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7" r:id="rId5"/>
  </p:sldMasterIdLst>
  <p:notesMasterIdLst>
    <p:notesMasterId r:id="rId28"/>
  </p:notesMasterIdLst>
  <p:sldIdLst>
    <p:sldId id="256" r:id="rId6"/>
    <p:sldId id="268" r:id="rId7"/>
    <p:sldId id="270" r:id="rId8"/>
    <p:sldId id="271" r:id="rId9"/>
    <p:sldId id="277" r:id="rId10"/>
    <p:sldId id="273" r:id="rId11"/>
    <p:sldId id="309" r:id="rId12"/>
    <p:sldId id="299" r:id="rId13"/>
    <p:sldId id="301" r:id="rId14"/>
    <p:sldId id="300" r:id="rId15"/>
    <p:sldId id="295" r:id="rId16"/>
    <p:sldId id="279" r:id="rId17"/>
    <p:sldId id="305" r:id="rId18"/>
    <p:sldId id="292" r:id="rId19"/>
    <p:sldId id="303" r:id="rId20"/>
    <p:sldId id="310" r:id="rId21"/>
    <p:sldId id="308" r:id="rId22"/>
    <p:sldId id="306" r:id="rId23"/>
    <p:sldId id="297" r:id="rId24"/>
    <p:sldId id="304" r:id="rId25"/>
    <p:sldId id="267" r:id="rId26"/>
    <p:sldId id="266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gjZ/Z6zG4B70Ns22oNrOs3mNiV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ECFF"/>
    <a:srgbClr val="CDF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83D9B4-61F3-F767-1AB2-1CA9A6903B11}" v="6" dt="2023-05-08T07:58:48.7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190" autoAdjust="0"/>
  </p:normalViewPr>
  <p:slideViewPr>
    <p:cSldViewPr snapToGrid="0">
      <p:cViewPr varScale="1">
        <p:scale>
          <a:sx n="76" d="100"/>
          <a:sy n="76" d="100"/>
        </p:scale>
        <p:origin x="917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4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46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ima Dance" userId="S::laidan@rsu.lv::4f2cef7a-328e-40aa-8d4d-2abf5273e347" providerId="AD" clId="Web-{6083D9B4-61F3-F767-1AB2-1CA9A6903B11}"/>
    <pc:docChg chg="modSld">
      <pc:chgData name="Laima Dance" userId="S::laidan@rsu.lv::4f2cef7a-328e-40aa-8d4d-2abf5273e347" providerId="AD" clId="Web-{6083D9B4-61F3-F767-1AB2-1CA9A6903B11}" dt="2023-05-08T07:58:48.761" v="1" actId="20577"/>
      <pc:docMkLst>
        <pc:docMk/>
      </pc:docMkLst>
      <pc:sldChg chg="modSp">
        <pc:chgData name="Laima Dance" userId="S::laidan@rsu.lv::4f2cef7a-328e-40aa-8d4d-2abf5273e347" providerId="AD" clId="Web-{6083D9B4-61F3-F767-1AB2-1CA9A6903B11}" dt="2023-05-08T07:58:48.761" v="1" actId="20577"/>
        <pc:sldMkLst>
          <pc:docMk/>
          <pc:sldMk cId="0" sldId="256"/>
        </pc:sldMkLst>
        <pc:spChg chg="mod">
          <ac:chgData name="Laima Dance" userId="S::laidan@rsu.lv::4f2cef7a-328e-40aa-8d4d-2abf5273e347" providerId="AD" clId="Web-{6083D9B4-61F3-F767-1AB2-1CA9A6903B11}" dt="2023-05-08T07:58:48.761" v="1" actId="20577"/>
          <ac:spMkLst>
            <pc:docMk/>
            <pc:sldMk cId="0" sldId="256"/>
            <ac:spMk id="2" creationId="{06FA3A8C-CA8A-908D-39ED-7E6DCFB0DCBB}"/>
          </ac:spMkLst>
        </pc:spChg>
      </pc:sldChg>
    </pc:docChg>
  </pc:docChgLst>
  <pc:docChgLst>
    <pc:chgData clId="Web-{6083D9B4-61F3-F767-1AB2-1CA9A6903B11}"/>
    <pc:docChg chg="modSld">
      <pc:chgData name="" userId="" providerId="" clId="Web-{6083D9B4-61F3-F767-1AB2-1CA9A6903B11}" dt="2023-05-08T07:58:25.480" v="0" actId="20577"/>
      <pc:docMkLst>
        <pc:docMk/>
      </pc:docMkLst>
      <pc:sldChg chg="modSp">
        <pc:chgData name="" userId="" providerId="" clId="Web-{6083D9B4-61F3-F767-1AB2-1CA9A6903B11}" dt="2023-05-08T07:58:25.480" v="0" actId="20577"/>
        <pc:sldMkLst>
          <pc:docMk/>
          <pc:sldMk cId="0" sldId="256"/>
        </pc:sldMkLst>
        <pc:spChg chg="mod">
          <ac:chgData name="" userId="" providerId="" clId="Web-{6083D9B4-61F3-F767-1AB2-1CA9A6903B11}" dt="2023-05-08T07:58:25.480" v="0" actId="20577"/>
          <ac:spMkLst>
            <pc:docMk/>
            <pc:sldMk cId="0" sldId="256"/>
            <ac:spMk id="2" creationId="{06FA3A8C-CA8A-908D-39ED-7E6DCFB0DCBB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zhane\Documents\RSU\4.semestris\MgD\Publikacijai\400_29032023_aktual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zhane\AppData\Roaming\Microsoft\Excel\400_29032023_aktuals%20(version%201).xlsb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128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lv-LV" sz="1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Datubāzē </a:t>
            </a:r>
            <a:r>
              <a:rPr lang="lv-LV" sz="1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Scopus</a:t>
            </a:r>
            <a:r>
              <a:rPr lang="lv-LV" sz="1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indeksēto zinātnisko publikāciju drāmas terapijas jomā skaits </a:t>
            </a:r>
          </a:p>
        </c:rich>
      </c:tx>
      <c:layout>
        <c:manualLayout>
          <c:xMode val="edge"/>
          <c:yMode val="edge"/>
          <c:x val="0.11917736143408"/>
          <c:y val="1.09124974043141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2128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1501721254834019E-2"/>
          <c:y val="0.11748641156187771"/>
          <c:w val="0.92849827874516599"/>
          <c:h val="0.7616145472134120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gadi!$J$3:$J$76</c:f>
              <c:numCache>
                <c:formatCode>General</c:formatCode>
                <c:ptCount val="50"/>
                <c:pt idx="0">
                  <c:v>1949</c:v>
                </c:pt>
                <c:pt idx="1">
                  <c:v>1952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1980</c:v>
                </c:pt>
                <c:pt idx="8">
                  <c:v>1981</c:v>
                </c:pt>
                <c:pt idx="9">
                  <c:v>1982</c:v>
                </c:pt>
                <c:pt idx="10">
                  <c:v>1983</c:v>
                </c:pt>
                <c:pt idx="11">
                  <c:v>1984</c:v>
                </c:pt>
                <c:pt idx="12">
                  <c:v>1985</c:v>
                </c:pt>
                <c:pt idx="13">
                  <c:v>1986</c:v>
                </c:pt>
                <c:pt idx="14">
                  <c:v>1987</c:v>
                </c:pt>
                <c:pt idx="15">
                  <c:v>1988</c:v>
                </c:pt>
                <c:pt idx="16">
                  <c:v>1989</c:v>
                </c:pt>
                <c:pt idx="17">
                  <c:v>1990</c:v>
                </c:pt>
                <c:pt idx="18">
                  <c:v>1991</c:v>
                </c:pt>
                <c:pt idx="19">
                  <c:v>1992</c:v>
                </c:pt>
                <c:pt idx="20">
                  <c:v>1993</c:v>
                </c:pt>
                <c:pt idx="21">
                  <c:v>1994</c:v>
                </c:pt>
                <c:pt idx="22">
                  <c:v>1995</c:v>
                </c:pt>
                <c:pt idx="23">
                  <c:v>1996</c:v>
                </c:pt>
                <c:pt idx="24">
                  <c:v>1997</c:v>
                </c:pt>
                <c:pt idx="25">
                  <c:v>1998</c:v>
                </c:pt>
                <c:pt idx="26">
                  <c:v>1999</c:v>
                </c:pt>
                <c:pt idx="27">
                  <c:v>2000</c:v>
                </c:pt>
                <c:pt idx="28">
                  <c:v>2001</c:v>
                </c:pt>
                <c:pt idx="29">
                  <c:v>2002</c:v>
                </c:pt>
                <c:pt idx="30">
                  <c:v>2003</c:v>
                </c:pt>
                <c:pt idx="31">
                  <c:v>2004</c:v>
                </c:pt>
                <c:pt idx="32">
                  <c:v>2005</c:v>
                </c:pt>
                <c:pt idx="33">
                  <c:v>2006</c:v>
                </c:pt>
                <c:pt idx="34">
                  <c:v>2007</c:v>
                </c:pt>
                <c:pt idx="35">
                  <c:v>2008</c:v>
                </c:pt>
                <c:pt idx="36">
                  <c:v>2009</c:v>
                </c:pt>
                <c:pt idx="37">
                  <c:v>2010</c:v>
                </c:pt>
                <c:pt idx="38">
                  <c:v>2011</c:v>
                </c:pt>
                <c:pt idx="39">
                  <c:v>2012</c:v>
                </c:pt>
                <c:pt idx="40">
                  <c:v>2013</c:v>
                </c:pt>
                <c:pt idx="41">
                  <c:v>2014</c:v>
                </c:pt>
                <c:pt idx="42">
                  <c:v>2015</c:v>
                </c:pt>
                <c:pt idx="43">
                  <c:v>2016</c:v>
                </c:pt>
                <c:pt idx="44">
                  <c:v>2017</c:v>
                </c:pt>
                <c:pt idx="45">
                  <c:v>2018</c:v>
                </c:pt>
                <c:pt idx="46">
                  <c:v>2019</c:v>
                </c:pt>
                <c:pt idx="47">
                  <c:v>2020</c:v>
                </c:pt>
                <c:pt idx="48">
                  <c:v>2021</c:v>
                </c:pt>
                <c:pt idx="49">
                  <c:v>2022</c:v>
                </c:pt>
              </c:numCache>
            </c:numRef>
          </c:cat>
          <c:val>
            <c:numRef>
              <c:f>gadi!$K$3:$K$76</c:f>
              <c:numCache>
                <c:formatCode>General</c:formatCode>
                <c:ptCount val="5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6</c:v>
                </c:pt>
                <c:pt idx="10">
                  <c:v>3</c:v>
                </c:pt>
                <c:pt idx="11">
                  <c:v>2</c:v>
                </c:pt>
                <c:pt idx="12">
                  <c:v>3</c:v>
                </c:pt>
                <c:pt idx="13">
                  <c:v>5</c:v>
                </c:pt>
                <c:pt idx="14">
                  <c:v>3</c:v>
                </c:pt>
                <c:pt idx="15">
                  <c:v>2</c:v>
                </c:pt>
                <c:pt idx="16">
                  <c:v>5</c:v>
                </c:pt>
                <c:pt idx="17">
                  <c:v>3</c:v>
                </c:pt>
                <c:pt idx="18">
                  <c:v>3</c:v>
                </c:pt>
                <c:pt idx="19">
                  <c:v>2</c:v>
                </c:pt>
                <c:pt idx="20">
                  <c:v>5</c:v>
                </c:pt>
                <c:pt idx="21">
                  <c:v>5</c:v>
                </c:pt>
                <c:pt idx="22">
                  <c:v>1</c:v>
                </c:pt>
                <c:pt idx="23">
                  <c:v>10</c:v>
                </c:pt>
                <c:pt idx="24">
                  <c:v>3</c:v>
                </c:pt>
                <c:pt idx="25">
                  <c:v>3</c:v>
                </c:pt>
                <c:pt idx="26">
                  <c:v>2</c:v>
                </c:pt>
                <c:pt idx="27">
                  <c:v>1</c:v>
                </c:pt>
                <c:pt idx="28">
                  <c:v>2</c:v>
                </c:pt>
                <c:pt idx="29">
                  <c:v>4</c:v>
                </c:pt>
                <c:pt idx="30">
                  <c:v>5</c:v>
                </c:pt>
                <c:pt idx="31">
                  <c:v>6</c:v>
                </c:pt>
                <c:pt idx="32">
                  <c:v>5</c:v>
                </c:pt>
                <c:pt idx="33">
                  <c:v>7</c:v>
                </c:pt>
                <c:pt idx="34">
                  <c:v>9</c:v>
                </c:pt>
                <c:pt idx="35">
                  <c:v>6</c:v>
                </c:pt>
                <c:pt idx="36">
                  <c:v>8</c:v>
                </c:pt>
                <c:pt idx="37">
                  <c:v>5</c:v>
                </c:pt>
                <c:pt idx="38">
                  <c:v>7</c:v>
                </c:pt>
                <c:pt idx="39">
                  <c:v>17</c:v>
                </c:pt>
                <c:pt idx="40">
                  <c:v>13</c:v>
                </c:pt>
                <c:pt idx="41">
                  <c:v>12</c:v>
                </c:pt>
                <c:pt idx="42">
                  <c:v>11</c:v>
                </c:pt>
                <c:pt idx="43">
                  <c:v>10</c:v>
                </c:pt>
                <c:pt idx="44">
                  <c:v>15</c:v>
                </c:pt>
                <c:pt idx="45">
                  <c:v>19</c:v>
                </c:pt>
                <c:pt idx="46">
                  <c:v>31</c:v>
                </c:pt>
                <c:pt idx="47">
                  <c:v>45</c:v>
                </c:pt>
                <c:pt idx="48">
                  <c:v>39</c:v>
                </c:pt>
                <c:pt idx="49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89-413D-A50B-F2C6253B858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618540528"/>
        <c:axId val="618541488"/>
      </c:barChart>
      <c:catAx>
        <c:axId val="6185405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Publicēšanas gads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8541488"/>
        <c:crosses val="autoZero"/>
        <c:auto val="1"/>
        <c:lblAlgn val="ctr"/>
        <c:lblOffset val="100"/>
        <c:noMultiLvlLbl val="0"/>
      </c:catAx>
      <c:valAx>
        <c:axId val="618541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</a:t>
                </a:r>
                <a:r>
                  <a:rPr lang="lv-LV"/>
                  <a:t>ublikāciju skaits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8540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valstis!$AC$20:$AC$57</cx:f>
        <cx:lvl ptCount="38">
          <cx:pt idx="0">United States</cx:pt>
          <cx:pt idx="1">United Kingdom</cx:pt>
          <cx:pt idx="2">Israel</cx:pt>
          <cx:pt idx="3">Canada</cx:pt>
          <cx:pt idx="4">Germany</cx:pt>
          <cx:pt idx="5">Netherlands</cx:pt>
          <cx:pt idx="6">Greece</cx:pt>
          <cx:pt idx="7">France</cx:pt>
          <cx:pt idx="8">Spain</cx:pt>
          <cx:pt idx="9">Australia</cx:pt>
          <cx:pt idx="10">Czech Republic</cx:pt>
          <cx:pt idx="11">Italy</cx:pt>
          <cx:pt idx="12">China</cx:pt>
          <cx:pt idx="13">Iran</cx:pt>
          <cx:pt idx="14">Poland</cx:pt>
          <cx:pt idx="15">New Zealand</cx:pt>
          <cx:pt idx="16">South Africa</cx:pt>
          <cx:pt idx="17">South Korea</cx:pt>
          <cx:pt idx="18">Bosnia and Herzegovina</cx:pt>
          <cx:pt idx="19">Croatia</cx:pt>
          <cx:pt idx="20">Lebanon</cx:pt>
          <cx:pt idx="21">Norway</cx:pt>
          <cx:pt idx="22">Russian Federation</cx:pt>
          <cx:pt idx="23">Taiwan</cx:pt>
          <cx:pt idx="24">Egypt</cx:pt>
          <cx:pt idx="25">Hong Kong</cx:pt>
          <cx:pt idx="26">India</cx:pt>
          <cx:pt idx="27">Ireland</cx:pt>
          <cx:pt idx="28">Japan</cx:pt>
          <cx:pt idx="29">Kazakhstan</cx:pt>
          <cx:pt idx="30">Latvia</cx:pt>
          <cx:pt idx="31">Portugal</cx:pt>
          <cx:pt idx="32">Romania</cx:pt>
          <cx:pt idx="33">Slovakia</cx:pt>
          <cx:pt idx="34">Slovenia</cx:pt>
          <cx:pt idx="35">Sweden</cx:pt>
          <cx:pt idx="36">Switzerland</cx:pt>
          <cx:pt idx="37">Turkey</cx:pt>
        </cx:lvl>
      </cx:strDim>
      <cx:numDim type="colorVal">
        <cx:f>valstis!$AD$20:$AD$57</cx:f>
        <cx:nf>valstis!$AD$19</cx:nf>
        <cx:lvl ptCount="38" formatCode="0,00" name="100,00">
          <cx:pt idx="0">32.658227848101262</cx:pt>
          <cx:pt idx="1">18.22784810126582</cx:pt>
          <cx:pt idx="2">10.886075949367088</cx:pt>
          <cx:pt idx="3">6.5822784810126578</cx:pt>
          <cx:pt idx="4">3.2911392405063289</cx:pt>
          <cx:pt idx="5">3.2911392405063289</cx:pt>
          <cx:pt idx="6">2.5316455696202529</cx:pt>
          <cx:pt idx="7">2.2784810126582276</cx:pt>
          <cx:pt idx="8">2.2784810126582276</cx:pt>
          <cx:pt idx="9">2.0253164556962022</cx:pt>
          <cx:pt idx="10">1.7721518987341771</cx:pt>
          <cx:pt idx="11">1.7721518987341771</cx:pt>
          <cx:pt idx="12">1.5189873417721518</cx:pt>
          <cx:pt idx="13">1.0126582278481011</cx:pt>
          <cx:pt idx="14">1.0126582278481011</cx:pt>
          <cx:pt idx="15">0.75949367088607589</cx:pt>
          <cx:pt idx="16">0.75949367088607589</cx:pt>
          <cx:pt idx="17">0.75949367088607589</cx:pt>
          <cx:pt idx="18">0.50632911392405056</cx:pt>
          <cx:pt idx="19">0.50632911392405056</cx:pt>
          <cx:pt idx="20">0.50632911392405056</cx:pt>
          <cx:pt idx="21">0.50632911392405056</cx:pt>
          <cx:pt idx="22">0.50632911392405056</cx:pt>
          <cx:pt idx="23">0.50632911392405056</cx:pt>
          <cx:pt idx="24">0.25316455696202528</cx:pt>
          <cx:pt idx="25">0.25316455696202528</cx:pt>
          <cx:pt idx="26">0.25316455696202528</cx:pt>
          <cx:pt idx="27">0.25316455696202528</cx:pt>
          <cx:pt idx="28">0.25316455696202528</cx:pt>
          <cx:pt idx="29">0.25316455696202528</cx:pt>
          <cx:pt idx="30">0.25316455696202528</cx:pt>
          <cx:pt idx="31">0.25316455696202528</cx:pt>
          <cx:pt idx="32">0.25316455696202528</cx:pt>
          <cx:pt idx="33">0.25316455696202528</cx:pt>
          <cx:pt idx="34">0.25316455696202528</cx:pt>
          <cx:pt idx="35">0.25316455696202528</cx:pt>
          <cx:pt idx="36">0.25316455696202528</cx:pt>
          <cx:pt idx="37">0.25316455696202528</cx:pt>
        </cx:lvl>
      </cx:numDim>
    </cx:data>
  </cx:chartData>
  <cx:chart>
    <cx:title pos="t" align="ctr" overlay="0">
      <cx:tx>
        <cx:txData>
          <cx:v/>
        </cx:txData>
      </cx:tx>
      <cx:spPr>
        <a:solidFill>
          <a:schemeClr val="lt1"/>
        </a:soli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cx:spPr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lv-LV" sz="2000" b="1" i="0" u="none" strike="noStrike" baseline="0" dirty="0">
            <a:solidFill>
              <a:sysClr val="windowText" lastClr="000000"/>
            </a:solidFill>
            <a:latin typeface="Calibri" panose="020F0502020204030204"/>
          </a:endParaRPr>
        </a:p>
      </cx:txPr>
    </cx:title>
    <cx:plotArea>
      <cx:plotAreaRegion>
        <cx:plotSurface>
          <cx:spPr>
            <a:solidFill>
              <a:srgbClr val="CDF2FF"/>
            </a:solidFill>
            <a:ln>
              <a:solidFill>
                <a:srgbClr val="CCECFF"/>
              </a:solidFill>
            </a:ln>
          </cx:spPr>
        </cx:plotSurface>
        <cx:series layoutId="regionMap" uniqueId="{1CFADF48-9A4E-4C32-8D02-96FEE93B3EFF}">
          <cx:tx>
            <cx:txData>
              <cx:f>valstis!$AD$19</cx:f>
              <cx:v>100,00</cx:v>
            </cx:txData>
          </cx:tx>
          <cx:dataId val="0"/>
          <cx:layoutPr>
            <cx:geography cultureLanguage="lv-LV" cultureRegion="LV" attribution="Darbību nodrošina Bing">
              <cx:geoCache provider="{E9337A44-BEBE-4D9F-B70C-5C5E7DAFC167}">
                <cx:binary>7HzZbtzItuWvGH5uqhhz8ODUBSpI5qjJkjzphUhLaU7BeQiSX3M/pN8a/V+9NaRL4lEd+6AE2EDf
LMAuR2QkN9eeVwT5z5vhHzd6v6vfDJnOm3/cDL+/jdq2/MdvvzU30T7bNUdZfFMXTfG1Pbopst+K
r1/jm/1vt/XOxHn4G7YR/e0m2tXtfnj7X/+EXwv3xXFxs2vjIn/X7evxYt90um3+zdyLU29uii5v
75aH8Eu/v/2ja9p6p+Pd2zf7vI3b8Wos97+/ffatt29+m//Wv1z3jQbR2u4W1lqYHQkskU04fftG
F3n4OIEIPaKOjaTk9v0HHS56ustg4Q/Jci/J7va23jfNm8e/ny19Jvqzmbgp3Ie7d4s7Qf94f39n
vz1H97/+ORuAe52NPFHAHJjvTc3xf5/H7f72zWW7a/fNAY6/rwPiHDGbMM4Fce4/4pkmLMc5Aj0Q
GzvoYZ4frv2gih8W62V1zJbPVDKbnavl/eXPV8vpvo32td7lt6+oFIaPMGWcYPRcG+yIY+4gKZwH
t7DBbR6c8UEZPyjMy6p4tnimiGdzczWcHv98NVya/e0+P6Dx992COUdcUEdghh/MXj5zC0SPGLYl
k4I9TDuHSz8o4vvivKyDw7oZ/IfhOfKX/s9H/tFHt5CMbovsAMMraIAcOUTYgjPxYOz4mQYsfMSQ
tBFHj65gz3LEj8v1sirm62cqmU/PVbNUP1817rS/iV4zYVPnCNIEJvKQLGZewY4IQcIRsxzxA3K8
rINvC2fgfxufo+5e/3zUL8td/IqRiNpHBEohmz/mX+c55hY5YowSDp7y6AgzP/iuOC9D/7hsBvzj
6Bx2/xdIxOum3u3168UfYh9JhClm3H4pA0CFKplDhTyEH3K49EMG+L44L+N+WDcD/jA8R379C+Te
db2/q38O9/8qoR8JITFzHpPv8yrIkkeISocQ+qgZB+aflkE/INBfgH+4kzn6h/F/gf8XSMCLepff
7A8I/H30KYcqk0qbUfpg+M/Rx0eUSSKofYhHs9Ln++K8jP1h3Qz6w/Ac+cXFz4/07i7f3b5iP8yh
phEUI4TwQ1SBUP6kK7Yc0IwtHARVz8P8LOZ8X56XoT+sm0F/GJ5D7/7x86E/3rX9a1Y2jEM4B5tG
8Mf953m1iemRg4UNXfJjuT8z+u+L8zLyh3Uz5A/Dc+SPP/x85E/35s31fve6Ed+iCGgI25ZQXb6E
PxL4SBJKEeKgmKex/gfFeRn+Z4tnOng2N1fE6S9QZy73dbbLxwMcfz/wM3RkA8sjxaHieR74ERSi
0ob/5GNWnvnAD8jzsha+LZxp4Nv4HH3vF8i6y3q/f82sS+6LGhv6p8cABLH9SezH0A0zLCmd2//3
5fgL0B/ln2P+ODyHfPkLpNur//O/6zQeX7HUAdAd6djAMzzG9ecWT9gRJQQThh57q1m+/RGBXkb/
z5Uz/P+cmGvg6hfQwHnxumEfeE5osbhAziP5DCHlidEj5wicgWIuZ4TC9+V4GfbDuhnoh+E55Oe/
QHN1T3W8udiX3Rcd37xesP8fKuf5Zs79dsx8z8WN4vwV63vCgauBYIOcx85qZu42ORIM2lpnFme+
K8bL1v64bGbsj6NzW3dPf35puW53+hXrGQrUGGaM2fIxpT5vpxAEnzv2XkIGuP/A9NPK8rvSvIz6
47IZ6o+jc9TXVz8f9auuTvevCPv/JNVvm+73FjLfj58HmTXwNwfL+/tFPMFHnArYtTpsTD2PMQw2
rjglzEbkZaP/jjB/YfP3q+Ymfz/4Lxb/C5Qxl0XXRm/++FrHN68Y3S0M1aQDm7a2gB71SRkDpxxs
KRDFzmy79kfleBn056tn4D+fnCvh+o+fH3YeJNwW9f4VdQAZlhKJsTxsCz7vohAWQCNgKWwKuyhP
g/0PSvPvNPF4Ky8q4nFuroftL+AMKzh282Z798flHyDOAyh/Pw5h4ImByZSY/xlonvgEgh10xO+I
BsYOF33YOPlheV7WxWz5TBuz2bk+Vtuf7xeqaPJ49wY2VN6s9vW0D4v+VYtQegc8HOihFKLRU42I
IyEZcjCFjPHUNf5zgV7WzF/9zkxFf/W1ua7ULxDDLrqmiXf5mwUcPqnvT9wdoPv7DsTREdDNNubs
eTa5O5DlSEji6I4whQ86XPPBfx5kOoy9JMfL6jmsm6njMDyH/+L9z3cVty4A9FdMH5TBzqIN6QO4
/gO2T10EsgscVyRkjvkPCPIy6N8WzlD/Nj6HffUrZYx/Z2T/2UnQ/8kWxb+c2L23mO81D6dFbXav
2LzBuTcHDBxy9uPBBoguTz3AhgNA0uF3h1Ce5ojvi/Gy/R/Wzcz/MDy3/tOznx90jvdfdnnxmh0b
UPsYYzjh87xVA/ZZOowwhg877c8x/wFBXgb928IZ6t/G57Afq58P+9UuNq/ZJ+NZ9YNnafT713sZ
3MO6GbaH4Tm0Vx9/PrR+OJbtwbZeKhj+w1gOLCfkUHrP2j+JHdg5kgJ2cOXhyBTUNU9jyHfFeBnw
x2UzvB9H53D7y58P90UB27avXLXAvrmA88qPnM/zXay7swsSTpMzMaOVf0CQlyH/tnAG+rfxOewX
v0DcXue3rwk6VCwE2GVkU+hfn1i5cI4IJxwK9MeDybP29rtivAz547IZ4I+jc7jXvwCXv9mVrxmu
gdjhDFoeJv48fPAEdUTEEXgA43gG93fFeBnux2UzuB9H53Bvzn9+UNnupl0aNe1rYk7hSIKNgEmm
/KWDgJwfwSFNOLJziOcz6H9MpJfxf7p2poSnU3NNbH+BYznnRd124e41TyLDsygSikDBngd2C2we
JuBpoMPuOcw/zag/IsrL+P+5cob+nxNz7M+vfr4XXOqi36WvGebBB+BkPRWA/QMj8JyMuTuhIOGs
LLdnJxR+RJKXof9z5Qz6Pyfm0F/+ArTlnXT71y1r+BGCnXLByWP/89z6gUAGot+GE1MvQP89Sf4a
+oeVL0D/MPEv0K9/Aas3cTs9PIN48P+/X8XDKXB4ugrfP3pyb/nPd1LkESa2Awn38PjVrJi//DGZ
/kIPTxfPVfF0bq4Nd/XztXEgTB8C8d9XxP8XPPBfPzb97flxb9fu/PsHz588Of3vZ++tCxi02dLH
HPmiah60tr79/S3GYPHfHme/+4lnufX//ne/h+fwDw73bcV+17S/v4WzstRBUDcR2G6E3oxCjDL7
uxkG5zjvGzUMu1/srk1++yaHkiH6/S2FzUkbzv84QDFjAo8egU81d1vVMAVcEDyJBGdVoOcAn+Tk
27P+cHhtDIv8GxKP/36Td9l5EedtA7dCkf32TfnwxTtJBTxBQOAZAugXoSOH8y/8bv5mdwEPccL3
0f8icRNWKMZYTX3qsjDWSrZF5LEJ/k933elkfWnbGqtWBmijZU9URiPuTgEeVW+fxvQqDIvptArw
oOK8Ri4aGFYONycCXyStzhTLM6+Gk5V+RaNEpba8lcnwYRJppGh8OfY8WA3FTTRVtp/3pFOkxZ+a
firWddktTVIkyhrGWjWlKJbanhLP1iZXnQw7hWvuLKlkRKGsWzHaTSddOC0Qk6nHNBVLVOdLq84G
ty9G5ma5xfx4wMMCW7hye27cMrfOyzhgqwl1oZLVuKp43G6bKlt2Oj6pQpQueiu1PDYGnVtUbeUZ
q4gUwtn7vG/6TdUkUuWjntxSNMqq+sGLorBWW4zT1o2TtltMYfYFnuY+M2EwLEM+5N4w0YshwPuy
CrQfdR3zR3rV8Qy7JO0VL23bwwNvFdfJvqf9TZaadhPTz1Z6jHiLItUIW+FWbnrO40uDpOWXvaEe
DSdXtIaoCGfhprTSL11VopXszaeBW+WyDsa1DAtLOU191mYJyKax47JaL6qu+TAk1ecoJKPiAHpT
jeHGpK03Gh65bRlv7MhGXoGD0yFNat+mJnf7dloPLG0WUa9I2IljJnYx7sl2nOLLsMKBN6TOiS1I
68k4tl3eJJ5BOl9wa2j9qC6570jzvqtl7NIyqJRtrEZNZFDcpM0FOJaLmVSmYNNZivtVx4ttmGWj
GqEg9sfoC62z0U8RvaiYHtwqCrZZghdORvzYoEWG7MjTYU4WUUm0oiR6H6AqXunMgMJjdNq27VXd
xNjPXbpgYTj64acKTpKpjjTrPs7kQtZ1r6q8uJTNcC2zZvKcqBc+xenG0kWhwtEO3SCzm3OrL1Sr
0dbGluNaRcyW/UCHZSVCrJrM2ZZDbnwdjKfEjlYVDWJVGhIt0gEnqqhltCQmp35vPpadQMoOWOS3
KBEuk2O1cRp8iUiZn1alfdpEfIESyvyClyCBob2iaaBinWbKTk3s4dwKFlXdf4xHot0YHtRVEQ1P
G/ZJ0OFyooxs28J5n2Z6eMdCcZNNlmq7qFuOFLsRyZBXtZgpTPLaDac8XZCOTttBkHe2FV1X1js8
sdFvG/sD7rPgOLbNpTX2i6bMzTaaWuPqmp+afGxXrO0zBdCVLv9kw2tP3N44qZsLOXmss0ZX9q1c
mfUwmdiNMrSNsyZ2m36IFm1X5CdY0BXK0oUQhPrwDH7hB1G4DPJyfJfljQN3hVTA8ORF9YUFloOa
xKhscJDLWUBcu+IqtyRfFvH0ObBJsrTK6nM/8S1Nm35F2/KdSJr9kLW5H1YDOS7ZVC5Qm4ZeSyPp
1xaosh6PkUXzc7C0Fu453E5NXpxoqUg6MlVOg9dhHro5I17AO7wM0JIQGS7q3KEeIrdliVNQZ1Rs
m4YbNVkxV5WGGNKG2KjBlhAUw5q5lbFSXzbdehDBF8K15/S0XTuSv09ocZoxa1y1aDplQRK5tC3W
jR1lgJnPLKZi5g2VPezKzvKxrEJXYBP4DEJWOLXxqh0bVdPcr+u2UrJshZpiUi4o6j5mSfklgiXr
KGhUEZ5FVl+B2ztyyVl2Ntmx40WovS5CXngQeog7NtqNnB4CrAyY14HaxvqCNRVE/5S4VTzkyuqT
ld3hD1W6yQZtNpYMuJeEMvCdcWgWfBil6rCtBp4wH2VjqchdbDCgNtTiZCU6citQnED8q7xMTr4I
TLQBC4uUzn1cFMwbqbY9MRQfaRe8C1NhXCyaE1QNmzgLF6mAm6kdp17GEp3HcZYvomI0qtF97TkT
U3oQ53WNomXk7MsEvjcgVikspp1ji97XTr2RWdT7VkhTVffDxzxYRWObeVUZTN4Yy00uRHzWc+tc
1EXjBqXWamq7DTdxDODH8ULoNPApilVktf2SQXoMdLllMOCAMfhjQ0OV1EGrBJ98AsMFGya3sCpP
k9iBMJ4EG21t29xOl2M+GGXpxFKF3WMvELT2oyAA4451qSzReg7XLmF17TMdCtfKara0m7FzM9H5
UVjGKhWDpZKKO595dTNa42YM+5PMya2LIDfXtSWYW5IuVnFN2su0aEKVO/KYTY5yYM6TSbOhU5Av
g3EJm+bINUHYekOJajdp2k+SDWsIi41nB5B/G21d9Mjc3vk7huSy6tveDUgQLdM09qzYDtWA6FUm
G70Yw/hEWKnx6OjQRdI3kQqtYh3TuFdjg4QKCvKhCHJwobEpFyEyic+nXHsNkeuk8NqRnPRZoz1d
tWBVGR1VW4xINQi8uRhtF6fSw0nZuJTH/SdST0tRu10qPuJ6st0haUHBZe1WNZGnIwoVG+5urLEd
l45dvrYmloLVsd1Um0VO82kZGXuf6swVKffaQBqvSLWfB6hUDJ6YWtpx6AUT6lWMzYeokHgz4iFV
Etd7VgmzMlmigph9Ter2HRPjqod/O2Wee3cTBWsnD1Exue1AMhcxnrgOJCk3CrvSg69+SRK6qovJ
WuGaBKeFDLe2JlCPkCr0wiF/N6Ck9gi8rUShtl2WVt5djbSdlD1Z1UKM2qUC7LUbNm2ZBScYKjKJ
aOanJuTLzslW2DL9AmJNozhi66yw+qWJp8sxHD73AFfVpD4Zaa0gEx/DlRNXGwzKCyrmDsZGSxxB
TZS2TCViZyD2eASqA2Mpoa1NJk3tT9J+3/Sic1sTb6IGd76VFBryHicuT0y0zDQ6n9iJbSV3ib06
rhjqXVniE5nJc2eMmELOljRSLk3jjHCdIoAQRYnfj2LVTZFU/C5BZq3jxxCZksxsKyfeIWsqXLjf
yBN4xTL7i5bB4NYT5GFdF1AhiB3Lp1CZMs3u8v9pPNjDBsvxmONhWMmxXNnRWK2JycCbY7cXZIFx
2WyRiWovCwfkTpnlJvkwnHCrOK6s1dRzWwUlr9UwDfDLPcR7QSHTy6ztIQyYRIVh2avhGK58Dr4I
IbbsEwWlFT2b2mHZZK2Xxk3pjtjhSmdFpjQWay7a+KLW9lXfW1+6gJp1O1mTO2Y6cFmuK0X75ryc
iAMBjwP41dekE/JClJZcjFOIvXx04DuRfgc1XqxqMjaLOgJXitITJz2OkIzWcVFAKU7MbRRP51qg
21FMjTsO8mMX6Hxp590iLc1lE5fNGheBCkL9kZZT/jG2+kuaL0m0RHdeqiNrY/fjkgfcAn22N4g1
qhLZpnTY50pKrfqEeBnBp0nMpNtICxI4J72f5kSFzoSOuaj8EbxBJTivPR4U5VLwTVEYP6fhe2by
wjMcVhHeh36ck1WpY6RqSJU0uObUhiSMm8GD1scf7Um76VDFqopw4lltR1xDYayfqJvyMd1KmnVQ
t7G1HYaNS0rQ6Jj4JaNsCcVotizyoldhIHdNEZUuQna+dVCO/QJRuiiZU6gyDqNjGheTG2aGr/jU
u5OoR485MvIniKwXVckumlJ326wDhHgvbX+oWXhCzLRtbS3fWacty9ZlxdItHRGUTEW3HJh5F6HR
C7UQ26FsIclmth+QaVylCbmxoVDsRf5JcmvvCL1kWV1CKCp2qK+qTd3kZ42txy0NxuMqyr+IinfL
xHbO67DJVtNQ7WTH+wWirF0O3XjVMiv1is6NzGT7bddNmyq2VnkmN1MWhudVVWEfqpJ3yLGvp7Qf
VFGOkJdMBZkwOS01uux14VERMTcIEXReho2bCUpwmaBm7Qx8UGUXhivIaLGgt3ftYlcX24p6cszN
OyoyG5qkDjoaFFgrG40nVtk24JXktsotfcoR1EABPkftJLaJjoUHbFHrxcZASYTR5wzMXImosH3Z
W8LNJFYVciAKd3CzehVZpTgO7cYTIQmhwQHZTZwupK5s1Zn0vC7sVeHUjYqKOncDNExeqaf3NZhR
2NscGl/7Q4S09oI8VLGB5NRB06yIzBx/Ei52RL/pQ+OmY1WtKh1c16zGftO3Kmf9l7GO+cIqa+hx
8h7av2jyUoKhItDwO30AZk8dN+4MWaJ+iryQ+axperfLk69RCxdJtqRPj3tRFVDHyFa1fd4rLJmf
cFKoKIS2LhaVF41js6xrs+mgktuMn8Iki9QQD43SYvjY2WYjpndYQ9irqWcPjqPARUvom70YhUKR
AoWLJivOMi6ydUDaLTDjIAWgzrouWHQ4blWW8/o4GsWHAiw5No0BT7Iqt0xNpRIGdoGn4HNFw+q4
7TgQBhAouqrugD6AKN6WZ2Swo/UQsAXB/ELa0cc4M9BEUbEo6056xdBubJlDeXgZ6ggtmRwsV+tk
w6URqrfkzWDZFmQSPakpB0so9a0V9r2SrErctm7XYw2GXmu5khRtIXO/DwVUCD1k1L5uSjU0JFDG
jJGbAjiljKkrW1Z5CbisXxQQJisrhORZpzdNHSWLIlmPbI+sxE1we5aHbmrlCqiQYcmYiTxiWSlE
wmmAdJdsu5qeFRWjSsb2pzrrruq4SV0UCaipOv7VkhBKHM0rX/PokxUwt84Le8HZsDE6PB9zyNI2
P+G5E3ldNbi0RwxKFc/RY7IqjU3ApLea6GbrFOI6zS4aZ59zFdWNWfOmg4gXQ6dRtlPi58V0mzS6
WGt4tt5jQEKpDl7uAU1/v+7s905PbhtJvsJ7KZd4qiNV2+lXmo5kmRBIz1GXuQ2URhANBreszbEs
7UVu+mnh1FzZ1rAIRu64pnWuAO5JcY4shWTVeL3QJxTHg18ESavCgQgPTcmZFMOqKMMLMywTh7Un
uKKbvLduR4o+E0tedWwaFaoRNP7A96hmDDZ1HC7KrL0Z7Wzn4NKtwZWSFoFnl9ea0fMCJfFShl7F
8HlRWl4ZWQvc1NuxkyCQZQM55XyFTjpWbRtyNw9iR01j5tOuvAS//No2PFJ23PeeJdtFnhWTCgXP
3CDO9o3Nb+AVnImbpx91DRruR3IqoM3IQ1wtrPquNoVkTdjULswUfEXBeNNkyXVlOk8W/CpnTQAd
KF6nPFpDnVguelOPqk6gWrJI6oZhgPzptCnhXlMO2aDr9Fk06pWOIQTHvIFK2Ir0CpvoOKVurwdo
evP4vSPjXInYGhTJ9Ic+ciJ/MP0tDyftTTTooA66Jg0xnsbV8ZB1qTeGbFE3XaqAJ7T8xDquOs6P
gQ8rgHKEWfS+t6rrmsrzsM1PHCsp3YSIxMWtwF4SNG6Tg9No2HxfpPRG57JcZKQ7pjY/7wu7OBnh
1ZWQtHG9oCrtNT2r8K0ey6vBwukijQqftyM9HsvRm4oGiJbQ8TmEhDxDuRtH3VXj29m0qTV0RSS0
fBPS5TgC/0J1BOm0TtbG2NrFslaTrK4mnTUqTft8kZX6XHNxDWl3r+shBJ6JNq5h4VnZ4kkVERIu
r7tAsUqrbB3FBirZFFpuyzqGssv24oK5XUj0QvTNeggLb7BdiwfITWz9oaM1NFndtGOBUX1G0DHw
UUurSRUphbMsWI832uk3ox2Um5RZ2i/DZCtY1W5aQy2VT5lfiPY6ovW4FPFEVE5A/4Kk0ALj4MsU
BefduKRT2V3WWQ+N3EAz4BOKQbWp5qs0JsTtE6iUAmTcKRbKwrSAliD8OkD6jzO9EWl8ETWdXA6U
Ki2hPaD1tI4g53tRGkME6oFSwnZ9UQ3BeYC6wBc90E4VK74SyNbL5Eul8bQB2q9oiWenXeClaMwV
rgrnOIQwlVvOWTb1x47uPouRpovYEhBzBVry/Cqp2mnjQLAXeX6SJlve5qkfpYFx4Y2jn6Yhr5UZ
tHYhmQp3NOZra4nrKecXkS2B4Osuc+BbPeB1UDx9zIJIpWUaK1plC1uUGkSSF05QLSlxzPkdN6Tq
gTAPy2GJMrs/SXNIPsZuhGf11I2GqIZ6eQKnAXcrmUTuoEfHy4fKh0BXq9KxtEd0eKWtJnOBgg83
ubEvIymBtYQKPZBx4AVxkUCzWTNlJRitWou+i83HiJRe0ZZ6ARR4736Grr9wpSjMvV2hJq28Nm2I
gtfcuqHOgAgYo1OkeXKcVwJY4sRAdungjbMkAaOUxbZzouEsTKHZpi1lykRlrrLJLnyU5CX0dKL3
WFDarhZWpibc5asWDtz5/R1BiKnxaxPGiyxttepKvykDvShtFiycwWpVIWKXBc3FVEZXyIm3uGpz
4Ggs6qKwyLykjL0wzc8R6RsInAb6zKReNiaFUicsP8iguski/nFCZjGMhqkmgh59LLIVbCWciArI
exxTcPaenhTZIq7lJ6B/YMuguuiCXKFcOG5VlSNwf9FnDoSawv10EaMaOse7YkeeQa0SQ0FHF5FB
1xwBVTXluFRQOXhimgaonvvJzSLyKa3eQYd7kk8kvRKsBzIYyh3TE0iX4uswOKWLQ/mpQ8Hl2Aji
aWuI1WRnqgjkoq6FX5aD7VmdhIrTXkxOs8nRSdhwfDYN2XFYxKC9Pgu3WcNOAyBFyxYVqzYRX9MR
eXYFAY3LNoCezPo4hc0iYChQ0KbGq6z+lE3ymjb5rhx71fdV7dlW/7nqnAV2smQxGAnpGFUtdIdi
M+R8X7SsU2XdM6ggI7OI4/einKA+606hbS+A6og2wHhmbsmMVtbUJt40NZsJVY0/QT5WlEXZgtjA
bBtTalcXBhhbiDw9koMLdVKpae6GkYNdS+uLZtD9NuzlRVqI2jMdlCqGBhBrBpCNTjaos7xEId6g
MvqEWnFMKjoop9iQfFsVPRiskVtrJOMnm7d+r5Pbqpbi0hZWp7rcGFUDe5SGDvdAt0B/JdhlcWu+
AIHWUe0LyBmBTqrjnkahCqwauIA8SZfCiA9xX8FPhJD7JIS0fLpOhjoGbsmchVWJ3RR1HzgcTIdM
O8SQOMDlSchrt0iAUbKtTitoFqezvvxQ6dIsDY4+NEkG5i2a9IKl4fsmr78MX+1ILOpShys7fl86
JDvORQ22gcoQemVZLEYIiAglzbva4dGC2X0JyavdOl33sW5JvLGgGfTxlCwybqyPYzxsw6FlPg0L
usitKHJJQ81JWUNkI6z3AmaylRgm5qc9Bv4F3nqtaNgNnzLGYasr3hW5tTJU76cGAwNmZHPWB5Y3
xdV1ViAPqK/suGzQIu7LVWlnbFmhoD3Rp/CqKualVdO/CzJT+DoMrBMdti4pAJIkDaSbEsNVDTSW
KmEfbdVr8qHuzWJk1UkzBesoK/apMwTQmIFdGSeQXlYjGzqXhvit08drkZwGog1h/8rwTV63wPTE
qa+jKgCaXtN1k2eTm++EPdCz0sRAAe2GIjALLtEXlhAIXb3locTJYNuIdG5apcit68GGlqRZcdMs
UuiwKLA1JRw08wo0fgXuxlKG/T/Kzmw5chzp0q8yD/BjDCRIgLwZs59k7BGSIrSldENL5UIC4E4C
XO7m3ebB5kRkd1eVqrtqpq2aJqZSaQouDvdzPnfU+xSleOwq6MKUtnMsCmjM0jF8zV2yhXjSnowd
HoscMp9A4sDmfIqhl794dfdNN5WXmLpmka8gsLSBXKJWI0/RU3PXpIi5E9cvaTE/Mlv5O19BYuQj
YpBMGwHX5tx49l401VOH1zEK0xolZl01ewZD9d6j1bxuXAcp2OA+62LbWZsmc7k4sd8I3C6swVXO
8iRs0jdLoMQTm1Zxbct25cNPqvAyTcjSpNNHPfW+y+sbzBQbEfWqJAzUkpiydRDcd7lJy02r2JNb
zjwup+WViaaN25+aNZfcb++qsqwRGv0sdrT4GJvv6ir8EYuwLHUiaHURlkPvr+6oQmrjHt26uDRT
+cPyfl0NNfwfk745tefADYL1yWQQUT460cyaJxMWYyQXM8RwsY/BAPUkzOxLz/1VK6oTf0MB4tJt
lwY/jANVAYXyXF1s639reY1kPV3TcNqFfN4JrrdDnk5R1XnfWLmSjPvRsGILkoPeK79K433BIz3P
NS5sB3nJvxuoY1bS1l/TIBySrg7unGblhSTB+35nhuXDmfOkoequrhwTleX4s1gmH2v7w7RUDz1f
EFBDhF9W6V1AMuduFCiX4c702ubrwjZyq/2OPKTXDzkEZsOIj6UDDReIRs3yItL9ZJsMBrL1IWHD
9Z4aOu8zPbzZpk0WZdV+SCGuQao8GfyiG1qqHQzE3VyK/OQF/RsNu2Kfo8ToxzlcE56HyQBvCJW9
rNdjbpPMG7vIq7N+a8MUaXzvQxrBVaLQyw5dF1SHXmceJP+0jglr+J7ZuklE3zsoXUS/54rXsed7
XdK3LYH69Zhn9dfACZZ1y9onJfIV5Yt358+0X3ueRPkJWS7Sru431ON48FNzqLV3QrrKI6UY2Syr
UCIhyn1qoizQ+26e7ueCnT2K3JgiF9+1oXkYuX1bgjgfuIr8vOeQeSZkQAwvRu9v7QJLpfAdlFS1
jOtRpEhqPJ24/gijPrvzpmU112RZ5cyB0+czu+4oSs+urO8q6jnHWrUZFFBh9jPpK6QKyLagH2yb
mvKY5ljme36pnUongzM4qyyD6R2qYa/Y8EzzdI9kiq4pqXTcTwFJ0m7allYQYAyFixwx17GdzQHg
w4xghPdpxtJwQDJYR5Op3KSgLFYjnnDdwP9M81REQrnPZqrhHOguQgKbJaGLArKdpkQGrj5mroW/
oCf8LEzXdhzg2AR6VaKuRhVTU/jXi4ptVmd3oUHUn1yyroPyUdKiizqOGr/pnGyFvtw0kT79mPyq
XrEKHilse7HFQ7FlBcGSR9JTStxsTxBIkGVvvbl01le4QCx5s3LqNo16074Us3jM5fC0EGES388/
5GtbDnBZWWAh1k59klHU3IX+8FyYQ6KRZRTm7pvfd7sFcSqlgDDcuG/2wCL4d4f81DUNEtvJGS/5
dwxmfYVfoOEBLe+mD7KVYNxEc7PJTQZLJ1/WuVMnvrb+2ZuGDTNTl7iDIngappWUWfvOFdJBUzAH
dub4fS5/1q3+wYvp2cGivnhWR0P6tUF+sWhYjbzlKHCNWiPd7DaF7S80xYXuHaV28IBeSt589Zey
3LO+/MG53dfGnyPXuHOSE7bg8+DTUFY/p66FfK2gwsr2FbIMqlyWvXS0etG+eCJaIIRoh0fpNO1E
x3LkkCqPFJSnCKhKtqOKYEHvgmQosvK+cgfcMyxfqcM+TCD2WvMfobd4Kz14Ccn7YIuZD5B+eiiM
Hkm8q9w/47pVU7GifuNFqFqSUPsKhZBHt4tPYbYueq1qgtISYucQaEiU1sUjuPAnX3smZotQK4fI
aM4yuYUEtfLyCb5IW7owtXsUbWpTz7DLW19EXpXB+28HDdUq3SFtDra46O+W4RUlyoE7G8IW9WDC
j72K2xKsAnO/j7D096psomGaf5Kw/aih2EadQeZrM+qcxtEvIml+lLX73qbILaur5hp6FczBqGVK
XvWXD1OlZwhFJ5LqcjM3PbQ6GP9NClHNNSZaTKycQm4FzWDQhek6Q5EU4akqNylX38eymZJSyG+Z
KCh82CqDsqyinFbF8XZA3lUce9vpePKpBymphLRruv6gsCGDm8O/WbpGoVDyptUgzbvrZzvHVewo
QzdxpfMjdJ1iTdPKj3yDv+hZWH5kdPRRD3Bl6QgdHT7ZsBoX2DWLdnfpu0SyfGzLCpZ5+hXZTDQH
Nj1ktf+VGhaJNn3Ma6/GMjchM8nuGob3VU7J6OsXNbiIH7N5a7lYLxb6kp1fjChNXATjY+V66tzj
hqP6eRiUs1zGpr5LS1mtvaIl64IFF8/WWHPc1o2KGdGYiewj4L5B5dxl0F/bPFnaUSftuNhkMjAx
TSXufGuzQzjihzQkgFpz+eBmUKetL4FjefWykgGQh67VB5foV1BFaj+1vVk1fIE5L1CMhYvWkfIE
dKIuXBLaMZmg7t5avzgPywKxk7Pvo+FQTMvMrIdRreFRQ2CfTvVsInj7CHRtEXdSWAR5XDVrUA7x
+dXBUhSli862fI5dyaZ16xgE5dB/1aLEYuLRx4JROPDIsXZtD+HDt2vlV3NSwE+KS5eXEXE6F/JJ
tv1aVErdd+Urmc419GKb0i7Jy/l7SqEjFT2sdAe5i2nLb2omdy1pT7TLzco6ebGCMfNgK+nEmahQ
U8NzNTPkHcf4cZ7Le7zkxXunWdQHdbpuCnpuWTVEDaOrsiN2V1toMXhG8UbT0dumaABQsiOx517a
kvHI92QPYdpWq6Xx0jgtui2nrX31r1a+Fg1cv8xBFjzpw9w2aF5rH1Ce/mzrXG5C6aURdG5IVCVx
ER/y16Af3PVYLYdyMgFosnRYuYC1hNoMFWIa7t+LbWeaGEB2cW6mj5KhaBxF8Q4Gjm3TpX4eprvS
mbuzbo3cGI9SZEHVVzPMFIXl/HUJhuKo0pnFDW0i2SRNS8xeuqqHCQ7BOCbXst6Z262w4zssFb02
QwXNLlxOLtZU6k5LJBpYpnlq8igdyq1qPHctB/pi5uDH1A3e3sG019WYCBXisxEwWaVj4ESX3s7v
VH7q6+XNK33IAakY93YkDcZ3SJJY++RdFWRZHQnAkTjtZthTAyKIbitYpW2c9TUCXQe3LIXMIKBP
F+GhdnL5jiINAq//rjKZgszgZk3mqKUFeJ5c3fchas/B+j/Rc3sixQDKqCuOi6hQo/n0YOWdp4oG
OUgQJGFbJK0znPvQ4v4W89akA9itq43+X7VftssQwl4aWmA5xAu/VzA7mRkfYe+Cc+KvuQ42QOah
3o2kjhldt4I9qbA6LtkC9dziYZ+uBqru3kgL3OK/jFCLWjj0oIyD4pgKlMGoZ/GYy9gg/VMjtHRC
szcDCccfYSpxIj96qh7LoHhAl8gchQHuJZPlXhQZQB1UiAaueqQCgaonzyAIT2eXFsNeV29UT0X8
e5r6D5zpNxh70N7zf2wr9a/T//VUl/jvtg3Sb3943ZXqt7PTP7ez+su/tflRX+dZ9J//0pUU/te/
9duGS1c+91+7L33ifX9tgPUfYOC//Ob/IynsAdT9z6TwfzdW/qjq4f/87/9x+HrdQasf/ogNX3/8
H9jw/xQhKLwQ2aXHuIvGnn9iw5h5j0E6VxqfCxcNhhhD8S9umGOnAg/3EDuBYTA44BD81D+54Ws7
vyvAITviunWQ///FDV93H/odNQy9wXevw8UCTGEWAeZyfqKGqWWS8yYH6Gfqn37O8BBOw9ljeuVe
gTxoSe4jSKnsdDtMVEHRwFt6h0RqjHObj/umqf0XouQHSxez+d1l/XdYsw92+tPvx4OA4bIJgdYF
jG7F939HNSM9C4oK5XycN3bYcWuruGQUtSFjD3PDvShl8GRup7dD7TJIlxX50o6oMiUi+gPsJxK3
Dci6psVK4XYVewbETaNwaJpkcpcmUVQv72Woz03hb0piuyPuW/nUzVUT50VY7QYr7jN/+paNPd3V
vPf3ilMKPQamDBugXUeMaLluUTAZX+IlTpUDHa+vkQx4H7WfDfDKYnAj5M7NoBqW7jSCTKzyXeYR
temXoXxxQ/LAux7JwtA7fCPmGQHFcNi8XaPnXVPqQ72MZBdoFPh+nuv7VrIFjoDzrhWXH6oJ+gj6
NDuIEb93mPkvjpfJazBJiOPZg4QDmRTIVl/KENKqm48iaVC2r1k7wS8Qozz2Y1g+jbP0Y99gZso/
PlvHkaj5YxggrzbvV3HxgfMvM8qCvWdghTSGh+fQZnk02XAdgjD4IJ4LLb0zPzzu/KTeYJ4Dp0lX
yzjscsHkugHOlwlIvtcVIMpbVj6VNNNPM6T9FAblrL3IZyRPLK/lbuFduc7G7FK31YibkF3ycJi3
Tu7mWz7wJ+Dsy7lF6hxXTlZAM2mqdT1WwaYPoXeGWb4xKOsfhpJMDxPhFeRg2OEM+kHYSOeJEdT9
hdsAp76eao5KISJDeO9a7j5z1ab3vCO/zgwlM9JZRGRQ1Wpuyjqe63CMs8mQTZtUwvFxZ2WTH7Rb
7ZCIJTxYlmfVL93G86o2qcdDqIPlTkOEvr8dqsWO8UjkaeqzMY8bRJJ9M9TNtjQCCJKRLJqLcf5S
LIObEDgqse+DUhSOePKmsT/X3jw9aIVl0Vctso0pOHlp0d/P/ZhFtST+jmTNjwEqg4UlX40A3kqJ
Ij2V350GC+5Agy+g50qkyOB85lA8YsTvo1aevkc5ObPuONO2P+L2LHsysi2BE1a2DXJvCH+VwBdS
x8TSOrKOKXHLXB85UsqeDKSxbSeiCqlPy8+Vp+ZvM74galzeyGyQwcssKvuBXjoPoUR6voX7MZdR
JifkJ0pABpm0FOfGrjiHfwCnQpx5qYpT41enrCXDg4t09OTNsAYjC9YWMvgF/GV/uN27IlPfuXyG
i5Ae6fVmVvgDFepqF5r+LmgacWAVP/WDR4/meggr0JVGpF7CnJIc0nxeNrLq56QWogFAg33jlG3w
JnftE53UAfIdAA1C6fOE0isKiFJf67p9gGuUf/xNMPxzLISqgyWDOWgpEeiU+2MsTLWd+SzGLh6c
1B5nNdbHLHcReZg4edO9FlLdp67rP2f2QjpGXtqgeW1k3W6cs1mW8L71wuAeTMoYeWXlouxschjS
S/FtFtmjHmr/OSiu9pzQu3QC5NSi+D8JdH789QfB1i5/iuqQ5bDhyLUx5ro9xqeovkiuzUjnLl66
sNyUBhUMAxXNpIP0CHj3Bn7mcux85Tww5YN8E20ft5Zmp4XX4V2WGyw+3KrnDKQHkHnlrvI+fdBs
zk5dyZBgDpCZUN+iTB8KtVPI7KD61sDS4EgAEarY5fYV4Hu4eZD5DAk3Q+m6zwAQnaTUmYPcfI4B
PM/vVVPFnUvlY2+axUm64L1ABBad051vB0o4OMY2BcXel/LkWROeRzJ/K6vC/dIhllKq3qpcOm9O
0wcJaxqy82uuvkzya2ekiJFyjvdWOwUknSp8MbUhMXMGL8qLCoUs4mgcdIt5GRuAI6Us2yMVxYdV
QfkgKlruIGDjKjgvnXAPBuPHXosR7Q00mIOTNDGvKIqQCYE0dku4G8pFhTQONbiwNN/LIBVbm0Fh
iroAPDngXjQ3eBDEUPSR/pTq9aJUul0GyK6BQWQMAr3pGtfbEZm6x6Es5nU4m/K8MDQsAM0Nwa+V
PPaomfcAaZ2IikqsAHsBsr+S2M6hrYz7MUvgQ0oQL6lqA2jKydiqAuH9MF6/IgjyWPOz4tR6dkmy
IMi2tVL9fTtCmMwdYNQeJ/oBSIvYiyoQ66yrmjsK0HidVdBE2hBAbgi7nab9PSsaxNrinhLdvQwi
3M1ckgsTkPhGIGrouCi9NRmY86RYHsRBmo3bMWidp6ZI4QESnyShqQ8EvPYDNh1ptmNlBkjKQfLX
b4aHlO9TuoNMB7NcIZriFcdeqX98xU0LcIv1E17xpt/kqQ8bZibBcelstzNyQdPB6HVHrymCq8K+
o2hRSaBc263oodKoCngEArH+kjP/jftMol2he+NSe6/w2SJlsukZ5OB0D6wCZb6J0DC2x46J07tb
DRDtwr5a2dJ79C1Eu7HhoNuwr6rS3HwYB29PAHJ+h9Tj7LrZcsyYC/vDctjn/N63Qb6tmkzu//qS
sD/FCiTA6LdD3BIBpuTRT5cE5FTLpjZr4hJiVO3Cha7Gdj2DmzouS8o28HRoDMRNnpWjE/hi7EDn
IARptfD17FTqSE3bwmz1t0K6wW5UgXPQfsF22KkwPJMRvTYc8CkomHHT5nUTY3Frj0VB50TV3naa
/O4k9WRXqe35OlgCeHgdo0e3wjLtD1CTQmJ2IoMjWTvaAfNA2H7IefBrFv2voeX/Lhm+To/649PB
KTaTQOR0sWsEx16Jf3w6rA39kauqjrFAEnB8rVrsU1tCR0baZ9djrf070JdvgR6CeABLf49ZD6Dm
wvlhkpDAb6lvZUW4vZ0GbjsfJCNTEmaOEwXIGsGq1sNl6rKTmwFxmwaHvPC0GKKuJvXpdpoCe/I8
94XPvgd+RsI7W5owSSHvDlEuFFg8tFvFsDTzNTSk34qHjOZfy4HieRPpWrSeyWNeepdME++O+QN7
9pAJlt2wRinVvKXODJOKW+ChYm43HRPo0IHoNBlQufMMkZUOqXcXkM0t1xk68p2ZdN7eInI7A+qa
xrBOtE1/tFBCOsi+jdwRztLD7VCRaVlbJIPgDc20DqqRX8Gm+lUHKzfNH8sy834yCsGQ9w5af/i5
hsamKlW8oRmsjWpoq8cln2BBBHCsjG2D2GLu56GkKNArFpaX0gOeHIzhZXH26JlTlwZtBathtCKZ
kPVflDIFehKBqmYQOg62FTxGepknvfVuarHJjqErSnCNuQeHAKkVgM/iXBa5u/ZKUcXNogsgouxB
9Zl9mkVvnwzJIzmX/T21Zpv1CvAZd9hKDNSiaxDOE/g3JLYyp5uQKgcgCU7Bxa50Q517Ws9kM3To
SmNje7w5gYJk52n4WRNFV2jQytA3mjuIS7ffUZTwzJvANg91AAh+Nj59m/McDNDoqgMtQf6V9fhd
e2F2QqKRHn+FW4482ctOt4Nqmm9pPpiIsHDYBVNp7xykOUjRg2HvVKlYXRfFB2vSL/DiXqivuhea
5fdlo7I3X5M769sjAYLatUP9JH3cglHXWdT0/TcCmPMLzIszzQr+aKr+HdBmtQJ8kcKJuj5ct3Pb
B/eIxUPk3j4femDIyrk+hE7jXcoGKjPvanEWc5/odEkP8nq4fYW1EKLm0qFNBd016yAQ7S7UInZm
M64I7+tXf4JGzrpsPvm2ztbF1FpYR2hUzIaAbkkRNm+kKdFCBsuhbXX36mdbRkn2A+Tq3m3Tczg3
9J4Qoe+7GjW5mdJouq1ZBs/xDt6HG9kMMFA99cWKINTfGWBxKzgzSGRnv8LjVAP4p1mPvslh0Fup
a7KhdbMDYnlfaiBgdVjTh193RssWdq6X6oPKYKEUTUfgzmXog3RGFqPZtnnIXQLjQ8qXWbQXUqNi
yQI6vgD9AjqCp4nvHdSphy6txFlqvE7VnM7J7ZS3AT9bbdqYyLKMXZgiiVMrsh+0do69YsAIK0et
qZwRbn09nZxhQngmz85bapcrelWB+Ve/ZK7/GFn/vOxi2gdkFuSikFR8Gn7KR7Mst/g/+gAW60wX
gujpgTO6W9BDlnRItZTP6I47dXifSrTvuKhwV2jiLFcCtctK9ykKmNarL14Ke9gtxXcfaSfA1/Ku
nkqgG/iXBff7S8oobOm0bd58yneyp+YMFmB7K1Vkm4IKI0MbF5IDhZX5rtfUg0lRjGu7wLMt9vya
c6pJdlcrqFj5Xi1OaJ0Rpzl19N9dlD+VG7goGOqMDD3gQojrhu6/l14AwQ0p+rJrmIqguIAV9Yfl
epBL6O3n9GG+xrApze3OCUHOIRmAfQtPcgfNPj8X/bRv1eA9dvDTTVHIsweXz68oe759H9cQHVTD
HlkXOhQ1OHigx2fh9w+jbrOTLIcycjaacLvxelF46JTuyJ1J9NADJE5Z/tBRmp6apV6hlxt2B6j4
bzLlD76i5QtD50uiGLsbSr858MkpDy6Imk1PA/1r/sd/fHjYv1mVMUsGaZ+LJMX1P0tU6EymLrte
p1y49GPOwb7NZkEHgJjkpYAuHPMMuXs4eXfl7DRYe+E8zWMxoV+9WYUEqHfolPWB4d95lhwk9uij
Ja51YbC3HdAi6/ycAsXR7Lx0q1H14RoLcbb2qkYdCmL4ndciNzMeXtUMzY7beohGVvbPS5ixZ9iS
AVKEVVE2yxqFk30s9BRg+RqnHQVn9NfZ2nWiwucURVznsVPso8qhUH56aADnKO0IiCK+5WxdD7Dg
0wFd3rxwcINxYECgFqjfrzZovtMghVLAgvlQYFjSuQuKsouCcJOildYPMvSUm4mh/zNFYxEHX54x
ecrHJt2NvOyP8KuGv0nAnesAps8fIAyvg5ixZwt0VvEpFDiF6+EeXCu+ji4rNSl5uB3asf/HV7/9
mW/RVGIb5nvbPER1M/hTojAE4K6rvO7cO5m37uxcxqUiMHVgpKy4C2TCxV3dW1U9TBix8IhOGM7b
7nI7sYFZ0A+T9tvbKZ95t2ddTkEoOPWuZRlyAIgDh0wCkUj7wrkPirFOOrcJ7hekjMcmn+5E0GfH
cpAkjbyU5Og7f7PBIre3JKHKh3RDMBQiySGvXSaNkLzXCo19jTAvBRmB0MBL7XOwrGXBn3umxReD
1taYuXI+M1KHazQIwGntWiCrTYhyBJz2mLlsb2fny7KMqKeCyd1aYrrjMN23JpsPFZa7DQm9r7fM
J0srcpa7W1LEWnDpDiNm5QCku3hj+TG3aj7w0YVTJ+E9Bno+3A4Zcs8WXRrTuZ0oPZZjaNY14vOq
Z6Z8ctzsDj74hoBnDbdGgwS3TdcAXUZ3PxZaJ8rVMN8pQgr0e/J+Q8gQ/xKaghy4sQtxji5U002Z
Y8mvFg8SJCS353Ls5C6jJoxvEpKdFrnr/CaMb3Gb07rfXJECtyf9mniUnGs8DWg4aEHG8/mdQVnd
uqbAZVG5nPclGjtPt8M4wgKbSqBKfVvDPppz9C7UKYKpY5CaLwXYq3pcyhgVuI0rBe8L4z5isRQd
g6eWczxF5Q6Z57Qr/bnIASM107FE2wuKOHpA3i9OkrX5Go0ENumU0duw6PHyYyJwUgZtC8CZ9Be3
HFbpOJn7Es3hfxMQGEbGfXqf+NWr8H1M3MIc4s8BYcFTaQTFYt8vvn9AC/029AymcLRh/ug3BQ7h
uZuClUcAEqyAS1UHV7c1zN5O75ep7+9vkd27hhNohCTpPDTIWkxPwGiDoAJT6RwW4zwH0xIAZeMv
2obzO8Aj0E7wPY8FpZumUcWlpunaHeRqLjykTI4H4gm7tq5hI8uDY/3510Su/7gsuNdA8ds8Fjgr
mPXuMCwKcHd8H7Ukvv875yIFzaT7EW6uVoPMo75ycPwV4bIf4VhVT2EDTLZezIHWwJIqmuIVSFGb
lrx+nVVVHbKlfreYsfLQVtS9mMxP0GMvolC6zea29ucyFCfD3Z9/HcW9PwfB0MHvjpuGmSv436ff
fSQjGuv6VMfjtHxF1zEGMgDnXlm6HiB27fOZYkyBzINE6zQ9VxWUqyEfq60nC4iNskcXKRXg9Swd
1mLI89Pct0+3B0ClgY+HeKT7IvPp/vaVW3kz+veLKd3dROdptvM9+uAvXj/LM+v0CwHclXRoBn4N
QMfopnvI+7B5mVO8UrerS+Qc0QWdIDBnZ38rw/Kn2y/gfaYvM/ytFZbu/oDhJf0BW71AGx70uP7r
a8au1+SP9xuPN8b8uL7jInv7nENab5R8dnVxlQ8yvZd5uuyx3/WrJsAFKci/pO7K9Hz7KguZv1al
m66dYl7BK/dfGBLxO5EJCPN2/AmY+q0aAPqWUKfuMOzXXYUNMs9iKPzHgtC1hxEUT5x1KkGqPKxJ
iT5vh3VrZzGgu3sf7ass99ZuzpFOhKZ7cHjZnZq6Wo9MmTCaU6b/Tp/489ofXicPYUwwRnpy3/n8
1GSNyECvaNT+lQNyxY2VJRgDkIONVbUJVkvF9HoyPju5k/JOGBJXbELMDojCSYXHWaovN6HO5sI7
DTUSoXzUZuNLjVkZHRpx/nXQRCoA7enLX99D/ietCSMB2VVowkbZATYy+fQJVAANo/TGIvYLi0yk
k8GXKZ8kevH9t8Bx3tlIIQwyVl36ytYX1dCoQWvjQ2dVfak9t4rqUvZbhgkdaJ0pjwE6zja+AEWT
WqkvMJd4wmfrrdKQku2co+vk5jqM6JPZKCf9IEHpHI0Y6n3hzQflh+pxatOvPqgDAFXskk+sP4oq
36DLr0zGsXf2ucv7yxzSpz4rYi4rAGy9eEP3GTp2DaYDlXaAf+k1l8lFKJTl0gKaveZZPYqbTFP/
cWBVCo6+bZJfoWpY+DcIXPp4O4gCfPfUd8OqdwBy397iOZyaNwwI+UKUGTdgmvMDjGQnnosAqpye
/u7lcv6UY+PGYIcTPFhQLTHl6lNWJoGA5h5vytgv02AFDc571izboaHlm+0WyJwO756DnH0DOfI+
0lyu0TqeJY2w7DWtbEzSPKkbP4u0QAY8q5ZtfYEUAK2vfxP3/T9JuIJ6SH1hzcOs8cXntyDl7dJU
0PIhLeCtG3GLb7Jbhm6F/e3UC8J6Mxr4OL2UztET4Xe/94Y1uhbmw+0wAEaPaCWemR+iNm5ke1h0
iw4ttA/fLxgKM1sfCErdd+phtCDAgSICUanISXmZ2CyL/nk7C4gTRgTTe7Byuv09eOXwTrDCOY+Z
sxuXmsDcjiDLjfe+wqACjkkBiFu8QLDvulM3zTLWzmjj7noZmxpac1FUDhw9nI7ce5Y+pycaDMOO
EHf11++i+6d4er2OYIld1J+APT/HU7dHYu0Sr8BDdV2wi8XLoGQ0CR7A/GRqt9ySDL1btkMv3zRO
zUWJFMkFbZABVv1TbVKCxqIA48vCdtuXHtndVCjlH/4vYWe23Da2ZdsvQgT65pUE+0ZUb/llh51p
oW82gI3u62uAyrhVx1l1HSeCQdpyHlEiNtaaa86x7PvFPS9xZEI6T+kgvMM/txFCxbcSY+u6rCbr
C034f1cE/8s7csBX6CxkNvjf7+8IKkRcDLLI1191/NBpp6bMN5AumOwzhV1nZd6na+qgQ57NQBbm
YfrOr3qdF49xkicb7K0CM8CsHYlbOx9OVZ18nbS846l4cy9GY2erovz5n+OLRsQW83s72x9/+OX8
q7jxWG5g24syDzQS8eQ/i5u4mQORmCjEeIQ/7BEFOu97/xS5YrzqTuGtgyyK/qrKXd8PZigzyBlR
oIwTcX1T4sf2DsN4MlXivJWR1YTeVHkPTBFUaGr1iKczP1tRUPLujPQP16dpL9/bf9yoPcOgw1tw
fA4nye9jVCaLQ4SWkBJM8xWjKzs73/UH942PUv7eT+VJjXKvdQUIkzH4oeWJfS370g0H0QKgE0Hz
OHjpcwRnLmEI95iT0bohN1bQ2JzylARQAfou6Z4ItZCFzB2agdIobyI3xtDgHFvzttrHyZuOdWaR
y0j3FhZVOhDh7rgT4tntiPKgiZDTXTobS3XDbcSLtygbU1uc+0lCOpr1B7OR7sVkoncZzT7aB0Un
zlo6txfPoOmuKBadcXJP5DFxsyiM0KirqRWN5zIjZlKm87weyni8lLI4D4lhXeEAZI8qEtu+1ZyX
bnkIMrmSSYrHp/k5Ld946+YTId642vkVMkuR8p3dxSAnJqw7+iYMnwnjndTjJ2se8l3hmNOGH+uc
6v3zuDw4eaxj5EE0mQdv3sccTQ/p8lCaZJri0YYRA1mgXfSPqbA0UlpEKqCs9Q/YEnbN333kamcP
c+Eawws6Yy/3otKyC0WrualBibyQsJoJy+BF8dGI0mHIcA/Ksyb64ChQlL8e6rzQ9tpUnLEBwCCS
dnOr66HdeSSQT6mA3zfNU/0wg18LTVEHJEvmvS3t/CFJo7cuKNUZvZa8GInqLP02ZZVJHsBkdJth
9xuqNJRRjDdvJAVuMmbfOoEqP2RjPyX+/JDkMxglO5DrrPF/3Qe6FYTEvukXplcj97OaaKbnbeYy
+nSqNHgmgVN/+MJ031QumrVeT9V12N6dLV05uTu8yfyfM3Lf33XGWNoOyIT0Mc9UfOLMD8deZpua
mmRvuLnzrvXdm47HZDVK8Cz3agSpawp9kdGvBFqUb5rZsa6RnbqnhAh3HFjVwUjKI4AT/BKmH5bS
vd4byX+6ydWQ9jASffvJCdz+2tWAGpJk/JZDkTx3LbyU1DVeqtyvQi31G/R9Jffl6LbrJu+n79Uy
5on82TpEGQwuhlHdAZzJz6xvq4eqIIKIC6gMfQZU+/sHhAijIEIJRUGV28TW42ctSoZHazHpB8Nj
WbV1tuns6udYClpta0pfNIW8AfTrey+t+FlZlbyQ3n1y+Gls2tb3oA6SyQ9JEjbMDiJ55O73eX/F
Wkj0fH10mDnCCHRQ8U9kUZGt4sg+UrdrGMkDOpBg+la5yR/0KWfRz/7z8FpkRjoNj/lfYNu/6Wtl
YKIXGmTncZGRP9PKIYSCl5yrofsVxXiqmQGa2EJ4RtigDhup2oWqQ7ihm4OPbvEcj4l10xJyLHKe
i92MGTe896PK4UdR6cbJTtRhEcvP0dRHl54qncExLfnSb5vSlyGu/DokjWOiwczgsjS4G4Fbp0di
2R+WqtrQnBu0sC5wrzO0vTAm0XWg8X/uo875FhcM2XWnPXiBX70RZcMAO323GyPbOe7t6+5Y6/kI
+innKuwZvd+f5cszDdvrH+5m/y7ZqC/Y48wmEyIE3u8KLhNm6mG9omSb0U/D++hHF7pzEt6i47r2
T+npwTleXGplo71bDoCqVhPkj3wS7Ecn5/ancxPXXZ/hzmhdbIXxYpr66nYXNktJMCipI/Nrq8b/
XVL8+17Gmnv/7pDkVkYc/T/vw7WGX8+qgYFlpUl+TunVtRc7S5ZMgRaXnWrrTR2Tok+9C4gK74IA
FfyjQpRt1+9b4E3Cay1COXHK56CNyoOea1uqQvTJ4o/Wn38bTu/VnIG3ldzvAm36z++YOK6mpy1F
UNV79mtgUhkwMTEf78/MiDlgkczXTjb6eyIGfTPz8qRldXttPYACTZolpxaPBPxMHiarw9oC1GL9
lOpO/4YPoHjCmbmfmuyaSgoRltcE66mR0w3POKM2sz5Gek6sH5NICRbgpDqSc6lJgt4ZwQve/2zu
IJUZFp5xeyI+ncTdBBUle+FbaM4tOVd3d5+C1XikxkH86lx5jevaf/SFvvajkYA8BAnNjrv3KWii
sAr88lirvr/C5e2vjAuYdBQccMur+58DIUt3uddg/8tT9Fcj84/3ixKzPvNA2RiHBJEK1wcxqL5p
1kMatBtVy5iKAUMDYCsIJvDXQi1yqjXXTXATJiGZr8I2iZ4sBs+rCOjk1sZSEgZFPpzb0X0YIwaN
TCHKletp9UcuegK0RXpjEuY8tzPD6m4sk9295TOvcqmoM81wNn1ENLr7Ohf4YQ9HHx/66usKwtDM
1GPRuqMiwJjn0u1sJ7PV93qfuut0KWy9Mv+m6Pp4Syn1fSGBwSZR2T84rgwzxthPUK/ipzyd/uQo
+f1yJ8uMELkserGDBdz820VTYqEYi2FEmcvVg9YP8oPZnwLtloirZ77VRjQeG6P19riPOQwj52bW
vb0VrjsT6zG9Vy8Sb1Pa+gfX7LONWGauemPCIhXHwW63X5U4hv2n5VUO9jbuy/pjltBUHI0fH6yh
0HZUs7HcLNgwWUv+MLtjTPfbfYL3CHGaewWebtv1/EXp+B/qI/6wiSwSQLSxqt2QpiSMI4d7nkOs
A9JK8ZOrs1x9Gdo0VW6GqTjO8Ddu1az7y3gojvC8xcUud5pxlXpRBM1u6GOcTzpJGyGtd/RjHBT6
E/FstSsN33uyGSxrZbq9i7uFHBF323JpMu1mFxAc+vIUx7lMdk1FDEsAtznNtjMAcDXeBdCntTIG
cW6MWn9hRca+h9zIFQYpw5ZE2MhAnVwvQjjBRnzv5sYioPm3jW6vkrG4GamKtxbDDGIdXEXmPKtL
oUxUwjyTH46Nbc+vyYZD+P2BA6LEpsCXkX/Lrm7n/czHIbnih2+uTpv+3bXqAU7G8JRhEd+gZzpH
V1bzA1lV8Av5o6/Nz4WdZocBENsLgrO/K3MjgdiT7UZa+2dH4VyzYqvbG3754qlEPoD20Vda6xaP
wg5KGIBVbJHvmOWWm3WyEtIDyBI76bd6joBiNv6P3NDNbdSWZLrD0ajErx7qc5E35Xdowq/Cfr1L
ZhSVzAxi3vJick2UFzPcAz42uIyfnOW6LpR8agJ+0X6OT4fsffyHht3/vb1dPnIuTi2aK+9/MXVG
1eSrysPyMwQ5YfLqQwoxHtpR4b9j4AMhGBKDK6MtC2vtT+iKR90qgDRIgqfmDMRHgT5/qPqoBLk2
+lsQEO2LU0SXwQoOs2HU7xV4B2BgmfGoLbOWPPZJTlGXhr3n/XDHwj+ZqV7C90uYDmeDEcat470A
7AXf0EhnK9H/90Tni700mpMYmUt9OVNqYt1NGUxHxUGfFUbxEqOZPhulsRl95byNBpV1YxqfsEmB
iOaV9jYzGTxgzezCYTFJ2cAiZxOLZDDHw6lO0/hpaIJ45efG/KPQFZ+5IXttnAQ/p58uYi1ptUPl
S+vCzc07MMaooar5BDC1TDwqyA0b3TCuMK2zMCFg8FoBelkFzSgv96OYh/bIUJkHo3JXXUHGCq5s
fBtvOlC2U0PRv87juqGB4WUq7OkPg+9/TTj4hdMKuCa2PODz/1K6AqA1kWPr2TrVmu4izaTdRaSX
NtnY2Y9KtX93bp8Tis6Cew/ZeoV2sOyZj+pMtnWno6ZiQVXFIbL4Dt3M/F7MebaL7Lk5z1r5o6il
d6MaBrUmANb+/4s+9IrfR1Oub7v2olgHDgpT8K+yz6Dl0JSNwyyIvkNTKMCOT4Q6lwcfxsVh0EcA
JWaRPlptkD42U0Jw3DAe7l9x/6O6H5m843mBpZUjk1op0doxVTt/afjpFaxDMHh/3V9NhjhPaKW7
QIkaka6xrtJ+VvMhAn17s5pvw/Lr5xrVHqeg8o/Og9M8ABbgdovafRe/f5PBkTeTdcNtbmvrfvOS
MCDyyuYQmdou0VR/8tTE7CSLC2oqCpo0G+e9NWY0d3Cb3rCW/Z0OXvOZilWXCG2Vp4Fae6PnwP3N
3LfUTpA9kO35mnZvuqW1cyrfDXN1awZsHrU1/0BctG5Yfq1b0UKSBPGcHEqCdJjtAexPMyOLu0QS
4c21zZSZF8iqFeb25Yqe51VNfiSkAJE0JL3/mCZWmBAkfSnpzU78JfY7QT6d35I4NHlyIDdjvWeZ
fCnN9DNRyS3CHPBX2Wa3kuHml3wdwYYr2kw8WXpl7QJH32h5G2/vVisBaMWLS3WKjYYtAYOPo3yO
u40WLPsHHODXadBPP+uUFQFI0d8orZywhJersiZ6MRsNwBPNyqbIHPuAFzXbcMxmoaW8HodP8MG+
guE2TN2DNqhs03TNWTOIeZBEKfgonvJMd0/zNBvPse790nv7kYHXmoBS8pS5br5LAlLvI+NMGNVe
fehqJztIzSHfJIFBqQR6kDsH74O3jPZ7ZIO+dzDJdWnxkMYcsfq4lL+tg7ZVjfWxz93qoqXQGEqw
Aq8wbonD5j5ARTd+ZPg4HoaWOPPANfzqBml0NguIbERLs1efotaEG2yYRooBaxTDsXONfx4sXemH
GsaYvlQM8DlginhV/fVyWv5MmGlF6W5aoYQ/SlqiecCxauw8mHeh0HCO9vVAf5k86gktVoBf4gqx
p7n6U9J+PSuhcaChZ/3m/rfe8iWNW5bw5LmtSoCKmbDtb2kFS6HXrewaTZax14IpOfWdU21bvQD1
pbnuWphx9t4UaN20rc7bbAQ3X2OiUtJR7WwQmBfRg8nN2jcvVefAUvVP1+sjEOiBeoBh4J6ZPhRh
V4zVT5IiK8NDvyQaX4WBE88n7AY4Welw38qa43tsiC8XG+Vm0UukxdlTa3NfGobmVES4KKY6SK7E
uJ6o3XcuQMutEPB9jcqbN/gWz13feC+NFOmLW/vxkwHz5CnnZ70foW0AjeGlCJaNCiBwVlTnEjwA
g45oflJ+ZjzfH9ImfyNEVF/urwLCUVtDc50wkfJZiTk/6lExrhPdkBvI+cM1hRX/9TBJhiVzbapj
UNvePk7aeYe+J1/6UR4T/BJlXUQQrq1anb+eKpOe3KOy9GiADpXUDqkFf43z5lVvHP0ge4CpTTeg
nlRjmGm1frIXzaQDj3Zik8IEx15zeBQQJMNsBl8ez2Jb1a12jRkFbStZICpmiX+5PyAws90Cho+f
/wiW/QYqlZ+MNG96KaMPUWhEJ3DtimTca/iow6IejOuM8+iq5nG+uqti0FM2A5j9pl/qNhv0zbkx
l8RzD3WKngDttp6e7SUA6A60p7Wy61OVB8k5iNGPmpw5SGO73Y6Gfnq1yqblgIGjCoF8ep0V1KjU
1vstSMFPOXs/bNnyQVFZuio7ygyAEmQjuCTNmCs00+LXidbUMrSbAbvEoOzDzZZ+OAT4UuJYhcge
1ABYZcz8fE3qeQOHBVh/wMDHnHVgND1iS50kfIJGexVJUa30mhSNh/hj0dKvEn5zgS+eGrA6UfvG
7cwLWwUtInIBL4+Ox0nXQJrSn+tE/aUH6T7t/HYfWGBerapOti0goZVWFQrp7MccZRvZeHNY2O7K
NGA3B/OhmMof1pwMNKARuTTIpFBucYJfytyad+QmfziTYWI4Kt0DoTuCpbOwd6XTAIgy5wmcYOjn
inNaIv6PPejHtKNpqbNyTQrjPUhNpiRt/GBX4w89xy6jgX/pKRdX+UBNRrSTJxq29fzVAj6xE3jJ
Sv5bp2TSbpiy+fjL6u9uHPWjThOwAnDXbiaFGttZIBFtGRAlY8oZWHQmwcWaoS36mZUA1pyyVaUp
I6wN0EHWExlJbpHtAsbDb7MR0CfWdWXV15wzftUHhPJd3X7VA/rfQHfm7YDHMjRbgNkMp6KKNRYE
abAdjafR7n8UkjyO6znv7iRBvRn2Yxp3v7gGfzr9XtkPg4Vd1pq2GM6zpeewgbQ2xmoQ5prbBZEI
LGpAPHKIn3a2GTMSSwsAI7R8cYy7+awimV4g+uarCbRvomFogluxarghhq3TX1QBNRyTWX9GZsuZ
GPeWU2+7st1AWDjVDY6ottbwDQ+OttZGh/U25alzxTPwS//Qz9wfp19uO56ypgeo5ye7Lm4+jQg9
lgnFWWQpAMYFeeja/qYW+EbngCRsbFmrvrPehq6IQt1Wj/zgubUZnb5ayCq6GE5EO1eB9HBCmaNa
BwYyhMdvNJTkYpKxUyzOsGiuBsTArE+/s81jIwPYGEYg6rUW49MV6WkqXyHKTUc4p91JOWa6ruyZ
9+aa68FourVCPVtHIvgedJ++ByS2yvWn0oeGkqfuj075EoMUUDOOe2sRN5O96wI0ZZaVELTxO5wB
VvUrYeC70WaiWZJVNWvyIRw/vpGswa/hb21jKghd+zWm9UsVlT9KIIa1yj6bwJr3s7jRX+y5wsp9
HpkQ+zLvgKPsmwWPcZ265tahMOC8IEda0Uh2roW9+ymdZbCya8WXd8Nq6nuMAyhPM9eiciCQYrXa
pRKn9NQ10TZikrrtGHrCRCOv0HhA7fPWgoEBZtyfCEl4nJilMw3PGQsO4kJp+0iYIb9Slw0IZYkD
GHGGHTpW30G6yz6HoIbW0XTIa2NycCciqS2lw9pThBkm4o9Vbu6pgPiUqWnYmGbJNycxd7Pjwffi
PLT1+Tg0JYmZlo0fjWXdfBSuZSjE/XbDZiVg5Z7/LcYnAqDZO8oiejBpDFbNUPfbsR92BdMtcH6B
WM+tgAiVSfYXGSQzhX60Zf19TvEluObGMCXHvfmcBQj4ylb7fK6/1fpS6WGooObVTxFmeA7NhmYP
YFHmBuMmaMWrWbAiiFtVmFh45th+IqdcHvsayWfqll1RFTpIsY2Jq2IC22GigGHrUVsrZC8mW6Sw
F9oh9a6nf6baFj9hvar4aVaz7e4tlYfjiMkjr6Z3P4UeLINha1d1tAcY02xE9q21scZkM+e1aE92
aQy7yqthEg4QXKygdfe9hdm6aQAOt+5as8S0ZqDUnKCgQzFjDtF4HQlLTFJjStarysiVyUj2IdBT
NgrU8lN4MtgpWqR1Ofl/j3Lo2bziHiBgbKfUeI5EARrXKj+zCPIpLVvCFgsdVs5B1X6oBrGPbP9t
aMFl2TEZ6CyW2kbMMLk7htCegEdjEHTcFKb8UTksMMoSwPL2iE2GxjcsWmyBkC4FZ5Eu1yqgaDPb
t8TA5+WAIRyHib0KUxbt8jFfzJPVo4KXAyF9FxWupA5Lfs0jpNWxAQCVFhEwE214COL6s6vSh7Rt
BwaAZMDSbJsH5lupIIB1oiTyWVFTaKRoskFwphSW3I6aQl1V2ToYgiO1G0TrKvqZTPmFGOdjLKZb
5ts3aogX8IrkEwfn1eEMVB3bPdw2OsJ2GTlQIuwmwQ8DojEMvm9GtICfon3vi/e65T0OifeqVUzG
LW48DNcDLsl+XhmO+5dT+u4eAtzfiew2jszUwSRD0Mk2P/iBOJauAywOm5s/eshkkckxyzEIGoRf
6ZNbWc+kKfRzLNJzQvw7IwhaEa00GptxXMKyn+4RXxHMkc82qY+uraYL573z5Ha4YwsdoqhJXNCV
jjrAwFyPXvKuW3I3RSlZ6XpX9DGI6ja9NIk4DaRYjW5HqWa66eLKKIa1zAEhGywyKgrjewzLACLX
JtEBzXd91PBei5TlAW0HDVgCxZeEU/TkF/Wls8FT/GBSCHcz33Znf3oe1Sn6gbwxfjLDCXm7KRo+
bM700yQHoTI17l07ZsKiSYPzuGfpB60gfz3JfIsMM+05sHYS7o7EKrTWWi8gy+dsK5FBC0dz2xOz
w5JZeDtu11Rc3HlMxmJhHUrXfGva/MMbgxbGF/JlqsN4SNuPwqfgcFRXhwZSZulb68gamGUOiuMC
FnRWxtyoC5a2CFZXjAHk23Qyl4L/w7N7YjSK/Uf+hDZQGJgKDMEIk5xc3bJ2jEFhrQqxMaeWfTMV
cd6qij7hWz2BgQRmPK97ZsYbzmiLuSPGTFZwTdsxd69Uo9Y5sqMzrWcooXpDa3OhXAXocFBfTZcj
TZUOSX3B7YsF6GhfGH/HxKQBwkF9/7nEinPWGnt2oDj651xF37lk403rNGykaoAqAZNY2eli7La8
HYZjbwsyKXGxkpmc+Fk5TevSOhnJL8s5tYkn167fHANFyRqJ2QIP5jKrwC+BDhgfB0u+455l6uLy
j2MTxpKaA5KCEzLKsmFKX7YIIjt7tGErr39OGBmtcKueTL3/1fTA2AEFbyYGwb1I2fcFas6Wzrdg
pqyBbPo+C80Cre0lhzpDBGsK/dkhuN37BmFW4RdrTTKOgxoZxhKAqwELagONYW1n9OjRUCswZpoB
5Qj3Lf8E5pG5URuIgKs2MSoUgL7ZzsXsbVNiMBGq3XaA8UjIoT6ULQClUav+EoT5opbPqLFs9dHT
GbpPYezn1nHpaql74qz7VJrB2GXWdpBJjJXtv3R1GT1wBHsr1/2+4BssMtlsO8FfILO8e+70Ricj
B7/o/pKFRd2zkBxh5aFK9PgRQK35MrodoY/B/cOw0fvX3CTwgFJ7xBnYsUD06be5idYwCRY4VLmi
l3xiXy+8WpOqohvK490Awlau7Ektm8yqeFO3XXrO0nLaE3vk3RFgYF9GcrybsjTPDbXAuJqIdFvO
wOo5bzvSbRqQEDEG1taPnfbYsKNnbS4xlvtLCWrzaxQxBGeRZ2yZ08aXutKCazyTZawCtm99ZRSV
qwqwx57BtQHsUs7AXABFss7t2RkFHAy9zo7x4hVAtX6s5obgdK6nB7aTuLeMm4+vCuCIpLpW+Vi0
j1eIJGx3WTAcU2N/NHcSANFFVjGq2D6MXers7Kwx97WjfWBEGK9K1R8xKwhRqIdvXt1XF/Ia/zx4
5XRJOsv9g8PM+F3R9BgEMZ0mQM4WcQBBv9kkp4gFnxgg7FVNVqYWFgksNgZ2TEZXQ+f4O6AZODit
5qqZoNMHJkKLExef/czWp7nXckowd4855g/WYON3azC+TbyKXK9sTMFO/rt/M8MbEORUurReidoD
+j2VKGXvjgfCt9en6hiNC+TXLdTRZtj45V9LW7Yg9To9LLzD+g9Df+N3Cxvfkk9OiS6MdAJsod8+
zUywXC8mfYfAi3eEQZN97cuuYQEYKXJvHl70of1LN0BE5s1tZPZxsfTEWs/58MfUv6n/bjwGXQoP
IyDVbRuuZ5u/jet6AcxrGiU3EY2xpN6M157fw6CqbdctaJJm7o9NFF1ZWtOemG3bpwgc/TbIY/vR
B82NWxRzOLyPsEh0sUlU0F5kiUlhmb6YhctqJ9v47nQDLqYJyqxTOe3D12jGJrWH6SErgbJWCdmi
VvTWqzdTK91f5prx5nvDgmEnv8qpQEp4XuJnova3veW+/xPXwALiuNjXrQU9I3t22mhlhUMHi//K
zyIEVZ8Isp7HfDSNXtu0Hv7L5WvpIwaKsdLftENfbxoIshu7CNZsIY1/BqqHSUOcbTfnQbGtHK3c
pI5aHMnsC63ZRBvKCTnsC8JEaMq/TJkKHth8wJ4DxSJDlm29O458dAq2XbJDjBWogp/r16A6Mv1n
l9vuwoQiPpyie26qBjr1V8Q2Abx7wqZqnCY/j/d6y4q7YUbHJWnszFaH184wXnxXPdm4V67gkI0X
Sh8cnlNxAh3ih8QUWGoGAX0L1jLbFYJ5pRjYuanp3cKJZ13VHd8zGyUuO7ZHPSekybqcjTOFvipV
1LwaFXFrmqngnGapAVC8EXRMHRNFR7tA5Y8fGlTc7dehPPtsIh1yzbvFQRD6bmKdmti2dj1VSul1
v/ImtQ/CNPwbuLLkiG+czxw323UWTOCBWvaPrWxraC9zBO2pi8pz69flmW17/zyLz50Wn2cLxtJq
FuzagYMYnYVbz5exwuyfWAlzC8XeLfqCJzsyyqft/RH/bvUUZNCIhpQ8SccShb0Xj8WuDrrvE1HI
B7uftFDFjn0EPuMcZRlLEtDWwY74ZM3jBecWrOLYKTnRAoemDiDmPfCsibrZ+kHpH6zJJ47c2vlO
m4aOfT0OEFLTJ/qu++Zr080Rgj0rgXGzZ8tIeEjVE5CR+YnJbsPkAmxEgif766Jbnmn29DhJnUUC
y3VoaB0+Km94G4P021xDj6+DHmTRsjKla2R1CViYQbdOEjtPmIc4Ui9x1gucEhqpL1ajzIQiJ6e7
yeVhYA3XF+xLiATNfsiGy+gX3WOeO2+JfHayKaL0lOiiQVKbhEat6TpP3hiyYThbZ3VwIjJuQMXi
YdJsK6xcmQEysXVCzDwoG/9cMUy3+yvdofoTi88iBia1BEsYA4nr/Rl3DvdQCZ3tuC5GcBG8ZMti
idFRMZBb98O8h1MbNjNQ//de4W10vdDOeiat01C6+YkMurhoVmuvTa8yfpJ7m7Kwn4Y1UPfsVsBL
eWqtUqNCtucHv1Vq1efE6sSFaUN7IhsfAK/teuhRLC/iR1gkB2T7nVwybKbvgqMpJiS4in43tOWy
BzVNo347sxKOmasz3hyz1wGpcb8jgRg9iP67F83TMXGw2SIoUPHdX5OyqlbDpP6+p1GLoMb9Y2XO
pangued271y5v8KDyOkAXa9xN62t34hbTsc7xa3Xtl+mCUcKFrVheXmaHPq8Jn8sLfv16+/wLX6P
7m5WCPCh2wA1hjOOyG8mznawEQqXf9eMdvE4Trd8gSN4dJnbxHWQNJeX2VTGF/xwediwvWKTFTr7
A1A/7dYzXvrGyZ9l+Wty2LPLHiX7sRv/bkQywWGu2q1qW+0vNut+dlMfPNS43a8ESuVWjBCs0mW6
1iTjdLZq+5fhKyRvLnlN7DG8oNsMU/NYeXn9oPl8cqen//5TzTfjS81RLH8iH9grt1x2F7fGobxn
QDM2dwo7rnc1ab+9VY3wOcXwEfCb/0baaeXhWP/OTD0G/fScOUUSwhIcn3T2QmwSg+XaQmc/X5PN
NTezniRE21Ubsyy0XWkP4FdnjBKzGn2S5/0gtq4I1Nd1J1g4sbLqEe1xuQJZdwFboUIf+7IedXQF
R4Yz50J6WBilT2xGVCUVM0Yme5goMXyWpVllMV4gCI3VznD4QY6T+l6Ss1wHZbBQwXjw/t+zwLZs
Tpke3FtUmpc0D6Ido9Zy5dDX47vuGhyv7F0w2ZD0LIQZ7UctvRVc3+dqechMIn0mO5fSpkN/5k7+
wi4bIHNY6OHzMYIBoOKmzBWZD3ySaV2Pve/fJs39DDrQXyKqhjMDYbXBjsRiyuXl/S9a0b34xHT2
7HkUAJxi2Mg+vJgmnrQL/s9mHReUOM6dlkZ7GO80zMX5hG2b7TLqtRV+u64Nq334uv8RzNP3//NN
yUzGq74E9Mhme+MycuiwZHx5aqo3GqpNPqfWWc+d6C2pgr/9PrIOXxV7R4ht5UNyiFRtgEHWXnV4
tA9COFVY+sQaIle9do3CX+PUO6VNyAL4FQcEiXlloYKutcGlMiujGVJVQdZJr6ufhDfxYOo62lua
NvVD9dnYf8cDlq4u6Y192nDx9HNAP06FvwH8cOnh3b54dmyjIaV1trVlPl9I75sbvTOjTatYYTbp
DbLFcuDHKh3DMW0Rzrxsn7Ax890UTAdYGO2fClv5eJ4mGOUyVJosjy5XOYbR/346BShiUve+fQUf
7hmIobCdY4SjgZO6bdl2fz/N2FMbI2X6wSbSnGY3YbtY3T1Nd1d4q1nTg13/kGlhvDGvmQ9Txx19
PLWR1t4cA3IKyKZ0wwY1Gl2jMgeObt2ew5JdIBjumVvn10VoZD1KayPNG0t9dGe/ZCTCtj1Oa7bX
Tapb6dgg2apJaIHNhvEzkId0hYkpOLv3UpxC3jgVpMrdOhAnLH2soY6GY74gUVgrZ3ImwrXOCLt+
4V3+G/TSeR/Cf5/6zMdT56N36hzl95e526FUZCxUDeeclXMZmUD2jDI+wVDlhWnulMfIyH7dQ+CY
k6evOHhleuNJT/I3trQYZ8Oj97QD8EFLMddOVvbk8qoN2IcwQY7z3J7ceKvEoW4ZId1fJo03PgbG
3O9rUlTsgSy+SUP/TEYSHF8fD3QrunNW0kNTz5mSGv4VQsMzYxJPnGTGZq+ZQt1IGufY1Ahiva9d
RMLGW1YHTN+7nM0nkm3YWjz42zsnpMpb2IJFzBq1BRsy2EOzT0wb4eK/uDqz5caRZct+EcwwD6+c
Z1GzMl9gmamswDwHAsDX9wJY3dX3PhwaSeVRSRQQEe6+99qTqF7Hsv8dDI3/aYDzyjnHnZaHdH42
xv2nbIhPAceV3INQ/K0jIn0EGyhXMXnlTlWNX16MxV2PTQQF/Cv4Lb9L8xolZXytDfINFpt4j1Xh
J1UD7ZaQjYuy2T4GmFB3OmrZdzF279FE6xi3ERoCV9RPSa2OEJIZreR5+oGQZ22bMnjuQE4cJjKD
9hXY67cQ+heLgXtpMFHehBFEiOqj5zrLqmMzNlvEcsa1cjvjmuHMuS4vE4KvVyqrfyFmLJ6KWBZQ
TUkldCza1svL5Qta+1wvFCfw7YdRueHaEmP+ByJ9a+Tm72kY/jaYvRfIHhLZD5/S6SXJh/rGAc1a
MSAFcb6IGIG81du6dS14CWVzqFzo793o6qC/WouffJy2daoshA+w0jTCStxixymOuWQDCLPwcHJP
pXniRn3UT5wKCLub011DLS1vqMvsfeiZnPLbsj8KNafMCqGupay6fSl0deVc1e0jbfB2qTH8mbjL
yOol9TftzOZXGURPBnfUOwEmBhMNk/YoOcAIupO3qNLyTQ6qFsPJjMvK3XwjC52X8+Fs+arTtdPB
bXJtJ9Fhb/GN9vPJHrSmExofBNZ/E3Sj34ywMT8YlW3sHPB9Uw7y0GAIWs00mLM/Vzho7sB7tulp
ebW87w2pVcMG4p84/z310W+IzfKvOv2XcAP95I6dT+xAB74682DZzw/e/FAS7eQSDMTTWCci5H9+
/+V71EH7V1MKEttsNlhsBxUZGpuhJLRgmHEHNVkoQIH/VY+Oc8SE67tPuZf6dwPs1zK47yamAlon
tn7sNc/h/ODkAwmw1Psk8NQvSZTQhG+j32HpEIQorS2xyIQLzIAbkVf/PiwvOTqqdVeaZIV4oXVr
TCD6ua4dbVcjtamrtDPsErF1jLrfsztb73iABBVsufW0IL9yLCtvie2qdQIUbFtMNZkIiXS2dL7E
VtjW+DP13CP3zvju5NUBS6DEq2pYtPsJdCB9z/32O4Q7Xtd9OoCHRA7DfbB9op1mibaj5++pXgdn
etvPDBajy0If4S7YM6Xj2jeM8dYkYroVZTPe7LxjalEH9/l/Rebe3dQaTiVRVB/SaD/sONCefKAa
10bkv0LEU4y33W/bTv5p0jR6T1EN7LraNYi22QWeN7x7/Z2kmuqzgIB3I3fnjY92q6Nk/Vu1lAsz
R2TyzSfXSfVdWGEDIU9RrsFstAD4VPDmyEyRu5KimJiVgpYRZIfRGEhg8Qba6FTEUV1RMAl6rmmV
g8KcB5vKrL5ssMX7bjbIZS35V14a+dtFMz9BojiPiqEGAznsc/kwrEQxgoTLGd/Hg5P/6RQFBJCg
905z/lRR8xllKUURbkAKSSXoQOX1q4Cv+MKGgJ63VvoeH0b8ExDpQphY3sakBF0iAMcUOv27lYov
NSjtiday/f4gixj0mY6Mt+yjX8YvBbCmp0DbL+4KZO8bIwvbu4c27ETPEfSpwJ1MjzR8IXuo/ECO
3LPX2tRUcRH94LYICZPzStbzLli5JVONRg0pjIuqoJuatr+iUR18VesfOpEUGM6QiImq+kc4mv5U
Sj6B5RnIPbGbMLc9UWzzXqVThaeQHqFIsbKCL/jVagHI28z7ZjCD5i2oTXrUaXcg5+RqWGX0ZCUD
+hivpxAYiakJJAdMrF2nVPLN/FxozJlrcXBmwXvSQWBrWJEzQZq4bcJDkY6R7NMGZYIzW5M7YyN7
O7l0WZbtGYL+4loFcWtEPa2GbJcQHzxbwD/SPEXrOkz9meU5+jA9Ot2xBWpx+WrV6b9V6RQXwTzH
n4/rDOP0ixgMQph0ZntpQH1EVGO3T/nWdBViY7voDbXxhRFf/DriVtokbpkfUb7PIJECI8eetMh+
76uUD7nowu1Yjcl+9B15KCCIvA906wxKvt+QN7FvFGP+pOvjdUCOuUPrNx1JOHdPouLQVvrmrhiR
y5uTXV0rb7C3A1vhaxhEpBo62leSRtXNn6+HbL4etPl6wJuAa5J0wwFOS+DbVIIzBdlMPe3e4eQc
4y6hhmsHyNv8f9wgP/x3uluOeMQxnvsFzdymCPzqZMDTQuJksTYl+ZydMJNz3Pf2ixlqKKrL9M3z
DUg0cdDsAXlTa2dFaUJEcspDPXS/mjZo3oJAZgebNW1PlX+ImI49ySDnPGQU1d+IP1ki/5KxS6B1
Hoq9XbXFbiiJvXa1JPvOnY2fz+F/ZIm16K42QRDklwmc0C0FJ7h2gjT//HfD1v0r0kftyR0Livu6
pt6PU/eVGMnwVQTGW852fZVC669laWsr379AHBk+taLJL64Leq0OG/3DyIxNRxrhQtJuw1xtXJKj
Ris3Xseoe5Gt4795SX+Jcy/7CAnlcbLWeIlq+ezMqJosH7p1aI3bGmPvW+/JtR/05bmnvkU926CS
LTsNMmBhZmdho1bWnMS5Gm7UreNUxwo8czV1LTiUDTGHzHRqWkX0uWDMdk48YsUtqt3y0lpos72y
N79LtxqugZkK6PyWi1qyJKUU7ivX6hRsQZHU16Hu5Ia1lRPxrOvnb6L2WiMBxRZ0wsgrRvwwkwz7
NP3jwYV1EqCHyWhxZ4JvXWH1wl7KLHiBaOaZ9Z37fU/zbNIvldH1xylu3gZ5Syp0driHbjRx26MY
9PrEi2h5d5I3kVbuOw0BYo8rolFEYEdXCNnVx8Tyq2WsG24l421aEZlija3zaQSQQOzaJ1KN8Fcw
ldOl7gnTkWZqbDI7DXYFqgeH6WEPsn4yrU+sAnivC0/bJW7DaLzntzUUctnEjL+RPyFuTK8C7erL
8sBdQFaobZe7UI79S3BDvxbiD3G3y5bQu1Xx3DY6mHtSnmKbnXwcfGL9Ko/vrur2TzMCumobtzuY
hjfgAOiPLRStX3qMlbK34HpwMmTKxllpeWCGSALWKN3t8hLH9WloIVtJS+F9XozPgynueWbuJH79
V8P515jR6kzVFw9RqSfNjRFDVljqOjWoLceaCLrFoB27uXPqFoS7o/r0Ch2pXmmc0I914CQvQhXZ
6fFjoV+xucVLCFF+E6+jWU1fcVlu/KYCl7CQnqnYUlqb852dj3l6aeE76wp11gRVgqOpYswm0+vj
qa2l6TUzIOaEiuW2jhmfizg3H34hllq5qcbKt4/PBn09sjQnss0ts9G23WyVx+cpr4BfjnKm7y8P
QWJoW4cffv3fex0IrWtWRSTL0UKluc4QoAfxuXHiwd6Y+djsHPbVDQt6x8EmqUnSMRtSvZrfVWdF
lyXqoLcJQGPqQPLDPNojaFBhJo/qfekjvZmrJSuxUEzESb2xrKi4NEGQ0Hak0h+sBnqaHf3DHCTk
VEFoG0tZ+Ga3mkkO5kgmxOKPmkwfvSexfZvlZWdM6QHof7hyo7DZWVL1mKslIQKEeJ5QirCuj33x
XCkSlsrEJBezEf1vqmpy0kz3C/NUu+vmMVgREdHlzMWt4kL8/x5as7/nBlP+qdX/kHAT/tWTPyoe
Xlp2qJNs0k3FonyOCYcbAXaS5WyDfjGwRu2mYWR/HkpSx3SYjG0sHwQhH/n6a9fiAMsQrEIaQNaT
ajriDhf9Ds3U5QEC7rPezlCbbHxPW37kR3vTTe34vhwypfPlZF5275yme1KMgtn9xNlfDvyuIgh3
ee09nlYwe1OowVfhl6SZjvpNloZcpWMbnGJJfl2MFRPDmgAKig+H7iLkpKeibvcGLKBT21L1LSVu
PerovJSWXhh2vUbNGHBjX3Adt08ANsjimHr7H8YPKOMKGV0GWceXtAl/+0VDRSrbcdt4BrnmB9IP
zL914L96mj69d3a1L3X5d/nzkbaqv/hoJd254zpf189BxSobbawhQddVae7ZC9rutwEze9WKJPuE
cUng7eilJ0UqxCbxGL3MUwdiu3EQ5ua5b02KA3RwazwG0JD8jsDf2MeBnVNXkVN1Xnq/JDEwiNH4
bTN095e2mPOfUxH9mDCPrfPass8hTNvXLqC+dEX7rJPQdsl78Wnwe3xwXGeoiz9teaVP62Eo848s
1CXUQLicfvYn8oPkO8xAWI+p9hkTYr21EQ2gdHXqWwMx3m3jtwUurWr7d+wNI3R1dE5pWTnnqYaj
6RtdeCtCv9/ao9O/FFnlQE2f+o9Ep6PZFQXTjMzKtqj06rPngSiZz4HLftY473VnqHdD1/9oeTCf
GmKK2f6KfZakjvGbWfrA0l6bryi66cTXqti3drFvOiBRdtYxB/OCOcoC6de6nxRK4fnN5cvCcPwL
mWlyZU8d/uf/l1yzPCtR6Hi+BK5YO1r2jaQz1yrtpEw2bCqK+RETGD2X+V1XRf5uauVHaob1tbB1
jFcDm4rbtIhd5pfLF0bdrAfiLev62tZOcCr9bLt89b9/kiqGuc2gvas5tHkEiHrUCkSiBSqo+/Ke
bw3yyp9xD+qHEBgdHEOii2pPqLS8qFlsvzzLux9MfzpCJwIGBaXvy0ubYQ/Uxgp5DiIRpFtoMgXD
+PcM8vmxjWjDV4P2zXwF9V5cebALiPAuHDc6a4GZX/57wATZIGn3vpeGo8j1GWAMUb1W57G0zLPy
XGvtjK5MP83Ikk+KY8Om82F5L6uJU7YAo0o07/ogj30bt2uijcNbFCXfi2GuaBPrGKdgyG0dKOmI
/3W/7ENSOulFZSY6W3nFGpVtXUtGr/TIjgVw9kszQ0CisRtwjJHqvkSmEFWtt59dNPiH3jx1dj4n
Vif1j0Gz7+VQTPwSn6wpJ+Gh/h+pV15jQvEOaqS3Pujylyid7pCWoXn0ZH9UjumtGyqHU5vCoYwC
RhT62GVrq+2aH77IoGTo7mZyZ0qXNlXPvgQGM7sHcIziq1JQtr0huSojaH6hfeFeqA1xTdh77w65
r4hHrfBoEQe0XcQvE9XPynKZYPzb+6WG30qLOR/aLY/O0TChhqoJRgywAcpQwZhvQdxWlnoyRqTz
gQdtdNk7lwa4qXzcNlb5R+u14Fy5/lkmDNjooDpnpsu/s7YemZjwqiIQCLOIXT8Z8a8wbob7mAbB
GtfeSZ/bps0YVltMXowNJUMBAqvL31rJr1ir8i/d7X8krI531sZkVzsYHWn/y6tmb2tBZreJGv2R
HDG5NHlRA3D6mffRsYuYB0d/qvFpCJqjt7DfW70EAgiQ0crUTc2djAVupxBkSav1fginkJse98el
0Sg+jNEe1k4Zvw+DkvvHsFtmfXwurZPMG/ejG6FWIOQJSHgyzwAwnCOKUmbgdMfOrGx013Ng1K0J
x37+r4UlG/SY08BOZ6je8l7i/GGfHGBT5NGtRZeyVmMPA7WMZmZRvW34tjuROM7b3G0+Iv2BVDK/
jMcwvToJZz6r3Y0dogdcsBXC21m3SMfTflEm7Jr5qz5Rbmer5YzC7N14LQGxBF0QfwUY6I7JgLqN
EYR5ijHPbhy4c6nrpe+BUvnervPqyHDSfSbJZ1oVITZ0V9gHIFmET/fK38aNr6VbImOfVK85WyWt
T232WAfzw/Ks960E0TMJuAzxPpBuTM8tYc/32rEIDSd66YdWRMW2yJxLSOPoWhghuGWQvj8CHMtr
pWvmueuD+F0nCQJbpnFaZA4Pz7XumeOBbc3i6JaM9z7S7kx7tA+zGX8MeRq+N2HCOELIlenisgtc
bp6sKv4t9GLyy9f/HaiXnqNWxMMeP8x7649zwE+rqWPhDs/ghfxGJzCUtjVEQcGBYh7+Lc96t/4p
fQZXS7tu8gxxc/Xz4Gq3hYjDZGWVTNG04ljgXKp0OOLtaDZyju2KgD1EnlE8d4ZuHLt59kx/GLz2
VLxLF9cLMoGfqiYOqwmNab9gNRKvg7JqTBBgigLz/6DjfLSTgWDKJi7nKJm7NJqJm4D1Umg1CYG+
mOpLXOhnvw7RVDpQWw9NErAuV016KTou6qozD26fh6eWQryeYXzL10iqTi9V3ZKJ3hDP3hfhxIqg
o5BC1HLyW0IIOl9G+0xDycjG+eYbIQj+pesf+9a09h6zMg9sRunlYqv5/VcSGayI/m9tzF7wGkE6
t5wjEVE4SVuiF3JT/LXAhuyQRwwrpxrHm153yBGStEpQ+Qr7aNVEgo2I/Hotj05BkZ4MwijGVaMZ
5jHVo3+rU8+f1P5xqTziA0heiOktUO6MGbnx1mSJTZeQ6G4zG2JManKHSgbn+FV2iwxQYF99mV9Z
5CncH7+XpH/x7Ar9uR1IMHDIvX3USTThh/1S1ypXEG5lElcZzVN5i77eJbQab2ODZVqHIecTBvLx
BdM3sLV5bhJWb1o5Fp9p0LaIHOKc7aGyttEktGMok7dMcVk7rSIC17DOy1DdF7RhBMyFY1Wlb0XW
/BxBID0ZWUILpNLLu8a4kNKxbQ8YE/KzW7mI2hvrWSvM6Kt1NUp7qoUpY6g4+wgWGVbYBPG66jpM
L1H9uzJpn9pUgm/Mj14zIyqPAWeqvZWHqKJoju4XXrGeEUe3QBC6QzUP9KsJVBg/xwbnnfxSsXp5
fHmCN5ZpPjawytNWxBS3R+Bhj6i/ztM+kOuH+wjBsw0Vxm3JlcZghVLnKIIw29fGzGmabYKQzmti
itppq3ld8KEGUkkI1fI7E8G80d5L/WLPAh6rXBZS0HYPSjSyhOBRj7vKifY1n8Rmwmm7SVJdHIgL
/8iiWLvR7nHWWjmFW40szVj1jJlUMs8PkPL3JjIsH7HTjT7Gh561+b3ytbtfqPFEUwexiKrqHyaI
9NXyEJXS2z6yHzBijrTFHqIHNFlE4nD2WUWzPnSsHeO4MPsVmburkNkk6TYh/YvGL42rre3ZAcpb
65pHhwbgcQFnMfttHFHutVDaOM300zJ9cHQgUoxXUwEPYBlr9Hk/YH32x32KMGMbd3W9aTCDYP9A
EWTF0VaJkKgZBuqPVkyNhOgYNd6tQ/zzFXpjBtWn3zxuIrhvSWJH+A8r6zMq6chWmu/u4ECNr7Dp
93YzkUeT4SBaRhE6hoK4FACbFM1LLXc+lZYn31GGEqUnDs6rmBMuDP4Quemu45pH9Q05F9d2e26d
ytmImlOE07rdZXmIdP2nyUiEIzkmfhbXtDvGFtK7OETKXaqrB7iJBTAnjG+RT+qJSzB10rD0GRQo
9YwtcsZqx/Qt427L7acg0KEPNe7zcmuFrc3OWKinNtx4DlQ5T4ZzZTZfkH99mahvUcAcdgxNQYLz
J2wUAK8e15jQtWSVW1gE2D0tUpdpSQgzzw5thuK7ZrledQiRz5NVWYe4AaqjhglVLzXZ0dG99lmL
UK8sL40KA90S/ROJyLjEHRQPSKqrtlHuB9qAI814usD1uFkIDS11yFZjPPhM/8rEc81nUzX8Tmku
93w0bRM8eUbOEH1RJWZu/yLrIPj/XvIH0B7gHZWXGU0izroqI9Ss7N3kPDX1P8sVWiK9YqqhaI0V
CRkWjVAkkfiQJcrnuvGZ6SurC4/JqG+zWauzABboeclDHr+wAZCPxzrMxNqi0efjQPVNsj6CIQru
UKD/0JTZK4GuxQsi75xU8rfphtA35lOTEuxfWQadmbS88pL0mXhhuLrTauu7c/CwJLb1f4VraWpf
ZMxAs2hMRs0ZYEJ+avj6McnMJb1g6Bl2npMx2BjJqu+zt6qgIUsklnMc3KLf5aEhP/sh3zJyTN+i
tsheASuAvkL9QGYxzY9ZOpWkUpwfd0Y+676lgrtg+cTiRPNO/e8BtaTfUGeadbQUGZrGTBxvDNBy
ohoSevXZqwq76LcmZv13b82mJb8/xZaDMXoyP7yGw1kRBKRJetYAjpXj7n8Pi5xheVko+12bI+4M
UeN7nhEvxGiJNwnYeh/XPTu+Ld1dZLLNegkIgoWnMJnlqm1JWlvACljQgm3js2IQ1UTAWlaYt7HB
VK3QIHZ0GA6JLONdb0LenZekIMqddREn0TYijgsfRFOBjAfrgO6zqjcEtE2UBvNQmbXiXKVhuW+h
IP5I67cmLMtdWQ4Zw5b41fBK7a8F4qCl0l4ZhY2wAqEVvfy5SaWFVqIxgUwQEdg4LbRe+NhQLe6a
WYYQwXj3K4Nto8KfLyDPHuKiK/ZmZmvvfR88J51toJ0oSgr8KMAH0woot15h7ykjnohTQvbd2/BO
idKZtk7Ul/vAjey3OvxRtb3+F/7j98Af/aYhHebk2tbrAvDX+/KMONqGbgaC66Nj1mol5hGKdFmD
Gnt8znK3f/U6lggnS+9cqhqCSIa0YnC/miowDwvVKjLzZ0QO4/GhI6tRWXDHizPgDgcCoTn+nFIk
pvqgkZ9US+8mXYLp3Whtwg9kP4j0I4QNbZOWyY+ol0Sdhn795XuNf/EwOTXuiD/XrUBTch7ZLU0n
25u8g9LBZbuCG9KG3blDwF7dyQ5Bb03d4OGmX0eVkcEpQ6UlyDkSfdJtF82WBpFwtzwTlpftFMPT
tainn70rh2vtZ/E+jFKYCknESLRvXsMKvdnYgiyiG+KdSIcy92NG9nlUMKgAuGmQyp4Yz6kJRITF
zgo7c99icl237BbHmJx4ZDTE2sSD90s2LiRH5vsveWBfvan8oxOq95QQGYTgN+V2KRB9p7YXHjpp
v3ZTop2zqM9xePMN9Swov/BP/Cltxt1kRayj1IteYmxSewb0ZxNV4YF0nZoKL76bGaHyQmXfC5my
d+1fIOWcw0AZiwiQPEKNczFMkzT/k/b+Ad9N+hWGEsnN0JSnitjfVes4gukPjYHOmX5JnUju3AeA
lw4DxOY6sldmiknngdrxCfQpkuYO/+ja2735nmlpsmktzTsyPM8Jasjt9QBognxJWTEKRwCymazA
ObiyGV/pQO/SFFWVCfbmopysu8cVxjKdCJUtyhTrXYvJDs6jL8w+pMmq6rbU9izwFFHqVSv+qllN
lBvzj+bl9GmlR0vZ0vZgFV9F1qZvWaZzY84WmsfS50rzfWmJ11lCmlGIomJpiZOYu8a1vzf0Wh5l
3PkfbjpuUYiPP12BxBJxm3bUpPVHw+HGBFi3767wm41J7uCZQ1T0ZvNBEPx414WZfuZZ/FHlyfBj
6poESkMyvdp+1m77Md6FvTx5vWMDJbd+OihTaEJ30Y0VM7rJ0OgoYN1yX+glDFfMfDcNOO1blCJw
AGvzNUhEXzqb3UYPphv7xEs91LQS8DI/58JHHex5/V5aTvyaQQ6gcriaBJSsx4CoC1FoPxZZ/aNP
MFaVjuWwRxos83znj8ONhmK+QwFOdq30sRMkLbEt01Cvh6Dz7i5I43U2Qq+pc0yWOer/q6U19nPW
TN/L36L8f+8rRnVY4gin54NCVDDnEKFHPMeJgtRnqIvlhr/sDiJjFvrWTTfxFekG/uPcQcRYuD0d
Pq6ODadOdK0kcPS0d9GrAG62mBXGaHS/EqKW10mOS8p2cSgMIIa3dmR+apHBCCdu3OgCUcMfxi+H
qK++L9Wh77pkX5kmEQIIzW6STlBS5bd6iLutsuEYj/NmYeW0StFlk+kSm+Zx6M1fUQZa3Ky5PVEG
Fl/QiCcw85+G09kAdwk5VU5XfIhgwsBL+wrnTlG+GMiXVylp9Ke+BFVmVUV7ScL8OQnb5j62dX3x
ZN5uNIS4G63O/G0aDM7JovBeD3EIBZrm+b7xbG9bBS36Btf9NGq/udAsaS+DWWU7pvPkFgd/F+eK
NdtXciBrKy6f8IxxNcTktyfhL9uWjjXe68T6QANbPesZeWamGfxxLGIPQ4HucOmD/NcW6U1tV+na
ZXIq+pODtc+M2qAfScNI68ERYlee5xgZSnVPVJ8BLsaERler+9Y7VSuUQN+mWoPXs87LfDosLXmR
ILpN4FEKyoF4Pi1mZWMfx3BQa790h1059Syjc2eTiAa5Nv0S106c3bXIi34AJLJVSvSN1v77JC22
upGKj0Tr5FOECxBPoKT6Q/RGkPLKoIH0nIzdj8Cf21sBkk0RJv7lcSpH7TqHdHjlKq5tC2CUo3Yu
Y4zdEJXZa8spNbDErZpz3MlGqC7NNHFSnV8a5DcdJqbbG+8I5qguoLVmRKkOoYkgkhBhuYf237wx
x2f4mdvlX0t7Gdns1w8/zmMtsmPWucQK9Uuf5fmmAgP9ZoXlm5cyakBa8tPzIw51KV2aukY00afV
6/LRIIHbIsg7sna2zz09OdKjsg+md9b7ZM1W7V5ywWnxrKPp5J7FCs0zuSRvLX+drae5/o6QAvy9
oO4vMQHsdhAV98UyQUkSHtIJO3BqxWiLk6JHcFQ4r1rnHLO2H57IO3ReyXjxmD/riKRboCod5oV7
WdhobOgO68zzj2Mej3eO9d6m650Aq1IHc4b9bu95PpN+Fz9/o+T4/BidhfhyN6JshmuX0fxC9dDs
OXu4O87d43YxWYCL+fel7Cb5Pt2XgDcjQzmXTMwfojnzJRFFOjvL8Qrl6CDwsNHXIG/+4rt2DocS
W5WoBHUkX1jni64XaVO99uOYw+jc6UVsZa1ijHbnxMIQT5r0AzLd0g68KRt3yEo3Fb93SI5naHqo
cTIGYK3w4NTbyU/Lj65OP1rfbLpXcl82tldal8UrGdZkkTaTf7MaPIdFMQJNgLk3egzvidH1XzSd
8q1yWB2lOOaPqlqgPPIt1+E/WJ5sFSXPOv4bBPZ6vy1yG+ETw6ePx7ME+dKyvBtmk64qUSKezBr3
JeXA/2A2Lz9HRszBhh7X1Mf87WpDOWdma82xE/VbWepbhVaVkCt32rDaxd/V1OMyrnt18ojWpukZ
sGD05ZcJvXWbdwx2ly41J8jN4/ORvk2I1LzzGIlANsRuchqMcNcYdfsxIQQ9+s3Qcgx3zHWsgKIl
Zr11HRH+bWrzpdK9N1GN9ZsdZN/ETKW/sER9q6EGSmCoH5qbn9jd7M9kJL2WUSMz+SFK1pGXbCAv
ZM+9FdHEHgNMOt2g74vSdaA/EUA3A8LDdMieetSAuG3hUxjsWTuyRf5RcxpyEDX2IWgD2D1JfjeH
CSE/Ffaja6aLQnKxxzbUirD/FFTjyCNfHoZXX94ry89WkTtlH5TTfHJF0TxJcIoHM5kZK+DcNA7e
r3UQNidBuPiqniV8y3ui/+uVZBy1jveh15m9Y9L3IbCc4cirrc/AJEFeN7XkYixhWXWaIwONYZfE
yPY2zjwUglo6Hh5rC7HWyXXB7PvU33vc+2dR+gOCBiacSv0IpeBgN07ED6ypUCbQBxXal9zs6dQa
qfk6eHTv00x5ZArShI8BhEFnx2Ogz5B7KhuEi/NnCWrsyUercu6rNtrqpTJ/9om3kjIr91TDKO1n
gr7nwo8ZQqs/WMs2gZ3MKoX1MualvrbCPj2K5hUfvfUeCnhFKTPqDRYkb9+IhKo+HtOL7fO7GoUn
n+1GMUOyq+uUFdomrBTuJcPPxtPjaciweEu7Dpop8MImbr5Ro4Evqot9B2wVzzmz2nnN1M1RYhu5
ebLSbzWj/L0iwOPy+ACVh6jfSxBeluiEH84gp24vjWvZ22p+WHDsCn6Nbh0COjHH/yXAT0292D50
jlM03nItRTYfwPr/b5bUMfEgHIxJzmx5yuVAujCHVMT+DO5k+5JbCZVT5ctVRhLQ+fGTgX5dhbME
afHdtNEELjfS+42/NK8zHXIP+X0HFWXeSoDbvth2Jg4ps8zHs6UQwu3SciKu2ufIj4yzyeES+jeY
32VtCwokWlE0zm3L6rQEE4Q6eCohoGglRo7aou5p5brQuqYoFMCop3xFxeT8DhHyBeym732lvsDp
wVcvhLdd2nzLutOHZrupB+/35GAV6R3pvFhllq39tGSvs61bnOj6WneZIJUWpgUDmVCLCwPE61S9
WLkFGM+Y0RThqIl1EVjfOmyxUy7SbpPkbbzPrKalf5i2l2wU0BAqYKixaYRrvrl2a7EGc7amyqe5
cNZKN/87PynIpvg7pt2ZPalY3vmfX9Ig1C3/ZvnHtL8Y+5J7XhouH8hUuHcRZXQ0mYpvkXG2LA9Y
3q1SGy54W5Bm0YT6wSWF7RcI21PgJ94TPbGKmYan/SAdj8PYfwb45Zk3m+ITb+uXT75GsltCm/HJ
mWG1KPXbiwU19x01YER8aB9d8UqF564of4bUy+flIYlNIsPQAxF/ah/7qMK8VYf2EScMvciOk3uD
ZOE99UBIdS5rvUbK2HV5CfLoKxzgaW4bl+MbIbvFDzsJ0Wchnxx1LTxms2wEh6ZcjQlgN1sp61KZ
iD2Sxlb7TILCCWbFf5v3H5nMg5dGxc0m11v/4PXyM5mq4ZQafkK7RNdfIPWRN0fT3By2bkOKKx3Y
7MQFmcJsa0gscNBf0Kjdyo6chaWb7HkJ2Ak841yPQBGhYlukgVlcwNWa0C+G8WZv5/Sjw5+j1ZOg
h2bZWtc0N/Z9U/0T4JD7OWoKyzbJxA+bqXQNwbCXhhpqNW8DvKn+ge7qnzDjZ1GZetEbGMyRwuSB
DRNGO/axOs7fh/mF1vP28g+EcpLHs//+qV7J4clqi2GD3ar+xEy8WTDfQWe626wZMphBWUP7Tm2E
QR8Xp4CCwEJOJlkH9MBduB950c+RzP/7tbSr7Wubm+a7TJ80GciNZ3XWvfFGmAXR9KccddaLStPv
Xlq2Jw0i0w64E0Q/BsOHQVfZSrZzhGMjiagyaEvL6prp/4ez81pyG8ny/qtM9D1m4U3EzlzQlSfK
SCVzg1DLwPuEfaXv/nuCfbD9geqdLWEEYoMRHewiq5QgEnnSnPM3wTj56fr7vGGTixhp9EEurXKD
8dDwEJZp9CEI8U7WKAXZqijBxua3pePHHwrMKxE8Q0Dm9Fdemf3ZeHZ2VXQoNekOlqDKtICcXoTn
vysYOXd+3P71UaGJZ8zyvLvEGTllBrr/BBMjvj/9fWzBevjJDRMBwxE/wOYFL2BEaAT+I+oIuD/u
jqZptAB10JNPbaqS7HvinT59xobwc1clSJlUPYKDUHupj5O2i0n6UOIEd9iVVbdtTVhHKCG1L3kN
hkc1akKlrw4n6MfpRUR2+mhrMAajNB4OWfPlZ8WxC9pgMxTC/oYSlU4m+XsZgfOiq7p3JRjcTSer
4bXUgy9xphep0/B7NXzSMTCn4owtQzEobphq1o1KThIbQLAcXdNan+MR5zSkUV4rte9J6LbKPoWN
fSuX6P4DXZswclZkgfszzTuMpckaic7Znt5C3cOCIx1UZJSc6pBHyXjXJyQFQR/nFDHM+pNUNCOP
IdqxB37K7ah7dKKMKndIJgYJKpzEmYkqNYOUicPWaXtZ62qwjwLscnShdvenn4LTW5OlQW3TJ7Ln
xrOCj4juJ1fCea5LWeMQw0urFeOdWd7aFHu2pZZzttEm91YY008xfNerKvA7oF+58mloH9XRtD9H
xkjlxXwSCBo9WFT3IdBA/Nl0VRwcTh9KQRVcDRKg3rgocUEHdF5W0biRnSQ7qFrSbzpR57epPkBJ
ThxO+/pDWLTKDvw+VR1dm4SFJqZY11MqqjcqILBPsWRb1zme99uwMGP8ihp93LdQ+UudKVOkqfmc
YyZ+CKpSu609b3gw1Qq2YKSNr6iLfVF1Sfpe6zwji8QvyulfVbKgQ55BLYZx/8HJEZzoUsftG7OH
uzkVs30H7Y/euhHQdTfKpFneW8pwU+hD/xgJg2orlZShKjgtU+Y/SjgFkeNFn1+18F3Vuqi+HSxE
NkkVDVuzFcltWFsoq3fJPiZR8aLpdXblF8iFc1r7Uwlj+AgNCTaRDtrtWOj148/MUKGam3YckYpA
SQf6G6ZsYnqLAaazs5JcuxI+7uyq2pZ3sJvpPaRlr6GQytcIlMqHOleCXRKSq/ZMPXtEijVE9wY1
Jz1uqy9hZtwYHXy/hgrWVZ4V2dXQ+f0N2CzzUR7qcNsqZvktQpaxykCWOYlzj/YTuoZ9mN/A3bOv
5Gww7hTxPBHkv1SD7O1GMAN3vQyYalDHm9oCmiXHlOfwggubomNB7cWL6vuulmn9J1apobLBNU+H
ZoCF1S1cQrj0tu+4paZy49NPwtK/pi3y9aN5PxEBX9GlvwuawH5C6MF4T4rKz2EswSSryMl56jbp
sLLMmjY7+IoZPsSKOtyo6HKgRzoMV0rT5ptTKRp8lHbfAaT5KUyPadSh6/3c7fHrCYPnkxkwdTJ2
3167k4ywhHTQ+u9OLzKAWZiXL6c3Fkw4ODyKfvDLqbqYoh9n5a1y8GN12OgnQjOpb0oKoEj3b9m2
Kue1hkM11iHaJ7MKtQ9VoeTXEnVtVmLeaiTht7HhyHdR6d2j9W+BrAU6y9qINlB540sDaRn9z9Oi
jP6vfF/KQ7YZpKH5CTBs2olSCF15Y06c2BMVdhhK7y5jCpAn6w9kXV/j0tHdvh3L69YSyV7yLW97
qt5LsWXcWRGIlFOXqSYOJ3od7By9x1th9CeWenlfDe7JLhkmj/aQ9+Xd6R0HIwRaT3JMP/e1llbp
mMnxrwa8xiH0xfnhRFw3W1h3mPZ9SiX186kqGUzY0USCfIFqK0TJQtOvmqwhGzutygm0QjNJXyqU
y+pRxu4RGeaDlzrHZtCd+6GNouvBtuubTJHKXam2lKrJIpVl4X9oTUyEQh2ZQjwJ7WcsePcnxlOo
+YemFcVDnYSP0thb15EkI1Xl1WKnqyPFqkAxWQTM/MfPt2i8TAV3LCGy3Dki9Ai8tdGAZQaNcfVz
S5Mr7csp0Y1Oor3FFKX9mejGeJgbGUOy7GR1Oq1Kj1SCrhA1fyrgyXAu5iZJE2Ilm91HILzuJVTB
yN9OP9rkf++96YXKun2lJfVr63hULqwI5rCj+6islcWnWuk4d2axK9Sas0ZS+Xek2eBjaaO0Q51h
m9jYDvbTMSNNMEnLh1Qjm0RO20Zy2a2MqLwehNRc1VaOEm6cPYZCzzaFNejXEIfem/ZUmJZEgIcB
2roKQOQKMloWUp4dmqTQN5pAUQJ0wFShbkZvh5JRUVH1Smv7w08w2BAGyT4oe3Pjd/7NqQagCFCF
MLcAECljruwzKQFO2OkP0xFAyuXia2hLz74pvC+K98pB5gFYT/TNUMUX+MHR+8QK/SsKS+Hu55Lm
jIiItzXbrJqD6leC6jGApflKu7di7PJtW1rV+2To0GmQK/O7DmPSgk83Ut/cZayFcLjEUN2dXlrU
5n/+hJ3jCynG8SrnnGA82IhR3zu5QeLcCSfXlIkBUnTta8MAuT4dd4240A9xgLwr3fIDzoHyqOdN
BPfLtu4GU/sQqb5xr6tIDuijWoI36v4S3Mc4ActMtqA/uwWUA+l8JXfc0wtAH+8KsmC3SXvvr89O
vxisBNIswIxtE3SfmXnAr1tldhdnvX88HXZzCwSrYkCy7cLdqXbUq7HxFCYQjidweJl0r3Wg6OCo
HdKKjqndnX6SG+PdgA5Ltce9wr6L89DawqtVPqhJ8F0gIfmd0+sWRskuM8Ye9iLUpMgA0Qhyv0PQ
dfJr8UIj3p6uqTVIRtYJMkBcfd+0lE+yLLTAFqBa/DO10ww4kwRJ+jmfWLGcBaDXZLV6V6Y92hZB
itDImN7BL8Ja+PQjMxmVL/kWPVvtoUUrhlxMfX+Ch5V2NnAu0vs9bq0IYVqxiYRiMEyauRbkrrrf
9xxldDThOlSdp5daDe5quPx3FBgD7JWEyA7QgMgPNprEk0pwbIbyOKTWoUNU8mgFjbhFh5q8etke
h+mjYFIx95k1d2LUsFysEBKRqvsybIf7enppm2R6MepNiVPXvjeGitWOAkOmG190Rco3ucxq64fo
N8rY5dzl9ciiIxFUJ0/uUAbwy7HuUU319o4SHLXeKaETxo23lSuwWTHpjBc0czbhNItACPPvgUl8
8TEqOZze/e/nktLjeaBYGyA6sOEKezpuDRpCukVsg/el6CCRN//aY/8dF5X1teWHIOITGOUGS1mK
0uGjUNP0WbL8pxMwqPLaGhthdjJgE1LsS6qPMtAj0sZfe4RKtjZZ8qOcjYjaEO1aq+fqBohfse8d
HxjO9NRENDgbLEgwNcxTw0VlmqLpVBJVQUlu6xav+5NqnhTFBkW0LfK+uOFkHSfKEie9wNIGEBvK
hxyM0KYwC0i+8L/QGS8RgFaAF/gNBw5zJBtTUq+76xyOgY6S7fpUyx+Uzq6fI4XCJuP/hrTtJDit
UP4nP/o+d5jrvLAAZdYw4aH4Ih0zq32gjOC99px9scf0eiD74eGEEbeH6tlPSLKcAIZml91kyMYX
Tv8RDUZvhzLtN9+Wytt4Qo0guk5Kb8gQr7LxJXQUKX0wJem+oEDxUlrBl1JR7J/vFBlAhg01nSQZ
v4yDsH8A2vV6end6aYHIGSOOuqd3VqogGJwhgm2E6GolSf9U9OUPhdR1FGFwQRoElzASjTJy9llr
OQ+BBCCsZMf/mf3wtpjsIVKp4wVbGeAIkrIpPbDoW1zacUzNyFvqsUfhF4MMXRnx8LWM5qCidqaO
V+zKEsa1od+V1qdOgwyziybdfGF0JnnJSX8tov7AhEVlL81AdMnG0zja8o2uOx+glibQ43ABYOvZ
PQg7/Qhu3b6Ff5UeNOqtm75v/Stz8oq3y7R6HEVfPTatvOZ0Z/2btKFuqw5CFJauy/gfzg2twl5R
SWQwWNRywKUqKG5qdMoeKnCbj4n1PpxqKiNVgDu1TbZRFn8M0R2/swfbfMhST9ukinPdTQYrp0m/
QO77GrKehkUnnzVSgkx9dcw9vNR9g4zp6adc76mvgIP9ycjqsYn8ydACRDQi1Qe8t+mtFBIVBEW9
k6IrVWoff+bRE6/bFbq+AdVd/NnmKZXpoafem+UNOXyASNH0MkzGfJYdW7cIZL3BE3smWRwjwmAX
Sg6lLDuKWLuBPzVoPpCuLdghTrw04VPGIuumPaYC4araAtcf6Y9odsd7DhL6T/miuPfMDXrx2b4A
A1ajHvFJNcsC7WFveAc6Yie6VNvXQSFfCZRiTkY7//GLSWH9z//k/de8GCqqmWL29p/v8pT//nP6
N//6m1//xT8fwq9VXuc/xNm/uvqeH7+k3+v5H/3SMlf/69vtvogvv7zZA54WwxPM4+H5e90k4vQt
/O/59Jf/11/+7fuplXdD8f0ff3zNG1QhaQ32bfbHX7+6+faPP3RG8H+8bf6v303f/x9//Nf//6//
l32Z//33L7X4xx+Kpv/dUhzTkJGoNHBYwg29+z79xtL+bliK7hiyYSoGyifYvsGEF8E//jD4lcm/
lDUknzRF5ep1DsqI5uy/K3hbWo5pE1X/842QYB/8PPv5pOiAv97/LWvSxxwoVs0d/PG34udfTfcj
qafg04Fk8vkbLzkxtqnNVtR/pFwt7RC3kg55h7rHm/v/Teu/Bvi/Wpcn6/c3rSsWSdieYffoOfAt
kqzhYFfJCuVzvErPX2LhBk7qm28uEbdGn5JOst24GmNE6uGXASAtVtRXf/U/+98bsH69Ad9SY9Mo
ONwVnoIjohQ+5Fp0HXjmD19XVjy3lq4xEytFkr8uWO+xhMrFD8+s30PU34tWfR2T4cNlnTQ9nzed
ZEeVCTxABXuLYHkeDqBSlBXN1aVvPz2XN02Pldbh66DpriTL7wwPRgkKby/4IiNz5K24Oy4940mB
9s01uhwDI6uVOGJrRapsM9AwHmr7tlOu3MTSOJ1p61YonyglIq5Ii2KMkg0tjjXG9diqXy/r/0l9
+c0NoAxa1F5P/+eIpbIsSfZGktkjXNb6LIZh90qFaXSa29UlQILaBnKDYN35xn9Vsf2fCNCdWQhb
kjrYvZKoLvTArwEgxLTG6a3JKKQnO9E7N4XoVuzbfv+YdWcmlCuUyrIsL1PdPCBXByniY9Gp6uH8
ffz+EWMO+usjyJsR7zAvoHEJfgx2szpqZmN+O/aZv+LQuXSJWSDjtJ34uohU1+nUa/T838Uqxu+V
vfIklrpnFsSYgVdJVpC690eB+YGhqZP25dpMt9T69PmbIYqDgykLTQKllBho0qZytTNKQGAXfvlZ
CBta2bYAXANIY0BgkRumcFTI6oWtq79+ec4MGXLTif+YYYtk7bvJE2pfdoYidudHz+9nOd2ZBbDF
4kyaXJSuh7QNQXxrl6xgMlzjKydOL7zILI4bEGalaQSlWzf5l6TpD6hMoq9roN3sYF11/k6m8f7v
C75uz+LZV/0xj0RhIxA43jpxFZG0hwLua7etiesA1fTz11kYT/M9PfsqUeaFXbihasnvdVxkwh6W
4PnGFyLNngVzM4aKIaV94cpmAnimSqpPbQfmKY5isTZitaWLzMK51Do2a2lauEI+6Fm1q8iPyg7S
yBYONlUDWhgJofSTocRbDz3PfLQ4MH03KU97ZJNigMFy2iAyd+jNd5x6Ff1WKzhTme8ajGz1VgNf
c0iz95Y42JF3x/86M8B0sQIL9M60IJWu7C+UXzX+/zWF27OJwylDkwKul7vQmp/lNvjY4rlV4kwQ
9vK485A31BtnR1kez9w8cwBEghC67EHNZhUNuthoOxxd/By/bmtwEHoNAzSBsexbiZqlgTabWTQQ
acg79bZrm/1N5ndfbM9+d/7bLzU9m1a0DtmPgkqZ25hOcGXUDoY6ch6tPJel8TWbU0gIqaWm9Kpb
WuqD6SX3Sj68+qq3v+zLz2aTzLQcTOSi3EUKH1+xsRPOh8rDmPCi5q3ZPAKiAPRtqVhuRwokCptH
MCqXdYw12wd4epiVcjJYbonI/z71g/41iKA8Q2iOv1327WcTiCnZOChUte36AgQQ2aioH77JSqbb
K+4ICw/Xmk0esoUxTil5GeWDcdimsSp2SUlJDT5cdVlsnbIqb1bsjtpZUaqj6lYBbiV+ddN23T1y
qU/nu2hhybOmoHjTfNtpSQCl2XEzVeCLMXxxbIkCY3GLIuPKHSzElzUL3STL0mwYycQ3MvoyuUK9
CKWLbqX1pUcwi16MC/Ug6mm9latrB5fNUPdeJN26bIE7Oaq86R+vYXAK37DcrKhzrI8CmSS2HirV
y2X9P4tfTTg4+CG5hdeV4d0ZBbIDng4mAmG78LErxnolkBe6aUpIvH3O2MG0RilHjgue7kOkWTs5
jOEiJQ/nb2PhGZuzYKbOYMRBAh2ywgcTyT2h/MhSLb7oZKibszhOVY/9tsb6YsflbanmnwtqDee/
+FK/zCJYG6oU5GFqu1U1+PfwL0Z2AFH7QVHaZn/+Ekt9M136zRBCD7Cxkbqz3ciWB2ePp5In3yjs
ZsXhsgvMYtiQNSlFAdLg4EwFKEoCHADRq7ms8Vn0Vgm0XlWPbNfr3Ky2cQLJENm5rO1Z7CK3b2uo
Z5lukRjopGZVyxd3Pl7W+Gzh1eMCXoBAT6C2Kcz3yOpgy4XA9mWtz+J2pOJF3aRVXKSR7QcpQOi6
xgv5fOMLg9KYBavWwlNWvVB1AXlhaWCJdlvA3d6ghJ1tz19iYVAas4AF7wwhQPFM1wc2c9NAr0A2
oc4ez7e+dAOzgEUfBCagQevApp9xugCENCrXGD+sTDcLq5Yxi1pqIVGXRKQrJl1ZLbePyBLcywM0
Oc2OLhucxixsW3hvDjUwtoUZIoIHTBHtryjOWGtPYKmPZlFrY4HXa6mRuDWoxjsK1CpmnRhvh61u
XrY9MWaxK/sDRcQ8Sd0EJbMInuME0Z44Nz/OP+alQTSLX6WMbQV0a+L6wPoOAQXpTeBhHHy+dXWK
1N8cYo1ZBHuOF0gg2xK3BFemYRrDocvWjL2ih1Apom7H4clEr5T/yehaolmVyceeN/1A5RYFiF7a
dVhZWPHk9xoCqVhLM03j+HffbBb9SqTUpk+ywI01eevV8T6W3SZOYMR42zYZ9+c7YGGE6LNpQDIL
w/IEV8nTTZxbt0oNosFYWVOXGp9NAIpN3dk3lMS1RHmXaIjZYbKMJd5KhC4MDX02A6RjmtbCGsZp
TXrfjDXucb0Z7c53zFLjs/BHATeSMYNL8LjAAJa09HBl9YpyWeBPVaC36zV8gDjR8F92vR7nJxUk
+bWV9s7KerowdKb6z9vWrcZUBiUMR+TOceqwQfJvqxb/4snBqSlAZcKAMVbuZHqWvxmm+jz+AxNp
O09mc9OayZaqL8X4Du0tvH0RmYYBTUaoSK8DKGErd7f0ZGYzQlcord7Dm0Pqt+xwjx71987EWrjs
uc8mBMfOJXyV0pjDijPAUhDvYI2vfPOleJiFdOPLhpXVJBjkTph3eWwMdxb18CM6q/XKhKZMvfCb
56HNAhoNgTgGsBS7BdoOaVe/F0n5TfLQv1JvGvNDRdEzH/NDBEfeI7PZXNZt2jQ83mxAx7pTTGhO
nmswoxTINnupuZf1tAj255/L9P1/d1+zYMclHZ0yb4hdtenUY6EBxGxUsrIgYRHcRhJhEw21iSSZ
f8BotFqZwRY2AXP7Pwd8JuV5NXJFg6pGoZcHgPUfEYqAUeWvhdDCgD6lDd/0naTYcQfMLnYHH1sj
Q0A4a4XRrwy6pdZnk4Ec6Egq5pLljrWdfhqNSXHLIHXWrTyYpfZnEwDG0Wrs6UrkpiLc2E18DR3g
eP6ZLzU9i/QYiDw6kSJ2fTvB8k3/3nv1h8uanoU51jSl3yn16OrJZDKMJmvTADU73/ip5v27wToL
9GCUel1J64hoeGXnII3R48gs0nuPIi7A3Mp3SfN1NS270E3qLORVkStI8XjecQQat7Fr9Gjz0lhL
Di21Povs3urbgjWwdxFhQv80NMp9asFXPt9VC2GtzsI6HEeQgXkUuayyxqOjxONmlGwElKL2gHbW
C5R/89BWJfLpg9GtTJIL66M6W9ttX62BqJihOyBNB5d008XRhvmxMBEoG7SVwFjKlk9gi7dzYjGi
HOHbeujiKB7eq0bTPRlJmf8JEjzd4/kKQ6Y7eoF5Na0w1QRsC6Wr89269NCmz99MKdbYJsmQ+qob
9gVgXyWEXWJjqHG+9YVZUZ2FvFJhQOCPcu+OUDmwrUFUq3CuUKXaa714d/4aUyf9JoTUWewXgTSG
nuRzjdqu96o2aFuFmXg7Npz0zl9iGsG/u8RsDggKRtSoKIpbGEFzU7S+tx+rsEGHPR0P1BoifKtR
cPIbaDnnr7h0U7N5wZEM6PU1ykVjFtypZvFRUUsXusRl86Uynwj0TGnlohUuXoLi1fPyXWV19coD
WegtZTYPOCgeImFRChxClHqvIW29c3BjO3RtpFylXVseIiPDKyDK8/fne2thECuzuaHqczUdDAtZ
X1xRrkO/7rHW7IKVg+tS67NJIPDbWrLksgaQ4zfBDuip+QlZHhGsjK6l9mfRbzJTeqLKK1dncU82
upWhVKt1VGpWLrAwmJTpwm9i3HFQ2SqH2oaxYBwMH0+PMQQN7O8u6/1ZkGuRaY4BdWm3Rzp0G1ut
vCuNdq3OvjAFn7avb758FHd25Kf4pDnSe8QwDQNJFuVFap+RrF+ZAxdmqdO0/OYSZg5kHGU2+zgi
c7wdvUenEDvYhjCem5vzfbQUE7N4DgEOtSOexEdVTu+tRH0yuCOA+ulG5M5NaxXwcD19xWF9YUDN
IXB65pHB1KBuTyrFyNhDWluDXi01PYvtTHN6CUqmhDOTdttbw3OCD+L5LlpqehbEkLv9Pid7fJyy
KDkHaMePVh7wQgDIswjGatTq8LyWjrDd97IZHvI2/Q58/HDZN58FMPKTbZAHMp0iGdo2CBA/FZiC
rUTvQgDIU3+9GZ2JiqBMFRsQ8cPxQY0Q0BnlXRTmW73zP4VNvzLLLQSBPItio3EgrteNdFQKVNGH
Shx6S7pSqZZt1MRc2Q8sPWP113tBqC9EeUwHDy117yU53Pqxv7JiLjU9W6NVP/Lagf30sUS8XNaN
G8zhPp1/vkvDZxa8ZlMrZgb16lgPKTbi7xTxWsPMOd/47x+vNge7oVnjGK0NRLx3koMmxZvU8jYg
M8ggog+yMoZ+3znaHObW2kY1jB6xpQr9qa3MnW1h5Hn+BpbansWtghFW09bTDfj4BzU9ICvzx2VN
z+LWVzWBbY6QjkZh+1t7lO6rJHo93/bvHyrieb8ORcPBU73NaDvXDWSSu/4xY6bUZWtlxl96rlN3
vQ1bvGyTrmY8AjB8xhUFS1P7psz8R1F3Vz6czQu7fxa3JkLrKF310hFULOKH0W4K28u6aBatpldV
sRohhdy3g7qxjQiwf6J8Ko0yPJy/wtLYmQUt/KaybMKOsZP31ybyICaSCpc1PQvaGmHdUNJlTMmt
DJsECeETdWX3vPBo53g2dZTU2nD41tNKNWTfEg4A7EmK9HY0kpW+X+iZOZYN63a/gX8lHYcoRx90
Gpo24h7n+2Yh7aDNwWx67BsCZqTDgtg/eb2yk7xNoIl9k7ZY7PVPvtUccdRAf7pbyY8t9dkslEsf
HAHqnyU08vpdnrUflUZ7r6PUtq0GfecE+f78rU3t/ftRTZsDz+CSdMIyxspVamDbESzBXd9E9c5P
/exBiJUV4ffbOc2eBXddidopEJR2A8u8c9Tke61oW13It4gIXtkifO46sXJDS5eaxbfBNkVRdLNw
u0w6otiM4m6Fy4F2j9LVNRK2eIFWK0voUt/N4t0IO6yLQ6twkVZ+9LPkyUntY4YX/QaXu5VrLI2D
WcTnMT4UUOwL10HZfDfa6XvFHDrcfTq4fOzKGhl9oPNDYSmEZjMATjZaN6ZgW0G8NU8i9nFKleRc
Wiv8LNzKHI5W5FZPyrcsXB27tI94oVYIPGAkZei3qMqMmAWahO35e1kYBf+GT6OON8gt3YbkRnqd
xI28oyObB+zH+t0QmeJgiEJs0hFxlvNXXOg9a7rrN+sXEjCSP0JEceu06+t9KFVo2SeoXhYrt7R0
gdmMENpDa0mVxAJsIIdlJP4WUboLNyVzoFpo4TBjI6XjQss0biPLwIwta73H831zyv/9ZpaZA9Ws
yJC0cfQISOdDnz05sQr7r99bfb9LzT+pnpTKC1BbrNepCZefOQ1gORfuESo2YFbq7ZdpJznpjcYw
k1QUIgPpnTkEiGBJ8tYMTOh7K9uQpV6eTR94RxhkF5DvCEfFYc6wu+dRwZThfEcshcBsxlBNfH49
zLNc4TM4ZM/FofOqbrLXQbMejCp6f/4yCxPTHPfmwxFINTWqoXVD8cVHUxq7l9ZBPtIMP5+/xFI/
zSaLLhORnKXopxpyqW6EYwQM9uzPixqf491EpXZ6idSaK/vNV09WH7GGv+x7z7FuTUNqB2x17eqp
HT7ZzjDsedzW7vwXX3i+c6xbXrd0BKJEpL7qCrWFVEdboRuTveqlNoSlXGzLrtU/nL/awjMwZzMC
JtXJUE0FBBw3ik2qQwe2Uc1YmdCmjf1vYtacPn8zoSmKpAqE8QcXSO+7So+fmhI7TbP5dv7LL4xR
c7qpN80jBVcZnWDBzLPoyhIpCoHhvrfrByXonJXHccrY/e4eZtFslGVgKm0YuImHp0WyZd7YB97X
ML2JMg0HSWWLJztO5R9DoW29rNsJGArm6vF96R5n4S5S1WlRle7cSG8eLQmd+NB8VAP7o1nHK/PV
0oib7Q96lO/9CA38I4r4h67qn6PJqSqMcBwBwo8/w0pXTo/ldz05i3cRjk3YFNArcITBPU5Atgid
5LKMqzbHzPXaEGH1lgkXHa57RSue9Lbetcpl6Xvt3/Byfqv2mSblboAQ3tYPC2fT4mZx2cJsTI/m
zUguW8igZelUrlSVX8cBBJGSjGvngIUonIPlNN1gk2mOGWC88hGLg1eEv284KT9dFIVznBwc9QZt
OtZ9uTO/FxnyhGHPolyj23mVW6tJ6YXRY0yfv+kiA7XxSU0zc5ECkK+7DvubVPL9lVTcUuuzKM8U
s4PK5EUuLiXs8RV0vdI0uzrfQ0uNz2I4QsUOJF4RubFlalehZBubNDDWgCtLrc/CN60hw3VtELmy
ntuHymmTK7VoV7YBS2NnFrNpnttBlouQZbR0JVHAlm0fbHlcmXoWvvsc4VYYhg0QTQ4BACc3fah/
GiW8Ps73urLw3fVZ4hxOF1r/COW4ONFuUwffKfNa1fF+trHLCKIdOjC7MdH2Tv4qUtQV4A7gGNQr
H0lX789/h9Nh4Tdz3hwGhxc24EPMENwB2dGkxAPpoHmPWaee3rTHrLwZ0MYJH0X+MPjdkbLIdQZ+
u0V2OfMcDA+/NuO4VcMHSQxbTOE3jfXii5dMBAe1tDZa+D3BoD2OD00lrkT0adQ/dt2nynvq009h
9mJb8Y6mufKgfBw5nnM1yay3AZIsvTC3HccnB1D3EL8bUEoEhHaoKu9Zi8styYnb0UtQbT5EWM2g
ai16pE7rwuUmBkdsbPXWk370rTuo9wIlqlIN0EcC9RVU6L0fmuFmkIoHP7awuu6vAEK8D/vTl0Yv
ee0ZL6xd+mz/4qRhKsk6A0gPqiuPG0mteoeSEupQH4SsbYb8ixRgaAXL0rweE4F3eYGQ7ddOjJvc
azaav5YUXBpt0+dv5ierDmNJC/PQzctC2tSNLDYewOFtA0t75W6XbnaKojeXqLUCPp0mB1CB+jt8
1Q9K1I+bwNbuPTRIFH8NHLF0K7PJsDGFhVhE6bvxgGq10JJqg9TjTWWho3g+LpauoP56J3KNUEVb
j77b6oyFuA1f7N4PCEHn9fwFliaW2aQIalZFGpRbCB0tweu8jHaJU+i7860vff3ZrIiHSiONQCuO
LarD6E9jzNYagb+L43qtbLOw75tDBS28uAYprdks5ah3xeGxM6T7JO5QKVf35+9i6RKz+RFr7jHJ
I1T5TE/GGQ+7Pqu9DdJ0X7T18/lLLHSUNtvXtJCNkVwPbQx80UHTgjvmHAVfIrW9bCDNMYC6Hqax
MuTW0dSZAuvuSY2Hl6zLV9anpe8/ff4m4oqmDkpP9a0jQvY5OvhInVKmYy6zVjZ+C0kmbRbSwGjw
Juwl7yi1g8B7cvwaZ+N1q1g7025us1r/0xeht3KxhaDQZnFd6BkgScxCjrrV25+bsI6Djc04c1Ye
xlKOW5uFdV7ISoHvg34UpXMA4vIlRnNfjtUf6ZjfZFTEgDpjwjJU+yZ2fpwfYkujeB7pQR1Jnei1
I7CF92Eo3VhC2lLdu64LfWVz6PC0f7OIa7NwV6n+RmZnqkc1cbYI2X4RCPYW43CDZ/KhlrBaAfH8
we6q6rLInIMGGww5iBFUovFh+So7w5VtYrs52CjBofi6cpGFsa3Own8cY0/GyY49R2ffVT1wd9N8
kananH8uS83PQr9EmllvfaXDFlLGJXGIMmTIssApNpiKW8rKTSwNuTlccCjRegPiKo7IoSN2Ph6K
wbvyRH4T5M1d6nV3cV+8iABWpdW9nL+zhTCaQwfha8rJWGriqEls6jRt/O4M8mWjWZ3NB2XsCdgH
qjgmYXBdRyAaIs14wtdsi3/g4bLvP5sGyqjVWvSnxLFLxfXYSM+N16zM9ws7lDkw0JBK3BezXhyH
PN8awvnM5HYV2eohUfVHYIPvzt/B0tiaxXxAdaivnEQc/Sw7mKnzEVGNJxMtt/PNL0zK6izew7oV
vYdfy7GNu+c2Sr6paCg68XAdFMm1iopx6KQrHbZwJ3NUoKNozRj7Vn0Umv6+wXFEToKt1aYrqcqF
mWuOC4yZkoo09+pjmik9EoPxtIgNmIAnnrnvguY7S4J315sWfpMKVgHn+28hQObYQGQCTHDDdo1p
ialsLANzLyUerJVVZumepoXgzZo8ggzv2tCoj5XF+U2p8LIdt5VpjBsrz+6dIU62bVPvS6QELrud
6dm9uaBit3GU4ktwVAK803rsRTe2iNeELZZuZxbxOp7LzChRfiyHa4/0K6rAOycOOW8hpf9g48ZR
DSulg6XBNgv8yA5EZShhfgxzdVc0XyyezmBdWL2aowYbJ00NIWg9znx/42GswVPp/ZVJayEm54BB
x1D1UuAgfAyEZnzT66T5ptrd8JC2/vhVsTJYTJpUfKzLsV870S0N49k0gEsFnqOjmk0LJA4Ysp+j
N+5nrbamJLVwgTlocLRredBwzj2KGn/1pj5mtnwRHlGb6+VR5atbwzSyY8VB60ejt1mzkUNZfLgo
JOTZ4q72vpYga5ke2yIe861W9dkPRba0lVlxqWNmIY4Aqgf/rsNSOmnzV6lA+xL9anWlHr4wlORZ
PCM8XzuB4qf/zdm1dUmKcstf5FqAivJqXuqaTnVVd3X3vLimp2dUVMT75defyHmqw1eka/maD5AC
sYFN7IjYT9kZctrnZW4g/xrCqIDdZdClDcN+IxLaujLAvTYlDBW0HADuP6FT9S7FC4JJlKxfwiw8
KMn2HbZMJuEK7Qho9KIfRI25g5VQkEVqIRsR1zYd7P8HwFmRAXZW+RBDYqOBJRE5QIdkK5xbghIx
9nLJg3RiKsGJByr6f0tezi9LS2Nci77eXqu2DgwYhynkOxgBFHKUvEYMUvcDdS589R/2tA+F2/8/
OrwP0xxvZiqGQY2Af0V3NVEn9EFlJNhg8nz+CczkEjZlOgpC1j5Wa/nor9DXTPnUHLq8/LnvGww8
wy2pn0r4O8Wg0D04Qly9vFiJov1yAwi2LzAQ7UwSHhaM6FgnTP1k6zDFednmj4Gfq39vf8Pnq5SZ
7EJY2YVF7k1tHKhVBlFdKzZc+AQLyR+3O7j+1/+9BjJhgBneti7r2rWN5wxqxEIOYUR6lEdFoAo5
8Pdu9T7uKBPGRr24KKyYUpgI+239r+93P+dKbpFfbTNhgLkesiUM5NrFPpPnpeu+pY2Gd4fcmGjb
LBhwDiu/GqBWjuZH+VWM7Z3v7+NKMWEA2S/rFa/uBbZJ6QSHcR5/pE4I092pigJd3N+eZMvwmETD
TPZjo1jewKCdPOe8eIWd46Wl4VbFnuXCykyW4QpPwww2Gw02/bSDqxPUkOpkep+6+qBSClkztsKq
vvnHD2Acx+TWa4hlXkz6Ifh5PYSMHB3nXpouUcFhgXH1R163Bu7zrY6FBsLXbm4SuGk1cRU06ZE4
s3soBGwaClfnP2ADP/yTSjE9yolkW4X6n982mUk8hEVcSDywJGJWzVR8JxlEalGd2zdEXcqMTfS9
rlvmlKcF1sG1c963QowwMLCgXjQMjePEFw+yh+NkRe/hEvp+u3nbRBnYh6wdbEEd3cQU1Zf6oR/z
RfUobmhzHW6cFmxdGCFAhmpK2nBtYilTKk5NODvh3VAjVG5cNCyRMjSCAKlrqrvCbWKG8kAYKt7R
jiQoLgmB1Crf2LNsX2GEg8Zh1RAWrIlJ7jjf4QDnxSA4buX8LK2bTEPGqfKvMpNxCvfFN8Ky6YGt
4z5JNGZyC3kAQo8rEMrcJYFjatqduAO/6dsryBLCTBrhFKKstR9oE4+yfiQze2WquSsDZyOnYBsZ
E+ijA0fWfmnicpFw2CK4WcBdZ0u41Nb69aM+XLYJ94esgddEzCVcPmD28hA49catxTYw1z4/tA3B
rWpMxqTB/TdjxySAiBhU+afjkjByd3vsbX/fQC8rS3gfrKSJswbVDndzGirxGFRhv5Uatn2DgV0O
mlNB3KCIkRmINa+eyrBcotYZk+j2F9g6MLBbBcKREzRh8ORBYlXXbyhSetPOtHFatg2QgVrXHSsY
zZZt7PniNPDiqazV713/3KT8BQ50yf2ubpBxzsLnrgOBhibwuHZduA/e7sLy703qH19pjXQaIif8
cy75KJ6dodsXzkzeXzHDKqgeRBM7yDA8Bl5CIyeQy9u+P26AFv7lM6jZKVI/MKaLqr7PDrIONnBl
GxUDs8mQQSWgQOZHqLo4VIuAD6GzGSstC9Jk+WX+3MOYJ21jPPMsP0vVYTYb+Kz+3U+r+np7eMTn
R3tuwFYJ7dJOX/eSMn0G3VvBmDL802mg0u9OT0MzH3lSfynJzk2eGyju0mJ2O1QwxkXSnilP/6yz
8dftT7FNhoHftM7CsYPOfbwW3TEU9RlkyH1nY25gN00h6lb7rYZFXI7aC/gWwsB2hWv0vG5FH8u/
N1l8TRBCWGLWGkQYmNaV813brhs3E8sB1WTwuVmltCAY83lFipXSScPSMijvIPsTHhmDFYtM8B1B
M7Qb42U5BpmsPs+vs6wogYtUu8iIYgX1ywQ7qlrCGmhfsQoz2X1wR8rnyUHUE3N5hgpDGoUyf5vg
sF2WI40oVQ+wZv5xe3FZsGhy/ZAQ9fIsqZAKb4PfqMGQEYQD16PPycaQ2eb/+vuHLXqqYZlKUDYS
Z66ezllQ/5NJJPRv/3tb4wbKUVfnNKwYYPhMUQOgRvjH1Z1Wx9ut28bGwPRKqnKYOjwTuMl8wiZ6
r5X81ZXjrowu+x8xPBzqRDGPZVyNMGnDtYYfgsnrN3Kitj9vQlsn84QC2xqHOv/YeeWz9usvjtpi
41uQYPL8VjjgwYXx2nxXnwde/ilz8kcZhvQwyGLfAJl0v2bqm2QodB2zLj8q0T9Xc7ORf7MsHJPF
B+vfAOZdCHx13xXgEDovYVJP59vrxta4sTV37ZSIyiUqruH2dgo0PDfFiDqVfa1fJ/wDoFJJtfYL
ZD/nUP2LQ8C9avZpvYE5+f+brnw5lvO86DgQKz2TxAVPMdQ7c56mdl3uTFz08/X1ZXAiUabXxLN+
zt322+2BsSQPPAOuS1NMrkQVWVzzFgmeLBYwjl5Q0FvW9HXWfKNw1QIsz9iOQckNu5Bj1yGj+rvt
6zsFgn3oehvx0ta8gdsua6HuJZAplO4SjfOfhf/eplupeQtqTQ5alo8rd3xE+6EL3sdxfoKOwDc9
0Xu9d1M2pemKHIuIqvGalurviC6/Cq9/5NVURLk7PlR8uPPVltqFZcZNMlqip1TpPC/jZgAJmAX3
LetkJHL5N5Q7nt1B7ttmTE5a2LOCpYqrWI/Q04hkPko8gA/JVuLD9h0GpMUcQKqwDco4rEOF3X74
5YTyD5BN/xGNG/fTuBH1LGvL5KYhoS7g7eiVsSq7O8dLHqYhexaZuxH3bJ9h7MZttqqFkeuzOtGn
Pq1flOzPqHD56Qr9KFK2sS3bFrGB87ZPBQzAF7wlLp18GJNsABWozR48Urwleu/B1TVwLmsyzM2U
1Lil5OtzPukWBZay/+d2sLJljU0KWo1sdIXUcB3DxOriw8v82GEi5lI+tE31Nrrr3Tzz+6Z2z6If
N0KXZYJMFhpdHIq7RKrjUoX3MEJ7B9f6HhZmr5ouJy2yjW+zLDOThzagfjF1ijyLp2D53vnyDle8
tx6M19tDZ2v++nUfNsBBcX9EyZmOBbS/pxUG4l71paPOxq3C1ryxe+f9KD3aIgAvZfIDwoXfAhzz
NXM3Yomt+evvH/59V7Ag8JdSx2E5vE8r+yt1q4NLvI1jn+XsYdLN3DF0+7qtdTzo7FU669PYNVvU
XFvbBr5dXUxFpSsdqyQVv9jsOt8m+GH+s29aDVj741rlXRAiB6aub5ZhTWEc68sZfqC8kF31crsb
20cYsA79IfUcoq4PozWJlBj9wzzt1BliJtFM6Dxtc47hl3Auhx1uibIF96x8lBcy+gxf8dOurzBZ
ZiNsMWoCl4kYNr91JPXsRMuVtH67dUuENUlmpVSwswkKFS8D/5YswdmHDGVdqWMi8Ia1rw8DxXU9
wucmn0u8KLD3emqjCdscHKhjvONvHZUt8Y4aUA4knYY69SH5S5sfmaIXOMfFIskPM59fs0ZvRAzL
kvqvXOkDpEeS+HTplyqeg6KABe3Eo2F7MmytX3//0Poqy8mbElJelc7+TJ3qF6xzz7fnwNa0AejF
Y41IBszBxCEt6Hp5cRd6oJDva90AdB70FN7XQRoXNasf4PXrn2HNtZVXss2tgWMeOCOsjOoqboeW
3hWwJ7iDLbq8KwLPOZLVB4Wbu9UG3P4jpX3CFPhvF/8wCU6timzEE0+cq6B4AT0gec7LRZ3c1AuP
wwACGR7GgoOvpvYM0mJ1ZLwanrN62TLtuG4Pn/wBk1k2ZEGliVYqXvvyccxyGHn7wWMJXaFdk2XS
y5Yl4H1S4VaZrOV4p8lC7rwwH/YtBZNdtiRaMci7y9gjrYu8WfUr9bfeH2wjY4B8XUsGNYCsiBdn
DeAmMEQwQ/4LGlRf9o3Mtd8PU889t+3LCpmOAHo0UefW5aFKgi1KoiXUmsJ0kKNz3DlDGl83ECpD
Puiv1tEPkLmqIsXGfQ98JpmsA32DsSxVcTAWvXdE/j1fYXY3VBtJREscIf+D9GJYvJJW4FXmb2nS
HzU4uxtLxzZABs6LYeXFxPoqhoDsqVfyZRHri4CwZESWLc62rQ/jzg1vFrVUAatisYhzJsTRl+Ed
vHcvOV13Xevp/3DKAnm94HlVXPLqJc9qNt11GV+XrzU0XJLve5YqNVll3jjRgYB7F+dDT/0oq0Ja
f5kCXm4lFcNPoxA1zVgFS/NqbJwq7pHIH1jyY9Tlw7g4x0HLWPbyScOueGPiP19UsN7+/7jryco9
6WHzLonvXvXwIrEKft43UgaoodrLnR7W5xA6HLM7wrzyOJa+t3G2sf316+8fQkbTMg6nXY0UnSim
IxVSHsel2xJz/TzgUZNLBkMct/clElCdIC9ZWv7B4WkTNaV7vD02nz+dUWGgWSEwLDwg2FkZyD5J
fRB0/Not3bnRV8tOdTcX6TOBHsPt7myfYwAco4PbfIXrfFv579WQoqbIkxE0FjdOZ7b2DXDD1bp1
eK3wUBrUxQkuBu1jpZV7aGEJ+fftT7DMt0kxKxVUM72aF3HVh+Gx7avHccnzjcVkwZxJL4NMHkhr
81jFugf3xnFwOq5LNV/SXoXRiPPHoUwdTFLpOfuQZzLL8tzFOb+WFYTtuP9zyrzlMXXWcYMvYPse
A9eoJWgr0vMyzmT52DL1HeyuCyHjT+oiH5lN36psy9LL1pWB8gm8hFmpqYqdpf6RrtUDbFEi6VXP
nM5vXqcOeGa727cEDMhnsze2YVI5l8wRM4yKBtVCEwJl8hugtH2KcVQvK6QN4KZWxfBdPIEyeTc1
5CUZ21NWOk+u759w/tzgetlWs4H/RbfCJwkmqEiTHyIVz0L1Ww92FjCaPDIYqjNkbMIyXqv2bymL
hzRpXyU+Yd8sGFgfR7zO+qpB8yqXTrSmnYhAGFm2TmuWoTE5ZByjglcpUcYkYNeiq8kjEQa+bTaw
bhkek0XmEEnkxDE8bdP83YQoRgyvt9ViSwPM1v71MvVhY5rVkC9ugQSwF1RnsfBohc5VpFrvr9vj
//lBipruqWJhTV2vaJ+z8U0r75np+b3p2cPVp29fdDJV6Rq6znmW50WsBoGHNVIWx3DaWUpJTVE6
5BZr1G3nOG7Ct/DgDHqACUe7xRK0jb+B4hDyg23VhvK/uzyCz5nwEQoW+b5MBA0M6A5UZkWdpkUs
wxoi+IomER7DtvYF2783dupmDJlDe8QgGCwfMxgpRFzi0jLzTT0MG74M/PpZ1kx8xtwKEnoRV/WP
LvU3briWf2+SycaxnnTZLEWsC5qhSqioDs60zjiZsXxjE7B1cQ3eH+DlCEbdQCIn4fR0fumxH5x0
ycfXYaZbrG9bFwaCNewBlsqbMMNuN5/YWoenlE3dQwflvY2txjIJpoIcWyFm01GFC3XReOOhZDqA
SEJZQVzldpS4/tf/zWVQU0SuFHXW4Lgq43Hy12Pg8eU0+8r/Mk8QefNZ2x1UiTPHvs6uX/lhTtwg
SNcxGHA208mFE9gMptWhUeWTP5evKGnYiHy2QTOQrX01dOE85nFD9VdkIv5te7rxBbamDVBfK+yR
d2+LOBvyESIMGYO6ZbdVrWpbUAaoJ5XXDh+xZnst/hlZe8o98ViSYWe4NilmMHMW8MbBNY559ZML
1ecIFjNbD7OWlWSSywjyi0zDEDL2cyT84FT8gMzY01AkdysMfoagPd5eRJYpMJlmsN2sx2bG7R1l
I/9UMhkgJCzzfectk1TW0KIJmsAvwO5GRm+dfkixWSRimV2TS7ZkXrkw7RVgiXYnj3mPiZv+HIut
h2vbuFy7/QCuYAhY32hRgNyHGDHBAA/XaLJ31K+9fmjd98FLF2mP3cBH7YkjFDmJKtuSzrUNjYHY
pOqCjI2siPFS8x626i0okh9dGbzsWzIGapc6k6GEJEfMeN4diqTJj70Pjap9rRuoBWlZ8UViG5gg
7/+2rB75Dleyfd7f1De2YeErlSE9UoEnoMcLr8LhSzrV/bLvz5vcMYqb6twNYLxTIsB67y/NMG09
Olhm1eSMKdSPoKwGA9MM5AcqPR648r+Snpxuj7uteWP7nSgSzRXENeNGFVUkO+je8OwvXmT78lKm
+lkLrdMeQVjGSFqUy5NGmVX4hPg/bZmJWRBrWqGGrjODIzPjfOvx9Fi1i3+AVOhWsLcNj4HYuV61
gJ8nQpmX8KMCS/Z+FMlv0rX/7ht/A7RVI0qYVM1F3IfruUtWHrkzeemQQdjXvoHaAdZXOl8JUDu3
9ORR1z0VrPaOo4Ij7e0ubDNgQJenre/7PMMdqYQOUZSK3P8H6WfZH/a1b4DXUcLlIHoVcbtQD6cd
vA+vYp+PDjUJZKrzvdZrcT3iRfqFrvqtqQe8DM/3usnfKlF+uf0NFnYMNVlk44Rn9LztcObpw8Na
tqexDX6NbXmGUnYWUad9qrL5V5CKNoJVx/3tXi2r16STjXW4cjjSVXGXEHr0Mu0eW4hrgLg2+RuT
Y7kgm0yyaVw1y69nOZL5OLh3TyA2nByWvjQQCbv9FbYurl/3YdcMhrGElqqL+Uet1SvErGFyRPL0
bsoy/3VBamcjVNlGy8B67S1560nkWmiJuyad2+HQ8UGAjcCCdN7YKmydGHj3+QILCk8j+cna94y0
/6Z4Zp988f32WFmwaMqbBTgf5U2Oqw5U84dj0w35AbZ7e/+8gXRZhgN2Nkz2TJz1PiEDeewHjbeM
pN6yLbdNtgF2t2e+XMoeDEia34eC/wwL549c8Zfap1tbqmWQTNZYyoIsxcgUcSq9DNNbrcHP0Amz
t9tzYMlsmmyxjCRlM/ptFTfp8C5CAq03xuRT15UoeFDriKeAZror/WnLr9uypkwTVH+Z5CBd8O6h
k56+QOs4/wKKdnFkYtNpwjItpoZZC23msoTGF/J40P3rsosfDEfI2sGQdtyAue0rrr9/gPm4Fk7G
Qb+KcYSdjtL3qgefiuzI9Wb9g23iDYS7LRQqS3Cq46QP6kOghuqwSHhI3Z532wcY0BYQIAFhA/ED
Nk75ofKXv8ZOKajxDT9ud2D7+8ZerqqlFGGyYhLCUR4cDhVBlKDse5emzAA3Qb1PUfFexlka9Id8
gjStlyTvWZKDWkndjfOI5YJr8slasLU9JSckhEVyagJ9pG77rIq1iIZKnIJmSxbTMlYmn2xZaDix
gMjYlQ2wl3v6sJBs3tgq/iOOfZLxMQllEgaHQeuD4FyDXQSfy9PE2kNOXxV/zaCO4Ohfcpyh+SCe
Zne6J8PXVXqHPvuu6+K+mqeDbPq7xdvFhqCmmFnQkrUNCS6tXV8GjyIPyj+6THQb32qBvsk5W+Cf
pzuCt8AwDc8FBAVCNj/5RX+PGvrjroVt8s2GqeZEuhKFQ0nd+oeGN8Q/rF7rbgl/WVad6XWar/NK
HA5eWCaRaIJOJWyAcnnn85DOKhrZ2J8dNq7LqVzdPk12fpYRELKV10tVYC9LKX+QGX2motp4A7bs
MaaS2QT1Fe7QtoyHhBQQXsz7Y+PCioeVtDmJnqeHqc3Sgx5cse+Ub6qbMbdr5yLHHE2LyKEbTean
eQ2TjTdUG1yNbd8JPBn0UiOXDSMXeL6l6uSNdf6ya32ZXLOqgWJFg1tivHTVQyUEFP/0pjqU5a+b
RLMxXKFZsiAf2xWLex+mwRrNsPY57fvr1xX9YVfMFo0SihpnFVlPDx6d7weydbe1/fEr4D80nbaj
1K4GzyXx9DHg6py7+zjJ1NQv850gkG6DMWnd4ncHqnlFNw+hlnhkEswoK5G6rGqMCE+hDdo+1jy/
47O8yJ0CRNSklxGIasIgqSig8JBnh1Rl4wGaN/2DADvh6755NfZy0le+Cw5hEUOPO31fW7zBRpBu
6tfjvvaN3ZzTxB29PMnjynFSdRiXtiMR8ROSbZx2LCGVGIgN3WrinV/IOMyS59rPXpyuetasvINb
8nmdtiL354uUmDQzSKNjZ4XrRYxLWHUukqGKMngmb4zS50c2YvLL1EAKguvG9UBYI3Ph5Y8iKP7N
1bzriY6Y9LJMz4OfBkEeZ+AQMrf+PaWpivDetbE30+tW8r/nEGJyyvIMFM4yQHgIl/zg+fMUJRrn
qm6MV5H8eWW5D075HUagx2UNnjVlB2+g/1as/HZ7mX0ORmIqmgXwOxNl2xQQGvbDv2gBk+ljmPvu
H3Idwp8Jrwe5a4cgprTZBCerFG3KeGXtANOEXjxz3Qe7KnOJSUEbZTU5IvPzOGVhVh0GqFP+uZbL
ppu7baEZcE9n1H6svpDx3PVvtUofl8KHvJy78fdt02CgXXFdzz1jOQT+Asi/O0+Uey+VdA+9t5XI
tX2BgXemU9AJQySKp6U4zyOSVrP0/g6TLSUCS/sm5czHU6ASAxjVDnxQIMlFX+sZTwzdGGzcniyU
d2LyzuTKJ2j7O0hFC+qdmE9o3KXD+jtI+HjSg5PdoRgE+u9JE+oDdyd26FmD0rKl3GdsS0weGhvG
vBp0jivWyr87LHltWbkPHqa2mXKXsOccV9tyduqoHt3hHOKgfroNc/F5mDFlzMqmgcRBg8lRHVLr
NWt+pyr/VeZXzq//fVr5c6vJn0tZvt/uz7YYrrvBh6NJNo3Lkjg4mnitn7jHWbujfE+QOOOnZuwm
vtGNZXMJjQP6xJCEc4YFg5bUP9YCvBLtpPskzEhoQL5KXT+D9G8OMQ/xTXfLEvk+66J9A2QAPliE
N8kKl3XREHmewAk9CMX/nhq+xeyxhJTQwHtIWw22BGocryGFDu0X0oqoCMVrghqNfV9hss9wRpmH
0HfyuJ5DaIyp9szD9I+ekC+7Rslknw2TB2pVjUNQnfuPOFv8Ax+Lez8oNo5AliEyVcx8JtpVzmUe
J4FOD43f/Uah5R9hnf1KebBx0bMsUZOAFkAIf04Hkcc+rC7vfY6iO8etfu8bnyv8PsAMSmN4O4NB
UTysU3B3dS89siGhp3TsivPtLmxjZCCZ+HQKoPybx6i9Oc96PLnS/ak41G0TuutmCgnn//8VwQrP
Nb2saewP3tmtvTtn3dgybH/egLCbQLI9w+NTvF5d1CEDFuWlfzfhlAXFh519GEhGRWXVlznEHaCa
th67vg8OfJjTKHfS5pAU/pbF8ucZAxKYeO6mxgnKxLksHrT25uKqQOL6zdnnonoNQr+H0yH41+vq
7UuzE5OfBtaV3yGEOJfS528QVnypRfN6e1VZUGGKnBWFYop7s3MZR5kdm0YNxzqvN9Jpllk3Zc7C
dhCcpVii2At+VF2mQQisX+Cn9K50uBGZbB9w7fsD8lwNadvGbZ0LVIeTKGkZjaqObqmO2lo3cJ0F
pJjbRTmXoPHouVR9d8Lhqts4bFo2Z1PtzG8HN/HHOYtdxc5VM45RF45f12Y63Z7cz2+WxFQ6K1aX
F03WZrGftY+tC5u2or6rPOdtFvR9YFs5XNsgGeD2qsZNRzZlMZsI/Iw6MhxDP5w3BsnWugHrumrW
ilB8RF/r8jCQVh/T7VdXW+sGmL21LXHVxgSH65J/L0BhPUL/P9ng51km2CShybahRI7SgTFe7h+x
kF50oZfjsJAN+FoQZrLP0iAMejjsJJci1S+OGp5QA3ICfUNGI9l6jbGsIpOElq0oQhRZ5lwGWnyH
c9tzOOn7WiOv2Ievjm53vWcQk482Dyvj81hnscPZvXbL7163PKWqmiOVJd0xC/P326iwTLmpaxbq
VKorlyOepmk9Da7b3StBycZRxjZa114/xCPhVqHvTWg9bX71/u8l/8XohfbhsU/+3ff/jV3aoUOe
tRTHYRzjnz3waHJ/q8jAdrPzDSjrMagop06G4rckOOEeLE6UgFpaIXX3WDhtD1IKaV7aUowHN1Dy
xAPgcRibdt8RxFQ+693UzbIlzeJFZx0aluPZnZF8uT10NrgYaF84nHEWpAlBsAkfR9UPx2xmFyrr
pzTsj7f7sCwvk8LmUMx+44VZHJIcT2Vj1R4SDcHB261bIopJYuMqLafU8VA5X2a4nL5qbzh465Yq
gu2/Xxf1x8U7TME8UZrCtVlVUdqz727WbJy/Lccmk79GQAcSToG2Z1/eT/70E6/RSBaARCOD6b33
nacg7NXGMFkm2uSyDRPPCi8c0hg0oDIaEKWOSE42R0eO7dOE28a+5WrKosE825kLr03jYKHDwYeS
x8ELybfbc22bDQPoRcHLlA0qjSFrziNHd+th6NnWodK2kgyow64dDqMzhqjv1VeyDN8Zwvno+Run
cVvzxrad1qJqvLJ0Ll0Cw3aP6upJpJl4zsew2cjU2Low0BxCQm+qyJjGSsA8183jMe+fUYiysbda
FqxJaKtxMGOahDgaV+u/yqlfXEl/l75/rtbpj4y2X9x12hczTE4bHukaDusSoLqh5UMiQ/+eZq2/
0bplnEzyGkxRipCUwrnMVc7hyFeBjw2PyyP4ZvX97aVq6+KKww+BAxoIYioocy49TMiisUhhzVc/
zdn8frt921xc+/3QPowrBe/LMo1dfz5K4j0k6wg9Ujd/Cxp1XzTqLp2yjUObBXamFBob6CKTkolL
xuHQJcf7kIqNsGRr2kS0m2pZ4wH9apL8Y1VJcO6h67mrwpGYjLUqD8epyBZxCRRVB433+eNYlWl0
ewZsM2zgGUQcr8HjrHO5yvyHRfA9CcuzJOu+N1Riip5V8HJtiZ6cC55Ygm85bs8v8K52tojllg3B
ZKot+RSEK3WSSy3S9QB/HRQMhEN9JEuzwBh7q6zYMsEmYy2Es1TlaJzHF161D66sc9wXnS2BMFvr
xvY8rEGalwNQVrUwzTrgtjWfa1Fu1szYBslA8TQvKd5u1uSSoY8iz9+SPKsiyurHZN7Khl7/6yfv
bKahJof4MqRgnfACBYcDZp1HsG++cxd1zpLsBcySLfMV28dcB/FDyIA4ksrnYUkuwdCcVSqPdbP+
CPPwoka+lbe0gIIZeK5V0wtJXHFJdPBMZXdmU3IHvu63XZgzHTZ75WROxaWAs1FB20iCU9MdGpHl
WTSMrvf7di+2VWUgW4hJthmj4gKF1/5QB+0/YT1t7T22xo092kW+mw7BGF4SlnF+pJk7J5FWun6/
/ectM2Cy02jrdVkNIs2lKPDilLRpcr9WjX8mtCs34qplxZoMNYYrQt72XFx0KWKR5qeyUSpqvOTl
uvfknfvl9qdYhsokny1+vi5jOSSXrqGwXUuUly4nuMrX6caH2MbKgLcUGmoXySwua88byOoX5Dzj
dSia05HvOw+b/LOAJUPpQefgkg7za+uQH4vnb2zLFjybzLNpHYtFoojkgne/+yTwftXgTK2kgxLd
Trz9xw34EDLgylIl6diKSw6rWZc2XQRtr2hCvNjYRG1TbJy51xWqnq6uMQNZWx1aXaYX7dOtt2vb
/BpABsFDFaOUCN/kqjYH4YxaRmVegRLqBk03bRxibN0YkE44hdWrdpFzcmXhPo0NCTkSfjrJHr0i
oP5G3s/SjUk1m50SQvpDiOBX6JcryiOnoi9NuW4c7y1zYbLNsFODKxdgslOcZiKaw8OiG9stto3t
3xtbdVZR0q5lJy4V5A4CKDU0w3xp1i3Dbct5mBhQHrnLWg/MDRzpw3udj9Fc5/famY9pOR7yLkRt
Fdu4ZVnCn8lA45J1bkfRVceWxysXd8zIpdfdoXKSu8Fxft+OfrYvuk7TB+w1pJNtt7ghCrHxBNgG
4WOziD+4YkvU0eGcZ+RuJVsHKVtnxr6d5U1Xj5Ckv4RUc/BjgwfhLmifPcJ85LyK7p4PW33Zxs/A
vOcm1VwjUQu4VAc5Bz/Ymr5dV8Yqpzir9rmMENNaM2xzOmRtg/G7nkoi+J5yFsFcLPi6b34M1Fce
zC34hPkZSfk7afnhmmOJQlo+F830y6/lXaPVxi7yeRrSFSZXLUEhCSnbKrywOf+jgVbjCDdeR2dH
1K19o21/XGX1H0sxx3LHs/dGv59uMej2ulw+rMFuXsEs6gqM4Vj/kgnjkZ9hu1/aM8p0Xm6P46dh
B31cl8mHPrgQfafDMLiEbcch0bPeoW6uO95u3PYBRlgQ8JF0CYiul6Lhr+vA3kCbQwEW75pj63tv
+zq5hrwPX+CNbJ7ByQgvAXhe5x502shd8vk8tzm76xRhGwlD20hdf//QD0QtGeu84boIBiQVmqYZ
f6+O1/y8/Rm25o0YAJNV2EynOrhwcDMipd5noTfePT8N/phjA/Ih5JhY5rTBRclKR5PbvCwpe24K
vXOdGhs9RylUDwG/4DJl/iME6J8cRC9VB6+i6jZOW7bRMeDOgwzUd8nCywBloD/deqAvebJsUeA+
jb+uMClqnHlinQt8QC66LwURd7pK/mW6fr0yj0kNQt807/sQk6u2ypHpJEFXPMc5KMmqp1RWdM9R
CN9hgHlyvYxlcDW+NL5XajxUwaAtAtXAf+sav9wlLYVeDFSXOTIVSzIElwJaFl/WhNJD6WCD3IUD
k5EWrmUjVne8BqSw+j/OrqRJbpSJ/iJFaEFIXFVLb5Lb7rY/j31R2GMPWpEQWpB+/fdqTj24KUXU
seoAKMmEBF6+B4Y9nUy8L07XG78Y4o/TPoZuxPBWy6nN44pmDCnpMSy8u8rvfrViPIOL8qTmPZpO
S8SZ+LOqK4aBRj3NYhd69A1FfaCL6maGA9ptH2KEdFgWcw2iXXRQua/RKGYguPjPdS0OSxTcdSHK
ta93ZAk8kwatnqBqTyYaZjXYHDNWj9WLK0W388hqs5MR1qE7+f5Yd1Gm2qoaExKq9lvJ3O4XisnG
7rZPMMFoU+wqDSq3MCONw48XDM4ZLLl7PAvvF4AHzMSi1flY6HiRUTbz6ImU1T/FFB8gnvup8+hL
pINsq4MvdJp/Sd3/uj4p76I20aUR59Pc+Ryw7zDrJUTW8qkjSVGq6bhFZDv0rkeevHrBgzgnzUk0
S7HjdJZl0oSsNX4xQPM2QvToKnqdhmA91uumxkTHk/vg5vWvXnn6hPouYOGvf6nFQUwKNZTcbn4Y
u2Emgm16KUbf+cnCok64iIOdLmxfZawJJfdcOB+hGZ4IxhPwU/dsbJ9XEp0DiWJSko8PTRPdtkL/
AWkbubfO2xhmswC5pw4POE0+8+mm4hM4hv/fHKVB9bz0UGmduWqdTqG/Bg8qXPrj9cmwpHORsc/X
9TaiSGkNM/qFr6CKWZwCgLm4/RSymyiy8QHGgjA7AZV1S8IMtQ9jEsaROm+r9A51jAf/619hWdFM
9BofRD/MqGzKFt2OZx/1smcGpYUdb7I4rAlgK+eS+E7FsF46zmdUz2d89e+63L1x8Gbks63hdYHl
WNHaTfqikYnTuPQ27zT51AY5Fv3cbWHGleMeC58ED2xZ2uMY5PNOFzbrX+z2JosOpe7WkuoQGBRc
+jlK6kPPV3fHQ22tX/5/03qXo+oHtNXw0EZUCkKawGXTnIR7qlSW/MFEsDU+pAG024SZBJrzIt7l
CkckYzBllwM6EJY7V6P/1uC+k6iYIp2rmIcORTfoKHAPXtHU95sSXzgvOJa+6rPDm7uyXw/DNNGE
UHUXAlMKJN3Zi+aneSheWtCJil2aXZtTG4HPtxBPYSL0s0IXzp3jdO1DE89hIlulP12PSlsXRuBH
fl2Ofu772Tr2v6H39pzP3bOWNyncBuwP5Jsaae/Fm5+5pFy+LVGjvup2nn9eH7zF7UzYGwD14LiF
XFWmee8cWmB7k3mRexV/FqczAW8Qi3K9sHVIRsdtBGI/ehm74nc8tCLJ3eHvaN1D1tk+w0jsg2GL
W3eRJAvKZUxAkfpIxfbxNhMZce/4uH10wiLMRqctzqCObe7ZUM/n661bvCc04h4AtNwD0TjSBExC
M+Mivl7+mYT4fr15m2GC/y4rUxjCfWgXZrnr/B6q6lvth6/Xm7aN3Nix8wIMDEODkftx98VfIazm
gWd19m66h4PjG6E7bnkh+qL0My2IdyiKonwSTASn66O3GcaI2iYvlqgivZ9ByWlK6oGMSe03v683
/m/N+zuLoAld87VAnWOZexkw2/Mx7vBeV9ZHhdIqMqJ2SPogq6Pnbe6+rnN0XnUD9b5mL/O0JDsm
sm2e/Q1Y647g4bn5NEAyFxpAvzpBEgZE4G3Jgqnt2U84moM3DZA/wpYEuszLgYZlmSx9sHclYJkh
E+YWxmMPbpSZZJEaxV0wgJkwwMqxs5tbvNfEtW0SdXWKLQTYFO9XUDapE21/4+Xl5boH2Jo3wnoo
u5jhIcTLQJy5fHN9zIIflfF3QeI9oTmbfYzQHvyYDsio/Kx03SMVtXtoECM75rH5kBHc3biUbs5F
kA2beBB0SqrBwz0xSqIct7nlXSpgpsgnKno6D6hbL3MBUcFd9FPhOl82tvdcYLOPEeH+vFQ5lwsw
wzgZncZJLHd8Gm8qbgyYiWkTkpVsJTBKDHHspNXiR1X1O4axjNwEsXXAbqDYVHq4uQh/A+v30nZ7
1dm2po0sXPhL1KOQwcfFPKqzvdL53U97RU8Wnzd51+JhmMHitvpZsAh5LEuljuCxC+7KQt707Aur
X7p+kyWjDpdXsuZBxgLxsZL0+1yNX69HrM0yl//fNN0H4AGax8XPOqUbPPlK8DFrd9rZ5i3xFBjB
uqKacGBx42dhzNsvfcuj0+qEU0pAxXzG8/I/t32EEbabbKK16iYfWNEhfhAq8JI+3j1k2Uxk7Mha
LqppNw+L2thAgmO98MWO1Y6FbI0b4UqCNZCVlNiQca12YtPcnzUVv2+yyx+gNXfoZu6iccU7aPaQ
6WHW6/9ua/tyO/PGcYq+bKHCNiJaWUlOOXNVEnJ24y2mSaSGczgoIKbLaXwOwiRew3/E3O2RzVu8
0qRQm0fW0q3y3WyNZPwwBt33MGbTSayyPLjl3luaZV0wgWpc8ZIXXu9moQBYrQzOZCInUdQ7Fwu2
5o3ALcA71PuicbNpiOuDdvSQOKX7YajI8bYJNmJ3GXwpdZhvuGYrWpos3aqfxknnn29r3ojZdiR5
TBYX5pl6Up2UVJBXA9SO3bYmmCRqABTPoPjjLq5GwMB17KMqXO/Lnuqb6jQCZvKnQYuiCCaWrxkk
XYFmGF1ZNne8E3l7d91Clhk2oWkSGodFrdmWVUI0J3+k/iHAUndfiG26bY5NaJrocwAxwHWLh0an
xPVgQBEAu8eBi6e8cxwwAWliZmyNtLdlJSqasDZX3qHrVnHU4Ku5j11XHzYaesngxPK45H2TjENN
n6bJH3BpUkeocwsD3J9ct+YlLt4bzGUxeLNeuS0nvPSjLQPGFoIh41LMj1Xbih2Ui635yyS+ab7f
ZlnGVblltRdX3v1SK0IOFNQAe7hXWweX/990wP2hUHOD5aRBqbD0yXcJLuod29gObiZwjXsaxZE1
gsVFxSFEn3RWkuh0AUe4TXEoXKKSXtWPS5S/8hrViBVIDpwbTzx/MKg5XtSjun7LxoLO87FnXLug
lOr9+XR96m2BZGzgAMGyWq3wcserUzAY3TcEVUP+rYcqU8GTrdtYlKzbsqbe/mmpfyo1+UfF4W03
MSaQTRAaL9wTWzaHzd9TUPyQOrrNa00M24iqiyHe1Ja1SgaP0OCbwVIU7AlLWexuSnM27tagurqA
3TmTZ+13w7nyy+3VB+h558Bm68KI6imfRd9DmT0js9rOpFf9eWp8B3if9fd157HEnQlfq0fpd1Ki
h1yOzal2AMioUcy4E3m28RtR7bZ1zyRpNwhKOOO5YgNJyCDmQ4tK6x0TWbIdk0JtmdvOV02tM8ef
9FFvzbmI/PAwdRPQE3uHIJuVjN18DYqy7YpWZ7VW9UEFpXc/4nF4J9extW4EsOsMbe7qBgBIv8sk
1qqjJuomUvOAmfRpjY+aBbXFS+Y7Bf80Lqy7w6vK3oXL+0OPTSSaI1ygXhq6ZnLQzs8tEPlXqtRe
Jmtr3UjCuzAmre/EaxbwKDhgkocDk3KvOsHWunFqdqqGdMKTc4YCUe/stA0Ft4O355e21o3QBUaB
u1undVaRGQksnq2eNF5rTtfD9v3Aik06NA5tdF8UI1ymkUN8GiA7+SkAFP+bonF4E1tqEJtMaHkc
LJBRKKesIZFKukuNBZXtDtTCZh8j/+ZjoToNWqysq/wepNu6yLBU7FE72Fo3AjYgS0PzUo5ZvHT8
DLF0fe+1eg9jYbO+EbBL760AvFCVSRo81GJLQTpydNZ6xzTvL2kxMw7NCtn4uHVEZarOfy1l/zkU
5CEg6gMTewWDli5MhBlpdTTnOGNlU4VXlYJ8WoYVNRvOeVzcf667qK0LI3ideUP1jz+qzO3npy5a
P5R+dehH+lDL3YLs97ESgIX+N2tcxVCFKEjEZ8zNelayFiefFv7D7MUkjWsZJm5Vet8qt90j87B9
1eX/N3lqM3s49hb4qmCLvaTuK8RdAUSDbMb4BGKvdmfnvHzBn/l8bMLOGjb2ehuDIfO7Kr5HIWGY
QMlS3q0BHZLL5ib4HuDE4s0mCG2lHS87qEpmEGr/veRIwdF0R8edJMxmMSPQA1F7qouIzFZNXvPc
50mnFIpgWf29i8TOemiJd5MDDeTwbPYEQqZu+z4pZ6c+XxavndZtFjLivQNhVe44MyYD9yjOyJ8a
vsUJ0+Ve+aVt+EbEe8HaRHGL4Ud+3H8ImIcDCN/VTXkfnhWbgLNA1Y7m4zJkwA99qZvlqRPVM0pg
7kpanQE0PU9dB1G38dP1wLd8jAlAi4Km2xiE6zNICv0NbAtwhlF/46ZtQs0iNUxUzVRmgHw598hU
+R1p8UJ529CN6A4cj+fUL2XmV+4PtfI10ViKb2z84l1vlg7d487vchma9WNeppAwp1US1UT+uD52
i5Oa+ptroaMwXrTMAuWDSqrgtK7PPouhJx/EVb7t5Ns2ZzLCGRryZN1i1mddDAcdVuYeImAkjqUz
iqzeBnb2m3g7ujxSAK+x+Hjb1xkbOup5uzrGUSjTy9ge15r8o1FKFUBl8Xr7llXKxJK5y1ShJHLs
s030ibPQc7T2v4K8Sbmf72zrtrgwgjzqQl8yQTp0AVZQLT/kbfH1+ugtc29iyFatV3CH1H3mLvEr
EF8vsVp+ljLagf9YRm6CyAbIWK5Vs/TZwvtvOi5lQhyyV4hsG7uxh/eBclhIdZ9NzuKfir7WCQU4
4Aw53L1E1taFEdZ12OX/ZvvZ5lD33KrmY93y8KTl+u02+186fhPaNcgZp8bxOtQIB0XCVH/yOhfl
P/LG/c2kQuv7NfbDEsqMXViy+3EM2gcexp9vG70R0kgrFOijwjZjzDlrtR2dqXlpXX5ToUpsYsdA
ow7dx2gTWUXj7yiU4olcypfrQ7eELTV25pq2ObApa5eR2P8cNvSpJOXT5K/jIa/qu+t9WJJMU4ez
A+QXzya6yQIXAqKdaN2vePgjRwhzCBQPeSIBMHf6X7N61W2LnYkOY3oibuPTJqMc9cfOUviJM+Zh
ot11bx+1fJQJESvibs2Fz0SGO/J7HuiXaNu+hQ7/vJbyPIIPGSeoL9ftZ1k9TLyYX/moyI+DJlOl
8k5Qd/fwNeuemowltk1eNJ77ulKgTs4cWaduh0quiD8EHt9ZtG12MiJ7qyA9MUxoXuPMfYhArp0p
1fpnVFZDh4UW0BmnIf2QD7fdtIMMzVhKSLwGed7hIog4n4fIr5KAOTddNMWhEehOBGpXTTd4ctUX
52Ic47utL6PT9Xm2zYSxRbstnTzucZEBmlkneA95jFr5uEEPeSeBsnVgBHuIC3QNoiFsQ5SqT45S
6kHmbphSVe0hjm2+auzRF+FRnsdllwVsACc4m4KHUrvbbfuoCSDr+bwt8ViJrN3mVz56/xshZH7d
+JaBm/CwonM3HN3rNtN+W2ZrN+enSgd6x/KWitPYRIZV9aj7XKs+gzDL19Lb0kkVf+db90xE/aO+
vAXh9beSeOKvQ5AsLv+7/lWWGTfRYnEZRM4KeC9uQsrucR0V+zmD0+JZAYC182k2w126frN1LyC8
cecwR70s0F1fGZ3huw1SKX8nsbQc5E0KNHfgPjBpcZctHR6ynbJ45e3wWPo1+CG9tJnlnk6GZSsk
ZnA3UIv2W3Q0a2DAo2Y4r65/BJjzf5P290LQZi0jxsfSnSVbgjZDeVeYhCtA/zIKbgN3xSZ2LI5c
kJaFrMuGMncS3HSUCZTN7q/7ks0+RmjXw9wrH7dpWb3mQzJ64ZoUEEhEaevUH9U0h7elOyaGbPSj
QJWObLJNQgzoqakn0p8Dt5U3eqwJJBsAf5vXXjRZ07h30Ti/9nP+5SYbmVRoi4r9OugWkUmQgCaQ
uP3QhBtDyWbxPMZ7ZeQWHzIRZd0yu6rvkA+EvljUwfE8vKk4SzV+vv4RtvaNiG6npkYNKLInrZb5
MNWrAs54rI+3tX7p9c16AbdBsc7qN1k99/Kuq8buPlK7DJy2sRtBTEonZO2oRFZA9lqDNqRqz3PX
eO3OamRZUE0StFB17rLJWWQsHllCR0VOAcCa915T/r7NPsYmTXjoNahAbDOva37SwHMSP+T+bYu1
yYI2ErH4KkfjYu2ch3AN6yPxxmoHoWkxjokngzMyPbq9yHQp+hNyyeYO/JJDynOx7tjfsgiZBGgt
iyBnpLw2C/vxwQNqTZP8p9LsSHT7+foE2L7COE+PbFlLB2fcbKb8dzutR2+b75Ujd3IYy35mostU
1atBggc3y53piEqTtKMobAqnYzksf+cj/XTbV1y+7m2YjZxyrvsWUGU8ckl2f0ksQHqzM9WWOPON
KJ6koza+Lm0Gruker8XtutYJa7rbyBlik/lsbud8wNOryDgY2J+mpoPmS05u3OpN4rM5FhvF6wBW
uEr9Ln1UiA7e97iSBza3O7f2NgMZYSxnnNqmtccyxxZxDC8ZthAhP12fXVvrxl6sRYPCRAgWoqzS
j4+M9tGpBrHIzg5siQATWTaVTIKfcsIGoyHLOWsIkRc/2DD+uGnwJqqMc1mMXCxN1rVP7Qo2nhYP
QDvrgyW6TExZKTY36vK+zrqSHJwiOBZVdC5mjgUaV/bkJsmYIDalNqd1qpBseVUmZKGSRnY68dR4
vm4fyxpnkpw5PiNTHS1V1vWg9AmVTJtGH8PV+cK9becka5tiI36jDQpL0+aV2dT0D2FI7kCZeDcC
h3D9Eyz+aQLGcNlS9ipayqwto6lPfFrOzbGKidhDV9psZOTRLGJU5OtUZrxpj6IdgkR0bnnYZiKO
2xrtoQJt7mREcaF4Q8N6KzMH9dd3IDbYTt4E8ZVIu8XnbnLqRxaC0eI2oxlBHebVyks9lpkH5Z5D
45X0OODl9e6m1k2Y2Jg3MeiMeZmJcH0Afmg4uXVEbmz8cvvzZrdZ1aJ71VKehfn83IfTfa42eZtZ
TJiYB0huTpqAA+c6s4MAfcWhX+UejNkSCCbTWR3NVMwouczyoLnTjnev/R5XYHsS45ZAMOFh0dRM
kQ/oJLB/4ZdcDR/aQPx1fUJtIzdCOAe5EM4UoPhrlvh+WMlDFMyPfuP8fb15Cw9GbALDoCSez4pL
ns3e+r0WKtkoT0L1o1+/ODJIgKk4TAUY6PHv9R5tH2TEdB9o2eed46So5j0urXoIwv7AV7GTeNmm
wohl31lcPcdovtN9laiimJPKcffKC22tG8ErK0B8IUKKCCiE+yrWZbjPh3Iv7X2/9egPmJgzT13p
MycNXfGxJDrLp/h03ervL3GRSUrGBYo/uPad1Ak96BDHip3buvocOoVOfLaoI5/yT9e7sn3FZQhv
Vgl/Wng79gXPWuLmz2PUdsCUlmInJX1/S8AG8N/WVydavLULeVZGeGDzhP6L9NGvSs5Hb6K3yIQG
kQkbK0qEXAvQeeZRUXV43I7J6wgRny0ptk3etHlGJmwMWOQ59qbFSfmyTcuxwE6QH2Nym4QmPiL4
r6E8BxJDsBGciUcA1cctKNwm/vn6HL8fxJHJTebp2eNaTU5aV/x8CWJV8I/RNO2k1TZvNYK4yLsQ
ABVMsuq6KXGhEZIwp/lr2vKTG+XAA4BX5KblKDJRZCRQdMR1OfadaBqeoUhS3C3l5pzDeSI/rhvL
EhAmiozmExPjqJxUaE8lcaU0EFF7NAOWmTCZyQrC5tIppJNudfEUbONjUw93nStvyiAhBPRfL8rZ
GFTtXLF0YxQ1aflzu0DytVpvWq0jk5SsmJfSQWE7BzCWhUngtI95yW4igw+gmfbfsbvLqukssCsT
d30MIvpPy4Y93KplGTLRYL6vVUll4aQrSllQUfAIybgiIXJ8GmOxs5DaptaI4An1o0vIlzyt6/ah
5vQuLLbzilrh29zS2IhVEQXjzAPslNuER3gUqt07QbcHBrM5vRHC0NpsJS4lWCoHPhx1zoZEhsVe
6/+eIv8E/kWmHCZp4PI+iLqBzIzPEAc50rk+New+n9xk6GQy55+8uE7WfkvY/D0OpkdG+DGPnv34
01r/oPm5BAntTYb8AzjGeolbHcHSOF+/jkX+MQjo9+tNW1zABImRcSxzDZnwtCq68TFu2QgyhWK8
H0Wxd8i1eLIJFWtAOkh5jQXECxcXx1xo0Ofk2aGi8V4BwYFSSZXPw+m27zF2754UypNBkKeNFg/O
4jxslcpivYdBsJnr8v+b1IPLIK+2luXpFjVnVTSHOGy/oXDgn+ujfx/UFZnYsT5C4SaUvvJUUNDd
VG053U/Yx5N1Cdk5Ai70hAvF6tCK2D3gHfC2S6bIZB9Tuh9CSWieetK9g2DG64Icesd3bbNvLAIl
bUDhMw9xSrf1c8D4kGgHgG2yfK0ud33X7WabFmMtaNqYbmW+5SloM17mKv4gRjetlz2s3fvgg8hk
H8tnXKU0TMXpWA+gC5ifKq2eOejU5gplw0UQnCBr+/P6p1iWNRNCFndR53rOxNK8yvOHotq2v5aZ
650rOctsmAgy2s5qamUB/4WoiBQcR7A6Ldvgr1zrnVXf1oWxoS8bEMC1Q+O0i6eHJS6eZNmGZy7o
4wJd2NvC3GQkC13cK9bFFqeg1DzxXq7HhrvN0YvzPcI22zyYkd6Vo1OAxz+dXRAsVAMrk1GHL9cn
2XIojkwcWbiNoPFyxzyNufuXV7giLZz8H8gqDQe3Z/kRoFF5X0oiUPNBhseRsz2cjsWX/6Aqw+2K
jno3T2d//uL5H8PlFTKAqMcVHx3AguTg7sSkzYD+f5dKFL6ToSixlq0jUwedF8NhDXDBfN2C/74Q
vLM/m4izOSQqFqHKU01K0Ii/DOtf+Vwe82A5O7NzhETPoQgLlJz0R42rhRZUjWFzV+tzC5rIYc3c
4ntAwc25PfF8Om/jiwKJ8FQcFzIfrw/RsiiZeDVU7fgSNI7wIAGU2hKDtt3faHEPYpY9nPS/71Xv
WMFEqIWtpuBHQBI0igpKh0OybPrgL1nt3nEikiWqT6zIdHT58JK9BsFPQL4OeTAf+vaZyCIZNnZA
mpn40n0EObYn4XutPDbBJ2d5HoL42IlvytsT7vv3/vy98RoXfKqPJlBDhcj2u8+rxJPqh8swZ9qc
JomChKW590IIHBRf11W9RAO9w6UdzjL8QwUmxsv42F4EXtzwvZEYyxSvvPIiOc/SIK4fMJQo745k
+9Rg0yDkK2olznAPj2/HsI2SyNnTcf/3bei9fi/L5psMYir0UK8tZqwGhzSqcYAd8DZ5rPF9jT5H
hZeMqJ2UU55s5Ynx4OgNNcT66Fl1WSn1h1KEhxYbJ36y1TnV3otb79wE/qtR8t7YjDWv51BVdDaP
pUvzuq7dwRtQ44LFodu2Y0O7BAFU1WchvLtLmIXBWUJpc2U7pxHLgmEi7iJnEBNZLgm9CNpkClid
FFG1txxZXc847MS1twlZbQwwtR/d+qNwvYNX/8jVHQ3OY9insn8Rc57M4vcYZ01RH/sVub84wOsg
Rbdz8RNcMpL3TGysio4neQDJnEsqj4cS10swAAY+E7Fc7hK/dl75GNUf2hbsjsN4ajcwROvzEP7F
QP4O8695itMG5t6r/0KdQbLlv7Q8o8DuuM3x3SXjuTiR2CCfRy4usu+4ttkxUqxyDZRGyU0EKq/u
nvW1OlRxsYc9tzVu3HqquAKVZclpmofl87TOZ59POxuFZRU2sX66KGlHw4KmeuyXhLXRB29SGWpX
dtq3DN0E/PVe4UGPoaJprf4HXMRzDbXT6/uHrWVjhWoV6GGjqqRpU05zwnz64BLx8XrblizABPS1
bPO9eO1pGox3Oo4SWkQHierh/LsMZlyaO+fb+jFWFJ17rXA9WD8c2Xd3ktORxtGHpmky1/XzhC70
EfXifXK9N5vFLv+/WVubFrqCw9rSlJaVgwCKwAs3gl3ittaNBWRqGw2pnxA5J0j0m1NZbwKCL/Uw
9Te6krE25L5qQYcTRGk1QhfJyfHMDKr6PUleS15ugvqWXoAh21tp6vXL3zoH+ZzuvwbY4Hqe78y2
zf5GGIuOSer5LEwdUsnzREh8VAUNjtftb4lkE9BXF1WnPM7DVM7ktYnFqwsONAC1ds4ttuaN1ARa
811RUz/EcYgdHGe893LyyPS2s7labGNC+pwJz8mhQzD6TpfHQkI6La7j2woXIxPLxxinbaxKDH6m
v+eY8YQEN2ldB5FJC7c1tSfXGbjMkvROEjNZ4XZo3DvJWdzSlDFt/GDomhk+UzpcqgfwoMf8CD7E
FfU7eBP/sPRutHePZptiI4JxgxvQhTVhqr0EFxHbkIBy8bpz2qbXiF3Kpy6sGjTtUrok7jzinmNt
bvR8Y+/NlZxdh+V+2vRdupXzs9e0dzzck7y2mcUI27L0u3FYJ5KqiR5XNr226MbL90o3LKYx4Xxx
uU5U9HGQurMIE0eILBgreptpTCAfrF26kwj8tC+no6+mU76RMxnaneZtYzf24LEPexX2q5/OGz1t
A3kowM1/3WMsVv8DwEdKPNqwIkjDHqXkVdDGh3br29MGptzT9S5so790/WY/lHgUbUbi+Gkr+4fN
U4/7i4Jt9Jcu3zTdVQsgJZBEhZ+MTwBBvzB/S8hS3F0f+cW+76TJJm7PwybO9Lx6qVrX/9Vh8SQI
OTWevF9ifnIaspOO2wxkRK0bln3fe96akn4lB126xaH2XW9nO7R9hBG2TtD7DqGFm65590kAopmv
VYZ7nmO4TQ+iuzHDNRnilJRBQ6ZtQ/jO25MDXVHo1Q/82FNn76HLUncSmVC+sNFbMfX+lnrreigL
7xgX0cO/ql3DWB+oIz72fv8y5OMdJflr6EQ7eaplgkyM3zAMouSx3NLCq8rPUOhZ/SRvQRhzvO5n
tvaN+N5wPU1YuOp0rdgrinfvJB13fMsy+ya2L/dbAFuXcEk7JU+iIw91Lv7H3LxMHN51h2i6dVsz
gX4uw+sQMMxLyoLoOMYKqVdPfwF7uUedZgl2U9N0jNatBqEwrDS1C4oG2TPr12fcA7xcnwVb+8a+
vDWAkUEzWKdA+wGq43Z1OtW9ug8Kv7m/3oVtoo1IB3HExPCmr/HEMRIcm4f5qJtijx/M1roZ6a7T
+P3qLintovqLp0koEgrtq9uQHCbzG/gZJcRu1JKOzFEPLmXkicpgj/LPYn0T0QdZv67pQpgmcDoo
zEl66FbvZxBNtyXWJvubbLoKQnyNTilnz6vnfBzVdmhHvZfVWYxvAvsqf5ID9Lt0Cm72y6sr1ANW
ihPmdcexWeeSt77Z6FqXeXFfx3NKY3EcyuFZ1DloJKsdIIpt8Jdu3zQ/y4DlfTvNaeHi4hMlP6jT
4JPayTEsybV76fVN61RMaiS9O6Q6VOfCczNv0ngyWZ+LQt72gGzC+3wS0rnZtEqraeQH3bv3PCr9
hOfezpOVzUJG5M6SjNpfnSElTscPhMefnKrYTtdn19a4EbgyIi2U0jqV1tP00/EIRxkxrrZua9zI
qx02uyjDQeNSzD86f2wTB2yg19t+3y0hx/nfmW3qvpZYv1QqalzXVhK7yrhhfRZ7V/XvP0VDq9Ho
gKwoT8q5QlRF7oFU0YEq8uLl7GPpdimJ2nMFtEXSODfpigfUVBxdtWj5MOOL2BaVZy9onXvUbO6x
H70/0dRE9em6A2ENxLVS5aqPlHh/e/H86fpUXCzyZ65KTTDfhle6VaO4NM3b+ch0fz+F5OhKdRcg
2AIX5Q/DXlnC+/GMdf6/k4L7M2zFcTuk7lClgofnCQxFs5i+QVfu6/WvsRnK2ItxRT7UoHYZUj8q
MqeanyU4Ha83bfNZI5KnMC96ADUx+kKDPEODBH5wCNQua+LupNy20Rvx3EDHXfaQ5E4rL2xe/b5s
7i+vGjcFNDWhfLqiXRNyp0+n1XvhQt+PzvLtum0sAzchfMSFqHvT8T4FRGI6lYUC1QTiYGfgFsub
GL5t6yWem/DIoYbiu4YYaOK5+jPrip0QsPilCeKLcsbEtpZdyiIOMNl5mPSJ6vzecfeuiWz2ufT8
ZifDWlPj3VSLlOAhIu29Wj25XrvHfWuzz+X/N633y3apDl76tIhZnkT9emqk8z2Y93hpbKO//P+m
/bqoQ7CcE5E2rq5PU7GROx7N9Y3WN0I2Xxrw72tfpks/JmWAMrEwjdbyaZO3RZXJ6iZm4ld4QxG4
Gi1Q8LHSVtH70KN87+bb8ixGTTnRqGaQ8vVG9ACOlSZGgUB+XsEJPa5/zSxI/s/ZlSzJCSPRHxoi
BNrgCrV10bvd7eVCtDdAIPb96+fVnNoa00TUyY6KDgGSMpXKfPkey87ceiXtz7pwwCjTHG3IgpTp
sUp5ALIF3yXFPm8BQp5ummQMsAMpJb7o4wB/xHSy66Y3/M+KFSBuz5gXtlUzXds5xhnvcL0oKmR+
KxsLbye1L2ACFWT4Nkz339dIYWL/onnJ7cXy9C2wIYeyjg7Mmg4Or2/spQzArHtVelqYOMALSWqd
dqVGea+np77luzxavI39s+IepHHL5nPqOVHXaTh+RFh9KW7UKL/PIvrmkmzLx61NlOEh4JrdquwV
vqDXv6mtHmdrUVArS8NcUHBJAF6/sSQrPObCVB8dpgpSBbItbq3pnhB+lpXjT+P/Npvmr8yb9mPx
REWJMubgIx985TQaXgQoPddTU1bczrFGDdZWsThAe1N1v+vJHqufoBDcahT5X5biH0GNCQkkPXTT
6hQmv4jUvxgMSv8y8TOw/tLaDUBSNdJXh6rjwOxjSmJfzcpvYJ15OftkS/1jxbpM3dLEkWq2od54
21rWPlLeV66a3bAkPz8+dNeGN6IFzZaptpU3h5k+5zV9bqZlT4dyq6q9tiMN35BSd6BRZs1h27jn
jOlyn/YAWYvcfuFoOUAPWmJflWwSJmrQg67d0NtqCTtyyOb8FoJMh262/Jn8sGP2+6rpMsGDPYtq
JPOzJRTVII60AJE/FMTyQ+yU2VX5PiEMT0FK9OHPs15CyEXUwZSP+bGVTG0clCvHsIkaFGNk4Xzv
5pDHFQvHHBRoc+L0G1eytdEvu+zdIY90uOtWmoN3B/m4s5dVtp+ny7z7ePJXfKiJGFRehDI65CrA
6jN8lkX05JXyvrHBhcq86+rnwsQGSkiFVQmPRdh1oJNsWog0qBiilR9/wYq1mfxznU4h+yD6OUTX
AVKUY8n2bSlOkOS4KtEkTEhgw0Eu2EqbhiOX3yoBGZBovuVFd+XeNMxZkb5KwKhFQ8sSezaRBzGk
Wz2LK3vHxPHZS+wKUbhO2DR1vZ/cJTt4OEA2Zn7FEZkkcwNtEUNAtzOEHBkaC+sfTWoF4Kbatz15
bej046oFNgnmVCGigpbCCdMqmsFJMYaStfVO0a1M4spN2+SYA+80rix164Ruh96KMkU/tUeP1Krf
nNY5qTK/U/F1neGCG9a8QE816udoCnMluy8Sl8HHdnCmL8lUgQWmnXXjHD+etrW1v/z+zm841jLq
JG8c7KvxRxbn55Yur9cNbdwM4rEp1ZJbTlg2Y+OX9kgPiyLXAWIEN+7z3jAzKlzqhDVNwBNKamhV
Onqr6L3i8LhxOLsjzcCN2E1hPE5BNLs/nWX61VvNkTCv3zCMFZfEDZMu0kUsfSydsIvGM4Dxd+1o
B13KNoLqleFN7JnuqeRL5DlhPLET2M3u0lnfxcsWMGNlhkzomTfXEtzqQoR5730eu+iAFdgzT4HY
091CDa1sTpNwbtCVhA7JKEM7oY/o5f7EZ7lxXq7NzuWz3u37ihZ5owpvgjUX8mEhk4UzB8otwLrx
meUbwfraUy6/v3uKsGcbQDAG6+L1NxDEPie8e7Fc5/Cxha0NbxhvOWUuiHgjES6tfKi6tPfRWrpj
RXz6ePy1NTYs2IJ6gk1BWxCitvc0UO/YLNFXh4tTpOvroiJmmHEiS6ti5eKEWWk7wBk6f5L8OkIH
5FX/nn3osUKUpKimkIwXj520ctcgVt1Y25U2CsEM+yV5EYs0wrEJ0uW3zq0nf6iHz2lvnepYBpOo
TimUGgdKT7bn/Px4RVZW3IShgTwXQEBIToYcdCQHVlrkrCO3hRrT1G8s+tojLuffuz2rKofSopzg
WJvi09iS74TzbzKX1+UaTShanEMzwWp7J+ynIbS78TQvy8ZZtrJdTRxavXAxe/PghOACBm56pOV9
0mkJZM6UBGTCvr1uEQyr9roJaGQbi1DNAOREmWih8ezYB1dSa+MRa59iWHYNrdw2E8UUgoMG1MJc
WTsXEf6eNFW5K1p32DiDVjysKV5qt6kGEVk9h11iMx9wh9EvCMjir5sow7hBcqqcMkmnUItRhYlw
mhOFhumFk49tWOHabjVsvGOyy8ekpCEhyX0/DudqcnZeJJ6v+wLDxr2GlM4srDHkA/HOXjIPJ4cX
KrTbaIspaeULTISaHiDYCMnJMURvJz/nTZvsoC3lnSVr+O7jr1gpp5k4NdtjFfOEoqHIj3poAhGR
vXRVkJGfmWcFsj0iafnxo1Y2lClq2o4S5NutRlajGHqfDTJF27XXbFyy1ka/mMs734RLnKjbGR+S
xlArI7K2gsxy9ca7rxidqWZKa47whWElSD+Uu1Y2NdqR+yb0Sm/alaTbCl3XVvzyde++Qg5jQnNc
beE/4u6QC8VeQby+PNO5bzb8x9pEGSc36ZocrRLcDrN+ZsqvwX35fXHEtJHx+R+65x8ZOpN8zqud
Ja9HaYdOca/t7DQCVOTkX+ay3OdNF8Ta2WvyOhT1vkFvSe06IIao/Dj1/ExuXZLWvtEw/Ryddm1d
MDucUQL9BDJdL2Ai3QoeVj/RMP3BYUlDUwwf0Scy/Sw0GBzYs47tYCi7vZvcNRLXjjmI3dzHt8qZ
X7qkqitpj4WJemtSXoGubpzCRNP8mSzoyAEB8nAzShrZGw56ZQpNhJuceyKB+x9DbVXzpwIgit86
SfTrVb7A5LGboTo8Zw2D8+TDs6WsN+ml14XvJr6tFsnIqwInSzG6AR3YcSmGED5h6+S6BDv/2N8m
qk15I6shrzaErlc+cqILv+uBwSXOAwK+t572qY/GxOtK0ybCjUsU5iYgHkLgQRxfc1Hu0Bto7UTV
1NcdkyaXnc1Y1YNuaQi75kLSIpIfY1McW5e+fLzUa/NlnPQ0lxHtiB5DL8mPPTsspQzxTyM637VL
6sdbmmVrO9Yweu5E1WTV9hB6Peg0p6yJdkBFb/GerI1u2LwioJYqSNyHXERZWKFG1JNxevp4jlYG
N6FuzQRdnhzhT6jStrxxoaT7heHg38LMrMBkhQl1m9ocxE4VlJ1ax9L3NsTdbm3ccgMEeNBcQwvX
S1XnuY9SswpIPBaxv9idDi0k9Descu0LjQS61VlzxAV2gdW7p2kpY9+jV9IsCJPkrgXCMSsKMYRD
2nIfhENoQ03LGxsEvR+vz8rxb9LcVSXPpZWOQ5g6/Z5q8kAs9EPm/Dz10wa919oEXX5/d/IPsECd
jXUfenLK97okOUBr09ahvxJXmGg43Ze5JkM/hgWRgCF6Sh1pa+c3Mpmuw5oKYtg5FElGIWk9wi86
7d7SPVTH3SLa8FIrXoQYxl1Gg+q6rh9CTfL7SnZPQOOGmqaQSKD3KvVuvCjdkkRdW23D1Pu298oc
ShhhntsjeqE9Bf1AJu+6Sbi7aercjSX/96JwEysHaHwCCo24DaE8fo9ekT9VNp+07X35eNP+e0dx
EylX2LESdQarKKVMDlVT9sG4LUC4Nrph0B0YeaIuQpOFxeby3qmK4ZR1XF4VpHITFud5gJ3KfEEc
XJRgZpyScbd0k9pfNzOXBXlna8lURuAkgC+fKWeJD1ZdqG/bdbvlby9z8P8hAjfhcJfoQ0SdGkLB
yh9aT9pvhH3UkN4Wkf0rptnP677DCOVdljkClCNjiOuJHbQNH3c84n+uG9ywZ1IC6miPWAJPMQfS
lYUIGKdiw6OubR/Dnu1scKzaw3kwRG1x41mahG09bsHt1izLsOCxp7Zsh2xEgH5wpFgO6QI5ntpt
3z6em5XxTVScl3kZssIpTAsMOOA+AxNgfC8Xct3uN2FxMKy+yBSmvoRK+751BhZkLLKum3oTFMeK
FFR2hHahdMc8GIbKR0fIVvfYyrqavHaa95kFRrA+ZKhHhehwn3dWVI5XToxhuJyxJI27tAsVdcmh
RRHgmOZ8y2z/fcZAPPpvt1DEBZnqxe3CeiqKfRoNOmiW9IElURoUQCf6TStFsFh064EreWLuGga8
DBS3cUmmMB3kQo+IAUH0nJbqKWls6yjQALlTVtHdQh59aHYJin+7ZqRb8tlru9iwcNmXRYXUeBc6
qjs1dLipm/JhlteBL7lrmHg/a5ZfZIfC0gZ/dSPz06zd5yZ1HixeXbkhDENPQRNPuJMgMEP65x7V
1unb1A/Vy1VmbmLc0EboVAtajEOWDySA3sy0w2+1b7k08q97xGUvvjuKnJFDFs4hTahRA7VYd564
+0hVcVVKnZsItxSMAA7pkE5PxUIPyh7zAwMka//xy68Yu7wEUO9enrjAluQSVZTSK4Y/fevon03h
bVHmrY1uGLvrdT2aE3CRR2d3/3Nsq+XG0fVWg8u/gzxuUtp5BFzJbgPp6dhOA1U1P5RsP6Wz+g7W
xi37XvsCw7wTwI8tFBcQ4BU1Wmmd6SGx5ut2vglBKyEbPyYdjqAa4KfSF7QY/L6T9o+Pl3YlhDH1
TjOBZsrKk2PYFUz6EDSHmlPOS7/NnS/gB5xPfCg3MrcrbshksSsU0LJ91LYhnw+RNUGaKm/fmjwi
10VJJgZNJl4y6B6JZm2VXwrh3dUp5xvmu7LCJvSMQiVEO+5chn06t34b85s6czYyqSvH0d+YM+c/
VM9OUwlRhkOV2T4F35FD0Ebzn6S7dDnXvARDmN0FNjo/sDZb0IO1LzJsOioE4RnYKsMik5DpLdGr
q9to3og9VraVMGzaI54GU/zco7xHqY96rnss5szeS92Qk3Qt/TxdS6vATWganb2htKEEFM6tHT3k
qdWcnI6BSq3Otlgk12bLsPCJsH6wPLtH8qzpM5/TtP+Bakq9YYVrwzt/O1jGW3fUmrTh0I0ucDIW
tCaiuQg+tvEVF2ji0oTQ1pCVSxM6njcL3ypVE2ZRbx2pm6C+IZjYOIXWVt04pa3SKvrFjcfQTrMK
CSc2jsdkGGiweGO5s7xy+VJfiuQff9bKpJmYNchwVFiU1j4X5ejskp7QoCqH7x8PvvIpJmStQS9n
PS2DfXbkPbStd7mkDxeeOjqI7y5KNh8/ZcUlmoi1MWeoiHI8ZegmP5LZd1CIltz98/HoK+lAbuLV
REMFRL0wfMUusgeJP2l+TMce1ZjBp3l3W1/IbE5JPNwgHfnxQ9dWxbD8Yl6GoZQOsrPLmHY+BUF7
WGdyi0B0bfjL7+9CkTlNRSyZqENWVFoHdeM6E8jLon5j3VdsxZRGzSynIpNG1r/U8QEJ0189cXwI
dp/yony6boYMY090YxcsbmGO2rOWgzepqQ+iGAyVVxqGEZDLLNf9iGUIIRj8oPLuVURb4vJr02NY
eOYgLVbM7RBa9nSXTeUSFEvzlcZAKWTxp4/nZ8UoTNSaqhfIr7IOhZfR3vO5utXcC4DzvipDzU3U
2shB6VB4KLVwbj0h7HzKp63a9IrTMMFqukgi9NA1yAc50a8q6e7SHP6VTzfxpEOVp/uPJ2jFBkzy
tMF2YsEhTBMWXvmpnZ7SJNpw4GsjG8ab5yMKgG5in7WnH+JoQg7cu84vmPqnkU2nvJhj+wwKPFRL
W35ahN5o0V67X5uap5nXLgmLMLiK8gn6bcnnsccdrqK+545+36YHy6qQOJsOWR5vhLNrc2WYsbCb
mUCRKwt7MuV+W7veQTl62n28xiuGZgLXllgqapfpZXSyh4LAriXe7yUlj64TXQf65iZ6jfbEqiII
Rpyh8PbJY9aL7LONmNaDO/5HZtQEqaWlGAtwdIHTVVXRfUKRVNRF/VYUab2ba53uxryY4F+VPOZ9
P288dWVJTEVUlB+LcpEROeetOoFIYgcG/ZeP12Nt6IvJvzt32qwVyu6wwyJbfO5oHvbQ0N7w1ysO
zwStKWuauQA/75mq6YfovNtSF3dzE21p+qwthmHVVlSJuIgxLbqzn8qmegBP4T3RQwBj2WUamnvZ
dIyTUm7s3bW4w+RUgwvpi8LBB3WjuluIfoyqJvYt4h0XJJZZwb+MuXxkOguSZTo6TF7nY0woWwO9
dFVHnJwnZr0l3XzsZ+943fob1u5Byky7GYZmijXoB7WhujtvXFzX1t84r8uGDQjQGDln6CBYOH12
UuuLiKoNbMHKqWSKpWa0gvSFS8l5YOrQTA0ce3xqk/RYRuUdpIkfP56hla8wQWzp6IBercFXVOA5
5UkcuqpHJpVvfMWKAZoAtmaglgQhOTl7S7JjCbkpsy2Gj5ULuAlYA7TDGXIbE1SQV/T99snsl/OL
KpUfVQm06zaWee0LLq7+nQuBcoNVI9zHFmqyV8t2/9Tj+Hbd3BsW7sxg9G1STE6COsIFepyQNhgz
sf94+LU3v/z+7s3juU84qxoddoMFOUpH2PsladXuutHp36MvTIqxz5Rz1hVJfBl7SZDbcb8x+tq2
NAw3SZyREiSjz14ffRNO9kyn7ljKaSOaXPGtjmG7vVuPEx2wd7ryTur7ofsECESQRF9wk0vSnyyT
Gw5oxYpNljVdJl47jNg9ohY3lcfPs9ed+9x7I8T+5Lr5dVZsQs48q8qIJ/oydLg3oL/byvZdPXp7
YtlbnIYr5mYiznI0oxBL2/iS/HiBodpxHWLqSpX6UK2Zqn4rQbCy9Cb4zHWXVJXZkoUeiOTRHOx+
c4f2VI3TdceNiUBTqSMiK9a4XkcQfgXr6RtVKOx8bBVrL3/5/Z3NFQqwIHewVOi0vh19BWRrar99
PPRKbGmCzaRTQkFmwtBj1Z4p2vg5WrJqawSdwcZmXXEYJtaMuwItCXW/nFvQE+/stlQ32eLSjaNg
bWoMk54sJ4u47alw6NVd6+R/FrBg+wQVhI/nZ+3tDZvu2JLJNFJF2DhaJ/6cx3nrx2CJe71ufOMS
naMXZcxIm4dV3lqnjEI0WwzxFsP/yuqaGLMpzlqPt1kZKlV9B7rlhSr+iC6q+0lO19UkTJhZboEC
UU/FgqZ1kIbNzkB8J2X7q2bHpFNb6nLAtUAvZxkt+3pSTy7Y7TaMasWJmgCy2tWkAZa/CF07esk5
CXVnFfgA975J+GeS6+u8qIkjI63rlhD2c84gw5Q/Cpa1Z94o6fhEIRt63Txddu87BwGxEXg1u8nD
pgDbH8S/pkMlvS3VvRUbMIFkU26Rxo4lbECXt6VT/tG6/Xrdixvmi36iFnyCXhlySAyAaGuSgdOO
G1irtfc2bNcFzy9zF1oAUsF+sSI7OSm5cmjDbBtIlET21BfhuFSgQszy8QhanS0W1X+bLTNBYrLj
appwKw6LqS2/e+UFKGP1qHv7uScsaFtCj8K7ysSYiRijSQ8OTUzTGeW4XQ4+cB+a9Fulsn97Z/Z/
PGo0nTkbQZnr9pCV6NAFDw2NDP9+vHvWhr/M37ttrxYGPR+7RCWOwXv64HFkCsKfNaqJqV/DS8uN
bbr2oMvv7x4kob3UF1VbhoCs5ye38ZJdEvH5m3K6rYv/vyMhZuLHojbNVN1iqoT+5YFwHO0EAzmU
gGrG7eCzfoth899uj5lKqWk3DJ0X4zlUFzd4SFMcxPhV5NZdEv/6eFn+bXfM1Ev1ILS0zBZavMRY
PXKePLkW3/Laayth2HSZcRugYisLURY9OYkdpML5unjXHffMZFXLpOXkgPQnYceLAcz7SuyhUFYe
Pp6YFbs2IWTamWRRQa8Bffxpe9dOQ7cTYDP0BV/+tFG6lS9cmSMTSgaYFPeixEsvGJ9vEjpGshPH
armOSpKZWLKITFTn4IMLs2r8M+KsXGx2VbQFJaG/7awaIDltpWkaYh0epUUyX+ppK8W5NvuGEWuV
liyq+jS05+l3OTQ3rtMfcUbcV6Di+niBV3a+iSZLmLKlpUfrXKkUiY8+tXd2NW21I6ytq3E5jjtt
zfHSYXSuX6qi2Uva71m+1em7Nj/GWZzmCcviEnfvxInjh6FSh5RHfld1yS2dq8N1M2TYb2vNuUjc
IQnjgb72RQ2AXdNtHTdr02+cyn00cSZZFYeFk0w7q0junLheNuLFlekxgWGgGGKxAMj0bMnm2Rkd
HZBOtn5UpEEyultQjJU1NrnPCjoKtMCLOFymNEeaFPrPpRO5PhrsPl21AiY8bOkqd5lgZuemSwH9
45F9An/IdR0BSNf8bcFzCXxpn9juGVz8+k4tUX+yIOmw+/jd19bANOFkZrXC7fHcsGlAMMGpryqo
3squhZBe3u4/fszaIlz217vjvigbOxtBbnq2x+a1WviX1l52ExiyNrbS2viGIc+xbG0pZhdX4gmq
ZtyafQ+3Y7/Otji4/p2KYiZSrG3AJQXRcvdMcvfgDmjHBLDoa06tBeqH8+cMSLJACyx/VG7RtK19
lGHZbmfntUvAyOGw5qZ22hdozOhdzpfr1K2YiRlzwUsDZvZInLuW0GOXL6Auo1RuRPQrr28ixurK
trIpIeKsoF6GpP6cHdDfkH8eQIX65eNtteKe/g84tiw1JUkuzyXnMX8dbLQ4PIpM29d1WLK/0WP2
f8Bw6hRWJPiZjdHX2io/IduycTKvTY9h17YlGb0EFucpdmNAqprjAvROEAtvC5m09oTL7++NzvUm
KeuJn9HBne9nCbZEvx/i4nVMcSf/eAXWnmEYdufwdEqnnp8LPmdnSMEg3LYa9zRHWXTlRBm2XRIo
qRbQNDvXoMpkQd4k0c8OVU4aNATQ6+s8iMlfBrZrmw11xs91S90np+3yx7Ts+F4VTfP08Vyt7VbD
nlHlRNv7UvPz6LnermmH+qFeZLkFTFm575iKpMResk6NUOKl7jjIT+gJd/sXgSpx2UWZ96uRAnrn
Ba2azzxCy9Hnqz7KxIkVXVbkaR0t59Ge3J0D6TkkbKNlY+3/V4D6/1I3M5FitBmaFHSr+Chl9b5T
uWe3SH9EWXMeqCh8FrldUMxvcb7EPsmiF8AT64CU6g364/fzGEe+S9s9050/YZBYtFDAVi+y6147
4X1J4ugNBLuZH2tanmXSdKep7pWPc7zAKRJtba6VlTeRaMncqrrwKnFup0iPN/kMqY0b1kh5ndIJ
WPn/NnXRxjVYjqV9BvchWr0K3vcH5TrxBm5r7f0NTwIMgR2nvc2wtFoDQVumVeozmbc/Pt5EK17E
FAdtyDCLIavZedJQui2HtgjV3LV7oCqSjUesfYLhReyknpOl0+yM66gNjdVRnCywKm+4wbXRnb/n
fy4FJTPOznOxoOvFb0oI78aj67x8PD82HMFKAGIypi0QT8lT5NvOpEna4wLSacBt2E8syJ5kzD1g
Y/0hZLgpPYkIt63BVZzFr3lJvy62fvKy7Gsr+Y/Ejr5ZzaR2IqnPSyFu0sjLAw6KLm/oyD2yWbcN
UV3g9XYcVBQYsbJKHhlJv01AmQYAjf1WUsRoQoFJQemm8lMURW01/W5svsvaCpLCxddymj8JG2Fk
TdirrKDsUEbT3ZgDp8IseAr3tU+ip6KpYiBxq5eiBfNVXu6LvH0B9/MTid10fxlHUnmsIrJLl2yX
2P1TNVdvFpdVoLl80+CGyEh1dnFxZpF9BMb+VLfN56Rj517y2vdIf2hSNOWUEXIOyS7j1VGKJCjQ
FYwmvJAx4vlapNS/vHfCl+VAR8DA+8aWfkzACwSKgtsxBcFRCulYJ3voe3FO0TyRReo2c/hDVM/M
t7zimGb0ts+5H6nlPAh3H/Fl747xTSKac9LM59IhN+hTfUV1zs+b/v6SfVIWe5kG8aaj9r5n6f3I
qkdkhaNgiZdHksWntBiTwEv1T0CuDpfpVYWd71ntvkBNV/mLk6k9R99Wq6cHD9YTxKnzjYFDd26X
w5Sx0B3YtwrEyNwdn7UzfAVS9K5zufTHmECKPFqGXamrt8tMD2p8TGmLiDlPP7es/ETyZg9StRMD
JTiYSQe/HTNoH7jRoSzrB03IvWrmX57r3iUZ6/dD4/waqvyGglA0l97rUNeg7UoPAInvIQwfQJ/3
l5vGhzK2ACTGjzqyQnupUH3LIz/uh8Rf5gwsMGnziRZoS1sW+95S9gvCIeGjMfNXnYyOX7rOt0Em
+oHI7ta2Wwi3UOeFeMra2xJ3x7gHLa5KhDgMKX2qi/TRnlO9c2KHnwbtWHv0Cg87VdkpoDlO9QiE
FvNpSdCM1lQyPuIESANZjd1nqvIb3RTNc9KizR4NTA9QL36s6yo/512RHV0k2vddtERY4+Kbm0px
tMCmHBTMgjjQnPtEq+8879xD7ua7YuoOU+/shK0/xWqafVVXTlBW9Jen1d6byaMS0XMelb8ZCK4D
1xlbf4ZKdYYTAhjQo5Wp7hjNFvX7uDiRZSz9OUNdsSlJSIcBWko6QCI7DZhnFd9xtX1JGmgv2F50
nC35iqbvLw5I8I9S6eM49uANgJIRsfrXNq+PowuRdWdWzwpdO7ul8boA+/a2d5zv84XRQma3NFWB
7bX7LF/IPkU7TlB75BSBQdOvsvRYA362yxnknWaR3eqO4yofW9x3bHvacbdKHtrEfq509COG9fq9
6M6gjcuCWMXatztxxrt9RRpD174zErymHiBEduGdVsUj6bp7Z1HODsr2vyqSfkJPZ+Snio4AwKQP
WU9LP+3GDMMuwpezE51rNeU71RKQY1TZkaChpOvqH3O9zIHD3TmYc8hPT+3s3Gh4SqQCxj+XjTe4
0ycg6p+jeDyXfQx/psRndGJau6WH3EEt/xRR0gGzQvyi5cznrnNGN+NXXkfhpL1XieSmisoXq8z2
oDrYwXXkfjZV7S4DGKjiBWSGxme0F13q5cMv/PnvlI9eQOq4Ap1a3XyBHJH0cZ/UfiE7uIrF9aA0
2T/lJAmrbnL3vOQnG11cYH4C2I8p/V2AtX/XZdWxhJSaTy1xaCx6GKGeSmUEb4Gml1GfIL95M0dN
7sctqNuWuen9CtX1YE6ACkGOKjs1C78bbSiwWUKpc0KpE3SyP3udByprF7ycdtBUResrVu2spXgq
lvK71PMnSH6cCG2QUIG+eAEgvOsEdYyo1u0EeD666FS4+msfJScpu2ckF3LI0tOAsrjxs3ThJ8+p
f5O2W3y0Z0z7+OLy5XgeIPkU635XF/Hku/HQ3XEoXLhJUT8sqRdSSOAJPlzAmyhwefZdNFFvVzus
94uMvDl0+T64EKLKRyhrF56GBdtf0Ys6HRFIZie0k4MM0U0YFIuHh05UBJ7Be5JTetd69Zn15DSp
PIEaXb+P8/o5zbOnMlfeUbfSDUSy5IFO3WOOdszGykExNe6FDWrLWT7QCBkmkbdD4LrZm6RtGfRZ
Dt0D2vOdVS2/7Aybvpuns1suN1wJ2H8BLD80ZvqgKSxn14uku8nmJn7WEXQNuMaZkFbjPq6jvT3M
Ny6olh9FS3etmNkzyxa/scF2ES+D+tJHYIlP7QLS41g4Iul97MkXUDDcQ4IyPrSRrfY07pZA5bV9
U0b852gR5SdthupIxwff5d1rOi+RT+rJ21UUmgel0KiTDf1XUveOnyTwY3NWNQGdFhSFWPbbsbJ2
x4k9nxhj8U1OJxHYqgVWys1OFHCUPaRU7F0L+ePdjEbm4ww5kQCQswe3AzMuAgSY3hI4Dr2b23jH
+1YEM1LgyqvrHTC0PwCjvIHlna1x9rNBip+kn9h+1Ev0qLshOdrVUJ6c0c7vi4HWXwYx1LdxUZd7
9CZitypi+VlDqpeIiGrnCplC6HZWi58VSPr6oDlfUDfIKi8YiQQboBOBG6hU/T24ymN/yBh8luYp
37UYPts71dhqtHyr+KFBJ8Ch6qBMYSvaFkGe6eF1hD3tosa1c7gJXdYIx1WyHz1VvySuRAQK3cgd
TZ0OZLRdue8tpc+c1cuXcc7VwcFlKkgSYBf+y9GVbEeKa8Ev4hwJxLRlyMlpOz1WlTc6dpUbAZJA
AiHg61/4bXrRVe12kuLq3oi4EQ3rgqToI4WyNoz9oAq/Mvbd8SYp9lTH1TikG8IWSP/Eu8k9qTyk
unZRo1/YjtAdPebzbZQLtiaRTD//YxPtfiVj0m9YHJHbeWsdVnuIIIxXudDE4/ps26d1WI9zlM4n
JB/pMqYeDr0d6yFFoGyt5Sbse6Oh34hl5098DPl3AFv975bDbQ1rh2J42M3qhkK0LK2aqdkjJKuZ
hRf9YJLth0ycjz6OzDXPgq6e8m4upmCZa2S5xwcxanqY0bFe4Gjd1enO+X2PuJ+aYvw4wuFVf7KF
BY8+Z9NDPsrugYg4qrEhutcipc8IiM2KsRHRHyaz8IZBDhkiC0ebirftSW6hzwtviHz16E9Lyp34
8U4M36VF82EHEKnYL9/rhO8ZFpRDf91M1365XEylXNpPuoxPthk+WUvxvQsYbWOoQMe2bl8Q9/uD
lEl0bHz/kmHJvgAYKX9hhUYeyN5u5ZjZvurUIhpEo1v66OHscmQ/nAzKHwAatiWgJnnzEqXGl+0W
if5Ohjpqym1NSbEvZEMidv7YNUNbRXJDT7y65IAwZXYOqFDFIrbwvZVzctUwrC1Da76jPTy7kIub
ZTFy26b0xW3jVzKu+R3EdWGJZn5Dl74m/8GqTBUN2jEkNnlRGGzVF53nOHQaS4b4rsh9tA1BMZrW
HGY+yfeIrvZisbV8N+ZRiOHcPAYhm4uBbe4MbU9YGO5zX0UNj/H6quGCBXD5n+C7gTP/Jg4GEQAI
nWjP+L14YbdFvUd8y29y0VmJwshKGGaqIwxxonuYsCy/JJ1pU7cphHOF+wHBkQmYHlKc+3LP2qQA
odAV8aRxxWS8rSZumxKrA3iJ5OQQbZGjzIZu/pgsFugQq7DCWE6oqkkH9dHn6d9sStfSDxsEW1mE
s78zdk629XHbtviV4XzBVWrqsPw9yCN4haexn1+JmOeC7GHzDrMMXEpN/4UTCQOfMJaXsA8eUr3z
el5SW7GmR5ZIKBSDsdbMIE6a6Cli01ZKbtvLpGNYaw5xVBr8kpBpTqRMyKrvZLx0mLj6uZLGpNU2
S1vFBnv0krK07JEPCqcm1pVhhD59XbPkFKrli2Fn/Ui5vW2TEejchrAeiXtF47X82rouRhJPmh7m
VD64GL392NquipXUNVx2m3OWhG+9iO7Ql46oOyMvderNp9LxF+mmHraQWDVsxuwPPmLwsFi7Hc20
PmP+nQpBCHY2lvBpYGH/wICgHede+O8ZG4W1cexj2XHdNwvxr9lqxioZYTEJkERWkVj9M915VIUp
/FLVz+HvI5EW+zhH2GtJlnLS4VqumQX6g3t/uGYI9+WVIm3+wLGkfyRi+uBamkJOrC9nNTKMdnQ0
RdzBAQSN4VAGOPmQDIWictyw75Tb8bi36KnXDq2ZsWo+6MC3Jxrw7qBg1VtNKo8PbO0yFMqQ1UhD
hKpjC7+CZIC30eDnq2xtW60iifFk+m8HXrowCG3qd7y5aeheOrCBmDHm5uT7Xp69WnzFxvh3rJXF
20YJch4MRkJd4U+mK8WuzSls5FvDB2xzh3RJ02O87PHXjLH+Om7L8OQSMLk075NDKKLgHLcahnCB
EDW6uG+ifoiQvNkrNzBx3jz92wUjrVWQzJXqlvgyrNNvDS0JSG36sOAs3CmQQMWghv4Af4YOJym1
hY/3z3HLaMVbFCXJ2/aQYICuEo8dshAQ/5OM7U98II9r3DdNqTgBAOKX4Ihd3uQaz2Fe8D3YbxpX
YtWH3fJf1/fmscORfZgCuFkWIzf0ikQNlOo4/qWmYYCnaYQZXK/Rka7jbzdP8x2Wi8RVUus+VOQt
ILshfw5m/Mw5sV+JH0zphjQrCOpwoTO//skSzn8nJB1KA/lr7SPxPIhQVZj434dxHYt1ADIw9Nsm
b26SzW8qMhYdpgae+hrTBldNW8zxvNBPoaPWwFUEzXNg63BeUDBMvqrkvyDfrQLmkPngL/6sa5+G
UXk7FcROiTsxo3Jy3bcNRT9e4rwelyQp5iZyv7dgtPcOOzX3QIHRoequT69ht7tHiu3k+0hiSbLO
XTJeKBKnHtMEdtgHmc8U1Qxd7QwtH1Z/aVIuKVIlIrIE/42L7h8cxq+XdXbEnvJg7flxJ93mCk89
K9aoRf/q5x3DeszsobWOPyJHgLEiSwVmBdywAagzu5B64GH2J465sdecyPAbind/oO22fsl8xc/y
P0GdlHBY30RqcGOx22g+uN57dLdOnmd8VF5OoUNoDR2QKJllSdWuHqAF9FjlFGR4PcHS1WLbhwoz
s0b9xiotcj0AwIcehhLA/o+ryMbTvnX8ElirnhEMkhtUSYEIMKTkelXwNrFvIk+2D+RDLTDdGwlw
BZJ2FnL3dL03MGotse6VlKML+rgicxsIsPBd/4B3maZIEZvhdDjw/ZtgLjzRplF/IPHHhkKaIUTo
FMh5rnqdzTUIolZWy4jkRAwmq3xQSz5emrAjWdEnLJjvmhyZr1UsmP0m7fCXRFNzYPn234aogHMb
DNtzJsZkOdh0Cv651IZourauAbTd7utfRpPs0YR5bIvMDO2vfctY4XYn3ztM4fe6s7wvfIsra91z
cZ5505aTX+KibeGxxsClVxyWt/fp5Icj3i1YZvVpg4UtAknMqvj9mgwrXGRClyNmCq1vA/Cm6huM
EA3ZMD+lgQvLFQ+zxB4Rq2YYQIkqwZd02bEMfltoBOueVItKh5qWiA5wR7RzE36JaDj6GZhiNy7Y
P/OyQ6OdG/jtYgKUV/A0gESCfljKuenpR26FPHcEsiCFWJGsDNAnPw9Lnj9nMdVHGfrhAFt/KOPb
fDyyIaEFyfT2o/jv71hK24++t3kJvwAM8p7L5XmTW1aA6GjvMMWjqwArX9M8RfTTNq7/kLAcPec9
X+63TQcPOYCDexSKCKjRNt4lmg/l2I7LyaEeFg7C9icRTPJiSBYc3CZ6XXnb9NEjXB7h5dGoh2gS
2z8SBrqemyw8KkPXp5yw7JQN4e9xErpsfbcck7WdLn20AG1ogFFZMbaXNWz91Q9cXtAJTU8TjGir
JAyawopleAuHRT43JtLnacdiovRqPto8iB4xEfiKpHb4UCOaoHFycHKx7hZvAMjantnSTYr+VVEW
lXTH9Y5MdV0MWBd7SBS8KLllQY0cRwfEVuTFjw3gwey7PyyxxZWhkP0tJZC6NmmDitJlL1t02kB9
dgscIm3rnqa+7lr3C9Gx/WO02+kYNlNQ6ST6Ny05bo7Ag40RgYwPcyvCq4YjnSkAx/4cjTm8irD9
z68zKbDrtZfBGojzGK4ZkD+0Ng8dR6SaEo2vdcz/EIWMN7YEtEiSrXukzA93iBb4i4l1KKJEpDX5
2STCPsU7HNv7D4oALpCOzfCCejE9ta0Qt2UOxwtP9+CXTGb2ndGU3hqYm4KLRukLp8n/lq1ESUaP
cwAXozDf8fwh3+VQ9avBIJoHQ0l22IU4yfxL3GVxHfkZttvNaj/ILsSvxm/BVW7xdhdmwCfFpuPC
5BY1DhxAoRz7HqzRR+Iw9CAuB5ECmQph3cnI0exBCNvQwX9h7APIbGYe0SKlgziZ2QKqbBk/QdQT
HCcyLBVHo3locfSBXNL3pF3z+81FT2oUCMKL4ajw6JBSXgS80RhZpSzRwpCChPGOKrsis7bjawn5
y3LGBG5KHdLf06yQo2j6X/3eYYi2SvxBgzmXanTmzsCs9c5CnFzjbGLNd2bTXRMIxDoFscCLwnb0
Bp7cxjyhh70P3UE3osUNPhjc/wDkr+GyuxrXfPy2BV2Ou34Nzw1yAQ/akwV/BfP2HqrXiK3m2FDT
VawNphLmNeRKBo3oQPgXrg9TtMa4KztWrWxOfk5hDEgUDckIa71icUNekMasB7UCek5m4xBTyn0d
8q69BTBJ10W3B+LPsjhcRokT9R41ObAmPQK6lwk7wNfal8kQA0YZ0qmijUoUsMRQfIxjL/5iBEHm
SrrkTYlp0ddLh3E8jARuOY2si9DQFn1jK/5ZHrhb1IIXmbbVHaDUFY/RAtEm2qXkGURM9k0aHO8R
3xiyw+LhgsS15RMNQHLUqVwvbRolE5gXvX6FRI0v22z9u/FRA2OMUZFz2mmwHh7I94g1n9fRelZh
3z495Eb1z6FDrBSqOJreAQ36CZ9I1Bxo1P3Y6OGbgGErNvQ0vzRz5q3LaHbziQYIItdFVnyJ4W4p
OnlyfCd/0tbjYy39RsEm5PBIqpO81YhCHNVj5FA6Ctrs/i3gsv9v6WCaxNp8fukbAfkWs0jkBM5X
zCQNX5dpbu8j5PX+sqKZ6ilb/39FTx0//EhPXvN4ltcWNPJJN3mIns8ifwsJWXgQO7YqTBDrapx9
01dxwPKLn3EVzKlKfy1dvx2bKDFHYnh0G1WUnH2X9R1i8TJxl/ct0AvhKNdYGusWXbVRTF/xNvvj
mkWBrkzSue3A0gw3/Ba7088PBC2hcEz4bJ9pL1ApfEOPoBnam4rFcLFOqcoh6huyxP7c5tF855N9
PUA1HX93kyEPI0XwWbet/j/FoGxrh2DxkFGDdTi3NACO5njCrvlglzI12p+ZtBJzziRtUkbZkD4P
6d+NrtuD5HFWZj2KrJkc3Nd73VWpCuF4MLE7ZfLHSE0TyDEsCmq4ciM+6bjO7G5CgpkM5EvrxFz0
ALgBBD9EjL8q3h/mIb2kjg0AMO2rybehADKGS4kBGsYV5fq1KeOm+QjRkKPJ3EuaxX/6lBxEyl5h
OFTqJfiV4zVH59WefRJcGLowYPxY/wOXNaUH7Exc9tGRn8mwVDlmbtSPhoASnRdeydZd7cTvE1y3
iKKeKyMbVkvQASXjMAJxFO+hrRozvktEUcJsF+M0BpGuW/7aKPptZYIFPTgsE1Ju/fxr7sx5MPY+
pX3pl+6A81YxuZ5dFry0A7aWItof95CgcaL11mFebZdLrsGhJdn5Bypee/MVjNoXUW//BDk/Tbqv
rVkvqVa3dRcHvZgz993jxIKkDPUE4jj4DdHrdUmTC1fjc5d3j6HvDeBDyHdX8guA2H+8VY8ZC/5r
7IbGSqAVshNgeGgxSk3n7OxSf5/ChuMuGcKoNqn7VKAVJqfgAxvvj9nAz2iMzwyl33n1nO/Bdc+b
Wk3q3UTZxeXpi3JJjrMkP7sA9GgWvfOgL5NYPiw8aao8EvsRADa2q2Jd9nucltBgyUKgwhY0Ce4H
7N4WVCVHgsvVxuzN8+Y8+eY/xnSh7VKTGERYFIDIie16bPP46G16RTC9OA6+vWZZ9hm281eKN/GE
Bt0WiFZ4iGDhg16+VGY+m2TfgDQn6F9hEgFtCAJEReQr1yCyAEkJ/xoTarCvmDjhzdKBJtnfxr0Z
T2jpeDV1+A+nMbjOiX4SozjkNvuCe776trv6TPGPY7AOX2k2VUscfdjBXn8OwYSVlwxS/3mHK/cy
PAQG3FDeDv/piJ1Qtf4G6886BszSh5zU+F/WM14iLtBBYdUhAxGSHQYoEES+nnTnKyq6583ltQ91
zeKxcpRUP8m8GvGDYU+rfsdYQ9EzgaqCabMEscoY3tMGbHMw87vITx8i6h6mtIluMKbWoGjR+xFU
TokxweUINoZxF1r67O9k6UniIbQ9BtldnJ0bK9NGcPPooqGmGckPCKjZICE2I+SZ6n1ImlvSg+Py
cAPAaOr5cZiHP1jg43h06yuuNaTCGaRFkDR2JZn0yzhOwTEO/ViRbJtRw+l0drMkoMPlM3I+kxov
95lKxw8Jm9o6j3BzNfH4AiC6Lfs0QfyLi0NgODhHeGD6gjfMFakZopK321a5hdzweH9WpLPPbVmf
0mk9rEN4bVqCdj0JQN8j+bOJKgLnvWJY/LkTjNRTzOESGr0MGfuGn9Y9DEVanMMR5tcevpH8lPJU
nPGFEdB6gA+bFhh+E/KhWCYCLnwY4uMcN7ehyy5hxF6mZr5lcYgo0PUX2emVtVk1oakFpCccnJoI
kFaVxZ9QNZtqx23whU90bcP1fvVbHabjcdrnh41PwISaMCgD236zFNNNor/pZD5bPD6A9FQdoaea
ygE4XDGK4ZiDK2yT8WvR/JnwLAEJFt7rZXqkWyJOypv/xi0Pq24dwLgqgmJqn0lmz5NKrnhp53IE
7tUA+MjH+6R34pqtw1PXOwAFTs9nusRxsU/8CDTWHF3g4C6BQwzA4X2P4G+m6B0lSAOIMqC6MyjT
DW28NfO3XmEvudFPGYU1URkuQ9rocplA2I1ZjkLfkjuhh1r103WhTf/q12WqPOqU/5GcpuYlwTHm
jfyaM8IgoA7ve52gF/LPUKIcaBg8MSbvcm3+uFHeZ7o5I88jOYY2A/TO+7FCfhOCcNh4EU5fYeSj
HvcUCeBRVmKraKyWICTF0pHzyhE+gyunBYjoCw4usojtWEaxmupmRFMF4Fdv2PKQoFwVZL4I5N62
+dg7/bsN+VcyABK0yAuLDcy4AAxjoQmp1JpFVau2dwEKAzhUHa/UgTHCUOot6hBB9bjjbnzr9x2d
/ECqTMuu8Jm/jYg9dtN6rwg/+2i6gbDF/b9nKKt4YHKAon9Y/VKD7H3MGvUyj/JmBvki/C7gbTUn
xRoKDKmd+h7mZavQP96l08TqpFW0WI162XsVFB5GgUc0oOlNpgxk3qTrFZmbBZPggDqI1Ip2FLZE
Zbvjc1uDeoM1VxIufyw2zE4gg2FuLGq1QHaBqbvwcyzLtt1faLuD0mieEPf6x5MtKJH7fMgUvW9y
f4bn2gkCRzg+TEfx86vKnH6go0Er0b5sLdoBmwDSWwN27fLwEPeLufitgbihBfXXx7g5uz1+ykZT
WT7+USyFex++LQMNUtnEXV9a2dxUyuazze1juiPQFjKbcpDJj5KdwPANlROf5edRT3dRuj2ZRv5C
MpMrYITwBufbAC8rBwkbIJfawAy3BMSvzuHSZwgGy5L7VOj5RPJoL9Y8bGCG2Okya+B/tMHRPs6/
l4AfsAkZ18ilfW/d8hqMw0HznRZtsKC1kMu/QKS/0xxwqR1aQMIqBr6EteHasS1H42/+Eiz3lvg2
3mWyZoBHQPD6NfnH06Zs+vkQSfA0LK8xZd03xj4FrUJXrYZXnuO2oWn/N02hgM5zNhS7CzDuttd8
RxeF1liWvdJ/ab49mwYFQm9fY86eHA0++gU6hih7zjYkxbJuexCqtSAFZtDm8MlE2z6cICQ8zk2z
VtiIxV6V3P/LxfwDz52hmzwmi3sQy5aWeejOKd6JWMJecyTdXkrh/wUSXnW6jz6YUrpMu2W9Jav5
L1BBA//NIT/5yAbFghaw0+oJCI8tgAr/LA6/Jcv4wHDwee5N3WUE3gLB/GvdQBmxOXpzPV4RiTNU
8IWSU45LvqIkfdpJAOadvIAUP+Zj99532LzshXgIU4KxOYk/YzRmvQ2fETL2lff0TaJuRUv2lqzL
iyT2glKKyy8DHrew8YCw539zS+7FsDxHPAaSBhmR9eljaACeI5MFk9CAJrc3aKzGQL9tkoSfZo6R
krSFYZ1b85bk9GdopunLrOzPsr4Jy2xTzY24Zqt2RIZWEm4+XxvBONyTBkIx3YCoB0j8skMTVq95
Rs5KZN0lXuNDBvfSItCRLWmQhJUXPeKMZsnryaS3KAqghAtG8GyG/VIQDd5HwB6LBHAxpoMeODk6
qAy9uKuWFT9I9QlSnfBbU7g8MUROY54ThVh8+swoAgpxF4RwcQNV8tpnUK7taWKfMEFBExvHedUb
Hf3ZBVQpeevHPyuEwa/QtfQR8DqE2+eQc/SFGPfxH4Rl6heALV6n8Firm2R47Xn2Z8dvV+6E+UdA
FH21Tma89CEq9dQqqLKMw3r30EAmsBFISTwu4pauzxTgz00H+BAD795itTwsJgtuiUXnNuD4ghKZ
SgjR+QG5gdlpaaiokQcjK4iL0kuPG4cdFoaEMAlVbwlpS/BMGsCNSCjJ8c7kQ0EWPx6Aq4ylBDiB
VHoE36GDTV4aZezFwW/mmNh0u1it/DOy63WJxmcrkeDgX5GRtV/Tbtjf0eI+jg0Ag0g5lPQchDzM
CYLjgCnvNQlYczO6v+WSvA/GNFeD4BrwTHP/CPOoDCsyLgX55hGWrpoRw5ZlX35enwfFuuOSoquj
hrkSW5s9Iv+4gDaa/he1VoONWICYkBGesAJ9QBoT6DsW+UW8ue7t7jGDLcC3ZDCeB3Ts9zFHyEKH
ufykkxTIjZEzFDiINwebFBwpnNVRk4JnbkB8Adu4Gs6esMj5z67b+mTb3BzEMpMnsjvMHxAa1DqK
9aEj4KpUjJ4IRgnNzULFfW6F5h+Z7/QrJRqKsnhojlJP5jTMCA0lM/Z10Da5up2gu4e/IjtmewKf
qY46yLjAD+luMEcJo+8iTkG2tlMHJQ+dl2et2Q7yZ5pBjLC4uzU6CftC+d0dYClFAErmBl9uR9bf
PNpnPBmw/9jgNTWsyZcPXCMM15h8jxVMw+WGyRJj1QtHhFzRrZ3B6o3qrqCkHowOyZ2BX+JVTxO+
JBPBaA+YdHAfKM4vkjNfYd0SgHsq6IEiMugw6S069bl4G+T8r5kNrdoRQgCzhwtUNNweANb2hZz7
GbOMaTFFofmccyjOlhTjEp/Cv1naR0UYR6+MzEAd4rA7TZmJKyj9+ZlPzQR4GahinoeyWjUdK8jX
+ud+CWyh9W5Kurm+NA4sJYjq7b5PJ3UbI5BW3QZlhBT5T8AQHssULW25KfCDwyqfB95A5bWO24ny
sLuw0DFcRIDxihU6IlFO7QwllbU2gLU1t1DfzPgX53DS+RM2lh8959tj93OWd6MeMKFDbLhSUNvM
vwfevuW0RdrwzpJzIvK7vhvPnd61OuOorF9Z2OG3H+FJ+zE0Jv4g7TzmVZqubCtNDCq8AJcfT/Vg
wNnBRBQgGjx9x0InjEDjHaZxWkEDA5VAsBHZAXTcBvz6OoH+HgrLpKtUrLBvBVkcZLA+57M8AjWL
4xLvVhc/BtgLhY4g3n4UnBlPn5jG/Q/RxPy3T6BKwgNDgkiFO2KaoVjfp6mQjDqkTWvXNNgibZOs
2KUUohxtgmewWdt+mNiZCYRtP0dnMBvhJUKns9Y5Iw7RAaMyAK7DDtR7x9Y0giwL7gEYE3MYIsOO
kv6O9kV+OBlNDloKMafgYie2nlokHL6v6/Rz6cNatTsB/QyDawYDTXDbi5QBPv+AeY3KJv0CtRmX
i41zJIkxPJY6x15+8xTSFT1f3/YQHMyIq0d3FUSOndI+BZaBKgFqEl8ZxsOYJX10BtTUPG2UBLcx
Gyyae2uTsZ7kIi9J1GNFbgGx8JbiYa5XpAvIrMgynN/CYfhWRSC0I5WLIiruoT7KHmKN9IHCOdI8
W5HTOx/3QP/jbRvaknex/N1Iqd8JFDZJQcd5wN9dx3G8hdj1+4oDh1uTYq8TkBRXG8NYAsVY2WvX
IcA8zIIcl2IGKURkgukSOODGZdAImwNE2BBBBa8PgS2y1Ccjrqx+M2U0ekjuQHdgymTJAk6KmuaR
sNlCHekT9SZTOt1gdwqlpm87+6tbgXVfRBBATzcR3iPfSu8iAhaLh1TFk4+/t77Zxyq34fZPDyCh
Ci2oeZk2m0LOxzTSvRaNiQzjNy5qOuuOlKOIAPm265KJCnZFiqGRgYtjmQANQXEnYdpd0XwDiWKJ
n/40qUSZBze0Q2my4TU+iDDALdtFscA4DQPKd7VTC6yq67bgEoQhRELRKAJRJtihVOXgWKKAhyQS
dk5qgWgCLhHJ34gB7r+3iYjwshgCCBsCZzpVjoV4HhCqo79l85ZNJ6zjd83Bonk3hU8cg+O9TH+W
RmwI6ijLAwwD3dLFtMqVh6hh8GlBYn/wOc0dMCfwZLXLMoDoPMbwUMZInPS1TZupK+POL3/MoqKP
GVL4/PKzlGRKhvP9tYGnFehJO5I/s1iF79rJ7h+QT4jr2i0HV9FC34ymLvvRpQ7EYzqKtNeASmTH
TppLpirMsFDusHZWrxusuiJwfwt1GH2sJGCEVvAhybDPR7Si8VT8hMwhmEjs+19E8HZRnbok/Q2I
N55rpNrj9DDfJccUdM6P9QFBPhLgBL8fcErbN5VlERYhsm55yQfs0kERCoAb5GkWHHvQd48Dgmq7
EqbJ6VZJ3HyfO+2YKIXBV1RnMuhzlL0xfhjt6rYzhlo8Pi1/ROJ8dd1lwmeHSUhnnQQdTKHggGRm
f51CAPTHDd5X4HaJWVXZ5dMJ5glEnmhqQtC3dEdhgmG+/tMhmkpUFBSsOYkZnq9FwrxLyzga6YsK
eQjnJrOA0ke1jrLKrVMCeQ6bsDUAdAGkU88WAMW52/TfEOvq0K5HQ4TGxEf9F+Ba8dkD94VCDOh/
WCkFPSW0nJFtLnxyPi6Bblus5EnmsBXE7eyuUAoZipUsF7+6SQ+syH9Gt4OFssc+goMcITFN0X8U
+TJmMdxkA6JB9LBcYejAggYbAtRuKibgvDEEBYCdVqJs3c5R2ENCSiJazoFYf+S7EQGshZ/wPGQu
C4u9dSjvaGH4I18MikuYqPGVJ9F0ptkARszj2X7mVm8Ppg/Gzz2PO1tuG1vDUro+RmhCswBcyjZQ
MIAlOCS2wcDoXgx9ZHQVjTEsPUcI1EWxRKNublwRmjzE1IaQrsgkaJ64niFowc4/OwILhKKlIdGY
3y0bhczRjDDmucWL4kUXzdCBOocHAMsbZu91nF7mTUGq+QNg5hAv/bRVAvCivRO7/0x3+a93uC3m
H9U+LKLAzEbJDbp2KB46+XcItpegQ0+1tChpmQnBSi37BybjG675cl3yq2u1rsCcHSQil2utIPOZ
9nsMolcwT+edhneg5o+MJAmwsu5fqsm9n+lZNf6ElaAjB/0L5SHFDNp/ZQE8BnLJTusU4nWZPyGk
h15CQXmxgnlPw82DAp0hA4Pv/v84OrPltpEkin4RIrAVlleS4E6Koqj1BSHZMvYdKBTw9X3QLzPT
0bZHJoGqzJvn3hRpcqkT+WgILB2t8pPy9ub5o7n1R16JLLPdbQd+BPEJ7JxdGSo/9M4KNMQQQ/TX
arCuDhUHI7yGjgfITvEsRXhydKs5WigGa4Zi3VaOzknn2FwzZLy2SQivE/dgygVZr3VSvUB4XNve
eIzxsEvjsd8wUKOnnbx+j6VpWpndfLTi+LNP3U+9zK9eU+49rbqW2uSs+O4/UYn2oZHTUYTIa+Hw
yo2SbmAC1Nobsk1bDxuaOmhqxWbjhLwrM2E7OpTt0egmeTBB27O02/cesLJXH8bMf6Dvo176/tbu
033cVneDnedrV2fxL+cRVqXoPku3WkV+1q5jk047S9Fam0ELLGsuKNwSSgouHUv0z1Yoj13kWkE7
1L+FZRx4wn8jId+l00BAJ4AijRkyjI7OFARvJp/t0Bv/TMGQowBMq7NDCQlqT/rb8jjCvvQBn+XL
6PJDNkQ7ri1GLpuohQiKoMbbzHhZHCpt5n9Y9JXbPq1+Eh4P8ItsOw382nloDjkgdtQyrRvnfDvG
hO9UYfI3tqedPRcXbJYQXNprnEx/yAk9enyDtLw+Jy212Cp2nRMOjKukJWUjbbFPXf3f1E3FKpXG
TtHSradGazejtnBh+kNAtUWWzry7H64zqGqde9Zqtruv1GXyxArHrZtBQNM1HW01UhLzgDqICfVg
/YyGg1ZYF6+ALe9gx9Wu0bSXvsM3sfim1l1Ku8DkHFSvl+cwgU40K21YO8n4PqTpLck9dF0Dksls
5b4Z2QdQIVh47gLhRoEFt7lIOsowBfN84RR7HR+QB79noMSmmcx+qa+BI0C+u0820VGBmFAwahL7
pBX3WeXH0HNvpSvefFZstdw3jPjrp1yLG4rR+SX3imfPEidbwvCErD+AJx+PfGtvcc/Q3ZjSU1dA
p+MAmJL+MxrEtHLdxWcm6vvyQFAjPnqD/igaup2TaQPzzhA1rh46QPnsUZVRtQ3t7tQPvIC5dNUK
UTagTI1XhWHtwl69OMwbDpwUD9JDnvKM1IcpLleZJv8tHwuoOZou13tAA81+YbllUn1FxXqx9fhu
jvLDJZKgYvBTTdVnOzQX28tJaOGaADXYaHL+x8zikFn281j3QxDn2XEcRn2XlBJbI4rUxAisM7Kv
sjd/ey3lB8c2GefR3hisW2b7PwREbBi5Qigln9ZsvA32eG7RyDd1LS+EVXxYAmJZpNs+7/7EEJzL
xxom0UHlnraG5YqhnftPaRV3l+naChh/xeAd5M2jde2Kf7lgXGGO0au+iKBGLK8ii7eOo07OQI0V
lls3kX9MGVKUaVEUNAUitCTWjsVl/SHtncOgpmXWcp0WgYP64zGUyVOSdhudRjuwlhjgeY4ugyqT
wLTna4SQ2nV4KKP2s8QQyMru90TOz5lIC26CRRWAIc7MvZakd/bIpgthFgwq3seFe6JUXhIzdFaI
j/7fIdVOLBO8gIy1ARLTAXMAs12c3j9+HtKkTqr7ZcFtvTfSKD/4sSo2uvStwLa4wCh8X8F613ad
nipPvXrL5KAiapNQutjsvt04/dfEZmA3ZrD8QD5KbS60PbjuvLLNigpXXPPcJdO82KvGv2jMy8QE
omjk5acOulOP8UshnUvdOEEropfKKB6hAsTzkoNtjFvCyc9+tpStqX9jjcI2SQUe7zzbK9xOspKo
uRgcVqbTfKZZCm6Tns0lHbemdebcePMqEyWQKGr8ScepMn7tkBdJ1Nsu08+irDayiiGG+gPSHNVc
RJ/edN9JLjEJiGhVTPWu5W8oJsRzk5qd1dAHfki2wxjVfrDkefL957oB2/R9dmX17T+GYPeaawBn
9WveMm7tesdGuBUbt+KxpCeiWyvPcewWQY4wsAI/tNddhATm+OE79q6NwlHJ9lv6mT7ER8P70LdH
PEjJ1ptLcp/M5kgEMIpuLohKjHzMOgZLfapbSO8Ua8kH/oszqBCDN+XdnGkyNgi2xJkxqC4iPBGu
PKS+CrRsvEWZuiW1gDHqj6nvnOES0Uqi6F9dMALgG381J/9PJMzt3FAn4ICoanFJ6pzjGxdlbUP+
ICWW+Akmr3pml8rbMIlfgpZfUo+yvuDrX96/sbB2Nm+OK8dj0bCDyKTfWJLVtHrH8tRTOHZY/voG
GdPJ84A/p1gVEojUjMVTYvC3FdVYbPD+tPs+Sz+IlVfEZzMrizp7DDpV7QwCLLaWsPFFyeaFZnZv
aC2nlVsincLNh+NzHhY7Qw57Fj0DBw7XdiqvOGo+88E7qKp58Sdu4sFCX/aHj87x/2mspQgwrd5z
Ozx4orwYHqdE6COJalP8TFG2pswK8lq+0KRvbFurNixGTl/ahilJhddyIfyXE6OOdmSw7twmC5Z/
Jmz+GhlF+BXHTrWPeOAcxyPgLtlxBJ2VUTMZqV7TkeqTT8oTzNrj9qmq9MNgeS+2icPetXZTYm8s
b7rlYngSNWcOKtqY9s+0Ph9+X/x0bEJI7O7StDhXXYLkVd9uq3G6pzxmGk+L7y19Fd8mJddflcX7
TsOJZGcF0ThOqo7Aib8SjAIz2q4eifL3mib9Mkz1WiNXbhrsEuDFVEqVGz1pKnzUFCt17vjrKiuT
reEXG+Tj/LOEzLLE9Ovqhb92k/i3ir0zz/t5QAO5RqXtnSbbTL8U65YMV977Vt7IacOxrNdvTV6/
qVQLgzLG4yyJrqJ6LvzphP6KVlafM6fGBellZ1iNIO2xp/TImnGKxR52QfOorDx34u0ttJ1eFLsC
Q24xpIjY5UYbaxoz6aMJKWqAYheXcNx8U/lQbJUdndn/xRtCJlSXPFfURZjA4p0vbbzTyj3WdjOt
tb7bZWoM7ARYipbuOuikyjmEPEXyn04FRvM5xitNy6G+MqwX6tMu6iKwGrcLehIN8N24f0DyLkXu
/eShu4v9eW+02VpWzdZkTrai7+EsVsDo/aZfKO+ZnqaI9a9ZtNM2NpjJF9bNogcJPeNz7omx77Rt
ofX3ObU26ZBSlej2oQyN59ThQMrD9G8iEScK7dkvZnqUKn5iBLuX/XA0a/Hp8t2uO0usbTfaaokT
LL+6jpjyVuk1BiEDQ0wZ9IabsS9gLKbAKbJglAUbDCI3iPExjkW7QcOBTKRCzKW6DFD6g10Q9ypf
G7tNEQDD24SsVfYfXpR/hVN/o4hPF+phJxh3QFIhMS4Z4en467EMZeRwF9N41sGJwF/78pgqz4fd
Eztd0+8NlymA/9M0N1vHK9DPXDzyZXnvjOhdB7fCMtwKSGieRXfdEu6/vHlzq221iocb+/AmjbKd
byBv9l29w+vxHPrNWqhkDfAeWL0HEu09I2x/zYn24tKhSXpdfpLAnkJM7wgNlcy2EH2B1RJKoL/N
sblOGGIiX+i7KtUAu8v9uNS9Pueu1edgN/4dK8baVZCNQlp2IJLsMuU1TEQDUYg0bWb8QzV/pGGz
ybxmN5EPMTe4m2biI9ua1xP/yF+f5zCnAi4GI4dxRHkuof8xj2Vx+84AUVvTsQN21nRYIHIyXsgp
X7v5qjnJqlyPggalcue3QsP3VdpXj8rcSbod/vkXpUfb0Gz4nmf/N9S0R2oCTYAg2SUyn6Ne+qza
WUJtUKU3Wm4Go6HvWtcLGj3ddKxAUgNUKxX4JpLJngyPc2fq6yYKz1paXdu620UhymxSHamwr41V
AOv4x+WhhcRBhJfPNtVk3fY7KyGOtVFB15sTU/9oJ7vxdUrlHtK/gfwa1mrKT3iCF5YAr/MIJGoF
Kk72ragfPp7uaXaO3N4b36H5wYGEQSE+KNPGrOqVjIR544W6N4a5jviORF9xCsSBC0heIz+O7pCs
Ro6GhFu9qZEfRdU56zHHc5xqLLWsd0J5+kpZ9Wa5cdRgbfKue2n1eeeF5kPM6QMVKN1ahoX+TGQK
WlRynIS+ATD38c+VVz+XZAt05vtifg2V+4gob4g22rUzc82EM5ILzAggvQg8sGgVFoNVPxprVJt0
5Y+KsK7pyZDhKWnHR9hHF8SDca3H2aeTp58dc3DXqW+VcN6qrFMY/KSx5tGWK3McDqYbnVwGiYK7
iHneOYuGJ+6l9zr3r2nrBGNcbn3D/UCiPs+6eURG/dGLbD+Kdl5o2t1MIRu21q+XhqiYQ/eUxHIb
Qp92g9cFYAjNui0wlKMNs3YXHBE+fTk8m45HcpTYxpBBS4zMoblUI/l6+QOVmda8ipSySHKvVBQL
d9Svx7I4h74EhPfREwYUPHuTUmWua5UezD5HfbRhbnX3msx1UDYCNpL32eT1NGl4DCeHpn60nLAr
Cqph7avbIhi4PnbwYr5H7OTz4uflo8BZOwImaE+mjLa4QgaAEfwGov+qQkLdMBcInXPedKu/nagO
ScOq08bZupZDKTyvPEM+Qo+xh1UzyDCwW9v9vkPTIXQB4i0K8Ay9cdi5qfGYejxOZn/wGv3kVw6G
NMvZ6Ga4Rw9fcnzxFnax01MDch1O4dbTZvgo5zzRs7NjgTl4RqbSeGbGsCe3YgDTGj8dK3xt/GqH
74FYh3RnJvIbWgCupV1rWbQrsmplJM5PZS5JS3+WakKkAu+JFx89jjoezJsobsjzDIr7Fkil3zM2
RtPk8OLfLwl0xfKb+GdKe22l4WoUACbLBx9O8622PW81wnPWi0Cpj2rjZsW/2m0D1c0AgLmzMbW3
BHL+nMjijyxIXFG+G2gdltf+fUJJLWyZHiNhZZSszp72KVpb87PNh+JVcRt02Qj/U40YXZEEUxvI
vvLXRqfpqzbNXpsJQ7v2VoERofu4AIaIP8CFd2jmbVar78KN6eLBS1aR8BEtUvcSWzySZXXsreaE
5W/V2NGzzV+KB/5YtiBc0m9RivIg4ymGD/xlNdhRoFzZwCqytT/agdeq1OtAROVp5mjis37S8xhx
N/+mOH4jUdGHjTW/dQqiNg80vCt1pOEK1k9cv7uYV7n2YS7rggWn1ohMDofFl2VXbFoiUj4zhlvc
pttuFoGn2cHytll6T35Mey6d8smPyi+9xT21/Ma010aa3L98MD+hcM8zL7zmd0+kezD1M4OIDIlI
tNSHdYDfYm1K76TBqUSjearL/JjM3zwIS4/1udx9Zezs21K/63n14pr2KmEOv4Rf6DkKTGMS7yU3
STMTQtmmPBoqfVO1PDQLsB6D/IIKHLFw9+u0njjx0cYWz33uwao5/1+hywmaq7pZuwhrRcG1yXYP
Rc+6bsekWCV6/a3y5pQXFvFHDF1JAG+Ilyl/stL9V3gYk1MGQMDNzkqGMcNkaF14n1knu9iqlThZ
8M67spqAhx2oPIU3gnvVetGr6dLmHTSKV1hB3ujlm+aMd4qYboMfaTsK9C12UaVMSedu1wHDYHud
9uas9Zuqr2mnSbmbpEFfr+mQmjMICVNIRCrHPhiR/70A2yJV9T6vVblDJXpr0+4Tgm0HGUwBpK+8
IVrrCU1OwU5QiavEKgDOCuYe69KflvAQyLIOrCpJmkvHSuJ1YxFXMiryUfLhyaagGUf50icdoo6i
3Jj9x1Q2r5mJ5t1Ve0yIf6xw3BZCbJlhE+DEBg05xD9FPG/bnBIz188Sb+OabGNMGsl4ERCwnqnd
C0xPa1XaD8XBP9HMN3lF98aQByNRyfNd7T0dpbkwxCqd6FR9rWn/8OcTZ8PBQcGOhcLP1MHHJaTo
H1YphQ3+kjvBm98KgxWFjXVlgK6tEkkw0RT/lRa6s5H8yLx8n9yeMAez2ydG+1wQakuAy8OwCGgf
o2gPtUxZWKLDmGZ+rqYOyLqdnwTE4Tw7L6YtnhUek5Vee2AUPXUh9i/4XR5AjKa8ZX1+Sr36Pas0
cSi14aMpcLb3I60ORoezwTmBoSk9t9Qw3jzslFZttd57qHy4N2lxNQfzo3Sj1xB7GQM8hzieDDtt
I9Pf1FFfJk+jL+JfTTrB0qdwfaMGxBt69aeqmyn6cFqb7g15OMEG0YMpUZEhGGdl564626OfHcyf
At9Cbtan0Uog3LlDLdijMh7OkIW7wnM+OyfHJ1kBtQ42Nn2Tliat+W9+6LHeNzUJvcxtSSUyl5N/
fkEplRtEw3fdn7qt2zE7ZxugbEzjUs04hq0Wc54Thcw2J1CZqivPg0yHQ1jl/mo5meoSLtnqHo6D
LJNFpbsSeLY30I4h/5fhE70HdGlGqaVRdhG2CwKk6xsUlDSYXe0ScvOy/nDjzHEdpGKGOeNj6Z3O
BqFR6cnWoNX0DDzM9uf01AwAapMzYhPV7U86BIQnLfmr5/kJ7/kpSpMvXXlbRu1ng63dXI3NPvFs
0Mro3R6gbn3Nw+mcmU/YoHfYxHzGXO4Hm8oPVj5DyySKBn96Kjs0bgwnfu88bFWQk6b90XnBGNPu
LSlfBSeK4qiPlIVBz5iDokqCodUbcPT64JrFsR7xvcfkC6FI7lj6dnP76gVi+6220eRxp1zCqP/1
kuw4KWRVfsWrlVtnk6yXkjqGPigiv8VnihOqk40eMLkz8i35PZKIgTTOkUx9dzP3lr0eo36zqIxi
8m5hq1PT91UbgIb9dVpJyVoCocI939y5fKR9/y1mIQF1cBLIFoGnGn7pOXckSgR9auyXMqR3wx+e
liAW4qQ0bW2qkZjG5bnyhf+detxPRfRSoGeYfn7InezgV+FxNPHakbYGaXw0BueQ5dZ1anD6Yn8n
+YQpxWRFJO7m63SoH+08EsHlngkti9ZO5g1UkmO31tziVsQNjG/aP/AvI4KO5S6qUw1YtoctgnWk
vU//LM2fU7v3HsklztXDGfnzOZ8gBH7dFETSAcpkuE+nTEoPL/iR7CBIHN95RDUTydm6CHs8lZP9
pGr32TDzp84bHmPkf4QE0tOMteekoXRaPl5zYVkk9XbsFVeyOA/LT09eRbRKTAKulmAodENraDYd
UzSTojeG6jL4Ris1v/RxfTUGkuWIagrpR5SXbJk1FcE8+gcqvecqqT5137tEBoyh1ur/F5dEQKyT
vnkqvWa/9EcTVbrN7FuE9UOvgUtFXVxDa9qT/HUc3epsNwidVOOdb55558uraSHYtfUc7/QWdrwz
eJtD0twC2x5qpjpNtjHatnzyYKP3bSIJ7RF9H4Bmmk8qGqJdpafxWYWpezdJVILNNea3tKVCxjCm
H6TC0731DC36QwIBxjqWNGebRo3ee4zzhIclGsprqThs1FQfxFCRpiQnnagmf+l2qqsAcpa18eFw
wq8cKa6DZZKsthCVpvqNK5CemkthkQHYvAKBSG0yk5HCW8/02+QE0yP163sTMnL31+nDY+hr7gXz
PhMxgJlNGmJWGtTwQtTtUuhZ33YYvowF4WFVE3NQ5ZN9zJM++df4I+wHJcN6Gac5uh6CsjMbmUe6
BzbMO+NeQX0wtYl/AHDlySIzdVXS/M92cWp8MoiSLtppE4laA0328m+irv/gL8xAPPeOeRb+Qez4
8Ed7X6G0EndXa6tqpDAqwuji62QeVPlnOiYY5bw6XJnkLMmh/vZd+5R0PMP4QoBS4+mtUb3cTtr0
1at8TxLeiaHEkwvLHtver/Tqz7wan0js+12kbjaWveGXp1KsiSmQ3St8R7SnuqPo7JmHxip+x5T/
BjhIsp1dwCpnBJ6N3Z+Qi87qGLlEovuDIZLJIHJdabzgwz+MrXPFJgSZ1m4x3Z8hhIb/r3RyiR5x
El7GinzWNhnV2bfrvTuSVQc98xz56qyjyWb18KUP6pujyts6XXIDOjiHkFCxtZgDpk3VTBcGgyVr
cIwfU6Z30bsAHJPZkcXjBmAFz6GmDzuE1M9xtk7kkGBixAG06awx2ZBnFPQzFz2Oxi9RpJcerGIt
rYRB3+DfIOmfo1QwsR+zkoxEeXTiCSqBpIFNqslPFWJqSz3/b6nCkdl+syDgFG2+277kvV/yLuQG
SCCNde12hAn2DR5aju2VA4Me2FVSAIfUKB5OM9wpzIyd5vXPtqASCA1yKok84Bu1CPWQtrhNUmcg
QMULaHqs8/xdaRFJgnPkH1I3b89VhXHHmszFns4GT/bO/Qvr7qubTe95TIsLLlfv6ExLQwf7u+6a
LiH5qmKEyUh5xdJxRXkzdrSf7qFtbUI16uKlyNofCbYG0XqFVLwg7ee4XEHq7Jn5YQwqvYnmoj5o
Yzb8MfVZ3zlz5O2GUjf+DlFb+Ks4hOjUTYWU4bWMGnKQ2Krxi1viFPrOL6uPqiLdDsGXqpeFqquK
PNdVYWXFituIfJ4w2kg2mezczHwz6H7f9InHUMOCEjvGYzD63wJRlzOvjK5VhwGkKrVXS1r6Pzea
ij8WJAGkCXHu5KVN1bqlMt27uqIA8px7rDgux8EmwiM2poMkhGjFv8PJpXVk/2Ths1WkBPuo7GEy
C6NkLMeNYNQVT5KZzWQhD2t8V8NcDOcEjeYxOJ7aeqXjnfUc43NkTQ3lrzjOdk73NPTEinpMby9Z
4z030iDWIYXiNqsc07JIQqIpSyMEpmouSUahPA82SXlzFV55WTKGz9NLOVGrR636i8zD7GSs/Bf8
4cymWh/bQzZWzi+B72+9bG8YHm818AP5Tjk8hCRJSleMOvw+eQ2biJSQnlqj6+0i8IknJ+wIBYE8
4HHXJ6VLR+m/JDoweufK6FLJ6ivvrH+W5xHTOtSg9jpL9gq3bl6sdPhUQBqOHe0HYy44PSjo6cpP
mZzN1VglT2OF5V6OmMvxzBbb3o7I03I6ZhmZ065HpcyatDB+R2V00GSROKAK38ZI2CDU5cPKzXnt
F7T22I9qcP44uzCGt07daFofvgt9FJv1J3iKHURK/XUy8tsS6o9sYjqnpjL7nIbp1TSHm+sSI+W0
Wf3RFml1bix47cqPGLGVzDGz5mSCyh9Q0m5m76W7sLZOMq66kLMcn0YzwOUYpcigWIE2hDnlZODO
zVEvewBvrTkPbiqYMolvRVd1FXp61Txway3KdzU42woL579+aH4N2e1I96iJNstvZp7Q/hnkyKq/
M0cDvchI60nKGPfSSjCVi4b0Jcq7p641byrnEhEDqgYWx2rtO+WXFdPm2n3/HDc9MW7lbx/pv8Cb
XoCCQy6c0P4W7fys5emlzkkNWf5HkZTUgpRzJAk9U/fABLsWdgkOakcsGQZmx5vhlAsHRLoa9caX
X/SIiyFfhpv384akm+ZkxYnYePismnTa9xE0FwmLeFHCnuJvX0XVTletW4BW+PeEhasHNKZ40WTz
tet7xrfvzdpzB8F2dCcvdjckVM79ulGcVPTTIHekzLQbHRL8VGgYeSYW9qw9yIpTWeZMB5Tt9FhM
JXsaEvxFnaNZZysiF3c3j1H9PDZp/pW3usHEDYCTabDu6hl/3oTlyjc0/PBMvMoPXXPyY2pW6pe4
Ldy6PYq+S/NLVtrd1urmYbH72ZsbYOjWN7Lb2NWy4eT3iZE1ex1nWzgwTXMS59harv4m5SSB4nHS
8zWr4QjsXe76KdRPmeUlTzKKyEPpxXzvk78hf5sc5ic3v4XU+j9CtcxzPDMq4QIGvenwJ5hAwMLR
TdpTg//wsvwORZiAFks5kuRHIM97vhhB8SsRLXhFCaFnMkYpDqgCWRCZDY9vQWwP93qVlFc87K9C
dti1M5nDn5VatJWscJoDOPjxvUJ6KyHy1zL3OV/InnL+qVr3rrHqMTTCfHn/dCKmqjX5lfkq5Rgh
BTgZWdeU9wNJIaEekXmDKKIVALNO69ffskGfMyK6apewplsPYQAhJvT3atJUhK5ns78tlPmrnraM
amIxhcxMR6g33JchcQqJ073XU6IfYoUdsprlXOMO1/19mqfmgfQEuReEwyPpmgZwkhH6G8yN3pEg
aEVoS6ufIznhdetj93cYO3PBoSfb5d7TzH9O13A8J1mFs22kqesJoc7MRN2Zu2IuqDH/ThOGLw0C
irEWBoZ7nCNHTJqPTCCE+wzjSG3qGbFNYCd2traLZ0p5owJMdyvfBIzSf0lRxIPBxE+gWdXcTBZe
gJONApjSrGPuHDu3f8oYuleVrLdlARxSj/N0lEShrvhU/fs8h4CtnMt7zO3u11ir8Gnwx+pQoH2t
w7DjereGWh3NcY6OOq66H3uMUAqsUu1nvXDX7iyxQydeeJ9SJ7ngeJ2PJn6wk1VOCWFz/RSvMzNG
pQar/MC2S+y2Yf7tazjNTcs2on3uhwMGBZc85VTTAMamLFyi0boPfIrogRZd5Lp32Z7t12N2iXmK
LhgGQ1osr7K3bgFzKbGlo5j7xXQRlkM4kUvhfrRszOTPcz4R1h/XQ0Mqr2X/yLnTDtXU+Pc8l3LL
h8Gyn6x3xMEbJiCZsDKSoxDMI9nQrrdEghdjDnea5em31MoJaxKhgGs11nEwCakzhNKQAHxzHuAS
QNK2MezbVbgF90OCIPma0EuSjqkTuenZWf/jyYZ2vtBdahw1ueikstSKtzqMNW9FqcWehCk15ZM3
yCQ8DAU0EmQZfFNLphGWeFDZQ18muboOTRIKUiodFeMbtX2GTCWoaaJ5C4EkFtS/nUI0TVSHFBvW
rBmsQuF0pKFPPVQxtiVLp06Z/isL23GOg5RpuDyL2UYoywg/XGuz7wRh48/qOqNt3EOw3bWpTzpI
RZRU2yFxVb3TOTI3ddQhOIccTbWs5V0I6bwVnlbeS0/LHr6FLANIUe5KJe0vvcmtVZ2m6a5lPdJV
EPUcRBJNqhTMdq1IUbfwUDofI1F7j2Imy07OIVkxsnG/K/DnaFUOXS2I5JitftdzMRKmYHjpJrWa
NhAeHWpYp0345IquOEs9JmekY/Hi2mncaQ3zsKxA8FM8Kzjre9AxDjQ1o9tUnqjfTcspHjmND2b7
EuuZNPCBYA04K83XoRTJjWmbqQzMAbcFDj6HiBTJTmgwdrLA9OEPiTXeb6Xb5TNhtqR5WNK+WD5u
vrwZshXjLiuoXU9fy6RqVk5jNDsrDvU3TCnTjg9zyf+gwG8LAJl1SLr7Cl8pckLqdhxK/m8b+gSZ
oqeuBq3NLn2L3/Oponu9VY4jpyD1iQaTJKhvrUg4N7Nm5yA1SP7sG6Sm42CWLxWEH/NgF69rXIFx
bPGs5EngglHuyMwyviLOnktU4k50RNWipJJe9GXDEG0sxvjH0SY1vdPR8GP0WYro2rtprkwvZudp
WOGN4mSIxHluM0lqEtbInTUCaaA3kXhBUdAeskSzX2LFwlC90/OtzXzprc6zBOo9GYpdlaDs2JrW
njUsddnKL3HNjXjjfx1X8/8NQ0WyCe4p/1yJigR+DNAb6bJxiW3vnLtkq90M8m/QAVXM5teJeM4u
yze9nVt/3UHX7ngZiHNPnWGT6EilDkqHu/eiGqe0EEXD84glzp5pbcRAsbGFuDY3hOgBMDeNtY8V
8Gajk5NiN1g0TQSFrYm7dxPPBnkFei13oxvlfxIupS0raFFxyLlaO25FXJmL8UHDSErQaNlq/qYz
mWxhX7E2jQdFFsYZMxTTRthYRjCOqgZiXUbR4uWLuw/LH6qb3rnxsPecerpN8VTvMwmZsfdSEvUI
pWeMaEhyE+YxxMbpjFW3I0ZtDKokSp7CpDV/ieDASJom9t3T5+iZaIAGS2ad78ToaijHg+r3cmoJ
rwvpnqE6lg30LPGZ+x/L6rNi29AU29CNg3uEQyzPs9uh+tYOqehpwxSumfpjLxJaN4thXCLsnykb
+wOpXJTjgmEjK2fE3rZ75sM1gapZOuc7bST11GGIecsnfG9rLvbFr6j8l6byv1KY3IU50V9SNBWi
MMqZGYNUYpN0mnNtUoz8fMkEvQyzubHS0IWTlb/24OdHqRn6GR5X/0gnlyhIWlDqvjKlK1glmLm3
LOVsNqYo/E0SLfP+MXJep9AZHvY4v1qF/h9J57UcuY5s0S9iBEnQvpb3KqnkXxhqdR/QgR50X38X
5z71zGmjMiCQyNx77ezaGEPHlMvPt62bBnSKgI9u4iZoX8M0YN4TlDreQAkcnorRwLpjnZdahbbo
8NmFDGntAQmDxW0kbQDVkSMwGQsAB3vWaL4Uybswg20D+T4sKmjgEYg/57cuG25cAco9cr2ppJcJ
dxq/O0ZKQ1Igck9ZaxxcsjR33qyx7/ua62yxof+ItUc69YZ1tUMqyegvFPwoesZOqz9thvssVfiM
bfaTyvFbk/YwuYO1cmdzZVAlJHggAxBKgHnd9SzAb2nP3PRxc49lcnGZPCGP5ox54B8Bm2ated7W
tu8fwqw++Ub73DURHxcMksngNtjssrb+U4XyTr4hXrwWL1mwzrvyNxG4rar4O3ICQhf6eRPjz2Cr
4vIUEWPgAUPBo7lpuZuqEo50PtqPqWU0Ho0WFjX5YNJ2mLOw4GQki6IejyW5EdqKEbzPW5PgCsmi
zF1ifaddL5OzOU5nQsV3KaB1fIj3JriOCdEJ/Z8CvvU8xnfLqlHhNBdTf2j1wRXlnCfhJk2YgSr/
NAtEhamiFQ+kD8kujeBaT4uUeHg1xomLRlnbuyltcbJAbV3NjdscGzdwnrgU5ICQpQ7WUymqyzgT
DJIxbespItHEahkHT3NR05iRysl30jasXWuZ84ZeFLC21rf+uq5T3lOLqtYsl7IU4+iql5AVuqJL
z3mbk+sAvxUbMDwL8Ff4pJuknu6g69JD4AYt9p40eqk8s+ZWliBtyiowFkJPSEV5sldVW7WfyiWx
oaPaPdqqm675UHY/nkO7OBfZ/Dx7Rgl12nUIATBprUyGWd+kq6pLT7jS8wi6ClVbR6emKxBoC6/M
3pC+A9Ly5vktdkqN7mqsn2TvpXuMddHOMIz60AHBWOUFRMJmIUBUrrCRwxbpv0Tl3Y6+67QOWsK9
0g6meyQGjjCB83RG+eBAitX+ipnat+n3bLIAu7Od0c4oPfqoNU8ZYR9bQG9iRyzVkh0gymNQ6Q5D
ZGPtwcMaNO1wI8UOLL0Y7PvZC4ALeb5yT40spImVHFx56vrhIc5ztSsETW89hNWLO3gjT0cq3W/I
BuSF2Cp3vumzWxtwZJKBLIi72XH+VYPbHwCVBGv635g9lIfeJiwGzu2u3AwwKKGe+B5NlRFLIFpV
ZJh+vGtTyWCyZBK3d8GvriirIJU4RbcyfP3V2/SdDBxv2yApcX6DM6HEZ2XB6TSsNbPfeKdVCkiS
RNNVWtADzQ09wJzA01ZGTXYMRAMjI/ckhU2SjDOi9REzQyfneStMvz1ilPavxFR5n6lW+U/B+t+p
jilogqD7fQhobvGO588I4jce6HIAap1M1bafjT9lk2fsHO2vBW1gk+LThv1uo4bK27sqAmtbNQhi
w9Kqt5XBTFlo6w9dwnaNSrjdzsJXxyD3EKg0lbcJELvegOGmB2c0iRUxExO7syo+sFyJ564a6I2y
yx67XICJNpheqTCOzibH4o9OzXqdT0gWUCYDSQ9St0ILDCRYorlZtW5rniOHUs9IcuRTU1U9l31u
vzcdx4UdIbcTifnXrKrixYW7RjRM7hPp0cfr0nNMWu1m/8oUoT2aDIqJD+Dy2btZubNNx+DeAFjJ
lxUCyNDVOz0N/cbEZncR+Bg3UmMy7DlJznj9keN1WCstC1RLHTvDldWcM53JiLTAgjScWhGrX4h5
6j70ol7bo/QoXNxon8V6fJmTDBDKIOPNWBZIKQX6KRVUxXp0qMxE3BTbqPQxzZqN+SjHKsWer+v+
jMMSoRlZrmuYef1et4QFddoR214ys7W1NfEbzNfnyZvvdpYZf8M2b/dDUneXllyYHTNK8xalOfpt
bgdnAAcodFymB6EO9Y37nPNqIwDexnGDojHny2isXn4bqijex072N0CO1ktZcSr4QmCntbFP3Lqp
dzb4bY2XIqqDjSNiVHshiDw8Jrg+3IbypjKmo6CXu7HqeTxNeVKCckWe08vuMwu72oXoy+QlCRAc
8k1GztbKsh5LndGXq2wS2c3uOnXNo7ZYdsly31TJokKxmnUYEZyjgoE6D1tT+SL4Wq/DFOt/jemy
1pGBq3fPpP3b9R2AGGQXa5wkNojNuWngVpn2GxNusZNa/AiKuFMH2PeMzR9nkAGcwCggH4JAy7eF
UWFGcnHiJElA6aAOZR1xTUHvS1mJS2Ib9c2OjhKG4lfZjTtP2ucsmH4mj7clAgrZwvlNA/3u8EFF
pV47gGogCW5nZtsEe+3rSMH9cffL/w6DhIfROyTed9n4JIdWXzReaPEiN5lq8w29x0ZF4botr2PZ
byvAA8j4/SwBi1PjKuvp+E1XY1bQC8INZhuaMOI80h8CE7CaOPq8gD59PvJg9E/Lr2JCE5ygk05t
ofeASlGmCnUyZfLW1/k1lwiubNv8ksQE6ci5JJwwJWSguaFH6qLsNcxt3o6bDM7tSormUrFl67B/
QPLYibBA6SwPc5w/Jv5ClumT5VC9lm04rFoM53WSoA5waRAYzR092zzCphpcREHRGUbJmgbLmnL6
lhj2l2mz56P19dIGKwreWCpdNk6CyOrfrBa06cgvGs1tauW7CMTlxjDLB2MVRtbQHLQDjehaC722
k2vdBXvQiHT9wkckNPLm7GgnMPJbdDRgw9uWYL4SN9+yhBKMrZZK/hgQKjchanEZzb9JD7M/dNYj
tGM6Bog3dIZNbN5YLpStGXRi174P892D0cR888NQHA7qllrD1nKid7tnEjNnB8MxD7UpT0YSHuoR
HwUB1xwW/YOQnv7Ir66vP3O+Y8WrjXqk9lkCCG9Zd5LaL3VNWEchriD/7EzTjjIAwepvF/2p7I9y
HjfgcdFTLfro9D8vuiNZuqApJNjDBB6JJsW37RWrKHeB+jZDfZ5N+moLeBXQIbYmWGBQMVahw5uQ
KdaJfjtj0FyWYWL6jzEdd5l4yeF2JqzwwGqPwZT+BMqEpU3NOrAhfkzljyGb1Wh9ZnQoTb5cUmYu
HkED4AoRz0qaPew9riHPHePeqVdQYNm5UaeJ5N6zNsZCXPhJPr/bGfMqrFEzDz3+XZsoBXShA6Js
P9yCkt564B68OL0G+MnplkBCdiOTzqFebInVLtSIJNKyfQt0/uCI25a639Y4dGZZ3sK+RmNRszgW
532Q3XBUUaxnayb/XfoVGdZmqicThCdXiQHeWHcfhuQ9HjTJDOIvRsUjVI+PoEpt9hmT1e9vTDRE
JRJwHtghEAc/18+L/i0eEKiSRl/m5S41xr0lBRoB0mdGsSCTjPUQB1/ZUH+XtfEqrKnbDtp7X1Yk
jUccnvzRSVhPAhgujPV96KUnUwfusUYM1eTTQ/uPNv4woUisYnzLVt19WEsC5wjXTaIce+rrBcHS
qjficQkJSIjdlAtzEBNiuJk9ZHaDD1t+qthrscqMJtJUHBz+buQxxhY/nZMBDyvJKhRoYfQM1dQ4
O61NQo8In1ooQoGTsqTSlNBo563N5G3qUe9wCuyKVCG6VbdqWZ+1EV24h1mbwmGPHcWIaQwTUpO6
x1ATcN3WyFdd7ivLQrBn7ymfx08iAA/OIujJBSAGo6sXqVC+AD1Q/mDbXFZDmg57t4eKBOozn/W1
dn20NCOT0QrF+6YsY/SXjWJspHT5rZvQfqZ8ng6x7RXYC5P2YspeUb1xNbNCbhXSgxoeRo+OOqma
ac8v8FI4GzhgEJuLoeKEdaz3mOgZ8ki1MW1zWwLNA25OMCDy/dLTb2B4LtC8T/YsYYk2ez0BI+nF
CfkWJVrQ0XHLR5L+cFHTEKbtyC2HBd8/qST/gJ4GZj5pi51K2QdVbFA/18/hhOdeAYHYCMwya4+5
8b6S7rVpl7o9RpvAJ/4qNX4BIrqoW7p1Upa/sTWSH0EDkLXXD+GOzwZjcq/3foc20FbeMznK3Osg
ZBMhg8g+lukJ68+DGIMVgX+PUpJFRRoAaox/loF+PqmzK+cKhkX70nhAtwGF2AwoPNSV3JQJP6D3
HHRI8GaPiQEXVO2mxtrDWU60zvjFRP6P5xObGIHAIPmu7NbBcjqWqBZXRNT80zz9wqVNFxqLXcpC
gR1ujbFmo+h3oxyQE/Ue/ZP4HQKBsR5VyoJuviJ6/iCATuWEOFMD0WvYD3Tmnwk82GdOfJFm9ERn
54WLJq2zwC43OpNXOXq7oG4/5pRPrJ86pDBDua3ZMUqzSLdYmn9hiFyYV2xmvsKGqBP6O6d8bOl9
2meLUhr60KfIKDuUeR5CQvhID6MXhpWIHAiUtkVy9Yb+I5xN0pQ6wRIiMDBVqNYNWoupZnqwoF7c
Ef4Au9poEUQwtq1ct0H4sIEhNyk5mmHYym3JrgHHI+REr0ZSnCwa05N8LG8CJP+iaBp+J2GeuZqz
FHOIBpS245HbIjiAMtjbvX6O+vGiePlFQ2ASaumNDIZH0hkvoGWSjRNNcBsG6lhD2ivlAMYz8HWG
Jfr8wqW/wp4ngTpzScZxX9BBCyNSJxoEGSQUgZtPsdGu29nBEd+/ap8uasHm0/dAtELvyc2YMwEd
5MkueyBzkltH1bxWFdjWWRqvQY2gzEUp0cuBOJas/008Jv2mFW7J0SM6xYNYG6n6SmcUtOiEoLaO
kr1jWM9EBL7FC/eK424fV4iDlVWvoVh2TKL0VSBj90wuRHUz7EZQX8IwPh09IT3v/H3OERpzt2l6
+hi2QFNdS0wcbXY36cUodriUPHPSN/d0UAkeLd8YHR0cXfwGgT773MN7K1xKPbYA7u9i7bZ+hu7R
ObNqFVl/xV2h5lgP81Bfg2awt32Ny721rYbOoJi2waI1DEL52RvTbSoCxlLzv8rmQjjOs7rVqAYd
6sMMVySph/cMc2uQN5i7OD4qL/0hWaH91qi9z7KcvhrCVe902H1ck9bN9rp7qhrv5Ig6/FLJEL3a
hQOmKZRINyW6HUDhvKOIAsmxY2gAEepcHXRoHeN7NIHt1kzmAgfji4E0iOGypRMEqmHwMkkiuWaM
PFs/0NaqJnwMejI38hgKeHN1lVfvmLiUANz5G4SynnInBeXkED4pah7M+ZxbgKhrlGqrMMbVpBzG
oQVmmyBYiHeUbzSPaxtdIIjE5fRgmocgBvBOb3fraB5AIwcKuIZp33rGZNuIb4TMzjWCmi0XwnhF
EiqjDa8QOycL/0Ny6a+lIwpGAtOF/sSbnE3yjOaCd+TiCYEc8VniHmg68d6AQEhkq1GYq79RMvxh
Q4rvbmy/eHX4ThTsC33og+fZYjeHwLH7WDziyAINYG3qUDznkFkYaRycOgRXinp3QlTYychY5YQa
7UHAG9fC1iM+LDTXFqYAVmdfJ3e6G3rTjAU6CYYNNkh8YlhoEYdyP/OxixANfYpaa+26wTf6+dfA
bZ/V5H0szV9JQqOCEo81G4ZnqrKronleJ/Mp4bW5Ynjtk95cQQIhjMVMFv6EdZ+cBf0Vdh9FFkqa
bUipuoEDL6UvKrJ0D3aILnwBJ6HHSxMghC/K5CQiQS0ev9FT8PDFTua2MwMfhlLxYk8uMAoDPkVn
agYcgJf4YtUD7ngB02pkNF3ytDbxIRqdY9UmXBuCaWt2TrGl5/2cWPUzeuTgGPYDsJcabAkQFL6j
5DeZo+8idL/rALV4XV+Hqrg7Y3+RHgo/p88PcrYefmDrH5E4r5D0touO1A2q7kinkFtBcOvV9DI0
pNlaxNuJyfjTRG3/HIpAbgYju1VZ8+znPsh9g1sT6Sup8Zzm5rBKmMGGWc79kzTL/Qz23zGGW+aa
1aG1GXMl//tDE4mdrkybI1s3V4Lk4PUJ0mSNQEvMbblRdZAeRr3AuHPmpJUct0Q50DzSLQPSEfsT
WcFav/tx0gJI9MGuF+/WEH4gxNpOZfRW1kgG2dffPaHuyABObSyPOh2v6NbP0xzemBT8iJKHQ/fO
blbTB8KWPybtjR3T+RtNvQ3WbpdZVQoNB1FekFnbDMTt7LinmFtti7Y2KShi6Igz1l07oYC6xq00
IdvFXVoblrBem5Z6qyYcNZw3ReaGS971Hht+sZm8lPwzco5sV6IfM5nFyNl/xcT4ny+o5UW0ZsWd
/BwRPhS6u5F6XIUNaIEj4yy68DHIAZPZqtdmTOKdT1KeTubIdHsOsl0Yc5cO9ZUe3TXM4mNgz1zv
EQBLPUEfc0iDkv1fujKQFpKH42RnhCXfMdalTdkUn/UI/4lbgFIlLBS7ZponwNVyRIDB+M8syb9a
hbk3rUcT7X7lgpX3lG8e5NQRkDB37qFzlkR7z4J6Q4AU4qu8oKHQ07vPQ2ZNZWnsbPwXO8aRCIso
YW+lUZgATiLIdF609KWEOaF+YBacDGYNJrawuSrXfOwFsqGj979rauoHDOAYX33aGQBcCXIORUY4
6GdkYOrGlF1imWpUs/M92R76zE/xQsHgWw9RYv5p3BLrmI4N787pXnwWReYjvkAVpwklR0yzAJrK
khjk1HHb9ZiFzg5zJCBVYlxGvheOhWp2YM5HkV6jyUY1KTL6Wy5cbs/ydb6OUblss9CMb3E7WnT+
OvulThpjH+sEprg3+ke3ByCvJurDuA/80xB1KIZKM7+Y8H8ObDdiG3khWqd+LvdoO9QWIat7mQsD
RokjKJaGZRJhAOon7dXfzUUMgN1pmnbDP18R3xvgYHTt5ExUzrAhw4P2RDu6mD7i8rPqavY+kNvU
0to4uelE2HJHmsYS1bx3Gwnu2Q8ADXlaecws535veIx7AZijOGQyvYuLeL6XHU+eNiSK0NA1njvB
nkTrpmE9Wd02hKW2VTWTsd6ih84UIt7aoieYU7BRiwG0iJXmHvYypwb10qRPQ93/tcEWsLpS7+BJ
I3I2LYTLh7cQFGqoByuDzt1WT3l/rhw7uChjQHiRB8XTOBfLNu7Q1IjnoAJyDmp1xTUl/Ry9Ntiz
13T7KQ3nrUayCTufSZ+Vcpb6TZTvpRn+czmPFsduwWPpw+ZADz7BD4l/HGYTq6oRFzMSANCYZfE0
lQwhxmibLeOuLuQC7B4VHTOD7Q6C5FUF7W/HjQhNQPifkBX8Va85eKH31Q3pqRuyUyJINqcpuhP0
0ULVQOWM2zuqia07oNKFX0Hco4WlJrKTT9V0zqqI2m0AojEz7Luj67+z3eBxxtGwGhZzYhUtJhmI
eyxjPCOA/UzTPWdgc5DvJmS16y+BVngxdG2aZHZOZu9T02n9Nmk9okAmrcaIL6W/ZNxUjLr4LJCs
bvIJV/9iyCjh9qK+P8EX3zSu8zHW6Xqw5kdilxAH4r1NoEWtmda6zSt053/aRRsV11xBu6UqUfLi
TeElIyvUqozrkC5tRHURVnRsq/JP3A412kl1mpL0PqZ0RRvvBVbT06Ctr3YeX3TvYe/nUpoRrNQl
3rByW+NnMab4U/Kw6QbFonzKZufJr1y0MtlXhzOvM4K909Y3m55dDXaGrKj4MkFc4mzELpiAAI/r
Z9cTt6q38K7b2WebMTgCAAXD8EIv8NWEC+wPtr+y83g/u8NpyGAImHPJcNFojrIRL3Zh7/w5uy7/
3024T9qg77NB0kmarjIgOAV19Z9ctzvpD0+haV69qmEZVF/1wjjp1PgeqP5Shm24xB+ZQNaLcM80
hJ5Yh0dSzyd0bidEJQyb+2+cIrsiV0ckNrfaM/cCufEuFIrxs3pC1v1k097yEBWhFYOfU8r02Um8
e1vPd+t/xpfhRnhnc25THXLRNS6Uo3iLa/pw/2N5JDUyogYZv5N7r7NL7gcPHrMncgiZOaGni+ru
IafM/6b5wiwqzvLrgE4r0GDdotr7skrraBcTeCiLamWFQyp49bDl8OIgbM/Ku7WM50gckXDeUs49
qyj/99FqBIOOnQMbgRk1EEQZJ9Q4apiYjPkzkIIObpug7Ka07pi70jK3ckax0gmfbTpoBLWSM+6n
ZIbDgHWNAgspplpPjchdDEoUSWoPgkt9RndAA6gbviGZPEBlkurtRWzHi5ClMsXOov6AEr8ZEqLB
wlx99qW/toN+n0MUWehZAd5bt/ozoJeD+QwxV3brpdOctYF96W0Tqj9ZuUtjoZFmtnadadx3I2gK
TLAJnc3embYFVMqGugbzJpEatHKBkEN9PTFi+ApHA04VTuQq23LA7FIB/DpCThOJk0VmO3P1U2cQ
PjI5YqVp8uSMvs61tLZNH38QJ72ewBxwJnAkaG591pIq/qarOcC0zWzWcrN/I6s5YiPuLDBkuaI1
U4pXZYGnVVNxWOwQavSQ7sdL7kmdwGkYSAZSPeUDVRQXAWOpNs3iy1bp3WVUjAGT6ZWLsLDJGJNF
vrqWMd6guTv18G2oqmeguTlEDeFgMoqqS4NtZh6TX7dU56VHMk/2FbPI8/8GyeByt6L1n8yQPG6J
LSXsm2SP6Ho3R5ydNV3Nxp43ZoTWu0u4+dMacisQBwBj1pGFOcGxo0eYT1u3mp8a1cPhzEdoiItI
eb6VQm5QFX7PaF9EjlddYRjoKRRy9V70+Wl5XXEUg/95p3l95QjZBHn2FiHWlyPkLiegigPlz39P
XWoD07lnagn8pdMfhPtAdbesL27SDrjzAo4w0qNZLrfVacuJtq0d7Kw0rP7HpbGyTWf6VOpk5yLw
icxLZnXQdwyZEdjRbFKsELUIycll9pvGycaeI4SRwUFm/sHlqiSRgpPvuujRveegN091FjxXrrXD
UITa1RbYIpzuubKJrk+tc0uA6NzFxzyymbmRZQh4eXhC0wIrIg/WjuKWGIfTR5qOtHnd4OyjAFtN
lfNe4PtZTQrbpJjWFvbtZYXiN1hrXv8AstAscdqwsqNh3ubyveSg6213a/PYctFFEKzecwc7aYYa
xmpyiPHB3rMC5xB0MRhAp0GUgPElpvwyK3EECnWPAcEObfDVowbifvtKQNQSec+WTIj86H2AMH7y
VPUXCh7GYpb78qgo28O5TkJ2hM+GFKZelfOTmSz7WDDvVGOov7jaDP4sPrA0QQdb0Zj3RpIl4XZm
VA/C2dQdbT/yS2jNqPBvY7ZM2ZN/BYmSdPG8NX78ozJB/TLbj1ZWBcK2cunNBuJZO+2L1Yhzg+eQ
tgna9iZjgj9fwqZydgmLounKV1pmOyekUppLzB0OciGAaOuhSz4CBzeW37snFFNguFFScNGouEUM
b5HDXZV60WHrAcbSNUcmcTtzKD4QQQDwSglBHqL0Z/QTllNHzhkDSTZ3lPp1njxgJBwU0a7AxYK3
KK4vFmEima88KPHdj697zMxQ3bfCkrzLsfjXhpNL/s4QbwqR4Q7HmL4bwuG5LuiwUB4tRyxPcf0D
fe9iq+ktM7174NK2pR+cwzznM3et8i3sosswqy/tmuNq8QCPMiYlxHkKaVB1gfXSth6Z8qF3rLpi
oTKN5LYjJzP6OyCbl7Jp/5Y0Rg1OzxVh1Y9yCZ40gptK/X05c5JWuf3s1t1TWMWfIz3Yg4ds/k6H
wkXjC10zFFjIfdqeIzueqhk4qOlmDDNajcgXdJNRghXlj/TTfV4zaIR+ixgc/yQd4bKwjmENTD0o
wrcO0fbK85dspNasnu0giW7SwCPJrX+89hUXqE65GxsB0YDshRVXUFb60YYiYs3A+lA6EiUKko6e
FgYwjGR0Dv5SBg5NIVFb+szYSGO60Bu39/kQxy/MfmbK/cDNnkBVuXSTAS8Vvpg+udiS2BF3cnjY
g00btlfQTqoqhd4Bh5eZqzGQJOi2V7OZv2oPxeo4ZgLKAGcYkVRHFgUQo+qTIt9m+mEbu3GgB2sw
YQvCbB/705euK2Sww/DKfOPN8GMJ+gUaas91rxp8rovSQAfk3XISU1dGV/yxHX/Tm4ImRPvUhwmT
VDwWgms1bZxbUtXXqiUpwdO3kObKijLwYOv+GQVuudZYGPxmKDYNkgpKkr9Zi2eVCg8l1Eun1MkA
9Y+9KPYenWPwUSt7Ei8zmoIz0q1poU05b5WEEN7Qfzlo3us/p3QZa+k0ZNSOmhK9v4vointmCj1a
uXvc6sV3QCTCh6eoWGjN4976KFWPkaaNaWTmRJ1ivPH+1lK+FLAGQE7+8SCBKY9JbzLeERgtRKnx
Sj7oO/beF0JHXxoIATIibdAqgyevtSwyATTXemCuT/QmrbueSCJKykXdhga3HvqAJ2tCtsE/hjb/
qGfjQEQnLTxytuu03VkNtH+BqgatBlOusKQ/0R6CebjWFOAGtyyugT13Voa75JJzBBU9tArRHR1K
ldZufrFlEGpTHaSRXQau+1zwL8FCECnRRKmO+kZqqDIDIqzLUGct0xZqJTxC48GNrOglwszE3YJs
H688l/bs76cq3QU9grw8FOnGJnswrtxTp9r415nJk7en+mGTOJ00SzuEfnLH5WVTMmNFUB+Uv+wh
70w8EBdZYj5PDVKfqcj7HdDgyKJSqk5JOwFdKgAkNvmxdMMQI0NRoZltjOx9AU8wB0Mx2bMuzDSB
k4J5DS4xqmkHKDeFXtKTPUP9D09xK6bpy3HLC9vbIST/GybX0Z/Te58nu1TrJ5xTGz+2+xPY7Bq6
K/ygJHe3KXnzG6goxoqWRMxxz7yEW73NlYMq4mCNjHvdcbq3kp5TmiPQZrzCDKZ1JK7uHh3GNRmv
g1Nmr3GRMrvy+t8Zkc+BftTSMS6fzKg72l3zV7bJI6ipSpDF7HJE/hk/OXSaY++rZwa6x0mhJhj6
rP0OyNGjdoRKNzDa7e0Njoan1lmi4RK6csGldNJPbZRXd0j4PL1dlItPV7WPaeH/RGz1IA822TA+
OdI4gHM4g6Xb+21/bsfsQLP3tZMo9aA55bDVFkL20C6i0YSCuWSfXtp0ZfrG7RyvV7CeFXiOjvQ7
i6JcVUvuALO0XgML6i5zWW4bjwZd1ryRqrKxUv8/S7hIv+eL0eK1SjKmaWlWoMUgyAI3IzEjpGWo
mGCMltNemCwCZ9MjOy/Fwt8pHPyuWDlRyLr/aqsblvRZApeQOa0w7g1cWIPF4Vj5hFTV94RXaHvo
e320uuNIU7VohpUPiHi2wdImgFXDEEZ8pIffuq6e0El5mxkDctMOe6IeKImW1laVyq0XUMMOA5+K
MezBK38sOplxam+V06l17XXb0UETFOMQX4nRPjTEbWRGdjBnWpn1ImGYD72Ng9FdGCayxjdRAJyr
GOe2icGMQziXmkW5MLM3gQkNLMQnwWR/PcH8VozzxCDPTNL21oKDz3FL7XFwkN1QAbgAokwAy7JD
eA1iVSpPVDDtE3RsMtH8MdimBBHisFwJ3ZNTlAT/Ie2hRp9inLX1fOkFLdhG1My1c+s+cmdK53bA
JgtSJHONY+w3ywcvPusOCovF24v1dnAgGQGNT12oBfZMsRR9TvZwEy4eo+U1ebzVucKXHxvwk+w7
q1ivEGkBM1Ihxk3VgkOge25EzetMKOfelhEsHNkyp1J8bHL8r8bT2DTuvtEk1GHRg0R9QFe8jc3w
Dx6iDzZudHQ9p2WFIKoKAHzI/k341pPfjG8Vkyt3HD/LjKOrCD8CjGew4h95wx1ycKhh7RrLVJvW
80s8grKZhg5Zz1zrXxMI9pdSIjzlvS131hT++EX7W6L840LEltbr7Dg75ZkMHz6MdIebFh+s/2Tx
zjJ7vk+g81LDpCfb/y7vJmUaWrQzXvLimtfxsfQzjqJZ3hOzGWHU6/PyVU6otYr5f+HgrF77Wql5
H/IwhqaPTah9ARzIjMvYZeYyLBMRqXXyOEdLNJJhOiBXuw+I9Z8AxS60gcilUONBavfcEMdkq2Tr
Osa7FOl+eSCGEEEOux5qhKtXzJ9QfnmKtL0PxxC9i3WblrXFqstRwQXUGaotP8bldlGXAWcGyZ9G
Mh8YxKGsDTZNB0f1UYOATRSizWuA8X8oCXQoxDdAtbPdO/dCHzWPjjqi50SIQkRsk6wx6K9r6zEO
vNTkuCxix0KcbU63khGG819aPdo0OWd0QFPuoRlIliCqWFEouvjZkQCf4doUH4htcTHyw3kNBSa4
/pZEh0XYHlCR4a9kZO7f0O2vC1RkGW2XhIfG69jhmMG6CBYopdnmsmdeZlMwpMWG1+0sQx2ddtpW
9VeGcHxAYOBb74P30Tq//DyrqnbTQGuY18pjS7ca4gNKGHov3oUUgq2TEh6MFoK/4YLU9lNoMnSn
fZGse9dEA9GvE1PBt3vwgr3o1gKawMtS0Yl0SRAkHsWTa94OLxRHnubm1vV/ZfmRgeHjlxKOD39x
Hi1EkPjiPIi6/stU/OWl5wi1mF1DsQkWDc7atcbVzJuduBgHdETrYqf99h/YeBv/Y3G0MEAtC1wT
BSikvMbLrc8/FkW6F4CTk5r8TPceh7Tuk18H5xgOMjbrUh8L9rHlXzQMTFqN9yOjQ4j9dbSPifS5
McWIoLjYWg8+hRHHeUwSVp9dfYpE/rZk1Sp2aH6DTxSKJu72z6EYN42uSCb9NzMuCZS/mkCtecNX
yIx3nNiQ/v8LY9GYytkvX4rmyGJJIrl9malKau+HmM6AD0Idl02Iv1BT+xvQwJavXqZvhT3/47/a
tX0TTAO0kx1mNGv24tsiPj24DO3fhTrlAbJxOe897mgTrOFAECS5tGKn0/LJ/B9L57XVuLKt4SfS
GMrh1jkBNsnAjQYNvZRzKunpzzf77KteC4wtS1WzZviDLKagvhsAyBDwlM9hN7B6CyS0wR+sRs9c
qQydhZnZGlMM7gKeYXu/mmE6vEzqJy5RxC3dDWtQG5/bgtaJLED8dPRdWkEQ6XcNFAy8RjZ83dC0
QT0WtJDfLOfNAZfmtt8+SmsG6ceofaQRQ0Lz0CxvE9qUoOiOMUoifYW4jHnxkC+2c9IrTPH+d6Gj
2qXxH1b9TIBG/0ILAlFpoSFAxeQiH4FmneW+MwaWv7AHixkF6E6MUFCoPHHNi5e+2n54gHGFeMXR
0ZLzgqc6CYGcR01s7Q3gv3yowFah+OCRgb1SFL/wYW3v03pCdI1RLH/bd2BJyb/NGGaBUW3s9jtl
VsSa5vrkqdPWgq1bHA0CBbP3Swv7BOexg+apU9lgsthRUgguZ0AAx5z/BC6iwhEk+OCXPdWX81dH
IzxL79zabOkOjZFujGGWK4yUfsyM55i14fn1lqHIVrZqPwYnO7+n3SOrk6tA3eyBC5DtJot3esbl
6cwPGLeva7aXIhz4ekwb77VCIpa/SFBNGqc72S7VqL+NB3fFwuLGmeS7JVIAFSYcyxWzFnjQ9bxa
3FcwOOOCEbGHMBuo7MXesctzwiWxobF/5MNHAR+Jpgafq8rfDoUeUAII7OrnHFXL1uyecm4I4+I7
TwMMzdaCeMYiT7570CiVh8SX8RQUL1x7DCUHA9Pt4oZHLym7R3Rk9sypmxX3hVKd5l7vPlVp9o2v
HmOliAoTH493cGrHGQydRGMYfSfqT87j5XO23AO3MrP0Syn1ZUFjOkST3IrCDwYmbTI81mB4Y23Z
OIVz5Flwt+bEOEXAHUPidTLkG1rA0OEHCud3vvzMrZ38D3xpVorilDHWDmj1Zg5vLR6s4xgfIk4S
nabihK7trMgB2XJl/YPk3gr/4G1gcoLw3KAP2whr9tyrIXsYrE95CmNfnHwTm2cSt6SLr3GFz1yp
Mavhy+n1WYJ73wKgAA/dNzoqu9Zec8yjrcqnaLYkMGpD/87oHwhdQsMaslSUbQen2rBIkK3Yms4R
20ecOIpvnvw/abPhOCW9B8IYjUN20UjAj19N3Xl1+QmX6tXiqFd88CUSrofXBC1ypqBYPbdD5cg9
K+qjGPjuRE1UYbjp9bsMneJEZdskuEcJ5tMDRkQL3Q2QBHs60TTLQrQuEVqNkFeUVFb2Q4WYEAu1
Mavr6CMaCphKjhWYuGu733HiZAEoRRcIoMn0tt/VTK5qjg81vjAOuCRdvtK6O5ZEEieKo+s7W480
woofRxQ0WhCqpRWIddGZ38qCwV9+hb4RO3Rju+85CXwv8GJInXla/WjMeVoa0J4x7FkbwHf84mWG
KEIgi2Njj2rfJgw9Ut9mgyXXxtKCnyWy8a+iYVOSHSR5cTCa+iYvqIZmRcR19WyfAeMOnzKYbD4k
V8rHI5Pkw9Ai1GlUDzaVASengr4s5wRXalA8+Oh1jAK4xkdqGpgsZO7yH7pM5yQvkSF0tR2xukiM
NzPs706ln5Erf63M7D5b8zO3ygiNtWrDT9kaw0wyzVZTTLmisnkaDPcV7aV1Xz8NDVuKaa3kMdzZ
Qgc7wl8jw8IUi9xVT8ny+xf00R852hcPCorGGBJR1MY80nBEdbZY54t4UP/FygqLPGat2gU7hEPC
Aa1c6H+Po79sx/QyzqdmRDquNXbNcNRr4yaLZEDdCjQlEnqc2t0KG5cDt0DO6IlKS6tvsnOW5oPG
E/IB6CePYBDSzDkYOBdV9BTzzDxq4bIxYV/YA/7TPvFlnufTsLT/2WCh13Hb/mDqdWhz/9nonUez
m89RoG3QT8dsFRUUb+q+GUM9Zqr+U4cIIlc4mzamfkVSb6SagKlEVqrwU7dTmNnhPPESFL/GZAZl
5VxMEyNSHJhO2px96EF01EPnVI3mW+aaT3HoOSsrQ2LFLo6TO5/R+z4ufXUMiuSOZ+IeD58DjP9r
gkxHGWQ/dGx5Vob1UZTdGYHwfRuGR4sIQM9sHyP2sYL1tFZ+9mTYBV+KVrATIP1SCtqOxdHZyPs5
s/oz6ewc295F44KnRrz37IW1HJo7VPI2rTGcvCZS6CGhcMFxmKvGoHrCvHIKNLXy4vq38Iqzo7Wv
qsAayLebPxO3Ik30rdXjrZ10T01T0G4YH3SVjmvN7Pc0Mo86ruluY+wjYUvC9nnOSnCJ5ewflsJ4
yVFpluRyAgPHoOcAhXlvsX6LAUYtBbJbTo9O+63hEp2YV/a2bj6E+ltL3GTLSjiOCVqQyvuQqfm7
0Xzo7JpKp0+8s/rmwQNEhAsTGE2i6oNRgSd7IFWWnKYbf/Vs2XIIjiwtnzjPwIPo8waMZq9jVmD/
0MNZlQAeS5ocTf/gh79xf+fk4/yTHTMzSNKRge+zG9akjOHEgQ5ySPBlMbEXrz9Pxc8EzoLUlAhM
Z47ZwGNhfdeoxuRtDGPrqctucsaw4OXo0Krha4lfMz6YdyUSy1KL6Z6CUNot40eULVLlSHew46hU
0yfUGYZeDCXTYR0Z7n7CDsBQH1yo3B1CoeehoI9qnmTWXLjWv3Z0eBpQOtWHDSU7BQ2eI9EL/Hq9
dMzxzSM5Bi4FZPa6np+dllSyeFcIylg2uWO8PLhkFoquAtG5MqG5NR0TGP0g0RajsY3Rv5cgZGbn
l6DdeFwmm1TuTIITM43Si8bQgedGR4qOEucsCR3vPHKiytRjAfmvLSB4dVgpwAJIHGzzJJ8/QVwc
FZE1uJeUSaYFSoL34DJChj9mdwuyHnmHdzbrJoiWPfevxGqj/w9rKUBgUl6N/odDch8WaLxg9iNp
Zt4h6U1gLdw/cqxRMLB4eClQ41VZRNCAuClNuInMK8+EIxTMNFQPTv4nj3ojSWOUfH7+/70lb5O/
W4BMVwo8PKWR6b5zN3l1kP8MMeAkUq+Bp4SI7jodflgYVspE0jwWGUa1LjPGR5YARHbZWxL9TfNA
e//Mg+mNuwyTGgrIJuHU4pv4SOQN2kfmZDu/uBrFfwGZOe8Zxy8LM3kgASu6ZPi6GgeTVVmgbMsq
8MeFYHIZObdCknDI5/shfWBLUDU3OvpCJo3E+JVtknbI+qMKDJb2wPxq46N6OmEGNmXwlEsoFGhn
jBBV0qtGF5trlLSQduchyfuTZKVFmT6qKd164W+lI4KGcwRQp2iqHwbsZFkDB9wrH5teJPzxYgVn
wFFRLc9ZymJz76Yewaqb1UbChAVXRcZlmzh2DnxJw2UGygYYku4kPvAAm8/UvGH2KPULEohrtKa2
mfPkucGnFIeqQL9Ai8UZHBLB6+TdmT0hrlDcsZHM90VlrXv/3/kn+0pHg1f3tVXsgfgtZ9DVXFs6
p+8SMUD/r1Pvjz34jxS5jK/hrtRPKUGgkKVOQFD5d4SKfRsVp0wOxba4I/YDHo9ZHCsxfaD0CHrz
IXDNXcq31ZoQzgwp0xSuWfFBHwDrQ5rCmOCcZCsVHpL4zyTP2n8XS2dE8lk7kbeWkjD2y22ZDKsg
c+FsFS8GXTZ0aa6M1wFzEZyybdP8uwcBtz9EJNHwyUKOLZOAlRT8JsUMXIylsG/D4N7kmDB69eDl
8QEQwSnmm9BgkHzW8TyERhhYkzuKYbejzjaSnCDyHlUKYj4xd7TANh5XlTZHnij7kKAlRTWRRcJ7
OIZr+d+JnCajoAiGk0J2lavg1eiabeTTMuWuqT34jhCv/61DpPE2fVBvE9KXhN6DBH6JukPWHf+J
Ceu7yv4xym69cIzFeAkQZQr9fytZlh4LikUetPqWsMyTlg2twk1DmWvzL/s0Rt7XBAjRMQUZLecx
6KVlFHAX5EU1neuFIMGP2BsLCRtnOUoIQGPJXjs6gW7WH8LxWWoAn52IBMeVXInP4XlXCTjC4kWC
b8kaaY17xu5K2D6y2DP9idjDjZKFyqtdywQmIZSQz37469BVkc2rmxgcYdVRJSJ9sKtpcUnJKZk6
zVG5hYRDN/xlLc7j3Rrf5GRrEQuPSaIJbCF8eC4o6Zg7k6j/a4vkn/NEkiEK8MaLdAoxp0XN472K
JugiaOjl7dvCLKunxQ4CWVoBBrWxnIE+uhlcsizfVMbcgJ64dIIZV82TwzqBp6S2bQvCO0ke5Cm1
uXeQf/My22QOzI0PAyKgNFfk+XLiU6HR5mi/kW1eBzWqgzQ8XCCSw1GaHDmRTsctQIKg5RytytqB
kt/G49fiegiuwfeiiOBYSIZX1JBBgngHNeHOjeBsSgNPzryaQx0EK5VCjkTBzfX7fc6TkBvCF2ns
z8GELkGMDrLHOPuQ/5IKBX1yUtxHuSWh+6w4pOXA4MvK0T2T4rIm/g3uSmfNynPLF2p8y31QHr8a
/jIl2htV92iQCWlZLMuSM1ZWg1xuS26uzIQ5aLrlORFJtYlmGpt1JDFOe94IzS7kbiVw0G2LAPpb
Dza7iU1Fg9JD/TOcbx1C9XwP1kMVfy9o6Uy2vjE4KUkFmKEAA99RqGfZTi6fFVjG+aPtvBVesOI5
lrTpmhTgsJx9bbaVDo08P1mjchJIk41GIK+UJp4sYlY2JJMtzcZ/J5LAdXlWLuXzEGtn6RVyKRYl
6VjlG/pRTCTISa21qVlo47NfOAsSE5uHexC/89b/S8CGoJROVIfHkMMDI0EH63VIQEx6gLHJbiSf
oIq3eZsQhZkuvcthwLQBbM61rZB5IlKZeQmZ6sfH1SzjmOZM9VHDlCQDa6sD982huKN26dk20m2q
aZkNR3skbkd7EVVA5v8amC5DPzhspNYsLRxHpUElBytx9sJxQ5M06/BeKba1C/6Kd5dzFZ7KisE6
1A6kkbn/cj5ZoTG/SmzkAcIhNjY4TOPdk1uffk6m44YNfudF/mCZagHZX5avHZoTyLsEAE/HrW6Z
6yAartZkPvkdbH7BWTs+p0bQVT7CLeTjkEAqbB9W6ZDAIgV15dfgo3oPKQkfdoqTo+gUJvHrSEnh
5eV1CrIRMKWfvsyuO7/75lhijuhVj7iJdge3bZ5IDmkCJf1tKCJCb0K60Mw7FKi3aVY8zC1tFSFL
IK/HVMp5KfLkOIHYWY0lkxlJ4GRBKac7LUg8EkncRft0qYI7s3/Lao8bIaZx5r6mOzS2BZkPILhk
mmlgIG4ZmtPGs/Faw2WqimgMxstzrpdwFtD/caL+Ko35ifmBobQ9we06IEPmjt2D7DYpHMHf/2dQ
hMiQ8f9fP5+MNHvStekVAhMCRkP7HgTB5+jDaHLp8sftjxRamhGe3TQ5AcynkWDtVZ9dosZ7K9HF
WOvOo94ZF5Tyj4qupnIxYFDN0aHpAPbwMfKqz9qe7kEXn6J03EjqL0VLTqLle921ndFD6JV2Qmhi
Lz+cawO3INd4iROaQa3bXWNmLxKNSIfPLuHZxW77meHzTdPpsRAWgOIhrBpXDdAVla4MHfmKLGuL
9ZwjEg8dBipgnCBOTGXDJ7iIpi2ga3Hr2SufMWA5KbTiI+d1apqnPsC8dslvyK6d5LFW0wK21BaV
wfGhNopHxjaPeHJjIzQerVEl+zDSYUE0JLOOLWxIJ7UfOILUpndb85YVxdNYdQhSFBTNczb6t0wz
6p8IDWxY9hpdTnpySB9mFLIx3fYcKTcUvlGVyg1tO8WIWGl5BXnQfu+S9GUi99ABUEGVgb+ZKEw2
aVJAZngsOhI3aTqqtgT0QLNlpoDrffNQ57hzZjxJOSsrzwSnFNbP/8o0Q8laWYcd0k7kWM9y6A1j
QJNspMIBmwGdepoRbrXLyGCZzd22yqC1NBSTpqsvWxyMbpY23vFJBT+doxhnkIihpwSlvS0uXNx4
mHqbjkcEnmNocBXOc0RoInjrGog9Iw+2SFUjJkV1ms5/bID7jMow4kIq49bbUfIyQ4qZa+3SFaAK
DRq3VysIt4FW7echdq8148q1XjQOKHQ3wFjIZ8iISeM44bleTe7CEEZ/1P3xeZyGNxnnj6VzGzoI
1QpNYJJaZnjYzSCZ+9Kag5BPhgXrIhNlzNBneZCsTFb/GyRmARUBfLt1R6GNIIqHNTqXEjMHHyHk
rtgEYNdCaEFyKEm7cSpvE1V2Mk840ApRfnityLrR4oUuAxxzBEdhkQqbwwedas59bvT4nQCEZZ4N
FZUZRgkD27rzAsNs99R0iYMXG+LmrBqNJi4o0S35G7HeMNAdFUM2C8GuaitnNPkNycg2JjUcYcuQ
ENmpDHxguYIGWjqsIwjIbanAnZsb06nfKOrLBjUopWvv+qA2VfAjF6ZH7zVZHyfpFL9KNwAhEcwo
ur8jdVxZOpDOYuz4wDLNXcoKsY4VByjezyBNOlwaIWCCHO3xviMFzv3rAOwHwVoKuGqlxy6raMeo
GfwTEp0oQWZL8VyKlHzJGSJv7bMse0xx+JoyAoICdGqYR4Xd3UNxxKZAlkaj9MR4heRJNrMC+QBM
xi+Kh1EjnCC/Jg8hx+6Ht4p76KHVlI8x5JsYa4xu3ZQznQQeQ4g/G/24iq8c033rUjLS8ncKbyYy
AQ1T3XVLNc8ZmAnxDGSQzIpdstU2055JBFxdQ/HuNkPlbdMaG8MWR7Rg5dD+IUEZ3bu8M7nDCHgU
My1OV2xdKoBglFLyr3TnazwVZbhLChtjl6DiVxqSGmmW/DIaXuVAkaWn9/jAvZI9yLmdypkM22/U
4b+V2aEIweF7xoGGwclBPcZz+zPY2HcOd9VED7xpzyxO1kbmzzs0CpnR4+Sezu8IDW/4QPlSboGs
CpmolE/xUJDhSz/iRTjbKrxOjvqOHMCwiEclLLTOmfdMHTNbv9o656TX7Gyw2egl7QcO6JweBe+h
6GBYPeyFguZbIMrc6i8Oxp95bTwMbfamBeM7lZDK8crBGI+1zHsGcEMHNDPopNPvHLZ8Cx43eMU1
SofvJktbygS5ZD0d9+BPQA5y5I5ejwU5NVh/91DVjzhRa5QrIJfcQwYaJO+yZaXxXObq3wKgORIA
JuDW0jS3x+pN0p3C+1B6+ADR5ZJX9RFNkI3cf0frtkWGOD03kk7KVu5UUJfHCI6m1GUdJMkCypYz
okevwdd+gXC7Cqr/XNQAV72TPy0k5y4TU4cWJhIUBoL02QIgOH6FRQQuxR+/SNjksxKE+tYVZgY2
H+IhRCCVAVs2YpE2jXeAR3mQCUTEMdfC1g0H0I4QPSUFqJASgXW11om8WBS6G9GOLwMN1kB5aYvT
GFQXINaPKs7+1ZOAJrYdS7Sl2Rl5F7ACpLaKvlgL7nXm8ck2k/UmI7aE81kmoRKAGvSah6HDcp7G
n9PYe9+E/5oPP5mnXuSOSMiSSKcDrzHIk2mTZYa3J52XPx/r7tSF/YXGkuxJt87Y0PZOht11fWdM
EXjlWzui3JTGL165ABLBQ7wdO3kfWShd8qdV2gMRc6lndsot8zq6y3Rk861Xcd+Y9PJkI/oENf2K
iAXKbzUzfWJGHbgFMCVkmT1MmmmC8LWX8hfNBM6v95H1G9Isk+FcZiAmgMcx3JZyp/NLyatzf0JX
hY5aakE9QOuEcUVA1CFotiECwDE0867wnmYO56RBLqBsTjmKgK6R09KCd0x2JJuBjUfZRNDFjYmM
j3ZQ7HUvIJNFDBxtiHkF+o3O8u+Cd7lbnZCWAN8PD4jwVOnhkY0hNxjNIuyJUTSu6+SQInhXEKkr
yztMhvOnzJHLbYhOMK0Jn2kLdmtxf5sGU4Ax3tPE2vns8LmqEPNrX1LT3aLzDrAnaJwtHuGM762v
JnbwotAOtd9+aW77YkxIdYFxqmfnXTOX/0SGJzbGd2+KtwaxK63NW4PxOwoUOGvEc4aIrjUcnRA/
6WYj7dTSHXZzrgPdrWGu5bBsjGqnZ/rNsBcKDefCoAUX9PqYE6BNUq3OSj4ol7xQ32q6cUibHpkz
CTRztJczF67MvkEGj4B+8Eb7J9apNFiFFdGB8dy/400AWqrT7J3PPd7WcXD02clBmihwboh7cQYn
4nfpu7vJbk6aizqylDESKGUqLUezbIWGtKqrJoxYrEMzg9WfeOPS/fJE+ksF6a+snGpETWaqGg8L
y2nlT84LMINES61bF33Rsd12aKDQVjhYCP5dknD6HPzyEkYgyxtUa7p2eCg6fy0PqSvTAwFFshFp
ymDutmPdYHQpQYGiMIJk5eb2GZ+MvZyvFWalgNe1b6Mu6cmWNe3hAMSbQUdPoxPcBdmbW8IN5tCR
ipV1BKYGgXBwRpa/0SOQo/x3aze7ji1GVxOiXLKWMxM9tU+ZqUuKKQML2bsj7QiUJ3Yl/10HP6lt
IoiEz+J4kzYeD93xQuz5mKCyWBPHepIv0acPHgqndWM9avWjnfH2IA3oLaSx2W+U69wSrUQ+tLoZ
TC1cY1SbSRrlYA9pGYbAweSbGuZ4Lma4b6Z11D0yRRspzNRnIG9xIE5QDbkTQIjZj3b0lYw4Rc6W
tSPwJ3MJrOJDLmvOYLFQIGS9DvSlFkhTSZ3WoyGGSPGqpa8t0YN2ouTQEs5CnkToNvh0EBed5cLY
Zab5LLmKMzAVpiEj5hJ+8j2OKCyWYYbyih68uiZIg6j0d/Uw/IfxKsK6LU6+hgveGHuCAroumk41
nViG+dtR97Y1azGrEsppyIFfqkrt5wF0S09PCbovUOoFuydUA3l4ecr0HkfJOJpPdsr1Ir9i68PD
bHIA1fih7EtBr1aDIYzjCOe5sPvIagygHc/Yx1n36AHkUSA2vG6+5Lg6LmTknOCnycmh0LhMP93E
hqIGlpFoiIfAjqPOPVlJ/lv6wbBFQb9HOgK2ZQcQJBjsvTskxUuseyjfggXPmQefzVkzQICAP9SG
F6SN1voI9aQfEDhvk/634djhfHjW7fxvkylwwTghdBaUWqt+aS37rhX5Y6g73Cig5ng+G8MO/mnG
4ymTm911h6HDGilo71aCOUjbWhi4LfrGRf8RqWGMcEI7AoFhBE8WsuhypLYUHPumHPqrTbybQydb
L8hDrxqFNSNsvioa8S8NngxqF51D3BZshlkFDybr2iWOO/Z4SgIIQ7756pT1ha4VJ0hIq1JPJ4Ow
vLirvA7GTWUBG9aW7lga3QfC50c5yS19fCJJOUeu2tNDWnd2cfsH7kXedoncMyNvRMYWUuxh2BD3
8N8awGjPuHzY1n60CiIs2issxmF81ozhs4TZ6Ex0m4tk55M3YzB1ZrXuDI/ZJeJOYVAenGH4BE8I
22Q5j37ynx3TLoTTxO6h58xVVLZ4RcwpaVhvfgFxBo4Akt+ZgB3Ieql0n15I84kLAwTDEvRe+req
pheLtAYey0aeQIzas6Wi76YAgOs0tzS2QVhN93EOPNBwsExNLsl3WASxAWGQedpYRws0HgxjYQ5D
Tr8snfc9e+Z5yPJrZnL36HWsyCN+hwACVl6/IEv8KSVAmxpUUAtKiuz9RPxnPO8kmzPAH9MOy3cy
JsSeqPtTTBdGbATqTP1b+kZuv7DstpUWvkRWfLXwJ2paVM9lstXj1Y0PzbHgsyMyhmi0fjIFRLlo
CZGIGjO7azeDg+NaIwlzbh4Cu0IUpl3WejPtFrLdMJ+2Sq/3IP+RG2OQsYBNgbd9l5IlTilFneQQ
QbRyWUg+26rVKPXK5c1vvA16muEq8fOfFDxNWIe/JTJhFVK2BhmtGtvXpomuGpLdNNPJd4g9/b9k
ZiGlcOJ3JwH6o6urVydk+buum2gd91t46LeClr+J2X2LQ3vYbWjywSOnw9JuTRfmdP4XbXLMf/RN
FiAik5V0DbpxFQJpRIWMJ4oQjgbeWgAQ8GsQ20vXpvFRjs3FZpTj9Tp45GB+mFQJnco49omHKERc
IfJYWY9mM/1l8fHkEU3zZsh99DWibZzFV48h5dA0TFkAF1DNoP8erlxtZNhD7YPO+VbnEduj9R8Q
bHawDeNlZvxXuda+cvG8THgy0SSEKx8plwABjTkJP41MgxphfnrNdEBueY3KwrWBx+GOKGIEIZnl
AHi1I61t/YG+a+xQAMwfC2ZOozcE+0amXjQJ0Ov/S4mbIEzc3GkWb0KMhrjt4ThvOkU7ifTf5cg0
gW243kEUrxmJobHmAjLpziGCFa3rrxqqrdDZT8xSCnDE8rl8X5yjN4burtTwJQ5ma1tv75GLNWIA
+khe64WPCdvI0vsncgBIw2fFTxuOMXRSN0Mbo0zToNXsF7D4gQjn/kHZ4Tby3gylaA4OvwUletjo
z3nqPo8R7UpcR+PG2jatiVpd9B2gBoNlQ7iqB9omtNFp+aYjEjXo7K9nrAs9Dy2YyF7ZkDsSDrME
lmVmOTiXUB5XLjrCM8YqWbaNZ7TOKzrrrEmKs5YuQDhlmBXTmqYKaqlg2/aSDf1+0JwPbCgBapy4
k5qy/4PHDOZ4vKTRsO+09jR59P9lBsShA4iCf6QY4Z+Rdj05kG/5KEL4a7RXkAyM0I1atouAhJ10
gxQc0kbZJkA8TvIU4mNDowC5UbIqTjJuJEcNMjhYRJFUxXU50JVDUoHixGQOJNt0xMxekoOqS9Ah
ywfvIatHGuU+WkhOeYFowY00XuselUVKCdskzw1/DYSDtdT5qEnAdUBJpT31BPN5Z87qTHt757op
rpwdWg7k3mq6BnV39VsG123obwzO3x7hfKRPjCdDZEgG1dGJzrcWE7uaVkhe9Jce2c9eo6Rt5+bY
BN1h8tGimwxaf4BSmcxzzf5vArzL0JMbt0omCkU9fy6jdujQEeXYndcBrrBp2l59aOsrbhyWB58L
k4Xmk7sTpWhVW3C/AH2S4TGp3dmcddw6ktjXikJXKZQqSr3J142H0UFTvJlzcpEQBU/3OSHGham7
ypboIoeBr+yLncen1LZO4Mf2eWtl+xGLhUHzYSuy0XoVHGbaZ0h2HqwhB4PFkZoKTk73FWckBUnr
3XpAAch5XQ1QZI6mnlMm69lg/Djdsg266dHjcO59UsOkOYZ0FaI2Za5OIeUPl5kb40YtqheQjdOk
v4QuuAjwswaiNCnZjxqqraamgg0PRrQ5orMPgQWBmOHoqQnBMjLXcjg7TrgZc0zxhghLGePU2OY7
p+lHwInr++6lG7xj473EJjJDOW0KkEonP+UUrWPSzVD/sExYWUF+4SHvXRPnALhhm2ZuH3Tq2t5w
mJtNeGUB+6fJxO0kdqZgQ9jUSRl8KZo6LNPJMC46N70vEAojI0Dxbk1b4Luom5Wk25JE6INxtCBt
IUPFCaP9UQMwFcg7WHuAOovVCuzBCZ+F/SySudF7p+b9uECuqNmo+ljcOzR34U9sctbVCGKsN+AE
MNUc+m5XYH3mNd1nXaGxZALOAUjOUyuMLTr90pj7KRCL7cbxe8m/LPiyEgWccPzMFusW+dZH1Kev
bByDkqF0MHyd6/wN7mi6ceu77VLpmbb5CudubRvJbiLj4DnQCkCQhdYmnTcvys7jjKwUKmVQGLxQ
3XloLHe0N7Y630LqgoDyAW7umRfQuHMIzSEd0TJ0t3proU9gP5TRfDPom1wrvtg8++CwvI+sms/V
UA8/cQPkANe1vU23UlosmuUkpMWIxHMUbhY3ri4Bpf26mGB+uO/ot5BWgcrVjY9a11o4LMjOMCWQ
gkdzqheN7JrZfVT/Gfu53LmWg9SJV2KHqc0vMHg42dQfYzAqfBazrwYIaAw4YKA4bMdf2VZI9u8y
4h3Q/tkOXFHM+myy5tAQPwZb+gtmoZ4x1cPque5F85YVZi/DX20yNr7l7e3GO7eEkIINviqAOGDq
Qcwz+6r/l9jijAfbX7lPWaP9xSbnj+WV3+mU/yjKPrO11xn4mcWiQxLkKCjyCL0B3YdIQ0KEph/F
lAo9ena5TY4Wz8eCTO65trr5uR3NrTcZ9m6O0icNJSqUlxWMY3MbjNZFDNIz7w/eh98mQpibnOp7
gy24fsBlrz+MPiQRE7T/15gYyZdpD+lxWVINjUiXUYOH5TfrbdKWp8zmxO3/gXWBMPiwpPwJLGG0
YJQYoUQGlGxCsWKYROsrxXnZIXbL2tez6IhkJX1hTFpN7yFyYd+F11BD3hIZlSpoP2uFsnrjluNW
hTcU+4BqM+xAI/OOKPaP3jXn0qvPTTPdlE9CY1Clb6Fq/9gofreK2ZhhTXwV5AA0DdCpbzvTDn+m
PwlwapSJL/EYxE9kXXt4VT9O66T7YSiRGaBzHXpDuUbD+gyx6IjQHD0GlkIHSHUXaeWWsKPokbVH
PGhwkup91izyCasesKMJpilSOWeccZnm/Igh2c2cOJ6cqfXIX2wRTWULS8bj2T4qclr5mI4DrhR5
/tV4iHrry/PQo6RQenQYhjKtMcNTj6r2T/VijgyqdGudO+VrFqCH6EInfW4KTmS9c18VRJTc7F9K
x/mTjPW4C8OQWUKCbnX/LPcc5od4XrYDNlDaB257JD8hYvA4yGA/o5cAwk3yZujrUdQaG63rvI2b
l5zVqOai9AHumgDWWv2XcmsgCcRcdwJ27DNlyCH99mWzK+CiARFB9EKv/7Rug7w1O1U1Ofj+Gu1z
mmVfpa2uGfK08cT4rxvZ6GEvB0ei7RfaVY8OGvigwKH6sv9MpQDJzxNdteAt9AO1DmMfiZtWC44R
0unbZpwSRHJoH83BcDUd/7Tk2YNhDzQg0dVMGBVDqgq2k4+gNGIW9XypB8InMuhvWsxm1fHbVT0k
id7BL8P3P+p8uSV5slFD9ulV6bM5gSIum7+R32/qorqUNpp3s3IPPIOUlj7ypyjDn9HO3GRK8i8T
jU04Xkz54pXhjfF7MKdcYsSsg6dXNVSJ1c5FPR7EEYiVEBErqvDoXfeGPecA0O/04jTuLoWI59BI
H9R88rOA7sZycttir1vZVz4hu687+QFy6xaNiF2VOnfU2pmoL/lrVpY4q5U3tPX3S+J/h3p/WKr5
J9KMU+Fk21oZcKAA69n+WzJD3yFdamq9Wk9+1O3CuXxZPFppThP9zRMP7UbNADhRde+hCUGxcs/M
esyD7QyQ+SuXA78nt14Sk0x46toHBnMvuaOgXznDdcaTAGAwi9PA2q/xJ4J8ne2qdvkNlGDIGMWg
m2mnG2rfc6p1zIXRzDQ7i+g1oxjY0S7OHPU0mMM9DmsYS/lr3lTliYYlBSwtm0mHygfmetxYoYK6
0+xCB7s2Go5QC+kYr6PePg7yIobNm9qmPFA1HazMyNC5qqrPQaUlsrz6QeyyTjqI3C+PWxJ4Haw3
/D9wDWPzIdhrd+OLhimCh77WykO31tXnN7j1T6bhXPHmpnzjhuwia2CgHE1/vRn5Ravl5kAi3Fsh
BVBnuV/5Yj8sKWu0zRiRIvV0jnDMexxBIYF2JkJ7arkkM1EtMbRzO1kvs5f9eKUB6DsCXKZaxGhH
SGtIMkOHHLPxkIausQsgavxEXQ/+3jY67NUX+q++8v5jwvZq4nR7pLyuKTwJzGMYIONT0czCiGaD
76G+6ktv2sQj8taO+pj78v84Oo/lyHEgiH4RIujNtb2TWq7lLgxJI9EbEKD9+n3c07pZmSYBFKoy
X5r7tnYYUrNi8eAj4g7sRvNqBkcFWS1NmwfkjtnOraYlTt0hYBn7qDlP2LFIbCNKrfaxWgqmhTDV
7nRPzGZLjE6u/d8ii/78zjoGjvpnFIwwOfX8KKV/kcf9Yw/UUZApszJweqZxn2zJgHzSlbF30d5v
dInaMkfziWeeUxFnT0ebcKjD7ETuRnppDIrlmHDCTeKHfzkAL1dSgU546WGr4CUlEPfBbOS9Z7jP
jkr54GpMjIXn0RyvneSgJhZMY5MAzKWQHTQKjYNOakYWETnYeoT71rCWyWZFyR9H0dkPylc/BnPW
ugB0h+CpkdY/K/DChzlM7XtVdMvMQ9/Lxn5wx7ne0bt6qGEwr+KQ7ju7T2TTluz82CP2K0DZDZcM
p39DhpD/b0yGl0WAgFWlWvexQ7U+Qe6eR/9/p6TXmFDEZ+M1qma8JBTn3L2Z5FDrxqqpFujvWukp
XM0CUnJhWA9NvVQraTmsHN95GO3kIxu7fRSqaa0q/dQQKnN2i56DO2iGlQ4niJAqwNMhn0To/Aq/
fbQ9+1q7XLtqwD4rW49qRZ1wsQfvMGcI8cYm3o9NjVjcnuD1ByGcFd/daw6LBsjk/6ooIKRCi73U
0wXC3MXTgJIqjavYGdZEnBxnhJBOAK2tZWvGcrpWKgVYU0MWIkyPAX07fE9Bv0uimPFneqowZDsu
zDYzczZEHV7DxNj1ffGxTBkFNW/hOor217gJau/BN7g6mb5yf/xEvOSlwfEAgMtg0OKEIe8P5N8q
Ikvc/TWy8TcXdN5SwqIS/xmOyxMtlWYr/Cy7RwwGF1Vy23SwFaqcyJByj97maLtsTpEmZLteT2Fa
nMbaZaVgjD8GPcW+XbOl8Wok78SQ1NyQmG2Hdm8eKBwj7vb5R+rQ8vP97MhofOXb/XNYNudoxtGe
2yR7lvp9iDwalxYh84WOvwqySbvSJpGtfuKI4Mfqy/PAFGFVqfwKH5HbXmGeQ0FWbhj+VCn465QO
kFhKGwWariwFDfdw/jBs0JF4IRatJDPVdsFRIErxrLcyqElN7jcIwjj5mrNZVmddVw+t5WJ4DIQG
ih2ap6Kp7kxG1w4ZuNuAsBvKUHVpbQY+HnNku80eZouobF5RLMTyrxzGO5IVX0wQlUUmmOLGFH9B
IbIXM7VoUJSs0vpM4yTQNBlswigUCg/0TZSl+hzliym0fmQSCUht5E48XNrG/fPj3udkkc+pXc0k
/bDpdvDWp9Y9U7hwvCHzrYn4XPkBxsicmKvGz7eFyR3BNMhVkG0OzMrhbgE0xECpCU9aa8B4RhF/
0ns4c1D91bbmklyeEiEfl69ekGjhDd597KhTmlB+2XSZnNFA+FEec4DV0TzhB2EUXYn20WmmZ7n8
Psv/qu1c6IUeTciDhSpWcGRIy30ZU4geTFwe2XleMZWh6xlwnI6HonY3bhyerJz9SSM8ajJmR0r9
LSmQW4t0nTb+aRD55JxBq9GXDzj10HINxT6NyRpbdhESYld1mdwGVV4r3/qq85Y083Y7YscnqafA
5dX/QChAVxHOxz6fLou1ZPntlRec/FK8uYRh/v9YM87VOva7NdZZDgyTMt2tNsKa6CapOy3ci10H
d/MAwKvyho3duM0/5p3WzUs1wI1idPfA05oTrStUipnGFyCzfpf1dnDpsh5C11Qyw4zUaBS0mYmf
26SRtva5B8oaXAI4PtPnimVCflN01Al2DYgizvK/Cv8+OW3SuXQVGeCm08JMGsWnMdPHys3Q2YRm
C2Ui6xkLWjPC68QhNMAGgNsl+hb3YQTjkS5kawy/5RDkpzF1cE5UWmytKu/X5my2G1BI/XecVwH8
pGIQpwAhU7AqMFbsy34gudNyatoPqLwMUo0fw8zPnlI/hVICCrg/+UPl3xpFg3SIWuzZSRNNaPe7
Jj6Aqqx3tseUoXCS9MSlDGP00JsPYmIoDV6R+3frTTerdK2DStlHEQLoF4uRTN1SqRqlpmVHnHvS
XN3oF0ASRqr2RNxE57BWgebb5koAtRzV3WAdxzHZiiwjmGbR+OHQcFe1EC+186HH+r0qP5b/AL30
uPyXIkkAEwnvVocg6xAUMaVccApFVS4uSPDUXw0T/hRAcM4/1sOrdN7dhtS3PvoOltl/hYjT2Yzo
WKpTmLW/MQHjJk8PK/myiyT2KWzPi4dm+acGNYaN5s5DDRZGSCa9XVndNLQOJcIdciiB165q7vDM
DFTCc3LMobRUkbnDNTUNtxGMkqf/CIrlbvLegbvx0Y0PNAwc88m0EBB7z2Mn9kXy55kkEdufLqoB
y1Q4zI6BlFtPRXRD0Da1Fp4VSc+Cfv/gvyw/IL+cWbTfSdWeEZ1oMkAyRL5JAX4siFa1846m3eSH
L2mGBYSLo05JNbQWRQVcky7BdyHRbE2e5PNQkLirsLAbxYeBto6nk3OWlEnyUnZ0ogP0AtHjxK8I
C41XnjWOx9AGU1R+hpBjMQ+BK8vRwS4SLEzlH7ZJkmB1svgQ+eD8wHnia1otwNgJpGwAY8yWe/5A
P5j7fAoXDdzyQ/GXzoHO3J3YlHBrHq3cW76A0Sy+MpdxSHvyVf1gUVm2OUJDcMNbJfkX/fdIjM7y
8VUkHMjyF+W4NdG/ZARG7hRnI4SMhq73IkYY3oJFaZUsPWQeKI+If8aARmlI4Tx/44k8cLlYL36Y
xWtFXX6fVE+ZVz1xWzvCCOWkaU691MdJ9wcMB99jmhzGytnxVJW4WOFLPQITqE61qvAFMXb1XnQC
yut+HjCm+zt+Qn7Z5cQh1Gtn2kx7gFhZ9CvA6SC91v4alu+64UPGADfZ5XpZKK71LxicZz6RikOX
RtE6MbrrYP8LKoFORm4HA9JydTKGh5LBB3+O05o4hYYbYocJkYa7k1uoQ8N63/uhwXT8aNNCq/k2
daq5sT+GAjgU1TuJbtmzI+C71ykDl6vipLJoS/IasejSFhl+BECK+6/xUWF2EuZvGTy4ebmO6Nz0
pglcpZKHXusStxHe18qTwzqIaXyGTYpX79Pid1wWt9E5G5PoY9JVV0CY1m35u/x2JlFyEiF5AdLz
pFW50+FnVzYbC0e+QyhDXeb7hsytjnwAXhaeT9CK+9i4LV9z+QvEBEd5ezKWwQ6jvmVMkHQ8RHNZ
XaqCp2D+Skqq5edYNheQfh/sD3r5iWVj3eYE3qn0H42Rifv8jJHVdOj7ohAImumo+D/ztt4v34bn
vGwu/CG62unU7mmckunaLq81T4MwSNhjxiGzYchozsDlN1Y1ANzmrW+ivW8nF77EXEV4BolSaV+7
JqLps1te2MCcEQaesBnRe/9d1kNqJiPgq+hpicc7zDD7VY4RAG5mLbZp7nBHa+L3RXiW5MbegKln
jDVOHd4tu2/249z8mtn8mqbd95QgBbbJl4Gi7H4KUjrBmR5UN29FVVzTyQ/3OIcdciqtED8JXprE
A+dNeqQhw3PVSO/EUGy7IGhc4jOMen6l9GBVd3xZNCmE9aLPj2hudvKWlgY6INIzApsZQmW9qwhP
V07TLzJQk9oDGnF9Tjnp0VbAH7D/TSM6wyY4JhnLfrK+M7t7yIFel3mGA4Lpo9ldCcxY2VZHmxvO
12TCxWz+ehe9ixha4GoYi0ff44ZZRufW1BuC3ncDGhLP776QuSTnzss4eHIPqwIfP8GnXCH2o50x
K3PrGxUy03Y50/cgz0vLkgtvd3EV95F0zrZm4kNEk9rdz33AgLnY2JhbS2mYJ1FDqRDjtwMmnqPp
NSG6MdIVsibYSiEZT8QZJGtzxNIMtfJEovfJIHRypldq2FCSJmhlAjhyw2Jq5kunxQvnMawXysyh
PzZTfBjaeNs1eCLleDEFg3qhDk1PvnLoj3tnbvzzQB2jUsd4rBidTJngfEKJF8lHJZJ/nab0WQ7S
moYzIrRTkbAd5R0zEkYXmTef5zrdz2Nx8vX8bM9ApdzoYQldr8D7SpFCEqGRF6AxFzP4XXZ3hw9m
oLd0MJUJTQvAH57V6sPlh57hmoRuuE6n7jzP+XYy4CAGun22HZf2STd94Sn5sZKA8Y9eQwQ+jm57
bd383o/NW9O3W4NJMaMECwsTJ0VQvQRh/+KU/TlDwm4IRhWYmlYqMh5jczj2PEqQhOsqJfzXAPNk
qOzXNquzH0sCLFE91lE17KT40BBF0Tm5b1KyCxiF0eHv6fjbuaEmo6ntkL0LiJy+MHjafDdw/fUI
kA4n0ig75gx9xBEIuu8lA/47hu4jF6y/wc8Wl17Ycv3KzjJ586IIWWtbPEVde9R5d6/M9NC21sbo
7COPHTsObqUxOou+vWgfYR3Wz0OU0zEYMEbw1HZxs8jJs1ffTM6ziANsw2l1CbumABFHQla7vMui
LOUhtNxv7QR3cUyMRqqQSWZMCO2JylBrbD7C5e5S8hgtd3isNYo8tz7wuG5w60Heju1G+c0ey8Cq
p2qVMcorObTnKmcPjyu6wzjJDdQr5pbCY+vYGdcN7YIW0S/mMBLrM/w1tvEioGQ5s7lHx6LXCak7
LWTUdWFO2KGn8jyPwxUvNHQ6USTv4VQDcdD7aFrEGxLKHQaQAXmbTUSv++rb6tEmFvbUwJj1e08e
cuKKsP9DRLFg0TPWC2Dr2eU7DeudTpsfZ4jAmrLoIwYDICtbckdKF8FPicqX7GA3tRDiJncBQ688
sxrsxzjsJJI9wn7oCmDdyCIySuwpeHJT1e6RmvHueqTPIw/L8VbOydUMqBwnF3pTv5Xh+OQ1zUPB
m2J2b52q3/NxOsQusEjqNNg0wTEbhhcfqSyeiWufuVxR6GzN3qZrRrjlgI9hC438e227p9AaTm2e
XvpukesHZNsjTfWG4OC6/aYzac3aqThFpkM6p6hPZWjtJ8/+mdwORGWWfXM3Rs3Z9dcpdv+FHhFM
/QDgLrBsXhMrevBK563TDO6BC24ZYRxU7T7l1rhPk+DZSYbzGDEeM4yXpI12JGvfgR2kc0AvsUH1
11sM9Zd3KC7l72ASGS2LjaFhHVsRKlRYdC3q1HjC4VIfdSsvtjc9hp5/Nzvdo07C15AWcVGHp55d
e0izm0BcYlDtEPZL3WSiik2w382ADT3ZvaI8O0m6214XrwnkYPZmn2e2yLWT28GO5yNWJhkd+FYI
kHI7NO5j/leWDR0LkXwzZvj0G6s7NFxTexuoBF8qICCTjRP5tNhksXkh4pdBSU7vp2t+cNvoez9h
rkMw1y1cVP/gF+uXFID9yjBA1ti5A0Co4YIYNcOxFepctygOp1QyqXB9hft8SYDS0Y87RZSBzNZx
6OBBlktyyewX/d00Zs0mass/Uw7/xrS5YB0lYWXsYet6wUQR9n+Gwtax7OGf4zruhocdY0qd3efK
F6hcnZb5s60VaZstbT45zTuanR5gx15ue4n2WA4+Q5yMjFZD+HrbEbC+hUswX+NCMFHsmoQKv+vf
iqIR57jhDFEqPOomOisl90GjSDxzd1XE5ooU8r3SYGY0XTKbhU62xIFgmBNesHNTeAgOhmyfOewJ
liPlPoTZBxpHEN5Ruug5U++lYMKg/eojbrFTVo75ODc5bkULYrHjwKWhQWva4OasCtbwFHDNT/Lw
qc1rVEV1DXdU1dfUqhzEdzPOquJznjpWVhBZe1PVchvn3hNBaYA7jHYl6uzLgoYAwqmDcjS1itZI
yywbILptacjCS/t91OeydK6WMv6VMAPioLyLM2jHDAmGdaPJCGoZVxgtxUc5nWXUnjE8In9Dt9bu
B3Lct63uML9G3oWVjZaO0KNav4d++FQjqdB5eUU/cDdXOdNxJROEVYH4N6vx3WcRYtfdekVNDGmH
yUUSeeqXC49cvTtN4DIcVw/cwxf+wx2dgkfREujNlojH40ELjPHz/EHz+14ZEItq0ozW82BhhUzU
zuIn1hOIVxIaTqLDXGpDEvNjn8xevA9oQH5Kn7MiQE7Fy/7VJM5X0jPRLZrusSUDL+2HX2WK+1rL
jtfXiWnEg1YMGFYyIqgKXJBEI3kA/nLd3oeSDo8NIaUzNvi/twuu3ZvLdYzvNNL+J0nhJ2kx8Eqi
gFcREjto1j3R8ecJytty/XGC5jUrFHwSAoX6nt5yke9oFKn9ODQC5QOURk/YR6EkoRAUHxQTFB+4
1Ron2JYMgNK8ZOxFM9PMbzZlJulj9xS88xvJzx+Dij58rywP3VwzXB2ZaBe0wzw/4GAJX6Ox+skQ
VoZVT4cjexmF4g7tHwoNLbwWxA3R3Whsl8RhMmqY+PhP7UKv6grnEg1dsbfZq+FziE+Q0t3OTuk7
TBYtXoDGLzK3d75HW9gtc8J52303ELlqh8fcmDbB1L20/sj4oHpKTGIcSkV2+9xmt0KwXQ5QNcD+
s6h9MkJVjSzeA5jiIFrsA9Iubctz9oyOnoShd27Wx/uImg/d1rTRwnhSsl36Af0htue7NKkfSDJ4
IV/iIS3U1Y/yJ4sg267GaDLTBBVTx/c3IAsFPDtyJOEKDifbxa24RA4Abt8C7KYOLmdclh1aXTSC
dMr6bLyA7/wM+QyUU3zUs7paRvFjQIEGaQxfz0w4maGRCsZlAwNGphwCv5frt0eDuOFvH0svC3FA
MW+29xY/pJGQK7toSPzkKWa5K5aKzY7TuOqQU6NGhol1I8UD6OT1YYkgTUPzyXfGUxqHO8GE9Whw
T8c/etNsTh7hOn1OztnoEqJohkifnUPnzn8O4mNeXfrSjofsb0FM2MW5SpN/roufoXbzCXmYTUMP
35W22DX7nm62G+ChIc4CQSjiIX4eY4rvSi8/Ggktf1BJJq+5eaAzTb9+ZDpEnsdKqQiL0IAvxY/A
hxZEcGJ+eB0Fpp962E81S4IFNqUtFjTruRCUQHMH8Mmc/XVZZjT57J58qHpg/okAQFprzoZNaQLf
DWJ98EXnbB0PKTeaMAJ3lLeYI/03LgsMdQbvNOBmrIaCkU+Bn5KS9yD68SMwNKNX30BgPtzpRG8Z
/+9MhwTxXjGGReyUG69dicwmXfLnZvdD57pCK4dkSpAPPGUPMezveKkjw0yMGydIX5IyuGLPeCyd
mt8ocKB8jtyMp4rOOthCvQ6pvJxZpuspNjgbhTQ2vgQAX4PbPiTlAvK1kY1wGnousbFCetHBMMfi
m+sS/jFSONl1HQG4I8YxaZhHpexdyXoFaUjsNEi2Dqt2kk4XYbfXsjKe5USjZI6OY+IfEr84oBR4
RuPJjcMmGZhk1p3iVoWEXm1dQMdBHey0RJWpBhJ5k/4uj+eXhF/U7pJz0y46FMxoiUOLY0JbOps3
3sZ12pabzlZkJI7DWzmzSEiByJR9CO1ua1JRdHN8BRwun3vUDFiFYCAvXK44xo2igBFksj43izvL
jort1DIhc3P7oRDmMXUjZEb+ccyilR1Ou8YwBJNCBzMoHhXKfkZZWZrupwlzf1bbI46e7H55Oevc
I/WHVtSEYjMrECkufzMhFjd4iIjDzvbA6KWMg53dqmCj+vkgu+keFa4m9cvpkY20Z2YS/wI//ShK
pDfVKA4ZVRwOW5tOPC29OM0VIbcB5I9WpNs4Rk8aZ4qBPXTTrTkUGZf85tlgR3RIS8hyOdLfX/DL
jbadbRj7zCsqOidGOU98nuNzlk7PYRozgh5ubRW82HN/HuFOckjZZ4s6WArn1yONHjgTtV5mypXS
3MdUwr4Uul+FiXCls4z7wjG3Pm18yOurEO2WKvG/ao6zpn9iYg77NbwEYYAOyNylvbkfI3LRvFrC
4PTEgOQ8Ls7+IBhitUxOytnj0liqV1UZAGQDJOFjVH9mxOENY/bYc6FZsnmutkNuMPkhwP5l4v/S
yPtLlkZPwHfNq/if6DAtKvsashazYL4ZQW3dVxkdfgYb1SK9ING5QAGYM2psEv8vneip1ot11a1f
GToAf/Q1HSAAbPCqd7NR7vyifag9lwkUJAmuR+huvP4JPvYbZH+ia4xXR7F+JYjjcqTSm+MnuxlP
Tp1ZmzzK3Y/Goy6L2/nOctAx1lZyHnXxqklsW8c9W4AMcMWbsgqPkd805zkPaa8xBVkpn7gxc1zC
LMSKtgKgcsvHtlqXf5TCTzbVHV4BfrmwYlCLN21JI8OTX8VueW6I5mF5joAqTGxVxLL25IlnygXv
ZrAxzIzFuo5JQ2cRg5pAHhdULCCQ2Rm4HFwL0XsnrmCfnj2YgC9MusyjZNPUDSpbmEjebN8k9xQv
HveedvYximHcUuybc1hz27ePWUNnQrv5Oec5FjJ+ZyxJ97CZ6dwOCnYQp4HNlrlVWfvujETrsg8V
0EjLdO+1U0sWrsZibfpAbmfMNEV4GLzs0GT+q4YTHhV05y2w/Jt+QU1b8XizrJkMFjNuh6eC3ZKb
fr+NkAi7fU84owndu05/eRRP2IDss+EYR4Q1SB4ARD81dUFl0sbH2IwisG8krjYyNw5DHvx2oekz
OpvphRMZjNrWO8aVeW0DddINCtOoIWQ17Ntz2KPgzfJiJn8Goao1HE0aYJFM6e5Gw18ZDOE+Z53P
YQ7lz3uKLEYlyBOYrij0M75Y7L5ckAH6n8koOrqGT6gIehwUSFCnCLWMOv0ccKkkkbRD6WqcON53
XYzaTSTTOk9gRPdO+uOjyFspnMXjQqxo85CepwDFAyanIKNqVXjqwSuMPR0XnHmu8deSz2llLo4/
74bG68iMPODt4oKfpzYDoLk4iZBkoGhOryaoDf4sWjRiYl22VloU1bHrcWxZJStHB29RUj5MUbFD
/3O24mSX5vVl9tFolrMDZ7hFgtnZ/YubIGOPWtPbMLkugFixXfh8Jn+lmBqOKW7M6WKXbkt97FwC
2nub/OfavI+LlCh6g9MH+WxBFbH3mIkeW6PBQN2Od4YTw8Baro1Z4r4QqruvrfAq4+K+Iw8A5ggN
gN4DLVYxGNsLFspGln1AJpUiM9AjG1ql7rFI5cPYOX8l4vNE3ttEMiKLoanhcPfnOAyRM/ddtCHI
Y70kdaVN89zUIafm4twMUlKLzfDD7d51yVzWHZiDYg2Pb4KapG2BC4z+nrCgczrb6zIbaSnHN1ST
myFo38asPJdjkO2HlvDG7rfsOTiWbdz6najkvJjBRmOxXKr60tEv9RlYzGW2SlM4FDJsv9zIOLRG
vg3D8kA+OzAQsyPHqbShFhARXvl0eAXSLIHsDXQVNTIhPmBHzDvMQXJV1PzruloSF7zpT9ao7VWZ
3c90qcJcfAYuhNMF983bsbXKZdAWXeM4fqBSf64E/QbaxvhxzeJmMtAkdemxXd4jGzM0mYR5Xq9J
NP2WWM1faZXezIQF73swWSzzB6vVucMONrtL656CJQ4AiSDxExrxMeoWD0kCkSQerK52ov1vo8aG
pQ84sAMz7DBqCGa1AaHyKB21b/zy4sXzX4G1jKmmYBARUE8Tcxbk7is7uC/z7cBEOJyS++WzTJrw
MibxdtI3GZO5hbYSyNhjMZPT0iUP1TyBWzGh7y31SVGaQAIGpgZoSTFP9g/h1Iw7ldR/eVSyCond
7ZiKEgzVZT/OItBkl4xaIDDZB9LUcx07W59Cf7nUm4nY2CZjKiJXSBbfG4v2H4dmXNDQRrMn9bmb
xBsqka3fYjqWyIpsEi7FTNemVyciTncYDV/hihxMI0KZgLcRl2atAX2ieYWm7twvL+RUYRSnJiuF
sR+G8DdvFHNgOgqJ/VSGqB5SUPx8NEkS7pW20BPjKMqxCw6Tfx6zcccK+1f1Mcc/N5uS8GDPNwjP
Q3C3AvWAbokXpS9NLGGLQ5tupRKKOcLkPCcieRKBBM8jw54bu8mQtfaBHkUGLZOQaUMySTSqwKNQ
mW06LGgs7v1kV5+Vwd7lNeKKuuW1g7uwKac2vUDsTjHoy/3shyh0gnnexKX5NDXV/QDedSDbxAV+
aeE5XNMYhVZgwfNBgGUWKUBdX7AhosBbO+Smb4hsdQ+9Q9p7a6IgRDn5aU7RnTYSWt91ZTwmgFWQ
VpEZUgH/p3K/gq4lS8Kooo3jt7cKLJYBU1jfeprQPj8tlizcS8OdysN1VA/pBxIGJKsoFRLUESvX
8rj7s2G7y9agQdU1zvNYIXsefajA1ZtHWANxy9xvgGsgB2JovqEDzzjMZphSx9fceBkjcinGYUvm
20NG34llgl0jvyYxUq6a5qFVfDeKvPcCb71RZIcsq7+KyXyKUUAgmWcOvjTBW39pWwzPccngjs3x
5rQddE//0ngTvTaEDOxF2RTu+MD2ufXbUspru3rHnUCfmaRhvvxBhtZlHn8gA64q4yUUGjDS35yq
zeREN0mQCxftezONKE5aGpTxK5vIHi8D9n33zg4gyNKFYvyRrOqpJYXe35aMZHPeyNbmKh9dbIz8
y9UraIAMohdxgmExM7wOo3uuK6iNcT/sIvUMLQpKb5zcV4l8QBHJ3L9GlYwRZOztl7ANmd47h+UT
QTl3KlhlLtRPd553iqOP8QOXSh7nkKK7GcHqJMi41hZ67HXWeAslnK4B3Yxd4YtXXJrXDh0U93N8
ze4lysTCTmBnEj4/Ki0FGlI+H7etUEhUnypV/8wAi2cjQCKCeT6FUD7OQVAzv4y9vYzIa7dIxEWM
XgZiR2/8TibGKVLEJfSEKtftDUstDYTgABgJKrH76I/exa1AO5ZzWu7tuf3MDU/eZknat2fgOaOC
LoCz0Gu2UnAuUlkbNr1DZTG/b1u/X3Oa/wAx/myZWOOIta+5axGbQoKeyuIzIvSrUxWvUntqZWUT
3XbdyW3jirsM26IEDkU3l+b16EdroW36fxHbZKyyPefppi6anfY8Y29FbLK45OyubXZu1FC08sC8
2m7AlrcfQWx+gUndjnFI0FH4mEVDgCV9Wqmi37vVsEchvoZzw8AOR53V32w8LSkQPZU1D3aHMERw
TY4uAdm0fmKeqmo8KniHvApMqgYus/l8x1R9LUm5VXyNAqWpsvp3usT7piEZx/Ljl6QY71xuAYEi
F2dxu0eXKooO3XJQCZR/UpwTfzhKDIy8khncNyfMv6z5zZBI3HqLm1W9Q0m0igm3SCTNxvgzdvJ/
1Zj9YXhYEfZMwGydLxth8xYUy+ojoxNnVHZtEcN6qYIlY5zykgFD73x56QKLTCSetAKbIWTUcls3
ESZshUmBI3c7F8VVGRPjekLIFd38LodCAR3HPBLcOJL10/sI7IDYGNmXskBJCmr+qUrOeA/Oyo1/
YlfsOomKPMeApQciqStNWT1ddDNem8g4uvhgJQSCdcEcns33wh2LrAHtbnPq37EsHkw2oKTLXwdW
xyrws/u4t74Ix4pWmu2wbOGVZRMaetKFcj6a9rsDtLX4K7jocOktHKNcolFe2O95yKFMYIWAK+w4
tpG2HXpANC7fru3dh+XVpyX7iKmGHHA0GQSaravGvNmE68xTTJ8W/ACzcDM1hq3tp8SWtGrb2dbN
LO3DPHfsWUSIGBXpG5WcvhprJs2vf3TR6i19YFp/07rnRVh5y7CSZuhTprO/hoe2wT5sroKgeIkV
fjzAHvQA+Fl8VxGbxvxn1TFZlq39N5S8QHWFWJSm7kvmImnvF3pfL7m6olT0iARJ/DP6cnztNMKp
dwLZoUrA28HAplgLpqFTb37lmGAXPmlcyD8dENLKAMvVNgBrglP8DgdvsBvn8JQydR6ZLEdeyjQl
bG4m/kgokI5vvGvhbbvY+rOd5M8l3vAIlfLijzjXa0lHdtngAcxjLx82MujuMmJQRDseMPOS/DOo
fVW0J0LsrS2Ius5Y8rzc79LHpVGhe/YTh54868nsKJEHCeoF4fLyMCbzkXkfcw/Q9xm4p3CmcGH0
m5EQEMzuv7SAVLhcJ7ip7QFcHcm7Y7VaP74YPsIm2LdL7H3ZAqWjsJPZR5/pbc54RsfR1oqc+7GY
Xk033CDdPi1d0xBXkdFprhQRH7A2yJni7l85IedlTgWgWCJiH2YhrJeKTTh20LFLN7yTZfw4W94N
VNs+0XT2Rqd6w5bCQ3Pnglto9Tbh/6P9e2Eqfo4oHQN4x3iYQaiQEm6UyFGHjsIm1e/+4BQ7q6tQ
rnFKDUOByiYzxMZK3K9JTsCgogEmc34NpuoaMe8dNCmfBmslKA31UgcFhYvlHbJu2DO3dBmKotOy
yb+Rk/Eiid0teKA738F+h7Z1S4JgCISPP9fBN4EZSy8tam8p31xDXC59PewTVc97h5YGDhHFwxwG
SiEYfpO8ZI6FuMSdf5aykXbXfcDBFY4NYGf1iJTjgZjEH1eE6yAtfywhr1wWbVX8ENTx5rjBtk7K
m5RdtJPjoI4i6R4ymTxMExMWOZC/WEFAF+EpUKQkqxGoOLf0997F1ZSBjBraRc05XnFUHHxsbiu3
E9+EA3HZcumJzBI1YM+kHzKHrpyNpdUzpB/SVqzxIIv4Y/DAZaYNMS3i1wrlwe6ao9mWLvjHOYJD
mO6ihT6hmn6JPyfTFfYVzByCOnXVfKUyL1Z6mjg1u28zCh4V85BVVJFDm8MvRfFEepRE/OwX8QsZ
AXo9YpkUmga02WvEqJF48hjaLOUjzVTnA2vxNjIlm1kAm7hCoV4N8Ye7EKDyYMSNnoD/FGfTUPex
PT4vyz5xsg8ZuQ9R8B9HZ7IdJxIF0S/inCRJSNhKNahUGkqz7A1Hku1khmSGr+9Lr3rR7bZUBTnE
i7ih9lOQsouQpvMjQCm5jZCVvp0c6GFKoreNq18iWL6mlDuClz65ZKtwKDFMdqmXvtEugMUFvUJG
3m/Y7D9bG+z2erUJvWETlwc3P24Xqe0CU3MlPnSx/8uhY6b2SGYmIa8o96njFPFatjEdGhgGHuJJ
g9Bj74CMvbyZjmWHMtkQywy02LY5exizSXSlF0I254h91yt75EIeMAxsIah6qjhd7P746q7UiAmT
f+YCwc0fcy4lzSnsw3/xgpoz8HD4tNQNvnsfp9XrLNpfThkc1VDyWPvsmOF8FPFMdVz/XnjFiWF1
ex14lXc3Y/+DIkyOfIFwwNUefb8tQQs2A+7IMHd2edA9u9Xwxv3ouYXEJ0pAJulmwOc1CZhk5P+L
xul+rEqQN8qZ4f4xYGt5hKmfDjFKWWrZW+fW8cMzlXXDjbDtpQhM8Rgg/CceVklKKq+lITgBCZBA
rGyvcthaW91wMoLz6BLvjvyxBkY0EDamr/V6WyZLgmmabuo0Hx+QoV/rguLLqOJdcMPoiPX1CMT1
3Ljul5j1gxA1al2PjtJ6ZIBn+xLwqRrS1ptxR1F41X9w6WeRHlz4axmeUvS9i6S0BxcLiNqk/op1
dQ76hPt7XT/3SIThamDQ92ydeKcS+XfQ8u929GxV/CAd3IBxC9nNNbeiHv+4HSj/GrF+UoYiM3sj
y1qfnLzl6Sn+6J566qQgcllKXpl2BxPqx7PerygVGkbHdAEt80eq8suNwfXzNmKwQZ13PAaC3Cqn
KcCCEV31mo1mW9TxWP2DTEgiGOIotAz5th2t5jK49zcLEWgvkjL+vrbBTsdc5WsSFoOX3ZdRdDBL
c0LMn64ow6GpMQfZmy0uU3Upb9EJgSNv9WIUeWPPuwo8rJez5STf90wIZd6/jj7mRTW+ibh7pJf3
ZnuAh0gijXKU9CcWKUpIPenbXRbxmnTjAj5ChLuw6z6nof0xXvFnGggiiABKlRjuos0H5Mxpeld4
/R0ARpJl9MYgkGKA496bjJzXa+n/cQXn48ym34Co+NHa8KMMGGqLxeJWCcGB88GN6CgM+A1AQ5SR
mqX02qNj9kotK1OV6MUNyhc9hNiaTfA0COy4YzfDTsLkGWGBv1YsxNVEG3K9XDTww8QvMPMlt95S
nFmPYX978bOCf3ftq75mBYteBhSxkgKSXexkx6BbcZxkD1E9XdaEq3QszcegJipVmCmBMGnfcdS+
EmF6LJv5nI14aQK1IF3jRW4VC1y8nJzWGjy4WMSKhPOKSpz3DmrQVRr0v/Hlg8GfFAbS6Si3hpU+
vGs4ZcRQEbZzo8Nwt87IwRb9L54VXDgUBDILWHN4MJUYiKR5F/TzjzwiBrj4LXXRcf44j5p6d+yG
hfOSY4RVlQAI4VJmOlwvpfc0YoEyiTvvq05D9RD8sXok3UQrOiO+BnfexIRgi0d6+5wb/S7V8g0b
SAx9jRNtPEbDmeLJ4SaUy9mN/O8FXuYUIPEOhK5aXs55wLmY9W9+zkBz6nNAqGZ+Qhz/qEeqNNwC
l9hcdAz4pTpWcf1pATslAdJGCOcfms81OPPrZUoYUzCnQ9G49yb9Fa31I5YuwEXae91+qw6H6VXu
W/zPMW0WHkO17L4PI9TDYvN13Go+h6sJ++eVmpabJXFPWFyaq9SC01ibR2zvIQ1q0S5d80vnJg+b
NU7q5KHrUKI5KBCzORvhUlzlL8VNC2QCBwGn9mrzBfMjnW3bvgoAQyyd1CdQ51Dx/blC/vBenYrZ
uWwjig5OhsVIEC2MLh2IoW3GwbjPwovc9oHxd1TNz2JYH4NliSD5QUHIqndByBiaxaPbRPfzklBB
weJQyXyjxpLe5vzAGCp6YY+/IRpOQ3vxW2P9Eul0QHi9EEHF/JPeiTmEB0NBF4OTmV6DTZbbLraI
IeehKy8VYmPFGr2t1XFLeE9O39NobhWeM+JV+2VzNi7Fjxdm+zFad0leXRxNfq+Ewo+U+DtKCgwH
Rr/lGRK43b4SEnwvdiXyo3MEihgCTWSdG7M2J8/vDpojRanFaepLoHkl4UmWSsnO1Uif1a+5VI3/
6vfh59DYf9saOSAJbiorI967HhOT1/Y0UzBy0x6IloQbcWTkQxglT7P1b6YGU76Z8UZJ/Sz8+Due
6pe2M99CekzfeZ68Orop1aSudVTmwCNAO4ztSD/WGDI+gB+U2RJsknzg8UVwIh3vjXRs9QQtSGNc
AmR+ZrJgFbdTwtTYjsl0Pxzqsjw1gsNTNgADsF18v107VRrXe2PFnRgYgW8dVNINcSmRlyXXzC6T
U+KUwhmAIPAktH0qCi6Kxj3zrrGgpGaXejA6O08eiDESY0EnSKrgr5qhhG7/JszyQ+yEf9eUa7Rv
plNkw8eEb7ie2Suwy7wEfXhbxsl7Q7i+GjxcX9BCZnGPpHG7qPwkC6ZyJAgEEy60jJvt3ykmVuOC
bSQwx2gietytpwr/sPaGt1BF7zMLBmfs17HmIFxwJIwt99XIeR83TWKsv8365VREfrRhCGMfmyF7
zJhurHnwQy82f+5e1lFM6w2xcCOel2A5pEhkwDr4bTDfR2Km7Iy8JU4QQtMJWztQu4q5m5nGu5WD
Up4wcsAM0/F4rMiRbkXiDQlLRAGn6vbcpfWTbfWDH6yAe73T1g+7vY4IIcd88B6KQQDL3DZFn18r
f8AbBMa0dO+g5t7l1HiBJc/2DS8U3nGCd0PmPYxT8VKTPLwCPErdZ29fKhnfbzehcB4PNqCgQPg7
Rjq/K3BhMysDW9R7Fesr0TDRnHJ7CWnaTdL4A3YIbR7xc6/Hp5D/AUjyl7ndkm6wPK/s9iAliSFJ
SktAHKUPCUiW7TZStfPPWs3fPedevT3m7fCGIE2LAoCYpq85WGd3DScnRIgflbkkrnR5DILiM22Y
yyTeuZsmusH8y9hjlbPDpYUSg3N371CeMJJtrIthH2b27Gh+xySqD5aiGrxWwZ5pEIFIEd7GSxth
xG2fc4+9UHBtCFxIAT7107DlR0z0a0spOMLUV9d774hoyOws9svUv7jEVkFxpM81UhVrKg9FBfCi
aZ7x7YGKdUBnI9cIfd4O0FUrbpd+vms7WhKkBVZCPPZqga5fdPNrWkxfXYZtPPDd6tZPw/+PFX8X
korao1sk523x5XQ3kIDknMBnUbv3ouEmPg12uW0Kl5stP1fE1msU0DhX3i3OdBb98B7Z6Rim0EzZ
AehK4bv2c/9U8UNvD7LXm+dizdgr1z+jVxwiabDz2OFj+2FTXj9/ECUqLqMCErqkBrybsIm/rCVa
FWMvDKuSuwa0xCtyX4f/c5emL4hDK/PppeZhNvZncL19oboP6dJj7bRdfZ+aPOFyUk2nMgq+l84i
C0wUFvvDecKiZp3xnvPmbddygPHX+h1DxbHbcGpV/8gaRypiIq2OxgtleWzuIz998B2L5aYDPusQ
WtqDppg5qPUT5530B9sX21f/EPn6c00dMDltfb1q83fINdO1HsiTXm56yXVqu/2mlXNdeeGtVPJG
JkxFbX2Qdn7p0ohFeuZOuWyuCdeJ7job7r2B/NnaSC68VG8zd2svVUlosMJv45v6ZZ2T226oP2s7
fFZt51zNyQDkz/Ukw+i+eujXJAexrRgvDuYpdesXBnBoCNNn4ItLHuIChEx/n8zlY9rr1wEAC5d0
ifOCd2n07UtXma3prPtXROqYheTjYtybkdL6WAHGzejN3AmysYe4F0+CQlq54jjGcIOM79SXzud8
A3AOO3ldQrfvb2jWSXerUtyISz/cyQBRtCmymfQoCDk3Tskhz3QawG6bVu84dNUNZ1MKBznMtM3j
iFeKCpfufsnp0pvFjiATID/vt1yKu8QD0aIafAZzj3KkUTfWcHrF6+g/eY0nGf00nH/79TbFkUz0
zZxlwIDUOvIxxhVawN8cIsbFBkf86qbFNVjgb411cxjiT+Kh+EaYyNSquh+Ff+ez9cwMasMo57tc
H/2OsWFTUzw5chbDMwdvP3luWRC6Vb9SZnrSLeb9hZWW+SEljOp2FPLI9Pl3jG+M+oyjmNhG84lj
KsV62K+8fkfP5N2Q9/txxc0csYYMQLOgEYATArJW4VcRINcF+ACliNJOoi8PXsO6VK3tY79ykwnn
9J+1zmsT5nfWExXqFkYAZg+xmGmULAAOSphTJMOmSsE04og+885gu2vdq0wn8FsceRRoFlPJDMJQ
mkDfYYJLMe9pkk6ICLBoshaXK+m95atSeOecbDNz8CNduS5EJjhfTicvE28zNQtvoZuY+9Rp9ZWW
w4OB70SEyR8OGlqQn0mox/SAMwgolHr22ZWMH5NzKN51oP9UEddjjrRjnjWwPfh2mlkDtp8udTY8
+n6FSaBdzp60h2FYKFfG6+cn+6w3dLXVMDu8sSO16THvdNYkuSPh/VAsGxhrYHSZWjxv0f+nkMlj
wWqUfKnb/EVPE1q/j8KmLImQoVxprYSO+v8C6pXibvLEh51w6KmZdWvs/OqMVnfv5OZH9lyKU4N4
JwXA9hSNrYjcQyep6mkn4qQ5wK3rICGoZRY7bx6B5MJiMO0Cr+OKlXyItHoMVHLblt43XgaMFAMB
YSWMuZ1s2x+Jku5EpNHMoac+ZBSU0x/dA1WClEj6uOyDo6mozURxr/cVqLDLLLzwQREeQADDhXWs
i24DYiTlYay4XhDCefFY9jpfvqlefDE4IUiSu83e81g0mKO+pIUMSXG6DOlneKkYmW76Gt78CoYh
QnurSbi30T6RVNdC+9/bpHlL2+CxqNsLWUif9w+f6JL1t6oMnjt+g1E0rKHLTcCrklMOMWi8RzQR
hQuMDSP33ix3U1QgGorTNjnslTziOLiPSF6baX6EXvcETHhztNbEE4iJlJSWG6LHmQuElBKiGmcu
ngrPEELCTkg+Ah4Sxjgqz6v3gS13VyMsBI4+iMjfOal94bTygyj4jbDIm19tMbkCwXuZow9BiPY6
ACANtB8cZDuEh9JJv42otuKImuG0+cL0f04AsRC2DO6nTO0bMrllj7aR9N7Zw85extmdygtCfvN7
aOuTz42YCCv1IIJZQku7jscLMQr9s7pNydgi+o5s/RF78j6Y1s+Sv6BUbr6nZ5XquRCcL6e1ZI7u
FbrhzNipy9UFitixiRWYawd30nKHU43ZPObPuoexraVtiZ9zHoU2UvPqNUXIsV9Jn4nPfGZIdp0W
wyu/z7lci+ex6N7pcb3V7ULxDWtx5JY/ULzZiYNbrzXnZmwv0EQA2YblKWPi8qQVbpl2iXyO6HDv
JL+36JoI5Z9xIcGskvcgP2Ixv2mD6rwMK1fYrkGkRvJEIFQH9uxPD2NlXjrv6wp8dJ63xqgqnc/R
mn/KPu733pi8JGF66oL5KQ7U0+At53gggeVEKKG1pQJxdqi6iASGk3B6qPz81AwjZaITtddzTdZN
SGnga0e4hTaX4AJmiaC1Q4EjbqTtS692hbLJKcuCO08NhyatnrqQPLocxZ94nW+ixv/tRUyjm557
PIaHl3TOPiSVua1kgNZM/as/RcigpfqahDg5VKN7s/7r1sOD0+ufSZTH3G/vlrqn+oVpPgOCiwUX
da3AvN2HTSg4jrWPPuN+Hlwagco8IUJsxGnu9EFWrTzU48KUvJyLuwk/9GiDF5MNd6vlFrrU5f3G
zzR+c1rr8ibIUyizXrbb0KVOJl8ChzILdwwoF2f9NrGP+ItJGvffqyz7H/JEzXXiBj91hJGhBioC
uOcQxP5jQ7NWpFGfEi+A3RP/qGL6W0tuHV00vZUcuaJS6COMmWxfRNyD0yz90+iJJX58DhpqWXIc
jAMkIhzX4U0/qrsq4bRcqQ1DaL6mOiF5zHCpHp+Q9v40Xuxc57b5qmbsli49QiYw+Vs7NdzQmBBS
i8kn5Rs0tUbup1LnsFMQ1f1x0z3D+iNVwcn3GT6FytxgKY+3CeXzxIdo5XijvOG2jWJnR9US1hEP
0GTTfpINextJpYD6ayDaifVGQlrYUpM7K8gUXkcALqqebTPqs4+qUPdFl3ogEhqoQk519vm4CUKe
gzYgk7aE39HaH70GopNZuKgmgDZbt33yOaziycmxkncsZib6qNPQvKSy+TPE/r2e+t99ox5lieJU
Amg61MPy/wfjG5wl/ZJ+rr396ck1OXo8TdH4m7LDk9stD2wEO5aTY84n2JcFgAZ87g811CQF8PnT
q/SlnAryiOUAGEz+xCldc+F0rlNGTKV9VCWU1MZ/WH31x3Vg7MZpfw62mtiy/oP9n5RTU98MJUdo
Gr3OrquZntXtu/HoxKbo6SAJjsyV/gnkCkDJ+r8jgWgNE+kw1RR3ACO9eNt/EuG0XPK/HeEd8rDA
C+2UTPuind7XaHP+t/MtftJrdx7fMt2fVkzpSVnjJ5mv24yKEywdnIBKltJRr9NeLtkLSEPvqkVp
RTNFKk1wl+tIbyXg4fXSgmASvNwjcnlTP83T8Lz9B8C2XvFyUUOA45Jx5K5icY1Dux+y4CYZh5c1
Mrc6SvbMZOJd0kMuzRKXM1RKhx+2K4Y21vnw8gXUK4RpLAMq2Qae5CrwzR0Nzi1VddCYfAzgBCzR
zEbzyl4BJlEZjV8rxWmNrdBzDyqoarW3oSNyCvGWJt47/gKjP3OpTfMLNz0aklDOB40Jmf8LC1JZ
YtTNyxwcDdxsR+1ZPNP61e11Hz8SFeTeOsaJriiPKzLTIAWJKHsctNh0A3zoaXIG6bhde6mwNX9y
rDMen2ec+Q4MuSloXro6VeWdxsKCS9KkqxW8YPS9kcxvG7rHGKlr4twq76KEjU1pJhxj3s87sjvI
WCz8NsdDs8p8J2iNK8iGm7q5jycZ1bu24yK7c5wS/4nV5HR38Thnw61NA5F+WdkUesNy+AwOcrP0
0XNc8CH+GUwARZl0xxZbjuPKoTI+b8xmHooqRJtdUUxZ/2CWEP+qSrmvMXpXmb6Lw9m+wdpV6kcl
bu5/+SJplrOM/ZjsfjNWmhYgA+OPmjVvszLaLp+vXaya2HmnWeagTfKJFM3E/PKVai+fvcMdMTCZ
KdL6FgC+dijGC0R4k0kzuij4bWmWBTjtwG+XpWLGPAA/fL6p3Jonmut42D3FsfXiX2HVQvtCDRow
1DYMqVu6dLG+4edhEskTQlVMgfzQNqxMVV6RTa2c0bKfgt7Jr2BU0MqeVw5cqr0OEAb/1kkVzbsg
8JR7GE3DCTsi8qheegLLFeJ2FxH2awswp8fFTUP6jGtTIVJicch/RuOUeBoiOWBABCqhbfSQ5w4f
UVAkwkFFhi0Gg6zzQ6TPou/ftOj86aFtnDm6Y0Ka8miPNnfXaz/kt9zQuL0T/+pMx5PxtYQMT+21
tTTX/6QcQK4m3sSkNdpm+z7tO9g0Id/F2JCy6ByWkLwotq7dMnfIPi8+iIVLU5Ai+2mg0DNONou7
eaEiX6wu4bnAVOwIM36YPt9ggqX4K+MYG8e1ybeH7ahDQGVwkRhTkkaYu9mArnB8/soU/HpLp8D1
4iAxMnYrp8D5kd7o+nctJpBmeoF3qZdmmyx7hGSVpNj9bR0qXxKKWLQYP8eB9f2j71RAMKrLHUpW
O8MHRNRtFpMjd4WrqOG5th1nOwIssl4Fv2pGLt7hqakb+Rosbt89r+EYtTOWwmDuHsjCOuZN1EBu
bniHZ2DIBiJNjGOSiePs70qPjxocV+lygOcIlehVX3lTu+LSJKNVsUCHNVCUiS4Y20S/U4LIKyHr
ZIofSYhX7Xtf1i6eg95tF/usTSTDL9UPbc9JkjI4bD6rcLON7paIuvudtcgO3/M6dFQtSHbO6eDL
apALo2XsZz+GSFv47iZNmX1yoHenC9Z1G8e3HNTJlJpEdwzHpl4WDn9kxsDaXQ1+bCJocb1ivjmn
eVtFB51GYnxZfE9ydWa1WlS7j8O4nPFpoJcnVD7gzsgRflOaxk/DBLl04Mpiic6jIPPHB+CJosvh
qrUmrpnzz1U0vg3xrPqnvEI78zht0YNIk18/SxWRrKkVTYupM5Jdu8qStURv70dksZzWR5FLOtc8
CVRkh3Mj2ZKYrDUGwrCP/2/cFRiWwZzZPCmJA3ZMeN+xOnrT0yQXf+MqY6YLUcxdx0Mbhq5VOZ/h
7A7xMabFfvvGp8qb89vM4Xeh/aSpR0hVLCEbkwbEVuf4l15HpsEPh7sWUp3suu4jEeDcSO6CxdQ/
pQnERFDB+B79WUZkXXrgTsfKTztuNQF1EXaJkS+iEpwHppDRbSdqaDIvdZ1TV7jERPbhYGGUQ9JD
NbpBr0i6bptm9xaxMQs1dmt/IRDbJ0p1P30+xdWlF6PGUSaFmrHQlj6p6eiaRaevXpvMX6pn6q7y
xZ7qrrGIz8tGmVqU6JBhTFRVjxUKDmDB2Q46OPeEaAn5hqEbEnqKI8Vw9crtgjVoKVsIVQ/XsxZQ
I/HvZQghjhrgnx5alSfbvdRNt15q7ogNOQevlUFcEqUGaUmZDIP4xd0rF7Fdsx5koOKBHI79kREe
s/fAG+OYebCDUrwp0dmsn8hbCagqc5EY2gRtny/jseN6yva4ilr1/hW8cI8zrmVb2SaPmSZNfuW2
0vFBXjZJF5a73rhC4PSyC3yXm4ZqXH855Eus/eZh0qbgcj2Wvm+a63kQS2N3FmfDtByddIqGvzOR
Bo1eT7wsW17EPOPEOXtjAIz64iR1W9hz7GlTt4euQAC6z1tBPOfY0Uzl/4MtJnz3jIdsSgFNh46v
ynvr+qFPMcwMsOjQyzIN3f3qBlWFPJ9AnNmacaUpjL1YGy9wwA8R8bJqxLcWwPPHITkNaHIcDtae
n5kjYMNdagg9mEIQTjPx7QA01g8E0+fweXYanK7gczhCMDlxpiH2jq6vEm7UEnvtmD6NtOXwzq1b
fHR0iY+Wo4k93HWZ7px8OErWdoMIGGUhh3cIV1hrrxh5JxkBAozLS70bZdcm/xI1mQQBpEsb5KzS
ELpCRqtsKfU1AVbjDCgwY9oxgWtrj6FQ282A+fZMP3Nz6YaiwulZS9FMxS6wTl35+B0LHvHcoX0F
sv040b6Ki6KEbRtxIFDHsqbUJ6VC1IrmAehUmu7hlndcEuiaBRqeRa43f8190g7fORzRrS0l4PwF
DyBdexD5ekmy7rPUtVn/koaKt96lLpmd8IgxgLE60ChCkg2jaPKR/4QMu+qkp4Wo8s4LoH7UrGBV
43zMdUWDDGpJUcOgjxpiV5EDtto9FB057NvRrH5L+MKB67xaY/wfN6IkZw/GIQTYpegLmYPQQHHg
+W6q9JIKvxQfpBUWQpBM7Ff5nMjKW/SpizOIGQTV3KGlWngmeD0fHfKKzbEd+pp6eQ58PUuxP9a6
fsRWmcS/WUhA+FCkWHTRt8d8kNCQXtK/be+MPQFPXnF/PQdMP9rwDzGEmJEYRFa6ZnAaFzGMq0JH
TfKeNsMATKkKgnCiSzEwYsKP4aisS4jrLh3BNTsUbfpk4yRdv/vAqnA9EjpylSbk5ZIm38FYThhT
yLjx1CM+9bQY95zgaiypIM0ltbNJMg0oBB2gRurBm5gow+B3GKNbRK7+RhimX84pnssaO0cy2j7+
l2IY0PJqZDEE/oZC5iVo4mE8HRo79F56Mm3j6/GG84DniGsFuby/r1KmKLvewkAqToRjO32R0HjH
X1ZYTZ9tnprp3REw6WgSltOYlHuv0xrHfGTH8C2ugJj+zlJl2JFIzxnqf5tSgxZCFq9rNm6wPUP4
E02uyTEaRkiqnL2goTIzJh3ESkY7qlXIy2X8fxQoqDNdPvrELOuPrHV7V6FfbLrvdbq4mtI1zfEi
AY+15oPD0YNUiImu+QfDZyyFS8gCgWPMoSYsmhgTcrcZhJhfZnihrP5NXMXZC0VPs24YWi9DhwnX
9a2u97X2y/EPxy2TfpZuVq3fA1EhDH21jnjOUNqM192B8E5ij9rOzNECdluIL+q0FDEFnVlIpyaD
Y4Qumocl5WDLL4dcoQyASTIsR/5fM9+U4Erh/mBH9qtyuLjc5jQGOpEo+cWRVZb/4hbIFUxyXvQZ
S7URMfG1gSAjg0kGsz2GrYnvJPeOHDjV+Dcb8QSNiNp8Ur9Wz3YHD9Mo6HNqHt1fPjOLljuZjSKm
KDOJdfXuuJob37Ub+zkG6gRkCsyfgYhhyOoV5Q1R1QIuAyTYoW7K+IHv2hbFNQ3fMcOqYF7K6m+G
2gh8gqMEGtEohYf1d01n2SCqLJHL3XLGlslbsfBZ4pkkERym9Py2ci1vl3IN+9vQA8p1UXBOyCGZ
EhPQQ+IsYGUmbxVE0jNu6UvP7a5ufHtycdbDf1SSwxm5V0eO8nYIbLNl1GeFMA4Opqwg7SR9VW5Z
omAhJiGLnsdmxycxBV/sL4ZSYbGUargv1kARN4qrfPuWMxUv6QjAKYOOhmuB20gHXq4Ag5fGpvkb
dE5MvHZwt9Y9VVa1YUJGRo48UhouWwQxTaPaXjVpVxUuBzKOMcF5Bq1js7PMeSIxr3tMQslfV7in
vk0I+4cuJJUE9puPdxrJMqCh5reJMStIG0WuEi4Ck/M+HnhKJTeDA78NrwGvPCW4wZ4fTeQPhc0b
L7ypRxKmbyGxcwKctg9d7/eSB4IzWaczF4LnnMkE3aWaWNzdhtjsddbFy6OBqZN0oNNaDN2UM+JU
ovk+oRIuDCOEj5uyBX1ur0KcEFufuQSZ/DZx0Vy5t0Oyi2qYU4txfFodKDVDfukwDC93VU03F4yI
LsYUifu7qvonQCEhPREuOj9PODqpic4qyLLkuHQqXP42od5oD7xpWXSTp00W4j42c5bXt0EsAnEf
dC2Qp2u0xSkDMsZkt4yvyq4cnT9ErgULYJ1kivIcbis16JWYiggS21mGR/lqrJPJw2bt8dcTcoC+
+AD6nCNgkHBHvWRmjKunBKFq/iIZv11t4ikQVCXqtF4XjvY0jobfFEqM/RPzj8ZSt1ouZbEzbYo3
8YovIs9mZlVFFf0ZZTkQlWKoIku4xSMyz6VhK/H0pq4M5m8z2VR9ziPoiYVo+jgtv/CdxuFb7q+9
xpHQiKAM+NiNDR5p/J31r6VKuwWIC6f8Vv1ixYzhDHAn84IB8ak0XQTAMWIo4nsjaNorTWHj/JMH
OdfTewp51gY776Kj6S9rDyVpUAQz81NMccqBKvTjXDcvlD0k6s8YK1vQoOGMXMhDEwrxGHU6HB3I
kKGhr70SqmkFqj4WfPhHuT9unhTQL1t8G+w/Ms+KK0hziBpAFPTCWzsOG07H5olTjCbsK+0XIkPQ
84O5TK57dynZsxMtLEa1QpjJvmTcWXM+zgPzMXpAwogq9BhzsfEQvN9aOaQT8HQfSP6noxjwT4TB
i96aY+24Rf2o4ixrntq2WOwxEUkHjaUe4VFxQlM1KOyF2f992bQdUZIZ+zNpvpxsov2xbLbZA3Hs
RnAKrK27XJQMMoYHqHpdS9smbRs4ZApcK5S9ykaZJyYngf/PMf2QanqcQu5V+LuqabL72lXB3OxM
TwIEYatzSrrCGVcz7t6Jhp2CBORUYOYuh0Ik594kMiHAm5DWpPNveg1ybrTXeCjz6ghZkf6VddVD
dD2nNedMFKcmvfMi7Xknv0rIp1Io5AzXGe0YHA6QUSD8z0g15ACK9E/RQqVsKGfwqFOuintXlt7t
wlj4niA8POwg5zzu5UFxx2kwuNiU7L4bt8n2tfo1amffBvda9WCpV0297JU3t9VlKGGwNoYrAlkZ
Unk2LEiQkHIDeNGrYj6k7kyXoPWXR6UqbxMEEQc7BbVFBHF36rZ9fZcgdDzaJqGhQsuZr6G/7WNy
BNyY1l1e11TgNqr3aFFmUTmZQhb/Ej9NDl4EK7aN+/4hmGLeNq4B9qdDsz+OXOy/io6hNixZzYhI
EkEv9sKG0UPxf4SrKoOnMXDn29KWwXc3ce+tDVMFrifJDqgN/vIhFXctwND70K3bL0mwAOWnGMeY
l0GS5mMWjGY8oVpESQ0ItU27XxPq1uuKmrcHG1ScuJRaiO5D1u+wFhZPCvMaTE3yO8cyK97qdokP
vj/3Jw/MNaylEhcrg/bHpOPiSSVQcoMdiKmvIN5GT7a4UywuCFqFd+BgPe/TbO3vm6wjcLuEzLUS
270DtfIuyuLeiUc3u8ZARTJpdBoaaFULswrWy6YJ/3XWsjwu6zhjEi2pSdCzcZ75Ywq9YCtByO+T
HNOBUJ9piWtFT/CCcNmduggMJunwkDIJOWZ3tq/JdUcMmlg4qHRdt0ZOg9UJxD6jY+Kf3v+Jy4FT
aO3LHQjVvao1d8ua2Nkv3MTnZE2IU+n5d+KHz2PLVSNR3GNBBev0nHrlTQwOkcEqSbv6tQZ8sNmt
R9HeExr+VRcUeRVhddrmoYMtKBL24RFCeps5gsf/cXZmy21raZZ+lYy8bkRhxkZFVV6IA0iQFCVq
1g1ClmTM84yn72+7ujuOFWmfDl9kZJ6TNkgC2NP/r/Ut4jvjIN0FlA37BPQIHgygFTxe2iRpUZ0d
IqB7zeYsKToO9PMxDmlQKgM88YYkRCABwXwbWzjCQLGKiN9QtZ45LHLLR+koWID+afaHVi/4+WgO
AxrsTRsLnLLO+/lkYlFZYnKKWYOR9HocUS7qDOuhcRXPmk3APuM6CervTYE5MCB1g8gP3HXpcm/G
rieT2/WEoDCTRDyLik0XjYiEOYlE6bGL9E2XVjtm9TuN/go8EGKUOrrb48ZR9A15bDLqejxpanmT
NtM6ZZDM6me8vEU5AjOwH+RLryOt2Oh1+lDQ/0LFPJN1rMO1NHaWW3gBT5YC3bbUP8IAPaamrvWS
rnsGOrJCy7i8MB+v87i5dnqUETVQ75LEFGnwUjWx41DKsdfpZxzs+Oiqp1FugQlix/SCAGBqbkwV
3xJSvLXTZbsZJD3wJwmJ0407KFLEHy7Jk0J4MAewFYuvR7KB12i07GspDqq+lfrrGFmbpBH7lIwm
VScGalpUBqU7fQyOk6+61jrxMp5ieyQQVT9qKtFDy+IxDx6NyT3oinYtNZphxkoCHebgdPhndJLP
O4FPqljsJzJvX5qWZGWwEsGMc994Kud4Z06d18GNzvvEQ+3KTsO6N8Dwl6P+qIXFA/MvKOGa4JX5
GaP3PnDVzWA4KB95lSmJoTJD3qzAgII1MMK90sJxtVD76k39uezT+9wV9/IPSnmuyB1oPgZG+HQd
TeaOijKVnzfiN9ZV/kY2504BfpxDGQnpLaLjB30cb2xDvapcBAtOf1nSt0TRfbiUXpVPHxQUdxD8
bvvyYRHqpsvHQ1TE+4CWM+HagbDWdjAfJrpRk208u1KtqRXO1RASaOXa7PAHhdJ986LO7glr6yHW
qvemGhH5WTLc4mhX/BibPzxFOsl2EZ2pZVcspHSSM52pOTk/MO5Gnpk2ftgo/ytih7KczSOqVSPF
St2Rb2GR+IlBGmd7vMutHNHj9FbOGRPesGrqyUPxdRPjOTWAMvA2VmTxaM3zIO86ExCIOND5JfUC
jZZwGvhdTBRimjwWyA6sdjpT5LuoqnXt5mLT1srGmonkRsBIzWXVJZUnm/4GoA7V7s/IyN4IhyG5
z/EqxtqEvC+iqpYVzGi5c4wZVBLBAKscPat7ElSJTeObBAOZhrtG+7x2m4TuZXMdYr6NjRIyPxLH
4kMdl62bWrcaNHg7Fsheu/XAXUvKb8S6H8IefwWdBip7R7vJVg0sodqZ/TCJvYhECynVhMp4og55
1duKZ1gg70o45mjXqlh4csKYmL7r9LvRtjiKTSYVtOm8KxQm6EjU6X2j1yeLDB1FtXYUstZyaq5J
1Ka+OXf9eYabasT2Vh00gNHFmpHql3X54/2KYYTQzXqWv71HDieBJgAoyZZmbmR20AN71ZTxvQaq
XJ2YJzEXatL5yiiV9zyZ6iN7cXiu7t6JrQvn7r3BtMB5AYnkfCo0WxIZ1+jsOStpG2Qta/w+e+q8
uyZUXsfQXScVZiXmPvDm94GVYD1RVz15vJpe+RqnJZeGE0ir/huqwYOItacFuyhfUpKaeNgz5/Jy
z3y5ycgPwprnc7+3jpISyAtKXVgefTzk9Q44t4m+Ay3WnLMRjwpc8MWeDHQG2i50QtC2eBq4Xsck
R2bfwVJ1QIeEjdI7lM9kBhkhH29NA1aXCOOE3oT5Tld3b4tvCxaWGqtLRcmfK9zb8XBr9tFdrYpj
EcK4pyXP9uFqECOt5cBbFGabia4rEBacR3t1dNfyf4sh8VUmktautrjPW6oWU2SsUpPjP2oKMcEh
wruGcARtQrEylEf4BNdOLTw5p8k5K60EpCuUrCzhbAb4dPfJccZNw2kjFYskwLzkQbfOkAtmjE+9
BzvJ9CFXK6X8JvcPaQd9aywaP9SMXY3XUt5rwwDlmEAuHPXyojkNBpRE9TRqm1e9iRO6ZlELa8Qy
elyh1hyt+zyjUdPbp6Gdt84CMbpOejy1mrke4oDVb66iXd31Dwk/RmTzxsp5WopyEWSoL0buma5+
ysFjW8DtdeeaItG6YG8RQ8O2BDpXtLs9eA0lyT2NUGC578jzeEX5EpCn7o1zcShaayUH3KzM2Bsj
anRJFHIgmW2HCrt7bVaGJxUERdqexBjgrsL3zao8DfN+HEofHeajon8L2De3jcaCijWppJCDXdAe
Zl/CCMoRv2+d0ehktjZ4aZopJ5MdKRWfzQ6ZSRhh6Ji5bxYBCFcDD5Z8mBMtH1ozJ5sNqxsN28o2
D3J16eJetvfxO1Hm79ClowcsFPt2nk30SPHenM3nsglvM/ykC6eJeMj9xWGPglHgoCJ1TxrE5vKj
wyB8ptm501BmUo5KXjLV9eSqMmEW0JP22JVyJq83VvSqZMlJZ5BLGjdV07X0G8nfJt97svI8kdzR
4dnavJyF1d/LO0yv5WSYy5n9vtcWymvSkWGbw8hvRXmJQvciTcPy1aWFdNWSg6C55PI51VbOpiUz
PGzqawdohvxl0SLiVZ3RgKq1fUbghplOr8iDGC4dixq1mBFgVg7aVGNKKtRHTGRnUn+3aYuxEQ27
CuVRKSA+G/Nd1804hopTXUFIDFJtm2JXUXssBljsaHP0mwy4j9GSI05EmvTdTRZCUXaRFvic0Rk2
LRIsJ3P3pRhugfpsx5AoDgGvs7LWNSpEuaMNTHunRpzJMS9pS72W/iErwsGoVsclISS5zPyZ26/Y
VITZLoxU4hBEkEaM0YlMAhFHLry37ihGCsXyuUTdwOmQuy4vp6GsmQfMvVbk+nk13LWCaA62UYoF
qDIov1VsdJvWuY3j+E7ODnLRtAz3puGuVYg+qMLctIOx7sbBd9lxDLQ9qAEi4BA+0ctsoNIH4Np7
IpOhqS9rqze2kx6A9IMBRYjBNOmHXHJNkNDT/t/O+OItDnRIVJn6mk3M866CzOcp3CQSqq9/yCUY
FMROOhCJw/yx157r4lgPcBSYcelkXWUTzEW53cb0FrCsL3n3YrI8NX186nPkSbxSUAZhS0pSROo5
eQ/qPtkneXpQkN/X7Ngs4xt57BA97esGEVOSlaeqeOm7AFOFw7mXhB1i0bd5tLzUItjOzJtu3m5U
SjlyuyPnzSqR2G1gBCzr5M1ByEDnPojrIWWb7Bqrepk9N1LumjQ52UtMIBFJWo2TAMkj4BsLVMa8
FEzGYWYJm/AFSiOFEyY+iU6+IUY/HmUhJ6R/SfkX1cF1Jvd3RBPK7Y/pdgf5kKVhMU4nD0LaKqSW
KyfKLK9vm3h8DhZ3g1LfZ8khe1J/GyAY9GK4LgNjL9flLsueEAdI6gNdkju5L4H68b2hhtqPbDTn
Frpj8aCy7zeVx0xwTyKI65YJC3h4lBNZBcJl6Og9cEUwVfIB2517lDMLrVKf0synipYN7cFWrqXY
hYg7IcmaEw4SzWMeDW+DrY+eAwalz7IXRRJjeEvpre7lEUPk5XZKO2TGDmJBYMdGMdG9RRbDgZO4
+22TYlQB6ES0I4EoMNnKEOxdRTMEHBDndBEUflXif1WNU8eWgHYibO74wxw0dlAtlcjFYy4I2UTC
bdo6veE3vVTHI/UGn3crJ/++JF2V/5ZHyz5cDiVaSgjAP4ZLTNgzyNSDHNZ0h/f0NNEM6RgTG/Mu
YHlvupkwHXcjd+wzcCSNWUaOd6pSNxou4KvWZVUzcsw/QbsN62474ICkdrnuW3EcxKnhNCV9kmFD
SZt8NbtGUp+m3wSUTdMpPQ3ap+aQIDFdZ7Z1Ny32vmb85irhIUu+FYOxiWxrKw985jytdE5peZce
GrpIgrMdLcP9NGBEwrRnFoies4L6c7h14/qsACeQK1oHvLjnBzv5tdwGJrynCYo9mx1j1nNqJax1
zbK8qpjytTT+TjNzKxde+bY4CSRDnmqHrlG+o3H7aOXdJrc4YkYOnHJjLa+nc46wOSXVNe5MxihK
9GM6BSfE2ozvYuc6A0Uyc2djH6QBd3TIRHKz+xrqk3wVaHQ8yekiZfQ76m0pi21Bt4W8Lnc/QzNs
FU3D5Uz0CmIvQmY6capIZinr9p1oUjY1lhcDsYn65cCI8VrqoTXCbiegdML0wZ5gW0TTtYQfFGy5
MiXbqZaFptzYyD9H+O46RM+v2qgH87McEnyI2um+ntdsxYEjMLjwTp/TSIFOnqxsms4F1lgZFAti
hcSwUuHFsVnLlgf231o23kBC5ohXrI0qoY8YrW2C36idESssQTKSRxVJIYc5OQ9yXstjd8e7zIsg
Au21LcabvLNOVoLipTzJba5cRmmMYscFXynvNLvDBSYcpicKMIcynfkVjsE7GczfsLP4IsLDlHMv
eTnkz2Ud31ujuKZUBzBTJ+BQPunsc6TwkmnM2M2lLMaNsmhH1b3VithjR8jrR+gQGMcfm5R2ssmp
fTfY8ivNtZw7+86+LFqykbt+hSmx4g2smvGx4RRBUNiO1E0v0t17wl741jpjk6WQmyznZZ2DBwEW
8lBjt/OLPGQq+XwnLyUHndwZBWxZCmprcjvFDjCNgZzVjk5Dor3mkLJtkpHmakBjIwv9nJJPI/Iz
7VJMU85aTd8QvvssTDGHXsUxDwg8TvJ45OrE7Nr52pCwV4TEy6J9mpziURi/m0q74q64WbGT06u2
NCfydpga3WbPAu3HrLVQ72nCNp4gGyhv1WcTS7TLLOiCa4noMV9ZlNMsgFNV4dI/WvR3210uCToc
p6HxUZ4iXbmJ4CPGVn3JWWxpDu3lc6Ad+poGFsk6kT/pyYsDQyNDIkgD2QvYJUpnOG+dfWIW2sxh
/ixrDhyeI809qElwlBOCnIJVx6L2WN1YQUImClNeLXcdwbKlkpDBF5QFBpoRHk6XHWinfRLOzwYh
bbSMzrRDL/IAVmWcWXkubBK2ul5TmErPplsgbxKcFaarMZ+fOh09OCWNKV/OUT58I6nX60ZEepGT
H0y3ZB9m+YWhHGrWW7eu19ESP8ndFIIV0Dtd/uN0jC5Wntxt7ApXZTx4fZnfEgd84d/b3C+q0e4w
HEe+U8/nod25GG69FVREeCdAC+7SDKoh9gBAecAUluA9kVZwBmjbsCllw93kaUr/2MpvHfojtaWp
x8hyd0htaHRFJzUOT31XfKMetbPr/ylTBEyS0rwla4LtIj5tThSV2rGLzs5s1D/1KfA1QUM8Zovv
tu1NVdUaXHPHT5vlJtcHbS3n21L071oYn1Cm+AacgsB17uyy99sAvRL4VC+hBkFtcW3kylmWFuUG
MBvyHV0bUBoTZbUggP+s1+E1IdzvIqB1jwSXSbV9rCN6OV1LW1KdjLOs1GittZbbKUywJKIYLIX5
btFKdHcYgQ3XwExQgyNPDgG1zCtK6JuZyWMudeLF0lcaQL4Q/YXW0pVQjdvaVVjV2x8bth66cOOE
j3Iu1NXmyS3xZVN5GjkERvBn5AYkMqxzH1Qf8hg+sl7SqrnRu/4ayh1Ja4zzPCs3BLWs0Yf6bUrT
XyiFQSupe5LbYyPTzwgWj0wep2lMPgolOkPEOPJxHpWiF5qXa5sSAlChD4fTl6mPr4UVEXqrmt/n
pL0VjOPC0Lsd5k+yComMxd9y7NT8qRjxaVrOrk7ns1XPrCakbrsW72GQ/bhpiPMOWmXtXXJK1fhg
Oc5tm9gHJR0eEGOe6Mi+jaByf5y5RwxjhJCxXMjNwI+FGo4ncfI3alcdACjNWxKeHiAJPtroBVe9
vlyoMq5TxcD6lh60hkhMKvM6Z+gOaaEsfxhGRAJnths40Ep0a8qWu++AuiuyCMVKFSXju9aRFyfr
ecz/YA5Sl1peZaEcn9WDG+KscZDDXBmWhfM2uMQVftaO/U9SI3JVgNfm1lbTwk1bIVkR/B0kuDdt
O98TYMZbw0bVmcrkVnHx30C8ODW9xJVY5nusmLu2D/BNusoVlsFjWRTHYEqexwFiUUdPwRRctozI
djIObPH3WHx+TCY2Nnk5CO06fpAnqmzULyFvS16TR0Gf+qbrx3tgvjbi/vZa1pSwT1Ej4Ggqz0ZI
WemrqBdwcIyWfKG+zhJg2RD6BOty1RefHCC+KQ0RSWXxOszJDjIe1Nya5qULUA8r+mG0jWPDZNbr
rXNVYfsEoll5YTd8Knb7ELvdMbCNa4tS0Cjc7cyZzsmMW5x0HvrPjXxzSgdIs9k6J0Odnc1Yah+l
nd4mcbPu3Fwn6XQ5G5QRxyikM1dv5dkGEvtLbA3Ef3NwNc30rZj6tUOpcxxczoSmHxkV4scciIkG
15rdiInaUJOh45qO4xEqCIwq4snn+GmydY0c7eKpTpAKIUD4hnbr0LY8XpEm5AMN+bPIlAOemscx
JOnLViAzWe3oySAFCETGJUAjpDXxw4SW7yocqZKQIoILp++SVR3hhczLNuCs6BINrCWfi5s9ZcX4
klu2rGkAlW3pLgM/jjkdmZ/CJLRPmQjOicuPwkLXjqLhwSYTBQUMniT0HVcxkgEcbtgiivbYzjTb
0LeBXqzLl9lukUrnj6XdICQaaWIWqo5UtCaHbYkyYjEF3Xk5xzu2+2BbTbKr4wWzNOogWh62Kk/O
lvvpVDhDIoGxpp3fDM5UiJMtuhvqxhmWrT6bF0drn2U9TG6KTUS07OiHowniVSmGNXI3fyahzHFT
b2Ixo+VMsYjjsCwxT3XB1MZr4RAprZl7iNZwnjuu6iC2yXSAaEX4BKvXCy11XsdW/tz02aM9kI5L
OgE2eIQrdgMZhfmTcAqP/zwnkes1DeDKlCVRoacQAvsSWFqwwNBLT9Ee0gwWLVBvCkScw/juJHDm
96VmeLMj7t2ByrOLx1XL4ao4+q0BlxxN5o6MHCqXObe95dxSRNjaMkiADiFz2dLhiep9NCLBWi9q
BG9px5Eh8ogyJyeIhBs6/Pk94hlPY6mgmMDnRmtB860v2EaVyXF2qhudvJ2OAIF0sKAh4W5eKLBz
hikNWnsBa7GeHeVyH4/jmSgS5woF+n7gL7iGUWyUEj055eIc69hWrqthAMMo6dxxK7dZsiKGl2KP
fuEYKoo3lVQUJzcH7RrtRzEwKtKdmk07g621/ETePqKtrPSmZTtdKjNWPtfvqXEEYfGeGfYpNKed
aQ2PZm+8TTkkfTdHIMwWpHfDU4iTWfpZo6twwaudq5yxbYcZXjadwHiRBL7LSS4LRqRuksM0YG9Z
tRbdVmlU5+15IjnmZk6GaF3alSf/opbrLwm4rH2hCt+FPEElPjmH7LgDwbZV2FAIKE4lNkcbStlk
IdaroZI2Q2Yj6Db1SrRac4Rk/Ng3bu8VgMpwe0cH4iiyKzKNnmMtyFkA6cy2ePioJQAMr7dJ2xeI
wZLqqM1NuENEWV84GCReHkfs0vro1BuV36rxd+YlW1aQ24uI7U07aMMuynLH18z2sQP2DD1E8Z2M
IDbdia+LMP7UBvtuURWwD3i7JUmRuJuXIqgyiIX1cVB08O+tQ9oiI/lE9XEbOfW10ka3EhHSiOwF
zv8ursdLBjKDUMBzbQZvpc6JmFAqFM+B+pgK437OCP7rJ4djmEYKiByHiV4Ci1l2xGMiynGgBmHe
X00qhFP2M/fEqROCwPFW7Zbb0XJv2EhQETbNj6WWTv++uDRx/9lGo9cvwIhjSxjrzF3GG9lLbkLq
2RZVhJ5Hgmm/Gew3nudL1gObTQF7ceAlo11542C8FXZLKiJb/605Bzf1Eh2TuL5lUtprVXvT0+mS
9VuHflCkZoVHZMC1oi+0BPWMYPHkzJoKSHaCMttRQdT027nr3nEqACoxPtU6OrYJGEUjNujyGtka
lR6KG8FUEy36jshzlg9aNyRr3FF2A6ZIDlKK1XgSYCwpUOwU4qfndvaxb6zkkUy+KcMwb4OwYftC
Yq2W4VifOSjMkXpXKWAGLE57si2Cvqe4IrDoNqc1jrviYQ4xaLPYJyO9xDzN6l0rwfV9gT5PH8Nt
PkSnVE83edO/FEX2zje7a2y2IWSQXOuWCuq3W7dd/T1JSEKicqBN6R7e9TkdDBKnKvYZqYZUby4c
w6sVNMlKuVfn6YKPH70+P9UitzeofYv/nmRaUaN72GQ4ig67aaHMxiA2R3Bt0ayAF02PThGxPene
q5F2bhtHmtTOICKA8EYzr+jETVCop8boHvKetgRy/WfFYi880SbXWLNxU3hDgZPR7HaFi6xq7vEz
IAwzzpqtRYDkw71g0zLqINNa4RKJ2u8TuceQXy1qQ+pnMh8BRtsuIPFoVYepLPC5F4Idt1EJlMPh
dJEnhHelOWCXMWHew4GxKSLzlrmVVqQj47gwCMAzamNSDlqVQ2zhvCGLxFfjfkspBc2RHVxNhXwb
RkCt9jARp2Fm1d7mN+srVeT1PkC09Yg8gqD5MfJ1M8WvrT7Hc/KhpCZFjVT7HJIM6ZlikWtSz/pV
XFFhVnJWMznCUz26MXRjp1eUKTQxUYlTU8IrwL5GFMo141Il9ls31d9owD7HA1VwdJfnOHTsK+y7
1nHQCiqMsrJEwCCZN/Vj2eAc0UTPZGCiJ+iAi9l197roRnSFNMhXiDQs9OiWJN4LRYoAY0tsAWFR
ag7hyadcQAmby2mHZFTRqir3ujnbWq010FMdH2woJ6vUSupVYMMD1hys26iBPgpTPLfspIM+P9Hg
fEE2h9Xerq/ZAt82MA6pJiidZBIhDpN72KWZX0PNXmSd+nbgpBkNbDYtexzXQ99fd3p/1ssBIhyu
U1xp99zlvR7XD1PmUNEZCClzVarFFBgzVXsyW0TEHe0M14EBisbQYTtUPCVOc8dJ3bNxwA7UuoM4
oC+gZI+NHl8iJdn3sXuZ6WrNkbJpFc5/jWIyt8MwpasHJabCBZaY1t4kQzlkhihq9S7r0JoFg3Ob
9dYJxO1N4Ta+okR7mqmnhZglKf24htT8iHMJ4E9QngKwmmSH2Sv9R0pavNF7KlGI756T1tqhu74u
CgdWWPm2MP/3tvoyWoLKn3pkIf207P4+pqtwFWMwGHR7pl9hXwdZ7E0JbWanhsBBuyzJAIaV7UPT
mN9/vGsiqzedXjpgwdWbyTB8d6C1gAp2WNlDS6hhEmD8K16TPvHzTDmWjoYMYcHX0Wc5FYio3MBZ
L6442p5zYkJQPk/3GqnpV+oYftQT0a5Gl62wnPGTVeXRTotknc3GW0yU80lQKIT9sAux7k9FiV4E
Q7rXOP2wHbB3lyGKWVvXiVcsikNbiu9FQeEuTweVqq+KYws+ZomCxU3G+7EyJq/XjMc8yz4qHaRz
ZzkFL7ag+9VEG3xgNnfdQWs8CZD+Q/9MK+CYOvp+npMbNj3RDbLeHndw/6IF00c3VVutVcl+LvZM
q74ygl1CrgJQrZpYoIqWvKbRQbFJIOn02EPIuIpyzfxWOVN2LqIQ8/S4MLKFAvlQoAK4ISZA+JEF
5nCRoHc7zShBijElvihrCOlaamtLOkPzNlaz8T2BHXNo4jq7zyBLHGv8XOnaBFGHMjlgmm61nkdq
pXQ9iKNJlvuCrLlN14eEkUAaem9imSZZxdb8ItKyQgqD/sYigAPSfUj+jbCQgTlBcMe8P8okCOXM
hDi+EK1DA5vR/GwaZunP9RLeKw74AL1WQOxHcDGh4CS0Qmvw1Ch13fKxK5vuSusH5XlubcsjQTD0
LL7JVeTaex7GdevmMEtttCbo9PEZwnygl80Oz1zm98gd6edrMFifqKR6lhu/qnXwOYkJZBNHMozU
mwjPpab1h5BZGnvjY0lzIRnbM8TRmtk8mVk9GzgYMe3HcdfhxYV2sLXr9FyYqroL7fYNK/t7Qokc
Q+oNScCP1P5ehTLdsk3YDZryprj6fZ9jp6taYR30pcsvOYa8a75dfDe0w4UQL/CMGdEFGcAw18a3
XmnDAwMk3zXsGLAPsDWlYEQ0XqCTY+HGIC6pxLrsz69UE9YrlMlb18BLXlaG4fE/aOSl7ltHTPE6
G/snlGcIouzlWpjNS8Kb0g3p00y1DP/boz7g9dVzrxaFl1n2qxDMibZEU1GOB2SExjOj0UDHelhQ
cbMgkNFr60QF0G0W1nx0Ek6ahq1upiq5nnR4WdWIfygZxLmziEYmNSiNOM7WVm77ha5ywrYLiDJ2
cQzjpiZN1ZH1O6OG2UppNgRFHZOgjLznQ+tdVnTnZsxqggvMkxqE2OzQpUBE0a7sVr3wnmCqT62N
s3DogyRFBTTh3OUYjhfTkQiSxW9a+y6uiuOg1msByisSTEdqM9yBWvSYlfaZVd3ndvE6T93FjfSX
Dh8U3BLNF217olZ5S7z3PuBejQKgyZBn041F9hO76MK8mqiZ78SorS06XtRMLA/wCL3KBl+Jmiun
zi2fC1QbHQaCgHTgpUY+VVl8HbzynSKIUuOPw9NfOYA8jcw4OmXwCOZ2V8Uxc0o2n7PUfnDC6Nxz
k64AcizQaAggw9CNPFm5V3vr3o4An3LMebAGVWxtpSbQmr9Qufdl3QONqWq65PNWdAaNIUocaXaa
WvWMkdvTSnGkoUn1X6jfE1vZTSjDEEnyCqO8o/jLnpgyZNVbBzcLXMwS0Qar4Fko5WehmMsxsYp+
nXaUQ0S3BzTgWc4AzA1XNr2QGg9e0Dw7ivlszuO729Fs1wrA2Y3kvneU6IW6TqCOYqyWiWvlvVpE
O31edpCAbjWE4CvikG6WDqoJLafiCgU0u0NRV/AeLWyGeXw7mygXo7Cl9jqflNqC66k0H5mNnHHM
d5mNiZDKGwonNXgxm9GjZvvMVHqOlAHhWsCNU/Q7BVD2TLpdSUoiQPnDbNKCl11mU0tUDoPJnveG
7kgX0BZCeViM8DgMSqngGTP6HUjJbKpQhU6HkYDsJHyIJzq9cd8cQYGferFgtu6ww7YlbZi4eYXi
tKyKSbzoun1XEW15hXngRuJ9qlnFi5tvRoGLwKko8s428R+uR6XgIc7hgCHoJjpAoZ8luLFxCum0
FK84ocnEqNoXgCGHNB3uizhGWRodRK1/E1P7XKjOPa/w05DTxjIDB+WswswwO+f/uaE6j6BYCsku
uW/m0dlh1nPWjgb3dTKb16AtkAIko4pgr6KhglWSiVF5mhtDITMA3I4IgHH+8x//8a//ep/+M/ws
b8psBoX8j6LPb8q46Nr//qf1z38Qxyb/7f7jv/+p6NjvTNYES+Xfv79d8HDyh7T/1YWjuuQk2vtW
c4rs6uTSfK077e2Prm66P189MWstDdlQ+wDzPyLgvuxP6FQMVfn+Zx8gfv4ApS5nzEyN7k81TLKl
92Mb+FaZHX9/efPf3x3T+fnyhhKmiZ0luj/Ei+GHkwBOpbrL6s+ubv98der1NiWIWufucNaESIFO
ACnpn11cPvC/PNjFpYI6zpVOgy15qezu0pf24c8uLe/WXy4dtyYgmoyQThcT0i4qjWJnYODf/P7q
8t7+mzfSNH6+uqLl8MLTBhJ4Bo5loIqhpu1msm30ygHdVuxfv/+gXz1c/ecPCpVADZIm1f2w7c/5
aJ6SpvzDO6T9fGmgk70+VZHumxkb6zZQ9kpG6NTvv7d8Pf7dDfoyZG2gVomuC80v8+BbpfebiKoK
Namdg0/mbz7jF/fG+DJwU4WJyDWc3ofpmwEwJuiVxe733/8XU47xZcwaBqgZHVORROB/EsBirJc5
g/LOvO/9/hPkt/w3d8j4MmwHlZ5O0Zean0XiZGjLvjLHo+EEtBpKKnfRTq4JmDX3v/+4X7yxxpdx
TO+FykFsyaIgsPwZfi1FjkapUfHnhDpFd7//mF89ky8jutEwyaqJU/mGWlrqGnJugdQzW5z1n11f
fu5fhrXpWPSmyqbybS39nhWA/whl/JvvrslB9e8eyZdRPaW9oMpD+LWVTAeRd2jeWoICxmNRZ6ta
T9C+DR4rq58p6JsDujV5yjL7Z79Mfqm//LKwNqjnO+nsoxM6AyOHpF21f/PLfvXwvwx1N+1K2zTi
GZUxAJKmWDcdnrAs3dSk91k3f/YDvgx5daCCYRjh7DuMd2I9mnjbCQKxf3/1XwxI/ctgdyCm1Xqr
TL4TzrHXWUa8GozF2M9u1//Nu/Wrj/g65rvaoVrZj37PpIiFG+DIrD9gVE7/5hH/6gO+DHme8FKz
NA8cfTqKs2SuthC5ne7697foF2NP/zLEhRGkbae1A9FxKHwndyLRbyFi5vdX/9WXl//+L+9nPGhQ
V8yaL98p4cnprHIbz1HtNS3b9z/7iC+DOxVJV1tG2/tJBe+0G7SdTYMnr1L/99f/1Q36Mr4Td8qb
sdF637ZmjI9DpsCLg+z5+6trvxhl+pcR3IAtI4pm6fwop+0bbKXsKcnRRY/rslg2+DFRxiHoSreV
k6yUblnxPuDdg9AbIwTW1yoazt9/l1/90i8DXuC1JN3GzmHQqRdDBSluln+zXf7Vpb8McyVsRTqE
Te3TB5s2HDaJMzPmvxvmv1gVtS/DHBC0FQw2VvIuCNBvxzQ3wxDwGpZDWEooFsvxVTFInNdT4f7N
g/vFL9K+jHuSwxbdSvvKJ/jVuSot+LZihNP7R4/ix9vyl3EjNAclsMOaHhaLuDI7RId5kbur31/9
Vy+d9mXQF605JBpcEV8jzLec3wRno579FgfNvYhu9bY7B9GpnJd1HYP1cPZwM9Y5uvE2rHatYe5N
uqK//y6/mCG0LzNED/gy7wfW5mSpT6nI9kOgXSrJz/399X+cyP7N+qzJB/jXW6mrqjEnVulLe6sK
4rTo524FvLARZ3e2KiJSTBsAAwX4MCW/GZQAbM8lAxewh+EDnbsYUuompLx96mBwMOTU321EXpQ8
3TCzimCbisCgFxj3bnLfLaw6+3lcpvaBIAKVyibIrRwIvEtTlaasXrl8ylwMLsRza0kmD7O3WXvI
8y2UqpPxDQBVbN+UVUXLfKrKyoN2GNMwGgEQD7hYVN0hGA/aGhmiXTTJqm0WYqRLSc9AZ/2ELjCO
EUWPBDyG5ETgpwtXi9oX3etU6Any32UZzQAHcASAjMDluR7e8hr8BgFvBSqtH3f+P346gbc/TuTv
ZTU3cRh1X/7xX/cl0oP8v+Tf+X9/5ue/8S/vs7x+yz/br3/op7/Ddf/P567furef/oEWXdzNt/1n
M18+QSp1/7dGIP/k/+//+Y/PH1e5n6vP/03YeSXZjWTZdi75jzI4ND7q52otQt1g/MCYDBJaO4Rj
Ym8Cb2BvIbL6dWV2W6XRDBaXQYbABRzHz9l77X/+9qPklMxfLYzL4rd/fWpuKvjc7P+/BTF/+X99
bv75//kbbaef//f/xAlL4x9f7b/+y8/vrfznb4b/D8dyPfTehut4tj1vvYef82eE/w8TQhDOH5sb
nKQKFuCCHnX0z98s8Q/Xdi3dE5ahM8G1uIrbsps/ZVr/cH2mnJgSMP3ZwnZ++6/f/PbH9f/Hm/G/
d0uMeZH/79vENYTHD+U6hgngX4fM85f70TJ7kVtgBrBzAJyMHQD3ttk8WWgkCaOhvSOB5UUI8Rdg
HZKt18MyaBXtnrn49INixgVmch2a0bUWDlF2muLyRE29g68LFOFBTrn7N7XLX2rvP35oTqZj+ZZj
zyfiz/c4CSF4rlQVLnP2YLPNlakoeSQhqcRWCBxWM0EY2OYKv8Ut9HA0zIkuOyvqdv/2Rv/rbP57
r2l+h/7H2fOgp+iezfkz7L88zU29hjxnIzNOUnBQ4EZBOdtk3k5SR+drWTu3dn75g1RLzQ8JoCxI
JkDO/Os//xjz8v3X99DXDcc2LMtyXOMv72EQBUMbwk9aZpWq4XxX6yHQzo09+UsrD62/fYr8+Rno
GoahQzY2fYHY0TF0+y+nvw/MkMw08rlagTe3kusIysh3rW+ujSbTtTBSC4916Lyw3LCPDNXvdPGR
8rYkJynBeXf0Qz4Mj8hdEU2J5DQyzoPFZMvNhmrtCOGtDYSUu5QRFNbA9rMMxkXVklwrNNvYOfkU
0L/H4DnGTzTps32TSnkcK/9N70btUNR1uEuTlLlFksTPYEgWppE7x7jCLKCRsJgFiO3QFXQROZBw
4txTkZ6bskdUxFi5eobRokjfdKHYm3iIvSg42Zn/hiLRAsCZ32yiDc0885dFPOiLIAYeGzlOu2pE
aK/boP/V1eV4MNqnhGvvVg/YLyMjPDNHFTDohq2CIrnUY5zBrRsh/AFFq7QJi3UUpAeNZzML/zkB
s35uVL8PMkPuB3vcaVrHFNPN8RhlZr0cmnaLnXu65BZM0bRO6ffq5kUOIzRNmOCDTtgKcWsIoo7w
kpdjgahO2AXCFUN3MR+GKLbKl8za0jeOtrZVf0wNg53UtR+BMa78rM0+qn4kS5EnKUClAo9wCLTA
DztjXYTMe8iSJkasq9O9jgOFeHJ1lFDO2X6BqnTbpLjaY3WDB81mrCRIxq+63egpday1Ytqbrnwd
HS04+k1wCUot2ggl9UNjE2Fh9nZ+gU1GfpXu0Vd8iEp1b1VHHGRkqI1Z+SimkHgsIubEDPjgTnmy
eSmR4oISroxjqRlHt1HJNgTgtAU0HKD9CeKNqWtIoVyb5IAkzJdGrBGHhXl0q4XhO41+xfe3fwV+
3h88nw6d65X9Dq3UbI8TjCb85i7ngzVo75bo3nDy1bNtDheulvvo6/tqrany78rOr63rv9/j8z2H
c0eYAtCYbX0tif9W1pSFC2CxSsKZ975GAbHvDNkfLSvAtN9vXRuXqOmFGB/cj7iiW69DTbr0mXGH
2LbsppzhdIw+pSeRM3ipYiIaUCqzTdYB++s9I94sX9cvOgRDVk2Y02h9GVhOGGUKFR+JMPjPS5aY
14g//z5C1x1yxhwHTajw/rJD0HVlUXjB+urnVgP0a/+sPblwkQB+WB1iO/IwjdjeA0RbFB4if3fC
B+ZT8Jd/v9X7nz+MgdbBFeDoPP44f6kZyXzPwNrUnDU7U0vXtcrFKMkoUF1YXVWO8dxC6nky5kME
3gqSqi7WEuwvAGGEkTojTEywIq8O8Jgj+C0GGBuT+3rwTlHSiR+V2RMbi4zjNjOXtNFYBgN81pLe
F6ZQ3dzEjXUcNPAicPmr52aotRP6DZxmcWK+ApSe8Drpv1wThVNnDsHDCEGua1CCtlkVBI+iYooz
lcA3ALb8TSktvpqkf36zDAOJjGCyYmBy/OubxfUMeCXC3JOIqWUgaOwDF900EEh8OwKtqMQUsXGJ
WXttPHIxRi/9ieVlVXrlwHNBEmaKEOKKyFLtKZSJWO/jbVWDX6EUB76TeMZLrNyHJlRxaSQhqxXj
7I0ZTM/hpAMJcewdTD6Muu5YPNUB39Ej526Lsl49e8GtU2sJc8y0nas2DO4d8+dwMSN/8/UqDeR3
28/VuZEOwSKRw/ozn1UnDgR8DhOdRNIDBMTzZpgSFFbYkyfiEVKxqiPnORvGHMSyWhsD8WKF13jf
zai6F5Y5/QwbYiFIY5jQRQKHzzFqzO7fcSi2leFCngE3vk9AYC1rdE672ukqbjV8zZTnNVt5G4sw
YNNzrgsOXoviRsfapvfWLwiLRAdrrg9E1Sg2aGoMUKHDPPolejr2M++OTbZgoutXvwttF42dvFVZ
GdzCuXMw+Wrvg7g6O1XcnDWej1qQiz0swpr8OEjSSErNJUZJrA8a8jwkJGXlemsiGub4Ck6PGCN/
PcWkWbS5QYurs+5aYTnP/swnMXVIM7Cp4GbZXOS1eHnW6IDzzmr2U5k2zpMrZ6y2B0DClrC1oNk/
aTJunoNh8na9VwT441VzdzxTYYEFUR7ZDNGNqjkblufdDYs1nKCd1yg+omdujxAaMK7OH8E4c/+m
4e3Nhdqfr3AL7CD1r/AN3RHWX7b3zH5bVWsg6BLbfonqaNfWRX5Ci1pBQK4xN0fWbUwLND8VQ2S2
ebxTfuufkWj/HCCordlb9CiV7BNRn9XRiSoelnlMBezYuG36Lm0OjRU+T0E/PUyveyKaQb8TQ6Hd
yXC+YZvK3/G3FVA94YUMAVFUscwQdJLuBfFbWzU2ylwFI/Xp64BtaeM1eXt1s3o5ou462l7vnbKu
qHZ9TjoJxQUL2vRpqtFe9HFWPPWRTdRADvgY71aLPHWRyT4CPQmMeQhL9dHiriXksnoD3zDhTiWE
LTG8PQKqAWeKMRzh5r65CQ8XJ5vF8J7Iz6lj5RtryLkYvdxeIq2xkVYN0HvGISPLICCZQHXdR+/h
ntFz8y0gl3kvdMB+X39vdy35w8J5DZFA0k/tu7+rVv9aHBtcLmgTEVZiuBQYVHnn/+3BmfZd7hq8
7QzSzc0A1//hQJ4IQEwvMoIi1wEaoKccftaidUPjRtwF4K+BTBy8yVbT4L9AeIWTFfNJRT7w839+
DrL/my+tP116pqWz13Zp8Tj/y+IKdc2PGK2jRjFiFGIWWBDNyA5Fqm8ayiRqtgm922DmwTYxIIe1
VviAWxez/E6vtdvuwqJkpDsfmmg0DwVPSlgk6poGU3AcVR0cE0JhvaB8stuSnm8RRK+uwQoM5zI/
YZDMz06WbTwqaUiR1MV+BTvKSB385zA8ovKqOhJdYoN8hzw06jflFtjSy3KbKLM5BYBGtwCJbCIr
JuixTWG+on4IA9kcA6OMEFKCLjoaeUMGRmvtv159HRogqhu7o4ALWE2htXlil1SZ/hJElOhWagWr
0k8JXiGhcxnXY450xMlPHfidVWfk+VPhgo0xxg6hemkgqGFV65zigRrrA/MCBpehqg6QPvsTYJoB
s3pv3g2KZ0RRuv9AS/EDxjvYJDxhTqaZD2xq4xHvCGovYzQfziQLysqWGsto742ta2t/qCFZDXr2
Wri/az087aJdI16dnuqEa538FKAvXeAcHc1IDqT4fdqiSjGwB2IHao0kkSgzSMXkP3Tg9rcCUPzG
yat6HdWhtdJxCiYKf0eQSPuqKmsbA4A49lEkjl8f6eVDj7rmWFVOjIWwtraWYWqcjQ5uaCerRQG+
YiHxgS97m8RBB53nc+B0Zwaf8Kti7O0y2QOY7Pe+1xIOBox+qUXoPnBu5MvUlYInSf6rx+AlqhHR
oI9iWisN0DfSTY+6MqcNqDCDGW1SIyvFABsNrnsmuS46ikIerVofrzw8swXm+O9tiQ6Ny75/YPr9
oQXdHcLXW+RDiuvyptkHEmLBkHjiKJvMwFjDR5UFimzCevEgkDoYwytvwbDWQuJYDAmrPhlhg1Cw
IFisjSfLdTeoEv2rKuMrdqLimGQ+KWNpdWw1qIULRWLa2cyJPNKK5ucEmPQ8zJ41MpAxSwB1LhZD
+IOEohSHwGcc1h/hkYzKfqu6EUq4P1qXEoTNNtbyfuVUYNx5GuveeKPKYXe3nD14IR2bZ+r/4koV
sYIkfjdbRURgAKSAcVpzq/AunIgtmFZfnzCcGy5/AD6OeRcgClYaUgHMJZUFPjeUu2bvFXB/YHE3
JLKE/iYLJJiMHltTIOL4kBFwhQZuUhusge4ubGgY11ognglPjxeoJc21AEO/rr1J35LBk280bQg4
AQR4kcJYiG1GbDoW+iIgvG6wl1ajwqvG5k6qfvo5hYwy9SF4CXpdP04I+lCQadjHyqrjFvCGqzQv
tJMEskReZKRRL8wixvJrw2vvY9I+hyg5TUhmbwNFMjC2Bp5Q44NPR6GFqi6HIt+ToqJrLrAcVKtM
nJ1dXoUtnvqxP/QNAZGTVGKvGcxvB90rd7Cy8GeNYYZq0A9XAZT9A6B8h5pF3ouQsIKIHitLdrfT
K4KbGxoN7NOLmnCxmARER2S/1I4djge6xrf2Va7eozF1z+yKyEdELBrn7bZKm/rbhl83PaWF8Qpq
xzzCoP3XIYPEh4C7w1w9oxho/jyZyLSullm8AQLOvzusLwst6wLE+3iAmsSsj63HLed7Gqmhdvls
iaqkcwBdfFNXtoI0YPj0FwBspKX7oZOtQeGs1EYykN3Hrk1qOVFyddgXZ1jORGsDUjs7Rsh3cGa4
nNfaxyriKU8sm6bPSge3PiIzjXde6v76eg8qm+4EQkC1qpo8vHdBvkvZtoyu9w7IWEGhqMP1OBi/
PGgBgKpDACTGW0/fErM5BxTrPkkqNOlRVPu7uFD2th5xZWiDa12yNP9UmeNePEyHe+5Tsa54F/ZW
1Q3sst3xyVMt6abF+DbQgUcfhiVhkFX7Dt+e+aD3lDRU9GNSmQ+vKJ+zlsRPaZkPM+FtNnWpkfq3
CsN+WvbGoL8VtXtxPF9d8e3GVNzjTRJr8RKa4SWsFJLgVtSvkT8dCKMEB97qxmZym/Ii5oOdjsWi
qR560BuPAA8/2541VsvpmGco+EodqX/aWz+sUhbf9bK7ujyRr8PXlj8xy5Xm+Esh/f4UZwloXLRI
a1kkiDJ8bLteld55FtQLU4BANIIRr2muQUPtX0rULmj1hYSH5tBLavu1KEXzbIXinICxuzsmwF1F
12zjiqo68tiojkS925vJh/YUDdFe2diZlIPRRnjQ3OoJ1Aq0sGXPNn7bVNlPHFGnzConLGA0P4Os
lgSnpQ9DqxsW4TFLTsCe470c5TuxDz/MuDchgaYr4XcYwRu9WBJjFd2hZAeURXNsPeduqdok2HWN
V9FFC4FI2wQBS9U5QPRwrcT077CYGKtw1hlDE8zOceodqLqGvVu4LFDMO9kHxN8DW0lgSU7xVCTy
CqjcvRh6n6/7UQVrkfVyI+2ax1L1hly8+kCmcx8bOZtvAIm7KF+XfTmuzVbrjv44EJwhfWcLr8C8
Z462z1pF07eJalxCgLFkXT+r+THt2NoxGR9R6HrfU8w+eDMgCWcECzlzjKHttsQKNi3iGlbqlJzK
Npbexm8a/USfkfwOUCMXK/DobjUEuKoRbamVB2ub1O4iK7wN6NbiIHNhL/H1QEiKou4mS9c/aGYF
F4wHR9dYzZtZfY+9xHxu+y7Z4Hl07nqMJNhxu3UnQQcJKx1OcTN5F/gD5MxwX/4ODxgxa8tSOZBV
1piooFWRRK9OIG7SJXcdYVmyyYCWc0aqEWjbpNFcrK2TF8iXOFYsKexB+kVql2olZkMk8teDycr9
o7JweLk2aRhOOxz0aEiOMB2IxGrrUwiv7tY3lgbX9841aLzTrKlWmUs9EfjaDZaWdrWqJ8J6DoAs
YLcY08LtO9j6Xb4yJh1vKmrvDzaHeyGBsRuKcHKQhxXAqfAzM6foaLYjevWOHZcOkftaJgToWqwD
50iE47PrDefac9gzlFUGNxH8n96AIWviMtvQIZkWGHy8CzypgT2jl+xG7A/nvPgciIYoZa5B0ZlZ
XDoOlIUUUuNR58YHLNcjdLDUhHTTko7bZoqdAPtU+FzZhTbD+HC+1Uz0Hh4tlwuR62sv6A4D2vZo
rbUmoS0jYVum7/x0KlFeiEnlcmieQr8Tx/8+uC3oTskClXgR67ugk1bp3WsYIWEvrYZQ1Hzwd4Eo
PlMBDSfLi+yEoPYj72EbxaiML6bsvzlgvA+1Bd5allm+HcBC374OnuYdrDjz2I+lxrUePxqlGZeo
SPxr0kU/GBBOG3dIA2pHsZORbR1MrqtlVRElKUhKyrmN76nuevs46H7X8gbjfKv9CqxU3YI8/RRW
AelWi5tDWTYNVl+UOn4TwulQVf6iN00dLED3n+oK2X82ds42r7385MWhddYE1lJSRqcLGnC1gJNm
naWWd0vY6EvfbjdFWTonxPfJPdcNKFs/ifxVNj9TkPOwC8MbHf5yq/cwL3n8msek1y2mTsVHJNiG
a7S+5v4GwvzGC3aEtYU710rRmw7pTWkQUjMj7c7uJOVTT/7S18kchsg54EW/CemFV55nycIcAOr5
dv4jqrtFEiP5xOfNzes1zQ3Lk32MGuesUFwoRPNzwJJcj1L0h7SfBfFGSLCPZnZImomwQpqeyht8
BIMGuL4UySfeJMBCflsv9c7KFykE+4NeTdG3DkBTMl0iUMbLaSx7+lCcBvcXVE8fhAoBh2k5jSfb
9caTCeJUOKrcOSYonZLe1s7oP6U12RfR5ht8azleWB/3imnwLHEj5ztOCeUjRmNI9C0u4XuZFT6D
NsPNXIZOc/s6zMOXAGnqyWpL/+jY5qkdu/ZaWVZ57ffYc4MNu7Tnrq6mN8w5eGXq9VBTytR2aBzI
nUIDPX/UVijs9cYd15PKt12S1bcK3fUfh4ishERG8lr3jccUMMHSJBxtMwECXGf9rRodmCRt1e3N
0fket3DffSIcwwL3n4NoKCQyct1lYQW92wwOIekWu9rnG3YOrfXYCYpPElfMuA5fm7pXs3u9u8cJ
US9lC48NQDaYcEGnIZGeA5lPZOxNimzT1oB9xlY8p3MPZtKtb1GZpStpefEGM1h09gugxAZPB4gK
JjSNRK4xOPVvFOIfJCViU22mwnnkqq02csQE+fVysDUsJHZgX2Rfe8eyDF9Ct+GJEArgCLVBQrvT
DKcyy777mKBaJ29eqxReS8gWb6Eq2WzA2HMbGGnRHuI8fCIWob36rpNd1ZVoRI88btc9qij/6Sad
t221+keexb/aCLEhbtfoSIhat5wL/xW+q+U4lsO5pLPgLBqd+tAqrQN3tUEho5tX36rrRULuL8AP
dhkEOppPA72QFXmk9ovA3qw7PGocROKdjvmfGLxwbaQ8Ar5KKE9Gn0aUzAHsoI1CUns29pT7zzWt
q2Gqmrc6SMYbb+zVFUbzljN3Otezt+Hrkwx3fDcxV4h49Iel6uesduJHnoQ7LU28QxJgksehiZtB
karmOHZ/sRXsiK6NfvRtql+GLGSTnOR0LHzj1BAIcmWCFiE1khJgWQywSLAJmuLBPsjKxeaTTBiz
0gzZO/jGKpn6l6ZwWP4RBm+tIGuvWTS1u8Tp4MLSmoZPrsDv5Xr6LluFgSZ6kgntbprfEXSd0f3E
MpKs0xJQcNwlLxbq9HM/FfGmLTys1rnt3nqz9252WSQHp+Lfawo5fF809dUqK9iVvbvsozDYu1xX
OFBwRQfHyEmMjQtq+R708eywTdigRal5+Dq0Muh3aFb2Q+kF9wkIRTH/H4b6B97h94hp4m4aaQBg
6EkUnvkJ4DYwpkQR9hhVJE33RPFccUYtv4ZYtFkq/O1JejJAceQa8dO0QPLVlNC3SyuC/0jthR4Y
df1zk4/LLO32BXOnN6PpANM0obkUtuGAinPzlxqpq2837aNKgu4E2RZ7i1j3Q2P/TMDKw93/STcZ
lHmYOc+Eq4PBCVN29ABJfV0e6zIXO5Xm97EKfpJvp117y86f8Df2cT5uBLCLhd8hI3AseWfJh/Vu
cb3esUoCser4wqrXYZIG9Cjxmw9HzxzY1PTY/pwQdJRhBHhZwhmt530wVIiuI8mm27aeqnUbQ1vu
O7c5DEQAghox4rueiaehi6dHLgHjTE09nUK9pKhx9Gzb2JKqLCCbo41IjWZrGO0STb3CAyOlgLFg
SJxizBOks62jT6ww5qIQ8Nbkg4uH/rPO5ho76uWzZgRnRHHVyZ4PI2FZlIKZ9SpqV7173Hg0OKbi
NhZsKMraUB9xknzOAiaTL7HwzRjzdKQ15ywucBRMwaFWHge9/KULoInwqZOhKTdWJ+uztKc1Db4e
ml9EVlhg20eHPNg1SKJPFInVNij14R5oMbsSvONG0nQXpCHdxXG17kJjAg7oYGEC8xM2r6EcX5Rf
Pmm99YLvx7o5vuheWjh9Rq5Nj3pgf4j+ejlJMz7xVE9OidTZgxQdV/R4idteP+YRT2TqsY9B692T
rbn5OvZ0YJ2ZePbzRdT5wzmT3MiWGKJrVLnY00JYsIVO8pyf7zom6W8Wxr+GRvIvzDlrI/IwVWvG
6zh+0ulEVwWVTmjkTy5sIy8vTFBLPKA4nCaf7RaNMdyf3K+60YD6rdNNIqDQ67YGi4AV4ICdW71X
qAt76Qcvkbr0AIqA22X9OTS/t0Od/wgU7lepT/FNF3fgyPYzOqBsEergGj0I5gFIanOeXDfoYhZG
x7RlyAv32oa+e5VkLRw8tsfzBQ3TI3mXdj5tIEayTbKzS+MMzBPr9LsuQFjVodNt4GKk3A8fsivt
15G0+qgW9lFDHxbNQkt7bmKiEHmpssG9Jeh9lprDOYE5Uh+RPaDtSzy5TglhW8cFpLgsQfVWKYM+
a+jRkax5vJW4sOZX4It/tAV0iFnTtFb25D0i/unC0caG+tKCU5iWklRuTZx9zR0ffKmUkEXir/Eo
13AvyU3Tt1ZD2yA1oF/TVxBbzi44y8Iojg0+oUXXdbOyyNKXkaZN+8AZkhMwci4dgQUUh66tmvyH
02vaEsyIfbby7B1sINkZU9ux+6wt8lYbGip14XZnI+/7M5o18Myd2mGv9ihGJwlaVzXrgYkuWnwy
LjLSV/fz2av8wqFVwimUyvuuaWP6og2FfASudZcllC8SzLlR5gNaNB4F4QB8vqdPOpblT+yLIbCH
Mn81vDHbRFb0w2ciuSNKpNyNg/cjFyQaDFHnvXt1SQAQBryD2xLq5DnxxcZ3dClE0pBYBf42SFNW
/9FCFVO3Oq2+CPKclo0PE/sqT1zQJB9BN6hLix4HMutoHXW+oZcMw8VmxLEOjBVzhI5ALdL3Drkf
Z2fPImfKVdSLMXvj/uEKxoAMk+Tx66NkBPcGcVOwmnMBmWRf5H16wxir3YcK2jewwYtmulS4Y6NR
ITqCnBS3Po9x0ZxobxBsjNddQhzy9BgW1xg7Z4bQYEXDOF87tFqxTlLBGmh0V0JEzgts4ZbR6nTT
bWW/uFlHkT+wY0OC9swb+CZ6S3/rA2pDEsZCv7Q/iyZFadlE5mXK/INKCblUoVe+mSMDGRlm6LQr
t13Cuw+OZT8T4r1PSjrtxUaFtAlJOTyU5Jat8OHTsTBMgAHsFbkiXIQeY3dNDU97IVRFEQzY6APF
fp57m8bBheQPdvvQp3dQRNBk+uxsjjK413oob3EDS8lNtbsfhr8beRQdnEgF16Kz3nJroNpP6Ict
KoVUgACss16IkDIBGjDpPjCzVBS9+AmT3ZBfJ/L7Ya+mjr8a+odmdG99nIAhpD3zEqfpOoRFQRpU
Nb03buFfArLXX7LMQX3X1ePx66WIgUY0TZ5uY7e4R0asn22tI800jNSW5XMZz33Zr0NmBTsnNh3w
pWUC7pwgYbIhYij5XA07b7IUBWvzgRmn2VplFr6GAZ2fzix5jNf11i7tlp3K3HP2gabBHWYrHpb9
bcjb4sQAjgJZ97ydSIZyA0F215Lc+jSQAYtqxlrLKU+/TX3PDE4J0lOs9JASmLWNEigeWW15t1DX
7X0/0pBKLHhM/Bzblk3pop3K/GkguZEcKd3fZZImFIOddYhV+SipUYIyXBlZUp7IH9MXQ0rjhQGs
urX0RBeGUC9pmBrPVDdrm1IUQWxzyhpVbcl5TRbK0pInUO0SIFl4MIdp77iJdsnjLj2NtvGeY8A4
ESlFs2j4+Hrh18NjGsH396Y4fh00C2olIXY1dNj8XHpx9o0ArrcgJVQpC46VVnZ3MdIEHdWaPDRC
F/MIqswQmVxuTQT/xDL6XeJPEGQqxQRX03wS+Np4B1BvQUZO/hYOJoDsClb+QI1wHhztvQj0K+D5
+DOMpqsa2w/bjODSJfavkqbEiZ2StfSBrb6Z3i9PwbUDz0bQwuignRLYirc2mVZPyJ0EoyNjPDgE
/y1lN2ffWC7xT2NjP7MXclZtr4aNX77iSMue9ElvnqfGhnQLnwpTr1c/66mlI4UpXcZuxaYYhv5k
zsV1bLCVCedDzN+HoRdvCXsT+9Yh32sgEm5hzxIFr6Sp6rhPKX6qqwr7kvk1/74sTfiEiRcslKzC
nZSBfRhVMx0js/BppPhkYnHiKWSQLLiNZChZtgciZhgcAKdlS1E+pglqbGxyoXRxLE5SWsRAQULd
FdjcnUoCDMl3lMHNIXDYcbXQOy5m/dEnU35yOvejtpzo2Z4LhsYhJMTvjPRgD6m/yit6iLUXOoev
gy3TbCXroFl9/Q+Cuk8tmdFkwK8Q8Li7NC/DUxvm/ooHz3stVL2VY8YWL5uBk+FcbafQ9bzs4mYI
ftgqAmtVUXnpStc4a6jUXTrYmS/gBGbmOTCldkfuXnM1JM4+Z9aWQA5US/b/IAQLt7rHqblnLDT9
Tmwu+yDXcq6FacencJqMVc2gHkG5HGnNWfoTcrqStooPRqr7SddeHZKh6qMl0Vlbuyj2XdesUG0l
Z6G5yTHS1M1sxbTuOt0Bz+t13zr9HLRDTIVjhqu48YEpFzPvBQnPjan/dKqJ7DGjONzmAZJhQKfd
jbx0QmOZQPdjnByES8e8dp/NvAfBQiLfaWJffNJCwTJmIBC1ypIVUAqyrBVlEGl9BOkYL7km3O++
4x6D1uO6rkhZHOr6W94hoiq4KxsujIM0ZJ7tKGrlEqP4RK6kgpVMMAb0piGkz99Q52rjyaEBSbxc
nB8qKGzMFqALjqKS2474S9JNmvYqU/Z5ILTgUHTihgo03mi6DGB02sAsqcEiH3CTrmrvwDn6Kctw
Z47CuoZ6tets+52Q2WFHdjvwZsg1J4u05mUQgPxjXl5enABkWlJ2i1y5z1+PDo+99zIK7RVc2e5A
RDrtPihNtLoLf5eMQbTKacFelCVeBLl1+69XBHQ+Epb6UzhYdOLAT73/8ZFyXsTYGDffQ6sIcyzd
TqEbwASvCaeChYEDN/rsUovvJkdsVnAZmNgUN9ZsMroUc2+zLWDxMqOKitMg3BypGu9VFwf93gXp
1DE3fxPCjE5+SnyB5jJ6rHOTab6LvNDCZ7jzE+6JFDt0a6ZiPdDBpxVV/d50ajjYkMVvuGq/2pum
a5enSFpMvEv7LfDNt1SYNoGHaIBqzutUnNzBdy79WOrXgvr4WqWuc8zs+OAm3ImdLPRjhql12UDi
f8vsGgZ0EgffjCFGKRkrqmECDVFH6NuRX3PjO9N0LawOJEcvnorBMm5Z3QSvSfVETWSvqypCiEHu
+YWSXm7bYSRzdH5J8LK3k7pnbYWaxDPL068R59jaBwi/6jxLIxM96b8FvFsqyKbf68mZllRexcVs
a2tpBW0+I3m0PRnSbCk7u7iBioygWxrRpQ3lten6/jIkNRM0R95cV41bQ8YwGUsjXDdENKwG4q5P
XwfbKKxTrIfNtlD193Tsgt1YQbFx2DFt+1EkDztsEQfHNAK/XtYjKFgok4nWP0vyV394ungMvj4s
09BVS28ux+N6kh9DVVBoNem+T7z85gbjN4bvAaF7ZXH2kCk4U6vuMrXU3aIRWwHfgKnTXsYMKQbo
lnybIVlasUgCY3Wn9OTPhxiz0TpoNInWYwrOsjo7CWPeIez2ju/y6utQNVS+DUyvVrr1zac9k+kp
JLSoH8BMuWtLuMPWU2a3MZQNU6oWBtSsiaQRl71iWfj9Yip08aGH5Ws9+d1VABRyinw8J+g9VtiS
yUvtqhfr/5F0XsuVIlkU/SIiSDyvcL3RlXcvhKSSEu8hga+fRU/ETE1Xd0+VShcyj9l77cy9RHrf
3P772UDadjhqqRUqy5tPCwQvF+wXK3HLRIiHzm0HP8g5/fcDxpz3VgJZG1WC4A0uyZ5YVvSsdteh
wcH6FA79NO0rB7KXRcrYY9QvZ2XWZ1cV2EiBQ9NPQTdO2LxpOWYjky3mSem0CJWuq5Zuh1zven4q
/cUDwdgD5qDnPiJj8J7Y7JmHpJ8Gnqv6kMaeeRGLMT6ZC+oCq3R+l9UvOSYglLiqOLkyUbES7vNX
LYcPjLhl+GbLdKx6wvPKieTItQbL5jK+/vdX//1QRQvWzsl6GfFE7Ep73OkqDvj1JNet/uhpkpkH
PLo9+cYSdlL2ZILKfvQEmKEoWrd3aT2eS4Qj2J4K3nJ+9t/fzyNX31SEbYQJ+qbHmB7zoLUENI12
eZVGygpfK/XHiZTQjTbY9TNZgvisUgskZmn4jBVd9RjxXUkKQ1xkrNTjyOvnLNm1bErtyCaMGwZi
lzvWv65bbPRUmzYUdd6F+RwiPV1aD5mzRES+MAjAozkZg7qLZa/2o9n0sOMLeatAA226bhnRvHsX
xUd4NRwnOXU9yO15mbVLie5yVzv5QNJOXYPTZ2lBKJX3L2pglhEMGx9yeO2AeB12Kj1BByNe8t3g
9ipAXzJcrPWHThoEiU3IJ6OWyJIRpJBTEfmhNGZbol0DdRazajkZIPgxmbN3Xhc1d7mIntEh1DdT
cdLBPlBXFU/vbe+Np/+eLPbzRHvxBc8xr1npmFAH//tL2jXAyboLyT3tTB7vOnl3eFgPc5FF18LV
jD1hyYTurM8nw/Jhbz8158pKmIAIhkmhWU3m4b+fL8DQLspi0650jXPPqufXrLeePSwlJznOrLTm
PrvaBuPVbkQM3VAdFKWzj2vYUKIbWeqtQmyYTaV3UgDZG5b/sHq3I9qaoLZHuEt1iBgYh+yeJQQj
hOyYlfFjNhWQVfs9Sbe7pue99UkVRqnWzAIAZ7bNFsICcDNU4JrH9q2bGCRcWMvfAxD9XjOi0gIC
aDnalxUQzEJmnkv2Wf0RCcdIZoAzejA/oSMkSYXPdN4W7viONufU9tsxj2+CYN1h/rQY8JZAw3NL
w7l39rytct4TmKcA6P48IYhXOsGlveuX4aBEzufe//JH3CSWRczDWS7HuH+vxKfZG/esADlwYsBj
DS+lPPvVB4nSGJyYmfhMWuJm46pTkWBJTzMmE9/RdWkPWQ2YFYIehkvadPRZDIXb6NVGTcsmcuY7
EYttI5+qvUuNttB+NHMVIK2i81bhyPx/XNynrvnuTDTGbcRYgGgL6LPd+GO3+PePiSj2nuD4LeQu
Ba8FyifQ/XijGf699w8wYJgtTMleluRFFx+4F0hEOgmit3Uy4wptj0wuTNQDPbs7LCePwLSvgvTM
qibuh7QSBeARzkH/mZn9xXf6sOPj55retmn3o7cXHS2A8zgTRodnegOvmnyqp8WYN9gktx4iVRDE
HLv1VWpFWGrLvlcaFSs5olQNE9hjVziBn6XhhEZsIQkh7tlsEyngDaje9Jpct4b8BdHsuDjChOO/
z7KznRhhJoAmtUDoyrCP3iJhsAlCvdnRxJ/jlHOPP7oJ2pUUriNk2T2qx7AtgJ+ZjDWjLN0S/Eu6
3XMiSiYfwKayNDqyyfVEdwX26QWLU6SkFYPzj5l8OmjtpvyIgknznU821RcTxwS50ET8jqxqRm/b
EMFCcMbGJ4HTAezt0KcARLcvZWL+yqiQAcY8MeFsJe7CPDgDBaE9ei/GVB3nOrsviBb1Uvh2EW+Y
4srPfoE4b5FC3TF52xmJQVsGI9s2VGgeh/l7TpAu+vK2lPIqmu5L6ek+S+TLrLNpgaK89Pschwo0
OJLpD0WeirChr5RjR6QnivNE7iTf0WpOPxzutGn5RSX2rHvxOR/Mx3aYNuh7vsqRi6WannNfGnd8
GtvF+I4VnEdwaxNsuVEN8CutTTJZ916fAwnrsq097Rze2SHT7rgfCB7iYi+Bydattq1mRKrIApSZ
bpqS7KlKgOO18wdvJKvXxZ0VMY7z15EuJiGiNupKbHycsyDrUKl14RxVT5NTHxNF6Bh6HTLmQXZX
QSavTQzidc3PiTPEpKQYrNFaI45Ev/JPqAuLiRMLkTjJcd5eZwHBxHN5lezSWa+cizJeAirwPwzs
Nl+C+VnWGp/HdE0SeUm15dTF/sHVGU3by4OFmtx1FE89R2Tpyz2bzENdxMeKC8ZSB7Z6J3wmO9GW
CLDmV5bGmAN7MixAnqfaif9ozledP4++2peNcS82VAdBEsHtkhGu7zbQ7PhvJb9Lad9PhYuELudb
BtLUtK9oDImcEsMT8wqp5ds2obYXxMC1PWFHtnvKzeK5XpB8xMhGebXQCwe5hkuUUHpis6MN9dhb
Ih2A6IjJO4oNg6SWhYcrt1jBMOCESo2FOX+KcvE+SrlPWGXpxKrqy3g2Z/dfrmsbb/qY7C+Ast8g
Lo9+wWtpLJwto/Mno3k3FqQtadqZV/DGijNM6l+GRajSxN6HBhclb/OiWcHKaB7a6iczPzNc7sZo
sQ6qb7D0NAot/4wCdWcZ8pPpRihNh5PJ7sHAxR2RTsDq+jVXymNe13AS89gmYJV9Rt+jvyFOZ1uX
7bfPkPYwLu1FIZVwAffllcGUl+VLhwanmbXAM7ptHJdXs0Kdo3kksLSHEpg7POONaRTfihMI7fe+
Iyp6NPHXWmuoUXLkLM5E8z5HdG50CladXkAwHnzW1Fq93MuquYi0fGnL8b5Aasfrf0mEfW/G+qY1
qp02CcKnSPlQ7l3h6r85iUVZ+iRHaucoZlwDfDjKQhuuXzYSgmwar/Cs9o6LIHq6oUL0Gu9PkcTj
TqxPO28/gd0UIyRmfK7EE7FVyqYaXaK4X+3njaiPkOL+Wr5i5P5BacsnnPJ/NWEKnEJ4d4f0G7dy
BXlmVfiUxsmUPilCCFfjBC53u4mgPnJ1B4sVHVtGgIblAJYwEfn1bKO1j8HNORVZDwwkUSUpyNN2
PM2/siiYwHw3D2mUvzpJQjnF+SWSvTD7UwRrKk0YABTgAIoYibTDOU0oqXSrY1MnP1ZsXpamC+P4
DhJn6MUK5XUOvZ60ySEjIbLZpzpYWiNiLQ2tX2aQ/lrOJzNzThy+D66fY5RBMg8gm8nWL70gCYD6
rta811Fvv9AKZhV7i4hgT+0vE92lronJdeXOnp2HXqUbe5kOuTntdMveznF913lAion4Pfl9E5bz
P9sgpyP6I2OCkLsckqV/zZJ+n/T2Soe9ObH/VKfVrkIv2dtrxnWx0bxHURuHCHXvGiuDcqHFNGiQ
IOW+6GsyXnVXOAw9Cmy5C4GgWnoxMJCoCF3u7D5OmkTaN20Hn5fGH4qRhcD8BGbzQ1lkE1XKujUJ
5MfBj6kkiBopymNOAHLo1cSGGux49qIjBrd2tmNCQVuwadsIeRczoey0hS+3gP1PBBy5XVXGegMc
tpUlyHCQ3tbfPXpIJmlbG68BFivDXna13cOgbZudrfQjxOi1qSMNl928TN3QyL8duvchi8hA9U+1
8ZKYKogwnbay3DaF+xZTf4L2vbTcKPXwWhqUNlIHf5UQ4BbvfCDmHSgeg7j3MRlvUCIfJxQ0g1sd
Ms19QDCMSDpBydvt7EaFLXNhg3xPLSs/e9tH/qylf60VcdH6B1Xjlcquuk3+XcZEK4ZlMj7mXvLY
ueBlM7Q/xCm6eOuRWMX4Icc+ueqDfLIsdC3c50PXW9hwvN88pQwRTMmCws+YYqLZsFL9b3LrF/Lk
k+3Q1vOxQ66yWVr1pUY+5YX9F/s1F13ZgMviMfHK0zwYDLPKkPAARBB9ne97WQezZhPlzKuX2SZF
aMxKeo0+ZrkYX13o/uSu3BVR8y/DBhA6EzR3LXmoJ9LECUp5lagRhrIhANZAbgWQKSpFFIAfkqGn
0y8r/gJlz7/Kqp4KVNuBYqMnpxVJMtVbs6lpR7qAkRRfyEyco0pYe1tutzq6/8Cq37mD/of2qsI+
KoAXTDmn1xxGunEWPSKGSn8n0uElast3ffKe8iooBckoGs/LpHFA9djxN9OMTKuybym87mCpUqJ7
3PLiIVsMq7pJUMczp++rQLbZP7TkMnztGH+tmq9/wslg0Scnn0qIcBScOnPH5rGYmf+2oKd0m0Dh
ZqDxjI045K2157wPHTiogddh3cndPVBQiy0/IS7zrG2RSMPRFQqvUtFuHfSmRmUS61VU/Dotf7dt
v90CjbsWZxsDUuFGL2goc+lsbd8/Sqf/q1E3MCOhALImmZ5YxU2GIqUhArkriE9dVPvu5C/uqKGS
mlF1F9xHKq4hpCidJPJxYOPqvfky0xAMtiC828tcQ4NJTPIje6ovJBwZR0/EHk5nn5XO8H0KVijb
Rjf2/ho2ylzVIY9l4qqM1uym7HVdJZuLLjZshD8mpuB7xPHvOb9ZvX4NhlzubUWnbKv0N4nlasUY
h31yYaGuBV2ZfpaMXwK3BNBCpTsv9pc+E9Sqt7f/FnEJIrt6sQViZHb4ySfEmnKDlJkOQonXuZ2v
RUv2WuIkVBoOwWeTIrqb1EqjtM1w0frvCm1+ZP1zILr1yUsWydt//w82xnkwaWdLFidi4b4GqR6b
eb5UqUVnyKgukR5nl7ZKHQSanaT13rWoBaJNK8004dbo9l89ZB8cc4chn44INyixIvuMzwWKUDPu
W1O9T4acmdmKZxezD/949lhYWS/kXiAhM3IziAUZibXmHKpqCiOKpNBiaBfC7f8pDfm8zusCRwhr
l7CsHfr2X6PsOpgQgB9zFFOJbZ49MT8Y5bM+AXXTk4ZMJu9Hj+h1c//e0PS33J0wG2O7IDUZiVBf
nNwB6w5uedItWYs6aAyUPvYkA7i3ecTqPg6PzUjgh/LtPMTjx471mg5YIZOWF7tmXgKT2O/T4mhV
EaXB/KaVyg3zyZjYtMZXO6rWSiTfRCJiVILyr9DL33GOOprw6a9yvmtDEItg28OmNft/rrVzmL3V
rD+6LH3JE/a7LHU+ofGA/e4R9eqmhogs5hZwze85d5nL9ndphSbB1wp5ym+uw1JzyIl/MNN6m8lT
UiEAQSDiB7m14LFAnKWP2R0g0AeWT02QmNYn6NxgqjsnHCcWi7Zm2SGa+TGjUI44AArm+KGmqPVM
NXyl1a+eEyfJDYzBFVdw0OC9Y32Cu34+VYXdnGcWFp6pqVATxLdpstrMQmBEHl5d9gcbxSs2cg4Q
nJTvmLrQiNtc66VpBqnRvNU+xZsZ9Zj3o2of5fNXYdsv7M1xD40/1CFTuHy37ILpepo2xFf/reu/
egypF52KuYs0uwj0xjuoPJ75wrDeNBatOkx/r3Ree7zLsDvGgzlTWSD7TANrMW+DhVqreHbbbpuT
TYj9rrE4YgRIb9k+V2n8MSbDq289jB03plO8Z5lEHzKOWIDtlHKqLCB8dAiSekpsMP8kTTAT6RrS
Q9O3phcnLWHOzlwZzzjr+dbVL31juMwRzVu9/nc0CVefCjsoccYPMRthvfyyHfr31Iy7rU8eZjJn
yD0cBjNQRe6HyF79UzfBQBe6MneJlT3gWo5jdac8d9P0+Xkhun5GBEDsxeeEt5KUq2sfe6dIb442
aUuaa93bvdwKmR8SrXzzdUKSHFcdxYTjAyBBqr6MHi/MWK2e7Ws8rOYSx+a1NfsNGdv+OlkImgKz
rd0Mn0mRXEuDZUg7fnJKkk04ZI9l5KBzhM1t+7SwY/QR+67BgAwTb+/CpvaNlEgLj/xB6z4rZ15w
EM4tZ18//yhP+7CHNZH8oQYaPdW4O1LnKS607wxNmWa/jAYDCFP8RJgElLPG0bCOj1BfTxMTz6Zl
M9vib6CGMGFFC/059ZaLES2P+KkuMcbEYNJ5RryUj7pe+gM49U2toyjWUhrVkiRP5YIS13jdOy71
ibZbwRkhu4s5WK1zGzNVd5I1cav+znL7MfNQ2GLHV4Fq82OZW8YmQbEYNsmPk7CZl8ugNvXUvzpV
d9P9CkGRU72Lankb42tfOI8FVSK+C83kWXGLifdgfmxKE49+Iv9Z5D6wEBDYyJSzBwiEZUloTyJn
gQwghpFp907bg6rMNG0KDrnRo/zYV2u4+hixVmrv9EK8JN3wvv4vFe6r1gzMlJie2c6T41e7YRCv
2LW2kR1/T+b4WZYpsjoz27mEawRKaRuYWwTVqYtf5H8a935bVBx50bCZSlqM//4MssCqWfUPEjEl
YDHDmq5q5I4ilhOaQFU+yVY7Wv1485R+7c30OMuJzqP4bikYyHS8jwy0r32/bWMqlUwoWOiVtxAG
R8fYcHcyJKsS9awV1Y/JJ4u33o6ItO0zDOVcWk9W0t9Mk8RYGEbUI/aY03ANp14v2Q9UVmgbNDim
fvCah6TXotAs9F8WECe/LQ8a0htPpo9O0vxQbzBGWv7Wl7yj8Mr1d7OlQJpHXNOkAxEJ9a1GeVWe
+BnTJNtUfYN+aqBPRChAGt9Ey0XhpLZQaBhYF/2t5nlLmvJbDJRcUf4AJ2Y39AyzxHKpIp9JRnWu
2vdkEUOIAQqdTRo/NxYPYWf9rF+jXhr//CT6KqOUXMH6xzVM7E80I5PRasFcCKwyS8JcftiI2AuH
gqyesY4Rv1K7chBn/zyXYCiYEHxcVjS9d5Zz4gO9w3V7BDtfhskQUVqpiYgQfcMrvkfRfVoWgB5y
HctZnSCQw9wtzLksPeODj3MaYml9dlYfmjV2mdEYbIZY/pWUg8eCpDkqdQOFeHYlGYQ180gKeV/u
Sw0TgqmI0+ptm97Nvk1Z+ydwk+GqNd6Nid0ZDDHySsxdpxGElVjmFEKMeEe9wCCwHN5NN/+bbEwP
An9w2LfjCiieId75U0itdx4Rz7KjuxjOdDFSsv9wQT+YMbPjUVcOegY+n9yA/jw6/S1nxj7irqkH
tG9aCeGkifjO155+0TMHbMq0wlJq7xKN4HIynfFarbA59JSyFRIfFxi93/AplApUVjugQzRqepdp
1kgrpOWYVPTdWlOxZRaQCKfcVqU1hRMhQtvFZ/NB9sjAwBSdG4RfNxSy7bCigynOjjQ4/tavCY4z
q3NpdyA6SKvusns7br8MOUZhjopvIz9xkVtBZNlBCyd4s+Z+bJSJX7PQwa1Qonhu/i0L7aEaOIpK
psxI2oq6txhb31zCMzd9R/oOsQrM5RxgZ8ld4aX3aoDclNoNoy7rmUAUfT8kytt1+rKiNWiv5ml8
GVyL4O9KkJrLivlsri4IW3OOFQjs01Do3p4Eurt4Id8kbrhMXCLwQCtFu5p5H0l1R6wNNEg50RQu
60Dkh32ytxES6/pQnbvmc85WZ8JIfeDX/E4ahMepS85yGqCJplIxOvlcKv179C3yczT+HTEfwKUY
26anqLNi98ETkR7qi0GAUrq6sSegDUQBsotCXc6wczLIfiwckNcsWAMA1edUMtfT/enO9llmm2w5
fP7djLiTaKJxaxDaUmIVkfsrvHdW/Hxxr/BhtFDXR7JwCmtfmGWHt5K0N9cqPp0uekWHi4VXLvuE
Bn0/E+TLKMFD5Va3qPfim+mjPxh6OqvaQzPB9q5+ZHJlbIdu/u1LgGExu2edaS/fVvDrtaeCXDQX
u9EmvrT0D63bqSnLQ5I1BOvi2QhKh3u3IzRtAu0/AAoJCKT7A1LOQVW+mDOJxYakF7caEoeWO+JV
tH2vzVDvdYRb2fwqoa4EU3YaBwqfMqbp0rr6EV0psjZcZg0PIogh9dLihOKGGClbVsACdTXeRmef
GdlRGjRemu3z7aYVLfHkxNBcYlapiMMpqcpS3w4VrqOxjA6+RaKdnb8pBPt4R8Sbw/7Ygm/gy0Tb
mDOgmQp2wBo8gk99okuxBhUYEU1RpzY2XgB3co5lHV2YCl0FOu16cWV474xJxz2VffXRfDIIhHDM
eFfo7PPN7qHC0xaZHpHSWH/4zcW4ThGYu9nDKnd1+pjrhKGS3vY7hxvRzDgqm+mUM04Yb/HYdYGd
Ee+AAo01yWlSbosWDFtPnIlNKpx3bPXfXtL/UR5++En6jZ8gtDEpJglri4T12DiTqlLq/1z+bGEk
89MwIPYrlxpzPaM2HXByXqBadAeoNjamT6LDQsgA9w2qU3i64So42/z3TxMhfhiqNQHGS9mzAWsl
C/YCSCOqSPCdsLUWXZ0cmeDGQpC5rJdT6UqOJfGCdvRbr9ZQ1sQ8Om365Uk9ZQD3keftQTQk4WrL
VtfaZwRle4s6kWy2a2OCic+WtzQb3qy22SR0j3hZ6c1pt9ExT09tjr23nFKAcAReMUTkNVCfBLrs
I1wDhsVQaVDYbsGIBh5b+nAsYhxG+IwC2gZfYtZ1noqS8DLb3eAJ1YOuwZ1c8aqIrn0yFoWPagFO
BHibqYm677o9oElinNz8WI3ZU1YWL5aBOFFbv4HKRNHO/QujoOToTb7yRbAFRtOJ05KsmzJ/6Hvj
lWivg2c394uotWAwLnWm8wAbHcaoCh8E23tH8UsKvX+dnR9jHPyg7d3nro4R5OTsWyxfg1JhniPe
uQi4YMRMdeiGy1gmt7qauFblfO2JiO7yJ8h9MX+0/LFTw6npozPDIpQLr34WUx7gtbET99VWnzUJ
fKZTnTWrea6JJjYkFu562Glq4ZuhoDe57vhlmcMnbB96v5RRTKv529ljWqR5ycK2sb/v9IlFOUUt
XA933aZpjXdPFcE73sf4eHNC4ZrbYpG2JFP9lVRaz7fFBovbGr9EdZxEFLHTdaH2DbRPK6fQq/CW
MCIP8nhC2s+bTZATddgUfaQewELxYKqcK3fxS+rWYg68j9JiFp8mULDkyNuWzMzBebjXFRv5RDb6
WHZ7TOe66DElCDUop0sDK+PU+O4DVp0/0dTX3pt/wNHg83af0471HOsc1LGDeXBjdNbWnCaYVNwv
CFsv6ThyHK6fpi1IZmyb7BVgGzsVDoDA44RjyK1w8bj1M+7sz2GQ/bFOUOJEUPoAy5FfE20ho3pb
DJ5RACPo0NXp1aYE3wnP21dzfCbtjxupp0ciD3dpLjmvfwqiKgCCN23AUTAD2Xkyups07aRcQsoW
V7y3FR5og9Vk/Jl13Y0yGAp7So2UJ96JAE12p8PA1Ug6pF28OCm6QJXeA5XZIIy4fytLTdC71njj
ah/thLtmxONQ9PvxPdOtdmv0JmGjbVPs5Lx8onh+BsYMYHc0fgqPFSJIVD51wTdGVRQVnrMfa2BN
yoq3VdS+AoJB14Zr71xiCUG9qx157/ZLSRyQI1PSSLm6MIExH16mwDGdH2yqW4uxl/DLg4/lqDJ1
pAHzV+MxpHXKNBhXC21v1vcmccdN5qBJiI2X1EooWzL5zrDqixd2T9hFs8XrOzK0Olam2xwtMb4N
TpoeprjFGeA0G1Q2Z6m8ln0gIv1+ZMki0grBNONELOvBnBHKi+TpY4m8t8a6ODEbaTHkTD0a7ckb
cox2KeUDIRHzfO/VeRz4Pmi+kaxGCFlMkKPnpd35i/iza4Xjwl6j5ZZ632rt2R28N6O8yY5HSFVM
n1qddwOly6kavSvBXkExkvtOJbhm0HNEaOQ5QrRj6WvmV41gtbkqtwukJHrX7sGdsV3bXEPuZkbw
HuikeCnvJZcZDE0PWUVf618GgqYkq6kspPprBnfjrRglqasXzxiuSpE/PfK72MCdA+HqWWA4F05V
xl6tSfQYgatBK5p3nCfU/cb4MBbkNlUIEepIvk1D/ugbyRkx1nlJqbpiEr+EUeJ3hcoVujwzSEYZ
MsorETY0kSkjlMLIf8bRxAaNB4DVtiPRYgIDMPr5yV0cN/Sbu7aOH5RX4ArsXhu8XiGmKZ7rimxj
xBD4fPtP2DWf2rxtkD8HeKkc1fIdaDkYe5cAqtlF7/2ainzjO/6FKvwi0+yw9HEVtjl+FtK0cXoy
KcdfFJ1A5nJjR9QV//0yIn+bM/GMK4Ga3amuizT+BnYWYTwXn8w2ADGpO2KcBsp7PDaJal4jzzyj
ynNKXLrGRFqvKMQjeUyIXhl4qOwMHw5mHMNsKs7+EjMQDBJLwk9MTq49n/GRk9aQYSrIhYY8L4Xq
I9/iqvNIUDupXOF3at5YCN7mVvtG80ZXgirJfyOBGQCo/4jM6kt17k+NnmjxrX/yIzFoprWZuVuj
4z41DYh5094Zs3eB9hQcI8+Ba4ARnrrvhAsewXhydnLlbdGJRyG8JuNQaFVKJYVsRW7S9C1reDIT
w3+WTk1J1e/tjvu1Nlg9CWv4N5bea+OYFDyJoVNLOrt8RA+aYc8Yuu7bZ02vDdams5qHYZx+WYhc
dQAxgHwOmiCsDCEgy+nmYBvTY0pELzcNTYA1u2e9oYAcwA3jZZseWahpdGG4xNDsNAhcciIYiRn7
KKn+J7/hbp1xg2v7Msap4jkd34e04ZLR6n1O6GgdM0eyeu/a5foes20aAC7Mt5UYklPLMlvRUR10
WT85TW5Sl+cFkiD4VCrhtvbmdGOMBgmQpMhDJyPBTNTkElYoBdv60cyru0hGrJEB7aSjWwVRrm0Y
w3YbkZVEbX/7LsqstAaIDJg0pgiurnXmA6cguhBhi3NXEUoZ8BTXFGElHtO5jXdLdbH9+nOqFZZC
nWqdtOcj81H2tR40XJ/NcNG1xnbOOFSzXv5zBvTZEWy+wC/uh8ah35RoC/Hes5a2PUxxHWV8nj3q
mgdwozFXq7wWTI88YxwWBh0M710Sdnn/Of6XSJpxMRGey2C3NyvWQ+5341rXxLHv2oY/ptScZm+M
+g/G6fWUIWq9lRBIgO2WU7LpRyaKgM0oEIV10pPk1Qb7yFbZ4I+Z87xp6LEDAhlCethDoatfTn6I
GvJBCB/UUMHOgnZRLnl2kho7bcnECxdNutB8qYWXHwARGuBBXNnKHDgkKowfgSnZXqOzqSmFo+Y2
lZ22c6RbBCtzcKd3TnftYQcHA1KqnUiHfZV4cjP1Q7YpJghmsrlThf/eJ4JcRh7dxPa3wiZjVklv
2bRI93Msg8fODIuWPE5sXs+Jb2WE1+mb0ua7Hmk6KpysQWntCXD2aopQHyzdtmKI5pewFyi2SBEs
XeaJTL1Q/bTPOR3/mctlF9v5kwYBeS/01bazDNpDR8brPhEJ0yasWlb9bDLQOieNjumb8Mlt1nS4
4FJHHQaXZyFxq5auz/rORjVuPdOqaQazeGvFrKYJzrqw+Ks89UABT6y0tP+1RNpty1HiD4nFoxFb
86HveA0wpkA1Hgbk8FaNwi5f6G88CVGuvZWiZjus1vR6ijtWc6faK7Q7Lvc6nP0ZZtra20XzzSpZ
L6csdU7UA/XW7sELG4jQ3CJ5Hi0GGMjg7Q0gG7GRvSTjT4ysVgWoMkMjU3IIJig8gdv1pAbTkTFa
hRI1xhbCv5607XFetir+mJCanzIB8Jd6O0zdWm4jfyGD2C2YYmQ5HYdvfsXEYYW2NX8keVUEzJ0m
kspnrC1zdXa0TS/aeF8Sff7iSDvaguhL4WLF+QsOOTYcZibJOsqGy+SBqECaGKXbvoahBNCDPmKN
xmFB2947hU2ApTDI9cbifNQ6iK8Ny8IXr1l2o2vcaUte/HEy7eDqWF/p1ELKLRt1jcrsJ2kHRkcx
/7ZhVAy0jYldjy/N//8UuU+BLwjCIHCqayG07DFv7i3Zzu+y8d5986Ob/hogpJf/E02z5h2/vobP
99kSOlpxbuPL2MTFEe4rI+Ws8ra12ydni3ErkoMEGnZUNa+GWzzIeBRhy68VirrRbv/9gI4+P8YZ
9DHstwHycOeF1VG9hY/VXll/M6RrbB6FajmV8Hov42LZ9wY+ZGBT2bueLp9atzgkoubICXMxhTh+
zct/PyypmyKVrXZlZD3NXR660FfQmTXLW7fQJ6rSLZ81xg1O4w1f/j1C7fanWwtGO+qx/XrLDBgq
A9Olol/liluEb+JhUP4RtO5810Zgr8runYIMgT4pEi9kV0aH/36amUazB93LeTgs1lEXXDKGCaCd
Sr13d6ndEQjm5ILxqH3V56w5Vk49XccoT0MSK+tLOSvwbJZ/RDWEbhV7y0efrWGgO3dtC9hVp4Ft
6d6l8sB/ulwHjAypwpUggC+FqRPYjTme0R7bnG7lR9eArgFIMtyJxXrwLVu7yhITXDVN2VV0aoUx
SlJmpadf/SoCj2BG73EEBSXLcn1Tp2O9KRJ65C725HMdTU/N0pVfs45QfvQwJRlttdzp0KhPTE1H
9l+xd8YtgeA1JfkHmDnIX829t9Kiecjr5Vk4DtSCgdsaD4Pg4mqndGtD5txVBrKbSYuR2k2wQyqD
McRg5tR7qbtDVFXdUj8d976WQj7zGJH7TeHfhpVfyMoE+2qFssnvXX8PQuyxsnrC3LEnYcKamk3W
mujMkK9vcQ5U/+PsTHfbxtZt+0QEFsnFRfKv1feSe+cP4aQS9n3Pp7+D3vees+MUYuCi9hasqkJF
lqjFr5lzTBbiA0nm0pc/Wi1Pz6bhJef+f37y09rdUXT85++bZjLtMsURaedDckhSLN2mSOoXMvgu
sd5E/7hsh7tmgazAOcQgYVYc6zNcpmq3k0JeAgY3uc8RP6z6soHN7U0h8I1AEkHcbkZVMSwESzNG
wbCj9eHbyGCAOz8itpk32gPTedIDbmsDa/I0MF4cD0FpyPaa7jNcVHXaXDGtFDu+9QIxzGPpNflV
1gUDp5kT7EePg2/b/EkhcOOcX6Zw85uogI1Ka0Brmhf8OzW6CJC0K40u6pQ2TGndgVmrNMljw4W0
T2ab1BCeo7jmn+cBsPg2TBbeMIxru6an7EHI+FpEOk2rHSz3vQwGAN2NFT56TAklEhS2VX229Fqy
0fC8W3rOma4Gb+1CW2JepGcXCOCroBLtehCJfcIDHC6I7sPnFqewXWFAlAyA+DFW6mfgJwcciOPW
NtP+mcxVslpHOYI8nvpny9LeQMPCuBu7cAelrFo69ANPI3GyXB7Ni9vr2qpE1LxxYi99QUCpYomc
UQxyYVqVdVdGsFli6eIwMdxt4Zo3a7a7GEmebfyO7qN2u3FRsYzAkjDCyOj9VcTfOnQ1iMNohN8Y
dRqZzR5bHN0bl+yE/L1Rsl7vk2bXmGW0/vh44uFHag7B1QjTa5179dlINOINfCUeTA6NpVbF+TXo
T76NJA0EWonvA57TSFG6ZXPvT0fyc7NNT77rmzE8uxifHrKWNYqPN3k7SCYpthYPSwb4mAZ771IP
cbf2Ms1Ff+eAbuiTetX6FrqrVktvRtUfBhTPtCMZO0HPPkluR0P45MOPux/RKoFVNt6pi7QnPeT1
2Xq1i4TQNoMkwXGKaWe88VtZLMFk6mzI/58BVCguM8txDnUwezML40HYyFmmut4CeMI72iq1GRjS
70wi3Ea0Y/ro9fh+0Ru5QKS3oz89uXjON0IN9oG5QbeuYurvAltG4pjuwiJ3YpJ1eFIye/W62Hyw
xhiLmYbT1XON9FgSBn8chvVUBCurA8DbXIwn2sI6OU7KHDa+1rn7zJEuLvSsgcTQD1fLK/BUKAWr
jxYZUeSy8mrOlrmNrRBk3XrMG8g/xowNVbY0/BIBKVKgYOC+ZrnGyhKMGjy21Ehqxvwcl8YD+vp4
82F6KjLUOtJlZjX7fbvGri8BKK7cMBimYRYJzLHadARjYLTVZ1cpq0xyk1DiSy6BPCHUwfWLjYWf
ma2qus5kz7XSO97chhmA6zKD0swg4tZT7A01WUe4KjbNdckuenYjqZaE9Tyyt8PIRHxqKT9lUu2g
8BGmHFcMMFAii62t5mlailqoK8lCd6I4X/UzY8GgGVsoW3f3H09RMe0qeJM3yyqGo52W3SkTeXBk
ALlA5On5onkZO2s8+UU5v2ueOGLPSdalkaN+cPpwaTRIYLSM5Y0cgx5HMZ8wTt9ukwRtd8AlsQLq
EzznOQSZ1IeZ04am/2wM2i8uRF7oLJPwfUIlwXKJ9chs7+YheQRvNOrPBAXtylFsvAEFd5XY8cMQ
XnqRg/xObOSZTDHLY6q6bAMJlK6hBgMHYh+CJ1jEe91L/BO764fa57Iy4mE8MlPpdwmFDmJFkznG
zJui4Vk7lslJ1IN5naRJpnubxIsGJS+45jZ9Fq2FDLpv1mZlMVbSq2GPNVxbs7G+eLOpi1GduWZd
+uuDsdSW9bZiECWsIH5xSHXQhmk82fmy1TUfX8gQrDncjmExY6fLgddHl5S33hOYefseXrFV+O5D
L7iFpUZh3HdqvBTA6LhFMc1uiUO1HHctSB1ZdgLbZVlzTUQ54LyqeTcqO79oZrOdAt6ubvruC5CC
ysGX342m2oWtv6nmL3kwOiEDttreSojB19TZAXw9jOypziXcXFpRTe7Bid0nBfWQ1tNaWh3j8CRu
+sfMNUEnhe9TLeoXBJXoPFsAbKmN0ydXKMXC4ZBjO0bwkjSbrmGkIIc1v5d5+mDT4CP2uO2ixM9s
ie9OD4PTx0+h5MNjzKGiInxqZJgdBMOQJZKS9Bv1/wsDpePIpq8ZJRw+q0Tw1jGp5aj1Y8gGd442
xfsBisdDm9U2V3rCUBa9dZNBb2Vwcy6TquL2MLqwbiA/+4Nszm3hGOdBgvT23NmoRk7BQ8ChPrUV
GwgS+LYNQ9o7RaTIvapHHCtZC0KoTluY4jpGiMhL38mwOKbee8+kO3cb6CW2n5HiM6tjwgAlbn+I
NIs/gC7XmR+Q/iZQIjqFAYSnYEWIU5kmuUH9AgU0yd//c57Oh2rj58Mu40S+K0N4bxbuyFVrO+oB
9waUCDN8TgmCZTlhbiVLvKUapb8f3SgCfuicWzPOj3neIDZBiMKUtgSsM0tZ3PynF7vWxpw6sny7
GoiqToxMmJaPGdN6SP8mpS9UA+TBfXz8eNClh3l7dFgkq6w7Ft7IqIyl59tUsLOqWt086wXyKFw1
b2NribcRGd3CRsObVAVc3+jjhhhZmx5h3zUJbLKFnL5+BS/4HI5R9C6dYKOqeDMrnu4deAYk5yAL
h/r68PFsmt2RQ5g/fjyDQQ00vn4qqqq/q6q6pJXOUvaUBdvGICsf2yjjMLbxiwXMZG52o1gSzogp
zZ1rJj/RT6kMyGbFaYaaLnXQZhWHTnbGU8V0WTI5PbqBmk59FItTmShngZqiWTJWIu92SOJHKxDX
NnTkTwJ+ljSymD9vrtLG96hlvMpYZ43oBj9uOXjsZauKN2F+yJBEHAaE+1iqKuThRnX4+AncJUUC
Qccfz4gDyc03BdXuF8o9TRq/MO/8YAHqXblteXsvcLxTpjcvAPTETIryTkMfEKeKNHkFFi26ADOw
d1NfP47zMwchwJ0r624jZtSSiKd/GAPmz5Yxzk6JQG0jO4xfkgKUEaCT8iyb4AnIJc2nBrF90KT9
6ozxE2U1di5kKaEU2m3UBUuDCM1i6kpeBvsAD8JaqtXewQmS9j7ou+/WLGoOZWWhZYzF4eMhnn/S
5CwRQjq9Mt0G5vLEqsI2amtrZcJ8qhItXI6TsLYfvH0tKghsROC+TSJimcah3HkQN9kcunyB0tTa
4hPRjx8NhN6wX4qLMof/P1WK27Sd3DWjiI5mZw33I/gQ0eBorFOwVCJsbnHSxNvIiaKN8HQkh0P+
nlmIREeIHTcntF56loF3+mDJt2FMlnETQj3xCK0uDbNbkmlkvQ16hiCtb2/6qFvnjuuAlYbTzQO3
do2Zw7+49eifItUtBLvAy8dD6tD/q8hl5NlpP2PbJRYs09sb1Lpy2Tj6hSvwSKE6nkUZM90jQea7
YNEtEuZ0cQz98aM0zRob+AORK9oEy0oTBmnvYzrT/5n0p+Ob3VZfpIlYv4e72gbiMVuJObTTsni0
57yh/8qcUH3WJW1cUbN6erMdi7S7uvNl0A7NfSeS5l5rvXajhc7OT4xv8Nm3dp10uzDL4gPr9Fsy
N3rkLuosxPjY/vdpLvKOBr74h/xpu3Tle9GX7tJSozrIKnYvqcPuE24xUZYZ2/3GLWKMIH58+vhJ
tC7Fd2jxFTXJ6NWmiPYii44uvd89BeaPipvqJsxbdwnhAoih3j566OuBX2XO1bNhigVQFhep9hSj
p0w5vbWs7r2FIw9NE5pPHRq0lcE2T+eEOGVRYS6TIXKWf8/M+JzoIU1p6rYuqTYl1A8xh/L917vb
V5MXRBYwA2iDztaS7d519V8MBDRsHzga//6nGZ/DofjjbFMQNUh9rBxHfAqHarEO00AQg5bhJ/kB
v/7OcuLmR15iYQoh39+PvRtsAtl8KxoEyJYJ83LsVhVh6i9sJXznOrHW3Relbu5Cmfwo4gSNgp+4
OxLV3ZXhltatmIZ4rjS+yDBWn/MJpWnbjmUrKDCGaQv1KWWrj9LeZjXQLdxGP/a8OXs654AotitF
MeCdxDXp7vm8TG3Ne2dCdS1exjxvTyM7vCniJpcOslqkkAtwFFTaWipLX9GVe4hcrmMirDdPleWy
INBoVSYBLjjZxTsJks8PhnBjB+UvUbMLsRAJL/pGMxappzFBrbn35EpODBJIJIvK+qBNhUu8Xe2i
yDKP0rC9Z2VWqyRX6zBl9msyoFlRRa7d3usZuOKzbMu5Ti6gOBdYXukRhLVOa+GxNolOUrfWRhCI
U2iMxbqP4LxWOX5N4SaEJZQdxnwd6/zfrxaU2Z/iXKTJCJmNuGNJUwj9c6BmrIM60k2MHqbSzyYP
jJ58l1FJG64HXHo4UylRW1h4FwNI3FY0I/UJ1qQ0c2qUgNmSyVN5b5OmtfGKkl1jwmqwK+lJ65KD
rxjG7tqANkcNguDST6aXyo6mu4wYgWWbsWABm6v2lLbNiUmb8+jrERNm1KQK4DDm6fzSNk22s6oq
3KAsdJ/qungAV9X+SNBPGgzH4nM9RforKugQw2WZfDcQ0RmgVTprniJ4tXYaR8YMTmAc6i5lVz0H
5Lk4zVY63OErFsCL0fjmHWMX2uraE/eRbumXAc1FUS0Dp4Y1mIsD4GVIroav7Z2p0PadOfpQcRgn
9r3D6ktz3L3SWrFL+7DHTZDOCzLyulZhbU5LiA/VPd67ajlhkDA9oYMyT5tz0hioYEIdVQOm1iS/
GqI+Bk5YPOktUcNNpRaM+5wdwfBMBZV+YWcXPpmlVu4MI0iY4O2Z5wwbMnOofwKz30IKkaveZz3h
aqLgvo8J0OfMeAjNASmFCCTZA/yEPKm9cCd27mgitprjZAdwas3h71eY/BxVJZVpSl1XHHzCteTn
kPvCNPUWwTkE6VQ8wibWPxq+FbH31B3sVvy2r7YmIFyMgQQexiBt7xpatFXUlt6iNX37nGvWKYRZ
F47pqz8hBHemd1Aa45wVFNrpdsC+fhwbbQkzhz0EwTBZI7zLQDJJKmR71MIXU/fcKw57sy1d3jAx
W+UhaQUyNL7VEcAKew8V51WzoHl3jsvwBVI862M/WP39/bDmMyxPRj/P5qBdbrbKnENyiTgUgNcd
8Sn9VJDXA30YtaJbAgH1pTvutb7DoyRtbdH7/aurI1PxgrbHsgrezkRLeEYqe1Cwm482b/W21Nue
uXn3EiT+iMZOyDMS3mgpCLACQ2j8bPAPQKIEjDEsrYCP2arH4rFTe2GqZwwdGpZ57jyh0J+iJaNM
fQ0GTAP1evUmsEpRUtwiwZdd03GrlYGdvGNShCoVE69Qxva9H75hlFM7z3VDLLl6dI5lsB+EzH5F
eussNVZeX4Tofpz9n9830zQ4q4Rr87Z9KlJoVCPd8+IcCwo7ec6nGgezn38r6zkBa24BrD71doku
Dgbn/IlGa5+/9wDeCZ5mnrBQUEuYQzrZE1/Yn3n0FlHEGoH1jJzCWPTdOmvJnh4b3bljZoon1vbc
RWE7xtIhLWivepw0tSB0vE4tD/EItma3fbOqGh12Tm7T2JFlpvMCKaS/hWqOosA4loS0ElXDMQfy
aDXqHTb+DjCVx+SA7ZyZbtzQNTae7sxLKPU9j8z2qBvJ0pRsBIVQ2TMtx1WL9eLqmTpsteyIcai+
b7vwXNC6L/5+fX4kw//+PlMOKkN3BcoqACdzsfhf5UqM0FHI3i8WUoTdcejscFfF+KWb2D1kZYh9
TgYpu2vQooB4D7k/9se2sd+TPILlHtrVTU+qcOHlMftG7BKQu3u1RT38Zc7j5yQyKiqTgLS5YAUS
S3H1+ytlR8C6A6soLoFgAH4TMJYKFqkb6Y+eXbz37EaObRnZK2Yb5go37q4ihubiTuJBZapd5X2X
MM6JvmE8ZZvTpmyKS8/8ovz7o7jmVTqGwfnnmJaQyv39VXopVjWvqfNFOIFUEhahQDGR0Uu/Jksz
wAmxKFJ8XF98inOV9+lTlMIyHOpN/q8bn06ZImtkNcLL4M8qN96UB/SlDD8gobSS8BwYsnJtdEkB
iwUQXDaNxk4O1hs0K3CvtWYwu8C0+cWL+vPokzCtXNfiFUlhy0/lXRflVWWMgDUi1exau2xPMdD8
nc9waDUSK7IN9HbYFUnUIH+Vu35sn754BX8Ux4rj11W6ZRmm4xDp+vuH0TQCRibzyUUSYXl0IV9j
a/MgevBHSSRVm1xajD7jbscAhdtmMLzQb247RdwL6WLmF182a/4YPn1MLteFcJRtu7pjf/qyOS2K
GCMJyVMJ2lOgunKTxW2ETyux35IKMD5SmJ3IwvTEGPQRdqH+AgYWenkkrVOsTfYekOuLSrtkRw+j
M4qIg7UiVUaxLD/AZgjY57kQgK1ab1eNHnrXoXvWraCP6bVNc0fBB+uORajl3TdWpv1yylNTy+CZ
+LbXyRjAV8wJNjRgGkzlKDkOfftazCPOjwfXBvuSKouUa3iG95VTu6toCq4Jk4OzSYzWXSaG8HUy
kTxqddsfPkbuHw9a2PyUTupte7P2j198zn9+6ZROScN9liOCLujT5W/FZoizCaGCn/XZnDW5Mgez
fnYQBe0Auk9LHNjdnVEW7jEn7dwbh/TBmNfKTpAxJHmlhwikVwJyc/ST08bf//76zD+/nkpXjuHA
3DIdm9va79ehlhWQrCZaghJ3wcmx89sk6nYVDCX82KFlIdFk/rIKnX+YWrVrZw727usKicgcPDQU
VrdSLbWJk3beJfdn0z3l+8cDNGoUv6PItx9Pm/w5BJloGsj3ie72733nrUpN7kcD9DnYa+4uLJjU
pXIKz7awDxQnzpnp4ReXuv5HG6yUaegOAak6bZ7zuQ5UtEuCOUTIMivdc0BEF+WV7qmH5BxdR3xZ
W8/PSTavvTM0rB0xSvXBnP+1QZ/eMfC+Ymmhpx2S2xefxZ8FKhWZsJVCLSlx8n/KUgXBALUA9/mi
ZZtw0rTaBZqODtkk3YZvp7HSAjkc+UpOOxeg1bJk5NlkbyKFFUR4SXEMpnE6tr0wz6hpMqCYoVxU
ypEnUEbWaV7bMwmzvXVGpZ9mHVCjafgWtd20UlhAGaOE1v1Q21hXgRIvwYHAjrEhpzZs3P7+u/7L
zV1ZlkkFZVommXGf00XLSsqaLUu4sA21IAKPQXVjoEszbO2CzHs9tJV7H5TQPtE5HoZACwDKvMap
uWzDoj4Ss2ae+6HBG5EidEHAQjqrHjqXv79M48+PxCZAXFCM2bxaqr3fvx5pgGCJq3KOj8dIQu1A
PV6NzfPksadKydPwx9y4sWDRb0mU0vjn8dLmULqrYu+B4ogZUZ5D8Xdii5kWjBs5TrsWEi1oYx4s
GjKGuBL1hkv8yt9f/Ee0+e9nOl9ouh0aa0G1Lz+dPVqoEQRej4jfmVqDmkUS3rbDY+Pa8ojB6R8M
R+BdEDQmFdF5dPz6KQtLQrojXJ1/fy3mn186GgL2u9ztpOCe/vmNjGXs6rIB3lSdUqTSd3nijs+9
j/7BtaweyDcWRy1P9rWjJ5fOd+wD3NZn4bnMWKPQOMalY93cVgciYvv/AMzRdiqr5rzpYFoZegJM
rmyPH3lzYuI7lBvqDYbtMe1o6AK7C1+TVpBxZ0IRiUtrOKapegMia5/aooI5i05wLchBXPtJzYro
/+PX587KNe/MFgbxqfbCdxYnZZUmi8pwfk6TZZ+IKva2NMw6dBepwUN0i3UFAOLm5oYkWXToXnTF
VsVrrXCTFwEb/aqYk8DD2ZrkPGjWyELeeiPOKTnFjEYWtRaClJqf9mFu78PYbO+VjrxxEql9TB2r
2lYJaki/Ngp7BXt9RWsfSP3dJvOiH8VRoiXPEevKLyaB9p/1MaXx3G1+lPOUPb9/i0ZeTgATPlt4
LeDIqbjEpe2/YqNKjmYKQt/h7rbxLEhZfHTDwijyVzBMzUlMORqTOiHhKiBPoRmi8NXtavRAVnIK
5nFZMrp4CEB1Wxo2xZggSKwg4ZZfdjjIxptgIobtU58jFqsLIs6MBYfsihQSAP6eaaCO9YnWSnX3
luFEWFp2YZ9rzS/2hGf4YKNa8SBTXLnAW4e131scuo2TnX3ZMOMAFSBI39Bq33zG3/RG1PhjZ3ok
xuBTuyvzukYbqVe30C6KrYParm/r2f1WP5oitncxZLO10cbWfoSYYOeB+VaYntqouCW7ZUxTerGA
ZSSbwVUUxPXOSmcM7orI+mnFGxiA+XA7XCy9enZDp4P+oE8PulbIJV5+tfn7JfxvR6GyuXkzOTYZ
usu5kvivdqwdYwIYDQFrl4hKq/DULeuqf0SGoS9DcLOJrWs6GcWmjoYYWygRBnIwbpDUzCeHBV2b
VXssq979ADsfQrN7TQgqOuQOcr0eB9bHMwaO093fX/e/VDg23lDXwSFrGvYflS2YTcz4LVREE/Bx
hQ/BHMpFO9b+KhYFWEY+im0GuHKn59YuCKA81DXbnBoY7UJoyj3MT+35c4w776fn9Eg5mpFEr8og
4xyz3yIaWwRNBnkMnWjsjWfiE2OVQc3H1d5gZj3ovhNf2QH3c8TsgD3A+GaGycSWorb2lcS58vdf
2vpjmDqX8UIK7q4GLd/HfPu/PixWR2MqQzCfriAcu4fdcAhJBL7rRr9d1UQF7lifRSfHY3Ti9MFt
6CQW3cq+Z7Mjlh8RM8WceAqpJ4QdD0+duNRo4fSkNof0bIfMRaOQN9iaF+Cew5USeXyaLCycDT5F
e2XEVbTrB/27DIya+ZFfE6G0gAJA3nuwrYeUFQg4vD3Xcrkru65EaWrXm3H0yFuohEFFAkHHDago
lQiI6nK6m2stiibsXs1ui0xGvGjMkpi24d9C1Nl+cb1/3B0/3T0dA5alIy2D+tj81BFZXQ2xxsmy
hYpCkzsIyQpCT+HmBnVwDTOGhj2jAKDtPfwdLW4fEP1E5MB32f3UTsbd6Bfj1tW68NYb2JZ01MH0
JjHWuSqyGQKRv7AeyV1ey7zPD4YRIxXouujJqapoLRx3OnQdUBK31HMdfpkerHOf5fNHG4OR0131
XmbACnadpe5h8P4YL1elzLeoJd8/nvWR4RJw6pWL1J4zNyqhbwl4wL81D458qFxffdn+pV5ybear
0lUmUFrj0yERuegc2YlDMCB4B03uU5s3ODMMxAkfT7O82Fqh315Lt+dU1xxrpYHP3akiVSvFKH6b
deDaEjj737Apy0rgzc6BfyS7xO7V2bfi/uJPBybGkAnYwDPLza99OPp4SapVHgFKQ+A/7PyJ3JZI
2Eh8zC9+Sf3P3p3i3HDYDlm2dOTnnq7zlMqK2ETfUchpE8RJv1Oheh2t/I2L4z/fD1uO92HeDUsJ
LOjgK2/YezYEGvzc0xe19J+LNgUD2sXMQKWKLfDzQHLQ8jLkfKIH0JIN1VT+oEdBeJET9vg6QGgV
mdVWDqM4BGn5VljmqeNUeNXa4ehN7WvbjsdKDZK7siuXVlcS2WpIBA8MDllbjuTnEnhe9z8hCjnf
vjio5gvi92+ZoysKA95IS9H2fKpRFUF2eCZHPPYtzG6UWc4aMPz9WPaAcYMkOI8kJ58zEpv/82D5
VQ/2tCgXA1gonAlEmwYgFeyLYZrVC79pty8RhcE04mloWpgNJxdQ5KHxJfB9YrrXKsrsxwk8bAEc
70EkpNwMnlaelaa/VV5j3TcEytyVbpVc3JuFFPmFSj5fK8PQcbBMzbJu+Lojaiat1U/xsriPZBD0
5zDPxk2ivZRJl+98KO+L2KwVtVXRLorMaUCKauoWk6rrhw3h9Kzbvzi01J9lNks0e343uR5s3KC/
36QHS1XFgGwMXTDIYRAcM9pU2zP/0K4SjMVKBLZcRJkEyl7hkOJYqw8fWSU1pNCNN+LJbW2JE1SU
wXaMQL3PwwhtasKrOV0TDZy0pnchZ5H6v7mYYaLSY2p1BzKx6v9EZSIbptTSSBrMqaUP//swmllP
DOitZRVwZ6Zp/9ZEbOpKG09K04fOUxPRi2LhebNDKE1kzL2zamH+YHbJfdmDmSZ/A2M7oqEIJN8B
pni5SJAhbTTTBYjV+S5zYOc0oNuPYrtZiao1V7HhYLkugmxNG2mcIH1zKlC91SFbxbF8mMDPEnkL
zOGLk8L8l5OCRbKhEE+ZTPo+r1gcLfPQcnAcOrOpcjQjHGqt0Z3NcOhWnT0aN7RHkAhWrcI1Bwqm
aPvyoBWEPGh8XKCa9GnrjbhNphg4ctMTnWbrK0MOoDjJl8Vz7Iojf266DKqiXuejEdxsKCFWNUWX
2uAoRNnsPxD0AEUSVXSd2zAjJqioYFK/mnX9OUOcZ0gWfzkWB+TnCjFuCENM8TWgOHaTm3Lq71Hq
2G/lrB8JYtfep0U4uz3jHZcZZEuk3vvKaeu9bd4NdYvG2mwD0nFae/X3U0b9eVviLu7y4rgrQU21
PjUgzO3hGJE7tSj7aBN0OL3qRhvuLSKUD1oHYw/y3/3H3/LtAqpoqMg3Smoqi9A/aYXSyfZOzIvw
jcsADoGYlfCqO/JXgbQK9nGi1jELvDud3fZdxc1rXxY2JNrIO5Vxo9+Zk+ZeOqHnpwGj/iKY0umd
oeqexLrk2eg1sW0I9LvznPSdsN7hZs4Pdqy+QfsMiNjon2MR/ECTml0s0gCIPGQ1lHhLErxIRSpq
tJSZ81SR4rAn/6BaBUrPt1nfVWhKHf+Uh413l9RikxT53D+37Tc2oeEZytiuiBQSNv+i6f4XLT9j
hj/OdldXtiV5JxD1qM9XP1/Cnns04J56rLotDij6sSoYtVMFT8oPjZMTu9kxxQjgEEKykpM27uwh
B6suw966EzSzhry2XQ/QuSzN7TAtMYlBpcs6tdaJ8vvHLPV3DuyBKh5zyFT4aDSdyoCR1BYPfbx0
JzBDg2jNp0zheApaV/xj9mR3A/lfuK1gYKAQOelsABZqNhKkINU2TiPTVWLgDii6Ut/UZYr1fBiK
+5q3j3kg7iYfjgj5G1t98lgXxxMRjZmEENVAlz+ydp9zY/pbjcwV/4ONc0N49dJs3R+lSzUXFZW8
9R474dI8Ch+M313bzd+IEKJQHABFmUIx0o0ie/K63DvlZA0hnP2u0liBvLasexeLIpvjCdb3uM2t
VjB5JYKYNS68mhZ9ySmZ/RyAA+07sr0Z7baRu8nZ0yL6tGbTjLEInUhioxXwvGBL4TKswlUN5/HK
Gqhfp8RM7WMYuilqOYilPKhAgP4V7KP1umFHhcX92Wmz17Hx9BOG3ZDlZd1uUk7xhWKOeCHvFY1m
bvAfq4y9BUufw6uJgJVHyWxTQt4CqAeO4xQvw0TP9u0UQ8usRbnuitHaDFggNjLVw7ORlVsuNvdo
zg/hHNE+SC4FM8nGfVhZ3WOmbZXAVzCAyHxkQ/Ldbpl5yXbbtlQ8/f881EJ//fvx8i8FmGvwlzXf
dQWq/k9Vr4grI6o7RVuZmifSx2GFNIlNDMtAcmpNGJYVtcMzYrtHsmSBJo9oeLSy/JVTZ90kQTPL
qYayZVnZU+ibe0QZxXcALkTxYqG1vOfGgN8+d12ykF9UDB/7t98LMPYhLAMZzkn6Y/vTa4+8YbYJ
FPUiZQe7djQumqKaRTJUCss24ujWKSXmoOLuPuqGkaK9DrC1ZS56KIWThBtQS/7hMiOQhZ2/nWB4
RHYfzj9pfq9x8ujJ1iiM5FRmAyzzzkbmNIyssNP7v38Q+r+U5q7NSJnSnPb3z7UaqltLZxrLJxGE
48kxR33nBSyB8RYEi8F1sl2VyerGsEVAA4FDiDl216FYOaejvm/d2L6ZXRmdB/aGC2JCJnZNceBQ
qxC8OrOCKve9jZv7IOimM5rw6VEltFeOIg6a//JFRIF5IHvFPMQwoO4aRH5YeHiqvOInWJPsoNJS
rQItbDdTkP+ysWBfK3GuBMTFssgwRw3+0RuN9BpNFSc8oiiksJgCHN34TsO8njRNvVnDc99mw9Yq
a2dtaiqCDNFtMhHV29CISfLr61UjAeGw1UwvxEGamN5saKK48eBQ9YxYoTeVWyA37cpwapTgCBd3
dWDgQUR7kCMHJSEq7K7Z5Jiw7X2NylFPl2bp6g/2UrTd+KDPP5dd1qAAyY9FOiXcJZGBENAZ74k+
yR6GEjgAcVfoybR0DrCQK+JJupdsNjSxgDjE6MhXbgUFKNckvWz+T8Ai+kzI1nhM8Owv0jCbAeVu
tZqI5VsyWjQODP6uEx70DTKiASOETiqSOQ3v0OLvut5CHDAGGhkYPRsNLWjBBNrRk6yBev79avtT
rWqjTaAHtIVBy+s4n786YZknpQEdShpVt+sz+BSD+VLCRF8mceaXG+yJ/WZ0y2Sr2/HI+qZLXvUZ
ddUYmCfzgQlwDCLhLrcARPdZn77HaB8F6qUffmUdEoSHvzQHck9UgL7CLcWheKgLfyQEeEAWyzm7
BCzQbus8fLIwsL8h7hruWM1ZZ/K8jZsVF1c7PcMXmfaC1TFKkPnHoGymvUw8BddFMKKyIpK7aoby
LvPXDSioYpOliuBtVQ6cvIm41GU9EdLjud9Ma3ZmThaIe7JAJi76vdN75j7HxpXdCdKavije3D9m
WbzNDBXY2iEymRepv/c0AfizqLW5Yedt/sS8OF1rdlevLKZeDFmy/qg3JCDmeffaiqpjUz1Mx4+H
IA+wZAW3zrgOxrWu5se2unb+VegX/ucSVKX/H8LObLlta9uiX4Qq9M2rSDTsSUuyZb+gEucEfd/j
6+/YsHNuYp2KqmZQFO0kIkECe68115i36droxy66WcrVUa4RQ5f3zoQZwUUshkhgwFFrBD7g6Phm
/JsUS/CbgOC4Rt+2fzJgeAoLhzGeODMpr0v6nb/929gMWKfLetqnDV0sIVP5pMXPei+kbrKM56x4
QePykhQvkfRTa/sahi+d/jq3r43+WuafUaW/FstnlOafW4nZBkhkX0rpM4Ko8SS1xTgRkQTD0IH0
8HDiyifKyvlWFLgbGWx7M/U89hjN6V+GD8s+qvxu32mxycAwi1tWVfFV/FIsUwyVIkSGt10xMUge
SQVnlg6i5FScZueo8SbpJ449aOrkHDJcRs5Ud+6kM+lcxom4wba+dKvQ7FzM8kqNHen2NSyvY4nV
8GbbDBLd0MqgqHOrnVtT3VuW1et93rSudzsUqptHGHIa4PE9eh4rj4i+hJvznryYcFyguhUvXV/o
BzWLzhKzVZCXzeYQ1VZ8i6oMD7yh+JV6kCjIHWUBuztK49EidT6ElchnXigmnMQ5hvkJ2fkpw8lN
SIR+MhvCxc9ReK5lIY1wivKilBdQWAskKwYq8ysCpqvm18G8dv6knZzs1pjXZbxZ2a02b9N4Kwmc
NG9ZfkdJfk+ne2UJxdO9sO6Zde+LBzLnR1s89FmIfLteddX5kTsPeX6Y1afUefTKqJ4c4jqyQaPG
KiyoXG0Ix7PB7mdSOhKLZHBBsuTIh+iSPVQJR0Y0tJPPhAV5pZ+M8pO2SSk/odCCXPbJth58ynD6
MUyqWw89e+STkJz9VGncfyg37k5Cyszd2o5xf9OSu9TddI1EsBsTj0Vyy/prltyS/oqint3xddAv
/XDhWA+XLhNiIAcDlTmd9U05TDLnRHkQZe0paU9xcqJJXE7HqTzm09EhGij9wBb+3iWDHwrXgELx
j62k8+t8QhHBDmtjHVunGlfPcZXZ7tjLkzszxPG8LEN7DTuHl5Mbz3TQiSETnr92GgaCJ3SC4amp
KDguTttT24EAIO2ia6dkMRxS4C3s4lAvSLAb10fs2N1VGgavUTBpxwtsxBxyDACRavkWd+3OVDL7
S9rSwOCbmXjbIJJ43ipA0S+9bQZsepMff19mYR2b3THCeellgIufdKseb9uhZEzvlox65PdqZz4t
1dvKSvPaak1+ZwCMGZjsu6k3+Zdh7tpDV3xgfHi/fhZNdjxipoabWaNP88sVviPzF7N3tTNW4yXN
UgfD0OrpAoeWTGxd5QUszNo2zD+V17gcO/bw5JwspHDNxfysmsarbRjZg3G3xGCDq2WDq9eDAesY
rtcMoPiGL4/U4uqDe5Mirmv/WD3zm2MGV3CR0PB4t8W1qQRXQzFD+Rniwe/Xlrtkq77mjK+4us4Y
R1bU5p2MFuDJTvTZwI0OhoPapjUWPYWekcBfEattqcxx9Vl7bESSwL+vU9T3N1BaQJRlADwwZWD/
2gxKrXVhRwHsqF9ACFcmAy5GZEfBIMPNgUtjXZeBKhxrZHeSyxR0SbXsMsGWhk0ikVT4ZjRF60/K
oEObGclbmIpz6uBOV5fwK+CaW1+tH/Vf3tt0eGspnOEbpJOAD/oXxwC9pWjtWq3YpXIbMosGPtA2
yEXotJz4PXibOxqv08HoT2UHzc1sFt9odHyghbWcS1sKWkz8jNwMxCxP3Bf//U19b2Dh12NhomOh
xkH9rgmwMg5NwCTctngI61fg30RrTW1KySCcXL3TsCOz9buEJpGGDIld1ZHOYtqptBft5ZucDMAe
Q2p6lW7S3gWVETiGTbVzVj/Y4b0vQvKbOsJ1wW17M2H+8u0qSL2aW/ie8SIusQ0OZKfDmWdlRstk
mt7mT7a1Fl6r9Cp2NAKkmKlihn+ERbqq4vqNTUE0n5R9X4/MvcVEsrbOYl0UXRVtGBuEyDDiUIgL
RXYLbDnXqCBwO5ONBfqO9MQmy/5MCYcWtRIqz6aeavtxoc2lSolDFIZRelbMFuWDU/Q/Pvcaln/s
hjSsdXaF/3zhclFTOcVHt6OOPZ6GKrWJuuwpvMpPRaJ9TzELe4wlM98zukbIq7Vz8Fn//kuY/+MK
oXFRYwWEi+i90SnHxmXnSiGAGrEnq4TWQKgPeqMVqSl1dITtSUmaLSZ1Q7L9GAn1cNKkr2RBfI+J
G/4D0sSxI37k3MlwJyd2uFSEoZ6qvf57RebKA1NfcxOFkye+SPJpjrArLW0xPYPVxuHd77l+1m6t
U/aKu+XMNHN9daKBIMWC2fZFlEv6eiBTAkpyljP5EDfMbcBrPth2L9+1XHNepKZOnzSM70xJp+GL
ZdF46TSnOmx/qst96g7hU9qXmLaskPREBsMDro1pEJEnsg9nzbqtsXSO5Lr5bDEuoxSxLBJmqNEl
yie8MZdJhrS4yEUTYCRxPpmNuWDPJbHu308IAx/vr9kGvRqYEFQ+LP3XMjU02mGg4FSDPsOMskbO
xdbx/22Pan14mBrLVqF8xB54IGMQzb3QkB/W/jA6wewEfHZ6TyVSvBeaNN8J/UUTYu0EM5W8BrYt
jNPUpO0puDjgLiiPhYIzWW9f5/r0Q3J00rSjsSkj5G484kpESXjQFCFDORDKs/SMuQXCXasEKOyD
aAjskOIwofD+rPmrRgiTb3a+3vmENlaWT4LiihWGjXwSMO9qzEHyvRwBPpKidEB9fAiNwzof2uRo
GyBIj2Zz1JvjuB7ZHha2UIaGU5yfEtKVhtMUnXPthDDK/lCznrVaqFrPxXq2oLOQCwqVpLgg8CQp
NLwPTuG2Hvjlrmvj0OTOy4VN9A//+cUuu7SuFyi0ODa7+eYAf7k2yjHGdcZoGBNVKa2UB5Vyhtcq
+89u1LxsAHceh0l2Zu60OqZmTk5X1CfPafiHHjfFhXpqcdkeSXm+nCLV4kYeZkezSr5KzO48m+SA
7WOrlz+ti6HtGzJZgoYVxaM+M71YPmFf/MKsXHOvKqu5L53TBHFCRdjKp+YeRfpDXkB5645IDLUH
k+C27nua1uutTyT5jgEifrKcWv/KIFu+r8sct1DBfmpN1tneU/vQn3peLKgtCIWZHlhl/6qCrb0w
h21dUqu3QMTople0DhwHDIjw9ozfUpMhU5URg71GGvnT5txQGOt9YsveP4gk/5NAbeeeFi2ORVGs
rhi5Y/S0NDCZA4vuRrUM9Ecuk3fN6GUp+UTldjuzzyyYhE4HogHeQpeomscQJNyykdndTBuru1JI
n/vVLL4ndv0dty/0MDXkLflo6Si/azIwY0rbm1uNYTPWsJkg/+Z0AaAl6UWhEL1DBp/sRynxdYHC
RaQJMFx0yaEnQQgIUHKwF6FwOdTWgSF2Oz0yaj13x7U7luGxU44A2ZvyNE6nrmTXyizkPk/P63Ri
0hfVJJyl51E9251QE11W9Yzq5jJEQi2G9U1jw8VMaNmkCcj8xQov6nZ0QiKTLkV9BbolOU8K+JP6
mkoX1NXXRMGPeJ3qay1dULuply5oZOtmEizkdvydTZNyQQtxfvEF86YeX8z4orXimOvncDvS40CO
Alemrc2HRU7318VK5V3jdNWjIPiL8OklfSbiU30CxKfeV6P+UmtwvE4ltcz6PERnpz5bPFjPBiZj
58yXXrLPzia1uMib5kl848dJqJ/Yrwl15mXOrny/RDiQeSnMS59d0wlsJWnClzK7JuYlMsGqCD2w
LtrGxdwkpVeRdzntlPGiGpd1vMybFuOiWdyyL0P+U7N1Rk1+IYeht85YpFVc0pVQXJ2X8ISm8JQr
QmF7stuTlRBIezKNo8amkb3ipqI6rkD/pUPGvLF2MIYDgUfJF3wqaFuCBivXXKb8hqCGEMrdWvN1
zce29NEtSmx4/nmB02SF25zF1ANr9l8t6rO8jkaqDuzkTEvaM7Z9oLApn1NiqTbFcA0IamNQS8zg
CZEwExVCc+ivIbEAfqX58STEkLXEnHXiZ5DUZCGz99rSWxpPI/l2b2qernmQuH6oy0EOkfkMn8wn
hd0y/SYJDGw7dUAUcQnc0cC/FSQxpkyhuP4pLHQIH3lvHMz4yBxeqaeON60SEFm1gU1RKgdUKweI
11l/SPpD5AQxEb28HFy5YF/6oFaChTtqHkyhj5bQz7mzaX7EC6mEwtgHCYc62TN6j4wTKHgJwdAe
MnghvCzNY2zuh4bORyv3Ql7RqtCTsCfnBQZ1bH+4Z2FB9z9OHGtNQ2e3ZeGS/MV/0SjmqEsE0BED
QwV6t8AqIUsbLGi0h/CAtGYf4elU9slEM3NP7EDEpTSCn+kOhTsBlu7cpXCpbyJFd+fO1XQhY5PF
wkx3M8ktNlVE8wIy20Tq1cC1QXItiNoSfCaXZDzUGm5vsAx3R0No5see/AEKF+5EewPzNGBodqul
G2PjAztH0i2JxtoesU5Hc/dTY7JHUNwcfac6u0amhwMEeqfAjtoUQXSPhOgHSfXezva9LNRuqiVS
Afdh5pZk0GaMuAmtjTtRQGGbTgLF5JJnQxELLbYLlLbmSajCttttUuh/JBhIXOF/sF1EBQYlmyLb
ZcYeaZtIC8c92EOccuGXkoyI1NQdMcGk7pK6Dkmzzr7C8rTsC30PhUVbsPbs82qfkNuX7tOQJQM5
vLsC0o5IddkBqs8XxoN3jFmHgU2IBEGGnNdov+Z7vdmDCcexm8J6V/YAjIDMqnDhrL0euSSzoHUT
3Zmlc8vPGb7zjjqBS4wtfTdtcdkw5ZzBhbfIjQyydISYcRdj7pwyTrch1GwqV7czwJa7g+F2vVC/
khnqQmFVNi1025jsTdze3ieJC5Yn0oQU0gXn/dTRstr35X4sGarYYwqBMmvrOBN3rSyOwv+1iGNp
4YMg0XjvsFzPiBbdp6NQJ+8bQtUMoUrij/hY7q3MRQsndBLHCaluO7nDdpw5jyq/CYRHfiuhdhPl
q4STThHLdoEsoZS/CUqLsPXEMxVXV1zHcpXRtcC8ja6ssIJiitWdaqFh05q6trMHKYkFutT3ub7X
lz3J5n2/bwmAZv3GeeXshkyZ7ZQD1Q+GiQd554wfVAc2C+AvF3DdwfpjGsxWU9FS/7lCrZc6L8Dn
4lILVaZ4dTl+ZjY8fg5bzR2nqQjIOIgxnNmyy+AJy5NO0d4k6xFhwwhDVl+5tj5oDla+LeeHCeuc
n40Ry1RIYljT49v/H3LmIXaW9eZYb9nwVgz8Z97W6K0Z3pToTdtEBhj4042A+kXKv5j652H9orWf
bV0o1D9bPA5fUby8Osc8fqTLa5e/5ssrEFtLf0FdR+PgJY5e0ujFXp8ZAjTKZ2uTbX2KJ6F0+qTp
jy77ZOiPSiMdB9BxXRVkLiem/ZwtElEZVfif1EzKV3IPgxb/3h2LCtaooU93OXPMn/79Vvo/KrYY
r2ijO2JEl9rXL1UkeewAa4ai4lVaN71mlGs7LDl5M1WO1aeaMDjPi/pZrk0SNXtDOTVN+rV1uEAT
8qLtJ1ZIsgJasiO1iWSZLH1bAL/sbRLKDnmCTwWaeatqimeEMM7TSqQHVoX8GPKVpZiTnQpjlh/b
Ux0/PlkwJ0l1jR2aCTa5JhKOLstO7Odlno2nnl1wHqafSVg3ToSG/f2QKPtShLmvjfI0qhPrUBJu
GZSIjm0v2S/2QG5qPrZcQ6Cm7cHKBkZXF68t7u4PPuDW+7IGPROmeWnB4xqgLffPD/hsqmEmtysf
8MbmPidMmpXVLQcCP9HsHArlsDqsT4RYt/xQBPXXYdZJiKULYt0S5uLIugXp9n64sniRxp8rF1yA
ieWxckE6uTjbyoXFS5qJ9Qvrlnj+uW4ZQ491S7/px7qFpUvFBjgJhjnQarFoQbkRpKg+RNvSJYx+
LlrE/BsE1qRcPFiD0Jqs+LwdKgkDbOg2A/Y6e5FuAyCwy79/Sq33JQmNWqIwCTIg5TAm8893MyNa
uwcNWZOJBYIkp6R67rDunhf7PuIIBHVXL29Ju2LctUY/IowFcrO9nrbD0Oa0QdJs2jXw2YLWTibm
hPCZdbmq/9aryq4G+rnX12rwLVo8ND0ZZuT78EecCyzWf5/anm/bNtxVgJPd7Q8IKvxzVhfCRNLE
65wS5v5AvodNYPWp5LQxm7zg1H9zADLvinT+7ETp96ozUndNl/B5mFQSNJKVboMx2ccIygstaPM+
qlhgslQuX9VS0k/DKPJ427J8lbGCXuzvZkd9rGqc7BuZxb+Fw1J8n/vwPFKHf21xFmzEjbrE0yU5
qxU4iYrNt1dflU5tHk5Xtn8aciM/ZToOgcyAVY7BrnPrvqhf/v3UQU96v+TDcoLnVuYMsgX95dzJ
FBklwuzr3aSoNeVonUKZpVY3hiKGyl1pATj7xmTt57KUb0m231TMZKm6DCmjlrb8JWmYHvTWyZux
XmlC4+Q5jmdnDAT5luOR6KVnOHR9rfXtRSg3/XTTFAfDJslghRwgGk3Ea09TYFSBtqmbAkyBDFSu
VVBNwVwFI/nbkzgmU9BXQTQFehTUGAcrhi6DvOKr4gOWmTbFhq/OvlIvMCyhOcFJx+fe5TeDX6/1
NYCmre8svtr6hekbi5+ZfrJpjIN+UxsHdiVUx8E4BUyB9BP1AGby1CpgoLiegqUSorCSM19cCaX8
FV5EFEhjoEWBMwZKFID9mjG/RcEYiQeR4aNQF1qxAjY+FBoDaPy+Yoo99fPUB3ePMptAZ6GFIKPS
mwZvir0hZi/xQVvoPSKEsqLJvV82HUtRnV9JW3lu5eXYqICae2zYcpERIpAW/bNC/6qEShuQDmA/
m1YqYbxZk2d6DCRJTEkRGFhLj2mD/SZTia5pqd9+gxB46kxAJnFP6tlircotjr46ZAqBhVyu9TL2
Z8o70SVeuR3VlRO/ydPECYoJpWx6pd+FCpi7UYb4APXSvNlYr49N11MXc8bsNbLz7+KfkUraji6S
dcNsTNxTyY55kB1QsaN+VI2a6FwKS3UhdyfZ/E0RwOu8t4nJiLgQrPFCbMwSaV8jQ/qDYYP+dzql
96mQvsepsX6qMv5dfaizO+BV6aM53felfjgKDrcj+rNYcrYeyN+qQBbxKLk9yLydmTkGg7HExx6f
FSjA5NmAPivHi9e0zvqlipKaKg9gB6KUR6zhSUZ+EdaiRjO1AJfQ8rmKOxi8BoSs0QhZycfjxcgk
0uV6LfygfPV+RBd0LugQWWe/D+V+87P97feOOZk1EyIY1HQLtN4S6bu5oNspaU1zBBMI22VOD2li
jp+wcjm+Ur1SD9QfpEBKH3Bt3g/4Ydt2MG+rDBNxW/8VwKVk86pnUybBOGQeI4/r6mLWyXf8ALZn
5FpJSDaU2sTpmyDNSTIFAF74ycI8Rg6AWvSkU01keQ8ZgSvW+gSxVYWJ1pmH1DQStl6r87XP9Yfd
OvUHIzAs595dhSHMcRWWdeC46ruScB+VeVfOWrSb1lBudhF8TYyj0rK35UZhTnMAvlkJK8Skq5R8
OAwa+87YJG55+4PKwLmXFOAkiBb0lNEyj+uoNeC0KmeflkUJuTWiwCDG2TRxwFDW3YZk/YMcE8Nr
Oqs/aRPF8u3RoExv1dT1vtmT+VSZ6RcsssthqAgcr2uMqbAbT001hqdeHwGAhOnkmeROU+rPHdCu
1OuetoelXHRH2fKwTBf2c1U5c+VHtSS79DAMMpBq40xgcUlrNKMW0oF43p5blrTeMy4U71eBIZ4r
kykLemGuHbfKNbVDwKyLSdpRrMX3BuT2LmpHkjhwV9+35wa1cm6M50rdX0+k1AywIFgEYtg9ObLs
dUObK63C69wPlOshw3Iw6+yJJS2pLuvspqlVP+SCRGZZJkAxrTrubEN3bZnoPsWa0tzhlhN9NxNk
njuS1/fKEOhh1b8oGmmAY2UzXWP8JymppeQryPc2yeZgcmTriQlObV8uIyUsQxnhf8LQ1zSB4O39
SOsrsh/gx1s5CadcxI4zZh0jWvXnItTYj6e0uXITE38mEfUnqJGk3ZGUN6gqbE2HtYnZpW/mNFn7
WaWIPNDVBxvKbTKz5JfObqN7qUnqZ935TTfM4rWARx0loRZkehcfJ5BXx+0Rlfifj+qicbj6js2P
mRirAOrQ9LV9qOt1csuOEcFe7ccT/IXhNAB+ORVAycmGWR2fKJEnuH/pt5xZEm90+uWwZqyuIMB9
YdruUsQpM7XhqNFJ7EIwQ/qSHUkJkaEtQz8mjLn9XXZofHaLfV2SFJNOUfZXmwXJ9lOzFOvebsBK
mbnU06RTdGZPjF7B0aiPT3GLkVuCS9JHy4sl46RgvuzeO0yymuZKIJDZVXS12T5VbD9HrZqOYPqm
Izven4/UYZ6OpcOHmL0rN1xe7WPs6/VhD8p3Se/0I9bq5fHj+bxjOL5yzttP2/ML9SY76Ykx0Vd8
WOx3eydf7gnjMEdF5T6+mAxCcGd7OJYF8lyh6R5pTXjMopGoxlVeSTDIIfQ+JeLZZHs2JqgnV3Bs
bRPdFqkI/oLvlS4MpJUfh25cvVKKQJhVRocxiyYc42q4ajUpBFVEwVjm0kZfdCYKuh6t2YeSd2vG
ors4MtugapIDp594PeqXNdR540y1F5hw69g0h+2HQf4TeIVxkJdBV4JIF8v/SSF6PF++NktcvEpl
5HEjt99axuKaOpkOhUTPmh1lGjXOiaGodHzanloBB5y3w5B8ayYbQnOjj/F+o4hPAi7f0QMsRZLX
RFCNM9Q/D7b40XZIuGkyffKHeW1OfVP9MQjiKp/M0u0IpXRNMZ0ztTZxNEVza3Wo3/R1VH9MGh1r
CVnbkQS12sR+/dSbtYIXB6i6HWvRocdg8EQfqr7LREYneTteWUn/xwIe+KnRiBcHctmdMzLBjhAO
nmlSdIC9LIZhS5BdaScB5NXYGBexWfoO/8NgVcld00lzuzhlmlCYI5q8qWVtecKaFdG4UqhSahEj
j82wnjKCxo4r6X/ASBb8hymdDPFoO2CxZlW7aCuVMuuLLSVlQJCocbGl1rjopaody2p8tZV+PUmG
xaAtm7gdc0brydoCKO21IkPcVD/XRfGlMTGfx72aUT4N2YLVOnbSOT5pVdce5X6sdjqAmz0MOUJI
+5CaV2+TnEI6BGuXSgYFlcglEyhagzWradyhz0lRHxjpqo2IoQ5gcz1AfPzeMIyoVlj7al6OWkFY
W0gMz3Wsx+oq6Vl0tWg4KztCzodVqt2YqpMXOh1W02msD6lFP5TpGSuIgUk+jbriELra/jwM5Hw9
YdcAcG+su9mOWnGniPugKorvuvgupATRP/VVXQYkAne3yCjIlWZlQQclxt8Rpb9bs/4f5jj0r6Nu
DqQ0LPHnJjmENWdjsa2Fplq+/jhIRdhKO6OwdxbfgUMU1SmxsrVIf87g4a1Ve4JUGa5GfsUXPhh7
XSv5UOyMpzSbf3OSOCaisovvEQV0J5GMY21M4ScMGWelA6urSKPhQVqar7MA0S/LOu/tgcxle5UP
odXAWbfnaSdleumBmWr2i1Ut1HBD7ZKlxUEphoXi5vgfR2Izptcp+FzhsMA88knRIvqOqR4eq4hh
JKA77pwy35MNBKEpepQ8w3ynmSSmHcq4C5+x3fwuZ6n1uxGVQIMjootHh1w/kWqi26N9ViF/7puZ
uLU5lr/VvVP90bU66e1W/JaH4+CGJpOSuaHtVBwenGCCL4pCYijov4eaDLpTWhsyhfrUdI1I+76a
ev2sz7p2UDRSuCpCRXwmWu3TkEgWH2r106xgh60SC4ctkz0B683oKevSJfhgt/y+W0sAqWyBYVDZ
L7/zXpBCZdr9QCpTjFXrGrdqwFsq72XYk3ZS0RgZThrkvh3/LsmpDuMDQHlK4lwBGSjLpUnTb4Si
DrtmdJ6rTv0mMw/+wTp4cw/8s3brsBCGk2dqGjWZX+1yK+CU0MJ+tmOVTIFfyq+mUfJhCzFms3d7
nfU0Pk2wuAKTT/14UlViIDHROMbc3YDguQvlgp02spdfGcB1Y2q5+ywnOS8hPQiQY1zsa+VTNPtE
psiw6Fn0F0VF/FEy63xT0j9goMFW0KYnYJKJK/f6H7YTgmkdRR2/SWljqCpG7wnuR26e40xhIMdh
druxYgr19bLD+b0GKxMQFBmSyodrk/q2yYzX0qk+gwaLq9S+mtAAs+LyLXZyescGn0Cg23CzXLNr
XpVw/p7XixxgFdCOegjTfFpKKLYTkAMG1Z7//ZOhvl/A8xuaXHA1E1Mda/h/lsAqZe1t7hoF+zIo
cKGVf4NqmzAZGO1LWgSG1uLi15ovw1jWXBjW7sp3zvFjraRLlOfRWzE7ypPntmaKPxpu7SE2Y8uX
gUHeC2d5VXSGZI1IIaue+bL4OuRNfK3zxvrAnGK+693aFIIYvmaa3aREqv/SAlTKHL57ZpW7elb0
F9I3V+3PxDGK51Qjtsoqk+xSJ9J9qL6z7MzO20FV2EYTJ64E5mSP96b/M5tLppA64zLPCvlJzISG
lOrbxcgPzqTuLZGXBOaH0TfmFawqkfe51hOVtIJsBum6TRBFqvKVGDX5hToz2wlGjX9fhntscxlR
cjKRVujyz2lBoguVP5wRef8nkyCT14214tZLrF6LjvgdTf7BltAamwX1xN29sJLkBdKpX1XLc1dk
514aq2OsJvNngr9dpl6s12LKvkqGdE+6aHzZZvLG8E+yLrsPai2KYvy69bNlhg4sSwdqic/5Xa/F
jvRIIgpxp7Qu3GtLE3I2JbC46Qu3QkXrLbo3Sp6se7PkLYW/Sp5GEGlPJqKQxcYhCwpI/Tga3NX2
syyAmVRkAbO8SMWi2QZUGwnsjjtGegLNCuwV73VgpgfLCiJWe1YQpgfJClBsB0l2SO2AG/q8z21W
FUFpBzVxzjJV2mCQA9aHfMOQ1UFYDZwuYFZI6gLL8Yc8cBxf2qSqfhz64yjE3NOwaYx95Kyeanq4
pVHXe0CslsjraeQCfnPHZiEvdJYdSKj9axxlxXnt6n01+s2msvIRvOyG/5bpddvRhJa6enU2zE9x
YhAta+vdH0tgERn3wVfeeHc3wJkJscLklkDlW9F/oWJVWrRI0eIAnWwuunzRwBzKQlZzwRzjNJdQ
FrYYkGGRcsEZk22qx6eu8wpgZS2555e6vTSYYPIjprb40reXsb0s+GHiy9wKY4wEEz2+xPp5GM4p
Zk9mfofzwuNcKAckyWKECKjlBHNsqX9KroH2nLAConQUVkC0FMcfbkCWKSb9jc0QONGfyw8YARVS
0oUhsCuEhiLAECiFwg3YTxC8/Noi9NYvLS68gZwEeRPYc2DOwWoITfFhrmlJHtT5IG9ymqNlHCyO
zdFojrXNdCxO0GOGG29TOpwQjYscf8FZ6k9jdO6js1kLtdEZImC9nstNtn2GN2SKZYbQXFxU+zzi
yykufXFpi0uDKae4VNOlLC7Z5CYkwUyXZLrkBekSlxgvH8GS48UeL1J+cVgdAwvmy5Do547lyLnK
pxdbOysxExvndjhHujj2pNDzOBdSLH7ts2adpuVk8E4vJ6azMI2OfzkhsUEi/JCYIbFBEl6MHzIK
Dzghf5ghJ7ZfZKf9ZYZc/3JC/t0M+V8nZDf5Wv7TDIkTsoBHtTkhMyqrzX+dkD/MkDghFaLw6p9m
SPN/mSHb9cjMMk5IJJFIogk/JE5I3FHp5ofEGtVE/zBDrrim7LOxKVlBvF0U+4wG3vbFl3/veNd5
yyEsFdvwuBozzfnv37GNUvSPxQxfMYvKokOdEcPrr+A5MOdFDxOu3jVFnBElZKnPZeHET/FcWyci
XNIr7uvG7bK45tozk7CoMrQ8iJB34Ff6DSu4RkBkTZCRRi2P/LQZ1tOc30oHIwGkk8ijQmrwiaty
rzNM57bE5GH1VdQy7sIVOXLIt2bqWT9Z0oyhgozLi0PFvc5CjHBrNHqyBBRIHqtqbxZS/Hm1HIiE
zIJ+sK6jo/buRkGqgOCXEQrOAI8t/vxvxVYMim2T9h1BJ+P+hxb6Mua+jNyVLcpbxP6hdcPZlVq3
Y5R+wdMsZGWes4ki8gTLfGEf4IW6R6vQkjzKViiECUA0YEmtxk9Kvxx82GJoUfyWDoDiq5tSx58H
P2eUUPFLx7e52WxqHd8Y/IjNtOODsspUv1B99rrCP+/aJfMuPoADFFV+HPus6dLYZ/w6j/3G9Fau
/RARVi/phfDyK5uayGMHEMluzsgx/QDZrZjt3RTSH7ahIQoVxBN2QuwZEJnbhkQVjJ2TOALaRsS6
ospxYVPDnhpTr0cULUmfrb069V5ABpA+p7FJUj3F8ZYMaJc/Zf6Q+XPrj5v6lgqJ37b+tAgNi99t
R2Y3FMNPW381/GLxZ8PPFvEg+UvRwnAHwW2+1ggpjb+k/tr44DwQoOLR9lBvE7bmLYo30Y0fvKry
tMHTYiH4WY3lolRxY1S74eBKlVD6hYTY3sEIJ9SSRdzvCdSG2NA1e2Xc03ZHqykEcRyFrZsC/iP2
d3GJTENj6M6b+haCpAd6Y249R/dIA5F0LzaEmKWJIrq3flz6SeSnfFg2NYNf/h9pZ7YcN5Kk61cZ
q3v0YF/GpvsCQK7cKRZF6QYmqSjs+46nPx+y67SSYB6iT7VZGK1UKdEzIjw8PHz5/2wHcEJ7GlW2
o/+wxzeXdmO7s6TdkO0EaTehBvJObXfwhpqnMcokTW0j2zGs0xDg6EYEGnIamU753bbQYcLbUnZ+
G/nbHg8h3UbNlrhSAdqlvgn1TYyWtPMIT4NGIMN0+SmQjqcEjOfwCPXwPIbOVcV5JNCL624F4uRp
wO8VVptQ2Qj9BqaJxNq00ZZRRySv51H2W0GG83JryVvZ2hryVrS2A0pibTv0BJWodi26gbbAsYZ5
2AGSD/sQljKvdqq2q8Y/RzHuGEAt9douQX1QnHEewWkIPKvKnTXsZDjFy51INjDajeWuQ0ciWsx3
rQkBxxZLa9JYZ271lkazbZaDxAjryTzEYAs+JkNoN5Rb+MXG4t2NmkTzgGaF8m+GUM+DUMGKxX5X
QkhBO41wqoGRUnhCLCorojEdhGqkiw9I2KMByMh1EfjwrIsDZAm6qzdlfH363yHp8X/+F6WkQ23T
7/I4yXnrmDUevdb7z2VdejedDH9kAqvsizo3oTd6SCpBE1QnEAyKS8ysOgxs9agYIIwm42NUqVfT
4Ae3J1YrLWh9ohtuBhbTsfYDgst1Y9qaLnwxY7m9b60o+6QkM5r7tJZafw8gY0rGDJ5NYo/MDl7i
W4NtVZ6fRIIBj7cchADIS1yxitfvdE3/PZz/dPpfMliXoEwxYvUYBFddd8zVo5nOA/raUD50MzXw
wWgOejIPw9pn7d6X9yRiYjD6tHkYMA8HB4MMfnEo9MNWwRMLYZufhzkd9ek4mUfCz31yxWiTq669
EpV5WP51WV4b/nVezqO1rtPyurbmkWQ34XATZTc1SMrF1h9uvP5G0OcRJ7fhafiEtbpbL7414yqA
3NwQwB4bZCBhCe64YN0JxZXnX/nBPBL12HbHvjsa6dFKeXIdWnqSwScNXSU5mM2B96FuQZcxjxzs
k3IexHFMbR460wsOwjCPXD9I4THVDykZitMYkitItzsmaB779krCuWkJvc2joHe4JLR7rU7XYnmM
AOu5TjOAfK4ZwXDDCLMbYeapXXklXCiwMMExAzmJG5uM1TtYbGnMeq9IYJ8nxkUVYifEOCmpehd4
veB2eaF8Gmohp7kVdAVcoGeduunJDKd7D0jOxxwKEcWH2DyRi3pH5LABghJczh6k/c1AZ+ld68vH
TDPqJ+KXzVMtYLqUurnVpwyLFVJQTCvpPjem/LNZJtuoVV+bKnzOdct/ApuxgntkjhV5DWGT8DVP
u+57Rr3iqIPcMdAiNYMzENv1S+l7nNQHTcWoNb1c3heA8DlTVwn08ZSpHQpD5saaWj1xTHX87v45
N5rfIZAgvSYTIyb0SZ9jUOqAsynN7aRlhRNmk/bN9PLbQHkGOsOaGT3bY5n4D7LZGztD5k3YZop2
P6ZC71ZS+DnOKuOGHkpKrys6fAuBegsjvxpBb6C5oRefq0A+Av2tww+YAso05jT2FYH+VRboFvJH
5W4UO+mqDcTh/vQjKiEqLIh0bUzVg9AiBnqwrbKrYBzFT3UpfWZ9+uPYpSQ8Q41a+lq6pnri06CP
IqgRNbCxuqnaEqaLcrpqLqVt06PSA2Tht2H1qfrZjYD/msAA3Z9+CKPvHRUn6svJaT11uiJApn4u
9Cs8YPUlb7ziOGqDSWGnH34lpfNZLNLktgmGOyA5C0xqL25kQiKwwIMiIXbVg0nI8cH3iKB5cQkg
SeC1gcMtKcP5JPd5dpt6ek4HB62MhZrrL8SvXiVByX4M+XiEtMcHplm7sUy6Kj6+DC68kAm9zBiu
IvBxMu2Dby1gY3SCnmo1tAn+KD+EDXUy3kRjuQmA50smSj+mCVyvQog0Go0E8VOE85gAg7yB3EKg
P8LahWbgA1j2wJBSqjIhQe8IpFz9+tHMf6RJmqw9ne87xQs/JblkfJVimoJzARbrpm+tB9Ihr31h
3vja71by7I3PRvIc+Z+D0yibz4oOYPU86h7q7F2av8T5ixh9GaMvivTSDV+a06iGL9xmCUayr/Nb
o8urT7Vm3X+8boCcv/P1cfNnVhYVbBsD1O23C9eX0OVqI22XnSjcVXrQbUdx0nedJvVfTLBb4cQG
XznuJDBGhwSABoMYqNQd2+i+KkzweCooxCU134CkDCpZI4EXNALiHoTBd8Ws/fsi8mXHp8jsrm4N
WBwzMJ4rEQxFTTOudVkZvmi9ooO6I9tFyXoEBrXikEc2j74hfLWAjsHj4OUayWkDuar26tEl60w6
2KYC5EmxVN+qesM1pRT4lXml7DUvlR6r1Ps0NZHyuZXHfSpk4g/J/G6KBjDF5jTCcc2PJi/H6zTR
DbjV5fQQSfB1jXH4O/XEwe+W/9CEacILCx5vOY4cfaiyO6ulGDqDYNXp9BaYCk3vb8RwSK/Jsjuq
nL5C7Tk81WlY7rSYq5F8Ub5XTcG/lziHNiiL1IWptGgDL3ultMX0I1fzr10D4iRh/QYvLyDS1tb1
rpp7i92gK5xWoF7ViZIMejfw4Nti/KqHfU7zAoG0gapuCmlPPsjphy7JkR331EiuqcpSU4BxoHmM
XhvyErBPzuHFs1chv7wteqtqHVUfyv3oCc9q1/8MJkAwIbVvb6iIyKHY28WW3jtFS2HGx1/gPfoB
KRF8Pb4Cyspdt3iW+vBM1hIwD44SevQm+NqxMUoaB5vaA4iDloNMI5gfFbilJZbLNHo3bHkjg4hU
ur3sux1k2tSYmBuz/ZI29DkmVJuouNm9/wNczBRczLF4bKd0//E3fxe+40tjkgzcMyqujGWVW0BF
ZifR+e/gpFKqpgMiFKae3ZqixhNb+YNqhfFGaGmsPsn97x/D//iv+f0/wxf1P/6XP//Ii7EK/aBZ
/PEfTznNiOn/zv/mX3/n7b/4x034o8rr/Gfz4d/avea339LXevmX3vxmpP/57dxvzbc3f9hkTdiM
D+0rCJGvdZs0p2/BPOa/+e9++F+vp9/yNBavf//tBxDYzfzbfABjf/vzo5myjUrCsw2af/+fH84T
+PtvV69ZGH179w9ev9XN339Tpb9ZIkBvBHgwiJJhUdDdv86fKMrfTqh1IHeqJpo416BledUEf/9N
+5so0WgL4NRcnUwUiY/qvJ0/EtS/0YbO60RCYcEI5Pj89n9n/mYHf+3of0Fufp8D2FX//be32R+g
miwoNnQDTBWIT2DLWZwBEfQpwRNrGI+Kwpa66VDWgRsQt60r73C2KH+KPhf1Nl3wpyjDoIxRnWe3
PO9yRK1l3VURxT46ZbCBk6S1XcTR838mZp7xmVlpe03pUzAObFWkI6oTHKJnu9JcC/Cd3kC/Anzv
pzMX6p/J4Zz3gzHL8b4OrmDTN+ZSXnBfO5Hb7HmyX5sv3h58A6dy+u/GymN1kXt5L31xzfqt2Tbx
LL1xw9vBzVyKHwI7dkInPWQbCPCuMidas9hzKvCjKS+cIi2KJshjENo7tGQ5mTtPVXVzJGa7fKW0
cP5l74RxKOaGc+a7hPwJYNzKS6WMbC02AWzPAKLu6lzjfVWbVGFJhPAn+bnvQSbxkjpZkX5JWa35
AUyjO2WNS2QcSwCUE6S/yLa4h2FNp12Y5yl9KB8rq/p+ksD1cvx5ZVONekrOnikRtznVd/SL2IKG
JR+S4F6v+i8fy1jUup505Y2QhaYm5liMpYyQegNVgrrJd7EDuuRPMg3uv6ElFzbujbiFakKPO/iA
QmNSfgyuf1XSgzra4VX8lRDGdhhtYLi21Tdpg5radK2tnQxM41Jv3ohfKGlMT5GemYjvtvk3WpI3
ketvGmpaZNuzYQfYT8KKIyHN4ZCFqpqAX6pwaOuULyyVRTGqcBxrgCc0u3O7Q73DC78WdtExWHmT
n/qP30rCtQZxEnYh1TTEd7RI8O2IdY4kyGydadttpa3uGHdAyl7l/D+c6k25g7bmOrwBQGwn7Mxt
sIHL6WV6rnZkDNZm/l5/NSp/YYmRZS4jvBFW5kx/vdiTwWAMKLr5MZaOvKFF9sHf0LV4SG6TR41M
5mZ1g9+v9luZ83c6k2kOoNpLs8zs2tsBeruDv+4Ah6JjHFYOzvvLEUk8wrhpTY7iCd/pTFI1UY7Z
dYDdDj/kbKc+wyQOwaVbbLJvFlBho9O7+X2yqUXbW7EL783PW8mzJT6THIF2VsI4FNq6pFIB1lMT
tG/X6IHeupGzXXgrZLF5ginHxGIQognfyugl4BUNwD49s3QDF4ojUfz18YJentVMNA3oLcR3i6Op
5XprgOsR2jElvxGP+qD+Q8rxrP574eGcuxmXZ/UvIdYidhkofeKpALaCmrkvjchRGwhyy1eJetoc
tE8LLPuPBZ56Bd4eSmpnaHLkolKg51m+I3JLIzBSIrHeVP5O20r71PmhQb5c2dMG0Ex3TTtWJS7U
g3hylLUqEjXbe2iuZ5NOjfjL5MguZF6uufl4hpf27XyCS0XJO1XuDMQ1+Usq7CoJAoc1eKBLluRc
xuJUj0MGvnSPjDKEKnuinzFamcUCOeyf+n4uYp7m2aGCD6Dv6tM+VXbgwchn+7fjprqnqdElJefI
rRM8yy+QumdffXfVVs6r9JGaLBxTMEID/BlmyNniUtQqV3egTkBwnt8ZR8IVuzVbecmAnc94cfND
9oRlUxCpdzG9+C49D3ZhUqr2/LGCXLgB3x6BxZ1PuAPWjhpB6k54ybZ0Am3j++Lou2s+6KJZ5v0m
LmxIZFHoRN0djMpGNW51XZBsVc6/a2SGwVYkVm3SIJN8LhuK+DTd9qDILK3uUayNxC7rmPRxbdhd
TO7ECm7VNHtO6uBzmEjXngd4BcXAH6/M/HU+2PSlNUoJ34T+fFmpO3D/duBVbYN9uq33H4tZOaEn
KN8z1fYLimQzCzEyaG5C/G3MYfVe44xZgC6+W/tlwZc0QefWzWuv7tpv8k8CNRSnO+AbfK/23V61
J8cPXYureFWRV6zD0sMK5YHKxdk6hNHPWn0MwE/7eAHX9mlpflqigL6IAIrp97MCgzCzbXbR7mMx
F16Nbw6KtbBB8AUSe5uQA7zINvLd/necUxvIh5dkssP72RrMb0aqHtzKNXfVWofk2tVx6uc61xTT
zCd55AtUrreTNwCGO8UVRT+baE8jqet//njC0sWdUyF71kgmSJQLvjW6fdBQp66fJuztKLja545+
MG6mDUV/rr5ZV5VLM6TcBQgYYBdnfP3FbRX4at4SIaNs1pG27SPpOMd0DUd+8Wzqm6+kaEV1LsyQ
qRkSMg3cjuX1nwLPmXdMEaY2/YqGKjet1yg9LojgJXrCOgWbSFs6TiSFenDsNch06OUkr+AWhHFX
Nmr2GRaW6lzG0lLpaefHQwRhT+UOruTWjg+6xQZrsks2PtQy7oq8C9fhG3mLyFOTAymWgLCEPJCp
vkj74JPljC9wPDrRg3Wvrclbm9/8+Znie4re5JXP/ID32dZ2dZc7gqN/ojRiG72uXVMrG7a0V55g
0HIK9za9i7FtCS+RUa5o3SU1f7N+81c4m08yKrmYzvOpXurncC9dCY5qh0/CjWenbrj6rl6b0cJw
taXll6rOdiU+YD3w1HrgMnysEhcuMSAYNOizxLkx93T1n81o8lOVviRmRIbvkGbDoRTi6zFQV8Rc
8gPfyFkYiE5PyWnEyCFP7AK1A9nBp2hrbUBn2ozeVnyyjmQ8XFB3rtfs/4XHyRvRi00TyT+rtHjg
uBsE6m09UXlw9ZrRJ3vflHIqXcWJzhIh1fQvSpTJK/EDaT5U7w45rXuU/JrwJ8zB6HOl0QIVmEI4
6mzxOE88uxOcxi6vg6txrxw+3s1Llh8rrItElrWZlnCxzLDz0ZJqzWeAqMgsTYS5+WuwpTHKnTYR
BW53a0blogYZsqXrPC91MiOL6RVTRNRutilB7RY0JOEdWlm6cvTWpCwsV0/X3hjPFwyoAo4u/Eym
r8HUrXgKC7TUk7PFhfJrLgt7RU9rqemlSob7d8MeKCGwKQsjvpvYMJreSo6MioZQgqzs2oXoCmIJ
epKWADh3GaXvICCR0xixzRiBSwgvuK0X3i2+nzvDXlKWpgG4nE6gZlvXmeKtyb94Qs7kz0+aMyMQ
R3JTjzKLi8M8uDGVlk/0plBEtCW/5iq33ifqmafkSLmkC2rhyi140cqdSV+cDyk3PGIXBiaIDiii
CI4MsMPKCl88gwSVqbCScYyWgW1dUMsA+pjAhhmnugZf5Bg0dv9j3CqbcGuuFN9eCP7OYK3kCAE5
IGe45Hmktb0tR0pD7PEY00WynQ1d+4KnaVM5tHpLXNbaM3GL7ZPKckqhtAQK9pBTyOaUR5r7jwLx
ZrXezGE6WIoIL13lKw+gixt3JnexcWauZFlVIbcep1sBlEEVlJ6PN+7isT8TMWvumWaa5D6koBJO
JdzA9lEcSAbCqN2x7uP/cDaLR64B71AuR8xmoOci7W+0dlzRwpXJaAtLWYoZpDgqSiiPX6bwqRZv
Y2o2Pl6wNd3TFoaSZjGrTWfdg+3sCOveLr750fwEGc4Ot2sxsbUJLcylBiK830XsDpwKV5r8zadw
PhjW+J1Pz5V3F+gvJVgGvI2u67tUUGavddyIjnpMUzd6gkiSFow9AI4/1YNql4f2btpox1q2rRte
dxvRjSDnssPVyNyihuHPW+Ls+8zn4kwpgfyg332czbWbYxBpa2uPhJW2ECM4AyXKheNT1XhonCi2
sakzd7r+AhOy469GJS8dQVLWYHBqFHwpy3cXNTiBkSvz0c9FO+9zAhDyikatiVjMtm9kOqxLLgcN
WBBF/j2wlL8iQaajTVepbSKr83Y9k9DSW/COA9tsPHcSvw0UQ6+cikv2H+tvkaaAHIAK27ciYDZP
S3U+3NanfmNs4QsiPwOG+wb2qpXZXDTH81ZQYaTR73UioTtTjyKP9RyKilk95J/6g7njobB/DR3x
R//DvJM28VYHKWBF6oVYCgrwS+jiDugDSkrHEqFzLEXZm4d+q26T45ovfVEZzsQs1tGylLpuesSo
4HjEpmxToLoyk4tG5exFMn9+tny+L1uFKbJVuEqPfuS/SBKgyr7wY0UlFH7PO6tyJmexYoJSV3Dv
ImeOEgIaDiuteeicyaHXZUMpJHhcuxWRl1bv/LG1WL3IsJpISPF0uq32IkKE8gIPM7UL5gGgywQC
gK26LnRtnosrtKhKKcpGhFJAMNqA9+xw7Wzha+/6Tk6iZO0Zfinc9ua9tbhI/T7oKSicHwSu6IBZ
6Cj76ar6rMBtdaxfus28vvGWMPUuvepoEFyjqltZZWVxzdL2pdXt7E2XmXo/Zck+rlezlPPN9oHy
KItbVgn1dvIyrvLoEO47CNM2oaPbph1/iY7tfi2Hd6HyBIfyl64u+8VVsdbyLkBcpe97+aBiUuYs
Rhq5RgJsnQvyNxd8vF17mawt5axbZ2dxkHxPE0h6gZJV34BrcmgsCPFWTsVF23xmUxYKCt6k7lUg
UhEk8h4Agd7LB3IIdnUM/5punpvJhW4mQqAPbYesOU5pAk/61G7GTe3Ex+4u+hQD2O50e27xjTmB
VI/LtLail6zb2RdYKqdaEYIwmtkEABxWVJMLWqyte4bz8aLOa7bUz3MxC/0chikY2nlNPTn6MWr+
ppDkzRRSp1TS0t4VNEXJ8cqz55KynMtceIMzNgrRPqYGgxA8vWrfgL4T6/0UrExuATz+TwfsXNJC
LSvJHIJ+Ynb0UzrNUy/a5qY/Ti/SNnMncNXd6TP8kU583wEgs2v/wkPhXPq8DmeHItPNwEtHpGvg
p6Sgwqbe9uPdu7ySFMlSa0h9xxKUo+vNIBI0HKKYYqi0JAMzFZuPRcy323sF+SVisVkVL+VgMpiE
oD1WwBEPMY2wcxki6fqPJV0MmiozFfmfs1nslixFYDqGGJHQcKsDLYVw9NjRZ1h6KEiai4NicUXk
2uQWO2RWgmiAdoK3BwQr2GyZZJuKn4HtlR+VaHr9Dye48FiyVDDxLk/qGN3T+LRJnYBSc1Jzymbc
j6ltrJHPX5ygCgAkhGxUyomLK06e5JADjUTlrnNpld8Fru6mm3SXU5zIBcvLZ1fXzpqTedm1PZO7
MCuSkgqqJPDgo1/3KOwLWCMTN331rgdHcrrb0SU7uV+rhLhoyzRoUWEfg3hWWexm34FyCVIjlDFK
WtlJ2fwAJ4rbrsy+0ygi2kGs3VX1Wnb38lzpXRBBfgZu89RsfnbM2yyV61gSZzceHiGMtAMnuPA4
R/wnp7K7B/Deeah4kfOX/EQQp/8lenEj5hr4woTLiXqEdqI6SWjP+VHjVrwXf0SDiwNFln+1VuKi
1TmTurgbgWCGk6cfcTLka3Fy9Gf66hww/oHZNx35x+h2O+gI/pIt/yVVXaiy19N031EXcFpmhV5x
StqkQ4wbQI3GNf29yT6j4j91+2uwE38H7WXlG1yeNj2XpgihMgb3rTnXW8tk5hiLRvBp537soGb8
2EBcqp+wQPqhvxNmPwrTFxawjpsw9xSAi3qn37S3HJnYTuhT8Uk62GLs5rpjOQNeB601wP29VuRr
gaT1DwB3/pXLy6BgkqCBQsZncYJLVQj9LOCrqLnhxDFN/Wn98PF0Lz5Fz0QsrpbRnwLNA36Th1UO
42u6U3bFbbWa1r8Y6QJc+l9TWazqUJmtmgwc0PkBB9nIZwgwYpaxPkRHeKHWzNBFJ/xc3sIOedmQ
hBJgu6ddpJjOq2z1eXbDla/RbX/dPYbgKuzWbO5FU382y4V6DomgiEmHLUgE75NvDEC71tIjoGuK
PUramjO+Jm3+/MzoZZbWmQ3lJtCQppEdSsOz1yt7IRIBkoq7l48V5WK2ivpdillFCUijJV5HEdOh
qgXTP73xcoKe05n9/4bk1QY0vwcgQdcX9FJFDdb8X1JPdVVncwQ5NyCghVSi84/1o1fauZM7yo13
bzjitroFnFp3ptd/IzI0H653TteZ5MXhK8wCE2Ri66JDczi1D7idPRe95Hdr5/wUZfpI1uIUSgMc
tMKAtnbbgfpo+NmdYQupnitu4pljprkajsFetOt4zmptYRu254hAc7N2m102B7+We3FMVS3rksjg
iyRMut51+/igb+X1OMc8oY8mvDiegO2RdunmbXXm1GfmSjXFBmRDDvqeOPDatBZEs38+Qs42c3Ew
Q5jH6zpH3lzbAPVfQAQch9MxPgNavFNtY1c+8f4ICseTXSJKn1o84NUQ/MXs8rk2L05sr/pt41d8
Ddgm/ii287XZut23ZvdvdBmsLfEifuUJot6o4cmyp7dQ/FBxCNkezhDgss5aHHVev+V+UmBGARMJ
WXJoC2GSQnVjP6P3WGOSkVEu7wzZc7RCzO0VMzRr4EeSFu5WO0SRnlloKMw51walMVRMmW4DHdV2
jtqvh8guWdnzqS08LbGs1HDSWEfZEo69RzpyACGkp7RSDdyPJ7ciagmwoU4+eMUt14cRz+gO5CX0
1yx6MOKVRN1FW342p+WbtVaGQBY6FnFO0vS8KR1/o7vmJ9MGaHm+Peg7WXMe1ya3sHGKEVRADPIy
ENTHUTScWqW6RP2i5WvVB7OufaAhJxjEsysjihWFJP28ip53KDPP1lrDsabrOmRmNKV+vGf/j7UE
NdQwgHnn5czXORc3qb0/RHg2UGdtwF+54gB47vzuAEHsUfwc3ayt5KrIhRnJIMDGnWD7NLuf2dKG
w2QHLnQdm8mBc6t24+2aBZ0N8vtF/TXLxQFPGzGjVno+dmLpZGlgg+WxspAXbcic8LfAwlK1pVLK
WZVkpYA7U895Q+6EZl7Ixh63VO1DKf99/Tlx0SCDo0o/jKmS/l9mK/Et6rGTTzIpdJ+7ZeaIorVT
u12zWw1Ez7bp7SJCmaXAlo0TRYB4+UoVvVLrpxjNrDfCnUnEIbfL59k4T9/1L6UbP5ngNf+hDa5I
oGVtBy+4xG+lLyynkRp1XliUVs2h1Ds6oRw4kj7Hx7ngiCzsN+339V6k94f+rcyF8TTksq4B3ObC
0wVnaJ6C6UdhmtQFTWv3wnsFfSNp+TSNzLKBVZ3ZNa73EKhOuC93pqvsolsQ/Oebgdyys6Kx76/Y
tzIXLqIpe6aUzivq3YSPc6IypvioJQDwF9PHb6UtDKgZasUYzjWupQd9aAyIeX9cmdD7y/WtiIX7
V8exNYTzhPqjcFc+wpmIz1tspJ/SZr5a117zayq5JLwOEg2uilmeuqs6WwOEnyKB2Q8EZ0L8oZxq
mLzbNbGXlBIkX4UGcc00oGR4a7HNOLXUekQp28TcDqIKHovkWOqXIX5eWc9LSmlx3rFnIGeB5fBW
UiyCQdDP2S112KgP4e3srGSfC82mjeYHTZ5O5ij3KzIv7eG5zMXloBh1m+fzQYhyvOuBzsO59Xnb
wOLjDpvGCamc/1jkxfU8m+ViPWnfsHpljoABJOEqKZj5Av2s4ivYFCun/P0VAXvpmaSlCStaqpdm
fUn0x0F8FAjXjtnKPbS2ZwuTlcLfnacSmZGx/i4EpR1bXz5ersuTsIDDUOnzh6HrrVLIZVOGJewm
9hB99UsProBsY1a7j4VcnsUvIfPnZ15JHvj08pQIqVsgnkIwnJuv/5mEhW6DwWKmU4puG/lTCIdz
m778ZwIWiiwLfTHJ822ZjRpkANlhBEr3YxFrW7HQXEPS4HupEQFN9z4Fv9XsoB5tlBWVOkW9Fxe/
LsrU/Mx4cXiJi4uCcrtYSWR8xDkHRhrRAZt5AwvYQ0nnRecEtV27zWdlr78mdwEuj7ZTHOMZ/3GD
elwppyaQsnC42sD1WDm9FzSF76YbBjxVoglb3EJTwgEE85TvJqu5HcNTVHlrFZ0XDMQbEYtjO4zR
EBUiz14shSNM5dEXLdscdaAnV6zfhegtr3yFLlNAi6iqNhZaSYHbGOl+zg3meA/Rff043hifE2Wj
fB4+5Tv1MCdcsq+F03Vu/IWo2VTavluvvK8uqBVtx2w0d4wm6aeg1tnhC8NJBASJo+HTjdLEBayX
PzXYeD9W3otzPRezWNaiTMu2aTnj8zNANl3TcOtb+r1ftc/5jeCIB0C1HcXpP5kNZsCWvoUv434N
heLS3p5/iYW57MJhTIv5tVVN9NrS0dvn5daPIVcM5ZUJX3IXYB2HSIvWaBNvbrG5oTqZXjeb/+gQ
386h+fms6LZy1HZEIJ1gAyPcisyL0zsTuTBCcMeVOXRKGGv4g4I5f7WPYIUNlJXGg3mvlhYCODWQ
cGRdphZtcSl49QBT4/wQ6ZtBsH1hvFJTdpa/m9gwPG3qiLxhZDx+rELz2f5I6mwbzhQ1EEqxApyP
N3nkPRV6ceN5XUyWzNoEogXgNVGPjwVePBln01zsYMMLbIgELIESfVMTODLz3dB1K0Iu6wmo+zPm
As7X8iVZmFKiGRNShD1IikBs9LflQ/RpTpANP+Et+ZS9rpWKXHiT07F0JlN+u5Qwo3adOts44FgP
oJTvAR8Glt8BsPm6f4pFOo7W4gDz7rzbvTORC53JaZ21snaeZmNtQVW79gD2/wv7RRsMT1ZjBupe
zCoe88Qb5jht0QJdeN9XT/Ua2P5FlTgTsZiFalXxlM8L1/WZI0a0Ymv1Vh9WsvCX1+rXRBaaDokV
1BA+53hmZi14bkBh+fFSXeiamjXgl4iFbmu1nIvePBHtDhg6Bx7L3zVqXPyN5Uy7bgNa3XX4o3As
V12p5bloO84EL2yUVXQdHNPzCobXAxRt5he9jN2UdGVgfK68dGWis0V/r3a/5rlwGPpRC3t/TpCq
XfNkBslDn+EmK3nsSkrxxU/878mYbirRbN2PV3hpiw2Z8glYnemS5XolRPT2iElT2paJCrrSICTf
ZegCHRJgPzO4tR2zzMuVaS415iQNaFcwxizrfVxvAKdR0QdqNES5Fa45bA2kB1a14ipclEJBOGFz
YL/emSqxz6s0kKkcgkFGdPIhbe/80GxXNGR5xua50OwLwrymwf267MDNyWg3dR9Gdhl1N8DtuWDg
w+W2+f/fn3MpC2OhlqlniiDB2R7k1hbnTGhkV5UCYOw/fSxpqYLL+ShvNcEXBB7cDZJqmGylMIGn
6hrwyr1nEWka9L1Z7KQ/Pha5toTzRp5dlZSxlc1QI1Isals3KlsuXuL++WMhl7ThfAUXGm4pY6rD
pAdXe5g6CmxSA2ymH4u4dIhmFlK4VA3irEsfihSu0gB4Edk+lCSNdTRizwZq2+2lZOXuWJM0f362
YpHQpXBfIskr9N0As2AjTb7d1do3sMlWHqMXd+dsVgublBZGa2azrCTVDmqUfLUE7YUa3BUNv7g/
KisH6hlgNkvHIk1bpaBcOYL7y4g3wB+Fv8MgLD58vEW0ObA05yb2pN8GKNqAfs4BqoV+h2Yeaqoc
oAcyDxpHHqX0WOha8lgUYvRZzavyqYr86KcwCcJXsQ69OyhtKQzUVG/wN0GvZ39Iah+8VBbspKmw
GaY4f7XiOpNcyNlIE4Qe4C4jsanCyapgBB1Vq4PmtdGiMYHuyWhbsEAULaRBJm09gRLfJIBWA6i5
OhITO1UlKN9sP8+EtrAjYPbw+ctJTr6AugmpXeR5/bc6MyfZHrJQFqCDgwz9Uauaabqb8rxIX/y4
j7RvfmSF1JsALV71TpqH9ffEAmfCGeU+BFnZ07RNlqg0d03FABnZVLXjsB3JyI02CEwmYd5xGCjs
1IPxLu7q6Nmq/ZY5gQerX00tLJC2VUQqjYPFpN2WtaXDwyuAgDJ2A30/hS7HN15ECHCorck6yJ4+
A857kgF4WDW1hRtWMBM7vUxV0GFK4oRaJwjsrK2oT33qlAa37EZO/QZiR7yL6grOqfzJAI3+tRqq
NnJSP9UFe9SFkuyyB0SathsSI2jBxy7TAZAgWNF8gfhx7ktm86gObRkBEFJGlVZ1hwEGW0mF6s0K
YSitYmEIUmf0QTWlCkLydMrlY68W7rpBjTG1QjpIt/1YAzPeKbR53aktSMn2MA1DtbdaUPXtoibM
ce9JfT0U7piqtfp1rrZKnnlatYC5D20BKoxDk3mlscZDVA0bDxC+ChZXxS+mA6z23l3V9lO4M5U6
VA+iEOuElwRf+qPrGijBOgOs3P1YSHH2ALUZZAZtRvLdnfPDltsYyejBwStWpuIkeSH/NOog2eiJ
pkIHV1hp5wp6HmQ3BlFEwsAVwKB0qg1TPw4vMQymqQz9B4StJXxIQzndC6LZZfsZQnd66GIVJPYb
PRpM+Q8zr2tY+uJBbaUGgN42UV1dlqD+PLa13j2Ncuj510HRh3/w6imJvrSCJjhpXdQPiuFBRzFV
eaLeBEIm6Td4JmUC6q0hjFtRGrCfofpD8CpyKQAW21k4Rt8SbyKhEtSDtQHJXdevTMFqzA2sjUJ3
7ZnCqMF51Rrq1tAjFUBdwYxBh5EAyrTNUEmMT2Xbh/G+sKJAcxU1B4innqQ8+kQeBYKThkKicq+E
sdFtVbFV400zBe24b4TSY69jr6sdvegV6i5jy+if1GIaO9D8hjr4Y/KVvnmdVCGeXKp41Cx2JC2F
Eianml85+plB+ZDYqH1nd16TSFvAyE0T6Nw2HGx8i6691Qc43K5LI4ZYNi0E6HWDohiFqzrpe/mp
G9U62weFNzmRoUFN1tcgvjsQMWcKRmAEkg/DWYa3QloZBYyoklgeYNoZYrCnhSR1ZM9TufQaTxTo
/s+DsX3+P6R9x3IdSbLlr7TVPntSi7HXbTaproRWBDdpAAim1jp382/zYXMCZBGJQLwbfOxalBkL
RXhGhIe7h4tzRmvELHORdfV8kza5tkgeAGoto3fbFDjYngF8dvh/wEZi2tuIkQ8qvXAohW7yhUR5
ow22yqgZbqWhkSLM08xN2Pp9Dp65ywRt6YbbBZll2JLUVKVfK6YggqMAgPGHbB5CUUdL5wgDAL4X
sNRbZ1M9V12wO23smV4SbBKiArhitE9Qnisy+6AU3vxxsVHmo2xUWy3JfK1VOAHMpx7ZN6eykkSc
zsofGzncBnKQiGD2few0840KsL5li37gvfjFfJEKD5d8vOAXAZlecyWYShGVAKSXYRwhuE2RR/G7
+e70HrIFAK8Bgzeg2Xt7m69WNpXy1E8WbL0YfxnQZqfDZJ+WwIwvQPXwtwTy85UEUx7aVAF5rD3o
z6p50NrXIn85LYKtCO8iqHAJiI3NUpgQ0YKEtG8xjdXcG/kx59FW0DmfNzWwAGSMewFKQpOK0uFB
O93qIQcs0XZlYe49wQTukLoJWCpVkO2dXhZz5yxNBWsM5vl1jRanyFGUTrjSRSr6RQ2SqGJwR1Hm
vKM+ijHQ9g1eS11TAdFsIUdIZ7Hl0CirIO2/TZEulR5YsGFLukTKAidZonz0Ti+KGpMg4oBmqGkW
Qk4gKMk0+0EQCTEg/KVnbSoCSf4ySckEJ5UNZvlQLb2RXKVoZ9CuraAbhV3UlnrjwEMXxdWg6PMM
ts950EDAN5WtMNoV/IP1n4IuUfs+IN9vTSHeQ7X5pSpfcvjo03tAXzqAY35AdaJi1E6a2qWNIcAw
N5MSgK+Ct8tMCQYa+gncDaJhyjRmBUZD0J8NGBEhvx6m/rYbY471ZYowMWUsWhq412jrqwyFETcm
0pyY97er/Js48AoSpLSzDuXftskCiCChuQOeP2U5UEvMipxMyJpnveEOQLg7glfZ8IFV4tVudt6X
dpHtwx14vORvvSs51X486DJnnZ+M/4/PAJeAjK1EREdZF3GKI6WR8BlFj45LAQMSFoz/GyTSDBou
u7yUXVj+S513Uz5ezLfOS3TJvgumDlEC1jA6kyEYA4Ob5dhdznf967QFxgYwbsRbvfb4jRnMU13J
pDwd2HfaRSNYF2Z2A8aEQPx2WvVpE0o2kwQVgDIF+YlK334LAR46CPD7VakD9ZthI4x1rOJy1tBT
My28s+OIo6EogqUukrmDuMEf3ET7juHALbr1wGfohZ03voAAz0k8A+7vgZvWpr3S21JhUhVZJ6gF
dLG6VdAObpJhVhXcwDZ4rbblFej1DvNlfgRgNMh7nfwmdNXr0zvMOkGQpOCJDShcBPjUrRkC1HpH
DSlNRbqe0TOoYvDiTyTogIrWUKNDbfajRx/LrpnEFGV+Mli+U3sMrehawxtvZnV2YwsVWEpVB6SB
TsU+VZz1ldZiIeI+vlad8iq9km6XzjNrO3F/jCdZQPxubbN3cuDTgnEcKBhx7I+izR/DYF3G1dfQ
8E/NJPfN8pZrHwgL91Wo3I9gYDy9s5Rz/HHl11Koajeekw28NDwDkvmdBpoVz9iWG901NqJ6TzDV
+ainzIUZKtA1MBMEyFZKX5DEmk0TWQDCMmXHimiDKclWBt54JPMmrsRQVhTlkBnRDG4inlTeUIGe
bT4KI2h0J82TtQvOPjIvwUoaZTpBNhMirYOGL1yArLQVFQ2mZCIzd7BQTAOZL4rTbbizdETzaY8F
2Ft0chNCDkY0nctqZGGRhMSguOw3gqeiMxgdWaR1/I+6WXULYsBODkQtmNWPNxH5iECTFtQTOnf0
VCf14ggkcnZnT2hmzd2utqPQ0XhtD6yJJIjF+lBLwKAirTJ1PSSaBIbYt2UugHPMJ4yT164FOMdO
d3jbyrYEK3mU7pTyEM5gr/qBQpAJbh9tU9NbIBlcVoPb9671kH/NN2DOwWjHMNkWvifcjQc5fuxb
ZyidtAIMA0fHSBhIHTYqHOiVIAN1sINEB1cPG6Ga5nqKJuKeFV/ufGWbblr0iUXKhrRM5g+n5bEG
MT7Ioy5qqSZxKfboNtG/Sr7kdtW211wg8u+7m3AP/gNXdJVXfdtjNKN0kq/TKzaKE7gSk/tpyRZq
ISgkodpO43g2QTUZSN7AqWAUjVAREPQVvq1lhVx4jKp4JaCsTwrRH7dWS6XOqBqEr6QxXI3P5nMD
na/YX8MBZ+jTuAPuXqQe+ACvDLvxQTDlc4YmWtpWgI0A0Pt1C2owra445VRGWICAHLlpSUQW/BNE
W24YIG1usbbKeJ4AVos0zNxWtpzwYIcZhh2vLUyWyDANICijJk511PyShsBJ1aaINJLmIpPiZrnB
0QmGYYcYINMDpxajlvRTQ6+FSkl7bFkcXrSDaY8V0nogVt/lOk8UUy9kCQtSET9+nmFdzLbQkHgm
L4Jm1zrZjeZnvuApZ8IdmRlo7ObMNGzr9vTNY3llLPFdLGV/UkEOkb/FTqqb4WgMGPC3E58oP7rP
shBdfL/R4Mve1neZ5Ocr66JkVWSCXAkvuNK6lcrJxnt8LjJvGQH4FZUeZ4ksxV8vkbpxUyMtfSIS
xQdgiOQm/qQQaOPRJ1iIyeTo/eWUHLgxMltH31dJ3Tf0KWpF9Dbgb+xAU5tppZNFoNQLX3Qh3EzS
5YQmVcU6mBMSvGCXm8+nqbSnuOMoMetSrpZPz0rKWpIXQYUTNkRk8GXQICvzBllnBA9/cP3XkiiX
PYx1reYBTGgmgZDaHLPNMEOHukIF5VrIvTGcc31z5Ss1Avh8r0vT27lObqYeFQCHdDZwPpHjQXuP
ox/4YG1M1cXbACipSA1g/vqj6gpFN+UKsd5G0twDQM4VzGsjV18mVUWrG+9y8qSRHVitMDPSsMxI
/Dr5KSgXisfRdDO33LxMmHLNnorz8XZJ7e6MN5LC3FkZLVIy8hOfh3otPV0QBEJunlR+1lqOmI9/
opUKECEABgGPQadYshpTL5UBEf0AIOYxlOy2Aw6Sop7r5sJ7b7HmhZHgfJdGmQCQgkpRR7qSB1/x
u84JmsmJboDYhRFPPPNSpx4vu+te3Y414OR4oQUrqARmKYw6AgsN+BfUxRh7GLo5IPh7gPQ1/H6z
gOqEjDApnvrACyn/G2mAKjCRkCTNRx+1RgDiTFpYkDb43a67GF8xBOYUGRDJ1UOPzshrjn0lX09H
Tsh1/pJHba5conioqei/NDB7XoB8ui4GJOda42xUO7xoyyEZnypxajN3jJbUcFM0vz6roQW8wz5I
prvT38MK5DDEQRACwUCEbf+4fFOcY3Mk9i4uDuJS2iZqJ73xHcUGcJKndq3dy3rjnpbJ3PO1UMou
1JayKMkE703gIQD34Q6iPeCpQp4N2HOuc2G8xoy1PMoyDFmtWMGEZ0OLTkbAJ52jvZZMNpGgdW72
1SbgeVFyivQpryUSd7eyRRjn0AKcKWl5tZUMq9R8wbTBh3pTPBh3oC8eXQ2j58M5gRhpOXl8Rh8l
spOrQ6XClCTLZrGWsN7BL3bB92TcpIDKQeOmF2U79QiiOy5mDct/r0VS12hGV08KUF48QMuLHMXN
Ur2fpZRjBpmWaS2FujyJ0TbyiNYbzNwObnktBHYAJms/cBtQWfvDvbCfNs1Z/xzdcYHGeQukAhQt
Q1O1EEBnB7/ZJV+Wwu4nu7hYnge8stGZ6InS9W9Md7HvJxJfAKxHVohGjGgyYzCrGPtKhu71CU/s
DuX11E3vDHB4yK64DV/Gh8pA47axUw/cty3LqSpI0v6UT8dD1gxm4JAE2jCPR0wblOVGvs+BPhL5
BDwiAipIcBcdCoxX8EYD2Tv+LpryA4FiSYEUQzSmiWxDEo6tHGyMPPY51ognhzKB6EtBNU+GnDdY
lcAP0kO+Ifjxkqe95p3TTPbSg8OQN0LHlEtIWdGFCYhWmm9DQD+K1BBKD107SHpop2ps59rd6dWx
ghOQ+f0thH6oV6gUJgAGA5efLLnWcNlGvAoTcxloE4cDkYH+Sj/Rp3Qa+pZk1uHaDmG0q5PWaTWJ
4zN4UqjrF1W1Emszbr5p5X4t3MyNiAYnhSOFBeVpoCaJOhMZK4NX/Gi39TyRB61HujDC4wLIIf2Z
9CBJTvZgYJz/aXIIpHmNREfh5IhIQjsXbWl3+sRYLxDk7BXUlVHw/ZRU1zJD0JUF+9lHzdd8Er+b
tXRj1cr50imb06KYm7oSRfnFPBBrGWEtnH91n6GZLQ23gzVz9pRttFdSqD1FYVI2evCS2S1AxNwu
dwTUzP0qBckhuWWBHR3qyFt0lEFiX/t2eonMJ/t6OylfqLaVFiQG1th6KuDBh4tpCyR8zItdjzuU
Cfy0dTgSmSZ7tV7KFfay0gvIaBGJ2pfeC7egpBCB172RQQjTui1ywY033CuLM3aO3B9Sn4fcxFMh
yk2KgG7Qshg7XtXjrSx2/qguOyVKXppR5SXYeTpEXcx4CdNl1GHFiPVExFiN53J0Ix1IHlJCvOGh
VUHXnv4IWBSDdr/uCT2snstV2I1ErapRqOymNiXUZTPDC1qe7eHpEI0htnTgPRjMn054+mZ1QIpI
kYCUvFiy9S0f5IbpdUGcgvEb1GEAFvXRDA0lsmxw/WTYr3S6AoTraCRM0EsGmns3Kp44GssTR3nA
fmpl5F+wPhLbpB6SyJYrioOjuoQmLPFS4RAPl6C0xTByMNn1H8Wrq+VS7wGr0UIhJdnk0aweZuQ/
+qG6EgSgzQforRFizc1jYI8EqEmNQxViylLcA1fqUtLCMyuWOAOtxOp9it1XX0NZxcKy6mYesRtN
0XhROzpDPfwPZwlQzoTuvp8vZRKHRBrKZYTuzlm8zRcAq1hZC1LNyei802fLWgxsOAhmJSBSfZqJ
y5s5BK09il+RoTvN2NpC1XACKJa1kTUQ8IBtCiHA24jl+q0jSahFkBHKqOgPcjJdJIYOFA7MY3OH
0ogi0kcD/jPkBkTSokRX0tNFMmdZhGklyUlCutwMAN5Ac+GlvEXtfuRlzVimfC2PUgWrnOQgIaqA
l3G9mH43WNjIi0g3wSm/BxWEW5a8GIS5nejDQrCP4ddP0yyKWsVLU5AQJJht4ChidPsYNYD4nR7/
QDVWgqhb3xjqT2joIgj9YXmUVd72MV0/kiq/1kJd7E5NJquIYceyXbl4BiaK7/vJJalHUr9B0ry5
DwFUUSF19huVeqbdRuODBexbpFxA7/7RjKpTM9VvoRTpm8FzeFZtAuKwOBpQMTrHXFxeLpBZm1uL
pFxvV07JHJA0a7bLLs178a5AdKU7l8hqbDpHPQiXhTO7mBdRvGifAbDWbO3Tx8qY3MQk1GrVlEcu
46Tv0aJNLklwFVwhE+q/wSmRoqjsYrO7DR+ZiptzoFxWIOQdUI9hBTp3doI9EtiZT+byR7cHrikY
gy0+dgwpXNHmYG1GyVVaWZ42C+o5KCBT1it7tkAwCQQ1J8wvLVAyd0uR2k2PpqK0uxozTtzDDHtM
wB6BkhGJ37fpk5XooUOGTCU9PWVtytMBEAgD0jwY4ovAXFzyiRNZSwXhmKLjUSICC4W6SaIwqKkS
vI1thwdScM2QdCAl15bnjFn2RzckcJuhsq9/Sr8OhpAJRgz+7OxoSG6BpgwvQ5dN7FTf0WdnvkB3
CQ/6b6DtsfZ0LZkySOUodrE+wVfJZ9lx8RdXfC0uQDRwptrii44H2Sb1U17Bh+Ug10Kpjc2R4RgK
0h7V5ZWTWqmtjpz2RVZ0tZZAOZFO1bJCI3R8Q/moomg1iJbTiVdhXdvAq+T4e9bpYRAIM/AYa0cn
L7UcjEEEQatDWFMZV6EOmOpa9jMBbmQxQve0pWFtHYBaDYBEADDCoPuyMMCUikkFTTGDys6y72JQ
8GwZ+Vz6hhuAotAA3qmgs4WozOqagVlGCNoMIjR7UYBHJR3SDWDh9jPwon6LgZLpM9YSKZtSj5hU
CUNInBs72JjgUwIhHtA078EF5KiAVN/X29Pb+JZDO7VIyk1VHZn1SCFyioajZcl22UqbXgGcoHqd
L9p9pSk7M8DgqemflsxMd6wXS3krIZ8FcSSL7dxiV25JVKUCiRmpf1t6KK8INMTkFOfz0dya5e43
vAbryq8/gPJVahQs8ZTjA1qvvZcBhju+WudgI9uhQ9MGeaMb+jx4E7ZIQzR1FcQoAGv5qFL9GPWY
OIJIoC05wbLPe8mWVM4bgnkNQQ35txDqzjf90GGSDkL04DJebtHWDBTjnVzrzukT5C2Guh8YKNT7
nlzBBC2zEDQ12n4wJM41ZFkwvFd+rYa6E0qoyFpL6JzrsHbm3rpSZX3fCbM7Jd/jenN6ScxIYi2N
ug4AE0tijNgS8mh1H+yNbYxBfFxBkirqruuLGI0snCvI20bqHphqMk8SIcxW5gel2islsm9cx8o0
l6ColhFIYx6NziIUiZFoMlG8H1Wvt66VZ+sck5EuEmNf52fh25/s5Eoi5VCLZa5M/cftqmRXfkI1
3AGctp2Cc/OI18wVPyvDjD5RBP+1Sup6ifpQitGPVS5fJnDFe8sx6+3lQFBmygF1f1t5SjxuoYLp
KVZyqRsXoVSgiEQuAfJpvvV3kQ836xXn/WXlgJyF84LnHSZ18aLWTMWZbO2SgzR0Etw84vSHsI0z
Gqk09D1rBK2BMlR1oYhhBBGd23vBHnsZ7MWz/Kq96i7DvXZO8PMXND13nn6Qt9aOl0VkvmVIJ9ff
H0CtcRRCQwMNBTIw28VHLnyjHBIEvFcGnlAPAmAaCTKSemwvkkPu1uC5PucRbrKYBzFkAwAJNBqK
6JKnPqGURiHuySeMjnAxG46AcsxxcaUCCqXv4p34RXyRvvavxsOPpk/JaxsvuYo4yELsqGD1HZQF
tLqiG1tyFgRcHL1mbn0WudW2AdtosR8fuNVG8lr6FBKs5FE2sEaGIcknrFvdEBwUwm9H0HDFI79X
mWn7VqIo2wdMF7HMG4iKLKtyGz25iZW+tZU09E6bI+aVWQmifH1WhU31pk4dalAFXmwJRpNPi+Cs
ha52ZUL285iC/k7VbpsK8xz67rQMFhnTWict6qWbWmIpR28RIqaAosfsEmXoGEh0AynIooR3KV8Y
IGNSnNwV3CHh7CIDIgd7+L6NFmXU9ahIs4k0kMT38fnixgdlm2/S1AbOvJMeC0B5Oc1ePmAi6Hri
vGTYrnklmzLuSbWYlYWA0Y52wRVwjEDllzovLZ6FkErSCrzWDd6BUjawKULRQDgAM6vvpOJsmO56
6fn0eXLU0iKfsHpiWEGwSAt5YrRCOS6b3OzazA66MuQx1fLWQtmQeJHEBpzTCPPFc9Ns7Fy5DPSr
04thnxBAahSTVO0/jVW1U9D1SLkh8Pzae8NxQHPsjxmZOkL4lANBi3dEPJH0aFU4oem4LCFS3Fdg
tz+C7QUNo+pFfgtUiuvG4bP0sUWi65VwoSAXQueBSz0ai4GEiKRDDa3/G+VaUn92/SPTRNCNQNjJ
MS7s0GYllVJGsZV/vnc717wC7vS4AGA7AQsuOIOe4tvyFu2b/B54pn6upFL62UhdrWkNthdl/utU
TS9ajTeSwxNBaabQgdbYIJq5DJK9tOd5fsdRS1b6CvMRvw6M8mfRkM2FTvxZek8omruH1l0c+cjf
Le4hUe4sVCLMh5D0VZ7Z6Fj5LoKs4TpCjxlJYfVo3WmRvvoNNg5m/LlaIeXd0Jg9ychdEVxF9Xt3
SeSRnsVBtxMb/MjcNkmmNfklD8O3H82WPlfqjLZFzBNqfeqLanBogtpF6SV2OWfH1A4Mu+uyaGC8
lwbssUYxNICQR2IRObOjEQxoyU23Jc1zKH/Gj4RNhRd7sm/4Sijl5RotykOLHKO4MTeSK21zwD43
DzHoahdvRNH3jEdiz1sm5dvEsulywNjiAMd2Y5TfTKNz/sOdJJ+wcjV1UmhK2f3QzWqX4i0NeAwn
weACCgbGVWG68lHe8phx2MHrai8pCwI8s2nRyMpIfgcwxj3Sx8VsS2RQwon2ABnjoSr+N8enqZaJ
lyDmQ6nbAJBcVeoNiCRccoLdAqZ/RzDyCYTf8mpKTnTF80PkYn8KmQGS8FMkTTQaLBXhxsDmto3S
XCxmfhiTaVtV4MaSY6c1pcIX25FTBmCbm5VUKhhMjEEsq5ZI/d4hZ+jloS3ZZYneltbP8CoKbChr
DLYYk+uOyBU4tWDqioR6tSxALPxxrEBx8vRkQ568i9dtQAdmfeNoL/ECp+RRF8TqAAI0kKUOPpjA
osFJ78ET+EQCDN3Vazde/OI6d5s7hRN2sm/m+8lS10YGZNQAXYIyJb3dq6Gt5pz3HdOYrk6RuiGh
oafa2ykO5l0t7xKgOAszJ6/Fk0E5Wa0JJOCLYRXImjuZ8ThKjZ2goeL0KfH2inK0VZZOSUoOyQpM
LzfRNdK9nJbAWwflYFGZLhKBPH8AswVkqa8mqDAi3jAHT9co+yEm7ZwtJJujqM1WKUs/CEFYHgi+
UF+fXg5rw1DrQnYT/6CHgTr6bDSkcSABMwonwAM7lqiVnpbAbHeHDUShxJJRmqHrJEGxtHpBFjPv
w2vZi/cYpbhJzklnjeUK/n8mjZ72GxclLiXyZBrbpfsyRqZXxtMjwNyuZG100mneR2hFr9DbIsja
dWxKqj+YCa/vRCEnRFuL1aJpuPYhbJUwePsMpwSE6+18XmOWofxO4vXeKXaAT9JRYQGL6/2SA0RJ
2g5oCghuMMOvYfQBuHKwZYisVcsW0q3W2FWEZsFa81KMSzjRFlmnPS/qYOrC+0EZlEVN9KbKE/LN
+QDUrXgvz5nHOR2eCMqIhpWWpQVJpZNRBMmNPamG0e7f5pXlQ3Cto6f04bRMcuVPnQT5pFXUEVSL
lBUjRAZo1UWP3PgQhCOeuAHy67ky2o3IK0Iy3f/68KlLpWR/H37n50/lOQHJinzxkZDmthhA+I2w
n+wbvUjMCJsicFJIxpKSqOog4exrjPGoGwm5SmU7bY0zjAxBh+B9N5p7ek+ZA6hreZQ1B+ZGEEo5
5PWzA4YQd+m25VeMsXR2/8XagJ5He1oyvDRynzexxNKgtWTKwstzL9Qd6ejS0/ii0ABhIPBKFTwR
lInPOqOIkhH3IM6q3SjfiJPFs1IsA79eBWXggyYwhkQlVsrJMPrzJbxeBoSJJFchXraQDDhJcPrx
300cwXSKEDOJYhDOENw2emfHrWqjBd9Bn+GVKt6cVhIWXAGoSX4pJZ0pbCM1yLUJsswz7UuCLqdr
QL94xTE6Du7kGoOjHCK/2kpXi2PsI8BbHRfTmY/AdOcDyDEjVcDBEKgd8Kzhlnw0A23XSwCkwEOj
/d7et+eRU1xEF8jUoN3ipb2t9vlFe0g5pofp+tZCKdtTy9kcz0iW2qOoojdYbDEMbh0xJ5444xg9
WJF+kQkgPhEatCdqSvq1EeJbpZt2p0+C+QRafwdlHhR5bPKSaHR+P3qEZQoux013Elit0Hb5R4/z
tTjKOjRlDkDtBFs7oP4bBIHfl01vj3HEMUMs044mHR3AE+jvBLL3xzMFpGlQWxms0Dw99lG+GRqv
LwVXxNNVbiLn9CaSPfpkYjEaYWKaBMlFejZiHuJaCN8MT3Wea+dRcJPz6GqYNS8A9qI6SnB+PvH6
BEqdjGmAcyLvxhCAsMisIy4AayuG50jvXn6EfjjBIfKS1KvOeI9IpuVbyaf0dRmEKbWAJWmLw12D
OYUxeDy9icz0/XqFlCYKXTHIaQIJjRteV+EBmLaWX2CEDWvbDWC1WlDWiwGdAFRTVxtt3tQR+0oa
wEOW0eSlIqHzUWfELAmGgHQIEWga2cHGgtMd0pV9ckhSmxdTMbVmJY7yJZOiBkVlQkXz8EpM78t+
RGnpmbOpTO+PAVYdbY+AaaeD+CoQyhBAtERtCO0hoo0UVLgTKusYY33NNhanNsusAaF9+5dA6oJn
VRIZ6fJ2ip2btnb3rfza3jWBi84ZFaW6ctdeirb8bCnozNjyk+7sXX2XTx0i0CfDdG6xYAmDSZq+
6acvVsgz3sxdNSURlVfkF4Fw81FThrCAadFwGUnDwnAbOeFVA2ZH4SrbYqxjY9yePkXmmiz0kBO2
EQ2J/Y/ilrjUtRpAacCeEmwDJNzZzdLypstlpslcSaFODkixrVTKWJR6prxEt81u+kJaDeW9+N24
UPfaxeInwGsatsKT2dvFPRCW03Zb7xagblVcTnemvVl9DXWOQZR3S2lgzcFkAa6pqkrMYvWb0xvL
E0JdQQBYx72q4gpK6SOsthJ9O/37eQdHxXIoCg5oJceWxl3sqvpNh+TiKPH6mtlSAIFKUEOVT3A5
wbCYaiNCSjVUjeQ0ktnqdjHOZucAqhmY5KcXxY6XLBO4zMAih6WktF9PZG3JSMiQ7OJteK0CMBDB
vS85uj95AJj5M5pkAxgPv0RS789eN4oC64KtrO8bmI5M+NIAS75uJ15Kgq0S75LI1V+9CXV5EhOg
LQEb8AKd8W65T1C0w/JczKDKqFcAPZcjkhF3mzAhuqarpoIeZkpJ1MkcxIqgOnSKct2VKdq0R/An
TI4pLrwWZobhIu3LKIBieANz09TqOksAu0WP1f3t4hpMUwDWATzh96Tv/k/CXBPg02RcC5CZGIX9
uJ0AUNAQGGFx+pm+0XztEOysFkOGAgANRkyjc1STuZcq+LtMCdBb4KH4KE6curFKJ4j7u5NMwoBW
cA90cw8g3rb8EJgoPDlyy8fpYZhPMO++i6a2therqWoSvCIUO5Y2+l71lGdBtMuNuQMlJyZxbsVj
+pLtRdClbTnLJsuiAtAPsolSr5Q2bYqqymcsm4CBVZVN2uBVRE3RdixAts2NlBiX5IM8yiG1oHKN
lxhOFnAG991t6rUgukNDsDO/mJY932KNgQNe7NPLZMXAH8RSHmoYlspqSIQoHOT9cqsc4r1xrj0v
z+qlSpAGAKBv54/9RQwmw+aFu8uMUi2KNoB/AdgAmDPo0k0ITMNirrDLizE6tXKR5QPg3gXbwihi
mBzCobZFTPREPDwk5m6/y6XrN0obRlpClNoqkFeuvjfyA2djicX+pD8rCZRFrytBqYIBG5scra2+
kZ3IUR6s82WD9nW0tOGUd8YZ6Z/Bpd1axyZ0BV7cyHBi682lucAmoVX7iCBKqxv1e6LY5bKZtK2e
XoIPT3eVfeEtMjgZJHBX83pcWW9gEz10Il6LgIJT6WmoVNS7uiSkrBiRuUbf0iOpUacwiqKMlszI
40X+TCu1kkeHHY1sjAORF8SvqaKhof5RLC6niudZmIoD7H+AcYNHBA/Uj2YhBwyA1gyw9qo12DOq
Kp3McyjkV3zSnHcRn3LqQKDQZTLHpm6CvQwEz5v6jvDTg9PFBo7LpjgvEBAru+Iu2/MuJHMbV7Jp
rc1wbuMCi1ukhV00GJ6TAz9Bw2PBY+tia8hKFOVXqmboy4kgeYfflQtzo2LAElEBZoHR0IZZ7n3L
qxNzjo7uxdcjo8qR3UBTaYuZfEFDUu7m9KXn7R75gpXPmHStB3YETq6aRvApJ44O66kg6x2YHPok
3loobzEKUaVZHSQZU7FpF+Up1YSGE0SxfcPqhCjfYJk4no4AgQ3+eB+F58NlAgJP8aZ3o635EH+T
voNiA1DWaIJ6bDa8G81VECrOAaR3Ew8B1kjwd0gbLJpgHwiKnLDpNtlGvT59eMwthc0CsuxbNYEK
NtJ80nWBjPvGfeyOCiIqnaMerCgfNYN3EZR+FHMwaMYEgyxf6Ztul71I2+4AcicnvxzOAa+DuOIP
ckwfRFKKUsuCNQkJRIJvzg7lCWh/7e70xhHT+slerVZFqUkbKnrXo9fWHpaieBjbQj+aUhA6UW6o
9pxX0YNal7InxiA55KgoK7/0YXmUjqRgxNI60BTBzQzu4gJOwOsOlUewvQSXC6dGTNKplVJORheH
KkacTKQBrvKIzM9NdlBt2S+8seMms1iFrQ+Lo3xNX4RmMg5vi5P8YbfshsIm5JSEdGD8tgBpl2ci
ma4Hr08JVL1IitDP0FkIMlMhA8VyuHh9el8oIBrTHwpgdDekTbt/BnEV5wyZUcpKJtn0ldEctTHP
GwXXfDCeM/Vu1K4jXuMMTwR1tRcBcAVmjnPrjGdzPBuWs4pX2WfV6HBY71tH3W2gBQGRQIYMbRyR
fU/VyU6DPtoEYX0TtOI5WHR9NRc3s2g66lJuI03fKmgRjEr9uhm1l9GKz5GI4HSzMD3S6quo669H
3RSJBC5Stgyv1hoHrXyAgQGCc8LLYbzl/z/fjvcdoOxAky3d3BB+keVGyC/qZKdLG8VXXNK2He6s
2QObmdwDptcjg68v6S3YCH5jspdtx98/gzIJUW0YRdjjM4rofFCNLYpCnMCauakWWEbJ3DLwMSkJ
oTIBmrsmNe5SzbdmaoWboRaas7Sr+33Zg8bttIHlyaPMjimFYxuG5BCLl1qYgFHyrUrQadq/npbD
NOSrdVH2RkpqUxsKPIrEZd7kdfcgS8PkqSUwKBRkY5UUSbcY/RGnpUrMlxIIW3Uyc6t+mjYPClRn
RpKWJC9tnXT5v6rfCN6NuF3+BESeJJmBu4XaEtDTqTWmeqC1P967kv0DTFw5k64JyXzuZ2fyNWdt
xLLQd2Iljm5XB2ljp+sLtpQkh4ZdGO0IrwIBTRdFAlMArk3vPxRJhfBJsliVRl708lnnNjvQy28I
j7ZwJgEZIfb/ADgPXTvAnAXBL+Fyoi5DLU8F8utYoZ7tS6V5jJeXtoj/aB9XUqgrUGhqrBsD8qPo
ahKAr4FV4TWJbOwCgIv6Gx9Uk3z2p4NTLTLUDirtT6Pt+TSMQimRO9fo18B+2oihvgV+6y7Res9o
yvoPvKC0kke5j7YRtAAMhNhGWXvtm/LVrIPvRZJzTInMsiWYCQXaAjBowdRC6X+rp2BvWt5CmMFt
blMQT+Z3YKyUX/Or0DOuQeHgZNs4RzPL9KrinXSVWI7pR5qt3Kd+hwYGzvVnmevVB9GZmElegLlO
vEYcA8Inl5rURu9k4p++Fexlm+AbwZsdy6e0NEXbSqORGjnq2ih0HnPp20ImbypOiM9SGxkMQ8AW
BygqhH0MZpoWBzmRjCXIz5xMLN0JMAVJPfphL7lzw0sVMDYPXX7Ad4NIFAjfnlCr2EnoS/A0Eovd
uN2RpJgSd3omuXVjI7sTEoguL+ImC6DuxQeJtJ52S2Y2JJffFtVlb/Rfhlg8r7X89vR58cRQ+9ha
uT7oBJdIS7+W0e2kmXYE+M/TQlgvzA+LIVqz2r5xBsFARHBVGnTIhOUBTzI/crMHrfHB8aM4yV7/
n0/yfpBI6WHYy/NkknVl1aMqVnbIrVzxVIKylKo89GGrQSVKAmIiPYcTt57DUHIsAsUjwvSGy0SF
012pdVPXYds6FzCx6AVXH6/NxE7RDo49OzQby1Xs9DnacI6LESh8kEvpXheQpmaie5oA6LjCzzf6
7QKYIb8j5TGONPY+vi+S0sAkmkszLSBsURTbrG4D8Sf0+f96mf53+Fpe/rg17b//C39+KSuEvmHU
UX/890X1Wtx0zetrd/ZU/Rf5q7/+139//CP+5s/f7D51Tx/+4BVd3M1X/WszX78CYK17k4lvIP/n
7/7wH69vv+V2rl7/9ddLCVpW8tvCuCz++vmj3bd//YWGrtWhkd//84fnTzn+3v/JX5s4fWr/cfM0
xK9F2f2//9v+4/4pa7u4/fRrXp/a7l9/gVX3nxaSTIRMFadrEpM5vpKfIPf/T3hERH+GJluAYIOv
KjAYE/3rL0P6J5iXQYqnkHkP/I227Ml/l8x/WoCHQN8z4NUly0BB/u+9+HAe7+fzj6LPL8u46Np/
/YUQ5oO1ewMkQvEQUHPAFbOQx6YuUyYlTSGNqfZaK+WZVojK3VRnsltFi7WRBl2+G9VadvOlsTZv
PxVNQfrxU7kplB8/zVAw/vFT1t99+1Vv/zPr70rWUxyWkRsOVY1iCP5lZlkNs/HrzxbogA4G+Rf1
35JwQdXqx38U2qMOeoRtqC7N8f1fGUo/qz/GoGI+lOnWAmT6Q1hl+REUBKEjkD/WcyF6aKKDX9Fr
9UE2um8pptQvwmmxpSjySqMBNwkon79qVe0UnWQ9DOHka1bSdf+fsi/rrhPXuv1FjEEveGX3vb0d
O45fNCpJFUIgJHrEr/8m2jnejk+Nk3tfFK1G2DGNtLq50IeKTP4SvZbpQeuKHswsVDE9AAwOedl3
OqeOt+97fEu0na58MoPS1R5Pl9EwOYexcEi1npvCHAzNwu5iSWp/V3nGt5r75RG9Q+WxmAeGNn/Y
gZW/+CQwpBnCrJbHHGXiTWKmahunQ340smIcrRUixnyVovUn+pJM0Zk3db9OFY3ObJ6hSfeY1HEg
l8rZyMZrXmK7sh7aQuYbuMPw9VW9PPfzQK0cA6nQ0ViVQ9K2A5qeo7IkFEtVpfHGa9uzk7bTOVWW
/+SgrfrK7QGUh5bkwRNL1XBKVfNcCUGXNrOD/prnvNmPbIHU4Oba2UV7xf+j384lSTeeEczvShJn
PN0ZMpzc9Pq/FpkLFUG/9WopdwOasVRJkHX6MET5x8HwlEvGDwLD6331/OueR95Z837rO0BDq72M
PVFqBZsG2N+L2g/Z09gAaLtHV/MlB8r6pspb74AWUN1eIZCzjRw0ng5wklqhJ728uiMyYwIrZ1/z
gpTJMMb9QZWVvUQj4WKBGjr+YmbF+6wBlsONd58hSw21mAULV05RZ2jSXgYbtJ3r2MLQc5XvJhUx
cIkdjej9xICZ1QzsiYx5uZ3qvtqi/Di6qqYHhIol+E82Dqu2YuKtpdpZMt/KTkHr0mPq5f6Stpqu
ZefPvbeRvp0AZhLd3GMq16pw5ZlpJs82LImznoeKDEEyxrVaG0EdaebgvYHEYm2QRJX6QbrxVNHi
zeViYAsVV9Z+Jsuy79lCksnae518w+uJ/9A7WZd+/dhMO8ebxGEKWq9K/Nx3Drws8nTZ5hJ79jDV
N+ZNzhvne6gE2xIRZCvJLNRQ9BaPNoH1w2rFeMoJ9c5ihF3ASTG99AUS/O0qS6MyidK2SJxA6SQN
cv0QT8F4G0p/iRXZR046RgC0qxER9aE6FoAY8V29KUiaPUqKXpWursWPbEi3I+/Gr7Dbz6SsNvn8
HTEDvnr0EMzfEUMK8zG507iBFzqhjTmpHX5se0ecWO2TJbab6TWl9jFs3PAny6YnfwqyryKKh5UN
/OajnGpxyuL4l2pfTkfuC/n1w874a7f5uLvcTuf3szTaEM+o2whjzGiR2LDsT+cZ4oisQ4509Hce
ZsUui3NewE+Xqb2lQrlvcxe0mX6mP6t+oP9r+nltoyekK6K8buV7k/3cVem1CvR4AbwMf5ZAcRSN
WFCp6aqYb7MZnHDy8Q0TQHwo2htfuJIhZ2hWieYVo1XTldG7L3tfcecHLvraJ2bFn39GVdanqhzK
Jx3BKmx6OTxmbl0facj4Mghb9Vea9/t09NIXEVvZzo+oWKd1pP7qD22W4pwiZLMGqmm0DYu8ebEs
sRPIOh2m9mlMp/LBCtvgKlh3SjUsGQ0Y7e0Uhv7KIW33WvaVSETdIG89aNJtnRJn4dSOQG6CZm89
bfRC2PZ47MtIP4m8eiAzv4lGtrLFRHdVFpRfp85eGH4Xc7LWLXc3VOTszUHzFz2SV6pLa9t3tb8y
7LT3dy1Q7p7TOGoPrT/lSwoEjDfP5cs/PH2mbfhvTx9BuhIy9AHegBMOHsXfjZ+Je8hps8PsJ3dy
uPYW2Lq4nU9vvj2Fi0G7ODMo6l27KcJWLvWbXcThwkrb5jg12ruy1Pqq8cKunUHypS5ofqyBiXQU
qv41MzwrEg95OaXbT3yjO3bh2ACWGGvvYh5WDyiqxV/8Xy5neHbDN4p1jyTw5WrsuuFotyI45nXE
V0JO6Wsb8guZX+6ABg8V8k2/GlWX+b9U+8n9oCpJQX5Ky3vgSjhfQ6rlylEOW9asBexmYvnWpMqH
qBt2eCXXA/c5+idgZhd+niZph2ojM/td+lnPGrP1mEus+F1PRo2zd+vOX0RlbB8tPX0cYuXsuBfW
u0/8u25OlX00ZBjII5pgUWCYad0ld5X7WsMLZHlxh2LcmqVGaPifl4nYvlq5OyxHma/pVOgv2Dz5
wgFc+GuoUYGctdHwPVXtacpTWOc8R41LZnUofEBOeRvE9dXJBHIXg/IZ/db5xWW2+/xOTXHqPWdZ
9ez2gl+cmZplhnKxU901/5/WTfNPeL/K/eel+AmGepfdf94su1Pvv1lQFmSXq6xLuJOxU6RSFAgF
rlwiopmeDM/M7kNuBGkBQENn/KX3b8pspPQPDjQTbvjwIsN28pDGDPsEqF3xbPT8/iID6MJyWe1Z
PzNuP7VTHT1GhPNTk9N+Yd5oHAl+dKUXPeLok52qd34EfvPO76dsWMjK1fMR4sdIsviDvuF7KflR
0L+yOr7GbYGYIF5u50jfn9rbbObZU1OtAKzno61vY0NxfqiN2AzmaTMzo4jdEdktno8rGubt4ogh
l4tqYvbSkjgUV0WukrKPy0M1H4qF9OwNQlvZ0pB2GRWPrcNvlJw1AGCrEuA9ykMWvE0tiuKpDg5F
1TaXAQj0izbLxY8qgM+MhuObwDF5ddcIg5802DfA4d8BURKN3JwQh6w7rbw/nAaC3z2U/nwXZ2MX
+ZxIJo28z3dRdVoSfIOinyh7cQIrCYClujKGoXQ2RedaXwyR59shUNYXtOmRT5n+qxfkQBuensKw
xqnwnVTUxi/MB3qTxhmpH+NUL23sN8FUuUfPLxD/ULZ7DOaZN/PMzPDuUol6h81dz8yGbLg65ZQd
BxLDBvHdcd1WdXPJp/TXYASyi9Ed751nVCZssgsjQHHqGKCVAtY5M9NcxmgbxTjXf2pNapLOZKFT
Wc6+i/lvTGAcwjmL5FmkI5NP/r406DPLHpn3MyjbdIHCdefYvQ9hk+FJNXTb+jgdqnTlwa+xv7Oq
EjemyHpvNWWBf7ay3D/ncCNzjzUnX3f+GQWTv/gZ9xHohIdx8UlgVo0xAGNqN1sBQMlqgVeekeJs
ox3bMnPFazVmzi6QQXNpxq65ePNs5ks/1Nubbs4BzoNk+0Pv9+7z5Mr4gZDsUCM7+NnLdfQwy1Dg
8EHWzJTvD18k/mYr6VrVrhkUP5gZH/SvWfE+u0vvs3Qg/JC7Tf0Hd5vj/fcLECEG6KOnD1JBkd78
CWOGEUYLru36Z96iht1fERWva6atUxFVD8oa+52hbizi0Cmpy04vUy+KgXBg6FnbyHme6f1A6p0u
I+vkCRb0Gx3LD5cxAqObIV6wbCUSOCiSjRdcTta3wC2vEon/gFg6prol+Df1Hka3rN4GqtJF0Zb2
k82mcVVKi54qZfOdm5XVLgqZd8qxaa6cgddPnij5QjcsfZuvyHJiz1f0aZpfI4/VGx9dbJN2qMQP
1MRsqnHQr1kv6GqyyLB3CtTzGY2iDodzwTkHRP/8zM6PJ/Ax7CMxz+xQaZUEXlqs75K7onS7Yuml
fbkokdX0GAMUukAH6Se/itmTO3TuMosj4IfMvHeNdqzypTPSazXbj8HEyrVLabZsZtLwsoKgN1KM
sx8xFmf6Tpew1B6NouFZMefLyeHNoxHcryWM4Vq6fuI0Vrv30ZenaiNgaKYj7OF5Rlwhz+jVipZV
Vbr6xDcaRjivNKr3RcG8sp5Xvl/WaBi+UXOz8XZZw/q0/PfLNvGfoCaj/3rYgbGJ0iMUZiIcheDp
pz27DZEdqPOS/sh1uURnd/jqu6mChW7DTA8d4MkYsgqokwQ1n5Zygk2YGPEnRUS1CFnc1I3SOF/D
aN7VzSUNaS4ZqeBSuJ5YZ7zV58z3lJu0tOjO6mA4aBeiz7lhE8XpOh3sMSmwqbvJXQ6vLbI5SJFv
JifT55v411UceJGSuhbBSqYrVUfdnHHZ1UeHy0oszdQMjVXQg0hXhrAHvz5+UL6r6VnCUI5/sIDT
rBQuZ1i3Ke0ybEDEQze1ppCnpiz1WuHMnhD43k6GZ4YAngWUH8460UCOytb1Dhky7Bfvrsji9tcV
DA/x9PgPkM2OaUf7215ketQa+x9fKC/69LlL44kHsWqt73mTr1r4LjzUJUfV0pFoWmH2iPteEvXx
eI7eDCMrFVTNnqKFVy3zafqlb3hm5ZRN47n/gS/JfNV5l7pd6/fr335oxsk/BA9BPormUcxDT67M
9quH25lhPjjABL9z0kjkD4offXQ7GHFfHvO2CJ5iq0+XjS/RmInGwVM5hfwQVm6VGOnojMHTvMCn
+A4YFjyuWDBMSdE05cacbaw475Z4Z+TWkKmouqVbOHJrz850Rv8jNZ73u9R43o3UnpU/rQUATvks
xSB2kxr/odoVD8xm5W2w0v7npHJnZ1hG2EVoIs7d+h/hNOVDYbvTcpzLQKtEyLJbcy9d9vPJkfdN
jqZwOrhU2u4OpAnUKmho+tYQa1FT5r1OE0VVcSU3dOyAh6hq9tRXHtpV5eMqTlvrYlhjNkocZBVb
DgHHHtcN7ipuu3LNrKxfBGhPe6kAQ3Uh80wFKFOGN6XY3QWoIfZPlTUtjNqdby7SoQL4gwC+QiAi
2xYOGxn1p0NfV/Bu5DjNcSUfbCv80WoyvupelmuUOulNqJR+pZ28hF00XHPG/mS8zPkGH18DeMVs
35/TfgjCNl74yQfWDTSq7Woav481PP12Uo5WmYT+GJxwTnuUgaBqQVr/H69n8WHidv8Et22zzYkY
FoY0Q6++hOVUXQ3hZnhufELo2pDMKYNTyoNHQ3W07J/6jP6TFxUaCPWWOsO36t/8XFpbKzkM1sH4
sG6+qiKK2RqQgsg2edfzjBcr7uiqioOlVezNIUzEOCnnqrCX5twlfydjHYtlS9QaYa/g5BXyyTj3
zaBy8ZD2NRAsZ8OF4hasCnQjW92iAbwO7/rS0d6ixwF1j3Y33tLMRDhGXypdH4fZT2P4vs79fdzS
6Esbqc98b7BxHOJZvRgcO6V/OsmZJoy/39MQ7XzQUjlGwgWaCn26p1HlNq1uQvm90UO0LIH9smtF
d+ajznUylmw8pbIeT2Ym87LZhXVzhj3XBHujPJNioFwnsXct7IKcYpmJrYpjBiD4QZwIn8IVKcX4
hJ0lTuosE38RMR7yTjU4YBVRQvrc/Um05klpB2cXPsETnPglPFyRRlwJJ5JqQjdoJC3p8qFEWXNM
pk0nqAuoMcCm/+2WGboUaCYW07z13IeQZUAzn4c7ry9VYjtjmqC+yVnFON61V9mHu5LWW+GO3leP
M7kEhmKwQ+We97UNoyN1Y3XtCj1ceUsP+ATmL4pcCJnyI36V/GhmZkDPbd0kvG8PsimcreHVcY8I
kZvam5vZjMDTl0I1dHM3tI1tfifpbKUbu/td17CMRmipFQ36dteoVB/uw9QrfRCF2ArRulvPS1WV
3KU3mjAErEI67QKOfn9TiBY8pahO3kwZVotd52C348lQ+Mb84gO6PVtrbiMz7p1nVBDDeXM63WwG
+Hjr79yz5/TqMdx5ZQjzS+n0m/BKbwHfpT5ILcqvTs1vfEmp3GnG+QqeOfbNkwB3EWjtdfFFGT46
fvscznw0akC0Mh7pprRIiSCSZhOKNKrR0Yd+HMKn0pPZcyvXxvHkN44hjP9obsMzSwxRzGpp/0Et
zdYVsu1X/9tZ65ly9N9fKXwb5/YnkUtstOb9FIgevaFUcTl53wXD+wJI/OhoBiua+LrSBTJ+3nk+
a3WPDO76l05ZFCiTROjxXcPofiKNfmDrMikE/kukap+YNek972M4RudBB4A78HESubPCrLETXbnl
tnKlf1NjXpivQ7uJFobnDbmzDKq4WtsoKFmosRE7Z6ziLxWqLVahpxDRnUk1AXwtR1YJzA6QXJeI
B0rVJobs0KXo0tv+yVA5m+SXNLgtNBykC20p5+QBOJ4/uC3KgwjhdO78EbCTs82iZwPkE8+eefnv
eneeFSByfYu1fVrXeZE+BGjlm0xW+q3LRf7S9L21Qo8PbCk6padwsvtlEeT2N3tKd7bThT9/V80J
dh9/Vg2qvl9m4zhsopoBk0z27BzNQwWg46NtswXLCnYGWgHavxqpoYdoPMMM9HdW7RZ2YngxUIrP
tZW3C4/pcvVhXWW5ZFMgCe5YMVZcvKl9m0hsv/AQxzRfwDlmyFoN/obkDIWBs7Rxi2zlRQPd3JQB
0LBwi74+GDK1qlcSsO4SprXzwtDaNPKQukg7BBNRVP+kgyo7qdB5NbuYYSE2h96OIrsQGZNjmvtX
X0vEOY1B5ojJTpQDX9LdUrubZUbqVnAofbLXLGrL3ehk0T6eKL4+baf5vsr8HRttYI26AMdSujl4
85AK1SBgiNkkc6BmqHh5Z5mZUTMahjSD3ZLmgNwjVADnHBX6aRdtXEq81YxD/RpKqZNs0tMpH1KU
ResLQ6Lqq00DephoWS4M6cbCX6KvEeqHZ6lsy0NfOvTKa/4NLZT+yh1NlmlIx33MpHhuWXGoi16/
GX42813f/lc+gU99n1nelJhw6BjG+cqQJiZqoqFGcA+b3nkdgMTUZO+sxvZO1GZyjc0PVUgzeR/i
d5LagUiCys82RprC96Fv2nXl8tOU7ShaJ594zKtVOvrlypu86DTCDE/SYai+wXEwLTIW0kMPz+Sz
6ihe9qz65ueWv+Fu0a6byVbfKtc/ZdjZnyKfocJsXj7Nap+Wi85Cn0LwcVTyV0HGj1kVWR/SHzwJ
SH4uiLc36Q84CTiXZnJwH5A0oUvgFgUTTolRl+YX0j1nIyVRAqscxgGCjcsxs9A6lyOAZXjAEUEE
gzzHHTA0PqiVwWs+wPJJmLLQrEZfJzj35MKJS2uZux66DHsde7Ljis7Cas59oH34h7xeJ5g9Bh93
CKCTR0iRQvtWpLajOPWTb5MIq6z6sldvivr9QuD8dbD7rKwTL3Mw3ubIfg8OPVHA4mGhvwiM6KZg
RLehDoA9MmQFGgizatOLsrg5otVMRng2V8bkojJUG2k1xcoYZOjF8kvKeyEfY7yqJn/B5DOYWdd0
zzXp0Ehjzmsw/HsqxPAfoeGbnIi7WmwPz3xqrtJFLw6gWz7nfFyRXkyvrlPgncqEBRdXrV/jYRqT
GD7ecx4PNzVrIv1JjJa7MAcenC7sNQ0c4KTNRyLDM4M5CX2KaNyVPx2nPpH3K2OfQl3I+5XNRd2x
P7Yejy7x2J5NXFJkw6Nj5cNXvw6qlc+L9hhbeXy0Us1WlsXFa+PV56yBg78zDuIybdMrxV6aOKqt
Ln6As+/g2nvs2vrVawKxbXSNeMFMGjUXqUxH5aBiTFJdwa09osbw/VlOtXju1YjGtuZh9kI1bj0B
G9eomKGdlVkon7tB2vs7/65rrnl7aaxA3q7HpQb88QR4ORip+RWeaGc5NkG8UnHAr2ZwRfY2CV8f
DEUHJ3qg+ashzBpGqLvzWkBa3HmfrjOWuf2HI1bwCT8PkRckEwKDIEaSkTe75T5ZLfmYN4BYlOqt
Za7Ywy/HToUfp6ex0ag1gPGxDJqgbJaG+W9iI2hV8K1pfHUwhmYbX7ow7a+GyGs05HZpxDaGtMbO
Odl0vN6M3Dy3/64kSY99HQVb7QTZgo5jMCx53KVLr1JyOdQ63Fa8+5rB9AHQKkMCzzTFl8AfHAL/
ofc1Kn2+N7xwdhdwbSEWR6uNoSY0O55z7ZDbNPQKX0ApAUhY0th/jBjK/WbLWLjwPNh5iBbps61N
ZcceEchGm7Z0eDIatV8ggFMWcmfIioTRfpgdPYZ0vALNx/Ns2BT+VB6VPy5bnJbOodL6PFUt/IwO
s4dV2qG5Dou6EmDOs6ix7LdYRf5Wx+m0SNOUbaVGM29kLztXRhoUd8K5cwUOFcAM5xmfeZJG7sky
x3aSOzH2SPRndgv2EDAXYZN5aOb4kuHD6Hsw1JTZK8Sx40MU5gSNpvtv5tPRyHRa98oSG6ce0kPX
8nDHSvrYFmNzMilrrVvmOxbXNAnnT7oZLEEf85w0J0PdNUzKm1n1fg2jkaUjMsvxxif376L52LlO
w04t/fmJbUjSu+wEV5Uh7p9M8300Mtr9vH8szazyT30T1eiShM1KRTw/orcp28NuRDIMD4aT7Ugk
y0TFCH8fy/BHDfhLx3yUYAC44a9KtA9x4dN/wvY7OlaioMFy1Eoig/Bn0zpvZRiX39IcOEglAh57
5cKgdi0PIKguJydOWnLKgkbuSid/RBa1Ny3ZzDOCMnoKGc6AvW3NBviY8gVQ6tLN3TU3lsVaxv0J
T8FjlDL/x/ukSPmNw/8zmUWtQy4W6/NDaBfRyWJNNyVDDddih6J4mCJgxg4yOJdVS9W6HEj2mPEg
2Ct7RHOZrrWLReMHAOCw83htDgf4+tSPXAMuMtpUSGI73r9/BH+NNc57YnH79PXNtWWRtSIO0iyH
LC++QP/VoX73vctCkfQOgj2AG2/2xFbeqqoRQyKiSYyG7Jxs2dZ1fhJdR84h9dEWtCLuzookNl3A
zx4ULNdDPQ+GvA91ZW8Gr2C7O6sL82HjIRN9enHqptvA4b2C842dXUQjH0ZEsh8ii4cwqSay6YmP
XkIy4v2aVaG9MGJ/VsxGxmF5pAhwVnwTZUWceL0Xb3hRT3tHlOWxyFtn3Tk1Hh60hVmg3oB8rUjw
A9D/5d8q9xISI40vmVK9tap6/J6jsRZqPxu61OgbnkS9rJ9m4MPYdcPHoomqJ8m7bGV3Obo7zEIv
a8mFWvHaCA0rdUoraeGQ3BnSsovhEKQBDPwhbxX8NMVzwb3iNFWqXKoA+bjrqrHFKhMIh7ACwRUb
4JY4ps1TwzRDPotvM9sNJLCqEXy56xgSn9sQ3TlHa59T5pJk9OtszzL+OsoxvtBKxJd+nlVuBkTZ
XOmVEQy5HLe0Tq0E1gtZAGoSn5Vo1K+ui8jZSL6q3qWHdFTNooSLpxI+n16m0rbx4Lr8aobUeu5o
RR8sOJ2vbVCOB0fXb3e5V/vRalCjuzQ8127+itAWGgcFggSzDYpfESlJ1V9tIMJlHLrymA02OTuO
HhZ4UsSPf9FQqe2sB+W/ejDPrgCQWXswMp4NxYP0AzXLcNJAyHnWlI61ulOzTIdh/reAE/dQyA5I
d8iZu71vVQGn/whP6O24bhKPy6Y/UB8Je1SJs24d6yWImkVdT/0XajX91XbKXVFI68Uvg/FYeYWT
DLMWVwPZ8IqplZEWnDVL1ihkFyukEJhLu7IoHpy2+2Ac9EMvNzXlv34Dnnpi06Y5T5o88o7j5F47
QaYCdyYrVn2IUK8zRM3VDIiXnkclg1VLm0tgElfqBhEylrVw3s+Hvxuz0IHc9C5CqTTl2MJCC7aZ
m5cPyutLpMJaw4WzneHc2XdV5gTiwQgK4aDTPcPB2Yo3PQDA/G0mbXcFHzkQPcOw+LtBcpkj6d9E
RMBpDNv2OShipOw73XQcleMciAUM/QUOidbylsxTZPs4nPpnNFyp930afeD7o8dPcpLfRSq8Kzaf
hV148RfjaZERXcTZoK6G4pS8Oj2lN7+MCyfoou8quTfCPgWcCwJxxcaQGXAiNjwjALqYrxbqWu+J
a5EkiGiz7h3J4dJEL4mJ1sHR9hFZqdEPG6ioLfuOd++xd/L02fewgSlXeGs7k9VJzxEuWNMb1N1l
P0nhiQSf4O6JTqm16ZjWW2Qh9ddiAryiUeE5vC3IAnkrBgt3pGdIXnNF/wcfuI8SlE/WGDD+CXEi
lOyHqI39ZI15yOtMnVgVb1mWJ2FfdQ+OZzXXvHXzvWryCjiodXs1PEUaBx/9otsY0ggmj3xeNVrO
Vsu4tZ6CEMDq0yICiCPq6Lv7BLkV4hFtHN0VvFFICSBeC1C2eaAiqNYysP+aLOB3o//SqBKXALLN
ngejYki/bLHOTO+LP6wx1xmBrfS//ZuOSe6QHzJzXIJ9CNU/yINGXvR//b2a2m7YAHz4b25firVI
HZ5483nCmQczU6zAtp7Z7bXOCN8ZXjYfKoYqgABxADTSsTyeGCZQKKOTQCOGY94TmEAyhTEaOpdP
s94t3BtvfJ/9/+sNbr1ug3TamDglSuhRrOjDsWbMYkOmPs8PJjBpSIBD8A+kkd6V72tb2UfJJ+U7
mTY1flBh0YU9OuQYSSkvkc63Ys7kMAP89WgMiH7AGzhggVUyxeUlJGij6drV9zrXVoIc5fYRdRru
VuUwIlnk57ALUPHGxz78ie7rDe72zzDvLLS4GvleAQhzEapGJdFYlK+pxiffYqOzMWQ5ki+WJOVj
6SIYh+y8M7qpideskM2WWR1KDQzJpykJB6pPA+/1i1f+zcVUvg5FWR48P5qfbFwalQbZUkZ2szdS
7VuLmJU1EkbtEeYEfgNzMVtk6dr8BjfSj7/IqC8f0ZeuujZ9cBZAelsFAc92HRLrlvVIAoQ0FDol
8zlHNq+y73g5vmWR9J48m3u7MHPYugl4/RaR7xYwlr5/Wkg75w/Jf274Ow4eKtlIGLpzaXLg2qge
NslRHypRJw9fTSsOxQugTcX04gMidN0wHup1Wiy7vqMHK/QARN1XjyxN/Y2hDB+RNVIndxrVNPC8
Iw1sOwy+2OmQw8ZjvhQL4qL5NKFTs/P6YLxWVageZNgt0rrQV8Mq5dive6DWLw1pBL4bP4V1h4TB
eRFBcc6xYdOzocwwUkehuAtelR4pvyvuom6JTA3ZyI5Oq5EjVRKHTLao7bY4BkhG+DpmyEqIhH5G
Jl26q9CqeMH6PmjndCg0akPl+tK8xLdX3rzKWSs3vl8f0g74cQG2pQ2Pp+biI+h1G1Tuu4lfBMUH
AZtVzAoyrzDKpQq/Ox4NUT+jUB/Xpx2CU3FeHdr3WW0khkagN4oWUUR+jCpGwvesaKGjYmuHD5/8
AIa88zKdTMhiOxqOxHZ0ursMWjetEGWjfsKiku1RAWK9pJy++fj2XwzVtZfCl9GzcKl4BADiBWEn
68Xt2HhAX5lsUQed9YIipWwTwtXaDMhOvaIAp7ziW80fG9wQltvBkwXY1aeKDTKJFa8OhidUvJGt
0BvKVX+wqNUdLKn7Q1y4kUrutJnddaJZ25Aw+84MTma3d8btzYhjcF7sGVXPJo3CJE6YmY8uGcko
Y2Saozl0lKRwJd/1AokKsMbiE44Hjn9xsiBAlxacoLyZNIPdpsGl9NXjnNG713WQkaTtc3qqe5p8
UuNVq5NbdZw9Uf+QNzW7mKEc6/wc6QdDwBsItzM8y0AHd6ddOQ0CPapnXZLNwSffgdt2JmM8TIeo
5Sd8cfh1bEhSyKF4MJQKc4H4RTZ/jfjVDKJAiGtCfRWOF//h+YrhLK+ihch7dipr/bOhvfechyoy
lMq498yt6QOFmNuNaoTrPuc5/SDrURS1hOtVLFMVTvuAcXtvZu0wTreZ4aEO00vsoUCCfldUe5RM
z13GHYpwG+nKIrnNHR91ioKjAxFBzHsXVVrvRtEVRzeiqMezND13g5hWFkKdVykU0JZL1j6XQUUS
OiBuMaIEmMOe/BGUDh7nsUUFQMYTv89gdDR1nZA8RYcyXXRHUVnR95A1/9CwjV7LWMaJrxzxLFEl
tvw/0q5sSVJcWX4RZuyg19z3zNq7+gXrpZpFIARICPH111HWdNbUOTNnxu4LhqQQZGUlIhTh7pHE
ICP9vUPxH8zd2AOiCptHLKpYTDH8CV4FnZeMqaaLnjKRQBvdsHG5bOalKsqdCV8PFpiq3LbLnXn1
qmm0yrv3Udsp30dvc82oGwxb6db87r/NN5czEzIXCOOgbV29Zw102pnI2OwTIyCUgNxjM9y7s2sQ
Ky6IOvhu3s2xX1ZPvE3aeUpC9eRj0y4BdrUs9+z7OX8Z43zcDVE9ZWTRRKTQXsapp7FIohmihiLS
2aI5jsKpX4Kgnje6KdcyEGSZigzKU3HXrIPeDZ/kGNybjaAWY4b63nn3UKgg2HSp3axTUURPVu/d
56BKbdIg8zfe0OzsrmavgQVofg439+h7zN1nxA2WpA7756oLn02U+7dp1bF306hPnKtpTIaXWnFr
AcZkdPRj0JIXTgnuVFHLvSAZfDqp0/joIgV79ISKv7vVeB/iofxue81blA3hq8crOSNVMr6AtQZK
ZBj2T0MEEkZFXPlQFgzaMBJBCtsS/TJuMv/MmAUxw6jNTknL7fUgfXEIlR9tXGsgOxJH1c6z6mEb
KWXv46apNzoEGZDkdQ7Zex6deBGggGKsx4sLWDBSgEres6JGlco8Fo9d62Iv7zL1jIXLm8lqcL7k
kVUCNaGsr9E4fsFf0v6AA3CMxiZ6g/bZypd1tkuRtNk0Cn9O77PyrGvd3DHefB8Kz3l1Ut9edKnT
7GgHIqRTqpnprwYRrVH+Q62GNLJfszTYZGWcPSp5HvBwb0eiiw0HVRpMqS6fI6lFf/iNnGUNpKN0
E6czGUr+lCdlunIDy9uLhqXHOA2qZWk36QtV4bMio3yzaLGSMvBXYV24G9SzofPao/K+qhMIfEm7
30dAs2JBTPlKthl/6KoCy2XmVd+DZlw5vBV7WuflPKI83iPxH10PphkiGwcfJMgWZsBBibR2Zk7t
qsCpMbqekmm6J0a2p/mHyxjjOBdqjuri5RaSh91iUHZ7Suzc3cmQuasUqMVHAB4ZXjg+e/OyVzVm
4w+GF/N8aJl95zYj21iFH298K3UvVhbj0Wui5nuXtnMzh8XxL+na9ROvfLqS+OntAw/MbMthESC8
2YBwdGvjtVhUO6yGD7nxPqaDN3kppr+V4wOQn+9dt35kJR9MSyUuSBFl3l2v8Zd95iLmDkNffqk8
wATCPA4WoECkj7JvupOo4otrFdmj6QoDseuQTD7bU1dM2goEytxem8EiiCvAyZAMME3iasTjwrUf
oTLevBv6Jeh1Jw/ybudQWOJBZPk+LSnCWE5fbhoooi/7KaoF6nQx613SnRvPkw+uTD+YSQ2kZUVe
PBrpDUeYriIKKF63idvDEAC7Zg6mWaHYxGIIArZA+Ahlq506vRT5DtRcxCtNl6WCr55NxHvfGOJB
BwygWZpReBn8fwjtIM7w5w096gBMhWhcpFbxcDqO/QmA03isGuuCuU/IfyIZs8Jay3dqjNch4m53
zfQiHwlZg7b53prGbq1pzFiK6bU+/MnyP+cZy2665u87/J6XU6tdq5aNM1RWQTolkQrpFXKwux6Y
yTjUJ9NjDhpgqbVVlJAi+PNAF5bYBZhAcRxX9oK0bJfRAEyGKU2HB7w+oYTkxrTMwe/yYI2Fop07
QaYoEIgondeTWK8z5sxH4JbAAZTkHOk82eVecZezgpxNlzmzcqRrZDpaeGP8MYDoVrtiVapPBemW
fjW6l3TyWnXV8EVIrQawExY8ZE5h7+E/UGiJut9bxHkfcyd+G4WbPbVOr1aaJc7OSWhw8n0vA2IY
Cqe8VmSJaBTYWyK4h/Avf6CcrWkV1i8hU8UhkIgNmuYAvCJWrUCs2oHxFz2igKvl7MKay5NVsmqB
mJQL/H0d4jFXQX1KodjqdICMdpa1hSshln0FEuxaj+O3wK3VTNNeLBGZjp8kd+89JFt/VD1SKEMN
SgigQeGm9JBJ/y8WiG7WC5E47hpEHmc1coGkhltVR+yB+bLidvWMd9lPEEWSN9d9lUJ2lxLMYn+T
RC0qTfuQxXejMriosnZ2BSIlS5Augi82t1bZEFQ/HKt8t8Cnt3cT6WwZhUhfddyHnGlF4YJPkF+E
1OW8bLFXdjlALsCc5las9leIXJLJ9JDr4TDYaYOySciiCAsSMLOuCKDcodxfqeOfEGam31twe2c9
oLAvMW/YHE4pfURtJ2eR4I+5lDkRKwbo+BEVmPVmEICy6LzP9skQ1Js6ruMjwo3lqmghCYD/GEQZ
PCSUdVqF3Qo++Hj0Gg1uhFt729S29Bc64B3AB4KYedIeB/APZqbfT7px4WUDzKaFa2igg/vbzKZN
MBPTCmZphquJ4N2MUlC8KfmFVzt98fEVQkShfU0hd7AsoSN9EEXTnkqHJvMUBL3vDpRHUjv8kdt2
PR8FJUBGEXfXiTbHh3WbF1pXpyqk4Y+qLN+YpdrHqGn4/3J9TcGJD7E0LFVTjRcoM0GeMvBBd8NS
9iGWIAbqRKWs9RPQOuS+9VFVRmLhhVzGLugJGAMlbV6rvOCz0BLy3KvGuxtcB9Ia6KcjXfZaLTLw
MOYeH+jWbERMM++Cj00zGtZi3+T8joxxeUicXK2yduD3ZQtluQHRjlevGu9yg8slU9WGqPnVhfyb
p8v4xQLFc14pp9oi+fNLiM7eW3aH5I3k+msWsfsOikEP7dSfAYy/SH1Pf+0PTZHUZ2Uj9G529DUd
7ZUaawgOT29WExdAgms45i4PtmEZ+WId1DabNYFXrKOyh2cJ4jhylTFr34PpkXIWQEv3h6iAdugs
swd1MO0krdUhHQKJrMRQfB4wJiGfVL6NoSDtgDq4w5Pww4tBEhrsIVju5WHqskAauMt4VEJiIlYL
kC/tIyp/N8vInjZDts0hAZIPP0UO5qqbBr+iuLkvktj6AkGBYE6L1rmMIKtj/XcQi/s9PU+AGTPT
8c1dp4dB6v+Cfvb96On0LP1EbaJ8YOcOtIJZnYbsS9vmYhVHIeQh2459yaLwVSa+uuTNmD8Q0GZN
tyYs3kA8ARI/0ySmsfvz3TY5+JktXvJ643tJ9YXUPNwjS4yqglNzsPQD+DfnYhIEYm1yioqgeUyV
KPfK8fqF6U9Zegaornn0hF4wMjozu+QrXwi44PDkDwCPfzzc+uxIKKiStt7MmNwGTBNIUbUEZyla
MNXpxeBW5R1pGFnC3bDxosz7dV5UzSFtdL2lcAt3FZALew8P6MYrpIRGSIWinmkfA748VktdFcN9
WZJkzmPWPVFRJ5BVc+QXO+vorCq0981Nphwwr99a3q00nerOjME6DoBFnXk6mUma5unMrpGESSLx
Q6b5gwet7OJXDzDF1mTMhg55gUTSO3vKptVxvkuwvt2ZMWR0rmPeRIr/PWZycv85j9A2W/SKuVf2
AIFwJkClJNsYBCa4sd6u5hnIWRPVQKQRVIlVyQF1xS9SPhA73cKNT3+BqbjNkjp/RSzEwUIx0FNJ
Sm9nQ9pmVRVu9BC3yGLnkGZ5K8I5nv7oZ+s09mx0mXUfO2O9FnAGdkMKuaS0gb85lWd8rZt0n5NS
HDubeusIkbwZAp/pL0BOK+Z7vywuXmskl18iSfmiieV49iKuN6Pn8q2XSH9FrTLbQyklX5VZ5+y9
1smPtmjKJUBf9MVT5TN0AOQbUC4rSf3sm6bQ7eChzi4gRmClaVi2Sdveu4symmFb7AbfI/UVLjPo
BiXz1DE3NIVw4Go/5SfVxFcwA0AEvZ/5jh6gb1CPM1sH4aVX4rXlZPjSx1qvIuYj1jgBsYTjL2xp
kUddquYAXlM+t4Wff5F1Abgafh4b0yRje5Rdqu7bRIg7VdMHd7IitVduKqEhSjM1EbxD5NPKfrBA
yRPyCfgqOMhIN5DUmOsImeYcsfzfYCst+4UFyamz6YpYlG/aMlsjV+DtUb0bhIs0Imufd1gZ7NJa
dI6UjzQcwpnd9uqrSPldgV9HOuPWklJaQ1W54Hvt9el3MTog9qe5/2SPp6tjYNEfWKifE+F7L1w4
40ZWLFuaJiGocmxZeNKuo/izFEv/l7xi+Ge9XT8G7cRDgNgFgt8hEGf+lHdz1AiKdNhYj4owB9gm
z5vrZuzPtqrorlMtilnEWf2Y1HBLfLeKfnLgAlOBh/hmq8Fr3Gp6glsA85yzR95k5YzXXngzr2wo
UplLlyC47q6206WDiU3SJcKdX4na0E4HpL4s9wIR37dWOLtB1vSr6Hp/nouCXXzauhtUo/M3KUpp
X1KwRuchSgx+rcDITuGUm0m9iiiioMBpTIUA3Wkl4EGVP0ZpMXOn7HwGwatHqpD8nVYQM/a7pen4
eWyaB5TL/yo3AMjc540SGCceNAxswOmmUn6fYHQI3yQ+4ITRo4fU7oJKTflLGSQzQMzoGkCxbh/b
CtxMc9pKpCPFdLiOMF+TuelUZYdM5KhjlO4KgCQNx6PBuRg4jDn7hIn51FQq0FCPEKG/AVkK2kCy
R+Vf5NMeIseF0xn3cu9YTXQQNOyXHaQ1niBVks6mXdBbxQ8QYwh+mkmVlWNSVMiV7WHPbyZ1NMVj
mcXeU1RyuPrl2XV59lMqtYzdDk9Jk9aQWgcYBuy+b5EIxy/EEag4DObHva0paLE0D4+i8K0N+If2
lto0OwaAC6z8UVk7kvnPWYKAWgmQzQEhOrIHPrRYWdWoHhk4cXhXKv2WAN4sfPxAgMcD3qMvnhQl
wTIn7fskBMLz6yRsW5vfk7RBCrSQ6mpLN79OKqY7Tdum650S11KPdhIiRQIA0Lr3SbVkAHbmz6NI
vzlB7BwUCuvuRg59YBNl7BL4st0wpBt/ikE2nl3PgkaTawwS8lKoyZOPT7wMFsoGftOCKv8X3v/q
Jpy7kGJYtYinbOKgiKbuxivqS+rTL1VUJZBHA1e369wXyBgmJ9NlDqZJqnKFwHtx+NTvd647l5Vq
l0zfU+npfTYJICIDAjLxdHY7mD6a9nxD2QErVNxj32Y/MDoBjsskODhTBDkKgad1YxS4cPvQfTKj
WtrBoSUPaTt0W7ei3gsdyQpJuhCVrKPsrs3UQzmRwGq/IxunouHCGl1vaUnoAdW8ZRuF+PvCPLVO
rNmG6BgFHowbMI1WId8mjl4HXPwKpq3ZAKD+CmEc1H6bmlbhHBvgP++T+qenI+vQER0djYObOas8
spvj1ed141CMiM67/QLBabgzFOpuyi6gntZlQFfDVcMuM11AriA7oORo9RCMxcf+Ebu+gQXVw2Qf
yIq8+u6h1ED4VwIcWyqzpW8+UV7xLVz/eKG83t6EY4B/QJWNswqisUdBs/rJEunS7DM1k3xbIT48
V9SVD3rI+JrHXrEyicKEVt6soj45UHxlL6y4cNvRz0CfPV5BMMB6oUSRZ9kr+MbRrkqkdYx7ge1l
IZovgaCXdIp19gXfhRULXhUdCgDFSX5ukhxl86yuW+cp8e9LVrqzGFiVn8Jd+bT7xcB1eGX1PYLB
NUiEf5xY1ueej0MM6IVi9tGGNSJCISr6bFIOwL5MOaII4dbp58Q6pIzc3ElXZrQHTbKp9fc4mjGN
vXqCf+ccVAJxKvOIHmRQ59Be66JXWbXLrhTOjwrFBmbEoeNdCScJQMAwXpW5Ik+V6B+NRVvl2LDm
5ZPgZbOWMcu3TimbezkF34xFBOEJHvT6yLGmLcSkN9JOB2WDTGNnlbOInUxjXx8W6IxCFCyTUfFU
DShX4ZbNxbx8arQwgV/M73Yau7WEl35o/Z6XJPgh/n3Wh9imhtOf9r7hBLdB5sdBou4/tZC8wOqs
1B7040h2reUouc0rYJIgh94v+roI94YYYc5SmWAD5IPjtCi6xAKWrEfpbAbZH5BTwMNHbGLfoJIk
suf2I40oWYZYqtbaF8UqTBiiwhO02ICMi0njRtTQJ2pAWMsharQPsbI+Rz55ZjF1z6Zlp8PMY8Uj
CqR2FydkyQ7rNgozsyh4BeP6ZwSg3B0nnXWiYz/MKjDMTppYyErR4S4TfQfyn/wZQKn2tUVkDdiF
Xr8UnszneVteqE7VqS7AQkeJmvrUkijZFI7qti12pxX2kEstm/5hcO3xUObyqzO6/YNumDsvRJ+u
QoKsAse77icJUegF392GOoW1aRLxXbfQgav8iuP7SL2Fckj7zcHTzlwevfjaT9agA7N12HB5l4X8
WALK+1pW3sLklWwBXSKt6uwSFc0dKlcV22HIw33CwEUxB7w+gVCsG8itTTyhiVfV/1Iu3rfI0OQN
+ZLVCYQ2Pbvdx5EWZ6TE8CqVuV56wdCsWpr45xar01wlTbyKFRAFM7C2odokaXQfJ/bZAwzumwPA
zKzmNZslEefY8OhVbccvWcD673Gc17NGtd2yGGWxDlvbmWMFUC8kDPNZ62f9jxR0+DZtVDaT3mPP
fPIr6K07bIo3Atn5hY7AWNDUnQvhiJmqsnhNfUH29dANmzC2dslYs6WjwWIvu35mA139MjI5rHrg
4lZ1IrEDZ+LscuD3OoAOv0uqLjGSrW9IOSFmE5F5mmTxCnJBYlcCFmPYfjD4gxbI9NiDtlAehjQr
7syhaWxnb1FA+KYualntPK/iYMmD2jmqSIN/oPiXIeaXJmT8EcDbR6cl5RkiSvZTbTnPdepEJ7fg
3VEH7QVEAED6q6LAFu6tsCU72Hl6T8Dr3qZRlfsgYtf+wUIAmizHLKxeVYioMZd2uzJNS4fnmGN7
GLq9OslQDLPUYuzVt4p80doy27tEHgHTjIF/hoqYodFkBGcNNJsoz9J1pdV7vxmkCGIiXDOZmDbU
xr5aUc0WfaKfkBlh56YsnpAD7U56KPAkjcrZKdX1z3aMlRrQ8GqNIMlPvHfVXRX33nEYok1Q+lk+
h6AWAno+IOjToK0TddcPUbTjI/2OHCMsFBQStiSHLtm1nUMRd6bBmkSBZdYvOSLLz3Bj5BLQe7zW
pmbohWSOCsByy6DPvMoJ13MlOhR/l6HH9tfTyJfYJsHjiudq6qUpXlCxa80zdeIqIzvW6Uuji+Ac
V2KN3ecSGu0/a+XAwyvEd+UH/WUUFQr91HG7avPXsQXQt8BOR8ui+6X8BxVH6qmjGTk0yQjucFOC
VkElSCQFlnRI+CUbW+XVjONxvlSW5Bc2nUW+c6mw6O9Nlxns665aK+WhXvVkAXBTdbKc9jtFSrju
ouCxpXa/VV3Yzk0zytMRkTf6rbBY+AhtYXVfyXpeTi1eg7GZp71cDvZgHcbpADTZ+1lJvX7dZ+G3
W9fN7GZLwChGagN3/z0zCrs9ULy/moTHu6Hpim0sEwJK6FBtct9Jjyi83K0zFLg5IZWoVx73mvMY
t9GSVJD2UCq9ELyZN3VVV3voEYtdhsd/I/M6PnhQSl252h7PQyPqZQLwx70cKaSnfWU/8vKubQOg
DuKxuoOudbHp/bbdFikRZz3VmWOkbF/dhB3tBk86LYEtcFj3tWilNwdSr7p4SLtuAKSyNz2XdI5C
aqDbIYq6dUJcTQXW9MpQzTyOPOdbiI2Fa7fhW8yrBwc+xLxDVPCiPGsJcRH+ywepLMNa+Jr2+IQq
o/UlYLnctFqcYjxKa+rGao1iC/piRzFiC2HmvthB990Nq+IXC49AaUJgAQ/zJUTu+TXKPD5veqe7
h9yLXDWlqA/x0O5JgZxgklrdBQwjOWcdMgFNPcyzui3f7AzbLMLgk4Sxz1agF9b7cfSCowscySIj
yvniK31EDCRGopI4WLJXnR023/IsGJcqtpsdwpTRPevUG7gVWCiRtceOuAvvqk4Wey9PoeRX9fpU
kWn7EgTfC4enoGUIvXEyIddhChcJkkV3EijdHwQwuZnDKn2vK18BYd7aq5b18gXhCSRIYJFPjnPc
1NWdq7oaOIBuY0dpuY1GEm6dsagP+F9SVPYS4Zn4DVnkapKrGgqy0W6uD4wDjj/kJHkMfL+7RO2w
o2CmKk/NvAbp3nQQ5TGHAN8aGWSxNOCuFN/lIlR5szXQLwlhcyBFYgFRK0C/OhnPJDRNH227Z/d2
UiNkKoJ90Pbl3PN7tZXSSZdj7LBXEDHekHUZLg0BtaNGPfZ8WnMDSlDb3OLz3EUcVqPw87bPe70e
esruU1cRxCtl9yMkLcQ8pfNmIWXR2Hn01Nj+uHRQ3D3WLV/UzCOXajqAYK9mboEfahJarjVDIMhZ
jG3El1nSkosxJCT013Hhk9mtD8pu4LcEWFimqxizMhjCS3y99vViJUqJpUA19Gp80VaK8rE1Z0cr
RQAQnEH4z71XHkhBvkbUI8fcw/466x5Gz8vn7uhCsJaA5d4muwg1oY4cBJX5CH1tQE8gik/Kzt2y
vtRnPh3yDdMVW2FznG84dgqoMS/dF8idfvPaYfiF/NwIpDIcFey2W6usZp0g9VIh9o3lskzHnVVi
ofat4G7AOrKxtVUsyiZ0nsIijTYJtRhEGhmeV6f8AsxMuRjjDg6XzfVhTIAeqbwgWhWhN0APiNar
2NbRoW6k7KGkJB+COkLFsanvdnC6+A+TLnYRV4sA/4I3AkXCrnuJO9XNWOTnzz1E3Rd9FXgXSjJs
UYGFAJ57XXgjKAIgJADfAyFI5TZqNubiqFoPW0BEqB4q5JlmIGUPW9PnVF6IWo8CpGIrvhReHr0h
F4UqCHORpPF96sFLzl37m21Zegfk6bjzLTBNZgm0k3M9hSYaS8ERpF+sLi9flZ0BsA440ARcjhEA
z3ZApfcQQPPCOR3idhkCQx9kORKSaZUfbD6wbT4yPA/cthZNNLpI7ZHkXkfqPg3TI7jRaQZxIAsB
FirXidPWd4ingZJsNSjd7QjQxkN4TaDUtk9hrYvjgLgGQiGifaK8jk+E+o/4/aC4iAabB3TwPxji
0aQWc6OCNdjFLZoeCWBDEDcDRdMlJ8F/mEaYZfayjhRdRFE7XiiksWaeIwYwE7zxcu2D2sfaLWNg
LyYTM4DdAjRSLGjAoIergs7tgMEBngTUBhI1BynL97PS43QJ2cgAMl8KZW2NzfUUKxF+V6XdryCZ
D13EAJKTqG/K15VDkqM54GdAthJMKw/aIsegDfECqIo70VgUjz+WRXiw0Z0zopptgm9mG7RBdGf6
RFyjNHE3buoidiEwBWaXLENk4QeowdkMmiqNPiHr5F1srYO5l2TpXYZPvdaRLjcWtpYNSkyCjaan
EMIZCNZFj+JweE0DuUm4Cy5O4b/2IPUds/6n9mokWqXmKxIjcMtzGu26pIMvNp05FPI5107TNgcR
nZDl1ate5mKJsClSFBxMSGWVrwnN6FcUE5gUUSzxjPXemYsiSR+ARUEtm6JNzqGNHwUKnWBzhQS8
bAHelwFeLVPTHBRxgaoNCKID4LVhyB2icMfUwlKle/G6+9zvQGy0Q0ivJPiCIYkA5WSbtOU2CV0F
/oZj5XM+Ih7g06Bc5KPl3ZlDk4ESCG9LrpzUfu9rhUQBzsFttkPZ+lc75TgnJPTCA60DsuLFhBOP
HH8nckRaCDSsH50s7O5Vp2Y2RHAf/ahH3UXbupsc9UR2zosHxOoBAYLk2gx4Vc0LrYpV5U7lBVmP
Chgc8v9rSDCVyMXWP+KkqFE5QKkdnrUcO2Z/uAugpDHXpBzXAUniPW2t56yo6b0CQ9KXbfeYat0+
1kAjcU84J55a7SPxVDDvoVGNFRZN1ONN1k6P0EwiklNQA1QF6lZyYkX40xnH4iWtinab2xkyQiSl
LyHYMktfdfnGjIIRAe3OzOdAr2AUZSagckutB1TrtO/x/gCMBd1D1IO3mNXhDKUbxT6yRgAG+8Db
BF6H2uSJHYIxRTsINgE9Bh54+FQhlID6FbG9QFwfo9p21rzG692iUYAQSwb9TsBEl2auS/p0zR0u
l9e5EqAzvO0R55uM4eF1q3oEMt6M0h6xP1+PzbUJmBZeWHqwV8aYqRL5zcGHnOF0XzulbNmisPT6
OncYkkWEhPbaGHu9cBdtFifX0TLsJPQtqmZznZsrJN56pITMn0DHzJojw0rXKMazCSLSn3tI36+q
fOSHmO6BPskfrW7eO7Z6tJyof6za4RksKnKsfTZsmh7kTcsb1FkKSNDlPQF3yMrDa59wvjUj9NSu
XT3ECk4+ks2JzaFzW2DHDKB5totVrM7mGqzNS2iesHwds2FeRUzBxcujBeDT5T5NQfwG6+0HQ3Dq
G+cZykHUXnCukqDY5EO8E2KsLjKgT9Km6Qv4yO4OdS2geE2G9KWlQqwQa9crMwrwQDdHjpDszGjt
tw9VV/eXNI+9Z/mta6p042a1veAqaKEYEraLDrzVdVcgyYmaFpBBIhzVQZZFEP1xWk6nvlM17vyD
wYdTv3L4imqED9LgPgEJ8znEn/dAfMB4B5I+e/i13SVlvTMtK1D+uUj1vWkVI4MEKlM/TKvFHw36
dt4g3dpkz2ML7aB4QI7OXLUQo7dKgExZFKHlnXVivx98axtZKj3fuuHw812ZpE/G6NZf+hIV1zUy
xZ8G6rSwZ00CtsDN2JggHoG9DnTM1O/bJT02jEHrOE/gw69yJfRrPIbJYhQANWuH2UfbRbgL2OlF
DK0X8N/bbJ5PVVDMAXWV3s9KVGTE483wDo+gE2JGnd9nZV2R5dCDUPJpwBibUSWt9MMoyD4ovxKq
DlEJxF6vV+26eFZ2I4B7EqRiBFj0yHaQC3s/FHAVduV0MGe3gZvdbeCT3T8wuV1+BCCeoiI9bnyb
Z5o3m9ud/oHJp0vd5v7lp/zLu90+wc3k0+W7dALmfRr+dKfbZW4f5tNlbib/7vv4y8v8/Z3MNPMp
nV43K5nl97c/wfTfmn95i780uQ18+iL+/aVuf8anS92+sH91t0+f4F/N/fvv5S8v9fefFPIOLbxD
r55DBQSuXT49hubwN+0PQ0hFYRYr4/dZ17b0aX29yrV9nfBh2n+9g+k0l/o4668/0e2uNxsbeedx
eRv5eKX/7/2xmcHWW/kFvPPbHa9Xvd7ndt+Pvf/f+17v+PEvMXcX4EAEjepXt7vePtWnvlvz8wf9
yylm4MNHv13CjJTTv/xTnxn4B33/wOTfXwqYernQqPAz8wvdneSQRcsWiPi5aWb9JBngsw7IHYwC
oxXM7SZOFlbc1e667FDUr2sJPMpp2BgOOgUmDuCVA0jq7c6tUbNpYYbTfun7JTkC8wsGnenqR1Lu
GwIvkLvcXbvaixY+kkpz8P7mSDMAejmVa7sWczN13UxJN3D2IOlpToNhpNb8VujNjd4n3rpupeCS
xCugctyV35K8s7Y+JJ/nrKroGjkpxKPsqr4HKnPjN0ycILbE7i1EXw4BERczZqwaPLkrErbDArRw
dm/MXIpSYhmCLTtj4iY2XCQG1xRXNQYlr4Hh8guABaebmIF/eHc37i9R4CYIov6XOxMN5SU3+Z4y
DxE4FqvjCCSWnoXQ/jiaNopNZvOhJO/DtwH/t0noWzCpB5jU6n2amWsOxo78vkrQ0GxV+yDvOhyM
Fg9VyevrqWkjSgiRUnN6O1yNaBwfgb7U6w9zgDz9w/xDL8QVy3g+eLaCTB80/FH6LTz1Th6dzFmJ
2hV9z+TxUz8conwB/xS/oU8TBpEdeppCreGPaxgLc+DY3kIFKuzXtz5zlpVRvwEN8u1Tv7kI7+J9
y8dwZwZNV1SqVWVrtW2AtwdmEnlCFHIK8BVFcxa25NpvBk2/ObsdAK8L96Y5GgE8cxojmZK0xftc
M63z82SRe61AzbNqWAEC0M/zYnTJDPp63WXWOAiSoKiRhV8tINQI24XDqiC1uKjUFpfW4dEu6uNH
03Xr/z/arqy5UaXJ/iIigGJ9BSRZm2XZ7ra7X4he7mXfl6L49XMq8TVudX/LRMy8EFRmViHLkqAy
T54D+q1ns+gd7DUQSocCcOStZUSjL+RMsi3XoJVWI13HsSOxXIccaj2/FlXb7ahNl87AA3V969e9
ad0FCZ9be4tvOaeeXereBS0s0A594IKXM0YN96D2jOXgNW+K7qA0ioXzUFHbX857jbWqT+Fh347T
sdd0y4u6sQi6lL31TmfK4DrIbqA7ej2wugNZJ7L5ZPoQctt5Tf4oddCO/SGUKSGn6dSIDfoCLwHP
P4TTkLM2GBqlu9yxjrEERUAhUv1aVGAHkkoaa0RsaRpIg3nh6/sb0E9WAHy+JaMt1ULR/2oiARJU
79ggcBodSytC5UhmAPFNeUxQRQVxJWjx6ABC9gK6cv24kObVxCct43pUw5Y4QC34BqwnHajj6u4q
GQq2Sd+mQQyq99gHUrAEHKRIAx667bXmor2STZO2AU3dkBxCjnZLY3LfrDOp6aUbwmg/Wh0/jao5
nlyOCrFH4xQs9EdHv6+GaiqDxYHkE/AAkz18jyFug8K9PoJ/OaqDdYWhTN/WurHFcr1Qv78xW2qi
7BR9ug7vKqEf7itvKqJtOPvIIWgf7jDLbQclwOMSQ+MPM5ebDA8T1Y8AevLR4Qd+XAUV0yJPXjj6
wnalFJujQ/5+JkhUbh2Te+TZMuPGTkPsoMcdkP+vHR+c2UPiE11TLpqYCyNRzuuhDLu3oRH13gCY
yImcZF/mjujG8aO5nTfrNGTVw2CsG81f2G4NNByiDYqDDNBgSQIQsNZsFLv7wsRQRIe+tPmpTEts
TJOu2adz3uwzljvqIzeRO1ChH+5TTCsDM2pVEC6Q0QOqbshD3pPJifXKx8MoBz1Ip6mF7+oW+Ion
e77DbU67oJlVv9BZAR1QfU6G82rXId12KnQT3EUIdVWAaj1tqs2djZeNFj8Y1wPSevhLgPoOEsWV
lQHpTgwXVJXvVyNbJy85VQpKMrja+gLituxOY2csV/tgL/MG6Bjo4vFZ38950uyQp1af3KEAUaUS
Wj91yHnEQ8G/O33J/RZN/Q/he2zC7PkmltuvLS6TN+BTjjSUAIYO5Gi52yGdVEZ3DHxNfHE3VoKM
JJAOb7YKjVXV1EBhR85YJtM6PJZJvSZ2vE56WvCYaQGtaE3xHYXcTpFro7U2Aes7ZpC3Mpsg1217
si7ArJcbpwPRMP511k8rRp+IljXfYisFr4fZ5ZemzaD9CzHDrYk+l2eKJbqWX2PVcTZRpgH0QdFb
xbM13JKoZ6CD6gGaYTIMJYxYZeBVIy91G5DXdgB0IC/NrQbUIVWXGW7rh1jHN1An91qpJ4V8PTLw
DfBT65C8jVSiIm9RQVWmNQBo6jSw/LqDZ4Q5GnVQTL3Q2epYbbH0AsGh7awU3QoURwcONubFgd6N
nzMqfDPnKKKuE+gSNyvRJQTYTsAIjYUpeL12Ll8U0FfduQGsidlGvbEE4HiJNaVf0AcFORj1S4Q3
AMXCBFTDfNC+NKYGkFUtnkTF0Z+nZDkq4ZH2xS5VG8VPNTxH+axCABEfWDmdVi37st1PyPf+d6uG
kw5uDEWBvg8eHvcmd8ydFo7ozAY+ywN/2HhK9CR6iet5HzXI9vdOOj9XTeVPkhgN/XPVvT5ANiqS
UWhaxLOzBY0Z8rqZ3uBPwZLkpSXRlcdP5E0M9cOSpShRKMYaTl/9REkhR4XBrYCgt4dHFYTj+8GJ
rS3ErqzPypzc0314jcgB/NzXiW1u484E6bIBdirutbPZ7Og5eU4TdjTs0r95VkZTJZ7AZ1VlRzN9
877ZyJN07QePmHD78ZZHdRR87ljVPWVSvpHlOVh0jO7Qq1zh9+9DFEWjMx3m0t6jObo+Wwr07LBQ
dddpTvJIBxcAjzoDFo9G4LbQz43RH9loQACmEMW0KwY+4kcWE2Z8/x/tIu99qb+1q0BFB5GYXj3U
/WCfKUToIb+3nHm3TtCtObvDLyi66mlCqFam34M+fYlZrjtnl7qq4mURBnrHSyxQ+KRXYQOGD9n2
0PQolg5ATecBsE18a8jlZ8Wp/QmqCE9KHqgpuF2roeNPImp1P+EQviXbBMTtCaion67keyVTUxmg
CirUsy1NHOj0bdZaeIqUwxqbvkdmvpKPwo0UfaRugZadXg2NgyjCL+AO4Uc3ivhRhBNQ6HRKB/y8
Kwp0Ld4DbqOadw/F0DCs+qjxaAyqs2Sjm/O4rLnGFFUqQn+dTeuarXh7HcsSNK4L+1nlbbS7CbE6
FXfUyP0Umy2UVAbXODijkgA7OKs4pcM6Jj9FktsGVdZbJI2tNXJxUSgKEsLXIvCMUBCtQWfrJaFN
oDD/j1ejSOxRY7AOApmo6t10sUEwGKSTlm1oOLoxbCObLqMz2x4HB8X2xhHy/GeMesv+1l5Nh7gu
tGNbtrkFORUsMjlPuqj5faRHPcBJhb11sbO8gtS+9cJ25nsa0iEbnEfVGNMTjZo01a6DOQUlBIQu
lRy5RhRd0Zi5TmnAwnEeBvMuFN2c+O7Qg2XALb5paP9OfHC8zPiK6CD7o+nywpMR822XFMApNa0P
eA+/trYaP6ERALjK8IkOLLV6IIjM8JBLm9MBqDrPCsRd5BDV+uFSRvqhMdy3CfoICIMJIUEyoRWt
2NjzCNpYGQ/sbXkaK/vvNR6tgYB3WVC3kwHN2Ag/GmNxR8O5rweA0azEp6Hi5OyxrD8XWf52NbAi
NUhfWvae5X0G1E3FkLRxpG4ZuERT/GVpFIBiHYpl0pZUJkDE69jYMzTKgasfAaEMoCga0oElVgoc
TRUFN451CO0WYxubFjCCn5nmQCdHsAhSKQ6KTRN47E0AH4Oed/MWVXhQ1ztJfFUTx0tFXfzmpbkG
JHkoNmdO9ETz0dx/O58iYpDTLhHrFd6vT851DYCCweULELoLqv+tGYPDK2shoedZaN45O0q/QWdG
BCIBk/9o+zQ6pBJj7VH0YCW2L2I2PdChB2vquQ470Nr34qG00ORRpGGxo9cEimlIMpjtaRk5KKN1
ijl5Gb0d7156dcUfvDlSYh/mDnIul29dqWbmHWrVETqccrTeZHV7AFwQ3FIAwD5OsZ8nsuAvLZWa
ugdrKv8m1xLUhsMmb5xks86JeJV7Yoze1iEHyIz/H9dZrz3959czjLPqMxMMZU1uslPV6bsx1c19
HzI8b+XjyE6iwTJ49MrZKbdYepjQAgxZSHYiEyfvEkPhDZpyNlrvopdETqFIWpuGygT1iKCJQPjU
Z43YkJHcyxUpfEIT0gbNV62XOEn29itdC+B8vNpg4g6aGBuo3yWGj6SGcUiawgR0G7/5fYRbHiQm
MHbp9538yOUIZ1M3fX/39lwTTskeWT7lHl+Q6OIMubOdqp6B6/gfmyod0L9DZ06rL/YSzDsQS5Yh
UDB/HXWz3tN8MtEEDR+fAJ8U0KLI+eTgY+GcLF0o27SY0M/B6xOwEs1p1sz69KchOShEgNXaame0
1v7nWFopT6JvtgVGtNZ6qhWm+HRmALSynJXSVucKxP/evf8+DnqwClDBSGY6+eaGG4uGOmC8SpkA
MCuf48hEhzYeow8y3DmgBXnIQNtWRGfNjtB8hvqyYRTAOE8GA4A5fWLSHBZDdhDYS/s0NBu03oMj
SQGAea5edA1JeGSBQDgqg/FEv6wx45nmIbXjpwjNSi84ZPjaGniOgcKFVUDvbVfV9mMXWlCTXIdo
DtmPEQhNdkrnLt4IZGXX1DLMEyjCp4cZNCmmYMMRJGjiITRw6BIFLNhNogf2WOPHa0qt7DQ7bxNo
Fh0cli9TaUTzJzNLNzagNEHtNDlynYPYVVrCrjUarTZDjTyZYZqQ1JO2UDF6v66sbgkhh8ACHpjZ
ykOti7+GyNQOSA2zq9qWBzWN1bM29E7iVy8CvWLXXrrE0CtnzZruema7CYS0C3HIFP3vJdJAsxbQ
6Ubl0zXXF5NH4PpOAYupgWE/kj3v3d5vIPGxW5ZaXwy56QWmdr68kHW56kVzM3tfpnoEwgRs7Jjc
WTqJMt4B6o++LQVbem81amIG7pb2ixQOzDciQVq/xKxLrI7Vti4DtZ/Um/E9hdb99BkptBc0VCrP
fSXMXTUY9V1ftPkzmPy+6wA+/vg1YEogeNFGSMsQFZBQ0SfDQORFZIBqbLHAaoqPQ0MOKZi8FLwO
yXszt7IAT++Bsfb5YLJzkQEPNIXOK/CtWniINNClo4kHLF9trQikaVLjjNwuO1N0N/VB1jJ+rPq/
88o0DjEono7oJMW/qlGgU4nO0KoFiRis0DGfjkgJkVfIEDqjQ9uhSWrx3I6tpGcHa/wBSTMLfdEy
jpajMZJIA1qhm0MqItC1R9lYoA0aBzZrsXI3NUjYz7iP+KPZlM7feW4UR6CBa6Q+k6I4dkBE+Zkd
aj5N6pzc3STDkODZqrQV4wytZnStc4EOQKmQLodgjRIXNw4HiJC7b15THdvrDGmAMxrwXrDrrF6H
Ip09rUrCl2EAHEkbK/ESNonpuX1XvoQ2ZAerKnKhotApnmKiZ3dg6GhC2cA9aFCnXfq0jTQNl6G2
9HiCd468NFy91Ff3387N8yjxbY4teS+7P9kAeAxrEw3PCq59tiTbCcpnQLEL1AyPPGo2ZJsAuZyD
xS2nFGOlbVq5goGGro2r6e3GaZX6DvQpziZD2+4XPUs/d2gxuKpjo1940eQe2ctiNIJCBYzclaBe
tD/j0Ux7DeemP+AN6KBUUmRf0N3WeV3khvfAAs6PtdJfyR7pRbPNQ8NEYgwXSbp+OxiAE/Xg2XxJ
vrI4nX7yOYJcAX7WrmPdz3dQP2nuVKOIHrEdBIbeKq2fyVe9B/8JRYLeTFytFLQwb0/W4JtE5xM0
HQNQWOTogXqXnycjWg3yjRB2fgYaz76UjaL4SmTibvZ+FpVIlZIteT9bvctZOlXnoQQ5VhJZ1xhP
r3t8Ftk9HdDEbtybaQjVRigHejcOGoo0vNZ14ewpdo0AzzsyYSYwp2MePYLcr3zS2jzdhCpg/1WH
xrFUqWvfHO38Rz+l/myI6WsEdbHN3GYfIzpZIvm3EcQTlacJyDBjqIlGCho+SlBt7sBuU+BbpKjx
JZQbji527cBUwQm2iCjHtDmx5TaE/GGE/gYlMY8uOEOHwJUO8rq5gy9N3p6FUrdoCpF7mg/T5Nqo
AU/Hrj33UmpXH5HwZY1bPwoAE/fcUfTtNNfKZ2SwlgiGph+vECAeslK0RJWoD2uSbx0q4N9QetaO
YNbtH8GjKO7BfX7HSrxsX61EtTWFzgOKpQNT82+gsNOONGqGZEZP5XgHPvfuAZtLf5xblCVDiLmR
UG7fIQ9XMWRH5q4Xn2y9DKgFGvSo2A5DTiWgLmdHtzXPsSz1jAZFP4+1UXlKQiE2YN2vLHTKgBaX
DrGlqgfFlAdgzQv8iuAU2FpDR0vB8L3AbyMqBdJD4bKn/V+dlhFEIFu0w6LvtRHTNZG/1yD7MlHD
yU1s69G4UP41h325XSU9Z+Buoe7XQCtQ2Hdkv1X9pJAyZdMxF7HhzWDhCCiQHOtSdBZl3S59X+om
LHMuiqsVXbID5YqeBn1hBn1vlQ9mnWOjaWTprtX7POj0BDtNNUfj/KBCZ9Rov/O6cLf6qM6QIoA+
NWlXk613x9mflKm7kuNf2lQ5Fx1+aE1dY2hK3nbcH8SkBVR4XAmil7LlhzpmDPWibcj5J6paLu6F
O/r386W8aTBI0i2c00M1WNuxGj45SQDyS8/Up/zMxTjGm0xBq6dd/jbMZJdxyZGhy8d+R6P30F72
Irfy8G6nFWlEdop4jye7IQWS3uPpkhTqfrUaEDDVkrWaDlUdWptubGdvtdGZ5M8865ULGluKMR3w
EqJf/21e73A0BVEkzxpIafHM3lRN9jFmXbEH8doO1aif0EuwDk1j3i/vBw3BeoW2aLwB61+EKtsS
RiantFEFeJ+6DMlzY0PG91sYtY2n6VzddD1+2YhdoO7YTwDqx0sEaDEwrJpHHARd1BQnwwBPKEXR
JDsawb4gqcx/n9R32fmtVKIlGpS+jRLtbnUmoCEFeWYvq63pTOMI8jjbUaCUSDZFxnwMRNf1Br9W
9jKb3MgJa6gsIv8G7DUD8VD6l4HK214pBXugw9yPdmDzLtqsthbtdSghqpFXlKqBbTGk2rkUDqMD
stXgW22R8y6nEAyOUjgstjIGMeqvFPDBPIzaFnS2hU+2dQ3k5IB76mx7WYMcVqm5Zz3Co6a81PB+
PaCA8u08G/zWgWeOHyi9jvt18cbF16A2Bnz4XP0ODEqghJGirSA1bK9Mr9BnbRuXroTAK8Qh26sM
IBMF0CG1P5ooVE4EWNlcJv661rr8r2uJqn91k1Q7OHrs2ZbZPdIh1Soo3mvh8KZr01cgRdJn19gP
at4/jmPhPoxFLHNU0JLhEfRVQxXRyxiJK9TiS+0t2kY7zkOFrcxt9Ho9mqHK9ckmjMl9mLA+jYZa
e0mK+GXKEvs6cTzuNRmL9zSk1h13to/oQuvO1MNTpG50TbUjDSgoBjM9ehmN50T2/ZAd0eEuG4Ga
ak00g/kDpPMCrcM3h2ZQDDqQ3y61LiUvZSOJC9ltvBitr+Jr2KLPT66hovPqxHGZwpWVLTUst5Ea
A2QBnP5DXIz37ZyLI5noUIPVaQdRbB1kjghD5hFc8iniVBPggUyxm0MzGakNJWHIbt/RViKjWxyd
0gEcjmHQa5rm0TaFbLQtobPVts64sdECBqp+nupUwyZGAyggQ+AL+0AahmZRe9+q+XGhE0O76xth
WCXajWnqoMgcIS64VdA/uW1lgXTO6mKLNoNs28hq6uoVkf5j0oCgQUkv8dGnZG9uYPI0JG+NkuPi
XWHyBKdHlTZe5t44lqWkN5vxSYa2IbJb6CKCptHnuQZTV6iB0d8ZNfNzOOhfIchUXsg59LoHkjz9
uSla91Ho8Y7McQEhPsbRhzvpifV5qtRuX6p1FpDXjDplE7kp6mjyAiG0j5cLLEtO9s0FUEz8cIHE
6ZwtqEyBekWbS38y48zHEGkXGhYmAH1C0/08Gw8g8HROQyiSoDOT5HuDRo5ZB/8phOCMLdcrC6QW
VfZpUtorBQBAaYPsImKXdSbkAePvjYZNsBsar/lcmFuIu+BjZYK1Pp8K8MNIzMoowS7rgWwlhFdA
b1vuVrubtHzbACiJPBfEwW6m0lAhMKWciz5d6EW9Lywe0wQfJnOI2tobpD4FHaxqQKKKTtsUEKxe
HlY32cQcxcHMkQgix+0Syzp1i0IxstAB01vrtB74MHaHsQZ06d0eAY10YhOI9oJ/TtFyOM7dh5iq
T6Zd1rvfx2iq7sGVrJ9bZUsDUEND5tnC4/hib4od2clCZ72cw7NOP+PZZjVHEJQEpx2KrL8s+mG9
1f7LohEEscaySxzb19E5JfcUtAExQ8faTVP2ddmiUOFEHm72H2gUfoXoF/C00gl8mb5N0gnZ4l9j
bblaEydflx0QeZf9zNjwAIAm55iyokFKp2yfuhwNfKoyoxmlaGzwCDf2s7DQmQ7Cmr8hYed80vD7
iRyeFp7mtG2POgMQEvpF7AnvOfdipVd/Kv2FdL7kHLPR3+aEmhKeuiiBNHdWiY3GhS+KCrtiZLS/
9vh99kaQuFzabgSdhxph9xUX89fOBvcD+CKFn3fgcrS5qAJUVNILoMfT3nKEstPtrro6mttg54M+
LOaCblmSh4mEP0xjp7/eTNL6VgHbqlFd+xa8B47Q7b3BXVFAdQIPkOgPau1tZpbsc9ZO97lw8h8Z
y9BJiae3R/BrtugxRUSsqOxzy8d7yp/9KeJ9jX8ZgSY2xy/RBRw4Q/YJvBTFAwEdho2K6tZnU3Qt
GsDiZwJUVLFqHSZwbC0wh6JmgHpCDWPLJrBXDeDb3dWsHP2qMqC2LZEQaZksi9L8PqBFBdCStChh
KNDYaS+LDpoYNilESwAtxmOKavOHSG3KE7QNsAOBONkyJJF64o3VYELuBAwr8nGH7NLUpmp5oiXe
1yETBD19O1U0vM2g77cAekTjFUg+otNs6dmlk0J6QxyXP4YYiKnedb+KWQ2DHButJcLs1dGLAdJx
gbTbWl2KBqr3fCroALpLVecaHJCRE5Q/XY0meLAhc6lg60KzUbRpPB2cD/KGHFlBNc1Ir4miuBQ1
uERJ13xo0gmAqt8draVgLyEdETJqy4xsdPEplo4orY2TzsBDfJ6QqiqqTu2e3vI7nNnFdkKBmvTu
gnAU6rc+e4FSaPEDmT7VT1wx32vAN53QwA6KsLeAckw2ba4Az6ekzk70w9ZUe/toidC0A6RLsm0J
IkWgjKAxT+5E0e1jgr8H9EPQq8zRerfPdTSx018GmPWGAf3/Mkxg+ljt4MbZGHkWv/wh3pJ2PXEr
IBs7cJFVoPfIsxbfUpmTpLHqRK2HsrEJQTvkLtxamzzDKnpIxjbspUPlpe2RhERy4D5uh9ojlk3w
rIDSSgHfIQ0Ny/j3kxrNADivFGckqSrQ38qDAp5KwAuhn9HP/9ikI4VMGRRhOGBPqrURYDeuNac5
pZ0Q11geysncdHUFdnc5ogMA/0bS4aFTWtxiUC8DasU0AqUj+DiA7IMkcnRcTenUFkc+ql/IRAdr
cKu9o+r9MrNL2nhftuZfkOgZjuD+hIzRMGUjxEGrwQcRuokaE6+Rb5dG8lAknS3hNDai4q8yV1Xg
ZbLphC2TtmnmkXuEtdQ4um/wXA4PjSmGzugAljTwFmSn1Qz6XgA462F4m9B2kNhuZvWS6TakjJTe
tfGbrOh454Y23IgmcoI0Y+K5G2PkUU33qqvAcsVTDfZQS1OO5Jy5qqKhEkLr5HVA/3QH0erQJ6+D
W83ZEvY3dBaLZxNc0E+QA6jath38qlUuDQe3GEVWJrqzG1Gqe1pHb/HV6UwuNuTVu4EfNPS7gg0T
rwg4jvQh1esDLUsRQEKCsE9pHmmUlCCixJazOdFqyFkNILFvBGi0LOiNGtDDM7UR27A51j+FaGZF
wSMBTRSUSO84Psh7BhrdM7qy8dPcRvVzA3IMT+VQZqvwpoVI+ESQC+oCNUqnuyEqAbiQOVVspzU/
SeIGrHgYFnoVMw9ohuyMmxL4WmoDzTaKYQdpn2p+Hha/BMY2RADCptiqZQMVYFmCU2QJLpSluRw5
IHec+nsykdPqQGCjugbfUgQ5rAFETjSfbOsimjkAo1sM92RXO4VDkgaaWejX107t0JR3dRxew1kx
QP1FlFZRoYPISgNH6hymPwrcy0GuIj1x5+IUWjDZ1oJ2sEdGcDcjnE6XUFBXlpthQFkK8tSB677E
VS8uawpAKAbaAsJEuaPEATmSzpgghN21AX5g2QM5cr1DzbvSXkCQkR/sqirxw+fqO6MY3Pu6h65B
YSYQVAjn2VdbO33puVN59lyE3xqnueccCXlvmr/W2PDhXa16dJCMzV+ZUXw2eVZ+HRT8a9G/LD5h
P1AEcZl312GskBAwTO3sxNN8JyJ7ODSqy6HKq/925WoyPl7ZlFdW4vq+FhXyLFX+FUX7j1ceh+xz
Wheqn5bGeJmTcgsSM7Bxz4ayMyqhfGMcn3N3yHSQYbfOBhT/7gk9/+MBdXRtx3iqPmQgNPPtrqlf
zW54kaBtzP8b1EaodM7ZN0VT1JdotLNAx5f+IcpDZYf+7fSQZGl3nvp03pjuXD3bcQjC6NjQvkNI
4+1laHgZShhF3weGJODNyxCz+9vLSAyn+uVltHiwOTM8J/vDhO9zwyFfgSJE8Qwq2OrKevysyJHh
qjgAy1faorwnE562usDt2LCjIU2PZ2CVaNizaZmOvm678+VUNAagxxykyPZsJMHIYhMC8VpxxVYL
wITefIKegPk0RjIJAxGkI9naKJKoX8l1BZLjJyCMiqsVvk2HJBjqiYmJbIIxqKehN94OnTzLAH+3
lBHoUjmyknFGbiVnSJxKD8h5oNqjqXsVLJUB6ToYGrILKIHMJ7DBQlNP/UFmqItCKkZGkU4NRZWz
EKe6Ua94bgn9pK7Bhym40Z5GybJCB70fRzwfgww6Af3jfnVAGgHR6nu0mNpN1Yd3kOscfIb82Z6K
d3kG7iswTDggQwXOmrzgvHb3VOkr9BlyvA7oZa0w3CzAgZnHsReG3NlVidaygPTeNWmEpoKzI2F3
EounM/LqYHHzeultemBnBt5DdR0kYZc5Zs86sdTKkbDUZ6KwJZ8crT4Zqb5H/joPAsNLZM1ahkYy
wMJCbopN1oNDiR4Bl6dBMk5JDZ0Q+bBIpXI6LNFGz9Dli9L8enCFIjaixtMvj6271FAYQAqJ+Apg
V1DnbvYikrZGqx/sxE2bJS6YLJp8sTtCMow5ofgq7Wu8pht/4fGN4zcMuZdJMrbToc90dIvwIUG6
DbbVG8m4wu5ngB1ot1jmRXwfabhx9T1Hp4Wwp1fXDaNgYoV+oOqOXT3Ms+hebqK4ncra4iHHDv6q
4J82MAuFCyexjcApYxQ4pTArZ910bQT+pVTWGHXs2ai8NjHFvuaGyp7AsrNRcL+BZoo5nJQc+zVS
qtFzDY9zeowmIqljA9mXEtD0uDuSt8/NgwBtxWMUxQatQeYR0qKnuMAatCRDHgx4pKzwirjKoGA1
xE+1aBrQ7wCo1LAkfqpA3A+yFsefJ7DP+g0boWkYhva2Maw3b4ZtNU0l05/mywhy2miw25jQpEHv
QGv3tfxTuoXA3K6M5oQ/pVs4y1Uzbk/knWVlnLz1BFZN+jatXvo20TC29Y9z/xRM3zX8qmUnfiwT
e/JLy1WelUj8diYm/c3G389u4pQUWu5T1067rszYMZ4ckO7IDy1wEI+insSTOfbsWA8ih6ohPpwt
6L4Zdi8f7PRhDv+J5ym4QOex4pa6qS0bCSKQmBznLtaPQu+tAJLwzCPb6vjTELkEvfFo3upm5WwF
fQyF7BuHJtfPcccNeodB4kvR4gsdiip/Rv+qDcTjPyY6A6+b64NTPt9UpJdJxjrtQJtiOaBA+zU6
iQF2z63vq5mJKFmvUNjV2xVsE9gtyRrn+noU5xuasQZbSvEU8WKvKGDZRPdS6jXFlG57qHxCS87R
9/2sNveqrPQqceEe1QEQA1npxZ22e+yQc4LMQgPdVhlBjqIz9hp6yJZJaC8egg7iZkKbw3vIkfae
krv1l75GOdLUi/hYhGP9Aj2yxd4KqBRBkMjYNFnbfKnxrKppVfXIyhBsRYUA0ljaRzkdHVDROr2B
5OpTZA2fIXJRBdDey564inQLnZGNS5uQNjr7v4lTKqQXShVc09MUa77LZtDty180czePon819Fgc
hQrMMlmzvND8ieMXpY4Z9Cs2wwwSbBciPAoI8rZtl2o7ErqYbXZvapX6mBVT9pB0+k8yU5STOOqu
NAzxKqNU196xAniYSjGe8KxZHjUTPwKox5tPZKviOJjQ5HhlJjOfUgg1BzZQ1zuKoAmGQLpTCsA+
kU1OGC2wty55AEePEoD4sg1Yu+MXwKXbfTi2+iaWqS8bdrM3P9orbIu+yvg/2fmcQ322Cb14iof7
rOTONtPHalOVcfEJNIbsDrqUrh+HffGJxy2alu3I9hQXw3QOkZSoQY9JwRoDn89Y8HtyZnU6P2Yg
IYvw6MShsxUUUaU/6wNPrtzu+d2YWY6KNJzVH2rcLHOPa1G4N9hOM7tu/EkOpQLd1bHQp/6whEO2
D3ozEKECeqoBC8tcT/dGUg0vfWBNBn9Rla6H4NSUezSM6kEyTCqQgZVeqJLWEFdAKwsNiwkKZpHJ
n1CZdq/OYJ3JjHcXDEURQO511mJJBypoBYRg7shra+JraIh+m+XY3623W2RHcuElyJBAC+DDbZju
tuvNN5w2sqn3QwD5YlJggXOGzMtyr6aJOnLQCciQTgbY3bGH1Ph2lFW2Ypj6x2QOt/0QRxcyDaoD
veO4/Uk+Mq2TVtuvk/ppbo7awH9S/P92UjIALQa2B7y0oXOQJ7Wni5tGgHrUHWfNd9FGRyXF0+ZT
GfbVc5mFf2vyqaux28Rz8DB5Bp0gW4bWr0PyrsHIWHXndcgzdJxpedQErrIPDdlZPDFnfsAooj7j
8Y8jZpelx3OreQQkRPfNItavjq6JLWSl2xOI4MYD7yCW49pOd0F+mQUKABOf5gZCGqJq2u9OE+87
DXhbrwKcGyQFEAot2Hco78Svlm7rfoZy27LkqEjaR7t8W5LPACwN3HxbEi3lpwif3aTv+KtS6SOo
GXEm0IPnQeeAv5YdrklnXNr+GFexGTSxLghL/akv4i1pg4VIq5wtGxQXDYiTNzRshxZC4VDkJKUw
0gyrC90+v9tJWsxCAgM34yzFs+DZKSEb7OHECHH/8SDVsZx8dP2bGBWAn8M4J2wbDWwI4tkO94nr
ilcbctYDr+rPnVal5xwM0d4EXY9XCkuSTNmDIxg6m4bt1fro3qWZHu5iNCsGaEw2Ngmv8b+u83kI
WJVD94PGojcG0IoYxmaCqBB0Qa15w1R7ByzTz9AU0Z546wG66i909m5fTWSfTW2JJ4p7MpkSMDLB
jrtqtCc7mcj5H+036+Mz/uH1/Lo+vU6XEB3va3Pd3LroattqimXgA/nPYQSRrdCHy1Bm4H1vuIPS
RZl+b5kdZhtg25H/aQeQjMgJSwybUwi9pDZUYVL8Sv++1Gp5X26ZnoLS15oKKIRLNQSjMuWnqKt9
V3PyLdlIO2EA8+k9z1WPjTp4sXErZUak7VEaVRfcGHdywzM7ZzjbYJn/lDTs7Qac1m9hC4xMhrl9
NZzBGmJ9yv4Jm/vpt9V+DaPpVRjhX2zh089mbIyhwHTpaxOa9Kyxr0mXGFegPTn6h/FBr9RT3oPZ
giI7g/V3lsUccCXq2JTI+HZOQHUYt+C6pRihmJbXdkDT6aixLDHyCmBfNj9cQQ2W8JyH8wm0EQ8U
TctOLn632FIcUrvpMNlArRihUtz9D2tftiSpriz7RZgxC16TnMeaq6tfsB6ZZ4QEX39cQa2iVu/e
59g1uy8yFAqJrO5MkCI83HPoYL7oNVISIQujC3VB9bdriz551KBI91iM1npUNa5ZbpmoeuqqFXWn
ybD2IGPW59FcxgDCyLLc0ygtGUNw40JdteSYg5OPlixBr5PzqL84UQhaFM1HsCIOTIqbqKZrC8DE
IQd3plgKj+oJmnhJtKWukcXiZOrQLBqauHyKkDd6tPM5lEIObQPK52V61zV64DO+MXoLKoVR6t/L
BqVqplILrcUA2gnWA2jMB7A//KeH8PpTK/Gq/8MDyCmExVXK4y9rMJzf1zKxoA+PPUthboDEQUjF
tWy0k6LdH1JtS0T6s20eB6k+SPabFiywTqkZO6exkZUwwWqKPFhzZtRFymTuEsKGMDWxcGbTgqn5
mERoHfL6MFGPXD8mmihHOMcRSqlTs7rxPDtBfpA9AhrMHplpvqCMq72AJJZBsrzxNohvyw0N9kzz
LyNCVr0aJFNZ5teK5SZYaTE7S5x0g5L6dkvTPb0zcBJtv8+z1SRIaewA70/uyKR7AzZVIH7e0SeQ
g8dPMfSAVzRKa5jIwZW6OdyTSdQaKogEy/b0EaCu3Rwd09UBAPnnE4H0B6pf2gNZer2A6tP0PUyT
4UABuA4Eubup4fUcwBOJ1V/xor2nQfqSIRsL0fc0vqcvWJz1KPv49/SuqOt17Jqgby4z75DgPQDs
rnfo/aZ4csy0fCqwT7JkJm9RY+E77ph24Jhxt6dBIKSnvQWihIAmfEzH86oAievINp5bpVfLeiTQ
hImX0BqQ3gnsO+C7zxoklVshk++gwf3mcuj7gGjEPxQx1BhZnhtfMZHGaeJYa97aSQGaKdeanpoH
R0HwDa0Z90iLGwp60d0jL+yswrrNtx5YCwRkkL7wLLHAdpojg5ErJSkl5aLsQNaan+z/9kfO8GL6
bcwPKF2WgLBmQCqoyN8fMcCaJXVgJUhoLAOfgoUtRQKZAKtmmeAZPgwVuDREeA8Vr/DeNZBlwfbY
3w2Qsb0HRwBi/i5Kv4Tnn8nDDFPjTvJv0+g4aZD7savow3+FTLhp4Ch24FYtSb60Bi3pNC00+9Qd
msFE8JZDvTscUPSmTnZ4LrmQ8Yv6A3VbU1/HYIV9TnDywLblP93oVTE4UND2i/6vbo1ajYDMH27q
HDOvRna6qcbtbrkprcYHMCoPmQBwAsJku37KshN0wfJTYWj2bgQK4RaLCjD2yvAeeYjQdWM61ZuZ
xG9JLOpfTQq9u4zJeGVJQKDbuPrF/eZt1OLyrWjKFNI4GXscTfyYay3ObxCoeL9LY8jPd3HtJN0g
D9aC/vhrY+nvrDFQmhYnYLaII+aTGdqQM63M32w0SVFweJEBiQ3f2+SIvT1CJKY6OkjZQJjHsR/J
FnVfemEPD8LA68B3IDvcTuDCWvwhfQVIY6djl9oa7f3cvA79BNHSyr5zRukeLbVZdYHd2BrZmCKN
PXU3JNsl0K7/Ns7i8WS0lGe6sY+y87yfVaafdbCcLBfMNWaL/8/Fv3yq1B9fkr75Sntk2i3TRnkc
IDbfhfqB7ML3brHlAfuQT288guzAEt6lMLCy2ybEzm032lLlwShe6ghKFZCKMNYJ8oyQnEunqxV2
ekAOjv+S9Y0dxCWK1dsuyoNu0qPtlDj2VQPidm4M34zPfmdvhiJEeIsGyEVAbiko8SPbkm1A/d9a
d5IIwnS8uw0CdCG9k8ltVXb492sqDQHIbjxi0zh+AXsug0Slox256prmtvEle61BXnNyPKj3xUo7
2igmFvAOFP4T00owYdW/6tHSvqoLL6vfLwzw42YdBEEcA9nF0siNl8br+3XMO/smDGgLZG1SHJEw
AKNDOPmb2oQqQmqEZZDXIN+JlDxdqa64B7Q3gDzo6waSfqnUjc1/9yFHatIUbCex8l4Wo6u4+FaW
vY/jlnWmI+dQxdOdqU1nkiHLUnO8U2N0wqSx1sS3RR1OP8b+t3ngQwHLvbS/tpBlWIH4KH6MrdDb
jh4wNgI0hhcz9ZMNbzrjpdL4t6KSUDNPwIOHXd0P0D1bK6kmaeY/kwC+lRcU9KRg1tT0l0nKeRJk
VedJbYWAFuAmWjhkp6RxtCCfRBog5pSdolCCpJ1G+jAd3y9paMp0BFCcYjpaEgm0UpVVVhoKwRMD
wuvQAkvOfggGDa3o2gfNTuugqrv461iIG3NQ67UaxLeh8/pfKJn6HXuO98JyCzzMnrRvGdMz6D51
8RH/svUlGy1z09keezTT7jUJo92k8kfUiGr0ga2JUTdO/dxCujhz5NGgDNQnn4/h2IvHI/V6HYrz
/ehPO4IEVRI65UOLiN6MEFLwIVCy/N3WuWCgIFFqciY/+TGXUEe0Hvn91/WcFnt0L+vP4N9AeYrO
tPUSYRls/Qks6cDcqCBNaQMUWDkuqMoUOlo1NCmEttNmsU2pfzW0rw2O3cfE82ucknVN4t8wWs9d
KQr3NooiReVu4iNcAOKkRDU0ACa7cGU5Zbz75I3d8rod8+GyODtMEXtn9eMnNwi5JxvpFC24wF9B
EONfuqp2rFWPeMDBt8LX2jTD69jh3LIG/H7rWmAgm11QczWt0iTU8HQZizXwRBA1WJ5P0sxrkFlv
6MHUk90euX0t875YC+VMI2GODNxK7wAQTLvZ+Y+HH61emJYBskWUpSu2Q1fRI0ZmibpMutSJ+HAZ
IqMwUhuoPmAz1BTSwPvkFw9GFa/J0UkMlAdZNbMOpi1m27yCNdb7FjJtdrwq6gJyE4Zh3yXZ1Oyd
pM8PpeWMtwlCkNCIS5s3CblHpkXaL080e7cy2deeFTKgSYWbNnuRG2Ae8fl4s7DkPKnQ3Qs9Eeyy
3yNG5M6TQuDa7vx03JhQ6FsVqlLBVZUK1NSyCRC08i+WLQzgatTRHlwbMeivUHoAQsZ3P5yawFzS
1Q3w5gj5rD4m61UidtBHg7wx0jk3YIblrchEczFdKNR3ZuFCfAcUKHrSjsfK1++p5yoTXYG3JN9z
V5UnqKm0CA2UWpRt9RrwOxa25fsqfp73a5MjkpoYXphsShsHTZmZICRcboXcEj4NEDR7Wk2O6T5M
0+7agVRh43ki2dAvqlI/Kz0pH6HkZp6p14Z+fykbDt4/jFHjN7rYuEBcbNLKf7ehcvU+rDRv/i2i
qra81JN1I3/6KYI8vttEsWg2y0Ii7O4syBZfaB0Eh0G/MbIUQSZQqtSK/8rIkt+dSNmdM0C8uwvB
Wk/2znVYYLSGeWqjUj6babzrR894y4UBJeuyHXfkliGFnhs42LfTYB7/27KTqdUrV4CGi5YtQlEe
LYIFthq39qgaDDeFM/VbYiGjborY+qdurLpEWaa3TbhZRkOBoIRe/o7wWngeoCl07DL8ldS1Y0TL
K9dDIYIaTR3FERnXwCWqrp4Ce9gpmn7qImWQXLK6z+ZuNAr9EtXar3klZDyuaVR+o17UOc516PUX
Nk3Tc192/U2DjhiNxYYV37W5f6UxCeTiXTta4AzAHcGo0dxjg7UPQbDynGiTBkzRuKWxYjCNBxeE
gTSPO7x9HPskoLF6ipInt/hd45u3Eymw7jwsh0dRlBloufLh5CpyJ8CGrX1q2jW0dMAXNbugmqax
HOeeemmZm8AAJsaWuoMBDHeZ+Vfq0aQSG/QVAgTDibq0JPP4PcvSp1HRnuRDmz1oKmpb1rG9wwZj
gNxNXB8kavev5IKkTHyFBsVhmdAXnb5DIQAQFGoRaniRdPMiUdEMBwvQ5RUYJnyksmt3lTY+0My1
bWsrU3NiiGx1/trmU3hX51V4h2rJfJ9A3milk09josyurPmVRqkh5/FY+pF7NztlLR4uLb4D87qZ
D6Yk3cmi/TJpuVepbmOkoLD1s9JZo+AKGBI/0s2Tg3+cj71AIRKgtan/6e0vkzHfcIYgeN3ru5Tn
w95FtdBjFDs/43QqfpS6j8wBq54L0KX9zSFr2bM/VvXsgBfvsK9HHLrUCjkOSw8MPDKrxIWmfWlE
9YXlmvVqdtspLJLXupHNVSYRcNrKzEsR7zIAx7dIRlmvy6T3LnbrKSJZ01Sd5jejNH38RpK4Qnkf
5JE+NTwE4C0eRqj8YqBV71a6gsw7u+LAk1jSX5PFN03sc7Kq2oV5CTU8x/Yh65p3G6cz0+euwFYw
6aP+Z4VYlWba9u8Oaayajemb0yOokQOfjZM2x/EQ2++jUbcotlPTQ4jdzNMnT2+fkfIYNmmO3X6r
sBCuwkd0rY3XJeNX6jEdbApTn3WBMRrAd6hR7on30ShCuXzjVEBMqakf831PllvdB4NpAgprxAJQ
CD+oGpXcAq0KfiCPyNt74IrCWWBgpv6ViycaD8HttjYtfzrRxFxN7Km4ZZJPTZ6MR6bKKpreK6+O
uqJu5Ib4nYbD2ZigtQ0WDvAzNpU4kxt5TFpU7XoOstgDwEc88JyiQcZz1ObagDBPq1Vi6OLOGLz6
CuyLBjQrUqeuqCt8P2slTvrPDCvK/HsQAoLDPLd/sM7rTvRy4m3iXyGDtutjvOmD1oyGLZj02vWy
1VMTXJH3JzIJ0PRtdc8CSBrh0S515dcwrw8g3tF+GY5xhnDp9NaBWSBgqPe/gTdL2ztcH/YoLwVq
U01iDuoWU705TDKublNol6tsLONLrqpSswTwaAFJoLn3YXc6p+zWhSiOpQUuxYVkBrBQ6PponIFd
VS+PNJDj67Wpchs5fjOEkivXx0sDhrRX/rsWBn+NTBmBIxesaH7jW68d+L+2qSHklpzA2vo+x3Qb
+9X4YUf5XjRlcs8bK340CwvA+FwHfVWbJo95V7VnPHHeaHCK4/oCiupLKd38bI1ZvoYyLgQWVdfn
eAOu6JKaUEvxCFMjo8wwwiDcqYR63A0ZB+c7IHH5vT2y5poDP7rqB1//ErdSW1eNWR6omyFjAXVM
8ZwZ6ggGnO0qBjPMlzBtJLAVundgsZeeUHXqBtgOrXjWdS9TEcUXXRt9EOgCBgAh2X6tVV50rFRX
uXXKTY+a+IJ4JTTRohbJMKCw1qCyiY/U/XAz1GoAi4EbjUAFU/sdlR1g2Kqrb76LmLqKmKd6K4C0
4t5V+mV1RkWcu/7wQEoCJQCpEIGrPMIelPLkAU2i6lvUvK9BHhoU58BFBI5kPJD0hx7JtM3UoAZE
Vo3xgFJ64yHv/G2LKOWNPIoktYA48OUK0Snw7LLUnVZ42owHcrYt1GR3YwvMFabSjFatiXBku7Er
MRVB7WpbOThvJjS1DhnomFa9YoZxprA+URciNdazw7v3biTHZJugVHktm87d1yUEw+is7uKv3neV
SNZ0kKdR6tJpfXG2exGeENRJV5TV6u0eVMFpOWyT1tMAUi74sbMt76QDtTVnx7IQlFwSGVaaQHZK
nbWjTHYjMEDzSsuEP9dEpAiqhOssxrbHzAF0i4shu/MzvNHkxO6bsIQJGIKTNL2vi2lIXUgi2IUI
oj7nacDiolunWp9t534dTYqzPLEOc98I8fJtqvJKS1SFm92NkuN8qCYDbzevn6PEFiR18pgnpyIS
2Rm7nfdm8lKAff7sx1U9nIr2RHaa0Ye+BRpVnahmrCtTYPNpCCEYzFBLaYWauSKbowbw318FJUBR
m4UGhK4QRkcaFUi7OCkeJ2d0nmQHmMyY3HinOU9ksbTpAPoIftcp02DpzSqtOTuRR4mMxLrtoITW
aq2LHRVKJbsGHFI0NYaU7BHFWP6KuiiJNa7/x52Y1fC7BBCXFll4n+cOKqWnpjj1qkmkhT4f4wKY
oak40RUNVzaXICe2JHgbP+ZE5E7j5FlPNfh8/rykca0dmg2ktJKdnUfZmnTDD4WqDqvxPVmbrS4u
HAD8i5Pn2TrXTesk3epXF2b8bAj+3kSpzc9kcz3w6zl2fqLBSXlwsDUgjvbhQiMSFXSgdAavWqHd
L2mqaWDxSR+bt+6jstxGmoFMlKaiRutBUam8qEeuNHGK+3ninNH6Z61l+X+vRfaPOy5rmf/ckVY2
y9I6oRYbj088jJoMlbeE4PU+ujjumM9pj8fKMortxOcujSIhHudme7EdTVyk2YUHvNqOvZkCsUO2
+dIDQOWQGsaRbNSUbo16ZtWgzAAkpa9xjxMEeLs6Nj5rgN97qfZa9031vbS8Vw9fhO+ggp4vgCed
L/41pIeSvUAq46iGSzXz/1ji/7sPJMBQ5QX+7o3DHefcSNdeEdFDEefxtoVO7cwOYTEou9S17lx7
/MkvpveUTKb1+rdJoWe2MzvEf06SaW29RpadnEWJ4kteaPKOmj5hObQyg8UyIRB35yZqQ57FSvRV
V2yWZW3sjARnVFcY46epOQ+0sKnCecnBAFeHLlVQQt1BxfTumjA2dlkIIliy2chQrtqelaAGLevN
gJr6Q8i6/GXUpl3ZmAC1KrtuZf5iF1H1bmdgbDs0wNe9OBXOkB/2xf/f9qpB/Rplr+bEl8pegfIS
mszjnCxrQFt75n77tOTP8sFsdoPjyWDJnwmkMBGFTbztkhTjdvSWR7Y8kWm2x0EVoqKMcm6TFmbn
2KqflltzPHB2TROPwbJMGw6fl6aB0cjnpWkhHVTOd9w1g8lAhWDnTggM5oCkXPPadQOt7QrUAcjw
Oo/gCTUeUNfyXCgb+bVmCAVFIEh2tMI8lxb4WEWA3QcFTWrRjwbb03mlxbSs2STZDu8bdqJB4MAe
Uifn5wFl/GtZMOy41UZm3nngxVePNlKzyuSBZ3pf5SOoulSXtitOGSHXJsLsRDbXA8EBQOE3Gpzd
1LouUuHbxVaav5dltdH7vCxN8jUEs1LRZThHYRtEyw5gtKZBavqPZcMOR4Wxxq5K9ppzqHvs7Gg/
40XAQVCX9jPUdb1BoBAJqYmlS6OoZcPvJTt7EU49AyqId6Gcvvk9jkQR04czCMWxx6M+U0a6oiYJ
S0jEZu2OpoZgWcdrQ02h/rJCWIHg3xrahz/s88qfbjLmfrJiXim2CHEMB8miR9Me9K8MQqx+6CQ/
Cp4OQStT7wrB3/4MGg+UE46V/81oLuTgQJU4qBg45RtZ15cSOiJrGnB3FjSmvkPZuVm7jUgufhwV
13gC9gCpreSHaz4NtTF9s1CUvoaObam2zeEOKWLEHjoId+KdO34tdLtbJZkV3ZWla19pAEcA1Fao
AQ0ldvNArYF/OTRRRyGbIzNiUCs6CgIlO/FANtE7QNmNw/jQIDK4tSJN3MI8Nm9Gq993alObIpVE
PdFr8VYDYz4UgSHyGDFmHhFVOVBRy1LoQl2oOztHkJ/Pg+RPdmpGpJaOTuLu/7SrZcEOrR0ro99/
8ld2ukE2afEJBTnz4B/TUb2L/LEu5o+31NuQGyCR5Wmq892yrAlM/SX1RNBonby4LhI6Epj82xDi
dY1Cs+Shy3zAfisoNsjWLwPDNupX1rUo4xNt/tXzgAIQovzhZyBPKl3+m9vlOssKBv3QBySDUpxS
8i6ofSv8jdQZYNx59l0mP1Gj1zzbnI+bGI/Gc6OX1clAdnU7eTY2lSAfWEWF1/+wzCjQprz4DQ7u
F+6M9quvSQT3EXm/upquHyobpfsMZ7L7tPSGQPS68XW0h4Nwjfy3zqYjH/3mK0CbEOgC+yHj3SoW
w/Som2W6C+0mOzasy262F0drwx/EVyDpd2Od5b/0Mf7C83R8GYQccfo0yrNvcPuMX3a1YQOrXhlH
OFC5Wv10SJgXn5o2cYI6SjkosJ3ulHjG9Nh3xiN4Opyv0GiGmlNo92foh9UPoGn7Tnb8MYjKDI24
lKCtu2+7GEDqxFtrPorrQIAZXbWiTC6NEeOwb1nD99bZuGlS/gC4BjJZysHs3HGHGsp4k5pZeYfi
l/KuClHghYBDjXi9U9wZ0F7zVnWBTzzlNzKhhktDZlr4VrySWrWPtD7dCgX6wH+1dm96ebJC2Fgc
LfXemwdCVAtMYXVHvdgNq0thxpdlUl7hrT/GCUg8PxYqkTBe48eUbjWCiGBD/b4w+bDY6FaF1/4g
srdJ8XHWGR9PfbEqHUX5NhO/zS35UPOpX8toOnXAunLDO0LCZuW4YPGocus6YxYmSGMgOJBuCeMQ
lWZ3QYHGCw2SyY2Ni2kN7/4dEO5Ik0XOSWs9JyA6Crtqv1SJbTyYCJqd/2IfmvKzPTX7L07evfs3
AAAFxF6B780XP0zNBxmhmmqOZJXh0L3zuyIJcmYuuEEJk0ClagX4F/q2B/dEaN/hH6Z6HiDJtO9R
wr3tR8v4MuHBG3EWf8crDPQpXaadR+5MN6hUeyDKQEGymomcbvUs1cyuQmAocut5Jjk4IYrAaKYF
RMWNpxAdZ//MpHvqDBBFmunEnv6lA/iIHLDTQ+1FtCmi1n4AQjzd4j/DP4ssAd8wxKv3VmfVyAvE
FtTCuQ49agv0qpaZ/YB00Xas2RShJjHegKPL+JHaqCwEYjZ9cSZdrH1TmLdKRNpumIb+6Db9eEae
HeLjrGoeGjzmUZ43lG/YRjyFGcC9q/hh4i0Yw2pWK1UR+63T9DL422ebuPUfny2q9U+fLdE0iOyq
2i8q3YplVwSdFffHuThLdYGa749U9tWZ2gPqSLpDLbJMrBBZBYUcheu8ljUbKwFjwGx0kbbdeDLW
Vkhjlzi19mwrIWYWxDLEvzoZuyrBOzpyzpNS8ZKqKbnOtl0EsXNWy50lWXnUAAm5CJfLC11Rw9MK
DGWh666XgaYJvyedHq6KlsmtlUbWwWN1/OCNqqRtBNUvkCdnlHjWr+Qx2paJ/Kb1jOofEUCPPTpK
PEqsJa3/KcY/X5LTBCdKAbA0cbZCxjj2g41uRHDXYR5qUMJ80yhYcWd1/crogQwcAAt6ch1ApO1s
+kJuoQ6aU6euEYEbcNZIkr6/9sptiFDLp6b/zU3il78rAUWEjBXjz21R7FDKjbwefnlb04mnXaG6
Iq+DFLohr1nZ6MfMdCE7rk36m+7IX2Pqe3dINMsb2LRRsa78LcN3g44zZK7UsgUvd+Q/pux92Qpx
4/1UoLId1Npg2N16wIwFyC4mBzraUrfW0/QwH3zVKCo2kk9dxDKTQ9royEQ3qC71CLgaJc6wMozB
2filr58dQrviJTG4W5Rn3L3fEeo0p6hHnCafzP6MIhPQSxQgqj5DoDM0t1GNovKKSbGlcWo0lnxL
3drcydLkqGFBk5TRcKm6pkIpf+6AQcZz5YqMSdW9+1gu50Hddcj+Km8a4CyS4L+E0kJWI3kLrXV+
4SIEmBD6UkFfQaJRZEDzI3WPS+y8+i0Y3/qVh9CkXJGxVSN05QEpc6gadlvstWGC+mMe5dbaqAE0
lNgZOHiNnzr6oeEnFF/6zMZvji5j77G28hQKZ4ibU4McVS4Q0v2n34NfqASvP1k+zaT+lCUGNMsD
WmuZAyEhhOJVYxbM2tgyd/Mr6MH6rQ4u8GtthNZF58+GgntRQ2a6mmJhBW46lpsEOxWGM0jonaeo
CMglI9voly30e2J7s6zQJvozTicxaPo8Xq40qJIdfdXQVZQ5fQkmBRdGnOf8DVn7qbUB31VeDrOh
dN6Ne/Ihk+1U/8ymJZc++VC3qgrHDpYR12DV2nAhKNkKJIxEmbw3KaKRLerl0c+l14BwKPo123Ia
IXenZdV2KLTfFIH8FKTMkgQqPzHI03ug2c84O36OZv4R3KTJnhM9a4n2AhS0dTE18AMKKx6hFD+m
l2bMS3Avce0eRWhm0PSxiRhPHq3AGFn+lFG2AUixBPYjgXCNE8a/eNp8ryK3/9KOyNtrbqw/YMPj
gXuy0/H/WGUHvLQGsOC0qOZn2cbFyxW/B6fEv0UqxvN8qVlcOxot9lRl1qCSSI1Q4wogs0bQ4kmc
BvvERNEe6DDeALy8h1hn++hNtX9GsWAbkF3jIF+s2ri5ZaE13fmOxP5FTYjBFYCMUeWcbNQXP3kV
5HSFXj5H1dSuJBj5ztSMQivOumoWG3W54F3g5Oa2mgAIF2V36dyoevaBgn3ovDDQzTYGrmXdumX+
7Mi+ekbkFfDGmj+QY1TlV6CkvBv12rT9KctmnBeBXh1oVfMYv0O1ZqUOtHgQiQN188mZ1sAC2Tvq
9l6N9CAC3FvqjknY4TTWemtL3RRcockB2Q0roFFk4rVjU4HegkY9d0gufY8dKo3q0mxvCBnc0yC2
rsmqdkZ9X2iaNYFtOWtRkNEee2wOEEoqsvCC71Z4oStN1F/Aly32plE508pswgEB+BFM8EaBg2EB
ZWZ1RU0EVYBjmKBZun/zW6bRDHKhaUv3/32p5ZZ/LPXHJ1ju8YcfDbBO8MNgPIYxRJY1qIRUK7pc
GhB/OOvKquUKQgn5aRlgCSjpm6r4Zwr1l2FPrbh06erPG+Q9MpIGA8vh/75M3Hx8MLoLfZLZuNyV
jG7b2NXKtY37iSc4u6kPsUyh7uxClzSlrtNXKG82B81Kqrse0pAOUkHnUjF2UlOPDlAgWlgHo2m9
2wRdpdlWg6jRZVS/AGCjebdteYZaiY+5NKNKgZaTzLws9klH7faU40lEd10GRtDrCFdk19KLsTPn
8eBusjrxg/mOHwsjSoXCbXB4C7p3zkuckhsjXc9L0eSYv+VMxLd5qZwb9SZOtGZ28TX/aoGEaAeG
CX50uc6P8xXLh/erv9jIRXo2y/HDxjxqyo+rxeaqZZZVaWCxNWAJDVIbv3jQu/kP9cDATRWDSZ26
oZP5D9yEhLbIzFusPBrIq+3j3hkCGmxsz3+oEG8pGqFf5kmCQykQRTyIfAEiWvKuvHmWdQVNSvOz
npyr5ur1T5uza8xwUcLihWl3ZkkObiZfDw+slc8ESCcYeqSw6IgEzPbFRB5kL5rphirzlT7iQJA7
6R0I9Oz7NEnZFQ+kDfWo0SawOedW/3MYowyZvh6IvNpvusBzQ7AYsCI6tbmtzvON+9Z/XGWp8W6j
qyG33bc4HvOVXhXsbR6NdrrhP2acZ/eO42T34L12z10/ncgEcYjsvgcQ/xbiWQbVPBkF5DYM9zHI
mO7Ii5q+7faZVYkL9WSSZvdtWb1WrASThlqZTLIDZ4WrmdFhsQ2V1QZeqmc7cqGBnBcouqhQxEM2
WjNuICca9Xa2Xu4aMW7tMgkG6mW9yMrNAzMk8FqGhw+cVpN3st3+nqbRnwRcRAOl0vrT6kYDGt50
/gjLn5DhRCnA/nVdTGXY3kmfxeflk3EWJisDNImoScU/GPl2bhuuNM1ln/6qxgwBIzVBV0Uu1PgT
OEA6ozPmv4oWZYMP0b2i4MFyW70vvb3WALe+/KVDO2hH3RNfln84BEjB+8/zw/LpZOn4typ6o7Xm
/0Nf1irqOt7m7lTbRzBsCFVMIw7MhEiCVhXyW9r1T2ZeZE8pJBuPTNeB0FV26NlZWtVfJ+zDAf70
um0PKqODV9T2MwfRHTnprmkEvau3l8RytLXmVMWKQ4DvcZDGi+jH8iJUz639aQusCJiTG994bF3Z
3nkgveq9zHgk02CA2isqouRENjlE9b5IKj2YJzhm9CiNbci5ASZOQPSwrx7SAy0OTtzsiKiIsaIu
TfDxZdFcQ96TaZgQSszl0O5ocVSbFOfUKn/RIH1cLTFOSOFGt/nuvSWANkvcDS3msUxcdbu+kj81
fpp+qzJmnKknsT3chcwcQCeCP2jSZHQPpMqaBslUQSJzZbehPFI3m2przxIE68iFPoJAZZw+PZJB
Y9B48ZtJ39MHAK2Hfoy4xFESZyqRvOqJNdxPNuN39SR+hsL3v0DafdxAEXDcRxLdmGtrkG4Bo5n6
/rluCyjwoYL6C3gKbVDiFv2pHhJA18z72TxAgY83DfhCEKMJ3k/coFDbzzi9BZufIfVxGsp69Qmo
Z6UdxMQN60HDx66j8JXy15Fefucdr55qJNn2vIPED6K0/pNyoNQ29oDf7e6rhiDn99QBADIT9u/M
ym99PppvPO1H6IGa5b1rJcPOa0x5DBs3Q5wi08EaaMunbIQybgmBzh9qOjRK7d8JprMCwWB8RcNt
aOX4auQ6ShJUHXniaWC2MDIUn+WxfIFGBbicYV/chKo+z32GNCICarObi9p7ckN1xPtqo3JbVkvS
HyERHUDyeATNN8o7tFUx/ixYDHSpb75CdrgBKNEo9p3ss5dmsM+sNuLvqOfJgxrw6Ctnpn6pjBGp
NWtMvn/MFDnEKGhm5UaAbVuWvtbSFAmiqMxf6KqM3Gy+En+x/c0v0g0dz806/5Rn01xrPIEZbP8p
qzfn2JzxUXMm90DptXmUIUu2cbQGZSYfOTpyplXyptuTXab5qpyQ2L3WQ13vXNAPvJpFPfNZubln
bDLLaw9AIUGcN69mPivspWFPexBom772ovw9xMlQpQaYgjNW4FE2a2FuFHY+iF0fPNhNnP2XvghS
vgoTHp78DLIjgMpk1bWYHCRcDLGmAeQJq2sCDUFrnU5yDQxVeFrcwtGJt2OUs0DaqOYUAGqceDEM
T7Ewyw1YyuR27k4gYrPdFh/JZMMTF8YEAtf8TIPUCAbCMBR13VOPVpP/Q9iXLUeqa9v+yo79fIgj
QIC4cc99yL53Om2Xy34hXB2iE3379XdoptdOV3PWqqggUAdpMgFpztEk5vvRuNm/Hy20jXDVtapB
xEtYyYw0s2A/dOiFWZ2oVLO03sR+Vs2pSBsEeSHMGdYnXvoAbOoeNQTE5lxbiVDdH45x7aEH/HyM
P53FLuH9WnTQnpQjLx6MxNyTNkMAd9JNAq7VctA3BTz6Ih2L7u9KmHY/8H7aM5i/LvFw9PayDuW8
ERM/1Eluf2KQS7/K1rUq30GFsliEQM19pm5BWvKDycK1sPIOpHr3C90xdQ3jihIxi/uGsWbfhJ1Y
sDCJvrTZMS9t/7VLILs6NVO0Y1mqHvRAaq+SHB46FuBCdpS42yTFcdzacr+FCPhI2fRfkC3t5x33
5TkRpgkz1wkqo3Y+wUQ5ee/rwJGlhR2jWphInnZQ6IX2B2eLgfZsLFV71QqEC7B3bdV7tnxzmgEu
7gI0Ib2BKGYbrmsAetdOw5GUbfEkajCNgL6/N619PGfuSw+pda2Xdv0yZDMuahdBV/ouU9nF93CW
0x5cZ8dnzmsKrV2YKfav1jSweZvEPbz0wn7TuJ2xYch03vWghM+Rl5teymE4kIa2r6DeGeX9KytT
2EGCf2H0cfaoQL0HdRt7YVXANhSP5Ecjbt/rbq20pxirl72qoAzE8aAERSPb0UcO3DQ9uGX1dv3E
+k9xC4h9UY9Mths4FsRPflYc8tzwH2MIPu3wRNF3YT++6vqU4W1hScl3rgeplJ/rJyQyZrlZlxs8
/oYjJvzDcXLcHv7QPF8nVhHNSjbE44xaPBlNs6Z05DrvR/iaGfBBEL4Oaunirc5L0nEDbFt13+lN
DWF9ZC9QR0VquNXltVevysDq5oRyI7wb1sD3HneDLeHbbvWGF09rBuzwLCWZ1puzlW9X98it1UvV
4ukRGqZ1pxLHWEZ6L3TH9z2q+1MrgKWQzwFWch3j17MTSB2s6skrnqpKfbMRZfwWlfUKgbj+1cyC
ZAH81HhqhUBkz8zrlUo9d26pyZgFIjMPghQRKFBMZQcROcxzwh1V0cbTUWTaQ5oCXq7FBCNagFdX
sdeCrawJdwTiojoIAMD/xnaPCOTkJ18/flVrvVhTwzYxd/BILowh2XJm4C1RJvBA7+qQw0zHjL8F
uCuE5TpvhS/jhek42clPmNjLKa+XQ6tacL3BF4eb5zdeZz/GvGsehYyadRDk2TbMHDil6YNRj8mG
43pUO28I7ceLwJvUwmNi3EBCkDDqtPGVKpeB51hLKvYg713c9w7cdtZulgEuPjYPkwpA7U+ibIuc
BgiGcHi4hzPIe13pHY0g3irpLv/kWRHYeNXqxkmn4j0l2QKQxd54QHQNV6GPwmJB3P8EqasNcr0W
XmFweYKQYnUvEYy51lGRGoBubzb23PAggNDxznoCDbzbcavQ2tQC4cMK1hC3ogsBRVxX+xjbIRDS
wvXniVYYh1XrJ7euwgfPadJDNybBnBS93b/q29xOD7mt7ZkQgV9CyzeFKWExw21rfoHeRgvMv5We
vdYdofWCLyJ1ou6BiQqCQ/pRO8r3vp2EorFttfIiTYhXtwESWVgbTq+cwZlnaMdn2MW81xMQAxqZ
13rqP6k4WIbGBI5B0yQb3kdyhSQH8npiwnMRuXKo24AUkqTpxkyy5jP1kE3E1zHM+WaYbGXzq/R8
Y7Bh/ccyCc8jXwaWjCP8jeVCGk66NdzP6JK21ccitSLi32/p+pdR/1vrL2NvnTt9qFIY7XoKp10/
IukKK/RyPyACsFKVaT8oQMJgc6ymb3lwVwx98N2eyh+2I8RTm5pYWYZDcAAKvLqOabPCWKoRTCW6
39jIq3VsyByxJz0HavWEp9eb1J/sOWNvN870jVddQExim5Uw9+FgXvduVsOgeGzfmdi3fvBkwNy8
y544qxl+p30FbZrMXqUOwMVRUhZHkODVErCn8lPlmV+J2mi4X/HYSr7dxrBokgsjcF5aF18msdaA
MC5Xt6JfD+UK9shylXpheHBGUK+c4ZnQ73newZpOBuNJcNEfrBYLmagMzLc6uXawhwc2mDNkC0og
RHBL5JhhIizMiwPZ0GS66OgitdoduJ3UirWi9UStfxqbuBKZi0xBQNVQJ0wTMK+EAa1VDmJftgxT
TV3fVy4EA8bmpWxFbv9oE09c4Ee7gMJtmN3LUBMY2ugApW6Hf1XgEC8gq8HvjAKuf6PhJU9hmldL
OElNR1C+0p1bJO56KnL7bMeFM+8cV750lrpkac5/gNgPfKPffpPlX8M92QK+0SUWhPzxroA+go9Q
jJ8dnKYLgB4YPtHtT/UWV+7aK6qr+5A/WtkZ3O69UjBGuhkSZYVs1k4rIYY7wZDo1mAWHIYfxhkK
NlCiKoDaR3BlVjpRv6diM+bvRaIe4u3wsXX8uUitMQM97H8dm0/A6JQqW0Da9uDUntr6eoIFNCIc
2USZySOVaaO7BPmktnHiRQcTk0/SM4jb/nvg5PLs9gO/sCk5kRiCrXp7DdhovKJeYzZ9B0svPGNu
e+1F1dZoo9eQopeeuf7nWNCvuPZSdeGuWlHbS0QoARAeKvYc2dCGw30d3CtZQ48bD/8jODLIQQWd
RNClt48ToOIwR6ztS5PXzTw31fA59u23zveS71bZYLjOQzlpiaUSS765PoxWh9BhMGQLcU+HNbRR
+hFpks6MjoFpvKVGwK8Tyi4xs0MeyzeaptECQYDlOhN2l+xosuZz/AZBhi+WpOZFul7tEKRHo8Kr
Qit/UX0ztKB26Hrei/mtK9XDpjPFi8EvZxDsndYgzWTPHuzFlSnklywADdqDFtspTmV/EiBQA2rQ
yC8xrAEcBu0Ny4uC9c8jEzOaziqznxVmNkdIMKkjZr3qiBVIvHEG45Owo2hvx9EqtLLyIU3j7uwm
HgAtPZxBB8Rc5lXA2IZajc5pDmEoXq+tbHS/1SB/7DE5wqrF5QYsLxEho760gXDdyumVcUelqPTd
xb//9d//7/9+Hf5P+D0/A0Ya5upfqs3OeaSa+n/+7bJ//6u4Vm+//c+/uS9s4TgcGhaOD/UR1xVo
//p2QRIcvc3/kg30xuBGZD3wOq8fGmsBA4LsW6yCENy0sETo1ucb29eqCmDSX5pkBA23bb1vSJ0j
fa6+dsbiuo4Ne5nswVhZJzTD6h2n2wBq5qQnd5LZWpCuHOxS+UyOZbS+ugwmUfNTGTzikwQQ5jbN
iBMnXiAbk8EgBMpEtAmT4GMddS6zdMHwG9/BnhjoWb1xVDYcbb0Z4qZa5XjoQZHpr9a0aj9DTD/b
OB3DjN3J3Ap4JNFdu9BY6kwHgJsCm/39pefW75fedbmLX5bjIAft8p8vPeTxcqOvPfeh6aNxgyRw
CNSUOS0zbpQvVYKkiZ5O9BN40KXg1Zl6uOA8garNABP7c69KBcYuk+LDcXqmZTbsoYVZsbFznFq+
pFFlLWI76Y8eLDH3ZQGdjBG5qU8Ts55wed1vuiv0p4Hx1l1ZAKeRMB0PdJuZ1XjXytjecW7hmQtK
g/cPv0vf/vXicIaoL64OBzTEdVzn54vTi6QUgM6rh+sk3S0c8PJz/gkZivwejrLdPaj6T/Q4jGpl
rOiRR0XdC3AtdT8W8Cq2pP+GGHC7dJ1MQTUNDyapapg1OE7z2Wqro6fniHgpXlTM8mfHKGAZVPTo
OuZ8X3tnaeTVGUD7FRL2zkOu1fRLaNtC7iAJ9lQHybBk3RTQf6RWGlBFw8rRuvyImsG1too4eHt2
NkdwKt5OnoJqf6BAeRwCaGbYfVLN6wAsQtk8wLveefilLzfPtWttBZw7fpnak8Oc1Tr+TjeS/dzU
hWAn9Qh6YPrLDiaPvle9nz02eoNIYVE5MQTAUMgit5t1oB7uMr9Qj1ZrVivDnPIltdLovk+vo3OI
995d4428sNjS4k3yQVy+azz9VDabFTWUFpP/8Ivg/k+/CIcxYeK/A8dsDzRkz9a304cnFZ4s1ggp
mfDBwSsK9nFsOPUm5JWJZxiVn0y/tt5oEsaNbjiETjCcDOljimZUsIKMkyO5yl5dYsk89moPS7uV
XxTFrNFubxFAgPDeKWOYyyTlngZRAxX/17rrwUKWBOu6FkDZjLZIN14/mXvGhbmnPT4kdjlT0Qi0
FRJFbMNFvL01/9bnWsGrdv0Pz56fH/v6YkIAyuXMFb4FITrf/fliJrJiZpqx4OIN9YhUbObPTPAX
zlZk+AB9Z+ayS331kjNnSXNd6lFVEiy9nvdQuIXwLNKIhQD3uCs2NfIM+jlb6afrhw1IRseuhZcb
OlA1PD4QdDIlwmnhpOZVYkLe1WLZvekn0YyCLdTAMuO9AdmZCFECyLobvFXzuCigZRP46b0LnMvf
XxXf++0nZnOPOZ5pQXKXcfuXq4IZFQ9Vk7oXBrvco60NMyBtkgDCpl1uSRM1dON4MRT3kTuliw/S
yzkMDUgumeqgnwdirICUPEkrB94IHNzgNou6ig1ocWf1nKCAuQN5Dlghh3tHIwbjcO21hfd861W7
QKd5DNaNvQ4NFUEMUYzICDdUbHVdL8BQkqP9Wx31K3So6dpZ96O6sRaYanPjpdLy3jMvnPgDHsPw
FbHCGEpdbrmllqiEx1ZQwYaLWj/09nldwyCX+wfZWvonML7i51SsYqueNsoBUEXXs3xw8YxAUBGq
KVjxQ7BfAIzviFlX+8ODpQkkBYjISN1ipaRLuq0f4aCUNgjLwSJMhgryzr0ZbGHuXZzaJoLM/NQE
e5F5n1PVNheqyvHqWqTIYayoSA1mCgoVM9/+/jdiOb/dOj78NnwT5gK+w7EK1+0fnkOjz/C6G+3y
IqWpo87qOa6r6IvqAToMBpedkfmJAM8DABj6evJLAUUM5PeDlwJppRV8U6GS4bnR488j/apjWMCM
Bz8zInBcocXi9nGFmBTkaqkoomkpi3Z66KQHVZFQrSLtiFfkRn6ETCygprqIFUazEZ5WudHFrIL4
aCmcYUNFEI3eD0lFWCEvI0DNlsLGr5wYQVFg1ctocpsP1GuwxTEzqqorcQiBqmmbclDdrtRrJ4OQ
BJzAzCv1Gm5z+V1gOx+o10U41Mu2z9rrKeg8I4g5wH1bifdiWV5771p+eJd04L8OIPG82K0Fp3DG
sgMQCt6jGZbbQBbmC1RFmhWeqcGausUx9M8L5Lr6RgDv1GEFQfUub95uh7XDCRFgPZwOW7R5iFB8
cahbPgE3CuvGsezkIzTXOfA5iNZVXr0da2QEQCvw5lC/iL5h+qRm2VQGT0k3WYvAGNI7BWzops07
a0tHchpkAG9H6lkWXvxiADkZPlldMMwtmMYhOA1ustAbqneqZlzWjt3OTXd6r6MG6jdglM2YfT2G
iNYwsarvRIgIiuJt9goB+B05QzZxs3eGyX8BiNGdx94owZ+AfarXVOZmiBCwNy3bxicQ2auI6l0d
qCeQGZI7hsfh/YiFETwvYHDt5N0j8lwh7OzC/DHPpho2AUW3pqJbpu227gAcpyJMmO1zXbNV3Nr5
PSLs5iJnqXexyjy9Y6W3NsfBu1DVEAXNIrCCaWXrOouXNZw7rt2DPlUnq1BbCtbCNAjqhqm7pYCR
pAyZrmsGD9jojoEQjsmSgHTbi6HM+6hyENTL660dVOWPzkre7HgS4LzWwRzLdH4uTbte87Q2gAea
INcAFueqiNr88qfjpMl2yIpyjYBFtyw7WOKpqLgUmo0CGCRckjURRRk5TBvrVOGWQh1tHBgHUF93
wlNKRCVy8sP4WeT5Yhrz8SlOQNAQpWsi14IVO2a3HASNHC9SLW7opMUCxKJh11dNhQxc3/XJsY7z
cl6bzL+HPqlc26KI4DiTj4fEQnQekETvwbWQKHBzKb6AU7VMs5D/CFt/3zXIyNBwwAH8ex7KaA1A
07T6+yeh/evbErMGzmyGF4NrmiaeKT8/CBGGKhtrMDoYxpsIsfYB0ktEGYDc1NmXrbmBVBgiIlTX
wTtKNt3j1LglDG+gku96hXkfdwrzgb7Mvub4VQJcxp9vPYDhD5GoDqKNpyVWSGelhcgq1j+dvyRR
lVYb2NIeLBxhjDsP6zq7ziNsoI/nLR+TUysb60wNDBmQ899fBvPXeam+DA7DvEH/c11aYX94H3jD
AJy3YO3pHdPu+ZpJiluewfkYIl4IA9jWBL3M202fhvaCD3b568OARhQpQP5098sCenbIlMXzv//I
3PxlnuOZwhQC35zAw4P/tvIE09SE0WAUn64T+inwKiihh9ErYsKpDspDbSdZl37A1n9V0zu+MgGl
+r06hG7jtZrZbfQKq41b7zpuvIUTlQoaTUsKc2aeHz1ZDrRc8nQ5yhrCwUh5LFRiyosRlu97MELg
i74FzUOFJl+Meu/WT8Ei7x+W47R+uEVCHLzTsQzmWFjYrs8Zyj//nPtxGqJqcpLNGIDq5cxtmLJ0
E6y2PUw0EUDyLv3Uw1BXE076NjkD9FZ9uvUIDD4hP2QNsz4M4NpogcoQDQOsnCQEplO8c8ACzeWD
w7Jy1+tWKtImRCJ4dIfwIDmDV9V/xqveScATNs0vrN///W/A0tGFn/9c3LzCg0oItzwPnKyf/1xQ
LbIRmaxwc+Vw2cX8GpFBbN8/WqFC4hIaKpXeJFNYQwcc9d2owGmDQPUscaHiGLYdhPmYh7B1aNnr
EVrOEusFUHc/lG/txAkT1T/8mvEl2Toa8OGPcZiFv8T3bQsRHi7Er1EsBlff3ItkvU7bhO9a2IXP
gRQCgq13ws9R5kMCD8Bz4VVgSvIhmlE9EEDeClqMSEBHSn72WZ7C7MhxTyZyDk8Z8qLUTeWO2ocS
YRcq5g5kqeu4ZxB1jDBbHppih4zZF4Ct4h9ZccKkEW8kFdrISAXiRUsNzxEZbC88SJtVxsry0KSd
t0MSuV83FZ/O4GaHCzzKrWd9nK4Joh/T9H4cy4DSo4tkYlGczFDiBQIFye4EoP1RhEm+s3B3mzo8
1EKBKmyPk/FUQXfjRL2omopjW04bsJ/fqJ6qqJE2Y1cGCxPT/vn1DFRZ60PW5tDNWqXCNdV9OJnw
mnU7xvX+Q13WqezQsHLh9CX8JmkIncoB+WttpVX2sY76GE6Vaw+0DgGL3z81rKixJhTMX2OmVW5D
BhXEFMwxuDia4GeKVC3A9rOcQ1xYCNcnZgCZvNbo9lTORR7Om9CMMLsdl2lQu3BVm5JxDgFlvFHc
JnvwWukdJx7cuVyipKvaNDBndcMceIU4GfI3Id8bPPtx69E77AdEsD082nmC+SJGIhHnbRsPNst0
DF8fCMLpEC1onSP14GmZbBAbRwBaN1KdnfAlQlfyfD1T5o+rbBynxfUYEWa88RTfedU6qhMoxelx
Vi3U0vRNb3k9Qh6U9zb8LW8H9cwpWoDoWazpqHwqglOUhjvhMCefgw4IR4oiGDcpu56nCQN+gHXL
M3Wn4wxI688aCGnuqBhIwTVrB7hO/RFoU4bQ00hd60CjQhEam6rAd0KfiupsC3QE5LpP1D/iEcQ5
AlMu6NqMQ/Bq53V0ENCGwzOmW1mS8wuEHvnFniCFBT8Jf9m4jlTzwUhmcGzJ7qkLMAY2KGxwI40s
K19aMW/Wfgc14Tp9S/s0XQ0Tj7bcsIpP6RRgAuKlb0BA1gu3ya09XEeHi9F1X8wySN6Ai8JUQjXm
SYR+cofZqTujBuUOP7rSM+6jIE8OU92kCzoBIuN7oeGMeTeeINUHGfsBXwWdJA0e88K3ob46pOu0
6P11zY3iM6y35yOrgpWV1qCW+kjjGM2+j0vkHloEA+d4usRbM/EYONa4ZIg8slkxRKycB3iIBWao
7qnVdKNu4WLlv6aiNHzgmWC8ej1Uhd9wiRjNSfgte4AhRrQKLATyqFiqit2B0ri59m0G8LNhFZCv
gtr+SkfzCs9Yw2TXmWMVbj5YxsAvmb2ntmuNAhMiA+Lt+lGF0agd1iywWtGf3E6xvoKICGhDNV6a
iMe+f2YdE42RrFvT52hzxg82V++fuXfFHeDE6vqZ9c9hBW2DfElnTR0g2CfPQyZdn0Bv6HMj3txf
P9fffWYaNNTGb585TCoI9iPvdteoYdUbibNuK39bIDcHDlpbANhhdJha0O6YthVgq8iJFJHnbHxq
EUYOtqJKYet27dmA1BE7IoRrm8aF6GP0QFSvgkg8J7aEkTTVMciLygPtXmuLzmIzQO0CZSQLGeEF
YCcPcV2Cz1FB5Q1TkPQBvMv0oczgSNn799QBoAF7yUClWlKxYIl1wWDqSEPgACYWvezViupqgWRx
G81hhTpu8y6dvw/DcWvZAJfTltDdtrr0gYVOczea7vrWIyvHFn9mm2/oWO3U+EdcEdXNy6LYUz8a
WoUD7NjYUG+pTg2sP4w8fpnKqd0Ku0wXiOzGa94Mzo4lKjuGQ4WZ+rAIVLEVSQ57K6ayWSqL8buc
Vqny6h9jOn3FCtr6JHIkF+IqUMCEQ/huqjkWllYT3g8BdGRUZ2WvlimQK8YgAGax0mmst9ixIcTf
TNmFzjyMubOL48HdQhpwXQgX8kLW5O2bWH63e6tEmtSAuKUrnGOEt8aKF6EJNh0ss8ek9OcsAObB
qJclhzBHCpTFmwjZCRLaOv2JqI0YcJFjAAVkZOXfjDb8WsLZ9bM7sGTO+zF4qKFPuYANAwPtY3o/
N1j8xe6X80ZtKO7BhwBtTsr+E1DCIDibQBT8dD5YdIPPl9fFyh8LKJhD/XxVQQNkEaSw0FGdiQn3
2JlvIObNgs6qX/waVHsJ1bgNQyzjk8/dXZnpo1a+ORcTjI7soTPvVJQgl0MjEYsMZDk+BL5Z7DyY
SS9pQKbWkxWLV1BLUhjk9PUWMH3xOPnumdonN0ZM1yz7kywQnge7EX7n+kyZH0Loi3uPuO2a7cBk
siqtKngNqtV1oC26pdVO+c5kiHDB5O/z9YMANTszFC5cggXB0UL+Zp7rAwK4tMujVn2ahBw3Fqjg
q6xp25ekGGfUwbDBz4N3X7aH+FJ58QXMp+hUtQPydo1ZwzkEBuLgQgFzQQ2GU698PDWfW2HztYBU
6Vomg/Gcc3zz+pyQuCsXkxQpUrhA/MAjubxerhzG6jPgXcKLa8ChJtAmwjSiioH4QSDppZnccD1M
RbWBC8n4acrhs6IvdJJBVwECmNnRnQwfELzYmk14JT0hWfVUjnDwiIAn2ORhAtuwa+Ib2W8H2gmI
Z7lIXWohGGowQ+/BGGDOqd+mlRE7l0JvRIq5XWnHxpJen5HfoUF8le5QX1+oRRZN6xy6P3MaRL06
oHdHTCePVHKH1ofrRo/XcJ5ba0xzzR0YVDMPqJinlBvGfRIWezPowufBy3FxQPa8xiKrygTMiWXD
klrdLEwXBlJ3Wwo+Akn6Iy0EO1FJH9ECiuJJ6SNCng7C6ohfOiXO+xdZPJXwmwQp5ADsqTi0TofZ
aVcO1qb32jtLN4DrBhLZh2ZjKDZ46LvbqYjhYQdcljgEjvXX7ihduOxMw7fQfO15CLHvtssQBPPt
ZC492cwF3pHr0mY8mcOOcW11wj7V4JtcporJo52xu/fOykDCb2izxbVsIV4IhmbZwOlGH6xW8CFl
8X0a+ekFqXEE/KX/vXVTtFmtyJZWU+NnRieqef61LRpzCSQ6WwLvbEOJy42f09Bwl5nh5zC2QbHs
IckeyKQ4UHGwrQ0waJhF5YHzoKZimY8qeQ5lhUyGNvXCRDp5hluCWFcseG+N0yFZQLFp3FJrx7w3
nsvqjoYa4XKyGRgLaVmcEXx5ovNkipc7+lCZPj4o43/+UNSaIfpIH8qAwicmC0m5DsaJHQjlecV7
6qJCAnwWYCVzFQugLlcZgQ/I0NAIEGDXnTwSE7gd6NqJjhnpTk6WTYuyCZdY0s8BS4ofgAOZnmyg
3ZMG7GAqsT7HFA1q7FQSpr21J5ZcS2kxHuww78/UFjT+HfS6xB2VrJA9lJCWvJaAqnxuB888UZsK
sy+mdKKrajiDwzxyI7w/Xk/BqnSGeyM4kDY4BFarmfJHAEL0hwvaHJoFZir21Krwnp+ZGUeehlrh
/457KgXStg3Zk+v56Txjx8atki1SY/nj5HrxOjGYuaBimLLmKKrgs8fcCL9i+JSGI9TGqJE1OFVu
1/5O1Ub+OCRdvlIxQvTU2gd2dqhHPNGuYxvopIj0kbpmClLlCNRj4q5PKtu+W8LxIUX2HQfyocCw
A/o/rfr6lNqwFkiTzFwgv16fnBI+vwDlYDeWwFiMcGxYXStL6aOprM1znHV8i9DDCEs4fQwGIEhm
Z5+rXm6HCRh1iCOqB9Pvs1MZyRMzTCMHWHTCgs20YSekW52obvbBCMRZkJX5A9XB6OrVySwAsXRV
5PcwjdcLoZEOMJpgLVh5jacvxg8moFOBhLkjFWmEVaxk0rEL1ZgSc73RSZMVtckx6c8Ig1y7U49+
gOF1WyCSREWBsCeE+7vL5A2vkMppDlTdGIA14gfa7agY1iUH0wh0ASrSpq+sR7tJ0yOdyZ9Ar4jw
9gJlCR+UNsxZwHtjgR9Keu75wJY2a7slnjTlSjW5t6CBXW4al/779a+tS39ajCCbA5aHo0yxbd0l
aby25KgeqLujkJi12GS9f3wRcqyBnGc/gd/UHHxR8PHDOZydoOzt2fY58TQy2xC7WxXtJYO3ApJv
OFLpWgXDDaQNh2ENQu37cOj824COj90cSgdbWQzeMuXgOYxAwZ67WGTXTVALbbgQ7Pw2h8xMVkPu
bhjUez/bb/tV68HYz5dFtOiT0Dwin90cgQTMFsmQyq/BlsLMt3bGu79tp/F4NWdY/KX5Clkub1Ei
RbRvG3DzyR39ViQRnVsR1CHIz+jOoCmiM6bfT7dWGlsDlrmofDZsBTJYd7Vt/qCUsCskJNqqyl1T
ShiztuMII4JLg1ko9Qpi72nsoVccZr2/unooWeZT10bNvc/98j6100+EhCniUKy8ovBXLV6dSMnO
Rhe0SpCM8/VNZys1quwgsWxJkkgWQAH91YU0tpJBlgtI4QzLsc+Tceb56gzdw3hLAKlrHcGk3KGp
F1dzN3h+AyBSDFBAd5nARYOQspw4ILsKxBno/tlP1AqLMRgcw9chTfpwNYSI0xVGDzVN08rZUSb+
0kR27GzrzQj1i3OYFV9Gq0p2VKJ60VrvQ6mONsw1hsWIRdudY0PrOII49X706u7RSdp62ZSyXvW6
yA3T27pxGM2pNeexf1dWfEeNVFV03cK3mXlPJfjlQJ53zPI9PNg/Ho2Zqyis3Hs4ZTcXIzm2lurv
TW1/3mdIoftBw2bURnVuaMDGKuoRENL9qc5Pjk3VWocuzk63ge44sBkVfxloKwdpcQwCH6xHmGJ6
PxMNiDMVbHJLiPSkME+A6IKJEFbobQxDWXsV9O5ve5jhr0wvAPqrQfQIkTREKTQLAfCAvuycA5Xa
wXD2MMZ4oxJtAPkf5zGcztd21kOouxPhpUM8VQ+mwwRRY+i7O1p0dQLVbX3ERjrOoe8NeXElQFKp
ggfk9MmiPymGrPWCS1dAAhWXjzZxVe1T2zaOVBp78GiH3vxEpcrru0OVi2mdInN2iEIJR0m9Sf6z
50R+u26S8oV6pGb53oOKY5rOHV7EsCXkDSRoQQKaYFk786GWferL1L9juiHTDTkHmBWCsKDp571/
B7Lx+wiwXX9MhQW6jpNuOw1RsM2J33OoX05Wfck0TMHDo31TFwijUAeq67UYkAEs7HVQnRv83vNX
yju6zjB3EysCWFrxE216f4ANGzx0Vx0MlbCgR4MUGug86hYO/uJgI6RG/agV4MLHDq5sG1LWUr4L
SxRX7ElYyzehsT+jBirrViMIvwLzCf69hJeQ8nvr4bYXGqNcFLrOCNHKE/9j663fkDsHmN18kX1f
viA4i3QIvv4T8q7WpUQ2kuoreNAjbFYXGzZE5YvEMikbCvdT12LCAwlOLLl1/W24gkvNvgI0+9xY
UKyZ4OP0jIUEBND1XqXraI/qqJX69V0lf20Vfv8+Nq+Cau730lobkw2SXCMhkgQl/h0AKEuqutXT
Xu424bEVvF77TjI98jQ4GjDp+KZ3AJnsaQem8Ncar4KT79WKPMA30cat3BmVeU4DrCEi+uZot/Yn
mPWIsUeABN+pqzfUYE+W3Pl/jRD4S09XKpAH4xZgPOxpYeVDs+5FaT7iqzTWfRqqBRXTGkhjB2Gb
GRXrIcEyDTOFsIqsdm4b1qrv4xjYIQz1gXCclbjz9kZjm4904CouEVjVReniwL5CrD1AhBc6waM4
Q2BsWUhrOPmaHJQMsAhlTrjowHpCKjtouP0MxTBIGiZZMTf9lD8brkK01lAleG6l/VwV9cvo2Ok5
RPzz8Q+DDHNkC5Vb7lHBVtsw4gRzpUUYAnWJO2YR0U4/LfDGcjeu7TqrzLDUegTGG/FxvHypaNcc
Kyv98qViAz/V+ZTJ8n4cU76zUt+YQwZq/MwgmjTvWic7IOTSPQOTpjg8E6iXLLgBupk/fPYFRHsh
+JQd7M6gXjT4T71sA1wQZbr/n7Lz6o3c6ML0LyLAHG7ZuVvqVh5pbogZz5jFHIr51+/Dkj/LMIzF
7g3BCmRHVjjnDYJoSDZ8s7V7dYe66/96WVX818vSS+ZjtW+00diSPyyuX4fUQg+u1u+/agqDeTwE
k7VpW6e+Uw24i5RXyO/9nY6w73tZ8Cwzz7ziEuYei7lx9hmZz/ehldt8xSylHiYGcd35dylKsLdp
wPL8E8zElVGbZq950/11pREVn1eqDvnfVzZmYX1eqdBOWEw+zlV3TPCq+CHLw4Rg1Z8tTpRhUw/u
q4NKx64axuS+bbTs0mqTuQ8ct3om0kJuyxvsP/qlD9VVWTV/9GJJvnUE47egysRV2KRWDYf4HSTY
7CmVkdjERd78TEYflQcyZ1nEjKrV8n1JggbNFiluyEUOJ7+tPlj0F9tmsolFYbyE3tPsf2fBCaa2
T/5cjU4yWG8fZWF4m6hykgeji8yj72fusbIMkkTg77HpHacP262wsWFuNbToo2dC6A0nuEaNUb0M
UAg2NR4hRyOoqhedVBV0z2DZ1LaoX8Z51G8dbok8d9WL6uFM/jFe5vxBVbltIDep74uT6r/Eg3No
CiPfqlaC+N0VebRH9VKqyhfTFqud/lGVOmEF8I3wMVH3TpJW27t4KiMNy5txY6sCBFt/V32nqmiv
ReLA+E40CzOdpHghdHUd8rL6biVgpG0kfc6t74OtXSB1SKP6Pkczap69zZ8CL4/3Wv+pumsG2KTJ
Z2GviugyeFU3flRW3xxx1pN7VY2P6baz0wIuRWGeKlM0O3XTQXPOFQ/ji1t2UPIs+wSGLHvKKhvf
Hhtwt/QG/KmqIWIqbJiriSY/1R0oIzEPkLzKMdu4cdsfUfHSSJCu5f/Hiz9vtb7af97AiHEBTbsK
9ZVVsaGD2Y+exWtqIEbWG7UTqvrSmJZtHY/WZ7e2nP7RrfPzf3ZzWSyddNbJ93OiLMFJIv5Ksi4I
pWfgl9At9jcd590SPeg3XQ/EzXUbES7rIMr6YDgEcDN2qug2Dnl4AgV3qhhZr0Psdm/Cau3rVMQZ
aUxuNrgOZOIeicN0CF1y/n/AZt/qZklwAmDTJTWC4Ltt4SaHdaL+hFjLsJ+yTrtEQdNfIHf7eyup
tcd0RvBNwPH+7gz91VTXLxkyUGPS/qpLLComrxtRaMV7uI6C8urVc39Cxno+ppHsbsWsoSqMFckb
CaLfRTqIP2P96JgW76MxzFc/9yfcaHj2tJVklqaNcYAZ0J87seDWOpTOLkH780VfBwp279NPzZVo
WRMTwy9yOGaWHh1nrY23nTSt1zLp/GPdEIRQxRlI2THTsvSziMmpdTQDmX0Wx5intMD6bKtXqf2a
6xPZcqssmV8pdk46UXSrz84e6epjg5HiZ6vbxt3RIyL0ea2oPNZ5ucBqcL22dsmeyNnA/nF9V9B7
CmzjtOGztXAgkva+jgrl2hoEdXKMDW3+bM2DSDvEg6F/ti55Gh1IsUPGWO/ceiRCsAS3PlsdA6dn
x0RwXN1KJLp10Dt0VFWRuc04LL1EtmC9tpzG5WA6EaYp6+sagzkdsG+DqjXLk/Tr7hjN5SveQ9MU
wrKU9+rAz/vXWWrdPLlMd//uoboJKK8hibz8oIqyxmS4FA6mSat9ZGGb/n2wdOCM6ujG5Gt5iKO4
yb6JET9VlaqfOsRV+tNLQJaqkmp0NfQn+2Lcp+v1X13TnFhUnpIL+6pTZ52pv5gllqZf95Y4s158
4ZxlEjHjqW5RCue2QStnq25sFAw+YQJ7vIBlffl6sajCfqTRqoeMDfk/Xh8Kh0TkqEx3qu/Xi3lm
dnJ8Wd991fexVpzRrn5Tr/x176Q0/Q2BMePzHt5z5BlQRVe7FXXQEpxWRIBL9ryyyv5XnefC6UJV
NrHK+PvUIZWGfguSA5ZWbHUAFnefp6prV+daKDr8+FTL/+V2XZ4czCgmtbC+5Lzex417dkWqbM+a
j8RIYO6M1Gdthg5uMBrBqYn5l6ui62Qe+yZR3etOEL+1eLipemPyrVPT6ixjAV+9GxIqmCuBO4Ny
tl8LogGqPiuC6bSICXKgujm2PORIwBUSA2FBa5AKUIe6S4O7dj2oYtc5zV6PIIqrurFpSFKT469D
3dRtIlOpd596nXef5XLbB9ZyYRK2iY2tDW7kDTsCX8wrWck6W3VULUaCbePaW6zXftWrsyAy/rpM
FT+vbWPnbFdorv5scnmYZ1O7A9KQ+3Zxrw6znSBYtR7UmapLSBhtwUG3m381IDUOAXG9VnVOteEw
63V1/le96qEuJU0e7VuWy5+v+F8vpq412uAnAcQ1MkfoNx+jea+v9ojzegDX9dehVgaKObSSkxvr
u1YVv/qMVqxv9EAbD6b00tAxnARD6TY+eXWRH0YR529JlD0qSskio5S/RffPHgFg9P97j0hruu28
dMjDBiiIBn1H8KqLyztT93a2hdfuV5WXp4gjfJW/rmjNrD9aVXMPPaa4U/Wfnb1Z97ZDgaOd0/fd
A1rzMFtsHDsmYicB6b7WO2JLVYXN7HQPn5V1KQ8A+lYhV+qq9SDbPNmxx9a36jafDYaHf0yGmvai
rzZOq7fTpM36Js+jfvNVl/rC8z7LlfJu+moyDORUQ3WlqvxHuypLiRbGv273nx2n9R2oFnVQd3QN
/6+6ryJPHRO76uOXDY4w+wwC2jYg4zKFdTzX9xNujGR2qka/NHBTdEtQVC19JM1+G3ct3Ep+5b2q
dFt3NQWZrXSbtWifWqN8ahKdscRMvJMfZIRLxjZ7NP131aZqQJymR4/I4+arznXw8UhK2HRG5rRP
AqzAU/WkuqtDbgUs23Xf+3wNVWcLPUU0RMijWfnj0Sh0MDBFkd8TjMvvJbGPo0AFookqY+S/63NU
LaoPWM4OPPaAjvPaWzXAnTT21WAhGVbk5rlyskG+RAWGv06DFV7gx8+Fk0wfRgFmvXWKjjx0gyld
HgOQKOV8nhtI9Swc4weENDFo1GBgZmydw7Gw518Q7TeQUMY4zPsRrJEVgFmyERTIk/5Fi0jiDVaL
dIeH9LaeZ+lJW9ddcJeqnTXN00stAZMnLsr6hp+dPu+E0SnBlQjBx57HLy/Ka7QUiKh29cVyTPK4
3pzXZIf+V1Zn6iATWR1taSH2FMf37t8HQmtw3yeGtSLxzYPuyw/V+FX/r77L1IgV2/af9/i6VGT+
cMaTb6fu/VWvzr7qltpP7hJks9d38K9X+qpTbyZbkF72cSH8u6tf2smhcUuEtmJH3iMMi1G9F1v7
yS/krk0X8PvFY+BB5NSqzn+pS/Ohxn7pppNIfZG9sYSL1+WXYSyClyXq5Za4i8d3QKstR3dvsfzf
mWsxWL10Fw0IjrpTOrQGvjHih2p0kAp6inhcWHPftZlTY8MW86jjvc4xWuVsyUCBZVBldYpM+ngG
0bryPqbgtYjw+c6n8apKUDmfi1Ifb58lYRPY8qeHz5LrHYul0h9VKciIkLjoBpSW9w38ObThsVtu
6mAChN2VkaUDUaCubOy/GloQlViu+P6u053eheG/tiCqEsaMUMevOzToBNzSWBzKPMGM/u87Q44P
dqUF+jLAhBO6U2Hv0B5zHzpANw925aXH2fZglg010JL1YBEVuS+wnjcjdiOsSqnrrfhgtcvE8pSS
6psmthm2bgJdHXufhx7TpFSb7vRkHrcFka2fqPA0hvuzRWlvq2eFeWdptXedB9JqqqGBbY5vp/4x
jA4czqX7DSHLP8yyq84FZg2IAH6dpsCzz6R15bJJY7M6d4aLd9ekRScsHYg5Q6h0nbZ+EQMwcGb4
9kRwr34pWOAcWqywt6q1gFx4347FG8HovNv04xL6fSKf6jWpisrMEjoeLo5DHGAKAEMKW5G+1M/S
iJbPQ1aO/yz+1Ba3QOhXiy9EheClrGfRUol/FFXDv+rytV/tl1jQqkuMpdsxtjjHFjjQJAQZj7kQ
O0/oLazYJH00nBYmTCObn3JwX4JJt16yfrKPmWdH+7weom8aNIIJKM3PZkFytBzm7prqhXU/ke3c
NO1U3qZE6PIQxzDRSlBe6GGM0cmQGV6R0owezPXArqm5jiuRLSXcvwMDyyJdjrjG0Ki6MUX/Jnyd
ntU91EG4CSDweA8tFVyasBe8zZEytK35u1XXKG2SSMcVqk8PyQAiPBoccU3RcbhWjUDzVUYukQiK
Xw1iLRZ2B/TJwoTpq0FzneZeA7jpNSXKuaX03q04QmtZtN7FhVj8bex/umt1hAfUqV+Dg2QJmhAE
c3w04LqigDVquKO62h3kYXs3xgWJn7VB1alWx2Cbi1g7fYDDNhs0CEOtWLxb0IEQ9z07+anP+ZNs
Gu2lBtp1lItt7vOm1N5LR9uoDjMO29u+yew7dWVUAtVR1ivYjDwVhk5+9y8riM7Jme0y65a6jnkj
Ijnu40LDQeTvOnXWpqLZrOGM/RzMAxxCdkbDPPn8MblWHZw2N69B9aIKVsUAERaA/k5T5f3y2rnP
dqy7850Ng2/7dVWzXh9b9RDKOfIOqkG9lQjsAxY+MSLzqyu2BxVf66V4m/F8vw21EYck9Ak4t8t8
8Brp7VQ3PyJF4NoB8+7a+v99lTMkzWuP+ZJmmcMD4kTDA2wEpD4sfJLJJN191fdJSaJ4WXy2g3RT
DVmu63eEWE/qIlXP50X0oRvXEJdn3ch2E2Efffeb7ujvSlQnDQ7oDni/tVgi32/49ZsnNXc7BODr
rFh0J4lj1BFklnVzavnX1Xyj76CH/7Ti/je3i+8/df6UAqC3StMIBxenJMLQ80saUDV0w3Qr80zf
mrkBGFj697OBqppSpEoH8xDriX+vSqp+rVK9gkVEh8/Er1lWAP5sVzzXsxk9asUTIGEoL+thwZJp
mzZTsldF4KKrjXIzH5p0QdjS7++k0c03ZykQsiTrvoFStZxUY+JN8x4X5nKnWvG7nS5FiQ+Pam0L
FL1mcFyqUVXBtABqa883VXIiYgyRvIvY3pTmdvWbzlc7jQFA6TYHkL5RxS+/6k+jG1We1j6y0bqN
8rTWPX+CG23Mz76PbKepYWTKknd51mD1sJmYXue1pKp003xDJja/V/0lf9kDNvHMOmsPHxjR4yBs
AvjcLIBMgcgGSDETGx0zuWKPxRJwYvSp88dZd1k92sk9eSl9yxsaH5G1M1nYhoybj1M71IArzWwz
FzN+e9qAS0D/HndO8JCdXQabRw9udz7PZFvzwjvYRNf3vhe4e7vK3+u01gDpu9pGkJ48ko49IQSc
PAYRg7sBR/G7T6Db7lBoNkzbQuPCnq7qTHOAGzU1Ao6my8+aamOBfXu9ih4HG+JPzNKEYomcMSWP
eoTbsYzsrV+ZRHGzFUl+9KbHOVhXRAHSvjGvjwTGXJ0ts102r2YCyxv5jDPP/xQCY/ujQmLvqdat
+BT7xUcwxD9EGgeHKDGCYxZpxLbYDjNLJvyLllcnmfODu6IZfDmd0rbms6Kf4yfYFNtOOCMn9VDD
RNwLZA+yCPR5Y7z0lvE9MEw/1EGEbe0+ItqpeWFrkSDSZ4A/Y9xvhpGnhyhBiedUh20XmiH6QxDo
yJ+TJwzNRUAAIhGxA/TsQTytJ7kl07Ebx555Wc/TywRsMRRVd98Tjo+J2P/KnBKJ2cbqdnFlNPu6
04pwtAGYmvmwQVcSoFPyYbj98qNr+gP+hSe5ODerbvVLIMG2MjkNuyBpy9BI5j+j/kdbor7M3vc3
Uth8F/IDlcFDGpTfhgIwiVn3UHGrJxO0Wji2mMub2re4zDZO2zCtNB32Y8L+kZfv6H7tLb6ZMsA0
b/Lkb51lwtax32ADNGcgx+xOMHsJ7XQgZKBp48ZcyhyAlfPdTMwFwDdryiCpxIYOH5BJd3XJBDsX
mE01dXZNXJDVS0zezsnwKJiq/gBa9Ic2luVLH/3ZIKF7gIT2qhEdZZ2wXOuJAFKRrIJTU87ksXhb
3TCv4DH5JEuDKhPhBSCS4+88jdurMVuYoeUv/TAYr5Z3HkBQbrRIvBjwQrYVygbbiTGAiKd9wl78
ai/TuRI6TlxZcR07PJ8MKDK7JePHINE7HBLwpOckPgVNt/NMzBOjqsUixx4feyNpWXx2zSFxER0c
hv4B6MfWbucRFLJ9NipfC/UkKUDa9c/eUpGwnKtl20dlexbpeGp7sLlILZGaBb6u9fpxHOGYVXYJ
8BVcF7L1ZPsTDwuVmjRR1+MWN+DKkETu1feAOeOaI/rGPXR9gnZmom9cEJAC6YXjssBjsLEACo2o
NM5sy/3N2Gss3aP2RAw7tJtuBsWhn9NAwA9vmsTcNXMjz32GcPpNnTbw3vLwH22LqVNRVu5wkHp/
qmoCXaAjuUrdxVDNnzeI8QhKIzMspmU8QPYoYTvbbYjV+4SOxiLPIkjMvdPrN92smzNA8oUnLPGx
S2F/vJUzIJPenH8zV7nQZJbgUYpVTZ6VQcjsF59dE3GFMt5EtYcHVe7/esLP6SP12cDNXpOEpfnT
dL1nEfWhSU7vFMNV3Xnp8Ect+XlEsDzUtouAb412Mxn4qlxFsofg1uZZgn4wxquueCmTpdnlPUDk
tv9deGiWANT1kE2t692iJf5taKNTsfjac4TAbzQnF8PqX0unq/Yol3x0Za7tvEjy4yHsiPrPcK+7
YiCFT6LakNWzTIbvcWt3KBkm7iFzSajUY7+Phrbc8H6zS1FMhyDhCylqNFvMwhnum4ovy8jFSzGS
1zcbti6ROGRpsV8IKB9dIe+KokLaJ6tex1rfiNUbBp9KbKLwTCOjme27Krpra1QlMh5G3Rge6sh4
T0yPUI1sLzr7jU2/DMMO5qJz1kxNELPP7FMuELlou+ZPYVRViCe1pbd/otKThpOdYk0ucwxT48eu
tIwjCr1t3DtbFJArTz7ruXhrbD0JA2ti6+sX18Rz431rjegLx2BT26A4mQaLhMzP3rs2WMI+8+eN
J+/qLg99d3ZDEZQYvhe1v69I91x7IIttLLtr6fREc5EjQUwNHlYndDQpZf9KTD8NxeC8W1UMI4uQ
003owXHM0Tzx5bnS5t+Bh/6VE3w4Y4H9pzWeSjJPYSJIFzM5T5vZAc5XmYG/IQw9Hdl55WTXULPJ
i+aSjh1jsD/Ze8wzzLBfnT6t3HiD0D2BXW3v7NkPtmk94J2RQU4VY3pRh0E46YXs6CUvWhfqsFsA
4x2e/QyCBZGlsHC1sO/aP1PLeXPG+Y/W7MiBJfYdYOxLDQvRm4kj2q7fbNFB+CYxG915Zf6CrLhz
nZjuw67N22Mdy+KhmMHhaUn/KPoltPsi3xUs6rYmxCxEsVIcvowRLG3hbnoDZ+XGFBaCQH52bAs/
vsOWJkLtx0ouS1A4p4iV2lkkmXFORwuGZlIulyrNxmOJCPId0HDrYAgx3w9JEbOYhdYKPKbZDyPG
iOSajF2dZt5D0cXJLm7vmx5ajy1ckqkYQKKdwZK4bPA5TBD/3awoyE2X6eTNbSDxjhDOi2sF2AUu
onmV8jhoLn4DZeq/diTtN63n9KjtJ2gM98CArBlLJiTy9W9Lw87JaIbqXWvIiQZZN51qx3a2UF5l
2DFcvk8OTJ8EXss7tOIOcDLYB3CquP71wnpnAsNZEarW++T2PR6+Qsdb08E/g7jIe4wgSsiwPr4T
T2fDljXDuxFEQ1iAknoPHKSQnMVv3+OKIQIdw+YdCtmEqDYSb7FmnTEcNK/oTwYEJLxoq4qpWMxr
qcEimpL3pcvqDbwkG0x33O0be2KSte1z4rInjmJ7uHaIuF4ln/Uy+e0ewBl7ZSagbR0UUC1zz7ln
rU1EKXjQllZ76TK+stHeDC7vEomhDCnvaUQjGVGYPrbWKChqPkCjgP3GOOi5k21sXCDje13XJMYp
8oc/5KSY0QaB4189k9OZ9wN6IluQQu4GNywrHAwrvzXO6IWzyKxdRgg4tJzhYFZZgCd5Ou6X+jpk
zXzsZRpdFz6Llrp3YBZf8yQSDwRS+xBNKqasVtNvSKGj6FcuD649M2FX7bwhkAC6DuVuElPsZPUh
7TeQGbq9tZqg9mW6gRGf3dyxr07BgtMq0o54sNTL96qv8BmplkODK99uroM3wMHbvh1TiC88/9EC
4ndufMFHccGGYDjcLaC1PXcXZUkcRjmBVtmigyM43acplCERofFljPmDq2VXcx2645zAlVv07bZH
O1RDh42JW0B8ICCAFmvkbPqg8EK9qEhEMj10aeQ+jXVAUN0p9rK36nCsCGpUQexvMwzgQklmeSeT
2t3OfjucEepw71NhpPzpFnALknCZYTOgliyhb16V3pVWA0jXupuRptsNzpxe4HY0Bxb+Du/shm5a
czRQzBCajC4djyriUPUftrf0GLEJ5zggRZMkKSHk2TN2XRdVhyoW+cZOX6VrNA/xPJkhEbXvjN5k
mEcxn0snHOahDhMZaze3lv11cictLEnX30sxig2azXxwPTgnWG+UFWGerGsfiHYDbugB/lQtCpSl
g4G2Zxgo06N5GSJK6+tGdoXeuOcvMV07SbYRG8XgHEc+jqmFf4+Q+2GItTwcfP1mE9DZWe48h0an
nbugehXC9e7KTvvdTvxQk2NY93bdlDs5Z7+kBX6nRVQc55yHqm/Tu3wYp1BLZy+ccBnomPdRhWBa
0d3ijJF3tJsj3IPEAFO6jyJM15DuEJ72257s8WJHwLemOtkk/eRspOB/0tdmcdbEAAXUIjA6T9XJ
nwecQfyquUNz7Kq3bKksoCIWlogmlhuAZVmRicK9tFOAo8vE4sloB3mAZLtLJg3KWiOWY+HkEmhl
/dLJ6lHTAbwhsC0PnpQfhsjNjdUaNk9YzsMX2Leln2DJLfHJj3EtWmOi/ZBkO+SgWcHHxrzV2X3U
QSLOcJR0slfLdyktsHIsC7Y8FHAo8FnfLNOE+1AffORRaYedNxDrQKZpytGGlu6NVOl0nQAZolkk
97kfv3mI1eymwMTNVOS7ZYpdNsMDX9AwiL0bR/pOePkbhkDTtiFktkNyVd/lCWjCSosRWjHru3JC
D0tGTFGFa1uhhyTcXksHb9MVabcRUXIgBpefM6R3Xd10L6zx7zC77JAxTx8sw9AONQ9SGM0POQCO
sUjFo2Q/Gzskmi2fvImAV9I1kh2r3pqs9NnZ1VY8HYraNbYpAJtQ+MjJprdYTA7LGzlsChCSW8fL
HpNAXFzHb3cdErnkrQt9P0DHOy6eHsD4ReSEMRwqzZAV+x7h96V3K+S8UrwY0FPfR7O+k57fhtCV
830UOIwkkYh3qDx9GOju7Jpejs9GQViogH3TmCZWX0GAZ6mF8FcTpdMW88dnfiqfGIv/g/Bnvhca
TheztfVyMDIxQTnQ+l6Lo0mLoJ0ZFcB8JvGWEJ+B57rRwAYCau/azcCSYt84KJg3KEGADq+6pyaH
wmWRCAzI+bcTCPp8sudQZyVt91iDMf78RGZhvIg0f9SiZtkMuhHdC2l9uDZ5+GWoz2mfiVM5M1zb
GnCuimxG7V08dplQTy94724NXOg2TWOgiFRFUOcicEqZPHdmCchrytF0jJswQmD1oGvsWYbGaT8P
zgIKwq4KrJFc5zEKsmUPRxMzjAxCar9o7NSnIgUIEDQnLC/78zSK4azOvg6xa/fnIgU6BaeGmdoj
3A6+/TCXuX/gx63PVq7XZ5d4175bquuM2O8ZSaTlnBZs2gJ4SRt1N78jGdDn06EhwYgMzYXohR8S
6r8KI2jPWVO+tX5BAKW0x/a4JAVb5ABWs5/PyBL383m0erTMPYkXrmsUReg4qLOYpX0atNUQrz5M
81KemUVKNkFTtHP66s1NQAV0Q1xxf0ItEp/dwq42WlIl7KX86KwOLF9ZhybZ1SHsvo80vT0vfYte
1ugcWobDc6tnYBcTlqVh01Yvadb9Ibuy//yu1Jn6mpLFQft8jhYf5ZdeHKLVjVLtM9SZvxZXaz5+
721blxNvmoM7RePZjV8hNdUMdDsDqX92F2RlAy99s8q4NDZSb7JT1y0k3JetMWaPhhakuNnzwUi+
OchQogTBCl7KKNowSK1voLkNlbxmGsMFErqbJJujIkz0KDoseXMcZYOwQokrYpqcxg5eosZiDRjs
ZJ3VO0DMg7ywt7yStqvxq7D8ZaNOpZHUbH8jK0w6QJRIhUD/fqnKgK3VaBOvwZDqDNDBPAs45pva
g8fW/PSX/CdxF59vNkJDbjAdn90xZTywsEFNxEn9VrU5Ved2PaiiOtiIefA3X3/K/2qOMKL/R+/R
C+R+HgXBxfJg1OMGs+UPNif9Rtqowu1czUZgpMyOQ1MEJHXoENf4f1d+ilj6HLZBCz5TeA2QOw4D
iL/9/EvgKUEGcDK07i7K++SUawVy7rcem8B9nwyPZVTfZYwDZ1SycUirix/IycUEyiU0rR6P2cW8
SbThCYdr/s7LWi0EGE06IU6Xp6gpSsbupdgbY/zokRWLimd8119b3bcOwxom0B2nOE8xMpFta15m
A2ubA0QE77lveYaDwQcvWVQvgaJBYj9QxhAph/GkVW7Go+PPVzEjyOZ4mmTVRJwxQLyhGfJzpAt0
uTuNZRVkrAtfzQktGM0JF7LOoTYB0vItM8yC2H5G8ais6+wcVMsvfmz8aQCtnuyxxFvTTLttQorM
HLvgOorFOhBUrmGNbVK2EFunldVNLyA1DmyjNiKv07DP4+rmpGScEbJCtL88QLRftmRhAnoh+GxN
KNvicWP6S/YO6r+9RGVqb7BELrdSW5q7DOEMy6i0t5phdu9NrX/K8SV6xDuTnLSzdH9MmTh4S4f3
fGc/e56oDjwC5TEijv5WlRGKCan2o4/seoM87QBiVORXTWffI4NhV+eJ+BHXySuRpA0O3PbHEItH
BFG934Ugnsa8YJaae8sjli9lnDZhq2PbZkv3J5F5n1gAY5Snd/2RYMkTqUE4Ln0D0YpoybaKZXYy
UZzfeoW9HFExXQ4LqYMtKE1ru2id3LF83Fb1mB70Zo13BESkSiKtnejdK0B/7ArF8FTCJ7HSKvmI
tNqFCU4ywXzOar1aySvJTrfc5UmO+kcnjfdy7BrUySFMku0nD4NXS+qnATpAY7lFczl7FGlWQG7N
ZgapXTcX+aUp6vHirNG7GajvaLXNMRha7RXr650ILEKqMPa2UZ/vpjiNX0EK/hQYTd3bram9WLqj
YZ+hjzu/L0A2OlWyz9vJ/2iJX7eBD7ZeRvOFwGe8zW3klAYyyEcU+bc+Su4/ZDBaGy/zjBs7AOvU
1ok8SLhnz4ndwXonE/67RT7YCdJfLYbErKcN6zGo8nr1HrGPgTWIR6uJCG1oovwjr38jK5CQI03q
cGnd4Bm0cbSPEw/CcLPgsbVky40Qw6/Z7E7LLLrnUXb+Y4+wRVKCZ8Zouj2gBM5wpPLfOW/2rHLe
Gbm0PPwqfzarnqpSldVBdf+6+qvuP2+hmt0lUuM8YmXaKSbyCftjNTX+PK1G7I5VWZ2p+WZIdDqp
8j9Ov9q/uqs6dfhXnbqPqpuNrtxaej2F7O1ytN/KsmZSXU91jyUM4dT/1VqDzYJgbc81ILs7/Nj+
Kn9e+nkUM2lAzdH2cSaaszrU6zQ72hXiY6psy/l/ZdSrWUUO6V01m/GTY+g8Dn5hbQARxU+qri5c
RvfUHg+qTh10uOl6MkZ3n1WFmz3EDGNfF3U4N55s1Pw/61RDKZeW/M6qdbze/LMu1WRoGIN++qpj
x7lBzN66VXZu7BK/jg9OjdR4pTXOVa9t/RoVQcLUN3U/Wt94KwAiP5u6Np2XSBQ7FwOix2pe2D7F
c4jEW/WRgLg4pBhAHkmMwFqGnYjJ3tYwg2E7tDmxlKi8d6tB3tlpfvCZYy84ebJEWrL8BHPskLHl
v5RIth4Qd3kt29y7Qj/UdxrbLoaV2L0fuyllha/fZ1N3RgyluODeK7DUAcgNimrZWYHhYnpSoB9X
LT+Eh+wkX3TwTED/vuxa/QO9tXIrRrfc6YvxQLq5Z4vZI9NYZdNGom54sNuKTI+OIJNhQpRj6b3N
hkF/bbwRwGiXrWwKIkk5/lBYUMXWe1r/smQv2SkDaOxj520Z7XpbwJ17yhNECuqp+kksf76oqjY2
+2uQFydVUgeIwvFeQv3eqv6qruvN18AZ2jtVGpJqIcM03XfdHIBT68S2KrLxqRRRCQ02GXdaPI5P
qi6pWOwCjrqq0v9h7LyWJEWWdf1EmKHFberM0qp7pm+wmRZorXn68+HMHtrqrLVt34QRQUBlIYII
9194uHLeRVX2ExmafzrMI1LVRCXBoCznkCLTf0WDFb7Iabxyjq4q1oW7rUPfYfdgKnV6lbaK9/a+
VfxHryGHPxUH9BKDZ23OVEw8k+nkuMESnmDYlrbAil6ynAyqNFlFD+o2Lb7LuC5N0TBPe7XU9LNU
46kpXiei4usZciywdYBKgnkVkCtw0Oe4jJ1L3DC+ItnyP6DbtUszMz/X/K9b++d+hPhz4JCGfpLz
bR17LXobycaxssmGPQpOxQOSgebVGBf9nCoad9ImRV+oxUO7FEGsAOfUp3nRfIKa8++OrbOWzM6l
1NXnrUm2ptQvHrY2N85+ql7N7KeOvJ1bN/FDoZMyDjHrXbe2NltpARHU3k16KGSY1m55UKUXRQcM
0+qojseliRmKmrUfAYGgo8+c4SRVLSwy3BA6eNeO1XyEvr+AfJZY4dI5GsLsEochoOqlOoRdiWMw
OBOkmlh7hfaH4aXg2wqTCPNSNUmqX/QG5H47dPbHmNfDJVSYscnedGySS1uX0yEw4cr3re3c/JpJ
iZ0QnVMVLUQkLbXfnT5nCeaFX6RmZVrytuQJpBa5vv1umBYqSW32Ik1FFzCbyMr5Xqogpsw9Ho5/
Vug8HPSx8t6tqFeQBIuUo+V57rvG1Oii5kzqpFog9YL+GpMc6WwwXDzDYLiTnT6IjvevOo91vx8m
g/eqLJ/V5aRJy3S39bz8XjpiS8ycbupwRsK4cCdtA1+eY9igQuWxvveisodEwydvlA+bfJtc3fEJ
dy5pnLaHLrI3bH2+OGlzCp0+BfsZROcctZD3YHgpyzo7eQrG0Omw6F4O9htBAovkr9YdC1BZH0rS
E51K1a9dkPB1n/Lsw9LGiXk+oxymMSlzccO5myPozuiIph+9MpJs8fwvyEFjwTEi/ux15llqVTnU
745xZXSMjjZelg6ooJuj6x70rQQp6twPP5qRSFZakZKCRqNftDxw9iE5gSXK5+x7kC7HKDW7E2Gs
JTbmMp3P3qbOyPemngUXTz8gPuo+24sfjBR6ejFM5cnI66+drmDF41bTEz8aGY5iJF6dsnZRDGiR
McnjfWCXUA11NARRzSr+avP+2fcr9R0nQ0Hc7GrT898y4lpJxVxdVSquz6SBLloK2QqXOYZdmA9B
HqRrkzb60U0x+te4Sb+XtmtcGmwsHkMLfbiJKe5dVmV/MPduvrtm+NiPmfYTm41T4jUWi6WnZpp3
TMhzcthtC1zCSnYe4spfgwV/Heb1LsAb48OMm2sEkPe7liEMpzyn2Ji86nZxhzJvfio04rS5EudH
d4hLkt7RVyZ91bl3ITKErReiT5+0z2Zf1AQC7Oh7Hf6lBrN99hptQefn7mFSiRHmcVhgnO0StFVB
xtqz/jLHQ/4+dPHCLkzDm1TTCr1RQBP3MO/tZ7+byEN1QwVXwxifo9pc+GVxcwIVHF+aCo0QS8kv
2D1h4pDa9YWgX300F1o5K3Pjlak/f34mB0mC4gAI6hgrJPpJaqW7WG8jgjf2ztRfcB18DWZGIIOh
9hT4eoHbdw7qS9HKD91p0azN8heL1dpHP7vaS9voJ9mH9Kl31+GhvRvtHx2D84cZOt5bViLPj0XG
R28ZEy7amDAv+0aE4Ig142q61FT0Fl+rnsj9UutJFr/mOPFKDT3g8rXxklPol9ZHW1SY7ebZWfZ1
nqW+OH59WWulWb20w3w11URF1kK/JFU6P2ZL0arD3Ry3OuEaamXX9KfeVWy0jHT7cdQ1hzXvlO2I
6KAZII3Gsie2+MZMU3aX6bX9qA4ae/2pnY9mFPUI1i512SUFCUxsnvpHqaynyqrGIqlaEEbNhvAy
9BlhySbEMM216hDCEMphUi2WP0ASwOboBfZM1gI4EdWx1ek9u+p87cLpfa3KHq0u+1tkJY9Z2v9h
FnFxzYh4PfZ99U+BAqZzxFeu2n/aMaje+KDzU7a+reFoxq4ZtWoHgBxpkeUsUUswaNRjBANMP3gy
Enc8hT1kSi1VgyfeJEgCdj9P94uHkbRJPxdroCepupX5DOOOKMNy/NY+Vw3yRbWtoMsY1EzlfO0Q
Tn4I45Qij9scgDEUyyEtSSIvbZHJ6IkQUACcw27fMyv/KP0qfJSa503+Aq3EkXzZObSxclYGO2Yh
nXfvqp3rDza+HyBGWkAv9KiApbI4fpNKWJNjQq9+vpeq1gLlgIyXnqVaTnl89QcP5PByJDKe2dM8
ROsflibbmvZRnQavUrOygRDrgCaKVCO834+2uQSil8ND2ypvcDHsnVRT3bGeayi4UpPf1wb6JbWz
+ll+e7bgvEYrVvDTXH73AiyadK08SrXEXJ5HM8ftRn6bnSGDFCMEtdTkbJHfP6clIV4Sy6TWLC1X
90rV1DebZAGB5KlirDaL5qLaZIYCzD8/nLGYdnEQOH8BIL6r2cKTjvepseZfxC2+TERC/yw76CIk
5cM3fL751DM13OHRWT6C4EgvZWH7t9aYwzvfV6ILecj8UiDi+aRn8ZcUebYf7eS8mhN+7Y5b/siz
wsZyORlvWompsRuDviH2E/24kohviOCzMNACN35MxzwGiRMEd6RIz/E4v9tzbuyQ4wS+Uab2Qzt3
xbzLKo3Hmze1T7MnKRTbTp+IhiKR7f/loPC47xMY6O5QkU8Lqh7AFdBzOHQqGpsdLBavHe8Ay8/X
uqn+xjZTuVpaNr1bXcVjNz5r+MF/wXftez67exL0KHeX/im0w59VlyVPURyhW5s6ygmavvqltGKN
SWt70lzd/gjtMymx9Ksxz8PJUKL46CrpXaB435muqzezjn6aUfF3N4Ym6Z3KuWggRsmyuRhnITQ2
1nGKAhPkBy80km8DSaJ0slygSBXJSocXO6lG76CHpJcqgACvRXEmIh+T8sP0vM1jzF9QJyZLoH2t
5sC7WB6ZT4Dv6bEKkcc0HcBKA1j4pun9e+ubC+v7cci1V0NtbhDRqx1ZqOCkFkTELOQuCbyMxHtV
5ua1YzyN4zcdxxPjpWht9zJlHfKHIwDlek+cUbloCnk1OE3VCe68jjyIb9y+A/VQH1MiYAf0lexD
bueLj+x85fOIxKYd/Fllbv0263y0adKfHBL3gLudkIgphWKO4f3oxd+nHNPFcUA7F6vFXzM0mLLV
PdwAg2Zv9WH7QvJWO1uVFd4CKycqH5XuIchV4wvIz78HKy5/mahgkgv6GXVdBfk7JFhflIhDDG23
UxGpu+LcN7yqhRY9V6BUpCZFZbXaCeI8wbGlhxR+qYN0Gb07H7LKKzIqGrC/+AI24hjjxfDUa6b6
NpFaPXo6uW6pWggpPmYxWvDLzh504dtgQMYe7f5emgzYB2cnsqtD4ybam9cbLShPAERLTZo0w0Lw
rU2TmxywfH2uBl9m5i7RpdD8Re2z7N4mH0irGZUvUsOTKjimro+FzrJzZGVDvrq9Sc3Tte4tUlIQ
Ag6S9NKm4xFy7b3chkXDAVIwKTnxamAvuhwQuMp0TKpEBY1AD2bV8XOnk31YdipLMQ4E/hRIA1fp
Qah7uPkFKlDbKQM3vSG+mqy/OYuGYh9509sUE+6YLE1/a3ys0fI6vKVZyJeuaONfdmujK83c6dUJ
7dd0+FHiiftOTHM/GdaINUluvJdj+T1MEJqQfYRo1T3ilN4FxKj5bmv4GSq9Nxylb27owa3CpmYv
eweVTA/269bZN5/53peAYeopu3khMwioaNGrFIijFMcq8Ytj8m+bPkXZLqg8xLttPXqdghGUl++h
/W2e0zAy3tyiM96SWWHQB9NylWqseN1Vm4GHSBdtsI03PmCTk0Vr/7whjTyi0nqxl8OroD4Bd/cR
RIfbVimd8ypFEjeMds0wXp0gdl5btNEfx1iBZq4DQCvMAHY0jjRn6UxEMHxBS441jd/me1C/zZEL
NB4BNv9zvrr7VWSKf4TZDzAK25RXuHQ6FndNt1alrTXrQ63xPZMaJqbFea4A2K1V3eeoOTv7ADee
pGk0ZtJ5Xaxi61EFb9I2zf5Ny3kxpFa3Sn9prbqgB39Uit6enkrAIQ9rEyxIHK0Gb2c4efTsuLzm
LdpZ9qSbO3K7ZIqNIXiVwlPDs1oY86PURt9tHqPaPRd6GiX7uVmiwHXl7GRvEfGVTy2d0FmTxKet
zfCSn56q8tHry+ZFi2CV/XTwFh0b9VUKniMUPHqy1Vubbw4fdaSO9yj6qK994Mf3tWb/sXVIWKeg
vNE0563Nxa6sHdeTNv2AYAUyQntrtKd7PYqf29HLHvkGZo+k0G89JIib1DDKtNWdbHpp+Kq1Znv9
rU0Os5ri77r1g4NWVhkgn9x5kcKtiRI6EAJgqNNWqgogXXIx9XBI4Ki+1bFfvvlJSXjNi6OztGVR
TqwyBmIe5kW5nypf3fHs+1fpbBp4tBaoFBsm8J9SxQ4rZZg9Bl1Uv9Vz+doSKHxA77V+KxJEbs1Q
8fcqdFC8HoY7pzN7LgA7Q+BTBxKpIKU0u35Tpzp+amL3KjulCZ8xjeB94121aSgfJ3O8s+uw534O
xkdjDuXNG+sOVNAUZA91UB7z8qioQ3loGqc+aFYwAzzym5OpGM5Dn0DRiHs/WezHjvi4fW0Mv4AP
39/7Zf9g9QGK7SE5KXgJf/tdfLJCBA8Si5VOwQzAK7XqMkb2j9nNQbDVV7UPYE4oIZhutdcPLXOQ
fcPsI/fwF9Kz3QxKeD9GCkRSn6+5ZPvAx8CuN8Ggq8pwAzHxodVOdA74IBDgVoGkA1Lue/1OndGa
azXFILkAO8lVzumof2HdxWADeuFQGupj1qVXzKiV+6orocf2g3vNeghwhvERN0PM8s9lnQzaM+tD
923OLO02kdEm3tESTDSKXZZPLZypnTripIs6MenbCTcAr+yTXTvzjWQx/KD2L1rYeM+LCN8EicGe
KhPeY2Dcm02snhSMUXZF9GWe53cyQoeo1cpTYbfuXZ/hBkMggM2tmAYU4G2jukO07CsIixEXurY/
lU6Ij6uu+499/oPThDfkVowdus/D3jENMreFot1nzFUza1RfjJQzD1U231kIzgYhIJFMwXIx0eHk
Tcml0Yb6Vnd+fcQ+cjg0jhPcp249H9RW/xqM+AeAmOqOwQxFQ53LFwv4x0ulmx9KHFWXDLXGe2QS
wZXwTTmmjdPel0VBlEQf4G/N/j6opv4eIMGlqxFkbOtkn9fl2ctG75obU3VImTewtDLDnYGb1r7u
u4tVLYjAoNOO5mAnJwDCfyPV9NdiJnoxyZLvuVr9Hjhct0edjQgez43dKMD1kra90yjRSQCuhZYE
K/bO4Gtv2LBt1L+rRJ/g1Zn13QDQ4KosAQ+jeZEZtbZMq5mi8Bh15EHSEGGWPEEyIhpa9UPP/upt
5TFN4fkijrJP4xfQy79m16hu5N9UvoRJjeaaepuKSns1YXiYPPake+16SMDfONXeyMPovsur4BaM
zDAyjfd3CvHlSbsSub1heXrLjJCV06NJ4UQfGPUywUyIodpVXZ9De/rbNVX3fnSTdk8osA0Jha5g
B7zVyC3ZzjXoQxwhAsg0Wo5pWVEvkZKvEAHy/RBHP5qsxCU7Mi98y/sExAryVvWJC/qrTrGIGQnD
k33AlKOtrGcCI/ouBl128OPmzXMbOGZug/ubahTXsGYcjBVzPw99sy87YgJ1/oymqXrfR5F23y6F
Y2JY6UDCTPNdqAf+0exA6oWazgpFcTrGXqs5Bkni7gFlnaIi+KGQeUCJIUJRiFDG994ayi8tsuZ8
tC9djo2d48Jp0gNyIOoIPdVjevwQNAB55hdWJO2evGdVmo/Ymmc73AA+0lgN+fOOtUCoDxPk4qfR
I8Be691EVjh4RViFz2dbgVDy1Q4cvhnfjyAvd9hmMatgUdglKhwesyV4PafByfYW9dmq/xG4foZA
mQG80dVTQAxmDvDQP4czVo06hPldp0Flan8OkAYjYL/HxgPOV9sOUWdnZ+atukdoujiqRQdCuVMw
YNFUBflI9GKCwCexULpvUzW9jqHd3BNqzPZzNyGKlrVPsJdfiTQ3Ows9+as36aBAdd+6OrZ7U/ze
uymJ796sBadTxd1fjevdlxHDrNkoDGNpVV1mFJawUP02AEQ9V133De8DA06wHRyVMpkeBryK7h2C
x8VCIA5S/S113DvwDxOz7NHnCg7fRlbtRDcC4EtxfNSNzt81BSSKLK4IVLSBSdattC6VWxU7K7Hb
M9D1AlCcZwG64WNwgsx8c3KSUnqB5hbSsW+l1blEeQrtkMTxuZxa89zXlfdH6r3DZerU1v8+2/UB
zjvfUm+ByCjfI6Pf51YW3PQxwB+xUpsDK3Xv0gM8O1vgQMGdkJJSfBZvHYR7xyoIeqjmgTnjgzda
w3M6oFHkUENMJjm2ZvCeZ4p9txXVUDhr1Wbmf7VrKGLYfD1aPnNHb7DAMboZQM/K805+4Hv70EN9
TWPo27Nk3ulqwKvom8bdXMekTZl9/Ehz/ZgHyXRTZ+SbEIp60eLgp7U4REHVuUe3WB5GVmd8iJdi
Ec8x81G7V826fRn6dnps42XkpuaVQftSR0x1qzo9l4GjhvvU4TaCCbsqLeuPrk+ZeVjRlyTV0Tk0
i2fLGO3TmEesv5fCdx9mr4OH1mrxseleUqdJbiHLg1vqO9HBKCAAwMaO7izbfNEDA/aGN/JEYfc4
gLgivhcfB6V+mTGoJLDH4qxbBM607CIYMHvJSEMVBpZoWovXFQjMfwulI1/Uo21aeNhlGCGSWn4J
UmPMvJYwC34NDrLnSyJAmfWj7mPriuEWHAnMQD041kEPGmsKhokVp8+xhEbuEZS+8qAWd405Pavh
PELt8O3DiCrNflqqyBRM+97kZpmpC9DMCVN4JR3Sk7MGusgzizsQGZdhgpECXOmxM7sXpcX/KTfj
5KBjojnvBTMXLgR+C/zZ0RmmHE7B7D6OqaYxFeyyJ4/U3C1uqi8zcKMPvDZAGxZ/hUOUfqg5LjFe
+8MtfB5uiRI4S6ignnVWOikPlOO52oMUE58wAFaecvClNxrg2KuVUiqAPX2QAlOdmzc5Da6V71Ed
5NcsLhmyx845YNgNPISUAiC4Yt4XKKZFTmHzXth7kyHvYdCg9NYABfBfG05Jw99DcsR/iAmwXpI5
/BIiBYf46GnCWu7gOCME9wVvBED7kGjcXfR/U2Wf9vUv1jXtXTtk53qs+UyCCkwcLK3VBJJQC4+z
rq9O+GeRl8ZXJORR5Bxf9SSwLumgvM4EARZ6q3quzMV4IP6mdsYl9saQbP3Bi2fvGkbWY0wqbZ/q
yCq1ao7wnwFi3L5zTX2619L4fVRZpYZVgIxiCGV4MWmqfHRtkoa/BxToy6oAEWR1d7JJeIPlKu1V
OCKdfnWDo70B23WRxlYmFgIm47S24OrztG8ORWp7z7AAnCd1ep9B8D0bgBHsPGhOVZx8LZkYIF8Z
Aa0sSaZKdU71jDlfmQHQVJRz0rkh8ycjBf5iHfKgM/ZVWfQX2BHFe2fWzWWELbKXqp44DXjj2sIv
VGkemC7z/7SdfdDL4MdkK9O5iNP5DuGP534G7G26dvIUIOXyFDRaTWYYKUynd9KjVdvVuYQGbgSw
M5QEibmMn7cwNdwBqWAnJMlYBDtnHrMjq+gngzgHo/ghy566ELDYX7n9jmlZe80WzEy54OpCEBZX
03mKFtxobUzqFWBEuCBJpZj06IuiGP4x/rdJ2qV7trx29a0MuK5eC51ulxUppQA9Gx3ktFZXwcE/
TThCXqzwPW5ACvhvYxOkpwA6r90acIuG8Q2hctQN8bxbdTUEIyS4ocxkweDGDkrei+CG7Oj8FJLk
+PfkNsENXJY1H5ms8ktkU95oq4JLdpHNZCaCBAuLf2+oC9C+bqujIFQq52mBFDKXzW5FD9w6aPB6
8HeJoi1xBFoDsFhHsip/Okp+SNQAh9wfZj+AYl4uXLOcUbY2fKKtJep8FKiiNI5zNmUX6Rk5LVcG
WcTgn+Pb5STSSwvVaWc7WXqQX5mgNU0CFuGzxdXvHDTqWRRGHG8PyX24guH83i33bzQj55KjRi05
YCkSuf6yGbNEJqWF8Z1Us6w6h6Wi4z+z/KYc3GeAd8ZF/qT8DJyXw6gaECfpq6NXlj/kuHQM4Jgv
t3G9w9IoeKncJ+tiLaTRrW0s9e6M1AqeTIA+VuyvPA3QbslQj1M6HlW9/kvwwFIMwKi7Gn4d8VQk
R7JqsDEjqpyUMd5tjpL0XnFeoRp862EuHr0m5I7aSIie2qR5k3tvJ+7TQNznNNcGw7o1ROjtMXUn
vVXcUoflXxui2bbdNLDDOhDqJjjI7ZK7IVslHp/JTjblKbBC3Sev3O28os9v+Dp6oM9kcykgIvBs
KOcKr3fGliGZASIAc8ZqGCPQ3zblaAdHCpDIrpHf1s057UFD2dFF/t7YNMSom0PcJl/nUb/JlVuv
EtTSXWGl00GutVyVpC1Y/7ca4isLBkDuiRwhW9K2Pg5Sl8JIcQxpuhCIJqKPQ/cqN359NOXSbE+D
7KmJfO4qMOwHuRTyI/W+5vq0QaHviaAzy7Wqv9vFNgS5y/X6mrnTzwCvjFPGbICn7k2r8hambXjK
Z4jOrT696svQIZ/tLLad8xzMIIGx49up0DlRwm3QE7KSvPj//vBvv0E2sb2C7K6H+tpzvXuoyeBQ
2hv6QYYA+b53yI1fbABZ42sKl3e9uCuc4re35jdQxecraJDGKyJYk3NzMsJcm4+xG35Tukw9bleY
QfCmOy6U7m1wUfvnDBPLk/yW3q+eUntWT2g09vO+ycL7dtAVYB7LOLS81nKkbP3XNq8rZ4QDwuQg
T0IfpyemMCxdlgdBH5F2MuFYb4/P0sGuZjqY+n5Agu0iT/DYWcNlyi2WJdUxdwaMj9wFXPlf/65d
pFc/BCvs5QZwhQWQsj17c/zg6guA0SjsepG3YXhbhmV5kqS6tRVEf5YRydJn5+g71QBmJX12AoUx
UvpLsb2tvz2i66bsnytvuHiNuZcnYT0EW4Gz8qVtSBDIWMiCvTmj0H3d3vDtWZY2qQbLU6j2/akB
pHcOnegk+0x52KXHdvznR1Dqctdkaz1G6uvmp/1S/dS2PrZlZdv/DD3YypHgT81rAFdulwKPKVJA
br0Nwnn5cOgeRNNAZ6E66Sd8KMjTMy+QOz7YOsagzlM+ty8OcwPWh/c6EYtZLfDYTl5yQClD3d1Z
C1Z1HsuXfHC7k2nOTCUaXT2oQUHspkdgZkeC9yS8gylf7CLNeagPQVQ+OZgXbzde/qpU19dpq0vj
9ph8OqQY0vbSYz8oD6MU9TJcy5aeQF8yYzhPcvXlJAV4xgnMCo9d70Or38tbAqudVtn8rXVwjT9y
CxElWbdMuAYfIdX9aQuXIuSCdbGSXomDQw2JF3zDmOgfUQ/cHRmTo1xjKeS2x8v0BKFc1shT+nc+
6TcvNrKTOo93iVkiUOZ1FxlkNEbtFs5uiXruISyC9QtgtD8g5WdXOaHcedlipG8XNowdDT/mwXvG
LM5dMct+Yr/5eJ6dcnkitsFA1VTnynHb79PbUTv0E8T77SqWmcNImiyfmczNrINvQRcSUgm8gD/A
JRvMxD3kR6ULuTUoJwa6KKNmHVcdM5lsgdetzpPrXCeAOeRzz9Aj0SiO7H2GY9g6u1pXUZEWFOTc
dG0dhOFSP9ZGYpzk/PK7fDsar63+NBt5e1JN40Xu6nZrZSvvuu+xMUW7sShQ+odC/s8CbRs4FPn2
S32d2LE8LXGkYfkAxv+oZXYOO7/NhwcE2c0L0LTqJqydIeqqG8/CrzLMsvX+yp3YxpjtxvCB/plC
zzQnrz5YEKSRxXAMHE4KXgKXEfyAQuCx5JLJnZHHOlCJPVrAg/0C35B/B3PpsI3o251cH+hlvN8u
wrZXtqTL/34q5moj7KWHbaiXHyPVdS6+1WVrbZwjbD+Y0CLMIBNdpbMvKh6L0kX+7Drlkk0cNnnV
1k3y2v/A6tcPpfzO32YZ67Fl7u6BBdyTEMQegw+9zF9JjhC6ltdkLpCD2QeT+Q2tFeLJYZ9ciiYM
1aN0Xzf95QsaAQbpgnSdx8mTKjO6rdjapjkj5aChFKkBE1smYfLvbMWKkpT6b3PZ9deX8wgT52Es
0HXr2W6Ap59sslTzHr3egiTU3678ELO+6a6uXmVaJpM62ZJiPfUyLZQqiSA0rwMIIFtn6bJVZWsr
ttu4tW1/49OxUf7RIdTBGMaYKQNnBxAgv0hd3jyueMIyftm//vi51IpdpAzqb9NIuYXrkzf/FUC0
v8rjGqGkC2h6uQdh1yG5IU/Kf96Uo9ehClBOc3HL9PCZChLAFNmWcJ84IULwkL3bjm0NKDuk2PpJ
dfC/D1qdX9dfvzzJK9lje2fW+cz6MEurp+cd+ZN/3zvZWnvJ5ue6HLSe9bden//A56MUjcRGa79r
M1KzMq5sswc59j+1bV1k7zrPls2tkPuxVWVLjvuvZ/1tOSO9peOnP/Wf2j6d9dNfCpYBH6O5ugth
9C2vOB7O5CqqeV2rygsvBaEUyJnQiFi8L2G2rdja5gxPUOh39Klag821kwy3cvKt6297ZNM3AxBC
pODXJ1peFnlPtpdle6n+a9t2mLx30u8/tf1fT+XP+ULuL2LQfuPBxaGNae0yF5YP11asK9mt/lus
4j91/9S2rieW065/Qc7zqc/6F4bEu9eU4ZfaeeFehgZZg8rW9o2WMWSrytY2Ids6f2r7VJV+fo9g
QP9dq5FESAobIh8vJ7l3prfyCK+b0ir1mVA2y+qsyk66V7xtwztgKmjjW12ZFxq51GXkZy4UEFGy
MstdQ0d+YLXzXoYHov9IsjYoA/9DV1sHDVslhiCjS1HOkDARfzv8p+F2exQcWfRvfbbHYGv79LhI
VfaOQZMSsnBheg3qbB46R0/nvax/EwAGhIuS8T1oh+i0vvFyUbZiHVa3ulyu/1qVHdurK9WAQMo/
w7fUP51B2uYsATuhJbxG22C/TqzX/XJ/tiMbvEpYvGVXi8CIsURIfls5bt3kWClkYrBVZetTPxlE
t7bf/nHZ8+mQwauU42w8gAp8rqFS4BogPYiUGxpIjuXDVeKI177J0OVnSZZd5MqUSZ9nl1l1dk3m
WBd52bc7ur77vwUzf5sqbF1lS25vVPRE9NZOa5ArdxA9MeIImRQdrexh9krSMai5aNOjvKJrnFKe
gHHW4+YPeZH/iWrVanDEOpvUSUNyMM+za4JEMCxxSGtS1A3Zyt1W961AQf8stHblojvszBYGZAzI
W+TD0rXgbOr+nXC2LRIAkYp2jVxVuS91BpVJr4r3MoZnInxyfbnBc4voTrvGMz9dfrmov92idem6
XnVZs8jm+ppHJCdnz5yOcpXlz26F/ICtKhf2U9u6qpM9n8mcW0/Zvf1LehjqextrvR02hljFBbn/
pSvi8WwgBHjUYcxShXqGAGlxxWeSvZZO7sxwkOlZ9noeME89SfBuqoO3SMvO2nIONamzhzKo2530
mrtsvChzaR7UPgOkNwzFrol41aXwMtfc2x4ATw1M0X2auCc1Cq38iGQQhsus7I9EJUENT8610YPm
CU4WuWZEYyGeZw7uRbF6n/rj+4Jofw2QgX2Ff1MfUI0bUeWgKm0ZgkdZQnqiHlGBiO0qfY09B2VB
s3uYYrQQHGALJ53c/tmz/Pk5rZrv8B0vvamVX8bcxFUr9b/lJVPyGh/4mx+oIMWz5r33Zusvj2g9
mV0/IOGgtajjDMMuaOr6az2D6WVJXn7oamrvUdQBXhUh26UWiy2ASSh5zq0K/SZVPVRIBKMMVYLj
xoixehyXPYSSMBMYcBQIE+3cFHb5OE9J9ShbUmRF4aB7lucICxOEt4o4OJQV8kP+NPxpkjw7t+oi
5ZeplYEdCUochyUAvHN9Vm5xEaN6rUL4NHyMRFUUDA9tVoAJ8tqB9XBTuDeQGqTXPILtLapfUz9F
z8NSQHSJnn01+YaspnKVpjLDpBvdRVS5CoTPDItsjRM8N6hhP6tkQp9TRdP20zgGrCDYEdse0KrU
5lrmWIriIbubhqF71JLOe5qXos6A7dk8W7Cr6bHtCPUs3WulgyvaQHbGnDCbG0cdXRj/55RE8+Na
A82B8q/DM7cdX0WW94TKTLSvwnaH7qlxdDTLPExTk6PxBpi+MDTzZjtAnYG1agfd1pN2hxU8Mhg4
gJdeWN5XUO3um6XYqjyf56QghjogbWTDTSv1Wz6bqbHXTEO7SVFMwf80Fn2l7CcPlrsXpgSbETV4
730Ao6499n8mQ/6HQSodXDh0f94tEz4zyETQCkWFSkw//yTd+TXME/3PqUlAKyCI8x6MGbBrdLCe
Zo1csjUl1l3l5v1N7+P2kqZx8cgt0KD8t+prMyo8XFlqPqhG/16jGvTgRsnTYFcN1Felfo17EkcO
Yo9HqcoOUqEfyK/nx3rc9Rh37Kale6ylmPLFYLmW48hg0+Qo0G4ZMw6/HWzl35x0Nu/kVHVjao+O
F14gh+HUmSGLduKDUx22X9AGya8wnJP1vLUxt09N1x5zFVmbvY/Fch9kbxgVzgTti4a1sm3eQbRo
XuGe94+Ejq9Sw2i3fcW0DjJUNiLWtPSQNscoPx+UuO+qix4XroEAtaH9ELFYNhUYdPfop/X39UBY
uUxRO5EdDkoWV2QwE9BsXArdVNozYpvaXqpyebJUXT5VDpiw5frY4wjQpVomevHZHn+t/06a5P7Z
Lmo4Z8v1Q3UaRF42efjT88yMg4lyimxKUQUzDPetLk/b2CIh+Vuj7JY9HeSOw/AEcAYEXjDswHVh
qVBWDEp6/UddB+Glt4cAjfew+laWJ9kfD2F9SnVUm6pZcQhYKy5u4cQDr00QBffdUgwJuieu4Z9/
29H3KXYyXwLfjo9QGOK7cszwMFwK2ZI2k1U2lg02imqxFjX4Df6XjnLI2vv/MXZey61qW9d9IqrI
4RahHCwtZ99QXrYXOWee/m9M7328z67zV303FElIxhJMxui99Z9XdyPhgP+Xl6T2gL5CVrb/Pkzb
FUBub+OllKkGrv716cTe4k2molSbU9ouPgrajrrR4oCFSHmOlkkOYOIsFiffh1gY+QPmdTmmuL5s
LmXI5e7PTmKOBL0jN76OPjIvjm2qKmFZOWRiTJJ0sJ4MpPiQpcTWf71ULIo3bqGO7ixA4N8vFe/2
j1dkqr7uSgQa/96wfKqpjDE73ubCfEmJJ0W5NNvpsZ2q9GiPEYITBfJml9FnlOlWrJMiVO7lMhxO
tlr/zkNFvh/MQr5Xw/rScYG90JvG6QJ0kLtfr8H/supWPZpIS57sjEPRzCnPKTSDp6iSnvEjB3di
o14GZ7+IzavYhlJ4nWKo+5Uve471UzIo+oPiR8WjkuzFLtxzsnu5abBfXsI6nU59oKTncZkA91MH
V09qZs1mdrlmo8ZbFsU+GE1p5Pj2l5wMpJfa1C5xLqVPmVPD0Va0diUWtb4ZdhqpqV6pGxDxXdPo
+l/EWIEuMkZ1HWGofGp6YhFk/HrbxV/5hBSs9MzM13cjkZnX0hwfkNB0r0b5PtuN/WxIdnvIygh0
kql2r82MkEK2jPwKRAeWbtj/CSyzfUWypXpzTIq42fgPCuIzGLbtgN6TuThs1zPRsPiF/16FLfKv
jf9apxoWqthsPpWDU6/JayshzFnFQyYZ5qFJuwnmdl88qDimfxH97oqNEjK2BxQYzzh55bNYZfoN
/QV7KLdicYQmsVecKVmJxTq29etMl04siSN2g3yWYb2pOKKPwTSjSyiMUDvWsGKwRdc+FDYzP1N0
jzsPLR5YT9Cy68ofrIPY0re+s9aVweB7R9rJ7HPlARgTPfVy1a/w+EQHsWhFsolMIeqPYtEkiIgc
SNU/icVZmt5t7vkXsTT12ZXrdX7VYvQ9/hjswmiQbmnWyufIx0Yc+sRVDXl1ReizBjvR30qnfUzi
Vj4iVhhuqtryU4mhyleJfRI7iPVwETelVGcXsUpMdChHkYmBoe5UAlcL0mMzM7iJ3WPsaNdcvzVN
sbE7uyKwsF6DMS+P5mQVx6jDLLfAgsujJDNpusoGMytPXuz0QMfNqLkLFYso8Ml4gBCWvspG5azh
ZpY7sYhHB0m9WjyV+giSUuvREiy7Kf3kuzD9UNXkI+nKcotQvEpfUVFnW+z41kal9/FqGtoxtyXj
Xg8z61wmBgKLZbd2kr8m1JJ7bm3KmWGdQhoRc/YymZXUX1HBa9Dv/r3uZxcxZ0jtV9WryvZ/vV5t
EcB0ZnxXj3NzGaUKuXRhg75D1aVzJ/rKZf9RHwfzqbFG+EC5WpyyUDMhG1cpirhhfu4r+yZ2HbX0
VEea81I3uezZdWyc09IhgKWuoaXAhX3EjvQhAb9ax8XKRjZ0kkt+VPYYv3cKAjFDs5s7R++Cg2Ra
yTZKQ/keqkrtisNb84tcOs1HR98IGZEew2GctB012xLqbmncHBPmOD93C7ClkrtJVheQcWFUnUqu
qSezDL3eV+NDDZz8rw3f+4jN5c9afCSIn8H4e/IcyLEntofoHk/iaLFls9KssBNWlr7/XhSbVUdJ
xg0/7eh7z0BRb4aeGFvZHPBu/xzCsPSjibz8YIWGtE6VQiWWarB2BnrfPVk3zUnRdGtjJtl0nchx
8fpWbh75NcpIf2zrjbHzDTaP9KdxHuwhYUg6Fsbmdm+2hf6BJxFYpM51nm8fP9ossTCpBPO6rqr6
EqttvdO1ajhEdmuQ7uuXxBJ0FnwsxKpc+HBmqiVYLL/3X+NgfEwiXfqSUFp+v1GWK6DiCuNzSof3
UJKsF8VsMmjHynwfmrDBGaIEd1io7W22QMVlyU+PfRobW8oB6Z2NFQiNc2NQP+NCZvpz+MoF+A3z
ofSpBuQgo05ihM0gPAls/SuDjKx2/UNANEfT/uo7NMtwipsHp+WZsOsr5Q7dRoc8h4QlfFeWR3HN
93eqqpFBNVoL0kBOSYtTuuwo5iyrpgUIAuHcJWBdyK/5pViD85CnzosyxdJZ7x2HcwC+tw7T+iAW
Ow3yXG7F3V6Ne8BUCuOyfVcidSsa23kMMKS71RDK574q/ceonl9VI1AvYmleFOCWatyJXR3FOkaK
4V/FUtgH2zYt0196ofqP/kwvsTCa+1KzrEd/O/qZ9Rpzq9y2o9xurXYI3gp1Ww+1+VaiyCIyp6p3
QzAUL8TcrXojsn/xHHki5KG41L4EPD/AvNH1oeJ+r1s2RAUdZ5J1FyfLuAV2NPEjArymRdqXiDs0
gKmFVtA9/uzQaLXmVWZnbAYiBS/dMuGLMXkN2cieWBQbaNgWl2YmbYvI6iNiJ9456CrUDQSOutTu
iou2TExQvEdb0s65Vc2/qAK8dGU0vU3RIvRo8XPAgQK5l6ov8TxMb2MdGatxWR8t6/97fxvk0s/+
vu1zHORpqyawAb79ffyf9f+/4//3/uJ91WrAue3oaz034tXAA/utHKb6plq6ujWXdeAy6pvYkPPw
+71O7AIosrmVy7p/vZY7JzgrydnGKvdEMTEWt6VTNfKGb0b21zqZ+Ggn1zc/u4mNY+w4bl3jNwjK
OylrDQyTeL5GpR6CtcVv3evh2HjZqBR3YjLq/L+K/kl1laZaq2Ein4IKIx4XKbEAoV0+tctELJqa
hOn+ezmrvJ7HNViPf28V638WxSvEOth2xzxC0Paz6vtIP8spF715tO9KTtd7T/wHRDLnNcHPxJeq
zPeOj5dUHa1fk9k77xoAOqqFznBn2DaBowm8lSKVI7qvuIkxHu+bUtpoqjM/Q2QYth1HFcDTJ2xZ
e/EeYYacr69a40wStnPxO4VG13JswivuVM7aI7oRg9QBTduoTTse1DqE2b0E7ohEne9wHSMsMOfy
8CU2iEkPq3ttI7LCid5bez3VS+A6rX/LrES6AYjuPHXnECOWzDNMFw12DBByS3cZguCLicd6K1VZ
v+XhDyy+9qfS2zcQI8NzFJMEn3Rtfxc1vbKT4zbb+2OqX8JAJRNDKuenNEz/IDrM/vDikDj4g6Tr
0LGI/r2RJ7PVxi64VEXT3IploskMD8MCXOKyg6YuVqQGyYbRlhclxRcPMlleD07RXcT+YjcCntaE
Rk4EoAGnSZZMdiTzZMn2yS0A1kGuWpNegQ4REGEQjKZ18rghB62+GEGXbCusNeckw1Shjfp8smyU
xbjjzaOVDdG+AGV8dPTI2FP2KA7ONA+HrBrHvSRH5THTCoJ9/D46JY0P4mmw7FNSTmS91hRJoi7x
N3HbyiQwyPXGdooRoyvQZQBQ/ZX+RLlOY6u7+dCe4AajHeSKgxqo6vv7uSPqh3Dn8SEywCN3utt3
IUWpoJAfG3rQq3CUtafRtmF5wz19Jnumd6toGs8+OVQgqPPUq6YwgoQFP457E4YPP51/J4299skj
e6F73cC1iRav/RzdoyX9E5ny/FtKtN8UfrGXGwGF8sBWN1nLzdkf9G2/HMGOye9AB1YS8TDyQGVO
QDqRmPwu0CWqnf7uoDXgETAbjrBRx2tNkPpC45+BrtVnx5g6UMj8AngyKndZowCSAd43XmJoLQzK
x12uS9GDLznWxVJw04og+FDvsdwZ/rDr02F60U2enRQleLALfinKlBdgA+TxJUIAuA7Kod+JV6lx
sq+1QTnkljJ41BKLA46gmEfVRRlsOARy+K37vUqfACKKXcTcP1aayxax8t9bfnYfM8En5A1+jiPW
VZWND40G3iojMfBilC1Rjq3UPXUEWB5GX87AV3BKMnjb1C0HnB7LIkQ7Zz21BTmXy6KqT5iWdKPY
i0U/rRUXd2LsEvKASc60eChYJmoekvdU6lN5HJ2kIsGCOTH52UfMiXUkjbN3oyJRGnLUWP+H180A
o0oM6v91bLH4j7e2yBHYMxJy/7Hu5yXi/ceonA9Z+tJMYfjANdd3i9gy9qqPt6LPtXvZsfytNoTS
as75N1tOEV/NqtiJJfEiXXPu2y5zzoYh7UAXzRena7AUtnn73I9W5WqDFby3gfSAocj51BVlk9tc
DuCArwIlVyN2AMrbZfEfihl30EHi31VUx9x2mvZlibtfJUZXnqlzH2Ug7meMAtU5V6pwA850dhNd
rs4/G8RWBlh/7acTyVO01krunpDIkNy8HEG8ROz4s9ibo+VaQ03P8j9v8q9DS2OCX0j1n1I0qgAz
lzf5OYBYTAd5R/MrPnj2IFmnbgwIICI6lMQXqQ+xkKjWVYfkeE3N5eqrFCgM9ND+XofTl0il1N5Z
lArOlkxwSSyD+v9eXNaR1D2co2Ui1iHBVNbkotEFWbb+bBD7iXVVLWcbfSAVQCy2ppavI7AwXhdP
lPer+neEccEp5PpVCSbsb305PVklD+311Pj3+Zz3HlKx/qZ2MTRMa8zubA2oSgzE7TwZ/bArUNVC
cIzQ7BNbtTdSBybIchUfLDm65KlcbTKeda8yrF0qBlSvU6OWKKwX2SOfLlxR87afExMCijHr+huZ
oi9+k5ofpeEfZAqZASQcfE1JnTCUfizK1gTfR5GBhkb3Z5yck5/nxYfWxO+STpWaqyUCelRDhtGT
hqWDWjBAemZzNjz69dDANOcBQmwdrbA8hhlWQLE1J8Lz5Pdz44qtcRpmZF7ClBNbp9ZML7WkvyXL
keh45HdpXd2LbbFuU3MCtMSYPLorW1m6xCQJMR8Yc3Qn5sREzoLXWZWr/c8qMUcaaujF5Ph8v+pn
q2xl1jamEeWKdVYTgpu0G3ynwEFXP/v9vI88ZOdGL8yDP6vsO8ekUuFEuh8Tp6RF5NM8UVLl6Nid
cpTxUeFZj5RtOoOKERvEZLShBq2kZZ9akqZq8/MaxZc+yrmEbPefw/xjF8OK8ZCJg/8crSemY9Vb
U+l9H1ds9tOYt/jHnrMpSSvisHRPMx2MYMvhpaHGIoiD9R8vFBu+31J8wDCT/Y2j60/f6zTxCX7e
fHISvoK+1cn7Jmy9//k3/ez913GVzyyA2/D9GZazIOb+8WGXD/f9mcSW7zftyuwuBuyKVXxrtLZ8
LJbdxA6+XlPmEbNii5hM4vSLWd3uQDcMvx06QmepGzaMNohTG5tzk0TVqibAIoiwmgVN/m4UzQRD
D01jL+/N0J+3ltN9IcudvBSwohx99GpCdKRukkfhwAdzhm4fpu1nnfnOhjHT0QZhGlVq5CnmtKBs
nQ9TIiI77lyp5kIOaFYHh2871Bgb0q3sOnniOXOHCe9Rb3rH7fnZwfWYHmq/QlzcPSrByMGw+UHE
Ti693JysGP9lheqJgs46pbpV6Op7WAwnia7nVBCJOIFgKJeGXyHRdEjw++7wEfOY6iTHSFJudZtI
Vznmkbckz+ha+UedsQjxcsuqYeyxSaXJ+XudQoiLOxdDtv95VUAlz8tqkEvkpkpXsQEP2ns747iq
2h4r53zfVPdNqg/XgYFQa9Ww0HMeyYcZyQjwspgPEjxKJSErJOQQe1B1FmSHdnRHrKa6g97QSC+9
MpIAtkym1L/VAz7+rDhawWCg+mdSUC1e4TEbN2oBa0ysyyEwbGdS1iiY/r2umxlIgDRVtxUpeoVt
+HfZMgFH4ZRWdW1NcE1pCxdnZAxznZdJlGrlzp6syRWLXEG0awyNAsNQ873qZ31j6s+R0WoHscqW
KhUu2TgTF9oUa7FOTDTVV2kTwWwUu/xjA8Q8bWq+31isNtSC/u5U5HvxxmKdHw6u6bSa1041Hevl
Q4qNUSLnR8MEQLisMiirXyxL8oYgjG9FuS4wBF9bRYlu9Mz/jFHl7wdFOwMiT08jYVVXMbFnWP9g
rYzNz7p06nNC3CDzJ7IUS1gafY3M6+6QGIlxpdhvfL+2i8z1XPikH4VtQ4qWzUObn5IxNBulvf1e
JiGp2tRFqq/Q+bI9LA31uAye48a+mx1GB/1c0SuqOv3qOIl0Z0THYFnQovivyWjUrx1Vy8Okp8tj
IX4f0v8QZvzsNyZQjtKZS684kCUXJtkV0ZXAu+5SFpP3/Y2ayyhAa9y6UJGbu6LOgptOkeymxsV9
6QfjUewmJgzJVJdYoHInFsW+CpR1z6hQjotXiXU4KlIsCcmZZ7hx5ciBc01zzbnC5Z4Pmta9BX4N
JWRZr1pZT5JU7PqxjfNf7AYBc0/nPjyLPRj5XeVI0Y7RzPevmKJ2JwWOecUsal1JEKvWSmiTZTDO
1lVsUFrgnnJJc0Ysig0AU/RLlTJgJHlDghwbtrSSNW3VR1x/k944/ewbUjslzKyxtqlaxRt7QjEB
zjK8lbghPOJZkrVmQUZbWW3lbzRHgxwOv+UG6jm66W2DN1RLqB+M1ENtLSVUaMkyERPGLjNpWaR5
qvPIaKMMiMOTCAvxF1KfD3j4r7llEb7ec96S5Ue2hoP+bolW8QmHPog54poz+teHdnEJdYuEUcyJ
ySCEksuEh1qEk2Il6Npu66h0vMcY4EsxPYTfwqtF5y0z7K5fZHWmzNLyFLsYH34mjJGxOojlTLge
ej171hfjUbc4aerlI5BNhPPIFP4jowLsBg2SogDc3YOYqFU7zgQc1Qt/4z+zaup8RIkKA6PJwT6K
zX0/4xAVszHYGZD/SUybA3A+TTsoe99nzJ6IIEngjMS2SQtRnMXvzcBejktVZgv7hLgDHGbYF/S1
NGkSFrvua+r0Tx9aRFpU25H4L89Q7gNyHQ9F179YnNZjRBzYplX0t3DSnfW4qGoTDlM4R6442Vr8
vT9nW8yJ/wA9rHCtB5wriZS0o9ypXp0E+q4lqO1gakW5N3lISKq4diW52w66+ZjyVxvGiEMfU4fM
f5ivgFIzJrcB0s+S4cU1JubFlJYvimtr+WeJuQxow7oCC8J9t1cODWSLoDJpdGklJL4kHU//ODFY
lDlvptOAULSUlSRlPvV+Cm5VaHzoWSitNeNUDPV4aEJz+J5oejQefHU5c9n0lilqdcDyWx2cvAI6
LmZz2+mVtZgV0atiTkwSy69QOznQMBbtfLHEsZRahUGHQcf//GKVjpXvowwQwOIRXf5MMRF/8M9i
l2mQZRRyM/3FwzQvGkVxOgrhORWz7UzBK8+syfv5z4jv6c+imHOUgXgrDLxcvAs4gUy0Rfb3MzE6
Pdx2unFMFu29+B6ISbQsDrQ4NnPUnMSq0jcIdwhsRiMi1qAXiQam1PP/7YviV6o0NemjWo4HbHGN
fc9anTrsEyBfmOQ5pwsfotKJMRATsRhHUIiVSPpTM6QcjgRDtu7cWD2pKFI8Hi278DRiutpinNwg
I1o3JJ/ak+2KpxhV9rfUfj6ddHxQygWsy3iE3NiCwDms9BOt87Wa9fhGk3NWVKELo4xG6VyGJxMt
zDnwuxX99sYdpuySKdwicqcyPAfK6lGu2hWXjJIWOpXFsur24AaWR9tZvuG+V3fzQIKQaZNJaz23
dZtvdJowqNi7niyWJthELUGUeu5KfUZ/BJmgxw2Xi0Z8p6uKuZqUSVr7UkssTK9uYP+Dp5sfNT3d
52VJ/Y5IoqjRX6uhIrNwSjfgl6K1gdGvaLtTGNSyy80RZ3JYFF6DISPsToBf0ZPEtHQlmdZrEFNU
wUu1AsoWbYZqyYhuNVS4lChoTq/mUh3IN7YbrwRR0djUGvvxT2NxYuzeISqF18+9cwqmJF5FBGz5
eSzDNSWiNFIoV/cy4Fstho5PaGbV/4l9HNkySqrVOBv21od1I5XtrlVDTgIcukg3OdN6iFe8GXR0
McOTYy+lS4IgGY81nxa37uXaoiiwYyxznydbTZowAkvo/btB2jKimFf0H98YPIdre8K/X0pmApsI
mY49M/bU8ebY4NGQb/KHB7kz7RL7NoJA2tHxlE+IaUnPsElgkHP+0SUuXTzzXQAw2A5smaytToc5
hesplP60Ptky9XhevkFqbLbnNJy/DDau8oYbZcVDtmT5l0LtPqoMOpLKT3SlDD1hTdNAvzG0SMyR
Y92jIHoqkoYEXBOfGA5uL6WcoOmYwudETldmuyBFYC27o9o++9wvPCivLrnM5INmtHBs3susnAgm
xNyvUOVMEL2Mc1dJmyxo/NsEcX2u7N9lSqpeIAfvUy9tWpsHwUHpvWUA2JtaeEQrtzGc8FOCw+oW
I9nEyji/OBUFCwqQivRlEZEI10iL9ppCJc+J5RvEBXulTannh/3DpNgbgnCRj4RIsSRdptvKE5KU
fCSV0m3mauy8KUzLjWQ/hVKeu0ac+es6zanP9PnGMKXiNIcccGipDEaKcheMcQuactp38jtP/uHK
max+3dX3TUJUa01eF/X8temUr0rbg2cBkGRrhB63/ROKXA3YURyuSPHMXEaDymqGv+o6BKa67TRm
bmyFO0OXZLcH2WXG+hMgsUpHJAnmK2V8VMleHpO+YkMMlZVup2iBwbbpOXD6dz+oaqBOxWc8v8xq
AnwtDT8Q52Zeoz4SofjYo5ek6wItdTg6IFOX3kY7drZHrW2cOouSGSJg01f/UL4BYWK+xoNxKUaa
9qlz0lV2y5ThrMmM/rmmx+ue1OG2bE7+3BEgm09b4nlN0mXzcDf9JjmbevVDkndvSkegvNxOVz1m
5N/NC663oBBINDqNPp0rdA5kskMzDNgw4DuxqosOIFj83nOS3LokFFjSpH05MsgKdaVatVvOveyl
FgV/IgWOWrmpM8O/kW3YrmntxKuxsh7NMfO0vONCIIGhTdMXMu5TT3FoeDd1G7lNkz2jF8Xk2PIM
PSYReUmoN82aIOElJxZl9LhupPQJmP8NdJrtNs+9CYGuihJ898PejtTPQko+s0j9aCqNsMAaMr/M
MxQV7m0+dNPGzmgWRApadjtFRxROwYtCFXTMgP0NU3Evx9WlWgpV+bQ0Yr+0xiJ6YeADh0hlm153
4d7V61EyF7tzedeHsRsVJtWSRahbBeO+ULgpZGiETOB9sF64aprBKlb2dRbdWQgx3DItLllS/Mk0
a19V5nsT8eA16tfQTjNPl9MdQhXqQX5LXsvg46u3h0NLmlkAqtqrUKCvOy2GyDP0iWdKpNGrUju5
kpGPnq9JHzZko9DvEaJH2lonVEptLXM7jfUDMW+0oTN9SxVga8xUMsP8MR/ljU6q98YOTfTDaFYi
g6+ZVLw4chEf+lUQ2gtD7FevhdDG06dpblMP/sxDWM8fxWg+q8V0682VmpnVxgzG8wyaMzEhzzXk
TyqmeS7AWNtFA2ewUOmo6c0+8X1k2uZ2iCTPjsi6f52i8s0J0gez7E6jiaZRHp7CNt01aHCSke9E
3DYbkGygafpTCDgQQRtgtDo1vKTkCVyqPa3m9wlV3kh3VVMMFHEnmHHwoYEGkF0RGG9TO76RTZ25
Vio9NjYgmzZSX5ss+RjA6WnV+Iq/7AvZLrpYbTv30b7Ts4cJG/kqlYtfZQe8PILD1Ccoqjkf9zoh
YtuCNgCaP43aUTNvaUACU2v2QdfdyDQiQ9CmPj601lejN6ApuMOSsU3Ue66D/AWg7Er6QOSlnINt
Sk9qm98S0DyuMg/GWnec7Wg6+9esAdAHbWhfjEYLbz9BLD8hjwjJ0SSN/UgoRnHBN4yEzwKbrvKL
LH0qO1SFW+NDztpTIg8vHR+KR7/nCBEGpM/0yamlI1e+e8Rlpdt1Fqc+uCgk0xeGum3jYTcW/qbZ
NUO+aTgtXCR48qd3OLr09iLG/wMoYKu8RFSpdi15anJDsNjonJIC1menJfRT8s0Q8esdbP8rTYlQ
TtCn5WP9bHbtSXXaa2enK/IcbmUbvBkZz41YyIhuGNJXC089fNKiX9GaIeVBJ/pz5rtBRwBsfM6w
oVYGRjTj2tZkBMbdVuc5Y+/wtFxkF6JHa8YBkUytip9L92y2FJXn1B5dODx3aTw2bmVBBJR1BEda
FjwUZvpVtmPtZm06eJXTkRiJ6bAO5X0vO78sjUHkFELOzoP+qDWMssvOf+tafndzp25MYN5W0581
qneQUxIPxJ0ppXRDKx+UKNopkLvPMAgROgWU0DRqh3WvcZItTiORJzMXdCXzOtVyMPzbttvHQ+Zl
900GI6pPJHmjajAbmjr6RQB868O25wbHSPLmfMpj150UQGQ8jRk7228fJH0Cu+l0b3oLaXySInQv
3VvdOJugBynaRGQUO4njpZQIahocKcJ4L5clfjwMwio9XlUBFYFOljMq1skum3t7T8jksxUB7+EO
3vXlp9IyNp4Gfp4FfJ04OulSQcLcAEMx5utSRb8ULj8e7iRUTeT3zFF1CqLiDyGjoasrHW0l7dFv
bIJK8t8K5Dp7rnFJKCSC+ZFNPmd+7oLqaDJYDNr80js0DckXAXV1xkD0xFj7yaZpsTKCJStCHT8m
gyeAxO7Hi+1wqzEnL7G7JWGQu7lJgFTcwFGtnhO14tcxrMx6lu+MPhsZjKeJq9uMwcwU3UYQ/emp
Z7dHo1gIWcYI720cHo1iWCuqMTKwIjQjsmA7mN1VGsZyH0nJVQsYkJNJm6tGvtWoTFXVPDCgDfst
Jm2tMTOPgtCjGQa/4VvBTk3Q7IVKxS+AL430h6Lfe1Qke9/URpKBW7qVl6wEYwbiXndT1La72Qhq
r4GI6QzxKp6Nc905aFO7L0M6ELV8ighmzSlCA3xEe5eUa6yM17jX9Y2cV69AFg5dPkN8LhZE81ul
E1w9Ogpm/SJ8LHWLkRAaKJsigVvJAePOIgIziQQ9t7eIlgyiIa1hFZuYe8wJV4jxHncgIPthIrPd
VDe6Nj2osnmqYn6BIWc40QmVoCv5ZVh+76UtxOFsHSrmNjLHt3k8oJx5TFGkuuSCVOtM4TwRJX7B
iYFsZOZ53cSr1E5LCd54liDzLdq2FfSQF7U5SsrGJPDIdQzpXi/0TQ/gdrlIFS4cVKxQEwLq7UKX
I/0j4cImaUfQga99qP1WTWna+GoPLBkLKURDHk/TFLwdI0LD4dtfSHgHGJgQmxjiX2GM30YhjKRE
+6OZbe6aI+V+A2oS101KiAZ4QVW+RbasQpWzvISUU1dy+JZYhvpOweWLDOXy2Cd0rVUa9xNRRYmq
/ALYl3lIZTBQaoonJ4WxvGAdUSP2VJXGvp1sdQMurTKOO0vpbcYBcbkCNddAT2lfYqUCR90epYhv
W1HrbpOWj3GaY0cyD4Axvblg/Dy0Dqm+FClcMw23A4njUDvni4mEvdQ/J8X5KLM59hCylXxNu5uV
D69WM3xAEt3N07QyVeWtGCMDWvIAohfzhT/WBnySIV/RB5FL/b5PrFvX2Ngy4uzc2x0NlEqmke28
xkZLon2mPfjtr06XQXXDECVBjMQd2fK9MczPqaGfdMXkpxu05DnRx6hl667kqaMv8sELI/lK4Mij
2pOK6XT5JginX6Fv9GgBrRsNFQJcYh9m8/xiO79sU0Ikoi4svqwdV20bM8BmgAm+LvBitfAmKLbE
nLt93dFvCLdSmZ/z9BFsnkOz09/xnVzVZaitx1jhSaxX2FWN8rWkmtrKPjQBwE6KfmgXyAZ3OjQn
ubUeKvlFSlNaLZ269UeYe6NPGF4KBq2yulXQtx9hhfTe0PaML5o8ZYAxWK7BqJKnr+FOTvaMpA2o
wykpVZGzUore5G3IQ0gdaeWjzc0rTVnZdvw5WeFLSJ9ymrpsJfWwAWNHnfbW9FzoUbr21W2q05DO
8aHiQQ3WJjkwhd69JHmwVKh58vdj/muOWa+4IdArqRUqreTVSdsYE+lkJo/jyN3bINV7Uw4MOXqz
pU3Y0B4OCYl2LAeG8mfpk5GRhOWlDcKNRpDIxpnGY5mov1MJw24YQ35feENV+4Ei6ZGGeLGR0Ki4
Fb/4tSNZPBs6/JSGobnk08aBAjxNlNvRc1WenwTQ2QpsgRVOhJSuVtzg/Ut9aiFR9Fn46Um2JKDm
cUmykG/QeoqaXQhgw0W0ZLl1oX4OGtip9FExrXwbFMqbpUg7ax6pnzioebTysyhAncLr/oQ3886I
ethUaniZQQ5D9k2SFWmwUAjmuzokwvU6cjflp4jhMH9HEoP0u/9DvuXFd4hYjrhGKQSdZ7315Cjj
caqBkcCZI0teq+/6Wn/P+WeBRLlFiaNupSVyOSynU2rIUN+jvNtEEc9pMmP/shye+I0iA0FUv1wO
zXUdTFteRxe8CwDfhntihR4TRZU8ErC2TxhJfXeofNRDn874XNnaM7XtByvrGG0iTDVmFGdEV2Od
OKaJw2MqlyhfY8DLbxORLbXeqkZe8yqb6luloKXK0ExQsP1VcPLcfNBuUppQMtS1l56+pRIMvUf6
z8JTcYJTaOgPwWzulJQBuh4QysfViREApD2eYW0VdmvVaQiNIQlTsLo6YXArv7jw+nR+BpyVY9jf
Up0nNbPGTxMPxKLo8ktYE9QwqQV5UMMDANJ0g4brGlv9ibYCRj8pvehp0P4/us5ruVFmbdtHRBU5
7EpCwUpOY9mzQ9ljD7mhyXD0/wWe9c5a71f/DiWgQQma7udOGyaBp352bh2NJ+09FO6709YvtcqF
mVovZF886bbYmCE5hUQA4wJOkOx4V1fcLci6YIjva0N9bRvrQ3E66sow3WqD7LpEpRiT8Px3pthA
MdEdZHtJJT7gdADQ4GbzZu0tmCevrhKeJpwKsdQ+pbo9Ubirf5Vy2EpHecmIJF45kdGv+4KBt2rB
Zgi4WhjFtKLwkIqb6soys7siaD6EiYQiaidMKaE/Ve2Tk5lHI7frta60jKkE9HsVg+ohUZSNOefz
tp7mIwUnij4pfkV5tMe44q6Ko62aWp+RW1GnqkABSVIlSjHe6WN5SW0CRSuZHcqOyNRWLX1Y4e+p
VkMX1UnotmI/SQGekwb+WyAwDrZ8PsKxja5OLCAJ9yehaPg72Vq0QvQY9MZj0CChCILfk1CedaKE
BruInpX0J56Jwpr0tRKqsLF6/TLiPbYxGu2X0zYH3Yufih5kHQXgZxPMP3aU/Ry17pYKdNWkLeB+
VfCd4/4ypv25SKDnBeE7Q4h3glWjlVN0W6scf7blrMtTeZAruQcjcCrwHtdh2zE2nyuVww4UL9oY
I6VZNdYJgNepJkQ/PYtEirQWpzwjTqmwHnO3N0HQlbcp7E+qxELaE2edLtx03F1TFO467zG5E40f
9/FrnFXm+re0yl+WkX0EZQnXUi8ectwaGyenc7Er0pasBnu84yR6PyA/HpYTWm2tPKIzetKVDnI6
yl9UFvuxx5YwIhs0SVSKeq3ouBrhnE+msVHBVPHgCtGCiH6trptpSEhKjNPtFDpHFJTvtil/ZtN0
7fD5Alazz9whNzvFrU1pN54o4GC64U6vkrXTtxCOFdKikumCeOkO19ppJy3Dt7A34PmjkUeZrV2d
u6ub1G5PpgMu+tDAB7fFZJ0vVRre4+BQvHGop6wMRnRcxeJsZC+tmW4IUL2vouY16oDA50twGomY
gliibkObCwX9xGXKgh0V8dfAaS5Ubq8BRvnMEtChZVLzSSE6Zmb+1ET6Wz7YJhO9iGEteirXw+XJ
bHgwivhpoQqEKkUZisflntnYE6Har2WT/GL2+4wKtDlgm0+m8hRs0L28WuWpKoM3hgfwMSKGKAGF
+pMCkFNphK20o5X6bq7vYRlR1ktGgyGDDMmHVE6FUyoX5pq3Iae2O7XOlrxssSksu2dOP3jbfMKK
ZjKzdC+qsygUAAJO4Lup8ot572pEC2HGgbsfJgXdZI5lJSFZ4eCGd13cM2nEOQFsX1mXiUVs8Wjt
xjrX7pQMBEuiRACJcJiouZGKPEPbjaMnD8jj4lU1ksE0aEb+qIw1pvFOWu+W1e9t2NAn3Jd1Fmwc
JBwY8Zc6z6qGsHEnL8gymNOfhlfXjDHjJsDCdoZxLb3xUDhI0hE5/bSpI2sm/FPHaJU932c7aQxU
WzOg0oeJPVOblymr6l3HCL3qeYZ1FQXIuHkiX/i9bbJZ2cXTZ1L6g6l13s4Jfjtkdq7HTHuHR8az
pobulqhmSM5x9qa0GKoWBkN7u9e+AuFy0zDCzoPgw0jMdk2JyN1gG2B6BibOquA72XRLrryL+3nI
FinHyIHDFzi/Ik//1dXQt0c64aANDjgxY5BOxarx9JuXYvptbctROcv57eIZgTFs6FM9zvee+4J/
HraHgmSJSay7MTlNqv2Yl9cyMbtVkvVPIgR9zlz3UJUmJU3nmuqoyR33sxosTPxDeT9a2UMyQwee
klM2HKqjqYb9uq4M7giPFHhUZXfkY4iNDOUAht9sGFz33NbGQXQmgToWs7e9EUYmZhMwO1QbRwLN
KfFETQ0Hh8aw8hOrvFZJ9zrkc9DikHS7wMh/9/FUnxucNkLK26rFTNkIPR6wowE+YBi+F6mv8eic
vfC3XhtgshV5aC4TzjJ2Bd1j8pT3L4ER4y7kMkeLQiNcIbFeDQ1eDkMxrF0vYe7sWP0KTHWXxKp2
Sz16a7xjmd1SYhly8qG0+Gi2VF/szrwwx3621fxW527mK5UZQ7QIX/EYQcLu6jvUTOoaogfd4Ew6
dIgdonJIkapdz2VPv9MRq+v8x/qMtk4KwZBWmu4IMuUo/WiAhW1V136fUPLnPaXKoANcwUIFiTuI
e98MzOEUcpdckbnr1LY1FE3ds5ZhCKgaWL50RQmtioKVVX6micT7RfT7bKTOrGWWd9DNQ5M37WoM
AabqieKT46TvLUU+njaFshKQHuqsiA5h0s0DaP3NQuKyoloZYncyVPdqngOs6NZHMUNPwU9JhWWt
pQpj1+ZUU7OEJlvdhUgDWwYjD4HNVSkKip2tiu6ku3To69ZwVErfExYu6SOwhz0n1rSSil88tT14
GRcMzgjpropwqWB4txqqtH2QZKZvauKNZkP+I3X5c2jJddZStxlw1NB6ypqMpcpD0kkcP3giRNIM
1rKN1XPTq9ucMeVqdFBOxxOJ5aZ69UrT2JlqK7c4RB4mmTgrOxV+pBPYMoU8HMLQrI899fbUheCe
pMOLLSCZqs0PUDP+fzFB/aEiG8R1cpcVlNWZt+JTm9hEr3RbvBhwkZAiPjUO+KmsKNqXxqAgisUP
MvNyf2oMHsZ9/YpFjy+sefxZII2buoOV0pNmcfEi7MnYO3oBm9ksxjuznjGhCjoN8Rtw+Jy0Ylyb
kSeOdsM3Iy4LpTcRYNcUArnRmGbZ1kueVfna0USwxnJFwOVE9VomayLbBAZQ8y15zQbeIh25hY2s
stamac55CvJkmcmtsfltA62x90mcQmDitkfm81LZfGNp8ZboiajEhDbdGpCM7XY3y7MgFqf5CavP
4RgWDyolFK4osQr4V/worbH7riume7y3Vo5bgkY6UGdGWQ5Yj2+7ZbFOwm5vMnEnXjgnYrU1xQ6w
2MAjZut15yIivAWt7Ltqm81jrgd+l4w3o0d12TndjzpA6wkNqNoJgmjoopvrEE80Un6bpARR1gk/
SsNuN47b3oVgqBQOPR1jlHCkbG6Xn/g38xONyX2ntgrh0y4KmM4ldkMgTJAlfFqdCp1O2EhLwqbg
SrYC7Na4kVD9l2dzbOhuBqEfMCopJoYVFtecWWqfQ2i9q/rvbpg+sZ4h3AKjcEveT7Wt4owTUIcO
3jHf4mhTt7dqhoICyBD3mhqRCXUPpe8uPRizTYpPEnV+HSlvXmW6fqtVBK7FaXEG+XP8bHJJxzPB
dIC91qrGSId5DuJeRqzMa3cY+5hrPDHSDY/tQ2IE450dqGAbTH1MASXHCYthq+AFDw/5qVEydVu5
93hcMDBUx5du0PZTrVIVHqofTQciYvfNWg9FvR56T2OgmE18+vAc1c1bZgORGb/1Lr53me0zCeap
2HUDVCOmA+0AAB15CmP2fYVu/BqSR6IUhFkT7rTpa+WzKro3IyTXKwvOaQu30mw/e5eCfplQgodd
+dxQFCDvzcP3V9gUP4wfXcD0MMG9wUeg867M6rXIGY+DQ3RBniQPilninm+NXHJTWawKqCgbrWPO
58ye+HUpvlSj/2g6lRGL3e81+p7dbLrdF9kH3A3SK3E/Be9lZqw71SPfKOGqihLKL1a2i7DAhWy4
SZVkn6sEOleBcS9rL7kraq5tQ25CfuTVWHrQAwHBNelZftT0/aV0fQP27MYdTNI22vdxLK48YRNG
wcbKLJHPVYWAB1Jux2QW7DbMOwhtgyA/lZ8JIiumCsmTrnrBOpKUXqPCinlF4SQLi/YqbJS5yi9q
7f1PJdyDvqpYO5mXrgZmmwbxy3FmbxaTqVFVQ6zr+Fc0ddqF3lRf43lhUX3LYdLeLZvsTBJlROWh
TG2+bT1H0ATDPof+CCdXpy8lWN1VPFz8q27clJJ+OCi156SNE64D9VZjL7HRdN1Zh8betW1rY07e
LYwjE5UbNe2iznu/CpjI5D06iGRVDYU8yKF+7pxy2umJEftdlV0GKGNgx6BzRpXJHTcPwcZum+Ij
PIDVgsQxhKOPRaWPTQXVYd+o6vbSle5jJvhBxZSt8lKrLo3XlGR4b10e+m6JJ0sDvIHr2LUKRor8
lBmbaPjoWw0XcQdYPmm1F8OGWVjWP0uJkwuKLoZCue9VzjUHEduUk1mvGbT6AdLBDogVz5w5aKP/
SqpxE9hdQ3zhXVq1wxbjb5iLwcWbwnNoM1dhWrZN9TJa90pKPUbr7zTyBxjkDF90uZhHOe69ZlQP
sk0pw9jhSzaCf5o8l0IcpCtl/D2QH5wEhnaJLaPbNCIPt0pGMoLU3N+OBUczb16GpgtWJjbIa2dU
10490j8b06c5uPvKICY7+e3YXKBTnv2SA9pa1WkY+ymEGIkxPPZG+aNKIVM0XFx6/YyO4+hVMHzC
IPKDuMLFo9VXjmf+mhUnDMRxJ6k93VgHunPSYV5n4C9+F9oHD8rPHULFH9ocMx6WCmh7wQ/gmJ91
htgSHVFB8XU7BC6mNkn27Nng1LpDRhFeIHd2MV47A/TAMoO36B4GCr3KOugnv9Wh7nfVeWzTbAct
4zB2wZW4EKQv1CJSbYCq43DOcBxvubC+qmk4m2Z7ZZSKbXF0TANacHUqEILqbWq2XN3z6Awc5Won
kclwts6pnBh7aTUHbSAHPR+elHHSzi1cIB0e8LaI93nFELfxjC89NdqVsOubUjQTda6UhwG/m44y
U0J6qtzo2IClUXN7182mOWmExSaRO26VpvE29VSsPTPiaokfMpwZ1iF9fVHtsFU6wJnkUZ6qOvr+
8mdmEycWDAaJ08pXaLXvqZl+NFU0cfXru17yv5gx4YXkrW/tqf4ZGhQhk2SW0ycgaAYZT3rhhmsT
izIqDCC2Fj9zV3VbiE/0sHdJk/zg/390Pqqy8jYh9QLKtBT9a09dKT3TKiv8GurhsdadrzJrbu5Y
P4FCBGs9UfDJdwjO8nCUkgHTAVOb2TvgqAqpwbYJJZvIA3fV5pNkyq+COjuBccQo7UMLenctBTyx
Gc0SDfJ8ZmrZhtidQzfYmD/cjca4c7iDRFjscjruwFZejTb+jbmZoPIsh12hQmtD/h5VX8Kpb+RM
UY0WxVWaWy3gyUmfjruyt8/NDvdj8aGnLtz0wW/dGEqdapbkMqA7Lef4GWWEYBdon47+BaDp+tHk
nQcoaRuhYY0A9TqWKpxeL7obrElbJXF0LguF1EojP9mo1VIh810zWqoPbc5idNGvW2HvtH4IcRsr
JREs8lHnxDiscfun5l3FpDRE0Um6Y4Tw2pMNPfxuLJOvqJCz6VRzMITC9yaV07Sp4jC8ZRI2Z6CN
/Ys2Rd6RysZ6qMked61Y8wdHPEdldW+0BEFgU83HiDd9DtfVpVqO3ts62ylTIQlcvo5HleAqIz3h
qfcA/RvTv6EEsRoAMQbCnWBO7WSjlH5fXptJ1Y4i77a9UMKNTBmUlfW+EBrjVmrCsYj59wbhu9F0
jnM6oCCSwlfL5i50CW4PVWIXYBxpnlL7XqYgV+5es6Hyq65mCNCE94rGoL8XxWcIoCcTwii9UIk3
yqi/2428mmqzz71s9BuN8W7WpDb1IAOxUIYjS9DfN6HxUZrH0KDXJCfQAQ777cFxKEwLmXvnfZGR
8k7xy5TuCwjKbiAGDk3L0WBSGoUMI4ZQvyJYuUa9eo37FraHdijDLN9qlAfs3L4fdG+m8jAcLSVB
iiNc17LSb/UQP8OwZDiKD5XVdAg1hH0Rk/EUGMmjSZ+ydZ12l1bTziu1u4AnOWLRdVsAkBFN6ScJ
1UgSO5O4WulyMDbQKFlzQwY7JbyYOqdqjpY7LqLd2Glbp2kYlVBs9MgsWJVKdjKH6jNIus+0BqtI
ppUmHzPZttw0SP6C4lWP7M94sL7arsCvX98YalbuML8HLxsxVpDM2u3og5IsgH0pKopnytUopufI
cl4SZ9irunGQEUNVpdFP2O8g9zDh6LQ8EK3abVen35qp+FIteWBgDdF55taSPGHV/qMS2AamH6Zh
ksOWHijqPtgOlbisKW5T4G2qcTJ3UaP98MhhldJ7i9qZER9HJ6WHSAHRjhSIfDhZObmnhU6BO3d/
qLi4tUFxxfCog3nVPcmOWkwTIoYtHPuMcIxAu6B8zBEyrLxpPInW28STRYoSTUBMTgY+KcCs7tZy
q0fDyt+rmqwyRXXw2oeQpnbPnkl52fCQFVjuU99oDNisDV0uCDQeCdBwzR8pAZ3ITbAXs4zqXajt
RoGlKkkNHWL9amsOmaH4BibU3Nsy2M+PPHCB2yRSa2VGAm06Up9AWg/SqC9WNbhrsEam3YTWrRRp
3GetXfsCTk/vwnwcmqPeggaHwCmV8gsnB6Ieqa2u+goHSXipusNf24OXZ5nGvNQ5UIKnb4y1kufa
tGu19iVXKYHhijQr0ncKwu7asxmUMFDsUavMMCB+UjG2E2o4Uhxg9BvUP6WrbdvKPLWOgx9KSTJk
Sp+NoYVTUNBsm3Nfms1ZK+L2TAFiAtbrlT30kX5VK+VwyGuzfExMJX1kWj2/XjYUNfpHfIp4bNoB
XpBBFGrrylLr3Z/dNFSGzifWUF6XTdABwCEs8+3vSZI+TOjH3cG3prp8pA4jH6GLPZUq5h3LJoN4
14v01P13g7lVRoDplk8bbf6eiEI6Kv1eVw5LO8jWw8Mgia+fz7os0JbsIwSVwNZ8smVbbdfNGoad
hY3Lf7ZlsbvWMPW5Li3w7hphuyQUtK20v5pD92fB3O7BNUV/96/tJmMDrHR6AK3/tNekjYuFeQIn
1S9/N2dEq11CGEbLSZftWTESPRVZ98xFtqUug/uETM9nGUCcKsq+uVtWba9I5wy4yY+HpH32qjA7
6pJaogj7lidH4z6QgbDOkN80a+EM516l810OHSuvXoeQ9Q7LapJ5yQ5hg7n5PnEY9CeyCimazW9b
ZbjOpdp30+WtXK+8gbqY5+Wd+pjIxilwQwoSNO9bme+ZTivrZTVGeXruPf1HLhU+h6peDanVT8t5
NI6klFHJ03IiS0Dqk8ILtsveJrHWI5xeVDVZ8bAsrExW27Ti1sIqK4rWrV3gddHn9XrZDaO5eOAN
431FBjO9+Nwmj6cI1hWg1t/zpPU4MB8QO4oU+rZpjPhKiT3aFv2Q3QPBz8yBsnzAos7ZFGHcPaZY
am5qXBWexkra6wD1zTNjr2od9nb20lB9476z+ls04WfnZJbzKgZLrDKlLX6aVflFqCxyyUrc3C7J
fw2lQDaYGJ9igsieucXvZmBEkYOpgHAU604t6Tgm9T4YGNGsqhPVKii5OS40pp1APyCamOFOR+up
2EVgIV8AEUejmeRnVjkPDgz/j7hP3lwRVe8qcwJGb7X3poPdrtIkG7dxGRKN4mnygTB5fDUzhy5o
DlxetoVpiaRyUhj8dFI+LDu0UHPoJILSX1aXHVVMcSgJM4XhDqf6bleGg29DMdssq818gsLRXb8b
XBz1/nkPsp4L6NPgaFYvi2g9VY66VQwNF+K5zXJ+D0xwN0ir+/6oyw5RB+1O1GBaS5Pl/IOiwvPv
IvD+QsJnQ5G+n7qUuEgg0CtpQfm+lVZCJGgZnbnNFL9RhuQJE4N4XWlW8zPPlItulX0IRvwwuUH0
W+bWOwRv79bbuksEcoNstncyqiqePCqiMI6O3rtbJq8d93+ug4sb3WsfdK9WgZVLZPmoB/iDpnR6
EE5pvw22XqzDsJ8ePS0utp6dY7eT190d7H53R2pzcCXWtN4YMlVfYBQmGCZF91JNH8Wk6xejzDFa
MOweaAIssE0jeeHCASgKi/SSMnXaGXgtnNPUzHatxCUlEwBcedqP59Qymp0hYBUIE/C/NbX8rLWj
vsPZJjxrnm7vuFGcU5oiBCjocLnL7gSkk12JtH9vWEn0wGiEIZ3m2L/C7A5fCfuzYR6+qptwfFya
xtakUJX5T9Ohq//V1EDm/KiS8b3rGovet02fYE8lJ7LPdn2Atyluy5Qzlm0UPHedLPvI74kL3ZSV
CuoX9A+5XpOsnASTr8dT/7AsiJd11gZ2EttlVZvbaR1K3NAorV1J10Zwd0ItG1ef8KDHcvg+Lkoo
Krt6UN0Bgn9OpPlhVEWlH67/fVN62N6gU2I26O4LUlTgWPaIgdElPBi4Cm8g7Qz+sq0v3OCB0T0c
fRw3wYRot2xzemPTj9gzLWt9FOQXLMr2y9pyIvRp3j4hPQ86M+dYFpZpBQQ3cw/93QafswLKtfVD
+0878I+NjrXdddlUeq7A0q3aFxUR6kOWNRtV72FXUEBptkpi8t8RBxn5qBHRYypTSi1Lr68OjwWI
APNGapPp+nu9lhUGfNRxv1suqxjnU2qaF39PseworLC52kDqeE672MD09VULRnW/FO6FkvEhuDD/
PxtDy1b3ikaJfzlwabgslh3oUIGD54OnqYQ+nnr2IZwnoDKqjEtH/eca5hJaC66BP6ka1oA8VnGv
lxhVWBN6nKIFcDQc8SX0wnuIQ4Q3nqSevmzPHe8Juw/1yZuHu1Iii1GilvaiOBYlrlDWSNp0MArp
L9vbiBlR35Y3UBwHc6KBeNUE6DK3iJzVol451g5X02p52Ywkl4qhw8rcUo7LpipJ2busf79ctv7d
33kI17Jc+f2v7cvqv7ZZuqsdcpn6vUsNldyr8Rjp45+FqtYPcct3nUz44nnkWK9agvhALdPyJ6Dd
p2WW9rviiJdG05qDaRvmztWSyPdyA9cPPOBfzEIDPkPhIXSX/jTU8GWqsvhG4iWhxnSYsDIUvzbG
o4vLVjAmxgZWOP2fGC6jlPnXWGLq2db6a2jVKgzSwmXG3it3/W2vax22oirQ/UrtjXAf5IKpdYO0
y9Xz99LT3sgnVx4xzC6OQsdmMHYmCAlDu5V5md06FRBtVDJtqyDh+mkHa06Q++2tq8LyTpNVtlUR
iB2KNsxf3HE8UIwU71pvFKieguCYR13yGJjh7+XtJt3lH5RDcXWKvLsEISjDMB8wfw4YlGBaCdxA
YYfmDjvJjwRL0vOyMMTQnqXZQq+1XCwOFGbpEoLk2dBjc1gtbdByzi+haaOBM49/Vv85xdI8L8tb
nmfF/u+pMwNasKl0jd9KpAHDMB3wbfEuy5pIEaA5Hbb3y2pSwWKBnnro3friAAg2h5oKCOwwNV4X
UqluYweumghTvjkTuHU8ZPV7keU3aB79LyKazy3j0a+6s5FkiZAE+2JaFS4ygZXCRH4uR3sh+pZ8
gCHjhuYst8/RiTfolGdzucKROMzpWrmKiZbeLat/d6SZkpODDM+yo9x9jV+UjhhxA0Pqk2tH0tvW
JRTffrDrQ2S0d8vasliaWHO7ZVXO6iKzD6mXNc5DPKjKQbjounJU6szSO0wUdMRXm3jevbSplEBd
Zxk10cqyaMNj9RdTeuXu+xBdy9aVHlrX78b8TxeNZAmrspwHBEOc5J/3+D6+D/KKK4v3qKEUHIey
6bfrBh72Y5jm4jGYpxyxWsHV+WebW7fNJqUEBnUHSziUK/p9pbruSepJdULLcmNObD2ryKrwG7Pv
y9rBUjaBT+5wIZ6WnRau9ht4IOVeLeEJNp1R7oQD3zVrjPBHHBSOX3aYI+jJgI4KeSfhOR1StyG3
n6cMlo1XhMrXFnwt+BIdQ1KjaqznnHP5EGTT02AZ0aZMMgREMAWeqGb6A+e6NyzDepqqgMKpozPD
RGTH3BxTd8NsktWy1zFAOsfGCU7A8xiMxnF2KWu7ujgw1oDQq/hDOvldJRLrpTJKB01FiB3IlMe3
UqGAMDdw/vdIsNSaorobfcAX+T7Spsdal2Ot34MtUXF3ZPbcZyiUMPCMH5IgwDdKawogkszZ9aOt
HxOeEdBh8hZEOylO9G/NbsxV52Ly+/hOmhoPRUb8XawqzvMwWxbhx7uS0nR3dRtM4yqfMxhaZ9TO
QJ0ZhUtct+ZNAgb/uZwX3+2ayizItlD+HLHsacaRhOTeDIggRNwOxu3DSGwfbaONnkobz4oYozd/
WV0WNDAdu31kZD+rgDAe+ttg2UYDzaQcSAWkPwRea5JM24VHW2TVuY/63E/zrHnR4+TX8ldrxu/Y
6qPPhGuVYvpI0MV8jItV0dGcj8kcagpVYtYvkzHDB33wZYrvY4SXaSvdzf8cI214KWkmjkiqvKPW
jN4RyBN8q9cBJGQiwm3Ks6EiDZtdYtn175cMgo2N0sbbbJB5S0iBiY6PVN1VzbfH5Zkc9THEhGFl
qS5LMW/4u2iymABgWK/PE0Javx1IXK/jwTgVQk/92EqUGyL5a89V+GnF3b1Z98YN3YIAFq//T9Mg
b6/L0NWMhvvSi/80/ddZzUklY72QKWXEd70Sxg81qMrnsPuvlbh71zpb/96jef+159/HlF7Z7+oq
gIQyyY5k8VodeMai+AcQVU1/eZlqGALE86L0Ehwm3auKb9exSuf52vJS4EGrkKn6v1uXdZzhq7vJ
oGTtjcqdsMIjkhFzlwEV34HKK3fLdoTvFE+XjVo+uPgiz60B/TyxWlq1ttZa+6VBvWxdXi4L6Vpg
ZU6brEqcM/60X/aMWviz9aroONLP34fcGvtsoDCn5VLcB0IT98srRqEvDWDq3d/tQxBqe9cAuF8O
/d+2sE3/tG3w7l3hcdBiO+yG52VhYfTJdZSbviNzvEuaFu338vJvm3oE7vh3m2W3rVqYtXQEy8TQ
DMNnBfP3oxCNSn16fqkrML6WV8uiDnl2QU+KVn+3dbo7yvPf9dSe0m2S42O2HIzEEaemf52HciUg
TV3bdFcuGNl/nYOBk7MW46DCrynRamHX13nxPUYG4j5UI3Evs9FBIx4YG2/U8//esW86DPz+bi0N
w9mAtBqb5cBlgbWyuK/31dxy2VD38MNshhw7dBo5STO3CbjxTBiCXC2rSJmKXW3gtLSs6iaSUQWt
5mlZje14wwNSfy49Xb9Pc/N52dzHeLc2JhlyySjGW60B9TKFcA7LXsVSryRpTg8EZZtPtZi+T+1l
Znvsk7bET4mDQDxGH18h5qPzx9Iy3AQLSzEuPblKNz0gmeT/flpz/rQMw6ItSNJw+/tpl1OmfNq8
xqBZotLfLU7oOY+LbVOE8KJns/Rvd/TZT/3vqqwjlGgeFJpl77JjGjJ69mU9U8VbpmViv6yNuTzS
VSLxyTTfSxjrIguM43u83YZNTT3bH2pnhMoU5esAo4JLwVCI6KTAAn6osM9aWn8f6BgR3Gnpzrke
8b2l1PE9fLOQqUX/kJJ/ccJA/tgqg3tTdd5+9AZUR553L7v0Rz1vFh46myoFTm/a1L0NjZGsKcTH
p2VvYydkYozpS6jBnm5MInaGXnFvFaKxraiSYbscpes95cg2SS6eknkvU3Ja3tJVOvWE0ysI4PxW
QZIA5FZC2S2rYzq+TeTO4mFVl891GPjLW3oN2Jg2kXzddpn+YqIaS2P33GQGiIeqIi4myOpMUrZz
7qUF9pJodgAv1Hwax8zEbuif3YMCh+HvIdM0jXSiWOxbPFoNC9VJ1D2FUds9EbRE6TCDHBqErGJ5
Q4BMP77/baG1wY8+MbLz0p7Uk3pndAgtl9VqPuGM4s7nWo7pq9xa4yni7TzD2jXtWF0Hgd6eAQBU
+0rhblUxyWwNO/yMHtqoKz7JcMrhCYZz1oCJ2nZqXIT+ffLDsusPz1DEZxro0F9s+WrolvQbnAlP
VCPtczlpkgwkz/mZKHKzNJUuOJ/eq+7jlJENN6oxTxKr6h+n0utWy/vZiBSzzpbvQQlVUZEDgzEl
tY41okq/iG33BnHgvDRtEv2tc1U0iLqt8aGo6CzfoQh6uXaYR/3nO6TMob6/Q5Ezplq+Q4Vq6Ecs
5Af03W4byNTcZmo67SEH5BsdY48fy2pXpWKjR6r+w2zqP3snLzT+a1VNdbkHNMq3qJ3BSQwleVHJ
Sd+oo1pdIMP3B6ml9R7bZHxElTjbOPjmvY5jd4MCbf5262OdKdNXI+kmMCFPEJRz9OQF1aWmnlm0
GC70hnjvcxnt8MvKsb/L+vJEZY7IqPnVv1ZbTJ6JGTabNfMAWkvZj6gjiIEOmty+ZJrhB4MSn4CN
3HVG3dVftktXhwuE0FmcDKvwi6YnMiJsOcLwYoJfvMH9PkF/MByTVC1tjtdzHPVkmnBB5zWZhLB4
imr83tlVkeZXVYcjwbxjabLs9Tq9OAIg4KKfAFDhBLbNqtA6m9Q3z/a8WFajrLePE+GSy9qyfWmh
5eBHgD4OztQiQfo+H9sXZBxFVr6NSL1ZLwbsKF1/lBj9/z/WzmQ5biVZ069SdtaNupiHtntqwZyY
zIGzKGkDkygdzPOMXb9bP1h/CFAEyVJV3UWbyWAIdw9HMkUCiPDf//8+8ABMVgo4C0GEbo3Vo+nY
0T3ldH+257G1ahS1+grbBt3m7Q/YxnmGAX+59XLdvfSgDtrZfpzeRx1FjlqS2x9aJ68ggG6+ybA2
raFxVM5Qp6KA1sTBti+k6lMpK49eGXVQ6iCUNaTOkxGioRIqVnRs8qJDA0QbYO0fvBvWGDRjp94t
beXdUVNr89aYDroKbtHIbocwMCdGseYEBPNA/x9Yy1KPyr068lqxxDdVFWzlmiWbsIlprQ8Kfwia
ZCeGwiEH5U9o642rJcwCSWVVWXJN86Z5GxdudW230moJgFmGV7NweF7SVJpV7OqRpj4xSTiaJujX
Uey7tFyQSNiUOu0Ruw6SvRi2mWtu0yAHDSGjjeN4xpPNku7QOYAAxLAaBn8DU418KYZWlD3WlLtu
aKZy7+lQ31Z1Yzzlg0cDm3On9KF+onQBBb8n/wUMS96FZc6SRtjEIQjS6kjPFW3LxMpjpm3dscz3
dZt+AQtM67njqmtFtsO7bkiNG1393rC3QOMMchV7aMxoeZ2cWZlFd7IeyGuZ6tBG2GaHm3/RBlU5
iBFUisaNk34X4cISGIq856X1bZ4wzmRQEbW0Ka22pZG0rr549FDNOVhcANcuxi80v9ir0qEyHVL6
V6YbUADf6/0yct15JO5VPSwXi699N3qdJ25yr5FiHjWn7l7tqFVPN8DXyPl6k28i3PnNPKf3QD96
3d7rhuhEZ2N0MiL3rkmG9hI6lui02MXZbCt6CmYdyAbCF3Nacqe/EONqbJ9jD2A++gwnNzGykzgT
h6oY4FRR4wYBsV8OV5GD/s1Yt4LLTPaSq7BDh3JOs2RoK2nYKOHE3TflFweRi5eC9uKPv/3XP/77
uf/f3s/sJosHL0v/RrfiTQafVvXnH6byx9/y2bz/8ecfFuhGx3R0W9VkmSZSQzHxP3+7C1KPaOV/
pXLtu2GfO89yqBrm197t6VeYll7tuixq+dEA1/040IDGuVissS/m9NeqGdEpDvTiizu9MvvTa3Qy
vVDTZvbgsPV3FYl37VRtWx4wwGtFiDjYSWGv0hK8b3EhBZ3DiwoiAfHWCyP9XI6GNh+SUTnr3Fqv
qA3zXcOWpJ9B5ec7SfGaiyVOOKi5IaCZBVAm5wGbokZ6WaR2dzLSpD+JM+31bIqAOSXlNQ7cqc/S
5OSqyr4Omuw2D4DSuvrwZuSk8t7wnWH77795w/n4zVu6Zpq67Riabamabb//5gNjAMfnBdaPEhnX
k6km2blr5PiMusV0Tvd2RX1jshQbY0CZDNhGD3XIdHgxh6UDbWBRuSeJ4uY60WUDwpu+unUCq4RC
AVvvmgZwUrn16er7Nc6b8rmIywb1Gf9TAVz/OqAa/klWP8VR3TxqNE3dRWC5hdVu6vCkuLQYimGs
UFTpNQny/GmOQe/Bxourkub9xvgE1iJejVYaH4Q3zaI3+fv8TX5Jk/ddU9Jo6SqonrpuDVlH1Z7Y
ff73X7Sj/dMXbSoyv+eWbiu0fOn6+y+6sVObF1Yv/cmOSAdfDN+f+Ia9xOFLNaCyoLEPtjzxHS/u
LoMWtUrTqznOrxo6heERvfL1sTyyrUM/bMQvXGIODaKZk7G1J/ywOHVdfTq11Jeo3DB/tgXvXYWX
O3s4q7RNa9fjt7q+GCr2w0cEYrZyojb7JtHtB8NVboQ/YZXDjrma08npmucSeuNV1drjN7eKHnr2
mB+4B3xIGAM/uJMdDaDhqo/hLR2N/qa1LP/YdPlJjCAJHG5e7O0NOs8w8LV56l60GsyPwFy0tasv
IUyt9XSeqkp6uR55P7nMQlAePtQhUNgH/Z3sFg9DrygIvLXsJdn19LN40mfL2gyNIX+RYf+/BCxk
zkNzCM4pPaz3mo1IUJAZCYKpzP5d1ml6qcGFIH41/uvd7a8St8PnLB/KwPPrD8N/PGQJ//57mvMa
837GP07Bc5lVgAT+bdTuZ3b+lvysPga9y8zVXz7d+lv97d1gk9ZBPdw2P8vh7mfVxPWv2/gU+T91
/u2nyPIw5D///OM5ayiLkg2elvSPF9d029e4F70+Jab0L77p8//5x+Fb+n//z49vHyf8/FbVf/4h
GerfTdUxLJ4Xlga/tEKu7qdwKTpPlxSuM//PP2zt7wrMHTaktvyXQvPDX2VFWw4uXfm7aZmaJhvc
/uhSN/749ZO+PLDm/6LfP8B4FZ8eUcsjjFZeXdEszLqhAVjgQ73/+074f89T3faeJKmFa3iibAiC
+WGllm8Gvzzi8cYg0hQfgBwbkOXwEgYieVNZPgDRhq7YOjHWlRokGZWMqT1Nj8IdtSyfXXwzFV4x
MgrHv8+U7G0ECq9zhHCKsA6I6Dox1WDOIa6QJdpF0mxzU7IOkP3Zh9zN42aLsMGvU79AqlTTEvQQ
LfiOQHBZq5b+7AnQrV+iyjxxD6kNyiYucEqjHcpLlp+MWzj1kdq8jZ2uBAyWaWuLOixN6VRYu3wS
8TEKKkUQgT8FHgUtxTPiK+GNK+MOEiJlk0Les0pbYGJW5sDHh8AN+/6KdZ8XSKw4DXpkwgsll3sn
NSfhExYHSpaLPPO7q06v7Xs74HqqoTirpLbi6yGc+tzpCWw8tlalUtCwirFiTYysH07FuFQ6urMn
zxAY8LWI8XzaTVkckUWciqyRDW8rMCRn3YLCvJSLUb6o1Ey/KabDQDUV5mjgz60DAfh0AMt0kRc6
jUTQKx3zIHb2yMT5+4y+tJOTDdW21tzwFrnbbG0Maf+YOR2afvSYfO3K5iHvfeenbVGMq6FFsnLd
28HkeU2HQnVrlUp5W1VedZTL/lqMuN9U4FZUtPkwea9RmpNXR42JH0yvE3W11o7FONRnxaI1i12R
5Ah+AqlTXZmA8hSJ2Rk8mZVq/ohM6S6s++RpCS2m0DTunLUP2u2zp9EcaMW8g6jOXZja0Rndr5u8
TaqT2dnlSTUSc1fG9TcxWuxVlkIIn0uQvtNeKJy043Q9PCZMFXF6DC156pQ72qNwtFT7133bRDSE
SBkyTbpzNvMuOGlsya+7UW2/1wBhq6Csv2aANXnlMYHlgvi/c0LKbLTBtd9Nv/wM22T2EMNbfWln
tHXrVNSeslzZiYAld8vG5MnM9f+Qu+DJf8GqON2OPAG2NXX8Vasn8XXDQv4IRVWz9hJJ+W7CS6Do
8Xd4nUy0SzvnYCemcx1FrEka2eVJ5g7DpjTQL6aznLff6SDOhE0c2qEwkovfxUDM3+zHsruG9FDd
yFZq3Mf+4J+LzrjtKs+8F6aqhuS/TYJJRd24l9m93dQBq3AxhKjaP08UOwiPGfeAGEdEmt2zXQUy
L8ug22mzUK8yyMGzdRMEyrHXSuVoBe04u5NEU6/moXArsdaY22mi8Ajb7J5zdKlbXcJk5H1XsnpN
v6Hy1XBYMbe1UkN37oyIRwNajhql+5IrbHezifdDcruEHd6+uQ9jw90Fsj9esn5o7mjKbaGWJOR9
NrmS6lPlyeMRiheXPR+j/VI5+S4qWrYoND/fxW11OZLou+SELE3g/z/JnJ3pQc9pb++D7yG9JWhQ
9Z+CvISHNTH6nTOqR7N2qDNq9JoMmnwuklryVm1J/0oEvNHNaOKExz29rcfEu9YTsP9K+WIKtbS6
MSP0jPH3Qc39rOkuw8RIWOUUinHIQbUfxJk4SCjSr3p4+9cDe9JvHGJoONazilLrTmzRRk2SrsNU
ozdv2pcVm7O5H7NtK8anUQ1fNnOFawkSE91ogJRu2v6d54iURpoeqqJ+GgzjArhe/j00IFnMY9O+
poHW2HeoAe6kQdbvA1DaE3el+YONzjkW8Nvb2MBUKrBxxXXqQyOd+v1JHLgB96eQ3kpY97Teu5q8
wia8weT1hbcF6AHrOyiYaW4wJDG13W5iOBIet89njxGUV7rcwX0pmKR9q7hyYTCgL206jSUph3Vi
comDHCHgCtseY8E3LYIW95vwOdKTnGJTNTk6Nk1f37VyXN/JCWyPlhHXV2IYsV12g64YUFGc4lDG
VbqzC3CdTYkKCL997ED5gQmskOdqbKv2l1iFZU6HqfBoR2nw0Mb1qVeS6ItW7JLezTbcaQNYudPq
MUT0SptgVTqrVCh3afIelUC7V+viXtiVkGdynDXdsQYWfVcXoCumeDmHCsSyJfPk2t1wQ8stMP28
N792HcQ3/ojMTk8B7Br9Yf0iR+UvR0vZbgtABJKX7+WB+j3YD3R7MFlQ6x6XoTgTtkjfmdCWzVFi
togXhyWqMIc7+v3KS2GnLUE7mAk0W5Lez/AEV2LxXzbZU9CYw85Ar3dnyg6CSb6LDnK56+DuNLWk
SZ7DJ7dw3AMtQGHPUwcdtlZRaMpCucJDRuarmm17x6A5TO4pBQZ6uOctLvmE7NxeZWPwm2n791Jd
nKyoe06rlA8CfPqup3n16PTtF/Z7jTvawIw7D7b91ZCDRWYXbv3bUiLwBuqLovzoS1W4SQoTruGp
drmUJMXZHBiIcLMYSqi8iufQB7YJ9UF0acsyC6o0UqBKsCaWBNjuXPhDh/SmhQYNWrNqI6IbxDxe
osc2gXBK8Sxw6D7URdq1cQ7o6D7zIWCh45VlLYbQVyEAasNxyeOn+yfPOLlFDCA+KNHC8lrMtUB4
0d/7PlfKohYG8GlK3vKOJiJnI7d9drm63tm7FR1VrRU/y1IA8rsfxpsWaO9VkkraRrM17wt3xS07
88kc4VoGwrBudgT2Ut/lbQ6PLw1we0WTKlCqtXTrKystNWDF5qnQXAIPDVbC+bsJwzQhVCDikORT
39OiZvb1Ma2s+jiOWrUtHOrzYigc4lC4EVTpr3HiLJ5mKDQJTjqRGm/jv7IIxzLsoKqsL8RYASan
KIFzueRb4sS0Wm02XTvkJ5oybmy29Q8snvifh+nM32iZp60bFAdvABHS2z9yTynHsQXCHYaIV5b2
k+FGn300m28UKQkePLvbuopjPSV6JF+ZoJ0QNCPKLmj6zG1H2QvvRDnpgim9o2Sj3krOeKPDjPVJ
MWw0I1zDOBRK93LI2/qHokT1tpm4GoSdrg8eViIuTSWLL3CK5gMbh04vfvhWDzXH4N6zH1HsYLhC
kFdEgBN1q63jU34TISKNppntZViMKKEPeUu761eodvSD3ygm/L966myhwDaPY6x2VBR8KGG8pGgv
fLv5HgY8zIW3R1GzWHf516zsXubO6WavmAEU91rKtRCgUw9+IVC9PYR/KzESh27CfYgz0ALdfPY7
mz95RcjI2gXiPe5B9GTX3YUwZvzV008cFLjm8yizroqmhBKitcajHsby0Vb8T6YKbFGMFrs6OT/Y
Ss8EaBvQkbY4Wr2Rj8s0cSZs5kB7KLpg6uZ/EJzRcL9id5Eu8um6Hy4+QDJ+iEp1yx4vXfNNHH6V
6TVcGTCznEALyXed4jwWNPZ/HaiwryOjta4ST9Vvcgj4ZcuK91qsf1cq3p94LX0Z5kYMqLmcQMzq
L5tedN3UqjWBmPVxnvY7WzR61XU9TY1i+nAllu5wGHUVuptgqsXfyVAWA6s0fhrZD64Qzkbio06k
/qbKocmDYgFqM/6cxEFMpYz3MlXYXEmH/5+3EDEpQ5cWevV2XGUsSieNlXqXW632NMK1wU1Wt8+2
2+SfmuozhQ7tyZYSDfVjuIvNEgDTMkkMVZW2sHeTmIckiXIVeTS00PIEBa6tpH6wbwv9R58DR/GU
Jvvl6YfiIGLEoTEgO0L7qYf84J1jTjPZ5skSJbmD33KYJ+sOZLFJ2K40kEirXI+My6yrjIdUUeh8
qFN544eG8aAF7rCnn5CuzWmYB752sjz7i4hVKlW5K2OYC6eZc8BgoLEadLdzsg69c1Pn6xDD/x+X
gv3Ss2uFJWcqzYeCmujLsPXPWeTotE++ml7DNAk+zhY9pPUyVZyJYCPifTOxvcPiBGEAZ4gYBzmI
kCnx4l2mPicAbxGvSpqNCaMybQiI6py9MXOOwB+5U1ONaBKX+oM4HUe7hxnQazYibp4SRbZzlBxv
JWxLYULUM0zAyqsoqZrNBwesW2+uIWJFJePDdYTDqxEuVuuQercFnCU3+uP8y6r+5coRoF9aTq8t
KJfnX1owsP1Op8F8qt1pTzxMfjfJK8Jun3ndTyTfaPOvvPZBGXT9ZOn9U1Aa7UNvVe2DpV00WhnO
g7KrviNcE5+Ei5f3DDASpFFiSE2YksqUa/a2zZxLjERCcsWhHj6IayVR+721Jzi/CowEIJ5xpfCx
ZVpwrmwrMru1sY4rVXpoLJ0bhd9V+xzwzGPX+N5GkcZ4l2h+9NjCHQL6doArxVfCR4s13mXbgYYR
Q9lu2gPQ++FCDCWUOs7A7p/EVAQi2lt2FbdiZHuh99hvRZy4kAmosgc/dCrN4Gq0Ou9GbyC8rmXl
1rcz5Ta0JPNIi+BZnkzC7kJ1fqVaqJgImwjjZoAqgm5nK2EDdd+dILi7yobMXtOAAb54ekOSp/ei
QVUPeY42rDA1UJMfFQ/Qhnhnmg5ikh0AShY2fserO7/UD0Fk23A9dA5NAQ0lNQpzsH61qcKa3vQC
6DMoa4khnwQx6mVoT/UEFOYe3VA5v9k1/k1tUVWnndf3O7MWXTO6Y+u6Yuia9WFntoxoRIrDrvwU
eOWw0Q1EAv2m+QyTWE87fF8iu6AOX3PW/pZmNZ9dyewuDVoMtiGIl68m8c1r/GJ/H19MeZBmGr6C
gPwYL/K/Xlfkd3TtJX7Kb8E8uNZsud9nSZke/TBn59T0ss95SntbFzv9HtHc9HNv5Luwt+MHUIj9
dYme24Wwu0o0AE2Mgp2YRQPgN6tTi5s2N7N7vwaKOiVD0te91Ad+ccVQMmie7LvcYZmYNU9QhYvJ
vj/w+uX1JfcLLokcd4nIiiJvB0Oxr3jxkk7igF6ceYiqeL2YUF7jdifGFK2/+l1YXYrRG4fKf8Rm
VOp81UTaSyoVMMnKQLVk58kyL6uQz9LYpyVPBrKoF/Q6BWc249InFrusgMb+MTYr86ZV8jthVtuw
uhrYrkAha0ifkjinV9b2RviSycH2L/XyxEegc/ICmltH+o+obJWDLmptRU1XlTjA4ikhBKCMciTv
9AtjGlhTFTTQkkJbw85Dm9LZgreQJpBp1ocJ9IeCYyr1v9Kqpe+FB2K3NmnH3QRODDtuobEcy1yd
ZnpaYm/8xLB4UXe9k1rWe2EKG5s4Dz2ROkqU8zwcmiymZ5xWSGtAmnBwaoSIpwQif96a9WaxLdcQ
6UWc5/b+KWiL/WISE6br0F8HRY34ePN1uu7ls4hgy2oGQBcl4vDpbZw75dGbKozpdIYOA7VFMY5F
8TGkBHIJt+LtErNMEbY5+DVN40fBpSzn84Q3+Za41ACab7egdfxshPSsQmJGdg1eWJQ8P3gyhPUX
7ejBkz4d0kmwex62CZ4348k9h4uZIkifcvSpvHWkVr/8YBcRI+uLudr3rtj3Fuug6FNJ/d39yLD4
UzF4Habdg66hD/ejwPBr1el79xFeOZPiqJ2F3w0aY3mtpwIgKgPBQFcuuCqebK+lAQfS96tB6j8t
JnGWqz8dfoOuFzPsfiyrREbDYSuLZvSp6yMcKxQvMhB7oPj0+6Qp7JvAcdbmCGRrFdBkfQG/S3ug
wvX74NqxoYmagmOnfBucpnu9KeU9G4iUL7qhvBWHoFCjK56ZLzZ2YsvbElaJK8qO/kUzDT/YxFA4
xFwRJ1L9zrbMFdfoMoQpjDTz102qmnTj6TCKsE+ZiY3LcIKeirE9qXObFEg2YjgK/GnvVPOUN9Eo
zMISJMKdNC0hZUiR4EaY0YKF+e0VRO554ocrzCmEUZ12UsU80qzElNaVv6puA0OppNN1Df6qbn12
7aHbOYuDbI76ORtNaWs52jAh5LUzqry+Np82IITEDHNwDWutI5qxC03AjPxRB1APkzDJC/WKBgry
O4hyozn8K8+crOyac1AhZFVWl3HhsCibOljEIYMk2yjy8ixGIoKi+0tEMfWxtGysfIhImur+3z+/
NeufKqsG37Gp6ObUo+iwg/m+soocQwB2vEIQynF/GgntXXsZRuQDncN0NaUICNMAa2YbKbKsQ9lB
YyfcjUNnNzJZr5GyhTYd+ka644MEEo5h8s5jMVGkmMdsoVDUYDvqYr6OcAVm2iJh/HqNONL/GuwG
tuICJof18gnKAVLO+RpLtOxT3SihBEzZDIGBj32t/ZChtQRH/bHU5Ij/rvLl7IPNleC3rRG63QiH
iEvboNiOLS8BbHzJB/f1oILdyrdi3Koe749TzOIWZ7qkwt1AD7584G21BQMVd13Bm8h0DpXRyTdc
dzcbnU4b5/Qi3u/G+Ep3UW3SIhrQe9h9DJaBX4DelogQlDLSgLL2UKvBvk/TZoKLG9tYixsofBiG
abXpVNt5pFNbO6RlcGRT5wbS/OSQmKDJYL/aNSOio/XgJwepo2p8YTYxR2HNhk63VlY1omYkDG98
YlxNc40cJggD1Zw19JJRuBW5xDWoeJNqGS+XEmciRnjF8E3GiiqU4ULq++/jlmkfriEcwjb/COJK
wujB0bKJreovMZq94nT+0d4Y5gDLTSBbbdCVjZp1Y9bWt7DN83VL7+JRHdn+09W4u+hb2/pGteKb
mqvp/ZCkxVVlJj2wFz05Fp5f7qQ++m42ib0XgDhp6iCRpCzbBxqt2gtSTjiaOP0e+q41xwqQnQ1X
5T6W6d7+gL6b8joZgsHqYLvreGrWHKZmS36cvZeHEkItjKBRqtEH9y4q0bnJ7mJ7sAPns4gPp0kO
G2m7Dr62lZggHDn9cWuTEvxmyau1aPg0Xtrt2zaprxWkr7RcjU92XcUnpW60XaCMX5XJtNjZwkne
DAtZ81dKmqMO+honghGugmBcpAojivk0JB6EY4kTzqxByJj2A26z6/IvIFnwS7YGqngtwDbfruy7
oqm8y6BkwykRXpYjN6kTdicbfN7dAF53rzZQNopgcTBk6JNTuykPYuiO/URUWz+LCZnj2XcgKnkJ
DXQaa6dLONRkTqHWnpYc1eiovE4Gyk6yiAgGvbqhbr1aIvTUs9csC8OtRrpbTznCTlRfxZpbw43K
H+7EVvQyFmfL4T/ECLeInvMs4w8plqE4+5dxUAB/Vuj42PwuLC/rl085SsF3qbT0bSZJ+lEcJCU3
jr3uxS2bqRh7qX5q/EHbfQgBXQzTqQ914LEapQpmY8hDX7MsqT7YZGh8Ia5t5PXiEJdchstcvfjc
qayXxVUW83xpMebvFzI7CI3nD7sERlKDNh7NgDtEEePNAD3lTp2AsnRGvAzpVlfYLSioaYZufF02
Y3yta5J1bEqa46eRsBcF4PZ//6hW9PdoUp36kewolswbogy2yrLl949qsDU6O5358Jhmob2X9Oia
lhr1C+0vw6qFDvDWLZJ2JyfVcNVYWnhCBRL2mW7oH2yK6TDY99qzD38QZOn6XzqC7rL3nEDqfwAJ
aFSxeeUGSXLwo5aqzuBRJxanwijCPgyltuFeL4zCvcwWNikkD5lpEh1XVYN4eDFBoMShjcBloks4
QaAkGGG3nq2M26Lpv4MC4/VaeJbwOWYxDvpI+3Er70TImIzeCspYaolZee8bdXI17z5P+9BiC3uy
q6WaANnAJA5iG/s1fjGJs1e7yCNSvNqXPKnYIx/q+j6crikiRKyYNdmpfSdXMPshJ2tKxvTgTw/i
IKW/zj7YwqCGSpuOf45D4hOua9QRR2SSZiMsa/bEOza+ZPr9eI4VuUUWEY/+tbOHxPld+tePJELm
S042B04FGnXoVFW8LIAzXPLnQ5MOWcYeD+Mw936dLn4o9L/VbRdtF1MNTvjwIY3wfrBBhUrSQE1X
/+Evh6bCj6tCS+GFFFAjQEJVBtP4/k8nKRXoTUe6/WEubAb3YRhVgG1mXDXrKpOzU10W2alt28fG
HXLYVNI42glbRMvtLiudZxQRipdgF8UfoP5a/yjlZX4pEviWb1P5ode4rVyDTVCAh6uYNTB9AqqL
wmjlnvPpLFcCNEUp1qCjkhMojMJtQU/Vjs5wEqOPaUTcPMUx+hiZdsIVvY+uisy5DjtXO7mVrJ0U
OaUrU9Keo0gZjm9MIsSmLLkLKPVcFCiynIRtmStsXgWnXZhzi1wcc1IxTtIfme0Px9mUNRAQX/Qm
grYiK++g+QoKuxw+e9PZ2TLVCUev/OsObmqor+Lxc++6N6JjXkFXCDTeAFcg9SrVrVm/wha+G0vE
s0y61udJUTCOn1XXvqk15TmKtQjFNkqNwBdouciOXkMJUlg6UV4Up7BupmtwyZSfp1gR00m+eZT6
qXzZ2jbvePB6rVu7R4FAhxvhADkTxNniVJ3G4kyKqa59sAEc2pienO6Fc6wtlO+msDmXGP/T6YdQ
kdFqijP0LzJCBKR480nE5YvB8+ieb4tdDD8lQEYzZ8uKCkSAkP0mcdv8zCvoqK1rHwJJPZGhr7UR
FaI3lXDh52dD8aFGZKj1rFuYuso9G1CRTM0EYVGIO0y4hFsoi4esB5tkS/LeBfczD70g9s+VGa+H
ZLCQcmc0T4Z9eAgLdMXFBn7X6GidsNmwLlPERXbBUKSXfuAVhYf2lrdPWdIhBF1PGwJlZK3nsdez
4g9NRKLUMOn81TLuFKhUbRnCG6/tv4Z9XN4FUqMeZUpZqzJuh69dXX0FbFvetXmsHiOF/2TZ8oav
qdu8iWd18iaelkiopSW/hNOJXURTK3g1MSzAPIisDFbzckjdrJgkFRh3Umdtgkwd5+GHwGWoWnW+
rkpKdGLa4ohyJUc6Z7pAX8e8/bLpv5mNby4j/HJfBhdNW7vb5aMsiRYbG4nA//RHd0RxPLXL8saT
1JK3fFQMIfpFfgi4yWwT3iCOEUML9ENjjg0iplBabcuIWpiIk2QHUh2IMXMbGv85pHYi/sMHddiI
zKj/lDe1XHgnyYIuHQakSwOhqU3cIPKWN8g8OZX2mWYL+c5NUAIOUJ2DElGb7RDKjXdein2Jt4j3
FewiHunxcQWcssj16pxKpvspiy4dgB5PY9TxGxbE8kUxlbcSs823/FaFO9Us9CfApzyX4M95nSSi
TM98mZTSQoacvFpfUmRHKUEPWcbrBhKGgf1llGFqzSzHvY2KETkCuRx43HlgI7RI3TahlNzBkZmv
atel9anoEfWpgVtmpnHvZd7XjrsHQCtMccIWCKX3SbuJoQYnwHURBofYN6W1Wef2LpWz8oSQQ3Fq
a/QzUAeB+COQgnYtjEZYgBnoCuVSdf3vNNfY+0S0VInFXzgt/paF4ryMZPEn4pZFoYgtevdtrPBO
i0r9dQE6T9f0FJIaYsWyc0n+uljlHgh9gvQa18oS49d8YpEq1qcf8omIsrCbVZ0n6SayEm7R08FT
zJizfTl0LxbdzLgHj1EIGKRyc3kl8V2tlxlpbuNfxv8qg8gIHZULe6XDqxZL3eTZ1bpHOMf6g9jT
FLubi0kxuRdNQ8vQuoNvhC/DbpqwDMV8Sf/lndO9n6soHQw+0C5Th0OD7DKw4hZuUCC3uhTeBYEc
3ikUeHa+j26EGAoHUORopUN1cSls4hDG9jbpaXybTb8SLZP+ZaI+B19Vh9pPKowyPCWRdWZTm40y
J7S/BtDfyUpj/nCq+q+06bxHDZDXFnJ3ZQ71/ehNqBRCRziFVgY10iWUnjvrXIHqWjewP7zPKkJd
0KBb8QEgLyoveQZ0q2WhMCZ+cJFUsrIRS4QoNQxrJVYGb1YPbxYbvz8V+bKcX9sl1bwsEcsUkS9Z
TmlCri60nBudofK9utkIRLM37sWB9/JPDcj8UwTF5X1im+F21CgtC2eSmtrZ8JU38WNYfnLyoDqF
e3uvT60UURk+yppc36iqYrM0fKIanD+ZYELPrs02vwiyqzi5rC092vhTN0bZoXFkNGg2992YPdlm
Sos/OzS+kdmPY/xZzBm7/iVFIynNvlLccld76s7S6NRHwuGSrcb+G+Bvb+UEsX5XZe2wVZMa+vi8
tNmTh99NRufsTqoqF6E9y/hWMt35NR0J0OHjdM0e4cRsHNhJ2L+IvM69UpQCfsAURfbL0i2QyIpS
OGiE8TWmCe3kxoyBOYq4qmwaiG4vcijTp/7glN/ec28p4GYYJbI2nrtc/6xNXAbCN43myKSefWKk
qZTDPdW/jlGs/wiC7D07OU4OAXoUWMYlRG3j9GjzLlCwhT/DKUWYiBBOWdaQNtDovp675qyahw/g
A02DB77TlY2ifrH7FpgQ75nmxPUVl89w9Yc/4oznUN635X2r6eqWL8E/NEhrn2IHShLwIm/m5PV3
aHGiH+E0B4ZxarRISnFz6gJ/vCnhOdugcpBu4+m3rzPbBMYO5cmODP1emNgDBRNVO+du+o0N0kk5
KM1e4ms3nuMDMPBrFHPUjSaDEJaK6KGbfq9kJAKvGsTmV6LLx1Fp0jMGOpGF1+DX7sKJdOkkvE33
wyhS9fE1hbAaLNWveNNwkXEio1JasK70FaXENLuHf1aio5NO97psaXenULPuIgDRTe+wDhBG4RZt
7hU9DjSwWJfCvnTJi4hEce2rArjcB/sSG6gwJdZqOq6WK87XEeMpOw0j1iUt5jLUGUPxIFdoiLFp
419MZ14ZZR/PJBllbeGl6P5yJsNW+dB0DSyXiFgr04HaRnWw0poFgRjPp8LatfCBURMgQEJQ28hk
ZS9G4rCk+P0UESRLUnWAeDvfQvNYXHoT3yc/bHVdmI2zy5wI9u2JsbNlXXAtzhaHiBMzFkebZC8z
llQApJ2dcCzBH66xBC+pxMWX62pKGl6oIaJhg7JRp7/euLHCx+7toG03oiu/DgLhEQ37Ccw3j8wR
dCVoHX/wTHMSuuJLegRG3rjrTrtypCg7x6ORnV30DfdDPdw09MZDn/PLLs761vmBxle7R6EL4gvP
aZSDOMA9E3pr3dXlDbSAkPRF+ovnY8wc/t49NOUdjJ3QqD5nvRnu/aIer8LXw9BH45XRVZCLVf0O
lGudXAiviJvHaqC+TBHRi/tDGhH3+xS9PjbJxTJdhIph1BbBhr7BZucYEMogE4GIlRVJt1ViuLe2
Gp2zXA5PYuT3SnUDX+SFCEDNVLoFBP/Do2Ep/haqwZkbx//j7Eu6HMWhLv9Lr5tzADEuemPj2Q7H
lOOGk1lVKWYQM/z6vnpEhlzOrKqve6MjvUk4wgYkvXcvWBnlN86S37NE9soEdAJAu2dAncWQZKRV
ipKQaEnoAv1zsR6HAZmiSliFFtvTkBqKw9L4UTdM3PRqsWNIz5xBQQKew1o2jFv5IXRmpGmV7oXk
yH1ANQyNAW0JJsAqFTsyvlE3fr/4kaxqf9heMXw1dGNrJ5X/OUe2M3h4OyazBs1HvQZDBqWue465
zSvXu7GwY0Aj/qsFxWBgxAP2J94yaws7PNUMqhi/8I6WPXjH3rTfenMniXXUmNRkeCcLC2B9rEhN
jSnjUI+XUkPjpUtSVBZZa68FBNbNtFGMyrmb8ftl3MjIhkLcTHlzmTfTkZVq6IpD0YttllWfSN7f
zbgI5bQ3EfV6o7XIfE27rkRh4JCKS1vFFXAwNKc/Ct/dkiwELR2SlDtxwV6Au+qBXQb+BYBGgozi
DSYy74A7Cs71E8k7qRywITCt4gF1+nifBJJ2gmN3Qo5cujwHAqRtgnHiLhYNqckBnQPMPrDBKhlF
oInBMbMWupaD/6ADkqgH6okjNd089ZsxTyOkNDIH//O8t9bUVTbAgLaNPQmZNLoZl0D6RTiwg+H/
KIMu8fsYa8MJOKHZk1s79bEpLJBfySbMp7NtpO6ZRIXd1E8tyu66tnPPNCK5tAIgzb2IHGcjQRGq
dJRWyvE9/CJCJdKhL5GmgLJM/QGoWv0ar0f9BqR9xoPuonZzhcJM4wHMfgCgyB6ApqqDLlVqvRSw
cXxKAfpLQnKhMF6dg4DCtg7kukSZjXw4GH7zSr5LGDLWsfBGAVxabm+mQz2Yc0GO6SIiFwrfdX21
6YBbshbG3J37ktl7hq3HI6CR8K7V9hM4Y0ygHRx12Sxj1ls/u6SiMXnRkBrkSuTI1xgmlH3hf+fS
/79G7hXAHtlsBaASA4KOVE01h3BR3Zrd9ikGNQNZLz46fgPL10npSXYzJY1H35gChor79U02fASq
FJdVZxJxKjcCgsqTmQPKa0mkLxKAWuemrQc+1agYE/iYfLgsJSuowsjOfYbXNR3lzUipdbXHvAab
U5dqIThUQHlIMmpAzBsDEDr5QSPgf/EnDTfPS4btRnJSpqb1tXCFdVWWbcGfmZ2bJ2UpNG6CS6uo
9mRGCl2y5dG1UHxSzFGu/eO11HGvIVWvnpfraMyM8+WacQ2Wwccz6ADYXk9aoBtXHneOHeqRQbnD
LfsIFGr7ODshVNQFYE5lrdust483DqRaxgVKUJGemX8iGTDJ4blo7kMtOpKq5mYqmn+5FLoqMrqZ
lC6irusU2dXppyaMisAYY/EFQOj1KsTN5sqBgfXUtP4HkmcCuCzd7LN9M+vVl6L4MYpq/sRF7Rx9
DgLAWXqDJRn5ak795m2Y2gcyHxoDFADRM8D+i3XraDEyU+x2ONXU1UH8jS0RjKsUmyN530I/SaHS
+Jll7sBt9XDj0saaEa6Vzb33Eijzo7/wgM62pKZpFoUaAzqkxr1AzqimfZ/x5krFFDWbsAN49lQx
nDvIOoqpx1cM9FFYzOOQbkeyQtZtKBMaqkaZVELAV43vbETigwnRSbCVLQNS4+sdyj+WlmZQKhXH
TgBtCVzlZgdQug4JsDkOkaLCRN2o30QaMn1BiT4ylgSLHoyC4OHz42HvwQv8y9jAR/EUVowmXgDN
qIa24um1SZzWQlH+tAe+r3FanDPkOPso7DsUWQsmUCt3cVJnoZLqBFKOLnA0lEEsQlTswaD3RBZt
KzJeXJZWt7s82i6W7dDEJ9C5/MlyUJGkI3Y6qVkiLDa/ei0RFjlF6MGp2XvG8Xb6W+flIpYLoitO
sbwIZi2dUQIE8pR8S5g2M8D3L/GMw4J4lF+AJv3SJ2F3JCU1wLwCNnBdJ4Fna6jVq/OykFUNu2ia
UJYpPdyhBR1claH6c6OnQBl1WvAE8hRlw/Ng1WdqPOyqn2UlJyhkAJSEByG6i0ZaA9QfRcZDDLIo
5UM9o+2Rw7u4S8uogeXvA72HXILrfrZcBSBHQAsO2mDtJS7bt8xEZAVaD65sKM0wGtytgxMIJOYh
oZFE1JgmCFu7IYnWypYUZNdUzhYrf+sERK6/fG8OUbuL9+8o9t0L9RxHGLh7juVWKUx6dzdFNQAs
PTpgrxLv6Y18i1+65DM1+OGSEKT17mX08r3Q4kF7acYkudRGsid0FjC3G08Ay8eRAuDH+jExnkwR
7wmALEQd3ZOFEUG3gLt70Sm/d8t3Py+3T6h83eRaFeMwBgnWR2psQFYtvTH3rRtZBXTRYkVCsunc
1Ng0OKRamy7rxpUO9IRLEaJmEusHrMkwIlE9t289JcM97xOAqZK91kfNhSzuzLpCmAGSgkfUG8H/
Zgow9X4Ggi1ux6u6tZ7BSslXgG3xX2NDAzdmk89HqwaSxsg8Dc8ppn1lerVs7Spb0GGDmhh114tt
Aa6Gde6e8rhvHkWbaMe+6vRNCPKeL97AUDo253+4tumv/tWi9CZ/BRSBf46hLOLWwUs4sMPF9wEV
FliSaCb+cjFOcLAr9YGGHGvUVW/15ocuq9i9ttWxZaaMazlUxqRVQ4pcDxX74OioqFG+6Z+zn5ug
V/1bmi+q8Bo8+vPl53H3A7LjqF/FYJLY3f2CmjhqjyxPHxJvTB6QcenIegWeJ99ZCohgnUoZ5DB3
23YfOT6KLOwJcBlSu6CMUTmDNBGyfOFORm4L7tuQ9yM4qbR2S6AKE3Ynt6DlM8BZg7qqYzehylCv
gEaz4DBkSTB6jf+C/UgvKMfU2dMJGLKHXn3T9R6bJOGviY2iX3l8VidRdGIz0oRo+E9Oo8btDTbC
YtwK+uLFxQY6beaAaqF4acCBh6MT1HiXPXK4DFsDVZ7j4JFmxdoln6zwAiJOF7wXxtjuDX34QjJq
lEkmjcep36a9nZ4WB2Vng4NnbUuGbCVTvno+hQd9dM+LG9gus0OT+1dghkXnuHL4uYvb6EzDRZbh
ILO19GaFR+mtgrTK+He+yCV5KjVgwP+jK3mpySgcEsW93ci6x9+GlBdBZr9zTW0XW+i482yUVl0i
CJubwNHLZgcoQCtgTuLsdJmZZtmjFQDbzV4S1UhLQ0OCXqkhpbEp4/8n36yInWOuZX8VzE2bvwrH
NI+gSPdADpzVyByb7f2NrEGJJdIb8SiYcQZRsmPfoz4V7HnSLQJp2hrsUoD+zcAL9WXCPsEcJ5eQ
u+YYtAyvUTky1beF3uuXxEHy2mqYMtBGyLGXAi3Iwq4LidzBnRc5DUGGij0GezHvfCCVLF1SzpkL
3ODSufzOkwLVseRvAl4SKFgykIuz1gmoVv6mjJ7K41WjSvCrZooOwuhQExUXNVio8dCgRpksYaJx
NA+FwK6DOc4XHSSbs4tU4yBt6uiauOMzknKjYzEPObZOpGxOgUXiO7za1JoRXUlGTdnbzs7LNDD0
KmuN4U8S9dhBzEKH71Orf+ZdHR2VG0XxGhf8TWZebZqiN4IeGylIdnbz12pyX3AWFoO2CyPUjPeA
kEIqMw1Lp7QO+NHxdcO6/NUaWfuU931geJ2LrMkGB+B/d62mvgYEPmz7DhCtyhX1jh25kvJ95qnW
ogdvKIpX7IN1wZ27jofdMjOT7vWIav73mf1OuNtUy7/2XjohlQaNFYNhRg1L0x3vZWRijOYf9gze
Y2V758rBV460rvfIKjzoisV/5aqZhFX5twom1wGOl+WaOgpTka12l6sWOaHe4FCp/Wj02Hcb+tQ7
oVb9E7It+S7KUIURmgCQ+D4Zo7MDp/yj15gggyq1ehNbevQCnLH0we0BvSNHIytRStJm5ToEQuSe
ZJ60QL7GYmFYPH5xQX6GtP9o2oeRXp7eaqcmQEsm3kMo3B8NQGg+tRbSKvIGNyAa4tWyAclrJw6A
VMChZjogOSc1rkbq2R+B/0pSx2y9BwATLxFS3WB718U9i5QUwQNv3CGrUKnc4Kh/ecD14NwORAIK
4eX5R+PcAMkDoQp1JkBRho6zTY3UllUjIUmSODvlTBuA0S4Arxd17oElCUiI2uHNIjeQ3QpqqSfW
6MdOwg1YE9jmzEr8MKskaTZV3gQVRw22FkoYF3uKwEnoyzoQiVcwygaEwOxQJe29h5kP27e/2tz6
YqcVhnbtfa06A8P+UINJ6UoNyVtAhAAQCPyOJJsqoS3aMLLxYl3ys5J72LA/glvjsy6tur43116S
58iYFRmIyBNnDcZP8cwk2ys4P1qs8nT7gM1x8SziCcS/pfFA9CBI73Jxipl0O0UUgtNPEHU40fmO
QIQoQzgT3Y7YRrJuZIBlsp1Ni/O4IGlMlC+XVXYuWhC6ZZnvfK6H9tD7XvLn1AMHY5rb+BV4b/Ou
BfHFvgcZChhkGd7npEnqJ2uwUjUARkU0M2/8i2NO2Rl1a8WmkNHAz3pIAQXwJ2t81LeVUfya2RoQ
mHLxp8Gar71WZNdxno2PMb4ieZxrL2XD+OsM6suyy42P3D+DyGIzA80mmOIJ30DZDLIBqTAQa2Lk
o9EIVAwP2uy9WaRmmqDYocv2ixa5QWzFOV6Jqhg7ZhSANLEWvWL32jtSYaCJpb0+ApNLlQlWce+t
prRmgIVyuLYCCg4ynO1sWhtxKseaXZ6nPDwvw/cwfmO5l0UWZjVoIhyb7VTYugAlEdKedyawqp54
iDwlbDDr3+K02LoaaKrmKHkqejF9bgbQrYq+5dfWZ/OhDVNf1q/dO+XgqPzLiTKQmE7IBasdw9mB
9eNHU7H6QNhZvEcNveZfFEzW6CKDZWxwU4k7vHmvXXznVmkcRfhCZlu/yKwr/kHWFci62Sm05gfU
JVtXAUTxRT4CVW3bmrxdKwVpUbgONKUs1G6CkKJt7f2EguOzCo4zBfuMrZotGahAgwD8h9aPJhjB
f14ImRilZQATaHQ3d4rQaJ89wA3gp/fzMnE/Gx9s79tdbD3C7SuJkbzLwWbqrkgd1d0YoHJaJjP+
9KePPwvvr5rV2eFOrid77NQkVyWuwMxwNJr8oxJRBJE5w4a7nn/zhyJF76Aur7eEs1Mey4f0+iDO
BnFRnxGYeOapTHBeLf8eSs5qriP1g2c3wSkGCoOytSib+f6/MOf6yaty46SC5L5cF5d1oP5SAHJK
tiLzAF6vRebFC/1vepfyfV5HFupvpCwaDHTrzzgkHy4kGaLGvCwWdo2kauRGfyYZdvdM1HB7+RTM
lV6CHqOPg8WfHEn/jxOpEOEHmowEyzXQhciGJqyZ+1kFHKtuCFI/wm3Pr9KLiPEquiqMj5GPOkIS
MZw2x2CgBxAOiC4vKTYOWlA/8/SS99E44PAurDeG7furGxXpqXHxO1/Vqa1vcFoJWByloV7v8hNS
c8bDMrNhIQ0dCTaIzoyc4SkGnk45ykIf3AflX8B/z3Z006cHwTx6GwML2msnnwNFX5Yn6xEEyOJY
iepLkmrtY+KXb41uz4+FV7XYCfopH3uWIhnVRSktmUlF5mvsmgMFSkoGjvynSTZhBYhYP8bRgVLQ
TKVdf1GTkIOcqeMzZnqfnPs+SgXkTBSNFFHtAs4IQMOrCGWNoOieQVPuT8849QFfbMhL/F31NxmP
xoM/2sMDWYD3YD6irDRf0ZCakQN1Wi87sScvsNUOT5X7pAywg853qD/kgZJhj+KT0cXlmURajQzk
vExfaUQXVMUARvGQALNVTgkowaYCxykk6m3b3OMkGEcT8uLJCyzNNW5LUX4kWRq6/Dqaw07FUJ9R
fW5QYxzirL/9jLmGPAHlFdp6vmbgj96Tl5ZLgt5++YzL5Rom32lpFN18xjHRbz6jGVnmWfQHYGqC
2uRUl3/Y7otjYpM3lLB4OESy61Vd9uEydrwshBGGdTrO4IcqXw3mRCckPAJYb7Emxw7x9iZrbNAy
GDM4jWwkgvfVYySJgVr8zpDfhJN6GvrOrF8zLd7nSPh9CSUXEZ6G48pgdnWkoQ8m1kPWOtYK23x+
tdZzMPuBk/URJEE9aJwS8OF1JiCOpC+F86p0T0qagcJ1/dsFNQMWUVS3w0GYgfTpjO+oeGcp7Ynf
hcOELPaNwcEdT0YLPFba2WJVLuldRj+hAulh8KwI3JIWv7jF4B9avd03Uc8BfwQRNakRRzdDMvOQ
JnYnz94dyEsAgeWA98obM0B6grON3GiKtMO+LZKTBuAbxR0KG73kSMgEZaLPe8sB+y8N+8IznvGF
JJgCkgBpAtwLQk+OwKQBOIHv/mIfF89kSk1sVahbkfF/Zx+KwQD3xLMlgQ6W+BEgsOl6wFeanL0k
ee4SKzzaIjPstWNVSEtD+jvodW/72FEOj9QM0ji1u2kl4m4Obo1+7RcR6PrI7Vangi0TRbqLSRNq
AQHwHY9BJDq6oPYydGGebJkcBCpxc2n09x7JSEt2d0Pml2KVMAPZTdLjd3ak+Pc5UNv+PIm03dG0
jT1ZYkVu/4PLILuqQUlCVpkH9TF+N+PvZDRFq+Ogp02O/4MPoUzqKsOvYfnICZv3mV8e/nEGcqOG
83Jr6q04zBIswJBNIwEAuFzoYn8X1O5s2pOIlHdmpGgIDkD5xqEndihdeF207+FUFOrRFMpEhQ8T
v12BtqDZLFoK/+/OFMvScb6m51d1JXdXq6agnoXctWCaG28bG9HObj1Uh0mcKJRsiJNpVH/egEKZ
PZLlga+wVTLW8l3KC+13TqXItbVmJ+4qc6rxUsjGsrXhUrZAIjIsQO/KEVLRx4s5zNYQMKvZD+b8
ARViySMo6JJHoAlU+SCeAAMjnlJQpDzGOFSXAxJX05A9iVP9bkLSdlj7JfMfyY5Vs9jaPZ5NFuuc
TQfWjFUub2zUpLLHTVE0we/UwnRwf6vl3dNNWLIF+B6wz5zY23pNDr7FqDkYbml8b5MJ4IFYwl3n
KQGBeFTaQdsU1fc2Q/ImDAYdSEGF77VAfGcgnWN4MzVBpvh9cqpdaYj8c4XnJXAc7PYw5mH+glTS
H+QZp/n3zAztFw8p3geau9CsgeZ2GPtl7mKM7QAJyGpuIFe8zQ2kwfraeHjbNtomvrou0jp4DbC8
SrBvmjBwXlO3/TUTIj1aRoFaoKYoX53BTFc8RW6+MZiLLapcGMCK4jdbzbXrda+Hz7TDG/YA7Zjj
1N3TMEOFTVDyBnU7cwv8L6lVw6mJ4htj5YvTtx48PFoIBNOyDBpwWn8ddRTqecwEnJCTPTRGBoZG
KWcA41k1BVhPPM/rn3ot/0NIOW7nIEsAKt4J6/78A0oWsSkBufBbb9MnEXhSkUL9JQehpxRbALLf
pZYzgigBScuoeBWgS7PsBx91ToFVYonlxZ390BQDeOJw1FZfSmwWL0PSZNLaYsiOSzUdxOpkSJoO
Kc2nwjeOFJDsFm1oAeYiNJixA6Rq5QGb0vX22Fv6tsSqC8C3TU79KlpzPjgcy76xMvipWnsGtlw6
cH08G21s7/um8lc0pAZ1iSBZ4am593VhBXnimkHrR+ah6aNpTf+YEqhlh04OaSdeDen/RMOW57fG
YwhYQuVLWmVMoUhby4n+B74Nz4Khj6wnsxT1frC9ZIctpeZzP4ZBDizjb6jrSAM7GvXzHJX5owfM
LJwWQqHZ1Sd3dPyX0c6sQ4Wi1o2Zle7XeMJ5I/TlwEDqlw385PpF/pyMDNyJ/AGVzNNX3QZ9gj41
DCgVZvrkFg2wNmUhWVmkBagt4jeFmfVvipbzYvHwOHahGPK9AOrMKhYBWU5ngM4OgV4pe9SYbT0G
VVs2a6XIdPGL3WKcjj9iYfhLJDL7XczF1j/F/hidySpsSq3Dq9/PWamH2klth+K1Vyv2Wxyxgk7D
wn6/i1zXAVhBobEvWpygrPS0869xOeUbe6iroI5t/0pNih/6ddbY0zBX7lHJm1AYp17vzyQid+pl
hY5vl9Gbqxi7CW094MbmCqGvtCgqD6ZT+Ona7i4C1f/YBU2KZ+TDgzLAROnSMpQyh3cscJLZ3yjZ
gLdAdxAdSMn74tmu8viKpCAQVcsYsuFajLKUpO/WQybsQ2fXfG3ZYjzh6kOccIMcs3UigK1zECg0
pdk9Ok0b40gd3D9xZeQBNviSU2IY1cci1AKS67OV7KaoKnaV9K+xANd4MXzM40I7Zj0DvIKUu04U
IZEXYMjAvbNQ36+XK6ITYqDGQ/44UHLKfCqvRlf4gFZ1+QbbMOyrDWR8c6rzP/7/LEAny76yv8Vo
x6dWTO2C9Z/aNQ5+MqQrRHiigwHA4vMXz7XtrS5Hupf9+I+adsf9e0m7p2NNz1wd1eyMOUCFuDsm
qHKLoRLYTl+6hm1znK6szbEYPzoat7ZRVkZbMP6NH8sGBLohSGD3pO0twBLWmYGXU6kNQ/G5RB30
lZTlbAbhxIeXch7CVyfnq0U8NFi2J9Ujucx4nJ4LDRRydeUNzx7WPTiyBTtOKizsNI/GEQ/T6IUa
YYl+HVZ2CuhvyHwrNpHOPy8W5OTiBGmt4U6zB8PVGPRGBT6Jv6+QOgMJd2NeTFuloAUPNsrLJlDq
ml4YaLk0zDzfzBzLGt1PxanlnTj1sqEh+MSB49tPoFlkRrVTJtRTduRGsqFz4r02mUdle2dWU0xS
exN7xIPkLbCye5tWXobliq3ndu4eiCM48lYT0TWnuhNvKzOer0jGnK+RgWeh5UTl1gFnbbKJtPIv
wMQluPXCRNnNI6rBrHo6m1norttBDzdggQADHEp28/OEw4a5G+ytQLHkmRor8p6x8JFIY9xexzKV
HWtn76j5tr5jKTjry06zAECMtHTsOOWg1JQ2A+W3k7QwcBC0ujcAYWHO9iQlhxG7602fOy81a+JL
oiffCuRPvFrCyl594LaOOq+eSVR2+Ikxy8tBSlxnr1yArRg1Uic2eNGjIZvKjVpsHdftehjH6JEa
PhTxoxZ7T+Uch6hdMsCu7Np9dHSt+sudGc4kNYDjddd//zmye4QJTwcHlu85vq+bPlLL7xmq5rgy
7Rg5ix9mEYFAd3LZIeIhABB/EmgYpfFGpUEyXuDoSVosDBnKjhI8SIsEoNPCnEEyMokl0UbvCnaQ
FfZzXw5IXesiHFCS+sacLH2kQ29khfBahVBxSCbwTrph4AJdjtbIjRRLLBXh/gPIK6FYZIL0xrcI
v5uJTNQk5NZS4SJHxstUmk99O4VIc2cXP9HNJ1c2IHgODwZYT1ZV17zGwpHooCmKs22U2CI5pQSi
7JVGpeF3Z1BivIArCRW2XWTjNM7O8kA5ZJhuZScs3JMHKf4hCBmIWvP2yMcYdgCD6Hdjgwe+LfMt
TZmXSY3gmXdCzszO/buczJjEIexROq/sYzA9XwtADa/mxKr3SkEOgLMugsiq3ECFI4Wan1VAgk+s
stqSguxcAwtleRH9nPYWCHZkbmmOFLhMTk52aiI1OXDJYw2ZQ6CioTmVDfUca+53qDHqgFmHzwzU
kOQ4I8t1Z3p2g6UK78zjUJZuvloyP+QYpZnmkYajAVb1EyoozOPozcUBgJ2rVjcdwM1SS0bK3MCu
7TqawL80TSI8YUlr70Be/EijHNmuqI6QirjAi8aKutQALZPtwXZ1uFEkyKI9KZOkiMITyVJyHuLQ
PEzgbBhkQGWXhRzbljS+d0m6wTomXYx0ErgsYRZDOVUGHsWfju9T14PpntybOQpeTFhqmXwM4mZC
hQEVv/cTNp1GVnBkq/0sl8dxRukj3XwawFU8HyKt7ZMXEAB0K95GfNunGbgWyJzK31F4jXIKQBuz
0WHVwwjWNM/T+Glm4IJwM6C74+hAa1aodyrOGkOVfEDdRWpo/UPTOdXeqecCh5E9lmw3XSwM2i2K
dv4WpJaRyIgCUU/JAPn4wIDUvb8RqbAW4xxZsu/XRs65Ix692eEHPwKRCcqQAWJTxDq2S+3TjSgm
hBssli84Z8y3Ga+MVTFycwrIg5rBdLLVJLJsF0pDA+vJDW9B7+LWHQObQ8rOCRKNlh4Yp55DbKPv
lSgNAasSVEXRnoX3xfPYRtdSD0U5tvs0TKiEyI0sX9FwngcPOyNAgpxmvwCrOkyo8QdnXIfY4d4p
mVc0X0Ua1Sfsz4LBb8LaRvem5pEsnAxEPxW2tZV919rYPJtxiqRk9tCayCCurEBdU29V6bpOI74n
O+4M6Tnk1lmAAuWUz1q3TxxvT6NSiuxxZNUKrLMdzgLx6koaahhpqDs5iVXhZBP2ZOSVDFXDqHTa
kKNSqOF9CBpTczMtvhXtXtb63czlVkX0Xwk01h2iqWeYtuPrrsd8z3cd/T5/BodBWleZwnzpQD+y
QQbqY99P4Z/Ii9zHghd81c+oBQFGcAxErgM38UKyGrsHnEGVMXjdi6AN+/CHk4Av26vNP6vCfAJt
3vCd1f13wzKrB5A//FUObfGggzMFWbRhijrynu/KECDKnlwyocYRG+ZhNa98IcRB1/PymRTduIuA
m/y0DLABcjRxiLRSTo6HxKa4ysptCuSild1VbJ92ZghoX/Ets73qZA7ALFjjPJXjneNp0ZlOc060
6dnAPQDkc/GFxEavA7uqzLt15cxussbZibbuw9bctrYIQSAca08iL785biZOQ10XW32o6iCW0/0a
HxVDz8vc2A17i+uYL8Kc3UdyUeFpdppDXnUxeDHOUh1DJNsiTGy8u4S2LCRyGKiSdKsH7rIbfSg7
qwmauA13kVHGH0w+FduaoZKPhmk2dvvBC7G8Ekb8AckkYHwLHRP5sTDmHVLH9Fn7rOlyNGb9kz4Z
W9JR4z20OvNeqR+KF5C558durPDyNYw7cEZZx1Y2tihBETZnSHKza/wzuxz3ftKU9RyyNWqJoE+H
vtb3pMP+GjJ2kDfkbchs6aZz/w3QSf5mibdY/pxN+d1M6elmXCDtW05PYrcT2X/9Mkx2t2Q0TGSW
GY5tgAlcppfdY/3WtWEPsxheXOeDG2duEoSmfE4AyG1VpV58pgZbO6C3vO86SAU74+yoPE3+o0WD
EekhqOD5jR/j1ctUAue91bpkifpbu2UqKxFYQyL2mowo+OCgxiZY9KYmcEEgGgApoDN+xDZ4uB8M
bPsQxovW6fW5tacrgb0QbLX/U7RgutCw8Yar3VTNE5mRCHyVVwUT8/c4ZOr5Yglt16UF+g8jb2LU
L2sPbYrfMLATvCNyJL/TyJmb6SmJCySCThogTesE3CKjnTY7P26xG0Ue5Vge6gaw+02qW2w1GzaS
1LT8xbHAQLkrce4GYI3hNDZAtEFpe8YDkKlqyIaOwodEayZAMyd4RHtcv0as1q+CIWutiDhfZEpR
mmO+rljWb0kWx9OIr/Uk39zwjMim/LZRsrLNvvEebxhKpGyVDIwi6bnhEl6sM3FDBW9Ot1WGYKvI
T/++vsKe6y/fXd+0bQdfWsu2rF/u6ilOQPGmIKqXimoM8HJ5iqbGOmPtYJ2pBw7A2yEpgPv6retA
27aMpG2czDEwSN99Sw10WtjFuhHdhUtMDQUCjeHkG31wkNUlw+i8RzI2Ly28fGfhJRLF57bR7NdO
M/1nOx5Wuj3Zr3iFtl8BULl14qZ8IpFvYf8tNsR4piEgzdx1DXytPQ2RfNxuAfc+bBqtdl71YrQO
XGArkSL1Nou3baiPWr5xzRiH1yjnOsayoR412FKwjoBKs4/AyUaJC3WVhnokI0PlR2FwY8yKlQqh
/O7CgCJObFAtFC/xVSyTIpCf0bogqcnH5uLL8/isQMb4iBelZTR5euBEnbmlYTuk+QMT1ZVGnLID
rDZBink0njKZD9Dilg5oRhBtktavBBJbHWzMy1pxo2ffmrzk+3HSkFrk8T6bgvSTWYCKhQyoqXhh
XvAyjgwkYyj3VqN9JvnU1nDSqbWGogziAs8s5Uc98qMeChD+6978y3Ye7snY2DAtkJbatrVkBf/x
DQflvPk//8v43wCbBnehw5qXyZ7dlZMg4a6tqvBSDNl8KnrgqIY68iTf5dSjRh9NrJA9u9gpmbLz
q6jb6RpOtpWWAquhG+mbOc/q052cZpyxsyWP3HHbkXOrwNQLzW7Gga25KJW/utjKsPNV6kz/cnUj
AKtuPrHypSnk1TkVUJrV/Ooi+niuAs3u3q6OXNVVAI9/Ps2jEZBoFBrebfDGl0X+twOqMd1vLs5F
N0DqAd+o46Yvfdl/n/vJ+6ZnObbNHM19ZKEVnz0LHMHu3PSB49bjxnV5O26B7WoFwB9AgpdVlvEf
/gwCQQ0pWwM9F31zis+LpZCPyK6KNoJz9+DolpF9IpkWN8MqrLxm4w6+iP+YYtCZuMBuXKEkutae
UFZWb/SpcrCoscW+4fX3UQNtSlPO+UMnGxpOERaAeCt6UiKSt6OfPyDv0z02jb0nEWorQHRJXT/z
i7MR9msa3YVsGqyfeLMhnQqrrPjwKUKdOViMAARd1PWw5Y01XXzRTZcQP6ZLXGkgtO1FthXlXFc7
0oy8/Usf7XkXagMglJs4x+50ak5XrwUwHZlkbTwDW7IqxiDrpo02ADsW2enVT2sLZ7YAH7kg3bsG
aYNZuJv/etTcgcV6Bn6IqJRyLR3rBzxu7ihE5qkEchDAUl4AlNydkc2OMkTWHHysC7C8Koezg2Kj
bkVjNynQLS3QqkUWwLKUEfXwnxnOi40nPRd35uxxN20ONFJy5btMQFHbEGv/+1kprDKn3vt1VgOK
37kNNJ7I8364Zei/ZroxbXNbzEdd870HhgzkAORH4dcmA6tHAx7xBKaWPqLqUHjTFkuIN1NdK/ES
wtLwq5HXmyHMnT+xBxXbuS4zF9xA4QimfZg8+psFF1Ci3VOvsBNrsaQhQQdmPVIM3ix7whdUVqHm
P7ylMfUgON5oRVKBhxdFDNTYZnQpUTDwQCPHnntUPTvlYhHJggehaec7i1ILy3UyVXm5/o2WZkAK
WloCLu6X6ORbWhKny/FSwGJ+sEATlq45SKGOPuNYyWsRf3b1lj+nOXc3Sc3m1f9l7Lu248aZbp8I
azGDvGXnpG5Zcrzh8thj5ggSDE//bxRlsd0z851zgwVUYktqkWChau/IAy4YbiSnbAISchAXSPmp
pasQr8shnJp5fTfFsV4cr5s2WYHlsTyS+QB0Q/2ZpvMQD2LlpehZpmXn/+9vvmnwf+yybA9VkIbH
DbxF6+D0+hMnuc/cUgCbu3qx9NI9BnZpATVn1Ndp1BbIzKbGlYZOL6dz4TnbCI+z62ymVyzYlfnU
+mYiy3Qz8KRfSxv5THIJgu7NGb2JBZBZRLdfApJWXQiZsX9cKExR8/HuTk50MVAVtT4tG+evpGvk
mfLKlH/G7bY8pXgwkYiGu0S7XlgFaZdc9UxtTet37Z2HOSUTuvONZGUrAAkTtMN4X1NT5M+dY6kG
mrmOwpMgTa4B3FeL3DvtRPARAONwji1hUpDjLCX3kZAplpjpVH4ME3T7odulvNAwDp4iILLabaBF
LJk12PCH4Jvz9mTSkfHA8SJC60oL/+6tEtTMTO762M5wGjaUT60a5p5U1diqlG0SgxtEyY0yQFVQ
C+y5vgDOBA+8aUdtP2aGM6V+EOJCy9xNVij98l4HQJc/mygcAtcaeoVw8HLMeyBUkhXFYL3Q5hiJ
SO9jTFO6SlvTe6042kNnoF5zAEdqo3hbaCBmliqLmk1kF6gdV4qFrcWp2xHEfYrqZWF50e3AWgWB
ACYt2vI2Y40HxtA5eGsh7+o99kMwWpJLoi71EBUY/LgU2dwNjQXmbzS4VA5Qluknrsbgaywz8xra
zPiEWyX9WtDKbz+FjQAxh+qomjSUBWjCstco0s+vrI0Eapncb+Eki692kKHZrqraVw18Vyhq6tNb
lDC21XgizsiT2odId9NDD+iqS4Yz0S1IGsJnU5b1OpuK9qNVdQbOhdLmW6rz1xbUwH+HLSixMlS2
+4MXAMaui395SJUh8XCOgS5yoo6PPAlRkNogZTT3d4D3w/LxD5YcqAfE5rX73OVA1wJvOjnEUoo9
ihsSVCL95lIHyPQPVOKYKVjjebmT5TiuiYUwstwYhzBiXBNHYWW098vCaPjW8OJ8J4NevAYV4ORR
h/UjKNwvOOK3Xu2yDnb64Kb7Pw366isgGs1TQ4zZGgfVNTZn8cVM/roTRYpoewD+g291SN7ayV8y
DJGoGLUiuYzjX6RPgMCN3w1Ip+l+AMp7TwAffr6LqGOviJjuaf1bOd8r7s7foAC47ZvXcp8hJ9Qu
W8DinoAglbJpG6PCBvXlYH/0h8QqzjagT84OAFdqFBEfU1Kkyoa0haaFG1AkO9hsoBEDNTr5AKIm
5IvIb2qlq11o6ragpAw0a8stdAdGzNE+FvjV+nnpFr82niPyX3KoEjS6FdPHRJrIJZh5fsnsygUp
b8K2em4hqYhfODCUTbSfNqLeEqK60SDlactzOCnu5wWDvcENad3otb3SB1R1rmXVb/QcTDY4udKA
yKLAFZdhUkCItESd3OTH4KBY1+YwvRn+q8+d/m5KQZyu+SVM3gMzOvuFw8MJ7FJgyThpmQDPp8mi
7MQCibZzJaSBZCJqG76iaU1T0AhdwSMA7vrOAyhK3f0iSr6RebGxLVIGpA8XlKzntlixUrQ5tlJK
NhtFAlMxVCES8K2P4xylIf3s77oxO+R4ixidXJzvNV5ZoTqnAHCLYgVOiGw4o/GfczG5qBsIFV2w
15hHphsx2OU50rjoFQY8ZZbVlU/qLCl2Ionl0QXBOb7VpZujwkJP18iEmxdXnbagY4qPPq21DrSP
WhyhVk8Mza4oTXnKwm6d9Z074iwQbwXzNKq4iXIAvP3M64QM8E6OA9yKFX7g6IWPoo9oZY5Rf+2Q
9brSTLMBQD/ZKG+mpYdHk4N8Q/ErdJHWIztgCYAto7DHmxwb/TibkDUOJbYAMRzAtvI7HsnZeAND
0Pi0iNscj7C6+hE7hry7utHgpQfta2AOGUJfb9PapxL1JIuqJysub1S1TqXxXZS/6EnjXOaa9153
NiAqGDe0LDlQZpuovpEpOb3bkygzubMJRj6AEhV18GSv4jvE8Gdm5Qtgpd9ip++xyRaFxyV22pZT
/2WwxFiN+ihXkccGFJfh5JuGPpTHCVVQl3kFGoonp8FhqDKgo21WFs4OAKU1Gph+O/1XoLrMvQt5
If0/B8J21lmbKPTYdEG414fBxnGcaGYkOSUK2sK+EIgcQdApUVV71oWN1k/c7PDpFPBcorGdqyzJ
iCL8Gc8c601n4p1xfjGoUuxvMxSB0ssCDbXQAOoe1LOIYMZJrsAQVgLA/1smJ+76ehnklxTc2BRp
8c9UzFrZzdDqFA8ljNvWMVm5AdvP2yUXPzJRoSjK/IZCYeijPdipUFMQfuxL68lLKnniabepuwLY
lOUIzq3McCvflqUHTCkcN57MJAA8L01nKTnRWnkOA1AtZ8Wd01sU3T1oaI852YqDHV9NNNoEmbvr
LdlHePH4vdaMHt0sAknza6pjr4gOT76bhZHdnYfcAuFclX7MDLs7jqqtOG819CePYG3t3WluPgbJ
8lvLcuZiI4//ZzZ3Ky+KRG/2odDleRG5NjCnzI5/pwZma0RxAlLERrvymFtv6TJGoeGVCERlfqfh
CdKii+VMs84RPT5cIbau1FKfFLbR4/Wa1PPUKnFjsxKkQUkouh5A3o62b1SYJRbNHmSj1YptoELH
QChD7WLSA6XEAszJxsRZyMktvPzGuY4PBpC9H3GfbrI/LZwyaPfTWEdnDRiBvmnk/GcVvgRJIH6Y
qVkAdTkxcSeqcMgZ5haw0Vz+oUnsHhjxpvNuipPRAqW829ZD8bznR23N18LeJqNo/xpqLtZBq4cX
QHzHT15VuiszHPMffxiAhQGFJY5+fes+SiQ3cLdIpy8osQeNbBP9LFFJsq1MNpifqyj9CRYmvnVt
1HKuTW6K9Vgij0rGQWABperdjwxplSsqWfAh/9bKZaoi5hkft32ymRI+Au8kn240y8OfAKysrrSg
AWW7wPzgjdiFymo29WS676MEjwLlPnXDdBsdT9zsD0soMtfjrkcf4CT2i6Ub83RXILOFF48MUOca
cLJRyADsDnWBupMN6q+RSPIBjSAPMh4GHHqjAYErSloakFp5m02em1X+onlQy0m/qZ367kFOy0ff
JeoSj2SBh2y0kZb6ihX8gvsLjtKwJwt8y9C1VdTXQFMEcl7g68PEgfBbOP68xklI9IRmNrxNK/OB
m+ZNRLjtqxC0omEJM4fVUvEWpjOZA8gGAKNoCopdAsWnUXA+BLfe/rFyUVLlKOAfgmlHyna2pJXy
41K8DELKfaQyffh8wBpRM2DEj5ekAZx1INGsRwqSkZYGpjKCKU7z1m1bd6slwINdEeY2iqZ5v158
lwDSrW5sKj47qcAhTFAYe2GX+Qe71/IP6HNfoSwgu5EIjI3mKekAIRvZfpU4G9CpuNcGRZQvqjFl
l0/IajkmyFgbM45esN/dOFbrXkm0WJADyd5jLBZF377FeLegGP92FbL4n1epOpSnGWVfodZNK594
F3210JG5p5VEeT/QwZQCVWKzotE5gMc7w92WU6etwIStr+9eS+bXEdFmGnhMbH09v5iA8cIv3TjJ
46epSdxdGLW7yEDxEbjarWSNUuVgw3I7/Ir6/m0K4tOPgGHE47ewmPoni74GUW2uhiIYTnJ0is9l
AnhwJe/DpAIfUpjM7vo04Vyo6b0rQFOdZ+52Hyls3mfp1ga4/I683q/CDQtckoULFgJ1dWl25mr6
4yokp6vg5XljeN4BTQlfp7xLPwQyToEz67FNh1fYNS1nxRShbEobQGukTAAxcbP6yDu37g/wrdg3
kg5daoCULf8aoXUSeb33OPN6CLPOj+pKOzh962yYhw6RVES3nHH9tWi7+Oi4ebfB3bX4nugDbiRB
+HUcNIkC2mDadYFpfUHlrE8GWtvXG2ATFses7LpX28uf7STIvwOcdFrlXVVdWKgP+I53AqWKUIwM
fLGTq1m32AN2niXTjVkiy1BPovj+58fQkVDbkFx9DJXjPud9328tNzwmWT9dOf5sL7bXt+sCJYS7
edlr0SlObeHTEnxSAfalLxFP7A8kaRILtSZ53R5oKdAXuUeKp1/Rskpj6xlvjPOKRKMNwh1NA2eI
bvt236dPphpoxrqfoxcGZ1pgf/smxoFh+sQGwFmOvXVY5GRGg5AawEedHvQ/yvbBnwHCZxUL6a0X
xWLHcuzZR5zxrpbIaNAf0CWhA22fO8av5UKLCcP/43EUwG6gTxc5ozb/OCyro6d4t1jGAI26iGBG
bS7GQhyAkAuuXzBFRqtlbVk/wPvUoga4rBh2ayzj+layrsF2S6FK2nIASZTeWGsS0mAlwtW3Ht65
0zLZAAkIve7Ytn5iYbDpw3L8FnALL5JKzv+Qhy7kZC9MpOuHEZkd5QQQwvEbd8YBhxViOLhFOwcj
+eL0fpEC726nzB7rXaw69i2zOgjb0c9Sdf6TaAhEvcEbY7uOFUgAyfqorp+GEPf5ZALEIMniatR9
szG8ORIZ87zHLnmMUz91XR00hyqqukaUDvp5dlNBRVzUG/ST4RrqU9DgNVr9BGxRlK1DZIfThK8P
Ov8inNCDZ0T+jbJHHEHY0nvuHOeldGLnSxXxaWtWvNqxCVZ52QGIwtLR5TCB8SVuL14KAha6f4s8
H/bdUJQrfdRxboBSyEvc8vSJ7uSP2misHrUSJSMrnKeooujfkWvhna2izM5e37UbfULtrVQ8KqMi
WKFZXHxtgzC6dvHwJq4ljgQXU7IKszHcZBPnq85rNZCMjTG4d4FN0vu41z9b2FbtHcXO67X5FO8G
HckI10JOUNndGfN4+tp2hbPNsF84EdFFGXLw4UnkFQ52qK9tosAg0oq7qWTJTzCB6FsklOQZ3EPy
rNWlvtWcLsROF3l4UgxjG7Tz2g3ytlinjvUpyetxRy5DDBjV8FDxDuzqufUD9dk9oDNt88kEifKT
zkdx6rMMdwsDjJjCc/fYi/W3Vg0DvmG7SHPA+6mWpMBRVoHNpb9IaOYh4+vraWTsFgXC9ntPx9PB
wc11h9ocQIoM2VovOCi3ijjx8d8kEnCbrtvYjVIfMA/6JDJI0OOM9hnU1TbIX7pln4V+mvNd47TG
301anQfPK39mlfVcS+b+VQ7FF6sAaU/Z8L+tvim+OToaJlppevg2AmS0CUexClgabHuvTV5d1NpS
UpRWEzqdBLoyP77rKH+6rN51yvL/z6+JY98RhTjhuAlQnVOEvhCBlBSK7UFroPj1IrxorercCS9T
YQYkT6X3JkcxePSfchcY9ksc22KPcSi+HnpgYBySHbPiK7Us2mOX4F81vlIvJFerP3WhF14Jz5As
1WrxS/X0Sn2QxmgnN6XLht4866ijXE2oIl+NTE8/N2lf+IA3a/7C7fqUZjEg/LtoAzJToFVNAFKT
Za7/yD3gHllT/QVPvWrFmN2/4IgeqbEMrM59/MHUW/dL2gzeiuVZdTOtpgDs/Dge2sztnnocra2T
Npk+lUHxt4Pnzi8AJAWR/GW3+S+8qXefZODxtdFk+VP4jK87Nl+Dbd40FGKu8tJwPgtn/K5u1r9A
4YvuXJwSZGn3PNmdCahiu15xoHR/mGQjt4nl5WfQCQXYf5j3cWwr4Z+9on+Po8sBcWpkY3SOYpsp
bqd91KE5GrST/GvY9xk4IjFLlCwE3/zXRbvM/rfdg/Y/45EdGmMBJCadZuNaLjAvSy9DPxKQXMNA
v18u2kYhyDaN/aal5aJl9Qisp9QNVvEEMrUD8vbNsW5Q6U5vv2gvBqxziq89jv13xGtOAxL+H9Ej
zE4L1bnTXcIhZbghKz51x+guvJ1O80oVeOfAMT6IGKVCdz6hrm/ChuGUW3mRotR4tqLLOcqNFFJm
HzsUmN+Fi/mZLkc+jRNKtOij1skCOXsLWPqDjhJK3xx066p9DfE9u7o68PVJ4DqZPDS9/VeTSDT5
k6wr8P3DYf64ziPB0k3slr9G4GYfhrYJ0s1bDD4lMfff/WfTxbVn6AZ1pvaAnyg90WCpxLlD6fQQ
/HUnWi/qKXSQaA+AE61PpbknxWJXtMI9CtMn8Wz6YLFEotkSnYI8yGRvNUiPtPLmRPWaEjD4Usd+
0oTDa9xze+vJpD6GlltccbbCV9k0tN8jVq8pA5O3Nkq8+dS/lmkMgCdw2VMtI47HyhSd8b9rI+si
xMmh1TizmkobSQsa+fRMs47KH5d1FOvHAkccwGDTvxQ16odoFprV2yxWs74c9C80W7RgX9W/PNgt
UYq4OoJy8icH2Ocqzw0D23GGZy9lZwJK6FhhxFZdz4w5oTNneXB4gsbYEAeuXAdB8NgCPq/M0XZk
qyXJrMpywDr4kSQ1uttmsVY3KACdwFlKih6n8rWtiwv5eBnSmZHL3uKQ1+DEXMWhRSyLV1QCDK/s
mUjU+oxnft2DfzCumbOR6EA450nLTlquR2jjsMbXqsCRhfR0/W/2XA19gO7G3z7NkPEN8ArFsehB
xarqQKpGTj6PHX6g5YSH8Hlycc8eVYEH4O/vtWheQOktz65UF2zm8hXPc/0EzmBQP3YtvjNqSSXB
NBTadCciJwErXbO001I9rKzqVt6L/ozFRYq6p0jXUcME4OgGULxTFta3GtkcWmHDPa8I0twtmnll
Kyj0Py3fV6R7t8SJj7tOjDJ8Ek1106YufuWt3ZyiABiWXpRP35S8LeP41SviT5EbZbsBnRxPJRNv
w9jhUBrZWGDB9iHT/EXj2A6AGMEet1pkizMTMdAO7SSftaQAkoWHNyrwq24zkXr+Yo17wtv10HnZ
b0fvjyuVaSIOgDR8yVH29lQYuljFQ2Jv5mU7gDlbKay4t/dBKH48yGlZ4XkcIe91Du2wAkKDN+wV
1uktsVrs4WPW+rTE/Wy80SyLr54E0hRJIhvi0cTXQYzIDC2mI8uGPZrkkBtVJncK7FDDNNu88QhW
bfYxUZRZMxMWMn9PpV14x0jJJmLHsiFrXPDd3TFovcvAzOECUVT/ZhuorwRt54k7tvhAQ+t5QCvs
JXoC32WmVX5ys6JE0hxH7X86kcjQzTcnge/BSRQOShbWJQ6jV0WFKgH8cVC/PE95woCzmheoAlyE
aGMFQrEHvCXsTlEw/T6wKX02skLsyVjn8ZvyYanrkh3CytuSnNznqz2EWy4eU4U1Wd59DroAjn+e
PbwFbrPKHtDrGmquiwZy214z0/G2FpKZryW4/I5VJsBDppaGbqcfUnBYDmUBaOJaNF865nUXPemL
V9Oe7PXIp3vXMQCwF7mCr2q6pZ34KS10FYxcyFeXj8Y6HbJ8R8tOk6gHtMSIlDa0JvByn9rIeKYV
DVrxPWBB/IISJ+ixrwVQ4+9gRW29BUtEKF//LZjuoG5yYAyvdxMKctAjgCoFfDO0LkJlWa2qgGmd
WTjBtN1A33lWjYzwu4JmJfPYdqxx079zntAZgrujQLqEh95pjkj6TkexTc/bfBvwJkSKB2Rf4yhA
+GTHwOpmRY4iPhfYYmgMBQahW2JqqakVWx9iAyQlokcNDgqFIWsVZCIe1NbJDmqgX2AV9ropj06L
hkIeGbVfoVP+QsZVlDfxztIMpHSTsNvMl5mvgFYVxQ7YWdtmKJvjlKeGPDboDTh0oX1YrjVfG1uh
fBN3euAnBbD29ca+GpVqhweaUefrnqa4tMBcTwNpNKXm+c8OR9wnCQLzDlRzykMNZLYsUcoR+WGD
11yQRsNwCdVx0FyXvDwCoyLfJX3FfCvkyDWqIQn77BZ07rnSHBuoEL9FDPhpux6Nrz5ZLA4BaFhR
9+4dF1GZSm2fRC5oWqI8v4vL3fBblWTxMcgc0wWQCmBze2P8ZajLhLmSNWMXgWLOLQ6y6C3Xz7Dl
PXaAE6bwFI8+gBuGje8OqKekJSlyYAucRnd8ntIUoUjmthx5HJxT75YAeSjYyUvsU9s68WoaM7mj
o96qb3CnRSvynAsLgGR8BSD8Crcb3G5Jq5ZkS8fF6FWZHWYLWo6eNVuQGcVYQr7HsPvxNTUC7VNv
IncqhRV94jIFDJrVaTdRDGyLdHd4Lgshj7Emi70NqNYnND8Vm164/AVn8cglaMz6quiPQY3ef0vz
tPQdVwxbPU6sW6+OXqIqtnd6OOJQk85juhJH8HbRbZo6Mlt0h1QXzsf8PGt1F9ylFAFNwji9YSW8
KwZyDD3AW5c5DuYWB6/iejcY2M2PXRZsQ2/C8e04fHHcugclWSRRIYTUCj5Ld6YlzUjWON6lRMMc
QNdCt0V5D+zmKRkOylmWcbTX6uLD4nZnkouqP5WoDxE4p0WiCPVlmtDKm5a2oKDoePSX1tivCbrC
X7vUyw9J03Zb2dbyqx5G4Mor13Ude8+yjorXvovO3MXhs4Wu/9c4txykwPRyT8p8BIT42AL4KBlK
YECMUXQzcwSklXJ4dyd7s50AgF+n1T5C6h1JeBTh1gk/ucB7+IATAveWJOYnY9LTL1Gb6LumS9iG
lrGBWrq0qIsnaQxAf5WmbymzElUcJ5Mja03bdYCIAGbMiHAFEyguZ245J4k77U02tUTdU+peQgZu
CZKVaEy+od8WmUiBrD8tSTEy3J8ASv4tVxYDq6NDkyXfmCr0pGLOsIpB/WdT2agxjc4Rt//GWlEl
KFmFWQ/mAIZcWDFVwgIoClxJPTuNqAXxNnMYirgY0IyGmoL++1WK0UTeIgTOxmWg4iZm479bDUk4
xKf+fZlJDnRyo5C4NUGRsDg51UlZl/5sHTu/pymyzrtmqD5zN3H3JQh01qlCgjdCpwNfOLLnsVri
JOd7O4nuWpVe+Ln4xBxRfg5lBBQ0PfmbPFio8bsARcW6tVABSDtqfA4QWm2zCYDYuZoUrkuCriN3
xQYj200efwaGY30SaiAtDQ+y2YM0+ALhtWOxnIUqVoOC7kU+u/DUOgIzwd1FJpqOVi5uhqXvjUN0
sk1kPadq0DezsC5xboZuOJm9Gdx7zHPymy3cAaCpGsgAduiLPb3JluCkvpfO0VGpGZ0oyrzm6oMs
n0a0JnISyubOn9S0Js3sSELyDuii84/QOZpwVjkSYVGC7KdUUPldpA03dzQc0LENTzOVIMkCGxi2
wHM+zTIxAv4kBtb8ulVu5Ptfbn0hrBNZkO3AuIs8rMMBxIaL0eC5zDmhY+RpEZGtuiq5A+dFO4Hy
eb4n0q2PUtB052sBBGlqDJ3c6pa4yElJSWqakcKu7Glr8ziaU9aLgnyX5eKboLkQicJ0NxUFECMf
rrGET3EnO6C8GTVRv+/iswdd98EtdToXp6BITi4Blg/+ILMApnfqnP3DpwuEg8+zeNElGl6D3QAn
hPPDJKiGrUA51blVRxBTGA9X19nP5wuoFwKCjhd0axQBpyABxZ4byMZmj6f5wetKaOnMYjEhv8pK
2MoWIKmlh1cEOCo/Bz3ojpY00JMuAMuNn3opUvLq6Vdym59kUXNfd/qr44UTUESc/LoMLktQohFp
wW6R0Wx0xICCMdC4LooeTPBXfUqKzRCnAcAWsCQtKaoOL3meA16ZB48MVSsopy4+PsgnzbLPUzGu
lxisx/MdDWvP1hRWTxR2ik9m1WdXK6yaS8+DdRZ0wRU8tMGVZkHXjhscFLLVqPVTDpYy7QU/8XRc
7CpRT6em9s6R+dnK2mngx1ogC+hELYgCA6DtX5ZB72xA1eoZwyk9dmc70gAEx92HKJIIcvvNOCrt
EIfS4NGenYHl/+ZHHu7U/ah68IroOjrvQQhqbqoIPWoAoKrOErdx+2A5sjzT2slbtkL5or5CfW95
XhSdzuC8rEntCaM9Wqa2qsIJ7XmoiSrWtlOhkVV6yCEGYsSpDoqxTt0E9J49TWnwYlM7JALHgcqw
ZQEMabqY0Az1ab9DmDKt+WrRL+ZWz6BJwEKGYivrQCaz9Z07SSc8NwBxpz4Ruc9WYBtPTyQcJ+02
Rg6eNGS4XIKhnNTb03r+qUJsaXTUy+1yjo0K0+oeL6+D45xoYFriHjPjMynRN92gFQj/lACPUybC
CH9PZ12mBeU2NI1fpLblOAHCW1lOrrXpC/yBzCStz7Ya1IvJPHTYMrpx1R8f5DVqsu/MZgclG1BG
64eO29HbzfkhpuNml64L0r3Lc+skAHsIBgAd73YRyEdPIEXDm3bYH0lBw2JHyxz1ajUKEuH3oLay
Es1MY1OvSEHx5tAPhosz2SzLBt/nDEkTIBj+8anuopAH6cktR8HAetKzsxWi2Fpm/fglNgA2EBft
cIy7ePxi1J8FK7PPCagdzl7WZOiDgBjpqTcrjn/b8wQo2JVwsV+2GxF9BWtk74cmkFODnDcvvMSZ
rJJbHcBcAW8JVjW1zPPybPNqfEnDvn7KkJTyQxAwfc3GrFynKdj+eNRpX1JjFgOGKj5KOxjWZAXg
rwYMVVa1GgJZr3TPFudx7D9OQYHOGpm0gHDHQHIasqi9X5JMC7AjV+/ji9l/2jo1+i+bFhRq6lI0
0BXoWv8mk8WQ7Lspef7PkA8fqRw0fYOkofQXBcieinWeYfs7vVSAZjoClCA50dDIAPfark9ONENz
ubl3wF1KyqD7bUbLLqjbEmXwED64kezfXBa7hFnizXkActDeruL5Ig/xlmUyorCVgYhVazXvKPvG
O9JsVEuaNbgrgiNArefpg558eO3de2tII/mJXpvrBwUZGyZ26uhc/31BsnlYzpf6b/M7PR8Aqquh
TX6D+n6AJ+EY2C8Vz62kvgIw2WDPDHid+kTSCIUC82zW/+u6UJHa2gTwDrmn1NMQ6oozlxwongdG
s2Pv7DPGkcHm6GjuBCDMHWEDHxrcuOGldXu8qb1rZkPSGKUHwAUDeFnkQzIawCoNRVYE6Q4QGImf
tMBIDPFU9dF5Gbs7nZWHGq3Hp9aTJppZreAfal5nH9ooQB1TOqI3sxFyG6tX82VPg2qCeDWCInJ+
Z18UhdaHK7TZarMiawXKsmPLDXCnrc1tGZYCTe3gZADl5xc0eAfPyHehXiXL8UCvmb6iJSk4iliA
pOm4Wztl3myHJ8C3oJ6aE5mRXAznoK3jZ1ok6WidjTq4Dg1DZ9ZUJGyXVROoXdRVyETTzHZtBF4y
h41lVaKieywAMqddA6DoAswL3Qv4I8hNnzruplYEAQArAUyv6b2wklkvJHq3L5WBLdi9PZLYAFwY
wS2ngr3b8zhonmhF9oaJP3bWz5co+WDQJca0AqIr9/prYo8CmdYuQEdJ666tITVRZdVP+okGIH4a
JyRi+1XLcme1KO4MRWMm4ZpUd9LFSUNf+MmUHrqX4hF0IE0FzicdTVeXtpHmRYJuy7cyr0JjkA14
sXcFLXHK65yD6oUWZL9Y0SyIhmiL7wkIpczgx9RMbEvHhwtwygypshxDEuIKD4Zj5TFrv5xCznaL
X6kgHvjI953RogGhZjijc1B8hGKYIZWnu+lgDvU6Sj3mY3smT1o8ZvaZvLRqGlZI/KfIuALTGdsp
BWcHRs7ghAQAGD5oqkc3noJojZRWBu7G9WJHM/QuocDi3RcOlcCvrS3SfIsM61DuaoBpXVKtesqL
RgD3Pwc8O3JK6M8c201vmqAVM5x2z8rufha3cTfLwvfZg934p2+vd3ilKOT3etIAEpGbAXbgGjKP
XgeUN633/lg3jkocZQWK9sg+luYKHXeERlJxpFgbnCLSitUDTrmSKN/MS24jOziBwgeIvagaiUNU
e5ZZdyCUkgIEQ8fOCVt/Bi1ROCigCgJBJt4WAkVaEjPsOykcWfRaN4cjzJNyGoBVyPHbqUXCDigq
+tKgq5uDODzxwO7TeKs8q7XNqDClNTWQYqi1LfpWHCDe22+id38yWORLDFK0E3Yeb7Ci3lDL49JO
mxXhBFyoMv8U9Xazo+bXh95YWpJicSOZ8hq1UOwe5HftuGTHuXaRKLLaUxCP15+MRqH3qMbe2Zam
SxQjxNYoFwOS/ncNc1lmqNqe8EAtcDTcNdXR2n3slps75xYdzVSgoqjDw9xRN9tw1Z+XodV0Jub+
3034/B8gXa6hGaBBBISdZtie8dCCX2e13qNKMPowAx2hXnDchJ7+q2oG65uaIPVpfUtM6xcyuvZr
qg3jGlBDxQHvDuaHaLBywGODD7Ftmms4RMOnqXXqLeubXV1X1WphopnxknEg+MZM48SNs26jDIxy
fyIwP/DWLHYBkFs3Ou7aK+lxkCy2nrutW7d4ssYSBes05RbQlixdvmlQNoG+PGXDVct53ABiNLYG
VBiAbJSoQFPcZs/OYP+IFAnpTD1af248wCrRwsjRzmGENT/SEh003Rblddmm1AHtW0pgAGW6KG51
xcW2HdE7h8oA5C9CDZgUFYCVDMNqcVzmNpf//Zdz7EeIKgB6A7zHAxKw6+Fw5QFerY55meCQG2R5
peGee4aDGRAmV9sc3GKfq5yhKQiNPGYqwGjkGoCn00oHrEjcRTmw4B9msLICeDAnVLJ+6KhGwZhC
9yRt8RylRnjzIpSe08xoJnRkUCsV8DBvrhpIYaPuyQIutCeRk/WDDNfpeVOsSOm0Y4rfRB1/toFy
gvM4tQRtEzvWTvccqCC8E0gdAUvWR6H6cANeSLvjUjLftQHH6wN/mV8TeSBloI7UQ3U6rpU2ELJQ
6bqfzchN9PiDADMCVJpRLJwrZ7Pb4msoN7uo2z2XFaI3ben9P0AtPM37x5/FcyxXA/u5yz3bfvyH
cpG+YuBXD1+KNpH7WL3h867BICyQR85TtV40dqLe89LyQMpFTkvLA4qbv7iBahdrsGxhnOeLbr5E
qQPeIDE1FKi9X/zei+xt9RH+PYrpelm8JYMKdee7mDXzT4C2BOvggh48n4zgKnD++ZzG8nuapfXX
ru/zjdGgmpqWEU6SA7BC9mb4f5R92ZLbONPsEzGCBMDtVrvUrVYvdrftG4a34QYS3Len/xNFu6nR
eOY75wYBVBUAuU1RWLIy85PZGyDH0lHgyUyRARsZl7AScumdlAxkZ7p35QKrE/jY3uNG31pNUejv
SaptVnRrwvxojB6W1hqHvTigXYmTwty6X+yKC0DFG7/ekI0Ko5ogHNLikt7KgAAn2zyPD3D+Eidx
lX/MJiwkFpE68uZmffRs37xf7KWep8jAJrmo1HUsKGke8NxgHvqcA67DVyPY7uZ5mvIFXMPlQ2jh
JFLzq3yNmfuis0A+eGlaHzOcVexMy8u+1Ml38jc2MtCsYHxqbTxXmnwm1EVdZWzNPNPeky0Nmbzo
CBLaJVOpI/DI/oowzBCiQU17GKZ0WqW2B/4nIuzk7U9MMT7OdJ04pzuH/vggiADUk6OxRz4P0sU1
jydRbooshEpQbqjdzOGpiTwbg/2VjAY/UQTZfw87Wzje/0k8PCzDAEf4a+iFJ3QZehnn70OTHXvz
xAJRpBd3E9DVVBoCkF5It0KbvYmPTRxb97NpdreNMO+pwDoxuu/LIzUKG+Qu2AuyrevF8r5HZlQU
QxYDS+kU14vapGv2e+3GFuD44M6vwX/yO2oJIJtoOyjDU5WKsSqaUwaqRlBO+Yd66s0vFShM4mCs
vhRtN61xUcEfZRlnh9qAVJCHNPlLCBmiDdIf5CfctnywxgKJtjkY/CCYK/c9EiHAumA6H6daOTvk
KpnbzIvcj6PB2h1S54LZW9uQN2qMsdgZAYJx0Wdvq0KYO+obGLi2H+1+2Nhgm2EyzM68YPLcJEIg
B1VXyTg1wlvX2DxueFRms428ZZUikGJaL9hDczo9mXqYZay5prv1btEceGa/LE4arpl6/msQQPEh
Nlit2+8jmFC3DQ5HLmZSB5Buzq03NeUGrmk7fqEiHVl7wUX6HECxLQDxx8kVX3nNfGdFYZMUcgu2
mHxzZWxaXIkaUZ0eKAaj+2fJkTSRZt5G5eFwkm6ef+SdcaJsmGwMvQ2gmwOIcMz8Y4ZjFI4t3R3S
l9TGr+tpM/LMv1NR4DzWgJKs6n6Iv4XD9MmcCmAAWtM8Iuku2U1dm33xO6DvdQD1nPCvnnsaI36z
gCONgb0dPoGv0Zt7RtgP7mKG94PuSQHUs2iTdieg6uLVACmvstpAwlFRHNsxix6p4AVQyC5kDqpa
1vmWI5UDikfQulxCqIa9iT5gtB7wYsVIdR3l+xF04SAZniDHNMco81s1SXbstDwCmWQp+7vGCc5k
mj+FTGx7DfYQF4DM33FB6KZYNogqZAdHQRSpmhzDWDuNZ95VlrSgWoFjqBUkH5CNVWgDWcnvFMk2
ZX17XExz9G177k1WGkLm8rnVYndkmkAQvgWWBQskF0whXBelU3jrEeLb68UGyHt9R8WfbKamFQGE
5q4K3WCPvKGxmMejHsugk4sj1MX23+ORdwmmeW+aaTJ9SvGrdF8UCd5+kyMtUBR55j1Wsskpy/wt
tcjO+9GcnWQzdRjVWitJT6Dg2gb2sIqjnSchBVtgL3M3pGk018jmaAfVmB/EanXj/lOXG5uLjDq1
KmyvXMejZa3JTSPSWJNrJtj1g6Ebl5zNHRW+pg2HApilk/BhpDbRhC/NJRrn6ykAMEm6oThkjvFT
gUX0F+x+vvMo6l9qHuCbgHRRSOCV2SdwmQOBKXCk5QtQd0sJUFo8Os8OYOD7ZEolqLQD/ig8ALcT
1XffB+PRslrnB4U2AAtchbpuIebQVEa3oSwFA1ACSueMcbnC2UCMt7oVgaMEECSqFdCq3BqDMtY3
DvCWiqNTuh8oFlo5GWQXdF/mvyHFOTjPpjHuH0BvOp0GCKZdzUChywxZi1u1xUY1mkGO/ofFvnwu
zMIgKnQmn2vLHHIPf/83ZHUUroMcfNq7soCQLwilzjrf9kTkRsSMNGp6JKoF0p2di2kJgwbG7KTQ
xU6xfx+WnIUELQrV3p0z99LS9X3IxbR01b2mMQhPnQkELe4Rs3v86CFT3wDkRmmdsF64F+S2pR9q
Ny6R1Qa2BLKD1+hSDM1wxh2dvwa6sLwLEw3woOptmwR3Kl/LAJGL2l7gmlsBkSkkIv6WClqUecg2
S/h4TpsehZ1sw7Rj5kfqVyGrfgXp2yQ+Ch59A7plSON1E+N0gpYzA4Bo96FlrCXQ06d5/UNLocXr
1rHZrjzfn2PmJVT9vjqiEVKvMfa8K7yV6KJ6NyQFf8tBMQDC27g8xxPjbxOOXnH9/RZ7Nf4vAFtc
UZQXF+H+T53IiyuYP3UKdCemZ5oE1u2t1/eAZv8WcKyBrDw5gdoOJEVLjsDSeo7ksZF4k+iThBTE
nuHexYk/aKCg+1c7WGjFSXuiGhV1auBruLSplujASjTwhMm0V37i7qnfbLuqUvjNkBkbmtPtuHN7
LudRlq517TEJZu4/fBIaOo08nPNHub/J0jp4qDh7NAoGqaI6sPmKbFAoQgpOwbM5hGyzA0QVd4Ma
TotpqE9GBmFb4AuaYD25rLtTBQtwZguWO2SDJ6DdDcP+riQj+QcdJIugDtbksqLc3rAx6h541u/z
SEXhilkFNllGgNSxYlrjmwKqN4EschYwNwY6/tGLFFK0bSixpxyswEXoBMcgDrLTZNvXxZ9sNVJx
kYlh/Yqj5tKNHDc2H6sfYDBwRHTjoG43cywh8xyK3QeGbeygS1idEpZUJ44jSEic6PZcrSO3PCks
IOSKApZQai4212hSc01uMzKTX9V5EIq6HeQqinX+vleGDayCGz6Ct1EdcU4WrlpaO2kbOVKe4Jeg
hOhCRWs77fCMAnnKsbVyaM3WaEfGbTCtNaBuowGQjI6Tmn6aTmEEsuFQGkBs4Fr5gnOrC3b21me7
YiMAgUb21DRDt68yOZzMMZVnsJNOWwvMeh8S18G7I8/t7xAUxY8aEvqE2b+wLvyrBnj3gJQ8wElb
FzdQSIL6PskuOc5N8oBf+2uSj+W1LYF6VmXnwzHx+wkXVzqfwffqN69SAjllGI9MMXZ2l0bWHye7
Mn71J5vftS91PGYniqUCIs81BL75U5W5zWxXZX7673M4wf5B4IvTN4u5ti+gee47zPw7i2niZL0N
Dcbq2e2ERhoZ6cOAVfBD7RrQmgXT1abTTXsoGraxy1zu3CF0gWARE8iRtYv8pZ0UB6OzvtEIolQt
2/iZJU6TAzwXEofMeew+F7gfz3xwNGz73v4pdP6yycSjW1fRiemWEacCp6KoNSob9tIbS8DqgpCv
yEMxBXMeGQ7yTrODbEHXDHtnwvdXuS2woe9Dt+oVCbx+kp2tatr0jpV+Hv3C2aqqmk4VKD6eVArK
gsnk4fcwTk5uHDNkwWbgaRaBdQTKtXwOQ1fNEWoMH/FuUa+Vw3NwG8gEmzHW4LpQHEcX+0XiaVkK
4nMxinQ8GywGkndw7shJdjDTgT4R4pTd2d8KUYGdkOwU0SU+LuzcnTMZ9dmK+eBvcNYLJsqxbne4
dwKPjyrwOnUT39h3fghmc21cXptU8+MvdSedMzWq9wAaKc+mdncTX07QM6HR5inJ7Zifl0GgBPvR
tIIPXlmIB+kG/MGNLmU/eGdHWxYzyIsBUlTgfrmy6XiKG+u5E41ABdI5xMMIJsZNojuRTfD0UzPm
8khOMqEjBFi8MzWKsPFOaazuqEUzhhUYayi85YHBVuSp+O1s9JloNlwb/JqNQsnx+yNGUdAjnSpL
U0B6QpyBvsuqpbn3LWs7hQU4WOP8sC2eMmtukAVsXKATGcDBRU0qigZJzZY14aTmX8aJkR1xqWJs
wjX1ggtEdSy7B9ty2gecrHQPZWU2R9a4Ly1EWqwVeamwqiLfpgIweorDD/Bvt2X6eN9FdrRfxoqa
GieUnie30Bry7tI5HbLxk2pjhWCBI1armdCKsiepbRVIBa9tCc45TZ01k1wpTX01V8lKhSPz68ir
gSyzA5mGqPdLME1AY3ctUgiA4JJgwuNfaBWHLRWYcKr51IssN0tBWhSSrcL7+j2UzMuKUIEYWW0y
f8Xlz2hKLCw4B9WY964ETYwsfmEUCK0APUL7Hpki4BVkg73yi6rdeTxLka0BB5gNtl1ZgERurEtk
mk7mHQE6SzPPT8pxP1FrBn5yn31WwEdhGyLKCmmewBB+kGuqM22IVfRmydE7W07QfwhqMDrZtRwP
eZkeCuw4L6IERtJMskcGVkRwx0BMF0LRqdjZWW8914lnPeNugkNr6IksIwQO9qAEmdbULHWAFNZn
1sn4nkzMyut7lkVvbjRx6J6IVqw7NrV78iL5wNryCXI+mWdEew7anxlO6WtY5IKNnIGWjYlXp5Hb
h1voJAEmlxGWfuSgYh5BmPLJikP7kPvxV+7h/jcF8+az22fjxipAF0jNWNsqe1z3WVo8DtkwPrcd
ZL/AQcJX5CRbVkIzvUnUcATzlQEmgiFayVZCsEAXfdz+qtn1oCQ2y7/bS0zyHr10aS1ITM3j3LiX
mGUEz/aK0zQkbDu6oOn3VACM/Gg26xDnz9E6KpEbd9Wuqzrbt7JvkEGt/Utb9WP1JLQIzzIGKBGq
p5qX6c4EmHlrSDC6t870EUyiOCzovAmsVCL/Ek/ZM/RCm5dMWtW9yDRBlLbjY/1lQOP+Kcz95KHy
kWZD9sbBmafEsdEFLOjGxS1bABCRNfllxP8D4Pt+fzalA/0rFn4VUZ/f//caxMLB/821E8OFE8QU
fA9KvdwVt1TqlqOTnh3ZPg9VjfNc1zVOhS4GJgKIslC7Rc4OULu7zB+NE5kEcvby1W177jP75vpo
p2CYfe9GNdl56Dv7aarWEsMy/k2XeTSalHrftslDff45O43el9DWcYZmZ4AcfRcGVbgyvNYCtSTI
CH9Vs7wIz2SlovWVsfOFeI0rhqNEATqpOwuUc+GZqo2j0DPKEn8/ZckDdZFFG1ZPc+8C9yGj0+1m
JEBXHr2MD3dNluFa9XeLgAPYyX+x2zi7dG5mbZFFqw48rMZPQ1udikqZL+B3UZcuwpeA7BRWvYeN
Rn1iAFa/YDl0HcZZuoY0Ec4o6C2aCgCn/bK4F/plm2hUWKQLowdzsrYbpVUfGKCZyLDGk6/SKDtx
qLGuGrrbpTbIbsPV/EVZ2hRO3wwLimJzH2qSg2y4+w9X9F1axqaxqEmOMoMM+dj/ZGzsoBgqo5e4
atUT1MlWHXeQLB/1jbmxQZ21I33mVHutrAc2KIY30V7qG7o49k1LCAiyMnzhPI0P49D00EtAM2As
xDVZfacaBz/q2jSMUXtwe1asyUk2t4sfMpsbZzIBjG0f8OsFOn0ashfrAWBpK7PydeHmwxswAWwb
tsjoCgtreHNlhzM0mbQPwqmrZzw8WzWFR44L8E/IxJE7lgz5ya/i6gmcRxP+V/FI/L9FyNCJDmNt
mPc5bv9SyHN+SkAatmVFByx+4tX3QPhXW+TFdW+xMp+EZv30pJpDY6uOtvkgr0Pxzp5DC836qUNb
sF2OvH0DEM/aOU7VR+s4HwV0n/7ejgaFnLWoOBlYnK1Br8ue2Bg6+5C5EzKqvRT5k1m2Aadz+hkn
ZOfCccXPDhyXJWvLL2wUYl3YKn5MDO4f2tpuD1asCWZCr1vXyE79Kj1vV1VNdnAAmt6EFcDIEbMj
yCjkVnF0ZHYgm61B/1TjukZNk1IEyEiF04XfODitdxRCJohIglbGBkUktJ2REQCiqCMJrBGRwhCY
v230+C9tclMg2UAklx6b0PPOsdti17vtbBMsTX2gH4FGXry05C/gVz4y/Z0OE7c8KKOYcGfmD59w
uwU4eh9fhQkdFkCv6ioMlOvAyYzxNsQP52E0wYIQc9f96AplHxyGvflkKu9jDG5J/EmGYYMUc+9j
Y0hrj7VhsClHy/toNpBfaAtVb6mvmabmzq47Z0t987ACHhgKGDvyZgrLkLrMoMCt+9oOlrY+EGN7
8iKVxNmMPWg7qVlBNG7jmABGSL8rtryAcmOTNDj/F7G+TdNXAcwyf1cLyDch20zfCCjD2tQyMA4U
ToFzn9vu1E50ikcCeDfO4EEfTEq5knRtdRFznu9w8BfNyrjk4DXQ7VdtMgIgXq9IjYU4OXje7zpm
WxdqQV683ZfgUl+nwwA+NO1t3r2D9lrQfb/ScFFxtysHiI0s/bmOwIEI3kvvo0vuhS912l/3//v8
pAgTi9jeFUhi8ZS5B4CmfYu6HLfJSHzHIfrUvJXybIdB/ZqV03jJBuMrWRsBzgmWOGJDTaSRJWAU
Spzj3CeenoeuDR6nvHY+CNCj0sip766jJqxVeswgc1RqiYm8qH4Vqk5wHOxCRGRxYB8IQQpqG10D
FhoKH5j6FZm5UXq/hFOTQhZbWNrQ6JFYEo2V+EypChkDiXaSBfmemp7XPqtWs3PZvf2ooyjtwQc5
5lVU5NRz1Bh59iP0G+axKMpLcDAQ+/746T3qfaxBp1DQjBRFzX9GUefciy7D2O8djStdHjTSU/6T
rcsAC+NVComR96eSHtL5eSVjTY/u4vd8t90ELX5baNg5MpZcAnybOqseSNkXQBmfAbDkZxWZ0wvS
WLH9izJnQ85mcu3HLp82UYukLCQwtSZIDPE7TN4+AuQE261w3Uf6VpKnJcANEurzeigb3MebCaDW
PQWXqW3fZ07/eR5KT1sXqTjbTv7v085OHdHiNPFqajf3IBo1Gsb8j6AZ9PSdAtexXaTtibr+6TN0
xfSZ4l097vs/3+uL+EGF7NhqoPBQu+0d1Wrd/G9bHyHTHgtM5Nnpbv9fff80R1Hje1CkWb69mdwh
PDN1Kb0BCCCjQaKUm2DZ5DbxI87JomccArxkwnM+TWZu4rx4KvaD8sAbUeYptrY+h2Y2XqEmNqfP
VAAYl66ZiJNDEye4pazL6MTBQH0uxBQ9VxFUsoQR7yrdIhNOgbAnTAMBIlwMIuPOQN5JEW/88JAn
Dmjk7K7cQ9vR/V50zU8VOc2nMasVzm298cXw8TlymZcX3tjQAAb6+663kG80TIA6N7jAffAc/HC0
ssmeaxt75jar3NdkMEEbb4XJt2nw7yuQvYer/zWfCtT0Emdxum3iEmq+dguKUH0fFtQTXntUBaX7
dxDFyZ3vuMUdFWSnGs+j33GLm2rue/Q8Vs3jYVsgOZ5BsnNtqUg+OiyyD5DWtg4AnRSPbc7Zui1V
/QUSZEf82vk/VTndl5UYPkNLz1hHkPC+4F+YHs2ph7ivGYX7qs93uFHyL1RYGtXc2QbbQiLRxbrp
b44pjb+AocqFBvxve9UHwf3fxwj0IWTkN8Wmz6PhLJHKeh51zZNQNSpa8QNXOKLfkI1CIt+a9qZ0
f8g+SKAB9N6thjz4ya41IhhddQT52q5E2DK6D7APDUxzLfZ4GJHxtYyuPwmF5K4FHPz756EeOc29
jPDeLQ0qELtg2zsCZIeJ9Mfwx76wT+8DzOOlppevKywp1qEHKRnTEW9FA4Y7M7GDR7fri0sI4C61
yI6nNnhkdr/zLahTgJDINVbYscQAmzB2pDgqHLzX1twEV39T54iBtGe5w4bBXS8xcT9Ox2EyEhC7
YDZysAF5HX7g7+YWjc/cfGUlQ3OhyeljlDJ6s5MpvJvDvHo8CBNKBmkP3atV5wbyIRfPFnJz8IyE
14Ux5MfWgyjljd1LkRNRJBzrK90ht1sTKbwuZC1V5yNh/X0UGhRwA2dXhbGzWhxgkur3TRaI82QB
vjflInmQpujPkUqNddKk/JspfviiCr5UjqW2bhVkd8hoZ49emrDV2FvsG7Bk90nd2a9y4Nk+AHnP
oVW5+mDy7nOkR1BGBWrRQWJbNST9EcmfYHBuOvkJFM77Yiz/wqbkmYPC4zEukSeQdBCbn2o27ULd
JNswWONeTjgI6QZbPFKwYZXduUzSPbW4DUSZ1XPwIsouOAGb/6sYfW7nGuEfnMgj3t3UZNUY7uNR
PN50AxLtX0aZYqR+ImUGs1xV58FyU4AJ9e9dyTNQJ6pmQ/iUAN+1oziTq5/eJIdtGIzdCfj57uTq
AlJs2BpQFTzvqJI/oSpFUZv8VFu6zzGLe4m+8sxjXs20zEw9bydahqOaw6efEGh0ApBDxsLZLtlp
c0Jb30ixshUbZ0+uU92ustpS4YfnJWZOdSNjZBVIbvt3/zIR1WgM/j7P4rUm0AkKMH2vywZo4GLE
08dEFR2lspI9T8zsFQKcYDJKsu//GTEak5wjxqL6KPATdChTH1mtY919sVz/mXld95KETXDng6h1
gzvL7guf6tdamN5zWGKr7dqVvSZ7kcovY52Uz5Az8+5rxxjWNM7k1D+U7fKnNAAncw5VytluKRuU
rlkun0Zr+gzsfbYC1Vx1osJ9r/3J5uaixfOjY9K0+P4/TgIt5x8HgcLxmEDuGGhK8clu5EQTwOL9
YGz9J6wGmntoqydniGEkZ6qBYeVXLQN4SUI68UD2fw1j6rscK/At6SGkyWtojWcsAXEpBlKyqk9N
ifsG3VrsN6NZyALcq9r6aw6Daly/opClm+Uk5ibPQQx341iaVLP005tFk7m9+ixQX8nXQGsUG29g
xZ4j93Mzc2Gr0N4mg/5BZ83wLCEwV1r2HRVWaPTHzCi2FmQIZpO0qxzpzjokzewMmfLvLhWHzV1s
bTik5nGyW4TjnWzyHk+KrlIRqTba55bxYeqKXyayl4HYR7YVnyqsS8BQwe3y3BjQExdAw1GLisFA
usCmwKoOyWrVT/zKt3sJQagzeevWBGMatTmUMKD2CaWbecBBpdU+SZAhHozF97HJiksnM/V24G5Y
vKX4ubskAfve95N6E00eHqENPkKVBc6SM2QzdRCRp2bFX/77YRTuP55F18RhtCNs10FGhHmTXKRK
ZwpHwGefvMSV02vXeMbJYUjEIRXIysCyAtswtV9sYeYjlQfikb88s1zkBDHKtPXYuVbMwsE6eKNx
2NmvbBFMl8HM5OVPDgjSV4ekqgpsmnDyG/o4LaaCmj2d/trac+NmIXbwYM77tNih/RYiJ66Ijj1u
cR5aXRS4SkEKwWDuqQk+5mr3338/+zY5i5kut5mFjFXXF7bp33yX7aJ34l5M4skJ/acUz8S5Atnm
nVO1uOTSmcpSv66paC383cBAItdVyuMtxFat195tIfYQGj8DrEY8KxRQjQYvVSSK6MWoA2/HOtM5
dXY8nN0MzFueQN7nFY5txp8RFE1wkPStCJ+2wNUIzOa6UXOIc364jZsEC4Gv5vY64moAfA0YgCBM
8jsvKvDuKAxoATOZvOZt/DNuRPDTKD5Giah/NCBtB6leOkIupZh2XoLNxX//YbEhuH0yLe5avn40
fQhhes5N8pSM4nyoAIJ5csrXLknSBywPylMcga0/LnDkm1ZjsHKrwvuGDHsQYeOPKMPgtS6L9s0b
cObnmikQy0AdrNIh8O5FbOKcO8hBN5/a8gvZqLiKmaul+bm1p5cAiRe4X4M2OHKMsZ0wrFekaUQH
5Tj1HhdJ3lvbZYCGa3lwZFSvsSwJ7nOQNV88yJes8oz/BaEgtU/TUbF1YrvjyQun8cRVOWL1U7Du
4Og2GanAxtWDgm6DWwqe/+oCirgyA5oPgW0WVHhb6oHcGrnwa78P5RaPH195bVvf5VXzUHLHuFjI
QwT8u+Ex9g95twXCNsi2VWbhiixwzi7OYcG0JYFS8nt1ACiyXs0h/VhCLDFEIgmNQzFWGRzyxpgw
fcPBTYH81bMZdN22SMZ4bXncOlNBjjlGgS5vJcqg3i3uJYZqVRnik3vq7sZOTX9oslPVO0cak0xU
yCoCstF0QnNblIOBpDlMfhNDNixqphVSb0BBrUOqrreOTZ/+8FxTQPmmsZEsUYV3fIJsOy7x1Yco
DNQqGZL2J0hh3Dhrf4Aslq9sI6ruFBj6DbmeTMAXcZ1oDivQQyJnW/UelN8D3kGbCNiVoCyasyZf
3CL3V639YmrOYcrNbO/jL3EAO+fHoG8adjLGjt9H1mluTan6EcfR59KPU2TysB7Xnsl4qQtQmwbd
ED/FJtTAfG6YSOWsU5xj2cUH6Cx2awllmVfhtBAMq/zpbNidsxuNoNm3OeP3FbfGw4Br3TuIADtH
4Q7+sZAqu0ucRG8y5M+Qde0KAi/qtBS43we7dJQNJrAbvz14/BN1WNpUQwILLuCpSp1u3ItNgCIc
iyk9Wi6CRK4W1+1AV6FX1atec/W22zLg1Sefq4vr6vMuH/VqlqtqQv9e6no14VXAVZXGWmZJqyn+
9adajFdTX/W8+mf98QMtI4Ps1jv+9+vVcm9zUxluAxh+8i0UeL/eQuLwo5i1MZDJTxJU0au2bhsH
UNc8Odmm+FikiXmZbXg1R/uhVGChjEEtv22i1Ny4iWNtcivuj16K5GykuQg5rm0QQT9C/te5xNhy
5YGF70uHL4lhDIB8aCcVyuDxIw96MIl2IBR4t/MAbxqZYMdBtimKS+Q5mTgEzMa4PCyBVZHx+4Dz
fZDpORyk+K5UykBhgyM8PKr5axjGqClPvYKUPVlnYDB/jSIfcBh3qF9x4vLD59WGCL7nm6guKzY2
3nuAw/jVEzkGbYNMpLE1CLUAMFCxEayCqhTdVvVV9KsPhRMZ+GK7GQfJlMaW4vAVtNedk5VbJ8+G
c6mATm/doNwA7NWfrwrVD3OTQnApV26E7kEh1HfqAelbNY31awTfTZ3+ahzq2Ouxrzp2Jo6lKj14
UBvh2vCtrI73JQ4XQWgCZhLc7gSrnitwpAEDfDFwRohi8A8CSCCyU0H2qFBYZVfmUTLDEysvyON7
y/J/RpZAwpNRJAeRMhN0m5X5oHAa/uCpmN8FybS7sVMzEPgngki+21AHKhrdlWohs7C8M4M7s0dy
KeR7YqTcRgEIkKPRgBapwi8nwLyr3M3R1EUG6a1Ja3wY59lK1SsXbvEgrh0DfEjGPmHjSvVI4TSA
sX+uSwizgOFxOAFLbT13XgcU6Aha4DqdsnXVQFuh9sHUMLcdWa4bEXaP1LcfcGlYQmthVZYpwEmS
Vf8D0+r+YxPJGAiCTY4Vkucwz75ZeOIeAAQzeWY/2uM4gMC5g1rTPUnR+kFTbxig4LgpBx2LqpgN
FeA8wTESqFjI1olwlwP/jFQUPqJzMnRHC7CUI2mZkqZqwzkHR+HwnTRPyU41ZOqD3dIMIsgXTg7H
TSBUbEC3Dt4fC2SiuzLpvwHY/5vKZ2b4IW4gT7MkUI2KmfVnaS8xOc68wWCM1UNsJI+TlimMDeOB
xWX6aOlWiBb5mN3wj4YTXVhsJrNPt2oh7L3nJtPaSB0f7yijh6Z6BUhmViXbyhHDhzx32QpvwOar
ssv7qcVNKYixoRsVd3+BYOWN51DkCUxglnAE0j4bVpDupqEw7q24Sg7//TIWtwnpjDHH8xzH1zsw
03Vv/i9BsIOExCbonnKnBYxjFQ0Bclc6axt4SQsNEOkes9CvoGmaVxdZ8Glj2Zl89W1Drny/Ln5Y
XrvuICcUrjjYnNUQj18jpZwVqwbnJbRwz2yN5jfXhTyW6SXIB/F9DibbpMVrZ+yde3x96nKT5hGe
ilCdhKMKrJrdzLmfg6Dx0IE/FPeORu9/VbHYylSqz2HLsc1PmuDkM6N+BIYKaxEDd+NFOnSbOQmk
0nQSuH8Z7stod5UXwt3X//4rcvbPnzThCo7tLPghTSRy3uxl/XAIp6oS8VOdgDqtLsE43LrDc6Ay
ZATYYXPx+3a4q+X0fXSa77Yj+F+gHFfgzciS740XJm9FgCP3QNTppS9N/+BkZnAYvDq5mF4xbBxI
Fb/16Io/t79ynZIfAtP7btis/WxFPrgymsg/lpXLPnX+rnVU+1n2Kjr6XdluKSqVw8emZxIHHQzq
wAwb5GxwhodQRLjDV+aEhJy42OR+kX/IoC37UBTtU9372QeeDNmH0jO3zWCET9RypClxwcvbY6sj
fLyS9y5udDbUwZgUFIhU/USDUQfX1rkBIA+DsA/e2xqjbNqqesiQ1QdaCT5jiAlTbEVFvumVZ874
ZIolhwEKNd3Bi/fjiNedY9vpE1YG6VMqzc2AX38I/XlDuC7T9DGRSF8gp2zb9CkLIcxiMtzN4HgW
IYafBCuGbM59ot0U47gdcl0DP93xehpD3FJMAFMEnhbOQAxNxzwwJXk+b9fzOB7OWg5BpEAYp2No
wtGsghMIeD7NnyaamuJcZxWyYNvh8Rebfpp6B1GUgDlUCiuRloHo3rKDh0K3yLQUf7LNfd+7IU8x
uHM8Gdzx2DR3yjHcVSKZ/zFW3VoUBWgEB48fTRCAbZrRHT7FI8C8CjQOZworIlBVaXuUmfwIDRU8
EtlwWqC/BAyeMb7CxcaSGf1X8oLfuXF2bhCnoF4o3lTMfuC0hz/lbYZ0AKHaNaVDazsH8v5P9qwJ
/2gPXMiKWF0F1ZTsN+mvyWMIuITpZSb4BQ0Yki+7QqflYEW2GtPKP0yRp5CWo9vE52tkwNgKSHPN
NjeKFK7Lq3iDvOsfUEUzPuU9v4fgp/ppGNMDmMf7T1kiwR9tNwDB116Ewz272eVxaX4IB5auwKmN
g2LGvrRx7370ZatWVdD533sv3gx1pCWu6giidbH/NfSxl5uyMf0gcQm5rQLFzo1ZgwX4/yj7ku3G
cWXbf7njx7XYExzcCdV3ttylmwlXZrqSHUASbEF8/dsMZVku1zlV7024gEAAkmWJBCJ27D3EahuG
LLvNUYSyZIg47UTQvIgSBQxQhvcP+UytSS2ysaRCRfloOjgs/jngC7tGJmqecmmSJ/U/rTNJKEBN
fo277IdjI1GIAQzrIqdgZjrHNZs2RoiTmnTpSihTFpWPMmizKdNla7rPIDDu1pnW3l71zNtnkvt7
6hYVlAMRH/2znxsW+sPsdPH8mJPSCBmvw9TtvA7pt/a1tcpwa81ByFh7P4tGlLcUg3zPeCyeM6TK
bsMQ7DWzhz06KXSwWrWkIKZTsGmJ87NxiXAyzAdFlfg9f/LdEsk8Vd/GVYHc+Mn1IfY1IOyYQa4n
AekCXVzTs3BYlMnvfjGX75V1BSON1188rzO/DF8HaAnqXpfVVTwt/vlJhMDf19iVw4Ainndn4O0x
7a9RwRAs9kC95cNdmiUSkQ7pg/KIc/kD7DtLOSsaKad87EQQPmtZTMtcewYUO+0NHmAJOCRwcZl8
q0C+tQu4/dtEdq9FiV9rj+XyywDv62SPZNH9FzuDGtQt9L6WKoR2C63RZebKSe0tgK845lUoXIvB
MvQCYfp+PQL7vKFuEajn0GrDs+vk/X0ZmDdp2MiXIQVaUHOhV9SVadNFDKfeG7tPhifcOhdkbyF5
tZ/6ArSdkydfpAJBRFHX/oFGvXxRY2v73PVpD37jdDPk+AKXy4ypuzzL842yJ6gGgVvDPORiuMlB
CXkWYf770kNpL/KtftxKv+JhJKwx3IHX+Qe5XGxp4L6xps7AZDS7FNBO3aKyrov4vNZ1Qe71p0BW
xdZi5mM2+IBnp8Z95rvNqStqDtQrD16NDBnbOgDZCnLc012Re98dO2WvCaoIlwFKF/ejxu2IgWJH
ah28gs3NW7O4WwN2Oi6uwfMuAdsVRcwTjrCeb+lhQ93rADnT6AAEyIYGviyA0KiIRJ4h/Ywg8i6z
9U03lwXjM7aO/cynQt1La6h9VKWZ1epqo4F29qMWXRRXamtDSqhdFWC9vh9zLe+x26t28RzvZ/0E
1lvVj8OiMYW9ufQ9MSxYCXlG8kaxy7CtxBnUlBDbQz0OOKEDB1jSLi0PVtJ420t36Nzq2CByAILp
2Yn61ApjjoAmk5CHC+TMPz0PXzxTq9dbWac6Ch3LWMUpH1+UF2wI2Ftoy8ZBcEjvpMyHvc7NJhpC
sPVgc4H/YG4EN9BisJCpQZgAWk3ZD6b4JuUogQPeqdm0ANFuQ1Xyb1Wjj+Sgh0SABQHCxdeZmZnk
Dyi2xPkzwSFocNJfVtu+lAOPX2I+NCD99Jz7JgAvJsCKw8npWLMzWcJ3yCe6J1doZ9WBHOZhCECp
6Y1SvmaIR8gBhw4nfBy1PW2qNGc7FCcsvV6XL00CoKuum2mDMt72pQBkyWNm/31ADHNpVpY4mGlj
Af6MPGsj+u+q0k5kolAEMY9kWOD5i33ajNbu8jq1l8xV+U3YgAcadVT7bOBheUA8vWsQDqCxrJWJ
vexcdQ4YSpi8FBwo0NIzQqAXMgH8inGrofj9fYAy5mJ07P6mtcH+3wpU2SDybX8PjOlcxrbxyFG5
vBt0Va49IzTfgvxoeK39PWeAfsbdokR5AOix8Lu66EkEQ56sGpu3UQqOmv5MI3yA+vWbHzf5oUhb
+A9l6W8dbSH2jMfvYsTJY4QS3QZnVz0nbIN2P3WZ0b6bKShdDdAkL3qr6EAL03P/gcZxEINr74tz
q0USCSCifJUBMJZ73qNZ6veaMw5pO+4/AvCvFnXCit1lEAivFdCl4QpqR/6j5TCxK9tmXISzs5cZ
1UkrC0869AK3Ke598FzQTDIBF/rPr8RC3O1pLfO/vRKtloFy97+90sWBAyr88TdBcezdQz0qd3xz
bdcQ0XXni4EShUsrBi8sOHznPl0u/auTRo3uJ/dqWvRTm32y0KxPXmCvXVyo7PLGe/RRS7GqZp1p
HG1QXVgk3zoZJPu/2nnmGE8KO7b/ZG9Birt36rRcWU3yE19RI0p9CUkUFmPV2HipOpzzwjZTx3y2
g7IUUtht9gqSsOk/2dNpUPctkN4X/x7HFwtgKcDqzdRNFgJ78igzUVjSQw0ZrFN2wteWayEeRH1r
7PtjP5Z4uFEzIQmeTnEUdVf1mmxOWfDfw1z7WMRrMlClZ5/nXQbInS6NEzcrCZUt0BtA1IdsFx/S
6Lm8otDpd0jJF5vLeyHPBjFYvBiqRDdlG99fIMJ4MrUJ6o0bAhSTjS58hh9fu59sPNsko9HuBFSB
QEL61lZ5g7Na2L4w6HRpHBJRDivdG9z5qojsbiecFbNlvhVm072ETYATNaJlXdcOZyDwviNT3r1U
NvCWseXGa5okB/3C1eRDnNmu763Jv637NkPdX1euq5zrA11YPk7bET8J6qUSEK6iF6jaUlAFRzlR
DQNZQbmFPhud3xPJWMoQRGiDUSwvk8jInBaCC7QenuL1xkMibBqjkvE3S1v1rdeOFtKGEO0CZ4WT
rAbQHy+4WQoomWL4esERLsRZra2h89S6ySqpBmuZd/UAbo/WS1YjEpSLCkTFy3jGIxWo3thIVh4Z
8KnuKoT48N6BJJC7omEUoaOs2fhqHXidPJIDTWAqQLhH6G4Vd6G3MYN2uDMD9xdkKtQb50mzMCej
OxH5SV821XIEInbpp6y5nVTwJr3e+AbkfrZnLbRcqNuBFmIFmCFqIKHg+a13wGcRVy4oJmZnT/Pb
ISzF3aSz8AnazN7sRAuWifdGPVrQM0t/QV0buL7LgtQ1arAKQjQ9okXJNC9aoVL2TqkhfCrdG3rl
v77LMcSujRb98i6pC13c/NO7NB0UkKLc4bKgiwyorJPnv77LLNXxosjEAPkuHM/zsvs5Flyv6cRO
Z3yyU+tfbEp+nXqdj3suBJw8DxmDsJpAZoKKtt6SqHDoFQpyp8Q9cKmQ2P8YNfg4q1GK3Fgu3HKo
X8fAd3eyjYOlLBr5mvf1L8Bg8TTOpumc18jAg236te55uMTG0NlRd4tb4++pQ5zjfDpPxXHgl9dz
dQYv2rgDB3G9xQdg7a8XjVqjfS0Hz1+RET9JCDdQM+3MqoFS15/+lgVocNwhLGoOmQPmjnYRGiB0
hPQxEKZlVCH0e2Cz5lDR4mdwxN0fIgHg8U/WCUcZqpzCcqPKoLl1Uaq0BQstvhMpFKwjoPPa21oK
uR05yFbSmVNCaY6RSnndFlVyxW8jzSbvHMXquBnn0cWRllBjoMFpkULNd0Rwqy7sO17W8nnsR1S/
AI2S+Za/yk2X7yA+9Mmea6CsAdvkO3+2a5xhceid3vhsJ//ez+QeEFgWEQ1uh7qozDacHRHlXplx
J9zugL6b+W0+XIgo1ymguODwDjuHCNW6kCBYglHd2uSs9Zcst9gSe6Hu3KVOdwb9QXua+RrjMLND
4BYxwDoogCB5b26504KrMrN4swxaqKtmqj52ohJ4Qs3Noe5AlOQjR0c2dyoxLPGxLj95pvF0RG5a
b2m40j6qEufJX70HxvsFAsHlMikBPYlo/FOTJtF0qwLaYbJ/uEbnAWc+TQtXT/2WujqYaqSXPTOi
bln5yECwNz/wuvsv/thNew/mEPz2Rw46W6DITyI7pf0+2fFw0rdJ4Rqgyk5vKyfUt2SiC3NRXMNQ
9xldbeSibR9gXrDDLWngOg13xzjC1zZcX21iXlSV1lMPrtz9daVOVeatDT4VSMcnN9eFmsxnxwyh
8auJWkngcEjAO+/Xpcnu+YhraqvpFtTVGRD+UJrD7XhS3nRZhUboBZ1hhix2br8lG61F77Cesl0A
9t/jdXlmCuMmxenr42MhT+6DNStzp0+fFC1tQOxpg0ykBkMMuBrMJgn3ueAAJaOw8Luvrd0wZlAT
BZXZom8T/Z7VRhY5BiAwVgDt7ADA33PKUIg4tgZYF5F7OLZ2J9epjWRJxUa5qGSmX83euZftNCbI
40ao/M1AQuQDRpPX/guYCSagJCzvbsgre+2PASSg6wGyZaruNgbgqGfVFNmyxFHLql21EQPElVx7
zK2Imq0SGz/k1eGTrZh9JrCjm3XpHsitmSnIyI6wd702IRSCU6VehAxU2EggTZGoW+PV4t5brDrr
p87bfRVMOokQiED8SbpQE09+dcBygExpSPcxCOp/xkP5FuLg9taB5hHVb6l904BzwJzJPQKjrIGm
zPqoI2oOMhYUbrfMG6PQch9IcIh486WvTO/fcoPW1/CTiwpz17XwM7Jt52+JEN9LE+0GRXfHpPFE
jP/E6N/ODP/U4lmSg/968pBOmMt8QPVyuPr9J9t1bugWzSEWKFur3hsAXJ8Ua+LTR2+Ye0Yh3iWC
epexuSeadoJAbIeXnZOSNtD2S+T/nfUlZVma/RHo9J+a1B3AQbGtesu5daGgsugsYa58iMyxYzLJ
YNXOb/4TzPMK8LwYMysxwVheG6s89nvo4hjFKR0D70671TskOKw7qAAXEXY79XFCjGXVOWP6NNh4
/HQtHrHpW18Y5h+16Osol6BSMt0mW7e5HR8SIdi/BAv9vyX/3DlfBbVZz/JCy2dfslbgJcpyox3q
uxb0ASF2caVpPrSD9ZbmWvzMmfmq+9F69PB3bMZyyLeWSMfHf3LA2SG/mUxHHssRlUyAgfX4YeLB
SqrU9Lh03A7lxAXr1lebBDpqV8v+LHxUxZWiAulLljtPJVjJIwE2axTW2/alex0Fn5wfAWs0h+O6
s2EclWvk9xnysfeM2fFOpF4N+gp0aSB2tb9EDtRZXW3GWP1wOikPZIq7JkGFxAIpAgTCw9JD9lpl
Ppgl0YpNDWP/0b8ON213n5YpKgkhcHT454Cu6/wNjOgBhej7oF53gxDi7l/+SWnn5rml5XAuTERp
7Zm3qe6Bb4srCbbV3iwYUFfZNu0c/JBkD8XC63DMdeoAZ9BaR4QulhCaBfV9W49LlZvDQzr6/H6y
XhGzGh76uBweOnySC68phi11LUt5B7sNwS42j/pQA3kA0TSIh9PwRLOKqmbrvDW/IdGUR2SqSiHu
be+FOvQ6U6s+r5ri0brkFliIUo4vStV1sotaHKyOQKE2R2rl80goivvcK+IN9S5+NIX65BeM9VuV
Dg3ussa0rjmoOWtEbl5txwUCmrfPyCb2+1aYE/JezHpNjOmnZzX8zpGpvJ00ghPu2FuvuRqdRQPt
lwN4OfhT4ZRbWoeWNVGPtYmHp6Dcj3Zh6HWuocYx5W55NAzkwho+7Frw3VknstGlxAEPT4KZ+GN2
vsyjEZpcVo7RRvPssgh7CCXPy9Z5GWx1AEHniSuI2SJWOFVdHyG8ZpyNpvcOVYL/Ig0w8SPRKGWz
szZdO6Xn7EI3dx7+w8TWcryDN3WI/tfO+BaOP8MsjDypsxuqU5OzLAfAe+F2DFBcda1dowEwV4OX
luPX+mXgr4vQoB/28ddFGscrDhUr3hwc1BRK1p97jWpFbKYR0Jo3x7N9mO3jbGd/sV/9gbP95G+P
rvlcayR5jIAbKz6El3Wu/rS+L9wUb1sgr+55tVgmbrnBPWECYR7uimsiVmIfI6k7TjsiTSq6AVTP
vYNQenJ0U1Y/tyqd1oo79q5M6/ReJE4bZcoTPz88wgBlu+QRI5BzX1qQJyEP8AgeEVX8hzUqJ18m
ih/zOAx2dItE7Vp7Sy2hym+o1gp2o2UM6Wru8tlNjSOokz5cPtnopvoxrTI4WPYYTuKrGPso6Ol4
XlosLyqakISulzmKzFYJqWxyQ4pb6d4TwxKJavaZEud4dktnN94p7wTavQQr5uEE6G433UxV2BkP
svSTLTgvQpyudG3s2V8vLgtOQP22m6vdLYFqBVFiAi4a8ErsfclBcdvu0waMGhFRMBMeP555XHyi
eyYj9anFqtM4Df4JIm+xYxU3jfacmxx7PTDZhYm7DOymWJKRLsAwYwRKW97QFDdJDhY8siN3DVK8
eQJ3hu3QZ3j1jzQ8ncmtyfGQGAXOookubTILzxAALozB6p/P8FMN4t5mAJlJavG54nJq+qV2TB+p
60x6oMJFXxoDpHzt2IhQWgTSckiCgAxkUJFmBlvZRQURPurT0DBNzYlauBf2BxaqRUajNABW/t+j
1EU96H3jx4DWF4BLZvMPf76UzjBXdMejuUA9YLwko+NX2c1Qh7jk0YhtIu7/Ho+yHFuvBYDC4JlF
9IyUsiztlmAhqLoNdU2g1g42foJRCnWp+9g5xTHvGpAFgkzlekFwXi7L2CsWifEx3PEOhCtS47RJ
ntS/tLQ7r1GKR2NImk0IItH9BPCKVSHGHkDcKXGO5tTZ2G9kAElSE8G8allJSy9sqMCjpPQ63lSO
fZSoOYrqeDBXn8YB6v5zfsWz+yCdyu2nYZr4qY8sZDSCpf/APapanV8CFCv25c3QK0Llsd8noYus
68fSl3c5gJJ7E4z+65cZ1K3pD0FCM1nZZZMsphZIP8fx7QgSCtYtXRyzj09540adqu2LiexFYCc7
KXDWuQ40s4vftdVKV6CNYKZ2feDxYAzKEFUh0wDY9rwyqkVl9M+7l+BvNT4+M0PHcT3b913T+lpv
prhf2C2QRGcQGqFyGeK9tw4AX9vRYyMOkj5E10odLgu3zb+JEOAOjqqJPxJIlaKI7dc09M84aiQv
tpXw5djjDpg4abHgBVJD7tTxUz6zDCsHEglt+M1UrLvpVYAf5Wz2RjdHiehUralLk7I/frMhtzs5
HyCmQB66jAfnZj4yfPRoLB3A3D6PVcxK19hUocILmYpbuoSt/YptwbDLnMrfx51QB4SbobMAah7k
bHqon/hgUi2sLn+vqj9Q61j/sJQbQiennm4yHU6oCnamFfC3xjO+z8chZPm7kTQAPRr+Y+9Mj5Of
luoORbvjzrMmEBlngNrFTFio5dLmMSxD8/ilC/5N/S8IQfvrIcH1A4azAXN84G1cmwhOf36/R7Fx
+7//Y/2f2FL4imNf8ahAbgFBAOuYjiPUWpxRrftQo+BbZfLV7JxVUprWk99P/AjdunFhDHALZigS
B+bsNIWmA74m6+jVehcoYcsfZtJgL6tQBx0oZzm4g/0k3CPYtNtXYBz2SKPUT6HKxj0vfajsaYv9
y/fTsr+eV3ECQpkPZNHAjmaFjvmFnhVK835SxX3yGNTNyumzx545GYinyu4hMZ0tgqTBcw+Cur3d
u0AMQWD3OQG99rKDgM+eRjOW7bJmkg+qRcGnCcID8mp0p7dTDDbDxx4Mh+fW0eKYeGW/NDMz/eEE
OqqE674GVSLXKJVsdypBNYiRyW/kUJkIkTiQjDxDiUQsOw7VjloVOMCI6t5hfnnf8jTZBpVZLa42
BBbyhW8O9ZZcaGAa8kXoWvxs87TZpEFrQWgWxSWQBPlJDhUvJzAJVVYUQhvpGDKZ2WsAHtQaXO5p
hBvS2EWgkHsG4TlAVSXzX8FGusK2FykwE0IigQ2JOa+Z2DffBPXRbC8HV69Y2PU7JTy+l6kCFYna
F/MPc9JVjq8DginUDaymXIdTzTdE/y2TFkSrPvi7IDnof0PthocH9POE6qKDjT82VsUPFMQl9Sp1
gPWOZwbkzI9/jmFR4hjWnjML3JYemPeiui7Mx1YbbDlUU3PboPJ5Y6RBuO91pg8JwgSbQGTibBXG
IbGBA0oamR/Hadmb3nDs/XY8Ugs1pL9bZAN7AULnrg2ZglB0YN2AssM/3zddwt3ONKiQDnr/3/9x
cdZj+MnNxbombpx/w+W2indTVYn0ETAPcSi5Z58Cp9/WJBpI3SkHb2oaQyMwLnPnJNpuK5Ro7wpU
TN0mSbVAJcJwrgRTq6pyh3NS4H9GLbJ9Gm19yH42A1t0tggfeNWt3BlZBWmS6agn4NfsuduCm2vT
AoK8ptG+neqFDEDPSqOT2R+EcMU9ynkBIJiAgo6FtW8z27ppXD994MVYbOuqHxa+06cPaVNOR1+y
H7EsIz6Y4inuG/+OW8kRCRTjW2HW6bEwvCCiLvfafmODf3JF3QbpIpQ+ZXpH3TQb/5Cl4ULjAFPn
FaEyxPaXutKxRjz3rgZ6tNtV8cyLWvcreiIA/1osmKfZwadv2NguAFYXT+OUBbdd438nL1+1OF3P
kzyrizQULbtdG4xucQJ45aF0wbycxKDDhiSr3OMcBQFFy65eLPz8nakB85tpA+SEaCZE2oL6pdIA
ZZnx2K5NNqCM2MPZ5IByVe9gDRkCDK2uahB8gaQ8tkKRLq/jVWn9tPMaYHorHJpDl3gbaL+hFH3+
r4dZ0NwFBftuiQAaXB+mWHnfUfyO7TUxvZWGfenSJHL7ME3KRSEDYioF+EgYmMLrYdrVUIZFESNe
gZx1UoLmYxIg+JpfsALafd2DzA1ymhUUatjwHhqejKa2SJ5MoJ0ghMebU5+k/R4ZNLWBJlB518Tp
BFXXjL0WPb9horZ+gZoBAKy0/FkIFE4EwoghZIMwmotzDrBFih9K3KbXGsCJey+QgMfg+/udS29X
5G7wnPrlHv9l95R23Dv1dYDW3FVmGUQ4R4crsvkJoOaJGi1smNnK14714qtcIi6eOzOz+HivftUx
cunQrfLewc650M7of2+kZ4PLzlW3TiqyPd4cpO6RY38k3zLNZSQDGzyEo9sczflSN6zvosHoEc7A
zajJzXxDvYuLBqphLJNC3cUMUr+gNrbXSjj9kn4p9PuwO7EwG8nO4LmRdx1936DSpX8f1UC/sYo1
H07Xs5rhhM0aRAfjgk5tcrrJR89Z9UAVPKcSQk3zl9EtcLayQ6OC0E2tdkZbM9Rr2FW5YYls1pfX
8bzM3AVDAc2yBIQuHehrl4nk+l4gt+ca8pGe1Nx9rZm4dsBYJh9p4wQ3GoHYcnv0hZh/MFkYvIXG
PVjloAHQphBYUlr+cl0csDVoisKg/OaJvv/uNQBqx0XOX3n8rbePTqf9RSiLeuvHICxToonXloTP
2Of6W2Vl/bLyLPt21BPCk6VT7CEEnJ2QC2CrbIi7h75CUREU5LLvLULj87erHnhxV8/hxZQL0Lr+
2ZvMYl+J0IQKlMbTYY5a2mDzXLE4SZfZ3HXmHOB1QDOeLvE8QcZwmE/sV29ypCkcRAJZLtVqRBZw
DylNkJjPrUQOzVLPfM8UhhAzyfOVsfkSlejNg19ASZjsjNvlAn+gGxkjbulDPya7MQnM118hG/Wr
MsdsZ0sxroy0tl4LLu+0U2UPLcvME5i0QdM1O/MmSRfeVKkTAmP8ATcG6DjCHyLmasV4XURBkXgA
vCMFktppvdAaJA+t+mZ4pf+ethCqsmSSPACCbW+GYap2Ps5aZWV2ByN3OSSgkuCU5EC4UYts42zL
Zhu1yJYxiISi3uPu/8H3n9c0Rvn5FWk9Ize+CZGiGGRmDvezabzNIIp76c284G4q7W1RQpOXbHQB
jWG6tGZ6rqsNceOzM0tXo5YClS9lVoMaHNkXhTKeGMfELYDGydYuHP0ouvC1HaF1+q8OHIBVcN9E
fmnn74jY7lKJnBS4IoExsoLiaFciPpmJLJdTnnffDUh9D4bI34MGuUyNXdZdWY0g/BpRdKFElT2G
AnQjrZO6t11sepHVdB4OHshWZqKsnso0cXC7dIsddU2u/CUHq+EGyYr6SfA4x82bJ2sadYWvNx6U
YJc06scQBxsQxF2UGRixKuHHyKbiUVhjT43fnJqQkFfVD8gBREMs/HdoYqN0IC78hwpY3Y0CH/GO
fMMCshEBsLpffGtA0h/k7DvMvmEog3/hSfC/nkERPnc8KCl6FmN+6Jlfqvn7zsrMMO3th8uzDdns
TQ251rXp9emjBNwgghxJ8ceU/0QBWfMT6jL4wEu3ulMFIPoAi6CCSyp5l8suXwR90P1kzdtlCkpe
oEVaGA+e6ECYoLx27+DRceMyXSyzrsnf2NBuydeYytsJP9ofKoMkG2tY82Apy9uC6mBbWBaUekCZ
boJf/zu0pR4Hyyof4xo1PSGOiSuy29Bt5lb5feynFE/Cctj1YXAEe316GGPlrkAZm58Nt/ndQtbK
XY2JkZ3LwnVX09xK4tfKdgDH6Ox8RWyM+O72UQMuA6QOPffRFi30GrPpJRsRXSU3nZr9v2xvw7+e
KT0rRLUUFLZMHC0dE0ewL1VnNtLIUCqqUA4D8D5S9v4edTT+nlrWR+tq6/AWEpQBbP+T79XtOv//
ywZwNdIG0DFJ5lLCi3ZzOFcMUp8UlvucP05lF6+/2MmDbJdp1L/oM1PzOk7LXDSb58WGwoyh9PHn
i3ASjL6IOffJDy/Muw7s4aWZLEskx/f1Xy8Fdgz7sWUA0cwDXas9nJk+fGgETDf+TnVPV/OXWTRA
NmoB1Qy55mv/v867ujBQsUR5p6Y1BVILVrSrHJTHi0oliLP6EvWEAXhJykb8C6f5XKX4l0yzh3MR
lN/9wEFswrZ88ytJh6u0zSq3Cc6l5SCcq5bl4In3vIwT7OkTCTZ17m2hbF1sVexV97YPnDZoMnCP
ws1NSPE+6QEk0u6JAKJJl+PU0PTmWWDsJovTFDgCIEdBkQKQEc9/D3ADgkg0kNYYSO14PCNVoFsk
bEVh7sAh2ILeULQm0i1VcPaUDs5uW7Jt2oDr4mqTTWecskmvgH7vjYj8oKy5dm3unKhHlwBycZE9
SQvlBnFwpvkchFgrnfZsSS7O/BJObwSXlyAb+Q3BcJfM5PqaW+vCsNhDkqTGOWxSQKSV8zwUVrAd
DXA8UDc3Ug1JbhXvqfv3Sahu66KSs59XWm/I0E5B4Z1RicmPVTC8QDAI8GZQPiI8i/CPxN5sKV1g
aFGkELwUcjGiiu91AgccaE1UtqLgEcrvfwJzFJ6rWAgkcivU6s1BJZo9k9WBUMNxl00op1PlGQCq
lnX+5GDDGQkfkOsRCofgDHN/sSa887sif9WWAUZrYblnSAa7m0EKse9Z8ns64p6/p+uguc8LcUpL
ZGjA6ndnmWFyp7KAP+WFBWV7mLNumE7IPzXR5eDrZN5GanCb0GgTJC4UNFBlTaNd3N058xrDn2sA
BRTF2RiiXtnzwQnk9OZysAbgI2euI+zFUOIgZFDdjLLGl8aVydIDumJzEXRHrRQoXaFzMguQQ7tR
PCoALiM1Od2xdXpUZ6L4EmUTvFyTC0eo/CBwq4I4MZzBQdY92DjczB3yl0mF6DBq23dxngzGQ+uy
cd3nqrjE8YIBPN1hC+y05MHRNspyQf+KwEv4AmqYxnHUo37EX7KjfzCoUpLNzJywoajgPN01B/cm
rdSe6keoxKTJ50wTIBTLa8VJGmclBP2e6WMgB0cyeflULoUoxPbESvf31LEB74qv22FneIUC6Qgu
tpuWe6nFrvf73yayj3O3SDN83n4HaiIXsX2UO+kNfRBWKQYkAVFVQh9J0xjpnQtqUuqRhxurO5Op
7oZ6NF1k4XSZLoZ+2DU4TkQhG1aahXvRV8NDCLXy20JC0EymzvRSG0AaAA3Ot95cgAmJyUNZs/6h
QlnKbSpjSPS5hX4REKL8r26JTEFJMU9v5tVw3OBTHOOblDqJWFcoCTx4vZRskcc1+GzMMamh+43m
137rZmkd0YRLE1uLp6KfnMsiFxvNLOoBGqfU/DSJ+n4J7kQftKeT55+0D9koMByxddAhB+fNF2rZ
NcSQ/K5ie2UVm6sdAhBQve2mpFuINs5X5IecNXIxNA9VIurkzAkJrK6CDHZyob4LRqtlj5wOsBk4
Ei6zIq2g2aXUJo7F+1XrR2YIEYEjHaTo89afBsbeLCPZ2sWebHRp1cYRfLi7dOI4P/y3dfrkvdNx
8xzYGr9zw7QOBaubby1YCAA+kK8zxGxbhEqsvbmLOPOt2xnZA7huypuxBCPZOAX163U6wy7xAWJt
m6Qv/xBFMAHpD1noOhkBjZ9EAUFqG6nVa59a5DPPgBSoXpMf2QvL9yPwuk/L0UZ2oTDi+IFaXd0Y
l1bz0arTIt3p2AchblKUYD9r5QY7FOcZX5wN6Qv7oW0vUPVinlSt2U2vNQdRMeLVnnSPTt8WwHEz
cZkJ4QnnOS0elQJR4/zuv/wd1y6N2pOfbRXYgriu7T2g6vY+zMDJu6iaEhsPXiBzqIc4Q2wO4xej
F7sYIl9rhgxf+r8nfCzDnBzsyKp7Jx5JIq1skLWP7Fy16yu3JLFTfun2aX52A+hhG6hQUT2Y5OjS
gj3v0qJub7fVLpiG0xf7F193ritKUdi4RqXV5/msad2tJ4fuPLZTtSi80YFYUBE/Om28odto18di
w5o+XtPdNixtYIL9/hFiVPlJQAf0che+Ts+CMX5EsdMmjb+XzFL3hHkLsC8wav7UztmsPzuElEOn
AMzs6U83oLBeVM1WgI6glN9l33gwiTsLqJR7hAEm6OCCbIq6dKmNqVmwjsdzrre7JxsmKR/hDcCq
kZcb3Xgx1P+XtCvbshNXsl/EWowCXg9nnnK0064Xll1lIxDzIIav763gVJJ1ynVvdfeLlmJQQNqZ
gBQRe8c4+U/450Lv+Qu6ksQ5Jr1r4qg8tdp1hK94sEqgWuZcg8S+wTNwwDlvGJXryIzKQFOiPsaq
3sx7KMmFdORnNymWLHJmvoXYAJ9IQ0HncCr8nW6+GpA40QUNeOnVhB75PfIk44mGWkyAblxkk6Ac
F1kzxpvniFLObcymH2Rc9HMEPywCHEt/Q24WdL551z7LNm6fR3R2rPzEKY4kdrpbPNpoOSaJBhDk
Vbu7VRZrfhMcNfj6qseLHKUaIhY7hmTZZhyw467yWDhXw+q3sTb0R62t2/GIDPwGeJnlU8Jy70U1
rSC9Yn16l0zJzFkC2wx+4o/SYvvfrSu6SkfWSQMYkG7GX1xwFXNLvrWJkV1SDrQTUjeord+gfwCc
9crLmfxnsNd2T9g5yWcm2gt54aPV2+tOqyEJAy9gUsaoFOA1MjFzaFsv5ZuthbfQaGdMX0xtHE4j
y9prrwYw3ofAtACTfRpVuoEvc/Uml15zLUCrVxlRcVBEtebOb5Heqt3kQh6zcxil3Wn0/W0+obp8
Pa+tJheH7UYMemOum6hfHkDKYmhmkHaTgQuo2HT9HKBH86XnK7xfkFyyvkY9Y2VpO3z27aIoYjig
y+KnivcvDmAA0PTs+XvfCJ31aDT2W29JPSjB8ncEg6z1VgKQnBaBHTt+yqUJePovDPuCvdG6e9dD
mz7+R0fvJLHxngf8xfjINE8TulKVMqIpq8wzCl6K25rF/T7GLOch9wM7HgagRyEGxaSZlWYok16W
L5b3u5ovuLjQbA5L09leS7c96WjY9NOrH9rabkFXjRU0AeGw3unIcKd7X18pBAXyoAHl38+RlwDj
3rWsR28oywBAKtGORBPVLY9FxAokR1GbSjoajGTML74f75HlA4Y16SLPPJhm5p0HF7+EK79Ib6Eo
SmWgA2QEnoXjF9a248CpkxFPnmRVxeguJ6gCD1WkhgGoGDX4GbNPqBSYPUivaLyudop/bLWIBtLH
8e/VFDkPi1rG2tnu/eG8qEod3M8oJESPiApPhrHLAQqY8HK3XFcvK2cNUthiAwiKKgosdb/OhJqZ
JRbdL/7qmtWiE33inJKYPS0/lixctOq1aJ9M2rew7NOvZofWPJNbSFAqkXVloPN++myUhX1qUd8V
eEpftq23QlZouDjYZ7yWCEF6MbViVwG6cEvLedmDL6B0X9BI5GIjxuwV6dGnywI7svtDKcOVZg39
g4bjxAf0YtcBALmybdh70L0bWiBJrwxZaTsyeMpKs7K3Pjk5SMkXX9LHDHkREAme7/RgTQUEoX9d
1NEUd5fOVsy4uI35uupe8EiJTn7VXs3B7C6mBeweQEuAc6D5OJDO9eKbzrPWXd7bp1+5Fr9Y6Y2o
qOi8aruEXdzQqW0091ftkQ/Z1Xz6eneJO3GktRQ1Q0psDVJhhmpU3PswNd6Ro/lmsIFsg4reZNVx
fXikgeBaJuAXNGkxXhe9XqOFH422E/4w4EvgLAJp3/v1mY1MD5AHc5CeGOzMUWeGVplRRNveSLtV
NI6AiDLNmp2BiXcbhiirJGrmjcMAbIYDGWj17D3LskIDWNt/J2IebfKtZ5xTkMCB2PnS1E69MdEx
tCFdM5Q28NNmB9Lk3QTyLVPTN+Rv45n8XKGVXHH/lDpQDNNItKuiHUAS64ViHw/Ai7P1OsXzDE0s
ldHg6xclFCB1xZApv2qqkcDvtXJLuoahhhH7NCyO1GKwD0LGaWoMngYTu/xVg+pLO8zEaRnMv4pk
8EMpTlXDvnRd1GwX1bLKCH20oyi3RUezfwxHKxZnWstbcFm6HepGGz3HF48EySJQrOSucwHNg10D
6hOkBqgJkCXkQe409VOT2/UTUF1vOhLJQLq23gJCa1/H7mXSp/BoqKEILZBi0ZQGaxAgaoitKjzO
08U0u+ZuxLDpG71bgA9e49TVOxWe1uApbu47vdlmjo1mNbxT8VvrWGcUeuHgjaZlHAM7p4q1J3yH
l8CliVGj5AFwbzVPlXs0AuCEIVF6TECW5cgU1gR7kK3Z4/iBevFoaLkHAt7O29cmQ8se6ahvjzr6
/upCelK5YA3cGTF79jWOTdA4GcimVwbw5CHSrFAizX4l/otl1pAZGbBY+rcuLF5kbhn7Fpu1q+f1
2ro29PITqvzwHAFr4u+mVeOtAdC8lUwyQESMw3fNQ13r6EjjtXfcYmN0IKTwu6wEQWfj7UctBwCj
ioRmzPITmHMBrJkWoKeXeLmA4cw+l+1wGwBVYW7ixh1XpCOri2K3ck1yrhxboNys6jF1trpm4P+J
Ja6Nep3KK9dDp9icAL9GEhkoxNCUMRz/GnxWarpb71ENVFk6aitMfd2WkX7mWSRPWvMzz9EhsCIV
DXpbJCDk4FtDwwM7Dkv9TPrZTygZGGJYwpFB94ELdySdA67c+EieAscoIawHETC77o5xy7H3RWN7
f8RmHBgiTt62+yaK+iOqU0IL1GyjclC2v2lJ0U2da5zIYQmz+PegHjcC8gTfiQhGDxntzs4bYLf4
9TzI3ry2E7o47/QkpjiGykEHfln8Se84SXv27C6405MI1nOkqGLreZYaEDUX0gY3VoBP/PzCtakd
gLOMSq6DVozyhM68B9Q+9rswKeXJUwPNrBp98FsUXXQfZbKDPeyh6dBQ6OhxGQKAFWvIkQJGSH+G
wRKILEwWPpiH/lzop4AeWpHPPKWV5OkZLkC/3LSd3wBhiz0r2viv9CqYOl7vJ9YDeMUqUM6k3h+O
rZ0aa8yCPnSaTRh1EpCXmdhpY1WhSIzLl5SX0/OI38+M4byQNCk+EWO7AQaMEsM4TM6ohv+DJJTN
wK2skG7HR9IsoYZ3Dkgizv6HExohv8gQpJQoY+LADwCYq5MDrtVSA4k09BHQRzzlMqCNsF/PFgXH
SpZB4Ht4JFzXJcSycIm9WJcLLBGGQT0K5tjqTshnVJdeIgjd+DK0lrEj1CBviAF1iK+sBRHoDiCI
4IPIlw8A6lW+i4pWkUgzciPx3Zf0FFLgz+54O0JlHUhtirh5xakP6hgnj6MQJ/RPgx2WL65bvuYE
HPKuL4yxfFH+rukAGWbg6A9lSMizqQja0t7VDbYwCNUCRw0zuxcdfqU1s1wtMs1mJdmXNSROo1UB
5VwHtsN7MDKwYbBucUplIfOsXGRSkruwBmPvaeZ8T4v+/nbobucwzoC/Ct23bLQBJkZlYA6aLkLt
J1x/EmlAHV0Q6pV+WFQ0+0ANQHKTWNVpZgZY5GXNwhagAjZdzwJN/6Lhwf7ZH/1NpufOV1eG1rbS
MmNHYgwez6ywrbdGy6Kj0wKJgPSjmX6e8B363OhJdMW/j7cifZ4XAFQBCeXFcw3zmRfRq+kk7Kvr
oUCiUe+K3jCuHlCMruUUGde41f8onVzuIzwHXdRb58bRAq83Ux6zrmN2i87hfMTun+kmyD3/jJAE
Rsinm5udm/pmYhrOzNRaHB0ih0XTFn0CdWIMx6zHedyKrotquxEkqN3vk4Ic7vQWiJ/Ik7lnqTnx
KQYRymkUZgkMoneZlHlS4OuTpjSQefYkGTuKKkjiUZV//NsYSyArwsmapaN4Pk8B7TFp40rgVGyD
wrciQHVICGKRHl0ejJlf+xyfbGGjWxchfGsEtADXTzEI6cijmgr7QjNyoZkcs1soEmnIy6fY/Eyd
mK1sriUf0wt1bpaNyR/Qe7QhGw0V3l77fASU56Jrxo4FLed8t+j+GghMMv3FyNkOFW9AGBNIXaGA
+dRLX5yYRO4moGmnhWOxoinZva4Wp8lH6ZwzZv56zBwdB3n9x+F/pUNC4raWlrXHcQzx7n+P+C+C
laBNzFB2hpugaIBKP7I6l5fWbbttwWO0jImQPbVh161i1c5bNQJ4V07/lhV5t2WhbgKjy8D5lwku
d+BM82PcRPJVhGG+jUCZvolrB2IRxeg9roYVWXXADz35frIZgAHzSgPYOQ7IOiSP5K8bNUrNTOyl
yejgM2GO1gi/PURZCOS5vAXokwtghNOkgauZZouIAoIOnMlxvCGd6ZrNSVdD3gFDs4ovzeikVxoY
KFyRQ38uvRa5OVLVSbrCrpWdZ50U9QGtLtbRt0p83Xk5GrFcIz4RXcoHfpRB2ynMmyPpC0V7tRh5
7oG5ofGNIAY8aNS5/HsjRnDNR03+4KVDdcnRRBfgeRl/B9LVJm9k+qXLc7ynmQDRhofjVy7GKzm4
MTZEtDJEJW/s69WlVCgBhQRTcdOn3/AtWlz5yIvrqGauVYyHWyoY1T+Otmo7gOYD/xq4Tup/44xP
fwAwgRulO/vp6O8mW7yQpMVQtYQa9cGxH70yiKxJrj+Ywnao9kmRPBcqEU1DEqFQc2gctqPk9GKg
mTTqH55Xi/0sKWjBeZWellercb+1muhmY6JUDrDIQfGM1H3DxhEvzcQ/5o7bvErHchWVBduMlWxe
UXIPROeYjyuypiBnecKjJhh5OrUBajCvXmkmD2FetK82q4bAGlxvT766k8pdhZrjNZKSOHOp+CFC
WW61mhpunojT/V7mtZsecPAPTHgQ/Sx+E7C9b4zwZLH9EigRTPBzWOgC79VWFq+mqFTHSM4D1dJ2
WYYMADaz2OGw9QRs0dlj0d/7SqDaSWHvMhu/Dr9y+xfXsltkJIE2BH73yRlW9lTFm4Wi6Jf0Rgvd
0Z25UhFMFYEMWkn/jICUQn3hAA7sWK/fBNIZQBZlrn9uGgn2mdxBxr/JNmDOsUHqPqXheZ4CKic8
kywM0J5qsX/0PXw5r2nxzd2bfoC5XuxmkSLOZrWYZobHraCKqmJNAd3QKM86sHt8sy9W6NwRpxbb
rgI4aHhYm52TnEhpKMtITqQkc+pMP4xCuKrjB4//X4b4EG2ekm8MrPs1+pnTLWjOP1OrS8VNHy3S
VXbmba49l03zWaiOZJkNv9T/wp/iFO9xUmuqDxUQOoGxPaxVxuETWo0c5JL6NWHSv0uESZ+N02wj
THqS/roOlRN3UZZ1ypbutDqalmssV1TWxVddf5HebXQ3LgpFpJkDoZ+X1doSWrdKmsoN0ZpXZadO
DYaTJ8m2HUFSNehTdqKZ16UOWgfendx8GAGkMF0YGdwG0BmrxV0HpBHaZIdi7bV9cyks2W0FagpQ
1Z01F9LRbGhYc6FZM0b1SauxEVQLmBpo5lbpOMzL9Go6WeCgO8y6JQrN6giQsVmOBso7w3INug03
85G2V7exGGgFXfP9NmofkHGy7NC6NOn20WicSt/T1KKp3/k2KAja8qYlE5NajGozp7aPbjqgVI2m
zqTXwPsEdEIwFN4Q0FKv1hxQ8qkoc0DdM8QKHbUOYFd4/ig9ke2zegRk+Vh6oJlSSnT9ArpPAwIO
gLgeSYXH8c2PRBrIymvAMngmPy16iul7HWIaTT6vJ6vyzZBlO4UTrkIq7A//vL7yDeXkeqARuvkt
61npp3vDMeSKrroY3n0X/RJT4IG9MRUlrLYyhVlveuqUB343fgFyt9zIuZE+VCcDH+RRpU2GNFyj
bGSDH2c82XE3nmg2i8MEatXFohlA5TKqBo8jhXEtKgV8rQYSf6Ujl94eP80Y2u++d0tJpPUUTkSs
2wFDze+SgyijdKUBagx7L3bx8pqj5IZ/HD7oej86cMubPexkAhEheHLxbMZfp2M5L0VW6I9APt5Q
9zYNnlmIVR3n5mnW9RKEifhEQQcz6Ds0IhtHX2blaZnqX68vSCyaoKBFabipukvEC4p9w++LvSxB
uXwDlxlDzV73PC8ecvAW79hQd2fPTOpDLOrw4EnNOhlJa+9GA6DLEgjHm8Iv+idTmqgNyDP3lcce
wD29Xn4pbBEDJSbpvo9SXNuxN3+2ICI33WFA3WH/mWmKnFqPsqPR68PvlTZ81z23/xpHOEzPgWsB
SEHXDzju4ZmXY7tZbgtVfwoOyK3m2wKCPZAz7fR2WwBI91B8aKKHCVhNh0zU7Nk2VC99b55Btcie
29hiz5UimTRKdDSmGR7bThKZT1nySjbySnA+shEArduQAxnsalgDNTZ5JI8InVJ7zS6agC5COu70
n8wGTTHkj29Z7zi5qGWgGOTRoUNuxQbQI5PYdmBUj3G6ulzFyb1oHRYxODfV7Y5GbT755guS4SPa
DUZgYwA0mL+ZY4h9eKI/cYVyoXPgDssQiXa88wHxoTXZ7t3D7mQaoPPM3/ZeKlGjDrYiHJ+jn4Vm
BViWUdZRaQGJyM83s2Hx69CW91+gjQzUk9/XB7so+keVsGXDCIKTuxpz/NYBrhgbhMfaSfajjgZz
00v7leRp+g2MiY/TiIJRVgFQeUo8jjrBaW36WfwjdPUvskr1r8g2eqvK76xXt5bTupvs+jEDUhEK
5NGUJviIXNMQFgfTC0SV8D0VQKJOdZWUafzmxkl2SjmL1qSvax35AsHs6whaElC2py9U6aMXobsx
GhMsiThMyljG0OecjV99NHC2OC783oHWa62hoBp/72PxMCROHNTKkJnTCeVi0+cciIDYK+lHIwXY
DwpJGFKpbf7gatZDouXs1Ruq9lVmQaoE0kibn3GcGz4Ujeu8+nHz3PXTqq94/sr0KL2mRflCUqdU
5miukdutn/AsyF57EaMig3HzUFtt/jqlabvT0ee+pgWuqMdtMtbxKZ2c4praVo+aYifbMHz8W2tf
E8UVRAZ9kCqllU3fCi//2QibZ90qA4DXSo5SW+ltre9Nqk1yDhVaYZ9LVXdkhxbbJ1XprXRVqUQD
+Tv5pO9bnaOWqTqVRlY8ZxMOVUakAJ3MDdB1mKDUWOBYTgEQ00BiJBQAMaonsBetTUxzOf7sig6d
h8pxUgay3q37R3EORcsoHnqhf/r6j85QaHKgJDedwj0avsY+DIsOOXMGvMf/5EJr/4Xfv3DxgNyy
wwb2/C98l8s2E17bq1n+653ehan6s9EO1tE1gIoFqOT2RDMaBDNBmasGmpGuHG1/mzbZp0V1t3Qx
3C0lP7zucdi6RHYiwL24xh8yTrgCw0Vrh8KP42qg2f9HV5f+2gKxxKFy27+FA0MSA1x30m8MV++D
uuP+b1Liq6cYwh8d4+AYqYuvHnrP13Lohgd7MLIDHq/lPtVj9piP3TXrm7Nw5BaMPoDfiktUPlea
gmfie3/SGLDsOH7fO6WBbfYCsd22rIAMb6XsBDyyHOwmznMacfm9csZvIx54v/k5B4lFF4pnfLUM
2xAperCx/Tm4oK69eCKKL8PXO+0i0qzTUi3o8Rhbe7zlw4pWclAdDavbeoChQW8D8TYQbWMwJCZ6
zjYArkSbHVDujtRnJPNnhg3DG3Acq7OOT9GA1OTl2d5PfOGyuRfNcCMvCC10UgjVuIZm5XAt8T++
c5q2/KQNABEQduZvkLUsPhmua+w6oE3Ma5uC3frYaC3gs5MTuC7Bda7WGj5OlULbxXmHWgsgjBgP
RvZbPuX+77bhPIBLPH4TDk+3E5oojzjt8vB0tUtgs9je78a4HaNc/N7JwQ7KVjrXstFB8gzw1jXO
ugK8OAe8VoEm6+t47+Dg1H9EfjC7co9vFhXY/3wAW/JNnYvsSl5kDPVOqJfvcFh0WodyQD/FR0QK
srBH8ssqvJWZyfKA/Cicwso/+QV7XZZ6CSsfebJzhAfiKZx4mjhuwbZlmC7St2188E19s8H3EWgy
lJKGTsv7Yd1WDgB4QVqyHqsMzyhP9vjgd9Nue+8JfNVXznxjPzuiPWJdoyfnRH428HIvZqnbe+k4
TB2tt32xdviao1P7CwgP8ctrth3IEurxS2aCIjiNO3EikWVrnxX8i25x9zQWZYdqyxL8HzUDykgs
xbHp0SCM93mB/sxQADIJbas2bjtqR+tbDtzrgDl+97D4VmV38wXon/HWcOMwgyyAMyVZN2kPbArV
6m6iGv44oABZXPSxPA9e/y0GfzZY2jG4eXsbZKR9FMlKfuTyK5EM5MI04Rxi9OAOHUAHAAIXirNk
2Ch7+edMIaenOPRF5lxNawuUaOSR5gOQ11EmPLg+kJ5WmucnTzx0k7Xfe9GFBiaAFbc2LL3c2p5E
/VkzttGurER44LLxUFEFakiUTQpACJqtPKEhsAoBB4GpV2lIkC6mWS4Lz9zoLu6VLLOS/D/IaM7u
kFqdkCQzzFqiLUK4546jP8zK0OnxQenbrQuSNpg1aYJ0B0ckbOe5oXkwTP+Fqo2xBWmfKxedT3XY
GZuO3vWoxL906L69kEvk9+NZLbDow2FxJuuo4Qs1r43jUgfeiwoHvQIgW4lRhJulNpxm5GcWgGBB
QV0xrCqJetLaYwHy+cWpVM0Xy0A6kxowfmVGf9/NO3Q7MDgVE5qTVYTFGdmOU4/P692d/j5opq7+
YVmsZ9u078Vj3gJDX4JTrsRE60ExZwN2AP/z84SDcPHnu48y9S4z3jLgarnV1pO2t5orKmX9MxE2
UJMWxnsy3JVU3lVevq+N9LDYkkRFmx+iILmP8jtsOYyrPWnVEQcDw4mG0hLDKU2smzgWKAoTJd/c
6UmkBeR7Jy6RanCCVCsygwQ+GKQGvi11MeQgbpcg8Ve6xYWVYxCZrDg26m8t6QA5lrgomScxV3+E
o4yBMEfyPB0q46dZtXJLOn0w914T93su0Vf6gY6SZNTPVCeAXNyIKX+lM3vkpdxPv/JcFtaW320G
5rR4bKB/YWlRECCZ2LTSde8N5Lc4A4hn0ySRhZOLv6zXRIIXeKyiVGg/mqMsa5EyqsFQmLVgi/b6
1AhQytacXWE057EMza0Vhj9ItQyAGWvOi0gzRy1oSo1v0C6AmnYVZDEs4t3aCdUaAOyM0CynAtBl
F2fSkbgYIuykVoCn6zZ5XmnrpJvcY42+0oPRC7k1eSXxEVKfHOmmv9cZdiNAV/SeuhwM1qHnd1ts
BOWb6ZanRnX5kwcK6/v97Q/IyMGr814wTKXCc9XwPxYMSyogvqs7pipiKkNuBK83gDv1TqGM/JOP
87ATiS5IkYBG+G4Jcf536IHWtLjQChpQ0JzvCh887TiuZYFpgEOjTXx8d4+g5kRPjvOGH+Vi2Wb8
R+MP31vQZLxyNKfsbCvvD+BATp9SO0WdrvKwtR8dihC/4+ghDFiLg5q4b8KjGUm5LnKefRpLV9ub
vmEHJCaAZTw1iWMCzltPP5kiHi5jGf1BRtB/po+NhwyWWulHbfzSWQzQjW32iVQF0JxTCygCGjDU
BQtfHZxXXmLVymiXA75C+jTbtaoJ0st87cANAYR6Ze0zQAmxSQZ4DYK5SVUmgtM82kqkqddzjWIv
u5tMpYdAgGmQfPZ+u6Fk+h6Kv6h7DMnEYT8iG4ijgD87yrQGrQ6aG7pb0tHABvsBpSPhmaSYZ9VD
4Wkf2tDuApEbSPPCD4F6fP05MzEIUGhyFJfn0yo2Rf4IkgAfm14WPvQyqU+ziFOkEHWW1c2nNiWO
c5WP42eA8S8J77OW8m1M+/FLj75/1Jmmr0WtO9dJDKiCUvqm0JuNNjYTaBAgjn+6cbd0rrwbfsNp
tjyVnY7PLFEV19gOsa/PEuuYDs6B9DYXMYhjhP/WgP/01LEcdK1GAUZW1T+bOK65zaRsZ+AoXZFo
CMCHz8BRdSIOJUDanv1BVC+5ke2oj1aiRRDgU40/N91SDB6b7Xbop+LN8kUSJL7Njwaaz/CVW2Tr
BUKFGU2/y+vucxjaOJAi+JQZ8pWmRgk8mxH19TwF9QsYBodHGoa8AAQ/gKRtMT5yBwOpQQ0NkoMW
pwkfXNFNuUMDT4yTrT/9TOSgH2x7XkRqxwH2be33V7ecunMDYjItHtsj8O+6M6nwX4Lffg9/Aonn
4wFOMk4kpp3e5p9JuvNbdGSgUEKTcZC3Dk5XVTw7GpAaJvM8Xdb4nZhv4W8+y2Xo8lqSfqbY833R
LS5huPuaJ37FQ9Q6l7kOruT8MdYrcQEFa/vcJiO/jI79KPUU7U9qCKO+2hRx3WxIZMxpnjNePjp2
dFtkot7twpk5L6oTIEQzX/qrXp3E0+Co43ialTjnBeGze7V6pGJJH2lWAnoychmsoprXcaCX/GX6
vmiJGHqN4pEO8fWnwn5YQj6LY09x6RJCMFQZZdbug26ekjsadHEzy8oOiXRk/EMk7UV7wHYe3ViW
sAIDm89ZBJuPBeYoWC2V6yNxsZLz/3EtIIlc9LoVexOlOpuBciGJgjJCawPgUZVyhggmKOG0adD/
gda1zYJAvBjIm6vFpPtHQ6k6KZoJoGgxUnU1OtB6FGJuqI00u5hodgFwF2s2tSb0o9Pl8tnC0SGa
WOP4e+RpyQrVzjieaPB+dmr+vnBIDfdbXETtvLBAs/ij1XivurZLigZc1QVaMPrEjfo1yXLku7HN
xuOkR0hnoxW3Q0W5mpoN/yNmkY4eQ6VLfU2uuQoBomP0QsYy38yOs/I9uDEBJVc2bh3QtZarLn45
qlnRuY8fp5h0XEqd8exY7//owOh2osHyQ1T7J0KWG5EgY1gzoSOxBIqRk0Mmmpoc2DvbFgDhcQto
7lmk9Wg4mrRgicd6Hbs+vSjLDUM57ooss3JxkqihPX0I4scxFuFMalfgMGhPjh+uS+6k1KtEbvth
+m3gyA6aqiaMZl2MBOCiM1GCMrmmOJBq0S+iVOsX8VcupPsXfnQX6oogMP7bFbMyKpAwVldzQJ4Q
dA5PNugj1S8s+1qjm2IGfbYUjj6JBtBSwDTigwNQWRcDLfLtL4uG5bpmgj2oCcDQhl5O3gLJIbEP
BN9HA6H1ue+QfovuzoVEtLiszdK15vUdyspnIMDFV5ROt05t6e/R8Q2GUGN6rpEwuOg6XoyppZlf
wSTHA6BFjoroXHtuuviZ9FPmVBvR1/VhzCINYPw7UntVL/duC7inDDUuXwHCdoqxY3gVkSvP+E3E
uTxFrbt+hRO16MHDGdHTlFiobMLVcLiKzhzm9ujEruM3ND3N/t4QtrsGXGvbQoXVgVOH7FfyWUxh
in75Jl1PBf6cNacE/KOos+1YxtraG938JbRrVIjbszAYefFit7xf11plb8mB4xPxAS1q+8aeihdS
CRPcEnmneXsSjUT0Z9diX0miIVd0Hx7adU4Ucpos71A4QBwlazH01WNZ4Asy9b/mHiClJwJh4Q3A
6MHGUm5n2Y3RiJaZNRBWzRxZibbEVwuOnp4IY6UF/rIYXP5AYCuRAiEGyOoC06KCM32cjmQnvRAg
3FGFxFvSzQgv6iImqn6CRUcXwuNxneKw1CnR0SDCKTwBLig8kdgak+IOp5FMs535YqPV+gTMiD/X
3C0k0bTacac70atsR2QT1QD+OQeHNShjAZxGs2EALL7pIjsBhvZst1TRdqe1b7RQ576Ndiyyg/9k
XPla56+brLePHt4s8zChu/+YYS+SA7sMU7KQj18ANnNWfrB/mMbgp7GCJZQHsi70AbA3rtvemnGU
pdbZg10PKWo63fQyqYFmiwjiahuAd6hdIr9SMqtf0ZQD6czTw+w4G7RwLyuQhizhliA0Q6Ef+AY6
8aAnKajN1bVi78WM/Px853l3TfJfwtIsAcLukIMn3vRYO60af3RRNdLbe+R9P5Hk2IV76R3dRuYx
G36GDN86biq7mzOZPeBv0orZuRbjBV+BgGlon1FKUq4oeZvqzqWrUu9zzh17q/OuO5BHGYFkhvay
7x52PtpbtzA/etB+GJ8DlySx3fsYuob8qTPs6Mw+dU22dmu9OZAIHrS1YU/NpypKnAtTkN2kB/8T
Qw++B8Bjtd/QQbR+5yaV3rdx8P9PbraKRssp2l8v2g9RO18U2IC3iy73RsHVRcmt1pBUsDzwIogm
HVahUYxPyWhwALmW+CN1KvfNdfxDG4sMp+U4BBxSHzTR7x4sBXZTlUXemgqVazMHEgXD4d5SgTyY
OCUHnTZwIBUVDQ0hkM713JoeadU4gGal15Mvi0OGf6r/EmgwU/SGt4D+c0xvOmS6rrD5wIPG1NCJ
gEu3eSGNHLI80DQgRBIL2uJPxGfkYhSzv2yNE4/SaS+mrlX0Jta6wU/wTRbf6HeFoZIkiEHoe/0H
By3TxoDb9c2BYcNdAAfGr3oUDiAl8Gw5AM5pAc/6e+FNR9bU2psXTdpGOIVx1POifpwyEKGSB6gH
grET4TOYix9TK0nOpQX0I7pj+lG0pNhJfCA/kgoVuCA0R4XPloegVIqQ/9+4Ap20oZvZJ94BXn21
yKSkwXL6EAjInbFadDTTWrWEpr9aB1oQB1+TIJYEoAC4O1GBYv70h6beE+XWzLulaLn8TEsOGeu/
kAr1vipR74bW1TWcn9gp1Hsi6po5u6IyF+RspqCCwSdOtKWnNugr8Mxfnuwf5KIGzXUSX+kFMT/i
m8z9+wuiN0GX5fT+sTSsAMjj/LqUdbFRcDShuhZAHLQ/68KUHzCyInQlKF1dgMkQKbcKb/+gw5tS
vzYheC0S1sdbo+YlILTdTlxyf9hGvWyOsy5p0XnfgJGxF8BamHWox063GrbCKBmzHv8zfDZyoH9D
h/Mtz9B1y/VdU9f9e1x3m7cAsBra6EFKFCbmriZXokBNWGaybNOqc//MijRty4BmiheHbwauNpZr
C3R/OO4fTO08T8nu2DbKILkjg1npm/hsHzQvL6gteUdlAlQSsNQK/GPpQNc78Rq5XBEsK+4CzKUI
d7H8GvS4tscvEXr38aaesq93M9uS+Vfe4Og7B3XAvbWp8pchztOtqXHtpE12iPKRspbbSpGdkLLU
SpQfiGhF1kVPIg22MTw0VWY+miMYKsX0W1/5fGe3zNo5mu99de0NTn+c1cgbbMPsEr3MqnSM6sd4
/gxQF+OZNBbDpyBAgXE8pxwyD6yHgmfWimrTekU8YnfdD2eMYsBmpiVgbwfdDTQkgDekrLL6f0i7
sia3bWb7i1hFgvsrqV2azePxJH5hJf4S7vsCkr/+HjTkgaxM7lL3wSigF5AjySTQ6D4nfQLmZ/qE
40NjnyBlFg9iyKR10RXpg96PIclm30cwqsgBB4QsmkdqUFNthStg/LdIj2lYgHD/VYPCS4RM3fG8
koKsdb9fjnndvUoZvrrlkTwQQ4tCFIK5m/tpPMAiFHmOTJikBZOo1vQHwCnHj5PfXJsOG7to7HHw
CkkaY0uKE2h0xb40EIG9TdMkxyRHrjwWxm/Z0PIT0DC8Dc7Cl+/W7J70Xq/fgGvGTykHHiAxIQn5
5GOF3OP4f08kd56FYmNEUPUTzkLBlKnXQEXkALQibRN30UvNeKDbkfaFoWBDrzg7RoO7bNxYT0On
QRXCLksBGOJgAUSnY4nR4GDMrDoTgBkDinNF0cTgcVyoSSMwoMdafyjWsQy1orSPieA4n8eUAxei
H3Y0XIx4PTAXX2vNe/sr0xd+QS0wMrLEEHCK1cus6dJWS+FfLGPQ41z3Cxlwlv02NXr0QJPRpcpm
AO+X7j4Qexw1ix+v2WbEga9jb3LU34Y9EAyekKkwPHkMJ07AWDmRSGccXEkaUALPIOCTMjthgH0W
TQ0+vjOOGk4kqkY84eYhLQ+Rr4dEl1fmSLHSl8J4amJjQSXgWm2BIOuADBbUDY5r6YHBC9ROIa3u
PZrM9eIIIHy3Aoj5WgFF3kDmYx165nyjtYWWfPUZfJPAzp/f8XGvF0IKV74eZxxvXYsFmlEV+R5V
tgAem3x3a0cMpziDALSiBuHe+qGulxqZx4iekTZurHSfOjZgM7Jk3btVClgqLdO/RaV9ckVdi45i
vjBhLX/Uoxk1dmk3h1QJs/TGwZmX6n0cyhJZ8NO6k3uTVGxY6FVEjVVoyGPrQfuyNQfx+KSti2ku
jy5orA82DtKOSDN8UIU5i8NwZk1lODrImo5IRJRaVZ7T8DwHwZrlxw+tOKFdE/x4xhFADD3Kwp9M
8fCgXtOmOEqPp51rF5UltaQYUYEcecj0UrYkj4wOQDAO6o5pqJqkriwAtuESIup8TGrg+EXrNLA6
1BjAy3qiihANr/UdcIuc44SilstEjBJC3hgdrwDwgW7pltPWLrU1UDY+kUuoMfLeQJjLtCGsEADb
zKDkezXtFKFmpgPrAiNqLHv4s++99YJMYSwBI3vdVWn3n2Qs39x0wlvW6VMdGzxqqRYWMs3EeZze
58B4G6vo4mn4BWRmNb8ZKONCVEGf33CudO2tQjYgafU05MzbqcI4VSdXxPMKOAxRUqfUkzkCk3rW
8F0KxU1tnR0BDe1qrjxR7I6fgsW2q5GCKScDxdiaJtM2q0B/U6x9y1DPJoRC3a75d2BhOgcS5ZaJ
BzmqqYtLElkbZUa9CFUCRoYLit8LNX3ZvTa87g6ZEI308CKF+hV+mMjfmvrtkR1HvUs3TkBxrlx2
AmUHO5WiN46aU4K1Ct1edUk/JLmJc8fhE/2aEneRmOWmK+e6mVZNU5fVU5w62u7+SjfuZA1s79OE
iQ7Rr/RBxCEEGij9MrrLG1L/nb0SUY8a4hsiV6ld+L1tsgAGxE5KkBhqgCLWAFv32M8VDn/y7z0A
gt4Y5+MzPrOvJMWBqg++zzIGvJZTv7erVWxTry0OpNVdkIFzFKgjmovUct//wsBGFyRYLmB/i20x
bZDlZhjI5c+zm4FhQGyhSavsmL1i54GiFLDoVvk2yTo8gkqKzUZPFWGVtL8OQUcnIrfRE8tQERkK
48F1igDsqXb+0GTIknaitPaOIHKxcLLkFNsrgyBoLpJVILSFfAHVMuF2EKgHwXgQh3diJf2WZTUe
a6S+YoAAUREzQUVCahT0h5LpNvcCblT9VtJ9q8nlGCXHt/NIIU2EdS5K3GycfC92HiPjYtFOnetq
SMBAj2Rdlr5rjTUg3xBynMddLWZmRRWAPf7pZi2tViHxEJY3XTW3mmMaugT/y4lOG+8lVE6JBSeS
6LaZsfBjVQ06MpzFelQ1Ushy54se593eTMY+MJOl2SpIvjv8PaVQmHyfmfAeqVU5YovpCMDCXrO/
asZUXeZ8KcHBi2GZJf5zk7r7BixQU1hMfyGDvnnV7QWZ0lb8Le2A30+W/WKlOOfWwHwuHEG8024B
VrzindE5X80s7w+2lcWbIluXp9xJjum8ABsBKXv8IdVzJE2mabNbKuCectEgeytbcFCBbpfjdUZq
sqbG6acMZePGWwya27OrI4wKcD3jLXLNP9yeATPC5ntttrPvLOubDRLtm0e/RiCg9Yb3FozZogjW
QfUGeqq5kZmLH/LcjkM7tux74xu7jwmAJ3s71WfXWJwI//3U5T6zUVODE+/HtVykq1Gvi88DXNhi
n4ET/ibM+MgfSm8oX9KT5NZpYkAArMn3aGTNdgbCy3mqB/vJMkDebJodKiK1vAmHEQCrhcBWRakK
Oyx9CSZVAbcqGupRs3rZ0gdqTG7MsJHG+NPjM7c7WZPFzznwpp7iklfnFgSEIXNa6x04R/E2civ9
oIFk4r1bym8mzw2ENbT6KxjWcPt98jSCPmCfCwBLr3CBjCl61PRAVtrMJpskRqaEwiS4S4V0qfyk
etT2bHaRw/cx1Q2ipl44KWIiqJNJ+PLspecRKaMvDV+6l58SGth9078MOIcVNiThwnC5etGAxH7p
Kptf5vEz782frC5mYteBN3s++k9EGcuntTkv7vJoCJGSg4CXbaKqsTYjdtmoHoj9h5rFA2hzVgdI
95Z59LFaRgo5ABXp0JSGPiocsIMczLdh0SuppQNX0joFyKVJm6HOq/EBWyNYpbO5KY6OkXih3DAg
w+XY9gtA6jK3WL9pAPDeABDCfmKzYcnGYskLKo1BW/Ah98E++GA1SUhWSj4Plb/PlxyIZcJdKbIx
scMl7c1t71XOgdXab0NksmTnRl129sraLt9mh3UhoBRxLzRuiqIKFzeq8vwAcoAWxa76eJo9yy0C
IwWoIS+iejvHDtLG7CgOAL8F0OJZS45RZyPh2AakWJTPyTsfQLZrxua08cSQ4VGzrSuGkiM3S96z
BvBFXp2UDzTUZjyqke71aoI7+pWDCrcDhUVqfE0M1PwDBm5imzpDWmdXovx4mtwk9EX8v5sNfz0M
4jxAhMSxAukyb0td3JhjSivSS1NSZRT1p64Vu2XgWVa6XYT/iFiYt6WpSZ0ArQYZXU22jRyOhV1b
LfE5AauME953PTLwCzc+y26LxK6ji7P/zy2Zpb37S+rW5hctnivgPiRIXapiBD9XfdJCLMXrfDO4
zAxRqmmeG/3L0idAxFpN58kBk9d3jiU1YpftiqCH3u7AxzJcGJhKTqgdXvcR9qPPeglKwTJe+buW
Tz90JHj9hXmcskWKq7sZUlBXpaATNETGgBhxJE+q0cJylL8BokQXpTApTm0OuEcABYshVcuAacQK
UIuWHklmIXvqxQPZZt8YTyviTwVWhDgdT/Aer3tTO1Ejx6S6GY8WMtADqbOYw8Ipx6+NrAZE0M7K
XsnIXSlq0C8fvTwBXMGuioB6WejGrhdcgczLxq2ZgF151ezp2ydyHk3Rkxvn7T6npNREYIIua2Sf
gQ5nn2l4o6HxWu2GEhA0ZJZG1etixahU+rAn+aeeP91HBEZuLmAb/EsPEmPHBQt0ogdA/nYusVnT
f2DQSvm63QCXAkLbXvdgzfGPbM4sMJPlTnwytGpHVdBNM437pTUfHcO7FkYD6K48U1OvjVMHZEdq
EtKQeiRLZlCo4ruAD9VFU48ab7KT0J3bKtl0cwXk4MDvlmyTzVl6pqbl/bV3J4tmJzmDOg5H523d
oL0zJ33BdGSf2xHA1cU8N4bS0++y32pUxArygcXzweFQYkWP8rg76nAjn4td4s1cKtSjnzfZ32k2
g88R+UVPqNP0n8pyNR7EHKU2noaswwpIoC0g2t499H3UzYjoYgwgvI3V44V2IyMb0prcq8M1BaPu
UIOMPhh4C0fST5pXHFyzeCfDhYFjGAcBf6j02tmJmyZYx2oGOMhzbIw1ztVEPq8yofxcD7H3M/VU
QzLpgv8vu2Eo0yOwie/yk0ggE4+6JvJOs3+f8US5RCxy/wS4zg+UvHpnagpnuPbuZalmA7oBFePK
rvrV+N99aXp9OuEJjgI6MbqztRe/2MZRPcqnBv0Pl08G+ZSg//eleKAY9Gwhg27Htck/qccBGZDp
7bNF9u8eKW4MPqquwDkpEGAR+6YibNl1LIZaxMo6kszPywwVDlS4TZ+qNyEdp3LYD3CDLnuvBPuk
IvfKdL0NDQQ99s4KTjBSJIVzMMGH90iiZHX8hyrqTog6THlIk4AsNWxMcLGZghQTBdBgT8+9aM9F
XiIQ58Wpq+E8kBbYZ6COGaY3Txut59LUvsQiIdKwwEWw5B7qEr0229aZGcfjk2aDGIQCkVPCf7Qt
Ql4UePRByWIDfWe4kZEZBSKFfOgRPFMi6n3IyYpE1Ii5lb1yqhgCZGl3Mp3J3tF59t2hNh1b14u7
Xnx3f3fSTjp1zN06Q7LD3g4A8r8eyys7UviocQ7ogrGRpkerd7/hn/E1y2tri6VEunPEMEbpNiBi
eROStk+s/tFYgBfsjsbXCbSFXxdQswhLksyO8wwyV/+RnMtxScMFtJzHxBv0594Ah1Sb4A006nxL
BawZ0oMvXhaDUhB71j4ceuAtRvorlbP2Y4ZTtLYFX6OohEVwLNvZZXfKnEbfypxSyd/nABc+KBN7
AaAhittxf/aDykhNLC4VlIDqt3ZzLHRTnOdHIGlLWm07FBxlOd4QbUiY6C7wS6k7ZlYE0AdYtiCG
k70VR4baVmluJiIh0OHnI+88ycugyBkUb8SdrHb8btN4gKQnRSU2RtSjRqeNkRoTswOSMG5dSOuO
hbPxAOiwcbOu8o5WNCLVLWbA2xe0mJVI7m9SVtoPOKVtdlgM5EFLXJmkd2wHoZUJj1ip0gFwBqQB
4crrxTd25FVrSx7IsSP4iq0Yxw1LjqRe7HPis0tLPUC0YamnxsxH2CaQOhKTwQzSv7P+HWl3zimm
haPyc4SzdCMHULr9hSSMdBdHoKPc0QNnoqdMmr0YpW2dfEr8vFFYetSEXeOWu8w3p3MyxIADnsfu
lRo/T98KeyofaNQvnrfvu8gMaciE2YRolGGu7guJQICcbPsWVYjakOIgCgzPTyBg2JFyNRzEMpFb
GIwJa44ko4vqCBOzadnFiDgi4ptY82WJfMfa2ZODelMLUbkh9yyEqqGpkkqrNvGQgeZBB6yXkN0o
2nFEsbCRLJeqiUYQdyTdhmRdEeO0LPMCF2nrv4Gj9tlH3dSXYe6ml9KaXlH7Uv+G94mzHzTgPeXl
WmGlYOK/VjS1j9o86G91wrF0gXfd+guoewG2QUPs8LBRSNbkLIdJF6Sp13zLi8V+iGbUbtFssbXg
rD+OqwMNxS0gUx5cue6y7mLLQZWhaKqGo/hoQqk9ON8cqdAQPMC5SYFC6N7BWZ4wyRzLZIG0NrNm
U9fRjK1oBqGaZ+2NwNbn5MEtCyanJmUZV9MONFRuMA5u5m5QtG48jlr5uqzcwPNBjGgqu++r41qn
73QhUtBUDLybCxufamvctlGaPZgNvmtDNBFKTk9zob2QiINaHByWHlIcB7xLNsqOetZY/zl1xnJM
gbT6NCKG/AQY7+mRIYeCDJRcG/x1z5Me+TLCVk2Ugbgz9KLE2Clj0n7cXBLNjzMqgQ9mxLoz4Bev
DWL4IsPoY0w9ZWPMCP55IBZQImVLMhxO3c53Z0faOxlNELcevjqUAII7+ecEn9lZtj0d6w7siqL4
Q+tte5tPIiWTQr9qLAPFAEC0wTieg6RX4FeTD3iy/iEjuwGrrY2WTf0LGdNcynf5uJ6S/ffzZciJ
DHGCiTIvcEM77IZGiwi1HNtszvEc7Yg4iwDbJLEYKTJL20kzwTimGLgmcP4qL+VKvV+VNKXhxYe5
85uTOk2sKw7isEpHmPzXE0asmNoReGTgY2sMdlBaeeJIYxSE3zqzZkLZEWmEH/KP2AHHet24IZkT
u3+D0bZvAVaY+Q88dVsQlE0RcHwEwEAmwASolzY6uAfxkALo962clNSUXgakgDs3paapyJlkEQqY
gigakFr0cQ1l7IiLq6FJIAQ0/tfLo0xJ4zgKU1Y3Xmqqu9v47OKDN/uonGZINP/1NpSxu84GuAl/
vfO7obpTw8+f17we92o+slWfBilIVtOn+K/qXHwNFr4G8liBgIGtWx9YE+AXB7F/NNMZ8KU01thg
AbpTSKm5GRtkJW21btTDcjH7kFk49EOBenR1kGNHzB1lGqBSpRsJ3Nlpkh111cWxrGtnQTkqXOTs
0mWxWuxLl9ndRiV+vG61PrbZOn01DW8JATTo4jeJ4ZKjMI2xFuyGYpgXrL+AoyUFWJU2fbVSP3tF
IJ501IjJumkAmRWgm4CxyxcB2zDW5gs1qxO960g6PitRJli37Th70hbNfOFO2z5n7G+ld7EOwrq1
eFaibtC64zr4QIaM9evMDNizO2y7ULAm5iFjYIFNm5J7Pg4vcQeksDzPCQA9MB1IBvKDFtSOFGn0
wUi6oESmRcwvBdech1e1HI9Vap3NyEIADAhrbaDGJEzZZJ79ZNagKTZN3fTnGxGZUGOIGagnjclo
XWJrf40XGb5vBnH9ze5WHwu8GusO5FOAg2W2ZyRX1twIHHCzbbF99y5W7tTNyQMuxg6QGjGqqphR
vhaG9NZX4F9qILrYAK4OoPILSH4uCd6qF29g3rYcBaaBpl1lSlvxMpsCMozjFVgOromUGKRNTQEZ
ZchtaDaWP9UXZK7TDFLboSw+MK3Z2Y60hp08/C16PIFYXKxeaXULAIRW5Mg6ZoBCxXJrDCiXk2tm
0kdDmhyx0nhsijp6NgacOnZNKUfWuEbPS49HcKszFOQJC2pMA5k1ho91tpLlPkOdaGsZIbl5ruc/
u9qcnxjP/iIR2VoTfvY200I5ElegXjzkW2cq2c9fMXiXvEC958oZeLzjgIUsvfboPefORhwaGp4F
6r1pf8jSBYQLU+7bOFa1bRBX9g4IudKqC2hspga6s61d/EosMGhImklUS2gdMwMfOYQ7p1iq5wnM
rSijGtwdjnCRrWg1E2D8d1XGjN9tk7ehkxr9F4cb/W5d6v7i26N5appG3+tdrx+RgbuEzqzvKS9H
Jue0pR2upamjGha5OmCc7J+Mer2xSBEBD2dhQQ4fFnHv5OGwAslapXI4jMfI6xKZH5QO4utRiqyf
nO/I5pr5IRJFbiwzMwIwrLU8qnmwi5lBrU2V1wCOYKEBaqqzx9drY8854EvVeHHZeEaiNpmZH7Y3
XiZO27WUOEpnZOtux8ECq0GaGpfBBrmmXs4nElEDIgPkC4hGs1xkZJFdA0LBY2NMpxuZ7ALLs9zz
Bgm/L9i0/UE74LIG2VkZL0cXv2P7gWS/KuIiTocvs0ALE8ZA9QDH5YjvrNdRnGbzZAsSARC0ut1w
JE+5GTeQvTn5YAy5qfdEcg52kemADFAXfCCyWnT0wfdZlf6MeuNVQ5Goq08XHzWOZ24kv8jiml9I
Gw3RhIcEGuqtoKhEdZHFNzQE3SO+XGXYJm9L3dWXZnabceNjdRRkKXh4NQG2U2AzCYojDiIyI9Yf
osoWi6VG3wFVzQEVtZE+Mtd08a7zih9Nt8f/je5PlEEP4MBc7H3NhhQTAW67wXJzAR1SC+Rto9ln
yKVCJiBQuUkb1wCyDhaUBB/AM/UlpSE+wauabFCXbQChK7Y2pPBBgHG4JjJgy4J0YwGD5SLF4khd
7s0IcSEwNQcJAxa2HJMqR9JmiY37AAK4ftzFU5WBQRtNhJ88oKetvg5oPI5t5OBspNSPo+4EpI6i
AkdfnXihy67yXJ4iG/AglGBYtS6/FNH2mmgocg6d3q6QUCEUS44Hr1v2t8mIPxXkLiE95qjogV/Y
mvsEGSqOV0RnAwAqOxaXWZAkPrKsSdiJPIX7cbQiUYE0eYxgEPnQUCmU851MzsVNa9kkNuua9RUl
V4JFpqtf/YTtbDcvT2m6+BfbGNoORQToGhJiV1ANNIxtbzQgaWFTMBrOutX1gYFL0Uxb6R+bWG6N
PaoHxRTUlAhEB6471lsK5svovQzcU7Bfdv+h04wo2uPTOf3DSKzWjGJecNomumtnnkQ+8UFlcfji
s1JDbEUtAKwjZEsKLPLxSVPisd206JIljWWGiPCuU8cC69zKwjuFMi5dICPY1wQ34noAGOSfVo7N
hcYMJL3dJsCRPtfTH3MOtOFbPWkq0PoiloRjR3pCuy6OjMzF+E0+kOVT+y5Bj57nrd2/YwfN9+op
rZ7zdzI/N0LuTjgMK3CC3DMObIbWaDa8i7sqICE1/9exLlDllPv/NIchsObIiG4h580B8T9sTSJt
PCsWlDtOFdL+L2Rj2S9hk2eGJGUhghXlRr3/kwzv7+t8kptFML2URYm472AfKfypgqVLBLjKxrOH
rVIA2epnQPXT4CnFVu811tyCdqobl51XTcXRzxvv7IqmdTT3pvlMlqbIDUQVHnCD/s34v59v8tLd
1Lk9gKB/XmwGMclcsvZPXuVfWkGEVIuGei4Dzif1Gp+BXNxibqhkKCkH+9GdoV4g+3OK4iPJqaH5
DOJUojFoTtojWAxPairqFcCi33VjMaLAHFDtPduk4ki2sjus126QgTy8f3iXZ9uCNGQkuwQOlJcI
pt/ai0nSDyc10c3E0gcp8qi+TJDL5aRrgdcicNh7wJn8wgqWCoKwpvDXK3cYjYkUbKrfq7kEfIRg
F5N+N91P/UhPzvZaLXaoyMWAETWewLCEAvZlk/rI4ifQcYIbl9DhnS+QyUlADSfEcaQsTqCZoD6J
yQ2QbdqWz84PEhHoOMmltbKTM6N8MEl3SvqPOZ0ie/RqHDmre6I5lcssXrrPmjgBxhYNZ7/UjVuz
unZpTA3yC0BIQpoI6LVnGsezrm2rOf1xZ1fVDIgzSlgCa3R/RSUxTOvZBULI0zik3mMP9lMxaC0f
wHrU88poxydsHUhh+I7uBlmBwz+3APESCcsIXEDGsNo9/p84VgPU9xq4PnEzbejmssaNk538k/wO
WfgB3a66IfUnUe/mL5Z/Ipnn5cyQPopJyahE2uJ16e2WCCBrU36ewLEAKvi0R9WyleOdiCpsqdHn
fh4uJCVLS0uK85ICdTUkIQhrkEgOdrm1Q8Ez6JH5ubSiBazJWML5SYf/PbRIc+Jo3NcFiN+lUC3x
aOnXlrMD+LvM39470rj1/hj6er1oddGGK0ocNynqvM6zONvNPXtCRP1jTD1qzLED944PIGShVA25
rcL3TqaGlTNXWxCEolzyww5c3Djhcgek9jr6NG2LTHdKpPm2SDp1C+8dgBHV9EwLQBQSDchDaARJ
D/blVJaftZYFQjhwa2PNBlxPEnpplJ/zjAFAZrQRZ09zwOvi4EIaZmRIQoQNgcSymFfDEbTa22gB
QaEHgNgDGJSfb8pXuKgOUyBxv5ooOXnoBA+HGuB+n+WbtR3K39dqOtW16fwHuZnfWGXwb5OR29vJ
ctgZIOb6QzItOojwAHCNWtJK7rVqnCHXKJhaECPryqPaf83WqF8MhFb0ououSczYxkLV3LciKf5m
SCD5u2mBTQ9kN3yO33uNT+/lWHWbfBymp2GuDCz8gS3arWUCoqN6E88TWPc+IQcDIDV/aHF+HU6J
IYj5sBlGdc9PAjFyaZnDpfpe8UH01ZQaD+kiNOGnVxIXUfchL/wxAQ1pFroPGkpSMnkLwrASF1Fq
OYPgMVNzqfugW1W+ZEIyZaK0d38XXSgVH5lS3F/t4zNRM6v5pPHHH0xDpaVJI9RVHFcHG8WPv0pd
TH4NLf1tHxe6+W7UXOpWbz4tNZH6Y4EMDRqjToCdfiByxMgtQSUaMmiFKFcIGhJMg/A2ZFfqZH8C
HvUVaYP87sBBgNSCEz0HGXKATXlYJ1CaIvsbRYcCxKCdWDvtaGxTZdCvNv9Qk2Xsew+GmEe6kAz1
nyhhpDl/tUE2XXR2QWgEChNflofIehCOmqNi+TIzbLxVhcgqxH3UsH3pjGVwX2dSdCUA8HIXkSPy
N8ETresLMCzM1p8BGtAUWOIAQ1vez80fRl1qyKgtkcZC9xZnGSqiqEvqscy/6OCv2UUGCvhsAa3M
xIqeencyLbMHJCUKGwDLjvvBHpB0hpGyoyESxa5T0fD/I7NAybnpEHnCNnO+5iQDmlY7JcufJJEp
x5pQKosOICr9jUdcIHMm70EpEMddiUT8j/xmnLEnl5s5zAwMFbzB52oK8qcu7dq9Pycv3hQJWhXB
HiW7pL6R8gmFvHhPRtrWB1RxkE5bC2nfT0kDqI44LksrcOvm9wb15keSkZaaKGL1xkGx6eZOka3D
fCgRkwqUMfU0U9QoXa9gAN4485y2SV7mMl23hIeqxaBzC4ra/6EjmrUj2dy743kUaKvUu5MB6Bke
0s9rQIU8LxaOJPwF8feOI9NoQSr4lsaubUb7tZ/GZLsWoDq619+Pp36sdmvP4rdo7aOta4ztweJN
+zsQhEEhsgAkotabc4XCsLCazPZ3MIRw1DGZ+mMHkukvgEn9goNF79H12pkvO43XyJBGFNDdV4VV
njPb3+gIlB9pVAE7CJk2QrGUKFDnNnPrQKqEkAshaUiGw44I6yJHnw9jPO7lkDRa1VZnjeU/vcnx
ZnYNULEu6uMw52o14DVvXQA+3c1eaAjx0NXkzKRP6ZrSlO5urfF4XPu43MqLiDlvppeu6p7JSN6Z
/BPFRdVfKD6PDMvro5wiMVOcr/dYoGjTgPxhCSJKYL+FwBP1cz9FSndS70hDDSlAbIedTukmwNUT
YKRK3ZdOGjTgw9pJG9J0WfRb25nuTsWAqUcRXySZ4zEV9Xh2fUSMVSj4JnZcpwt+UkpF5sr7TqEu
8Nm0EfjKgkaP543ug1dSkT8C2/+v1jS1LcnvOSSVHanvfNWQekRWST0x6SoeAHdyxWSpbEmGQ20k
eSq18iOZr2evHa/ji5fb1isYDlqkFnTNnlP5ZWkbZ7OsAIXc5UUnclW2+G/qn6bIeDGQLf6gJ+0W
FfJave1HICz5cYIdC+EpOGsr1Ykg4aGmFKQ4yk6bkE0VIFd5AqVYFxpLshrdHznwJ32AdJ3ksyDz
1tebIYikXsFRgcMsLX0mpODJAmBhoECDJaYwCIkhvccXlmPwCx29yq8OCuKYelZZf59Q4Ya6PNSj
jqgw+LllA0xatEm9jG/u9nK2pT8XbNVOSg40EPMcJVgHCPc2bbsdm5BNE5c4IjQo2myKwDMr+Xzq
sleS60SogNJ1JwPcKbKryxicFjwSNVMs1zYF2HhCqpRK6m5+oJ4sqUo6Afgq1FRsdVNnJYuvfvWm
AizyJm3iFmV43bZq3dTsNBP8ou06PwKgYHh2RMO0utlMzTJuDQtFD0HMQL0HoCtkSmTDMzVkHKXA
AuyNqT8qRe5OFtLSC0scEsKXDOPUA8SDDuQZBwERioqIZrYsoKFnQOkjmTYvPXbA5p9+arQnDwjS
h6RFrjSSkhYkqA3gJ23KNUD8AxCXzlA/p6BnEcCWnq1VEUBYMj2YAIsFSgFYFNEEyMtxZvs0Aw4r
yebYiLemjiRyE4lbD6k7uA8eeAi2rsBWWICLuoL3wwYqUYevr8+y5tIkBYb64NQhB07Ig5blwQIU
8DRAIf61J2QcXGHP+K4zbBIBczwQ52bMywIbU4xV489O5wLEGUJSryhyCVjslRsl+9TaS/E4BaRs
d1oKBu7xReN7BszeNxpi9cb3xuQAb1FoUbY63wxJay5r99b8UJPnooKZbqJ0ozJc+8qTN5bgo8Ra
WNwj2dzdWUnlzeT46d/JBxCrgvpillsutaynHQP38EYFwPPzZ/sHklUR2KHAfv78OfvyT3+5c3CB
A7Ry/ziWg/s4mab7aBFGHqgVwkEMSUZa38u6B+RbBCRXDjT0gTQmou7ajhSx3U8m4GpK42Db6X/u
jGlOHuNQIudAiBWXXmqEfnxgfe+nJW3xHALxm1UiRRLhquQRZ7uFHkSiq/uozm7qb0laJI+26Vsc
CcjIjmzW/EgyH3UPVwesi63Qahd7Q0LXXwdjo6YusTwLsbqpQvqMaYMkPxUeN0C3mPz3uw9fbqdI
60FLH7faVyljo09qwGFr0oLMGgEanDTsApYg9wyOHFC16YBMTpCCF4uGepMx6LuKpfjPKrTG0PBH
ZacDMScshsZHTgAU5KG0flKfTCw5TyRXE495v+6MrJxQHmWiuBhkiIM4sCVybHlEIoYSE4DGH3Y3
spuu9P45F02TrTWqMci5b68XqXOOE6plmXsWDpWbH7pGAz5v5pXPg2ioB3iu36M4K040QmV39Wwh
4/rA2hQk9x9mpOBz+7u24EU3pnP5TKLGTwExLWxXo/kaLU58lE9xVUI7d8i97GvX3Ko3AT3QqaHn
O5kYQ2IJBg0uXxakqOQLhceovlqrq/oqFFcgc3UBGtJV8FZ/WhvvKdc0LLCYBxD+iPt1IMcJ6DAe
8sZka1Br4IRqauec6R0sUZYKCBOh9libAKbOHDY0JIV0MUeen+1q2N1ORtdJTRxXL0m37m9mW9wJ
dQv+32nznVYyN8uqhlY6tPyxTBO1LDfrH7KlcexG+GFNP25M7AxBqBZ5oKhPKgYdkdy5cYLcQ+y3
pid+Jt4NiWj4DA6MbKj3INUDbtyHnHok0834ScdxuY7kUO/iZwMLUwEsG4tmnIAzk1tdCehrDE2c
1t4oOhfbc5JRM4Fq6alzeX1QCpqFfJWi0pAvLP3u5idrQDL+xqMcBLKAhY83A+8sZKKhATe9BVxW
szr3+j+UI+D5zr1oyBa7R2Qn05g0Os4CAqDd5DtSK0M1dGsXLmpMPWo0txu3qxX3ckKlUMbSOfaX
/4ALx95yN1pP1OCz5witijEAv6cSkDggnOYuQ9dM2Sq+nJ8GVxVMLb3tg6lDMeeNWjqNcmrhT7Mq
J5pODW8uTxrpfn/5O/uRboxcqXGjHdDOm1MkOCxdyXyJRJyTL/gyb8Y2K+Y96PvOUubdmZM7+VCP
1NRTCisHSRpOozEvFjXAmKCulCon5LmjUtFiX1VSW1b7cVjVyAZeKDHu39PYpJ4S4/hqd6eq5fhd
Iy+OXFTC3KcJdJwmr213BLhocQbwxPvS4IWJHJXpogv2Z2J6pobonqlHigiwMqeuXcI7+We2NN2U
MG8DChwt+Nc573w/bgekENUFVaSDNgKhL/fSCyLbfN5R15qL7NKX5gWsScPBSSueilrXNNT7ddms
SIYEa6rwWQze4zhPmLs4S8g23IgLAHb5GYCpzFV7UdPZPn7P4BEJ0tJojaPFTSNAmmsEbBeO+BqS
+MyN26BwQI7vHkGJ8bVgpnu5eW7RU4ncUKZmhurBRT0Q7LkPspe83bgqM3Lt9dJEmgJs5WXpYSiv
fb2iuhFpgZNHBCrw4tDwMA3bZNEeKre6bTjPrJOzdgclt8ckWgMad/9F2Zdtx40rW/7KWee5uRqc
yV59+yHnWSnJtuR64VLZLhKcZxL4+t4IymI6r6v69AsKMQDMcqaIISL2todHnBLK/e+G1q2mr2ou
HaT3/DInOQPRxJwnTj88BEcew8J02aOGEp39PHR6bKsm5VV3O+mpRv0DLiINYNqkjmEcUHFnHEYd
hYKoHUR3MmVhB4wc22zctcBRY+dW2drw7MYEfBqcyEy9mzHe2DH/OJsmf1TQLsKqifwKDNS6iTqL
EATkIQ5Mx8ru14CPKZC9iKZqvfxC4oeRXGc99cgIRK/1nZ7mICMWksl4N1wDm9li9LoaWabuIjF9
fo1aL3zKwUh/cmzxwHgRPU0qWbRboTXgHVAe1Gh8lDhAAFERQcF3P+7oVxHpJtik4dYkSXn19WEx
D0p0EeyHOMGB3qyTZAmctnJtNCIDMMzPSYwOqzXKfOw9jSODHrkL1yjia9/3DO+SJB960HarpEek
UJ56RR6g4S5rl7P8kSTRpKW5IatJrAKV1TTLIYob3Fv/HGJrfe+dTW/cmChU3E+O05jW4/lK1Ha1
aYIQLBWZ7V511PBfixblNKDQatakmwzVkO00G/vgWVdYRgxQhXg/q0a/dYGvYaOQc5QX0pPKAEQr
qOfMeh+qx7hAvNIH4OypXwYbxhQvhXbchhnIUxZzqYOhLAiWjVtyvDHbgv0yhmkyRLnPh7ZVE99V
VZB1no0eM01JFj3DEfOm/ELNQD7zrD+9C3xK+tS2zkawuv1at6EG3s5YtgtPCxtkKn0AnuGKBqTe
eCcTdNlsAPK1ec4N3EL8ipBGIoqqn1F4FOxJKuSAu3JA2CEPEQj+a1ImWi53zZTDbqSdDRjYEPte
q7j4reMdLAWVhwz6AWTTspp0uQ2ikAXy2SY/q4r9A42i5jd6Un3MS/6kmucl3STSEwGXCBSlI27H
iiN4F9kDNT6yyR+6DfX1oH3XmuDAOnr+eJkdyWj0UbcF3jauMT5mkGqUM3QSq4lurO4MDSrV8B6K
xXaenUZouPQrATx6RIS7OtettxJmET1LrUS+W9ENBxIbBtjfrB++RxaLnkkFNEqkwWnGrUeaye9k
BOFP+NwYSJihOWhUVBf28cOD3OoiuraoFi0BAtIDA25vp3gXUVMFxntv1vG+joDZgRQd0jUfLnfO
RRXkm5IXQKD9mG+eVLaWIurmQLR2kdtJY+epZr95LELlNx9PjuPLe65/ysNuD6B5rBW0YKgmVg0Y
IQAtRkrwYGOtCUokOYJXfpLIYCONDav+x8B5nkKtUWQg3c1kzTwv4oiVubxzpUE3TtODMveB16CU
AzWveWAoozhE5c/erNMBMbKq9Q68PMplNtRO52eTkix35v8v3TwrDUv6MPiPptbBJDBoEZKIS4Bw
cORDRzz4YmVOuy96xtaZ3VzasipP4E05ETaO6w3j9UMCmOMkEYxOFOI9nWbIkzP4UBT7qQ4WuEFH
pzf43gfJHKluymfLxnxLQBFZJUeOkzGSzPCeCxnAp0qt2JM0r8i0GOtWbyMVvULK2s+VfV7oP4yk
uhv+t9OyQO7xd6q1+yD0m60lBaqCVKP3qA+SqiExDscfY5Tqa5IYrhgmPYnkRgNI/A90oZVWQFRR
078/yIRMA+d55qcbNrYnEshAIHgakbsDyhA/TQPg+lh6tBJK1zIT/EiIU7hHaoTTFVu/yT7PKuQz
GtFqmoG6synJUZAkw06sZt2N+1ALvd3Qc5C2vqpMD3fTDBDvCUdizgRbQhgkM3bJDU7JHdTJ7DMP
oV7vB7vcdIsdeZDqbijpCPakuoNKmYf81udjarLefYK6c1Cxa1pvBN/imj02ltSlJgf2lCv4iYSi
9Moe1bOOc5q6nVnXqzFHddg8gnr303DQVBY458xu9x76CJ6C301Fj6ts+Vwo0r3GL5Oz6HoEXWX4
tUSxDt+alkwAf4jGiES0MnoWrgpc6Jz9VB+B7OsVYgDNAAZm7vi1NpCKR97zODLOuleeY+9Fypt5
SA5kJ8DghZ3EsnCt6jDUXHNeUtDpFokvTzzCu0PYbfdZmghOIlAc/ADqH04i6Y+Ue83Cjvz0Uym9
YtMAwBkZ9qzdhiOXwE7UUpTwABxqDZ6eFEjXmQHYoxZc48DAfXMKC1BgSJcHo0NYu+tJVt6BHSNP
1yriVZY0wQV58sGFelyLUWyFBLYN6ZqitMG+WWIflheAFJwdJ0sHoKus7i61mmBS0Qwa4jGbSaZp
xYAdI80wKed5uFiDWQ/8zepz0IO4AFj6qqz9rcMafgJVWgMKcxSr6UAcOY385f4YSifIBKWFiDqN
FhBwBxxp5yNoZ4gcZ8ZILNw6RBmF2lnQXqArmm2CTcwDqXCZJbcJc+3lvL2IgG6T5g3ob9VWgjzm
OWiUmiNWHiTVXg40YPUU3VT8ghIRtLsEuLjj+sEAignpKXWOEuOomX1/dZs9cGJOAIaEAo7O74Gt
BVbnDVI3OlQ7c1uisnf0NkwzK4BV2eOwS4Ebss1Le+cIqR+oaUbpj5PMzBLZhW3j6QBg5RxICh9e
sz+ZbzynLtnJNHtSzzeH0jvOSrPCugKMpNDdhoazoyGmtJyFUwHVd479eCIX7WmW58AWAI2Q/kmW
KWrUiDJZpzrSO6YwUZ+B57qvgxVABHGj4WbBZW5KhBLOsXgljchz1P+KEXnwRltpW1I2DmiMFl0M
ykqgxwWLIMwuXZAfHAXqSA0Cuc6NeKdrUyyx/+xCI0TcAtlxnvVuGhKtj2f2QVrvtdKdBvzt9GmI
wqJ6LMAypG78wCdjHWr1gUg0sDPLF7OFemQmRxKp4WrwLJIVSS0YPDvejWM9brJ7m/0xe9xNVQuG
G8L509jNm23iCo4ydOeqKkc3FqlANsdUfTUVXTVj5WwNt/pO+bqTbrI3NZKca9mBMYlquVrAJoAi
CPHkkoBReq2rcdVXRIAZKnDFMKDwc0VKK8YvfYP4FFjEFXVqrKWuvnFVUenkRaOAU+cubvyn+bpK
bBID2+mhBO4DEKkzlIkh+pQWVX+JVGyKRN1goM7GHnFNOrLOfiZrn3hjSLCE/hxKPZEB1KTTw2nK
2UhzzA/saidEJmKRbcEE6pz6JM39TR27HhhZxVYmcVetUInjnKauUyZyUQlurvXRMcvLoADWGMiv
g0iMyM/Au2qht6ClpjE0Zc1blKCL/unmq+tiqXvr+Uu++U3dmGyff3WkRPZShXVtSV/6NMndj+Jm
zPQDK2xAUOuh8Fe1Qkux0hywK46of9ie424mkSyOk4wn6gUKZoXENMywmBUpiEg+dORSZzh+TTOG
HFAyFf+DPHTg6XaoI8eT5hFVizqrNmCjlmE5Y/meKQSdCG+dNtbaw/Q7od8B4LBRGhnD0iAJ7XDz
MxFqCMkJPs46AtF2AN5GFDKyNlwiF4ZvhQiaJWLAkDWEE/bAPAL7OMkGr3UVwX8adL8Jl70+dJc8
sFehacaPZt3Ej0MYxY91jP+lUr8OvO5CoEGyLcDQ2Zls5Mq84TUYWXCYPLqeCazZTOxoDmqQ1I6A
r9+Mm+lZNc4Q6xrJEtPDNHwTlyDyF0ZpgCEKtQ64OXVrpMuF4CJUOrdtYFAi9UhXVrj4EKY43rmR
kalRbWqN2yFhf/7tHGRIBhksOGMXO846/DtoyNwzR16stGQEl+CdLNLku8c7eRqdqrs2sjwbCstU
Kmmsa2ztwA7ZBPpkc+qInRL8i4K6Uu+2SYo/587HD3brerL2H9JGRypbCLIATUhVzmudkDDu7bDP
BfZ7oFC/qUGaDzvJIE43wQCeYFBC1AuzKs2dT1kigIZOtybgbJYayYDtbh8y88XlIzCrHQd3n31k
fcoKr17PdLhjNaIGaewfSGUb3DmluNgkiXh1c2O0NmbX4iyheHWpcWzbxRvBQQaBoWPTIdJy0yGv
7tqqlCk+sBZ7bIikQ2JUeM169zmLBiz4Sk+qzgLnY+jon8h1UiljgXyFpan1WBYbP/EW0rODh2RJ
Dv04RldN4+k55vW6NY3i4HblmZX43Zp+etsEcVhveoDCLu4MuvLTfQD0cmB5rWcrGUgE/c2LaRrB
jib2Rre9mb21zrXN2PlerT4MqF/OpgMKxxTF5yLhLjiZW/cRKEmbHrW/F5JYJuVDAF5boNK08ZIH
IaKwnfad/J3adh87vQ+3OOipuAiGk6FtQQpbJkO3yXH1H+NPG8xJImXxgYaALwHnBse110HcY/20
zMo+UDN6EbBfpbSBP4se6erS+wtZXuPamN1QpwTsduU3D6Pe3dg7kVzmaeaxfzuVx1IPZ/gsATiu
XwFqkUps5mYY+iVIE7o9TwrUT5PBz23L31FZjoObzWJBWou6RYNkbKPLv4QD8pXzhqOYSRVvT9Xa
1KWmxhVjHCC+RVXcpMIRsTjjgF+tOlShLCoUH/lia4YoXMbqxauvbjcCCYoBh7iRrPzqZ+UPIMLo
V4k35XXIgr9IrTPbWYXd4Oztwky/9mvfY9ke2SzInQCpzKqoc0XTYpkvAKY/271MnvxK6E9mWxzb
oDJfkqTmoFgFzKztFtVnH6SI0kn1k0g9dkJFJZt6pHMTYzgy/9tsM4K6Wvu+roOiqcmvRvmCtGjw
7ahcxUCiMUy7WY8SrzPSUYPzzQ9TDva2BBjXPhI9WC6sEKdONCggAT3MLI/5MLmAlwiG5MPxNy6z
inqxzqNzHfXvM9NMA8rMZQkQEwAstKrpFJaCTagLJE9dZ6j/qmtFL0mVvJ2i5yDPeQzpcsQqFefz
dRobAngaKSXF2jRq4L5KC7uVxkd5g4G/GGC8C6e8JD7wCoDATC668nMQf1njpGisNZWzCLCMTH/O
q5b166w40IYdsDAjLlVlts3a8XavH4FocCsHNi6mjf7N9p665N6X+YL546MGhApwUwL7V3N98BMb
w5ZAgEnFUTW+KWPZrEgkQ5Mm3zpcfK1FI6J1bxbNpkty/QUYdwdD1Nm3dOgRXpOu+ZhFcbD/f3sA
ZKZYWkyXWyux9CM1somMqffPuk7yZwT9q5uheqB9szSPAQ6Xv1dN/VpghWP8F6Pvxy+iD6w1uKTN
Y+jpP6YSWT+w+WGoVBWyAaBCnKWc09yg7AvfoRC4yhlRVXCSDajOobrzAHL2rc4cOPJ1wibfdhEb
gTeijVcBOJRtE9rOolUiGUC3kV+BTkFCqFVFgAwMRFXzyI93QBv/hKjgs/GBJt7bhYNUDw017h86
6kWDhcCfodmAcf8JPU69Lm+XBaiczuDOAjC0W/nAkUz5tSdRBtHCrJG4zmVUnEZAEJ9yuy0QEYhW
iVKRHmlIebq66eKY5S4YSClXfuvDRK5xmWgAbXL0GmwNPRIBIwAddgrSe+qpV/+NqAxVGkQrt7G8
ybmoJUANyduuihhZAr9OUSuRdB4zAFnbqSl7x/JBRKe6N9qKppoHsAyoGu8gRU4A7E6625vuHf8W
Pnm+J7y7WpzvBLUCG+hEC6rl75yH2lh6XVq9NjEiE36jv/ip5QyrgvNok4XBAGShUhzvaCjqRKJ6
NQdlMWqGbH8xyeQpK1SCbxD7keDWZeJgOOl3PxPBMxLw2x0Tlr5tvCj73AfFlziMs2+oq//Ox+Dv
HVBiALTh1N7mQb/t7Q41OJYeR6emN1Bko3ph6CVILfqQSclq8Lkmrtmt7wwjbyPAw6Ihv5FmJLlP
cL5A5vC2b5pu10fewRsY7uYqMCVPIf1JpsD+FL2naL5WsdZcUhfBAuAtUHfKDpi6KgLUMpVTMA3r
W+R3DDoLsEX5GDB1O73Vd10WYPsTdv0z8BCBywFSepDKA3uykT1IzhNrTUZnrMwH37S3ZAwj+OeJ
Be5a/OYPpMt93d0XjWfi6gRWB1suo4zWN2fqIMZJXDrIODnhhauD+MaLPkf9hrgFSOiKDfEO/LQw
heH+UyCLI4G1kHNwLrp5i4IlZPehLV3dBEw4ojChDzAVKnOiAqcUV8fxvu+bZF1IM1joqAECERxI
fAFO7T73EnEwG2UzC1vhc5MoFEJ4JyLE2ZSVmvajNxvIz+9SgIr/8xCan1vRvs6LHhmeoXiNvQQX
snVx4Qi9XhoPiQuAKcmtozIAJBQh8wp0l5N5wKHymMKQgNlhW/phsnCBNHs00x9U5jpXvU7IQTPa
0E+3G3AhMtIwwh8iEZcDvZrNdJcltk7n+2SNToqzJva/Cw9pyla5N0GneXCI+NjZjQ8UcwI54DfZ
xgBMVTgZM6RFHrdrm5nZflbNKBd+aqiSrkL04L35ZRjpat9mS+abFoDhqmGMFKJC/SgVTKTZlW9D
hwxfF/fc0dIJm1sxlt2bLqQD1in8HpYfzlUOiEoQjtTz+NJI+GOQosqLG/veB7iyaLviD8P8EXVu
9KeQYJs2eOUeOyS8XDuG3OHCbKI/hyD8GgFz4dnCXf3ef6zqvkNmFnjHsjaOrwYujFO8aZ5JpUn9
L7toQLaiVC3KsjYDggVIKISoAUx59icP3lk3/o3Ggo0dICvMA4/ScahEs3bH8GXo3frUJDp7km6T
n3iWvBa2L7JlZ5b2MkBSylYPI/0pAv7CE2ISZBssDtgoVWlPI6kBJPqL6fjjsvCqnauqn0AkrR+p
N4tMhKgatHR7fWeYxdl54GlxiMDgRJnguAcRiJR+ig0XxBg/pTovxwKpJ+rPIiyXhKVJKR1zXkcc
WgvHBLj2nFEyu4W1ueiblCmyAQGSByB4S+k/9KoxAKQA6GPt4CjYBNKPuP89BoZ2JNWsr0IWgIOt
G1ak84XDthJEoeNjwnzjgHoxd831lB084LFdRyOwFq10sm+BE21rVjRnr8Mre6JZAM9xuwocsMAS
WQJxKfyOWoGss4vIdblsE2SPzahAIcEAkdxa+KZxua5glwzNXXWNAX7dD7rSGRVo1k3IQbPsxc77
uBkgiHrAyFV5hD3b27UdX0O/3ciY9c+4Gu+fJeCYFDJzsB+VzvGQcW4njlxMVqXjY7u1QCT7QKrM
QKI79kPjmsS0rW28huty10a4oG4C9kRN79ftBpxxw6qNCpYtc726lKhwPPdFpT91lgmEaavmNyMq
38iWOhCtdjQBDlLRo5pT2FJfNh77GnqDsXIjUzvyYEiu9pg5iwFlEn9qQYRwndV80bIYGwZZ8h0g
6fXPcdFeyQE0gHIRscq65pbfHZtUhuucedGfDQpt1Qw0tRi5vxqbTuLf6U8t5fw6vVtC/+1vJe6/
VWnLr6KL8I7CON1s//SA1rBpSrBpAsK1wE2U2hSRTI0jgtE7AVTlIjPb3JKu6lpK4azXTWDlL+nw
iTi+QzOSh8gxOcBVfPHqum667HK3OY1glH+xvBsvbnvw6rh4NSJUh81ebfmZ1Mi6FYfSiuLJS+bJ
u1fmg73IZdlm1GUPCmSOcvVqjJ4DwzQuZScOzA3TaFUpZHscPekQOh1be5aJLevSt/mIen/QJRcZ
FjcudHYFmTb2d1p4ihThBeIzuMNIH0goFfuFXoKoFSFW4NMph9nAygZVZrjr2CZuqruLIK4WMcoe
RYHUGb1fz7nBd+m/EnW8KHEfv96lENOABFWaeFSM4jWS3SzzAUg5hkCXBqLx4m6uG3dNRktcsjkH
GjfPjUBMvkIxHLajaTks7LDjV4CJeQhfd9VSOFb8Brqjl0Zm5XOQgWUr1x0d6QzQJ6LYxr1nf/GQ
arEzgMmzScGM/Sa7pSd79geQ9+xNy9xyBxoi8wW3JCuygxGQrzVcEh/6vE4+DV77RPNZYQbw2D7L
znltOVdt0LDfUQ8yWIMa59DmVxTPHvKsB8iTRODaLkvxmrWNswbiKN/5ViJf3YodDRmUz1VrjQ+o
i0Z8OzLf3UQ98B2Jv7qx1H606myFPcAGl5L2p26MygsuDLqJw54HiJ+GQx7u6SdqwQ20ojqScPti
ZXFTe3by+kuUS/utdEGu7Fup+TA0Q3YWPl6lZLCjdNfWbfziVdLfZsA03woAzb6Eo7Umh7jkCWog
S3kCsEpztQoEkIVI7Ddk+b5xFFg/G2bcHBoH4XTSOyhFRHLOW5hpzrq0S3ffWpX2bI/tlwCB9ijH
aj6Cie6pteS4LD2kpfMPgnuRJEc2gAOBVG0edZcSL6Q4NsCjkdcIhvf4fpcJ6I8TBO4xQQYC45sJ
cEv2n0xA0wdt21y4lW4ahUHNW+yrM08ckZVenDulIj2J1MQVykFbdyyWs456s5+QaX0aGbh765UX
BMNh3mSCat0tVrTfpObDxSVuVYfYVufd6YcP7vHGQ2FFf4WJg2vbj404bck5cfrQnpz24GSeRepN
PvMOPkwDvuzdMVrNjjTOcgLQbk3xH0MDpIGbo1449JpqHamKGktV1MSqZyuDq4FxigykI+tsGFSB
DelmA5I43keE3FWpnnGCU1ljFUj8owIhw0zcZQy6w0Oi1d61bhJUt6o7JWPEDc+g6a9JEfnr33lE
Tr0tUQj7amoOKpi5Vq+CwDK24IDZD00iQTLcB9oq8SJ3HQFHM8OeuFxlrhdd6yrRn/oi53vRVMgb
IW+kQlbI5emKQ9hZ7CnU4vGi5gpFjjhWmTcbT13Wzte5051ubJgbfcTNdfBhdaMWiEazo7Dzi9Mh
341UnjXEy3zEhahjIUTPFVkp9Sz8eFpEjGY1iBuQ0dFkmVh12G0vR1QQSURLfg7DCFTQIcakKE1B
qYxyWjL2Y/0+olYWMpPByeTr+/EB+3Z9he/DuhBCEnJuzFVka8kKx+OfsEkEiYToS82BIUxuE6ZS
opw9O0lXpLwZAWdhB+nkrA88vrwXRGfVvm2MbosTODZusbx6meX/1Q5vrhfaKsm4X6PaevwOtKc3
29O11xqFz8usHcJPIbZ5oBd35IOdchwiutJGvXfSHBioHHbSKFEGkdXeuk+KfmNXGYKniQ76EMUh
AiArb19qwXpWkZ6a0XLHdnEjt73EIpqdZxUhL9PYiKEsDBlvI0rKkWUfpoxf8MnTz52WgC3KHl5H
LW72rlU7q26sh1cGtGfAQMfyzMA79NkbEWpVbplrg4Uo9kAToWXja+H5KEHUrBr3d6h02wdOESwL
oC6c4wJJsozjZdc1OlCpkPvrpXmyD1iNsg5yoUaLQ1z+V4m5bJzG6rc0Dvia6uXusFU0GJfC8r9U
Ed73XodV01C1zKnEu5VEXVU6zyJZC+UcKGemnO/GkjVKkhUwWxDJLV3AP0xthKyXn/3BKT76Gdg7
HGYgF8bv9CM1prr6ncVZdzuOtB+Dp2f8Nzs5xTWOPCJKjlEemmd97HF/yMJo6+sAQMGuCEpqPAWB
myI5stUnxayllIukBKlJiuA9qHx/M7IdXNx9otIci+XPKSmlI8PhWyC7HrTtNiDP6DGzC6qJ+Tq0
UPYz2EGxdIGeh6gCmDvSMuofYtUMHaL5fggMYzJQg4qf/iFPgCIelV63uxvBRfwaY9nf3w0IERr3
chyM5zmopw31JuBiOJHUxAhsLribLBxcCVxm39zQkSGEDJyWK9R81eCODBC92M9OIumCNFM4vUpJ
5htvbOBaF3T0H2xZIfNzEEgidkjkWWToDP+566P6RCpUX8crn4fAp6kdd21aCCYBlKc4Iy6Clyl1
50bv2FZPteIwq6jnqnfwpIvZ7Sxk8JU1yXccdzhPftDjb1+rERFWBzucX/p9lmEvAzpNkPH4fr/S
Uc55pbMfw+X92olcsAOAxPXZ0sP8IZP+Puo7sM3eTcXKqt/3heEv2hF/HlliONusCXbIAYqeQbIY
PVutg2sc8PVsK8tBun+T8YdU8yYPEX5FJZyTAnsqCADkV4IzDOQ3AXCbmIPU+YIFJ5LzFN9f54f9
mkQDDKnahswCm+AVrnarJYleHmGgqwbOo91i/GZZWr2bUxIpmdE3DHx7SVFssZgiOSVrWbwdXFTl
iCLSpnTFJgRrVjGkr7xNsVb0qWldcOazLraf/YWEsmZH0qzP+pHv8dfwlemNdTFUE4AX9hxWbval
cLsvCYJeSANajMSNWXjm5xo7g9eg1eTSMLh4BHCGj/+5QB672B7AFZBrmxojH1FmjPOuKMzXfGy+
jFFUqXn6enS+Ss14pisF5CO8VNYQbEiam5nZkXSlnzsTReSdS9X69+MdZKd2gFSlo5yDwNOwmI57
dawt8hqpJWSZj4C4pHOXAYhgFA1H82BYSIe0cS82M6uhOFU/gZp4mxmArNDqzNtOtBAC9fEhWFpX
gFjvPzki0c9xJl5ZwYN2iRUkdfJPxCaB7A4gvhTlmcb50vz9NL2nuKRqP927STPsuB7JLWJP9Wej
q8EfmiBuoMU/9MRynicHp8cy4uCKj5nxVvfrb8Tz7lJ6CJHCE9s7NWT58CNVg+SwlcxqG6tBVVQR
KDdi62qqJtfFDwsAPPvBNc0r6YOu8FYll9pq1okCS6Zv4pvF5YEWLFgWsKuHOmYMGlwLGqvVbyby
bOBsjthBgBnakO66ldw/DIbtHahX/0acXcgPEJTvI+ZhRdws6shk+9nXHeoXxG2rDY7jDMm2vz5i
9qMnziL17j4Fjb3zG0EAtzD7ulg6CmCxbRDFynLP2VhKBG/aMDVkJd3sgu8MeDe1QgScHbkAXibN
QEOaVjZ7fLEgIxk9uRNaKfastpFf4rf9uvEZiOws7GJMM43+dGNj17khqGstH/l2nm5/A3UyeJtG
1/xc4ZOu/NTXLjQToEPFPu1jUFX4eb82kPx28aM029Gb3wn8GMnf8jO9+akpLFFu7CKoVxODoqtS
mUFTjpQ0OxqS5RiZC1PjxZW8zSZP5gn0GHBrGnCGbQ0AV04L+jv8T0e5GM4rgteg5gbwJCzdP4wu
dS+JFupPoG7vKjN6pqbEMXBtx5axjpHO9Iw9aPNQ5m9FnjrYjWLfs2oDoMpPsrAByj4CrukA3lDY
gZ24EIkTPHica4/CxafwWom6/yp4jDsjePQKcO/mJqIyJJLBl5lcpY3tr2mUVbvxA2okGVLyEHeN
ToHvpkcch09mYTcPzdi9N4Vnp2s/SzZhV+gnt/LEqvdj720cHpuhyr75AHrHJ867i28FoGEw8Nmz
CLmBuptWm9H18Jp3fBxQA7d2lnP6GuDFEEumnDRqciRm+FLU+0oO5rsB3LbZlAlnDELf4Ov4wioD
+wjDPaLeQyV6pa17dPCh+n3uAJWaZAvcIyvR6c2yaJCJ3Pco63SDP0ozwZ2HVHmERNNHvRo0q3vg
mJ3DNP4OYuX6c9UH9UaTwsN1eQksvaFKV44bDn/kab/R4sD5rlxty6kmV94XEjlisX1AZKu/DDEw
CRwAv76UI0u2fiLyTSoN80X6uEGRsojPZMW3meW+82UelDC7uEpZRihEVoB7wJ3zy0VntP0R90Cn
DIiayNj/0LUKrm+Sb/2n/ggEg2OUgRPP9Gr7NOBvbMljmX2rks+u8Iw3Q2LLXvB8PA2xPl5SYGIt
K8DUb1gSAa5YxYR8BWlu9wU+BMmBihZRD/SiIAAf9XE5GzyKKM0y9e6nKKtQbHRZfcO/SoSidMDo
zA3pfAWCGzapt8Ia/G4lQ8z4Y9S30U73YoGwf2cjqANEklMnSlBOVcg6IB32Te8G6knypm4hsKpk
dgLG8Z4DKKzKEb9UzPGIkdSPKhN10lmKX37WYWsc71vdQThr9iFz4WXaxc5DZDUF4zMwm8SmHAIE
NpMkPmuVV4GxSeNfYif+UauaE8341Fta871EDdoCuVjiGYQ8YmOMeX5MEsSVkdv/2dCG5iwQ+Js/
Whrlk2r+ZKQqHW/vY9t2+fe//uf/+d/fxv8V/iiuRSrCIv9X3mVXfL1t81//1pn373+Vk37//b/+
jVRG8PJYvuvhvyYowC1l//b2xPNQuf+PKK3rPG8L85Ih83VLUDsEq6Ob6YbpqHGcVYS8M4sT+g4H
Twve5Rs3afkEyEMed2A/ve8D4FW3DGT3BcnJdoBzwBFZXGI5TU64Y8bXTF2QOCTIC4MPidSA6iJZ
dgl75MKylgXilW/gKF/in9/5LsAftMhKrfykIQa1YY2dHoxMtA+mleCdYAD+jah/NBu3+zjrhbuJ
UY9knCzDXUrRy1meGPiwkwkWocOjHZHjiWAt/dW0/sVhEm9KjTFwRpRISCS5VrJwMntYIVlaOyV4
uaHo8jH3POORR6BCr4X7QJKZ8fGhb7ulGyJgsOwB6XZE2fin2d8cEnsHnkWUfJNL1kTZJnOCYkUT
UAOOoXhljGOzaT6ew0BovjAiN9xPU/PcegLIWXqiqZlu8cvgcyBU+dEzxRf6qrik2MmeSYpLpoPt
B6ELNxiK5T//0lz2335oyC71kC/g+JarG6bz6w+tTu1QJKEvL8w1wiPxKDn1WEYT+dLErlSguo9z
XK9MZjDPHIGkm3eTHPV6Ea1+9WGyDJoNajLxdiMIQ4bldd+KNlwEwsiuhGhIhqQdvwE6zNwjXAC6
JsH1tcCPaqOFiywW7p+5WsiM1irPEajrz75u4rMg8RLpjfZmwvi2o45fnGpfjCjJ2oYmkOnCxrNW
LdDDNyZwjVDtVcXakqJNQAVFSjqFlmorBaOoyB6cFGGWSQKesNzWYVqdQBxaXVoDyYJ0mFOnt8LM
qyVIRtvp+PbhwYSeFcs0amC1+Ls1tP/4568Kf/r33xUIfvAyMJHw4QN51FX2m5dC32tjkVneeEFa
ZrAcpXdyfUN7NqrGO0nPKpdlH+pfcQg1FyjdLS+dmZRPjqF9Jn0QafFaFqbc45bQeI20gzV0+leU
9A07wY1gTV4Ojp9OlbrrsGvanZWWzUOOvJO1CrQuSYx92TxEqukS89ZQojLv3ElEkGs9XsZqxQ3A
fLfOwzLcibg0XwYOXEIfyTZ545SfWQesRuUl6lEDVwwGBf+Xsy9rjhtXmv1FiCAILuAre9/UWi3Z
Lwx7PIf7vvPX30RRFjU9Pj5f3BcGUCigW61uEqjKzGqnN+7XDajBMeBTGu47ayYqZ0Vb3tyRiMAG
TrquuTx7XOu/ti3zVrXdi2soq+CAinP4+HGavee8BHesnKZveRAeCnXzzzPzbIzZJmIBxntZPzpW
ELu5bPiRutwZjeuQdgiMAo++qmTq70Bm8VDSqWAHFtmImIf621h40Q/VgB5v/CNEo1cW1SDLx1Cm
TYsPhnY8S8oTnRaXC50bEYmw16jck69oQOBWs/3zt8ewjdtvj7AsIBRQRkHoeKrQI+fTt2fUYzv2
AzO6Y0DcrUpLGhdTH/GTclB7uRH856AISWSiQbJTN4u09CQCbXNjpy5dgr5r1nabs3nd3/k1PD4M
GhgluXrlZSq9wjigSJAd89cbO70HO5PdMSr8ndlG8ijURUuRGwPzx7KPAxvQpKG5SVbqUwsaE/K4
2G59aLllmFogG+59sHv3SR884eekb99f778u9elNLGvdLH37yuRI725endyX951CYDZVr73YP/kt
r7Iss9gGFr5YXVNvPfzrjk4coyAcNekSoXbSEcc77bjYqHVjQ3Z9gKKCWoIun/q0xNy3yxAKTQ3C
UL9b43c2ehmAAbFLvxkOIFLnlqzKttwBvoHn3t/A3CEd6UxfmqSCHoVR9BdrmOwj4Jio6Wez8Alp
AOgkAjHwlyqdkjSG9zcv+Hfopk5fLNn/mqQ2KWUxdNumsC/YwyfQIuVJtrKzegL/BQE7lrHgLu7N
C6f7+ahG8zZ+H027IqRRZIqDJ5owtcHn+eQRYr6GhNy2l3G4HQCrONu6SFZ5B+nsKsRTfNBjlN/i
rf7ctgKQo6L8iv1huIsFONv9aBdf9czaWwPnzzR9lMA2mMptme7gb6bpyGIFKLKMc90MtONMc9Yo
Ko6/9QNjN2PuaERyfVvaWbvujDx50+ruzq516ycSrQ+cxf2rAWGeTZ8ZDTSlM3lOhQg2aa0nb87Q
LK5lhJIVTSBfZFkYd05tQ5Cnge6n6iW2JyC0NCFYaI1cWwEUX27Ij0boAvoYOOmYcWOfUGt8pY3V
tNF7YPHZ6DdzlmvJnC0Jrt4ysSNNsSlRSbI5f0Z+nQASr/Wi97k04yY5pubiCYMCHCzYUanAOGUg
TlKzQ3qtcbnpb+omjI5kywsH1DcaKOyJHfDcsFCbZXIKAG8Uo7g0S36klqm61FoGWsU/7oh/TE3y
Nog2TE6gUoNBvMxsy6RwR6cGwNqZuq2dNn+ZatdV8v79MnUhqipRX0OMr3JbVfxyGR/yBMiGFPiY
TDEo6FIrakRFfAvqD4CsubqnWZtYwVcWRzAI2cFH4H3+i+mPDyU2NxZuHHOtxFR9IPOHxqP3Efqk
gEfhq6hRqLCuzU9Zk7xfSs+BsvTSp+FRV2BVMlIfxV30DTaCoTuP/P+sMa9m1dU2YpqILzItEoSN
IUTLHMe5R6y0P3LsTzcjB5gDSI0dAajJo8Rv5V6XkOMhDw0Cmm5RZekayADzDMnVQ+907YF6dHGU
femCTNgeS78CzhVMwcLwc/BDtGEzirYsXdI6scJ2PM19agalmRVbatIlRZ5bK3OxhXhsmx/IRqtR
K/QKBRlXq5sQ90WY1WrOWY1DeVQDK/NAI8vr0ByEqSsA/HoWraqe5weCWY6QEDiUNmqIE0qTbP22
Nj3tidqmhtMduUslcA4O1Gd3v+7qleUlxQqy0Y6lu23X/Zy4wCthv74jimI4QX6MulwhnUVtpJtG
jU6qS6N6lOQ7YjCOqZdCm1z/w9zFmeZKUz/mfiLdCjTfU6y+ZwYi8qgejSw+GD/KqhVThtQYeIgr
6idgV4LPpYboEulpt+l9E0lC5Um2Pgv9eEt9WnTxnqd4fbf+89aMa/x2a2ZIsAB13ULdRu4IS23d
Pm3NbC1gFsIS+gXwrag5yK9a9CbscrWgS29AqQvY9L+6IDfMDmqRQMevtvFQO9jrrogt5ZdOSxrw
n6Vzjp3+IW2H5pFMrV7kG7Ot2w11aeA3kzJvfCAHutRqkq0mLQt9TOqNrnSxYU/mY19hQH0uT+QP
Ov+lqCQB2fQpCFzch8sDGbmOm340dB3Icalk/uZfZTzwtHFwvzz2VNSD4PAZIeGpqaOu2tY2ogIP
tAz5ulj+NAobO4J8fM19yCjo0AR5EBD53sZ+659raBKiPmZj7KJJmNcOZ3eAWLn14g9jhRRcL3+0
FsSlEUT2gbCXrtPvHJwwTqAJokDrkotMothZGzVOiEFu+oO7JCjnfqMj56smhii+/ecvkPOvg6Eh
LcOSmqVxG9wX/SZaFHl5U+Kn2118B6I/vgDD1y2nEpzXPFkJ4aPLyhRVqG2ZQfYLjBMofRcopJak
xpqMdGH4ZWoIL03eGoVb65WXc7GxTTFhkwQdP5cSWFELDeU2m6YVdVH2FZghdSHvZQAfQnMll2WA
/GjGslSgSndphZl98+ocSU8wUZ76kKG8sgxRaMyyQKACKWvlaSb4Z+kbFBGKvYm03apW4df2o2QK
tcgGnkm8s1j+RKVUFvvvfD+5JJ6+7fpucqNxDFdjnWrnwjLkl1r8bSncX4LapMfMRsauGe3hjbyq
oNfOIOI4X8zsb0N5lSMgc76JhBx54SimZE2xFnlhLTIvXjSJ1uLQ2jr/+ZvBDfP21oJUscUFtw1b
oh49v4kZ6BCMbAPHaC/GVMvVpJS16RJEHCUFLWjkLDZqpeOwggRLdBcMHspMkB/HU+6TH05g6b1d
jQhI1dFdK0P/0LdG7eZFkj7ht05pdkqfS5ykV6EeWTuyAZuvne0u+jZn3ieremWVYGfybTgkeBL8
+9fkW2Vl+ZSdZ88+8J1VW1ViXqfFFu9cR81XGQNAuRrD9E3aUI2mdbRWn3al3jCo3NjVOh+N+lBD
Lh3AZu4cRpvFXxBn2eWlPn7r2+CzvQA9iuxOkX22K/9Ii6dvXjJ+ZWb91JjGHajnzSPOod695Plr
iHDRm1Xb+U6pD24T3pRvwjcu76CoSBiAjfk/c4g2XAh3o3qT73sXAuV8jJlTo7989AiS89H7mAcJ
wU+r0Jof86C24F2ol/nR/AppDGCn7wPEqpb6b5MTuP/p7dGb/XgL5Pnx9iZZr4asBSEssU1Vdl4v
bBSMlezKuj5FJWazePJxqkLorimeMs16ty2jS4v8WFeL//FbcG5DnSqoLk3b5rhVIvxh3vwU2h7g
fD/tk0thgzHGmw7bfMpAzWkpSJftdKOZUAjhV35KOCWy5OZwZlOFDATYJyuIZlnPjPnxBb+sv/3I
NJ+NUXoPjTWsbZ5Yz466gNaNmhxj+kgOjl3+FWlWeZl7A0jnXdvkB3JF6hOYxoD7W+pyPR43utF/
hU5J4kLNUDy0WSseqrpOd0PAAKtVNro0Qems48puN4uNtV68GgPb3pmm+e4HiO9PvXXMYytsBJoB
ad0lnl/c0ay0ztKHHNsg9SpkQSSuvAC0eVpWEF3iH5d3FJtmAIiCnx0nDVTQvK7Ne1DtehUrjRAN
z6bvYwv8Xu0lr04UhvuqC/NdWWj6W+JpK3JAlWx9PZhgHQwItTwKia8NDdCStlwxFiAQ7WZeYh/+
x11R3N4Vda5bmqYbwjAMcAM09VX5tOEqu9AfUISJnQMTauoLicREls9ErmcuWL3YFzLJjQ3luZu1
lD4oLGCxuUHqT5/kXBcyT5CjOIHmGOM8ugyQZqyeoiQCzV0GBEA43KURM0wa0EDr+4aQy7kG5FMc
AStVq6YBdOvWMfzRpWGGIGO8oybKTR883fePeG/dUXOwH0hzVrwV0IBa5aGZbfO2u8tx6/7pm9VN
Qw0NUVH/nKbmZmiAZVJD//BBTiRxhTmU+2pjOWVxJblWSTuHck2WuUP2asOxTb/+wwLEWuTWmgIu
5E6zyhT1PVVaV3TJJoufIygdNaRmhbgslEliW/9R5szef/JT02yAnDcdD9rVJIFG5lXFN30IEpQY
D4uOTVgUbeOSPBLp2iwXxe6c+mLbKbyAV1TBk9mjnh62d4C5qh4qVuw9xHnwS24t0FFRmTlJUMqw
B4a/cqlJl0wZqSXlBNGLqLU2twPd+PTnL7glbp76OrdxgzMtMNe4EOZtpsCqJ6j52QADZH6OCBEI
7S99brwVkW7Vq0dUoUqeQ2giPbcZB5fWjMxTI9r0OY4KoB2j0oTeCboaQ0UKYDBTAJ4sECtaRyli
NggqRInmAA4SlztK4tAFZdnjc1BGJ9rHU5qH7FqRH0BkiIcHLYm8nRm2rCmUlM4mYD+HBrcl3P2+
+2aE9C7QxyAufnRpFAf2781Hkjj+5THng8kDKsQPIc58cx4GukAc6EyklChzI0XGz72TvA4U8+tE
y1F1rHsfjZqBn1uMlg4oN3/+LyCy/q9/g4PftKNz7nDoH/8ruWYJU2LLj0hJFxsTaIhQJp9WftzV
AXQRtRIMHd8c/ipHLbqrcKR+0pN0A61WlPUBBOmJFYHAUaztkH0psXUJ+bTJHV8+Rhk480NmC5Qo
qOVjXLDuHGMzBfnLLltNThmhGqKj78k50yA7CKWffReXQ7aqujFdF5nvbSdPsx+LRJhbQLVt7fsU
ZtqDMXXNFgJ47X4KPexmIZ5RI3/5LQiKBqHoAZHxqh/fwCVzE5zRZvvinyDGs9j/6U/rZG38s5co
oEF8Vg21hncGIkMrk7isS5+GsxSKfWane6jjOxRnP8LFHDMUlJosXCLWH/I82ZGJBhc3PcFNE4hv
+OkhyNuylfEp700NaEZcBMg0d22uPRdV3h36JCp2ZiZwTPX9qXGdRKvPkppDk0S7dqy+z13UeHrI
p9Lfjgmk/V2GiMIxmxztiOMCWoYDI/U/NT+5zs1PDvM0tcCy1DyVRoK6RYGXEqjJouSnMGy/dmMg
tk3UQMdJHxmuNAIwJD996s/uag61KgGZhh43rs3cpenzIihQClmuwv3zV9+6fcBC0c4wJdITNrZc
hqbfPGABbei4mYDvUA1ZMAExCQ4eqqYVqPLLjZfoo5WPwbttaf1Xv9ww8L8Jve4h855xbki+Tik4
eU7Y6dt46sdvsnzJrSH5ypU5RLp7ywJRXro4g6J77nuosyZx2iiM5ovRaYBmgRTodUF45DgkrCPF
JNQr+UOGph5fEq0cr+aE2+fK91Dy0mZ+dfFTFKh2eCvuPWjQ33XQFECmEy/t5AWEqCFOf9+CqPVp
gGagFtf7jNGApCnNAKo6df0OAxNUf+YZHurcf0uiCEshvfHn/4njqFz+Z1CJpQvuaNJGnMDklrRu
wgSNqXW9sPLxMiZA9+goxI04WSjzE13GOClQkQqXpAFqyKXmyNvNkKGeErmwtC1OFmo8vc/71J+9
1WzyXLq15zVbw2OBmyr9zRB53U1ul/k1Gnh+pVZjo1RfHnjJ+mZggvbdNihwgqaBWO0YqAUBQwBl
cRRHePXXUolaLxi98BiJ4WlZnTwc1Lk9Z2LaflpDzbRweL5r093iTsvQnKrPVimk01EhO+anKBuG
u7JIQ2SdcjyprBSYLWVL9DrRXZxaSgC4AUlLOdJQeTqKn4MZulVkGCi6lD1pfWe9FSYQMihPMtwP
PWgXNUoBbrjvnZDvrcW6qvJvUd+Dz23hDrT7TRcZlnGPaqvYGQJ4smIjqk8FacF3g6Nr2F9aGtQ0
FevbanqI1qPE4q4VOgR98E0D6Ow6e0A5hO/aYtLcdPDgSxM+Zk2ynXYN5Mjupll+QIi/bGKwoWAD
QkEjz9YEJoL+NKJohDei/jI8Q5US0VpbhlNZ60ITc4KAKeRQITHj5GtJvLh5lrTLU4Hk6Nc67ZyV
DozvxdYB30IGqlp34TT8aPU1YZVb5aApB1Ts9Q488uWJEJ8oM2lvwdTAQ3FQyK4FCzoDRCfUPQWQ
HRljBaSlyyfH4GN4KeIGnUysExkJ6PEomrbKVL7D94NXFkwoCUA9Y4JJXVpKDM0uIGPudT+5OoOw
H5MqC1GiBqSGMcODeRiTcjOU/bQZ+0g+kos+vQo8vt3QNPbCFOaTJw22rnMQKEoo+TwFSHae+6L+
BgEtVBLNOqQ+s7BdR6VlIbICwl6YQHwPkgzTcbC6ezIFDuoKuUVqN0fD4Q+49U3I49lQjYta53GZ
Ra2xlRG0w+LnG3tbo6YI6H8vn5aE2ADIHo38Qi9aUAGtCjecQ5tkb2SbF1HvC4WKuoMWG1/NwIea
VF0DomPw8nun2IOLG5DEyUEa3g+ndPxdgsIFrqkyerXis6GaAnhzzAPgiFmrGzt5kC0Ox2zVOdBw
tIkaR8ZA0e06jhKZai45fxqdJ1vN+zxypmmAStkrCOxl4AqHkFCosx/CN1FMIm21lybohjXSOuza
D+2wG7oIdYxznGEhLVbuImRA7wd/qNdG4/lfStmj9FdW8B+Jpe8hAhQGbltGbpz07G8nE29xHzpv
YzZUKytOyzsQISHbCJXp3NOrQzuKV1KMpstC3RiddKshTXAme1d7UPatIDq2YllTbRbmxjxstNXB
9szX2W9ZT62Std37Kma8Lcod5bQ1PIHAILW9uWub0rmbgO2lQYPS5KX12cOqMu/Oj9vDkhdnHx5k
++calaLFFHrx00QlEcQu4hPwvwjDA+2sxQLMu9ROZhvBoO1uQLV4FHhxjW6UEMlUupW90DdgzCRH
JlN+dpoE4pXzsKeEK9VwOkA7K4FCuGanF16rcthxqocnESH+Q9VH0gr1P6PaOhOdNfdQybBnYYTt
KKiwdKGBSIeIeeAjQT/1PYLg76zYX8acfgN6Bo18JaQ6q6cu58he815FPYK/uij3/hLpRZTJyeRr
OJjV7tO8WYt1xESuJs7egPamLgrPQe6lC4PHJoYqYxlkz6262CV/DSJ9uAhsP58bA0F9pvVgzYgm
e654kh413kASQvk2SRs8lk0IiCcGacI/p7MQVIrQBzxf75ONB9GhfSuH8Q1qSdukHbRnr9XqOzwF
Gshywc6Vm1RuverWlbkNnVh7BqN6lYqkP0N7EwICGhvfEANIlKqcsw+SeF4xUisWlve+ItnphcmN
pUBbJdCARXise47CQFHMi1fOTP8SI1rgGrZfvOq+V+3strM21LVL0a28CBgR6srYuUA1R3+gNfLU
X5N5NCMoNqg19I81whzH34pZ6zLJGfg+iDxQDKLNodiBh/5sWuwIxIkV90CVJtsclxhSwNdMM3md
uxMKwJdWD/1lRB6vhTikntndZZWtofywP9zJeNKPvtYiPswsK7mODb7LIHcOO70G0mCd5H0Esnbn
b7CvQFWWoIUmX2f7V7ro4Djvi5olbpkGubeW6YhPUt93sn/3cOoUROsstr5D/c0/zF2ai9JqfA1s
EB6yyrsL02BeNGJtf+hwkye3xU7dqflPbEQGMDKoY1mBu7FD4SVsR3wUIj+Ay/rcgXp357E4v5sH
nKgrVp0ukbQGhvhT6XITIBWvLaB4SODim3Lmc+lyGqKJH97U0+vyVElPHp2NgCLsJ/o6/TzfrXh4
1deBfrUOJJT74jpz0+l3ba1RdQ7arqH54tc5W1eNBbA7oOtj4Ia10QJAM4i95GF7GTOVEWVIVlJA
Q0Rtt7JA/d7GlMHMeD37LIEPCA9OOwRgUE5AYehjBbO/EcLPZX+CGFJ1WJTvqdUAsqT4GkfI5T6A
RTY+5+AfPkZtjOJd6HWtOT73ZnTxkri/kslqdH+lDZUPjAkGPaBDN9iqWRsanaIKecom+1mYcQ65
m7j7Wncj9tqm5p/yvHW+dGa+asyx+xrlzNk1yBxvyS2S/hn3ZP85ttrkgsR4PLsxpw5XQ9MVON15
1lOcQdMywxe40Gz7GCdR++iX/KUbNUg0gZv1qCFAdbE1+5zgpvOYqQsrS22Td2a4WWy6Xj/qvmme
ySORYI9kqH8M7Oep1zXzZbC15lnyr9TpICn4FIAwQD0T/5MnYEqhmh5YL2HAvUfgutazp6y7R9yR
8Mv2rGecAssY2h4hOAgFC3E0lXkGkXMdTG86Q8YaErU+bmHXxmbTdUxRJMPLhXzBqeJlkXjI/RhP
IxIb622odnt7koNARYIGm15eih2AEZMLFcp75NyzL1HOI6QXgFFFIWL2aDZN7BLuJPasewGA5Rcf
am6zRzEm/lPZlP9nD/UqnomqeHqsFZsR1DUXys8ainbXKDPUNZABCoZ+a8aDD7YiHuJrJJDGTRcM
0b0RpKAmBjK6bw9D3bArWemSZ47YaDo23e8LKf8xQkXUsIQ4u+rNfpFn7hi0iN0Wv558M0bW16RN
giMtO/tZUX7sufU6exRhIty0ZyglATbu+1vsqw5yo2oBSIu8v8W5z455G7LrshxwC2JTDRqSgjSB
Wc0uV29KTwZ/7Xd2uWN5983meFQVKF3+onpaWX7qxQGr7+pU118Mc5jHaq8TL7lR/27exxhUm3I3
jNihNW1855r+R+R0OAOoHgrW+3vpgftN3cHMv6QSqaJq3GQeAnWjUo3q6hz66l5V7DpFRx7NEb8j
hz07lMusgulHXKfVuVGDkZ+8LziP9sYmdAwsVGj9KoMo5M4qcB+JrXFWGV30RmUdYeNchGdSJCV7
KaDloOVasCERUrJNXTKcmNXfk9ti/5ieeAwkxLTot3LoY1Sin9jXftLfW4vtplVMgf9tgoLcPENW
9dVO61MzFQZqAY/6F3B1UJuCDY/gtCJqM7zaVaJ/UY/++yLQnlrlA4EhcUqg+eFaVpRdkoDXG2C7
q8dcH86Q0DZeUY7OPoyBjxOp0jZmk0zW3ANMi7rona1oaB/TqgMNF/rchhYW3oo4UQP+cu/F7xpA
CwLprWb2VCWyeD/aENVEiArsEK25WOqN9ZoDKJYVPFpGwV6idkfWKKhMKJmwK/VqaHyfAwFuP3UT
rdP2BW7Ia+o2fso3+PDzeWpmFshwhIV2tM1K7pmFQya0dHThgsCADUUNkYcBQt4O2N3TAIEeFEek
biUG5y7Qnb/D2Bn2uOeBe4WiJsfOgaxWX9X9VYBvfY1A39wVGkpWt8q2DIz4F6LoONRMFxu1krKv
1xwioOubAan11WqUTbKlgWVUGJ1SaEYwgV6SBujVkLn74cRteSB7aNnTRTrTtDHHrx6AWvhu29mZ
WjUqvDUuNf0WI4GDxIpreGm84pMzQukaRhqmS0TD1OxSE4G5rGNroeWAk0Iku5aluaee348xNJ3U
vZv6YrCdkz/5bqgGaDSBetr/AHLptnMbYRMOTrtSM03HdMCbuomw2dIJjL4Yw4tW5YM7o6h61LXE
Bi/bLpipJofkfqn1dwSZGkG3VJW6vi0O6X+ZBCiRtW2QHEcBAT9dewnIu4vONmIlyHwFfy0Wai2u
HpTtpUtuTvCXXReryIQG1agHV7+x/edCQop2GqAIgOrWwTNyVRpk80eAB9ToZDjeE0AfaogMEH9F
aIPVxpHcNVknuKdF+HOVOyptOHdlY12oR7NQC/jSOVMCFIfgbu9HPgoZ4Ctv9pl3rKBE/1Kjhuka
B+Rw36guSpGCcW1AWI+cOera70U2mivqDhpQBqE1gIuonItaL69TFt3PvjXwIyhS6eIG4verNsFT
DDnUR3qZiacvJvP6O3LtOH6zeOzHJ1rHCiy3hmILYDsTStArzRQ8Uv31+M8ujQJHps+jrLI/O4OS
/rn7u7llDvWCuEOZck/D1h7lf578vjRPTmhXDwiI1Q/KZKaBeYpxqngge6Hps8lp6nVWxOAy6TbU
3iDb4Vx7H0XTpdqdx61zndQlCHOU4Rjkf8hhseOs1kGm3Eu3NDAv8jF/cQ5qqGsMk9auZ1ioBMwm
7qNvJN9JJjDLjqyu8isBReN6BHA6MZvt4g+4xDfqlVXEH0QDUqGKw1nEWydmD3HUvQ548QRysWAI
q+gbOWUNd7Ydzj6rNg/Sq9kW6ouTj99qaB3i42vHKxQV02uThNzNFKanQVB0HqAZIcTtP81A7fYR
ULXUQgwu0Haku4vwBjZbzjMoLvpLk33q/Boht5Ltye3XnKEOH4ExcFBfB1Dw0ezFK4/G/FjGCABR
IR4cCPK9LmozvkST9kaPf9oZgA28ZZbmXamXgW60oQt1aUB50BaANglgJnBEebTgSF1qgWAPRCFt
Gj6Wo1eAjOD7cuQc4ot+lR7uGyZ+yVbQ4VcZcHloGytZ4ckhn+2onC6pGL5TT3QpNCQNbYJqr+0d
QjaGzx3rNGywFIBHdY04La4BNhdZ0QInGE/hJREoAyCQj3lmvl6sxzTtd13JwuepQt2ICORal6aK
OM3O4zisIUWXn/wAkKGy6FEBhUUFdUdPR5SFZVm6+3P+g1PW+x/5D9uyuYOsOCRldOBtb5JSoogK
jugFHtI+K45Cx9FFFuyn47Et6zsIsEAzdWiBO1Q8ZhDKDagNTAKMLRyI/8Lt4bvBHP+bYeD7hdyW
+aXWIkQaMmY+jR2b1hlwVg9F2fnbQtbtXTR4E+T7rQgP77I9+OXkH7ljdCdUhoj23aAZOH1m7XZk
LL8HANbfiCpoVoAkA1mA7ebKrobuVQK+DFyMXvwwE/8CXdTRd/P2UWuKEDqDvb8pnRTVFSxwN4Ta
cnFPkf/s+gUp73wde2P+MDZdtg3LYrqwnPF9MPAa6coe+irTwHeGHzFIAiERocfYdSeN8A+Waeon
cLwdl3uV/sUY7HBvi4Zhb4XuoAHYHbeDiRq36KLkPeiyCJqdqOs44otRlPqVepFsXaiNGs9W1cVP
VRBtyeyLqribwD2dX6DP+RE1Ro3yh2kakD9xGx2ahkg5I8/UxpBpUKC41olMN7em8kQgtPqj2wcI
uyLI+OR56UM7pMNrMvSgsbQTaCx2KM86ShNtgMiM35AcuOO8tX4iwPUA2EP/6uFUsOkg/XqGhoV9
tsKEr4WCf/ZVv9PTMrsfYy29F6DDgF4xoiS2hTgAWMDpPXOgsypQJ2VHXXL+8ItE2e405oUo/BUN
G5Yhn6ebqNxDXQNSGuA4AQe/jBIsXmoV9HtYGJ/puRMYbCX8IniiXott6tKzJn9doIrOScaaAXRm
PEvzxgaedjgAS0hv99l5qIW1HoY0+67x/7NHVMgOxNjC+d0akTYZ/wMpIfgtNs9ygEdAylhYHCQM
aavU5SdAluaBJM1KLFyJHqqSi7ACiS+EMY83kYzaWYuh1iHIMKss0PAswUCTOBdaBs0LaC9Qn2bi
hN9CoelDrAEk8nDVAB++9oSvnaS64EA5nagLDBhA69QkIw3HwBOsrcyC5pdytIQDH2ouE2/WWSY7
BiuhaZL4oKojnDOBJO4S1rYNBTDmYdztqQttwex+iEdxVH4l+VnJmN2TX48I8n42kg+0dp5njG4I
ePhK9uqI4I3/IaDqIOpqpXO/uUA9FsibuJ/tY4hsA9knbvYPyp8Ar7zhn+3KHwjabwE24nuryPiF
VQO/UEvJAF2CduMMY/rJjAq1E4KpodMdgrS6I1efeSh4KOx7wMseBiscbGAFG3lNkS1d21BAWFOX
LkVbp3ufjSfUd8+ekcqa1ghOJYiM9+jqyPdFjue4QSnSZ4HDHuQizJWlfGkCMH4vCIFal2V6XMpk
R/5jErADNEvfp/MAwQ8J2tShrToUzGhRNQNib+s0aeuTBkbAiOQ4dlFhZTYQcTFeya0bHDa6LObe
6AqcQrERhvI+TabLJydsU+fFyEZrLX60qiz1V7Jzza4PzDfOWpfzAsrWrD4tFxEVzaeuSV1tKBE0
1NeLG7XId/ZQi9xMJZfb1yCfoPblxsziwO0yXSvcZWJD/ZpFsNLCNDSGATY1KKWA02v7GMdSgNKh
dW4ptfaxVheUL8pXmj3Fe+rSQN6iekYTPNIkVc1hXwjTcyfd72YbKpQYQD1M8YH8mQmle7Oex2QJ
ZHhkizuB3Sjqz9T191gXR880Kt+VGs6KmdP+9DUgMFuUz/ji6+YAOnXYXcPSyfcTNsE7vO29b+FI
ApyWgobn7JsGMvikngZ54f3H0T35nFbptM2wh8WxB669kGxllZb3DaoxG3pwSJQjaZAwrfpCvEDh
YrzTKvnWGZ3+YsVQrsY+4m0ZGxzzrdSk/sL0AhILvzx/M0954vEMflod7HzbQDLHDsdLBIlUkBkh
s0e2ZcBUo9SVkHhGgUMPYllgo+Gspia3PpObsqqqDeOp3AITZx/LrOxBuwSNVoOyy5e64d+buvD+
bsPCDWLD+MuBwiCIInn45AnrmnX9SyChFuqOrMWOQV0CLupjOCCR7d42aRyEu/oY0/g8qfSbeeYy
/ZMPNUNIgPx5p2fePk1szTAsHZQYx+I2WO83fKputEyIK8n63KA8nNBlcMx4G7qzxgj182n41S9T
bKsLNT4iT/RAwiIiCYc9qLFupQt/ZgdLNtp3XWWjEmUC7rCButeQ7XfKFQt7B3tHBhrsqjHM7XIy
gtBN4MYxY3hEg0OXelEInbe4n49SgA7k99AKxUHJuoioQvZEVRK7UUJEsYNxO6aimAlFctFIXAhG
Hsr4oVJdfagjQzv9+bP8V0jDRnQewAPBLVtDlRN+82TWoZLDIcSXnt913XgM/af5GSZ9/PQyJ/W2
UFtwpDtOUJ2R3fj+lKJHF/IrR6u3Ia9xJdElTwbeOcYDzSXpB1+P4+1Y1IiKKcGm2hHQjcER8G50
uunLvyelEOdZ9cGQ73sFCfV0kM975ueHQikIkc2sWTXbzBoyQjTgi3/4tWruYmsKvYIUWIDaaSBG
y2Zr24hHOn76CGynf5eVg3T/H2Xntdw2sq3hJ0IVcrhlpihKIqlg+QblMEbOGU9/vm5qTNt7zuxz
blDs1d2gRBJA91p/CPh83rM8AUNmuC6V1rY6D9X8KuNdllorspP5ndVkxZvXlcuh8+13rRH/GDnN
rWyq6swu1orevFCt7iIwYSs5XbydmmnpuU/C8Pp2cnyd4hIl3y7zwd/++xfLg+SPZJWj2shaeq5m
GRBY/kNjKOkr23Qglt979bCYPXP5obkT69HjSFMq9MjLwftfQvzwlldhHjlCnENeQ3ImV078KEbI
1lCBC+d7PrCcLu7QIk82OoivT8i572z2Qd8MFW8F2w2qUzzWjCgaoemVf7JD9TSHVXMaygjLBT3c
yR8OzGuVq3bmHeMSqXdsJDDQNJO9bKKi9sskLYh3haEoC9jy7Sb2BSL790OjwUVayCDm0dnOaofj
P427xSo1PwLONO3PFKGGRSS8bmLbNHZVPn+SrRsBX3NwwwlFJ2uuT3hCFA8ydBsmZ850XuO+cRoB
iSzc7kHabbhzJ3CwSv1Adc24V0tjXFUoYnydk+uABrjzMrSr+iF0IM782wDbr8r97HmrCGqEmu3+
/Vf1HxhDx9CQE7KkzohpGtYft4uc/E07uVp4wHiHetpiiPq7rEu019Z0Fm6sds9OUswXP9ZXYWmo
r8OEGate5V/9uFJf23r0ACvk6KCIOV4GC9R1khqzWcZOVeaveId4dz2jBbNZteYRyx3mio2n6vvq
48+3U31nZYyYnd5A6lExzisPHeX1LZZ6uv2IOpuM3HDrqar/OlR2yKHNsJSV3n5ApNEyoaFy+ZRY
o+Qm7o59qTbwbsEl2JX53vbcw+KB/4XCnIyiMmE+BD256AEvjjeg3Npu1tB1lr3p76coHe16ik4b
5Sk0ceLIVD9OIeeojaNeTxEIdMTtr0jc+ses+sH+hoeCLvekuzagIAmUukGoQk9PeTiZGJkLzNWt
Qw+T/5KIccVv4Nc8jMNz2QUNb3iaratAhX/f7NlVaNpzOTd35JvggYgUaic2/Oj7sLkX+dbm9yZ4
1I9eK1eNXwY3tfnVUxEDikszX7eqmm4C37MunuIj8W8mb1C4rQsyedYFZZWjY7VIQYoQNpsf42Vn
Anz3GLfRm2z9HJ+zzHi4nrCqByyCJvS6C7vT8Cfwo50ksuipAlhrND63aLk81uIg40adNzIuW4OV
lg9eHy2N1s03zqAnl2pmO5PEOlwpEBuAkv0f2YRuiIrtit8L85kscS66krjrxO5JTXSOekeBtttm
OCGI2yGiLvYUvxvZdM4xFPzRpJ/DIs7+GrkJLyyjiV9T+LOr1EPeC2u3YB/ajvKE1cWntlQcVAb8
eKNGqrMt+tH5lMJIU/IxeQ5iW/kvX7nxJyHF1WCgmo5p6bbu/ScePBkHU5tzKlRu75IGmpRjp8FS
SMNWXU+5q+DbSex28Duh8WZG328h+Uoh5b/SIU6shmJ6HfA1+qv3fHx3KfwvvLJZtbHtf59q7bMf
tOG7PrJCAb9sXuYIk7Gma5LHWnGtbd+N6SFsy/gwhUZG8h/IZPFf7oWkFf/4oUO3NVSHH6AB/ZbF
0x8/9MQyelKiRX0wYQ3eQ9Vwdh2o1n0bFMHD6Fpida61z4pHJheNnvirimldVZUdebEyXlEzU77l
GbQhvQFPqBuKulK7pnrM7bLeTZPrYsjjVEc4dSbohm6+jNwxF1Gmk6qcyVfJM4Udmwfcuf+aiyxE
qcdyX6fAKlcGH/GTqg/OVu/j/o5knA73Lco2dtNZZz/BGMwHEPvZdbRHK7OQbtOVp971wx9emn0N
Q9V6w2bMX8pTROjy149ciT32DuO0LWA7L2+WY4pe/UusEa5kcrAcV0YZgFsLuzNo/u6yqkMQFeNQ
n8EoWnOtn3wzqc82t/J9ouKTKvvCcXIf0pEsGF9l+RpS6QAiPfVf+Aweqx7c10LzXnwtcvidTJTR
G7f/jtrwF7/id8J2Olq61Ike0MqPl2EWfb4tHoumB4CgJ5/lUlKuHX8P5QnYswI5/20Q1suiUvkt
/v4qNhLojWNRQf7RePVL75p9G1gYvR6as9xGihaC37+0ZJ/cVObFvDbFSLmp/DmvEVtM0Sfnyb6S
1v9t3s+z/JwnzwKVwdt7nTGu62iaDo6mjIcyV9PF3JX6NRZAhsVe9e+DHHdrylcy1qcIepPX3Q0Y
7FRQDjhfkY4pUh29vr6Om6rvrupMe9UZ87MD8WwbhWFDFoFmP3v5OUFlcBm6c7uTsVbEuAQWnp6V
TzJEfqg8RGbzTba6IIYJoGrqFoU70iEBdhoicyUPukxWyZcNJcZtR56YDZbIc6WzelRlt2x3Wghc
fWoivBREgut2DvkqSGDHIdAUbU1oZ3tS66QTwQIfbUhOBzTOrTurDq98wKJPgmnfdqW6KSf0CxLP
wKXJacv9ZBQIjQVueuzy8hKa+D+khhtcbiNkLBMjABRf5Hh54L7zj+eIneKBrNdLZ0XRV8NoVk48
mp+w/7Y2g2tau7LWkpfSz09yQIhD2mLUSNrnsYOWoNJGKwx2w6+V1q6gqZmfski32dOgHsPiA0Zk
0PkbUm4Fq0iamhlElwzshVtnQNBFiLvixwjZKWO/j5DnmEyrWAE+rx9q1b6AGUVdQ4tIIcZt/RSD
p1mao+F+xZ2LFAXCv24D3xieTon52vgxtpxC635ss12U1uNycliTm2m7U4pA+as0TZCifvXeem24
GnNremzgpuypAlY73StxyhOTBjGphdyGD2R7tgE888UkyXOhZHs1t61PvZ3628Qaw01NkhHxxPnz
NCsO2uZ2eXIV802GocYpYBqxfsBY6tFLh2VqVM5JjxX71BaWc1cW1vca5cEY8YoavD5aor4bu/sQ
Btp7glOKjvpXZs57TQOdnGJO8a7W+vciLY0npewb8gU9GS8xDPl1a2Ug/biHWRgxOZ+T/u3fV/Oa
+WcmxUWUxuLa9BxLR5rmT9FA3/LxKdS1+NB6vYG0gzYIJ4owXWNuhiAKZau1G47uNzvxk0VtNvqr
2kL4D7RkfDK8EFadYTYHf+45kMTYCiPup9ZMsQ2YKbPpWfNidhQIUY7Pl5BMmhenn/sD9Wd1kYhm
5QDFra0hXnh50L60ajc+sO5+k1PdvM2fCjc4ypmKaSknv/VgUDKxU0P3kg/fW6o5qyYMnVU5GgVM
Ew7dHJSHPhpIfN3aehbBa7q1Fau9V+1kqBG0CHtt2QvViy4as6fW1rMtTABlIWO3g57Ud0Ybl9SS
GCsPv4zFdP2hSpV33LO8RVxHUHyyVg83YRL7C6qW6sSyclJWVws5hMGNQ8X9VrrCSVnIm8WAbMrD
TGXloEAuv4XkhD/GymEW7qora0xVZeHXmvs0acaxKbTi3mXtoGAWh0MSdAQX7RTRtoEYrLlvTB9z
HL9TdpWS4F/T8XcugqLUjuTkN/Jk1zlsDpeBY0wPnhp4T7IDledooUa5ASjrbLbwCVSJThjI4Lb2
cL661clYDptmZWVo9v0S7IYBSrCtkDkQeAaBcwC6f517C8l45Qtb79jR/4tKrtyR/LpjcVnHsYBF
FVinhPwfAk0DjLjAaKf44GQZHOiKZDIp5Ix9alihhZpH504QxQtF2D3nSMeF3ry6kp6xU2fGv1+X
5p87KJiVGvqvqkdFW8UD9o+FZRxZVkmCDOUiR03vJyAO/FQ5yFe3ZlZUwuiqJMUmernTdBvPLWvK
6xN+CpDIH2ossmXrdnDt7pRFIXbVYpQ8xFBWl3VM+TbKDDLNg2KXuxzO0SLqcU5JKo8Cbip06Op2
1HdeAlGzhKi5kVwr6YMqX90IVqap/j1EaPjL3l8OIjaExvnfPzfx4fyxJPccFJJsMpqaa7Ec/fOT
axp/hGfUVne5zfrX4l5qrX1bHY6NgImyOwkWstlmIEONGhliwyZt3gpoaI618iKBC7qqYdgvEE8L
j0XcUqg3soOb1+FRhijAgeCWbTtTzmoyuqew9L3tpPf5urY65VVXJxQdsJLfy6biqMkiMSdY4KI3
xeek9Nz6uWrK+Yye9s4OXYVsqAq3peDOKJtu9E3Fym9nhnW6jBsIEjZS0Y8FsIzJaaBL1Fb/zEW2
jMJOOckBQV82mLtU/UF2QgNGDTdtx43snbVEg6GVoSuRKwsIisUbvDx/U1Pc30jShOPb+bKLuZnL
XvYOd1GZ1ucgyc2LmTtryaXgdoZZpEiI4AZsHEIIkkv0KhTzG4XP7/FQ4nThYYo2SUJ+/RantX2W
/CIDEZF17yPyW3XGym7TUOCIXwPb0MFC5eFTWAwspiYjeC9yuCQTILg9wMTwXYH+r/dZ/Nb0kXYo
a11byulkDsJlkdURC7IufQGDusHvUGwMlWDXDz6X6wAgxRxwQpiVzN910ZCiII4W9VWeTGuSd3cq
s7sr1h/Jz2gR2268qBWv3EJOmQAVmCcVy9azOgX6k9KOn2UYy7J+Y0YpvDDBM+4z+2REQcSilVFh
N34exGQnM/uNPFcXTlufpDN7LMG+alJzqQiz8VD4kevtyjT5MckGKtnpyhz6eiubSjPlR2CuL4lq
41E0dsqXYTDae19YnXeaurZsVLXnKWZ3LGQdqjIqHuxYOyN0yNXvu8qqp1x7SoQihOoVcv8z770h
hy7UlP12GnA8idzpQbGUHL32aDRR8R1e/dkan+RBwRbyqUjsHb5K7v11WBYZAOTbcFqnI/5HhRFZ
UcDiv3p12O9uch+jKOx17fehjv4qvDg5YayCqwjcl4U5Ns67qaIsGZgwtlsjbS9u1DzhJOi8R76G
OFPtd/tsjHrkmF/kaaK48LaKYY8b2QwMPn1Pc19awGSHxDHxw5hgroXcKBckDzyNTHDlbQYv/3Zt
Bm0Z4jmJdEyxaINW22tdCCMvDSce0Zr2bHS9t4t8f17iqao9u02oHvXCe5ctc/TaS1i+KDEjZYTL
7h5HDP1RTrbM1FqkeTXfXYdnVo2lXr80KbKuVSzjz6WgSmiQUGpU648ypNrBeJ+rxTPpMBVB6kQL
1nKCZ1fYTTrmazBZ/YKsAe8S5NFjqc/UrFL0GmSHUwTG4wTd91FtjF87dDFDUTCj+mPGraMWp0qE
xEMTl2vdq8NujxHUNkwcdxOUcfFQFOp/vIp/9o522vNhF3ZynIBdL1nCk+P3m1eYBzhsVTpySEkd
HMjZUwIjrckXnGjslMrwu6P8BZnb/yukLtD3yccco4CAT2UuYBFXm/ihNsyxXBXLMPM2J2mTb/3U
+HeDT3q4dSnnwKp39opb23DAMFhthGlK64YIJtjj222EWQb2SY38P0fU1tyvwcf/qEd8iUJ9wMTD
Mp120zUkRRxtuoDY0x4TSC/Hzq5xhuks9b0JGu48XTkcJ3ZFF8Ofn5Q+R2/dz6e1jZfMLhxoeiuc
dcZ3XTHivasB55WT2Xyd0EkPLoMyPg0gMTZpY3TwjTz7Emh85ZVjGd/t9Cg/prQBqMZawXrJvBCP
sGFkDxeq7YFi1Goap13Nr4f9HVnQXhwaLM4wbrWeZMjrqmIFDLfZykwnILTpMDloYViD9s3xnHht
gh5cXPnHhbEbbWFuNsJNVjXSHQ65yd2Vquyjs4HEwM7yUAMEqI8y1E8rkGu7C0aB1hXOIbhZwmgy
hnTTtnPD3zPE8ytcS+APAial+GcNk9VnqQ6aGxe9mz4aUX3xh1o4o6l69bVsBqPCschJ59eoK8rX
PIO/Y3VGeIRZZ7zVBRJygfna59b4YPdIfcqwg9IKIlhJthmMYeSvDvEWMbjF2eU0PWS5pq+gucUr
2TRFTL6Sh9acnobE8/ZqGgkvHNEbupl/VwfR3TVWQ2nbW3CEd5pvaax+2UtHof7cUit47pQho0Lg
dRu1jSFd2QgEigENVuArB3b0fQFb5qmH0zuOMU9jpeouQzZ0a3hqbJQ7f9xpuhMJdcfhHvKJildd
W5yqRsHOAF+kV+SDM57zGLXPgqAXNznmcsC/XDOLfwSp8qog2v1upnG6zNKC1dc0+oCmWDRESTmw
HlSUHTCV/llt4L0OSmKtZC96kTmO81GykL2JUnnnoCexJab24hA6xlMfUOFAI2rAX5Ysbsdt65ik
1iHt6+Q8CXtgU4HYWjWoCcjmtcPF5VxOkDF50Gf0sqgBPcjWmOJC6GpDtKBuiZouAAaS+UH1nGom
OkQQTP1y1ndOXuBEKwimptb+VVhvWmj5Fze3vXWGQtA9iSj/jo0DPtm1Zp3AW9ZLsyiaz3He3eP/
Yv7Q4Ml0dRZ+GwDpLxQzMO+0yP5mKa11cb4WLHEv8rUXDOkSyH+2d0RXH43DPmoLdDVFsxzUbql2
yoiyDB5eg6P3y7JkH3pbBMsFr1l3OLO5KNkGOfzmoIQmjvfyx6uI2ADkFIBBDKxWvrqN+703Mmtz
YYZ9s3Wqxty1qfJ48/aRr6SPj7T1Qc3Q2NeOtQsybNOiugbDOdZwxhIj+63d+42zbgze28NudfaO
LlTTozew64auHRztZC6aVYQCzb62nSNeIt80P67fRmt+Nlq1uBR83oeEhdvqKgzEr0QduN3PrUYd
NtPCFZaw8X4AhrAE1BJ4/AyK8LPZQZh9GSv9y+z4bXtBKBtXJ6/LELKhem8EU7ubS9dYYGkAer4z
wGrhRGOgPkn3NVV7i0nzIDlHjpGncCNM0AJhRF7FNlB8gSr3KqrQhgWRwHCtcGfjQreq/cw8ZO0q
E15HpbijdeIG9kdTdtxi5QiMNdf6fYOXO3rgg/LiAQaXGkhWg9hxHxnB3QCm7Bb3JySSb3E3zHfy
I7uN9yykUBpuzWhMPkoh1cBHOMOthr0MSVnVn/GRAuxehnTEkDaqyCmhHBaTfGgDDHj05KRZ+pc+
nqp3TPvSdZ0G9T6RWadmM6TYV7Amzu5cRZ1XoxjFJjlejLB+6hrdfavWStLdWvLUpfEXMmEIudZs
LlQJbB1bY6FlYX+QeHnZK5t8Kcg/i8G33lQMnsRcQ2DwZXPw63bp830s5cI0bhrEaJOQaphYp87U
Ww5yYSqbhQry3N5fBc4Qjk0XRZ55hzQgGVcXCKBEFUIQKNtah1kcZFMeyrwqF+3kzesUuEG9uPXI
gXJKGvDIjbPCZGVolGrNngvD2TcL5M9R8ZSFAxp0ZWcsGSU2AYbn0YziGBpsYJxtm2K4wCj0URPf
CRDQSo5CPaValXH1hNtONp6uS6VEdYU915wfS9Lka7iL+jMArnahKr33rQvTpc3T7IcBPkstzfG9
7bDNHBsrPlF2H7fQVjqMoosveCVbJMrxPABAhkXcdG+rU/S1iqZhRbVCaJZHJZ4/fw9oyvsoHuKv
s9n8NkBPzuNsc1fxvByRiyJ/DpP+Uf4qVQMfgX+Iaz3yJPxuikOj80WJ8fJXrylNtwpdnjSF786N
DqXMje4HZTiQfUZ+XhR8ZCVIhIy0gJ4vPaB+NmcBz0qsxnu4KtF1WZcfRz9jC0Mt9Suy3wtVoPkg
JregArvi0inKsIVJ3u29Msh3U5DZsOet2sZyr9VM665081+f7Ho6bPJG1Q+3h7189idsgJCnLl5l
3AiMvx/7UGn1JY/ydC3PlDtpxQ3YnBby/uPOPcs7HEvXt8rRHzF5I7J/jpNNOfjPGEtMdGXgOxeA
n/ZzpXxhIdo8XjUpMhGbDPcfY4PQW7mJWsRVoW5949Ln/HJ614u/tixUwbrZ361pRCJnnL1LYLfJ
1kwEkdLWzUc8Aual5ZZ7q7eMpwwczyqfqvYJDjRPUTtBYgWt2zsgPApb0il5VFKYCQXckGdEgByU
x6f2c1vopzoSS2jN+liT5E1w6Mw+/tpN/GdhODgv45y+jr6JONeYdlsJkQ9bXCganH22cmUom7JX
rg1vTQmgb2LvY/D/a+7tzPKNbnPD3/8M+b58hO7DdeHZkDQE/Neg1iNgE0ArcLM09TE/Qh37A0lx
hVyMZHaWoLDHlURleGBfDpPZ7ppGsZ5njZRZ1ZWn2Zqs58ZGLSZ3vfG+E53xjORP387qTjbR8uYm
PZbjWg72+sDcm36J/p+Yqw2Zd0xb7uCi1ca5e079cSFnyrcSFs0D/NwP72HbefbEdj6w2MnLV25q
fyl7M71z+pJdv6XWyjqpFG/pyyyAbSTTEXO9TdOr1h24JWuZWQ3cP7HyyhzDhrSbF0fFbqLXgb+q
d1EHISVn79PEXl0/PR72p2YabDhAATdDw3Hsu9DnHRJ9ji950QbLwXWidVG6ZU8ik5GpdzRtZBXK
YNxid5E8YX7SrLAOzV+p0hVC6aL6htrzZgCEApGki1YOINTvhTeiuRjqyVtcKcHKwq/2aXT6cCuK
FodBM6KDPKfb4+vdKJ5zn/sJHGubrNPodvpeq8jkUGmfL5ARKiQ6uGA0bDJDvRhOmTf7S6vVDg5S
HQ9mhZObrpclGnTkvqSLmzxoJgargg2mhGX14iX2vu6D/CRZ6IOKSCEMq5Nkmg+aee1DQLvaRC2c
DpQqg3VqW9lhDkz9ZNtGvpBFutpzv8Nf8s9GE5R3jjNQTXbb8oui4edA+U9tIOigqnMyila7XlIo
SrAOFU35w5fNaVJpisfvrSkvKRQQ3ZUattWmiDHNFkBL6YxYRfbJN5DNvPkk8myCgTOF91d3RjFU
hDSYRZB+vY+JIiQnkjIsH2steukUCH62XQ/hUm+KeMue7Ld2xF1iofRUz5R4mzcT+bd8+njxM/Lr
C6VQvZglMzIA5nwkBYsTjQ4STFGDB/nnyr9GhsgDPwRyDelrjBDN2/+Ilh8JLzfwqPuhQjZX6AOT
yXRWGFja6zZAmH4eNGzn9HRekZKxhutkU0BPm7hez0E/XN9RnlSEajjp11E/Q3Li7QMKo2otQ6H4
mipFBe1ajUu2W8YbjwgsD8kO7mQTkaoXsnj2k4/TIwTedCPD2E1Eh1UKZeaxtTXx1ybnGWDceeLe
ugMM5AoLzuQsDynCrssOds7mFgNy/xSFuQPsl1l5GBeP2kgahMsA8HOoK8uRQsI2q8bw4mGP+4h+
qkiTQbGQOZ+uSE8wrPnBz2WzywR/VZJYO2f8iN1orkZck5wapVBkw1LHUDD/mUnQUuKo39v4Saah
6jGzruFsTOt3+N4yLEeTzHNlCkCFzhxp2vdG8Jy7EgtjtW4OSqBkX6DPeKTKphGJtYbvjl34sfS8
8M4romxnRvb8WDlqvzJRh31tBISqVyz7QVeTH/CxzIcJUT4SYr6zlc0+8zEuCBRF3euDezEnqnuy
Qx5m30xXaaI+u4U3n7w6WaJgn7DRRC8aNmrl3V13kNrgbXvLcq9bRmQng9U1E8J+ZiOBs1rieDsb
S96FbMqDnc4fsRtkPczrj5iE7JLzRuM+6cJdrZoW+ESK/pVnxWd58NV4hTig+nhtKYhmNaF5ki2s
75JzO5CiHQdUO28xI0c/puIySKmKbqK4xZpXHKCvf7zqId0HkXWMTJA7iGTQqUOa27oeRji3sakX
0d2XFAJycSrLjMdlOqRiJSvkzPI8He9jKEKlUEObGmPAnL4pv8RmFeylhllTlIzLwlxdOxHIPBlM
ksne9Fal7TwnindmyaJFm9X64vZFfRnxbTdKNHVStksXI2IL5pOsW8vOyvFRNlGVteyUkwAgR0ur
MaK9HIFoo4EWsli9/Dxl5vqv+gie3RZvoIg35eu5L6ocTrAeqQsHsYBVFba1s6xIkR+cJujae0MJ
04Ob4/9KNZWoPMignGQUJeQ7x8+TZAeSRN2n6MVnsCDTaFNHWbuOTIxUZ5PaY2L5f5WZ9WaZKkhS
a7RXShkHD22gokTWO2S4XKU/u1kI0LAln2EP5bITlA9zct70Ni/eqgp6oJyUmzub5OhkwMpqcEZ7
ikdqEfKgdlx3hYpiJxHZZ7KrXGcpCjguSYNfhmpIyfpFrT3cThGmgbcOnQGKmhjrBxYgaS3DMwgw
86XoEcQUCNAxHX9p/eyTcNBJN7+zDGJV33H5NEmvP8NlnpEZn+LjiN3h3awUSKWZynCyiqhbalmd
f840/b5QA+2HCkoBYqb1VYUNtoB3DFAuStPNXMUFdhR9dwi6wdjEHUDKsXbDpWfqw5fGKne+Y88v
ONK8Ob3bLYuatRe5Z+tiFnF8h2ov0nuiKQ9tcnI9RT/Lxm18UCrmRRfjI43shOydDe/S6Gp2BE29
npvEfzSFsp5VAJjQ0hDzVdGU4nkV9ZsBQ+xHGfJTQGZNnIXUMoTn6D/0VqL36m8nzt7MPZX8ovmS
krbd1Amg0KyePnnZrH/Ha+euJJv9XgBsWbhAaBYGZc9d7fRoD+b1S5L5xlOgVMlzHeAPKsIN9ucH
xe+HpV1Hxpsb2v6KXJ/F4wCuM7WmiqUKEOQ3iAVkFbR64E6buztpbGeln4pycN5qJdfuuJhAcQq/
u2rAXD5r3eaRu6V5AgP9ZlvlJzzY3zwzmT8VNoQE/EbOnQ+sAlr29wrbrk/e6GT4xMKy7ouwWaSZ
0W7m/iHTQ/ss764Ue9FYMWt9J5uZE4QYFszmYjBC61IUtnVhfD5sqGlXx0RnDXvX9Gm2SpomXugp
GFz5T6olbAUFINhWfgQlCdFF1eXqg2UN6ms0P8gwVUwf/SEmQeHZODxAh2njzffsqJ8qvYfziTBd
/mSa1bRw2AbtUpg3kGZciO9ijOBELDFUsa4C6pES25Cx1GF7g6TzYbiHLvwAtAf6WO6vhZnarvlF
gLNAUSv6OscKZKZAKc6lR6kuMyljyQxzsFD8PPiaKly96I/rd6Qy67OcGOjUG508j/ZN7dbnMxl9
qlGiLgWQxthBzwdlK6tQZjV4i5Z11c62ZutkhRtL8mzMkmSa3x+v+biSZmFOw1HuZme7M1flPE+w
PrMCf0AO8hWb5WQZGZGxvsUqINK/9FpOQeJHzLh1yMFyriN6ZYc8UGD4GHfrvZ1ZtcO90ZNEiYrh
k6t3XEF+jAleYAKjius4ujR+Ndwnpbk0a61bKJlZXwHp2WyaC8QWqU4IfLpTu+j1iV5575LNW68c
/H+Yi/wm+LJbFTXk5t6lINZcueMKUS5ZDsCkN7K8Ksd1rqvsBzyTZQvXpASXueYU58JFqcwz1Jpn
d1xerZBdFVWRBJuveraMh7yg7JN2Co5QTeb8zXaRxJexo8TnFlT+ldHyx/1YODW0naInSzPGyatE
MjXZ3GLeDmZRNr2u4Ndbtu5BQ1/2inhq9Azj37SddrpWo7vdlu+lnuMNg7/Rwna18iyLykjMGwuw
OlAFRSoPPXx74w0sdWUvl80+aiilSKlPx9C7VY5tzFJqfcqYL0Q+5cEVryLbjHeNY5ymqfJJ3Xjo
KZf2Y+dnHhs2yD63eNXrVb+RQV8di03ia8n8OurFY5dXPlLMGBQYAffH0tfudbYCF7fGExjbNlQX
TJOSQqBYcFr86CjZIrA6s60jwFKSEXJjkJRNdSeuz3vLqfKd6fbR4o8Escwhy1jhup+obsXbW275
NnZsLSCFJC9XYLv7xyF0PhLePsvxx5pv43q9OSyRrI0ddw45AcT9rRIvqrpUX6ak7E5trZanZmhf
Zbgkob2CC7GLuwm5PLU1skvjBv2TV6QbW+oMxyHa1cXk2KLWyvOOu+K2tqN2pXXsEhGJdSxn/ylD
IOilLmLWONyPo8wbcUnODLS8abYZt8IRhvlRo+yBsi16fklRRcdSLZalNkL3VcssePR0R3ko/enF
Bc6zv4UQQgwefcfpV1yow0oOk72ywxhmFt7a8GIC2QFpIgbLIQOqRvJt5FiQGwGZUg5sGqxFZ6cW
dEOa12mNaBei55fgzz9SnjTnp9chsGMnpXsobcU5zGnrHE7y5S0om/8U+2OIadk6FyXqXrcO9+ep
b7E/zscKfdyxq7+PesdfoCxsfkgdXzNOqWpmKCJ4a5lTusau6SY5PowM89p1DUp2j5xDvX4dCqHk
65xbxur2PqS6pw0C3uqi6UeNVcwQbCEc2GdukbByyrr7BlqNzBLrShsJErWa8Uzz0S5ti9w4Ro2W
gZ1kXVhXZfAGNWynaLMF7K9MnzM9XknI05yl/tHkFrSQzXoyvF2ckYuWzbFqk3XVe2xmBD4q77OJ
RE9s3yd16NwF+BmvA8TRDvLgqgiKB06WIK5Px2AHyIjI4PXldVCakvaXL51xqg6IGXxMv3a7nbbR
xyJY8fA1oUT9vXFy2i5ZQRSaN3KbJDs6vTk3cK/vZShMAhPor728TWoHFkDyRLMZniKgKPfyqRjE
JDFQTcuWiilqWLd2J+tVsl2mBQUxzG4e2LysZII4rLtpK+O3fLEci/pktpSn/uP8sibm1jE5cMr1
WzKzGruHqt6E0L1JcCSWtp8V78dYV9PTNdY4SOmFSoo6PhgEeZis+SEUlrtxXSKFkMqjZY3JMsm8
dj0IHYVrkJsbkgrioGftMiQFfZCt68TrQB3T0l5zv8hWEAEKMbI+WLY56ZFjg7Xuog5ca53ZThSu
o94ebWtlqigS/w4skGCCnCf43aDWyEdRo/tlSK4rxa6wtB/AnKcttmT+tuam/YoKyV3QOeFXFaGW
ZahXw4Pqj8GDMfXj0kuq6Ct18R30//ytyIqYnI33ZGt+yBoIoShsXLwnQ4mosAzeswxN/a4tvORZ
RpwkewAgMD3KLsDg3aIfMvUgOy2VXXWW4GIoexvLrjcYHcxr2as12OVU6CAuZW/FDeoeq+twcT2x
8T+Mnddy3Miyrp8IEfDmti3b0IqSKN0gZNbAe4+nPx+yNQRn9to7zg0CVZUFklI3qirzNycgE6Xv
PM/jqOxHO2uusFwwMQrMp7IvxwuiLegbgaO9ju7iYyztvuJx9VK4ZDk8JkoCbAVXXPUobVflVGsV
RmkgB0zuzkDpZ1OT2j9Nbmd9ydEm3yh8yAGy0Iz77i4P1PFF4T/mM/9Z7GDprqN4enTG4o1kofUl
8Rrv3MWg0WQwDLP0WFattZdm1HXlLojU5OSGSMklccxxUU0OCe4xe8GktGiDPKCnDb4FvEqwUPr8
cPpSt91iwVF1FzNq8IuEL/+BBb80OSVuAVLWl7XfDkWmbhmtsjDZzyCv2Wf/PTfrrfJkqOOlBxlO
9Sbqpj+3vZtMFArH9g4Y2UlaLUzl4nSLYZd6uaWxjbkbD4EdNM++m8THtuw5wDcBycy1DTrCePA9
Y6sslXMpn8slM9L4jNH6cS2rS3+XWv627AN/N5NweGzBNJsDZ69thGvpOTDxOkg63X+Wi6v7xr5o
SnMXvfeFKSn4vqnVOwmRgbYKz3E/U6VfwuK4sO+6rP0PmlX7oDPVF7koASdrjHozQBTunG0nxT+O
lO0eZNSvLO/kaEm/WWe0KeAy9A/QMq4S7WWYIOEORbePAz2+RLH2WfZkK+X6A9taOnkvXZ0sbu7+
FWd1lrsH71Ft1MIjfaO7Y7WrlVTfrqrKAPAY6XTn7Qa0LjA7PVWm5z46i6NFHYWc82dz2FpLU/pk
1HXDv6AIFqe1n8Qd/J/Y20oAiy3lDXV8QMlM45yalw+50qTnoVZbjuBt8mInyC6PZTf/VKdwlxej
/x8vmz57Wm49Dv1kbOXgJhtDHWjZLjZ7VAJUoKXrwCmkPPs0Vd5VA3BCgsqz7sx2MB9wXfN2k5v3
n1MKzpsR3bZfGjppAHfRPEE/8UiVvfnZKToe3l02vipdhO10DbHQjK0Gs8JwRkORbVeMcqEgba2S
f030sG6pBPQskPxHtm0LgmekQgDKfDjpfqnmZ1c1uq2rsfXq0GLOz1hYsdYOVNDV8U0aISvUdWgi
Z1NlpHJQr9RbQOa4z+Zl33K4yP1um7UxgKSlc6xgWO7U9bYeCuciF+mEZ3HnV5FyJ123p8ntbeLt
NiAhpkfzvY3QZL358DArw560G8N6py9ZWATc+m3ASraXVKz0yV2UYRuqj+O2ldztLWVbp7/0WEcr
2uqGvTM20ze3C1DIDfNfrA/Btkzd9An0X3L5LxGjkwZbPRnTp4V0efH12d7qVZs/jAguPNV1qrCo
GQHoKZpyUUc0hrTEeNGj2Lx1Sf/c+xtd88g3v/eTdB83MCS6O4moiuRBTxa7tEWYfkzuLXVIbgL1
0iMXN53tTaXU2sHms+jtEJA1jpRuys2c56O3a7Px++3QEyMSDiumZIdlcicFECX4L227n/z9bUPS
cYTbJa3/eWI5uC0t2NKX2e62ymQeysZj9ztUMePuETzYaCr7S6BGJ766xpn9UW3s5JzOO+2kLn2a
MgfaZs0K6ATz5jLO62F/lpBlhjwlMrLKuOUR3p+8Hvv/+aTbjzAUWKQ6P7ooM3ztWfV1kDko7YXp
gzHgfIh8UXNb9eE4ndWqt76E+Ksc1b7Tj16fRl97Jzl1k4s6lF49G76tP0RJ9nZLTvaD/hAb8YdW
zjo4UdW7M7ygh+NboUUem2GzVzH73NS6DT8gKY3qOuWPN9zD6FhbP5rZVooPWsr74tbGfgoDqu59
/IaJsCz9T7wgJiA8FU++/uAa5ox7gFzlfCzHZTPMvSNS3q/S1XX1vKc8kvNPgvRqBOgUzQoIuPKL
rH3SFMiF9OEbgRbWO0bDam1jI33yC6xznaZDa02cAmccrs4tDnLHJI2Gg5wRQcZ/z2YXADx/2EtQ
es/ZlIJRviEzCp1jdg30QPgIFWnPO4iAC6cP0Jg2a/oDqOLnYWlJ16T8DlxfeZEGL3mwSXNR3ugP
aZiYu7DOkqOy6LLUWn9155j0PbqZHxYIRBat+xjPY1kH1oUj8NCRswfeYv8aaJuXGEnVgXXnpTBT
+3l0zafQ6aM3Wrjj+ROplNaL3uzCYgHOG/e6KOF+zbCqi6K3Smm0a9Tq1MmWOX3UQmOIAvVORinp
s3LyZL98vdXRWmcwk3unecNSVjnivKy9Wkb/DShb9ouvyfcBoMjrDMX1DiOzGceN7ke+7MA0Py02
Y8vpWzZkHVWYxNHMF0Bgzms3kehfdm2WD2s7idxvMgd9NuM8OHNz27XpVRgejdZzb7s2MmvIf5Z6
eeL1G7D96+Baof7LhxqEQTewLxgDUpjtglXIojx5QL/7S7+0/BTxRz1J0aZS8mVvVB0jswifZTBF
GnZTFHV9lWZCOnw7YLN6Jw8yHGVY7MNgouUF9rspqBB5HepstzfB6OB99f5yhbymHhSXatL6FjWq
sL5G/O+DyDKf1n6ncKmxNta9dMlbuukNZ8caX9yHc/Uji3PjCO6guGcblCScefHaGHXzq0T4y4Av
HvAjB8UduypnG/bpD5/DwfE2IIFy6ROOvUHsfEUqFvXQ2xNkchAWP0InbUgJZ8CZgwyyv25O+any
AauDd10Obb6ZPw/QJLGrXc6Jo5k+1yB32M5TUnc9itJe5V5QOcd3vlk8Ym+3AAbKvTKOzOiCAp07
Lp1YyK4xk44VsxOxdrl9eqlddX7EJ8Y7elmW3RVNWr96zvQDubvsV2jMb/XU4m4M6n4BDnwIEJma
qhzf/DTNXwYvS/a5Y2KosVzkboLTyVtPi8J7GIXxlPVXyFUB7gO/qR+Qic7HNy1Xqr3rgxc1NT4/
hVMmO0VL9R8ezICy1OLfOLOD8PRK7ZnkQHKyCxUp9lwpySQof+le5z9FPshCzwm+BCiZfgJynF6t
FtF3NdZRIebUmmCH2SCZyftrsMYzhcAH6UN2CqfZ94vTDdeoq7Ajfe+SsNZTmp1XIOotAwYyPZAp
jrbZVZhM5cmvNPrR4zTxW6uWb9nox58UjRpFgK3GSaP88YTrBKphLjjryu7vcdkqP8G4P3nLSyPH
4OWkoyCwkyZp9xplR1+/SLPqf8RxP33J0Ti497mFg8YkSAY4nmCWc5QopOC+2kavPYWJzQbCmb/6
cdlTtFE6lHK4o+LQ3+4Qfvg6qK5xkH5L1PHXEA/XoXKjFFN/ycIhuXQR3odBVt5VIliNepu1gSH+
j3ZOWmEX9UCPu8GE5t972kYwnaERzhfLWtDwCzx0bQo8VIJltMoCg31O9Fn47THGCDHbNY60kMqT
YepPfkHuXQblEv4dIS0TNbaTbah/IsK07e6SMQZ+FMw/3aQaLo5tNS9K2JsPamQdOzVtX6QLKEB9
qEq73a19y6Sys3d981Vf7AZ6s/tGCid9gthvv2ZNjlU9tgOpkiMgiiHOVmlN46sJc26vhyMMyVBz
jnExNge+mQVKMm140FT07m4WfgF0DbxGlt4lMwECmSAxhJa7GJ6BjRXIsY5xcxsRLP2C/M98xNF3
2EuzWF7JVWa1J2naFXgHVNymh1uwO21CsuGvsB6il6lTzprfB19rTiBXXl/WxvPnO63qf/lGouDp
Af+xmzx1pxSefxTCY69EqGpJc6FDSnOcNWMz6ypOcJeySl/WDZfcIWiO68lgzQfZwJniVbiORKQO
qI1TzEnrMD90Ra5dqmw3z8Hww/b9cc9bpT0XMQokXhr9JZs100ACWY0C9xmz2uiCGVi8z3s26jWO
Iy5ZBzVWv3RWpj0omLxSM/OMrzYl+ePg5tTtBDRTJgjOTYN/lSaT7L50D5HfQBVYTmRKqBgPMepH
0loPaf7idlxYbJlufUthLdZGWCNUEH3klE92YLGWC7hjSHYm5g03coDtKflWt4Pw1FU/SvTijiX2
SPeKWvszrkDcki9vt33dp/suMZR76dMLA9eYkrrfHRoDX/80l+g1RnGSvZ11wwXLzODgOkEPXa3D
EMkryXTKrUoKCxg2l34Z+W99Q0fFITWnl3/FlvIU6fSza1nVLtB8/MIxmqAsMqlk17M4udo6zoWx
fsaiGAakVeG41jvWNdaT/KnMh02VD9ODtFLpUgp9b1tlsJO+1puWLFLPUtiRty2aoLqMkqhd29KZ
BDN/k9zegqLa2PJ2aYHBMyfQoPxsQBb+eYZ0VsmhyqbxsewcZVMWTfahgqrrSXWlJHOWY7mcw0mk
DYixO95GFntMP3O8Iq/r4i3da7MLunwXoFW1XQdu632I8NLf4GbPzKN9V6njvwHl0QJEXy830PkN
ZS7486Qu+UAsE8H6mjl1sz6M9ykHbKfYOIM1IdWXRPuPG1bZtfYJOMg6daO9NNeLgwaJ4vT+RUVx
wNlkSW6d1TJ+mcOkvseQiLOuOi4n3PHJ09rf2uS4p9VHplXw/UgdtHYlDIz+9JQ0poMtyp+Z82D3
JxOYl3fUCjf5FtgFCcM5KvZJwDbG8cOveeZqRyAE9tEfHPOL4qdnQS5mbMC2gB4w4rHH5GEaMdYS
QRI1SU5sfOe9EsbJ0Y379tIZs7ptJ2d8Cxs2upDyhsug6P0bZg2WUrziyXEs9Wh48kb4rwu1NlHI
rOYDuGHh486e9jQUefGy+HKxVKcz70NEX78oXvsTQbL2iOpBfRRzgatpd8N3e+nUq6Y+irHAN+nM
Rqx3Kh9+rTZY7T2MaAWmHFgHpJEaNr8AfMKxrT/brXq4gR4Qgz8OamTcmlVeXJyujj/Bv7nVEDJO
PWhumWepGMR25T87D2t5YWzM/swWIwY3zSq8hXmAn2vh1nuJbwxzxJNerKwiKkCYWdjnmYTvWiCV
u/U8KIVUaVZLiidE01QwYuuP1PnI7QAXqaCaqXzIwIIP8xegmHSR5tcerSDcrZMEYiYP6nFW2OkC
dE1czkRVODTJF6y1gxcoH7e1O5ynQwxe8FGW7boyuqMTBN72tqYvi338v0TITqAai/TKpuF6gxvn
+HOX3vTUTXr6MiXZs3TbVJCOLSZ1h6FA82Jhr+9EwGNahLahuhgd1jh9DKhEeuZF2ERp8LqQvozF
O3c19T4Jxi/BQtZ0/Sja51Wmn1Sgm29dfz93UD1rJezuSrSID9IsrP5aJXn0qk+YmXmZBYt5md2B
BobzotYPHbuol+WpZfgtr9sMS3Re0YdSqcu7NnDYX8L2O4pfY+f0KuKmyFNJ0xyL8llv8egpHbjb
wIxeXEw8HsTNsbXayyBkEvRCDSxd8DCxPXc8FTGHREtn6U31Kd1XSxN9jumid3G9kVGtUuOXksOZ
DMqljpHV4eT+KC0+COBpEc7SZ0O7dm06XVLHNx7cqiTlFlawr4r4L+my9Bk0gi0DVvYN99PwNOHr
g7+D8hoEUVF9hsddbf1j2ZXTd8DX1XHozO5oJEb33T8GrKLfqWVVx1lF7k56SWgF/X9mhK3t0vGa
Q9FGzjNsXsRg/Tp4itOivLOiAlihyj9/x1njirITW/gxCQ5No8IXXAZ6uxmucgfgAM6BtG+3lV2f
U0ePT7Y+BCjNL7PXOahaGNniUDCEsfOsdsZvQdQ4iZ9vXDdAlMyt8wvv2WAvGBzLPRjuUPwAPK3t
Y8sozg0A0nNvobONbjhyvguAHAnYTRtV9c+x1UeISqn/OJmjefKx/jjCmjE+SWzZPfgdHpK+auFm
kGTuVctsLDqzYYt1x3i10K24GsvFntF2PjSu326A9gHNaa2weUg93N+0kO1Nb/Vjj4YFxDTVw7NO
mVP9yp7dRnJBAQngNBc2+Bh1yYBRTs3FWi5+bZwj8pPHyCf7tXX9Or4Uyqy52J1xa/lhixZmndR3
TY9CKz6qF3LUiNvIreWlHYvXXLcnSqEfsveG5nSXSdM3tzR+svgkhlpJRl9u34dXj0Rq8hwjpZ3C
WcyCGQkyzwzvgEO8ZYZVYWTy94VTbjNupD15lG3TnoqN1X8Mwdy5vs2o2inbujF7yw/T1mfBwcoO
GXWEzknRb4sBBCMCBxDcqDAkNZPiJCCbTjLLqZfldxIonf4CH75BdJZoVXXzk7FkqmVULsPQ5Xc1
8jEbGdBD61QD9D5Pqto/DMvFDYyYjHrp7VMEPB7WAbnzw+KcNJxWZTAMFSwNl7BWVeyLpaDBsLSk
X+Kl2WmsUXOACJU0ZcCtQr6WITS/GsTbIxz/L/hLoLTX1OGjXKQ/tyBHl/gHgZX754CqFndWUmJz
vAxIsNwZcZk9WPlDjmebeRuUfmfK7+B7Yk6YGnf/yuPKESLt1LeUisSdtOSynjm6YHrDBs89jiUZ
hFfTi7LtLZOCP+yz2zjJLpit6EFJyuCauH65JyU2v/E1P7uNH/3WOo5MgEWLV4qoGBvGTYwpwKQ/
d96obyQEEVCyMNr8Q55GIrbetrNfHIvA0XaoLymftTnGebzp4t9VaG2hRlOhaYFR4Xdr/DAzQPCV
bSif0JzAdqCoJxIiqnFSRo+lsTSyx1Qt5gW+eApC9ntxrrkXoYS0k0AFo4/Nzq2BoSxnNQmGxvex
OdfauKlSqz8jjaVtAwueGLZxW2GrADzkfGN14avtB9ExAAZz5vUQnfWA6uI0ZpSDuu5i2RjUGstF
7lytzy7pzCE/T4aHquv/9Mtg3RnpoVapXUhzHZX5gYZuQEMt+rCOrk95/4E1x82Offkn28ZipnHa
7oQHRvCtrlGxSIavGcv4xe8aeyvdFu8K9hBefQ8j2HoFbnK0FgkYb8SRBiA4qK5ltptGr0qrhi9N
hdaF6eCf6ixhVoFYgjuFj5IPkeTGmhn5/+iTkFyflZNT2igak0q55UmG7jmcY41KGjQSq+EDXYxn
Kjrsue2YPSN7gPTwr2SyXrjbJO20+7U/TxHZW6qTsoMPLOVA8a46z0ncVTs3qZ27InTv+yQFZA4f
FV5UvfCi8g49RSstx8MtUrdsNOxGJDBQy5yeKrt9JpnTXoTaJZc8z5O9jnfvbuV8UUPOriamHTLp
RvQqmGouU6Vvnaph7rCLE94BnM/+TJPRNW75qa1a3pVIzlyEU1f6IdK0cVLeS7N+bwrxKPGSP6PS
/DC6cIbFTWedK8FqZhf3wlJagxOt7PazOvHXLd7ALltipQ/33mIAbO0+NMIjvk0Yg7sxJToSDxzf
E1O7rJe5CfWPTX4LEALvMVlBygj791+zDKhzH+3ypnIgBKrUKJ5DffTPJgzmHTog0/c4GO7VDqHp
Jq7roxxV/3VylcNvuCCZZFQudpOl+7b1UF17H+jlqLy2JVAmt7WBRAxoW4QqER2oF581bOv8Ow4R
z9KSfjFdk+Ya0Rvt8zSCedisAxKnzLp/11vj8wfDNgmpJgxbw9Q5kQ16FbS6veDWWe74YjRJSyKO
Jhlb7Ged6lVackGakdLIjFG2zGqLNrxfnrFGyDPQBfnzDIlYnrH+lPUZ609ZngE5xblMpfkfNdeC
Vy91P9uAIO5xhQtfowqC/dTP1UEGI7CyF2xC8EVaRqVPAalZUNt4kS6PU+52TqP51C8RNep3ZMyA
5cpoFRbNU7WYHr5PhxtybCzogQtLO632vpWHfyETQd0JC/MvaqyZFKlb9aFQppJjlzcBMirnR76M
VGK9TPsaz/M3j5Th2UQKpPrZBJAMU6rdhvPVLUzSW64/fa8MqvjzlOCyjuZpO8eoic0DUj30O4pP
f9qUFxVZED7SaAZohp8fBBOWxvA+DU3DOVcwZuTB/tGWcdcevK1gy8w8eAlNJ96BZhmtjV9l43kq
g2fTL/ji9FHPK670n/gb1M+Dk3JSrm1jmzZ19NP2LN77vf1VwUr1mA5dcZfFVviFk+y9BLSA+7ec
hLEfw3IH457g5LQwVFz+m+67EIMyxLGcfep69Rc3nr8OU+v87gz7FJtF881RumnnL6Ganc2XqfM/
hIpW6D9DWTKjc0fuo+BDeXWLttyrfqm9DZAgEq2Nf7uOEcA67vJXxOeGo+vP0QmWkfkMQgclpCWk
TNxNGjrjj3y2UrY/Q/jARjAkV/TWmHm+pY4DWM/qi+9KE3oXxLrHl0x1y/uwUh4tVv4X6VKwY9iV
jh0d/p6Q74HgqY8yCnIRaZkC+HnRqzknuNFSNlRfjTsZNg075/zx4zZV8bQQZBU2NTIYtGiqNNSo
D6jsR3fdrGegCrT4sal73glJ2qvXtkFBe+nD/KE3b8Oqhw9k5eXYGDeRwruQj3Bo9OaxR1T0T0yU
qSq7vYqP1DpRfozSI82hYLQTIkx3dVUVujAZppM9JciWDxrn8iW7lLRmuatye9gr/oI6zFX2qy7w
cr8K8ke/xEAw9or2CcWnkK+L1+H4RHOCzfSESI5+RNUV8LU03wcSvK4VuDQ4eS5hS3+gRujSZjBP
YteFkKjyAbrmjnWWJ93i+gZ0Y5O7gOv7zksP1eT6Z02d/XOHKhQs+KWNbvr9kNYNu5P3vsio/gRK
tMR9GK6oHCp7GVovhW+o1tZrknz5AqVwciJ29mXiqDhf65Z7tgO9T64hTDKfD/mRlz3W86QwSESw
0G8nPQagqxjOvdxFmu2jwjR/WvtTc4B3HvLGuG9xKd5kaTYe7SQ35l28dGradJsirQ8Dg+KGG8vz
h6OMyBOHjpOQXVDHJnkWI4yyzYqxw/89HO9vPWluDLc2EI/c6e6nZSyVaBmTSw+EkTGZt/a6c1dy
XvT2rZsieKpYFFmxin9plSpAGOhgFDCSAM4hH+wHSgRLeWkrav+prEd7sZdRX1QUhi7F6PxoQoQ/
thw0JnCjTXuMh51kciR/g1+oezRwZdpI0qcUPzUUQR6ntmsvEtIuuR+ra91jlofqBzlXecoS25bp
n1hI7Bf+Fu9+bJMGBzA7Ocsvo1uD9kAl5xQ3vvoiXYMF44xVx4RdyK87oJHyYmJJldglVpxLV+AA
KHGBtG7WWZRhfzXm77ydKeDoqf9cN+Gb107qN5Ib/s4abFTMpq54y+LPRR9o3/pG453aQE7CdFL7
RpIDscW0es3Hcr5qkdFuZbZvFNRJ4Mo95Gn3OLqoMQybG1qOXC0fzMBxzxyhlY22cFugUf5pis/i
2pTRNVhMGZ0ID8S0niFjlrNxzNJWpTTdgfiGO/ZDMZs9K6H/HyWeEDef87cyCBANGVKqb0lvnUZU
UrbFDFBi5qxy7kervo8SeMZBbzmvdlo0m0T34t9IBmwcszD/imPtyRmU6luuedq2wuYKQpWjHh0P
bXzHauDjO0F3ZuVTTkFqtv++S8Drnfs6UE7/dxzbpeIwIDOFW7dWP6OCDLvv5yigztZPl0ZYluM9
+32DHX/QWAbiVSgVg/k634pet2vTutcOy+MPeCbrnf2kJf61XGasB9obHmoZSFlxDl7qLf9bfhl+
hrd4CPXA+isNMVSlwv3DQpt421td9dIWkX1QQ6u5QJbNr3mlZAeN3Nan2XetjWqSYVqmO2Cf91Sc
8oNqQ/r4jav6i40fRTF71snO/QlCH80UgctNSiHggd1djaz2gi9eqmTrRRu6T0HrAL5f+svU9A+Z
Z7pbJwDlYQHlu23K16Zs96VZJWF0L7IDa/PDKEXoe9n9y2hfqH/94cI2jkK928k8f5+7pnd2Umgs
d3KbLu1hGtGgkFs/i90/UQG6Oeek5LAUG/PzgBlJDmmbvsEK/TOgDftQDMMnZ5gRb1gu5piwyZdb
1XT/dK7D0jcoxje9bHWMPP6e1toRLH0zwGyxZldyRgcE31Jvbi9j0tqPlZJCAR+t7FfkcEhQK/PB
c/SfwHC1R9dUkIB0IZ3ZkBNtwKx0DgNHtyCx3UM9lvqj9MnFmoMH1+ZMblUl35t6VPQH236WqPY9
FCViiMPm/H2dLYOt5VBerOyXoqtJkP4N+0paPFTypL3e4GbSXCIybJ3bAvEbeFogQJeLnDZvB08/
zSmk9fFB+taQvKQytlnbSEPD94LJs5fAChFsSsSThySYDy7STQvzrKswDd28yPZD4tfIyifxfnWr
BjviPfbzfM7LXLmgKwQhJ8ax787UAhOaJa/f/2Q4OA2C4Q79sqw2wwLflsuH9odbGXIKvTiPi+zT
CGzHG4ZdYfrxz8VHoleAplgueEqsDypYqUlzwhA5P46arr2aff9bIhwHRhBi8W85iJR9XhY6mc+8
e3A0TdlqOlt9xVIApjlpvoXjVl4ht9df7WRxeIKhZQzaOc74l5Dm/4yKoBG8IZX6JypapGQlirpc
dQVzLM+Sbn+wtDNuIyGC+jx6jaq6pxQa2ymJhvhFAWCF1YEW/nRzADg21XX2qNF8RkGk3fdJa/2o
P6tBEv00jAR5YN1wz+a8qyNO+9BvocU5cQdfb2HeySVSWojZqeLt1z5ybDD0lmjpQ6IXXKIExn3q
7/0icY5j4X/+X7XN814F6u3DP1x1zeUOIdfg/qaQHlVoxkhMvKCKuiGoLway6Yg7pcYATIj8dHhw
lvw0MHPy06ZkqaUjlDR2VIJjx2jS2WFAi8a9ZKyTJXl9m+DoGpTaWNeBUVe5fkVE8Kj0nXqn1foE
pHZJlyMQRY68A3WGVlKNRmNt2Xewy9jfjNMbC1F8mlGX3AcqAoVeleAV1ubpA3qw48PYeOQojP4Y
Dsjfi2aISIKsfatWSWv5f+IkRILXOOmTYOmbOCSQ/VvAYmvM+vz1WfGAjWGZtTrFRPSLhBgmHLI5
0eJdm0PRlqYM3Mhjla6q99HPNdSs/GwzWkF26CaOu9C+YvviYsSx8RWr3dtAhC/SJ3dyUfHLag5y
a0QaX781PNDzot7IkOaFabdIqv2HbUp1CJfKuVwSqZTLLSJ0TJ8WTTcQn68sGhWerwR+iKkbn5h1
utzJFLl7n3ebwiHgz49xsvFXMbJ0cArk8ysfZUSxnPOCP5CPuHTdRp0b6nb54MOgcM4ZxKfb5/42
zherIQuPX41jtM2l70kAfLwdbeO5jLz8qKMZdJEYI8wK/Sq3Wmhn52CMZjYbk1N7/KuEWbOpez28
DlGLus77ncs+WIFKd/pXfywz1rh1buzxua2GJZX4/pQ1TgnIOSLH8g+xinxGCmQRr1DTposOseJ4
B71RXop3QYsPWhfoRRHOQXDc9rJChnwjdv9m6HQYRF3Ifd+4OULQSQR42Wn4ZQwAXvfS6WJHsf+j
3g51vdw2CjSDNujzOylUolZoHUMDbxJpDsWU3pOI/GnNWf8alH78yplQhuSiVNpXb5jNe2nJsyJf
eVVdzdh3fax8tatiG4M0/w5rOj6Mk4V/J3hMjCj0I2RTaxMth84wnsH0xpxGeWmpD9LXL0dSBSTE
DkfkYR/JaXReTqMZp9EEwV5cypfDbtlpHeBZomXe9P5ojxUcSwLrpI+a+SgX/gB7U/Y9H5Slz9Eq
83FuA+vR88296VVoELzHpshsXFpzvKxdcmekpMCcvsPyeYkFIlNinGX1O1h4QCRBfOlbdOCmHZo8
471c2jiwrnmp9ZyI9WgjcvBUqfs7A2AyGQFs6fpMy3axPU4nacam93XssuApcuLmi1Kcw8Wdrnaz
DuSdU0XfbTci15ihzTwlFHN7owfT7nXs1MzWYb3lMtXxX0OUGmdpSX85edskdznFLZNQA3QeyDjs
G8tq8RPTYa+EWoGs2TJdJlAzHg+RjuyizHDbnqJlEloc/dM+rE51jj7YBr9nzNKXy61twCe3FBjk
QCrzdCcjt9tkDgt22JV5sKrwd4KxJIeUpS8i6GCWuc6qhbYEIIAl+ypqr4FuVbsmRjxt7VvdDkQf
VkKqJWS2Mz5j7vgSkj07xy4sVJH0Bpf4GZxK+iko5vCaYWKIlCP63O/9qYPM1n/pR2UrvIZt8lCO
AapqDmTdztX3Iga7CsQ2UlmVtun5Gm5qrHsKCPjguEbKbJ9N+A7ygEsuSOUsLZxMD9yk3m7NnO8N
M8HYikYPbAMqFqn5U/pEp6cXkZ/aB9trTvrVrit9F5eTecZG4FcReOWP0CpvN/HfN+9Dyw1eYNUP
6dGt/LvlfC/94b5dEIppXbdPS0vQjPk/Wu9jGfTMrc+/0+kGVDDy8S8FdXx8SBdlryJGjXaKzTfB
MkSujcdmfidqi7GO5CLQmq5eGOR+Clj/XVzx726JkWgJIN0v0eMwkD/9nw+QyGYEn+AU+V91MrNz
NaEgumaZ3ql9iQuHNk0XuTONgNFbDG4TqbKV7iZPzLtiUKCrEK4zmUxJitsqdnt/HvhhogStl/Xp
0gfBDjHS7G3y2/ocoQa6k2JaG+mADCsktDs8Gj/pankv/eGYKWCEkpCPCDU303CujY8QPqf//qG2
R+r4S38S9PXOmKv2jFCy8vZbOo2Q35gi9xFl+BjiIhtb9tJYWVicQxZQy9dC/yzd+QQlJIH+fPt7
5Re9/WFye/tnWf+Q2z+NhnD/1jH4gySoR5lpr1VNvsmGaGg382DWVyNuXO1geNVnZarVoxtGzTUt
OZ3YKOezzz+ggmJ9wh0ZrXPDczagZ6wTLt3mp6mGoJ47drmV0TaC4NCVexL6tldvEaRCAPw6ITB+
1Szf3Pp+Y21rQ0U1+H1gbaZ5MDcbnFXmOyfQzgF+xva2zKfg8n/duojmg2Ye4mIDzn8+z91euuyl
X+7kEXJX6QifotGJNNCMJvcf/ksTHUDQKVepNEoFMjJ6+4SW+HfTHDhiyUBvuMhOBqWxv3UWSfxk
li2GtqBxqx0KvZs83uUZPk0zUhjmJkS4+TGex5/86cGpGdP0sVouFl+lR02t0VOwFsv5pem0Fljt
Ah+TfQKYj0KFQw14ig1cgU3/178mU1awweSg95gA4N/IqDymGr2t/AbSRcrmhJ6FejU8PbwYhb3Y
WGhP/Vho/sb1zV2n+OFDK800n9NtmZTpsch89clEBPEJCSkLLCMnv36ZJ5PT3PUfkNP50yVzy7L9
kTpDeZYwubjkP/bwSLTd2kc99fZbgJJZOFPel7Gp0er1jPwYL1WbGt2EtPwuvRiuvPcatl58T1R0
faW3K6MldtZ75Rkr83rTFAi8NOOg/z/KzmQ5bmVbz69y4oyNMPrmhq8H1RfJKhYbkZImCImU0Pdd
Ak/vDwlulbZ8vCM8gZArM0GKhQIy1/qbr2Vfn1onAMtQINyPm2z2o49AIYBC9V/yTi83cewq95Hd
e3jddfVNWKvOnaPX4C5wHniSVzIbVpRpn1ZNBGIWJHU4l0wSbGp2puKmz2xv0tkaxnpvi2mdd5P1
bVBYKXhZLO6bWXQ3ivvvrWCjWNs6iqimDYrPiMqHtOgQP4pQuJoLgriuIO02j5DNXyNkS04aEkPd
NHl0aTBFWR4NpeK/mO2UPfD1Gx6iJFweDXqLN0IdqdZObpRFab+YWZU/RMBD/xiFcpWF+xHuC1mc
shqbn+VhFjxqSd6g1UJLhoz5sU7x5LHr/fq3eNajgNUMmA0Ms6ngOAb2sBnsTpzQFxYnL0PDNY9s
Ep4oTm5xGRIhBnvOQxcYxbI/uW5AftuQxJmFa5LcjCynWTKbtVDWXnk4x69GuO+X2iVvp0Kg20oZ
UTPpySDzrp11Rs26SxBJCKc9DqpimxuadRhmre5YfNOEMF4jdzJu7F4rAEDhJxfavEPcpC0pIGrO
Q2QC8Jn95NrEAiUwKM+GDb7CIE/0kOizko9LClDLAv9B5b+86J6mKBT50zuiCx8jYy/9GImyEPBV
k6yjxJzgUOG26nszbXTSDaeF97BQHLSXwW7yE15qMCMkE2LhP2gvoR/luKDgkIfo3kliClTza1w4
1b3LXsJflW7Fe4L11n6BKChdYIG3mvN2i1ZtHCt75D5BYXh2eifZS+DxcaciefEYmal2zOxh2sEo
y15J1tzZpcWeUzp1oWpAXrAoXjMIxXcQOtRHboTiri+c10AS4jFjsdbIIzR72Wtb6vT4Lk/lgYRt
BYIqcdZ9k1C6SNTqlTQNTMhauYtNABerZJjyNa4909ZTkuLce52zHtR+Ftag1puTyLnAdgzPmmFG
a7n2S9rpo0On2nEeWDuvzdqMMIWd9WSLCvX93NeeqNSUK2Sonfd2IOlfpO13BQbduo8yKpBBaB4L
bSr2EWu9DazMaaPlw3BrqqLcyMeLmVQPemA4TzLesr8h6UPB+VccjOUJZbH6zTXT/LUseiU/tg5F
Kkdt8xNgaYTTZjk/MnH5SdTgwGTZoB9XFsIxZ4Ai/q3C8lbiuP6Ee82dgQvrfCbCXJFe0eCVNyhK
ZChcbYeZW6U2lGSN3CsxQs3jgyhT+9AYDbxgpOfQkKHW81T7JfJeg9DOjmvbp9KgNKq0kH8xYtxb
XdG9YmfR72s0kOZ7p3lxDCCtxZRfwB0Mq35Miw3cdhOouq29atVbM6lo1XmNdcgCMVLFo2mgqUTC
2H0oZhGp2u+rlSYiwODz7CZCmMiCCvNB2o0goUBR6Q5LllW18o/2Qvrl8f3R/m28bqjdQc8GYy3a
ckQQMgaLASR90+tozzldEewSp7Z3I4abL0asUYbgTXyUveQYEpTbc+ske53YPBh9Uj5mg2MjtH2Q
gyBdORetqu5ly7CjEUx1SNVvvn7W1+RYU7R3c3gRneV02DZ42ZP6BkC1f+rng5kjb6mjU7WXzb52
J5DZxVfZklPcJnp1TDXARY3xQJj6fYzM4iYqPOOA+xdV0LkOVxkF9IkkrNayXidjsg43eDaQBTTi
r3FFCbXdnAJdbBnlWNmbJwBv57EylKc+mNtqZPPP33wNcv5TlYsRY1bwDHgMx0vTjvCEonIgQOTn
/tkqmxdZgqBC6Z9dpXyR5Qo39DzZJ6sV1jzSYaREH/2HefNV5Ei/gLhqUR/bRWq2l8tHuWj0FRTr
HTuM7+QyM/TDYO/lQmxkL6vS9DIZr4OOpfAspCwPJbLWJ18b9teEn40enwwt+T68IDyszPu9X3so
2CRFekj14tWfmWlpaA6HvhUxKEh4a1YIhLwJtZrMJ00Isluzifrn3Iz6i4WlRBV9YfHj/3CHHwnQ
jfdMwW0pnKzyCTs8YxeBY79lA4TSW2DNzhVp8+Lb5ZsXj9PGDexmjSx4AXwV99ZY1+y9I0VnwI//
rS3707m/S3W+whV0kb/or1PdFytJyKvCrnnEQ4WnTzmeZKhWCuQVY/1JEvjkIZgrr6Qh0YWdeX7L
4f9zUhlSbBSSjauG914x8etksbONm849ulLvQO/cdvPB0O0Bce+c2GN3V7QVwJVR+WTBoZb5X9u1
zSOqOuOmGVmzYMYQTS91CDowJTG0kfInUp5uEd7rxw01WtyWbcPaw6R/ss3COUWzQJc8gzflnNqK
h39YtuP2jw45ZKDOgn+Ts5GtPMOlLhWIhKSjaW9D5Nm2kkAh/YU9c4fgSAPCB76FVmqHhnLhjYZh
2ri6QsRE7h+9oIxuJOhrkr3yVELJSAMA7hd/612uMPfIefJSgxOrWxPbV1b7Di8pVQHL71R9pt8Z
/Zvg5Y6IPJlPVhYs5g15OidKW61ACpBNRgNoU1s1AfTwrB/1zXIzybbwDH1TAOBW99f+5WYakv68
CF5kwoN7oiHkEfStchtPmrrrEjN4VPEehYtrNF8Gw32MpWo0f7+ksNSfvtN/UZEm/pyGOfzuOgoe
Uuzz9mJwhoOw9LdJdE+tRFI1doO5CM3le2jFunXb6cNTVCrrqdUXHYEFDyr4e634LHm2yn2Wq8TR
GefaZcO1xNIEyxZWOzUC4wbgy6B5HoRQX7sNz0/jlWKdjmdG3gEp8YxXTHDVXWQ0xk721i42W2Zo
ARuxOjDaZommQudFKMeZ2A3MdtOmNoa3dotzrPz0Zayv43hl2MDkZdNQnY8hsikP8ip7oMTDQZvU
RN3Xof118kTxgXrlf6KR/0rWVZKJTZUiZIVGdRvsJQlcHq4915g8GyRFXJ5qHQYJiB1DY4q0G31w
jnEIF8txjR+6ot4llR285wkQGBicIM2S732q6F/tKkdjoM+TL3UAFX5qQY1pDVAjGGPxS+Aj5SdI
bD8Ppe6t7S6Fqqmz3EhTdlRTyGMxK8VZ86zsTAGM8msdmN/S3t2n2Yzmg4gfdbX6rfdYl+tZYz8C
XBK7il/4thh5xts1JWFpedYqXXJUdHGQemQyJA/Z7B50NUVbxs5mQnLcYBrZsU+Tg9Q0k6FKGV/C
we2hznT90whVtkuwnfZma0cIT8nWD31QAnMTRnl8n4b9jU8ZAeEtUNOUkhVyp5ndP6HnVx99bS4q
z1cqyYKwTzRmlw8gr9ovoOsV8hpUjl6tYjB4O9PNv1xhr/Lst3EJ91WL+Mb0QsbEmHd4XugAIlXC
B7mlS3rk8uCrcTvMO0IZ0xGu1N0pfJAhblQkBjNefbJzRFD9DoLtC5Kq+XPk5BNpJ3jzfcT7ytVx
sx1Zs0g+VI4zyxqMRHU0PDV7jsC/7sVkZBtFHZSdXtnFulACr4D3FWl3SOzu/CkIbpaYn9ZPeT8Y
986qNMwC4Z/MwkLDphw4r+FsQ/uZV8UAutGYLoNl/ZBhqmUeT2lHPxp5ET73VbX/w4bYijSYNsEE
h3euW8sDcjj9WYQJtrjWR0jGszLQd11tpGs+/B6I2mxR45AzupMyYIu7lqvWOMyQZltLlbDAiniK
23m+6hB3oH4Os74s6lM3OcGFp2B4qeeDWUTe2rQAF8gOGZO9Edh6dUZ3zOPlJexA5QFhgOP/4xpJ
oX4Xhacd5UTZaejDJyT5jIPWw8QpXBz8ZF1mOWQWshizhIY8JHbjACxxjteQPLvWfmRzsPSftf8I
ZTg/LDs8LUymfR4Id7UgzDUxRpfc3NgYjTVbNGIQgJxH906z/7DsNNjAgLvOraehCeynKPzcNv7w
KCNpPgjQFc1wkH1BOeY3SumSCA9AWC57KLDP0+4K+cijkdv/2pZQj9/AIW2Tv1B0CvbXIbrAbhnr
m/QoDfHQgbSAoj8hZoteTVAEWPKF6p3sy31HbMZyavayN3JRrY/CEbldgOPPiqVW5zHSlqn1qNWr
rJmx0CIw1+hI5BRvZk8Wm5zGMXOTHyG6GM2WVA6A/Fg5LX9DjDO36YS2aV1oNvVngDopmMdLGZT1
OYa1foXzyLjK/wQOGmM9VEF+G0sm5Lex/myOex07luInEG/gx0hMGcUZLrbYK6NSsDwkpav52VsT
iOpSm3H3CI7yXoajOv4YJXEP+lT+PsrQ72U4pErhI3q3CavGQNZHeDe6jwcpy1sD/ETZrMl4l1+D
xrzLEoz72n7YGLoSv4WFO/HliMLnLOncLV6ExboeUZdEzbZ9tFFtPIad18xWE82jPAherqw6enUP
ZwSv1diFGIny9SWe0eydbZtLvc2O2YjH5jQdZNFN1s9kDa4DuCrQ77qGJ9MP8EfuX+Wga7yInHSr
YV61uXb0WG3/VdSsGh9CXFm4Gx9UxRoFJAwQBzwWljMtGs84xD6mFnK517js1NmH3Prc5qE5OzDI
mDzELpzRztF/srft7nMHpGJpw+oiz/Qq1H66JT2TrPHgKF8rgS6orUSYbdhN8QpDzl05qZndyd5g
MneeNsYPXYomp7VJCz/ZyhTNNITvVlj5R8n/kJySCfblznI8a73ckW6g2Cd4G8sEOSQVOC8ryBZj
doyZVG77zkmeRUrhnoZAQ78pntzTOJ+ReHB/743NF/JNwRqTevMzSiQb6Xfjs1bdBLVw74RW6feu
T+Ze0s2FgjFgrSWfBhc3DL9prV0ARHtt961zBEdnrgOl8fd+wAuS10J7N2ClLN+t8p0ZRdMnlOjy
k2wZs/+yJuAVyverMbsz8xvIPnlwMbwCniVdTYaE9Htthfs+74yHdj7YrpdjkK3ax2DiDbpuMvOu
Ae57WpqecqQM6F/kWKvg5eFbw05OL4B2PkxlGNxamvj+MTya/axJW661rmV7QE5q3Go1stH+OF89
VXx1LX8DOduu+tfR0DGgmEuUGQmytdOWwfZanZQ1yWvzOsR1EhKfsgeoDZUAWe90tUbbjFOlz0m2
3qhew3R4YI1ARroebzDRLn9OWvutLQUaSJXpI8ufmIiAlTNWAT/OyK4yyq8QSvLcKB+h+FbrsnNA
SXnFnTYNNU6DpHltFlXWfhqdPyva41BEmyTgISi/U9cD3JVntonVjQzJb6oT8Nc0/HcZocCDiGFQ
Y+qnT16xksHaUTaD5yOGZQhYV/nke4c+rU/GrIOInGvVr5bTpdvAlLLnfkAVZB4Og5wqXYxidlA6
4b0xhfVKUUp9byDgeD+g02euphFFq9hQcI+bg8vA+cyg+nuj6PnDb4PlaWMh9Dgl7ek61nEV69C4
zicJaZIQpjgL3PVAzXmdS8gTAl/xreyWhwXWJBFO1zm/waKuw5egvKYcnjXId/Mf+4aD8Lst9/ER
WV8UfMW7Ou/yYzQuEWki13AW2IfIjmVc8tc4t5qig6GK9+GXPHDLzXLSKJyflMh4N4E07mVnLLWF
5ekY6eld26qr69g/5jshlldWmeMW9uvCYxweNXT27hqnV+5xMJHPqCs/rQsrsSotvzxcOxpWF/sS
3MJKxjrHm+6r5CTv9QI2CXZe46NPhda6MWqFptY91rg3F3s7zLW7f//rf/7v//Um/iv4UVyKlBd+
/q+8yy4F4vXNf//btv79r3IJH9//+9+W7rlsZxxL11HTck1TV+l/+/aIQg6jtf8BKFoUUZCnN2C7
s60VJVDoXL7kc25UZtBl5tyAoUu6Wn8SOL00eiqedd7eR1zD3C0269M3eaBc6W5JUWjHOK/HZ8+q
kdeZKa2alqLwX45nzQcfXg8CaVwzVr+hfvooRKcf9GSy4bMN0Bpu0M8zbxC0uy0d8nrYl8+uAviE
r7Cm93d2rio6Vn95cIc65I6SNmUk3HGXDF0gfOwCKhjgWh71YCXmZpQit6TiFOEUVrwmFRHjWMEh
GdFHB1aW7oE7JEssGqOTrXD/yxFFNdlngfPxdRII0uwgL5SmOM//86fh6n//NAxV9ZBmJ1tjuZah
8Xn8/dNIE4O0C7iLmzQB5zNaQX1J3bqmYKg1G9x2y62MyQP+EdqpbOIlhI4crK0O+LVuNvGGiiv6
Lmk13MOn6ZcDhhw5WNGC9y7AasRd0nAApdxp+zEammjbNtU7ur2bD5mP0m3cs9KKYB2qZJcRxYLe
eG1TaKCCNQXNfT2fyQ69Ij8gY27uAEToWrz1ZHCZXVqtjmLAPrUMHyoyG8Zli5mjmDEVHxtOpeVd
n2rGx4YTucAY1FF9I4fKSaPZsOkMO+NGvgLhVDTH6yWXGJdMa8++yJa8ZFeIeCeb6PnF9ygWLXtW
eV15SbDSxvJj5CU9XfHReGPTq/MFOvzzR22oxh+fteY5Dl850sSGBXJc/eObpyiugdlYHh6iUtVu
ROqSt29wh9BTNIBxMHA3bTiC5/EL0nWyPXapDTfmSR9j69yZJYZ5Df65aySt6u3S9iKlufMQdnOi
7q8xdcOnIGL0co28dM4h6O9DrWUDmfTEex695Cs2edObMWXPmCh5n0ZEynaG0vXHqQrsB571PMPc
Tn0L2hZuQNh88UMqhRMZyVusdHyEHxqMO6dhekNurh3G6M32bW+d1V1+1n2B0zj3OxQbq4ZSCMnP
5KclQWOvPGtQLlOSp4jSI+1heukT0qjBjQEZ7l4e1Jp0Q5gnDeKkkwuHFvqWjMleoUfdruuMYF33
fTvbHjIvLMhG4Gt3WmK5mJmXva4fg0H0m2RIIt7+KRrXvt6Sh+LWh5+OGo486OQUGpttrWxNziBO
tiVur4LXFtJ5+Cvz9F4uIlzKzA2LiO31IlaBBgYQhHi5cFpV1ZEcWIabYKyRHMTpgMe7Rhkp1spz
luJLNCR6ie1JVZ7LOdbCRuc159o/wjaKD8to2WO28avvdMBC5Nx5hpwmmzBy75UBIJ8MLReRp1rh
HLW+NSCqGFxYxuRVPN14Kexob/VxfNtPABbEr4NuF0gaoCgPlpgy+h8dshkGLSyaClixbMoZ13Gm
rRjHDN3aP+LXZofSmePhZvafpg/2CGssAwApJzidPm3CEMnaK81LrZ2Nq4TZbYAcLYVySRCbaWNz
hz93XEMLqcw6ZS5bSPWrUmTiWxdV1qppSnGvmal5qiu3X8uOKZvOiNPnnxxrqo5xmyboyZXZN4Qz
ZT8G8d1KK42DiujImSRke3aEwwHw+9YElb+25qYLIMJEhJ6StgpwYmcFIMs3co5a5fcGXtlH03V1
bSWHWxE7clBO8+VkYOnzq9o+mnZ7WQbJa+BFkO9gc7orObqHv31gY0z2n4xu/FT2B0fHeK/s9LuG
HDNK/q75kBgICGnR0ojJ2p+MLj3Krm4eZPd8+Sj0Zbif0ZQxk/0XpUXYyLIpO8xZ0RkvjZTUNuNk
TCf7gYv9kC/XkxcttYBl2gzZmX+6HDvEINWC9qE2JgsksjGdygDhKRsIyEjWMlR01Bw6qHb4zU5Y
2MaVcd/7qnEvz6rMnFa27o77CFk6GygI3Z5a7JrRMe+WmKPE7V3KAl52LrGhoUAB6RbYkPwBsqux
hA6JGPcH2fztp6QkR0RS34j5B8t4Ng3wRvvZl80DsDPHy2IkH9iH70sMeOfpn18Ruuv98YrQVdf1
8GtzLI9T05qXC78tznje6w5JLGOP8ceM+EptLd2JxuzKz/4xFtVwgwyXfzEVxEjbocreTFXdV1gb
fa5NXiVVMf0+glSP+FxmmJjltebxPKCAXvUCDXa3gQs8s/KmsO3WsleKTsveqYMpbOWq8dtgz0HR
l6/WxZ2UdtdEQ8SbyIUCnozl/Ix10Y+phP4QzwdhAIiK8eo+yFgY1S/RUOu3wrW/J9A5b5A01h+W
g6rscWCPz7Ilh8szeR0taelgBII79oVVbnmrzVrvhhd29WqK0YquFG1+J6L63owqweV0bgcpDJr/
2INKozfpvw+Yx8srT/Pl5STZlGcyJpsda8+t7wdY1vz6CShl8J797Yf9v65l6cMDJQR1f73e8tvN
E37/5a//jyLMm0NraLfXX2uZch0if680i496BsQv9mz/xDbJWAnNyb64eNGtYdsMtyASnZfRA0nO
wh51mVHstJmaIlWWftNeWlSXeMKhEDxv8a4HZP2M9Wi5FXt+iCyy43oJ4aFOsfujx+ob/De7wFl3
8Psvdm+8oWrhH0e9xPUNEkyNUZaurh1ldoGbzJR8VNaukP3ri9b9TE6kPIyxKnYoViHc1f9IOsVZ
wu6Q5Bu7sv19pg1Gv5qyBCffUCjeXTRUxa6fyR+yGc8xebaMtMvSv2s16oWdXZu38s3SOBXi8qG2
X94zkm9sdTow8kjXf/ijKj565heNHBNZRrOuOwvJPtZde6N18Fs14vTVdp19NxbmN9tz3DW2h8EJ
K93gUsVkhUtcSL/5sEwH1G+eWktgiYBV3lbG+ZYG3VB/szDB2oZVbh1Tw0yeEyXDL3EKtlNNeYht
8ExMT7DKU4OuAaOBVNoSdPlm3fZo3sgYzurmuTV8tk5jpHorHoUN7EyCsruKPTAmHrD8lbn8I6Iu
2Ze14t+6RhPfJFVBbqJXayp9eb0DYpo88MAvN+A+mk9FlxnYQ+jJVzurXsAsYfYh0g02f+JWhPij
doqine1cp14uCpZynqqfl1jGlnQVDf0x5ul/23bVR0c9n5k5JvKQG7n75DgZlPOoJL0FEa4jVRcG
5zi+kw61AUriqm+FZz2G6wZmVtnJJjBGKEp1Ee0nntdn6Vwb8qY++nHQK09LYl7zzBZIT3ORYEmR
KPUmifPm1mDK8xyXyCUZj5vi8s+Pes315q3dbxtx0mCarTqA+jSLzYBl/7H1U4ciZZPe6zvRUSj2
gfsdtbYJqAiBKLIpWn9DyGrT9HH6w7biH4nZdp9iM4SVXWUI8hWpdnJBy28Udxw+T2l+5o34Pk0s
R9ATbDcj5ZxXfDmiLeqq2UE2TYd9VEhxg7wnvUZobnKc/55KbdAeTRD1Mhw2ZnVnDraJjB2faimy
6diMXwOtsz9prugvXWQg1q2Wrxiv+kdjQCYinjO+oVLitpSqyUH2ln30qitPHYJxT9IFUVPuWzGE
jzLSViWqxYI7GwG5vKCMsnSqosoOYQDG29PTBDDpXwdRiteKL/beTVA1CEo3XjoNtNv47vxqy245
DdcRhGuNwNlWVmGtTM2bzrnXmOvGDYtPw5hl62yy3BdyCjrayemECQm4kBLLna9KO7ypAAm/F5n6
1GGm+s6D4zZU/egn6LWdrooYPQQHMBzrsngVA8gTavbSqmm9wq9jeHWRoIOS2sHJL5RHBK2OMoyl
Qgh4WXlRreau7/uh2Fv2hMqBn2nHOZZPPYlQHQGolZUUCbudvVJq/hv65eRf0yl+gFjmHWIUnA+q
S6rIrQwVXYsOaXANOfDs/xrqiixe2ZoJzn0eDzvhj/FOCF1eXlqHTHTQw/bj0n8bipqR9Rx07ls0
1epdmHXjVgXg9knJjZ+FV9k/rOEFx4v8vejI2MWpmj5BmepX5RR9EqFB9svRvSNLweS5sFBljCYD
uJmZps89XjRnEOP3qokJF3ah4aFRgvJSAqdb6yDv9o3oIEUow92curqVLUcLR2tVlv2dnbXGntrm
lzRV1BfAqd8snLl/2Fh9uXVovuV1wUa77qInM67cXadmzk1Y4AZm2UCT8nkStlffnHkS0MJVKYaP
SUPQ25u0RU9YghQSZDGRgc9PSwtW3dELJ7xWZ+DD30foCcZWkVJdRkPRWJz2pwV896u5YPPCtoSp
As5XRdgb/HmpK/25iLTywaQYpe07pc/gA1UO3w3VvveRjr3tnexOhlKjrylBpM24BSPiraNOscly
cJCDc4c7NM1SRDKHtHFWg1IHN3oHgxrC94Pc4A5ucaNaAcWTOaQoEMRDHj7Xza8ZoOPWuJSEr5O0
0TO3ddAZGxlT23STCAMJ96Y7qaZv3evzQZ5Vemvz3WuMNXkq7SA0GBLySRC1AZto4eAAXdbhk6uH
1YMRoY45PyvkIbVTbeN5ZFjlhMCtygcf8ZrrCHmNrCisbZ/BZvO0ZxftuptK2FjeyGbbZve9aO4b
btFu7YXbrrKSZ9ln2smnDm2Zs2w5NdL5OIEdW1+rLl1c+ls1qLRNPrQo46IzxIuCTPtxabf5F2tK
3MtoKjG4HnO6jXvry9J3nSt7U4wCHq/zZQyA1niPvs9KhcQzjqyJh4JfOYZn/NgmUbVvMXG7mSZj
duGhNp1jVfo6VdaLvEFRUl+rvyZlhlo9+inoezTB7is9y852qaDO7ZuP8pC5cbGZlJzludXVZ61L
k5fQZUuGBcFTI6rwBex1NyYvWaioT4PWrtkgJi95MLYPE+Z3coIKTuDe5j0BgQ+BYUS08LovkRSc
EDmSzZJc821dJu+yJeYRg1VkqJBUwW1sUTfDS3nXuqBMBarxD2Qd4zWGis6bFR/ls0vkqK4btdU/
5pOu7OVQu7PDZWhRlO6bNx26Fga96TtPzSxVCGs/hBrvdnvJ0sqBHgHC17pFdF72XpsZ2km/D57n
oi91Stmr39Y9G/aMuskXw/CTNY9gPN+isn5iz3yRcUUTw7Z2c+jYYHW/YNyKXmq8VYsCSU7UptbV
GNbfRKEcMObWf1bYAuIGYX1rkkpZ5aJyHoVXjztLxPqtMwPFOoH/XxSkh8i30oPcbpmu32+o1mQH
uRmDYDRsRD1+9KbUojc5JQFY5XqyGXN8G2HXGp9EniUHRfS/N725Wauu/qmw2o/ea1POLfGVeSpK
Xo5D6LLqyaiY2CEMQYwpvkR9tQ+qYXwHn/5j9FPn2fdCexcVBYWDugbb0lHhzBBL+B4PP+RIPUVW
ciqoF+QoE+29htV/bZbVDUk7LMW7qF2Xc1PGAvC4y9k/x0rK4lPAlpVVho3/OghcFb3YYD/Np65l
V+shF1jLNyKkgJpGJ3kmDxmwna0ztvpGHWYZCB1FCzUvPg8VJol4hfbbttSKzw5Yk1VcUQLOsjp6
MQw0hudhAbpoN2nTu+t+TL6wc2mVp6EqtZ2FtjzbF0t8bSOqDQqYoLNeqgWKP3RIoW8VHCRadcpH
BxSAaiXFvmXHdYbs8CxyOpOZPYQk4B8hkB5ZnLln2fLhGh38oI/XsikPStO+sHR8GXnMr+ow+ykl
kXlAmmfJLZSHwQ0BlXfR8RpvouRSOCAoVMVUtorq6M8oVRWrVLVJO25GrfB/WJafraLedJ9VpRdb
I9qZWWFfvN4zkUIKlc/48Txq3eD89MR7hbXau2276armb/VJEQ4OZy454MKwxFHHxg66YXdjZXl2
ioLQZU2aTZ/hxt0taPuhBF1WJK84VFVrLbJvjLBERKIo87epLw7tCCqHN9ipNAdQLmYyXMYy9b/2
mqaufOx0PxU4IG9G1iOXTMBw0Fv9tUHP5yIPdV/hCZFW9foak2cThgpTBpz5GhdWp21z4Kqb6td8
2WtGtzjMDPeYXMfeCvaEN/PIV6z29bWmlCgSeV76PVMH4xYt0OnRj6CFKyYZN8OeHmVIFSh/W3rQ
72RTdlSRvurw8rto87A6buyDZZI0aYywRy6Y51DWATksY/Wisj+79XzgljGQte/hc2jl/fdIRNZG
MVznNhRVeRlM1GQHKFzf1cE+Cd9Wb+q0qXZm7ONRI7VFl1P4bfGhHpHK+sOURdqzXBVLl24pY7rI
kBppkBwCJb/tkIHc5kDxTkpYOesxRYthSsq5VPSrDfoU2JAD5r8C4rHKPGoUXWHHr2grY0+aeo+5
N6pPDfYOvPviV9Qyg5PTY2Ekm06iUa9t0mabj3nyiq84RXjovLhjMVg3jK8YZvb3stOxqJELhdVN
HD7kMLxWKkaon/JGFfCAleKSsDjbj0LHvzXX0hvEONRD2pc4X8S2tdXUsX3MplDFnTETr70KUlUd
m/JNMfNDLBwS0mlKiagcZqnF7F4ftfKbnaViJcLI/BQ1SrEZit65TJYHc2AY1LtpQoV3CNzwyCfX
neKCRTxUePshDm1nLQzvWHVVgzx62NwFmUqxZD67HhzfqXZoNlarxutxl8PgraW6E+ebnv2Wuu9Z
7y7tslMLIIzzIBms0iLf1HOQHUN719Tpc6CW/G181XlUQ89+7BE3i7KBjQzl/sfJMfrbxEp+ypY8
tE1twdIC+CjHx3nUnn0jXcYrSuE8DhirQrMT0R7SNloUbilumrgaN2qlFje5avafreaQzJywxtKL
oyfafNtL5lgRfUOCMn9w4qxYt8Iadz5+TCv2DsUXTbDe62yYgQLW5ecI56o5PCGEj18sOmVLU21/
Br3fX/pJMXgq1e/kuMovdpdR3Wzi/hi0TfGlt7aAstXPuVEjXw0LaSPDtd9mK7N3NOr26vhQJMPn
pFNxDxfucOcikL2dwl47ZGzFP/s+XjgU4T/x9cKwMyEHbFeT9Xlw3GyjO0jwIrBgfx4RbXCD4nPV
q8WtC5ENgTLCjQ9zqTNhrEQJ9CKRK+nWx2TjRfCyfynRF3uwpwoXckKk1uM7nb3VSjbdyY8PeVgE
y4SoiVB+59V/kL1ynE11aE/OqgWjPX2OwlDcxkLn/poPSZWv8qArLpS9nAe7wzQyRF/9OqCsQSU5
JezBa8wnh7kb3T7bpAlVrLUG9wghT1CI8ipyIOz2nwXKjzeyJeOhWW9yHb+21jTTjRHaQ77xg2KA
92YjdQ+XWduOaTqsTFsXOdZTfn+n5WQddqgoHzRrErhTEZs0f1SWUznHjyFKyR55NXk2ADqNM3Yw
kSu6S5BBTx6VcPhqWBlJ6CoPz8Gg+ZdcM3EOnjuciJvM0RRIHU3YP5BV+mkgyfXVzcru/1B2Zs1t
Kt3e/0RUMQ+3aJZs2bJjx84NlZ2dDQ008/zpz492njj7eU+dqveGUg8gWUZ0r7X+w8aMtOy+8Svt
1gjzr48LrRK6unzGpTNP/OU6FBAbvBSvA7lM1IZA3JmheplW3esKED790Rdr0jmbfoxaDOeiVzO5
Wzygk63jmfZWnRZbg78PGriNSgLVwNjNaGXyoPRTf3fpjhc/OG3V3lS/TvZUzVJdi9MalNchOiF+
U7Idb43QbBf4EH5ePTe6k18sE8Fm3zNSgE1O+WpoDuqParJHMhkWf7fxkj6rkJo1kaqUw6MalZUX
o5FYZ7vE6spnmaT5k20/fUwFL/+XmMevaBNWH+8sraa/2gIbivWN1RWasvr1YT4uaAj58WFUUx3K
tPnjAzV53B4hZGDkvb6lutK/P1Tv9XdxF98vSZA9IkWfP6a6zeaBdBbYb2hMv/v71qAQLaNq/zng
U0y/ipLi3zpN9ee5nsKX91c8CY/E2jSxaoCDTBBDE3SOvCfr/VTCVgI40bDtJB8kjmoUpln0gPUs
dPXuUhZjc6aOi2UVXqQ7B20x+yTrZtolaUIGGCzrNioTsVdaaOowUT3b1thh/NGXBwb+AfiF7svE
BVKIiUZjT82+s5r21e3M59qLxd+2MMD5ioLsCm4eku3OOfBT8QhYmn31OmPkD6pK/YfRkpF2zK5/
CEySHJRzxV64pvZaptZjk44I0zv+V4es5MuA9c/elU2zN4X1WCOVDAm2wj8bP563QjiPqNBGPxur
2WtFN30fXfhzJluKm5HX0WHO5XxSJ6URptu5uSxvOScpt+Khq/awt+Y/TpKWiA7jelKBptbDKHSo
4+tJv9/Jm1EN2Haznb8jAWXsTC1Di8/kt15Dn8HNIpM/xhh5z/9zxswMJMn+92vAD89/IOH7cQ34
59vFjfP7qH6fck0+qoMJy/uxhii8LaEp76SR+T5rRp88MC1devb7ap5MZLDxEJjKUiq3/eRv7bLL
X7VcirDQDONnmp9lYVv/OIb/tXPK6Kuz6Oi92CCVDUB6R0Orh5M62/t9drCereu5+fvswIdON5P2
4PGH73LveqHizRaVALu9WPmjETvLVQ2oNHY16dyzuJooKJ3Wp84u8SjBdooCZz61AkXNzNwnTpsd
daPL3n3/RYUszcQGpixWmsjsZe/un93/mq3iGDU7HQ03HNv6vY87xz7xPC3uuvVgl6tQaeCxJ23L
leYdEDDFPD7Y32X5k5G21oHqh3Oo1wh1Mcofns4TfLAH8wVRyT9aJq0MPiAYMiLddaZqJU0//Si0
54BQBNyIUb0EqA4txBBf4zgzMXOby49mP+bZjmLBdFSj6EhRLx9BHqHZ/Gz2xWEwA/ersIz5jBgb
Ne88JW85ucZmXD+vIvAr7r466J3ojp1hIeNnrOLvleVSoVvbn0x/sypaNHrYvTpxn5I+zB0SXEEK
0b1Ead+xn1WXO89l2JSyugA2cJ51OWA48O8TYD9uR+VU7yQNknlttq1LZN/tRF/u4igZYHIjV6ru
604+j1bufAc8u2w77HHREmqHKzcAK0Yi33H4WuHbEPJIW0AbtIJpr1KWJjoLN1yYwnSuWDE/R33d
FDsX8tfBoPxDJNVPh76zqre6H78Aa2tuk9S1m+9Fj5NdVW9gjimCaZqzU7NMwqNwgHV3be0MniBa
EpdxtrZq0C0c7aR7Pmin9YpZrlEAoNBzUaPeLeBi59pYp5MlPFfUSD8ONZunIvxsG6X7a6SBOR7C
85Q7gn/v/Hle0SY+GaHpahYIjqKs7J5QCG+eBiKgWyCfInR/nlRPDpvoWHhlulFNNbAkMcIAhTCP
qk8dinIPGR9jmgz+ufT7eTPKuow3CyqnJwxRqhBUubipw+gj1jIW9UPqx1VMlqgdH0yTzZdqokZd
7oH+lRvdbp2tJRy0SkxhT2FaBd29OtRl0d8vaxESrNbfqiuqlu7+j3lelIpLWQO0XueqKTm5nFMK
OTotDf9MpLigEp1F/lkd/N+v/ntETU/cOd+gMopw1jpR9alXH7Nn0VuHGHVfKy7FBUqcuKhX/1vz
/6svSAekKTwn3X5eD4Y4VFOIBZqcx3t1ICUx3pcrxLwCU8lz1t99Dga/p6m+WcdmNAfMouarM2HX
ID+tXupjnd5JhAHVXHXq6MS/8fXU1K3dZDUGQGFbv4utJdoCVcE4W0D7cluh96EnBkT8NNPgtZpA
fjD+mGDXlKZ/CVoVUXdPYCOfhK5lN7t9ilERz5Dy0+Up0l09NG1UzVPW/QoTwIOYW2vn917yhlg1
teomQBmbROpXTGxbfphvTWykd6W5JiuTSrwNJdhAHYDGSTWjfrrLNTQmeiChtzEznh3ZydfWBvk3
AREtqMu4DUAr1XSwwHXDqNfeUOM0TqrPG/3xAa4Yk63qpFHmuKiW6odwJq8WPqDK9lKIOrksE2LZ
qtk3vr+tdN85slG1KEHqXwIgyY8lHgelp2+NOfev/VAipYnxUYTARPvU4FhCeghqzVYg/mquCrl/
kKKka+mXW9YMX/tBc2CRjvHTokdQATpg8X78VIg8fsLeM0ECXP6txsd1Ut1n+X7wYVWrGWogSa+B
catS74WMZfXom2P8Wk7PirNiYrV7bfUyJ7tLQXPWu/I4Y4uzU81gTUSAg3A+CC7rJTxXh1sA8WeH
92K5tXvbeNOy6WP3hN4DsMp5+D61Vr1xxFLeoinWKLN300mYlnjIfp+El/XHSSXYDHWSRVqnYOe1
LgBqxZCoG5pBIm+qZeVgcDpIatRDWVMcH3qtbucgC9cTVF/RiD9OmMEWd7gfZve9LV+6OP0hV/nB
JouGjQsy8j62e+dGKuvvqjbnb0hfYyOqob4xtLZ+6xPrp5pvdkaziS3KWwtOm7fax/xcDSQ6Jp7V
1E73hqiq1UQtgR8T2fdJ4Qd7Q9mLrYdiihEp7qkzrs5in/2q2TrlOCCSUXRbvMgw3P73HAFCF22o
EVa3K32UfLmexKHy9IsqNvnGX/PSveqTLd/60V3zRuyUawNFc38Y9ZMUmrzGXkKQZ6TRi+yhTvqL
3/7sdDbItv3Pv8/2Gjv5ODtx7T/PHrq4CYk65q1KwmAzVF4F7hVXWHXmRsMscjv0A8RylY6pu8Td
AeT50aFDuJnryHtAPgeatoTuzYaJkrqVsE6bbfUlmJzrjLkeqC7SsUtzlyeB8d6sJy7dQiHQ836d
mPTz8BikhK2TH5SXEh/pTaPY7Mmc8EmQ2hlJQZ8+9n6KTbH29Wvfx/6Qb/ijqQbxGw5OsZ2OO7fY
AUf2Hl23AVaR4v352er9LbBy/zGbZHtD06290TNb/dd2FNUDUNz0gdhChlbczG+k5lA0cUcCvbXZ
R5gOknl/VtOikqphadsIEeMmsokRxFQQNUfy3SbWPN6pMoj176YaxR9pvJuyIt6ZVs8KIO3XWa+y
F+q97CxBix+zIk2+VIX1Q1mIy2l5tWrz1wRTcyHvCWunOXF7q6llPc7ds9ugyP7ZMyTPH3IeapyW
GmqNPjpY46yFvvCY7pIYEkNSHPP1m3D04VdfJariqJrR73mqzxQ62av6ihC3/yT6/DxWFL9VC5Mc
7dhMgiWwQ25944z++xJJeadGTa+tkMkySee6wwxnhp3zoM/GSTXVRlo1E4/Rz6YaLdz9B+bFssxH
JzHB8fM2F68B2bxi+VWXepUEjXaRcXckU9ut8iw1j+o0OVYsMkfhRtOXwCi/9UmCpGLuvxddsHxR
E/QxESjIwAIhzPuYkBvRe+2PvyaoKySjmYWrC+Hd/ztr0urkSNT56zIe72Ohzvrj92U+J6gP0srm
m2nJ6pnIyt03reY05GqX6II3A5GZ6YDXcNl+XVRnNpn7qnDq03/1q0HV93Gaake+eVgKFFIPvTSM
myEBl0O01kJrar33KoDaJU2cZYMBIzC2lm8jKfn/GyBk6oH/X1Qd2wsCw4OhYzmQRHTX9P+NBgW3
VbiuUTkn1rrlmGDOsGwCQxbnluhj/niZ82+gZrL2kjgdThWsGsPs472NucPOmOrgS5tEa21kASGg
uzbJPfqSrijv2qkqQipSwReJOyIZQ+fce1hibGQItsv/omaKRVw8A2NTc53Ydn6B0ga0TTWIuJ5D
Zcq3j6pJ7UTbkZTSdmqymLB28WP/3UPTdwOtwf3iuDOhS0eWXTUth7IXnKd9PTSUGNcZBh+2K5Mc
G2xaoshe8Ygqr6qFPXqyEaadnvt+hpNIqvxsx8F0mkhsbRPkdI/9CEopSMt6y1eElkaHJpFsWLfL
JQ0+Rs04cGH99dVJTV4qa2P4mK6V6JWd+m7pXgZE17euqCQFZ5qBjjU2nyuHxCu7F/AZ8T4Ze4Sp
11Ez76N9KceauIemZmnRYYqzaZsauoCRh2YmWb/03lsP7JXT+8XVg/Mc9FvVQibtV7+a9tlHcAjM
LyOc8L3yZ1/q5b06uKKsPl599hmG+TgJzzt+dpFwwsNsPag+pCLh9PAMIoHxrwE1qs2RQNlCNGfS
GM7poy9CfDSIgbcuTvYs4HjfF3kcAfqGSby3UqDxqvOPkc/2CFE+8NwYNhvnfR4+rmDJVfzZ7h+N
yfw1upQ+ckYxriPmIvWnGR2l2i6fVCPjYXeYE3veqKa+Tsjd+oeB+cdFdam6W+lkN2e1QVFdBUoV
W0iSFN3Xvq5LksdyqLYVNxjZzgcXusRdnIzjE+koQPESPolqqkNmm6CLGk+cUA8dn1yXgE5KHJXX
E9QBWS1kl1jL0X+iD/LP+CRE9dOZFhzE1y4TW+hrjWuiaqnrTAg/7DwvLXeqD3EZUsSVE+xludx7
CBzdS1H1T0njNHeIR7yoVuXrwLywx4YfizCX6lMHxKJOAzIAV9XqIOdegqz5S81XXdiZgNtvvFcr
Gyka6X77bbD/1sbeepu0eMHzD8CthF3N3W7Cc659/SX3Jms7GWay7X35zWlK7YyXbHHwymzaFLKv
EKBL+o2xGI9iZKegWQvZsq7R3wdD3Bu+DJ4Fnle4+yzfwYC3hwYGHG8yLjuUTIbjNLUJwg0F9o9T
dyaHgPPNlB71InbvYydKDxObajyWBu/aBNZL2aDF4HeEGAEfIjDa/NTiXbULRhiDYyMPtWu3d1px
j2uJXMOtYMD0wOATje7RyNN9ZlXZMa2dFBh5jhpHPIfVvEBDKRL3pke4Xlu6Np2LRFCR9I3X2pu6
70g083ypbP1aabUDqCZmH+RX8cH2GmPXTbn9ACp3U81m/KQOiCTopwWQAxf/Tx9Iy2zXVE4DBPM/
fWOAs3yi5dEJJ/fk49y4tUgx5PmjmqYDZbujuv3weZJeayPPnqhHB/k/J2WQLzeG4aUH1TejOnYX
JcFlsMFohFY712dKopjfqHa5Ii9UWx1cDahsPOO6jaJcHn4cTczizgYSEOdMGwx9p9rmYFdn9QrK
OVOXdbxVZ6neX6fq1RRGkvqPWonUIhWnEdry60H1fTY/+/5rXqrWMjX88fJz/PMS/Fi9Xwvex0sp
B4TpINTgnnqe2u7XQcRYcGTrIfWcJA9VWw2rTvXqs+9zIBMN4kWfw/99ic+zf81E7/xQw+zbRLUI
x9jxbxryoc8iH06oRPwNfHB50Af8YewhNrctIB/g6TJ6XnJZhRpZnJ+O/bOKJ0APIzazPMWTG89B
+1gFbQUTLLFvwyhxwxRd9nfhH1PLSH/WchrQuorks9ZV7aE0cvtkabkJQROtPh+g7/d09raLjn2a
EwBRjxE02DpoQ16spcpfcBc6ObhLvCf5IPZ+3ID6G7FQ4wTqxXEavxg9v8y+Tf/qqAO+mIPceba0
KHfm3Xu2ZLupt7WXsV3qo9CcsJu88eLiw3JBhD+/NPbOlN18CvJiLbmS8SBRWWwttwmOjlmcxJJa
pz5G6AEMWX2pXOttBT2oB3u65h19AsFt9MLqOR+k26GcphniPW0o2PGFPqWiOiYoj11Jm2KCYuc4
Mi3zoajG9ODLZTtrXbur5VoYrzrEjQCXHaw41imAgZjmvslOs4YgjwctFlEDP8cLPX3SGqM/2jM7
nCgl0Q8G2/0Lsf1jWlKMT6ZkvOszoJisKxupYQlmzN7PJU5vdqDZ1BDSjT1mLzmCFd8JsXZp7Lch
aen8WlbxeI2Qldygnad9L33tEom+eHXRFj4W6PgdFo8QfgDIFjTU1X3R/6jAJIST3ww3qJr+KZ/T
aZ9GhvYK4uAK/r++g5RdbGVU2BscS5oLAPj8TZ93PAWNzSK5YdCNC7ZOAsG3NstDW0/FJfcpZnt1
+UCsiBVzF+eb1rTsrUEp6WEw7GA7oUEauNV2bF3r0As7uLqm/gbuDw2KDknFGrOSU0q5bJPE5t+e
O2VnBMagoNnPPo8xLyuL85CCp9YqfcXUxdWptCwfLVBRk2Kq9KOrybM91samdaswEHm3Dcyi3pZI
Jl89V+Rnlw0dtI9Q6+ow0F1wY5Mffe1rRD87GXjP6Umwr0QmjDx/E7A5cSTpXgH0U/etw5zOL1Zf
F8/FyRnFbehcDLaRtcFbAHxOQt5p72YNW/lF83eNZBc2mw8YFGvnyGqp7sgJaN9K/JOIJ6VBSvpT
b+76dLqZbgqT+qbhihXOchY87rP+DgJLHKWn6Gefzsa+xU30rA510OTbGfu8ufTTEHGc7lxXaLzX
MkC+q8iOjmbvGzs33Z2b1f2mGtx3nQmeiRXQmDyzE+r2tTmVZ3UwA1F9vFJNrXLLc7AeVDPG4ZbH
+O/Z/zWck6Gj5j+GFjHluVl9Agnt5uKj3RblX4nzl1c73AeJt8GfzjyXMjfPi504hOjsb3Nohl0V
hQCWv+EmhdU7TxFAwVgIQyYKlo16Cer5xTWTap9Uk3UeU9c6ezM0TUgjE/i3U5SJICyTgQzJiAFY
KrWDcCixh4HPFcqm2qRpz6rfgCGufYSoceCYPWRzAmShNzzjARrxeLdSytSTvLmjzv2th7o5Z6em
cQtjM+Xy1ZMelmbrJ4CV5gZ6dZq7l7oqpnMQj9NZWw+Bvs3rBN3FcijO0XpQa416hQpOAomHFGbo
xpqxHUfUz/R07M8kgTCBW18NzvCjasovOHC4Ya1nfAP1usSSlXMOMysCxnENt/kY7ReRXZEu187N
av6oDpFAVkTLbdL+Gep+7XxyBH+Y+v8Zdv3qgObddaRZzuO8FGc2QL2WD+fWLOyT7QDwcA1JjOZR
zRusvtjZeo8aCrKi5zKQ36yydXaFns4UM8oOF5W6eI2NoDnzK4VnxxdrT9rFTTHy7GfoQoF3UH9Y
gjLZpqgk+A9hLmdRd8vZ6VCMIn2OdphfnclX1Gf28v7BSwUbkkI/Z6uPnGyq/uNr+nUhvib1Ki/q
4eNVht7zqbOI+yJkPIDjm3ITlz4YUr1Z9q3r3KxSopkXB4joa0l7Vgdfr9tzn0HNwrIDbCUkjbAq
yxBienuWIvqG29OtqcEDVnHdbVLT2IJCu/hNH+qRfzGc6RwL+ZTWoNAscCCnIW7OdUFa3vCc98bV
ovt0GpZNlxa3MpUTribGX6jGI3bejhdJuRY1+BhZTLfwYXsgLusCScj07qnO2njruuyImipv9wJZ
6Q08XSqvtY2YFrhJwIuvsxnJPRIv6RZxgGYXO3hSaGKMifxgCWsVPzg73xeR/z3TSIA7bvc8l9W0
narY55Qg2jSmmYTu0uX7hMgeAtf4nHhUV6d5AIW+JsDW4mrmuBime4hLgavDB9VbefupF86rPkTn
mDsD64Q9cjmgrQirtvyo4AL6jXMEi6zv26Bjc+D4zS4JEhYJeQP0iUemPsKOjifnCAHpIYi3WlPF
sFv4TRhRMR3QG7J468lENY6/J00W8p2TEcY88TEONvkre/YyZJlk9JhnMfKseaAdYpE/TqnTHX23
u3Mjzb1kSXVKWbPOIhKHXqYdX+XgIXOAhWqOlViIHZfcNUu57KCJ4HWmxddMyGqTNY2+49nq7rCl
Bubl5a/4Quo7N4VclGo1rkYTigYiyXdjYGJYj+TiLvPjV2nDnhsp/MReN11Z7B74DTWXIsF62hvu
1mU1hHT/rqOEtxWUdDaFb4EdYde99XWPaqVhfBt8qPJd1yRngNsbp3FnbJFbNGoGke28vuu3QVxf
m0ScisQCIRDYDxjEQhYqAxuWTW5u/BYoeZ+3B36f6BO35c0sKxgKTbvjn7UcXV86h9wddtNotrBg
7CakiMRNLd2Lkwj+r1qaPi0Wt5xpnRaSh3uCieu6+79rBdpp+TyVJ8MaCA0GnVolu/FsmYHu9yz0
VDY2Y4W0oYNa1iXXxT/p3Euw+qty0oBCNXlZTAVtnNV05IOA6uJ5mrH4BeNDnM1e6GgLShGg3+/y
/rFdsPbSK/7+bs7+dqq62Bm+Zt1rDq6/ZGD+CewU7ay8eSGYuiytiXa3A2l59PWHNEUsoQqWg6kF
93aelJvM6IKzYwB5rwx0ZLLU32eoml+74H6KjRgd6UQ8e8UUEf7kztHXBm9LDsmB8tM9praPph/x
mekGwdkQqJ0nayI7iKJ7KNUYcZAiu9Z1oz0sDn5ZQHvNsp7PWt4vB8jV38rSMEOfbfHjOL6UeY6X
w4jbNBs+Y8c+atw0jXPn5olzRNAelVej+THNbFcQ44gurEbXNHfq4zw9IJvnhA5U7UPjeOnFzXXK
48m9FwzttqAy3AyV/5BMuE5YTZceuhFEkkUOPkyjzLuvF52n/tK7MKxtA5svdlTjIP1tHEhz0/VW
FRoA4PZTFYRopHlPMI4MUPLldgikty7cDiR+r97UA/5LcY2RJaktJG7B7EG8Qm60d9YPlV6ToXik
4ILOYBy1SJKg+JoF3CfSpTSpZSKm1Oe5u345o5XGnw+xeKn9ZKMt8PMRiixC0yctZ9jDdqmC1zkz
WaIRgDvES7XHHvObCd1rGy2Ua4UBKrSsRP5QTmANwUNvYn3qeL8CmH/hVJsxAY6A9Ge2GUndbObR
m86jNB7NuG/2kuX5QQYFrAoHxhCLQPIYx+ULppZ3yN1de9LLV5RjZ8zFKPRV4z7yh+BmO8Mhn1l/
allbO1fXkRKthXyYtdkKg6lf/x62okXtzvtGL58B/rc736r7ban137NCdnvXr3B8kiAurBhvvyxB
Is6yJ1CBRE78Iwj2o0UfwSqVaN5VYoQmDtcw81+W0ta+BKn2CE76YqIqf0/qY9ibekoA5Lbj1Ui6
vZ9VxiVZW30nxqsrrfGqa7FzdnFhge/MDJGAduYJsclhfC5Sg6AUmFeRLOZVwl7btsgNbVSTh/Z5
mtMW05F2Are+1G+xDb66q+r2rarGMeytvn+bYPKHgWsNb+R0B4CT8fQWs2aH8BhhQxKRhAIhmDej
mHvgDhQ3gyXrAbQO1lvbu5C1uaHfbEzpkAxpvDfgUm2IgKD/xvaD6Adm83bqDATQbXIzFWj/N+Id
7qimM76m7QLo1bKTr6uNQGhFcnitkgTNf/QEXhqhAezE/LTp6xcXZvGm0zvnS9IXFlIbcfVFSJ7K
s0vdzAui4ji1LQpAaKE8QYEjArTtGATGPcxggWIdCG3HAFa2NJ75ELhjvY9N2KCwETHkEc18H6TC
PqR5N9+VXjMebeyhL2TZ61Pntca5B5aPsifWwj7gAfhVfnTU5hx/PDfNj/NYW+cOMOVOSndTp453
gkfobfFZ4CPBPkanpM13ndAJY0V/y2f9UMatfASh3Rw7JOFW/oeD9lLxpckwdUyX6msJ3XkLSEjf
lDa+Y4V9cYV9h7OYQRRk/Bha6xXU7j+Fq5F4YfOvm/UpY/8ACFhupxo2xUQg3if8wJdk/HUYMu1c
8FlCa/aDLZXTOydIpkPjza8oFo5bJ3LX595k78WI0EuVy/pCdBKmBfQKwzOmY4HA2GZCBzD0LXPa
zNj+brw1lEgdazzZo3yyg3ff082XQpt/JgORuc39mmjHXovThyYvCCYC7y2CnhhWjtO/+DHML1jx
gIeaep/GpHS1xgR2rlkE4213HcTo7+OgMEPPnbFNJX87mHdQ69EgWsUYUj97M8CPb+tAnpyA3Lo1
8EAVMkn2EulQJDnF00y5PTTy5LXyWogHoTUu4G36cyU045ho4sbCtR3tdNoYMypBpt78g/Sy4TYl
2JDuHxKyI6t5B8pNFyJ0Yts5y8UYdkvRF3iwN5fE9LJDGRlv9D7CGm+RzuqeHU27y71871TgJzU2
gR9Vm3GNGvPyhQQAISWSkCQEfVKgxb4ZcnEw7XezlNae5+OXeiiKjSnT8b7nhqfsaMVbhMoPXt9k
F2kBVB2rEZakO75Mee0e4ijqsK4ZvultSUrBlrvFTXj2TdFwL0gNuFGL4h6s1x1V+nfpdPCBrP4l
jmYBwiPMF3h+fYNKgyZYmbSq2pWd4e1yj4W/7tFgSPCFgbCzg9CRfGn9fZ1jHlnqQ4C9DcJOgX1d
qp66LgovaRIsjyU7aTcdfmgmEmSGn6FMGSGl43rP0vxr8kiaUQtnxzn17zcvyf2/AzhpKSYGIFkh
ThTxOWqNDKLThKf3uAQ3NB3dc2fOP5u5sA7ZuH4hwm8eZg+1v00rSHqi6/sQB8Lcj8XSnlu8CgHN
IXc7rrkCWbcjqSJSFLLZdJk7NQ+6qXODi4C4o5oJOYoKV3AA1f2JjfBwmNWwGmkgPeHb2qbMVx0f
F/hjTF3FlPrZFnI+uN4/WR01p6HXqJs0/kaHhnK2cLbHnQdqmlHp7hGDnE0FO31TIe1qJKl7sOZd
RhHrCc2ba46G6EZ0PTCuAm3aifLjC9RVPHIGOEtFths7qOFaVvCwBC1E/uagFa73I06p/WNRykJQ
Llt3KcnhRzhtCGSedZJQYdZaxPnVeKmSbtsP/SPltSrE1BIOqgHA1LX6W79IC3hIZUMk63ZJfEpi
dHKsHNfYObNrZChWf0iZyd0MJggZteSpzFmv0DTT8AaeA7dDgsix0ONrom0UJV96ifqs6Z27YTBe
+vyLDioH5YW4ufbl+NOm5nsYljo91npC+cxgfVuANuFvtoOqaW3KCZiDps3XKEDip2raFxE1VOai
f6KxKL7o0fCd+K5HgLzdz3G0KlrzW6yq7Opi5XLCJDfeBK67Q9LnnTgc7WvZL7veiwh2W/8bbqH5
cdHwtrHSgdKRFS2hrL04xHqH+6p5zWw3Jn5qfzYj9lNeunxxqmyfFW91mdjfo7q7d5saOwt0b+X8
NZayDNEcx9pyLp9wzOr3nvCerCn/Wha4wIv2PZuMl6jvfhY5+9Q+/q6L+R9fNAU7iqCnchDH1OWE
fvENlI8ccWrr/qC7/fK9FuiyRRj8mvmAA2odlh2pFK0w6r1RW90udQp4+OLvDpc1Cldldz8OqFNK
PU8BC9ZoeQbjzhBtu9XMM3UEmeHULJ3on3bFZjkeRAJkn/XHoSfzxp0rPMyQczCoqP7CQWb3MQDZ
CBbPI7aOvundaG0rZ/bDXi7fcr4Y7OaJR/rHsraC/SSr5DGabAfE3LUM3K0gcH7z2unkuGMU2hDn
Dugfv2i+FA8rjfSQRhpLVBccSUcHBxbe7xqiNqVuxaciisqnuMl+oPc4hb6B171paZe/PB4QbB+8
8hxT6guR5sdOORjyjT/xgD+y685OWWZfR5+dV0lKbVNiWUlKoQAcq1v8JDCJqK2q2Ap00Hj8E1AJ
8Df7hZTLVjdtJNxKe7qqV1ZHutWDkaaPJbySqBmg8DTihn/5KW4r7+i6rrYp00q7WiV/qoffjIMt
Dbdwbl1rMTv3lKWKkA2S9hrMAOacPFvW/ZL2ai06dPXYzY+m0yaPWlqmEE0TF5niIDcegEW35FUC
0tpxujQ7d+54J6zKu2eQBGh55/1dF0fUeLKlQ9qiBIn0ywZLZkDbh+ReH3gK20ue3/mpC4UHKuum
9JboHs7+tnMTNG/rMf2pQxRjt56Q+zOQHsXpTNgQCmvcD5KZghT5Cw3PidQJFViniWVzmTPYTIrR
XAZ+felxtgoVskdPSVR/TlajqsmGcuOk2L/lJHLXwvCA9VDcyK3Qk3Evpyh4cI3y12GM0DsAtfLZ
bVoGpo8LyLFuWZSj+6+pjYbxfTpDW0ExHV3u3qRUSKaQByR8dPgO81uLHD+lNf9hbuAlNjOyEGu3
muX6bCHwR/uY5RNmPSyt4z+ZznCvuhGSunoBlb8MjhxWkM1Nac30I/queZZd2H0Sd3qNjpcWKFk1
qJRrVNc6g3QRDkKquV7DyswTlP2EpdrxHtXBlD9rTMkeUBxnDdH5n4AYEOfPCf/D2XltOY5ja/qJ
uBa9uZW3IYWPyBuuzKpKeu/59PMBik5lVfc50zMXxSI2AIWkFElg799kDhqLM9uuNUsuQCpm6o7b
cNQChBzEFAqr+IwhMiGn5OVcruw4oZBkxx+sqqbnsp3qg0ra5SbtqvnnGlXzb044NZsKneG9ZgUT
HrH9md/e/D2c1IG0kGqec61pL047OAvZAYnkwy2bczcC6Jg8XCXSJqE+CcB5q3jxe9974XaOVYpE
I4hJPw/zNyOqP6T5XxyB4pvN/rPQWWrBIO5Oqf/OjQ8+DqoCS9vuYGTGep9QDmg3aWo6D7I3KLr6
bKXNOdH9LoFM5CdbzVNxthL6DCaS/w+geF561V4pwDOfKoGcKpCwli3JKxCtqU70J8lA+DXyC2Nl
r0w3mVZxa1xQl0aNS7ha3GwsZqvFHS5DomvStXz3FRT9/7C+iEc72gs/QelADlrXPt4cyvEza7ak
0J9lB/zDghwjbKnjzbC8mCPo4DeD7mpwndNNJ1tz8mXY1MbxSzb4X030qvHYsZ1NU+8cx/WuPg4F
G0OftaUnmvIATS05TEX21z0URMj0whtfosRhKii1MBZn37VTlxlgzX/NHBs1XLh5Z+2ppPtXlcz/
dXbJ1OEvXW7kONmBsp/LXpg0zPfYgARShtn4mGSRfh7mvl1lZFBXeljHF03T4os8GyMDKXx3qhb/
6JjsOT8lVrqR8WFOevM2pGEPXuXAieSLtHXfmQu/nxHdVIOI9Bovfz8ottquSvgji64b/5IK9Pk4
W+vS7RvkF4Vc/aSPiwoGzln2VqG/tB2lfynmRn10u/ghEqMS8v2HoK8BxoDYZRfnTesCfv6mGpC3
l+ZmbU7qNLIU1nzC6wyjCBzrTSs6yybfz0nv1O5RtiYej/bwpqW99lgBG5HBpq2Lc9ygJSD91dgQ
DXujCYNVN8bqWzjlPUk+Kmyma/+he9iTZE1f8Q8KfgWhqewlCacM/Axq4HqJWdYQGh9FAV5XjlXd
mWxSF7kbOdYysq+pvTBFkVPZWn5N7XvrNjUei+zFaS2bErLjbG5jyZpAhK8pQoqiceV02gvWBMnF
c8dLIVpeGWkvc7ZGcT66NbJcfeUWlT7ILg7NEgG9ei8n6x2Qqmlo1bXsjfIwOcBpVBZhBxMvIEV4
cYzmYaiG9CPLtBD4b+tyQQTtCThjvZ7msX8v+aW5SHr8+fehtqt/De1Vt/rH0GHqHtBgrZJdFJbA
57qguoKjs4ELFX+qwrPFmqdgzR542g8dRLDuJ2JywWfZI3+Vs6ZZyUFyso+J9BWOq321zPS3yfBM
p70cVrMPtfBKuc+Wr6nDAF/I2VZNxq6vEmXpj4DUGlRNd1rke1c3VLrl4FNfrmZ9a5Pp/mvUjQdv
LqLPGnUHwa1pLipmewu846mjCNcStR9IjsyDvpTNKVOiJwsbUNniPmI998kwYoA1w+MOFEq4sZPO
b0l6gXLWIJVoVDszUFNYqzoKzzIIzQRWF5YZCwO3jNvAqTaxbhtanuGQHBdBl0enevCyF2VI1XUb
t8paNvNGg68cgILR4zF7QYzGfXahP4iGHGCWZOmo952mvGkOlooTD6yb+aMNWHg3takf5APahuLc
tO07T5IKIF6rX1V297k2Kw8A9o3XuI/feFopMHdpiT5Ma5WHCF/LfYVh+CpIrAX/+X9V8/ypj5rP
0t7wye73Jk+wVD1MzRxu8aYzn6wJs45U6Zo/DG4yWt5cy0Zatsbj1XRWAXfdZJHrq3CgNEmhmXRt
djtRUAXEnIdSyL+NUbEu25Sth6OTM6i7viH13giWG+aQ6k6tymw1eXl5vP0p0xa6iPjZGCSJpEfR
bAY/YM0FZxnKUcVdky4B4ycuZN2WEtP2DAubCYLA9IRaD2akoRANb79FmqDFZ01+8pI2uKImi3NS
ETY/xs5FSCVM3wqrc7cU2K2t3XrlW57lZ3KazY/GAQaQm4p7adK6OrVskFeV6XXHvIcKIIkyWGj1
u0ZLn/ouI0PulD8HK98Vel39VMmX/f1EjJGRkZPBgS6uBMjgOTjUrjIExPdIHk7ojkyrqkQCr1Wp
KSRAxBbyZzD1sb2Kh7Dby+bfh0E/+xo2Nh965L0PrTWEa3VMMKhSZlTBxoFcicIOWKgmSBS/PHPa
wFmZmorkDJIOK6oH9R7heA9z01x//McZb+8rZuRDeXS9ML0GSrCZ2Xc9NZmuv4pWY6jFE9QSHXq5
jrdqB8AmZJ2jYNZsOi8seizkyUHYFIJ9EdbTKQvB3Rj8Xs+t6ys7aaaj6fhcRwhAbnjUgVHpINue
SQltpOlOpKKomyiqkZxzNcQqB4HHadHCL9s2E/cdlB9gPuVlGwGyANMHXKNVd8owstUJXUrsqDJn
J4Sj4gVlabucJjQk3Qn4G2fywL5m3NglaiPmr9i9d2zgNKpsybYyVuKKfHsBY+ztsxGdsLDWUSYZ
UIWIgugpm8vp2No7s2rJFtcDxWrwzv2CyxNXbF33cSTIrQPwGlgehOShb5DRBF4SP9TmPB3uY+WZ
Os/jahJPe9kEyuTtOqfAaqBw/cfcaDbawAawE62IivcDlosUAmnJA4SVcm/YJMLuMbBVObKGHOQs
2eGSslmoeVahScJcpB/Si9Pna3coyHH1xoW3qz7NyGztW/R8yV4VarZsuo49Vz0oKJxW2lNqIvOD
IM+ulb0hDPF1piv4GbKNzZbi9RI97C8J8O1UcZDC6pwTmNqLMs4OvIXceUw1BV5wEgFCEE3ZMWJR
y0Q/Xltp18ZLJfQ9XPtg2wfYhFPENH3kSszxJEd74rXsx5QN7u0lozwylrAmkg0UUaVonYfB7Llq
rOR/brH2AbxALkU+OyJlik5FgXvfNlGccNUUiGY0rAlXzohSw8pBpIa6ItZime5Xt8OYtUuesv3x
Hh+oAPSrshS2lJ5R8NUwuC0mChr3eb5ZO9sy07/dQ/Ls9jLx2jY3YV0H11b/674/kxHMzG/bs64J
gmuW/UylauicY2dh2QEmz6A3lHata2j9WOGgrKQzBuqJe3KO/g5Tv5m8vY7DadJWm8acEPIWzSTy
seCJtOqh1PTgfXI3WGEY7wasmROC3vV2ahH1kNJdPLBfbjeCm610YI0t+vDua1bo9unma2dZ075P
R7SOhdU5iAOufbJVK80MoueZ1PUqDoZsGwlub1Sb0RUnj3Ukyby20GqBlfTVa1RxfPX5hcqxaYrq
Te8Z3W8MR+BW/UYLIGlIhmMjaI7yTB7kvb3OPrNgctYKue7DqBn6uU1dBZ4VQppZFn6TvKUWrA7r
tP6PZOjJDES+/RSTN9siEXdsm9hfBdzdn02EIvdjAFQtERToURDXWmOZAxN8lhHy+PnSZve7RwH3
EBWB8UZCbwim8UdsjIij8vnOTY6YT02xnrKcoIuwLnSC6bcBfTsrZzOgWqTWU/vUoDuxzC2TvGkQ
9Mk+e+igI19m12TzCArhj4SEMtyP8BuqiuWanFN/hEwRrpQRo14fsSBWJ1r9HLKo33mzTWl30uzX
qbOeynlMTm7LHjzWh+aiO10vlMXUrSnc3+XhP3XIWGahskiF3N64uYe+pqG2i1CdxDaZpozJM3lQ
plk9pYGpAjTPudtTzHqLBR7dsf9lT5uo2lIpo+gqPW3HvmsPkQOaS46QMQezh6UlYOWK438GpjF9
8/v0oW7C4UUJsugIa21cQTicv6FHfIu7AiCSNMpX3GV8K8bbIp6JeIx66j5zWqQsvCBeAAJzHkrE
dd/M9B3SjPEeDpGFQgCCrE6qwA/Ve7ymUefbWqKpjt6jWgb5/EbOw15hzw0dTZo/6lXwjFWil6Id
VJM5bzsYinvQNB7AGGVsA6q6rn2CFDeT1SsRrLX07wUe4k91kzm/xdtMvcUjlflDDy7dzm0MTTxv
iTeU+ukqWLeL1bU+tGAdg+FbZlSIw+jFcDU7td9Ndq3sMLTHdMyx+OsGKjGJHTcXEF72IXOtB1SO
BxzyRmRLDYQPZIzCGwtooylRulATLBjMUvnT4JfVvjhGaz3pA4u0rmtv7FKAGepxUpV4KbenaebX
m3ruTL4r9qGU/lCey9PsJJtO5m40q/bOWMU/a1yLp6b04pX0JUfSgZUTJdk8oaSEgCKFpmIIXtXC
eXSTKvqh6qNwKxiti5YW0RdTDIbXtAv01lizCcKUx8FDbKmmZrlAE0bZa6obP8lD7Z0s1QA+VRfJ
U+f55dHW+h+yS4YspxWlDign0jo71BHOwek05A4zZlcZk27ckGp+aFrlwj1BcsVLEOKNxolsBior
w9mlFFGqONveYnMBVyCMokOhwnsOEs16vJ/NWemuwrG0HgOWsCtsBeZDPGUPkWZliKZ4CG7rTryC
nJ1fYz35OnhQAkolsB9kXEjSLnWv9hHsYkUaxYn2OPWIFoSpUW180zPePQGMF3ec+4g0GL9GGEVt
vidFcRuhU2RZFI167LMctLVkjNu/HdlJDxvNyxKgzJ16wvSncVSyVj7O7bMxBfug6z/r2TIeUNY0
H+K8pAOn57+Qjul2VdRi8+D2f6EP058b7Blb21CKdaoo/dJlF4VagY6MpTBpbDUMSbQM7cO4hjHm
GMYVf27zqovD5GOeGJc8ltsIJxz0igDOdHoNI4Nx8hC1lb/JXRMxGDFDxnxlNGGu54fU9IFBIkfB
9tIn1bt1hSYh2SfereIoi2xS/ZOMSYlCKVtYNmO7JjU9LWVMx2fFzGyz+pH07Xc3wlVPifg+UiwO
ArTDEPjK/JVsKlSsSUaZ3NutEIHaWSkOjY7ZeY0w3BKCA06WDXY5l8jHD10afFKwoChQ9e7u1l2P
SLwjxZfBz4ZLrXtruUZQ4r55vMfuWdtCjGt6ASuVaVtcLr7a97WFnNeXNW4+quZe5b1L85QHa5qd
synuZIU3mHApS64neTebrPAie+XYMCzNXeu36M4CUwCfQgG29OpTaMIFlodMNBMQeEuEMIfVvWO0
s+Y2ROvHed13qAMM+tAhjTWtO9+rH8NEoYRwu2WGVUTtuGEtbWDqdACenr/MhWFv4FA6K0Psxykr
VOepbj47sZFvxCGr5oXVNCUKfowPNbwGQCVtY71TYO+A+w8RJrjOc/p1JmOxiI0iFg9WsRmBIP5R
NWCCG28MD1blhc/YiFYnAOifWTWGz47VPgyWisP1MHDPxJF4OqsUGvpBCfip+SBAYRVvKrG11xzX
RmolxCfg700pCgvF31lPI3VNr4Vv0SvJgupE/9gJpWF2U4gtIbKzks0YrvgzkgFUOlIE1gRV/stZ
3QR14bXp3OHoy0VlgXlbUajC+lc8iOUjGT8auqn7/8XS01mQZ/seabN7qZQweQXgdBNHsOwSk8EJ
ezRP+Gt3FP7WlqJR7RRaCfhf3Ca1Wvf/NGkKcu3Y1+IDVgi+yLVlAJRoL5tS+BV/k6+m7A2nvzUT
jHBugxNdARkVxG9ZbVar0kUzES3+6cMumkUa1fObqlgO/CRwJ8oYZRtTm4N9prC79EqjfipGEjSa
h/KqiSPyj4ItJo8Y/DdLOKGKiWyeVTx5EysDT3R4kFcVPHHkW5zRe37Ah+FDvsOin9UHZ4ZEDkXh
FT3wf/ZNjAzrET/EyKGYaTVUX0pIiWaZQ9WXi/khDAC5z726lxpcckyP4/Z/jLmikCOHhL3dbvsB
nGO4miMNNeasupDjcC+WqELJsyQiiZ3HYPP+0YHD+rlDnOR4jxcgzY7mFO8yNDNkLlVmUC2jOaC4
S1lBpG3jBGQZKt/DTiZqY93tduB4jKWcMCmddskm4zDnSXlA0XtYammCPLodhHtLaa3n3Ne1PfsW
9OUoOD8XhW09o3RaqlmFNBARnts/YoB7AboEPyIb4y4MZMIBgVA1yr0zBe70nMZDtXJy6iit/P23
Ot+xWMvaZRWdqWwi20VLLmVlvE3UW1yGRnm5/j0mh8lZv15Djh1AVt1eCBmdNTicK+hakLtR/sfA
NnwxWm1N4XMIjvw253VmYpwhRvSucbnlxGqtXcNKG8/yEBX1eA7EQTbJfW9jC/j5CAZ0YQIiRwTx
UDYZiJRhqh97cT/0QcmFw3Q1heCeDBNxM2e6tqL7XxGjcreIM5AmhubECglDo+Ut/6KWpbFzoGUu
ZHpGZmHkYbR8qDpxd/An710bpvBYmiT08si72VHIKqDupCuf4viDfHzIQwRNKrWar5B89PyaeNuu
imajN4dWrwGmZcp4HetquupNAT0QTMVGxuxBm67QDqDfJC3bOTHuVrZ1QNYYSMA96PWPccI7IgpZ
sFeqhs9IVBzYV0VrmYMSca3Lv+KJk0ZrGNbzt7+Pl/GMVf4VjFy8SEL11Kah+TwGvXZWJnDzMutt
KyYKfZ6TnhCA019VFpa3pHlNDRuxm3Ejs+BzRd5LweKuzYFTthWKZ6u+OQDWCh9uLasVeUEbTXFF
rIXcKn263aobtX1F9Vh9RDITn9X7GZlwhM2r9YgrJRnJaVjOo6Z+RGn+qcV6/NPuP9UuFRAPYHJ5
GhvfBx0ERzpa9kvTFcqqwFblQVHA6o2zFwukgUE9NajApvcASVyYrj/5MAn7tcJOzs08A1XrNest
9GJ/g40FpHjZxEVl5XVus5e95uCgtZy5+rkqC+tNYN/LrPaeejfUX3qME+UkkKrZJQusb3IO/Kf5
oJZ9t7TgbTx4IVqNTuY/sJWtVv2AW26j+wDmZVBtUXCPk/oiW/KAlh9pNDHDNcZjFffK4R43x0yn
IA1OogYrbwEb30TCab6KLO8izwLcZ6KJTd89brWGs8MbNF7IGPBQ76KJg3yRyq2pZQTRlfT0VLEM
FNgTJU13d6nhTD0mk6seR1ertuj5f9S1i1DXNJj1KVZSKBW90tWnLvBu3clAUXIlY2YMYXcTgOZY
TVNfIh+yGnTVPHSKTyIy7tXkeDtNxenQe8lRnsmDNQBpXt7awThzBYtBtyjuBJpTmwd/tnm7s3es
RG1fPkOAwWGmFD3+e+T2yCl/9tEUP07YVYZLBsuWfKr8X6YrFOt3UdJi0NDU4cVLEaSNZyq3slkr
WkhSkQ5INOUhNsHlmLMV7CiLLOYMIft8HnAAvs0tkgbQkD5v79NkR6qiS2mH2RI71REgujpe5cEI
yT4PKES14j5xj1tdsKf44ZwCRSA+ggCFyPtUOVhOdeLkTc6axK1Inv2a6lDBQUItQSdSTnVbbdoX
XHEs6zyDlLjiUDWI4/2tqWjFxce5R7asVjOfeOcISnlqQJG1NJ8KccA1oStZpctRLtA5HBBCfSn7
5CgQfM9QBNyTbKlo0B9VvQPCKGbLWYk1/cxgSJJ6MPeDlNmrHbh5LTJGUj6JlGT6jH6U7JMRzCqg
Af3/jE/7wYdhG407B8DO2h4Ga6MLPzbbdydILeXvzXuvHCx7VTHYFYPvvfe5mvByU1wdPFJlWBtr
bvXXf8y9N+9/NwxASle6s41FtrpKVfaArbZoZDramZx807ZQLYvBnDKg+f6p8Rr37Ao5BTO2rAPW
YsnCkMnq0qviJfI7025AfffRdH4YRp7vNJeKlFSM1KZvaBwpH10S/B6Owu8dZoMf99FSjTIIv/9j
tAyP/XeYF/5ttBm6xhoNQ37RQuc5dot3ODpPVekJdaKoeg3gB8iw3SX6GdnXatF2ZfkONtzZTr7X
YD3UFe9KFtrL22tk35wah2cTUasYKQ1+7a0J08JqzfgBuw4cIwbNejVnVq2I3Rd/WemzVPnMNf21
D8L6o4oS8t3lkFwVMrC7moTw3vk1W/s12y7H/C93fM7TwvwpZseIkX3EAWnGuXSSawZtbTf0ztfs
QIPm6Lfls2YN+OX4IRhGxx8/HQ0TJlNX/2pg7XGrRS9/xDRq1mrvT+5k3xR0Qz/aEaOjQQXoM1gU
MRoSXQ+amStbVNC9Q2uCyXJiY96GptFeVLZZq6ZN0pdkeveAmS1irY3/REVgAehV+e5ESrASWc+H
vNfNIyaG3Topw+LDdNuj2/jADTGrQqNqfEHSptxWeGHDXsZOJAZNABQyifc2MGtqdmV4jBPsSATS
KdUi5womWL+Ohwj/OTSQvJawXr6EzlwcbzFkefvl3HCxyN7bTBNdk2JAPCSR86oRdpEdoGepnF0l
Mr8FnvZTnuCndjsBk/JTU1Xjmzj5r8eI6bOY9bfX+ffpv8aoU7bujTB4snynR10t/NDigT0zGpUv
DbssJLzjJ9myE1hCsWPnB1OP8xcyyCwboIutXH/szwDOk5WRYNEkPBkLt++efQeSprgjxJTtnn/1
UWy+9UksnuzTmCdbv+YhvwE+ZYyKo5VVyTb3SSGBpjBf7bl5kJuyufTDZYmzxCWhvHIukClbBmgR
/lBRHyE307whWbaYBfswLUbwFgXJ11icgZ79OpMx2SvHIXvwv/TeX4WkDuSlcGr3E6RxNDm0z95z
SJjqUb0zo0H7bIzHKlbbjzBUzL0/8ZflqGrq3vFqj8hL6P1DkEJDlHEKNw0qlrV+0nHMfmnhZw2e
F6EUVWtP3oDptl10zdXSawXZwVzF2kAtP4NSQxUEf6em6JU1Mr3z2uvKeidrzNQ79kNNorXHVeBS
9VV2K0WHQOtuw2TFWgxjmW08zzb2OTWCJ7dhs4c4dOJmS1UJDQHDLLYFWs//89n/Ps5NNfVo+v7S
aYxiSy7jv3+lRsW+PUSkCNnA5tLgK7JsUFvbFG2DtVYKQ3HRTPhZSIhFEGb9Vn5+PWyvSq9UT+mQ
dlfEFX+4mtuejIo6p6E22gmu7g9Z4JFFnEC196FmQBkUNZ9SMFsNECYbWe5BvLFbhICttlAVgGqa
ar6RZTaJVpVnoK+LB2g+Nn4Y3e+90q1ejtMacz31qAsLKy1Ps8gaK1YynmXbUcgBqPDENqlTkBDF
v2qHnXNwlofCn4MzqZKlGngo0vyKDyS4d5pRU9mImtMsFqOVXJcW8a5XNPsoQ/KgtX3fYn2uBiun
wM7RcYCaYtJWP5sa3xlpDPT2Kr28al3YQi+pnR8K5Jde8e0/++lZz/Un+b3CHiY35sXT7WuOLO3C
dq57KnogRZAF/qh0fV7kdidoYOClvc29Bt/EuvAh0n7Kwrss2quw/vWFr9bJsrILMLPlv4r49zGY
CuNRXXgnWarHyK9Z+Wpiby2/f9U7x3ib61pfg3HET7XkVjREjUFhXVc+gKEdcbbMvmsu0qElzB1k
HrOlVVjNxR0iZ3ppX6xqQBUl9FkIm7YabBskR5dSMlCKB8pYWuXjsp/CDTT/7qROc2Gdk76CRCrL
O6giQHljR7Az5qxmSe8ZV3kY/Lq7zOYf2QhH/xZHF/Ut10cXHn1h3kapYtVpFEDK7rGmjd1dQbG7
qH5KzTtVH/i5G4kV7sKwKWFSIpBniIPslh2RgJOrcKyWJVKZW+nr1XS6ttMN4O+TQJrKWOn1PB4j
jTKNhKqCP75mjmed5JAIy7bL4CAdIibgKAT0XAKJUKdrL7ft/TTXQDbMIZ7fqmhft4nXbPCNnfZz
k69xGeqRbJzZqLTaKYMUcaoRZz5NKVxSrfNecMwatrAZx2YhY3KILeEVWe1Hu7FznieZpNEVRz+4
xoTsh1Cy9qzEOFj2cOlFWqbSscKJtQSZmOXoeOFSfhPiG/MRmr2JBsqQ/K5E3KsQH7uHfo3/ZzwC
vWiTDl7iicG37vfN/JD4gmrHm/jVEu9hHJV4gQ/QgBoUUBztKjM2cUR9dsSuXbOx+PxXiypAs44K
kZ1nyXKxbfQIlC7DF0o0syxtjwBLjrdPrvoThIvQ30vNbszRrjfYQqb3Z5mD6TQ4ASGpsN3NSNTz
8SzNWqfffQEGRH+rgXGS+Rn+qZDS7+tQWAMVZztsIVrK0zGek5Vr9CD5RI9T9sVZnt0PMgbwWPVI
o4lBKpznzddF3oTepwzeXhNFFdStXTwMZPAfLyebnvgTamcuQxKmx/uwqavqfQT9IdpqwhM21tTD
YOujvhcGFeu80Kl0X3O0r8jH/vr/wINAtKev///qd9F/QxyH96PvSFW7N6R6n4GSjLLcW92A6CQF
nF0faA1ZDtZ4ciCy+97Za831Dc4eiI4ACM5E2eMcyxWcN5tCSlnD+Ap13SUumPYKSI0+fLf19Fuk
O8Om09v+2I5Jf4StWflIxWUl9KAS15hh1tDBRT9Ynt0Pik9h1Xam3T30n4bJGACgHlzYFN+QSBJJ
pBc+t3YAskvZvB/yfGp5NkTre0hCl1Bu8B/SpoAKU8dIQYFf6gLT3iNpAcrB518hNj1raVYQ6uzJ
t5yV3lK/a72fN0PfcK7DtZsp6irrRkyKkK5TjdG+9GraPs1GoR7UfE4WslPGvMSEvOK64VY2q0n9
wMPKpT49e91ww6jqgb+2fGg2lqHmmA6hWyDTcF0ImCxDJfycGzgDBm55CoehIjGmgFE2cLPzg8lf
WLZjbeUDOUARelfNyfv9QX1/Hv+98x6vhnrjU/g69JAzbwwRA9G2s45Xxhd/hJTaWfZKe3LS3L/3
dqJ5nyt70TB6noOy/a5jkQF9Es65XH6x+iZtFkxPo4J4ZRDFf8YTRrV1P4zHYGTrcOqHOHmwcBNc
slLcewX2n2rjQyyNxs9OwG9d3THwPYQAETR+u1Pjdr5ivjWTPg3Vb2KSP/RHTSMDLfOrg+/M5zFU
YBmLLMiv1Gzopj9GH6UkGZKHIBZL6WzG1MYoh4fEG1ZRib8qFcovWspAWcWy8BuRa4NRVzCBaNzi
wXCa2zD5KYMhDpAKnv9tmFKO2kMlAJc+upTO+CgfOfGYCEMz/0/ZkoeElOu6K4UisjCrlLEal9WF
o+rZ4cvx0lyXJvYxPhT1WypZfog4zN+zONMPocwOZQgsrWeXBPb9c8aRoZwKE9U/8ZWY9eStfMVx
V/IZDgPuAkQC80Eu+dsDO/egF7nkXzdyhHxqF2YU7kDhGLfHvIwNGovCGoHH+4pAb90SbURNp/pc
a8m87ZEreQCfQT1LGIj7MbCsZOq9bVq5f8kHQ9dPu5oy+1G2buuANh5/i8llAOzPejmYbCoea4iF
ECAWhlm7eAoN9n6yeaLxrO3f3QLzaAEI+E8j8LDr3yGu/DaiaYSOqNWi1CWWNVGsuKdCU/dGlLCk
kR8zn+Ndk6LBff+YZQZOyeuAdN5jcGPCreX42MGIpU/Cs24/uzG8YaX9MQx5/apPZNhhmlMO6Zr6
Qu0WjB/WD2TRpgX8rPHPqXH5hdkt7CYMXEm/ufaOr3R8bPkHuw0Rjplq7v0hX3rQdVF0cOEmGHaw
KJLoI9MRdMTLrj3UXJAHuwqajYODKNJ8Wf/Sh/14zPDkWlTx3L/UaG8/zQEWqEXkt0s/bU+N1k6X
xko8yPnqtLJNfm1BbKaPNRy3Q6cBTsljtYJp2e5knQgZ+q8RrRjR/Hcjki6r0DHofnsNby7btYpT
3BLMRbJ1tThd5jYcF8Cyfn1R4s9ucmDEJRO0WD+Mzd2tt4NNvTKrZJPpBWm81jTeFZRCl3FgRyfd
S813k+JTNhXd6wQ0/UI27Q85qghKb2sZHZP4CHy06YhDIku6IsBHQJ7avcLPHpsnOC7CWwDtjE0f
CW66EBtXC8VbdUGJ8Ito3vHLUoU81SwPgavEXN476g6Is0XSbOU7XrbyBhjCaWrsHWvwAHSDIoHs
nAesGzHDgaQsBEEww8FyEcnB3Hw1tK7fo5GByr0TlO9DDvKmmNJpF+Zd+a7G4OK0yFAfZG9oQd+c
hzd4i+6lN+2Pzo3wqcH8YKFW+ITaSuh9t3z9YFoZXqrZ8Dl5afqz0eYPTOasj7mNOlaeZvsUsoHZ
AKQNz26u2Xs3V9Vd1A8DFBIjXamwDGJ8LjfSLUuaZOlpzl1VxNA+YI2YB81XexA1PTlQxmzsJm7z
ZMy3B/QkdL3bSKhEm4JJ0VuLhbTj+qc5mv3TVOnBCjqtskQowu7Z7WbKSXZnOmriSI8uJ9X9hhKc
c7kfaqtOVvaAhYuMuR07K/AL4QljeO14H4eK+XzM4xaxOeanqR0uCt+dG33px6iSBGofnzu7XFdk
ZS6IHlkXeTYMdbJlF+sKkbmvmFfq/aGOrT+nyFrqSEi/ks3ARWSOTPSqvPGjm5BINXtL3ZtCmN1D
RRDhr+cv8I6oFMv6sSwsG7G+5VIIrrJlaZG6wivG28iicj2CGM+U+KcsSWPh+J3qmHPWxEGeqa36
4WdeuwvJ/7VbdujhTm28H5HTfo1o1WraINXF3tNrhl3CFpIF4wDJwi4mqtmDto3AZJ5vTbTlydsW
Rb2SY/LSaa523eKsk2GdnfsOT2AE6sbQzj7zKbMQPJjHY50M9ls5oqKZNNknJNppNw+I+Zg6hhqU
n8YFdJ1mNxtMnZoA0iYypPWtTaaSn5GvG8+mr31OpqW/jfn86jQ6lut9fOQCDD6TxNdXCeCQszWm
znH2c53qDSpbqmeYHh6kdqWAJRu7ajWGWDIXrXHo8toAhAWt98RtIlkHnUHZW44x9do+wZwZttwK
Z2gCKnJIuhlB9C5eWDd+ZS/u+QpSzgn6foClT776MlkohznxGoWtfm+nXEfb2VEjkBIJtjVm4Zxv
QegQmIozZpNAEVqUWPucpYnHwCVqGvU7sIPoIenInMtwqUIc03qn38imnBRqTb20+tFdys1T7lSK
6y1G/k02ZNu6/Zxqzym3+Oe05ospTORQBED3m10ZzxPukL/FG/Gc/vv4mZ3wKu29W3xCrSjOt3ri
Q+6Xu9xU7IHzXwfUv8XWVx5hbkB4wWxjAz8NuV27f+2grBx8NMdW8k9prb8fnHl4RaGy+i0uxofU
RAR2ujnnNZt2wzcfLccNn0tz2ss7e2t6UOc6B9AoNfx39KN79pzsMuwyTR6/QFZoxYMi0qwUbhYO
Mm0EoFoxHdR00oaC1gBY9ob5k93yYKe5BVA+0/8Pa+fV3DiPpeFfxCrmcKssKzin74bV7sCcM3/9
PgTdltvTs7NTtTcsAjigZFkigXPeULy5ueXuC7QPVlaSdFtnEjgYfXzKh9IAFxpZ8KdyO76N8Jes
tQbq39QVKwVFMtY+Il5Gq1kt86uYRMHx6zNGtBFmU0gAlahtulK4kdVKWnZBqZ7RD0VyUQlJSxsa
ABOp6XbQabF17kvjPjbq/s61+VXRGCHOX0Wy+j21dO8UNFm1HEocBkXzcogo/p9EE39bND3ANm5R
duogCth8EgZb801BJWlPTebZ6oOYH0oRbs0JNpdKfnojOxYbmQkDnEnqW2M2Mrr4QD4ESPRyKOMa
xEZpfbt0iTMMcvoT2hv9ydRiVAx1fY5ACeTe10383PJkXyvV8NrDilsBLbZPVdOyzVRQ0w9SOXly
dfkFEznzBxUrChv+UZWqZ0WTqruiL2tKi96vzAvjg+jKsHS7rvt0M04Boss0XHkTRlKySv1GQ7Ku
q9Zen0e4ShjeUuBh81HGdS4czD0eVdUxQOTAXmjpDwmxcKVUrFu2Hta+CKxmM/YVvoxxfhDIdeBk
zcKcigNIuHGH9fxzlFaQRD3tsZRVRPNoaVTs5xbyTt81H6me3h0Q3BKAn4rd7KKXw4Pvq+rdEADz
tVN1whWDVkMNc18ioAWwmGbQN8FKie3gSvwApknGYKBWodvoDXc+wL3RMbMDG6rj7BBM1ot36vtH
ZHmS60Zk+Dplg1TkpGvHpyc+IdVyh6XmSP328rEaeQ9E2R5vRBdiP96VFyF3OFRhQeoW1E6K8wjI
aaNYd4OVv0rV+OpIWn3rl4p6bfEkWIh+tBPRB3f9+qoOzfSlak9Wlxevlv3Qqnhc+3E0vMQab12C
JHKC7us+Io819xtRoe+pMaDREFqrPpPLc9qDj30StxUPcQqBfpCCzGKbhvwFKAjRI5ARoaI4m3EI
/eWXgTRHYakt5XInBlTH9Xau4epXKvpqvVc8ivqNES/9gYbYFzOC3mXxiCTleFYU4C5T5tvUbxXP
xqeKn1627TRcSiqlUG6qoognNd3kZ4nVQ+Lpv2SpezT55r306K0gO6nGNw5aTbta07U9HgHhuYux
fcGkQ7ruUzSpDJQxThRWq2PeFY9sDxFllXTfXY1VaaxbbPHuxEEhq2BGoXlK0gaRTNv1d3ZgqNEJ
JIey1RP7FrqGfC2+kWFs3vL1k8m18h2cxkQLyJtzNyrj2uuSTWlw5x8sCcvhnrWlEqXmVYo61EbV
/fQR0tKPzk3MH1Nop1fJMvMjs3jD4Cfat6TCzpkSPhlF7s0tXF+zs+jvp0Gj9J9c6oV70R8BI1YW
ZvSj1PTn0hksUjEcNJ6hsCin0w7Q4uDJfM48QMWgHbfNCMBJLlYqnqmrDK2azQxHmml4VlQ+4aZe
rAKHJZD4R1r18Ll5GRUFPQ07vmXbe0c1jfhz//gGodKtrQDvohr050Cq5ufW8crDpb9K7fIwXcMZ
ymxTjJjatY2hnfrpkJS5hLJpSMEihkPyqW+Oqaxk5w3SqxgQh0jMEKfIQqTLNLTydVO27xcMtpiT
gwryNWN8sxpD37mTwpHfVihMTj/HwLcwh3JkWCuV7T/K/rAV/aTvKVrh4bURTZS6rsI0Kh/wIIhP
YnppeU+zgICTeye5U33rdfCdeweIUo738iFy8+zAFt1DusiWAfq2DVAEVuoB6FXGa9IH+UKcfmrP
Ez6NObasLjQtz3ZIatrXllTfiO9l5Df2NZC3GwUTxmMfdgnifYjZJUmen6o+ZSdUlku7MIwHnDWr
29waUQiHojEUnnxlklJbaracP7soAq9rLB62YlLzS20AF4wHgWEOVce4KSLIkG5LibcZjJuPMc/N
zLnFFdiRKP65y6GO1qUUXSGfrpF4UK5AgRvo3PbeXZgk51jw0Apr3GsuUGWnGasbu0DZQR/xtHuR
0DytUBQ8u6PR34Rm0nIL918lPRpuRNfcHzXbii3hyaegNvfzp4Yr7vbkgxAAOc01Gr9Lr5TW3WHs
Jb0YYxSvwzTMjg6CqCcU6vOVTrH5m6EjkOsnQAlqeHOOxjtlN2LveBwqW82QcI1IbJTVdDX4YdvS
jtWVu5+XQbWlOWsWc+5Vnfr39YD631ptUV/S9DrffdqqBuRme/0w1myMrvJehQlqpMZRCxGjVuTw
LG5R1OjCo5wNz+IWJboyWYEERa51vpMpZlicuqY6lqG6I8GmvdZj0JC4qryznTnlgdkY7EB4fML8
8FVsBD5CC9CzqKgH76GV63qbXov8J7TmL6FOW1jHUYt+ihURBtXevCyydOkMC9/aXVZKYrk0mAr0
lCGCXf/BWMmlh8Jzo2vBYRGsldLSyrU1OBkoXXgteaqcJam2d6WrApmzvAKpZgyZ1n5lgZvLO6m9
Qvron6Hjv+r7TXs/uGp4bwMfTMwWkIHf3k/P1mU8BvZWNJ1Ixllw8L6JlphTZdXTEA7hSUxyErdG
bC4JV5QzZexjRnlNXto71SMcF7IWuHdOJVdxEAPijLSdfzSTBEbX4AwL1wjVH+3am9ZZelgg+tdq
9m2uw2G1HUBUo4wlXRyzLNK7NF5HJSh1XIUeYAh53/84wczDFz3sNOYTOy+sZyNOtnmDNzt3G+M2
smvggXitrzu39t9KeLxNjYOCQd3fYElxpRqIqzZ6/1OMi4km+ljLvFLja4R69xZrwzvL65p7ZZJO
Fb//kWdhji3MQjKr7LkZJ8hXg1iBGM1i5E3NOuEG0AfBYybr6zoFjwQJD+aZvy1bPHK1rnZeVX/u
lpFh3cpR/N5N9Ci5GLW5SocM2mM13TnYKzQPNIQCgmgEOkqasCTaUBUjgo/+u+G5JdKUeBXdzjxz
o8kA0pkQcrBJ/ceOEVyI2OGcLZVbGQBAQLpobT7YVf0LgeThm6G4ZGD65wozpd1I9fCUdaDVtwN9
DY+jiOT5wwA2Ccakn50ESk000W3OTgKlNpaIi4lR9qbqpgmjZKUb2Dd1qtwcLDxl75NQuil4Tekh
KJu5qURW/48Iy5w3eQQDM+ZozE7JV/5Vr1R4lYcgaLFaVJtw55cy4o1u3e9MXelvO/hAYkchDrET
GSu1MPJNOfFrEY4eyPK+R5S6ycZjikjNIUepkX2IbxUP6D2nt5qONkmlBdWJ9Vb4YNpIDU9iITis
6JuqiettNYIl8U1jY7PqgajSNscwKZGva80KraEpoZypyhkMm38f6ewBXBd5rtmId6iklVdiCiNG
g2nUkxgVHr6xZnv3Y+Wtx8KMbgazSveRS877iUp9tPNjxGI0GbeCGZKaIfZHzYK2JWhLoo186u/2
2OqrZkSlGS64DQASLq6XS2idJig7iaaAQBrYHeEzcC96EidH0HKKD6d4Q8EW4hIvQuz6r/FakkaL
wMcOtJwsXFtLU1dSWo0kLJyh3cwY6izqAtKiU41XCaTjGKfDEbdAsb9NZSfe5VS2lsG03dVqK4WX
YR3FDljsea10xJWkiG9EvIFZIAsW3dyZSNseKCi/IrA0YYjl4iEs8LJ1MhC0SDRWeDAOUblOZWVc
mhVrufktqIk5QsNglSIyjOg4wZhDAIA73spjC3+LKVB5ayNCcm5ja4K28b4lN5ibYlCEiQgpMVYl
TOltqZVw96eFZV9iSOEkurYOAofczMf6UpzxK0oPrqPDZWfdOS8552lDtVej0aTCVwXIj/Fp1oMH
bXis+o2OIjrlbPo+HbIOFbDUqeaQy8DQo3C14PuvHfVYf3MTat2iJpIZXj3DIJpAQbx/GhA1fyuF
MAqHk07LDbo5WlRLxLAzFU/FgKNgsvUzs+MCp2Msb65RANG3nQH1QfzDaux1z2EW3MB3sVC3tPIN
SoLG/K+TQHYuE3/I913UezeDj4lINww/fFlCZn1awwco+msrNU0Qa34OQrBSb2ASB5gWbPJ9viCr
UKaI/CUPMLNIxXBFTXEeviQHRHSRjPLSRmZs3h4MvlQeWh6b4mU/7RhwZWFFECB+I96KrS+wTgmx
lUcU2E4LaaObCMuhqzptsa3+O7gnNruYeyoGHGWvMJ9QnPHWfVyF+w4RwnU46e4ISFYc294JzO2q
K3IUGERTksqViIgB+9t2MmnHBvpZHLqi/ZWSvthdumSwUWdv8MM91MoX0Z8mChwCs5wMfb2TXST+
SZwh7jWu9QThqEufGNBVI1jmeT5s4tRLDmrQvly+01WCbB1CcC/B9EMI0CmHpCo42RBm+PVKrX1A
2TKinp5RBHLR3u3Zzf80ERfPevdnYEDJkzs7euy01FirmVYdZQWoaKU7IzbraAIo2oCghW2GM2bM
QTbqNIblkwCUCRiZi3takqLmAVG2X8RNbm7SewTwfbC+WXOddMGbrgfTUt2P9yhltCvRrEHqrFIv
t3eiabnSD8segmvRSu9Hx8CLUKRFxhZhqNpEmCfRVMzPJt2kMcs09OVuNK2LymUxaSclShtcCWUl
yojpsvHVjTxBxwRbQTAaxNl8KAxctKXgQfRfwiTVLddaWpQQvLLqjKf9ei5kfGnGXrnrdCdZtknl
3XNDCZeUDIZ/kM47DZVfQXrt/IUFbOrnqPW/Yn4azxinZxBdpYACT21tETetr7TI0fFPwylNzaVk
Y3blz7hJnXhvJqROI6P81qpD330bAcajEAU7ckJXsIx8P1yaWTCQKBbt1B1wFWGH8bc40ac2axQU
vJO4T5nTzQrKucoNMLcX4sZ0uYGJUdH0HE9dYwbxHnIZqAzUQxT92iuGbO1ClV2hRJvOnGdxFgbX
UmDl15dubkOfQ6WR+N+hjREXn0LrOLgBA3rGFHW4jVpJ3nS2kR6lsRuufLl2eW5jidDUmbqixNs+
tm3XLEZWZG81t/iZXOQaykIz0xyF2/67jb/cc9kV+rIpbdwCSAri6VCYSx98wZuEMEfckYQsAR9u
3KB192qm6ndsitlTTxHwmb6jkt/dR07e7B13RABabbSXRqc2MgUMIYxTPDryMzp46skyuZcBJ5eO
NjfNkzQBjS6Hpn5tqiE5XnrE2adQWF0rfMf65aWPLNXKoiZ4E5RVvmkcwCqGmY73Ld6ONw4ancCZ
x/tOtob7vDJadp5KfyWaZi75e5W1DahAvy6WWvukqF15Jwb1aS/Sx2S7RZNVGze40XibQ90anU4J
/pEYLC3WZHXiHQD0Yl5JwuuMhBfCzkFYow+MfzXcVJLeU2tUAg5TSDh2zW6Moh+ifz6IWRjmZMtx
jHRWVXJ6lYGZWpgZW0BbdZrrhl/kCoZN+4yYNSgkz/gVR0tDktNfqJAjHuOOT46jqySCSv0MTA9f
91Bu13P6ayQdmbqraHKycrrCRpgdtG3oOMMLBXlE43HmPIRNMLzY4TqZogYLy/U5aurWyZT8GSUF
hfT5Wh9RY4uUt7jW71csA3/lJvAcpWFlJ0jnjn2o3zVZGG7RS4ZyMDVHwEJ3LUx1HGHHU9C2tKwB
YzXFzBd41sAWl/AwxwNXVffeNOx7XXtW2vpKzJ9nZBUmPnDsNjFKlswYVl2LB87Mo+4zUC95i2lO
1Pfk8EPyPZP0e4alu1gCA91HnwYlbjEcT8O+678Pk/GBRTnNtgeMbkK1uG2xclUQuquhVXaUJL/U
AsD7HkyzNvZfHu2XWgA2I4c8VY29WC+IsCKUuqseRZ2/lS0iRbsZW1PelbiBdQsRAuwFFwWxYf8Y
FgNqmGXYfEwVETGKUOU8eSAh/HsGvqsosbMzR6s2OoweOt3zqWjnU6c4a15xnZSuxLku+fHca0op
8ZcoMfwlRjQ9qYXcFkevSeKU85/WtelPLUQVnPrge/rhb3/ylKWQ4zadJ4k/5JKvEBO6JEUH2hpQ
gsy9yZ1JtkEleNm+CVT/ACDq/YA9B6PIPnj+5tJb2oWCb+0UOgeIoUkxJrEw/NRyY1tNQKhlM6ZP
sp6ZoLRr63aIAg4uauMsFudGwPc2tI2rOdztvXSPTDWa9lN8OB3kSiN1VQfqSswQA54npUtrepm2
kNqdm0uTcQ64hcnxQK0OVlpjEWO3LtLQtlaD8Zl6EzPycGqRnPXXEUPEQ7KgBtSt3KjKr+tIK8CE
hMn3ktJ/GubqPx2Qq/UYJjZ0BEqnDtDifaapi0J2wlssTTVARthLbd7X91L3DfmC6NmN2nzfThYm
QuJGxmfe8vpkUVDm2KSd5YKpKRNrpw7x1Zi31EIV21gPQYT7XI+tWV5ib5eZJl9YSyz86oZvYmcj
+8ADXVtMJiJTIoGFa4RJJLRscgehq7I6K9YidyBGaFxGfof9ngMHkBRIlGqUr9qJG1r3C4HdFXTq
YoAv2gUIkbv6BM/oP2LEsGBim2r6L/OQIME6XKvuXVJ6D6ZnvahDmXx3hgy996J6SFrqF2ConG1W
Zd7CyEDsUfcKrsDoYQdXD/bzkBo8d8gRpOhjLGzT6G7/c0RjJI9VGdZYXDbV9azh08NfaltQIbbi
A2IW0j9TH6K60vFLnDz1pRi1b325YnMPen+TKrl39KU+O7KottZtVEoPmgaPBPtz96eBk7ei/dR6
G5VOpZAf4mnO4I/eES2e7Oh2ugVU2nUfYEu8z2mOX+aI13E6PCdDO3hSuMGfwKgqa/Q7MPicigBN
71AEQDdXI9dJe+zSn34fsTebWi4CI8NCzGMznx6HDPOYj1jRP4fobndGBXTv2O1OURrzR6QarxlC
QGhuKv6mKuTi0GidjzcAKA1qtfrrFFqk47hw4+QXlTmnwnnZaustyq7Dmqc1dhMKSjrcFcv7sDS+
pYrtv+W4yy+6XslvsdrtDh7qjCuRjguUG0oDxj9hpb0GYauDW1KGnewiLBNMD0Vcz3LSGDgpINEU
PqQO+UMprPaebOlQUim/8cRCCr5SrGJl+gVLUXPQn+oGLDTIb5QJMw9dxXhIEFcEdxitIpWs+RhI
6P8yUDdGdJwc25ajnRsHX9HvK80N7jroftek8XFvQcX/tfMx7CncodmLppm/uip5Mq9I0USPkZrk
juK/+h1JTdvQqlMQ2toDPjlb0Y9GHffByGETPV1sehEbFNQC0XRzV2atexAH045dRKH192YxhDB8
GhVzrY+QEtRGsLL7ftHxztdD7jb3FbeOq7rHSU401VFtWcjhFeNF0hnMSnuvZHmCBR1mOmIQuyCS
coa5FINiUtSqHpZiUrZ39YYdjF70fJVGDPKs1rqTii7aQ6/wt34RVU9myRakSKvH1la7q2pyr5v0
C/PpYJtucMUNI+ZRYZu3YiCVJTDiDnoWiqtW4dKfRAoRffG3czuxlR9R1lhXrpAznOYh3rzU61C+
FldB8Uw9d2G26aQm27TQZK9wk/pRB1HyHceBJ9/N0ke9LZRtbXLnCMPRvS+17G8BRZ80u7QlM6lY
0SbWsYWF5vczcF3wkw5YSL11YfLH2lvQgX1vvEB97CpsWL2EL0TIc2ub16mK9EcfHpFXhyuiddXt
CNkcsJqqPqOT8gOxgu6cTxUfcT/222athU4z64kaQ4d6Qtfchv0jmvoBVj9qBrI6tp9b09yLPwom
CjvhGDnkNsVZhNVZepQnFIINOymTfe1GtNLCcPZ2YCKOPw0C5qjvEGjol33uy9tLH2aBX2cZmlot
xAQRZvQmfkCsX/7trDalpAMhuJrgpBSQLzPm9vQa5dAcuFu4R8CR/n2XOePGcGDMyF3MghHPK35M
Fl899gMgQkJ545NLYQE7QUJ6RsnkebeVsu5ISD4bLfsOX+5wSmqco28jatVOSlJjLFMU0+IIR0tu
EBphWuz3n8JEvwhrEiQfqN4OLwUAWRHmKdH71fqPq1nT1URzCsvBmy9G4MUnV2cPH4sKJA+MZ5OC
0aa3ENECj8dWQPInG17bu1awL3h01Xgp+o2orQ4DgkLLyGeVX9eDslKHPNuL0Z4/pkCt8s4cev3W
dHtgMVxMDam7Qvry1qKZj9TDJbt0D6Lptb/wrC3Ar/CGXM9YIYJmLsoQNebRS8IX1NSQdtDLpwFh
tTOi3DVSgUXwUvaI16ZtNmyRkwheVDt6VSS9vbFSm3pRHu1Fd60Uwz7pcXIRkwqvh0uYu/1BjP55
bTnMWLJPr1klxudrI7P/2lh1exPVWfe3a6vTO2jHiaf4ce0mfZE7cmyadhwtzUehhYMs1+9nWs59
xNIkIWLmn5M+xbNRBCKC4a5iLULYb4pGYJURMbu342ofNM0tzNvgrCt1o6zEFDhBC6nz9WOnF8YO
IdenANVPZD6lmPIhckmtXBp4C9V5upOynN2/WysrEWM4hn1Sjw1G7MlBU+xXPLOQe5imi0P0caaP
Zrwi85Imer9JJ+kl32bt0lr+raV3yq0eS/fsntFF8itkEnJckgSkk9ralygxWUTJqNujg2rpy5h7
1pVdlD/Szgi/TSf57xOdVIHoESej3/wQJ8rvkyn4v4r5Ty8hLgi69MRnyhJRQgtL6vJhxwKgf8nS
fhendfDQJFMFSgnyhegXYa6G0IDJ4umFh8vOd+PwAZzav4Q509VEmNw2n8KKVmLT5CMrfbnax4sO
A2r1/Z9Xsx25XosXNShzrXIJ+2I/wIgsGuA3iEKWaBp6LR1FmSvm9jKPCrmFy6gQchgk8/91rngb
4oXElamLS8fL617e5OV1xWj38TaGoG638AqtZWTYYCYc52SEnX4tS6Z+Lc7CCi8UN9J7jFqmgbYJ
rEXhqPIiHet+KwJV0VmVxSo2y+p0mfx/vej0al4W69eXC9dphJGteM2PC899/81FxfwYYN38bj9d
VAFJLFv+53fraygOeJo0fwRz7Nc//+NzERe1Tbnfijd++Zv/twt/ev3UNZO11qyEAH7rR89NHsrY
FiK/J9l46JLt9LeiCRkOwEdS4lzZTXJ8ee3e5gH1kUmJT0Rkqv9pOnaf/zLdLtLP0yszW4qLfUzH
gWRc5GEln7yGJKY5gZwj7VsyDsF3qqRsY1GkRjPShk6IgeM2d9vo3qPs/JfQyKzeQ3sTPo4IHZTi
Z9R1S90K4kct0/V1PEL9wIvVPgD8A36KW93DOOXeynLo2JEsam72PzP0oOhJkm3N8mihTGWNcTpo
eesu1U7HXGyqgxhli0YRaoA6Tq/3Ikz0W56BzY6kUjJtsWtpUGU9iLPLQcMDgZqj/R5yGfgSLJqu
reXLxAILSBW4O0VuCePBc95QGK4QRvndDIFzZ+BXLfz+WmlcZ1QU0BCJQQwF6TDZQXZXLB6Nexcl
MaByOHDrk5gbApLxHUl5yMi/0EgMH6AA1w+l9CS23aKRS09iQ56hUvvnSDR8Cvs6R6AB+P796xyx
0NR1rXqQq2dxaTP17I0jWejeD0//zcS/vif8wdSl3+PkKctNthRPJwwLpCWy/vqVeIYh5smCrH0G
hpYcHXvg2zmxFfxc/xylKCc4te0z25f3KHks3+J6TEHByQEClr2yd2TXuA8794WCkv/WyEC2Rq2z
UTqFzD6MiPcJ8dsw+9nLdvZPP02Ej6nsK8QP7m3ffhHjIFk+Twy9Aj2c6Ypt+ktM7EDBbgLtqRqN
9qqKXMzM0VYCN6NArDJ4ZPbuk/gGS4Hzo8696IkSQbFW7S46sVvCovMvc4r+SVhTfMxppzm1n0an
vsiSg1Vr40bNdpUuqRsWHQVuQrZxaJNWn+QTkHMv+Y35VNVeYxkpFygo3sIpF3meudP36SVHT+AF
m3l92cpNcquNYbQdI3yQtWQSXwXL699j8umsR33yhez76LqyeoUieBd+z/W9QHJJQRwug7Afblj2
O/sGXdlNgr3To5k7LyJCMdTrTAOpmTffpHTQbqKJ6TbmGLJhBUDxlpboz/wMY4KRx2ou1yzTJXwm
N3qsuEsxLA6mrFG9T6TbUoSE4XNvYuwNKCI8aVVm7ovWk3eUOoaz4ejx2rbC6qEasMXxQe19Q3jo
lJXT/ixiH6/r8q88G56sNgpfh0EplzHI/jtP479ZJzZmJU1bbsRvWxxSM+8RmuWnbmVvRpDWxxwF
tr3MAmLhkZSo74cB1X/nWmpJ5b0hT5qhUg9HcyF0bcOw2QaKPR4swfRFDS/fWE0o4YM56mfKygpK
rYF3CEvAkUNTP5YeEMnIUvtdiKLZvWYrPxHIyG68KBqWmdouobZS3vvzLNMHFIC8qMEzdjr7c5Tl
In1sIt9H/4zL5Irbk41f6jTra6zPrFDM//OaX1/x38V5+TGxPLl4A2AdQ3TR5Tue5ojsVV2PujFN
00ia6z7D5z7GDnTpFmO7DlhTr7sqoo1X2rZiE3gtgrvCQ7NLJrFYFpFyh1BXstUQWl3n1FgQRvxG
cs9ZZ5HW7v3Ezx/V0TjBsKm+GXaEwDyyVScTPuINfk/NQgzECTfboTeb2xRf1GNuYn0uriRZ+R4U
eIUeeW7s6kJvN1Vsaf/o+qouAPGhGVNse5NnDiS+RzKwSCjExQ8BiU99xdpmiTGuBWPErDx/2t/F
R4GfnyZVIKYyn6oeslEjq7H5zMtL+NEhfb3o88CyfhqNrIq6ja2As1P7tVzaFZAfcOs4EuzH0TXv
DYMiNmxkFGcqt7jHmwxjnOJnakbmd8WTTkVRcYcvdH5irQZKYQDiGsYOSwlPxlMqPPRaDgrENZ0l
fpDl2Rg9MPsksNaNqRWvue5v0yS0vo+qBGXCysc7a0S1mH2Usg2VsnjAy/unMYbujeUnyByHsDpU
1XirvJK8s1PaD66nxuuuqPKzKnvxXrUlb9+ZfcPO1AzWRqoGj0auYSPLR/JdGl3sOjsq2tOVqjgd
38XfAww4UFWroqWqtSaJqt4/Z/6ADqbem98Mtr42t8wnquTNzhh77BC9ynrxKUfpOyc5Ceht1+fa
g2OehFqwaABjEyMjgmrTyKew5CQAuv37yB9zVMiYMMS4I0Y92ii50awptaivpNVXgp3RlYW/LLDw
vPnPEWOQpQeQ9aVfIxy1wB8Ws5AUw2gPq8yOzwRBjI3NpV8GuBCbqIPXpKR6DZQx6eeIuOgOcuHn
zwVm9htSbA0rtl65kzQpfo/IzNs6ze1H7MebbVSTNVVK3b23vfT7/CLN+Fr7Y/egUMzdVYAUtwij
W0tjYg8C8rtJNMu/86y4uq217oHabf4iK0iJkZzgaTo1Ffh6iy6NnHNi+8ZDSYJX9GdqYe07Salh
kBj5C6oFlJBYox3FqPOSoef30iiAQQoZl3jfdrKXxhBydXW/F3Ogk23UTioe2Cbm15KNpjC21slj
pvQ6pMkM2exbnqLrDA9L/E85G9WOMz81P/WFUYUde45U3KVQh+91vkqygVvFR2lMFL5E0+wz/9g0
DwrUpGOhjiTx0uSh6XMIK1MXYOaaust0egm5NMWZLeFk3cBrW30ZiOWsQ1sdk22MbuGFpEXeHxCx
7g9V5PUHw4ZtOHcGZbIsFNXei4FLiJgxx4kRS0y5jF/CQY7aSDp43erTtcWpE0fOAsXFYRUUinHg
pmIcxNnlcOmL/PCRxC11RKNMy8XfQi59VeX+jqkNb5439P2PGv7mS4klV4Gv4T9ZnMjXuX4bSj34
mlzT9ylSmDNMa2wSDOijBH8wIF6XUq44E31ThAnq6ijquaJfHN69A36PXga+lo2dm3fWpuFq8Z6c
kDYr3eNyiSVPbcurS18DfwjSu/RN/RDEF4OVsnF6KZqV9UUPfKGIG3JV78d2EhAmc7upbFSsoUm1
8ZaSVrGY28HgZ2fFKrNz/zEi+mCjewouhWp2FnNCHfvJudOH5bsOGzTWcZe5dqvGf7GtLlzLNVIX
fdN0uLFFkIfBMD0brnEjUOvwfa8RUHoPraMOZw6fhLYFR/QvoaUimUv2uvBmJ0OTUO2qa8M3jKUV
4hZ/EXqe9Z1JeZErYOAS/GVAXCDOwnFZtUOE+D5oRYHz6YCGLccO3C3cQJCJovMCVzTUql+aXgGQ
8i8AR9F3ucLlqgIu1FlDf2CPuNLzuNmmPcBTxTbTO3g+6V0E7Rb/NsnkWZZkd3bUpnfl+FaZnnMj
GkXnGFdFgqWFZajI66sU14HO+/a6yxspWlLJvzcTrTuKywWAO8/Q4TaiJS5wedUYuPu6aCGdXxT8
hbT/pelkE8bP0cPlRdpfjFaoUCaJ21z5TunAthWM9bI1vuO9Ee9rTzMXThorG6Ht22DvMmv+Gl6l
b5FVyhcX0V9xNsc1J0Puojn00q2DbV1QnhIPux6Q6jIaFIy0J2Mz0XTKutqLh6Teje+jl2YwBVep
bOwtdVr6uSUWKH7/E9zTW6zV0UuQWMpyGBP91lHqCbdKOsAt7fpKdfEC9rEaRJPK1PFFa/JHXA67
xTj02dtQYrCpwCRe5CVlgzjAz0dA2VtgAVbVPsRj3qzVJkFKpPJaQOsUH6DpU6OaRhV4cDeNVPLT
ZXCeQFK8cathnq4UXkeBEiZn4vvJjSrBpSnSAiVns4fGl+FsWabuDlzOuBRN4HHKSTWUV9FqsPq+
r20yGUR6kaI8ZFqLnrGsXs/REfDZ1G2Hq2AaVBu/WJdVr68DKgJCQsHAJWGZW3V5JZpYQtxqsuPd
YhSUPIbWyHMM3YWiDcdTk1E56bsxe05xlN46o9+uW54fR60rf6U+ECpx0DK73vcJ28YWlYFLf/wR
IfrEKMKl2GrKrrsux4L70scMMfCleZkGiI7kPIz+1Zc4EXJ5IcsEebNIeuXVhQqwvbyXy4tfLiou
NTcr0CVphUz39Jb/95cwpr+2gcmGpGmDnx1okEoqzYdkSM1low3Krq0kg8SKXG5U7G/WMuzVBy+Q
1H3KvWApmnD17ZOkmi+ihTujeRe18kLMrKfpsgeK3rOLWxEguS6IJd0cjsFooB+Y82kU0lCegKyv
MezDaHFI/JtmOkQArlaj7isr0RQDIkQd241ug9W7TPAVqNeUWiG3TReZDz0yaGWd1pighOlO9Ikr
Zb9fULX8dTu7GPRRffwfys5rOW5kWddPhAh4c9uebWhFUtINQiNp4L3H0+8P2VpqjtacHfvcIFBV
WWgaNFCV+RtEpqL1tVzquZixUVUat9d26fEWYl3tHW7100bVziDCETRbqqlkFrInZASu8bmC3lwV
6y9SnJWAoEE/jzQ9MqWWrtxDMVqzN67PAmxFN3mR9Cb7cWwr9yreLaN626OdKKfXGDn9HSjQ2Fom
XwcWMG2Q4K/hzIG56UczLnegDlBuaIOjYQSY5jZlMJ06c47KnZwC3Z1OoaJBokd8jIQagqQ7qJ77
wnWhd00KzwQUVywbi/kCIZMqXhXQaiOESoCw9y36mLe+EeHG2+jt7P8S1//L3OV6QwACQyySg0RH
bZVtW1AW2pc/zoom0b+Mqpmt5kr/r9Fx6ZuX0f89TkZJWPyK++Mzbp/7Z1yEBluBEP+SqxQdkNFq
N9gaRNTZyVfivZ5sYHWjXbk0m7yB/dM5mNuHXVavl2An18MnURW5BcvloCj/CpZRvf3Kgqt7LDXz
TsfX+y2uh/Ee5sb30p2atwjvu5NqT2gSLYMRLnh3quamkD0ZTe3EoSSvOVsZzT0L277MRgxgCe7G
ecEEhOWRJWX9lscKCE91DHhsL6Nx+2yiyfsoraHJoXhb40voOe0reB3pLfLWfvJRzekm14NHi5SN
YtTRTsmj7kyBNjthbIZDEoXKZzUq2NMYrfEVnZ2TYwzm30bXb3O0af+CRI+1E3mnF9Pqom0TPC9i
eViYB/k519AgWVq6gogK+AL4x9KOJ72lojvF22tzUVCRs2FUnGMTGftrdilQhmnTTgOCcYMGcw/t
aDz1unszmpHpnNF1jNZuaLx4TmKDUNOqcEf6gGWorLV8Zf47UzXvyFqnXbHPTE7iQGKpRbGrh7ne
SjNolR6r0OHvGacNKE3WScv88kW8S+bpwYag/c32WDpEVWm/xpkxbhrPsB7CsjXhe2rWUSm64GyF
YPVb3SygZVXuui2c8b1K/Z8D8rk/mqBYu95izaA5w94vW/vTMLCkdt0J3s1U3EkexUv1RwRsxyeU
S8uXOdcPYYc8wey6AzQHYLOSi5FJOc7ESQ3stl6HVYpze9nA8G5159JNgXu5NQu3WvmJ3Z7nSjFn
cI3EVXEQbBPLGNZ1mA/bpFDdFYZl9dkP1B9GFODcN86Y3vvsh8+2nE62XmKcnFbb1OHnqEfnAsCH
T1vOijro5+UPzLvGCxro1HTaasoLJ2yglXvcuIgnOGvftb/abTUew2b2nwoqJ/dDY4K2qpQn6Qp7
zznMUCdWZqD4TzLgpJ230YOG/fbSJ4eysqtV4gODG6nrxIth4iar4vohQHp7nanc5fVEIjMofzZ4
1K46u7dftQSr7apqk3sDrci7uLHYwIXkZzehO1ef3dJ5tVw3/7uvAb/fKTGUTVQGZ/Qr1JF8Klpi
pYVdnmbF4VPjx1hSkU1AegpgMWixW6iTBgpf01g5ZEkf4kX6n1Cuaihu+iky52mVFP6wiwr8mPqx
zlQodtEaJZIXG4s2DEzUeqtX2nRpqbEgddZZe0CzBm/dxFr7PqleSK9P8KjMvxWEh/1IaX+kCyUl
yctq31Rat8GfrGIfjyutU7s1JFgs7yV9k2n2s+rw294iAmRWPkRYpvvc8s96zQedpRu+IPsPPCGq
AvA92CWi+4hvA2nh91xzDCSIKmXThimeUGNmfer6iO/VovGITKpx4fY4Z4v+o3Q1hqJtkFBfh5oX
bKFEjs9GUU/PoaKQdnCsi3SBruxOrtH+4EYsMjStUHeyXa/ZS6yEoMKutbzWpRHEU3UwdDT+pSkH
BdwqCo0Yy8skr6/jBwdbhltEXsNZNas4vP4ceue+xwtAAlhpDxrYTu8tTanuG9iJ696Kor8CX7lT
0YZ4gwZh74ve0ve8+oL31AXSugTIzMEHHNyq48rjG/+/qqaiW2StZ9uvNhInhw/iq6RVjbNe7v3W
VnbgNnEmzqMPTqMlXjYIBRbdUWSqGwS6DhAg1bUwihr8dJ5j+BZZQAGoB8aHkhMyKki7ANDHmXyv
L80Sd9Ktz/OERxqyKrdR0Q6QUVRsSNf+DpZmkjXFnmQolrxucXHVWf+xnOSgbeUkCLLgJU9scm+r
iA2HbW2KbnbfDNOmto7Zw2V2o/oMSife9lETf2nAQwwK7Poxxj3d0ah9trpv7EGh2IeyzpNnu8fs
TkLYleLRPjufcp21jWHo7iai9vBueI6xmQJrOkhzaiHzdBAxL9L0zHbLc1d9KXS9evHMhv+SprzN
eD9eYnzfV9L0zb45yCVrgz/vLx3byHCHsw1hASyg2j3ZadaessHFubFDVV7RwcLqylcLmZFtPCgR
mcwqfzEN768SQYbPKX4NaFt3n2Nc7Sk1qe3jsBw6q0aC0S1Pt34zr3PWzrEOtYJYOfRj5D4kxe7W
I2djGiOXWMHxvA2klESO+lx+zjt92vDHbtd6oDlzvkprDfuTOgDOj0c7Vh6hGe0LpLyHaQcu1VqJ
EjBCKdMpcIpXaU1a3Dz9s6tebGSUYb5GSeufE/WYNPv69yRlcSKcylG9z+JfjtbI6j3nk+7ficjs
TXPW9WZ/U2VIBMlAU5Q4+6U2cLrUCf8MLjNbv8/mb3FIwt1QT1dBAHmZAZCrsw1L0gSpml3iDn/j
qWafdNezTvVy1tQgVlcfTmUoGgb75FMdPBRmc5GuQAEyag2sZsJExd436rI71AEQjolpBjavGvWN
rL79Ih1z2wVoUmJLN4wZCw+828ZwY9ZlsTKxWT0lbN5RhfjHGdbWv/oA2PzX6G1G4KdINqoT6Nx/
iRvKx742I0qPBPzvofKBt7g/fhz5wMCwPiNsMB4Lv1Eucqg85Is0pZ2wXwVWchu4NsORFWNSALD8
PeOPOF6neFzql1s3RuPOusbpjCdEVccK8IKyolA7VSc5i4O5xPNwaV9Pb+OYIbRrI7aM6xwZcFMS
xCs5lcOkR+4hKrRDO8/eQ9mb9T1MhlUIRzPbprge7qZowJt5scOTEDkLR8Q+kWA1DreBJumuc/vl
Srd+uUjp1Pn6j4Gsr8FGLReRAbl61adkLVC0dmb1S+VglRhnTXlI6rDcipHinCjFuokj9STCdJ6V
bUIltT8ZJgz6f5kkUb4D/IVv7/9zUmDV5lNpuz+po2BT4Hqol1DNGbEg/xrDrth4tlNddHU0zjW6
NnzzQu2LMXo7de7iH2HNg6OP8AHQEAc/JKqDoDh8jufSSECSak6DTkg233UDli3D8oism8x8yNFx
X436vMgY9ZcusNM3VS99YOCevrfafnqzPPskAW2Qhes0i7qHKpzss6oXGYvspPoLuaJVzod+pcyu
bCcoLnfaMAYvPC5/ykxroRJa1aw+t32Bc+vYWuhXJ/1XE9keiSDZVaN1ySBMb3SCivBTPFpXB4xc
i8aDpmP9Ui0gulnHbUt34WDZgxp+6hLzIP0SNhn4WFkLVE91NVB3He4zvu0EcrU/wkTSWFuu9s8w
Pc0+szjFFJrdy0MyISynVmO/wUkM+oUklW+dklSWXPRtwADQjpgfOetbktqLMZHOKsjwporqLV+V
aV9YtbGv0tB+jzpjS7p//qb4qDd1ELbOqqKUT1aYFauwmdRvVIEQJChQyO10Ew1jEHEbmTF1uLvz
nfxMcbJC3eYYOZaPgomtv0Kq8K5NkfG6Na/KUAa7Ls/y/KsW9tjEzbEfXhrcvVZd7GaPdjrlj3OC
njWY7tckrafjrd/AJfEgsfxb0Y8b/xF37et041fMkFUTFDIj2vqjBe5ehYpT8O4535oxpnvS9CKH
N+1ySMaseeLmXptpnT1ApHaeWLBbd+UERcpKO1haKZnjneXl1SZo0y5ezwWQQZwfyv21rVT6N2XA
DxPxCOeJBZfzlGHBO1Zh+CgXhG1e3SObtJcxjSfRtggqf19o7V4tyvnv5WRMretJ/5+T/x6SHrU3
tvM4RB/c17NwLO7Y132TG2IWN4TffXL3YCiKezef8SFOgofW4Rbyiv9DP9AUIB+eU1+LF1J7iHR/
eRVrj1KTuG6/pbSRQqy48/X50e4pca/qRadhVsZhF/SFtu6HbFqpDoZGqRWmr2FcoswGjF0MkWvk
Yq6GyLaubsfQP9pH2a9UWFVuettRL36ntRcMSdiaRl34vb5D/q5d/Xp5FLAQDjEAnmLlRVl2Avqz
VCajFh2SpTNI+uwkByydf51J88Pwh+m3cFsL553ZAIkLJ+WCQjUvMewglcvskXYJ8lLZyYhrY2mw
cRYR2CCDsyAx13AZL3xDu1A5l8a1x3BXAYIojz4KVUjqOPdCQAgBop5sq/t+4yTUqDdv+Ft1O4mY
g7E8ul12r5doJKGXj27FUsZABe0/zYX8lkXzr6ag7W5NQch9CP49N18Mp9TczFE7jVIynVCH0gpG
Y1nMU7rRIr/AIoDv4A4vPH2VVJR+WjBp9p055eWZQnACJH4OvB0SFn9dm/oygr5Tat+h+4bmgJ/v
HbdydlEQWa/O7FMBAoOR6d1rX7vOa+yF9g40kXEH9zt9ivjvreIFz5HDb/RAEXwL2gYdnFbLLhr0
RRSZxnEToGv8tR2bNT3293Jqca33tfypGjL9zjVGZzeX1ng3tFBCqi7/apM4+GG3xWGwfftLrSBO
4UB2QmtULU9NRyoM4Uzv9XcoQKdraGea/x5q+OX1qqH1K7RZQrtB/XXV0h4/XDUlVcUeBKRDMY9n
BzGfAyuAZ0RVvXwTLX0yIIdRLcczqq3jObONrdaMMGWWLj1IoFf+eToli+tllI0bmfxv17pOdNm1
HrDDWaNuh+18v5rcIF2MBo3XFH8Ttoxdcu4X1+LbqBgcy2jZGcmZTcSv4NEv403voHa3fNEUkI8A
x1IzO/nLt1E6c3MYV07JJvDWl8iXU4blICN/zPsQA16+X+FnH3Z3bqkb+3KBTSUQaPZuVrN47Ez1
+XowAevZ7XyWFl4Qyqkxkq9XUNbUAwHsdG3ayyjK+cUzIpNyMelJ8wwh0ypT1oh3qBkIxPS1/ufV
Kq52hXTdriYXKLsJYnq8jgX/VbCx3rXuk5sM9b4uqvYxrdGuiCJ3fJsMuLleWBnf46rdtlIEtEN7
Y1tV8EPzMWKtS916U8MiRZxdVR/z3Mn2VqL2p9LwyhNlgnrfOjbMj7HAwJCtxoMcqnRycJ7t8+2t
Lyid8KHwFHdvx4gn/zHA3aTzfGUb/fsiMkGampe+hLbt30lL+tspPBRAao5ZYj+F0FKadVcFBz0C
3DNWiIHMbWqyC/KqA2zk6JOnK/Hd7NjlWkY736me9Lllw17HnyJlij75k/I5i+wCYCjx8cQPj9FZ
vZPBznLHk17ycyed2WCEFgLQ7PqX6yDoZTg+vgrflKmdqQd73abiLE2nR0EYhb4nadVh9CVZhNsj
KlY7P03np4m8wwZxXLTFSRmvbEQSvrJW/oQGz/zT0bw1MCU4RVkYrbR08P9Ou/qhLDP921yZ1apA
EOcNxzQd/Lk/PbP2HLeeWhv3WHDYyJmjsle783wcWGcfBs93LsHyybEBx6lPQvaHCkVOoy+deyTT
zX1lmB2GdqR8zR7QpNla5iUrzHiH7Xv/1IdxunGbTnttkwS9fbervjrF/Bo0c/fTL3NkeAN+1nb8
kXhKFKwU1byftNL+hj4qCxs9Cd9jcA/rMtb0Z/nkIgPxqmiZvunIjRmbkpU5Eh68INWmO9WtFz5a
PcVjZUh8CuZG8MWMCpvMDBz1vGx74PvzwcIp+UumFCo6MAVaK0tYjjSYqlrVc1/n3QP0YBaZSz8Y
LWeT6bF65yyzRou7WrPf24XUZmgheKW0M9bCW5sKBK8mbdBPRWjnn21chheam+P1xUnrS2MtJDiJ
6iEiQkfKi88WBr6/o6iZGWths92i5FpudmXQgS0swM8ThR6lug+7MeWeBA6SV6q1LmKL/82y3JZD
v6ya7Ils3W1AgoNlxm1gkqWYdJb/cpkYdvAJPv+j7CZsK3FWg4M3BlDC5K1ATkT6/c527hrbH1AN
xzIEUccWw96g/2R67Fc9I3uGUdx/GrIQsquqaicZdHTAo4FraTuBAqDU1t+hdYlExTK1NrP2wbTz
iwwGhaIcUMjR1izvnGveKzf9bu/XzryVNNiY8lBPfW26k2at6D+rPrHupWWkxUppwoyFnOo8zRB2
JcE2VF14LkMTybXCprpfORbLr7wNq1ctfvWpvgWrIZweWhTrvmp4R6/bptaeNYgDu8Ysh7OGFOAR
ZV51zy/YPhrtHG9qlgfvRh/8cLIs/+yQ3sIhh0wSGu5rkjlz069cXW03fQwjyg6maKUUXocKXpTt
KC8VZwcBoBMJW2dX40XxPOO+QwWtVBDlLY+ebpp/O3qMpKHb/sVFrZXXlcrWmW0VbnTp7rKStLbs
WChKYDMxFtmhamLzLLsTGZA4B8Wda1whm5dpzg+hbsHpW3Yxsu+pR4y/89C9a3sMSURlzBERspqX
wu5fO7s6dlfXIIm/RQ41N4in5O0xhxD40KFZ+E/bC71AvAHxVLK7ixWGgaTcMY6HLxH2qQe3Z2vX
VQZygXUcvczzdO4jr7yXrlozfkWE5iKMEVXquTGnX6NG6AWHXrfNkxNGFu5NifaWdUV/qC2D1H5p
qG/5VKnbCLeavYx2Ifl0xzD7o4xmUfk36hDtvQyWeN4EsRG8GAmyupHy83qFosnYYxQv15bGSxwt
CT5NpR7n1Fi0IwfSHxUvS9eSxr41JY3taHyajEoa+0NTktz/MjeL+f5JkvtDcKiytF4ulSyj8kE5
Nt77kB/FyUL7lCuUJ6Q6l+EisAW/mxykpKfF2bekcbwHVa2iV6dm1bFo7LteydYvjIMdoCLzvY+d
E4DYgaLLWD6r4+LdNBrvflTishW4+cai9vPuuE6CML/p37V1dMTWFKqhatw5ttU8wwpvn9M8jHf+
nGhwV+mTg20GX9RI9U7SUi0bgWUmpTlfwrzoHhXXn75+avV0/BoqA0KHhlHvpyw9zXaBfzqOIahb
tdYnGy+gVWWN3k/eRqidTemQr6wycD5FcOy2ST6nZ9Stk/OiZuhO88OUOt02K4GoDGKJJ+0yRCLo
uiktYz/dJ2lYrm07f8KJvLsXkcOhwAh5ankWS9OKvfYu95R0LSJ7ObaeT76tb8uYNzxKi+VT4i3U
YxPTTfe3w+XN63JegBaagDOC2dC2ruWgaHXrlFPyWKSK5TRnZXgNul3DUfERMDHQRryz2I5xabzr
PBjXfqHOJ2lGabFBUsj6NJQokKt9+cWKEvPdVY3y4AXeYZrcF6qSx3jhiYi1kZxF87QP466+3Poz
FeCJZ9T1B1ek0lT9nV8rcNaW+XKAUWGe+7g4uhlWbGG8pHAW/UoqOubGCW1jJ6JyZodUZzN53zPX
hauF9hxWINASpTR0i5Wp6kzBbomVQekKUZQLXNt48IxqerxiO5Kp9c6SRDAzz97Pc9Osrv/i0NZ+
tWW4M4Dwocr0Q1TjoZmlW6oz1VXzO3Ug8K5qO36pef0fG92hGWZpdNawVZMZVWR5D3VRQ7hrzPrQ
f669XIHhM/hPFFi0E2+ez0Ph+k+gxvynHnnNHdxXay19Egs4CDXOws730icH9PZeA68NESzgQlOo
Gk/+1zBAfPcquY6mTLIOu4p/Sq0NLAg4KyZ32MfLGeo0v86k7zYKlidGjDJxTn7LxquZ63ZLxt95
rLExeHRwiaCu3ess6Omjps5ApUaXoCrupAsRkFbhxYVHd6er99eIJdYoYdq51tzc3fpKsx4xC+dp
jLEfzqqQoeP6khlWhcmDWiOXsLQpnunHno3shz6JqSSmCuJPro7ipfTVVdGMq2tkULjm5nZdy8B1
u0IKSe3YGptKqjx4IzvGdqiy7z6GfEmnWl/KPMN56l8ilAE7kSGyrxGNyh0Qsuh86rr4ixfpyltl
49nmxTky3LCajpMeAIfXu+KlMqC5egWGER7yItnk/KwqnX3acLfSStO9WhKIUrxRs/RUahcejtxX
0umpsbayLGuGEIb8vNxTMnCdfb3lbjNlXCJvsxvd7REe8us3Pcg2FbJK76nmRneNj+Fw58WLPJTI
lrKNKaHrhYjatABWN1Ns5mfw1WSM0YhcNXmFnKl0fhiXeOymSKlUwd609eFOQq7RjQUkPrFC0JRO
e5KDOcJnWc12bJYr6chURJVtYzGxlk5bAq5h1/OgmNqTOSTd6eOYTI7YhpSFHtx9jI+KDpUzUCLt
aajZ+C4qRxuBbCfAclBIR9rLAc8toG7pFxB306v7DEjL6Y9+idBMNIOWmTJ4m96OWGMolvcj8Drt
ZCSYSMnZvzWlTykdSrlyWiaet4lDbhCZp6QDDkOT/8ibtz+NvE1OLZC865n0NcvAbfTf+jTdwWqj
GHd/xKronOjksMbKJkOstodkBlXN2jJ/6MzBOOisGs+W27tn1AkLf1e2IJYyXL7WVmuFKF/aw3SH
46ZFJiCfop+Zq8aI7+mfhU7Ju26NlV323ZoXLBhfpmcA3bAYzXk41vXsXuCiuRtsLXK+R2a+KT0r
fp5b7If8uVJ3c8OKfF0WwbPSGDM/Qor5IQYnD1UJ13SJlYMWDPYBvLK1kiYOzO4m7AH3o3DJM3is
H0BiGK+VNbywOa8f9GXRs4xJS8ZgWH5o/R6TyGWeWTmXvh9TAJjGcLlxFm78BkRhfgazOsKrIUIO
N706aS4RbQ0Pn6Siv0t0N7hLneaex4/+WqsqxjlBfV8vSadoLvPH32Nl4sRn7AGgXZCktXQciTvV
KajutaivSmfu5MpFr5NyP5K3hCVD8zZgSV5XxYXNanI07Bm8dslpEwXsqO9Ev2nQN2Vktd+6eZy2
oe3URw/rjmdlUH/KuJctAs9Bbj8FMDdPeBJG23KA7IOLhbl2UCE8ja6LpnjcPMgB68jmQfrZnpyu
ylwy8LtPIm4TKgVOFhInGKQg2JpjfPq50tDl8Sq75Qal6Tj2XRKpwNiCTHss0d0YQowNWzXQ9048
eihDE4Xa97Jt6rjF9BhitPqVTBrCJHmrn+TSNvLch27s5o21FEiL3jgBAjFPlenhLLF0eeh3HV3d
R8iGLjl0S320DtQezyOFUv7vWDLI6tpkm70CxVps40ABghlFiyVZa32ZM+NTllrT33X1xoaO8l01
WwfWqdZfQ5hR022n9m0cgiUV5rqPhslrYij67Fw0YX0sHaA/FGG1e7l22UfRerLDfHwanbB9QGbT
PwQYzGwHnohfyZivqapq79wj/qFUHLZ6ujV+VeiPizq5IM32uWsxumqWg5zJwemVVZe6ylEMsKRr
NDsVxVEqY1Otpjv57UOEyD1WcRf55eVvV/rVcBdFw3fpwk9IRXXCSrV1mUTKVjrlYFrTuLKj7NUA
CvhQN8HGddL0Ei1aytKFVQJAtMk/oFBpOpveGh4hfrIhYOvpAA2Ohr2igfojZVvjrriLxsHCpFgl
S5O1wxePWhX+kp/RBYmOjemjOZ0p/ZfGCH9o46A8qmqNakXdsbpfwlHKTDfOFEQnFNnNN9ue1mhn
D1/I35j7Gf2mnUwvwuao12r3yawU4wyJqlrLdGRseaZh/3UpOiV60X2MZ5fLyg+l5O6Mdrqtc4th
DbZoLa9xRcOba1FwkgPM0hn7yGcxVRrjXDkkUYKLwu+Af5s0O9dJEuXHCo4ebv5rklzIcWbKzT0r
et2L3xUcHU9N3FfPLOJ+pkXWfOs6B0fzTlMfcOxwLx43/bphZ/QtTvrnVG2qT3DEk2NZRf1WJljz
d8UHuAwELNhHvZYdAM8373mX7mSeFUbjRkVn4hS2cM1nNBwP4kqJhrVNiSC2KH39w66yWjnosjxO
cVOdryVj/DjxdVxevupyiB3/5AGEPUorUF3n3KCIFeYxax0vd7bTEOADtTRrWV1nqf2t81TtTvp4
hHkPrq6nFzNtt9I1LcsktrNssmcDRy8FASj5IeUg6QO7m56dRFGO8tNef4MgKA4JooEGQgFpaL4K
ZaYI/ODhd6uei/AhquxXIdtIC2+Ba2vI5lAiZ9Af+MVVORqveqNQ+S30CT2Rwvws6aqurkCwU2A6
Sy7Ljz1t45nIfsqoRQ330GJhfs10ldg63NslcOSFJCMHco9t5iQvWTcHJ7sI+1ULKojUm8Iuqi9Q
6CtJK8mANAFCVC+J011MY+IlPqv1iz3WIbVQWCEyKGHJvkQoGxE7rmAHRbuZPfyxJNwp4unea8bz
7XrykUVM+U5Bb3aIwuzRSMhyD7k5I5adeJ+0xMrv4hh3OmkuctxndKzJzC+j5li5j41eHqQlB8/c
OxaeedKgVnqPLPX8IC3LdloMs2pWV8tkS5+ijd92gCSXpnzwNO4t83Pv5sh0z2qi7vsC34wF9w6I
so7VvQO1fGuOcb3G+tdkuVXYCOI0ypGvNtULiEkFAmgZjjddg3xDC0tMqRqYqX2VYQziFadhwdfx
An/0Vcd9dLQ2f6vhfKeF8lZMFvzI0fosrT6bi6Nh9fpaml0XLo6pZN+uscsFo7E+I6vX3/fhXN7n
CraYiHs129aOgTjGOZaCoTEisM/BK8NuZ2FlhdxaND1abTRddIp81I9Y6UAAILcBeIWHAE3of7+a
kirqauW/mmak/Qr+Y64Ey2ifxxaGbma9ZWubXdDTTS+Nb6UXt67N86RupFt6bmPdEiB93PfJTsO0
fSWjf1zjFgfALUNvuNd3f8QNagMaXxn2Wag4PWtlO56h8E3NvtUokkjZ/5p/uXV+AJ/ood3sqfDP
ywO0C9kSI1sgjI6yc3y8Q7aD5YeXYc5ajOp+tfJRraVVqV6CsMa4LZFuvUDocjeOY82fh3w+W0u5
Nc21l65qovfc9YatW2vxuVCyadO45s9+sV5zdXPYYm8Ox2hpirFRHNfPTe5YZ+kyoLpdgtC4lzHP
DbEDEredpujeGwWsa4cP2ux46lsBlf9CwTlddfqgvpVVRuZM0cy1jHaNYS33Vbizg1p7q1QDQ9PG
UQ4yWoYzb+HZnc/jcqlZSx4CL/MeZTBLDl7au6+/P66HVcgj/Zi5XoAu4lC+dz89fVDe0snvH8go
fTMX0f7ZwpQxVttuI01lMjVY0yWI91Yr3p1u+OlYinNHOVvZlmNqb5xioPQ4mzmC0J1ms9ybyn4V
Im/LphM/QpwVycYGgb3RuzuDvB5Q/wwi0YAJxsmKOuhCQTyyN1lOHa/FdKUlk+Z5GgWyUn8Xc9ar
eSuY1noL290mibF8ngyNSLmzQFRK/FftRR27s857yS24E26PdpEG6w/ZAzmVw0T24MTKeyUtQ0Xv
Yi+niVL9NYEuvF5Fuj5kJyhuAeO56hbbPHw2LR66T+romk9dhhlypqv6rkwbcON2k5Pn9xLn7trO
nPTYtbN2kei+KxsYBeugBuW8dsoJMbPCuVxD8xY4TNlSR5ZYOSB5Vew8Ky8w5eTT7Mz9C/WSb6PX
kqgJ8UVHuecSe2nH8i/ktagGmX7QusR9lJDANYJtxI+Il6/lPAbLYSG0HIbaxBd1uYoMdO7sLxaU
21uX9GshC9OtT2XqvZ3iagdnIOTXqeYnHDqHlRag9Rvm6VEisriqdnwfgyMAh/kpUTFwIbee//9E
hBnshChjw225Gveu6mxSRwPYcj1OZhTdWYr28gHtcj3lm7AvciM4XdEuAmNJ7R4JKRM+mVLseOyn
n2wDNJqF9NPPNiLFXfg/28JCIb3Ju1fWpsB7fHL3iJVpp7q2il1QxNknntm/JtmIw7am/9OrYa+V
mYrpOLurbVCZ83kotV+TdMXKThZMkitTHzmtcpeRoL5x9P/k8WsL/V/4/vhrZvUqQZ6fb6By5qlW
b/ywtN66Hkq0aSjBTx2pZP7I5MkBUJyrsna/up6irCYvKF/ynrcFIBzU6VIfiX13CA7YoDoPciX4
QHiPBK16jAEoH8tQ+1YOU/0k7OZ06UJQ5dolVt4StXRJS0KlS++wpmq4laVryvK/8hH3SRgiO0lU
5ZLs6i1F3+bc39SdWMBdO+ck+hqnrXN3y30NJb9pm6e7wKuPhe3rAwBAOwLyedXmwFstOWBmvNfS
fv7GezfCeb2fz1Fm6o/OAM1VBqIkCiH6+8mz20TklmrVQPqCGamP0znE0s/ZgLpZDpH5UE929N6y
U9DQoFq1TRFjfm70j/Xc3wnrtF+opwXOPKSxX6THrqqXlFLevfBQpwSdEOjU9VEGqwEhgCoznZ1M
jDonOuC3Dlh0IcTy9HVPZobimsxFjiPfOl6MrVrsfm8iJbq7pq1/U/7T1vrQf30PNoZ+7bvi6QRm
yRPjezvNn3IFIpPThuFFDlGkfK6qwtrfulhGhZcp0RA8yQuQM+gBgKlQCw+d8ptdXGEoO6trs2Oy
GMpJf+8UP22fx9kwu+p2LjRvg8JK/CyHrOVhlyRxfHSW7I70pcbBaoL2SRpToKWncLC+3+ZM5vDq
QO8I/05QSVgNYtKllNq7BtHwJdJTKgTQaxBEK1nAmVYJ4LHjMWWq4Qs8VAMz26Qj87eMplMFmcSw
UZOg7NmK3S1ruQzIZeGisjKiTuv01o/UOFeLIdBY9cGqtTrzVXWiYQtKwDmrLlwevQi6XRa2gC0j
/x7NOH2TxvW008cO/lFXJw/2DJRsacmhSBNj1XVUOKTpGLF3hOFYrqQpszRbf1SaxLlIV2/9D2Nn
ttw2sqzrJ0IE5uGWk0hRlCzJlocbhLt7NeZ5xtOfDwm1oeXT+5wdjkCgqrKKkkUSVZn/EHZ3buWC
t18WUdqoxnbtMvnd/DJrdv3qqhXpm1I/doE+3YnrZO5an/xMGZ7TOamoNM5ncZ3022S811oKVtKs
Urh69SJd+/+d5KZw9aalTLRNyqk686jStX2Fzj4uueAfxH0aBbToMuhpDgi+xpvaa5pXSNv2jBLO
77FD00eXGZXEfYBTwmsXWhIbxyZpIM/mmxDxVuWggtqr8k9AFN1jjP7iCTZFz5cvXimJi2HInbN4
p6QGXuJpbV9+5xtJm/pjdlKgee7ssKXS+HsQP/V90ZAP9TPrn2W311JrzDoNd1SV7FgrwAQczunn
Fe9uZF/6ObQ/lQPypL6RnKTbcov4mvnhuBcYfDrF/sFuIDv8mqTWOmaiOQZ12hz/Pkmi3BTVLJkU
mZW2T9V+vIYOAHptRPAV2xNS+WXyWi/8vCzPjLNBqfW5h3HMnooQZBd2GoXNPzx1MPYNZsJPhR7x
/a0X+cmAYfXW996XQQmav3g2k7vrpq/eiMFvUjf6tYwMTGrBPx1i/Ip+Li9MVa47OyUPdCdL4DB5
ZXa0NHV8m/oE44EKoLY+5kjk2Vi8ZI3a38vo3KMAZEaBf5PRSg3uG093n2XQviunsUXmu05e2Itf
JMSsmuQxjNHacpbl56zR7nOfI5tMkRcPO1XfV2Z+Nt3U+FH6yKkvppSu1f0nobD8pXBzVFx8x7jv
FPynYgi3h1+hw9Q6f/mEOmRN/jXUydUPq/4KjYfufVWlHxadPPvDqjnav7qelC8YWRQnvc2VO7KS
eFiDWtXDqHwDS2VcsVU3MBocqu9Z0pHVDcP0EU2c7JU38ZPEb9PDgTDU6P91em2P79MN00pluizr
ew5cqwRKeFMc8nZ81xgR4RDP6FyMPNNXaTW6bxogWQiJKgPWRjdcZaC1Z0hKY9HiQT3xCeyl/R6I
Ix+qCa8fJsucXyv89pI6rqSHADTc+rOYGdS/mYr/Lh5nqumR2aKu9/ttMhbDDita8yDjmaYEV7mb
df39buv7MFuGPRdNgffnFbjZQ+Xm02PiBx42zNpRWtvFAiL/CBu3PKa2MfENRSxYYT5DcutUsCet
KbzwfpoeP0yLfYQ93IFMM1ApeQ77Ixo1HkoTJ2nKgKDWMaT/OLA+l/OGs4mXwjD6cF6VTjcy/dO2
rCzhLmv/LwYkOOJbbvQy5ZrpfnVTUnZIZajfS0suuVpQXl0G5dJMQY9NmmoefhvITbW6SV/Cwmck
lV+RiaIe2xYwbXYyuS+wWpncGLXFpeq1Xbb612AXlLm29hYD8xRp6TCu18lKXTUnmNpIxyxWtLKb
QD5pMfFZNhZZzl+pNkISHrIBkc5ccTL4OnWD7bWW+uvM3i+Se3PoT5BtG8p0+MKIOcxqAeNDzQrV
LLx3qj7TH2R4NZNZx+syeuygWOMeluohUP885uAZYZphkNm8AtTy7L3f0StDFRIlZYzbQ9dVPnCQ
JVwCdXKVl2Ksd9Y4tPZJsuum0qD2idTBSTLuoKOnbuc0kQrseUm8b0FpbxMU5k6BY2/9M62UBJka
A7Oy2OM0PLf6l60p0tbSzDxIjPrCadlGRdp6a67+rlEIaj0nj4KkZpG7L1Bb0zf3xbaH5k3LnO4l
bqu70oybN/LwMdbZ3rd1TLWXH8RU+TUYnNFPuKTUREhcMbMJDNAJ48guaRktRzIuij70dzJaJi7f
fc7E1mEZzQ1MgMLQ7x5kFDbJG/KJPQJjDC4S9PKDxUbhXeZaGd5FuaQGG3UNcpuRnxzX5iLM9a7R
tYw4pfk+UkYaKFB+0/fO34W8thEp/Mpq/7qQjMxkOferZ5YSw7zH1drUf3qq+zzZNlCY2i0PxoSu
pDThJJmfssZyzzFKNDtjacqAmqod3P4/pbGFYoX6BnzVuZeucbYwT7TxmLHI8J2B9vpXe3D9q26V
CCga8QA8giQYxPQRI+SlD9XPi2qVf6H+shcgj6rkypXDHeIvC4AnnRHvdHoOd0j0GF9ze/yjtDTj
qVXb8ssyaajaZm+PbflqlerBd8fiZwVWea8h7LZsHoDlUSE+6ZxJP6uxG+6w7XEXBQ5CJrsjZ4qb
C/6/zQtMHU6ViFJGMMuPRTX0537CcL5BIKkLy/Rr3SvxNY7t8CD9Mj2BQZM7sY54c7MoLodjgAy1
hdwatreImTnp/OZ7tv3YV/p9rBYaN4D9/EFLzlqUQG+X9O2vUR9U2Stavcl5XkYlOLDGhq3HSIsH
chjHUJzelHqA/8/N2sNQ2Cw9H2MGgNLHPlVwIsmU8RPJmpQSiK8Bj4Y8wrke1lcyx9+6UB0/uZWf
+bsadHps6PFN+qyK0gXwl2tPXu7o+IbKBuafKuNaLDNR+WRze9n6Y74xbhAlMQKmDLn1O353mMAS
zViyBx1yXVliJqc24PSe5mOF+os675oF0vIvEYuN4rOPj8UWoZkogetpqCHsm1W3vkb74BcxVAif
iV/4R7SN9JVdurFDrTj4U43a6SIkUumncj8Bi8nDx9gs/op6ff7JwRUCVVkVn4ygVx6CWHH21LHm
n/4wXMakHNFfxuDFMFLvVFtO/d3Vx50EKCF21mVUh1dSLeqLFsRPnZzZQNqA0K6q7lXzq58iVQCZ
vWGLr2TPZUwZzDfRomsXDYNBeUmcUP+hm4F3LPvRuyBlfrf62KcG9XPKTsMeyYn0e9YB4RdlZrKF
Zml6f1t19q3PzOZb0yIgkZHdeUZiIwHTZsFy1zv7GqvYxXSeZ68Kz+WYoPFazGgvUnJ+zUe9PihW
Yp/C5TxqIi32qVJFtbm6pfHQHjvLOsNh7sK9N/rzzUFGBIoi3D/oNv/adFv9NPCY+ZIAFkWQ2J/v
AMAkP3KkpBJMuEmPpmyt0fyUbt6MIXWfH79FL+9RKqyvCgTU/ZDVT6oV4n8++p0HtIMv9bVtmpzF
MMPqzxsAIw6Ko44T3JN0NaMV3JYFMjVWdomiq3fepGefgsXtE8jaZ7fjI5tqTb52JXrfn90BhTh/
zKlI8ulMgE6gqrM86GNSgDjRKEdpbgPSjFCAQyPL005D2YRPMZubHbZFUI91CgVGBpRJmm6FS7aS
6NMDXhTG18z8aybb8Obl2tG2A6tBDCjSkHuHPjlOCZAT7HXupGmp/XtfvvT5S0jUqEedXN9hWJxv
20Hx4V6hL+AmlvkqfciK1krjvkhPPbh8kRacEq0i/KT1ffgAF6y+t4GbIRlRTj8sO75v4yG8a0yq
fG/NgIKEruL7CohhukPINkIDVlf3sxH338M6+ZRmgfn3GEd7PfT8P/2xQ5+rCc3PlVKOR9+GaWI4
ZrTPmxaPTrN8jFUblzFKE8ku8I3m6jlh/xq0pnUeKrXY+yXI6P0AfHQAbf+cZnb/CvXTOHiWA+Mv
hI0yhOiELEv5eInvBh8u5EYeiOzAPeJGM+yFGCADK9Ngsp1j4Ix8mniG3zJv3KOkzmOrySBdQnz3
rx/atepTVrCTO+mTi1V6eGUlvEH00n/yZouv084q70Nr/hFYyfTJ6Uu+cN1BO4WknW4SsYbVnFji
NHexmiVusCP9LjZVPIv1oL86PSrVy/tR3oby9oxN9jGJnjgk8P95a4I5665Zkz9JxNbvxpq6i0H2
ru9sGRhMK7lO+tmLtHvy6sGt0hf7yWxRpx1B4FGO1bvhQp7/Xvrkkiyj/xYyUCt8AJHOVjGmXK8W
jyuHRUM+6gGc3q7vwj8g6GinMtLLRREn+ILsvIe/EQnaGLHmz/20sINy+y1cWlQj0xcXWpKMSbw+
/mmihf3ahIPy2ZnSpxxd/ycZchqkDnIddWYJV03q7faQewD+WUvVoLHaiyifjE52Fp7dzCkPykgm
8l1QZJ7qEOWkHMMGBS+WQ6z2waGCanxD8d9YLwim4G+nuNkjPhTTRQb8RjVuW5wbApo1KvV+jd3m
Bm1x1+bWVQqoaqmSBnJ8vniWiqwzxnd11oLKUB2Hr1wT2DXdY9Tqt7nvi500Z7SZz1GHzYA00xGw
pjLmOSCNTHu0bLA1ftUWO9nfs81FniYlDzjZEJ/X5rbB/9D+cD5Yb+EG4RqsW1cso5IHuZhpNDU7
d6woBLUtgmfSlqGZJxKVzt41j1XsmHeelkKWw/XvKnZbYQRjCbRPvJPm4MADRLTcufT37jzOGHsn
5mOcl4GxK3BUAajE80Y6g5iRmtP8I9CK4raaZo+kdjgDlb6DiZvzHC5SwtNSS5C7WGoJ0l5vpbcW
fWBw++PdMkenVHd4ZyrHYQjCgu+7HJPPtxrlkDvHL71jujRxYU4P/pRVl4kP8RsG8flSp5pv0uwb
vOhAS72ULqIQXoMn6DJpsuvqKYjCHxIEzR4t9OUFQkThLgVI55MHHAjbkSq/6Q3KsfuoqS2YAN1X
QdYpg1Ue+sjvzj2sM1Rf/PfmNlrUencGHBrs86TiYTB5tX2WjV2kP6Cpoj+t27ph0II9H8D6TvZw
7xs5pz9bddftZEK/bAdlgKmxlRh8nJbdHziAYF/OSQ2LrCqQqWH3ffZJ5O4c2TG6fCs9TdM1t2u+
yPqGaizu5TgFdgcrm5I7MTM39cElPwIewRA7c+of+C8UwdFR04CpfXRe+MsYhC4vIT9F/ncNhfbT
+iJGQbbcsbA0lx9TfuBt1vqDYgzKl+WffC7L9feQqKC3LQqwobn+5jKd0lh09qzmOTW7SwwRiQf2
IoMningieYcfwy6B8vZQwLP/Rx9vCeRwrxwixR32BliWc+R0BtnUUkEULEoDKGiGUl6aBRe5NeXP
lXeOuY4KTnJryugWbPMI/er67o/Oqxw0OpqTb5nYaxhWciqH2f8DHCP7OWBEEMnhD9W22TyiTBtd
9MqNL0U3VI966OJVEJve56B1gErjXnfR/RQstA1z3Ezc+CbQUd9WE77h0uQmaFEZlea8YC8Ch9Et
2ArUZ4iT2H431hOC7fUzx8QfcuppyVQA2giyiz2U1ffBvqeOx7MNBdDhIF0l3ps7w47ti66k7lHr
nL64g9+FCW5G2ZtD+8QcH+7gVONbI28seRekwwHJ2vj9bYCzjUvhKZ8/vI0VUMAcypim1cExVAu4
56Dvs/BgVU5yTiaw8DzGdWS12L8gHTYPfGlWOmga1JIQxOsealO/gXZoTxEI/fU0o0YpUEBy6VBM
/co/r+0476JHsOIkdEFZrn0yEW7SNZp+ZouAhUhZTEb3deoAlUoLSHXznAXV13yMq+sqh+HUINGW
pq9o6QVxOBXADkIzgLtb95AppboTxMDv4AGQR+jxuJ0xH90BFdKors5tWIAK92tsSTJdUY89CnYv
SeOrLw6EXc3t8Q5ZWkPJN5hi6Cj5FcBF9m1Ydzu+qZVLQBHkJcpN53FZL8eK/uAMA44eB7wTALgl
jvqJwwGcMa3/LBcosKc+Vr1P0nJMS98psaveSzOYVOtotpV/lGZeV939bMx8hr1w+Kw3TXOKh8a8
1zGFe2L/G+zHkEw30LAEjDN9cgGwqB+LSB32mqbFT01s47bCNnO49FH3Vfq24EBRuses5mlu2TzT
h+QJWPV4v04iP6A9JNjeCaqoH0fzvrCUYGWNCTxImivIqLE/jjb/3eyWZolm8j43nPIh8bVkfqOe
qR1RuONZr/jkVtDdWdSMfOdULppL26VbBJoSMDYnAGU9zy5GFbWmxC+35qDaN+vxQ490yyxZU53g
62gDxQ3IzOCBssS/RaHt3bCo0nEwqaiLy4h0popCUJ0ghQEp7GqUc6vycSK8jcLhAIRIAXbTe7dt
HRk1VbauPJHRISP2w1JyW/lttQsdMsTSlLlT2ZxtxWjuzMmDUec0yEJSR7DNNrs0lu0f6sVoyR/A
7wwoLNzrZsuZbRqj9bt+/QJP227PH6p7lE++XNTEG/hYlONpfY5FXtDx9Ur1Ngrzr+8y+hyDrFtp
atkeTG5+7haQklwgVZL8mZ/TvGtfksopENvX4WcvAQkVu4eq611KonN4qSZLebHaNllyQdmfgaJ/
msH3vVlFHt8VCGenuefeKVHb3GLOwccptU1wGJa9KKf0P+2mu1+/p/UYT+QsbP5qcGKBvcsaYasu
PvVG89SlfLiGRKX2YCvY3juoYlVJjFWxinVw6nXgQy0XClmduvcZBYm7bvDVZ7h4Ld6tXvZjMKKb
nKBaNCwKk7yIpYMLAzP4XR3a5qgkAb+bk003V/eGc2DO9cMMPGfu6tPUZgZ7YtDiS8FkvZOmDPzW
V/q2gvYVf6BtoFJqn7/8soLMo6hMe1t2W3soeVnfTM/boCyjqYN67zR/lwHGxtnieNwt7sZz77V3
2TSgg/tf/X0wsp+UkMLPFrnB7LMTB9HN7NP+MpOhZktIiUX65FJwHrzJXRp7BpaDw3dpfYjbQpSB
amqiVmij/LbMtpYVeM7B1vuCvB0vvA381tSm1th3jlIetgE1GKK9mWTmgaqEDxIgQkcdHyE0L3RU
C3TPvJcBuaiwFBDCl6t0WEug3PENU1wr5LLdyd7D0+73lsoBusB+HKDAoqKzaXTI3f8s1CHDyP69
S39s87YppL6jfRmCSbWrcm8WvNeDBs3Qhc4XkPx9Np1LrCRovs5Q9SLLzK9a7P+UlvSHuqqedOT9
DtInlzlL2z0wkQkgK+tIXwZvUJbGki/YOS4ghelkWb57D4ugvvolpWB95jDAsc58FJ8rDzAPliLJ
cLJkhLR99DDrKoDVa2dhd1LFj2ZJCmDFF+fq3+PYsZtdWPaprg8woP12RSZrvjOfMx0TFhmllFs8
6p6yzowXDn/U37TIMg59WbgH/Lr6R9u2+kfULodHMzb/47hWfpYuc+lfB5ewtDyWthaskdvEng3O
WR3Lb7KC5vNvJ5N8Sn8HO5uTw7aG0r1hncKOfjlD7SelRCDEwLI4t9ALyRv/rE0aGJBCbUi/Gu7e
MJ5lI9kX5p4DcPIqRwafN6W0/F5xd6YWmPwXj3pb7QM0hyG7DKO33lLHR2NLetfbJtb1o+rVKBpv
UZQZmytbz+ls9Eax32DoXa73pxxbhb2RAXLYBvQcc6WwrG5t2L32Gnw7KSsOrQPNZoKzqob6Kp22
9WuV4T0okbb2SzFQCom/+qWrrUcUXksgbVuptmff60DVwQ0s8x+3/qmnmgJUZzxufRKio1EDuEf5
vvV7LgkinEs0PlcLPhadeR3ZtDz5bnv4JGe1O95KzTGv5qwYRz8dZ1RK0zeTLOJfS+gC9vkQOviJ
dQWi+R6KBtlbWRi2hAYgq098Msr+DcO9uNKKB8GaCSINPs3d6FT27b+7TIUtgiDPpN9SvTVq6/o1
cQOpLV0ycU6xUwnrvjxOI3DU3aSM1WVU1cfNAgWg8XgTBTHp8xK7unTWxLuZOvE6S27lUlVRfRn9
4bFeNMW2/gR7jCs8wINS66m684s+fJw5dR1ao+w+drrLiKuY4Tnq07/WaIR2FhflRZjLb+FzE+EB
IXoMoxRBUZmwXFov/aaxDT5v/bGf9adyyQqMXVDc5rYE3aQU+6khvX6QPi+JF9NPoAr7xqoiVAEI
XDuzmgfOrpgQNVWZFOh5mtzJuFyGAKQ7xBv01OHl3raB99lm5Z3zwYd6E+yTKEhu5JuTW9mHI5Xf
X+3YxWQMgkSxa70yucnAaIUwFOS27/JFTguG1jqxXoKmPMnbg758ipAuuPgpnKB1SVdulWb5Pf/r
ZdF9qLOivu8pRF8ndc6u3RRmV2nKnfSxRUEP6t9i8M4gf2604J5ZIBoN4uR2W0F3NRd5dzOn2GUj
WD4P2lXtm+6xSOE4Dlma/NEAL3UbP/rLyj0bDR+1fKZO0lxI5OZ3tl7onyMn/Usi7Ny/lnqWfEOK
HCUa9kCS8xgXvSpkcfDp4kyt/3dTXZqgMN5HPcN9Dzbsur+gFKrzGY5cPT5qoM7vXcSw7sq8HIDn
pVTZIiP4oQ7OzbJISUetsrfRG/uzTbQR//C8/FxhWH6cutR70KcKoMC6XmPU5b5XAaq66XKaitHQ
Fald6eNAVaHjsJw0xyVGqWivurxLYFODEpC+XGJkDukjrNJXsVWL8uQ+9ZpQOVCT1HcgApWTvpx+
Ir/ibLTcTegfHhM/ct8DDeRGz6o+/ckm/z1E4tSi0W9RnwEDtHpzJ31yiTmtZm2fX6UVzTr00ya1
j20LrW4EU/XQRRH7jaK9YAeDqcuvLomQQYxJMsriLxl7nlPmWeZhHskz7M0O5U9TG5/LhXUzNt1i
mACmEur4D+hH+j5ygupT1eKlOagIH/hdg21JFDn7II3c76RQEdkL/P+A1jsEyfSQz0qNUzfE1LCo
x1vXVygYCos1RqsrKvNm+dD90yeBclEG/U3mbozXde66TIYQyrKyOpe822CX7QWHIYiNIane8Z/S
x4nBYfcOfw40xwbp2Jpyp36M+oDs2MLQvtvWkdeIEmRSo0Gfj54UzUbw/BdOLDanDX7hTg33CUnA
q7S23wOU7XwPp/nPyHyIdL14a6o++mTmzdcsdouvCfnySwBg5gDCtvhqN6MCEjeHIL00O6uJdzrn
kkdpOuGNzVFMec1RdmiyIoVnRdadaDVpk4VlRG2/8B2uPPll9rd097AZT+OvKGSJPkRpQ/whym7J
AkeeN33jAXgDk/y+VmcEf4v+07qWPqqn0vAxK6qM7HOBMevBzML4rvWqDAUyP7yPssIFUM5o31XO
s4cJowwGS1fqtm+uQw6nrP7TArO4K5J8uOtggn9uzDnY9Yty+TSGaM7E2jfI6uVxnqvwodCCCMhY
y3+UPU4/oS2soUgFoBia5Obz1JvAQLvGZ6O2bMbcuE931VL3gq0JmDpEPHdK8Wl1c5SCi78DdBZx
Vu2fiyQMj+Pgvd/Nv+620e0OiaLheQTVfvxfxBUTKAgew3d+Zpb6V3eM91SFJrCMYL9VJCD2MXpG
33ste1lx8l51Nztj/3c+ND9qBTM2PfRdcBWB+6lE7x3fbGikWANE6BayTqGo1c7MFpveFnOOXd0D
433q7Ne1yNxzQrbMrkU1NGkeOq9rviAvdGJnj3HnYHZ3vVnrJxd43PcFtNRWXvA5Qpv6Ztc+xa6l
X01nnupTVQGnLYaLgW3K8zzlD3pRWW+GG6kPKLIvAsMGefepGM7omoIOXprYfMJ6UQrjToKnaqBK
a+PYIqNBOb7kfdh9kkFTP3X84d+avsCuyg0/IyutPpj95BbsBPrL2Ds8iHJPfbANc+4okYP2neta
qdpDAXlp+itIxvoYqOq5qHP91Bqw+VIPSy0IYNouSpzss61Z40uVZzsZFGkcaDA/rYAMq3RpHrjD
eg44gZvBqS+b6lvG0c2t++kHOFy2Er5uXcmNNE/NOHHccv3gZEA0Oa4EnDElyUwy9XXTEhF6Tmn1
lNx/6YuQGDvlCCHefxQMkUCrz4Z90qcG9jkWSLnlIvP81GcPQ2HV4pSOjemhGBrrs2FrynWw0hJT
Csv6nNfN/Am5wLO0lIguzKeLqJtfpUfN4s8qTqCAxhnSNcRSHDss7mUtrScdWeMbeJKmvFIbRtCd
sLKjohjntnqcKBdvJk0Jnp4ZBy6wc0WWzifobvUDMCoX4bRFHQjv3KVevIyPbo1K+NIpQbECR+ak
Lm3p1Lv4PWads0XmqU2iZ07u8NZLrmmv9y0Vb27ngPcjoEDtovdlfDaVnKaMyMXLLdM7a6bunFWK
82HVzVc4HhiMyy2UZJh9Wo+PdpzVl9+HP0Sut0PkKDwep2m3tv3BmK9oNUzKXm79CvsLTLwuufXL
9tIY8iI8FGkN2K3RUdRbSl5UWctwNdKUtlzWSLmte4hrZjPHOyHaSB+ap25zQrrgH0JEAIt7xaB1
Sjyf3Sn5IUix34RD9EadZHDFlm2jvwY2+Nk2GGbudE7j/MdqJSkLS5yn6Ji6ZC3vA9SswAex7Vc7
9D/JnynJ0W1SPjtNdzNGzXxS28B6gqmWk3wqH9cI3UmCE5bv034LcbXKfNqWQu1gD8ziYM0ZR/pR
j+5Ncgw7b1L6z87gpJ/iYr7IoHR1Y3F0Pbt5ruK5/+wFNjIxHsQqGZyGbDwW6BeculEdHnsd4plp
L/JhXhIepdSNf2rxCPSVZMJyZ6UPwRhB+9kHY+48ictK7wGLGcrJQygMfTCxXwm8Ep1F3dPPa4gM
7LysG+7fbSAmJ9QuPWbGojoWJyTUiyBx99I07GQ8xEVQr6Nqn37y7UF7LiJFfzbLhXvj/KPv7IeI
PCxSjGYfInO06DtLs5/bCSM+iKEDZH90tpGCDvOjSEGvoRP0F4D40zc3RKrT0CyfXCRhv624hOGB
NH3bhKVLDREgI7b5vKGyng1KdTMtw3rF1iuBZE31SGgWfYcwJiox62CwsClsd3gru7K+SYDEgwEE
QLvQMpAwMB+9ebghyWy9Spc2kTjxtHDXFCwdLjgLPtvTJ6iEJpp6qOj4CxJDLqaqOZcuif6zdckd
ekeHxuz8m7RkjZJX2lvOwr5YVpMB3Peci9Uof0mXhP2abkwk5tcXRhS50Mp6hTEj/GSjXwgnVADJ
Kw55QzOrZVI9TPrXD8jkDeCcLFBnBG1Q0Pfr7G6du2Gdk4wCbMkbA4gUWd8kf4i0WbsWpYciSbqk
hTXvmixdMi5eoF4xg4OXNoOqW52s+g8eGdp1LZb5bv35t2ZnQCJdR6sh/9wZTnJJR0N/bjpYOOUC
hpfaYlnx7mqc6L+aNbwdKTVKsIxKqbFegmUuaoT+i6phgQy4DYAFBTVUG6Lox5JCgXkRmze1GbXp
MNltzu44qDjBM6Igdj/t1jlZ4+9RwdUk7bLOydhZ7cOsRgT4UkbFq2SQkr6DoJMm8WnlVW9tyUVJ
jNzl9lTvOXVF74HSlokyvGWuoFEDeJPUkZ2SnS1dikGr/JDIEfmq5T74mpvfIxZ1SkSwaPDUl4XS
ezZElsi0cFdb56HFdgG4dy+pHUnmpE1rwI8su/OW7qni8b0vtGKOnZq9vLu6sDsr5tJufo13mk17
W+P39spzzBARs0PPOJUWG6Sydd/8Dp9ZuYRkwx8VxXUeJz18akytvseaDh3UDPjb44TRytHVyE9L
sPTJXVOQXI3Gu2263K3rNoi3cFSsT0lFUhHECi8mL4062VvvdU/ZoJpDeGjK0sCozgpKEn5pceWv
VVzlbrtUvhe+D/8WU9s1I0GvJff9IrK4rLCFGBEmaXqTPsizaXtAda3zqqpBcfngjCyjy4BBEufy
DrJegNu/BnCG+2fGtpQCKEJmyHMR3YHiXOsAB4dC83ElTyJ8l7v0y1yhEUUe7dHp0OKfU1V/wYpu
r/WhhjFcflkytJ8lsmrIDyZz9iwtkDhfs7Gs13kYiqATjozMVQYxgBpQ1kGzUVbtrNA5uD2iAjKq
VAjYewsuSpq6iTp0YqK4W8gPFFUIXuk1p8OlKT9uPaO6HLozmk9R/gDfCaQRcmzxtfMNqAaZP//T
4TbjHz60wtOHIM1X4+vaXiM9nyfuHiu0mByXWu0dPTcfqnY0H8wUY76IIk6xtDRF49cCP/3PrcTo
4O/RjW6jozS3yVNTRv1u6/Tiag/YILhK1zq6RSsqUD/F03j73zkTSUoP+7WH0FF7xOP8fr3b+sym
hs/kpBhFxzleb/9joEw2+ysFPhyMlpUGhEYuk9JMqPV3CEtZ1iUkyT8hC5Hgy2DZw3r5NeprPMao
UTEQSyBI0CuM9Ae+IIzmhFhoA6ulCF9d+w+9iLVngeeWWpefVJibBxmTi1f+qS4B0kAb9j1A4gOt
/2KHZHvbw8IR322/dYsXy8HsMnzhlv8OULaIHm//FRLoLr+Z3M26u9PRN7jf+tcZW1sbgkMdZMnL
YLvadPamvrq0+fzcKwv3zWge06nOvqUZzoCRFngPjhO0D25b1MdixsuyRIisRxtnb+A7fitdy3rp
J/sVAWfnO6XWAEzM7F4G+P5fMajaNfPsfM+KbrzLqJSAOyDMBlfn5ZjddJmm3cORxqR+CYsK7Udh
oT6J3i2JTB2lI4mHyhmjtJgMN+xzDpMFBrz3o+tKrflw241euC8VxHKkc4XWgW+OP4auvWyAxmMy
qMrZMDESHOAhnIylaK6o7d+uqvtPWlg7L+SIbq7X1c+Ng9rpLXAjHyZNZj/MGegG4F4w5Kcxfm2i
3N0ZnlocMUac83sVb+HTik7o/Ynq12h8VfXdBLHya+wkMUpFuNmScDW+Gm3lnjqQqqSuaQaDMexs
DXegIbYoqfFwP06xsfDuSemGnYv1VIwQGPZyLkbuwS4p+f+aPNILCHrtmqqueTkzOPadET95Thqc
Y0o391roWlfwe8mdD1Z8YZnUB8Q3nS8IdLQoLtsK3LDcOkCMttiL9GRPK43sFxIuOILJrVziRq84
I/nRYeuTOZHjGbuqcru9j1H0pyHR9Meeb6INLSt3g+qHhwEPSc72/8Boe63SHwdEqqVrg8wqUxx9
iEUb2LxU4A/Ooj8XFDgme+H0sAnWTdGibGd2uOxMSM3jWt/b6kHGo8oHEhk6f/+mcSfNdI6zYzbV
OLBucBABf3go6u3BeHdHacpljZm6sFiggT9buzF7EjmASUJb3/sLfCOtAEvHnKFFoFQu+dc099VP
W4cFdGWqeoWMBnKooniKwMO8D311WueZiyYqQEf7pId9B6eGpvRlZlpdE0d5lS6ZCt/wR2bGyBJl
Aajx0FXeBmToT/PUNSdpdjo466pHgUGabqN9MTI/+iQt7wXBZfMt8avuU6Z1r7XVKW9xM3r3sh5i
KaiVhYjqJ8Pz3PTqn8tNUQTrzfh/9fw/YoKhab9F5NBmN0CDP67ebACARwO6/ENqDfmDm0TgwwBj
fWnc8M/BQ8bfgLuMEnj1R5dTFp8NP8DWqIdOGMz62W86FIALpdmbaDP/LHlnh1XS/Seq/R+1m3eP
RgfqenI5hMeunv30YXxj7mRYT4rNKUqNHEAjGAH+VAP7iw9+HoWrHj0KdzHfqdP85xSZhxEo2Veb
6uLZAiN7V6H28H9I+64mO3Wt219EFSCB4HXlnDq5/UJ1OwiRBIj867+Blrex+9in9r3nhULSRCsS
NOcIr9S56AlLw2RLOmTtFmrd3VMUgtw2vlBuEg71k7KGB2LRXV0fkGwfElGPMe+2lUvcTRi6atYn
HZayqgbapzboUv+c+j+hf10suldZVNPj/bce/yuOaGsI5XX2Zuorw5gvaY8qvKmnK39O7wwDCj2B
2N79h6ZaY9SC5eUN1lpXDqf+e5lxHG17JFr1KK/pGbAruVDczI99EnbLKJH0kUnY+Zl2xL+myDDi
gkS/Dyq58NyvX4lNzXmGh6crahVAPuMU2dUujecxsewzdYJ0FjbUe+RA9ywjf0gPaZGKA8RujKVn
MvtRegWqwEXBvvEFZIzSJ6idnPwxaRiM2cShgm6VQHJx6VUJcoiBl1r3ESiqo810ZD2KoYxB04HI
EzXgUhZ0Pcr6TKW53nfjbdWZYC2h7DbV2vIhRylritMjU4xuwgD2n2LeVOHTIxkKcjMAHl7bruJz
Db7QMIwUp9Ci97IQ56gDdl0mc/iFQ3lup2M0mqOITWA03fiiuzqh1LFHUg6OeQxmKrjfbHD74fCD
yOO1Qa3ilEkza74akWF/JqndLGGpGIKN1ZOL3uTgbR7tNFuXkJC7d+n+hPW7Ak94BzGqaesul8JI
Gd4TkC4bD9cDhR9Xaz0lLmUwDwEPjXcB82a51y6REa+OELhKL/2o69/2gVo1yLXOa9Gll2ng91g9
aBKAAwOYs8x1mNVkoCsa8XCAyOLIGXG/ylE9pzVoDlE5o1lnYdNsieqKS+wh6Z5AefBmMuuhaUt/
V/rKzmas8EFqUB0LlmZl/rOrA+69OuAeWyEZigJp1Cx0pw4qgqB05rACl9sEsi9VGAO+ZxVOcMi9
B/Cq/CPc0fxjx+GVuyCjuGpv4aafsRxuEWVXtJuBFJ90oI/iNCAY4wRd6e15WQkY741xSd+KpUPw
JemYAURK3L+ybmc4mbkqQWkdH1La16wR0AaN0i8d5LCgCZ6lFwY9CPiRcv0Yc4/Q4DmXWb9G5MAE
zwhg8CFrxCfBaD0qavtHWPe2z54PTQZ040YP7XAL+nZe5YtPQeP0i8Lv6q0edWyyxX+reKiT2rzU
NPokpRCf4NJlrXPmgbrtwIjxhyCjJfYtU/xcFnZ88MrOW1CshN8aYO20IJMBqhtWxSF4nrh+LLU3
XlkLwHUjdsKHhq9SxF/qFlhYa2Qgm078YawyKnb6b8fBm6NdWXgWhwMgk6eQ8nPFhYf8XSdPrp3K
k+7Xe78P8tQPAQsaQ8YByOZ422o8ajq0Vam16brklWVQommtHHLuQEf4IyYiJBFsrcY9iKaCmadC
f/FhQAeLVtZrWCHFs+mIaZbx8x3i9NvUgz9EYyHJnNyGssq3UFCTi7wM5BbOjRDJjOPhHKrMXg8q
j/Z531T72MzrdQdfcGgeQgTXxCd5MiNYbHt9077lUXaEDckoJ/tcwFyDz0onPueZyd9gTGfPXCDg
HxsKfguwyVgTl7PGDqzzfaNM+wxfuX5h2DVdfBiIgQAHpQL5FGH4xAW5bIz2oiVpgd+79/EmIAcP
KqxQOLXPzBxgUxAbpdjoV9KdPUm/AI+TzwGeBgTNEHF9CvC+qoye7l1J4EGQQyX5IhJ8gB0LmhCE
7yEWDR04PB4nPeBhI5jGsoMvgILbuNaPrVZiNTfd8GAl8YXEwDLpLn3AdCOMaPLi8bhY67R9SOzv
woLZsG4hAYjnYr07bT6Ka0WZ+lG5Y9WtHGWAHFhPykS4b6lrIuthOO2Vep6z7qGuunWHmp0AgFVY
A3rlp7YyrnCHCmCVHdAtBxgqU23zxYB29rgAKh5tHwaIDUyoDqbf2DvYS4FhkgTVFUl2qDFANPGV
pxlkASn5HsEFAOLbt6Ts7GOr7ScaYc0+NFURZmvftFNkFCCoHiE9v6nGS7q+LkejKaWy6JO+wE+X
9SlWD0yxUHt60q2pX8fGAj6SnoD30tEKIJ8EdQD40qThMGcFaFS6yaxBHBTj33SrBwvsAez1WxWZ
/bEJsuaBOGm0ZqCHQ1keg42bdbeI38c8cKHmAyCfayMh7hnGYItJHzdQDhiTvevPUeM3E/BCRke/
MjZ3RVdWt6F57p2wOsUDh9gwDcQGaVv4FIc2QHNj3zTg4oFnVhblj75q3CsyIjYhHL9nUzBuFl4Q
dwcNXaql48LFh3++I54+wJk0sEkNHL9cGNzxT73GTyEBscTzZDbTVXfDjQ2wMYd41suMQYn3MQcw
4cFBXe+Rt7Ax9YfI3OvQjsY+yAqGNdJ97CWsYp2l/lFcs3lm7tDsdEtvAICxNoGLTzX9xL2x8lXP
oSDg4O6x/QWQCBwqWLQWwFx31GIYQzlrRkaYosYyWqxj0RYZSgYjjnbYFTQ15x7EINfQhYB3EIOi
cGqV3QWM7upm5lTsKsZxVsUmmn5Pz3kANQxRAXA1AeP0mTro89ipVLFCdaOFfcnP8/r++KqH9JGO
Bcnq2AFVcCwam0P9vXOq9qArxJCtLZeRR+W9wFzGMt6DXgtS1lhvLiXEr6xgLxM3vqIEtKjhhgZU
EEuCRZqFgCz9xMZOKNmkv3XSdo4aMovEUrhutM4YHmWJBTJXMlqSaLJverCDanjQHUZixvPaU5C5
HccDIfB8M4bbUHcC5X0sRI+3JTZuisrLoHG5TOLOOdJe4p6lu/QmgYfz2K8bHD7Od+hA6eNsynm/
nzZDk4M4FpFuL8taFqAOou22JUS7c7nTcbprOkLv+Z2JSlJ+ahUR+5qFBXCgEB+vgZiCJUwWfgqz
9DPAYS2+5x/0KcrKW0fT9jX0RgZewONbV/b9qrFCiMtXtdhXfrOpCkpnMDmH2NC4SUCaORkNC1al
yK37gO7To9Lx+lMN5yEBT+aF7qp8B5kxVOLXkvrZBtQgWGw5qrzKgMLpuEXd+l460e24zP9pR2Wb
7XSbFUBQzdMxXrfVyFIqaAOnEcWLVW+ihEKdJnhVXg4xT+gxRkmz81FB+NypUZcEctmXTg4WfOxg
qGzQQVx+P6gblR/Hg1Lk9D4P40H+Hw7qoM4Nq4SogjIpMuClbdgnZOrmRQ7/E9POkLaPsIiECAM/
griENeG4qf0EgG2Xx5upjwOeCMGisl3oPj2BA4rWtnHA6i7G9aTus7LRYpShiKBgoQAiLTZ6T294
SmDZ6Ba4Y1jmjwGr4ybgDP80kVMclYfb0ekFx+oBHTLNkjtpMqsogJ1T34dZctVCWCSvwPP/Z+Jp
EsZbDzTaw9Sj55nea1Ea8VaQ4fKhP26x+B/yKNoW4y9K3RGUAq7L/ff2gu7XJsFipm3L+qRja/tb
T9rkClBis8tBgJ3d/TIDF5p1gjYM3En4bbp2V16I0c3v/pctOIWrliq2mAw0QeXaQSgxP2Exbd6w
ltkSmTjbO0RCgyfuCIxiISFFdEdWlG2JVIFvbQZLQGMq9a1ZZFU2rGSr/jRthpb0J8mWhS/FSYfq
Md09ACu0jgqQRaZ4AetDG4BzTCf8FPiY8fhpWM/QhSs93dSt96RV/jrdhxebpgQq/4JzItrdK0uR
57OtIcjtQ3VK16IABr0lOmCsbk3lqTqmxpKHfjqfylnT6L1aNbV1aUyM0aQOjKV+IT3KyjlEv4OL
4QbvbtJau3utbZQfRQn8i+7SJT29GbsqBQOme4UOAhr35gToBm3YYNYl5Rk/DwYLn2iL1Skq/Wwv
LCme4hLGzgQMma0eZdFQLHlU0pVuwpkdtZ/OchY62BpQyDZYKed6tAWBDBAs/F35OFVTtgZwFw7K
yWgVYWI95M5nPXSfDI4q/oB7jm4VVN30u0osoNmRoHzp8O8CiacIv1LSmkBrjE142IrDfRf2TNiF
cuFB70GLUhwgBlIhjw3ApHTerZC4O9CJf2zI2HSGusgAwEWn6RsupF69/Ee7LXn5n7s69H6UnuCP
7emVdIwFaMocss8NkhD/vAWmX1i3GetNWEGWs8oI+CFWqFn7tAsPU1OMffnQxyAD2t2lsVpv/SEE
RcdEze4xegp9DOtIBDcWWIOMU+tD9OCHqXXfNKDjkCl6j4lHVlN/jmStur/LPG2GlWel0BAFkmYX
wQhxp/f+1Pxf+j7M/N+nCv/2NhIVBvFseoP/fZo4bXE/+VPMX9+Nb+dgnfb9RR91f7n7NKAB/PbS
v479abqPb/XX+F/G9KH3V/ilV7/6/RXhIgZmr+74j/f071/311fX0+hDVVzDz2CaexqZ+j6+q19n
+h9eP00Aevj4A/3S/uVlf9nVb+vP7dIecL1iQYElqch2+bjRe63jpB+bfwrRcSOebKf3/nrsFDLF
fXi1v071L479MNX0TqdX++v0H479F6/2/z7VX7+X2jCuEOiG6Pn41f/13U4D//O7NeCmEoOp8Nsv
/S8+9F+/U7j7IQP2b7+TaZrpO/nTsf+f38dfp/rrq/3x+5je5fTN/3Xqv4ZMAx++7mkqF5pkIuYQ
dalhe+fNejxAnHqsnudOq+A9Cly5BdghOsMRHdPUoNvHMvWXOlD3TaNtE4HrMI5OA/cZgGTFCHGA
uB2ngVjzjwl1k0OpZw6pPbhJDDkcK1S5KEhnHg2edYdYcgPyE6x/9VDgrjJhP/kwGAZ8ziTnZtz4
wvUOUcKgfI+W3gjQ2LHoT/t1xqNRVUkZ7v0I3gPMFtPaukfrQH0IchCoSsp8N03gGi0/Q8r5w7w+
GaCglsAHNOh8/qyU5c6ydqj3RUvCZ5SAC9STM/cQdUX47Hr9F6g1w1NobGURxBxAOzzrFnDwUA4E
oUi3cjIgAwXNID0rTx7M1hczCX2CVV4Wo9EUxLB2v+zSgJf2vAN86EdvM+3qWKQ/FMTkIgjGCOAK
AQ53oNMMlYmF5wbGOvjEvZo8pzBzRl0of2jMmL90leftwjCCD3xJIGQUYHlNurRa6VGVd81cxIa1
06N2J546FNQubuACf4GipjWWQyUkXmcp0O1vILZ9gfiSdQvNCCrqoRi9ELL2jWXdHKUJsU5LeGAF
pGvPDAq2Z5gw7EST0b1v5rZYEgPSApCaOU0ROYRhTsp60z0uAlzIOTf+vqpgiDrOkzejjjBS3RtY
evhHJCafA8Ag4Cplto8BhIEMKR4ZMg8wuTsg2cBWFKbnZ9enwO5V0NEbkJBhoXSfYHRmQ6yxTWEQ
iKbrIh0NmSiAisZmEXrBGrBzewFpeefJdWCTCYOW4McodCXXA48zkIIQTDro6KZA4S51cNaDKwMJ
JefHaD8Uq6jpxEoHZwPoAxYUWlY6mFJKllAxsO+jgKHWS8tvOCRhTcxsWskygQTIWgdLWfgL2pvW
Wn8EgqQW/JQMvtEzJ7avFlg2q40+lhJgs2XjkI1rwLXLKUJk/PF24dvUZIcc+YQX34Vri4dl5pDF
xoNvOLBIHLtDmh8j2qFmOwzRC2mV2DhxkSz1aGjCat6A+vxWj0JC7yvYNsGJyrw9+lVwMpsuWjDP
CmAAbpSPNciaG4+0EN4Zm5JU1ilLvYvR9eUjqUv12PTpnEcyvkWl8UwBNduDpjasqYzlvKloBye6
FrbkTdbuYt/NYDmWfoEWYHyrABNfpyN4PrFzsPZE30YrYPyhs+I71ksTQxtpsNPyoJs1obBtwC2R
jh46QS8fJbikOQPAO1eGfHTMGIqhEEHYJTGYWThfglUhOxfQP3Lqk5JCi8imVwKM77ZxIa6k+0JQ
jK/M5M2q4NDo1n16I1PoUVWxj4TQeKyOswtk5VEcTyBki6n0gF36Z9U05kH4UTg6nN0G0kLawgLr
ImY7uxb4Owduh+SyL7FlUPvf640eEjh1783KTN96BVuyEMAkMcA80YmK8AEQbaz+mKqfk06i9AHT
y8+ylq+QWYJQT+/AgUfJallx2q9QWSjAmtlNGztWCv7VY2cVqB8jAfLUs7iGflxHZHnizdc6bOIj
XN1fu9JP124J5bRBBBQIUHsRQobH8uwDDB+HS+R0C1G7ySbpVblmsuJXLP2duW3k9CIT85SBd7oI
gcteN4m7K6kCzRY4iTmJ1bCpPblLaMWubumwqxEDzmwPyPvqPktSSGHikjNTYR9dLYutI+gMHlN8
wV2bBFtoSBqQw8OmpLxYG4ynM6goGEfmuM2qi2o1A+qqqqC3DY7KfVdKVJnzpomXFZRBDvXIdtF7
OsZDjnhZmVk8b0LkkyyAHrKWntNMmBfdgxTDaGgSMqDhEKAHSt/sIEIIdWndR5kVozyXwbxirIh3
9EsGW8jTZHvvVvAVE8C8LHSf3mSZn10Ie4Kvenz2UMa6ZGSewST80YvpYwQ5hFORVOVTO8JAHRDS
jobi5RO09MD0BgcIkkFYnAeSy6tvlfKKZce6jwz36EHSAFgAyCnipLuNApC3nA32guWmsQjHauCQ
d9k25sBg0FDUo9zvDFDCchmUnjv3OG/3XhXtkqLzrrXnd2BLhPYyUCJ5bYz4U1UY7TXsS3yVEC5F
FbRMZ5ZhoGKUkR6KlP0bbYN67QAsc0MNOKTmouGD+80z3AvseyC/kY4Vw5JAxt6m3TbxkIKgVZQ9
6D5gu46NXUANMcc9MIlltiGiGA5mb9A1yiKRHwLLkTrkUpdSLqCNKJ6ZatUMTnUKyB11bFhLZqVn
tyiE9OygN6aCR+DU1HtUsnSDrPRDVtSQQdd9jTMW/lzSLRLisFUPV7I5CNX9offg9c19G46QzEo+
wZNp7sdGNoegLdvEhWs9wXssWrQEghqcGs41SIw5TKKGXeOO31AJN7hlYSTpzKijpz4cs9Qo79pl
1313+uqNuLX9IrkPvF2ViA1kW7KVC8Cw251hhdqdQzx/bWlVdTBUD62FzGMyd6FefyRpGex6BcH6
wT5AyBdiKF7+IEy6bAwF3ELvfqYNSQ7OgExlwGE7xGSeHTuQFJdt0w4vRgU7B2uNO4ltzLKM+Be2
iJ3Oveh9sGL9S+FYF2l0LnC0aPGgRExE/RkQxXQ99fUly5fcUtZCH6UHrGgwN50FdcupDwp5+QK0
x9fcxEo5BzDrKUiSb4morW+OX84GWSuUP1t/BipKdqsFRE4734TXu41MnGwMUPhiH06qWfaawbwz
9yN6aVANuXgJ+9Z7VvZa1RZf2rRpt7RsUD3IK1zOAglCb5PdKubQx7L2gK0C+o01XnWq8FgB0W2g
6ZxWgG8eV3KhR7MAbubhUNhro62So110zqwBdFNRSGy6zc6yKnVJICD0OEiwNl3hdMAmMW8TtgVf
ekCELDqzcs8ddCTX5hBJuBT7LlzaQDKqOrWxWiXXrJDpNQS1EGJuGf+ScndXZE39Eiclcnkpbbdm
lvY3r8XlUUeYor86vPWfzLCC6QtIRRth5fwR0sDviQ9ZPZY2/QmW89EyUXW0txzlXiuP4WkTInbv
qWq/+bRltwaeMHiahAh5abrFW5avGBzSZhacDB9J2x+531qfLCezFv1AnCP+9XIP6aRs5WUCwPkQ
knlcwuoql908VSx+z0DpGZUV1MWLoMbBunKfJ5VEMj+qV3ljqZsbkhxiUxV77UP3MqgQRIHUPVpu
Gn0fHPUO5pf9MjCPL1qUfi6RDf95pgxzDcU2CGgI6DSGKL4YdQwyO7EAPyPlCarl+feGjPL0JiTU
egcqVXn6YJml+82JnSVjxHqTflvM4RiVXk03ijamw4ptLu1kWed1PK8C/FHt2qGbkYF0EWVN5pWV
KVhJdQBHAJyGRz4o1CblK35LsRDcr+CBXZbbusFswBqCJFA6BU76awyJsUewHxnkDwQE4YpKLi1o
QZxt2QdQ85fegWfgOab45XYZiPG44BZAmbb8Au1qwNUtrJYiuFufi9jpV76AfDwP3HJdBCU/MjtP
NzB49/e+jKOtG4bersjFd9eFbIzZGYcR6wo1BRvC73mx1S3drzftGDGF1aH7FsekWU9dU1jIm3rp
xx1usoo5j6mdzYshbW/Z2IL35BsJ7f7YOjWMrEK7nBPAwLa66fXmHuW898Gm6QnebvkFHih8XkuV
rnUzMer8ktjAt7oUKfYxQnfpQVT0gRk06gCghKQAxhiCRJngzaLo22oWK+IdWtG0Tw196OpIfQcB
b44bEsAk4tWSnlbhgnwEKniXIares9YCNsonX2uoZ7O0gtZ15JxT1V9kG/o73p4cEPPnZuTepMdh
Loi6oDdvYC4/wt6AV07H3vsubhX9POVDvoLXab11COAFsvOKZ5v50L0gQObqpt9lzbJTWDOHNutm
DE8VVxski6sHYt2ssZx+O/XJIX6vO8Z2Qx+0V90f0/DquKUEOwM36XnbsU0ChcGjHoT37lfI9aaA
1mYQnm9V85xAGGTXQelwDodjhRV89NQ2CVzag/4pYDJbeKH6rKGRUDizINZkwEZCt/UGADV05iFf
5yGBKT1CdL/GWsK20dtafn0szDrcEwNobSPAtRdPNd3MsZv2xPLMuAW9e8Y5nb7KGsq/sLsB3GVs
+rW/DPBUKunBcFOBp6mo67eD4DdYWWSH0P8m0yjaNxHNDp1TXqwoV8eMWwwepxa46pb5ZJZ+cq5l
+Zi7kAxpvfwytPmnhvXWUTrSOoL86iwjwyjnNQ+jaxCTW16Y1r4dW3oT9Qk+n9fsNNzKg50ZrLhH
HFee1DvHsmFI60jwFhKG3xOWxMzBGV/F7aWEbf27lXtixmH8cc6C+lMtiLvqs7rDfyChL32i4KfY
+/vAEdmyKIIdpXG3ibFy2EvHYWtVwUCui5ELYKgf5anHFrxJN37lXyMp/e+A+DSmA8ohb8G5ALny
S+cRrKwBA3pxwQScN6gxrV28DpAh0MS1Alq/08x9MUpIdEFqf5blElK5HH4htlUPbywwzwoXyJvn
B5CWcnCHnUHdFxDPvuDzRg7g7kokFUeliaXhuQoQjR5OdMQs91wGKIuKwv80EDji2qtMiua70bTL
DOtPPjPkG03O4Gk7e71pO+Hu4VONC1FUXLsWEuZD1YZzG+ySL3FKFnHQ26/czY8udOax9oLQPTj/
wXpIPPcFMBgQsJvyzc0ZVuoWLHOLuie3vijfQRwNNniWszahVLMkaMRXOFy0s0bkfCVsge+zLpqH
ris/J6IEiBRIy4dgsA3oT8H6F9eaLTgxwQZeU/IEI9Z8CVwMJMRUdCFmAX0AO+xfSAqIok+U/1oX
5dcKuJ/3NGquYmDgMRWpfTIF7Gv8Qhinxq1SSLElX2VcOa9EiBKL7cDfxfARuLAwfPSgSQyHPuu5
DF3rDHjfs24VbaHw8JFUs9yWY0WxPE9YImFCDFWoLFr1KZ6azR7uVGloPua082am8Kt9DfOORZUF
DlxqZLDKFCgcEkZ2Cyh+dauxTLuVY4nT/9rBOvkK1cvAIewkuevPYuSyVn7G8NCCS7U6T53O2AzC
2l2gLJrPXEj6wX4MKnogTsF9uoZ0bwP4mlm0n4Ecdd+AubjvjD0/hyQbnN9jzLhz3xiCoUfTzeHZ
kJ06uwtnON8ksCMuu6QF/dLWQfFqmlG45LbqttrKCiR9t4SS2Yw2IV3gIyDDQ4COgtF1E2xDWBOc
yw4EIYj3he8hVoWyL/wn13cL0N5pui6E57+kPhj3qhTvSKDROXy1mmMJ5kZZLrTisJYh1ntahdgg
rXvI5POH7ikUD09zaKRB4r4RMz8c/TxsjhRN06tlN5qWeykT+GsmybaPzfRip0V2iYUDt924eNMR
WOGO1PfQA1oR9MRsxQkHPwPGQZegsC0kL4diHWZ+/xAUJazrR9myDq6CdtrLdzxogiSK7Hk7yJfe
R4LLZwJ5N8bzl9hOo0XAc7rVo9Ssnw1VYfkpkug5aa+6N7CL4hR70BgOagncByQ3qq1fAbUGFm22
aFICcsqooQkaBv0CVCceBPGT9gZuXEZgJGu8UXnTm5LQdd9E1km3MluoFSykN0kIOzDfcfFXhPne
Z5tvDCOs3gbHBvyMWNbWCQP/MY+bM8TOqzeg17o5yC3t0es5Owx9Khbcq+JXJvlKA5ttCxwrC0Ah
uPgRhrML8rS/RwwO/qKtkM4O5MMn2xD2HtxJspBEhe+J8QJCQPuZUGEsQUB1t5B3zJalqJ1ZCfok
FmuZM29gY/0gIYN47SELS43KeahZhUd6ot6IdAAItMtimRoZSM74lLOegOiTJ2aOZwEPel2a5Kti
tSpUuLOgkHAafF895264BySlu2KpXj2n9JzxrHhiSHI+4AwDqQK9rh0H5yHoH/IM3wJ3k2Zh866A
6byZ5rPKMuS68QpnD2/mDPxPWECBjXLTG8uHVIWKIJOFZ8Mmnnugai540SUrd4A5po4pWg+4RhM6
X+NhbW/Vl3GSsIF9OzwsYcHwk4/lmABEDl7N8RWBo6U3QNVFuyD2X++WHLV7NmQkQUcO8ZUbjngR
cQCrDAi2vui+zIan9Yc9PZpJ99c4Q4LnI71sZvfGJ6FdG0lJ94bfRmfAMR3kLuNoGYJJsSKjaMHQ
RuFxjAVCI5rndhuvHM32mJ5ZNDmEJXgAE4p6cz1gmDZSBXiUM7oF0HnNTe8xZHbve/7PvT+NQjH5
yPQp0nATj45s5kKb8GuaIWlnBrH7AN3udN3nWMDlLoXj7QBRDDYI+T7GgnFOsS4cHToMUGBITYEx
JwSI69odzpAfbnFdhapR60DGio4D5e8D+ghbmOeoiZ5DVgFUJCLyJKAdttZNldr2E9Y79rqQqKaD
L7gY4F69M4ChvRhVmM9lbkVfk29OTugXB+wJuMlj2VENwt4JIPNWHiPmcxAPN4NDrokE7VM24HKh
KtpA16VWyyD1nkRhshwMyRCW5oZJ4mOWReGJJLk647ept0bJPzdmgJbuGjccS4Wt8MRn3ZWGRb4J
KdwF8L/EicnzL7ArEMfYEnRvZ7JGrvLSunV3FJpqC0pad4TnDdpAj+wg5OumONnWIYyzIOSGXHoJ
Ru3cqrBAXOHiMex6oCWbkTAibIhA09wvHpglmrXN4RCUgrx/iUZQndeDXtQafQbRAly8QRO0n3K7
YYs2o9ZaO6H1kCxemAy+3NrrTI92Y7A5BpdjsFKAyNtxJ86+DNRFcXvTMQWhk1HxNO0CeMEmyVWU
kDPFP3b0rCrYTg8C9Qw4rkLlQI9WrZ/tBpVDZWs81G9QxYFC7VwFDXlKGyNZVYlK4NiBXx3Ci+lq
4GW+lE4yg0smrld+7ezBtYRD5tjU1zDT4CtocbcX3ZXyRi3i0MOflI3aMxLUINOK1NVs6AI3O/s0
KemNXZwn5JQzv73EPJ6bLpilSNVkjx2e1a4RgfWtRh2TJHg2Ks880hF3TPEHXOSKhGvd7FwR7/Sh
RgfluQzs2lkIBhGyxUN8MAmFuvDUTkk1LIDHgfzBODwNCJLmIIxARttk8OpQUdTvHSTQnhwLF2Fo
IiN3QVIYoKLgmbM8/Drw7xaTxrcE5EGSGbCIqypgYgkvj6QXfJ8wILEcFeYPqYxRJB1c/lW13yuV
Q/fun2NoOqRLeHqXR7OUZCviaxP45RXLunwOXxi1vl/pddvygYirxmGfsg6PJUO3IKpPFyZ1xUoj
UPUGRTvIKynzR5/Gluq4Fqir1TD+HDoukFha2kQ5OMFQO50bBrCgWVDJR06BP9V74ufeNGq0qErQ
yERqFVy6qq29c+5IH09PvHlPKEMyQdnPUQX+1FALiUdot3yqywApdwR0DEZ60Ajk1y5uJTJD8MXr
HUFw21vpABrYPZThMmNH2WM/2mqDBY4CB9nCyzC9N3Q3ahPRhkiKItMYNYVWlHqzSOTJWg9AJx+u
fQl8MXPCYB5i3PTzqv6i8XN6e9KAljp+r7pfdwnFbvevXjcdROhBOlqC+0HF9gFYDTFhB/0sJHwa
7gLf8ue6aTMllwpCBhv9EEQ6eEjTHhxQPerV31PKrSer8IdLXzsPaWI028wXYH4nLVTHwCqQyLbD
Mzj4uZdWJgovJdnrfr2ZwnQzjWIIIKmsmE8DkIRM1kQMyUwL4fI6aI4ocM7uhqi6T2vi4l4pUP+G
1LHumwa8EMk2F4j5+dSHpK25baPoTULX0/JnZuWdaYXsioaia4S6BqwLEPV28Is86S49qPv1Xgtq
BeR7QAP5Rf755xE6JLVlSGZTdDFG67lIk63Kkb6mdRe7ICl2BHLRk6Sj7o+1Pxe014D/BpsNuE8A
ZZHc/Qp9gWHdwaN1XVPevdB6WN/TkoCcz7mInWNWl/TESA1Ue27Bx4jxwwAU2bMZDtHGH0AMpI2/
wgOSuRe19DZZ35p7o+H/sYcltLf5Uxx3+KHS9+oeUlPdFQ/f0OyRB0NCD0k/kLCxLhE4fbDVDySu
yOmGB5aa69HWYFCf87szzLc8aJnhXoHHSZDix6a+dYBCWGONiaa+sXRZ1MyVgs0CSUIxUlAA/zdg
uwwtt+igX8IRprFKfFxb9Cjxi+QizHRNc07PDophdwXUnh7DSlmHHwKoaBrAOBz0oJ1AAryHxtoa
mQJ1q/0K5KrED6GmhiYUnKqbjK8o7JVX3RNX1Xg/h7q9HjPSFEK1/8fYee1Yqmzp+lW21vVBjTdH
vfsCmDYzZ/qqteoGlcV7z12/Wz/Y+Qhq1cydp7rVUipEBAGThLBjjP//HROquQxV4Ez/q8WHX+4G
dd2E2Hl4EqD/wlykvRIXPYhUHCRWGsAk3unaxzKOYEGLh5da1gCYG8PHLqi1j9a4EgxmWrILe2o1
TddjURy1+ss2pWNal6E4iPvgcSsuNO0+r9X5U8021Q9yp75ZeuSvozp5kEvjpv7J45qt/AXG4hQX
JeilQ23N5j7BCfzJRgdyRGPanCptn8+3m7phMqAO00NsljS5ceuAUPXLJHFeSx3Wo54HQCH8RRAr
oRSFL0RPttx6TuRUo9Nef9UUJEvX3N/nVMXQkYiBREgoMGmzOXlTjpBmrZsIUPaldekbSK1WpnGR
jKxWf9YAwYlEJfw/fatvNcRF13uICywJ+p5f95hTXXuYVLyHCnABAEPpWUoU5aWJ22UXSFOxxwCi
wBYx1ydCQ1pPnDWrKb0MQ/AapdSV0Ud8UaydOCWqd011Lw9Wdr/VVuCm0eBqPsuBF0YrLxF6i25n
TdnREvaF2gAaq/RyuzdWAJ62JvXKZj1G9nTDgsoTuXqlsN6O1pOiGna86QYQ/c8aa3lax70bF0jh
znFle3VUw0YvI7U3WAQMzHbzGVq55c4IC/k4j85LP2fynSiyQCtMvhElDlR7icF4MwNdqYfVYFA9
og4zA1WsZDm/Ex1gmUvplhXWo2j/ogjGN7hLVfw+107zm4twi2x9SNRykLzcBfLU7dQC06z3P10Q
BUv7dP2V6y//ushKy+HY1gxAQ15UZx0k6Lk1h+osspqsIjldxK2HO0FHrHligdjOxc6k5fkG6mm7
KoJJBEOtVwKvzHcjPdC1Wm04qtOkWhgj4+UiOd+3nKbP+a09DicZI9w+VHMef53RxewtJn8jVnK3
zhte9q8T0zj2l4EBQ9TQMwiUYtNJ9j2+rYdpmsI9jU3xFhmvRjPn0YM4MWvGAyqt8Y0yO/GlzPG7
D3P8YLeJdHJkCBFjjeXxtJa1ePMVJ3e8AQYer1bb0j7DrYDvLS+7fSjDJ+snWiDf5SuEJC6TG4tF
BFQOWuEaIXt1P5Nr7baVof0FrRYMiPGNf5UMTbc64GPfDDP8xxUEPvgQLCy4aX0RiYQA5XbUderB
CsEYqrM9eSCxm8tcGFhUogCITFxBFGmxnfMBbzWXLkQzBzASJNaDtPjR1NTPalsj8xzI1aukaokX
6nrzsTTYCbLQ7e7SLI68qEOYISHsjdCPnoasz0i+29B7YjjCmRR8mhEM8kddqT5IFWoKdfs1MILl
Qet0+WBDlLEnpM127UXv71LHek5NAMTtVFWHAhORX7SpF4XlDGaSJM2VaS/HiJ6LMoSnpqc8mF6y
MpHxSSGzWgPEjaWEWEO5a9p71vZVmFjFDvmHfhfbUurXksZuM4iTLYkaZz9ZQ3A7B2ifGw76XDIs
6meRZAQQw9eZl3chuD9f7vMJJh7D+VBjCnGVtMnv1LAIPiRKfoBoNQTZyBAcOJEvaoU6lpUBtKOr
lYg/hspUnoZyLrezOoAdVJiSieUD92hSxXatcardXM1Uz1Ly4hxCVn+Gb+rn0bVMnEjKFZwtTlsq
oXTEMFFdJKLm9cJr2bWKOIJavyAk0Zp3vTp8mrXJxNQWc5eyNv/1EC8Uj2LHRNcua/S0yIuq4kiU
SXMH0PcVyHF3UJ24Ojv1NJzMrnrRAkfdXx8/TqPJa2Z4qbqSIMRJutHVVeKL8IXzuAb6a2souLkY
30rFrAjeiAzXMULJY7Do1hGjO9etjZHvmk9aE0qKoshPI6EOmHlREGxkfNgCHiBuOi5q0v6prLfG
E4fXuCMG5Vwp86XFo094ab1r9KiHdK1PjlbCui4pif3wjKUAM2CGFchfpAWK7YuIVydesUi2SkGn
8km2Y1Es6l+rsi80j5OEalg6FPmxXeOUZ8XI86N4gSVDaweskg8w9jh9ETVdXzscEQWqVoVWP8za
3Rj3+AjW8uvrFx9TlG2f6Hr6euZaJo6uifgu1+y7en0s8827yAyOOrQMaFjgzucDX6tJolWIfE9U
0bw9dEbk5+zh2alhpckGYlh54mtyfXZRFva9/fNCkRdv5lpbHL275F32zT9+vU4ZGh4eOUJ2run0
kuiavexEC+gsNVu8AVy/D60GVqjOmLKd+FwYu4vz9UNfs6Ls+kWvWUmqCEi7fnBx5v11ju34RQVk
Kg7VkrgauZJxsXYl9B8kDT462nMutYsnChiJup+Hek5oM8osL/OAWXAqzwZj97nBfU/jXA9FgvJs
/Tafx1BC9x10pOL7XF/Xm26+HW5vt2jM3eAEO0v9Otss9oeQWXtNkvV9aOvv/C77uzJxhTghLrtm
RRkWsZ+3kkecw7I0/hhS53brqaJPiqRfBwJxZAnQjsiLjvy7Or8rg0qCz3I98/4XxBlx2+0X5pzY
wKZOPCLtsAKt//b1m4pOLD7su7JrVhy9u+x3Zf/tra63f3dZ5Fg1JptwcON1jIxlNCd/Hq75YW1B
Ysx8c6ZiU53BbcGpOc85FJeK/HYTcadfl8+EW6Dm9qtQHKlDvRzaPjuKm9cwhvqLtpOgu9z6s+im
Yui6Tgrvyq49+Vrvd2WlsiI3RFMUFa+3EWXX7PU2oklfs+Jo6/HXwnc/db3N735pUFQYA8PXTOtg
Y15n0230e38orn1TuM3E70tFhTe1xOG1UhTXw7IN5KMYY9/8lqj1/q6svIrTEHy9DhrGGhR2zabr
wCJGF1EmsuLof1tPXCsuS/XMXxK1PW7D6vXRt2FdPN//dyi+RyxGcnEYEupEAM/n64sQU41o272C
8o82AH6Xw5DGLIawDIdadyMGCZHPCVtcAyh/DXE1SiN993odWsW9fjvcrhP1taOJKu/qXfuYOJGE
joR/e5a3Sf5dP353bZBLWLHk8/bwZvF1ruTytC7eFw/yEBjtRhwX6pLtdQwtHKNi//di7c3yIBIL
DPEg10Q8tRUmqIprOxPnxl68jOvIL7LvylTxFoleE4uzNorkneizhTi0CY8+6li/DtKkf5oJbF88
sdpCRUgC7rf2elE9cPqXMYJVNW7tN2vQ7enFd2wHRfq51MzEAnT7pmIBKg63xnz90i2yvFLQm0fR
aCDry3xpKWbIQ3+9EfEfb59SFL7J//qMxPNpzTKdro1pa2O/1rzi9uJnr61VHIkycfZ3WVH2u1tl
aqtDm+Lr695ePJyo2qXlnyHRsOwZan8bbrWaHR7EAg5RvGzh0mF2oU/53q+rOzESiSNUI95myyjP
d2au/Ag1tT6nPVZIIvPqcwCj5jGIsTTcDbUN+06ED0aRFjgThvr4ZkpjVczsdp0lxdQ4lUm6eGNZ
AnLFj+ASffD1+mLEkUhag+h/rej2rXrfJ6D3r3O0RCDznkjFi6goTYbio9vLPgg4NbdeZ+WMqMJj
C9QJRi5ijRFKiGPzqW4doORTfRBjztJkLGVKEOS7gVcmWq/o2Y7RMxktpsk+vw//kmCtQ4Kzyt2+
bQ1fVFFauP2hQWQC3hK94fe7SfHFmxQJayG4M6yTeErxZbahakYgF9Y8+1mU1UnsuJhYHkxj/haB
qjlx3bsPk41Sjk/8m+jiWRntlGToeBDHkyf1LLpJ4/THtMdEtCzTDQulHKucivpm+YUZI91hboRN
fv3c1+eTiHveQXLxGT2kV4I7pF2LZMTidchQnBIZcx2aYJkLle1fk+NoO6Od6zMLPX1HA/hTPPyb
Xd22sH5TunU1sdy+tu+xtes1VALLwq812/UtKlaKZ6TrjqJ7ba9s3VuKti1u8m4M2vq3KHx3SSXh
to0q6BHZi8+IPSF5IxamQbEvddihUcfCd4i4FIM86C83H+1+P0/Voz7o2IGIEgW2fzTG/BHHmavA
ZZOHwa2ZpF6+dI9m/lDGjrUTv5pC6bl6HF3o0vdhxb6bFkRjWTsXtFKuYVQI96lHqWzZnmT6SY8a
bdukbrvYbWUhOqLo59fFwbsyTewWRJ3t8N15kf3vFxjbNaIZ4L7dy2kZHNp43IMis7bt0n+7+jC1
Bt7toj1sA63Ga8z+bLrIOFzbamHqHjFD41EU4VFnPhFjynYoSkVeHInEDCUqhShYsH4c97q6QL6B
no/eGrvrwLEtg0Xr/bXkVkuzOaXNVKJPi/Xjlx1CNJMpMUO3R9ob1Ez2pgNeR1HRKbf1jLPIyZEx
BfOi4Tl5NB1FiyQAZgZqoHoQTQQHRcn2ovuJL46nzVWH2D6Kptctw1ZB/HaG0c0vymbZloriyd79
7u/Kot5ZXbPxbTcwM3vVZMp7orjut+GsGYc93JUP4rHF3cw2LA9599OcIu5oTa2MCSn6pEaFsuws
acGbnx0WeJLF+TczvHjubaLceo+Y1bbuJP5DQ2nj8/JsNrrfNVJ5vFo+8kFT/X5RCvfNglhWUcCs
dL3YmvWbJvjmUDy8nhalH3Zab7otLHDHMreYJIg52GcJrVDM8WL/26rY1CS82WEV78FddqdkeK6X
2Dxkrb7XCou1qWhNVptFAG86qNO7L0GzapDUtQrb/LqzFj1C/DAylQuOH4Lxrs1PNKz3TbQd+6e8
DHzkaY9LE63Iu7+tVm/e4PZG18lfHIm3KBPo7bZTh37ur2FL78vZL+uYYe/XSoFopPOg5x8Z6bEF
wbC2LomMwoyPEwEF6EcyCos96HYoFnqTHpm4G9Z7vDlcggojQR3ECPnFRx1GS1/UFi04Cmterch3
kMivqLdtiSN+782gc+31Dcs9P59CdXtJ4tW0Udz5VaFCby129QaGhLlOTwNoucXTE3XaqziwRXfV
8u7Z0BMCYba5f8SEgDbFpzdLrpnwtV3aw/6FzXk2PQdHMKZeteVlmCiCrf/hz1fVf+6WBoZcsQYV
zVK8Zp7qHMG9vyoKOP3h+v4dBUdSss5317JtLdut/xfkiOpmAymU+psBn/cuw852KvJ70SREa5Cc
eaFbj964ABI6ot9CNBAjkvhlc7LiXWTB9Pim14jDLSkNN1Nr65ivLQaLnLOrUb85VdAXrwtYqZEP
mgIYaJoxuyM7r297f8PKQVNGMquydZATn0McqQ2sjBDW/xpJt4cS57ZGo6TyshOHolAk4quJIw1f
thd8t7vceqz60scD/hcqSeq2qbNjvSBcTapGgkL1APWt8W+bndV30qG1ql71RqgoxZvZVnZiPNJr
AteP4nAzVIqPvx1OdhueDf1LF2Tj6brXQ/GAhZhu1u67TeDcBZCyLhksmsryDP4z34XZ7GZmTtgd
JqVI/qFHLxMOz+N8MNbvCLUPQQSinYhha/vEFnG4bnrT66v5QawBVztqtibFmiyQ4O3iMPsgikSi
1zcDagAnUb2IHhyHR87WVfC09kizaxCbyF/l5fMQ3U7NvQoE1E+K/VDp90OnEdki4Va1LGIjWmXy
FBOYC4uFMKuPOvHg0G5Grt7QeEwcfTs2W70rNQramUQT3mu2md73i6ad4Fl9CFclrjgplkMgxd8I
ZjP9Qhok36lhAw4JTMKYb7W42sPyBe5Uw+v05me2qnBmwUWkeXFo+ODys3PS29FR0zTpYAZxDrwW
R0W52NpjXzUV82WMA3XNorTzMVaNZq8usYtIaPCwzC+LhlZeQdzfQ54R7iQ7uYUaD+63QZq5IYF5
zj4Gsviczj9a4qYfqqEyH4yOtiJlTQ90O4ap2Y6dDy0QVp+oW5kRTnI3PdA6DGhSMzhUKQSK2c23
6FTfFGweWhlyFRUWgFiSdeIUjIudLA4P6sfOFO2WXjtKYZN8qvSPixbJB2R/TT8dpSclDeGIk8DN
aK1fFJX20Yz+GkAOtet6GAUlpAJWpyaytjj+f7RjfoD+Eqz30PzQkJWTvERhaUukpU/A5+JDaRZ6
dZbU/jLvlVRdzrKdfIj7CVBTjiQSfO6y2yTluDd1PbkdFJSrV02fQjLpq6V5KcLQrWYGx960IfM3
ku6gII3oZ0mlIVwcFqdiUV54Hu08EVZwdgJcj/S/MhhAYOYiJRROAhdkOAisNfyeACOKZMwITK4X
dfDM9Q7iNpaobXfflgKkApLt2atTfp4qgDmzM1qvcVt/MNQO/GiX5PfdOBEhGS32xRznwtNjo91d
J/htGwUJfuovoB+8HnJVq6+KC1xu3hjyElD+vVHXT6qthBWhFWW+mLd7PXC83NRmz+yd6ZJFSuAF
0EX69pqVNfkBdEJFiI96knK04FE9xN0Vq/MOkR/Va1NgWUAXeqKJK2WvFnBILsg21IfCydzM7hX0
MtP+mFcDFPTxlPphn5q+tTTATOXYRcE3vFyTHuzV2SlygtT4urWOz4z96Yo5u5sDQ0GGBy63QWoe
EYIAx9dMGjJlHuzdsac6RuR2tvno9EVyg3clcAnLJZJaGsAjWG2Kbfsx6JQEdMeUQId46Uaibbdk
1k3UYsuHJFMNlLbiD92QIZzdVYZb2/kptVJEAEILXVQUSgirl6KLXYXd46I33WObNLthgJRO5LRi
Um7zUTvlVZPepmuSWdDiN/PDUgLn0Z2JWNzwO7EhxeOypMemtKbzlCq77wacogSU2adEHbQbCPHr
I2T77jTVpQckOEKA2WAOwnOzn20alA05hq8H1eRK9WJcjGY4mFbenpqxJKiMie9GHF2TKohBCmnp
zuzRTh2nybUhq3wIyHWBrPuNZZTw8dovJWJBRDJkF8coG6+xYdc1ltQ5KrXc+lAQAm008vAcaYMX
Vrb0NS2ds43y6AxlRyd3wVcI7lNCEBowM+Xc6YckSQ5aWYLSNXr7zySNn5USDU1pCQdU61qcehZc
AyMSFhAsV7Lb1RFU4isJvlRUxhENPlxVMPl5XVmEOOtmCAjjCrVKUwrPWR96RbF8ajolcLMMcEE0
Ql1a68+60VQv4GEBpTuAUCs+Y96b4c4KAs2t+v7TEJSoGWXpJ6lJdrI51VBwxJgF0j7m33Zuq6T/
rMdlDGNGgLJMQFsyTXzucWGephpiYZpoeUpztUWmyHmK8u5+7ufu2APy80YkDm5BuT3VA05oSXLc
BD//xVRkyc17omJB9a60AIzTWE1kz0AItksly0tNimMNx2cDIrf73im5p7DhA51GuFgS2IduXQe0
UAnjWlghEgRBHO0aCJxDvAuseIh56h2SkKms+VUYuU4C5afSW4CG1sZIHGjvqpD2eoTeO+5Sh0+1
2s8HJ+8a1yyJZVHRwk0Ly8ApzutTivyVmPocanmU7wy/y9MOVajpEVPrpFvmXasHMBW2AHrg1I5d
VTUmz9AJPmvzO0tLqg+R1H1VgLPdBOT1V5a/PCsafDX/bh0wmDWdBPdsK41EiYOVCtUw2KWFi1vA
LSTd2Akt6EX7WyN6AKnYqxMMCk3rDanOLjCt/H4cMJjmJUN2WlpeLwH7lgAEDFmturqsGA9KaH50
HN04S21tPKA2/mOQk3ZvmTq6hqmn1bF+bHKsCUn8bYSRGXmM/KNZj83RmB9y3Vb2OgokHu4vuikR
zy6II+1cqYvqdfJDVlWdx3Bo32a98iUeZtgg+oTgtaDNdmVTJq/mErDfwP2PHUPBIaZo1a1iol+d
KfaJMFZsFtocni3QWLeyItVIyMN0rAzAlRZgLTlmIVV5mlc6m75vLlNZK0/FFDZnQnN/pBBElIY3
Ab869KZ0UfLPdWPKrxDrzqcoL2vfVKTxkCoYH41uMO+sNSn0/rHp65syiNRT20SgOlJ1JqZP/lJV
oQWMR9F2fYGzHdJOV25SHOUEyd0YLTQQhpQQutnEXo3mvZdpELVqZeF49GUQuYb5OTLML2UQZvvU
KZSdo9jjXku642JWpWcMegQWb5wI9uhq384n55Q31aFtWJU1gPjYiR0laN1vWawGXqLOD5k5dShi
pz164YqzkxMYUoBZd7cWPfFYS+ZrN9T1oxlJmIUm1c+A2eykEXWvpVM/poi3MrPNxE7qRLppTdru
aAfNeezM9BgW2k7FMiqFhrpzMvW5nIblRkUUys2MSX7MQvysQaneFg0CD8YijbQwRO+yaozOlvoN
OmLp0hlZwL5RhnsjlSdmgeEjsFkwvbF9JrQcDYRfSWJXS8PSk8LZgTOJ+wAqX16K+EMwzoOrtYm8
z4NQuzVmVFnbecw9O72To9Z5WIbHSicmtwXmQHAtVhtEJ/yh5gstk9bvWVJkxdxBaK+hkYa28B7o
FT47A9WpIbKfbdaupYRBNG6hl1G112xAsL0fRvu0yl76xBNINOLsVGryRWqsxs9qqXINlHL4OuEx
lr2podstCKD5SqXdGHJk7Ajr8cD3I/vZWPGhxOvVt+UENEH5MTqjvs/6XjojDjX7SmxDJdquw2yi
5m7ufCJAwmv1Ak8Jevd+PqAfLNeMiFPZnNAKAd2ERhero2OKkpiXGeWz0iazn2OZtZz6S6Lo0AgB
UnGdariT0AtrtACssFl/zHQZJ3SR3TZVa98heWejbJV2+6iFGwfdLsIp5bEi7mlXh4S5zWF+Z08N
AOtGH6vzPGqvRhMNPIk+AfU3q8tCjPEpmi1C6I28fVYUs3lOWffKuZrci6KB9Rr03Mgfi5NDlY5P
gQHJTzTA1OAkkhe29oSJiiuNfF7uJKV50qe+eSb2Sds5c8iKygGkESpFui8rCU0TZCjqqQ9OjGj8
MJHyazy+dNOPk3xpk4CgfruGnorP54vKokxTfHPSHIJBQaFBlPyodVJzso0Kr2+X8cqNtoOAo04i
vwubL5NZwK89OfnFrAdLdic5RAqjTJ7elIlDK8uWsxaVZ5ETl9HJ0Wgy51tktXBdDONwAOggP5ly
Nz1ZvjgWiRG28OiOmO6uZbVi/tmHQXLrEMP1VMfyBP3o+HqtMA5d6GcNBFzXMrPff0MqneDxgRh4
W5aDs+qk3yFiCJ8IhAqfelSx9yl4bP9apjU14LWWwL1CzWIiwRr7MAZ2exFXLKW2XFhrHUROJF07
YlWeVZ32aodPpm37qlXED0MDHYdqaulJBePyVAaZdteb873IiaQ14LatQR0cRVYukvkyLTzkWl9V
6/C56wEtoMBsHUQZaIL+HgjDgVX8WoNqc42SEhjccqtRK3nz0OoomG33oAYB2L2vj2h9i7KskGq/
yKVgV/c/Kqm3ngCEWk9OP0w7O49bxN7RmyEif0JfR4oeRZU4h5m3YML25E4lxpz429u2YJlrEun2
pLYjzhz0z1xReUvGcSURL4JjFYK5LnvteVTRW2YRMHjWmp2sPH6ukoM8mtpzynrmWV6a0EMKoz+J
CiObqFOySIh3r/VFFdhT0sBhwxtO+ik31fhJqpzirMzQH2RpEz8la1KtoaWNnpdYqsiKxI7YodaE
VZ6xiFUpsjJQaQC4H2S99Ago1F8qxFu8XFNZMTaF9sJibtwZCgqg4iwvyDmu0HqvdBbtJUzN8q6c
qq+iLhJH01NQR9u5dPwm81rmJaqR9DbT26JLfqQwNgCQbqJzE1jtPS4u9XlKonwXAWTNED7xkrnq
n1tjTO8liw3/mhOJU66qmUE1bmVBqGsAWNl7BCp6ZPaadGq5B/udPGxXIY60Y4Ced+KkjCzvQ43O
+/WWvVOYLvGkykmUoeo1n6OV3V9cIMqCAYB/BIJrq2HjHiiQqdyJ7KTH1eMUgHZbn7JAOvM+l+Kj
2juJZ0Kfd+oVXX6uOkLiZY2NWWOnyjMmL+V5cmhbg9Y9iiIzNhFaX8z8IC4IJnO4HbTpC4si5VkU
ZYlzp1d0DJGzVcskgEkadiIbm7wsuR52dZkca7VR7hy9HZ/0cYLpo1L/YnIcn0Sy2AnKMEanrBPm
z7LKsb2lVOKHrcZc2vgViLPX8AUcEgsCuqhHolpRgui7NtwJxpRylr8AzNY+8AJsX9KL9KLXBhR/
kaIcgGF3j1KHylzZqc6nuY5O+rJUP1CuPk+FFN+NTvI1WLmYHZbZt9aamLUVuDWo4ntNw29S12X7
3FfJX3Ml8dpCbaGVF1Bx1KYvOXHkF0CTL6krTARRA4vHpOT1Xpb0xtWNXDrajVdM6qUeFMjkmtg5
Ws99n+8c6RNxivo9cosNDlqA5pOplB9a3TnRN8O9FUi1a0HsMBTKk2VDUNF9bTMknUZYuiCHtjB/
RPZjMUD+ojtaBTV06Bzlj0VL4HAo+zOiyc/86/tGMeOHkvFxSdUnAjxnH/Ctw9bRme6MpVZ26WzA
FLIknh1p6achHc392CSYG8oC96th7VBVVhBxxObaTZF+o4EV1Zr4+9ir8jmsrK92m94spRPv1GUB
QaPW2cfQPMi2ytoOsawSK7DnJLX8Qc4saR8lsYXPN0/vu1j6BuIRNpk6hunPIsYy+krfUD+UwfSg
9/WrruTzS9lmElqK9ZdqyuVTuopAsJ9EZRMVyZNidVCWQY3GYrRX3SRNk4cCyBgx23Lw2RnPgWlC
9TBk+ZYoCAfX0gSvWFwtrlhOZ1pTII+BuzCelpdRh9fQQvw1nYrkguZOwgrRLHZKp7T7IySj8TcL
cg9PrmLzvoAkY3UAmyzbqm/aHE0f2tl6Sg0j/KbkyYfCsJGXyuH/AlqC50GvoxulnoKzNTTZsdGn
6gJVe4kHBRpO1qHhs5IbhRcTAPyXY0mv1lAtPxSIZ6xV+agIMtzOcBOg7j67Y1Jlr3Y96/4SR+0R
JgHFNdgaIMhat80Z6kGWZqGMKElaoSkYBcNDP/TdSxeY3cu8QsTMfHgSuUwt2JJG8nIjspOqVLtK
rfq9yI6Ih50yEAJu3xX9S2quExr40evd6kLap6plPIj6SmyZSNQaFVx9/JShp/k+GpNpJ7IO+NEb
9DXYO65no4ap3zBmuIvIiQSdsYutj5jQ1iLqd2AEIKgXWbMbgeQR0+6LLFI4y22IBf/n3axcX2cw
cU48n1FZHxezUO/EswejmfgDzvetxpw37MKdGSvF+lMl88UlM4pXkeuGOfQjPc3ccA6i+wFltXuC
FlI3T7oCqwNlIkmGQPGVOSTkozElfwZNj66hHN4jDgznPgyq95IsFWer1h/elYtsBBLVGJb5dugw
EriiLBw6VioEtu/F9SO+H2LsnWTXD7VzmadaPjQTdsdWs2jQolAkaMu5g0zHvhZhIHQuJQH1Xjcl
1nYDcVac0ADGn7Js+BNV+ovcVAMbK7XU8KBH5qWL5pfZlpfTm7IZjNKeHS2EA2uVQm3Mi9JGXGIR
3GCx7r7dsuxOUCrKx+i4Tj84gVrDI6yjZve1XqO15XDBni8yIoH8h5NQkiAwN3c4XERenFLnOb+J
QSSpuWpe9DXZbkVwce6OqmIdRGEPPx/49HbYJ3W2XGC6Vc+g1ZA4JSeK1EY9hoOxPEzRfAJiWcOz
M+qvQPZZB/XylkPO78CqL3jsIkd/TY1kXy9m+SRqNkq+W7Jp2XLxXPttvDhbriISF7Wq8lnURAnc
bZZmfo6DynjtVTaOeu9s57LmmxqwOV0cw76BDqh6rXJlb0WT8piNdvkqgcXu06S9F+egIIWjDO3s
uyar8r2e4m7Q7eapROt3MNxYJU5RM21iO6W0xQ2AgzoLLT8equdkQdWujRbtiZh2dgyJvJo+5+YI
VUXhwfdP+6fpZWzujuqAXWUelNDVbISOtKqsT04/MwVqsvkAAkm5Nab2Tlvx0+lsh+dxgrtTZJWy
VKGVMVmsGYR5JIgLThDVeDAr2n5E6OghhcbsIM2fmqSJv4as/zx4ytoHB2ZBFzx/CgmhVR3oQB/s
Fk7BUkqKXaUsvVfkK7ilKG4q8OKwLcENkjzXSm98pX2c2FQZr4OOTSEEHxtlqfSRAH9wfmiVLlNf
xNiUZze52Kqth+6AQmRjq/L3VJLunEBrvuZO8mctaMhmdLPaHLk+DKvaEWGsr4iXPBmhGsM6XKfE
CCjpfagF2p1T0bDXomRNxJEtJ9oBIEjiBiC9YFUKnkFwudLUOgfUrJeXqeweBqcuPyf4EkHE5Iqr
Qa7kWZnUwaandLeq2lj+olmQFlv1TNSgFGOdbz5apnOfBwczTxsiYkhiRKXAJvllIUmIbmmFFw35
czYDdikr5Mczvd/3il3tcsY+LxzG8SgXoeVVZqJCHFI2+2ZCtHYsgui1GFLlaKrA9815SBHLqA9Z
3sc7UztV1di8QCzFHNNDWgnF6qPIdU7woZem7mJaZvY6x9BCgUYCsL1mUynqPV2Z5tM0Y4HsQkbP
MZM/BumgHYol719VyDx2rWYaxEaO5nMKpS7GjnXH3BCjPjzmsZq9qFMYH0JryHZm1u7/+Me//ce/
f53+b/i9hJt1DsviH0W/xgYVXfvPPzT9j39UW/Hp2z//MFjF6yBRLQ1xSUuRLXU9//XzU1yE1Fb+
D35msBZJFB97a/6YyeZZUJnWi2zzBtUpcJlcSkRz1/wURsXtWkeNy79CY2Feq2rlMWTg98t8kbcj
UVbqeUAYBWcj9Pb4kqiOinqQFcIJDNZ5Y9uZV46dCv5btmZGfhT8OiJh8cCiI2+fRI3WNl3xj//b
v/znrXgTX8tqZs4DQfuv2f94KXP+/n295ledd1Xu4q9N2ZY/uv+x1uF7efmcf2/fV/qXO/PrP5/O
/9x9/pcM9FVxNz/235v56Tv9v/v7C641/7cn//Fd3OVlrr7/84+vmN679W5hXBZ//Dy1fnHTedNA
1tv/PLc+/z//2KWoXpdN/F//mf3Xf/7jMMTF9+T/UXcey3Er6Z5/lY7eowMmkQC2MGVYVRSdJEob
BEVK8N5jd99tHmx+0Om5LVInxLkxq4mOVlDiIVFAJr78zN88vf3x709dz97Q/iU0zTAdy2YGSFAy
//mP6fv2HfNfUpOWjVQpgtKqSkvpn/8AfdTHbL9/WbbNC+QI3eAcQqTxn//oIM7yLYXfZ1vCcBxH
VYUhaWf/8/88hn9v5L/W7+83tvZmY1um40guZKu42vIXw3q9sSNM4BHieVlqb0KerNqjBtrsjbsR
CakrUz3qbvk18VPvl6f1N6+Trr5+nX5e1VDxRzYtQxM/H8qvr5Ntr7DdyX0/gKxI7hgwetYpCpwA
/fmd7SOf5eK1/HEOdLe6t45/vjgr+eur/Nu1eey/XntRnLCOmhex74/dPtsDstvrh+7w54vo+jtX
efNcbYlJ9Vq/qFfJgdDkTRcNlbsg9EdP3VEXeAjWHardGCw+2uR7BhD/r4/Yfn2bjDZRt+pebAyA
r9ZmGG/NmQrXZbN+JK2+r2NlB5jbN1IHdZjabXCicpUpjvzUhO44yQHQT4Ji0dB+R87A1SqmCXX1
ULeT9c6zem9Btu//EltXw66rtH1ZrrYF6Q9/LUi6//OCbKv6SwD/a9U1FeVsaTkab87ri4yzZadx
/JIa57Ds/XJ4aWz8VsU7T13722X/5TJvzomxjCTyQS/UHUfRuPGOCUewbWXVTXbv3ZJG6Hh1T5Ko
YamqNIRmmaplb9//5cHhmZw2o/08edouP4f74RbOoi/9NnD2YjfdK3743u29jRZvr/jm3alDBJIq
61l8LZ50T3jN1+w7wwe3/ZTfaR//L663rcqvq0ZowmJUVy3TlMI2tTerpuENaAvzGTLg2dgx1fRj
f7lRLukBQYVddfrzFtG2d/K3q5mObprCEDS03lwtxmrByMWzFbtI8jXXnWecqo/SN/a2q+wpsnbr
p8ir92HwznV/u0sCIKHeJqbbumFI7fU6Rq0TmkrHpgknH2TjYYuA84/oRfVbT3k3+Gry9SpaYCQc
CPGGydbhEGFK+/p6y9QsCHBlYP3nxXS7JCb77NXpXPW1uEcKwrxVFW3JjKOZduV4snqzyW6VUR1v
JR6dtHUoUFTEczJ9ajkcOuZRxeapCdU+ViM0PVZzoa6wOtpEKW6/7phJZKu0OQ4DhlH6ixja6RbN
semQJ0XNnLlFVDqxStS521hHNUObJLqNvfMwM9MLajD9T30zRecwnAxwi/P8jJvbfOlrpzh2Tvcd
/U7Hh2QwXQ391Js7ZmVyL3TFvKBCKDjd8qYCx8f5N90hEDXcEyCmx7Huow/IdGtfyfPnHOHbWvuB
fNBymBOEw0HNrvdszq/FnKCD1mixdjKTkdFvaFY3Gu4VO0UfskcabKNX6pTxsp5o/s3W2h/kMPY1
ooZZ+RxPcfM1nwuGgrbubNoR1eJ4Th7GiU9oTRHTz5At90WC2c1VKsZ+3DGcLh5SzC8fslqPDOSW
lOHSpgDp6gkXGqWLJ1ftqgl9XQt3aLQOTjm+sw0gOF27U0CYOURrka4B/gAoizslVjq0JdfJxPS4
r7Ir3B0TvwwT47Fc25bMWSTLwcic6noM++glx5vgeV1LE+4BiGmrXLPGnfvqZVAjfQP0lsdKlsCd
BjAAUzdU3mRmxe2y5qWbWQtKJatenrvEMhGQw2NnKWTo6471PJY4wCc6LZWqToZzphXfmEYz1J/L
c2kMguZ+fs5a45TOFY34ElBrMsYLSAll+BouSgzKeEExsamU/WgCPnZAhqG3VIIoS63kyNiycpHP
YpKuNM0laWTsDV2MSAZjbiyLLRMZyCW6UZFDfB5CdhbIPSOIC+onZTJw7J0iFaTRgPUBQwqZzN6I
8UIwRRkS87ppMSJsxsr5YMH6OiEX48a9lRQIsyO94eoOifw78eF1WOJ1JU8kMbNUSYywucLr13Vk
qJlVHTJXtOfTwbwAMGKPMYMupkNURO9EwdcH5c+rWdtZYpO0Sg2xgddXa+2KtiIiCFr1RVE+5PKW
eVeZvHPka1tI+0+o3a7CyIx4agpwMDbn1+urqFCNtJIe3ZYfZUG6K7xnc58e4tv3guv2cV9fyJLc
iKpqjm1L1X4TWzVzKDo1Ep5awd7uT6Ku3WxWvHci+O+3o5lyO6xUnhp75E0KU5dSB2IWeQq41BRK
InvQU5jPrzJ/qpN6ZxcZ5vUrE0zAIPLrn6/+WzgnmEs4T+wT1dFV583FlzgGpGcpLoq6mJGkWndd
pbK8/Pkivz/H7SKObeiqbaDr9mZbpE7WiTiP8HiJ3aLJgdmU3lI9/vkiW076erG2nc4F0EnTNFN/
s1itZptJb1JRw3AH7xVmD1Fo1FfDYsfnSkoMZ21VAk4pJuudK5u/3x9VlqPqBimiIWzx5iEmUdcs
Q7l4SFmD8lpweUjcuEPDaT+pcnlJkd1GSr2uS3CnFo4qXSRGZFWr7jPuZIbudqu0Y0h5aqKDcIux
hYmQ9Xgqpa2obk315W/iNVhPM0D84RSlKhGPw9F4oQ2CQ1KoPRaNUQHqQUg/w1UZefFw+IaRUglU
b1FOBiIDAS7yAy1N0/miygF5d/x+24teyq72w8lSP6FYVFVBEZrywcE8Au1tDrwL58940tpcPDSW
g/uGsPv2ETutEZXVIbILt0NfAHcdcJwyMIobE0RipASjHSo0dIxyuq4rJ/qBDo1aXf15wd+Un1sc
oLoVgrdGaLa03qZceQ4ItWKMVfvzbvalZ3xzrh0Plo0776t7Zozvvam/vyxU21zK5H/M8N/u4xiH
ghQBfK/1UZ/1Yk87MBjytiR28enzXZTzn+/w9y1NKS9UXdu6RlJ7G05HZsuz0joIcmK8BEqh1H07
uytjpgIIFUXz7s+X+/32bIQlCXRY1jHwd97E1VFoem0Ax6V374rqoVzeCQO/3w6/Xzq6Rr66tSDe
hIEyNjENaSlfdX5/3wWMIFyJQ0T82RIP7boEf76dnwn+64hgq1sqTs0Ghsl8W+JEsXDGxtQ99FXO
0YmcwVOPI+Wz6VEBvJ8avy7f2I7sQHRHaaoYtETk1nf5taJq8HewHHCv05W9R2L2IH3hGlck/d5/
N0H+R621D/X38r5vv3/vL0/1/wdtMYf99t9909/aYp/+1389J68bYdsP/LsRZv5L5aFajsVBbLOc
/+mDbW/jFgkMOlqaqfIj/+6DmfwMLhgURiQJvKwW6/XvPpiw/sVs0KKjRiHD0UQR8z9og+lvsh5V
U3Vpa9BLacmxy372f38ppVcrLGoEWkn7RL9zwlyPd6O0wALVA2ThlS6eZ6Sdn2McdlmdTd8ntwUU
BlyvIk09GoWxa9A8wCgvlxcD3OtBaClTLYV5mwqGAQ0W/molYban9nnJgPp8WEG++/2EQ5ayGsdf
HvzNX2/Iq4b1m5283ZBFNmCrJqUzHYLt+7/ckIVLe4rTUeKVtfWkMBA8OdsfZu34tjM82no1uuuC
3eCiK52P9914DqNqOodrprqjlY6BjRtT0js4ZkTjg1pVywdGxOc+LnPc40KxrzUz8WFYWh5ymfYZ
KVn7TLvSPjfPRX1oYgmWRUbTpUiqBnXIYh+P5Xrz59vU38QjbtPQpTApZ4CMOBAVXt9mL5BFZUbB
wWkgV9MyEzrnG/FOScb8YCsHdcjBPBSpfmklTB8tTdcTKAu8VJLUOMTL/FQsaP/yOKprEoBoZ4+L
eqdy7l/GTl6UVOlQRZ3MUwKw20M3LTmWOrOOZQOt28lmKpUZ687K7dx/59be5JTbrfG4CLMkWzR6
f3YYf1nBeqqnFSer1GOK3h6EwZjAnWVxPSVWuGeuZp4wGbL2ALOxCsQT0PajogDtFWMmjh5+7dWI
kXpC4GgRVE7lzzprIG39sVhinA4n0zjP6BGfHWV558x7m91vH93SOWR1laUhbm+r9stHH9Uqbxpc
wTzqc19pZnlk2pZ/QlsAB8zJPtX94qDKpTHGYdx9MmcibIHo9jtP8E1O99fH0E3h6FtAB7T6+mN0
8zT3A6WGN8FQ2Pf5aLtiyfuTxvA27aMSb0W9OOPtUeILVDb7rqw/x0kNfN627h3zNt5IJRW5IqAq
vpoR9P/rK9wcBl8bpQ0OHlM9rU0an+ZBA0twWvcFI4f3buVvNoMlJOUFYGoo/cabc7crpbXotZZt
YPcl6OdsPPXGHWrS2tXPvwx6z79s/7xWVQvbpMMYa9sj//ljXYGmLilGLE2S2LufIShvI2DT7akU
aA8imPfO6/l3G4G4TjjFboPPbb7ZCPXQGzaNJEypRgPaXNS5QJMzf0xnmKCjhgVolL4ULTjbAtuK
vRQ/VCV7JxRqr4cN1rYNOHR0+mA2e0BYb2LEvKoD/H+cNec6ZILYRM8mEDafvNkEnCLUsxPpoCIS
PQYEk2Bo0ozvLJ/2e5gS9GoNfatBHXpLb54Doo7FMGdt7uHOaZ5irTdo4SCznCDjoOV4FthV902m
RrZfHCU6QQrDkGG6FU1puHNS36P6Ol+kGXqgSceTOlXZAph6yN7J7v7mUQnVMizaylSzJsPO128M
ND3d1mtaYXhQscMVw7q0GjQ7vdv2yNCcG2sEf90P4hwX922lxe8UBD+fxC8JH4vFPuHS9GBVqVFq
vv4ElqJlZaPrmK+3Bw2zl/sZcf9YqJ+yPGu+SNpbXoevzAbYwBISe0aJZcfRNCFw2ng3wQArd1iS
VW5YOuq5t+lkCEOPAzWcq4CuBF0i04Rd08s7tWutAM4kCBHg0TvT3MnaqR6tUQ5uuNQzZrbRpk6/
WL6SVZ91yjIq01VcM3Sn2p67LPgZhmfZd+80Yd4MyLY9a1EO2j/rBgO05pvQBTowqnp8Xj1MKRDV
X3WyiEm9jjtLvTas/uIs8Xg0h/xqGOk3LVJ9+Knpr2nLac3bHKgYyAQdVfzdT0VqtTeusmS2jrgR
q16SxM7+z7F2K49fL5ulGiTNRHzhWOLt510XVTCJhuDibIdl36jJXk56BDq/QQs6dR6hXng4XVTX
eTv++PO1t5rmt2tzSbCBnJeMWl9vGYlrWZrCIfGQN3T2Rjphzrwa+IF3xlA88JF5mdRseu+d/ptb
polOMQR8H7di880S9SGanOADtssqhtc9lUNqIzKCk/TsoOFbyVZFmrpABWhxsEk2Fj8SMj0luera
bdx4RtFBRTeT1Z8747CluffdacyxF/3z4/nZNXnzfDReaUGSymksfrY+fjmN+7KL+hmSORRYXf02
1SmwoNaFCSY/pkZcALWM77C6624RdYBHaqid1yKhD94rXaB4QDXSC7Pf4Uv9rZZNdoG/AC8/6xS3
C8MeuPe8unOcv/N8/2ZVgVkI3OMYkv8eihrNjmQZyoLnpOa7KIFZKpP80vUYw7d6ER9WQE/v5Vy/
ZQxSZbrubBWgaup8+XorDVa6piuP0M0ajWCt4Y019HCf51uHyWhiWxZy9BXuJqHt2XmEKE6ClqaN
O45hW4tb2vlNr6b3Sxd9o2FGgd/H/lqEj0YW9bAdlf0QblSYrAVhFKuuYprvvIc/+1SvFpvzxQJr
AEBA3+5gK3R+WeyKlVOMcQYClaJGDvN+vwhnfVowYHHVeDlV7ZxfY/hH67ow2kBb5dNqRuNhaeRw
O6nWfV9r1WOvzPo+0+3Bb2Ea9oBWTgIbjBO8i/5KgUqSKbV6ol66N1sFIkerSF+32+pC61ALmgZm
YYEhlOIUONAj031TRgD7ymp1s9rIP5mpgdTIPNnneo0ZGpXzB0XAR6hUiD9jD66+toK/ElsAIYsb
YZ0CMHrJbqdQtw+Ns1gXJKfXd7oNP8EOrx4erwk9E2nQsRO/F01GlTEagEyPXDHqxXaqWOh6DM5V
Z5eOX69lUGVqR3BBuKhGXRizGWdXCvEllNVy1WZhhDE8fOgh2SSgmVkASh04spND22bIcGJ/Zasw
/NMa4n4Kf5CxzjWRYKjq2m+mor81hwaXQG2GoinATFc5FcxkIcVYRM6DvSj+ip/WbTPMzc42huSd
zaM5v5XBFnW2Sk2lb6ewFG92D07vIOyNAjHHHNy6UkntBr7giZlY/Nmsyd7NLNLuiw1uXPfr9Njm
8fepm/VgTbIRAGvS6K5e2iitk6EEsl6W69oul+tMOGWQajjvGgOzs6FVroZCmW/WtlluBu0qtuzu
oMAYuo0lf+jdps9Q1Tr7DPNEXGKfgFt/69rpsZuH7kMWdzrk+wkjbBOEyqDj+eigezP2duMXvfQd
tRv2KJxrDz1iWruBJQmiDVcmDK07GrVe3edpdD8VoHClAQsG2QIsQZx8G0PWESK/a+6FOdxEpcV9
FedzC4vTQNt+EMvbzK3TXD0O/Ps41NqVqDMUu6WDi0Wf1O4S9uoHWQzrcR5N6TZVie+ZAnGYunJE
kryBi0vj9bjWubUrbP1bsvmMmHkfOLqeX9BPuSpaRHMbjbPUNGZn14voayXiH/o42rsZQqHX5U7n
Rym2l6VOTf8zm8wzgTIAcdvvFUWjxNO0a4SMe7cdCx+Y4/I4i8PPQ7IxdJMm9xod4Jcm15MCOBAX
y4AjpLqOTXQhZDZ9WxCsW3YSbu4QG8OpWrDK/PnHXErY7456t8B9+MKHu4rRFQACOn0MKcf9Ka/h
9G79hqYa4Wj3TzLTr/UqNA8YyJEaKKbzhGETPn2LYbt1a7Q+kkh6zcsZRNspBdnBhGNoXQxyzOuk
A6sa692HySDmT7F51ZLFnbQabF0su/ImHjfS6CC+WdVk4Q7GqGCZMEJXkgqA/Yx73Yg2/sh4/3Zt
nxetPrM/C9/uy/Wi69ABHbi7vmHTGEirJr4tRvUzfPAMWwBHBYuaT247wVK0oq7fJ3XRXGyJKatK
AQ2cun3I1sZGk6LuAPiJnO5ri8sfISRL52uULXD1WvrJyxROgBZ3wp/+CbKb8dm2TcQsGKxgmYDF
Wa5xM90IO6butBS6BdRQVR+xbaviJghx1/WqaMrOSQn68c9pgkWm9jqREmx+5ou0qW3H0JCLe5PR
pBzsvdPid4bYcXtYbHHbzlm9txMFbfuUStGOkY2ImcAaiX7BEt1fhJLeIYA1w66M8Ir2exFgVlQG
AtdtXyodOk+hEwUjrBO/WcIzlstIcWjFukvK/KbukYY3JS/txDRip0UtWgn01Uw8Tlh450JH5jhq
Zb7rhPLdrH1oLUmgSBwO1yo7Ea3vSt207zpsd8iibQhKJiTAY5XCP9US89hh9Oj2i445QR723jp+
apUiQIwQd0kTEXCpdvGeksPF2/W6CJPupA2PoySQj5XQg2R02G71igi/kbqTwKc6j2u3c3APa4XO
PCj+3uGzUXWT5pZ0a3w1suDjK8MPOVHPWmn5ATq96JwlcBzlNNV4FDcf7bDr7m/rjTBRTXUZkC/2
zNBz6duR5nOuFUccJxbXplXo584TqODEpVCV/qhKEyOK7BCLCdu/EmZvN8lHnXAdoPbJbN8KCi0t
QefjvJ5F80ms2s2siJpZSn6ZDCO9hV+2GUijyKLo3WdDHXEnXmQXZC00m7nYDRXMn9TSvYRhEpar
DRqcAqp5p8GX32Y16XDbyWnwak3Ubt5i3hmWGmNzXR0CvF4U4K71QPFUAJbtoWU78+e0WL7NMeaO
UzGEvlKmE0tLfm49tYsRkJLoAZOv0l/GFYUJANj5bAL4uVqdrDnpunKNeIMOLHl2ObtDdykr1EdK
FCkm9B76av4QaflysSsGE83yrcOj0cdG3YvznHd2SN0BEADGatiMF1niDylG6n351IeU/PiWhX5d
DMGsh/ERx7IPA5MB187o6dBNoPtLQex2TPmu6uG4tqrYgRxgX8fxKUmy1LPaxyw25l2nOC+DbIoP
c02CZBR1tmf/D+gplrU36FdtpF0x0rTd2DG+O7l9VyybeEpWngaMq7LKnbLltmpHDVUhfkGP7oLe
m5Ubjc23GJqgOYcTNu7fkaMs/UTPcg/pyGwXzWzxAjfeJioxekTt0RMw83X2Ho7UppcV/jznva9i
vQWbHdsY4PZbm7M7mAlSxWIkhhql6eO38RylPHuHN5lpIATP0pbSRQ0r22k87avExBl8iNpADPya
JB8cb5mhx0dz+VwsWHRGuNbV2uYoNwyoJfCW61S6O2WFga3kwDTCfgU1VhLOG2jlQb9BGBLyzjY5
gfHJfGeBKTEEZhfrh4ZQ26zw32orux9IQYM4xlU3PxY6fXMlq+V+mAvwHnOPx6k9HpJZAvIBheTn
scF5D2eI43ms4JtDltKml8KCwDRgCBzjSs455S6IGo4ZO23W40/Mm3FRkBVH0aYxRZkANlM1MbVI
a+GmYFw8kuGgRfoK6R713iihNpMj4vSh6fhpxLm2V4rpIRbPYQ85vpUvDC8gsdnqA8RGBTI7WU1W
ZPJgZyQWCRo8I65FfljBKyfA7NMMySt7/aJqs0Q+ofwmuTW9FlEAfGwmsdG9tEUk3xYdWuujfIjL
JT5lae/LBLJW12pZEC5Ho4rDc6o0OweatzsbxrKb1C73dJHWQSIabCLUMMZzuH9x6F3XKHz7P01t
ZHnTOtnVkIBYrY5JHH0pMEp0y9Gq2GYoR5UqkDQFGy+nBo+DznNKszRIsZdH/HzpkL7K8VjkDI1r
47E1+EJh4xbOeFZRWD1UVf/cb5ECpRU0YfpjNrcJfIcp80nMTWxr6qelTuGs19NwFr38anbDRgNb
v8bxjzjNGI1nCZoVnaQCKcbkZumUm6KdkE9RGyzaYdy71qx8sZ0GpdJa3Mh6aLw05wDRHXU5Ay47
IuKRXtEWnt3exLMccvhdp6mgQm0nkK352KeL9YH1JQ6usz/HzEksM3tUp1LbpdOXvO8knIYKpmOc
ODvSUxdmBHQq2078ibRh1RcLM+qcvtOIxJupjIjV3CkyDvfQhENQSdk9BiMjpUD+tUjKZWczX6Fi
ih/oY3wvyIRv584892F76LCf2VkjPrD6kOcu0pVsp7wHSVxUBdiotnU1pgf0oki+8gojabmiEAip
GgkJVM38TuSfR/PWcOZ9YaqFv2mcTrGFeFA1bKkrDpJOjHJ9Rsremtk9op3Ss3BZR34m04NiiJ5j
o51cZSyGfWV9NRVG8jGCgKY8k98qbgym4arDAAxhPzQRyg+CTM+HT/ginNq4RcfzAOFH+suSPKHn
Ae0DviUneuWag2p+QXYGopCeHBEIPA+gGXaGGV1zVB7bULg1maVnTtFjrLWpn1eYnpSYIZuivBRy
wsfKsp9odJn+MGTtpiAJ47uT585UrwlTxV2HfF6zaTW0delpenuuC+VzbIcPtGmPNUM6/jNrZziG
j2O5OGSzdoB2sXqtmDwc0BXfMGbp1gndkmoUBxhXCV7f1UXLzWIngSv6mSLP2RBWe60FML1WyGRG
6nPZUt85VPozGEa3SCzDRVzhc780CnJD/Dux4glA9QfG7DPWr90+NiOqyvKpFMt47CsFjZVmxe/c
ndq6B9NXBxloySDUhnZXFBq15JqkPrjZnYa2KCakQOXSfNH3ooFULSQ+DAOoPQjUulcslnXQJeEO
2u9HsxjHAwpizTnJsU5Eq9ML1QUs+lA96cqPvB9tFH46DqYFhYpJyQGjIsccjLp9R2vjsmoh52rf
e7iRIji0fcp8MItbZaC2M851ohtfOPHyoBxT0ogG7UgL02IhaX+RCvp9VUAJLflZZkRBbUzIpSjF
jr6VdXoAmlF+a+HClfTBXNUebCauqBMRs6IgwhgofywN7T7LVJwcq32EA+jsRatxaEd5xCzneyL0
g5krT1H3cVbNaBcbh6WGkdkttuYXjgiKHPEDk6jt6uZNkoR+H1PXjVlh+g0DxiCOCPNqdpKqrnoj
ZPNWQeIossI7KByLK1KgwbI/YMNWkYU48Y3eZA9lyv5vtHIMSnPa953tIOI9f3BQJ/IGTV8Oeita
st7ouQf8C+Qe9cqoQclPBQ9kh2fytK/p9FOxvb5gko1E3qAxlciPUdsM/liRm7Zm5M0bErPrJ3yM
JHln7xfN+nkQy2GqpQq8tv8xiPWbk8YWKapyMic0naansMhgJmZTRkelDzjGZDAYCNYqijgrdRzM
tfXBadSCNy2+bwf1YNe5J1M19OGCwQloHOMz/cUHlCjcbJiNU23IyF9UuZ/WILXyL4UTk12VmE8p
U3ox6BwVqjVcrC78Ym6vBMTPa4Jpuc8S1LBq2HF01GC2DUUUdK28KwF532UQGEWiN8eSvEPX1Rvc
hG1/MG2/be3ypNJ9OQ1gQ0m0pxqJgsVS6MYYy52m0+ReEhVRneoG1X8HXTWDrpswIUwLsk9Y7Klm
+MVi9Pd4wnldoqDPmAMqGQReaVT/X7JsVj9UkNqGAvbzuOZnSf3tZgSTgvkVgqDFj4FOL9pYvB3x
oWquUwQwfNAwiwtjbBOpKffAp3ftDeNC3YWkHgWL1u8m/j+rbeGj+QtLXHybNeUDSlmu1NpTgwVh
aGCA2k0F+R1hXuv6H1HjSTX93hGt1e66zMDDteSDOoS6vC3cSlcBzU4HqpIbYcPgbx7MFO0vKSY3
p7Yu1dCV6XKaCu0r05QtQ3tyNDG42SdjtG6XjNxnLBEzYRAw9MAhcwP5kSS+wH1zbbXN/UXSX6i0
9bo2dWfvlCMKtVl2DEt5S6aT3DbkVYNaaldd2H+mKMnGKtsplFJuHg0kHFN4NRrOehoL7aqEfqxI
PJBI6Kv9FHdwOSHsZsNi7TLwbgxRHybzKjcR4jNQFqUjlioPXTmdws5kV4WwNDAqN9ztk1bVGgH3
NQ6jHvvTkKmebYZ83rD6nLThTi76Xaxr5xIxEoRbcoyhEHvEGrpXX+LKuEWKK/Iz284gG9L5KDU0
4Zn1cEZ/Af0hvGyg3zOa8ccJaBiul66I6hBUuQWWU3xXM/Obqs4YiquhgVmwMXuVMruhU16ofErX
RhBp46jdFmZyTtVkDBCfojtQfs6z8CNvRu7iFvQlsexvYjD9TNcfBU+2IBOLse4BVI5sWBTSi+mT
QMUEjtSfyWl1iEsx7fGYi6LP1JZL23wd1uVLUte3fQ8Ycmhb+hiiucrsCGJLxWGa4U23Juun3BGf
i0y/NDWoZkjXwM0bMwqEcWW1jYbWooXYutCOmkoBXA8IqKvUxKXWdZyWH5KNkV/nSsxYLGn3a5Oh
ZFHWm3PWgFxTrl4peqi7igaZc1A+dczwzV2C9stxGNWHEPXMSpvgiEZFDEUy/lEm4eIr1fpp0Z3R
RdlwDxr+rjawbNaiwrXj+oxCpX3FmbsTeke/qKRhh/IfgqskfRLVTnV0AM7X+VPTKV+0NUyDohff
U8UICoO9Q5wLK/E5c+JnS+G5cl5fL1ZD4ou+AeMpSo+QUkDJHA+FZOSmFYXZmYOaknFPW6Q7UILf
G1l6HFBn8CRcBnfAPdSzIkDgKqpvXrmS6AAoPqJucbd0/VMyXji65ThVngjD6FhX81cguAwQttZc
jGBi2SrA2Uv8yuOvCuKahxjsezAaoULB129q9O2xEvKuKXTKOFL9+oBOhx1QdfLwsulgRacw7oBz
RPEOlUXLWy3cBfMyubMzRhGRbt0vucgOElMYb0H8w206BI9MgkyxZIkbZnP8WYg23oPbjXZbKyaQ
GK0hHbFeoOnWXrNk0EyAxlIpmSu/H/nQxN4vaUHbsMl48cLxNpP6dMCjzoIomIAcRbbD7WxU6xaT
mjYvQ0JRuE1blfFGjIfYjFV/LpL1hJSVhfajgekF+OfAMjgeY4gwnqKPx24UVwqDyZ2ZJ18bvf8e
tmRLAqT7MAm2afy5nVuyuE7WLrP1GtGTsPTN3PpeZU2g3K3MA/d1iE9eQ1djsE2EwYxkcqU9ur2D
4r89WYgX5sMtxpJXcSWHfdNXx2kZ/MxcKlIlLT+pTdGid8E2wpZWukpqhIdhrX7kWjvT2ZR+ZFMu
LF3MUCIWX0RKm3DVeM64g0Mj0zxr4KSZUCyDTH4RGhtFRqJES2099ADc0FrIh51d9tZViHOdhSfV
0RimSzZ0z/NkeGmdwqGatYnnrkuER7sbEc5upFjaLmRxoOjrn5NsUvdKjfP9MCEJhEpaCwy7mUS8
6zJkNsSY9se2gNWnbHo0dfOozJBiVBRufNuM7uxG2A9NXSI1DRyjaL8h4EJUSLCXD9OkCLDL8Z3R
4nCbZ8qZVocFj4LK1kMqe0DEBRB2/CGxqKPLMrU2BeqIBEC6G4Vy15Wq3xDZr/KJ9me+lZ1O+4IP
mfQGK/xqYJk+YopCvStfyg7pvImpkDuk0W2TRp/y2cbLS2zBbOagKix0j+jzf8X6hUCkHRe57NdZ
IQyEn+K1vwxVvrdH60QP9xs5DWJTdfapLptTX+SsDgL2ihF/tjUwLfSyz9NXoEiUv2ZZ7WM8fRFr
jWkb4webNzXKOwQpy6lKv/vfXJ3HcqtMt4aviCqazBQklGVZzntCOX00OcerPw/+Z2eisryTt4Du
1W+0CXt0qi8wg0PU4VlBWYVjvpzZRBVXMHwo6bapndDXTT6QcOyD2IRbznqHeY9FcdYSvPwlBGsV
EtCHdpCI+gV9X5a+tNSt464ZzmZVHGYiJwn+ACLVMAeQz2WT3rIcJ8skiWEkhzpdWmTknDkg+3aF
YMEiL1XZSqNi8A0X3BnNJtdB/zJTIYBx1huvYiIdQsJ2KRYfiFukfmbpJ6rjCdgoxFPmiuiI7aZA
d9M3vkoPLPPk8jra8r/OIrhZMLma2j9XI2TFcK3O07FHcVRTfGQ1EBZx/pNFw86xAO7scSaGvZYF
6CNwqCbxWRu/rKlwWWR9+MgHtQeVE2s2qzTbmBpHnvq1H8vHokDpw+2BtJh03qU3GBzNuxbzP8E4
cyjoKq2lge8+/FVm/GRNhuXJ1AgkUnrHl5iSC+KiGTSYclRwi0zPM6/JJwMg0o62sgPtWq9HbfRw
ImvK1NTfyXyQO1fUz7pCiDtHveg0zNm2qcyVh+1Cfzb6EybvZAOETTh4RllAHCsP1nSJNRsQKaNv
JyEMfeyLCukItUfmzAAzzrbLrcaN2Y0tqRLAkySAQ7cA8yjufSqoNZjLu+LY1WGKP5pCSqpG263V
1Tttwvmf4RRgJYHuIYLCTd+s+rmfkV9mi/FoC8IK4YiX0iwP+Ti9UdJX+GEzl4eyVjbNpB8wqfGd
qHnnTElg1wCV2tXNy18o0SiZ1mV3WULlS28Jr27GZLvg8vPVMWm8hLwML47sJiimcp/ZxEe2cg8m
XnMe715qTmOVObZHm8xZloUhsIuUBU9TwU+ocHCHN9dw1WOTgBZGRHLZIH9Jrx7yzuVQ6YY78g/o
+DBQwjlhcoHIT31a1KWf2dq1q7o3vZE/ENhEZeuKyd2hW4c4MzfmNMZnfe75VORVIXWxJIoIGvmQ
JcuLbpYXV4OLyULi+5ayrf2onGQwjiJwWuPa2mLCwBAuoHWwLIjKW2QY1Xcxz3LveCRIhiaaRCuD
+yJstU43plp3XlYT2Ez6xoahFpJaDEguTcgC/LVBppKYJ4b+bGkfBDGp9H4vnVdwgYKsoKarWBFJ
V/numBXqHIXwkpeOl/fZ6BPXycBUF66XuRl7cT28q5cwC9l4SVrnVAYqoLrcKhVsPbPMSWlItyLU
15fEcyYcypGGuaqnJ4bqcSy9KylQj1njFw/J5MdDoiA/QFWTtjzmTAqelNnkZcbwApY1emFjzjtV
FTbF5vm3Ivmn6EB7VAyEG6VGaVKZZy2t2YbqKw88isxJaPnpiWDP7JydZSU5lebC9eOvOV9+Sq6A
X4vVGbt24cYG7UiGOR20ZdyV4/JskzPqSfx4Rgi3mFHUuCHcl1BDDR6r4VzQdWGyK9VPLSwWMEER
8jglJ2BMZqSCDRg+cKPMBWyEDt46VcM9quZAHUW5H9LJ2c6lW4HAigYKauSRbcmHyUAT7XHJdonV
SV9Bq4V0s70AW5Q7Wx2/FLeNdrEkw1Ljnppto/an0lC2mA1+OFixWhs6+ThEOyXu9IPAKX+aieqn
57v12yphCzBYmhqyJV/prZkHjPwdPfNRGmLGcdZKKFHd+7rj92TZsXGtJ7Ozv9lEQBIwLZ5sLfpx
x+ZlcBzzEGsKoYWs0nmfwyr9Wo4NLFm+GQ5zsQxf2yb5aRUyQOcRAj0My8BqT/NkU6TBf4MPEr2s
0ZlLIB2ElOxzNUszR++qAPgrTT3yQgHQFc2McFWQDMhT+mjNFVXpyKPV5CQW6U/aZG2RDn4WNacE
LbpMFnfcSPZZGJfGsz6HPL9zTk4fAlJqetjQ7xZnEb/iTh265yUZAilT98iqtlNi+V80yntWr+qr
gmOgE2oCxqP9bRRxacOoDkZFf4lrwoQX9VwVXCB6ONBBIKAN5fKTzVe7yUnny3q2vlwMXqRSM2FV
bzxIzAPZb7Qe2CatZi6I2PikKouNcFY1Z5CZ5DAPhHR6hKhaG9EYL93UM2VSZFOxVXdDeCnc4ndp
k86nRo7oXrxWFbXJualflj69VXpTBbpUiJkhCUkkgI6NDtzXlea5miiMbiL3bAyoP0TNj15Mb0NX
QyB2MvK1fq2c4lHx9b4N1MHeIhX4yZTqlZDHfeom0bM1RUcyLrTD5P7YNWmVU/gMtPOEVKwMwlHc
w95476lt20Ipe6CNx5n7lhZ1kpJ11UsKVfMJpr2q0z/bJu7aEmQxk6e5GQaSi01+8umzQGIkGtXX
XYxmqJV2sZi/Dbo7AgvsvnKM104zrxq9FUeIjEPI0+BTD7nATe8nPKznuMkxvK2jakMNRm51LBj5
qrEY/yNEXvdKRRCdOxJrpG8zpQjhQ4a3DtMskbPldpTyWTq0u8y8+oXoVh5cANJQG67aSevHC6ti
PqUpQovc3UCVNn6ZN9HGpRNpsoA6HfngWrXpc1UTWIkxEEamkLnbGps6cZ4q0uZxbo/Uu1BzkIgs
28QhEoq1IGQzRvpdnTvtPLKfVVQXMhEX6pa83rdwp7XyX7tGYRuE4PpaOoxBElNO04Y5Gbv0WRjA
Xf7IWU9MaegTPveqp3buk8/KFlAShExu+eilXxolbp5RsdgoJFr5WT/tOCoSXVLn9aGmjsFAM8v9
SVKt6U5iG4JdMdA0t0Jri22nq6FP8dsbiKux0+wIcNTEQyg4gFMY+ZOBGe9bQGNv5IDmaVUVLB0k
C0npWgwkTsvO7BEv+2Bbir3BmkiuPC4Mjg0qt3+hfVLUTjQskdrUIzCusLjVgCHDuzmy5uMMNTeq
kvxYC+yBWY3UyFf5CSxoFTI5bMgcjpcIthRajsZt7VTl8FRZF/OjjIM/RISGY9EyoBvTCK4amyMF
AQSAO8aRi/49t9kBqQe1rglHoT4hSz5Z5QzdlmzCxCsXwOJuRLSXFTfY6Np3chP2qTX+Gw1N22ZZ
zZ+y9lrpHvppbLaNBLVKiKLkONtzpvW0Y070pj8PI39szCAxSNQwFKzw1LZttXYO6lQ5RmEDdjET
EJElRxQgEL96+sBysEld0179vzmfHXdlizTA7pHwGeU+McCBI3fXmMqb0XbfJmgzIIG7QHEq7xHH
ktxxSK4KH5wi7FHPktRNDtIWAT0TleaidZsiy8+qHr7IRe1QklEu2W5jpSr3nCtPcWFcARNnz2XC
pweG9sIq2cRz/z3BJhdgWOP8IzpWkUbj4DDR1OAVHG0bnXDler5oWTR6o5rlfr3U7+XSv4aJfnKa
+L/EJSlhnsHitPLVcuvxUJep8CnJ2YykiVJEYj6NIdHE9lr2aMYk8JfyoA4UFMBGMqPYhyl0L5OB
mEuz1CMPXUyCbsLjUhKgFSXtGxD0o95oD3QgYFcdX0NiEjYhizExmijQa0ykuzx0t8Cg7s5pR1jC
8tsykyOCAB512z5jhvYBnuZd73RPA4NnkbGLL5Q2bwE+Pj5VR/FnTn07J83pc60GzEVq8hyX4eNs
1Z/EljFXhsWAydC10a326LwN7RHqjsw+6XBuKqaJr1JjI+Xybq71TbJ0SBngMI6uEQWW+1PTyWiK
FqduKLZZbLxXrCJbrWNNCuvwoQ61TcIxOhKPWdY4m4GDOEZajofDnrk4irO3sKUswCn/azj7+0v9
rOYLovOkeFGHGim4Y5Libz0LV3lHYH2sBs31GpOFuWgB2IfJYvzMp8e5bC9ao1r0QQLV0dJ1ybll
hvp5yJhO4HipJ0lxT/Fx+iVwemo8AnJZxzDKKQGK6DF0hmYTarMEskFK6fS/3TwiZUjcu5aAmulZ
fhA9MfFoCXdLxBNOP+VTojW/zpruCkOwbWxjJwtAh7ZV6yAnlt8rgXtRSu/d1mrIbDMtAMmELVpb
6JhYHu154K4tUmurjZ9mquVbVUErh1TJc1Pm03JOPsq0e6Rko9y0XKtACZGZlU7mt/Pf0SYiFZZA
vRaM1dYbY6XiEA3MzZNAOppm/8yi2Xdt8dLmKeG+/GxiCk8znhvfbfj8nJjZoylBdVZOyuuF7R6q
fHi14QSAinJ6BYqR5ZDjwBQu9Iw5wwFjXvxcqupOzYlErovHsIVyEqL+pJEAdJuMbs80GzrQEcEW
pSAZVVu+NfkzQHXsU2jOKDd82ROGaA1bfNZAJhwEyL/xFXEn+nmfgPUyaViMfRN0oaOeB4555syu
0VMUhdF38EAV2BbSGHBwzsipfqwmTkCWfTGL/IaCGlWPxlGVxnDOAMQU2ztXknfSd9Z+UeFKZgYu
IjreiY7lxAhu5RoZ+JtNHEWmH4ra/tcLzmeNWD5NlIRh8+24IFWV6JJNm85n5DHThlNn5IsEPDtT
5peI6JYghTisB/fch2SUjKtbwlDya0qVjB6VT0kLn+8COhCPml5M4JK9YcXHnGJfz0K+G5SwtgmV
35y5d4nOj1ZSjENJEMoe/r2qiE7GEO1SA3zNbOvXIbaarVTYzlQ/XdggTDvxhmiwj231ExuU8DFh
wV2Yr0yFclvY6uzL2TxMPVkibaU6CLH5mVMStMywyD3BSkNO5YCSo21QKZsG/UzkHBqT6oFIBwoG
Lj7kh7ZsgGZ7ULu2/KReScD6sI5liXzprUE5sgenm8Y4WAIgjURkr2lz/TIrPGdEq75WmYMjzHnW
4u82FXcxlh1LS8ctpwF/lpO+gz3+lTJMfMUa37uCa03G7rblPBkQjfJ5z3OHUc3W79Ws+BbJkSBj
7fug9i/LmCCDeFVrDmEuh4jhmhByrC5ZTGFIUWz7iuNwH561EMxMhz1qHGOfuTMzjq74cd1S/OWg
14xRJxKQ+C/XEVzOsDNe3XVf0YgcCVkYt+uPPQAJNZ1tXFH2UgORnC05HhnEKcrSOnMrs/g1TdTP
yE3X5i/xO6bUypkjpSuLE/3XKRW5GQmCOBS8LGJsp8k8h4E9le+zSH7VHlWM3RleRJzvrs+a/8B6
rCG712pyTCfmP6qjeY5VKygdRAoLWSa+gP301L746O3i0RBDYNHDsu1r6IM043E0jXA7iJfFIc2q
RnhqVdnOHFBUCPrWsJIiwes5qWv5mOG9037VcO7e6S625m0bUp0TKcQYzaw/cUnVktm/9kn2XqeM
D/AGz1W6KGiQ8NZM+HLBY0BsGS+kZUc7M/nQ7TkLHCv9Z09ISmIQPTCGV9WpIH1YvDeazbKZN4rf
JkXpF7TY8ncAK1CmNDFsZalfaaQ0EwVqFrffEvVtn9Qock2kcL2evA16huSZVqthOlFUNXmutIkX
dus3NK0IlMOCkmuLqM8CIYGW66v8iHYfjlHrI/IfaSLvgkwgwm76WzSA0tvpskvr4WmqR7GZdEKt
0RG11Om0XMf2UZ2qYM7XBUxJs41T9r8hLSSehaDnQHLFTo1bVkikZBsCcz+oXD0RuH2mQcW8THGu
oTG2P3pdq3Z9NR9Vx9yJ6ccpDfOEyuirXoyeDjAqZ9RFv0a57mzHwSYui7gif2jyuzY3TH/zN0kw
Opg6F24AlJwcndl66AivtWkYkbXhj1XYbEqLSJipR0MP4P4lZLgyHvMnCRyWvyCvREHrBuybs59o
zFdr97FC/NRtHh5Ltem2ekgKO/69b9HV5IZ/xdZEiJc19Kx4MxKGsQO/gZfK6aV1EyQDJfLvuF/z
iGDwAOLik7DDbIeXEwMP2R+zyUVNzLJYCXRr6+rVIXK1L0V06bFVneVWWIV6G3T5WArx6qjklMzZ
WDxN5vKMgjmDAiPYaVDHY942ykG4uNpItX6gh7gFCUahEyXQPHneHusGxHYK9Ydejk+pSpFWsSgf
quwey0zuFpM+N31JYbrwyYamrK9L2pxjjf17IA/ECS0CpOMKWR6HGuLbmfQaigxi1Kl5bfYH/BjQ
uC6eFDotN5Nj9jBTQ72L1KIAAs+th8nQbS8Wj0IBGzWiOYJor9vXkgvrVFp7Xkjvx+mSPrYlQSy5
eVKhlU/SbRuf5Bnm1+VNqYHMcJlEXHIkWqEFLhtOy6/NWD4lypMsUwKrJfO6A6rrxPpRNRNEPbZ9
KZZR8csYCQY56PdsIrsaFTXVh6D5AznZh8VuK0RzS+4D3KzVzcSbOMb0MNnzP2qYLpNm6Zw+lrd2
dOuzA5W/VuIdulj7aojIqppQ21uOQmEYCKueZLqP+fXTVDFY2wjbqDKiSARQuFHGLTc+csDiXC9U
SbCAypORfg8DC3xtZw82Dk/W4ESluWHuNg2Ar3ZD+RluAQgPi55Kv3mYGImPwolJ0awI/YF2fsCk
tmKusU7EIhgnJW9lwko6hg9CSXAQ1Q4F1TTmlkvWX4qpu+ARQu9i5PTnubtSzmVQmmSuI+Jv0+Gi
OkVKTWW9N0f7sevJFx5TnaKGpglEtzw0dJqe4jnvPRtEnrkyPObVZG/CGF69qrc6sBeAgsUiYebu
UxL+m2bMPfk+b5qDGkfPdefedbYkr+xc8FVoj6ZfqKqLUAvM5q3Q81OldQdyfDZzMj84xhCEYUsT
6BQRAa2Am3Wp+ZYD/nuUbKC5U7IU685KO7D35U6/zatYfxFajUrFLuR/aRUYVv8ObEkJCE6E07jW
2A5jTqtQTLloguVeQ3fiGRSaeEVX35qp1vaCzOPCRk0ajzW6FEarTU7uqC/BaCs8JfBlCJNdM/ym
y/jYz7mk2GBKeSykte/nnc0n++s04u40BsVPS3sXkL73Xu8SbjBNP/691dnj/SlHKm6GpXLSaGfd
qGXEpU7JFajyUL0ZttVeKkplxrYSt359+d/3dftW2f18anQHQ6cxmJDOVX9OaLuIFiqc8nqST2bt
yie3I7F/7UPZ1bZt7pmgKAGytbwkgoejj5CzG5jrW3tSI5KPQf9YgBSNR21mVXXTC+u2fv176WzA
IoLtgL0hgs5V/1KMIWNvJKktiWPSdha9uq+h/cTm+/rkRCcldJZXTMyfpVaE1793GeK9Icyjx5Hq
um41VKbh+MAGblxjsBK6MquUdbu3dn+/GBt0aCYmoUSGy1DbmE+dteCZoXVwfRNVbM15nV7ThPA5
Egnuuh6Ku1plJyOiNE8VMjuEbTn5Mm+NXYE+A7GqOd2ap7yBDR3jeY1bY7KeZfEBDP48jLW96avQ
DciX1sHBDelrLP8H9n3g7b/YDeRqSUAmIUWUdTWd2pXT/HtJxxl2s67MQ9Jq/p+XX11tI3/ekb+3
fy95b1xUe4HyUnuwwYTih9x0j26XAZj92Y7rWoGGtsPvapybR+3Dssz0sQ/d5tEk3IQWJAzD2ses
qQ9LB5SKnv99qgyF9aruqWdJ4/dYZXJ0ugGdRitvM5Pjlv93G1jmmJ1MHb5Ql9XXSHfEtVYd7aUV
zVe/vrPnxd1Mljv41JBzarblaw6vcBpKJ0RO7liP6LXXX/l7qdvWOGVZ/4Y690dFxfY894A0AkPh
a53FxaaD+qPgbmx3Vqu+hBE+qMFBbocvtQwMQIEVtHgtnQiNGfZrf5qGevaa7bgs7kMBoPAAemA8
GA+2ICMPm3W35RBUgGWo+uoL1k+WJNxvsvofmkOAkE2AC1urn+NZlldhN+W1pa+qcHv3lDcHcrZQ
ZxJxFtiQo/e/l5Ye4WKqwKjVrLtP5GY3mhMTe9WZuH8V4yMrdnjI53/Yy5WgIAXhf99Ome9sFGOm
oj42ItNuBPH7jjstBQl/yN0Wl2cKfVZHP6DBDYMRw1cAHV+c0i58JTW71yqViBdS5DJL6qMej851
kafvbnh08CAf1LLOXpOqaA4Dxpm7ssQn7OUjwLYCoWJP1SGzxqB2zeSu2KEdyF6foAgrpkdIUvYE
pDRoQnEKyfZNmIX7HzhtM2J9HdWcLUDYw2kdCzxsp7TYp9b4kNbWL2CFsaEyp/VGUSgoCXjSmLfM
J8CTzBD9k53k1UNZTQHzszgpyIFq7+/Lvxc9NYgxmTNMD0nq7qbwTZGO9sQpX75ok0NAiBo+0OpZ
BHk3DtvMIfdiHBv9YBQPUo4/Rq1FJwfP6damZexYld03NSrJLm2ZDnG/6dp57p9z1yLDHYU4F6Gr
A63BMmmMZnLWpm6X28atZUe9pZOl7/j72r3Rj/0TykBPkRqtrW50+XtJ50L+76uiHH9KFduBhVXK
s9M6/sLVi66UtfWe64k4Dt1EfW6hRzcqJZiTws8R/cyP6hYspcA6TxayxJ0l1GFHlkKy/1uHNdvJ
jxF+Y69RMyMoiA3ZKnF0jZrBvJttF91Q8P9OiFeuo+zcbeTKQEHAd7JbVmiVbgLOE/aOSTWnuoDz
WzwNKF5LNdz9LQ7juiosIxcR6j0QKHJMFYAdd0bzSBNG6g8Tic0EzaAvTZpXrTARMbkM9NRaxe+h
KuOglvW4U6whfrdj58PMyrVJl3o9s5rbU5RX7Ulfv5J1HIR4Am4Rx3246urDtmW3Q25vBK6N9rCd
iTVKHXhEUlNV9Ip6fv970W3jTUEde/p7h4+IxzmSm4Sl73+/ARfDsnOU7zbUYVLZta9KtRtX464R
ZhRQxIqzD1Pjt6KxW8nL77ySPbR1HL90clrTc4Z7o0STp/FHTgrhLRunSSamA4Ahmun1L5XiBbRM
4sek2ReVCpm0PJT0+6TVch1mmBnVLf+Zcm42bjbRHJUY/2WaS0DwAKHomxPqjrDLmHTtBhueQN/Y
VCEIO6Rd0LK/g+Xq10od1EuxvmgpWBU5fXxpjIUMMHdTHbu+ddcqCXhNC1FG1D4MSyWhtIvsOJir
6cqu7pjSEjQ4dbhTdE63BZVYTOGqfKL+QD5pCKE9R3eh39Y4i2HWYvp4+C1Db2fn2EKlwu1QWm9g
p2+lo7VfpVNSzXtKIAEult7LJ92oxV63lcx37ZBgXIRGNMuD6vytcmgm0FM0gVuhY67kXeuKbL9G
OO5jgoVxgeqpZ7e3UWbzCaB87IBNxvb8vy/HaQhSMem46SX6sz4Vr7k9i/0i22mzlvf6IhTKtsjR
FKtx7t5zWfdnreRcJbFbwYg5b8gs6PDJ3Vvr2lBEGXMtOxDQmoR6DXF5tePTOJhWgPgGEtGVCKug
IqK+xE2zUAZsDAcgq4nJMTlaJB6iSsf/ZFt7kUefLCfbRH5oas/dGB4T69/9gAe6+RoTLzvlOl1t
cPkb7Tu9GZtqP721VK1XmwYs6Ce/pPvlhHss8pq3rtq0zra/uiDOrSe/QxzuyOHijeiyrd76lfDr
x/ZXGd7rUYWlPFJOCyfiowFVI0RqD+ZEvtWGBBdwyG8jHD9b8niy/u6OGzUYw08Hat8t3uv3ZVc0
gYJIK2/lVi6bZJp39ZyU21vndOYGQfq2ZOB3q9cKnJU0W8wCdEO5L+0XF8DT9fICZgIuXvjkDVzo
aKvUBIVp1XxRTgNZWVbfBuKfSLsNCK2dq/4Bf+A41S5lSckX+NyUeRlKrSO9QGjVybyrCnWBJnqO
N6I5loSkxQyTgub8R8YJSVZt8arBkPjYXYP5XH25tHe70yuFZcW+MotPi3GuTrYINq3naIcDylIJ
9hXsVl6ctxsH/YnZf1JN6qPUj+1DtbX9JA49/rT6bDvDDt02yX3TQ6uR+cuwGs1EVdn+9xkD85Df
LOROwCeUsBjjBV/jrgCtdbu9sBdqaG8aKh9jMiiPqXcEY26NLed94gD7VtnlGXFqXr+1QPtpRVIq
qCn+12V5NNOB2pIT0pATuxMyT5CGrV6Q7KKUsDOHqrHRlvTP7rrBkt37YXTDjnJjMOTsS2nnw9r6
yunuLf2lwYm0tSC8OTftQ/uIO6Q26Qx9V2FTBoZy+nkrHcUris4nxtxrE6KvN8Rb+s6zTji2jN4B
PmeTu+wzd17lFw+GmbxzY5YQZka8wSjSoMTj3+HvvovroB2y04LGFFYknM/qj3O2X6ZH8U/VcV3m
o7gSVupiThu92DrXWnasE2hwMIAdErd6LdMNEb0rHqVLFepZ3X5fsuTL6tCRCgza9+XReJJIgoH2
VJ0WwXBrqjvkgygNnMEfleQm4onKunrazrfobCR4QSc+7Xf3U05y13+4n7omToZGtyiPWj166+fG
ncHQIc3+3qI0Yh6vvC7ypvv0mGIzkPNwUV7pWLpph1n3rB9k4TLd/ob6ukahW1Du0yk+9rvh4Bzn
6FHWWXYdlCmnUltgTo3fe1oI8gqwJkM/OA0iaE7Wwev2yrpGlLZ8ShHypeNjSpHAoIFnJNY+HPXP
Ib2glV8lXKhZ6c6mSQgMmrMPvqfO88rxMTR9K7Pik6Po7XGYPTbgakSf9xIf2iAMot1dzw/RLtqF
+0g9KZ/eSk/bW2Q3aGxzuenf52Qjlk3zpv2omS/YOfB7smT7ymuX+AcMLXr+2xjw/p7ypqTnjnUt
cA7xTj00eNo2+r/xNt/Ma/Qyc3ZWYeioo9sKDv7Lu3ulpv1Wtuouppxu8H+7Pt+JNjpoKrVHYtMV
emA3d4r+Cup66PQGF2y2sX7lHih4IkN8rkGoBIZ70eZru0nUQ4JlxCb/FF4m5/bw83PhxQ1SHQ9p
EHyvr0EEZmi3CwS7UEyQkxxyxamoKFmOxBVfvj8O+8Y9iKJ9QtPPneqotV+7lzQrAc3o8CBntXNP
8UKKRXHWSVThLomhnhzhpS+QubphYQb0yoIGR/cWlUGPq2kSwxE4YwOBB3pSkWBYV0GMjGfB7ZZT
YWZucU0lnbxG4nVAwXdbqAusabmmvy894pkH1lgXJvLN0TIkTk1qxQ/d2X5LzoYPQwuEkg1ftr3R
BB8GB9GIpEICwDxrZFxN7vTk2YgRPE0pgu8JWTELB9F74WXsEa6b0SUGhlToSbXjTwYsPjFHOyHc
Q3kyggMPPhX2B6NhV17qN8uomFNoZZo3U/oOd7fnGUkygeDYhEtCqqgcUAEvx8+uvbbZ56g8tnP2
g+bo1CQKiE/7Ji0yKXVsFWMvkpcm7fYjfqYPMs5HX1Ft9ib0OfaEiHyMu3BL6lN1wdylHgifNanq
qlqKJMcKPn5On+W4ciCZMK/kZpDxoUxvBZj2V2Fo//ti/Y5Swl7FER47HNkiWBBv75Hlus+ZnO49
vmFcRojcu2XMyEPEUm0PTsSNpGkvZGSPlzoNn3A3BfN7Y1bVexUX4tQCg/pWVa0pFGwF+Pwln9eC
G98Ziba33/oITBf4ZroATEy7JW56L6lT95CLdfrqMvNpEhNHGwI3aCW/p639auD3Bfqzn3SL6tg+
gUTORV3d8Fd/tAmkVTxEzx3p3A9Vh4GZ3fPp7wWb4eOYKsaJ5E8HYXjE6vD/Tv1/R/+/76F1t1GK
/daDqB6x4WMjj9P8Ox2cvZXGadA1YxfoE4CjZcavcrWEuIJPmek/PMedsPVAauTMWStyMzDnXVO1
+9JEybljTSn7ewlnBFKzS9f9oI8P09xYQWKAXrlzbd4Uh054t9ROQtjy1Mz2sI+shI5QCBmEAXm3
n9dZUyhFf2FwNXGeHaXanblhAZAQQFxlJKlVRVwZEhX5L1navWy4LFvI8naftdydMc6hf7UQBytL
3Ze8TZZD0cdfhVletITjkzoM4kFzFFRHEuQ56eYr4QXubp4WdAuFRi+D1ROg7cQcXew6OvxBApUi
p4eEnDOW8JF/uIe8sTA20aVXdVdnbEPKrznC5+hFD50KR6b1JK40C+7MtVLCX2JVfqXcf4OQxj5X
GDrbUi0vXVOXF7OmNNWo5+PfO5H2R1fN0stcP4Gt27ek18JHGnQpKXa+tNhluxcLChAzEbcmlzQO
pb21qde3f99zB2b9cVjTJOY1uTWranHqk44vwZk+K20udgZKBPrGeSGRvDyO/ARSOvW57R4UWXMq
R0Z3mvtOIFelMrdznYkSW5QzNYEoGyfs9QNiT+79Kpxar+rn4o2PByFTOf+LE9rVzSwrDuEwomKx
UAGNpOJu+JdM3Aud/ZxY9HRAxfwDsdIQwg2A4hkaTyJkWZfUNBk9p5PyYpNlm7dj/FE02OJUUaCy
V/NdJ0ZnT3hz+1SpGk9s2tMjWaHsVEonP8eVQcNtFiAmcc7dYpF4Aq8jg7idcEEWtGsu7SnE8v6q
12RyZMP8r9Vx5UaVNR+kORmPVuW+xOQNEDa2uKRQ9Nb1LXdd1G7CRDGymNZ4gey7zl1MzggBOtk+
De1fpOT09emRdsKJ/I6CFK1dNiQB6mNwxiGGtWgX1ZuNsD60PRkfjZMRQSD0/2PsTJYcR7Is+ysp
sW5kYVIMLRW5IAnONNps7raB2Ih5ViiGXf9bf1gfeEZVZlSJVLZIhIdb0AYaCag+fe/ec01nW4gb
v4/mLzsn3ignBO6GV0Wia2r0PeyC29K1o4vREHw8hwYIJwR129jJ3VODNZAeOwcQxKrTqyXZ9f3J
6q9kKDZXV6X39tD3b1Ud3hhTxipuKLZzaN/3o51DGcyn6VyG9JRDT5i7aEJ5GMta38EZQnQ5+P31
198Acqpr7M+P+IeHY9Uwp3KdFAzYsu51szmci/ZHmGT2TcPsZi8c9R2lfPSrifvr/6tBF7s4JvQQ
uQ+FQoUOVSc6F3kfeocL8syyw2H9Hw9pg/IDHUoiSBLXPNooqMNlmdGWFebX36zEUjvga89dHU2n
f/wxq/qfP+wyQfevB9j5909JkLXWftORUEmT+ddT+/VM4Txp6zhGJfnrgT7hFG8YU3oamoUANKtX
w2KdynDGMqXPyBpx5vgUtnI69w41uI4NE+nqdDfn4XhXzM2mavr4GkrF7j+/VY1s7iKTx0dL8FJq
FEbLJ4p4IL0GK+lWuGZ2JJLShRJ0S+wmeJ/lj6R0UTP/4+MC6bbv5FcNismb4bmYzpq2u5M+Y6lR
AdEvLKSzc0yMaFZ+6ob9GCdwExaG+zYxhwPEnJ8IHKGs2IgK4WhxxrFhmljplsuZVdonrKQxk2RL
1/egkYee8iyj6K43Y/XYaeNrwmxZtiHy7mYbsaFdyK36gU5K28Uk3dauffGdNNrBMfXWtrnp0Rmt
azvT9kU+Go+TqTAso/xpChtJ85iTuVxXZxpT6XHQU/ppWTkfjIFX3rOr16EcQcXSMNpHUnIycFqD
bEL5ToT9cF+mvSD/PT/ocP+DdaHhhEFymWDA1PqTXmle4Hu4WPRkDs/kHoRnf2zpkxYZDGk+QgG7
h5TwHLpoBEEGis2Q0HEg0PyYtdFt3cH4qI1Y25gMbOgZzKcaRzTxCNu+QQ2vj+BzWjfuAsiz18aZ
AVwudbk7v3gCHYcgGdNM2yPzkW9LR4lk53JcCRk910VusOaPm0n2iN9dSYZZNDYottqRXpADK2uE
K0WW4wZq6loySFlDLDDXVHWEwFPd4CGKgYJoKJHS/JjHScXsAhduXEImM4pT3DFeKsyiC2qz2ZdR
9u723W0B3gIaFGmezUsC2uFO74qL9NXFE41LdBDDBrYwjGxadWjoGlPtIzLtiXOdQK3gJ1LIbfXh
qV9m33aHftOkjtqAlqrP6SyOyF7mVYSye+myrvVmGh7p+N1GUzIvYw9GofrwYFdUnq2R4MLUfF3u
R6qPaDyLFPkp7ACPWpsdS2jMQFpwYnNro8vuSXDJkpe2Kp6b2aOhTCbUutFJ9kn0c+lE0X3ToMgp
GbszBzgxQLz2IUavyvDg4Bds59gbT5M52QFL93J1EocdS7Uh/rjY037SCW43vhqxcwQa4LGT1rkq
ysPclGiRQNwGrl7fdgVeFi2Sl7BrP6ouedPwpa/7aCj3Ihaka9HrxWkyJuuudd7HNMFlplqCZ6eh
3Q1xam6yZIt1o6EjVXxEs3/q6wQrFoJ2ZOwhfrQYPVeRcTXOMAI979tR0xcbPL1eU3zVb03hkXrh
47QrGZq2k3PJ9SHZZCH6V6gF7Eb2jMu2SellOjxL/WcUgT3C4nXbM+nG9FS8mo43Ic0fgtGYie2N
2nGNEjQ8oDQMtIZQuV6v71C98A2n6YRkb02Z5OHiahjwN3N3XK6gUkuPWtO6hwVLR/eDQp/bH5tE
JGhkDFOhVpVHvhOOJ87lDUz2zJgw+6DmWxATT95g3o2ZTjBI0vxUJaHmlgEtypZhv8FcUW3CfluS
JHQDLp0GRu9gxjV96Gr6hy/pRaPpwSk15PDZM7WHmVJs5ygL+tYARlgZgVbExLpDg8ImBwinF91b
1kAgx3+EWHF+aUk65cxIz/tZlSLfIxD3UYfWduD35YMYRHco0ugmUw0oLFWPm85G2+RmaDgYhG3q
3GZdVA+GGVprbXA25Lb/sGV/8lWxG9rqoLqC7V8WBuI9zndjClEgRPyV+sh2dW+YAMlo2l10sGVc
7BItZdFV4wwfOf4O8bke0bqWtIYgPXhDGahYtw6Zji6Pg2zAZMXaRoMEBCThMeTWYzzOGsIWZ2tW
LdLH2KSVNNIHMnW6s4nY1hyaldJ2zsgpX5dDQkc/vG1qI1zsmgK9Msd1bdBuJu9RC6mKH0AkgRrx
Oyzb/vM09AU5w5h0vcFZO37/6usczzr/ZDu23Ecd5IYK8RJ3Npt4okkE/s66zqP5CC/xkA9owgwD
YNBItO16bEt6k1WMtHTCmiN8cfLoRKJ2zLBd2He1Va+jIfIRCdDvxC8Xb7EDhqtQete81ZIgLzpO
8/i5enSz02iib7WadJ+bVk5DigUReS7KbYATKXovljFWDKpLJyH8oOCCcDmTcJMQ5+ZPkTxJKS4T
cQAXsyc/ezKCyOyflW8xyNH4be0avk9T3SzZ1hvDFSPnYLME6ZpgVV9msapiqJ93FoiOga6Ok8sm
ECgu1iwXHO2pJxDFY3LukZY6UXaMVd2cUV38gNN5mkpaGpqs3zyG6E3JWrfsiZuM2aQGJgABEpFM
zDJ3vvWzyNK7LMZA3M+06Zr5Xdo0movaqzZuTdDOgGWmmMoTcqfdNHQPlpccbS0qNkrYzXaSRxAB
tHomRobAnfyT3/aPWeH+qKaY9AD1WHcNaY+ZQAKau8z3ZX3nzTNgTA0ZgSrq7zzMgzTVwiAzlMlC
t2k0wveyFoccvfx9UdIBROVDTTctU22OOVXiXuXgkhiqGn3rZYsALnWg8ZiGcSvwNaxsHIZzMqB2
ScetK0zsZ3a682lBsBCg8NMwuK/4D4I7DgNlE5hNmJ+M5HOiJ7/RsOKpUvPuDddEOoVfr5p1PnJu
C1beTTIY1sknDwNtH80rDPXbSUwomCmYS58zTosboZBoYWysUPiqWiuonegljzE/RN5TolGVjgw9
uE3C8VBGvCmUY92IzKWKtdc2p5xMfZAOdmZ9JYLJwU0dj+ElPVHqOms9jnHtwIxk+7vvmpYTbYLZ
rRABvGDUu8Qz6BNePc/HKJR4TYOTIya6lIDvrBoi7kWaOl4Oe00bXirRtC+dWT4CiXyIe9pv3NJI
DTULs390jQtjZiebTn2J9USktOS9SV5Ku6gv1KMCA7rfHaBWYvcUO0wWi8rl3SJIFaEsEvyIjZ6S
v3qv9bm+awwPBEiqgDVFCa3lkglUXhaBWs7HVigB4zheIA2MTcIc3/3EuM+kvFGiMw6RNb62pGb0
mW/t3dh4dR5ML3Ju3dFHruYAoeNMys5j3M34hDZuI+5IVFyNxSzQ08AWSs5mTRusibimujYJfsGA
81AsKBR88XGv33aIves36bTalc2Y/pYA4hLPK6QYHAvq1tlhF0KyfEuKg7nBb8JKET7XcjhNjWsf
SRxp1oXRfXArfarsR+bJNsg1E33tAPmG9JSbnOYdHud1Gqqem6ED3WAypSuqFrlRFsy+m28MTCkb
2+t17sJRYDcumSr732apvRQd0JbWpn042nTx+pQ5vhLM1jCp+5ve7PFBdt056RMAxQ5NOd1S34rV
4JQjQq0tBflFRzY1RBiRtA5pbG8dK2nu5lJ/GATLlBOG3kJxc4MEmgkgFuo1AuwxTRprK0MPjKXG
2mlh++E7I1YS0JBIicsteY72qbbTN0Nj+4S3Nk8cUWz9hzThE6X2NUzjZ1AW6VYsVDXd7qCHZnuW
fhTADtN8G5exJlqLfqxd+BDkK++odTQKDA5Ndh6122RyEiSs8XHy2VcljjY67PNHPXto5lqkQYln
vqHzNlaq7K/6FLs4ZzNaa2TJ5EPgpYhINB1Tx6juh5w70ykmhkoxDVnHSPwnX6zZqWqKY9Tc8ZvK
BR6UVD0PYb4vi2o85JV69Tq5bgnwiJjFrzleNTwRzEJhYR/QbBYrOqIRGIbwZ93/9HR66TW+OoRG
IR0RZZ7KDrAchhYUxajy4V3OrMOVtSvUHB5UMj8gXEQtnfg/Uk/7hsJabdPEgxtWi12YotSrU+/n
5GQcuYp7h6BM7A8Jrt0sP7RWflV+910N5lPM6omLPAy3zamtK+3cODCD8vpnVtEvEvPeJ/tyzTTC
YGhA5aGP96qmW9wV1ZHk0Qm3erIjPsbY4t0q8F2j8MsQcrqx85YgD9+Q0UnjQz31M4kEdQSmtqdu
omqNxZlwTEiXLd7FNifWZKrecgvn/QCnZQBeVRMDWD/N+KnKCUX5pB298qA1nrGz3crE4Fe9TK5x
12D2U4jigWlnP4CmGpw8UKD4E91usxG8lUaFuRnTc0ivYWO+ziBX2Qtxk3gZ71HsXTpVXhvNwYPo
1E/UMDT6JZIJ1+O25Z0LyvEJ5OGwgFbfEHiZ93ai3iMN9ILuon+nIW8LVshDrhzyZm1AuPpSE5ui
tu7c0vvpdQWS8u6aFHJcN4UMd5XmMhrN9Vdn/NTpK6eG85IaNMIJgHpvK8Lc6vAXlPBxaPoEk0P0
6BmDPGATX0fmgJd3dpZboSNclCMqJPKDp08PkG9W5Fvchuy163SRiw/SWidO9CBAPzBSgABrZLhf
OKnUEm35FBbpZrAGsa0omnO3RhkTYVBoVbvrc27AecKohmcAM3iKBVDiOFVRzOxdut/GzIypzx/6
2sSD2Ikb0tiIyaMeGX3GcGht2eeUc3ZOvF7bHpnAikhSipKe06HG0CvxsWiYVQ/zpLK3yuAQ02dV
E0SiDoCAPGge1mh8wcimmI209Gap3HTAMgbaU9MCN1UlaGfpHTqpGjZegVcLUkPhg4vSQhgEw3jC
c7jh3f+Z+IDDxj590/pmF0ZgYV2cxKnInlBzBG7BgU4lzBXq+Z0TrlyF4czXt/nRodHbw1qvw7XH
KFEDmyCSt0FiGMySY9y1r7LhvOJqHW6CPPsAzQaQGVRo3cQ3vjxzc+/cvvpp9lhukb/cJl7+5ucG
Z0WJzaGft3OLOyk1uvdibI5R1p87m2i7sVMX8EXUyGbzMGt2YGsVph9DvUTYCFdTGn4n87jPYtYm
z+RiARBBoNDKdeuXwbcvoUnBHhs2C+V47pUdbe2hW9bmDzdOAlWfZ+1Bb2kVmWZJUY8baMzu68E/
51Z4nBV8ftFXj51wn4sOlebMBAc5CQLeXD45kGwK2knJB+1xB00pg0Jfq57rkWNNYz9pvcQsXtEu
MfVhZ/iqY9KhdjCfGERGskK5uJIj8w/PLO/jaRo27A9HIoKCxj741EkR7+6GmEttP8n52Sjacquz
T2K6tojIRWjBnR/UDSqHaVlAQHqllApEzbWkapZIybY1SJSVi9+f8AM80aV40mLmcrTQVr40ifBh
xT738IitEiCtq1OlTQ2dyWIx8+Z48i+2JuWK0rZdy6im8ezWt6OPiaBp+jfC31/oCjTbsBoRaozW
p+M+YrWCFNPzLuGYM4JltSiBRpIWFLWMwAJOPPBisFfEdrennXpFCPq5qCUjUEDb0hIwTTW06a6K
AuoNE9UbDvR2dJ7nvn9EmAfp0i0fXaM453F4jRr2I1d/t+JvqNqM8lua53ER32Tod6BH/UB2NKyL
9GZAMQCA6MliJDoPo7M2XW4nnKJLf8b/IHI1W6UtRuUWLARRFaa9jjywocwpXcPhsjeSOwvzJr2F
YedN+rvtyMcRmxohm1pKz1izq/s4AnqVxTF2ixI0kt4W757W+fuhFBDthfGuJYxmMgRBGzHxm/qD
/UkbhpGyhf0zTNtVX3BwdJnTcCn5vAzVwH5DBVpq93HJJoi4sgosjgMrw5hJ70lwkat1IbVkUw/h
D1PHWha1OB1rVwQhPpkrdeMxL9VFNfZeK8hPy/2D59I7r4efRatfTfTtG3TuN3CIbq2e/EqrfrR9
LM3w0nlNQO7XQuFRB7cOFRqAq0kO7UrBfCKE1sAvU6KxlZa5/TSB6AaeBc6rybGc9JNodpSZ5oxu
0DXam8SBBelG/X7Kqd6pIScgFLXP9Ph1YYNZDr1pZ0SCTvH4OEflJw5DmqOpwjWcGxQ4CLMkZEUb
SCPFWP4lZvFm5PKRQx0QnSHdAJw+hy0RuYWGBdPh8AdkoQXtxFWv0aZdFQW3mQ4nb+pCcZNzKKqY
X0DGrA2LV9/V6Jm5O2zVPqa821zXvufyPgM9vBtsXCHekNBPlZzyai29S9F+TZ6kSeCoVSMme9OV
1q1blx8MC+qNUPFDhO48IouIRSgJ5Bwj0vEi69AByEo796Xts9ca4fXEQHNTuObFmMwvu0ceOVwS
WAvDAAEOMJ4ftBXMMg99qT5i5EjgaCD3AeU71QRA2PFj5wviiUtuxIpo6WJ27k1TxEHbg9eJveQ5
CcvsJCtRb/0EsLM+uHQTm2vih2plRcUUZDMXZG47pyHEijdBjiob7YMJaM2332ux2JO0HF8aUfCW
hOzHCTnzYFCZ2Ew56pUwGGfuOQqGw+xHzJO0ZT6f9S96UUVnZLCwB6leQMQaC6hNjCYh3Y6xa13t
1kEydsQfszCFO1bxPvHXlv+c0JEK4FCVq2oBrTX+z7hN6eqKhlb2KL6wXy2Z4orDuuNvkYau9Vmv
t1qNHsOZaXbOPkQQxTQJUhAKFrf132wdWVtS3Y4OA3yWMwJBwPuvEAp3AWs8oDPcAnlYJAAs2esx
0O5NQ+0b7KPrzA2hY+jn2TPvS2g3q8jxdzFiOJ62O6BasdSSQLYqweqA/qFoRqXJ0ud49kV0w0th
Ucj3BWYlXHzQNDJ6AVNCa6vx/E/UqvC8mvbEabQ8FtX0SOOvpidqnjuj/lkTwtqmLRK3Sd1WJF8M
xqXh3sk7D4HWrAMlXW7XrvfHo95bgTB69ps+fo70Y2jLJzRPLWtbs1y9N7FZPIsYvqXs3BYfiQ50
OEu8C+ZMtTKwlAYUX8+VRMEmQQsLZ/4R2SadBSfcql7cuwaJ90vgnSpgOHu6Os4aahavvSk1JVa+
zvw4nThy6XSpkwEv3USJPblCJ+oxvi0c/T1UnKlZro7cAmgn7P5i9NW9qZvVuVDRnrN5saIFcDWa
9E1YDZMxTS48szt8ZfXybCWNzmOGVCGQfqRzsbqbioHcDeD6GCqF9t6W1Da+F6Ai9dlwk9XYGhAN
gVCL6WlwPUlyBlg7DhUpGK9NZ1Lk9XnEQu2k9kYQke5gC4OKXNFHdh7bJy0tFyOmN5I6UJz1Hgmn
1isutWgMWl8w3R0rAptdpH1Flu/TXG6Xf9suu0kbz7xk0FU2c5ZhGkEQB5XEvEPV6+FQGl9JRhPM
H7ewG4MytkdKSe5tUzCoHGla0jJhPc1EHgyypeWigVxsOg4nYbbl7LbDCHErZu27RB5YmbCY2WxS
NIHuMkSIT4X3U5YaqfYdrEYYbGhSIrDOLtYoK/Yv2JhiBsu807REt6aDwQ39JF79QueV8/TybrZV
vCb0ZaaCBcRRxzQj3Kjh0N1jRMIJZ20VSZ3hLG8mDK6iRLE1291LRZxUECaLJlQ7SumezHEMopZf
UtfxjqWGhjCvszAGmDvPldGd53FcbBJKrJS9/s0W1nWMeg656g4tXnuILe+kLVUvWUjzVsEGWWly
uPXHJA/mzt5jIu1vEi6ttKGzriQRDJEeHwzb+J5mgAOGUOtR0yW7an2OdEmTyAED79NpMOU6q6JP
p3NC4KWwrmzu900l23fkIDTnUgZY88m2PXHsEZ56UXlr+NbLkgRQFZ+2wa5j2e64ljcxYaVrwR+7
WRp71WXPnRfpP6gAic32w9vWMfsbjvHDufSpzPM2e2aoq18yb/SO/kJ+s4cHS9RvxYBvf2w/QYwJ
pAHdFfg70w4dXnESxcjp+h9mbmhnO24ukP6dXdrFTBXqmsXbzAI9Ywn2J+xz7ty5KMyQzqQEZkw/
KsXwJkYhhIYI8qdRM2UvEYyW97qU2aEkhkcy0+FkCy8Ou8O8GyezCnQiX1lX1nFE1mY3QtMBv3yq
8vbLKlWJH3CIFwgeVndQrIGn+48JkKquKdiDbK3d6x6WN1QlgT9Q2SnbfqgTe5fYro9uM9n5tB3r
qRLXHMTSA/cWxO/uR6thQclpmBqBicTdr75Gln1Tp3UhDINJIPk7mOV7FO3lyPoaMkZuInLOJYwY
WOnvWd8818q/WKi1av2mg1IRTU3xw4G5yXFs4PxqV4o5dzO/WRGdBTvZwsKb1qZUI+0QdTSBv58y
8RxLJz2KqHLQp2VM8jAGj4tEDS53jrUfAtME3G/C0yhpNXm1ESRdG4wTy4g+Re7GiOM7kaYP5Ec4
S4RLdxxxsuWShqYbAcVo2vbFGbp4w8tJ3ZnVJw095vLfLo3thyECaLNYIm0dEW0Vf5MGdHA41AXm
fO6YDu0q071WrX8zRDSEDTVZp0TZ8wESFf1hmGTgciIYk7J9HKVN/SmzdDdc/dkqD6qqfg45UkFj
MG9gT5gb/RejWFDbKbhaOEw3LFcwvDGj7uoOS2BUNLeZ31fP4IVfo41hQTzmGIRzgSZzVM/sDP1T
7Pr4w7miOGe/OxHAQLkcrmOWythAZOiY8cWIUbFJd1ibRyJwOVxMsB0d3HeSGT92lOSaCAoH0RrR
ms37K3Pc17BJbzOjKrcTwwgA2M2jQecNkUO+BlhziHRmbNQAHHssEy6XH2hU7PRlxiMDEqd9dMOF
BjPhLwPdAhasw0s1bYScbHAjEIk0M9uOdvvo5F9eM9hX+mo9+vhkXqS9eVhdBt27xfFwFlbSbLvy
s9Z9se36RUrDUlJQ5uHAZjUTVcU0Ja/pA4e36SBfx8h4KoVDC5Kjb565Zw0jcQSJuumYl44RrWrq
Idi+zChYGzeie0WyAtoDG9VmGNRnD4UtQMz8jENihNfG7WWq7Gl2uCU82ms59vyxzvdNNSggBFTM
0ZTvZZ9fU8fTg7ZepFbISmDz9xkLitXxCiXoVqiO661epocBLmAhuhBbo/NYD/2G+f4rB5GPqKeE
nTukhLo57dqugVk2AgqymFu4UtyMXQIHaHyxc3TIXeN/EGr2ZS9iC9cGO97SA9FbXdHaASpE/fNd
ze2DIhOtdWmv1DnBAYDMEtCu3xis8Hj33rwy2B1dHRUjE0fHtm9JSa70JtkJmxLdq18LtFVrEHw1
N81U1G8YnD7wGmzbCYa0zi+rtygkzXKY2Pi8x9E2fhZK+zQa+5j4Ql7UuCvr6N51xz2ffdU4dWzK
MAVeaSZjgMHigsJ+uWqEBvCHwUVkaI+wwvz1rI1br8VdOCjim2t9i7fyjAYFQgUDLsxJBa0wUPoK
JYIly+9iWNo+EqmAZ32HyvpU+lMLKFQx/Ng6LZkMcefbm3KA0tFqxqefiTTQPUxVjTWPm3zWh0OK
GMD/Sot7DGWvmZV3tHdO1cCQ1sundN/g8KaLBMNx5HBgU+ONunOBWK7y6LZp5yMIIp0xDwFKZfYj
zB1aTSzZK8hm36MGt80qhmyNF+nRTfQfNqMXBA/21clTNm+m5GkMgxo/YUzwzzTuYHmtqmiNfuYa
W9m6qb8rd0+gQbI12uyD5G9Gyk2PlGJ228CXomEAyAHbQ75KczzGRGGRZpFxBu4hPGmOjb6inJ70
TD8pzCczjfld7OMlNqFpRfhyENUlnwy9Tvj6YZtourYmeOyjIZIW8jEG4Ujyfyg14XU9GF6Jf1Ri
i++Xlq7tblOk7r4ev7SOd0+uz3aevPhgyvpaojBRfN7aDZmSRpBmnKrhDkzjV/Z9bAbdjDyEMzoY
14HFIIVo6fnP0N+7cxizghutEW5D3741GooMs1Un0yc9x0ua64zHb5ss0V8+TBRHqze6ill+CaG0
cvdNF3eoWo+FO75MCXK+anG4JIxWmJs3LdkGaD92sdtsoiiFFutYOJiZxCB6B9G6DMJ6su2WJeBs
eukJVoQs02+WU8U4OBCSayDtB2sX2zACygQqYpdzsLfAVvT4SsRA5EDIQYgYlUUHp947iOMl1ka2
8fA1KzHHuWiETdJPjyracPz3Ayl5io7Cwxha37keEeLSTM9az4vY4PmBDPfkGyNggqotmQFVfENv
2sshu3VzykaF4mQcJiSJEUNbbSb3Cz/heRrzvdvva8PPmA0gBq8zuHhZrwec9CLkEMZPNKR4vxMp
sdAQkhqTvnmqQvvWQSmUDNg5pWV9hjUdLkAMF8sItf0wYxy23ELfuFM53NHGkm118tAQOqn5mTHH
7aNoT9dmXLl0IPEU4M1hvnP0I0OsLTcWnAsQyOfGQ5jmN32NYrbmuZcG7hPRW6+W3dxN/WAGJTCA
25mkb2BHh7i05mM+Cz2wJ3ChYDOkoT/WYdRTrsfDdhqbtybqin2CvNAhOHNHWf1uYdPAMojJqiuv
jGyb45xUbz4EerAi5c6L/S94Jz9mONVpan1MujXt3QkInsF1MKjMYwQwbwxnumtNBfORFkHViOzU
ieIQ3nR67t2Zw3waWgToAk9uAKEg37R13p/qWtwD9u/u7YXONrkt2+GsaJMPznJkRlxA0XmuhA+k
zbDtrWeUZqAbenlqK+KVNRzfZclKgmms2FXCFruRMqUuNJT+aFhmOJ7bOl4gJxRPu7EB1eF7w7wZ
OoWdydR8ztPdSZikjSrwE4HG5b6ytKViso8Li5RAHvMEgR1KEC71tUzgY0q93pGG4q8QHpc3Q4eB
uzvyumGY0Ewepxe2pqjDdmCpPZGTD6z6TOCZcQi71Q8l6uWV5xhgT+EwZiFzqqpMjo3FEUxH8AUl
YNz0sfna8iQDpdPE1YzEOBkaOitzzsRNjZY5TGq1makbeU9u4qwLT06SPafdeEyLjIZTsTgGupJM
pOQx9xgcjmnxDoJyOyq1I0LwPkGy7sXanujIatWLsbp6DVg8H3OEw60NHBAEhj9MW+iY8NxHetil
DZjLGb+73L6kLQEJCtlgG5bJLgzzu6GCPapzH2yMxPsyovo82LFFmEB+EFb1VpHrsPboVGOrZvjt
on4wpfHhhuYA6zCjHSK3iVG7SMOVGYy9C3e3jr69rHzIZ6Zk7TJUtyh1xOg/+3HyHgoyzCzsdyt/
5K4o9ZRgtj5B6cJ6Q+4OpMmUd5OoDGbiLI2ZZuB856yioa/BAb4naQZKoEoFC4V+6SyWNoptWFyt
TlPaIY0P6/x5iKaHwU6wd8ZvfoRmd84KYMj443BG7FwKeIKRnU2I6lbiiUTp6jnHIcOS1hnjRa+a
E4hb1DnoU3tGxv8i+/C/Jx+a5AzruueiAXJ9b8kF/ngDMx11v/9m/K+q6qWtYLMSLkDkZlM3aANG
zoZcO+kuSWjUQthft1GnnRJ6QTuBaXv9Kx68D932KlV+thbjghyxd9T+dPPL/xn1xTkV8xV8irH/
lXeaukW7cSAQh6t4LKEaA3U+iTD0103THnovBCqx6N0Zg5aAqcwwuqpCaHvmmeLkTy1ChEr/qlVk
/JQpiUNWrcr9MDKKJerrpoMihZOH8JwJigzh4AkHysBK4mGj+vqSyJSOKeehegDpxUVMsE5P2xDT
fkIYQBT96JQDgq5jHvrrw7HkmAlsGPdAUnonettgtmcSba1aO2SW80K8EyQiU4bWgRTnGw2t4lqT
ubYOJzs7Y7/744/E6P4eVftvH+P/jr6q27+H8nZ/+3c+/qjqqWV9kv/lw789VgX//PvyNf/5OX/+
ir9dko8WHuO3/B8/a/dV3bwVX91//aQ/fWd++h/PbvMm3/70wRLrIae7/qud7r+6Ppe/ngW/x/KZ
/78P/uXr13d5nOqv33/7qPpSLt8tSqrytz8eOnxyLRpE8v7bP3//Px5cfoHffzu0//f/lG//7Qu+
3jr5+2+O9VfLQhHvog9CsKg71m9/Gb6WR2z7r7pA5eMSfO2bKJ+5/klUlvHvv1n+X13PtIVvCl/n
q3W+qON24CFT8FU+ykgbaYTler7x2388sT+9gf94Q/9S9sUtoehyuav4Rn+KcUeMaJq+73jCW/4i
9D/fg02oSHKlY7CR23krtvlW7Z0DyaBbe1tso03x8k8vzB8//08/z/gXP295/J/u+QLqH/sEMN30
kOyb13gDnncN6v+QPYT/Ilja9B3zX/y05fF/+mkItMycY3kVlC3zJUmvBLUMXvZccyHgQR+GXdZG
8TF0ElrwXaiTuOLm2POTaNzZiNvoupgoESplVY9mJBp1j1loQH7eFZzKN7EBvTWMfFSnqujvo8yt
g76S2XWorPbArIZmMJrVm0lw7gimXrS3OW3E72nU4087y1EEAkDbjlnh0FnTvGMe+mJnq97bQxkx
YOaWJMW3oA6LeYDa34HZCQ3P/lnMsXXxGlJ5clgJH45TDLdzv+hpjWRONs1kNQ+DdMKdiN3hTqWa
uldg7bYIH/RHrUSYDuq9jU65wZYYGcu0pZcC6U+c6424QIyx3BvXqed+ixiFqrcWFh1mX6Fdof0b
2kAfzfkeGjsgKi8TBbVz1oCvc5lToooUBYeFHVxQEL4NUgOGqKWZ/z+Ozmy5VSSLol9EBJCQwKtm
ybIlefZ9ITwyQ5LMfH0t6qUjuqtvXVuCzDPsvbbxFqFmDDfQlZjIBGk4Y1bz58R4N+eeCQwhGYRc
kaQl7NeQ8EKeQGz+n420YeEbJYvfZzcwlpA6sw28ZN9ZYQhAHc6K3lZ+nf9FrmRH4JiIQzYU0JH5
XNeZTQwpDZMimMJJey84OMvQ7rGHMzn8OrBCF9ImWxlkqG4cO5vcbdICgO1QZ9kr1EfPWjux79Qa
GAwEpWAlhaoHUhgL5ktdker+AF6I0sGUE9Z9tLDae9AssfND3KO9IfOkB8EBPc80fpFlubrfEY0W
WuxiRRtBx+6mhek6B7HTnyApM9EoMe7MVxFoiA8Mhf3pPlUJm/3HqvZROuCas1wTK2kNR4WJTCrZ
qDauWyFERZlTmD6NTr8AJ4MapfFD1DYGoej43xm1jCR+E5AK4nLkb/PR4DeQoEiSSezC8jZoPfX8
acgpMHDWAi2gVnSKqH0DtQjAvWQqT4CrOSWFD9zWCzLzXyj70t+I2q0m9C5TgqhMM2+RUPyKphg+
ZgRv3dZ3Y3gVM3KfjHWUZcpxRXCiVkxqoZkShZ3F7n6KEQ+9dfbIUi9ROjCffcFAdVgLBun97+wT
3rmBC6Gc9t6hSUB1QeXSUAxXOqbug0XIlBvoVFTrEyM8tFgr1JtdeCncLnJhO47l+OQaWtNVdoUl
kPQQJFp/Z4HVsqWLZjwa32WvEWmXTpu1x95onX04IEGVqiwjAkUIdqh/Slc7AxUapdt0KLVr+6/0
oU5+yQM9Np8hWThc0ou8VqdN9dgNzDcTVJHlIF8WJc/wYhRGXxPmXShBMgYehG0CI7bm4ajAm9RU
dxBrgc9nsk2+8rYtnAAdp2X4H70RWdUdObe2ZCPBvMA6Ul2E7YvPg8RjQS5r7em1Z7sohow0zOtb
ks/BwDYuxiTx2bBEx88P8slyHuJwXlhrqWzYVz6Ufmd1ZPd6xAU3BktyXgyT8LEoxJbbjWQI42DI
KgUgLorcxpaU32lOamNMDgKtotuqwYdZFagl+F0Lu6tcFh5Ic+mBOTPfExqAiNk6aTMx0s2BCHsi
kBBelqwljW4JgOucuPtBBVybv9PIZv3ZdLOh8tbDbIITFTYvT4aJqM7ifQyqErVKMxRiWDo3e6Ai
1qhIAU3inHONntenAUeHA5mAnGNSG35ykZ4TW0w+GJ8MK4RcCtGWwp/B742MJmPtYIwm9qpLBkCZ
ystMRIM4PkNZjHwg6elwTFirI7pvgZqYDdsbaC4vBclUtGQYRJV1RDjsJuaGgbaPrmloUpqHRLJs
wpg/Rov+U3Z5zTfiRmO27WsxZowlwbLJH/x3g3E/AdpOUVILcqzuQguU9rXNpMFhleQeehisOzS/
HKwMJlmdNjY2g4vZVF7yNlsmB/fU0PaEhj8ePUMwIQCE40ZHrRhNHzNshkisSkJw0KoCN3qxG4J8
T2WNLhbIJ1gx6O7pbJRQguwlObRpAmHex2jQJ65L7Xkf+UDDWPSQzh8r0l9mPDFeNm0nt2v9V1zr
av6QRl2Mj7Xj0O0MXmVMxyFo7Oix9cM+O86GHCUSFKcTh9p0UowUnTbT19501fhLPFNKEy2AE/n3
kcVQZ3mceC0t0tx6diuzgaIjJXqZmzAjc/OUc1BWa474gqG4y7Be/Ak8Q9ZWt9zHh0hX6XhJ0m6W
W3JEHYQtVa/dN57mSN+ZcWqWsJEWA+RoW2jE6HU1UzpILNbRKZIoe69px5jtyjRBDARAB0xGGZqg
i+c+sZKz68pIHpuKXPAT6BBlbwpimqae01op1AaiM5yNLGkfwJX6BRhImxjR1I+j39bNjGsMISdA
eQ/4io1twU5pHsPfsEaL5LPjQ61D7vqedHWfSUfJiTvEvnkIZ0u/gBfE/O7AAt1Y2AvurZRj49wS
mUtgqZzabQMTNFmZecCaOxoGBr9+iwq7d41bOi7Pf2nEejPINH8RbJ95YmcnOs5RHD6OtS69tTtb
5V4P9ZLQhAu0wrcm9V1QoxgozRq9CHZViCWVRRC1185LbKPNQqlocGyQjzdSaKFFzFKbzG0sMugT
DKMt6hX7DM016nkJ/MGMZ4qZqO1s87Fon1Ov8Y/aS7zVCMeQgZ/N6LSWNYwtXVjFiRRtf6E/GWVw
qJNqMvfgN/JzUdfjs4+Q14H8FRNRQuIUmK7cg7rEp2EzU9VVRAok6oh7ygmm/kCfxJsROTO5TWMf
WsxXutR5TdjJmS8I0m3kZVM1/TGMEEdCn+A/w2CzHqvELI5QlIzkAVtAeGzMdqKdTuR74BvtyXZt
8yHGEvjtYrC+ascwd3kxpvcu3v516wakSyByO/bo4sllyEdn0wEgOyQUKg+jgdGpqhug6wGku1Pq
VYgrUme6UcDZD5bo5YHjj9iXjDkg4DCob12BZshNChQBURa/eXwpe+kN4165Fqa1RfOTL7yVbJ4U
VuLM3rVDzc+ugo1VS2YmywKGLcydaRQdoa6jc7DKyH4SZEOhlJtK+xGZR3rSSe1f/SgIgdUgoxXN
siJpIk1Cre+hlZxQyJcKuuijq/lPtoIy5K5wKanbNy4Mz3jvogwgcRflEfvNSbBEH6vAyG6zR3rE
Ovd19JdV2EtXudn61TJL5r44EDlTw48c8MMyGK++JolVWcKalcbkPDXcvc+TnM2vYUxrKM0ozXad
2cMoqpZ3ry8Q06WOcyPOy9wPPRLiwm/wpnNfwdXUwnhmHsqIJXbJ9vNTo9wQlD1vq7i2drJw2ZgZ
GYobGw3Irupy7tp+cvNT09bDfd4pOG7SHv+JwpD7plLtDmBQXGzDrGhewJIhKjdrjezE6nyccezh
SKb3zrkDzKeDXWzbMUKFCg9POk/x1bGGZEXtgp9SGyz2NHHYt7oA+G5NJEOIPIAGaYu9LUAr5XHx
a8TlT11F3n4YTTaxdZiiQ7EEEiarunQMT/dYfcI/j/AnIPg5v1dJPkPkAJZCcaDJt7JzCDSgEHZF
0hlb35BqJ4dqYnuWfsWjC/nOVoSyhXHg7aVm2jngykRgbWf7lPpsxdlDfd0TTJcn7rwKjeHZGYsX
iuzimikzf9WG4R0XQ81mZB1Mxh45wW4t2WvMVHDpJyxibx0UFXHDTD7rNjzVYA0giPEENHb26xrB
v8768IxXNREgpMfWRTmBUb73gIT/j6ofXP1Phu3RBbQCJZvFCWHSeA/ICSnE9NKyFG+VPpC58Frr
QO0GqyATfgzluzcUGsZ+6eycUjdPuHOdfyxscMhW4YvB0BfvEnyLo1QCQDk/0Rwr71qMuD6yoJof
O3fOyHSOjZcQWR/CK4bwTY5OxiHX5MyMIDhrdKZ7Fivm1gzkB0uS56S0n5ghThvG58HGcRCel0s9
ko4P5L7Ac8j2sgZJkIvkh5LiFBr2t4hwDiBuE7J9wkn72Fbee0OdsyUniTOIDA0Gi03pYMbi9x8E
7i+UYoiwyGlohn+Vb32VcXDTOXoQlJpo0wDgRs6V/OGVO/8qZVxTK3iI2aFhmsUKAkmUlEayVN2/
lFFl5nwmGYZxrlumr2AYzZfC+UpjcKhz9sjgAiDFG36Td68cvlKQlrHf/uPlA6KXk6bG4Qmaoopu
EzGu4fCeQqtIquRx1OqdgnHr1BAFBastD2qwHz7k4VkjEjbcz4bjLrKPLQ+YDZ6n+WCJfaeMPzZH
4GWukQepVP2JgghrCu2dUciDtu51vXjTQLaE3/jga+LkPLeCJ2JAqprqvarFE5XVA6Xane4ikjD9
DqNMfKF1+kCJB9rD6/5lubFrm/BkyRIue9HcTY3xkhXJdaqtz9JjJTM6r5ZglciSAhQKOiFEngYt
UdRln0klQIFB6WQLm+BCDnDLxAbSFv3Y+dOJU51znLA9GzFFhSiY080+mq11YfP3WlfTh07ZCppt
fU47tcZR+wo496GeZXyHJX7AAITIdIBkI0MTVJS9anTwPmQYTDmzXHaw2kqOSS9J67SJnoSek/Ow
IY7v8+dEVdg/941qzmqot7L7kPFTCU9L1S2dyRUJ5a5ArT3P+wlMPZEMA+QjJ3mHfMznSpZlXNlM
CCACE5TQTf4p1CyNTO9HCIzVAHG1DeEJUQQQnbgJ+bSeQob/YTmsloonCj4Lk57PYZ8pV1J+VgQK
DswyqoQ1UoxwwqjQ7LXXpiFDr7rm/7t/3HU2aZTj2d+SY8aY5tyTbyRq46QgVJkVWxrxhBNiY4lr
Q/2R1V8jwgP13HtvTFL9PnsSyF/rhlWE/dvagFxMjSKYhxhB0qqg/Mnqahsa4T6q/xJB4GXKopKZ
fXlf+fiwiaBfze2rGPj9hqw8kGWabFXmhGubHmJjON81AGi+CA9BWh9DnmuPRlo9DjYkoX7bjsHW
Hsh+amZWbv1+pFOdRxcMz6sBDnYdOke4JRvAjdICHu152YWQHiRkOd87d9acqO0kv2Zr3gax9aQm
sE/p8zyaG9zXhyL4G1BPWhkrJYjOazWkh4qKKQ6YO5XzwUy9w9QzLSAtPZSuepRNOLxI7m3+Flbc
Fiq3fdQDPpxSil2/QUIsrIyXEHDqOaGEyYV6y8KdKxQpDaxzO7ackX2yM3SKUPcr+ROVf2Ts7KjN
N6BGIJ31qL1SEi+OyHZx9k7gRq8T4TMcbatEeSsap43Vk8A85Y9TFLGj6w9Z0+O5GhOYZ3i1uwab
4dJ1I+KfB1QdmGM1W9W5g7LAacIYdMucnZywyr5pxIYZ3UGgvb0Jxgttl/OnAvvgIEwwuftNUT32
WDBCZZHH63b08dwPuCBTXpwkcnZ0nJwQxgYHHgEUOKwZHGGLbf8YMK1iIjfchNjT+B09w9dUx5sg
Vpc2DrZdc7dQiqnI1pKYxFiIV1Emm0j8WXY/byMP0B8KCmkWaMmMXWLKrUrq54JuZY3pyVxltVjq
je/auHXMLnInBZ2GHNMBfBNWRUJUB8YSUJe7wVYnTtk9PzLrLHFLJ1xmGLYW1bLR37lFgRCH/XpB
gp0FSw9Lj4F7COs36d7d1WRplbBdwLdwFH5EtcViFZrouhryzxFLeKLNXYNMn0lJvO5IlMrthKdr
uE9HH/2jvKjYQSvH3tRDooTw8ezzLXrkC2rEeBT+u0DOR4qYg2uKBz/lMuRKEuYe4iq/BaBIhqxB
MBIhoBM0IQTGUHCuseygT2OEEJCphm1tJ6sPq7AuQT0T7cPvBEUKzvu9Nlr2MQk78fpshNO2Iw4W
sfoSV6n4xkM2cSZZF3Htvwb5EzZznni1HZBfm/mw8wQqvJH4A5MYg3a5u73nPBPPCoZpQ1USGcE1
LandZL7FXb8L++DbaYs92CFCgRBknQYFthAzo5Xk+wGpt0BpHFMLx6+ZycchqGrFl/RvtXqgy40d
gsWItunE7+TuXSQYunjqI3Ge+WCFsvYzEAztP3ULQaI9Ft1DU1rbyrvq9EE3twAxRkRCTkOoCGoL
LF7dymeQrfrHpvruhxdrQtKcV6esf2+Ch8jXWwY4W0OeAYOs+F4WDTXrXXQnKD3nUW0kH5+LthHi
x9o3zJviDa/89rfQziH2yjNLirMl2zuzG0+DTk4NDwH+DxQc8L/5/4MsJ/Sjg11MEdIkJ4V8geN4
O0Zq23rpduCPkDXe45lwZ//eZOuY6o76y0Olog4OsYJJylmQ5FhTsrMubdQ55ZPM4q+eA7/AI+D1
CEnqgHWz2auvPveuiZ5eHdiufBYcSk38NnODgEmlrl78eP74GOCQSsboENSvZee/9SEWuGrybnq0
n9NkvItd/uRAWCREO5SrowABYY0EMLSv/hjBoRsPto1eX2J3ku5+8OzTpOZ7swj/OgNzI5Bwfn0y
NsyPAP4H5rFfy8C60S3LwpgeKrDrWy+N5WG61w5X6GRfDKfbD6o9k1J/AxC8I8Nr70zE2LkZOKbu
SED1jmHbBlEi4Lt+fEsN3A4pGi6qRcYIb51pPKUumnpzdv+X/8AXwFqkSdYcousUfJGWi/xA0yS9
U7XsWgjNYW4wIXXaDUJUtqj5XY9+XlUgUGzchiHjdEBlJFTylx5cnh6bZCsN19s3n+D17/CSPDcC
X4b7pRxobYk8tl2/L21xzwyKOmZIrl5CaoxjPk2u9Sq8Idl6i6Lcjz59vlEbc1amxbmIXfJrKUPC
4UF1LmVdTkVR5482FrIVYLxiHaMtI4Y6paOf7UMD59euk1OK+o9uC3F+sm8luld1F9C1056VkTqi
of9IHPsCB2oD1H3EHA6HLVnsBvdp8T6XtFwTWFwn51UiB52F87V3i7dyNLhFxvEN99JXEE13kE8e
ExSOXtc8qXY+GFCL6kFtA/a3L4iXqvu+bKp9EslP5qPvBamd6AHfozG8DB1mfM2JE4TOiyXlN+bh
h8I3yfzutm3HqH3W9xP53TpwIPgMD3zyYCS7vQlJ1CGoQbBakDQrKCIv4P3xxjTzh8H3ZBZiLwP7
OhjdjvBKcEkwS1C9ZwqmSrtTtjgkWXILiKZZoTFYYiZPITIWdKCssKHJNlkAJrTGXgy9AWN4j0lH
tA7aJTPWLw5Y1KSvL0aSXprYOs8Q1xLwAXwum9z4KRWI6rkmqAvCwIFEvDX+4xspR8eqTz8G031w
809bj3sfixdQ/zuFLimMbYoFnOJJeY4crvXi3pPP3IsbMah7jxhPgSLDxAJFfNy5HC6gja+tzzOt
CNQhuTYjgMwdl71QvXZR+XG708WpW+R/wzrYuMpEJOU8VGkLELIG/bq0WEAvFOIIb7pMxEwPHpDd
WfCad96hksZAc1jcSYkESebIOKZNHHYX3Q2nBIJSROKoJOVGCKY005dZz5fAb54mI3ymi4YGWl9o
sJmPAfw3JyagTLcTD20dh71PbLCaXzq3fTB6qE55ty1K83mek2MRjX+Fd/JgT1RtusXecyDk8+TG
AYhhn5jR+qXwkQZi11vyYcvfPIMA0ldvwB+4SfpT2idMdirio7NTMog/cgn3gqvFJvzSQC2SsFST
HBcduOMS50nRo+0dEFsKKJiwIZeMnwGmP/bpCNSs9MK9P6gPr2rOXhCgIupo3jd0uKNLVrr6ZWOz
8dFidbK9CWMJG1SbSefbKYz3FV194qFKHPKLZRMxRwvVW/mhm8+KrMyc7ABz0VNN4BN1ex+n6SHN
/A0JsMjKwo03Tz+tcI7L4NMq3730PUbnyNJxXxG42JgPBWlJ2JbmTiDLg3MUvAXxPuzReuOOAMa+
qxibTzzyPdm3VtufspkC3P8hMAkNWn0buSIsjJ0xORR0XrvMxVDB9ALdKn6Kjl+8QF2aPFou/OSw
fAit8IJQDRsKqkCgNPzc5qwRYSX7vs7vmLNcZO/e9/wtgUI/iuzdyKEsZvUJ4SRmeeh7nbEfpmCL
4wmvOgUWHuQOwA1hIcxO6b9bgO92hIAXi4UNjOkP3ca6ojMrG1RyKZPPLt+ZLYFKxEQlWmGAZicK
X6+z5y2PzbFyoIjeEK5l/U+c/VukYk10tYhK7ZxL7B1od2gX4SlX5DIfNH5NKkHJSBzpt4nPKB+q
Taxg6iIdbqcA2ecGwfzKUtG16vZGRKUBQDqdjoXPatPBhT78JZi8syUrCjiJpSjXecr7rFybGRPg
hbRM1rXdvtX1Z6Z/awagUc0ZR9Kq4TxXAZCFwN+0rJ7Kxt/VcD5tSLhgPSJoEPhgQUZ9RcE/M/sO
3D+yO1KOfo95j9MY90meknR2dMut1QpO+xFDtKquTeHsWv83m4zVSMCt2RyYmZzZFd5hVtsqE2fl
mGB0QjhNgJhCTxD55zAAGm4h76myhIAOa8vEa90207vn+tsqIRDCZO5KEit3aUYAIQspPcJJZHvK
InZTi2/m7S9Nw0Te3CYgyQaKhMWFQzzrzrWZbyK+nuV41wVvumeXjo7AG95Uy6pDUd2TeTohE2dW
MXrdne3dGAqjsw7t/JiPw4FlwSojbcWS9SXm36YzuXHDGMBueILetlKleZepZF+a2a6xylMVA78r
nFOWAtaAu2HQJdQWu1JMI55NBmdLVTVym/fByRUhmDtSNBPE6iF8rNl7wEa3VVNxmph8FYSyTAJQ
s7foHzbd/7/2XYSHZ3mnLbCY0j4X7r+YnkA32OCdS6f2NevlWnV33sTcFdwlIVC+eyXx7DWJbLKJ
GVzhJSnvWNR+FEaI+q2OSG6vnvOJXKyobz6FJA41J0lpndQzVt/eO/gxEIYaVGJCkGeAjJt2N99W
usl5ZasRrEES7F3LfsIZVFJKN48jSaFnWVbJbkwYSE6ppPWG47p2tflpuQNkzuIOY3SxZl/bbdWM
mgAD2T1U0k9OkHXRq1MrCI3H7ODwWmG5qBBhXAWUsLsk7vytGIKS6nBEL2jRyFMs4fATYWqfgsJ5
6mV0Hw/Rv6DkhcM6zQzWnqAAZ9ZCde9kBYc4gdk79M1ziC/FI3UjJzQM72aFWpokZvdoVUZH/W04
2JZgxognGDDyZTYr+TuOLD+I0J1JVL/XIfmVFgxtdjXag5pk8EhFlO81uZiHOZuPDFdeAyQshyEL
/oKC6WaEXg/kE/ZpyEXCupljvVTkHzBBTsUY3hDywasKgNrJ22CDLIvHkzPjhe+oFQZcgcowH+dS
na0gPyY+xIAmaXdonSkvTP2QRoQ6+vOzlUxPcsiORpd/x8r5DlTzLbsALkF7Ser4LPQyTu6hKf+N
EyGFRX8/ZSB5ZgP9JBSgR5OWIPOr3WwRFlWHO1bNdI7RBgkMLv6vnrhXvsBj6gzvY569qeYDCQpk
ygi0bn2XaZst8ng3TBlEOnVjh7dMLY1XxiQIysFRxLh9x9h9tqIe72jEaE1AYY1BZDRRd29G8W6Q
05tvYXk1EJEXbvtlYQ/URFV4brFBMoRIoid/M956lU+QX38ZOBvynnGQFofAF4A3gmhTFvUbooCU
nQ7V6UQ2yK4y3H5nEcJ3mkLMHiZij5WBO4nWZNgEPCZuEBtgB8CE8U/IBl5LIDUDfN6pqdUq7duD
AVmXNfR6wP3Vxu1eQ64I/Xc7TLddEj9KpyC1sQYahgOsF7u55afN/1qDqs6g2uJ/Qp+/Z6nKb+lz
XAUXQwCbG/t1HOYb4WIdrZ0rSgME4PHdVCWgaZmP4y/mF15zGGI/qlYhdbirgx0hhTersQ5pXJws
I9sQAE5SxNdcEGU5KdZuM1J3TJ9g17ijY0SkjgQuyFvSz+6hq7JjUMRnkv4+GJ4++Em85GdslGab
1KWMXN1LiQaVRn0+tRVQFG5zIUtOIwn9c9yHHZZEI2CFjew2NY5J9MyHtY0t8zKV5cqFjGkV7F3i
XP4xhmYKZLQ/0mfFl2Rbmfe3eYzGY1yzhORWfxyyZsel9I8xyCmwFbjtACoPLyNjAffFhMSn2JPH
6pR06UhMarRDZMG8zWW6YBu7brJWMvUITKcv2Pc+NF2UKEdiXse1dlkUJMt/nYsPvizGK4F9r5F0
bETar2ZlubfGYzqRmYnF9Dr8mivOxJBd2I5t07KzWfvwHa1yPk+grQ5+45dPgdcbB7ymm2pKdqqz
9kNmgaV3A4TdufMWLX9AM4DxCiKRO6koC+hYNqbFSgep0AspiUjyLbVRncL29pvxUNUd69GQgHKR
yn8O4yzAJ8z8gjKEjBS7r61nPfVT+tWEbOaSeVua9oPFLlcxK8cE2DJswl2T4a/vYKaIQWx6Uzjb
CGgerrY8Hx+cunHAig5U+o79PrAS3/QzMZ5ToM/IPfJXu+rhoUdwLWh2YR/QdjnkxNtzQapv2+Jw
Dc0+PNrmNF49dPQY/8bq6DU6PKdYXA7+YgjPR46x0HgkkbTfJK3Q+6keXuoyJbdbQrtb4D1sIiTt
qAVacy3wia2sIv4eXHcklrZ4K+wQjGQ99BvYa9SfkXOZRQiOa+6aPaaEjFMxf4pactaHuAG8NsXF
sQlDa90WebeO6xq5WWSpTxKurJML5PszcMkwIFIdVVVU/HbAx9d4WL+E1HpfDK64accJrnU+EBou
uj8rQ/FCHAvmzFIBhg8aD+ingSJODOZLNVX+Oq3kH35w9hW8CJDxRPHGNzvd+JFDZiJJdLGcrNuj
i4HsmOp/LMyQhUQdlQQT7QouRWeeKvieG88eWdQjryFLvcnt+zoVi9kmpZOA3qiYAOl0iyCMIVlq
BwRS+xj4suoPrbTa5hauFRl2PxEZnTWko/pF0Ty6STRfTQ+p0gZxrQ9Xkj6rxU8qVkaBn8tORXT0
UDTde0pcTdjTF2K0aeBM33sEGc1w1x/u2KZBiVUN3bUvz7ObnU1H1gmjQEc9UrXibqiRLyVF94TM
wN10dkouqTnH+zxdui1j0kx3rOIlcmP5MLtJcB19GBjuANZFSoK+w3qp7rz4AycdFsJWFk+5O9c7
K7Lt0zB7mLxgiXobb2wEWkzWPyv6NgzoAKsvM0lhOUKztvhQXgRjyHQotzDK7l1sqc9M9d9YDxm7
vCWEoa4dMAz24DwABsq3I8CcrdtheyVnYVlpBiGwSNgNZBiSqOKHzDR9Yng8rii+PtfaosqIU8Th
KplvlCwDYZCy7kEAt7iK0TDmZFJaSSleZDH34tyyt2oerDTo9HFi8IrKImkqxGKOPYd+ikujgcix
ArsKqpCRcSGp1uPK3ALakO1Xr5gvVZuZXMMZH6iNlOTVyOsxAoE4msFrg54nfZnmBvufSWIT8c59
H/NK+njhmaIY2UAFDlvSzm4yNePg4PdBPG0lMgofAL0IeXNRdC0x6OaUEWrVVXjttMCotENa0vkP
42yrZAvmrEXEkjuco5k3DCN4uyA9c+q3eH0KCdIViSnnkN01oX4jarPxNwzR5pHA10LpHY6WcsJh
07jnCi/+CdwTbre4GPRXjlyEP8ewQGqB6qHyU/vRN4W+MB1xDgjpjH1WmdnaERh9GnjVFCgxrBqy
BcIDVH6aungkNSfS5pOJVmyVQ8cqcUqayT8ww9mNIqgEgAcRqwVLzW7Ldfd5w7meJqwZJ4DLuzF3
ja3kU8N/Gw58jjojtBr6W7oMK+udIbDqZPlMYZbR7Ft+YONQmxnKO11EWQdCd1st1wV1tH2d/YK1
XGGzoW9F9ufF5El1pi/wiCEJ5rrrC/bd/vTbke3Rgq1r28eWmvcG2YryFgb5aYL6TAVsKKYHIP7f
wNvGR0vEVNU8uhji2zJxtrMfpfdAa6Eutj1JKpw4+E8dVvoM6doc93+WeKS75vSNKQ3gS5fCrMUY
11CXgEWAOMxcLZmb1RjGFdGdCZrvSP1MGOGZ92XOc4g34zqn5betIVK6AvlWnlMUoEKOd47JVSPL
AWvikGiWljp/7D3IkR1WvzFq7B2a4hnoSg5RIh8IUWJi5MoMBi2H3jpS1EpxKKyHwiFuOTJs51KU
2l4pTk38GAA4wbP1u8CXr2gz5Eckgnnrg4PeSM6iDXstwWgyKq6jCAVlNaqngWwKH68UEi5dytdM
jWKNlih5h+OqQWGUzx1dCZmlNBiJ5Ifr+/qnm83m2VBMn/02fK5inV2NwoONjgyJtzqzhnTH9LQ4
AOd6ZRdAyKXyQH1Qo/fEejuQPVgwVTO7vSi/IeSVRMCagfUHRYK8Gma+SiAX1WPo0v6DRMV1jeg9
C5FfI1QI39rCSJ54GPfutNx1bWquyziH8FsFn4MzPUvst1Bxk+kUIazd1QUmLSMcv40iBCsVMkmo
hUMKZzeS5hOgFnNdvvGojSHLcYUSt+Skx2ZMZlyydtbxwtTW6wQ9fN3E+HkzduMbkTG2m9ubP2Wv
fm2ncISml84foptRJZh9cDyQ4RSkIM3it15EZ1lTVcKr1WvHDt/DknQu/rUfohIvjkPQU6kFA2B0
CGTl/Gh2K+sBQv22Gp3biD372EAH+ZKWpQ9NWPjfHorjhPGois/G6D23fdz/mZgBSIBsJs3AgEzi
KIC/lPmsjIFLIY6Y9ThfQfjAuhpCdz+H8s9LNXE/synZ5nftuhaZ8xrBJTiKSBKjLeDrNWZnejcU
hMkPmqzPgh6OCYMft392oYd7jKvZIfSSbteYAI1c8MyGoWnxkC/DdKwaNHRouIth3AysCte+7K1X
O4bFV1lEjcUW0hP88i5b/Dww+YU7i1z5usn8/EA6Dc0vN+1rHEU4K4do4LFMZaTemYmVBxCow7It
vRJm/zNm6LDtqHeu4QRVV1f2Z2EtmM4GLSnMRQlfigWbH99yI8n5NLBF3KXtDP8Z3DU+VlYXe99y
wbZ5sWkfyYBO/JVPRsoaRAZbifqq5p7PL2ofK9t03+Z5JJc1xqQO88TovtrWMo/QwNS5dYb65lht
vhN5Oe5Fg+5gsnN1kma4oDrTcaUR/W5Cg7QxkBmIF3zjB/DeQm7PIUqE6gLla9z6sXPfmuxpIqcO
INy25jGZUrUrO0shf2yZxWdW+d0zT1ihKbzMXQgsg07hJLx6Wg8hhADJnIJaHOE9x9S923XfRigf
auXPBC9D0JiJhjgIXZNW4J/8KW+eM1Vm27SqUSvNeqJXMJJViifgbZ5CxmpNOf6FZckGvSJgJp8G
EMVFBBfUbZYx82R+dS2PL/7Pjg50+HNoKg7aF5/cEu6VNt7eSUg3Zwue4hoVUnkIwcmrtasyopR4
NfP/SDvTZbeNZFs/ESIwD38JgCC5J0lbW5L9B2FJFgCCmGc8/flKvveYBBmEpdMd3e0IdShZhays
rMyVax1AQ/Hgq2wYNkqZAodCCVdTyFstXhoes3bEVXiz/aJPJE/rDIgfM1VB+he4++ZU015JEl1/
O+aiWDPAPu130dSjZ0ftCTVsmpUVMto5eLARuPaXybL5/zFFQxKnAfWitkP9kGn22nySZnAuyE4p
xnc6Gp/HEVnqTXSkFj81AJ2RnaXPW2SglzhbhfltSqzJhykD8DExialJ86EoNcRHEBLVwZY51g9Y
c5IPCD7Ru9c60x2YBGHwtElpUHCjWFLZEjXUozsryo/ulBpMMkAghMDe7LUtVSqKRChyDWH5dezh
BoI/EvzhaBcyXbJJzp7NhGKM0tVPdhIKxuSOmYTJxsWr2AFGIcYTX8cOchQq5Z2rkMUyqY1sbMUA
aWCMEo+sWBm0p6Z0vtkdALzimBR72JnAOPeq+rdhKTrUcqD+XTkJsyeTQ/VaSSjwMewgw/7QQhFI
6qDJ9Utjj4+xOr4hs/2WhJX+h2RV4bfYUoHGZorE4EjIdLpyGsvdpNe8VfIYutV+pJLLkBfj42oF
m2TaO9J+RMfgo6QV9cvJ6pGlDqNGkOepHzurRyYYlXFjhFHWNF6l+fiDUhsravX3cwlJQMNFEw3v
KJmnW/q06sA7IQK6pTDVasEnLSffeUQLFHsBRdvG4nX4lfaa9idUwsqbFRXpi0wDdZNqqMnZpR35
7RTWUNBExueyasJ9XUk82fsw/lS2ctNxGcLB+WidjvAZHGnW7YoGfkrYAlurSnnnAIUeJEf/oDYC
569G6Z4fxEN/sktdX5lPVRfzqaCQNdXRbIuc2TQcCBEW02NWpo1joYde6aHX+Yw0p1cc5s8j8oHx
bggql2Tmoak2jqtvJo9J6JiZCNjO/OGherg/N8e84dWY3vlPsS9/ihQxgJFk/JQulZ7DlvAe1ZRc
M0q1u/uWFLGqfyY/xaijdbVq59JUygDBMTOZCJwO9vuTE/ROoHjU1lGZBEHBFRcoh9lvg/hgrwzs
rey3sphFTEFFqZUy5j4MFDWTbifVdlcWd2sg8GwflcX4Yd7KaWkyAuQ3fr3PxbCjbLu1P/snH0on
OJwbdW0/xadZ7KetmjBvmbqiijHny/0cYWS3IDwNPXQZvNmDeO99dJCe9T3IV/PFCQAsPTAZrn+w
n53HX1/uhe3FtyzbUNaM0cx8BE+56rZVAAnABqrhLWwrbv4EffjKobnhPo6pGaahm7KlWIYYaj0f
uXSc6hTRH8VTXTMA+uTmL1RE07coGOhebBX/SI3p0D00u+jr/dWKv/lyoy8tizN0NuxJYqIroWWE
nsrzpzIEK6m9OR6/3beirJlZRAUUnmK1HK0TX7P3dDf35uEHXEQe2rruDG4XhFTnQTrVre3ste9e
rm/hSKHm9JauYDiB027OmQofAGRSjq3aiZD9nKJu3UY1ZWp531h7xEfur/w6BmHfZFJYcxxN5X8v
99dxeApXkQalJv/kzU6BQIjVWDs5S7RNwRSaf9/e7Z0+M7j4oJBNFcVksuDGNw/RX7OHpNbemQhE
8jaHNoyqeuStbbMqosyFGymyYQHANlXDtCxNjH6fu1Fj93KESlHoIYLhw59znLdp5eo/IodvffQc
8LFCtTL7GE6v8QdScSJHuBanrsayFz9i4WSy3EqWGUcop7qDr7vKpjb2qK64xb7wzGIveZa3stlX
g9mKI7NY0zZNRRVE9pfLno9oYOXTFHp6AMbNH3fKn9ohcks3eV2L8z+j7OUWX9oSnn52UiFxntoQ
0jLvtHe+oAASyN1mdsNN6yZbOVs5N9fXuFiZzsnQdaKdrS/ODVmLOVhN6HhM6Lrb4kP+cfqL7tmu
Co6qnwTQPnmQJHuAZTnBxQt5xrShix6sbPDVvbr4GYtYjFKcwXC3qOB+O35E4GZLWcLTniUyb7RT
URlSPTR2QEB9lZ9XTF9FjkvTyyH/gvzVMAGueY0fBjgxb4TXyut9zZ92dU/+vBIplJsGDdJ1rgJ0
nqzFWst5RvtBZ8sbX9tmfrw1ju8rb/S563iH83pdM3iVOrBC6Nps2t00RXVd/PmZRyHuBhv5iUNb
TJAlbdLd8FRu5x2Zt4dsiLjsJO+4ckjXbC7ioZW0MjJbUugNko+UCUBGY+1QilizPChkIHguDCky
/BGXy0qywepKKqiefMjtXZxtj98N9hNp4cfaz8BhbcDntQHIrpW13XLWc8OLEypnagrVMYapuB5y
5gfrqN2qPfdMnMOaKf9yovLz+/27UBEPz77f1CAFEytEhMZn0MpFovnd9IdOUFB8JhzlldWtbevC
W+aiLQoyf0goFBUQyOjFcoQkN5Ol8Yol5baT/LuwhZOc5l4qcg1T0CUXDxm9/H0T9Dv7FRBEFfuM
U8AusGt2v3Hiz7+f2IGz/Sxl0y7aHJoNOj8faGT6kF5vYG4SAuqb9aMgzvM9P11cV8ANUVQ9YU4P
xscmoJm5Vbewy+7vL0ts1tKMo/AvGWUw0zAX3y2hUC0jJcvc05y9z6A1sjL4kRTrlxMPvJHpUJHD
mrLuaIuPph7piFQd0QTkj2+6Ca1RerAUczZiMt5ycUu32PLoBzZ8f4XXOc/C9OLDIWaSpnHOQfC0
V+eV8X7oI3yOoYuMbvo4eTnnwVjZ1ptOer7exec76pUCoT9GK18+KBTdPsUuWC7k0RXzAZFyDzjh
Smi7dQTZWAUYFpeyoi9uiAi2XFhBEt7WJ+u7A3xic1RlF0T2YdLmlcfzTbf519by+ksYr+Brcv1Z
8Kc6YxxITMCy6JUl3bz1ztZkLKJ1O9Xg/kJT3HrFJ9lPfQYFhk3tS0G2baCsXbH30w2vjsPZuhZB
WrLz+li08KnMyHpCHvroAMTY0LwikXHKwIwYsJxMRoZaq6Mu1CnItUrhTradoBvgY0tUpBo13vIU
YFUp9sz6D3gaICAutW47tjUAZaClnewdQTv3sFK1Y+pRWHwuYCxQVfUbg9/BqUTuCXCwuZssfXyD
ZKh9nIbI+nr/YIijfW+tiwuikE5Gq+glPEUDfFpHQ52e2xEdsftWbl17519Q/IqzsHmEZAVOAnbU
afOPEIm7svo6jAAnonpPfW/tsIsPtFiUQtKtmQiTyw6X/KW5PG8Qamp/pkmDr3nIhpV+4gLs85Aq
Aiiw4jA3zgGsKoYl0ntHU9RFbImz46DGR8JnWbzAC+QhTO7KWbpy5a1ZWQSTUe+sYTx1eOUAwj+W
u/RTaSYIMBbJik+IGHGxfSocQKalWRYJkmorixhykus4UuD89uo0f5pCyF1qqKb7hoENkBxALKf5
U4E2wrcpjfXDfU+58kdsOyi8wDvMlL5tLmpVTCZRfHRI/lJDHw4WA2stAg/b+0auguRPI5YmPpgF
69fi5WLLUgJvwxzCZXRE6t54Bh3ygXfaPrbk4L6pq6+2MLXYy8Lsy9qIMXVs8y+mcwL615++apW9
8s2u7xpVuLxM7xS3V9VlSptO8jiWNHQoqUpcLYkLp+zOcRG6NBkedmmk/odU/fpRL6wCrLFsRQYc
ZS1C8wisbzA7rLZbYNyB5g1Pxux1b80IjjcoAsudtirYFeBuPk14+bPjrcWW6x1WFBv9Hk6gY/zk
bbuILZEBw9QQ8hNgU/ozLj8l8uew0F7uf8arACZY5mRFt3QVthHTWnhML9NbgyWEw0frfVPAEgar
QvaO5tARaN1YPZ5kpVo58D/rspfn8NLowneOOVxgeUr2d0L40nLapzBtA7T3DknZPHUDzKfd9CWP
uHlO3UqiK9ZzZZpRBpJBxpyJA5cRFNCLkwNYgmDCoFk4MKq6VTJuw15nPK5uVcOrknaG2LlrV4L3
9dlk0WeWxec+uyrsJIP0SmU2dGBmbtNn8/dkcroDzS9ApFq3Vgy7YQ72GgvMuKE4tm4uoqqRw79Z
AADzMkAT/XHUt84ATkuCOt8FDNz9cjggJdMwyPPdot63WN0IHZg6CT0H6dRrvYuIsix7JSUWxzNA
fJa/ejOpl+bE6s82U1M1NZmzkOcKLGWpGm1m46sJ6v3+4bgmOxRmCKeabnMNksRfmoGEQT22Go4K
F5+PKFsVv++CLBCVidP0VsGnvZrnrtpcRJ7sCA8RNMMi3ildoGcUMXndelC11O9Fav0bjzGVMRaq
77apOSBU5MWZUGk0Q5eBRSu0AWV+n83nPnX+BBzrHuE/kUB0loPm//reXlhdeAzkKSdFj7DaHOzA
IZlkmaY3ukw1/beYfuNEXBhc+AyyiPoknXDIGs1a1KNLu4KMTNNKMAnoZUXkcODyV1zo+toXe6uT
3GqEHNqClx4kwS1STE1EcXj8W7Jfa2CuK/t4ndQoBo8iYotDEdo21EsLRmo1GZhtqkquskX+wwdG
ZXsl0Jj/X6GkG7oH1bcdvobPa3Wfn9XtRUA1TFU1Nc0hI1DVhbs2kdompcIC2+24FR1Pp3s9bSW/
9tXtGD5G3zW3fYq2q3bFsi7tarLKhWWI+p1maov4prRNacehsEuRNtkVgDUY3nc7T7QareJxjRz0
ugZNTOGyNNhtnvjOz6rxWciZkiltbRpGnEvnG9TuBxgrEKB1Uw+w2kp4u34ZYkxXZGQbKeYZ9E4u
P6oqofgBuFl8VKbyHkVJgSLGs0Xz7/Tnrxd/sGYqeKcMvaylGYsA0MN6UkM1Raje9F75Tnvod3BC
03ob32BfWbv9r4/EpbXFkQgz+D0hCxLWih+yK+q9iS/DGf6Yvpv/Xg9va/YW515X4vZogAz1INNy
befFlr6uHMEbvnixfwtfRK5Dd7IJC9mPwYdZz4VaIfbUPTpA79o35Y/75m6uR5U1h79VAQOy2L9T
D/pbMm3kTbLZ7cAMFce/7lu4kXNrqiWrNi8IOnjGsgOCCGHZJBK+3npgeA+jB8CWgSaAC8OWyUdU
NPxVlxeBYnGgscltC8hX4QWzcEJtRlC5LH8GEhsAAUhpoJwUdM1tGZS9v7JC8UmW1mxN0zlapkOv
fbGJJtg12A5IrgWtMEgQxurl9IFc27WCwsuqA4KR+ragkHV6W1uqdusLnhtfeCSjdsCCI4wjc3EA
5SfTGh78EwonMUq/rrQ5eZMLegps4nNyAIYfSDlRLXxlbGV3OuQM5MMJ4rb+BD7Vlf9DfVa95dLn
P3Hh0lFqw9mLACg/kYERr4FOdS/5IwyuoFkQGgnEHZ0/ofBWjccNQuteKm8YgJt7fzXUi6rG4ltp
JGK817k/4YJafCs7TKyx1QiG8b7cK15O/0/fa08wn/jZFo3Y3zjOF/YWn6eDTYYCDPbEV5n3UJu4
YMFfpeDkd1/XnOFWqL+wtthpXsxFCOOJWF0I4m3XBPAYfGx/6FtGqddLt7c2U1N4TpLqyVRBFvf1
qDuDqVfEqsGNP5Iw+FUQe3PAmNhW3STb1Wh/46Bp5/aEo51dm0dGP2J4/sS1SQr9omUuM/DiNsO5
vXraaIfhUUNEDr2FzdqdfeOcwYWuW5ZCh1qBOf3StjEqKa9My/HUjHHU4q0I9ythZM2C2O2z1enw
cFe9evznnlaJ/GrnST5D7DSn5z9BivO28+7bvLmhZ4sSP+nM5HSMK+rTDBE3ykckUX0Tms44Vw/a
kG+SeOWuuXUTXGzh4uwZDEhkacMWjttoZ4EU3iiNK/kiMFMpeOvTAP7t38gQLowuDuB8ghB17tlV
kY+go7hp7Y0IzdMXMDqb0kWqZK2lcZ1FaxcmF6cwzucBHqXBof9lbJug3RkBNLDBWlNfbNd5KOPA
0SVCPIg+ka1Rf7j8eJquREaqSpantIx3SqjZHSSnzJjIcNb8RGzSPVPLFLJtuhztc8uj8PAnvGLf
JqbQmICqAFf2K+fg5rJgrEabUXVsLvDLZSmhkSNtElpwhZrvQNzWXlLVz7rWf77v+zfXdGZncaA7
SToBR2SrjlA0MrnZxQ9SzCSBHo2HsGGg9ZfNAemhesLTylbtZUpSM3ekNjPLAj8Jt/t7w/4CNcvD
qfhw384VBg63cHjNUGXQxQ23TOlqNLih80KqsvbSZ93tAqah3IpzlgRz0Hma60C04iHktF0xLDbs
0kkorUK8K1OzMUi6FvErTbNqhl4QYWUKHKZbgLnbIhMD0CN/6o9ettJYW4ZLOhaKrBC8HEi24cde
fD/dnlDSjjEn2dZT60gHqXq7v6I1C4sFKXNmMUqgKt5U6kxjMcsbaUx4THO6Eoav7m2xFlUkyKSP
yG4sYV9Q8DPZNloqPdDJnUj7jy/247TV/GQbbddAZldtXmFNoxIFUNIxKEaJ+HUW9QHT293cYk1/
krpN/C7GPSL/m/E+DaAX/QJgZTVWXVWisMnt6XCi+WoUwRenOjZh52Z+T/NsOMDsIAyQfqbdxMw9
M8KjX1CKWgtaV/fN0ubSQ5IKifoEm+ZT5xtbZZe5yrMWcNlk3m7YrV411xHlco0Lf9GZYA9tNUKM
k+QLlMeW4bFtcsohy5W5VnN47WdX1axDjzJVXaaPmV78mCxYtGT1e6Mg6ejkK4fyOphStFVoEdkI
lCgot1x+6qpBSH3ONcsbFVgxgrxqmZ+KITdXAlkF2X//wFwVcMSOU0SxKN8QBqg6XJqr1UnvIdq1
PeuFEQJUORge3QDg9rLgW/kD1CIAem96+K0vfW538aXRWIAaPIH0p/WsTYj0AvP64I0dn4kpiUTK
O/oQPAQrqxUX7CLgXax2sblFrCdjG2MVvoqd8jUNuDxeWvqO405yGZYn1qobiH2+tvUaiOhne/Ge
7UXmpmVdZsiwdoJ0nrezl/kIhdQv3QdtVwRRAC8k9V24CBmGwvXGzRqK8qZf2SJaWeJTq+LPz0KI
xFhuWgLn9qLTZ7N+M4Ac4L8r+yv272qNZ0bEeTsz4oxzO8QaRmDK7TfldnwQNTnK5R+YLKRStnqA
hXveM7jIqE5pd4wGkSvqgezDdxNv88+VV+15PM3eWvp243YBEPrvFi5yqtRomxbxC8cr4UFu0y9l
s3J93Yy5porQhqFzHYO6uty/MtWSuiZv43mmsINu5oMg/jCXYE41SuNutO2Pa99MnLTlFlLksbCo
aoa8vMmOsCnFEJVSIAu0bWq9Cpyp/dj6+tZo3upgtdx4axfP7S0+WZU01jBFTOb2W217ehxJ8IEs
QZrtC5sFpAbe6jP0ll+e21zsK02rEwNXvGOONfVilCS3oRduzRcGycBOwCO6kh7cWiOTFIZOZd4g
rV9EVVqu+dA5MSI3qjJ+6+va2sdKm68AdW/dXiSOFMApv1vQf156ywSLdKtYJKizjYabAWWN1DxO
6bjtm7WvdiN66LLqkKTC/mEp2qIVdpSrouFNxgC9bCLRaindx0pl+FhMF64cgpumNBOYi4bAO0XI
y1U52Wy3zZGXSyoj+HoUIofWS64lK4+WG59Il0W2DbTAhi1hsaIolotI0TADIspk2LHX/DSWht39
iHhrMag2EG9NyhDyErID3CRL8k6yIcdQt4gwugW0eVK0WtC8cYh1SrVI4to8K0kbLjfNTDK6dyoE
B/3WPog2UOyVD/arulV3cCR+vr8o8QUWEePC2OIWnShBQA04CmMtU1ECvgm1/moGKg7lPTPiC55d
Jlo9wwuSFo6XMktun6pHOOndWNBsmRU69CeX18TK57rlFJpFFVoTg21XeXbah7M+I3LjaZEMpSFD
3H7V80q/v383zq1BIcCgCAcqiKfX5cLq2OraLLR5m1uUerPEm8ImYMTdnY/KCsDjhv/hfaZoZPM2
Z3D90lTLWLJRdJg6xY/z1D6rSARFRfzrZ+nCysL7TnHcFn1e2CALAcOYryMF6vtbtraOhctlXViV
ABhtzwk7tDM/ZeM70Aju/83IwuHGDC2unCEfb54sjwn5cQNTEJPYGqzh9y2JyLxw7YsNW3hAlVtg
0eBu8xLNfExm/bVJuPja8IgW8mB+1xrl7b7BG2cJgxTQadJS01iO2U2qip56gkHDas0d1HMQRGtx
95Zb+elzBHuGNzoZ2mZTonr3Ld9e6r+WFylhM1dTBGuW5YFOQ6XBGcdN1SV9gGgBo9LD8bhxWPuK
0dvu8q/Rxc3YOI02DhLLPZ6O2bY85ii1qb0UtCmyLvfXd9UZ5gVlAHoBYu4wnEwGdXnEbGVsOxQ7
8ZoiMf+K4fZ7MhDbe0BH6fhUFrP2kCNyBpQ2pZUySbR2rLbcW46k/Xp55eKHLM56fiwdCE8IXqdE
RtF5zutvsEWVf95frzgEV657ttzFWZcHHhfZT7bWWo8+mlMbH2IDBaD7Vm7665mVxXnPzQwv7vmA
UXEsDraslH82w1H7TAHw9JQDC4BiVO4fQIOPH+5bXluf+POzWwfu27oeRfoxDuEnaHgVlxnRaSXS
3LwBzpa3OP81yh7DOJMfGonqbJKpGj+ox07e205j1pvEMvV0JeLcPBEUFag6g0ClHXK5rI5v3FgT
x3Csw1d4f9zYNPw5zf+4v3u3zGgy2CCZgQvFNBYLmyLVqsYcM9UMd2GTHvLC2mTH+tfvaePczCKo
6FDLlYr4SJP0I4k+WLBO3F/HLS84N7AIIGgwhnYhohYEjhsg3bCAPP2GBTAePBNoT0EbcPlBxiGH
jLNhCYaTvthHed+drJXL/5aXaQqlQ9R6BVZm8THsVA3ziCE4D2b4YOgqOMiG+jkvhi8OKnErO3bL
mA4hLlBxkU0vpxnqcDYb1cClByWRH5TB0j9Ry0TCsnUivxnm5OOv758oW9G9J/by0LrcP6ct6qTv
uaxNLVThMTXhrISzZ2VVV51wEd0NoDGmDdKIIS9tYUYq81FFYvZnMyrZaTuqNs17EwTyn9mfEOZC
lWX4iHshCvNgI0pDVywqybnXSsA3cu6L37EIS8ieS6Yq8wBjjcyQO2l6OMa2vdOnsX9Bni5C5bTq
Ayjn5MeT5aztw63zQL5q0DMGA6Utx33jYzXZDfIunt1LEGlUH7vCWQn5t0IH7ySIMwCSOqa5+KCw
i7QTFCemN0d/5THkwkJwQF+5vW70WmAb+NfKEtOpN70BBiUxGWrYSN+o+tYfhyDyJd94GjxUora6
7jPB4seHNU6OW4kQr1pVF/V00ZW+9KRTGM7xOKOYO0HO8XRSThzFck78yKyjw4mMwZsic+273bpH
wXbhvbTniAWLTUWRbsyjcSYeF2UYnOpock8nqfAc23gPudi2bBXjzTylkXf/dN6KBmd2l0lRl6FG
GE4sNoL6z63r4RsMgTbBwGB0WUJW8L65m77z7zKXwQeeoYxROIPbLTbq3XgqJXRi2uGFMaV6xU3X
VrbIf5w+GS2rYmVgKQoQMDFjyuYInTYyn91DpJ/kldfiraN3vpWLCMRoSmXJDfllh0TWDnbcwZ3R
+F6pJd1qBAAk/V9PWaIAw05GGxKNZoAoNppnXk6TelMEvXkQkusDSKN2pIZr2+/XQPk3F0jpESAp
FR97OYSQn+SjqaVYNtphbw/x9yo8/fUb/nFmYnEMilNmxyMsDh5I+fqQzQDgjVNCn1quspXZ5Jsn
jqcWYFjZQO9mcel2KDbA7Israq1k+lUXjRDqngY/QWVor54yoQakqD60TtLH31nkv5aF555lrloy
1I7Ts48ZYx1/l/2QfkP52fg6h7K+ssibn4z8CFyNRaheZpOFZsooMGPK0c33Zi6hBwLn7W8sB7wX
PDiUUME3Xy4nr3RttBtCVziaUzDmFbRKujHsGKxrV5z/Zvigv8o4MC85jF2aqgsIk2Spt7xaHbUP
KsPsXmWX2mauwujt/qpu79z/mloGRks9oe2e4okyBceM0QV1rH5n46CfooYqA3tawgmKRlS2+OZe
Tg8f/Ynd0Ee7ylyd4xGRbvkSNMkH6CdRfAbQcrlredhLqMULirfHzrdo1srvuq0YwY//S+tO/G3X
1iyAMzKTLWR9C2uZhqJQVRIGD2aQ7iBrkDbhd5QK9Y29EWP/tbXi5Dcjvf6vRfEpz84T2j2SNIsL
u8yV6ZDUR2tbDyhM6ePU/OU0x/TDfde41SEUTEhktQLqSGJ+adChO8kouYEAOpyOKBXnk1LbFQSn
eubsTqbWzR3KgEMsUZhSgeOGRt8xYg4zbNiNpr7rbUo8qpsnnZW8zrJmJh8kZCdkxBDm3EsR5M7R
vJqLaggRjWjtyW3qvk78lWXc3DdIPBRajQxrG4s4BN0RfLQ5uaJg84BVemYuQcAa9XxbeeZG3zIp
bEPkv9rivFmK4Qajj2WLUZZl66CBVA4/B2DSb/tHejwwgNO2h66rDbpdyD+vrPRmSofvg8kQABpn
sVJ4GrtTTskYeFzzCbH3py751j5U+ucsbTdJED8rvv05haNwjr8jZWHZn37jB7BcsjvIAA1unEuP
kZxBLo46R/24j2gbVwmcQ4lPcltvzM3xA8Ixf8clLJ3/qfl6HTV1AdjWTMa4DHooi4R2Vo+paTKm
4XXyFPa0J9PS3qBOF/abSMrtwVtZ7LVf6QwimzL/gWmBMHC52GIw035SEdtW3z/ZAdtNo7LeZcE/
wwr92394dV3NKuo6MxF0Y3lkMoUJGv7SZsTnTeRjDEDkILC59j7Zx7s6AH2/4kvXm4khMWUGra3F
JbS4goyxmdqM8TquIEvpfcca6xH1RUUJH4xjmzQrsU38dZfRVMx68KwFYELGtcxSBj0fLKNVVV+T
/sxOid0/ZFQx3ztKqT1PaAWqu5NkRfFHJLrl5IMQTTmuTUTeAPtc/obF3sp1qpixxvdk1A2Rdx9e
gJ9tWVQ8gLeXrryOtr6+fRmHBPIG8aUiagaLXZZrHan0SALR7tN3/iCw3eNGfkW1lP46k8T74uuK
015fW+cW1WWbEUk6ZYxQAPBOj/ZhehKjNen+H5xJ7J8CbcWN7i9QXb7TB7rMMXRk3MlWv5+QlTFW
MTQ3VqQyLCgaWDpTtMsjMYy6ksfxz88W7croTWyivlcO5rZ4acZ368105TqlJraKMAscDbjScoou
Q9lCsYdWAaFg1N5T80mAgueH0+dhK97sdWAdou81uJ01wMcNPMal5YWL0qWLTpZYq4Wk8PwufJ/s
8pfw0XivoTae7sVVtmbzRiAQA7TM8tGEpJS2iKrU0LruOJS4aAvWe5NpTi37Rj20n4tjbHTuin/e
MAejiinoEKgvcY9cBrh4RFYgZs4cxAms0B+SB/Pv5kl0dBE133Wv1fcyWANH3DbJUD3VO0ainYXJ
Y5OZc16Fsq8pCMdKSPJ9rkoTpRRVqv+4v7w1U8KzzlI4WWqrKqHP73GlpO5RKrRdzryiq5SjvHLy
bjygDQcGMwBCUMByYSw+nIMaHTIz7OTxUYxCyj4iLE+WP2zLHYg6EG3pS+RVu/sLvIEMxSrzj6Zj
6dy2yyEHrg1zsBthdV+mb9SqfaStNkgfB0L6+6uIasmvj19yLYphT/G8FTjYZRxVUliSnQmr3eEf
nKbkGn66/z9Yo2EOU4HKs+aKSVLkOMD2LOGjo1e/k/+OPctHqNvV3tq3NaTLjSSSuvSZtcWZ1+Vj
ojmpKYMRNLapL31Qv4s4AyY6gOv4/ue79k/xRmMeAHg5vCBLJEBT2xZdZ0X24gR4UHCakCIhx5el
k7kT4BXZv2/vBmwZg7zOBfUdRVZZ/KCzA9FVxhxHTDf50afeg8EM2KP5+M+HWz/o19ZInCgP6Fx7
VETA0F9a0xPbhpw/gt0eYiwIxn2U8yx/dMUsFYqGq2jAq9tPUHCRP/HqALZsL4OZHOl9xvwWlVQ3
fxx8aWM8KA+Su+ldKM6jDZPB+/v7uWZwscBsmsdBkdBQ1613sRBnH/QVD7m1hxdrWqQs1QypzFyw
JhGg8+/aTqQQ6KW/G5/QW10LYipf5CIvvNzBJc4rBfyS5YxwkJPBrw4MuN+p77QAtZNt9LLGN7yy
e8uImZ5CGJyFMW0wWwj1ju/aulqb4ri9gcD0xdA289RLKgwJhujSFN8ofIp27QtjDW7vhi9SoO6G
h1UXvMqOxAY6ODtOSJr0M+k9P2BwbqiTIzwigCLerQJlgkrvH6Ka5NX5vlakuLk8RdGp3ArGR+ZH
Ls+YqUtae6rYRDVgFt5v3Oggv0NNiznW6GUt+fuJEr70DzCNZFsUySwBNFvEj/l4yuvCYHm1By+7
r4JQTQ7zvt6fBMHwR8G5C2vYodwmvuCDc4JQOfpiaOvkrvrq1eub0gKlRzrN4hXKi/9y5UbPsrWe
4CmYd5Od0bzKb/kfSAMKJgDkmPfhQ5Y/QbGOEPuvn0psU4cyBbExedNiH4o+mqfenBEX/mvw0T7d
ac+iSN7tuW69tYTp+koSKz2ztriSSq2ShiahQxQ+KTDBFkG4K/aGINtdn74Tv3zxhS9sLbOzWUt0
RI1lXrzJriw9EN0PYwErnU9xD95zczC3mYREcrlDlGoNpX7DnS+XuoioVKq601CxVOVb7xnbhO6D
5cbP6laQ/a5u7PVpxRp1E+Z4+IhgIy5dyCYT7QebxYLPCfq9qCjoXvEomH3/y+Ze8UrxZsIeHUaY
bqFBWMKwMrJt2wRD/rM05oQb9a9t/k4dvNETFMoJ8/U9yIx5o3oDA7JMdK770nWEFz9BMMgx70Ej
UgTlswClVLV5ymR+AvHiEUGxQPcYdvy54P9wn4gzeOlNzBpb1BgIF2LAbHFOuPwls9ZrJDUY84ge
BNenqNcO+/WHk/CMa1O0XGQgegrNl8uFRYqZVbaFhJId6u+Vbmi8gtJXkQ2aWxnm11n9Qzq+u3/9
3zDpgHQAGCCyONoHlyanlh7jcc5ZnRHtMsZVQ6J+fdzneeqqlfkaD8NK3ea6aALCQoOui2a/CuJs
OWuJXI5jFanOpRII7K38dNym7vDFhopE3cUHab96Rq4/4aVF4VBnDmPEilpDXDN5rcN8er6Nty0c
8l7+CSqIXT+sZSAill1+RmGO9wwEXSrMDIs9JdSNBR2riSMiZhIRlvo76jyHHiQCS94pcvu30JeD
Nbq168vk0uziMul7hqnJ0xFebh30hmP0D5gaVLw4R2+VMdFDkmlrN9itpXKLQtFFYZPEZOGxY6TI
VP3qCXlCCz2hEDH2LKo3YRnvJFVd8xyxccuNFfz0Ms8GixGTxXecqmFo0MCZPGnUZ/eUGYObAH55
OKG47eVVitx9r6M/nqBR52xO8zH8w7Zy+f39I3P9YMWBMW/TZXN4ti5HXEKUlSoEFnGnY76vlPCg
nhJXq/MvTgIvQPNDPua+Nj+n8WPbFhsLynfnYGfKBh2ptR259c0t0BiM3yogJ5elFr2tOb/WOHny
e1XfzrVvfM/3/V6A5zWaJnDbygECJvAwQHKxNgwr8vaLz0Fx5+dcMQmVIDxZ5G1D5MwnKzUx/nPk
3KFQ8F/KSdcXKoSXYjSbYgtJEh/08vhSgVFG/USMgmACIsNxl0Ke6AT/rSVwfcFhjcvN4m4zGWpe
lurCeGhQt2zmnzmZYESIGQCrNsWhfVe+xluLHElzrb+52o7v5c+dvMqPcO1fi1+wyJWiIYobveUX
2G8DZ+k9XDIuVDL74Qt9MuO9zkSEtV/7mNdheWF1kUjomYRSoFg3KjjQ1zSBpe3Kh/pBC8RHNc2D
BQfXykm6OtALm4tUaTQyRdU6bMqH+VHb/UPLIB3a9ZGtq5wBS6LvYgu0InOpi5zBnjNjjBWNsuv/
o1uX/xCdXnEBhO64gloUDrk4GBfGFg7blB3ooRPGjrm+beIT+oXxLo3XUCfXrR1LkOQz9Mbpp49l
Lg5gN4T6ZBxl7Oy1ZGM9jLsepm5gDL9RJhCmLJvXIMO21yNNcXmarI7ijtdaQ1AUXyx9VanoKhVB
y0WjC0lNB5oyyi6Xx7yVqPgkrTNTJiB0QVPvKR+BK/4c5O22VlA+J+XG3nav6yQvV9eYMC2yZ/6L
mbflmXeqVlaLSWIjCzPedYLBT1H+0rRR2SvV+Hbf66+949LY4nhXZijlE/wgXtbbLCgqD1at1Zup
Wyvt3DYEHxpTOlBtLYsTmp0jd5wnsjeWwzckJ/d6aL5Lp7XBllubB1yaJqNwxqsUslH1Sc+LcPYq
Rsr/pu0Z/dHFeuynUWUHUqI1v14P4XPxb0EZCL8sZMiXnhKXitFbEX4Pt1OxEUP2kAU+GkG4OT6s
P7FubeO5tUWQUlLaj92Apl4+Gpu8a/dyBgDLWFuVdh2iLle18P9jLeN9KnZEjVgUrkRvWBReBFVC
+zlD3sMIsvfW7ujVX/sDU+Z+eSiHnTV8JGv+KE4Ng6Be6K+Kcqz8MnuR0EqIQjaawS+TdtKLKBVY
vgPWlHz9PzB33bju2QdeBrSq4S5GS+Xy63YoqUbgFdCQZTavOBSUQtLHEAQATev9WgJ7XZgQvnRm
bfF1NYe3uhqbBLateTDoxZc+7CFuG/yHcs/VW31ha/GFpdxhLKPClvhW2YeOp2TlaUG1P/Ld/oez
7+qOXLey/iuz7jvnYw6zxn5grKwqZemFS+pWk2AAQIIEw6//NuU7vlJJq8u2H9pXrVZBSAcn7LP3
sL1oUS+MZ5/t29QNxgDPfXn07ER/p2Vjd93KO9lxGSrHS2xV3+8cWK7BpIniKmAAn3eOiGJkE21U
8LDGGDBaiuFlumoencSADo55UTvi2wkiTwmGSRQAv7QPqyUK/MrMl2SEuYG0UaRaSJuBVBDd8yV6
sOdLBPZfXV6clg8Dnp0WG4LUCIYw4NJpTmN33UYCiYCLFZxvb9yHcc5OSjl5RU0qrKR9QtkBKY7x
2vbTd7JO77Ib9iU+Xs7lX6O9+xkf4uMxZ6KcOEbTUMLcLGo7/BUSAI9qWMeXHqVvnJbPg50dErCD
dEJmGCxf2xsI6a47AH2atb665B59yc1jVqjegJMIQC70dZy9s3WrcaqbOZKrqVu/ilSg/F5UPL10
zb45E0jKQ6cZsQKC/vMUim13hAgX9qqzvduSQ98YzK47q6vBMUP7Wz5YJ2YjjTL1wwUg9zcvE7RN
TZx9FXKL6Iz8fN86qBqnqCOBp1q9KWTud82xIZb/b7srnwY52y9JnMyZIJgRphTqn67xyNVu1RXu
JcznV6QCckILQglgTER5qO99nk1e545MqbEkwxeZwTwYeIwyKdg3jCBrQmU9Xf9+Zl9DHjgsSxIK
QSz4zHTn7ISoFIANEP8viZqluGdtyUZu0UmP4wjVma13vHSvz48kmk+QNFgKzijQgnT47GmjqVaa
45JtE/R1zr2gmerk93P6bgRL1eHJLvwbwAR8XkQQo6dOnkGAvbRUuw6nFqIzgTIwp41/P9CXKHWZ
C4BB6AVB8tD8gmXrTV1R7YoscbK+6fSQYPXyzl9qCM5LvdYiHvD9JWjJl0PyPio0GW3kG1AwOsc5
F5YhM6tANnYamjlovdQ+jaNnrXq9OrZVt68gS+w7fBL+1Gq4cjZ7HfL8xrG7mGX26cIanBtOS0XS
ZXF8rQXoAj2Ts9XODKoyicqVXc4BXQPQB/of1xiCZf7q9lLt6uvmfh5usQcf7LRGO6HOS7WRjU3U
ZKdJu6Td+iX7gRkBALJwqdiYF7izPg8xjOi0VyBMFOa56WcS0tCQpLX1OHVQc7RZAPXqu0KX6651
A3NEz/V03Ra6DzoA4k9Kg+wm950pDdpSPTlVnW9T1gUXVv084Hj/HRFgL1gVKFeqi1fwYRkcg5l1
V+N3TAGidABwqANQuq7AORoFHJKK6iuEjy5k2s5N7fmYZzste5IpXIEVdKi/AH+sXImtqrv9/dQu
zexsgw0j0ypJlplpJxvOi+usWbNRqwuNm99MBgcJaX9jobGDv/Z5AYlNJJPwvUNnyLYm17amrawa
EL1c2KnFnH3Mg2DR8DotvNxLjvILjLpL+SSrzlNDLwNTTqv/BJcpD/vZFT6KoifGL9EBfrN+GBDz
0vHcL8nZzxPrB6PzTK6gGKbf8o4GbNzkEwnGSV54FL+4uv+Y2l8jnT1WRTna1F5gWeZpoc4jUX1H
Egturry7zCd6aVpn3mCTq7VaFBiMkTkgjcr9isu1arKjXRvh74/gl4BomdmimISuGPQywbZ9XsMO
fUxWpuQLwHSp1Gord53fL4JeWXiRqPgb+/lprLOJEY4+H1phrGKNUO+0hHoGGKLp6TLP1ndnfqGH
w5GHxYAw6udpIcPcaYyjHDLoJ719lvVD5sYXlu67ffo4xpmrlFUgaLCNQkM6s1srD9YDxBK8a7kZ
QjMuVua223uK3zxcSqN+8ywsBJj/nNqZzfbSChTxJoY1aLdXHM1Px4uh3aUxzkyGJmXfzRbGkPEc
L8BA6KMf7fXCgextmnjajk8XFvM74/FxVstv9MHKg8RJHWtwBoYlBE4Brv6VbY3V2PnZ3oLmzrOF
c+Ku5j278Y4X5WMvbeSZHa60idqDgrEXcCDykGGfAHSTOBCFcBJvo4M+PosvAiG/XePl1XWQz4VL
cTYqtdzCGRoc0Wo93UuxWhqSuhXZ6Y/U9ueXMak2lxzSLw07y21/f+n/HHNZiQ+rXFmzAd4bjLkI
5Qqf37BrdCbt+mTG0AK8d3XhG/futtj8C0ijb5f5w4TPzDWfDYehFIzrv2P37RpC8ZAGvlEOaaxt
yFN1b6AnynR84/ifHC0LTUdIVoJB67wvL9NF0agVBGwXQJq4HnO/PzUn923x3jr02pi7oYMyI+hB
/23UzbLeqFeh02VpLfpSy1LKEXUAp1rWe6kNz6tB8d1bE3C4pUiXX9Ql/nqmUMRCnXKJhNHics7e
1YrWJs6UzfCV0qTJ/DLzPd0fkhSZizHi7la7+/cFKywV+CrEVihNIDAAddjnQ9XTsbDqEnXaxqYc
/f66V7l+bwl5wSlbnqLP/gUw32jlBxnNgi06x/HbDtOzYtRRiB0aCJa7Yie6OlZdnFoJnTOdWuD7
9i5Ejefh/jI5ZJ49OFCgz/2Cbp/1oV842aawAil76kurGoFZ7irDiItuYNOh98RQb2146zNkG4di
2KFwMopLWdlvJ4+CKPZ30T06jz3KnKRpZxjTAm+6FuZQ+4ZDQFgink1Wr+AtrFu9cC74PV9vLCb/
YdAzEyWKAu2UKQbVBE8m5MBNb12BMaMEXOT3l/Trwf080plhQrIPgrUO9raYigMz3R90oNmF2Xz1
CTAGMido8QVvLPr8Pp/TvKVd0fBiCiES2gTp0HWo0Td2ovXgOPr9dL6+ZguqBy1fIATEfp1fiUKm
RmlZDVINUj0VeNt8I2f5Ri3qO1T1RVyqmOrvh/xmdmiGUMGtqMEF/1KeBzeCibYpoF7S4kHNV81c
wqZdioC/2SYTeVcIcC2jINP2eQl7XM6pcDvE4xOkQMwIRPdZ1GW+/WORW7cgLpSPwSWI3TeL+XHQ
83pELjiBdi8GZSDY4HQrMhsd41ep+6I73er3q/hNxgHic4DzuGjtR1R8XpaEMjH1nLpAjXraVzpw
bou370WTfJiByW43ZXwpyfHNJTPRMr40JyzWTT9b0671eoZOmTkcibIaM5rUvXovHRr25fwfnBE4
HAijcVRwn87dOkdVkKrCsVSbZseLso/JTCe/TfVLfQLfHRQsIV6E9xaT89qArc7MITNybU0rfJ3f
jtWlbrzvTgXIoXCjQeK/yP98Poq8BNGRwhgMIiEvWj/dDKAmIkoPJJ31c0rd/2Dp3pO+LmBe+N+Z
8UDwalR438C+ai3qHCWV6AhWGuu6LSH8+B8cQjzeYJYBxcNXHqR0zpwhL98zlQBaog3BHPzOr3x2
+45MTuQl73uJGc6eViRF/xrwzPyWmU1lVf+ZGi0ely6LJbeXHe24vTMvPKnfHfiPg535gRrGMnuJ
wZT5SL1YpL8UdDbyS4mjb4/ghzktL+oHX5ekM+eKooxhXU9xR9ZpO1/ap+9s7seZnF3dvi1qs+0w
k+7HgOaD7qZSQlDzAK80R1BxHmdfRalPu+DQXli/88elZO4wtSDGCe2G+IOmRibIhxp226QXO+MX
g/Cbc2GfhbiymtTaWlLmQ+Amy0HMIhTBVotYnrnKYu/nhYO/7MnvxlvO6Yc9G9qpQYM/xjOTbCVv
FBxCrGCDHpylpWNaL5TcGvSbgg6soPHFSOHSdM/sI51Lp3KWazBfQejqBZzySFGIkNvvpbjLHFnf
ZF8AdENLAJwFDXbMPTtACgVZoFKCZ5EbPxRv3VYsrlN1Rbw5qNtnh91PGrrwxRhQbsW/X+tvz+5f
Q583I+QuJmssS834z2FO1MbyPX6x3v7tWf0wytmGKiV0uDOKUUCCYfkQRFZRJlaiugtFbCUqAPrm
rr4ZHi5V6b4Ue+C3f1xZ73wr854Jaxl46QsSwPORTffqQq9zATLQZ3pnX6BkuTjiYo8+nF2wxknJ
GEZsQy0uV2UEJCEYhwHRav3mSoX9Ti5xJH7rrXw4P+fteLabZ6NcDNASX+pLj/GCMejDfucC6qYU
/iVn5eIslw3/MEuFNensLMcmX6MHft6RjXdwImfRl34HiDzl+0sy6N+fVHCMQE0Ebarnld1p6AqN
ZvBaOrd9tRrjVy0d6Xtecclr/24gD+wQuI7wxwAI/Tw3mpqofuoeAoSyQW4C1FzssQaSyvVJ14jU
//0F/PbyIx5BcIl0OdKvZ8NNjUXYNABQy9sZiDfQoR4c1qdBSTV6UMDkkHR6D1oOVSJZoqRIB40o
teQ5vZTJ/M7qfvxFzh5kDom1OmssUApA/dXnaUMjpaodv8/t7OTpdfqLaDrd1Jmur3+/Bt+uOHqP
AbBGfgY5zbMV75W8RO0CRsgUZgiR+CirG1hbecnz/ZrBx7l57zZbMm0Leu3zSFUlMq8d0QC86K+i
Xhqxt6XVuVmbK7Qg3P5+Wl/vJfrgF90O5NrQfIbsyOfRXDvX9dRS58jyp0BHcdvtSsjAZ4mToK16
quLLuLWvxwm1HRSCUWZGdXsp6H0eM+3/r5e0C8nB3SgPKfK1EIOR/wI+9KsZOBvszK67GEtKMPWA
SKbboRSKKS6vpSfeU1v5Ru7/bSQJKtwWUvlIa4E2BvjGM4e/kibi9hzlUDNxN/WmTH4syJ9/ATz8
5TqgCxKpaHdpqkb7wXvR9IOJU818Atc/adAELKAmaum+CIqwTPI0WNBiWkQ3UL4KvLXYXDSvyyZ9
coDOxj7bRKZOVMstjL1oObr3DZQc7R1b98dpdamZ9QsC0VrGQksO1JCB0flCh9UXAs1rdd5E1U7F
u0zROtsVQV3VPmHKL8noZjwtaIwFZjgOPl6wNKi3RhXMN9PgBcXe3g/WJtdidz9X/CqH7CT0hYYf
JNf+bVOJiiJSGwDeIHJd8LSfz7anZFMPFCiPpg29NcIZnWcCMDMryKOLBCjL0T3bgo9jnZeOaodQ
JsjAI+cGOeHHhZugXbkaDvbC3AECtAu24vvxAG4Ac8+Cajs713PD3LpQMZ52NccOw2EDxSbY/sIF
rw5c7UXehy+B0fti/jXg2Rmbpem5XT3yiPZWCPq4BeQJ/pWw3hev6VSs1BiJnItpjq8IkrNhl3X4
cK0EEV4nHMwzdQLjZxe7aHbwHrRYj0CNFuoDDdRYD3nyZxL+//0Y/yd7Y8d/bJ34+//i6x+MTy3J
8u7sy79f8Td607Vvb93+hf/v8qP//Kd///wlfvLPTw5fupdPX0S0Q6Lp1L+10/Wb6KvufUz8Dsu/
/Fe/+V9v759yO/G3v/3xg/UU7VLXbxlh9I8/v7X++bc/wPz44RQtn//nNw8vNX7utm9/kEUl+R8f
9s+feHsR3d/+MM3/Bssh0GlLxzPYBZae6OFt+Y5u/beNzgj0RdgQKkFqAS4HZW2X44f0/9aQWUen
HqoVeI+XPj3B+uVbhoXPA0ofXeJIgONJ0//4v5l/Wv2/duO/aF8fGQFA5W9/vLtrH+4XbKoDVixU
CsADAFTPOUExbzvZgwqwB7rM65O+MYAg6ZxNldoM3TVE7SLCS/4iLAmq/coDgV4nTchGy7SCYq+a
xXOhyhvTyPgVHop15d4xcsjNud0RXowb1+Kk8ltt1DdqWUD/Uy1f9dE047ru+42H5uBGyX+2blW3
viZw6lgti0COKb9R6z4S7gTzNbcAuVTdeGydbNrnPSGBWmt5bEhvTPLOAtgF30xF41c12rA4a34N
nsdORKlQ8u0gM8NIsZ1KXa4mPGiRrIChzlp17xGqx0qRGnGmqq90KC9gPfASLvbi8/qCgRLlGOjE
mGiuOO9XK3uhd7SxoMVEUUi1Ryv1IYmaHlq4JAfD5U2kteDQU/rhlVhZddCkrd/lcnjttC7oGru6
Qe0ctF4DyY/cFTTRm9rd5kWa+oJqkEQQZVXvZn33/oO0n83bJtvrLTXuRv3e5XW3JWNKI5D7Gw9m
Ph7p3DYnPhEE82MzBVgsff3+s+9fQpBOrJmIhemOp3mmWVSxcfkvFduQqmj3K6EprXkNwJb3cFTR
BFj1xUozM3Jj8rJeZ8ILDGaJKyvuQUcswJ7wUJtpuc+zFK/Wwj4tdI2tvVmqK6+zhlAf6XhvTDmJ
J7cyYhO4sTtWR2OJHr7cquIeREcH2xLuIUcVy/CpaVc+kSXah6QOPeC2eOwKQDGYtXxs55FH0rgb
vYdojmUj0VQWkENj2NyENS2D5rOZIhFaIzzjg3ywjEkJBkMHDcHyJUvHq7YfxpORo/gJClG8w1xV
9iA+KQIvr+dn6SFWdhsUS2uRr3LTK9co40KDjSbvk53LWj8UdrmmbrfNeifHvrbVUhvKN0i14ZwX
jVzQhyQasj5/Ksy2WcG82ZFVZvmTovYrmhdkCi3ou1axLlVjP5gxVCjFlqAPoQarwhDaI12J2RoO
ZmulR7XJA96b5r7uvSdujHJnaLURabOlJzqgAyIGrb8WEB2ctdRx0PC1bOVsgjbDUcHmzDLlbZjK
O+g0rUHAj1Zyp3P2hmI4+1Ebb4BX0RM7tazt+x+zKnlQ20j2as54MPOiBCKtYXsvz6zd0MdWw81D
XXfDrhNVaPBRBCjRdRGDyOo+VUH17rPGZKteZC+jMu1obgDmQjyIeiq5lZBubPxpLMxr03TjcXCa
q/evlErm6xF5Bj/PhUjMtGtCdSik31gWKBK9kT9Z/dAHTlPn+7YyDpniPc0uaw9GWomrsYcHMSnV
QaKv3ZeEDUUw/jByXVyxClkBbvC9aMZdMbQgYtREDa5k8KDn7YwIaPBs3zF7c5fl1k+ptsaW2dXD
PNTq3uj7lZ4WfNeY8qbWMu+mLPlaVu1PnXtdQrQWXcjtbF1NWXMNQpuXZrSdIyRMNR/EtPI5c9wb
qwTzocWaPW9Yd62D5Xg92zkIPN+cWTxajZffmHOnBoXr2DspvTvpeO19IRwSW8wg23bQ86QuvJuh
MfIbveV3Gh+u0xbCx1yyvbv8kc3GtAVDaODoNTtwT0HhfZLlWriyWhvuwPyWM+dog+37OFqQ6RR9
5vnCHFd67swb22TOXlf0IRpmmwe0G9MDL1rtANgpX74ANCqudFXuWzt1jr026aE2chq9f2DRliVk
dxVQoMKABFD8mdYq1bJbbmGhqUVQjWdqvxvZ+OyqmXeUVe/4Mx3RxNRq7hEPjXfsmN5GEx/RCvPP
v8sq6a2EToT//k/QcYVELzTKtzJt6lA3qJF4A6W3imxA6DHrNChLp771NEzVLMv4/ZvVNOUJE6g7
MtIX2O2yegbZ+p//9Y+/GxUEqrOhHiyVxj1ERn91BtlXpeM8KayDFCNtjNU/LLInBAuUVh+jcdD7
p7pi0WC7Q+JBLTNuSGHcWWWtrQsCcmKlKhW/GFt+XZYWIN5zD0JKK9MDwNvKkMFcBpntPuQ2JJHA
qKiurErChIxmoYd26inH9z/6gT65aWdtRmIbUa/oiSGU6y5zD5NTRYNn3imdR0Pdbe6k2AIxmPsm
nx8Fc0+FSfZ16gW2S/xG6zZTlW+FoUe5OSV5c99o9FqTSuKZRTA7+CthJ3Mu4onNfkXRwI8UBXFB
sqErSQOlq6Z67uS8H9XqgXkg+IBKRZwXNKztdtWPeuxlNACWIJrKdoOOVwigvuhFG3cplIPxUbpW
hBRVU+g/RFLNIkuOUWGA8oHbcL21QNXzcOqbUFe0tZI5Ccg5Yr0y8GJZwVzBwrNpM+AZUId63ZL6
lNoikjbxa5KGjFIAVBXv1JJynVoQEASl02BdwZwCH+kkvYq70adrlOv28HOuq8yMq3TY55KtOPq7
B2DwxibmxMF7Oe3h6Pl64UEkOPVLpkRFHkhkTYwUQKU8TzqWrdJeRKULGltJ0ZCHTuZ82MnK2y6L
uCzE7ChHo2QBOlZXfZpte8eOyMxCwXyGjv7uqfcwvfER3V+BTe5VQ1lTRfHhOQSEQAC0YUmu8bBU
9MBEONzDcIGpPK5KiD828Zyik0obdqaSJ2imjLrCTIia+cMsw6rC94xxayCbxq0mcoxszScj7pcC
jWfu59G8ShW+FqOI1Ka8t4F/nCu2F/OIfRh3kO0LhpSus7SIW2mGWjPsQAGPd2PcKlN13zL3IAto
UM8VrIwdECHjDImsYgIXg8Fi0bS+c9QJmgvGPAIh8YzEiG3kW3dEeJ3+rBjSJTguNSU7j6VBhaS/
7aEjz6hPxGgjAms1QM54rONJ9gFEb/0KaXOm67GmIVyvZuBtnJOaCdTDVZ9PWe5DBPk5x2gqzpbq
ULwbZhU7Q+XrEkRLWhXl6hjU7trqyEF4OJNoFTAUfDh8gAzaj6PaBmM+bI1MXukujSqO8otR+K50
r5t2netDXGFiL7luB0Xl7m23jl0Pek0ef0VCz/DzmgXLmF43+b3hrMqpCcdUrMBMnaQkxAH71VXi
mbgpqDfzHWdtiPc8SsMMfbGqo/xoBqgpU+a7ehtKq92onCeKBVVlzCrXXfDqKEeSWfdFJvbLp5Db
di4SmYJjj19rGTwenBywBsDqZadeWH7vWYehHVddRmNRgLpGmZK+VAJPyrAsADzPlBvJfzbCXeWy
jZtmCNPaDFtBkuU8EzHtadfdC9XYpmQ+VnqxwW8eQhwGPm6UdfWGpMRv8Yymg0gks5Pl773W2Zcu
2zWFvq7tLuiZus+9dlP0dWzhQvd88E21Dg17ujIBXtLHbrP8v1DdHRmhr+Esgcq+pu7aMPN92kK+
3cojyspAmk3QYiuXPRbWQeW1z20SVe600cRu2eSUVGtZczyAUAke8p1RdavSNq7Qu/P+yw066Jjl
uOHz4A+8vl9sYe1NB4bAQjyCzCQ04Km6QFH3Tn0q6x7dD+rTNGi+HtOMYR+mw+DAL9WiaerjSfux
2LNqi9ftZA521M7eWur1DnhDWLE+wL76qMvcwmkLOnPADSmPGkpQqj3Ho8HjQTeO0OaEsrL3iDbQ
jTEW25nD1XxsIYwDXMl+2YVOsU5ahk+00ZnaMEDYp73nkbACMQZAUgtQyrcG/Bgzj4AXI5vOlR94
aJOBjk8iSw+U00BU9l3asKjW1JWro8ZN+isYiaCu9aTNO1xmXJxMbEYXvNxTG+uOvLJgMDP6YjgZ
1t++Hi2XhNRID3nagoMo3feFcsvKJOV+ycmOGuhfx6unKum6KsygnbINt7BS/bQvxuGaO26YjUaY
Mj3iUKXBOzffW6pcl5q2NfRhpc/GKqPWkyXtfa13gd6FuhhC950Jv2YQiKPqQ1GCJ7BqyPPcm+E0
qxXMvBsN03TnGXeiLE9pKreVVyHUxWIODhr2xwpIS9NdofPl4BInsLoea2U/Fm1Kw7HsdyQbnzqc
X1vlj3RaTcREhw1XNo5wb0RPdgN1fJo9G+KUZt5Dl1uh6+ZXNm32bWNvK41tchtIXY9uU70nMAXZ
U63QO1VRQiIE9dVWJpbC8dPmC9OyR1Oa+7Kfa98uQc8NWIdvmreKnsMiylWVlqvMWU1WOfv2pKv+
7Dp30MOL6GQmeTnVfptB2UjPAPxz9JNk0CMAjN2HE/UGX3+XVsNPz5bPVk8iOUnuW3DrhI5bqMzP
pIiR115lhmJj+cvTm954u0a1X22amb6R8h+IjHaKacR8Qrq3nk8mMXJfofMWmgtrl4L5sjpB+b30
SwMwgsGxX4cxvRHjYTT5KSPKrdmLY9pq1/2wIsK+zdz8DuT1UcnLmLZm40tVPtqtSv2x4ddtGmj1
CMIPZ95lE31DX+Ezmx+nWbtXeQfwZts+d322a3P1hTBIGJnDveGgQ65I2V4pndvOduM5B88R4SuE
2Ukr5kiz1NXEjBfmZC8Gto+OLDGy0c+ISGaqbIo5cnCoghoqe9JpHlUcQr90GlzHQ960NyPxnmwb
nNaNQjfkZ8PybYuaMOUj4rAQpY0jZcZ9SXHfTe9aH4qDwg5Cd6+Nqdp3XhU6efFTlvOmb9Nfakl9
T8HjyoojZEXgv/INgT1kcM+EZ+0Kr4eTom1G9dZSxanQplc61ldN5l1bsH+DM6917i+3k8zqHXzc
EA1+oad1Pw2CUKrW7j0OHLfSuX1gHATXH4TnWx2ch8qfRw17zawnVgWZg9JBMT6Qgj82rrzGmbnv
GH/SFPjjQw5QQ/VzHvnBhAAtpHjEysbFp3jhJUU0bZbjFcKIFQHzNvT89PRZm+zn3rM37cx+gteF
I2cEYh5tsoLGBcypIat5yA82aMq4eeXOaYH9Vn528B9882dnVHrQl5oSTK4StpX6g7WLolNXcX+A
qKuJnQLLx63igPCUg+0nhTHTsn2fGQkcx1HblNMIHouWXpHC25s9zX3iKSsyJUwZQLxXGq/QT90Q
dPqYdovDKp0468QAb6zcVrqymXXT9FnPrnhtwtIiAEu4wwPDG8KuM9WAOyPxe1dTohnYRQUuga8q
JSKmFc8Jrr/3MBfeSoWJIbW1QkeMDGd1fIUCctxxuJ4MugKl+zQZRghIFR5Xtik158VTxJGZVmh1
oPuFu9U67lpokacC/C/7LYPVlxrINXmXFMUYerK7y0xtJ8fmwc7kSaHJVBlHre7w9j47mRd0aQVf
el83kq7smuHhYroCg7Mno7tvMhcE/Frjhkj/rXrFk8k48q2kMJ2z2gCUrlZj1NQDmFcJDUYTf+U0
EwxBgdwEbGdsZ80NXnYaNKI2gmG0f5Sem/tpQWu/hGMy6HqiKEZCRxKkNVcR2tu4aLlEz1pmNz5+
6WQujb3OnVNLEzYVx7kd0ViYwW0v++eR3pjSSkBldsVUd2XUgkCHLkO1u/+Bjssty9kaKY5T59DT
iOA9oQUJHKndSU28gvkJkq80AKkQ9Vun35YuwStzrU98k2XKYQaKtthLzqTvYLMaM400pfglLI/5
aUmfU0i3Goj2zWYIzAqJH9iKTlmooJ2TXjcrnMQtcA3XUCS90mokOkW7zTM9znoSNwqBR6Cua50E
rL+XSO/PabnzBrCp1M5Dk9EIQXicG4PP9DvGvU1XpqFVWpFWvSp4hNSJ70mll4FppWhe0daQ34s7
uMU+uj9jPpC1ady1WQ15vHw989dqaEOjBD4SyGNaOlGdy2SCQ6+1VSDs8aaiwh91mB9kTx97MgVK
h7BKFVtNpDRxuA5yJ9bDravpup/TqPPyiMO2R3QwrySSMb6ctScEsTduX8tdBy0rv6FICChZPE3O
tUwzX7ME4pFiZ8+Fn84NfDeRDLty7MGjkVt37qj5QoI8StYHb9YrX+VQmDaukVnDM6v7UNK50tI6
blz7JlPYFZK7cUG6JK+9vSOrZDQaPEG/TLz79fTT7RBhNPMGV7cLGkoPqgYexHGIPTqsuEpCc7JP
ppPFjLdRAQdwTpVflKdxW7I9/E61fWGKez9qaizqdAON8rcBfKOQ1glsrwq8OsM7Zm9o64Bro0hj
UrRAOy3Rl6rsChfch325Hk07ZHpxCxr0uK+swNP3ytgGRm7sOCc/FJutoRgQ1XbtVzkJ7LqEYicB
Gy58U9XoNrzPk7RSE4uQmKTVPT8J8jpwdHe+Oa3c5ECudZaxsjy+6pwqWwzNk5mJ1aDqUW9ZoVTn
/WSm68G1ERmiblWHLeAJeBe9pPDsa3Q0biioTXxiIdU3ONmrXee130GbmonuV6ul19CQtn3DfaCy
xNd8bQG6hrL9EQ0TMNqMJwy4Lx15h2CCf1kKN3FHsRpVL/Ea91fJ9/byGqUB6BOTVKj3ZTGuPLQ3
qCluyqD7fZpfmR2PSuOa9+CmINMb0ayDMcttu5BZ6ixeqAIKzToWtrJNKz2WrDtaTnnHJrZDRhJq
zR0CJFw4FULUKiyjzhOEQo+d/EF6iGqMaTxneaByEPz1BZI5btAW5asUqA2bdSTnZtW6TjSb0Mrj
1V5obWQ7KVIYsNoaRwch0x8UvQ7MEg60x3d55coVtG5e5RJOSkCVzBbYSJBqFP+fsPPYkRxJ2u0T
EaAWW8rQMvWGSEmtNZ/+nmjcxUwv5gcKiU5UdQaTdLqbfcomF95nOcTozO00yitmY3d+rvWjE4kS
c3LC1VGL8D0MZ7/trH2amII9DfVZGVUHg6mdKx8Ypr9nk70T5QCYx4umVvYUiUHEXrZoP10bOXG0
nIcm3K/ViBxjZu/X/3iK3GTC7MY135Zt+TVpn8b8Xouh2xrqjyn0+65HfDhONqiwX6jL2zil986K
AUU1xZZz1V9WIPtIsAHU7dAMbXQvtmAwHaCz3GigTZ4tAItFsS2doO1odaqVwBKleBJUY9f0nT+3
EiCWErosMk+CpJaGuxUnrV0r2rEuB8dqM9cSNH+KlMvETzUAl3lT7TwH9S7oZBbN1pyikS+DRTuQ
P4X6Zynv+NM0jMWLkDKuUuRM2viipUVQKbNfTdZOmTYlVtKqiLeLqG7WLAmWVJBsQUWUK0H+a+tV
F3u3ja1NIqy7pA/3fT5BhoceeOFHM5qq3SnlXyhamNqWca+uJFIK68s6p7kTAzVyRO/yOa6dqLQZ
37obxkcpPaeOltPYNumjFHGWJnI6+ZDlDICkxg31yI4BTye93rI/3PsextjUdibvUFVhUV3iXSdG
G0SEthS2dmRIAVELO1HLr2olTUjoM39UUiIDU6dcyFMqQ69OlWqbda7WmqUvV9YpiUs7b/2lTT2r
RxJAaXPJQANwL5ykQgYMwZ8h4buXv+bG8DIrkk/l/FQ8yjbDWj6bYXazQbmtZrwHxn6a1t+GVllN
4/epUpwlDD0AV5r8bls0oLt5KjkQcRtZrbC1BFPTBYN8WNo5YCTMU9QnAbX8ZzkxyyIWTpAjwbh8
qduORsLJmaw1COutVUPfquuTuKRemv0O0+REYeQZKf24IHtzTaML2qOO5rM2qIsdKptijB1lnHzJ
qVLMUoTL/KadckhG2eR81p1Q4Fc1We2r6kij6Rmj8KmOiADUtnT1uDi0o/WRFLY551uplzZlLpyE
iXxIA/JyVEHZRas5du25W83thFbcbtKSne+eAQcmMEWepRR2VxTseq0Ti0tQitE2XfiFNNNJ0irQ
zb0qbuMqcixJ9mMQAQYzmXXr56S3JIxvnZM9jYUTsQEpZGjoxCOsdeUZA/GBZj77WLIvAq+WlM7U
4Axcipgeow87ut2N2hXOMAmXVKZILSHPtPooG5VjVAILtfIEUrfMGrlH5+pq787y4BrDTWy9LDl0
afdthZXXDQLTAHoni7uD0X/kyy6dCqeHdqvWYyFpnvGdVT/6QOshOvF0pYF3SG0PLBE9jbQ1zW1h
RhuxfBekJzF9FrPPkV/d+All67JasUs2OXW8aE+J4FlS4qRSQYyM3i47tuJV7IEaDdts4aRy6mHj
c1qNe6oYnt6MPAYVKK6yFxTSOoFEZVBH9zSWvGlOPZpAPdl34UuRLnZZGseRekuWRrC/FY52Uxw4
F4suBUoadua0E+LGpUuy+4J09BJ9p/EGXbmXJSqEPvL0GKC0ly9R+dELr2qztcJ9qqqnFjGb0f9O
RTLZWtlvpMU4icbWkiT4t78kjbBVIWYxvUzbz2bI9G5lq4o6gNaHNobuWgsn0FziTHZy37/lxezF
Cbi9WDE9SxseVPXONDZS0m11dpF8JbVBeG1V5UAvRgVQENIsCl9mvV7M9QD0NrSv5QJYFQoOsSKn
bE0h3MUgh1FMy9BOVslhTJY/lUyPErNzlgvXOE+3SARsowD9Kxytrpxe7m9pQZOX8fgXaXEmILtF
onZZbDGPUb11I22W+YD81ECPloMiohotZsClqt/JkT+GIHXTqFmbpVsljgWx9qNJYG1nyqVSvExq
pAPhJtJB6awNRHTvpIMcXuPHlxbcm8EzVz0lf7pYa8sta6s9tNQMFKZtlLMUF+NcDHN/E/J2N9TJ
ZihWgTIVOLOCcDkQbR3vZTN1mN9D6SVN+jGDWNmOcdW7zdxqd1GK0QlmdLSdKpwYKSUeDJgSaJGF
MlAhDZaR67/dpByAOl8fIqWNkGTqCQWZFAgG0bBjvewFaVno1aNl/8+3rSJ2dlZ0NVUff/vPl8bS
PpJBe9Vbqb2mk1ZcDOElGpsvWDxtzzxnt0Gzc/7nSzLF6GcyM3ZLqdX2g4rFM4+k11zKalejwz8P
2YH32wRNS6QDCYjo5cIM3n6JwthhTrh4k5oE3K/OGs8cF/FWt/qtXJZmkyQlR0IjLx/diohiXVkb
Wl1qaELX6JgvHBpaZTJop9ZXu6jb/GT1oXYfymwfTWH0bozP8wI+Jxj1aGv0uK2j92xTEsT6HPb0
8l13JlajdoQ5ab+s7EfVhAk8cc4BFk3dM1Hf7/75LzLo4iCSC6opAy7Anh4ct1AfzFQuCHuwiO1f
1M7pp3HyGtGUn+t6P8iD9mRGAxhWW7b7ZLX8UpyTNyGa3f+Q2/x/Uct/ilj+HZyCiAUJjc6gcoaa
EIX872zipjRiIx+NwRGYZOgMSsKZq1n5i5H2gq+qMbtEN/9FdSh+AQqVdZsdlFqPDmtgtFVQhRoE
Ixk2xbhSFGVh4aV9J4HdxvLTw2vr/x+X+y+zFJeLD5GkSySNjBGD7vpv7VUmrL0SiZPoNEpUxO60
OtFUryehF6kPlsgThaW8aFMSnrLhQW3rbX3OFKjxPFzDvb72dOtLjbsPyUSarVcSLaPa0dXmp61G
/oGZM7oAHH5SjSK04Zy9uEyt8z9f1rT/LaTn//0bSY8r/m+VC+4oGaGriDAcNcC/1PZRKZtJlcei
Q9duYgRum3PbcZmMHT/N5Be4SiVQ/xsVWKteJzsG3LZOqE/PWVGARRi6duPBOhXjyC9KX1vB/3F9
/7KSPO440STImpk1hBb3n+v/D7XbGFkagzVa0cl42GC/8+gRdtWCYkxombIV/CORwM0NVTAP8fi0
iksTYD4JT/98icb/K9NBfsj6/uuO/aMGU1EZKiQYSf8OWpRiwRysBz6qddLkDZIwukNZDUCx43oo
6w3E3vCUZqwMUd5VuiBvo1jM3CLKM4qWqd6W6q5V8lOkZ/NRg9xtB0AM7ITii9Y0IBHpZNz+9138
90PWuFCLfZwSj0nujN7672Ur111XiJkWuWp0hVbXbAMT5tf//gzyo/9x/v7nrWHAADop5mCRqvsY
uvwvGXpVMfw7ssrQGeGVUzhkyVmma5mfx37TKiyvzhZEO9Nes8hhPmgofZTDw5YUT6nd1ztNcGv9
m66st2Pd9ErVG5pT39ao0FraWmz43W+Eoigat5K5sQZ0MVWQF6nThokD/aFLGzX5k5Sz0dRerzVb
Bqn5SPxe9bVTnFkAonE048Y2Z+fRR5l8mQujM2cvp5g30oc0ovbManaYOWUv02iXI5/Qq1dFynZo
nJ1RBouNPpJY3g9h6M/qm90O1MON6I1jhE4MfUT1rs9uFf/ZpbkbTHAiF7Y/dLroqYzpDbNnfd5I
1lcuHvrskNykwimtawaJ0a+FO/Udtcz8WpYDozTr+pmKp46OVTjuZiv/zjv5roQ9Wh5hb7Xtc2oU
z9J6aoVdNGD8k7ysD0kahim2ULtK5XtpglhKwlFP+oNuRs6s0E30QnHRHnkZpUgAu9k6WspMu65o
y02EBihtKEIYHmyrsSMsiqvK12wYHJK1YSaVrVhlrgr6MztaYjLDrfWmLKS3XvySiYPTvBuG5aur
8smR9RTL6nOiNJt5eZlEDtiCX1eHpRQzNSAs3JXjjJLujf3pMPET226HFsiuWJ/Gsy6+u7kKuROX
7wVIc1/umvou6DCvYuf2MM5jl23ipGSXLa/VqoR3TmsnXNN7kdaXWOrvRfgqhMulEdPdqhrBEjtS
eX40HQX3Kp/Hxa56iwCAGngwe9KmiyiXtjzpbmxwmqxPBSCnyptdIIMQ0MDV9QSbv8msUwirHcef
2niy6tTNm3M9v6StQDGz8bvScsK6dQa52DXEYYxFyhQ6eiLrSY804OhdLjZOkoV2NQ+OGW8N9BW8
Mo92lHuEDGFbhREY1/tMJNrQglA3T7L80WU/w7J42GcdfThWhuU3CrQ11+jL7V+YFoSOHHMryIer
JMt2lFmBEnNDsqcFDLN9KlpwdMJuaV+U6VI30CVDbyP1oAK4IiIWOujSyNGYl/ePoCKN3Ux/Xdq/
WGYuQg4EMl8io/LNKLL9afksssmpy7e5bm0/XINOotXhvK6lyiUyyF6RKanVFoI2U9+i6ieKroaV
2WKxyaK/h6VLvcva3pKAmgF4lRe1uWQKKWEiCJaCRgEm0KJRSLPJ1vOcAhdczaAGX41dnKle3HDj
0A7WwJ7r8iJrNAWJN3dbdmUbUBukbrIHvXXJB0YcZJLvjZhBfJ65BsPQ7bJrnCj7FaSQB0nsxBbm
h+O26j4EVd6zMO15Ke2ueRdULsr4XhcP04taYiHknDY+uzSQ6l2RJtS0O7P5mbODgQ03YQRReof3
duP6aCyvcntasEAtbDS1mAH/cmYZ24WPBNFpGRJVIEdBY7PXYhe5x2bO3hccWgaXogLpCOpfLOh+
bqkOkjbPdUYqh7UrbE66Gu5OUUdX5xyOl1+riV2hewyR+BiQ66pCtdHn08ALaR1QU9rlCjtIub3g
xJQGb15aewVZitGf5eWbFO11RbRDlAuNPNPEvxaJ6igQOEv981gjXbRpmbsnuLP13Oh+MteOBQpD
VowbaqpNKIQzjDe1+GvopRbUYvKfNZ2mWHfLlkV08VHG8eZZ6qWhUU/Db8u2uhpG4xYNTxLgWty8
QjTYD9QxROI6yudBkRFMpL41PA8RWb+LyD5D2NU4eGL9okHvN+GFeX22ON2q4aNnuHU11baS1V6S
vhg69GP1Ao5d8+IOgWq+1Ly1AoGfCiNEra8MwRhvX7wIbiYjXTnI65tU5o4qv67ZuXFEveKmXbrh
t0rvFSSUvgLFhkRL5/4kPrmJTARrj0BV8pr8rsvvGsdLPuyt6bA1tYudJ6mnq8nWqjAsZb/ReJii
49iyKuUNLbZjZQYBnd+zGLtV/moYlIvG7M4rG1y3C6kYwuGX9qBdFXbq1wS2T272PSuRcSwdu0eW
7WQN9nB+y76iszYeGVNesXG9x3VqZ2YOBwxlM4Kzxb/lAM5FvkSPRqwdlsPYN3tdnW+rvmUIiC2Z
u1g8lYtviciET32yScUzSs1YP+hQEGpDO1vnnH2Wa+bSLjavVveax1+EvFvdm8Aa7jiVC+BJnNq0
OWqE1oN5XNnGoCEm63Ba93NxbYtnf+jR3/YTmNHOFF6yERR1PmIUsvX6xyjPGtPZBsCdroeO1Rzd
8Bd+iLbRFh6bvO41rXdRATs9B5nIk82tuw4qOT80LZzg9fhjNgzkwyjGw8qz0SbuDdz20Fedo84q
xZXmDr1pWxUunMirJs2lYnKTFLHVT9xksBKNU4Oyh2bn1Kvu5awo05yd1aIu3qJwSCe/fMxRQUZ6
HZn8CQyo/oaSdU+EUtrBJd8Mpf4QzNmvzab0VUO8q4LGI5cMT8oGPlV+SXptr3Jh1BP6lHm9wWG8
AK9M6PB1gAEEkFFhFyPMioPAUh+fommrk9io1JQFsKu3FSoN2ZrFlJzOpiBjJS04Y0e7PSAXqJuP
NpVuYn+ZpV99xL6KOlt4b6VhJxMQixR1wYXUyuJZovQpI5KnV080kQi5yqq5TEfYxt2mbreqkQFJ
JrxPxnMvJ4mdCIdJv0ZdtJP1ya+KXzkNSX+xzilglhwx1jUCm5vNlRJCT13BXLAqZ0jYwAikaNi0
DT5skDszKQLYet+tZ+yn6iL5cdsjJESlt4YvuXBTVlM4DIrkucgbO9kWG+vdeuo2WqXdTL5Hdwij
IlaTPQ7BKDMW4DM7yWSsA+KCrq2i5cvNpcm8S1wgZJKeYzGlsrguyTVPmbmiMUttdPEPNGULsJ3Z
Uf4mdGdF6miUBXeaFrvXWw7M0h7Wo7i+L8znEuEBTddespOfIIPt/LB+GfR9MzHXMhFtgd29GC4T
0sdq4PRrwg3t0wDX8DfmX0PWMMqIFNJ4sTUlt/nkzB57Wqe93PsCpBMKtmaT1x/K2ntCAmkH7EAu
Zx2MyAhawVbgKdNjG+2kaNdNvxBe60//neV2LpMi+pqIgaD+IAnY6WK6XeT3hYCNVPigJV3K1G6F
bc7sBLuR28XONRLKwuIBX4UBGyIseuaZhevP+ia2qJBCr6MeXQdbea3LTSmCn/5Z7d6v1HsdjTbF
tEKR3WbjWS2itwV2Tx3fM2D+2KzArIYH7b21puyHvTSvOQ/WmH0arC367Td6ilCg+kNu0dgR74Ey
aFsC1ThueSGY3SUIvjifRXaOMXoprW1UEGwcfq6PskJ/hvRjfXV55LVobkPs2pm+6dU3xAi2baXX
MW43WT/yU5SnyeK4s0pHae6P0JG2fLFW4ansbqK8XjFqbBKexqLfjYkNYcqSk4y4iEGwEDWRHS66
G1XtGwowe5gNJzcnxwgJskPYwy8PDDsUbgIUPBubXDvklmIr2ouovQrwbEK8VxL5Cn9UO9MELBf1
DgKV1guLUIGrCVGop/HzQAYwqSRquo+yPYAZamPsLXr3tDYOThdII9+szoMVyNW2Zg5F9Tajql3S
5EeNtF8zVTxOtO14n8ET7GRYbWOSnBpZcB8PLkdEMVdfSc+FSaVpC2fhqxgJUerTfV1X91ib7kKq
uMJNVE+m8JdroNe3dvztv6rn7KP5je8lvZgZHtWs3s3t66xj4tnzoW7LZt5D2mLU2eRF7aioYvNO
QpsKSa0V3spYyNIIsmJvjudBBdXoGbnQBsNI6IRcbyPLcIEhGycv869RnSK48H0EwyDkc+M0Mudt
XRpPU7xA4szlRaV7TWKVXZDGWxqg7dggFcGp2N41gnN1LhQ/hmdVuVel4sGMEbYIlhuqmhP27GKJ
YsNEFtG2AK2YXSUKBqiv0vjW5UA6DLdqth+f2WBC4rh2m2fb2ssv8l+xVoGgo0dZLESdBxjJjV7b
YkLFzC5IV6AJ7I8f7Xk6LS+DiEPiluXAVn3njhw6/eoX6Q/aFg+ky82LY8fAawstsBYzcKsJwkOD
R5BTsvuLAn1bHLNdmjWn6aiNNpUhYtcB41ZzjSrLscSTBCebU9u/ppbpKUwp+5EbzZsKFu0C7ZDv
w5emPbXte5/dYqcIRkc+y3nqzjvWzlURRw9u6aTdE+uyVPe51SHpfRSQjjVMGepRyS7y3SDv6ijg
ENI16dxhPrDE2Wao9xPacdj6IDW/5A7VEcOE+9bFJe5K/ZuQPhtvBDCWtSOXXmgZHpwZxqmhNygy
bzGx2goqkFTqWydaKCSHRb2bEXJCgfBAQ3LKzPyR8vIqxesHCd8UNtrBNBcOmSmAmXJaY5kcpZAO
UVnvKpR31RQ3tjZEe6bxuUY3Mpyu7y5GuXh5I2xNY0GXZW3LcbkPE5u7AZsI7GyXod/lNJPR5Id5
DrB6S8SNmG7aJEhMfyQ2bfmWRo+bJrPrwQ+pnvu4g427moFs3QVAbjnGFvSWKE9Z8xMW1FUufrjQ
OK3duWjpa3aoTPPCyRNEKY7SBanuEZeYgM4a8OpBnh/WbjP2XphtF+ks01M2+zx+dKiCQSm3L81n
qXtrUGPWZwivOfKyaqfpB5Hc5uokJM9SuymGm7pu55z2zTNzDz3zlN3N+SNHUjzuSmM+pt1mXS4h
IlNmXEqHtLylxwVkZH5rCq/OD+UYqHBBUVAs20nZC4030kKFgUrqTmjDJi7isV3uCnPNwyP68Kre
o4/HY/aQIs12bdp1tV1lr09cEHhVuETFnfcqnnYD50mOppXlj9PHgWJLFVTAZ5xzbfZs0p5b2zXc
TYz0a/ze/Mz7QJNsjZzUblcgistdNKbKBhlXkUNc+orAhYNaHLkQzI5cuEaCXu/J+j4r7n20n6N9
Oewy5QkwRIlvSbXXrMBcPd0i4BDVTCBlPh6JHh8wqXEL86g9UggHbI/dFTgmVlxJ93zLCiT1rxlv
dfjVi6+6eI6KTdP7VOs5cczrd9nsJLTobLqFDx4UnYwQOt+razd5KAyPVeU1JChWPrPliPmOy0Bf
8B+4QSPYHVqJ6jCbvmbQsNOAuaSj+Uvz2TCheu5eJRjffvmuw3e+eTgwJP1YjSg790n1aVS7ZfQI
sJl/2ALi0qcj5BnJcFaYZTgBZ8hKd7IoGPZjcV3mp0ezbDUBlxZGG0wEfBhDouz5x1VaqktXxPVW
At5sImJkACHfldfuGeV1KGyU5hWuaWwCH6n1CkKF3CK5gU25j43DoW8pyWeqDyg85HSvC5tK2lt1
oKauP9Q+viOtOWc1C8JjAUX9QTCfIyTBpfpnZB/qep7VF5ZAKL93xp6HWKRbnuk0HLL6MrcQo7tq
PDSIUAiCxDEPN6De8oF1Z4vSRpSDhp+1GCZdCzIKn9axIFQ9s9t3IBE+fzUf/xu09EINo+1ERD7z
OZYPvFgtrj+n7wFdfqWNnmEoo5wPqoJCPMDfAM0idZsh3VIkd6o/G59K+F0P0DDB2L1NFMWYRh5M
jp0Ok53s0YFIGWb9p5z0rdmxvuRPbpUk2SKmSe2CQlgyAvYN2uxqbDaaX1gkkHktAa2YNVY4JG9K
N4r1HGu8dlRa+C0Qo/A02FqX5bwicTUDXpVYOsnjQcdWhNsK+0sTWNgBZId77XJP4NZHK0jio8Xo
Sid9stoNUjOQjeZX1hgHphboEc9463S8D4nrGws+KL8NbXF1sIkIaB6Xm1x5YYg4AgaU7sgWr4Xx
Lldu/+vWZK3Sqq7eSONpOtkp2/P2cxt13TalxxaJw1MzzyMjQttNU+6r3NX4p/Xj4cLpo9ZJ0JkV
bmHi+3DjDuG0X4lbE9dJ6VWL0/buACsbo6Dw2ZlQohTlhXWjtXCQZ2kkLMABSwU/KVZYnjvlTDw5
1KYLhSx6ly8wSR6EEAZAkGvssW+nMxAt6zVGiXhUYVWZBfUjqjbbMYKCqUGMBV7ED0CVEciGI1nH
WfBTAaG3y2+N/g0LHdBC7iiK7tBh1C7Lm+CETAXvQAbrQYo94GTExTRrgpeTVSY7nKQo5+hpNWov
TEbIuW38PRDrYcpu4PAH8DSVaVhvWfcFBsXKxwHB7oiyYJZulXgGVRG+O1qUjE3lkdsVvy0n7Qst
BhLMEe8DQCmTXzMPDy2dLC4kfNf5YteFm60+Q9goieIvCZlP5Zqjl8A2QfvdeCKcEpMUDL3/qJ9Z
9TU2K9WlAUc24/oUNw/DlYnORnujqWoET5hwPG0RE+YA0GMw5I/lO+fH9o+atI8drfFT02ePnznl
4MwVt4sIknVW2oDiMDWHbPIq7dLOh3i4tDW5nWjzDzCu7Wv4PkZfVeXYPS3uXs52uu6i+vqe9cvE
EIzIjZDmylRaI8/z6uqItXjDkos0bKo9/p1pR1B97jTJuYv9hvKK7L3UkQwSjZAbeq2pX9ouSred
iD8iNdLi1CKB9SZR6pxWpSFCETbJm9o4zMk3ILK4QGrPZmHetFbnufbZurmWc2mixuHLlCzmSUXk
HHbJKU9DwVVXwproifErHGO1o61CHrF8pMu+kpZNle3GftfygzMRI9cAMZyWQcY9C9V5q4eD3c/b
/mPBIzM6jLay0ks8bioG3JYbYdqtyUuz3nIVNM+TGoxZV1E95FnqSrkjYmcc79HkImmMwjEwE3mm
8lEYyz3G5h21U+WE3c2sUkzbl7U+FsXvZJ5S6/MhuKpaPXARrtZKoD0EpidRo1naWIJHWjaIl6G+
K5GjbwAdP6eQQajXsHGLrRY46l3zMtlGlAVBAHYOpdw81dc2Qtp3MwQs4W5qHAbtmKkbtz+KRn2a
VOETK47g1VJcu6JZ+0rF6nfFqwJ32LPJjmRXeEWIcXE7YJVu/TJI/IK/eV27Ha2FmWyRpE/MmJkP
mcGr5fPmN2TZrZvFcGAEDSabwu3UtnSXtm7jyzfgo/wNWWmH8PlSncdf6wdZRPbSf/dBdA4/tXNP
x3mXbxR/5gc6tPV7vafPDO4Qb8oPq0AXHfUD1BhJ5kpIi7BBEqzf9L1jHLmUTY1BgRt+1364IPWE
7zF91n6ma/ih79aziUDTgHziEUAs0GLbUW9XMbIiR0eqELpK6iGqcccJcakrDK7+hsAZVXl1weLy
MwDZoTCwELp6Fd0MDa/pwQwgWWprH8AAb9wQ9zm9h/A16cVTLGlXwSwOg5q3pxFZ1zTTJsSG0Nlp
D5MiJDsxmv9WdAxjBO4TrgBAbNPtlLNB4Lad2tPUn5w+f8kKY5fleWBUlPmGu2QNcm3LqcYX89YW
nTdMCXBa4nZzBjNA2yL7a4nR39N6c9NlRRBfDOUlVGtqpvIuqbOdjhKiZewBYyL6Yw37EE/qc4Uo
ZRAQ06XhqVhDILCfyvgwhfyITBxvPSaLTrhILdY1tf/QlF8XnYSTNeiUzoqylzIvEb81TqVWtTPp
1ggshNpThu6lMYWbNEi7XDGdPPzT5tluMxmmCpix6w36bxVsOwcxyyGA9OUqVw1KrBkkV1D0vUXn
aQr6Mx5HZ61jT8NCICREvNezW6b7Rtir6Nskh4Zn+XSF+3opUCbZC07U/r1Ad9c5lAfyull96qWc
Ukb3VLJ2Qjt8M/6ibzzqKqyoXL2uxTmOb1r9RI1SYQkQfF356JfyuZiXbTO+4I/w95qweg1THhru
T/amyUQ+4Netrb9GDdp6PCllz6laHHBxJl14lpTwKRHrq87ooqqLrygGd02p3WPKDFFtXRlrgjk2
v1Kk6XbVSL+qof9my7pLxZ5tdjZ/uulx8M8WjJfSPK1q7KNR4MgsNqNlQaSG350pXWsLlxqdvDgb
zS7hKG/jMTrGHdFGUmwp/mhq2UHsOXY6AGhSpAFQUQhYCKycZJGddVrIfkDdvY8NeqL1OdOfxAh4
Sxof4P1nLb72FZ7l3nTkPHMVvQ6S+pRKKePHZ07hKSiVdoM06tQV2r5VEEBj5MeC8x5G8Ucaxkjg
ra1BLk8NPhDC4siE1UMF2WsG4yDJv7opPHVKf0Olh5qvfVaG8L3q2nvWotlY1oZNeJ8vdGSpsC0m
sJ5ZmzelglbYWgMs+NpEwkpqZDO8S+XiOuGZb9dZfLc4b+VURSkvkBaCAO0D4qEdyv368Hf0A+07
6csLqRZK9OVrnFMNMLPKJQ4ZJ8jC3rI1wXGT/g/JlK0DIq7Aez1iuRA4rkwHp6klWNfPx1/pfWxL
yItycfUnCUwb9+WUIFnzDOsYAiOvDQRLb+5SqT3kS+5FKpVl+03A+7Wn+EHKYvfUdAgvwGg7W4Mz
WBAgRMYTJWFfl5DgOHvysdo/ClqV6Pa7Wr3K+tMcmoAYatQ81JWuUFLztb35U2TUJe3t/5F0Vs1x
o0sY/kWqEsOtRiMNkz14ozLEYmb9+vPMntpNLSRxPIKvu19q0/ho0r+KRerJnNuh8W1E5H/qJl88
hubR2D0KZx8k46kZvkzgDC2i0A2z3SHhI7HXaaUS6lIJncCiMUITYtc5xCRZGuThyLwFYneJrPFK
aZWJyhgx8s62ZVxNPgTyH565jSpXipfl8doHofGzf5izZImpnMz5moYp742N1r4R9F5woDB46tpp
odWktOQmpY1vpnWUNqTXG5ZGR7hNwB81at+19FdqsS3xw2hxsgaWBWPKoRnk/yrpmcxr+hiyVxTJ
Jl+179Y0xSBeMUWy8aZ2RZuxCfrHUONKIQA/pamJBcXpov1sFDtRYW3DB5B8J34r6t2iTnfDTb9Q
M4x8IU8XqqAqFQedmfXYYWvSU4yeAo9AFX8GOhrrEuSSpneAm1VhWsbm3PabpN5J+JjMjVE0f4JK
X5X8GrixpkNedds2f9XqzhUlLEW83Neq3XXTq9MfPp2gfLbq8zhh/DQXhX9Qp5cqnU3zgI1Cz7YF
woF0OpTBl1r8pgOhCMZ31+K//xqNqwEiMTcQOPmJdzWbjhHFH7m3Oh6HaaWnnvRLcLY+7Lr2lEkt
MjtszAge+rOoHMPsUk3rLtti28YmQeZJhlNNgziSNTdUb0G2ESP5aNUsSfIcMACwmAb0QlRNnlGK
sonX7NeSdhwR6KSXuc/w9B5hzCOuCgsWTN/J9VbLLnl7VDtEI/dOOcbKgadb0b4RH4iUCXF6kQ+g
VZ+6wZHn5NaxtUhDYlVMTyOIfhcfOT2tzj6VQUBV8JP0Vyn4SvWfVsMJL9qBeBTno1j8k7SfpvjN
6cHYdAB6J3w1wSMwH6nxU+qUaqYRwtFo/+ja1OieKz8+AL0m/w5g+A0ByFUfLWZeWnYtHyMuRUCO
jRBck+4Wm7cGK10IrqsnjzH7isMb5nthPMT1Wmn9p5Gbq5HTSxsLpxw+cpJEeDNwUBwD6WlMB6it
pt3N6GzG6R5MVy296vUhME+ZUcGznFP50ELCjH5il/wiR8RzZxnrZl5J7M/Oa3rhnJUr2repf6rD
D61yBjp2xFAlWlugsrVfgq0vMmNYSuJfGiR2nH0NeCtYSEZEJSOH8gqaYc9RTcsW3EyJHh4RSzN2
do5eWwRgi4R7CU+eUBqiTTUQM8T0Oh2l+dTn45fYf9VIJ9LEX/jiXm53k+SBn+kaJ5wg/4t9kk6G
uyZCw3zF7TMPpW3xHuHlDK0D30SBlyTRy+3wZrmVxlG0CQPpuGA7gJuM8KZxE6CbtzTYOJ3JM1Q8
IyerwsK56YvioUmr8EDDJ01dbW8HNeWYtTvws4PCSyAAplT9/DXEG2UMnnUFdslhdpWqdGmqm3HA
HHWqJGbEsHCIJVmgQGRu0R/i+9q02WdW5DuRpGqXne/0Lpp08oUWr7XZ4U5SDd+TEyleJJFMaTCI
ZxAsRALzYJ6Z+Jv31FlU+MDl6V8rpRqwkkwfT6DB9KOaHWcndGsNJtLLtg55BiTct9lCDCGzCtOH
eOi5d5O21DOvK06Vf1eFHa+/mG3LFPHSJfdXuXryo08l+Y5YWDZ6SnzQAt5znpngg7qc5OegWoWi
ZzS3xLykPWDNcEk4QuPlMHTdWq7UdzAFm8pL4+SHYoB0vFsXYCL+uBtzfcVGbqerahuPIY9F76hF
tYir3DErjkLWC2SIVXA+rhtOstJX1OXUAtvKPvWrTwDEA0Pe5r6wFlrgxPQxh2X0CBLuUAeft4CB
xCwHUkNBzUBGsUnlQe0aSUCoM2M2QjbVaTsGR2T+WFVdXWSQvA7WNhfWCronZ8BhyZDHCxIjKING
FTQ1enuWGOBT8AAtFytH6pqLgBwB5MZ6Yeid1RfiNIsklfCV5W85hg+eQRbHhFjZyJoVSpKEpikQ
SD/VhZtaXwIWJgpK/emnyXVYILO6yGyJAdLuXNmvt0LerSa5XPj4+MXX2BVOOCLqwsmIfFx3SqfA
gWqT+I/Ywy3Fv6in18EoqV+Hc9Mz/zbKxjfElzVi2/CLxDb15hnxR2uZdujSaCUHwLIjOhAUq2U2
/CotviRlr9RHJJSe4EZClqw1VUazb/woLQcFg8OulvANUcBSmbacNgJ9X6CV34wwAFNol5o++ApN
sidMVTrJiumyF9Lt+l+dN08OGW5CwY/WeBieZpIAbviMbvG1N+uTn+e4XH6VWX8WPidA2amKLXSf
Jakf9dwiGinjbd6fFePWG7egOcTmMU+7gzrivs71fYvJ3tTEMwzlsc9AmdTHEMhwk7rXjk0HURHQ
DOPdE3tcQPow4qFFqGfLnjiziWGO5HWkdmslk5dvfl/tCiRIdEVRs9crDsdWlv9FTfFtNsE676ot
6cdQ9GJ1Ngl9FqqY/IRoq3JTE6FBK0HiPfKCPi2OdJyHoO4WvdH/tGG8cIzEkTG2ZCA0IDeKaG34
KKkv/OCNbVAtyF6mNciDusbO2yl2KuUdOpWd6iJEDDQAgvQWIUMtv9eKPpuKl7OYsJbwy5qSA7a2
bIPWCYsgKqLiJdbl3dBXeasuZ1nYDzUFVYcqBPlccKYEwEeYUuZyY6BGqUdpVxCrEFiZG/GD3EQP
YY3FJC4KekzKlAVh1hgULfSAqfrBfjKa+MbGZV7ykLVXvdKdyKi8QRxOVdN/dCHRtJptohXBLZZW
j/aKSv5oVd1K27kKBCobC70av64F3bkVJ2b0dQnUwcQRNoPNipOvgbloNNa8/jAwoxu35CpECSwg
wia2LiJuL6TVHNVX1OLjIgMGkCk4xMvhmAynp0CknVP96YlPzgBYYPrnp0yiqCiFdwRPEz/6nLix
iI2lmN3sGUmQroPv8qOpvklM54SCz9DmC+kLF0U4y2yuTSefmhzVKfk8CKfq0pGYxxP6VgJr7QnP
R0v72ZA5JoWXNHkB9wisg5X/WLhul4w0hA/ZIdIAi/eAHhDbXW98S++2KOqdLG8da6g4nlpvRpeo
9Zbz1hpm8bFt8JzyQgfTK5Cr5YwEo2zXkiJ+5hE74SZK0mym3342uElM4xjq6KwnACh15kntRu3f
W1cnR+pPg65qInZNCocfrOzAHc5kjBeh1fBhFdsJsSRf+v3/qbpyWK4zqBwiahYJFstmEq5FFX+P
qXgNqJF0TpnRnNWa0Y+ttbUtK+1v2SxjC1WAAINt8ZRMXB5SFxYTh1LIm9bNyTmc4J8swjMxKSBK
vAqNpi2tyDqwqHqpT8tCjrZYcU9hgVovAVKrXN8/ycWpHO8D7ZSi/DW3bPjSiZ1TlFuV3nvjB+yO
c1X+6xqX4SPKnXnazhZt2HxXZQ9+TpDoVF9VurKalSsWf0K7GeeDWt4U+WbVD0jAuxITcNQqG5nT
Mmh0R+CUTf+m4TXzEyZm4cRNuxBSTLiqeXih0ziNefvwaWvTkDGpiL9ZKLMVis/calF8mIgxFRKu
kvtcE0nCrhlShf3AkY0SRDzjWa+t0HSDhn/r5mPZrOJCeehJiEMLWyqAVEecYtIgIwHdl3Ossfnn
mNcbXLGqD/9uqI2bYydt3+FcTQSQQztu9B/vyDKoRw4nTKUhTCxSMxVNNkx4QMwxT4Bco3wYmSNa
yf8Ihw9DCW8ih6ZUT4uAm63oQKzmeOwr66ox+MZx81W/53FUb3pZEyeUkNtl6v6NoDbZVnT/bont
S6+jVYoGevyIOy8j2sOkz5A5gzNu6/vImpvl+12iHcgq2KGCz6ri+a0MEuwGy5Z9eZ9HCGr50RI6
NMjWWubnw/JtcD8hEPZAtHU1cCaTkClCmPtLC0KIoAH9BEwB1wL8IZy2ZSsviYlh3pb2qly75PSc
JQXFzqzvg7746Zi4Qt49nfPT8uvPfFIwhS9CY5XPAFIp3cXwHwgRJcQg/TVL8xJv8nneydt0X21n
AZKbG5zv4Dl21paktT2t7zBI72r601aFQH+V3aVEvDUEUTa59mj4yciwfuVaOTTvXLPK+lbQefpR
dQxyXNbkHceJ/DWa6FnkGGS4detquGc+cjA2kftVaycw8n6NVroIaw+/1pu5IDi/iVFlYGEkit2e
Oe5NFXsrpYS5xv9FBbHUkIf0sOQF0wooB8URqbwOotJJu3pAiZVEqBIji8oyvAzlp8n+YVZimCZO
gt8OSuC9IYfAR8lbo1gDBoE4KYYMjgICpxFIsbKW0VB4PZSRRfkMImRpxqfVFwaPObGZqyLF+MxI
lFIaSJ21Qyu8IaX+nTr+WNqgU8Opwk03m2iRFQNMv0XYVeSEOjhVHOwj2XextXr5VK3Dvl3HIQ9V
svLTlpS5fz2naieSD5HxKgeH1ho3Kk7JWby9R5gU1r9EpllUP115w2a+THL0ELR3KSZfM/1LGpIb
d+kISQclO01r8v+4FOa0V/q7zqycBUAZfGaKbYwQ1ESug8ePQvTD1nsCKdAMEX+XIZicEK2G8kKP
zxYXvHOVds8wXEevrrgp+XGYGecZ77VLLFULNM6HSDgkFuJJ7PIDaLKYp6vBND4j84H+IUk379kK
PYDFNlz0Ed2CfyzqANYbt/JhLs4ZDZOAMGU9Stuo3VrWTSrAJliaqw8g2cFGib1awGe8NyHU4jON
C4Cdv1Fxg6r1uPTzHv8YkE/4lrwjbUyQrOa2zx8rAO+I+V+I8rqSzy12qRDlAlDIEl0D3BsMAAel
RBw5OZTIEQde240Ue2WyVVD/zNSmMJf52QfmO6OG9vOzR05wLqm91Mkot4eYnNdIfUawDUBMxVPz
NwX5EzIgNnZFB3FrWX/OsgNeoEv7UbtNzS+PBfXpnA0XVVqj2zJmt8ZlSBhN41bGdiJYo9q/tStO
WeDe/CA3ywC9EHZ+bZB9osNMUTlrjWw2WBFcnmorL4Re2Vgya2/0wbEIRTI9jcYfOqVCRAAdoDwU
so0aL2GW4aPlVym/CiZnG5dQRLWeqjjvD0m+UkWEYqsZHV2PD9V+/3pgUy7tdFLzQ58u6gcMyZB5
JZLzd/NQM913pLqAv/PEG3ar/lTNTieF0dpThN5PZB3tCtET3wlx5wFVqJ+PHEA77VMybu8/PBMg
RkaDKL/WeXfQUV/uMegtyUVZqKi2rfh7ij6tYaNexiihbukHohsjm2Um9ExBtleLfqlj5tDCbu1j
e54ITsigpOd341+Z3nYE1Ryzy6DuzWE3o45NvUl/Wuhe8OV6cR9+RG2MCBOh6VQwISH1UCLknYTS
rpmT2/yKrWAxjTzcAM8lJoakvM9z4Ra6sUgA1aw5/DDBrPUZtXG3jJt0nVp/xIY7PboEOr2zWKte
oUgnTc73M04SfMl48wl8S3gYyjZdm/JatrYJz/cY9YchPo914JlwUj3TKl5j6ixwRn+KSzo0FBir
2ag3eZqvXRN9gE9mjICEU8wK2B4wGpPxnDNJQ/I4WtZLQ2Ldt0hs9mNJ4ANFWZTOtXppW6+t1uJ4
IUZtZzXHCChC9beCvlMt51fQlxBd+eiy/mISiV4gDJK81fInBb+twN44gIDcdPUhVY9IfRTcXQQo
1Bcx+2k6JLpApkaYnEp0LD4ooyXQFvZuX9km3v2Jr1YTq9ge8tqsL5OMfof9to/JILZiEH+6iRA/
k0FRFQakPt0BgUXefAbJtxj/lIOrm9I2m6xv3e//UrleBZLmmtxADQE2cHRNypNJN27MQPm9dKzM
8Sb4Pi/dt0ohHxPBdgwUpKJEogTzgkrLHpW8BnWGp8t4EhUL5R4M2yLLPltZ2qdNjHc3NUnw0hBG
8cwGDpMnCxYCudiUuklkbQT8Jvr1viLleKFP/T8JkmzoLpMVPDQNFNwvvHLoIYfqcGlN9T2oTdBk
N48vhbEVgPpC/oXjj8Kd/mWqG+SRU2RQVSIVpMFErjpxjaQvegliaPfpJRl+fGUfKpfBOlXMNYFC
9gGLURRIzmDwCJJddrRFMGf/te8p3EGGv1lD1TblaGXblx/DmrDzZNH0qFbi8h8u8a9gHBkPgV8A
/dCg0G364ibTsWCjkoUrs0D5aQ3nXtmGRXfAX7rpRgEE4yJiny7b2C34Hms9XoaTdRUKkfOO/TBG
sWV9w8LSmOgsiQBfSCiH6q4Z5r4Is9OYBKdC4iM3KqOltFFLL+x54I2pX4zdcug7cqVIQ5CkX0Wg
eelDCCA6OmcqQn2jlbq+s0oMfZmMJMhMHcSTCYkzrS0Fb8GJIKPoM5UO7svHSI6pwCBDShXB+1OM
LzGmdIQY8boUtxWMTJ9FXq51uyLnq5GlrUYMKXD0SHUII3zb3PC1RERfFflvPMYPCZOlPo1rKYBV
52gb4HmHAatLMaCswenEiSmXPyMwesgBGsfppsBcBDLFilbgGpXRBIEEML8F9ZCRa0dm/b00OOO4
eCmQO/C/Y+IbHxj5qbIsIAKxptNJODsnIoqMt968BQYLacL8ed6IIjQ7NcDkWRiCcp3kXq/8DaMR
L0oYudwA9QbcHBjkWlXg28u8ibhA1kwgrBc/An+8qCZBiT5tTUb8YkQLViJBy7WZLr2xB/+uvQNM
RYNRkYm0KctbPhDPYEjHTqrdedJWMgE8kxZtWfBY3DI+fdNjNFIEb+iNRU9Kp2h0S79VXJ0er85I
dg0XHSU1yP866fmmWRLpOcxrI7wEEoIVM9n5LFgLGa/Kkty7RDjkPqi8vOzj+azo/bUiekFBomFa
B6K4d1bdbYImfkZdtaJLwC69MEZEQAiw1L7fGg3qQ7INRVo2NsOiXBntjD5RtT5GWkfdOhTVLZ3u
SnFsqhvdIRI2/u6Z2roLbjfUK29VGwNcg8MVIgOBzY/8B7RZUK/5SLJj+h/x7PoGWiomx213q9ft
evqqPyMMI7jUbM2dd2W/iJl3ZHtPPtu6/g22GuvP6rXv5WvhKP7VGBBYIcn2rB//LByjg7qRXMFW
F90Bx+RSWQ37Zi+t8A3tw49xZT7Nk7nWT6Zi13dhOW7BZxbAH4tgi8RbvEG0Cx8Eyj+bg3prLkxs
0xc61y276R0u9srYNovUzc42rJLNYgT0uvg4d9oDia32cKe/Vjy9+U3sF1WxbXfiH7phwOP8MzwV
h/IzuxArRb42nVxQ3BmJdFRLG//PKOES8Ci7Vv1ZHQhydljVs+wWWrbLc2aFbcvqAueGhIu/wHnK
Zxx95dpSii7TsuL7+B72xbiCAfj/t4W3mcyEP6U6i+I+9Y+jmwH8DwvBlUGjAJS7BT5pO+JY/f9X
lN56TLtIV0V9yzKgShQ68cdQ3Hm58oTOejDsCfMqzGJB2N/Zj7pdM6M6quJjhO5jEJIjGeKMYKT0
eWGk3vWs2w6ScfFhOIJkU/inOn/OLReOUaRA2sHUREAxcC1rr2mTnGg6ZhJ65wvUTinQjpxl2iAJ
jDLq/lwNKHxoeFKaYEfy6p9WZehVEzTT5b4tP2PtR0M4UjaPoP02WLOYZ8KaEHjEpcf3vNmnmO4K
jnw4x+Arkc7AeiEOJiKw2pPcbPMEUVGCnCxaTLllF+KPaZEbIqXjxUrTRyKQTy5WG1Lw33Yg1nql
ZKZGapt5ta/BP2Co1nokdtJgoAOmjLiCFn1bc7GN4wQh9jjEiLpEGwOfKsiyJwB2QkzqXqXHTDwD
+Vk+icqLXiNaU6nDkh7vLezO8UVbDSZtQhmmqcXDeuFT47pat/pulA8NVpN0wKVXUHRH/y/Jh87W
l3VzBOReiC1hpqDEXVWtDKgETGyAgkg1h3GvMhCQ477giTXEg9Ku9XnJ7NJUp+wtEeVg1Qm0NEY3
CVxUJjaORj1dRvW2qj70orZN1Os+0YKWS0nYODGxzwLwYp6LG3b/rkVUHn1wkXsMXaroCEp/89uL
OWW7CX3TiKYgqBX2DsAi+yztCRho2i9J+5ZmcVOKeBiHdC+kRJEl2sVIsaRQTvdIfPQS8CzrfxEV
FtgdB7h/xnLGUJSf74TS9sQGYHvu7yNRigka5wSNrtBmN0U397lWL1U0NVkNokN6lxVdzbNhrOf5
VBFzZH4jyV1l0yojVECKSnoXXgYgBYwvjFBO9L4Uok4qCNMx9K9NgBEkBTCwSAabTynIGgTibe9E
kDKSiPq43TcaIZ2WYC59r7BMGw0qTm1RX3Wqv1NlkzSg9/LdxNaw7E3+oSjFr0ns7kLFXW3q5Cvg
QeGyoQeTFsS1/ZCJjVyyJXlG/SxVZlaViGhlWpklpy5JYEgpEmQHiQok/BbBxBmatnhZ9fU+x8Kb
EKeNQBmYPZrwMdrSHQVrwh2AccFNSmwxnFm0Hq2LYV0IbO4FtKROGC77h6Ism7/kwtPo66dJeqjD
JRCXZJ2NrWdiNquVS1a7/hdHxSiswAfL8iKniIyxItMrrMGy6EEhiQDw5n5hkBnP35Er3PseAy32
fadqDn10ShCgMjIoP113lYtDUB64NtiW2L9hKaApmlO2915b6+NZBtBiMwm1h9tEOAG1OkG+Ni7N
3MFzrQ7wGl5cPQOhXJgm/ilLtt1SOrX+VxHsRX4dyGzzQljWVq9A3cNOmv4diSDVHQftZ5CRF38V
iJdlPwvNy8esjPTo0iqSN1nygW7mTYoprwpnO8svSGmVNyQB5NkL+X5QeElyT0iurxEoXpqZyHpU
09ayq2mVbDkHX42eOgJVw/8UhCdaU4QhcbhtRnSW/6ZA3mrq7LDABU+JjW8b8LEAIMGtWH9qO23b
fyuVf0xq0Ht3uJRPf/ziYo31Az7RKckQiqtz2qwiaSVpaPl/8uYjrpc1a6nmJW6WZN7HfnQqBZbc
6cSM8lYXqwFXCMyv1wJJhsIeK6jE8lZRPgbTRWehBBxc+CAhF1jqrYbbtHRMEpBbQbpXRRMPSLsj
gZ/0tw80Xlprxw+XT11TLBA6s6cH5poQrIAKKJ9lw6nbZZIxkblxSa5As5Pu3bkpvC6E1ehssXYT
f1mVHvAyyYqUesXJiAIntPHkCgAZWHswsOC2ateGzKjF4Exyl7+NcMNzsqLaQgFSR3aJFqt1mRwy
/qMjoxklme8pKiOxPeKb4fiDBSVPARhlGpcBUXo+59xfU3CYelL+0MmdKiUYnOVIV4EzUfzNBzqq
b3YWpz7gHn2Kn0nn0fHFhkgEMmSGp64FpzyT7pq+knKFCIAKDKshgSxdtPFrnh61GS67qF7JMmLh
ahngTTMN1pXsJ9Zoqoq2GH1ri3HU0yXfNatbpiBn/SSyA9h9jl337RB5FqaDLP+tFssPhvShG3wU
KFMfeN3KEBPo1xpDql79VhIrCn6bSPEUfcPSJScl5C5meAjEF4MpUcbUBP2UN6nrzvoRa0eff/aI
iadPEwsB9KlxBBAHUJV+dGQZLcxMEMzMfGb6VCoIjyaEp2pZZiz+SWiLxtAxu+8JvUkrkT1X3QYs
KsoEaxeHnphZBNe3aOzJGH9jkKJgR1giwwQ0XrZjDmsLSUZjPFDDZTjFMjdH6R73nkKLyHrvBU0x
uq7UXyEANcpXE1G581U7HSrzAJThiIZTqn+FDnvSFsiVCLFoNSCebQcGyJIfEmtqr9JqJ+Vy0eyT
IqzZjBdKszGeWeZV8UovZDq8EiKavqeAhsZZmb4xmq7pv0kZmNdVk3jRMP6lPh92WuHbrAQCNv+V
2iLvnyMZvui4GPBEYi2hG37I+r4MCdlQMMtXmImjiu/kkIycJSxhQZhL6J8aVeT3JskpVPrTDFUs
iScz3CvJNWPc6ijQyjiyUeTXQBIDqFHynltXmmpr2DIGjngQnh3jrjitNcDtQT6yDgwAKrD7YdOj
Fc6ewbRE1WLWO6y3xrBh8IP/EfnKkoL86RMgEPxFM2FND/J4pEKqohdJmwiYVJL+LB5BM14JIwf7
dpgc2kpuAzjXmB+F4UPVHlkIk6Au+9pBfwbfU8zrVHKzkISOg6H8pupfWZLNVR7Ld4wm47Oi6gtB
u1l0HpL6Dk4P0KHh/1CeafNo+a9Y+2UMk5N1hFOLpbZltxoC1yjXJrsr6mwRlNuqxzjh9Q1CRW8y
TuCl1GUT816wUILLGwBQ+MzDawyvQvhC7QGsI6d7TXXKfwhCOd/SYmHKK0b3gizZfJ3HTKq7WD+h
swmtYxTdI0ocbhytTn+rPjA8Dr1KYCXYIa72or+cMrruT0LLLPoqKC2B9/WRqjcygBEaTcq5ng/I
EYBY9v64JJUY8zWUE+zDm8+QljTGo7COm6Mm37ViL0OJ9x+Rfs5IaGUeUH8EmWHqhBxUM9biC1AO
OA78pRw9iRvgL/l+4D0QeqF20/xV3J+5x7c43wFKT+q+ij/Y6LIgFKOHB4url0KZbylCZMZ3pPl8
SSVPwW+iberxEYxHA3c3vrPexDG+H5INi1JM2HtM0vQebXAz6jXHep8tAG9mZkNaOltloxOHupNq
SxJLeAIczGWELcQicgdPROtM+yNtxOky5pcx/dbLexDVy6wjVmKFJ6bWVyrVYjoNSBBJyeXSsW0i
IMPH04aNaSFn4rvtP1LTU4aPrL8i7yWh5Vz1rq95XbWMe7LdvMB3prbckyGbEDUMB/ChtRTktV4c
svxfrH/nhCyDMcqrvNxbxtFSABC8ZGYqWJYAGCw/sbaM4VXl9eGqwaevt/u0DGv8HyhZStyVltl8
k8zsJjcwZuJ7FXlBgmD/kB6owzr0i3/kKIbBElbLIEJFWcClq8R2fQUA9F8MJQQODGgt72wme2c/
58k3wL6ar5vkgZSkTw7kAkahaxVnMIIgZFw+NxohwgSeWQLPPHtwDm3CIdrQfhTVd+zv/f410pLq
4gYqXlFPaOPyzqPFdtrCRdraZsfOv6NFLs2vvlrz4nfKWiZslL2nzUnUXspwtrD+vwIkrAJN1i4t
rqhFcP7AvBwRXmO4xqs/ywbRBNYNZzeECgSoo8rN7ISMTLVW1gBR0b6AKImRE4blw9DnRd7xvtQq
JQ6+brTsgcIwGP1q6HWvKDHPRXR4Vg/wES3NslpVPBPw1yN0dFasJN7XrjyR4EbeHKRNPawajEI4
HEcBuc5iaiDLUhkqKJKDL5kFPMtc01uWpDWPnPRC2nofpaYAwDmZlrQNrPbcxVmxLSKNhAvWN2Gw
k8H5STUYtG58J0UEiIKHj1Yl3bUNeHjMpzzOHHUXzLYLeVqq2sSuBrYSDoSgVmxZYpUEGW+LmtFl
NvE8ApGVEZ4M1pA2sHIxNlBQXqtjDW+IHj/E0NxkIaZLadHXEqQXSZTGtODm41NfxXLw1CwQ7Hwm
36rzO0BgBMap0r+loRVZQIwPLOigglemUxXR0jDGldrhroU0Lnf++K+UDLfSkW40HaWUaJJkkNat
xg3ZibgvdxNDCYmuMvLfiC32yYTWr3lIYOJY9YIIgwVgbEYxAKajp5xtxACtchHFczCvBLQIBnu9
pxZRjs8CCUTUrLlKtW+FskN8BfNbQalG2UWuUcQxPbCNK1oXZMNWUg36dVfg3xRgVXLALcIaOTZ5
5I32mCQA0hYxA9/iqDtq85PPpI3MJxK30ZmKdNTdMwx/kwxHQnsoUOv1RWcXvPODuc1VAc1gexxi
vFSJawgKejKvBR8xTdIdMXl02VJCEqjlu1Z2K9a5xPMjoH+AFBm7faS+9O430jZWEy+ziCmym1Xw
cW6y8Y+Afy25oGHVSbVFxqLsJ+1lUVs1lmKynpEhhLCIRMfSl3Jv0kVfxhfT8nd6Lxvb3AoVeuRZ
Q1z1GEpz4KX3RJ78qz9bkN7RySBGWdhDlWktz+11DL4FHhxzTx8ahGsU5nudBFVZwqDJEIWDzrjo
Auq1Amlg9wrC/dwhLjSBc9C0+9aHgnSzyAEqbPyHY+fh1SUfNNdQeW3laUUjAH04xWst8KTu0YPE
00TTy/ilHfVv2EdHGP7ekLIf0wtzFQ4MKMBgnFkIs38/e23+1HtgcOkfi6+cPLo1+pmMbCUeF0xi
coOTUPo3zE9IciRde4HrnoG9Kx8N+5XRoduZeDWEf6IKWFoY9JW8CTftc0IF+DYClLz/goiVMh3W
wKXbpJU8Nr+sRpONWiFBw+0Sp7EueYwrQ7QXgCqpPBYgArcprI4pO2bSN0Rw5EycB30xxC1rcGr3
/TCaAmXfZGY6huYzgWbm5oe/ogSjzWIJorMMIjkEBN/8treOKeoQ/jaOMYjLtho+DSJMXHrZ0Vzh
lc3LBkfFEXulKZy48did2Z1kt8LGL09gBXp2L9sPSwpWWvj021en2h33DwkY/kESC2eNAYRYf/0y
hxezchXEZTT6grUJaLuIMGplnWHaMcWnBvWn/KJ0LrmaRrGfpwNXoNPdjNMREapZ7WrhU2rP+Kiz
/EMkpC5n8ldXRfDP0o5m8WUS5URSF0BtkbGVJz0RJUKwf6eACaq7gch3EHGbO8Fw0VGEyMaQV+/v
owEpjECgi/I+To//cXRey41bWRT9IlQhh1eSAHNOIl9QlNRCzhlf7wVXjWdcHrfdIoF7T9h7bVH6
sKwoGxaZ6B8TmBb6T4ceQ8luGqtOqa/nkLEOo39SqwnFwgMV/2Xpo4+ckvWQ5xKv4jPXi54EH7Br
X0o3wmnTHa4dD0qWtWfZptf3aUTU+nf+UukvEJ5g3+g/2vAEvEO1OiYilQ4ImnqPbhrdJ8iWU9N8
a+ykpS/sq7Jrkyo6zz4yPIGZ8kOx5lPAlPyRQbf2sJT8j3kYBEyrKxoqBrrNoTkbEH2RFjx06MkQ
aPC/1ArNDwttXqHRKc7FuXl4D7JMqo13CG8UO9Jvg7wQ31ZMhMM6RKZDEMZfsko2uMx5lxAG6to0
TnPfNKCLaJMz7kW4v2FO7Nd2vlv4jLblv5KEMmWuSsvur5r6nLUxieJgH6wLZYOtHGE9Tg3k1Xil
5x4F7iq/MWbHZc8n5J7FAfc17TqcMLbrkHWY78wYUB6R6+0W5SJblYt8He/yxTCn/2WmFK34Yhu6
XPXRLaNVfGr2LWLJefIoPtAAnt4f4WVQqIhpZcYdXUZH3ZflKoO4pwBDWVowIA1HYMK6T64MW1vJ
ISYWMCxY7Mhu6C3xjVFEMLYLhCVvKR++Fa+EfCurO1wkuTVvL+CC3xGpXgveVcNbZiazhgc5qSnJ
A91Z/sYPw9ZOd4iPcvojN62S78evqXw2QFpAJ4E5C9bB4WsSOV2k5Dhp8Vj2MEHLHO8noLkGkMaK
1bb+5rixEuy07eT76xEUdozCluLEXlzjABK6L7DyfMwvP9gmzcMPQMputPbWYf5VPJgo4Xecdt6K
nMCFlkvlbM/AiY9S/gdukisu2jrVQ7rSqrGQDoxFwATYDa+8wap4R9NCUzp+gp/qmkJnNGaVe0LD
nad3LTmyxrRU2+LxdBcqse3WRsJaYNg5MztDR+YzZ1DBcJ7qzifqtF6W5RqnHIko6C3yr5HT3XcI
usKkylSWXzv+FNGqpJ8W/4zZEbTVEpDgKbwN7CUWo7Bk+NP9Ib1gMudu2t1gB/zOMc/76SVK13W/
FH5Zt9Oh1Djug7WHkIAyaZgmbkhtXrB+58mBFeAvvurqwZNr7UyboRB5MEW4pkVS+qvuoVhZW4OD
pR+PKFIqnYA9zi8VyBGr+BlYaEdBVabxpNv8/EF2wjosFAv6iPhWflXIq6dic0nFl3vrAI2uBAZy
TakU5SCfbBq9Chy0tA27fShtBxAz8oZad0L5Nfu63SOJL5uXq73VbGN5q1o50JIMl+iZv+VvGnzv
GX8px+6sXlg5MkPFw0u2cDJbWCe2orV5hRo1L2oj54TAuFAKBqp9W37zebROZrPCbGGQKNjp9sqa
yMye5LWABnse//NoTBi4djODouHgIWnDwj7PtotJdvKt/Q5n5rQy+wV0m8tqm31X38LL3TJVqWf3
QgAlRLQGR6IvDCwppNT29WZfGijVCrI8gBdTyA0n7oJhQGSIWKObjcrW+20PvKH2H/AlUOoLlRmU
pfMTGamOi4C75/8/EYoUFIKPenmkcR9HyDuBHtxR1imgHvSPyT5j59bJT8Y9pgW9uO51HwUI42+E
vgD4VB79MGSPJjAK7uLiavCiRl6e7bpBO2TTHISMFb5lUY2WpvJIyvIkU4eCaWz+BBRLyMRSHmG+
6WTKwosVVDyy35wtfaJ+9HW0FDoqcwDil+JWqIrkeAobawk4S1R49AEKyBOP9YsVVOqhkIRfROpr
8mU2AnM9X3o06SOrXZRjhBlhFUgrkD5jDcEiRcz0XsisXKrvUg0+GkodE/O88tcW5tzcS2h+x2rl
FaNdJu+sPOXao4bKZB4S65pyrUjdg7lWafwQ9EKsjzIeqvRf1ERYIXaKy7SQwlR1UJdKDDdciMgm
nJnHkJ1a92iWj9hYlcP0StQi71bHUKdicrtS/SuziwFiSa7RgO0aA5sEg8bEAl++Nkg46YEh1Be2
Elp0H+rLAJnDiTGM8o8XnjrrYnda3FDDR/VPzkitMZO5HDNpi6+ES1Og7TS4eTJfHyGafGn0IVRj
owcjhX1HinCjR5KjF4+SKVW+rVqW2Qbesn2jbDgiMUcJU+9jPq1JIkv3pdWpnVLmV/mp7U9ghBmB
I1MyCWxoiXHZYo5nhbQjjBprxJSaAmwCu5B+z8cdqa2mzm2A1LyH9ImTXA3wMDFusm5jo1OPMVwg
1QS197zRpFkRTdlxyIP9azTcg+hfy0iN/48oHqeaN5ZwDyUYSFCsXpI0+f117QyppQONk70Yk8NU
6IgF6d+ZeUDxo+tg2rYMuSrzqRi7gPyci06oWnzWwpM1fumS7fVCO+9SMDt3Jp6Pluqlsa4Tgygh
qnBJQskfRXPJdiZbpk1q9+BynLp/Nj7FhPQS/Dv/KqXjFbhjyyL3LJ2hI0M+2JQOR+TwTjhSa+vO
fEuJ37BIe/Yv3Vw0naH5G9QtvxqVsuk/ES3xWDOPQoEmevsQBy6/GE4DQxJGgWn4hrRSJGshOGjC
mn5qKMjCdop4U4IGxow02Ll79Lo7CEPXfUpou9E5oP/At/BIhmDbtABp0cU15peJUDMguVnzvl2I
UVq3NRmjEYzpKau6mYFtOoT1UW4fHmnPmnQVOPNbGZpKTPO3MBjdMfsM0TRPStBOpFuI3vD4a3qb
8uzJN3nYUyuorBbbu46fXjDXrbBBn5hPomToFoCXgEdJqCq1uRS9+UmxParhta2ORrKLhB0izlRC
o7KNxhteWZKiVIFZPiLPDfLAdVqQzrau/H2mnKE1ttWZlF6xWzMQbg6txNGgrUmGQqNStqdIePRr
0n5rH+Or3fGjDM6C0U3CocZPi1kyRd3l2hr9cZX+xd1TtJ6uduai4jrDXrotyl0DJkWA3guTiNkV
qBTyWfzwUjFiDez0B3ZUlc9bc8lw2jZ7fPZ8P1erYXyIJ5vDhEZyDrEFBWSIZo0cRXmBhx6eE5KG
CqToiF/g4Cb7YNzxCc3BE1CyWOp3hYUzXQ8Z8NpDLq/7grnwLNxPA9SNLC2hLQUpCH87yTfoalzU
+6MG4WM5iYPluiGA+8jfM6V2KL90VH27MYPfDpNXvwraV+P9psKW0IpWP476G+4JbFygN2i4mRw7
AVotQMzRq4KLsJmG1cBaoh2rnwTETX/lFcMVCCzAw59vXWuCz+iR2FLQ5ngfHnZfPCGKtYyVicFz
QKFoiyPzPqcYb2pLFs0Wdo2Qv5jX8FpQdTC9kwWbRGQDbdnMYqj4aeKToK6t+BwVO+zWLNMcSTww
usUrri4FDxYMAeN/Y3mupL2h2SkE0HyLaEmXNovJb4R3gKxRqIcUa/p49Mu9ufTEPSKVql1YBIVQ
6TTxtgeNjElPdUJ9J0CKJLJMWujD9BN52Qlqiyy/+BFG+cT7VgqfLF4bNXKbZh6CxMJWxSGRwMzp
6pNKojSm3g2mO84StBBFe2d+Ww2UDTTiR79ZKSaT812NaoNWqMjg6a+ZtVfByxIJNdnASZBTTHUb
xlFxuMOQMB+JGLGY1l456IPo2lBUMHRI3C+oMKnMPAJc3tzUERlik8FsRje84srlWXTDDdI23jlX
PGLtC8A7ghSAKqHPCIinkFv4TB1DMmrU3w71SG6srPEgRqv6S8HAznpX/YP51Qw2OdpzNbW1wRkw
e2f61mXOoCCzhujD4Yq0PZ6mEiMdWoOlIRD3ZnqYmj6C1JGIa/YIGND7ioytF8yh2/WwldylKa3V
YMLuWN/dhxaHVrFA1fCCrpUQe2zasNNEXCr4c5Ebe9EKLZOGwk3knObfhBo3dignlV/qOhDIbeZQ
KSFqsIqVhHjQty56ddJ0242XlKKxRR3uoEfjHu4DinAcxlRdNuIaIowQ74g+FCsWHPuG4k9cSOLR
jenMEF3BfNET+py5Z777fyEqFo1QMO9jIo1AY8IeUMOLhMhxt+DaQc3gGmSAoYSZY5SbV+PvaOKS
kPOtGyXZPo89hAMGO79s+Kj1t8MejeEzGQXWJslOgD9J5ISYUCPskfS7J54D1134Qr/a+D7xr6BI
tlxIVf6js1MMaJu0GiEQdy+/fabfQy5Q5rJjYDThl0oAZ68FtKBJEKXmYvWpkF93tgbfmv/UjIlY
ydoUtYF5cVsXJZGW3wwwxfRP4r6+xtxb7rKKnyY5mOMzwHkYLI2dRTujjxcRnpUksKLpGTlKFo7u
CklU6OPm31X6LaKNUNs5ZYI3lAwAUCRslfqa6QcTPWLOd98zB21CZa3hicAcnTPYDCipx2BN9POs
syzGL39O/Zsp+1xCwv87dr9+fVDkT2i+vDAGOv3uWUPnCrLhmL3OjyTiVH57UmKLrIdF6WigMkI3
GMouNokG2jFtL80kKl1+D51BOlVqrZIMKTF9Rx/BGE5BA9ALpA3NnQ++ZPgI8sWCWOa/JJ72OH3j
w5uFoQVzlrGQDFWi6OfuhE+jcSzZXQhMjybgfYlgyAf4H0HLVCVvIarqgpJ4jkZ5Ro0BT7lNjWoh
5o+OArBpPyORfV0ePUS0g+U46XQYpDBwZctVIIVlI1QXPpfiLiWYTTDICUPQVRQPAlOUQJyXFmOa
m95/qu4CzT8dJijRoqpwyUEkZWmqjVdXOOXioay/Kq5oRmI4A9I5GmbOFT4PJCpY40hlxtvItEw8
UZDx35K10hkiFtqZAtYsPkb5HAfI4sM/E7Vd1qvbnsr7yZ2b9BrMzCXfMed8BYu+kr6k+loOf0ny
I3MSTioZ2SIjmpHOq1XHjaKsKp8L11fmMQEwGrvwCreIqSMix6QxQw8tKeT/PEZeCtnLNx1KD6H+
19PxupDbeHTa8NjAak2wNeRMWGT3Xxdbe6mB1cY9/Fsjwsrpp3WLEL1jVlOT6k/Ru6Y5lCgclcUI
fg5+llJdVO/hY6ADbeDle7SgP6gsewdci+v+RMpBNP8JtPc+EShAPkv1SMKMknyJWI6DgMmz+XKz
t9T/kB6MY+DNKzpTvb9ehpSgPeOqnltsymD+DO4F6ryoSrMaP/VYXAf/Z9pG8bwQ6DDLVWsuhNYG
Ab11KdCcNHyc/S846eKis1xScY2mPPIDovJQ/unUa4cirK1uCnw0iX15jqzCN5bAWsSKKrk79DBk
a/2YxKtY2CvySSdJM/5pfX+RgAWIUV66pj+DV5I7tbYnIoYYT+YuprlyI2EWooqnbBIV2tHBo5fD
BYynH2sZagAca1B4+BYMsDQlpmt1XUYk4AJ6gUAb7kaK47H9eNXa0ByZjofSPXD/1Uo2T1wiFk0e
pQIzPgiILFgK5U6GAKZ0oBD1g4jEWvbalRpGTiEAZ64FIhWLeVcrS249lswpoNwUlYLrn50I+Tns
yXCXpNvBuoYkF2RfaQyP3IN0tRuHddbsDWjVTEgGrDgRDRlfyIRYHvvH0DHii3k0TtMzEdBk+3W/
KIFCQ9IYinTRyneJ04PnXBC/x4rIOg0pCzp6q38AXncpiBV7yL6lMlzU8oOogrhem/Tt+jMdEBmP
X0GlsbTZG+AuLNB7Q57wePwblGsLjAj8TJ2uWhgJgUtjz8Q55AaMeRzEY4r3JaIz60rlaER/lX4v
5KtqlCi/k70OyUq1JpzTgGAsYjcHphDNIJQ1x41IzyP3MYvWoj4AxmZtXi80XpIq+W4EhIWp5+Du
adWfkIlvQ+UrabzEeMyEYSXpfyVHmWHBpUNhTsy1nVq4wMK/0f12OcT86KNDtHCjX9/4kOCxFgeT
eSCkNvFXT36YAQvTAgsLvJzYAIU3U0IgoqehmWLIt8WAxJJVF9JJLukAzZ+3SJnj8VfjVaj/DJNW
r7UuuX9qCIQeLkr6QnsaMNYZX4a7CUEpRARFn6seNcsrTpyMVJbxHWJ0QxtC7Ejp7hV2YGAMm1Pj
rwr1RkvA8dN21053ehQHyrlK8MD9AjhOOdL8/lQalyDdyO51LPeKePCAOoOhkror8pIElY5wfvM/
OFi0ZpMYTLnW/a9r8uVD5aQm3MoQCg1vmxPvOaRPgcmWuwD1dNRqu6zB69JOKXjeWPe59c5lZuyC
AcKwsAO0TnPD4Dmd4pG1i8bUvjLIk7n3LcOwFdRWoFEiq2SdThECMpPsbaavRANpwyPDw1ZQTD6c
RLiY8jVGmlxoqKIzj8ZxxfRnhHctXcCKKgT04M6wFiLrbuR4irsUYUe1y5IRM6l3snkqpgB3oAi2
0cMOdSxlEqQU4tKt/6FlnMGs4AOiMpYa5hC24D8qbempNMR7QOlFvPYoCQboz2rxrwlW5H+Y2iHI
nEFfleKdxNgxpqo9wCaL0Ifr2gJygA6FXbIxwDdI5zCYShvN3C8s6zcbRIQ7s0Sl4GSPo3P68VSO
/EDSd9JBrrMwGx0D5mPask+QQ5w9aaGNSNG2HR906TsqUQ58uQ2doXEuuldAhe1W5sbVmrUonWVM
IoUoL0IgskLLjJeZc4MazJRWQ/HPpQnq1iXYfS5SM3lOmzq52cX8HnL2iKL41jq4VTW7LYm/ITxl
Bb1rfZD9X33gKdHeZvqdJl+SgkHIw4IZLfGjFBz+g+DN/KOVFCchrcgHJRe61GYZomcz+B69YT5D
0RX3j5z0hRYmZBAbc8NDXGkOc8WV4BRyI9SQZjXw5w2Suv5fbex7S0HdD3hgxAGy7zAF1jocTYh5
bvzKeLQ8hCHyNSStt5ySOtc+izHNLGndf/LxXwcOvNUQ0o8fy+DNnfwRDNWTfJIks/A3+SLQ1JAX
xsOijFfTQrxrnrhrUhwYwZnJWe6eO86tonqEvQbShpIUHUkGzlGv4dtuGsKDfipPJ69EotpL6djA
wDPsxEOYkvWplbcqPeE9mTd+shyCtS4uJf9uND7OUra12H58Ha4l19tIon0/05XbwKYqxNCQq78S
O+MGcXBe7ZFESSq2s4Z/D6wPT9yhWMyoyoQj24gepyfeeaRUPfmOwTxCp6jR7WnCXBLgZTATLBD3
kNo7UTgRaZkIIbDc8lvE3u5zzlu0tT7wvj5jNkm6z5DPQactRdSCmPHRfl4QuE1rWjTv1PzuGoTc
cpAr1sP/yuYKhbbxmV8UPNkMxMDMEVdH7uUGtmNUwuOeUGWkE0UE6VK9mCw+pnycRqDrJMijYAsW
fSc1kkAcMpcm+tbcVzOem/5VVe8i2CTyVu7PmXCJcjyRrG643EJIhaJLrUrXWn182tJWh/CBVDIh
XkKECVQaI9D3tZHjE9aCeZCq9LWA5JLf6G4wqkOLjyRZXdbsudp82WNvo+jLd4z3FOvFijXyfg04
VPiprYdFG+/tjOTWi46aO5GBfXJySXpVXi5c5iZCSe8eS+YyxM+agFRCDkUG9HZEdrLSUlYP1cK3
wO06Zr0B0jMjZ9Vgd2p75q4gg5fhbw50qKvIUW6WBeIwkfkFNTjVIt5IlVIsoQ7ruVgrvFS6SK4P
zuN07bkrJexgIjiRCexx1uU7HUg8BaZy9bypDX1KAELCo6SuMzD6yviTo/0dSmYRyNjRmC4WKmKL
nAZEDl3UpL+VCGow3BlQIjtTIZaDTIcYeS74O4+wX1YaBqvNQSa/3XhrfANuR7/vzSPMJRnea71K
L0XxJebgQKtiI/rTVYmL1KU4qtDJCVuCHWdZSdGfXqwW0dGpr55V8Cs0U5XJDzxg1meN0H9blkE5
v2hK4FNfanbHdEa/wuXNAqXwDVRF3rx+pu1vEFM6IvUwrUtJ3g+mBlaaCGu6s07UkGbJbByxc5kb
qV2Gzaq2VhG3AkWe+D3Lxk1a7YVhW40vBe8OMltSaKbDoUTDzp+OhAIRPyzAouV1ovEhOES9tGAt
qWYa4CAhXU5M9yExftbit55s8vKVEKVDtJZkrZnyt0ShxuuxO+T5ypSmFKzXoNGYbqQOsd7O9NZV
wFCaq6Z8T8drm+zNkLhahN/hT8LqxOp/Gk9dtByQanQY6qNCuEG99SWV3ed0MihecIOkMIsY4EZI
FKpKY7bv2o2pLBgRcSxXyk+S39v8mY8xi1WUDGCWWxDOxOQh9W2YraQz1unZKTTzx3DKWKsq3Tsb
vgJPX4hTwGopDuDm6+/RSlD34Z7xjJXborPmo1chCUdnlveRU4NRV4P+qAqcX+O7KV7zGP+bxhBQ
jucaNmLNvEYC9GSTqADI17yDsgDQt2c5QUwXM8oRXZG3i6laLQzOBe1jR7gZSzCXuNwMRe2fX2Aq
Dn9aOFXZcPOFZtaBYu5UVn1bQ/8Y8Q6L44CafYChW6PedHtkmUytsl8fSp2H45AuKH8CLWFEjgKM
UVDf/CvwJA/0UnVwNMPHrEo2VlvQBE95Er/KcE2RSUnRvQQsHaj6WqmCDUJiBkQ5m0g3uWodJTAl
eNw9mqIhg61gVHVP8o+oMBLhejfxRVBr8Z3+/+QTzdrqiBICVFFmcw+DS6O+xhTLt/UWYqSxU2V6
Evs9x6xU7FNeMNZ/QoiaFrdvKJ6YWxNVQZEmDh/glEK9NePf+liSvoeTnclxW+xzYIjgxiiA31LI
e2DcUwHB9nJyF9M4Q4PmI1VephvOxexhMmL0zlMFKPpXiEyLXqN/RsbC66BTGhanKv/Xo+hR9a0s
vqSADfG7i3/GNINxuEvNC0IU5hBehvl407tOWO3pjio6Wv2uofoekymI/KmM3+TEpNkbqdRWaTaB
xf6o3TTSEQb2hNeKxLOv/vNwcAhKNunJZtmjjVsqUh+5/t53x5mGqUSI3gk+A/0bF5Vk8AgtML8u
2t7pERIRjS3uu+5joMaZBlbrjsNYuWYaVFxet5SydUfu2pwtzASRSJlAujmD9wNb+7El8W0OlH0w
tJmTjlsxvSI6TTHjEZinEYa69MAJjCcMxJRy/kwo15ylWXxtua/LYcI53LwG48p+Mrl1N4XdA0hv
wRa7CzKJLvhDpe7n9sz3dgwc3OoR49pqQBKjyCwkHScosxsAvubGyUyg3v4XSZK5hCy/+wCmIKiG
A6kVGBt4Nys+puouJD7SPXTNJ4BMmAxvPuu5zkSzIQOySh+Ewjuyiv2aVCyzZstZcdjyfxcwnitW
Ng3VQ4bwQmGNNLjPkdOkxo1KIT2m9oABO2Gskg7PXAdkiLyIVJ46fpfWvTK/DKE4iBgsRzbRk55S
Yu5JwKVHJqBHJOCKgIMoPwMEURqHJgCCme8zpGZQ2wi7inoCjwfwmXiRwf1Id1XiOQHHRgYOQ8nP
LWE6DCqT9iMhfudzR7bLwsmVzq3yMMlGtzZa6uCbwAat4zWIvC+cBaTbyOIWURPuJmdqEyy4c+XO
oYqpmh0sm/aqB7bcbjueGNRERnISu033k+Ek9RLGU4fY5X3ZlNraVa987Zm09ouFmnyPwiKtz8No
O3K1E3CX+jiCZawURn/1+aepBSzhECh3vflf9ICwsOOu5v5Dp04IukTsNZY2VboxUedN0ezKOGTq
mVlAMl27+Yq7KtX+OhEii/kVlCd2UdPXMxhbCfSzUt+MjMo3YayVkpuUfIvtm4dxK7oH6jVP33Yu
I5KNWPBJ7XR1/7/+D/iI6jTxNec1EgWQZAJQvWaJy8g4Gp28BBh7DXGOG1058+U/He6kO/FkKop8
QllVwPCe4RI1IM6JLrC6r9y/COrDki+dx5MUynOxWQAWJBBB2DfoM/HTO0kW2YpqYZV37UQ+Wi5N
xnecg1M3pZNpyk5eQoNsXXTg6bzrFDsfr6X5C2ZmM8ItCG45BheEEbF5Jy8IGNnFV08jsgxd/lgx
tdJGPDfuyZShIECYGq2L7PKVbICN6MyUCLdjX97ApfRPk4Gz9n9k/2nlzLX8aisLu7C4xW60LMFy
CgSWFoAEbPwxFqtjg2WkP9ZYUj4CDTn/HFX6ihVb7Y6KSXMVP1qURPQKugjdcrhyiurgO4NiaUxz
1BbF3Z+so7H5rotnJ3/lKUGSRwt9u+xdC8RfqaN1J70m+kOyzQCkYuw58uAtLGDfKiFuon51Gk9a
y03GM8Fl0vyUBYpIDthkPJPpgbp4GY/hbD1dMHCBFiHxkjgVDMoxCYPKWJ/jLllIzHlEjNbZpimJ
sjkb7ONwNeJ/nRrhw4IoTAlcn/sLqlIUbB+yzyzzg31I8ETtWDXEhYZIgJUn46YWtLnWNAcjMme9
dDCgBI1ovfyytBknLWPLXzYxxw1XPTbff7lhzKQaYmNSOUlOX6yvu+CfyS69A8WXVA+RUU1e3mq+
7vzWRU81jRa6sQ1F05ZcYwbamXBLxp/qb6IncwUelpfSlqIGmzr9WYEwpoTbH9DdKQ3JiOjZ4ISV
XMhdRZASKaEVWrFOG25iG67RdBJTJbhHveFhyvp7orwUKqg8C2+TVLBvtdWkmUC+oHjaPLc+CB8n
ifukTMh7f4emLSofujcvNuOwYwUZezxFzKqqFOfhJscJ4TOB/3jKOkJq4GO6HRqSJLMzTnYJwfEZ
H5/Yv/SQ6D4QroINlRJGIQ/7HuUgPVxHgAxfnN0xrxbCi4iW09zL4wZjXaTj+qJ0Ds6yPleonlHM
xXYqEozwLvMVv3fD+yYbbRydqpy30k8l7wWk3wFMAnzPqW3ianY3UrHKB4imLG2wWBTN3RSB4VJu
Qf7e4XInIS/wycDioXCoxzNt7ilPKVlp/bGXloO1nqNzKtgEcyT70pKdGnsOQVVm65yRjWa96pz8
24XfbkoPeA5mn0//lbv7IAR1xNxfRKiLd4YmuEUWk/H7J83GgnDDW9T8Fe5D7m56A0/ErJZa8itp
mzqHjrPS1G1DBrSoEWTCjAaVGR6Tu46+DO1FEj5aFZpCcRWELwmnmn/omRh05sMHXQSNmZEXh2Sn
fGH2jsKl0/kZwcPfIxGmMrv6kUydXCcM7Fn55kJOcEXkNFwKynSqTAna/ERJTvs/qz0lI/oSNKx+
zExsS7ioI9AUDtxebtQBylMIFQHNoaDuDqX9QFMPiyfjTZeXNZZgDWy/B4fP8NEtczVk2k+ALDt8
e9a+LSBMBneXIEJBfmXZq6wuFrFElbupS1wRDNzNqxL9CdoZsgXZcWs1dV+lpCwz6ICNDvZsshMS
kMaQq/3TMfkn8sNHLhMX30l6x/b9VPiWEu+j5c8EqbNFee2xcWWeXEfajCN8iJV1RkJtTJojyhY+
fCs95fJK0wj2YHg8kME63Hpr1Qy3hBzD8SK3tq/tNWsby6QYugS0MjtkrtOo9bxAJDU8m2Hrjiha
zYcefzSgUJYYr2rm711AcNWueynVqYdWkT/k7JhQUeVLKVgn5blsLlJpzApl1nB0S1fFfwr9MVSd
gbJKbe1O6GfYm0sWiSbC98F/jMFtCh50s7uYfFpAAHV5lY1dyraWZMGDhzEz7f8ZHXuThlkTTMB2
k2Gp7MVn2bv2LCSt1CVZmxSS4qyyPvVbpEvM7npO2i6/ZMGkZhogP7GJDlDcaSf+prZlZsVmmd/F
SQ6flFpgNJDSkx+FcpiV6YESFPoAJtMwpC6/MYtChcDgrsdd0F8F3rhiOxmbMckLpEzcNe1f5BE4
zYboYbhnN73qcCrcT8udp8soCFrsZA3REd1TrS7tTqrWHTsB5MLgRvXYYn26Cbxnzd40jS5py8gl
+fGlbx56TbmXyHB8A6T0pvGfPgvnoT263pUUYoVxgBk98ceCackN0tyAAtXTBr2qv2V0+9ayAYqn
y46mb8o0QlLzJ8pP1ppOMzDPXqqMznAz9tq+L56Ee0rpCSQ6QTmyfqKrMM1db7288u0JfwSzR+F2
GJCXOJMcTKbH1zesiqbVhsRIT84uFvnpBdt4BmIDMLjQINemRM6yY6WLETMb7bYhmM08pRpNkJNl
VzAQs56oDtFApQp5N5X9heQ9iio41hovlro2hLnf//pO0s8g6Bzd6JCJK+RK9DuTuDlXMRvS0dkV
MqgIz0u5oEtEvLNhj4+zDQMDvVJZb7j54IqxEQTQFIChsNsbK0JEDuRBRA8WBcjToA7z/WIEjvuv
7q+HcXCqWE22aFN5birtALET7Ug03tN0H1hbfNEpWz7iBTz86Vu62CTbJWzyM6RFytNMn/QzcgZu
ei8DtOfASVaVsmRRPh2tRw/wos8lMb4NgnUkPBShhrBOnVkAngl+dtn1Fgmvk2W39bmO7iIziVg/
6uGpC7c8/c44AVPnOfRUjU9H5+57x+KFWV0fnrMextgh8zaevyKwT1B3k98d6CXW0dleyFddZ8fx
uTF3lFfQ1edTmIc/14E/xduq48P9p3HgenPqcy+2fcTJmHhS7CcJG0GbROSBEbS8tdRjap0TkLEU
cBz4Sn5Uhm03brrYFgfyIRaRD6t4ASSWjGkFEyCWEeRdiCp8Bm3Wl0xGd2Z9abAo9QTXlklwCp6B
NZFXKHxQKbvth4mBg6yS6WCT4VlcNvK6Yq9YFVA8Z0m3GqyHQKsyMOGvtKtjFJvMf8oAgbScqw5T
5VXx8ODyNVWLJHkuUJxAEcPGQDnyK+VHS1UWQfL05ZOCBssvknmDFzGt7aL5SIi6If94uCw9qDam
dOuVf2KMzYeQ5yPkM4kpL1hNLAnXwdwlKoO+6S71dnzser+I+LwV/RKX+44ZOmJ3Ij/5eIiFZqXT
wx5ub+Wwa9nymT1S72jLPCrXjkZ5LawdjSPIwRBrGjU+gVeZ8ZWQbxz/9O1BstjfjhW0PriLK51x
n3rs2e1V4WLkIMDQGm9G2GJidip/ILNMkr0gwtG2rQYmTiQX2XqwJ3KjTnF83KX4plVLo6dgL09l
R45p7YzFKxhypylPvY/mCXodak7+yNU13Z/eEcFhvbgqmPKU04qSh1fh7iGO1pBtBx0GnI6Kp1ZL
aPrp5N3p1zL6UwS0ZO5KrY9V8/LcSy8Tq4RtgmetqnFyMRz0H2V0lvAtCsWzafYJknhpAH5nK+1v
j2zQMl6Ch612UyTHANCLDPg7DJSFgsPJ4sCnyhn4qIycaFD3FRUfOGeEOP7o7UvUcImuadc78WiQ
EKZw8E6lISrhnhtAoKvy/gD/sqRUgJi/vfGtstUc757/DKWDM7BH03CORPI6qUbUofhTWhUa3z7D
iFOfk/L0H0fnsds41m7RJyLAHKYSSVE52pY9ISzbxZwzn74Xe3CBvj+qu2yJPOcLe6/d8rJI6qFu
HhXtAok6RXyUuZGSn4pNjAFCr99O+mXZKTU4O8yRR/retOcxwoZFNrUs8SFqOKE3yIjE6oLZ3qe3
mNKdhMxN+sgJqBiCgkR4anMNms9wjL5ynnQTkR1sCO2tY7kixp2rab96yETKZnXksN1eheq5re6J
qIFy2dbWSeIGAQbKpC9l6lXwHPFv16BqWy4eM3hIFnLqjWXcZpNtDyPfWgNOgtSX+Rks5zBZ0r0M
Ei3PwCrE/laUvwvSMARbhlWq+JAwtRfR7NLtIA2TMF9FHPzZxyy9l/29RVUtbRfbvmedC7gjCTIE
gj2LRXMK1czneC+zz1i9dQH0yo883FRYlYp+aVA1BcmPa8/RXtEPsG9oB9W03EoxI3b5s1HwtjBc
M34F3LXymirJjC5F/t3qu2zawSQZZP00at/qCPqElHBWJMkviZFoF8gwSuV/IY8k7feypSmwn45E
wC7H7W0kFq5VmEFNaH8olw03zY8hqxvWpp24T6SjqU8em0VAGtjYkYRCheLMsvyrGd6r8lUltll/
lQwzk9AbUWsMucFTgd7hWBBZS3OgdzYN7CQyvRkQLOpke5NR7OrdNZH2tQ9HatpR/kv6eWKBrRIr
Gd0KebOk18qYDqSHrGMrYNrVWvIlYdlOX6Fh6jMDaCe0isjfGPxIwJ+6k1btrLhDFX9uCSrrHFG5
pvWVcUZBu9xpn750xOAfsZ7DX4TpT2ZuxSa8PhQIr1X/mVvHoHwvpXeJ2C/xgsgo5V5LOjTbCAA2
iEkUcxdodjvfjN5lps9UDTYhFY6Ub9PkmsD+1TatDkkFGYTyFi8Sj7iwxWizEkfPR/Gg8dXsuYYi
kVm021UgwnaTLpIoDgR5+AfM0zAeeiOuSqwKcf/L6rlUzzUOxPnW/DFhpvkN0QIrB3F8a1X+DONc
Q/0zctEp+6c8w/z5mLJhLUcgCAVsqIzUplcbutrin6J2alngLBp0wSAIJj/I3aOHH4+ZgvUrvSad
kBqd8vYyZd8ov0h6v6u4WXiC+tbalzhB+ypywzY8pdNZYyFZLztK6Z4bONO3IQEfQIOq4HtaBpQq
bLAJcjFO8lvYguLD/m1teqbTMPX9d34tTidXwF6niesSXw83BwLDau3LEIk4n67YCefhwjqOfKNg
YHXhJh24vm7gzWEo3Y3rfAgxmoRuI20NI9yBj1GDYypzaOQfZfA1Kc+68pKCjqHbGxaBhGx+wUZw
eCHjI4bqA31MmWPRxjqFQK1n4zbiijA53gSiIBlhmAmoPmoVFbOmsFgAVsgOOvRvjcFULWAbIkKL
NRnv48RhbSnVgGdkl8qoB14n8Y41DNLUDFO+M4v7mK0R0CCi1oINiyxSLCPFbZVXFmIAR40UpXth
/l12ymF3L640B3ZlcUnLiKONel9bpLdFN6U0Vh2yn5mBA/pBTEQ0zhDKyJswXL14FVzfiMAI4D6I
IVrifqeHxkFFrhkx2p0B3bYqnREhXIUKPvgYTVsRFG8WsqHBaVLTKCVxg/IU2ahxnS3EdmHupSyx
Ut2phL+hp1gRGIo4QaMc6zi/1vofD3InXHqESSlzVvZVQflPZfLSL9asgl3hNiAJJKve06Aj54UV
jtw5bQ2w7UwIsxvK3834MPxPxGQJvRyxsK2xaEfdCGMJqxB+CkHZ9hUQ/9bW6/Pykyb0SUotrIWW
fybHMPw/tmGr8AvIEvVbfYpjV6pIS6OHLqqFL9ThzpGmj9r4l6nXWvtnsJ2Wg7OqDavqZqO3lSYX
SHeYn+GFSYDyIqfEDwKUhfmIy5SBxsdnil93uEpJu4wBc7NGvSYJHxyDfMnGGKqIrhVBciamaGQJ
g9odecx0l3xMoYb/rWJHicFeSKm/j5sQ0e2iD7W2RGkFoKXRSmtMww3Ta81jGRxkkvKaP43iqmzu
g/9OyhgRFAws4omzUoYPo6/zpYZS0aLpIbUmO97WJE+RbTQxguOMwLsDPMX0HsfMQSz/fHr3ZMRn
hHmRXbkvrgfFdytcmjoPcSMzCIDqw50sTOi/px+twwafIBuqljcGLReN9zR9RilMRQ7r5TQjKIwF
Eqqwc6Z9hMtGRvwpamDxvc190YsHmdheLg8L5gvxrEL5Lunh1SL74VARXWbDCGUqCwZUI952nOjS
0jmMSABHESZqm2YnjhzIUUAcXkUqs+y6aQHGicSKxmX5/CnOPKHrcIB+NqBAgzCWgxbKhW8FwFR2
CevPua+Aif7k+h8LlmCynBwg4yzeeoO4S4rjQcP1cAh2I0LHhM+46regsxwjZHqTe2F2rCTm69pb
WCE4SwAjdpjtRziH0rQ1OSBK/nNV/6lkErKTz7KngCKSIDt1Iz9veZq09GDCBxk3+XTreZzhEPXt
3tC2xEQn4xZrhtYxjd5xRXYj6A13lJyaZEArgpSdyV5ff4iRgdirceruYgbovhA9MCNRkkdd8+kz
r9rKZjcdzcrcCAijfWJBEwynecrKC20onjVRuYgiZjWvN4jhJR3gpXAoLtIawP+Kuhd6C4IAgTLw
t+lc24swv8zuWHolti5Z2A7hIihYiNcnJb1mhuw2VNCaAWxnfoTJeQnv0/nwpuAjDl+sCZXh0loM
KQGUQjUJPg3K5pJ3N+j8dc6hW7NIqcFOipjzkzV/J6qCFDLXotgcWwcjVcVnV51UQn8Jv+M9XTaV
s7GLDO6J2uaknvh/z2n/XETEaS87mcTl53+wQKuq327RDR+GDviAcGzUz3p+H+cbFqttWmz7couD
ffk+MV/Sk0tfELM9gsXijomCQ03dpQTvrHGYlow00vAyd3hblUePwqqXsRE6vXZm/BnOo6fLxwUx
AQolIVfzj4mq34luw2Gs9h4W4c80tNai73UmHujWX5uiO+EEX4i18WZaYEoHMdko9UdnjV5abwDF
QY82YxbqlsOIw7SISNF3mELM/rrIXVCsQQqPgZCWJ03XPiVsCMH3ID/6jhMfWPmDVo1N0kAvVG4V
CQBJeiGMKLSQwhEHXR/T9pnNET8U2pN7auGui2xD35ZLDHrZ7nLlHZQ48v+uP/gGrBAgGSPeDFCX
FkMk4kBo7FjVMeAwmduWR4RJknrM8K91hM9rZ3w00LqIJg+HDX+oyCFzzTfUKGLGcH+A6X5F3Gvg
z0SbErf/2oaNL+DOjxp8p8TanjcSWAZ4fM6bHl7RscMQHcR7xAUyC5aYd62KeXLAhB/5Mnz6BkVg
4Kkqbowvblw4bNMvYlJaaqJARtwUZrrjGivJEXLxAXc7Mqj15mcYXqNyAAdpUZ/g2EK8XRNwSl7R
gCwU/P6hlV7qor4bvUbyyohCjOJzAjNYEt5HjoqCsuJUlw6vtVZ4riZTzXzX3Z4uKq4hWNwNYa+P
m0Rx+TSTPeZOf2BGkHv1ONrDQHLY9Cw6umdSLtRQcyJkBGNB8qWrkBPUfdQ92sFXCnUnGCn7npP8
Wya7CCdldCh5h8leH5rcNowbRXhH1H3q1Vhq/VhxlRLgLF9NxhRzlSPEMOh9ShNR6LOaTpkEmpgl
eI8zJ8HyE2ezC/tjtczprFzZ6eUt1TeLhDnlRhGo2w2mLYT0qull0YFVE/p380eCMo1ZJIuOXXGC
G7JSogW1dbCF0FyVwm7uzbXt609kMzw9FapOpkwoehI8EYFJogcxDWa86z+rdqWa14rZIQex3/3L
D1nhu0XO/yESC/XNjENh1GHyMe6h++lQJD+GkT3hyDo4QmvEtrII78XwkiokTHXEKhQyQsd8TPU6
+YyRjGrJNoFv9fjFxHo46XR7ukLpzXytWshRaeJ22lflB44miU4XYNoUx48SidQUfLYgpRanH/cs
i6kBkQAyWot/j8n3XDxiLFED+STznDB24a/ldqnRSmWvPqxpk4AVFIyqOe64tkkP/sjaBe82ODp+
Wgn7oVUgCwm+Iz4RyjtcCZgHCA4Ht7da/lJRhqdZBhER0Iwh4Lz0qAZ+0xp1qWJsCERADw35AC9P
M3m1dVYa9TyPJ6HgpGE5L4XFTo+NI9wp0z+YfvcYS5UfEEMK+UxMrsy/9LOU63cSCMhZ60hZMYjs
UyG/JKp+yCs8LZUtGush/VvSg4A8VeoTV2YDXlRcJAnhypZKdqnbAON3ae2aZYGC6R0k7oi0cEnh
9Sbcas3e6rC5kDTuLRZ58D8UZyyirIrwFGASGKrzHR59tWc9GXHEezPoam5DMPfxXe9/hvBUaDgJ
NYMJGjr4NrU7pD5xzxMXbKWSyX+xlgavnyeoqidCuEe8rE4UuW3J1hOaEg8o1bzyEB4JFvcVEKoX
Hwa7QLNzC5ZreCw77qk3DZev0PLgumRkl6B1oOHHzKhPM5X1wCJK+Kvx3XegFvclbwhTTi7klz2w
j01+1m24SwS7nzclR0WM/TRRJGecOBqiWQYd80bcW1J96DXuFURvJZzzgIJPMbSNrl+tGHkuB1/F
Yzj2Hy3AEDTDVFZTkNOLqrCiIQ1G3yIG3BE55zJUjwnJAUNl61NFx4mmTt7k83iEKy/E0a7Yy8B0
JOixqdSQfFVezXyBS4DKMBVihgqmlZM9MPSfW4ZEYer1iehUfuMlU+6x78993TXqmokE+PgKnUdP
jA9IQCcsRHB0y4AkXkEC0+O7lR998+nTlPKfjRF3kb0F2LA4Ue+a+UXrqKDssvpKSv62GOV6/KFz
+egork2fzVAMrmZWW9YMDdM3EdGz/6N2vyp8/w7+UtmNHyK8uSDWXYm6Qr5G0ZMM0fIpOo+Ubm70
+I9M6crOkYS5XJxlZWuZK7yUZo3+bZ0N2/IMFFN4dSn2brvx9GOK5G4VfBNVobjDV2QR0r7ig0LP
CU1sFR4UTsgdq7C7yX4AxQabXzxSeAp/QqzS5KOKt+6GvlGGx7WJGZvSInOSrJl+DLaMuzDfsQQy
YcBQkyPzc41fXlllb/JhnuofbnqBktgR35l9so6nyLElJhtr8EHmrnhvf7GFBHtz036OxDmt8Oz6
lKlchgDQuEjXiwQdUutON5zoywXtNm05ODqdYdaaKNoRC4MzvVmmmzmsEHTM47b4XTjyawFTb2qI
QGy/V+7APt1Nf4C2JFfI+A3//jUr7OaL4anqJNwVF8jSKImYzzjM0pSffpueG3DbBKQhPtQcNVi7
7UHBJroLJeRkbrE6YnKQHTVZibscwJPb/+u9urFx1BIMbgvv0RvZklzcxQ2b7PwU38d623B60g3S
ulGEPFkdVBieXlbhqW/kNeQhsoB/pccvezVObblmN2f1K4H2j3fAXgVvaHJkZkB2JpCtZLPQFscN
JZj0goDDX6Uih1B3evZSTYd7jqpslhwwMzwdkb5P6hPMrmQvo6lBCspNSUWU/Eq9G3VkHXJ2Ym+W
CRrZUKn32IKZA2B9aeJjVR0ivEU1hiukrnYzeLEC8WvjjxuXHyLWj5J4y/XtI5XubH5SY9PrgOOI
2HAHxqqpvqPTRYyLLsfRqhFiRroeyD+AY+GKJKJXwfLVUnAAJ+vxP1hsQpVEJfMRJFsfcbfg40KD
rsOY0UJHq4HkEITVa/JFzYDGdE5KrPUkwAxK3rToWwhbErMa3r3pbDXQ8aBbVdSfAYfbxayBl8kj
gBVQVnxXJni/l6RixsQBpJLPy16uwR+l8wmpyr7LTm6PgSXiA8L3BKb4FJMM7KN9Qzq2/CPD+YbF
guojez6nKu0+rvQ4p6dfHFVj4sXhoc4f8bMdTinOIlAE9Xxrix3YmTE6z/Une7a0Rg9Bsz3T68j5
hZVBlhpIe5n73MFRM+rhHCbqE7edmUAEYAPGALnS7ph9MbVYLZYVTtf+j48tzZ6TZtfJ5zwwZKIU
EnkP/EIB6MlSBBFbQWqAEgr3AU80bgF+moIRRIZ6fKxJgCjsaeRbxHZTe2NluX0k30mrtJeDSx2+
pmTXUEFPeCf8iJAav2cF5f/m6HesXnvolTDZWTu4JKHIMRbUcukznstglO+WzaZebmYd+lAtiTbR
pG7sDw/FqI5IozHAL0Q2zjaGoOgze/0f7kWiYCadcNgtBiRFc6Yc8D5aRcr5ZMV5jDhsEZma7Y9o
7nmJW2YPyEH9T8n/7Ju7KKMBQWN3Z73SQ+GV91nKa61/j4SgmEeVDzcQHwmxHOauoqaMb71JDvE5
oRKcsvfMIHKHAVm3t7JjpmyG5C9If+m3meD2pLCD3KpOQceEwLyIwb9amN7cgnV5wNfDaHxq3jAD
onCG+73OZoJh2dOFLrzA2UOCsRIr3IqozZNrDr5gACOPSWURziSRiDSTK8xJBmOti8rJKi39HBjj
VgbkJsyaDi7TpCoDyjDACN8GiVIxGMmhoU0wT/tqAyqUTT7Tuz5dSN8N3yC1WLaElJdCjdDLAlKh
YaCMSm2PwcIe9L1FyzTuOVsYzB9y48RItBP2I9oOWVI3inY3Y/8JwdMrU/2hxB3HFkuAlgmIPQoF
o1EMBYyMUBjoKfVHCLaXGSXfI8Ijsxoq7L8phs/AaQklYsSG/s/6Byytv6KonPTzeiYUUlyb5II6
InLUva2bbkGVjJaZALCf+inRwZF7ZFOzRq/sHTYTVu76GQhrel0sNF/w1xrHHiVXR4uG6Rvnxy+u
8vZHv5VfBPaMxxJOU+fkGHYZnVRbVq7yO7O6QQYaRc295vvr/RvSBYzPzZJATzbTBguizwjgL/io
XmvlG0FOAgj7Ry/sUac6W8l7ZemZ1lAwBX1dwX2nn6T6wHLqUijjLczulW8jc0RpjzFjDzqp3ATV
BtsexwwrN3emIHmHUpJOO/OLysUIfyU8jLgDKdvijd67oQmhHjn9KtKOOLgrVEPdeaLT0SEKWaJ2
rJV1Lrly/su7DdychozKdNZppV7SuNYzt8fJobP9pNJwI+08AZfkjB6MT/JeqOe2zFWRDnuAJggN
bqedXG3iwSl8hhbcGt3JSpFm2bGxnnrUg545A1dwu9muEAP5C0+kqEldQsqTBVX1Cfeti42NKIc4
y7l41Esv/FoGtS6uR+0tUDCQI4juAEo0iFBTn4Kgrh4kCLKVAs2l1Zu0zfbVohHqrBw+LqwTgojq
4OJ2PvUFJSMEQSHooYoKZEYzdM0suAQBUtZly8kRkWMcv8/i5FU6zxSLVAkN2oTsxDDIYS8BgrJe
YyzHry+cQNUEX0zJTJAZAn+M0Pooji+zgooLY05lMb+UmeFzfZn6R9mMrC4Fnmx6pex9Go8SPenC
5iub7k1uuJlKu4mIhDcdHwWcPqApOCk9sckM2a6mzjPFtqpniFzps6d3Pa8T7QcPPGQ9drxfZYeU
iiKRTCAYC+ktp4BJBKh5sG4FjvRpK0XAQYgISoq3kudMXha7aMTE8N8YvRQLXh6T3zYh8KL/wZXT
orzQmrtKu5lH1V6MCyfDYqT4D/gb4GIOMR63xEDlUZqKQ9I2LL93VVLdmuewb8l1Zikj+sXBT0ri
GCcADTNN/7JHesTK7ABoOvdiBmUJizfGz0BBllefEhGniJi5t1zjOxxhfPlYMlsGwFKHGWA5Stky
prseqOxE7c3l2PSItKjESrpsXvGYJX4QB8CWdF6G7wnWuEVsV1e/ai6nAUHATASOCIxWhcPeJ+aa
1Q21xp9KeadNfJqPAB6/qQJ3BWf3mUPNmGy6kHURI3Ruy/Bj0835tgtl6MUowXA4i0DW8WRLme4E
0BUj1diJtcb7PZ2LxZtDPR348zXkV6qH1GMqaDPjvIQaBooa+FDIlxczCSiDo4yRwCTVogR+JmkQ
/5nJETA8qB+leSvNn4hJm53XGBHTZG9NvBZoU7sA20RZuwyKkUsrxBfnWDvRDDwt3AwliLwA4VLB
qiEdVdZvWNgHjM0x9WUc7KowcXir93oUOdri55WREIdMwkntKbTdOFLU4QcwqBlM4TTjV7aYkHeY
LAF5oePpHangbU+FjZ6UmA4LCdv3RrWV8qdQ/jUiQvxReijNqWYjJwf/zIhoA7zCCpOpiRMxsv7m
yIANvDQmgEu6e2T04D8+U3yZOj8ok3UadWdIrWcAgCNWvkPGnWXAvJXE8Cp6kkeyEoJvnjK//k0U
zqpsCTSgtHp3QUUmJmd7zBpiaVtgmnHkoaAlJ2Qdnjtc0L0euAJ2QMYYK7ORA4Z15GgY/bZaijuE
AqLkr+U5tYWqYXG2r/EHCqnpWtIjAkfb58+QrVbxqnJjLYz/VH77hsuAAyjiKg/nea1SoxM1RVP3
mXd/gobhnWVNHkvEFyykSJNwJ7Se2lYhusIANVNgdBUquB9I25F0FXq4V1laFjOzEoF9pgEGJjNA
+5tEtW2DITlq40HBPD4Dw2W1sZ0AYzfLam9x3YtuXdgYU8/UFEZT3YJo3xc71QSZ5rMLRtDoMMb2
ehbudcMnO850zARGGj8TRobC1FYGj3CISmpimT32qJcGqnoZM/ochLYS0Wc2hdtwnUcUFGafHMkE
JG1ysT5/E6zhQJoruKXSGiGIlBjqXo7EbVqF6rtMizlwoJkJTYXYYwyR/gLKd6JX3BAQwNDKB0O7
KpGwRIL7jGeoKiwiOcOCFRW7Lzq18ht/aaUZ+xbNBRaFiMSn2sC3YaLQbYHBioV106RYW6MOwMdp
sEIrY9pHArj5jth2qa7YPEXGV3p0wf838mD02y6/xeImJr93bbQRiBgE3Hpy9VXts1GBlaS1vula
HMjG8FdrCgrifMRuIXeXaSEnwPe3w0k8FbGlraw2d/Nak2CEzW4aowsk8BhSLu3hpFW/QphtWZ0w
kxuqZq1kiFRnX0psSxASu5VI+RhV2p5q6PAS8SChec2HiVkCZ1mbdo+ENehGr/DsEku1AunAh3U2
bn2Pg1YzxO+oU5BiqSkCsfPYJMYuq57NWPZMM0aWXkKzV8jVY+kI+tak0kooj8M2znfF5N/lMfzO
g+pN1nDn+KUEZkPwpMTiCQodEoUZ7ffWXyjom6nIJzrCErYM62UxXd5opE2tmtrpzASS5ESXfONN
m/S/c2WkThriSJPN8XcMStYsCet8VDTyCN+b4ACppshvrMECahjgyi0NhClYfkTRDeuRee2VZgkL
FUW1Pj0Slg9G26416RUPpwrfvUBpiY6kb0mppMZKsa0g1iS5E+CKxcaOZX9qfLGS2vA3K8rZ748k
sgcliQwEhpjf6UwZ2OGsQbQWZOraj1IPBNag0L78IMcf6yNI2ya+k9rHngA74UYfMMh9IbSiOyIS
Bs4BBwQqu7A8a0j/lBT9WHwcp4slgxEMCcmR/qnipmWVXLFrbC36LDJmgWun5rtG/GYLc7/gW/zf
j458Q8FXLpMrWt0DBoUtxqe2uyKlF68m9Pe407zY31X5qR5dwJ5K8qoX4dBQuksWpS3GF4GRWevl
CEksriJRwj+bgByzjstlJL8t3SATcE70UPsectbpJpr1oyYobxU1Q45MjMAibpNS/BKLFHlXrbtZ
byJR6YUXEzYMyA3hPSRB1CB1PGxfqBQjs/ltPe3ENqqUGdGtl1DoYYvFrhi2EodLgbi2Uj/i5CnE
d5Aa+GKqlQvFQ6sAHKPoZuqk68+wfJB7PekPKJzxDA+CvNiSmmUkLjOysm1DeszMIS02t5jplhGH
Xg0LwAmQpJtmAS8oUI4iZiu/KHDcNkD233AgRuGziv6q+DLqu4F2usIeYjy5cLw4Db3FUJX0yGzC
2hbKbT1+xMgSR/TlvXwYmLsq7ZNEhxXhNrV+XayXQeRJ2FP7tYsx/56N53y+JOUPk+RGYdyEE1wk
FFQGjHysSXMM/tjy6tpwrlGpsXHR9+YoIfdrv4xE+TcN9adViAifJ0+Pf9MZBAn/BYJpHlXPVCHw
UPP5XKRm39kz1387vKvFbVxq+kVrHGO0DenMCt+64eaFo6Ef5yYiFrUDpiMJLFPFcU5uuvAj8scW
xxHTen73ZDfzGcpzzOXXQ64nF8QLkYNBZ8efQYwn3gB4fRp+e9LCjbKzm/GI4DdUWnuEIwLYwkfI
rV0pCk+xda7SewIBuF0miCrzyFB4axlQV5j7IAVakDhQyQviD0a4VILVY4LX5yAdljmgiosLxU57
w0qfgxAfp39h8pCTS5fdkznChKbZsvyo2SBU/3TcFcK5hglAunr2E6efvfUWSA9Vrm1Qnb4GRWvy
5mqXGshjmB8HMzaeXjhVy8ckeOnwq9dfqnaXy4uwRGGZkOqUdexWFTvt+AdSCwW6sas2dfMRd/jf
hVeLM34OxRX2dJ+AI/lXBc3bfebQPtPkq+foERHLqkjlGjpQ5Y0kbjclVUap7x1qAJPZKDBhPdlH
rPr1vs/BtEkwCMjzIMgI7S9Gl6l7DIULXGaDY7hJmSlvMclUorHDINCaDz8+CbSjrLfEmG/ZZ47A
dyqnlZuLArJEmGxgr9Bpo3CKSLxlCYPlVEB+EX0XuJZEXBOt7jFrnosvEycmJMSKveLO9LcZMS/E
stbsjW05cATcPpYtoSjPjnBMXHzcBrqIjGE4ltFg3oKxI/8giT3+QcDFgVTbmAJHL1zYjZXiLqli
qcuaGrIXWu/W31nVtsr+STRfSDHTJzlWY3Y0iDJK9iwPp8Ctkm1C1VB7MckoI1saxXjNEBXaQ9Dc
gv7X9nOv06O7H+yG4ZMRvl5dFGo+jZcP5PDoYnVi9I1bVeCzGq/SfIdvExJJacvqvuSbWlY4EpP6
iOuv5Cmd660JXU+A2Wi9qQi+cn7HHgcjycCFsuW8nwCkS3hUFEILzDW1wjpFRd9xCQN8FUdg8vzm
Gfr68pRIvD37kI9bLt8N+a9pbvIyqXZy6ib5/ygB4aoIwXnlgotjl8HqB3R+UeyWHhWVF93N7ONg
96ppGxiPabxNRIHEWvPq9jUmCyyCEcjMAAkbyUxAXgUY6UH3O5jFVYrkQzWgo6q0i0obhlfNHLdd
TJCAbPfiLUBrIMbvoc5mmWIU9IGDuHMOvvkpFevoV5InTtjOR1zdb1iCHuVbbTpmt8/xFijZScNv
3nX2IL6J4F10tNhExTBbFXdaexS6h6bAmtq2FlG4nGyo48O/Cjx3yrdv6nhkYEhRyw4xl+aMMyAt
omvE3yXcCgtZdrQuRHpydFLlxqDWp3T3JxEQwVJ30udVu5YpEaO6OnsrATy3Tc8TRdbF3YLyIiTu
kFjE9GTUdhFplx0r7U1DFF5Wp9Mq1xMRUHDFGi9lUTEjFEd00csAqaKAwnKwjNwuFqOe4c9uGEoD
weNq7QqpRnkptZsUX/kgcxuyLRDTGcE+ZD9LeC3MLqhLjGpjZCnkuXOKe0NMcuAMlK+QPNTXcjz/
FUl/57J+Cwfto1QmPpWwuW3Y7mMJKa4BqEhKeRgCZHSfVGsV/su2CMURhn2IB51sjnqdF57wQXep
fTA/HO/BW5/ZlNIKuHH+9nHtMocepA1eCL92cZzwiWCmsyTaA7dnziavu/+XF8z0dMsBfcQrkNqL
sZufeQcqCPuBAnKKBfNoY6VFAU1UGUkTeUxsoM36CJJnWK6WYg7yFHpA5E02qvUwtlMJgcgq+FDc
2WByg+ljX1pbVDXlm7/g6x0sJhSKDT+ruapdMtzEP1uoHXJ2sdJbG364nB+RU2JpiezsX/Udw2Ut
yTJdIzSstz4EvcmZEC0ScrQiO3v8ddnuB0Qpvqmt25qbrJb3FXCBNSow9lZIxoCxxIeGybB6UcyV
8iGcdECH+hoTOWs1DjTiE8HtiylRJCv5rZPd+dFd2cNUf9i6gVLUFdqHVcwig4d0xYzaYipv9z/l
Q6uIn1wDz2Cr+ccPtLQsPp3zUvWkZ4UA9Gbt0oNKfGjdOtmJF+WLMDf+OKt18XNAuyOBLFmlQKBh
lWI2XCMRxc5BvLuBG6PfgPbBJlPt6pdEErywwsTFR0V1Q2Mf43HKbCww4wenGYJBcLrrLNkAMVGs
1QR4EO4eqmIobDwW0zL9oPdFWbBue5cZcaUuUi0TRFDgGfNtobyaTolqHA5MafOvWctKcoUCbCnY
mCmjTWNRCAfU+ECGqc2u/k7jqxHL+B0dVcytvyxC28rBAGTQyie8lGy/WC1x2wH9TK4V+s3OZeRb
7fRPahsWFNk3dvptFLLmYaS6xFYm42rZ9AP+IL28uRnP+MkOBrDF5/JaPKovlXEyVnTGATEAWNwM
wGIpMQi2Qp1nUJ3xlbEsoGL+Lb74BqTuH9r+JYYxwmy3oTRPUSlgnkHp8YmkPnwmf8pH8Aa0sr1n
BFauSjR1nABLcbsEGke7WHdocmAEQ96qEMr3KBHWhUVZw0BmIRI09G+wy/H5+esVsdo0bHwBOv1K
/MPlwjYifNK9oFyG3AUhdj3wl0P+R23uSMgg+dZgPDFFlfAO8xwhKFkl0JmZZ/KMEo7xRODAzrHV
/i/Yfsc9YwZWVOUvW1te+Bs3wtZSN/gWi9KlWTckh438EAMZXi3TuzW/OVkiK/DD/O9A23h/Ld4q
msfOJk2DLFgTFj3yXQKtZRJsHUH1CNrVEwexjli6aCBqdPPKt8ssJyichRGob0J1y09HJr0D9zdA
1lHInkK3Q2KdsSYAbuqdubuwlWh6B+vyZjHmjGuc2jxn83zyZeTfFyl7QhRAUaiSTMUXwz3QK9tW
8YL8kNBrteMPDoV/bp2Ch2ZoznU8K68h28XtParfCmuCjsJC8H3G22Nm7UMkknc9Q79DoomeZgri
XaPVJ+V/1/gkgXNFEDipoT2VKh9yy0PD8unSBKnbI8/rWVQZFiQrto6j/0Lf2MH8kvDuuHnuQ6Pa
YUwQqrPZvjRiEBXCYOcIZhF8otqTlizOhskD4pgu2CpYJ/X2s5Nww4ePoAeqXyI2xjZWbuPgYpTA
kHGXojqpqBnb+U4yDmOhhWLlJP4hHP5FiMvGdptI6AkZAGoTUZUt4dakwxgGJRjmgbRAqjoqIcuD
nmGkFFcXny2qErQIEJq02XQiZYPWgqCf3L7veCMHTGtAD0gQ3yW41Yt2sCETRCgcOzqytGTaEp7y
6CwRkwGVX2Z+FFnvus6byBQhY9w0ceyL0h2TmkkfiJW2bLRX6QFzVNE1MB1vjG3DLLKdvkTlB18n
I3UBASOrCrN9DDU+OxRhQwBbLLlJXW+LaoHBNu1/25yYUH/snuFINxzIpZf1/WfaoOKVO3Q2WrTJ
mMQnAiMKdfZqs8SaQglg8T6ooJH5uRZ2wCTEV6XGpBdZyncyITNRiMhrhOwQ9uHZiBTmnyHYmp6Q
xCkoruKgnypEn3qBpL5JxcW0yO2lfPXTr/kfU2e23LYOreknYhVIAhxuY8sabcnymNyw4mQHnGcS
JJ++P8qn+/QNK97bgyQSwFr/+gdKkCJt79wFA7I23tXICLKaY6bqUfuknn3f9h2OFQa+ShefLLd4
9pupo7gzSI4wyGhNj5tDAypRprvAS9EWRTgmFym+vbHBnadOz4uJzm0VDmSPYjCUzuFHVdQcsw5e
MwWjm4waBt4l2GCEmL43RGFhmey7gFZ5Yx2aUDL2UgNeZDpDURtSZzZZKs7SK1Bn2I1D/4ZfnArK
ny4MF4qsfS7YzgsETGM+wyhn4D0o5troPot9miJQMG2rfwYT1SR0gsmLMnxePZwEBEQNvMtjn/ao
FKLYTxplVlvwNAyv2mP9DT2kMoQd702TYCLq9l+Rrv8rk+zYNepzELk59Bk4V2oX+wV1funMuGaI
YOdAkG8NEWa29zhId+eG+e+0+XDnCKTGWjEvkkWChsGuhvcHLmB+pGvEQOnwYPvO2bPlL8Yr3kPr
1igT0UGnbcBHFNP90cnrjfawgG4ScWmimCIowiUkX/IXmNVG2buAnJEw4OALWbpN2DWbzBJnwmsj
zOkwwq6Bqi01oiJk3OWU1V3p83p0bn1yqDedcJmuU3bIKGUBTx+oD35pUvpC8ZGv31itv7ECzcwj
O92E4F/QkOavKC3/RFX0K5297uQVJK0leHgguJxbU0MSo+LrcFq985fpbM/JX0x08V8aGnhcOtyG
DnSVwLM7FgfEbrxzUtP/VHb4FU3eJa122ZquAOoYUnmxympT/x3IM0WW0mh3hJucfzjz2jJ0tEMR
48JcPge2RzE3mEvYUWc4FTyMWa+HM865AQdH1ff0jchmOCPZySCWgbCvEW2vfQ/nbp3q1An82R4N
uNCwNlq1hq6Z+snrxETcMjLAwGeQhRLj6gqiscEFAC4qG2hVegPxmPiV2A45v6HmuIpqPIMiJlbx
Xij8svvc+js5ip7Hw05E406oc37bECELc0NG6WX9J+pCwi9cWJChhYFC2L+OtgARbJmZSQAHt0w8
UnnibQrP1SzwTHW7jssqXCFN/qef/Ds995/jXHw6XfShHfn+1hThf3lu2ich/bPdhZ+JXzLYXaiA
TDYyyY8e5jp49Bk2EaQH7RGIcJdW0V+yUH6VDZxeUkzlQGPrEJ3nQYMQTV0yesXxNCk/C1WTV8fQ
q7RjftabDrpcnpPhUE3+1jBEa8H+hdHNfba+3cIjAkUm8thnVP0zc93UIhig9l882R6i8W7yqCCH
QkwPqjpo2dJW25Q6LT1YlYd/I2zJ/aA+xP+i0nE2i8Q7oaFCLUqFCYwCkIeM4CenAuHsDxQB0YTv
QNJjdFAGTE0DVT2ouqImxI4/SoI/Q4hiZG8z3GLzgw8XhN0/q4o0BeW04NhMhIWLC0dQNfiJBM02
H6rHkoZTJHDgMMVcnLdYNqdp0L9TAuBGSV8aQFzC2hkSpdd8ui0tIfvar3Au72t3/NeMsJ/1SZTs
H3X+H/aehUXv3tqoVh0XqVFa5A/SpvDW3vI8aUAu09Nxu8PvyXGYTdclqa/EVCXYG+rEVHdwLtQ+
A4aHMDn9uMjknqxfStvhL0D6Lsza38bsIpm+J7Uz4B0BK8mTHYxpLfC5h4kQC2iVWQG9HpXjNmcw
ZfccTp36HEOt79mdiONh2IZub8aGYzVxi19UH2G9oRrKQeafSqDuiZA1lTY5pgqPnK6nxBVdDAZv
HerZ/pdQonp2j94w9Z7qgqmrJTFZTCR7lOEgJ5URhw1JnjQtQWDZd9QmkniMALJg/CEUBs7ViIOD
hX2lW2B83nZEQS8y/+Tu4AcczdhHcWwK85amy8+8Wa6BMf9sMrUKU5yGWEIGYdOTLUeutvOfYVHV
z1EEQ3SRPv4fy3JvqPl9Z3pLC+th8Bh85pK+xdeuevQUW3jIAuKEi1YTVvQh0gESRDAWFMH0w1Zw
nBq2yonBzr0QcAYnXRzDEn1OJhb1sn4lw5E2qq6mQ1fKFsdRzQQALsG8cID7LtLuusN0zIq8vzFq
MWt0i7taRGarw2HNDOWCm12VGves625b+YP9akybnwfRv4yJmmxSiePuHIyzuAY27LAcHeldqMLd
6CXTT9Vl74MOqn+J+ts29tYveKTGKoieS3babZ9IcWfB+Z97O3xMrSJYO1IPFz02DSaP//fijfKx
ztjKnbCADiArbApV/jWGqzNzH+qvLlj9x8+NoPkLlR1dixilnVFN+nvEw7aZ4vmDGOpHuwP59BqI
Br4Q8BCr2g4PTpK8NeF4pnypjo0Mg3PZElfMWmZC4ns8mvbi7nVPOzXm5I/Ek4u+i5rKqRNEI8xY
+jLDb9N19LMWHjSMscbusdbzWkdfpiLkMC6wytBhmz97BWqvZCEZVJXjlwPM1dVh9FZ3iPFmVXsQ
HSwQvcosRH5DorJjWo31BSyWZ2PhyoBgk72lYTh/wjyAWkZGnL1ck4wjWAVmuiSzTQ7a4HpHSFXy
KekdQMg51wh2VMzUPyKniZqYGYzz1kWjf80T/7+o9ZNd7+HUXY49aEQ/iq/c86KrFSPFBs+FckgF
9ny7d0RMXco6ckFH/f/mfsZDSRYuiDcNWNpPznYpOMubRIVnlbxWXYm13pSJ4nkpJ+vNDrD4Ljxn
02cFJhRwWI5EdJ1jubSnepo7eE7Iy0xvW+8LGxST3LY8+W6FJ3sSELRBJKromvluaPW0sWoyg4xX
AfUOa0JBbY35NmhqMrFyJNRDFJGSk5WHaSlewfzz96rNpjWEnfY0toqnuXplRfmPqd/7j32+AFLT
OrUjx2AdLRrqExdfrHPSLMsfbL+tnqjjhjsoXg9wHMRXAD8/gqxyCOuEObggQZaXnT14M4PtDlrl
bGRLyPjVQaX+0rpUhJPA0qy+00PSvrgR7XAtr7cv+oDU9Kzz/yKTJEt6hugYGGCb9N3kZv70THrX
BbY6BvHILfacqHvoOOAPHSjq7fZgNOUAflZjtpvTQNzXrLJTPv9yRs95U0P/7nbuphAMg0Tobt0h
bq7F1moaqs047TkwyOh2ag/GUaJt4m+m6KlUPFKqLQ+dhaw5GyiQgjGaQrKf8aquUnWcOz5uAkhd
y0vPTmvSs26rHsHb+sy5U1dtbFMcC1TF7jKEGFUMVy+s/sFq4IiMCijjzTTHH0UmLkyI5+cy8YFU
rDB4W8V849Tb1NbW0+2uJvYICd5KXkdraE/DMAYP1sJEvIPydGpnWEB9uaf0+F3P5fK29MQKZBDX
dDmFn1X4Rfk6vg3ldDRKpZt4nKKjgfQ3tnG+kfjJgyUr0Kv1QYnBK+zZLqq7GBxHd+gDasd+bKF6
FJ0TbqOFDyZtQh9wBk/2uB6/etMUf/xYfejQgbU2pchZEYoS9kx1Y7rzHFOXqIleaKz9ZQftJ9xK
kZY891q0p0nmH+GEeqMrHXNHK+M9oM6prikgmMn718CR9UvjIOyUcTBdylHSFIuGSb+fFiRr5OHC
1gPr2vWmS9GD1iMk6R+RgDn3vjXkOycHDnKN68Ols8npkc6pnVr1Mq9/YW4nJgvSwc6mYxixXnqK
rF2nrA/bdzqSsHqm4+u/Imd+6jJdgjhqiM8uJJLKIU1imQIs7bjeNwFQsmnj5pRTPQVsOTtTBviH
jQUlLISaPFTUIvP0qt2m2YSQWx9SC8bD0LGFaCmeV7fEvHSRBa6XXpHrNbpM5hPkg2fP4q81JiQ2
h/bbNXH9Zk1ZvVFuux3wmz7NwibkF4ae75UEtWfJsm89XpyBMPLSxLjWGLf8z0T/BDvhleltfgxg
ivzIXLTUndv+Rnd/FxYKp/Ehdp+CZe6waWhfm6DGdMvrrJ95qJn2+tNlnNvf6ey2cEiJHE99DdqY
KuDoWC3lQ1dBUsjjusKoIWIkv/jlznJGOisf2Km1W7VvE2J8lojMiqat0wunoHjm9b87w2wzqh+S
bU0L/Ex3QY6cKV1a1MTZug5NvqXkvMsJEQe0y+GaJgkBjHlPwZWRWual9nnBkPU5K6ja7T5pdkGL
2YybwgkeikiTkCHGR7Qx0bFtoD76tpc+mLD3L1FddVuLMv7HuDQk9sxxQbzkUqDbal2cX3uCT1ON
+qrwi+jpdskGxGHuAB26aEkJvK2FvAZqXihPVRgdb99lyQ53HGCYxsFIc7HBQW3X6q63C6oYh5nI
quEFZo+F85Y2Kw9DKAJpYcFZQ/WuWoo37cfVPvVihkNJxvRSULk5Ev681ION22QKBS7F/mNWHW1r
TGSGt9QPKuDFjc7UoUCcXtI6mE/KKQ+ibMxz1gJsNlV/jUq32tsxbKGsDznOBximQ73BD6EjETKJ
99rN7S/hQaTSybvr+TutQgVnLxt23phOe+0Nl6Yn3mkI29/2UsAGG/aYMkd7d8L6QSf/WYGj97Wo
UULCOrnEYY5wZuF9Fn7wOY+PQWK3WGYp+X0JpvLZzXs8y0Qit7SEP40Peu6R6v6zQxfl2Nb8tczk
Ziql7lp/dD/c1T5uqWpzKtqwfR/xP8VGaRR9cVAOGhx/vWhTvMVJgIOvacODj+XA4fYv0YsQ1U6d
7+YIL2s9wHoEG/y+lFOLnDXL439B6CxPgTgiIdvZofjlTgOaVMwjWbGJdVwTSqBFeqSKcGln451A
3oD9zQpL5At2mf9vU6EEJoEs9+iEy3H1o7FwKJxscfg+TAK8qbDX2xXRAkcqiNr06OuMsY0GxMKs
gcYsdUb36ETSPeLQ6R5vX+o8Tbatk4ONlPVJrReRJznYXQIdMy4GA3fHfxzrCr3U2vBFQgUI1kFp
VDAGpxQ2IlH0AlWZhx0xjEJr2hqJCA7ntbxaCHQR9XRCaTERixEiyPF1AN2mHZAoE54wsl1vLLw2
fU+B1JeW/yxxOF+/AN/pr/E4drtGj+ldLad9Hfr96VZ8NmLx4PbBd2I5r3B8QczkWgpXIx9u3V8T
2yc+C/jJjzps4JYKi4epQOhTeelHFeREJFAnb0HO+xq2oSfwTas1qrXblxa23fuxK851z4vE0ZKa
Yr1r9JT//+X7v6Hd8/oG1vsscK8xmDx2U75bFmR50vTLj1vZtNAfPLK5Ub0y8hkw1MArG4ebwsU7
EIKp8+YCf/GSUsgUZbdXHMtv1WRWDYQ6VtZw0XDZtn1Re+9+4U7HnNyrk/bRaYz4bYo85C3nM77O
GXq5cUgOwaCpgisDWp0mJZ6FUfKXH69/ZAFs1cIXHDBZx8Y0x0QF4IP7w8qx5J/ccdc3bXfOAgyj
cxk/pTGRfeSviEOlIA6G/bVZZnx5I6dljN22F6fJJeb22CPzRcROQFFk/WrKqtstYuAZhPb2s/Kz
09LUD2kfFYiGSvctUQS4ek7wDH0WJD5mljMqPGviPiC2qVy9qtwl3NVWgNzbQeQq3Hx6ER4DQt9L
sSTTiNBUauTZ5GhOdH/2wpwzLMg58l0c/frMG14Tb9haZeBczACtwh7bevu989gjTx3CoT6OHzMt
rDu/6ZPdWNhMtCzQFNW01mNkbOvR8k20n/P2T9/RpYTUEa/DDAAv7SA/OcpykDYq9iFBvZHF+iAT
zIujg5/N6fOt4qxcjC9Bdmw0RrTPE3fudmL7rts95OOEpr8OVtt73tKDY49XkCCGKVFBd74KsNSM
vsEBB9wsTQRZXnRa72yljklWwTVscwIeIY6muW+fysXFnjCX5PoZUtnq9UvOvfkxXNy3qCXNZhhw
Y8pXx2nlFYYEIy+8j7OxwOFgUJDCBX4hvSwKLJkxfCBlgWmnvWQIKyTDOzGFeYUT6fTldQxZ+3m1
ilgrfrdfBAbN+V+ndPVZtJCzbzc+Ff2fUqizIzvrKJKYGtuDoWVWBjrCNxuX0ixrUO97FR/BNK/S
v9sbVv2MPmrdWsf/t786kfs5ighuSUOJX7lYqi66W5UmARYusX1MbP00NNgp3eoBf/X38cHJ7/sk
sU9BPqNCD5lteqNIyQpsW/NgJclF1APxIt4umbsKuwl6kaYp/8H+0zuL2guMJJNbrYuCuxfb1ans
ps1cYRVSLu2//60Fh8ylIOyH9zTEEroEGTxFNk1X7jTuvewdhLODz1S1opiIFhkRcy6KTehh+eP0
IwmrMZy9pNW01HRY247H+TDJILhXaBD8TCHklflDoHpkHikzh1iOeERisIsMSgzbJFvO9JjDxc6R
MFQFtyGGPECupSKg2bEO8Rz/wukU2mmRtM9pkz+FE1FWCQfw/TDhHl6s2s5uepI2i28q8/6XyxR9
xBiAGtt+RZSeP6fIXFY70ihskaIPLX7zLan2y7wpZOQR22Fr8okUk01MhmFfxs9Yu/2OaT6DqIGI
yZhjhy2mwe8LPqsdavetxnyamioJt5VNBIgCjkX1TbQL2JhKbOqMKvLAswuHFVHJebpYFNxpoVjo
CRXJD9cugT+lS3CUQ5V6gy1shkdBZT8WvgvLlHHPXgarR3wXO0eZSfs49A7KpbrJCKVfxHr60zPE
/dsSxWeVoUr4/ilQic8pK8tL1/D/FrZUltrQeOWuQdGLToqXbQcQcfWg5BMQ5V1mw4E0QJd33+1d
PUDxuy34Be3DARhon3TsoEom3v33Y9+50707j+qQwf7+bqhxM6H5TIv97Uzp+WA21epUKH/oCSVQ
7STm0iawwZxk/EyLTnFgYZg3xzae1M5zlwfkooAM0opPcJLzfiKzBctxb238Y5Hh2MUkicaLyBFd
zv5+4Hj0pVRPYdzFFx+qw2BF+dM0+9WTbWkldxA/6wPO/9OjZ5HT9F3itkv2kej27Xs5Y3uA001H
CO1YS9LuHP8NBjgZjBzV38e6jZHxlIpxazkWgau5X2B24MsHG8yMwNm2OwCbnKC5V7tuoNC9teXT
+LbkOCxO4zMnWvuc0I082nN0kB1RbXMhf5JzF2Mua1gjbacecwWhMx8xW9CSNa6Tdu+bhbmMjUpS
43HgrEdQ4IzEoRLKkI88SkGVHQzrjWF35D7REgp25M456GSRH2qVAITzvi7zAttPyz7ZQ4LyCqdQ
7Fkg8UE/gI7DD4MpADrTHY993h9vzYVVRKfvc8mLKOmRMm6mZhyucw339Pa9nZw+5jEFsPBM8GwY
RN7O5dslHD3YPDNm62Huv/9vDeLMkvnPopCh9lKcdMTuEQV4537v7ksFsXgs45kIP3ai2LM/43gY
X7w8u3zfOsdsb1Xr/9avixTDRk2qak+KCe4kB3Ea1l9+u7TGo3ddgy09L5tOcLio6gIIlktcNw+3
/4axjruLk/ySsS+fQT7aTdozqb1BEe4QIJsEdFjZUby4UDAnlxMzAndunH3hU39YtS+2MklQFwzV
uS2T4tmpdHbVPRxceuUgH8t34VFexkXfYz47Ukx7TIoBiDDXFB9lAxPdH0q0fJYb9Ht/ZmCDERYe
ivhlzAVJrZPWx+8iO20wO515ZFtlvVrV4h1E1eTvbPrBXTFpkp8bh1lJq5xdpJmxdov8GY0CvXzZ
RALLiiLbe9nA4LXpH9OGAUM+t+6pqGFPhIyONpndXGM9fOVM287GQRvSeXbxq+sw02mZthUzGdWV
aPapClcXnvBXiUCDESi90A1gpEgkhxFK3bGputOtsx9g8dyKHKYqZkMEit7aiAh2C9jOqlRhvywy
C8BGU3l7anxqAIG3qrIIAl2/FI57UWM6P2k1jPDaXHybk84lvkMVe1124XaqkPYGrquOvZWerQTk
pNFV+FgGtnP1RPNSO4FhUkzxDvyTg2UL89ThdJ6wsZ20Ka8J/lrXGMvldondUyVGTah0hz3LOino
GgS0yUppkTL2fyTN5OFAQpHfLj0I0H3VkHbRxx5TE+zWCLGqf9+ecCrXCVMChR1eDumrWKVQ68KJ
x/90bckXq9YQm1USQNQNYVcOjADvb8f54g3YUKWIl6o6hCmyKotlEXmb23PpqPAfo29EyFUb7VqF
grQigPTsRN7Rw0kL6+gW/nkA99iXnY2bXOmerBkbPtmETP2kGolEpCwq1aL3t/Us5xYq5hosGud5
vlcY3SypLg8p6vVTPMORqQPqoAo5zX6A+xrKOj5+o9K2P7cPlY0yWuUTo3gZ/0prN393NOwk1SIK
cEK4PjfUNYJ858x6TaIJ1kwy2D/sPOGBYQW5Yy7zdUo+HM20M9yBQU+fivrxrnRQS/Zabdx5kE+W
rv44zdxwFPDRYL12XkrVbGEVt1ubfvz4lMkxfAKMoVnQF1eo+SrRJzAKXwVNjKjvaoU0TN420dIs
2cYyuMkDUU8X1f2JLbfc9bMN49SC4tYi0iQKEJpv38znAsQLVZ6k4bWFDAiWdzICD4pfNPPFNbDE
zyybrAdV+O1hwbA99ePo0evVXjdu8Vp2MLqi4YWp6rV0CWphpeIEiFD/KnQImTO2xse4Hc0T0+Dr
6NkzYWPr3yoi0UNsFsG2ziJUEWKCHpbDti1MRGG4pEWKTRsU6GUFdIYV37n9K3CgaqWOd9ET5Gxa
ZVQ5o4NSRreOu6kmyGJLQHoFbThDB/Bpzl22ON8tdiIrw3szIdbp1vaqTyfSCYBJoPU2a0ForQXh
0vOWiMOZDM7SYsWlwCrMj9s3qtzPL3miCBqyfvljy5oxQEMapdr/HGBtzYIwDSiHrGLCqiMPmSa8
/fouGRq8IxSYpayZ2dXkpCdNfAZEhQtcJPNFCh83pKrn1ARnRlQriB8OJCzpUNDlO2Izuo1CzUbX
4VQBGrrvm1ZWwYMzQ42KReickrldAbtXGTvdWSnyIB2dj/eN9RhTyvzLg+or6iksKDiD7TQUJErL
EMlSR4ZVZ8p9KDxcnXl5P/RYMXEEHN0YGbboqkY2akGyo4ibY20yGzuqJn4yklWTsvU4Pe2rXz44
5Oo+LnmAJmEOs3ss3NRLhOyLiduPOfD/BmiGqK8EDkMs4q3w4/7ARAx/IN2QGhySWX0rMNJoLk5u
+T8frOgj8Z9cXQTi0j6O7Ct0MhBmmTQOe2vs3i1TLF9WWrTXpnJhW6wNURGk4tCFD9Wo1jGygku0
0kYsWYaYD0QY0pPI0MxmegqbaT8CH+CDTnZKADxzTyVe4cA2qPc8o5hvQ/pAX9YkioPib7yIbFYm
LOM2qAEc/BZ7oGpMm+ucRC/jRH5dMjGvCIj8LvOxBeJGKh42xQ5F/nRBo18/DVE5vhjlbr3JsXf2
eupBYh72na8Oqc9NB0BzL7UZGAQ5VP3uYO5VcssDeBvbJtyWWKCQIIcRPSyCH8VQJXs0hQ3jWYd4
DkzOqzJJzj7q97pqA3pNMJ3WJ6ybAzLaB/o3W2+/uf2qboBE5ieEVM6tSJ94I4hJq1/OMoJ2Zfzh
khP7kDhucOmSeiQVzP8E6c3fWiYrlkrT+yE2dAt4CVK6wp8PoEPeRiGTD5MlruJhZ6WEYIg2wChd
EteFUMnSljo2uVM9zR7xFiWmvu5Y9D9uH6nLo8dE3PvXtLZN785ArCB4j+4M5zrSZ7vHsMeiiukQ
+roirY/YRf60LZDvoBHTiQwL9lOX3rgmhLysPfAystfcssApQOYHEUNBtEvkgDodlrdhHgi1MPIY
KemdbS+8lpDjyG7unKfSw9nz9pqqssfPMqADoPNwH/0cecuyNqvuav8/VT7mH25rn1xyi0OVL0eS
GOC4dvhIWtmmS6CLKqrdjx6vR5Iy1SF3O7mzao+3VbUTme8kVzYBVi73QyG7u9C3epw+nRIdWaF3
KU4mu9is+uR1Zqp7N9v2mkbR6fzmki/f6NgNE/MjZXbCvGTeeJ2HeCB2FOj0uH5pI7ZaKhdZ4DTB
1hpWt9C2HvDmxI3DqzlWlBneG+DslUAS7mGecS7bmHzNBc4oBc/0oelgzoaOiPaNBc6ytjbGYK82
LmMFv5/MNZa081Y2PTP/UR05zlxCHxxrLx2U2IPDGE+AZKJH0Gwm9BOuK55qKyGlcZ1S1BT7qGqr
Dnt9OPUGqB4WQvQ4RhDGCYGU+DgbyG64oXmVK3fVetJN2KgKJkvH0dXOUXl+h74bs+msn2HDDou9
4/wezh3Vxbvjs7H1ClK6N8Txk4fGdqKsvlcCR9Asr9hn4Arb6d+6Uch6SFjbUvtUBIN3+ZbYKs6u
LiAsBeLo1m4XAIIYeriMsuJQttZhTIPiMq40ldKSf6zFpaUUy0fgWPmuRCrKphAR6hVgJDMF2RXl
PMm0Ad9kr4GaaV9c5szZmazOP5tBbVvf0zbc8TcEotDLAyJ+zdKf2DdA0uMvTBYAFKg1KR+g80WE
6KQVEq/GPmC11R9nrIzvtYS1Offu1a+iYFsWmIkv2O5mZf0rCaxzBEIGYJa+lHYQf/lEZUhh7mW2
ELHAwBCm+d+VnrJtVUS4mjW9oPUSB9+tr2EBq15Ub16Q4MUdet3OJxrgfipVvUuIVCThEsb7OkPQ
viO+IvgYyOGiBhyMmthqzC6LIXvjE8bIeN1Mm2qKd946yuiL6VAWoaDMwEIlbhR9igr1NowrC1k9
4WDueCwlPXcPAtdOrJ/o2q3zza6yOUOFQxw5N2deb1Oain/xOpe7XRqn30nyTJqsbX4msCYxcEfr
stgSLMuZJHffcZFgYE7rUaIFSnIaDAyY58n+lQcWkIdu5081x1gFB35zd3us6roUT7AlQEN5q3Pj
v1qs9yeoVodFQQkKigYvDCS3R3cdjpILbQ4UxYzt/KdRFff9OBhwuPEwjkF8EmP901tirLJM7W9c
ATDa9423QcPWPd6KuxFH6ctAYJjEqPilwoR6N1F5PCRzIx9vR4okkfRB+xG8idr5zUe0aaAJDM1k
v9geFG1DDwvb1yKnHq35plsyInOwgD+13hRBw8jwRYdEzXirI5zBhVzU5uP8awxJrepSuo/O8ndD
VdqHXngXHNjiR9dAL7t9AFVn+y/FzOEe6OkhAn/7hDNfqe7s+whqbp2ehGJ0CvO2Z3JKfeOYdxm5
9c4rkv7gTAGwL3W1RRz5fQFt4K63+u4QdQj5VLUxTtj90opZJpsM5ny5GzzqwgxbBWteWRFI363S
m+PpTgJD3ZcrZg8uTpbMig/kSYs5xTqjt/P/DC+sZUWPRA6sH4oxhq21rWZzGJz4WSzx1ghH4KoX
EUKdVMdvkGJBDxNMFn7ooGJCxt1PE+p3Mf9p2/SnPXmYRK29A1t5dChyAtgAp6CLLLPautZfI/Be
n0jrXQKKnxLsn+bYb7dujz9YndfPJs/wjYFwwHQlhl2+MgjSadFHbF1BcFdioJV02assl4/YQj8K
f6LFF8DQ9huH/ua2uQ6PIRpzmJZYfEWN+xEuQBI8oau/ZMe492iHvoD7ubPyqPgNiQ9S6AiY7lW/
6yzZgMz6P8KmObdTWX+s7BDbD+Xj7f61+Oz6LuHEizeprVyuIuzYHTmgaQ/ZQgZLPAT+El26zPav
IID82t5U20ohSYcVthwNaOk2WzCDacIac4sWvVKXJ1ilLpBnZQzR8/YRCpv6HegZUDOPGrBQpFMQ
U7HfZtOwZIZDTAibwPWLiakEaVz5vOA9OizhxdcFo6EKb5Wxd3CeC6rN7Ef1Po8tnH+xkdze6uos
0FiSzKicLDcqD97yR1tu9t3oZU1zP0vHeo0lVqPOaAfbxh+vRVMF5zjxyMot8KVJv9oyMI9hg1h9
aeGMAfhQpcGLxoN2Lh60TlDND0F3jGtqsgoU59JAJRuFHb86DhUdpKHHWFVyB4ELFn8uyHZr2F8C
SThCC2vziuP9dOr0+IVXsbnDj3U5pmNqHV2xH1zHPDDMEmg7+FBWFNCa+vxCyhx/GVmcHO6T9YAd
B9rxKjb5Nlk5Hwa10jKk01fgfVIUBa+zr7kJkTonEbMnIax2V5uR+wqOQKoornZl5SM7Wtc75Awi
0YiUiVRGPJGGd6CGYOstePINRswPUVDYsEFfnSEHPs6cDN0ttg+AAIEX3Fc03ZgDUPAC/yC6uDWx
OkCf7NlVeC59m1hxF9xK83TrImRksTLXYywqj6YFCgO1ZdBva8IPlG7fk7RadpYh7wfG2nGam+iY
xMM2ldVhhDokdyuFsXN4xsdlCc9iqsxpyMzDsA4olO7bjbZhxIeN3e8qK7vIDE3gbbXIerwY20xH
h6zcB2EE9noSsUGcTg8dUHRx96EL5M+qz6dn7eU9VDnspvNGHGpTfdlG5+cET8o1Evj2RA/EuR5V
yYy3xYW6gsWx86v1U+sMfsprVQUIsnr89Psm1uZ16Ap933bjL58d4L7MpvcywYN0dqziPu/T1dLV
aw+3R/l2kGknrx9GOojbYZGBAuY3cApN5XtuBT+XxXBDXFhi7zmj4LVo+T+Undly3Ei2ZX8lTc+N
uoBj9Lab9cAIBiPI4Dwp+QLTQAFwwDHDMbz1v/WH9UIo+96UKk3VbVaWVjJRAQIBwI+fs/fatkFt
yzyBwJ51rawitRxdMV859SJfahIykY7t2hmv0jrJPDXI6C6+npqNi0z9rfZL/OSxwiSdOvU5DSHe
uMZBXUqIz77EbXCe5ybY1Ckv2tNQqMwRN0WTFheTkor0B4sPTmlZdwMMo6CH0m+JkY20FtzG1fwm
ad/gtdudti7WXFebvqHuPL3S2bGEt14YPvQhMVRWNG+U3d6E6F8OgILaI6krIFqYGDRQ03zAS8/s
FxHyrRuqruemlOMwXZ2+7s4VxRZ6nv9ofVWFj2S3hCzuBPQaSA/YhXYX70WAd6pQ5LBQ+rI/k/Bk
exFZ2yKThGb4/ZtDPts2mopgG4tBXtnum7sEZE7HuLoKWhWXcsZQ5Qm8Zn5nk+/GuGOL9zpHMrb2
I2xIQVKhjJ+J5zzmyK2bIgSIr7N9tcr+LCnZXIcZISEuiLyZRiAjDVNeWVXfng1pwB65lN+3qX4U
ijvaGRhwEopvzM4xARWhhSBxz+DXAm+AZJn+8WTD+I7q/K7OWn6bsOoPPJfzxvOTR5a/Zi0isqve
Xz6NLjjjpbLq+3lKkxu3Qnb9ve1RDi2wYWtsHuexKncpGqsXl76/cmqmimmaHT2jrr8PaHIPx6hF
Epyyo+kyjZ0YJEVE19h3mxtuueaxa511xIofbv2mHDsbb5EQEUaY9N3RxPO3aiT0YcaE/yAn+9nX
i/26BBaTeMToZliFjEX8yaewM1NgrmsT+ddZTtLB6KCAsXznpiA/YDRPA+rOj4shQGVCrHV2Er/w
TTxJoHoc3KePNEG/Eo7zHA20HBi5Yd6TqPtU5muYNpJsF7e+kZCC89mm07auwEz4LmShxtux0zN6
2Cl+onmAgn0k75ndhj51/nwHL3w2yO/FBHNFeZ3f2AiKHkeeB+IM64+jh5YJtwDFRijWUtht+wcN
W0TkGNxUib586CwfpIFUOJddggPotu9yD2txMYf9ZVVjyT8tmSgMQdSGKYwM24a/R6RIDNQzc1/Z
SQ0sFjmWeR8JQ5bUy37sJ1DukXzJrPEjQuZzVAEkKU1LdBWffqqpGo9FjgKHuIXHNBqfkwToAFAP
/1FlxQY8C+OjocC2G3bTYSqtP1xjmJdTgCAu4YQmVHH7ssOByhwcJ0SAeL0hyalamgbYvG0fokkx
3aO7goo7v607DPHFEj7WGHXaaZofZqc5Jjlpm/6AeqvuR3d3qoJLEtFrpKGE5NGVWapPaZJeisQD
85Bp8LBDZC6pYQo2sAcLzfS83tU9DAQgCs0quOqUuLGTLjg0Hp2vIETycVrV+iK4scbkJmNEC71Y
I5he66o2SZmzjO75OtG4LTsKaOTIcmtZ34qA2KVMLh1AtRH+VhBfmgK9jmt7n6vGLw5lj2LaVXby
sdYDLQrAbJYvXxovXS5jqC/goQkyOQknoRyrLZvKr0W0sr3oBj+VrvVtZMgbdCKAyQdB+r4TS/Va
DVZ+mXbdcyuxR+aLcF+HOkK3P/U4DW0X6sxapp7KhtP70ZIMlJcq1ed+GlkveefSyRfpxfeH262g
adD9v8ZTgp81toEDrZOdxqX4kwl8SNbbfB95SPxOWx1iyjBn6chBTs/5FQJ8HCJNGWXYzTRk2nII
8+0cE2F52vo5Qn9qOYdDiUKo5PF08nze2lPW/CHRy55d07CpHhCVI0rysbp+LxuqwiLxVI3iQTn9
oW2xg8NOmy95KndLNHnHkspsd7rZ2jYk8MOgE1tI4Rod+FLQj277KleIaliHRDIuu2WdjldZ8PV0
dYKW9nKBZObBG9dgT58i8KSPpbVTf+8EBYht0dgTyHN6X3eKfNjvHe9KZgwu/N59RsXenSmSHmm5
ODddYoUH5HiGBiO+KTx5654FlZ3GTZ3Rg4pGubMbqAWBKPLjNJXeXkDhu0UOPJ9Dwcqu8vqutVL/
IU+Zood9dOOIHnJk+KUtBUFQE/xm3YInGQPcwJmMttEckFCp+/uMscP+NIlFsHZom3tpTXdA4ua3
Nmte4FUdqbjqP0Rdo83MfWTbjWanBlam9fP4Gc8h430i5ukf4sQaw+Gym8uSGrNqQZ4ydpAkn+rF
1x9jPGN2Uhx7iQqnMSE2CbyUu3qo5zeM8q1BQB3ntD8U/sCLcTHWfaJoX1bBeTf41nntxhFTT7JH
Fg0WdHBa725sDX69umEURRWV3NdPkqjtK2CT3pkJJNe0WR0x9aObzPqLO2CNRdiyWqOJouJFqi5P
t8ICBf8qcBnNO8tU3E60C4g3yI5NBynq+/0+Lql1SUeSjIZYm11AD+nPpRqlp94sfK0NCDkMfafS
gfVbI4dx0QDVjJTbgJoI8Q6TBzh91wvgjEs7GZBVZ3WMxQJw6mkoQvOxOqTK3vapwYZrBx+Dpcgf
aumrB5I37tceup6zCnpjEx/6KOU6lA4JNq55TeBBzjq9i9W9lejsdlhw9BU5DPjM6/dLXbubyEVO
I8PUPOIQ6RhA4VArHGru013+/fXGABgFM5IZFpEnzNjmzkqnw5h76r7L2nOXmMHb038yFJV9SBZl
R2v8XFtTuuvR4+6mpR8uo7CuDmNFLovEfYRocj6e9hlVE+/LymqumZax57JnqnSdeAevZW5oOpM+
OyTzOQhcjCsqelZUbL6wJAlJPZ2Luay2mUd4AH5HV7QAiBsb8/zsISAwlrkwFtrzrAMRa4cNM8px
NZ7oNNevaVndySHNSQ3tdpmDar7OlPuc1yBv4qlAXQgIN8Gq+oqLQG8bjwmOltF9JhnwnDpKnpTM
bBMURyiz2BjAHHOT2D7MrMx8IkDb0mD5pEi0rlasbZWlT6Vxnr2QvPQyQxKzQUyq5+fWJOIuifw7
PCH2SbqPCOmG7Ipt7nTuw4TkYs/oVe17N6b9iUa8ZvJ1ziag36adFT0kRU/ohhyReGGqPEsjwByz
RwdncNNyAyhFvnRAWoY1wK0L6+dARs61X7kuONMsDC/HfLp3oBjdtGA2e8tJ0PukEKgEbT4poTm3
TJPp0HyeswkLDVyJU48bZxT8sxL2+uz1wJVGOkVpJsPrNHPr6z+3bWEoLucuepFyTF47v5627CZZ
Vjsy5+ZlARvcd2w1cVQdNC9vthMIiFvJ+I0EDdWQ39o0V07uXFeuTUKawMxJZtR+XABR+gTxgM2W
kLY1SM51iqDYTeUhXi5fwC8IwWnR2DdPvDFhwA22b472mu6GjIYOu5yzrUT7zENHZTmlxbD1tJiP
35+9k4xo3xdMBORQp/eFQZBZsh/c0J5foBasSRe1bT9MKk4vy6F8zcslPcSN+szZpI9IifozoxzY
JUFYv4T0m88na0LXbqgF7KEnr1UorCbR7D8G3V2xVnw1mUSXVkQM3thmDxHpJuta4xvbOyI26O7D
VLfnls6+RjhWH1j5mQ66dnEB3JB1taziqz4L5i3YKuY0PnEKjtELu4cO/H3XLFfIC2HuLOnHVC36
iyerz0nmcSmCVck924YYl063V0OTe0fV21fOSMwCpr72c8SoV6fFNzdvwlcP1YlfquA9nO2XdeJA
Fl2UH3RW3xewyJOza7T2hn0VF6pEab51WlYCnNYEuEOd2zjrTBBrTU4I2LJqQ01LU7ZHmWoXrnyK
GyKk3JrJ5dLlwRXCreYwtUX0asYcwbKXpG/2YOlL6YCnNoNDMIAZVr2S58CKzKpr+uhqq20G+DwH
ipTR9ilaUYym1c65NwkDq91Jd4FHoE8LtzvuoHYNEBCO5ITYJkOvkY60Gb7fxFEYAvV1NN6gxDy7
TM+v3BofBGGveID75jozsbktugx2V2ktf5YerYVE9DSyw/dEl5Rcugv8rBCm6DQR6JRV+0GgBx1s
kX0UY0QrqtD5tTTZ8gqDlTYnlTPb861Z3R9jMhyDvvYZm2MNyXOmZYh2Hu0Qe0iFkPQpknZ52Xr0
u3qTeAhYqvCmTHCkrH8yWpfHMseNwNbUf6lQkW4DjynjXI0ZoBg0QTHGci8KrT9/+yD1jtW6VRcZ
Yk7X4YvJ2bCU2aOdDdGjR7xklrInKluQf34+XackmGYCT4ebMmlOXPr87jBUe50SGdaWsQWLkgfi
tH1SRCNjgqkAzegsuZ1sMV0bJl9ERuv2+L0JERef8pOcsPdDEj5kceUN2t1Xqh2u3OjCnofxvFu7
j7yfXWbFw/f2NvRDMBQwarqJ8tYM+8wd7Fvfky8LI9SXNIzGKwfvAR7m6ba1huEpR210NlbN8prk
EgQDPwslk73jlFgoPjvENzIpkWx27o5pvvNHntGOHbR9nJP+j2XVIY6ugwwQxuLlFHbmCQfLpx55
5nlYdJjx/cF6mUZQ3AzcHwwpDMjssVe1vbhnpYfdXhVM13WX3VvwGmNcWNznQwusrRLnMR9qgmFC
taMP+Uk+4MgMtG8LYUOEUt1K3eJ5UcXH7iv9tum6QJDxvQ/jLgW2Fl351zQHSIfoK+vgMJDb5iMe
xBS98U6u7r809CuoKoYVKW8FsMUkeWBh+Ew5hpG/a6a7AN9XkRckWnH5/LULp0T+zc5xdlTZ6Gyn
Yn44DSqXPpM3RVH9wehlPFpjyLCc2GPtw5M0MwjO2ASHArHuAR86VK1lT5OgePFqpuet0ebi1EJe
yJcwg80ksMiBSPWTuQiLcNpUVQ6LciqrLyMklrhN9Us8dB/JEVjOfCPyOxVZ2TXmt2ADI9j3Pifg
dEqWN0j9BIBEjdtck3ZBvHjb3aV2hy53/VNhk5PpTsWlN4vmnJdiwSINRs6q7Md4qpxn5ED9Rc88
r5CO3ukMHndKaNjM+Jmk2emZrKdPUqx0KJQqnXk29tzAYscvvmY3+Uv6olglp/Y84AVoMmj2z8ZD
DNkSm4eS+R49KN3U8Ukz60rGy6J8ZtjXoJhZnTHedlwe0FxlETrrGyC2U8yg+da3wMDsJ//bbD2i
Pj4P0HrTY+6XftPVCI9zKGegruglTQ3hIf31FL1v8lvVPl/ZLY2zqfGvk/JdhDjO+GUbgmxr4z94
NI3O6crQvDDAH1rAbr2OgKSFOGOCMb2sOQ1erxSXECo11RI0ln3FWBVeSbpTvrVvPVQ2flsFN4sW
5uD0w6Oj6EyMXoTWog1fGwmPoC2JrVrYzuMcZtUMSxfw+WhtwJxsPvz2H//8z//4Mv3P5L26qwpA
LmX3z//kz1+qem4B2vQ//fGfT5Xmf6d/818/8+O/+Od19oXtX/Wt/+VPXbxXN5/0e/fzD62/zX99
Mkf/87fbfuo//fCH87LP+vl+eG/nh/duKPrTb8F5rD/5//qXv72fPuVprt9///AFmHS/flqSVeWH
P//q8PX3D44bni7U9+u0fv6ff7mewO8frj4tn9Ku/9//q/z0L//qHfXe7x+i8B80GZwwYNbuB4Fn
Bx9+G9/Xv/GCf3jSFU7IQi8CJ3Tkh99K3ljp7x98/x8eK0cgCWRCCekI/8NvXQUYhn9l/8MPosCT
QjpSCieKPvzfs//hW/zvb/W3ctB3FYba7vcPUogPv9Xfv+319KhSo1CKwA9cgfJXRu76918+PWRl
wo87/6ObZqzYnvAuqJWZGvsJ6zQADupdeZRukS3XpbOwWOP1klAHtSS1a4RszHRtigG6j7VSK6rL
zJ3YWN3aahhHq2uOQ2CC9jnK52U6S52k1XsjrKV7r1G0EVmU0Vl7RyjZ06ulRw5jK/eSWd21nUUn
Rvkx3kZSmzpwD3FPBOlXCoi1mrObhA2/A8gKEiS3P47YQpdPWU/K963jqpbpBOwG/z6N6SZczsBM
CMn05nJ4qealt/d21rfUtxZACSZ/bje7X5KCeevWoB7IrhIRrR3hxU/cex4TK9jrqO1YDSIbRenz
lDQl3FStRTl/toTTA5RXqQImGI2mbskgXxzztRxjB8pLmwY6XWfatZWTCKHcSt7Fkak0HRCVDWy3
F5tQXkZr0ScbCSRb1C5n+5DaUb9NwOyz76jdgBeBjwztc+cZFFVFElDTzb4pmRex9hILxMI3lkC9
x9qltuNdQMuCxDHTtObLFGRBwH6yEU15MfqCSgvppyivYjm1Kw+tnFQNVmNSk3DhfzS6epkbX/n5
xrhtg62oTYJb5bfvmeQfvknFlPuhNG70CaWpdi9TjUISr5iX6YTQ2MJOu0/15OaRTy5AAZ5DV90a
RFp0ve1d2RE+vKPi/4f4NhHvWhdLEjjxk08RyJlEsa8Mhb0JKwQReQMFyE/LIAzPGh4FWDcxVbZh
pjmV9ksAFzZE8TZl5VUeuU27Z823/cMyIGclstlbDPwMvKw9xnwMdVwbRC/C/srORTML7HKZPJaD
NwiiDh38BxudMnKj876kj6HnVxPSKdupSPq0GnYqYWJc/25yUOtcoBgk4mNoIr/deUsatK+jq7z5
qkU8tjyyH2iXb8iunAbpyVzRc4I9QXUgtkg8DMMFwe6WcBaKvXE/Nvgzv7h+YbnHiQCB5j6lLRC/
cnCJxpQdjGtvEpJjmB+1rmzMmXYGKW8QNcfxbWHpEgHqXAB/IPKbkET6bIU1+5odhT3V2NmQmiN1
sIwcntwg0Q5waEEVAj3LFA5ZhFbTTmA2KscHhpnb44BhJvX8Bbih9tQS3zMcb6LVPkmZCeJybKRY
syJFyZZe2rXlZ+eirqwUJjblb0JTbE5mOzpvAuWrywyNFr1mFLLI1iyTd/VOZEGhurNhYkBILh8f
dRHXQ57fOdBZxq0bdv2alFDpEq5+2GVQm6yq89ArtKOW+MS7HJSgIcWEdDPBKbuwjqc+YoCEGrFk
e2O0OvZYR2rQq0laXISAH/yPePUIYxhGT3Vw/oKAdI3F9iP7ucA7FF/XU53PT6KdbMLxlojuAMa4
FNnwmMS0AUB4LzF7rHnqj6rM5/o+hDRGiTKUpSDDERhO5tFg0R4sG2wtsNoN3Ym3OjIMWVoHJdIW
g2jp3FXpMobnsgH5GUvK3Nuxb4v0mFqx77/OYhoQbHPX0ewtNDQJNyTG64mpmU/AluNEJK3jxBwy
0AUWKr7rBelR8YDdZuF9MsqZ+NRc2mtccJfHYg2/aGkTPlVSueN9VTeNTVQ8h4Ikn0d5PackU/rW
vUc4gblg75C+J0kapvtFc4LIsO0Uzi89GTIH2mTIzR5Id9CKTcyOnH1C0xXgx6wsoEXY1o6PYX9I
wx6Wd0XnY0Liw3c2izSJsWZlIqUIK+z6y6xR8CGRUZHDqNkqUCLMKFnVtU5daH+exAmA32B2MQTw
mFvz0NzRAE675kr0ykGtmJQssU9tlzR+dFM3XtaZC9gDsc2mclQ5QDaBHWt+yuo8WIg5cBv3SyOU
BtBpE5K6rVu6fDvqxbT6lHmILWiregFtWa8p0NIgu1btOxAHC5Va3WUprdOgSqYaVUGtlkvmE+LN
DwpL9PAhu3yBrempUe5dumHZxUzfRxw4lyr9o/XHdLkqPPgO55Nuy+atn9vBvaK3k43X4OB4j7hd
Yq/m+tBzLtqYspp9pDTFa8eTJW+mZhbdC4ysxmJP3YHDrSOKCIZUQx7n+7CNyvU9rl35B8osGNhM
3Hsmj7jssFkmRhiANQrgmzHe7F7xnwgCrdGxJzvCx42Zb2e/tAJkdIUgiGlkL7Y12TxYRzLcptcS
hV55VS16DZ7xyxZ7n+W7E7wQYwgryZfAq1tindScPsQz5opXSavK2TKmHsePcWnZyRFLgTfceRW+
qYsO3WB7o0vH7o5eosJvamRB1GdwSqS9M+S/yksZ1U5MOVINmYa7BnSHDaObsf+Pk0nv654X0C4p
mmp8oYWPIZdk6nV6ETZyiY4MEYfhuclJE97YKJUwcSYxSBTfsMm7s8waNGmPlgU2xoGGvoX3RORd
6jZ1+i7cpCi2nkQqAgiZpg3obIXvC3iTDum+C6FwV9h9Hd4zSCnA3aR0gq/7WpXWvutqGyOjg4jd
eZ4KTL/vQIlM/jpLgSdUgn0YGih9hE48Wb03aTLalaqLDRG6SoEZVH1nHWC85/prmi1RfoSpoNrX
Aj/7uCvjLq0/zlPEmG3D8NXrCE0Im4jE5wo5cKbVNCMyZ5K0k0PbQmeROFXRnSaskK2lmeAAu7XL
9MHYls2IVRSV+opczQY96wWxVV6liumRw1SM0KMnxo+lCycX8di3IFhGu/6aRvOc7hEqhBPrz5yO
N7JFn0v83By7AwrfMU4v2gkWUHRWmDrWt6lVg6eXuGwnkh4aG+hCqTqLnViJkPJzP/GevEd3zEuL
kNDcYZ6SWN2c77OxsT2EBSzeeTLGgKqqMHqpSADR1qbO4jg8oq5u1eNYTvQFKGPD6sKDuYQzIxh1
py87m6AAous8C05cNTb+vkpX+YhUCKcuU2HWgCLsWnNyIXK49OehR4PkjzGT2jDQ8B0q3rLFFqOE
LF5BPQbYnuuFqNrRS4pk1y9xod9Gzfr2WqBsHWB08mY9NkVf0r/Il3bZzhJrxTlN+lo90ikNnGt7
rLLwTgTAUVClYL9WNFMr8hvjhjLujquG8kkj0QRoq2i5z9cBJmWD0E4BSfOGRm4Qp+j+wadLX+39
OlnqJx8xEE3naWrr7ZBNUfVmLUKDTecFnT33wAzMc4SPk+b5mLvdua/7Kjm29dTRKQ94N2XbLPCX
dhcixBDHxQv7jnNS/XuR2sFyk5bwhiAXSCvc9bbOPNxhlT3+0Yy2NLs2DD3S/9AIZudZaXJxES3l
Mh4KeJY1iQqh6h1Gx5QcV3XmOfW9Ewk4OIO/0AwInWWsb1tEAlBwKJSGqzQwHdztTk8h8MYh7po3
bK32mqNJGBMeu6S3ureodGN1l8UjMMFmUQpwP0QMAOy6kZn3rXMdl6TIVvZZddGnDEuJaZSBRTQy
U6OCmSPeseRiafLavyTJx4P56aSdc7QCOZEaFC7CH5djWEW9Wc5pwKP8OitAstJJcd26e0kcXxX3
Y5IFyx9TbuggBGWUQ/9mlDrGVz4VljqMxiVih91EIo8iyGbz7DttYanzrEtH6w5V0Bjgbw6A7kD4
HBvS6HiAzycGyR2Xu43nL2qO0vqmXQYG6g6Odv9G5KbAfza4oTofR96g1EOIYh/HOkjt96BVcXLh
sdLSyuUNOXwJXDqVF02jSbc6C0s8nudWCgD8fcajwPBxXNiyodOcOTlkIa6ysDfk0r+0cuXMzyMv
4wZTsQPvAQxFmnxsHARfl144xyUY+Vqb26kEpbntqRIHTPosMfjFB68OHxoV6vapa1UQXVkWHFtq
BxhtM9Mb1YQIgKqAPcIswAFgtQhHcYUqW4lD0WnTfuncrhgv6E+KeJsE1uC9oQSq9d7q3MSn8GDz
sDJGh6kpD0YsDabBIbAFCmrPoXEzBoULLBQjaVps5omO512tnbm4Cedpkoycyxrkc5eL0H5KRAIM
nxbrkEE/QztaoZqpZ6Q7KuCV8zCbRXqbPmIiso3GGOyuErbk/VH7QX1R04chsz7vmJ50Ll8HPg5K
iXxXLniRz3zNVuCuZMM13oug6vFyqUk29bXJWybOQzbkzZuNA1RRDzrR8tj06dx8Mn7Q+AdoWYEg
vhvd59bJO0YDdY6veGtU3lhik+q4p64O3Mhah/d5dK/a3jObWk8cYCFRE1Frn0UDhQySzrtKhYbR
KYLs20whILsaIVoi8i3U0Fxqy4GZ2+M7XhD0LyQmulxJM190QqXpt45xDdhlzRSwRY9Td+HVMA7V
dMjzxR6IlXZBX6SurJ13e3SX/NEuo450zWmZkeHSVyuAF7Ius1/B2C3pYflUO98mB3IgDn3oQiv3
JZzkue7iOrgULGDaZjqZ6eyj8fJW7WrqHf1uFTlSljLJfeKF877NXeJY03rojsmMCuQNBlSFhpls
F8/aUXjX+lKYOWte01bEWco2pQ9ZNFzXaUBAFRCp4jeUYCBqsD5FBuFJ7NrLTjWMFL9MWY22GUH0
BFfouurSYHaPeaAFkkSB2ONATOmaG9uwCu9bgz7raCURrSw0aDO3UVE2fLfbvgbOsa8D1l5a8hH9
CWb8VjiITUhyHc9h7puFiMskzpW3Mf04Z0S5sipXICUCNslf4ICqHjx0k2EOJe4zuElDMijek5Sg
o0+TW5fLwafBg4vSBhedXlS5CNiIkuOSj9e80ocUeLrFu3Tr0X8vPfyBXXWjSFtbw5VMSjcbwfeG
1VvSl2Y3DPlS8HUBTXCFtCD++zlDDnZPRPEhBvPJh6nGbrlxVCDNW1+kUh4E2kR0BSTZJjtKyYYc
EFRm5gGLuArXPI/C1xtToQTCFqpt75MMw/FhAmUNKqO0M/tpThbbfayZ9yDAYjKUsTHE6uK+KG9M
HcoTf52wjNnUEU3bZZHjfGbKhlm0ZTg+buaMZsQDqJEhvO0sMcTqGi7hTB67PdfLDo1qHG5knlUg
BhJGrmVpNMxw5KD8wnglyUAv4WRfOCqzIloLUgzzWc8y5X/qtVnErU5yo257X4nlsydyNT0PDtI1
oigUmK8kRXF6a1cqhytqMhswMudTAm9n67SxLarmW82mFk9fh6jhXNOhhGk08HSm0PWyyr5xCWCR
hNIGQ21RqsuJvsomHniwJ3LajQO5wU3s+duAUINhFJ9AAyFp6cWc4VAY1VsQVpocAjQ45XhftMy2
X2yvQUbGvT4O1g30Wwbt5JcFWCjGaLTbS+15c4NonqGwAw1k8cNrcH8FZBDmiC2DGxVDLEeAYQHU
Vl6n3M+ijgFAaRXy4CMmDWvUthW7arCzabsqmVCp+19Q89VQIvsuslsAtegYnG0YLG5NzFohWhdK
yuD6+EpLYXoSpUyVJjOOMSPHr0swWtAul3BoDyqvdXLJ/hR6ODcvfJ2UqziR1DvYTldgcPUCCHID
s0pvpbYGdfjcwiPqL5USWr8YrAIEq0eW7PAyiVJ2hLLlaunnqyoJgChcoYUp0+6xQ8tSfQ5abyy2
SaHBdm/z1kn7ka/A6uFRKUW3ZVeglChBAsFkP0fkNQSvQH79dNcAqK8PNJmC5oo5xhLi6agAhRKL
mDSm7uXeHqq2iz8STpSo4CUIHScIL6msbSZtKpiTOvkimzKwO7aj+eLxnfumHe4DHUwJ4ixPB7p+
tYPZH7KHuLUM6v4mCion+OpNJkUHNE5oHhiYFz4NCdfuUBBdBKkRznRZ17EkUgD7D0z+Mo7nKd/I
RTs57RTuIOscG55m8FFNS+oRDsFAVGbno+12wQMYqVQxcHbtyO0OEm8l7ktX2B30Jz4JnPjShQA/
+AaC/iGSPQhsgggA9GPAb8onu+d1ByggoXi/KHNrkU9/acL/2eb+a1t7bZ3/pauNvgHOE/4Jmu6+
G/jMIn/sateoO5NxGtWuO48vUDH7O8ygZAI8MCdiGHNWnDkb0FoXqLJf6RY5X399fHr6/3p4z/XR
WUTgknxmCH9tqmsf1hg7NbWbBDFfo78R44VRiiyLh18fyPuXAzm8cLmhBfYKQaHx44GCUXhhuc7T
2NH4r1hbV9RGhNX27NfHWX/h/54SrNeTKtl2IyYEDoZg3/3xOPT1UwgeMVYLAfCL7TMuParsuwil
20YqC/ZdQsjyrw8a/c1Bfc8RjCiCyMWp/eNBa0/ohmavprXus4IAs7Z6WuIIRdiPsyAgXczS+f7X
B/27M8X540iPA3osOT8e1Phh2KV9zRUVVraPzYRhfRAVeVYAUi95hNLnCrfPy6+P6jDQ+eECB7bj
ykhymVEF0/P56Yts4apqDb1plx6ii5m4HF7+Wwaa5+kNdsT0IzHJm3Kj/s0V/vn2+emorv3jyU5J
nMA746ic13mdQaWRu1+f2M+XkyN4tgyEiLiinN1Pl9PqFHtkqNG7vEhIaFfZXD82Bs2otBFFblvU
LIAEhqF++/Vx/+bMPJf+oOCwHs/Ger3/MtayvVEyihoKOHJjcrV+qxAOR+vf3Cw/P+fr2fne+gCG
8m9uFj0F1jjQZ925WtTfYp+ktnnw/UuHGKz2LC6c+N/cJ393OSMR2RADODP/5/faIoZa9q4DYjiT
uf9RUoCHqCpBv+9Cj6eFjOy82WEimeu7X19Q58dBIW1z2+FFGtpUsp4f+j9/kyBBqHv1pHYkOHrq
4O7yc8ACpDE8WRdoVbbV518f8Oenfz0eDz4nuopowuCnVzgt+HjKB53v6PQjqW/QQZj7ipjy8Y7e
DhReJ21jOJoI8sIHiz33/Pr/9Qs4Pt8r+9jAgejgEZP7862LkMhacEfsMtZBBLTV3u3EXprm27CO
EU1zX1OY//qYP922348ZcbQQloDD8vXjbds0sVLFEo67xgf9SLVCXhwKjX9zlJ9u29NRhAw5SOAw
Nv35HYeXLxAmI4TXjtoC6no/wgtBw7Qayg9hAh/+12f101d5Op7rB4KgjdCzuX9+PCusq10mmnTa
Gbq4aQJkvO7EWyC/0oJ5kyK8S5jq/psXz9+dYygDnpRI+A4v1x+PKURVjCCMlp3jkLoBSQ5D1Dbh
l7i3dEVvXnYU5v/mPJ31ffmXZXI9UY+9IsWHtF2Hx/THgzbMSvu4G9QOv9JhuMYMfQZ4+NBedPtf
X9H1g35xoNMv8pfX22QoqyP6i/+HuvNakhtJ1vQTYQxa3CaAVKXJIovkDYwSWms8/fnAnj3MQmET
O5yrNZu56KY1PSMQwsP9F6DvPtGe/gjt/wHTkl2LmUMS+l/CBH593G+NT14LizLfvGhkBRDC6/GJ
VdxQiWR8CK+72r62AQjaOEzsIZM52saJs/IFgf+qpiaaJHGwoF8HA74o4AjeTXsvsuBr9EUZWbs4
6s3nom3Mr2ntT9PGABe3sKRx+8oK95RokbmJy5AQiDI9MNUJkcnE1QPDNnHq1cl7r3+9rTDzn198
PYzfVTUd1WGvSL966ZQr33PrfD3E4qJ4M5J5ci9C1FA6Ohm8BeA0PfrEY9XbiTTsgDYhUefPj49c
hnvy3wWdz4GLoCJwSTmSchEdbXprFpXiGAgGtp73UUNXPzPL99cDvjku52yJ9SGTaBugNBfrMQhM
YKaBPO3lRoc9nt2a2J39TQhDt2Taw+TZi2+FwzJx62bYR5X1RU/6AZyr0t9cD7K2IOZqiWyqBIJb
+HrippjneV5yIOfJS0wHtm2eQP1vjGQryOIUjhS9GXthDoIbRzDd6lA/PHNj3W0Fmf/8YgmMDWAA
HzuVfYdLBdLW8su8j3fovj1cn7LVT29IiF/SDeSkXdzONNrRGYkw1vV1uTzJQRI/CLU8/Kfn7O90
/E+UxYpWIwP2etWzU/VOPKpcmieU7cxHWDuCwzCHF569wYMoxZPjx3V9+u8GuVjfBdxTHBHSYS9Y
lLB8qAJgINSNMV6fSUlcJFp5OpUT1Lphn8qadTCGXj3XOi3e60NZWxiGyM0xJ1O8BhbfKxk03S8s
ZUKTr3sCuuS2Ei5rqXL/34VZfLAcFFDQzyd4oBbYn4mAPUXk4gBd1P/lgBbfZkSVxI8S9OiUAPF7
+SFEwLk0P18fzvxzX93zrL+LWZMXDzQNwZU+pUG8z0osV4aPnq7RYb8vsvdD9DghYHA93JsrdxFu
sRRM2J4Rj/8BRA56JkLX3GQhJudG1mKYat5eD7Z2RV2ObXEeKQ3GM0Iei/t41sg2ahkoDDJGUlR8
7GJ9j0TI4XrArdEtziZBL7oBrIS4l8T24JfRGXXt54xOYGMazvVQK3tKV+hRy6KOyMebxwv15XwC
OjDu68rL7yFtJ8daTKqNKCszqJOtUGZTJZ6g4mJAhhFXctUNIxLidYthCBzfGlzvPQYqkL5b9PsU
03i5PrK3Oe5ciTEkXvS6pJiKvlj3dWNZZut14770yoOSfPHpJUDiLk1kAJXSMbsBo4E9Lggba3Nl
SokLPR0YLS/R5WCHuESPTEqbfYxWdvAAQXEjwMpsvgqwSJkKAZHXVulHamnqUQraXZ5ZiJCrgAyO
jfnx+jSuHIcGBR9DAhE8I3wXNz6iPdB5RUYTCo+NPvd83tHk+ueI+o9A2/9viOyH4mcGwv3nz+bu
a/H/ASzb4GQCvv5/QWW7KLZUP6Ovl5Ds+b/4B5GtKv+iDkX7QQbXN0Oy+ZN/ENkKiGwF9DECKb9X
t8xx/G9EtmT+i8oHTx++GqU63ZD/F5Etyf9C4IT6Fk9q3n2abPxniOzF0pBZ3PrMHuTpKmrz/16n
UAOOLV1NJ5O2iRS6taHUn2rPCD72WSHuExFTMnx7SyfA68CedNDDOz8oan/nqX0B3jqQviWdVH5t
G0V/P41JhOBQGXyLLIxU41mCYMT5xU6zABJKJk53WM51jyZtXwQl6+wuUCP5HSR+YJ7eYDTGc04H
CYE9mJmi6onugHKTaeFFLbcB7t1q+azUajqz+HTziK1AdfC0pLjrhfSub2OMxicx3ENBRldqLH13
aNpyn8ejqyut9gEMKttsbH/RhEO+TS9QjO9NkEEybB4x1MyDmZJZNVYFDnOw3mGsFJ4mCID3lYSc
KHDH+1hKweHB4yWS9r3yFQmMeIZqewSvJjTzETplapytYcSkNkJ3g84Eys7IEoOY5TYVRnTzJc3A
iTuHriL2IkSOHmlL0AuQWpvsoxzUCjKHotXs+gC77nYqBjvGWwb4ZvgMzOIuphe8s8yutHFMKFzV
nHq3odOxsxTAtWrWW3bWoJGDDKpmR3pR34+ibpyitPymGkX/jFwnCnxyYBR2K1UvBZitnVL14OtM
DVe8QdIO9ItQdylzXETa8FdlRi+KEn5pcfvsG1xxALQMu7IucNmcZg9LhA5dccLlDohlu08nEvLc
VENgAFmEE0Cgw0RSvrRZ+xAN5szXSg9VVX3TauxHknY8xv6gvE9wTgMJoKHkqYTK+7D1nydcCg+G
ZypMdyUGaLaaBzWI7iKkBWGBQ+vNjTazC+G3UKaMjZ1YnBC3lByv1Z41rc0PioRWRyFZ79rCwIU5
bUmhqy+9HN5rLVSwIfM+g0KeFegz65aWXj5bUH+vfc3bM7HpsWri7wbKNGCE4cpKZvje18boDpAS
7ldRCfymmvT3UT0pihOpGXLMgChkB9VonY/Sj4cUccNDQ+vJaUYIOwPQHgcPv9oWOkWxq1kLOijU
8i4QC/E0jH6P5r+f78lP+k8tDZ2XBLsncYd0f+5YQ4nhe9MVNnj+4kVSC9wZwXtga6GNyKopKPmW
4bekT+7KsdDfA4VvbQ8i+gOF22eetTptjOYzcx442GRoe9HL81Mx5B3I8xipW0RRS7ykELStUAod
fZe/ID+PQiegjGoIh06V8hbUXSrtUmBd/Crs98ZUvwNF+TnjKakmdI4NOe+AMGHnKcf3XgjBold8
5Re6LvpOFocUcefeLS2qaK5A3/nXpEvl0ZAN86GUkAq026KuHdQRglkYwARJEJpob9F+Mw9pI4Sf
RSm1HjithLtyZiQhz2Xtw8LMblTNQmysp98KGEHbV0Vd3HhhJZ88qVJu0qQRH0Grez8KoL23TQae
dTdR1Ie+2MqH0sun5wKkmCuJmXVM8Oo6GtYUfhmbEPu7VNEKLAgjdngwQm7zwNmxxbsBNS6pgY3S
JFkxYGEsRBQjkEQ3j7GOdZbbmMgZObUeC++Zc0TPfRQPAYlAOOaL+oGJYl/cItKKfUn3LGV5k2Ht
oHW6M+Zm0NrdUEXIbCn6i1BN4LQD7A1Rt2wOVq/7PxphtJyZMnLoOMgPg2S16S4X9M6t60HeK01a
PCT4WaFU3IIzCCXxBJxrsMUmjHeFIj4EOdh6pQswiMsB/MYYqnX0VdWWlwYWuiUf470WZv2P3Esw
zIhxW6gNKTBOyD/433K6wCfRr7qPVi90FZK8sNXkAod7DxjeqYJl/g5qfHccJesnDtRo0HkI95/i
AtE3ipfo9bSWgvKswaEMx6UXWJLoQhXh+xos30NtDQwR64VGSrvHrKyj/YRA+W0sjflJTeAF4SYj
OlUuDA9qXTUIuE7wc9NAe9CULLLVmWtO15mTB1D1OSvhcWuChCgAXtcoVNQi9gFoaHjlhNNFOel4
YHv42KPEc4RPIj8EigK6RuKvAoKqRLDv4+qpkBHYUjWMa+h4VzPHcUC9EJxu1kz5IRMxI0PNLTrJ
DUSIVjWEM4Ae/KB8NfJKx1MqGihyhmOzX2vRPQa+2jMOBOyxHhpk28J5qkFCPIlt6Lti3/knbkCD
drwcnBSLkyQOdIocPi1myYx9fBzx4MjLrr81EL7beVkJREfy/HsrRE1KSbnXZbQzhAJHtTrTalBp
wG9/mppUHEXagLglhiK3R2QCzTFR/QDd5zutWH30YpCMOzi51WM5dHyeqm8/RCARM4ylI/QMu6QB
TDsO38dG/aaHgfDLU6vBLbiu7zp/gDGA/mOM+aVo2RNF3pvKwKom6sz66EfYSflm4LlT68NnV03U
55AwPRqgME3Ve8JV4a4sEGIQgn0cjbWL5XHySRmwbBuiEknoPBNvQ08q3sM5Y9ULQSd8j6OoupV9
2TqbtR+5BvCGuwTSEFYaYm4dug6HUMES+12Wi58DAS1HYTQQXWtVer2CJLyLpA4bRyyhpZ89kMxg
V0WxcW+omXaPDF32q/VF68STf+Zb1YHd6P5LNOhwo6SCXIl9CaOT/zgxdmHbadWxDKPqAS5p0/OD
G+VR7iWQhFEiT+ek6dMcmKbfTnad1CyxwK8nJNzj9F2ZQASzDcgKH7tuSNKDr0wZuFEPSs/U3ppB
kDit3PYkEwEqGSkkCHhyAfKenFAyrjEOM/PbDsU6NGafnziKJNYbOvaJOs30oBDhz0FHQr8Di1Hk
cobgL7Apira6CSUd2fv4nMrWSN6W8SRRxwBctOL34l5B7vRl0HMRtn1r0BdERv6E50cgHsx2wP4r
9TIzZVto1YNgNvIntVcwJ0haU/pgIU75sZSb+kCSCY6vAbuwb1kp92Uj8IxUaxPfaLW/nQZ8hoHB
QDIOwuYA5616UtIuvy0DOXiPzB3y1kOAErYmTjGnGJ5fkBWCr2Mmo02mN1Wv2lDeUQTpB4RJK5BN
Eppbin8fl4kgHesQBNeN2RsjWjOGID3LyC7IKDDo5Q/SPVPYKQIVJEePQ15KsZCBjy5FjCpP04iS
jA2tVc24AEeUKmO/zYMdMJzENiUc19lFhjabCwtg3Y+dkE7BzrAk4QQiMkUPBqnnnQxz6dFIEx0v
8nB8SeqxnMUq4jwyv/SeYiHSH6barSq0FXpnrJq91vj8nTOG9nMjS/kpZlbvoQ8gUVrW4gt0qOqX
D/rmLtYK7mbZwIx4hxKV/B6ElK/ukE1AYyhQk4+5WQvhWcilPHcLCVQi2mXYrO0MRQLYVHH4P6et
Xv3Spb76NEU9x2Dvw+GLIwuyTO0/snBw7GXlpdKRVCSb7yflxapjZL+ayPjYkbnBVMnFT1Etxe99
HtqYTopDQqIslrcaEN8DKEXplFRpc+MDVHWxQ0N8r8QI5zO48fyJe7sN+QY6HmHInwX43SB7wxlq
9c0DYlpke3gzeQYOcKh/7xDzGT4GEDvvSas6cQdRyzhG0pD7ezBn2MowPjRm465RviFT7ANZs5r0
bozG+IMkRqXnZmFaQnCquQDBJEXl7SiP8YMFElQ5WHE63aHx2VRnA0VZQIUtMVW/yaGgBEHxQ8lD
/1GoMsUku81kKPKmCA68aCcgVLuhKVr51Mm0Pl9Etgw+MkEiPptSVT/5EgQnYJAznClso6m6ywpc
IfeepEpfqjZuunMraYPyVYRqwgUHAi7rsIEqAkN4iNI8/FHr0beuqfBtqC3RFXR2QttQwVX0jFcO
yEVM3+sm8yDMWxSF0tiINRd+P16tgPqeESQAaNPB70BNKtDuWiBe0I/Q0cHVGBdqVAsRrAW7h9vl
zqLvKiBSVJfnMp3tQ0q/iM4ZxKiPiVZkD2E+cEmieOnd9hLmKJUFwt6hkTFin9HXyH+UQLFatEiU
CCMTpWpAdllCmdtxghWTqozm2Qs8wU670XyXZ6jZJWI3UeMpa3+fhGa1F1ShPqmTFv70NAivu1qB
0Z5EKpIVijfexuNQhfkLWBPEoycP1etM4L0kUgG5N/wKK1+Dc6sKg4ozIbzT9eEWZCr0CfyJ0JbO
ChuDRQPLBiytIio4Npq5w5l3E8TiECz5CHwwr7+IQqi+E1utvpGGWY3Na1MSIzXNMJxJ+69CFJX7
WWXoG/xeC+UVJYnuQR4YNxgMpeDMYwyHy0w2T2SKYBYVYcgOCc8SN9V6Mnt8A50xNXqeJIKAPlGQ
3UxdK/9Ai6w/a10Q2uiq5C+IyXv7KZGHc9cFqAUPEwZWah7tu0FCx4ISXf2r1AoDlLCeHKMRFycF
8G7jkigLXwQrDz50ZlQAriti8wUNb4xaUY1Boy7Rjr6idRr4YxVzZdR60vvMKIov0AdJwnxB1u5L
s42/QEcRHEERcHAVBuxT21ry71pZUU4FZvZf+wEB3Yx75S4WE/+evTpaQHn14luE39gBBThp2BVQ
GD7iuQfIvcHoF0/VUoqOUiMP74xAM1L+Oa1R5lGDLoNbMUk8DBD5cQsUkxDrSsPbvk0TaA+U0UD7
mY5XG8UBlTKEd/A3d/U+Zl1nVlPYNAaiEwyhYa+DyEaxQRYfFOC6z0UOUtKLQ3wgIZIhWeF74U6L
YvFuAsB7CFHCeunGQD+NphQ8jCHylpEmdKgQaplTTgr+hWDw8OQzrC881rxHH5tfFJbUmOQlDZ1s
EqTGNkzuHjTm2UTg8V90UCbPTZ8ljszP23FqFnYZpOV7Xh+YFgApmBwvrePQ6WNdea/2HSjXAbW2
nZgjJiTGJdKaqKG8L3mVHrph6F7gH/fHSKvxqkF+SH9MRFixMHjz4pxRFsi/S0oANl6tyPPv1dwA
M9qQ350RX8m9B9RtApQ5Irhi1m07FKb4IPn4tbhp3Fcx2FoNEmVhy+jlytgi6oH+LlQRJ7Khfbfj
fioCX92jv4cocQ27aXTVVmjLg1wljbwbozYIEaG2IIYfkGgM5FOUCHl7CiYDkdu6w9HuUbCSHkVS
Dw8jGeAKKieiN+EpM6Sg3UkaMRiENFmlNypEHO9u7As4PRflu8d/Gh6v8Jxva2KyaHDZUX0zNBVY
3uuaWJyQv3SAS3bqoTnpJW4wu9wOP6inGPCBvqeqcha6039YxacS9zrqotSNMQq8FwFvy6jDxQlC
QerUjbyBVFsfmg5SxULUwdTnP7/omEZGCxwbrMVOqk6Y45Kwusp/iIb790D+xFhM38iCwLhJYSBA
fmtMIevvGx9oUTz/HcHULFoDKFrQFFj03SZMI0z4tnygJ+17/bG8h1t+Jl9kpXvP0kH/LiQ7/QW2
uO9sgX0XjYFFaENc1Eu1rJMr9BXUHYxqhIkHicM9Ka3TxghXvhO9ByrDomTpyhvoHQawyPOHjHA8
G/TiHMVBluggvMNX9YHkTr3FvPBO+5uo8KXx1ZgBzSDvXq8OMPya5YtEDW7RCT8le8/xbq17zU1v
IUOAYOaxVmx0NqWVGZUugy46ITXGH3gwEXSG+ah2zPPzOH2zXHjC/DtHdoqDutXpXJvey5iLJRob
OnY5xTxQzGf7fAe1zO6SdmM+t6Isl2khZkDNiBI2t2Jw1vTPPI43pm8tBphFDfIipKg32HNpgFqX
56zHrC8Et2ohmYyRNjp1pEfu9UU5H0AX7eF56QPJpCwnSnTU3+DMG1P2oj4YVFQXZITdvQ9UKimQ
6F/H0nywRgsuFWqfnRxs4FXWFshl3MU0mng0xaQITGOfiO7MlLsTAh/G8/XhLRq2/wwPwxuwp9ws
4vJoTIIJ2mDB+RtbCdSLzEmhc5F6hG5ckVNcD7aEYL+Jtlj1VuyTz/mzR4VtHiYndjPZtSJ7Jgtg
Z2Brut1/Mx6lDZTbb8ju8hsqoM74iio942U/1YNLCk+KJYmJm6PsVbe8Q0VhzO30UDqTLTrdR/Nh
cKlM27MRi/AD8tD1ka99zYtfYCwO0KxBKTJCcmjX6/B3RERGI9Uv/2Z6aa7JigG8zoRE8Pokk2OT
V3/CttB2vQuDcScUZ2Te00NnT7b2Kzk2d5bwztzYIUsmyO+vehl2HvzF9VpMkkA2RFjzgzjurNbm
cX70nNqRfvHKq44zT+yzYcMV37f4E+V2vwWyX7kaZ/IE/TzcXTV0iV7/gjDHuyGDgYPKyl3JM9sf
jX3vIXQaqc5oGH/zMaGecGUw15q5iIZDVCTL8zSLEF1SOlVJnB+ur5e1A065CLE4qkc1xqhrvnD7
iWcps4pGRlBmWwtmdVlehFkcMkj5IpulWiiKOABcXcXh8jsh5WpLtnQXucVdtDGu9bUCAs+UgJ0D
r18s0dbwIQyObATEmBG6s3mwVZQT9uUhPAgfeI1EyW5617AXU2cKjpnt/dXH+/MDFosVOrfRRhY/
oJWfpBRzDkqH17/d+mL8E2H+thfboUVkayhUImhowyMu3Vki3R11PEdopxxbYYTnJwDf/IuTXLmY
2cWq1MPMk9KUJaNnszggsly3UfLFaza3+/qi+TO+xdrM0wJ5qjmbxi7DmW7varu0A2d8MA65A2Tg
r1aMBovcAEsgkvq+nk6t7cG8NqzR5nv/K/hh/gwARFsfAmjq58I1DpLb3Ckf5BvxaHyWPl//lDMa
4c3tDxoLdDQMBTALc3Zw8S29adDHsCa4eJaQQfuI5sB0C87NuKGQQwPxYJxTJ3iKnfbkPYhO6ozf
Pmjwn3fKWbHbYCc4W0fd6uz/+UXW4iZJ64jiGfz4HQJidgTHHxvN64NePXsuIiwmHF0P6kwUkbHv
uTEF9qdyF6Pufj3IbzDimzvZBFLMk9NUxTeQyKTW8ho9m9/PTQGz0emgeM9p8j033Trg+iidwSXj
Ms7IhR9D5y8enqQDM/BdVixLmjUDL78sGr4YSMCjQNKgvycFOgMyuD7E+W94M8KLCIt94o8KoLv5
NTObhktI+QyFfsDEApnqX9cjrX6xi0iLYxzxdQE/B76YXn8rMVtASanbghIuyUn/3PIXQRZbgW4L
jXok03e1i5ux7EpHOiiu+V2xYwfbmI1DdHXj/Ym2ZF94tLaLYCSa0L2XNZFuJPqAUN53KaLzqBO4
SLlunTQbH0xaLHxA7papFcRUE9pzO/0QHkMXLTLh4HvHwe6d3BmPuO8on8OX6x/wNxbtylr5PfkX
50xfQN37vavVg7KnNRU9dEdIezvrAEmCV++HLXbL6jFyMb+LexhJFHXitc3XHETEJG4xGj1ujGlr
Ohc3LX17pAt6QlSOtNftxGm+WRj12ii9uqITO+E+IWVMacBsnC1bY1tcwCXqQZ4yBy7UxpFA1NAa
uT62tQ2nglgi40Q+8A20cBrzTs/md0wy7vsIlUnrKOPocD3I2vypiETNIDVV5f57fUKhV8jBlfI0
mwq//m6Ngrn3Cj+k8SAWADlwxdoIuLrFoVoSDOYa0JPFxHUY2vQIpc7PM8QQ/R290INl+8+Smz0J
m6W/tS1+GW0e/8Wa92uFXlarquCwtFNkFg0E9t5JKv0d7mWcZV39Sarid9cndfXLXQxxMamwoJvY
RNSShp/E4YJOyXc5iwZ6y2a5wdNY/35/ZnNxKitTIwiY0XCcIBMA/9ZNS1THJ55/0/frg9qKtDia
Q7+Jmoqi7q5SfiGEyl1qYuKD1o9VONcjSauhIITwiIaq8KZEF8H1RaKFcsj8xMyQEf3aPVYo4PWu
79KWJhvz9ZOSHOgjbR3P85G0PCMhHBtYIlisz2UuViC8FOQaX208e4f0OPPiCje693ZYJdu0+zZu
IHntGLmIt8y0NFNQQAQSr3YVTB52MXeB/iN4CO98V7vxXcvGddrp7vuH2PH304/2WH/L328Ne33C
/3fU1uJSikz05fR5wtUO37dWez+Y0SlUq8M4lH+zN1RdpxCkwltd8rAqOe51hJZ5Gkl3Orq1efTV
irf4f+uHzEWUecAX2z5rBHRrcxZr/FHaG/uJew48J/6qwEM3s2Vp9ZDRdESg2drQ4RZbY0Qwrw+9
+SFNnbU96wf9nH0eP0SOcK/j8UKeDtbiPP1sfm7dsL/P5zfr9U/oJfM/9MpeQG6M9fqUncJj+zQ/
k1Ci2QXv8Ac74elFkdez641jZ7XIRmni/wxZWayYrp5onY9UDuchw61un4YbWqdu9g7BXn2PUg76
6lvp9O/k6Npo5defFfij0IoDUQse9oPDw/os3Y97xUXeeCuzWN2Z0OUNHWg57K/FCBECCLUqYqGa
QiYh8CtYbjKpogvqGxxio5gxsvMTtr+oPZ1MM5f2DeJL2Jnmg3CCW1sfQ/C/GNOa3UbVdnW3mtyc
uoYuCo/W17NgTi1o8DkxoBdkN2F2UryXyYyQPtwqgc8X1XK+UeyC6aXIKjSYxcLWpsGTLa8HvFa2
zx1iL07ZmntJqU2ooelke4m6v372r8w66ieIpcOpoPa+7JMAnlS0aeILh82XKP8eBsHG5bIyea8C
LE4G9H6aLh056uSEoqy/160ci53WjVNhYyhbkRZZQIV5S2u2DEWyDlVcuAmyDgYGmwDjN8a01uiR
eV1CWTf5TrDyXq+IeIAloSNHsAuL3A3gdYv4yGhW84QIwLnwvBqdce/R6Lx7mYJ0jzFbH+GyWftf
0ITfkntZWTQaivbo5YBF0BBceP1jBI3ucdi0qJ/WT1YgH7smAR4n0uGOXlKsUq4vmLVk4TLc8gZV
NSwWrJxw8qG6Lb8Wz9UDYzRPnc0LILXrH/k+cJPDX5RIXoVdTHmiI9pttYQVh/Gsq+oXiAHhRnaw
ObbFeWe1WtDnFUEA2x3Hu/aDSU8DewtnTgoaW/8Wv6+bHVCt9Nv1WV35hlwaooTm0szaX9KaKqnT
hrjuqIdJsQ3GzR4wtrME/aCI/sEDKnk93ErCTDgFqRCeOvB2FpMpjaCs8KOiaWidMvmDj494+PG/
C7GYyhHz8Q5xUVrnbZjN8sqpW4+Ac4diU5bjN5tzcWwyHEOc2Uk64P9F+SzI2mIycoYjH/x33p14
Vva4/j0NOwO/weog4WO9H1zsaPzbodyF79tjvnFFqG8Pbsh1cAkVESrom2ed7g99NZnz9ys0w1VR
mz+FUtxuZAGrn21WdZnzdAVTpdc7XRuiVKkwmNsZIoDINI9/9rj72jy3Dtc/3spROhtrQDuGt4WS
zOLNqGJpLZci+6A2tR3qi7PUUKHvUhUjSW3cYKSvpXOvos2/5iJ5jKZkhLhFNPCzbvKMHQb+xTf5
U3fEONGVQt5XdC7QO8r34k2wMdTVOTVmxRMQCoaylMtp61yq5LRWd14E/bJOhBK53y5zskzINz7f
WjrF8iS1QU3U0KylFFCg5BIq1Twe20CTzzK42xvJbLxjQ9HUEVTsB7Ce8/ZGnFZ3BT0xMEdIjaIh
P20kW/OVsNww8vx1gfZrSKDNr7KLGRe8ZBxp/vFWLorGFbzZnhPr3zB8iAPra1nhgjH68jdUvLYy
nN9duzehJZkET9Oo0C6TKUgHoVUjS4GQ4vQLcRtrB6YSs8H2MZt8CvGtTpWgrz5rkpG4Vhbc0LZ+
CkfVOzSq9FlNEo5hgIi7EK818gnvPgzy9gw4E8l6vUdOKQx65J/bu7Dw3SzQFJg3Ye1KXllt8LDX
3gKoSaHpRF5I9WGpWkP/wjSFiVpORW5sgQq7o/lsNzt9h4RDeavYjS04qOja+gZZf3XHXEReFlLl
WuS4Gf4dGWC55ORPoW+HB30Hd9mObvR9cK/vMWm+48i9fjasr+I/w15WVGXUIjqWOG89qgWYrR6a
Y3emFW3LR/3d9Vhr1yKNX3A6pKYgQxbrVIPqm1W5yMmA9WwSCsjt645WAOdt7mu9+YtbUZapn4oI
LaCet7gVPa5lQZ9IVadEOxUYrxdJ/0U00784cVj/Ft00ERjKUgyogCYBHZtT3JIjYQ+IGUlFGZPd
yvLUjYWyus/ntwT/p76zbMyyTHItyjhwxHN5H5+rY78Hgn+3+SpeO0Tlizjz9XhxnpS4sw8hYMad
cDPspT0Ewr33HP9UwWHEj/k+dIIPyun60lirrlPU+DO2xR1VRrmBGxsxa1e0i85uKzv94vVsgoZK
tBjcRmf44deDrq7Hi5iLm8rCI2JKCmJO3nCLGupPXQb0Ddo/sqq7Wm42Loz1adV1U4QiraLJ93pa
BU32iyCh2NB7ycm3lEdFGM81Iowbw1rf0pqITuqMThKXT4hJMYMKpTEOZfS3vNzOqRC3joSZ2676
sIXNW8uVSF80IB1saXrmr0cVZOwMbyQY2Fh6gUX9A0h6ubU81lKYyyiL5aH5KOSPUQXEy21d2cYK
7jk+lz+Ve+0O8dT0NKuYNsIuG/7mm12MbrFE4rSwfEFidOWAtXM0nhG4hUxY7K+vxK1JnFfqxY4b
x06To9k2xhC+qj5VzC7ZiLC2+HjfIlqKph4FwvlsuYjQJsPAY4RjCvtLWoOt+gTb6FTUoB+uD2U1
kCyz8ljhnLqLocDcTv2y55AvMAQqxWMrfwwgIV0PsjZfykWQRd0+8/Aj6Engd0L1Gby5nG/JbKyt
t8sAi+nqDZ/0UpuPQCiGgczOGcvuGEBB2aE4t5Uyy0z+Mou6iLbUt0lMZejI3Gmz7DpndGtQ/js8
rGgt5g7yfJvwkPV4szqwbqFpu2wipV0zQBbmNdft43vVnQVWxz3c0N1c3203vtVqeqPIf6It9lBd
1k0yQTggWjS+yCLsNLSfj1CJnNDuPxWmXYuPrQ+5/36uMIebFeb11fLnByyWJBCD0Kh1fkDWev2u
ksL3lpG/XF+Ra0UkoGZ/giyWJO5GUqZrBJlbqXg6+zvtFjfLg2D3e+Gghm7geu5GzK3vuFiloxQa
g5ASMzqp+c3c77ds/iFzwx/jLVYNh+vxVudxLjMgPWPItHhenyFkQEZUZDyLvaDUEd2g/dh50sZm
WA0CBBTUHrI8ylIETug7XA/xZtrlknCIUcrCtOz6MFZzjVmnluYYrdI3skSkGh7Ab0IUmLm+84/S
MfxA2X1nfhL3eB5vylSu9VNQKPoTcP6OF4dvnQZSBtmcjpzvVCdcQu4ayv3pbX7KH7c/0xqWFoC+
ocxVYA1vgnmKL8Ipemzkfk49U/7i3ZlPkxPY2EZ99m6bm/yD7rQOgJ1fio22yE34IBS7rfLJ6nhR
LqYYJSMJjEXg6x9gynRu9fl4HvbeQfTtue8Io1jiVdH8tE6be29tH1zGW5wwShpS2TCIVzmzIGeG
ZLR329kzMkN43Ep4Vq4GQ8Z8FDIYD1vUIF4Pzq+gY8YTV0Nepw+hmt6mQ3sTjv6PYKy3Kpgrm8H4
rXOM5AMw+mVnMcWLc4gyNnhvDw7qEXYx/Ow4rYVDvk/rF8sp7rYuh5X721BlusY0p4ioLg7LBpHz
Ugp5Nmk6jprNFw83dFi5GyWLtYFdRlmclikUuDSKiTLWtbnrFA8vqczwN+Bda1fPq8EsTqxC66xK
/qcV3jnGHkEZ60X1bbYGTusHRIB4Weza5+ppxFP7b+6dy+jLQiZeL62ZYgW06zvvJwV/Hz+Jqvmr
mYQwherub9rR6+Xo4R2BAAZBENtw+xIeYrW1n9eXxJ8Qi+MLC9mqK2Z+RYEbM847JyUEOq5LW9fZ
VpzFzhogAyKYwWr/TW9roa/bnn/GIs9BSY37xu7g4MD8ud9KUda2NCkxOStV+7ekptHLQyXTGeBQ
PhldtZvE77X8rm67jf28NkDqZCSuFJYR517sLdVo8LHA5JBK9uTUAO01+Qny3f76/bYaxQL4ZHJT
vyVLNWGHCwXi8sAmaxQvPowNhhRSthFl7RblBv0TZp7Ui1tGjP1QwZdprkbMPIaIQi+8Nror+Sk5
6qVbfNjKP9Y+02XExfR12H14PcXDXZNV7/SggP2sHKQMA3LN3MhCtkItzqfSqhvNR2ZjJ0R1C8N/
nB7N0g/vfcGsd7m1BetYAwS8mszFQaVATRQ0LFQAbIPZ+Sx/mNErgp3f+ifJRlgzdsfjFh5g5Qye
2+Czi/YsSr4skIG+S/WqbhhjmjgmDppm959fJvRPsB7REASH17PsPOR1mVtw7qnqVB9KbdxJsPSM
/tP19f52HASZqQokc+SNS6jBkEzQh4VCQxWgfG4T80iOunGRzCvr9QPtdYjFCQihetT7stJ2VSi4
gfDkV62bGycKOE7r/Vuv8B+Vvsd//tpLmu/b/UswQ8TYHN19HD/mP7/YWKil4BYszA5g4uQY+Djp
GFxanXt91tai4JoCPgOUholq3+sogtfMlrK1hmLDD2O89VENQEPveoyVTBT5TwOwIssLFuCS7dQk
PgbXI7lSbyNBP1NFEVSAsvxUfoF+dLLclk5eCsaGRp7ecErZ9Ni3fsXK02xeFRb1MPg6Mov99VDH
sudWEUgP/4e089qRG1m69RMRoDe3ZJmuVjup1TJzQ8jSe8+nP19qcPauYhHFf2YDQt/oIiqTkZGR
ESvWEgMtNZwYQKOj+6DwnD9ouF47RId/frgubS7uMiJTb/WZAnwBdsGnufTND3EAl8/tDV7xS7hV
4QMFnc9Y+DLRbkYwDY1P+0W1ZqpGunGaMukuhe501MenJEGX7LbBFa+h8MEMIm+nlfE1p8kSo2vI
n/KwOAVwqrcWxYrNQXfhfBfnDbUK7keeCALCy5/LLwaAUUySsXvhqTxNpssc/156As6uHar7YG/z
hpkgIPCG5xRxvNDdaslchf+F/YXHQHfaBYUoYs0z4klc1NDfeK0oHsCidHtHr8etFrYWnlI5Eq3h
BltGp4I/bY+z+nuKebLF71PoiILofR6FewVCO6htT7BK7FvAVIFu0jmr90h9IkyZQWufH2I73bgG
r+8l8eP+tMNoUBv2nwT7LBbpWToUjWgtNnsqRQyaPCCxCE48+GU/GEe0gm0BkNsITau7f2Z0EZqy
yDaQycJokr4GZeeZs7Jz0h+zXW/s/aqbmaI/RK6kwsl96Wa2LyFUpuNmAiDSHJOjaKiod1u34NUp
FZtIW5YJGtVCymGxngGZ0kFDeB0snO/J8Ws2fxvNv2IVwcdAO9x2p6sDii0Um8TMo6LQkFosaagh
M2qA5LlW5+xCOUdsZHS7aGuOdcuMuJPP/GJS0WWLe2FGZnwu2uftSy7/9b8tRfyGMxv6qORpG9hk
5bCuRoXqxXbjGXO6u23mOpFlyyiUsF0WTM5XWTni5D1CpeKw/+i+Ne8Lz9+1rvFeYRi3PiIYd7pt
7ypdEdgEGHXAP2m2fdWtH8POTDtAgy5QuuGvdErVT1Y4/fgXRizmxYWIlijXXe6dKleILAR4dlfm
wz3Pw+CdXHWJd9vKihcAONAhfRXCT0iUXFqp0RhNk46dG+I7Y/oUaJ/MeCMCiUR7cRMgB2bClIfK
gX2FaLTrNouUQiTGJdyUpnTPYIWWzruSO4hxynvk7Y+3F3UdfcS54doBBEANTVtsXaaHVSlHDXVU
9F6Roj0ERg+iAR2yeKOfe+0JYLgNkAaQLaMGsAQAKb1d8SBlbbVoMnThF7iRNhazZgKcOGTKvGwN
YwkNiWUjKqKSymNkIRPn50eG/TYijtiPyy+Ek52ZED/h7JgqKJ7KqYmJMTI8vfumS0xcQ3hSweyl
FvvbH+ca00eR+dzaIig4QzUxi4O14b7ujvlHkRnALvgx/pw8VA++m5Su+Tk4bI0kX3v6pVnhNGeL
HCE7LiZhFold1w5ST5lUL0FF+Pbyrj8XiRWSV3ToqN+a1mJ1Hdo+3eiXrC7JR1Sx6/C+ttG1/qdW
OE54HRACaL+pd1wupkxLp9SgN2U0SttBnERKnm1EhpXEweBJZiMBxXV0zefT9ZqRpD3TYwUipCEE
ewPkrpXEQzNSKBSkB3SBd7pch6RWxUGX4md7+DnQNbEdqODgTf6nS+bn8JgCFs2pBiF9ueR8htnK
MiN6UPIDeOWdYqcbm7pUBADGd2li8e2Q98vLCsi7q0vAmHCTSULCXQ2oWlmf4LI7Kk4MfVv7aHef
/rfFLZyzrMFmQiqK15SBK8GD7aNzdNvEdRhmccR6g7F7LpUlOKovbQ1JlJCgaEsHCII9zXceIR/k
QTwx/wnKVdsaERT7dRlXhEmbDqXJww1xm8tPFo9FVwdiPyP5cWpgNfSfw/rbv1iWQ8AQcV4oh17a
GPNEsRzYAECAdNo+C8ofFlhFE1FbKXiMfWjCnK7fiJfXSadh8wwVIBCREhqL+6XmtRP1YyVay5Ub
QBw3jOUzojCwJduPFA9PEazW8qhsmF3zT+wi3sSDCjT7koAjl6wxgtueT6gZTzOwun4KYP79ULav
LZDvipdUnqu7Qak37iDhfosPCXgebUmUaMEf/BniOoud9Mv9xqkzysfQZR8rp8hdymjGrtb6dh9a
Sr/hq9cAYhhGzg0uTuI8IjdOyBGPFm06pGgkIugOfYWzTx6SEySSqe2Nv80v6Yfsp7av/8D6bvvV
iu9e/ILFiZznpqnqkF8AAM0b1NfOfDWHrem36zbbYp0LT4LNfG56hkiorqCBsKNdc+/sBWpA3aHp
u5G2XqOKhDWTbFKcFaToFm/yNm6CqDcKInr3Jlk/Uj25pyzqjZrtzjA550rpVv1PeXjy5y3d3WsP
okJFoUo1DLpu2jIlUyD7N1JHM1ykzPO9z7PmZI7m+CFDJuEQB1m4Ue7TrsOdmEQDwE8BXUjKLHdW
FqyDvQ7VyUnsK3Ur01PMe1nf6fquuA9fczgPXW628U7a66fgEd5r4C7+S/QXAO7DRBs528nMjaTv
VfgYYeprvLmgyEStIjjE2utkbTj9yucxiWNi3uAP5nGZ8WeRJkc+4g+Ek6mFodlxci+PW/lHq0gy
ThGrrkPeAiF7KD+q2rchVp2NS3blJXWZWGiX4bTKQqZVZhIL/ThCYQ9Hte4JrrZq1zxAtIyO9vbM
6bVvYFO8q3FMko1lHTNFQAaHAxg8Ti92HLuBAZq4Nd1A/cfZ+oWh5awgu14KLVHNZazkgxK0L1Wf
b2CQr8OGMGHyeCdfF/K2l/tXFpNmlcRRd9Yj+dkGpXOcLD19Nbp8S3zxOtO8dBdxAs6Csp5AhpkN
uIvRWjs9C2CX3YDOqSKNvIz7mKBnzRgwpNGQVl6ayEfbjPPCNAjDykH5mJeu/qbf615+sE/o03vd
Kdv1qcvwPzE4vJ+YuzxuTZFdX7b8BvIIMglLSOQtroJ6bvWqHTnIfmG2x6ImAa26Ca4KKVCpn0X2
KZE5k1Lu0/5QlfDu9j1w7ZyYJ/9FRVvn9bWszxp12yC+wdSFxujaKQzG7tCZIDKVQOl2XSmN//wE
MkxCOsN2WwTppQfJnSKEclPkVo7Nt945abv5DuI9hNP+YKv+RY8bkR4qwkB3ic5M0S1ctuF5LijI
TUoAJrIROZNqHNONu+faWSljKNRL0CRl2OKPp505K9dCHFkzqaCs1Sf0Sp/zbtoI+WuxC0wTdwuv
FpPZ58X1Bla8ne1SJNH37YO6n4FSNTv/bjqou3jve8rGkq4dkyWpPJCYjxVDRuL/z5bUlmPdSQpJ
kVWSAOmFMtN1brTjKOkHPVfv5SQ5lUn7EE/jlj6vuLwuzyWm8RBEu6l7Igp8aRq6ijZS85wE1Gfs
tkmU/G5GfoUo0w3HcayL44RA8EY0WF2vA0gBuTRGu5aOGeudlUEfLqpe1QHy4T0e/CEyeTlICcDd
Xk1e7DT6VUTZ59tH8Lr7Y7LcM8uLD0sZcYQbiZ3WH1Eg8IZj9P7vsQ77i2Al2JaTX6lRXFoUgfHs
2/pWXNNwxaL/5nRueSoP4U6DmAbhKaKdIEOIgSsX36PvG0u9TluEYVIl6lcEvGWeZAWNWtOYwYeD
7GjEsMszbhF/zm0thd1Y4WnRhSoTYMP32fAHGOKr+2GieSAxJ+1q5vjo+BIg0DAbvXrsvoS1/UKV
ut5whZXagHj5GHQE+cOI6+KLQO7B+KuGL+TSQRmO6ck40Np569W7odvTZJ3gMp7uJvSptqSb1wLJ
ueXFlzEiGYWtHsv22HlaiOxQ/uX2N1h5fFwubnG6pj7pm0rGBNzr2dE/gvY7Wl7YuvUeKu596bZc
faUbeLIb7bq7LfaPlRTiYm8XhQ7FLEt/0vG9vmtKHjpZ5fZKJR2ayHFvr3Tl+cFKHRsUnIDMMOB+
6eZd4oySXAk3f1QO+PgBqQ9QxKrLoJK3NTD8J39dRq0za8unepcrUWAXWGu/WK6ANCrvysP4kZIK
6aVVu2rEQCHC9C9bVAZrPkPywISbJZh57cVbDtrKJkptagQB0H/Qem4zb6R9a7Hx3MLiteEjr1A2
Ge84oZcu2lDdIbzLDtbp9gfbMrNI+eBA71AN+2NGYF7/7nZtw09Xv9T5chZ+MabJ2LUVdqo9ktT7
FHFH4JgtmVfsCtbIAi4y46UfgPEc2i3g/ko7FdDEfz/X8qIpzFAPgw7rzX23F129uPHgr7WedJrG
+iHNXBRP4Zgdd+2h+mx9vL3HW4tfIjaVViv9P99See1CT8R+/4Se1vih/Ny6sydS3fJROslQlG18
3pUX4OXKF8GtTuOmnwNWrh/138PRPinH4qR55rttRP1alDnf5EWQS6PQaRB44+hXn5Tkd5oe5Xzr
lhA/d3ngz20sIhlizHQYI2y0u0aQ2Qn6Ueuxx4H6o7TbwmtcQ0VJE87NLV4KZqElRtj82b3oLt3N
3/NdvEuOxjE4ZYUnqHGd++wAxHcqdubbba+5fiYI25RWlT9InD/liLOEoYvVoC17cs9Rra1923TF
AbWTr4WBWF9jWsnutrnVC5hRIDrFVFOYEFsk7Q4SEqkvYy/6VCP3UXlD5Sk7IBb73pOE8hTksnBm
7jc3eTWWnhle3Px57qgoFWFYSIkZB+OLwBKIMRA4unPlGH9Q9tO7rTfgqrPSY7MNUcDSlzSSUqdF
lZXzZRFscWmR7TvpbUIp9Pamrllx+IT0p6C+uoKsjFz8HbLDpBaDcuwKaacjMho7W22GFVehOQTL
qs6bEizT4lQ0zFDn0shtZI3o5kXGwKNLkYaHpJf8xzrK1A0qhFV7gAQpLUEFfPVOmcbJSIueZU2m
/lJV8i6oxiOaPG6F3vftHVwzhTAMmks8ieAeXjiHPTO5rkE05/ZVfR+jtKQnJ3TMYdX6ddvQSppM
dZY6OBkyg7TGYg8hbaZdqcSGqzeMLAa5dEcnI3Tt2DgSbx7ReGuYOTc2e2IrC3QoKdJEcagqArC/
TJikLpvyyenouz0wBXKS98k+POTvDIthr+Fgf4l5jnSNt8VGsuKZFGEUIA4sGLdZ7KuvO3bbWZjt
0VdxHDQWm49h/HJ7T1dONnUAxp9ZIIdg+Z6Vq0kKa1Cgbq3KnzppQFZLJbbcNrKWcoKe1kBqQHHE
w2GRKZXjmModKHjXfD8zl0yootraPIixsW0a37XPhXsgNyh4eHhCXn6uOG6a2mpNzS3U7AsE/C7h
+1CksjeWm4xr4tMvLjuKZLrDQIktUA6LhXWTLWddjy0Yat77x8ZNd85Tc+iZfUYfZ5Nhe3UjNbgp
eQyZ/F1WTXupa+OkGzTXikrnoUdi4D6QCkQamQztvpuBRtOER/ydJvvy+8Gewg8hTMBwyKqoCFdC
Kmrjy65tALOpvFtBClP8XGx2j2KbBJhclI6juxGsz86GnX7cD6fpVf+eev+80w5khRqZyksclNQS
merAX9UYERueOogESsrUHKAkMr/fXtba0dMosZgqNSpuhUUqXEaTn6GkqrmGPttfKrO27wkBPNCD
oSo2tvD6BNqUvkDiANQTcJLlpd7bThxnKraGydxnMGTsJNBSG28V4YiXjooVymO0gAlhtEcuD4Va
aPVkihK/rOd9APe9Ez4yfjt8G5WufuqoFh4ae0o2rK7tI4GLLImpMir9C++wJKfqU58ivxbM7+W+
uZ/UlHKykXz959+LogSvWS5XsGAiJz1LxMzJaacOuhN3ahGYzJSy3rVdmzxMZr1RJ1hbEcLAvJ6h
jiAsL1ZkV3CgqHkDn8mcA4v/EYHxTuStUt+WFRHiztYzErlmdOc45uh0RzFXgJztLWlrHHvVDBNq
FJ7ArAAYvTSDUHsRRmVLa0TPkRKP3Wl6MZEN+OcfB/TBf6wsru1Zs9pBc9gyJpofmNj5oaX6U4qy
4b8wY8JeKqpTKlnC5WLsIrWsiqDgMl/p5bZ+RwHgNARbEgRrtwuVZkSUgLYxfLR4jduoFjbQWXNc
Nf+lLXxPsvtvyAc/JGV3vL2iVVMORVeQDtDbLQVkOJTzaDqYQqbtc6UhGJqYQesp/vAwNOP+trG1
xwWtU1Cz1PlXmrXUk0ckqLijEaSrE2auG3Wfa30J0AGVQHeOgxLFIX181KgzPsCeHO7irvo254H+
ViI+4SBP0vitS7sh2Mmjqm3Ekj/euAxhgl7MBMwCaYW8OOTBEKS2zMz9n7Z5f5reBOWnyeM8fqfe
CYqf2xtynW2KhF1H+IQZVIMO4aU/xXo9M4FOTAGh47W96caOvYt0lYoVox3qB0P7fNvg+gLPLC5i
S6AEslI2WJTv68z7u5cx3g+MWpiH/D1z6BsrXMkmWKIYwKVpSYV/mfx1NQKWaShrEMa0u+CuO5on
+dQA0Wf+dvOlfh1sLowt2ZIka8psrcSbi6H9WmcmlFOt9pQo/W5jG6+PDasRB4auMsWBZVQDcDq3
fsml87f+F7pLCSm0mx2p4NoenLReuG/eGcNmdrZuGIYYZpZF51L8/1nU9sc6y5CG1uhj+4+Z1Lyv
x+lJnGu3af3X26u8tkXTHCoLgdMTSIeFr0hIHGkjDUW3TqyfjFj9pXXTjyEqfo/g826buv5wGOEV
LsBWvCSXyfsYSPOYG3y4bhj+imb/rao6350dZWuk4jpHIQniCkdJkFfCVYMrr+UyrKaRNSkKXdYn
tfjQ1w9NXgDA30jwVk3RcLG5yzUo5xYJXhwr0ZxNAWM+kfQitcNXeng/TDl4Molrh7BoDff2Jq4Z
REFJFakQ8/XL7xVZ8Kt1isRR07JdWvBYDhVKDvA0ae/MTeDNWvOMogbdewGPg81Xu3RFKa6TtgQm
zRmYfmemaxVu48UHe9fu2/S+BuUSbbJ6r/kJR04RhAloKeqL+JwVWjFJGUsMcxuZs4lWoXHIhnZ/
eyevzVDUEO87AYQV0oKXS1PTSUkyxMNR8KyfWsiGed/5ZEgSisW3LYkIv7xwkPzinpcFDMFeXPVa
ZJidZHCeban9HmWIY/TDFkRqbTWCcZT6E3Uurt/L1SgDkpx+w+HKnGAGC6P9QkcaXSpomzaO8bUH
En8JjAwxQHp4xZOX+2Stmi6OcRB6cXSMjKeor7x0zpB33qgqrNoShSdR7WLeS6z6LBJWo98NiiJi
fRu8dU59XxtKuEPj+5gNKFNFTj1srG4FtcLyIDmBJ1MFLrxk6eLJWCCS3GuUnZVD6Dmfp9QFljzt
7ffo2e/Cg7S3vOSIusm+iHYRlyxi5kfzXzinGJmFHVQE5uXIkO40Uq0jiOrqpXNnNwUjzsEum4eN
Ivuq14hzJqp7gvLhcn/pVAyVXIlIGfSKN8lj/WDWM/N2ZT5+vH0IRCRcHgIdLlxePH+qDgsHraNG
i9R40gTRMBQo/ik6MdV/3GpyrXrMmZlF8KiqJg/shPssC2V5r8Y2g6WThXZhPFKz1NVXRJW3zt6q
TYGDcSje6HjP5S7mdRbBBEzGG0E6eAecOfb8KKjcpDZ7Ztjsxh2V4sPt7VyLKedJ7GI7kxTiOOIj
DlJN7YHAVXijOqgb0zcrUAbKXzrIS2YFoMZeFjCqYuqlxOSrCQxXhnD8YaRJT64s2KLQVHgN97K7
Nee/4pXnRo1FJWNOpB7EH14ZjZmb9T2TOM+2vrG0FX+8MLLYQKmkQRINrKzO0E2270N5RC47PZlB
/X3WqiMV+CeYMTesrqCwLzZ0OXsRS5UfTzZrS0/VU0ev98fscf1scw5tbeLCKQdnzDNbxxCg8h8+
Suo7+Rf4YCEyMOOogFD+L2Rf1+kkyyO9c2jyAJ2/KuMlVEp8hbjl9zVcR1LxaqA87mmDWqI0m/64
fQjW3RPaW5D7PDWvRvdC1Rl0KjV4yu/8AaW7nQGVk1Z7veypFrwhNJsP6ZFyvr51Mla3l54dnRFx
7S7f1LZftbHeE2embAwgM23jU13P0QkJ8a2+yMpR5+wxDg3ymdLXck+dpB/myOeoR9HwlBrpp1or
NjZy7TBwyHVoSUCeoqN3GcHUxhmJnJmovv53EHYbGqCKk7u4BEi0/mtHLPXsPm8jf4YvATuCmTLa
960r/7IBohl3Tb9TKzc+RJ7g++zaxzZFQwy+I5r3rrkRPNe8VNAgqlQUQZQvoxrtBVg/lURz46Bj
+C7excq0o1e0x6G9DRdd+3pntpbBbAoHU08abAmJmlh9ShwUPO0d3cjDHHnVcCy0/Tb9wEo7m2rD
f5doLMJbgtQHbUHM9gftIEGxlL3lNO/29bvRy7h59exQy56PqN/nTPyATbyOMLD81Oc/YHERq0qp
TVnND+CJsutPItQxZuMNp223Wtti2DJ4oHBTcf8uHmFF2GrgsUveRIHxOHf1LgiC3cZnXFuOA5+Z
KK1zDy4fr346J3aQUBX8eznNsb9DBRUMs3q3xb+7FlqYeRU5KB0D+jOXh8QPQ78xKhHUfPOxiean
QpPfARPdOASrwVOIiIlZJO735VPSGdUk1DKRY3Lo4fNPgB/sy+8lme14rO2deTfc5V/k2NuqsK7V
i+iBiqAGOx0vdbEDZ2FgcvIsykUlN01JtAuyJwAe0JJK2ph8jtum/YtLA/Jrq7J2DXOz7ljHv5I2
8F9VmFI3OtwrBUv74tcsyi1GIduNAnDHzR8Eriy6F8Or8V49gaPckRvsK9ltip32ccOlVr4zu44y
OmOYjEg6Iq082wWnMGnS8ESFtW7aq+MuHtwIagu4jx9qt3ktHa96ljbpOFcOiyD9pCLJKM11oy2w
OJO2jPByb/zU8mo3RPbx9sJWoqsAn6uQOIra9vK+aoJZUaehN9wyGqXPjWQpP6QBKKekzfpJCest
LoKVFWGEVxKHhlPz5/ue7WNVR13XNBOcojH0Ms1Ym++ypjI3MrdVK+C1FeYIGGdYnpaJ4QxLYurM
Ddum/ljNen2XdOFwd3vvVorFAgdEWVoMJfIqu/SJPA2l0QxHoAnRWHiBgmpB7PfaQ9tUtqs6YX3H
8CAdEN/aIqFd+2pggAXAnkrulerzbNWD36kS4a0bfoRKnx2UmOEhbQb8ZE/SxqFb8X3xzKaGD17Z
oIB0uU5rbCI9RXmVHl7s6RQSJDs7pPaGlbVK+IUZ8VHPXCNDnrSWWsyMP/odsK6DQH7Xe+lxQgf4
/3DprTjJhb1FYJNRm6n9Dnu9fx99Kk+CW9c/BNZd/A2l3D8aeFuN7JXU7e8yNXO5lCyWFcihSeGO
9gPT5bpt39ASyGCxm+qdXPbpU+ib9hsMM9luDFrtTh6areR0xW3ob1OkEKkULdPFh4QjyEGEj9K0
bY2pq5TWF2TNSjdu/O+hoWwMaax5DfAZ6n30n69vLFXJuqjnaLpVOipuNcRvRjG9ZWby4/YpXPuM
wBuobyEGQf1lcQPT1JbmElC8m/FCfKs0vzj1vpQcbltZXQ1lA8EyIYYbl2ddL2ur1/hyppIbe+ou
2mOn09+OnUnZyELXFsQ9KWa3Udah3nN5DqzUaEvZyQ0XKNeLM/SvVN5Pt1ezlk4AkvmvDeEpZ2dN
dvowsDNo2MKH/of+mMRefhKUxNaT7R+mr8pRPZT30mlLFGHNAcX8DG0F6rgMW12aLRldKa2iIm4x
3LDr6upoGrnmOnrzKQi13e1Frn0yIRNm0c6TKfgv9rHzHXvUVZBjjR9DHFrFn+3c/M7wzIajry6K
C5ontGNibpEa2HMDNYhQEDeGdzTz7jWTmosceX4Tbny2tRWRMoNCYObwulcSjmNc6ihkcGKLdG9F
2UsnsY+O1mxs3dqSeKhTBgPcwyWz2DpJ9bOq8Bk4nJTqd2DpX/Km8pnW1PdRueWLa4uio6Xi7wrF
0+WAyWAHfWqPcNvVPbRRmtHRenbeTBC+7j/3B3JHm04CeMWrMq05xGVFF9tw1SZ3dpk2QzpczMW7
rCy2bsw/L4zFg4raKdsn/hCbFj6ROmWZx/7w9ziltiuOc3iQB9cfGS+ZDgYS3xMqcaanMtXfutnm
gPHaRcNoKlLK9DDo7C8+YBZ0zTTE2B+8fqd/KtlU+AvQyHPN4iB5QjCu2OmNB8tQZrtR4kX/QsGS
5sn5b1jEGDSHEVyK+A1Co8f8JIYYjKN03zxv09av+eu5qcV2+1VYVJJYbp98lKX6RWO+3bJT8I3l
Rs630mRjVYKzS4C34JlZ1DsTkHdzJb6s9SwdBu9vxZXoTQnclFkobd9Wbrdhc3V1ZyYXd0+Tx0Ve
m5hs50JzeaoXO3DZygM0HMVJMoa/bp+TtbLnxRIX1YAqzWutNbAXn4oPHY9nUQsoXrbrnis3Hekr
ADUiGkiE5dG3J3VKYqha3HKS2ucxy7MHLXP8fx7MULui0PkHP3KFQ53reG5rm2RZCbTmzs+reefo
YbGvfLm9qxMIYG7v38rngmichhs1AWCvS7imMciF0abYK5x6cm1EE93KzB7h/38oJDKI29ZWwidY
XkVBjtpm5GnZfCp7lOcjhtRdWPjMh1jS+0PXtMadmsHzcNvUyrgOcEVQyRThAAxRD7i8vhP4sVOA
CULsjyHxB+VONR8kFIAQoQqfym+CRyGCt9sLH42v0W+l27C/tlRIJXBrtKaYZltkDzD5ZhZVHbxx
fplLcy8zpwnA/l9s6LkV4bRnqVGmT1oXzFjp6y/l2LhzGbv+8PP2Vq55/rkRsdQzI3U1tDXATHKG
CtKJcg9mYcPrtzZrEX0HUFkFGSsjDjTkg/SpaL92xrxhZOWaIeum5QsBlii1LRyih6opg6CNvWLg
2+vNRHr26zr9hvSs/lhOfu/pVRo/ZEor74O63yIhX1sjdAGM+3HHqhy6y120+tIcChny3UrNnmct
OzKI49naVoaydqCFaiArNGyIhxYfq0xGsR6Fj0XJx9obg+MhOHAwmvjzba9YXQ9NegoXGknX0sFz
W0kBtbKdUlW+NjWv7VQqvTiH5fy2IeVPBWSRoDgCTM4IAEMcPPwut66tnbwtOoOq2ThMsScVxMYd
GAtZ2QVxO3lONKmnSSmCpypUpdembWUvyKzuXVyP4ZPdWjKquzL3z+gUQBfg4FPUPdjZ8WfdjvYL
yHH1iz35UuGGxlA+x7aKhmTRmHd2KadfIqekgsmVhsa0qUvjPokn5YM6K3bsFlWVfav0RKWfn6XW
Xumq7r5MouDJjiVlP7ajtA8UyN/NbLI/+2Zj/bLjUXuslCyyPCnS0hfoDyOSnCGhoxbG8/jJTsyk
c7Vi9F/iWs3vMgSLv6SGTB3KH23/ZSr7eS9BMJq6WRrODTxnua7t9diMPoDLTg5akcb3Q1lEj60a
Sh/GsXRORhq3rpJ21rH045wXRpK2Pws7zz8SJaPWHeQRVj1qRPaL3srONyftlFOs6k3udvEQvCEy
Yj0qzcwlxCoeqjGK3k2BUfC/FbxHkHFH9yqaZyfJ7+zffmXO7tRNxXc/Daf7uBsQ5LQI+WWnqV5h
8vmMSpZ2eefk7/REbt6Fdc4QZekPmVc2DgkR01Z7s7BftWlAsK1DUAXGzv6LxDDKJ9kcIOtRaTd2
hRg1oEiRVTslbzdnBdecnJom+TeYOQr0C8+z+3gso4jnrTZ3+kNsyfOvzulTLwjacSNxWjMFhIeS
h8DaXJVb5txMnanHlF4273I9fGgta6/26uvt0/QnACwPE7kgkwlo4F6Ts7fTVCtzCnwsSN1i2pen
bB8fxnIfvorcCS6dXXrX71FGgPTGjTwxWdoeVbryb8n3YmPNa8Hq/LcskjccOYrmit/CE/GR6vE+
DT93wc9y3GLuWjUEISaxhX+8sS8jCPVbJSrEuy3MUAENC0t6F8zycILgGBJBZ/i9sckimF9t8pm9
RRZMWm9CXom9AWLjFuDxs31fPo+ueZLeSugH3qMtB2HYTjSR45iBYfXY3MfHLdHatdKJqIL+Z92L
DYZ6rVcljd8hUBahp73j6I+f7VO97/fRz4AWRJDTaHa3yALWUgYaZ0LtVFmZDAP0BzlUzeO/aqT7
WhB6adJG5n9tgkI25Tqa85S6aHZcftI4GghnCsSZSKXD2F24g/799lcUD7HLjwiqXaOLJQaHNB78
lxbMJIbaucWCKn3ukh9cBhBGR64OzbuvbkF9VvqqwhqiUQI/zt29uLhDBZZTVR645MQrGC7sodtV
I8xG6i//ZHnyIXwnMVfbuWmys75uIa2vow/Woe5jueCSWezlWpUk9K18Yq1+6jLCSNfoZx9uES+u
r/HMysIdZd+yBlhpBH8eQLs9QhSzq+aHoX8UariKZx6cR/UgDkUF7XO0VbS/Bgk4PN6I5HRzeH0s
n3DRGDVFEZKy8PyIYi9T5fBznNnBfV9p84dGHaxToKjhUZ5q9TWDkl7zfD/YqiuuvMoZmUCygmkn
ge21F36VJ2ib6bklxumDOy131V/51/TgEHPTp352TckLnje75tfZ76VR+/IDR6WhzFmPUeu1f3C+
K6E7fJgew4P2ZDufHA8aF5Sf4uA1kzxr2Eeb4PqVZig/gNknxJkA8VD7vvwBeZr0vNL4ASHaMVw6
/tcIpSTRCVX29vO0E02MLczeptHFqnW1aqqxwqhwOFgTXrNul+p3esxk+OgJSvZASdzgees4Xd83
l4td5A0VEIkxYzrHbZyiOoajxUhuVGlM/VjV59CX69S9HavWoiGPTFhERMX1asoxk6dW6msMzrbP
ZMydGm7hV7csiCWfvQLTMIyh/zThEmmMnDZUAOtG+PV/W8XCR4x0HNLKwoajB9TDEldlovG2idUv
c7ZRC4/IogyVNbFRYd49OsZ0KsuTYqIbqaTJP66t4ARnphZOECltmpGEIb6pZ2+zI99Hyrt6aiyc
Qv5XpkCcU+pgUG4Js9JDdcpCICxu4fePmvmNQ+jakwO7+Li7vX8rEAuxqv+aEn5y5gdJa6qAwDEl
6ol0DspDf9d7xSn7qbxtj0qveZ2QIBH4MRmO2sW9VGpD3Zgte8jL4HkOwpfJCg63V7RlYnEpVZOp
zXaIiaZU9lVU389Rtf8XJvgqrADZGkZNL/cMRVm/HweKlLkZzR9LGhQnO41JPW+bWUn36FapkCpY
tAygqll8m6kOND+YBxHuNAhyetWbvtGaPgb3QvJ92GlvZXS3jQlbQd8heKkIMR5Y53nDLM6tMqrF
PDk9pZXxIHpzxvfiGO6svZXuswfr2Dq77kt1og9/VH6GD8bXZGvmcXXlXOrUbwT7sbwsezh2klqF
4DcPH0Zwadm+eOP9Hd2L9oG4YZoWdhx0lX5u7Pha3gQB4///ssuHhZ82waA1fFn5vj8FpSc/Vkcx
w5I+1U/xu/FRvgueq408Zs0mXAjAOVioBn5z4U2ybzp2TjnAMpzgses6SLLyRN/Thmo22oVrZ4Pe
EDB+eC2gtFg4rl4VZp3mtF5VJ7Fcs5Ge7XTYwL+s9J8cRtH+Y0RfPM6KWSpo6zFxNKae9Go++pM3
ZfvhNwS5KIzru6x6n1h34iuWR2u38QE3Vrgcb6mbFLBMzAoJZ+PnGpYsxqW98JudemWODk3rRYct
mNraHUSmIzQwiW1XiJ8Uqqw4r2j2goH5khXx84zkoSZLWB7nf3Gl2uINiLISgwTLnNfP+HySxEtM
CSrzWMZOeAJgrG6cgzWX5AEBUpKjwAW98BM1i9QkKXhnjlUynpy2S3ZFOXWneWy2YCmrpmhogS+k
jMo49aX350WVprNEnaTW4+4uncv+c1Mm+bsot/ONWsmqKXIahlgE/GAJQRmjIZxjUSpR5ADKr9H8
GmdVsq8ta2uwcNUSSA26S4ANoGu6XBRot8xUh4AjTUHv0BkU2lynL5NDO1bFv8gVARkY6NpBdkIF
aPGxHDt0cjnnMRkHrXHKQsPay9m2bMHKmhQZIBZIU160jHlcrqnxgZJpJh9KkIgjtNM3HylGG3fZ
sdrJh7j+1fRQ+kFMs1FU0sRmLd7tFHnYSi4EOpHL27Yewkjq5gyQTZD0D1LkqPc6DNGaDS3+iLqo
GxZmFbnZpDN2WIXys1E20l0Bm+d3NY/gHJTLoOQVzEiu7sQIpltD8yWbK2CToVV5RdDYL1rcBc+d
kYQf5bnO79QIpUOpqZTdHGWmLabjaKdJ8xB445jIvRf0enQqC23yOvZ6S853JaCcr3h5C/WZH42K
zVZT5h3cCZHmnWoH35R6fGlGa/Bux0zhH8v9pSZO8wwZaIGLvPywhR7Y0zxxLCqAH9/qylZ3ILJy
aBJTJzvGiQyw1aLd1Zq5dW/ovbSJGLgur8HkIsSoaO+tjNIVRvb/SPuy5biRJctfabvvuIN9Gevb
D9hyI5P7phcYS6KAQAAIAIH9bf5tPmxOpO5UMZEwolWtMlNJRpGesXl4uB8/p8viATFuF8ZbtKmy
j/rQefyKhTH16g1IIjdfD3npjgIWDVgMeAFc9hdjtjhR+qkVZWbpZvJNcl0dwbyOzUyQmolJ4EDn
G6m0RxquiXwtPWIFDk5HQIdq4kUvSmkDbWtop2RiH4D33B+uipDiFBkbvqu97G497F6K8s9szp5J
pLSIVBKMd9xnj78a/c0HCPMBDNJv1+7DVWszj6SoRE6UGNbQi5jcJl7lJWHjFj0a/Q3cv6uX/pJr
+mtGL2jqhsHRUUSCPfTd+81O+q4HbOMgI2BtjD2omMJ1hjpVzNj81CBas4XMPYAE1uzeyjSDaUOH
qE24Q7LN75xjGdBH5Q/jiGrIPv0jR7AjgRq63E7gAEDc4avg74o8EMoNiJxXUeILkQ8IZ/76QLMl
jpJoQqkQH0gowwqSPmoHwJ7VB20DLlmveXJ0f1orWC8AZ5GrxZmFfg+gicj4nDuPIlMT1mcImOtm
1P5g6RRfU5PEm7Sg9MhrhvyjUlgJkjMQM3qtGqm+6cu2/DBRUAuh9jE+24B8rDwBxdzP1gaK5Cj0
oHokCiOztbE6PNMzCrjDaJqtp+bSE1oThafHY1Amu67R+MpTbcki1M0Az8Gtjzb/mQ+VpdhKpAwW
y5HF10pRjndWlOVerTYsoIgRcIcUOn3+2o0tLDkQoSLPC0+C59rMqhaZaZcY4FSnOibdZZoGLlFb
XtOZXVrkMzuzF4rck2aSZdjpQjIFQiFFcG5x5M6ZK1r71x3Wwg2Ig4XaPpDmYEvTxMg/ZSU4cwp1
6ARaOKuMUOpYaJPswMr6uYMujv/1NC64D1CNgyNBAUE9GC7Eh/lkLEWoK5HRNkAxYb1bUlS5vOaP
aUvSlV2ytF5gYwBvITIuCHVn+1KSqjyNk8Z0a1D6uJE1HO3M2P7+YIBQUSF0YaBiMw9yZdK1kQHC
MlenxnvOyY2kl+9JvdYQvpT1Rq5btFKg4gfCglk4CD5Ji9p9aQJJaNrHXkKCFE14sn0/QI1pr6do
yIN2UYv6FDFtryoG2auZybZm4cSda6mjsh8mXd9MoCpZeVAvHUY8QYHKBnICTRKz64fRiKIeDhKK
FHJhXmGhyDNx8mpw8zpNKvR5Q6RvZWUXthDoFDQhWoTeyAtIQ5boklIaBDKKUTPs+ADyelCqA4c1
SmXd/x1jSBaIPk+hEDU79l2jJE3GkUpNretaFlIt33pj7V22dIkjAfSXldmh7zUFYLIMVoS0rqBQ
tK8mz3YNkNkU3uoVLn7azGWfWRMh4qczqJIsM60S1vRNs+uvmde52bMN71KDeF96/PqMLDm0M2sz
95JGjW33BawNYXxf3XMPUsGPgtnJDJWPdW+2uDs+TeXsrIA0cWBaD3Nxc1XU5dsIAW3NKlaSxktp
O1TBcAnjKkWv3BwRBZmwZFJSmDkAC2DdqADSQBA59UHttBNdiBhgoF8RyKio23Tz+04UAEBkDYHp
Qn/H/B0fDWaRjhTGs/Z1TH5EUOHMDbLyVFmcyE9GZtEGE/qRhTBScvMA0eNvZgJeEd6svd8XHPXZ
YGYexFKiFo9N2Omip0RFMQ250K+34NcjQen7fL93eqNEtQwLDKIWbcH9Nn2N5XHFyvJG/3PCkNI5
N2Oivy3mQuih9cixRpkO5Pu3UQjK9V0WxKCyDf5nw5o5jWbIUohFwF7OcMEpeCi3EBdIfz/uwfKg
LRtAiFO3+/mo6rJIcmJAOgHF39AZdcPNmLUGbl24RdBbBzsg9EcP0by7tipaSL9ONYyMR0Dat0o/
Yh/kbiIlPjBe4dcTt7hS4FfFhQVCNoD3Zw4Q3Ml1PUAECB3v+b22xRXa+NGjBh5zM+yuQZ5Ur9yS
SzsQAEodfQJC3mWeNuJ6LkEy1AHcKtU3hem8JDHbdurv4wrBroWLCiVy0CSiTH6+VuB/r2t05YCJ
1+Z7JTJuy7556iJ9BT6yNH+AWaDlSxB6IbU9m78mbqWcWZVggQcq+HZI3OyGbAbwj1Rv+iG5W9Me
XzU4u0OUvBqK0oHBbDdc2e/qhxAws56sDWjf6816xX3BJ50NcDaRtUacRFaxH2tsfKWIQei1VnBa
2BKGaFtF2whkOgE5PV8rW4IGVRaj6oL3RvaS2JXzakSTnkITZpo2X2/4xeGgwwxAUMF2OM/qadlY
TkWL6ZMl7mn51kBX4N+wAOzLqUqHRvxZtK2q9WTEjpisCBUrS43o1sg66/ePkYFH959WZldSUbap
wsXdniepumuRidxBZC53YyKzldtv6YKHLZFPhkAZMrGzLaCTptX1CutTvko3zk1ym+0Ag3gT0sa2
XwdcdZNj9kwf+Q5/ClZ3/MKj7Mz87J00tTHIBdAF5tLnEmJXoKRFcGFCLSMdoHnQBCI4pCFZ1VRe
EKzAW+bTuGcryYCvGIgOw7WmHRrS39jop8Z33PNCCStQgDZjcptyKnmRNLpsiFd20kLzwfkHmC0y
meyB6Q4+gHynXuc1GCX9+Ig2BCg/JD64h4b79rtp7cB2FNDQ8VdbuoTzmkXHeMyhtiTUH/Asnjm3
FE0dZLBbQA9iv7mCpI0b7ZrYjR6yn9C5CMZtla8Meel4qkKmDehVgJvm7lQZLVqnSgM6/5F4GZ6s
fOyCr8/nQt4ZXd1/mZg50CZpudJLMNGFv9Rs+lAgeNZCksXF+2xndmqUIrOaWIOddKeFBPByYAuP
lQdn7aXH7sVCnlD2pcptBhc97PEqr+viVCKJgfKM2MPzqRx0WuqZgQhSJ3QKmK53fqZ15oo/XXqQ
4/X5l5nZdEY5Kjd6fgILDH60r/ZavUlCCzlQPcx9g25QMPe/XsGl+wK9RtB1ApE/OGRm94WmdnZk
jyA+BWMtB/UApM6TIebbLo5+v7FJNHqApFMALuyLVFczDqAKlkDwN/W1c2X1zltrywR4VEVxC5uk
KyNbcnWaYqlAioNp/uIpFRuKFBk5orGxr7b21HqOBkq/EXtmvPt6DhctobEIlDSCNWZ+S7Wc2WTM
MLAyl28U6VUyof1GWz9SV4WdxXLMvYgmWCxxosE0P0+LktSMyhSQfUQsWChk5TGcQPQNkpCv3IqL
uxFlTvS7IimCoc0OnVkjGos0gPl5MAbKI98wz7m3AD+P3PYmf3BuVxGRSz4ScCkw+whSigu6Sccu
Sx18cL/YmlWPQzQOJIwO9r/qQ1xZPqw5FnHrzKfzk8F5la53mjrTexjU9D8majy19kcHmVLkyvem
/v71LlmMNqEtgRIoCv+XBIyjylD/jRDMgMA11KFxJB71daCgvJHsW5e8fG3vlEO6GNwnezNvYulT
olo5whqQKHALFQXVowGtXLZHquRquhsVFH1/ZWeiAD4TLSeHtSVdci+fxzzbQ1RSiB7F+AxZtG+m
KxAWeHm01qu2lOcSqh1/zuwsqpHbWDSMYGZ/YepJEPnKPd3pobx1/OH263kV0/bVtM4imSqy5IGL
ZWzy1K/N0h/4ykNoadJEBA/MKLr1L5gHLHPqqJ0KESPmJH5iNXtuSNu0W2VpXtr+Joh0UH6AM7m4
1qw6bdCsKB6sivxs1OqLoxf3VuZ855T8rDjdfD1zi+uE1BYwsUB9CwkUTO2nDKGTo42rT9FU2O+t
72RbobiG0zC6GjRd1jE9iwcO/CEQGQLyDhm12Uqh57VvWvRCnGrS8QC4yFZ4k3xXgBdxbzHY/Dv7
/bPJWZRJATrgOn6BNTw1PWB7uCcX1rdqTFe881LkBQyYqKwIlN88VycpdQ3mWiBGJHXoX1PTZAfk
DrV9TnkS1NOgbJIIrIyjXgDj12Zr/N5LVx5Afai0gJwAGL/ZiZsclJMUBvN9WoesRGKyeXPG0puc
tSasJUvgGlHAVATl7wtoQywl6PiKEBOx1m5d5OM3pQXg2xANYTUmK8+zpZNnoxkUT1oBZZjzHiTc
6REzoB3BbtXcUwhxdrnS1SBmH/9G9hCgUJxvGdBAwfB9fhaQAo4co7cAo6VpvVW1tg6hJFYcJ6de
9Y9LLgsXOZrJ8eIU1/m5LVXQj2kS4Hzynh+l0q9OlfXet1Hg9qHguck2qwCCpbscyTAVfhm8YGg6
OreZlyp6XmUg6kS/Fe5yxCq5RwCRENmV8vr3ifTA/45lEy22ooY9u2gkcwBpH0URWwP68zhEaf40
FilybmNE1xqDFs6e6M2HazYxsou2ZTAn53kjA21DUqfEW4Qmfq7QICOan+byQ4SeSZc6+XuXOCun
fuEwAKuA9BgOHmDl80kd674YOSNIlipl45Lc+QFM1wRYhjT4pRqtLaK6cEGAXAFlOAEZu6wQOqWc
DpXgwAHjae71yWt1j1S6aDbQEUsk4Xeyszbptr8qgu59fEy2rPPoW3af/+h3BaqFm7UExsIBxTMF
wRNajwVabubSkZ7sOrW1haig7VqxiomWQOQuM7KWMFicanCfAE9l48WizjwcrXrTzFpA1qYCgEmW
Rd8cJf2jdJo3PvI17MHisKCRLNTOAG6cd27jzVeztMABjXJAtdATRYNSYXnIEQWEX1/CC75AyEyI
siCiC6R1Z+eSGobE8wq4UOzgWwvCntvU6MmK8MrSxkFYIXq6QDSEVNe5FeBBJKkDkQXgBXg1ZDK4
R5Id6w0QSSt96/I1mb+lUeEuRCsTRC4v+9HHCZx5FpOR6bcaD2Ax1xyev563pf2AypiFqhzK8hfN
gMrEJyMV10Cr0pAr5ojicPRqZ/y+KqzN37AFfgfIfKjIg8+rw7SQmqKlSHcYhfTQWcmLpfbMtaSY
gMlRi1byRIsjQ5EdnW/waRehRAR8ayq0GaDVke6NOH+zy/FHbdQgkq2yFQe2tNGRBhRdAeAfRJB7
vi+qzkgneYCtpomPY2TvMqt+MGr+9PUEijBrFqPjKQ5AokBQINc6cxMZn3KQmCgwU9Y/8iGHryw6
n0FwcYgBqBr7vHQLmb18bXUJFghQLeiwUdlCrWQ+uhbkzbZJI8TTzCXH8Vk80KVAfiCbPjT2aGV5
+DsSOVi5TzbFyfgUU5dJA57H2EHCP+vB2K7J96aRPDtaKgVfj25pm6BbEJkUMD6gqWV2pLvOrvSc
C0YQNd5Pqh7kWeNKdub3/bhSBl86zZ9NiY/yaUwDUWVeiSg6UfPOJZ10KItV7a9lI6Lp1MYps+dk
cnXblsg3GMgpjoor6d8MUPl/PWNLmx1QEvDd6Br24BxRxiS1jCcSA0NpdJ0vxTpkscoOSBa0Bq6c
4UVTgupVKB0iLJ+dKyyOwXmEc6W16XWdgiesNW5Ab7/i1pfMoEAHrkRg8AHLmwV1bOgh5IUvwq0n
G+C7cH9oz130+yIq0CkSwmJIPNmomM1GY9JB6RSSgc/eGG4kmlw5dbIGjlnYzifGZQC5QG+EW+p8
j0mJ1hfAkqOMTvR8a8pVKbu6VHDijdQYtrVEpz++3g5LFtFnC0ZeQxMY/1nEbyZSo40ytG6cqt/l
fPzBImeH1nXb4wVZSVIsLBT2G1rbxCIJsozz0THgNpQuhXSwaU3JjQxGawG2V3YK6+WVy2rRFCB+
wIgh3L/oNCMdG7mW4bICcyx4OpFFStWHUlHDr2dv4bgivAfpKMJ7ZAfnspATz8aYlRylQNCluKNm
7y27mn7/xIqnmGCLR2f/ReYlVnPwi5/AKfFRhXy8au8N6/n3B4KiqaAwh7LFBR2QXUtx1LUYSN6N
b/nkvPJCXYsnlyYLcFLA2RDAXmJZLTmuVSYwIwbrXEPLQLKRrUzVogmQI+AXJIDwMj/fYSmpaa6L
GMWsuw9qFPeKUq+0ui0lcCz7kw3xGT7dA1KhZ3qSCht3k+pa4bSlnrIZw/LY7kQX2N8ohoBdGshO
QfpwCcbthrQCOAn2QLQL8bdpvJZ76Q4RxsoWEOHHLDxBHQR9kfhPqFLNfI86ZJMqCWEvTRkejJTf
pyWG5mR/2FP/yI1xrZ1vYa3wZkQmDOQfAMTMM/mSbFS/9MrBQWr9sLOxPtaa3tpBro3Ky0gEb8+U
DubWBHjEz8CE65opzye0+ErxTh3jdkBbTp19Uy0zDr4+DgvuAxkCfC7InOF8zzE6Du9MPhDMBXPs
DVo3r4uYTW5fFStX11I/qi0acdErLZpG5pOO0LMpmgl52xFsHngqq89J4bXXaBe5MjY6caWf/Q+l
ctcbGhf8PqJBgaqzEAxclIfAv56OaovWBhBUoXMsR0YLTxQVyqxtiZplVmXbr6d0qVyKmMZEMI92
RiR2Z/vLsTrS0AwWU0hvNIXrHKb+SILcm+5RlUJLTLLlN6MaNNSFKkSxWQ18Fjb42QdQzw9u1kfo
SS7wAWhb3dQKoVuepJInx0Jgqyi1gMvNj9ShryP0t/AWAMFomdevaedgIya6imJE9j1L010bA7pC
I/ZSgxODyGrq8t5MglZNCjfrstpvxwSSHrpdgJ/U0Y/K2D0Tp/CzRnuX2/YpHeMADuydatNRo/HL
ADiaa5QwA8k0CeR26j7q0jc8yd8bW/aLjB1kzu6dNtsVluG1OpSk4kr9rirZs17IyqaYMgIxD91x
4xbPsYYqT1qOk6MO+rOIHtxCSW7aaY0k+OKUQE5O8JJAqQwF1IsWy7bMoaFg4dXOo+5VJsO9zvob
Lc33X++ci3WDGSG2bgIPjrqYNUtfE5XFZgWeXsT1JEtBf5/KWz1m9m4yeJ27mZarwIHTtRaUpdHB
64JiE2BosHrN9muj6mBsFKjXqeReNGY+QIheI/92Tx5GJ1wA5FkBrUXj1vmuNIa2S+wIz7ORqq7T
7weHuwqCFnCAr4TjSy9BZCFAa2NDSBFdEDNTccmGpIxwAEZvCjPuJz/0IPXBYZcG2rWz6Y6O6fUv
ubxm92IB4UJBvgr0IThLL1nTI2KUoypSk6KDSDSmJeEUu9zAqnkU4O/IFVQ+o+w1haevKdtfLOPJ
OBpLRXkfRdxZSMAcYpYMGHpXBqcV8hpuVyauNLx+vUcXHTlOAnYqvDk86my3qE1S6bWO5jvtJolc
xbe2ZB9f64AK0l3vN8fmW7+tgjXiriUv/tnqzKVRI1UyJ4PValBuHCqDKOkhVRFacWvlul6cRgHe
A3e7JsTkzrdpXfVDQzI8G4up2kl6/tiq1S41jJXoaikoQBCC+hHyFYLm+dzMODZpVoiiAEQ07HeF
mKNH0Kh7//VqLQ0GmXm8fxUE1jgJ51Zqu3DyVAYZN2ggcRHVirzTZUL30pjl/temFgcENk+RrUV6
fA6tS+KqzdIYpgyDuzV4rHjWr5hY2gRocEc/ipDNQKft+WiaEayGVEbrvjNy3EsFqiks/Ug05Y6y
5OlvDMdCBlA09qInZTZzbSJYHw0Mp0rusvYjQhb+f2RgrlZFMzwQe8GTnulXNR9cEGB6X1tYWHxk
+QCIBqoX18o87jRbYujqBPiBTt0xUW/quNmqVN18bWUh2QcWGqDc0KyPMNeeLcootldmoVfINqIQ
8RAAYm/SSP2yya5Jmm2wK1fyU2LqP8fvKjB1eOraGhiTRTgpxv3pXWLqYNRuIWrrOtJdzrrdxEDF
XjxNbHTlXg2T9IOXa1j2CwSlMArBVyDm8TpBm9vM7UFWVipNEMme0NHxQZTTyq2A/iSBvTK++YzO
Tc19nYarq4xhqnVkD6yBnqHRfdaj8USr9m3d3U/xGpJwvlXmJmeLiPBCLomEV7Fhxq6MyKrs7pVy
LdC4iIznZoQP+bRydVUVDWEY2bhve59DhioLwSIwflO2JjhiAEdLY5fe5o8q4kWgEtYl4k9J4Pnm
+byOs80zyWnXJR0+gpCCEk2+UtB5RZhf62/2D6L78g6aPO/gVoH5JMi8OpQPjg/w/Z2luPJ9FGSv
+hGPiVUtsqVd/fmDCef3aW7G0qrVTry2pWzYTpq6rUYb8LwEsKuR3RAWeU483E/1uOJU1+zOYqWB
WgqY2GBXvFYADt72oRLo2zXmufn1MF/6WWyrQzU+mhKY4YjSzYi6q4JOp7LCV0s7c9mJwiPsYWFi
34V9AIUxBUQIQuYLYGPP3Kb3MRa18JTfzPaJoSEzBvZYqAhf6qLUCYQpWYIagEQ7gJel1gwo6D7d
1ImT4Gtne5GTOdnCzSeKUwhO5rUppxL8iaLG0XuDT+9B6+RJXnbgPtgK/Sh2fzcnA3vIkZy6QgQJ
5rwjLtUr6jhi2UBj/T1n8SuX8gqZ2nS3MrD53X4yhEoA2icM0CrN4yHMHOR1SxT40ityL3v95Apk
uO4n90mMXqv9U4mVW3spLzkkpAD/tDrXg0CVrEp1CquCY1QiLn0Hl2mMkB39jBQckAZ4sifAm8t3
QfQwHtamd8HVn9mf3Sq8Sjs7LWBf/iZFT0XRbay68eryYPPJL5xm5a5enGQkDMGIJzQB5/X7TjaB
G7IGnBAn9QhD2/vwZkdPxE7DleUUF8bsLCLBBmZh3PiANs9LgGClHlCuwsCAQAlk0y1AiodN5I5C
DLe+/ptLiYQ7CgqCcOkisYuqeyVXithAu3jbI54qXOslQeXP2MTgTZTcZl/t9G0nly4NJepXievs
1iAbS+dTVD7//BQzL96nwD0TGTOc7YxQb32Fe6LT39ok2/Y22/cvWrPiv09QiPlUfzY5c+Cy0tcD
izDwKkB+y9xEG823DtM22nS7DL2DYeI3kDdJ7/mPPUNzCTQPM3cIWigerrF8Xki6i1P8+bPMvDxg
aVkuDWKDjUH1DLBKUrrGq4n2mshHHtmN3OGnZHnkyrxy7iJXfjQPVu+uYUSXgrWzjzG7CaKoVOuG
TmIvkK368essA3BFXPmwyl67dIY/jVmbFZZYWTWATsPYEJp7/jNTXXbkJ33JYju+5tDBCxTP8GR3
vaPtAtI5m+8T89OnoMFsk6YsM9gG8w+kX3HhCZ4YY6Negad+vQ17bWK1WWiKx6wzlQns6ZvstvCH
bRnIoQLWKvDDrNwIa9M6C0kpt6xEFR6kKaAuzy0QUJlg3Bm7n07j3HUZBKGHbpUZ4CJ1NJ/ReYha
Z8yoLJjVN2NQxD45cOjpDl76nmwREe6Vwa2vV9mUxIb84gzPqcHqTlKi0zqSn6nqclCEqG58uKk2
EZyH+qqhFSVUfho/VZ/8d275i2aD+ahnbqutE5MThnVlP5NHHV38op8fpm3NmzJXhE3rm2ltzDO/
1cRoGdaE39I3gmWQbtB/9zcki38NDZhnwfWH/832kVnSqc4UDK3gMDBVkLpfq/ctvJ7gbv4yMdsz
bKS0ilMBqxke2jQOhvg1mWTv6ytVFX7kbI/gUsHNBkZblJLMi0JG1VmWXvbgkKl9JURPGQJMf0Dj
Fx4vJ84tO6RhvssmLBcN1y/YiwB+Zn7m2vOkTm3JgXmreUmKwuu6Zi1oWDKB/i50WaGYDXj17G3m
8Macsj4TIxx8BeLd0c45dgfqQQkjVA9K763BEC6PO0b12eRs449Ur5upO5ls0aFhoh8zeos3kwf+
bcghRWDqWLskL2OEmc3Zxi8p77lZwaZ5Td9BrXJ6hXqNK9dbE2sYeav34drEztZOMkikGArWrvfM
xEtU1963cC1QgO99bJmj7NNwzaeJmZtv188zO7uDpQoMtKgjgd5GS12LatA2gZJGlUIvb20VF00B
RwTEuFAHnNcWDSDgR9YhnGUO3dIK6jFWbIwuIV1oxGvUxZcxDpYPRQULrGXg+L3ou84toqi1hIEV
V8mm9xDeBrVvblQPCf8bEWvFta8dGUGMpfrSDvI82zUO00t/ff4Z5p1TOsjTssQ+bdtiZ/7UfNGK
NpYnDbtyU3xbF+lb2kKoykOowlHR+DB/OrRgvlWdDHMMoT5fz94KVC9PDu5/fR/+d/zBbn/tDf5f
/4m/fwfXaU1A1DT763/dlB/FQ1N/fDTX7+V/im/985/+1/lf8Z3//sn+e/N+9pcASaRmvGs/6vH+
g7dZc7KJzyD+5X/3i//xcfopj2P58a9/fGdt0YifFhNW/OPfX9r9+Nc/sP6fvLj4+f/+4vE9x/ft
mv/7fzKSvl98y8c7b/Dd9j9BjAG0olC1RE1c5E77D/EV85+iYg1FUhB2KvCHYgMUrG6Sf/1Dt/4p
aL3A0CAAvtjzOFicteJLmvFP5F+RHIesloOEhKP/4/8P/Wz6/1qO/yja/JaRouHi05yfYOQ7kdNA
cypgqSiIQ4gVX/8UXIJUspoQ2qpo6tUclxpv6KGLXBrjcSXHE7jMoPhXW9qjLodWgX6eMkdGD2RW
QL/pL7bce2rbP9T6tAHr5weeumvtIvMPKHpL0eCAFgdZCJDi4jj/gJBhwhOUaJDpMzsIIUMudmsV
drlNZSXb4w9QVlIlG3mZ0Q66iEPmJv3Oi6x9IFU+7hihVWhFSezniEL2uT5FHrqx1B1wTj8/rfq/
p/bzVJ4gc5+doeyA3k+FKhjOD9bOnDngDFXttjEqlNedoXxjsfU2JeNwzUzONwmwkLs0ru/GUpp8
1tjmyxTJxoGPeeXpvZ2FdszUrZLIJJhafYdlKe6MLNvq/ZQFrC3Hb3Xcb9XyLeKDeofQgd83WvkY
l5pxUFpINnkpaMw2jTP+UWkgNMqgSMwhDIanYkIKX5N4e2PzVyApzcehSpvQkum1pY/2IWpNKay0
OEeLRV17qiUZAQGvnC93GduDSfWn1NjtLUgh0NJf2Gi8lfSpf5BScNZU2RQ2kVPfNW26piV44f8w
nwLjK9CjgnZuvvITsJ1K04NRtiylm75NbZfScvQdJg0htS3oNAHcl1bo8R8L5YrUxuOYFOk2VZTM
i1IT3IJ2+/r1Gl9c6zI0cUDSAnChaE3B0TnfjRWtlY4U4+RqlT7c9rUEVtJpei6HqTn2jSxdF4Mf
Z5N539Hy51RRy6uzbvyWM/mFtcpaLfqCXhNVdngnFDFxJaKxYV6PqwvC2y5PuTs0chlYTZJc52ba
h70CqgO5YW/NoE+3WpPLwPj2puSWet5syFDouyGqyjfV7pSDBoVPNLUZO2bIb3bfO68ovnAI17Pv
4JY3Dw0QHZ4dg+s3n/BwUVSa7NpOZ4GSjxbgtjw7FBr9baofLD6QlUBD/0LyWbOpLipIYVSDjE6G
qnzW7Vr1S2VswecS/8EQeA/gFd0WeTs+2dG73kv00KuWGhZag/5XZtT+1ysv4rXzw42HBVQtAZ8Q
bZX2zA05Y2RCHE+BfScvIjeBUqKKM3o7Ujm/1ZX01hliffe1zQvfh248XAGoRIkTAH2TWXg1QrMx
hbNBXwIrniSDwploVewVnY6j2IzthFXUm11CSAQOrqJ7aKfaCXNVIyHJXo0szq8yMMLeVbryqipJ
hNzBhNjMtPW1d4v4JJ+nB58URTM0BOBuggC7Mwt3i1EhBR5PzAXPwUtMCeTkB0W7VpTuDewjJHHl
UuKbqi+1J51Rf4id6N7smwgqee2bJKeTV3C9P7ST+mJHFP/eyMACQW2cKAgS7duyY0c5r+/trh3g
4vm+bhx6M5TDszPI/GiAh8wdG4W9jDrko75eBiBz5qPD2YLoFkgccE2KS/v81JNeJQPVGuTZaurs
JNXa9I1W34JaTQLRClrRqtF6jHK1eOBg2L2yJejEyEX5IY+5eie+Bj099hAXqnRgFkv8WCNS0Cdl
GvC6qW7laPTbSkseKDM/2lFNr6xuslDZiKYwr7u9RDr7rkW3SOBI7DVyWLGVzPRbH/X8sbOtzUSH
Q5TJwxP6O4swvaoHmwe5NTpbvQVBtalOsRchj7uvLKt4yCPtCACQteWRykJN7XFvGpRuE7l6O91c
1IwHP6fXUh6xKxbHGB4qO7uuLbTH3LhWnFh7ynrudbKWXLO8ld2Tj6vB1Ak8BSCNICyh25L33d42
e9xMJWtdR03KXTXUxgMf7UdbKpwwk1GHdCpHe5HlKugo+OXLijX38JrTTRqVuwEd1duSpY4PT8CO
ZSuzo6WOVzrN4PG6Tg6nkVtBnA41GqwG5FT6JL6Oi7bx0MbnoFDcpTuAsMArTG5a3Nw7CVrm16V6
7yiNdt3KcIikpGXI6iz1Sy3Sd6AmAfQN1edj15E6sEFPFHZi8w3iN2PqPYhu8MdGtTp3ikz5aoxz
k4eKLpX7ppbUrS7pwCM1UX8ASgg0FVp0AOJZOjiFKYeVDqJf1aidm9Nv1TQ4gRQhoBmqIvFTZ/CH
spA/EJTtC+NHTONvDMy4dzloPA+5GdVuhZ65BjpsltdVdvGs1u0Nb2N5Z6vwAKiBaNdJBLihXDY+
cMMfrNMqMIDEoPecmviKIS2eypBSj5GGwnrjTwCWe7Ro2V2TvvHeyR+52rfBLwdjKDkEPolV3xWj
VW0NoXTQG3gx25XyGtsJhP2KerprdFSOuFIRj5aFum+Io+2sTu1DqwGbMEAoP0DFVd/ZaOMsi2zT
i40Owsz8xpHqbRRpO3WqujcU3YirCcBgLPPqkLZdeVWR8Q+wx5s/8qIKMipdnw4CEEvxPQcDOmP0
wIG73wzYwo1S2r58CoR0i0D5O7aMUJV6A/2SylMaG7mvDnEBGU47D4wUwnJxdDthCSGERUm/pywy
DrRHVGE3QJBxqHE2lQwBmcJWr9BG0YSFXtCdWtv11rGjyUOwCq8mYrjTt4L73bqT7EjbKnFi7qrU
Mg+SWQIp2aVXbQkxWlZF5obJ02uc1NO+lppuM2TYvkQmaPapjDbQnNjAP7PeSsieHkwEqXFPr3Lx
25hoNBzq1LyKo2KD+qfxcLItN6Z5latdhT3ckI2U8d5Fzad2W22cwogOH2joK9+oHZvepKFxj9tF
/YQ7RbTwcTM4fVeh1MYh1Zi5B1vHB1HtHvlHiQWkT5nPmCS7Nmui7SliQH9CgdylpT90U+7moIff
QGabXk/WMILHeSpD3WTIW+UApKJYq3pdnexBgZA/0k7LHwZyE+ux42q0Mw6nEcRt++DwFqLUdo8m
cPTuELzLb1sKXuHJiJLnIiLUTSFUEGhq+z2drAS9jTVyibhWrstqOrSFUV9NKtJVrU4dqJRm9i6C
9gH6O6ntSsmdZpVkw4r8j5gZ+otTjm9VTHY6r8fblqfA7EklEutJDZE2JwkqNvV7O5mOTiRnx4kV
kG2IGminERnF5QaxZ+uwLZf6aQtYanRAprrdRt/jbDB3JSkt6Jrk+6is5EOWSt+AREAVV7EKH7QM
ww0dLRL2suZHw2CHVtwnV1xGd20/oOOXxkr/dvoTz5P+2Ri7V4XsMtmarqvGLo76mETer+vRLiDU
28T8/xH2bc2x4lyyv4gI7pdXoKh72VW2t+39QuxbIyFuQgIk/fpJ8Hdmpk9HTL8QLu+OdhWFpLUy
c2U6OxJ1tAiRcvcaVRiV9jz2NsDe+IHV9xkFWhfclcHeo05V1JHLC4Rj9Ac7IDDh7ufyPK6XyOl1
PlJ7yMogbIsZbXLqRjiYPPUT+iK1rwbLfyGq3PmznxyxbIIz5U5w9gYk+cntgGcV3Eda64TWCAky
XcB3VjMx+DOo5OpRAhGf6ujekcPeZcNyhEDtL96a4VTVmNRyqENvdl+KnFXywaz5G1y+3GNVL+6p
whBEKmJVPXweVOkyeeO3MmI/S4GtHBndWR8MYB69bjiSaenSchjJi2Mh3kOpk2D9/Boi/wLDgTC6
C85JWyIT1Pf0d2o9qWm5lf30PIoWi9wVZI/oGpXOnlHnHpGI/tbzEMsRl63jSsIKJjKVnTEaLc+i
8XcObO1urk0hPoChyGGW8SEZJ/bJWuu2hDiAa697stEz7AfLuwX2PN4JTtQ8QlxFMSFL+uIHZ207
5W4wyZAn5RwXybAE53KBUzSoGHjGtYku6hMWxPQMO0/9bFA4FbHdH2oo//ahE9OcBx05DVQ0hYzL
UxVJ7zGgT8qbypl3uu6X/YRon0kOBxKpLAARf9kuixeorJOQGvSkIXvjturgJQO5ON7Asqjuz/B0
q6+N3bA0YDTZtcG4XE9dTcRlWC+BHbEMPDD8dpZYPOAkGBW9PNC6gG8mySGl9t7aeogPrVc+1bVE
ZZdwZ8/8VmXzlFRvDIr5ZKluIMhTPIbJ01KL+QlvMCqEHMyLQ+jTaCFsra9SB+jUzwXFUxavt0io
0Nth+IpdCE/YZWQ0rTxizrxq2SOY/B31bfISLBBFIsakP/Y1bO5beKkVQ9xel2CYgHdgGiTmJVx4
x6Ypasihcqq98WKTsD4y2z2qQOMVj8fLWAW/SDe2N4S8psab/BcYGlb5sOjxbqzqDTPKIhuS1nkM
EmGSDH4FhzbsWF52ky8KHY0OBhEUqrxApjVGoM7u+r8FjY+Y4UnK/aIQG4uYQcjq2pLj41F4OmCX
zRQppzOr4/4dC7oI+6l9lNR+Tbhsn8ZycGBpL9bdpq7uLfXwHNTeG4wanF0zIAc7ZHdjRy9TRdp8
6wZmjC1kblWhWF+G5XnBJC+Cw0OTT3Bp3E2Km2+t4+5rik7xySln83uOUU310Qm1DQreSpus7YYu
79eP7nXVQ6+Ax+w3OAZi5FgZHiIJPOmeSjO/OmSmO1KT6gD2Rjy73lPVN4UFmOkWhgLnXYDYq6GU
NDdzmTlATC4OL6FPsn2YYAEEfBhRWlh/C93XvvmIa/47jqyucMcET9Pcy3o/h6OPHtTkmKYWuxHB
5HtnDt030yixky19U2r68FTygJ119yrW00gQAhgmjUWiH6NNqjOl8ZK6NibSAr+ERWWFr+v/7iP+
Qe6slIALpWmCthZJPRvR+7+wtiQEfuE5HVpoSk+2id19Oyn5QJdH8sZS3z2h+JlY8YlzTFzMsWA7
FIziabtUCFqXgV/dxTT+3G44oa534kMYHN1l3NeN+Rew4x89HaITgbtEeNsQz0D4+feux1243ZTx
4qKVa3TW+Ihdcw0tD6KNxLWn5c2fw/nG4qGCXZ/+Vz7jH38emmbg/KuyGbpTjCT+/c/HQ0QSNypl
ygYZZ8tASUFhip9RZxqzwQaR4hMOB+8+rs41TcQtmgoe70k/FHBjSS4IXjWHKQ4Fplg0wno0QQsZ
jf2trGm8/7+/2o3//1v/i1i6FYtJthRCzFn9/c1WZevPsu7HlDotinMWqhRTN0b18xk8w3w2hD24
W3o5ldX8pliSYj7NQ8AyrS+sq2gWza1OtyISWybJEWcoUrfdYsX8ZB9bQZz5YtFIuJ9/L1S0L60Q
6GfmkhZE2MHnGCU4JEcLNYyxCoRd+f+mSvv/qUkYgqD5Xc2egUyv3ul//4jwP6lVy2KTbhWlUTgp
M20BWIqTpd9NfSczb31arUjwnd9ZSL2yy3/zZPoHKLi+CwidQ4yYYPIK415/fxdkqtBM+JFJyeg4
6WTV88qpEUyw1/F9jBsAI9vhUJvETS0g23npjfwUKJGROOS/jYZgZQZa/i9PwD+QwfWNQRkP+sRL
gJdv//6/FrdJNNT32EXTEUjZRbbOpXen7lYtgqMkpS+90/yaoL3bWR1leTPW/nGSbAZT5ldXG8lR
/2IDARAft+J/P5MYfvXh34LBaw9QKmaN/n6rKtJ3oSgd7Gq1iNO+339hDEnmajnkARyfTtyZxL7y
hf0p4+EXZmzmFzG107FLmq7QDP7kFQA4e6hP0m2ak0XEZNIkmA5GWfkSNN29qxfnmvA5a5pgGjEP
AGWMsRMM/jUnNmHMsLKEeQ7L/g8VITtxFb8IPoon2VaINl3bp/D7XKn+VveJTtlWIQSWf+DxOmFD
nfBWE1YftpWxNVrxbAm0oVgeCEb9+QUufdXENHZgc0+t8R7J5BP39tFIwLK9Uy7oNc9xJ/FRKPVf
WZg8bUjDaGRzd+MPe/eFbpuOyHSwBue1Wmy9a+SCQnV9j8oJfo5Kz6kXSO+Nduy5H4w4ll1iX8oY
doaUF7Yj/Ju7XnoXXfV/elHkiR9RtCHjDp3GblASAPaoljobRQQ7exqW6RBG6pff/SXQlf1Z5rnG
cE+C6IOkpee+YvJpjrGdwLwLvP/UH3UdtO+46T76L8ps+dg+im0lB/iMuifMKiZ7J0BPQUkQ5NQL
IDSUyfDw5vKvphSyIEHZHzGW0qRLYvOH3diA+ecgxGETkaLxnbJoVf3J0Rb9kZ6T2SyCT7hu/cyv
3X6n4qW9jsn4CBuuf/i6RuNCp+S9VLLJqrFVr0syitxRnbzrNvcUemIP8P3Oq0b9Uel6Tl3lsMI2
oKmn9RnSCmL0aq3JEef2qltAH57hB8JsoEVY3y4Kf1QM07hr1iJoipYo66Pl4ulEXn0Rn72G8HNU
PSbo0p4j2aiLS2wJjicZLxJu0DmWnMo8Bz45awHAWNS+ggj6emwiC+qmsfPeVhz8wkPI6exQ5XFN
ku+sp6jInF/J4AxYrr59Uf3Spqb1ltNIIYEb8OUdfRcziSUynexQL0d/rG8dxPZ3CrBnTOYo83Tg
5zzq8agQr0hc6WCRANDOfD7+4pine5s7U93++5VsEQRtajFkVpIkz/AURoM4q+hbLCYsDDdOqXbq
w/ZHbMu1Qdf2Eg+qvjNhL7ul6f+ElhdlrKTVOVDeY+vcFzS9J+IblJyAifPBTFaBXBS/8P3+R+Ka
LqdObe1Lb1Y7RuzlSLiJU6S/maexdar8a3M1MGLdRbb3zjy/O+uYHGcMMF9aVD7pSJYGC9Bp1/Xp
ZE1ggt3clfN7MCw3BRXGc1l3dQbzgt9IoY9fSIPOeZB+tUPfsG9kE7y0c4nTK3F+Iyj0FY2/f6tg
sYDWkL6HVaAuAeKDtaOh0bdmcZydCayVM1a7NbftYlhznddHYFxYUkSYhDIHJySvsSfFOeokuHOM
0ogzLcOsL5k5KX+yL8aPoI9dMeeIR9PNwGI66wkqCUqRxuay+Dys322JkDBvCC59skxH27Kvso7b
Z5w6LTiAxcucesLiqQxCvVwjEHjYSKiakfZohXaVG3+5q6nqr9tFjLy/VmiXQRU27tEOW/oSdlnb
hvOL0nWEBrWGJ/9arFgtEFxPDMG+m6q/2ilSV1CI7tGJC7ipONnWmccG9Mt2LIcS28Si4n04W3Nh
W7UotnffGvu15n172F518Y2VSVavZ2Y5H+sxLvcYHlffYrc8QeXo5ttWa5ZS7MB4VUcDnO40R0tT
mBDYaxzeGk9p1Kq2U4zBKE5be9xGQFon5Dx+7dYEOmC/8/gzkZgcmoS73/64iGNrn+DbTrnnmYtn
t3vT12e61mecxHc7qH1Yw8J3bExkfRg034UWCEib+QbbVomhPW+8xjYdMylbvlcg1/JEh3qPw3Fn
Vz67+WLGcq+CH4GR7lsty/amTfTDQG14Hm0MFAJjj64u1sjVc6ywcO0av9O8PDelKc/BODm7Wk1e
3pRDfyQ+si5lwGDAD4wkd0U1XAgLRA4HKX1oGhXko22RwhIUgiI7rh9dH6EN2YqRrVJf0Rx4rVjP
tfTMHvTS8Dlg0rgw4xSmiVLdOSbVHp4oWAlcapFK1NTgB7wXpH2eStS5ex4F3QnKjbOeev2984HV
aDUdrFphTLKHAtea2Q8b+PZOic7aNwP7Fiylu4tZAlVOVCM5sQqbvAOregbk/rQVSWSpnQN1OQZd
FpFijsxc/MVne6RXiqIahvjuTUON6ezll4du/d5XjtyNIRptv2m8rIxLOL0DAizmpuWXpKmbbOsw
vdZmObKTs0bHzS9Lj00WwG/+sCEbwiNTnqwnZzJMH26IKYAoGMZc1t78PtsfFVc3JQgCAOf2Z8yI
/tOoVz3Pr12r5A+rNrep+90NoABt3o07a9skPA4C3Ked+JRaoxhxRPc8RmIfdCHLgsEGEWZUiEBW
L/kIJ++hDzVX5cMd2iEbKuqag+bh0/auJnzus1NjeKVqWDFW1nhBcdufa3fAR17sX5HfxCfhLclZ
oHHrhQs0Zpqn80zt6hzNQ4Z2PdqJcKxekBeKdLtkNp9dXb0iScbhXXv3tTfvwTnMWZyUcR7FJNol
82EKKP3Z6uVgY63cNQ5iHBOD4EWznmNuM8t9y5cprefPkgX03fbEUdsgIrvFcc6WXyEuGh1VxgIH
zhq1P58cpJbiLi0/DLZCAKsO2btdgCwsA1ZGaA2I2xH3jdDxO3JsYnriYp4P9tIzWMZC5pHJsUc5
kXAQQov/VzOzq3QNznnQjUU7lJWTuspkyDbsL6HbQhQd1u0R5lLVdMRyaE9bSzASDPP3qIQLaAjC
nFZWmG2tWIX0B00mkJsoVlPiKPKkm3h8gkHIGd/wfllM/077ilwWLMxUVC5JvVCzx1Qm76ph86du
GcGYdURe3Wjhmdert8AGPubzhLz0Q8nvCIC2rL8qx25wSqMgBVka5f7gTUg57JeDI+mQb5BJ3XyL
ws5KZx0Nn82AnIi2c7qTFDC22rVtD5RNk+euZCCBxt5kFva749xO5NA556VxFZAsUGNtr2DlMTVB
wdbNZFrf2oQpj9Bp3i3lN6cpWNSV0Oo6Rlb/6gbiZM0L/4T48ks54ni6ykMT9tfI4XFWJTOcHkmN
zYVFlbdnHOCHb7NPg6KhQJUGi4QxYoigRVUzTHiy7In/i7PHOtHxz24CnQQcVTbDRrg2/L2bcP2W
jb4j7XSmPcpXmOyrtUtFgcWEf7Q2jGseJ7O3HK3PoRNkYay9I3Yyfb4KFUw/LYDi38xkVLpES5fB
4dO/LUTZlyX6sGvfyrRoqx/S7nbEzxzlmAu03zPPuyGGD2UYFpVu5TlukU0JaBypZ3Eo4a+Kl407
/+cf0CM7qMTlt4mbCg2I0x5DUroXf+JWIZPWf4palKJUugysA6acetG8DiqKDwsn3evCk/pgk8yy
vSj11vMBFjLRFbCu3qkoYrskBEOFnoffdJ/Mz247ICbBL4eXsCXfaYQZ4oCtUg9UqNDv8bunib3q
ewpjyf76Pxfa1lBZaZvv5xXiguJ+KeSUWPKYQMfRHf1JR7+SBX5pSk+FxyQ7lmjPMwG31Dc+MYgt
G72v5i7Ktq4usOLkYGvDUmYo5OuOOnuwDzpuqE2HT0Qr7N8mMfOhDEWcDdHkvPawedxbpX52SO/h
AMFDmCy2m40zULQubH/A6bi8bRfLI+JKrSVd7BEDFg2wq/+5PWCxfsR8gbJ13QECTi4c5fmx1Zjf
nhP9PYBRM0x+IUQIK515pN8FchCvCWHq2Yd08lcw2mOK6Jn+3s+BOrtdnaQWxmOx/cE4bIPywEoB
6VfXth3peZDeHz1M5hnOJL/YgiNq8t3mKUoU+aKFgIffwPStjbf61iNlK6sCiMLXescoO7yRerr3
bax2SzK0OVbZeCmjcTxFozoE3mVufOu7mCN/FzUMQy16adKSy9eojpJvXYCQRBUPR7sHOQxKEzjq
mnjl1qXKwpq/T6OKrmSJ8Ny0CUttQFtHq6XmAKtqcFQb//m7SsLuC91r2aQLm2g7F06NDGBgslex
cun9pKuCwHHzJakHFyhHwm7xZO83pgwddR76FsnKSYPFJ7b71gW9m5m6RAB9MvxUSrITcRfxZGxs
nUln9r1viV09T+wO9N1o4LtIAtDvwzjtk7rnO4fPCn04zzqnDX7N2CLTIPlPbawTe/pqqMjiezk0
izZOpyaiT/X6N2gzWydsiFdM/f1J4JP4bof02PXs+MUls8UsL8h0/jBUQcxFnL+a0bMvsM+DnsJu
DxbMACL4RUb2XqpkObPKtg7j+hNILmhrBS0z4LpVVtltfJ41mQvs2eyWjPFhchBP71pGnO1g1kVg
yeAF1eyQKaaxafZjcNdUee+BHN8aSTWONyfYB1b5AmNb691W5UfErJeEtOb7GHhnRRl9KxfmnChF
Bz0y+8BBtbz2PlpdgyrjqRR292zpIEds15uBdOqPDXp77nSIEx6MhiVp/McJrcwdyqvbh/RZKZG8
WmOeRG2O7HQMfyzI4ioWqwZvA8gOpG1NHlNtx4eg7vxcm+QIEShwaij2dlZQBTt31EkKz16EGUCj
e2CxD11yXDp46LTMPQCIuVcmtGBsDoH8tzGsbXm3g14QkF3DI0QOzh4ERIdNhdHOHmrGzqoOvi/C
Uy+jcB/4dM0cxRpuxqLpfjZtsMP3oD9YKyD9C5dvNVvVoeMCyx6UlM9TTMPdBqdPEXcOpgWRVA7r
YmP6OTGBegYsIfdJUp4tKGgHNcpHaHfiYrrgMcI+aS/YFKWTbcXoNI07FV+HreBC4lBDkySwxq7b
T9R1rzCsdL4qCg+eybfeO1Y4PzLDqmQndUueJxNVz40yoBVc2LFtL6nnj+A6u/nosH6CLkIDJF7k
q78+J7alurRq/TKHfnRGj5uQA4pW/ozcrTJjtj6SMZKvvRf81HyCZ1csyrst5I4HFt/ZEnknshvG
49hBKtsLSC9sQBEl+OYANu3AceobhQvmZzmyjz6U1RWUPgXnMXnZIFrnm1x2nk+Hd5fwwmWwCxvr
Mr4hty/KFYjX1xJ8+DDUb9vhvl1iDYqbR1e8CXKdIzG/kqqdUou2oIzc5B0NTXPUWwGHwGCZlSOU
D35F93qCvI8tGArkYNWVQ/hORrQEBkWdC0yf4ZvqLzZCdxyPp6WF3dCdMRqfJF1GAwdiBUuJ+9Qg
/AcHeVdsapyqf3GFNVxRqmbwrdSPTlf1iVgslYmKTw0qt1T7yLW2kqp6OPp9LF0f2oelyt0Yopyw
ri4QUGEIy46bXawYzKapKg8xM82TQyyMVs7eCR2Hnwdhj6UeDwKlUQByUDRlNow9e0SWE+36irO8
B/GXVoG2bnPVYDLUh6ysHoh7A24mL36ZxBmzQO/G0vxA/Z6OcyI+xzDE6RzGf6k+YLsqsIdzDalL
CclB+BtBCwGOvWja2Z7sXyFys1N2tclAP3AId7mD3uwkOlZ/wA2p8GvA8vZYnjeASVWbFFiXGSyT
oNX3SfvMl3nKajSglpqiewmrk08XsMeu4g/eqzYndg2HNiaD08zgHrTC6VOrET1Th/goZbvTlhO/
saGpd7CIwghXK34Kx0Dv4YYWLzxARemy6nF9Zv/lNpSfpFpOsDhZbjiV5FMM0QlPqvBqudO3usOt
kXDCzsziuE9tEHaprbC3ZLZqdb40Ad0pG7NbAsJlOH6s/XkD2g5Ntcj9JXHzOViSk3bJy7yt4AX1
TApBGM1x7o77vmXmuv0EhQ2W4CiDMyHyHKJje1etKPhEdBGJsi7AnyRXYsISXmpBwAuF+eZn6Hj2
g1vNV3iVhzdk6wFRqtybhqeZuxbaKMrMMerIu9eV96F2Q4EjAmEv1K/vdC2GI0sylM/B27xIK+dJ
UD+2i8AMPaJxnOftleShjz1ffHCbRHnvjGS36BpZXgmIokwvgVN8ve7q3jwJd/reL6NE5SDecRiU
EUhDmYAihkAeffMT9ErW0/YT56WVq44sIFZHsi8NGgc/8IKXJUZZsLSJOY+rIA65RiKHv/xHP3dV
1kpqlanBwPo1VBhjpjSz10/rVl3/qBLyddZjHYFkUEg3g61XPgxLjOf7/1GF24kc6ipzepxQIDi3
8oCXkDUppR9OI9pnVzcQFfXPi1d6Fza5JZLYy+jZ4S9TF9FDpRKI6NbdZXRAVkWCtKcGx9bBrmqZ
STwkJxfpr+l2B7slbPfOEGoINnfa6cs/skFXAuubVGlLP6LesJtjVcWXWE7CO9w0un4R4QTJg5nt
3BcmPjidU2aeiOyiGmlwjxIZ3JULODZSiY8OyEmObB6qAmKNFLFJZK8o5wcDgcrNb4dCNHWyW2ze
5P5ksasnMV6ZmPoDFJG4SwWruSBERWpHXfDiTf3JLmPsYmYe0Jvr7/XK+m8X0nnnWk5AvoxHgCdV
4V64XjYnEb8vvm1SAJH+dX53nH745sRlzmW3PFWi2YfeRF6WtSEMNK1x+pjkiftJ/MQTC0MUMZgX
uFdkm5YnWI9ZBugVZZ6kRZVMznm7uEM/HjxXn8LGwEFF3XpRcdRDBlHBCPFL0PasJNfkAjKhb9Cy
ylMQ23UaDhzbAJOdvxvxbyka/ZsfWfrwBVuvSOcsI8Ti/aVENJ0nxeZzyK14DSD+OUF5eh6dwD+3
U5wObmvfZ6c5VNbDpTrZUycBVbQE5+0iavdHsMQDdku31aeeN4A8UQNuD6DXQlbhwnPwSMIYO0mP
hwlGrWTniAA2+BPO0MEK+KONqXuIZh7sPIbR8Vrqm3Govm0/xYNdUNRNQMMUT7fNYLs4IYA58CZ9
7kTzjzom/LpM83KbxfSZYCz9heOwQnkjHxHD9sIj9tSMYRENrDzpiv7+0lkyhSa/XKsT6F3aHVOt
yYXswZ+KSBcMjtJOOoYTEkTdeqfmZNnVoppfwd2T8+Qi/87ufmDQwP9YS6tswhBA5oGpypca+I8b
1/VejyV28E59eNKO8yYczFNktcueeO0CySL+keoyyGaCxqwcIzS8ZpjfS8uxsz427ml7CcnTuRIj
QOUBSGTXTOqBr/Jcr7yxqZgFlGW1HOaQulezP515I9870ujXmZTqsBAPNptB633DoMZF2s1SwIsM
9UfGHUhb05Fh12UV+RMu9dvQJ9H3BC6hYNy8+pzQSmzn6FkGtYJ7M/Qk67GKl9BIbC/ZRKKDx4Eq
eqh3fTpFn8nIHLCZ1LmpppvvZpl/ljKEJSZ6vaJ2Wfc8jC3CgSbfy7aXsFt5oX4wXLkN4Zee0Aw7
qIdf57rCUzU7JpUwsix8j5AdYmTJi1vTM+BdgxYT4M7A/W7PwGLNNUznS6r9h2pa/wEC/sPSqrts
vxKmCvIZ2s2UTkia2N78GCz83HSwetxe9nHAocu2djqBqZ5PA7TBvoQ+yVhQYhsomIiNZKM2AWo7
tujNoBPr3SBOPRDir6WU4R2Ha7a9oq1hrwDAE0QuTZEv9yQxWBlAk56qjv6CW20POQUeUAH/p9Ni
3JvR5hwJN/xdt+EulPSP5XTzI4xBWLdclOe+HU/a68kLt+uDSMyhVfqPRuwk0JcVpaPOEmYJyg7s
i9LZuzb2hW3jrgyOnw6bTaoBa6XbkUl5EFxQ1HRfRGZj5uCiamh01u16ovqDN3zY9QvxD4D09Ify
l70OhvG2VNVroNrqGqIBz9CuW59tqGSqJz0/9aMe0cgzaPxgBlr0IIQOlJN212icGNJ26UdVqadG
Wwz50Au8T0KWXBwMJ2VJwsSPMJgvvO302ySmLg1IDGbHHbOtkAHQN95ReXdP7Yz7Kro+HWItT9te
i0EGdK1BI3eTzNuoBVjx3xcPpEY2OD+CSVo4wAHpYf3ujWO3b2MzLReVRGOmAmrdwwj/U6f2i01r
XKEcw8lW0KVzPg3wqZyE0XKypQhf/WVOm8jZjXi0QBclXYrxmuEvj4yvdh2KF5eJZ9g1QEYJW8Y7
5f58GFruYVaNes8clqIjGOadqA37WgHNuipENfGrDwJn8qq95N58NWHoPYek9Z+h2iTQZ0dpqUl7
9HHGfvQKT5fhx6+zlGL+jZW6v04LWqFUaBjFu574JVVcQVVGbMQPOQAnLIeoY1m901UpF0rOLorE
8a7vOU912DiXVoPm4V75odAmpyPtmueALn2xlPJJrvx8SJtrIwXU6EPIc0ys3Uk7yH1k8fEccAvt
5SoQavSMRCxsynXGgWdKhCmeOweCFpRQ3nEjByKINnLPxSCK6QZ9jBJTYAasS3mgkj9XCTeIPJ5H
XoR1FF1s+yla3PphjXPWTs78itrbfpCxP1RV7F63jVlHpZUtXdMePAj8ML9kX7ZidRBddCiX+A7w
cQHlQ+H/tfZauF9gXvs6xXhZ8oxHccrDVrPzF1Jhi5jdl3X3UTiPjr1ey8jgBROe42FcgD/ruj1X
bXTxfc2vaN3Lu1s53bO3LGkHXRpQC4tmGyfvRZhTLAcJAzu4dOJ2jj+amh57ZIXd6VTD7Mif3zQb
prtncKJbE9TSSJHKgAb6zw1Th3bi7ArHXu/Zc0URzEbdIOb96KZ4OVvKYLCn7KJ75yLjNijFIeww
n5Ssv59DAA8gkI7bf7X9qtYMjrwVOHccWxMkyQrdr3L8h0yeKuRkvQgfiHXVcPhW48iHMhmOEKtw
f6ufaIj5C6eGw+kQTpDegS5fbNRbvfas7KtpX+H3jYzx9eTf1m0xRfGJbSoyQ25abSNiJfg0dQ9C
xmHjLagmgrmEsb+20C/uDMTmuw1tnWrMGpRAv7HMMieZwqLEKJFYh/wU5+CAOzxxs11rEIE8yADQ
zvkys7xtUJVuknl4v5FDvdTfS+GNR61DDMETrzxy4F1Z2QB4CWSDOjGkvzRsrh5lZ8UXzPU9S4g0
T2rkyxU2nUBqvKjAnf3RNdAa1aIx+TYgI4fhadM+WvaIcXvH76FtRDGMCTJ9syF9xmn0XySd13Lc
SBJFvwgRcAXzCteeVqQkviBISQPvCkDBfP2e5r5M7MzKdgNVmTfPvdlkZ8oejBDO/Ex39F9eMUdh
D5l3MM3+z14ZxmOW119SQ5hhX3T+Zbcb8zXuRmbv7y21Z9imLj6QCkdhW/N+GEJynRRIvCh3pCsP
+abdULVTB+Hls5uVemgB5sJGZedG3Hc3iS/lbCIpK+PFXgqUvZz5zuQw+9vyKwpRkm6pOhL9hfxj
dHg79fUwKxjxNtvLyOvyX8CQlW8/EoLdstuVv76llzgNKpmg4D/5Fl8lGrzDqd0TvGF2i3ts6O5D
JXoR79pexL6Px8bmpkgXf3tV25JT/2EVEGbfHvamL+Iinfi1m8MqqhqzQ4EilddLuOnmnrRaTZNW
fOZsETlAnT9LR+64gVwn2BQzD1Nn/t/l5m9KUsAZUrxELi+pYk2e5b14p6mZqniatF/MM+AcPPNY
4IU8ZWnF9GYuQNH9KdJp3R1fixgwZ6GlkWo6UFOui2KGa03n1Gy7eCnK81hLNMW2/mv01Fd79SZ1
xGELATgGvFkZX/3JlwH81TSPYhX3h3JI46ofK0YhczwvXjTo/fqE3BSa+/TGqPWXXNuPYg0bjV0y
tdUSJJUZyIfqz5j+a/31OS3mP5m1NPcmY6CZLCKenOacjY+OnnZJWmsdCrDfngi4wGeQan5CA/0v
15bY4Ttkfd9Rgr+hk7QPTeEFdf1rWtY0If0W3asoXbD8SiCy4jLete2/SrP7i5+6ZoRoj6Rd0cZI
fb042steuphCDTw9LfnUnLPeELC/lkGiXy8UjlUW2Nn84pnufHNzOkG4oS5kkRsV/EbuqQ96fxmF
3x2YVSzAFsXbXWe/Ok3VRzNTggwZyLOcS6vlDF88SI/eR+dVvr4FeyER+Ze9OZg8Z3WRxs7goxEq
Thl9Mf0DZmTDqswTXNLqNYQ5WvmzKmx5WPU/ne39aTVCFcF2HKrurogr6rB9V25UMP53dYK3Uxcn
sbXGbaM5jH9H/gQvcizHSJPaZ6k3MVwc3XnqfnZOY5MjR063N9AgzhRcC6tG/NERMa4rI8jgGfCn
oVflYzkRnQ4D7mbVgWX3dw7Vc88O6Y/Cv8jJhyrZ3eqUuetbXbfTcXWoYjuuBliK3sdE0pqpD+pW
HLJmuWq7YRzqevuXVmTM1+iNeCjCzBSIm9qOhyC1cYNzGTvCJub/lGlrTYJqmyc8Nl1gCzU/pWI+
efmdGm/w8ynsam6e9QFzRD/SS0bHmQY9g/r1iqOlvvple5i0eaB0YjJjYjKa964KSIAnt5RSJppg
4B1Rh07V3ypzibapBTTfxuo0tIKjE7TCGLTXre+vi1+cimE8jxnHUz+Inlzw+oUkcnIFdE4Gc5BZ
gB551Oz5kc2s89lqTvAoiOjYVkt89KTH4F8QfeL97YysQZtbOYP0Zoj3gU9scewtMVCmdl38FV4+
JrinxmBDzuSkspAYHWWFulOVsaYNxyp1X6kAhyDX+z+d48BlLsAspiOfjPk91Q1yVCqAk0mrH4AG
Pzx9uVtpiqe5MciQaVO+To1JilE/7XCGPmm1blYzT9oCHDl/CXLcE9t7afu8ClgV3BxncjXWmZuV
Qck4D5e5F2HtuOHW5sOpWS2saQ0dubJ1mH7SiFGMX9llAmFXlu/bCBKpMrs+SWcoEsmII56l+xMy
3n0UfOc7AMsyi+rKN94enL78r19VHbtOATw8rAlVmX/yPayy5aCI7x4OWEjLg13qnN8rBKo1u1en
sl7ztEOqMtqHOzkRMdFns7cYy3Ca2b8IvmFhIf9C9Lntddclbu7AmJLVf9EpMbgY+qPmQc+LlBq0
zcdDu/G67v5LniPY6ct5K3R5w+A7BIifj5xZ+sHmCzJZ3hDo+/LXxHRBzzZWkb2a/2qG0lFZQWay
u/NmCsA+ROk+WHNjSrKuaEgaXZ14Gr5St+/uvQ8q3owNtWPuGtjeNgTG5tesVmRgQ2t6X/nXNmC6
y0GvUbk6pkFRg1Ez6F0Ne6Zi8J9mSgXkLmchOehznKZLcUi9IUPrQ43N2p30vX56qIktC1O75Sjt
Ei+ad6YHjtYorhKa+m0ZjaQeUD6z8khKtxupVDCPruKt6NiP0QAvQdB4YVMUzg2T25D9p42wAelG
2Z5xIEXDYsrE6pmH56mXNPUe24PvsEj+l15wG0vTOHADzsEGp/ZayOk39rxH13J+CZG9g1H3j77X
EDLBg0O9HBk5yRfO+gyt9Ftn8BswC/yySA4K2QqycDxUpzxzxHOpPhWHVSQ7+dkYdRY05HPmeBTj
vlB/2sUEPrJW7tj5PvYw9h9FhpxR+kUsvPal2WaNFm9RKNZFsBAFa6dgrmshzaMjx3fXxT5jkeCx
po97bW+RUzNTtp3djJwWvhgJvojKaWrj0v5rKQoMauQ0yvfpYlgFU66KS5aLpA6sGaJlzrR/Qno4
OlPjATqxTTLtQdIGHzEr1UGbvfPXvtimviZ9SeuyI4qi2s07LdzSypavqDAjZDs/NIzfDq8oPBhx
d9glOZAYmVBzYPRcBcEhauarZYyAaZhFkizqCoeB+20bUUKydTo1BGKEU1l+gWRB+2rFdU39T3Ae
qD1n4RPy5XmoxmujOFDHOoNc+RQFRZznuJJm/Y/nyp88+a9M9+vYgCkBLM1xoyy6/STrKTIL6rQG
ex6EIG7SbfpYqLAOHp0kuiTXKFiUpZYUvrF4ctjkGaZ9P4RT1rA+1N+soN0svsq0MR4g5EGChh/9
niEKaW28WuLJqJaLBSL/o23HLqFMBRb3PkGc4nz0IouVIvmU81TTxWisK+URe8UW64Ygdtp57R2b
xPbiaji1SSVeVcEIvwXPNDthPtZT6I1NGWgl5b4gTTGsuz0qm7W6ai1DSjZhmG/SZVjZ9ydvc/8q
2f3Wl1XFac+EWM6sV9dhJhc2Bx8XlEWch9MVi3e6IfKlvvNzmrnI7a0hBdKfb6pcYJgG7adQ76bd
EZ9r6c9A60Zg89rDVCe9S1GQd9QQuB3fCVRwcEH2rF4d8HuSTUKfmqslWav8l8GFW5TdeduotWws
0lTvsVmVL71iR18tdEb1GNP6VOOJ1CSqql73D9p2KkYDtK6rsZannIvUfnkx4JcwO67MiSXxZLAc
C0am9xfB5jZvWJYWWaP/bGd3p29tHpgSf9w1oTpd/vSux0IZK1qVmaEa7wxc2feI851aXNewug3E
LuPXGm6yyXyanbqK17r8U+swmJ2hGfgTvWRZdCdi3mUGpZM/29aaXWfzgZEEi1daJL8ptRDym/FM
x+RTdylc3737mbajQMzgMBXbQGWk84dt5bM0s/e6dYaTqf3J+1hT0aBqI9ZHNsbk6xThmThOSv3s
B1kekMEpveqNlwZTNchBT5aKfN18s04KjDCF5Pq2fZbPaNb9YfGcs7PcK+raHy/UwJptMDxpudXL
jLaeb2oLG33ARJ/2kV1OP7ZW6QfDNY7YIrQExJhN1jwOEBBHua/rAXSBN0BaCcO26uRMB7EXfyex
ucfBcA/2oIwoNxUmop13yah05zhM0wnH6RxtJUdBtztEvRhxV/hUSOVFtecydVNee1KGuIMfRnB2
1AuR+JNpJWu7ddFkmxcmCQifVRE1AiFK6nM4t1V9XHEz7en0V8/9F71ztqTuTGywcjlZ6fCLIAGE
MAurgGu6RuhvB2vHAO6W49nTXBEZvheUiBEVnBWIvpxeJ8FharWWCBtr+qj9VntZmaEV5GY47lfb
jP5v3QVimoqmCGYx0btMc5g2kg1NdeaGppDkHjhE6LhoagXjlyxNHYYEqaQLMtgbhK05WNt1CcZW
rw6VdnGmMj1XVuGHrQauJVDFp4ncCWePrdRhMehqZIGnp0Stw+CZW4vCDKJkN+qw8BVbZGTFrfTy
xJnTPMT3dp67og482Y0hoTVPnQtmMizOufDtnRKta6IOG5paf2Y5aw/8Jldxw8maEzcSN/366Y/m
EAylLw+F/49CKz80q/uE5B9MtWJs0m1LUBYNWRme8TRyKB88JumowVrcC3Xm477llbuEYk6fvRUC
sZZ6RNKKiPIp3qFPAi9dctKndgChIcJ3QmzAbP3tPbSLjUWIISOvcAVhQlwr0RNzCnVSmgKRyTFR
JnbfXQqHqsNTfCunqtLfZV0csRS0QdlWVjg55A+oHs4xYCGKiIAAq6gwqrCwYc0X3L/RVMkPK8fg
xED0kSUk3gG4dIARht5Avjc93kcI2mwYf7YYPRMaFQibEsEPI37MhmUis6biaKdzqCYa1dlrmBjy
P/D9rZ+5iCYDBYc4TaduGHB0Jzsl3WtdjAe+wf2otgFOwX8TVH4naTXR4qZf7jiferJ4YibGIlxg
oe/MJiOfugPcrDX21nj8K7tt2svEVBAu469i912EAp4l5nwwl9Y8SMeMiCnPwm5fafYxz+Dj35B+
b+PIVoZmY4uAZrdPw3YdNHxmo53TbU5VxpFGAEGmt9Z1Gts2tmT/r5va5w4zEOcDwxO3/Q3bVx76
Yv/dcbbwmRHRWDp3mJmvzRy5M7KMR1a+aMLco4J2jquQM9DWN6RPVnK6gn6f3Sgx9rzEcu3jDB58
m9SaJ/cIrrBojMu2LxzpF/hD78hWiQ27irdH0sjrcFwlOvZnZRo95z/SLAfEhGriPBT7tIRT3y6X
bFdJqS+vqen517zY3q1dbLHUng0t/9hc69lt1Y4ImRMkOZYydHY+o8JqDHwGJqg1h5rpwXwN9p/K
FMtzrzlv4H3WRdvVqy5/FTaGaxfgioEniIdUjNC1NPGow6KhyLliZz8A0lKBrTddAJwpOBJsBvbb
wzprzYNodRTRjU0VRumGQDp5fI80xfP4UwL7xlS++aFe6doGsJBE2hSCmLGPhLA91Gu+YMql+2W5
OMEH3/EChTgYJl/lXDMGZRGz1ujjE0wcwFfTdYEwq3OaKzf2GzLT/XH9kG336vMnD5YC0kmBQksW
pAT5r7potjg7diE7CEzmAtMPnXSBB3zFR6aVBXhf/lb0IBjCnqykNXSCV2BGB9uK595KBjJ6tn5Y
Q7irlw41Oh6Wrx0/Ypw3ODSbtr2Mw3xc5nl/NEveaF9QC9vyhfEP7jdvZPVZyismvYJHankrZO/E
rrZO8WrgqSNuJtKNhovFJSR8q6AesIVGqOaw4o11qafPsq/cqyHJNk9lsqfraYToD0HThxgt4GHP
dSPqRXZ22NAWZu0Y6U6fnQvW69XUtKwGHX738/huyzrZapO3oynnxBvlo5t1bA9NtxNnan8Yi/lX
qnLj2GnVF4Pc7IzGzLrEDMxSLTbYnKnFu5iL19l1zmC2ZIz5eh7sLtEPv2eyFM+zrf6Iuvw31xZv
jD/TMKxzkNb41ovxh8+y9bgGeI5ZTv6vXswXZN42optb6aVcGO/yywGfTpohm8JDbaMn7cD/0UT4
mMzyPRwWlIzdLtVZzNVbV6IIdXU3RIScQtFIjXDTfeYVAKvSi/rQO8V0cYftuBlzxklviuPU+k9l
TqTsXbZyXLUmZiYE3o5JhJhBkBJKyAV7IbpdWFVkUhPa9rzf9GY+srrUYjsLWniqkJpoQBn36HMZ
yd7tDum6SSaPCD1DPx+k2ruTOZm/wOpm9J9Bjw3rT6EK7WgVr5tbMS0q13fwvr896zaZdcAs2egk
xYTh3DFfCEq69S7A/7A3RrhNO/jn5m8Pm8S282CNfLEzJEuY13xHojBRqS2M5Nbyte7jw8RkLagW
3AiTRvnXAtViNyOhCVt94NTbcWK4G0hjek7BIyifvUiUdR8iCvf4AS66236asr66Pavq2f50m5X4
b8zrCuqhenRm1rfsZtDmqHFtWhPpvgnkOiZxpDN8rM11GKEQ6SmVpL/NR4Qvl6Yjr4YWNShNkN6m
Q7Yz0RRFexVufVvUj74tsJAuWn9UKfM10Qg49m7/7cgyv4kG4MOYawoK3k+yBPAqxr1XWhwcAGSz
1P5tlvmucs1M6L9xeeFQ9HoGvAZ2hMDidwevudFDpoDEPCM81h95Ko9ZzZvfQJp3p9JE3BsGbT6X
/V2YZQfihjbkTfVVN7bPWe/18+y1n4gxOsENqMWtsRHf0T6A1L0JX7eOnSw/TKsjG2Zev5RomxD9
l7dgnN/nVnOuXnmweA1L8mPidp091OP94o+TCXeS/0RpJFO9JholLcg6kMjzBwLv/su34WlnDDsY
a3VJdWiEuSIZ3am1i6sP6qdWy6Pe22m4aKqNHbvgdcF/xyH5AmelhdqcfS76Yh/NNsOhyP0atkRo
MN0jxNZqJ1Ib9edKqDQZK4sp5lZ/FKRsmKRCqI3ORZHlm6UECJYuz+LQGk/l3NbxOLRzvFnjTZtY
v6h1f2ygfPo4qkhPwAg2298l1TEWNlyhGyOtn7k7lY9D0DKMyUxpHlKBrbVfyyVkmS2RZ0IlkqVY
llTq1FiwYxgsX1kztSXaYv0kuXMjsmRZuXbCuaLLpdFBJJmXn1Ibf2t1WwXWbimMW0iAS928Zhqv
qTLWW2uc+5GcnV1gBFEmLJ9j/R13YtDwmz57KdSQtIpolT6REZZZRQJ/Psl+VKfAFg6OwmaOZduS
uqIXP5VVXDZWeR2FWVDwlZrBGXdXuytVPHkFK9RdiKSJ6fglleJhcmedT21W9POyQvMZ7nZ+mdH8
GnO4d+lnXqYqJIwKe1yqFed1d16WrtSSxnYJ3+kx0ZTG/mJ2xZNs9IgHvnyuvOV1ctHh5u19U3P/
iu806bb5N06G7gpT+u7goFqN9La26a2R62vWwRY5Q/rKeIPGz/wsVvR3duwFlvocxhx9KjXa6/xL
sS+OPeo843lBNzBlejx62xq4xVhdOzXAcqqqjIiA4Xql2+W83v4NqRGxKtS6ztDZYpUfhr+hnY/8
wKYkyE0Z6d9WFuNlKfmk/J00lkoyNSj0tr4adVr9/x98xMHEyCfOtnQ/zE32p/PKe82X/7XwoB/s
Ih9BnfxEsz0X1IEauR2YQcp7O8cocxHyuPcj33zVHCqLnh8UkFDYL2nB7kn21KFiBm6qPzmm3oZt
Z36U878VESBYMt24jfPGZermIgA2/lot9V/R0PBYG9Bp+3fLRsCABeGztp1fpU/DXRlDsFi0D6q2
Ptrc8sinS0/GwJhJtBmqIjpsv1EFVuWh00bjgE+RlP+U3DyQjbhY7PxoAlvgWCpjsNY59Hbnh1Qm
FLRHO561eqQyJOBMlYk1k2LfWYt+7GtKqR0Trg4VEOwLEiIv6WJzz8HTaBGWeILxcYWUlXeswIX6
fbLjUVr/JqYNZJp+rbSWwa6PMQV8/TijkTKuUNT4e3ZSvY7UBQxEy2XlIUoVKv3KhSEtEXirAEJv
3y0re7c1DrVy+Ek+KPYnU+GnV81bqu1c+JpFtzeb8PaeQXPfz2dXL/9NeVqfm679pLN793a3OIHM
EnqgxpfR94aDRMgudMMOrdVDn7QRhtTnZitsE5zool7flg1GyfyXi+kvnzmrKEvk8LLIho8eltlc
05Rma5QRTrmDv5biubbbSMv3pJgJC9n7AyMlUjtHL4v5g34Il+GFJfyfPseVLO7tNoiWqf1XrjA4
U3/GuTNzDtxHCs4oT6hvv70ekVmY9MXzsMVq5cHTacJ01MBczHbiOtRIHJU1KV/VYN8sQVlg19gt
SZ2fEnrcj3SbyImbPoo2W2PoQCQQQehYutJfU94RrJeVXsL8l5uGECCSPmLyTbtoFB1Xh0oZJmr2
tSoXPtrBLKJiZG+Sh0iiNjorP7dfd1/VZ89Yf85eXsRZ1Z3R0+poaIA4BoV67jrJmG7OTTLcuiD1
RApYKzYMA1JuPOj60t9I4mI6Nkd7Dk3t1hBkw7jLUBmcNSKv3wqFckJc0hnYInB0osn1tSUiSGDI
SvPjThMf6tS75jrTrZZkNPjKgxnYyWbDlnHSJE/92HEhaQUigW85CGEMckN36R4MC6mAmmgNJzO/
Vfh8Ykt9mZZv3wm6BseTUUVZhwjv9BudkJG/DI55YLKbJmrAuTBRMhZ6Y9DVjwe7a0RYmRWTf/Gz
zxfC9OC8LQuwGcvkibkHvon97kR1Xltpd6Hw2Edc5lgiQ5L9hpDIwH8zTLy//E7pLnzdbU5G47ya
eeeDYhiIqhQfY4o9m2FB/zXQ4m/Fr0mXSzx4G8s0Jh7EjONEVxSnygPn0JYtJOYybnKbC4CUhCA1
4PtTLPWpQJ93PerSuUNZX3aDUInlvu2wpPgkJITfjtOASZpioRPyDLFGyAJTzq/o0bGNm/WMMgJp
52Q0zvPPBnyyE2n1Irv6uIhpjjWZUvn03mlFAKCR9ynVCMPiSKsOc/3R7zyVZWr+zoTVnP27NniX
URy54exYhg64y7OYkGK/6k0dQa+7EYqDJYI82Mhzq4Bmd4hccsAiPveT12oFNktVhPneXNUozJBJ
eDBLkkMnWqmwa1Da0AHztapDj1yXeOv4lVyXzwADieC8Ey8aXl9fcsd660PrZKBBOkL5BNlSlDtO
0mn906Ts0vObuQ/tjmn+aP8EvIDZdOfqhnhD0obV8ZI1QxdODOaaCZ18cWQb+aL9U+JA1wdPJ8Vg
I14KpnUu+PK9+9QIQqC9wZFHg7UN/OiqRbXDy08jnfF/iufZL34udz7ZxlZmah0muAN01LOf2emz
U1tMsuv95lTedVy1sNNFd3EEW6nSdviv9pc9xJ3MC+XuzaUh0abJWiRhX/vMCDo9DIQrBT62YFyR
SM+q2C8iS190k2g+9sgwUx806n+3QA1K71GJBgVEn5J86lNE6O6ZuWYXQI4Hu1/Np4U0F5GjocmM
fS/qvqTdbb5W8gLilLR3GiF9JF23CBotRdfEctKAuh82amBBnUzehMRrSV7NpEzvOqc9swuXp0jI
HwA4F8PJnGjfiQkj8NA9dkSE8dx4520e70EtW+CX3XM/5E6ktZTa2WR+OCYW8vLFmzUtocQRCadc
IBUJuLOlR+va78kdgfM27437uDthkyKBYbAY0/nysnMiWBNFsJGJ9VQU1UFt2z9auTrYHZ5auhNN
G9er324XbLxOPKgttiU9iFJijBvu4AlX1HlTxoM/9kNSqfaHNTg3y/L2B7mQ4pT5SxWiQZ6aMicS
XduakMKEuCF0j2yyXuZ8ICmjF2xkmelghXsZ7HwLIAxjp7XsM95FXoW1SmNvWY+2Wr70uQHE7LsO
hsl5RHKk3kQziJrViGLm2ft1Z9C2V42VUAbDTpCoMjmlddzf6lb/WHAEvaZ3i8hafeV+3TwSfPYg
qz9rvTwhVahr7yAhEXKPSWqtsdgg6gDfnDuCs5NBuOzKyvJfJbE3TAx/L0RigtiO2MCx2MbgmP8x
UBMIHvmjLdb04ExWRlqN8aaV/q0qm5thpT0Ep65FcM3PGcafoizkxW7QSmvdeFeLHnobUSvtpP7N
xdgkoCEalwR/qfE3uTMQKRY8tZIfbcWkZ+SM3h0e4aKmSfeJb854l47DnWp0drb02YjV89jF5rD9
GNl9TC9BXVK19AGsUgpzTAxmI6Bx1IiUiIEry0RH1uD+I81ywnmJVCR/Np904m57FEkPy46dIc9A
7CULRnhuoIL2OcNBUP+zW98NIbk+tK6bonQ3EkGMFQ1x9gPnLGR5XbOrUOAW11WMy0sSkr+wwTHJ
wFO9nEGD4Y76QRQYBlLvzOAtqe/w/sagY8qXZ6PT8AfqFuBI5rtnq3uRRMS406FygdBgLz78SmmB
tw823kU9ahVkum6xXq4ZymtJReU5VmKt/9UV+q85v+qZZCDM47wOkqZKt7LnytHRHx5rrdwOSHFX
HfAlMHytjwqA2KQZX3qv3VD/CnbSpM4ZK3OaYJoI0tloj50hEjwpztHes5gBjR1ZjY4AYG2xuN/d
ztyoq6fT7a+OFncl8dwu+fzwhAtpMlujNbGpuVWUr27Q0fQyOQPxUF9kHN4NslMX+xu+FgrOAy64
JSOPfivORT0RU8ME2VN7nbhnEnnGyyD0dwOZkWRLttUuVIMK79gVJ9u771AZcYQkvo+fXxrozVJ1
z+ukbos0wdkpH3pEKBDg/NakuR9ldO3kNyBjrI9TS2CqdjeRIOiz5nJ1taOmjA+1h0bxuiC+Z/xk
lG80/a4xCJulWRmpsupVUw8ZmuN51fsXK2sOCicpB570L2s3PRkG61IGq5+wUru/KacH6JPrUOHZ
cOqKfAQiim8DaGsgN/Wg9bM4Z7aNM9uZbj3et8Qtn0ztyRA5aY86Ops1ekeL2inYey2jYfR0LG6E
AYu13/g1PD/5zrno9AVUS+bZEyZfVk13HZSfTwLF3dhHUhBfB1QcaBL5OisPnLXuRPXmRJF1Ipse
v+O42kpxd9XMPlHw/AHPPinI7O3TLA0hhu2jd7jXGlzn6FlNFrTCVQeaJyhLF5SzYdiP6PLjmws1
Wo4ukoTsA/HncCm5f8kh6cMMQpwBPpLe9w+jOqwuUMBe8O3vvmtX97zlqVx4DPcRR10B+gyr9gae
RAAt8a4j5ilEQTLk+RSpzIoyxlRVcj772Y9OevfKRX2tRAzZmnfQqXOfubfGZxhsE5Et575sDBl+
fxCWWJBcd1BA0FdyIgHWK7BmZ15vVeHFO4DUSUK8vo0tNru9Z/OfILWiS7FZZjnpBjko7xsBKvQD
u/6iVPviz0SamZoKv39nQ7AdSMpRXdOu9Lg5KmyZKm9/KP8TmpnCc+3Gw3fqAHVzERF4IuKcn2Lg
/6FqZjwz+NZP2WUS1tHEcl2y5eT7G3OKbj2TyP8k1mW7fiOpZJXY4XeU3AICwRIPK0vwOjaEJU0I
33C+j4RJ2I/Y2WWUksqCVWgrIB0NeEpllmZoDuLP/+PXGnuyfziUzHcpl0qHah5nMeYyxNKZaBXf
xSs2gJQRVXt30Xz/o90RefLJOhizfNqZpbyu/mFcGTovZasdSd0+6SwheekYAocsqmCGqWELdlr3
9v3z5xpEwLfcd7HiWczgkCytPrjUOAqJPf5OjnE3Mo2WbiWrncCi77+tEntKpgkrixZzxXy4qfIN
MydJYXkFZPqd36srjJhEceDH5aKmJq1FVCJ/Hamn/rUdNQSZHlxlndoOmcZei8wT5XVR9Y9l7BdM
rP6Iww4jTuVi8uPlsbjARkxzcvjBGfnbHnX9JFYgKjAQ/8fYnuTdZjcTnv29G6VhtUtczVlKgUQU
OyJNH/SNuwFPVzdDH9fIxvxwsTuXeNptTcNi4nxc4OE01Ym/a23hdEPfnYmy2hpupRqjcGQY7b97
Asilv/saMeCQG7FvbItr8/VGsPghH/viAUoR+jQnj5+ta9XLYnvJVhrkHO3uq/Ftohyb4bHl30YJ
ldulLYk+5h66upBfc4pGDK2QP7fGynbslK+udBi3rMW0/1pLKr5meWpz1b9tpFPxIa3ZrWp/IQsv
t+UemF+bbQoGOz+ti/tbt2w6mHntm3D+f4bIaDTXPt22p3KgzJZ7humm2S7Y3cdnaVMsfqcnGbkz
g+p1kLV1kyV2C2zF0eNcmv2vxn+PN9ySGHR5ukA4Xl2SAKI897t3s2Ndcqq6J9Os2PirN1xIk3JJ
linvFnd8qjB2jLHt3jtqWgYye590m2KycIwu2xNZ/Iwz8NV/x8MUCpzKycubUZfKCJvvRBZu3+IC
riavJpOFsCB+LJKT/ona1Jy33FpZvtK/fQesu1tB5GNt2Q8yHXbuLvdJEy3ngGXUl22UYdoi3mxb
Dv44ljbGsMVAMlU6avhvOa/0j+VMLg1ZQAtkYlAQO5bUNUHM+ODOlctah87368Q2CITO7FyGduaX
Z9FSEk8cwE8W8+K7B/r7QwVNiPu+3PkLuiCf+Bq+bYkyJ+PAQm8OO17Ao7ct6giJ29Am30lBu9mu
I1pVfjcDZyRlGZb7uNzNukST50lq4XZeXM2M9Tqn0b5/JWk+YlivUOX5cXhDGNw+aFruJ+09HhMr
yP+YO5Ptxpn02r6K1x0bZfQITDxgT4qkqF6pCVamMoUeEeibmd/ND3Y3oLLLf92RZ3ctL1pkZv5F
sQlEnO+cfYzBVZeCpPiurQImyWN/krZjrBZWLxs7f1X0ffGoJZW3K2p8ef/416Gu/wJ34N1XLWMP
Ds/ZIbOin1jNjymx93iQ1d5GhdwO0gAHDwz8ygO71C/vFlx1OddNFDGCTV4cY915lVGzW/BclY3D
fiHSDXmOM6KZ5nUjehoKs1r5UHCWBZFAJeiLItu5dYZ1QHH8oZaCQ7IUaFYEPPsh/EapyXxb5p1+
Xi62MrY/nTbqIHkk/bmZb1qdDBQ0buOQ1PeMRs5cpOf1/b9ucvHDM6V+r3r52KMlsF/ij2w3+FQ9
SKHl3mQlBZv3vt21B04E47sViIq0dYMdQfEhcEbbetSKels2VfdRNOxxMRNal1Dm8RkPA3/QIWg4
mNbY97w2BhYEMYzvjnnndpF/LLw2WE9hnrxnrceo1tU4WVSugSgxV7Rk3WcXCOtH7JXnTn8fyiD+
A9EGH4eBRP1NDaqlA08t+BPqEWELlwQA7TavmgZDHCvKDzTezitJ1ZRDuDNSXAA2VsOFIdNgEFgZ
KOuWW7Yz3tF8cUbjNc1z61LFr8tCGwR+BkmtfveqRF+zpvj3gwp4EkV4g6boPJpgLPrU3kLY5aLf
l8UFU9kDTHptY1shv9xM76Sl9aMnAnIi8RgcCpB+2wWd0IX9bZhDbkkyquOoedFLMfqPIxD261ga
8UsbG6hsXgLQff5Da87DOVzRm6Fkqz6xcDeOltwJ3OYXOaQK7Y1U/1QDb9Y6cKMqMHDUetSmNFk1
7PukTx9qxWJc2yi6I1e6YzI6j99stKSHABCGM14l22MRgcYdIBHEZXcfV0TlNQO/wRzfmQr97vuC
X4rOx9nOsIqgn9bwVAZLJxVt7L7fHPJSkkMx7/U6BTKRFR6pbdCQddG+JIiOuNwG7W6ISKzg/a3P
oQ1LMk4vy3qihcUAjc6zSayAINTYhaxyviiHBdA+jf50RKfg4NAyYvTSMv4FzuDBY8U6l4QGV3pT
iaOup+W27z3oKMTOt6GshkuZfS07nJzrGsdXuE9m33i7NDPSu+/ru0y98SaFeu1sx0e/ZTWKbIKB
GD7KrZUYj4r2naswE/sxYfY6uYoqEt0e2ZaGJmJNe3T9imlNYwVkGUYP7XEMjnwoq3XrB9k6JmCy
YXh80nFU3TeBZC4+A8+ZJYmH76eAqVDD79Opg+WF6m3EHDib7cC61EqdtGTuVMHlenIj+zXQgmxv
xMwd8QbAxIMrpHDaH/y6Sg5cYhGegBnxWs7/iKqVG80xc8mCfHA1gmh5GmAsYfknR4yXqso/aTfd
NnUrn8NKv2ABdNGAXO6xgV9rJOOfi56zlZbYxNxUfU7corwn9caZga8Da8n4TsYbDtv8O3mkqtpO
47BG3H2HWmCclXQ3valX54Ub0zrq70ifbySZZSb6yu7DfJ31uJiZ8DO+cUqUPUU1TWR/1owE+Fpt
F8hvykTIaiz7oQsV2ILcOWLzuSZZpNYLRsboEvsWdhGuV5x+eN2/AIrw7eCH3on2pKbBVFTO/fJU
DER2te/IrbGsBto2agnmIifhPqv18UcbMbvN6/qeFI7z5PcvkA72U5ZEP8NMduvUNtAnY9ffpTrz
FPg1+wWT2nZxvmtT6yZbSve8uXbAIB9ZEsAGhprMcfm/H1mIz3QEQCVzc2/wjgvAeFn1nYi9chl6
RwMnElnKGBRPCfMYXCCAx5rt5HJuU51prjFLYByfT2qYqcJtncVyPxdHEH6Iv3SQfhL//27I2dLi
8bMOpJBxts/g/S7o7WPSd+ShPBf7YdkM285lGN0t3AEjyY59CkURz1m8rW0/4VzCFtmds8aQBhho
lMOvWsfUUqTmmtIkqnCKAMrJ948ayRD0F3qIZem8WoJSGD+JnQMOB+e1ExFzV7P4KGovPRcgrFiN
WrlqC9faGDMC0yGwdBfE5edgk31aaJNjhY9FHxv4v1J4T2Pd+Juq+qKXkUiqmXGjTMaEIGrXSI89
Q5wOLy1Bv53I7eSoBcGzA3HovmLtKee2GOyo/NUO3UX2uv/dQsXrwxYdM0hMaD3xHHs3skPErsVO
pw9wEi1HAiU8/UjliDY1WEz7wXgsAhslNS1/qXLUGMPD5XDAaa4qLjnLWrmsmqyeqmhNRsJ3YNTk
moMg7W89lCkhEQ6WZ5UZ0R2m3nDTKEDZjgcrqdcsH9aVedCN8KtDNt5lY85wdWn26c8YUfKDj51n
P/ruOVZN/Jw3Z3b06r2xc/Y/lRs/AwTxvtcdmw/A/C+bOeoRT2G9E9K313xtvV0l6uKktIKvk2s9
2eBQyoZeLC+qPkllng2dWXlMkPu+D8QXoTMTIc79KiAV3mq3e5tiu91BYUQaCOzgWVLz2UXufsLI
ssYZ3d7LRjsMYPQAgDMJZXZE0jOL4V6HHMjyKMCq3YKSmzfwWkMdybKohLrgauE0G7660zU0JwaJ
rGS9x6e7i8Z9UbKpGl1Cz06E4lsU7rHDIHO2/eEjpPDuznMmcccamUKAYeaVscY+KdazIJ/659rk
kCoy+5VlK/kdZ+2DnecCb0h4YrI2bhSq/mFURnUVfGxXacXobJCtt1mu9vOQG5ltPC/PeWyeCjGo
m1GVaNMG+4Kl5cSCfX+cGv24XMycOT5d2TpfY1rLTGpa5g6S5dGxDH/QFtOBd/R7XhBPbOOwepRG
b/IuC//kZP2DnZmHcq61KpX5UPcaIQC3O8UmWXAxnUGWtFvcp/nzGIwToAh2UBnHP2eGi0A4spgs
dgBAIC4+GtBZT3xh8EVNLXt0i94VR++qh3/8Af3MzoFGNWTJMroFs6QwZsEXdjFnR+D6E3nV2lW9
dDJ6TWBSOiR1114uxIkj5c8Ouw2jcdYuzUqpqlIBbr95VxEV4uTGYBd6w3uwiuSJPFwDbyYUc1iM
5aR2ow29tIzBCLYiIHfVutCzYzTUdMq1WXBpfexF9EerWxMykjW5aDTrQdXWhvTnO95KENNEtteO
VX5NGBCOGd5Arluh4CQXbZY6lNzXmP7SVXWcEqKRXB/DvUM9wEUVHdscphlEEiClqyDCLjfsdDmM
B62k4m1mtd1HVX7/jSR2bH/XRikla4Bg5wN0WiENwvnByTRXrULbiea0AgdrUFdMVRI6lMryxU3H
BBEORUQzkhMvDDSKlizr8tAYtC8OdJq1kxv0c3mckGs//ii7Yp/l2VvLiPOq1c5H6qILqoR1vzCe
8Ab2L04HIE62M1F0WUiQrK95gyqsS8d9ThP9Ekdw/ZvCgQKe9/nxX9nCmmE/YMF0jScRPEYDM6er
6/yaBGLNOsVyV5Ii25tlxcXnlgZXX7wY2otnvlbWa20/41BZVSbF7yTvbQtTNXse09I2rLe0yKxP
hXGgJNgCsdLsm+Igmk1bl2TWP8b6oW4fZqH3X3UzKjykJoedhX0vHVLuWnYyKJVA5w1fh9BB95g2
JTuugRxjTJsB5u3yC8pQPMVHjDUHxO4P3Z8NsxUdAPUIbLMUq8hC5ugpWSqt+pWuSeagEeFBzOm3
urGf8G1uSWdx5UnMp37wfynT3RYSrtAklbZOQ+dWq+ZsAhJBw+dZ2MkhIysayg40nufkKyaXnziU
Xugm5N2d+5BE4RwtL5lBOzZ+3bR/jNpm5etc8pOgeuJQCfuIqTHp6MaXzzWJC3BkKfmRBtFl3GpE
tbE790FKqj2ipwhSqiGYbJYWE6yJXgQ7N7ahgakd56Zm6bSMCd4+WkQPRbX7P//yb//U+vw/q4nN
uRXjr1UQjmXo9JhT8Owaxj/X1hZVqfxmSEpUbbnpkbuu43yTiltas90v7VExvOLGMxQ3rvf3u8tj
YUPzpe5jg6nwwV9Qb09WWAI50IqMRgdLJ3rkONbD941idyt7jj3Lr/C/Kg5/ljn/99eK8L9Wjf/7
Jf5kIie/mn/+W3+pGf//o1fcNGjk+O+38f/pFX9S//kfxT/1ii//5LtX3P6bZYJ0p2rEpG8ENzL9
Of2fuVccBNzfDI/6XN12LNs3TIOqlv8qFrf+5nmId0Ru5v+ne5T6zLXUFIub3t9cnYYX4TkuQyjH
cP83xeK2Kf76oaMv1cLy7dk2tlXTE/ryofwfjShq1OsY29xXXBbdzjCjYB/j11p3Mxm/IBXXh/0T
VyHywsWLyURivq7UMSELaWFEgxIwXVPHnjC1x/ln7QYj02R0mtbhFLkIUBF0EGCZyc5ve+I89pMl
wKWX+qVzW1yJMT7+toLF6nRx+YJeih6sWW+txgruWUO6oaWHAW2cIdel7qqu+uIHGFNtV8O4DJvS
2lZzN4NtOGrbJQ4T5kqUF6OljKMrvWwVDnb6jJ5lbCf7E2jEeAtqB6yDvC49FFw7X1NBmKVZ9uOh
jhKaqX6D2B6fsrJ4BIBKsePshctZORirnYRsOAL0XnqbKoHX1UvyzcCYnSKsoLFOTfvDC5z0oUut
6UIgkUSODIPfy37fNehOi+KeCzro3br2SQ7GXXMHMTw+6DZ+RkZCCRpO32y6WlcbDS7MIaICYE87
vLVe/r0o5O8gUi00AdBlinlNHVUc6xshDjpkr2OrmvSqAwHdhlp8ryAGgNJlX0s9Mh6FsfWPAHdl
ukuUDT/L87QT5XXaaflJzXcH08a+ZdVNwK5WAAfR8MCWtaZvl7Ekzp7x2lgCjEbjUrvCsdKuYRWu
y/aWNi6eLqSLfsJPk+STtQcLpD9Sn2MtBdc6yvxtmeeMMRWwQ1s2uP3ZNeG7GS6549+yBEJS3So+
U7YRVgeNaDmZCG6apHA2Y2Cf2J/pBax0Z4YUiqRv9pKr0NYUz4mWu2dTmDYXLue9j38ADV3O340x
kDNenqblt+dyhmVouivPaAz+Lko5fjmBD+vEB0W+DKRMal/wQjOBg1hpUm9AQHt5Fy2/EPffv40g
1gQwp0Ynq7wB3AGlEm4do0gD6kM1aDU0cfjiy41KUHG+n4JNJntTJpp9SgYOIWPZtcj+x8KVOw0Y
Y7iiKmNX2Jrxa8Cls8yTosFmvG9rNA24+iF1ZgbAAvWdbzzQ7Wab8RkEtmSshzgZT3ycko3pO8FK
wp6/OSXcn8j+XdUe/hC6iPsyeXGxEew5flvo/9kqSiaEimKvJP5FvaKHYUoLCCKeAUC1s3FjOLYZ
bRHv+AWN345exufQaoHn1y4UgOX9Zce77WYc1ERH6q5Cil+NVvoDM6d4RSLA6d3BeciVuH7fsyk3
ED0YV43B+4YMcojM3GI2i42X1KkK+j5LOixrtKktdstm65nM4XRn0p96RCj8Ld93/PnhjhTJBkcQ
E1X6L0rfeDak89waELjI60W3pX1DtO7HMCs1Is6+xECTTzffc1KRbjVwiJim5l9VZOErDB4EgfnG
V96NHOoTUrpOs2LhPgRZ+9tPNFAuCm+7H3vVQ6Ya0hEbLdWsgzX3jktGBETR0hw+hZ/shwlJY/mb
Gg0ZEPZDqijm0uQugCrGbHDEV/VHFF9R6KAJpHZ0jaCcfIz9BMDDNYLHGFjzzs0G69wb6o23KNv7
QRvM6RL5i6XFKbpfWSSdjUfrwka66OPLHFdrvN9RYpYcDka5Xma5bO9/u7nRcPSiFs6zyztTs/1r
XBrybsx0h7Ce079h7b6Soru5sSEvC44IH9LXmNAF1Jtddyez1N8SLvfuHeGLbci4pjVDtV0GXLpi
8v79ajadH59rrg9rb6iiYw+SZ5GXvb668qpNjGcCIHghZ5SQxjQ5GKeqxj8RZFNEHrpyn2SQvQ9p
iotgRuqMhdAuULyCaaVTFLkJHfdAlJBcHm7dbtbV26mBuxYn/sGJTPjaahrvZplVNWF1ytLmaxkA
V45gvVtW774I64PN2cPu8/zWllHxHOMvBMJ3n8OlAs07xgRPYFP5nSzXhqXXB5POoAVMvtyYbiD2
vv6GPbi13etIXj9aWxhqAOVZexaQ48KYS2baHAAqLnDSqXbtMs5WhK/K1MHgPnO8+rZoMY8FAHvr
0H3KK/Xi5E13UgPB6KWyeXn2YUPWhy4SSp+iuc49s/ry6A0T7modkw9Rng1NwtGloWbN6mx5v3z4
RLGdJEuyEda/0rZ9C0tTnWxfw+bTswGG9oQQYEXAYMjg+pkG+b7X70RaWayMLI2rVMr8A1DhxbWl
/dU2ELPdz9xjqD6YsdioGkKjqvBGpoAvt5YYtN1iCFCCOqVe6OsWQ9KtsSCJOmCO3ikmpEaI9EwH
8w0oezwcUgP3iMWX1yZSe1qEObI/41Ezwh+DepC60V6t+X2FnaEBsXCrPSQmXgF6HR4SGxkQC6K8
jvONM2lgVK1xT9GY9TpE8U9DTeW7bnd3uNSIPCIcnFKCPXfpYNFMN+CPJx00PvWRfk39ccI2kYzV
b9086ZDed5GZm/s6dZxrPgEcGreo2dGbI+jHwcdCxkYENBp3mApEBhLB631CKDhEgPqDEh6AN5EF
EJ8yVvnPv/wQAuDj3TWrve9ohGIghptV0O38SOaw6Fjno/mm4yMCHxDvwDiieUeBu0/gfZyrIbGI
F5j9z8j9aKWcM3ruuw8SetWRGns0E/5mnPXJkTAHdVse5Gg2rhEbOAbH8KLKH4B/AKOPOKutQDsu
4EUDoNJqcEeGKaRDzFk2XG7mhxIg3EdNVQ9+VQBRCd130cqbkiTKrbh7xofUPVMAcW/5gX8NAhTM
KvPUqdCTO9LNzZOdTc39kOOSn+IqPnlR2a9hx1EZgBmgmzsXzML+yXfLd0/weuqjNDnisj+l1SWy
9YPdNmqLC2dkItbDZQNtvolQrC5+3Nl3vaOeQ1NGm2W9i6pQbqI03C8rszEvz81xqttLEuXFm6an
xD5Gc3rwzRGDC6FKkQLa8E3vJaaYytaC6mfQFsG6s3TzPAVTfw5MZpahrA9smqrNMFnTLda1j6nD
6dtpgfu7onFPt8gJWPQEX4jTuBfZmGrF5ka9CSOhjZUvhNNbxm5IxvIHNUF3sVC07c20JVzJf0qv
I2MDE3Nv9IGxNd3SfjMsqm2LoM/gNDlbasSJ1TICeNSIrjwqmAi9JdKbFYfdPmYCvxnGnt1yyYYj
Jt3JRK01LsC/j8jkVy9NnFchbWqeWlrVrSqA/U5AZG3jDv4Z2BaGTv3Q1179cxhAVzOxptwZ3ImN
75UqOeN3x8NgzaKHntowDBxVClOV7DXA1ppytTLYAybstj3cmpiD+Yof9DgaL9RxQDiQd87yKL0E
y+XEa82c4N/kbvMWN7VRJBi38QSeS0/0Zz74ESs8IP4hL7rLUFeSSvga54XkJSzF8APu43xFoPzo
hAHhvFwqtG5pX6/cfWBq7JzahulbQllO3ZkF3JzSPGZYeNcz6PCQM1LeF74/3Aa/9L57ixZUnoc/
Y9X1cwF4bjiH0RftpQFRupP1lDx4XBE22dDKl7bhklGGVXvXMP5cNwgtkGLBI8yb5uVmbFJocmPV
7MCPUV84ochjGuVi4Osg7wr76juW2jWGYOGRYUNWugfGz9Xg9/zD0Cb1Ow7lp8q2XoMocYl8Y/ux
kkSCZUDv9CBUsemgMr3hoJUaTfJ7qpuvNFLNs8u1bWVHuEkhergXYSpksP/+aX5j+0lEd8vj//gb
MKXsSgjG/kb7GNm4/GQxKFqEIEOD+NhKFkuGg1QEpwb2fsvSW0R0PF2m2RWYinnRvAK8pFSR4pQ0
KsmWAQSlgRwT1jEF1RFBiGXXVXah/GCfsUq1cvyETEioPae+1Jl8/EBJNYuU9cNyCk2G4suY8D1s
Ioudglf7uzKZumfOMt2zqY97HcAJxFNM+a6pnRfqYSESse0Lka5Z9/u4ic7LDXbp6Ey+5+93vx9r
XHWI0/wdkxkuDT6Kp16rjp5L4cE0nyNj28Uxb6RnCsLDNfGqZrcMlpYbESZQx+iBirIyX38PlmaF
dtmLxHlobbSEi9iGBXA92kOIxTOwLlRWWJdykvZluRvxBaPpvl7ppm/ufWWzP4lw0cWB/1lEsXd0
+V/dxVX0IQ1OuZVq5k1QGu8zptdvZL1PZVgavxD2sfP1wU+VkiDsfFFviY162zYoOrjmyXRPbAax
+wrj2njWmHo84nL/5kcu97wUcFIdeXupsP07bdvcWvAZ5wqjSTXWbrkFh7Ed8ftXWQeZnxlHsu4q
5gaDfEhpRzgEwqFGEubpNR2c7ffOa1YSiqr5fmhRE/I8gDvnpi6ou8zYWLBWH8Mw/+iG5oM3DrJa
E1dPgeU3DKzNZm2D5XiaDLd6EtAxQONyhElj+ajrCmdKDbFn8FN/LWyeRuNhuqk941l5rcGRgMje
0LXnDmLqyh36el9mWv4YJeAVRragtETNg9YsHe9J17i7PrS0fetpdxnhtZ0+kK7OLesYaKb71Pk5
F2snleGNvs6MUEMYgjCfuupKFmqtN6bzGRA7WlG21rwURcHaTpTJ98d3TG97knPoIjHoVxEUr3KC
T90ac2Ui3RFIvJ2KcBzmxbutyasNm66wLKqxihHv+2zQsLLYWvnKgIAza+JRSVohbIHO0ekID45i
Q+D/JHHDMNvjX6ExlnnQm2hnAHGf3CddI07VEOSrYmIIXFvTsAsHHPhW0nMKqiO/OZU99PDWKmn+
YKTtMjYyUq2715KcxdBVm5y4hKJWwu1+uiZY/6nFIweME3gBvQoqK9YCvVuTT3VovJCNwLLCNnrl
fHnhsGHc+gYn6SlP8AQ7wS+IsVsLqw4+vPIMRJfRfs5x364fyV05NU450/bukkgoYiaAV6PqsY4S
jG+ksTq1TbSUuoTJWokO3gEMoEiVp7rRwX0nyEvkXmIL63Q+iY8EYdlPxAt6/aOodI14HG7KoHqW
XWzeacFE3VCGD7hvGbaUc80bri6hj4T5sQFwhk72mjFwLeaVuQP9sSVtE/zIXC4qxfTFSYJ8vt9E
68oYfwU5uAzCGqCXYt+7TD2n2QZ2FaIfFuiwiy9Z+WnEeX7RiWeNNkNt4rVnV590qjjPbaRTQ6mu
vsnUrxAMtUaHqK4x4ahPLRtAg/lgDd41dk2LJSdgoNbuihw5qiDyplkD5bqKhAitEjBD3Rj3blNe
oZ4waobzccC6nx3iVrno5sYjsgqfjsB9I/fMmd+oGxoceu2pttOPmBAuwt70GoqYVaUg2e9pIRls
cNKEN8s80O/9UBn3nab/rJ28P/rKZVTfhRCg8JLrMmkvItT2aUmZIo7ts88F5Yxz5TSU9Lf2fAFV
QTVtnuqrCHFsa3/CzxS7pI55slztqF68Wu5zDaztrjXNrfT04mVwgdO2/gPoCf93Le+zSVt5LeOj
Av7GCvLYdNZMZ22TlhkwWRyzAiGlIhCSQHyh7GN4yBKMb0kzbDi06qsaeCSQ90dhRPgcOmyNrRqO
tsPpkk0g6CfRnzp/bu6RPuSTjNBU3ImHLKZoSoCDPYw5o7t4epSUdK7yYA5VVEeHES8xxgxL72C+
+ZjWnlNBDw4jqZBJBQG3KgL5WY4UbTRQK2J1CktXniYa6bc+4HR+EyM6oF2xDbGKBwjqX5wxvpJk
iBk7Qz41Fe0JYmbqBaxBBjYzXyvVXRSCZEmY8MDktJjWriwDZopfKk4io7zStnDqFHWaVA8fqEPa
sx2OH5gb1AXUUp1EzKpGelhHSCB4syzBobO39xXmiHUzl/+MxlnHDn1X5moi38grMrUEsCUWmczr
D5UJ9SNtBxB2PuDZMRnlsQuqvS68LytEOYwTA+iUocNrGaJ3JZov8yWY5I0qT/koRrK9Tr5PepGs
ZIrckSD0edYrVP9wO9fLrFnKT6ScttCMim3tIfWZunWoDfsu65s7n2KRTCeobgXs8lkX0JOZ4g2w
Dehiqp8KM/6QUZQd/dorUJ4K462qMP3U6ckMpQloQd3roX7zPPO3rmg5LqkqHQnxWClz36LIH7s4
xtCnlcVpCgmR5xrja0Q3JGQPKcvKu5Pn9dcQakFqEcTUfLG3XLM/+SG086RlGyS6Ty5R9WrozXt6
0J9EHxt3RaK2NgH9Q+F9xHTuHXhNjPUjaKQT5lLtI+9rXl/yXkOEI8msddSK0fVORB7eUeyzDUhi
UDpeeQcJzyA6v2MARfzBLm02lTLlP36qJ/Mqq+mdstcXCna/5teABqz0bTTHr1IHDFNGQHzHrLkP
R+3LykVyKSzCDAph69KF5gMBQIEOosUgW8Gn+FfG8dU5pXkHsTM7osbitcSVXPu2iZew56LeiPDR
vhHBdnZxDK9HNRDT/NG5FylQctzx2t7GzI0rEcrqDM5ZD9O9oDnpNET1U6Xm2Jn/GhnmFTDr7KmH
eWR4z2mb/046ewXtoaYVmI9BVRvMUhV5Cpyqe8QBD2GPjyapLraLUsd2bb5FE51HDYZcr/DvQgbl
qyrJv6bWFutKoko3JQgbilf7bZu2E9pah1tjFAE6dKadZK8OlGq127Qfv6TLENQu4u3oFTfKZK8J
Af79MPRYCuOtzsYVD4G5BfED47CEg9SXutiagfqwKrvmpJo/ZgluWhOqEMsKp9Ne0D4iy/F9zLtV
ZFtww3zmsAOWOIiP1S3PCBFNhX3ueve+1XGsGc7RrDyuk61B1LOu8KWV9rDSqvQ3ej1x38RKYVuI
ueTIVbe46K7sdX/lUzdT6WkS8u/TeS/FXBiyRN2BDHUAPEzw8nckXch0eCSj9Qy9u/JXNAXa5zFO
Z1nEg55EyMRvS43g3HM/qWxrZeYL/7m3Iisq3Dz4A9NhMLZK1yk/Vy6aPzvntdngfR3Bx21ir/jF
kvKzHCGfhpbcUFDZrjUWlHUjuj+TXf7pPT7stC0QEkkgtESAlGpTfpSTfw44tJmen97TKULnKOw2
jPglduSweZgyRg05bC9Elw+mbLjNY/tPOODFi2IDA7nr3EIBun+MzR8uFzG0HTCjWijA3OXiDe+Y
tS/VS6mk86qr5o+FNrbDJ7634I/eS1XYO16zP+WEiiODd703/CNfkhfXKCWNzbTN4Iut1yiyYh0w
30rdPDiVMt9ZrbJZJigKcgoHoGpXk1SE6wicDnI4EH7PSGkRMZ3fopxdsOYf1zE+sR4gQCDlbEmJ
vASudWqqSUBzDEg5192PSCp2uSHVH2ZfUUjdPJflcO/jj9yVQTZuxjb9YGn6LbwQeombPtZyqLYT
WIAyhsjpDbtqxNNqxO30UofNHpvGQ4/f9JwRIdsQiJL47qHo5esoMVay6YneC1p3HYGDjWsGCmar
4qM2pzx92T3G0R8gLpwcQC5TS7GNqxyonvjRzXZ2ILhyXpZx6ygy91BySeC60XGqNP1YcOnvmi4D
4WPeQ7/0jyI2d6KKWkC/Ph3ERQMFTY39jmcV0ElFtFxza6yIOPcjKv7iQE9feuuG4aw9FcopDpFR
M0BLwKtEQ7L2SHWMrmV/2G4+rOLQ+iQyRelwquMT2AU9+FC7ToJtzkyRcCC12G1efrhsPLEj98nG
i/mVlaP3K0fU2k4NAwZ2A2JuK48x2WEOJ4jetg60MS/uR4ZV67yb+X6+bLfMedGLMJ/NJwhHltGq
DgRumfZP6lHEK2nd3Xatc45GLrwuoYd1nCp8eOV5yLMjkRGadrrwQovDLytBwMzCJn+AtXSKnAob
gznyPcq7g1sjyzA9URcAtzbfvf7HNDUZkVbCcKE9Smjf4U/aM1lK6I8LjDo7d4a10p0sYgnNAQNW
Hgoe1IoTvi6QMZX/Y5BBd8+7efarcu2zHjIxc/Ziykvw2UCZa5mTyk/94wj1Yh3IG9DebNfp8t5y
hpLuI32D0xaUnvDHddbKXVgkv0VSl7d4UDuVjgKpoKq4olJbPTpjRPdOSK+8+DRDnRx4gcRGSxXj
Nvgzg9Y8aJFAy8xduU5qnB4BoEr+nTOsTEfjDzw8lapHhGj68X3eK+U1tlatbxTHxPJWkAK6A7bT
rCYTFLfuGGuX95Jabn/rm4hySowb9qn2EYAxOWiooCEpX3eqwPFTRzfCms9j66rbjLC0wZnYHXQ6
X67khzWRvk8bvrEcEXMr9FeCMyUdfnp1sk0yCWOenMyIKLiYfUxOBS1qMvVkT3UlE0L3rdKtrywJ
12ll37pMQv4JkmsUa8zQ0ScUUeumI4XqOuVTErBV1LPpaFTqTWODRBICJ97RNeg4GMEXmnXHWiii
CBtw/RvuVr2N8yA+6ZW9pdFyPDNHRrQZAhP7eTece1OjvXC+ME6OxTWXGzy/MPD88ECuRx6llr8t
D2O+t4/p1IGh8K2bBVRqB2KaMwhM29vymBR7V4FJXUWE77aaTuFc7AMM10eYWnPlO7N+9itTxLmV
e0qPUsjS4Nm1OpOX5WZK2x86wPi9HppqL0XJBxj232Pu2vXJLQuy6/NdD8zUzWLEJeP+NlGH++ZO
IJ/RL1CwIPOz6/I66tAid0VlHgP1Imb6nM8p5bQ9EZPwNrnq0Ok0VhyCkfw12ed3JOgZtEb0Bd4B
LoeFqYDjTkUAVdHIOH7NjnvlJAZ3xa5NAEyQFgWS2UAhmCaJDWoeZleyC4A0hNvv/5zf4CpIwS8T
lBq6NwK7DbCRdQcWGV+DwMCaEgT3NYtcci/CixFC5ABFyWU6+JPPE2h6qoqbbU8fEPQ8oATACJn/
ObvFMI3crXHosXrM3zlcXDv8UfTxY5r73R3QTvqO5oAa8uaDC1CGQiVyaGKiRqvx6Jq/2N3/JezM
liJXsm37RTJT43K57mP0LREQQAIvMjIT1Pe9vv4OBWV2a9e5VucldpLkplFI7r7WmnPMaLxixnov
Zs2tC3rkyfS+ZnmGbMB+FrPU2cdAGEljw57ukTxRlO/VOO5tJHVbP7gPfloyyJlJ7YbR9K8cqteB
UYSEvmjuEUDWoiuo1+4vQauOfu7/qBh9U/oH3XKAgI/Nm6/76e9eAHdJTPECFXVdDMqbNRyLcMjE
/qdtijqa7ar21xyenXM0vyitS46lX+zKoXDwtOqMeFGu3LRZq9GH3q7T2uo0zhMw0BA4KOew+j4s
V/e78P4lzMTXN0ZHDeRzQz70ud/y7qlh2SMSX9suZnnbs+2jrmbt50gO19LjzOJtTLc0DvnsMr+/
/OTE0b1KVnWJo3+LboSWjlnJ02ChiICdB7DEQMpA14UBeh5H2e4emoSz3sPHYkqqyYKVb9YWjCNE
eU22fy2inzeK9kSTkTuYzF4zvCviIRy2RI2wiAf2QClRj4C7ncJd3b/i/UWj47kqvIqDVgn3iaEh
8TyulhJNnWFAGeE/m/ZZNGS/kqsAW71QySpQRnWLMBkuf756Q9ISNndjk8eecYNHS29AdyZicgvu
I1lgJL3/vK7uAY25d5cSAbX0ft31+brXOAataRmQbpHrNWfzWRcy0XeUjj4cMgcRCYUOW1fibfoR
g0RR454QTja3pmN+b5OkksDehePY30CiHQq3Ly+eCyITwJXYNGOGt7HuUmJo+v6PGzHlHnXJ0+rX
7lEM9IRbVXaHskr++G1V7OzZHoasn3ZxOcpNZtfVY+v5Ow9R55lsUwufwXxhEzS3y4C6/1jo8u3+
NMQNwZwN0/TlPTDQwsnwEx1YBMO4abEhLzQU3+cYl9n8XQQV9Rk3Ajm18WmW650oalCfd9XTz2rZ
6Dr5TwjSi1lWfn/xTYztuREdtXHik3HMUcUnGGpofSiswLLOP3+KfJxfTrK+vwf32+X+RuRoJpZE
YkHX0mPquJLGHC4DbkdJZ8rtFJ7qbLZFzJ3axrYn9mOjMS9VkH7LshAPan7pSg5RUkVggZT1qNlu
v0tl3B6ZjtHdNq1fqhfNYrBacU5r8WXq9rBlQhDuWpDIDPRi6AQuwlRh0ViaQqlt7xlnMN9PCnfx
ravn7Mwol+gesMsngElqlDM/OY508+ioHyLKlzap5SVpaAQ2THS4RvoqaOBCGwWhChkESVaq7DNz
VE0tWXGQotdLOscYb5C25Qeladjk58Ytx9FT0zOjuS+7FHTx4ecTqhq+Yi1It3bqN6u773CEnoSJ
VVxrNhoQLI9dNxGsMEw4szyIObj22lNhSGuB2kbfGWlmgnJ2ab04KQS7jtu3QO5GkloY7O/eznYe
/4cZnPvaJrSpqYutJkL1guziCXlE+qeY8vXPIge07q03BGWYpQMgvc9PfjaTWpT+wSDfbtkJU7DV
tAhmyTrGKAHEOvJuQe01u94gfxFBak5IOhV2gxifw9bceb4bAga7wDEhZPCY70upt2dtxEHrluF4
uevQ7lqoohvECloCvB3UYjJgmHMXERSOjsk0ZnlmGvnlW4P26+eRVwNBilH0t/fz8UOXGXM3jzLl
Z8rjmtDA7qqmH+emZV3joIP9Y+6jJNZ+mfdZkAyyv5pTbGxHT57uiXnzR37P0TzqbKQ3s+/QIw03
kFDMDR0+cd0MZ1uSIpNkmToiTlx1ojNfeulc7rslMpafyNYijYYtKBSmMnM3/b5j9vOfiHDRl7Fm
Ngug2niSBsv8gKy0nhR+pfuBoLc46d2XiPsDY/SojpRWtotEDwQHfHaX+wugnXTVtWwbMuwwvJR6
sZ2MwHgZzPTJj4vuD3iUJ3+gE2dOkDjJlWiNBn5NA2Pq/vUnN9WoOQNMnXUfbz2RY4GZz2TjjCRr
YolF3ux/C6JYSmLll3ih7X1bieq1d/BnxQwL596+WUVXOdvrLXzNk1cZN9qXP78yARP9zmzHz5+1
zLDHPZsl3vn7UpC0za7FzxAJb0YyF8l7HpIlObb9H8rmjSXa4eWuKhrWjSoOpA6lf6C4zRsuTSPe
kW7cs5S5+76WOI5z79vwk+bVdrTiPU0ZOtvViPSwowpQLoGC+KdAF2s2Gs5G4wDv1tAnoXKPB8Oi
OB6QOT+HVr9tKJzX8IzgzjuntskACiTVTTMN5GqjzuUKO9ZeiF/Btp/OEZtSpAUbp7GqA84ASu6B
ko3FnwXY7m8YN8vN3X4fDkiJQDHvjdRSyzaw3EMjevCyMYqY0p+0tW/ZqCjJ1bjEPda2PPWmjSp1
fVuDbWygFv54EXsQcbavrYcQP1qHi5cNREXFTnWxc6us6HetVSWxEiR3D7Dv+zn+ze6LzziU1sky
uhuhSsyIZ/NIPIKpRg5YbVKteSubpN9h6iuYTL2lPSYzclfiXTZ/CLXnNtJ9Od9/hljKt3iUBOkp
+X4fdAtDFWeL0K9Tl4efuRDjm95mQJMi7/M+qZOc0Vddoagi6CNd+6p3EPzQZAhLp3zIFLAKZhXM
G3zDfsCcPM85FT3zheGghLBz+18aOixnkBJzc6el4++79avlTtpbVs86iYkUsAxY90Z3N5Mte96f
9rfU/Gmnwf7f4/VR68ICVFwAdQlWnj/m6/uRIFQJQGB8uMumDGqEIQW5Ve7Dz2IZDNeuT57pSNBF
m0+peTbVTO8Z7qmeoNN+BiB4v/mpjcNYB93lrniMIoHKiUnPNqJjdXYjgHRoYoe1BubkInPxx6Dz
8YueidhXvdLY+91Dq0lrH5r6K/yGJwMX4l8t9V8KTyavaZa1G0clyUI3nORkme5Oj7LiX6cgYTbV
VR9/gbsL32zmRMasCTRBbS/60SSdTswNsF5s7mNvVhN35ThpgQfX0BBTJA8/NIl5lQrn68iXP5DK
562MPLlK4oAOovFY88PxJZjS6fOeLNBquliMiBw2NB+zJ9ni0Zr04t0oEsimHOxVTzfeqDLrBU4g
M3NYbzALw5vwSAoEIuJv6UVOx0hJ8tAcp7hW/fu91ED83F4zU+hX5U/pIpjtqeDrSK/U9D/9XWrn
pvm2GX11JnLVOYNkds6lw0ESWjYxS20LvMdpk3U7XLKKWhggArVASeuwTWddJBEvi1oZF6L3ls7o
fZPZgKpBU+YVGAaKBNg3Vd4wGUF64+mYowInwD5jmDvKa3rCbvtozeMqhxl9XWkt2svuizG7ppcZ
qfQFpYhn62ut3Fu+k1xt/0kaLo1ZZjvQwq+GbKfbkGzsOcnDImY9dzTnUicsrYhoNj0Nu3Vak7nk
036JQgAy9RgzlWGU2QubIptpOVLPJASZWIYrElQ/kTgMi8GFlpEmwOgZiYLtIvndpf7aj25v0s+K
z1moL2w5vHH+0AG7uGfuNGvrOw3sQSBBZK6CQxpkvgPQWB7c4JqEkb4c1IwLJnCh8SUBPcL8qtvq
u8xbd6tH3smHfqChtCO8CF0Rk4PfctK2XYfvL6o7erSBem85vu7BmxxNSL4ZelFY/3Gxy6xuHfgO
HUmCLZZN0UKRk+g8GJytQi+8lUlw4PR8GR3z0KFF1KdwoKH3WZOeckA6vTVAsW89PUGQTOd5YcTp
KeFohvjvS3ilQiE/yWXpFoC81vxuX8owAXcbxrVxxwenp/a3hUY+RegC8kcrJ8pzfROmOex5r95L
2/AWoquiPc7WfdvZ2tOMaEKf/Su1I+1kF8bOzRr/gvQZcMW0ZKazd7z2Mx1otXfSwG5Q9tW+Qm1P
q1vNyzRdkGL68pNqXOomNj/aVTtmL9WqKuldF0G4GWPd2CcObMrUumFkm0VgWVLjVSfxtSI2eReR
IrHwIvoPnRE/5H1PcsM80y+QbvWWvkHtyakAm8JmcDSxRkeUAP8CgEEUr2/zFIy9ucJyC/ECgUlH
v+bYtcPnVOrLsCT9gf4Anj/u7oWuxmNVGWIdKd7gqKDtxzpKtxFFc8R1n1HpBGdZxbWbqoS3BjOE
Pt+0E5cogMVoRiUB9O5NZoJEwVZbUxWhWQqmj4ZgsaGHlWwgRTI1SeRJsRuc8jrqW/pYI773omHQ
6CdoMV2mGA/UHMGOOC1SrsRLj/lhmdZ8r1xVKJUhTIAGkee3AuwD7Z72A9EKTn9MCdih7JWuSbUn
ZenQL7GBQQUqQiZoIn2kTIfRbiIXjLNxHbi0pPtkE2OqRgaG9n0K7ddwLD5Db1YrMGZt6vpv4ssT
gwoP5Tn5ZnoDRyJM0qsLZ3GI/LeYttsSmfw3iujHJmNw6Pv4lxncXtniWXuy6Hdpl2/HqZPvEZ8J
FFROjGju2szC8djWj2QxNLUcdwXRVZFlb8dOoiL2mBv17Us36SWA02xjTKx3bkkgW4UFg/gK+6vn
xIQhJnmyHdvf9o5ZLkm9+tXY4qWNSp6yeduI0xlNLcsdKtNlUlK7taS4lVYLj3OykD3b8lNF5Yr2
DtMWo18YVg3qvffltss/+2raQmag0VgqYwHySpAqOq55AuKdZ4wr3v8CWx6dYJoYQKi2vo/9NTO2
TVVphzG3v6Zp2pg5c2UWnSmAbCCmEXqkHVrrHHUCI/Lk2aU3uMbV+wqBMQda0h0dO4EcqolXAesL
4R70xjbTeR6Es0U49hA3gCU02xsIq0NIX+n26v4RcuxLWTJhN/ManVQsGGCa9NztdsdRY5+N9aeu
M+vLJo/DtIWvBcSU9TzVz5KcTuJWQGAxBp6VtQAUJrkfJE7SKlnGv3u/ORMdCvIMvJvbYwLu9Ozw
2CRTeGWMfSsCjzNVGZw4zlTwoL3fOtDcyHCr5diTdoysAcd6Q3OyUuJkZVTQSqTDupfm65xk104D
AXaSHEUb1LgfXLQ6/mA0zc2e9uWq0oaNmyYfCF9ZOuugJOujvYVTBfjLdK+iMr6Kyo/BEIVX7m8A
CEX+FgAusJBqHZTDWCGjunvHTrksw/Sbe2dcNhV9xgj3jN22w2rKkgPP6zUHi7uZykue1B12Z2sA
ok4Mmk1em1aAkVUaIyhGWfylOE0VIFL2A7lXrXYSUFwXRIR0SzX40DLo5Y35jHIw03d+LXIkYe0v
cze7jZ6eI4Kzl3UP2i6NSEajeU/2UPaKRNOBrsNjaUb+RpbatMqixllnwbHj69QtAk4QgVYXPw0F
RnbLpJFTm9mm8ABrIPnB0+Ax3WoeItSzC0gfFhg/0vFKy94VqQZwN+gkPBkPz2dQzEUxACAepBeU
CPCLcv8pYV9ij9SnVc4SIc1smZd1T8dr0pYOTXVnQCDh0q5DBNYuST4rslpbpS4CPgaZj4RGfg6d
/mmBPSFn6AQ8gjhaJMd7x9UOjQ6oz23WGqk/i9JgCKHVyF1JESNVN23gnOchyrjxnckg4Wlluq07
dmEVboqh7I6V6pmSfpMLhSfKYPQfdQoluiIIeogPFJn1Mg6nv07hx5c6r9hKcTEbY1geGzfEQec9
5AAwY7uMGairB93cNTrpED0pLqPo1yAYU7Rg5q3uHIIgJgRQlJWRhY4k8xXhh3MYb4983KqYdKic
eseCEOoodCPFxFFIXCfoeeuGeGKmOAH3S4OlwdO0BWdVi9uknXVZQA/QiNYbp6VLY1yDOGuw+egQ
oap9JoZsX/fdHwFofSvEWqTmBjDJV6zMcGbdEgTfWQ8OlyhT3WICYACHCoFtFmb9smqiPWWAxuHJ
hNj2NAbGs6f3v5oUd6DOE7wS6BUWTc+/IH5Kieg5s+p+n5IYFbfmjXmPsaprzoPo0Bayb5EDwf8G
F/uGGe5vWgUNfGsgH+QmgE9DP4gccFzWHrSX6Vdi5FTIs9YrtZjpGI7apq13aAiB2WjhxLHe4kYn
2rdLDw26jKYNoJtFGQ+jS7PHr6ZwZZrGZ26nr1WGZn1E5FVF7lbZMEnSFjGyC0VWzyHTIqKurXGP
tjnYkF0uB3vH+4yApPBOaIVhpPrGdaoVc6wQ4Djkw78eJi0UoC+xtFik61MOOG9p5QR+NiiLFrI0
iPeY9d3Za+2hN4viX34lLgrg/You+k5a9os20m7CFffRgWOtiQnBB/3oBASHF3axbNtg1SVkA4JQ
6tiH+TEUMLhBaeGO8LY1kB4k2xyfgkj/ZGGv6AK9uJaLOWDon2ROHchdQ+Aqkdkc16jQDJhQT4xR
4lF7NAaPcbL36DgwFQhbMsomXQNcY+IzvNSy9q9KWuDwd81gBySs+svEMtVSDxW6Hqb+mxGof1Tn
f1vz1JPKQN+VT4cleJKsS8iRn7QzZjjFikTQtgkcW4fiW5vmJgUVvS6j4dMxc4aDSvJ/kTQr8/ji
ju8JvnHCeWoU73q4TJEFbp2w/GC1Yyqq9cmhivUPJhftKq8MWOTgKDx4jZuc1EFi9V5SjLDK7ppT
0rKi0dkV0Fn4HsQSeUuVysekc08DM2pTF++WXijyVybmV4Ss2EjuWZRIMqvcWi5CvPJFXp89hT5D
av2nmQZHWtIGoGKlZiHo2sLPssfQeLF8bTzEY/fY60xX0VdzFKW9sfDmpSgVWrkumcLr5bVIwEXZ
MdkLfdgxuiBUCPaMScgpteNoOPoy1wTZM0QaV0x82ZSmIIpXg5P/1RTvd5bY9Sb2aTrHtTykXQs2
XsQDICEipa0i/xTk3XPZmCT6hfU06MEfzxPEdMbNtAuBHtH62RcCSd1kh7yn2G1nCAuzuS7/cI2y
xaIS20u9tGfCPZ5bgctQpADvTL8ir5wsATHroiftIaOk2Y0l6k/z11AM3No9SamAHCjJrHGVpKRM
haHH3NTdBV4HkKX8Rc67sXY6Z9P6gjP13ONhcne1RnUURusif7EuYEaijexGRKjO9+B2JeohVqup
J6w+wNm1iMjZ7IiJgJtRctZywU6ZdtTv3Me6xI+f83/mkcUDki7aZIDyaKFqMv0Q3D/jTh8E715Q
sLnEFRy1+aXnnNRwUiXlNfxL2BjjSmOoVrUuj8hFAOW4I2t2iswe2QxywKjfSpQLyyD1UBUpuEIM
NZpxTmhi5SMLjIRdBB8hxPzcTTiItKuE9hyioT31GlADRsZ1K0DKTodeV9XeNVuWRHYHOOWnIOv/
GG40LzqHqMmMRToxKcceeVKY/CS1ALEDJkEigKwtR1t7pfDxNbrfw+Cu+4EnFTghuHTrRbfgMBNl
92yP+bNXiy0txl1S46Ek62bK/H3ZAujt7QixytRvNKb/FkqIsPcuviR/rfI/JirmtkjPZcA/CGEo
9VaJcsl7YyMAOlMQKxpoxcHIATNLr7uOEBHA6MAFxfaw5n7e0rpKVrmp5K56balxFMlFjIY8b5Vk
HeJVZMnrzDNYjehzMvYlZaaGCB61DPvNaZQLq/DW5iyg9zLStALt5hj4iMchiNaDdtWoMecAEP0g
G07WTU1Qtmlzs0uD86zzaVCeLTCly2PbHpRFbkAWybfKNWg9llizUSkwnVlYELE3o4UVnsrBX0cZ
K6EfJvtUMp0wVQMVsHlxUmfu7/XVprO6N69o3pyQaAZsKSQrdR7Tpc/OlC3KMAZmzrIcmQtGo8kK
3uH6LuhNbrKuRRAibAUSEi21WTPwV98mBwcSvER6nNfi45AGHDGLWzAX5w1G9NL0p6thDQmAS21n
jq1+bBGx/rwUg3lEcISsIjVN8io/vRpvJ9XjMZM9YbwY6dfgdYk/meQVr8dv35JqmfjVperJdyGO
Va4DdoAYtF5X0bcz1BNxkmfarcHebvx4ZSQCh66CkDRCIT1zpllnpMWzS3Zd7BL+ySEmB5W0cAJv
Q+50utACGozJ0HH8rBRHhBpNV1XXdDvrP26MVqCkvbeozW7H+OdPN5+lK61489xCO4ZOjlGVQCRW
KWtp2lnDvIZwgZKeJ/POpVHXLe0porMbgtjodE7nTjHKtahK7bx+DT3ijFzrFo3ikUDrF4dc+UUK
KcGJTXszjcNLN8cvd40+roSd1tBJkqXRyBb3RfBlZWFKBi3KUdQKj4yqwEPmLn1SxzozeCFlpJ/4
Fln7XHv+OiFm7pK5w++4S5ytykHW5mX3h7koqS3Zpm1DfS0Mmx6CAekRXMPex7EEVWUq90H4l9RC
IhtCHSBS7sDG38XsDOu8RldjaXF8DmASjrQ2SOl+DKE4rXRBcpisnuumVBfXGtiFqGiA9K1xdj6B
YyPd092AeV/GY0OPkOeMlgCi8caEjOn53Js8Fdj+Q5QGIZJHQ1AvF8/xUDFvTciDaZgXus4ARl4O
/iVBRckRrsKEGydfrTnV2zyKJihU3UY24uQW4a0qBsIRC+MZRGjW9I9a9MCwvOSgWj65cfIS1dcC
M+W1aHlPuUvWmpHFb7ZGa0k4nK5h+gfuGBKI7leIApMSxBZrC1s3ebN2PpBb3P/Sxnra2GnCe4Dt
iQnPhFA9s9ZhYJMvPMpvO7g14VnX0i9h2itEqSU+CmXT16teJj/R56eULTgiIITD4IbTNtG1tXrD
ks2OgjQUiu+mNfrqEOmwtskNGhujRWmUfVoTUbwkpbfnwsy3NWKfhe8AwvCm9pE6JSzlhKaAL0Oa
Qk/qcPY9JTi4o1CdzC5/A32BANXXUAnyjyeaoW4rdm6T45rrfeO1oHDdeFAsl43I91XqfWjWxAMa
07skoTPzbh3Zn4ceSt8Ckpo9jrshCORSlqyXbvvkeSREVTapnkZUlht2BNxJX6EkSdXAiK3xMwH1
MNetQO7V4bXvg4F0mX1yGAt5DYvk1bHsche72UfSBhPIHfyesR+2a8BMLFjdUW+pHmjP/w4DuG0V
ZAI45GD2GMWNaYnTlfVunYPbQjIS/52IKFxmPc5ds+V5YCJaPeEDJRYjjKCjAb1K8wH/nT58y1Az
zrES3UbzlM+YJhecdyjhiEJzV3Y8GTsjdj8HZnMcTeio6tBskzHE6mtW+iU5eHnnPHYDiIMEFVDU
0oFshy+tMA5BT3Wla3W78p33cGj/1NbHzH3sgCUNKW1+NtFtX7jvjVtgrnjpDTUehgbfeepeBjZG
OJIC4cJrRJaybIzdwPDNYP9ypvFhyqzPBIpJM5XkljLkUpa1TQc8dvngXsHTnBmFLiSS39aNKZUn
ugNjiiqR1MGKhhBiSGjsN4M0hCvaw7nhi9SjyKxVGOr2cZ5OM8QOLoWpjp4tvrkfy+cgb4hkJg5q
RTbLmbFq7varwLE/Kzt+Jeu06qdhTb4xoTZRsk74aTA1tNmumKmghYQkV5f0DvWKmpJL+0rxZmC1
rhZliQ5Y1AjjiN3CED6Ia2PiFTIt6yCzbNq3A6B+G7ufKgA1dHwhZ1u2+vM0JE+swSVOHRlsXMsn
MLEbv0ngvpikwW0rRuCayVobzAk6fa3JdURkHIu4f2oFWuDUmzf0qdt2qPFLzrJGm88cyQbtnB8c
RKedKH63pjRnwq22y8vJXhahD3HRdpptMPLrcKgld5wzTOLq69Qc1rVnOi94ATxElKvAw2nd8gmP
p3YWgz6YuOc2/jXQXHdvFsRGjEkebcpq2kdDrfCxLGg1/a5rqmDFPGtReRbRajl7S+pwU3TmphTY
/SqA3faoluRQEbJHWMlO96MRKNpIdlHojbRreDu1MvmFZHNL+aKRko6uVUCNXfhanzNKClYkhouF
azVbXaPHqI3FY5i55yTgLNEmL/rI791NtzLqtmLaaNjollY6vJgjfDAM6Vj5odH0AR2FTnInIt7F
kNP+QsU/K5fLj5DRB95PR+xtWd5K7Rk2w5smvFfQEDhBbNbBPL4lZWmwpPr0TGCfMnkP4QFMkiSU
8pEcvs8MWjVEGfVgWmRIZdGUrDLCG5Y42zCzl+TpOqW1Bar+2XGtNIdAE4ZgQeatjTJ4UE2GQteb
Ppx90atLkVQ9bikeZpX7NLWk2PZWUi81U8HhhABXcpCCg999tn4zsff2WGqsPF/2VvDix+NHj8iY
e5S/aSjFak19N19VSm0/WO4bc9B3XNKpxdk/m+QHGuG1IsVmUbHb7rL4QSMeDYc0ZUJY/pUu1Bc7
L54x074yDaJ1QcuWm3JYUsxsvXoU1G2Kd65ALnG3h4LOPWWRK/Z3xyjbkEY3rB2CXRw5rzWtAtqA
XhTv5kAho3Hqo0+21OEHSaSxB6d5EK9T3MI4MwDqlvcXQnWWLra2HVsC1Xk/SkI+Wu2V9vmZVT56
RBZHZYBiHC2Jjl2YfII7ZcEKXPsw4kPQqBpvth2xXQzxg2VbNptGr4M9Ja8e8HVM+43jxZwKvm+6
ktSFWa9x/1AwEKIvEms3P7IXLRl85NNrRNrk+nCsU0H6hm36rNncShV67z0TSR49VOWpVYiPfLLa
FbGrkB2L3t9GHra8yayfpoa1XGYFLSTlmSsbRzidFwe9pSeieci0yap2fBzq8DeyuvDaRk1Fli+J
7YOnM7FXwEWr8aBAOlx+RseiiB48zlDH0GJbiaZ+/GjN5qG2MvIHXOMpELhN5nWrvA+rG5vvSNoJ
Wp5qxNk4j5/9sHsFy4TMewouVoBNhfWIPNFWhwfjl4swszc1Or4y6caPXBSkvIQRc/iQ+DPyZ/nQ
ir/p7aXP97MpyXomEKtAUUrY3U4fs2gl00kgCKRtJNM/BBjHKVHNgedm55I00P18kbi7q/0dkBQc
jCiNF+NsL5/Bvux/uO3viN98OjlDTbM3Dd9xrPYHRk4IhuPp4ilv/ABx26xk/23L1D7ZqFD3QTuk
e/DgztlxBE7Hmk6VWaJpnVTEmgTnHbjgfRLMeVZfSYthkBG44aWcDVhdRGU7aV7+NHY8FBVCtM9E
5zwoIjVeJ//QzZN2muV2F7Vng/wk2MbITcnGoYlXIH79+doa1SS9xFNomB9tN8qrq3eShGpQ64QG
1Ot/475dfzh9/8D3yX/g+35IarYgv1oK3TQcCTeu+DeSWklGRW9a7pfhClbIUR7ywGBsm9nHPhLA
UqfkPQLWVZiB9Rwh2VnPgQTARXyOJT+qm7vaKMULj/VwOEEapGisrWgPAT945ElfjJBSVsp7xO/Q
k/WdOfAzCfP9X34RwHP/xiGcfxGpXNOStmtI3VEg5v7xiyjZsTnnE1q5UgIkqPStmZZPQQM8H2Td
mhZWuZ/l+nruP6uy9WcM2DfxCiHGGaAvHAgpMhE8ZDbHY4/YehJUE7Y1aV60cGaT+9oPd/DP8H/8
r/z/c+0d8Z8/snSEZetKdwVaA0efKXf/du177Mx+UIbZv8jBIhUkjZZptq0T+vkxFqD3qjH3atQs
HOUxRPbJiM95X9MnnQoTjy3tmm0uC1I5OIUffId+R2Ybt9qJDuksiUHyhxpSmUd3Vl/fX4oiWEnP
L1ep8rwDW1/3gGuArqihaAU59ARgS1TEX5OBp5z4FuiTSQI7BOe7qkpEzF50F9RQI8gcmF/uf5KN
9WEBuYC9I2g6gQ4704pul3WTD1twpcYp4+A80Z++MlHFFaEcsfXtCf2CcNRb1vb8SQsupaNVv+Y1
iIyR/NbU2vEOAe5khKlIT1w6FYCB44DYs2HgLFsU6MHQ2PIkmq90tbXjnRHdSbO55hyDYsuq/pdn
xv0fz4xylMXNJiz+I8Ad/vN948QY0PXSYIqwxYd5uW+KicSfRlbnsBgvGC0WZqDJdGtqRUhUFCVO
oTNkuwPkwETYN1959LOhf2K2Lbb9TG1qbDJskcsO+/uHrSxwBxYzzEFvnso2ifdaoGGMoR/6VIZG
vIwcU22FqtgahNGvO5e+b1ljryuH4FZX002OTkyAgY2ydaJ+nSWapMEVe2LSylXoZvZJwmunGehf
7sv16AzdSpIOSepa1y2YVIZHWwjSujxQ+oOq0yOijF2c6M6rgpy3q1SCYjzt8AUFCdHF6LxIEqHe
CX4+tkuLSNeWiQC2txukacKRO/VrSN3Huw71/oLQ+BH8Gqod4TlrL+Wo6Y1B+5JraN0tqQ8vTWVA
F7Yo2wciUIQw6cmMXoxBOmPYEeOmOPnRZK+CzC4+mOasisy1/6hZpde1MMhkhw2tk0TZ5jjTMU0k
7nkKs98cqePdv/4u9+X5vy9I8n8sSO5MwrRdpThKA2v9j6dbCyQFkQGkBm+qu6nRWENklPVGs+ny
diLQd82EaMd3dNoMfe2eXStub9bIYjRyhwFjNhSIxq7AfasQ/DmhsTI066Vrw+ax1cbgMtlvjrTr
pzKiKed7IaevirInMh71uiGjRGjJN+kc33DdzygztaPdUsoOFRORYuq1fRFZRJcEaKzvMJapRsnZ
G9Y2Crtk3fvJeFFYiQh3y2/3l7xtQYagfno2C84s4zAoVKTkPFigy9bNvBYMVoVuaorSfW8bX2ES
kqadByi08+aXD+APBgNJ6lmkJ6/IccclJE+x/e8XXpj/uay6LP+ubluuy5bGtf/n42lZY2vjrCL+
ThG6V8miINw1zdOdY631tP+I9HiCpReQ40G608krPBAaWf1ZwTR/qHQUXRECOwRcOWMbtBb0OB3/
XNvO1Y+j4SmKSEMWKXWtqDB7ztRAFlfn4HjD+118fX/xWprqoeH/VqOJa0h2rvkCCWjDAF5f6nU7
LIkMpnJp0wo1EmKzXvTTiVwURFcO/ZiAEBxLT1f//doY1rw2/T9cry0RG3Er2myUpq0LU9f/eXGg
OU6JSwYv8ONObO+AynL29KC6I+K2qBUzAac/5nZLY1rkTfYZd+KPnwcfnW0D5wYKgJe+gVGVTu7K
alC78egP26rS2+NABNJhAp+4Kxok40YjHntJcl1elf4pKK2UHvqsh21Vzlzk/f43Ds/p0U7hCd0/
HMOoumi5p/8mWnTVx1GxqUXRn8LBMA7K/r/kndlu3EqXpV+lUfc8ICM4Al11kWSOUmqyrME3hAeZ
8zzzNeqV6sH6Y+o0fintsuqgLxs4EI5sKymSwWDE3mt9K9K2cjKa5e1DJV3DFmubpoPJvt13YZh/
bwbzTi+tK+bc+eIEEexVi5kpduDoVcO8c/we+KoCSy8hd4/qxoE2Qvkt0ilVhNRBHvCyFqtIna/J
tPMv9d65f3UyKKjOOmwDoAQ0RFAOtnIwankyeQNFyoOaV/kn1dS+kdUYfpvhrkTTuKXlMz1RbM/X
stHMHV0aL20semehOog1cdK5C/uZsEh1ApE3NkCh2wrLYQqXisaOYl+9zrFRgR6vImbt2kHrtxir
BjQ97lQBzDjR1U4P8NB0zQVL3gW8Md5QaW6ItSJE+vQt8VHjDa32W2lnlyetplwEm+T+QXk7yrx0
uII6RqPIaa+Ba06EJNjFg2No9GJgLeIFZWdmNsr6tHFoKrJAUmUCXJR6fTxyRQVs7ZaJ+jGmLOmh
LPO38A4Z/F2sNls6KKdEmvk5TcdrUw76T6hJrsYs9cG6SlPPZwBYvGDVhW0w2nXTsZeF15uFVQN+
sfSrBBCMFYZbZQrUHbQl9pQhGaMsDT7bmGJN6krUs4nlzFX5mQmsAVjtvi7CSzKYfRpMnzIZDehw
DFJhu9G/lNbwaJgBHUQ4Z9rFCYNJusULVQINNG9zEJnWfFZytT2MOPHA+QX7mGjstZYUEmLKkG0K
9Lq0SKIn7H0hODPRkXg6ZUcx2DSJ9CI7Rp1PMX+m6eNMTrhvwjyg02Nna4VF+AOba8cDq+WNajIc
+1S2FH4c85bmOpIxpg2WCuLSrobV62ide3/2DETS3mmgpAYIVvwweBNy2FtJqVHe7zXVXVbCEkbd
dQTZ3E3Sathoy7enP7Npbu6UKoJjiusnqGKAx4Y5rzsCKNF769+ASK8pyRBpMhLzSns1QJYzatNF
ZRJVk9vhcJhiah9Ga+r3tayvmGpAxXbWFwRXP3M/Lm9Vha17kaB3P5F4FSgPSDbo9ZjzzSlh7pRG
h8D3BwTS6OL0XVB20QevD01fpsD3U6Ru8W7WVcdirWoaZ8s7ouK0zKo0dgFxQnqUqFIv5mgPIyBP
Is2m4AfQGgzOnRWQydSu6aU3eLVFdStM7XoUJDt203ULxO+6VKHozyEQEpq0lJ4DU26TAp1GC3sB
GDQQEhq6iCMN6Kx0LOZwbaWquGjj2K1mFXugZfVQZKKIlSbNilg0xk1vWN1nkn5XzULkIw/AOLYD
k5ZEHRTn9yWt2Ttr1F7n0zYc25vX3ULtKG5A8PeKnYh+6CoZfjI1pJ9jXh+0oe3blRnF2WX+bLVh
eDx9OXE4jZZVEhOyStUMLwNxKGHelY8TNfVNZjED6UswUdKa96aDHSzU4fX1CDNWSmQSrTrQcD6Z
hPi9Ss8gpXN9UsqfvgyBYbEESuTrnwXamCCVR3pnwK870LVJPbWSzrFBsopKx04OVCHC1clM4KQN
yqq6h8Nj0HNdMMBWi898ynvrSokm+kXgw+jH3r6WJ7SpP2bK11E3pp2hJjaKfuFf15lpualdhRAw
as0tNC3d2iAq4RyQl1YvGF0r/xR1gwp+SZKkwGqbtSwNjWZpeTNW6wOLdf0OSImHME18FgQ1XdUm
ArikfnV+Ip17sscxvfB92GjqpD5HoOSu+kXvSYoq1NN8cDrS8BL2ZiYPM3pqentGte18MWtbQfG+
R+GOxu4KQbiy+/OqQEBmfzPiLaGagp6kqS8LA1UHWPN+vgwHbSIph6hv8FGbVBg7K0F1UMx3IY9j
Cap1V1IbprqJRXa095pexLs2uJGS7qcfPoQop2N4apOWX1hDJ+/9NL9yAnv9Ooto6K20BjrDiMUU
TAF4vJI1Z0cNd2+2+QeBBM57Njwnw1NrGqxupGMaXKzlZN9M/jNdVcpITbxyIgXJKNqTR72kMXay
gYiSl22wwMAiuSQltt1WHwj+Pm2a1LJC1NgMB42WLw4DdthB5qBJOEEN8elG+xm4LRLD6bG3YCek
IaZraf7ArUD3Oa6+vP5Ls28VGnxKCUixI8PDryGQVAKyYT+vT26DaeTJ6ViIRIvcKSKiSVaEdb/a
Gi3Ujhe1oW0N1YkvmwgCb+mj4hIRDMmAbuc9FRVr3Y6JfmmPn9KJZk6cM3KW5BvsLMNRO0G1iTfD
tYmfa8gKMAMVDgwedWZVsl9Q0RRXyrDtwxa4bQG7QiNCRDjJcWrQBrDfbNf5YIh1qFMWb/0fYeLT
GC6Hfqc4xn6uej4xLuWjA4rORc2dH4Ysd09Td/w5MPxhN9p0Vk+Q9CpVv4Ndcy4wD0VQTuF8+sAf
a0HFPK4DY3f6toSf9sHAtt/v1C08UlJqtq3RIJbooOSyUHgzFozQhI1vtj/IgmNBNC8OeHG6NqVc
SNNML6tSDZSbeKFD+bY4Wtis73Rkxm7ck/FyomgrE1XchbpGAgky8A6jxihJh8H1mRxlCEx76Npt
RT1wE+csRDEp+G4a1z2aeH1awezob6ZuEanSldJYmu95Ey6RYJ08FAmawtOQQDz2LxteTTbgtp/w
LQhbL58XoZ7BHCcGdVjzgM0H4WRUtPlDSP4AXVXLRCghRLWYkC4RU+ds9aWXl2OzTcesuY1nYMrJ
XME5PhmmTfJGaS3DL62AQkcDoJ3Yb0gRuPWnJatVqqtTrQat/nQZiex+wP1yIDSWnufyf8FgkvnW
dcXdbPPKyS+F2djgnQLIL8F80fqza0ewPlLtZ9gYHZuCmGI8Ki/H/xql9f2fJzBJIMW7CYz7bKts
aSzAypph22e7GlBrVmoU6Y9RPAzS6l8XeWy+S493ar8jA76+zmbWXF0SPlgi3IF8nL5oPVyFNr55
HRJDhLckbnt2HhNlKd3kOvSyeq58ygRZWuORmazyGWkkbPnbOrPSr+hvvhMJnHxS0j45lKMh1zAy
3IBJ6ltAZo6bSBaN7OxKt889ZZbB8fTFXl6wQMf/fBVYm/5yGWzQ+JpEWKzBzLPOaqCU/CK2xtQv
hzpDNaex74h7MX81UmjsfvAlz9V5k8Xp41RzbzCD6RtL4ICFE13uUEsWsAtYuqgSVVhEL/xrlW9B
8R2l3dTPRsjbiZh6oKRh+VSGvJCnLJpuTl9slKAHPZwBc/lPWlZgCuR/1IbdW2sGT8s38//9U/YK
DZbpxyGvE3Q1YK5wT1buaUESLesTU1fuac6RqNpPpDTNM6It6oWbOQi2PFE2LTw4yDlyStQ+wLTC
uEOxCFW4+DplCEzwQNbHwHRW+tLGafvoqRuNBONH+Z1gzu7aksodzXrS5Ub/qZ+JBSE0qT7qBCdu
05Y3O6bRZnWqTkWZU1w0ifwhxQzkxMS4jZqSWjwpTdhv9cfKl5DyTBxLdV1Dufc743Mf6oD/Yqjo
OEx3wnyk4PCjXkyopWxL3iFE9w1RDVMJdeGhl5hDeMid0j3VyfpW6tvTY69PrdilS8mOxv/rPzLw
gx+CbjGFxflNO/2NRyZeAuES3M6dNiIeGQf/ZWyzXZPiSK1rcBu4opsLuXxh49Jc4MAxBjW5oPQq
dq/7W+EX1jbLzelzZGaeH/ebV79tUBNQdPJ0zqNx7Yzyyo+S/NjXgX8kRYQ6ZEqT+vUzktG6VrO4
hon/WKJ1f0Qvc0QuqGwQmJZrKBrhN4gXpdNQZJ4qFFFBzgKsuxfLpiwLQ6z1nb0rib3zHJn3N2Vh
TkDcUv1Qmma3F/pAn4Xdb6GSw5d3YeAqtXWfF1NxK2Xabgr687usEJ+yqVBujdZCbFS1x6VHBf03
cQ6KVOncjLK9KiwkifPctWtQpLpnTPBZofykXlt3SxpwVBwIlmFBaFoBjE0MvIqhqMR/VeoDeIph
Z/RW+t3MkZCfOmO++r0DrgkjMWl3WTXvhDSmoz9P/lUwwP/UjUBu80afD7qqrOagL763TFsYE6YH
nfXxVQPbbIfcZZsHE+ajJU4thWW+rpqKvqYJMWNiV6GNj9Pk1xAWWX/IXolBElKBqmT9MxdcDiUH
DhLIJWWq2KAv/RbM8RUY3PayMdR2m+DZ3fhdMOwaI253/aSi+6mafWAm43GIYNO0WnonIfyB57Lu
at0avBOwNTay6fBKO9ZtlYnBHo65r94FceT8TTsWRupiJy3uCx/eZDKk62Bw5oeGyj7laLiGGhsm
HC1+OsIMA0D4Se319vY0Cf7/HOakLRXO/z7M6TL69l//WZ+lOZ1+5jXNSbH+kqZFBdpSUUVSDJGs
iIe/45y0vwzVtAyVpLRllbQEKeVFvWQ22X8ZhuZQLLSkbZnAu6lv/x3nRD4UxVXVcZDAohuV+j9J
czLNZXfxr/22rfKrmUKYpmZqy6pdPavX6p0j54Kqa+/rpDlFdtSZbhZZ084hRbJGAY6TfdUKlRDQ
qpHqBf715KFP6X6YhdkTtzZaP+08re6Jz22g0oj+R9CI8o6cOZaiUxWz//W1XZoXYUUWkHD2fjdD
59ZHc9izeJS7mOrKwxiB9AxaTb3t0RofRrSGu0BGxlVv2/1WWpN6M9C3wR+rNleTmso9AJPiZ1PH
8rtAWfTc0F25FWwDG/zxFma3uPWB+ldz/Kks0LqPWUrQGQz+6m6oFTLMkfk8Oko+v0wgj/YUPnWa
AxSLQqEY2xz45E5PR7yjAo7/sewMfwNJWh4y1cJMgvT1Selg9Ykgny/LqEZ50gEJu+6EnAfaAZ3q
1aqG+BC+xSYKgwphkpGdSExEHhYDEAGjUsWGgFO4O3YnHupOry8GGdNyZKWwzrUGd0OAk4dMg9yd
xVh87Sxn/pRm5XTsIYFfRCzyb9IWmEvka51ntAMQohjE0FpnMwtHoUYT0CL4veYy1/dxa8kfJnyi
YcVEpK40gosR78CEmkx7vrXyFMstigPydsoGzNcoAtzrbVjhGy6ib7hsh51NPAers0yb3AEP+kWP
1tJfqeAtNn4LyKygyILEUAFZCyjhmtTSZp9lROXZKu7k1BIg+G1NAUVgqZso6efPtm2VOxUAiHaR
1QLfrR5Nn2wm4L2vKi0lVDW6MJFPPk5UfIZVTmmBBS4CfQXtzd43RLuj/jl8moe8vdB7w2HrGLQ7
NJMliIBQElSZyZq9tD58D8HW7RDB5S6572ntRtCJ+FdVVD4rMZlErFHAoul1RJVXUy9SO6kfsyRV
LltWpmDopvAiJo3hu8QBTmeJ0OOtYHe7HmLbOCKdzraZ4NcD5O5/o6+NSSrTUgDJ5F5El5FVZeQv
UU//aeE6Xgyu1LRDFULY2GDJBEy0FrBILpOFn22bNOBoElts3IFUXQhfC9EoEYeWObn6KXfqEW9g
2jygGCfQpSAwFRAT+CWvNTEtN1goQq9u6vBOg19zlAqyXhx6uLmacd4STrMYIRzliyVZpmFhm4tH
RELRZzrSJFTaWreXpSGORhJoV2VPIRT8Y0aYPAon3mnaFuxY+LkjA/conEmCy2qyTctqH59ayDZb
kZ9Mc8q3CerSfeaQQxaYCK3SLrBghYbU5gu2tswrhdjjX6YOTqr6uprvyrJpLtQxpDRf6QAyLRoh
8Wj5xx7J+9qChroVUpXeaFb+xlbojxYLWJuqEtxzCZwozrJySzQG5d+kSB5MB5BuNZs0J6qqX8MF
HdZjwU5MYT/jOkVW3wORQ2QU2catTCSKEQGEG53E4nMzpL/3k7nES+ZoiHXt3BsVDeqU5pfE49QZ
+0AF5YqbWC18kqCweWDmkdux0IYEOCM7zlMI42aXPhiLQYOKJ0RrW7GLG4gk8AItOO2bJMKv4dNQ
uTeaFmt7WfewuSCR4t5sfdcRkdDdQkwB4QnUoSkGkYt8GWV18UTEN+G3DkHsF+ytK0TGkAbLUAFe
keNB09cW1iI4jI6BswCQV/EjVNrB31PJsY6dX1U4eHher2pMTp97rUQkqNBo2DZ5C1YEpN5l0hux
DvkPHrCgE7LLOuiYUCgVKoFRMlwNMldhdBj+gXcDZFGkgOJY1n6H5hS7faQhOADNhPPEr8V1WU/z
PWG0Yq0N1rBjqet89i0/31VQp/vVMCgAmFNJpp4Yohsii4Ghj2bn0cb1gVyW6KKH1ACKQQLLZFPm
dYnd7XZq17cejYcOSzwBJlNLmkGszlciRPzVVqzNdS2CyA1X1TW1Kb2hjzXv55xoK7hPKGOqPtqL
QWOgq07+iF0vx5Oo0qR1mZUU0mbsHCSP0hSLNsrIqRTb6iet9+O1PQCECsbBwbbTWGvgBuIOYX6w
ztqu3Jmm4l9TsKy8OILObrep4hZppbzkwQJqL/FsabbvkQWvbmRjYq9w6kxfm35Rf8Y93z0XtR98
Rlc7wTBb7KHWpGFFHWSTR5tgsvynsmr0LSji6gtPVrpus3m+7bKh7jxmo4Fs1b5LtmByx32OlI5o
IDWo6eaFLVpn3mH0+X3wSBgpJA7XuctwVkYxKaAkSQegArOwJKmuLHaDX5s/UyKhPtf4irmlo3lB
ZB1VZWFQwph18ufCYAbYAhJdIV22qu5a7LvPwaA45P3hx3SF5gD0G4sMASjqRXJj6758HKws21Zj
rH7zhVNswkwOhxiYQ7DKMLHVvmlsEijKm1JPsUJlQpakGinqLXQmdGlRTQTsLPsbcEtEOLKiNq6B
5cxf4FtSU8hb4zFOUXXDOKuf7SIdDmpZm67w+9Cnzp8bBJ5iVd4XDTZ49MmoMpC5kSMWpABjqaTH
OjvOSuyAKM8HmNfRjzIp+ke7SknOKctIh47go3PL0r7tEIYXpBCi6b6riTD6Eqn4zhN43XcqmzNs
J7NwBQWjezIr1Renz8XOx1D53As8RKK3zVtFW0x6MSrdS0s3R28oqTcKrGWAA2V2OfROsHU0rd7L
0BoYZEN32yEF4sXVjBCaZrJr4ITq5RXgFPiTyjAX92VfW3gIeuojfWZWF7AbulsKleNFMeMK8epo
kc1Vjj99m7GP3mElxHJFNqHmzlRdcQyY9bCNHLbhW4hb4de2xb/7ncQoAB46iwYgopoxbIHzL040
y2mh6vlVwCYPlQAS06R9BpuXeTaxWBhfCjoYxLfti4qgH1NjdzMtzScVvNHPtrDL7oaQA/2qkD1O
5YZl5LPkZPB0+TzJUdWE16rNLBDWlF9Z2+aBWwMFr1YKBdFoUxmJvc2jUnmokz5bZ1kwQWAIU7o8
g6oSL0TmzyMgiewOi0+xrEXLyiUpMnY7MSle7SuLbavSwcppvLOdlFiOWtgTe7eB5WRYDHSKay17
auvIf0JxqdCjqlPP0lAztrZek9mi5590ZsZjE4O3UpVi2EqmIdz9ZgDYlpLxil6AfZB0SV5mGvuP
OInGva8PsbrCSGm+CKdcCLI5qaFreA3BY5SHwJwtKbgMw9zfsZLo6mNmmX70nPsyDsAV6KIp9wUc
4pHXjzKmblmFxbESoOKgp42XKlaoS7TtrHACLNIqbqLKiY0H2TMBbrJcN1q31k06R2O3dPpVGiDU
2Q1HQewsqzpJHoq0jI91S31rlcF7ookQ6QSYWUEfXDZJaH0ZAV88Db4xqoeFD1fcJSky1FUke5J8
AOUKuZntlAUU+55gNFdhrJcPCOOm41jgdKD/k1CNYYEgrifW3ghCDIUcDxr5A0YTIKne1NejTaBW
UG5SSc47hgjogYLY4gH5s6pTHdbT3iPNJKc4a4NaiCf4waBYe7GNiV1lgWxHyVd4YHW/qmlxe0VG
BYDpncd55cu+mtZV2A/PFhR2ysAQWWM6kmHR9iSk1ZtaqTEKBrBwygUkEATugBz8UbGz6gZowhLo
EFuq8Vjh5R8PNe/bI8uPBpyqGkL8JGs0uKZhEPDr0udmugG55xZS4h2SlY0FgBcBsokZCk82QIp9
s0O9ed3cvZOdvu+xsuczVaJ7DcewVQQ62PXYE74pzNtTSJ4SHdGkRol+QQjaPVqFXf0Nw88T9osb
sliUo74pNtO3W/8udv98+OXT3+04ObrJRg8jk0Vb4NRCenN0g1dIWErDFegrzBctfZmn5z8f4Zc9
ralKmg6ORYVR2sZJHPbmCBj8UtZaILzHYL2kawTNBwfQ3re5TldQp6uODJFzMHjo3l9BP6lLqUWB
F+7rfXWIvX4FrGtLuc+N19RhPtBU/Ho+lsMJSXQVS3PNXsRub84ndEbMaANL+/aod/sAhNSfr9f7
DuRyNkvXDryvLkyHcufZ5zdmbPstlP4or9a6PPRI6/0tulaflbURth8cTVs+7v0AsBwTIahwNAds
ilj6CW9Oh8icAPFW7rGt3meH/gIWhads80PgfXThNGo1fzqUPGtNhGCqRcShqp/sqL3okAEvXRGo
ui1YTKysD3oAHx7u7EKy1yPDBX+Z9WkiBWGFcdgFzTNseJa6FVkR/6/HW07/zZVEt9DoTpd7tUdK
sIsUaCf2zMVbsXO84oN23n9zciilNU0nbd48mzW6pJ5lpeRe8NB7bPpTb7xgbJirGeclksrVR/1D
7deJYhkn/zrgWUNF64aQun/hqaWb7tU1GwF7FXuK4xJe5InL/qHfpttZfjQ8f3223x/2TIGSE5Bm
DwSaqORHsrhYpRsWZnuCNjB5PaW3BMB8MCFqv3v+3p7o8vdvbyMhyzZBXl66t3+CXmAX3cab6AUB
HCeqi1W8Lj/LZNV+nfbJ5sPL/LtnxOGOokEwbBNl4vujV0OP1hpOfbwfL7tttqXct672tZtshtVH
c7/261RmqyoNMlSiFi2y80EEwXUgD6HyWi/fQxp0s1seEa93+3X2A1vO2r7689T20fHOxpCSDuZE
goanpV8iNqxJW//z4cKEqQtU6aZtCSnOhssw9SERY5PXb+DmeblnfPOfdQ8ynNdcsyKNt38+IfHL
7GmzktYdhBa2sJE3nx3P6h2lyKdxLb6oh9kbrrD0eyCPH4dn+jORa2wHDxQU9NJv/tq+AxS1/+e/
gOANLi0hLHWpTb8fL0EWYxaHmKJv/a3c0P52jQ1OxY3CrKPRjcelvJJbzRVgb1fR98TLSWb5YDI6
Dcp375DlWptCtR3dAf281MffPjKA2PRa+tUm3gMDY9M1rqpt6EVMDcEFU9RB99p1fFdtlL3w5jVY
oF1DNtiX4eKjEf3LJHX2i5xNwT3VjsG3qk1qYySCEwQrOIs/nOiXV+L56eo8L7hVlgnRPntl5nFq
6FND1KarusIFR11vS4HLc5V74XW7A292Oa+dxEMvaYz34Bvs9Z/v+q+zP+e5TBIs3RzGn3E27LrB
kJnekuKKYcLFLr2FjUDaxYad11a9+HuU/6NG0nX5kn9q65eX9vi1/N/Lj34vyqmOAIX+x/tvm9fv
Mf54X9uv775Z55THp9vupZ7ugFSm/OirRWj5l//Tv/xfL6dPuZ/Kl3//t+9Fl2Pdu3uBuJL/299/
tf/x7/9GB+3NNV0+/++/vPqa8XOgEL/+13+mX3/5kddGkTT+Mm1d4BPhAjvMKIzo1z6R1P8SeJUc
e3noWK0LhtjfbSIp/xIUTy2chyqST3P5ob/bRML5i0nCPK2xeFk7jvgnfSJdPRfzGKqqCnP5D3Ap
k93ZW6IMECxXlNXcQNaF7lHfS36OypjcxbB+n4Y+n+e90jojgAuyWGay+JzyDlNJ/LUM/EbbYoCn
TtnSyr2pU7wHam1rV5if+29OOPVYmXEgUvwktiRZxDNzZkb0YxzHAksQaLvCMJuDFjEdAaFryalu
DHraqdT95zk0E2KaZx/BCRXQxdAv20YQs0cRdNMjl9+RlNw8d7ajRmvHadkZSviwKzUn9NCptGSb
IGDBdk5ofRGQDA+zEwNHVYK2pai/ydWwoSw4tV8jvI2QlQj4Y66x7fRC2JBbeqS3l3rbGfUWu29o
uWU2Gt9Ja0fjHmkKFo2ZaYw8PHpHtIkMq4TKNOvURQCzdx0S6UK7TgSRm6vI9If+pWw6RO6dlGW2
LpV6vlFJrS/gPTigDTgLqjiFmQrquZZmFTe9zDEzxWWnw1cudQnBSJpButcqUgVRS6FrneJ2ItKS
Mk3gw6USfdndUhvReNcXVB9n2RDsjEyfmM3YyZ/EbPvPQ1o34arG8AxEF0rU2plUa6ElJNNNQyvc
cdsmt0KUW03ywyGMnrOt0+ayMSUudG4dW2SsrIonwxlMU5gRT0VLQwW8C5ckMGCMz+Zd1hXRdaek
5s6Ow/AqrjNtoVVZj6mAQURVQd00qnDoXnGyK2OcXvoggf3fOtZ0mZEBSzAqESuuEZflhrI8kpXC
FM9EKjuXlhLUd1kcEG5s6VN8T6eg3KAI9gtvgNf8PBIusyK548UPCLcv/CLb2rSV8NAqM6G3TXtL
YouAiRQrI/jvBkrkwsO5VFol+qQ60XOrqNMOzKWzVjq1eykL/4fWyuKojpVx68swvK90DXSOROZD
6kNxR4JhuPXzGNSPIzF86RlOhNZfZP7YCdw6I7y61OQPHkLiGk3KHiRhk5vXQ3HQ9fbB0VDoBBn+
+qEGlFVLQGKwtVPA7OFj3Fs/uiQPVguru+l63LxNeEXyxQjgASN1nHWfUAbf9ynqmGSBhvIcENTe
EzXWU05DAWk4+6RCG4Oi0aRqZ1GgtYk8ZGuKQk9AgFSr+VFv1NorZxCIhWF/C4OSx3WiYNxhelgp
c/MtiefveRclPFIsz9smsG51ZMqrynDuiwZQYenc8xjSolHFc2zgdig7RF8T93VdkjDgmmIJgTbU
A6gVPleht9WOUb3CUz24LbVPyGPUmesg+CYa5QXNyMjzSK5ROgVyXan+CNzBonMURZ9xkgBVqBe9
RQP4AKEVbH/HyjetTskzHBPrsoX9sIK5DhhMjbMd9DKkKxmV6rqXuls6eUTstd/iSaKkLVW/vDDS
YUkqGTUWNxXdEJX2VyixfYnIvBaVUVyZkMMfO9UZros4og+URE9hFEMVKlN2oBb5t+spV7+QQVJv
Wpp3NIKQlrmJQfvMzg0MdQGKqbjuKLBWNGTSlT8yMLpKYYqUeb1Ouh6wcWA9o1sawOT7+lXomxaY
yWjYsW+av6d6zTQVFQrtkJgELXLnL5O2/TlPVuixx4uPY45XPevgsbFSNzcAGNoDtIIJw0z3ne7y
CGYdPtbWnMqJ7O4EeU9rpscOSxziUcbIgfA8/4ddKr5GJk+HiSGsjUd61WBlCToC2BLGzbpLMVaS
NfR5ofCDOkksEDC1hVsSojlFN6OiD6J2a4BJ9kqtjZ+zVsDZCfl901Qpb7Pc/pRlgyQbrJ/ghpL+
Y0qMELQVS5QulxV9pnCNYMh8zPoR5PTgBBco1yDJaYTGoQNMPGGV0ecoYHslEhJk6A/TiVSmaq9r
+DMnvJWYg2DfwvviA5Qs+lLGdo69dtSmre7H4e0sfEAJYeGn+C4anUdnI5REn7/LXtUTtOtgXrog
iBIXMJRTv0TcjrXZWzeYXiISreLwYGbQORXIXm4uJ5RnggZLM9G1HM0xeYywKR77hPaBEJHBqevJ
hPRT+qQ9hjDu4Ni1BhYPzFej1WfOIcVJgnnBNr+TDROUq1KkpMvF2jDLazkISLYgx/iaBfN46I1I
ZUVc5tOxmgi2rVcCtzXBAgXC9wP84jxmtxKIqNhqSiJjt8ZYN3o8Hw4caCNy7jJsoNmugLIaPkDO
0pmdRN+hclghordMV20nW3iEzGlLIM9MrFyf9ZlrUmbF15wbyNXeLKBuXte/bwuZZ7tJC8GKSoUA
FQw+Emnq54Wxsk0SXyT0+Blonvq1vqY8e1ReCMLZj+t8nW998cHG4/1yfzmipHTFzUXabrAgP1sG
ZeQ5akqPGYS2M7lsA2HHkDBm2I6+dvHB2b0v0y7HMqhDaw4CIjwh/N/7PU7ditawqPS7+tZ6ouW9
Sy+KfXf9PyhAvC8BnI5kaTrZI4s70bLMsy1dmwVjLBUIoP6RMK7NuAv2nQciyuXt+nFR7tdrSNWZ
sh/+R1NlV3F2Df1RH3RY9iPnJTdEcm+DC22HL+XQH/o1sPXdcGF/NFKWM/jXBur1DN8e86wOoA5O
Tv43x7S/kEHJG2CV3Poe+yZSqz0Wex/X5t5v2X494vmGSUsNsMUZeTobbRNdNFt4gh5ERTf/Bvx6
k3nDLtprLm7gLaTNPw+d91WPX499VlAqIHA1Qc3Zqpk8Jo0Bluvhz0fQfjM4393Esx2pH/Z60iMm
5CaOnu42W3s/bBqoXB/Wp35360w8hdJYtjqo6N4/BqA9RJz05eg2a6x8YKHKTbYt19FN3sYrLp8L
9PCD4fK7e/f2kGcnhy1qbpF9EOt6iHZIBzg1c1NuPzo18bv79OY45ll5WvBOqIuW4wzusFZWIPhh
1aPR9AQkTJccA5e+uKe5Em8HiOpVui28lNchUYSrD2vlv3sskQE6lgYPg9bQ2UnPBC51k1ov11nb
QLVdD19RpmydL5Y78xtkm5I9yT+eTsF//OuYp1H2pvIJXWbsxOmYvtgI7iewJlpe5uaD0frrGFoU
jnBK0FQzks57ThpMnanzdejMa7lhaV25MA/d7zP8rZWEIMxy+INH8IQ8eT/jvD/kcu/fnNqADCMN
mOg4pNG54MuCgBsce5nbrlBHf5nwDLpkfEy7j4pjZ4Xz5fF/f+izCTZsnHbkdbkcOroj7X5LbmLz
1K/Vy3obecmjvk2P2v7Pl/jX0fP+mGcTrG1khJ3qHDOynhz7MenWxJv/+RDLR/xyRTk7HdyMJnjt
v7+ipOkO8IGgyMD/6YCEw7+vrsBM/vkovz6TnAgvQsrhFvXV8zd82qGjFCpHyZTH0fpUtR+81n93
oWD9CE2XjkY5bxmqb8YFGtrKUgMIa2lLBJdya4KDS8N//FxRyH9zkLPBx763MvLlUoUQA6BsuD4Q
T6X68udLdVYUfB1oVIENgbCWypB2dkeI2LMbCFAUu7ftU73vtsvbTVwP3rCPDx+VIH93+w1dAiQH
L0HP9eycNMRKAeJ6OJPAGG1rulAG5XGeQ17o8v6DE1uWVudD7e2xzp4g1W/rEIrCzNst2BkXyVZu
R5Ym1Fe8D5/W381Nb4919uRgRoh0reJYS3HXoYLM+guYlTs+mBvUq95HL7ff3rW3BzxbmWhWVQOH
WE7udlqLdXAw1gb1+uX0Pj7aR3ft7O1tBwTMNSUHI0Rr00Kcb60U2/l48BHM/fmuLaPt/KbRG1k6
S/T8zXMj7ZRhHAa1rTLtZVfdtt8RLn7Zbj9qgCxl3V+PY7GjEY60WKKfjXqQOyNLWEgitQejzAVd
tbU9cALxJtga23ktZ2bZ7jFcf9T7+e07hXcYBVgEXigbzu5cMsII+z/cnddy7FaWbb8IFfDmFUD6
ZBr6wxcE3YH3Hm/9b/fD7kipukQm2cxQ660VUQopjoqbALZZe625xlSNRmRaWtCd8Gchh3MqMsNs
n3Gr9F5lN55T90HpfuHlfrctfhz67DvKlU+/Vs3QqXAohVejv7TkLg1w9lbpppr8tGQAQqB5R0Tp
UNVaSkeTYxKmk7qlO9/9ecJ8E8Tq+oeHOo+/PKmILVR8p/cpO8RfV8ZpJczEzaW969s1h/uLSD+H
gubl/MsNamk0Bipth2ZNB/bmlTCLHeJLV5pF6+DCEXYmT/lzX/442tnHiuIypFM2O21f3TZwjBcV
lZ1bu+XK2+SZDVDauKAp+ubrWaKE4Eahl0Ukxvp8qmU9GGUBPIRD0yvA+GeIgn9/An4a4WybTD1E
hWDe6QonixZb133/eGE2fLMRfxrhbHV15C9jvRpEbmxQgmbxjIKqNavRplSL7E779e+I+/92ketU
ffqf26HWz8X/+6/s+VON6/T/+LPGhYTpX6cWqBMU6s/aFjK0f1G/NRUKSxLC/RPN7d+1LVX7Fx1R
zCkT+jD5o1P6479rW+K/qIIZdEHJpsWEo6npv8t6hz8PBCqC/yMJ8HNAZjKADKuA7mUqLhSTjbPP
TuYGFj3mAzv6bcN+hnNaE88+vIR/D/kxUfX5EDwNoVAoQGloUMnjOU8z70PMl7Up1IKms3aTZQ9v
1eR6JEW7+T8b5LREPwwypQk4SYVBCMITGHMS9E/KIhf2zEuPcrbQc8hkUZz21o72iQlMOGpmetvb
C0Hy5+2EFwa4jS5b3hiBpYLc4POzRIo6jWoXUGXBeQwDCzHdIeH0Fz+/sfMvT94QQhEtLrpocpif
f/k6lsi4UtE45LJInmsa4wUGUzKYsERc/TzU59iEJJ6JSzU5Q4Jk5CJfdC9hD9ImNBrp0OaWltPS
mkRbSVflHfZXMZ4ZTXs3dWLwqBs9ZnBpEl7a3D5HtH/+AgbNoSpiCRKm5weQl7ewJYitD5mxjIG5
0yGySaYDlbhF7OMDGaebWg7mlXobxeGF6f/14SlRG0RLOgVs3sLZ0W7RoxzLcZAePYpTCfa7U/9o
1fQ4HeT60Uc4EXf6pev35/zU6Xk/jWmcpVZ0MY+CXs7So6WOT2Q2FOi/aNXy+C3Tc9keCnr0CTgo
3gbXY+rvf/7c5xrHfw9PzR4MFpqg87bKUQmb1uz99BiVFfzk8rGdgF/34qILwxDTx/S3DGII+EO+
EALexnAxe3y+UE8vAJUQe5vCTonO8vMSCuNKgTQlJUdZUHaD0Fw1cfcLp1vX8sz3ESEYnubNXa0V
V0bUryc52VeYtpp5dUuP4DVNAq4lQBf5+b18NxO49SJSR6+PoOFsr2W9CSmtVskRqvmzHoeHsGMP
scAOZYIbxg12QJF2l7bphf3kFPD8dTX4czZYaCp0PgYqinP1Ql3UUqxGSUrjYTivx8SuMnbiIZyl
2l0FGi2CV/Dzk57Fll+HPH2fD9vxmFBprApmgEqv/dA/jf5RTZDo67ACgP3EJlk8aAdw8i+940sP
e/aSxTykLtun6VGAe2ZP0XjIyhaVudLBUU9fOh1BfIPzh90HlBVlJXtVM2GtTyN28vq1iTcjx9m8
nIxtAVpeK7SVKp76EKViHivlax9UAo7W4qHRMK+oYOPRLcPymtKDCWXQLrxkcWJZj7J6z/Xcx3Wl
/Z1zOaNUxb80FN+N1pUycyEU1St8AnroQCv5qr/qRnVXhfXGjH1q1icLsL6rrjKaHyw8FoP6ZOZT
qY7SJfeGFD945bTz4sLBRfKqhwkhCopba8TURbY2S2nWqx4OmNkiMAGBxrSbOeXQQCgFe+GEbHah
Kfdu2ISnjgtqakEyD0zjsdbkTW9Ym1BtaPgyhF+4Ca7atIgpFnh7VVHnUpNB7jf6x0THAQkpAdCM
mtbHtlsUE3m9AZKfDIvJBug57/1uO4khvc7CES/oec57cbQeu7OoWF+Yc6cv+2WaW+yypFTR550v
L5b8lCeDnhx1ZTq5FIkLIWzQA+rFevBlDAfKGUBuKFfTghrBJtVPipl6HYTcubSR9jr5mZ6zo5+E
xwu/2dfjh1Z2mZwa8ibKTOdHADVllUapvDjG5ZvGvj9g0DjdqkHl1OChPR3zjGOn9DRtXsxrf10O
J6IcOQGCCf30T58XouiHUaePcXFMBB2HBzJycwX/jVko6vUKMFjtiDHfSPL08ImqabeItLG9iuRS
30wUNmdCouhrIwzKHSA8WoxCvwG2YqpzLKTat5/f0x9q0c9fkF9WVQEbE+CqX1oXzFAfCh+e3LGy
VmH3FuYPvtGCbvrVAsxQu8kFX+6LT1JGM6aITfAw4sdmbeoRHQ5O8Q3TMG1uuux37GezAkUqLaZZ
Es60CLtjZTsg/hHy4e7n3/prHKVCqIf4ePrAhLinP/+w1YUREhDdxP1hUpuNN8YH2n5DzGGEiwXf
z1e006aqmjJCO/5JEr92QvRhLlWy0hdwNP2SOr8puiPY97VohsnSPHVVjbS42pD1ilVoqcOVkNWW
62lQz8qTqItGW/VC2P3N9DJl7iFMLIPayR963Q8Pr9PA23ttXRzD8n7steuMS35KD6FiLK3kVRWT
5c8v++sRyivg/CRcpSSmnmefBBGtkhbzsi1zVF6HHLeHRp0SOLYVPtCqMf5WRwEDJQuDkr5NhQun
y7ePq1g0itAIINNF9PlbCzTaotfI+ALY3jotoH1bwitSGXDd6LK3MqVhrsytC+f3+X3gj++ukjbh
eOTid576r0Xy2CiLeMk0E3s1No/GcGGIb9/rX0Oct4pUiVqYHmLB44RRkSovhs6biZpPbKrOffnF
CBM7D6MLk+eblcO9ECEzhXeL+ubZ20xzIcz7wCqOcmYdO1Nyzb678+Xg0sHwdfuFdK9T3FeYofzt
bA88pYNyOTOqYy1p+zpEmO0H9U2eyC6n367wRVDl2LUrIAKttLjuY+nCtfHryfT5FzhNqw+rJOmL
dJxMsyIA22u0FQ0+TTl5akM+dDr0cz+vka+x72k0ustON65TzfjzaAO6kSmsISZ7obXQ4mrZt81q
MtNlg7Lrbw9FFYed+vT96Ds77VgfHiwEmeyPRVcfaW32XTMNlXksFdbcj+TfVHkupSy/ThiN4QyL
vxRFVc8vxnxdsfPrpj4WUu7KcTX3UWDq4SW9xNfFoCH11k73cDIz8nlHWGDBYwNeyjBaNStCZT9h
Jmj00YZ+O1Z+PIvwjJWG/sJy+LrMT8OeGhxY6NzKT7/Wh5cpjBWyEIlh46mXV1IWBkvYc8aFstW3
o9B+yOVIFM0vdzO4c/VURHwyYQJk1qk3maCtfp4V39z/NHILlMXIhSJZOL9ul0qonjxL66OZ/q6A
FGCtbrd6Zw/mrYCRG9oCV82Og3BM8+bC5P/u8T4OfbbUlJ6+a9PkJQqSuRTHILDNDneJnx/wm3l4
UvBw4mkKb/Jcm5QVBVUkpdUORteVa0mS0zsfmPiSeTJdaOH5OhRBmwglyWA+IoU6/fnHSQEhoh71
KDz2OMbPKcpVm0zKu3lRxtPibz0VLupo5k3Q9QjdIfid7xvATnQsvLrxiFQ638hwWTdmLhrHRBe6
Czn6sy0K0usfGUHaZ2ROgC/Xc3r+k7JpW+Nogrqee5IVO2AFtfdMSPA7waPn0ow8W9KnAUnAUBUA
yY2Q5vw1FqgefbESsU5OLeuXj+Hnps2lchXXvrSHayjeyxVs5DISB1wFT8WkbOjfW7Ns9rkaxbsW
54oWimyM/tmLBldsNB2nKrV/rvO0wcOlTIULWZSv74jtDGk8AQ+bObPg85eHFivjogVLbgqeQb2T
nhiqQzxeOPjP5hcv5vMo8udR1BJdOn0LwlENAs0NCy0HNRUIW1HMlb+3v5EC5FHo4GCbJnEN8ffz
UDEXVHYGozziUxfj3OpdWJVnS//Lzz/9+YelUtZJKpWiVR6B4eK5G/zDX/9sJRbDlCNc5tdXR/gn
i9xzf15+Z3WrU4r08/s5TYgPv7+sCUgjRq88WtPBROx+5F7Ww0E6CdgdHBMiqHqAJR8m4frnkS+9
uLP4qNHUIad/ojxyEkgDcvQLT3bp55/tyZBI+kAXNT7MNItwKwz+4Yc/OzjHiVuQOPFlsmmnqtei
/89+vnaWTTWsluplw88njrQlHL6Fv7vz/vHlaW3j+qhIX8Rntd8MBVyh8miaN2W+GNSFVL/+/I3P
QtB/T67/DHGuNRPjjr7F3K+OnTrMIrCZbWs6qvkgyCeHlPTCG/uyq3x+oD8ChA9T2VShPo4TS5G8
rwU8p15h5f7zA10aQv68WnIlsZTxtNo9w8lUR5a27XRhiO/n7V/v7GzDkgBES5nFEDotR9wNLrlF
XPr5pz//8JY8ycd4qeHn9/Gywrj45p+9obMNSxJUvJomPjletHTKpPClLun8Lj3B2ZbVx2kCc8Ys
j9WtPLA7uT8/wbeT1qTd0pIJJZG+fX5BSoWHmx7U3JsmEOEFRDkFZliy1YeFV146b799lg+Dne2C
Jr6JjaxX1dEy9qCVqI8sf36ab2csgGhuFmS4vmjfUiMbIwmflWMDzEsz14P6aAb5/2blfRjkbE75
UyxPacZHT6dqXkzaTUXXl2CJF4KTb78M3nGmQV8OzndnwUmbTp06Ams+mguaOnrdOSjjatIOP7+x
0/f9kA/8c9OilHO6SdDufJ681DocQjOd6aVKILE2yu8J38THn8f47rMrf8S7WPhRpTz77KlcNhAV
u4r0NFbk8yKJL3yRSwOcnX660jTVpDOAVQOafgrLS034370l7sKYKJJj5hHOnwC2HW9wolPoue4x
MV5IA94AFyQu301eVKEaCUhLJO92NghtPx7OiySI9HYrJI9DtWsuFe2+fQ4ErpqKuos61dl+ZVqJ
6Xcpqeq4FG+iKd7lfvMa+KJBQoqM+d//7DB4/jPY2dYCK68rfYGUvGa82rL18vNPv/QoZ29r9IG4
pV1SHHFdAnnlwZTW3Ka9sAi/HQVqjaKiEKGkeHY+Zb4ZEZX6JULGINybwasaP07yhVPku+lLaVym
BfvU/nN+1+XW2LRFIfHhwczPFf3v3j+IFD7+ePnzFj+ZNLWJglgcM7+1I/nIQdWK85+/xrdzF63b
afZyXT8vBk8plTwZzNnRN+kgm6qFKXn2ZFyy7/n+Tf1nmPMwkfNJR1DAMAmRSDrdjKXk/Pwg52XV
PzbEE/2C3iu8Ur7QSnB9meSG9uhjZSybYhFYK82c1yHO1nZbzdIXqXF/HvHbV/dhwLNlEgZ5qqcV
Azay3UV7jOvSS2idb2cxhoUiRC7Eq+f3XKzdRkPJGEKAyjvIdlK+lTjzXBKufv8kfw1zNtFY7doE
/Cw/qp4H7R5qFT4tPuP9/MK+mwQnpjW+tnweBAif5zMyKJgoccBck2/HlicK3v/RAOeZekPHusc3
GQBaTr5V1L+Xb/pjhuHORzehRpOEaJ2dVqKWYhDisy+aytzUlyllXOVCHPT9K/priPNXFMQDXcxp
ccyFgzW9pOntz2/otLmeRw1/PQJFys+fQC3Qz3e4Vx99vbBlLJrVMHcgptheix/NpYPku3lFQEct
CLWWQX7p82g1bcbgA6X8iJCijF6536aAKH9+IhQrZ+rnP7MDH8Y5l/QYIhxlj/j3mLfXYem7Yndf
6Vcj1gbFb6Gl2be4LpQdpOZovAms37jyzj1ftqmf0urs+XOr/SUp9KMXy6xa0bqJrQtvpoWbY9Be
fiqBv3rRzu9MV/JedPUu645S93uobg0Jg/nsvWmvkHSgYrhRrI1OK25nnlwm7sJmng3LKN7K/Mxo
2sXaPpoOgncM+qsBnmV7DJMeJUFkaykioO4m1J/jdKHQ0N6avzrz2s+XKAjBx/we042BTaUFonTZ
G1sr3rQZNJ9gFfg3OTVV0dt05cxI92oJ2nu60odrrwO0A6HTzBaFehWZiU1PhjOps1FY1vlDVut2
U17V8jyW7wo4OXX7nANioMnFVvStmF8nKrXaLLah59pSNav9h1p6Noer1NuI08KoEXK8eNjx4OpA
eT6a5xBiKdhbZrER6mOt7oXgeah/RaKxLofXKF/ndTJXT4TXvoPQedSNGbSJocIzPmbCGy5W80Gv
gva+HdhTg3rpGfdNL2FMupJj15vuCmUjDTszn6viWpluYv+aLm7SkY6pbAva7aPkDkUXH8L18uwX
zauzLEhuxHJe6/dpcqy4jHnzRHsxvZ0YvibmFf44MxkCnJis1EKx6Wa2Oz6JDJS4NzClFWI7QDDh
h1edd69oK7lcYC2XDStiiTiTAYTSsz/clMah7ye7SF+9+CZtMEZXexrG55O3itvD2DO3TvqqxgC8
oNuqdh+3t7W4LZKrmMfTI3SZwqKV8pkvAisWSGjPGpAbkRo4Wns0w8DNi4PXb2Mwti12KVidDnjW
BUBvjeHQBTeh8DTU9OHNRXNvyIOjFR2F3luctnTrusrvYD0v/BQVRXDlDb87c9WI15NsYZsUkCHw
7sf0TtdzGoJCxxRKLNhuqVlN5VaLsWTd8bpKYR56WzRgxtjDJR9tMSJPUt4IASzPx7CbGcGiTF9S
9brFpWn0Axz6fkfWbYojUz+95M0qbJ57GWPWFrLIfpJ7wMlbdbzJefi4felwqRCkLVYdjop/M3Bu
G9i4XbDsgNAizEi2CulvDbu5xo3xgWuaZTuAgV5I1pOcby1hjRN4l1+BQI7wwouHo5K0rlIvBn2J
o9OUbQ1l3ho38fgulwfRu82tnUJzXwF8Rsu2Qe12Pr5hOGUr02Ocyja9ZLl6h8poLBfUsYtw61vb
2tg0A7ALlX4mfZZ2h9K6MWkVNJBJUU/JQygiuzIusDM2XCgBvjCrpzVsCpG9VlMOUnyrNotGPJTD
QkVoqIpXgnyjmW8BpI8a0VRxG0SvYfFblmYFHVq+5/iFb08F3O3Y1fsbHwtTo3kY2slu9Mg2vSe8
Fh1f1R2jhaMxzatm14hrXcISWFqV8T0WBp2GSeRcj1dN/t5JOzU8DPl7Km0F67aMO6f2AreeYreM
HhV/LvjzJNrE485qd6kFlpd+usGpBNADt0Vyk5hruVrV8sqS73SRHe0Y4hHdDLaS0rageY6QCdTh
g7kvQHMRY7uWseDdlNV90vl2Beo9FrK5JUHn5tmoJqyRh8xGzd+jwyOl29+G5iyInvVOBEr+2JMM
x9/RMUrQycYCRrgttEDUsDwkH+yqbeRYwWsCPzbWXstirpkzENaxso8n3O2ya2F4FvR1Ma7NROTw
OardYZIpMNd3au76sYs7reNPAAHSd62i4zvd+uQYE8Gu8CrUmIvxQYgPFhtyEP72IGc3zOzB2gC2
gAy+mHqgIgBwxdRzGqN5ixGGBdNe1mrXSya715OdoK6bfo0M04Wn51QKasYQ8H1gkwKEWBQ4OA1L
0VU9XOnKldg+qdrRxHrbP8DHdI3mtomQ9lRodZrWLbW7eHiBfOBQe7LBMS40XVwEwgrfrOtautGt
5NrK8MH51Sh7T9dXavcWpxQYfaF0DYVjhpy5kYfrApVTBy2ihe6nR7iv5Zo9ZdVOmnCvxa0BaLzr
BbI9VpNdIs3NQCpTyrzFJnqZasEOXBGNdjvR3+X9fWDdysVGbd5VGbsoX8JVSLMrEl6d9xJJ6jxQ
67mkb6PouQnuxMH8Zamv2Htl8nU5yI6OfK7K5uY0zsPcwPFmKcrrvtv52aIZjriWRtOiTNa4H9nt
eDtglNvPZIIj6TGVEahuEs4RC09kYxManpv687bZGPiXtr9VFJzCWlBvzIrzccBW2FxqwSHut74E
HXLRTk+W8RCUv0Rt1U0Hpbyu25dUvs4rc64Lj2bxHkZ4Zbcz6EBg8mmZ5GQcc3z1LIkT8rXzfukA
HuoAwxxim40fHiP4ckO51DE/0o5+wZF8VzbXsUZFB2lDX7xjts3HuPESUGnJ2kyPwPFbTIxkXANa
ocTgdWnl9VyDkk4HfTFatpEWtmHGIIuWUjpvu9teZp8ubgptGygjekF48Zu+e9XYvRJ2VUSaHZcd
7S5sy2XAjI0G3xloJQWC7tb5jaY8DCZK0+i3Hh7FBAMmcW1AbsNYZSWJ4TzND1r3GIFETMZwNtAB
nXHQNOscBIqPlwLS/rLfjPJRLLeZtzYspBNrRd0OxqyK+hnWtGJN77/QLXJDdxPdt4V0b1jhadf3
2qt62uvhQWLztm6wfrSVVrJbuV7hAW8DnHY7BVrulOKD3a8s4a4rlKVZ7sJQO0YYIOqd5ch+g43f
W65qTtcmYNZ/1T6OSchEH/pyB5nG9ZQn4QQDNU92Worb4aXVsNWmqDCmZwuH5L65S7Qt7OZljPFr
m66xb3T0SHV0GERyxGbG/tLWSLXQQSI8cyo0dqCnHDxebd8q4FABgyaVZMrXJ3ZVHTzjdLPo2faS
uJ9zAroh2+1QFg+e9WYwC+uxdjKooUOfzST9AIPBDgAYFdprGN2jn7O9UF0mZCODCTVAO5Ok7Kgn
69z4VXUwMOuN5TPHC2Ur5Kw88VbUbpWxeerE+6R+Mjon8U1bmx4tYNSJenIadFLzoSc2E7T33ssc
PFhsPD5EBO5qFRHbNNdDYblJhwZ0PCSF5NT1ViwSxL33uUYjLb3pE96FbKyKfM+cATSOEe61BTes
H96GcZd7R7XYtKenNxArC7ItN4qtdb8rjqVknOaSP2zMSp/n7NnJuJvUBxmwRftcV7JdaKWtRU/s
j46hvBbRtRLdF8rMM3ZFfo2pqtPmyQ6M25hxBFaclL89Y5P7ympSrysdmFrrFM1t1O5MOPaUU2cS
3hppdQfQnZj4rezw+eNc1maqOdP1O6Wf4JnF+atSzlP5sYNEX0LFyduZV1LYRjUpGdh8Y+H1nigG
UC2Cp3E+lA2nWURifQOgCVub0LFazfGqzg28CTVlTLiQ2H6GjsLYDv7C8wgllHsoSwH5eFPfleg6
TNgFvXxfl/OWcNqa3HG8MwGR43XiZI3EufVQlgeJiC7LoWJqtZ2fQHHCIWYfC7h7ZCtTQabU7uLo
BCm+b9R0nbSCrdWYG6jOCBNPazFw7XeBAsmSdWRNsAsw88mDG4G2YQVfkbF6U/xry3gy2xfZSlz0
Gbn6W9MXgXwXqluhfu77XzFOAHV1LdQ3gbYJ68bOlV1PL/oAfGJsktlkIEq58dIIfXo4y4MQJAWV
9+E9ChKXDiO3F2epeUMzo12RvK/9R7moCMHgwVOh73vc5TCiK0QX0IurNBob6mbi3hCrmYsfji1g
K+ULj6n/INbXHveEzFxK3mNZZYTPO0EGpPirGLpFm23YxLGonYpim7ER1iWltPoKipYtjanbsnUm
Pd2UMNOG0nRauhj0WUeetCqXZuDZ3vQU+goBJtIbsbVrFPdhB5kOLNUU4qDaPLYh7hURFJhy4Zdb
Jdxh1mmMN3KxAmyf45M2dTCcR8QO6rUky7ani0sh3qpc9Yq7JqZ1YKtmvG9MGrxHZewcJe6dwLzN
xsaOUMN0EUL0arD7PHUqkFldeBcLEVcn2jElLKqymjvRe6XspRoOFgFDWDmWv+uz90w5YKAS988Q
qkJ9LhgIvYwZondMBhoX6cU2BpumKAuNbVPbQQjb6UF/iEx/m3oHubkKzHVjyQsEsyebDFflgQ3M
CaylFWw9axlH605foW/JjStTX7Xq0wTbUUAin3gE9RX3OwtqqiTg30JJ2XL0VnUGj9tvErmVOrkg
EmZZXS/ajsPQKtxWR2t+11lcUCFrp22HVoP42N8O3hIr4EOZWY4kXI/jxrMUCvnDQsmXUr4fpMck
fxOL16lSlie6nVJqs7HAx7PZ1YHANsSvlIp24yWOWqczc9IXfng7GXtDRMOt5SurupLNeRDNJ3GD
v49dYhmh1y9tsO0QIDdi7HiE4GPb7H1M4Uv2NL1cJX3KaYw5SkY+j2mjRMHKwGLDw8rb0OZ9rdoW
+Ed9FXq3cnpTl1g7YU3Z33EFy+ONhuDFIMpiWroKC74snyvlLe2vyvxXKONwUYh0wYp2wn8zWUyu
K32k5wHQT1yFbleUc7kYJNsczRuB3VEYAcmRoonkrcV1aUpYY5kLZvLkkYBvzhNUu6ReN/rNEG5H
cV7UuTuKt6X8mg97IzlE/i9suri76AFpUGB2hQB/Tdxk+r42rnizuMJgnIRo3K8Njrl3JGLzNDXh
eMd2lK+GTll5aT4De4WRMZJx/JJyJMXSrZEvYwvpTfo7Cku340MEcozz0TGLryI01kb8HKu1NJO9
UJp7gfoQq/MwFBxFClhh1fC753/y6V9o4uM/L7ZJlL4JlTUfRm8eG+qVKGjbwrsfvAcgnTPuunMz
4kYYdwDmhqVeP0FB5sYFX44Do5PvU3yLSVxMWjHvTGPfgj8XpTTEDroHbykMufjeF71xhbn5W5mb
06ydPMvFidq47dI+nw1ZiO2LhuofROgoYfnBSKiJvYjm7FLcpPX76cuKtTYfOpLltefU5atobmTl
fWgFxzBDO2iGRZn3myFoV0kDKJskQugfgiS1fe1ZVA9dcYAR4BisuhHMH6l2wy2yHDviySmSbVss
/H4/RfEcK3Q7pmmmK288a9ZkT1YAEsaCfdrdJyQNigRwvHmjmPOGZFPRz5Nxr/rHWIBreeUPr0oz
a+EHefIuwJ4o6KTV6PvraXrQIsr1SnZF8F6eoInJIvF5FesCGyexzLajdlNG67HdN8UI5I3Xy1Za
EQThXoz7vG0ND5p4LRmxrfs3ITFWGsdgliM7MHg5hHSdhR/mzNReCvMq9CB3l/cNUTONZE43+Lbk
g/hW2Kr0ezVONg3mKnn50A8F5nmYrXSQRTH3HtTx2JsrmKNOKt/mQ2ejunIKr7Hj8ikjYxaq10r2
GFf3+R8Xcyu6LtTXcQT6xE6eSO8FQW5ep7YZSPOJaLbOcNzmDLIiwcXxbxZGV6NEk2VpkwAsxJlH
dhIs11rrTKfQ433de3YfWRsrIj1EqBQI/V7P1txYEpavHgOW64CmRs+RjovQryjydjEhTK+tmvih
9ppVYizk1LTNvoBJefKoDdnY4nkpXJUxtuRmvDbj20JcTNastIBagsgmY9Nl+wbwp6XOau79Xnff
E1WVxR5ul6uFdy2ndJaurGaPZbeJabqClx6rYuxGO/dpsO9W+gQq88Uy7zSRHEC+MjUQks1GT7jG
ietWxttUL221rGBKvRXyFp0FaazJqXHdlrWMLq2WzHw3H+R9q7GqraPRHXEMHsdVTXYqLCP4uDjN
jBr4U1qaLPIRwzaO15K+1spbtlUscISZnLzLwtKQ771+JWkvjbYey7lavogVtSx/o7S4p98OmCV5
NxjG4m21MvGewWgq3MRi4laY25Tl3mpTthyw4Xnj9pp4BSv1jgZVGpIgYHkh8zlz6v5N1Xo7nJad
ZjpMTFfDpMmMF6P3UKrsmEw6Td/7Bbe+JnCbgIWDn64GHbwqMGGw1pOwHv33LsHGjgsOp1SrVW6b
lwcsLR9ljgtyW6ICEvRajSO3NLD8lu/BctI/wn26fcrlaVYHFjxJ/Bb81k2qRclhHCF9DVelSWKz
6OanRLTJVk6peJENtM+ltGEQieQl/WP5nRTVWG2uuLS4g0hmt//VSUyAPt6FvkTwyiU+eiw11Y7Z
qAOFPRuPxuoYEDMF0nsgr1LtKZFYPM3O657KZEGrpEpuTTLwYcIiRCx2crRvwAeLwarl/qJXfG9x
L8J7xLV6L2OM5zf70D+p/bfd8Nio1k04FI4eLhUW+1RMbhNvy2gzDYKDp/EW32DSkpuCc1hpO44H
i0AinJk9do7ROjef1S53ZDFa5O2hhbkrc6+ayitihVlhPHWTNKvwOMPgd1MQdxhWvcREjsD7ENT3
nXHMhnyGfaKjFIlD1Zvd7JbdAHjobR4TQnLgyN5yVBaiIXNirdXssUU86eHbiE1xQPKCTE5g3JZ0
8kZLnQlCRsETcFyiARHQV8uqEaYd/pK7vAltqag2TTysJNrWNeYq4GgR0lrQ+29tYzmCclD8/pdH
VG0FdFhx7++q/sVLOKKH3LfRH8wig58DQndjmpuI7FdX7KVk0w4NMdYOR6fcUw/00SX6jPgCvljP
Brqjww1sb7Acq0dNejhtMpK1rxSYHBkRi1ITSaaE29gcW9q2C0U0DI075Atd7TF5w40J1nqukwwU
Z2ayTsPbsGQO0VcaHyKFG3ux5KbbBIDhy9O626fSnuZd21TZp9tVX5S2TFYWYvHkP4y+4TJdCA2x
WDXzdWxQcczQAT8bFids8ThwoeyiRzV4rgdrNtA8qEOUj6qX1hQctUxdjdYitiHXExt+C76bV+yk
mvufXzjK+BzEOYRb2mXSTdfPI/UNV6hFRSNBapSgQs2VCIy49nck7Ctd4Lqw60o3TTVXn1jynEYF
Rs795Og+0W/giN4VZTpbDl977rQVWaBcWkvebVcAU0OxG5mvo1o5PbTtxDggO5hPUw6yGFCUWS2n
QD1W9Q2FEmHsnSiQCZzgD93XVm83fkeR4k1OVcciSsEjwNhK2j0CkDtNJTDiJq+GR4WcklXdxvHR
4LSNiCyUg9DuyoTOO3GbJb9P5q5CFC98ceGZw1ytBSqrKqogaChkMVOcYIam4ppFZoL0TRsFeDlS
fSCgTGmjHf8/R+ex27gVheEnIsBetioU1atl2RvCssbs7bLz6fMpmyAIMmNLJC/P+Wv8icTLDRL2
vlrMC/2oZ9Mlc8AjR57pYFHQT5V3vlcAQzo5UW5D6QZtvsnT8Ooz0YjIfFVpvWrYQfE5enLnkIw+
XojbABJSFtDXQP5fvvYwCOMufOSOzlUevJ4kTNOevCBgqhHBjqOLLdmz4mfK79K/K12SclUa5cpK
o5VZXW2T/dq0542ksDIH8CXJmvT19eAc+5iGtN+a1GiVeXcKzzYx61VDD2yd/FjBjoLHwH4YEGLR
txr8GeM18QcYLx8HEAUS8q8afvWEA9vsg4byhikfPuhxLX4iAmVMFv7Qv3O8pON1kl4VeG1xHiPa
xivcv+l8aP96/0BSccctFDAIpxqLkCBUEcvWZHtt8hTjNjLZEFeR/ZPnBd9qjYGmILaYDvHmbHSK
C2a6kJPEtZsKDLtcU23PSx2E0+BKmt96x88mPUelzVQNId3YSOKPWGZViB3mT2CtkcsvpFmTpQtW
za0kPEl31eiVxCP+acf1+Yh0uS0dfs2hXeti2k06xxkNh5m5t+pHGnEzZ/MUyiJj5h2abdOC3BXr
HuGzRvdZO25S56lJgG9hsvWLYFMY4ULjKzOYnvr00tvqbBKXeFgb3d2hoVCGNZgaxiRUJZMv1pPF
GMKtkSdkD9EJl7xV/0nhFix+Qv/ps58mItuDKGbdvFrpNSynrZrshKWs2nR8JA550jS1j0q0TsEA
BqEDnkTNUnRABgMwpElEs1F3ACJ5v9RAHGdquDIaevlMxy1jxoPI1VpBHn6wsFhY8uyzNZ6a/uzj
jaau6YcjHp4i2XJW2Qlf/DruPy35bPdn0e5t7UvNT5HWr1LMuJW6JrKYIWY7ADAb1kYWN6S3c41C
RVuaBdxCWIC8rsf2rpBozpyu6BQ5/lTSVuMF7+CZbatgmbMiUNy0Tpp/4Wh4WtlQ6PFTpjZxhu2y
5afI1dzuLDA33r0+Zz3PopoB6wNUqM6lqu+9H7o+RdLRna/Nr+MfQ9pryqYFvByshvgzY5Gk1t0Z
rSOvLZi9TD1bk+HpqkSI4Z8y2d+OUpPmpYZ7KVGf0mSsLD+7Iz/5CYZyadMaPGs0oJAsWSljf65N
ZW9hp5PrgvvbB6kHuw2T8NEpyRKcmLtL3uoRZKRuXKXJOfPoshXy8rV0Rio1/m41bkvoX1IJmpAu
YmcjihzQ6KYXPOgKpEdF1V9nulyHY5OABYS0Nqs+lE+Xnuyk8Mx4AAtl1ZiconTJ6V8Garahnuah
DwCoToLaWisf2ZtGLDOxjQJyViQ6ZB3VdSj7nOl58ZtZ3a7Si1XJbt4GutdiISJG51jQHTwoEfEy
lewSbrMsU/oCUhMUqblOg/03gXM2GWeMla1iDZo5ToDY6s3btDKjEvGYl9atDFVPj332htxY+Gp+
t4ZylWfvXmq4o1gsBG+ewoct0xiXMNe5oay+ZD9YtZXDZkWoyby3gZKl5JkYUTFrWG91P6Ld1lqS
Rn4JzHRJvMFsMBidLFZhy/TEmK2K0jhlAaDT2FsHGsCfMf+YOTbOkjQ+9jzvTY6RzlC9Pg/+SqoJ
wR7XoZxve9M+SYJodAidz6RyjoQarARO4qwe7gwl8gy4+IzOy0um9lZB0yq4Y2dmr6yhsSlWzPWn
BCcwxSQoNPZ4K8ZoYuwbU+g01VOCyVP7bU+LQNiNT7xbZ4pXjnFguCLm3rZGk72tLRjSKXrWpE03
2Uxb8coG9o8U2TUzdtvMSI81Y7ySi6M8Jp+p49yUlHaBgDbghNaDQHG2sjoszdZyY1Gd0ry8V87E
PjdaxM8Y+8RP1o4N4BiCCvrUomtZwFGiRwyE7dkyAW+ycqcq8XM01Y2mqZ7Fvm04oCzc9jDxCghD
chNt5YZpux5S6zwypZo526rNnR0a1WJgH+tFfpf0jLeS2GZlfu0le11xTTRl4PiXJYuHIj2XQ/Hs
GvvDHCvSvTvJ1SRxdGpGjXrwqNNdyU1yivIuhPxIr0ERXyRLXbZtsZPbzEJTAP1kS+2eO+eojHR+
KvyUTHk2kvFRD4PLzbrnmCH8ZmqvRSO8Wi3uU+js01xAxw6nnkoApcNdRd2624zinxapp74LHzDE
6Aum1ZhlayiOpd6N90ptWcjGUydRQNhCb+iEV5liaQDulwqNWo12cfT/QyDa77jM9qKXvrOWPome
YdbJ0dorfI81jA253zXtFPKTlCwg5Kzat6ayG0Q308LAzbtoRdmSZ/rSoQDQzfv64WT6xqc5IA3Y
XXKf/nEz77Zqk7y6LvIq5tIuCW5jXtxi6f0qDZVlPhXHnJ1NydqvqdUVcgyyL7XyD2rVH4zE+kdr
cjhPZOWLSmXXbHtPqVAjCwrNcTm81Mn4iq3JXlJmsaxTOjQNg50+D6O7pY37KAKlwQ94lmg8IBBn
MyhQhmXAQWoc9Gzc0mF9VlBu6mriaZWzZINxY1YrxWofsgrQXFenphgE5QDBkS7rddD5yTyNfK9p
1F3SG5umMcgVSTatPJzjon1Mdu8VU0Q7RZc/M2HtmGdecqX9Ct4fdqht+thkL/eXhlXNBdhxaUUH
HCcfNJi6QdpvCz85CKk523F7mSRo5DFPXOgC5qRxm6rxp+6HBy0FiomL7JALAKRUOTgl02IeHwtJ
ukcKLFMDyBhL17Q2tzAKrMlG8GUq0xq1CZigs699eWvE6byeYg9H7xHt39Vsh4/cD89Zl3CSSYsi
7AFYQ98zg+EY2TH2bH24WG1MT1sEvag7G3vSdjmELE/+d2cBRfrjlalnXGDY9UJb0mYt7dadJX5J
Xx6XphaQIA1DMbc6lcgJv9kGANuBkdzbEp9Eo8pfYdRu1MBiGq2kemZROen0wdWi+9ko3kuzMf5m
wkEMYj3DiRk8csJgaVrBXu1CmBON+vjMv2e1vBFtRAOR8BRTOuU2KJBSwfmp/o0cLQV0hUzpPGfX
0myuiOIqbfIRdcaltwaqY6eXUMyzk6Znor+oULAJSrI+7XCC3IuuimTN+TLwgmqQBz44k/FrDhU0
lDV+MoAvnFbeJpX9HKjcTRPwHNVADRYtJEHDOTk3Y6qpM6UojkpApk6sAwpC187KMV8VFRy3Ym+j
xKcHhKgBJRAIslqCgbIG0KHP5kRLvcLWl+ZiQOkSBxez8V+tYp8CZ1ypfumK1GAX7NxQQVXiOwG9
OP1hGOtDIedHcHpPlut50wPKCoJsVYqL8TaeUCZKc6LHl8KW1r0mTwvD7L10kj1ySe5Wj5iqFHst
yn+CzLRm5ARUIJTZJgRy7xqiYuNy6Q/gzBmIh6UVrq1PR9/Q3fctI5xkl/Yp+rZ+4zf9Mjf07dii
iauaZQBzn5iq25jAc1Ow1C35WCNkYgbbalVw6GLKOLIs+x7z+q/1p1fZsqw2Yq8T40Ny7E6PQdaD
SKcpPFxNqlQvxDDumzG4R3a20nNrbfvw1nn3UTSsdbQpL6S+3PWQp0qE6MpO3TZhFgZem9UTA4yw
5lZTLSMrWMqaWMZBvZkif9ZY494s6LPJ1Wg1jOYqqYIbvdXLSJcAEcNjb/u/LfqKkfwaLddvijYd
curfi/T/RYYYlloFCdZX0RD/VTIzsh8KKCZrMVTqxmx9xHktRl+CgbTOjVsyqFCYmIX109aTa3b1
PRnr70TIRGMFD7+zvSgPPJJhvuJJedHQdQQ6cBtu66wg2VtPb7rOWBvER4MrXxYTkg6DRyG2MBvq
jkWmhekv67w5KAVoZlasmsL/CLuMRah5Du8BEknkBkvwktINuuzg0hsa3RtjOGZAjiSduZLvL3o7
8WqtuJQKXZHwQj7LY2PNU8CTgN2GGpUyONn2+BY+dAGSvPER553bo+wravjc9AQBpae7ot6M5Uar
qOiLLkUzLZlIRvKxlE5C+1ZzcWh2/1M59uiHRj9w0OhWKr4cg1/L+C7gxyPH9kyp4HEmVQoQoS4/
E//ggBiUub1OQ43+QU8aTiBgS9nuXak6ToaDtvPqNAczAMJggRi0fl6gwOok1Y0YakN24CSFbYbW
LhDxlYq5TFN5oQ30ZnPa281yoka8NLzGuvW1W0+0nDicK0O7iNh79KhbUVg2r21/blETUjVvX/ef
2T4p8kIHxqjdIudov4L3p0qeVlevOqYezXeH9pagY8uvE6hW2dGKq7erVPlRuVxj7paIFQLStDLl
ZBrOXASPQad8zxhYdn5z4tqkSVso1SqmHUmzNoKFJX4TXGX6buGi+31tVC+n+VYl/o7+9W4UAins
BPANz4JVM3WVyiaTYGZ6hFH9V8Pvw/woQH8j3zV6NER86/q70x2hFFENaxvAqpMyj0IrPsA1TT4C
YK8sodudcdh86lLkSTVVuKo/n9D0FQAUinLty+OkX1MECKbDlfzUOfH8HNZ83IikXySQEUZOmgzl
UxDsiXbTCBwTPbvXPwN2JNCB25N77mw7RKBcUhRf/xwFRCei8RkwT9K5I1+1jGjMGoFa+HTFyCfk
S2B6CDpKRwJpH/DoVP4q4MO36qmSu/kkD+CfyiLT/zSq3LpP3fjX+Izsg+NG9g7kIld/Te1lJiff
WiXwd1bCSd7Rls1YF1nIFpqVlPeLQmTe1B76TGdEUN2U0BFOD6IslzbxNYb0IRFUxptvHnGmmCNo
4qdR/jj02+coUaf4XJaH0EAAidguyDx7eEKz6RN3WPU3qv+G8KvsY7ebPqgUW9gtSFu4ydXPvP0c
in2ZfChSfC2Ua9m/Aa9DCHge6W82zl8l2bRx4CxlQVkHDIYtbdNkr/f9zND7ld2hV+JpSv1DPiKf
kre1PsGV/zbowSLJI7J7VlibgPuz869VVCz00AAoQqhmW/MKQFbn/B+bi9LuHZEQP8TrBrzIhszT
7JqxHhJIRRgc1rOYpkBhGIusv+v+U0G1FhQPKQtWqg0Vnmdzlu3cutacS6l06XjXSPEqGJi+5b9J
yecUa9nNq2BWyRUEHMYacTjo548e3EX9EyB1Kgxg7N84bxYdhjNHQL+Tfyw+LfWcspUp/k6S/qGe
nkvpZx7tpszrnb2uk5iXgppq2xoqJc7uQcYCgb9kOBb9s27vpagXJRB0kex965nWMgfrJpEP5C8g
Wlx0dj+XQjCKu2MvLP1F8hjY61Gnsi5hDMuRb7a+je1iWPZU9xUK/7qLWoSWLx1sIcgeUfX7FkCm
MuADypJCeg4TAf50WCka70RojbKZRdpXYlxHcVHtd7ltN+8RW8fBnYYmSGlmwloCNfvNBXD596jy
H9KfGk65ys9qc6KbEQruq2+TxQj6U0jkmA8Pgj9nYTUsUms7RUcfvW8U08J2lsNDq/wz0TEM6j+i
PBcm1zEY/jUYErvp673iRtyE+qjPlVralAUiWcPzo2deJ8jdfQS2/Yy9lvK8VyF9hwPC36ngOeWd
yAdHr5sdG/DvMv4z0gfxpShCQujSFJ71IYOQ6FsTEGk0gYymDP7wS24Qq0GS2OO9h3P1nXxRVvSu
J686/xEqAxS9TGlLt11D5t+YrJppLXr+aPPSmuebJXAaOpuAnePeC7R8oSWATLequMkMnc6fmM69
5OXJWu6XgIIz8k+8tyZqCrM5XL7INM6cYEFUrOx/W4oX999D6k05GnaLc8q2l30JtCy+HZinVv8Y
pWI7SK/JfDrtzvLRl/J9dUgkbBPsitSn5jAUzsr0ZVcdtJmmXcihZUb8bpRp5uQ3c/hHkMujKVCT
HKy09Kh5XPcpwKjMaBs9DN136ZtYZvGPJK2D5KPpz6rNnyHKAA2qjqqyFByn/KUVc13NW1LMWwNJ
UfAr/J8u+CeH3BUm0vjiHkvmTg91pAYbObZ5cBGVoqKuR3oj9QbxLK3NiFiCTl90sb+w5U8rqZcJ
H7hKUUx2HzWiXoIR1X6lNYpnSJFb9kfHuSqJtZh4lKb2X6MBGVV/Unybqt8h+04Szg92oKH6Fxnj
vE1jePMf3SErEnicgSljZ8dDP2k/1SAvtfDdQ8lXWGzUcWv6bgWvn3gVAYLONLhtSO0lHYXCPFg1
lETq6QO7RwiGgsIj13dOuU0zyfVToGf7JmsPlvaZbEFLdu1CHW+2ckUuPLemdNXo4NxB44X+v0Jt
D13bcpQkM8nkJMIMkoS/rbWPhmvvEIpJsk/Kve7A7DnZZzys3rT3qPwWiMrUet+l40wrD01/Knip
hg19OnG4sGE0ItpPq+yg6jyX+Xdj7eLqS1L+am5jS5zFsMmJ50WgUxjfAhNt2dyTeMcFnPnUyEU8
SAE7vNply9omKn84jsWmHrZycx1Bpp1snDf+H9I1SyqZwk5TzTvK/Mrjh2keWvsuvU9fwaJxCmh8
NMjDh1aYSaPzjrKCyqF/nDUtlFdy9ZlPewVHhJVwY9rlvB3fUk0K2iE0GoPqVFjYtGAsQOIkd0el
/LSda/J2GeTXKlvHzdpXPhruRQauuaHl80pf5RzNPh4Jw5jrw1vPVq5ldn/tZkaHQt/pxW5U0CRx
kAKIqNGOd1/G8FDwMpcS5LPhpdd3Jb9QDMWltXMB70cJIh+p4cMgJejv/YSgUTn6TDmF2BDrtrTs
2iV1bpb3UHX2QoJ+pLqZdY8Y2o0WXs1im4KpDLxke9hdvZ5J6r5Kn2XtVUjiIvsi59VSZ4ULw4fW
QGVjmBfIlZuvrjoZorpSPzuzB2qZ6RLVO35dzzc/dYeuQ/XWgy4EOmywB5Eza/I/i8ku1ju+9Bet
pfM+YJOc7vSErsBiBMunHRmzXiW0l4sN2zqvLWg/uHvy3Ix6OoMO4kThsJEfRQXwGp90hr4yeXKm
acnqfYjZb8FNvZpy26Vgct6LmzQ80wbyGo9Yf31ncY4TQ6MDgTrAIqFhFibmqKsa0lLY7htpr0BF
pkZGM2kzD8O/sPsr+BNpux9tflj+GKrft8JuzGNXg2IJeUD8YAffHDPhcG7gEUvDU14gX/8S4yc0
TgCOrlAXbAwT7oq/aNxWPLFj7+9Ea+7NWEWozkIwHSL5UlP5SbON21nbloVUcJSoxh6CZRxeAJgL
XePgtxT+43PQtwOdI217i31lrnD14u6EoDBGS6Kfi/ikJnRnKydjuDftucnp6oiPfhEvAP7z8iMf
vi3zNGUNLw9kEv6tHMKFhR6wrU5V9hUOP410t/VLWnmV0rlVnWxl65QakELZQyofhakTCftU32Wt
jOMJQi5MFbF18Vk31IH5jvBdyDTReb0GfIEm8zqUvJGq387ZBcHW0vaW84jbO9Sy3SEUc3jdb0Oe
VjNe9iOjnT/Py4G/mTo0tGpi4C5qiYboMjpz23mib/r6EGnnYDyrrFgYPszjiL845HYR3MQ3R1qN
eeAqwCg2VJ412je9wW3VLizn0uWHDGUY+3ad/cjGVZ0OnR2QHGovtYQ3t3Lj5iyNR2z9RvbJ9E88
6sWwKbPdUPMlxQjLMGao4k/NLnVy0VWAzqdSJCivg1XZIXXp16K6dYlYVmCOuoBRGD5akFikOa15
oY5zwUVBwXl5XwBVMOUN9DGUzr4Yj46GlDAJvMYelpNCfmDxUFBsvx8fO/5FWr6UI2NpR/3CCa+x
v2zlEoxsQBpaL1XRE/aLCwARrnzMEEd0TQjb7vnOPyF91UyqNSNUMtAEWtp4lSjrCk5F+BsTWx6n
bOn5TncwX201aDo/3Fj4AHMwMgldB4ywj7g2SuTlFA3oY6K53qluiDQucKhXbSlGCnnjJhMCHSZG
kfEbRJdAUlYZcaa53c9KXef8/IiHcRHq0twuVgLB1vsdnAxu1qxaznMUquKN3Wv8uPYvsy669DCI
NO66v5Rk6TJiHgMOqhjYQuu3DdRZgaKC0dkQnJbxQ3Q7kDyTLsnpOPT7HrBQ7Afa42WbLEhZdweE
5UF/MMeTnx2UigGrpjC2IjA4QAxscEPDlZaPKrnmxEyJ6N9YEWW3HoCgZP7eadtI7VbD45Up6rY0
GHT1jTK8i6gescwLpvVnNWtp4rSInR5ydLTqz2B8TtZXDVOiVIgLjmqNdFm85ZrKG32k6U8Aj5d4
O5Nj4JwnoqCrYUlkyY/gSBYj9aMh6l+13Q2mvVTG7cDdYTf6XCBaxf21RKQwGycxz8dqTlSEhyV+
1utfpfSqqzeJDCiUvXmRYcGno21kDiw/UfvB+5+3NfIjlPnjQWRvavg1sF2PAb7JscGc5q9MVTtE
ZnEoEPDEuT3vbPh+A7lHMccxkQcnFeVcq3R7wVSv67xrfGKsJWZt3P59+UwLZR4R9UBa+/RhWslc
IhFfh7fPwXiTSaUI2V/BaC6CaAK0Q+lErW2FmUTZ6uRnB80f1sguXqU+ulSef2WUcE0hcR0BEvkj
nXKtjbWJ0KvKbDQ2VAsygdrJPzt8meF5aByXrbkGDHSIdgQ02EWpmzI2Fv0lQVxpOdXB8D+bMV6n
CM3GlI83ObM82PDCX2IBmY/tUpI+hmxdKEdOd4Ar4mq2cXTnY6XKhw0hVFEZPhTS3HG+U+0eRqBu
MWy2/mFm1GFMByBUeP+KZUKgZ0JCBQNmlFe73GHD6miC78p7KsMQtfaxD8eZ0He19N1PFN8qXwFD
RyuQSMN0qVh4tX7rTMHc8jcwhF7BgFiKdJPHZH2TSGFR7SLXSMR95rOYltNuORl3LJFdYoGgcKtC
6aiICxIihR2iy7MWZxO+J3SzmCmxvSGICOuzk310NhxAeunG5pCNza3hobKL+Jj55cUBEc3GW0s4
E7EelLAfexn9eXuP0KpUfI+xdBzlTWmFc20wvNT/NoGk2on1E2GEjnHWUDAKYGJslBVGuPn7oJQ4
D+SQXfXKXpxMXyJaVY0084tyPTodRqKOjvevnA9oMrxV1aspP5AZZOnD4I2j4aBQxhfdzexHCd6t
cj7gNNL6de4fAoXo9zI5NBF3DidM1p6wwwBIQClXMEMGR1s/syry2e+DLhZ1Q1v4pxrsFHkfRl8i
rsFuvVFd5wZE/L96+H5XK00bpXo6stfq/gbU9FTyWzbj2VTXpkYThrHt31sFY4F6kS1nIUNSxYFN
o/p334/8K0/G23k8xYsUPCb6SlMwItbFlgc5GPubOv2FyLMdhJ/oqyEWEYCo615GisIbv0GRL2x1
ycBGpnuPTMzWF7598Xvu/R7xtrkotOSoMT81/UGS1UcilXO/VFeZdiW/n78sm4U5SjL/03EuJWtB
yqgplUeVAjPITrxwNzO/5cUjbFhaXX6KaYOsc/OMiE1jBA5VmC0lBJW9Srs7P7Qf9lONMYENti+A
54AC3z5L56e0Lla+tkbOh/6d1/2sODZoeZhNoxeNtxoTiKyo7lT/823JhTmuxjszZBH8C02+omFV
EIMRg86J4SVhWjHJva6V9ZB7Ca9PmjDAoV4278mgfr2t8ALexi+4wvoxgtuBs+nxNBr5P0X4Hr7R
DKkS7gYsSa+4/DYZ6RKMM2HTLq325mTcQ9j0JOff1F/k8KZI9lKYxaIe2rkhjj6h+7bRn5MCWQVl
G1q4NDFCBjnYeLuNbNl9uzd9jhLYdJxziGebbG6VOOkfDbHmFZ3eTr2fQG1y6zNzAlqwk0XZEwBN
DpmflcvJv+RcAIfqeu51jq83MEunBE6SIHtlCQBC8MvJi+ABzXr/m1VIGGSEwnZBm3ryBVDiSoiF
ZYvZCGkE/QIREgYtK1wH73FAdBtyG72mdzxd+1KJ4eGKhs1rqNfBFJcZYo4kP8PDX9aoFTCfoQ23
htGdWvlgtxiGph3jrDuEH1q6pz7dxZvgtcw/whpcy94F3W7kfzPichG2z97YEgODH3anZBdbekPF
y1gOlkMUr6v4o7L+VcAmtuF42dDO9OkS8K5u7e9wfHHvFNZ3mdYfjYnTzpj+1drEa7uY94Mxt4Bo
J5AkcOl0WiNeX9T4x52KLROH+5Mw3EXSncruZNfPgCmtyG2EZB0WdZOhHE6RUJrgqwy2KsKgFHTY
ipyZ3P+UyF0MMoqIPG7u4MEifWj2U0lzqBRtGeHqMrkrRLTx/be3iTvd+urV/VBKC5MVJsiwlcAU
pEwdsTfVn61iLsoxQF+2Td7mQCtb2H6wyGyeOVTnbxZVoqgjsSY0bdPSJI80t7G7dp+5+PABqLX6
7fLuZ5W/mcZkMWGYRN/6CYE0q2W2bDxKmlK5GigpByxWjHnY3PLW1XXLjZRo2cHuS8Z0azhI7Aae
3Nbpg7rnHJqNwcDS4PrDMlS2NbJGHEUaYzxuN+eZlKyc7XPioc/Ku9xCIITOolXh0yUefZAzO4C3
XtfSPwoawNEAAoQb938QNR981asKBScPSaRni1BUG6zOLJTKIza4BSxzF9mvQsbfxN4W4/NToUM1
/Zseh4VRs4qRixvVBRa2FUHfjOkvG8NRSTp0bnyNGGf6Eefih8Pdq9WumG6GfWBF05Ev9OtGvSn6
JtLtnWpj5avEyiCPT27uRr5qh3XeXsCbYAMdRhq52I68VPSwIR32K/cjJu1nG70i/2hy3Ryt3kRp
uehxiyQG0E3EwN/OeyzQkSnfYMM9RfVdK+XsQgAn4nyRWPkiaOKNxMCqYKANbX/R2p0b4OWwfYsT
DEcK1vcG77kvaYAkOk8HzR/RLKZ4vjY63g688dPiLitolxCsZkYB2KMdDDwGgSluaUtfA0SAb2Su
wfsX/d6y8iGWSdtNh5i+YSFOQUbmjjB4hQNVG/VsLGukRHg2LdcvfocSZ0nYnn3tyyjBGmXsOlzq
ZlAXnd7M5UqmR6PdGumPng6LDApAKT7NAMkYIFwLODtpG1UmYGCkoER9OAxBQdgvbem392nAyGrk
6tPRIEduauStKCW31fGw8RiGsumaA6+2BkyFFEOtgWvqrLWfhHO1AG8z8LnDe6/DTllp/B5Vjtas
w8OIC6no+lns/wmfEJ5YXRiGsVTzESu4sQqDaFviuJpwodYOd+RgExQTI/FGKwrBMibhXlek82Bo
Sw2AKlOFp4aNJ0zzrMsFditnQZyHE2NbJh8h76t/Wefvc0v3JgR3xcQ6FCCpxC1dpundV6XlxACG
yXD67epaW9oJdp7SGsBInGmOlGEehaprchJqrUGKyl+cgnjodul15l8dfdRBfw6s4Eso76kusW6y
CD4UcKFgQNQSPUKfcUpE+6nMl0ENJu5bH3Fa/lSjjakkGjdGWN1h47wm26n5VyGNu3BUUCCIaBeG
8Dc0jPOjvh1Vn03+NurrHcanH7WC07G14rOIHlAvVT5u6vhpiuBkWOCviQ9jV95LUP0xzRAhilXG
ICo5K0X2SuUjQxUd8gIV9Y3dqstooOjx2Kd3E883z8h8TB3wd8ZH9VaTHaF0W4VolLTBLJ5M9aXK
9dkISpXgpJWb5VuZrWWuPLnT+GuLWxOtR7P33wfS1ahXKDQL594rXm4idPoYmb91Y+lTaSC3Xsm7
SXpbuQCEzVih3iYFqb6IkL8d9MBBHFGw6pn8+Hgk6F00W4GJekggCK3JbTjd8LOKSXNr7minGO5Y
GbG+H94cso2KYeQkli9aWK5S+xwZtxAAr1V3ch98htBCVV//lK300iUEev0uQUtpLAmtXYRqca5K
hdw+/69UcetxSsfDEXPKkW5OBr9dEayy9mijGsUlUzTb3njGNbropFjq+Z8C/+D0mIPjFS8OrIZR
gpL2EDr2KUaiyytLyVdB4DayjWJI+2nLlyY+tfQzqj4iPG+mNItl16g6sm6ajRVnbm8xIsbGKZK0
r548lgmCh9o01N+dRqLMqf+Po/PYjtxYgugX4ZyCB7ZsizbsZpNsmg0OzRDeFWzh63WhBd+TNBoN
DVCVGRlxU97pJDknmantyTWq7FBlN9P6rS2d+Mg1cigBjE3u7CeFfOEU+zQ5izxbR/rJUK9apW11
fD0z+a4yJe9PzIsa3On/6SzcqmV8EEN+Thwyf+6A4OKQPlbRpx5HvDGtSzJlwIZFyK+75eosqzfF
utsKZ/VFpCyl2YVgbTS0HjMSGyA0BuFtNv1QmDDAaI+oMqV5MXiasrojMlYEMZORIqs+NCIxJAFR
9/sggSPwUOT5X5hUVI65dtdYhSwISNn2uz2ochUn7pV/VuTEYsv9lKAOFyObTXV7bQz7aQpyfsWY
dsjbr101ryWj81icjJjElRYmF4kI682XDGqHWGKI3dRfCcos2Q5SO3G2zevF3FGvI4GxOrmV3D9x
sjG8P9lh6MQf+GQzZWKwWTWAh86NjepUJyRL8lXV3Qq+QLYbHIiv3NqJkLG2r8OL4ZzLKl+341cn
6bJsta1cA9drFUg57UTerrP6UnM/Ofm+DPe9FqTZLWOP4ph8WPZb0RarUry1/j/PG12+abjVu87h
cZ2fdJZbWVqH4R11J1+bNkveBYOAruKFzOyDUYU44c42XsehwkNinruKFpvPIvpN1J08Xj78tcwE
BnwjPlmAImjc0zi9siLE3Wr6sss72coh3s4+095jN6J2kvuOw4/CbrNL6fnr1E82qj+VwyaXuos1
LUIsPOnacSCt39rUYtL9KRy19mSxzpnXadUls851JTYx9YPXkItjopMTH8C85vF3alVHN9QcDCRs
mCnXyunRdnX6oi7aq2ivy3bJ/n+HSbGjptuGJYQxQmL0Ld0CtunH1RCXGztOgswTTGdOdnuIEKSZ
qTf1xqW+d0nLkrxgdhItVFj3yXGejT6Bn/SoLLYgJX/VcK0S6llVYGMpTLWtYU4oQi2Rxc01/JKl
ybGt0AL5HSIztAX2kTniEM9cbjULwvoa1Lo/dhjkY23nVfMmy/9MxmTYl5nWbZXeXVweXNq/Td+M
u9r1cQPEK+zWaCsohrI8+5PGjH/EScbWpWLa1sZfYgeF1uwmhlkuKzgsgRxMn6VisU6dz3JmfWxC
ZH4CA5JEuH4Dr0w5WQrtVjNWNWmUWbIjQC/QddNZFVD/tNVgXRxeXp1HZ7TPM/13DlVrbPZ6313Z
ULNufHxDWD1zACYSH79JtojRz0OLxygft8byqlfM61le1mxCFqkNnEFe/ihJsSWLGWj4mO3b0N2E
Fj0Y2cHVmXfgz0snMuschNI68xMos3kL9PKhTcOnUK/XFh5sSzfWgnhHJRKOpRmfW/mQE93nRrTU
R5bRl3D9Mb9sSGzBF9p77pteTNBDwGSF74NTB4vqby5tE9HCXlv35RLwAyXEJFdo2Tat+YlWKFpd
Ub2xzHKdN5+pWmv9e5rvB+vTG1I8O/6/WHst3JBYMFCSmEFgzq0KAaps2A1MAJEbigDqT58Fucai
NfENxyuXw8rgsce8GW14XBTlWB6vYntnqHvrjNvCCyhYQvZ3GzR8JNzoMDrIT7uWDJk5XP2Cq5qa
USUvvndLG1zsy0Kg0f4Me8JzvUB8V89DttgBRlIsCd92zdKumno2qVmUZSJnll9sVjkgVq0MSlip
5d8uMSjTC3dJ6a6zdNNYAdlRfbTXFpWH6nRQU9F76rjvHKkyO8DxSOxtm/5ETKzS+t1tAodmuQ03
mXGTEcWL+wli7N4Id1p16bfdbDABtO14tZu5J0KXbeYZiFioDzkV9hKRq0PIIouA7BYNyEPVdGtZ
VrRhhTDXcYVPxcVem5AVeWD907Xqh99UmJeOjmLumK3XHiws1MCxeZURnwYHcaf2YuZm9DvFpEps
Olz8mLoBGuVHU1ysFp6bMZxrVv/exrC7THRV6fw0NzwS9rMor1pzqrudnnwov9kZ+s2qFmE8hPr5
WukUfIIlFDh2SIC6030uPropaJ12ZeTU2BNmJ6wfQCU+ZEeZNZ5quV8mPwqfEfERpFUJkr2rqvxS
M0PlSGOczwQr6kR5zlqsMerNAblUd4e2y7eCJIOpeD3i0NsoI3mfhbOqZ7q6vtY3Q15+tONnKxz4
CXBC1yGtap8sSOj0FtefcbH3+4MbJ6cWK8MMmrgDcHOYSAOCNbNps3O/3tnJpRGkjZK1XZCvTdfM
WEJUQl0vfmbs+4w+yy1Zqr+ZfGmINV5o5vNA4c6Nsezt2xWFs+symB7Zn+Wz9ajsaJ7sNnyPnW1S
7nWv+3EnmsKxjwIyEitVaUHFKM8o5E/ra4FnwGCyvkXXrpqBmCXGHtcPeuPZ8D+04bNmet08ehEZ
cCB5zWMTEU/FDjmL19q7Y6EA0tCtiDzsivRY+ntF/DZkpTJULkQIQVo4z+R5oKlwypVAbAeqMGoW
hc9ZIzLEjWs5eD6Szdgkj9bw2FIRzN1jHe+6/I20FaVqILrHPi9wk4333vt29Rvuzp3O+A4JOqtO
TXJGcGXgdkaK9ZDtDfVshXs/3E9GunPLfYivr8J63rbXTL8OxmtWbOPhKcvMa2EcFSOC6iDNbje5
T02//OSpeGyCfGNxsU1r3VF8c9utm1jb1o7ake8OlJrJWk4XOTZBhHmhbmYid5CI+JiR8PRyxrNp
7YuMXa8huV23L5KD5qUXYiBOf7BgLYTOq0oOE166Pj4qF105gOlko33GUaAaZx024pyY/4aY9oGD
jpiLhAbGCzOqVcIHR5jLJefwEfMa1ggXQj8Kn9Ca6O+80zoqFy+l3b0r7VfynRW5fTDDgdbs6Bgn
tq4qGqA4u+a+PJpZ89W0R7OFYMnERNs3HaQSc59qezshbLwg+0jBlYZ86KOIFu5oMKYcpsBzOAxl
uk26d7IOK/hG0J/yLfvx1so/GgUBeG71zO1Z8fkWWZjRlL6T3cUE1VIthUpAvLlTwYSni1UsK9IO
onhiGYRevlikERD3nfovw7OINtT3H1XzUZZkuUyQRycOSlw0BmCE72w+YzdX7k+TYJP/DuePnOw7
J9Cq9rub5jM2K70NzuRtZVPiJXgI55uREOV1yk97ItzfkrSlNtw1Xkjay8iwUFR8PloY5Jb3igTx
Sm5s1cJzmCQolZpFkTYegmZssNi4ZBgJYMBT25GsobSgP2h8ujWXAktqJPgKbqKx9U5LlDUUh6rh
CwfOxrVL8h1KSL3WNKy6zo4Bl50VX7aFORJi0WXoyRI0js1PIH2rs2cfyorISMcHsp24W+aVSpjH
jR++3HvRrz5jMph/YnUpDM6tJ0ed2G3TYrMQ3pczeg8NOfh4kZK8V7q2yQuM4qknR9JVeyNZHAIU
Jg5sQBSPCYYRdcy2pTEb5SGz3snSbZIGdffX7k5zxIGPo69FjXJIp3L1xexotY8l20V5NPR72GxD
9zZAijKZ8YevOkKPzUBrFEsoiZFHO/8O/WGqWN+aI5mNqwhnWC7PiZI7LfNxpt/C8C2O5mc7pSjo
9Isgi98NJcCXm2akay/ywRXwHqjrYr3osp4lr2MMxmBEHv4u1NZRv771lYdnbH24a3S+E4NLtOJS
49+p2EPKXBsBlpDkg7sEPGmHCfCiNNUo3cMmi74HpBFzzmjtJPUmtKiZ5EJ4io1kU7r3mQBJEjIe
KbdZBMiyXfm4NzuMjvO+04KuCGbx7mDxLChC8/MYFuvIYGDLHe05m9Q45q0k/H/Dn7Mz67++YtLK
r1ddfCyI1SfJdmxeaos57U9ak0H018R7QUM1zgO1Uan9pcOpntmqLNxvzz4PDvwpcxsjuxCkYoDx
XPk4vmmciab0fosfUh206N1OzYfB+fDx7MdYkbU8evFB89X6ZSIQz/pg5YMss6tbjLwajRbp+Y+M
fqinOmQOM0J7ScAm4AIy/VOYPw4cobMgT8YsPyYMZtzZrbodmaI5zFESoqYzjVbRlae2YqxUEzc0
NxJ2Yee8ot9x+7vMXkoC//xa5pzFdJrnowuoV9sO1nNMnL4MItouokLkV2oOyHuHzG1QwDH1gaa+
Ktz33ICLATOly7/c5NfOTz4ZWS520QcyORqeWKEgrQq8XKmrnxuX65/jKfFd5G8+6Zapucl8puOb
SYmA+2xmeub8E12I0+Vggg62zaPPMJykoGQG2Vs/+Jw2OqajWBcbqX4H7dcwj6VGgJhMunUdu1s1
nqEU6el9kL/u/B6R9y7ROAb/6qHbhVjrsXmm2qPucrr2JxVierCAQZGv9+wgl2LVuEcSD5ssI6MQ
1fAD2i14nXU3Dyfbjlc2CuM4cdVna6N7FBUZ5whjJBS9kHGI2e8cAlkl6FpIqcLb1A71Mg1NopGj
areRR3yxIZGr/Sjzqx0/0hwZlnmB5b5V/wehy/WA1hVXYDs91Cv5PBlEXB3MCD+FeBNp/Fqjv6eQ
JCBCRJl8MOhzu7vG3VkO68pI1qZ67cNjXf2ziYD6l1q9jnz1vGF6IrGjlCs7ZCyQbO2QSqR9y0UT
VDwmacydgx0unz9N8jMpT5IywGb+zsO8DU3YQ7uOr9Se6LjzH8291NTvLigueBUT+OeKYh4dJQoW
x67fe5jFtMW562RsY+4ID4JaE946bc5djbIv9p45E135KfHu2PrZANzjGtdcmsSBeGhzBgw/vJQr
3aPHRPOOZM1tv1TTO5LjIaKjzxGiOGFl9ecooLWzWvlM/iGi8YXcwXlTESCIIr64DLobWa0dFvUq
fdjZmM5NZ1fmKGrW+2g/Gcmrap/nDqfHv374rvhKDPz0Yzb/G6x71L9D+9tI+sCK+gP7JrXWw8in
0NJ5etRcCWUb46k4vxJ7GnzGi5hsq/q1ZRSrM6ZrcSP44BRht4LbJDasarxV2JJwlBVIuXIgjlyu
NRQB5viO/m/BOLP5bwMm0taf++YwDEe2zmLS2HsMawecDRPgvNCiHCE0YGKJ0NtXDUxkx1zZyF88
I0KtoB6q91US6NExST5QBmK8aKZ4kwz4Kug/ZZ2tWjMHpRAzlLa2viw/E3d46uz+opn+boCYClQW
7gM5gke33shlq3m9HTFruPqHU0WMhDC7kNHAD2jGJFj1gwohV+j/Co47tw5hoM2k7ofvhiLYnv6i
dnx2kk0y3UaEXB8xSfnvJkmrFqp16PwbvYulB86It9j91QqDERc2wEh99wQRxs5lymq/zGJkrjoT
yR5pb3/D5Y5evvR9JB8lLgjP6j7cHjsbLCrs73u7cbdycgODbd0QKP9ZIMS7cNwJTUDV0U5xwTlr
xa2+7iwIFlp7NiYR1J0fRCLkjdKC3hE3JGs4WcAUkkPr7vN047OsDb5C8TnqMfdWXL1MIid/FSJw
8IdV55K7qe27nYCDRXOVNe+Vf4UMQW+6EjWDJWGAdmbIMDrwrNjfUporyVbpEftZmuDJzuEQxpTL
jcm7/2PXF9e91w36U5u2Jijv7loNuMrLVL4POUOn+bkxcUM2ZzajnnzZ7kYfAwqSO5FuVJbzqJ8R
P04Jtll/+GXwx4GMRzcipcKDHjo4gnLTZ/Ux04e0uVHLHkMnOmgxUkYapied/B6ABzDPU8ID31ZX
Yr0nd27+KQLlAvJB1lAw0LaJ8lGTVz+fvl3XB7qIMC6+eFKIPVgbv2Jan7Y0COE+52OyzJcaZ2vv
ovPXQUPrbiQlpO+tPvKUd9sRidmQnHjJo+wRVp/N+GWmJvBvSqedXcM4c7qzXbzGyzc/xvZqfppk
vnKdG8XiPqF443Rq1/mUgIalwjNEF5jcI3xV7U2LMkw2zXl0biUdVuevfTplhwkKFHKUn/TUkGGN
XofskMrA8uV6TE9RPHw0C5PGAPXwrUfngmQoOybwV6Bze/ohsk6pt9MKYkRmAkvR88kcQSOIUesI
joWtt9cII0PlmzgEo/ETORONVBMPQgstKBkZD1UF8kf+ZUa3KnzzQJ28j5197TS7ERNZC1tT6DgZ
HJduUD0sMCSWXayT4pTIdwfYgEWCJTIbnKHuCrwFLt3arzCwYIlwQ+2zHZJHhRbp+xiORGAn+ZGY
76MdjSeCyCeTZOCYMToy7VWNVtkz8mPKhUquqP+uTcZ1DcSx3AyMQQA52fI3Qr+cWmvr1BCtKnyY
BAFGO/mtEQdDQH+W/ucVaYC6sOYCUtDI9RgkCkSekrgFznFq0k0miNyj8C9VYjLTe7uPdrXqKGrs
IG5hu61NgofjkB4QYcL+Nqq9KQr4YxhuG3NXahxvKLJL6MmgqCP3MfDBq5zjy8mWD40/mu85tt2i
wdSdPXg1enb+W1NZiyUr1T9Zsx4kOauISP5jDU9gpJjJ0QI7JVGziQR+YqF9ED6k3GpvZgYVWo7h
P0YoQ5jE86bZeBxqVootRZ9T/qnqOjNeV/yrhU6ccMmPrl1SiaHhrcTk4l3n860/K/QSyfDVhGVl
Q4VrkoPTQNKa7g27FqT3MkFGZ3yi+Dyn7BEteI2c0+vnnHzqlGTHSuorbwbwhJ8kOufxv8W9PFdA
lG4atWhCfpT0Xh1t4xlnwbTph0NlPY39X86z69aPzHgmvo6WHBkatt1zuQI7KjPj3MkRK/eIpr6d
im1n/oAweFDdUdcOHi9/PTUrG3ZJk5F/R2PP4JHFJXBnPuqKKYi8mgwe4ufOPRsRVU1z0wqUuxHY
KIR5BuDWsJ4W5LmCAZFsffcrKc4kQgnUDfreqq5TyLj25nLxKIevPrqNMUTRFgLxryi+c+41G6kW
uL+CLxWDeauZgDyKkrDBcBwBu1NsjZgIy343E2hK05wk32MER82S/+Ye4knc79r8aOgHryLHvii8
xc4HkG74ryaS9ZiBTD2U4piE5wmCKJ7efjORxfQZUvXNRlRyxQqwdRo/G7ZxFOUnNyRlVIpCV5fm
A97Ph9brtpZLaI36xJ+emhaLH87vhmmraEi7MunHtd6DlhcYp6hy+vcue/Gh/zmMzw3sczYwJQAR
K3suNtmUbBYVhetZFF+9PFeLctYGFtpn/q3bgGfu43R3ljDWnz+ffdRin/lBVO/86Mluj10UsNNy
GK5DdsVd1RubsX5JcaIZhLXc9huv4UNpU5iV3HYhiwqLc2tCBAe1oAVluWm7m49lssGt7l+Gjuvz
Ha185Y7T1iGiOdb6furVyWlnWmJ2ccwjPgXvUNSXvMS4du6ss4EJbK7PNe7DNr448y7TTzpornI9
LqZfCrWK6YNXmYHmEoLwzfVs8zan0GUwMbBxGmwmGwi3cXtUIOCru5dcc0gsfvRb+p+stljntdj5
fP3l3SmztTaczCE6N2rfOC81NiWF6FvMODEj78OWz047Pta8J0kN368r3zvz3jQvk2Mc/aq8puF0
VBY9UsEwMKNcdc0/PX8zhPuJd4s3wcJH0e27UN+N03CEtcmjOiHmp6rft2r6K+lbcvIAGiYHXa6Z
cosVpBTCSFENsJRYNycQIMGywE+BORNWpir1lcSpNkrGYd5Po9gFo0acY4e2gD7gvanwQzlfvU8B
DutOMpwLj/aYPwJNjazfMPyelzLN/fbDV3tAaTQulnRvRr03wwtl3e8w72JGKDUh5aH6HLM/f3HB
+dwe7zHEqYWTGQYpuCL7NoFW7qOnGIhd9D5xujk4G3rrki6KDXawuTvh0CTM5rXHTDcPqflXDtF1
bAhCJJsp5Xen6Wlw4meF1hcRRNBonpRE2v2MgMS2Sm3m7GJUByiTvkO66O4Wq4SJ8LCLkx8f/3H5
xw9hY4dgnSK0Fh6lPn1MGp4JDE/Cnq5eUwWOex+4GT0BjNVlnFhEG1b4Uiz8FO21KJJ9itvfjBn9
g9mfrEcvjyk1oYiL6xhLqtd0E3f4Ie/4rbfV7J6S4k8MkK1LAzzZj2fwldQziWX88vE9tF466ycM
9T2palr1dJMj9s4gSmPoBORSsnInGY/NxAE8uMcRqOeCIlwjkWZV2do3jwv7tAQy4Q0wQbYmHhpx
RF6q7MPyv/Jo1U8tk04kpGKLOzmieWQZwrCJrGubPhX12fKPQO8YgrnJOcs3jrzYDnrZY4EvZjzk
CYh7QhvBQuD0cUE86ubyS6E8mA7F+VqiiLgMbh2NBCp7jEIX0DlihiwfCaE4SBpChDSG0biblcfl
g/ErW1xabn3I/o/n+YvitZk0OxCA4vzwD8ZilB2i3H8Ivacm0X9HpL3K8yGC9oDtIz/Z92zjWM1K
wGes9W2WtBh+1fCUVEihncFYLKkv9ijAjLftA+sJuZhQEmJLfNndfPC66NG1GA7gk+NWKMjkMkUO
tXE1maVPCF7i8qnE0tN8aeCDShqGnoMLR+KN/19lun+bspDQ0rS3mU4ZRbE1ykztrbJMj8k8whxO
QRJED04FZjdJo5NB0IF43kYpLVnNDhicIuH81kcschVMl5iJW+9r7ms8emoX6nbyU0FP1Oxob0d5
SFQpiRj2qUDvEeSLbC8qfx+RlDULHV8u4bx0HNGt5p7fXO68VE37xjeQkSPAXWHnn2AMNNQb/pnM
X7cxfICFLU9YhUOUBU4nTBX9TseMC3oDK4IP9qsAALGIwn6ZQf4Od7KgMzTQAfom9+DVmxe3xt42
cCp1FWe/UAysI5PAHCbXa7Hk0bwJ0JCNDmzAj4208shf4MxnZiOmm8ONGi0sDCv8sN0eDrsrccHj
AY9M5+hb3AOkGGVFT+ppAK1YoEWhzjYOvWSJnd2ESxJjroClGGh/fdq+4bTcjW24z1xnA7idqQfN
60j02vJ1dNmo+ZaO0TM4m5XBdzppD1beledcmeMlmtTRGlOI886hyErShv2zQRxH69UmlM7VHu3+
VXYkOMyywQ4/lUyTVoZZmePes0tmKO4sB07I6GDyoeIMSpXVWu2NGkIEFa2FIHTXOGNglSq8Roqe
ZTFcciNlY0x3Ezuljv6v898ubDA+Hq1B20hwMqzq+eiVFdTyzuzmoRbUo06Uv1vK3ojR2WjlfEvL
x9YEI8p83DD+pokcU20FvXK2Frd3zOxCNDfVXicLF+uYrRptuRWdb4PqWC+LU0f/TGqAUWSzTcMe
JzAkGTFf/MxY++ovA6Yxppr+mLLu5jxV5BN9tk4o23jLoJbA4cHWbGwlH4K/TvlnE78Ws6BoXP5l
Yg8C6SRN/2LVFyWnn+m99E5MxzrOqUuJ5r91evsNbxEeyQTmQlNwJ6yO0aCemv1Wk/na0JSgRCed
jTD0YC9Rq7aU66GxV4huSXdq273Q3sFaE1H1nN1sXhMM06REnLPdJkR1Z4YaBt/137kvdgMZnFT7
HsN/bvroiXHVMmKdOM1r9auwbLvuR1Ji0Mvp5ZeWZOtaOfGts64zp8X4oszvpf2xxwHLEX0SdqsM
b7kQfwgUtjyFCPkJfIsYK13tWUyGGmhGxEHyz8x87uwr46NdEpZPNeuiugoHNQlCXLI8+1syMYeq
/RHlazbf5vjcZwxMnQHtHZuSRoSizWGrzKuoGlaij3Ztcyad9BWWx6Gi+5D6vkjxcddJ8Zvg4855
VkUILrx9rxnaldG7mb0UloFhJPF4Mry93YEZM8wgneSpAyKJj6Yevlz/S45Ba//U9k/FvLPE9o4x
XhubXczdjOVM5hY3e4yNQ6xIQa5Hxz0kuOtrPMdG9GsVJWuhwG0yFZgUSVA87kK9sNUAiZWKMoT4
NL0k/OYhpnJA+pPZPQ1fLDenmbcwYmvnsu/udR7/EYWlb4teymasccEizzUhJlUTSExHelMxpVoC
dBVBV4iICYlI26BpQY2a8tvMz9UDJe8DSOyGN03jrMpE4IlznVabhuSopteEsW3re4apwyqRjYJ7
0BV/7swTA0nTt1Zh9Yzf8KFAsR3sy0i6McQEw6ICA9XZXoIwOXg4bF3rtrG/WBrWr0oUyJxdUB0P
zdSebU58tqjcY8QhgyYuTh3/w2l6VlMd6+HfnAvOKUWuDgKPrnZ1Fbg4J0b889bAXghCRgWFL8fl
Lkd6NShIfHxsSBzLRoVbL7Rd5uqnLAa+VXrrSsO83qHNs+e5XBFHXJFzWeXRtg3fhq5q1patyEMR
ggBHR0k/Q3qnsXXUk5tIqhA//50w5FnNr6lD71rsivflzRi0W09EhiX0iAg9svydAW+MrBAb7boU
9nrQyYbEeCsz3jiGIahRRPLMKvkqB0wauMShrHitYFpcDyljgbbENocjW+t0j5BsSRiJ/7AurWfT
p6pP1Uu0WEIldGm3wV4i3ZilVSR3e+SNiF0zjDVi+KGhgZuCGEgDkSuBCm3jnh4cYycGj5mAH8TK
urPjbO8VGhui5HMRFeckLg8y0o6jjvw+ymvaWS+1V5LDISm/Ikg7bXjiiJLVWAy5SQjCusDGC4AN
5r6yU3T96OCnXb9yMeceQ1IsrD3Asr9uIQN89fiUCWtWzsnrmunQGsinBVs/6AMeDLwLVV2+tmK+
j1DQqhiyvA4yD5dMMM1jYErcBDojrIc+jy8NEyPHBeGio7KM5pd0h505CWT/uJ1JE/Q9GuiSDpwz
uqMBsqgHVwKm6sEpSownLV3L/KbF+tFZbG092jdfkp6SsDBYOaFh6VapzTirQL9EE/O5ooq8OKS1
+zaq8F9RQuDQpIXVCpWgZ3cL0JvQinrUs/LbYR+Gz5KUiLNpyotvpwPfaFYkfzwOrZx8vpjg+w2D
Bg3JMh4AYO2kb73millhncHftiTzWtwYply6u5IVdq0HITPXe/cw65qzSTrVnEln9utylt9GO22s
Kn6Rln3pgcYWOdz+sZ2S2xhp/jnKQuPdKBjAso2ghoaUsn1orsgLs/Cv9xgcWDC5grGJkbhBN0ET
XZVagd+5bp7HYaJiVNZeuWZQml5Q+EgiQ4k+n7gdIr4fli/T3PK4Ug81//jzySOU9aztYFOcZjnd
49rBWACrtxSfsRyhz2gHaTP3ILn74c5krm08o7LAZZKaT5qSQdi9Q558EL270ZPPFB6ODb+wnnDN
5A9g3l2Vncde0WERk8/JRzKRGqlxYnvbFMeQUG6lz3vH4RM72q6PeZufrku68IbvcBpPoHQ3uSIH
wDDXZwVHat2q9Lcbn6psB3c29r5LD/A9h0a4L8JdmcESkxdD/xE18l1sbzr1WvY4HGMimGOxGSga
6rY7yTw8jYKBB3SUJPFI+b4Nttg3FVfntFTp7KPU9pl8ITDw0C/rEOfHziHyce3VHdPrSq//TXyb
KbNw0XMb6z7HyTuLODGigvy4+MORN3bbR6eZV4+dXUW0t3J+sM1zhZuBVelrDYEqifZu/jZZb3lB
lXWoUS+T8amIv1xiPbgM8vbelPJg9YB77KdY59TdUnywiGQoTou2kiONm/jWZfFvyeYsL3nIJFFg
vNESf72wYlDAqhYFVpEZ8Y6G76L+lbghi03huQcAfryul9Z34MdoB9fL2Z0nP+P+HsprzhzWwiAc
hs5Rwr4WTP/qpL7CIjt3YUuDo5hJGNnP7FaPRub95L3xaVDpJ5m2H0Prk8IMBnpSfACenNZDxh5T
H4IpetvBTvRHEdr/rISWBhX2oXSK98ioAJaxRaCxJmb7BJtMT1AfY3dhaO7uyCQCxhpybBs65mI4
v+VkMolldU9uPE+z26/wUWDLKEcWOxP23im7oONV/dUla1nlMsj98eaGA9zw7nUeaR3H6r129I07
TVd/wEwu2XXBu8RaHHQpxhRVMCRdjD5P+ki2BfY8YBPWqDPlr6vXgV0paFY0LRoNbJdSgOvY37kW
6wEeQdi8awKPSlG/RQufvIimd0g3h7D0kSIXdivQTLJ+aGrQ7uiBMkYGRnMWMSnhgm+zl0f4mTX/
Kl1tW2h8z6cGa0B08XSAvn0YaFjFsRb0BAeHIGKdX4onDA429jXoqhCPZFof8Kbs2xgYTcFmcMY5
DxlU5zRNcUJZhGZYIZDaF9ksW8mc3ZQwX02n97AB5Tg5X/wMBwQ/nE2ZfhZ2fU71dKuxz6az9FdO
b27Z2GUQ2+7ScIBHh4rMjbnyNeu3jRDvQPID1QwMlrzGyKEqzx61Mty2MoGnVJd7q66fO7M5aSWA
JNh3ytVQfQhI+UZ9cubizR27ddtB44/AcDb1qohbqgoBviA7D5H8qxPBXtdxr3LQ0LgQT2qedjUU
pQKtHQAoIy6dZl3ua5DWY4R9mvTbR683asdh5BFvTtj2UV1l2988UZ1dVg3Sa+DD0btmbevVi4Zt
fTD58bTtRtftwEqabTLmC47+n2dlQcWdD3zzMWYPq2+IIAZ3ajvpOtG8x36UP5ZbPIYEPTQ/upK/
waqFL9JNwXcyr+059Fg3s/VNJAzhvYQlHZ+qf6RGrGX8P2zIvVrEl8Ij2zJoCov08O2ZHskGr/iP
o/NYjhzXgugXMQK0ILcqbyRVlbw2DJkWQO/t18/hLOa96DHqVokErsk8uaXZIHCyPJEMvKl6vI3A
aa8yMVn3YZwPY+sy5yXuzexBczokaXLOFz/RiNp6qADkqvjVSqtlKrYODXlSyJFdmPiDh7whFPvG
mG6VpR/QKVxFFoCKnZ6H1L4XMK+TMXyMseKJuL3W9rgpzehqzgiePBIFwDefF1l437K2zfJrrjGO
Vei7/eJ7YvIJ4uaU2vzA/PyhpmG+a6pyPXdpsTLAYoPMkHAwOL98eKmMptN3aScspTj0ZLoIwNqd
axW0e5BtOiS/IZPDKEg2Og9PukI96+eCBD1jn0r72LPe70PjbJJA1Pb+5zTKSz9WLwXQmD4DJomI
WMb1t1lOEkBnC5QpuxQNMyH4QcqnBKvl0XeKJwMGOZBU0PP0i2BwLbalhpDbpADHDed1sOV9py0O
ZB2D+61XaR2gofNO4zA+F57PbDFmAOYgO3LIRO6QepjFoizOz+hDN25b/PaQXVmE7SDZMlZbTrfs
HvPGZs6yy2CDj5zcyxw2hyELv6yarDZiDk1hkanh4+ppU3GzOxxzLpQdUz3Wk3sIUiIA8h71jJ7C
jeKvnGSyFTFyixHPZGvmHAMzYN5vbyWCtrDyQZyZh1BAYinbRfOZEnCV6eETefc6BUtcw5hG1/0o
HOvFZiGb5QUbSeSxxKspedc0/jHJpp86HTetV544uLazXZEfSX4gtpBkKmdAH9SA9hQJ9LWL+Eyx
vPYU46fhaFG2pS4D5HM8jjuFxhAhkiQidErNXVW7W0vuJ2j+9H+zJF0lCg6S3XzmnNCHxjOQFxxk
bcrEKgdZWYoDwHM//gOvCJjIuOXRF1h8Ts97XGM4xdqNMEZWixAhmYjM3i7sYLzG3PTXKL5Ooj8s
YXBMutb/j9pYqzWOjfmr3/SVvUoGBsfWu2IbZDlPDULF4ZGBGr81TOr8nyif0+ln8WskGX0NI7Bu
ABDJlqx99UCAgc3jtLP5kvtUfZXTswQYkEmUA32+GkW76vCejNmHg5xLP+px69roFD76CQndsWJI
JiEiYZupon8NO838HhrnHRv4AilG0XwGxk/avtlFeUej6nq/vGmsfeeVK89CXhzetHgRkCEO851L
6f62WAT6m/bR7o+ks5qvynqf5JPXf2j3nyvbU2Px5Sk7UhQZM+/npAGfvaFl6eNbPHhbKFkgw2i0
EpKSAbX55o+TP8/8LAK5y1CgCVJvRGte4/BLVp9tAcQ8Y2XIAUDXUDdvc3L2xUsE+aa33gIsSRXa
rL8O92f/N1ikoimuXnXTxsfs38fdxabe0I/DmK7jciIAy13LRbzjsY5FGw7gtxRovOeKB5dlpPc4
2pxFp46Or69Y/PJqjVBUqMpkYF7GcmGFZJuxuHaWtarYjMHumVAhuRKlG6J8hElMdAlt8rqPEr0m
uZ5rF7KbEM+jPtmEbCA1FB32piXb2vgqxx2EqA5cl2Brmhk5NFCgeQzPe1RYOOJZdDqIyz9KPthx
fguQ8ZIptRqJPA8LQl+mmsf9rKmkErt70p5emfgas4LjA4Wz+Fciv9FwdQJSgdxI/DihRIBDgl1y
auT9FC+7QVDyLJroe1LSERcwT2P1W0a0Dcl3OnxIJwp7Y253nvMW6z8P4pNKzpp/z2am0Pf/sLit
BqYusctyjd81NMCev838JFTxp+yfpsI60R7nfmsaF5eCuR8oTNEpTj0RUuofLA0zQW+ALDEBKhJ4
X2VDxGSy9XqGkr5AssxiA8A9G2nHcXeB6D7SEkMpcwUXrkuOB7e/tDl4/6o/6fqTBi8nonf89C3I
KvaPpm/k5FhJ8Tp5NA1odUkagIAMUL/cTQHgCVncJhwBdRM+oxp8zqP2c/RwA/LiRV3/5YV02w44
WokKNOj7+yYO7kY9IFVh932JR1qPq5jIl4nP0Qw6bd52HKAVRapqD4rsaikeekwB9knzvLEVZxC+
jSyWrl5zCAYfCsu3Ro8C525vaJ9jN0dGwcq9RU5/rH1mxIjtDMLpuKMN47lmaqwXMmV0mvkkx/aD
RJGVRbZgLMONCPy3mkdcNk8WIy1tPyUNjql8HzlXpVu2/d66Z01XZvo1YIot/Y63jhF3D3bihbOc
1Rv8WKg3fvyaubR0sFPoRHtrn45/fhM9Ycc8MLq9c5mLwMHAOvpaFpKqAnu/+WAp6x5iMR/6Pi/4
XPYxoZojkFngHib2JEDj1leFiiLtcPDJM54jpANiZXRYv82Bwdvw5ZF9Mv3DZmVYX6NSO8G1N4cT
tCIPB8yc4BjsP9A1nAszvGm+6VrG+zIYz2bXPMKqP/ZufXRhg9URT5yG+ok4swf2L6gqg1PaQkuY
icrdlxX5t/FrMRF5cDBZZ+b0p27PihdbjRn9G4jvbcvvNuez8bZYLpwQAlb+T4/hapLDZnQKYkde
bFjBuY0dP+WENs5gi9z+SWCh7uxTDBbKqb+G6VGIlxizrZddEB8KaPw0oFb/IgG+5JxyVXI25U4C
couekzk6x0pvdMDU2L53YVB5+lPjKCmXFy4N9g2K/yg4d+EnUypSQ9ORd5eIXaciX6cbOLP0zmv8
u6giawxyAk+jtr4t494zwp1PKG/5FjBGE8VlEtz745tstxize/WkWbJ7LMfycD3Fip6+dQ3FMZZN
i5zOb+gqW0GG/dmoaJG3OnHHQzwXJGY24bxOhYhWPBlUELkNF7dxUnl04pQHwAfv4HgZyQwOA+9e
gEj0OhdTG5o8KDVlyXPeR+te1O5XGlTJXg0z2+sOdlDflnpNF+dhpEAzXrdehJe/jp9FyqVr1lN6
CJqyZFyakm4PDmaVZKN1V8VUg1I07tpMigLSeeDyQ0zKMxuq/sQehZga4vXOXoo51JbWEqol8p3Q
jtoXvt/uIidU+5qS94RBcPwsyxDBrtzXPdBeN2zHj1gRq4BKGopDB1MD3jxngyeiBzd1A4S9nO61
iCfUgU6AasWAWzZn8e84qHzT8lM+9Xw+rCMbWHdxy5OigWKYeD/WwzwN2EHRVLM4+y2RTq/DpM/J
pmZPZdZwjeKAJ3+oy++xr+sXu4kx7SnQVDoUP7DEuUumybnlUr/MMewpZXDd2bZPPpGaYHOPOemx
lkw5S7oem0Ghd6UTtGhDM5PiMygPbp8bJ8zONuZAiXm1yhYEs89gson/AL0zWMyiGcO2XTwa1qIp
Yc4ADLDuTx2Te2aQOJ5dKZPjOLA+8FzkHSrCNS1UWDwYnt89RjkVrnbn/t42fG/vWRZIuS4HSGa4
zRf53kjk3cJfEbI5UI1zpdZqhJoi4W2eFdFvGfZS3rC59JKPuaLNxkRp4t/mRzsHRHGmbPNYeSCn
2gtJQTYMiEfzOaCW81JJYowBGSFS7bbzRwxWZoGlM6uorJSy61uVdSOvGTpqXTKcg/SiUsZr3JdG
EzZbb+AzlELqdVACuRwZ5iLrZ+3v5TUZJxPwXTMwu1+nnNkbFo1rPmJ8q4jaIpTXcnp73bUwLOPY
R0gYa9pxWR89BaooYEK69VPMQjklIcsclOLl1I7MGBtB8I2pr3VjYx1NfPk+B91wqlIcHD3Dpaua
cfWKcgkAkmSeWQErAINrcmORNAGwr8MRnpBs+ZHhgDvFqvb3Zd1Gu2CMvDvmtfWuS2D15CZ+TDU1
cmNPdnqMpB2tSXxB3JVbIc0PwP+yZPkV2ikteWAWu6EN39gZUtLn85dginf1YjsudpNwh0vChH5v
Nqz9mtIY9u1MOrryNdr4lDbeixzvMIzOnv5EQmBOUNTFzOBjoePDEhLwEHhNAvi1aU9V7aMqMVPf
+SmHQPyIINAUZUD5rJr7g3keS4aZQS774o4XXnH4qAndVjaPGJcs0sEcmYhHowrCtQjB0uMsbfcq
Q2VpDMRJ8w2WRwPw4ZMVxrgjZyxhOSsQXiBjHZZRi7UbVdhoAIN33Kog1rDKnxvDRxLvMDwVOZR7
yproo7Dq6UxbSrESGT1NNwPXruxGKtI02ABW9m6E21Ars/5l0RCNRrQmhwHgeRbDN6QR28gEwnis
OL6muGfSlIC0qj2w5WbjuR8yMMQxMr0QnMLIymCsBZe4C4hKkmpz4BDPL6Ml+o3OrGE/G1V9S3Vq
EqRVyq1rjuYvpo4FWCMFCuqkEAQY4YT7K9nL4U5PMd1EODFPjJuil7woF6eRP43PRFDna9GHWL+S
CoxFZSwhoGniP6qcfD076lq4dj5KR0WzO0Ux2p3aMhxEHJ57TGN/8UGY7wwKmXHIHFtb3KrPHqkQ
9RYuck3hCQmQxQWLYdBXbjjFiJtC69VLGTKYcr5PcrR+harj32Yef/wiQ6oq0hTuSZgeuwgWaeQ5
4MbCeATuxNQGvkncYry0dSeupvSWzIMSOQOp0bzOwZuyGRNarUOFWptBfY5UKs/GQNjaqJiKUC8G
V7LcFHgEhAp3edN2v9WUDk+4KJHbDBCXTZ/hceLW7GX6sDth6ZsGJGe4Jwa7S/6aujHuy8AsP1yQ
JSELqgYnihPhkbJ7fNCsoujYcB8re6RCUhZbrFXi6LnfYZdYWuyOQ4mj+k0oULXFMC9puSKV8z/y
nt9IPMKFCPhMfiNz6QhF1+23RCjrQG1xJOwXsocm85soNum0m0KJgcgIwZJrN0FqpNImCtvbqOLe
XIwnzaqw2V4jfU/EixxQEU3HSWLZHhuaPPR7/mddcdg64gWUvE5OUQylrTcJcRvRemOJNYnJdSv/
LgGtQ5TBgUnExnCYxaTDoffqk5i/PbNaqxLpIyIbhGym+rSwwaTFp5cm2MT+fJZxKXKs6MovXPKw
muExKqhTQ2Q94NOicJ3kYDGodKk1rdImC5SpX9J9MpzCdfhvMLep89o3AmOojRPXMPOHKigXISEi
+VjvA6ZG7jDtrFms3fRqBlSExOShQYvIjJXOxWboX0Vvs4V+UiN+rvxjNS+pdFED67kBJQLJnjiW
GWFvnq5Mz8J93F1nwujAWzD1bV21DgCxJPcxDIzadf+KmP4DQU7xpYOtY8P6ka+ivme/ZSUYbvEZ
W85nmfxKVlOd/jXUvzoMlx3XnZHdivoQ+8zmGLHrYuXkj6r4BlKyWO7oF5YsXFf/uebV0h+iAs10
9NkAGfw1D6e5+iKLayGO2vmjQ8hMv6RJtJ9DcIz7t3rOXjl6z5Ez37kTu+tX4gbvWuPcZs+d8ybF
O/nVC7YhVKe6Xi/SaREzEp0/TMq1CJV0XLEw/zKZxofwC62nhDVCRL9U1+c4PVsJ4Fl7P87zcdbN
AfnK3qKzNP0X12M3SWQryMLxDcrIyolveXyrwo/OetUt0aegIbsXq2dN9DpEwN+pAEvV7X0/uVf8
oWpYhRbOiUlC9bh61Y+F6Ha0/jrwPJNGbabpytZBeB6ZsETERlWNeYUkvOVa2Tg+cQPRppr3dX3q
JoDz405QWQiiR4plC827yABwyE6QK5p+F8itUR6y7A9BJSN765ZKhKDWIRUAK64ZscVV/WBZ7qpi
k6USEMvyKpKLyXHO07m12DhFCf1t+CoROlMs49tT9oee1QXbBg878BS8PBlqUciW2MA0zmnayXQp
bEXxZczIBNqhA4benwDHpCl1SCH5kjJG+z32H35xS4G8hoBmpbKPQ+TgfoeU4+drzx+RKkRU6iDc
9DuROHjD9coo+QYbEAu+Nh5l/kGHicyGmDPfO/gFsHsTjD3js5VnM89ikhgPZsJk2Lj2ef3QZJWA
DVGGK12NhK53P4PyCCFY/oef3Y/i73rLP66Xf7ER3aNXFf5aS8LiyPJekW8BX/G+LAUujW/WtJu2
ck9eRs/a2xuO6rF67lvWAA8gevdxi9gLEmTbPUSgCimbVmGVvFpW99KnxxHdQVD8kNz1ESTGBmcA
S1m5ihcZf+8gCi9Jw5l2LH8w9GGNjnvsv86zUb2n3SlsHvNhD8XMACbDTAyIRHU28Ufkh1yfM3lW
yTYznzIzRKtTfmQUCgiv3HufXS1TKT+O97Z10fk5YBvQX0dzMcPAZhvrKTiG6i0MLsRO+tnNLHiu
WJwbbBujOGTDXch92XY7VtFAOLKTTayuCmcih/WGGwWdWcfcpXXKrTbw/5QJ3QKaUpPhVWgGZ4/7
zQVdAtgi7C6pT9hGhxVq5ZS0/9Krb1MX34vCvvpaXYtwusjIwa9SISuye8qFYEZXbmwbJ98448zT
i0eT0VmVTodqJlqRTrR31FMWkOpa6Jintq9fCpNnwB/Ed2N5NAIdUSeJ1bw6xImlTfA4RdE6E3Lj
9pTJWu8SEv5EmOwQxDxkNe0v2Od9OZS3acApMjVJtxFRQXwOhAGFLdiNfX5UCKmQ18K0VTyEvN90
gDsUV7B8kX+PGcCzAr4V29f1YFJluNmtpDOlVg8YEUHzHfgnBfta6QBaaAkcVHCxwjNyRmsG8O3n
cotiZjToL+LmYoBPW3naKTeD1YIbjCqcWDSS9h0z/nE/lMPH0C+0DEFiILva6S55rd+4S8yn/Ds2
eKxARYMwZBgvsAvEM9AJH4R+SEArUM25hZfNRQFG19gpzwypyuGFSK8jHheb3axQi01x8mKacAbK
tgp2GJi+swpvihd7OGuTheXWSwXBA7ElA0XwrrNzXwTYBYbJJCtikVT3RKdk8iT7S+C9qkKdCDVA
AqoDanyjZWTmFp8jJFdHfwQYA+IGd5hB1eqyh2PWDiclwSswArIBEC38W8PuGfGD4/45GCqJCkvq
n7Z9tnrUUmpYQtsOWFlWTW6+z5HxlHf3Vhr/sG+z5Z8Vz3TFBrn1ZgzWMT52KHUjmqGpL344zxB/
ik2OW3Ga/XVmEXCLUqnHrNMqsh7taMNy5M4NiFMx3dd2kN92OyPwcNDI0oHX06LX2qlFUcMI0Yv+
pYsvEE1oikbL8TB1N2+VIPGbkz8pCZKtw5VlGKdG1CsO540fXAp80oOErdc/L7+nG1/bjO1GDHbA
LgPcjcolXYB6sy6MdONGEu7kU05BoHAT5NXD6PIWzX/VkpuJfdbIMK+DAMYcGZsmA1LnTgDByCgd
B2Wfs8qDGDA307YyyTHxDZwQac716Y7MwGb+i95GqPbQg5TyXwxcy0YqMlz4EReKfIHVoTfl6DQr
0wBQaIZ/cX5Uc7mWLGkd5aAanmCtfPjhmY59bQ4gRUyBduSkHKAuWMtp8IeUsCHMQckj55IcZkxv
M1YplJz+g8+2pR+JwGR+41XbgaF+JvQupSu2I3Mz+PNuUDFsu5pG28d/TIwHxiQ+7pVyr7IPmDhR
WeJjrr0F2cZe3SDABlIzBDB9hdfYVBQYAwtCTNVieCESyJDTnRHhrUe0UU1MjxCSFui+O20+lpJ7
MBzA1bXICs/OeBZ2s6eF25X2bxVcq7ratDQYJcizfqjQGn1Upsl7f8bV5gBbWBQT9S0PHkBybQ2a
yQbd/fBnD+UxpHbwJJi0cFon3G5Etu5Sh0UtZ9tLh8Arrp91OGwbjdS7Oc4+b/+A8s4Ehz/3KWmT
1cTpaZlvTuPtzP7Daz67yX2XbJNH68aNuqnJcOS2FhwN8alqsb1DjGSloQO9mb1LGR8G86MFQ2GW
cHXrm0vyivYJ6M7eLZpnMJeatLWatXFOwGPrZevBYoWh3DUnusRw4+bpMR1fU8WyKISwot6gntG+
sDsThELuzfhMBOZPhzOlL0nIYS3uROHK9VqsnND1ju7/kyGMvZoschZCw0LIvPeDh0imX+48HawE
aBER1l5AJkdprXWk7gccx5KZb4n7zilpKacYBne8lgNtiDXHO9dgRplkqPZbBLyWBRuZMUIxkFvX
vKqAXIs2eBcepDo0VJ12NhbftJsvC3gOGswP8aKUC+fhbKnsOhF/YUM7ImnrNqekDiU/eniZcZij
NrY5gV25qdTHSNpD179MrXNeAHlxoZ+GMN2RC39qG73p4+Jl6iVuOKa3yLHcdaNHgjmM8eAWzvtQ
wfLbB8J+maUG3Y7GMsY+mJH9lbj7ZegWolycI6g5tZ1xlDR6W3XgR0r/Akb8vXCC+8iHecCFZ5jn
plNPUTP+m2X6Ymjr3PGb1kxjOgz/xnSBk3S0WJc3SCvxYVKSh5uWaUDY3/zmag3HgOSbLj7y7oWW
fIh4BWaKgd5+7qbPKXSPQ0rbYRCVJPOXMoQ8CQCaLe5g7nzajrp6dUc0fthIox8d/0CH0qAoBCu8
0WS/UUS3yjmn/dXAVhxkT3lsbieFk6jPXmyJO4xOgsnZajbCvT0zQlHrOss3YW8cJ3VU4SP6/Ts3
PC5Q5JqeBrafxvztcuinHa4SwO7IFSCHGbyr/h179VNgzKRN38r+jfECClgHa6prfVIYMhbPH8kO
33ZkzbV+uY396pQw/irfqpF0auWuXIrZoWCnSQHy65N5WUA/J5ZMkjFVAplOCcoLaZg8YKQCi52y
sNnxkTomLCO8uaK86SI8zb7eVUgHyGxYJQwDU6bkWQzvHAoAoCASCBFl1us4vzFgufNEsrUxz1oI
F2t2ou2/RJH04jZ7ZTiLEvHf3A8/CkOHINNPoGZqvWabuqSf+Zjm5/gfI9Zz69MYChZELhE7QmGa
MXCwdfFjPfyibKAmu7fj59ykXcuCelVm6SNzMDQd82lmr6cSdjZlj3aoQypKGEl0bdIWHEDh/NR1
QhRRCGVJHHCobETnfI+2JCtt3gE+QnRpxzCu2mfJFoHnqG74nnr0XYycu7A+lA32eIy6ayyy3NIW
Ys64AAFfTVzWKG2gn7juNUUUuLKJD94UWEYBmFk/ymvu20H9M2HBRbiYRTJ9Va6Ah8k0l4vpz2d8
MkJICVnB6aYZTom9K1SxKhz/6OP2a1itDhzkWn6ww7DIeGhGDMW+vcbeye5hC5M8h2Q0Z4zX64xF
ebsWCEeKeOEcE8I06m9d0iqhuOyxP8atQaoQ8hbUiSG0phGfmBu9zN5HHZprRd/r1VycSF3tPU6b
jUG+i9HxZT0q3mIVV5cpQWrdF5D27V+otnkm/xlG/COma4++x/pK8A3q55KhTdjU27qRF23s2+ba
L4C6Mtj0hc+Hi68/v0UWLrB7YTBj0EwEW9Rbb46JCR7KEzN3U3mQ5hkLKJuejYlpxLdGt+nfMEoA
UTrFErEC5BaPX6mBHfyhqn4nj6J32oDeYgKbj9ziNp5FNNws0R2k2cFGo1eYBvAMiQ8ZcfgoGcML
Ugmc+KLFU61heSPw7z9qfOyB/9XhtUlic0Uc1h2msCA6R90j+J8I1ZWAsbkk7ekDIA6NbkxuSVQ3
3c+kYAzJ4jGNwU0wNSz6/pjgW4/clP1gcueVXyVi/IxrIFRX3/ytlcUZNz3T4IlGX0lTdFedmH8i
G6U531bkPCaT4HKZfow+WE/93py8NSzTf0NoHO3qkHoeKU/A7HhrIpv0mKZ5aeqzVhU+C407CzsZ
Zfyqj70P3qxtWJbH0nW2/figF9pK5aLo1DtkfsyIPR7HJchkDkdudQvNFavW5NX27F0M0yahBOs1
C2qmMjG9cYIpzHb/WvNLdx95NDLi8Va5IhPIfRPS3HfZiwfSk5HHfqLTSj33NyoIXRrvO/fZmg6K
T2O+NNlF9Fcf80yQ7+v5DauyCyjdOZYsIPWtFcU+Dhn87BHcURggNNnbMYIrJgBBxJSjfFjq3wSD
fIutB5d0SqqT3ZF+WnOhWXO/YrvyYUC5NPBXEwzC6JveqDpQG5R3yaC2aT6bqAKgv3gQkyts7QZL
3vXQYQHFr7qfGG4T2+GgqfXOZlri4w0EPvvgVM0e0nTMr563M9o4AE10rRf8aM4pdJbDv8zCzp5z
XRn8PHhQklNuJmf+zqdyq4+5hScG+9nt/SdGMeSOvIaz/W1VSOiofnUDpCrau9UjgMa1bxSkanXq
vdL90+QVO8UAyu0OBfEUVQGnjgj3iiueBQVj9nTnjS9B/9mM5Anw1QUEO58blWnJdJyra54dWlsw
zYzo0lwCtGEJRxFtp58BWGbi43vOeqrTQ6Xvlb/zyvGwbFwH1uQBxASUxZtpNG9VdxMm+q9ltmJG
YOc0BNqc+IkvD42lnb57Zcxg0f1Uc5g92v5YnUfHu7MZHw2p9xATKs3omtgmsIJGh93COVm9vvKn
hTHHgolGNbTFg/Aly3ZQrtO8ycZoFdNbMC4CZs65nPl3TUeQK2qZBWJWL8JT+1x22YMYpmup6r2j
TIhQ7mtt+AUHX4Pq28V4Mi9phl3mkE5idMeU4ryUDaGPJD23WM7jyd11FRCGaAjWJczFdEo/2FiA
v023KsnODPB3IHyPXU0wYoxOoIVJGvH51haMv3oev8PE/251NzB0WQJdh1puq+Uwk0kPO5xhdgpy
AHtT2miodONBiIZBOdcseTxi11ElWzGtMeW8J4KzlflbZgYUy0B+ax/qS2ov12V9F+XtfoxnhtiQ
CJRPTqWSHapI3BR4YnI68RQj5srx4FKCcpNYFJb/H//F01vCOJeQ55WL9y9oqHT54kNkbwV74Bop
Cn5OostANqRosPC55kAMPDPFGOCzfrEcB9lS/VRUNco0EvIQTOYsajvOiBC1hO6+BL1eSyahofCS
Ek2dFj9ByzcAvHU0gepN5dkKQb708Pk1vjF/IsGjZ2HJBGioMVxAMUcmP9v+XYvGb9FJ+YQ5qgvh
2DyIcl27nOiTIGRQv/WKDDd931aY6turRU4h9lanYFfUvPaVuEyjeIhTMlbhyhk1IsMk2HjFcLUz
9Jc1GQJ7pnvq3rPAxE3FeR6Lo6hiFyHUxIMv6c0WlUETje/EyVob0QoF+tl+jnyMBU18b4b8eyjp
/XQ6x3AIXWR8Jklo7FXvOsb3fit3tcp3ZoVOwTjU5kPocuDS3oWivPgDi1eyP8KzzWad6zdy1678
IyEeGDyc6vdpnn+DMFqhH+CtgQ7hM5Bnv7wdSiyzHSGcY5UeEuFuVIppQJq2Q2P8UOdPwyBtdkLj
fllOt2n46LPMEfZMGAAww/Qrok64RaXkj9VeE9qt2oUT57aXZuhYntfYcsG2uDpwuM0GYs8J5Szf
ZJq+GeLSRBMAhRwJ5Sa2f0L71pA2Ge2G+BX/jFpZrrqOJF8xGoofVGPvOiyubg7P2CJzTIt6y4Lj
WKCA9uRDEg2rJYEnsJ+Ute9cnN5swpowZaH/W8DadSm+k0Uj5bLBrZbiBuUIkqoRBW7R3ZrMdmkh
MJymxAUxGGtQ6uQIp9mFrisqe8pFvH01q5j5jn32usni3djajGejXTQzvuvp87Biav7Itr6S6oU7
8x6/7jrx0HFhD+XTwCQE8UQ2BxuqqH9qWboQ1RQOz03yWVj9So8Zzv1LCfMqIOS3Tp0tgREPcYDS
Epz4PsSEZcnFl5lAMXgwazB9lBZ+xakZg/ObYAIk31PNLKFtTiEkIYe+BYHgiqnjYnWZKX1q/xBn
7p2paRLxFWZY04cClDQwY1oFDYvH4uYyBgODwrmzvoLp0fDui8K6AH4DJnkrEUFa+bEJX+MSXcEh
VScoNZ6qVzbrZ7i5JpidIJ+5zuU7Vg/8A3uj3c8x7US/tcqtS1/Kf4omctdEW79jMFWARLtfpAS9
ODniZDnZoy7eExCPgXzu2eCJ2TyXKJ9YpN4X3CcyFew6eHi0Ps3/BxW7K3+cP8coxVBP+NfOzevv
ZLE3Bu+1vAhSBCcQBvXWKG7Ug1GA/YP1GjoA7X5nCRYqBAc/yfQCThKN0z2zjM6+jzAcCArOkJM4
YEOv8I1Lz8PT91o4M/BDZ1MG9Ap0zT176ywgaTVLtstTWmsC5lyvuflDwriPX9gMMpu2OS9wRBNK
3sVVF0/lPwNgtmGk0+CYq68JGmkVk8tDlobF1tL0v8ac1gqRkZW/pNE1RkFfeZuiMO96rrci/tD+
R1v8+bRXKbN47CsVrJea4sZyv0V1HvLHiQUhqaCj/JNEweFLNJ/S4XsUH5U4xxEszyvbhDtdP0bT
u+IyJzitpa/1YLQJ/eQiTuRjW+pqvE4upLnO1quaq7Zij668EOcj9sAo5jTrqWUuxeIm7I7seiGI
7TNEkgoGXe+96BqeVImBu9hY4Cit9xC+M7FUiaVXDXs/r6GTH9+7EKtm+jCUvxE4cAJTKEMOQX/v
V4eghCV1SZonN9vRUKAMvhcoe0H3tOWzR1RpPD90uMQiQj7jLAA+gD3EAaUGxC3DeXSfDEctLy0V
K6jFlWTp43Ctmwp3rH62J383A2WqU14huLpc76nAP8SwCIGHIggLRkXbOQDheBbTx2qw1tyjhNME
d16ebl1UsV74NnA1j+U1nY+cMXYh+RYx3hBWHRgg+7yXmSzHVt/8hCCixdlpnsL0hP3jrpovA6dO
Ca/AT79bB3Nm4hG8Bpl4esibE2cuSCm58HmZrKCToQSy91gVdPxpMDBq6Tn18of2HkLnajrmXSWx
Yhm3yt80zR/iv6Mqr5Kw5C501lFA3KLzFI1cmOTemgIp6gq9qelecVayTr+BR0OL2mwLSCLmaWAu
FgO04RU1mDP+NqT4ltPioKH8DQGMyemlwkWcvdl8PEX60Xnpm9lXWzha2xSRiTFOq2wgHjsnV6N+
xdd8b2JEoEnfBJCUx7R918wIO28AVdgfhmZLc7PFhvgfR+ex3DiyBdEvQgS82Yree7LFDYIiJXgP
FMzXz8FsXsSY1yNDoG7lzTw54IsMCC914uwl6zTjg3S2+FT2kDTVb4RagM5wbqpTGB1LfrWJls47
74hR4ivnIFUclDIG9zTneFM3bU1y8dXiMHbdW8eD2/MMYe7UaAMoEUzr5DtrnmpjzPq4Wqt+PC8x
46KI0w4hIaG6O6N8lAi8wn+yTvoiRVYU/wpyCmy4vix+uZCNaB2kYVvawa6pDcKmnPFRQqviPqqt
1RgP61g/k5KduPGfIKldKEeNx77B7yg/ZH1Xs65qUuw2PT1zjPnSSkJZ62TeLAM7ZvXoCTqMSxZ9
IkRmbpJjVdhUTrfdV+y1u6zTZ2GPUA5INmzCWcBcpYLzr3qTN/bDV8OT10j0wUOsweRrjJ9pfy9b
7MLXencZor08Yq2iTSvt7HQrWbtOfxa6Pq/4eNVGAA3zEvPihRXX+z994y1jbR1oezvi+r6ueDdQ
ozHRsk+ejPwbfjeYKZx3WzzieO3ZF/Jk1IWJDiawty3NZa2fxgc4OsjI6AYv8nwnOO4M9OROvGX5
x+UKYBKkCcnKBNasg3o0uGsa5pIimnflcojhcrH6YjstpdcAbyfXomnJVsPJKV8KCRunKqkzeuJg
gRXFTSm/2+GfbG1wbeH5ICR4RHslWcqxANcdIB5lkj797mH50tG+atLrFPiy0GWF7Dyj9mLGz1g/
qJHCCwKsKN7uCMkccxeTei31GAHWgrOKddpKiz45VdiywKhf27ukeEeMUllxdGua7NcQEJYJF2Gs
DZMw6WdKdYiNDyw6xYbAwCOHFuwcOwFYaatX3zLBei9aluEJpNBXYy8T9SLDjVdOAZIGz+7a5+PW
w9BPyBS7R2fcDerohHfLfPXJRxsWcEtkbj68CtYug+JIZYpr9snevhqdEPGzw1o2iicVCLTIoi0t
bp9pa//EyE6JGNeLcyQ0mLHW0g9kgFzSlyLuckXpm//o+02HaaK/u/TaxQ2XOBbsaTSxym8H6VHu
HUomzh2QuU7i8TP+egSPOPyBS8EMOS6OVjQG7AtICcOwc31a5xdqsLXFPfHPqb4X4crH6F2id9R7
Gh81vm2XMcgXVJstJcDk5sHL0WiwlYIFQpvifzd6f3Ay3KnzMuA6WLTzWOpmWXN0x64FMN1lSqsd
rk91nZYzUf5rwQQEWjjV0DLblOKH+OHK7QggnmR8YBxYAUq/CbwFOht+f9KbCW8DfNCVsy5i6uq3
snxQ8OWM2y6o5ycZhlg2b7HEFivd2/naqgFsHh5k74SCxcrrR/ERAniBOMzczSlECSJmquAVa/5y
85xxCOhbTa9WCTedqHjKCAxCd+YZBONmNDYSQcuz6kvX9mF9sBTpq6TkTP6n43anW652Tx1h5+ak
cH8rsbDE1cpUP6GFZyFiFX/ir1vkLlWcYS+bEf9XODT6VOtuqX6QlXA2hGxGZxJL7HaWY6ynpJaX
W63cBwNkhTvRa9bMA/C9NzZ/zbp65U2FQEKCHUBeAZk0YBwmPqgNZCjmBdV5lQ77HTs5nKatpO31
dglce3yWDOtcQKPHtqKLNyYhvOkE5b4sekchxcbRsUb7MnkiHnnOwmm4mcXJ4sYViLcq72Kd90PZ
LyRtYSZ4nlxBGHPhc0eIWvCf/m8do9E5XDpx3ChJsdSpNhkTm/a7tXywSKOpUz7FGpiA/1ednnsr
pQWr11kgrU1iAM2qT658haj4ATeodNqlBFnGiGuykAjH1sOnpMeh0u4lojvm/qHk20QBDPeZesob
hqm9MnDqKHsTb0mmnOuGWUW6oqKQwCZRjBWoTWd4OSZRdfQHXApQW0JstRkwgbsqOzu9gKNAYfJg
th+0KD43Md+SkC8CrwmX7V/NX0l026UtkZ5138AAKGTKxeGWOM1+fEkUsslPJ3yHzUa4B1eKILT1
2XQYRhIIFKtQVX6CzjiEdD3lwz3psIblLF6D4jwmUHO1TybaWLT9bRsXEDh4olE/sJEmVRrNMzk6
5VVz6Z2rgA9G1E5uUXryc1z/YkXdNnSMDZ9IObVYJUa3gPCVuVydWnGo41+LKrUOABackDJY2b00
Ceq1z+wby+uqfdhcOQg3Kf93Q2AggHCVK9OCN73BnGOxTid4LOZx5R7NnoaGLofyCBe1IF3hxQB3
AV2usDdmZKuzXcPZRpv5FNmbzt4IZ7a2AefOQzN46VKl/SUaslvWUUSi7NIem0yxDfpqXbEdVTdR
XOHyDuFyEkfz8JIne9EuGmPJche4Yeih9wuAZlXD5YdZADoqI0XPLIxbacR7fYvhUudo30ZJx+NA
rMUpueD3KpwD1HFeONwB+AMkP6LujTid30bz0ne3dfEx3JfGRpJZzku+hASIo6qLmcdhNDPyHKQ6
RJSefTZCloXEnVoefZcfkXApaBhCgEuwYg6APLiN+FUUHs69A/Fckv55ymGADFwDEO+oaqUTem+r
cxPnHdeRlh9yr+9kLjuEqNZRBP8xrBdFxUTEtCG17NaSRegdSwb/ljpaYUxLQnn0OcCJ6St3C9x4
0RZUrtJR0cdXp3bXem7PZaEeWoJuFr3QVLepvIZ7SdtlOI3j7iEJMU/B2rVWCLQs/sJgBoySAi0L
hUEAA9bg7HIPyOCqVlO9ryi6yJe+4Lp6V4tq2jP3kSFlPfivVk8dXCAGycrnDk1Pi01GjrexY3LV
59CToLp47BY6mUcS01MaP4jVzXT9bAxrh9d+Qm7Yw5fa0IFGLADYEepaC0M1tldD+3ZHXRfnZsiC
UI5vJvu8Do6iiuAe0zitSgqYK4HJAgIO8CbcaryTwOzz1XT92VCTCcrLIgFIlfQ7G/JA5BWzRt9C
FJ1q+AdHRdYht0Y6KEQSGgvkxt98q+BaIxZtenypL8076eHDSgEVuf3Gtf5wrHNeR5Mm4mDljcQn
BbcBg4T1nUQGCdFFXVI1pHCWKOyU6EWIHAdAxKLndDJQkMvhk8liF5tvw98BKhi8ZR2QniVUwrvQ
oM8H06aNntkOmMLCY69vazlcBsl+UO8RRRvWOlTvNogCr/4BwrFqo3/jE5rmz6DlzAU+LtGBJIJv
x6xnqY6mkU2igjuUf4tx6XgdtdIcwKy1uLvY2UvhIPEIVnkO9nqCBxn2EClOvvD9Epe9YVOzYAhU
NTXK54LfayAvZGKjMo9ZANdOit9GfLH6kq6bbwtdOVbISBtiHpHbbIo/yeAzziUsR0VKxK3Lz7Xx
E0ZwbTSPKXQVJZ+6alcSp0XN6FAXKVQ7yA40gxtbWRWrsKPqDNqgFNLA12pT7kaJ8SkA9CXsyI3a
f9YIUFFyI2mBzoRlK7vw359JPPE6iXGfyzAfRWK5E5lcu8nIaUJCLfuLIVB3sst4Uw/ILAXoYhbd
UI2vYffpiLlxwtr8ZKPHoNx6HJOl/4cRfuk4d1kSi3RACoRZQRZqnVb9xIxX7RiVqH7USsxCztpW
h8A+SJyzuIQxF4NnENKtif9FZJujKIYjdvJwBnmD9IWlZZLyWEoIyETJv4xMZuGOLa47DvztkEKZ
URhjGm1B0znRv0BK12wIaTFz58j3qgrI867UNSL9yQMvYnx0FVqQ7+Lqhc3cZ7OkGolv0iYkIUtQ
Jcd6a4PWjLggDmZIvrqfW05EZEKBI3yyQEGgO8GM9sSdBWuTAA/iH2UeOxteQkidSFFXSTqqDT/l
VGLNOS+5+JCPDGkhEL3F7oC7/UiNxA3FXdbOYB78UVM2xRHJugVuIZEYmlCR0aDsYgRplJuQFUzQ
uBjpOlDrr9De0EKseCywnEPt7Fg9O+ZP2e8qAvSeSnUCEnlJ+eBwd0KZH+Wb3g2aOjapLD0xhoIo
vIRNwYrT4DK4NHiP0nwwHvV4DG8F9hViSWz+MayYl3E/bGfl1IxUjN8bEUKz99H+tIuslnM7WVqj
3XZMOGILwqumo7J5RjStaQGujSO45S8VpS0xWsLeGBC7Ek9mAbSevgMhTRL939BBjgPQSxUVhjCg
UcssP6spNPa9knOa8oItzF3jPPDpDpl8sIX61Rdbk0xGgMeAPsuJojErNjwQoiTBARLBvSp4CspC
ndKPoOdXu3qY+i8ppi8VqnTdEaONcxjb9iwuCspzf8i24dtjQTLsMm5dCYVwRrMVnNwGYEnaoxJN
n8PxXChcbbJ2A1KPXYM59au/ccHZInwxLwkSVhoLbzxJ08p9V7aH39SbO1J3CHkx63L2T0NLTfxy
qYbAS0X3Trz03HTE8ixD3BWD6LCTIRPmNt6V2HlmaFmUkiVLKU0/LSZ2mtsons8s6R8l5Y+8jadY
fkkMUgfZ5RQk2IkGB7WYAm94CWyuoK4WsPIWUYkqaQ2P1Aw5gU2b7lxhzxqpAnPJEy2XsB14TeOs
X1eeQzjcPsepeeINvOZCszRjJZp0dfyjacAfpVHvcH+DQXr2mUZpQeJcUzhYTULJttMzk6f6PMYd
lwCRRYsk9liNMnAVkkhhnoNSxn4QvdTjPLgqyYlmZjj0lneWVZ2P28bnewRYQLBlGZY7f2yW7ldV
cYwbE6PZRuZcqDV6wJcQ7KZB+11hSGvDX6Px8cge9ORBd54hHQzrOaBfxh8jB8WPK1wtnlFyhDEA
dtrBvfhAjefNQRrWZX3YRjMNZmqgFrN+ePkSiXW8JhZAZ6c7jGvcpjnrOBAtXmZkgpZcj/rqLPOa
DhchsgBj+cTqz0NEgYI977WGV9jYEsoSsd/n+QEQKHCZlZRt0mKaFTID6NtLX2714/G9Gns24TbB
QOVjBjubz2ZeaMT0/tTinwmmIE8omZQPcGXr8bJbT2swAn23CpyDUkOYeXpWPbFg02fUSph1MgEm
K3qk6AP95h6TCBljtVwG3GQY7AywFk7p4zkjuM4lWiNsxg10rHdSKdsC6AnKJ587g74YKGzEXCWJ
Y5V/e+6fawA2KipWRlAysdnwQw90Gkrcqy26SccOjduBQnme7V5U9lUVfLOwu5g1VOTx5Iv0pYVX
wHdBdINGxSpImcPO8wc8/ltRnGJG/h55Q1CLZawVBZ4ha7bBuRXZGv4pPytW+jmu3WI4WeqfktNa
OroE9n5xIu0487AaxYxmlXyjpj5S4fzOQ0yseY0NEsy7mix07A81UB94tXr1qNC+7LhdSN66UU6S
QoPO2Q0PBRuLCDSE/WVrHLiRNdVx19GkYUuE1OKnRjwAPVWmTsyw2FY2GIc17M1zQFQ9DpGcoWPk
ZxtUGTgs+0N6/DhKpjSF29lKIVIX4slkXEzrN5LXV0ellSDNmFMwQRiTntVS++iMDmzKuqsdriJv
XcNDjKKNbi+y4MSEFdmbJjqV5ICi4qJ6B2VUoh2uoxBP6d8stHuO0ylV19oIU+LIgYs9dm9hAdG9
uRudwIggVa9Dc1N0L7+GjadGhJ1GLyy2DHxaxr5mERQulLHZLT9l3sOUkZ7qJ8ju3NzBVPbCo5pQ
XQ6eCoFhY4oVIdOJRiQdM3IgjiDwv8RYIek+mTYCe6FwEVfimmLHDMIqXPLuSPVGlDZTFVJnSqbA
MtBH2ADKOml6NgjD0OKvABiJ/7qRpGlEy2nakeiRrSlNZpl2MbmMajIIFFtZAFYNvN/KkFesB/CH
3DDfA+DwtoLcrenvCVVOXGFjAAvg5S5HE0YTUPOH3BKpLc/JdzL85PSZODgFBYV5RXHqiu8xzKfR
0XsSKqc7bu+SfXDIjyWWrgCoa3PFhYENUzF2dAcvcmGqtEgpy2sTLiQDb5hePFQHsNVDsb5xThsK
g92ndQ4lfxGSZMPHICC1xn5LGdA77iBPOxsFJUrp3kL6wwjXk0IXbAxtLAchBGSJsbH34kXosyAe
Iy+fhIKktnfmBX8sM65G8reUZo6RUNdy8xACaljtELt5I58oL5wk9Ynw/kLK0NQcaJ/c4Kxg4RsU
weaMySFYygFDq0aQD+iFe0gTikhSZVpW6SZl5De7qVn+8xnPO4ch24YW8g2rW87gDZMbkI2/CkR6
zhqEBCLdddqkFTf6pqYyGLccHFy/Ib2II3RsLnWGb9PHrccPIYn+6u7Y1EdH1zYed8pMfcbRLoFV
Ui0T8SMFK13aO/rTh/Ev6Gvee9ZNZgcCV2Da2FxKRTFVAcfGi1K8w3o3Ri06iD+KC8rCm+UQTHt6
BTw21lYGlWvbW1jg4mOeLzz4PzVzmCQ+IZWVIQOpni3sbqOo+P/MjcZ3qyGjS/ILLtIo2jvWuyvv
jbYX1cnHmx+zT6PoeExrRzYxFZ0/iCSpjrnY4lwuJ4nybVuvfLRXNHRkrXDU5SYW+O7YJ5sqWEYo
eI5lYKnu+G83Exs7ASZmPCox1nlgZba3sRAnchtnurcYeEGPKRdUuC64cTGYaS7/2apZWHTZFX0x
XriE/lH7lwQ0XHL/CiwZfEe6tqjMGYHI6UAc08DfZwm2pZ+BWqvuT5Larxpnp4yISJG5Ux0iHh87
nkbVo8/+fNDUNYSxhUFhUGHwbSejOblFEN8YfHBCUu6YXJiAE8LD0AqK6o8vfCqzg6VV+Cv1ViqT
vFGQ2opBJDDyahij64oBMzrrBmNyt4ospNN/IBkUyZupzjpXPjW3AVwTTvpt+UeRgIoHoOC+0ubb
MwhhWf+asSvoU2vVIvZYz2db/G4g2Kc2tRDOwLbEgTbdJ/Nx0NV4khsMi2r8KLu/ePR+I8LGCiQD
jw++etCgWMqsKjVyKz7yGOhVEgOE9Dh1Ci4QZqGykuNKriObvyI8nGnO39hl3rrKLpjFxrZn8ixI
YVjN/cOYPFAdeGdoxOMuxlempDcmek94iM1AiMDYjcqX6mDgZQCyKdgsLr367aCsNry5S38bhe+c
a6EN6Qt8+swveNo0QtQ62BQX5GT0k8PtcUxW59y3vVlr7uX+EiM8UNaN0HGIutEgxyS4Mfp3IFGl
dQ941kNMhc6ARncZYwEi0+eF0U0yXnRW/I5YJnIM2Tltpe6NiZhyGIQwdd2q30F7NvjSGtY0RCcc
fS8jzwXkF83gW2HXDX2ax4lPiQVAnvu16lyj+l765yBidZSj/q984xYwx9UOwjFLEHhctdjIFEal
7Oqk7jwQqq2WQfoaI3+6I4PuxVDE+GnnBUhWtAGsHB5PuZPf/eGNY+SkajSSODwASFxxsIdh6+r8
95E402yaan/gnj2kijhHD0bH0Wnx7A+2e7LhG8a4VFzW9xo/Ejc/Y7z8H92TAtzmeIxTilV8nwZn
faKGOdcEpMVY4FkymOAvVMJx3fuTcS2l1CoOEQMfWrWqLCFZTIrmbdHHIcvZuZQI68GVbnnJyk4B
KwutOO7yh5Cu9Jsy3g7tETDcTuEI1GsNy0Y/96weR2r0zdFInx5BEV3ModmRs9C5hM1AhUDo/IYu
u4NkM42zF3bl1tslfGiH7OSpDJK0oYxnR9udI4Smsr3Waoo2yvIZI5pqP1O87Ipjzkruq71ez83q
R4hrjHFFD9DLQXjnRIjxnNC5q2q/GXpfKF3sVl/JFgNEPCvF1ixwhkh85BhaXHEs9ISSSHKsHKwy
XBnUHNCCKDFwwjlFcaji4MMhWyCWD6uGd7SbtfNQ2BM6t2MJ1pEJzrV9Fqw7R2qy26h8Vp8DFE5j
TTotFC+78iat86ZQQPU3zmCuA1VwPBFNo13Nu2lC+Qpjmoxr3nTsS23CyFxOA8Wf1RmrBZdlgsYt
+KqQuNL4ugbrLLeLUGFqJtkCW4+AluEch+bRxcM0KI/C+oHIyPoaeJu1j/Vz77LP4y4c5I+0574u
XvHAG2DY1hbLupGQRl2qqb8zPId1yAviHPOZj3KyAsaP2hoo97DQDmotTxvlz+g+BnmpUP5RiWvk
FmGQoxZfhvY3xbQfmaeOJFRChEJprx426YFfgy02Xnx3QO5DJS39I/21C5uTrbsF2o29+SK07nb5
q0LdVcwTFwivOifEaoXyiX3yHg23wneU/3TmP5M3na7OPcwFbUpRM3t6HiJumRa/L26uX5F4Ku6G
tk594Fa1RSCQPNAJHIiatdGQuKJZwRt7vI7+Mk2ScCPlEtETizmB4zkonwUl9aMdsUsWZDk1hv2u
/dOx+ab2SZWyPQjhrxBzNMg2qO84scMC19wJdCl9kJVYBRGgVXmqqNpUz15UpSC+YqBLkfOWzApa
8LB9VAlr0drHSvktB8STAhN4sXVH0A5WPnJ7s3y49hGfgVmWn7oa3MR4XTm0vIFNFtRUCM1IkVbF
RpIXoiOrwu2BsEVlctA8lexDLLxtZhafLoGmWbLzjblEuPSKX1Ncv53GkpnYX9GdCrqY5OQZ+TdL
MOmXaNHyt5uC5sNeV1M3Ie/clM1Esu1adaIzjSbDK8Y33+TOPJS+6zbfqSXYbmIVBVG5mFigzh3D
Z2Jp5TsRvcj9cIfNcAYOOGQtWu79hCbntccBFJb8mVAhjFNdDosiYSQoQbaGDr/bbh4htTsdI3tw
T4qzBsjFj6+Sc+icmn8nvQVoA7WtzXS8LMkQHfNk02k3zzHXqehmCkqPlx19NZ01Putx+x7J3qxW
2JgCXpZ8NgZ6MksNRhkkFN2NWQWqS1/91+rvoOblZ6n8U2tW52hhWLwVCyxCQzkipnm3/Edw4Stj
myA59iSo4js+3b1owlvUx5cWgGeZvksOJH2sJerKjeWTvlThh8lwnkQ4SwfcjjKu7PoRhRoKOhkh
xImy/cthudET0fCR0XhDF8k7188Qe7M6mUuJxiN1GnxpisNxoabGxmr/UmtWSq8+i05Evg6VHEz5
iNGhQ0DT5WIA0dMFUWdSKq97NMKCjC6RM1prxi4BYsJK6fDoDgPUj2U1qFtPUMwWMFZ1wcdEru8T
Z+lW4Y9THqSw39dteCrC8G02wJPcbB45jE8nmSsmqFqAMF9BvOw6bJnPVn4pw1YG+MVbOjJpq8K6
B3GIqmI4HsYZHpqclosoutfVGnCjpv6qPC+UU5CJJD39L2IrZ0Q3HaelzZKa2i4abDnyg32XElFI
fmSad73M2MgoD7V7s2mDihptlsinwdiXfs+AWFMoeagYDa2DTI66AdGM8oChV1N+zGqdwjdWcU0W
nFog96bqiGoDT6Xwe2sQ9iKNn2BPo8NTbVn6qPBeVGWmKe3Ebn7LdG1hZwi1sxIdE0xQqB0T3AIU
ZuJWhzyxSxEMbeXq9WuEPLOg9peXHgcQOA8QgaAQCFnKLJYV7zPmk/T6YGDoCYonNdDrItvXUPns
fMNsEdeXFiVYQy6t4tVAiRZZNXMZezijufezTZsqHGtl4kJNulf13As6NFtGaLG2cN/G1lXlCq2A
KvNNe44DCNgLRNu2u3u88B13YagHr3oXPOIOM37d3kNKd4R8tqQne4ovhgPIoj7D66xv0bC45+m/
iYuJhGCAm91ic4X5zLYAgNIn6GPaRWGT1TtdLFwXwSppOe9X+m5kfJb497WbhvtERbK2tQIGDFb2
lhAJSYVCXBSdPUmLyf+3inbklYk2BhSbYugH04MvNfltYEMjaOkjt7h7t5DYBvcjj6pS/hv09D/p
1yb157YCv2OnaqijmG+U38AnDYHO2+h0fG4rXSIAxnW+vHg4o/zyRyARhLxOobvg7IyZIfYK5d75
vAMenhS3OrW5dHI7jmKESjCcHAc2N2nZeFv1h37JWYeM2Sb2xOl+M5P23P7aabgjo6sbXftgoaIq
m24NWFvadt491dceiB6megXBp7QE+BsIpPVq4Dx3ATBkuXLV8JgnvHYSVm8qhgWd0HXKDUhpKDg+
+AGBFmyMqIRGhmoQ6nAoMGHxq5FoNbSMu4uDs8N0GDGgKErNJFnPOkqx3MhZZIUzGWgAMbEw9t1B
JwE7NMk0h/Pa5hVZYp2S6WZp4ephos2GS85KEaOHsZadczhYvzYFYxGdHMj2Nnk/Hgklocn2O0F7
a1JEUescuNxSgfgkPHZ6QtEf0q/8gvmhNMUkDdpjmERgx2hzd4V6amRz6vk8O3ZxDGi4Ktxq3cm/
isgnxcAdMjmx/VvIwynXEF/9U0iaOCC9mcd7vNKh1S518tvquEzi4JM42nXVeWiBNuvw1Tg7WStR
6uwNdQ4+g78v/5P8s0Li1b7zyuPrmSt9NBktVi0Sez+OeaOaDwVZvXossLqBQSWk6NBfGXSbDOFh
RCKP7uWYAFcIkUBhEUpTF5gQOAAGaqt3TsI37G/c5pgxOxapDMYenT8K3AjJ/6kC3CQwzkjyoDsR
BjYKxC08KsVbLiRGD3AswTF0SHNv+jzfwPuc2TZaYmyuRRxMmdNgjp1KVDYj/JHjq+fu++4caoey
gteYT43yFduXAFVrXIBIOmAO+pUgbuM04ZBCgenz3955qMh+OIdXlD2O76mQQy7m3Av4Mg3OJdP/
zbL3ONSY6atJVor0Gl8xQ/gA6WmyxezCqxaxOJOOCX8Sfi9UTdYNN8llhca/qQ7EqbpypmHRUA0u
FtEh7f4pKmiT70y+NeGnYJfBIZI3ONaJZ/r0HcusHGTvT3PWkZxsDfUiWI112kNLWJIORwRCENb/
OnOXUEGpdB0KrpjrajkLB5cP7yxwl8pwEeoDnzAiHHdCsnBigc3vK7AfKXY7AOVT03xl7Z/HwD+E
BrBVFlX1taR00zeudZLtnRh+r47GRhi2K9aSSm86AQ5trhBrimjduVfBBVusTecLPZtewMFPCaAd
XnsPNQv0UgeFUkI4+VO4UtkZIWgWKyL5ADZgb36McQkL7odpQno1Q1lCjYwC5RJI3j2h19Tg5ddF
P6VFkYDyCK0NlrDp4F1Kr0etyGaUy3Ka4+6IGT6UhT7Owe2ix3Dd+ptWpkhy07s4GPF8Jz7xdbBh
KB8UggVyveiDf4r8o3fUy3kf1cDGQMmi3U0jZ24N21RcCouMBx8O62H1x0j+12b7Bi6MRR7OLFau
R1tERvXmvsE9kyQXnkSH1/qQvLzh6WD+0VZFh1529v15pq71cvZ/5mFBBYNUsbmADBIZP350cGsq
TQq29j1mXf9edKskPwn57fQwSLSvATVRpPc0CU5BztMW/5R6R8rppxtirp4p6x18s72GqshwZf2U
xdvjFR2hsaiC22bK/Xrh9P/YhKuE173iV7YOY9iNxp2knScesE9WzCervWiC5XGXzFylWMj4xxVj
QdFxY9KgcB6fzYrGu6vs34PqQzJa1LfcXISshBXpPpjUrXBPKLDZXjpy6UW+0BANzPLihuBCAd8T
NBzXJfo3pB1eFqSumGwk/TfkX5PLVZVvavGOjRspFh6GjYyJTNtTJiIifjfS1miZ1jFQNKywioiu
nAgRCfsGxZY+L9vhWaJp68Oet34q7euRjI0xQNePBc9kHsP+psNlm7k7BB2DDr8E3lmrFdPSxPJO
M+7QPjrycV30NAXH6qsmmpRi/xW8BRT7xHWiamRCMpT/YC8UyarqvnGqOMquZ0b1clICMfTl79Za
4VPNMjijXNwTzsUCGd3KnklzDvgemO0xZbowjUoHbVs6yDEsahL7cMwmOWg3ehpdIkYDCiU/iUzC
ZwdWzupZ7Aje0OlORr/0nqb0zotvHT+pOX7K/WGpFAc0dRAPW9tfD8ZGlDvHHvfj5AjaTSe+UwRp
41HqpE3iXVbePeNR4/zOzaef7Y16VWaLzP5TJDZuVH3BLQBpyYzocexym2Pusu2/kPVzFq1YBA0s
lgjtB8Orhz+isu0Nvb3CrrgittonxzDE5bjpmqPqnWPzEHN37eSbUAdMuLzzdQb74lZlh8G/0uhM
n4DnLhsK5MuTH2w0Z2Nh9mH1rYAwMJ1o4hFJ6NSbzl7G4DctVWPMyILwyKUneTTpj0Lm0C/Tqa09
HJ8+AQd3/SkOER8rYxlp6bLhlu4M2z4hP5hlu1IMfyORv2ZGQgisw6fiD6swWICvmyVEDhhDdZQn
r7pU1UkprxqmN9hJwrl3Gtoj0kpa7TAJziJGB3BBX+kIVwhrxgjg9aCn0bU9fdlQJROFwNxGMOw9
I62aPRJzAUn1y4nelnEOkIzD4bfEPh1f8/YRS80i6rYx+ICWN7YGq6OpN2r9Ss2LxgvfJQsXwCU5
ZsNNro4JRc00nufZR0tXEdBAPp4tI3uDIqxhFUvIfhNUZM/nEgx35WvOOrWBTp8xJJf6sqzx6twz
hfc69So564da0GS9cvnw09Au+wW1NQ7SMFdJsnyI1kXACa9wlkk/Njkc+svUwvgnEvvQ695WTk9S
SbD4AHYyyA7jzQszehOQS0Lp8dK7xKZTtx9ZnNMqQlQdC1lePFw00sRcZhnKEFoId9IhXdXolW5w
bWhT84ZX1hy8PiCYO2uDdZi0BxntNaBppLRimii0hc637CL4mVhjoleLHV6YVDAqC0BWk7EjMmY1
Gjs/EksJ4C0CE5uG7z1TqX3pqIGxHor8KLlGxtqlb1m9KTtTdDSaE1+tDnolb11zmAog5uPK1Gr3
cNt67JgWS7NK3ESZXcLip8m0BenESamQtBxYdLPskuB5WAXyL16khJe6vGvB4phXTIlOslYE9D0J
KZn3QyGp1JT1TD3uL70kXyOUr0b27TD+Ig9LzstDNrEqiSePf1oSWJo6kUYb4azItjGMrjqWvpwK
oyNLjAC/epnOA+UW9LuWgNzoPRj9d53F0+ygheEg0s8aKQWxb1zwZxi3XSoEIjSjdew35Pr/5F7a
RPjBIaqz85GMQ6qshVZS2cFpzpeXBFuP6lzVIGrB9tSsYF+q40BI16X8JZG1srErYopFsE9XQaYv
VLaCWOomZRXPnYq26j6Hh4ARr0JDNTE8wuexaFIO91IPtcBg32lLc5tMSBRux+lB6uEfubSo+o3E
/p3YphArjG7UKnGJ6DEhnQS3agNNJbukMTdUToGRCOd6eERLd9kP0loBKkNQyzZfgKpn+DQZuKXw
bot/zbDXzAvap+w/Imud2KtkeMvmmxIcg1txTbAjYN8wxidjnnIKGSPY1gqf3YxpP+QDoOZooi6J
8Xswdh/+R9J5LDeOZFH0ixABk3Bb0XtvxA2CKkrw3uPr56BnMR3Ti+qSSCDzmXvPHTcJbrEGBH2t
wruT33zkX067t5WTLhMlo030pJ5kcGVrCTQi4koL8gFadUvr5ykfHs0GD3kgbPLbGWVoJjsI1mZo
ITT9YOhPrfto3kuqe9RjHuKAW5MzvGi+6Cv4Pl92Vc4QGaK7tBY4QqDhs/mL5pn5T8V94rOVgIVE
uwWXDbaZzGSLbYr5NFADh95ThZ8XMTMJqFFbvEFd8TKKbOqCTRbEUwbQBEhhqse0V4wFFE15e2q4
LxRCaHN5XZf7xl5YZnd1aQwNoVAg21QezQT6Td7c7PqZ+Fu7Lqdmtiv85mugGQ7tCYdbqlOT22cA
NwG/mtN6jIIXsLgx6U/g7M7t/q1Qu5GYORQ8edw8KRelFxB8DBAgdQivGf1EKYHWzHi4aZNiKY3v
4/CwzYPDjiK/h87VkPek238N+TEJrln5I5xDTHUSM/Kluh5ctKuEB8sIzex5hApf5q7pPaAWewir
CFrBg6TzDi+7diHlFchdAktNq2+6zJKeywH/Xt1gneZXriA5KdVqxCvqCHujR4MlFQeblx5D5aJw
4SjlPfRvBjgurJ/MN94xw4Qo3+cWwhEaLqO6lsNTb69jyEAZHjREZzFSOY1pl2BAy/5przmfMcKM
tAJLOQV42fEuOPOE/ZDNpG/Af2JF85rJx4A/i6SpCYbML1nSORhYXvOESelNQ188TkQC5a6WD4QX
kgoyghIy2qbShnS1Wcuwpsk2YbyIAF5Q61kWW69ongcQXN3pEP2r0lPeHGnySCuAY0Mc2jNAg6P4
HPaQMxhRjhu5nJ0gT7QT/cYhWgn5kcUUz7OeKz9Kn6W5cmXKBKw0YlTJsaDKGIL9JfkC721YsClh
R1qtouye9ZvY4XaTZuZwDscgQ17JuvJnGpovdT2IpYYFPhUj/OFmkCVhkh7CgyObx1ZBvkxIPYJZ
0opigAoBXXDXfdT4UQZQVua9c3aHnS8w2JBAiXrBTx5GQVk7nrGs9U2F9Wu3CSC1Wfo2Y46rhOca
eS2YeBxknF2cehaIC5pWesDIQlY7UEkC0mDsqQ2PmLVk05Rzvd5HufHVIVZNJcZnDyRlXxqdJytQ
3BBJfsqUH6u56Ig13d/QmsryLz6FcbpkJe/UWceUUQaqiHLXQ+WGMh5yUsch82Am8ttMw3/pMTAi
opKKJ0QlKSFGbHnBwu7k2cgMOxzaD127kW1i59+tMGdyh4ICe2zFyKpDseLVc+LBW9BhlRg5l4wR
lCuW/HBEn44DgGubL1OGcuY2xRxoZhO3PSYUb2l1iWCUDNSMQfy0aoYzGSeq8cryfymcf7MK+Dv1
ix+jQOC7DCRCQJJpRblUe1epuDPXawO0s/6DcT17ZLQQcGO8maluGSYzgvfTV1apnJ5EKdMwG9W5
T6+BATT/mebPOkDjE9Q00NU8it9Bcq+Hmz7KAkq+M5f5+2OkGRUOMjTWzULtJkl5CVSSEbYpszLX
fIFqdYyjVgHPZRyJJZ0xzriqOamYYkhr5Q0hCdXg6rxrHMFR8Ak84vYYbPKpeGjZTAejA/mDWFWE
lMy99o9hMcpxtlV4e4K/tt4O6t5gNlNHL4s/kbtHKd6XXA/9sCSS1DZXeCx9pvxRtAXkVjJ/6YeF
jp3Sesvcvz3Hp0fDDQYZ39GowHWbVdT+ScrfIJ5Wz5n7RzNrk55o3rqCiqfHW4oc2vPfTCT5zyIN
oR2C5Lxs7Yds7Ar3Q/R7ZN+ibkU4EAUOzRVDoKcnJn2zAomKJiupFoPMLMNduXxl5cUNX2Q8WPLd
HRa1w/QGkmuy0LNFARinbLVlTty2cxGISQttWbcpGbPdhP055+mfaZLehHsVIGsabNqQjovwPewt
JhO9XL3qnD6kaSQ4g1hHdMXOCrpJwH1XKc1ajzswxCfFP6vcOTHwAFA2NoKH9GWqt6ojqKhGL8uu
TRnlqynCaPXajKINMncmeEfQcOtQLkL97QUPHE6DfGrQrVCV2BqRvxvZ3/Qt/ViwbxFMdM2tZXYP
smMSMI6HLV1LLEL9g6AfaMK5YFY4fOsoxJyZZy786gBsCI8ZMWFTBXVGwdPBlzx4c0k7qQqHYHEs
TH9mD/9c/+DyGHfxL7GA5GajeTBxOAN7JmAAsPGAK7iJdkowHG0TuoSec2Q6zV6qudSZowHOIR1g
7YbjsCEqriJL1n7IfcCExg35XaN6ItxDlukTykikp9MgFBPD/fTURiDoigJZKaglIsEQZVfi11P3
mYwhvFDnmf2J5fWIimW7EyY7Qzt0/iEhSIcO3fLCxbgo0oHrxZ4+MeQp0aWAj3AB4aMzQGk+Exnb
F18ltGc9e9TS4b/ju7FRj7PMtNhVB0Cl9BAPSc+Xmd1hQLxdxrNl4UyLAOWSzgwA/5raZGejdphA
ZVOp2sbeztQuCW+2+S1JH9f81L0JUIOsIQ7pmqU5wxJjJRkXpqykdZuMBv8CMnjSq1Ux8b2kza7U
d4mzN0qLod25D94u6nk/AokafNXpn0oTCt6XZtQjpw/y4auw/qqaYDKXm8yLDpZlYWzDO8OIyXIG
VkCA7p4GOmjzLZFMx1lR1AdLx7cUp3QFa4uSnifUxJbqfOAZ4kBde9WshAWmuqiYOIMgjKCi2MkY
keqCee7eqt5RhrwY/Zwy7E1nfKuOlVUT0MrEZ+WXKwskTNvD6qjIXd0lmCn6/mmiqlC9S80eyAQS
bL3dsONLdlnIUyZ7fzYzGz2dKrhTNHNYZqh7lGZu+wstxFb8z2EyaKcIFe98TI2x7H2myu7RpbFI
smtASGGM7abYh6NZP/sOOoCDjJakvRtWW0u8moE0hZDlBuATFCsaOtyey0TMbYI//UVlzTOS9bSV
iFas91kVddEr60tUqD9UDTFvgGDV4sbuJFP2I0YxwZph994kbJdy+vG7XQvQFlkNGU1o8H11GzAP
qukM2/4ucpiSVzzFGVcZbkRSHia+secBFuY26B+WdrHFvz6aiYIMrU0/1JtIAL38RsfWD/skAxuh
nzDmfWni37jn6l+SdwiqFcKVtBzX0L3GRAabtwpRH/JjKLlLq3wBshwaQqxY5zl/9FfCXqZ1QOgA
Ch9U66DQl7X3KMvvFCJp7PULxam/QuesWO0uYP+himeWzeVupVF+5OOD5byF/8/inU3uRreWjJ80
2IuxQfZe6bDRmAcG1T92/r04ZCrqxOHsoJJws38CYaoMam6k13tM9A0XSGzzr8seWbmW1U3j33W5
4h35Z/vXKrsWwdWS7kVDYhp6F5nZgSjhm/ub3F1L47gheGo6XqDvBvAJtbvkBKBg07mVGyeXH/q/
4+6IYkpH0ueE68Z4RQ7lqvoqlB8NVGGpoi/47o0jQTBfsQNRQgWciNZep17yqQ/Uint/TGUBV4p+
vS1JBlY3RZZzxHHtJHORsMJhZGQMwGUd5ay67iV1QAWgbksUQsYVpozVX9mtzPAl4ZK3qMmtkL7u
LJy7SH9NKNkKA5yuzpBikzMb8fo0yHhWER4Xl+gwFxP80N4idU5MLTWAb1lI00HvNteaB4I3J/ar
TU192ivvkEUCXNZOKpYa/YY24nqllxGC5aPUifeKepNd9hicU+Ol4Eya0Q1mfrv+3xCcTP+GHYDD
vZF2QbxQ02PGS5KUCy852qOEpoBQKANoKTCHrXpvl+Pqb65R/Si9g5zirWgnla8RG3RWbOBy70TN
1zYuN3OvMIBu447w7QfPoTGcrH4uh//6VEzKjJhEjlfmmaV8FOojqfcG8kEHSIFsPKCG7SqPAIw/
EyJ2xbreYzjZyYj0tQ6nHP9fOLNcBa8qQZCmCGk2ZXgMo2sRVazKsKGRA64itiRg1pbJpt7qxIEj
5RfpLYS1g7oYphsDPS87VChYiAua5OLPdfy1ZtwjJs0JC7BM3yJYQooZQBJhtMuMYrAwUpjFSJe4
pNhch01nwVlbqtreJTJJZwnJZSmqn8j8yNnOS/y7VqEU1jcwrjxpNUign/u5COdVlkxK11+6vKZ1
9RE8jjK4Va8/FupBz0AqA4UmhO7LMJYwnaUMgSIRLrr6tuIN5idipeo0+ytFOh5R20yPb5kW3YTM
C4Ew3IgYO6kZYy7KSpH8mao2sYPfvLrX+ssHC5RjbwwBlNIIR6NpkCFs+N+a4e7bhJJp28yjKESn
lRLfOJzw92LmTFnBRhODliED7tj5NI5DvBSwxfqB0DEfZZeh8HtCs0Iq07mfOC2WDW9XlJDpLFYq
zXRYyDyZ5ryQPkO3sqGGkfTiMj6s5BseapQsC3I9BZopAqd2WbSVEZp11b8Uv5rLiniwVop6sTiy
8jgFsfyBpwm6kbPF6vGEZ7O02nhVyxqK1RbqLM1x2E1sK65jH8UoVbdZ0XOHE6p0Q3x77SZh/im0
w8BzRvwjTpQSzQqrAf85jpJ9w5uPRu0hsY7kRNUGtED6F4fcAZbkkimtOoQBAtwr/OjduKOUonLR
C2+hteW/dkh3HVtbQ29g9/Gs58429VXsINZmqOWZ5kGaiQ4aUYtUOrHKpLt56DIEDv4pJpG1JMkU
3Siw9OTPNa6StQvj9suwj01dEVzDbp6FbU9QnXZujaML77n1valwNyEWj1A9t2q5ijwYGyfEGp3s
LQMfbgqGJOlktzTn1W0UkCO0su6K85N1+zBgW090rp2uaBhT5aDgr8SAKdEcO3eHYgJ/l6vthmKe
9tq8p6klPV0q11I786olYNgGvgwKiJp3prRfsbJOxL029mm6D6wX48SYNZ6EoILgbIcbdixj/Iad
SbWw6xstUAl1Xmt3+WgY1Bnx0gZ/yLVY6GTytunOH4le9y6cFdZlqGfeiA/EseUhK7DLdqrTroAg
r62dOmJPDGRuyRr0kQ2UVw/3en02/WmR/QzB1nA2VVZPyrbFj7mWmovl7tX+H7IOuXulxkvJf5kb
1cjmnO9SXrbetq+OmXTQ6mWc36WcoR5oC7bTjrVB62pyQSn+J8NPE45Lc4PqdaskVy1ON+Stdmzw
klMusTTYdOXUpQIDodtWR/QzVU4Fdan85xBQVcr6Mve+O+PMbIRfBVmirv+LklNAj0dAb6st9PyZ
mhQ02CVlFQz1ChJ5mlMv0Lw6wAVy1j/q3Rc7lrj2MFPjDyrXxLwX5VIvoIT839xVdXcpu7rYX+Vo
nohzHpw9+xzp56B99hFVY3dVsTroUYhu/1hW5wTkhT4vqX7pBt2Sl2GT8asH4JDwRZukPuQHArRt
ElDGRXI+cu/5VoTKYJlnZk4vpdrsaJOZV1zkTmIBAFY0norWgpJzy32M8zSelzjaZPKyMa8Vl2mO
Alww10n8q4qoQEbtYNIIFcqnY4ttK1gcmOqITRLR5zAyDF9ed/ASdG9Hm88Y9JPVc1JLrDqQmYU/
hvFjmU+3WOZgcMpuWzKwqxHdIs6z7hrfococOYVzMQzEh0yGfhX13LTVT0+wV9cPGzMfgYhARNEg
LqrhJXUGIc+/ffHwKNwNdmdqCuEY8io5Qjm07ICx96zsn5a6kORV5j9M7Sdkhl3gAmi4hYIRIx62
Mwf3VtOuWN7I6NcHIOvWF0ugzDpjeZmaMqUnhhjRZlPHPKXFr2n8jAh5uTrqFVfQTQcQhemVPTx/
Sif9oiCEhSFiP/ykBbDo4DRuOft9WU4LblqW9dMMbF2Ke4UpbGcjd9/01aqPfgP5YLLgJjgbEIq0
Dk2Ssdfj+ojBTgXgOiBadDwILpK6CJqlHrwAsiMWR1mxbYetxeltUohHxTpU5oG4AxfdBYk+s0HL
afhZSNxjY0lCEkenh11ZG2s4RFIMOHTHXqvt3K+3ajfMdLJUFPYkLgLpqghnGMVMMe9AR9W0CiqQ
DinZa+1eJL9hCJsCrI9h3kDoBvWPTRqsE9WzCCcaY7nQg2EBXxU9a15F06xZGygSSHZiN9FPNfcu
wo59fjTtwj9NX8gsB8ZmOYBLREFghcoafe4qipHoV4RHVPC5F0X1Z+hz4TAUqkxYfhSdPUoPnYCb
EFvLd8oIMlb9LyPb6srTSzZ8efyVd8O6Ze7Bbx8ylKYmuoXaJR1g4n1StuE+4sW2RG+ifldQgklo
m3XULuj+a9aThXPS4R3xZI/pQaXJj4YhyGvMFbL00v0TwarqzvQZGHhMj5JJQKC/jLHcOdafmhG2
YCCmbzHzwsFgx/wATmmX00qwaig02L2Xgt8jju4uzopgmAXyW7JRt+DYy3UWdhYvNyY5a1g5zPz6
dpqDVujFIiA6KyaNDOvDonXKycCvOsbtNaKYtMhaO9SBVn4mqClM1qH/r6xf5UDc4HTIHHYoy86n
cnLtL0VsHTXBJ3HSzLdBw9fq15JpcODiTEc13dU/Stcj5ERaqa4l5WzDeh2Qj5Qy78m7VCh4vIfB
Xsf77fRlmnvrUSdu/+uMgEnZQrQfNfqJ04Vhsb7iNKGmWboVArv4Vy65Uuqp0XczCLt4M+qv3u74
VZZ6RwSG85B0Pte9U6M3EQcfc6moYW4d+EDmRmUgveshQ7vetMd9mawiEnUa++wQydef2abqBJGE
RBHJ8R9w2KkCG7gc1l2vYLxyvkSz8Gq0ovCTnCpbmHE0SyzkAaxw8eYnBsfKKYoOCTw0AX9Wi/Zq
hTkJWz52j4oRrr3SKBgkwXA2IkfImzclzGQW1fiVS0b7GlVN5WzjkJKEjKS/FkOC0j5Umf8gvX9S
HpTO+tLZkPEABMazrY/o1iPprIct9fHOVdSZaMSic/AwXVsQ6jlzVC0HP75163fKqLJA2LuIymWP
aKLuxsjgeB6hE4ssfw3gF0PjIjWfjfoWDryIhFTMc035Of4iFlUzYtqu52UitypXBSP4e6ZudRfS
2BgPPkgfiYRVn+MOtxmpITEM/5gvBQeGgcWsVoAAZrvAn9f62gvPCG2+TLHSmUlHEBOcwmTPzBYi
uMThb1CQe7WzRl+sNAOUyoT65TKsabKVjZFOIdwLkDh8MSRV+oPsEpSXKAKci6NdJH54MgEmJXNi
ldOWgsVjSlMPR4XhYxweReRNMmxcpoK8FAO2W9DZFZsMZ0xjH3jmdfNqROQzXZPmZvaXDjlTF5yZ
VUAOOThML/340rlETkczL7sE3r6npO0p94R112Eddg07U04vf18mayi/MwsPegUmHyqHTG2Vmbtm
ANQazUJSGF2F/K1LDhNCFn9Kew/1ZNW7F01dY8zp0dsX1Ul21jlatxyzBDSa+VCSeCtuUfaxq31e
MiXng8MA1oLehPvqXNX2gX2H3FgkU8ak9p5K+9LDgVkxaxFWlalC5C7bBsTJHZ+kwwrJ6L6BsONi
ZxBN8Ez/FkCfRviHXmwASKf9s+G+7/OVbGPYZ3Z1j+xDEu3qjMFgsBE4MkLrnmP6k5V7g7Km9ee9
v2/TjR5emnKnSuBOkC3I313zAfLKMbcSKT8K2vF4kzJpDmt/qvDxFemu1b152GzTbj+Ui6oG6s2k
R0Kfakpoi5VV7wNpfqv5MbTPtQbaJkFRe5Ea5k3RSqO+s7kOsx7e3FKzL2qyENnNchdlQ5+WX8OW
vdKldPa6v1KtjVO8YraoNvVLzzwqIKHH9SAZ/hMJRkYSjxdOQFeL7IGgSCBx5pS/aOHF5D+MGhk2
XNZmPPRGDVFNT+4iySL6b+oFCX5afGupvS8zaw2eXmmonmNCzdoZIfWrEIGGzSRBj0E2crGU+bdC
MFMMWv7m5ERem0tfPIvcmDcFLx1JnLW96pAijX2x6+mzrksmYfOrumjikbqXiDQUnXGtNJf9h8+M
KhUso039FMjDVPjznLLO1NbCAUvbHgfQKCimq+6VkCLQ5z26FzEdc6ZTY9iKcHz1WwByMMhNTE/+
usAWpwG87CySBP3lUPP3hSyF7W7as32LlLXUXUZcoLgrYkcCgMZT34IZ8vQVcRSmPIucRd2+im6Z
VzeD79osmG7woEUof0mwzT3CPejGOis/4dTQ2vHH8Yh5aDn5DqHJpt+Tl4p7yat34BVHlePYVb/l
7JZb4KgwBvX/6JoGGSAYA39uF+Ie5zoKOFAiU6m9FAgpLcaU8jBLkH7T1iXGLvNvlrTkUMlCDY5w
yg5x4We7FOJeiQXYsrlNufoD3WI6ikyd+y6Cf1F6KN5J9pK1iZNcRK2B3mQNLAxQlzfL3sKsE/GW
hAgo6ueYL0PKjmxSpvJwNixELQLF/SFEbWeaTHsuZcjXJfEVzDwXSbzx6Kp3hswQBy+0X743zl+O
89RBsaVPFKWYJPYP0nOlv3f1bdw5KP6jhegjGJj1YNBtJpWM+4U+7/gI2bY10UanWUZz2LTxwuDr
SBSClMm1Qb5sSHjwcN5YvD3dsPXScRoAjAElcgqGPT4g/0glAdngGgAy5TiaVuk56ZcF9YYbfqL6
T5YeQ5GM1ljkr8eQWw+VTSm9UdjbbOhkBF+lPrBMOwUS/tbyI+OaGQSID0AItnl3CaGTWIdLgpx4
+4hE35ZRAzSHjt4qrBm5lFRRHQm53a1tt1HYwUliPBIuKnWr0nLl7M9Gc6BN7VRGs8zd5e1Pg0It
aS8p/m/lRu3oRJcOUgKhUDalbNq9g3xRi2uLHjF3Xl6xLmlUC2Xr+D8Z86KMM8Op0EetyCuZApKB
tz/k7VTTkXBKuLER7b+i+q3E34SmwKykp1Us0Is/gc5tYMHguGQshUIZBBwbYPkgwmUV7E2EDp7i
nzrGk+hMnRihCa+uzkQHF3/bB79dUPJ5PU0WcTWrO3l0pTNoTC1+85fhoBftz2bwKphS6OVCeGdP
vRF48lXyI6T2XStPZu7NRjN7hvON3snlK9JGOO2lL/BquyvFgVgGcCxg9FJg0okmAGlLslDRR6Q5
D3uy9OxfcD4VYo+nYzJQflXdKF9miJV8jOBbY10ciOLLs985Evo2HXZB9U1LIme/UkZkmvYToYlD
Wz0R7TWVVGD9NSUbhi4rmHUeha/ZfKX4BONogs4OocK3DhjZza6IIuNRtwnuI2bmB1OvR8oYE8jC
FSqUjWSEkySUZ3naIfD6k2mrEev2DdvUZi+rByOmLtO3VbQDS54k3ToO+BW5puoErhUjQxhNijFz
ZLo5VOfGtnDPOVUyTpg+WVeoiSTvaHs/I+NUhnfSypcMHbMHnCyh7iEo2AL5++PTdJFP2926Opj0
0j7FMBHkxqwaNpbziLtVVG9p0nlW9l5PTauf0uYlZb+l86uBN27v/YBDuNk6EgXi0kFTaMORgdlG
OUQvUB0Zauno68zy7dYvGh4dApACcbjR3gQB126DF6uaNwH6vQFhsMd/bDUwG6zTQ9Vts3grKJod
qV0XFSf+k5ITttvENkMmVKuUYi3FYWbXPwWk0jqXV0W/8v11U54N46F3hwxmQ+5uSa1Wh03DSCgQ
tA4D6ymoKA4EUILDJj3DKHRhAmmx0OBjWeyr7qW31bUaMyv1KnlvbeFOGzT+KvlFdlLNaqAguQWR
BtC6OeZwY73sH6H+rdTnDKdX5zVTCxi4E2xNSOYIQLv67opHxPfeY5XJTrY0scVaYhSnZ1saHJDc
UYqXma85JCHAvTatO9WkeJajRvGjq1Zi1nM3cnJWmp1PAoZAeFjQ2Sj2BiMX8LGJ0Z3MgKWSjijO
BgGWKyw0n2F/tVO2rZ2n7E0Fooj3NqOdqWwlC9G7dawbEnLTlVk+5e7k6+tEZzVdn/Oy3PZehG2U
+GMkTLG7LNVF5K8ysZWNbzvt/gbrnxxRUXiMpGHm9KP3v1g1Gj1v2szcEhJcG6zGwz5leGzVcNHC
p6i/LSYHoZ0gCHT4h5vvVQZRhqvPRLZHnTxVmuEJt4yIMz4ifyKTEUJFlFfzgBBG1YTwy4PFDWT6
V2BNFMkW9S7ouujqwHKXAvZzxaTivArQnqLbP5KaMokRmLqSRUbsS4xbNcLurkLlxyq3Wv6oM6z8
qIqw2pkJMGj06KiEXabkjuUthkrMnH4RF5Ch8DxqEqoT/WGAgGHAG2cU+gM7MvOkiGLJ2ow5NlFK
AR5DP2RxZM6EvTdoW8pkaeEw8DF6Mwo1STeNlgZjREvZ2tKh/m8IxOxD/w34WrVy3VqnPtvLXKMj
WShz305+0ciTjKC2mxIm0qMt7xJtGWWHgEljF14G7Q3AgcBFpggPG7KDi5hZoN/x7KkFTozCpsHu
VsTa2Fsb1atg6CA7N7LbvhoX7SMcUQzdZGtjdTvZrsrwzP4a4l8N51LUUInz+OvLzLpnxq4iAjX/
DiGE9ggqwJMNDRWWrsGvLZdh1k5dLExCSBONL9HITpmBX9bGHYkA2Gb+UWTEafNHbDSsAyqcnBKo
SnE0pWxB9vVAPVw9R/VnpNpzxUcd/bCxOcrENthc7h1mHY8gAbO+2i7eH+UMWmoiumYTtz+Sd+9c
VgGqwtnDfsriBxHLntlbz+KK7g0RJR7SatLSuSaongKoL+gclPzpcNLKjMD8O4o/uf1jFuWLd5z9
U9QfszcmhVzsJP3sWUdYB1+tZAI/Z1TWOXD994i/AIlhRaNdbfYAUBD/ILy/J2w5HMQEaadOywxb
qfTtqeFEqkhMYziUD9W6ZSXggIgXmjmzbZTUIxV4JEPUZ7nP4C/YiwBRcnr2vbdaHSSyzuxmpsQ/
ffjXtu1S9aSR9jWRFUIFjyGfVKHwVPb+Tu+oKKDCIQIcdZkynKEBFW+gB7NeP0ZCXTRuQJIwoTII
AyRusDyBHac+MV65RENKoLYS+ifPuGnMx2zKsKwYppoMj6j72BTSNVk0Tf6qqd4Gmofx1qnwV5XN
1uLqlbivTIJY+ZZUSAsVJVYobQpUCq53lJmex+xcoqy4FTVJaMoJKDlbDPgiq87b+OV5/PCs7lXL
25SXujLNhS12SvPw8ecqJhrYf+R2NKi5DWZ6BTVRhYWpqidxe8qpHIS+9wx7iZQ+C1e2dygD3FPZ
D3cDq48tIg2A7mTD8Zg+utJDPrlhjw1TfDpyRynM9O5bN73dSOZVUxzZl77bxx3UsBeQMdzlY0aB
+HW4PgpaUVDD5MmT2tPmGFpvvn9mZQjzumHhF5MGZZHOSec4DBsVDKHsnLWa+YU3t3M2YvE5YBRQ
Be25DtI1Ke4e74kBlIrQPr++xrQvxMryUmrwIX4lVlzCSYDfLrCPWhAka3imBCB8dShxezivJtJ+
v6f/41bO3XNQIjeca2OFji9Qw0LqyVfD8VjHgef0sDKgEid/ruRfFYiKfHEeYtXe/U19pqVNtY4H
il5/rMPxZSuQDYX2zzAvhcS8H4U8XZCSWDMVjCZssd5ldIVNqUaKNHQzo8J44kyJeq4zZAXsWdIc
bhQvkNweCXYczSY9lrH4hyCaJEfoj7rfRhSY7w2opBi53qVvI5bSfh3rW2lIlqID4Okfk0QLCx6B
yxR3NchAuXv2Zz0oRvo6FTJKgrVTfYUgWn0Nsjgs+5IguBqtSa5fTflAnMGXiWzRNDdS/iCha6rZ
GFmDqcGwwQqvab7TMaBBs9dAelHmhPktz891ky8BuwJwYdHUDzdn3CaXATHI2L7KamuPJnp5SdcX
19+RQ7bK2GwGNoQ8yoaRRCr0XxNzaebDdqj/3PQilQFdxalOkm3D6iDDyc9U5+zw5XZysKcQ1yvt
wx09y4jUC1kyNq719DplqqsKsQUNCgCkrGQykWgZ+dEiAsvoxMom7i6ks+WwKMWqZfEW1PvMZnhD
+49TKcCtW01r8xKy8Y7lb9IRCnDEibYtmRzFOdkbrw4kEV8Ex2VEwCzcmHmrk5wJ+kRF/s5nPlWM
NYohljY4xAEv83GCpBAdARTdout2fv8QrkoqHTHl4o5Mdy0kHCGsGHHMqHlHAlA8Uao9FZiJfVCV
cZu/VBTPrgVV/kBY+qQo8olMv++H6i50TwGG5xgJ15G5q+x010YJ9g7TKas6+mQyFieUIC3mctm+
N9bN7m3aBM7+sfQwZoa1q/tb78TzNK6WSX318I5LrcKe45IpG51JdnJwvbXlswLZ+FR7Mm5/21rq
+TjfSXqyKA2SmxIUezzHSTfDWwyyZ+BWx1FrrmyT82dg6h5SDG31YqFwysTypkJD6mEZS9t3wrpF
vunSt2POPX9RmhkWy1WfMu5HSdwuM1I15JI+dKJyxCbptpcP4ej+P1ZMCWs/nEZNhUSHjSyYDJYG
NWAUT/ktpSndY1Fvu/hTZyZB9HtOfwVlP1I9NoThMfGKuZte8bJL+ZZEhtKXsSKraNvpvOw5pACc
ZiFmmnSW8aE7xIowWNnI9Oblp0dDo4dsjHC1BINF7lAG/AcvfXctpHCuBAjqNpYXLHP/AalPUn51
sZSjE9KqJFn06L6QOlZgu/t80rAycb2dz7NUFbuAKU3afFIaFcP7GwhyTXAqGBA1tZluHdLiIbMX
xqu21nvSF1xlRaTxIkNAWMv//O4MIbGNidulLujtSYMjsFjUJQsj8O2CVL2h+2Q+Cj5lTc4KKseM
wSMBzQniNNoqObmnxspAfjAwJHb532DQIzDy/bQ8OLZbU2WS6j4nGkOSER58Q6uIlFXlfdCDf2XE
trc6ObM7SV3rFg0fAxf3u8KvYZ6IE/kq9XVs/hPKte/upqayZNllpJL7uzbcVdLR0XaWvIvppMGo
UI3EtCaWtPOpDGx/BwOb4Pqox3IY7qx+1UkJJaSU1vs4lYqZbTXiZiZRw2IADLEaquEeAd+sZ3tF
0ltV79r4Cld7hu7gqyo61MXiaOngUzUGToyMsRyzJN6UAXbIaPk/js5rq3VlC6JfpDGUw+t2jmBj
jOFFg6hu5ayWvv5Mndd72RwwUodaVbPQtVG/gLjRyNUbHEMo2GUXBsaTJUtPnayOHk65qgNGszB4
xlPa3HMsJ1Tv2P1rmNCzWsJzbLli46Hk5kqpNMerfDviGbJo2xif/ezk0lKDF3vlNI9YeyvEvia/
5lunpI8YWaB+qVci6yBT45E9s/wbgfpjoEaFKlGcRHMe4FHAkCnw37fY0XTQzsa0GZ1pbTpg/8Z3
1EjJtanXt2GE7XfQ6a/3AK4TvEd+cRk0FRY4Pc5DAWb1On9pjHuDHUB+uOBPQKdysiBtaM58F5Ih
8tfuuF6NGLn4iVBH/5WYDjIX0g1/r/g48efpuCRFeERIw1LOuOh87dllEGgOdyZVGJZ/TIvRqf3s
uT8VgcxIEMwg6AlTbjWZyDl8ZObVGrcKXEuBDTTA2Cwx9uu62IOO583GqKXxH+o5TVsM5oFNJc6z
EgkhwQ/PxwhcKK64iCblR9FHcLFuQ42nlSgIaqJlW8tU2zmoLQGZj5hBpknATPq3wFzpZkFs/Z6P
J5vThYW7ToVvTsBJpc52dbnH+M3I/cfTDhHwVI26a1R5nwFc2z+rkexGn8Ph4eiVQ5RbxEHCjoAx
HzNfPZlQkQ4FM8XIuufFu67zmSiSu2iahQv/dD33LYnx5kYNIYPlmO5tSjYi/6NlUdClNJYtPQC9
H8AoOLlYlwhNDt+Ovh2zjYEnPgn2efBZOM+SpUUyfsV3hC1/X5OLYnjEq/GPPPDEOD4hsE/D1SWe
bVAeJHnve2KNHarvOrl5zjFsnmzmHVH3XiTQe9GvDWxUmnGe4G9W2wGrmtq65m9BkqoLX9rsoRXv
lR8vS5vzP+ZYfOO8H7X2rlNTVNyjocICDBkSw4JZvNhAoioG411grfiLzaNoE3WenIwdPTf9bx3s
W9BTHBMH8dKUb2zSGeG+ihuqBtw1magnJ2gR9l+l8yxiXM/Da6BtHfeaqr9S3ormJ6ZHxEuODR4f
I+YmZf5k4x7c1rmCmaujyAUex30rBvp36zi2yokI1jMb2brmslT1X8D9bn35ZyOou/K3BUIZ3eP+
oo+PuVkLWKyGuyECnrINBzvZxSkJnDGD380e3K9EHMVXw6KeI85JQSRDhhkyR9/IurcC35MDw8kd
Lj1VRKLDz8ClLGCBji9Wf5dDt2xAc6jfBqdYTAjLUTSnTtGOErFVppExj3+5OS19CI/tCPNC2MuZ
yO5om1FjdxNvms32Hk5MVEFJMkXNyRuKxFkZOMICWq6hY7xHQYbBbtiYmDE7DhlhvM2cNxH+uucW
q6MOWOfT31Xtk1vyPxyYGsIZdlceIUSxA8zzr2R4L6Zj4ZETZ88v57XA/snYikLQBKF49jKoPzP5
+iqiL5/DJg8961WgQfBPzrHO0APvEcuIT5gJamXkvDTdMUa0rNjW9xEOEh4Utz0ZLnQ1yLde+NqY
Z1leQ7MgSgEMiIyPNH6ZPS6tajU0XwG/TIp+JCDD1REyi/yMk1PZvZiUzE/uqvPnQTNQ89HY1ei7
nE5t5a27GY+BLJc0tHmcXXrPaYB1clpNIVrW13H49AwejPcUpA7cXo6k3j7xaQUgm19qJ6I3xkQK
M2Z4CkUTc440VqU4DvJuDCih1U23DsjMundw7WtUnw3rVkQIfetaHLLsituFMjnqVpd2dkbY5mT0
lMbPNnAK2X6kEutlfHB8ivA2CmCRjLAVvDrmrUhZUjB5VO1j4MrSolek6UriT0tNelPc6yCeJEW+
ufaYjKegW5E4WDrtdx/eU1vBr+EEEf568RuAl4WVH+N0Z1TgZHEoUfK8orIvIK/a0pKTcY+CDhZw
dTT0tVsF2OKSHcwtIHRMm0/ZqIjMvCOWHXvzI+qQl8zgqUOr5MW+FdyUpxJ1zShJZwxIjDhDOYRq
rr5OfCzD+ZXcDia3vYlaXcGfS/EaqGrCRsShBsNHjjyb7zLjFzvGP/ypgend4/G9qkD8I+90jDo1
yTQhGqlFmUtbmUTiOgxxugX5usz29Lum0UN1xcYrLhkhQwNswsQlaOSIQJvwHHss3RcT0UEOzbWL
AvgblG6Sua7Dd4WnqBheQyydIbXCwPUKwPeT89c3QJWBGpWfoTiWRbUoY97oQqymWltK/akJnOcp
SI5tGeEFZrNhWBJy/4/4XAd4noEptuyc26YzXyuwH12RQhmOvm0LQnr8m0/FU9+wXAzkadF8Iua1
XrcP3XCvVZjpGW5bARc6vmuON5TxCYZNtDPkwmk82OUGAFtY/DQxzPYiXNf5j0X9ZGMmK7ezcaeH
r2Bp7k5JQbHXrYHXVdXcgDazr7HvdRlTtTrgVMhWasa7JtAeWqx2Rc70MyFvY6noryab4m+NMFpq
vmQGyxYkbvQ1Lw2IVFNbHyk+mVdBQBSudTeT6nPCbpXqzBSsnyr7E47HD6r+GeI1YvqTpY80yPiY
NUol7zJ4FYxZuxpT0/SlaL1nrj/+BRVuj/g7MN5B1zqIAnkDVafk6XdpKAbqsqwBoVnZsacHrnNv
MOMKjqID4rDBYUbWW73+ifNDV3061oXWZc5AB6EOVUE0FCGSgqGdyP+HSizicdlw4jH1+xCli5bD
m5tLhIZyMYJU6Bi4tfWhsw+1pGOOb16Xzj8F+LfVdqYiWF1aXz4f32yYNTyu/Vi6a3qOpLt3h3oR
NSDz8Vwy2XEJnkQpQMve3xOhAo0CXjqzF5l9LqybIngoGZYY9i/zazs819rBIEIWbzpyYj4/VTBr
Lxii/zqkHx+qCHR5hjWsIkcTjz+PR67QIp3fHKHTt26GdZX10WU26k6bOP3T1Umvbk53GPMjqCDM
VEiU2AE7+62CFj86W8sFcpRY/+oODtXN7bjw6iFujOeQNhl174sHFri2wpsiOR29GbQljRTheR6U
T8rkGSCGJ0/yJuUvWY/L88Wvr05z61EnlMtlmPXG5JJgB7B79V0B2jwBKOhMFhArXASTxMl0LrVD
xrGmma6pd8jcBx3SiwkWEmkKWCbQV3IxPIlhz8eIiPEXs0tPEBktcj4ZV1iRaf/0+K8n2sVgLcLT
QgmBxHubs5FSD6DXznq04w0UUgu2TRWfDRbQCuwJgBhExaUyXvsCeQWTjJ5+y+EzwKApENo1i5D1
l+yMs6XvqDTfNKA3puKOsSZI/jpKEmm9NoKrkje7pbKATpyCW2RLZQmM+Ep22D8Z0MhrY74a1Dy1
NWZOrV9PzEHcip5cm0No5S8B4JF7Hgq+1vCpMDlb3T1rf0LQVQJ1sWN8qmxy0yiSGPUTs6GR92ve
bL3OQHTJ30QBypfses/IpML71hjJpQVQFoY0PfjHov/yoRGGp8lihPLrNk85kJLyQkY0wpsQ8a/8
lnqPlhly6C9LNp4RN1bIbAyvgZpZ9M3DI49Y6i9uDPhrBM9NrlXJDwu7pwkgvqkPjXUGhz3p9sri
vlVUKRD0zcRWgHRW4UltoajaA/swNR9F5W5S968r9sG0FqwVBTkbbyesz4i5bOjiJkTpT9Q2y5kF
Dlg++wlUKx/sFANNwTtpV3SLbEecs7J/d6CnCHn1OHiI5AG+IXJoe8A0Fr7K+hbC9g+8r6h6qYkM
QtlZUMYAt5kH3X0NImepGLbW4AnZpmviSz4KJaQG8/8I+GfAgcumahDZVS9XoGl5kxnQ1E8GDmAc
Orp/18d02fpMvwzOS5m2shJjafOoeJj9ojUVxXryV3pvNn3gHV3MuDaZhbQr12Ea3d8KOolU/8c8
jm3X3voI/LL5ywIdz+OTw7Q24dwuk2eXVLB3p9CLa1VHBvpFedz0EYrfHAJh2PIADdLiSKhq6TZX
rdWQmwFkapdIO1beqZI7/sBgZY/AIyYf5ObJdyn7sX5c8y3kzVTJ2ksuCp0/Zp33ihuQ6XkxHOOD
zz2y5bJith+edpzHKgH/jFJ6KliD6VejMKj4kMi4851t4BcnIBkVK0yiy4b3rGxuk/lGviwyd2PZ
bHNGkAZA+oFRHsfYwJGstS62LH0nuS8lM5zLWGSklgmwUjaDiD/jj1hxZ2SpQzHTtAygPGCwTeJp
qQoKb4tz5b7JdO9K5A1FyJINJbBbxqMru9u68iSYw5TOJmakQBMTsy/LJ8aAJkN9MaYTk7QX0w7u
sMV4alhvPXiNGRFj2E2s8fCmDVAuVBAPZzQrOb4nbPHJXYQfMG+IBTFGjF3yHpStt0awNmP0Y0sx
4AbM/SkT3BtAAfPqBNvF9CF+pIty2GQdYuGGdk9rGBdev1ZsAlbIEdekyB34YbFTzB0YRxyDRl41
yWVUxxGCawo+qRfQougbmAABlyOB5Sx7psGIcOqXivIYTYMsVxChJh9ddpAZArqDONYyvgKQDH0G
oWt2v5nI4JQiY03gsFPz6UpMsOM2N9OFzPt9UJEhCN3l4LNr/43ZhQSxW94ski8jk1KkE1U8xezN
LBxMMGPFpYDdMMf8RXJ802O4Rww0ALxGHm5LgyMuDv8/RTVK+iYY5Ju8FgMH4pl8EzJM9D0o47zh
w6HrrpqVLTRnW5un2Ht3CxyCTJk9+41PcmLvzGtjoeG2kz1e+llUo9Kjx2jE5AFNpS7pQX3ScwjE
yl841lawhGqVjwMBiwCmaRwRmsnwkLA9RbXQashaRuBw2i8DfYAzkUv/TeGQEkSsw0nHjo9FlmJq
ek/JEjSonsF0mMRbUTYrHaIUmdVVV71LSDK4Tk3sGcEhJdZmk61pydWfKK1yUaVMuKEVRkjYc1Vw
LCFpxlgKwvdqPnIAXIv1N4dgWrSv1FUwvcrE3oRwr5HPj4atNlA3sKcYDSe/xXTFLHEOcz7u0nCb
DR+Bug/aRdXUkyBQgCa2+PAlOr6Kj61BlVP4XUUTqrq96pKvUdd5wh5xeWqJ0zUCEgObcc6i5Hh3
g3OSU7Lz0gNIe4N77sgv6hzBh+TuGHebI0hj3kLxmEZgR/1bJ8hVNE+dSfj/tYw/M0GMOeixERlH
137u+a61exnca+e9iemKwYl6IQxOg8EB/3t2YFq/vc/zDQ2hyFcZP2Yp3jXv19UuM7m9eLLTg0aa
Rm1xTtd4BmIX9SD8ieqvxn2puWOEfQroZ9smt5qboPvsqsNA1C571amvr/DPavlzHfKCqbNrXTxs
l3KuqXnHsKDCteZwO/kKpbukknWV13ePrOiYfFSh3DhYWkoSeYk8MFHzSJMVxAO9ahvYpGxQEDD5
9rS/wqyYrg5LCGVwZfTScxRxGdsYEEip7zXxUOg4L4c4BsEkVlnvvQz896ZgIwnUEzvvNGc3tKuI
y4MNZnnUfhzKvAK6k/vm0GqfOq8Xrc22OPfiLPSdYJxeyT8shqFc98O60tZTO4Ft4cnQ87VTHIKS
rl7vIHRnRSULoh68XL6lGdFJ5v/qk1zjDG6xT04BJDKYp4W5NNGq5Mblhy8q1jQ/XIoUWYMtw0C/
jTE7EtTrjmG1HbXZPELYBC/APZf0Ex6H4ULNThmt2MK7ZkWNbe+/5/6hFvW2FRpNaQOujVXoffXl
vsVflX82zPYr79VTL5o66unbKF41bKCi2xnWSUfwla+q3ZnuVjQ3iTWInrkq+EsJb5WXrP7OzU+Z
Erq8YdiTAydrQu2YXjzUs/Kzq052dJPdQ6GZd+XFo5vPxeVsJQ7GyWIpgfY1lLExc+DILuN+3clv
m6a2OG3ZxTYJR7LpJLoLlUAsoJAN6dnz1rK+oMWO3Epzxjw9X1rckuBYceH2vB9y8ZGC/4ZCTyrB
mAgE6vT/PJnERNhPA/cJidJzDiIHmc5mn5679gYQetUzQmi9ch1p7hKQLtdEf6PR48hTEVDXfrPV
PnW+M52jT/gy+J+Od2n4pDCca1RD8AMoR9HoMxeDNpz9rnWNJfvoY5+RDzLwCK/WYg4aV9PJtF/K
ei3lY4DVUSZkAhgVgDKg6TAjc0/16VWrj3n0yvu9skfIWD5mn/yryGhjHIzVyP0nbR5NBa4Zy4Pz
BM/Fa6iYxZTlfWmku0pHkolEAsiguakRVTd8WExfZF+8jUz0C+anMEuEh988NqHiTsG5ZBbFQBjB
IcIC9Wr4r5a2xWeomP5X3iWh3UuracmTDpAV2nygOcdDv6qtIzVc69z/yW393tPW6gqgfZ0QGyjV
gs+rinrEg5POWDUuXmA6u0O+ztVyoPbVCjd2wKi5XQUQd9ohWwkUBgun5zj8+vlAXd+nj2tUR7/A
doWfGjs2V6HSQlIKUYlheFV4crldth1tjOrDcE49A+BO5wjPM+h9cmjFIBQ/tTB8Sp+8mIltsfyX
Weu2PRrpxS++TXlQ+e/8aRiUfFrrweScRYepgcMx3xuJuZ0DNpm55bKY8cbwRzfg7/gsKLlOBpYT
B10uOeKPZ1OPjJZ91eboEsFAwCG5n14qxGGbo0DDvMAo0aY6cp7oz6jEVrNJQ3rhMEFUDOiJRpIz
1jVgNCSQ1zWLR7bRmY8pZz5QMwPbR3GyLoUe8tcmY6u9RcnGaLBzHB39vak/fOLARRNw6WVEyXVO
mE8xl3AHKEkDSJjWwR5aCsLEvxSj8bhWxrtNt6dDtMnmZB+PLA9bbbr5qET2E152B0gYJDOiU2uT
aUnvcDxlHZ6KpdDVAoGm4p9phsWu+jqa5zx5Iu/R6/vAwY312Wgvo3iRcYwIFuz0CFdIxvUOKCVg
dSdCPOCKTcocbX9njOFWZO5z5yO/1s6yGOg1tM5eLcgr9WviYwgXuraOvX023gfiAQodJcZL1U+C
49omU19VTkJv5C2BNBiW37nlBcjpGdF7Y3gKGCjT9KG+cvFs2gdXHCyjX1plsxi9tWudxwADHyyr
3h4/PF198lLTe9sScqVBdTbGp37wbNME3kGUIcpqE8SIXdJ2mDkVSNUg6o+W9xRDaSuhYpEEWNg+
gCfZrtJsolcNbhWydOQGi4aYjaVtivrbFyDWvtNux3JHaMCuIVfNTPOvznoxjVsWfnTzhklS27hp
JWBVLpk6d9zUucjhmrdPcweTCd1IOwX6e5CezJSo+V5HM3AHMutM1rX4IzKp4QJtVYaKdCmZvhKT
Tuiaq57sBJvJwNkGIfY01i+4EjpK6t2r9AnVv7oTJwhZgMorOCRhG5anKt5YSJV5bTLhBICSPrzi
PezeYufHiU/43WCv/YTBOfT/RrRnSyZQZrkME3/Jv93kuxXXQcMFCNznycH9Ua+ExTVv5KeDGkX6
lMcWy3dB+U5JEBDpPIPTETDqLKwBg9SdZGFfHzx1mPE+5twTARLZBR43ld8JaZfcJ1N1ldG5NfFX
zQ09L6n/LsS50l+H6VBEN8sgZQuHBXIebXpcBFcy56iBsXQ0DlLDSbJtea7TcN3OosunMm5esSMH
jjnxAHC+LB4mH7pRMk5gFDJt23Jf2T+6sa1JlAwKcWi+Y9ofrdzYKTEwSavRK68FdAU7fnB4F80+
Ei+1+qiTq2dw/rn6Gdax8bsMvvP5Kg61OT0kw8XsHka1r/FwDsRzV1w13OI7ATAdj7TWqqNq6Yr6
6vja8BUyhRMcevvIOW1bR/6i42qLGmVV23Y8FMa91G4gLbuG+uNXRg4BtnKSdiPVhPY5p5nEYvHO
XnTormXwIszrlL90AQrksDAJFeIr9Qfa6A50KVTOSXfeqJd0852DH5WwGPeRwn7x+wEW9TYX1Tr2
Maus8TuYFFZoq4TrgzOeM+vN1i8Bz3BYHlMKjvAWleVZQ9TihsTSvo3qddptLcnhAsfxLraOFXSF
0X+hwrEen+wcr8DZovYcgxy94VOZLFx4KPpp8tYBt7ikovFr3Vp3n1ioeSmYmox0oxioHqPzp0jN
4nUoSWRHKLWBsfWjmZm3TdU1RvRwtU1l7rMy3UTjrQqxLcQe/uphW1MmU2lexgAQOcGxliXBdwn8
yGiZ/vfOIXHOMA1C8FRWTB5JYEhIUKvJhaIUpag5lYnbvTi05Fiyqf8ngp+mSDk/3GfE0hABmg/L
tQX7bYQrYtboG0N6LykpFhDpOYT7HodTA0hb0T55+fTkMGCqYmruGndnyPfK25niMop4U7BvANBp
LIoTjA0jqc7YpMm2TC+eY6yV093TfszxudFIRFqMudgGXYpuieQwDUC71EuNK9QmbuQTTMYIhI7h
1V+Yns6matfGAK9Bxus0OZrhyeSPMzRHkwFub7bMs++5k12TOvvfI4pCqLSPmc6Mfr2YrI594dCi
P0x3+qYG/l94D1r96s5s+3aX+GeJmUL6Oi52bAD+1tWexYDbTJ2i/BlefsFiJDgU28DWWuOesbWL
gE8xdcGQ0GQV26+Bvmk9hf/UnfYh/geLAFXK75Wrg88nOSJv1VJ9eKydje5/R0160CHkkadz+iUs
Ybp3GqwTDg1NbFAlWHyNgQzZljLDThC2l4Ian65NtgMVGSPqt/cW6tyJGcqZ2s3Sb/SoQu84cf+h
jIF+GcogyZDqIenshe8tR0t8N/QxFxb7Wop7oGfihKetz/zFFE0XDXtX3t2d7tMmjONndw1DnCPN
5Rjuigb6FGpwwsUVYjiDLO/fwPfSUkJn8PHm42ZibfISjjlsl3ikccLlts3yOAK0SuNHIm4ECpiK
MXttvowhXUcEwiQkP6eHwdx9Jgo4Lr4+vkC0GR3aKGJmw+Ry57UwAbS/pvktAk5j6iFwW2pctXS6
5TyAd3HHGRnHd4jBJkQ6sdD9QDQsGgwFI8ZXA/sUyfVQIzrpcarae9Vb7lFGpYVL5f06vrssXfgP
er8qLQMKBsbgieyfyzyPixHL1NyjZtfXoSRFTM18/GdbV5Nfo/Vw7ctLifdgzJ410tmlTb5VuRuW
LjPqoR7S7HdMSlAD4PB7yCFULm3FaO+ilhBr3y11QSFH+hwG8UVv/ZVrlZuBk5KP63JQQHTrfhWm
z1r+N2X6Rg4MmXDPz3YshJ0wBttlQlj7ddHhpmZXBMmjVWIzEi62pUQM4VdA/UkJcEySUBUZ6poH
JjSoDokfRYVRhF7QgC8bgpOGP9lzSEwDNGfeQ1u3jKFpSzajObje4xypSL0jPNolp8kvmwBgj4m8
cQmaehohjo2r0csGxrgiPm1OMMgZ0dhFz4Iw7b1oncCX8Ezi4Xiv+5L7JidGW54IYBkD02QMJHo+
nm0mrMWfgrhoowyE8PX7+Le2H+lwM7H9VG6/TQcdv6K+8KgkNDT0GsTWvhoJqhEKpaWWm1X7EAxD
Eg4NVho/DTg++GQW9Qi1XY8Oo/uqlVu9fDLVFqpXmt8MNkqSNyC1uVe2WI00ua0nnHr51rZpLMUM
GjG4ZJppuvFVjh7fGCSXFgw73TV3hv+dctG19GPeEs2xMEe7Y36dxHuhQekqzJ2lByiMAI3K4hBx
IXawGmWh/ZzFAPLxr49AbjgSyybbdFa2b6z6bDreo+y81RBE1NZ4Z1lEj2p+ukuQNU0Ig6a6pJ1i
95n/GzkVUYY8Vx4bTF7sG5InXUMLPGkTX0TwG3GL5186orxtvPHDotUrE+EHWG838re0+mKD74lp
gXyyCQAKCCNjzVAaS8m2zJrZ4qfBuwk2HBZOaii2IT4lzyKgHSfoDDPVqQdw3dsE0/CIWkRpfB2+
sgRzFxq3OnH8TVnqa09lm0Z3m40blg09o0QSW2EjPdDfEFoErkOGtGYwbf1ghADTrDoj2Agz2FTa
cGhEyVCYsX5YEImPTZopuVmBMnV4YHJsNxYlR78BJynLPfUGcnDkAhXo164T4V7p+q1n3v2c3zlI
j8JhCjAMlM3U/nKGSXY5SIyqPw6Nj/u2pozzruyGwCJ9VkO5wpBPGo3Ja8bhsMEw4Y4nmTo0dQ3O
2q2bs05KsMS2BYeeiMnOKuUf/YG/gT+hCeNKpCB3/jkd+5Ugj8FGHNv5fgDjIIAOT+CDM2QYMd3K
xFi1c7CHEJIPfWOOlUtvWI3p7X/vBDK9i4HBMOuz8lBOyENbVG6a1kjNkVsdFOXpLU6esEBtb6OL
RlBCMh7OSGTGOhNpasv/aS0hIT9/qi33Ap6MGO/EyzKyN1fRSpPDunECohL1W5nmHPjEWkwGFhBS
1mPkLcoQSZdAmjA+py74y2p3Zwv6AKt0lRIhSNCvJhtbQ98C8dkrrXXX0tI7WMp5vXIUFH6iz2Bg
HYEhuUF/pgnIXY5BlJ91f6ZkpVm9CIWfspMJf23qriEOZsgeSVs4t3TNcg66UwVYWFWe9I8q8cKS
mfdEZLLi7GDVrkWDAXMoobXdJm2nyVsUbsYCWjYuU3hZVnA02lzR21lHZGRKzQENC1bAzwMmT3Hu
qn8e3kmSjKrZp7UROLzz7QBj1Qwc7LNRiCLfTdYAgVdk3L2MaMgOiVErprsJSaoOd0TT587SKSr9
g/bJ+NPAi3H0qhZQeelFQH7IWaWxQ/DHtqaNH+Ye0OikOWXmr2eQiqjiHEJcPPCGRSVRUcbzXLvs
ICE4ZKv8KO3YfnGcWHAttYjWmqGs7qkbEv9MXBuDkT/NvI7cgu3XFh+ExwLmHRHIkdK07JuhZfqj
weB7SFK7fo7NSqefUtLTh91yHsm1E2vhNPb6IxuQB+OuwpSgxbn/VTSiX5eA7JZO6DOP6Qp7O+kO
KviUZ+Rc+wguHImdOHUU+0/hpBeZ55C5hygIxFYWuaHI2ii+RMvCjBOWEmgnyTj9KoMHZegh34V2
z7he5G53xiSStgvPz5NLikzjzaFfo3T9bZgwZ8A+HdymyNcvecyAoIsH/VA3ZrcxFDEcJ5qaox64
3Wvb0PUorCDd+wXlGEoJ+Wzosf086IoaOx8qBNkE8RZ3JRm8SfVbw3U9ytcnRTmXTVmoS14sjqnM
LKxxhKCSF+57pZvWPiZmQ9nVqC9p+sVwM0A0c0xWxNQnc6sMad701vtrelNinMyGJfSDApNDqPeb
0Y94DIOcXYKVFKda1/UBlYDGnEfsFJQ0oOPOdzWXQBdgCG+Z5s5rTZmIveY14yqI9PREEKL59g3X
fvIJ6XJg69UEtzm2ueXHbeot66Cxl6WELFXMbkVMjRMB+KS9BLJOiU9SaFUKbmWeSWC5qDRI85qp
1v0ID5JDAX4+yQWkdaZ4VXXB/LQNAF1sk9sm8ZACRStsLeyKGqP7SNk6T7/81UFbnlqeVnBcMkoA
Awh9hjqxT9oz9kr3ueyVseaw2ccYg+ozrlIwjekgruAXiZ/wYcIE1+l7HLPg2JRfZoyDGKyJn/9W
VBiGKUB3x3PWkx/tPT/5q0qOqmoKvkBN8RBSXxUPGx85lPTSk6qqJ588Wl5BMrEFcnYVPkSR9Rvf
RR7XXas+FKp+t5wm3Khy2gwO6VXzPTWnVapvXeDG3jaop/eOtKP+0RPNKIIK5fRktyfIMCTO3vKG
XCiU5yD8Vo0LyideaMjAPX2oSRvuYbH9TKIj4ec+Wre8yIYBalAeIvsvM9x3BFzShMOC1Qp4yscg
fvFqRfHdnM4BkhqniEVnfA3ab+OfSv1rYPmY00GJfSb1yo24X/W2OJUelDtOOM0ypyhOU9vYq2aG
I4aKLzOgCmHSCXpbq1KKDyYg60TnGjIrKuSI8gajthWS6yFXmNSSHMQ1oZlS+ZxjmQim2ZtuB0zo
OWGmA+lGesnRfSyfeED6ktKEKyv/0TCSBYu5wYXCBWQuAT56Nj4LUlRxDaJHLkcqUsqS2idBYZZp
GEef/myz9TZOBq6ut/OtBizZjrL3MCQnDE+wR1DPp2PHOVI4mO7pMcmnbBG0fPCDR8nYyOTWqQ6m
J44VbX65M26Lzruqst0Lnpm2ZOAdbsJkQkbVvE3ESEWQP7NZMIyEAbHBClj05Kn8dR8wX3r2imeV
XpyQmw4h89gGN9gwpgFdErcA75jI5MDfqhcGX5ugg8nFFYgRmchxdZWM4KgriWkjyxlJFH89WaV6
7n2vulU2nFv4k3n/Xne81nWznLLgors2zeHiMBrXVKe9nN9fDOGPUPjiacr00CqLoiMcqFZUnvU1
bcO8G1QgWne2rJUiL5kgbPhTs9AkyPCEKTvrlpzGlcOIpYmfNU49dbpB9NXZmfkcsRbkbz627bzn
PXOo327B8nt7ns5muE6ST6J2BoyHAwXR6tPg+RPWJgufMBnhfLeCq4syHjlnxzwOYuvXt4DMsH3T
6yenqSmRwZYEQSO2H2QGQlKpqkrPyrLehJ+8TYjgifulD1sD19C4HexLBu5xYL7R93CoxxMdnapD
T8o4/f8/BpsrlPkLpNSCj0A08octb6UEm+ZcOrwqbOarOHvx2kPUHWoMi2YNY+CpMAFYcbnKCcel
2VXI0xg/kSeZYWr/eg9GDWslpi6NbOFzgoPEIf4T7zgLb2oaBlK6uNEJB1XRDe2sBx+AV0OrCnKy
hida0bSmAbrLgUUz68ZrmHivQ3SMBIgTypk1TMmhA8ZS17eGhqh0BmaQUMsadAF+8ohdlOYqEC0h
5ysJyRXFX0GtcB+9ccBeObNQzXLbseXETL/ZYReGqT1bY/KQzPTRu4W1rImrVV+8vzi6VHcuGHI4
tGh5FCFQqtKwInTD0ZCfYPsyqgOL+8RPZwE0mby7qo4p0/n5FaMFMnqNWSla2EMSjw2MSiKZJePa
c4LwHWyiilv81Y1uZgMjihuYfmpD85/hDlenZ+IT+7A956mT+JQmGHvLWpu46HNj3LRcFAzmj830
ZmnfAVY5OJ/0UWAHzRWmRAOgDqeTUV9NtH9gUyZnp1ZNYq/NHoNmek5HFPb8c0BczrhEaZw4ZPT3
H0fntSQnskXRLyIi8fDa5X1VV7V9IVpt8JCJh6+fxTwormJGdyRVQeYxe6/d9B82boop6jDfFhuR
IOgiXI+SN8cdmMkAFqa1irBT2+GuVOu2ufYcgsqC1YnJdKwujsbak0LbS9mtRlTTun4i6FTFVw3I
p4IfnmYm2Bq02YQaTgasAwx7OpFfPZ7dIPmufbnojAHLOBYZToGqwn2RQshlANShixCVulUVRCAC
sCBqISJrtqOK1obzZVQvkbpWXQ5O18Z7RuBIWFwst8ftR7C3j00aaaAxR+yRCOmBWk/D/tks90pj
WmD8aQ2Pg/7RxcRFYkPCAZbjVCDsWtM/YmyXLq7RMro0CK89IfbdcEqs5yF9S+KjY2+t8qNFP20d
S/OsExKuZ+FP6Oh7xyi2suehq9IvtMZfip87VU5UkNibfvhpuWeXRb6O6qazPuYmsjIeitU7FU06
G9pDAYr2exxJiZjtljmOIoykseGtRYb7FGt8Th/KSFzWI6EE7srwvmtNLiU40iKendz4tZBzo7br
CnK+om6bcnPHvACDe9UZXhRz0d+0HyLvtjVnTYxSD5/5iPzUtO8I8jiHEcmDSnNzoBewsyXVlYvk
obXcz9pXB+UU63zAZkzEnWoIzaKQn3wM2F2xU4xdDfg9mQ4/l7TUJjmN5d+kjtDViU69ANgZ7Zey
A3wYkKtu7TsMYPTMj7B9LtCzWuX36KMGYb9CVNaIiCTVavay7obmG5NWdGmr/lcZpEWT5jVEEBQC
73/JcKJFsKkY6Sl70Wc6UEYCv1OXhdA1IeDDDtKDbr+LHGW/jKipmzLfZ749vY4ECxGiEAZMIKQN
YIPolHbYuEl9dhU4qmm4ZXDkK411YMLaDrotNJzAQ/PcwXmns+38LlkOrMg6idjYmb4cVUbrIL3Q
/xXrkaqqt/Act9Eppc0Yzf6ix9CSOERt29ioSX5WswPXvIyQCV0f8Gnmtst87NYF8WsxKQTWcUzj
ozfEENTwaFken2aGaXxnWzp5iUnyyQfu5MuiaL2fIDOsq5Z7Wr/QvDbh1se7gcBT+f5Jwg7WDWj8
WTdDdN41flSdr+MH1Pmk8Hk8mUa+kjYqGC9Zm77fvfWsUf5cjwLHNbATRz5lumVa7xOhAJUM2PNb
zZyCUG1bmy7RZBcGyV2tTTbqM35Zjxljy9Hi0cygKZMkyj95HRr1HGpz+gBqRnD+LOgsur/JR3ag
jzzHjcbOtAv2gtmsh7+zoc0DCsBtEnR4EDyGX1n9VjSkO9FWHvPc39uJBVwy+rYsQGB2cXbLmK4O
SGgLHW6AeeGQR8y3zfxDrR0kaoHjCChG7r84UGfP5062EwMeA2Usu4sBR52M5E4QICQwzrSpdq9Y
ZQ2Juy3Z2LqFT/osNwNytZLYSV8SUGEiwsF45WC+J0eNBo8BJ25cg6EfQZtXDddw2ei7aYiuxAmj
STM27gDqrtJ/BXsATRGJLpLlOL/2Ni+mZeV/XgFpxUigImbecYLXa9vtX+k5B/I8mZu0B7dEAcKE
oLYFoxguOJ2vPDTJD4qJAa7eGVKwW6eCjUbUueIlM4dDGeORoqgyqvaREgmceoDLfdMhtMw9ZJ6L
UcI8aZO2ConEztCCNxUhGw2RlYHLCgLtrA91xR4JiYYFZPU17iSmSom95xdiZ2w4mYNt47bksk1v
oQEvOwJsNBsXB1/SVUXNb2piwWC5/Siq6sd3nW+Ly0MgOCP59DcM7LOa2oxqjO86VW/j0CPLqfcd
w4NF1zKNGdKG8A+jpY40ir0X4VoWAZveBKP26OlsoLX3sjfvdQZ/wpDOEZXp00R6lw3aI5XINQcd
WLGfrgbiRzpG9BmKfHKthyvjIjgNDBCKarSWLSeJ9CH1YeZGd0eqGno0osHQaXZGhbOzX7WMs122
RlXTsJnxqG5wWVKfjTW2ouJGntpB68QhzzDp6fkrUIdX4iYQNo1eQzhMnjGKLZTUfkM7r7am6eG+
Hgeyp2yWr4EzyxgVKshEpOt6Ylcr/Y84qO9GBVJDTmSa4HvkOmEGjS0FP5XuGMs2FJzhOcP/MKqO
g+Ec8UTsHbSv8Ik2EV7tjEX1skx5tVwzPUVWfimCEAf86DFTM6t9JDN3IRopNvh+ecCq6pgGEx7d
AA9xMrjHWhf1yhdILzUPBUszCmRCBJIxQZwaNnOTg+wrwvkTdba5V7oPpCEMwVV2hC4Zu6HMaSfH
DQqYNyvfl8G0U6OD2qTpTsj/nEPS6N6vLj3vtetkAqzRexZacOkSNgelXzx8aPpEMlBt4XEJX0rj
5LXp0uxBhKhfEt1XQwz7TwnWg9Fy8HTMOHnx2Tn6VuKoLDt/283c9fYh8mw3zxqtfFj1rSIWjdlF
Oa4c61O50d61CasMsHvSPKIfGKF2j8musFj8mco+NGF/EoJkuTKimg3ryH2SfPZx4yNsV0fLoff3
c0KcToXPtgf0rEuf4k0B2TOMHil2fHlv40eg3rWW0S+iaMarNWq1SHvJxpHJJtkp/Vel/Gcy62fI
oU8ZBVqiI+6Yy+s89O1zzqtC2YbAqoi3Gn6HJqzPse9hpxtDf9jlaeajTwbFiBSHxXXhuT9KALtV
nY88fQhGrm6/xnzJkZhm2b3NHarPXJPJrfLwsLqa8O/ME4lB62qx6AW1pO9ZCJ/yItRfU8N3jzii
3GMat8Wun2ZpphicnW+FWKnYLq0dnz0qp6N7kkZtrbOk0Lf2lDMsyq1pUQyUgm2bzbqbvqIXlDaI
f2/KvmH6yC+T24NEtZnUxEzMghEd1AatfRgzoR26gc+Zj6ZvmgBvUOleCItyX7gti5VskbAmDlWT
55bw8MIE2ZTO2HIWtqNkdceJUGrPQCfkJ4hmhwGEmltnEJ7lVENuiSK7vkbS5WQRVSDcpRpS54s7
rt9yBKBm0tlfHIawQGFdxhpiVeb6RxxgFemXc+5yYc0DmMADqmHqKECrMcTQM2YsEQaSVRI9ifYh
QgCFfcECiF4PbA1afveLZzJG1xoo3JEsXu1bEPCxBg1NAAQu82GGSftIwlB/M6IqfPfnB4dPbXrS
JuPHdMroBCakOk9m8G4kjMuTzFrmnXUIgTO48GxQuwP/GQMfClH5bNnVuvcdpsv9XhZoh1Iak6zY
1X2hEcuEllSiWfUL7+aOZQucaB7aZTpeASfdaibsCxU/QuaACz0QFw3AZiLTTU1SkUy1RworHuHN
Ps7IIQ/jA391pNV83KjG6JRTmxy48lzFLNJzj3RJT0S7lm1syDs2N9skVTvikmT8JAN/iqRhO9kz
wtDdpEVxtRr/iKV8axhcY3kA06zadlGyd3PCq5k0jk8TkQlPjuVSsZbyxDi8bp9ar5QJ6svq0TVM
g8ISwVt3EayjUgiJbplsHEduFIqxru8OA8O3jo9xkC6u4rAOxbuq8O71ik+xi5mfhQkcwzAlKc3N
qpLKkH9B5HDxorczwAFjctawH7EFbRi9a2LcTFJgI7ghRSFYoczRkd1J5sYJhcO9VQF+V0iBrUer
biXwKWP301M9yv6AeNsK/anpwuHhYrZZHM1xBYY9/GZA5kL2Kiy0NhUVy4Cyy2CE6AQ6Vv3hznN2
h3iNgBWBAeP9Vscab90Iirx2HjrRqNQ3ftktxxbHXzXuo9Fc+eDRraw7gnDa11bIhq8/uH37KJPi
GZV9/uy1wV8Xpl8eA3b4JuCwAY6iX2H4oRNtmUXJZRra364CB9Ua62DWblb2wnPQf+Rd86dNzn3S
go2eja+O7y58NS0ydMWDDXLBsXH9yrReOX73EanpkXaKIgPUMHVq/GQEmNu8ep9EzcptJLNT88qT
sk/SkJy09Ksg6h7qUrIKyHZBHAMUeYs9gJigUbgIUtib5gd01sDsDZaG7Gs2rk9IaD/QtbK5oihh
OtS9Js6hDe+F8z0g04Mr3LIhiWtCLwGBRli2XeIcRxpR1lsjIy0HklP1PYeQJSadouMcO4cTUHxW
cHqHKxKgFUmWjiDlb17G+muWEE1q7KUEhtHifBpZKfrqz5beR0uOxCKdxwckCPnuh8k9MpV8lqbN
HKPeNF21tHETOfpvOFO40UuY/s7RganrzsnTMXJF2aZMphuHC7PM7mDggPEt7+BXzTHMjHsTWnfL
dA66JpgS98uUlacRfofWSYy4EOIv9P8aOokqUgC7a9PEKcdCVBiQ05rqR5KBpfOF2pDkGvILY73Y
hfx5Ofe2nYiJY2Os4A3XVhvgkr4T95nYRNiFcfNQo7roNP+j1gLLUMexrd6r9rnKehxK8sjtf4Fv
t22j/s2CrNWC1RJcQVzTsN0eUkYP37kBZ3Oq4hpH3E2ZYD30S35QMb2rAML37KR/Tu1Xj2W9p1vP
UdC5p4RoKB01ADv9GsxzGvQLYozcTRTp64wvLaXgrRJ9jXts55gYUkSN2FItHZL+QvgOYV2uQ+ie
Jg5ao7vUwXOYJfsiVAiGHcZHyY+JGgeA6OvEPCikjx7539lH7AX6ynI6vJ4/GL6t+DxYj9SmwWR6
rlm7jO1uqfJd4bBvbWP7GrX+LQ1RmYna48HFa4DTR/8t4EZ32U5pnz7gLd8ZGZrH3EEMBOiuzOzW
+NfJO7HZQ3WwFdqf1f0NRHB3f75G5MBudHA59TvLvzCPLFtcYmfRnlWGyOnBBwFI5hyY5x6HYsn4
2EwQy0Qe2BHIRsm3iK+R/+75HlJu+QCxsmSfsUIutPLN9CXzEUSL/k0VxCqzNSEHgRTkunknCG4T
Rtmu1tt8jez0Zmj+WU8r1Iu+sygHScCtSwdkNBODD3yOcSFi6IUuZk+D7EBByHYbTS0R9SUwy/ws
mgE/GiQyWNUTg+YCqYFBhVj7LSYQEfCsp/uW9ysteGG18BdK62pWXCRxsPbCjtU/Stfwa5Q6JBns
IJBmin1UDktDQ/Vfub96QmVidA74nvE5Szsm0ia6vDaWLybFaYz0fl2U8Yf0Haqp5pfx+0snQxak
KFLwELsTZmXpTQ8XpAPlRLgEvIEPNP5IWmfbJ9W/hkKFDwD+geFgv83JJWh6fxvSo1XWw4Kq5aHP
lD38M03hfGmMrWaQu2tI+NIJCeb8PE3C5RhN99gmh6W864W+VDH8HpdRNaIcJ8euJCivOSfi1n+A
GIjZRJgSWEToTZ+OTN4KPK99pv0h9L5XKbiFmqI3NpK1ruKV1pXoBd9ljZKOofbQyqduWBsMhOqv
RBCF2o1HB6ZuCLPUuFfZP95qdMmQIZjAd56rrYzY/Q6MZpuzrXfzekWKyToN3aXZfFowAPhZxD/x
+DcFvwIj0nayMM8pMz2OSuNyMN8CM+dv1Tz0GGUrCksvphU7G+rMW7bu4EYYUEKnzlsP/Q9LLpxc
jNwS+WKzYEQvip0PJHg+5C/sWPeN2X41OUkzleVsie5bBXBUUnRK5wqCSSqq59q1Vjm171Cy7PDZ
RfZxtcqUPMyLj6RJuNVoznA/WQMicjZa7cHr9u1YL4MSMGtFQ/3WQynxW6opbPWVZUA5gd1gM5aC
K5dHybIir0AXOHPj5wIgq4I9RXMi3ZtIr732MSbRwfaHl8lXmyG/98ljasjA3khEi2P0nZji3Q+b
fcXJYZtixxL8ubNYNJZw96x9n35VAUh5vWJDJG0cUkV264N0Qxk1+58uU6VvRZtup9n9Nl764lwN
8Jnd8hzzYJRdCg2DMQ8279ghkpSRXeSkf2yBMdHPyEr0RkG11d1TVt5jzA9IjzW2ZdjKpl1VQCi+
R1XWHARF2rAaasY46cHJynhbyDCB04fF2PjXGsiyUMbrz/64g2OpQMsQmM5rvrIm6BQREk2587po
J7Vu4fnZxa7Ae9NLOqE8NKLdyoKvMaWktzLsB2XCaOlSV9+JAbxlyNt1m+RAsxxJiEdfEFdi+YzR
kpaMbivr/zUO3h52KP341Tq/RU32d6q75sqkczhEZqNxqefmIfDl0ndI+lYVoykQfK2zSYw4WlFa
198yFvnamQMDuUcCVDatZh1i/uJ1Mt4B31GAzmge3S+tN0y26J5l/5AgrvZDa5HL56jxAPoHvXiJ
iCxvbfXie72xqiYmoHW4zgoH2I4bIWL1nhwF4rqwcqT5CM7YOI9D/NwrY2vmL77atiRCjJwesDrT
cxkXxNPFBJvhmOKFYh/14WbPJRrCjKkpt8Ygb5H60f2PkUzLKhdzFt/E8LWXL4Z7Sk0Ili1hcnp6
tqxhFbs8Yg04Q3NY1y4RSE4IT+hgREirGWrUAqD92hJfVQj2o2/qo4qQH/nYVxBx607yjwv7Sa/B
1JrGsgip8MziMLY/pVUsmix/CsvPkXD4bDxNwGBj/S1pECltYnHOswp9kGTs6dgXO/weOYMaDX/z
ki2UAQPHRlA3MS8ZiCYqS6BRk4ASYvbB0Y2RMei2dw9QVZDAjf+pw0vXqkufPuf4AYkIN9g16nYE
uW5klQxeDOVHaH73JBvUiGhR+MjuFkJct6U8JK1PMQ0FNkHH79rYZxNr4Yu8hzdqbSo+iALwQTin
YbR+3S/KsmHHWKFPiVaqeq+L7tSNW1MwHuwJabuWMgD6TZJZcyisA7LhpxILnSLd2Y79RUUsqUsg
dFi6K13Dal0uCUdYJ1F+GqZLiGbCjjVnYeEhUxpzfPBhaeTdNHFS+ISzQefvSkRXU/7YDhqpYvzl
Pf3QPO1NA9StOxVJvdDc3kITEkd9M0lpU2g+QxNul/psoluj82pAb9WyaJ8z/4nh7Q6NhlT0151Y
4Icu/j6eXqK0vqfoivefVc68qM/XneMuEhcVYoU6B/JycfINFAKYK6eMDpQPSGHyK8IjjRICz/qz
S9YBkaXTh4a9qMPcZLvZMsA7wenZz6kCk7nnkr5kg7n12PGb2beDVb92Xwm2E+OhF92thE7ClgEe
8fAgt0X3DNZN4okpxITCmwrJlN8D0rC8WVfOmv/alX1gQp04B6KWoARqKBCyQYdlfhXNKU+rXaY9
GEM9xV68Ccu3GS+Q1XLZxpdO/kaImdywgehd8yqyUZbfY2QsI3WRLCVM/ESB/25jmbDETun1shsP
MQanLEE9A3zBi21/F0vkVCiXRZ1uQpLqSiBmPenCttNsBOoGP0GNjCILnZvhgJeb2yYokDpgSxN4
TD8wQPAFEJdPxdIkMVBkT8WtY+qI44Mgt4CXnU+OGK8B6utEsJGHuJHtVQ3qCtoKtbrnkwYUymUd
/kPGsmeJso6MD6m5q9AqbhEGTHQ9myb6MuuDmglfDqoNMh13RJjCm3uCFZEM2S4Y9kJei1jhIKZ8
UfnvHJPjTntVClRZjB9D89fz3VWt6m1O6U2dvDe1k5baS8aNWdM9VAZkiQYXibAO3bKofjQ2g1Xv
HPq4OFQBL6yZHV0sFYP6lslFQ3rcvwT6fQyGbeB5C8j/wWA+CbUlVuXSogSfkMRHef6nE+eocC1P
rPx8Fp7CRKYNerEWV4RMlCxnzV8pfEuIilvcelp17/llyKtWgk2TGi33khkace2xO7DbXpUGw401
2EGnUeMM/zIZqNkWauWeLOOp+7bLP1mSiowFP0qxTqREbibYcwqsVC36cPlcOQfEeAZL8s64MEx/
ak17r/ND0mbVQrvY/dUamHcF7sHm5czyZI1OHmEWIdcVhmmunZ6Yqo54FHZvgyheYAVS1EiuPp0V
cwssiLMRk6vuvvFlgrt79EmziLr2bFtb0DRpQ7IB5WT+XCQfrvEXTZg6RH6cA04jsp0Mhu4xtpkJ
TF1oPefinrYngsTacVvPCcGgpRjs2q227vlTGOj6A/QWmXHwuc6C3N1OLBNk4XKRHdGdNPkn1E2r
uE/epYXnTgVfZr/1FC5iVy6q7sPQJrIlmPoE+sGZVUVQGfVrUx8G/S2GPmrUZCOhg+BgHtNFbz2P
+ufIIgQtq2etbfOsoZwyiX/WIUw2Q3MSbNomTKmZL7+FHNeJCoC8TFem01ulxleioleWlyK3B3VB
zYPEQWv/YqAzMtxPyWVOvApQi5h8D+xpNjHNr1+SsxGuVNKu8wL3agyqNNRPpLrxWf5z5wN7Hdsf
0vpu+lXibDwT829wMIND3vyzuPrl3uyYcmrEmayLANlotHQFkxdIHTrIMbwDxMMVi57COkAIgDqW
qSogE2rbGFSaWz8qjKCm3a5HJzoZ6Ir4mzL7+UCAgm2VXHRNIkLUiBvY+mCvpwTzHyp/9oTCzJYT
0z28njOntjBucgTJxovNPuYnKS86BYQT3huFTSX8dVLqVkSHIzPGQMft0hEHG89UOmelBMypvcWG
M1DLUaRboCI7MCjEib5VcBIUyBMnetTRayPu5E8O+EKrPQe2iVVlVA4ePotrt+PiZk/zbxy3wvl0
KEkxeVMPVHiJf/3oX5PcOv7/fCyxOUczBduwJYCa6b5lRs+EAQCIiImPi+1L072P4j2Mhyc7I/+S
YgYXx811LEwiN1tbWz5ZMFTJAVwsMEZBdhiQE051NRtGKn8/tru6c58qrluqykHfN+6PjP1lTyVs
+A8mOw7Vi6KWzGhfQ7WM7O4x5z0nFbWk9hsML3kD4cw4mnm3FnpNfovJcPc+Ip2vyRJocUmP8avI
vwUsHqPV1w0GqCBz4DEjkO4g9LEhKLV3d4ZHcB9i9FlOADyG+qqc95jOrGLIhiDypeQAm+yXZMZE
4pPovPBRe/DmV2ogQx1RZGh+jN43wpSDaZ2qIn/zbfyuY31hBbafazaz2gXeF4FYJZ+JQCRbPocI
+nJhQ3ZZMARHPx+RC8u4ZkK8ZDorORx97LbU4bAYPvNkRLz8Exh/VZauxJhg6TBWDUouwdMHomyl
mVcWDlQGWt/uJpS/449DCR2TSuPguE2wQlmSyXrRr2Tnbouxn1MBabzXdCa3mDvOIhm0634MsJF+
GEHmAklQbJ3/NfnGvTTNTz8dr4xrj13vYSLynqa8ASeO1dP9l3Wv/YBbo1PlNSE/WTPyF0Pp2NkG
7v9p3aMd9bNiDcph6UCqMvk1FqVGiJE0Drepkne0OstpqI69pf9j8o108CdLvzt7LWjwcuunxsJj
cApm/x/P4Mbxq+vLmrFyxsnZNciF9I92tMDviydDMR1Mt1UB9GmY3cHOIjRwcPjjDQHbqnGmhQYw
Y/5KR6/YGCg3yMVijqTtgaXR9pCl59tkLa2m4JFW6XlAThBX+IeN1zg/xKyT0zH4QSFEaT59NMZD
y+HH8hyU+Tb01SLTwC1J/6hhSmo08h1JVuqx2Hk5VnVoKutAUYtOwL4hswp2VKOHzpe71F8WPqyX
kSMhved2QhZX8C+wT+hct12C8cYRDCvCfeNBJg6yj9Ti2+XnyBA4znequLNcXgTTskiPHDArN1xM
+c5qutVEgsTU+Ejg5LroiY5rWRmfnYxesNYQ2NOWKg27VbOX9Q3JE9hPHRQNs6qY6jLrOfMdqgio
L+ArvzrewxbXatEDfWQ06Xa7DmSHB+u6DL4tGiTMCA8naZZFAzumgAEHAydxiIJgZqo5O9e6mf8D
HZOFTT+Kjok3kpAXxph6LZa5v6yNk+2CV7v7AwZ5WDxD4a5MVFOjSymTbRvCr2tKUIMHCobP0A4U
62yDcLGE/oEIHw909IS2WMfcI4dzZTPFKanwmnKNTP+mNQRP4U2ygDVqKHEs8gZjeHg9p5qB1suo
WJD3RJmRfVJbu6nbGzAw3FYtZtWIIXau9x3hX1LJ7GVmKVgi3niYrlpqpGmz65yMQ9wcc0ALoLAG
rqH4c7LlawAeH9CdzueCQwJMDTkKAr/lUC1L4ZwqNHB2TQ1FEt5FNfuOO7EJAXygZi8rzLfioLBA
Vdk1d74DFS+L+mR2uxaFV906Z6P6Lg12H6W56cMbzGI2TMqElYd9t801Xr+lwPk3xxxM2zYLl4k+
bYeUxT35hvFQb/38VpjRIiVnyOVGDy6C00HgzDT1jeOyGVKfZsmyl12EjvVosD9GUAc1Qr+mP0to
Dg7NVc+fiTCv2H1Jigxs1rhoa9CGclqV1kUr/E0bfQSG92yyA2/dD7dluu4kyxzOrAtPG3FoNOFq
tPDNBuhdyt8J/WBblKj+aSLla0sHC7OEKwOj/7GEfJLo2alsYHCVNANc60Y8YspkqEO6rkjcFai1
GmStGyjCy9Vez/x95bFzLqelx3PVOf5BJx99qGHv8znkixg8R4nDYLYZKp+gEnTkGspA+js6oLXJ
D1EiJOriNcNwKxm3Rjj9jjpoDKftLjoT7Hn25I4fIP9WCOC2nRQ4b3vFZY6sle/D1OjHnZQKfdD7
E7K2p76FT5ZZOMHM5cCKHajlkmn/0szzpdk9NxHPWK+wu06Qrj4TOW1D5OW6CSAo3g0etjnkcMkM
Ea42bEnXOdPatEyPKWwocLPbFjEQoewTjzswTtd+NYojFwR/yn90G09KZ29sdudUx8jofzYBwAzA
mCJH22ReWhtZZYX72buYBEww4HCMbFcmKAPlTOI2F5Hsjg3rc9n0jyEgFNlZGfJrYnTsxYcakkQq
sWu5z4JxlJC32v6YUrZ6iNiAZ84ZULK3vyPEe3F5k+wNmvpHK8Hpx0j5/BUpu3QYXJSkosgh3+bh
My3YYWjHnc+43SXg1B8+/JQMeHvGXDAFYCqUIdizwmVOorYTv1Rsy5PO2fQOADp0Yi2rsGwEskN4
XdLtZXk3/K8wxkeIntNFWiTEPxYSixZCkB7aBISfWngP1XAIMH96qJ8UmdV5914AHDG9EUIhRnDG
TxYmdLuNR75kNNlspUPOPQy0DqvGPnoegx4j8U3YqKTMHPwtnSW9CDPqTaLeR+e7wHfi6Agmok3j
vck5qJ3O2JcpLIiD68e7dlYhcT8YyXMhqrWAUgeC02FL9WophA/Y6soy20waSCfac2e6iOHQGC9x
++zJR5Ds5ihom8wsjEy/ubGZo8+D8UagBwl8hv/iujeijBWkxupNd+/o1j0l1pVd3gwcW+ZI22h9
p5AiEsmVViMZaNpdr241Yl/vN4fUQQe4ziy2IxUzM6OBdzmuUnIaxnxG+iK9NoJ1GRooLmPOSsTw
A3mH+sP1gRJY4bmErguUeumSuDjQFhuPwaZb4MUDw4IlktpC5P90FrEqXdUJEcA8i0c0/9Wwt7m5
Qh3LAvpywh8KxoMZ0b+1Uf0/KBb4pyb1qsoKHEB5rcwftCWbSjzc1FoV4lDRrGEKWvGlPslkRP5C
FmlowJJnyBGLlR9fa3EpmJ1YScDontAUckFrgO9yAIUezFslhtev+SCXnbUR5kYUxHIh+4yjS0ZC
IUNfDc53TmU7js0y5oxpqbvnpDhi4tZxgCoo4CkB8Mpc8Imz8QkQ7IpJF2sxtHNJz8iPmYXVrDRY
ayr9S7D+W5w5+APGLN9ULRmPE89OcC910GAediZGcyH1ahO/QQh50qGVTRgH4cQJl2krDv2c38bA
JqK9IXlZeyitvDm5TaqXHIxejjjQy6ujSDvGOAT+oiDUXwP6lJxZIrJru4PsgM09DOlIFWeqxRah
IubLHMnV0Vcp1VkizGUQd6sRW5I5agvpog8Qh3b4Kq1465ABWuZXEyk9C8So8Z5qRuSG9dl5I7dX
QgzMveEgyrc2kSA+8EQREt1BN9jhzxw4pXoAUAUbZRtPZN+TfGSSdzONrAS659Avvzt3vFoMLbOm
3aPmPBfi3PeIzwrqM4BZNMgIDmF96AcXBXzmK8APGebu+gV8/1ENzL09c+0NIdvDNz6v9eRTsat/
efqlNHQCuKRDmot0OiYqQfJsoh/H662wPGSJjtiR9qRPt3WAdzRxtnKq1pr7jshrnWWPwnaYR7eb
3MTwzgrEQVthvIXBjLFluhDaZLkCYAUXo2oqhL4gPrRHfomqfKYGKLoxowZi6OMHKCm4CLpvy2dv
jNdh+9K3twarmAAdk1OO9+TpqjA89mHI/uR3Kn88sMdjg1OVnTxveJZfGr4kySXJoI83/BZLC62C
f9D0Y+yUcMTf2DJj6+zVPe4TsA+IzYyWFRiCJHYVskFGx0Fq7w30+DIeV3p3SCegWuwvVD9CKfvM
8xnM9dyF1w7fURogLpzOhky2Ew9ZyIQ2s7gs3nHO0VN8Z4q856xdR4wa9PDNLh5xnFx8q/jru0vb
1dgQuLdZo8pbQWp5aCZHIzKwLIiNSY0sw5+GIV0He4rNC0rdaN3NZGrCpOMGS9IEhbm+eIG7Mcbw
R4zmofBIW+Cc0ZJyMVqnriMqL5SsHuJLwa3t4essoRGZoFQHyhbrrqPk0yKWLK85PxuRAPWYX1KG
BfiDgfAaqfVqNOnBphAnmW1DBbB3gIVUBXVHSQRIX+1Cy9kMBbg/lgEjz3Q5DUArNCQt1FU9lZ/I
Pti8XnqGZ22sL4zuIysCJCr8RuOrGt6T5qPJ85Vn9WtcoJAUN7l1n8E7eQXXl+wHoCQRjjh/DpyJ
iV+i0olRG2c1JL/kra+sHSC3Y5ELjBOCS2ETcpGicWBF/95REunFrTHuBXrjfLjI6U6yqhevLf1k
MOGdEORNxm9Wjat52OvwcDg4GQskkPVSSflh1eUqZmAVhyfHpyX8R8BIQOPVrbMQ0WzE4qyFDgnm
TTGLrbmDS0qywI738XTmSqVRBshDvJU+e1QYufXaW/UfSee1HKmSRdEvIiKxCa9d3qmq5KUXQqYb
bxKXwNfP4s7DRNyYO9MtVUHmMXuvTUygNSOVyolU78I/A+LgHthwDVzaQuOl6xxH3rz3PN6JzNiQ
HF15PR68nSuLNYZoKN4ffQfTsAVjQKZwzeUjmDRLMjQNVr9haG/8CHEuOIvhJKDO63vY3AKGN4OJ
uvfmqEe8XSi2vZV0d7Xxb4bgyo6U5eODM1wqAkej6cckYIAFSiwx6iV43DmN+fDd6FtxEEzFj19B
kGLYHEK9VeaRgSN9gb/tWE3P3fPUP/cAP3NGaIaRb+kgttZiTsPii8qM7WzGJmc+TDMS3A4j1EWM
56j+y/EUs8oA3oVVzD4G/IiDRd9MoxF4xBAZ8cmsLFBEFrZy8s7DB39Um2VaKpmwehqzjQnrJf1r
yejQxjsf9bY7POSgDujUbE2hxFwtgc5eYOooR/3coRpzYn0xashfEUazbc1ZTdQsgscnDYA+tED4
sFRo8NkNGYgGTIIBxXA7vQK5ZTfT8Ui8sRvcCLaAPbkTlfvQmvca8qkbXXPDumXFAYzyNu++4/jL
FM29FvnZ4K9xxUIRq84hJq6RCmhIStZPf7vqx7b03nB/bVKWXR5jWk1GmWR0tuFbMyGlMdRjhrE3
TyX6599+gaT2VxRrIPpOahn/MnSxU7ytybpGlGDNw14PgnoYwQx72SrwLgTm/qmxt1dNfGiCfcnt
yvu7BlqN7B6iLQun2doz6RqSGzYBrB3PqJIxnmie0XuCNDnF5k3gCf9mZwUfIwf7ggNDFO+Ai2Kg
sm7ZkoTgymEfsHPlP+2R44T+/tMuDssEVffsfHDRpyTP+d499cGk5j3DH2y4bfvgCPQ0DVAjhp2Z
+R7Mt757iOWvn2IG/UvC36Zv32Pzc1njdLCxhyGEX3tK4GrGxVMIzWlgZSzAdeN9aRDPdly+nmxP
tn5MKfWXAC4tX9vwTLMRszZ06tdIkoczHiU5F/iNN512adsRPxjrlPaBt/ORSVBnfymTRAMbGt9S
mPzWrLhKDkVCcYNhZyCAtlJ3J6KF+1AzVJe72nL2WpHBrXF5Jz+GejHNN1Hvc7PcpHjh6uZZdZ9u
eVNoCXk7GB5ZYF7G/D2urx2HgYhfCi6AOn+R8QcRe1jLCL0kd+E5JSxrRBvng1COlt0gfj0r/kyx
I87nnDAIWoFMIyS8AQRmsvoiw9PMoC/5tW2G3W9Gd2w1M5qaRQlMxulN0CAlnN+KqVMwZxtDppve
4Cae9pkPyK9FVPg3ZxTV4b732RhCtkWFFgW/oXsHUMEPSU3XXioHMM+mxCfUxjFbKuDPU7LJ5QtE
CbffsSUAWlqZn5H3HlZnMXz2aXLx3XqloZdDbUH3E9wVclPURlCxkUUx4BzR2dYkXjSo5BrmckQA
5Ougfw/5PJbAk4Yh29wx0WMFNvr/TGs/MqTxCUNZsjEU/hJbMZxwyEGn8Sji+0BbZKhLxGqH+Fvf
/bV0RfTXiOIIc6D1LOUHHROLmcC6jrPeAx22Jw5Xi98upLzGJQ2WEfrUHxNEJ5oNDzci0k9mh7tw
5JcJn7BtZC5qFpJkyGFAEX6uoAs3pbNqqnkfEPbUXbGhamufcQAj4QqZhkXeyrLqtZcFh8y4qpkZ
y1xufPEvQb46JW8KytoEYaiH/uDlHR9WdVL+m5l9jj5FEb2aOz7p8WlRKFgUHvrUYNQfPeQNWb7B
JoL/l/cqwnGlin3qs5+OzWtSpkdm1qyadqZBU2p2zDoeMrhBA9pQlax6+oawO0ve7647hqVzI2mZ
CArR3GbQ2Vbc/06Ze1SsumO6/ZIgo5LEVpee2iOfrhWvfgv+BNBGwH9l08AO2V+tM+wjMJRAmk0N
LYOenkr2oWEyXcmYbWm6+27tsFWM5KZxISaOcfMR4p75j62hjVNvnXoGHJNSN0QdHJcfFjN7K4fn
nBJuREhah+Jhhtg4Uw+ZkNxzUv60RF/kQjdnkx1AGKywgnSQbsv3eKkZKv1QpS0/tBETZZC+zj6b
eJMNXLIK0EnL6QGtJ5e19DB7F+a2tvtTbRUnrWk0+cgUsFJTXHvzqy4eKm9tytcwoDsNKX8Jt0pH
ig6Swot3j/UGkkHNUJJ1E9jtb6Mac3zcQDMtsqFWnm3Dar5LaBVthw+vejQYFWv5pMw3WZJXlJRf
Tttshyi79ix/AlXcEnfbUzM37D0qak28NGgnwE8sZeWIdHklbfOQKpeVev1SUFOrKTxb1V+f0Egs
H0SfQOLof0LGfplPzkr9HJfDVkZ/Y/6CDGGpx66uoN7z9IQ9xdk3A+a6f+SSrTIAGQK/RHeawJ4k
mUN7BEQQbL+brGrrRqj2KnB54WiOuu5W9ncnf7XIua6fGr6eCfTK0J20/63nDan2fv3iTS85XxYn
2kzWAtK5FhklXTU03IGTPehPWdcd+uRfD4EjrO9Ds+mbZdnUHm1yQFha4cKDCe4x5iYoF56va3yM
HAvJxfCeWaD/wRVPmo+9NXvUHsZ3r7xVxiFYd845D34aHJZxARaS8wOIaNM/2BXPqsd6JoFuTLYA
re7WndUmbNXB8JBHpv4h5knJmElN6Uvt2vBBsFdzSlDo7VTJ7NX4pHk/xuOn4V4FrGccqdXwkZbj
HplMWflbD11NTgSBGVjPjrvNAv2YsY2bMvtgoCok3nZnma/QmRbCbcgZbeTfgbi0Gt0a8B1XXFXP
vEluCsp38S8mYcnhfFEOKqv8Z4ZlZyDmENEvWp6w6o8NWHEliYwCN1+irVNUCGUE//69b3ZT8DXY
e4s4tZht50Fye9fVr8rVZureDQqIDqeJ/dIXX1ML6GjxUdN8j4pGEjiokaI35AL0jP9v2nOWj/xz
QsizH9jr3jmSHFYh24J/nQNganH5uuaLJ8kqPTBzwEz1GyLIMDnuBGDlR1kcm/zfGD7OnLBYN1ms
UWCCEX4lIRtn/cJwslajyyhz2CT05RFiOzrsNH4P0RCY6JPZwMO+nY7liL8tME7hfBohYWf9a7wk
wUZHA7egawS8zmPOq/2tUYeFUO3mmoVKAAOMUjUc73C8CEyT+S1OrqZ4t+0PMfy6gAwS22KnfNXk
iBY0F3nAtg8d4iEaGaC4IJKqocUhssgzwx07OlYMHYtfdzvUzRNNIqosZ1s2bz5DOPo242virC6q
Z1nbqyzlW8QSs84cj9oNmYTza4T8ZRA1GR7HxDo3/NSjTJ4USsQ8P/T5F5wdl30maPwpIZCJRY3F
5KSmjLe6oxNmGDlI1HXWs/qBg0fRDjCEMV5tX5jhop1tzddgyndqsK85yb6AvbbtWB48NK67IEcr
M6vxJgxDHs0+JiFlBORIFnw69Ue/GZj+TszqBzrPGccJD3ucbBUp0HBlrlnbq8Nk8gnPMdl8sXkK
jAHpiCw9QD3+IqnkIuF5zf6MZKZ65LPXGLQ66EmlKq8i7u7Y0lYAXXCF4ZdXBhg5SjRbrYeWcb2q
3gJhfbbZ8FBTSVVzzYAd5n7evHqlT6p7FeyRuLxYQ/R30A3ybiTkIk3/tZjgHfpfyx7h5LIQrLK9
LKwTYjDeiRFFJXxx32hQylMqNlMV7qYQz848bFzdUh/lH1x/DyWZsk7mXyJ3ekoq8+wuQ/sqTB/b
gB/Xn6wnGxxB1lkbnSTrVFFT9jZbIWH04EWbuyZhyM7be9zjAy8q2r6Gi7Bd+g1eS7B3LIR8WGlc
mLB/u1VZpu1j7cwXw26/p4DqsAOXZBdYGY3oo4y9c+cYu9Gaf8yRoCvHIOeL1TI7jxT/Ym4JXn3l
vJlhtodLw+S6OFRRk+36sdEPug1eoq58NSPiEGYnX6uI4qRulrBe4A0RS6AB6ykzhuISeKjQOpav
jf/EruDo15Rbo88g1vEX3gYyCJOBZb/tFsWJWGb5mEJaD62qO81vpiEBrablBTszwEiDMQkqKIkn
CFJtcsLHBCK7Es9JSRbmoDHWk4T90sOOMwoNtqDdJEiKBXD9hsZYzEs1XzCXT98Mxz4WTXUcg+6W
TWTGMQAEVNGjTdOveWu8Fc2EsrJhNNuRXpg5OXlJsPbMiD5iIjluzN1j5oScaHXO5aabC1rQRwfZ
lfbnE4Xx1e3J4mvI34Ki6UzuwRPqVFeMGpFiO7a4GYBGS7N/MurhLZxi9iD5b+yp6+AX+wFDYZNE
n23jfUvJlYcPXM5ov0d9Fh65BVbGFTelzU6l9tUjQFHLFj4/eWKB+VLl8hbp+ZgXmAwdhPQjB5Dt
DO9+Y5wxCX6LyMcd531SL51RS/0VMSbF2EWOyOndMdIaJ95iNgWzHx+c0b9IRCB4Rkk3CyFD+R/U
GmSRQL9gmqBuPe4jMvc8+VQrQsB+XCAimXsFyLuw8l36M6k5LC2eVoChptqA0aLAywkmN1EdQIrg
1RpRy4wegapnE2JiF78Z5hKJMoDZqM8OFqWOkYHEsboJwoS+mL5xMROagXiXTfwYiu0YfULW3pi5
3KQCpQlabXxjyo+e8treJxwoqujvqQGUiPyIjPkhyTH3CNUtlToL1jwagEXU43X2prsonwG/PBRT
w/yiPhiImWFI4W3HPWI8Nwsdu2rvDn1z4zGpH6JuR1zuorys1a8ELHSo86g6m/pFh4Fztb0ZnQRE
BqgNerLxHXmEC5CfUeMoNsrXghWgmsVWK28TTe6zGQfJ3cqJZa0zRjwTDHaXG+RQKgYUFvrPSBEN
0cvIXJVF/xjYjPAgfr5mZCkV0ClUK77UYJSrwSZQqu8u0ha/iSQJsRg8TW/q35k1UV22ggfUzTcx
GhU7C/Ys0glaokey8tkhas5+gb1v4gKerGFkn6IzR+ymoY++m9qzjw5+YNacRmAF+8acGpwegjOy
HmBeJWnjHtuwSTENkyrW61RdsgKQDCIZn3yTNt8GHk5FjaD2bGa8nSL1qrUVGJhCq8ChhkdZnc+1
sZ6lRBFXapdhXVohIk5rdG1pJlzid9ElTE2XnJt0ov2Jo8Be2YIgWzrywHshS9CAlFdPKeZYhf/9
XKV18z7jUeW6I8OImsJuHq0a43CxLC1Zv8qDyYnFsofpe4y+/h4KOsJxAC1OuB7XcB/UO0C1030w
cbm4hqyvSZ8h9kbtjL6X/Vphkkc8xcgW+rovXlNynOYAnR75dyOzzsZ6cOEIow7gm9s00jOvLUzC
Qz421dktYU0VJrncbsU53XolTXFsug9zGJXHOeNZjGWtwUG0061mAs5uziGOpoG/04RuDC7cDUg0
bNINSrHwQRPdvWtaROlVjTCvDAu0wJ4ToolZYBg9KZuhM2lCw2FzOzbZSrMagBhOKGlzH5a60pBi
ZYgCDVWzsaoQleyD2JKfTKsYvgL6fTI5tFeVCyrSY8bIVCoV5moelbGLW4ldDRjS2guYUZgZl+1o
A/zDyYp2S+oIhaLoxBa6Xn0bzChcB6qxLrbb4InIxNw86UnrM7PmeJ/qRPHxGcZ5NEME9FMKdSBz
nS9TAtCLhcPZGvv4ppoI0UhnF7c5S+VDS1LYpbCj6LETaXgteh4HICsTvg5l0c62Q/SmUVbv2zwu
DmhgQxytfb0y40T96olY9UkKTn2v7WnP7YgoLH4N7Gdtd03s0HmQCGp3gVfrWz7p+SKHJQO5A9M5
8fiwoKhJzDIWgrHvkY/SAYL1LEWPPFbzTgrTW+cLhR1DE7LDjvCBddVwQzlulG3BJAxHIMqIS4Zu
gfTCe+vQh83vbsJaWbKPXc1+r5+z0Q8YPTpcHxU1b110ELjTJtnOpYf8oQv7lo6eBXkfVhLv0jDu
jRo3HGeX2givsQ5dO3rfcYNtNa90uMcUD2nEzZBLt0yazISFiONlGqpnkGzLHoqxDy2FrXgTH3sc
DXsp0L+VLkCEMmDplPmMdAdRir2sgmc0cuh5pjJd+/lAxIIJUoJHCXlHomEGEsoJaNMsX7LeVEit
03GH3Xd8UO5EMp/pvjmOzdLahRf96LcxYFbX4JCJuNErDvFVKxN5K7OkfXf8sd4HPUW6p0Hj8Px5
7/VkTeuxHtk3VLPzPLQk18+SjMja4csuJC2F3QbRMRaN5S1U/gJ1rom71aoM86u0nfbWlT35aK1g
jGKhX8g818dss5TCYzu+dW6eHwczLYmVANeGosHZQd0kS15gM7Abon1hMeQlhkqreB4oLU48imTv
xNmo/uB6W8gzHYogOjtkNINAjB6Q5TKUS2ilEw9YRipzHxv+DCpmtDdGWyLRGdJO8ftX7YfrSr9Z
KXay+4z66+ZqUbI49JGGTHiXHE+iOW7K8RyHItxURV5+FZGB9E9Cc1hVVk1q9VDzduUMa7K6HIjb
HZDW1gbQ/SWsHglcRzvdyG1jsHWDzyUvWkzNzYzBeWUBVzBfujr3tkUCaozBvYlEsSoVbpWqHO2r
YWk2riHAq9ZCKieGANzjlMVApjs+9J5h8BoJqNppfOi/cD2jay0AXciKXjviMmsN39abIkDn0rMr
pwoa0JNVgc1fjHdG5OykCwg3W69kuDEPqNZjx9XAqxdH7mjCoOoxFebL29mq+q+2k/xRDbhEjQ7X
R1ejRBZBTjRP0c+EPMgwZi1UOCAiUv+NMBb3n9V5ZU5Qhqk+OgwUz95oq2s3huPn7DSo1/y03dW6
cA9sfxAgek3NPqjiOM5TrewH3CCO3JJIfWqQiDz2ksZ5sgqLjrjrmr9mi9Gi5NG9Z7nvPMAPbR5n
nUf3CU8WnBNNb7vx28TcTVhoKIvKRT5GcpDtgzwtJhudA5nYDHPJSoeIbFZYJobh2M4ge4XXl6sy
w0zuxeLDzu2IvQofG2r2CM/ecncWs/OqwgyGlVlbu84VEXvCMNjYzthvzYgIYIU3jZEwhFTRxxNs
NuSbYVsyHZS+sSukwXAsVnJtlaFJeHaSvbVxVmw5PH+jvLXhYbjtscvxcCZGDmFsdobnjg5ilcd0
L0KUFAWdsnZOyQI4ynVKSwSTbx54f+Ku+osUrVvPyKC2BmzfXToL/dhM6DbnKbzoKjQQZ2leC0ho
m6IwnD3Z6uyQXDJUJsOOeBkas9+njUEemuMM8Zeh/B4TuEHW1UTs0uzzlJRlE09MmFVKfjlNspn5
xSYcAgYt3gxTV0XJ/IbDKIK0J51d6ULw8gzv1XWC4KAFa0zb4dqEeBr88Vo737ZZ6O4tOfhoRwPW
g06lmD1OcSflRimhP/CahD6KS93dmtofD0M9OFtOWbl1dIMqDo/9xdGDe0eBJH7HCa0HEQZLZNcU
X2RsTKclxmisB/7Q5KWOcYWb9ctUNkdcgxvtT08S3YIXpJuxgAKAZqAh70XN7m2IEgov7ipmzshj
xyZ/SUii7hk/JWN6Nzv7CfXSDyrWp3pomBJ3h4nxsE9X4/rBxjCAVRokCHZsV91mARFtXT8/zYn4
ThvziIDymZJklwKXnBVAjSn48Kzx6JHuIcASWszWY4zfRdnepqTdmYU+9SDrFCN713PWMD9PWqi1
1U77SBZfMq6PUzyQWGEdeEsPDoWZSwrl0I4H020OSNrPGRK9Ihs4g/Qps60z6Ii3JpteXOAOciHx
6wJrR8FGu8Oehcp9VHgU0f/l9lXDg/YE0tKWCXMxGluY7rukHfjcIL7b+YHedK1bDK8Wf4nZbZrS
4CkcTl3NtNlBYNk2yoJJYO+5EfZdU7IQQlTTg+hEt8+qQqTYnnUeozXK+Fo6fcnrHnE+A4Sudg6T
zA4lcYxxyeQ1SlCE6yT+kAohKpT6L3toSWgXt2myr4UH28yIukWp5uKwswndTAdjRqNpqWsVGMkO
1Oy1nh7N+EGoj1leSgDy3lOZ3jXf4cRPiyLtT8hGNSVmeLgigGYMRBdvsn8ld9vyXxaMVfejkteg
RyWIZDgjQEVWNEC5FV/cuGMG44JGjKxHV0BPkvflcu8YqBDpavfdShi/oRKwe9iZkk3oF582trhO
H4vuwA28Mudik2XfOnd3ut0NQ7zOWes64/RH6CdHv88WQlSXfAaDYS6CoqTWWN7/zhmSDKRWyUT0
nHrm9oE7iqqDJEk49xaIAUNj4hyOS05dbR5qfLrmeLLoENP2bIMdKZGvRMZzRHRiwpAuJ1t+SWyo
1hPhXJr4gbn/VnVz4spd8e2courd7y4jn0EjdgbhLzOVsinEGhx3J5+tJFr10EtLNj+SJ9S3k6Pq
8q125M5zvlj3oQoktAsVsxqOIUcRC3LAIXQcNQkkjOaS3Gbmf7PELp4/iVOaoNamZ48aNr4vUvWR
7fOM1TJgY12Io5X7W0kJMKbDaqizSxrmDzJ4nVuMsWiFxslfD4yVl7e17pbcOfh/HuTz94HckKCz
VhyZu5H3GGDxamaf4eH3WX7ygW/YZ5Hs2Qbmq27vpxFKPELypPVeTKRRVMUmnwDVFC6pHSylyb02
4qcWvxMSdbrcfqWtO5JxVGC53vW82m6ub1hMFph7sDKtJx8tWi7BQXSSpxW5aYpGK6n0s82iMuWB
LmP/SUQYspmrSxYBWD3WaXbErN943qFym7/0HttKf88iBwdGcCAfTO83N9XwiRG7e4nEToc/evhJ
woPJSiXMq01Y9Dsk6ajqkYuhSmdn5yYh8bksf5ir9kkP8B3oByIkZgBeQcpcyT0SPSqG6ACoyvAD
mjdEc/YO1W+SfEPOZs20hBQdbPCxUXmvgmLfczNgmt+DKyrKEaXRo519TzAsmdqcvPk3bk4iSFYN
kSQzGgE3fZ+Du85egE2yduU54QMwFejOx5BBpME0rEbYXxoPqbz33ms+/nXLVyMGzn8wIeQ6sJ4W
aFRHfT46X0X3LuVrPb6Eocebsk/Q8/vZp+BNTwnvBCSILJJWji1BXD26TbeeWvENEZ4JCI/LgMUy
eQnMVy+7ck3i9UCiZk07kbWPHg1IP1gHB0NVs3QySQELCvUyGl44e7vYe265IAoDSc88/qEcXnPL
w3SgzZwWlzSmE0xVLXI2FRfb3OIF5sHv63DlON6mje37wI8Z64eBOtI41OpqQ9icCn4g+9SW2alW
PfjV/o85vWUN69/iogb9x4zfaKm3msy3LEnZVh278dO0fkkAYLG4FtZjECJzBH5dElgCd2ivUIMG
2Lfigf91tmlaczcyj8k41zyqUg9Z8BLbG5rhgYTKxdlowG7y5qeiw2QrvCeAl2gVisWV2wzMYnFZ
2xgqA2QDiYFyS4XbPg4OcTbl2Cs66E8lww2NqoX7CLjVsqSMegvAkf+lahLoEk4UDQxGtPXTMGWX
3pveJwvhXFzAyRM4G4YcTA2Tjr1yWRNlybZu3CsX83ns/W9PCao2HHNGVu2dPj7qkLhjne+1Ca8o
5IPqjeIQle4SsE1mA6wds/b/NYCGOg90XuWxMgI7wWseeDSKc/dEDNFKAFNawLA2p/Sg0P/1HbkU
6Xub/goHVrJ+S3SD6JtNKjP+BJ8POCS2ac9Fxo63PBvGw4jE3BLqLtuBvE1AIYxOBZsDSQwnS2MC
da6FANxVLZttNJlBDWMp+bBJ+RrRvu5Mu17F5o/ojmjEVP+mhrc6v5byo5slsjg8QahkKvfR4anK
+YMinjYHXwPfQqe/5vBDizPbQ2KPXL62AueLBdJ48WtXCBfvMz5MZiMH2Hp//PFD+g8zxuS4YwwR
nlxtw/K0tjj5WcCTbRie+aU0KIGKaZghl1xhnhiOFBV3u4TUPagcGP/2FhuaIrpG0xMkqa79Jr8Q
YQTlWX8I4waNEdvv4MEtAGkGaCiKVcrJKfhnw/pgY9lGN1FeffEDDsFVD5KjXsGun/dtfXang4c1
JyF+pyNwiemWz3nl15/IU/8w7TTdv0PxbqtbHg6r1NhrmHOmma7IufszUpfEPQAV5IB6oToiggA0
8xiJEwi92NkPaFCn+1jcTK7a1D85xKd1eOZi9zqKfeERKfrp4UtqeRMQb/rFFdbl6J3FIsmk8Okl
C0XMLv17JpDuDd8J8s+yMP4EzYPLC2XY9LmwWSwHGRZ05s58j/D05N3XVD3aEcME1B6W/a+Nb6bz
UKD/SpHSLUIc9C5C4qskqlC9RcmLlb80/CA5KWpdd7bFd5O9pZwMSSlRO2Zr1zYYMP/zEmzZdwNQ
JXhXznZXPOYwLEjPtfSh689G/ZTG6JIJF83Oqv+wWLsp5lI4EkJvNbbiqR9zYqh/wLsM4PiHGEd5
BxAywyfEACnUEeXF/DtwQudy0WGxawf/mZAVXTSHGnU39n6bA3fU5DF6n4lzN6BTp/mOZ6vE3+z2
lxlmcyQFzmK9tpdVO9gDiSwJD+1KtJ9jim7AO0ZVvo+JGgASSyJcyrtezhdN0CiPnz1A4bjLes9V
j+GL+4ypZXwxCeBu5EeP+Sj2NO7BnduY68h31x6Cgiw8REAGDR4hfAFrzwcVDkvdzJ8NJI0TNpI0
7PbBf9OqWyFZAHBEoXqtuovdFeec79Dmukhq0E7UUuI1lPk2jsEN4N90Y26lPj2Ec3SyQDIPzicn
2SqGo2WUJFYjMeoDvJ43Ofyrrefevy+K/orgy6VtLyk26Ri8b9cAuDzQMr+WRs3B8ji0L0nP4KfC
kv89w3eMHFBtpIQ8WCw5SV7wHyw9PM9smbzpXIXk4g2sPgEDuPxCWTRAD+J+sD/S/CEmjCqITx7M
HwlEaBzHTd69+6iUzQjPrMPAP3gJgl8kHg+e5EBjQm6ZrxZGHfdLkB82snHhtOxCEGrzpcOqFeeS
2iBmFtoRoHpQwTXW/zAZKX0YUVRVkEk8+zseqZFTscpZPij8PQHzFZpHZqmIpee9oyP00ovem9e0
/NtUv3kCD2NhB4E8kSY2+sfKfHLR3eOP4kJ8T6dsXSLWm5JXI3rzEtx5+FTb4mtRtmpU6tN4mAYk
+7Bd8PQH7Mp652uB7joItAQzRJV+Cj/eampEICB//Jx3o9U7xQgSFkyb9VS30cqW10iOe4m8Jves
VYrXzbS+Zi550ujILeGyjw6F/QoMarKWaL5q6/f3LPg006faEwe24nMpDmWnt2Ug1qw49jnObyBm
1sp1BWd59erlyWsiqYe5hHUavyqngp2foNIc0dmyMLEdqupDYr0KfXPsTWfAHQG92MXWPw7W16ae
f33atBgkbZFQNL3NyaP0bi2TB1xPTN21Y65Zai5GdsP97oOfsf4799sqPDTjMcrEAntGfeH8tBjF
JlR1dUkTkvKpsGvtWfIkJVcI5SyGDZS/yAsZQcGR6+Jp5cqnHA90gkArhbPmUZHnR03pPvQJe8ZH
I7xECHXRfCQ2JRGJMHHP+werbgmLkdOuCcxrCGpb4CfUBa5rdr4kKZg/sKMN8+QnYq9G+yjCV0g/
3fQ45rsy5eNuLCbQNvouCAbZUxWOO4X4yaGXrKqNE8SvU+O9Dtr9ix+6WRU5dkaye9J1bXXXhjTf
JlNHmrt9W6X7PusRoMvLMIe7XPqHbmg3BWcaTl7+XxUaatiSz5L2xJDONXCnf2mOfb3PH43CfrIQ
qRXkXjqDoHw1+3wLIYTDtIS1nRU4SyNz3fOY22TipLQqzAV3kB82cVLjaRif+yR6bnryhUfzHMj0
6oQhRllk1IrhsxO2EacwRC9/uhduQRTbs1hcA+T0dcgHWcCvFn6umIEIQxWpdn3BhlbA97/4RAIO
7o+HU4r85wxhrCwV0zF87QRHj2YWoCAynqyox7JI8VGb3Mn4ctJ7zii8WhQWCNmZD8OYcjMijNDo
QykkXA7ajt2BXFb8fBAYzIq1NmQqeUZ50dW3dnovxQ3vtSPbTSzsFS6umAB2lR0RiPGkrQNTI2vm
gc1IB0KC5tX+eiY7mAR1NjSbnI+u1G/S2jLeHOVLPQveWpikW2YTCDgFWqD42MRPIU9qpl9r8Exc
lYK7v5jBzxpH0YcPObevYt2z6LhU9xTL4ebB7bUNfc+QOnKr1AjvB7+6uMaEmcw+TFmIFEg8uSFO
BAo5b3joaR2rNlvh3YNw3idnlWJJRh2v0S60DyFW4Tb655O2Su1g9P7Gaa48+8R05Ed4modWMlxg
VJCyN5Xe+JuM4cHKWhbEsCXILlqF+bQN9EtasfguK+QvpLAz2HMdsQ6A/SM+zU+JTXhqxPtwYWz8
p+2x7gzJ2RLAFtDT+xKGj/Hc4SDoalgKaYz186tz3wbrwyWhgp8vRQ1BPvEqSjxwusxeGOQ740Js
Ty+6PouGcqxB7JEvcWebwapPBBuuFcLu/pyCRAoi5D3NsUp/vOrKhAtHbblKvP0SF6I8QCjUiFNc
/LUwBRQVz26S73u4YgJNotxqljhpz/aBUsTP2VKrc4WxOl5yaOVnVwAU6oc1I2Qaiq8YjmrNgeqT
gTE7EZcGx1z6jiV8KyCo1uO2GG5k9Wxk1KxGIER1Ar42ZTBjt388Xx+bGu44vAL/M46mq4tMA6LE
fz1B5Dy0/nExjQ4hmyAj2VZcuUFxzIrsVEwmoo5zxPYLwLaDhHoIgQtU3jakUc7z4taphNUOXobg
jRirP6N119MRlKrErJvmGOmzWy93C3zOyW4zvkiF8byTJ91/BAQJlP134JwodztSIEf04lPOCIGM
iRCRfg4plTpGpv2pAdzvIi7sbNbIimi9ejtZ/yo/xauHtQvZT2rCTKVYAhHDc8bG0gXBzcPQMeqw
gn+qhztFYWTXVxZp/DlnZb+5w1FaH5hv9zKhhvc/Z/ypRCdjsSA10YtB3/6Po/NabtzYougXoQq5
gVcxZ1IMEvmCkjQScmpkfL0X/OBb9q0Ze0QC3SfsvXbfMcxXFp3yLXkvSNrtGNuVOlaZ8ukYh6G9
MIYMDKp2TNgZuHsH0eNgezhFtlY7kYL6nTmg8+qZNELRS8141SvGMubhi40nqOINYZbrnokZshEo
fHSIKILGCUmqHpUBLRzNJTsySKeM7b3tiALNVj9y/yq1m1tTLvP64rJB7ghRy/yj8qDq8YnhareD
Hr0qlmp9c678nWmNl5owgFolPQ2MgyIRwE6Dti4lX/hUJwRq2XxYzkdb3wXhpH3ICVPj5sBi7pKG
mGQ4hJHr84Dho3HXOQPSkGlqyc2chr8mzUbZY6r8x2KfkJCrVyPyqC8BVgo04ph6qI1s5jQOw8b+
hcJqa/SAZoNjA9tJVC/WzXNgHEtOEU9w5F9VYDnDiBAvXUjvSD4NtZSVXUrn4IbrASaQ1P6s+L2j
z1MJ3lbkO2PCmTmshbmz6E1cP9wqWHXiMmXs+2uxBAtCFbgVOP2qXBdkKppM/Fi3MQWl2nAtxAvE
P016OoX0CtnsKwOY/QBZcjxPCUZg8jiXP3h60/a7tepFTTWl2z/S/ilLgjibc0aoSpZ/CNKm2Wmk
6JKD4lMtH3WMBhLAMJmKZI7ERw0VKbvRghcvbI5ifDcD1tD2XrJJ788Kr1cukJtRu2XtT2AxUx8d
FuZrVvdLk4OGsdhbx9ud5UABsHsN7oUN+6LWtFmlMU/ge06VjZIcwurHDSab7gnnlOAjcNK/3nkw
ridii8EOrGmBtZTCz8h8dKQMBYCUMIRLrWdTHeGSs1uR/bGrD0zuJgdcJS6oxR0P8tvSKdY+VXDq
bRQVfOXwV1FQW82r0w7RgMNj3FT+PnG20ttW/W9vfUJvpF3Q3gL0t/1hJDExO7MEeSsGgq4N0KkR
iVmD2MHhIj1rD9k2G8KNSsCg5CdFZN0D6kbUsM7Mv0L5aLszf+RkvFTBRcDZw34W8mCMpTFjarDI
HS7PfFjl1qUgwAWNKpSmPk7Y71XYKHj/XSYcAVAdyIw26LUSIy9boVnLXn38Gf6XTdAaACyuaU19
RHd+zSdvt9Z8yoguJdHARg2p0OfxIWQKb/2nSuirC2KdQbZpYPTgCUoIGTcfI3G9I7JTA2pKMX47
dF6qaLYxRZBnOJsIN14Wi4PvndigLypVP8bRHyPRAijdAESlTT5K8nDtkkAo99sbiHz7sht1ZYJz
KIeDHR7d4aPONoVc+wO79OE9Hq+WcZDpRS3OjfOVqi+bL9kdMD1+ZVw1jPQWOv5scm2XXv/MTK6s
DF7cg2AKzIRbhQBO/s5TjUWoXwfzSVYQuMSdDSjM8/ZOevE1zPvah1d/BdHPxCZzkl/dO4XaVgUo
gBMgasa9JNDEjIn8Q61kUIvaAx+bQMBPEYFqD7lis0lVMo5gx8NR4a4ipmdESmG/6xKD2dRqYD6O
uR99XOO6xT2BOJI8Ospv8FmzXv3pDcaxOnu3ca4p2QJ35NvoOFdLwdpMpE2j2UjS/hlFtWnFjdEb
ad/zIsDYuteEXILjMmRDVAjIMUOJod815Cyo25wYnTwd5qhkgX7iMg1hHzAxaeVfmk1CW6Kd+rdk
fObOQzW3cQ3p5Z/Z7lrjWxlhVgZYIax65RSHoVgCAEDxkbkncA0/CbWAzlRKi41ZMuVTOCfBGx/2
jNQnYZJ28GsGpWRdVPI1ury34hMomQkmI267eWrcmKgnpfpRs1cqxh+n/owLHFnNZ4v/L8K8kTBw
9cBs6N5vSTHIz1zmyzZ7GdpDMRq8cM2iKX6hkyxNQWoO4hR489sqGHbMYyLBeJ/FicwujQc9nbFi
+J5N6ORxXzBApt2E/f2Q3rdpUDN+BuWnR3DtxKm13e/JMd9HZJedCn4OXWCoenT4KD3w3FhS6Xt1
H8NxdkgMWn2SfwbxE7r9W5T/iR6nJYVXMNpYk4d52VVI5QiQ7bQNIjmu/lfOog1qNRMaRKbVX6wd
3GhrJHddv9ZcaIHPHpZPW7xn6IdaUsZpwy1GPJm67yvYIMCOgGo3yjfTnqg8e9qrxBTSKQcSHBTk
dYG5re1toaPiwePRqGtZZVsIaf7wkZb3QhJVPuUkZuCBkW+PzvvYfDk0A43OWKzALsEJC1iuHelj
qM7at4jJsVTZATL2MbNHTXqVt/DD76A+42UZjD/igxBHIEaFhV8wR0sPNc4Pie7D+UzjI4EkiruD
nIeXAkkXxh6nXxGJubSsASCRgehHn5XOpVZeYiQvCFWTuWfJpdMV9eaw7TL/bDEUlWjDW4hIjjEc
sxAFM40jTB4D8pRi10tP+isGRfMhfjlcDf1gf8rYJhWWlAcq84b8eQvHg8Q4NmY/DQMyd3yO6k9s
LSElDGEIvpX5wjLMqWnDzZid9TBZquJii9+KB2Os0efGgGicIyHTKWsZNyDS1i6OtZ1ujKa66rl3
Txhd5OOXT4bAxCdFvwjR9QHWQuGEUDlCtbjkylrW6rtN24MqJBX3Lr9m2Som8iLdMmunMzqCyC58
bpgNbQqSh8SFn8vyA6tHlDxi71RP/B+SyirZ7ciSHKNL5UJSw7I84v64CqgvbvPlK+6Kq50CI+Kw
jlcpt113GMYPjqoNvo83VfvTY5KMbSjoH8Yo+5lIcRMY7i5T4qWq5i+WH1jYAvqdNtx5vfse40xr
sSCwqVhmPNKBSgXOtigdENq0v6mFL19bOMKd1/qz0e5htQ6pjdSGBpHWSwb+NrODZR7HG4jVFKmg
nGGdaIDD09c44A1znbdY+WsbViR47a0Hwa+XkDCfnAfQKrINV+CcdIEDi+SZw2g563Ds4nj3GMRY
zSlMjvHocSM8AHHNbPYrCpIgSWFQUddP8hfDmrlxfIua8KNj7COnFRH8irL7I6TODL7SnGRw0BKM
cpunGsb7SsZbp1IPDbvZSADQ9YO5jasnhY4D1gxAawlHMmVO+pNZdJq4aoGZz/ohXtlhhssaM0x0
9+W1dW/9KCGUibeqh4uiEbvX3hpguwUeUtcoD27D+IJSaLi2VjXHNzPrKHtidSWhJDC5XdlCzGID
PlJ0r8PjpLMnzGzWRv/MGD2CfXGcS2rsDW+dqCeJOMwrNgHTpDrq7yC0yMNAZcWwntHDKpwm2R45
hum99jDY9LB9jmpwqgMe5v+HB3dScPnlw6yeKje0b0mgXTV3wuDcphKvDss31zpbKhveP6/9SOs7
+5SuZPzjce/B8lApZnpmCkMBWaAvAEoru9TGSPVjp3Lb5/laSvUtEs/cvE0rV7rCYYIwAURAmIOj
A0CCFd/VioVz4S/S/F5SoFG0DyqSmooqTXX202pMJ9QV1jc0+byn3qRi5Pww+lOsI2yAtF1q77bO
yNSc07q59pW8ShpFpcSwsbJQg2PEJg3SQqHd5XsXg1GI90Qpj3JIMYQR/JiAabc+nCnlU30PUb15
/q8vL5KTqwes+i/U3nU32ITtwa8OJTvWCmkKgVTQSh5eveh9jmuO/D6flh108WYNFAyfCrp3Voib
yGBAJH5ZzuN1EwwYfBdvFxI7DYdm2dBHmYcu/CLDdhu5k8rT3bBYRl6Hw5C0Ulp0Oz4irRqnfSkG
Bkk6MrhqLV7hEwux7DXKI3G+cvbzAxa0mGPO05DFg2Z3KQeu9f9jeIoElDGYeN30GvIS1s52LICh
9svM+rIqlhUaTboApfST+tvIpH5XwbNGyjx0mPomxSbrdn71UsdNVDM4Jl41+o7QAySfRb032Zun
UN2saOlo+75gp4Vrx7K+I+6XccKhK1/CW/pya9R3P9nRgxv1r3Bejv016I+BQFBrIHeYPjQlc3GI
XpwVY0izHIViAfGND9tEceMwwICrgGSZ3uenHNZaVy/r9CMpoDOPUEfCT4WvPJxab2WuanBl2dtE
jN6Hnc3nF5Oy6lUXLUe+xiGgYHfnBi7hNJs278PYzkCDvEXdrSXVbiINkAtZx+EiD9sVE18YuZ3z
rACxDOW2YKs2CnYzCbvRv2K4dROCrkRygJOXb86MbojrWCjsJOqW7sPvGcbnWFhYAuV8Ojq9uF9T
SyFO11K07zV4uvdRg/4jlVnmHwpqOJtCALhwYBzS7gF1NR72VvFPn+yl20n4PsWZS31rVruWvLwu
+4wdFAzogGEbiJYaGWdHRX3rsx1lTmRjuA3zZ8J5WbBBTU10eEQR8hF23FEbUXxNwAAjZ0kMZbHp
Xqr/apR3ckkakmM6ljye+tQZ73sWrJtyXtXOZxTpOx9dGkJxJLwkPmfQxeAmoPd186PpQTwo+HhO
Cr63xmFM5uyBYixUbjdzoEQPPy0WqnUvrr6DlpCxmcuSzccWh8LTQAJj5YeII7N2ty1D2bx7F3Sp
+t41aNE+sxo/DN8NlYaxENnGrK/juKmVz1B5BCPbzMlEWe/DoePrLpYCQ5lN2JuhrLk8kGtJXpOm
wKcCDYByctqTm2aNdMCG2TxM5Ng3FWfp6N8CAMg6yqRoU/tPk70GoQqDUmxSvz2ZRbVMtBz9VLzJ
pfzSs/Lpdz3Ly5CIeIjkXb8xwHJ6HgVMj8xIXWEmJK17etq5UDJ0p94oV1POT4UV0LcpL8EKWepP
TcsZWUdFbsjGcuJtp9IhKPg+UxCC5q9qJ+usc/9VBW4rZFxNAwy4XPrWV8M5An4x2ynhHAqI3ZzD
YVnD5xjmqflVmDMxXPThvbIgsCBFHBakapv9tcAT4WqH1IUwfdUbWL/zLP3pcczkWYa/m3yYaxrA
lrwPrJR1fdFLqIRMdyNhcaRFJyPAe8jeiMn7zGeY0Ou7riSbsIE5z3ZJPPAT83PYLkiRZVrUb1l1
x/qkDofOvzfO3+ATejm82x2p1NrSRJpM5jZeGpTjcchcqqYf2nlQehTr2A7KW2y4szHaAINjzkmP
3P/UNp8mJCNhboL82Tn3Clhn9Wl4Hzw5CKU5mZuzE2b3KYtWCeo5KG1zLNZp9YqBrMiXjpNPUTaV
cjCR7QRP1frM9LNEFGAHAA72lfOTJ5+1+USpSYBXOwvle1n8RAq7DH/RxXSC7rZpHnX9E9X6m8lC
VSxhnhr8G9j00VAwgFeDvT103zoWHHQ0WxMofKb55ON+twqwmXDhGTjMAaeEGufW2ox2sM2K7iEK
lsHX2IzmnQ3ZAACLV4woODr27YveaJeunq7QRFKv/9Mj3MWatlOUdjYG6a5I80XNbkwZnzi5WTIV
m6SKF6ELqGHICFNRlpkK30zezXLdo+I1IoqT3tupOSsSu1nbPSvSMV9JRrkKSbmZ9ZGhP9VDijC+
Ei1CnQiVviYeZhp+1Zb/qYKEHxtrFhUHohMMciRjbPPA35X6hIdhroTqnHwPesTv0eY4hTWLqZYm
vio+xhT51oGQGpjSwOPFZwo4A3PhzJdYgqaRO0O4sGDGv6o6EFnJ3iAAtiVh1+lJyu6JYhpcdrst
jv2I1cJPYlgcMRidWUAn48tIQA1y4idBTUgFiLyN7/90klQ78wS9QIM9MqWL6GOyltZw6OFCJCdJ
wg9PJ9M53Fa9ilq5BaVsL5R42AV2gFwoWZgoZ2AL7kL6psm+XnHxoHt+K+xHo9+z+JaAThhSplfa
pcV47RsniWOOcZPFFUH78OYykdeMh49pJ0CYGEblfFqdxukhaXLwxdNbSo4pTSdrxVADjc66vOV8
GYu7hQWU2LWZaiOenjYSeKukeMg8vzRQw3xcqzxcMMgs+ZaY3hcGFcEMF0gbmx5iIucE783jAssW
q0Hy48XO83Ze8idqFp50BiBV2rZEqdjObOXgAjyqWMGG5Wdo7DEIqJmgD+WmZXYcDRqI9p6Tkchr
VuSsQTEOmjGK8CAHpiS1hVUrK+R/yPAuKuD7uruPylzTnkZ7cbRzYO20FPfH/2U0OzJh0e2rFVNP
gojLwNwXpAHjsoUSybouU5V1pY0fSTzFMDH11IHWJujeAusZmCcYkZp1lubFSbO9TziIJ6z1JKiS
OctiShzCXsNLRuFh9RuL7bGi/DLMwOjDaRnyxDBe9haVTnhRNy9p3IdNNiE+vIhf2V1MxM6Ne/ej
lay1RRLvMsYFGTyODlGMMkHCCIjS2TMVrMSL6kPkK4PPMpFbzz048lrEa1cBY6g8Y0mZH36mzI9G
tfwlYBeNBhtv1lAi1ufR0O4czyXx6F43YJr4GsWn71/5LOCz46zYlcNWwMUu2mUjkLk3ixboouI3
b5VxCJmgsHFBPEXMloJmjWbtEKrnBmk2yjQ2RClX76itAnE2tWvbUouhwQ7Y8ZgUzPygTOA05YFH
JuO/1mbnPnrERsWdVrCwAJjtH3v5bpkfDdeKbbHkejc4iQLu9si9TzoGm9mSxYCXANAW7WK16Fl6
2lAAW3RLLhsUJ/mOmz+wLbJJIRED3vSI7+YWr+MfoRfrGptAA9B8ZLZuS+KiBhQb2VEV6qKIvJ0y
5psKF3o5Fabk2Vf7kUGAWeRLRQemIk2AF9u4WSYENmp6Dg2OPSpQvZZHZqzL5f+BmaP5r2swkIdL
NYZEz5aLg6RhPGSv626SY5LnCRtZOJiNxd7ot3ol5lN3AplnqQJetvt92P0OkXlDYrzhgJyXkb/0
UguNLp3SUQ9OtnqORXLoNJ+eSey0buV1GBnzmeNBF5+4nVJ0W6cmoIEjxa4XcXMq1Veq8mZjT82H
T0TMYYsKQ8kXA4qD0t8FQbzROxjnyT0T8keWp0pYlwR4b2ps4mBXaJCMdql/G4X1T2OnYtn5PsfH
Ow7VpkY9W9QcVwHtlMO9IYtl1zE05SigGGq0ecgmTCu/RxACimWfBQY0n9NVHedetmhJvW+IyhIB
om9pfEaMky38ysQi45zC8GqMZ651NwVp796Q3+kDck6IerkO7edahxBMx+Q2YEDLMDeXekJLZhwb
GZx9yEGpsCcWiKQW1teJVN/1YJpDNqvMMRehRjWlE/ehMRtognAe4CWzSD4ougpV+UprH4GBx+qW
U1V28sEyt41OXvLRZeMKY4qpXG0nWOjGlE9gfYW+ijZm2GvKP33q8zxSrstm/LYi8QsPe26iYhbD
h42j9k2tlpbt3ZhSti0Dwfi34u3EJPhmwYPNlENQkiivj8gPQzhg4/toVGLtxe6/SIQQezm2K3Cq
NZnyjcrtw1jHwkthgYHsW4TGTwzxW5ArXFRsi7gGdP83K26DxuaF6LvfgEAbLjdp3RS5IMxs1rg1
kxgVkt3VmULAjSvO/VmXZWzxUv+otdA5onRSC9xrU3sWlbsUVb/OhL6Kin6t5sGKsD7VGA8u33ZV
pF+kGpQlmx3aMaPbWBwfLHgmITtgmlWj52srNB4aLB4EBujFQ3QZgCdx27XGuaQRcaBvl8vIP0XR
ht2EnPi+Z0pBPC6cBlwOjF717guRO0Ql00VmYr83xWPMrik7TszDk71mGWn3HtvpyPBbQTVpPXAJ
zSRfxv+NDulSafZnMqEUZH0jfkkGROuYsTJCuJCSzQQ57mZdkzWZ7AJtwRt0xBM15egQXfwl0MQS
X/ndymIWmtVL+tEmTawPir64Rq5E7gwZ6RET+QjtSVWZ+8bWwUrscfzfbPlsh5fLXto4FPELpCbb
o2uh9FsJBSVhTemk1qtA3SN+CQsZa5Q30/ZEfWAOXETMgn3/OcJhKzelfkyIgUX+WS/b0qBQgN3g
1nupd3gFyS/m/J6qrQj5lv+dt5fB2ttyZ5PxgAPwNWa/RYhfjulEWVqL2sEYjCARV4vb82fvIwU5
5AtexKbjcdAsMLXb3GLNQCEkmUlJvglooTbKda8CgIbS2SAo3UWLgoRMOaoe93vlrsdGf3R6OR+H
jaqwRa2gn6wYke3M9rNxmfxZMclXzF1LPsWYdKxoZnAZxRapSL278sFZOuMsVZNFSJyOq57cydWQ
koUDyi4BvsLuWGmDg03IaxccveqUTzdWnO2E0lFaYngpOBYhhHuokhHvTp6v/t54iLJZBqHySNM1
UbYiuuBKmTYR/jPW/6py6YhTNmhvEiJXyABGcgSGGviukifLq45BgfEVA0HD/CDgiy/UbWn73CtT
bBJaamIdEhhWqf49cjj2hO0qHH2Mdl1YUciw/e+u32fw5YzqJPob9DcTkDzyFlZ6GTxMNX6Z7Yb7
xMDJMND792JSEkZzVzwqs3+hYGP2zIKPNyvQ4Omq3wrjCiQBqNsfGVDaFO2f/i4QDqb8UxdeTbTY
Vv1vbK5OzCKh+h319w6klcE/8Ss91g0Wf2snO12+K+GF/y8yawQ4GJNIYWLxBJ8ITQiWEjkpBLt6
X2I3QNPR/SROfB3Yokj9z6gQS5gI1orsSDAzsrDhzda2AJzmtFTS3XbKeqwozyHgVzs1WzG3g3MO
QFG95sSE8WPMw3p8TNAJmymHSVJhEVHKFCujdeB3vQblId1DAc1SWwhtYbdfbv5FGPK8MglJMJSV
km8HrNcVan++4Qku6YM6/H+3v+vsTxF9JM7FxBJf6MwR/ZWP+EQZIc9r2FebQxqsNRouje+vqTKE
1M6bxaUw2gdlOOZ49TgmLfsHbroqm5Uzushq0WiWJgoHNfCuVtxrx7AitDU+Nnm3NOqp05qYyZl9
x2x6tYI/QT02WOk8Egnu/+Jsl2wLmI+ivq5XFDor0vVOcEMOpMovQzx8kfbhazmqdSjd/tlF6evp
C/IBFsyQQzwMQWPC+wESUxGLA4ys+B28eF4DODOQkFfLgaa/pRppPPzpXSiviZPOC1dyDOPuksgW
XACeVjsj84GMQKbAZJSxSeqNq3DJBf3WYbGYkcsSE8YU7u2W9k7lrx4hWKAkDK1ou6kU5ghv8fso
ALKp72G1euxQ9YHVvH8STKv5QLIJHYPjybR+8m6dBOuC9W3bqduGbdDIfNwgdUeLzmyV3qzu0w6G
ewQRgBk9pXim4fZ1s2M0Pi0DmeHk9sN4otZ/SfIa8uTW9hEjMuozoZ/Lkm0WQsiGGWjZPbV4T2bU
pOfIPWcC/BHAMKG/e4J6/zm9vYkFM6AABI7FGJ5VW2s9GsTaxC4apLIaDoNUe1429NHhtnVOtbcs
lHwzquN7n194BmgU0ecubHNnmIT6vnTkq6T+IhZDAvPb0w3aBXq7nsC/BiWL517L+jb5gWtZHrA9
QMmkoW5ZV/HOFYiHTVImPGcg0b3YxIizWcTNPZiGicX0EPesxqLPTKrnkNJVx80eUtGx9WgPjviy
kYojGC2uno/qWsx8yhxVZ01EFpcDsiqx75r3z8V+G9a+tqiGEV8OG2f4P5iJuv4Vy7OusIZJ9p0a
4x92+b0oDgil0GGiB7q3EAQhYsxdu+qSvL+/QnTvDpVchOQlRRvci5sYmWZzc9jZb8nriUOEbrU1
o4uLvsjmTmeoh0XozcUknEqiwGSKrT75cOu/lOC08lDXzLO7ZehufI2yR1l12SUkFgvLKFgSHQBO
itvPpXVn2Jqax5CECJrhyMU2zG/Q9QcUelIvNBCB5GOmFg12evIQJnkBiNWAXjTvFzgeZxmvhz54
c7OU7OitKW8xQJAYzzUGv6NHXH0jNy3rBxObgFmhtfLNjYq7DLPvrKdfkOw53fba+DcH/ljtdQtd
/ezVj9g9RQMEaGPZtvG6NyUKc+/KqcM0Z1VRAwEJolzDAtWAOtIXpVCvZmOyylYWKnxigQAuPjOD
ZDC3rcpD4x5N4pCmJW9C0nvM78qYScELsMS5C6JlVP8rhwCzC62Ky/I46MeZVCYHo9jlPqCcgQEZ
VmOIjQWCH6tR5xbBbgMrZINlyzA2s6GDds5ly6G/S0ZyGlNz5cY/ZE8eItQ7uY1YSZ3apWqhKP0h
qcaNgNMlevcRDMGand7SSOOFFqU7zXfXTsjnjb5PGILMFb5YL16WSBQ6kBqhzuGA9LdPfn0d2366
k3CpGg8Z9JQUaecHLGcLW/vO9UeNYsgkIRxf5q+CZRHWPDLRiIULo1YFfYVr2ORjYGLL9bns4Npg
bGD/CCG7WmrVOE9JbYscRl4952VFe8Js3WtoGkfmBU42rHTSKtkmIcnVRT/LsMZk99YBXMHCzMGC
o8fYuyqeha2uT40ka2UWjqLfhAZ7UJghwTKhwCmifz7/moYuPm1jbxmNAY+oghdQszJeZf3UNKj+
zDjeDZQiCha/BCNy52JMNgQm4wE9At1DZzJhKJWZbVcbLPrPzJAfqmOdDXorol3lJrfdLfbVjWgp
cUZv7figTd1E/RtiyJf+ZD5Pwm6eWOPG9mHZlUZbscgenr5mdjM7QR0EUgRX2xQkqRCBAQ2DVLRC
u4WK/optJZo5k1YO0hL/05wjg0E0U3Y5Y81y1fxAXWQ0WXnObyVRVpkPYCZndSHUtcoeyor6uZW5
O5aMS9zQhyqMF12KbrLIFgXPsmXgtgsrLnZTfxVZfexGwZxPQUboYRKHmuzm9Ycjwh8hjV/uGSy8
wKMgcM3iknwjl5FJ0EcO3WQNosWGYeyMFnKSIWY7Nk4oMN4Bzt+iCZize4s0Jr6a/WFddkhpIB4P
iEphhvwlcd9sNJM4ClOzZqNN2FtXkkyWXBoFQ2ZLVHmbffctQ2cwkOvEQ+tla/80t8S+AJDdcE4Y
VfjTGOSo5mXzT+mCLblAh9Lulq0oVrrm3EA2PfMM47u0c+YsPPR86tXYv/zU2g4+Pk0nxIBZEhpr
bgdoNKbfL6yEeyYEJyvyPwmK0TWidY0xOuW5iiOneescmACCN1jXul/Vihd+oJw6GUaLtCJyvCV9
vQ+5f6ADz9QO66VeAOJvvxUjGglKQhdW2tlMdHT/1MoNw+iyhcerph+mw7Ta9qkLPYWgXSLSjSl1
SKUNctkkB6CrAx8GJG2KVapzjXnDwAzDVNBuwG4P0+GklvbWGCqcdEa2y/T8Iw6UXSUZzQZEObqK
vYujGjwZ/iHGF5Fj79tRrEUF94BqJ9uNA6OL1mQV5fkHoYT9ukPgrriMeTVjAjwY2xZgPmY42jmO
WLM81kp3MqkrPFtZ2QmzWiUmBqcimIS/GDcSQcEKtKqUa0UOncPbnaUeUt4imetNeSYNHklqlzDq
qoAbscGPwhhBkTNHtOujKWUE6gHDbcJ+pgTRPuqMlTXCO05V9x5q8qPq/RVC1G6uK/VmYq9UtTKX
YU32IzTBNp3m19Q/BV2CMRniRt3dO9L5q3305EpPy8afueBxwIeYfwYprs+2+P9QwlTrWwHzy/IZ
Od4fSiuCJWLxU8bOd6+hCU1kNQsz9FTaSJSr4RNWDpCFXqUzELmap8LGBlMVT58ldh+edfNPMxmH
Mwew0XFqLkR3k4ivGN2gpW9gcde0g5C5C1TXzZwp56odEdHjllFVngHi91ghpMzQ2QbjKG3MgzpZ
aMGbJiQjqCmwFNJcJHZKN/lXM2SBdH0o8fGESIas9MvDSqaOINTHkAl4Qmp2uSkmnZyAXYiUSMeQ
5OPytoMtbR1uFk4a3px8nleHajyCf70oBSjgPl6XeH3oF4J3ulclWXNL4QH20gXqNUa/JA3PNf2l
Zzc1+mzTtckuqMBCtOqaRV+gpFB3iv/ZI2xItGGJXHAZdM8WiFU+bOthq2S/sQJRyVEx4e/yAPjK
sWbr56clIhwyd4utM/yF2HImK12W/zPzQ4hkzGt4prEa51DzvJ1svu1qP7XYYbqX/b7Irgada8X1
C0CwkW8BAF2Qsw7ZqINOgIeb7NzUX8uCOM94mcijku4VxtuyAXDKRk2JeHfNh6NeWtKmVAttDrm0
GA4LeffDWxbe4vbUlqCBGbc/YzYkjfUn21uJrdBDfA0T5k0U/7SQ1JKbXaPP4Yd2mw28DzN7RWxh
cK8BKlCyYBVMJTBqqS+vWViMoBoiPbBrzW0kx0n3kNUh0Q8+qF2ADnEIFnUXJ98EB/b13RmJWSTx
mt2uPdDMV8OsSoiGabW1LPk+h94hPzGpt4kaHICg4wDpioOgCR/N4eW3SGEilQrC1lds5LHUay+X
XgRULTbF8lZkzHKU0Xo5erFEW1Ev3fjLxs5gYqogEROPSn/VGDmgjqcp01kZpbRVDDMC5kFOyND/
4OTXCuKw13hz3U1Wdd1tpoLfI+cgkgdreHRi1xNqxsRnhimrsdBe4yryEWM54lc1X67yquNioXN4
G0wEauxuhcKWHg45WNdehdY6PEKbTE8gQFCauNb1K4Hkq8zDshhi8ISnz9dDLYyZffRehfPtwAOI
iple7N1+WZpYxQ9VFiwL3ASRQViFwBEZV1svyFcEddA7k8IbPvLyZqrryt00xr1yfyhhkfwAO9Dg
EHCQowJAc4EwAeM/RN6breAtRYvi46GMxUyA4/CWim8B6CA9b5OP6ozoWeIcyJi/qD0a10XZI5zb
cX8t/eacpy4uBgHmsViBgoFf9kZwnFktg2GjQNbizNNj3mRCkjldWKCPq8FYCXnCyz93JHJbw3Vf
raagIctplZ6d8Qrakxd0b2F79xj8ULLQDf24XL0iDXFmt+9OgY8yOwaIqBscYK3fMxkjQtB5CHdl
ju+o3yRvrbcdwnUg1o1TnI1m+AqG/laZ/j6O5Res2yvWOdh1XvbXiLM6urOBOjZh++7xfmTOCXuS
7mA4YvTv2nhI2aWCosovSGfoVLJ37ht+vJVP3kzN2DAnK24ddLiLxEplVaDyZebWQhibLFRYr60G
vaD/CMdNowNwEDr9T2692Xw5ObL/jNCitkX1Y3isLaFmi1PLumgyz+ZluNExgDr9d+X9M6wvDE4+
pj5aIJiaWvLy8hiLIKM4Fb0EtxcpwBrq0m+LS8RFrqbTbTgqCXFO+WEguZKu+14FrOyLijAUAHtZ
C+mpThgA39U2mce4YzP9q5nw5/WhIVBONoiYg/84Oo/d2HEoiH6RAOWwtTsnt9vZG8HpUTmRSvz6
OZrF4GEwwXZbIm+oOoUo18chQKGdm3s6p89Reeu8eIuRJbQEH+FF2LQAhqvgQJwW/s3HXt/8gAI2
A/jkfOFEU94xpnSuS46Pdt+zpW6pKeboRlKHXMDihG0tTkXFsJhQGXtdOH/ojT3iAtIAESM7suDQ
pn9EGViGxby4Yb7YHVUP+bOwoKSGrwM8mRCCMhaxl0zUhySZbnGHjM34svMnlZTrCS5g5V1ySdWJ
5pdPAIMt8iwy8ap92nE0GumwCUkBSkPA8AHyOhNvPorzdLq2nD0RhZtjGWddQcwiN4Hm2kvsTdqf
Kvdpah8ZFIn8mDLZYP4ek/vYb4thi77MJ0vEImV9ehMerQdXdg6vam8rbGcmjS6CcfBi63omVCIk
hqPQBIHyO56Ojfe2yA5GQBCKOEiyJiGFsd/FOiLTLT3lrwdTySU1MVKfsNwezOpvhKJqLq1hSz9E
bFPpIYiW3s7VIVCLZTMHMq3+SoO3lElKDms2vkBMQT5XmgggzllOO87UxTzmEqv1rgE6iL4Eettu
QpUCW3dPzEejPxBjGs5T2NiX2T2N8xVlkGVTuCX+Hv4II50LRNlccGCwlzUOvU/QJ3NLRF9w3Rhe
RSm5KiCOAyRvcuay/2RWkNv7DnMAagJCzLe0T6sEAVXPhutFqqcIIBqBvoY6zfO7zaoiXbwh8VOJ
LLNVetWWOYfsy4A6OEUD45CXbvrhxmu9Xe6FmwROOLXYLRPRRaOh63sOJqZcVv/ACulYO39zRAgT
qbzIMRYeOzqlxjr24W88uzcdygPj0TU4arY00GkLSsVnZfzLsr9F0xJnazt4MLHn1HhK6vrdIC8s
pz1/HgeK7hnsry8OecRQdjjnXAd+9y5GLj6ILnV9DWvs1FBY00/Zv6ncPrrR1Udl11vXzngvmu9F
i2U+wSmkUIRuSkotaYFUYRXNPdE+ayPlNBsp5Wzk8R16GmQAHmdFTiWejA+tsREVFhLnvU6Q8RQP
bi1XAfi1TPx5w6lPr7O64kyfynLVDqBCFOfhYxNExzHDfYmGgLijGHuqVMNLL+LNqLcF4PuRop93
295FaJaVqNdTP60bokjyeeShKmokNO/DTHVV4z4d56+CF9weEDMInqjsycWn3vNP7BnZxgz3Bj+k
6PQKoCx40hmEnktzqe91S8mPpGHErCPSB/SpdHjzqsFfP0HYHdBnFRPWq3bLRndVtPsKCj4M5v2g
mbAbQDUILJ1dRv1QexLSBJFg+kreB3iy5CIx9b8Ia2fLzZrV3ec2eSBMiHVGaHxxbP63tj6YNgFA
27o8QqEHMcRGA1ArEh6JB6T9jYgVUkvyKTsHk07Hcgeaiv1C4GhtaFmgyqqQJqLGrglr3sOQBTBt
Y7IesKjsnNG9s0uLAc0VKuW97eVsVdkisnYdQ2St3lfiI9X4CQekkuyTB+AdnTjZ7lPDetODV1zw
qXbNv5EtTmF794nR7nzymEMeAiOKL4BmDwnCHJfGSQVvbkuhbRWM/dGVhca9x7MPgLM9m0RTpWGz
7wZvN5Y/VUqoogQqR4pO2Jcrl7lJHd5alF4x42RpIv+vq20sm40tv/Ahr1OXQJH6rxIFiuBqBaDv
PvT/sTKPU1JKzv34gRotQUKTvnNvusmxHaDj8GGhGOpzRmHtP2RFpvE6YF1vwhiF+Lwe5dWhBI7O
Y0hXtfP1i+xSzDMReeC8Tu19yRoCXwkPCzul0d529oTyx2RyhZ1EvY6lwB317QsQXwAiiRsN3k31
VC3BGLt2+CxtC/nweI0W9a0irJPUNK/CWsOZy9zLJL9QsRPSik2YqRlAeUtMF+6g0eE1Q8s8U6Kp
v945jzPssvUQXk0b6ojAqLzMMDzWzQi4ZpJnoHLvm6XvmMa71hOPDmCucEbpy9kuH33LJ+cG9Z3C
Fcb6aPIvdNyHCeGxxQwsR6E2k5nBuC32Uerg02h3WcRSa6PrXT6Q7cWhi9oJNuM254UxMP/FU8yi
LwawNb3m/ETFQIjM/BDps0cib4WaDzDkjVGmNREPOaBV7uI1SD8CzdptNOkjn96tkdnRGPyNH3Fw
6Md6eA7ic6tyKm7W5TUnhKIYWwbsc6/4ZsAS1pJbv1+Fy6CZ9s83vI1XEV30gnTg1NjoorKdrDbK
eqssUgPYzqkfI+muKkZZQAyi90p8Thkbu4yJP4RES53TAM4T3hmol8QmvPBW87fMmdNg11HoFsiW
uWc2oim3PUWBHA9jRGrf9EkEtzWzqfK+5mA7VEt43Mrq9paijEYU703VaUAj7PYPFbMH24UvjqA2
lisT/1UgbgHFqwqQxXwbPpGlZQwjjTN4S0YU8cGbRh67On5SXXhpBDEyGdIaBRh6srg7h2kTmuKE
/lVY0YOKjEvXeaewHg6Cl8MiDqlHh4hheUnUTHcLnYawIRcfrdr4JALUW/ZrqTwZXLASJ0jJJa/L
y9S/+/omfLKzkM5hJuIPs96B+01AK5eB9Yj7gmfkGjp/RXNm5FhJbr7HKb8ZNXATNwNT4WTRRQSf
Q7Tx7NMENSshaiKkKLXXFrY1MjKz6r3zw3UznlhiLwt3/osBTO9cEQlaw7/aVc7R4+ICytCkq4ni
qSLKEcBASW4YL1j6KsQlBRISqa86eSqtR5BG3XjNaYJjbBazd/FqtWnHi82ot65AyAixsexkY9Mf
h1Xu4d7jyDVDq95lpsPDYTbEHUBfxIBTr7PJXbzYS56Nt/JsUp7blumAi5PXJEICE0/TfI72zBgG
oRKgnHPZt1hJok0SghaT1vQqZfM3dEDBR6YYblS1x3wZ9jjVpxu9GfNrh5um+8rKVyR5mvXF5B1F
GWBJ+TOdH3OUa2Y72xYF28gMwkA/G3p/MVPWbrgM7rToJO8K4j84TMH6WKx9QMs0yPcovBL/A0sP
/Pq7zvgpk6tjPjmI8lneYaf+6nKsjPKc1Gcj3tNlu/G1Hg8zX8noDlxvTl2sOo8TsDqmU3Fp4t08
PINLBG69dhym62zqbEKu8QN7RovJcT1248kWvPTkmnduhWij8c9ZsAyfwJ/GmU/L3T8505sxfczZ
v4TmvBgumZfQyJ0cKjd/do+uGSPYgfICvwgakxQ3C+dIj4OjK+JniN0DBN/oxVP5S2xDFwygOtQP
IZUcCzP34AHoGbd+vCWoADqRDU5c3RoTUdVp6CmugVbo7mwxdyuGFzt5R4U63INHXYkRLMREY6R7
AVWnvU9Gl2tsydrCxREExGND47L0qRewVSNyQ9ZRG7AH9+8l7YluORwxiW79KrmVrf0xDHxMKaSH
7t3LxJM/GC+58WnA4K4F/oaIyTPpfRkRbQMKeMasuxjjlOQACtUIY/49Nb864T2EtoFx8pbw/gQV
/DMUmz3Kr7Z0lkhjMoHgArRadTzZxTrgsjMVsJOuWwXRzuLqdMOIGYHLiLx/Y3SAiIvNPA5YHRQQ
sPhJOIxNJLlkkZA/cPWXU9C5lM7GQ3I1zcdZf4/ur4YSUVlcVzXOLrvC+0qjwaQsjUIWZLT72bdi
LhFVG58VVkyxptG6E9Yc3kbKRLO6EgwdBuZG0vOUvLjGY5g8jfZHxaNjOLiJeHFHd5ei5WZvRwHV
P0di3rmeuRtzuW+gkA4xhBfkoN91Tig0qiHgYuT3OuC9ZoJV9wXWpbrdsS0jsupPOo8qUUyGraep
w8H/PPX6aMhdKHfuRDDRPPQAZ1hnQC5oq1snebYrbprL0ik5FHdvCZW8ZaO/vrWScBCxpXJCHg8i
awkKMIG3Vfxr9UMzhWiSL/7IpoHwUdgMZHDeWsGrBxxKl962Sl7a4Un2QDmctwaaiGshyw02sn1b
pCFzTxY1hnaEcTgU1mG7TlFywgItElwBnhu8c9Ng4aABQHqAmmgukq1vT9SW1Agoo6AzhqvCOIQ+
5HH/OZDmFr3p84Sw3SG3LP8MqHCIDNiFniDIWN4N6b4z9q7/0NWY9hgaTKmJVKzaBDDDsPgZlGPE
fqGaXPecG+FtQDc9BYg9RbcNRvVethTI9KAbrVDtY1dMO5BFOfAf3HOAYoeNrb6G8TX038eAyJMf
FxfMfJ0huOaQnN0H31U/rkurzE7bT5uL5dx43bVc+eql5QvpZbFiY9PzQSGA6+3ZpFJ3zQHxDwRl
0FW3FeyfhZJ3cukHQpQaNs7j9ZLhrfRlsAD6mx9C6JU7HVz/EQr3wKglQBo88jWH7Bo0Hy1Xc/OA
NBORk10cyokE9icsZZ+GHf2UWKpEEl05fO+RXLJAUJQdYVavF46tQkeQIzjJssEnY3nBwVy0WaOe
TD61/olIxZjUpSZEOtxFBOsOxSu+wAmd0zR9+9VTBorDM5/Q8NNZHmul7yPsCFz8oF6d9lTUZxqK
1eJIHGAgTTWz79g7BEX2LGVO5IpFWyhRWLTsbs0aq3754tcjZlouKHYTHoEbwxzfCOumGqCMEeNJ
eI3P99syq0BJ5MRyowkkGYkZ7CQ2+paZmXLZJJh59uHhMM3hiBNm4zCqZOodJ49knfLyVAcwnvfR
WIWIHuKttYwygRKCLIJKCsvpTtvbQO4mBzyD3BnBLmVRT4MEepGcFfQXq2AZWc0LaET69h27faf/
gOV9Nzbpu1uKIxMo3ziysywt79skuX7tiJ0Eg4GcVsaDh1OLgevU/EQyYQDunZlxsXGo0C8STG2M
7wP9E6tB2/gm52JvE7Ah0DIhF0P9V3AjrKtqrRLKLiyW6b5kFhwfWgSUk2j+5VXxOlZMfbrgWfe0
m9rah2EF7cBkRJ7OwSmn+RokAAtcbu387cnHNicjpm1eE6reyTUPMdNPor/OyrkQlCxhSFbVpohv
ljtBp6cGBMbUU/NTx0uJctF5qMuXxMeDM6z7fBsFbEgntgjAXtNo3RvPjt5lZEbmlxlrbpME90bG
itd8iZqeV6g+Dykw1+c4uvjpySdos5WIoM+kx9gMZ+wTTwHsaHzHcGLWvX/KJeFQZ/BPEKhJRdXM
48f1pA4woXQPFgKGW1CywIXWCUCcq5JBLGWEO5FHGL+KkXBa5ir33LfU+NnSs+pdM31ZjbFvB7o8
333SgIOacpPR9c9hR4WM+MlSYgl3vVMt1kKfdzgmJQHlK5+iRzdHncDHlv00HiP8vrsvxLkIPiM0
keKWUHpXDE/NAqpRthPVU+FcPHTeZXKU4VH2GyMKAWTQAbNpklfCi0fTwAgac5AZqBxecLZuBkgO
Vg8bq3pJzH0pTiU/iuOsSXDZTO4l5tftIrxrYsqbrruP81taMEyyvqbgY1GG+MNvNf2Y+kkglrWB
lZsJgzNc+v7P6P75Buf9cgZnFgMJsOssSRST/cLa+4A18TT2xqHjxjRKKuBDZRbs6xKAAdfaf/Dz
pw51fzodHSKW1JcZgZTkK5bz4xTAp7Ta42AGbI8gLGPWiuOzaZ5nq3ogCoDd7QgpgJOLk7ygik9f
QkI0JDo9hm5mcD8gD+J7g7sQVsbGSn9bPJc+Cdol/NtpyRBR+7xBfUU9gQ61yYYvY8g3IvWPMnbp
0k+2fS3wEibulsDLxbTHVBOZZVZeDQK/Sox8hb3Yir9ctkYB6hu3X2B2LB/12ulsAr7SM6Am2O4j
40tuVsgMYb0OrX1dHxoqQyyoVXNT7M9KNBu598+bPsL6OpW7nCGKDH5n58/JHvz+InhwchZ7Gn1r
4CPIwOoaKcaN1Ned/8is572p5CkRxrXzxKmO+p+64nfODEgX5j5M4PhCa64K9WyXXCuNWZ7EOO+d
yLhTprcTYUYaGyVGxPcSMPcq7MeoxgKZxZdGErVm+6CCyJlqs+RfSV9b9NxKon3HSo7/s2+ffNta
jareqw61tlVo9ijJ27SMC8g9osbTd6QFML+ouUMwnrLTsRuGU/lJt4/xzPFBoITI3tgt37wEIJOE
lqqHnrF8SbFi9L/Q5e9JOsBFKvH8msN0n0mQjBYwAIJvlRd+pTb4kymgRjchYwDFHYFJuTd8mVeC
ISJaW2igSPeteIQdEvRYWtUI2AarIXfmYbKzvY0RggU2e3hHf6Qdmi3AHInlfDVFcezMFq2W/W2W
+sWKxpXJ1ehnlKrKOGR2cIxCf+NE3Oiw7ra+l3A34swtGN0bVHydSxsUNTsjrb8mUZ3HPkzu+zmH
v7BY8Nm9zajpbWeswJuoP79rjgh6nuPU6FGZi0vDTk0SneAi3cc3a29amF4x7VBv1mfdYCfXwWbq
K+ZrNX7IcJ0GGcYOSJKSrMos1/6dtLFGoTMP6+CfmQ4P2klenSn8NrFm1d14KbPxmNgo1V0GLyku
tgEscdFvy6zO1lnZfkxRszHmeNP15tmEPhmjXGLSBHUQWQm8DXTxQf9mxIzYut5f241N6ggvRBm7
BEmXwbUOAELYBePCHqtITyYDQwbEnU4xfaVd6K9EkL8gm2FG71e7tGmIGCT6Y4pN5GATzo8kL9/z
GHKLi0+UTPebMeEwrVqk+15GC6pJeaa/Ptuy/Jyw2xcJMamm/O0aqK9hTnGY6nXHhr9P1M0h02mk
GhQzwZoFkyYss9McH+r8bxDm54BqrWvDUzmn7yTIPKeW9WYO6mBDDRJLTstgsHqU4L8co71abYoV
O4UV5EfJrmr7yzR4+0Fx0QbtW6fltu+5Y8aA8a80zb/CQkvqTJrhC8RE1148KFc1+xcvLR6ClEY+
sT+V0wX3SYBPppNXDoAH17Xeu/KTXKq9yVpQyWfwZ5zO6YMusGvyU7JDOk51cgjwInnh68T83Raw
3K3NRFibZY+o0qI7xiRdl5xHZmJ5coZr64f9ber+ebZElYfe03H3hvhBAlS1l7S/ahoeNn8ud6CA
zMEPQ/R2UOTnqJBb7bnnHv+KUTiPOjXenClZs3wqmJc2nO+LRyhIvWcDCbhfwFISbw23W0rzig3O
Ld8q41WQseyf0nirNDoaDdmIkTnUBdM5W459WJL5grXiaa8CCx0LY9ziFLufs/NsI7Zxqj8F/q/m
SA6ZBIM9YrXTZqyXcHJE7O7yv94NN2SbWAmZqkW3bpurYNMHo6K5E82xCr60GA6T/uQB5h5DI09E
Rz9jQuoPjg24wul48mGRRvVrAZGhqflqxCp+LopNxZeQNMbmcAncc0JnZZ+C7EJIaw4xs6WpSJLv
SSF+D7f5lB9mvbbg7ySwFckDwsXb518J85+S2XOJucLy25++a1Y1g7plfFXXFjIxGLp8xJQE5ZkG
a5/qjznqX0S/Fd2mZatVAnTD/ds6u9HelDxYprtNp/xc5bx7LgcOUwRaldnZp2YKatjj1Zt2M5d1
555q9zTpkyw3nvUSzZDVyMhWDV5uZIf1/6BdlxC2bjpPivfgMRjXFLk8T5m9DP1JWRXfORasnJNj
WJSFTXvox/6vwCImO4+FFUDAeRWO8hgi/o/KByBtaQ72AvXeuA2gB1Q7f9hXHrmQCQqN4maND6W8
1sgjyIpZEUS0D/I3fzhV8Yu/7DPPPWMQORcXK7KIFfXurfLGhv5odfLHLNKdv1gqouYxAHXTMFv2
+dMeuGvr1FpwJ90/w4N3odBOlI0R3VPv7gDmPqSENduA7YR+ycePShm/gA8r+y3RK2Op49NjJ6Hl
Xo3gyOeWZUQFUNIDT0amXue/A+enGSAQr1auvS+Zcg9FDgcUsoV3HKv4kM6/fWGStYqEsvpExGPD
Bsv4LvK2enc5RoEZravycaBobIixME96fp/IGxyPalpVzWMUQwmFwdhxSOLdQ8BDYsbJjfd9t2mg
LaRMSCh7Waub3dk39jUIeAJgXCqwlPot8dntzRpeLwMtS0b87i4yWIcacUHv0CWGELD78aR8hCnx
/EgJMSRkgUybOYa/5hx47gk7KnN5J8fNRJSJprpsi4eWi3+oLp18k/XVM0AgMWKlFQ0/XDQSOYhh
/QZ/BL0CRjiHizHXd4Fz4NIX3Zr4ZN/gV/9S168YSAJ23JQVCHnhlBSvHIUMyuI77SEamvseCve2
qRGgQopCRAm5ChTPEe1Iqopn00Nss2otnnPOPIdNfH6cyugShX+qyIAQio9SEVwVMhp+SiIoH5yB
lrVmOcSSlh6QsX/AQEm677jT7mftUYoRHhVsY+LGEArVCz06fGWmm2bfU/+koh4zKXjcKyEazDG9
8Gy1wXGOkZuFuXk3yuIzECH2e8YZhfY+8pSNdty+xQGfpc3/JLMRNvbWTtsOYFzDQFmD4pyBFM7s
lcZsZFd62TE+e7lb0+N7E5osJKyKFHVhyw0JT19wmLddRpvnIGRLC72fjPQBGdR1ZBdWxCyGbbYg
qALjWzUwcC8H9mRTRU1uFfu5sg+tEf1awGzbtHlsFKl6g/1l4ztqze7BZn+Sziy8W/NflTGrqsvN
hF46svTZjWeoxxV7UL5n/OpmT5mXI73wTYece4QpvFl5EJx0k6xFLg5lET1IHoKJLB5UYPd5V2o8
eNW15DMJfP/MxvaC6HFjkm8uxxmSoaK7lg9JvfCmTWkvymWbeAXjJwM6galqIBmFSDiOLBNlnp08
lkIdUG7slV98jBLgEkusIeJpS4djgmse9ov7Jju0zqFm+O4uQiX0eJlCwkAH6zpEOPW5hw+jiJ5o
rfkiqjJuLNPNvd3A7UwcfMGRh0hRIrPDQ8hfoUsZNtKjO3BWwowqSPmWcRKgw9JYQv+SL+7IiMAM
rORUz8OX2YnoyaOC1mXUYwDDkRoFPISN915kkMZrGoucWUHXiatv55ssYlSd6GVTmpMcPIritYhD
2hgf/WCKEzfTWA7FAKJvPLSl/ZEUAolbQOonfc69xPwz0tOR3kLdnfqvimRzkvVKBiZDQtIBTNgR
P/fsI1bk9R0cJkihywSVCKedYA8wEVXTxYAHjV7u0ILXzJbndIru84DAucabuArETtU7bC7AIcoz
MSUjSJ+dK7AB0OWMmMit5lRZEnxdB2CHDCWmgSHAnY692LZJULmZWUnsJpXavR10ABWYXa5VNaG1
9lJvMw508LOBoL/qnA7xYOwwmxVSZJfINgT9PbayLAvdR09rJHfuVK8yu6EG9nqs7Q4GV79Dhmmo
ljJCAS/UTpwg1/AqOjqXYwB+qyq2duqmV18tcahF3l49L7WOaZbx8vcNWIVchAiQ+iWLumnYAvZt
wKSiBASeWdExXd6IUGRsEXXoXKa0Gq9WI8hhnad4k7ZpcLB9UZxZhg/bhonoPUu3ZN1mlDh1PS90
dPZADA4YDGeqJ6QFSe+Ejgp779ASm8yrWH6nGU29SMQxmnIqM79vVv48G8tQfj63WRned6K2AT4O
ARBPlperyZegAetEXBxYzEt2EHaehAW9mCmxEzfrT51mU1ATGbp1lM8oAW0Z436nRBwvGLGXds2a
WSOGqoLkmBswa7kYChJphnqTOWN4yiGb7UEeDGvtgXr0W94/UxsOKpw6vvn+0q1nFiB1K0req7Zj
sQcf7OoYCIPKIVkq3/5Phpl37gYJNbZV/PQFtpposIaN5Qh2+5UL1mphm5Ebk+5SQyLEER15RLYZ
39NR8Up1DcQWRUJ0x0cL+csqz2WcD7ue9M2zIaJiF6WdAd2GcreRACPjycmobNihumE7fCAjTdee
TtL3YFCMS2t2+05QuHeQwJZGuCBIMLExIpk4/daTHYbogqBkNu7E1rHX4I67JscaH4nnXBvBPhRo
CRlSzq+USbwSlcaylOBTGkdGVEIP9HBklTIuUt6ZVh0JNnnAW88060tm9eky5MRmsQQ6mEnT7wm0
BZlQVYuWMrd2YUEGmzPAEGosOZ8UNoZ1mOLhMghjQ3PaA5NwBtLfSqSGhkUl2Wuj2/GmqJUvcVcB
2qEjTcfhSJSrfR+Z6GaBs6UHWYbNrQ1pYUTPhBJgFe6oArcX8bGaLTyLCj7ZepXnPqLgGRM9t+98
iS3zZi0L8NkOF2ISQk5RUDhT4DABBS1/G3ONmlCh/qkVT0XXxmwV+yrZKTfmCS/bibh1t9t0bQMB
rGxRDE2arLKYOJGdzhEwFGox/ddEBbYGhlCXWB3Gfgz+0NJUF8OowvWMhJsTXqNjrqA1xbY2H5pe
ELBbOywfO3sY/wwroSjUNuqgskuPxCTPTr8nUohcw5INfm3+Vv4vwR5c1x8mo/AOxHzieLuk/eTY
ZomCMbmGF2uKS4gCD/JgMITfrF8q409Dp6+QWnVzOOxIadS7JIUDDQK89iw0OhyvtO6dcSzwG0OM
GUBVCzAN2nzv4OTAEFkkZTDKW1rHfBEr1LcOMmMg7UvaeKxcn10FHynQ6Er8bawP82SuHPlSIyD3
ME61Mz8sNLcFruh0MTREhrO4IIU17lQpoOHjJ2Ht4zf2i5X8VnjOAyiKb5aAnsoSmot7xbsLlOBg
+UjPcHxjPdsgc66pOVDs3HcBBbJ6c8a3Kf+pJnjAf/DJ7z2HjwI8pu0+lfgZEWMDulhs8tmpbw5i
wkvxz8ov5niWdYNAmV7F51LRW5MkZB8DmYbUM2HeH3uWrt99QwzTzshPJhNWCee/xoOjUPn4e9nz
is81k+ZNwTHetNkaucWaRJ6i3UwgDIVigw1EeDTRfA0s5qiyewCdc/ptRuQlP9bGL8K4sn5mQJIP
H1HBli9/66LXcrqI5GFsPgLyKaHnEjXPYqHPnuf4PWke5yWZZXhqiYIM9SXAx1GMkICxFgRomDiq
74yS8KU0NTYj+RAR/Z3JzDr7nuv4VDqfevoQ3k/CndZT85rLgfSzqIzaDizFEh8WiKc65zv1CjbO
Mdovoi907C9Rsyvfszc8VrtEQv3ltz3SNks0zPidjQIKolNiFiMZUf7rYW5iR9qH/rxZMJLMma7T
/wQRDl3w63Fn3pXyr0I0kfXV2nWvc4IqI3gi9aNDWMRc1Urh9Ou/0mXCnYOnS+/G7EA3haPnw+NJ
cDwLf8PGaApiSkM0MeqRMw5HLWlgwt7C6SWPG5YF7MsC+E2foFCkF8EjlVePjmr3itStzETvfs7s
Hz97CJ0P0yeL4pR7n4N8rGzrRTeMe0nXM5qIzyvfLXccvQlpQQiWuBWpLvbK+zb6nOUE10Zb7cPy
N9AJdvDFINpt0+LfXKLNIh9MKfE81tfW0Wg5gHghv1jsKizWYR94DeSsVo1rFiP3is/V5yKAy5tW
nbHlMoAAKfIadZTa6bJFJn0enCN2O0IH7kgjLHGZrMuqJyXdEkcBsiH0WVVlUHpDSBRDOK0aifwp
x0CiyPKtaoNqB4uHMZp7zuRTkSxoNCnkVrKVHpfgl95emyNbmcHMjrZ5rt1rzAhwBqvK/jVxvVXq
qS85Y5IlQCi8i0AaeR7bEBcx94wtjG10TIa9ABLsqoPVAB8AxYZ1pJhb0A2o+g7ARU1cB16PwYaE
BMZACJlBxOfqI2At6UwcFGOG0gA9YEql5GhOY66XkPWtw0UaiOI9D/AmJrP9OWfjP6nwDxqRS8qH
D43fJkIorIgVFA8YRKnT5m5ir4iGhTEeQaRsVphYDhJ8xWiNX44k9kmiVPX8bANxM9yEpdv/1aL/
Y9CEA7VWWyvK4nsjMn+a2bvOWBbvizg5WXbE0MSFDNOb79EYfc2Ov5uYWzjse0VA42FiYnKrj4z+
yfT9Xyf6jfp/k/GQAAQ3JLGEGtqFCxYb3WAdQM/nV15ix55AOBfEJqVYk3oMrPMiFadbYOKvrKtZ
TPdWBO8uuG+sKyGDGb89wU2f4tMyABSUlfdtlRqkg/wSUL8aYre5qlN+erZjC4Anw4HjgLwZx6e8
IQZHGLBBaTPriLI3P9ft9Bgg4+3M/0FunMnSJ//ObaqVNRgYZhIv3kyZ/eszTJiSw9jYt3oZGimL
QzWOrl4FanbcWSQ6jui8wpsVRAyLugtmqtre5AZiV9Q7KBL3WY0ZMH/uSngBMfE9RfgzWOTQtkxi
QS059WqygJSU2bFI2ngdkyS8qSaEuHMSIBZCNpD3uMhGTVxCB5devk0zwuEKb27vM/KDlL+uUp3d
iwwmN85W/hqAOLPgreicQ+odz/msyi/tHHLONa7WPLmqahf0xI9cqd/Iskm3AKW+5CCgR3XlR2EV
zpot22veg+fy0K3rTRN2w6oWz9zAhFEoLm9XPif879cyTOp1ImpnFTBXh4ugVWwea4uYKq//5b19
DQPWY8hHWBnhmcQinldorx0nXEkQuq37L2aBAIaHwxKhl0JhP+kEGaomA5X9aq5Plfnm1TD1TcbX
sDVY3hmfHsLRXsBV78ghsOf2IaqxGhfBNe23gbcODRDha+U0CIfrG7YVoGubbNgVM56KkgCq8V5A
cgmsF9/EqqLQjjPvYkr7U5B1ufS0E6azQZV3fXsas50BAMJOXPSr6PQ7cW5HLkn6MRAtz2Pw7cp5
nZbyAVoOZMwauWv63YEiSd3yoRHW2xgZauWBEHF9lax6p/mYAzxn2AWfPNXTczafuv3yl8FhvdiC
/yWzWPXFa80ypmLCGfA+yfindxC9l3oVEuUeVIygsLAwrdAZ6xGMkF3g7WsiM0YyQEKVom3DodQj
SBZJehrUeWIIjfFXcYHHoBLGcRewT5vaRmyjJmK4nLvr3vrSPPdtx+52rvCbxcQwQ4Ll80Ny22Zb
jUeks+nIuJxjiif8KA6Bo0S14Jr+AX/IrdmCQEKyklfPsXZvZhXn65hfdtb92Ej25joCPlf+iPCl
BBy5DIu93ymDJ7pAUgF2GMkqZrhmYnrwxgP9F4K7u6Rn6NZ6mKomhSMhIg69p+FpR8Z16cSjE0p+
sLI7Ocajy6lfE7MV5u1Zh/SvUfwfR+exG7kRRdEvIsActuqcs9StDSFpJBZZzJn8eh8asDcDYyx1
k1Uv3Huu/Oi1SRRhiUMUR7sR/5telZCUkWA3obfLCy6Zu15yVrs5Ea8c7eDDlGj67W1yYhFY6W50
s4lHaEOOZNwIKhMwxoMAgBpudhUStYJ7u0HngN33bQQrU5i3QcOy5VoZ8iuHdAisieyvh3aOXHlm
qIwRlR2BvzEztJKNuYOQWaSY31V2iI2KBADxDfEiPoKKlP8mLa59E2zJKidPlHPe0u9Od27UVcbC
w0FKanzbDnnnZ7awLGKGHgYVhClyET8SJhk5oQ+QS7eAzqq1gMxBGYKaQvOm6mTgDI0BU9UG4fBW
+mP1a029oxif+f0aL5LWbf3xoqvPjFcFFu24hSVQFk+72Ya4vk15QDAC/++qG9u4ZC+IMsBGQpmH
DX0LHVj+aSk3Kzm3xl1UJ0SLVbrOA95y8cMQdhaicWw4ib2wnoWNea0ceWbusMO9GpKO6++Mpjtq
kXFNB2J5U1o83b7CJvZK8dlm4WdXDe8tYzbRPURuvrTEm/gtDgxIPbQ/uj6aKgi5sDFvC4r1EppX
A2+eYOHbAMmlzXTEZTWvRXljzU7Z03wkFb0gGmOc5iyK4caEUlkn8mRh9Qjo7kBFpd2ai6kqUaAk
ziXrCIABXN4zgxzKO+F1iO1TjGr5HiaugLVuHc3mmLkbXd8N2UYa72awJul8kmAH+r1HJZJtAslB
vKo9KKkobteEyA4lk+JVW66sdF9JxMSLcVj57DDNTYLRrHbxs6hXQpHXqgwOtWV9G4mGA7HD9FNg
dqZ63kHt4ZZVxJIdXrFwQWCoiHw8r1VPWloEi9JFCWXm64jUEJsLb2GPP2M0IGfgL3Kxwiw1Uisg
gDFZM6GoBZgvYT2hpyr0g+4DL2ccxNA78cAX5JKLIkq0PxWUgCzRqvGCyuQVjRsyDsPGujXKo7Te
Cze/NCK7DxmrMPb+jYPqoew0AJ72W4Ofg/0peeEHu94mcAWDlOcps1lvBeImrOqfgZyKlmChmjWq
96NWEG6Je1T7SvsIe2F/iuxTXh7J9EZvx6WIwFdT1rE50Ez8ds0fidwoZJnwoFMmZlAd6WLlQk/5
oKG7PCFlBviXw2WBjMgIWAxgP53CFlW0b9Va40/grlPqAXLHCs/JAiSQmbvB++dLIg0DSe+Mnse0
ihvbhnkKmKQlAr23z+RKd7DOca6fy94mHIs0hqxDQtXEB7Vsn66vfpQAUQHzssPKtfSV6snW7CsM
uTDPiIG++QlyVf5XqVG/y7A8l5OmIjdu7TCBRdOl7xYJiRJs9wPobGCuRLBR/fhqyPKjYRQ6phyZ
nbyocfrI3eg3t5wdkWLcILX663TGxS9JxzPc8Iwv+KQhtXW6NnmQS7TQiZm0CaCHIbEZNR3J07Wz
Libi14G1Vl3swNA2zZm5+aOU+myg1ImwDXbdMEN1RI0D/rFaVG0iGGtu+5D7e6mych21kYkXqGnv
OrD/DENz6WgrbaCekp0EB+ZDifZ+61ZeifjySCizhLdWRgo3il4mAZueIlHAco4cc11VzT0tf3DA
rCs8jMZN5VJIbZg/k9gcq5GGOiAf9SOvzVub/Y7mqg+Qz5VXRo1BGC5T9VDwEMD1GsQ/lVrbGWmW
SMdq0n8Q0XG0bSqgnwnAHJ4D0s3XLeuljhVIQ2JjuUutakEqCm9idNThwygUjWZz0w3aaEVJyM2M
dVZOpegx7SZE2AdHL+IsD0YqGW3deBs/2QOCH1EzoMkfXNq3pELIJgArjXOp7RDyzqJ0pG4rNPK0
GTZ5wScoilnVEVtRqA8Tsg9uyFktkAUE+Pfd1vkzTO1PynTNEPVWIfDw6oYmSCrKPhqtZ9gygUZ+
N/BfWQPCtJhk0AzF1UG2sp9JRAlwrgdzaZHBXaTaRUn89JzVvx35aInBmCIloFSE4yWwD3l+6GHV
4xBENApzuuKpZVXLnqFralxi92CC0OSvUVvo3buGnT1g45Lzbwk8u8YYqGXY1SllFYQe4WRFwqoq
+osNlGKCWzSLioBl3KMQjNuej+pYTwUmeFg4fgLMjxIOi8JMobxd+P8UYjw3/TZxVg2ulDEjHnnj
YYKuNcgj7WFojp1xQ65Ak0Ra8S1pP/XumcfuouHmyLn6vQJPUnHi7rdtGj4IoX9hxJrRZyS5l4RE
zovYXZND51Pz1h0bqMm5OWBfNZIPF0tKoVztABT4lI4Fe43JOmEkXXfX8TjgZ4DmniwVKMh1TcEZ
QuJM94Q6NRbjsXDFr0ubZxSg9JakNyvlLsr24zirvHddvTbGX2dgSDqnA+YbNsNiLaS/yPK5hVR5
WgcCVHe0pRp/IhbuU6yjRNv+eH2EeQwOSnL3hkvNYlJFEaLZu1KDPA0mTzw6c2VW87Zo9Der4o8a
erCsa5d5jhIbDH1pTe3XP0Ueq2klPkUSe8s0P/Dy+/q7RMrXDjcIOus0rNdNY7FigLHtLqqQjz3Y
V9mLcfk1wyFdb3F9+FRtRvFQfViNSCrUS2Vt1I74ZvplZkz5o5FbpjTleAj5lLnFwEUedHsF+s+i
oEqdU+kcZdwjJ992k8kfd4J4awmXTGHQRmebbDUK36VhYpHAwOoVsFu46ZribiInVJ+jXGsejN9X
ma4M72W1r8BbxZCxINAQceSnK7IHubAS0FbvLqJH0sIGBFlzBhLIpScXQPTw0f3TMtCT5muSuM4G
B36dx8sIglBXryyHXFIsyH53U/KLBVQtTlEICknFzulNTFNOdTtCFeKX5Kl6xa2xUMnaY0dU/sQp
0tkVDyD7EjRvY3DAnITlRrV+hmEVRleoLST6qCQQseflrJ+V7saglFYke5wsO42IiTq/WbW8A7W+
4a5hXYfGm0B3+q0gO2rYtGpdnZcG7gzrQwh9Oxa4fcZT4TN6mXw40CRSiwZ3p9pItYGoMZwtVx7o
PvadC0Oj7jtZpKLIKkYMhjewWYYO5MHxoNol/OTnQN6Bo1dQ8a2T0CqWXvJdJYShvNfRuzd8uoyU
qmwTt1+O6PZcLtscQZ7R4f9jNT18Oko+J/iLyob4PHKoSgen00BYpxprd5rIY6eoOFFwX+nJ3OgI
qALcNo5fzviRl0zavO+pmKn7aFZQCiNStfBQNWOOijnny3P2nfHexTfAIVPZX1VsySbtOBPPekDi
OlJUULRatXO0WX7mCkyH3kUDEZE5EikGFGa629hfFOJBXFiNWKmE+kU3ys6FlFSfkgD/qpJuKMpB
Iy0tlQwL+hstRWmxr609JkRlDJZDcHLDtSfupUXiMluVNvZWFb2j0UEFt+MfO0MoZjp7BSyOm6Jv
HQlacdSLpCNm00dMo3HLRutbFoxWc30LS+mIrgw8wkOW77kAFWCxGQJaiNtFamdQa28umy3Zr2DG
GjToGtvKlAV+RBYUt0G4S3SOBAs2kwX+tA3/bOaabud+6GMO19Rsb7pQGQTiB56WPVI/kGe0bLDT
B9k5TZ5+vkWkDEfjmWWHTomRSFjjaRymTO20PPUu897Wo47NograXIdAotKm/NGA1QQTLhh08wRD
XJQEP5oNADB9aSEiKHg+DPr6uZi+8RAYefoX+h+W2dIUFueWqjH0XpWsPsuWN60UcBXjWWYUR61y
AK95oB/cad2UMu03T2Y33Hx5cIiAr5sAAMNCTeC3A5vuUm3t9ESW2FQCvUmYBNNqn2xt+sWdz9Ee
lQztw26lwBHNYvctF2z8kaG35ABmb0FD17lhsokNT69WGmZjmX5ZxCKUyTLh2STUr/b+UppJM/tj
VvBWcDn6hMJL41Kq70W9IJUqL66Wd2K4vegZEqoDxl4S8foQXhCiGCzcInoP+mNTbVGnr/Uinmf5
KqIWjAC30DSOVzX8ztX3EE6ew7qZGbfe/7Yee5BnV7zTgBfpzUcu2k811AdytYhrNWBW7KiU5oW7
KBx94YQIYbxTQJ2R4enUqfpD+aHiifOzl62/uMJF9SPUYtZSWU/JM/rU6TMbHIYDsHi0cNU557Zq
xTWI2WjHDZA+5ENXnWpBuoij2bADH+aI6k0M283wVrRi79gJGJ2N2zw9LMF68aii3GUjq1wtUkB9
sGnVUM8FD9S46IX3JAVwUpigMkztnyy3sP1hC40agmNhXdUMPET8HfdqiFel3CkMKirrHCXHfAQE
ALUx3lvBuOji74EI42I44Eel7KBpdm5+Qd+OWNxv1ZXkTqp0+02xL1rC9lZ5iR5orfKjwjwnfJAn
4RZS3rble4J7YvTU2dAfk/gxhanUHkzDAItufwu9P1kz37DwbaZ/bYfYFbaRw+6MrR2TS+VJs8km
tg7v4cjPbBwzIGhhwPC6hG6DKkhnORO6b0qmzWySo5vXQK+vyN/S+myceY9TewCbSV5lqplnFq5k
VHB2IWvOQxY+fTzPeyzX5o8A3Regqob9w4i9WEjlnzUZsYamJ/lnV9HuIX80AIO1Aw12ehpZRJvw
7Dy+IDchDZjml4vFQ+fdlvYijcjVKldd9Kk5WPQPmNvnbnEJ45dnXTTtNqjflFx9tivbm8KUGpcw
W6Zfq0G1NVw0lECgTo6SnVn2V9F5lmo701qmAc3TMM9BQaCco+/0Gh6SR64I9C4Q8ZuqGc4hq45R
YZKwCr1V6wBDpmSc2+UzQbdcD2Dz9PcgvSPQVu1j6u8xRbjZV1o+B/Gw7L8CSWAmnpBDYDSpREJT
o1kuO/cRG9RclPVRpP+0hOkcVKviHqOB6dovnOiYYFC76R6wPEQXDQo+GHo8J6YLujmoeV92Gh4S
fErzSZ0TcxintU2JfRX51sR1CYChZwQAb4hwcPFUXH3ukMOiyl1mvnrnqbugJg1YSs5bO2r4+NtD
1gxHkTXfCKkxM8AcQFvkOtdQEPRZtrtINiiACEAA0OmwWGxrrF+0SHnfzyDLz0Y0i25BbXIvu41i
w142820S2l8x+0GdY4biBQPGARiNsIBnnpQkPAgstwY0G2Gg9sMNpJJKqVaoUH4V8dvQeJP5F3H9
ca+7+l9LLWLqK2xtDlwhD5MOOXl1QP2OlNxzwU7JbqXb2OWoQVCYzHKLYTA9AgLNPvlW7RGJE+HC
ZjZrWEv0TGUsq1ynDUm11ikVwaWBkTGwSLWim4Gbx3CJbh1+Q9+Zc7m2Mj4HFpqG3649ZuXVBEE6
CSSi+JsSh3wbxOdMVMfwp0BT5ZYow2Ya30yGAaNnzAxdTvB2MQfw7Wfg3V2wh5nYKe5X5z2i5uCw
mqQ5YdBYt/dyuMXDNtM2JZIQFReuj+Mx8j9M68A7iDnNDdbAilYGe+YqRpGK6tvEYiNz+yAiviIi
qGzA6HBmBV9AG2W72Pyt+2eHKz5GiBPyfXXGI+62I5FpLqtSZFGNXeJTYBfjHIQHkUjjmKePUj48
BtUS13zropl8twMiYViDAwReNrgrlcyl2UX1hkxa8kziNFl1xjyIt6P4J5mfi/wILL5Hy6Hie2ej
Ny96d6HVeGCqL581WxGP57BnWdnJTwk20eXFHG1rU9TqwR8gIOQEjuPdHM4VDZa5JBoV/OpE5Iq1
bYg2fIRVFRNeErjNXrVIMweRISLgghBs8rFdFLTHVdYjjirmAyyYgiuqTc563G0CbC2FsnbA6UpK
cb+3eMO5Nrjgqqpfau48QCWQTZ2qTfoUer4gu9UtTCWJMaSdCwmUGkSOGTiMsVKAU5OD4M9oopUb
KFw9vzbRNGg7YzYzzpn+JAlfFa58Bzl1mFENIfUnaWhTOCA5S7TNOYGO2cYq6ZTYFhbgc72WbpDu
w0PzhKHGz9ajilgZ9V/Cyiv1YB89a/TfXlF/JeXaj4xZncn3wCF9RHHngOewuSGCZVCffbXYDJqV
RgBUTiR1DgikBzfcLxIiF7LwijEWtcQEqWF0gw2XSxiV0DyVzyjWMdbxXmBCzakv6kxZClDIGIfc
kEe0VHfhlECJOUEngbMKdwZTVJfPNxqce6H+y1DIKwUuR3/FuiV39iH2yNZctB1APbIZjAbD5Tos
0MfZ0ICP6EnewFcOTGzU+Cvuz3AXfH+ZJMeoXKMfUBxCkLVZUjFjMP/vl0froNlY4Op0Y1TmSrCb
rbkxHeqdkJmr/FLcn4LJLx6VGrC2MQGd1CMDGHRURdwB/iBG7NMFvGpMkL172t51SB45g3ULUU1N
Ie0p8TEEx9euu/iUsFZP+pgNkjYpR9kSbQSWb7Cxb7bjQgmUS9p68EPfQfiSnG0+4xYoLSsB2dil
z44DsuooVLuQ2OZp5F8TJFvSsvf/bEQNLZxVdK/DQAmL8o3mJcKBCmBmFrXMFntWOS5/yIU1bzET
eROcCU4NJPVavtviXmvXgUek8vLvsf6sYJQ5dYzLdJXK74KkpkFetPxZsHtMqvcm+Zf7JQ7+g8XP
PNoKIDTSURriKn7adnrSyAL1BUkg6rCMbORYRYtvO6TJPaKeDQiSkc2kjKk2irQ2qZos8ZXccDhd
tQb7iXOVJDRZSFqEpeKXJT9osuIlJ7s8hMVxxHguuwRwxRoL9CwkwcnsnFUpPxTlhCl21/Ysv613
uwD2QKlX8NxHLAVqN2S/R4fY4XibMjoqXkTo3FzQB9NYudp7Xp08jqv+5DF9SNxvV4xvZdhv7ODs
6f5SI6xFo6r2jKVSEiLtzrH9hRrHe8c1zzlQYJfJOJ6y+McN70WFUOw84OcQ4z2Nqo3LfqUaScWj
50lQ1BcGZ/93r6Legyaf8Gup7W/FRLxvTkPULivyjVnXkI/kbHTvS/NgDauEshAXA51LNI8Wmj9c
m0KagKQ3VvFPYvnw+PVi9sUJupEqfnjFIelR4GAz4JwfzW/F5IDUHlWHUBrT6dER+Hjr6wg/VhN/
0vgzWAW11KK5xuDz18p/83AjaLdDLvmfDKughXGWHKei2tf6LgdZHaXfNseuICPN/vPSr8LKLhBu
Lfdudg8IURW+fLD0w9ZmFVtHx45DNrgE43UI9EUJd19ZG+3awHXvBMnKoPg03LeoPCfYB2u2kpY8
Ql9kLoxE3FmbNV49/ZXru7JvdxUjtADupoPigYFPcyy7g8/Qusm/KvIVgCaW9qsBB5s75P2t0bdq
LWkzq0D8a7pvh1usU65jeSkccz7ENSzCEujCpyIotQ3A8YVxrHpQNT34ZuoYwI6I1tDShsWyCOVG
xujroG8yMNbubXKCpV+gaU0aHhVxi6rvHAi/xvwYxehbS5Wro7oltfgnYhQ8JVMpIXz47tvmbTOZ
s5hLz0c8uRXypyKofIjIV4Qyj5BwlwctyvgeXnuw6RgCMzPfxPnNBILru6jU8TYUhAbAbsiRYtYO
5pC2nesAGWx/Yca8Y/1bOZZYKWaVJAN2jfyENEclQO6IxokNNCac6C416F5rwz/F+ALx2bK56Cgv
p4D54OV7iyHGzIRIT9VmSC+kcY8q703RVp46ZxrDUwZBAwCC2UCWZ2CZ8bQmm7J6qsN30rPSX1jD
OUjWWv/k3lWNNWrtbsD49lZUUBMgjFQOXWHjvCG0JUgmbtx5aOf/EkSRbxQSJawqUwMIgF0hJ8Zr
k7ubemCCFI/0k/UaxXKnDRuT+ZTP4N9BnBcrNooD9VsgRFWdbyOu3xQdxBQZgJIBduYv8vjoMkUR
t8IgdU+z1JUycHMI3EzPIV0P6S/QZmkBB7gmlBlefwqrlRl+yOaj8Q6lR17bpYX4MJDWmHfvTv6Y
CpeUmAgqzj5dq6RlsVVZtUKyXhdwkWycOSyaXAObdKyqRCB1M7WhNueH8/18PhGgeZHgHynoq2rx
Icwl5X9Zw4hCsj+Nyhz4HNhrvW7WlO6CFGAELaSlUap00y6KEIcNRXE3zL1i1tQwKiFxEkOrgp0Q
YzS3mr3RLgx1DxitFFgAWrAaG7S8MDvZCrr9KpBXizhCbz/oMKx9wkqOzkWTyYJxV8S+skh+9RFL
71UZqvO0+AT7dlasgY2sA3/8PnQ/VlCA6rv4/lna75V3HSOD/oY+Tf3SAXwmY7r3K4ZnORrzIHDm
tvupsAqeoBej8kms4LwTONGZEDE3AZgETeMYFZ8mQ9NeQRRFVLlNokRsmOQNShrkiXLPtx/lgIZy
6oqYb7KdW9UTMvip7JGVMYoVJ6tlVm4uJM0q7E8kmliCpbtSDNouBvcBwoAyBGpGdK8ikoVDjk/u
gMKAIezpt6mHch4OX0aLYSIZvV1l9hhmfjKJOHTfO5Kh6BINw8kjIthUSy75hOmHxxxv0oUZp4Z3
sUXobTJlllrNl/LS259EvY4uMwzGaQwu5kiymWx6oLAJ/ptNqAdV72lU5ZVlzdofum3YQ3g197Z+
r4k5HKr+sxy3KQtIV0NDsfdCBoSXMT/5uraqs+A8eBiIE2uhYFyvrnZy9/21ZmxT/xKa/KbIKp3v
vH1l8qFinNG9V5lsg+q70D7qLtuW5acDkxKvg87g2vN+Ix5WSjInwBc6vA2Fh1LlC0/hloKR8R8d
a1IU54iZMBEvSvmovZvob5WGhcJTgbVxQtkJbeF5VIJZxSah1AO8qPZM9V+lZLQE9CbhwC2hjcQK
ztROaCuZ6bvarg8QSlHod/zwSJATHEGNv2YJ+IFUYgMf7miPDCQtY21MhwPsbWLEfYIw25hdDsRv
VlN8Lxj632Jj32SngB2jTpNaU5YFwBZaXKLIq1i94bR4m/ypBls//VKOTzV9at6MxHcbcjJWWbwB
Y//R95eULjIUN9O7NDVlkIXiJMurWct0a2Dq3smVNp6l8aWPJKIRxodOFqFtR33fttUybO1thV2l
5kB2+mrXthb5j/nT9XZNeQEIyJ6yKTaeUpF+9h25sE/PsfhSg28rPGdokMUSBUVObLL8ARdIbkKh
fYlgH7HR0/gMzI60jnEGsQDMuCTGJw/P8JIm1noTYJfrwyOF5egGKNif7H9xuWpvffWRjYTpqG+K
8xX1F6P/QzmQE2lpquFM8lHidt/p1gUYDOPpslVmmUPqb5Ky+f8Z9W/U6m9mSnCFNQ+sXeKcIqyt
zbBDjsEGQxlWRrTO83Wn7gb1Z6rQfZPRHcLNVF9WAVjuClYURRuGTslY2bqE0Y9Q+pUsWA4R2xy8
G83FDo5RsiyYDTpILW31qxjZ6kcfBfmtNUqazNiH0dpKGhIk7wXTmqG6VQqeHVaBkf2KqPNig1yU
hzEtSqaGvZzbwQsd/bxjet3hrQA7BKGpmGkS+t9ApkPTLbOGutQrt4FfzSr32FbmqeyelnkS6jAj
rHFZOtGzbA56eegc76bwsEPeatg1MnmmGlhhOid/IdGhHSGtjnyCiKkxQ/nKlLNu438fEYxtUg0O
H/oxSwcr2pwV9QPHWmh+jB4MmF0BKC3cxME9cOAF/uQ569BPkzhNiZQiU29V85gePhf5ul2vjfoq
IZRXC7Q4Hr1eTaYu6g1+oPbNxPcRQbqiWmlA/JSIAJXAnCPE4MSK82ui73U63jTgtt4UxV3TftSW
hphZAG4feY7Hj8aii88+h5z13IdIyQ50sb3DfHc20/wM7xUmn3vN/RUyQZXMoWVzczDsdvqi5u0p
6ViMAFYaCsEEv3J9s7x6oVNvjOJos2hSxwsMYTpVJurJpJYcYUzm3cNJbMTw49KRDMtWtmryY5y9
iJ1g8mPItWES6oqFqSNEVWxbKkx5L6CzDuk/WR8s/V1PnlZx7ATJPA/RDdDHHpy+dAOkz/sVJxEz
ueCzg7kbBjD4ES7DtU14jPGEdTsDDBMLHcxJ8KF7nAMRYVXzut+G6mdZnRT0Vz6qOlv7M5m5x+VZ
EycpT5ThSrABrt7qwD8v8Ipg8uch5RTLUwLDLX0tm6fK3SjSQ1I/uZw19NQjesmvaryFsAzqcDgn
w9mNjpDhpeCM4IlPtioDWhseahB+xU4IhDNYtjrhVd6ttE46h0xcffviX248Y3WVa98VswjDAHvN
q6Ejo6N1cDqCup6+8s9WryqLzkLuInUaf73FxW30Lnm2G7q/YFrqYjyN9IcitpLMsMqitwCnhc80
JqMU/GpyY/1LcYZy1w7Q4EMkZGpWd+OMhRqBLuQybgrwcvi8NbYlOjPgrPwtTaYfkCe2EfTYmknZ
rU2ug/oeA+gslF+1fOgRtfg0cfUpR7W/zrzYxZJDshAXWX5L/V+j2psBNHOZ4/Ut9w6s6/6fE3Nw
TLnBKmM9TLz5KSHnxPauAcu4uPuXF/tymHyw6xzV4oD2OfcidK4VCio2tOD/CwRSDGPuk9bGMFhu
907xhl9nHgcmYV0xyAnjqFP8ejI8hQOFWaAFB6+Nz8TDLDKBBjxEsDYoC1Jets10mNfZzhr0dWoj
5B671RhS4qecOF49zGP3FvivZgi2NRNGJdo28VNNJMCrK+Gnk9WvC27YAlDmgNPd4hhJG9SQyr+Q
4f+4SeBV192uYGosyMf7v1a49liUs3YeOBc/x2C+lHU265D094dcIYHoQBAdeVfMXhpkmMt2vCC4
REQBuAWBCmPGRAkWLVr7cSAgAmciEq/loO7j4iLcfTCuMmuFPSDrYPZKBNkqPpUY2bGTCtyiW8t5
WRjbvcGaufUAdwTyAYdxfBg6Lh484/9G77dQTrH3ENYx14hMjO4Gc/cEvYeFZlYlP7DRAxw7RxFf
HQ8lULE0NHWjDOeW0jlgCoSiz9S1ZavslabhhyMcgMF6nT9K7VOkCA1WyRTV0q0KlLBDSRhawF2E
t51VNPnaku1OQ512HAv2nH8JywKDhq5lpK2K2URpqNUKq/dfQXlg8XOl7MZUL1505pfAE80x45Bp
2rcbZfxUwgdsCCIGu3mGTMVA/h2cIyjwBiJQMGhB8lnkFpL5W59bCCX+8vq9Nz5zli242SQGR6M/
tPJPaa5FAZ5tNbZ7hRg4Ztt28Gk3hxQ6VLGz+lMXfjnUieq6LygoGDA0O4uObCL8VJCLuxEQyVYb
Ty1CQOHFc6+B1RECS+AESrdTHI3JyMQfdkHK6B0Koyk3gWVvbRwTgFnHDIA/IlZcFmmPwdd9K5jC
pntIeqP4DINzzlFt6nuTFXWLjJ8p0ltYMNHGoc5fj86oSdgRZaxAPabaVzRg7iTqrPln1/TLDmyT
qZIMRHq5xd1wGLW/3l1WEOOQrDMe2NoE5Pgxu/2LF5EmfitG1CMhCouTZ5Je/W3kX5Z/FNEqgl/Q
BXufahT9lRk94vyutCf0+/w1nOJwkgdgnJyiP6FpLxqOcElCrzKZcs6qT5uyqLuXP2yE2Il8OSqH
nhwptL8gqP9VaIC0BH4hAKEIO1d1VcgZMMeDJt89cXQcTg1MG5O8zC6vwt8E454avwuwPs9pgGWO
3rWBWA+ihjk6Qq9RWbcdM1OjWATOq2cEq4CCyn/y+iQAdanje98clPyk+chsKYuyi50jN9jr7i3l
JswGFBDKXhaEiYjrRLFSGL5jp837u2/dtWBN7WoYeIVxzyr1S+h33tHa+hkZjue+RwzaUUXunFi/
7BhM1qdMa0ty60SEDPUMEkiEw9bAz+hAw+1WpvOPj2qqjCZ1Flk2KmFyoUC8DviucyG/wRGZTvrm
1UVfNvFQ5PaJa2f/KuhOpP/KMyLb5PvALlJFNGXh+zOw5/dAq2J82zBRrB/V/S4Bw8rP0myvoflV
xCkdM58xJAL7T1XvcSBeVaXPYsF9KW+e9oEecWUShFqD+4W6++l3+57BroUTix1Bny1tylfmk28x
zDAHrbi2L42XyWOqlZ+mWf+TwjoHjTm3mKFgLAKA8PLs5QjhoPJgVZLVqagR8VUqTpNuRhG5bcC/
a9614dNrptWk/28KxVPUR087bhc7naFwUgbrKYUHU5jv7POO6R/Zyf1WOju7/ymxhzQj23+yrgfX
WzM3pVbbetXTHX41/YK0Ean3rMLfEaBJKatbbMGof6rNSiAeKGliQoQwJlTONH26HXxfXM8yQygK
ql4Sw6Q7i9G4GwRCB/Ufc8SSZzcD3J9juS9+TTpQ1AdvNtoidoHoab9N/+J38aJlEEqfOq8Cb25j
DTcWrQepzV4k/Snt+u8eILgRfksHGwKzuiAhcEW+KaSEedHRovfTlB2Kd6ZCtBPhuI/6KSck2/i5
wvTr6U+RXtankWxjzYBLxizEoPkZ1EWAxyBXfqFha5zY7FryltGOT+IRHocinbF5tUChVUA+c+s4
6NTgE3ERNJD8yylSG9L2JJfY2MfoUy8WQg94ByK6aGJroP+omS674t5PWSH4rRqNKSklM/MAB1x+
3iHapiiHuQg4izUH3TtLbjbjapMslFGnVXwmif3pFfaxBIhS41RBpTE3ScgQrCHYlsTyK65cEgEO
SrWtnM/YP0qbwb2yHfiYk/jz/xV8X84sLGyDeAnMsgWLJY8lfg0/15n6NQWIs/bZO/62RYNT0nOO
0KAbYX2M7TNLd0NwC6ODomw89gGZjfpUQ3PQdYzpP03oYbUol3Z/coyN0awanhO7eurW2S1vjjup
oi9JXs/VHEthh014l3ce1phbU97McGuh1sh30UDIOCfHtdcfXrUSCjGVCxOa6uQ/9PK17aiwt49k
T4SEKcNeqZmHYjG3Hq27gfiv6Ci0wDU33FV5ccHpKxjaVMO/3v0y+vcsWhv4YIs2wcnwCmHVddV1
6CjmA5LBt2Z0ccuDSuKzu+WLadnBBC5oA/oZIoV8wMgmjbaOs0QJHhNPZjp/YuZ3UXsHvhd7rF9v
9fTuCBZm5TVXj1RFQ/tQw5PLL5HQ5yhEaJsTwSL/i2yGv4Sf+fVXT9+ngjksXfbu9dLK99OeKMDQ
9SrFl6hPNbS7PqbD8S9eIrkfCLzhwkzSm2gvWoh94T/Szmw3biVZ16/S6OsmDudh4+xzoarSbFsS
LcleN8SyZXOeZz79+ejeu12VIkhINhprNVYZGczIyMjMGP7feczCmxoUSxD0FP269W4m41IxIU8h
D+D9rZffbO3nBGVwVX8NwVHX2w8DeZWYjlYD2Ht4Z/qC7CqBGe/7TJJR5T/q4YcC0iXUTI71FFAB
mVXTbqT23PEfteQ27564yVvT1za9l/UvEheAQHMVeHimDk7lHlhf9afPbh+Lewd3NDeFDDEA+RbE
L1QNa/Rw6qN1KdOSlCcvKpndgZRb8KB631Ldtf27tIeuJsNTga7iu4Vyqzsk9nSyeuEVcQee0PNj
J8xIYDwY0YvjfDQMwM8GKmdvdEDGtPiDmV5zW1QA6+i+6lAUDUa519QbxwcC+kcfcZx3nxuThsTb
kkoomfBE4MNkOXzTuy8+ybi6+dg0ZMXgM63kS7OkPpzSJ6mSD7J5H9JwDy41vokqs8dEIQoR71Tv
WVVmNlNyZx3pKXJoCc0AfuXmkbQn5aB7gJxSRlt7X1PLo7UMrpMPCjF8i3HslprHB0UGaty4dpor
TCcDd6oFjB8sOoLsj5H15CQZvRVAtAzeHqY2KQLjqwC6J/97LhkuSAnY04tRk3QG2JH9SUtR3dDO
moIEw1rVoOVQ3GE9y2Gwq0bwEOd6aHJY5K686L7IVGpfXW/8mUbPNjmrgIKr4l7KvkUj0Ai3VffB
9+4TDw7Lvc21IIbg6rq28fZAi9gsbBbPmdmZvIFutG/OcGfGD8r4qbf+qpRbRf7eUQmecwfX05cR
dk4DDWZfVNi90gtItXOQKH2q1KuCL6bwwABylLJoLejODKhRy+l7bQa7gNKoBgyroqt2kT/w7ztP
ss9lMIWLnq4u4AP4paKOVP1qcW4MzrVSfbcbVorsovbSNjfQXOXDS1XXn5L+PjJe4vI58b6phO6b
q8a613wuOtyaW+M2nMHNHIkgOl1t7ZPU3f3CgjdBzzrIxnkIJLMe/RiwkzygR0XhEntjUAsw0b9U
vDj1pyK497vHfzuceXt8bSwg+kcKqslh5BSV0TtlV+qVp30Dp/HWqi77/kXjdtLSTqKUXzL5XEse
JAPCH5v0/INMDKQChHdQuWMNoBJ15DUUisCo8OgLtpnPI7n42dGyGxc6ofpPWXFX0ZkMEDfnzhfZ
eaA3cScrnzPL9auGypkXh6u4obgyba9ScvCYuUPfFG1yTcsiwAwbgDAEBAfoUaCXwyCi9cW5mc7Y
K9ifqSm3DRVu9LYdxijZmwpYEg7XHXjNuKuU3Hjjmlpo54ffXhvOi1aDckQZnU1vTOXKBfh9kw2J
QniYjLtCTw815esGr/bW/tqMfwHPQFXHlURZiBkGe8AQiuRD1MyJn7MgvCtscm0fNe9Hp1Of/VjR
Mj9d25QEQ5nRNB+j7pNDupC/+y+n94dIs63J7bPuY8szyk8y+hSoZe3iF32kQJFeG0fpzv6l+Fk6
mSF/la6nziPamt/T4v/Pf/yf//d/vw//5f/I7/Jk9PPsH1mb3uVh1tT//U/zn/8o/v1fr17++5+2
SpLNNhRbVQ1dUywKpvn9+98PYebzl5V/galrZRpQ/PdEjXX9edT3FBp4xDnWxehLYjTb1hXV0i3+
nIqRAkcdm9DJ7yXWMd9nf711eENTNUc1NN3WDFUWZmHHhJULyknu4ZL7GmcyIW/r87qI14pChAGG
pqOppqHLzukMKp/waQRe8z149KP9FDcHEx8aGv5hXc6sidMFYRJ0PKuoSqNLQNBURZ8BgF1OBsDx
XSF91wvqhVNab36aQbYhamlKx6JsYUqDp4UQyWT34/A18386oHw43FEtaKvX57QkyNYshaZ3jX9o
s3UcGZne0vZShkN2r+gH0NYb3tUmZfkbNjZ/rqA5XbYsdrrsOKbjaKdSWqWoRiOUsntIRbmZDuGh
/jICwKFelv3L+oSUeaw1WcKMfCinMXNk0XF2SKhvaKd7W3savcvI+jEQix/gDKCyPtBvRpV7BRWO
618wC3j1ATZF09QTKqoizyo/UqnvQdzX5ml+n15bMhgRl+vDL6yYLh8NL1ihoxV1pY1xfi8Xt2FJ
c+6F5IMZfLcuxdiYhGCAtmMrtt0jpSTzRhmvzvny95+JELZt06VqmoWIUOFu/IsGcTz4uoQFVUFZ
iXmDfQrEiClISIayDUoDYvNvSf5XMPwVxPR2bshQ1NeaMlRDtXANeGtbF4REvjHSP8tWjf+2zn50
ZBSsOzu5BoIQfGs6YodxFzhP6xNbWJ1jmYZ8amJ9TWVJG9vZfRHQ52E/x4Vz8CZ/w9K2pAiuOw4a
6KAj/J3VPQckOiog+Pth3PANC1511p6mO46jO7IhWFo2WXrcGOxX1Xmq0/0EdjeUia1BO+P0bV1t
yjyWsDUNHJ1jGhiFw2Fxqrcm6MGPGJiRdh5TzLL7bAKdkHz18OQdFwrL+6jCEz15f4POQZ4+GT9F
wxXVxPH5+oe80qylypY8H+6aYsz/O/2OsqORePId9YFe9K7+UqmPqi29rMt45YYEGfPvR26oSUpQ
EDncwTK+z5y7n382uqDJrpIdOYgYvVKaQx/vJQr/1iW82rzC98+/H31/5ZlKO8hIsBT4H3gs8ey5
iTd2rzrb8IlFzFIUG1uYPbWpCdbXKaVvRnUC34bt/WjK4BxEpkvVg+KyA9K07b/DfUH+t77XqVY3
R+2gRO05L0XXCXpQyRMQOUDTiMyLMXfAm415B2rXnhddrCvj9WKaismXGjaHqKM6gtOPc29QZJnW
itZ5Ns3H6PrPhhe0QB9kE/egrru0L5hcpze2+MLXq1wuFFmTuc06vxbhaCnLOCy0YDBA+Jsu2+Ei
GjZMZXl8wJF0x5LZ1YJ2CI/6nScp3gM1bGQi7Hd8vmqaFkeJTm7bVk8tUc1KpbDk2nqo6g8VHNU3
b1Y+N0pdN21skYulsJVA/It8BezHB+AvSNUPb19b1ZhvI4Zu6rg+4XxSitwoIikhNUfYQ2UnvdkT
mKphq7am6Br+TBPG1wK9HhLJkh5Cimf8/HMpfXi7fo4E6MJhN7SmMmaVLT1Q6B35F1m+8c6a9Xvq
AkzVVCzAoBWLeLkiWM/gq5aiUZXkEv4fAW2aK1TfYaCmZZgyBx1O354N+GgDFHIRTVFRSw+1/+J8
UCG7WVfRa19p6rJmYptc5VVZfGQZUtNIIxCoUPDuR+hgSe1Nl476dkM9kSLsA4VaxKbStNAN4YsZ
d1Tfrs9iYRufjC+cijyYk7zuGL+prprwCpKGPxtfWAW+nGsz0K3u+ETrgl1u+OiFReD8cGxH1nWH
K7rw+XSoeM00aIlLnwMNcskNjzYCButzmI1RMFYOAI2Hrq5qKoJOLakuq2QkfZa4ckuBpv3ozTnP
G8oqSLCsS1rYFuwInZ1hyYrDxexUUhq2hWVFbe2m9keenjGlJs6ndRGvrmOWeSJCOOLLPADs1Slr
t+wtAki07AKMO5YflN6xnoGljO6kPiTP6aW6vjG7BT06vApkQhKKqduvboKWGVRxplYuGc6YDLJZ
yR+jwmgvtFYjrGnkULWVifZ2V3YiVZhwFoBeqUtK5Z6Xw5dY+rKuzgUDZHRd5zXvyARdBAM0yoHa
jUZjTspTCgRk3V3lJH+T8P4dciyaSrh9EXT59QI/8mZW7ch5P5C7mcLH1jnoSrcrjR+tJG2s0ZIF
EgLjSJ9vPaZo67TrWH5dGpVr9xqllT96UmGpsWGDC07HMQwwqG32lKOJ4S8F4NuSHuDKTS1K8sPw
w1hZV+v6WpqHYeoWtx+L/STqq8rCYbKjqnJ7ZWioEbSjB1DK6P9zkmBD1JJZW6rKdLjVKrIuPNl8
OaIkUssbN1eKZ0m1IbScQSc9+5xbJVmdrTiVsqQ+i8szl7tfXk/wRxpk141OF6urF3ZGQUl/GZjQ
xf+k0OPc99TLQJW+hJl6T8EHTcrXOeCWUE2fA9z88HYlH32IItwSmrKvgmTiQxpau8wOcgLqyMvn
dSFLDutYiKBezXHA3SAo7gYwZ01PhnURJPdo2QPIgLvnurAls+FdzCZzeJ4ouuCAp1r2OnOeUTY8
V829B7G1kd+uy1hcviMZokOSfVnLg6xxbegZZjzLaqA8cl3GL9ULZxZXcxP8dJu4FQfK6UniWI7c
68avUte7ybuZa7wARnLKr4qWXeoeXRYz3cSW2Nny1qQKbxqv9xXPn6baVSyPFvurTH/y+utAf9LI
O5qANcHvvnE4L4o0NEvGNxqmJj7rh3IoYc0NWDGaBA0FJEzvLiEl0nGIRdIPvfysx+9wX9aRSOFO
4yQNePk2IkOncmsQ0jp4SNfXb9EOTQIzsmVjKrawxYOcqkmp8GpX43VifgCYC4qpdRGvg2jcBLhn
2BiIrNt0rp2aiGdnUhziStyGTrqcUsLIuTfrO7UFAcbaleoLiFemE1/QmZsGG8KX9oAtK7ai6hwA
hnjR8VPJmUqNPTAOe5nijXLD/rfGF/aYHVFn4euMT2ErCOV6u/HAW3JKx98vbK+4y+MkVqLGbUci
3tDC5hRnkFgzRlBeYkL+9NMFlBcZpITXl21rZsIW04MerHubmeWUX8XU5jr9xoVp1o24iVkY3jRE
020AS0/tQhlpo06pDXEr/cFqnunUdOz7UHl56zwsWeZ1RlstN2tLDAJFDXYxRjqu4lzSun2i9huK
er2FZgGOoZA9n89l0ZVbvu4PZYeA4bnxLlQ6PsBnWZ/Eoow5gqXqkODa+rxYR7cyvU+GWA38muzl
RRnTvU3/2YZ/e70aTIM3MrdLC0hF8URy/MHrdAkROZw81OuQxoYUJd5Y89dWdSpF2C+pOmhVCx63
m+pfIu0TpWzrilo4jxDgkMmV/60qYTXkpooH7pW1G0PpXrqwbQbYblpcDBS4AnpsK9kBjq91qUvL
M1/ILBsgfMcWvSiplHRSVbt2R2DTJMpcKAKpu40F2hDiCJcgpdMGeK+s2g2KT5NBSn5fKw/r83jt
bXgOYgQKISvZJrJ0amYejLlDF7HnQwL1zcEAEQhyhYj+uH1YbHi25en8liX4F3mwg6SqUnY/LD9g
GAMvb2/szPlzTx3M6XQEB9M1HvgBJf0dltbD8UNq0KKZoed6NxOpUDuxrr3XN4QTcaawQFGW540+
e8yRGjFpOCgjROYBlVXJDRB/g/Khir6tS1zas0frZQpX1sgrB/5wi6QKo4s/UaaiOxdNu6HGjZUy
1VOr6CBNmywDKbV0N0Rf/ejWgxtofSZbMoQ7QtGoYQuwB5dvLo/OnhZJOnHXRSy5nmNlzb8f+dDB
LA27pPvatfVzSNZqdUNNW+PPUzwav2qHZvLqkikMz7qxs6S7d3z/XKGgyibvf3Gx81zP5aRnw4CX
S+MREAUv7xCg6hbxLfINspiHkKJAk/tSIygUPQfnUfH0juE1HCRnpcWDQVjiapCjtuuV2oXrCKht
9eHPhheWV1cnzZ4GhpdV6UCAsU3P1wUsOkcDN67YHJSvnt+hp2pjp3hUtSrNTqcePY9gCbjtjZd+
qA5z3eu6vEXvNYffHR796qsnol7n8ajkQQ2oJ6w4Phk5ugbrH3IyXcLFcEiN/mJd4KL/cpibZVAx
8uotEEPLWUSmXrldYlyNOlx5GpAa4yfNug7o2YFOtouzjU2z6MHIWxBUnV8hqrBprDb0/NYjVNfH
FWVo9pnefczSr7ZxtT63pc05JwGJrhokqUTbntLJsEAlJhpZgXVL376sDG9+bnPnsCjo4qVDvltM
hBmRReerp3FhdlIIoemwiszNYpvFeRwJUU+dTKFLXSNB4+HGLIcJXPkYJBt2t/BeO52IuFGt0mur
yGrcMrsLvM+URVEHSHMTtYoTmDn5heldNmCsJLSShOnGBXHJCFVckELSibyceAUhJmwoeq00Li36
dHCfG7QMgHW0l6aXwTQgsqVSDpzJt1sHZXiqbBu6ztVRsEKtzpVYq9PWJZR3dufRKfNn48+74Oho
CPrQ02ud8S0t2CXgbg4Ufq6LWDpAqVrjgcDd134Vt82yKqpTMNNcD0LdKfKBPdB2/MWNfbS0XzWD
B8iczHR4vJ3ORB5r24ikjJmY6plv0l63U9UzoDQ2prPg/PBB5FssDjvFEaMtXT9AiRbIg5vrBW1b
Pa2rVz196frHcusiurCllF8PQ8LRsLU5s0UeLY4UDX1UpM3omv4LWLPZ3+sLs6AxhQIY1TA5Nggc
ibspMsfOCKzBleE46c+n9KqZLiCuXJeiLKw/Yoi0qBYVUbKsns4inpIWjrRpcE2gVau5JQQsOv8x
KiCPBW45vs+p8206fUet3lkBKlsO302s0wilu+ufsjhhXZ+D4lxVLDGlm+sycKW0DLttegHSMIhh
nncd/bUuZHHRjoSIdhjrndLLEa15gA495gA7r4+/qM6j8QV1hh2hFsPPRtB1rmCtp2VRSzaO2y09
CYYxwiFhdFrKFKLvcwX9rWTsQtCb1ieypaj59yPrjgZpnEqT1QjqS1A+w/p+ffytWQiuU28GxYdt
FUW111QYe92Hybl13vHAVrSj5Zi/4mgWMMxo0PHEoxsaN2Yg7QxaeTSOn/W5LOuKbco9wXBeRXJy
lWpvOchHt7b3QEuq4fmfjS/MggoFBRJFjEohYaJdRsnGC2HZaH9//+xUj7TkJaAPWApwjWC9esq5
QYNftzGFRRGcwJpJoIOScmG5NdtPk6CFg8Ski6E40GRmKod3aOlIhKClUqugCkj90U2rj6RFpvLh
z8YXtBRUWgw6ElNw2p3V7dl16+MvqYh6VM2kaFTjIBbGlwcSgl0DaJFhPkTy95EOnSjaqNaYxxAi
GwpNA7BNOZyNlEWdrnTlmH7lR4XsRgDlSKrr08qrlpfhdB2AubI+n6VdYczdAzr3dGYk+CmlBmQn
h1nDVfqbWoYUFqCudQnK7K3F6VCDRRET2UZLU4UjuJKnIfd5lbi+nl+M7PEUeuOwz65aW77Uauuj
FU30TznPigEuCAj86/IXXnbUDyt0GcgWG1+8/sE70/gl5QquU88l3XZ0rfrXyYySBv3ZxlyXtGmZ
8tz0wWXgVZVqGvbjRJhVdVsd6kdKESGXX5/NvPaiMo8lCLZRT03nFRYS+n4PZM358NNP32HiZO3J
TWF8mLpgEv04d8jkOl1D6Z5WtgxCxq365CU92bxCSbiRl+IZfGrhlufpw2QEk5ur4EHGM0bfxiQW
JWDOpLbps7ZEo5MiqQimNJ9cMBvPAvCjXtbXYckPkHIyCBlwD2IWpzMY4aNrdJl7Zdla8K9/igcN
nLaN43dpEsdC5t+PXH4I2S6N1cXoTnSqameq+g5nfDy+sAxNMsLSBkCIq/kXcADTI72upCVjPR5f
MNZkVD0jyjiyvCS9aIEiSoMnQ72foCleF7SsKCq4SEDyfhGr6DTV88o+7kY3jqaDD6iNbby8WQJh
OQoBFYVc1uvwSaCbQ631PSGG9CoNhgfL9zaOrtf9L5ZFTk/XNZptqGoRd0WaBlpiaGVPDBPG2ZLU
+xl8DKBi6mV6PlXgAWsdvJ2WBGyc05gwj+JVnyu9Di/rYQRuGFLkbsOjLSzhyTcJS6iAJGhbBd8U
VJeqDUoQaKf5xwok/3X9LqV2TgQJB2s4SGkpK1XvamlGR/G9HD3CdUQPMSQTf5njgwVsJ5AZ75Fq
UdtAZSfXQvFwMBTCrVXsd26s0WgJQoFT7IrhAsZTCAydnZx9hhCn0ooNuQveQyXdR7iRZkHEC95D
chLIF22rdRXn74hqg2ouCTQ2Dr6FawTte3M9o8lFgvvEqfeoh9ijfyHrKCq7lTK4p8Yf8XgnJddK
s/WgX9h/VDTKcykrhxNv+1NRUVJPraG0nduDoQ5+wfR2R0WFLMeRTdnf6/hHm8eBHY9D70Y0G1VW
+LEq/I3Yx9KSGBgANwViLK+uCbI2pnmpl9AbpPuUDaU/KJq7bm1bIoS9VFVhbPktIgbnLJTBy7+2
tiIFWyKEXaRFKhCOEyI0GNrDmwHOny3bXVprMu6YFEFdjUzC6VrDBpuPDlJc/aI39jBfrStpY3ix
GixQrayQNYbvn2z9YxO//RVFsOY/X//rsnp0pOpmkw5ey/BGc4ikm8zaQZa4PoMll3ksQj1VkJz7
HQ2grIH/VDVQbp6BSA1F4LqQLTUJm3uamsypg2pwIczowWqeoh9/JmD+gCNFhUoAePS8H2bgzW9J
9vMdw88V79RsUMAjOqegKXS7ztnRM5AOuJ2R947YCDnu3xKECah66cs1cJ5uCBfvlRYf1iew5F0p
PuVNwYsG3yTEqMDJlj3f4bwqyi9tsRuoPvGndE/3exq+PRzGTH6LEgwqHVUo14MaUVO5k0FU2kp+
LT3RVJMGcnp8LFqVxMCvMhneoJVj68r5TQokgvJFL14aC14vkFZ187oZbnTlW66/PR0w33bwunSX
U3cnuJJSS4Mg0cPS9So4tAGekJ6rNNjPHjKAwNIHP9DYELmwbEQucV42NT2aKlY0mmPU8APUMkoK
zhXseMEHqQLVGvao2Hxz8zTP6mNhQhVEaWuen2p24eq84G0bDM78gmqvurv3gZs1B223bpMLnudE
nqDPhOtMG4Re4XpZ8gVCh95xwE6q9rR/bIVQF/wP8aG5/t7SWTwxXx3WTukMsgJFj3o2vuQbJ+Xi
RI5GFyyeLFztdSqjG9YnwDIG48NoXSnxxbq6ZnUIb+mTOQg+tO6dTK80pMD+2sdADIfP8k8VoufW
+TlK7c4c1I1735bWBJ9kVIOdmgMSixbAqPNS2jCArfHn68GR05bqukwnet7AtAPDEzKvje9fuF7o
Nu0r1PNxR9LE3guo4GHjUbzcNeyvYQly3HUVf1tflKUp0KzH5VieG1g0oc4maTorBOyvcJNbAECN
4R0aOh5ecNuyFdFLNKaFC0Ba132hF3tDRYvfb9CQQJqGng5zNu2jJWh7WdElScvdUf/o1HdeZW4I
WPJgNk2BXGMIbfDiPRWQjbXWGQlJ9TDPb4YQXlsgJ2PgI/3aPqhFvxGMXNqKc9mAY9GDyD6fP+do
PgSds6YJ6LLo7Acp93Zpnuxb2bU28usLlmVQ1AfWE2VW9KYIlpuEUuEXdVa64U9wFWsQdzfUtjAP
+rXx+6ZOAQS+/3QecaYkRQsWpptDKgXWVHVdDdY+AtizH+INnS3YwIms+fcjnfFIbw3bTku30n54
krS3s2D/5l1yIkFQV9M40+DTKO420nkxelBFbhXhL5jZiQTBjtPezoFmYQ5xRQQCpgmwSasLav0t
83l9LktLT6x07uPhVFbFZqHalsCO8/zSNQbXhhTEA53pYl3EQgwYoJn/iBBRFwapK/tI52Cs6qum
hn9Eekyc9oze6V1U3hnq1kG8aAA8iHnjmzbBHOEglvPOjCdLxc9r+0m50Jr3LP/v8cVq0bBRcWEV
4yc2xDN7MN3W9bW4WY7GF3xM0IWVYvp64QbNnGtS4W0EZLzbeIttSVFPt4kfdHnvhxpS4BMJrnR1
D5+TZ26EQbakiBsfMGgYQJgLG/9eiiySf9ah0au9V0QbL7+NZXfm34/2PenY8t9qKwJArOG12ji8
tqYi7PpQMms911DYBKZpd5DKa2i/pq39uDWL+SuOZuF5XiOXMlIs/yIFNq/YMN6tWQgnSpu3qpz5
XFLaDCa42IORaJB6BwYLqCxoJtTP14150ZMdGbNwC6/qYjK7lPnEYLLJtyr97vI5HaqRtuFlFlrq
SJocSRK2PVxmFEambMsxkq6TwfjaTPKhsUrYpmyPfGpj3/dtdmFL06FU5cuEmZdSfgszu7rrAuvr
+rzX9UzR5+k6RjnB2yhDz3l6CMB0r2/jr81WwGlduYoYeZ/KNJSTmN3ltYqy1zso9QxZky7sEJjj
1jGAQKUxeEPRyxbK20oHfoFmhvmjjixUCUyYsUsecV51Hufn0lZN9NJ7mIX8LUAwGT9Q1FjOTG6J
oXJvAUum1tpn2QeVUXdgbDGu+xnEOXDOJ6W6KB3783tW7rd4wY4mOZ7G0eC4yttbCxLTFCQ96o93
E6wH65KWl+8/ksSq9izQetOokDRBFRXc5PJdFlzm/s1mK9XiIf9bo+J70bG8qm07NNqpe0AOaoAl
1Q3vuHjIH4kQjhN6a+zWL3htq3p+Njg/k/5LKH/Qi9ugMG6aYONY2dKccKzINLvoqYS0IOgfU6nZ
yUEMVrV/VcfgKcubYEsbNm/Ovx/ZvK/acLR3cyzBudXqjypMxeumsCVAOFxaWe4tZVYfjDUAFdvl
p86oNzbu1sYSX0ewG46hphtcjKDPkoHwdIrvavGYB38nxgUYMaDvfvSyjz2MTuuzW3aGvw1dcBlW
7Xfw1GN/tXJRN+cyyLreIW43jppFKzconQQ/joidWLkhJVoBpf3EIsFgE97zuthtzGPe+kLMgrz8
bwnCPGzPUGEW54gxqiunvYRh1ig+x9J5GUCYezPWG+GyRaM4Eic4Qq2rnNa0es5OE8Tfs+7tHZZz
mcHv6QierkhiCO1NFFbGF8/N1jmxoSwxlkA5RiyPCsoKOJrMs+ou9H+ACm7ltz6Ivu/ZP7+nogl3
ZkhSOkWbp2KowCKDFh7cr5vwhnFpgn8rE0qnzXYsXCmBhdI15E9QQ6yL2FhusaohTrohiFoUNiP5
PnTRsKGj5SnoGlgKNu3kYrVRoabRMDrcFjSYN7XHQobC8V1+DODV/5Uxz/HIURpD7sDPN1+Sq8sx
uuuNy/fo6Pf4gp/slLRus5zxR+PcCK/SrVbNLR3Nnuzo+2v6DbkAoCOlvo+la639mUVbWDRbMgQv
YjmkK+x41pF/6P3Lnmrvt0NvzTvbwglSQkS9sGCtkzIkuVPMsX09g+a6JHC0Fb9dnsVvEcIRDAGI
00c2gYNCfmi6Ly08FBDMra/2lgzBmjJLCXor5YJU+1/MfCeZN/HbIQVPNTV/wtGCq20WxRmFB25V
1Xs9uPZqe2c673Iev3UlWNVYZgBo/QqyOLAvHXpIFPqNzb3oPExYq3SFP6+6cNK+kAZeQPjyMobN
3NqZ7Qbe15IEnao68g3U+LxqwhmsNC/aaMDFwgYwXMAvsr7Ys9mLh+vx+ILNYs+jRrs3x3f0I4FL
KuwewAw36u915214kaX7yLEowXZLXVOH0O4Kl7aXLDvz4nMINtLq+c8mJFivOsF9qbQc36r0XI4X
UUoJ9zl0S9BPrAvamo5gw12Zd2oPbLhr1NU3pdCvy7I6TxSIlgZA9NdlLd3zj1UnmLJltUaaN0zK
gN453nnx9TQcVHj25Dtb3ZC1NS/BUSpgrg9Tx7wUdT+GVCzD0/gh3moum7WzZnfCLStr5VobE+yO
Ziyr2GvQrJkbj6PliYDfPPdkA8skXLSUUh6c2MbjN53xMR/kz4rdQ0ZRwcUebSF0bcgSo5N56/mD
Mt+EqitIg7QzWH7Gd0TYdVqI/mc6jnDZkrJxUlPAqV07vVCajxAfr9vYsqf5Pb7gCSgFyss2Ynyf
t5Bc/g3l7saCbEkQHMA0NEMbBUiwXG06U77+2fcLG7+l34LaB+6KKQ19ED1vXeS2lljY723qx77p
Y06tfCm1T2Z8VxXfwmADImd5X/xehfkrjk5GIzDbSDVlViG/S+MnOXyQusOfKUrY4OFoWRSosvWG
8dyHbstdH34xJHhsqMLWtpNBLS1vXmZIq8oo3PvxU0BdY1bcSOmdDvkvRcZntvVNH6479UPg/HCg
N1j/iC1TE/Z+XgNtYfnsx5aqisaHy3FjluvWQE3Y6Tr5RdFq/vwyUaGg1C8hExuCT0r09CfToDT9
VIrHNWzKU6RoPOFmVt6N039dTfRdnI6vmGGfVAWPHxXG6Q5i9I0U5+L4mqZZlDBatimGwLSy7mSp
rHhLF9En4m5/qVF9/g4VHYkQppCHijqaGsdVXd017dNMjvlnAgSvVQ01aWK05FZKdWY1GOtWSe6W
lubfj/b8ZDd90w1MAar3mStlq0Ri0VbBM5MdarlphRY8V6dEFEKB5EIB0A52zsS8UKQDXDHv0dNv
KfNXHM1ClWyIpWu2nJ6k+3ymBbW2coxbExE8l9NlYRd4KMqHKaf2P+tQpnYWjKpP61NZdMJcGYDJ
xhVRUHw6lSwtq14tNGIC5heDS3EHXmnTyhuGtS6F2olTKXksJ6E34eplh2jN2eQ9V1tR/UXL+s9E
XjUJpFbnJdQLcm/8PqVnzY91NW2NLmw9z5LsYRh5tjf+Q3kWxRsudmt4ceNJlV6qGasgWReZBs75
hv4XrelIOcK28xpNrWDFIfprXtjn+dd7bStTtLXC8+9HW8IvurQ055y1kexGyIYbKHrfpSRguizg
lFVFjPfJY0Nu12ASpK1jEC62MgzLpzl7wHZ0atHx4qdzKLl3pklcztce/awtX8z+JjThfFbOa/0Z
1P59QMHSZFzH3m1Ra2eRc0vd48ZKLerx6BuE/UhjbJnUXUH8ybsbm3MTPpYtY1gyNhtU0BmzXlVf
7ZQs8prM6PqUmh/lEl6yvV5v7JalSRxLEHZL7k3p4LRd6k7aTz//qJdXGggU6zvylUnbBOlA01At
Y0bvEoONRuKpfTfW+WPghPZVrabdVZsTZwYa+YdcZlvJ+dcUFb/kGQ7hLop1X5VEDrEly0k+5Y91
acFAetFZ1n5Kz7O03rfpZVvftolG5368q8cCQsD4QSqaWyXMbvW4OPMsdVd4gVtDmPd2NZjcN2yD
bjhaG0TPkbTTKBVd+ejX1plmNgcp+pw36kVkbGGYzSfOyTMWBRxLEnzIWACSZsFc9hi3KABS3m68
HJ3HEEQPM9pITLwyIEHW/PuRNxllMy5LksCPpu8dRtBzMNdDv9kgtCjGps0P0GQKEsVmB1x6amA0
5WOkv2hWdzVO0j7Lt5hoXu03JkO/NTZq8v9elV/T6AW0pj0Wj32T3HVTeu1Fzn7dCrZECBuurx2K
OvS+eIwH5Wcs2ZdxUn9+swiAXQzA7A2NDthfIBZHS6KPXWlIaVY8NrG8K57tbAuCbWFDnwiYfz8S
QPJAVaQoL6Btp+Itu27hhRx652BsHbazGxcM+USQcLXySSDQqhMXj0og3SlOAwFucz3lV7A9nEdN
sy/g7Xuz7mwbWhnKAmeEQbGBqjRyqL6DPn/Upuwq8OCtljdeNwuWPBe2QxZHMN4B0vpUeVZaKMZY
BcXjKNWHRNJNmEsN7yyv4w1BC5Y2d60rOsEZKm1FWG5bsv0g8hCUSSpH8LfhzXdrAJjgY9DYE3ML
sdizZ3WaoUdwgj62zV9jUB46ZwtPasHQkEBbPP1m1KKKumpiSItpUc4fDV6y8v3ZXgmf1td7wcKQ
4AAKAbfaa7ixxNC7eMjl/DE00p1ewtMbfs+M+qZJhp0C+7LmbUVsltb/WKLgAIypDZrGQOLk9LtG
f2jkzxZkmuvTWlTcjB6BjVlck4QdmnYF5ItNixnL8VWjyc1hMLPo0BdWt0uBn9w42pbmRJvsXJhM
/ybNK6c2ndbKUPRTEj+GCUWjELfG5oOmbD20lgya6ySbE/BMmbTlqRSpjTPJ8ZzoMQA4bZ/nV+s6
2xpeWBjVD6YWGP3o0TGq4JNDdfSVZW4G7F6r6ld5NVwvc9n+K2inakxVibr+4LHpg3MJ1sN+cPZO
J5+vT+a1GNo/TdppdfD44TIQVqTShhw2nqF5pKdrH2mX0mDtYig616W8Vhn7nzIye4atAFJC8M+1
mbaT6XOzG0d/1+4D6LfXBby+yUDaBNovoRSbgnGxGr2z8rbtJ6l4dEb93Oif8uQ20gGlmf6y+q/r
ohbmciJK2DJDHxZNVVjFY2qeOSmcqm/XlULZIfx2lFcDtiX4fV9LAD+j/PUxSr0ezmuo5Osq29DX
630Pgw1wKHhjm7NfBPTCnqKxkZv2ERYbGQLZ6nLwd/aWd1lQFZ0I802WNl0VNKzTjVgHU6WE/RQ8
Utjoffj/pF3XkqS6sv0iIvDmFSjTfpqqme7pF2LcBoRwwvP1d6lP3HMKQRRRs58rSomUMmlWrkyo
3u8MOyk3gs5LKTjlluPw/CJPZQpbWM+NrBuayj4rbbnrvkS1vrtV43MBgsZNDUyZLGL2uUa/+KkB
1mojTbrUxlyAcDyYBv4dmMf2eShqH4gRl7qdBG4/0Bdfn8nytPP3EdYx2pYoJqqn5wpJ0h6tmUs7
+5qPDyO6sbjaiNisertG5mKECxh138UIJp7sq3qo4sHX5S2eiqXKAdVC3QnigXCR4NvP56GNqjyx
3km/ok7VtY+dvJUaX1koCODhM+xfWC6iyo0wTLVWSr8a9AVVR0T5SNrTdV0slY7bENTOoFXkNQfi
K5XXSpGldpdCF41vGF6Bts3xrnTSjaO+slYzOcJzRZSQjk4EOaHhuOWPhDg3X1jziQjKsFOrLusR
AsoBnt2ge0pya/IQ1IY6vHTeIUmDfSdoI40qbVQ6sz+D4wrOnW9PWyxXC31DgiHzsmZ+HS7632S2
Uww27Yez3vpN5EfWrmeH6/pe6GEuQjx78BhIbhKIUJBBenG26uQX20kYXjhzpAmtyO4xfKjct/+E
hLp2eV9sXSCrk8AVq3NyJjQ/E24qaqSZiSYLwzm5l2Tq9igEv75Ka9Pg7hRScLipFmVlgzzVdaJN
3Xl87cy7Lvwajm/tVhvApbbRXxABcn6wcYWIuXWaJGPDkOg7JUPmOpFau7Zc2J7Kqg3X6rNIbeaY
4k2Cm4hQDngwOK/R/KIiddUzk2Uq4Ah/0hBUJbbi27T0ev2+jJ+68VHXK48Aq2kne7MJkr+bKdbT
+KThFw3uIVO0oUs7FSTCstuMIKmPqT9Uo39da8ttgWkq3MlzYFCA1Xc+zQqoejmuRvVkvMndUd6q
Ad8anv9+EUeYegUtF0oMr/UDoNqHuNlqKMctkYWesB3A4CYjBCkSEhuVVNt2ZWACPd31fYHDM7kj
QctVYI4f8t5yy00o/+ouvJApxKbLnOpm3uqQ2YHJ7Z5NT9ZWj6rVhYNXh4mpnCxO2H6oBqzaIlax
0Wu3g2E/+df1vjytqPrFUcUrhvQr3Py5YsCbEUYlDM3TmO2a6kgf6upobQEvVtYJVMAItmEKnKNN
mIQeSlqcaLl+klh/l0jdY6INT1U17a/PhQ8jbAGVFwDbsIjRfUc0VlMWy40iM/00mYPfoIgjdF7s
/JG1wYiK9uuyVvQCLIyC0lkcS5TECFOqminPnVwzTkUSe0x9Haov1wWsKAbhFhVJU/hFiKQLe2ti
PKwbxuapjl/7bnKLDwb4YGmcr4tZmQeuUE6nq4OuT9GFeRjaZFkFlYxT5+xVydM2ZrE1vDCLVHUq
xA8xfC2/GjKietOtGX5HRXof0S/OaAGmTuHRZJWTMDkMjZPJCve3lW7lxle2Lg9KoRAOpFEw8oT1
SZ2wY3lLzRMwdSwJQSGg+I51s3UEVnqFH0Q03OaamB9CJ5vSUioG8yR3nesUHo1+36xlC+89NpSM
rrnghZwLGNU8UYa+sk66sm9jX9+i3l1RM3x2rL7scO55MWafq3KvxQg5nTKUeCC9tSO7WyeggSMb
jFq4CFFWJ15TZutUdADV5EkL/Tr3KrqR21hOYDb+wrQL8TZRuL8nWXlo/tBi42ZaHmZ0ZAL6gZ9j
dCLVhPXPnb62GlMJT32WuI2uoNqmfba6D2sLB7jcrnNBwk7SmR134P8OTyTaFffombLVV2RtJiD8
01QQi2pLas9BteIuqiiwD07uKeS7qX+NOlept7rDrSgEjTkQ4kCPJt7TSjh3Dap6FaKX0XnSvTx8
iPUN3219fCR/VDT+AIGhsFC0BEisbpvojEBW2h3JFiPV2vgwpCx0/YBNtdiwdo9FKrQkOkt9HhjN
cJ8qxc0ADlBSXMgQN22et2j5iXZpZ7AvymO2TxPXsba27nIiwEXDSbctAwcbJvD86nAy4ki5o9in
xgfyt9nasIuoPFz/y+H5frswDDU1yWNEOuzTmO56dfC0TPa09rnRLC/UFC+63YeDPJgiaMANK3dB
+NhESVl1auIAZWrDXnf2G1f58gDOxxfmYzoTrfMyxHwmNGXxw/ZJvv3Jm4sQjoYx0kxTUohQzb3U
uKV6d/2u5f+fm1EIyOCIc/orzVw8qeE01NFkpdJJnQaw2sPoLI42KlbCZyeMXq/LWttdl7KE0MaQ
pJQNI2TZdYBApgPo780CAKZQkU2GQ4rkmGAfhFZnOaVkhCf7GwEXvBzfzM0HgxMOooNUNWKYi1y/
HOmdZVhNeKrvC93ZTVq/uz6DlRMyE8CX8OKEsGyoahbW4Ukh6SFqrfui2xuZz1TfVJtjqNn76/JW
dvBMnnDgTWmg1EwxIWrIv+O0PSZxdhwp/XNdzIrm0XzZRG5URxMpsPfMp9UOVc6SDNMi9FUrHs2N
gOzq8Gh2AacGO3lBRkwyPUHmugxB0/89R9F4fjO3PfQOnAv4gNANE4aVsLH6RKkr087DE+uA2dlX
6s2GLZYHnRwRegcpzCKelejt2Jq1Y5w05neKR6l/ff3X1Aw3iUeRQa2+CF4WhA611pn6SS+yO6ZV
b7Qv9wDUbdyHa3q4FCMe8JgVfQvf8IRCK/mXvFXytjULIWxhgNAaDHuOfsrB01clqTdZxKvK0vuL
xUKdO64q0A4uSMYbSlJSEGKcIjL9lFPnqUZNSkPI4bqY1cUyESnV4MMCLyDc7F3ZtBZIlc2T0jVe
Xex7av2N1tGfHokjtEmGRzM/dWWpJCWYf7CrpskfMuaDgHfcukFWp3EhRJiGLmfIE3UQMqSOa/Sv
WXJrvog7+RcCBK+yJLmdRhEEtGMGID9x/8JKmAkQoiJyXaBugC8TyK1858lybvdnOCWWipsJ2VTE
YYVLVi4o0ePQ0k5aMd31ibSbyg3Pe+VkzCQImlb1rg15l55TKL2N9Q5duja20oqWcbNquKLAHKcA
4CJspYKWqtwk5ikKhzsJrPVK/xd3LDj9dTj4ANKhYlPYSGqdcALp0DyV8aP+gk5mNx83QAfx+KDV
LCxBEQCdmXU4dGpunnryzX6RtLe/GB4YNgRxOHpVfCHiQinyvsUmQrpR+0jGn9eH5woUzDRLgb2B
VtDwKxeGR6Q5GZ1KSTqZH2TqPcQ+vdIYvcLZygF/8v+KklQFDzUnege+SMg5FopFp8loJVCzTDu5
3+X5g1w9J8MhUVLP0nwZHZDsYiPwvrJ/P4m6EZR2wKluCUInlaFyI52cUx+9Vaax08vySKObvUAA
mmC1/b8Q4RGPNBmdvbiQ3Hgp9tS+/Q3H0YCvASo/kK2K+3fUZCmeCIZHHPFlTPX3yJJ+3LwLEPAG
fzZaxnNXmZ/SC+uQMMkxyomGJ6fytdaV/ozWIdlCAfJzJmwAoACAZgHKxEKxsXAO056lU9KGzmlC
vbfl/DTNIKR32jeibMG9V7TOzwoIhhQDmTwx2yKbScPwbMEf6MYDg3umMG2f1erh+qot7y6Q7pqc
8RIMNTDahesXXNcx08OxOcdm7Qa9vNVqcm18XUHXZ2BAAMsT42GDZBhT0WXNOdd+Zwej/HX75/PG
mXg40F4aZM5zpbfo7TIMuV2fneGLHXtK8S/HF672sJwKjdUYP7I96+vNfUsdE71O+Lrj++GSCS9T
Dx7FaUAn4a+jfMeMfX2zcQAqeSw9ogocfCmuvZOFwPZYCTt3R8vMdg4bd7eu/qfVD+NfVxCvFdP+
kjqGCKRn1Rn4cSfeyeHNscj5+ILJ3MiRGeoGrcAxkz5lbpJXGwKWhwwrD1oABAIRN0f8fL59tJAN
rC+a8lxG00fTjp7TAQnfxB/X12n5QOG14LcfkIJIy4iQzhjIdTnvgHmu+++prnmjhIwMwAVZtZXE
Wh63z3fJtECG5gALJVyCDmNxb5QNjnMHajC32qoz2BpfuC6SupMSrcH4WuQPlpv8vr5QW8MLB2Iw
7Naifd2cpSbyjI/R2AJtrggAdE+HE2kgCbDoOGX2dVmFttycM5BiszsF3dRvngEuUrjz2FE4EWIW
psg7PZnGmp5J9t7s8u77zcNbOG1I7AKozzvOzjfsZNqjmZUlObe2X6OJwMZrsHIeZsML659EEsyr
AsP71Pio7vL2X36+8HzSrNZCIMHIWQWRyY/SjvfXl2ft+w0HVozJ+zohbD5fnnFU1GmSUnKm8U4f
D0q4G9QNN34ZhEJdkgIUIAeYwkMVXoTWyexokgkBvu1sJ4XXsNhrCLqo2NYuKn+Z9Ya8lR0LACVw
xrik0ONERIPqXUHZZMfkLPeym8d3rDtfX7OlAAeMKUhGwwdC1lOET/Z1iOpLycjPXfoKvv3mZu9r
PjwXf2GWdSUtQ6D38nME9g8DzHSF0rhdY2xofmsWwsHAga8LRCzyc+UWxJ+2OG/5xp/bffNZCAdj
CtMeThKGp/roGvo3aTe27wC93nx7IDaLpD38MFj6SLLOFwswQdAyJHQ4s6J0LZq4W4xCK8vEk4eo
T0SccQlJKiha5bXq0J5NT29fqXqzF8H7siC3iuas8FZEZ76W0Cm9y+T+rCSPReZ4cZTfrmfuqAAE
IvOufqJZjBwJG8faGc9Jch8dYudmPwXtNC6GF+zJmAxRHHUYXjXf2uxs7q6fteX9BDMMpBEoUkBb
OBjEc/2ycqwkwyzkM3L4g0+zXNohhmZHXtOwTdZLUdfIDqNjL7xV08BduOiVo1P4dFmlTedKuftC
leP1qYgn4nN0WHdoa41wIIyb+VRMZewnUlbT2c5G+6U0E/sReRTjrkpZmXg0DSvvusDldDAVG9wh
PHEPBjdh7VrbmlCpkPRB/F7Yu2gL3racz3x44emIASEnhGF4bUSDpOYd3cCVYh9vpZS2ZiEsWyrH
TIkMiEG/5NJ2J2djh22Nz3+/uG7hb0ROnWD83Encanyo6YZTIW5hGJZA+eLsAbCMgjERf6CEaSx3
Q98FSnVWHN+Wcchfb9b0pQgxyhJpsZQyxE0DRXVZ5cUbRs7KEvEOCSg4cfgxFIsSiKO1VaplXdDK
B4CinK1E7tr4AEggFcIRCACAzlXQSkwpmiTuAoROQXdG3NuXB9CPz/o2DadBESwQNUqorYEYPyDq
4CZO6ma/rq8/t8IuHzuoGMki+Op4+HUgu4Q92iRdnRjOUAdGeSeF95rsomcq3rpUOl8XtLJSqKDj
jGowZnkznvlKAUNMcaJDYEVNN4x8ZcP02Bqe/35xFlLLRq+wEsP39E3qP/RbK/4/1+ni8/lRuRx/
TLq87zG+LH9XWECC66uzctKAaUC8F6F1XqErGsv61JRZnLdB3OXvVVnvrV5yxyzfePK2xAhPXqZl
GjIUWRsk1V7pflO6K9qtdlgrl+tsKsKWLYyuMM0BU1FiPyS+RHdO5UrJxsHmoyz27f8WTLw3wNZE
EEyBFEO6TwrJBReNOxm1R5J/aPt9Aky53djAojPAdwCsPK4lVD8sCttGs0TvwYiRoDYSFHCYrL9H
LMb+6MPYvgsnK36Nk7Y+UqWnWwQDn6VAwmw5EQPgfv/hIRPWVCoJYB2lRYJ4NOlZt9qJuiNL8heq
wCWhpJp2sAOTpzQuk6/tVHWp24ZxdSCJM/lhng2tW6Kx4SF1mLNjhhVtPBSfFoDwgTBYMV3UOnD8
u/BgO7TKKImzNJgkmh7rKQ0zLy7s4jSNxHgypEnxy4lIXkcM+TW3Sf4yhZrut5GquK1cDS9SrFZ/
bj5Ts28S7mYF9UJhhVqVoB7j51bP/0ho/KB21t11MSs3D7oH4Y4G0RIafdmCGEKawRlV3Anqq6Xs
bu60hG0HUwo+KG+Lg+ICYWWnpDHMgaksaPZSeHbKjYtn7ettYMEQlkIl/SLHG6tKVul1xQLaeQb1
jd67fXWQeIX9gCcSXo5wsWV9Z8nYjnWgJw/k2GZ/sfiXwwsXWkhqo9BqDD8aZyN7q250yLH4nDyE
JwEAdlgUAo5ZIjWJJNcB03yb7CJrIya5svqX44vpnqqW8iQOMX6f+nro9hvWw8p1Pxte2DvFaBpF
3ox1UNjjUz8N9zZLvClm/nUdr9z4sA1lC14mAtDmZybt4m0kFRubQjZYIJeRn5uvcnto0Ui6jLbg
52v3IPI+pg7+ChPFhWJqKddCs4qUJg/wOZoHFGXhx8ycPKeg6l5pjHQ3mlOZuMokoc9eGdXpHy2i
eedNY0JepqIfDqxswHuX0glVLTHwchvh35UlR26Cl3BztxWZ5rmd0EuZLkd2ToOu7e90NKY+VjSZ
fBZq79cXfU0QqiGRxAUKRwNwbS5Iz4rMcpKaBnWZd1/G0ukehqhqHu0oqjeSkiv6hVoBhgQdArCd
YkpXsweaZKWUB+lwbNO7qHzsktex3JCychY4OIN3G0OECj0i5xOa7Bx9GDMrD8rkUbH3aX28fcEu
xxeuiqqTsH8LjE+qV9V5qsiznW6ct60pCM+0VrUD6lIhQlYO44u5dc74CswfWdSTwAsANwCMEEOE
sThZq8aNqQ1Boruq/h15QlndRfHP6ff1lVpOg9etyLzfqKbxYOFcE82UZJZBhj4oyDHZpWxDESvD
A3jFGyADaYmUjKCIWq0Su9brKRjaf+IjuxX1j5YI3ADBS4kydOwlYR8NndGlcuR0QQ1qfO0tvxlc
+R8BoJ4BThThlsWD33UwggzaB339W7V+05tfTCDlEVSDv4eGl4hQzVefjROybNKI2EcUeulB040N
AcubAwK4EQtgFzIAmrBLeyuNgA+thsBIDTdigS2fwuzW4loskg4KNKB9AAXHwykAGSgqrIhVJUYg
T/e67rNm455d3kno3wZeE0S7QMuB9M58laaWxqjfyczAeKzlb3ZJd6lT7Azl7fpRWKBA+Dzgj+E0
YMm4CSPICfWwiavEClgcKL9AAizpe/ZPN/4G4cwxKjbs6JWjAWmczQYO8jKD3ucxYpIjpLUxqJmD
Iv8LtWAyyEIjLYZHVIwnTJFjF/KQNwFVTPfJAX/Y9fVamQDGRxIDORngP0Rzr0NLChaD/yUAMNlT
d+jGs7F5+eUg3IEcPIa8j4rac0Bc5/oAlY2VoGC4Ccy496T6JWle6uLB/qqe5Uze/cVkLmQJeyzP
pNhpQ8iSwPdfJZ5UbQE5V3YxAtvAYQGQCgdPbIesD6BHGuupCQz5ua21o5127mApIM7YahizphjE
okHJApgzL0gU1o3RDD4KQ6DqR2MeIutw+1LB/8HF5aAWCnHv+fBR38RSRFLu9Luttbs5M4ZjyP2r
/44vqKJQYkCxQtIG+YRGwx61NkBxa9sK9isqb2DqL+OEZalJmoKC44Dof4rxex3/LtlPKn9kwz+G
stWLZkHgx2cDeDySxzBIwP7Cb+gLg9nopH4Ch14bOIPj5vpOJsf6dQQvYSO/mdRz6F1O78ufVeWV
o9eHPslOqLKFg4aqy+t6W/RJEj9F2BdF4TitKmkoFrVKt5KeO+ljTD6I9JxS3i7AaIIpflGT83Wx
K08QDjD4I4AEhVkp0luCz1tjWRrjGnqvP4AtAALguoA1fYLhjmPtEd9c8GBoZVd2dYR7SLHKQ5Uc
S0M7MOlBT4mv6kcpbjf80NUJoQk8jvFnGa7w3Ml2ldBaceogNIwXJqFcr5NeYTPvr09r7RTDvUC4
AVwG/Gaab5x+IHmllhML0FNUKg/SFkB3bdlQignLDBYmohmCadDEsRE1UciCKX9pokeNlIeyOHXJ
Yzw8tbgFr89mbdGAenNMnh3jWMH5bPSxaIpaU+ugNBKyYx1AXfHYV7sI9HH+dVH8w4VnA3QGvLQY
4RTYnIIoIzQKMxl63E/91O5z0yIHs4p1P5xec+Iq8VsR9pqvVlHxfl3wyhw54EtFFgtJfZgQ8zma
AEBYGWikAqlCdC4BzfS9PWyV+6wKwb74LPnAu8jVenGfxMSKdbA5tsEQ7XL5d1s8dugBf30iK1vP
/kwkI8EIJ0RkZOiQ4izIaDWfOTM0NB7NeEPCmo4Ao8F+wN5e9pvWFNojCZz3Qd3UDy0gvnJHjt3o
vKRW8QQynbuJpc8mozf7naiMA6IQUC0VtZdillnpB6ZPxdAF6T9SvJe3UKRruoH+P+t9AH2XhSOr
6F2YV+OEBFeHuxx1l9GouEX752btcGcHQUjgunn1z3wHsKEJO61ElDD5pvycftw6OFC8qHvFfY2K
sgWkuzYy0prIMQZSqN3D+nowK/3mB2EuQrAf2qK2wzqDiEbuvamwj+jV/ORMWyn/T/6A+T3AAckI
mkDTcG9FFGNbDfqo0RpyHPsjRFmvW5jyO421/RDaAVHo3aCBTtRAP1C3ax3ZM1v5IZf176ozvI56
9Bxr5qk1UCIoOVbvG0X3aJEse6/6IXzXy+wPUD2DyxQn8p3UBHOBXTiurfdvWt1OriW1Aa68J32o
CrdN7d+qluhoRKwTNx+j96hkd1JjvdGhuUsGZcvY5DtNnDsS6hweAFtzAdiIVNrr4xQlQUKyQ6Qz
z1YO+TTedfZwV0hbLNwrKQHQY+JSRwU4dv0istx2FXWGRiNBSmXFU6Ovri8PJroHlmXtw/hxpbax
XXOM8+8mqXLPaJjq9U3SbpgCKyYOPoQTVVkA0qHwWXjUprpCUhIVUgEhX0eKzo/yrkofivDe7p/i
RnOpgt657KdjbuGhl9Y9Codxl30SFJqLamgJBKj2aKVpMJbotxMTINVbc6rRDVx7ZVG2u35KFX5G
BP0iQocYHfpWrViVqlqWGdrwkmDopiPML6/tH0IZlfdN5lXyMwVnca68h5rlFtU3Ndt46JbvAweu
o1EunD6UWYmh2TQDn8QUdmlgpfs6OkZbnuvyHp2PL7xxFYj/HDlt06CpXuVccpPxLb2Z5xO8grNJ
CFulMs2xbIs+DeT4iaWFX1Y/wnbrnduYiS7YikM2mpEx1tgWtseKu0E9WFsQtlVlgN2MVzPD+hAj
tpEGJzJjYxp0v4m9d5SNtMjqDC6GF27rGjawQycsE1zVLnd78LNthfqXxgA0ARwepoBjC7dy/qCl
Rp+RUdfTIJN2+vQ+hKmXjPeh8d5kiptnqa9lP6+fn7VJfWKF8dYhZiWCL3NDHQxmlymQEIWrhaoX
yy9IMW9Y8CuXMMjB8EJztwQxdf4VF6aarna6SvQKmin9KPTb1A3DY4pkSXdzakmbCRIcu1Y1qlwv
IUhXXu3yqb67vlprO8wEdw6CxAjyWWLmauhZV6kN/TzubbrvN3bY6jKZGjSBYhU4IoLVxPoGtZwG
A3W95qFhr/Ss/UBzr3yrWdmqzvHxcKgQakVcfa4NM9Grkup4GsaB14SqnYsy8+sLtTqT/4lYJMcK
JVM70yRBlO+g7UJ9tROvC3eUbXkBK88NKKT/O5nPd/Bia5FwDHs0LCeBo7gN2dNuP6J74a2tEfkV
eSlFOPusrCs772wSgE+0791iC+uwOgv4ajKiu3hMLEElqWz3kmzGaRBOnoZI2IDTfmcUwXWtrG5f
IG0Q7gHyFkUCc8WDw7ZAItOAVtB61oy+aeiUdbsE8ItxymjAIiBoLkFX0lYbjTIP0I9HSfbdFvhv
bV9dji/MIGco8pqUOg8m56sBJs4EocMIkGuZvHfpxmnkay5YFmA1RLwK4THw5YmrVWZZmFh2VARG
XPbuaLT/qF3VuJlsvjQ186SpdyW9OhT1rXwy2GwoJkNjV1wxiOWIdKZg3k1tkyChpoY7Zu1tsmEb
rpx/B0YLbBbu+AGtO1dSmg5tVRlZFlRMem6I8iN1mrtsSDaiiyu7jdegWHCbeaZWDAKoWQ0oKKmz
QI1//TDIxsO1NTr//eLcJxNjqCxjWRCrX1Ir2MIxbw0vbGRtAAaCIVwXONObszPp1+vnZE0FqOjF
Qw+jEcy4wtf36AUUjU1NAgMdn/KzZJxvrbzjm+hSgjCBCaUnal1xCfou03f92/UJrFxYs+GFPaSZ
VTcaNXBhZnbfdE+mQXxWgBhzKxuxKgfeK4wHExBKMYTFmsk20ppATvNI0moPeq09RcvjtNwi4VtV
CYj1eZ5ZA4ZNeHzrztDLQUtIUGWxq4/osZrZbgmqpesLt7axcLbRNwftDxDPFEJjZEwzY5hikFWS
fegilX19+LX1Qn6TtzkBpGBxxaNUdLRZTbFe5fPEFC+3H+r8NWxvBp7ClwawGC4utyBE5FtdlzqL
QWwQjPl0z8Zil6aSf30mS31wKj7kH3nlKAeCzQ94pzMnRRqUBGrKDmr+tVAbL6e30g4ovJTjQoqg
9dFkDRp5wlABetOj2lkvthoELRU+lyC4cOEQSrU+QIKkF77jeGZxK2OJOAfBeDDrOjfzCPYcb/te
3k3Fg3wrk/CnCKT9UUj9Sb4oJISVMZrAkwFlmLHk9eAAcNQNT3pV3RcSBAtriJwSMWxI6Mmb3T3J
DkLxd3+xo1BlhjAuDgi8nvmOmohuoE8v1klSU49lFYgMkOJstmy5ldALNP4/OSJKFz5IC8ZzmKTN
O2ldPfXz6jA0e3vfW179FlN32mLqW5oqc4mCegy1mxKUSZMgyWt32hew62h112WPtlbvKQhy0+Z0
fS2X98xcoqAubeinBj0uSNBx4jM/NY924upb+du1TWGiBhFsdGgytmh20yVJNmSphEdsODXx9yF8
Lujr9YmsHU/0s3PgnnLIo5iOkXRWtHEiUfhcsauEX8KtJMyqAAPZA86IC6CXoJsp7NE1iFQZ+pHd
h47k23l7uD4FfkfNDVUd1yNsLQUcIbiRBQmDNaoTmvnSoG18qlPPJo8lGiqRxHOSjUt5ZTI8Fm7z
CCdMYxHgkmWAeZtlHwWRUuy0+MGazI3JbEkQJuNE00gbCRKKZ6btSuvm51dHQop37EDTL0CN+I67
MBslUpGx7OQ4yOu7wivTjStm5ettZAwQbkWVOp5fYfhcnxJFjmkZVP0PCsa+DaN35TzMhhfeRLSR
LOMa9aZBmnhoYuYRs/fNrdzN8mgDco8YB+h2TE6jJzyJePi70K674iTrfpGXPlpP+AY5NurN/sFc
jvAw6kNaZlILORY79aU79r+vH4ulLmye9YDjgaZpiKUJ83DMjAI7mCan5pdpPgBucn34lWXCUQCg
CIeBU1sIG7UlVi93qCICXtD+bsrjnnyRYnYwter7dUFLpSM6C1ca9KXYsWjXPd+yUZXaY5K1YVBL
X/J2H017c8sjXFkqdC2CUwhcH7KC4lzUQnOGEliWUzTsyp/FVuXh1vDCY6HnelWoDoaXqjf7Z9ls
4MeW9x9YXYAcQ/Ked64RiwVyVucqU2t6QhMpTTvF2btDT2bih7dfHqB4gcvMcZw4G7owDwO4e6s3
muxUSplrmJJrWbvrul5ZKbBTwS/Eg4H0jSEc8E7XErPV7fz0AqJud0D/pX83vnAmgJfWJZSr5yd9
2un9Me83VLH1/cKZRl1Cj2QNvl8djumwtzeWZ+UoAKKBZ0dD8TX4vAQLzhjK2qa0oKeOR9/ND4Ok
HsrWN6SsTOJSihjlrfMhZ5lS0pPkuMUv8+1mFcxGF+6NVK/tIjNzegLBxTTsav3mJwgUZGBu4qR/
iOaJiPKu6qFfJ6En9AWtiD9uEbCs6uBifEHFmhI2KTVierJ0oFf20+RlW01wtkQIah4mCRlRh9CT
qu+d2E/sg7LVgmzl9r5cJVtIR5GODoUFNO0pta3utzTq5FWhZPA6hzb7lLVbGCa+KnMbjXeeBB8L
SujQd0M0M43SaMumdtITBTV0HnVehdLW2khdNT6A8wRVSD9u3WbIeCPZAmQf3o5FDXCqhhlB+3J6
YtIP1Uxdm77/OwH8FF1YUm0bU00tK+wz9mpWd1W//3fj801yMb5hDFExDjjr4XRE185N8OZyk80X
SLhqiwj1g62DBYoydBz1O+eZ3toSHYAyXOLcSABpG4onhds2D41eG1E3g66JLmCFRXbzbY7xkTEA
tAFFMTA450tkxVGRRVlkBip7Lo/mViH88ozMhheN/aksmZ6nkhEUrHy2denP1I/fEck42B3xryt7
RRnoAYzAG0rOABEVgbp23RZjIylGYCX7uKgA//xu9rcnJ2DhXAgR1JFkJFPtEEIATXE5LqneApau
rBjMA040wxnJ8EbNFUIr2g5KG44B9eOfZbzvcm+8tdUwNhXKwHixFTLdcFkFIyQDjbZTG50cpOWX
vt3Jt7t48/EFc7NCn3qVShg/1oKy+aJu9fvkazC/CR2488hrACbD+X6Ee8Mg3K2kJjDZahYdQSu5
GxL2DCK3P3hU/qkGdt/qTXzvxKfrW2yhG9SMgTwTmEQcF+wwQTex0knjFKttIDfELXQX7UBd2foW
db//Qg5Qqogv8W6K4vyY1g6SLaNGO0EFeN35WeWXeum+XpeyODCYBRivVW6xg1pWdDTDobWqjBRt
kOYHJNVjy9fK/XUR/DjMFAURvCifUyZxKJHw0Meq0sYKCMmDyWBH6aWVksJNWr+Kcoa+xvXhujSu
9oU0pL1Ar4NGEIjCz48O6Wxq2r0OcHR4yJrjt5tHR5kv+o1yLN+SItyuwSgmjdkYjPfIEEfV7l8N
rwkfL3VdV9MJw/f2o3Joya1WNSpyL75eLMcheaiZrMPwjbSPdoa+oeiVpcfwvKyEs49D6/Olp7RE
vYepjkH3qBTH7uaw6+fX/294weClqhl2oYXh0fbBtp908pRItz6EHNDPWY2Ao0Xtntjhw5QSVLoW
lRwkdehm96OzdbGvHDcIALIP5xpHQszaNMWglv0Yy0GOpt6RpLlDVnldvxV6WdEEGn7i3QByVuds
snNNGA7iITjZcpCZfjn49lah0to0Lsfn8i9sqqGTnTIeMH4tv2TJl7zYT8nx+lHAI4RBhJPMu3pz
RSDvuyjYBHe6jfJubQpC2diP2mtkHqTkMYtrV6q+2v3o2rU/ZR+UZV6i7Kcsd1kIRCqovbUu9eKw
dJlJ3DB9osWdDAM98o3sxcLNk+lPqnU0U+XQ2UeKooZiJF4z7ZkBaGXc+p0ZeyZLvYw1bqGVbqjJ
Phu+WRESem0ru8yirpYczC7xsvaLYZ9Dy/BaRwUhQ4WGKrIHyKtbopOHqf/jdLaLy9eVlN+RLbt9
Ffo09Gz1u1brrk5AFUOPUl7vdeVJ6g/ZcFCMnTR1+8bO3bgwgGyVdhY751nua6BrYxHq6Kv0G81K
tyl/yNmDSnUvar9S1f5BIuejrwdfyxEFi55YY3mKkbnSEPud7bg9gn25MwFMQV08jHr5WKdvJLmr
klNJPgxWv8a1fXC04YjAwjHLZIB6uruyGr2ueqTKt3F6JervBD5H2e5YIj907Vuktr/S1nlQ/o+0
L+2RVFe2/UVIYGyGr0CONVJdU9cX1N3VbcDMo+HXv0Xfd9/OJFGi6ne2jvaR6ohI2+GwHbFiLdEf
avSID7pnJO9KXTq5xOmYaDu9xVwQiS4cxW2A3S+SbKfLH2bzro+3vc13WlW4tl57tL7ty2MV3ddd
tDFJ6SoEB2twkzTRjqXRbqRQxAb4VQy/eLJpwsJFC4Rb02e9udMzL6CZl5LMK8jjiOeQFkGwPQ+3
Lb1JAXww6X2iNw46i3nabVgPKbmCO1TL9inJHbvz2zJxSmnsQuBbzWZwdR5+V5LsbiRvjXnEme/h
cEvcLN7Wqs0B2rMc0JS6Vprch0Z6P4DTMDFDaJRaR6PLMrea8MuNcQCOxasNzQEFqdsoT6qV3ETD
p1lHHjDbePGCd6WHePGTxNPByiMUv6k3AtGsNR8olt00felgJ9coiQSfEfTAwRWwsXO+iQcw2MeZ
Y2aWaynfZf5e8NYLwmNnDc5odCD2yx2gXfcFj5yUAH19ENn4s8rvafaNKX6Nrnd8Kf4IeLA3Yuqi
P8wt7BC0Oda2Geim015BWuso9nM5PkApdVMp3CnVQ9sNKG/0h5R8D9CRQRvhJOFrnOdHPIO3rRF/
75HvLUiSozTmG03u0rrw9Ep3O0G2g7avihtTDtuSNm4gOjepyLaHs5fdd66yDdL2TpuxrdTI3kRZ
jZHYkXQXxSF3Wtb7dm//DoFhbYL7JKjcfNS36qgc0U3pjgVKcGNobxXDuq81Hd/5QSrg3trvqvmn
aQuscwDIdHrbxeK9UtleaimaZvL0Z8nCd+TibOkIqvbKdlDs/CGqwWBojWa37UKS7VCxQGU3i/LU
qcLR2KpdkHPHSi352unaZ5gDC6X1ZewnDHf7Y8oKzzZLr7foMAB+U2YD4lYG9ZVaHbB8XPGRAdS3
2mD1GzuF75SjEsaOEQbNG5LzzR/aDJoXpXb7ziI9Vr2ecJfQodkNWY+tYXTMuEfTv+J04E14krLQ
3m01r5whMYrnJCqhLyxwMzZQL94kvK6einwYPznVu5s8BGUGYXng2mnUOWgdINsyhxckqmy+tVDf
c6okrx21LOU2omHvGBZtvhUsUByS03obgIzq3ShUUjkgaQuw1ZjTwdOq4S5o6meWVDvOj0Hp1xwh
GSo9aI5ygj5zE02giFhv47R8CJRsXyJ7FamY0qJ2Akgw2iY/iBDtA7Jz6mLYZEZ435G6ccayeS0F
23UKc/DCu2Fad6zi6iOnmlsCV1Vn4b5Vc69O1H3Kh82YUWxi/pKbD7oYN1b21AIzyEjmBMk7qpmN
iG8pa1xN5ruBky3vvintHfpnovbe7ombMh1+Lt4mbnytEo7ZgpI/Dx0lyzwGeowMnQgseFLQcGAW
+zhLndF810LAku9iswNpceZ0TH+sEuOQ4XmSvFbNruDxLup0V8R0q9LOy8LGVfgRoRI/97EGz7Gp
qA70Krc6TY91K+Hy9ZaV96Q9UPmZk2LDrWPE3MisPNrbW1MrNhHN3aDeD+TNUN7H6K7RoGyiYVaj
zAdjaY9+LZC76z2CBSLXnlLuxPhxiVI4pPygykeP9CTKEo7VHGn9wcs7KzyKdhP3mMAydcCD4hrF
S5tso+iOx/e9+ST0+y78I/VnRJ7U+qmzb8TsIcH1Gg7EDfivWLXdbnxoxx1JH7L+cegfVfuRSVdV
/DzfE7FlXHfb/NOCDnkmfybyV0iOTPHS5hgo32oTxedEuLq8zbufPd8o3X3T/dDQ10RvK/VWQ+hW
8tiJjQeD3KYVWkMI97o8cwPzV5i8lvQX5KLHwFN4gyLmT5HfB8AVBbx2C2xZJdPcAP9nnr5U3Aug
y8vQT1G1NsBA4SZu96zUHGm/FMa7Bj32vnkuu7tg2KrmY1bcBIlwyugXBGOVYcOTyC3IdxY/V+1T
n2/zBD0vKZ41ZQvNXe4Y4z2JdNdKtgnahpkrs0MUfhRkX8vSASdg3D9nyqNEGsEObko7cLT23iBP
ivKedR+suYkETjHlTS33BfW77t6mz9SGImZTuGbxamAgVYujr0SMvsPPJdljST/RC+Sko+qECDsC
/bANJmH4JuwRJ5bmMHVnK7uyu9Gzgw5lQSW60ZTHIPYpeTUSQFKrT0afC+NRs44jYl1p34f1zmJ3
YfFQ8G+q3IG7xGiOVp16ovHMwWfasMENictPS/6ole+8eCXJnUSIktqjGmnOqEqnEcTrxUfcD9s8
Vl3oFDnquNeH0EFmC/jHX1HLHD15TLXjON5AGYLwRzv6SCnIp00/GQ6mfRdPEVb/Telvdfwet7ck
ehDqJjf9gb3n2VYv73p+GNrHNtsNqI/nn61yV4SPlbxLzcJNyh/DgMNKdwaQfRf6Y97e8LJySPVS
FD+amLmm8S0RjROXhzTrHb1Cp9HRlJVTjbuUPrVq7IjsWyXRVfde8Xs1AknvTTWJBBvabWIwh1Y6
xMLerehN0tKR6t4OG6fkiWf1xVGY+w53x6zzKPVl/RKph7i45WPqSPFY5vfmFCGiDdF+dhJhH7J2
objXuh+IFS5Xbjrlzcy+W/rBao991e5H+siClULq4q0erT5oQNeRdJgj19ACw0tVBCPAyZuoP3Dd
KdMVXP2iCSSwQfcNwJQ1r6WGLAupVo4jACY7HGed2Eetc/3hsJCfmVTE8cBSTaRp5p0IHF38hS7Y
CMCigci9Fco9I34mv4z4mvLvJ3am33HyBqoCIx+FMMYnrfKMTzQmXR/GwhMOPZU6ONhAiwao8uy1
G+UxUNVKBRqL0h0TD+1H/3/fn6X/Smk1eMPVCObphjHiSLwjrlu4xC+hvGmA1eov8eOE9zqfIdmE
JBRgGnwqKQUXB5Gk/9mnOa76HaDQTqND3DdJiIIdD0I+C9JMRvhCBuv5+u+4dAgktf9qDoHMGRSA
s5kccNNr7BBhNdYeg52N8Pf49Z2DFCSoCIBzwJsb5ZnzkVZjQpuii+iTjniVBVsabQLj1/VhXDrE
uY35m7tvy6pCz8WTFnmIyeWXkzf4/FS2R9kY+hpz6i1LL/Q8l6b+ZEjlWLs5mvz+4fejKWniHoMM
9jy3gltolTXcoE8cWUyLPLXxyggW1plMvEj/a2D6+8mG7MAHwjXJKPKMv8H7iucRHiwCtBBrxfXL
hCamCmgQsHqhAHfR66SXYSEFr+iTEEdwounByzC8m92Tnf+4PmWX0RJVPuDW0DqOXM4F8t3oEtL3
Q0xBZVM7YXWM0W8ZVy/XjVxUFCc2zknpEqw5yALP46XSEC3ijdSfiMq90cSFT96X9KC1L3mIy8iK
NbLkxtBQRTIYuCY8hGbFE23Q7RLvU+0pH/dtIh17+CPKfgf4nBtk6FnZ2danaPDO9eLytlc5aGrM
zQhuYFbd9Doe6UaFy/KTlt33zT0zHDI8UnOFHmnpN6JtDj1mKIyg63wWuBJDxmncV+RJ1fbqcDM+
Xp/xSyI+TDnSf/BWwwAXz/yg7XnVtCHTsK5UdczccjKSuE1Ze2RIPDMMNlFxmxTWVot+B5Ht8vwj
z/amege96S+fAiCaQvs+DuQJzzbHBJnGaBk1iiu+GleuI6w1HbDLPXn+/VnQKrQuiusY3x/KP71u
bijB0iYHq+lWDpvLJTs3NF+yEoSoRQ9DOvCjkKYR0bgyVYtDmS4uE3oKh9nMcRUjkGYxmMwHD873
uBy+NUUBWRTrMdb17XUHmX7seeaTTMooMAYBgmn7n0eyiKoFbTtwQVo6kKqlfGwZpIGTgKzYWZq0
UzuzO0CV88YGDMbwW+VNx95Cf/vKpC1ZwB0MHWE4dycO/PORCLvvaRAFzC/xJsZLxPmqnjV2EoBA
wPUjzQ3mrHlCPQtjKNohVvshlY6K+FgE/Qb75vqCLA4DTXWTbitS0vNOJ0WRwygoY74NwmA8V4y1
/uxlAwjAUFWFquC8RF7zBBBMOTI/luJGxPWzMNbKcBf10mmmphj/f03MnMoknYW2N5X50ZR4HFPX
TLUN8rbI9Gy6rnUHNUcSZa1HdGFgEzMUfBm1P9BrzG5GthYj0HWG6pcc9Q7H1lZceGGrnH1/sn9y
6Ic4uQzkbVVfaV3d9igand+ur/3Cvj+zMHNhMxI2zkdY6KutZn1HugwJjrWe8KVp0kGzjzNBRVPB
fMd3eEyoVturvmk+JOGDujJLi58H8RtQnzh4cME7nyWFg66n1TvVH6a8NT00aLG6PkuXtwhwIZ5Y
mFXFg75QGjXAAEL6u7dAtvwzQXbeNB4FuU36bsXa0qqfWJtvlwSpnJoVUvVbmt+XXP9ZjeZx4L13
fVCXF72zQc2FNOwu68JaxaCy4CWqn9TojiBDbuU15M1XTC3szinU4yoGnA+oque7E21wOQX1pp/Z
yD4chvRtJKnXy24X8aemsbZZvXLJWRycgSYW9F+BMWge06jox9JUUtUf7dQzxYMIX5BIwn51tM6/
Po+L7jddMgB5BZ+HPXM/MwU7rWo0qq9Vd3aB5MuwRmy4tEknsPz/Wpi530AH0pKmhkPw0G358BYb
U6GNOb3Gf1wfzJLvTX0SxqSxAnj+NNiTiIPdGxu8jDTftPacgJjdsZ///yzMIg4LAqqFdaj5jYkG
qWxfB14xrIxiaUlORzFN6MkoMhQCs3SEDUEdc/DSeuW1tzhLeBED+IHSLd7d59/nA+rDWpBo/kh/
0OTWRh6y21+fpsUhgBt9yo/gyTrHlaS8z+0uzDS/SDqn21v06ykY9E2fGJg5FclUwdKm1vyevbXb
Zm0D/v2Bs2ve6ffJbI5oYlQlaUusc53dlMD2Faz/GYfWkwiyo1l2e8MqXWPMdoFs3rKS7rUg3nXx
8LPoTA8CTF6IGnODUmIiihWpi8W5xRNoIuXDzM4RgVAsiipW2JrfhRuLeyh8/8Pa/ff9eQDnkF4f
AmFofqRBZuFQfh0AgaUDbBkNuEAPAG0xcz9FT3gXEPx+48Vqnl+u//pF57aQ2sJ/kCudvw+N0U6G
KuPEt/USgFKUafpw0/edd93M0pmKEu1fSlDQL833EGlrpvNaVX06xMh/pxstYwe16b0y02pnkOUP
zVqT5FkKpKc2Z+dQzc2y4gls8gigBfswZjdER61CrIEoF+fwZHDkfIWSsIeiTTOqfoeCFGMfPO+c
MV9ZqLXRzG+fXaezUoGRXoZ3EXbJACWpTOt3VmyuLNZfTM3Fbj4Z0LSlTiJqKlozGLpBnd6H3qj5
WR86aQF8IMJ3K3zbhPwQmuqy6j2Xr0O9r4Kn6+6yNFgIkuPyAHpUJFZmp2yjZqMeljouecxJ2wfI
HY3cxV3supUlp4TmHm4qgCTiXzMrNIeAC2BSmNLwTsQPVXOndM/G8CK1eqPWK3fvv5SZ80k9tTbb
x3GpB1L2sAbCcreUiatWhpOGP8TAnTwfnAhnFxvCbVAxtBIXjm62LgQt8Pz/VbJun0eANJLciwqG
/o4Pc+gdtRs2UiaeZhVOG4LIMu2dETXl1HggBB9jmsP5e9z1UB2A8g7QK2H2qZojKAlKFIU/9ER4
xRqhyjSMK8OcnwR5FlqGMg1To5+2/VsPDsLE3Za7VtQ4BeWHcS2HubT9TiZ2ft8MLRJFQYl9DkSB
V5ViZ5d0p5XN83VvWfTJ/7xlLjPaoNXJSAQ2YDNsUQguei8v9/oqW96KU8459yfpgEJV8b4Zo+gl
1uTWzsQ2r6ytIcd9JvoHliXbJskeaZDdtkm6qeN0G/Nq34DtJzT6XasO7kBRudVNuXITumSWA2Cf
4QZEoRRjoSFymqOTwNBHhV3H9rRjkiOq33amu6R/0eihrW4H4FOUHgqQ1TEsQ7e3tc31BZiizoVn
nRifXgEnxi3RRgYcS/WreiOOsbLy+aVHBESt0SyHVCZwbLPjwtBB813XGJua/KkB8WCNdpDNBwBe
YbgGjl1Y5EnuE3SjeEUAnDmbRyE6u1bsWPWjYCPyrfqnQC1a3zLtma/1jCyZAuMe7vc6+ELAsHs+
a2EiAJ4P8TZqWHjQDfGQWdHToOcfIqh24PbYSmVYiasLGxIvP4wM3oIC0pxbE83QYRWkIc5DvjNi
j4WuLlYWa8EXzkzMjlxknTrWUoxKARBHK9/QYLByrVsbxPy8pUxCJQ1LhAy3Y/FvMq2d1TrP2jCm
v5+4dJIpfU8GGAnEt7o+RsW/DAKNMHBnbFtzjpLmbSuMSsFTnEByKdz3be3K1W7+pZmCwjn6eSZm
o4tqmDFqRh3Z+ui3pvEh+sRDp8Tvkikrd4JFMxqe+MgmQ55wnn4LDEsaMjWB3GS3pQKwzfCcNyvl
jIUYD8WQ/2zM1kPJSgxyGoplFsDlNE4ApJR2K6IV910by/T3s3Xvs9gWdPQVuglrINd2+Vq0XAhn
k0gdym3od5tKbucmJDLYeUPt0efaYZBHaNB0rz37MgYCCiv0b71lqhZfYCCqxgjNTh39QdtV1a7K
dsVarnfpMoobEZh7TIKEL3qNzwcihImrpzUMfl5oHzUETgczBUbbeAQd4a5rmx3IDTc16HyYkRxM
QEzKpvMIdLq+fPrgZ6BIioQWFFPmdXHV7hSLlvrgG24MQBeYot3rBhZ878zAzPf0lqdVmAKERNlN
QX8C/OfgKAWS+rqZ6TOzUxSs7iCjNcC/gbrvbDqDmhcdShmDPzYu6hhiZZoWkBJo5Zzeq+CIg0rD
nOlFpFqg5SEffZOrD6Weurl5k8SjW2rGZtDujSBxKvaomr8KZWVkfx+R86GBrQRrhPWZqsDnnpIV
GanFKHQ/rZQeULJyA4XDBgc5QNSCF7/r2vwE4MgzGJA6goYr/OFLCwjGFCACUHrGqT7bcW1ABLIs
qu7XBjDvv8wiBOhoq6+EqIV9jdIH6kOgmULBa06I2aFxZCyFpvtxcps2lVcNEbgR/2S5DVLxlfve
4ogmEl+QogMVO+/dI5AK0YdWp77VQ6bxh9FCZlIBpeQaV8+SHTTZAIoAuuKFFEdFaJgkEnbiekPZ
sQbvausk9loT9ZLvn9iZ9yTVKDqbHdrx/d66N6MSzNv+1zfXqYHZHRKFA2BDdBhQBTRBARBd2V1L
i2+AYWzq2YKLzxc/6kNkunOV+kmRyAPKlOltmKnZLlXQlpAUSrFJxyjfXB/UtG3m2wq98wgWkyAt
UsXn2yplgZ6HSs/8vLktIWOX3WrN13N0iEc42KfaKviApoU7OQ8LoaihEhfMH+PhnejybdTXpMsX
1/7ExCw49IKHY6PCRETrjWb1nvyHHOvZICYvPxlEGllNZBg585P4WW4k+XZ9GRYu8uhCBX8LGOsn
wt3Z5yNtDKOs0CgaETwW3NDoaBvbWNxAjHsV67C45Ce2Jj88GcoA/HaH7m3qZy1xEuJahdcib3B9
QIsrcmJk5ldtWw1x/ddI4/5Wv97/Btgk2moZuJVxAZ5fTYIoqiXhIfZ61BxR0/UiqfyL156YmA3A
7An4x8uI+jkUbm8qISOgdoW2ci9Y2vMmig8GOsdwqqqzY0XmNLYqM4OVLkWfGP7LP7UKTa6txxW5
YmxpTVCF0CDeBFvgqz9feHMopGIXBfUV4LTj/f7rK45jC1EejzcI5Mz2oNCNJE01jvCYOMoPdLld
//yS155+frZDsrw1hmhaj45umHCb6taiK22nC9kt3EP/G8FsY1g8DfouxQh4tkMrYp6hcLHPlA0o
fHJHrlWi1wY0czDI2qWQgoA1vbDcwbjvNc018931WVv0L+DDzKl4OlF9ni852HBpk+kx9W30mQ1D
4XL2U5avjYmU4fB+3dbSQQ8kMECAyA5MAnfntkALVdlqAV9G460jxKsxNaNlz438h3P41M5s4gKb
sKQksKMFXD9KUqYeH3A6Xh/N4mYBNxQI8FG6w7aZjcau+0JIAQy8fLTCTdSuXL+Wv0/x2EUqBY3z
s82YCzmRmo7UZ+GuSBy7X/n9S+4Fgm2Q1pLJpefbEfX70kqKgvh6v22npgN0cK48EJcW/NTEbEui
NNInaKYmfgjRstGT5JiHrlgTNFmaKFCBaSC7srC0c2hWO3KrMqDp44sGXRBxC1UWIkKyEl4Wx4IH
EwgFcQfDK+N8uS3O8tyMIuITG23/dmJ7omwqJ2P5RrG+3vuPSjAwmyB+AJXaBTFnH3DFyDXU5Rj0
09+6tWfa4lh0AygdlP0BBJxtRFJV9jhoAkrlAw9ezVTqmyqv0EPDBqq4NuvZP4R+ZAqQgwQpI6Te
Jl88uVH0o5JrVK8Jiui3ZnHP/uUJge8CywB8/MRQfv79gTEeA3RE/Ci/KUNQVv4GzM7pxi+zsuAq
MYEZ8R5SgQGcp1WU0rDqoDHQhaGMrjoa6H1Fq5s9eNdDy1JQRvoUeXaw9AGOPxsO61qO3CyWv8/s
ndkNH21Q/CA9qR2iBRa6YIs12MmaxdkCNYwZcdrCYsu+h9ZLkm4DCP91L7q9cgYsbdZJF2ZKP0z3
2VlUM7VOa1SmAOsAyLPZf4TByrVsybdPDZBzVwCLVELHDgbM6hDZm2I80PqgRbvrK7R0Ezi1MosG
WlZbcZpjvoBqHuWW36ANpDd3UeDof4JgxR0WjcGtbeSdAKqbb9eiUEijK9iuURcnB8qL5jlWaxPv
gFQ7RCXIHuDqE/ZFmLEKIRHIsl0f7XRgzt+AuBECIADpPCzdzDuGIrFIaqP5OlHa29RsfAEdRVmj
rGjm4a4N81tIkG+u25y+ec3m7OzgJbCyg5IgBFab6jOL96sSE4uuiGfCVO9BgYTNRpWyZMztKch2
7Kmp70N5+JcR/Pf92QgSQSDOrsbER5rMqclnle2Hf0BY4a7+n41ZJE+HeKztDjbqAMeeZOMbNgBx
orx7uz6Ytcma3akQkdpYM7CtADPa5ZCSYvEaSmR5xf8by+wq2it9LAsKEzjmIyfoUpfHZKswa+V6
uBghJrZ2pLRs3Hvmc9YNetGBwxSe5fE7RXWrO7lGdLY4lhMbs+kywd6kKDabYDsfodw22r7t/lxf
kUUTILMDJm36Z15nS+wMr80c00WSYxZ8z2nkqH2wcutZMzKLpgnoidq4DTQfKFW0gT+ole20YGy4
PpRF5zoZyiyaxm0ZpTqDFaI8mvGRfD0boE9wEujdTQksyBmcnwkgKuigY8+Qm82Rf/7RowH2qwMA
Txv4uCGKiCMN2edzA6NKgA5QkJaVN2NhOFnzZT7aSScKQC3Q/v8lUp6NwE4smSUlw2OgDT0NNzWu
rmSWL1caBWJQ94J9D4AzbQ660ZPe0qoMSR9UJJV9b+TPoBeaMHPi6etzdWpots1LKceqkchiSpQl
0dac7K9/f9q+5wcHUqSo44PaDpkfUM+drwUPemGINqU+eCNG8b0aPbArqfxD/3pNSIcG72QD6FBk
L6cZPbnU1tUQ2lHVUD+4k8YxyFaOj8tNMX0eoNNJ0RWvm9k4ZEOgwBHj/aeKG+R+ovrb9Xla/P5U
JER2DJ41r5dUWRcwJUKjUT24SbdryEqYXXCoqdI0lYGmftI5hXJoJtKK7ZD5pYma2T4y0HT+9W2H
Plh0fKHsDEbruX4By9H5W6Ln2NdSqT0Xkd1/gCOIrjjUAu4FOUQUlKZSKppK2cxjbZBQWA04THwF
Ot1NWzmgGf0hs97tzdS1ZLqromPWfFcDfyw+k3Yl6bSwThrgn1NpCd1BkHY8dzMw9hScUUX1twFV
d3lEdtf94PI4BMfZf9+fl+zGfOStSgCgHrRhi3aEjczAZcDQQgkYzHVTS0OBS9MJ0gqtJTpzaVaM
lZJnOBVpPWzu21Juvvx9AnFiHOw66KhxVZ5NFc3iPOpRAlSs7xMT0td3zNTVAK9WgQO4wOKChizV
KIA2PhSqi/6Vfv0yh+ryf9+/KFDxJDONytKBSPwz5LexRJ5Brqz2whIg3UMhtT3JI4Ca83yKKpZF
6GPqdV9gQ0YfNf161hJlSVTKp4cydv2ce1xFA27TFHHnK3+V45s/Efeur/Klw8IC8voQZoOQK6jB
z4fAwyDpClD5oNLy0ox3lGzj8lfdrFyvLicKVjBLoHMDuOVCStlsGRrxTKXz9STfdrrqqGzFwuI4
TixMfz85PwpA8jUhYYHjfVApng7CSjM8aMnX0/rTUHA3ARoLiat51qLRSApyZ9L5XR9vkG/43Qj7
8/qaXAb7cxPTbJ6MBbTjXawFauerfXrUK3FIivxnlQQrrT7TNef8bAdLKvh9wQkIITXkYM7NlEOl
gDOnbf1E/2UbvgnWnTzZVKCZ1Ed0yaw1fS6ZQ5YCzOFTtLog+VDUMRPQ2W58rTlk7LGz9wYHHEw8
9/xHHT1/fQqBc8E7FIl4/QKaUbNGIPmoNH457kMwxYi9Xq8cJUurhC0PjMSksXaBUUB3I0naUrR+
GFOnMnaZ9hyMr/8wDBNkGaY9KUnN2XjrNsoFyG4xZ4lLpQc6JmZ5XzcBwRIdN3q8fZEiO/cCFIu7
UKHw56R4buzWydQHusYwujRVFjBHE22BPlHXntuIq1ZLoEnbIxajmF/Q+1IPjwWzDteHMu2LuUND
qwH/TEmIi0wsH4u2TIdEQpBMQOBW7Bp1raF8eST/mZic/GRrxqomqlGBCcUC6bn1imZpZ7XtcymW
/Y/gM9LJl3yjVSiIDEpMF5cfkLmU8bEYXdBEXp+ty6s9rtl/ZaX/x8osYlp1ZaZVDisJKM8UUExy
YL3yxFXCT53/um5rcWXgXjoCDi4r8yxBz1s7rPRa+nZTOnHzu1pLDy1O2YmB2bowfRAkDirpV9qr
zI9BfCDhSxiuONgCIotixqBAjv2C7WjM5iwLmspKhgweFr/lyqtonypRbSioM3seOxz0YQo5VuS2
asuVq8YCdg+mJ9AFnva4pM8rWBa3wrgzSe+rJeJ0Hr/YDcCbtv4Yi+xxtPSNPhouxD2PcRTtqRge
x7I+jEb1/fpKLnkNLju49qCubV2knIcirjKsb++TWndoh0ZUkTpxDPj8bc1WUGBLm+3U1uwGGufE
ahNu9X6AHmvjOEQ/o9WczBR65jHj1MbsCmfoPboEGgOhKbtpQAymOz0YWptjkW8LcQRvz/XpW9oI
p+amv5/EDzLkLFQHmLNBSBsWkROuHOpLG8FGL/8E8gT8a36fywPZFdrQI3ZkUeSq9nAPePwhy4N3
UGD8vD6YRV/AO246N/5KypwPxuoTYY3B2PtG+8NM91qaO60E+QXx6ib1rttanDiQd2nGxOsOhq1z
W3aqxxaIG6VfvMfBC12jUVp0g5PPz9wgiQJidTk+rxZQQQo9k4P0nDi9QRzUJVO781Tly/XcqR0L
T6uJ9ObyfaVXYYQcMM99mr+AWhK0v5sI/IdF9PrVmZuyHpANg2YYCP31mcuB8zlrO3Da+rljQPHH
XlX9uXQDfByFNVSFcYu44CUB630m43HI/HCLRhXjjz2gsrZJVgLgZTCYrPxtG1aRLJvfIdC6GY5R
ByuiCh0HbEvOWoH90sXOLMzf7rnoEmZNFjRrm+BYZ+6XFwJvuEl83ULF05ovRFjrdVugwRoXxqcU
LKQrKaLLnY+fj8OVAj6BFut5iiivdcUEdVLmI/9Uajc5HkGhOTgmGH+vj2NpJXQLpWHg1QHXmKfq
ZJ+AsyAUGRpGvpmxb2abVSbxy7cCwy0RzfQA56FON2/UrTpmirDrc5+BaLG3C6ce3xn6CFReb2IV
yXNrDc+6NHsnFi/SBW0gBLoYc+BZyw1h1aFtjNxJG3kXF8FaO+3SDIIRYKKdQwAAm8R5MGuM2GYZ
VTM/VqM3ImNfguiXDWt9C0sOPeW5JqwpCGrmgmI0zqy0jUzs/DFzDkP49Ywhsnh4NuDCjYIq5BzO
h5H2Vq2WupL54Dz8nfLgT5PZayI0C/nCyQje29DUwP+Y45zsJBBogIpzP83ua0adDFTQFZJdan6I
rJe8ux9b8GhDhJTIh6zZXnf1pdB2anx2rQwbdcAGEDl68YdbrW64k/B2D37jPSg6Hxshf123t7Ri
KEwD9o6SPvQ2Z7EaCk40UJKo9vVuq27rbmU4a5+f/PLk9lHGKaXd9HkLzWSbeK2TbMmtT3/9tMdO
Po8LeGzVAwdjPBqaTbRRasO+XOPzWxvDtGQnRsZWtHUkYSRTPaV01tqlFz4PT4YWMBI8CNHzIF0P
etsFTVr5zInkhq7JTi9+Hh8HDg2gzYsyR2gn1RhkQwHYJnfq7i1fuZ4vfn/qHUOJA/Aqe3ZNqpQg
lnGF7wfFa7pT45cv+ycytriv6Ggao2iHOp/8INBM3qZx4dttuDXUaiPo17nnplITLrCILLhTzDG6
SV/UJfJ4hR/zH00XOYjA18ew4KVnBqYpPHEgMxbmMDIYsOUkBT0Wrwn9dt3EQtg4MzGbprjuQgg5
9oU/pAEKvTsZeDa7uc309+t2Fg4t6OcAmI0sOk7J+Y2lARGFFoJG2O+h2Ql63lTUG64bTp81m+uW
Fg5kwDIBCENjItLQ86wnKSEvl5kMl9UyeJcViIxJFoLjWX8jarkFCzrEIsYV8NHiQllAuEKgHcF/
fgkYtKhRE3RA+dJI0V4lUfEquXkT22q5cqNZ2jUoaiOHByEadKTNwvyQF2WcSVL6kAEZnsHyfH3y
lj4PxhgAQ8ESd9lMZQciSS0Dm5IXWnHEa7N4srp6rbdkzcos+uat6HMlnvw6tHYEuW/BypUVWTCB
VgUUhXDLB4hencVeagRa2HHS+OqHrI8yW6mar31+tgxjiXgWRvh8a3jh46juvrwMaEjVcLACdHiJ
KzCoHgOJjc/zD9p+15W1t/2Cv1oTy++kmAVQ4zz2xoWllOGQtL6qTFXN2Elyz1zDyi3N0aR/M0H+
pi50dRa9IlXpyj5tfShJuGITgMT/+iwtxBSUsVHXQI5nStPPFiHPozRsWdD4g3Eji2Mkbwbg/6l3
3crSXAHchMy2BnQEKinnw7CbuuSxgrkaQHU+kt9x+oco4uv7Dov9/4zMlVb/D2nftRw5ri37RYyg
N6+gKS9TJdd6YajVagL0AGjx9Tc59+G0SnVVoXMj9sSeiekhCm5hmVyZlV25rT9grQzxArps5+XH
cwCODykJQKiWe71s1T8PyYRWLtHrhrzX0lVuhkJdCegurNGn7y///p/vG63uV42D70NuHYIrowUt
k+P3U7jwUCHpAYAK0IggSD7fBpNWgTH5RXcvscPCmCPbfJH1caqPWf/8/VAXDm4AATYfQF8TOonn
KWBdCqOf6lbcvxgBmPuvrNXXrwNz4S7MYpBQRkHrrJbVy8DpTKbb9yKx5DrtrmQiL3we3iCeILRV
QkHSPrOthjKdltYT1KYgMiHAzvFjUeAlz7/Q7UH6FmHol4ZXXfOm3JmBs8k+tgP989O1/78dT0Dy
wFP4wttVDrwzjHxw7udDKW/S9oq7c2F1FigYunURDCHQPDuotlV6I/d6EF+VZmLV6gm0VVeKbV+t
EmTDkRCAxt5CsH2e1sxrRzK7NgDNFIQ6oQiiVKyd/seu4dJqjSI4QKBA25z3hM4MAV/Vj8a96+Xh
EPzOPR06Kf4VC/v1XmMUPKALTRjM03mLBbf55KcaN4HlgbCGt0HSQbd/nAbGGIjKQX/sQSvgvMGi
mCB61WUKTQnK3w8Tqi608G6QeAakGbWCHx8vpGsW6kPErAg9zp4M389oqaVSu/dILZ5p+vT95y+s
FxprAshyL/ABTOazHUSnrs8N3vpAbHePfZFiEAuUsdrj98NcOMWfhjHPhikde6487t8v2l8GZFGm
K3tyYQAXZSMkSFHB+dqH0rsddLMN3EJbvJsPZnHl9y+r/LmSsVDcAw+0pBgROS3L+M9zkVq56daN
6dxX5XvWJe2L3uwnEzpYCZv+/nipsN8Ld4iOKvqX6rrhS8kKbgGNFuvZNh/XP/88uDZgcNFyijLG
mY+jHIuqQdfc+9okebvurqWSL23Ev98/O1A+0/NZN5h3b5xEijJu9nOxEfx4NK8DIrKAg6yzrQAj
UVB7TQa2twKoI7mp5hG9ebvA+zkYBVwC0DZA7IL+FqBmP+95XmiVnFuu38ttPtyl84/9/c+fP1uo
weQ50wrwp0LoKoXGwBVDeGEfPv36sxvXWkzo1YTPMycqAkLzK01/yzKf3QgwzAA84cEMok/qLFzh
ee+oPMvVfdUfe/fOLl6n/IptujQFUGGiYRF3Dub2bKfRCDlwrRGApuc+kR4PZXUtOL04C0QT8DMN
QMHOfTRq64Vyyxx8oGZGiumeFXko1e8fXzkgcqCNY4L1dykXfT5ISOsEhtOl+r3fW+gWqMNBXMsW
X5wHStjwllE9B67w8xB9LlWO6iceV3ObQVDJUbejeU1+54KfsOQo4EuhRoRbcTYP6KameVqABUqv
/zbmPqWbVEuCa+IYF3b90yjLr/jH1CIpDGEKTvV7y/lo9LsiTb7fjQtLBV0PAxo50DldCiBn30fS
e+zyGqSRgJfoVIQWiP5Rovz5/YPLGSDlsQA8v0AKZNXLjg6lft/p5orb000hvCse1QUiGXQnL51W
4Jpa+HjPAz0UeFhHBRjALQnRrtGM+8qhRKXtWiDM140BLCXtybP72K0g+PP9Ql7aKEiZO+B3Ae7s
S2mSQyZF1xbmJqE9OvMhgOzg/2IAYBoXLnh/2a/PO9WxtNVA+aru3dzbW0N3kwbDlcDp0pFeVEcW
tW+Mcm5iqq6oiqrGEK26E2miZ1k8gstzUfD8fi4XB0JuGgCtxc0+NzSdaRdOy0dYe71RpK09SNEa
dNMUFtgm2+np+9EunXHgExA4L003oAz9vHI+Q3uEz108XQ0LnQHZEnZKGY2+H+WCUwRs8f+MYn4e
JdO00m+Vo99X+kGl1WqYMlI1PenqHoO+cZ1fiRS/Tus/dxtgV6gZIZN9ZuU6ITLBJgpqtR5aVsII
mWNFwryWUrw4DJSZgNmFavQXsP7EZnOuUN69R1hZkYCqO0p7jwCReMVpXe7n5zcU8/mfgc5TzI3O
5hatkPM9PE44YwNp1d6bXx32YFYQOna7UJo/76hG44yFxDYM+cJ/tUz+H/Pag8LGLkdzBjUmeIVi
3oNbi6hr5fhLS7h0bCwGFlHFeUyfmu6EfsIJV5cJUs6oKoq7IH///vx9NUCYyj+DnNkHp+eyFRU0
krVe3xp1vR2qn6fSMMTypCJ/s6hEnFlYNqJJ35XOfO8Fq0rdavNtP6x+PAtk/9FAAxgJvNlzvhxV
mKUhc9kcb31hE4QeVyzPhVUCEwjSyrg0SzxxtkpAKAFqHdDm6KQ18aEF+/OOLxTaIWeFvCbSjd55
04kpnLyqYHKOfRnNdUIff74+/3z+PClbpBz21MPnqfmYqcSlD/+L76NrHJzfyztwjtRmk2BG7hvV
UXUjMVHvbq54ypc2wPlngLMzpI1WF6hUr46VvtHiWv9xQOeBTWBp+VmsPZyazxfazKpSzFlVHQsi
05emuWKjvv56wGlAnRggk4n03zkOQel16/mTzo+gKQnR16+Dz+f7Dfj6jGAED9l9JKAQvJ8/87U9
GZ3RGPzo9CHVSRPscoPo1b7ONyO7kuq6OBsgK5dCkYF1O3sYJ9SIi0LvxDGDMJIj9sK/stlfDR/6
JEBQj8qaDTDduXdp0m6WVDn8mGrHvAcdOVQk6TV0/HJlP78byyAAuIFzBay450e277Ra6ZXix0gG
N0EQ9X3oEmP6seHAKLAZi0YZ0hHn4JBK95jMgA86gr82SlWA8Ov/c4TlZPzzFk1+ibLRhBHKvg5H
Br3ta8jer24X5oBGgoWtD17qf9J4/4wAkW+naEDlc+TFtmqAAVzLfttdI6i5cKpQp0DOEQlspOn0
5Vf8M0o2S7dVMCRH2bUQLALVyrWg5dIIaLj6j9puQTaeGXGP5nQKMp8fLfZYN3dy8/0VvPB5MNXi
GYB8KDLx52+EljbKKBmrjnN6N+Vh/XMTCNobFDXBD4YeVAzyeYFaNFp5iLvKY0d5lDoW5MSvWMEL
Gw3RUyRr0G6z7MRZVGc4TLlz55bH3k5a7eCKLShDS34lqLswyoIccnDvFmxecDaP1DXK0h+H+qiR
Qnx8FMG7+PmVQDEbA6CfA91c5+m5tpr7PC2n6igNPaLsQSE4/X6vL5jbJZ+y4D3/o/9czsI/h7VA
UntyOrynmlPs89GJtNGOeBckkw6VcsLly/fjXThbn8Y7W7OS8nQQOcYboI7t2l2sX2u2uGBzIcCw
VJ7R3YyI9GxGg56rqZi8+pjyxE8psX0CZv2fz8JCCx9CN3g4XwCgTAczEON9c6xfbCfUf/8vvg5Y
kWcAmQkW9LM33KBMr2RgNEcvexuqv+pa1/+lFQJkKYAdBGoFHu3nPTdKD+hV36yP3gnxZiB2rLz/
fgaXbsZiY5GWhTeGN+PzCBxIQpk7vD6aZcT9kwienddr2mAXZ/HPGGdmtsxHNUkbYyxNYT4Q+IHT
EJX/vLINnIGHqrMDwAGS5ObnqYCjvvWRGKiPPPioTn1+5T5cnAXqeAgtYUvwvn7+vF7VFWIBvT5a
6WsaQDPeBfdwdgXtcSE1hEn46CKBCvMCvT3bD93k4PrKjfro6xox+rXjpxGohfM8jyttJhS1qrHV
STu1V0zkpektjc0wMZcItPyS1kIqpzq26sMKHg3+ZM5/vz9rlyyKt3iKQDgAunrON2BTBg7qER57
VgO97LZyDQk144qZvDgIruPCoQjAyfmBtjuEZFKm1XFA43ElPqgtku+ncWmllr69/6QOIWp85os2
OdKDM8cIfNj7HrInkZn+3BtFVxiA/SYQizgJZ0OUdS4sIfBetXoRzhknjFfEmqor7sMFfxRZLeQT
IM4G98E+q5SMpl3jRM/02FXTy1AbkaM4GZ2JuN0QT6P3/P3CXRoOnWJLX8eSYTgXaQp4Z82yqMtj
UKFh68nMH1vTIjP+0tOH74e6cAqAIXeQwkWIu5iDz5cVpV642oMDt8J7dslgXrEFFz+P0gBI/wAd
AMbi8+fTWaWiw54cywfWh/21ruALJwzNmohrkQBAGeX8otQ21VKdN82xM9FzHDledBUGf8nQAD2A
WhwmgNfx3LVj7tgMHV98eLO49UG3VAxJp6/Kee16T4H83dQ3usyuGJkLr82nQc9eAk8XU57KtD06
fr1tZhX547y3mJkMWXfl4f9/TNADuSFy3fDBzzxLBK1Cz3yEEFTn4Hm6Af0gcnW/qj6IXf9tnuxV
ikQdL68cjQuHHClpHacOb4QOO/f5aFAx6V0z+e0x59DJYSd05sTevEr52g+uWIn/8qZn8ST8DuS/
0WyAAtV5clrwYGqzacQeqjtUX8Ig64jqYoXGqayowtL5cLO1jXp0k4VsyEjL7wx6rbr0X7bz7Fcg
m4yHYykoWF9zbS33CtscxXFQ2q3LwX/k3qS+F/v81A/5CnW6aA5e6vpjMGdSVX86taogUl5N95P0
id6LqKxK4s7bvNJioR0twIkMcIFD5QXv3TsuGvEqM8nSdV7psQ9sXGXp8aDJxO940jBrZaY9CEwD
9B6/sm4gadMQezh19cKeu8qyJqE5I3776noHR4iwmehWQ35zKK+lHb9sPhIHS4P9svlogj/X+Mkq
f6BIGfHTON0CfURmIxFohaUrPftxehAD4DENFrYpYFqCs6tkTe3YC9G3J6uqwlWbXev9uTQVhH1L
xRCZ9C/sFO6szSb1O3zfIA3UvqZaRPJd8jfa/NSJXpZKRwjrLv4HJvX5xpRF3llTbYuTG6opruiV
5/rCROyFUgfZYA+RwLlHNTGLl62g8lSZPvF5ok081KssLKwwSK+1wi9O4Ke7gHAZysE4A3jmlgT0
57k4tTkbSrjDKZgpGMFXuliN2jEwf3Xluraff/jIgTAfOtXoOV4oQ79INZi9NgrLbcSpFmsNmfQr
vuiXRw6fR+LCBv2wB2jOeXO1rIp0sEsqTsL6m8VW/ffnvx7lQYDkUIkMkKn/vFRqBIiscE1xCszo
vQuuvDSXfvy/X19OxT/RcttXbu8xS5x49Ra61pXk6pcHGkvz79fPYgE777LB9vHbX/P5qL2O/dPP
1waxGMwp2EiAjlrG/+fXa3IsIcfo8lNZ/+pqGfaGfeVWfJ3B0qsPHwOpc5QBzp+OwK3R2sewuf58
mCYEF/NLnl9jS/p69TAIKvbo7EQCyT1/grPanlOG5viTRm0IPCYa5aSqE8d7BJX9T1cMQwEFCVwL
lMG+qDcBuRQ0Q9aLk8HihsXjlaf263H6/Pnl3/+zIZOul7Iu8fle7ln7WLL19z9/Oeyf7Qa+74IL
AmQwkLc5z6UDx5lCZXAQp9ylW+r5kWFUYSoaonF55Wxd2Hk0qQJAtojb4606M1E9cmEF1afxBIYb
JTeNPYf0x/4xmLewGwiSAoRhgFJ/Xq5RZQVc8Hw6jd4YOY2IzB+bPgyAwAXLhe9/aYPJUllSl/Xj
iQZE0gPVfv59FPxB3AoQ00KRfDYBLB2ffajtnLpEIlY11I/RcCYaxQCOwh13/xPP+7xCqirKGf0o
zikoXp38xCDkoyfNlfjuwlbj6uF6LwSCHkzt50HQsTDDZ2P2SR4ta4L+cRVT98eGdqGq/p8xzrIu
Q+eh48rDGGAuj9j4BEmmKxH91zcVIwAaimrrkkk/D4btpu8rZmCElkaVdYPnJHHND+ptIG5W6MPP
1wyRKTrt0I+4sC6emV69H5qy1i3z5Ct9XeiRYkTrstX31x2v9HLNzm78gvNbumJAv/iFXJWLXqVj
6lonNnhPJrc6GXupeXTmwDl0JgrismZpggSJJ0MUIWlGBjv3Qjr248HUqC/Q/KXPZpgHLl9NTlXu
edf9lr73Wy8WXCIvfBGDgp1uezp067HJ2ltbmXZHtLLpedhqRrVtK4RBLg+g0lhxa8OLepFRD6Y8
ysUi9kMZDREjotFMuNORTv10NNFSB6J8GppalgzKTKRNEwPKsJ23wT/5fqwB39l6VthZfSIaM670
0HLuBKeJlyVUPjTgEQ6C6rm0+B8FRe4yntoyjWUAX36bpbEzr+q8tMG5Q9tQzNYf1xD7zNM3fqCR
AUQH5uC9SiffOmX/G6o+oemjCQ74KU/Pk94eVy4UL0czTBsjDKS/NemTp++oboaDByFbBAfA9X2Y
JWqi/r73q3CybkwjyV0VeSD4slka0uatAMpsDmoibLke2iYsnLfBT8MC6f2WMnyGHmc9XQf4b/11
qV6KfmVoSaa/F/qNJbfSNxKzGVYqsElhGitNQ3J7tnZzq4eNhV6JrokBtCGdf6zYqi83RmuTVBwU
OwpDHoT+1gjUbeukw/85cxOOphk6CH9SEatmjA2sg5WVRJd/y9a4K2dtldmg8lc8Vsa+n98DcDoS
G+JdTTYkEJZNHGffBc+DuhlqvMK8IE2/q1VSsVtN34h+O1obVxyaHL1y3phwyz40gG3m9QdSNZ46
5GNS5FAfH8iEertfZ5EU1UaJIZ4VRXSZrqgF1ZWyX9dBnxSaSzCgJfVfMjtm08Y02D0rd/AG75S7
Gl0GnT1rpTN50JpNZ/cbp8FrYSe63sVD81LnBvgN9GrtlN3dyAbi2j3pNTTtP2rGqdOBIBYmSdWf
FgpwyNnuDKX2jBU1KKGQWK6y2Oxvyu53nhWxHKwQeMG1xYa/Q3tHs1jLXmzrVuUsMqlGqBFR6cW8
bk621grSgsOuylPSl3LX1JsZsWo5e8kgt9W0pqYV+vWfsjjOZXMzdk5S2ZBR9sjY1MkwnopxPTmo
leXP+GWktozI6H+ZCkrJoogGufOdX6DKu+snrY8qFlRkqCmo8F1NIkhOP7Tlj2plRQwhob69d9nK
GLbovSbcQo3H2FZ9E856+Wzbb1SaN7zWWai1uFZb073lxkNQbq2chU29q8y7oNKJK4cYWd9YKnTC
GqS0Y6+/G5qHwfOi0fWTDoTummZE+dAgT7ZlShIDnRGOGZfDcx48Kf010IrQ03/X2m2eHXnThaKd
ieO/tdpENHftqNjU9hi4BBWb1ce0SLreCf0KzdymiJz8KYf96cfQN3/N/d3ENj2P/fF1lBtpHyYb
xZPNnG8tF11K3WZWr+X4YBoHUBsoffrDvCIaC0FEZ0Wp9zenzs5hUZDSbZUb4TC/9OnG5jeWvnNc
LSnbDqDQtv9VlNrerO5brz8weyK0f6FzS5QfTdq25DWR1pPs81D1iiCHspp6TqSY4rHWth2yocRO
+1sN+rKKvbblTY4/3Rah1jxYfF/zF84jZ3xe0gk2lstIymZn2hUW95jNe9VtSz+q8nXmbMb+0Uid
SEGrT/dAvgg17RqVroVQPyhoVAN3o8v31BJR5R1dd2eUGrEh7+7BnLnDayofNO1tLrJdGcQMiebA
jzzVJGjYJH6OpmY8MSfRxKXfbFnfhU6XvVCPvdjwUoEYgs2sm9sgL4mBXIocHlsHZHngTRM8C92m
ikYRW/4tZQfAzJFxsfxd6uxkfejExiohPr2dGGqMTUCKaiW7U5tFrljXdMucHWReB3SLmsXe61ad
TKp8o6eJKBI137b0rhAPA10P/orLNcTqpnHjWxE0NIhXrPVqBfVWrX8vUbr09aS1kjQIu/boKh7R
AaRdG83be3Kvm4+5dT/0m06/KZ0A6bud1q8CVhATMby7rezY75/YaJDegjewAk9RpyPVFayxywWQ
D9Rc2zgUOX10sgNE2Z6y9mkun3tFV67EE8ZukXJi2sGw3xG2/8qtfK2nDjHaemdpeI7ufG0IjXaG
XiCIQrh9h0wzEd6dE6zYfPToETh7MqEfCi+V0/0K7FtnBuEYW6ugIzZtotQK+UBJ3axxwvsSGUEn
mVsj6t37sQCr70poyyOdOHTd+6eGboNJEKdYobuRFbFrsHDW1kpy4vZ22Hc4t92bym+DPm6zm4Bt
2/bBmv94uNTtYwXtc/5gzJtRf61U997N9sEevH1RBaTUNwbwq1oOf5+CiRkuFLpw/eIpgDG3gg/l
Ipm2n4IPSDIShtyYal9rfhMMO6fYeLqKZHMHAWmzBNa2L+8GmT+MtTr4WUtMcJ5VRbDzuJNMZZcY
xgreORJ9W7feaOxVmDuJKCAY8bseKr8NuXlKdRmWeMFs1ZKmexy6Xz5M6Dzdzs5GljvVvOOtEN5j
3mwtfmjmu9q9rewMXskGMsPgdcFVk4R3O1uUJKvWpnNnFYmtq9CqDgbuNevcqKhOdhCBIImw/knT
dsO449NG9x8c+7EqQZU0P4z5S1CslcNIld7zZkwkckSB2PjFDXq59XZd5q/Mg3l7Zl1Ue7cj26Wy
A+NOQASYXdK3hnvEggcPHd8M+WUR+HGHTinqBesOKKLM/jUM94yu3RmW3ji13U2WerHmjevcpl1Y
6/oWBEsbd9zrWh+O6MqQLIQq+JwO6P5odp45EF6+T1mcugdnuEkHRSDFaPRvwQyLhfMh6YfURaQU
zo3Cu4N4KB2SoXnSp4fcirh3nzVHu/0LX440+iGwnkuqh3ykZNZGTPtYyhcqYtlvzBpJUn1npneq
m4gwQQTRhp52a3ZDF6OFoQ7RubPPxtey2ThDGSM7SNqZh1MRWxoWxVR7h1Uf3TyEqddFEx2Ik8lQ
4699noUaaFsNYe3s0Y9N2Ds5ZJHVOTdolKrbB5knTLtTUifDCA1plXRNwtTKHEuLoBEmq/7avYKV
Gm/tAUoHnZ/0IhdkMl+cfme5m7K6sZuT1dJYFw+1M22aVh2mwYzNst3k3mNj32ZTLPynvi3DoXic
+/KoAKB14Tm4LEL7CDh0nMg3b2iAB2AkZeqtjEbEIACPVY2L3JchKARc+OE1e1XByof0TwYU7jjc
psCkVVoXcYg8GHO2FlUBGzAkvpJHEIGtSg2t+zCk9VxGXhUXXmTqxzzA2Z57Yrevo75BW8Y02aFb
rMfgIKkTS9Dg6T2WYZMhO+Pa01qfgAl3gzpsFL0Nhuro1TJhnV0Alc5ZZI9VbHRO1HQMy4Xj2IqV
nIN4yOo4NyyywFKKAZ4RgKRqV9CjxI+3ShUNvnqGTQSea51K52AV3cGTZcKcB1qgReC2Dx4dEJpI
4aDR5tFqJ6JrNyNeDd9AEV9FYz6sHR5P7BF5jcj1f9fiza5uWXWnUghpvwv4QK6ztdMizNRAWOev
xDiGQVvvK0xy0Bzi1evauHPqiUiNh4bMtoiC9pq2Hbo3CCsgfHg13D8QJOhY4gJYY6CWUTVDOOIk
0rSN7HztWI+e+wKimoMKgGJPm3iaoK0dPOb9H0Y33QTvzIqneT04a1NbqX6l6ePKph+CqbUpXxuI
s+j4LxhuLQqykdM/ucWKsRj5rdCbd46HUoM938x4MetoROFCmE2YqpWwPRQUDm3/O58LQstoCnYF
a6M6u5vH06heRnfn+PASaai4m1AcBStewNt4V/Dn2y7WTBaqKhn7DYPz77aIQp6FZ6xMzM7V6cn1
CsILPTQVh18XVlPUpPYGVCrhUP5pp2EDqGGkOx+F+Vw0p8JI6tnHO73Ngriu1VrCk+yofzO3W7fE
O5TdFQ5NlLqtfY3MSGxMehZpqR81ZRmyViOtZMSSDdSt5tfJX+PnRWPjxSXKNmUdtaCzy6c+SWUQ
8xSeoosYkblmjOxCZOKvFHHH7L1PsEROv03TA2/2Lv6X3gylicChJyiaETr9BdMPN28DvI2BBnNS
+91d2mcxxY1Bjn7VtX9GYNp894UNnNji1QRvTOvO0ZCpW7MNDlYzDGHgPSDMOrhpCofGwo/R4sBo
7xmzjhPb2sZp0hXxA0o6/VmymzyA55+DbfXOLeAVGm5kc7HjdXWquYvz7LO7jGkrW+wH/XcJ97ms
HMJNnVhsDgMKWec8i8wWWadspu91r1aFfGqmXe+A6hM8X8Y0hh1VIQ0UcbOKoFYQBTVmoIhXFiQw
ccI4/rEmOR1XZcfvAMJ+nlVekQ4xaIpAE1xIm7msN1NXErsww4q/exPiXU5KN0ecW0UO9VP43+X9
pN9WcBNocFOyI9rI3gU0L/20IzyXd96MP1C0q3m21k77a6ENKoWMGjgy0MA5dkvPcDE8yA5KiZMR
iRwO0dCNB2Zqv1zeWCjcNWbYOClijum9pr+ZMcfKb2OnUXFrlHhJTSJ7e2eJGSQMLkJasdNAFmPj
L4bFNAc/qnt/tfR7dmy4RSYD6nzozOjdaT3N9av0sRyZr/1ScEd13u7noNrV6LWjLRwONoZop8Ut
Qa9uw9Y9dTZG/UJ7vuNavWfOyWKyhmNf37RF9jE5zbpzvF9du7iidpJ6v10DtOrdHJp02pnZRwAx
KVT8HuxCJG7nkd50SZY6RgLlQj/OtbSOLLvXohYBU2nSPiw0eCdZ1T1UlMcN4k9F8/XsjCsqZlIW
943EQUIuw8863M1+nbHpqQjqG7dvzKg1rJbYdfdmcRYzqbRDV1YbreEhqwzioZVeQzQ2Vr8c+ejz
Mnbd58ylpM+LJFenRvRh5eFFr2tImOkZ8RvN++817bUpStt0VY2I0EB+dKza5hWQHhSzGiPqWvQo
+adUvqblrTc2sZqeeKHdYF63OZ/CRnRZmHEjDc1WF4rQuqv/TFWdTSTPePlsjZZXreaaG3cQukHM
MHveIRsHdE5XevZ3tJB2klb3ksppRr6lTeWLtDtt4/povoKAE9L8mViWJRXALAzDgB1o07LE65S+
9/AOyNSowt93ojftvT1YWgjB1gf07GCxhnr6VQJSF5VezlfAdSgaFV1nb9sy95/7ujBjp5pWHqBP
9uSuXNHsrdrcuG6Ow6vd89ne5JoBQTanH5A3d4M1eKD6aPQBW4UahCYROeOBVRA0Ltw+5DqQGw19
LtwUNpBSoNdH9LsY1rp1GhkZ0r6vghmZEAMcS7lPD4LNsSiGrW7kCQhnwLnJXg34V53ev5SA1h1Y
O9x6Euc9e5Vu9Qgl2ogvVfnhbWj2DZJzqUYgtZH40nsejfZdUfHS6E+lKRIBGAnnt9xV4KnC1Smf
0V1CsK1k4odOIsLw13X6l47o+dG3Y2CRHtNoxl8B90lhFLEvj6UAXoQjeOERpApjt8EuI8lU+aRz
8mjmhxGRSqDtSwQkYHQIVf6s129Kmii7WsRKSxz7bWrzqKc3QYe0mux2xVR+TJSH4FNOcukRDSBQ
W3qhzY0VSCnundJmYTmX+9KZpjCFRM2ct4T5J53C5dNhpqhPUsfcju3DDDHx0t75o9phjhaRxT5T
78G4mxgCS8B5nn1rIEVQxOA0iGGPH0bKRSjb4QFxR5g6m6p8ybQeh3ploSlunt5on4Y8ffTsP6L4
PTInnIeNmd96zjYVO3fcWaDFBIEBSaet5rhxFSBrhboeGVKE+FA7HKPOnMUtr6rnoJn/1GLuSFZv
rDbfIA+cZGpMNOXGZflute9BkdTlez/uUNT1baQz5nln1DoikpStHH16gjzTms62tQKdGhnHcTtk
+QrJ5I2bNa+ioHtPf+q8U2a3eHcRKNNNr73nYw35oOIm1epy4xo1QWsZvEU8HVB6nhTuE5x1tS3A
8eFOcZrZyYAAydtMQbHTWTrEjomM5lCseRmJCvlgLU4HLeSF/XfOtNdlH4Y5TVj+0RsRx1ea+rad
0UGbxR4ajmvzoc69KKMIVAWP6g5tX+ilsZCecmed1NluMg4O/i6ToOJFaDNyEVfSILUsUJaM5hRh
i4unhMP6wNBTsH3jvxXpwxA0iUKuQbYGmeq/dke3ltqK9CP4Pxxd2XKkuBL9IkWwL6+stbm8lZf2
i6LdHksIhEAIEHz9PXUfJmJiYtpdppAy82xpbL6n7i1yzXXnMZKOmgpcS5ZKILwtXoCPTX6y8buV
n+m4l5xi+6H6kSYpdXcIxJH676usd/dxVCfr/9PAbaf5qadX3gA/+erozUk/IhNV624yo7DZuN2r
NZrxnUB3qoGzmkZXPqMZ2yE6N38C59LMgJqH30B22HXvFxycazdhPEhFNgVNgVM9LkcrK06RdLky
rGI+r+xhD5aKoa4uxMfcciHRUdIOl7CtyFZ3fulsxxBTIelqMb26kPBZEZ68dsLcfGHz72zCzyGa
P21ir8tivBxmrdMekwMDWBC2FP+rPLa9Ll1FN3QhcR3J5tViL6NDtsOMY4jwjI9Fz+Lazt7b1HYl
gqfLnunCbm0dT9GzTvwzGtX7ft+NwB/gXhe1H0frXvTAq6YPyxQDjoImaqE8XAq9GCUPra+eKaHf
VIsYeN1W7xyDGY2LtIPTDQDJ3LKPdIigUE1GbLfz+weClJLcbF2H6ItNGtwwLl6FaF2bDGTa0Ses
FEH7yPFuZrNcn5Ft+jjAr9AF3ZvV/W1NmpPcoRYS7KaaBkWA3XVDJnr3duzqm2c/uDQ+Xvhi6ewO
cqH31imjkRIqT9GD+0Ao/bRopD4kDBSwu/xH1u3LdQZYYKKaYkdBtu/xZ8txiJw012x8joU5yiQo
5rH/3pr4fY/8etH07Y5/L2Q/ID6/Iim+NRIfw4m/KuEg+drzz3IYqkiMfREP4wPhXvILzBV5NX49
p+OLCwnvl0rCLvMMQQPr+08uomeA6TGwC4so2oGA2HV5jUQo9Rao5i0RUG2liPCJpvNKBB5wNz70
Fu7Svg+9TIbp8zpN7F/b+AoRnCZ3o/7JuiMaxpPx7k042fQAIIdAVYdZS6o8HlC1wptjHuT+Y6I+
2+Pwgu3Y2TQNT2s0kD8QXyzFtMkgwyoaN18paPl2LDcG9AflaF0SnN0eAf7+k0Re8tSxaxjb4KLW
NswjzosUk7Mh3Y9w8I5vS8WZ/LNuvA56fhRmvkURcGN59Vv7BEToQXDxf58el/rI+ukWkP3ZBPZ7
R8YD1nzGYBYaLw9AkiS42rWgeUzHMO+ZM4dF71FZdRpZ4GkIHfQq3b+MJFVI5FroiYh6heCtbxz8
o3BefhOFTnuxZTj7ZTc73w2d/xFIHHfftPW4srEavFCeEa+75f64x5f7LoGMDm1QxUuLr47zg4iA
kKZDBfj5IV2cMG92f8awml403SJcDENaJJr8jX1flqOv821ebr01b77SpxDHJgr/jQBfB5FUI95m
LxiOXfzB5m+s/iD5voPPm7sDUhYReUS96RwpkpbSjzvE1TTxvxb0T2+c3GnaIGtc+0s8p2o3vwi8
8TxLhLJPX0HzdwoTDBVuPmP7xjjJSsVzTlCrleZFJO9DGW4nABw87GSBWvC2dmbCVhvzxtLxjS8A
BFp2XNW84Oq2GH3FOIPIsvZhjCcMcXt0neP0w8wHo3Ga4TwZliKBsVooNL/e+75+rHDLNc6TD2Qe
Cx2rZVzqJP3e5Az6YTsaX0cFdSC4Wt3moTcEkZWgbuf1AIz2aQmngulwKQmPc7DAh6HFhwbk0GYO
SrfiMov94eC1w1K3W9MVHVKPsCK7sL6+Ov3Jjc8B/RBw/q8gtpyZ5e6cXrY9KAdABA4yVCaIqLvU
LzGuZc4yo8Im2IRioP/EAQgW+wtZxhuU0GHmpMNzGIoPotFVJft/Lo9ubhe+WAWsLHXUlOOxTdBZ
gqJc13Ib+pJ5P+mk8wEiU+79yBjdM8t9wL+WJrkXwtyJX2SHM9Jg6jWoAaHCjLF19dgkOqdm+dlH
oMftSC6t8wUxX9aNW+1tQZ36UxZSW2t9FUDbV3Kb3cekR/Gkj17fogk+x0Au1WbL2UdJ8i7yTtgB
vIibNSPx97hdmx6usA7RTZJgoSO6Hy6nTKTePzs6Z6sf79ciVpp1KGhgIRfyw+7tsocsLvC++pfG
rEThzftlyXAaMqufLfmh3jP1nSvUH4+D0ddl3nFq31I5l20/l0l4S8chp/i2OqAzQYm0L7TVuB3c
wkPJCOi3nx4T8TnRenIftPgWDcAQIDbGHNPp2olzp9/DvgN8NVT+uGbMw1QdbHtuYiD9rsq5sdUW
DDVP9trs8wMKjp8RqEXA1qMqjOitxwBdu0x9DLvd3Z+4ZCt/8O7VqDtt8R+ghBaHQOirmQF461PL
/sTmc1r/JStebMDYK4LnMHaBakHTYjHJ7nE1GadCThUAuDqg7tOdTm7QKCMIDwcwBlAZf41Os1es
w/eS7J6bD+qssD9IwouQYODG5kuQGE3Bu6jccLP0YDuVJGM5owDQxlyC6AY2T+17tqcdvlYss+9/
fZ8f0TH/J9a4ClaLFhEDEyk22UMlYLnNWsJ8AJKUHRO2qV+8tTGYmYjhW5x23EcYFlu8FEELdjTW
+FW2Fivl+Za3qd7/9qPSfkm3ENCGGy5xVIfAr/ds2sAa6KQB5bvOKBzrEosHKwKPIhUgAg5qnOSq
sVFDZy1y6HieaH+7uU4flX5EAKh22DBF3MD5dOYxWQEQxzFaIq/hpbffRb/yIQYaEKziR82oIKPN
aMsumNG+yACAkJvzAuYLYPvfdk4f2BDntO+e10HgSV8bthdu7+MTD/W+zwXexo91+VLNd9q3lR3x
lixPnP6VMwiwD4OXV9xhXagpfN08NbH3ohg5iSH+z2+Xl3kPwPafNvbaUtwk0Tzh76UFON4crpVX
qH1PBN4I+GpP0okAQDe89sCmOMS+YQvzmzFPA6I67QT6a8dIEubYdZ4N8y/BShM1/w3vg4jDi6lb
AIyLco/mWkv+mqS4UgUKFZAjOUHsD8LU4CvFbxo/92D53ACpwsB8Fp3ms72X+BCt97cN6xY4AknX
kkRfU/cKqFn4kByA1+98UrrYIQlhPG6pa9hgu6e6EApEykvyHUyiYWFhNl4ibiSP26OKz/6UgLzH
LCfi/jhy9rkMYQ3CZOL3K9jGV/hIKCY2twpbDIurS/E8KY6YNe5ceulnI9vCXfpHBUNPktJChX2x
b09T9NrMoB+bs0SfsTXsQsEjNBFAtTA9zt1cIWmzxsTxkHoTmFmXT1lnQOriOsY2z59Bg3Ul6OHT
dtoq+NQeqJOcXeaO586YGaA/1RkFk0IIfULPRNRW0Cj46eT+7TJeOBhAggl7NKXNFx/UHAkKRKxU
9/tqGNZy9Xp83Xu7e8/YmXba4DxNUZeSBofK/hPg+Vb5ehfbCLSG5iCAU6zTA9DJdJdQZ8wV77Ap
HR2TK9Pe3KZwDZJ6gCtzQrVx97LR217OgwNxzwT4oieZbqEOkH0+6P1oeX8Q03BsoWm3JvnewigP
MepK3EmEGnyVbgxlfAiQNt7GAsXhyqVro/dYglKYW/6kNjUduRjvCdBTe5Y88U/RTGo4ozCqrUGa
BQgwTbEuD2KTkjH9sCUJZhqy/bc29qJ3uFuy1Sehl6O+ojdOmAMikPoseOt23ImCrjjtiJomvflw
xu2EdYb/6PZfx1ZczEzcoylW70oaZ3lFW0zSbIRyFUtisPvcy0I/VJ8uDgYFQ2f7neKUOzXZxLOr
ySsz64kY++ztw9nK/YnS6eDP259kjj77bc6HGWWWRYdYwfzI2XxE5DWqPNIhUyG/HaDpLY3OPp1B
JJg8BWgrWZIvwV5ti2trSmN+Hhd7iRh5wuWn4P1d8pY6SAVPf8fUe9CLvYH8O7to+FvmPcGqfVpn
CoGNfl63+GWn/hVjFw5wUmGXFS7f/m/IaVQKTHVDIMBNBYuDis4r0FNVBFXUsOx46eaiTxJEDIrz
LEBB9Bh+7PLgrFAZhOuCAXSAt6eNChIP4C911OQtAAzHOudVeCfryDwGX0pM+ysV+x2b7nt10T6h
ZOg8cuWABgJAoVEK9964nGJG803tVRpNGINiHHdMQJ7ODSDcMqCUv7TqHjLVTUs+eDTJPDL8+l3/
IXHNd3ot2mktfTMeg+bkoSN1pmfKMFwrc0xQxvkzpIWgtLa5GidxcvbxY4gSUSxehONCLdobr1Ie
EL5dnlMfhgd4BZC+PuBnm68QR9JDhwRZhQaMP7IiCciV6xRAZ9AXW8RryMx0iWt7zeHAl9Xm3JVM
FjTuPO/nBEvS0OTgX+6mkXEpo/G/Lt3zwZ0Kil9ownev4x0PZzzADJNxCRyBDUcziwIJ5l+xAWNE
dn5AQxYWDVQYAYt/B925ubek+dJPEFWZCsftgzmqxvKOEoGSeE80NGvOP8W202hCr25dH3KA9xj0
ge49MPz2ebH0G2w+TpBhNwTF120MSde44lNgL/wlDMc83kHRJgEmdUQ6Ayg3blzuMLqTEcKz2QEP
PokE+//6HoIv8ToOEK75aJova9yo80oR3sGJzQ2sSpgvP1LWFJQ7pUqfN9IWjeleqI4OtFkg9to9
WwXLJkrF0MTxfYtPtpUUNCu1RUL0IfKwc7cjpzUCzjJLAhTIx729dqtfK+J7ZYNZNh83EVcmCvvc
99h1CGkWBE3zraleHhHAxp86PgQlSRdwyHRP9r7Ewt2uGjYHKqNBshoL2LaDsaY/ajqMz22P0UYY
1x6lVPLakImgNi04buPeQXhuSTkhDeUIUxXaY9ztHfw+zpZRs7V/sd8Nq4+JMH/QJ7XPySKiC0e6
4Iku09SdBOHOrQ1bAG47pXIp2a5YkA846WdpAOF50jS4SEL3aw7QqEwthayiCYPMaTFsOgH73O+X
NemiqaZq4/AKAANEOtpbG6n+wKWVTxEnbakWt93yxqJC+DB/Zppbe+I9Gt5Ayijb2mkv2nWJzl4I
6jhu2Fj2qcGutMQ1yzEYnAawSjhV2EYU4hLmDNsPgrAM4zUsJab8uumS6Diy7msdU7eSc/8wSb5C
qocNX89L0/MyYj7qhQ3Cz2bwn2I0WrXdIRxDLJ4CrCd+AfGvNQ0gH5t8Bi0leNLzEI+BV7QB/orM
hu7W5Cz0l1wnEA8i3WG+mX0LS+slqHhsWP5zQrjHPI81wM06B1CYQYhjyFZo0rvIhxwNT9WepNHG
zd0QncoCZK0KlL8cx30DxxGAw8DUM++MgI5jTtFGQK1RDbus8bg6Usa20qN6qtvoXo0Bdws5HZL2
AerLLp8hVHPc/mf0sXbO7x4HSCrgcyrGMfxy1NVoYEYaoY8D5tFWcP8yrfqx2R3oSBtokNVPxAfx
x4+6x0Yh1Fe7+z2OJrKZv8kJJRvLBuZQXieBh2zd/jWK0KjtqfOUbN4Z0e/1kv5qZypS9tcbkqTY
5w2bxYlTDvF+7JruyTHLCn7LL5oBnWjfag0Zo3m0vcID99B5utgn1tKjWGw1IMgTxx/8kBfWqWge
l1W+tdgDh4CTHKKZOhBJgW7xB9+sk5kFMLW1Z7rOf0LV/Y7eBvjFSY9tMhbErpdYyNcQ0DekGz0D
EGEg+EnOcrJ/rUoRdoqH4EF2kFp48Bz82RY6tB7bhXNHJZ8qGsCnz48xoaWz82pY+X+QD6y4nIOD
s9kidIcPO7QTZIDTx4pEEegV4A6N/ngzdnUbWNuQCuuDUKB1a8JHEuJgDRPY8WT4pTL+aJroJMI5
vNhNBVCOhUOFFcfeQYMLxB1XcsawtBfrgoI9uIJlE497QvGzGCScnacwKI4kvYohhLSPOtuh3/bm
QGy4TFBNbV2EGfnOOo2DTB8IlG6ZiYZ/gUOvjROWDJ87DB+ndspXMsHnhRmgGXIkctQbpKQKmDRf
w4xhkSFNU2D/JHfb5EEDkmPQHSzDfwooE+d464lTuR7ISO0UEPBnyXq0oZO7gYHI5okFDfQW32Pw
QiZTei59sE4sM3D0ZRIhk3IyOU0wuZGp7pSTxRaJQmwlWJoloAak24CRmLbI9Foh/aD8DHl+l090
tPW8ER8gIG9q6Zlb7E//kd4ZKmiQC6fnN9fnl6ZtitC6eRBumb+zjKcP8CCH5qPtMRM1/okN5Oyb
H/TahetDniPC6FVzDGzLavAGL+xnFw4Uh9hN1utWFoMH/N2honY99bgTDULMByuInRAFbuQLbru8
FapoZvRO6JtWtF9oyHKGzxSyLUefgWEa60HoNBReA4Vq4C+v0Tw/qglzj69AB6L4jloCW8D8YYlz
o7CE+u30wVw8rmXVuIQh8Ou4umGny/YSLG3dot1Khq2YCDrHZmtWnD03zrt7ZcC987rhjcD2wQdE
TmAq85NMehD1bq47o8pBODXukcli/DbN0lzdBJXFi45Loo+rjzu1fcdrhziy8K+GKTdYoy+eRu/d
KD/lIv5gc8xNTPoxdVlSwDn8HDnmLeXihhv4TXPJ81BMgD2hgMv6iHx3vIWhtPP+6EGdHL3IDCDg
f9bvv0D+yEPQq3xnwXGFsQGMAl7fWcrwKl3U6zZK6LNQ8LEuHa6IOGVThrSdPz0NgVqgzSsRx7fd
d3tBuDoPlQzROghICBN69Y3wsoHAzBskrSiacP4PuNXLhDspw/iGy8FvomxeApKFwmPgp124M3b3
0KHdEtqrF5+XYhcH33dR9VklN4jnXNG9tyQ5xt5Urz2mr2Wp5q3/NlNzUlH8NG3Ru01AgoPjRXcL
wSlp7atyMQdP4sP15Qaw3/7RO2jMdIzyxB0ZYMi7ioMEFd61JxYCjKJNUMl4r3nnVxb9TivDMl7I
F2IPsD+FfQA2z1cRfURDc4Qx9LnlWuZL2owoJTEAryCWuSM9rLFm/5ZmfASigPBUIlIQmAb3c/zd
sjECtZX8aadufgoYcMBYfLIkerb7isMK6TjVEPMP9BUBqxZvlfcgmljlQrocARsJAzzcDS8yUDGM
a+1yYGof6n5PoMJAiHUVxwvUNVDHYp5bblpx7CQ2D/2SPA8cDREk5Og1gm4qED6zFluDKWqO+1o0
64ltwaOB0joazG+P/nzqnWrvlr+s3T83Bz51PhRygAR2AMO2Me+It2bMaaRhPHMw/sQUWTAc6EZz
hsW4wDt57V1+tcyttTe/JHQ8twkpHJ0c/RBslI3fgBv/tiOicgdGf6ZpfTTD8Kfz+jegV/8XKcQN
anWKg9xEoLdEkbZdxVVbkWb9GrHgKPTVLWbB68yhtO5w1Wq1H6jS9Rzw92mlz20orn68KCijgNGZ
EHrmXT5oabCRbHm1ynoQp+FqMPQq7XLxAzhv17558yw7QB0YIwCXAmqM1/v2lhV6pGibS4boKUhm
RJKzCDeG6oCqQjIcI3g1bGoVtAyAchd/BeTeFDSThxmdYr95OTI/YNi+u7HkHJLFrlUzoYOHCNPJ
u4WKShiwBG0KPW1L6BdODccDhvdjFL6pfTRIeRODBW1R56CaT9oPBJ4ll33wRGkFckwX14EoA3HH
5ivdnPkkmzjKvY4BfkX6aYbSuOKjiK4pPWffa39f6StiWxJTW+ZEaFbbHhLZyB/hkg/4tHyiGZ8y
vu2dKFwD9clt3+Twn3UswGNgOk8uyk4Ixwrag1/HalbgiozTKoRdASY4tX6F3VMv7JOGKkxjwXcI
0AXF/dxBgyQR49k1+0vSLIU/RVWTsMOy8yv1P2bcm31sCzu9snjBo0cZgYOkQzSrR2KQO23ha/5m
lDh2ihcdWG+qMAkm0GKz/iVI+goRhjkjziEJF/hpoDlXPI+X5ECjORtAaaH/enHxaNc2rpQBnw6F
n7hzr4lbB/NygCTqM2J8AE4rn11yG9V/3RA/pNICOIN+pmf0uRkJPUi/OTouOukEPSJpbjiCkIki
5xNz1pRHGpCmFJCcbYAJqQA+uXXJXQG4nqDhrPDxPptOYWCIUTYfqUXN1yVEpJDFvyu8G96rAFaO
JjNd/YzZiwRqzRQBnGBz5MpmWEoLSHXDW5/UKkYxHf/sankk5DFIXLA+PLeTPHb+VpgwUTnSY+jz
0OnoYVZjUqfuAoXFRo87H98bKFEQ+pxH3lzQDu5e6D3HPkW5kjCcNBd3QaBiO0FMv+tnjFBYvgpG
78y1Hm+bxZKmL9IQaFU34Nffe6jAw//Z/AaS5BnNJitVDGlQIh+hP4WC+6mFytKCfuIrzazrFta8
rvJFYYNRMnSvzGvrlcLfNDORO13/b0RoJxbM+SALBmzV9kT4Zf2gASYUDdBGx0OBBZdJbVVwQdDL
S4QIUciWAOG36D0bafB1/CCauermpHQ4bEDDqYVTYfbO3fC+MpUnFhSMBc5H7h0qzaTbFiw6m1Xm
OkXb5Oran5M3OYkr9C6nrcVw30H0Luex9oE/TATopYLhTM6nDTf/Zt8MuPoVXicfh8/tbtN+BNpd
ptDN6/GE3hJgDaThSQR0doHuGxwFWjWN4RDEAxrf8dmHIIj2pF72qQxhMwMyCW/FZkBboXGU47G1
5s822FyswRWG56uH8xqw4UBdnNuWf6x6AvzBatUsAZLJf3uPVdGQfoIyu6123DI2cg1JJ3YSpGMl
4sAv9n6CFkjIC91BzG2oSNB1p1C7WnllDn9XKuxOM8a8bPDUBjWmQeGFZi2OazF4wGvohQoOaMTN
+Yw7aNJvoWRRZncYF2JORa4EFB4IXEGPP5IRkibopkMCWxNCBUTuRXp9CVTwFDdO5gT7eSPxOe3i
YxMojXuAsJMFh5BxZ54qkkCvdKcV4jmYMSqQzIfKZA/Qm1P37EIKYzh7ZQ4iJxViLnO86/f9CH2p
7+4b4kJ3aq/Dth2DFQrClsKE54IyTpTCC0B6GCV4DbAz31wgKAKeQsje3THz4e/EFoC/HWxRa4tz
4cNk5GeYCZYssMkTNvDBJ6ZRIJWfYLLo51vLxC1pVIihjsMw0L92oz242oVoRpzJiAj/IQA8j6EY
IpwaMdinhWxlt/JC+/NLEzmfEe0uyoGzIGRQkGxpMuW6SU9WrFeI1OAqmQ2MQshhXmgEtgnfpzFd
X4EsR25o6hx0YtEBJO89SHo4f3A8nBnU5uxwhFIrfnS9bsP6Q1eXnRODmHXbqYG0jcOzhaEMzQli
55sWFit/9vQLde4fZYftIqN3K0DQk9ybtyFnFHMFhvsBfWo4vO3D7H0nHD33tEwg0CjuS3xXEJHG
EyTQO66IuBp3DeeM7kihMG8UjsTNvZHmfZb6aTXu19JADJ50OCSd5x1IEK65MKoHrTqL0iX4sqBM
PgQMG4AjzCMMdGUvYc/Npgg1FQ8kvfN1ZGbvSqxpto8h3DRKnngChS9umL6YZNg8BB4EMss+J9kc
+M8GJtVEL0fO+DOyLrDJeNg/MHd8N6I79V2S+wv8U7Mbv/Zix/7hZPoPZq4UE333dufD8pGNZ5OY
gmzbLwf1A+gIni1O2AG0e59P/hKWA0nmK+fuq7P6bzRwk7cwmv+DFPqh1eP2NUOx+0nEWuwh334x
nUUHARmYzKewbctUJPfUOqarDtlfl4CEI5iecVzeVNJjGMKuIY56xRMLgYCfTgWQDkhFRDB9e/CB
4BoasM8caFDJ1uVfSLsjW/pfDwSBAcmrjV8BEIKWbwKH7d0dm5+O4BCt/BtjmAsnEBTQKwMCiPJl
/GvCs+NVqVd5/VXC3YI7GaIcNE7Jo9ofFqTe4A8D0QIkGh6X6ZK6poxBgkKqkBsPgGMk/27x/row
doLP8nGDEAttlm6uE/EAuqK/xiNFx3Rt8CgCG2ahA2m75tC+6w7GGm/xiwk4Zpd+ce9Xt00peJAH
sJP2PyHQgUG+xx1eBu/vkD61S43cQh8KNNykne4vk1j/Bs0LE6LSEL9qT6aPKo5oaTQ5owuDmC3o
f9Su/Fyg0GhALONeB3G7HnmPIZIG4ZH4ToGjU1nrFQI8BnJcBVJD8cwYa/4K2B4A3VRxiwc6RWtw
AUwHaarvpu0fE3PzsKvdO6ZGxY/T6BpEuCFkSzkA4MPvIPTPLjEXzHyXVUYPZnBLC3sa3fo8WKIq
lM73nkBEPTX+d9ptFWjXmnogdFyUmCWBgzdQ2RzintlHR5061k0v2+Al9cYivIaxfQt2fV6mALVf
F3FESqe39ZB20C2QbNUzVA4zxCtwezRzfDMDOW643llvPqEsl0fejIBaAOCYEAiZu/HnPhweNkDg
XdbbjRxd3DNTRw4di/N+cLxDL1cDum6VlygxhxD6s8U6B3dmR4bTQTvQhct88Q3G9ASiIlyoeFog
djpL6iTpb8nkW+hbyF7D3XLvQ/XXPsvCovkMRn5sMOasQXviuBU8g4ZzwKwGBdYEaBBFwHYRDC9o
pPnY/xMxGbNBBx+c2/uGaohtqV9GW3oLxXzyVlXNDrp1D/ZRLh68IIY1WsNhBAir844B7LjAXisn
TWs2jjUz/OhjbCJJX0hWkTss26GxszBWuIdFHqP2p0v4TcvkDVtTXzyLO83950JJrOHJXhTG08X1
XlKx3ZRsjhuIHDt6sN6/WFROMHpVtO9lN03PqTs9RALa07stUgGLeN3leIn4i1j/9XADrWcQNqwr
HPOr6aUPIaxjPUZeVJXYexswraNI4ZH2T4EtOL2iEEGK8KoxWoAaxn9mGNrl8hQtHzvIEh3WvK3T
6Zs5n1p2JxRQ4X6Qsbu2Ltq+fjgqmX5ZCxP6Km7QTZ1m0uJZpK+J6euEfA9TlCn4F0ZYdVHnMgKc
f8Z9u6WXBkJUAZt4lHxM7XBInJ/lLjud5yiHMDRE77dnKhyrLYFxcPNQ++1eJgJcfjvfyL6ce4Xc
ajAvgrDnrcUdA01flNosjchLr1qAw+HVXdZ6Wpzz3AELGFhaOQ1EYJAgkhG2Q3AY72B5IXRL+Y3F
t2GAjw0b8t5TrL2wO+x7/5oYuWkpvHMXj1RJ+8+D8UZ9GgkJYc5wcDwILugUlekyZMiQrSwChAPs
F3UJDtU6Ik7Dg6d2gfdpOXFweDM0n22CNxEWtS6QFFaXyWaeDN+gJMCPAK1LHPPPGvAD4f487+Pz
0A7/pXjcKfQxQ3/18av5U+1Flx4nnCUof7WUz4z+jUMKHYl73NxX1S/5IrCCGyMUFFsiiXMo4lb7
SbWfIxYRMhAI5ZymYgKfH3JK6CEyG5wx4OZu55Y6fubDj+u5ZQxBNdvfgT9XCbITCCR8jbxsq1cn
yOXbQoINw7j4SXAOEZjGQ/UA100UwSvZOK/K/x9p57XbOLZt0R+6BMi9GV+VJcu2ZMmpXoiyy8Wc
M7/+DvYBzi2rDBvu208NdEM0w05rzTkmdLTBxd4SUrJqm9+l3HVFv2qsB625Gm12avSTpbp1u3Vi
vuEGuGJFYhqq3or8Wu88suT004hL0jV/GzamLN2Ytc6TpMhFTbREHzUGvwMULo7vLlI0ZM6oL/K4
mKX4yBXkODE1CgNNnkAYlZti3nkeWv+3NqxnGa877N2fPvmalV3sXLWkaNXiJFW2bk9Z33oR6b7X
812ONz+r6zlnw6cgpHrmU+PF5LXprWERo7hz+JMR9WbU8vt1F+M4xsXSJ89CfZARp+DwgNKqihRU
COa8EQ9QzNZsVTip7kIsbOF2MMdl1BYLM1UetcibSfksTM7nIXopC9sjdkEDWQ1RLBN5opH3ttec
wJhujA49BdW4onvtexu5q7Johg7lV4gTg9Uhvm0xwCvY7ZrhUdXue+0B7EAU8YQiTsh+NDOmrBCF
XhhdXvRyVUtD9bnSCViP21errDd1h1K9dOiJU05TNqn35OCrZ8cxE+qjF4Ur5MBHV+hoykwP2UVU
rMtGu4otdkuciRdeVKw059HwEOJ6dGqHgxNMbYNdJXF6FZuhSm8izsMsJjurRHRnjd7dqFWvquLM
Ff46oG2I5V4bU6LSeRywpmb6fV7+Th1jVWnOc5Uq9qIbK2ofnOeoEi4sB/Goka2zuN0OAc3S6S+Z
fFVrA4NvgAERClroUnd/BE9iGze5QNqEvzy9JYVm03MEc9DM5Yk/iyx/nTjZKW/lSx9pT9HAcBWM
pfCHTPW14gq5FHrDnmSQ27B/dp3wqQjFazem0BIc61Yrwq2Bz85mFRmoVoeS5bfVjzJz1gb1JxPX
uqZ48zgNVhBNZoXt79tWzK242dL5PaZuizb9sa1earRFnN5vCt//qZToQKvkdRiiV2Msb/wh+5n1
PWYMzuSKOdkjWgQEtNkEbbiCUEYlWE8d0HgcfmoOO2hcTXex7e489T6iJ/UmrKrAbGWeUT8FQEPO
NoXIznqwTLIUcEaFEiEIoH0vD+d5Fy+0ZFz3Ju3BMr22e4zkhbGNC2OpUP/pRxp6+AVwVfs/iwbx
UCDSpU9FbVoX8mltcIqZgsNP8IV3qM4CWDBsvJn7W2LUuspfKCk+rRAJtuFq8dy0vefB7imwhu6m
HqOfijKiBSMu9IYWrwHEAuiGRH7aR5IOII4CW+5r2937gQ7ZtQ+tSa/V4eby9PK57bVtkKFj8ns6
BrRVXfEQZ2VBm6thsUFhkBntqYrNX4ZD7TIyZrLgMXMkYN0xI/eKrutSY56OE3PJpuOnYWIl9uhi
iARDtMj7q9JGfZ6749xVnvtu5MTOkWgY1XNroWA3u3KPlvzWEuEmCvpbx2o3PgQHoKSrsXGGXVqM
G7W0kCJ0NYLl0LSLq1LLwmYWgnBpQ4n3hUIPlVJt0ToyQS6cGCBkDHbpjvHLSO17SkOp/dTggzYj
r17GvawXTawgjdCOUdgP6MJHZbL8HEWiYV7qqpPT94DcU2SDuZ2zNlVoQ2lKrnLsWKlWbNKQkhuq
Edz11aLRqSvHqGldoAA05559kJoSEVI7/DIV8WxzvEws/8HJzCWNwXvL8vbWSCobZupU1faSx0r/
Y4/WYFbqwdFoUSc6BltEM56HGTwwz1zEw0POf7NjmsP6EVTfVdpVt7FvwdRgrIzqEw8Wa/W40wwF
b5SYxRgdKSwsaAjPq3KcK7VYJ0azaoW38TTjNrZKdMn23O0Qdqg5S12wrAbvPPgtOz+Eana8l4p+
Q7AObk1703ftlhb5yrT9q9FUD2Y5/CzipqLTVb/5GSa8KkvXQ+u4vF4U9RQNHqIgQ76qlWjMave+
NX2sb0U948tBrqrfRXq077AxxsJdRXiuR31aFay3KsJlnNXskVxfWQOtO9hsTwJd2WhS9YgLTa/p
Jr/gfkoXCEJA1garwMx+Y9Nf1qk9V7BdVKS1UXDHWhwvA6nPswiZhoLQwkAVS5OL6gxgl7nU402F
V8KKjF1W5cM5zZF1DhLpPKuoVVfXqkeryDEKRBLjsqj6jWOy6SyfbLmpqTdog/FG2bzkc1XPjW2v
NZObUOUVMqTnwM6vnaq+jr1238kuXdKVW2dutI29GmiC0d+qk6O117wtut7bQs9+0pM0Z7UV+RzY
dHRKkCyG+rqxY/p1A3Va79pEGxAYqTnvMAVnir7XAuVGxYmeqzdKdNLkW9z/tkd05UAO9GLnjAH9
QuQkes952lHnk+TVGjmXq5XEkOuuyDJdxc7eqeMH08VBB4emyk1EkID1jNb7GXhXqXit23TTeewh
eoONJZobd5TbvP+B4mvm0qIc3fuyfAg0sWloeCIL5wR122CBHAp9OeJ3GZD4Ft1Pl4K7cPt7j2VW
bcd16vhLW4mpzXvsGZhPoFeFQfWYVPlV1/3oLe8h6pDkhTh/KBBkM3Pw7qb+p5cmy65Xbj1P2TDV
+xsjzgX1lVG/d4cS2+7oWayRMus2uig9JB2ec5frnn/vJtVICxXDgFDRWswaH/ZIMHWyKZ1aJ6XV
TuboVw9OZNi8VJ+SLaL/dFnEFO3HZKDfWpcdbxFrqZDkMiCVzSgu+KZD40+gToxEB4PBltYVig3t
psmog7Pn1feNb6V3sRKXO1dG+lPu8X22uqsiLaVOF5atuk7N3rzpBHQWl5i7WdCkv21feSsNZs4w
1976lqpO7qOCJib2BZcfQBEX7rk7BkC/1K4oUOG35j3ecGQRFQiVeVeqyD7pAJ+TeszMuelq3W2s
aOlNqjsK6BWX0KxBzbVjTV/i7PjWY+sgx5d66D/obpD9ZGGim9rYY/FEkzJ5VkPNxccVeRFb7sLf
aFFrP6u4HY1lgKwMvbLrsOSmoNkH6Cx1l62BRnWPYMZ4mhYSwe0oq0cqeSj/bQ8QWu8rnAkwtc2l
JkKKs3V9C2U1v1Mb3J8ztTVMa+Y1hn3jeshN2KS41ooePnJS5ql/mt3NY8OpfjMUEslfVYMyZYwz
UjIMxACcfDtV570OXRddHkcr+oAop+jPPsRpxeChn/hrCHobmXuTEifAimohssjHZWgzXBBy/GoH
tlRJgfdfoPZCshbpC0sPircQzvAd2cz1nfRRxVVh8lCWA8JEcG6VvkudAPPwGEScx8uGymlgxXkw
b1JgPxEA5KLNOWwltMjnfRuHTz4+okWZeT0dhxjZSa1VeC41p6fVXvMAgYHZ5wGnOBX2BAnJ50C8
D0iFU1S6NvH9OJlpFwzgPNfpEXWDPFmcf61lKzdZ932kIzHsIHlNUwMDrF+ACiPLxs2QRBIm5UID
zvQVB/sDRChh9UQc66rGP5dAdYPUZOlXqTyBFKroe33FTv/g9x1BMuSUi0QCqrjIAkki1XWiyrFP
tfHSAf/6Khb0g1fw5+/Li1dgAulB3M/vx/D+XBfpwtaji/b5e/7iJuQFkVIrPaRvKRfRgn1hbpSv
uIp/QxUnkrAjSciGOupcYFoFcbp0rkzrpGu7N8/+Ag359x9vaJhIJsCzTbK7efGE7MGRigwaeZpA
B1s7+TYD9v3PXzwb+tm6qHx+Xs33jrVtx203rC20dN99Be8vczEOUMZ3ecwJ/ZSOr2N/Dl7+fz9/
gZcVeZV74FIlrKNNcp3KL97w36Bc/noAnUQ7AgMlPI8v4A8Qr9kyuwa5wV+vUhXidDrT39C+ff8e
CJAxBYBOjVyfCwaom2t+lIfQX8FjzhzoXxjL/sUViN9WdcvWtL/CI4OwSpMgdIyTjmGDVmWSfTcw
j5w8XK//vYB18ZzCbAzzigs0eOo7mz5m/W3wq6GRtGMRHUTKCtd6fwUFnT8qRqGfHlhIZqb7VfbR
R6ONkHJL6qBYHfMS+9o5Nm7XvDFPXRbPSwRddLs+fwnTM3iPYAWMC3OZFA8T9rx28YyaSIeVp+PI
b7ubET1usu3W5Z2Tfn9EvLvMBSwcVULkOTaXYResL5C4fn4Xf8/bhiAEgJMQH5LULzOoqrQr8I2m
1kmNneuIbnay5s/54nP6YNgBtmf2n4YdeSoXL7s2NdkmuaOeCrvoNpkuaeuB3F720sfkhs7si5v6
8HpkcJsSIrb+Fzm80HOvo/OnnkrnZy+iede7bFMC/O3t4tuPzxZcY4qrN6CVX3wEXWD33Lc5nERr
dh7k13bcswd1X9DpZOfPr/XBJ00Guy0I6+Cb09WLp2jVUU4MVw0reYBKujTbLz5o8cEX7VB/RfdF
JOrElX4/JktpuX2WsQexq1JZ9aajvKEgYooZuqonJk51IT/onW7N6hELFe6faEu3j8Msrpk3Qm2s
m0ZTm6uasuPaqmUOjIrD3nJAJX1L2SW6kf2PIdsHbW1uIs2oV1GEwldmhf6L8y+IXdyu2l0Ymv36
80f3wVdOmiUkVx1RCaHpF1OyYw2+ao4ld8bdOPF5oAptY+r7/CoffHZkzMspPJpVnu/i/fODi2gI
KADyRHbQQsel5vswcIB9aXm0+vxS/2xp388+RLpNXzfxQc6UOvr+WnJqHKe26p6028oyZhjRAKW8
5vq9E2QgXTnLop/af37Rvz9Avj5401KwduriMk/ObczMhp/jnjiCrF1FWR2//fsktKLAMIiGNekJ
vL8na1C72HTzABVXhyox2Unt25x/Ntl/XGF6g3+s/1mCW0MYXKEZsC9gfvw26J/fNw32iMiNzb9C
5Jwmb9S4iXgrAgclU2n9bx7RHxe4mAMql77GUHCBXF1VZ0bMd98ABwQOqeQ6EDWL7uD981Hb2pVZ
7imnDNBg/qOvvlgI/v6C+H2HlBaD8xrf0cUME2megvbKVU6JdZVqazoUn//9f49zGkv/DAv217S5
LkaFUGrK9ZoRne1xmzrn0IRm9+3d3ftLXKzHaV8YKuiV6Gwo1FIgIn57kDkcEiC6A4/nrHk5CACa
FRFl4Oisq9tkl3nf/kIdKno6kTkWTKS/5nhcV3GXoHY+p6/4XpOvEmw+eMHEyWps62yuQiTk+w8o
KhKRFIMTnWndUB/OHj9/v1/9/MUpVrSlWaOdjs5JemU316X1xfc/fR/vZ9UpDfe/f759cT7QRU2D
Vef3NfyjGDNADk7GzwAzgB1/cWD74FulUmGZpHNCIzOMi7HWh6bpx06SYv27h54xowWJBuTz5/X3
iuS8u8b0PP+Y74qkIqE95xoKkjI0NUttqtItP7/IBy/l3UUupm3bTMn4xZR8zmRBn+dqTL8YEh8+
KcHSYwnS5ixTXNxFAceiCtP0PIl2PDedl2WwceNm/S/u44/LXLyQrnLN1KV6dX6oSLUJv730ODov
m80V3cC/d4pR3Ja9l/rWKYleamqG4ubbfz1hboSCOLxySpoXrzrOKMP1mWtSIV9AX/x22DVZYX/+
/MVLjvB4G77Hz7dBv8Irl2Fn/Bc3IA0WB5u9BTvq9285FoE5tmPHA0KRFmCbRj34+RU++I6IdGRt
022dEt7lmRApq0bV07ZOXQlkZmlGK1jHn1/igwFnqBxxiLxy/hnZ728iwxsqsqq1T4YD5g47hnKV
w2CLuy8Wug/GHAc28imFodpTPuH76+RJEAfSBvrthfkVjM0vdzIfzITvLnAxkftoj8qh7e1T9Btz
Hx4v/HoWAOKvdubTjP3HjEvOjy1tEJmUZKYjx2VWVavpuL96Szlng1wmGDiUhrwI0hqa7egMSIUR
tgn/i6n38qTDpZjkNbbqmiBt27istqZ1IDXP7SWC+CHr6VLFIPk5d238eCTRqClyLFWB52S3Ud3I
Y2p5PSTHEOK1cFGOJjVaD3AMxqJteLWW37e//XBos7XAYkWT6R5NGcyDvFo6eLIm//WAbtjOMWkW
Llw7o90iIkQJBicgUr73Df7n5iRVRgt0L7d4MY95Aryzb7XyDGf/aZ2l++jp84/84uP7zwV0SQMe
uOnfewgEbbWjqo08q1C4LaB4rVj8/65wMeNXSa0J3ecW9OZZWbv/4gaE5Hym6WxCp87B+9Hjp9Se
skrj53VlHYT+5otN1j/V7ndfNU0C3oDp6ATrqdK62EfILqD4ZBfyDHDD2dFNC7dV2nYPxIANh1ir
FZwaPbowf8AJbES5cR3UDh2etrOqlSUbY2eFefyjEXy7c92ozXmKq3jpGeTTOGOlEYHZ2DvdtONt
UimIx6vAmrd2o6GedZ0F0bx0cvxOC6HbNuovcA/jytfdFHqn23+xOn/wNTCKuVONQhvfw+XKEBIu
6Ju9fpbit/PTkw+ffwoXk/b0sfGWVE0nUAv0x+Wkndeu7SS2y6PEWGLX13aSUY94/fwi/ywuFy9s
Cmwi/UnYBj2ki5tIRqvuI8fTz9ZggbImg+AJ8U2t/xAEMRrz6A1ItgWGrFtl5q7E12n9aCkgK+0X
D/Ni2v3P3RqaSaCyxebw8oCESKeytT7nYdYxChX/AKFpX1goTR0NYltX3X1+4xfr1V/XuxhoTgLd
xEUQddYNVDIVXnckt8ABiy+uc1mvIPBQ5fVJARLPkpqpXwy5sWocA1yyDhvWWIBCuyoH97dlYpEp
9F0bgSexPVRmBpWSzm++eKpiGm9/vl7HpLU2RVRTOqNYdzngo05ycI5V71Y0Y439O1O2Too5LinU
+BpnDyD4kM6o0mtim2N+mdUpjFwEhhoMzc5QideIPXgi1NyUrneWzLz90irwIJtl221EDAfw8xej
TUfhyz9Zp+U4fQvS1i9rppiBI6hq0r9NaTHMjEA+9aVlQ3jPGOmhww6GqtoNXQ7sSYpTr6A92Nsg
baIvpuLLLxIiD8NhemgcVDTncmTIUI1LEnaDY+eJFCwKaECyYtRdo4fxwpQx1jttKNaf3/3lZ/nP
Rek+cFlKkVjg3k/QjlphKfGy8IgCGgBsaR4loBG5/fwqlzPX5VUuPv4w1Rtdb7mKlp0dtGdx871y
B2OYZ/fHbVysxCWwUXLYuEDpumxp76vm9Pkd/P2VcAU2+wQlTlniNDvePygWMVA4ae8dpdMc4tpF
FNwRFwJLvrPLPZxDFIE+zkz3MDlLK+Rln/8Bl7PzdIc00yxBvWKasi7usEZ+0bEoeMfYbxYeaqHK
gg/8xX7jo6/hz4tM7/GPU6wVKhESDs07TkSLCpepj6EkUI5Ke/4Xd0N33GFTwJhzprHwx4Uao3Pi
EX3P0TL7t8QobqBF7eixvX5+mQ/vxzaFSZ2TJtjl0IZebBu9K/xj6+hzTaY/Uzt/yeX4Woryi1Ph
tE1/N4vwfnSDYrQhYIgbzsX74a1gjnFCnFHmC9vbMDi3iFhY2goHtxDYic/v7KPPgV2HNWkxJDP+
9N//eIAVwnHb6wr/2OFTK89h+dDLL/ZWHw1awnHpGKomskJ58Y4irSuowdne0S1Xtoan6/D5LXzw
+xZnUB6Xg7aYI9b7W8AMPw7O6LmHIiRIXD+TBPf9C1BgFSbbJYOHf3EDMW4iBWiKc0i6pYr+84tX
8NHfT4XS5jPWOEgb0xfxxyvQ7NwaNM9wDnF7s2+Nf/HH83miYxAOnaLLzV6vylRTM8s5EN6VGY9d
8kV9+4OhYas0JOU06bM5v/heQ8iPckBwfKwMRHqvMPcEYUneFzXcDz7Td1eZnuEfzyirLRcMcesd
nQoQZmmec/JtLHBu337TXAY/L5VQutDqxfrSqi4HMSLFjuYwrG3pXmEVXHx+iY+f1/9d4uJ5JV5F
aAMRLEdP7CSubmPup+v6q8bPR8+LyhKCAIvyCYP7/fNycFAWLUnih5gYn0HeucW2OH1+Ix98tjQe
mHjZ7TMqzIthpwFRG0v0vwf8Gnq5QSr3+e9/8KCcaSVm54l86y/1TaIGdjTUKqMue1PB8arOLket
36mzz6/z96PilQuV8hV1SkbKxfDrY9vwEG86h/G1jm7jh6b99gjkAoZNjU+nbMwB8P278Aw7LQ3P
tg+ptw+2hfm9MiVr+FSKmZQf9pTufDkANaWiPRYL+2Apq+HaCL/YclmEQ/IHvl+S2DRQs9Lo0PA6
3rexxf+YrQtTqlSGQ6KtINet/qfNxSCNCDyS7R4SrC2RtitCYpDOWvUYTCMze/S9n3SjLa+DXOLA
js3nYIY2dEHX0hfbGFaT77+N5VNUg2Nk627akB7x83UkHqGF7lxqfaVY9Cne1F67870AGv4aiH0y
YGahZYonaYu9Ztn6sOqd4rHA2lxW+dKNa/h4UBFMcmiHgoy64JhZhMmgqu6Dxwl17mhHLMeLNL8N
xzun9eZjoO3V7FCGx0F/trDplkNmwh7R12ER74q0Rl/vrJRELnIOFNFwW5CYpsLeyXARJLtR2Qo3
nhVyN+iPRvqsR1ewcBflJPQpQA0RBmRfV7mx4jQ4YUcgCl07eKRkcsTNbRNAQNKoKmAQ1CAk++oa
0vhS9PWsLB7dsrzxLBwzMVQdjEYwoVYlqRxN/GJpV272LFtcvdsc6rCKYUdGhLXKXy1OJQFSlWT5
5QjCgFQ0gS/DSA9BfJIEEFrNjUh+VB6S0MhdZd1L0gyLzrlRAWWEWjBDZO1DfMOdKqeUFPNXQY6C
WnfNXGvxhNWojKzA3bXyR5FDEHOu4hbO2i/faiCXn13/FJHHCTBTVlsY5wUxrPoPl3dc1GQ7wXB1
+mEVYNe1ynLmxfWikivFgixZVvMIGmQ12cpbYAb5Q2bv82jf288FKFw/zAHBINtAsupY9cxwhhnd
/bkV8GTaa+KY6O/p8xbQgyH3PYmMUQ2tjiVJhaLJlguTJ3LQMcK4xXbKyPfsjChSXHlJOYcut7Ai
5A31JIPmx+pdWOEFg7QB+nCoX3LCaXSn3phpv5UohnviCVTlBdTOzGmfoWRtSxqkZnBnxgZAeAne
kqba9GbGY2dtdZktk8Z59Y3qd5CJH7GZbHp/WE7hhIHxglp/ppUbK3jDA8tTbAijq36QnLKp6jdw
m3c2PYIoilZm9oJYai0qqPfJzOZ810vAyLVOcImGqh/9cPSgBOPB5LWq6kIn7Is4lJ3sSL4laqX3
fw46kOqyWqLNXhP6sCiLW4dTvRznozGBLjxQntea/2gRIKLkoPVQIhfoZNhbD4uyPpqtPavyw5Bd
V/11gy8x6UGKjBuQ0GvF7uZass8ZIhb/OmKB6xJscW65zcsrATShbB9aOCpQ9zr/0Qh9CF7njFyn
7iXKcNfd+dVzjqlHTDiMcw2Uz29vVGXvCnWJxB8P0S9VP1rNxAt8IvWxhDznlbjyTfCegT3L+OOK
4aASlStJlLLwQer5vZM+l/gcc/QxwGwAY+jeqvcxHNwlA0OLrxwO132VEZ9WWuURhkCIrZsSXk9d
h6C8JHFfKdChCocOHOZzCV/Jkb8NawXOAX5XPrMADVOwgnn7XFh3Glm3xmY0yfQFa3zUMSEMcbCq
dJfvkq+3O+Bozpt+FtvhdQe9Y7TffJj8XRmsisTZGFVLnld7rBt1owAI1sK9Nr70zraqk5UdHxQb
0ss5U38g7+jthkQBXImAsVUoKFLg38d1BRS+Lh8zHI0egL2iI7sDERwpVhEh2k8FNgPX2vtWiVU+
BN3G/FNq8yiDQTo+YX3RkqsBnEVsnDpBJGJ7FNFxjCBt+c8iOEkowYV/tshBJXhEHJr8WXd+qwjE
9AqkTrbTiYF0zH0OnQCbeu5UvIbrNCQusrXweGxM0n5K3IxV+Oh3r3D51XofT2YhiaGQJBpCG2cC
86ZZ/NDUR0s5he0IXv2EKdUBn9j1ywgPSZaNfN2YUOEmSP+tlkcF1x6UWgebU6kTWWPnK2OEa4Lt
DMrAXVEV6qJUunaJOF5flsF9MryKGGRwNoszYx66+y5eamX+Hw8rcDZV0cj79ZY45lLl2h9d1PbJ
NUaUhQxDMkwD5iMH8FkNuhgXyMBmBXw3hGckS79z/1YLDgoIUgBcES4JXaUJ4cyS5nc8nnzFXxJ7
vHISZzUoP3uY5SX6oynxbVCrrZNny7bekgw9mCT/vFWMTsn//Y8J9yfSrZVejxskqwuir671yrwK
oX5UECPq8CoElR6TH9AFj4XaPBdiB6FuSrtuzJ3VFldBwkAlYVCz1B106rL2rjznPhHkUUHxq1lX
AzIyPHMf8/TFsTNOaniMzR1E8CXTVp09BQ65OYCiEldcD+KJBV4DkWe+IBqZC3S0fdQs8onjhi1O
V4cVVYFdnsDpbZ6BoGzCESdzb4pt75pkAUYbsBVLM3FXCCFgMpHAqRXc9cDjLK8aNZ8nanRfT5GY
rCA6DIpaYMq1jDlGuM4rwV0SldPGkHaia+kr+9HL8IhXPxT5qmmE01cFHiJ/E8Zy11YdDOpsD8eZ
nN3oQQeuXfwTShvAPIktzO79olA10PXBlQE7tVLsddU+h4WyUasecGOzxsSwcovhzoito6Ylj+xI
ykUeqrshNQ5Yt1ae80sDtzSm5U0poHWaIrWwxLklYdlUi1WBzTiroiWojaumFhCbhr2B79+M8mcl
45BDdF2DIzQ3oy1u6IMbjksnwjOpwv8WFTgXEsqCAWBVJt9CqzykRfC7ybTfoZeswoJ8+xBvPaFW
hmHNCtHP82raO5GMUVhbPwqOsQF5Lyq2jaHejPqEXbYXA5BB1WSWJSKp6W0Mkt0W8ysEEFIs6/om
xiHvpSM2EVDtALpIyfknbUPxwhtba67TgaFhdgBw1G7vpeGLruXbtveXJBKyoEeFisF+OASGf8tP
UZ+cKOREEUxGxMCX7dHNS28WlTjslIBES21j8VfSAdgkk+3bk91MDxXIAnqxrMdkEVEH7FILoUR+
q1nRXkj3JbTVB2hQCXYnKWCCFTsh+rNuMY3icbqLI5KKXbyUSXgf+wNj0TCugrRbYgnGddqvwyx/
1Ni9UBCAWFOczBJUWJs+k21HZkyGIWeYK6UK5NrTzlrm8Sf55cLr671f9ushxWtbV+pj6qi7qtEk
y+zwZshyXPRFuRn5fGTp3sZuDZ3CXgLlWAegjBtlXIT9baRoIA+jbWky0VZyOdC/NMPgpnR/BcGD
jk0WyMDMEPQvgeEOGhDqYt3rNU3M6Lb0JjTr3Nayme6cK+de00/EIbQe1AEz6TFB7kYVkGcAGIEk
3jEN1p2VbwNupVSBDhApHEiARsA1ZAkiJERUFgNtBHgPYUnIp9h/0aq3uhufS2CdnfFoQdktGa5E
HxF8xXDskpmasbsYqr0+8QC7foNJFTTsSAFcYykl3tvCDarYy9qnrGU8m9m9x0QQEM1cTSQUPV0R
cIHt83eFSHK0zk3x2guHDW07hR3PR6QYZZLPh/SGVPu5kT4RdHVd+vHO4zDR7GLzIPNqUQj+F3ZS
qQcLAf+pGKqriGp7WdW3IulvUy9bKOIn/J9lE18jB16QTLQolDs3ewPh7Oc7X75leBrIWwsV9VqM
YqcwbSq8mAiTKcn0PWH1hgoeuMQ47TER95o9czPy3nA6c/RRxVXvbVVCk9V8Cl77gdhk3vCCXEmk
kmGzZfpRqTBBCnGV+/phhEEbdwTGWO1wlZu8X0tZ9GoRLS20qvOqcU84+1ZmW66zKLhFl/1IjOmT
maqbXiTXpHQSUUuspGG4hEu7d3lRzIaMDC1dXcPvIvGhe+ZPIFHS3xtVdJB6fduUhO6GfTJXhvxn
00ItqYb6arDS205MK4Z6QEoPhQm68kzo8cFKykOfYFNxhfNYDdy5QcUtcKs99LuJdrnwC/W6EZk3
15PwFd4f3tgSbg7wdxVKAdyZF6M/sGmcVxa7yETfVz15CBnu55HxDvYeX67Hi4Kquk06grHrn7r/
7KnPBJMudZQHYw6vkFwYlQ2fVBR+cnhhbkS7rC1C2dynPrZdDJhKs6qCniaRfSd1f2UAJh1BEggN
819lnR3HX2nFTV/85NY5Wngzj0CjMvzZVIeqeGgCZV4Kc5b4z1OguY7NT09+xGxCm/bJVteW0uPr
VNgpv7o9wUIiOwom5dGPORZyohmhdhCAbAFo9yJ3P0B1ITTAbl1o0vyydT0Um1Yr5kmJCw7+Aaa7
qrzrVGvTy3rejEiOcmKW3CvhD4uE6Al1zQ5Dj58c8nEJRcDgmCJwyNniKi5ZQfh2mcnCHrfvQ0ta
NW77hgebQq4ENrF0GAr90C0s/zqJrgcShEhZ5Cx2m8CtcJq9ESMYVwSM3qfBfaj9Yg0cFQgbZuE2
ncfWQQoM92TbEcpGdysCvHdl+QKnCRvm/EfrdPNkcnvi94/gLt8l4PsLbdmAG+zInDEWALg1o180
nCEx4kckOo72tsr6BWDsufDaW5MVXUOD6ER3ItkUw1Mvy1mt7QXHkWk59o1bVTlE1qPl3xX1obeu
s+y3qLgRXk9m3dTO7UgEWGaemnBk7iSZu9+M4jlLMYuyQeuVRyUjfBesiL+v/INev5Tlq2adXXIb
w/KpxJYs9UeH2FuLr9iod6RsBv6daoibgSwBktLmsfajKsS+qN6qhr9gE7WcezRI0u7IOQuyLFuF
wvJ2TCAGMKSWUA/Rr6EzzolEMsWu1g5R1lKmXpOMMycMI3SOeREuGgJeODcyAXWFC3ybtbUEzkf3
xHt2jHVZgstutzr5G311UPMTigMUN4cxFf+AWYaTwwsdomAD4mfpptik4D4kcBjD7k0qvzUQFKTn
1vFVP26opq6LIlkGKiu9cdCUa0Nu/GZXclbpj4nCClOhum+ssSJAxScvrme5q7tzQJ5GUtf36RDi
10SXGEJ91k22kRLgTWzdJOKRVM71IFZFdjOktylsRqbB1Dg5SKthBkTxDT56ILrZriSLItT245Qs
1BmcHAPnRvTlKhyeXEFq6L0fV86JIY2vrLhX3Hv8IdtoMNiuMeUYxUNNfLbv1c9ps49Ffxs41kob
1pHe7gzSpCUoQmGSVXpjkc5d8vrVFBdL3Id3bveQeP661tMXOLabNs3YUFfEOlEK6MRjJtkGn4R3
p1SPXXVHc30wTgP+86o+jdrRSw+JcoOpl7Svo+z+l6LzWlJcS6LoFylCOvKvIJAQUFC4Mi+Kci3v
vb6+Fw83JuZOd081SOdk7ty512iVL6pcLjezJcio7weqhkFqEROmlGDeEU6SNmgGGhGVGj1zhk4+
EUWyrEs5JKQb8tJXV5gxaYysfo+a2r2VCkkl0tgAEwz4rbeBdpNlAa0WUElSyktWt0mmKsV07upM
vRXtNAYexarskWAIe81KuGiZlAw10aViXE9ZRGBrn9pQLxCc4loHwF4YJBfpKVTCTLVceSrkjZr0
akaSc9I/AiBUn1OWNIAxJrLLgRwsjykyAbOFgCcROXJ24lkB2Vgm8KaKoAwaHwZbTh9K4lHW5ROE
p/W0Q5VEJDjOm1VNRjACUDM5Sm1Cu+w6YOVkR4wnsnlAnZBx/k/OzY2uMOdPTf6fuMA7tvHYPwfb
zmo25ULxzue0SgmXe6KWFPtVGl2V2l665/oeBPJKtd80zR3na6c8RgKi5OkqZmlV1vGZFItdgTnE
au9zcahH5qtRyeo+9DS52PTRCMlJ9QziqiPt1bCWFVAzyX4TKpnFFTTav6In3FltHWOE5cVLVvEG
Nea/DLnO6Dzb3umjn1rxSk4etuX0gRfIX2kEkJzKl2z+2vqAKLCepnIT8WpakAiAFL2A/7qZ8FHY
dfDaKXMVO/FkQrm6rHXlLLxbVIQZFy5Ym5kE4ZYivaBAJ2F3PfXvebSN+hdFfdjjLdAf+fz1VPrK
xV9yda2Cx6tIYXwimsL+PZi+y+Zr6T6i6S8Yx38TIFMWvddp1NJUaOeMIVEk36RMWk0IdXFPbGoK
dL1Mz3OX7pT+Ztd0Abw07LPT+7Cvb8f7pKEDvaiWP/SEbRPZQKcQpbRhYGoEYfuqRHxSb6tvIfyu
OBCEdyaL21QWEEL5VwmbklC/dLzwKn1nBc8IKC6bjEWbmIZWafmUzZmQ7sxrjOTUFsWbXoMnDBIL
5TB5SUR2GxGWlomEcCP85rvJNhpVrJpz2GjQYWcCXs288MNW2ktR/NbB1sBTzslf+mk67FqV54zw
fjUpXmbCTqLMeoXssjMhZutLt5E7sry6OD23Q+1NULIswh/XVicTORf8DlpLti157VMQH+CDb0oi
j6omcEiO2rDb4qemcOOYQEQzfqU5cQQ22abuf7m8twvaD+HYDtNTRM9KfHQzYyE5RLMR2xkTJ3Nn
QhI7YDJ1SARCBDhV25gtcI6s3UIOW80WkfHEt1svyXLMIQllnXzvi/okgZDpepv4XyT4lP4mi0mT
tI4ZUs8kfVnWv5qLkvTNWCOQroM+TWMXTO9K+lEDW4gWqmPYdCN/M4ULuuEKo4Nwm5ESSd+LjE4o
w3lVVWSlTxxX/XqesWCSykpCy8Gs5NNY6b6SyKtGpoOvGjfIkGOrrblIuHqes2B7Y4tdSHpVO/6o
grrGmUG553F/yiEw2yc1/zbjdl1H9IHJPahuKe+3SeIaKugqCyFv/xjK2dC2avwrp5+1+Bi0qwn9
UZ6GWzqHwDD2xlBu4pDgZTDTlXGJ5fZFMYn24+gGz9akZ0IiUXhs8mXtC41GYybeGG8HWJJVKq/7
9grDlitT5Vn8FbIBU5wim8iaioCLKvpt2l8sw2R5UHds5JxcfzAR3V2Uw1/BEdhDVO1zv4t+YDSF
uU8zsUtpk3okrv422B7hGMTVuEDVBxBz/W9HKWqSxkjxi+Xc64dDnIAh37YDiDx6gCwukLZnaBa5
mxEBosV30AjMlVEJ4EtGr9VMUJGcbPsBXiVLWTfT/qgjbdf3nFW6didxw6MUs5dhQ5wmydNjR8Zk
vpmniz1dnjDaKo724GSp1pU1qclZfpysQ1P8C6n1+RO2EdnTiQGmOBfbIbjrTUZ0ypduNxszj/4C
vKWYrQg3nNY6EUrdk2tNNEUsa6sF2gSrh/QkmZePsae19muUk+9ZEJcp5ZssbTbcin+xZe3LGAGC
2VZFdM5Jo6FKLfmLT4YcdmKj7FT5rbnatERzCvoQTmZUCCZR80ECkGB31i5rtR8Bj1Iik6SSVqm2
uEN2NChv0oqdVuMolJu2OP1EstxJna9a+xfGH8rAbfX8B5Bsa5E0lnmQ5DeSGh7knvTjyHKa+V/+
dG4pe5Tnl5h/m45vQRZJqJ3qUWTPB46rKWu+lO5ai1c9+Nbrv778KJO9oZNcGK0VRRB1kq2y4R/E
gjVU9ZUleA8s7TSJf0CVVvniz91Fju99CsEmB4Y57mwuRrnclSGQmbRz5fbwnOvG5YO42k97SX1l
dEmpGYq9bGenhsO9H14t4xtq3C4v3qrMr1oq4ziMT3MTXro8epsAMIpzBFbGzpg1zaR2eTD+3Cl7
hIJE+BDoMieybc9AcE1Sd0dY099m8j2IiETiggvsr4l2Iary2B4E84cubFZW1BEyU5Pheyah2pnr
bDskry3BmAGikmlf9fTCqAuarAMBVIpJeNaRDFD1RspYzTjnydtY3bVqE9OVFCR9V8m9KA/JM9J2
EqcEBK6U27/QNFZNwmCggK57rAjHHeJ7IZNwlUO1Z0xkzj91Oe3CnitxMFrUudqR496hstlGFcV5
0iDWTo9O5Q2rt2YSe/nsJMKrDCcc3kDYrWVi4gSg4cXOT2rLhtRC9Fy6XkyDQo8LAmZSo0PGkGM3
epoU/YkeUPVbPfZDJo9kETWMR83y1oQ7kxJ2qJtH2GBkGEinUzcD+l8PhUsX5I1321A5EUab0BwV
1Zo/DE7wLhH5bWBfQLLm02gU/GwFN09+7mc+r24BwoJoT0PG4BP6A1z3r2xI/fjJXtFehEXv3v+1
4W8XfqrVZyv9atyL7MI101mbbE+b+s1sds9oPJdnmCrtyUc6JOklVrpV35JcTYISaAqoxk1ReL1m
+ioXcqc9at58fkZlYXRDgdqeOuO9ZeF9TrP1QPLXHPsa53KbBNsE0k7x5PBycgOPIiJ0pq//x3NF
aXM2iOXLKZ/xxxDxCEkG3Vkg9Js3HQhCQ2lY2aODU4ABGXtelkZaSevLsumMKbFKxSrSbK9HuLag
mYRNe1Cn+tCXbyEHqWxtw5jd2qxC/iyI06I5fm/MS1xXpyfYviN4p5/UnQQgRHm2CkbhSnqyZRSw
ycLtkL6zZObl6ZXqGBrI0niFYd+L6qYXD0OJ73Pde4OOGbdoa1+f9AeZiTLhjkopv4R14S/xse3m
S0IXKJvw4eibngWSIpg7xbu0U17r6TBPro4OSRrTWiYYKJV+ce1sME6t8NesOc6d3vaWeW9q6OT+
NKPvn8nwrftDYN5qPociOxIOfzdJAkgWm3vcdpdcurZhfbYAXOCbrU4mpa/IiS8c9L02xO6S/WG6
f3KpMQISLTr2vpqKNVHXWTqfMywZz1aBHpO6cQYfXu7G2uzXSVZ9lOxIFGHEaD5xoDp8hpVwQvuI
z3Rlt3zoCqJ/wpGc9uA0Q8AdgqRCzPL6yhqMTa0iMxjLzp7MayqemxZ2tBd9RbikAjISO0AFdVpP
GBYiFutilczuSDmTm+g6PSrCvCVZkZoug9ocrQkyv6pF8tUE0pvaS+/Qk18ryXQBhCDf75TaNfto
j/6ScwBnaHI4lt5jU38vDbrfWGzNZ7YsfNmZx9eoHBVJ0rT2kpZ/dKBIl4zSJ2+K5wAnvMt19UbE
78fUFZ+2FFzhcLpGmyGjYm8TRe4qknHWSVmlQKojQG2FEa0JA1y4EnSCefHJKFqzqezgoxo8NTkZ
WUXfm9MIfhOxWSi9NxKHxEsnZd6o/dik3ocxGVDZ24AWrlGCjXnBBOnEm1cXNRHdGTnDvIjBOUyN
Awt3cNJBvNWW2BZ0rV37kFp+lvICo9235XwvpI2RbSEv7iBQrsSSPoANZ4VwysG8WBW516RwS1O7
fnqq6+HJDt/GmAGSFP53DeVrhH89zueyttedru3qqr40+fLZhBQ8psbdheuzKXF4GPCjkIFS21hV
5ocCTiBClSYrPLM+SgP9PgweqUp+dUGJKKwTmGOoGMt3n44ukfGOJGvbuSJhNool8Fg19xCBF+Mv
uTmIVTxsy3ybGYnNxR8UmZXZXduOE1oA5SoOebK1InltZDzp5qvF5Ii4sKz/jtrSm4d5TZ6sWxTE
p+5krhVhfQHzHpfoYSaIYbxSCxTqIpv2A7yylml/Nz2Snp4P5mgzjivgt43iF+I8EWCaP5V2gIDz
LpxDNyRhYbIFv3M5BFYBMc2TSkIR4/irhsBjcJZXhfnSxuNJs34Jw/Ky9KWw0D6qHEXsM7fIvoO/
GwAnMmVjG7EWMi4vI0sFUvIiqY8sOhL8anGpTemlyi8RN1m4EGsKGxyqzLqWT5Qn2F8Q1qyEI65h
svkz6/1h0OwjQ32y2nLdL1SKYVauO6O/zo0vlHuYnFHO4bVJvZ8AMKq6PQKENj70ZQRFliO/Hsrk
9LRdTHgPonTZSFOwQg0N7EehHozEnYlmn41/pPc/M69jy0FSCyZA2pkvVzcig9cS2FKCTd7RYJ0k
fy1ppBNIgqsG0WxobwI0tkH86YAkbZ/qucXgL71o1lcik6sJpy4yAWfXdzlpnUTDhaF9qfNrEXZe
Obzp3ZX5FmzSCdZUwOyzfkTZH6+SNlxT6HNGQS8Th/ohyHk4RWksWBeKNWY2ZrnyVSlwd6hXI/hi
zaBrD2mpH4hdJ78XpkazjwH2ys/BkY4xaCBV0+yOkRJDQg53S25/63H3QTTrzxJwqo8w1DO0V83P
iWM1qIoSEza1eTLN95rToCd1t9TADhmMS5gWZpDK5d0ExBmcEs4GtfWYiFTiq6k+GD0EvJSq5E9Y
dp7zv0h9rUodWZG2Q5+PKaAEFHWggdFwEcWVWp3s79KXYNOAL6X/OkJn2kRESUftj82y29hfcA6k
C1Kh8W6WvyZOHGbhirab6seYM8M9y8u5zLFLRQemy+tYo6zkjPkboLwAHUMYN1YDl6wM7k5B76UC
J03QhptdGT94Wg9d3a4j3DlkpFBt/OUjNRwkBCKRyfUNJ21bROlOhh0zqphHYaXL3XuDFN4GL9Z0
ncZfnWsEsAQB4McuOdHs19kj0lGDu1OhH4W9b803qAwKXiHalVx6xEO5i2uCoruIdM1BzjfPmc4Q
X2cC7LN639evEZ84uY08md7C4E7tbyLfGsnOWP4iQtR71Z2aP9H/hYMvF8E+ML/65VIMAJ7l1O/q
Dw3x3k7Bz3EOdle7kHw+ZtE8SsmFQmHQdPLYyUG95oHwidZ0Jn03lQ9gNGylyCIHh3uQs31PO0jK
pNwwygNv9txVcU2Tc3NywHVqra819kFNKi6mxNXm37jdUTyqBcQ8Y2XUWGfY3dY7b5TeM+0QjOLA
kH1txDsrPI0pWLDUKRcoI27F+7lw8y/gekzSgzgoeg/aXo3LDlCV3yRF9myYXU3gN8Fw/iHaTQyc
JxYfnPg7BiyrpCTWdvjCRVNgELEUr5RdZNKqwT5WLQcj+E3McNvLDEv0ckv1vSqT6Ghy3RFguZ3i
U25+NhHyptQ5ervH3KBz2S8xDHlmYwQ5k2e97oYAIBcyfeYV1cbK4UxF5Lg35N4iLT7RcCQxGray
zpWSeSR/SFf8qXbsxArHAqt5yr6Uca7FwsHD7dgViarab2qMGGC5gyjX7BQco+YHwWcQ3I3SC5pf
LbrF2c1umKFjFTGXY2rrDJ0eUNcEnbjVX5pR8YwFTmiKVBg05Ij7EeLzfB0Z8IyhfI4L3xoDkDEX
MLhsdXBka3S+HJL7CCheJhGhvW9ESuOBJvVVUtRZHf2oSWcArnxsPrPnCH2iZPjOkBzYAFh1hnjh
uHvR8JAgf+xnxXrt6RDkbcDbm31oJsm/0bHun1hwPs9rE3q8n11/m5mb89csMyB9T6K4fQzz+DiZ
NKTFRWlfFy1YmfX3MFAS8I/oDdrKnxgI3dSTrs9geOKTzxmZJMZP8PS9JfzW4XchY7epk/WTMKOP
NSp8h6WAfG9KdRnzVV/SuFFJgAEjjOjAWq6nm+Nx4SLt0ycP+5oWPLjQE5dKWccKqj8JxDZB0pLy
krRMd6J92nwaT/zwqDPtnm+1sWxDcCQDvE+1/h2Cr5oEIFlrMRAcgHsBYz9pWrYNxrOKQmb1uWvy
O9ueGRalTwtS6COmBRncWHnu/OIFNfOdVL4L/IRcj4BP9nL+0hf+CNdGs9HUQ8Pn30zYjQ3tSPyo
NCybSs0vS9EzZeTLtBsnwqPYyMFueEKQY5SYMNpm+immJxL5T2w8QhPWw2J4eoHKqcNkyGkTLaBJ
zApF6fJ47FkR8826cDiIj2nwpZXccRfSJVjlu8ThHclm5kFKo09qWWekG9EkGu/xRhUghT9p+dr2
ydkABFsK7a5FPkvbq2T4R4LxGiiCAzYHaX3y0/xWlgeQeG5fXmS6dZsLiV0DBsH49JW7yfwwiyY3
7qi1LPkgUwwbnI1B8wUBV9KntRSH5MiWjpYaG2tY1gOZ0qTE4df8i6gMlQmQx3eFS0mM0TY0vpve
wjwGyrKbnNDsoEX5SvU9Pf9MUMQVrVqR/yy62GDhWVtJs8VGzGuEn87CQVNSGuq2G9MbKR9ihCl2
r7QPpbG/zeVfU/WeJplH0K+bzuZAw8GZyN9F+TWH3ywIOEngjjLq9t8Y7o3Fr4Nopah+Aew9b3+G
yPYbS5xKtFUG/tiAynKv05infJZ8KkHiJREmja+Uryludh2ctSb80niXNT1xnk+dGt8YCm6W6WzW
JDxbZ3Z7M/O3FLYXQDUu5xci901q5myB6YQ8FxIoP2G5Int24dbRNK+cPNF7tfmmTqpDQMamKYZt
xXuSmaBrVHsDK2iFJbGQbag09zDSV20qkPubg1TelvTH7G4V7r1+MDeVEm3Y4EWddkIuMp0RWyrv
hvDz+UCLiyku2hP6tx81DIUaC8tFRc674aSl4udJuW/sG6TpvpcRWHEsxJdZZyHtUFdfTfw5KF9Z
9BqAtR2L4UUzYDgiNjdPwxLK4AiUNhkLlOpj2GCJ7B+Lwqm5z8lPULym/FUIbJL80DzptH22lr41
DF5V1wh/R/0z7T0jiFdSDHtEusvYfgm4pbNo3Vj7mmB9JLwZcnxrKs15GuZyyuCyK52FRmHi+ELh
BID0r7W9sP1tqbwk5lElI5O3vuupfeuVgVA2a7zuFbAtQt2jzzgh7hlhtFin9o/WnJ5jxw66dhat
Fzwn2tP2gHRtailHFeJu6Vu6n0eZm2IITBzVtjgq/3UJbOBjQtj5OHW7aTjX6cmcTvVAvnxIGV04
YEz1vvNYESNcjSixaDsQMw49RMNnQCI345/a+pMCggVG8bDR/ho4AilBA726JWHdSQDNZYkCTZj6
BZgp3bAzAEkatZs0+XhDmMZimms8uIQdlq2eibic7WLxGvQ3tuRXz1alIFVs4jwp71EkzkE87TTS
t5uLWuf4e+xDryfcEkhhpAKsk5xxtRS991BXu/ZkKrti8Bn1JKjLibmZxaEqFicfv/UezjcJSkHw
vUxuOY2Y0t57y+tTGZ9+vhIDDlKtONizvm4H1Z+qrZZC+cnmhm14EsTL51CHN8Oje3cKQcLcFQbL
61A2PMVuToLD3P7rOkwds30ul5dQUhiNoLuPVrXRWANW2+PQOgxaVkx5x36HdTDvNznQjbA75q36
mYWWK9FeP+djGtwQg8elSdKNgjg1EuLSAwhQwGdX1wXFM6g2UQHiUt4zFStHvpPiDeTRugIJj1vL
HwArjP3riCNfFbhEpxV81oM+HjCxvdTz1ZgTp0jvMupygMuiN8iY7k2vx+sZRaDl9fMThwxlAGJN
TOkiryvTLwKQ1Rah+4G0rcNdU3AVZgouhmCuj4adXnuCWrCJzdkPU7JU6dYWSmrSWGvR2TwpLBLw
xVU8X4ekjXjfQA7xVMz53qwP00KlQXhz4+cg0gZUaeT8Oj/07WcCM1GUhyb2GjRDGVZx4/e1F2GE
ooFtOdHEswKPoG5wXxlV7sbGe9q+p5V1mnT5MPOejpj8e3Pf5HeicVZK9M+Iu20ziT2jzzaUt3hL
E9HthPwS8IGrJoKQR6i6nh2K4aCZj2cBEaSEwCtfSubZi83+EwqE/lral84gEFs1n7aUyVyNkQDo
oJ8mRrtVe2mq4mSiRaV4UHLQaAiZBcvni/AMiAyVaxtbdFidBPUw7BkvAkFCqQ7Fg0FtDiK6Tfe5
xOyRUwdyACCNuMM5idnrpyDCSRl5GmGpf6njH8ggeO9y3zFiQCdGwxqpyYDAzaknh5fGuESpU9Nw
0QoVsxOCCCBUIPDCielLMHlBm25r9Bqwi9gq5hseXccyl62a3KpCXBbocpgNC7HBbqhIZzX+wEXy
NNzZfNMpbNakkKCnwpHm1yRVC1LhJzSsdS5uSx9gfIhh6Nxr42zngto+Pjcd83UjKjybafUyhtj7
lZUe/bABojNai4ZHbL/nOGlYSFhlVYP23a3SCpDO2Dkjfv0wzB0V76E9a26FLUmv6+/aLlwyMJyo
6JxMN1wjEHADw6uyXMKAb6TjbAo3oncZ4kxEO0XBXgPfuBSVGw3Ruqpf4Y1vlGc1yelqiX2qNjiA
SWIpcseoMa3Ul5ljvZJxZ63tUPrspmMDENHC1pJc2xFTA6AY2Ay6fJL4xMuAAW3Yxf6iVKfBSF/E
aN0DW9smFgTN5jE0iAhKtdIxrpCbzn7JY262wGjXMwubcvowu+DTsJhrj4AcjcnGUXqPenC/VuKA
KrhmVr+psMwGtKNEtGysajpnpXKeOFMZdMA/tB6plrUbE0KGwdiU+AvcUYCq44oJQuSogfXPjCwe
3SFmD+pAIeBYWLVTnDtq8kfw6LwqGb9aXlJOpywPVqrGLsoQsT1gjzTO+Aq9iqalG+QftaZjVm+q
lp4bVBQFhOpAqk+RdngPGLx09oryKNHf49a3WSuTfDJRbPz8VoZL1NqWUNplkkdMfq2Vv4hawbfK
FQ44R7C/UW9yjA528LLMAErD1k2ef4tJ3M223Vj6YWadk0U7M6H7OQzTMXySmIPskeGes3ru/1l4
XaE7k6E9Xx2al4L//jrJLoZhlNewqjdl7s71YUyT75xtoLDmix6eiiK7OgAKBeH+DEbYDBu3hr5v
6Xk0a1iVyn3UKcE+iD7BNchJxjvWKye+NP7DphX80lMFO8+NZ0Nf/gIzf7FkGZmDM5NWw1aPDEyk
5bNX76LKOckpGTFKq9cO15UILRutXivIY1Aeum6clR4HpxKTojE4Wfc6T4NfIcK5LZZCCD8ZbWGs
P2YMJRmtVh5+a/MtIUZk0VELX4vhbIaVa0aMzdovwjLIcan9uH90EM7rYqRkzyIVtQg3+2Cu2tn2
2FF+KaofNb0U4nMs9FutBAwf8xX7tWt7zPmbfjD3C5jHhwyuRqvdlSX3adqXTl4iZwYR3/0IeY5I
CfYOWA9bFVlxDazYkeYXixHaZN0N+bsfPxbr3g3ddhnuEe238q4M93Q8jpaCd+0qsLnJontJ5k9F
LPsgYw0i8jW8sy1268I4xuYP1WqXJYdyuk2C2kjSvL7ku4rDV+7Vs1R6ZWtcMEU0zFvjkQO1WWuz
echs5bEA4xQggJ9bXn4fvKm0iFF9DErP7ph2NQsld6g0G1woATL3Jp/wTRU0u7jNW+Z9Mj8sQTO5
0+K1oBmjCot5UtnqKDXHYKm1CwDujqZvyPbaooiOE/WV3WBFdxWKxyZ5jCqQwcz2yoCRLCbtX0Ej
W2Z+Kfm1/LOAvcaplqp/SoZkFm9zuoROcrqF/lOl6mESJSHO89kl7N4UHSzuVoFuHCV4VVPgeCwN
DUriN1yai3rCHZOFybYk/oL/Fa2Yq5xchYNekung18N2Ea/JcBsVUN78jmLp3JmvNLJNwGd4nkE7
8lX3ZYTZm10gTWai2Z+CpPkdWLcaSmVPQrkzlcB0u35Vh/EIsWd0ulQ+jCVw4LKGRz072oT5Yf4q
zQDH41ksbI+wQsHuORs+5XcQmedZth9ZNXJdjt8gnjHDUgphtX0J1ZdWtnFn4IVkdXIqCMsxPYTN
9kmo3sXtsRxtqse/GUdzzRb2xLwX710tDfdW2LeCEjRuLoScf01qS8yUBFVWiv8JBJhoFKeaAQ4e
v9WQsM1oVneSvpyAT5QHkdbJX6ZdzGEWsKU1TK4KSbjoXuz6NIyTK9WjslaYpRlBUDl5QqPVnRuG
rGGes+xXUHV2/bfJPlJS3mvU1CC55vml40YVHbPDwS1Ke7N0Ba3WHyQZD8LzCzM6d8SlFI4mPfAu
LV0YmqSxYLQ79/qn1B6Myhdxi3jt1rqbc9QT+vhRtf1WlcZNbP6TtXpvluoGp5xlnLpmKxm7Lvcy
+VtRfE3a2N1dQlbJX3L+iqoyO+bEnlt7N0f5d2kZFXuSvOuU8Tgn+raWrg2YF73qHgm6QUG4Wtox
BRb3wLrFbEG1KSoyFj8grft56XdhwhalELhtOHXchsQbbCUNjr90J6ydGSWY/aedGWB0ueao62X9
UkU/mSozrEWIMUtvDPRDUbEp21hupXdsjzQl/rwxeF9sM7mnKvVmw7zy1ENCDKTkKqP3YXXkwPub
eKTAGa1TXsmiIcxmfpvSbK/nG4N9xLC9ZmxcGcojiN/CCeyUcqshTSzdttAT11C+JUzyMqVJBrbb
svHqs5JK56DuEM4UBj5qQePp1kbsCKnGo9SkrIP1W4yNGErAbraXvtgqlqfLj8GAgcqzb9dITR06
WOJFbXUAmeQOxDpTg0ngP6aDTub7MEQOJtHFyhwxJm7P1kSieWNq7zSTwWl4Dp9AOO19Ts96jBDY
HJTxiku3ICzFIrmintotOK5tQs7U/K0tyarp662mfD8Pwair4Vp3L23DplmnWp+BRZ+3ZPqr3sgH
kep47VCdEE6F4Zk1+lC8MWM3462iNaTn69lu5igGANNhrZuhEzd28DtPy7a1TNfmJ+UaWSvlgoaD
YvCdhiwatrgN641twBfqVDfpGMjyG+1uxs9rbYxcOeo0oHJtbVryUVN+OASJV1XMTtOj7JKHhzUG
oZC0Gqc13K5+73XEVI5Yq/tUJrA3xT+z+LaoLuvRjdlZToz30vosR+qbATD2vg18s3epeuIC9nVc
bpOnVV6A4RqMPV/Fxe7bDXiFjWVW34UK1AeyY2/+mIINSMGINKDX7crvgQzgydineO2Xtzh+UeNN
T6MYldJBCYrj0gMiz5g7i1ur/IbaHzyyJ7GkwkRsbYKU/eVuDWhtmH0Bbn0MXUnFXaoIv1/6o5i+
Fb32gHenaHr2cFAMvjBnSH+Bh1ajn00l2MJ1m/ws2mtk3mZLYczAmlQYbaac6bYM+JQdMQpW4Ybt
SZvQ2J/vf8ckdd4GEr4AJmNFXe1Lc6NyC4YfUjA7ot/mA2FIvzIzw3l+k+y9bT3CiIVNcZnSgIko
lhe9rD3JrN+ZauSQQWP9K572Un7PUxYl0hVvKft4V3bDtjFesZHGgOc0YIswon2pgJsV7dqKXak8
KGX/LeZuNzSQ7sj4wpvD3iwwQTigUs/2bFYG6rZR+tg1G6ypc2ctXg2XcotlE5226FSAmqysR7Ut
zknUNq8By2p3vVCkXZzX4q+x5wGvjpHTw8bB/D4PtCeVyNDsY2EQFQY71Xq+XUCTah4RFlMW1QhB
yFamQ5xdsA+nmWFzSLlg53LopIWM1VZbtN0oWC+q4xTvAKBuwQ7dOtOZuS4zor4W4L4tauPHWgZs
epP5AXawoy4wJH69YDuCZChW1Z+6S1wBL0Q/2rM2Fx5tk78y5dnv1DOuyTIz2gpUGrdO6+zIXYq8
R/4i85mSiXAwZweWt2yyfQu26GLUg0qtCTkAgRivsxpUb9OGKQ5MCSRWntuao1vsEgN/nlghDsVZ
znG6m2oYDWvFXlBkh6fqI2grE3kM2zX4XoUdkUW38fBm8kFt2mLbK711HqyoOcpxCQu8UgN/ZiXc
qZahcrVGNWDrpv0OU7d9EEKpEJYERvgORtO6W4rhOovwL0O1VBtmLo0yiQuWt0Jbh6UmPuLMprJr
awkcJgaTIRmXB2mX5aZ57oKNcvQzdiMEZ7BJMOg09QCX0d62tpnucQCYDgu006br44lnc+acrWij
iTN9QoFRPRa81JgK+24DU7Wl7QlyTqBlWi9JTCZTx+J5WCJxZLEk9pgu4QnzhVpz783Yt6ypPs5a
4+YEGGz6/4Sdx47s2HJFf0V4c0L0RpA0SO9tpasJUVmGnjz05uu1+IZPAgR0A92Drr6VSZ4TEXvv
FZYxbPPWVteBKLV1W5X09B3xw6pbem44a3qLxfI2+aqC69FRNLELgsT8SHwgeOmwGhM5qqU+k9Zc
WqX5aUqDisrkIQEWEgkIzPRY1CDa9WKusRrNaC+6/CryH1u/5MHVc8lEsICzKkz2Dhf+LinqjV/b
N0tqTwYIx4iEbkIoOoRBNwV0dUgjrKFBgcfEnJQ6m5M5jvKNYG1wYv2qjCw1F28jhAD904ludk8/
wD1P7HE+ZpxcX742dXEt1JZQ8ynFoSQXyQqdZBE4J8EJx4923frMFk4MGMUyMjtibuPeaoQw85iV
48pdf17Lwby1XpKfzDK8FJLfgJ4o7iZfmBdKj7Aw942cr3KbOZVvFFvUQzpDNKpy3sieSYiO6TEd
qh0e27KcZXr4NEppqUfhNNIwi+oYOHioiUgXcO3a8qB71slXKqy3/Vr1OG4L4sIsLzQ1ac8o45aj
PoTaKi3aRUek3med8agHVMyHBZa0LmyXg7HFvz/YuCrJ8Drhwyw/h3xfls/KomZkhauZlcfG1mdZ
xrZkU1tmRTwLhnhp6XhLwRdU6RiIgQuROOG8oxQRPhuMqZ3L1r74AtcQy786TpG+YcDAcyOmqk9O
au3ET7nFUUxTwsbfVMF55MbvIKFrLiK8n9vAVg5FjFRp0FQWymdfqsvUO8ZVvioEqzxqMa/tvc92
cymhhh2cm98lG5jXh1YOzpqQr4PuM9j4iVjO3Kksm6ODl17ROEDQibiP6epKFaxNDBfsKNbadePI
X6GTLaUUyikB0n8SRLJnUco8y0yi1JSiqMXWe0B7zEebS0xqh523iq1Ozf4QiEvS5N8J+ElDYf5U
svbOZxlcLyMxatOCT8E0/rTQnYTdfLRmEFCZNoWKW89Zgz94RoW+QI8eEzk4tFKSQ1z/wcngP8yb
hvGmcg+HHaAvUAM6+ANzluosUy240g6R6czi8iuyHVaNKLit3aKetIhjDJeoUL9045Ihn7mBj/5x
NvwnwRimd3uiVVNJdY4u600lgZXL/xuKdpUyttQFCns3PB2JuaJxJYchrGtlYu0a/voGIQLM29Sm
+gqlP8FRYKfAKJWKvsP6ZHfaR55ia2NoFBjKwsLIG8jPvH6Ol0Xqd08rj09+HWxbg5BGWF6I6WKR
Mueu/HD9Z44RoBVEgvAADpq0NLMxCIzSmgwU3TzKLVWTqf24IlqNY6yqSNAwq2DSu/6PF/6VVn1S
2Bori3pLj0zIUZvpmTuNYKVo7H8P+6Mm/bSWhPvaIJi6JdczEarYZ4YzCdWXZ2FPKhUmWxGWtz4E
AQDHtb4yf6nmqeYNt0ohSl7B8VuYqZqerUqKN0ylm0vfWJ1OmTeU2Za4d9dPAsfTpqGpx2Ad4pwE
RTcu1lY5nWvTIoMmTMpOh8s4i40Ie6GfHqWoF9PBJfrrg37apV1j3wJIn3NWTOH1vnYOZjkJJ7uW
zvLiV2fiZAtmZqG3GMAry9LDshuShuSUybvhWLeb40BqSA8dcFfFjDchVlF+zXUkndM6nwHF9qaW
kc9yiDpadun7bNlbpN9xKVX+vdaesjPsNCu5x+y/zaNoWrIyRcXwrRh7mRhpztBUb78E8H8/fIrs
sx9HZSy5AZ97dfWXXOQrvaXDHp8mAtgqlI2612dFc0D/WWpmt9P9BL+r+HLqjHAPaai8XUDsmKYd
0T/7rOjZlBDUodeTNRtL8BmkN/ZTY01LMechTMf0mATY+ZHv0jt3tj8z8V7lIwWCVKIo1b1jmy/o
EdPBlmeyr66a7D3gOG1id6XFOlM1ZyIZcDVIeyisSHeig2Xbc0U0J0c4SIj5wqHvZ5cJYhE7gsU3
vRpjWhQy1C0G8kEKCsZJHmoZPFO2xMaFuwy9et0RZS9QDRjQLNrOAw6ezfLcYa9pxecYz4m339lI
u3BEN5MjZ8XmJ8AgPeSUV173q9C1512RzjU2A1GAM7dkqbWOVNX3E9OrMbHTvVQX1fy0sNZqASIY
OkAjjj6KlZqt+/hilS9Vi1dVVk8jOf/NoktnKzhqsJSqa0Pm2MfIbRSHPibDlthbvdf2IRPIjhXI
KTMVrSKCWmIso+wlxMJvyjwKmg8bjHlR2blLFVD8gQKZioywFBMV2RGbquCe74A0dCx25VF1Csgp
LlqJ81ZV5Gez3dnSUyJ8baUGXj9yf0znu71UX+3wnJocQpg31fIYBMcywqONRaC1f4qgxU3arQcq
zaqUFin8oo5VuSrEmBTzTh7QoFry3ZaMrcasVbjKTMH50sbFPC5oFwGSNN0oOhobW5gLJe+YcJ0N
DhInh4rhwyzOdSaP+URumVZpKmQPumpc/HpYotu/05SRA86AEBULMtamal8es5y6DLaVsrLtaGZ2
9yHxFjpgK0FSGvuEhJsbPNNcai9V9+NTJlnZXwYsxjDKTQKGxbU+y8LY6cjr3J6a+dLSm+MjEK+1
nqkIo7zYiC9lV2yVksbJjWdS0/OCu/BE8FqMjCqCsJUlFjL/rlXuJBH6xeSXKyvtoHnSVgsbjOAY
2P0vk2LZto1FEiJW1PXKynpkkuzeYYxjVd7Ug7OV2OVqwP/vhCetPtBoEqeeaUGb0keFC2qzONk2
EqEi/j4o1TeWFNpAe1I4eFCl/meQ2KWLnyrKqFA9Z1ISMDI9/w2i4+pSM0GtIpe86ZDEHBJPkqId
5AB/lD58KU5xwlK8UfTvxDz4SHQuMArTdOdpIvawzxZBmzOZBZcQqkuXWQSkunnlrivnL/YZyYp9
pW0HXJNIM3a2EELckYtIY3fxMyustVQbJ43RlmcoWP7cXcQ+WIRuh4C6my8LMz+zvP1elngy6M8S
FnPFEfR5R7S3MFQXQx/t1Sz+qL38Zcb5tTFQOmix8eOp+zB08JEJs+cK1wV+7RxIllHPVFhmjhi9
+YD0uc66LU6tS+vK89QbXqFOH2orzRJDNu4Miwsu4c+UeeKhxeqfaktvmaORWs1fW6X2Cl2EFMXs
VroZbkRlfTl2+fCF96yk5KyjTkCM4G0zp1Tw/mgjxiukU1ypjvEJmIsSWC7OgcfTo5bbvApfcZmf
XBEEU/Bo095rV6OF1aopZbp0rQQGaavMZ1d5P6fdyuaWiXrqFPkvHSbFShUGRCaCX/JeDwTMuZB9
Y5pk/coK1XOatWTlw7maxKfC9H80qd8GPV+aEu8HV2bMK90aqX30tUKEk0044TBE+AWDpTc6JoeW
pRBV+I6Lfu3HKaIx45kor74qFoMDVOm3ZizBD1JV4hz+0jQwLTCdPfRq8Gnb9VL1jDkXIt9Or8ao
WAylm/yrGqqHYnXLTteOdiYYaadyDWLBWKkDjyObkH81FSlLLQdss+5clvu11GKtdiVnVvkgntxE
tvCX5tQgTPoCPgCXcF+pW5yhIS5MpmktVKTGNTBxWrQigAI/4wxfGyuHwakk5542xJTFGsP/2+zE
B9599u6pu0CTtjF9MeGjhe8nl3HLm5djfajbZZ9hLmryvax0HFBuQkQQ92bRzZMiPNVWziuBJovZ
EuH202OoWnQl7qwg2lvjC1BBhDPqqxM3XP76Q0/Yjh0oF+5Eng99GhMglT1v4Wfl1YOILBSOxT4K
PxwhLYKMuV3lPGGybWwMxZ3KCLLVa4IrZCyj7ENY8dmJOm4WFFMXkyfapu5oi4F61vO7vR50q4RR
jeM416JD8Q9tBObInUKvuYZtmfMSUZ95ZhhNYwaugGEICfr4K6V11kS3LG3I5xDjda0Z/MvPSiY6
YJo5F/XAWT6+PMZHkPR7KwDiHA9vlt7vBa6KPq2f/ZCsE7XeEYna5TDjaRsR4jrzUeDb92o2avZS
eUmU/B756SNpi62fADAaSBF5TOh8o1H4n6a/kV2Rgu/Nu5T1LzOSlho5ldTAYt3l60QK55kWngbw
Piw6ZB13dM4r7ShpA693OGxM09pGTczBXP+xCHyWI/mZ7CXJInNlhvbckU8xZDY71dZ5FiwNGD0g
7H5Dv99pkfSdacNRU+ND7njbgZohRiEcAkb7zNBttVjL0rBq2E+tiRhggrRORfOdRuJEmmKdueA/
NNylVrrPO+qSmiLR9Ag8l6txNuy7VBMq3AGWsIqLnJR3OZBXXqRtFLPZO/6wiVrlWarxTSphMXQW
lbibl0AJpJieV0cfrJN5HgRcyc5nImnnHP++3JsAS9p7NMhLX5F49stVIZFsbiL2dvf7XOkfCnyQ
MXIJhDI3Z1mhXFkTAg4N7IYX4JvTRnNQS2kQNXiHGGFXXnrwUosev/Yn5FJg7qmdv8Dtf6wVGnBF
D5ewC7JJk3tHw6zfuU6K3LYvkDkKYufDIarpJbykfApJg0iZbIzax9otGO5lKPt+tHOU/A/mn42/
Vl05fBIuZpQ0Us+1B4yyk+cKBrpJ0RKDrErvWUJzRETOYD5YJAUiQz80jb1SjWHuNujKUg1FLC8l
jJfmli0hn22dPmnACFW461D0G0pS4IxOS+gY+kyCFzjpVyWu49rn3SW5KBc4evPRDOT1RIdDts7n
VHpt9rATV5rVGHBSjHd2UtyGihFihEnK81zcBeGbLQPTgUR0T5Y0AafXFJR8rnAPXjGOB4aaWqPb
wJ8hHuWTzkgTOH1uzRosZn/AAw1QNMY6HCxcy1a+aMjw27W8VTqcEuBuMVrWiyCgiSPxo7X8yNao
7zq4e2ppC75DbS91p9vELVBB2eb3HQ5NyXZMUyr3hQ7tkrEBowNnwUGFgRQpKh9Q1Sv9WFg4752Q
MFVgnwLPP/PKfjhpxapgtb9rVnFove6T+CZWUEnDV0Kly63Pt6vhyI+9iEueg90YiH6OBUGueocA
2AVGAp4/aS1byRm++LM3VRnrOwSqzLvpKnkmpEo9SagmUvFggEI5mlsrVlIT+VOjr8TEIOLbS7vR
t24Cpm5wtSmMTfA05AgTeVu1+XlM5JoeRXNW59PS15Z+GI9WjXtIozcfSlBbxEEOpSD3AnSexAKW
37KVwIDkX3qJ9z4T6N1h0f3lluA1d8EIFYP7kkdmTQ9JTq6LowCvFNj6r+tKt15nj3zWroq2fRdp
9fDD4MZ6ZegHurlH20TqxiqtGMHDbc0Pz8HzPlQZg3PvVKc9U5tRqGccLuT6qtdkycoIU1sHTiEc
PpIBSFIYnaMqmXups2Ex3tmM9IWZM+3L03enjFZOyfh1Se+ATCRtI8t4AsKaIIl9cMrCnpl9u2mc
dEYsHTNAe2AoucxBtrhZefB8aZllFmwIayIg6mnCuId6+HBz9zF+EAu8jNWEiXE3axPvi5vuSDQg
nKiaRKjJgrBlJcGMYNpJLtRfOwBwI5qIDBZ9uMU3IOfhOXHacxgXi3HO0qUg5DvsgoTrw2Lee87c
lsJ1TyYTK9SxNRjhDRqW14a3y9tqZrtSuXFRTpZGTS2RqsUXK1jJOj57Iu1g3CUIbuSCzIHCzv6I
hoNLSCn6dt2N1DClw+HiOPE8pt2XcdW6C9u4eNqXFmLfxKGu7tUC7Njggu9UycmshcmgLCHLoEzl
5DHI71jDsAG/JwmajaVX50LzZuRzLlXsMn6Dm+P07YpVHWsGpgXpo36muOK7twZuJtIgrrPPvGie
jSyvohUvs8o+RdOvC+jeszqpPhhof5Z16k2jpJp5fjSP0/bDyz1sSLB6jehth9IqEMmc7WZf5eCc
s17eOQKPizfA0myVzyZ1jrCbOD308DMqgTBoAeFNxsgqrDIzwTHRKerBYzIdFfDqWrXexxKNnpkx
Wij1e2ajeMk9SlvozsoAl3xoyedYSQ9SjiruAccEqL6r+YLkRr1KWbOyWD6fOc2vVhCEjC37C3Dj
sqmql6JRJVc0nKBIqEq0rzCg5SKS+ee3yTVMlVdoeFsx2JfWLOjtO+azjjfCB4xhoxE8TD24gVDf
pkHh3dvIaGbsCASRYu5z4BJMyUwMwS9Z4e0hi2kUmXErO/gAqfDhrFTR1Q5GW1+DiU+EC0xKzB4N
wiPy1bZHdwCeTzkB2IxpwYzNc4Oq3rv9vVKyr8qW9jk96+CE9Kvh2bPbvTBIEoRZsQ99hif+NYBV
UoELsRm3dMz8TK+YS646z1HgvZ1mfLfmXkE6QGWfqn1GXwdtgfcSC8PWoO0zn0p6Q24iEXAeQoW2
052osPTUEKcO/mjHedgkrYtSnXYR9q72EeGZ7f7pv2ZMgjekQXQULYAOzaK/fQa4vlOBnEvkjaSQ
j2896Z4RehvZb+Q9ZWq4jGLZyCxVwZTNAVutsIn3PlX/HFRfNiyZrAqWWSLWLIJiWjLJCUsZMODK
TJ2m1bPKvjh1JwyuQovXG8otBJAJiZNpKu+i0Jj7RkokUlvUhGYGFE55GE9iEgBc92Tp0lPuvspw
E8bMGPkz60GzdIwd8b3PgT7Ti9+NhPekPrnJNeZqVzyYvnRjnbTwilXOv6n5QgnjaQkvCc4xVSpl
4qQfBqZsycattpEzB0U5tbIFkUA4PtPU0Yh0w42gnmtAF8ajgzRj9hMri5IUb9+/7eEqMUHQa5p0
xq/fdftgij9p1A37sqe59NEiCEdkqFvfG7kgzJcHtJ9mWofWJHL9tdokq9JzCPNnY+1HQ8ZYylkE
dGEq7D74Npi3Ir7P0RYQYMItp9mAcaUGRbYrFTA+L4/i13+HoBEihgud8zuwjs0ltFmLfOqLt4oR
MxuxNMgMGZ+R2dz75FdFkG6+iu5pIt61MOrkArtiO9eVW+5BTSMYn9jNpjJnwviJgMYO3apGlWgB
U8XOT537E5MagrdjqldfaXaxvLvtMR63d54eHBvODC37lNu/xpceZTv+GhXB0iOI3rhKxmAkvNBP
BQSiq6p31/aWcvNLywH6p6nyRZ2WTy+JgbCaBB7L05isAXIzUfjnVtae4HcWWQ1P6pZ0+UYxjmnw
FTE7caJT0rd7y5Gm7FmCRPyUhujD034cbvleH9UDhkuPpnxKKFoG4ZPMWGm1TNgWnBEiVUZF65CE
KwHhpc4+dDaeRDjNOoQEjgIGZYa8T338ImPOskwZnAEYhP7hqqdouOhYufuxvFYvPeWM3ME1BNfC
GC7LHg0QoM4QMx9SbQ3eu62hRPDCeWR9aQjntXIW3U+i884xeqjrVxI/4hh7aPGhhunUNYxJyrOA
5DIL/JEhky4K6nkFNKdRIZ5nHkGkq03KS8jJs+GNjkn7pMaj77ZI8pBjPUxebXLGuDmNyleapjMB
sTwPlGmNLGRFYqWh54C7TQd/FnXZMtcRAMmOWbK2jjo8C6b/0AEitb8Ki5PZtCo510w/IBxz/IAa
0PZ+q+Ak/R3dXD12KnVgbkJxqsU4BRWKtR+9vqT5Z08tbUAgDfGa4wSGl8HLnADSsAENNA5LjQOO
pp3vUiUS0VRBNlgW5k2qE/Vh6BvLPgDCdzCFF/27RqjJmj/NeprMBz2mzEbl8liGUHKovG2QieFD
EOoLQxzYyUJk7qK34R8rN7ncpnVI1WtOa5j5hbIn1TGzIYxjdJOymUdkcOB7quKrX+BHZMiB9lPJ
ayNlnqMpvwWrc6GQh4q+zVBZisKae9RmMnjfFIdOKlY+hWBGsYc1rvPXpfoXoMCYpjHm+HmeWw55
hsE2ja+nkl94CapwNaUVzHcSeCKX2oDEX28GT43Lw2lDPt+N3+yr6NlwiilqSah4mbstPoNoMRDg
itXkopFxDzwL5mp59nFouNDXelZqmRIxGCU6DsVvUV7c4apI6r5ChMg2luAF3JOQhjw1k7B/x/S+
YWzDEj0rhMPVHi9XGyMneps69ReO3aSQBNIpbgk8DCDk83mnqbOoLhCnH3F4cqV9lR1AkrhEs2W6
Zl1dq8yePZX9HVAalfiR+n+FfMQKGCQta+cM3Oa/pgNbDJLSMuKUTL0P2f5StXVl6pj92rUa0AAM
6drSORL8Q9EY86CHMb6z7L+yQA6umMZ/q1A+SHBMJOg7JbkWECpEZ1JiczJsXx/twV6kWM4wIJlU
yg4SUw5fXNaLyeB/6/a8yD4kclcmuTg/udsU8e0Qzo10VoU/CbaP5tXhbhqKfhagV9RRNc/ESq+W
Az4TEBB4HD35Gw15QJcjHFFgFSGckys6c7Fgil1XxTYkm5x/ioxnG5pP9pCJ5FTZwxqadeGRWH/l
OXmZNGMwBaUNmE+oXkWxIzaFfQ8xZtdE65aNCHG9kypI/8s0x3jJ7ItwP2YyCf/LQEVn4YyT6l2p
ZZhq/WnWR1Nd+tA1bFTziIAiKtisw5yOsQjDxX2wH/TEM1DNKa2/+TMYbK8LqCv4wUzw1ODguLg5
eWq75liM/E0v4Zkac+GCKbIxcSTSJaXAHg35CMmRZnFJfJouAw8AEhDATdNfMimR6lfqKfPIerv6
UYFwGDfGVIPhpYpnX7TrTMkWHXDDmBzeYOe3EHcH+F8TO5+jrBSO3qja6MCxeyz+8r5Fbm3or0wu
doWFEYF9bIix4U8A3T6T0wjvHuM/IZajXb0qg73sJyyMppEBRWMk3209jv+kS+HG+2Igljp4y9b/
1K23bEMcxc074HcqjJPAO5gIjCvtX5j/eVW8qCDueZDby9LH8MRgDr6JA/W/grjhhp8gVZDiazqP
j6RGXvY+Yidc65TCFlUgzTUaG0M5jdKgwayp8mgpfN6E9/CXp6wW0PcS/Ume0M02iG6xM9eG6KC0
FzfcDSk45LRbRSVJuPYmWQ7AgXCeR/0CC9S0qbeu/6jGdcAVVQCTgugQqN0EhDTPPbpP0bBNI2XK
kW6LKvlsku86JBys7Gs721q29c7ae5CCWQBdDNIq+y24OzHVT2Woq1E2t6M/u9nX5UXJjxLXjuW+
wOyWMaHLu3CCSahdO/W3qq7Q7ZnqN0TZyY/bcFJFJU+TeF25F61c1i0ktfLtUkBFOPd9JEArO4+s
m8JfiRiJUmErj3ctMYWrzatN1qD8JLgNlivWGlwCOod5IjvnpmFZRS/NXcgvAZAxiaTABn/PDJbR
pPGkuUctm/Z/qXIPuDAM5EgPBdIoF/Y/5Zed1BKi128xp72nEQKws5XVN4tSviQaJQRuCTO959GH
r/3lYlc591p+Nj08Epk/C1c3eTpbDpctEXUu1IXnResKv4so7lL85XUPzWQ20MNAuMsy9cqxEVTP
Nk8y2qJ+Gsk8mEJlfxkLk9gYvhYHJD1OQv7Pc1fccxnSL4LjoH8yKtgWsIMgczKRmEvRCUSki1DV
/5jpH5cGqtyHoKaJxLXPOBXGfK/8meoQZYmQyCkJiw/LOCo2l7F5NakMzApdFU3OTfmCSXWazMSl
apMbK9dgfrap5EeRXvLyp5cvfTIGI09VjrIeYgbnO0hh2cBCz7RTwmgo5btylJbkJcdQt+LZnuPG
SqiC8wGgNXY+tsPa4Yel3EkEqul3y86MuNt3w94qyKLc82CdeibzUXfS+Dddh1HASQ48fEZ5gX8n
3SpZOLc7SinMBTrNCg8AkyaY1lHKMdCTQxtXhczalGgC/g8LnlUpDlWGcGTvoIfIOU88Dt4EZfIe
5AwkkNxdo5u3GB1lKF1ZdDPEh+/x/YNXoWHBoyS90+Eg57tKEACp5WUdp0S58h8htgKnkdGuJAa+
7qo2XMq/HbOWTt2Y9qGizlcGqAEanLh4lXffTD6Y2knI8Kd6MAA5XJPuPkbbXYY/6gBAw5Y5E7YV
SfFQfhv6XVXYFPzh5mTxyy1d6zpHQfMDZ+1J3Wk0MNT5G6WvJxrZq7ecKj3zT5rxJbgS6/hr6Ah9
qLcm/VNIa3ihghcHxwF5WQFpSccgpfq41HJM1J9peqEj18qXElx95FttF8YqnwMtTvbmAZlR7pfi
xy6WPg1ub2tzjLMBRL3aPPc++OhHjXFaZtVVuG3o5ixet65+hox9CPC7roz90pzl4aYRa4kjlk2g
k4jQgGYuRmRdwLCcttuL9h5nWHLFt0/MgDyFcnYZRTnWrQxJK3esNaiDXd5/acre6ciZOCvKxM5v
abCZJzr60kBnTURBLboq5VXk4gKRlfe4/EMqzWnLsEJi20FHPqR4dsk9NH4MoAgVirgPhLSyIWST
DqzMfJGTtykBtQEFULql3nGJ6SDvmDlr6sZjKCVAZgyPrGxhXW516YQTJCk/3BT2hBCLPnk4wa5x
CQzx6JkdMsgiMNeZvw/8dyXSE9SgquFwbhi1S/TqFgQw+D5MnKGvYqPi4ezjTxkCc6svMibLTs78
5BlkaAakqTkECv2L9XWzkkYACzpQjFVVrmT9aCRiW7PKINQWXXoMiM2rzVcWv0pClwU7XKRvvOJ8
dhu7Orc4M9mvkxAWL9lf5RYtFBPo/+vRBeZSOcGGZs0TNaXyDtjtbOJHztJ1rJ3rdNuAYKrG9EMp
jrLYBMa3RYJiONag0Bi4NvHDtO65705zBBdxyrxXQ0lisJIG95u8M3kQMixITfwyCEkYpFMWnnNW
xDUozsDidOe7knaNIyZt8uvVm8Za0VXW6MeJd/Cdd+9ucZGo7addXDkoJs1wUHA2om6Pq3sSuEDb
0Hto5a6Jty7s86D9cwKS9NAE5FOIGuD776EBFTNpJUak30NOwmp0FbhrZh6AO1ChsWrt+8iH3bAL
rXfiLtWUpTWo4XxlefnN1hv+AK/MB06Ub0CESDoa8oyjioeWnRGC9QUeDvRfH5kOiSjJlr66yfyP
sqJZieHS7Sl71IikWQ7AINy60nfsDRSHfCeJPEtSuKHlwS+/qkKfJMEGKSsQUGjMqcbhO9TbEE6M
HLMFDF8LylBtDqwckfGX+LsGVF2VrXNKX2EeQP/13WEIF5L+VstHTB4xIBYz1E+MxBOjWAomb7VN
U0R1mAEyG68Q7Nsy4fMB1GUjI7ZVGNbPjXFqk0de/inJwQdH1MH4ssuv2vtt6ZlyeCtpXc91BAxr
9G1VlzL/zuNojVd41UTX3CL5zmAKbKgNPR09sQ1HEPc5yXTQUXPTPuX495NzDluOmESqFECHP3SQ
1MqdUF7CCF42x129+Py+XSY+Oiu6/JOnLyv1KYtzo/44jvRSYV8qAGSUYlhJ7ldK75rp+7q4GcaP
amwK0LkVz2ZpEzMgQGMTEauCM5uujl4LQRDtSFUgYTDqrjitPJXlDO5bNjYq1bZRvWT50Tbvpjyy
SZbkojZLq3UWnESyEaPpnB1Wgng0nlo0gdUIZfa8b8FKHy++hRU+YQUw3aVkA1aAwzgZfYA8UnK5
brJjpr4bF2fhqgxfNS9tJ/2YFnuDGM1K0YOL3FFf7fBbtjfbWep82RanLQ7KyDjXqnqzZRQ+91Mz
Dh0TMx9JCEl3SLBcaFCcqAXlkITRXm+PqlhGDUNsnm/96ZPi4WJAnppCOSPAFFDHfTrlSa8WuhVT
EtD8948yPOfdXmWTQ87oIuibbWEfQzkEBzFsxs1sofTDr4zqekM1j9yfTLqVrYl9TV7T4JIkUAk6
YfavvGkuiG3zdTbuARrIJK4ORfqtsyojGSct9qr3j43MX7ei+EWR4tOh+BzkI0axmqPaNj+7+iOj
vcYUEnlPm+fZi7yFRu9bYWaVc1IaYpEIcIzmSY62tbdHVCXF/RXbbwIAsnEzKgSJeh8QkFXbX2a1
Bz/meLtY+XemaEuVa9JKX23+ZQv0lhd2Z1NOgV1t/HhXYKvV44aWhY8raSdlw8YEgEoVtvIiG0cP
i9a+uqm00j1ElvF3xVR/Lk1llss3DOmTnpT6cHbpq2L1IWs/EuNwhBhfXIbw1og/WaU3yqcBhIOy
/yrMa+jcomHbBRepW9f9JWHcEiJe1mQCu86e2k42tYtLytqCiJUZ3zJ9XMBnAyUxNS10X3nuk48x
mNrp1bWIblF8M/NHpMMJk+Sp3n1HOnwPnAwx4FNywsFVry7EOaPmx+1mDjWMVhzDemsWD4VgtUZ3
bBOx4Ruq/0S2ldI9sAqQxp+xMtPkh9J5HEfzuFyJGhIl5QZPpE7UzXKY5Rq/EnheQl91jWC/l2gt
02aLioeH7pCbFz35VQC5BpkJXx9jHdAF45WwzcAdDoXBpId5K1UP6YxJq5x856+inVD7b3lcsEX/
kySQIwFsKKtU/WuonEPy3xVI056YyD/+7d//+z+/u//wfjPu4t7L0n9L6+SUBVgw/usf/3vdp2NZ
gLoMBzS2Y1v/sre06FrTGBx7OGGRMdXdkP0/6z7/r59vW/gZmTXJqqb9y7p5tjWUJnuxh1NVH7pw
/T+kndeO3MjSrZ+IAJOet93VvqWivLkh5Ibeez79+aiLX1VZPCS6N2agGUAAozIzMjLsWqH2YrpS
iDL/fd9YCOdPGGQH31YcEfF9F+IdcNKut7fnkkXUtV2haQboPY6lCokjeLSd0tRHf/Zw+2nxBRnl
dgK8a1vI2h6dCpGoShuSJwNsnLOXhECEXsX/4+elI3DnyGrGls/bYN4U76rg2yt+vq45lua4wtJk
KuLJriYrKZXZy5rvXqP/2P66WDhtJZpSB8ASiKwtxxHCXHbv5IQd4YPs2FmqN31WneHzbN9mS2PZ
NXjhjM6WySFqAMkZdhjjVw7+L5U7eU4UDMHnUgPFUruhL02Ajqtn01wyaHH/aclnbi9vXY5pqppp
M2lkSIdjQ36uR3lnesI9isYDK2GKPr5ChK7ptmEu3PCOxOjbGUx9WGphep3hgBZheambfrdzrOS2
nEuKc9fFy+cP3dIMRJ1vWRyYAC71cKQ5zCfrdKg6NUbRFR8hZvtWA8EcDsXO0pazl3QDkZahWToy
TUsSCULL6MQGACJFEF+lj2Hwe3tJy+7L3xe6xr23LRWyYkkLUi2ZTT/3bU/Lfw9g7kHriPdNOpvS
CahDWbizhWJtQZow4NxGrM3mnO+hWVLFz0N1QcoGFWTEu63t964KnHmpf2ut+tH0rbuhCG9qmFXd
IHoz5R9HXWFcs/R3TN/qT8HwOeywoZnu8vcn927y21YBls+CIkK9prcipi9le3f3JCx340RCX6dJ
OMSa5QWA5dMvCHfTtoBLrmnXtQyolG2Mk2440uUqHDd3SuriXgFwg+XeDjzxzNvDOKK8dLNAo1B1
3gmN3XJVW7pjk6CBb7A73WtyRiFoWiNG2l6LdmEHFxGOjYPKXL/myrqYdGkFBj+EnGkJ5PO1UG/7
7s4uH53u0zDXRKfNF6XNmMAJrhfMOpuAtSAsHx7CLsVB+mNVLXMs10F3N4oP27/twogtP81VLdMw
rEVxpX0e4QMAaKLSvK54Mv5owxP0d9sSLlQFCcJyLYeOKVe3ZWVsyrKvw7kxvIQ5B6OheFbtGPw1
CcxX8q9hWa4u9HNlVKxlSJMqmQf6dE9Dp7PjCF2+Y46qwUTu6Dz1Flh60tWmgNo6HRVar+l+EE4b
NDaHPnB349NMrdq9c4/WJ+paL943HW00hWlrpi7+KtXJFRtArbY1Xxs9C+AF5SlpX37yfNVRTVNf
PABDO9+1Lo1pAO3KyVPTg78wlT4qoffyJQhTE6otDBf1l1wwM/brCjgpluDTzxmRJ612rtbfsz0z
846qC9M0QdSHx910JEOkAbA9BtUweiWRasWAIuTNJA/IOLdH/Br9l/XNjMHjhXZtgn5se30rl0fH
txGm4+Js2PKzaZWgauhpOXpiCD70o/FsOsFH30l3xKzot66ZpnAs3TIcvI3zk8qYZ0tMYU9e60BP
MGo1QIZJmuxo+fIVeSfRboMeJQTplrSTkUs3WB8rE+j0BWBj44MD7p26YFZBYQOn6vbWra7pRJpk
da2gSA0KSLPnBMW9FsI4p+6s58IBQDM02+TqaoybGfJ6RM3D4iom+u1+cBgamzvrwdRvS0F3CEwZ
IBDP2pftRa1uoaNZtrGoJL7H+UH1QzkkGkMBzDESCuZN+GXQjTcJY/mT1S9zKe+25V24bcsSHey2
KjRXN+UIkLktcygBs/NsALMHM7tV44RQh8Ys9caoaV21sx0vZ/XYXEwhe2qruiodWxJkuZ4U+uQx
10nkPPWPhTB21H3tVmknMiR1n3vVtbtaQ0b2TYDimQE0R0Jpe+v2FrJs7Yl1VaOEZjsfIXkGJXbJ
iIuxI2FtGbrLu4HxdjQcmXMJFBS1eAwjJLQ6UDkxxN3T88jKduSIJU6WLi6FCXwlSqKCYEt6/tSp
Mqoq0wavbuwAJON4sG4xiSAEOHEDyJxiASaTaRqMX2H/ScuNBMwQTm97Q1d039AxhZbrGir3TvoV
2QCW/8B0q9fSwm2DjkNSBjiPZ10wKM6d25a26NnFmhEidEc3LwNXSMg0pvt1AADA5NOLryN9NClj
6+Hk7EhaMSOG7uC6mYwkX/puds1wpwBZ0xtH9bNmBre1BXC8Ce3OVVLYjAgF4zszG68EjTDba1w/
WJfAUl9SGPho5xoEIpVbKL0YPLf/0NE0N3QUpxVxXZmADNyLHkQ4GiyoaGzLXVFctElfvA5XxWOV
rFjYm5baC2fw4E+dD0WWR4wLOMNNq5Hk3xa1trmmbVg44MJZdOd8hcxQ0qxWu6Nn4t5n1l2gPLs0
MPf/VRSJk/ZrTZ/dtsSVe4+ja3KUqkqgK0fUqTsWwJHoo6eT/s6o4u65u2u7R/qdR4Dkg6rL90CH
pCbveui084lMsEvrKyCnKT1j2+tYFeMauNTcNoOxofOdC0gN2GAwjF4157BD2IyX0iYMEfa2mNXt
wtq7pm6TJJI9uHBSSjupezy4gjp90AEaEyVh9mlbytpttkkP2SazdLzUkqnMXL82TaWA/ciBwcu4
p7hwK5QvAW1524LWjNSpIMnq61pndpVfYaT8H27xSYx/HO3jBFSpborXiNIIXW3SKUKXfcNOhUEn
MPPR84fyfdRkH5jgZ15l+uX2sLIGfbCjEGtXiZukk8NRmZWTr1KR9mkaOjE07tTxBCPVjM7dmGZz
o1pMnf1X9JScmUjd3s81LbRtm+jZJkV1ERjFAdP4lo+D3zUMWJGWMuv/4vHjtpC18MtUbb5O7IWm
yzGqpUZKUw6AfAfq0aR1nmH6ayU9dkyyRoBtBTR76uqbUPuvoAVgW/aK/tMRuBhfRkVZ4PL3J26C
MYBvokeq5lX5xDAwo2rgZfxvIpY9PhHhtJVwW3PWPCej2zK7U/a8xBWlP1uD5LMN7WR0esgaVNMB
fv027B4GWrfiGO/q5yvWogu4mHiy8H8lq6TOhqbHaa7TmPALxpa9EGX1NP59XpMqBmPizs6Up3we
aA5AHtO9fPuKPsPeQy5oMXckRqSnDyLEslAiMXuiG+JnLZuYfpp6CKsUM39+8VbZqrN475ogXf33
8T859jrJaOMrBkSJ/1pGgqEB2Raw5j6cSZAWQ0tWPotCnb0IrkLf9ICQmpWIMd7PRvjbmSnxpdV9
zPDUttwVdTsTq53rc2wmOhQR3ezVcfCBHAbEusyVeS1E7JOxl7j+/yzStXXUguSPId0eH3I72sOa
2ZsWikhAzj6UWnmTu2CxAa8ZxTnk6PavuhnfTqE77Zi/FX1kYtQmwHQJvhw5Sdm5pelkHfGeRukY
5KBv2zu583lXUnfd7PwmWsLJmraypsDuaTtntabvDNIaZCcJ/UlNnp9V0NCy6QwdMXLVwu/XDT81
I/g+l+VOhm7NhNsngnRpKVbO0EjhkmyKk/wO5Nxfekf7w0gDXmJ+chX39xjm19zIb3nmfsXd2Tmo
1XVagmKQxXFZcqBc12PUCD/msjVfAT+12jvdOWwf1ooPY4sTEcthntxno7GssW8ybpt9MH7Ugtn7
e4Zqt4WsaoRl6hgoar44sOdCGpFpejMjRJ8PJhNl493299cX8e/70t31J0UtTZAIPEDae/cuELdD
e6+NO6Zv/TT+SdGlVbTAzOU9UvTqRtWvGD7YW8fqPv31jYmMxUVprrCmFqhWovukVftD2AGLk9f2
a5bxT4gp6XRgO4pKARVexrr+PALcHJRZdSVa6+P2oaxul0MQaBmqTfFgMbgnmkV3XxUZHek/s3hD
5XRsPMALt0Ws79c/EZJf7Aa1HVQpIgIaXcX4nlTZtoDVNeCVOgYxtEEq+HwNCojARRNbHAjeKfOd
dGpahxmU1G0xa+vAGLug7JoqYYvk6iQto5WTYlCOJzCnk2xnm9ZWcfp56SRSp7XcrOfzYWcftD/9
u34wDtsrWLuBeNNYKYH/RFb5fKOmhmHyKS5UCIAPNA5CpTJeQ8u4LWR1HRSVqcwYOGtyrOD3DF3b
I50XClRw4VR9yefm3k76t68Qg/dskqEhVSiHdU7q+1Eg4ONy7OHGjWtgqxaK0GnHaK0dOq8/IQI5
MJeI63zLjGRJZdCr74FLnj3FAr4zIkd157avSTHwkA1yW+ix7BqqtmJaSoQ3NTS3ys04v+JIOAth
qhTKcAilc7eywFR90Im8SWfYHiKN1LZvcu0V15DcjqU7hKUODQrnW6VMg4B6yideY1yxT37kCxxC
82n72Fd36p8Q2S4Km9FEO0NIC7RzWX1R671Yd01/DSKypepjsFfSPSQMyPvAMUfOoqYV67+cTtxq
rz62ugzcOzK45HAvijsaeb+YkuDoFWZZPVemMt8ChvLf9l6tXXeO4v+ESLpbNWbCIJoYMek+aCc/
mbmnK+5+FN9fIYc+HINAg/SdrL20Z2dgVwxkB3qGZhjIfYqz5LcNnp4Au2PHq1xdlEtFyuG9QhEk
LdMb05iU2pg8n+ltWKh8xpCXYe+dK7Mjxpbe34SkYuMKxLg23eKHOX0TOMyR7Lhcy9MnZZpp5sBv
5PJTT9Klp9Hv87JsDXYutCdQuHJwDUYANe5B9xnIVdGXmjjQ9HWqpT5tn9maZJMGDprXSOkYstPa
F6lIlI4CAmf3MxPRG14Nhi1t4PSmRIGiWdXhK8qzn9ti1/T+VKykklNQDjp5S6IOE6iRKrzZrf2J
tftrLvVa1IMqnBz72m7UuWHGREmZ+QMzkbp/cNVkPlQRqKB6w3BWV9niaayL+U20gF6lMGzBf6Bk
N6ht9aCGTnjnBnn3NAD/tGPo13/ccuHxIgxTrtuYs1+EucG2x8NT+BUkTHDptnd4VYKm8bg7tiou
+hWYjuidKEKlBLCfCSAEYLQsMx3bUtauh6U6JkkzYammXBYawjiLM/AePfCVr/MKKrhhYOTWhlL2
Fe/8qSRJY8LQqkQC2Ig3+PMfpc6OYzYynhVFO5q5diEA1sAHJmGiunIQOUTBjEmm+JgrypsRRKt4
9pmOCj4GSrIAjcRfVDV6heFcDol6uEpDkvxiBlUfQvM7z17qHwvjnQP44RCDTbZzWGKJrGQzcyJH
fjRVd4q1Gl4BumRgVI9AgaiYWx+Vq4UoKX3SGYQDvt9lmilVH8pWO2wry9rWnoqX/PNsqgAK0vBu
cigHJshgGDIC+uCQwVNs379ClhBsJs83hXL93AmJkrGKrE4jUqY6DxFuRqnwaGXfhq65Uxn36MC0
2Ja4PDgXm0sFD0BqGkLpdT2X6MSRXbgBh0iExZSAogBcWwWAIulteZO6+sJUytTGZBdgN4Or/gpD
zstr4tm5/CH79HqaB45hsrk1MGcMu9cgTc/ax0gYty6ER3tx6eL9SKvFsSfdQscVnoX81tdOBDqc
T9OwqbwjiM+mW9huNeai1Z13fsWO4QfjftHuYJABkx5gGFNTDHik0gD7JmJe1rd+F+bO/Vt5jejg
QFFoVKLfwFis3Enw26hiSia7UyEf/Aj7qzk8bKvG6vdprVk8ewJHuX+oLIJM9GMlvMa9BhEKINv/
7fvS7wefjWdKT4WnueC2i/EK6pRXSLDogCIJauk8WOc7pJLnyNJJVz0VRgTtMDPl8HIBQlcd2sR4
Ei9MYAkwQpZBwOY50OLojKGNOwLWFJbBfD6NP0C7/qJnJ2fcOqGjh3ZPkcVvpgeyg+4V8AKQdFS/
xib/oHTTjrVbeRod2mAsfSnNUeKW7EGXJ2quLG31ULQPMFh/BjGlz99vb9u6EHqPbVelaCWnbfQE
5E97DFUvTwaIQ4HLw8qCKgCUk6Vnd68QppEXpBpnLFfyfAutPMwEvcWE2rkLPnD8IQjUZfg2Pqqd
83Fb1spbQfn8n6zl70+OCzy6LDWMBFDK9DvPxdQdtehT5362AECwnT3lWDMyFFHpTac516Ux7Vya
bueOXdu08gHbeI3HxuAsoSsTatuLWrMDlPgYg1AFxR/Zt9AS37D9mTpCrkP6mEL4spMCXxfgUkVn
EdgxScnrwDBztbSWVw/kKWYou51btCdAsjS6NdOR0OqzZ1TQsD22f7Y3aO0ciOWwMGyRranSOYz1
YLeTT2kshvP80dE98HG2JawuwOTVQompYsvJbdcewjl2KRw52W9gCkymWLcFXNoZOkR19IgMOv+V
bb3Q/DSmUdimchyDmnUM3K8R8ClK4YLN9vJOOYTRWmuoBm28F2YZlsTSFNEEH4h4jJ4ifycsvdys
889LlzAaEgs2HD6fPzvAbUY7Z7FSV6OvCnO/dOBTWJMNSqE4sW4OrXlUK+gp5+MYASQOXdcAYoPI
mytDeVLq8FCYey0aaws7FSwtbFACPfetwTwGADSYzjWkYYdtNbjUZJa2dLsvQzuMtUma3Lu0Ic8J
SxPR+woUShqBEvvdjoxLI7n0Y9JVT+sWjoXc8l/MtGnE+MBHEvvcx3hhG0nUBOqdXHGgr4ngVkmF
Dh42VPZjrXyJtCyG16wrfqv1mD8CbGDcgUzrvrMj8F6TdJjf55YOs4tiTN865S94qpI/wjOuPnd+
ARtBqdMLZxqlcZOLkmnnMdLae7wPiNjgezE9c7DTt5EIrRuaQXB1NMv4Bqhe7qV9XN7EsSO+JPOo
fBm1WTxbESCbV1pZAiREiuqm63wXpChNhTMuAe6USZceDAXRPjeUPyALGucPY+x+aIv2vyGN9JuB
164HJ7cOvHqagm+5Ba2jmpW9fwhEByzZYDX991SblFcc7/LkEmCTILx43K08oxkSlOhjBDlMeGtH
94242T7dNR09ESEHa3rj13lYIsK97ZLbLLzd/vyanSL94NDN7rr6hedQFIOijV1gHVV1uI2U+7n6
U0KEYfjAPk07NnHtMpzKkq5bYRpJApABZgrueD+4CdQ/pb/XUbiyXzRV6Iv15YVlTuP8Def7uV7x
yMMjeAtd5l4b/qWnheOLQV9E4Cmo2vnnIXwlDxgI5yjGDx1RTgVElZjvjb28zdoydGvJaWoOhlFO
BTZxFFSKALczUr/3T7nzdfvY15bBOpjqwBmm/1Ly4cjZw7cTuBaT7YpzTJMq+B6b4DzOALy+NXs1
3QlL/3bjnAeKhkFnGmMttJfS6im5wX7XBf2c1vkxcTUmJmwTctBDQXIFxC0IYB1Qaz8FIbPLmcLz
2BLh0mEISHxeRBbg7u7kgKiZ/3HypLoWtP6+qyeQ4roytq4XDrvrQim6jy/do8Vw01tPy8JSKpF+
cpCKFsyCOTtCSKma/ZXd6FePL68eGxaZXhp+CW/Ni4Jr6GJjQwHLpq0CVkErXUx/+PY6Lq/dIoKM
C77OiiviJ0Zs084bHxMIX1Llo0WPuPby+htC8DipvTF5djHVGQbBNEJbmxz1TAWPEmgwFQqo8b/t
pVzeCroOTY1ARxA/Eyae374RLmRKcEV6nMBKfzdFh+3PLycqKenZ5xfxp9GGaAcYmfi8b36bIyBi
n8HEeFe18GregSeyLWxtLctYg42lIkMlx2zxONmTOqJeWp6+gcMoLYadXOmlBFOlz5UojebgZSju
fDnMx9mx00KiBioxbG4QN2yv4PLt4PtEGIz0GRbgANIFiQwVtCY9bo7CyJs7WADFdSlKB9jsPH5I
TKt+TvVi+rItdHVRHD4pbRyAiwGl0Ci1Bh625tj+XqCZP21//fKuLEv693XpiVIH3cztsG6OiXbX
9f2V1T60047tXVsB+aXFZXAZIpQH4d0krSqA/JojqI5AxcX6XjvwugA61EjI45PITqcecB7wVUE7
AaVS9Nbebbv7+/qcXxQuITlOhlghHdblLIrotDAJnEA7tsi6SeCggYyo7N0rZybf8FQD4/aGGA4Q
NnfBCvHzGA4yGJ2gyXISLb+OQ7f6HtIcfW3WERCtE50ajjrh61ddXd7DSFu+EenU0pldBfe5Yoy3
gk6x9wkW7trxTeU+zAf/Ke7goARJK84OoTUyZiKUBkFmYRawPaXZfZLRxlu6M4xO06RfJZ0AL7Bm
vgng2Nkc7+cume+2NWjlUtBSwdHyqC5Ov3QpwgQsmTIwxXEqwHgDZtXtIDu9adwDSDbbolbOGVHo
EJgAy8T+oswn5qqpDRq06Ek66tYD4N27gy9/e1ylY6ab1yGyXNodbVlAnIHTVOa1ONZqkj2GDDU+
JFA4Hn0LpNW2auvxKisi0GUyMk7mWKgwwwzWYwx77m1TBDCnw50Es+wIu+rstrcMzupvx2yqb5Ji
Dj+ObZs/Z+GQ/97el0szTjhkLKOFXDMARaRXIo+nKuhbF6QwvZ8OoWGXxymL/OvMzbWDMP3+2p7D
5NCPQXYfNIn2Y1v8yrGQHV3mg2kGccnwnB/L7EbKXJHIPmqAOKkw1ybKyw+e9nua8oj1DAa+pINP
yMUHwVwZcCLp78w4fzbDecdpWAnK+YlLGUOQEFcZ/DhfRT+Dn1i1pg6NGxDSIFOAY2eEYMGLvjWf
TECT78Ow0r5xV8OD6Q+EWo6558wvC5EUkKF82nnImgsaiKTLRIq20Wtf14+GeTuXj9N8O0U7AdDa
aTGyySwbhQU8l+U+n1yiOeKCpY2lH+P+DrBjqqTb2rCijA4FGejoHB76C8e3SoepLoXdHws/w/jw
UDNdlYK/6hWwwNpXihrqXynGOXf52BG4F67fP2z/hLWzXHJc2AlKzaiNpC9qCxsD5L/DMTaS7lB2
anqjNA2DqXOdFCBPqxBVu2RYnNDtPnRZQFOTb7f5zk6sHObZr1hikpOdNhno1ID8HMFsflDc20B/
1l8+ELXYXYdBPZxpnCpJX+LYDKO+QcSkPuhgRjUKsOd767iMnc6EyKWoMk6CScsRor5zfUKVe3u+
zsod32pFLU9XYku+m2Z2ygD4+HhUXOhXrpi13daJve9L1xsWlLbRknw8Our3LPL0dE/AyjvIUBrT
jLa7qL7shITwY7liUNujwF+H/WFOAHeEj+xXZJT6j9J3ZjC6omnP97lUMuCXlrons6HLQLakAfo8
hCBd6t1xhNgDBt7gKGr7rU+jxc4G7giS+0ogXJjNxNe6owK9Y3mY0tvR2rHBl1vI82DT20SQvnRW
SKbJNLLRGKDWOOIlwlYFSwyt0q3xrtsbo7i0UeeCJK+37lPFLeyoPUaJBmb7rQkD+dhezyXQ+xmg
4tpnJ94xu2vbd7o26ZyUyerggUJkFsOJOY9mcmPoEEZNWdc9vFTVLQpvxIyUp5nElKshqggjoxdk
X334q2e4UvfAmS4NwrkAybBlQT3OsEV3R7B5s0PGSADRrxq+m/puek58vd/Zu5XjIqGsAqFCfwFo
GpJtcBxFJEnSsqBP/icoXJzpDnjU/FrP7+rhxbl/cgcLoorLnKlKnvDcaEfQYyqznWjHon2Oq7vQ
PWwfzsrekZsAUANPgxYl2VkCxCArbGI6eMef4/gWHhXR3E4/t4VcGrslAYJNYMtcnHNpwzSlhz8r
C7VjqB0quC/33vi970vGFHBFWNPh2TrCzV0LGEZfXk06X4DkUra9iPPMUMSRdLfqgX/evBF2DTON
li+Q0U3Tz29yoVY7CYSVS0p+Qlv6AkEduejdVgoRzDkeBc/pPaACmXawY2/7aHZEyI9pE6hFY1q+
OIIHrDLwS8zwcnAEslL/ViE/pVOTtbmbIUIfn5LvffxQJy9X4r+YM/iP4AKRzju/JC6EftBV5/Ox
T8CFDCJnMQLAr5ZUWZK9rv2VHaNHlG5ByqNEqnLqlon5Lq5CYIjha37K6+K+NSEaxO69/AWnAY7s
MAloMjxcnfNVdWYT5H7dzMckGm+c+VOj+tfRVIGY21xN5Z6rf/nYEcSaVDBpoMfll1192t7GKAGE
ALINAVY7RKb672KyAVb/Zhb6ix/vM2FyUaXvohnmHYR183crhcm3ZxLlf5QhGZ15guzX1JSCDsI3
aX5vDB8YTnzp5TlfhmR3slTJaTthGbVyq5gPE8DobfR5W8albTuXIWmBog/5AChQ6VWqegjK/9CA
nff58gnA/hOtU+qg7flCoWett2KDPIJnj4N6NZnhfRJZX5Io/AABwZ6rs7KcM2GSq2MJPZuKqoq8
OgRVWHesZ3PS77a3bPnGedTKgkzC/yVmXTJw5xen7/ooCiI79PAGCsfrG2L0645aUfNuCj5ty1rb
PG1JH+vWgpOjSz4i/FINHFZ25EE5fqXBWkzPLQDO9p6JW9u3xQzQ8LMAAcmNfkYPzJBR95HX6g8f
TH8n2rm0acz1n3xdUuQ+do2oFXw9h+hgcqa3FgU8a576nTu5ulugWFANMWkklF+bSlfwy6B48bKM
CvJTkD7EeQzg+47TtGLLltGz/xMjXf2gcezGbVQ0uvpGd4E6K1caqFBpH91aYu9k1vfunzBp78rC
HQoFUjUv6S3g3EGHBxd90N5v69n6+ROM0MtGx4ysZ1ljxwE+SuQZmdn8rCk1PahDm71Cir4MINCx
IAjil7WepAiiksSyYfqRZ1JdHWGt/vryVZx+f9GPk++XdZ7UQRjFXpFCfW7F93ap7Zz92nGcipAu
pFroI/2LLCHIHtT4vlTBd94RsaZetHVRpCXEhbBZMsnEnU6W5Zx4qVlXkfrY5k8+PGWZoV3B+3z9
mi37J2xRjJMtc0yYpvIIXVat4TAVzvX0a1vA+ob9EyCdOU1a9hBEGncSDlAX7voMvN5C20torikw
04GUvPGdmASRxGj+JBgM70LPf5y+wUa3vYi9r0uKpaltESVpDz+JYly9Las9H3btyE9/vaRV7Qwb
oHD59REsb/Aoa8X3BIbB4Ljn9K2dxqkg6X2cjTxzykXQcVB+Obfw/PxvGyW9jbGS23T78P1cv6r6
a+tm+/Nr+0SOk9oavfeXPms49LrTKGkIqIZ96KvmOm/sq0Ek1zOc2PZeZmFtswj9yc7wHuHCSDrl
5KE7llMYegY0Iep7XQx3vNA7rRMrbxalF7BcUV1GT2VvIm9bmMmNKfAUv/ygjs0nUeb3VmY+Rz60
9tvbt7IgEMB0kJlJ/pP2lxYk/FytKtdFFjSfP53mbrd/ZuWi0GrEQmiiWZwJ6WlMMqdVIrIlnjCD
T5n+IBhV2F7DioRlnoqXioo3JUrpKuq6MiiRUQSeHz0Gj+64Y3wvj2NB2mK2fFEyqvbSTdTGyFEs
A4LWUlhX+gxjmZ6XV47Tf4Rg+MVHjywaSJmsABX/Am3PyDJr0Oy6XyYptZt6LPtnX/WHazMM/Fvd
DtsdeSvQGYtA6hVM7IJl4Gjnxt6c1Z6OwKD3XOgSGUaEquzGaX9FNgRRxzoYbzrjp+K+TZKPLz0z
Ij5w2VTKjZRM5Q5GRrBahUGu3iOOfoCq8XZMnHfbIi6TZosIUEAJNOjsvoAfCUEfwVXqvQxezYwx
96KApw9usA5gtimBVL27M+b6blvqJVI3fT1EtaaxJLcuezBcx2grg4y0xzz/m3GpdcNBLqz8Nurj
x8atkyty5/CnKIe+4DobRvto2vlb08qhdksG5cUXnJ9jgehBMofjlVttlWbKitmsWuCtdOU6M2Pz
KQwdMLV9GHq3l35pSxCFVSR5SFR/0YWQN9GC5mU3xD9fC8ZFuvk26Hbu+rqMZSx7KVNSdD3X1yF3
cLVTrfGszrrTwuBjKbKHrnh5KE8NEiDSZVp+QUiWho+YF6lVK8xaTzFvBN2ulJho17nZ3q9Lu3Uu
RFqLE9o1eaq05e4999qbbuc4LoPSpY7KQdBzxAWXT74cLMEkq9Z56ljcdOGfEVqsOfpRGPZdpb4b
g71mz9XlnMiTHImMCYGpVEVHVF98r8rifRe6t6/YsRMRki8R1XFYBSlL0t03gn7BfmfLdpZgScde
+p3h003deUH+pxm/5vprfj9pVe4ijZ50z51rLwAfWmOoSe/1DoNBLeiz3Y5BX13BiQTpEECrafSu
jnsvSe/n92IPh2j18+gS6WEca1Wel0lT1awsJua8uH7nXvvFzhjL2lNrLz2jTG8D3S27VybOXBIp
euf1rn8UYf+cpf4n0qI/S9Pf2ai11wGPh6amZfLsok8/CgwrbDK386zkzh2/wscLjMJVEhhXTALf
RO230vcfX669WEA8VVIz/KOfn/5g2aFQY7XzzPQY/hinnfdu7WxOP7/8/UncFk6miDs6nzxotuP2
R9Ls1AbWvo9/BcgeARVY9ZK5aoHmdfSZ+63BNtnlV2G391attC3Q4nkiQvJGHAfgrkmwQ74zpT9S
xTAecqfrPup1r70tZgGKlzX6V9Agfxvw+t4WkWO/4pAYbeUNJtKmH0YyMUZulXM7W52XGP1Vemsq
wyse5BMBMu6a09uFHaRG5xXWIdYOmnNn7Pkg6yf1f2uQyUIUO4jUceQaGW10ozXKofzzck0+XYN0
TmQFozCpWENr/zR/+vprPq9p4MIyKmcSa51rMpQwrUKzHmYYNkz8CGdvfGrNi1h8IfD1GaABEelc
gG0mkVDciZsYfgum4CZzkrvK3VPn1WOgpZ9O3KU7UHZALR5gs+owlqr/NnpU92Dvdj4vDxX2Tua4
fr6csuXjzAr7Rzhqe/nTdSG0AppMi5BElV5ESGfoBswxk+49MLO4dC8vdC79pMwkAINAq7ccgKpz
4dcpNMFeYqvXQ/8urh+6ChCOzr+aYdB7sd7S2bbU0QiuWI507owDdWUnmspLHf1xKOn/UrSdJ2xl
w4ii6fPFcRQ8k5KVVCs8rqmdKgpND3b80alebp/Ovi9dPSvRGEbp+X5evynLL22zMxK/ZoOJyiBq
gvSNTZLr/00YjMPYl5Un4vcpcFF0eR7i8K1m+lep8kZ0zmFpdc33CEm05Yef11BwthG7RBDMV8mG
10+cSU/dGvy5XrkqoA63gPmo/PgmHL/U/hOE5sL/2lvffXh61ODeBcsIamURfzCGT7PTeIPxH6Qj
d1EQX5fVG6N/eeBx+vNks904Rd9aXdt4ZXNTKofCvm+Tl8cDZyIk1bGztE7Ktm88B/LquPjllA/b
6r9i9s4ESLrjjGpYdGJZQ/0OHlVSinOxZ/RW9Wfp7GD4nQQZ/3NuW5Vpinsm8BpPpdH3ra5E7o0y
UQubFN86TKXz2QwBIYnnQj/MlvvTiOtgx8teCXxY5r9fID3hWgkxh9VGjRf00Y2btzc5beZ1/sNu
b5PSm8Ov27u6duOXdi06PQkVL/LMYVrVuTARZ+Q0fz+J8vf291ec4oXzixZHMNVMKubnGzr0+HVa
p5VevAyOV98b3QLF67aP/kc5i/ac+I9+r/Z9JPTSU8Zb1SJj8hy5d0xlba9mTQfJNwJWwgQi/rek
5KVu+llVDaVXd9dt+ZDON/4eAOFixWVLQhJN2MswNmAlkpoL4CqmXuFJUZLiyhTvg666Gip4Qh/C
9PP2atbO/lSU5NL7sZqqs4MoA8QscZ1oOwHp3lKks0+tQETpxPdbOC+miub130sXr2E+d3vu/boo
oMhMqqRwAUm3JnXnSkncoPLmbnxUVPEjHoF4rybYt+fPjrU7kL+m1nR/gdNDtmgJ987Vza3pAfNd
tfH08IcdkbenZB6bB73+9fIjwpUnK7e0zl9cH62ERnYYmwa8OOXqqkv2wJVWVIAKKfoMZhT1/7/5
wJNrk2SqMRcu0Pj9V008wWb+4p9Pdp6HcUkZLARN59uUoOdDbsH4kD6H1nfb+PKKz/+tkTG5AjDb
ohUnvz5MrSr3MzgyYhOi3vlLVn14hQD8X+Yp6WolT38uYOShd8QM0VhvpNcK2JbNXqXsb1esdN91
WObIcjGRCJ+spLmOSK0xa6zeKzpX3EZG/QGoly+JZjxajfmxDOerXm/fx9r4OSnz21wZ74DvvdFS
6zHK6t+lYXn0QTINsPfDVjXj3++SKWhDQFLoQ9R7z4DzSiW3vtdKuWJLyaCri9+MKSV/f763wum7
LK+m3gMg9S/UW5t8yfbGJVbsAr0tfyNiOkIvMq5xVWRDVyu9Z82zuJ7M6kMc2/djSU+Yy2zG1IyH
bY1ZMQwIZJhbAKVBwlgKORqN8Ui3jwZgdhmU0xagwG4CwFKvEdsM/21LWzukv7UWG4YQumok5Qm0
Mkw6i+oObTTTs1u8GO+PZJbgw3Q4kB6RH2/dN8vYaJzOm8GNj28H5WB0t9srWNsvTVNB4TNog+eS
nWvBHNZFM7kpWlCLe7+yPiWB7Y1FdqMn6v/j7DqaI8eZ5S9iBL25gqZ9q7vldWHIjEAHAgQJEuSv
f9nf4cWORjGK3YNmY3dWzSZMmayqzP+wNUDMAszOQLP5D1HoqjfC3l8YzsJVSqUJdnpeXrlVpYNy
1n9/q2/3BSEC+lChqYKc4Pe3oqhb5LO5jKdeNCQV+OPvn/9NkOig9QyJxnVCBgjg758fQXxjydU0
nUIZMcL77qJQlql71Gi49NdW5az6Ivr3ijeAG9Eqg5gBjWLwF78/tebNBLEBBS0a++x7l3+vmBJi
+g/VHqBXeMZXfHlqWz2D6O+q6bTrDUl48eoXz39fuO82BnE9Br9hua8z7L+/wij7du6u9oAOfvJm
oLj198//7jj/8/O/ODzHZWbYo4H7xGW5bnyVBQVqSaD93Qlz+uFZ374LJoeQ5mJcC2MXv78LF+B3
XJYKQl/G61hDKXD193f5zkBfq1TX8jFG2r56pjK3NF4mGk+z2tty55Q3qj///RHfv8L/P+KrkzEK
KaO5xiPaqMK4HsgG478/4Lv9QKs+6OuuQyl/xIV8NixDDyBX9/IsZMfZPk5qbf5w279bKPAtXylL
r2HUH7e99pXWA6QilH22u3NfruRPHYffLRTMO1hssSNXGrPf99qSc8dLr59PRnkPDgr9Q5zzXSUd
KRoM8bVo+KdonHZ6E3wXnXlypnF+KJw5XPnoCE5p2TnEHJY2RQfcvLUWdDrTpTE2rJXdWerI+veH
2oXMNtJRzIOjb/NLSNcKZwZDFRgwrRm6jfaHZ/0Qkl5d4pd467cHfDFiUMObQh88PqdOZqDIpsZt
bu1rhDeKsHo//eR0vovvfnveFxcN3QtRWNxbTjIqNraj4sA7ulfRYnT4mMszHeaMgU6oVQNpmzp2
CiSvy94vgqxtTgbY4XPj6e934puYCHkLIuYQLROYJP2yxEHYcrc0xXiqbL7vjSqj/brNkxzkyb3+
Dzmmi9AcbcVwurbrf3kYzpXpMTcH2C5HqDmnbvkTuds3tw9vA5VPlHAw5v+1MFVEkJmF4ATwdiOM
O/vQGEdT/gfXB7Xh681AGnNVfPv9/k1OjyipR+1TV68N4eMPW/LN9f7t478cykq3QRU05YhpAhr3
K9785Fu/ewCiLPAfXOPtP1q/pB61V/JoOIHBFjPR8w9m9qePv5rhfyRiQTU7ZSfw8RQq4ebN6Hk/
BDw/PeDL+jfCLwPR5MOpXEIyPy+V/OENvjlF6HtBnQP94nCmXzfYdAGDTbqYTn4R65BU7W7Q/x48
Qhc3pgj963AX0tXfF2nWDp/mGpmeFOWqhV1dppT/h+oTmncQGV61DK667V8eUpZB6ZUU4odeDDmR
9odl+m4f/vnxX+InOrjNvETGdLIo6JDi/3LN0LkCtqprN9cfHEbNGChzsmtEmINILPz8EG98t8tX
wVALQSZMxVfYJij4gnZRqCNALGagpGfx8tOszncrdFVzCUADeoVtvuzyWOi8Dv6nyAfdxBSVln9/
E3xkzQEqf1dE5SvZ5BhSV43+oE+2jlHDroofTunV1HzxjxhJRu0Yipbgagiu7/ePq4xc0K90gx3O
6WFxBiIcGTvlIeSQRaBJrX+oy38ToP32uC/LBUx60X0OEbRyid/M134kwv8vKwZSdIQVqJ79MX/a
jHI0QV0/nYYmW9iquP+7O/0moMA4Mm4bJlwjJEZfHPwwtiAJaCGcaXnRcBidNlpJxxTPjW0AEFST
boiPYGntGyxMhZMbP3R4/nnggK0hocHTwcv1B0RYR4aT6ytQM5W/QGyrvX/fLP77A75sEVPD4IEB
HUjQebZ3hd78ff2+/f4hiqioEMA5fa33t5aF6LNGGhNMqJq6j/8BtMf3/8cDvuRJamTelIP5++TK
TI+prG60vfov7+AjQr82C/8BRE5l0YWDDNG41B2pceMlf//46wr/fidBQYdLD4YWmC3Qcvx+Jw3X
GyY2cjSDuuXebGC50Ohx1Uf49/JjQBOuR9nFXBvMzBfzLiXa1D3ZqxMzeRqwcmXiR88s/fv7fLPl
4J+E0jASS5ia4Eu4EM192YJGbjgNN76OUtv8CVX66QFfwoWhss3WbRw8AFrfU5iTwvnBTH7TKQui
CND9gukAtFJ/BAwjHQqpIjyi4kU6e2fh3TX9pzc9sXltuorQoSOQWotF30C6FM44tJPGzv6+kN8c
DAf9nbYFCPna1uT8fjDGsRqcEGfvRgzbEGrXvnczOqd//wxAmmhz/p+F+xq22IHqtVJDcGP2YQJ1
8aTl9sVr2n9/xgFpYQYCkQvGkr++Cm9hHijrgpu5mGJrwsyufkSr1A++ACvzv/bXL7fptyddD88/
PFzlO5VJDTwJTLco4y3ggdNWtayazi7XkKjmSS2EOIxSejHKI96qY57zEHamTJk5Fyt76J3EkkW+
ivBPnz1AeAMVIFadjdbILOrudFA+eOGQKNofzE5rIsriXVbzUS9oXPVGuRtZS9D0fFbVskPgv2Vo
e9za1gT59Hmp18p2H61SlOuyrYpNySEybc9mKqD6jLY/RtBn/zxSc73kOiCBJ1IoPj0HechB6LoE
6zEf7/U8dzENhE4EV7uoNg4saNGTUEIdtpaLScDf46Ss0Q9B1b90IVYc7PJgyV0EtOn9IZksdlv1
8kHOY9orNiNxtdvUtkt7U4tCQWa4dMgQQF4kUEzFFKcktiQNiOtZ7cY1560exC3y2x1TEx7cYv6f
OtDrdMBaT3Le3hb2eCMbdRxHCk5r0WxmqL2MTkXhxHRWtd7GFOb1CoPdfEbACa42F9+ND5kz5hll
/d3sR0DXiuLYSzNTtI692o1Bunlqm3zlyCtNrOUmYFlIJt+vsnoWCdQumsQIi88xD1PdKuSLy32X
f/LhfkBBH/3fMo0Kl7iTQ2it4i7YWL44NuHBrJrHibkQyO6zvGdpYTtbb/6YDL7NpSJSgoBddJ+m
aa4RxZIFrJJmMR7bsb/FFOe2GvxscV8VGndmRP49g059J2NlO3GRpwFVcV61SVD7ab2oQ8TDe6+t
dnkH5K1xkr6BzAnja8etLFL5IlnMiyhkCiHbVSemVPWJV7l3eRk8jgrVsFEvMTRsXc5Nolw/8XSw
MiafVJ6MbS8zzfbG4C1p9LOgryZbwwdfnQop+z51wHgGiZqNZ9KNoXgqvfVggtTHhlDsnbPsumXn
lecJo13go8OQXUOmxcssa+2bdG93VdyVQ+zXEFJeTLm2RFZS24tnsNBCJB2Hst6XDjtNhdqpSMFf
ynvpt0uG3sIcrDRdccubPtyYiznc+0BKhOPfWlBK24SCoXH6wpoMPH77UoGYFQAlzxzr0ZYim4Xe
G7rbU3Am9KE8UmdI0Y77HAVjOgHQAg/ZbTNMDZHiIPv93C3rIp+yynpojSixm2nlW9DNYTgVZur5
W6fcaTVtGi96DqtmLQwV8ymIqwVtRf6Ouq++9xnyJVOh+6SbMe7tnIyVzFxhpXlBt7PJ9p6PZSxy
iAzJtWoxwV0/tI0go5su5tYVexY+GX4Xe52X+WFNqggZg4j7PFx5wQnCBSLGiMVDHTaXIDi4YnjH
vNuKBxfLzDS4s60zrSfSWW0yjgGousvEpjtJo4MYJqwbjS0/bdWGOm+qegq1h43yE7crYtHmxFcB
0VF/mSGYpfwyXjw3mVuZWtF2mivIwBhJPoHo07JXrR1tK5+9B61J5PhIp1/SMsngNXteqJWt3ZWq
RdzRe9U89nTfmTfclHHlhnEZfjCQGfXsLmRTXGkrptE7DxeC25R0Hg78bJJguHjhXSRfKl0kYG1L
qk6uqCjisf5As2OCqahWFUkrXyeU0ubAhB8Cd4Dv7ED0vgHFd2pUvzR/npsTTDGRtUEszeLGXXDQ
83e27AZ61DIkrn9j0SP37BhJVJLLGSQH1V3ej4+4obeL4cfQR8U8v73qfLGCoHmiYNF1Vg93Rnnj
hM3KacqVj402GWp6E0j6gBeUjrGKODj5ZWdmxlj+4pV8tHoT9DA8HUO183iYTIbecAWEO5j2vL83
0UrEWRyUYs1YF7uhAhR3L4dg10IIwe/kjQzKTe6CoDx6ETKMbbbOWw+Crej5bNfo1LvYURZMESX2
cCjGw1iMaD+oVgF9duuKDP1xKfwD8z4VUlBvDAmkRKAEqLajgcRxqVbeUCSV/qzbg9bzuuSgdfMN
irjF25tD+6SFkAR6XB2JhurVi6YHRjXAX6+463V5wJSQSwY7hAfB4HDRv7gl9J9mmuOMYE5yuA/k
0aMnEL0TGlwUCDPdqLkP9WUyIdXK7cy3y9h3JgKl2MyHPYtAv1mMHpELANB8Tmkd4upj1seoWmK0
F7QwkMhELIVurH5kR9Xa+1FbO+V/1H7wUhQBrJmlQJtezbFu6t3MQWcAYgPCaXfHuXgrIIuFml1D
PBm8dMFSEQudCa2vM2iRbHLqrmQxolo7Z00VZAbGx7qqTFvxS0gMecEbDNugfJ7ap7Fr4g5AuPY+
nKBJZFfvjOihsyFAG1aEOfqmxY0ly+jHmvPbYVgQM7X3eehv1FVnPgfxKH6a4N6lt6wcE23bm8WS
Ka+fWM3geWnSMrm1ch8WFObCH9+8vCFDbSSD3cVMdTcNFbFw3yQG39BEa7l0XWsL49vUjjVYYE3g
iHOQEx48/m80a9KkAoceuAMeZcAcYnXOTS+80wxf0Prjg4Z/6+QECn4nDY3myYPKhME3/QD6ofbJ
6B99Zu9Y7Z2d4bEDK43xLOwHUx6L+aaXPUHvFYE+YzqEDIRIv+z8VQY21siIe2nHzdykqt2CvMK1
cty8InONAl1gv+w6JOWQw1BAKwXDlcslinRi1iUpZ1Bfdh3JVUi4s6ADSr9Pva8IbOAKc/07o2i2
Yn7Ix+PIfg3YFhOT2G5JMJy9lpSRgpfEhZYyqfpznotj6WSGNAnTcA3LXowQYTOwg9V7yO5DuXWm
1Vj2pIgE6PurLYgqCbrz9/WyVurFKl7N4mHp/J0QE7btPY8WnD1EjCbEAeYtuGuxoXVcBatQlWTJ
7Th0NIFWQAwyYsxATjit74ObyeEJBc6tqnOSj6t8xGFpX5gPtYCSxuNowT14seMiDfbrBGySMQeG
BCGFbLbuO++Zop0/cKY7vGsq3WLli3AzsGg7+A9zu7XNnckec/4eBKc5urG7MMHdjuZfZv/q4eTk
oVqpoo9zGCmzY6RCjOo8VLbx1lp6lTfRypQ1Apo2HsIqHvW80XAM1WAkYf6cT88t2AMBFyXGlZW0
rzZwb1up8rjT0Qq57xroC0hVx42WAWhd7BVw0Dc2NceG0gRs3zGVftKEKmF1tXLZmrdFXIACzKNq
NQUYh6PFpcNX6ya6ikIj5tZdOEE7PnpejCm+RoggC0AYl8yDjjFbnAaySw2tY9sBiteLraXO3H6x
ypeo4DGv1K7sgsQXm3LsUEjy475x48rgsZ78vbTN1FbtijZcIX7OMbsYTWSCIxn9ApfjdurAQ4wC
VA1jJOzY0FHMpZcZvL4xBho3dglj06aBeLJ0ZZMWOlMrSKc4xF1Avz5I/sKmAuQwE0GDWMfc20Eh
Fi7owwDiHrO6LYs3wzphRn7VOh+eU+yrxU7NMdyVrMU0qcBJUHtH9bc4FRnlPIUK1Lnx5307FugD
xVu44J7vH9AxQaQ/J6O0U2o1D91yYBF6ixFv9vgtd77l/qkB0Wku7nS/JLz7KJYmcyFL0TUbsfB1
ALLimuqdo90No8HaUM6uDLbLMt7Q0k/s3IvH3o9r416ooyirfWH1G0sOsY3GRPgo0I4/FuB7RIky
lWWFCByCs8Zt7W/Z1fYGKi74GQw2aYcWJQZpn1JxRJmotmmeLWOxFc5xtIZN3fCPEnQKij72aNMO
bbkytZlhPvqg3JeJTUc53LTDY1B+5HO/NtmvngWxZp92qcAmNyZWaRHUCOKhudFgji8HlWKCNjX7
IUNr8saY2swurKQOxZYGKER14yb0BkhpDSR3xdqBpuWV0Vk7RZrDT3Pdo/W32xRht5dgWq1ZRPiy
EEiKoW+bkb7247Z5gLQQKXCbGusD08/pPIaIam5mg2dTR1PeNWC6sR+bxUjQ7fQppyrpJjPuQO1n
j7+m6KnWBaElJOWXam0Yv5ay2QSttyqtmVBUgXj3OHuXJTqP/tMAThZ7nmNoniejWeFFvcybiyzq
BJnn96Z6RYE65VMfjyCHHYzeTESL3aircBvSd4mQaUZOEjkrqeQNGy6BN8M2F2RCx7a23Rs1Nlno
/5IAMMxXu8RLDTStMHg7wVc6zQRf2CfL9FEtXeI3NJFBvrZHa13i/fPJju2iTDo3WpuLuoPq5XWJ
yNxmTUNxAc8zfyxptPMBKyXT4KxUN4xYumeNO+xx8zAZFpLsmYTolinG+6g5Y+yCGKEgDMjGWELf
dbCQI5mxVjve6Jjrd91sInpjmAvux5sH67EsR9UF2wnuuoNCiBz0ukEG34xtOneaYLQhsSaBG1iS
PKi2LjXvPRHCr48b9HQeEXPgL4vWQ3Sd47/69aaK/LQ3Srwtxp8T0QXIThtzXTTFjguJvAyO1uzP
7lKuRjSZkdE24FrANhxOOPL8ZJblsSifzWHdyYWgySqtweEMgh3nYxL2jqPDW7lsg8D8udNs03Nn
SDTIRvMIPVDwhoPbrhxMZMddPiUmBfa3+PnOapS7tyQEbqQPK4lZDlLk8CO5QsTgy7hFdCXDOq7r
i8fdjbBvOaJNq0fp+dYen3i3ydttVT0xNh6t8antXFJZJZmLm9k9IVHYUjsgVs0yoz855bVqbYGY
VulPLbx4GkBMacFbVtZdG/U3/mA+ekP/xILiou03jUDAqsvT0gXQubDiMqhWiw8tHcV2C2+Aiki4
5oIIbSQ1xpMHA6+P8Lpr4S9NFuf2NmcBFnLZ+gyHsVcOuNJpBeqYYjBugXuYj9pFM+TCjFulU6ZY
LEKoccoi7sd3mmMUZzDdgajI5pl1lW4BS9eTaOS5gqTPYnQHzuRqgaJHLzGE0TVbVhuxKBnOYZWZ
dZj2MFZbjN9PMRvFryBqj6ZXHMIancsDy2r32Z9vJ8BDiy9TMYi4tI5NGWRNdBT8XI0PI7+n0dpq
0V9Aw3QacNM/saKxodAE71uJQgTfn83hDaHruuPLERKcxOZzYkX5M6/oxqQBVEf8riZ1WW9zm26G
EqmwwzUkp5TjEP96MSbtYMZP306c7QK9L7sbPm+a8TMsrploew4lWPYWB1swezFDcFvlx2HM0wZc
w155j9580gIPKL13iCaD3raLzfqcD+myZKHccT8ieW7FPeLFwQQhvCrXroITByqnMKZpqgkqxQCg
2nrsyQIZCiidfOTo+k6VxStAGvaHBBQhFGKHdViuh9HbWOJQtRvHA+9gYKyAzKDnAKHZMhEZnksf
wJBAp7t5iFqVGGCHcuyClA4OM4UdqOpE12U2ebA3/aVqUnRZJT3bRjA2oGQF4NGj9pJN/cWU52kA
OWN0P4x3nQGlQb4x2iPGZXme2sZnBQq9cBnjMBpj6d7PQU1EtI7Cx6XXK8k3E5KluVpSyXbYSLas
ouW8wBI63svIj1rvliCT9BI4GxrNZOhYUjvnyb5tVQRxqUvBP7heCDpL0EWDvpL3AXEhpkDRtQvv
20+PXAMcyjnQqCfwTMcqfzSRUF/D6EI/9UN+ENAjQa8RaaNfzXIb6f1Snji02ai37a38NbA/e6zI
MuxkdBjRu6JhF5FkID6+CCybyd/sdgsC/M5bFcO5qY4R3+QSSXO9b8PUKDM3OFdGnSy9AXkDEefw
tV1j47u6pOteUNQi17tLGU9z+2xUNnqfx7iwF9jQWx00AAu3k1mngrkx5NzwS0I+GZNatU17Horq
bPK9t2CErHmnwloJgf8DyoRllfXu2WyPTZcBVCb58m7pXV/so+JSjluF7ejt3WTeTfTcNJ+Be3EZ
sHS2jvojx0Hp5aOQZlzrD1mvA8ClZjBiDr3NCidj1cYR9wYY2dydHC7WmHJQi/nV3TJWaePfDa4R
N2KXD0DHoH4V0o1y7dQIsX9h6rrPs3cYxbQpc+C1NSL65r0yd5gaU1Xqs+M1wShtScboYhZi1zl1
zJVD5ODFsnqxsGyOdzDlxaiRiz7RYcSJqJIo19lUrX0c0BaNgKhAiiJD7BIYJ6+0M2ojv+L3Of8Y
OgS5Syagf1Fm1C9Xlv/QqQ/qPy1lZrolzJOZhu7jAFPo4U5YKuvVgw/W82oUMbUgvDw3iS5OAWvT
RilIFnxwVkFaHoqhRgV//WjkezE8WQv6V/inO/RxpBD634nlbshvFyeErOA5tLZSrpRzMboTDhCS
ixp8x/rKGG0jNgIk0AHPKK11lxdp2ZqbNggT0XyC7BW8RW42Wbc+v22jpIl2kZsnFvIOc2v0R7Cc
+zBoUcxylkkMY7og6RzU1dtfSn1B0XzHIbIRqOIDIgzov+hTiusewI8NTmL0Haz5pZwRrrLEHQ+e
v5b9SjiP6JCKTXF2GNhR5pvOOVsBxDOQITBJHF8nVvDMMH3Szks8WKfS3hfDxrPXkVnE0jpVNcAM
ANj4N4oz7Jnoo82RydaJGQD9yI8MwG6jtpOxqoxDPvLE1+ZVAiX2poqUwapwpwOmQzipJ9gfpCSr
CjF/OAfhGuKzq3pCbNrvrCusVe36KXiI+t3MjEuJu19QCBtVwVsbhRh0dvJVo6bM8UofKiNIJNBG
aOot+PgxNiWy2gLBivWpAeYMgU96JF9WWMCSW4im8uAkgjvTh3qmPhWA/kwrGYp92z9F/cFXGzFn
YXupsK50QjoF5s0V7ff5cOOYmQyC2PTeK/ve6eFK7/pl3haVs3ZYizs8ZRFHpIWMSvTbsFjn0W1r
UsKnexRB46Cz09Ib0jqwcC7qWHktqWceg9BqKtOgquPcREhYvlFaE7db0qV1d4UAkha1YEgwDyGc
m22I/Ww8LKPOOv6oZoAUVXBQBUOhYG1Ht/DCqYrEyoSSMrBlq9zPYoitEPaxe+7dF229XqOqsNOJ
j+jY0pce/sJlLwV/R+AQC4wcVaCnscBGxDbaPEb2h1YA9Ff2fDat8yRA4rzgEPi3bbMQPd8X1r6S
wGeMF7d6mIOzL8MswlszGaZB0BHeGRg1gS/jXuoB9QrElAQji33KobqVGuK+mG/Z8MmAHw7zuQ/W
IGEiFPW/9hLBQXDIlUvkmZ75mavPztm5S58ilA2qe+bDIHhPIfC0+lGObTy2B1u8N/Z9bXMkw5/u
krbdGzgPyVye63aJR8Y3I/uk/YWWz2xCgaS583QXQ50QDDBO5MYmf23KnU23gxZEt2BKW89AZXz+
2tXbFnWfUv2yqhdMp47IJAZUNJedPY2Eygevhco6rqCJY7MAh0JMShnmBOk+0pJMwHfb8kWUycLv
BXQ1lu48I8KRIaDSu8I9LdOym+HIWPs2t78qpMe6egkqM7Gte6faMH87h2tzBGHTAeAaw87BReju
iSKlUxIcZVjWM7OeFUe3UTXh+afCu9HdXTdxdExCS4fiYuzs9ujQZwctqy3igCZIawsmZ1f1LhLU
mnhL5vfPuXPObbGeo53QnyPn20bViZR3kegQobBEoGjgemSO6riHEu2MHAXPGKa9oX5xdKNPo5F0
lo0+0SmOYG3Mat+Co0Qc3fGukQqolRuXUIqYPwqbJ2x6M0cvdiUwzHwz088gWPVRit8oABFOxidt
1u1w9P07ZQJIBwqhwp0aAHZdJXxduFf9Yg1r8D7l4a61zgKQ1lInCqr3YNGFhB/cYTEnYACIRJaz
C0fxYO6OGicrAil1Yz3lcjMuby2qCQFymqo+M8ljl2cdvrtyb6N+q+3XQHup7xxh/wMjRvwZe2UO
hJolrVekvYdwYEFtwI57elncKpmQ8LV+lQzOneGIjM245P0jzQGaITtW7W0ljkEPXSNnzqr81JRP
dvM2O24yoFgxtsALBhlHzSE3GBm759kJMps+UfUiZlhTIO6zO8eK7hrEvbMJuIkBAG17OBOk9nDJ
bX1Xexzoz4dgR+rC+jUoUQA6Q/UCdcutKpFVTF3cWUAWurQEAErlNowutD81bMQ157cuQDTLXtay
wfYC5SyByOrgnRnrrohWBhYX+qfrOuwTCEbtQtY9IYrDrB/p3EsxFPcVR4NS0EBfz13NI8za1KnV
GLgIb7kFS9VNL1GoMF5kzJ+R89E2DVCzOWawG0vN1uihmn1gtBrxZe4C+QVuYNWPBVBQv3ysOVKT
BTfWuxk80KJOL2p+B6U+6VGH6i0yIvT2rL1u2rSgyNW8pMZSqerQ5QcHxGBd3hHDQ7YGDJ7xg2Ud
PcygS+hRdx+lu/FQd6L1Enu+jXTx0vcPdDliy1HXglWAesJVx9TYTOZC+iFKi6iHyTnVGonDNckE
WacLETPIpsJv3RTXoA8RkOtDPQ/Iq6HPAoFkONiJclcDFK/RlxBWqMf2uynyiYmJ+GhOhY2F0B98
ToM8IKW4ow6QolsJCWsptobrkyXa8+bRqtaAbT2VNT3sc3gzgonWqveukwagH9KoYS0KbgCD9IF8
bH3s3lnOAmA/xLVymuV+nS0hgm6vQqqD2mp+ksGWNk+IJatqVQ7310d57bEq9ktw5xd1bCB7aJ2j
BSNSmi4J8k1JL7OIYrOgpAjfwTQIip0B+gV76IUJH3Om7j6kPI2iU8lCYsM6oDYc++GnGe5r52Ea
bgXChMBLhbVzoB0C2G2ATOkAKj5rcUk0ckBvSxoGC5HFLp8vLt85097hgnQRKh4lMcvX0l534ZsL
SA3E3BpNixGLtb12ihU6uUmbQ1pQb/3o0XB4FiLbKGrQBZeo1lqxQZvUteqVjWzFmqLYbwbSWy1x
aJFSwIQtEGqhUKoGLKydnee/thHgSaQJNuoKHULrAoZ2Es928MDEY41XyMcH4XwEE0INeESjMGMh
Vhbdj/ymNfZRVKLdwFxfUSXDgR3yUxlkqOYTihplJz88OsAH3JTec+S9W7VFQn2I8tfS5LFSl9Zr
4ln+Cj0GTAUIPK82kWdswDZJwPtVOi9jwXbF5K4gQQp8GfN7SOxkS7j/PkV3mC2G81OpaLu0jZAs
I/cEkE5qdytgCRr/pW+BElD0M7qUzFKj/nTHNdDCo6oBrl4U/bCtl3GasTOfKF3vZ93Hnj38H0fn
1RstEkTRX4REDq8DTPbMOI/9ghw+A02ODfz6Pay0q11pg8NAd9W951b5SXFXzWMrxM2YOQjkTxnz
HgpufObYerq1r1z1FlNpS7T8iFavHLhpxbc+PMTyScphUzs3ZTitfEcanxTzEuv/au3PVpaN13Hq
YQQw30zxvid5zMeLnj2k7e+gX9XobFKUI/jN6a1p/mqS8zhqaBDu8jh23Mj2i2H+6QmD3rp9ru/L
6j626S631HOvG4AsyvoQHBlU72fo4J3M9grGXUS9k+NiJsoUSnqQhHhrmSgHT7nCsmHCC8JLHFp6
TPUtOA3VixnReGjlPlNfTHmxtRkDcQglB82Y3cyYiWBLeSzLZt+C8c2Mo/EaK9BxylxK79rTgyWz
g7VfUYx0U69FxKxvBGNPjU6GLu6uyk/JVEVi6H+y+pmVj3RqTgs2bT4WsAHu3itt3q8oTJsy1Nj3
UqbTSWpzWKRcOSPHVzyvirQXJLw4itdt1YXHqT4Y7mGmOK9kHNTK68JTEekXu3wu4+W68gj1gv9q
EYG3Jd69E8RFu40Q02TyU1YEHx3P7+WJ8dGYqtT2kwxKyAI5yMs0u+FoXh3lqnWun81xoGeUpQsl
u1b5sxu00V+J9ZmYz451rJqgVd+SvH/3/v8o/hKYDzlOGy//iqiXK9rbtbNr3139xUZ0aXV5IP25
L4y/xvtrUFkd/dxwfir1nlW7uri5Ym+N21z/E906jPhlWqTPCx+2zKpVZs13xcS2DXpZ40s2D2P8
b5TW3k0Ojv3a0aYbDYsYjIva6fR+dVAq9kbRKAFRYzzrmPWvKID+gijfWmNQL94WcPitUMcaGwpN
P6Mj6YO4K3duIW6Fq32XfbrtIZaktgQOXblFmqVn4oPN3yPbBR3/rJ3EdpDmd5bnjHWsdobbMGXy
nxs/DfI62j95/dYZbP+es7CgGXMrNXTYGOGhtyfTP4IYm4ELSHMeF+gD5xcSZebngOTY6VF6aopo
n+YcCepDtXzZecoxxoLHQ22+yui5Gh9ZxrupueUNp94N88FNj2So4R/2Vnwxi3MT0yQtX+7Im6kf
uuh9YVEB3UvXPylk/AuYJxCdo6D8kRgalvvbGv/s+Hmc9kP8JbJ6V2TIxLg0DXqdyRdSYnwPBmdK
Mw7Sgu5GubfJd9N/5YAOXgLCXS4rirBSQVzeVdBT6/XG+5y/DSWoFx9f2/+1XHp6W5xbfvamgxix
2Td/1J3jqD44zZPFvzkpzwyh4Wn67UcKEQTnxAzb7q2rGz9DShIp/fii7uSk+JY2+dHytrhJ0Cxg
KcltZKWWgQcfUYoxZcTt/rx6Yf/QtHHjtQV9G/Ft7OZlWkfOieygN7csxWNVTTp8DAiTxV/8MLk4
5oJ3AbYE5TPNntcmgeDtxmoONqW6uc3tB9lws+np1SMxItzuMCafqLIbwDCo/Nm3E9xhrH7MbVpP
3DfOf3v5aMbW72yXZgTzUmP9G6XVsKTr1qyLpJ7KMKLTMWIl8TXRHkxINE9RtvOUbmz1JZlYwvvL
BB98l+5QNL9VRADD7UJRtKzoJJuURydVWCy4280TJ1OjUEYybL+FbuKBb9jUacl5P+XvkRVv9SXG
KrnGTBI00Y3L/taN6c6tDiqG3GzjS8MBASK0XR5Ibzeat6mkXnNA+8Yh1Ix/JUcQh6ClPirGl2Yk
fubZgRodEqQxboB0ZEwKxdVCEwEdsRk6tO3C3CTltdVFINxgTJuwWO1PPd8VihPW6UeNJYCdUE1U
+Ja9c1vwwu9uqHzdOy0F/kO8GfrcLyZqep7jmY/O9fDYlaAUX6J8i6v3qXT3o2f4Gl/bBYha9c0f
TXwvpQj0FmPR6c+oy7uYEsVROIuXFFGV7sUu7wywYMLwzmze5uabkv3Bmbsgyn4Ykgv5iknKOWst
756ZnUftSUmQpG31Hs0vHqdMDHemtONWc7pnOX6Xs/isHXlaLaoW3gBBjBLrMjfJIdcOufxI1Qa2
SPUFC2vMApRIPLqio9F/ccZ6qzXv0j15hR2SHAtz9soKuRmc6mqLNkwKVL+0PtpkP+ZG2/Xj89LN
Z9U7ATT5snoW+ls01f6SvxZCBMr8M7mHcvnWhomjZ+8Zr7XuBJ6Cb53me+EtftcjH6PPMW5gW/fD
noU3bB9qQnuxDxIyra3ld1FoO5vyoBqtsCWEWjB9Xc0e4Pn2VRdRltX/rKp/0Frz0GTduaDD96Ac
q1rZdFS3g+Vn1WubcVamFkePynqGnasmP5U0TlmePRXKsE0digZaoZJNwOKlEe9Y73xYtfPlOPds
/nSzD/5fw7y3+0fH2UbDxTRuTfG5cjVmOqL10FKCsYi03ExVF7b6bkEMJ9y6KZxvtT/ZpmQScO+b
AoOhjgMDCsoqJXfNQdMfHB2ca9A39RgFBQyLKL6jBGlEZWJxh4xv76pm2trJMcYsTIYoEOSvPeep
x1gzPeEv8XkVSpu5RENBKxhs7D6sSXXxs7TfjfM785jw9foXibFTzTVPDETS+mo01zput2mtcTfO
uEoo4EkOdaNsUvA1xsvt4/EkkzlUtdyvIFrZfrR07z1fhqWvvguXNnIgjMsXM0g3BRZhvHy46qPw
3hPzvEisMd4el5VSOveHo42BqZzr7jzYHwO1IB/2XuXmsAval0U7rLd3uaiBVoHfalXIvL6HXDAA
EknClsCl6wmTe/6Ehp8g5/XT1lW32fDTsoJXtbeK5/nLVO9bzpaifAedClxLeam9VwAe9lwFxvSS
TlrgprhLyP2JTPzS7g6urYR6vwMJP45soKcgWdQykMitNT1HnV8M9Sce//rZCKYh26ul8BPnEtdF
oHh3RUsPtgrYkO1ZTLzRtAKNyUYY/TBn87tov6f6VVBUtqgV6rDezuk2x6axcqZxad0DT3KfettM
lNsOCWEcooOeHVr3njKMFss4YlzSGrrtDmrGZYGZ0YgxUPqaXsTjWeYcniqM/V+S3MdpOrZsZ5c7
o7PDpHmoLZaAWvSUpno3e2AoUdGtgdnGCIaNzneEL98nk7/K9x32oeLs5bgXpriUsXvv8K5kyV2G
mS9H32j3oA+JfLQTF3FoD8izY1+Bz/CDW9ShELMWIZssdDJ+/814MXKLzpL2V/ZbEzxJoqQxJjuY
3W5rZd5By6LzBPxgw/Ho+b/IfV1S+sb8zQAWTZwgGrB+cbCr+sOx7vr0QtPUoG5PF8fYJVO3qZuX
Nn+uFpBZ9lYUoucTpr8sQlwxtz/NQt8OdKFd9w3ak6bHPiG96yv9V5IOUDA/6XCWxpnJcnzO/qqR
jHXpM9wnKId3zzlE1kNVn5PlvbHeI5S7KRHbZaYLZXRkpSQoSLgD/E7TbjfUw2GGiUic75k7o+GG
zP/m+ivKzb1i4852n4q74xlZnH4vlRzdFDzLtR4KaBErdTZifh5ZWVdzqM+wwvGjWdNbw75aaHGe
DkBldjs3UjasHfaZu8MaoI9Rf2/aH1PY28E7xTDZ2m+cHVYp2c5f2CaB0PDoVu9F+q3nj7FpQen9
VVzsCAlmwSDVMWhGvFqrh+R/Ta1PbQQmTA81lAA4nw4aqCICintdWsjvVTBY5zm2NnV7m7u7zJdt
Xj95EA1lRhtrDCcOP9r5b09Zwh6LtQEtpNtjL7QizpodpNUu705RhwN/KuDEk+UJVaaoX3PvwPCX
zTqdXPdQkOp/KR3QWIC23VqZBU33LedjbpHd0bZmTvF29LrDULMk4UUFQfAOk5H7In8VEcoOiXCL
9yfb6HzWWXZIOjjWz0Z/jOu1KrMBlk5xDyqOJY+xlmAkxqxHzfJTXlz7LtlSB/pN1nIs8f30f52+
pbfn8bhSzWzqMljQ7Gum5C+HfqAHivpt1LeBllS4JMaRXwJsqvnSyUstT5GqotDyCBr/UnFd8C91
5dQoX2sTwYkX9W9rh8/ULdt4dalZ5fw2IqdX84MtvtU4h6HNQAof9WU3pfPFFPD8CAwlKLANdjPi
civPav3gKEfPeWmWVznGId497fau6vrNWH2nYDlq9GVUD6nHNla5S11+cgequeg4k62dBXdsn7wZ
ZWSkZ/meOIZH1wxTNQvc/rfvt5WFWV/tOsHKiCdBaT+kJwMFweT0iM19DEzaPXfNPTdOOGLhWHxL
+T5HQbJkh3j5meZPG3FWJj1m+zHtdIIJn3YlNqJA0UTwoNr0k2Xvzi8tsCLZNn9omEQH/Yp8Cum3
E+JrlDC7KmOaaXYF4pZod47xBmNQaA96A6y9m5RzHsNOGmJD0+tjzEwtAlp0br2LNv1kINNx/Zsl
LQIIuiuW4qS/5s2rV/1aKqDiVtLjx9mbbZ2y7thEbwrGuoL+ZqOQdV20E8ZyTuvXsn9YLDSzzNiV
PYpq96blDAGgHHGBA+m0osTaePKbATfcf0eXzn7B0RrgVxJ5SOq/DO3QtpeDm73mCXY74paaUnx4
1PyWZC0OTnzehKMCTCJeNOSXFNulRMlHfZ36mylwru2zR03cZL9Fj8UIqVy2v1APm8hwNgQpg6Se
/DJ+qZKPphq3abM6M6z2tK+Mn6dcpwnLXppOPP1PNtDMSBs8KTq0DmuiO2cruVJteVNn8TBM92Js
QEK5LZerk9/6CrPju0ObdfEsGX7oFL+V8ezISyfBt9PHMTosICcLqCESBRjFxkawHQNdPSs9Lk73
1+Ytn86jpXyYJQ4APVPvdXs3FrvEoqqnm2oTLvnhMZd62JSXzDuxYhXawWAZfXUiQwyl8DFmH0sr
6Y1fRgnQP8Th+teEEEYMsYpiIkHsYofRk9G+b9emDzMDcOxnoC+J07MHeSQL7BgejaR45tQsTfXQ
KL9m+dF4y82r/pzqRzAc0eZdgEunUyLRo7q+bCr6vmTToVSO0bnL0eTngU71YzLpA/T7wssVpT8d
0nM37Az7XNXXtIx9m3irZT3aNpsjiYBUZrLx3FcvZg0e00LyswBUHInq2KqvajidprqfNUYbYHHu
dPdeDrRi/LnU1VbgSZC5UInBmIdBfpHc4L/RzgtndGU9L/LcyA/c041FP13V7haBd8UzyUpuykYh
BgXIkCe4xeVJKMPFy5qNs4BseYisNR6KahyH4i8HGMziSzwZx3GGEyPbYFt+tHqTnIXmU6X/5hYH
IxdaMVufCuVsW7WA8zF3Fz5PTUTsbWiOIvouEMyy+kq255ywC1incdSY+NNxssfUpEkvQksdghJm
yyy32ngkg8AWDZY3Jjrqf5IFpvnWjv/m6pRmDjwp4miQWRfN+2qnz6TOdgPHHwQ5hXT21EszNImq
TJ671QvD76vi1jEhji70Muj6rksoK/gVZj8mlrcrHzvgiDYKDEuetarHMGHbLi+6PXEyHrL0qYkr
X2huOFDkl5N+UHHie/kDcAt91eLkXBtbA8V8svEBLQTN3rloDE7T2zY0XPY5xTD+XvuUe+9GPnCr
zL6RTUGqa4GKhaPbvF12GnYGLvyssR+r0GlJJV1OsldM/HyjfVTFDWJ1E1c7jXtVbf8NNGOB2VFd
FtNxwF/T+gFvh6O8mTJ6jKa+JL27HXOb4PtFrl0kcJGb+LYDi8at7mbHkQ+ibtub107EqFC54/Go
mW85emQ569ysd6kIKMp7O+R+27zrAzXJmGwYPPBotFkYTR+D2oUWApSO7FiOFU32Ps9p3b4XqhpP
fIisuNtjvJMoAcNvYz5G0CfDPk5PS25+ooAGmZJywIut4H5YjOF1pqJyL9l0VOev9VEfsKC8+Zgm
B7U7W9GbO71o1EbZegdxNvZNHWaUDRHZtgrpQ/OAwafDKkYL5RrHH658yPMhcLqXOv4AgJPl/8Bc
WeuHnFqyMQmjFQrjzda0xEuTE7vC0UuqnTreJwmBHcFFGCfHAcbHER3+6S6yo/iWCBKL0vIeCD/F
busprcGqdnPOcCaZ7+TwUyp3o6jDPMr9vN2lyq4bSbVcteZBF+e87/2el8dA1pZC2wr3IZ1+ASdS
tgE5O9XaUofiZLU0hQltVlmr3DAUhOgsWP86E+Za/PpcCXTZXF1+S4n57mXvbjO8iOaopi8axHs5
ZRhfjxZ+hpoBwq061Dmthu9ikqFlwquBbvR9i2Xz5PCDG/UhKk4t0nntXWmzCRe908xtZdqHHVzU
Kr5Hj3kX+a29s8xf1m5voQTq8lBPs6+qO08NvSXaJUhsnuDMGG9OVO2BG10YBL16qInbNOZxoj9g
xQffP96Ix32+W7q9AKaOt10qGfv/47TbDIa8GQCOC5RqoOnsI2+ro4ZyKA8allnBAdcPhzEvSFO9
q9VxZGmuVBnBRJNHZAB9L1t9F7ILulP/Ds0UOjI5j41HN38qavJJXzxaUYOKVv5U1SObJXkYtpWH
vMupUKrKgamzuNIt79gg94tp31yuG7Meg9QyLm4FJUuytfyyXVp7sqJM4YhHxlZzQNJAzt4ZZqNZ
zoJsQXsc6j0jUukjZvwOwjOgpxr3gqspu2XqT2U1U/00u1yvPkdnq+a0eZAYdMZFRJZ0bd/HSkML
4CWG7kqLJ8V7VJXHPnvRVzfpVvYDqZzsyc2nq4e6IdbFzkY8bSZo3gUcFS8VZ79gKkxaWpsiPo3l
vgQ1qvXzZJ2Yy7AGS1dZfjsbp57LcmCqUqns8yjx3Zpf8fwFn9VMjzpRlzZ/ALUi4xSY1d7skbO0
xif1FMbjY6usKtzRifep/ctGDz8mf1dchHgsmrMOWiPxCZQRYaNmmtKzwTemFA1f5ySRSbv5oqfm
VnDctNWtmP/c+Euz2KKE+ujpmFh7zQbbMf3Ru3Vpse2iQ9kekuVrHP61JRCnXu4rfktev1Mdjqs0
2q4vbV586QkpymOpYQ9+s9XZn4iwdPEn8UvfKdRNmt85iFvrxeMxm/z14fESBow/JPZNcwLVpk3U
bSxIJlLx2zG9f471tS5nnhSFqgUVXHkbRido7Jivxvj0qg3EsG/F3YHVtkko1TMJp7OmQ20Xn1Rm
flXCbeBeI4om/P6dmBpp3lQYC637Kufz4J5HxfRt9dMaLlpDCFF8TEPD7VFsDOOm2iunjcw70FtG
71NR+Yyi7xOEIa3dp3gmHucUulgQRw2JjJug2Vvq9ezm+rt6GEPWK8p3rhGGPnjVg2ieDNJASvOl
kHq0iJNly5MZ7Sxr60UnT6NhUBDc56cG1CkB9fcQXL30RbfCEqnXBn9MX/jZuuzqjBdoZASui2T7
FVIZMlNLGvlS1Tejfk5RXiPP8te/GhAf2RqkGcIY00rpdd/iFpLZu+ZenPJzMv/Fxa3iLVMjqEKy
mcBXVkNOZZhfe2Y/VymjkhO5s5TXSiNO0NOmq3+xFA96Ee26Xg819aNXc3qTezZ+lMk5j/6K+jxE
t9K6Tcur0WwNhCxDhkZ/nhYW+mZsYGcISYk8wiZeP8J3LuVXkv3WCChzxjerWFsdBnqhwk95kDwi
F9PrEB9V8+oVf66BrQFpWRsHnB4oTFrdZVuKxRcoVIBuFi+J1BFttL/e0UMuv43ODJkCtLzy/tXD
tyE8DKqbbO+6RDyGimImglG5YTWT9KNsyzBVioV7k+xixAOGHhXrZFGPRHdOBgZVU3CWKgYfJ1mn
k5zfVe+pTttNpP4TBCk9+8etrrmgWF+QyrugjM3tUMgddVQ4cmta8/eUksD1nB1temjVICZpfi2S
ftO0hMY5hsRcsW6N5iyyz8JIg1bhzEq0TUqeF18oz++G8qFrNHXiBs2ailuKiuPEYa84Pr3hZqnu
Q3Fti2aTW+eEE9XIZvzVa06gIa29rSEumlVRJE+h2v9rPLGxq7Ds/sUsDVIwlip5SsvoUUB09GM4
UfgywsSHwUW5npFcNKZ152u113HNpAQSPJqueYbLE+dmGPedsmcYwMaKJazaqWRy/LSvq90iFpQ9
itvynLvPI+BRF+3pw+PukDonNUf/Ai/XleiQGVvdRG7Ne7/tD4r5bVefQrugpuEa/K2EfdEMb5og
HFqvbMvJbhuKaBz1Vf7oKwJYg4KGpL8bxqdd/osaVOH+ppEZ1FA1FOI5lInVcijqp66zfKd+7AyE
kOjWdRqIyDPE12bUTlZ5yvXfQtUO3MNycnjdCqoYvJGRiQvRcSLf1NRB6sL9MdQs75uH2HZCl60o
Y6oGg0cPWpm+IpRw0Ry6WjUsjetQPbcd1nJHuCLfarZ7tm36qe0SP7nN+4DJywCtTQ7wpsXfI1Im
oiNENSqWS8+iUBGy7l25qjixkhI0cvcFcs5UE+7FUmj7rV2GZpn5LMcjprDJeKw7+Wrmjc8OA+7H
+DnriEXl34r6lypPSbozQG3LIqzindJkfg9On2lXjcR+eXSKz5IESf+G8tvX2UnTnivcdgJRO831
/FKUt0jah0zaO29F4MV73gQW5YJpfbDklZ4N4VQZL97a1SAr2Va30xC0nPpSmp/zgN2JQ2B+Rgvf
HYs6M4quT4MyOtJfhA1O1h/1AdhsbzvbmvYGOIOWfV/bJCh4rZOBJr3ree9eegqXvuX8ptZvLeYf
tFuGr09EmGsS+br6Txf3fgocYFoHfXVerCcdZKOw7Y1nXggfhVM0BrN1tZQhaOVV12OedJ57yHX9
zV2O1rBPpvOkvIy4a7Z6a/E6muWalLtkRE83kOaI/sopZDILIx6uXTbDIOVBOmghWZGjpdHtUIFO
CPBWjrXCM8QY2KX+jdBjJ5Pa4NFsubt2ZXydjEPv+Lr6l+dXUv+rC05LCiqerPLeRrjevsG2a8Vt
gOhLu59BvEzVMyuieBQJc3QV/j0uzSyOXi23izbudYD6bCDH3VS+Ji5d/G3lu7Q8SFquJGOR+F2z
sUpIXEbkT/GJOp1CZNg0xuOUkJbGC4shz2f4cEnxDPjllDvCBLEx+jlyQVlbbz3Jcd1MQmNwDjn4
+8pRWDbqXxKq8bEBhWZkMBODeT7UIJvh/z+c7N/g3IQXGD07ctI9vnC63Av9akXPEwLQuDy0xZrX
eEpWmtAuTs2gH5T8u0WrdK0WHWOdYbnaT08wQPTfoLSzC9H7ilJdAdMtHcGs51bjPYiJviLZuEm9
7RDRK+2zby3yMP2zqjBpo2iuWaMfSO6elGXadjHAZWG91Xa0y6itHejrWAOr/pjsb1terH5nlt+m
yTJx86dOYr/oGYV7N2k7LfPJm55oCwz93Ta7i9HWfgX6j0Wnd/wWnK1jwJDvW/U+piYPmrqp+cxc
E/Aj7TdWsaplE1V4QT3QBMsEqYIbKFw3jMRMzMQIigozQVvRb6quaykvZvOiT4+9eJ3to4qE3Nce
qXGKbUrTllzYlD0P+cuo3N2x3XRjtCtnKLvmra6PY7dPwJZRgI3lai1vtnIE63J4N0x6AW2kbXgr
o9M43EUDsqL9eWO3AwyJzXdGfiTGWyR+rYyJMOS4YfTyvPSzlpECXhh1N8/8K6H0Ol3HlbnSX1Ko
Jr6MGDoxf0Tm2dYvWXxtBJHijBtW/RVY62lt7nW3IP0Ljk/lkOn7vH1mnQd1xKMCyNM1IJZJH7Yw
hNppYrJLX7243buIldCdkk93isI2N+4DBOzQ0jEukiKydsSjWTlOYIKTT6yq89rqWe/51rIMuacV
zpVRvs9uvZJncXVcRPLWwqO3SfnFCMs/05vAChL0P3wSKmN0pwfGSjCpFpA3kVQ4EzSolPKet+Wt
XbqgypaX0aAyKbTo04sjvojh7Cubieaq1by1dMYr/AQVpWrkhKJQm3nslkEEGtqV8MZwnobPoTC+
29Y9qZl8UhdII265MJbTNo/t08DenjyzNl2nh+YCcOeivb53a5aAa7A1PxXj0RvRYKl4mM7IlXy1
jGPK/7naOfpOMQXW07cYf1Vb2bb4VPPoXLmAWLn62kzoHQ2DQdbSQ5k/LHOigQCfXPaOfjJQELj4
PUbHSjdI5UduvZfqXiGmZ1qcOL1f8J8uB4beOEoYU5yM+TmGT3X0wAZPrxQYhcGfK/tlrO8mQWRE
Xp1nd8k/DPuD/eBPI2bvYhpPDN8Zmwp7xQ2NQrmn5QoTM8TGdPetdcnkuc/2RbQCFvU+mQ1f2Mz0
y00akbYmHMbYIi0x8cFsnk7cBoboePgAY0ogUHusVToFTbkIyLiCOTjZkLyO89WM8IHH8V0iDxq9
c+ia6jxTWRoRaK+JNrJU1yGP9hN7rx/6pHRI3Nf4I43nu9gLvkpv0VDuoVkwxXqwnpQZ23Y/ZfuW
1mQe35XprVXeqvbJcUNOGKxO62EeSfBr1bHKVz+Uum/oFuIDqBJb5mFw9nPW9RaddwxtUiiAxcoC
mzJQBZDJXrapLC6K434gKbiWCCEx4zWZeVLTy2KQTrpYNJlCXtKYtLKwgS1OpXNypPsytmII4CiC
FniMRQKPWmRenJ5dsZe2gpyxL13SfVUR4YiuU7jzCDal+8zZC2rTlOLCMYynVBQMbGo2sfKadWGV
szsmVKB+dfOxjBYiJtAS+YXIARVHz481Z10Qo7639anQVO6Xf8JAZ7DKTnnqoIgtGyxibAokCXb4
dEyWcKMU6Eg5Uj5dEi+6dDjB6tyyQ4iiTkVsfh5q3pABQMRl9BUCPfJEde7VcGqeFcp6tbPCwch3
2vAnh8EDlaNBSxgf21+MQr0ta6jWSB5UBZeZcRELU/rBAEjlrGm1+ifFek2ggBbnONt5UCVvUa5j
ruLEayOlT7Z4z5XVPfO1fR4oxqDeR5YJJlZ8Fkyh8ew4zCgmHZky5yAjWgD0Kn8ypp+47U/Go1U3
DDDqcm5yxlU1u9a2w95zwoRTlUfeT0x4m960AG8w6WpH2891fa0QU2ejP1VqggK8xoCn5bi4P+Xk
vqXwL47kntaN2admfhlFfDJbYvixPDNCpyo/lPzBSEPbfW6nbINz02lU1VutOutQXhKNaeqPVL9S
j3zF+1cxISIzmD8D3z1lW9cI+/Zhsh6yiEhKuDSHdUzRPH2o5c0tri5XrHuxp0vlXbpCuzbOa2a0
J0c7V815cr8S7ciTEbZUq+YKYwxz0DEMhxkE83QR1p4asqrezIJ3oav+je5Xr37IhdtS+9KQf6SJ
89V8qqayGfsmcMAK2B3tuxLSr/siGd0U+4UVIqbHRILer9W3jpa7WeSNWOVcHFv5bJcx9ypECRMa
e7M/6ARwByY9LNJ8EqV9ynQ++Uy79J76Ghk4Lhb+GVgxgJ+Wo4jeW+XRQdCrnwEBi6qlFk+/8+hR
09cE2kOqPjnevl1TYFMLBs4Z0eiBl+s/TGhBdb3V3W1kNFSzLkhj0IXQ7mhw3CX3BFikti4Df9TN
VTMKfnDyPYz2VLttDvfI4R0OU86kh7H+dHPm4zEWTk2tYELiFAsyAVOjS5e5UYhpfIkcbgVBbdeB
Qrifg9VB311ZlT7BEvccDGXq/dbDkxc5kFr/KhJra9QRGlIaWRDrHlI0OMcyrlXgsRTQCKX1T+9K
JujQztNzNkiq8AhoSngsRyU7lPFp4HUnKVJQG+tnAZe16MaXR5k4MVuN58F4FKzZhnK0mTCD6jfK
cRdDvMTZc9LhP4D7xK/1KsKMDHJpH2okRF1+l3XCAKC74gCyq7eKiQfNkIQLjoYGMFZVTDsY4n2R
HKsBcTTz9ma2Z3k5gY6Z9LgFhtiHzmD7Mm+enFS/dO0czMVPl9igI8Ado5syM+TVXDyyfqDMA8H7
6Ex8cWm+Rts+idm59ZoW2Ovgu4/cRJX8WZj1Mf/H0XktRY5sUfSLFCFvXinvq3AFvCioBqSUN6mU
+fpZmoeeiDtzm6YLmZPbrJP369G0dtwog7KWscNVIRHR65WvV2cjb64dYtyY01ag1Z5NzELY3Jcy
fSl7srBjsDPjatf61lphbwmeUEZFZpONbFgbtDg7ip0d6tfZAr81DRMnl9fCGY8mo6CH8dsZH1bW
rquSLoFsPMpMnOg847kyqeRjC2ZctpqlLXuiUcFQ7mv7w2w/k3raez0+H7kHdkUTj8vosERUamFO
qf5NAcRpB30ZDX/C02G3aacq9k4NJ9NgughO3rPfGUiT8hgPx6kg12EeUv3mTh2zFPKSAamISlMs
OVDHN1FQF+3Q0IxHO14Ci9qHXTQgpvxHkzcHoE5Oox34dQoJUkAHXMmQc3xvblk+/OTJXSSNtcMx
unfExQ0fSSWBoRH8TLOF1RnQoMytNxAypIFfhIC0UNYdD6xSzSO7fzKr3Yx1gXayzIeDF3knwxeX
yJyWiS3XHmC7gZxYVtmHPvVepaNz7sMTxCAuO7kPPevUaPm2qrpzG9BhLGLsSG9Z+TYxhFNqjsus
wj0dN1BS825PhBlNwKF1bCHIjZu60X2UcRrArVVvtX5TBQ+Z6OsxzW5qtOFo/IBMX0SMQvN7vfKR
9oh6KDSvYkDPL+i6ZOaLyrdzXrfSj0ESkRPiZ6qNG+T6e+ahZPdLlwZM5U/LtHTXaRNjs+39vFuN
xp/uMip3O4RHjzGyCDxiNMNONIdB9i/RqJNFntEbxl63iPFp4tyzaWzr1wMdSGTpEpRA8eYBgHY5
8vH4QkwCk9W/1vq7wsOKrUeuACEVtG+OfrIvvR14x9LY18XRAE8Vx7htwYurUIc+NeOUpoch6MEU
/jrKIRHqwJe9V+lauEdNJwE87VCRAmTXTEIZw7621Euc/2O6Jui0j8sGZE+O3uwu2FyNvXwcjJMx
kRzNeCN9Of7JRS8Zxd72R/g/WDTl50B5rPSOdSGf+syzOGIAo9Gra1/fc/uuprOhDbxR6KsnmEaf
SEFWUGMefvu2ufD85FlZ0zLA8g/R+CtmFhvhdTT3icnLsZQ/JiNzGM9Q3qm58FTnoURW7FJjaLoc
oduYtUl9uskGaqyc+0afCZ57zMZvF4WHaH8ZoLoB/dkNpOVZf1QazTG0/qUISNa9Tu8sUCCr6eXY
+EeXocAY+yMerXD5CmHZLfQAG8/ihI+F4wMEmIgDtDQPAn0HkXBBFP4pzkKuTUJISC3YqDGnmAkR
xiPeU2bEI5kdq4gOE0JT51Mqbx8+Jr5z9lvv6DY/Vk4PQD4lMJJcDSB78x4M52A8NWNOSq0k80cT
jGhoixbQArEKCiIQJ2OgqoBf5VNkGtn8tKit8YQsiu/Yr7vmLc4OhsdFGvIyn+WwGRRgfxfWvR3X
Q8h7otNRRKDxUYgW1bJynEVFvFGIapHwjvVk8Jlo/FSrTH+dHc/ef095JcNTYYA9GeOWLVlPtevz
KanbmN316tmbbpr5FXOeHsxP2WnoY9be48Kz+2Y3cbO3IVl6hr4Wsc/0aSlgiaiM/uTdT5q3uTMJ
fnKppq0m5woANK3EYtL0UKSpJzfGR0cVzCx7ZnLkmcZ+GvxoOSB5WNH3HDfxmDKCTF9HzRZqp0ot
wCUGRLBXoYYNNNDtVFCoafVzTxrLED9NefaDIzw8dHQ4h3ZwsVW983mptsWecmIEJyI/RdargZwQ
0aQht7mSaiLeUYnvpuQ4FF4kQIUYMYZCFYd9wQjULIPkWbOWEle6zLnLUjx5tz+yLY1wW70Y43/x
9FKQFBS1AaAK7I7pkwioVi5HzdplMqQRbw0ova9d+a3p8ZpzTEjCg8wo5pdP05A8/gJ0GRsyvQCJ
I4kgJbnLDvKWGBMY7wwogB9N489AjQ+MvesTLrspy9gj9S1F1b1oau0TZKz2Zgyd5LfQn+O2XCo0
cZdjSeU7Dw8R2NKdVSb/5vZz33xWPsVE11o04VddgA+1qLFhc8QRt3ezUn5KZWKHBL7S3IOrxZ++
d1XcLzlsm8b+hSDKQyqg+yMxT0vr1iZvWWo/ZdawVjJ8sklBCSdZjtO6tqiga6vAYiz/DN33KjpE
0SFRv/7AK36F1l7XPxFUzrwdsFuenZw0S0uQqkuutFNNQLa5fXYr7p54IEm9YZsX5LznlNfR1Dx8
DjAFZ8HB+coGfhc2PQ7BYhqbpyx+qe2TYxP2/QxbYu+eucjzf8oEjdh92Nqt514VMlhYJIqdeFo5
nCCDiQHdxA6PsxvYsshZGPFrATGyjuCvXCF06ugmfJOEweSzDxNoAp/llCZL5eRF8BSk8qRWuEIL
nHQceDqx0ChwlFRGPDjtf4quWvucgodRPrlpv6VqP9LdKjdDoj1NDgYspyGCzThrJeVdZLgMmuzD
CXZ1+yckoRV8KSv10Z2KPaeYdWRYxOfRE4KLJNYNPmjRJSW56Z2TUJbt9l4nCPzBVinOmv8n8ldC
ArHNv4bckqq971jLaIyBSpxH8omyOwYmucf0bRwOnU12f6cYajLRrnOvXVvQj5iiwDUyf0Zdv+yS
r8nBRyjuhYJG9U/xjCoBQzS9x4n9189vHhRPaFF9RjfX8Qgye2rnEfkYGmsVBr+dC8vEAy0h9ykM
Pe1gwwtxL0DGDKSIOAUB+ys6uZ4pn+DnVi63fO5OHP4Osul2lGhkax/RxUVR0cAiScxPx9R+E+dI
tF8YezP7rAucFa6fwTl6yD4lrcQKW89ngKx1cOA066lfGnF9TYwNpy6YdYSbBj4gzV9GebesQpyN
8W0Y3qKO+n29Ks17ZT5yBo9xHNbNQPqFxrozvEmiCQZKTjgGizLYdek7zQBCBrfSIzw991nDR6ah
FUh3i9y2m7VIy36vCvJk9W9na1vp/FXVXA9ZKofEQWdxaHp4fI82Zlr2GMjuZCW6I5ekbKjk+q9R
YTJeYozV/9pWkIk61fVd1iPRu00X3ANsqSkDhlPdp9DDNv5zqpeqg0nhbqmbW9WtVlciz22/1aJ4
ARC0rFdZQZ0sFgnXyEokO0UMsrN3E3EB379V1r6GkDLhYkfh1lMfmQoqYgPm3k+TbWUB9xftgZ0f
i9ICXZbdPUgnY6CeHVmeNJNEnDWu3NS69j0kXf0tdozfnl+W9S9vO6pk5KW042AX78MQ8lNopLdU
cRoy+cqffJpurWv9ueX8yk55IxXJBn/tO3E7TgAFfjqJGxFpD59j1JSM9zoJXs0c/xFkhmulF9vN
joEQz6h13OK4/ka9R87DvGs5cgS6ybzs62jGFhkvBOqepmlE0hD0O8Ho+LskTTM6JdShDi/VXcte
7scueLfnoZqwJT2IcN1k3eeYX7X+eWqxvjIA5j5GWi8RB+11CEZmNmrd6bvw/UNfdQsT7lQ7qX+N
SjbJ2JnLXP/R1YvPA8SnkYov4MQ7a0j/uEjADZVEHAstO5iJuBhO9Fc7FEbAjTa8jtqYNuPo7JQ5
vzNCOoHm0mqjb8Hxe5LgYCySzwQFU43DWmYhNdtg3MBhRNg0mtMsTZ0/jEzM/9UjxCYHRCm8nt6d
IL7EWx8nsrKobuuvIqrQIlX+PGH28ExaKfDRQQqEoW/OOn9r2RGDLF40Mo30bBZlWy0Ki1Sii4HZ
4MeyDZ2c/gdrVBaDRhIkC6xoq2x4OZ6kaAeS+uYF/N3BhPKt79iee4otljDzBovHiVEBfDUWufKq
gz93/GYr0G5wkitrZdCrrTFnJgJ3cfjlInl6s9HOxbtgyxpNjoYxtJX2m3Q7m8JMzRvtJs3q0WX6
d1emM4/wR03tUyvCla1b2lNadh+Zi3+RR0w1hrcqmmuK7GwRwSgICLvOz0BJn4uVMqxYDM4fyQPs
i9lfIV6H5cpAwAcKMpUPZ+BpLQ0fu/PqEayee5pEyRzdeRMRAsf0W/rJujLGu0nZo9axpN1i2XrT
85Q3F1cLCGlEf7Yevo/zq9uvlgZowDy2b10wQJlIOFTrCzu6DTzs6/QFaQKvI2B7KL3UVqwpbYCZ
qLYpG0tbq/zTpu5dK+IVTG/ibgETcPBBIYlMNEEX6fQr5Wggu12Ok/XeYsrU+mltE3pwYDejFyV7
3Rs/IxW/0L5+5AKh2/V6wIN4XUMc78xo3JlQWrKY0GvKM0zZlFTVuMmiYpkRsDBLrM9GUWT2Eh4k
fgzXgNgg7iYiqOlvowFiad2Hz2FMOIaWjxWjeRWVjfsddJtcT4/QEB0aE6QSSjr5/pAtZUpsXa++
dKiQa0941xLqU+lHiP40y8pw40Jv7JDQJbClDKVw3VnYdo5nvUW41SmS/UDIMk856LdW8RA21RFO
stpA1HAEPxoo99JHxFip3CckxHsbABjcwNZPd1lSn6VO+dN+98d7w2XR4d6nJH7p/SFK5RRpPNY3
TeTUZqhvrK/9lNmgVzYTkouM47P0N+yqPy2ffiXP50xHOZ8gZvX1BveAcA/TeCKmlQKEHzFrx7yf
o6Hj2WJg5DBYNNdK2znA8Z/+z7dzNXc78HpLEe5oMeOIuvPzJdo6HafCkKcxArCzicx8RQpgDE6I
8Rg2+zi7CjESBHopPZLO48qy0ieBDciFLUZ1ToYl+7G3muOtXEXXRny7QKYte8suHgK4yIhLj/e/
1MXJNDj3xTo+RFzdI1mcJfgYUenfYsgWAQCIjLJ5zvFTtOOWs9aLFznvpkcEl9y6JhMeIac6uoTU
gv1slZn91nMMCuEtxZkJg13zHp7D3Tu5GDFIzMraqGDrFKTX+KXNyYfaK9+Ag2+HYH4H/+nFRF7B
3Dehw+WWUMPI63JfjM1Rd/h8Gdeo7ZMf+cdpZJs7WFkw4yjbuTXTBUqurrNJAQJVNX8sLy4Atvmv
Or6ODgFPwptpmG1Co9oEgnp/55GiPwrIDA46FotdFjHn9UI3v2TfcDIpwHVJSYAuCMXS1Z1oGcLE
QoPsoF5QCsyLmBX09EY74lEORpMqn8uAo5zF3W4gpVm4NlFPEBv+c7v0CONwolhl/o8dEg8LQUFD
Ey0IVWGfuK5xUCX18/ThGruid5Zz2JLTNicrehPdvXB+RL9vqng5C7Rz46368AWXrI0+YhunTrhk
gkwxJwGREJeauJkzJd3If32rXXboYPWmgPMQdVff07bGCMKFOPYWoyaiQGnnZEBMlN+XPL2lgOzy
4V/txHttuHZl9cjt4Rb2Hp7AsShJ6/crU3LKQiQIGUzznmwcX9vpcDEfGjZ/P8pV3mZrt+qPvZns
BoOyV15A8owcxqGYosa08iDhaPoqC6CH7uhfGnKLJKqHW/5NKncFWYw5lKJVUwcS2wTTdszHcqlj
lkrtqiZzY03OqqRcY02UEitIqBAOyB3iK6JcGNG+tKxNb4/rESwEU1ceBnQh32OK5m55LSIqG9tc
afuqth5DHa3tPl2lim4M271c8gBdzRN7ShfMm3U8kjR1FoHHkEBdoK3DY0+1zgHNzFaRReYNG1OR
XO9fJad+Od8IAmAF5JGe8ZMy2QDVzC9fpxx8tTKPtvrNJ7wu/52Hn7CzFzWH+OnMdTovZNH669Ql
mW3ejAgDCTraAL/QDFHRV9W4L3MUCN9Y1069mkz4ohONW0KEggZd+NcxImitzxXWUALrnrTQWQZw
gBzAKB5GaMH0zoPCJ1gYLhRcHL5+Atmo4Gzc0MW7K3N8cjz/WNXxrJS8GQEZ5+Yek1SYwkfZfWHd
teEhNj/mHGSASEotCwMCxakH6xU97EDXFoPNKSCx+W27oCU6gTAFh+RgQluUzksHbaxwbr5Y6Ii7
M4MoQZD00GlXXc4ZQQMfuoLkVQ4DgX6blJR9cHwiNFsC+mZw5nVObpLyUVKde8EDKiZt02arILrX
nO69+BZjAkumTSrzhYk34g93vxe3mjD7zJ80igAlgQw7WzoAUDh0NKLu0BjgN7k/Yjwb2hrGWnNP
AO9lfUj435rYDd4udu5MmzC/qxHGEFwsE/6NcWq6K839yCDoZ+6Ui3EOhhSIT+LOtfTvuvO3Zf4o
cIPY1cKV8hk2PMWWiKExjSWXn4RBcsd9sqBetG2zRF120JpAk1G/WLgWg1ksOWOT1YJrQ6v52HnR
T1zKJ98Uqx7Ws/CcbUyFu/eLHUREv1vber0WQ88F+Ubk3IUt1ZJMtZuPqaLM+Dlph6yvrqV11JOz
Nt5ds1rFYAnwDBqbyzDD/GMzxUDmBpJC3C9KTiNG+dl45nuZQMHQKbKmVjSnVTjSM1gZgAdKY+1i
vtQBezB6cs0koGpr2raV98/QqAUQmbXq5agdDPdQJu1KVecGZQMwCSBeZ9DfiD48Zbq1DOZh0FqB
6D7QwV4zZm8EmC/DyA6eMldplHJzxjB6FOe7YEIjTH2U9NHRkMlueUg2y2IoE/5DltCaqjTbpvZO
hWegLwtlfo8+nhTJwVfNDqZN4m56qSHd+vuwH0nA2W/4CitF9sBntGKtiQ1AqE3QS7QvbQKcKu41
0cMEe9wWXw4H1E02sinTpkSHSbEvbbUIMRUqw7gUnXZ0jYoMD5UkV5xHEMwJGndOTG6sfxIOPTFu
V+hCAzKGV0kH2TYEk2l4Htiig7wZocqTwJqaq2O8tm53HqwP2VsvcRod2yC5V9FJaLTkZhwH7q6t
87DpIILCNPQfVjmX89TDKghL6CuKnIaCrcOH20T1k+rsBdu5z95UHyJudlSkQ9OYD5MeTNFPO50/
OC2fkzT4GtExX10wU2Wd49PHRMvlIXfrmwWvJiuOLSm2zC5WUxy9+CFpG3CY6wIqjXe1LLbiiHjV
s2jGQCTZuzq3ZkRedtPY9XxddfAmzHiXyGSNGf1SRSmFitHG5w5gZ3WZPIQEbbdDTJ7OYpUCh0Vz
/PVDv1jqWfE3ziAaN8CNGAKOEiyb+ZOsBC1RsK1+jZY4fOkVKRMtEuhOg9LQEFlUEhz1ng5UYTnB
NZ//EdsmWxPsjmRVJgiu4nc/HBuP0s5k8JbJMHovykSfa0LoKjxtdjgZyVroJNLriZ6gPjrc/ZXo
3kk5GkTTA7CLZNvq0l6TsEUi1RtrN5GB9qArSXkLgFi1xT1PLOgGUL7dr1F8sqfoyfUb2D2UCpDj
UUuykpgVP8nUVquGtkBanfpsJ6dt1IhdjHidcgnvGniZuj8sG6oV5TQeFZkDP4qwWAFzopKmPVq7
1KalqP3FBDpMuGAph4EnRXNgIfbOYwDSvOpYuRARYoGV73PSlqnJWOQlCy/y1z36Ym4Y/2qM8oWV
M2lHSf3iWOMlRuaIPe855dAnsv5acdeObBSK9XyZ5zwO2W2Tcb+OIQ1c1hDVJM4D52CEUD3jTcAW
CLv9sKGreODkDCg5YUKihh+qhSduUCit0/i3qZGDzWmVkEWr+mo3CkDwBquC4X8V2rc7GyWkM03q
tJD/aEIx/3GpMa+oT9UDP07Jtw2vte3tRvsjxb1M7GdtSs9hzhvJN5Er5w5GsaQG/9QEYIaIbHNy
8/DxEp/0A/MUeMABsaN6dWZw0ARVmo1FJqJVCAAwCT7K2P0OOUMOrGVYtiVFC5Mo1FA/B4Z9iWqg
cPy+Mkgfgu9rGjhI4HUSD/fIoRmbOvuoFf2KQ+BpS8uPDjH1hS6Izpo9LXLjy22vaf48QyHUyOwr
srUDJyArLi6zQNoYG6X9KvUXmlhd/Y1ePMOUvgdOkL4E1oRWlX9I0CNjMGdjFUBWKukDCr81y7DD
L4eS2Kc9pVoCYiXvLLaxA/xl7DeEc2zzk+lKD+hEeBONvlRltEhdcSKOQO04D7ZYJWgFnvcuQlrz
VUmfA4pUTTxKmzF1OlNwZM+N1U0UIRjXBSsBGYuAU6F/dlVxGAZKpxbYtaA8KKNaWRE8GJufCSno
buPgm2cnrfqJFd894nFShk8NOt2iRQovivxcuWa/gLCQh+eSAP5wsIejYoujBTYwoUE7KUWl+Tth
p4dn9Bvd+m0BdiFyEZQiK6QOHfiUcPaCyG5xTmo41Fl5exonczvW7X5GIXCGRePFwGio1MAJjsn3
j4k4Tliehsk+vavJl4+zP7aKA0P59TKGxWGru9h9PVdoFd7N9tlI3h2dHSAkx2vxO4g3vaGjoi2b
YiSiOK5CXIQAjyB71QdWbAjCs7Ty/ZsR05OwrzALtgiFKwv8U/arpb99SL+aSPzGdDsE9ZKSDKaK
nWwMDVTRhG0oFyGWJoIDyIl2BgWxNEO8yCwiNcDmByrwdao4539XEc8j/h8N5ITGqA62KJetIk7w
3I3PXbypzG3YkJR/SwwW5a0myVsno3AGjNB7LcR7AiTMopgagCca6phFC++e/zMb8tifMro1Pv89
v0r3nbZSBKOXHj9BKZ0IWRjTmS5YxkASSqlt4RwzpFedy4wqW5S+1fFbwAIUSS/PhefbKLI9NTWM
BogaxhjN3ajCtlQzrdU2fpTTbxq18MLqbZhFbOfWiude0B800HAdjc9YMc5qEDd8jkQqOPjRq25h
0oJnxqkMpLurR3OdjZpgE6j98JrkU2CStKX+mxfIGGjOmpOx5DB+mfRkXNoR1hAnAtf/BDy9HSea
5D768DguPZ7LQxrz6t3Y47TSAf8bFs1+g4ckqJySennJ6DJ47kLOkyJncya8g52O7FjItnASt6k/
H1wDchMIrLzgejS0sg7fsolXs5/IuxDAIvhwAJZ3Nu4UnUWeTdTFzUM9Y/yMZ+mfO51JWcl000Cn
0CFwQOjMkW5Y7gH4slxHzOf2ScqzwgyZMG8k8ScbJueeNzcVvqMAS27fMwWuXtsG4jlVp5Hi2Lz2
RwltwVqGiyO1iyvyg83X1ItHXbDQBQ4iETfkT3HzgGMK8Tfhvnt+uGzoDrmAIGwgAORluz4nwIFi
OBg7Pt0nB2Rx4OXE75iFufswXJqgIKAVUUbU0EsAI7uh2gbtxmT2cUieK/HaYps22gcHUZg6ZN8r
B+57CAjxry5/9Y7Vh+1eJKTlbPPaQeIotUckcnTSrNjURbbXUNx5s60pfhIQ+Qt4vTb8KDVHh4ry
YZLQmOKXFr01IlJGMWKbVsS5RpCayLs9PoKJGaTZ4Njfp+4qidcFbDep4EqfRIhVVCmuMW+lGnDg
xp9tcIGDK0nb3Zhzwp+yZT6BAHJeOzJQKQ6nIW8aS1zJFi30cSRS/R3LNxLnTzar5Wr7N/MYpueW
nfkT6Ehz0U0nNeGextJjdnY3VTm+BS5bD82CSF9EID9G4iOqBSmcO84AkKYFEoCk2BtW92+YrIq3
KEtw0Huz5hKC7PdXAdN+g35d1wV/C5J9FZHKLF3GvEMUF15MlqUl/dIm33J69MM/j7u7AMjsCpbk
0FByrI0ehcty3j01HA12K5rjobX7RQtz2Pfqa5i33yHdHYMoXghZb3ab9OxiIgW18Z/pfMwEvuZY
u2zbJBilJdN3Bq7aZzLmLe25LO9UNacogF8otmoo2SFVXWvpnorI3DUdnTgaCB1L4aNKbTGMtpN8
z+oPusABplZ0mBLaLJRWA9IJ4aptTg4D6iiJhMv2wwizI1RO5Juf1LJOVpa9Rdq01izjUlHvGaJi
JToQi2zh0JNyTU9p7bfBmuDUhjIQjla+MIlIF/rJbe4Jo05Xv2b13WkZYOZBA4BcnNib0FF7x2EI
THoAtNM6rQKSaDmplmpLcRO6WcUD/DwjqgoE2tmMlXzbqXlSvc4bCWcrQvUS6rV1XJRc3p2Wtw+o
u8ngW5cjvRYd8FaMFErhCOJSTs8zTXMEGefdKsl0GO69RzxoBrC7NODH1ybfOPHLkEZr1WDAu+WL
btGxMy6zPV0kOx8cjHYWc0JjVFdN/CuMNzR03tH+vWPNYcIwGxX6WqnvDC07Lnpkh/Tgp/6pUN7R
4tQjEKcdrpE+lEuNnXIe5AQtedSkFyCibTyylm18N6fPjixuSYkT4P2uFKuE6VGLz31nQIawdsL2
fugUgGeZFg2NoMRpb4PJUoTc3DpTsPCaY8KlMdo8gLFk8nEF80l62SKO3msBkEgDP0XvfYoQ/gga
9YLttHN5BmF0+snNm8dOp6lHvKVateh4iWh0FiR4ed7wJsXN1P8DgYhgwQunaa8a7KMifITxq90l
i4bYcuB++xg8luL35f+s0mBb0C9SIg1UCBeWjaSi83R1+i8DdkKUjUcKS08kdkkTCN4+7jlXPIWY
VXw4AlnIhoQGRvRHR7p+QFMrc86nNQSq0t/ZQXfss7lnVrBaT7+AiloLwtVRhLhN2VXjnF+Af3an
GB5h0F9izriZdu1MyCjorBhZSfMTizubvZ887gpDw4NJIa7yHyIUbSItGEcAxqkV4qSwe3c1BFyT
PZlBeqSGYo0FxgP7berWAetmfZjQMhf+3N6mMY1cBTAt6GP8ZfujFuVVo5OPCo+zzIBcnksEHWf4
zunK5dMlR8SlzCb0d7bPMvy+VerDFnIzJhAeiDU3YHTqUD+MM2baSW5tRP0bv6Tq5AdwKD/wlyGn
zlZjUQFQIQ9DyWbHQPulxjVrXqk9k5kofvQMQ5S45lwrcJLfmnUC/mBt41zBhMv+TXM9fw7mc75Z
zoAZcgWN+u7qf1H7G8CWEajlbth9KC/l2RoG65KsZZ2GrD74nsz7TL4G8WlXS/SD39S19tLcJjqH
A4INg6tosiWnYMIVyJ1ne+AQR50/92moxNa9CWsOFP7KiOeIDQz8yWNzBZ3V4nly4CRP8jfmNizA
gjacVLI/kb6PLDWLCPv77c3Q6WttPHGyKjQp86MwDgIql+f/dfB7JmYpW0a7OS8YXbUwXMQ1izMG
sdTd8eDWf50wLnKKydOGjGVKbOV8sbSPLFizTzMd54iVnTLRsdzuRO2hR51V+UuANaLk7OZCk+pJ
TDnhsyeLq7IN5IFp3dJSjQApd/S7ZItomCi5GnjJOnNuJSZAAB+UTH8V7JLuUcX+UiFq+mO/FNZv
T4G88C/T+KyqS2MgGieUD5GVcb3XcX5SEMFNvGDJlrw2fSjjOWuvMVl2sNo0jyUbkwa19urhGOv/
Rpsyrn62jNPoBwQfTIQz/ylMZu0w/0wm9PVcP5ogH8BcTy4jvI9XShSLOry0mM805JsrLTSHPS4V
skppvLX2jwMf1OACzTSqER+WP1BN5javkteWdNrQ59C0hmMTsWeW83xGC568wdUiiqaohedzrk/0
sHtJ6gMo7wzi0duGlcV1t7Dklkmp0T7dkCWohGpHeTaadBGTWE5rRgybLlI4vDQUQCZanKpkxTHv
fMmhr+fnPSJUpy5zVvSVWb8+80IT/lPBpc6SVeVxxGaSJeqxcOy1xgmEwdixWYgMC0fOhcBcbnWG
rBmnRqWkdgH+Xf3iW47mshwo7b1G+h8bC1qNQKRgE3IJq+ensK4xh4jYBedwIZdMzIt+Ydy8wWrY
tkq+R8kqMMnIinuRniv7c0bBa1zPmfpMZ02WVTFt+q5Px5IYOjsgnqo5qkS7j3N4W95dlgW7vyYC
/gAhwZH3WuDpqpd8wECIPqQVrAzpAc2GgpT9Zam5rwO0KWKWMmvhl13mwEYrcVbgFHUjYAqEp8Dg
2c9SNZCsocNitfhKQI0FZxyC2nTdQ9wd80M+xPsImytrfjJOGwWlz5cSEEqRDiuZWivWO/CoI6sx
blrJTjeSRDXoHkO/+Ha6NM3g6vf6Pk1oMBMKdohCh0Qzq9kG15KtDQcllncrA1tiZHyHxhaAP/4H
LcsWktj8ISCiNyi6WbnW4ubXZmiH2GlH8ZnVDOHwWqSnwc3WuvB3TmSQYAcPQd7PLMgvUmKNtIBg
FKGYxFl6ibEdoInOSW1mzmLydm2x7pFhQJXMA2TDO2jKvCeSowvfeFUhpUIdBAaGbVa/lITLWfVw
NEhO6T5JHUafUCZPGQyS4tLh0ruds2xae9lVH2D9ScbtI/kcTs2mYZKNkWncd9UcHX1Z8BUDlpRA
dAxdePv1x6D4cJ/z6tUWxar2t32AnG+2x1I3N5kLTHT6shOa/yQ8Lfeql2eZceLt+MGeCG+kigdn
AiIQkR1l5MlhC3PZsNARGOZghXuWpazGEW6//Vbx8PPi5KUKtc3oSGS5btuxh6IPqQ7Fr2mBE8iS
E639HQnmVvSB/eYY2cmNuDpLQhG1SSiUgpe1qdbIxU8xH+UYKy5T9D375E6kaxgc5VCwNGZujg8b
j1eRrb0OIN5il9Tk7OnIfAmfzECVLQM2KYKS0CaqY2xBmH5T5PDK4BBj/bCUiGD+Tfsfvg2iRZRI
4Q5t2p4H6KOjTxyjPkupIBjvEu/oj2ceSJoNLrSrqm1Vh1urnmh/Exzij7S0q9mxqTnYW4oEI1GZ
INAv7gAfnhVtuZPRzbMXlvnV9RBKCYwyGS0TRY7ZoG/OWV4MzA3B2ZzHixmBoD7d4GFYL2ZLB7FP
F7r+aMBBJeyOQTEPOFGrbqSiXFGQ+E5KyJ3YNQU1vcr5LIrviOhPVrIxU7bnKhAXYRabJKd+I6zl
yBitUwNXP1OPO4VYMzhvFIOGkQ+9SennftTjz2SDVKBzVV2tCOcJicckTp9ACrdINyf/cXQe240j
WRD9IpwDn8CW3otGEkltcESVBO8SHl/fF72YaTM1VRJFIvPFi7hRpRspTiAbq/FaOO1ykHInhnet
2UYB8wYWJcXCpkSfWAFIxaMjXJiXsWHnTRIZz8JVkf6iFChvlreyDfvNyVTe2Hz70UDgAOO+fjah
5GUBdYbd2Ve+SuXSy00+/HNZqQ4pNYpnJb6wtsG4S5iIA8WFc6bgoA1gEevWJut4kcynCxGbz77b
J1edDloHMhF9EWhio17vWiZ6s7iqw0mCciQGQm3ppuLKEHrnpqwXrnpN8Mo2PH30VclZqMBBrCr0
Ld1exAkMlTij9YytGz1aaWlsXDSQdvAPKc/6EmesE/2F8LYSTjgTQNbYaDh/MM5aD7s5V/a5Muu1
4eAhc90FX+au4RfV6CER+mLDnrKzs1PpkPnv7i2HVV7S3EghEqlUD0t63RtYOpUZEboN0bS7SYo4
7yWOuDeG1plPSU8HRTAyrrq0mN8OKSqVQk4ZtX1meCXxNH9uONDm6rtnfDrOhPp2Sb2RTdA/nAmO
Qx6ZEkkdJTvIrZmGROhzygZ8QJv0Wg1X6V+wAqx5bs/SOoSUouz1GphzJ3aGeok1Ho+0J+qUHcnh
XxaCWYZMYbg/jnc3kfSo0WskjnAQ/MpIp4r+7rXOQ7bhwcYVUKm0AU4V5c4P+cUUmlWKKcV0V46y
1osWhl4Byv3R4Pzs4mfUG0tnghv4pOIYwX24T05bLCR6YmT8tuNjong20Pu0jZF+x06zxYbEuogT
ESgPBt1CfjfDrQ2MbSrZNpbDOkW0Vvku+SJ8mKFtS78OYgKibXGZDljx0ag3dl4GePTEl3gcAYAy
KJQkr9DqZp3bXJP6EYViafBxr7pbkRkzHSB+yI09Fv/spuIXUonGIZwNjybYaCHMjIR8KFkTB8zb
MTPwrEbXlG5NTk3b33pdfpSILpYFcx/XoYuzSQYGykAyV/W/sf1yIQl3/V+Ms9dGHohwOfWhPJaB
XE/XiMYQM4ObRgwKzRw+fedZVI9Ix3Z8ryePQCdxOWsLEqzLgjeh75zAKM9bWmVdFvOeXi8C/NQ2
BxUUrCz6MWuThma2izEv7niz3X3YkCPmFTSPvv8Kwh8sckbwZai3An9IjpozFj+t8jYmRw3/kKt8
59bZUJ+RfnS7Q1YDG02UN9Db3OM+SmZkKoaBEPOb5EedKHcW7dDUcexxTU8OtsCEsFXFzQpQY3Sc
2sVXh86kQ8pjW02A+TMINzriUpHLlYi+YpxBja3hATmwSCOUqKzLYKJnV6vW3pnuTxt+4d+6FZgl
B7wDOlZOy6Hhor3SY7Ntu60vXsAmaZWaEHRbORUccPftuEsG5EAaQb14Qcdv8JWHk6H7PsEZCuXs
QGml9dnDqZ8ilbndxa//tWgaCZ7knHsxrYLEYjUTyAoI6hAHkoxBEv/o7XfUnpPO3YQWn3ENGD4w
pQwnK2CPippJsgzucoLsps1dGfHXcIPwSQ4Mw1mlWTvi/+TyBaosFLgKUp0JKAz/u86IJY+eRXAc
qcDKvZVVXcF2OXDLW2inSXB067UWq1uTUThD65FKR3nMMiX7gAEG1rf/Wxc/zBgzHrud++0aq8x8
U/OnBUjMxSriKCCbeTwP/Aaj+m4r3p06o6jgwgVFRcXZfRNCHEI2obqy7vzX1Pnk0xGmdl9ZYi5I
G6PZ3+A6hjWhWrPfRuWhoXxcUjLHFSbsFJwY+UKiRETNpU+3cOSyEEoU0bbEfBAjFXjLiu7YVf5c
WBn08X2R3JpRX4SZtmC5sabXvUV5bqx0YZXFuo3qTZQCPHY+Gh6vQXzr81fAD6wcf8po0wSvKEYx
Z8so3GXVnshm0EofrLN000YJzCaS8DzHCUER6lSkOkPeTPQ3h01YI0lV7eT0rmDgL5Dw9YroRD90
Eh5MfjY1ezeM5iOlAlivzb+KfnSLecZXms+6aLmV2ScP6aMMfwxGVSxf37AHQNCIXY1N3mCSj0nh
23zSKdUqKVCNgXhfAmaQfBJGQbJnDj0APrmVCyVhdCKYc7PyJ8kDBximbaPdFpiEAp3kH5eD1htW
eYQngcu0YdBXxjsuaK9Qt+FmWwKT5qrT37z0XaswQF3d2lmwieQY2oO+6yvMN+WHrCctKJxr8Tnk
LdpjV3dTnnc4BIgzAO5WsPOJq41gYGTxZ2aG2qI1zG8H2UQdWPcLpGBJs2ISgdfYCPpx2IMrmfPQ
624hCc84CMaqJUn1CuKNMYnN9t2zhp/MDuHl2AxKMT4JBB37NkxrLvsvZvroG2XOYn/Rd19NwLMz
0a4xfw01bSWAoohqWxvWIpT3vI2enVuAkO7eLF8554xEfD4SlagO0BuCPN22j6bRlmwRicea44XL
aTWi08HYwweYnDvFm5MsNPh+PSQwH+JM439ERHXTUbtoEbvEpicw0B1bzdtL0WNNm1pX4JygIDne
qTHFrQuqnxG2isnp344gJ3UsNZ13aGJ1hXy711m0As3GxEi7yt1QX3376r274j9L9aygtytec1Sq
D17ZjaFzU8P3F/bbtnxvLXVuWEyZeB5sMfcZqXhUQfqLyIsMr8Huf3oMhC3wddvND7ZLAwW4IlX2
v4M/nlvr3YnuCjSF0Tl0QYaivu1dHetCd1F68dm6gM6cm4YQmAwUnzeojrxT3OfoQ1DECCGS29CT
vo0OUsFnFABCw2TdVFDs1nL89bWF2298ktRUH1ihtrQTnvWEf0ciPiyfit/W25PWzTnKW4T8KAdM
Qq3XkozE3DeJZU7pKLdmlXCwWNSRW/eBq7MIV1SChvwxLmWALEl5kBUYt9l5rLWRp4vcN+6y5Gin
Y37WpQm8BuORhdjYu077Z2JXTpuJGdc5J93SEbGzuZqeauadzGbPxJc3ZUCKYJuq4NU0wi7DY7Aw
ERZQP28prwd69SIKrviElgMh4wJFr3cenqUtA4zgwuGcqk46DRZNK+By4EuWj6o4ysxa6NlpsHi2
mwhoff1ROwn5PB3vw5Xsx1Zi5gwYLkbGmTS95PGHIh8F1/hymreGbaHdh7RfJKbcYBlb6SVFDCOz
ubRgqLC7pdBXO6jVtRnZDuUOGne/hbwbqhU3NkBCUb3HHLRRwHhAcOheToffwQN6iQ+nuLXOZ9fo
rG/MVzpecghlESqBV6lLH01RwcUD/D6Nn51Nfwr3UUQroe4NjlGK/GaUVR5jJJhJ/HA7ucqkefCI
YdDqokS3oMAOFi8N7g9E0lyNgCuP+Gb8czgQDMZE/M7k0NctoSlOQvZ88jkAm9EDKr0AYY8mWj9M
pSV+eEH0k9l722Z/Vfut1egFULW5OD7sAkcmDt0mBio6+c2MWcLHI+rYKq9K9buDAhSaKg4MCBZk
GEUV7GKUYjndu/3bSJ63zacaCpdCSbQDaI2EJ1uC970Kbh6jzdD2uxS4lFtCcY8KBPKvxmeT1eZ7
rOF0Z9tYOoy1SH57k9Avm0/NxbydUNmsLBXgUIPylwi4C8baQW2yM3C2e2vgZcIia9fsDBHIoz2q
NNMJstamH5CKeiBFxksN+o3E5W4xpvO9gdZq0e7RMTW2CqQClnoXnwb9/095bMnNkMlLnsenksSH
yyekQ7Hvi2pbkcHLHrmQmy5VVrr2CtK7bB5eThvagIWW2hXW6P/8CIlxargqLwlOFTsDHfepBXuW
iMJ9p3ksiXeUYkDCNxYtm7wB12xS4P+llTC42DqOdALDbuK8RwLzaVqM0H8K4vRil/HPAxxMRbSr
wAXe4AAn/cCbpqjbeMwuFp++zL0ruHj1mtCs323oKKArKkRlJZbSCaoOyoOm4VGYLikhp5aajNSK
rYKgXVhIBg17pjLaqv4pjNCGtqmOoQ+TMQED3Sio4eVla/eqclX998T9neDC3NKXNhuxIEoXXVWs
ZZm9bPygjfs0IBTYJJjs7q0Ac6n4H675T21cmCQNo+e9NUnSjqtApfHFj4CYuBe2Ak0cXbIKcVRz
txWZn0i7lPrZQBjx/DMT5pzrIm8XSCWZeqPq6BAhF6sJiwhxSI1v/MbVcIfEiH/miuoPUmn6cBwZ
eRGRsPRGzIJ4iQak4dq9OMVNx9lp/yRc9Vr9qctkWdsaFN1Lw7hedLgK302uFAbIG0v5kR3Xa0td
mtVLs7kFbr3yM2+ZcflcYsoOjb86/tUExnvlLuJjwt/Z4++Az0Svbw48OlqM4xioP1QI8UiAF3io
mx6k4mb88RmW9A4dnArd8aK7T/k/cqNcRsR3dJduEK75JJJ5d6Vb3+SGLXG1cna7HnGnEhgjiRGL
Sr/xYANpNfHHthbPlp2Vfcp6I1HpmwEPLqcLA1xoOvzkyBdarBqewsHaS2zURmKiMSbRUSMkntvy
WAo+6zYLepTvXMwNcB1a8iGcY9KvRlzZGR5Mm+cAX0+abjt78o6sLPRrlfVLcxc5RQj2zKMhtIEh
lgDUUsN9QK4vJGZYPnP9owpqqMs6lcUcAu4fNQthkiyd6NJkR2ukp+rVcU+0jO9x2ES4XCjoaJpt
J6Epc3a2jy7jwhZ9pKSzh8ZiBuQ6bdBAT80FXSVtcWTgSnjpWtzVhfUeKf/S4E3nyKhsl4z2l6Kl
Szv40SbrGK/o4PwqCqUWwSkgiTM6jNh4f1ms12tsBQrv2kGFtU4VsB1cneg9ph646mdBOi46jTtM
yPz2GDzC2Ie4OY753meHUXmvEkXVSlXSbBVMo1tWbstmX/F50JGUg01bsOEuN9Ncr5GlmjaLtknL
PJe39pvq41mtXmrx1QPeFOLPRqNz0PJs6ztNOcjzz1F3FtMuMFJOVUmrU/MeUHmhdMWqHzVW0dMp
kx577a8V7qIGEsKbdu3FDwWzeGeeJGnwgdtwk3zoKXBTZD8m+yJulzFfbwxDzSiQUwYWFeQyk2BY
AZsOIc46XDFrCIwxrcn+u+cRgaZ37a+JH475Bwmhr7i4NxpmFdhFLCqwnEt9m3c3esxz6LVEC1bC
O/ck3ozk7vAd+MSDq+LkTRSVjMwvIWKbC6hgs21/mZxPxuQk8NCdjAnHEM+zDNPTU5P8iU8n/9GQ
TtRdV+xt9cdVsGYRnFLYNUSCBf7BQ7brPRBfwWcajkTVECyIVGSoclNdbMdB5O5ciwABoxOsYpqo
AZdMsK7vwOI+AAvYYWnpylefxjzAU4aiD01S3Ccmt++9ZsSMUi6d7VcqsI988kOtxXep4LDR1a0+
JMS+rgywqlSoc8Mk5HwM7c7n24u4WNc5mGoedjbHFD4df3iSUdpgt8FDeWpIcqsWtFbWXyPnsp7d
I+aj0nzvtKfOzOKPv7r7aNlZBPtGHPlv3X3XjXVhLRQsVBHcKBseEFBRkzb5PGLhPa5V754Yt5gN
XYitxsQSnWmf0PB9ltKpy2BibkzQhpb7g1eXSdresL/AMjCDHUvA0OWUoOqePCZ4vUXAdSbGPhh/
ee3D7VXMPhXNV/7SDsFIA8BKXlgS56oC2xYuRonJLQrYL51yEr01mLaMdEit9cdcxTQyPEIGDtt8
MSmw2OctOu491yMzSAO7c5Q4zozor+P9RClJlMuDY24kgsjQ4I8Nt2H6UWUT7x/miDcuSnoyRgKg
tV0SNIbF69N8Fh2i3vz0eC5FGcEAlmFORhDzIf2X3f6VYb8uiktVUuBoe0gK3q6kZTLiPNJ5cMb3
DGJATxx6uh4Jk1tA9O6DCS3DO0+dlJtbyHSJEOHSI2xhSqXRu05fKIjzVOWCg8af/tGZOST6lJpf
SRvjrbuzAuR6W+AewjYBVYEeSYaFuad8ivLodO+mSYFo6y8U69NNYaB8Bk62pBj5x8IQ02fGp1uj
R/igAEioNpmciRpeAAirAW6UZgks8sNMQWcXLGl7NHPNC0hXFLNCvVrmBaDf0u73qU7XDg+oCI2k
oSXFORU5+Vjrn2EQfRJQFhhyzGMH5TszMIQwSG5q/DolYX7upPUIcK74UuKXG0k0iWBfJW9Viiig
UBfDLUrf6d41rg+NwnSszYkZLzr25tFbFF+DAcTxCxMa8Tgae3gkGNVNsHxvi4+Ku5sac6/Bb2IZ
7PKYJ9zvWFKYjUGE0BjxPT6lBh/0yfOH0cdVg4UEOKWX/8zpEJXZJnJsPkdwqMxf26C0tGTNZMiK
qvJx5gsec5ZLjgIDHYS7um3XJCnmRsIp7DsBu+u/MLnkabFXU4tutHEvuPUpZFdw1aWcc6NSX1Ua
X1OWqjGKDH2YhkuFFx55mMI+/+ld7dkNgHZH1FXoTCY2x3BBsfncyA+J+zDGY4TDtsO37RNAMboe
19tn3ZC15uFsGgez32H4Vch7h/u8oqLeW9ddsxAGTe/BKpBfUfeK9W+ZfdbotI4TIcSMJMCxXAI9
Dq1rrQuuw+q8VVZ1//QHbYY5Fx1vTRVOSLrQUncBqk3uHbPhAERA156GF2O44IWqDhWvV42flonZ
ZWC7erxJ9Prhm2uEao3HV0UXbol1nat+jc8od94DeM/GwF2T10x48drK97zPFdAsibHJ81uqf9r4
QsLz5PFUVW7NeMJwFeADyEMW44K7C5YhejchSmBLpqQCMdc2ycOKpcX6LuJgqE3uIvjUnOlfaSTq
oLzDrSyY0gPkmHhUPzqH3Sbr2g7sQoRBZWgR1eRbjFXC0XdsAxZl/Idf36fskrFvkdVbwjcQVrR5
CXdD2kgw/E9pdVONeltShVXkO1P7iLAKigN90GqygVZa5DRQm39NdVKSWyQ+PNYdZk11DmjlNOUi
afBU5FOdtw+KnPmKxgWoN7jWe6P4TZHmeWt09k9U7WqCNuFWddVFDahF59iqmO243FXDLiCpjXjo
DrtuohtwcKXGweJqHsbXAb4w28tq2Ljiq9EuRfeLTGS1+2r4zbJ3L9oIn73ocBL6RwAr2lgBJZuZ
uKWo/COzBGPChz6oznL12hb/NO0hSbUnjE+xAmAHg6Y5Eb3Ma8rDP971WJZSuEIhhh8D+GX3NxZ8
gIQzG3AQBvgap5Yeq7kMdK01yZ/HcSa80wSIle9j/GE3q8B8z7yPqj765ntMJR3JfxBK0/WQIr1N
ptws+WbWbAxhurGBqAmMdbzbnfRdWGT0cWpPFkbcGXH5xK2+aOKDl/wJ657nbL9YZcF79zTJte/b
ACPUacfEOE6Zcl97tf4jmRrBwY2x3OVWAIY4d+cJx7yi7R2xGUixRuOXEvAEmu5Hf2A/ivrNHJtZ
5dLzgbgUZ4+RdxZ8hqraZGa/MMtdgV+hZfPRc+m1SQ34AHdizKwFH8k6YHPuXhuBtYV1bBRyWDlg
E7/5IYqCCVthqQ6LjLRD9pna67q8Ek6Z6QZOaaxd3qgshvZXEU+qg4mb/ibjyQ4/bcpHEqZkHWHu
TtkwmjcfQN46JXoJG8OC2KCmPILxRIJs7hFYtCfrOtbhkY2agfSAsS+CDdSNxsaOv1kHFG6+wi49
VWAT0PJC6NQauxU+NQCdQ4QuDGfaeDHlQHrkU5+IGea9xqKOsZvkBg8f8TYxHCSkLD4bVUdunh9e
4eLZgsRiU6rMmk4aJ6Mj00dJUNLSncYMEhjaMld3DdKQhr4b2xODnS6dkG2EqW6dkfME1jl6zgqP
dOO9Q3uyMAXljDGehipzRkx1We+S9sGwypRruKCRKDlkr8w1XcAYA9ojMV0dQo20ukL7283Hm1cP
CmgDGqRhdwxca5piYN+8KznegMvPh+4VUDQ+jG8qCdusea+if/BpvBDrWAjQIgEci4pQWUjTW9sb
cMayH40JIrzxJweGOhurL5RKYmxcsHH7JLCSJjxDwr/DKDuDADjTHHpLMZNY477iZ82fF+X6MWZv
nWRXTZ32kYhj/qHsrbsI6t3oZetEfJqo5bX7MwwbAmym+hVp3tNANzNrizdyN9OMf47z7bUmfVUM
OPiFbdcl8vmetusGc2VckmvWdJgrXDhdc+OMXAdLQvnu94jHOZpyQxpb5QHYsC2vsjP32OcXObTX
aioHgzogEdg09zWVj0i6pDlWl5VtbzQPO1war2KI9q7zRLVbeK7C4ehxAUOKtOrJGOLP5FDSx4UO
/Sm0I+a+NDlkJjT/1dRGPBr8kER8yOthPar8u0YuSrvatKwnXDQaLysWJvo/jiWlg46fbMKQO4qd
riL1FTevjNEwt/ZuthuUZRQPh1JwcJV41j5EgwNTvbi2RnwyRvtf61pHKi3ds6/C97RpUdZ01dkX
kiA4dXXBtCNfSENdWYiOYx0cMLRCojHAJAXHvptOS8M9DLg+SkHRhM5DgDxQJPOF7rTzqhkXVSgX
Ldfyvr5LqEVNd6gRrMOjJ0x0qojOWhIpxrLgKuZFz9F+htiOA94V3TlLf0f9n6pdg5SGj5WCc9TC
rNsiquNeJoGIebxE7PYwYts7h2Ktqtr7OqU36IEqzyR/l/rb2vyXA0RNIkYX27uOxnhu+pQFNHb3
pYWHkQe14n+XebSxzU8+vgws6TSUezkXM7uOsLSWMxv9uCtGmGPhysU5W0wcuxoJqi/xgwzK3Alg
YpnZBvfLTkTeqgG7FksMefmlV6ytUvEYLnCzGlvF41jqPwW1w1rzXfR/RvRP7/ay6eZCqGur9NeB
+ZdjWR+hNDrNX5QW5A9AuKPTdOY5w8HEAvYRKzVXamduaGf2L2QxPtKGcZXzyXLuFnmB6N7WEC5Z
ZOWA2tzsS1eX9B4ZOWeiwoiNoc0p94PztFSgQMii6OSRDxJWocUWOpUuUxZ69MiuIusrhqeOaBtj
XB6J3yb6qZiMYFxKEuegAD9Lb/34GIOnhlvYttbMX0zT71aFPfiuaK/cfvD8ioKDiwuMoo0xP7hM
MJ7NChB6w4HOjwUsEhUsgCNhFw75Jjf/YItD8J4wFjT1KRCPGNt8Sz8wW5IYDTZZyYecBoHkatOj
NgF7nHFfQI2zgBdiuQUGlTyIgx3BRRKfCliOwtXL002GCapj3K4ol5AGrw6YtJTzP0Y2CTBjRFyy
fXzDgxLw+PtotQ7YPQsmn+XyxnO+fUeSCLgWSLfu5yT+BNZZkuvAfmR6zkKmfFRiEOTySsJqQf5p
RrpDIcUYCRxefU97NX5funIUwtCk4ZHXWF1IbUaaHFQ1m3XCAZKUj1o61FGNHGQbz/8KCauNGuEA
NFUwyB0Dvq+dtfrc9989372GC86l/Ay36tzGbuL46VGxeuxCwcqnhzHBN+AQxXXsg6Hbl8D50gBf
suk6tahDkZ+eLJepKbeyc2gVNGrT0s6VTjhMshm8JyeAYU5RYVeei8CeY+bRvBu5UdX6Evpu7Pet
dW6JpSNRaCfyuDifdiPXIIhG87bT2T8CAgBypCTLSL309hK0R+N9qeO3RQIcc8wayNM6x+KnGd2u
wiE10FiUonqUbTcf4oOf4+5lx1Ibh0p9pQ6/9tpp51YXK9MaCZ9rpNUyYhZyqWUw/T0of5JVUcT4
Zqq0XA7tXilZPeq/ToWNhvcwce5VgyhWU1qqs9DEPbIwYbSZzisYtCV7gZUv3Y++MNYl/gyd3Sd2
iQWMjimixtc3FzF3buubs3Rd8MHyJbFI/NAGdWLmKsh5yR32bwqajVjqbIVg9Fd8lkf+EMoP9BJK
evVh0nJlg46G626Nxz5yz3T8QL5n7W8s1YjgDQ+Fgg6mlNMW/KNIa9YtD9F/i8RbtTD31eEnIYwj
yAtVjk553kEDpRB5zy790XJwPaDyMAYyjWqiQI+zloX5aeDYVvxXr+MQDcqbwgY8rcK9ZK/mWuNO
h8jIqnbb59hGXHM7LbPoEePG1swrZNFR/1aaPW2Vs85+Vpy1VADCh5vsX29VS2wXnzURchdimcng
0+DRCSZaiRZCg9FWcYkhgEuU6H2EJJ52tbUqAdmPkI6CglQZ0dTABsWCe82EP1ICDMj1Bdtfh1Ki
NrmWPOuny3Jg/7PVAs/qTZdfFudyRUumNfzzqEYs+w8RunDJgC0oHVEbptnmPFa8k6iRUPvpo9Hv
XVbhZoCzwgAwOGJdLN8nTJE0LkXmrVImVV3cHN2dWqxXqfoDpnuu8tx14x3B6hn2uBkuZqulgrzH
2F/8BtVeDBS2gJ4LxTanOcngkjxAxHV70MfVOcq+zMY42FMnISVJYbdpkmOg8Bx1CHnfo/AsGAvr
FAAM01P9E9IZwIlAj9RE85l1zQuvW09UYKj/HOOjwR4zuu8DEZPYZdkCWC3PjaUOGjdCxKGOYwGj
hiV8mgKx+5Dj3okeHuhjc8eDMSr3sjryN3FAixmPqaUvaQxHoqbDTOMODDpqpBM195BJrfHeawAJ
cnvpZ+8GRi6TtbVW/wvKbGE0RMgUWiJhFY6sIlzWp0H6OTKcDz2+gearRl3n+iYz0kvhJiwJj/1U
5cNGFtZR3S3JyDr5RgYKQn7tUHJzpCk4PCn+o6GaNaEh0faB77SSZRPagp6uvaDfYWmm5CBfuUBU
mu5PY2EZIkKVHYafXuxHpd9MubqSKwy+V3S9mw+LQdABnQibBEGERZYcHxwDgT4CVGodsakeGWYd
bo0wLgdzV48TJ8tda3a5pBNmDaAAEyeU6+RTo09QWcXpy4t5lZkEqhH/CY5GFXhilF4S7tZRzM4I
3l+NFcwYv/S+R8af2FLp1mFajU3e9urTRU7s9bNFnVWFqzIFaZaAzFTx4/OLcLbtAy9fAHimzppo
lFZunIJ5KHQRgzMgRPNSCzHJ5u4mr8KFxbE2kpKvxEU13m2tmOlDNksJZFdkfYEnLCykIbTnead1
+KMvaRrx3GRue9e4qZt8tguBi3s4dSPY+oCMOBBqsjBZBjlF7VcepBAiwnOLAHVHQlIJXjkbiCy7
CoKcPjd+J1s14UUrmp0K/EWvHBLIwbKhXiBjd+vzexZ1suwYumo2BaKKlwn/HEK30TH6I4XvvJ5S
PP3hOaRh8H2FxWRioOK5IWMnV521dpINjbtN6ECjE9dyuCYp77eBn5TyKAbSvafM+dDFu28shL/W
8itKB9asFJFJ3UQ5xd7hwI25gByORqyojG35ve74a4wHDVWq9d1ljZc7hrhGFp2Hlma0B5ETGWZl
Qpv4aWA7rvXDyguQ8THTWaycXTbuHh/wBMawKsbTQBcAc8yn6qmHFGmmLbQddxW2z5cKIT7IXp36
wfeb+lyUAFyaczeqzjFlBOr4EwyP1u+vMQD6kDxQclGScVeFgFDbaB/y/i0o0CtIifB9I7mwBUzX
dFy3naBU6p/GwmjkahRl6ZvgG+oRlSwoEVHBWMxzpeBzy1FCPpxtF6Ic0LfJ2HFOoMerj8p54y6E
nnLHOTgPwWeZhrsIWUYm40vAgUCN7P1npTTLEFaIWpwp0wqis4wpm2xOanmxjH2LI6g9qfhVPVT1
NmTCFMqcImzG84UyjU3JaB8T3XyLCoRYXNU+VTzMaqJcaR7Wt6Hpfrwq+7K1H2TjWkcpLCp8PCHu
MJMTF3MAa/aCpVTJqrw4DumqguzixdDKMK/3eJYtIzkF+pPahN5fjXTM+rsmxmxNui4oTg7TfGic
FXkqW8D5LD4mu/ClnjgRvLunfpzy1A9XV5brNKRTzv/XD5fYUHdJE75lCoJpCSZrJcnhenGGaszj
kt7PfTB5vIJN4x+zaXHgUg69U9pdiI8gx3dGgFLeieRmZBgdl59DvSC8KizKhwDMJG8W2nGxMquj
EuInDoezQ4a8dYxz1TFUk4zxqrUPGNjykedK0hLd0ZEsmTeDs0VjEuMW1Mn0O6s6PYpTRkeghX2U
6MZcTjiXVZ4I64xBWbQfAa+jwsW4L8ZtUuxy7YifWB+P5XDIuVzo2EbSBDaLoENyGYTQ4SK2uxpS
hMyfdv8LKGMgk+ChnyXlsc5euWlhpACRZaoPIDJFeZLqPqaFebzDBQrZjfIY4iIwLIz8Wqa/KLF2
stFpHC4/yw5hk4efsWvbWwkV2WYrBGh7qTLpFDVE0DfptfMaJ5b0cLE0rCnegnLndD+NXx+UJNnh
aJ/X2Q18MKGHlXRpu+jaRV2pX7EZ38LsWvTQft2Oniy6VHmyVTa1QryL7Y5Vi/FeOb8dT7LM6wlu
Sy4mCmM8S97I3VF2tBiz7zG+OPKqSWz4EFiHce06rNFAs1l1uS5d573Q0hX69l7m6B9YD12KbdTU
ZdkDwtPBoIdVASGRsM3ECqLRGbEOQZ4CCFA6in1o3AKbvrktp/ysblufEuO77VhX6gU2dG/vy4j7
DsiOgNskTSaN+28Qv5JkoHJz+BmolN9p5h+1SLsOGT6mS7KLOiqLKTQ2w4VRIiqxJPOqCY3OM4it
rkBWE9Re9cHJJw5k4khJUyZxGe4AKm+imt+yb7dDx3gM+hANtJ73fbCGyUZK7OnrNs7J8jpqnTcP
9WM1mm9hcM1bqkt/YtITGHVYQGBxmUyuqKuyZi6GNKvonH7Zo5xM4Cr1OPVfpNzR+02SMzbRUs5O
6sfUN72tb7WCqQonQU1TpNYs8xZ8uM0UYC07/able8vzVgO/0RgzHHm2ufCEdUT6hqEn2Q0my3Q4
+zmlr3a5d4ps2VAPqbGXzZncc3/YhCJ7ucG7YzdrnCx5veqMf6aBH22kaLGlarMkOuLhcWTZ6ynA
IXXj4rX4B3vN2fm6yZM4WyYDpl8Jf0xToKO+AvSL1qK4j3yKokLNgwzDLG7/f134ZxXMxpJcHlCf
3ockwYAtjiV8W2BBWFJwzYo3xk4utvNQukfP2Xsmn7VALFMsLh1YLYXVRU45q1Hs5HjLwZCScgdV
FPNSTakk6OZUeiNxNS11Q8la0T9jMrdBKVEyWOKe4/wV+9zrT6p55QpUBygEdw/iemIsU8KB2MZT
C7nDf4bKUacIU7gYyQMI+suaC0muAh9rT72OuT09Ql1z+rM5dsfGwIKj+KsJAqBlp8Df9si9bc1V
bIqb4BvTWcVS1XEw+DpBp85a5dhPW3I+K1G16B2QsSWlK5UFLuXDaDZ513AvuSuTBb/dqdp/NJ3H
UuXIFkW/SBHyZgrXewPXTTKgAHkp5c3Xv6WOeLPqru4quEiZx+y99rUIz1K8YG+irQQJmh2gVayK
oWfgTdKWky4GoW2G7Ft3KtJa06MiiHA5Kt69su8h2jEeQ9ZXMiXgU8by5DkbELaHEtIRbT2nC+5z
7C+zVnffgbIx9WxuDbv+cUiXRfVlNhgljK0wGC6jiQsxmqqUjj0KHidflSW01+lfkYUZItkR4str
X9jQAujcJUnCFqRP3gk3X1MxO3k/E+WXDT7HYIDchQg79mq8l2C6fLn19EM+nMlLydV24XULPf4e
beT6OfNwzkhhHDR0JgFHZEShZzNccBCzjXIbaPNMVd8sVVtFxU0ZcOwjH8jLn1gxj3rOcqM91bz1
0aUu7xoLZAgIKH1QRb8JZryT2tUKP9TyZ6RHarGyqg1zLF59Bq5vIeW1pkaAy++m+YzczxFVGpij
ZdhCgE8n2R7jJePiMNgYo9+B8RTGq1G5uNquFS1jHvxgSEm6bucXx8m5LCccUr4JWS+7vcL84poJ
YnDTn9FBRpmsdSDfFvdsisSr0hCJIwIK432p7qr4WvsniwQg8x5TLmbT1md4lfHFAlvgMLtBfJbh
KA+xwPUbUS3YAogYhB9HIwKAsIg2rvHXDpDEM3seFx+lee2IgYQXnzNGTqh4YcK+KVALa+59waJl
oKzKJCbOGSFxNdHwTL5VF5YnXLWB75mEVJVQ7QoFNTLEifBbjv0m4S2w0geuZsLFQBs0s6K9a9lM
OunaJEY1QHCy8/ofEexS8JpRhZMFvzjhXzxQDo559APBSKoPMTXuxhv3NarrQVyqkHGs/HL9caaH
r8a8hszx7aUbHCQszbqHFEsXGeJr4W0TlED+Q20m1NBfjB9cHf2F5u5QljOQS2ZjRMbx+OrpBqym
5yCijcQA0JfY4j/cwCSs9ti3H2rGQiwdmKEx1Odv8VmKOayQ8yhcGES3+NFqFB9pf2yDQ8uexG6o
upEvTmGRFb0D0naUgcrCMM6mtbdoI1SGyhUJUxq1l9l/AUSaxpF6kMHqRrg0eBjorkX+neSMELJH
lt9wsoXiJ2YYWnYfHopt+MVlyC4y+IlR/Au3pIfGRIqobWAp0vWID9pvjHamyYE+5aoWKMiN9diK
ec8x4viEH7Iss1kYlJS5I1lWjWAdGbwPzq5HpBVf4/ReGDhR5UNXj00B0w+JRbmDAn8h7pihwrEE
3QESvAfsGfKSV/5upMKAG6AyETTLmh6RHD3WbYRhvCUoGW0zXuMS9hDIE0vCJ87GhOcriNce2KEG
B4zrspaF6s/msJ2ESJ9jwmBeeSMojJ71Ko17RWuOwYjriHm29yU6QLs2+e42n3zE/8Kc38askUOa
0hEe+CiqYqo2d1j3HRvYDi0DP2/95JDN5xoqhyCH8nQIVkv8TvOMal+rhjnauTT+KFxlYeEKCZC1
CioUeyPZx6kIf7ranpX6a1JFOgmTenomQF9VpYL8o2hoXkr4asWfDbhGdVlKZSzu6NJt+5UCJI6h
DDbrKeZudB8JPnRNbyiSUP9j8tezOXKXd2fgQbQOklutQnpjAow0ta+oxvIzPV0Fer3I56n6hC7H
RG0DF9bAkCRGkNZg/JP42EXfZf0xsjeoyGomO7AzLsht5gXil97/6sXNyfB7gDUz2fbA40kmT4r+
0Q87E+dry7w+xx7tgM+ygmWhdmB+gcQyO3Y5kqJT5m5jZelqDdmiSE7QBinuP7SMfHLt9PrTg0Jz
ooHJEEaM8Lns7ymqYQg+He/bmIT6FQ4W3IPqHs0E9E6fhSva8xr7J3LEkWlHSzMteS565U4E9j7T
z5GKvJPDzMEEZrIT9tmCJPlfJr+K+NNDdeu4FPE4DJhte82f1Ehsp9kCvgXEYCTtLDC+JngzwZI2
N3utfJfo1ismwmnDN8UkXyfnDh1OKsr3DpP+QN0a99ziJu9bejPKRy0/NeNPD9HDMJ/y+cZS+93K
1QUZGOQ641noN1hYePvZcADndTKFapjlXgdiJGOyM34M5AWY+BE1O6FBYp0vEMHIU8aNHPbpu0Ux
75kQTyjGPOVJPns9SOqp4U2y+8EVZGmMOZ1VwRo51+4uxicze6DS9YCETWL9Gt1p6MKyJvMpww6K
rKIqP2rCOEyXwz+bw97uIWoaaDYsAD3x2nK6hcc0TJhXG3SCAWk/A6sGGzP5UEpnZSQjoXHPDOiu
ikZEmyJU3RUZF6NHWjlfR8FLVDont9/aDdM+67cXT6vlBc6h5xAP1OwCTGH2Tqv/gXJIEDUn7rHo
D6EkwJmxWcStxFvOffpeCaQbSv9wnKcU1VUqAGPlxRKbrG0/OvvXkfFcskEovHKZdTxvwclsHZry
I1HM7BS4/zctpfHQba2eRXd3G4oFcFzZnIrgSzI4gODdmbB5yfqKmOAlrmQbOa0mOJ3lRak2neXP
8fzyFLwXvbZCCLZVq23EQB3X7tvknMZdsQSyNWexj6Xy2Ck/LrZxtd2GAokvZPNNhXsZAqBlxUzy
T2PAf/4wO+ZhzGQCRhQOok92muXao963642i4No70VyqoHYichCY7CHMHxjUTrnaXNlhf6+GZWsw
Bl83MDApfqpdo1PPsOsqTlF8csBvpe5L6V9Rc2+aj6E15ppJlUpMbMlGKGTSy9XjOwid7Ir5Auag
0FkI/+AzzBYJp2fGchVzRvEygl3jU0FeINMl9U9o/cb9v6S+ML4cKOK66OC3/9LsYijYWFqgHngM
PLYhqAKSNYqxUUDTJ3EvEBfTQ9Dry3np76ckQY9s1YiBDp5xrebO0VZFhcy+eSW886XH8pfSIlKf
FaSCkOGNaZ1zYxsAJ+YMbcfLwKq5Z0K8C4al13wV5rVwL34065VrnT/S8OYPnyGsPgXDGjCPztyk
7J6Sey5WWney6q/UvdX+zlWxg5BpWx8KS30rStxlSYFOQQOafsA1Btj5e6zXJp4Vy9QoM9AZGz3J
yYgX2HyG0a4BFmwDQUK+4hK4wgtqhv8SxNeSD9VxoS2em+roYB5N6dgz7sMxrt5NdS6hPGGVFc6e
WWqYEIDMbKu8u8j8hSyXrTTOWvoR2NGitlvCbjgWjclYDzEVtLxgdiqGs2Ak5Hn7MIe5SpmTATPx
C7DB4BhpiKFCZYQuj973hPAcrqiSMesOc6NbT4JbpF8Cv4o+pcmlOtHHFdi1kvzaGpx020BM9pu5
DfCOXLNF5ifbkHtKYRYEVpDgopRnpOi9rdTUdTqcI2Pts+SEL7q2q4gK9GhEO1PXjqEfHhq7/Bi8
fCObaGH57VlhhOOpTUJ9q4J5SXAKd7RMar016vjqutRIAV9Ao066QBL0lAwdH21FqaEiFuWkcYL8
0u5Hl59c2nz05CsoJA/1drevo2wBFBNOY4sGN8TRB5IrT9IvQyczttIWXmIcp5m7TXio77g/jU+Y
eoVbtuoQ9BXOr6EmZ4/1Cq6xZF9q02wFY8dAerJMvbU9UDlP7VlshTcX+Q8sUA/VcbOvMuVRZkwB
XAElfNy5WrDzW+c6KtmvSbhp67ZEyilzFeCiYzMeT6sjCZhsLqq9q2RbA694Zrg/eqpMhrlx3QDG
NAmQRdt40HuBqyCfGKsKGA1HtQ/GkM4DhjchYw3PYFOqPQblRMLQMaw2Ck2VgTFG25XSWU+uxgLW
5wi2sbXSjctYvRsJw/BHlAaCidOpktTJ//lSkUP2oFEDRJV+QoONMIbQtDz8lyOllDynerrWiJLu
1k57seAwAfl94/SEjs7Lg2jPYAygOuuOwqJl8QHHfiHjL4Qoofpwra3afIz0Cky639l3T+67SCdR
widH42zZNMHlJ4KkJ9q5JxGNS8shlAlHlZLnd4uANECDNwdNuqcYK9j4y6HnrqsxVBg2ZxsosS4a
WT+27mzEBGxmWJcN73vwrFVX1Hu3TXHOtZ8tRdx7axJY3lUnFRZHDxKxatGXyODsqEzMfFL5/BHK
CTM4oenLtluZOqDA4CgahqoI3+tjq3AbE5qNMtE0/kWMnBumhCqIVA3biTbaMwwYqHlXA9rcHM6J
rg00AxZln85s+T6Ey84Ag/ZlurDmMOZ4iNIiLpQejqohGSRHF5ZZITng0v7qqSP6qedlR26gTE5C
GOHucvDFkprKIoNK5jryCqQg5bqQDZPyASChMqdOmhXdl0lQt0MtPOi/ff/H4oF+DcmLiVQy3egh
5pdiU3ct4TwFO/F/Ea0wQt9ZSn5TgyOqnMPITLolA/IsSndleWa1+lZYLbU9K6z8g0vWAPSTav9a
ohsz8dC5+EzuOWaliQEaIXmWzD44cd5z90ZfOysqGhcWfwH7Eof5Y+N075LURiJ0q/CzxGxDSOYi
iJmlcGZD7wF3tx7ALw0dFWi9zx26NGJOHed94EMnjPWtI963+0EvOgPUoPb/LLA0ku2ODaLsYNHY
MUnH9srtV0M5Wo7yF1jhW953O1WXZwvljcvkWO3krKUZgzkjxXGYxlHe1QQ3i3BvnhWPxKdej+OL
Kjvkog6LrISZNV+MT9/sGDaWhJWAApfJ91S5lR2UZJoc96Bg3daLD11BdKquMfOKcVuLZew/FfUn
QCyRcLcgb5ihfFwWETnzcU3F+iiyHvVbzQaf7o5PnNxFmj8wf6Cl4uqvdvCUEm8HdZhKS3sW7tmj
xqXjriktyEWvo5XGtpQceyIlgAd0f8zsEDZ/KgVzev+og0wzeG1I8MC7v6xgxCk1QIaeHGTEiFqG
wnFTm6cKHndc8kkjqDWLT3Yik8PCi5fQoyYQqmgzfM5TjiAJne7MzG9JGixNbqT62SvdtiXluM0o
msCNKiz4bMYjRfehmpsx95eeYc/1mOTZdDOlWI5QFZg6IFnjwnPfFDacfmQyqKNb8y/QfWmraccP
FQQYBSUJ1avihUttil9l8JQNS0lFUpivBOh+xLuQaA9KTcIZQmxHBGIgfrX4zDve2xaIRFQjMUGv
XE90f+KaErIfcFCDGMA33fZi1qFFqRmFasUphYGR/mucaM+jQJEyXF2kL1r/DO0r2hNYUYypMCUC
uzVkTzP3JQYMBi+nSpbxVC0HLNjbywhPP41Y+aV7j7wwjIruNUQA4AaX0N1EOeTZZMkcHvAsZeMt
TgEHpP/qYWrX33PILRKolxoy2zORooxHJe4Pmg8lX392BAQBXiGicBPqf8lgH1pqHQXSDiD7VVIq
C+qYOTlyLMAbamcVwy9Bu3jD0wDRpkKUDQmUqYaGw3pZ+tlOzibWCiTwDn3WH/cDKa7BsSqpDsxx
n5vaWjTDzu8JjpHuXDfPRfod20xp4QyyS+8cbqqrReSF5yNAQlOYdBcv8O+hoCoLNEQZzltQiTeZ
/qXDT03QoY5XXSv6md2gj+4mFsSc2jMyDnaMacCwPkz4VKn4l6VfMntVDHFcnqeYz6+B0jRkGNS4
rjBr0IbyzmjHPjrgq35zGQ6U8bmFC4CdtlO+HHlRw2VqaYtkbNh8r7PK4SFuZ0gN3iVaiMb7tLXv
qFr79gZedodEcQos5phFaydiOm9EpxnbrTvGiYXaPNQBthrB9Ehoe7Jw2lPjrnlGuUGwT/JsaPu0
fxoJ3EOfmlBeI3UvGWm61Yo0JnRd6Skk70wau0juEi4B5YE5OkH/Wv5rhptKLTNNIRy44axlVXHw
KXuJFEW6ZWOxoNG0Rp556ifm/OA65DRDCV7kHgjenjF92sNvYK+iaJP2hyC8NR6DIQZA1dzkfBR9
S8vMDq1bpd5niEXfceZ9d4rFnsy2jKXmWNO3kStNpTaNsF2/5cRC3ELNzJfXVyTVnyY+dGMm4MV2
BnKiFLdSMxLFm2zgKbg8CsXX1JBa1yzdlsPRzlZwPkS7iyEf5Y9xPEj+gDL41RnrKANwBF4EwidY
+yGGxACksO1N7UtV19vW0GYqN0T/g5tzZjWIdcPfmgGXX71YQHv1QvZrD0Wxpj56eRgKiBO2NfcU
FuMtVS1uOsOZLC2CHXKC4mFkxQF3o+RHgZ+Nox8Wkk32Nhu/wPlnEm+cWnIhwYbpHvVmqXCSZRAQ
iNdWCgyuC4EqlG/ahMlp5CiBW/TlaOL8jI51uOgee0EGOwl9nFseechsyZa/OcQdY6hxAh7bqOVj
Ahl4QnJGYOuIjPQ8QAQjd3AgUlJEDX2vFg+ngjOPcPCtmwJeYY4ofsymD5NFbyL7oTkZIOF48tN0
Sz7AaKYjWtO5dw1zoVGhGVOLhWbW7mkBJDwz1B99N+sHeARIFU36Cs5IGBlrXwPxfsV+NIu7YhYg
q1RbfZF6ELZ9l6wqEPzm2BMbC5i6vWa9c88trvgo3pmROQ+rp9pdneyjgkbQIJWtKTxGTt0RrSy8
l2IgGMUJZ9mIS4FxO8t1qpyaTkMchpIdH9O7iBkB+VJvE6XMZW4X0tAqOFNIB122AkWhdhF4jsED
i+gSexjQKac85dYowF3EQiOqxyg+0mjnKjeIeM1EfAj3SfMYM3w6Uiy68CtvLrZ6Mfq5P8Iwh3HJ
9KsbzrrxK72LUfyo0sUY1R8qgvN63gyV8fFQ7CcubYAZmQlNTaIUegZNKOStTAbeS9wfFSSlWbOQ
RP8FU5YmisW2p2EFWN4H7VnDYjEW7rpg89gxmI+YbkUsecLo2zAo0OjzUKJp5nfEbFMnBtZAHQeX
mOS1rDuSeofeZwEjvYmuhX9QjVMWblpym+jK2gR6dzcPu3TWAL6swEVX6V/Zn7uJQherq7GKblox
XkouC8Xv5ozsZi3KM5u9rIKyJ+NOLVj6YnhaAou9+rL6TUSOdKSa0w5wT2OkCiePe8hJwLY46tXt
6JBTivKlY0vJGTlrecbd4lp5zjKzN+Xwidqg9VdJggFwGVrLyNjQm8E3pY4poiXiuQD+sR+d2npf
BYdS/7brNY471z2l5GFYI/hq4q1GRIUFf2XHSNRCJcorNuinnorOm3Qc/sOCJ6dx5xoMU3yXeTNq
SVtk60y5Iyj0Ed7FJzXbBtE/pyfxmRrJ4PUr9Pg+IH+WfASjc8fIosNZViwCR1+tSxbrse+22nCu
tLUJz7rBHklKGtaDeZZv0PhHOMwDkG6c9DqVfy8ODlMhbHqeSZAPpIsgPvWTO/UO8D6n27LRqooe
HhQvAZACRlIRlj+8i0zy/HfQLqS1F8TV9TNEqgzmsIxXrIfv8eSpI8MGnVmiOIuEz2zCTzsKA3La
dd34VAERT+FnUYRrgJZbY+ltd4eCy1HqR2mm76X7ssb2TW+gVN9sAsDH3APAcrL4r4W7VPmpOsWf
YtBx3XvvKY1NmT6YtJSJxfp0n0VXVBWYi1edWIiRNSKC1kz7yzUw+Ct/2oBEPThGYi4o3jTjUOEB
Jkr8nUADptUA9bn3dDp8L2VFtop5SdHAv+fGCykQ9KFR+zTaD9di+SHSV8fRbJQtZMCfCSHS6b+1
TmQ1h/0PQVX8Qma/lVwEBjbBn+L/v+C3kMfyW27wW1vjQob5cozugvIUgNhQI6WsoO7aF4ekTita
RNFMQVU22DtPQRtFJW2mx97cB7bFjB/7SNocC6xoUeXP+ohR2niS/srOnjpjwrTFbxasGzU4u8nD
if3NhFvKcdNZLj6P/lsU30bzV6hY6W9xvSDxL+p3TvGRMfQO8xj3X30ENK7BabW5YIdpCB13uLLO
bsYF+dk161ggrXNNYIBIeCxjT67qIuN+83GN5JSXZnwciqupHA3nluO/sYmRGlQm9sFsZNEP9G5R
Gukm0b40mhb51dnbzvqH9qWMNjpoUFBY+dxUS2D6+VzFitSyXgLOy+gq5kQeQEGcQndXxAqEGW1u
d+sMIzVMQtfB6EOXAUt8NvCjFKwuplICijXaC7oSD8A9u8ah3xn+06n2Eiiw+HDTK1m5dqheS3vS
ow5Yol8hJqIWXIPJTS2vGVEL7tVKvpGx4Aw6ZBRxVn+3XTRjZySui1o8fO/Z9NshWgvnN7QyAsDy
eR/twuk65OAoL8J4QlSc6DbVMOkBuJ/CoKSGyRhn40METd0MRzUAvUN1FR27OrtZqG8aECGRtqsh
6QIkUJPq3vlPIi5yrFm5tpXkAvbq0p5WLRlZjli00oJYKm8WEf8TqTP+woYtlex3jdgm0MZqbm2N
PUecLFr1R+m1BfxO9pArJFw+jd7kBmAmqQ7eJjFQKj0pFdCJXDUdt8jSHcCUcKC6i0iz5q1/jYo1
+ykxrXJolmtbvMuQ8baqfJZEOPUpDuDJ9N9u/sNZFuscb/x/NhbsPyzqXDAYDanq8bqw6kVTRd3C
GE2KgIFIc2tZiPTMNGvbuf1v2cljAbsly6BDRvAXh/qzQdIhOsxjNVHF+ZLM+1XTM6FfhvG/geBt
pf00cxwO24RwqrCYpzywziNgkpJMk9UOgTsTo4CtXQHQKzcuHcxjrn8EOUsPPqcif3V167abTHs2
zbMu/qok+46jHwssw4jzTNFsCBQcxHmyVBt9kyF4rxFkYbBh1sBdmEUsnfpmqYdi27CwjogcaVCU
vGXJAFBcxyZi6t+k6n0MNUNGLWLY52R7b0pBx6AwRMTUolx2jeZfHpMSGYVzj4M5Y/w0PFM2X3r7
F5YEOUpnrpVUVP245RidxQ3tYjPqN2ajCSJzi2laxLYtTZQXMJz52ECuTaq50XwBWashoGgdNu/S
mlm4a+vwkU7N4HjSsj00e80Bu7+vQCFJAuTY4yHQxvmL3B5vMU51LD5t92lPiIZhH6uH2EI8SViA
iUQl0vENLaxuaVO4tJC/aYIjiqUJRhi5d4PSwDEL5rrptiL/JDuPiKk6g3DkT5/H2Ulucbyr6adN
BNXhVyqI0HjazMmCYGIgZ0BxEEYrHVsdfg7oRUJ2gln5J1oPS4rOIGhkusq7LqGq4ELCrUqKgM8f
AAKdIe2jlVDbXeIHUyDZ25gZc4O+Ogp/BDpqc1VQzZbyZ2SVXJY/DgNYpfk3OOuiOSrDBpdVgsSu
ZfsbkllQ9DgQ661t/1jlxWfa07L0Lanyp3A9o5n0jOMi7Rcql3aCLLJMCaWAadISCxGRjiPLn8rb
6AjSJhqIZ28L+xMdmG16/AO5m9XKZG+dspWJAgxzCFtqfd9F7QKy3dSVm9k/RmbUnI8K5UkWIFBm
NIXyQUjIkB3TKKK+0LeHu8Q/Zs5Tg2xvyN1gMrbeIpCmYVz5LSnzEMpy+zfIqf38ewLNjgVVZHiQ
bQh1EXLe8kdHGaigh5m+hgrjWQA5wEf3GKxbwOkmT8AQIlci5JIdoFmga8a+pZEB99s5z1BF5TLy
DaF4VMLf9r+MRY5VlMrW0+ACKfMFtQSwsrNWfFrDwcyb9wKKmQ62WoyIIcffUc0AnyEOZ68Njesm
aVno60QI0J0cyOhEQhmK5LeseaHNm3kg7LuXP/5p4u4k06SIBAplXhPMXvQndqFMFRAdR/u0OhN9
13PsuRFEd67pkvyM1GIFqs5tnCyTUdbf190ZHv7bwLC0o9ovyprLz0S61hL8lLxrBZyM9uA37B0p
fk3QDh4uVfnBYsNVF0r8ase/IbI2PbIbKAwqezIHe3fT31yowYFCY6sCYQjyeRJ8mnjkbBsRWOau
GLvlXIasp+au4Z1sY+JFaldLY3rAO8QKXEtOdvQhp/Q73PeF+w8TIyS63Nk6AQjYAr42V7hanqJ8
64QPvbtLEL5TtqFAc5L5K126rK2/YQuZFkGTyUG1V77cVOxWQwKiMrnOGeTXzbMZj3ZzynXcezEb
+IVRdzglEvo1a1626w58PRbeo+QjUNFsEWk1uX9lzH2IgfShAUuo6F8jA+ePcfKZnLldvRot0ihU
uv0A7ok5ush/OfLiqz/cghTH4zF0fpp4U0fKu/RmeYkpi0hMFL/Gp9Ff0/GQwOVsgq+QlRhJldW0
IiADhnmiolwA9c1UEuandX00Casrog3OCvyQvn+hJX03+Ohxhpv9j17soilLjNG1x3XKQTzv4SkW
lUahzry5QsSt3Qv7qflsNHQSqolhCnMI0FMip/0oS/pZG82S9lN6m9A7o1Xc+JKyFgmu8ElCL1Fg
iN8mWbG5DzjtcufDs3+q+uCiZEniQ1MeOhVRWVXVO/xQXEXcW9VmzFYmv0orazt0CtZ3bSGYufZI
S6L63JHMLfkOTaX+l/XmX1iRTB2Om9gQuyGtGQDU85zdsDP+hsUwy8KLQrHsN98sPRKNViqAPuzp
qxxlXNdYxHw+M+/SkxToBxBZe+Z9/kxHiuYHe/LRcMIvFQTmHj1EjhjVYUBlFukadvd71/6R58yt
NtlR2rdY3/fAsgYfr0Z10qu7aiEV2xk8dVMMF0bNlYqbC53lW04yo4uR22E9EOWERyDqW1t1tlQ0
/UBoasxWpLzUxjfje0Inv63hNFo34njRYdzaNAattRLVfqyOcXssOdyc7dCupHbQVGh+A5ONuUUg
4hDiBxquugs6EwZ04c0Gjop2ZXHn6ItOiznpPl3Xn5OMRoeDuvfsYyGKlOIgjL2NhzKxkbivQ3Pt
Y84cdGii6PSI6VPaa25suhGPwdrgTGDN1Xu/HSha0snfEpX4HDlvAv9Nwryraujj7Vojuc0ApVPk
N5XtqLkc02SWDEtGqRBmQAmAmieDQ0cuLjyX+tbHUGIWWEgAJQAn0Xejx9wRJmbj6KgQ5Czu41tC
VAjucLJjmRpk0Ir6Zi6a7uAnryhb4zkVtBv2riofAySMIQ2X7kiNJ/GbJZMaJp21pLHVT2mD5Fi0
+sFzjIVHbeww1igJDApZrzszbTJUsnkX4jI4wcljb2rlA6ONo+F/Qa9DgnzosHcHhbWoBzbfJFC7
v5l1z6ozzgHycMsA7YpGZna66eADWAZDWJY81gVWwnvsjxs55vhW+Z4ZGCfod333rmAtqa4Vfhe2
76PyVVt73G8LS3zgzsMmAK+9ZjmOFzRIn7Jz9w5wmCS4Bc5XhWKp9/Ufwlg3aXEyWZSbPk2QvnUH
GCJMHRzwzpzbyJVt5OMkMXkfSePMeuNecDopBfdldBzti0XBkLEbtiYlEbKtOCBWIvjI2YbXLPYJ
x+jLbou8dxs7DGY1mJH1hVHiplYAJypvmf7rW9cOJ7y1seDV5WwZVeLWrKVhtjcX5GQYWpsBzli4
d7l0MuRztsKugscKc7bINnVzcephplZfgUq6O7b3G6FlPTtrFSm8imu+xnYdOzsz/jLZL+XlV0yh
h8VSMT5GwHCT65UdoS3PI2Bj17qp1dFPouUgXjWSr5AopJ5tRgjzMkYd2xK5KCGptRRrbZny0vvL
mDmgNq2xBEqQ/L0HZdWwoRUks+qYtMpq2JP9i2MS4WBcHEe4QtO4ccqyzBUuCNiB0zobX857QG8g
o3MJ1Lmj9ON8XSTgMALiv0q0qwaYgQlTYSzRBIB9OKrKXsUqlPo1gcnokctxORr4GzyUM4cwfLiV
oKbZmgh+WVnQFaslLaeAe8yI2Tv5yFEVhggGl0C8zzVU8HzC1dDPTW0SQmHwQP7rmxU2ie6ChsPS
Xqn15Oge8d2Xvn8mWffdRt6mUwqwtEXKyq6dGtMwrmmGkfJo+sc47AmOat5lEUBetWcpH8B0qjaE
ZVA9YZYT8RM2AVgq9+agsqE+zXXBjh0/ygp557Jv99lIv/mXwUAa4D6EBdW0WfR/KuvvPKddaRKS
CEwGGq8W6YukXJ0UwopmESLjEE4critwA6lD90jSpqa2761uPS3geu9B0B3VNlyNcbIpqnRS9K4U
WYNF+UNAMUd/9NNUwwd+2kNhRrt+PEy2QwHkcyROiXW6VFj1BKy4mjcPPJikPbGQEVSQmQrSFGtO
K0/fdgbbraMTbNg7LzVx4ShkwLyDtjqrCDf3kczV4aVWP1y566nEdDe6jWM0q1IYdZm7xMsRcAAH
sG+sfzrVcWlD07TbS0hyGc7dZUt2St1jTjMObrxVShnPKsXcDLH2a5QRqUB+3YDV9MCYFOwdMNT5
25xpqlo9/OhZhNy/BUGsa8sM3sbgF8cnqXwsbxifSYS6Omt0XfBFGj54N/ETSQbSKvNWHjy+Nvr0
v9KMT3RYb0Z+kuaqBtXf3QXXowXGp2yZY8MMrsqNJEbMlAZMtO45cNKHHERGAb6yfJMq5Khorokv
U+X/k+sp6VZgcB9x40cEBzGejCtwWeh2DJt5WNcC8qIRqt0zeVx7MSCBL1k1GIq6SoN2WXbaXKcD
COVLo3nMJXnU85pYWBO7Z8AsvgJj4sIF5oG0BQbZY0410ZMWI1itl422jGiQxpBw43uerS3k7YWK
DVvOHVbLPco7y2bQFN2wTCwFRHK1fgl3o5bElXL3BGSskpY1z7Bi6dCL7ISBh49sTSsWprKwx6VJ
VSLio5unKJtcRvlNCFNQhZHAGs1h8pNAJR7UlZAbH6HupDA3bq54lTSqWaEj3w43avrsDJxbIRMd
lxkVDIfqgmH1vWQfGJX8DMdmNTE6tZRMx58pjcymHKhZEZbxP9Ug7i0XXLjFvGmm0QnLf6XfubTv
Do+cBxO0veQqsX9zh4sbqQlBJ3b4rHPAcHNdnaXuH/E9yLdblhn6WtV/YqAwxnDC8icDtjDpXCX6
0tpWNV6k3jv1JDGKHub8yg5PJvhqeFjFIi4XvsumA4WGj0Juo3K4pBF4EQx5QkVeix0ZtIWq81KU
hxQNvNYdDMJWRDeQD1dfsM8fKwixgTbsA9FeDR5EZENUXmG/Hw12IEGxgiLtui8i5WYeQ1CVxGUD
QTmCA8EYPldnTs8RyPKz6iG4KCWkVGR0tLP1xAwIbrZ2qIPf6UTVj264CIL/aD8DoPux/BSYw32m
gToutHMg0ayjPjUWpH0zsvwe3afFiiei4CrhY7BKkHtgLwxmxwc79Y69UjnLFfRvCE6DkjT5EfsQ
EqxJ/ahSwGKydTsH4QqaB0bdIQrZnmz7RD2g+H7XoqUxuWHGDeBITtZLHZ7KOl+XdEhIs7n7tiZT
edYg72po7lskP/Gp1FcOcksGRu7CxwBDWhOBXq2zq3Fwi4uo1jI/dpNM1qXV5w1VGl6LYWnrC+Y/
MYr0CKzAOpXHvn6YPsRrssgr/TTkMMhQjQ3/6PVc+1K4zyD6k+p5qP/H0XksSapkQfSLMEMTbF+l
1rLUBivVaBmIgK+fwyxG2BPdXZkQcYX78S1UM6YugAU9WjZSmkqc/GV0HGfjxbj0kHhl2Axj/zsE
AjJ9BjTvaS7gZ2HBtN4ZrCTGPqhvurkLAIslp4D+08ECFvOedznOIQshTUCALO6PfILCTtYHg9iw
JT9jP06fTIK77uZMN8/58aFb4LT2QcQ4PwXrYwt7sM4Nk8H4t3Vs8hfNOgzjzeAXa5Ov0mYTPCs7
JlJQIHskybX2t2O3ymFjGK5YjNimOpR/JELx05EoSALaMtag+80ifbVqaf0VXwMG7TbiQubnw/XZ
nbzyPMXOqqifcypcA0TG1e81+RIOLJAYb4SJpwM9JBALJ3xIGCPuhjO0M+49r9cY7LwoWLQEAiKi
09HregTjdWSBM/VJFsItXwlju0+efswdAmDZ/zHnKyoguzddvlrN0WPKiefRneVnqAlIviWaZ9H2
HLvesUTpyHps56Gg50BV5V9HxDcmb7ydGYoFLzWZYvLHKDczsxToroPjISQqDe/9ohCXymMmzizF
6bZVQfLKiz4QSdJLWvlumRinPDWWKZDHyUzXBJyuIkPcYPYziZSrACtX26il6MdFJeS6YmIaXnt7
jtBJYAWoTVzxu2T6PWIaMljojLoDmIh1hyoybuhQYuwpKUabgRGG6y9Z3WWJYLJU46LN7in56ObO
hy5tQU0sjYc1/g1EtPoYNo16W8l+03XdS8xIRIhD12BPL16z4IFRnXqmXorBWgCjd/RmSYAhTjRc
OsPRmg4NM23FL17SN1s7rdsAi2Bj8IF4JSv8VZH1Jzca4I8gfFdr0Cn/OSkIMyJcQZpKi1it6j86
xdzhbyieqhHx27EHs9GXW3bk8xZoov71nyZALbQaeUcy3EhxLs+2BM+ML94mBWSWDjk8L/OlZ+iL
GnzU/H1auGHS4E1i5aptEqI2PsRZuMhUvQjfFwK7vIbHEBe9B0IayTIK1WJCqIZurB+afaWt3Wmr
dCbE/SmRDNL/xnSdRF8hYBx+xDZ5upwHGQAI20RuxpVW6+KesvX1j6aaNskA0ydLlx3QXdYtBm9D
nzQ7FwaG3dyFfUq0bWAGKxtULPEGVcUlsjCTNVmvKOMhjEGglTiPLfWbAk0udcLA61WobV119bno
laRG9bu1jzVQl+I/STon9UvAiVrRlqWo+Ip1p+H6QjkV4ABp9D9bnIzxMGa0xHw8pv5pDh27X8wp
wQn0jkj21vAm7Vsj1MVA5lsrNAc6RGgqN5MJxFNoJt/DREpIwMQRWjTFSTvSNcUtk7aMCsf7HMqf
lu2gAStaZY/allCAQwQ89zlpwvbvPjRF3wmBLm5MTE0Gg4UZE0fS29Zu92SxcFcypHj13aUeR1d/
yoF81j57eNIAdApYphI5Yi+/+7Ul3QGvodXCO74nXA9ipGSpOWIjvF0iYBsFVU/NsjCSSUz09lb5
HjX3cYoZAD1GSoXee6/C08jmy1Bsk+wv9jNtiJcCVLbTH4CgAc4D+Jp/aaCh3GfK1VTJh3J4EYm1
F5yig/8ZsqgIZqeEfE9wkKFia21SviL4HaQAsINla3XR/T3vIGKSp9lT5Jl/Mry7PQM0+11MK9t9
B9LdZi3pB4jLUsrq7o3ZH6uv3N9PzdmITmVzo2Lgo93KXm0FtDykIKBcaI6QdIW6x1IH5gcLx9Kp
gAkRmoPBhI8g747QfAGQsUMXG0Ov2CB+ewPZVW1xcLyb6omvycYVKI1zYb8mEIedizWdLPPDoxRz
5SFj9eY3kLy1mWtFE4wn+VAP2MqQyG4s6KKTISmjXX7LjWCuYrVo0TQgyGJna69ShXwWJV6Uig3h
LWx2kXH1+pPMDn75zqoCwROAp2THcZMmyYtWL3l9dRNjH8wZ2sMDxFubQVQkR4gLV6/7M5ljVzkL
/dQ4B2xJglFuxhF7ufHaAJDLVEBMbLJO+CQ1eSjjXZ68U+dFVr1La/MlEP0h58dINHvD7s0sIaSj
uxqsx2D/1vJ35JOc3U4kAWz6Wn8rveGpI8LrBkCEMNxxEP3XV7AGHpX7SF3Cunl+Ws7hgJN1mru/
EGzlD6ZnttRWu9e5e+T4DCg8Le9EEEnNmTEYjO65mjkEQ28l6+vUECKHebPdeFF9kdZRuGptN79x
zisewzFqvVtWnYOC8TvGmlJ+G8zv400Zb6dsa6B+tUAqCrROVqGvpaHWbckwLPwu/VfTv5vxM26M
DTr0TYbspdfEQtKtS17CMPZeNGRlqclliHgLi2PJ1uY/RNBHiKf4jOpTNXz5g9zNSjoW05t2/k5K
RrR4snWzRrrNLD8y3qh7Xjx2kkxbVnZ+DIY3HX61Aay6TyC9J0vHKANyP9D6tMw6AVJ0/9hROORp
pbxEDh5Cn+VB6BBJCWK5YcjYWvUymMXyoXh3avDN/VZFmHHpzMGwyg7MW/s1q2hyEq8QEsdogezI
Zo7MgISnlrXemKx6YZw1720Y7GU97JpsPxj/EB6wj8bawYQjGnlWPJLJ+m4TFT3WczKfQfncgiL8
mbyPyNykqOCG+JmbBN2i5un5uPzJWyYU5qwmpmHci6JEwRst5Pye5m6TzPmvMfO91aRq9mmsv1hD
uHzsqRGutQmjzY+uYPE47365BRr8YrEO8tFv13ThWXMHi7ZyRbUKCWpkNzqvHob2atOshWmKZpul
PUPrANAyizDA8+3XSI1Db27wPLv+nUkryajI68qzbfCwa1wMWDgtXO6dOaezbieUUT6XVcJ0bQiH
DXGBoxL/NfzlAbt50YZ7t0IHijNNCcJDd4T4POSIupSD2NL4l3kK/Iy7Hz18kJ1yjX0FtkFrpsih
0chJ6wQxOe8KHeLRaRN8fF4mTGHtqWjzGnBWLFsD0Gpk5gEs2NYxojqyFwDxYXRx8Zm++fRfU3L0
QXAPdGUZS907RojGu1XERhcpwNT85gD/7hkuDRMXv2h/DF0tNCIGs45lG8/WVKt1SgyMoSwGStFW
r14zpjd9uXagreSexZfLZ+ANi3F6JdZx0wdkT/fHFoaY1Xo7QTPXZtM1N1+TgYvIehj8QZixGbb5
X9Xzf8/1tJHNm5+x1Gc39gtaQLEZGFjIJ8OvcJEV968j94Cm6cy+sDFrJC/NeXEQsD3yG7ODXq1L
c6/pB29aFj1X/E8Q/wuyj4BRsd+/lRSB0tqN1RoDtIdOGbUzCgEWZ7QDDrm3dgzLjfcmfJ1zgD0/
2/TF50i0BfFxkP/iRYO7kCBLATqAoyNEZQPRu28oDZaR8WwH1kOS+Uh6cKbPHtaHEeJaLodl2svX
Vn13fInOyBg+2bfOKeJBFN0PQWGezzhCWGuHQkR37iOPIC6VogeoVtt4AhlbBfcBrXFbXHs6hTL8
sqkGKoAl/WSeSTRme2eirjwkCA3J0TLFtK2VxAJJckRwt72V4776QHKhWPBFISWYz7svk5WQ9d2O
b7J4JkAoQ1f+VvF4bKGn9emcPfYas9IQHSFJdb/sSnnJnVVjf1Uc7UWysIuDrUdI7z+d4UtFIB19
3OeonOL9GB87JuKuBQso4cBUd5uQYVnMnA82r4QfNSUqVXHyiWD37HM+E2/TqwEeLtPQSnMRmtkl
qqFhuslTix494ehNtZg733pat9hI+7nXqVlrDp8OfzrlbE3xiQrYCa6mgYDsp3ZJKdlXpvcZkQ/H
qn0x+efWe7g4tYYyXPUEDGY97YR9w6JgdIx/qYRbrd04/ki5oX4G7Io1wrwwKb/CVh7tgXBfpRHq
RWAELotl6jXHSmQ4xtqLnTB+anQGC6We51hFeEUI+YUgg/LEg3XMx4q2mmDhRcMO3s19Lhu8H6UV
sxyIdW5d92ZMs+tvANGW4BBLshQk+Ti8GBNNSmvpb20YlTeb3RRt2Tt0fS5aL+/VGTc7k4LC2NmN
c+lCSEqGOOXsu5eGBdG1cw2FaHX4U0W9s3Pk0oVwzLXZdR7RPfa50htkEYKoA4tgyoUx+vq/KR+M
l9QK60UtEIfa+NYG+6UkIitukLvY5tlUFuLYagj2MP43YQilQYIaXHIlwLyp2IXmiglwiu5qFl0N
kuPcNRvynpC5SLi0MmB4YSUGv6zF4mfOxssbwwB8SHCb7671NvlNI23twQlyoqwDny0eOeHR6zwd
yUdFBYJaJe92g0KJ1+MFFUNxyksWL42ug3rmjGKRl9nbNIlRTuNh/U92RQCQsa+Pgd+dYHGrhS8R
bOFZH8+F6b62RNT4cVrtLKaWe5UVyFvHim7O5DLogw6yxdhdokgiBy48sjVtLA6s71Kn//OTH6eW
G2sGzWbZyoYpQeDcKvP1Y4Q60GlY1/Ef7HjEhEzHlL9Xwv2d+GcT2n+XfzdIfjJ+pXpeCE5qXJvu
FAOZconjcc6dkkz05mfYjOZ53khmCQnllv9Ve2zb8AxmnXVU0OBSGOwVI3ppbftQ7Ga9b12iRxu5
1PWJOJjCc25dC5Wd06wfnJVuvcf2uzEw54LwxXr3ilwHu+IWJeGy8b8MOIbDcC/T++wsm/IbWjM+
Tf3bSrLN1F/cnhBLpNqlaa7rctXBs52rg5hzBO9s3w1LQ1B6/+ru2aj9k2as8K008aou7I1Fim8r
di4zci975og18AWFGBGBdwd/83DEZPfkAm7E58AefUYYUYAyVqOnrrAKLoomBP7c2beoQag+FKzK
zAn7DF9AOPMpATxgekro1FoEOcdc38AD7Yp9oX8W8UpPP9vyQy+2c05LZUKpQnjdwlwta/Vf4mG1
GXQ8i/q20qbPeT7c45At+eemIv5IMg7UVEPbCH5Vb/7KJFrYMSav7Mupr+2EhheEWul7C2J/Vmj8
X5gKkYhw952LkFyn6JojwpnaKV7q3YiGj2YDTfMIP2kUN0Htm28rSLjRyiq2kB/YWxafXu1cvTIk
RkvPKCfQDCSMemwh9/gpLH1YZyVp8s5r2m+K7AAJuhrRGeysaq8wIpAIlB0srKmeSeX01RHSG6AM
WDVI63UWKDR42ZAArcYdqWouw5E02XYCjBwi7JH20Q+LizO/KMXJKbdVeJ4dFGbAIGlyf+MUZo6x
NbNvOX88xNDMsxlHHEJrD8Cfkv0svfI/B3Fn1t2iEfbKQR9oEbVjO9a3npQ3viY5HhI6tZIZeXeY
MK4zkXV5b8KDBpTFa/+K2fuA1kVDa8HYaQGhEHq2xGnNW8Z93qsGafebgBatDZwd3rXpOOnd9dCe
qvovQQzZmdEiJ/EbrirMDnZkVYTYkl4YdU3KdMrrwW5i6QuD+FiwHvIwMLjgQoNHNa/lseeoCa+4
uWi6Z8ZGpwA832Kqj0P8ICYX+3nEaD0MBorA2fyPKKeQO0ubgci4HigpkCVachXXN+wQADaYEqFe
J92t8aBkEiwlDRMJSDYszfm/4MdTrAKeyvVv1Ltbeji2kO6LIK7EQJUYjFgKTIG0ND7qcbDG58ym
Ib22vFkB7l6LK0pl4Jet+VWLDgNz8g41W+wxuWTv4PKFvyiAUDp7na6uT3XQIBFDAOXOUB0ZPwqm
DHRyuk4BdyrYVMWE5i5RbBXoTFEp81Mpb95ZhisnIRJuLxhfGzwEht5NL7FCujSyVqvZ1yHyY6Ia
bYB0EWAcA7yupmRnMCsJWpy9nbqX2APgLJUG2TcrZkQNLO30x8tPvnWp7S/oMKVsl3oNoC4znHXQ
CLaspn1qe7EqGeU0ev2e27+Ztq/zZlfMO8h03HntLgQCNfE/w69Csy4omMvg1qAik/zcdfsJ/BDQ
0SNCiWCNswXnTU5vNuaPBFZB5h6x8Cgb8deYfUzlNmaSRY9lpjTz8dENrfextq4+uzsWVKQOUvB4
FDLp0+8vs35Iv9QZxCmYZANgTMx+Oc2RTyKMkx1DEa44uVatxTyWtoxM9dHJPlwHB5x7qk2maOX0
r/HIbInxI6/kOLASIwhiGqwPLXA3UBTIhtawCWEUMLWlNcar2MRdbU+rHss1BACFoAR5TfLphuN/
A8NuL3IOEY2L1cHvNdYTrXCDdy5Tv3J81fAwRs62zbjaCINQzyqnn4wTJCvOuWTyXOHmNVn5QNNi
1pREGKgidjiIzpS2V8lbVT28FMMxapCtkd8Fcrekc5Y1s3MBjAGQ4sKqxK7Ez8IOfhPTPOZrVRxo
LtrsGlZ8vsYirbkSpiB90xAmGFfhvlZzvgYKDP6JVYSvJf2q8m9lPjJsWb69tpn7l6izISTAd6rj
TVRXf8JKyL2QHHgR1AsmzwSZAmJmS83NybJAz/dBAquXqWZChm7/9LIPHJWnbMj2NJ3ROCx8H28G
GYuIvextZ/8CAW+xERJZ4Pv/LOod0vhe/BG5Bm4NdjkFjryMPDmxbwfE7I7OFuRWquc4EZeRn7L4
4M8GdxYCW73cV+VBC/bM+OYk5PwjAFDtL7V+C84ybb67epfFn377F5AKEBKy0/gFFQCNN/gX+OCk
TZa7Kf+pgi2aI5DLMB2UccehLOp/Bu7mprFQaQ7nLESfpSenXoq1YnyfV9atUOwTwhcX4lmgPnz1
ht310A6gdZBPEbSagVKcNTmQgFiG1C+Cpr/IdUZuCavAczTco8RCrv5R+scOI6M2G05YhTbTebKW
U0RJDSG5hZQ0+SiXHfiabKRGF/eofPbozNLmVNTNa0YcZ4Y/grwnPEYR6deIB+W4rduHrz1nGGxn
DgcDifuAOa9TglMP0wLjGt7/bYlu1IWjGgIm8lATQs9DLLiDuvaS0aXHMfEi3OfIMWv0BUCBAg3P
HkNJn3YppGYqrwMCyaF3SNbi/VPR1phjd7x1jw1Fj39dBGWOpMagV4iR4ii9PPceMeewZHzqJRvd
1yFC6GLhZw+6bxlAkh4KAA6SD4Gc6Vhsp8BaMLxfTUhOkpY1JY2faP80PmjhrBXJuUZtberWeXcC
8pAGhEOWu5g8cliQY+WMh3jZLBuxf1SQ6uxc05TQ+U+QuqtR8gC9OjDmwuFgc5saNp6rtNn1xQ2n
GNEUSGcdi1gco+6+yQ0seewlAlZVv4a+iA4xRlT4m6R0f2gSykpuc6w58tcfQWYUqc5XiMmJcFd3
5YwriaJW02Brd0jN+mNipHOqGdYFehHmXNVb4VQ/FZShGCuxxWD6SwazkDOEqXgNmY0aEqXWcxKv
iQ4rsw5uHsdlN2N3Yj8GXPylez9kG+MhRR/SdyQ1urp5cBgyjmKv4uMYXyb9bmdPFZ/H+CrZY04F
dkeBAo4cHQehMixKO0kuiOqXulJrdqnzXx40thNzJBqNczWTsXwqqGZjUTARxScTc5G7GOHAAxe0
A6xXWFuU/kcyfkVIfDTaNKRSSI1LY+OE0tnh/5fqgNJCC4qTQHCg5CcCL8/HaG9A5izKe2rjViAc
QlwBlhIrlfhLZNdYj7a9cre2TkZA4P2UmlqVDaZf33kyeFjIbmcSAEgGFgBayN9pG+zTELCOz7g8
VCGZR1ZO+l/AkRf8ICri8qZItBsGEELXT159HZxdHx/LwrtJQoEC52ewNjmbqQSXYpJBMO2mQ0i+
QkKuuYduuUOFoAcHz/ySPXtZ04AYFisMFuM6MV0m9si/aL/XTTyilgWLYMHIH2u8K4bLZrmknd1o
vEjgL1xETFOVvk529RaOBI3Sw/cIoWIWEPxoCANS6DpdtorVvy5fZ81hEB+0/FigiKqbjlPirCS2
tRJE8qCenfaVo/qhTxpY9lSRNmI1e0z9sISIJdzv2rxMKjzonfViW9qLBMpku2phcMsPLaml4atT
3HuBR0B6J3i+Cxe+VhqcfYq8RH3FJLFxFcbXJCHmx10OOjlGoKVt371I+NCm7+mrNqyupIwbhKrG
hdpgQ430o7A2HYiMapVMa4m/3nPLq1+wrgMe4dlv1fgs5gavWWsDQiBoVj1FbFtP3z5sBQ9RSG8Q
HcmDGE/qq8utl3n+qTHYG1i1tU8j2/uht2l1cEP2jzkfrcVF1Cu9e7NpUGsnXfO8wVWK0AH75W8d
pwsxg2W66iHzOfAqs88R1LahTXdx9szo5hDQy+KCK5gF61tLVyCb/5xZi872S/NPnXbJtHiRsy10
i/hCyo3hz7+Jp/8VgFoikr8cTkgv+gxZxoxmeaiY0bj69zybitrZdqTRzCxdysMZGIQOjxu9RP/T
ElUA22v0/+FCx4zmbzCHtOzGAj6HNiKbBqXFlGB/RmWiYAogTAuDI6yURcQEPsVsHfEIddg35YRp
VhLSftPCN6NEm+bPQxhSN+P3MGVCnf8U43Qs2s+K77367NRvLMlnZcfunF2Ur93KYutrJd+Ojmaf
hSuQn9R9VO1AGcSouVlqlbHJYn+XsnfQx3eLwjzJHngfzlmJ8sEhbO3/Jo6dJKanJBYzQ9RsZO/K
eWYRScPijlaB/u/kjrdRvkH5Y2eNBCFfCGiwxQwm7/4Z2msVXzERBu65YZJuxfhuY4TT5bdukr2Q
7+L65PI+dfpXkTcrXKcoz0oMK065NnvgHS1oqYT7a7j0yKuREZo8iONtZpyPtyaFJkS7nuDGNmW1
aeN/nkDWGrSgVrSlM7I50rsj85mUuw/qVpADNlloJREVfEGXHOdaT+kU6Ks8ZyvxGkFdwp6bNN+8
8aZx08YQ+RKWErKTMVXVuzEs7nX6DhJmV7sHp0S9hp0S3R9qkRwasAVAaXYPG0Z+TnI4LM6j9x6q
3dI4ZsGwBM3A8s8B1uIRdMgIc9ePy5Acdtd8F8YHEPnQemsd5ArYboKFHPYoERQQNOipPerRnUbc
Ww5FfapJ+mP6PzLjhUjDFJJCR9OONBZTsZAJZ++TBGTBygj7b9qB5YpWNiM5T8W8PgSxE6iSoGpD
8OHscWTjW7DnVBzmDoRGcPqaP624zeu+fHpSHVAkEMH+IYe3hH5vsPY+v7o717Q6LI5mMzVvIiCZ
O6ctgjUI7H6Sa58LwwH819Tz2FsxfkVSJiXf0D8NMKfeRbP7DhCu4FTTo33t8NEi40BBPXjPmIeQ
3ccEzhD1OhzX3xwxQEgYNVp+mo1Vgp0eYTCUUZGs4/LdruZceyyqUb0yo3e/3metetHYDJrE3xnY
coM/HaKP5Tc7+G4vjHnSwF/niUOukbeMqq8S8HCE9I0ZK6KP7uxw6Wfjb4SVOYA1gHMjnDBHhbee
DU9WVmvf9pYxzheV3ecGVgws3O1riDF39G4kZmMjOQfRs2dQ2sibxy5q4nWOm4fn1Sh1jLUip80C
eqfROQvcusjBcRo7LHHCjcsWzWL45NXFIhj3DdPMltUIoXwqvVOEK3b23aaJ1iCEGhwQI9XjfBDD
ZZCaXFs8/w4U+tmZn9nTYTASfNxh8JKEf3mSLBOOCJOGPw/2Ol0D2Upj5rNEPcNTB/ZF8Djbbu3g
OG8N7v2ZE2bFezshSSvYCg2HBosU573gqeycdeotSVxlwbZrUAOhDByKr6K86liNu5isQe+lcrdW
/RaQkEKmRfnn+S+kzTjWroPXTRhQmZIF0MbrKSOHVP4ZybVy14or2TXeY3b10toUxi1k+pZGc4LX
2p5KdJ5bbVp2eJd17aPWcMN3p5LABUcVq4Elz1j8TrOmsblYJbXLhJ2s/U4V3KROkoZ8jIE6duKv
YXtbs6Ls4aTqWFw5Nd5gVw8Bayf6TxxGY7+W4M0TKhcTUqTRWb8N94KVdDoEG8TT3sUzGMotcuw4
ptRXNTrBiDfBgFClsa5MMa4OoIsUlqZOEgkDN6pflvEq50sWWvtSswAAlP2f5hK4QfLohMyUBCqy
r3k9NPz1mxAODuh1gS/FayZWRP9fBr6MYbfw471GroSuPnP8qHaBelJsXQ8JPYK3bmd121hDPBfv
+NpDdZXeI4b4R74SPAEX/Mozx3Wk2PLk/Y2f32nWGflwZo7s76bo7FN/dtgZy6Y6+PUuachu7LcF
jifdqT5cIa8Ai1i/JmyJTrV/UAwC7PJaZoKiFDtP8ReyrtAW0nxguyTQkNwRTM2lDrJ1XkpSkRL8
EvdM7ZJF5+4SbmGTnob30GShEtrkghpnv9jayD0G3rMO3jFiVr0g6caAox286uZ2dM8D0wltwqKl
vmt328c/HYUw0qva/ClrDlYGA/TETfUziWJh9haGY/DGHdzflqxyyQ/RQdIiBMiMsoXD7EZNeGE4
fS3E12Hz2Rsf7YC0lYa7gJ7kwmBqR2uTGta6KW4Fc1er/GUfUxTfhrET4q41z8Rf6MlnyH46s8y9
pSFG7Q8N9s5uOnm0Loz8o6Q+yJlAPYLe5GFKqpdxIG2FrD3Fdt1nvR06Z8VIb7IfXKQQYoadgx+0
sdWL38P14hHUtH3Xoub4iJh7In9BZ0x0D11fDhalExzM1Z6gmsxfWILdDUiVxAm3cvgTmgvlWy5c
VjcuqQEoW5iL1iDz8nbctLhAG/0z1D+75m5op4nRe3JKY4f2GA0dQmyLtDuD3kOkO8wYL2F91TBw
eIhrx/6aVB3PbryTOP5r/mCzGLXDkhQy2zXC6UTcx4IC3G2KtZVxjU+/nOevDUmDJUHGMQFkvSa2
nXEbfFx47mdMKJ07O2YJbC1ZaVGU1JBFE8QuSNQjXmQj2Qpm/YP3YyLosjJmodxKOk1qmhuIx/SG
WR9B6zaHSmQSourghkvPquAcJY6JSrJWA8UhQl7k3pE5DEsfB9bsreQp/S+umIcQcO5qjP8Fo/EV
DlIECTCzqpXHndMgFLd4gGObSyPQ9w5XBL8Zvll3ocVPAbVC6pcIurHnL3pkKlWEf6RHINrOqIrR
+J67H4PVVqr9s5FmTtbGmPinDjgmE9IfKhjaMQ5hYnD6kAGygYVfW/L5MBiZl5puuR8Yf5MUuZKK
ZVeYPOO+eO1dAUK/jC7sY6izt417EdrvUCIjwB2eDHtik3mHGeQXfGUOJy5JLU1NHluI+u2omDLr
cqWPOXAUKzzr4rtNUBdO52CaE8cZ+zwiZt3cdoECGap/z/W01R1Gpz1OI+d1OKLu/NLEhV58JSWU
gZj5IYNI1xi26CP+Q9i1rqNuQ7s4E+SqijN+38Wf5UhUVLoTMAAansZUezdz2Gmk7dR7u9+NSL00
jLhTQTsyqie/JDrjntEwTNx8azY7yzgIXBZctQMsQAFIrAhTsikZ3hABZlIGelTdDIMfTufguiAp
s3n+PyscvDrFVNdfh4rXgE1U5ZFEQzH5HuVoA7WvkcHgmKGlFAS+sbibbUoRW2QjxAnkwGQonlOE
Tn/W6oY5009++41yL3kObcz/7ZmN23H9rfEzRDr0UlbFGirapq/OjYUyNa4xG/U2KD5Et4W8GGx4
7BHtA803i5NanszpEESsppyWxT3PgWuv3Jz2XwdXhXcaQw1gjx+d1l4N19ZMN6CFj1I6+PzY56LR
kMUXwW/4grX/KkYHA1NUlwm8FQORWxvVxY4xUUUcwbWgy54da7wF9DUiZb+RXB3Aj42/DeCuuunT
Ik4PPdV8YqivbGiQIXCr6P86XVtoZvrCwpmwem+vW1T3mLRkcZ8Jnp52savg2mblM6qKRehgafvr
NXSqHn+gfhFBUKn7RzN9MItsLHs78mJhBRIwayrkOfNIx6O917YSZHZ+w3Vf8Mesqm+6APq/Avey
j+DwnySGpjb2Ic6lOj3qBOpZJwfFeFzsB6Jce1LwStAoMj4rWJSd63GlMWr2/lLWuMGY7rOIRnEO
EwRbx4mdzZcvIYdOsKzZPcf1Q1dsf72OFVeDH3etLF5md2sU60rt9XpVAcaqQ+R37WAutXC6sqYT
ztlndEvhCXGa45qloAv4SrzgN9q2pgON9CLI+PFKEAYALjwJVv1hKp7A5LVj9ljU3sJyV7510oXN
MfnjTDg78q8m33gtxHUGDqg74KLP4d9t9ckAfCaY9zhO5rO6FdE+bR8DVm6gNxOSZ3h4nlgIa9+p
UxDQxf2zGlCnjzhBbpT8lD12OpfDD0MPNsfBe2TDeRA4+JFx+VyjJitHwyWxjwSKmZ9vMGZ0zZ2r
DkV6M9knkCWDAWfX27NbfVvU+1D9luBl/IncWWGvS92EeZ4My4Ypjh1SU7CVTtGC5fprT56TMKEq
nfhga7idwkUdIVDSCfq7hoOLexNJhRkY4G3Z1JaAoyOeaJKPBlbqOiJAiz9gAN4IcYApsThxTRVk
opbI/xPji1DKWt2TMOadf50Heq4EwcMd6jp7T105SskZOQTBtec6Z1vbJbuSPnkavWdjPvTulCQz
Q5NHXTfXukUECoX7GHiLMf2sA48d206xJ9UPo/U3Tzm1++B/9PPqDhV7RamQpG8Ve26g/bsqPLbW
U2pfzPJcey+ZHAQEMFqRcdFUuZyC9yRPViEdVxOdKa/EsFO0u4h5J1TrJTPtNMNALPc+f6ZSHWrE
3XOCFctdn7ttTL7CcGNo58EgYbEmxJ25R04VMs5OBouuaKJv5nyGe2AWz67sFoPbXuEUDkxJBR9l
7W4KM0RWDbMpK5BJ3vXyp+uRr1Kp9Xa5KkSCmOoZjlSFUXYaqTHiTQ7lfsptAieYDs0oqHhryHWC
N3dq2ldp0CkT+lzsODkLlDPtSNv6z1Mba+ZUVghcAv0ORCc2kX7j5EqFd7XHbl/wsDFCfum5cV2F
bgapWYC2W/PD3fwSaJ64R7q/9qP2QyNLpgGRGZjpm6CrjRoQFn5Ldf1aM2VR1q6lzSNvJMSAXBS7
knABqiJzQhScrkO8YwQJwoIeiqMmQnfZsGPV++ZkV2Q7G1C4sNFkPFxY615URSHd742Br4a5dNt8
Jch+0TSgxKPsISjECpyXws9XscEbR70x+hwBADsUUCaGJWUCDHtl+uupAC+hFqIAObiuoiPJQJTP
QKHkpZPM0jvtUHbvOdSL0lpXEGZB1E2gQhogMSx+2/6uOtitI25paiIoySXKkYHpFhtMhFzXhu4k
YVATKDzkwYcg7bzYx06zkGF+DZH7Ii4DLOKwvphWVqitYu3hAGiX8s0LgUgRs109BQlNgkmwO5NY
CjI/mDwPPbyZ28ginnRHwb0/zfIu93+kndduJMu1pl9F0PUkJk1EmoM5c9HlWSSr6Mm+SbBdeu/z
6edLDWZEZheq0C1IwhZ2751R4Ves9Zuj47KqOKTHh4nTM/GBpTuu/VqnXNaAqtl3url3CtDj6DtS
95h2cL1J642FgIZqVlD0npxhW6bYVyFA5Y/bPrwxJpgngkPYkcY3RnRdFipwnElsyN1YWr5V6Qvs
yRrpGS3zXnu8zyRZtxoNex9ymaqLN1iJB8W/0ZMf7fgwYhPFE21dTAoS6LHnu7jc9bbcDdyEjg9l
8d7jRe8elN7auFpxHwTo9z0YnU0lL17ldU3ixFk6HLG+bz1JUlkIPyxSQgTH4+CxObMmA48CfXbv
UWJ/nuQtEDmflwzCxlZkQjmapGw6Z1FA7q6vMV8qVYyU+gkvniADO7YgqtN1ARzDu82qF719mTIK
MfD22okwb6IejfG9HqB3KvZ6hDz118F+wsAXXVLs3GE733a0KaZ/qU8XCJchj9TXwCmHHdX9RUQ6
GXXMmhvN4zj1dCRFrrhIs+IRGH1g3QzKus5hA6IuFXpPcYjUs7ccvStssWuP7UMadCtpSNfEzVgG
C6/DvQUBPUn8MlLzcwBL+jem/0Pg+Fa4O1Ugtppq7W3k+0vLf1DlVRCBpFhrxO0FZd2xb1ne3Jds
kBhvJlR3/NhbORDx3OpeA+QYuAeR/sRzG2UO7Fk3ejLJI4NINTVJQsEjpe18sYxH0jGmRPz93q+4
RLo9KaRkIF52f06kn1G5z9JV1llbM0P4w27vEoGqpQT+icZNbx8N++DDsIvUVWi7V571qyKHhe/2
Kq868N+TPed67LactzE0DvQ+h4mj3h4Dk7vF2QDThjGB2mlCBkGS/LXeAkwKo+A6MUl2ABLovfhK
Fci+YRN5jFJwDC6bgrRXgS9fgyBqhhByv43DlER9+1LorX8jkCkOOoS6bOtFtTv3HQVWiOGBiGuO
g4TybR3vvCRFEUnvO/gaY4Bnl1+u4eJSc0avIFcf05R3kgQPd12ZCguWG1DoeHh6iFEmZIIwIdt0
Znlw4LPFCoiIwn2VDgrf+TTKg2GbB8WABUUVjNS6iooBxC1EqSAJcX16zr1ZgxxtDCS3hOxXkvxS
zpueRBZARjt133rGJUsgQvTQAgMyC54Dy0UP+7vYbIBjAKXV2ujeKTLqG7jKVKGNB4kOr42tjhjW
LY+PQyGoLmIwTFWpvLOFEq0hQkRUmTsYCwoBpqKVyrIr1Weht1S2mGiYLcBEAGVyx4r0oMNC6QL0
5fxR/2pykEZOh1QfPkymZT6osYYjhbiLVd41Ng6/y9qZEk81uYfWXXN/3Q5R+jWxkAQtugy5ebLq
VnqVQxXQfecxVGA6lCRflEm9S+GfkgNCF7mYzoeSxw1BMOoQDrhmZ4yezbDYV24Fhsa+LvTg1q+q
9zCsMFoINkEVoHym3jatdjDaeOOVzd5XW3hYIBYk9YFE3rKKe958cHUikoWoCV+3cqD6T5mlaxEp
DIg2Cz9+Uav6yuKK6H1xH8TsrhJAxSJV3SfhQcqJlJc6pqqRmyg9oHr9NZ/EBketxSw0ATWrFTrA
K3XlWeYuLIKVn6Ga1EZbE9CzDrtTrSiP9lV6Xedt82UszW3GezIuhkOnoH6nDQsV/HTah69RLikv
oqkd8AzDTTnBAiCNmnXnUoyEeTNUFkmhlVd9V4EeF3m7muguJsx+lNQhLrHHMmAAUz45G/cJtQw9
JzLVrIUzcWarrZbek/Uj6L3Ke/DbLkZGUUdlbPxiZbzrY0zcW07eFADDuFMo7vkspkmPNAf07vnv
Ns8MuF8LJDFl9zKCvrfyG4n09WjcTyhWE3KUl6IWNVz54Cg7k7zx8B3fp8yk9K8C4n0iiouoobQA
Tm2krMpehZRNfYofCYgv4+rryO031PwD8zpp1LVJfdJokWH8Eer3bvkt6l6UEpkdfoNFnhV5NhS2
Yf4gfTpA02zRn7bDYhnmd030aA3gGKGhWukvv/9V8VDMao4P1L8sfi1OT17Gs5j0hgFcrSB5b6NV
WOdvaXQsuKJ5e45khJXqa8gzRDgskfdM/V6ZPJibu0YgmqavgvEGGGVXXqvg69TkZwxsL9uY9X0Y
3iBjQKS9x19xbaHzMQKexs/lS9u+NeQhKo4jX3tNe9QfcW2Jo69aSqnUdNeF/q4Od0bNGucRTEXY
weuu2JkNeOIaU6DqNkWERH8PGsjPEfQVcYR/sXLZSBogboDZaNBwech93t71bcddeFuStihWjtes
auu9Jy0ADyoyJpATCHnzynPQMfYWpYMKmPEe8YRXv3UW+Yt+rQ/UPNFq+Rd8snlTbMhW5IIM9ISC
4seE70SbqUKwQ6lCcnlTsQeRtWezXdrDT1c+Wg7EMlJ8YfLU9Qc4KF724HN2Wd1NxcLImp8d/EXf
6pdVQm1kk7c3gEq+tOUdzrdKiFPXV2R0NkOFYzjHaF686x6KjaxFJf+WpNT3DCI58HGdC5SwRdYA
lX0FtQanGoD9TlQ7+IyujsRZifM22bChXJTk5PLkawV2z0tATKUK0TaKAQVX5dChI4RKUd0/NgKS
eodKJ4z2zltV0Z0OHjYb3WcFq95mm7e3nX+jaC+h+tjUz7b55jV3hvowpV+Cba6yaY8YfQPD5DWM
igRQPeB6CMxRjLDIO/Wgw8L+MS2hUOcItG5dbHDdqt55eEZjgPgO+dPpkX8/SPMmbB8H+7V2KKY6
PCi0tzYgg9VvobKvygixRwTMUr/h1KtRKnJba5vgoB7mR05BsPf39HMRJI8GgqGxwqzVT5F7rDsi
D2dZooQSRI9Z/itEQ9xK79u+BSaCWreBIyQe0ypR4EidNSUzbKPXVmw8k70cLRNrj9f8Siak3BsK
4xlZMhga5Id0bCqABeT4J9rllBn+ouX3cbSzRAXD8inM7qPyR1S+mM17O5Vj8jcPCTjvHUu6IXgq
hu+I6bjJhKP+kkW3k16aE+0Nndy9shHta4IrtJI/teOLrQDGlbuw39dCQb1lN5rXSrYhE5nYjxXH
dn7w4P9QuYXrfEPBdacB74uo0bNSLHhY2aGBUDSg64XcjKc+AHNZJpxvbueucpau4j727KT8Laoe
0V0ny/sgyGSl9UpLX9ES/pKEB7N/6ewX5GjUbFsPTAL40dHeeoI6Rzh8MSrnizG+IDRuuFvH/eYR
U6P0uGgdHupYmozqEyVKgBVgf4B82sHSMm/j7IaTDWTXzoTm2/RcQ82jaoH65JmJ+CiScVhJS/UQ
QumpmvuwLhYdYUecUYxpF24IOBwMdXvVs12abirHsCq4NrTsPfGevPDBT7dmgnEGfNnOfdC0lNji
pwy/KgXyEjXv9WZZcuFku6Z+zfN1ij/IiCGYc4X9RKcTyi71/qfug3ARe6O4sz3guNObw39HJwj1
Jcy6h2sdh18F5bsR1CcIuudK7xd9+2bDYhLOne8+mQA8ILho+bVdXVfergm3dfGUaPiKNFg3LnBy
tQHe9c9lhA4XzOpEPPnThKDRbK4nZaGCtwMiMkn/lYR42T2NkufuvQ0auwSMGZmHBF9VtYHPX/Eg
cdGvBo2MuJ0rwU535T1kpF3q9ztwJxi35IlCXGNRkQQWaVJWU0Xkr+NAdDsv9ywO9iq8bmH9rbV4
2Ae9qZFtrt4sMrMhKnhuRmp1KPtrxRyUpRvUR8MTESFXl60sBHJUIjVoZpvCw5Z21BfZCFPQHJa8
brylWY7UHsNxGxPIYk2ebXMFe4PQQlnMU7/3BIRQfEgJxu19Y+Im6vkBgBQVYBk0RmfrIebiSv2x
0IgXZB3e2UHoQAuQ6xzuUiDMx1I1HkxoYXHk4vcEua4w07Un6ocscO6VlgXrR9gsIBjqxOZVUBly
3Vcqo6FhAK9C8KiHG0MC1AHjhul7BDjIYJoAcnt2gDS0++LrpOZaBLtdU1S7rrLvq9B5D4bxbajL
eytxj3Cj1pXwN+DBqAgMJQg7sr527DMlPeJFKB1Z6CGIONlIuAAbNUHqT1dXA+WLPs2WSJFU6gKx
WJscdRIdTF1uUu+q7omRlAhg4fcBT4CSQJfPWsC5nHpvi2+jd9srt6ZJ+e6J01aW+1g+dlx6JcaA
tn7bjBadaG70QP2aU5OqomHjC1wrNevY5weZ7TXD41AvHiZX0IKVGOLQEhKFSGOrcwfp6hGU1Hvi
G7tYc1GC+KUQZIJ1SHGcChGfffTt9DWs20OMFCnPDj13tWWhN19U+1kLy+smcREcW1Wgwdx2rzQ2
6rJ+uPMsaDYdkgoomj7UOvxL8S+uRQekMNPrqyCBpSoagHfdW4myRqDygLCCJ3MUby4SbX5yX+Lx
hBHZY5EE5aYKbhkrkOpjv4JOoKOFCzovr/dZcdVwcUQU3Nc+xjbKJEwzoaQIWBK5h92PUctjklVL
vYluAxNKZSxXmekdPROpWtUAEjYAUZA3onYAfsVLergOoagrzStCiCrZ7+SerFaWd1d54VyZKIF5
lOFTi0d9hL4IkKFhk0L4qcMCQkgEtnfybK5XTY28VM7fq5qVYmUI6z0XMVd5ASIqJn+vh7c23Llh
PFqknyJ0JnL/3kwOcW1tAmiqQ74oqBTEHu8NwgCfDCeC04LIrCGI90Zv1WMW1mIeaBXfHeU16xDg
9DxIisM2Laujw0rYOBrwt0Z9arH+WIcOHBSflIEEHV64LaUAntueH5Hzwfgssw9SxebZvW+blU/G
Tuk45NInVf8eSahsfrOxJZCRvnqI425Zl8aPYYphQNRDufdJ6Foby4KZU3rbJCW1jDFXlfQ3JQoH
adN/MyPko9ncEadFDk81quJdNK3vpiOXLMitxj8S7acTZODoqEYTaQ443zhcMGF1kwUHTQ1JF5vI
ncG6DDQckKBh46miFKqxMcyu2GST6VFO4U6nwgPa9E7zn4XFy0tD8ESxf/rc7I3yMAnKFqTmLYSg
ffImWnNtgwzIuPTaKFumTrmlUl26T13wXRljotqKG+rKgA2Y9og39kRcNTlZqkt9bx0ayL9JVi4g
VKIfq+hEmDkIYLjKmJl39sQUjapDC2SwPHgJ5fyHbDIOCt6k/Jnx2LGVELFJbyEnPawoRWCOfLPb
aFunLe4kr7mujW/yRP2JGST6PBODccMDuUp+6Kw3Uay18krX6m0p7320ELIBSxuz3uqyXCQBUF/r
EPKKtvFFzV879bmkCjd5DVd9syubbaLsQrSV7PTaJScpJHFSgiU2NuTiBc8i1VkbqrkPGmUTo0ps
ZL+i8klzb7wCTxwASOaLhX4DurDA2DuejjC9uzvkkQAzUWwEkIBi59Fj34KvuUaem+WyGtr6TQ9L
pH8R4m6HQ4mWKUj5nOggz++8PqIC1u7TzN1rJVCYGIXrctLBQAYiQxkVJwTPxo6L/wOJhkyOkS/r
SL3xDNiLVYrpZhEXL1GQTrqi1n1iQDIu9eBRqaJHqYI1jHuuhK57sx19fE5CHYA5kkKmC31m7Hel
i9hQjOG1T9G0p/sBHXIsH0tCJYRu47/ocaAsiWNxn4hwB5xcoi2E2LG0IPddJR5v0ZCPGUr5JpNy
3/jjPrd5GgKr/SmxQlvG8BHH2NxlCbOJrg2qD1CJazBcwt+25XBdA76tjEOSqJuig81jv4/jQwQL
Uxc466gVGpMr0zTWWvBaSMYauQvXfRXiVx4dXSAIWWo/paFNvPxNA6SQD9w+4soy3xKZwlowdiFp
kpBOG20LfFC9M6lTFyUwt4ItoooWlfJbFS0+Zdg1o7iVMbaPwUhir7UtzJudn75nwDUEeuKOMBvb
4mA66eOoVHde0K1ylDDJX/7o1WDlZsQCdY9QOYdHzBJLqByiok0CflM0L4USdOhfgGq2QN9oBsaQ
+hGpLpzyMJvLj24Afp3riizlDrDPfaPayJFBuzK6Bgekhgxs5ydwC9rcbTYeObvNqOt4nDPtqwJk
OkQPnJL5VUC/VA05TqMohpUzhLC0rXBsQKrH42tq/UuhnBSCpxjdXnMN75sg1ws5WTH2XdrX2JlR
ex485Dn1GNln1IIG4B5AOqIG/mtaDNmNyGUHsgux5Taq8Wr0JnO/zNAPRhmDwXdV5GCXkUBMDCAU
WFWUEhLjzode11QjcSpWqtUE92fAmj1WtW3sLevA2Nn8w/DEln55n8G79jvozpkLGPbdRRAk2I8N
+wrvhfa+tazlpHaRFSTNfCSSI7J39oOAdAZVd9X1+wQGgmPe1O2+sHBr8jp48lbZfvUCVrce64hs
O1cyQo+yGl4HxDv9gUIeVQuFLCVRh7jWmRLLaeGsknBHlUTgeAl0kXQRAATuCgVpmcoAFRm8Rx4Q
IdxLaptscmt595Lb0rcb3OVAyQtfxUUlgRng2sIGfdBge2j5YGHrCsCdWRVYQZiNR6GjkkfXAJgz
qNIaN2EYmM9qgjeQ0ivuLWAPdPCs0dIW//zH//zf/+t7/1/ez+yYxYOXpf/AKuGYBWld/fc/xT//
kf/fv7v78d//tA3HdgzDgqVga9IEVK7x59/f74PU4x/W/gdUl8pHuME+JCaofNDSsbr/8xYE8YpN
M5atylkLcLI7VdEC5wBK0A2Osr35z76vf+6BpWSudNrQOYhhQVmqevnPPm98/nygWi0ZbD7PZu0R
lZ7szP6iBcuQEny2ZdrGNEUfpqDwoDMhQ+ocyiRBpBYyf/oftiA/t1CWSCcUOi1AchmfLXl7vgMm
//p8DUFRtTVV2JpjabMhKvS8QinD5/Ml0uYkur8UAbRixzGQu2jzX+dbO7ViP7Y2Gy4KaiqSXpED
nZZklY7ms3g/38I0HOf6MxuuOtJL/DVpYYyRPKHmuEOR43wTpzphqqrJYaI7pphvit4Po6qyqOAM
BvKWXKzO8583gJSHLnWBN6dlT3P2YVE5RmZIq3GtA9y9/rH2Hs5//tSUf/y89fnzXAKj1Fs+n5LO
Dfutz2u2oCD+58Mk+PG6rVsO46Tqn5sJPMOIO5G4BxVH7eBWphdm+sQ0fPr+bOXi4qJqjcP3R2Ph
YPeZLs4P06nva7pj67pQOfn02dmHUodSdGPpHixMcUhK3Z3//ImFKj5+fjY8odfLIG35PM6PTQMH
dGnszrdwqQOzAYpbCYq7oQUAw7hma+u/+DzFHClUVpM07M/z21KbQ/mhRieLVPlOoG9x/vunBohK
o9RVYbCG5uOPLaeKUFWpHCqtfk6AZvRVCfaruDAPJ3aD4Ap1phtU11Tb+dyN3JN6URRUPUvxw83f
G28ljYew+n6+M6fm4kMrjvq5FT1UrK6CxnwYJ1AQTBU1/4vZ5g5ivxmSv8xvIojYSmA0nXtYmkmz
sOv6L7bDx+/PDtYh93l+2617CMFUe3sD8NGfDxFLSTNM3WZjGLOJEOQvUhnp7kG64gYp5qVZhH+x
ZKWh2YZmGI7QrFkTjtSUqHV0+5Aq7zZmEMvzPTi1Yj983p5NsqhE5XYRF4PWkwpDovWbrlz9eROW
QLtBWsIQJOI+r6Oka4zY7PABHoEOWGq/xdzj6OODeL6ZU5vCsqRlS6IChmt29umxVeip7ziHAn34
mvwu7pYaEmruBjeu+C8mnktOdbj9Df43m5UeDK3XavQpwg4yjkA6kjk535/pLJpFBeJDE9psZsYE
Ffm2pwkluNe7O0SnlkaNgijEPE+r8QoZL+yWkwNoO5J1bFmaNV9pOtCHQWjsFoQMzVW7jcf9YP04
36lTZ4r17zbmy60Uvic9a9qR7pvLm2Uc/mJiiPxNw1Cng9GYjRoyn7g0DoSeYxyuqbfmo7c534Up
1JjNi7RUYildcAjDG/28nBvXCFUKLCaQk6ew2BaJQsbrNSRfCaHvfFMnRoumDOHYbHzLNKcZ+xBU
ZU1ko3fRmofmxtYfZPN2/vMnJhwZL4bKEBiZSnu2MR3SMI6dhtbBg7kZJN8T3Bft7lh1Fy6Sfy3V
2ZCZ0+GlO5pE/ckwPvdDt2oDcYvOPPQYiiGJ1r54IV4vOWL9Uf+t7zp1x7A+6Tz1OzNd/XkvhaE5
urAtTTPt2bngYVGmB7VvgZFIr3yx9W8RXfcS58Ipd2KuTCF03ZhCR5NT6HMfNVmIssloptE2HsLr
F5bCdKDMh/Dj52dLIdE1nfI0c6UCjMdxsDXQMLnKihxt/zuoHTq15fPjNv3gcy3O1vlYmVmIyqh1
UEhEPSNb3j2fb2D6wLkGZsGYoUrQUwYNTFhNFSWZmiyNT8XQRFasbh/Pt3ayOyb3tODUlsY88YA8
jtsEI3tJxL+U4GAqX4V5YQmcOLHZRhrpb2FYjqPOlkCa9nbWB5YCJ93EVuQpTn8Uw5WUPVXCdB0B
K/zzLn1sb7YmotC1a17CysHTUVWNvXYBP3NfOs1fDB3RrGpqNoce8muflzb2py5arlI56FG+J7u0
C/xhGcXl6nx3Tq0H21DFFAmaumHNj27H6EavpDs67AD3iIsnuRs0cgSM8fMtndirtpCSzIEwSSLM
zyPoh1FcCcU/Dlj2wbCInAsn64muEByoIGjpCfIss64EiGmA0IudQ/ioYuBEIg8/4vi1wPngfE9O
rGqbitMUG5LPscRsyTVObAWZSBxMbpaSWsqw0obN+SZODdbHJmarzIIJIoM8Jd91h3BEdym+PdED
RzUtg5MZPgyhx+fFJTrAsU1m24e8HHclelBdhyEvgk3ne3Hi/HR0soIqEaIw9PmUj0TRfevz8nME
MgviKTfvMnNtOEc3/upWtxVCBecbPDFsnxqc/vzD3Y3WU09VgAbr18pDhyxxLjRwauCkzVlo23h5
y/lp45ERydU6pRSUAO7dAp1TjIc/74N0SNnqlrBNZx4Rtl3YpZ1heEf3akQJLr0Q4Z4aItPirUwW
jybmPWgdNMrRW/OOoF/KjdNd+PyJTehwHospeDI01ZpFHaknk9GrNQrT/iTWR5208HsQWz8UA/WL
Ro6Pfz5aliD0xMPSYDXPjslC66seTS7/SIGyX+Br8Refl/RD8lZmr88+H7dW0Ium9I+W9bMHee1c
+Pmn1hPf/f/f1z8v2MFNEq91cx+xzRaKwST34rYrtRbV4nxHLjU0mxcKabWCqpt/RI2hxv4vXqBM
er6JU7ud1LYupTBNgvXpzz9sPn007cCqfP9oNBSM08B/SlvO3kjR1xKq35fUqI/+JAOTDIianm9b
mwZqFtdMefX/1/j84RZ6XmOMresdhaWgkWT2ch97BfDwYMjXmlePN5oUORza/L5GL2YNbsDakeYv
lzJBRPn8rzkRk3z6MbNVU+A3F1nZNBKqWLf4DSvdwfOOugcrXsSLbrxQfdFODr2lmY4mhCp5SX4e
+owwOLVMdoHDNKNyrCD+XTz0NlBYNc38peITfms2kH471n51Bnj7sWlaSqVJz4prkDXMgd17sWcj
TT9hEQNf2wvTrdaUcl/Pj87JpUiszpPEtnVtXkkIqCG67rROQi15QqbxHiLJoTXCt/PNnDrorA/N
TH/+YTlqrWdGSh36xwJqr+m9O5DD/7yFqRbikHsn0WJMHf3QAkBn1euq0T1UlOhljPTVpevmVB8+
tjALAxQXqGouaaFtjgi6hPbzf9aD2bqp8bXxY5Pvqwh3AOO9cBlc+vnTPvkwQAOerXUKsu6QulQn
FiK/EPtP3Z9v+o/DMztxzCpU1cQG8YUVfAUAqsbMKQrvYhFfnx+nU7eazX1v8JCmQqHO1lLqhri3
2e6UcrxRnB2CJ9T3QRpEBxcD9r9oixWlUUy1LVvMroQAUUTS/QLepOnfOD4eqfldXuMQgVafbl2o
q54cQUn1iHBAN/X5mS3xjkGlkVcGjKVvsst/pGG7K2WJIXi1Ot+vU9ueJBS8HFIrvAlnuyUAJZAi
XUAZoIIn6l3ryDHjr3NhT57s0IdWpj//sOQ6GVBPGmlFj6+QoP4S17sMAntvXThyT/XGAd4pbdI4
xm8v21zUnXBasuiIQyM3HN54g9xWg3dhfk5lcXjU/rud2WroGp5UKG+zxO1+ZyfjBu3jdzHKm2oI
t2GPSp4s3nqleqyN5C/OaUYSuAZXCqX92S1mtH2fSku6B7dLEN6C0AC7xXCMS+v91NX9sZ1ZFzOz
rzN9MN2DlwKzjYWA9p/F4opE2XiVNHgtG0WgLhRDywkiSq9H7GA6rVhAX0rFGL8ICxhRGSkFZMkc
sfMc4xlFS/a2a67h+VToW7QY0YJ+WVa5A7QQxMjKbwGgYn+BYkKAXESEkgXPEmxWVcfx4DTiFSFN
CXEn8il18/XbFmoehqCgve3OU356FRpCaReVS0X23qbrYXgifmZt3QDlIXdQEEZNMSyyE9O9KaP4
V4/It/C68nthlO+yS0oSceCclKJEydWukYvhEbXVURdSJZpaoNmTeB+OTrvwEUhdgCCK1ybV5rVq
dsnaj9pi0SaVsdeRalyOeg7OKJHonaYB2Hi7xCmWVIUKsNHu/mKTOdx65GF5Pf6WjS0aNQ1DxeZa
aoGa3a0Xrf71/GHx24Hr8JDnGc9LSyfynscIBi6QZlPjhmgrR0Vco9qCsKHbsBwezjf02xU1a2h2
siswecpKG5VDHIMIR2b+T6/A2fdnp56A3tAEku8rD/0+O/7FjyfNSjLZMkiE/nb/+SKK4XRD2Gal
hsBHC9+5P9+GNl3Sny7ZqQfChM9uCF6k2ixGGN1Kj+s8JLLuoZsZSVJf5SC2UU0RJPu9zn8vETX6
0kcCySHockjedd4W+f1oYXsB0j4d6OG2YxHamNuvuWL9TZBXxbNSIKt6/seenM0Pv3UWcKSjpWKI
F3tHTbN/Bi2w4KJo9AuN/Hb0zwZkNuoEyeQ04G0dfe82se1FZ0NtrvwLx+JvF9nUiqRIQAJfalIa
ny8yCHpxAA0WP9DmBX8JGIZ7LKKXOujUvxgzyxIO1TtdpbXPDXnIAicjJ9rRDYenOBEPhdKt/6Mm
5vWhkIqebABpH6V/7eD7hyLl+QZOHhf/7oMxu6oCtyjDLlO9Y2sj9l79qHGZLzyYRgEuDX+c/ptm
hsiMWhch4W9ZLas2G1etK++YQYvQ0it9+IWt8vkOnZz9D23MjqW8cFNpZI13rHsFineLsiUasgr8
Y0NeGLuTy9nRptwv6RpznkFJHTdwpcX+TtCR8vSvHRo/oAX/ohWN1znJISEtsD6fVxmy6nZiR0S1
NhbCXr9DgdU0rM35UTu1/T82MtszrZJAMyPHfAgL42cVIFAblY/nmzg1Wh+bmE2MErRjrhYEzLn9
NETHbEROYXe+idO9cFSKWtqENpltyJaHq573VDTQnIrRb8zeKn248KA52YY0EO2hKkMBbX4tGaCK
LAFmxtz08jnVLlzfJ0fJJB1jczshdDC7MxzZDaZRKWBl+vTYQHdrovjgud7qL0YKwCmhguVQGJ7N
N0en2beuqRxU7Q1xh0F9OP/9k92wKb5QIZnqV7Nu+NTma18vufqijYtemY5W6IUunGyCnLSG048u
gBZ93hdFoYneLw3lALyph8sOM8tse3eTVkV04aA/cZHrFkVSYkSeevo8NRvbfafX2aAdtGZ4UAs0
i8wUnaZWt+/cAgcpN6Ew09s42J8fxZPtkqM1wKIAbZq/MVNdV0cZ1dohR5bVUzdhCk+zeMZDvBj3
I9H1+eZO3AU6eR9KGwjgsThmkyZt11PazFEPbobKHQZoObKyGCYa1r7AfO98YyfOaUrPGscny4/d
NNurGEoNZhOmjGmUYmBUKsV1qRUTSzpcBR40sPPNnVgtNDdlBRjI38EDvWnbSksZH3gKWmoIH6fR
FXodFzp1qhXefIR8ZOio28zWpBfmvhNUmnZouhgazA9XT5GiKy60IqZ63CywBGKlArKgzmGKefqs
dnlTxnEhD3WLB1BjoIXE6sUUKHLrfZ5iox6NSYn/Eo/BmyAf43cMvr193zTZDqcwqOY53OdINeuN
XvrlW2tU9UPvpTaqIlrKygrtdeUp6o2ry8nLGeg4IoP+ynRCZW2UzBJmhIjO5jhKp/FkdxgjyVfb
GDRY+dDi3qMO/irocZRWRl6YVTGgyo+XEirbHBbIEyrmQ+kO/VrIoNmen+kTC+vT4Ex//iGP4eFe
5leilocQLkmlIaKwMFHdQqrrfDsn5hosncF/TCgH+jy6jxvhZH2pwZmzt5m2z9K17a/PN3GiK5+a
mAXlOfFtEmc0ocAlolzeX/nDTvnxF42wJ4CZUphj+D+PV4hoftQFrX2wYYlrW4jniNKxSi4s2hNn
Gbizfzczu/7rwh8bNaYZs0NXJLqunaVm/PQ7lCIOoW9dWAS/Z39QjvnY3DR7H1ZBrCtKVmU1LDGp
cz5vx9qeTNFX0g1WNTZDrWaiefRNjC/nR/PUqtCIbzWbJx+YitkZGuVWVWKJbh8M7GXqDi+a0HjN
g2R1vpnpdJydAEKjAKBP5bvfeSl+OYjIUvLJ7B4fkOy+tH4ocJUmZe9Wf9SV1yjML0zgyZ59aFL/
PKJJhIJK1JX2wcoeW1jQ/sLxL+TsTsRWn3o1W4rBiCRyMxawbbzsuzFE3/JIbM4P3Kkt9XHgZsuw
SarM0jwGzuhfsngL1QmLqU1nXJifU4MFuYBXIcV7S5/fblQ+E80edMBCiE3l+n2LoVUzXJiRU31B
W48jQjra7w9dlaMbghqIJNEaCII5CwNyfp68V8GF3ohTE2NIAGkmKH3TnK9qmUGsDNXJTk261gqN
sGDVJGP2aCQOt0KatesmhLvahrr+zXTcCBcC9N+dEBn/QUvwMgtr+R0gDbamsCMPJX4OV7aom6tA
a9K1bpburos1OH5+rX5tU39cFYRZqyDiIoKLjYp1q3b46mWwzO5ljYWNw+W7H7Qal5GuVlaFEoWI
/AnylI1rX+MC2SJPkJjYLFg9qUe13Vo8ChZO6Dj7GnnaNdSGjJkRch8aIr1wcE+7fL49P47X7OAW
Y6mMisLMOONtiPIgiVRUxZrqyrN/nl/PJ1uyIKnpMKRMWAKfd2UW9R3vhdo8tDBjA7RF402T3zuT
k6B2f76pk4sASBUIJJ7vvz13qfKXCFoJ8zDKbOFrXx2kDP68hQmgPEEgdAl+8HNnEtmE4dBA7fUX
JQBB52KEe2pbCuDvDvUayr1z/FHiNhS6Mt8+FDFGeZisbVX7wtSf2pQfm5j+/MPFY6AHpoipiUq7
Qy/cwpc0vPZe/2KgxMQWtA0oUvNHqIzDQYyharGT7hX3GF7a7yeWL3S7qWzHf38LbRIXNnfYVdYh
ogwOaz/I2wszfWoieKOTOrMgtvyWB/dhYyMtTbEpa92lXo8oJ/uEiETwFwKBU/vjY0OznZjiopKo
gmpT7CS3Rilw0PSutL5ApgwlpkG5kB04GXd8bG/2rCldx4P1PbgH3w3SlRrWxDij/X9IO7PmuHEl
C/8iRnBfXmvXYouSd78w2rbMfd/56+ejZ6ZdBTGKIfV98H1QB7MAJBJA5slzgl2cwjGbpBDDm2pX
U9+AWDce2/4BDGH1+bp3LE4uNwPiNMcP++nSBSM5qo1hAMtl0JYpPXft/bDWVbpmQjhGR2VItUzB
RB/daMpT0jw58ht8fK6fzdlVwBliJoQHKBivErLIcCi/DwhjbrxCv7k+U8pSTLMN0PEyPQQIVgoP
Nssw6ynjxHrobJiuHO2wjTtI1aIsOklVfusF0uMhDaUbU0JpqbW/6OhqXP8JS/ECRBzCTqT3lBc5
K6sryt5KE8oc5vAc8urOouTLRHO+92rEFFdiGwCbLpvEPkUVomsTmEB3fLp/YpBERY4QTF6UBypt
0RteRqgRkxQ3qH3yPBL8L+P0i6OBVhAIssLRuFPiBBR7tDJz6kvwzjyiM0Pi6umy8r8wEqdDB8XO
DNSFSyhxtMCA+tFK4bs2ZolRZRtJlfZu0CSoBEbNuxkKRHsc2FcONakXNB9ht8qRO9nF8pAc0YyC
Vg6d0Xs7gy5QD0aU+LLE28tqo8NiWvsaNGWhfEwKE/26PrfcBJrgXVDn1d3Eje2YWPAeFGNbwXpp
evtaQnt50Mv8NuqV8V0tpQqkOSHUsVFr/qpsskeWl5s7cDHVtoBoHzUkbg5DMCaQJ0FenkG/te3j
vN2olE33tWOaxziXEMCI6v4kB5EFTb08fbJHC5HlGsKZXJEogSqKtzXlEXZrNTdO0xBZO8i9DlBn
w3IQdO8xMN3EstXvo6xAGg0WKAgfquZUp/o3y0x+KIRl5A5y+1ZVxztdTiGLguWlHSb5tho0hOsL
CYZQWa7cNoYUZAwnaaP6arTVxyD5qluht5VRpdjrjfqTChlKZ3Vt7wwY1uHflR+VIoU/UcnlnV9A
WtdN9FYAWRx3iBFM72VSlEddglyhtWX/5A8Dcgswg1BV7qFhTrp4q8UzH4pkITzatDqKAIXiQUql
wThVSoZ+OwWKebJiBHDLED6ZATg81G7TczlaLKocqPTyVcmjo87UF3FW3lBla9+z+BATdIWKMI/R
7tVUhyyBx/5M/ayjrg2fYGt639Uc9dS6CdMDXH3BruRYPqrN2A/bKWxDWGghjv2ipXqDWK2kAXlO
vE9F14Mxg47nBvWF4bnJp69qDryMQrm8nZIAumU/Tv8BMgPHZAhJQt04KjcVC45BIzc1hI+tCs3q
Rtv5fglS10E9fJe3k3GvpnF2snryTWMMgCPXAAtaTva7qFPozj2UPtWs9G+9SPY+l2U4PtPLg0Z6
ZCOEJiF4DZFy+87qIvR9m6EJf8ZaNaIGHkpbstXqb7307YOe+j5yr3p/70QQ67WVXhzyzOt3cYyU
S6JbNfkQzd6YHr5rwuV8G2YJnJCACbK9WSMnZhVdd1cbvXk7JLDlTp2sbGGWQ3cC3pVj4NjtY9r6
/j9yXCA9nk2Zgb6GUcTbpoBjPUWhYNM4bf8un4rknRJJzkmVYVqyczOBcnKWIa9KaVtKo4FKS5S/
m7I+uAm1ujh202+EHbeB393XlFt2ml6sNdotRXMqD4A75nZsU2x1lfvO6s089x5GSwV/1PM65z/8
PXjATNAVvX50LB3CM6ZKUSgwk76Z7z5nV81SLrIE8QZQdA5MP/mAxmblHfMKAanrhpZOSULKDKti
j/LauDSUj5qd03/OpcbfUVAtipVb0+L3STgbhq06OtfBy+/DXgZfYAAaLY54xWRQQA7omFwfw8Jk
zRQSXIfI1VGVmP9+NllWFtuVU4fmA1xxcnjMor3Ur9wm1kzMznFmAphWLBkjJtr8YGcqcVCCkWXl
QrswV7SN0qsxexdP8vnvZ0YSDgqCchi56IKZKHutoLMWP+/MkLa56wAXvvx8pxajM8ZG5BIyTPSH
VjxpYYp45euA9AHQg/QV7iAlmfMI5bXI7ZDIVmPop733Rv/x+lIvjYF7B8hSBQokVezTThUpMINR
CV0otdCSIrz9t+8LrjQoRVNbJt+3vkT6YZBW3GieYiF5QEuRQTuGzJv+RSNA4VdcesI8dAsDgUXn
Mz2HEZpXKCjt3zCOM0OCK3GqGZkz1aE7HEb9gyw/Xf/8wtPLsslOqYbJg/vFI3WwJds2xxx17ly+
q6HqSaxHPczJ+SOfU3/6b8YEvw0zzSyQgY3cXvMdeMXGdxwsIBoaM9mqMzl7Eelfrptc8mUuoKRf
58v0ixqq1Xuwb8oI/iboJaNiO4b57YhMxHUrS848v5Nlh5wIdoTLtGdpo9wNTuRCwG+g+LMGx1zw
NluG0WB+LYIbE19AATsIImwlcrMA9uweli75p6GPuwSy8OsjWZivC0vC3o8734bRib0fmTQ5SBC/
Vx8doPTXrayNRzirJvrokjiTI9eIv+cgBQtoRTtUSVfJUdaGI+weyS6COFbUyG0LV/OOXeGG/coL
Z9EEOJk/eOYZyXoZjPUgaHS1YO3j8Gujw5e6N+XXO7E9V7VpcwaZ8wKNa4ypmQVWQUCOkxGdrDQK
PgZopj7l8qT8uL40C66MLZNDGBQLFW3BlaHn8ip1qiO30vcTour7659fnK2zzwuvQRmO/kD2KkKA
6tF8Eb2PbPlG1eTXQuchAzsfheDGXtDVTe83kVtPkMJ/L2DULA5w710fzKIbnw1GcONwzGvF8crI
naRbA6pt/WNes/orL/W1FRF8WNFZ+sZhRcLY2xQlJZ3KvT6Ol+1Ff6aLOzFLTqiUhUXPa0DKsk58
GQsFilM94ZkQmZJ6hNNrfNfm1DV5R8T+wUn1dBv0mrMt/BBORz/O3zTavz9FcBCnQm8gD/gplrfT
0FaQD9fHujybf78veEYTBEB7wVG6Kht1N1a7659fOE/pBwWsCnHwXBYWFqvv6QcjK8t5Wj+mMaTO
T17sIgnX+K9mvZvX7MzSvNPO7pjwMin1VHacOdIzCLppjVdq0bnPvj///ez7VGZN3tpsISmzDJQd
OgTW4c0M0nwrI0J6fdrmx4NwnWIwQD/ghYXrQETpjR2qJnXHqqfJXh+GbSD9mFrIDelCqf1u06a/
6rUm4UVH4EiF7YjOR87Vy/EVamAgJ5fGLopHmvGY6W/ZVAZDkqHOsoAmCQ+mCMnOQIFS0s1yZB6c
6XPgs4GUx8hBrBWe11a9oVWuc1wAUjs0M9/g6IAeqKLRw01iSfCPNJ+CbIqd2CWd3sKT81rCPNwP
AA1t1g7vgRfgbKiES2fw1cStjH+ARvcHZ+Zm/XjdLf4Q7Ih+AXaGV6dNYfMFTDiJe08tR6zMXfXV
hyHamRGdjzu4VSXwFn0D+7C0bVYRt0vOwTWLjlh6lV+W0cz5x8T9hN363vvYVyuvh6XPWxTnaIPm
fSWLBUEvycwhq/rEBZc6RIcwfP0hTleNTQiaA50l+vboG81ka2Hoeu2T/q0sH64vy8LPv/i8EKPj
GFrUyOHzUGJHOoSnQ7v7bxbmX3AWfBSFTBj59sAdTP+uruQPhUZt9rqNhasIKFSbdwGIM3rRhACn
agmcj3oaunKNSJtNx8ujkT/9NxvzcXE2jjTqrAx5lhCgc7XRkYysjK+yVq2MZHE9gBcwECTAiDeX
VorKDHs0eEMUZriySR9Ri3jDMEjpziAGmUevsOC+Feh+4mkwn84KVt7vuCkPdtrsr1tZOHGASNBd
LxMtiS3CZEUGQh9wgIcu6INA+z2hvWD19m7WrrhuaGnlzw0JV3bZ6arWbxlOOD7Aq25NaJN16esv
Mn9wkzwHeXe+yBCMUjfp8UQCYiSX7jlIgfjtW8ahApekS9Sm/Cas+6QklWzGY+C2Ml0UbfTJjrJP
Wa4/vmG6zswI11x1LAGap5gZ+xHlj9iod7nUTjsVvcEVF1i6iToKNKyGScKUws+8dGcbRkoivzGC
DltcOJ0sOEB68VzLzRNo2O9ZGcy6sPLGQ6zK86iFDPGHWPdWEE6L7nH2G4TAkDXgQkab8do2rAUg
CG/rMHsklb6Wsl063i5GK3j8xEPb9nIZbWnbvJ98+SFU40/59E9VJq6e6Kjn9A9FDqWB8dX216wv
RQ2FvMiMs6C0KTahZXWSov2tB26Fzgvcz2/x/7PPCyHcMsfB9z0zcEN7h6iM/eO6Uy7+elKr1PF5
GVsiIlLzNbNESy9wSecjSBTwknT6VzMZQogJvdi/RoQxtFlVKn3fYqR0Ne2fwNSOXd6v+Pyiu1GL
mHEiCgFWMJIHY2rUsxHHuoE7m+rHBmWWlVCxNF1cQ1lmsNVUfQUjVmg7WVPGHETab/CcvrxyHVwa
BM90KFfA1UCLJoSivnWKOolsVhu9x2Tn5PtkLTYsDuHMhBCGgiydkibBhINgnb+zdq93KGCAkGwR
QTjihL1IoUwt/JGcfYHga2oom3T6fd3CwiPHObcgHDu5nLRRb5KL5G1o1K4c3krSvYpw0vRPW/5A
vuW6ueX5+jsg4f3RxGXtRz7mcvmjh9JGjgrKf7Igpj0pvqexDN7MRSQhto7SyorMMy5c/s/nS7x1
VPZo9FXJishZfxyl4TSGw6mU232sSI+FOfy6Ppp5+q+ZE1yYvHSTyl0cuR6ySTqFec91VDfC9oAI
mhf9c93c8o75d3lUwZ07IktALwWJCAn1NwntV71QvY3hDF/+m6HZT86O1L71Bg5SDJn5Ly94jMNP
cf/1uomlm9uZZ4tQN4vcdFUpAUlDfx+Gp7J4R2Ia2fvrVhYdmq6nGfGmv2wPQVY8NK2BWoWUhkcv
jnbNGzqO4XT8a0E4+RVJy9ICFK2LeOUG0SPU3P7bEIQgY45VTI8LPtbED9mpW6M0X54hiDeVP1d1
8VBMcqfSetOnTnBvSFt0lN7y6/9+XvCkyspIqZpS6PY6d5PhUe/XujUXHWlmDv2/Acyb5sxXzSKr
jdBCYgGg/DbrnifjY90epGqtYLO418/sCAsNYMTKEp2R5FAYSN4v1FCaCSVfFH9UBfmpsdz9t6kT
Fh5stan5QIxcCYlcZTOEK0uzGE3OBiScLbSCGIki2aGrpwGikyXqhjYllZ/XR/En+/8iRvLckOce
V/IyQowM7Wgc6Twi4scD+jsO8vLohNTbSosVVIFCZDyTLJv5JXQ0g8Dn9IXTbDtT1r47XVwfc8RU
t2oZGY9plnY3UOg8K3GYo+1pRXvLQVRrKs1oF6qDt4VDGinhKNKPhh4k71VqIEel0LXv8YQEC/Uw
4H9emh1zOF5XbjOLbmgAZ+T8oU/EFGJz2bZ2aYHEciHBeNCtHGEx2Omb4RSFa2nCxYVD5GDOKEG6
KHKIxjBp2EVp4YnyySlvnfy9Eq9kIhfP0TMTwqL5pV8aVufgG2FGssZsqoMU5MHBKk3lPiuL8WRD
yf4WhzwzKkxhYoQ0CSYYNdp+Q8GVxpegbVbC6fLkkfUgi8tbUcSkoAKtVyPCpG7lSUgWjRKi4Vl9
M/jx/rrjLxoiuUL6A0YQW8S50iViDC30Iy5c4JGHElX3I6xXUB1rNoQt3BtZoydgrt1x6N8H0nQb
O+YHtAVen3vklk7mC5bSuaIoLEyYIGs1+hxBUX+QEab9r98XD4lw0nMU56iHfi6NrbWWtVs84og9
UPCpFEDESkEdWE1Y1SmlqviLjtLQWhJq7fvCZhkogMaNRK01nrZ+hzT6ymZc+74w/epQF6YdUDO0
+52T7tde3Yt7fdZDgsqL7jYxhzbZdubIMXfmPN0bFmp3XrAZsnBTmV+43eyu74rFMIkz8azU2YKy
cIp6hdxLka9xhcVCOuSb3PuNGNZmLKbDdUtLe0ODeJFUGlcD68VGb1GMj9MetJBlb8rkZzAZ+9FW
V2LWUmMAzQ507YJHonQilmy0qChUfyBoVUF3nPLpURt6aIikCO0rBWRqjlxPHHQ7TiIj68OVaLbk
Gjq0pWRYgUURbS4vP74POCazqeiN/elbs0ZduvZ1wbG1rKy6zuNMa74C3UWl+/UrdP7jBb/WR6mo
/HiMXC2gf2w3ZlD+f7tuYsndZgJIoIHAbCBmupyfyR7Tvi+5HDqxvik+Wndtuh2qteTw0tVwZuE3
eJqBjhdDfZzLQ9NY7CDPjzet8b6xTkF86vOnwnGQWn9DO9XM7fCvOSHqV2Y1jNAURq6CsGq0UZqn
65M2T4p4YwP+BJIDPDUySvPOOrtRO2CH4tCzIXkIpi910me7wJu1Oi2JZ1p6cgDG+F77re3W/G0p
EkGFRyhiv5LbEgz3kixFjgJBJUfqIe2HnZarh0G1TqrafKh6Z399nGvmhFg0qelgFxnmAhVF6344
xKYExBzmynR8sMNgJfQt7SYYwuhSg+8bBOD897NphXvVHk05DNxOyb4YunRnJPbKSbEU80BIItiB
CMxLPZBQqnqj6dDljM1dVx6n6Agw+/qkrZj4Ew/PRiEXjm421kybm31T8s+1/3Nwfl03sTRRc+12
1puggUcMqU1spIbjUwEby7vcf0I17A2BBzwyObuZSI3S0eVKDGGQ+rYRxm5W8njThztdeSrsNRWs
JfcC4Sfr5Geh4xdVvHAv0oJ2HLvmuK3T2yA6wGhXJvfDq6nR5xvmmSEhjmaFFOGxwBL06gB4Ka5W
ihtLQfT8+4LjJjCme5rB92vnQ+Tt5OC3LP8049eDxS9GIWx+SBdsvwmy2O3rh/HeaFYGsbYawmb3
2zhKoWpjEM19j0pKGT0nqID47Z0j5St7ZG3CBP+SxqKz1AZbA3L2MVecJ2M8rua2lnbi+bIIxwAt
VKPiNfiXodcIKX8LUNpMzbeUfM6tCCeoabVBFdaMxS5+VyhX9WsiBcrKOMSIksllUenQrrqx5ZxQ
L42dO8m7kbxPefjLp80eqtlNk7/XnJtWQfP85KS0J63toZUlE2WbFGvWwI34EV6xHYedH5z86aD4
N6+PbFC9znGN01U35MvAEyQWmVs1Z6jByXmXrrU9Lvr42eeF22BaO1WpWnw+zf+BHTJ+ruK9pxzD
4NtrhwHeD4Zn2mFmTkqRBSEYHTpeJ6BXcY4uxsaRXw/2hWmD/lCEHKGT5eF5OU+Em8EK7CZxQ5Wk
avi1bvaVTF/R65MBCpSdM5sg8AH9xfUwHyPKttTy3aL41o1PlXarGitx5+VhNkt7mI5BO7cDp4ew
f4KsL4bY1COX1jLvOZPW+Fde7h6+r1vwV5EMIsUtBGcdoGcvV13oZhJC5/DB5q+uCV0aEOIyJEGZ
lmcYyNNmA+q+KV6tBAvoYWbIn/s6DLBNwmpHit01U5Cm7t1YfKrWukZe7my+blKKo+2CR6fIJxZo
I4JvoZ+6dfKhkSCzqOlOMd8nrwc/4rFQ1JmziMTL5nrTL80pNoLE1Wr9YxI+DjwC0vpWb1bueAsO
dWFHCPtSZlZGZWMnPhnvwzV3Wvo6Mihz8wO9f2BQLnfeoDrpUPph4UoRmtVPdtOv3L3WDAg/P+96
OukaDNjRDhDV0O6vx6aF5dbOByDst0waLHkq+H5WfB2MW/pJm+E2Mj683goyXggs0R8HUZewKcJo
aEo6n0uXG1Fx6rSbyj/Fxem6kaWp4klPnOUf7pDCWhSV4ilOaBWu8bN0Puvqp+ufn3/j5TNvTov8
/bywEm0fyvmgmIVbJN02r9Fq39nemprf4hhMbvLIw9C1JR7uliVNYaHT+We1t1XgbGgO3r5hGLD4
qYCBeTnqs0OcPUgQoQ9JTau5a1XjcIrDpPumh1H7Se9LZ3fd1NJgZlVeE5w2XZMiBjMtSsOIwrhw
8/iOGuyrk7mgmM6+LgwkNafENGK+3hi3FeogGqTdVb/S5bC06CAXgXjCigDHlLA9YiUJ8rRgPXJ/
oNHwpnWepuoNQQS8CDNEzKW9SZRXNKTRsywYmVxdfiwyN379Mlx8XrjmSBznUp3weY+tUbhviFAA
UkhQwlIBN4GYhTArOCXKQcvdzHak7ZAr5hbAgvr6hZhjLMRbsw4lnb6XbmvIUWpo0ZS7eBtc69pG
6cJtD8/XdZed11PY5BdmZpc+2x0e99rO0zATF5/LatiqJHezDo3DhwGIR7kfovhw3eKCh5HUm6se
vN11WGwuLZZ1ljXwPLLsQ7oZtN2YP0jpSvhdsyFMXirzxDJqbHTK57D6hb7Bri+P18excJDMOTaw
Ygh40pE7/4azmbMlehkSpOBctbifpicpa49hm59A3a8s0UJUuTAk7HsrjWyJwinptm0Y0xk/rN2m
F2YLQaWZJNOEW4hbyuVIOispYA+ZqePVb7J1aLQbfQ1at2hCAVNHIprYIkbGEYZWXrwdonnOBz0a
N6r5I4irlUi/MFEGYeVfI8JEJSVSSW2NEd3sN3FyX/lrgWtht9BLDgSe5oSZy1o4Eh1PUrU2R5jI
lD86arkdfHurtb/06L6ula2a5W/pmeHefmZSCMg5xFVxVsBqHsdfKuOdA6tIcMz0lZC5ABudnwdU
v2asChRcgg9UQxS0yhTAA1+dwvBX4Bz9LN8raLU0xSez+ZrCrRBnH8vx5/VdtLhmwIz/8GkCkBV2
agyarNb6wndbc5t+G9YyeWufn/9+tkkntU2d0omhOY/rbagGmyK5uT6AecmFAMrE/R2AEAZqKE0c
p4LxmDa9ZGfmRyn8IgeoQ+29t7i3QUcTbZQUK8SOXW4xcZRQAn/gCW++g5u4vlGyN9RacYQzK0J4
1qxcGpJZTMeuDlq8TYqVW8ziihBn/rx3IeoRLq0adMmt0dOkUv2UB2QNdteXYynQ8Ewku406J6Sm
wufHvsqReKBvQWnTxyTNT7VsPlLhXQn+S6M4NyMEAt+q616WMZNl6ocu1D84UvYWEzNTNwxR5KF1
wYRnGXXVZk3o+vndWJ2Glc/PEyH6repw6+ZiTAJFvOjVrRbluWYEbmbN5MvqroqcXWbVWx8VQuXV
Eo1gns+sid1DXUni0S8tUM96elDb5AFc7BqN9dKakKxHF1zhmmyJwRlGKCVPLGx0ze1zJK/s8+Wv
M1uMBCyZWPSy/UKrlQFoO5z/dfdOWmtPWnJc2En+/b5weKlDk/HcArevN0/yVB773N4E06tFDfn1
51ZmrziLh4hN2qUuMwoj/whi54tprVxWltxKQ4dVhV0NLhGRujyUw66rczaGpUK8UyHB4aVPzUzU
7kj7APjOir2lZYGq0CB3Q/qM+9jlgPrMKTTLY5dwhdq8b3lBXo8nS+NBp44vQ1CJuLlw/MqpnOhh
OXNlNLdm985WYA+Com0X/rpuZ3EcOkFd0ebjRCwRG+2U6K1aUtMKPX8zJD2NKPrnN9gwSJuSgCIt
IWqySXB6VUPJXBX3cWdvEF1amazFQcCCBLMjYBpHJJLPnS6l23sAoFUFe9vcd5G+cgbOu0CMWuQk
5u6k+QEhIo0m0ILWaA9ErUraRT0IOv2x7YPdFKxd9ZYtcc2jGZVbsQgK8mvFru1m9F1H2WpQynWb
mVp5MN80oL9m1Ev/1cdCR+SNV0RipbuomnYlaVrHk7e1sSaTN7vqi7lDXILXCuT7L3A8BbSc6jA1
jEjdwF9m9AdduYc5xWx56G+9auWgX0C+cI84syccYLmHFkRSYm/01U0GzEWrDtAwZZtmOxYPXihv
8unVNcJLk+JuNcsATnGEZrRkWyQ76fVc2PP34Xemd9gkyypEGwWKV03JUf5xnHdSdOiKbGvLr5cX
ujQinASdPJpRAtWEO5UfO/BW0hsIEbCADB4PGNmipVeYJs1Rhz62eFFW+ffcehr10/VAs7h3HIsG
RXILCG0JTu2pUj2NZoPEsOc/Ruiiwpjz2GX1u6ZfA/AvetksyT3LsvBMMoXZkka1tJsCvAF6rDUq
6d6tX3oHTYrdyRhImISHpJgZ/xqu56/nyyVDc2ZbOE1NNTSi3KBhTHIOtnw3dmvY/qXT59yAsIUC
ZBKA3zO4rr+L8m8ShNXWZO5imSub/IbgDQqbpwWOzaVQeAG2Q2EVvWfhFM1pim+sm9f7BA2liL5C
GvgSB6cEjdKnAYEuCyqXeu5hHKZ3kto/+pr1+orUzDXIPYcqoa6IDZ/lNLYD/OJzh/RYH1o/bH7n
WjytYeuW4ilUtLNcuzlDOITVR1tsgKSPG3Slm9tWiw+Dce/AUuhDJBsY/c7IP7TG2v1qXnExiJ8b
FTxCVaZCSmQlcBses8iqgxv8VgYeLGHHLHxOg7Vk59JWJsk1D5NgAUz58nzqnWoa1BDEUB3494GU
1JuxNuHTkHfBOL6+FDq3LP6/LUeofjuyNbVaR9ei1GuoxZbgIlfOh8U0hwMfIGl0BO2oJl4Ox1Ck
wVPrCRIA2bwrpuKDh2RDaCAY4vnve6v66NWzWKXykJXOVorK/fVNsHTJB0Q799SzxV4ox8k0/3qI
tdAGbAXvx9z5WhXVzrO1t5xT8LJbM7SRyooYFEPbHnyQtKzalO3M+vvQPFvFWl5yYTD4Nzx7AMpm
ThDBNXIkY9I0T8BOTuoHFHFvprqHInStQL7ggZgxEUjn0gdBvLBkLBh8uj1zpsifwwFK22LYhuy4
XPn56sWBuxNOIig69Lncf+kbXRH0Yd5A3qBW0Y3facdGMbZqba4k9hcuyVy9wRVAezmrbQtmUkWH
RhAmR1eyT35wXCvHL07X38+LJMxDkqZG1vEAMyChKepjXCLi4x3GbuXBsrj6Z3aE48LzuDgnCMHS
tsNFDvU7ifSXE63lc5Z2LJQzkNLTjQ8AQ2xmqTytQhjCh1Ij/xy1XxwpOXiRtqkzdG+LXWRMm06q
Nkr8QeU1cN0hFqfyzLRwjWkiyZD9gZWqIzpNBhWkiRtq2i4d1p4185oLUR3c6Iz+oFH4JaJx7IZJ
KiEIftC1rzWNcEklneT8ySg+JFK9RefppulXgu3S4MDRQr/Bv3TqC9uqbcxeNXVkVgtN3wfTL7l+
6MZwWyK/8epZtGh/nN/Q5OUscf+OHeTZclhynY0RZbTR5PT2Uxue8nGt7rfgknNQNUGYQmhHP+fl
BtZ9nZ73nORGOtZ7eDJOLYAdpzRWBrTkkhd2hDN4KKJRMzw1cBPYq5Qpewf98P0g18ewfJJC9aFQ
7AO181MdV8esTI/X53PBVy6sC/GjiVC6bFstcFG82uhNvk3jgM7Ju3j64njUPWT4raan6zYXbh3n
NkVcWlQrKXAurjqWWZM3eO/bEW8447s1Nccpzd+bzYfrBheCpMWNA7pbguRLKqg+i8omK2jMx7N2
cVHv6uHzdQuLzvLXgjgkj2MgCDOHadS/9uE7Q3uXyN+vm1icNZANgODg339J1xJrRU/Gh5pK9pCU
O6TRfGXnxB/L/tivnZKLwzmzNU/oWWKv6B0YSTX0XPXyLrmDi0EfVu5O8+4RYhRFBzKrkEtxqxAr
RINK/SFwDPZxf6dEhyR+Jxcn/cF6SynqwpAQdju98j0AI7wUIqTs2nYzym7kPIbJvYfmYqeH+9Rq
t4gDbSNvxSkW3e5sjNrlLEqt4uveXGrVnMepQFPpx3WPWJtDYZWSUMuh15of3uHeUk+Vua2zbffs
rFEJL45jJo6dMW1U1YTDuaS7mTJlijd4kXQa7C48pXI5bK6PZsm/eWShHs3B/LIg1cuZXVhDRwXc
6YZ7TfOibWEGzdE2Azqg7TjZR93kHBwEDH5ft7zk7RxdDnRncCW/uKpVta7WCMuRh5EepqH/4QXW
Dy7wbzBCooRKAg8G/rl0hlpBR04fyADK9Y/GkTbR8Gnw31CgtODgnXvrSL9xRl4aMbKhMeuR95UX
1ZvBKDZrz/oll+OAn1k4Te7o4v0ps61aAtIYuGgCDHehc6eXuyj/8vpLLckewI0omYBVEfuo2rDM
SzXKqCuon6MK/ZQ1XqpFX/trQOSQJb7p/SSnZELMXyFSZCkKEJA5bdRkOxi76wu/tHsovM0tiIwI
+pnLNUF5t3ZaiOndSrqV9rZ9c/3zS85LWz3tNxTfXlbeklyWs6y1pYdSUX6PBW1zzpTepqmmruzP
hSseL8B/DYlFN9gatcbPgQ7Udbid6scubbY64iGJ8XrIKXJOqN3RxwxSRHw5NaPsmd3I4WP7aEj6
MF3dBZOSPV6ftyUXOLMintipkThtGrHpLTv5pmrd+1hPDnnZPWRJejTqbkd1aOWutbRUJrWsOR9m
814TdmepNmU1mhxFVnNEKXvjq1tNX5m8pVWiL5DkpUZh5gVxYy81oUHKyHf7bNwo8vtU4RJn1RtT
X0mLLRmikEFp5o90sqhmbNoZ7/gCQ5ZS3pSheZOP47PZmfshCdY4vxe2EDeFOc2CUyA1LcRO3zE7
P0npes0RFfEZz+upauci718D82DP7jsO7RhGJ9Om3xvy1h92sEC8PgpgAdo4Hfg8elRCNmoqfE/K
fZ3G3SjbSHK2+XXdnReWA4gCOMJZX5E2ZGEEvjE1jd2Bm5fG9Jln09YiqSG3KBU1zcrOWUqSA+ac
X2F4M/Vr4c2QTlGM6DFVTK/z7u0qfzbKdhsY+n4os9syat91VXTrFPq+yTtlJQqtGRfDkJ0FXZ56
Veia8Hto/aOhp7s6+8eS2k0v3zVQFWXGt8B//YnEkEloz218cy740kEScjCOn5AELtEJysfjIL9e
7orEl4x/UARgXsX9VGe9MzjzuEbL2Fb1nTV5h8RZ0yBfCEG0A0HmMec/SGcL46AwOYQyyWtUIbSH
sdZvlVI5Dskb4A3sfu5UVIehLxY3LPgQM5dmbQvNOtU+ukIrXrBwDeG0A379J+/14i2Ull1R45hU
ZeJ0a5RHrzup6Vbyq2NqWNvrO2vRFsnqmSaT5OQfhzyLDVpa1nKdaTEv5Hw7RjGEshk2p62DLkBl
7a9bW/RvelPmFnsqgy/0IPLGQxnbKWMyVChSFcU2SJxN0CmEpX6jhvnGaR8a5zk11l5kf5TbhCfZ
DNmcEysORV1xW5MNtYJapSUSjJt1p6tqsglqoznJRoHitgfFEbSk5q4oPN4acjNtPT2nKg+P6C4p
0upkmymaXO2oHsfJtD41gRU9aYGkbashK5GFsp8RSItuLbVt9gV32JUtuuTaM858JhAk1IrXBr8L
psrLC7rd4vAQ98OPVGkPsSf/s7JA8yn9Ypr+2hEvDmPUVm0bsUC2lvSbPlbu6jK8t3jA5g910Z3I
yN5XdLEPSLGVo3eo/ereNorD9Z+xdCSC4iIpP5MlsqcvA5KJBBeiaUYKFUNz7APpFLyhHIn4zV8L
6qUFayjaqbWwkOSbWr5r1zSUl9aLSxBXSpv/8TC6/L5WlVrCnktdNIBvq+SjDaOFr/58wzTxgtDB
tUP/IfK+FYoap5rtpa7RqUi57ZI1pM3CNdJGyupfA8K5G5a6FhQxBsDCHNqk3fdj3yMqZzsbY5Ce
TT24zRxzWIlJf4CsohNyG5qViQDIgCa6nLwBCHRpR07iehUquoa9aaOfnl3Ax/pshNkmqRFGuHO6
B9NMYFH6FYI3uj6xS6t3/gME/2uTDp1Ez6Jnsrj3Kmefav7BXiMcWmjWVcif0KTHXYPnk3jsAr20
kXugmy7X1Z0etEfLL24gqLu1nJ9pJx29BIp6x9/FSMcR2m4ntfvS187eiJtvees/Xx/z0h3Ltme0
9tz1Spy8nPRGk4IWcbyU7iIa09UEHUTCtbKH9K/dBL6Wr+zxhTmGw37WUwHFxUk3R6Kzk0fKUq2p
nTyj8syJY1rb0HpSuo+vHhSxnuwHpDL8v8gbIEedXyk9R2kSFNsWyOAmDfJtbevcrrIP120tBK0L
W8KApngwUs+zY1dJD7qzidfocRYWiGHAITIneZGYFi6mtNCVptPPzYqtedTaD03yW+q/+f1aaFwQ
fOVe89eQeCfw2gqMtochW31UpLsYdiGfimiQvDPkdqMH2s04fmj8p8qCibr6PvT/6PLr2WYvf4Pg
jVqrTR1Ny4k7dIfpf0j7siU3lWDbLyKCoZheGTS1WlLLdtvtF8LTZiqKAopi+Pqz8Im7txpxRdjn
xS8dJlVTVlbmyrVeNLmSV1hwbO+GOHP/xBgd1I1yCnYUxXfHF+Fc1epFltc4el3NbS+war8fzGxn
2ExrpOWmsJaiI378UsdPfPiqKr+489REwlOiJ1qiWNBlByu/Pt6VS8fsdjGnXXtzzCoNkUqpwrbS
fGi5B3qo0X39GxNTBsiaytv2NNk3JjrL4uPYYK00BAk1rS65q5+Rxdv938zM9n/SlyCnBH/aJcmO
Kn1iUezLiv157I3EAlCZKIyhsj1PZAKyxlNmwidzpwja/AncPeFwpH4Tvz0ezZK3QNSND5KJ5HrO
NpX3Nq4tB3cczTbc05zw8eeXnMXt52cbPCFC1LqBcVTZDsK6qvPcgMd8DRi/tLmAUsI9rU7dXfPC
KHaEKwyh5xeeBCrdd/WualegkWsmZpvLJYOs7BwmyuhYFhDIi5+HWq7M1uJioBECWHX0RKnzPju1
sgbSaTYeB15qH2O6Uj9e/DxOBi5WPHyQ5nl/QBQna9HqOuSXirdefwInz8quXZwkPA0AtcRz8a7N
krRNZlZql1/0uIBOlOpTeSTWy+Mt9TsCmIVliAXRZ4n3NSqN88a0JgIHaJxjlsp0T/g/Ufo5qi3P
raDwOHoWv9b9Z5NeTe1stZu+/ZxmInDM0QfJsp83LXhHla3dJ4e+KD8wccV9GQpIatUWgKHjtUy+
CnEWg+1H7MAzy8tMfSXiWDoToC2AJJCBFBKO3vtlqEhX8q4r4EBYq2561al8BS2pZ3us+o2w5FpA
sGgPkTlgo3jCgKLkvT1JIJJdc1pcUqzGgMzNViZfUMd6vCwLCt84eTdmpp9x436nvhXD7UH5AMKf
Q9Exz4mLU6lUfmrmm9IsthOZjZrkAUMKKbHHg8H1vWRu6GjZS5lBTl3o9NSmPOSG9WxVzsfHP3Dp
rp3As3jK6WBZnSeGp3Sarg4RbiBd9KHbGa+MDfphyAtyiocKSmD0iBYXubJdF2f/xux0KG+mRVOj
UecZzNIh9uzXUUXDIVCvDfn0eHhLEAd0UOE8TD26WOrZ6U5wg3OjMkFWMWTPCnqbVAqemByKM7nt
ILUA0qqeIFgazjinH/WhWPGQywP91/4cCkiTodLtGPbd/oPRX2PDU2voea5ssyUXg6IbbkV7OkBz
V5+WRVUJkjOMsgLK5sSjzw7fP57KNRszXw9FK02Cy5JdVDz2CuUHt5/0dCWzv5DwAv4UEsoT5d99
IbZqBteOY6sAiXbj9/YPLcG9WEW7vKm9ZJW3bDH0uzU3u4chRg5EUmXDB2hxILvER/4ciS7by8Zn
DTEf1g2l8wMhz+j69YdiZUaXzt6t+ZnL4xXhaqHDfNaaXkE+SDfxczNFwST3muwTancrN9G02ed3
xK3B2akjRQeOCsROl8LtAnWEtqj6QetZqDDq57LzNFwVTM+2jzfO0hEwLd2diJRU9E3Psi0gH4io
Mgrw0ijSd4zDQL9pre3lazWuZTto1tGR1pl4RN77lC6Nwa1qwaNbZfd1NN2ngmmHOFMLr+rZ18dj
WvQrKD/8a2x2fTQgFC87MOJf2nqTVh4IcUdgbx24Fo/nntRfqLUTfwFUxcGABDiAsMC1z8WnB7BB
aIMDCKFNC5+DxskuvXyNW2uapvkmmQIIPGMNkAHMK+CGNbYdeBQAOkejNAjEw8czt/h5gB2mi0/T
79qRXEriRrfQWlWCY63gz1Wze2xgyU9NuNTfiTHUGmbbgFrCFWMKPKc0r7LcK801ylbc1NIYfrta
YB01ZGWmnXhze4lS9JljQDBGZ0+F/GynK5fGkmNACDRdWGj9vZM0jvpULxOJITDQs2FDhE7SX5AV
Ciw6XgAjDYuxuD6etd/LOl/2W5szX5hRMPlVKUDDyPkelNYO4lINjMoO3BTIHggJGkMculxHtncM
I5bvx94+osVv74jyWIjkCLKVPTN5ANBVAO105CC03UD7PXWGQCmqILYsP897EPC4T0Zk7ytihWox
Bo/Hsbj6BryMhVc9eoJmSwNc+giS4qmNUu7bMrTLbfHnJN6gykA+F+8nuBk0IL5ffQkdLtNJOfqZ
2wCpJMVaOSFLdZhbA/OCravYEeUpthdzoXmChA54fHvt2uVVaCmfhPKjBj8cNfWVqVvynzfjmucY
DWiZoW8CgOuRN749XI3uypsL7dba/xeX6L/5mzdV1WDDo5CtBOC6dq4UahI6FdBojdeqZ4vX++2A
Zver1QN96RaonEZWvisG7Wqz+lgTkPoq7FeTOtvOdQ4xco8Ii/2k1zbQB3l9vB0XPcXNWKe/33gK
mad15kzFWzsF06fwo3SNU25tNqe/31go+0ii3QTnVgOD5BDtRnE11kAQi/7oZhSzQ2UJgIHtFiuW
lRKlt48D2Pdouq3xhEnqL1m/EhetTdosYKCKWZa2g/2vymtpf9KyH48XZanciAOG1z7obn5X1d/P
WZyBC3l0sSqxjn7Y+kuUfUQOQ41OvfbC5Mkxr8rYeFX+SfLPBa08WoakiXzm+gYoeqnclvSLsE8N
eWbVCjh1qe7w7rfNvEs62EVcDfhtuXWSZRY4euXF9UUd9nozBNwYvb68tPr3kf/s+WfVPNvmdybf
Hs/Q/+fo/L8ZuhO9zhyGvGgFH2e15LOrQ0O5JeLQgH4oJnWAaivwV0ZI8PtA0L3rE3IeK/fn4x+x
uLMh+wadYNyFd/krOUABkA9okW4GFATEvmfxLmnzlXBh0evdWJn2/s35MYxyRGsYOowiGYdGYYcO
oXsx5Js0iVYC4aVjBAwmGuPBqgbUz+yoJpHeOzTHtW65NNCKl8bqfA7hMcieoSMj3o4AZj2ewsVq
wa3J2ckdhySuxxo+nTbST9uN63ztkeYWLqSuVL9X0XSSJ0Gh1xtd6UOrOzWl5aNOv/I7FkcO8AdI
qKcO9DkoQ3MVCMrWcCBcwt33by0/mzL1JP9GxJd+TdNlyX9Aau9fa7NBW3pCNRnBf5huuuMgn0hW
9sx0Buex0q2BmYPqWQe1TYbhSJYFaFvzGX9Tqg9d+tWsX/sKmOG/YLObmFPIJCsE7oZ5zGEYzQBg
/BTUiixMjZZ5FvpcukysRJ7LU/evnXnoYegya4mO/aIInwMVL1eOwNKZtkF4j+MMwBFITt6fNqfJ
Gq7o8Ctc+WrKrSkBipcrOERtcbfdGJnd+8gfaB3noKBo+Kscf9HhSqynpmzCjGxEGfb1ByavJDtH
+tFUX0FvaPOPHAS/UXPV+pWtsvZbpgm/cS/g9NCVSOC3yPFYvKalD/E01Qhr52jZm5XDPo3rblve
jHvmX5pW1bssg60k+VY0nxrnA7aMp+hnN3utzEuLvtfo4lRbVKpZw4LH1pcHCmwpyiYo0twRWgg2
KiVonS4Ge1HFJ4s2B7Aq+24EoWKbeK226tumKuPdcKENCh4QqIOiVv1+ap2Rjyn499AlRbsqdOs+
DoE4NLwUyqp+jn4czxpZ61lWRZFNtdO9VUY1YJZVvrKpF4eOHY3iBLqLAY14/0OMAbGkVqO9Ttrm
rmnlNoGsq9LkoW0m21EzdmW0Ck+YUBb3g//P5uwg4crQDGkjFdAw9WRwJzTpuM864jvqsFGEDEiR
nZui+ebWKvX/YqlvxjubeMtBHrCbAngy2J5JhFcrp9yuPSulYefsVP75sb1Fp3Fjb3aGOtarKsGT
/qKT8kcBnTiuWoFTrTWCTl770ZTOjo8jk07NWlwbHc+DriMgUD5ygZoQT3BNr90ha9Zml1RitA44
SuFpLVd94a0KfrpMPWlu+7Hrk5PM3ZVNuviqnIodqoEeZMQf8106NrENfULgSPGk1GhzZCp/c/N2
N2TNR5oLcDKCXBLVB5GvvcSmsdzNrGPpBvI+UD2Z4630UmiqQtH5XCbNvk6TjdqxrQB4Rth/A1zB
q/9fU9NZvfG3ZaKVEZm6bA06hFJTrtrYBjIr/hyD5IJ/ZqJoRMfpXfWo6EVKKhVmcia8ojy6xWu9
hvlZ3PY3NuY7hA2SI+ZF7KaSZ57GbzbPjkVrrVz5i97rxsy0UW9nzIgj5IXhvcAB+ZwYydFWol9d
N+m+K80n6bgHJY1W0qdLYQZMoulJB7kWoHjvbcZgHJVdA0Eks859qJR40Rqp6ZIFl0zZGcBmIe48
81EdbzNNEsCAbbZHPWQtp732+ZlLcmslS9Pp80rxdUi/oWHssctb/P7EAQrABh4L82qogHaYJkfg
3EFRfkrj+oVFyUq4sLS9gAv418RsCGh6o0arAfVNnCA1/UL6ydosLfm4WxN3y1yKtDVbOGwRPTWs
+SrrJtBI/quCnDsg0yuTtmyOTNVW8D6Cb/D9rrILN+c8GbEo4DBFV0LowHtnjBwJjU+pou3+dI2Q
vgY2Di0VgJbdqVMySJKAxRpqew7Ax+BIH/2ydKzgsZGFQsOUJEe0bBgaEubzur6SFqObTVJRYP2G
WOg3dNn545B5Srltus+qBh0E0/K66M01m5Ur495twzT6xyzEdO6kUTSbz1aMOok4ZKOsDj2kedn7
aseNbYaezNEzI2dV4+F+BWERlxSoRQAI1OelogFcDHVk4THeE+sCbmqPaqWnd9WeybOq/3EWH8Ym
snaUh9EWMO9YVIQwedYryaUCybKfV8a5a+Xnx8t371zf25gdMstSRtescfPldnZQcLFD4nBXt3kY
U7FVRfVSF/KPuz1hErfstFegyTTfMIVhVFbdg3ymQmu928WdZyfjUx9ra12z9w4ENajJCmDAyIXP
i85j1HOzZGDw0flPdwCJz9D6UE57PIHLRkAcPtEwqne9KXodaVXSIAnU1d0G7/nPY078Qdo/Hpu5
97e4iCYA/ySggc03bcybS1Abo1pVxRRi6h/RcOGxYS0FsjSQWwvTTrmx0HVmHtkTW8oIYh4Ql/ms
r/00MsLHA1k2M6F2LdAf3ynLxXpkdkOL6t0YHSplzyyvX6N1W4gkp8n6z8YsMAFZWKzWAqGrZlx1
90tRD4GVbSNo2Xb6SyROPci98+bj44EtnaRbo7MVAq2kRkcDj47MqENeEC9R3xK0nPIxRxlRepZY
4yxbm8rZitmlLlthwyJIbfcgZTtVkgYsA4bn8ci0JT97O7TZvRUbhdZnIwwlaeE5zke9/OGWO03/
J0m+91rvO+RDR17RQghkwJua5x5pJdi699GwxgS25H9vfskcrUJGvexLKMhfgJP7pHbmVWftgSv9
Dj1Pu0xZ6+tdWVN3dsGAS8UB4mjKw7snbTgiAQ99Vi9CgtIa3+z858o8T597/wx5t2/d2Zs5bWRM
ShMPvNE95+kvVUcm28Cm5T9aJfYiBvYRNoH6f2jdy2PTKys8v2qIMbgl1zGvZq9BXjLyhCm8LHYv
tft/3LVzFIST14AUuxhk1R4L+cK1fUdWEJNro5kOzo0rE1EG1FaH/YqNG3u4ZjaW2h5Aj+iN5hqo
Y9kx/+tr3JmvGd3eiIiDmZNq7/Xj90F+ebw0a1t+5lecRDEzt54cJiWWJ1NxYVbyZOvlC804IoI1
oOZ97njahHg82kCcQk9n9jDhPCtJkyHqoFm1ybXEG7Vi20ggY0w3lCjsCvBKd39OAgurIAHQQTKB
/PsdoDlHRYNNGWszerEisKE7xBtizVuDgS/OJrgrQX83dUjO4XYszriUHBF/B1Y63RdlUMbbxArM
tet00XX8Z+jOU9mp2mdTET4ynmztlZeoIANEWMRHnfxjl9fHm2TN2sxRVWaR5SabhDrdD5QNwC0g
LDU+x8lRNX6KfI3gdvHmuRnczFHFJTr5SxWvP/Afbyvn2OcoEuVrekKLR+vGymwnDkaiJlA+xjVu
Im33WvUr/nZt0ib7N26CZHjbVjpGUfd12HLdA5oktKUbUJvvI10Pkhp15McLtTZzM9cUD67DGFTQ
L6a1S6DhTv1iTdh7bVgzj2RaQ0HKDtNGSN54PNXCKC2CAu9AVE23wkk/9ESuVIUXnQbYl1CunjAt
83fRWLSxE1Ecq9HRPZsdY3vjQHcm+RBlcuNE3yv65fE8Lu4NlLjArozaK1rg3q9daseR0TDEw2gX
Rxo7KrycGX9OGQOnZMMPIvCGUNO8GNRngkhnckrwtH7nfgOi9PEoFnfDjYHZKBo7FpaW4S7Ue3cX
NVqoN+bb1B/52MzijrgxM9voVR/FilpOZnQWOKOzjWXlleJFy15JX3lyrT9qbVizTZ7l9hg3E19l
pSMv9DHpQOlTxMHjQS3uAGTQwA5toUAzf/wnkRQp78HqkLU+xJoiZ/v4+4uDuPn+zMcpqsgG6Gmm
l9bx4+4Kfau1SGhpBMibTLHDxG0wlxlpEhDRuIONEaRWWEYBV5uVOVoKhG4tzMZQ2rQEa4eDLDCR
aI4HKMLgW9QW7TV03tK1ihZUFS0wjjvhvN8fx7HldiYYKh/I2nld24VE+6LEjTcSA90b+8crszxv
/xmbRUQlHuGZ3sBYXzVbtd0rzpp04aIF8DOgrRaJF7CfvB9OTzOFItoCwGfcy8zFs3GtOLhmYbYy
PKUAdvdmevnojp8y+/XxDC2uO5pt0NEDCBF4C97//sgGxWoMkOml8UplN6Dp2vT7tVO+uOZIYCPB
gqLJXQY75aZkmgomqti1w0zLPQdEycP4M2GxV/xFkxJqtg4qQ0gaoGVsftzzTspSr2GNmz9Hxz5m
zpdW+XPJnMkIWurA7zdVTmbrXgJYbPYMyZwse3P27fDzL5YFPdLIl0MJBgIU75eligxsqxyftzoz
VEQfjMSGFi24QLsVS0seHzhYRPD6ROY7D+IrkccOGxEDVBEkzzsQ+CnPrHzided3lQgF+ZtnELSZ
0IuN/jcA3Gc7rh0cWYEuE6hpFkiProWCiykIdAZMsHkwgCDn+37q3JJGUVFm+cVQ0/xYA64TqDUU
brpUuGizVNkbEaBCG0A/8T2qCrpPrap+wgQ5QVQKZ4NqsPUNFBlqQJXWeZM8GldQHUsnGgLz1iT6
MEF7Z5cez0RrWjGk7JUk2ekqFMqwymv5j6VL6dbIzM+WPVWqkWIacKyrPPMcpDU74y/8662RmX8d
7DoFawOMKB5zNv1a2+fiROEFBoQZXmF3WXuDuWDAT2osZTeovi0lQBgkcVZCqyUXSByQPk0CXvYd
RJ0MNYlRnETXpJodVKp4hWRhzqTX28x/fKwXBwRqKXQEoVgItqP3e9N2mrgzEzO79J05Booxkk0+
KMNK2tyZroR5dghQuani4eKAzb2HQW0rpwpBA6KAmKM5Ikwsets48yhF4QWUvI7nGKz3MreVQZKi
Swip6HyfUpaHRoznTG8PSgjFC+2ZqyQNOE6b57IofR5SUPz1MqrDTjLnmhOenhJR19ta6O1TxFw3
5G4LYtXeMWvP1EYIfoyDC/59YsCHkcJPtOJLqrfMV0nrPDvID/gtT365PUkP4B1QcSlMMJOh+eIK
69ugDvlVi/MkzIDVeRocKw9FRAIQFKUHaNT9zKAruBlEhjeSnue+TOpsxyAxoHlKbTJfdCXF1o+Z
Z7aOGqQxGzdJ/lr0H53xpQSqzhP2FoRfw6aEQJKfRFkXAC4xyXs2EoRBg1/Gph+VSDFAfHXbZSQK
qqaptkZpkKDSatVXZKZsJdpi/RSdvZvRFaYn+0Z8+vOtA0o6ZD3QLY6nzGzrcOrk6LW20Pw+fEY3
S7Ty+aVr4Obzc7QcRXuaOSb4/IBl6A+RubHNjeShkf5g6QriYOkUOIDBmuiNQwA4jzmavlTBfIL+
WGpFl9iOn2mzRsi85P1QDwNKAwBDhJszx9RmZay1LsTojQmUyr4zQYKkqlfc3wImFQ1MN2amWb3J
C1gQhEWRooUZKz5nbad6raLvo672TfB2G85wRrolHPL+2alR6FRLdhS0CJROByonW/Fjy2P+3WgD
2kLcsO9/TKKrTdRFHb3U9g9CvrrtL5P/erwJ10zMLhVmaEMFpm0KNu9vtlH7UX6NQaz12MhStIjO
76lh6Pc4ZmsXG9FYdjWMJPyZ0rNsNzbypVnAtJXk79poZqtHQSSY6BUmzCSD54LPvZ8aFVdc/tLt
4pgYzHS3AKY/i+SaMS1Hyhp0JdvWQWi2Z+N1mNr7EipCj+dt8gBzr39raTp2N5tRsdQ6jUpY6lqi
+qwzhQ+YX7zhRk6C2ixYYJetG8aclr46oO7y2PzSqQYIZjptBvgH5siotqRjm0vkjkZwM+p1AbWs
tREu7YxbE7MFKy23aGI3zqBhpAYQLn/VqRuOxRBUSbHhq8ogi6EkPMgkwDoR8f1G597MKBUYqaAC
2J6m0wK77w2vJ619kLhc9w3ttaNDXdvXkqEPbUV3n7RWTT40UBwn6Eftu+cIseTGqDJ66NOi2oqY
Giu+dGkPA7JhIa2BlPhdRBGZBNxwcZ1dXBBzU7UMXICAK/svij6/rx5wY06axNOvuJ0IFvGM1MgO
jAIdY57V48EIPIMaaohjj5bFzJXNtHAdAQqLGBmcJUjczU/NWEHDLLIKUBMyVnhRxg6aSE8RM3e9
q3yMlKAco/Dx/tXvcajgiUJiEpxH4DIAj9P7QUYGCExdGfcAKUEbLe+fKF6pjcg3Mn+WyTNguJ6e
PTXJl8qtPbv6pyOdn6oHXv9wjA+I8/GqtdAxm541Zw2fcO9EEMRBbAUPtOmNdlfzqCLUi113OHUi
R3tZjPt/3Ef2r7gnK7Hj/RHDhJMpcsR+muiD309CX1m5ohB1OPH02hXfq+KNgtG50PJA1b49nvD7
rfvOlDl7qBEVpKfWMA4noQs/54VnlFNz4Foe/d4v4Xyg/Rf5DRBDAD/3fkQaVfQEMgnjqTA2GcLd
lQO4+HmQi4FuFHWiu9wGp4MxDEAsn+oYJXXQHnXDh8fzdO/XMQC0lk/9XRpezbMloVAzQ1IQr4S2
PxOsv63vleFz7Zw6eS5Q6Cu5Fjy2uDim/yzOibn4iNoyz7PxBJiU5V6TVXDUwn4GCw5oOtDxix6i
Od5GpiZNeAZYdy5qH+oIbFA8TZyV+vXxQHDKsLrvL0WwON9Yml0ZGtg/eKnk2dkShR6anfodyKj+
k6UOI+RjhPbDyDVnK2rHgkCDTIMW9HRf4xziuJ4VZ9kuq9P2rCn5sFNl2XyopCY2Y5qDoLkwu4ud
4bFkdHk3+DYf6l9m3Ysg1XJrZ7oFuUL4OPdtR+R+gkgxQEVWJHhH6dDOqPGAwKvL0g51qev/kNZK
it1Yk+Ecgfn5qsi68nlrQcOui5xjOers2oO8zrMtWz6btI0DNEOVhxiMaFuXluqWdn1ziAXVCq+L
rXqbawBeenZjWygVWIrlk5wUB9kAEW1bieLVXYwXmlMabPRIFVlbptnFc9N36iZTBZ5Kmd3tZB8P
vmuj0ykFAdNewc5Aty66nRt0rW9Yp6leM9RpEAs9QvYb8gwZZeXWziv7GosGxBdpxq8VdkDjmYWu
4W3lxtA2lMVRIylIS8YOpH+d09GDOm6cuv3HTOPPvYh3XarsxswIaExtVN366tCo8iVRBNnmOque
9bKMg6QEeEYkqYo3GSSVJCfCB+rOPDtKSa8K15OzqdVRgMph/LN2ymqb9pn8QFxFebJKxwihFo2y
/xBx40MC9dSNI0e2yXKZhE1aoaBdutzy0ixHVWL6x4mJ9k+Jp+xRE2XxZDeUoDjitNtmRB4rgWMN
s4KRUHcTG7vELDF3UXdA/QHKc0YR7brE5TubObE/mrwD0lLv/QJZ931GFTtIW2CpBk1a2zpX803j
CmcHQQlzz40q3qC8yfysK4oPCDLaqypk+9UwK+VQ1GPz3JZ6tR9UjhK1ywtfam0dpooh/QHyywd7
zLVdDwBm0FOabHsTjGNK25V+OqXCkJrtvUFvwFyojiioo+rolYBQHyjIAT5qdeX4ht4U/0DdwTxX
kdOFJan7XQ/oc6iYHTR2WhVL0BWYJgc0gXhpI3tAUC5HdtaFRD3Gq5tNu09qSKObtkiQhLBzhEh6
t+EmjTc1dZtwpGOO/1YVflo45iZi6BUHkeRK8m3h1nnnEGbelEQKt+saDkHQNtCButLYxYLq+WPH
8xuUPfc7E6UsYHi4SUEo/v7WQWIs7nPWp+feSKxvhQmZBC+icffc6nkZxgIpppaA840Skf1qE8M5
agZPDo38ioSgT0dEccpI41Bv3zhkJbNUAppCUoDEoOoQpENlhA2N4x/DKME1pL3Fecz8PKvqIFdK
cbRxRpCtQJ0w69CambVFE1Q1LZ/bXvkobakfHStF+5RbiW3lZsUW9avxKW0VJWBS52jTBR9iWaWa
r7ExC2k2kgAcRzUUsEj7GuVtswHmp9lHRurso6JXQ87AZzzE+eClXB1+VLYYQsFq10PM1V6iyLV2
ZeKmm6xSmBfFuQDFSG9uSI2Gdch6REFqM6XAcdIr3xZC812r7dD643bf3UHpAt3k9XcBcco3pVBK
/L9cOysoUX9fWbiF+2IK9YFvnJg35tIc3GQpqHSS9CxZupXcOiBEakCcqL8aFT+k8VoQtNCejDQ1
iI7w1AVW+I5EJO+rgjHVTs6YvP5AnKrf59Ji25h0LCzUmp1rnjg51NQG9TmulP7cjolyoK2SvBjt
EP351f/u58yqTcwukkQbrOTc1NbREOTDAFf+eIqXTiDaGeC4VNSE7jSPtdbMbJmbyRlMo75V1F5j
faKGszKQNSuziz8vG8fqNZKcc/lpoLXnNsAjlSuh2UKgZJmTwC0UmFBumFf/hgr3Q+m0CPkBSYYy
nZeQP06GuMCso78U8tomalmz6NUd3bLJ0C17HqFBrTmjVxCGJjXFQ/o30NiaGOb9uwujUJGcBogB
4eYd4nrAKzBtONaGOvZTAcW0Y6Yn8WbooEDrMgCWE25hNxoNjd4eb4uluXT0aUug7QF1qNlILUih
11mnJech06/qqO2KoltTTp2+MffK6AhGEz7AGqDVN957ZT2KAf0fxuSsd4EhL7kZjllgDl7Wruy+
pQD31tA02JsHs9WqBqpHMNTU33PrUmiXQQOKbCXj9/v33o0HzEYTzBvsAvN3eZM2Y5PUSnLunPKp
IO4Xh3SpD/Z4zaNZ86RWOsKQ7kXqVtBodIdelaPGm08srdb4nBZmFrU8ZCHciXMfm+/9gKEiMMiu
jJUTEBzOz4FuNbrtM09bA8sZC68hZL+xgASn4b6JJDacGq3XaXQymyH/BQ9uHxrQLnwSPItP0K8Y
NsmgxT6QyMKvzGp4iluzOdYFbcKOdw3ScCT7qmdZdFRSRyhebtSoQguSRGAbttqPMS+LcwuaQ45g
JtY/6mrWb1iv2U8IkqtNRyjzdY6IpkfY+GxbNA9IhPB0HAcFgAnd2lmp3QeovhQpKHDz/k3hXfsB
PdvJSc9bzEmml9Wl1BW5e3yAFmYGbHMqHu0gjJqyJu+XgA4yVx0kCk6J2mo7ohbtVSOyfYkYLw9q
R9lzilO3QWuzHibcBGb/sf2FA4wiHSAVSLv/Jr17b19zBqOL28E4cUoPaVEe2pUBLhlAbwZ6Qmzw
wCLF/d6AXrE8j4fYPrGjZkJhaCX1sfb5WchWdEqfNoZinYQ8UIoq0sr8LNxIk+7Ovz9/8hk3PqGU
hGqAO9knnW+Y/Km4/zRr7luf1njmEADhx02BSwmVjzk7hZtq6DAuUoyhTVH5qsdoIkQdazvzEUA4
FWoRyB613LK3eJxC7TOSlho2nCGvoETAejV1fIU8Ig6uZmw0RW9OhaD2vlNb13PLuPvcJnG0xQUO
zosyzpV91ZVRSBG1rVx8i6txM5LZbEG8KqM5Hsgn277m+7r+s8VGhgsy4NhIACEQAKvmF92QQThE
MVsNOcU8LLPmSDP28/F5mK33ZAKNPpDempqYoHM1O4+DUWqDOxRYb/C/oMejaF85m4Q89GotzzGb
rMkU8GeAIE7qS5My7/uthVZlpWN0hPyWGbuFRxPSfk8VPNb/eETwMGiDNEFqjjfN7Io28C5znKKR
p2IC7pSpjyYzs1wTm5zdnb8HA0cELoTfdM9zeERaDQ412dCdot4IqfGJqybksJ5EW64MZ9EQpDPw
Rpv6EudQNK0WUaeOojsVNWqcsWAydMyE7gyWv2kQIgj+fPaQ+f/X3Gz2qtJGE6IFc1WFxAzq4f0Y
h8Rc2XWzCO5/Z89yUCfGlkPQOLOCyrrdomjZnWRXeaw2Ah3CjymyQk3Rei6pAe7JN48HtjSPU4sj
NoYBTJQ7/aQbx1Y4kQSyoe9OZfWj1y9WXXmpAeWdP8u0/h6ZPcmNI3wD3O73S+rGDI6ZMBqLdycy
ARZeo2ath2fhwMJ3/mdgdoqsoWoJHr/dSX1NcE+TDdHoypabhUl3Y5gO8s0YIPUxUDrCRLxTM1DP
/vTHCFJY3/98QRCNgacUCVE4slmOg6nCicoWVkbpKe6294S1sdZma2nV7Sm9AdwjMHDGbNVTlaJF
Brmyk2JLZBmSKTvmEfc7zVZc9e90882l9nvS4NiQTIFbAEflbEtbwqmrXEN3KWt2DWSc0egkkUpL
PJs+gXq1d1+HePt4Bpcc6q3J+eAUXnAjLuVpeDbKsGO7/9vnZwvUEUgf6Q7mrolfxHiGWPTj76Ng
NYsE/nfSHGLA3zgOcpezzawqcWwKRRGnzGwvuUR1kA/2OYtE5KmFeaC1enAGM/abJN8TlfgF2zGx
K0QRqNbHCLJpvDnr+baNnhQ789AjGVrA1+CVtnMKQIDMbdsWqEP8FBBfF2rtoYOv9JJO3/DS8FEv
3OZZ7JmDs6sNHprCPGk6yDdj1euRBi7Go64f6uipNV4MsHfZ8f9wdF3Lkepa9IuoQmReyZ3dwfbY
L5TTQYAIEkggvv6uvg+umjNzbHc3CnuvvcLeH3Y+Rw5CJx8CfKUKU3Kr2Vsgiy4ujEsA1rlk3kkV
JLqjidx0riuVzeZPg9/n1dlmpfb63qgDSvKiCeJy62JreFnF/JhXcIDUHJnqDVPYIrSGRFp2YbR9
pNslt+YaTtYzqBsPD1WOFRrxxFXsDZn0LzAyBvTUR8TTcb11xy449PZN9EbS9C+unTS6UOX76s+J
b1+DzY0QXlTbyRBcqua/tVIvtbe9P/EcNNBp0HLIzl+JBrqll3d/a86yKXCv75+BHSV3YkPA+XBM
G/fBx5/Zg8X21O1ImQRTDTvEuKwuw/w+sFPnE2D7brSNZtJTKzcmmqr2bZuGeHGzub+5BC6+f3ZF
o96p9n3rf9t1fe105ixVCgkfvJS+6rbA0KXcgkSGJkzirh7GMGFX5rNTRVX7kPqhrV1V7hZ5DIaj
JiefGnewx7LK0dkMJWm3r2FoZ5QshbI9Kr39Rg81HpeFX2KRKh8HHQs+FgTkFzEWRpCH4t5o2DT7
P76Z9uSTb/9cSlM+oGe8SlZQDU30nJZOHthvwP1BF4Yhj5UG/Yw/XsT0n9lllSr0uuPebhyH4mn1
ryy5rxX4KEimnvmUWYMXlYZRR5M0MTLR8WiweGN5jbBqISGy/XCnL+rntnG2tB3P7GOUMimDMq/K
hDIWM5clnrEfw5dx4kVvy9gFRAlIbldNXeGPkPN7qmjxxdV/OjwFwRKT4KEdEYO/FuvSS0qIe5Gd
5q6F5b4gD7dqAxiEiWuDJ8phFUoWdI9N1m9uQsNcrxpJpkNS0bZgKMZJPaeLZ2UNJNZ9k4fk0rI7
l3sEiMG0say9BA1yNGJqapi7CZZQ+PQ7hKE0F40sq2XZDe5tRe0E7Vp47UojN8iQVd1xlR8gm8bL
+GKYj44fXQOTnrs9/9dvMveod1z7MRbedXBPXZ2O9QWJgNLcL3MxopdXFKre9aNt3t1mihpdn0bu
JuBGeC6iFv4ZFN6486vGHLfsgwSNegadlLI/bFPkUqAflvC08oxiDoyYyA/450ARDBTajHjz0L0Z
qSYZWgEhYdZ07zPcSNo260qE2Xgu4oiWAw141My5anliVFbODXYJyRytZWYRntK5j+bxxZsYPCUw
LOmnpFx/PRu5cmY0tF62kj+jM9OOI3PQYbELbp8Pi9FmCmNEySICTEe9bF0A6mtsu2VujzgI/PaP
wr/B6rx4M66r+er0dSzCdoqZDQ7luiN+MfNLCWsHyo49SF9WUMaVax/t4NH5IrMpQmQOtGM5l+Nu
sD/aFiMenxybGecvDK5ssLUITA52AfqptnCq/+bma4aFInVlQkIWS+bFvCwPTgCCoXpja+YJWHNj
LsvDYu0+VXNdgjF23NMkL8Kyk2WtXn1MJSvX29njmo+utx90s0Nk4T4s3R1Dq0cnpCzN7XZGPsw5
KIEvbpT+TSALgdSbWvOME5J9BEMYmw0u2SleDHEdAxyY1Ra7fp+uIckEgYoL2RZT6YKnSXJvy5F4
t7Px0U8tvZprOpGMlOve25xYhVPe8ukc4hlMtIZ9IosYeaB8jK0A6uWtifn22Sm+t3v/o2EBi2tw
bjaEk7qYD/rDdJytIZ2hn60CKP2Ii8Tp81p/V8al9XnseSru9JYI8u7Q6aqc9U3Vv3YX3Gzl7A3R
Z5phrGLnbt9HG24c2CuCHsv3ZeAd3aGYetgftd2XkHzfU54bTMM8v3mhmhbtZp1qgyUOE0kX9knX
ejtdnpZancE8jSpVJYyqlGAmawZgnI+RvbZ4h1++cyrbUzU9FtXEFpAfY8xr6Fbtlh0JwV6d/Vev
Ui0eRZ8ustmZzMO92GQT2KTEsEElaqDRtMl0Lzf/Ua6+C5fLzYRbc7kXfnXUnGEuuJPG3vax/0B4
7Mf99GQBmbEzw+fU52fpsq+pGiJnEpeVeclAQfb3WNR63j/DuFtjebU6/gLfO7iiwj7Q7WI/rPMm
6C5VtdzLBV7wThDDni5yCE5Q2ZZ4BhgOB10XN+pjcM89XPddCUcX8m/xcMxaWYnUZCgZUsBqr/4g
9qE/7N0miGb5Yhoq8lvx4YKAjEHhvpG4Zjc7c4c2MQQelxFXW7HoxxpiTbQirvSlVi/mmG1rG8/I
Vmt8kW92gHH0blJ3W/FXe8EkCfquOrQyvRmpwvXZdSntHjJ4mNPnGLYHAptQYw2icZ3iQCFW0qhT
e7lXqxW55svSWtelYalo17wzwmQm7T5kY27QeWcZLKq7tvCoe/SaL0uMcc8GMD7UzZ0wxhVdULBg
ey1HN0jN1fntt+UXxGiXX6vtuLLXccWNi3ws2Pr885dQJVBdPKa2P27Tr54GjPiu9SJxaH4SbCfy
3zRfO4SXroMfu/1h8c5b9a6ao1qLqYNnJkNNY+rI6DH+q8kRw+Gkx20wzmG8Wuzom0uyjs5e2mFs
WP9xt9rxAVwFP0eeKO3P2KdLU5jrANnnEcddaiLv0+bvGPnilKKRU5FsMJzIL7dI8xJPH8ejDzcR
W0QaIz9zTD377ldfunbgG3pn6l/ppRJrQActVHYG6hmQxuI+qHNDeJn2ddFrUMRreegqlRhBcKw7
jCe5HGK/xEHY+EhEFwgAhIf1qmDI52ynoPa3rGSYBjbQYexdR97WjqP+X626LvTW3twtU8GSYEgl
IMedvReT3ob5Zjm7Zb1T/mjwzK1HoF6dsJAk5+vfhr2ThzCIw0wuZb5+R7eMCBv7Lri1G2i964Mt
lYuM7dXYg6MSTyx8w5Q13baC8yOeWGRU+ECo/6H8NW5go9zyJ3m+RObK9j5W5GiF7kdnmt+ly+aE
IY442rg6OOWQkPWlHD7n5qTs9Y0FGfFv/czisCpxfIRkD3PI2JfbHnY1bzgx/wLenjbnP+V8DRAk
aOJn3Xzs1jAObZEQ/qOQkGL1Qx854qlrOeoN9zatQaW6LKtOXfdVWCQb5bthn1ui8r4XZ+XM6eb9
B15KNIVhErIgamjW+hpV196ka4YMURh7Yg5zJj7DOSlyJCmA1/TalrWKhqnN+gFD3HWWexKqPZA6
3JhVnblg04CyoewqYsENZlkJ4q72s/3XLKfAPuj54uPGAX8YGcNOVIUsktTbbdidtU/eKCqKTXi/
jmHGQXBy64/nlWTCgMXdWDQMZE/MFlYaJ7tBt0KHV5MjZnHt59emsRDZOUc+eSAElU+gx4GKsJjj
ZQ1o1K44dkG2cdQVUvRM4gz34JXd4FWGak5DLPbVD0/bgJQN682sG/A17k8ToLICBqBZZHew3TPK
HGheZru5MzaRtq2IihVKkW9d3kKUAapC0AlqjsrNhN1lmxnAxpPEHIRbC1RwNCl3Y/lT1pSY/q6G
0rnPW/1rrYl0Ln2JfYWJDCXyzpkVOf2O8De/eV1GlO/GHQoeDAfTEphEuOWlWYhp5ukA24BMN72F
3mS5a4Mdyk1nfW8UBBEFmLM9Zvrbwo+ZIcgDliQQweYcKp12/pJdYU43t/2zKI/pgrL1aMM80VtB
4KD/cXIJec1wlJhRT80XxsC0Iee1s5J5FpEyxa3ZtktofkJJEln0fakFjvsm6hcV1ZAQTrpKkHoV
k25+98dDPd5VXXjEP27w2lLlicFXFVktKAe8GLaRMRZSgjw3t6pxg/+OTWrT74qvKUTbBR1p6lq7
YC10+dkRhdIs193HwjOz5ijcv1nowusEjzks6vpk6t+w6nLTh8o7EDQ22nq3TpCzmWcDGQdqYskK
D64AloCLD6KJoc7NBp4U/MESsAkiZmAYyGmyyAKdI37+UHggwYUW7mcljJR0N0G/SX9s2WPdZBxg
sXrlm5QKJFVMstsw6n0o52roZUz7UDnWeRu6q4+AbYqt0eGT0sFjWcEuW340XKamYQ92ENRTNy+g
BXi1uVM/K9g7McI4gO5kbm8zQTfj/1dWPyO+37a6ZLGt2B7Zzq/fJgf8+NK8bLiQWPuybkPCuyla
uZN6IarlkcqYLa/P1s7TMETE1fJa0jKtyuHQllW+aAgM5Qm87niQb0P1n91MscdQSLcvLkUA8xbm
fHyaa7/qdUBnij7Ygp7io1kwEej6g2rMeIR1vpoS8GDV8Fr7UBC7J7YGO2exC7CfsGCPNTuXApay
zyZIpi1fItaPKa9+mYfxAjReJcRBnRCfruSZZ9cxqfqk7P4c5ITXrkIPSuJeoF63pgijaY25hs9e
q0lGPuzbN8fF3cbPBGfbuGLfbYAP2iXqFprD3zodpvrMrC0btZnPGz8M84w6Ve5xFkZViTKSP2l0
TboiZ4dqyMzsM5nP4dTGpA4iDCNjtdiRgdtgadvU9OWuLcs5IW4PC7lrWbdX13nb/AzFwYaHix0I
YG/a4f6CxwHqLBzcduUWTTsk0NviulLHWSIbCpNKtQaphTOqVM5zXhjpZYT8RieoDxPRfTibsXP7
6cXtj2pBrwUNn1HbcN35aCunaCojoq14GWsZU/unm+tEcRxTHbY8v5r0MIzXcrpPIZRbx8Y8imkf
mvsSlSByh/HJNUB8/GhEq4ec+dgIrEzC7NfyqtQk1VdrhC8KP6ozgkzZG47DiiequsKqHzBp4Sl/
xyorLjWa059yDK4WKmDejIcGtsXIpT5UJMw33gDfsfcLF594TwB62L60zR31xBda0X8mouFwfP8b
V7wW2Ku0B45ew+LVruHjRbjXbT1P3NpvXfVNh/mgKDhzY51sgP784WTiGEaNjkB1t7AqPw/GOlrt
L7fhYJQGkLMtwH2wCv1eJRijRzL45ykTlWqbW+13hSRU4we8JFwP+muCHB0BTw9kjMZiZlk3lX+g
Lua+oe/BCuYt9qSzlNEKs4+FvLrBEM24F7DVenQyG29Tjq9R02zo4Yi28EI9ScHK+xTkn+ru6CEO
qy3BctIXpy4MfiihfOfzb7/ex/LhuENUwdDWsApD0cSZtlQ48zkYxkR5dbyYMworgn60gfcIwH1z
3aJGrYfOhD3NJiLDxyBbutiZ1Xmb1niB9NV64mhdUQH+RRZXstRThF4goWV/quC7SLqfUp+E3hne
hQGW6tgtKGF5Vq2Rr/Y2jCdNMh6M2k0r3l8mzA5Nc4IVW11jtuh8CqM6gJeU0N5KRn/nKhetQ3Pc
xvB1FWYGa9RsxYnqaeROB06ySpaOuEnl+DKoSxkexu0dbwJI1ZYQYpxc+ocr3a1uG/3E7C9i/rdA
3zDxPQW/sjaB5YyIt0DD7jlxP1ykuwE4WHKne/MhQwL7MbLGu2t5qe2hYZe4T+wl4559NqY5xjAQ
EWjt0RrukoncMP8jkie4bOmzjQcySUR1cuSBITkBZoCR6TzUeJsojUt0DZMLSMvhOccWs/FqVoOk
ckLC2YzcoJpkralz4OFpH3jRNC1nXzeZ28kD6ti9Rh6DN964ZDE6TvBvAfqF63GGV4jaPChyJpCN
66yjwFSYlRlM7sytSp5Vy7p5eyPcEnc0wPj942vw3WGM64f8R9ghHhLarw6khb0xAa/bjYMZjWF3
69CEOHhqtf9eLkBiJPDCUm36KiUClcdVCDQztn0NGxjYTP5mo780UO9tA9thfXTpuLRm3rTeYmJN
mObNfjIrZj0i8S/gGjm1yi2dbHVL65/uwD+dSwON5tYhhAbfN53rKcDiD3NmVlCElrdN6jCR2KPr
Iv9qz9p51gJjU51Z9fYyBXNsG1MsmsuoH2L6oT4QIaMAWtJM7KxXAD65oCDReHMse/EyNVm4SR6D
3Y1sE1jhh8vN3uDdV4Nqrf+V5i9rikDPgEhEJl0rDwAtiEYUY0hPII9E9XruBi8bPTs2JpUHrVkw
KWPZXZtxiJ2S7UV/2EiLBwB9mNdambmFWUPBrKQ42rbpPM4vRmXElmUASeFLVnNAUkPzUfcIuuy6
Pidz+2qZ3dXpvBYoz5rVxNi1XMBD6qcOsDuNPtbNqyjLRAfhxXuWlbzMGJwq6uDVkT+mvlTlyWg+
bJwOVuGwNqr52WxP3DrIIKeyOoC6XhmFO121jwLdRV8UNFGFQSkbD0wcwEM+ePoMTRYPsMbc5lXh
qNbgqbXbiUHv3wPvrutjJT9d3catPNjbCZVr12Qmefh0z/2it/DPB82wlAw4EYyA3t/ZdupRY87B
ax8eBJp900Wu523twyhAhUKBzjlsQQ4fFqOdL+UBj7SCCGqZ0J1U3D1I0ketALIj3TcJsMypcUhY
G3qNQnV8x6YH5sO4NG/CbfCXuHnn75IcbKAq6HYEapMwst1idPKVnIzwGnY6GvirctwMXPeE6ocy
8cEbxaQ1AmphdtUPSStEocE9hvQg2TSKvwUfydYWBsisXftPBEkf5qV9ZG466329vg5Pm0L02rN5
QJTOIrdIeh1uDi9ZrbO/AZid0HiB/3DQ61jMw39us6YwgkqQzl54EyTOQBlK/6ZYHQVyP0xIZqxv
/gLlkAd6a4Px+d0yq3hER4XbMGPALfuGJM74kM6x9B+b0omuNCDAKQ7XMOWwxw3CIfZWlgItPUHb
EGmUqUg7K0bcQMJDFB1ogYCApO1HdBiQE/o3ccw2xJYAX0qwvUJ6Y3Dedpp9i8w9aV96cWFoLofN
yK2aJDb9TzFyc4CeKD4CTKh3buunDo6MdeI4qA4B7PjsnaqnPW+PId95zYU3R+CZNEzZ2OXtfKur
YcfKl1o2if0EZZHZYPoCCUAoLiRgp+mMeyRqF1RduKgNPiOzMmHyYAU/BFaQFftwXZTUBn0jHUsn
r0yVgeCXvCGPkZRY4jYQCScywAQOmtfQRYNY38YWuYWLXSdU3h2f//ggzHu04F+Dky4vQTu/s4FE
ailz0/pc1+2taoB3l+D5S8NO7AETBp0CEXSGk+01AAQxQ9G7WWK82X9MYko776M2/vmuAqT7BVln
DF8hxEBenC1maJhEiOXrIkcAAshwTmDmkxCB4hqC6nx4rr82UcCwJChgekhmXJZCb4Xwx3w2nV27
HGvn4XUHrYrB3sNROBVoDL0FKEEBMAqeyHp6X8wfL0CxnaouiMg2JeB0QwBRsG2NMDRPYDAARYQb
0wlIjLyNM0KPMUYw0BDh1k4G6zjV4WnQMmHb3WuP63ymNJd+IRFx3uD0mDwYjahchbsKN6NPcrm9
wLYA/q487iYn86mJLgvoWfjlsy0XjfNo7cNoZ9RiSFBITZHSCjZvHWZrR+obEUejPaOJmOWrbbyI
ZsiHxU9sOx8NiR10lM05sMcXEaAtW+4WE/Zx8ymqbfhkjF+iqVr8ZVcfkS+PgQTplr0kkgJ0ncpd
bQqritAcQ3ji0tWMxOB7h8Xv0cTTdTqVoVL/eswjJ1xCV2Z8+tosaPftymOp0L016ruqLJTf/dGc
PZTnR1if8M6PLJRi3AVydW9HVJ+42rwgclFkA1ixsfGCo8vHKBhJPGLU9fTx0A5UDaAbtmOKXx+5
xk/dgF1I3rT5uvaoHdXNEGcxmzgR3I8QEYQRmfgQV4H96VkcOPOSecDF1wo4NGuutR7QIgDJQc1V
yf3knLX53Ww42uUfPNNqfEryb+6r3Kdnb2G7ErP+uUVFOikY+jk0mTr6Z8sR9NavsJuTStAj2sfU
r7H3KUTxSMDmYOsHuC2UexyGi8nsvFzWDAbJEVT7iWWgGTFPnYs8B0NgT8IagdHCF4dasHtNedqG
n/X27W5Fad50q+8jtzMdYvBi7w1MirYGNFRUkl6v4844kcZOSeXvel1nsyOfyqFj5aDeBDk7YLlw
F/i/YYqr36sWKN1OEwCJc5tqcD1QTNljGDOssxWj0K4ZMiv8DTcEL1nDycOEuqwPIb/VEi7BfpX0
ICithr2DQDLt7fru9xRDWmBTXfurrDmh9LPvLh5D/dG/2iuwI/+BPFe4nsX29DJVRjJv32TgcVWa
MTo6iBW+4EsGZ4lIMiez5psYbjDkikzjGpZ5iT3cA/Kkyks2vy9mnKNPRESEMGor8WBmFIUaN6O5
b7Fgx3XfWS9lxzLTEBgW7mFTAecobDAgb+H8W7vF0+8nxAIKmo82cGJ32C0DOpnhdRB/szeg/MRe
JfIVFYOzeJBdJQg8wvhswdU+JPXzbIFw1nAGiJFYxEWFkd87JqbzzNCzdPFgGhiB4fkM77JHCSqQ
5w7lElQ/yWIuYM5i9EKbWystDX0WqOc4QAIHMGGpPkh9h8gqmxeok6wEQyMZUWnFlkT/66C5VcqO
fLEm3CTvofvj6n+hiXMA61JgneKIbesYxkzpsJEfA8SRpfvg2AF6/etwsSG1N/aebQDbh/ZvIKGW
V7c++GKLTuYSXjkAkUuUWxDBxJXzr1Qismy0bYcGF/QAolONgmQDNA5FS8FWmWzLiA+h3wmSdrMN
XKEINpqMM6bocLqYbZrPw7OHtDPZfbLp3Btf6JrN7TAGfeSvKM9WddzcKqtX4DUUAwNt3MywvwIh
SoV1NpqdCK4MIyW95F1A4xCAF+Yh4xvGv7N3m9iAXuJ1QPUFHQLHf/nzp7LAxWQjhvhnQ1aFX+r9
IF+owDBafBmiqNY/H4+q8U5Te6kMlbhWj58yZfbyjVwtPwoEbkNOCgsm7HZf0PZcYhTzNOMVYRnz
lUaG/A7Zn4uRDWwyYJF6bwKECAcs5esJ5V6khlMIXFf03restz+9DbtuAW1DHwz2SjDxVM5xDO8S
64i0JPeZ/HB7A4Wwk3US2Nh2ZnNW9we4RPUdesBGJE6zqwETAJO12oxVWDYOyhtNihqrnjABHdmY
CAw2Ob46R1vAdS+TWR2ketNwgpngGl2xJq7ox8ghv0NtANdfo85dAZAc2rStf75opLJqJ9/C8pUS
/OCqmoCWjEkdXBr3OgOwea7AACKJkp8Crwjkp8TMAPqifALCAGAKmG4BLQDAy++Q/KrqP7yEwDn5
7O44wCE1HJMEHMr6zUf3Ix4SK5w1L2A/FECt42YVyQKlB8oouM7IESUhTXpLJQNmmQDGKUdlYu/7
bueNCXS7/nOevxwQToJ3hPGX8Uu8f0QW1YSJsqn3CnjOsnXYOP8k3uNMxsTh70RMkTPyrJppUbf8
Cu3RdylXkDdIisv4X7ccXIyqpcnTSVIMpM+e3nvzAX5SccWz2gAooCrMDHC8uvsQDLAxI/Z1GDMZ
Zl7/UfLh/+8C47B8DHFGQfZF6Z2Ih6C/6tmK9i9r02JnyQ8jSEn9btte4i3/Kruoe+ezd3HgStyS
mRzCqHEQBKAe4AVHT369C1wZYutZ12dcbjsIcCMaQjVP8fqn/lZWJYgwbsRNqMwG9BXVl6N/wu3P
9l4Wfrani+J/lUpteXI0vH9MjNxuhv+g+u7VQFX3gMyz0QIauKwpKMwZ1kEU9EskOMLcv2t5XXiI
O5tks2F+Pl3w4SGUVDYqc0A2gNr78F4ORd/SNqLN8mOABEDGF7Sjz49SBdV1BJUhrFEyXKfwJxDV
oR6Qv0UKXy6YTsjMBqzRd9/+YsUdwAguAUoEJG1blIHkgO3UoCbxRx7DFiMVsBz3xj7m1ZccjgRI
pjmPme+PwDRUFJT9IQDhRYgSeGWZg62RuCVJQb5OpfVDPIxKpf0IFtxGxMHNf9/GBt8uAgxD5ZvV
mx3kpOpUehfDLVxanRZSJ+hwDa3vLZ/HyBMvfN4gZG3AWloj4V/Y6Efgu6dwpMADoXg9VwN1aR/+
yKBATgcKqWvJ61i5pOjNgx8ciO7y0X7pyudxgmll+Nuaj01/j7ikjLJMNUpLE2PigA/R4JuHRqlT
2xxnlM2KBLj5/qsDiOMR+jk7dQqpTy7KKa77VyLnm8v8r7WdUAsYYLigaarXva3uTTfvCK4C/OwF
VcTj+efO/4K+IirFeQIboP1H8E7gBhLAnYmqDx0gJQ6/drHutj/F7bhDm+RjPoUCckIhGjQyKgFC
2vV1RXnDhj31R/AewMUEnE2mP1q9tWLeTSE/04VEi3MJnUsjHmP45vP3tcNLDoAT6LurEBNRgQTf
Y8hpF5O4z5jWmhiBrBjtouHt2a9Pndjv2WurVO5DfLYN781k7CGvRgP/pC9isjbAJV6YNw+A34xZ
EaB7C+wia0LnboX/OQCIyfJUsuiIWdaV6OUK+9y4mgN92nq/KJ3mIOCm1bWYIGzrbcb/WG9O5PIq
nie7h+iIx7wR92oC98na4OMAN3p4TdxrA4eTOWEPVZiTmGGOojGanprxpb0NgXUygLuuL6t/cZwm
dpvx3aIBLimSMFXG4LafW3pGMDZ0LPV8Q+0Vgt/ix5OdwBQOBSRK3vC6kNuK7dGU6M8VOMjBpxN8
PWkcECe01l+lce5guFB6UNVTj0K6ZETKxgwfZMIVUyzvXIsDDE7i0vtyh5+1gzKZJeV4q6cjZE4g
Nx85hlCqeRt9DQwXu8+BkoEc2eSmJndcnM12rhtaTBPE1QNdBApjKwuGJqvRqSuO2BJIWzeIfyCa
PY7shYNStLyOYKngO4MG5QmCW8R0U9WNG4k//rjetwcErn536ndAce3wKDlmVP+x5g94uexfVHAf
AGb32WJ0qYepPTEfFXA+0c8QZwUeGv0qcfxXr34fthxV11ClJQgduIgrXIl8SjHshO4o5uJ7IHh3
46msBSiDLwb76cRX295XfYW921rdJDpacw7hmwFoALWaC+G4216QKZSCq431O10rdnGsIeqRXz7u
lhqGEZCGCZx8aNU8dlXyB+11P0g8gYcpdO7MJLLW4xA8O5avJ8dipbgxIejSc67drwCJdcu1bPbO
fHDaQzU0gNmweYJ3yYAy2mDb1DunHaPnD/L637Y7edTCXgX/74O6Z9ZVN+FVO3tojlIP4OWI2JA4
O0sIfMFI7bxvPry12z3g2eDtXOeETtIZb4Tebft/pJ3XcuNKkoafCBEACvaWVqJo5N0NQq1Ww3uP
p98PHbG7Esggo2fGXJ0ZJatQJivzN7cW8i+N4OBH0Mvxr5GYvs8H56qXuXt4t4WPiudv4rSauyRJ
khktG550bsi0xuHGiPMnxz5wpc7PA25P4YVRs9XNUYlHR3TsJ647s1JV8eq43mfkytSXanGJYHcK
bm2jYK3xXFeBwE/YSQVWhS4qsPXeC56Scl2AHIqa9/gf1bL/wobtUS1llHWUlSPhHWAAmq6H9b6k
h2/OtUy6MFOnQPa4QlsygilomkzZHVXrsP9MGQ6JSqP9OrRBq/4H4O3vIcap/AayrwvDVIJaafZV
uWn6q+qfRzCKsKBJxL/VkfLw889njRxaQWHUe7tKN1lV7ozyPhn+eQyKzGdgKQlk+Y6oNh0KyUpS
dR115k3gr6xhdX7Bjpj5n5h6/r6BoJAJS0zTjckglLYP61pLur3WOHSX/tT+78EbNo7WIEkQXWBu
nAxmwlK1Vc2E5j7+828fxPI0yZfduNvbSnId9zsbMfseP1cZqUT5ktXX8VZUIO7Dl0Zd0BZCn25F
JENtGBb93v3IAKtbFybuBBsBxVZsJ9DjGZH11uTvg1JLorDgcqxBjHVdtMIq9p0m7i3CmiQYvfwa
uEgTNC5Py/bp/Fc73jyKbOhsUsQC4F7Ik5Wdt4I+S1y3+5rcDLfUQnvXqEOfD3JyhNht4V2mIqKL
WfPkc5G61lGQ9vugkDJkXeRu3hdywY0dVtq2MQfjtTGjbGukebGriqF6VNuyvrABTgwVjqGpQAbH
N5BF8/NHlDXVxUSv671ZtI+WHe7rNg6AveXX50d7Yrl8jyMmxGX47iEYlLbei8b6kvviJQ+kxfkQ
J4eiyogAQs5VtenyD5Ucq2s9r/fu8F4Ja4VswKINigsecOO3n+zokXgLd54LSMOR8ueEuaVVSoqV
1ftQ9DdmyJWNYk680GgQRV15wcVhKo3HEoSeZ/CCYjXa3HrjmL9tacd2KPaZXbk3Qq1c5qPQqwys
moTPNW/sVu2WtQH8NDxYZWWvzUFL9olTRu9+56Or4XsDaScqsmUF+iwrfenCVx1Xx3Qyvv+8yUZJ
SwHUqmvKfU8hwu6TD97rwGCSzYAHoJZBZOn1fSC7F8RlTn0DLAZYNFgcqug9/pwVU2mUqC/6cl+H
AdUFpl7Nm2XXGruMQ/z8qvorMT4dI46NGkJ5KiyvKekzaUUYGxmJapY/Du3X2JkQNPhuXbpSMsxc
vSBvzX8L5/f5wCdOc+V73MnxUKiSZHs1MG6/d1XaCMqD6fa3dRg1C2fw96nUvJwP+JfZdzxSDltc
qXUyh8nS7sLBoi1Qlns3L81ZJzf5NgqBxEcqNdW4q4ObqJW0DZIzDkmn6c3TNjCo2EjavEzq/+Rk
gpgMU1CGXnXEsKzyKI4ab6j2RQtKsAGqBFbk1s1Ax54f96nV9D3QhITW+VwDbMRqj96VQidNiiQK
vd68SpILJ9T4yY4mGK4g+dgoJGFNdjOqrqbiuWW1b0pdeaZGQE+x6bTP8+M5dQ5CS0T5Gskbm8vl
5+5wnM7omh5c1TDke9+OrgcjXtXDJVnXk9OGJosGFRoVx+nNwQFcWk7rVnuzGa49Gif05eZB3h1K
zt7zIzoZShc6aguo81nTU7BW/FbBlZl5ExXAmjS9kZx4lah5j6iWduGAP3Wmkfej2Yp7JGzbScpm
B6EdDzjN7M1Yh4An7Yo2uW0FBCHDKIF5xt1Tnyd3anopZT81SoxtdI2kh6R3OqGh4uhVr9rlPgid
OZAQkDXBqgh/+1Z7YT7HFT1dh+RtJkqm6sj/npyfdZhHpmvJ5T6mBgrkvIEHSOU3kehoR7q9TpEn
WneO93D+M55a/qPgDQm9KfM0niz/0A6GVsoJG/Lne73Zkxf9Oh9CObX4LUOWx3QbhdFpUlUWNBoi
VZR7bWiGpd0mw9JR/lbrx5YV+fgih64596zOoFhpas8uflPLXjOHBa1ZQSHNpMOlAZQPs1r99/1v
CMsyOM+40Y8SdMS/O0q1dOUTk5K8481ckI/nJ+DEHKO7BoVXEZaQ0Vz4uflLHXCL3xCikSmjfSnF
Re/JMVObLJ4fESaJeR+0ZdBGMYWbbpVl1Pup2DY0FOzyoYDP1bTPQf6sts3y/MBOfNgfYSfbMo4b
I44NwpbZc067A2OSWeA8nw9yavY09gQ8a86Zo8RCd5LELsc7t+tRl0++FPuS6vaFCOYkD65VR8Nn
vi73hbp1/O2lbOXULH0bgDn5/EUh2Y4vGEBOc7wLgNHAWlKVf6eKK8b3MJM14JdZHAuJMGW2733w
cakDIRYOYfUMEpQypznv5BGdPly4q0+OT2UD2VygptDGf/4tH1Z1R6p1yyv3Iov7ZZ2CQx4N47ao
mWf/wU7CbFEf7wGdq3QylVhZRXaqcFrZdggcTYN8+J+M5nuIyTR6rpUnatQyjdTUSiruNJGy7P38
mj5xrWC3/P/jmGwcp7SdOjbI0e3uxe3pkRpXmvrkhx/nw5xIV3+EGRf+ty+Tc55X2TgWmr6+CRN4
Ts3bLXdBdeF+PrWDvo9nsgQASKM0LAMNjJ3+Ri5T+miXbIFOrbLvIcYp/TaWLtJjnIGYMgO2p5v8
8oUyb/x/NLMb33YG+u3UGZGvIdw4o9+iqFVuejk4xD29YH2jtxavSMm/dG6e+vxIU5hI54nR3Xuy
jGlYOLHh81Zyo9i+z3TTWzilZQPJD/Ir07PF0/l1cGruvsebrOnaMnNLD9k2VurNgvaPJx4jYC3n
g5xYbKZmmKRJKpc8qczPqaOqbrmWSx04CYzyscoNA+PG1Lq2cGZdNCBS7/BcuSSWfuolaJJRGxoF
Q+SO9clOipWqDGgTlihXWfeF3y7rmMO1ata5AblYqeehXq8CUqra36bt5/khn1j2sNIUXbb4ktxP
k9WCpUDiDEFFP05g6AaxK6Drcj7EiaVCCP7DDajhfzIZX+koch7ncbH3FHuTZUAKhmxbA/fKskuq
Jn/rPZMsAluvv1rbiKCjcvXzC2p+W8WhGxR7ucyuC9hUfhjdpq6xlAbMuq139NHhmddPVVq9NVEC
pdymt2tubCBBoClcCaYFlDWLrqvrQp8Mb2MQKgW9rR6ke+LVizpE6zOct92wzGl11cauafuv8zN2
6qNQNNMEVwRvxOk6jFojpAhOE9NKYKY3gBmwoLg+H+NEsj4W5v43hj7JGOgi4O5aQrpBW5i2xy7o
SXzyB69AsN+Od3504Xz9+z48+jSoNuqkqBajmmyusEZoHWnrfB9btfo7ilt9X/l2AtK5QluYFGwe
DtqwdEv6j7kNwL53QcNmSUPPOa/0hzzR40dJmKMobdxo6DxJGKo1tnKvqdUXeueGi9CJAI1h9lF7
6Wg4tYg1bAVYwviEKtMMobBcb/B0jV+vwRzVRyiQ4a0Sp15GqvHvZx1nDzF4a4z6oZNFXHe6SlnW
gA8VAFMpuxnlupnhv51fAKcWGQVN8nnkBmlJTW6jxsZvxHT5Hs5dpe+s6II9y6kJo7oyZrvGX/vW
nzuxT+pWHYKcUgFcbg+qzAfFH71dnh/EiShICeJMyHagZjB9wicGXFaOS0p2uQVrHv56jSSy9qfz
Linandgvo8MiwcjhOcbGC+rbtYqsdpjkkTtW7ZM/sRLpM0UUm6q2tnEsOTNp1GRwHdSazw/w+Eoa
9edQg+IFb/IAndyzvlnZwNN7eQ/bIliAx6gXvY2fFVr1IFjQvkcR5sJ5fbwwxpC09yiEKtqRBV+E
rHsuJZG8x5lAe2qU9YURHX+zn39/MiQezyQuGX8/Rk1rVrjVh9x7e1A6i8gPrhpFXTZusETeCK4U
4kLJU+jDoJFiEJWvbtPNtYEjSrMWg6pfVd6zCKxHLzRnoa7DSk7fnAqn20pZZFJ/S3knmeuxQXVH
Vp4GRV/15YfNy6LPADGCVvAAxMCvjjpnWQrtNnDEFVjJeSoNt1mD9EoccgXnSL6k+Ur4/X0unFnu
dmIui/rJS7IHUKSLDpAvfmUzydOQDkJFQs0fWuR9PH9YN4jVe40MRxyoU97Oq1FsoNBmhRVtgTtv
CmlEePXNU1IYVyHaLmg0zUuArDgbzSgRb0b0CcnKhZ6eOuZLP09jSOg61RK6AFwwR+WoxLACI2wh
1lZRD1ENHoKZo7hEMSp/qiQ0O1xPVe79Lh5n27HEa+aDgZGVunzqJWEv8AGD91SvHWM3vLdeneEV
51vhznaMhP8vuOS6ruWVnqFbcH4BHa/Pv7+YPA3fbrqgk/UjaXVqos9q7HoL2sfrRb9h63jPGfS3
0fOmEyOTQE9yIoSseq9PYbvYgb6uPONKjaxN5fwCmNKjOZuab2p4E1t3CiBes9qF5a1sQfEAIVcM
JWptwL6VdtkZEfjKcKbKiLwYD277ZBnPI/iqb28N8WkkYpXJ+cwGIiKVn2YpIKdm6P+PWJuvIGrm
Wvdbzp5Lu10ViPtb2V7g2qBqjz22FJEmgRI1ARqjTtD/CfJHVd8GzZVtP9nRfWOAFBllvvx1Te0k
FZBQ8nZZtu0irIK55z5Jw6vfseHEq+dGMCIRfQo8It67YEPj+LNoGeBG7a4xSuhs5ObjRSr3K0RQ
Z5HzC/9PwIcejN73RnizCD2kFlWIuK5XatYjY+E9VO5tmQPhcPqtYsRPvQdiZYBUWCjGvMPzqRXI
zYGcgQy/avJy0TgueM9orunZDRoPK02uFuj8zwvd5tbI536NJkQrrR0bHCSoTxdgXo66UeNrd2pv
3Uh2sk8zFYGfYNFCf6gzdysF0nIQ3cJ0bdSvh4d29Jpw2/66Q2sJkkTgAD6r7iMX44K0XPbQQWJL
Yqqw1kCR47NswpUbKQN1CO+6H8pPyRZLFyX5uZQ0vzSt/1CjHt0paxmUwTqDKjxLnHbdZdaLCtR1
5iEO1I4kRfkP9PBl1ekPBrKbqXxbAjSEyY51hzHrNVhcHHRN9lCpeHogs5EMzoFyC7hSDzxU2sEu
iivtZgTz6IN98JNm7trSL9SLrxoBatnXPvwqf6jNbqkJ5U2WTIhFIVYVwYInE1SDj0xuFhZs6SH+
06kOW3NtGu+di0ITP8LC61F/dbHmzKThxmxkUNheDF+lXZmsjsHnNI2KcuV4qs+CLdyZFKioQBjz
uvtdlC73+0M8Ur06Hc79h2c88sugfdMnTazrNAPT1vxG6SVsblvjrex+QYgu/WcXRF6wM/rXXP2A
0QUQeKcPT2JUpwoWtYmEQwhBtLWWVtZwiBdL2X8IlQelEUsNM1jH1+d+UG48f2S7fkpxBS0TbSS4
H3LzhsSBOdyjeBuZT2ZgAtwGSl4Oi0TLZrKXkb2VQK3lVdyVV7Zol3r2GZYPUDbmgaHAvboJ024F
bHzrZeo8AgKcZt1yqN5QssAiBiiw/gqeSoXVl+MNYSl/3O7KlN7d5K3QId7UW9tzfmt4qzo0uUJz
V5hPEkxpbJThgd0n/TbqnoT+oIESdwW9ebLaqD/kSTGrY+VOMZx71wpQai98qEiyfHBNdAbCwdi6
hTziFEK+g3ynJfJL6xZzS8bOEvaAkqChp88SCdJO9JIPh1R9KtzXrEabDkkHD8k6ZXj0k3wOMv8m
QMZC8/DvaWRolpz6BkSPBsmT31LJuNDHiRI0PNLboLj30K6BngLQDHLMg5DNjcpZp3q8VqWXIgS1
l97I6gf0csN6Du230C8Xar20MYQqzDcz+YW0di47gD3vWgcZEc9nVllfUZYjIlUtwtKZteZVDM+W
kzUHgdfLL0q3FeZr2m+Cgqnr3iBhl8Y2VmsEK34ZFRKBsbOSctx3G8lAvClBm0q/0pznQUEJKHvH
EJkbDGUDoGz4Wiw7CDXgEK4cXg5DjNWO/mSEiTnTwj6jAW7fiGqlO7sUELwZvqvRK7ThGf6mM0PG
fgBciHDNYpP7wdqonUVBb2Pw3wwopxCCYBX+8tsnbCuxEnA/LDlBHczqVk3/zvcb5n6qbDtD3fdF
8hqa1VatDDHLs2SVKTdyvA9RAgLOuQp8r9h0g0lmCVNCNq96YOZmjlPPWHltLSiGAdyOt7q/acZQ
3ibUXqPyqYaSr0OP01Gigi3smq/Q1WdxIc0d+1arHxwuHgOju7z4lAJzk0OnKLNfoXvneAepLd4p
Gi5cVlasDPM0eDAMVPTyaG10tzKiki0pUy5vy2HAera98FKgu36UjBiKTN9SpmplmrT4fubWaF1n
Dr4G+s4ozARCbtOh2tjONXQ5ouHT1O8tScXtJ1ra6ZfRXTvlUoURkHkfCcqEKSleg0R6Zu8EggWe
Otz0AAY111/K0XU7KrzhehvCyFGAuSS2s7Bhw/jV7w7tjYF8Gm39W0ot6yLSFwnyUJq8rJroa+id
K3bHnF68DwDe9Py1b3/VyR2KF75yE9O0S/yXTKA8KCDeRYMHdvwtUKN52sWrvr6rm43vP1kJ1HCy
THvEaafODHk30KJzp/ww0Hm0H6jArHN9nyULXUZezxEzQ7yIHAU7s1krbJWoThc6BMQa3oLqO4DL
84/A8tappy/LBI2WNr/tJbiDHb8Avuc+LQ8OCszrEkI9skwP6DYqJvyXtFglRYj2UYYMjLUZNAXl
b8hcyOlgnDcrRbZugOCaIehQ67rXVAQDN7L/y4tvrepWVj9FwSpPyCtQrhscGwh6DuT03nac5ybm
Kg2qG0MivbAOOcB+Cx5yCXOo7DYetAtw49CJb/Wh3QQeywiyOKJ5zZeEiWz73BQbDckAu7yHQOcX
z0KH8WjzpY2ZEG8WmOrcKLZmIQE4VmYM97p3ta2bZPJal6uPJgzWqJc+dmW1JXFDpSWaOcp7A1xe
42kwZNJskJDoKb5y77lMl72zhvRfGy+2diMSbrYwepeRJxHxXW7nUCzE0pRfDWgb7W0gCIhOGwRo
BC0j5KDyGA3Ulk+q7ovyOU9f1ODe6Ck1oQDXU6Amqts5B92GRKItZMlaBLCiUh6IotqN1gRQXUod
dVDYqlL4qy/uUlBLsbQttefc4yIgtWrlFwNKpsdB7PqHOt056Gs10a+6fom5UbpRCsd7qcpbV15p
kJFJGK9E1M3aLGGqPt12mFtoq9mQEhB456IZ2cmpDyUJ8NJdlt2kkCxRkZDvMg5vJ7i3gjvb2wyl
Sz6Ar3KHhgGsbhHTLl7L6FcgKKsUGMpJT7pz3xvPpr0MvE02HCy4YrJ5X2m45JrrWOZJF77jH7+0
cBiyuJSKMEWtrLjynZpuDqlV0yIlC0sxSXZJQT40VOD4V8Ko54FSz5L+oW2axWDouDs8t9JrivKK
OPC+N/KHwL6V/ftIeQnzJw0gsQZaxi2eAbQhWr0PEK1inc0VaB5KTmYTPNvpwZDQgbGQcjGdhctT
DVECZFtwRVLnWpqihC7mFtslpoStI/XQ8WjjA5gCrUdOfwcmPBeMjpkS0G4j1RcUbuAr/xoZMbr3
5/zbZqwi/HyWcRKC55Q5JMFYTMFmXmQBC/AbY6eP7B9n1AaTE/1Js+oLNaYTjyhFtmjVm0AZQOlN
jtw4SZW2DBt9p0n2u5KmL2i/nB/KX0zz0Vj+P8RfoOK3iglZRlSVXa3vZLuU946muqs0btWXHnVP
pAcroKtSLt3XSYDmY/xHyNY6iRY1xA6n+0KPoSLD26U1Gks4qBl73JS6BcqsvSibpU3NZ9UC8vzo
jBAKrJOjztDH4YVaxTgLP4dAadwAn6UD0cK5c3xFfxtC2Idp3IRgXJxuFFG0vKHYFoVq3QroB7M2
tKn5+D4U0TILq01aVP3V+Uk8/kyWgpEPqHE8eem8T6pOcpFnoW6n6i6k+nSbprK25HsmF3p5inpc
3bLA3GBxRzPnhDdAo+tpYrPWd3XT29s4r1ZxFmwLDTA80PUdKuLcsKosrvEQgK0/yA+u5z0KT9Bc
0v3h2jewCwRZJ93SRm23goNvhXUdEnNwS+/cRC9nmUSJNy5UrtHcTBeBXEZ3WB/qUEBQR0k6VDIL
xKrXaOjyZCm9r97lpRXoMWJcPlIDUteky7qo7vQYDdCsTVx+mv7V6EG16IpOXcieila+7yQ42gE2
9WnBLoeu0zdS3PtoSEEbL3LtQ+5MZZlHmjGjj6AjYdg8JEMVHrSKKmVY7ao4/bS6AgltaiRLNRPy
Z6IPyDaYYbnIaD3lpuVcZZ7CcyA6eF14y2a+C3SQNWWXS6S18qccIf3qVra0KcsKAUNH7XZxj2SI
CGWGk0KLRa8NYnBV3/GD2ys9CeuNJ+xfamSvHBeSRo/vNAoJMGUd33Z5szsKROAeoawMRRUjV3yI
tBXO1yzeQ9k4/aMn6cbMi4R/w5HMsyJtPxJT+5P20ONyTfmITbtdCqwBZy5k+3nreC+JDZSz6jkU
PR8FgULCZFHmOc93ohKWeUhQagg07nxhPOidsknMFGc/9TloQ8xsfXSPs8+0IN/ABFF1y19tKQLU
hMmaLR3mmjQyYr0WSeDzu+K4ggiYEHC4TeOR8u8U8OarpdVY9BN2MVqP9aGJrwNxg9bS+Sgn9h61
fqT2sAEkN51yNlD5yjOXm2EX5Hd9crjUqzo+6oGf6wD4NUXGeWlKRGgbRA9zWWFh2O1fHRzMDGv3
RTbyf/QfpiNMJIDYvDMstv60hiwCNTY7V3Q7pXtAI4w3ZmfetJdwZifH8y3K5Kyko6pk7bjQVQSk
DTtdReLNz8Xi/Ee5FGXSG5FyL+xTmShy+ifw17CDZPnlvwsxrotvh36n4mwYqoQI7bnb7Urezpee
PMcVxvGLUHmlR//XF+FniCrUHKWKCWGWdHbCRe195NW8BA7rX7jBThzsutD0EZFnqyocjp+RMqWr
hypVGnR2vOIO8G8Ld95zYAEqo4iiXW/TxJCunVq4n+en8cQmJTLwAGq0Y1IzzsG3aYzStNCwKmp2
LgqUlNKuUC9GkRKZdwRQz4c6MZ3QOdTxP7KlK9b4U76FkvVB62NgrzvfgWFQ+oWzTrIs/x17dveA
Ql2/VJqueDsf9MRKBHQ4NrgA02PtNxmfcLqwzmn77NRWQtsAceVlViNl0ZhYiZ0PdeIk0g0K3dZf
/Cbd05/j00VRW7adNbuBn/MQ2zKXk6YMF7aWcSoM0HAyHRpcuJBN1gpXk2tRWeKL9YBidSSruBso
Tyt0zQ8Upql1VL57y5sk2/l+lt/Wqpk8WkaXbSv08p87pK6vq8HyNw6YnWXmcLkkFXQJJNGCe7ux
kWke0noOI5QnWKYh1JgBaua9kjm7XkKSIBbk6LUcyauqDv/IdoU0ahLV88xGzTQ13PaqlT2ehA3q
QbobB0tELddxI7VXkRqAHje2joYnoFAoPWcIFR+yAOUHrcMCAlKDWIVhTM948NSFmkv6dZ3QWjcC
LXrpfMHrWe8gAOeB6y4rTak3PbbhS5ThrHWQ5OFBTmo0AGqAFF81JsO3aYKSCqX+ILPmRlG2d1Xg
tMmFpX1qlfHZbfqzsK+Omh0MQh1k7JR2WiU7O9nRpJeycxL0LSmLnV9lJ5hDAFDGXpBgGdHhnKzo
oXAy4TVhuyulOlkJNHY3ugqjvmot98boMJJEakMg2dQPO8kMqZC1vG3P/4hT47VtBQgTN7wOIOXn
Uo/URmkqv2x3wo0eeK25rJHsK9EhwJ8PdOLMoMUpZIVbEeTf9KVVK5En9Jzr16MoGWB/s7Cauz7A
OXZ1PtCJEf0INJ7Q3w4nJL5r2wHCuuuQli1sfNm8GFWc/zLKZO+miFabqMWTTQxXqfSFMAFc3f9m
ILo8QYzUetugXcpAkG4ZgkfELfJLKdf5uYLO8HOusiQioywJEcbLoVmn0rt8CZcwTsTkSUeREZgV
H14FtzZZ5AgfVQ40lWbXacOhjZDXHoa1RZ6SeGIe6/lqaJ37MOwv7OMT97BBNx2qgayM7pfjyL+t
Aqs0JctX/XaXQjnN+j9e85RDkFZxd8IKNtU//v1bQTZW2M022KvpKFE9zm0pEs2uHe6kQkVofmnz
ljsf5NRUkoMLAVQO0u+0htAHUmR1ptPsjFHlXjdv0cR/6/rwJpTR16iF/Z4p1dqKWuvCZJ5ILQwL
5JKFBjL2ulPQmu0pvdb5zbCjRU3n8TDo7y5yU1Vyya/0KJDClxprJLxZOCOmN6Khxhk8tzw4DMFW
s7da8uRUr7UWXziLToUxsKyGfKbYzORkcSgOPoOhoWNb3bwqzpvroSdMwSpX/QsTd3ToMR6YNTZs
Xg1i5vSLBaYFLjhy/EOLgkegiw2n4FpD2kloYo3s6fn1cZRPEM3Swa3IlJjgvky2Wt1Q7DVy9AX7
+MZkn13oGxwdFvx52yIFYyOfKGGhLV77tk//whqSRW6Gj32MNaovXs6P4i/c6seJMcaxseIaqS1Q
kydfB6K1mmp94R9CpOut8qbqH1zx4Ic7p773jTVyfUqLTUOC3lN3nyD0dD7+yWHi68zXAhF2RBR0
5KhRA6XyD6lnfNF9fmipQJFDYSHz3wUaP+e3IyoQVYvuZOlT0RXIe1M01V8Hipz/XZTJbKoZ1OWh
aYiCCXAI6XFjarf/HIIlJ0xwhrYw+Gw/B2I2vdxHAwMxAeXYMbrI2nNQXKiZnVjcBDEVPDMRjTg6
YaXQ9GrBmX5QojfHeL701U8cCTAENOAt1NYg6E72TmfLcs6bIjiojt0t9RQHi1ByhgRtWOqoyuAg
AvgfzJrKoQDJf7Q+nXyYNrbcoVU4G3pbniMTPO/taw+94/NRTo4LntJIOmbSpvQHQ8+lrHMH/5AA
HKm1u6R7rnGOkqILa+DobuLqI8rIiOK/R4VTLUbQkgpgeKhCJVgZZRGsMttol3KrPVm2kaMLY2vz
rmlKNOLdYXl+lMep9BgeNpqlUmUff8fPJSjlObwiPHAPIveWiqStgRauwk5G797Jmlmh67vQGBAK
S7Zq/ed88OMDg6IVTRroLKbOST9Z/nIvIquWfSQh75ARj5DID1bnIxyv/R8RpmyjBGFkLTOIAEaO
5myUDM+5KeL0wlo5OZC/VWnOd/sIMYx4qCM8xU0PHR7ev7v6y7Du/n0gzPzfsgGCCVOkbVPbUT4U
SXbowLXN0zoGK2DjLn8+yjHCH3w9LQTK+CPY9uj9Ljo1CAulyBDpxEdBVsEKeMvUBrr4lATa1hqU
hecr1yGKgi3d9vPRj2YReC8oX/4F+ZP8c7IU+9awEPFXhkNZgosqA6nE1a6IloMO//l8qKP0YhJq
XDffbhApSF0ltoDeUKtf4ge2iHtrCXoyVncpoLXzwY4yaoJRzgReTIeGrzJZ5nhElHqMfNohMapm
a1tDN7dEk13FnRMsRvrTwiqK7toL8SE7H/noDBsjq7wbyWrwn55WblHprtKyckYTFRS420xHMzbe
2lnwmebZ+nysU1/ve6zJlOZ5Jhyz9WQ0oey5CJTfepuueRa/nQ8z/pkfOc7fIXFXyrBQ1CN+p5S5
hfA5kQ6y2WmzuKRg4unVhUfJiXnD3hryMypZIKmnDHKtQ2iid3rpIFRMBl7CYi+qjzLw/n3BW9A0
6aIiHyU0dfwZ31ahyKswr9tKYlN79TpuaZzlZitgKnniwtc5seDBpZAck4QyadPbrFKlPlHAfx+i
esSjvPUjJMd5wDlhljUXCBQnVgKxyAeQbzBJqyfrPdQNCbo8w/KjTQA203mqqwv790KIIzWV3Jd0
zamlw2i4E742ynUd/uuJi/rVt1EI5efHiVDZ0rWiZcaiVZtQkLuwNy8NQf3593tTSxNRMUt68gZZ
Cz3eaBZH/0wGYBQkL5BzqJcpIKl/RtE6WoO05ZwDEv4e54ti37bVdS8eLDS/a2qY53fnqUFR/BXc
H7Zhoin1Mxz6ilQdHRVICUKVFRjcMISo1V34NMcPnXFU38JMKlW91MBNDwgjN0V+m8jBMkRzpUWb
+2CA2VkXogFIVaUFwAcx3Ko2rlld3X8I/FFz6qAXsozTozYsVbVMmRRuso87RHrLwXScgxS9p9hP
dfGs6F/Pz+ypI4kTfLw/oMKQNP2c2bCItL7sZevQU0W4fnQwKbjwCKbPwt+YnK1w0v4vhj2pmzVe
6msl6IaD2lnKoY9gj1W2ea2mgGlpmN7ZagQdtA0R4zTtVdgU+MNl9ISDMKYqZYE/dSugQIFnvKSd
ns49T+zCwZHmvBnfepE4cyQ641lkmx+5hyuC3aYNWDcF7oQMRSlCv1PP7QDshHvvecismp2EJZWH
1rHcdN48c9Wt1NOutW3nzonce8MYy28lOgXloDyGeQ/A1Gs+k87DqajFdEqBTlrHOuLXAV1jZCjT
dYTCwT0C2Nq+NvHdgKDVogONw4oWud6114sDODOcIBLNnisFGb8u5eiZyugl6BarOfIVzKX75t1s
DIWy/mh+Y2Hb5dYohNphpC3CQJWWpRynS5EAGI1VGRdQ2QfnZLkJNpD+1klAYDlu++ma/CzXVO8G
v7unbKnPRKTtUq18Mb0GZC9+jcIHABCqdDcyRWSzeigs+IEeMCNcbTMNN2XdeC9CENxqa7ZXMnIu
68A20q0XGh/MGs4G2SZP2SNR2l/FwA5mie78Urxwhx0W4GWvUfFTjXCH9CqMVtE0A/vGvMdSma0N
De00fGjQNXB7/8lj9LOhBYddesAgaEPI63zIqmUjAn0pSI3nZYZ7RqJCkkGfjNa8JVVXaaE3SGsi
JQx0BeFOI5ChktQ7SQnvCpYZtn7R3pYzzoq4RyxcV+9DI/7ESvopiBWBlZA6XEmynM1TfSQDlOCa
B9ka0HPsDnyjr1IpfX66Hy3rNsTcBEw0HMHwLo66YOFL5nPkg7iyh+RP6os//I9f86B259Eg/+5p
DQHpK4OrOraldYgIyML2YCUbNo9yp2Q0aah0q9ap0Bz2q2YN4d/BpwDp8jwHoKyrzitSLAlgZrgp
dud0WEDrt1lXG5jgmdrSM9hInSYps7SuPu0m5bvJPuLZo+9mOLTpYhB9wg0WPcTomYLj1Mx1h5n3
zIqxbquH8t2vLHQY9ZGaYPJBAHhgXuhph8giNZZqsfMReQUb3/kzr8edVcO1bdYVNdSezuy3Irb/
h7Tz2o0bC9LwExFgDrfsqEi1bMuybwgHmTlnPv1+9GLXLTbRhD0YTMAY4OmT61T9IdlJfvFVDcjj
mm1yQoZW5gePT1oGeari+HrMpAjVS4HuygmgxLwSj3qEwHUDTmSyu1VtXzWwuMTag+ScbXjt58pA
ml4LusCOqWIyOqq0dUUsQmOEuHGFpKxWuYAqEoT865bT2KuMvZhn9V4O07Uk71KIQ5acKFfixrvQ
K4hVP2hrVzcdBeZGKIwfoap9o5z6Uhc4yhbK8/UDeSGqJ6aeHs1k3C7Z633A24SCnuX4ivtZk6sC
wKx6V+vSU+D2KNV7yqc6bY/XG12Ifn9jMchVQrm8CExzlnHUxrXryF9h/qa7//b1WUhSKtaYCRlf
1zN43XAbtGYlE7r4+2HsUWeS6ME8dePFZjXovHscNxgsGzPApyQEC/r33eANS+aGuhw89dk70jS6
cGwpgTrWmLwBit+VYbDSj6UbH6gCimhTTeGC7FgrnGix0rlONbmPBsoH4AV2CRHrek8Wm2GRTbxU
Xo/zyj3lUxdPZslyJBnfSKTAIi3cx+PwD/OunTUzC6fCsGvjoYWvMxpOIBewQMqVuHBpb563MIte
6kTpgEHRgpQ4WXcDsljp7/NuK1d310dsKUw6a8ichTBapVnCKNBQU9zriWdnPu5P+S/176FKhKDn
Dc0C61HHqySoBsvBHxVyjLUjBgQy7bQYV17v0uIiAIaMjq0Flmye+uFqrGUj7i1nmAgPT4RawpqM
4eKo0RtDJk9M9mfWGRmIZF4gKeW4kbrx5Ndocn3Owo0EEeh6Z5ZCTEo6aBcCGtZ5Hb4PY/V28Fup
8yxHyT7iQhOBHRbk+7r7FQuvXm/Z+tqCWGtwFpsPPFK8IqDBQIn2UZdt8uyLH44bX3+UM7iQ2Uvg
r4hWLi72sz7OHkE4KSldOdBkgdVohK2FmLzoFs+tPIG0E62s+MXlQc4MdCGpO2WusDuAChGZP9cZ
WiLc8KOn+bjFrF2uiyuEyvxUrGCVWLMjIjJHRUkCNK3Futn0I1CY/KtnVXtz9cW6dEVMFwTrEHAH
cLD3K0QS2khQRFrKS9GWzV2A/971NXiZ5WTvQpGnuA6snELCbBGKXuR2yDTpDlztB6ENP5cq9mSF
iquK/hHk7WYcrc8a//b98WfUC2sX1MKUURUBi2Xq1Ou0eXpJiDpPk4JEd0oD2kUhSZjEDbG0041W
2l3v68K80RRqEKJOUHRR2YwIFJuMfBncgs9jf/Q6g2hWP0pgFv6hIbo0ydtRhpzf7LFuFVVglrqT
9fGrntY3YswpD4j61I3F8/W2FseP0QNFR9Gbiuf7JeJqQtiJQ607xJWbmEgPL++HTMcI6Xo7C0sR
2jmVW+AJoNrmx6KYDyE5efwuMJvCnyIJop1G+LIS0y1OEQc7EA9UVOS5kHQnFlGVDbLuVCH+UK6y
F6CBWMIPjGxX+rM0bki7T3gSNJ2BI7wft2aw0L7BWNLxQplcxdhCWfJwteRSWFkN0u8k3yyXwA6D
kk5wDGdlvscUq4nEQOs0pzTd7JQFiMSim5dvZIzw7AAmaGk+Kj5cQrjV8qkyrB/GUBebsBuNlyCK
+sIWcczb9nqFpoxV4UQcJ5KAYUMcbTM1a24oUYk7sUqKfZSE2kbQUgM7PNN0bWRGpa2mQoCRdWFC
lEN7aKVSecRAHf4a6gG4h4TqVkf/8Fj6YnhjddC/rFoRDpohaHtZ4JckFehPVaPsZuCA+8Pvsbf0
4FU/yS5W16mXDJs6x5NARP9h78q177jZ5CLW1d5usAT/4CY07iUjFGjw+88W5cSbWvaAuAiCxP1q
5PGXKfCCy9XID7JbiLid6MBE1D661ZoRkL+eqa+1LPHs9Qxzk4cpnsMZAYCnheZdF7gYqBSild2l
mZbcK1arfeIiCCCl5umPOKqaPQcMDidDn94YyWDh+e0HLK/JrFJug5tYr+tN2uMU0SkIOjQm5sCC
Wo53EBvi7chc3JqSKO80pTBIVZCQkYdhfPTBGEJA6qODG3XQGtuuPVlGgxn4gHVinLr53pVSd9uz
OLadoOCPFOAJHPUTMXhyR8kLRdmHdTFsWrVG2tcYpu/5KOvKev+16/MA9oZnboh/g9ss8/IHw02N
D4MYwifoI39TkDy9acFDQTTgCMCqrTlouRJ+RJwaqw831OD+ja30Se1E9+/vWwv9SgDqyDYp5jxJ
JjSxEHpVqzm5/tbEcCe2VvH29+fOeROzcCzP41rpmU1Hu68gsQT9GoBiIUIBokEP4JlSu59jvLrQ
beJAjzUnNLy3Fh2xjZthOadFLZYwxfCqhN7KA2CKDy6OA2QqePcpsGvmwKHcaNO4rXXN8Rtri1WN
1g3oSwJohNOXd98bbJWvj+FC3EdZ/U+Ds7hPQQJJEExNc9rSKZMvvfI9dR8D/6gpJzPI7Ijc3fUG
lw7X8wZnUR970TMbgQbBNSIxQe5I0/fXm1i6KdBBR3uN2hSo51kTQQEksFFdw+l+9RasXehkBd6P
7UozSz0BBIcyHxoM03y9vyYiTwaeqWPI0yo/JReCKcIqg96sTJC0dLtqOpriVPE05cKho5eBKwHu
NRwPWPVOLrv4kDRZCZNB/tGDZbqzXEX5DP0p3LQ1ojpukZuoO4TpfowM/CbjBHfObtA+Xh/kxd4j
0ETdD+uDC1yv1kUyIjsMsmbamdhy1uBL6a2EoIuNoLkNEQ2qwwWpEapcnPYwvZ1KKisotHJ8lPGC
3SkRshvX+6MujrNJZQKbFfRo5iAjj1x95I+j6Zh1FpyaouJRIlUJivlJuBkt7Jrqhg7WKZ5VeAeX
KEaErQ2QB8Oq3sweYjlokNbIgr03VOKDhh6AnZWhtEOvudkjPATF2Qe7lKu9coz9UdsaJF22WGIK
xyzn801m6XeeXukHLR7ig5Rn/nMw+vlO77nzvBG2nJjUeKyD3ux3utr5e69PuTpC1Xqswz65UQK9
R5wEk02lTsU93hjDposFfGZZvyvg8qWzEV+a/xuuudyc3svKELuS6RiZBw9aI9WrY/4HtuoQKhki
//naUbW4GJApV3SUqC8hsBX6qkiuK6YjGHgQ5dlLFdQfOyVZA6OutTN7w1ErixKebqaTaz+HAIZ1
8mEM1pAVa43MMj24gJpBStTsVPmLHN9VWNXnfrlyQi0u6T8jJs+yPAjwe6la0hOveGlQQZGwEby+
ay5xUROX9qyJ2R0MDXGICW0ZrIw8aJB+jHXBllVkPaEc4FcbnOgpZnyFiu0FwjjXm1886S0OYdAO
CtC9aZTPkAGVK4cD3pWm0+h3Au6/SVhtUcbbNRQFrre09Bimo9MjkbQ5PNLZo0Dr/TSKhc50xMjd
umlxqxE4Wxj/6b71gSTnFqbkV4CFjzVWqsYY3Fxvf2m9cJlxqU3A1f99R5z1tBZToDBxPE0lyi84
tNvq87+0ACga9VcQI/NbcyxSycA013Rq6XGYHPjCZw/FgOuNLK1Irkukvrg3oUjO7kzRrcXWcMmf
Yq7ot/vaWxmmS28K1uN5A7PNqwlWXpr1YDh1A2s4tdGmRJDpS0N+s7OOHQIkDaok3aHud6L+D+nb
d43PNjXgtrbzRHpXya9iH6JaoWyi7JvemJvGK7bXh3JxRfwZSnW2ucdaDGRpEGmsSvDDpZ5e51sj
WB3R6TvzkHQCshNk8FK9gNShhqS2sh8aTthHToGltonABDJeJfbIYks1R3lNh/ilLt0foWz+vN5J
eemamfIKOA9NNYr5DvcN0a00KTMcqncF9bWE12bRDZMOTFvCmkb2zwcV/KGqa+Wx8nlZ+mWEqprr
keXLhR9VywMJ+E67DTwXt+zYQmCkFFG/QaZ3pzV5vTeUrtilEW/XQhRffMOobxIXbELgkymsTHyv
4ZqBRL/es0uNnGmlUhUD2gmoCY3i92dXalZAt2jNkaN6OzS/3DqguIszMjqU6CNGjSweJxT55GGl
7/NEzjawIjGLH4XuJAmEQpkRNJ9kEy/PeDSELwMM5H2Eug+qYLx+Xz2iHA4KXbz1+2xwmsrrtoFq
eJMfORJHAU7fD6qJ4I6Jl8OuCbLnXCiUe8TScKPXh+LF+muI9e8um8CrOK0n4c33XcYsoxrL0KJ6
MlL015qdrqwkiRbPF5K8/9fC9Odnx2RQq+mgSUSlZRRjSNhsKQOvBYpL+wFZeWzgsPq5QJg0atjG
sSsbjutVHyRhuKXJp+trY/FW1f+0MX88550kl2mjGU7WCLexhYkh0eD3quA/8jZ1VCnc9b1wm7bp
bvTXdGQXD5azxmdXulqrVhK2dLDHQC0OCHmprpuUzK93cunuPu+j/H6qxgLkIKqrBgiNDeatRv2Y
FUBEVkKgxfNjIpVIFDlBHk2dPVsQRuUTMxYpEcJLNqJ9MWlvEa2m23Dl+lxceWcNTd09ayjMNb3F
E810RhXPers3V86Lte/Pbk6/1Ks2qPn+azMgOckuvj4dS9+fLAx4yfHWurCzcc0R0lSUmYgCoVGV
WPVjLfxDDQZHFw3sCuCvS080Se19haKC4aQV6mzP3mud/sMs8F6cVH2nevM8YyPkvufrrcKlGMq2
nuFxK7Ty2spdHCoKIvg9gca/kF+oiobyKRALVDrS44jEnKVv/2EysGeZrFmofszF+OXID+Qksoiq
vWyvVN8QEFmZ7qXdNwVgJLZ4vF9Q/cQC+EmR+ZivikfgSZvCTTdhdJtr8UqVb3Gw/jT0+6g72xcA
xYSoranyDd4DASZiqW//MFYU9ACOYzVyka0vLDEz0yyyHEMcnhTPfRpq4/QPTRiwPCmCKWSUZiei
VemDJ2mt6fg4XletLQ6//lsD8vvDA61zcEkej4s82QCxK1YOwaUTfcpTTSxwkJdzUKQ/gvZKXFIb
5CBc4aepH+TicL0HS+csxpA4lhnwjS4QK24udcjCujRR4JTsow67MUcLfaB+RJaiMfKjISNMf73R
xUVsGpy6U4mcEvX7YWswnPMHn8dnqbxkHuZv2l3W3mVr0/8bYD4PgbnuTWDusPYvkNpeXWPBG1eW
Y2XlyQ3C74YmvBTxz1FTX8rAeESrgPsrcmQJ0OlkpGrWTl4kgGwDWxJKKF/Ka5BXT3I8bgldXjsz
3BWasKkVMkiFWtzngvxZyMMPZDf+IVphgBClQWtcNOevOl2vmxC8m+UIw15Un4Y1ws1iehISADgi
cpBAiWZzIOZSXss+Y5Mmm1Ii3WSr6g0li0j9oCrb4ouY7XOqUsGGAsn41x4vBJTnjU+Hz9nhwkNv
KHOltpwwG4vvVlHH+yI05ZVH5dLaPm9lFkMkCGJVkkIXNQSFm9FA1ueJVCEG3y/S8OX6kpamN+J8
rZmawu0Cdlu9KAh26K4URclR0EQVktFB41MGrO8qL0DyUB6fRiv5OOhkQ/NY6uxOrD9UShwcwsZP
N5EFxBCtzBSveY6RzA+fIjdWd0iwf89bT1q5Q5aOlfOfOm3Ps9GnNFKZQduYsJwh6Kjpm2LVB2S/
Pl8fkqUbBDs4Di60Q8i0z1ZYm+ERJ+SkPlT0+tKwsJuiWylWLQbcJnU21hPFXTKM77tSI60uty5t
UFX77CtDAyo/uYsMxA8RxH5CoPyblFbHOKyfg3Ct9cVxPGt8dvo3qZmZkYWGpDhodwoqYrU2oI6m
rnVy6sR8aZHdYU3hAaBemIlHhSqkUWmA5xCfrBQ4rYsC5kmJPlWISE61VlcGy617h1paS+QvndQ8
3+WJbs3lMB9fIfbUugJo4sgoVfau9mRY5V7NrC1KLm/Xl8viXJ63NRtOIOyCVDeW7qBtvCUH/tmX
J3FpgEzp+DFPvU+mWD4KTbkJIX38Q+DGiQR16HdP5zwSyspuLYeCjozcXfVJqf8hmDr//KxrohuX
Y+jzebWI7L3GP66P3eVWw8mBc8fSJ8zIRQ2k4Oud23e8O/Ofad1xcft/fR/RAm9/A4rmhEGeztqz
MwO9O5JzUAKcyA61G1ldiQgut9L7z8/Sf/ogZ15k8XnFF76kcv2oKMBDKJytXAmLA0WagalGyJGE
7PtuhMooy4U36M4IQQwTWDv6eX0mLu8cOmLhOQ82BL3KOaRVqLpIS9UGQFKCgKJvF+PXnnu0ze8U
cy2TuNiZs7ZmgxahqJ13QqU7pjSg6FltEQj+b72ZLr2zWfersu59nd6o9X2NFbMZYoPw0ADKL5Fy
v97WUm9I0cPQISaByzWbmjE2at/oQ91pQ+m+cK3D2H283gKvvIuTFKUZrI8nx43JtmJ2JXnCYPa1
OnhPQ2tkj50QWjA79AJNZEt8SbKuvIsl6SMuAz65Bq3aCLGfPIIYCHECN8RtUifazagF4k7QK3E7
iKADx8ANN3oyfkbI3t+GfeHdVKKHI4foS6Q4CaDUJP/UI45+46ORseklqTvCitc3ZW61JwiRqLcn
wk+xru88rbJuSFOlG2FKGQkN2s6uFlbkBTvjpeT+vE270Rny5C3LQh05Z2vce1DSbKuXJewl8hrw
kCHAJBr1vSn73/0++CQY7g/XUvxtXef4b0Vpux9QIN4FeezddV76UWzD76A+RDtFM8w2dLI6gNo+
jWbxptUIcZVRkW4st6qOpplpt7I5mhvSQOamGutvveLegZCJ7MQ3v/S8UnAj7O2qU8JNU6gvtac8
DyWIL5j45t7KBu8AykhA58QgEd2V5hGVwnZj9E10W4T5Kar6V+jmn5I0fBWUMQcXVUlHZNDi28iy
mm1RUEVJ5Mja1RnyL0rmfmyKugAOA3gIpQacLtje956HY8vYBtUd6TgEOtwCpkfdkk7VlDpBnCz0
cDLAnbUMqIOjIf3DrUd1r/nh935A6pklgMywlXp22um/glh6Cmtv3DRql9nWiPFCWBq/DCm9x/ao
PNZDKtuGMpyaqr7jUMCDokMh26uE713ffRcDVPPJnyLv3eEPMAZQYhQ3RZi09V9VMX0VuPRtdWB1
yBXcLL1FzqxpEBeRA9/fpe3QUptuHgdDzp8R8r1NDKSSszZVt9qIDDYK6yeQi09SkRe3fqXLd2MU
4IYbAwfGQA/EWN5+7ZL+m1YEH/IixPijix+wkek3pKfNCW70mlMo22jQrO0hG70T6fsWTX3X2ntK
F9+h/JKAPsv/YcuTQZ8CZhRV0NR7f7yELkijQWM7GvB4XFbe39cZ2e+c85P8CNKe81cUEBJX9DHG
wE+oBu2AgYiJ650BPkY7rJwtl+UWmgJBPDkxUvGYRxBGlVSQdnFbUVDXhR13sEBz9b5758flrqrT
fZV0p1JXvyGmtHLnLJ2c503PoovGa5qgx0XmSR/ML6Mmv0DlXOE8L11rSFhNdBBEuwgz3s+UgZeO
qnaS9+S24AcHd09CEvIr8PZKtuxUav86YALRO6kKIQtHBmS+MuAaCsBFNe+pMepDIqR7q9dX+KBL
d8FkLARZHCw2f73vkjf2+Cgruvek+nJmZ6l/L3rhKZT8ldBmaXaA0VH+nRRfKbm/b6cNfcQUM9iz
lT5+NzEss2vJXQF1LLUxiRIBXOexdSEnFedequRuJThRJFPZw8VceLm+vi+ft6Di/7QwTwdKTaIS
A8JIr5CMGcb6Uw7t1M6S6Jj64gcegM96aWyl0Hq93u7SLFnAwYikSKpeVDHJsJlaYOSu0xvxPoy/
5VQKQyw0rrdy+cyhdyTQLajkJIjncQEnodKICWY/RTqA4fzUpd+Q2rdj/fP1dhbnCekAXqoyy24u
Y54PcV7pVQQ/LAYL9RCt0RgWvi+hhsFzmGWN9sI0mmfxGkdg0HKXuE6TPONQkjxf//kLYAqQ1Qgx
o7IAcvxCKjmAeWSmbiA4nAey05Kx3/hD9VblkrxHvsV7aBR82kAtmzZDqhxCSWsegWkG2+s/ZLGf
Mgg2srqoMs3D+G6EFJ3KiKG21dZ40PqVx85vfYX3L276qZKUNkBswGSYXUwZwggKvx/SSQ2OSw70
cVOi+W67sYs5ZyzFr0OXpls5LcwDOc58U7Yul34g4niB7/vPWoz8fR95+UYl4Nx4k8FRj3XdJpOE
ZlP4Oho3Ro3FQgOlO8kEbxfnza/A0u7GGDsTQGYmVRAAMarkB7tIMfuNoQ3dyqpfHEVSvyRnUD9G
SeX9amkK+KxkYV0kZbH7jI1ToAsrh+xyEyaG9WhNTFXz900Q5sswelkwCsD1LA43xcrp+ltA8XKq
/r+FOZ6t8zCljgWfg0kxNn6T73pJxiRKMZ6SER+RIn7GNuCgGs1Tq5l3A2CSKA9e+mpAWrbbFYG+
gxmIXUuzskQXDi5ICNwr5gRFvsjdS1qBfq1kskTzB9IVmeTZxbBySy7cyhLnFraUk3kE8qnvRzcu
gRnnoiQ4Q/Psip/SGK6+yJPE0vbJsLL3l/oDSQ+cDHphZAKm33J2tOiR2mlpEHtPQc5MFj8EpPHV
PN/9/caWIB2zqUmYXmgkhU1aVChMIxkzPIbhsfh5/fPSwkHPpgaTCksE0aJ5lEbeM6ta1HIdHW73
Ht8AbxcipfpL6hPh1mtU4aBS0tmaSfNdrMJyMzaKuxOaSD5h/2q+JTGmmFHulvu+zrLnpByblSld
HGYqh8QKSOJeaIaFaOl1WA9My/mjp3sbBSr60DaH6+OwOAx/WpnrhmmDELELNMER0cHA7eVr092F
4d8nDyQyUqgHT5JbF9JrohRn6pimAhRSNyYkbkub93eyrYMO/5cBX4Na9dagk0vjN+XCJv1Oilrz
m2GMvY5HTCY4gh7aOVLSnfVL6oaVzT1lVuaHDlxSblrK7oQms82gJlGeBDld02MXUYzCNtDQCNTy
aMAo7aTbMd9fn7C1Bqc/P9t9sZrJlHjpVlTcR80Dype5ltuG9VLLp0RtVu6/xdYkJk6ienZJDFOQ
5AurnHBSTg+F/4BuSWTZB1BPtpj9/UiSXIanOKUvp/zlrGMjxW5XJPLK0u4g18VBCNL71sVXxOUG
zctb7t6/D5bPm5wv/rILksw3IekPow3nvEler8+Verk43n1/FvDHPAWNQef7I86TPnjMlWt76cqD
14kM3yRhBwhg2gNni0HUIrVNsxYVIgk+i7EFUzJku5yMDiP4U+h08ObWhyYa7ipL2Wr4CxDQvfRd
d19k0hehs96ud3hhuUw808lNXKT+ZUwDcvZ7cLOTUTkkWhrdfSvUdlzcCm1jR75/7L1kA2tyZQQW
R/iswdkAKG1mihXUJ6dQ8m9aZN32rvFyvU+/Q7zZFpdRtOBWRYNTuXhSNYOECHY8IBYhPCa6dcwk
4zYKXzO72ChDd1Dc9piN8U0oZz+RzdmHSb8mArZwSPMLePbgTkEsOj9khlYXMI6ll3qMF5jwyCij
Bvuhbk/Xu7oQRbCaJpFMRG2xWJkFu2WOEgeMEx4NYrpVY21nSvde/zMf1G07ru2NxU5xMPNK5UXM
Of1+rUitKQ6wYIg59cnvlRuhP5Qp4CuJSvzJ6F97E86kKO2QhLRbTMXyIdhUUoasL770vxUPeKGN
D1M61vI60qOqI+Yf0yQC1nqQxG8YVtYlQfWIe7Mm2717FDp5E6p3RnEXiAP3AYoytZPF8NYxn6u+
xiiNeN1jEHwrzWFTpj5QvZPfdysHnbS0S1hPHKqUmOj+bNF6et8aQMFYtFD6UpEcI6VoafyhD6nd
SMfWK49ASZjh26L5kkX+NjF+JnKJigiSNnK8EeRXSY1XzsIFnC5rjJ8koxpD2DXPTrhqPOhSggSH
7j1gbWtnGSpPxOqRVCL/o6CPL9hh6CCKmeVfFRkGLzVWtfgi4KSpaeNODb97VUEu+wcsGP5As8NW
tCX5QQ9f3fDeytStCyH1+opVprGab05FIxJltU7U5dmtUbuF0YShZjkRvyYN852vUmrxfpEd38rS
rdC9pGqNmNLnOn/IEoMX1K6tcdDzD4q4F9R0q6f+tkq+avANXPcujG50zbXjvtlIarapslNlvXTq
cey/tnV8owq7tHQ3SfQxwfhYlr5f780C9h3Ssg4iglyXjAbqrDcmstm1X7mqo2GP2vqPQnWbRHe4
EQKg3oQ5Aj9vanCTevtoVeZj4SRVObrxXZggRheGn1U5dCVIa9XR3acmf8hXjpaFeYIkTaxNxpHs
ynzNqxjb8SQrNKfBJSuJsl3tA/7Gj/L6CC43M3VgSr8q8/QNWTFqeryGnDR/MOUQw7r7f9BL5BD+
rQ7xv23MLrnea8a2qhrNEdUTdRo7XJM3X5oKVP+AKdEKoJzZ+VCpetr3NQRLGfSjbWATeX2QFr+P
/CxTgTHPRY5LSRFAqcjGOwnW6Mfkx3/7+mx4ypJQo6n5el58TOVHs1pDIizcUmTyyZqRlQEvOAcE
W82gtF5a6E6XGb+wiISb1OcfEUncDoZ37DVof9d7tNQgWQusT3RLAzI+uxaNTu6kNmTtlgkVO5Mq
7k7J0cuD/es+BZHRQVNHtex6oxeTxAmA3vWUe+Lev4CoBgE6ZGbWYMgnPZXpixKvnDUXO2X2ffn9
9SvrmdC2eRGf/HRobxpZiXaFWHlHzYvWniwX40dT5CGnbAFKOBdI1cR0jdRraMrw/KMYUi9Gtc+n
nld/awTslNN+e33sLkKLqcGJ703ChZT+PCwuuxHrvABVvFR/kPxvJTsoKI6h/OF6M0tDqJAIwW4D
Fi18qPdDKOZ6WSStFZ00koTbIvU/5ngRiOPYrJxqS/1BzgL2LFHZJaKsGJXOcy0dlT9oqrYvqkfS
MpvQqn/ksrpS31lad4CKSYlwB4GZmr9ZMKaTrHGMTjLOyG3+o6g/Xx+16Q57d2MzOecNzBZe6AW+
GrpidOIZ+FNVvc8w425KPT4idrKlTP5D9rJHBM+0lVNvuV20YRF+4h6YRwpujqZQMajRSdRzW3Zf
9C7f1spXChlqe4fGhh2vpT0Wp035/xbnHJDGTBO3FJTo1EtvCU9AsS02nvELNczrI7q0DicnFCZm
UpmfR9KtEHmAW0uOCjlC5cI4aYN1Grs1fvVSMyCKJFCikx3u3KmkMwdXUsJ8qswb/rPqjdpnE0v5
ABXclf27dGDokBXAmU0+H/NbfNBSL8ZPITsNZQmMITp6WYB0CU5f5a0hrYDqlroF/53kPm5AVBJm
p3us5grmpFVOyZ4zqXsZMCB2tbXBu4j5WfWgspDR4EC3LvJEiZY1kaII2amIPWkvRKK3EUYN4y7p
J3I+H0LJfczFbk1ofmkzTzZlOnEXWgrS1Pez97gvhJVohLRay/eScG+t5PXWPj9tgLPP5xH8zKDw
8hOquSFErZVlsDQz579+dr7qYVYJMjqNJ/NrVvBya/G6/ofT7ryJadrOehBqZdzoUw/GYIcKv/If
B2gWz8PrL5My4fONeBQeJflwfeMvHWmWMZmJTm47F1A8sZP8Fm2L/FQL4yFLbvsOluFrmD2n/VGT
D8Ww1uDCicaFxxsFQ0JieGtaEGfD1ZS9kjZhmZ5Ssaju8D837+IxHRFSaDyAKaG8sgIW28NtBVVv
Wrs4cvpyzNyi6WnP2ocfqGO+pWusLH1hZ3LdEZvokzPNRTlDGySKXa2fnhKeI6gV9aGw6dhT4Jw2
SBc9lb6w82PtuU6EXaFEBxUARLtt+aLxINZa/tYavvyxEHz/LffV+tlPYwhq2N0rWDCjqKbnVkMi
IRHvwQS5tl5QLszxKbR1P/Ju3FTt7FBVxh9VoXvwOpEUsDW3zWVb9AoAX/ghMqnZpk+1jT6OuzTr
kbKXIz3dt3ozHFTRxaQxMJQ74lJ3izF16LhtPPb7Iez4HxSMeu8gZMZ47AQDfYdqUPVyIymt+2LW
XH1QQXR1k7qm9yFGxOIkSr4Vb9XMRCsnb/SjCxCEQlKt3DH33Y/eSoavpHCtx9Zo1E+ZkVSHyLWM
jTCo5qlPLOmDqXBOY6G8Rs5eOA9gO6GzxZuIwH/+Oq6SKCW5VqSnAbnBuD6W8dHz14L9pSVHis2C
qk9ClZz3+yWeGWmDgVqanur6EJVvqEqJ+lEc12QXllbdeTOzk8GMpJjfkKWnPPimKyhUWQfTtTa9
tUswE2r8tUfTYnsyUi+U6if1y1nU5Sejmcpk1E+tAOwEhqNawaxLkO/BkdP/IYQ314+mhatBIcoj
+uEVSwlv1r9BHQQF+GB+GjQkk6nNk5f+hxYsnWOPV4V2AbMSXLPTFb/ITpq794S3zlhJiC324Oz7
sxELczWq0z7LTiri6XL/Fq2Zuy41oJLswckOcg+lsfcrranJGDeiEJ6I5RFRiteg4EvbZTo2AZlw
OaAX/f77AeaxpErH8IRpstveCNPxdbw+B2tNzB4LSpOqleZ24QlI295sYLU3hROl6cpiWmpGA8NC
rZZcMTCwWU8wNhINAqgTinMWJhUAwdSV5/ZaE7Ntj1iX3Fv4op/idswPhaeqO0pDQAQqRVy51Naa
mm0NSfB7WciH6GRpxQkjmUe1o7C2EnksHWNI6UIHnsJaBAreD1nRmoBTW15ZVboLleOo2yI2z9+v
T//SCj5vZDYveQ/11bPk6DTo1s9RqAbblbqVGGepDfycceyS4VQRyL7viNyPUqpJYXySNRxhN8ma
nOfy96myT4UrIBSziQ+Nto+x2It5NDX3b0klrZTxFyZCBStBnWOSowTO/v73azWvwEhTk5OnZnYw
fpWih6C7bdU1eZuFVcWlyOYABsUrcJ4VQ8KwKRGgSE/4tVKIvkdEZdusaQwvDBYPQNJRPJRIvCmz
M9GXFLcT8xJVff/G/WCs2R0vfV5jFiZQBunJuS9WNmhjJWHgTaLoE+4GtkKm7a9XLDAn8HaYry9k
uTEuFgPB53YPsDNoXvQ1bMxiD/58f45BAgswJG7L91V0snfQdP/Tz9dmi8mzIlcTBz5v3CnkbsPt
9c9P+3WWmoGrjhocKi2UAebInmqIvdKP8vg06s2mypsbRUEs6VRqwY0orEHrlobqvLHZxjO7WIMg
n8WnQbozU1tZy84tbbwJSU6qGB1G9F7fbzwVCTDdBBM2XRpZVNlNmNmJtM3218dsYd8hbgd9lgSM
iCPobEpUCASpNSTJSYIOLPrZIeiMu0rsf/1LM4At0VxBzHE+NfmYVaHmBsnJVIS7SE7sQsEoXYGb
e72d6fKZLQFS61OmllVwCbf2rBHegeiVp0FABNVC4KXD0j14KN1HHdVet6XQuub/vLASpjki10P9
brKPez9ToZqy6CSI2f6TkKQ78JV/v+s1Cq7AhpklHg6zpZAYYWkaWVacFPz+eF6lH64P2sK+QdcR
/jpiqeyauYNWkFlKFNVyftLkbfL83L+U/TZcCVCWJgassMidTuWDBOb7QSpU7NHD2M1PcbLPqvyp
zXcqWr562+1lozXtb2P0L6MG5sdkeU+y67Ob10gltQh7etUnkKb5+3R91JamfZLF5HJETOiCgTdU
TBWOViw1LE2HbT+sDdliA5OLFAA6E5DIbMhEgaMeMkt5AiNQIL7716y73+U5fLCooiHr+RsjfZYN
iaXMMrqkZIAM+djU/l6Rbq4P0cIZRgHwTwuz+7Y2Cqk0vZb0lBdP7klbvDd3Qvs9WxMTWRoqXmrW
ZENN4n/OsvCDcSiHXi1OHoZVR2utArT4efI4vAcnmoU4baCzkTKE1hMHXS9OVfYyFBvZWHvrrDUw
m+qwi3IE4mhA/R/SvmxJTp3p9omIAMR4CzX13LTd7bZvCI8gQIh50NP/S45zPlepiCKqd2xf7Y4g
S1IqJWWuXIsB+rGPrwUvo4UTzCQuHlGA4ZxVTK2+hl4RZHKjljZ/SNt/5mZ5/XMTBT9oMcriuCRd
Pp0ir6gE0KhjFZEefUkBJB+vdqWT7yuuRCoPXNQlvj97+g2p0i/zSPetPW7mpD9cNrWwGCemlMBB
AKkGo7k01QT6GBivlz+/cOKefF6aP3Im3guTNxDGi9zmoHnQb3qoxutDHyqIFoGqIxDOZ92hvIEW
Akt8HhkjBfS3iLcdsPkfWREp4QRyDw8PEOXYE5PWcivmVRRnjuzdBNKZHkDIvkOF4Po0N8oPkn0B
WEEUiJT9Z0zgwqemV0VZfi8Ofb7yxllckaPPK7vP0evU7B0Hn2/zG1fftsYWimsrsXDRq46MKNMF
bpphQm20ikoGMY7d+BGn/fd5T8mW4Fkw1kXmVpEDFg4eaM6KSy3NEXLnBP3gLjLZapHOjLsqTzlc
Cu8048XQjPZzlyf6jUVGsXKwyulW7nC4g+DpDx8G2lotn3Eww0+QO+DRWJTGg+hcdJPmgx+g5RqA
rMxxdqA29r8VhAJHeHlvLi0Ssn5oCPp7J1arxw3AYJAspFWkte/a1G3seE1Kds2CEsemJvXQTYH+
YL/b1iBC1FbuWYvrdDQCJXiVTQlCaAMj8IzIK6fQHl7q8dflWVq0AWp4cDajXIt742kEo4wNjCUe
jyBrMH+t2iD/8REDrsxg+7iXqsc5lZoUqTFzACC6B3DNPDR+/V75+sqeWbj3ou/qnxm5VkeROB9Q
K4KCBY96UPf4rwJFE2smm4L8ounXyyNaXHZ5jZM5FPynLHuJHDPXDQGfpl2IDsHAbD9dtrA4mCML
ysLH3EZNq9UR80vv4AvJo/LUom8LkMiAriHDFz0AfaAoagEHihT26cwJpGwpZOd5NPS4y5leQgL0
nt7Uq/1xy6P6Z0i5VlD0mlV23fOoMvQ5LKjdhWMNXnNwh4JoWYvZCxMju76kjjSUREshzqHyrPi3
PeT1AJQrFgs1+3rfx2ioWbkuLU/gPxPKkUOBX6+0DiZ8sCo5t8nnrFrDli+akNpdoGzGnU+FLNoT
mhq7BuXnzH4ph99+/UjXmpwW7vd40v8zIf9+tIEqJpgGCvkq4lyEuR3RTg8c5xepxEpcXjIkgUNA
U6BSfMZJ1fO0yF0rLiMNkiYgHxjAI+ZEhE0G8L1rKduliZO99jJbjzSbegiQUtOh4euWgBAZWwix
bDOgvdp8jRhtzYwSEibRoP6NUl2kmb8yPgak/mmb3y4HhcV5OxqKEhSA2pnrxvLKaPLNgz/9pkMN
0dZk00Lx+b9ZUmIppEW7DCQFZdTnn6zmzZ5RYzb5FiyVK4aWIqmF9zyCJJoSz3BQusmgl6InPDJL
+04jyT1J05XNuWQCjV6o2+O/hcxB4syAecEBYu1TNf+q57WtuWZAmazGGLWYDDZq9tOmgtjq2hwt
udbxAOTfj/YltK+QkzLwfVRMA93c1X0ZOnTtKrNoBSRKSKTj7Q1+21MrA+BIteNMSB1O5l6znhrQ
fyce+cB6494PWDkiMRI5yljamFIDD26GxXih9k38kdAimaZAOOX/jZSnoyBsbH3aOizSxb4roNuc
8qAp9r8ub4+luXIAcZO3ZxSV1RcMR1mgZgWqsQLdIJ4eQ3u6fEjyz5etnHeFIucJv3VMMGDKnm9l
SdAsXDTAIvJoymxxB4ksAYHdhmz0ydD2mm/ye+i9p1swhMXAivn1Fq1QY4CMZR8YtTOH3lyBqCZ3
usDOMshfg+Z2c/knLk6ELF3oshx6TiJRGTUobHyAINr73IRyifNeT7//mw0lsjp9pWuGrpWRbkZa
/dTYeA+tpYTkc019pEDo9X/jUGZa+DOUxXyEodavIIc1vrhEvHKTSO6fjV+0d+CtvrfwXv1vQ1Mi
BzPMoRg9TF/zztzHhm2G+iMWIG6CNxBqKIC6nu4HKD+Ah7nGQ6/PIc09/kmHH0BYr2zqRS84MqIM
Y9S6shpHICTzKt9YGghn+9tm1sMPTBYuccg7g44P1+7TobiaMeDV7WCN+F06ir0w3dDAm+WylaXn
Ku5YSNBLQAzSLadW0L3LNcAUcUUlf6A6J+jnmO+Z3wSdYwVslbVcTo3qeMfmlDtXBnSb4fS41k3T
2zg8kl+XR7O0Mojo4P2BtCfqTsreKfpi0vSY4NboEHBq0d3ox8+5sFYykotmoDYo2xKgMKtC3N24
ppUziDLiaRfVlXZX+9q9W00rz66l5wNqWiiZ4kJ3jryoDPCxaCLnEeIYA012utPROVWF49WiYqg6
OiACRhYdXoAlOHWChidlrBE3j/LuZwFuXWOXuysrs+BnMtOGAA96JvxTXiU+zzQbtL955FR/xvjQ
OT7EJ5NwyOkOXW+rlAwLV8cTc8oLZZwazwCjVRHVw6uwOfoQndBB22Hhv1ztcWA8xREMTCZ0XtWA
o9V9nwiGNoSBvk7ZrqE1aECvbkHF+kgBeNmBIPvdlU1KGEuF26SAYSTvNqv2kFbN2m5j8LXU64Jj
IwEOyDLxQMJj/RX5Orp69U1dDryHI1jaF9dBX6T33tUrt/pFG2hEAX8N6jZnfa6J6YAWL8XSgKxN
aBuSPulrnOZLqy/f9iAbk8KgagZGGBA7bTqriLSxDAmLiDnu9LxC58ua1unf1IcS0NCCgjQSCrdA
5xMlSmtZN4imB/w/7qvp0dW7DAWECgj2ZtT83wmP3SCZnHsqTH3TuVl1A7UQ/pa2ng/uBYlINZ3v
HtSbv9W2Ue8yvYGSmWPGoA1MaPIAHRXrJmNacTc7erLJ2t7cdMLMDn0LHIiGtHJAwRS6iRsUIEda
pr+RzNDuW+RwQt9qyS2LSZ0ESLI3t75e+o923rAhYEzTjRCQRPYw4h4WJKSaQ+hx+KCCANtGBtXb
wOy89LX2ze4tYXb2M+HcP2S58G5kB9jW64thb3L2PcUSbMukjnfWbJNt7ZnlATq2qMa7cRtUaJzZ
5WQ0b8FfN2+5MJwdp512h34bbX95Jy4cLehWQE7HRf0GkUz+/ch3azamhc68PAJruGt9K6vXy99f
dCqwriFMIpt/xqFTmKxs/VzirebP2QCxvqDMs5XTeNEGIgm0NgCGAib6dAxtZuUFhQpPBAYG1Jcf
Jy2oso/MEwaAbBvQOODkP7WBbnkXdDywwap2+6iXzfbyPJ2vA4g9sX4AMqAr64w7BoVGDcBExJDa
bJ3AyZyv2eB+ud4GMt0SUoujHt2Up2Ow+TTQATpKUbyPe4Arby5//pwDGUwDqBZIahaUr88CCOeG
qAsDmEcGXZ+gTcEGXsiuEd5Ud2LsbhM+3aUxkObQy/JDHrOVH3AeI6V90DkihQdYhkqKp+dlozMw
/keoKEUTzQ76YLQBq9fSruen8qkd5b6ER5SXQ4AOazVIbqRu44ibXHS7qnnxGu+BDJ8vT+ziuJCa
QgnRtJAPU3xv7BvXwvsG8zrEuwZJqTalYHddoxZZNIMUGBwRfXtnsCAjb/zOQyI0ynVwayb3pnGP
/7eyV5f8HKkDNLRJ3nP0WJ764JBqJe1GkkVi5zu4/6+kcZbGgE5nEKqDCg8PGvn3o3BG7L7NdTIB
3ds234wMgDzqZp8hMv398pKchxyQMKMwBtgiWBGwaU/tQBTUz/06zqLYFuOdGCAPmpBkCvWS0l3q
11f3omNr4WSW4sboMQSA/NRePsyx748ZXNvc5x7wFFtH7C4PaXHqgLNHUgfvpjMkndPX6F5yeY4q
Ug7VhKYF2VGiawe7L6cVJ1jaQGg+xbEDdKyBnMDpaHDugcd2LIFcNgU0ed7s+ocndkbjBAnSEP5a
YFo056KGDOAvQpMKQWy7xunsLsX5UPrxZ8fsRUgy6oNrjLXWxgBeN4CgBnshbr2GaV6c1CPTSqjw
WVwaMcO6del0YDHoQBzSGyHILNZYIJc2Fh480EHBAM813ZNizvM2S/LI5l/LCazL6N682kHgeWht
RHcNJlL1wXHyyNykPo2ouTPEsPFLEyRq28tGFoZxYkT+/WgDJ7JDIstghH23wDmeIbNy2cDCiiAs
oASIpwxGo74K9JnroCuss8izsn3S5M/gtXwwk6up0Ai2KSASf+F7SHkpMdueeqp1Tp9FRmZ8Qb18
T3l5p090f3k0i9N1ZEY50jPwFoo+GbKooVk0kflL6bYv15tAV7UBbn5UFQC4Ol0RIIf7lkJnOGJv
Zvuq0U8f+LxUwEASE9ljtXnJM6E8jlZJilxvHjoHkGOvuK3xl6fx9LWBvS+dFm1EDuRNlODZCDDd
geeJRpNWuejCeorbHehyQWlIxjCe0Kn5ye2exXQ3eVIu6tV1Hur5VUve2bxvyGdhvFLCtwO5Ec4L
Zds2eTT7MTSGMaTuvJt0KLXfxhwl8WGXp3vX35N6H1tsC3awgPSfivlXkre3FX9HnnmXpN80coih
t2HtUmjPmWHd7av8q178EfotZOMgvb5x+Ld5LLZp6m8067cURhX+z7aAxmLbIZVsCHCmP6c6SMbb
QNPyIIFiMOV3wL2mYI4rhhf0uQaT+OO6Y5jF3+zxp1GSHVSCdqTWWOCQ4eC3XghJb3zYg9gwkNnM
2WJr7A3ji9VaYe8/c+fGSW/K4UtRWxvekpseDEYj9SCfse3bd5Ddu/0Dy+aDEGxTd0MgyHQ7uIGb
dbdkPhjz5yQGUdCgBU2zHcGT7vAXMdpP4/we5/cM9MsmetQs68lspy0l38uCbqEvvhUa33hGHOhc
7OtG2+l9oqOz8AcdnKCxQMRHrXjreRQsrV9daNIism9zqJ2SEmDf7LMfBzZ/KbImsLxm04pd5xlB
T8R2qF7RlxXoWrXJyspbyaEu7USIlSLVj7ezbCM73SYQ++wBLrBoNNbzPq/JXVOjc/HyXpFB48yR
8f5HY7aln5dEQXdj1LOG4FiQN8dJN4Vu7Ud6n2bxZojZ4bKxpUCJxBOaF0GEAdyHMiAy6QwXBZZF
HeQSwZf86Nf04Of89wfM4HIjiSKQElIvhCSewI+PfnYgf7SXzgEVU+l9p7319QNmUHm08YDDPUp9
I3otBUiGejQCpBbsW1JAoQ3/mwnl6KrlC1GvsDrDaPCN7YtHM+fvdp1eDxJGPDsai1y5ozOymZoE
jbYuDuL8YJJH+3pc2en35eX36Ptg1DLJZOL7GdX3tc0ecQV+uDxXS7sFi45eQvQhABquHCqtjV7e
msU4VMotazZZdPnzSxsFWQ3UM3BkIfGgfD4hkP0BZ7D2rHUH04HEwyfTeNMnSAFcf2nG0YW0HHhC
zfNyQzaDIKNs8jSanGw3p9NNneobq5+2l8ezNF3IlALSgeGcpzKhudP5MscRpZ85oD0//tvXlfUu
/Jk6OEFS4NNCXt4DCnn5+0uJAczSv5+vXIaaCm06dgsDdT4eCqJttQxprWJ6KnQBURE6v+Y6fXbG
4VNVeSuDOycoI7IbAOSAaCldoJcnbWG2eVcnUcqzyB6eq+5HqfVvRlW8dITuMmLvy87YEiPbicR/
MNo1RoCFxTv+AX9n52g7jYYgNS3xA/y4j3Qev+qDtXL4yB2vHAy4aaK+KsGykoHkdMcmjlWPY2Mm
ke7fT9oDQ4OCv7Kllk24oIZBlhvBWoluqefUbgHFgYjauxbyJORWiz/gJ2igwDsXWSRQbqutaA6F
4iHg+AnQBX11X/d2dTPNxnDoRZO/QHbc2I1eAjRL58+7YfTHe2e0ry9Twl1wef+LRJWVndOpHCtu
Nvpkp1FnPBfs3dK++97b9fsBehso54DZB+B8FUzJmT7gsVZSVMG6+6IG1wHIr/U4fs3j+KYv+WNf
Nq8kN/sg7eJ05RKx6I7ymiIbl3AeKpsRCeosJ7mXRt5Aw+mLoGtqW4uecmRAeZNoDWjA5thNo0og
gXRPK1TjV0qJi2NAfwyogwAVPXvE9foYG3pb4dEg6u0I4kFWf768RouDgPIm6LwBpQNg9NQNnF5k
dR4PNLKpPW2miYIQowXn5Qzln/9mSdlYvdkaPgO3ZkRqyCeZgQW8lqH9vGxkIQUCURPJf46mqHPN
Ab/y0PjTMBrppG6ngM54xw2O4zwgNQLajcqYn3w9MTfEndaksWTsOYtNkskHSQmkllQYDB7h2pw6
M40gP/RlrOOvyWw9ogJ4O7VXq6LIUH9kSvG8eAKSu2zx0NOoqDc+JLgPdSvG0NOzNSdf9EBUsSWz
FJim1YiL6ijRshLXfbffl5/y7vrLN1wPbIeAckp1AyUKxRTyC34vaDSTfcGnx6YugrrLV7KlS0tz
bMU8dXK0kmR0tqSVeg608bfwqp3WvozGWul/abZAYSZpnaSSghrY4ynrMohNpVFc7BvzMK+Adxc/
j8QeUl9oFTkn30qKnIkKn2/9x/E1rj9w9AFMAPQSaiaoMSluhVJpZWRzlUa9bSSbqk+613Kwxb3T
gJTk8j5duiohKKNqjUoGkIhqkg2b0HInzcTx47SiCdy4m6qAZEaQ0nQ/OXQDAqthg5rd/JBSzbxH
7ytb6bxZCn3IleIWgVeGRGydegUYawbbALdO5EzenVGgiDPEsLi/PNJF33MxmfIMQp5MuaJDkqvV
UQxII5vN917G97Pwf8f6eAMR2ffLphbdAzrKQBSiFxW8JacDklKuNtSP08iASuN2RuL+edY9bcVL
pBeocU7WHSTPlOScU87VWeuHeqZYOWgOTk9tUW1Mu37OLEio0Mqyb5sEaRTS1PPKcsmJUu2iXxS8
zEAfyALi6ehEBcXrpJgwkcb4oyvmwJaKdW7r+6Hp4YQX+b1upii+feTSCdAhNINBrbeg9pByrxJV
wfCkroKcpEHytf7AmxpNbf+zoRLCQKzCjU0PNqri3qQ/bfAgdka7ud4/gHpCkzJoIuwzHmETLDBG
XppFpOcH1wpd9uny95dcHX2qQGmBHRftLUrnRAZkQDM7GYuKdNi39TtK1YHRvUEo9LKdpY0rmYVc
FAoRQ9Tm4QSaQvMQz0Bu4KLSmr/m/L621q4rS4PB/R8hysCT90zP1yZJCU6HgUXNvBNmSL2bDkk8
tnJJXR7KPytySx+9mbKJNyUhI4vGZg6yxN7Atyu6JhWxOBakIIAsR9OZq75pkK4rS5boRZSRDe51
HQQr+fe5Wyt3LZrxgEeTJ4hzlo2IG6tonBp8Lb3R94FbpZuazxtOum+9/ZEjHXbQE42Et3OGGMvo
RPzJBQev5fM3w+Wb0QJvC/H5HsWu18v+tnhYHRtTDsZOGEPjGxM2Tursi6r4lBf2DaXOxkn0nRDe
p6yZNxprnyxurOyppZguc4bYVShXe2oBVp/bEpQCooiGqXlDi/LzPPkrt4pzwTBcJ1HmAlEh6jfA
eioHoZYarK2zkkWpAXFiIMgSPUOIs3cIhxU4bY2bqWz2+eTfMp7d+LG+vTy/S5sAj2HJpOyjTKoe
kV4mTOZTQJbKGGS9nYA+Kkpb4PtvV85ieTSpRwiS1t5fACiuHUqAyllOad8jQI1Tnn0ubZrsajAF
f3IBowy6WMybuAet/uXRLa4g0NSAncrzXz0vcwiRdk6H2TXavf/YFSurt/Z5xTdZ7MZ2P+HkGAwn
GBMv6L9c/v2LkwZeANk2CjyI2qTgl/bsNVbCIjOzv7vVLcBjoAK5be36LjXWaG4WR+OhHUq65Dm0
xfCTbgLHMZp62ne36sLCXeMa/kuseuYEYM6QRJmgBFHrfG1P/aJmLVgELQjQ+1w82bG392i2s5Jh
V1n9rkFdKZgDp92bQnuAyOxTrXsHbo9rhIZLU2sjKkuEKG6iKg8OVJurse8YmP9yZwQAMC7D3qHG
HTwJ5SV3AJUi99Y0LhaNApECEl+Ah89yCiyOISdsgKrRA0+jPxtfM+5niJwEqmy1+6dPC21lfy8t
Kgor0C4BIBqQMnJ6yNUs6Yk+gP+qycutT9+zVZz60skDmh8DDZsOUCpqBKsckXTDhIkk3t7Mt0a6
M1GdHG4u74SlOAX6Hd/H5dqEGfkrjg7rcZxTzazAF5aW7FB3bD/qxmOrpfvLZhYXCDkr5HvkXddV
Xqs0NnB/930weRlffScNE15uxAysX/GjZGvkx4trc2RMWRuLQPoU+kWITkVY2H9Mc+1SsGRAZsR1
XAhQ9lYXnw/Y7LWdy0vBDU3u7OfLk7X4ecCFXJCewbnUsyPHeZaC/wcQG4RwR8NLsrue7h/piX8m
1Lw2EuYiTzyA03FF6G5KvZlu6OTam8sDWVp13MzQBIocPjB98u9HztWP3dzoDUB9Ao9/iuL3kG0a
pldh4nf67WhbUxuWvZPY4WW7S06NbDeKrcgFIxoqdpOh7ovOGQC41kSYaNV7VY6HsrieUkzS/Dhg
pkMQQBlJ8TNXpNQQzC4iGsfhXCXhuJZSWPKEYwvy70cTOCdtmRYZLOB664FI1d5dnqjl74N1FHck
YLl05ft23Hqpy8GAJ7yHYtNPK4+apWc1qtCygR5ldVvF6xSED1lb4fKMookHOi+QR4QD0FM4fVLt
vsyuJ97CghzZU4JZgms8yLEATe8Shk61ZtOItZPm77tCPWqPbSi+JayuSgzW4d5M3QPKh4fScrY9
lGV6at+OoNgNsrg8JMj5gYT9vnfrh4GOu6ZrNn2craQPFpcP0QB3ZBx9OPhP3UOrjMYdfflbnG6H
zfSadmTlfFgyga4fFHRwt5SKracm7FpzeMWAC559v32xG8u89cBh+XbZD5fyIGCmkBcycEigT+/U
ilYVep7FUIHI25/+8ClNXq3s3igeuH3foUqUaX8u25PfUxcRlzGkkyAShJZ4ZVSpDab0gQEvafo1
C6rBP7DCv0nz4oGK9KbvVuWOFgd4ZFDZaNoAbu05AWoySbvnspmgY2C1G63JfpCsvGNQjA0816oD
UkwfWcAjyzJWHoUQk81CUMHAzNoEE9mkbCUPveggku8QLHGohqnA7aqHwK5vQPykoS9m8TODPs7l
tVoK5uij+p8B5epgd3mnZQ3WahiGOWC5d9frxU9irbHqLdpBFET7B1wD5KmnE1VMoEWHggGWCN2o
wcS9O5CcHooOSdQPDAhoGRtibOj8VU8nr0xd8DDDF5AHenBn6zO12MYl5a/LZmSwO/PxIzPKIyqf
vJk5LebNduIgTcww0VlYJ9rW1aqVEa2Zkt5/5GOGXkIw0MKIKsfYjPZzyZ9N509T9yt2lpfo/8+c
rStL1BdugqZs+LI23HnJTm+euLsCblkzoeQN0Cr2/0yA7csc9+0vcF9eXpfF2PO/dbFVavTCHos2
72XsyVsSMABlG2aj4TF+cpPxE3dRrbxscHl10P+C8j+eu2q6xUmLysv8CTvUD6p0n/Nd6gTt9Vyx
f2nFADXFlQtPCSWkoiIyal6NRgdfe8+fPf7lA4NA9w4yflAzOaNfb1OrmNoYs1Y5aPo3QDBOrPjF
KsEYOnQr6YfFCTuyZZ6681R2HnPmNo/AlG5OBygmjPa2Fiu4jzUryoQ5PvMFqC5x5onSDlruPwyy
16y1Xgo7XqP7WHQ6pMeBzQDEBJXc0yExr6tmvUELYjrcFrIRag5ryIqaNCymjxwI9l/lceTNz1o3
E8I7xwR5QuRNNwY9FOFlR1jcoOhPkh21YB1TNV/d3EGjUorHUeN/17UXUv0csrfLJhZXBkImqN1C
o/CsXzOuqrYvKEbQsVDYN1DpGNhBlCsDWTw4oQHiWGiokZXo0yXhCSkgvYkl6Vjy2y7Y3i31bx8Y
CHSa0BuOdmrkR05NaDH1oRcHMvN8hiZlmIjAQTFy7TW8cMtHHhd8HCC5Rj1VTaYVpRnrGi63ko3/
Jq0tbM8qzYPam35AuvzBLbW3ORMfwNOeWJWLeHTmcF4UjpugZ0LT5hu0YINBuhR/zEn7rlX9jqfj
SlBY8DuovwIrCFJcDzkZZbmqdAIZsY4GPFb+8ry7psoDr1w5fBZcQrIBeCACgXOf3aXKwutYCuZl
0NkZYXawreF6n7MMID4hXyqZJlVi1G5I56K0JC4YGhBz+KHff/R55crRQ7m7nSBrEyVsW2Svk/uB
i4aFZPdfkQmAoFTWeU/DMVMVQG60wNp7HOoyZnqYKQtcsjZVC0EA0sSoHkjYg2S6P/UvyqaqNl3g
K1wovIKhOjR5FehTEkzm2g13aQMBJvJXdACZEpX3AkwEXNhJTyHOQiJSQP+lEyErxzbgQ7k3M7pH
Rm0lNCy5M05TjA0VmIUaTNqXCdWAwiq05AlsU3dj27y68Qd6XBASMJHo6pRqBMosGpg0z6IZjQS4
fsUjud6f0fGOHnQkFaFfqkJtBkHNquzNKTKbnfeVdtvL8XMJf3ryfSWAMm+s3VoTU2QZfSD0Lqws
qGGHbeMFBrsd/M+8vdH7B6L5QeauGF9wQLTuILUMVk1kZ9XHPSv9Ck2DZETnaBGgC6Qgd1b5FDvX
Qx9Qx0FmRGboJG3TqZ8TJmbXS5MxIv6t1t/NWR5U4pvZPNfzlzG7noMKHDU4IkBEBHDUWUMSYQWd
B40MEfPTBy1zntvSfqXdsDJ3C4EUTg1ILV5zkuJDWbes7/K+HLohEpYZzOmb21yfoj0xoPi173fm
XA/9EDU86PnOWhPrWdieJ9+XAzw63Vq0qyP64/se+5Fom0nfusmvFeeWryXlgXhiQ/6GIxsiM+yc
m+MAkj5tO1ZWoPuh8J/n6t7Ri61X3rWASYFj87LZBbc+saqc22kH9BCuBgPod9pgNsugEIC9AAra
oyfrsqklL5A86eDJN9DUo77oQUs6FuBtHKKs+WTvjbXW7oWwDTTcv88rO6fvdStmLj4/I9eX77Nu
4/ePrY0O7329RuC5PBR0XUimH2jHKWvFXStpCecD9LRejY5tKp3tLk/W0rpI0BiuiyBRPEOOmQw0
aFZj9lHRvVtNgt4uO5CF49lb42tcGgvu70BH4ng9L1ZqXp6ZepX0UZqW6Af7Kd4uj2Tl++qyV6U2
WFNS9FH33BqbnG8uf35pax79fFV9YSQVy5MOP58AL5Hdiem2rVeeUAtrgb4UwMFMA7qkmKTTndm2
k965SdFF1LhFdawgBw7RvTV81lLVGGaQnfcAb5Hdb6dm5rxghsHMDu20yLGOUxDX72X8IzbfxuIV
7AHldnAC95kWYerscCO1k8PlqTwfJ94/UHZE3wAwXLj5nv6AYSTlzEwwStHmJxoGRfed84fVg/Tc
HyAtouOqg4oaaEZUhAR+Asclx2+xT92g5nVA19iK1iwokQCiFdyvpYW0ClDmAEfa5Xla/L4UYrHA
IYG3nJJf00q35npmthF949rviX+//Plzj8YEYW7++sH5FcCsi2ao9KwDGuJg0ZAXH5C9wlsNMBhA
RWQN4axxYci6GZCOWnt29v5AAzZc3RkhDfh4noFnSVITKAGyihMdLLB5/Fzc8yTEsXLlFCmfVzy1
rks2DzY+nxQb9FSjIvErsa/N1Cs21F2PAlLexVn8HPcEQNA8GNfO3jM/ggWA3rHhgUsH1Fqx4JM2
AQOrbA+ev8felqVraaYzT1IMKA9AB40KzPQ7/znL+mZLhoFsmr4Yb/NaONe+x2FKQtJla7uE8Sh7
riTalNUm958t48HQeVij2D9eDU6HEVfinNDbDt47T1l20KmlVgK6u2doROu7KSXJjWmW+f6ycy0t
C5KaYEsFtwG8WInDo2jK1mzQZDaU+TtSDHcJN6+9r2IgUI3Bmx+EdFKm6jTSjnXpziiPxs9Zlzz5
w/g48XwlmC+tPT4uOypkGU/dgVacWBaPtfjZqqyD3dHHwky2qVF9wAzYIdHVbEh1JZVzALrjYITJ
/SRyvTj+NOQA1EGGrgvZXK7RTSyty7EpJewSYcxsHNI02ljtT9L+vH7VZZZHcrIDHqG++i30mjvQ
25F9f562FbEjtj36A7aXrSytCpj0cPyBxB4AKWXhfYPOeefaaGA0/zTF9zruAq29usIgM2M6CI6w
FaE7qL7yi9nus84r0JbmcuTmw65DK5TNN112NXmnYkku2dGbZZhdY6gF2gHK2IyY177qvfgxTeJ7
Wost7s5f/W78c3kG5R4/eSZJkyhLowUVlEeA556aHGnmmGDwSaLZTEKKZHBu79HBQd012NI5ZlWx
pETPyhNoYG1cxAGSkb3dmL8zpLu2XqI7ezL5STilfN5RoxQhSi1NwMALGqUIKmsJqcUhg/oYbGDo
NDxvZMlAz5fqbRJx3w7r8kUTgCFbX4m/MrULzokWJiDSgZQF+Y16HhndbBqT3aFn1ImTkFBm7KEB
l4RlRbvd5VWUe/VsFY9MKXPbFeCeG6o5icQ8PGvzXIaghcuCFJkcbhshCC3BujNuiqG5FgMjFxUZ
XdmRA5UCdW+wrJrN0dK059wGBYeg1R8kmSM7p5AQEL/Q//jmAWS+cl1ZiFyyWUZHNRtkiCiVnPrs
wOY68/oqiSADfEit8iA1FS9P6OLagTFTdi17eC4q26LihFm1kyZROebjZvSb6UtpN/YmZ9RbOR/l
p9S1k2U/ZN7R3gvIxulouAHCAQcZUoQXv73lRcIhQ87IBprP01b3hi91PQ0rx8zSFsAJ81d5XqqD
KjNI8kxzitZIIjKBq8Myn2xb37kG25m0WUHxLM2khIjjJQRL0J09HV7s5SMuxwgwpr2zh8em/9Gt
jWbNhBztUdgEeghlqDxBE38DhYzkZ+s+OMPVoHD42/E4FI8QKbMSXPGTqEc/ezAV+fd0uLr6J21I
NItcEkCSlFtf4ekjGTz0t3VetxXuQyPsLeuvbhBVrCjpw7ou+n4GbjsivJnBptwUN6W3KsGwuChH
Y1Hcuo0NUYEbDlYgym7Wxt3A8Q7vkP+/fqdCQBftS7gBAnqruHI3VGY1CCw+IuCBVvEuB6V84Xkf
cGNQ9QKMBrYm6Iwrw6lRaBRtNsbPHuwFRluybTrOT+5krvGEL0U3AGOBaJDjQRpZ8Wa38lLIPeCt
l6SfoJT3PCfmSshZWhsTffaSTREgdnUwaY9wo3U8fmbN7G9aa/6V28K4S2u6pvu+FGhw64dmLJT4
AJtQdk0e11ZpVmn83LZFHRKzsffcSELcPKvQwSqtnINLcweuE2CwAS7G8a6sUtW4A4kbhO0s3g/V
FAzTGsPN0tQdW1CuaMLSOjLXsFD4Qe485s0DuLWu92i09IAsz5JlH/XsIXi8OLNBETHjrfM9znf2
7/9mQLktzHhDobMxQShDb2HI4rbGhmnHgJPEXBnL0oIcj0XZne6s5XbMMRY9H8Oavjbplw+MBTsS
MHVTst8quwVcjbbJa1xAUuMxL+7MNmo/kLmQ95v/mZA+fnS8VAOx0cPtaM+xr4dZjxRSci1YBhH5
2IKyS5ykMcxkwiBEvptGI6Si2rpeGbIuujxbcrrVu8axIWXlhSeEadZYeQaW2/y2Gh794hY4LcsL
aIF/4WVzi6sPfgWJUkcSzldmriQeyskaxsUCXpebbCo21xsAKygeyjKanfVPZ5ldi3ZutWff+mlU
P/9c/rr8eepsIdxDs0FmlM4ugTxp6x4pgfhZc37EwnwsuldO7YBo7cqFdmlZbPTVI+breMWqGJMe
a95RWuIWXVag844LPIkACCvCqh8seEQ672drYi95VfE9COj+j7QrW44bV5ZfxAiuAPHKZm9aKcmS
Lb8wbM+YO0ES3L/+Jn3PsbvRiGZY52HmYRTDamyFQlVWJl2J4lXrBAg7fCbCUDToSm7TyfS8NUiu
BXY2b2aDQ2/lA7c0Ymk0ZYBTHzqgkh/IUtx0ULHUgopC3GbkeniTp9w6FCLMd9dXbTksF6uG1UIN
BsyNeCSeH1fSJlXZV7MWRMgwlvVBQ0a2tKtNkr3jJK+snHLmXKRqAKKAboDcAyBaPrsAP2uBFW8p
2A/WekzWvi+dINHPcVNELTZ4dEeFR+vX65O19n3J81iVgziA4vcXg8/6FIDN9+sGjMWlXCzHyQxJ
LqcJBWvFYiFxIXfiGYmXvmk/rCfth/Hrn14DkaQHIWA08CVeCALKl+u/QHVjI2cO9NbyPkX+5nw/
aIk7WUnYw313W2hjj9AiLFe2nGIWkdl0ATRY3sIQZT43UQ56VHA3dgPukCPGe2+F1L8+CoUvOjMh
Be0DyGP0ydZowGPrrWB4qcXJYzem5cag41rFR2ls6SxG/mJ5aEtHqAbXf9sQjvHU/RHM5Td8njtv
bKyj2aJwen1kivXByxcCYZCDBp/CBQsP1awyRqYicId2V3J6FHG/yUO24uNUZoACAbgNYTVgbpKP
A2VX37ozpwEN7834xZoe+/rb9ZEoPA/GAX4woBGX3mHJhMjHjs91ygLIa/5b5saDFoPRKDViw3MT
7cVsyuN1g7/SK9LhOrO4bMyT0ESYFvSrkoQFQzeAqkvsI4dv48J9sAm4PcCaVDv2DSnJiw0gShU1
b9AIeIbew8rAl/1w8TMslNYB7QORk7xfxBjPFtSnkBzH+9XjQ3toZv1YFMm2SsyfmTXFXlMmILFb
0w1QOBe0pyFOBqoQwbJ8rYxDkYUASLDAQkvc3orS4rGZWwv0rZO2qck43hoRib00Z2tkbMq1xpfR
wwjrRL5l0jxzXRJqLDDKzr6bgag9kIoWqJDaUPdgTgO+rDSy4u8rK660CyoQ7DJgf3C/na/4SGjS
Jg1KddpMup8jMeOjIcb6vajzzAP/T3IfdlG+icyuPiBxVGxLSC5+CoXJffxf2cbQaur1y5MSKM1o
RCcIFHusuV8VkVf5EBDb/P6h0mHojAosGUnIAuAx4k1GtdyncZm9N2kPqBd20vb6zKjO96k96SgY
9dBHdZeEQQvRXDe+CWPbK8XbdSNrg1p+xMl5G+MhJPkII0XuUXMbuzveb2a68hxQXSco5YPkjNp4
Gcgpjb4nrjDBZRJk7XSDRhd/munfx2PmiQkZRTIAoFJaleYGeRv/a2VdoJnaq83a6QPOHXpnSGdA
/x3VWWnCysHVCGljFvTRcyRAbD3aUGf/9/qqqOYLTh30xkCyLn0g56uSmp2dzwa8YJkik58x3PHP
1y2o1v3UgrS5yCx0M8xggc+Hyj3U5Hvxw1rTllQdbcgl4lwjmQWFeSmKKGKqaXnK3KDi06YBHjdl
X43uH1BtbAvzr0EXIJ8FNh8V04X/By+P8zkLjTLXeWKwoLZuhnIHiOz1GVMdR3RVIiJC3Wyhczz/
fsrsMEwHnQU5VGu2IqQlDmUe7iHkle6um/rVzi1fP6e2JJ+I9sKoaoyBBZXQX+Mm/FQLcj+y4aYs
85c0dp4yLdY3wmG+2wDReN26cqCgtAEYc2HVl0mu+lhok5gmbL7OKsHsnVvOj24i7J3Mbb0Swyi3
4YmtZQeduJ80beyZOUAx8tfZyj1uf0t0r15xDeYFcnLZGhDDQzmCLKxQy99PrAA53WZpkgF7QCvz
LhvaepsgA3s/lmPk6yKb/KYmzus8M/NYZB26++a82gitqO+d3i6OxOl7fxwo3ea5PR/qcZ5vITlV
3oYO5DtiMPb7RW1HK7GQam4WcB9UeBfGMTmMTFttapuZQh7QSvcWOTjOwdEhKVqZH1jwU0PSg8YY
khqtANAhdGxg2KgTk2PR69XnGtrtKztb5djoImmxSOsAyC7F4RrvjTQxizAYh53xtcpWzqjy8wuB
AFoAwPYhR08OGpNBVQRIjpvdksDIVlAZyugUsDTTXaD4KNFLPsAVo9FXhY1YJYmmF8Lb7A5o7BT9
ZuAymyJI6w00627jgtOnuirGV3NI7ccROP1doRv9Ey3SNcpP5ZCh2b0wGeoAm0l7u43CEhE60vhW
7OvOJtP8695AFZAi/EcHF/hfgTeVrqLZ5WkLXnWkIzX+VZvru0lP7oY0aA2385qi+pmE9kdMosBM
0Pm2BEDSJsk6SED0I/Zjkv9wnNFrO+IV7JsxuZ7eGJtOfMAJgS8VomzIVCHslla1QtkjouAwCqw5
6Ix0M2lfS33r4Gl9fSqVS3ViR/LqOidaIhw3DHSQ0vG48LKVg6wy4AKVBCFn5PgA7pD8XDq0Vpcg
mJu2hnV0+QrMde3zy99P3KijmY3J0fcfsDkdPSbG57AJV3z1mg0pvAK1dhoWEWz0UZCMN8m81s29
ZmDxuieDoCyL58rAHIkHvX9p4hUXobo8T5dAutCMuESfqBMtTru4i0T4dbbIc+TWn69vpTUzksuO
w1JAPBRmknIfWqAM24xrSn9KE3AqC5EnNDDkog0TpVVGPUWDgeu72gHya8JeueGUa3FiQhpF2bZN
KwRMxPF+sDbJmk676gZFwQkXDbNA/yOHbEVG0nHs+zAY9H0YoSywa+avdb7SBai0Aiom9Bkucnwy
FaSVFqykeo1LodvEj4XtiZeiXXEdKqwRSsJ/jEg+sata4HBZhXPRRiWqgOMLgm4wtGSRPzXJa2KS
YMjcL3ab7bmT79Cy8XR9x62MUr5nwDlKi7nHD4jK6mYsnbuhtF7yaPRzRtbwacqtB4gRXBhB5CaX
wNJMjBloX1nQJl437UEKZGkrrlJtgiHdAa0C0GlJviwDDTj6EfGYj82fkGMA71TvTWStDKK6PF0b
TyAQTC1wIulmmc1EGys88IImIflXM66Gt5ya406nrXETdaCyRhYx9fsafarXl0tpGW33QJGCbBOJ
1nM3Z+U0LWIXbq7s0y+oxj3Z4N0cZ/strXTqAR3hl2KN3ka5RYgFlwFaQ+gOSqGIaK3Zot2MOn82
9QcjKyZvGOsBVMqavkHavNldH6NyDdFqt7BGgozxF/XPiSs3WoRjaYIkXWJ9ipKfTTWBJmGN/kHl
o5i11N4RHaBpWjp4FAFrng+mGwD4htTTuHW6Nfor1TP5xIScuuiRfk+11HKRz/+eR6+DCVXaTRXH
3lC/X5+xlcHI+9GM9IGgi8MNetM33M0aX+3a56UAJxsaorXIAwSp+22ov/x19yiecSAJw/sNVxLC
Qum60LIcycuQuPB0XpR5/Zq2tPrn//m+tNR9q1mzqeH7RvklLAsvSdeKX6od+2cEyB+dn8rIcKNh
qFw3IPzBInsn3Orh8foSK3MHpzakk9+MFCIALZIuuh4deWb4HAigDSv7vcuGW8MunrWonvzBsj8J
q/GvW1e5gFPj0g5ohIW6K+7JoCFkSwTz+v6hqmMPavRrN+KyGnKOBBzcCyEoUrLIk53PZYiDn7Ro
wQd3iTkX+8bprO1oNfaz1nTT92K0pjcj7ZFDttxhvo07Lb0VTZjeJ4wPXmZUAJNOLlq1Acd9JM1Y
QbMsnR/LrBdPGifNPS+GcSVSUG6wk5+8/P3EYTWCCzHOqRs43c1QeV244hCVs4+26qUrEBB1GZvU
1wxdCTRavl/vwPF0k4P1wMkt9KX3KwutHMqJKeks4tEXak2fuUFW3KTZMVtr4FF/n4ByCd3owGou
J+lkqmJu1Uafl25QM+sYNuK1t9wf1/eq8jCCq/O/JpbZPDEhzKlpoOzlBnYIpoD8B9IwGwSTHwg0
QNiH8hzS30vx8dxK1KU8dmoMpANyG8p/4bzlRWNuXN6ugW6U9whw7xASwNqj5eLcVBvNPdOWdCt6
CO+qrtjh7X7jghJBDOVNa7b76/OnXCKw8SLAgNIjpN7OzUWaZuUxGJWDkR6b9LAa8iq/j5csCBWR
0oWA/fn3Ha3RnaRtUG+p8vlbb+dwZbRgqFPEBdsbjNMDNfL4ECLxH6ADtNlVUUS2Y6KXvdeHOjTg
Ra5BOj7XP5BmWsC/6IB08POc5Zef7Jxc44JAhpgFs2nvoBqxK4yPPOVxipfur0XeW366aDRKRSpy
FlCkWR7aai3EVkwurp8F4YFEC7o5pW1Z2G1f6w0iAf1rCtDKWj+86r1iLWoqCzUK9EzlyrFWVVOR
A60dFGn+kIXsbmrNZ5KnPurGn+Ic4FxaiK1J++e6tO4i3VyJf38Ff9L1APwR5C5QRDEpuqTP18js
s7GuOAG8gLjIVdx15s6yhZc3+5R5on0BEbeX8htIpaCk3G7ikm50uvIjFP747DdIt+FsjlGl5S4N
nNSFDAF3kDEr5z1o1iOvtdK1nkqlOdApL2wxC5OC5JMLt7PJFNoUuANUW4qHLce/oEr618ceQKSl
lW8hubgo6uhTahl9bNBg2OjRFzdfITpRDgIvpUUuGK0QctoBCSyOSiG8cp+JvZMk3yZHh2JqMhxQ
W/SvD0VxA0CiEkbQDbXQxkjhGFofRj5RQFBauyXHOJ1Q7UCNfduP4HG5bupX1eRiP6Lh1XAXcYoL
HbKoNjva0QK3DZvjT2nI45cEaePnEQi2b2CZxAUB4boHNkGde+am2XiQr0vuoXHoHl1wGW2dfoIq
Lo/4llgN3biJNfhmh45zjs6RrzFtRj8hNduNCxtAaOvahoVNdp/n0+yPRgjYhi7WeusVN84vTi+Q
mAOuiJT++SEb8GzS2sTGbx/oJu5v7XnwRvtJt39W8cptrXJYWCekoSmS3ReMCqathR3wdgj35n1T
ZzjCP6+vkGozgNgLsD1kgC8ltzlizbB2cVG7Hd3UMR5IfYEO++IDew4cFGgfWVAekBs4n7JGxzBq
dPsERkJzPMSLZ3DQpsA8aYfr41E9BMAhhtIAAg8gieVocHYTW0BsGycptxHs2vF74tDPNsnhhVzn
vuog+9ugk7Egz0Ve/H2oe2Zc8kUWm7oBhPJ40zL9SPv2ZurX2IpVngLdi4vYkAVklyudXlPLooYl
qB3aRWbcZKRuXvBstD93duFC6Nlck4hQ28O7Ez39DpKKUjwCnrwsy8calf/pQVj3qXhI7Seu/X1s
gZ7MP1aWX3ESW6CMHXKQGMGKDjIP9kOPV/o+lAcJTawWukzBIS872MTse9uIkVwz9AeRQSna+EAa
YAmqf1uQ1j6velur8ZQPrHFnku0Hoi8LgdeS+LEhGChHX/E4jqyM0UneA1msTZ234ghUVT5sKHBg
g74BMk9y+nHStIYP7ggMWrkn0U33Mxpvw3CbuF4zbYfvTGyTDKoQvvZ+/cQu8yJfEVCcWLgd4OAu
QNOmO5str/F4zvWHInwznU92z8GAwb2Jf0mhxPABc5AKXBhFFKLTvGpHB31zLHAJ36PkcmdqwEUW
7uhNBgCYpWNrnlV0a5xwqv0HiN9vs8vfTzY4a8q4EOD3CMbC+DS5xjsx8P76yNDAn4kyrULo2kmE
W9YGXkJm3/hu33lJkXra/I72A1BvI+myFk6rLg9wy7uQs0A79UXP1kCTntaxg8ujvLWzPWmOeb69
PiaV+zkxcZElFJTUMTdc1J7dY2Ebr9gculeW4KRtjH8/YgvJTpROFslo6V53isSuMqDegyGpfliQ
hi37LN5Qi/zr4sCtOCTlwEAEv4i5o7deJiKokN7B1u9d4Kmr+F5Ume7PusE3Q+dWD6Ie19A1qqAF
dWVkjaF6gh0i3cBhXoeTOdoQSJyPeIijX7R19k12pH8ti7PQEC6ROGJLqKHLOYxkRl09AZT0qUm/
dsbP6QOpaTS5LxT6mLXLVrS5b/Wwr5r4yXQ3AyCIzt+j9hBtLVRz6HVhF4x2peuIJp8gJW3zW4Ad
kb64vssUCwGeQcgxgL5qSeFJC5GiNxTSDxEN+pLverG3pu8OKYD0RAJ2jYhAsckAlYZ+7S+iTmBD
zr0OcruNUfcDCcIq8riRHvVxPgLnCjHg64NSuDc0hCCCRGsgsMMygUPi1LbO9dYJupR4Veux6SND
QTcb3taQf4EN6XqdGjOHyoTpBJAbfKyt7NNQc3Qj1fdE/LXyF5gu4KuXyiPAJRc7eLSzrp3RMBSE
xS3RjubaFaSaLJwQsI9AVXHppT5flaQ2IE05Jk4A4pls2vP25fpiKG5UBIZ/vm+dfz+Nssp0Znxf
H7b8ayGyrWjSreuCi4F1niv+PnaDOAGQOEDO4fqWsTKtSbIZ1N12YKPcfFjlnVHlNNCvi5cWsm70
8omizRBGq6LBDiBjoj/QmHXf+jasfCDT2Dbi8GR0IM2dW+KZZBWljoq6wfZOERq7MXKdrdlw+5EN
pb6y51WHC1lH9EGh42phYJGmOU9cqiWdHUBa7Q6h38GJOPe1UiceUOwrLwuV1/j/lmU4pkUS4txY
ketpFZISk1A8luSfunl10IjbJEDolWucnsu3pIgMPho5HLTioRIrA1jnnE1VMRV2YGoBmh181L+9
Ih0+4AfxoNABh0OlFinm8xG5binsKK6dwGQvqLJ7pn4/66+ZfZeu9i8qBwSntJS9kRyT7z7wPHPk
CHIncKKh3xhtOx+Erg+beGynlfBSdbaRHf1tSjrbjAG/XpeZE4A0GxCu7+Avv364lRsBlIS/iuuX
QQrS0r07NDhtVVYYoL5DL2Zf0vgmpUYK5dna2OtjK47Xjaq2OkoSeLhDCgKXlrT7SJF3LmQfnQC1
Sj/Mo60NapKw7HF/rZWFlxSsvPkINgRud2Q90E57vi0MbD6n6VwngMP/0VKxQRP1rtLnr/3Aboww
9DOn+TyU8RpqW7VHkDAAeSUkmJHal7Yj00NasRLbsWbpRmT/9NU/sVjLVap2BxprIEZo4q11wQzN
8i7sLeHYQZzszeaxmD4AXwIIFNS1wOUgxpN9cYfGLGuMKHaH6et8V5tewnbX94JygU5MyG7PSBo6
Aw0RdFDomArN0xLq9+JnTx/68ls5OJs8XqOEM5RGcaqWsieiAJmGCsKsoisY7gBgntrHrp7SgHUg
hC0Lw4RsyFR7uaj5TT1Oxk3jAivZ8Mnc8MbokXGPwnsAhgSJd/qYmNB2asWWJyPq6chF6j6YOtrm
A84NRxF5eOhKIa0r7Sbb6ZGtHJbfO2410GVYB4ZUITp21pK5yh0FwrRfxc/LaNvuUzDbgNMksNr+
k623W5uQtaqMyuUsmPilZAj6Bzm4M3VuarTGRTfrnyez3iJy9vr6u9mgtcHo99e3l3pAUHKCqCBO
iBwemznyxfow24E+P7r0OK7pAKi+DzAGHkHo7AP/m7QyIo+LSDMRHIFW/NXM5qMxrWWCVK7k1IQU
qiaFm0ZiDm3AAWwQLzfWG+t54RuiW3HLqkAPmwxkdiYQ/oADnftKy9LyEBEODSIRkY0Q7XPNyUsO
7KXddFsjmm9om7xfXx/l4OAl8TxF3vii3FLNhWYMjU4D1iAJOYYMKp6OKbaE69k/102plgqpYgi1
oOMIbllaqjma576LZxoYdrqLUmc36eXKbao2QRGhoRaycPacz2DCS8sQRNCA1EGo3edPHxgBGoqX
8gd0meWmkrG2aAwhVRrY0772y7VeiV/NrvJlCUWy39+XZsiYBc3sFN/PIfDneHaTFsFQpPV7PYj+
fUo6cwsNn/zb2DR2IEI9xXO2CAHXj9FWqRf5PjeLeEczlMsyA7pbtj70EA8n0V01i2QzdZCW75vO
8nU0Rfpl3vHYgxOKPl2fJtU+Rtcn4ls0EYEGYvH+J8kxMxImS+LaDcSwLUofLadfoJwwiA0UC69b
UgUyJ5bkdFIXhqARTwUS9I39YvLpsXHnm2i2Hger/v6/mZIOJ7VCLc6Kyg1owZGJs/26Xu7L0pvE
WiuLchf/mT9LCjqNEoIiPEXr9eT4SeVpa7GRctYQOC8FLxMxoBT+TWVfo0F5QXOkzk0N9kSdbrvW
uR8jbeU8Lhv2YkOfWJKiv5Eklj6asCTab2VpeD374dojatWzx5o1nKpy2k6MSafHDWOelDawVDkx
PUQGnpYG1/eAylkiE/t74qSbwNHDYmIT3qXgMZ3Izhw+52s+YG0Q0tmJ0iltBgETxfBM2++2vf+f
hiDDW4Gh6GkcY5Iq9jo6X7k7eelq8H0pYYGUy8lEybiFom7cRkxgKrDEuONN9ZqE6eeZjfc9dN0B
rH2cra70HLu4Q37W7/TqnpsfICFd1K+RHQXP3CXpVDgNWuREEw2Elu/Tmu4jFr2LiH5oQv+YWRb0
xNkJXnaRm+FWi7PqkDHzh22wXZcVK1tPuS9svK+XiisqR9K+MNhYma7WgRg9+swTvJ7WiNmVexsq
d0uh1YBisnR60piWJO4Bu4u1ewd85aP+5NareMfFS144hBMr0gnKqq4d7ApghXBq/FqMG9cNN6J/
rLXEM6fPEEdvO+ol8QKxWePqUI8QcHJg2Z0lVX++UiQ2sq5KAMoow/u5OCb2Jv0ABSZSZn9MSJvB
zAyS8BYmROM5/T5e6zRV7gKE7UuLHPB4FxFiPqdlFFHsgpC+V2n/2bTC7XUHoT67wK78qhADVSJN
U5OblkDhmQSc8Scjcp+0qm43TookS1p+c0R0yHTLm7E3jLm/cQtmey2EHq//CuUVBVALxriEETJ9
fm4mIP11Uhp0tVc7PvmSc0i4rxhRxiknRqQrPaz0kmo2jAyQhoj9sBLOv03sRl81pnffWg5iUZZi
nAlUYlfKRZcyCIuHhItEHzZ44y8K2CnhWZG74D2x6vJTzLM9MPp+ixYow2w+oTV0T6rkETJAG2Dd
3yAuX3luo9/rCdsmVfulyPpPH5lw8HUtBfWlYfH8cAxDNHc9D0mAVuH2Cdid/FlPxfQsYmbvIxOk
fdftLe7kwhGgur7oI8AjyvVvbUoyfdQzwLzym8S6hSAlanO2fZjzw3VDhsrlwJ0tLHSA0V30foJW
uMzxK8jSzGZ6bQ8lx9C19hqlh0z0+67SjknNKWRh+C4yukM8Gs/Xf4JqMy9S9wxvErS4XuQr2xEU
DkjjLDVqr7V/VOKeANu8SnSj8g6ndqS4MZ3DmtSThpEWeysEAYZ/fRzK1D2DlBt6n2EH8I7zTaKH
+TznnUECmlfgVAnbuNnXOkAEMyfGnQmk4K7R2n9YR+a9CxnYg0Hj4WFwRPXUDX1/bNN4Ooxx9pEM
98nvkp8BJAZvrtlhiScrvWk53zil8Cqy0mGrnt7fo5f7TuLMyLBp4BjDAkUe31rLy6juJ4arHb4d
DWMAop3Pbi5sPYwtXPFp6H4VdngTEv4lhO7O9VVU7kbIl9mMQRbjQnMnBzKMaGSE5zHYbdW6h4aE
P4xy+GI11UdCctwjv21JO5KlLt7ME2CWXVf5YcEfgPpeib9UThwDQeYHOgCXXIPIy7Ym8owEoIVN
Gvqi3g1km3HPbG6ttYeTcoVObEnPGWAXE2gywElWmesR/g2R9MZpV64G5fogdY3WoCU1KpdrDG4P
A9oSkGTon3uz2UyCbutUA3xmXnGNyg0NDBLmDry2l4TdutXpBhghggjeIunTz/FYroFYlFP2x4Z8
kWdd6KJhBDag+vNY28nBsKo7rTNXHprKoYB26RfqCFSJy99PovCkzMYmAUlzMFTOP6WeP3O3WKmL
qm6shbnwvyakG7JuS/TW1TCBJLTpbNxsq2l3zbipzJfrB1Q5ZYumAXA/oE+WUe0REgwRafD87xi0
s4l1QCZqT/N05eAo9xkypijzovHwsuPXTPVGRNPCa3Ow2dt0m+RPprWyxRRjQYC1qIqCbhRoqWVS
T9aFgQDGqJYEQJG/5OXgmT3SWmstm2tGFhdxYkSPsq7PU7yZzbjY2/M+mgObrwEnlUaWEj/KZngl
y3dfmIGMi0NqJmhz521iwh+L9r3V2fb64is2Mjrvf5uRr7Iwmo2xmYG27+P+beDJDd6Wr9dNKBYe
JvB8WEgWgPKSposkkP20FxByHr+a5VtLX9ryLVnZxMpxoF+FAbqG0pWcY9JI06XgnqXB2HvxvDH+
/jkM3mqKIBovFbQGS6F7FNX67PYNbvzRKyefkxV/ojjsZ9+XLq7a4EMFWAfCYdHZ3lgWvmg6v+va
3tN5/BqO1gogQLUogKeAjwvi1Y7NJBwwNHLHAZUuEpA08SZgFsUOBeDaXll75bgQwgAYikj4AsBv
0waxfwEJzGGebpHnsj2w5d0bU7eLCLvJ+7VtoIq+l2sMoqKggoIWzHKsTs5mHWd6p7mcBEZVk6+h
HsU3bY6EU8TtbDON05eiyHYhSTnEaAbyhRVzt3NC8oHsBsqzuBjg6TDBcqe82XR1BdVtEpjkVgvf
Rw3KH6jfXT9YyslFF9kC5134S6QALk6t1KQtqOENtHwsLVv7Wc9f55K+gXD9xkHV8Lq95XvSG8pF
KP4fexeMUFXt8jmtEPpEGd7hvtstKnCblG4msPkk/aaZj9cNqg71ItACPDGIABwZtFXAwyctHfHA
oL4lvPL5f/u8NH9jm0GNXMfnne7LeKPTj3we1yk0X4DnQN3+fCu6Je8bXcPnC3rL+IP9ASQjboY/
35fuuiER1SRCfD8/msauTnbXZ0e1u0BLALjGUrsF7d35z59qR0v7WXeCOa8Sz56cXRcK4oGlYNy0
rMw8rV978ayZlKIqNkC8bTQnJyirdKND7bon/tQzzzZ/DG7oXx+fanMBcwIQKKBu5kU0mpXD0tUB
pIhbvqX6E9v/T5+XA9Ghhra1WePzqZ4BaEU8/e+BppDzQY0bfN14VsnrQ4TZ9ugXscDP1qB1A6Sz
uxHudsWK6p6AM10axhcSPzmJ2cZRM6MfzwrMYp/Pu6E+mOIwrckpKK0Aww+o9iKiLY+lqTVBDPSw
BfOYbUaLHt3CjJCgjY9T171fXxilLbAZY2+DP+JCj4mTomGR0ZpB2dB/EHzNXt3x9zim0Fohw9qL
dAluZJ+JEisIodHztQj0np+iIrMjAEJHK5ja8G6uTQplMm2bMkNsJlZ+thiqbV3O1oA8qs0NZNzS
pEcB2ZCvwTmeMxCzRFagd92nSSsOUUtX3idKE+gWAHvkwkknY4XKZKzz2I2xM6pbkn13EHj9/UIt
eFBUvxkAVXIEDOYeVPUZtwPcOTOA9HXlfkO7oXPIhzjyQ259JORGKIz+YTABoM1HcqggwXOsSsde
N8TYf22ZVbyRhgx+ZQ7z5vrYljDkYlv8glrhRQQeaunqyWcymVSr7SDM+L0NTD2h823I04+s0R8z
cvWNT3xsqhjFe6SQ6nKTrb22lXtgAbqjAYcBLibNmJFSwUeC789j0IXfXGMlfFROE7RrkWtB0wFQ
vOenp7fyhsU5s4IsrD459nBgSfjPLNiXD6zGHzO/mgJPgsYZxelwaIiFm9qqfbc0e89ONKhpTzFZ
ibtXRvQrfj0xFRNo+cWlawUV2qcdcHyQxKNrZS/VPQok23+n7VfJ5cSIQOEp0acIaF80t5oeskja
oaDc3lazU/q0HiO0PqxCo1RDQ4YdqR00+EO2RnJ1MzQcFty4HejFVrMPcXSfZn+fEsVTGAwCKGEA
Oe0sP+FkYFU3JRDA0AEtnvMvQ1g/xGO0ErUpR3FiYrk+TkwQIypih1t2AK9Zf8oSO/GdotDeh9no
tte3na26HNDYjOwr/CeaBqRX5WhA4M2KIydgITgXRBWbW82I2b8T18ZjEqX8rpinacfLmvuuCMmm
qrRxo1dTrHmdpuEN49q88xCRaTvRjXxjcl3cuJNRo2+5CT28j8JtVRn6hpmCHcyyNLc9B4FWhLai
nQ6KVH/C/19kaO+YiOEhDUh+6FBOvS+YZmzpEGleTIfJBy8A8DsjQoRN67rJtuuh1zBF3XwvphGB
LQgBkDKK83SLApfhDUWSvTak7jdpEid+WbLJF4OdPOp9+IH0MrY6QODAlOkos0pbgtfJKOwWgGam
M9+yIC2hNWhwBIVFxlYuJOXWODElbY04iu2aDTHA2WyTk/sGHPtrQknKHYESpAEYAdDZ8p0H3uc5
zSkcKu/buyX3X/Ew2lbNfAsmlNBz2GCgx3BN1UzlxnFsUebVQU0AT3u+5zu7jUSn2VaAxNo3IHOQ
1GpXTq5y7k5MSHPHkijs+9yygtIw/MlwntloHJpyPF4/Usr5A824C4ojEGVc+CCejVrZUVwYbfsm
yu5mblAaGqrYm6Jiiy3xL+DTK0NTzh7yG8hq22xh2DufvVmLzKxPEOKR4hnaJU73dH1MiqmDgj3w
f+BPRxQpl0rbXLAK6mkWUEA3E0HXmpt4PX+9bkQRFSNaBBcupDHgjGRXxMew0/iIe4k2ReyBiMR4
6ayi2haVZm/twSAr7wrFpKE8iRIpesLRKSJHj0Mr+rHrWzugVroNTcev+5WUnXJEJxaWX3DiyAct
n9mQw0IXh8+lww6dFt8yq96Hevb9+uQpBwPhCVDP4P2CzuBzU8Towxn/3QpqPCaotmWzvrtuQbkH
/liQAzk0MeBJbCI0HZPk50zsGuDK5qZK6g+ImwMui+PjoFkOrA7SJQ5lqqHJw9AKhrb6VwuN2HNn
K4YKb7OGcV8mRQqBzyxJ61OhH3A2J+w47Uubbu23RRaAbrrUr8rtPK3kV5XzRxZRAMANUBWXAlU8
kv4TEYVW9Wma2p1blHs+rGnE/VoHeVCL9AvgMtBTvyCqsM25aRMymEGS9dOmNGhztDIS7fnYgX7D
cBOGLGjW7s0O4VfeAQ1vaDFBH4xwnya71A8o2xub2NKLGSnZRPtMoD62iZIkg3YMT24TEBE+kNwo
/ckS1ZvhNsUjat7NBjV/6F2AmGvXk3YENxHcrA3i5E1XzvnWDOt016HdTPdCYScvBuu1wqMV+Hum
3pmOfVImN0ZXFXeD0zzoTlzvpuzgut3OjXw39/Xy0wg9Om0zzd1dGtX2PW7y/DXO3M4Ps/7VGqLi
LoZgImigeXqk0CB+KcKa7QXPys7r6DxtTZEQ353a+jUDJst3IptuSWhrT8M4Q75o1OmG05K+W3ln
v8ZdznfENNpt2+trdUjVZkDJDi3GeBujuWK5RE48QxHZVlIhsRJAZdprjOcxF54WrWleqJzCqRXJ
KYRTPYNOD1bqpvUHsOSwaa0TVDkQoJVQ70CrEx7h5wNhlYUMsF6ZgZOlnyOIDoEDE7rdLtlf9z7K
ocCBIYsJVTjzV3vNyYRlES8MVo1mMJobSIV7dram/rRi4ZcYwYmFotFoN006RtK/jO2rs5YPUbyI
0A+CbCY6yxlaTZeZ/D/Srqw5Ulzp/iIiQCCWV6Co1eWq9tJ2vxC22w2IRWJffv13mIjvThUmimhP
xJ2HO75XWZISKZV58pyL8XPJskKFq+SkqYEb8X7doHeqNN+5+cn1duGwUeaunlEMDplTtMx/4cIA
uVlZ1XmpnPpIp48hkxuvVKhxn3RF63Khx8/4b7orC008ln1wUhtp2GaC9A5ETHwXiknKimda8ayZ
dXHIY+jl3N7QueVAOwGKZbitDFz718tRDI0atGxQTrrZ70JTr12Z1HfEL0B4JNJ9VZjBQuw8t8EE
bRhg2gJZ/JdsqwTpkh5oIbgQIOBeVW9uT2h2+JG9HTxH0H+Zlv/MFB1tUhGqY98kzr0fYfwNhCDK
i2i7t3DsfOUGjiQzqnLTR4qy3DH+qwrCVauHTp6o7t9P5dIQud6bPjVKoctI3WF0MJZvkjReWKy5
3b+0MLnjizbreiAR8bENBXnM9LJxgb8TK6mkyl2V+YEXDuY3ePyxfuASwAqi7XkawUhQs2makiER
Snak+AQh9kJKbc4FLg1MHtNJm6pVLGBAbl1/h67P29syd9YCLDVS0wHA8IWiANDBuhgTAyfd6O5D
nq3aIT/KrbRgZuYBg1Z1qNkDpQhh++lTrPXLEM0SCjnpRWUjbrbj9AHk0xuePfXFWc7CBW+bi8JG
EjJEp9gXiFVcexvHOdjKSaqeaCRtIlK86FngAfu2UermnmnBStHxlpZp/Xx7OedgvzAJwC0Ee5E9
nIqNosk4BnYZD0I1jwunLLS9SgD15Z074HK2FYicAr1R/iZp/6Ba+S+kQzo7DRp54WCaXXAQjQMv
gsMJIfz1ApCwHnvEcuxrvOuKZmUlmY0mUdf3B5cosQvFgAVHnfMkMJuAGg1PxjGveW1R4ilVcqUn
p9Tck2EbVLuyWbiB5r6FSxPjBXVx3YlGQaavxYUt86fqLokWnlZLw0/WbKgzkasWotywflGNl79P
WqPe++/6jDt28eNpLpQGbcjkRJ5pV7l68J0T9tLAJGxStTrBEwAG0m6jyzliv+9cFhrK+yBihaCv
Oe0GH1C1UopUJ6c4h9Zsi/atddUrjWNUVmnrtPQXnHjcz+mzA9kbUEwiA6HglposGYoJVYls3wki
rk449HaU3cv0g5jfYBgGZQVSloDrAy02xb1JMQniwED7q1BWvRuI1e1TYW4e+Aah4YayNooKk50p
WpGELOvQRV8e5PDMOdinN2iIXViuOf9FHIs+cChGIqEy8d9Y5GD6D1R6SlRH72whL1ywc184eCLG
fCSyeF/6Npu8ZHHelvSUiqNRQSILVJzr2ys1O4WR4xcEGxSkA5Mdzyt0Y5QlOClSNCIemqXOs9nh
ERnCh+HCX2gQ+0CkpPNTeqrC9xw9+Vqce7cnMLvVhgH8Ecrv8NvJV67lA1odAmw1T+zuRx64GVu5
3zCB3lxcoyO50D9h+sVBUvpFiJeeT0+6vzLS3I6QnUvZRyPe/pudiTsZoghCAd6qU6v1XtTh3kKj
T0a2Zr0URc861sWMJosGxLvKOaLfk9V6EbBUgxc0C/syb8KUweCCh8GXN2UdccYtvwFREis/pWK4
H1r2irh7oQ4262DW/8xM4RHoR2C9FALqEcvKJhyiVZs93t6VuYngBQa6FmRiAJGa7ApRohzh2oC1
GgJb4z/GPgXITt82gpFmjt6xvwvFdhA+IfV8ffSWnZEnqQnCAWgW2YNGX2tkE3rURKripa+PCZK1
Q8lWgWjX0CW1leJJC/LMjiLw6fehK7r6PWpAsZz5DhGth1jNqdp2xRrwEkndxveBqwp3Vks3hIdb
tdsn2lMpVNtQi4Nm+FAxShy9+SjzwUmzE2uZgwYfMLFsI0PYPLnz+WdaP4fAZmnF7y43gRPTt43x
zGso07YlOrVBgsSdcSgJFQYTxPcd/0yojJ8BCprcQlurC+RHJzuDdW+ox0Q6C/VPDZFD2nqBuQVl
ta2GoO1qj1qNNFWZHkoofGviSba2MVsbNIHyruePa5BsUuU1KF587WfGqW0UD6lyr6sPfRy5bSK7
UD+BPDA4ie46GjnxQB1F526nyocg9OoA2JCkc5CcgvsbrQJhom0YvYY6d+S0caFXlGheoXw0tbZN
5BO6m+zCKMEe/ZuJLU8a25LfWQ/6PwpetrReN1YMslDDAY7QTg00pvaaM7Qgp8Djh/J6ZaEdKqk+
aXsa6KqI95qEbhKsUZOvGattzI2plcO4l+pH9BqUeexxyQtbxSlRXRt2CZJ/1l6pKdZceCQwXgyL
HTUfSyv9Nv3PMJE3GjTHUH6xE8gB0Lu8j1d8SJAoBPesvwMJlaOPOToFeeVA9VhCAf9+b/0Vkn0q
DexB2vtZcOjAJK9DyEWtu03Ej1RG05ZuQ2uzN9NDV6kusivIKljrrj6ySLmLmL5WYt3pstZti8KV
Q2G3IH1kw2dE+HoQ0o7R2NULxVaZsPUus0PzLkBTGGrkFV2ZmYeOZEjy5NRL2kObbnrDK5u7Prw3
hxeQcSJyvssVr6pWgq1Jtxb4rQQbi4ZSJ8hQ6oy2Q3Ps2BEkW0w9dPqvNH8WTe/qRACvHa51OXbr
/DEJ3/IAMoDhOfA7B5rndtesEwAppdgRembz/qmRtokBddS1UYW2T11Rwe3RiZFlro9MPK+cMnjB
kHYbJ46vHBgyzDIfn7j4VxU7IF1ql1l339Wg8Cye+6C5q2PT1Vv9KMzQrutdrHLPLAKPUOixqrJt
BqGNfdWMaCsNw6psDgH5VBV/m8mak0SprfdbvaJOq9xx/kbSB9Y/R+pBr15zAVoC9ktoewNCyw14
StNAxsUX25Bn9rrhyPSjAc4P8O7ZigxBZqh7+hByEoZnyLFNanyM0M9uIWD/p+OpLRXw5x8yuYsC
cKeNQj7CSaMUPXylG1HTVsRbnL0jn2836pOOJUviHZgK0AsvXEnaG9QHI6vpZlIO0ezkuUoeurbC
7ZU6pIm2Yb4J4ztNrR9kEbixwrwyfmtq1fbj0tXM1T86CQLMOVt5QHYTUQ4gdQ5IuVYB8cGt15yB
7LF7A26aDUcKJduIqHYO9qw+5PYQ/CjKcsOCaIUuZpSZFdsYglUofscQZwWEAewNW1l7qmrNZT2k
2oZ3QNTcguBE4iw81BFBcFJvoe69Svzi3jfqFROZPaAEjKBjlYXCVVvLZUFwCqnqUqH8bBKIjYFt
qDnr7JXHd6Va2T4OTXpU+l+i2ulh7+gAZJFQ82pzq4nelQPqFmHiatonQyXMEqcGyl1B1+NN/JIj
X4Z/SZKzwp8VFDNz6UUx30l4L+gxlLcdDgA4i66/a8U7mCPsVqR3sv9edc0xRSXfzFdl8pl3aBMs
DyTclGKjZcdeZjizejux5E3FIKRe7AzppYHzM3njJ4995inoHwyBCRCq21jVU1qRbaHQPbHOpPT3
Df5q6CAW939JbYMzWHGgphVExxxfhNL7q8TU3ZyDuiglL137ALJKIs7gSXWyhpxJ4R/7MrJLjhq6
zvB9RnszrbYdeTMoYMZaYEvkqY7eQP3BQbcst3ud7ntzlzZslWn8rAegCPHXQ3FAd7eRQEtgE+IO
sBizE/W1KfeEeiY9DMEx0TcMn6rVwZUt3W1wYDdK52m1add8AAL0U1hepEAj7kRG8USAJCrr1ceT
LSxWVvBexTJ6gfedLmPbD1ruCvrW8LcmPSfqT8h7IrJndlO1Nh98IFgbtPaqtqhQxsBEZHqMU+jm
Ntu0aL0M8SF0eODNwsvVB56tM81T6baUwTMfO2amOkWWbeVqbURKb1tBu41otI1wsNRm70B90+tb
05bM+iPi7Urvo63RHzTi6so+xW/X+59+vyuJDvjGgVieIrW25qs47MAzpRx7dsf1lVV5ebcR9FHI
sptXz2p155vU4TE0VuIT8dfcOrTVFvTK1HxQUdGR/+gpqnQvTPcU82wGwkGHpNbsqBJ4unyfspfS
/KOKfTRkT0hebocuXw0DeKTqN6BCDiYpXGK+C2Q7hoeCx7YhOabsksxTyZOZel38gjykVeSOwgab
4YBtivtegw6L0XkjiN+PTJe36go9mWjoSjdtpbhojHLVgtmWVq9kDkIZgEhyw7AL9WdTvQyA7lnK
vg72Q72zqmatdq/hsImbZ2gIoxNRuyfBYHdh/9PoqRMZ76JL1pH/pMWPid/YdVmgkm8dAnqsrbuq
dBnZVdJbqXA3jAHwFy9lLJyu11Ah75y82vjknijirpUPYRlvWF8eEila1/w+prixUFI/FOqbVPUo
Crz3zRsgk3C7Zzn+KdVJvua+cQijjyCjtmAul3pHbX5b2sFCrFKp+BL/ZNlOgbZgDQhuY6wHiKhU
srwxuH+0UCSR+zuavgfBWqrWSqRuSTY4tR+taJr/soroXoqYgpv9kBvlXcwLJP2pXbeHjnUHWvCd
pT/5yh0oMUPIGKvRKSmfzbh1NP9ei04gh/qo2dMQPMvdSo9WSnKPHm471lyBmNOQAM433hL1V0g1
hyqhO8SPwO47qURt9N3hLL6X/QeSRRuWjx0nbsDXREfXJCKmPH3g5pmX6zr+FXSfPntPg1dj+OWj
BzUhPy3hmeFRI/fCWqURc5ow32v4BywyDqu1nc4jsN92hyrle8twu2YfW6ptGhkUpPId+D6dVCM2
EnwugJZ2MXSOHjzEwV4jD0PzWCZekP0wBi9ODpn5WIUGcnLxc9mtarovdJC0oTgp/VEQDyEnv1c6
Y0WG3PMF/h8gXM0LZ2SqViMcuOtcPND4vi48SQ2czH+oLcjPl27LvQGawlL2p4zfWfFRcHy5+Cks
AfWsUXgIz3r2yur6Xmj6NolAHaFodtC0iIXP3IoPNA1dK+hXqRKABG6TQda4+TmAVNT0TacLNHcA
FbOPPLG+00qvNF8b8zWUEG2S+6KAUnYNhJyl2UOsbYzmXWsyCPBQm7e9o3W6YzYnRd/XuMCpzFAU
ZTb3KydJjpo4F9VzW/6oO7aHMJkTYEN8qm7l8qTq8RplYhBbBy1eDWTXKcUDNXK8Q/adKdt9Zt5p
IsN9juixZqeu2NekWMX+WckCu6h+K0Fhd/1bXu7Av2zrreWxJdLquUcfcucobiHBbQKhc/1WIjL0
bAZhaPBdL/V/sKUq/1xO4XJ8cj2+wdsuxkMG/Ij9Af+RQCdLPCtaSCsszWJSPpE1P9WKcRZgwcp+
VN8Q2QSKCHo0yEWj9cWYTKJDRwq6LjCJobI7/bHKnsJ84dU6+2alWCkoeYJecFr+S1lttTnpgHEc
AoovukvshkQe+rQXEmGzGwKGc4DE0WnxhXZWEihKUwDgT0VuplvVb5NN0/rsLQmiEOHVEH4DVYQG
QKQo0UYgA8107QBQmOqqtC/oifqP9E5tF8qmszt/MfzEf1VayY3ZYXhFsRVEWwvbMjs80ghIr2Jv
0Il7/eu1obc41TjySDIe6xs8C24nK+bH1whSemjFQyX/enyiZwKIH6Tc+h2X8M0Hn/9t/NH+Zb6N
9JksVRgfL/vkzuILmzvrtVCW+P+fP/79YvhKrkhbaBi++QkWKYrXfreQVJ2zYKDTBZUgZKDRCXBt
IerL0h9G5kVhboWyVkUMug6xYGRuFy6NTHaZ+T0NqAojerbPnbhbqJ7MzmGUitCAqwPF/WR4QHp8
FPQFPanmPeGHkji9tvr7fR5z55TIACXC1vUyyaUA/3hr0lNhboFJ5t+ZwahXpI2ARIAer4f3QUuI
5hWhn2QkMKDSzI+IEL4xAxQdccqOzExTtKNhpLRXtBidk6xpPGikqg5vAIm+bWXu9DNRUwUuVId6
0RSMqgS+YTYj7XHJ2h145z9QvNl3TbgGrf7TN0wBEQ/AEYqqqDhdr5mKiJepwMyDCCrMXb00GzCp
IzmBdDFIaBjUQx5vG5zzYnwho4ICOm2/MAUDpGVUXGAFWbUzrR1aQb8xPhKqY1uJBQa8yVnFGqXt
svFjp638Q9X1LVOXenRnp3BhYvz7xXmSAA9URRQJYjl3kGRoxML2z32JoFz63xTGv1+MP5AiDjKC
8SkKNM2RknOtLdyvcyZGVDB23YSnTQOqXjKsDKGIeipi9guPiZccxU0bGb+FM2s8NK7ri4osy2Br
ApbJGMFm11NRpK5qk2SkCUb/xaoYBmUV4vnHRNLbcdQpECrsiGsYSF/edoOvE4RhsPiCKnZk95zK
ZSa0MyGJHaEJFchFGq4Mna3Kv/e1ayMTRxiSFFS/CYywYp1CSsNccISvjnY9/sQRzEikqj+OL/9p
ioe4fLi9RjM97+P4wB7jvJSxSpMDk+pJjgVkCEuiZs0KpCvysjqkrYrUqybbamfYQRUkjmUmKzUK
to20BL+a3SaQL5g6kLRf2cXAwSvVrNXRtjDQ/SCLjz5KvV50/K9PBTRRQg4Q1XsCtXRtckG3eN8k
bKiQhC63kblZiuznpgH0Li41HKRfmVAg8BVqaci1U6e2SPmYSB4qnjUsIZVmRObGXtD/2ZmSL0Sp
HJfmIMY2ptT4owPPC1Mmcgpqq2TPid9XP2TF134rgscvUVFIGwHKu5fbbjPnlRCDQNIUscLYWHD9
TZepFILvF5By3wS+t3Oysnf/mwVybaGRwCmiBjidwsc+2iRk+9+Gn1wRfvX/E2ADszvhJIv6N6M7
TY+9yyWaHAxcoMFRHnSg7knoJFCHLlcdyGvejGYJMDK7GXiOmSNX9fg+vl4q0fM4zBocsNR6N7eh
8uv2Us0wqcHjUGkHJAXKwF/Qa6UCrZHWBFwAnEUOVAo0ljiB9aPljQftTDvCEcFQuG4Ur9ZD+8iQ
hlqgmZqd4T+doiABHhk5r2eY9rTPixB15eEjA747/3F7hnPDAwsBLAHoRMHLNVnAwMqjFJrGKFvL
J4n9RKnqG+Mj4gVqHJSFoJm+/vlxWxqsRMiKdOY2Q258wZfHI3riaeCNRfMkNceX2ZSrXI2gnBwn
sn+SwIqivg8b6Rfa8W1moMyIIon/9+gLTIMACY7DGuHbNAD28z7zmwyCieGgOMJfZ6bwZCj65s0S
ZGFmY7BgQKePsTyeVZOFk3uhSeYAkTcVdVMA1Nu/hySBYBUwG5zaqMPj/rnemTxUVFFzKT2jhPjR
54+3933mShh7C3GtWgSistNegQp9a2qc9dlZRTtl42bqL6tZMDGzQlcmJtc3T1MW0BYmqCelJ7VY
+PC+vkKww4B6g4UH3fTY7+v1MasM+kdmnZ7NqNmGvuFoCpiYehQYlw6xmePyytLkvE+6yI+4jOqL
FK4igsk4Eijr7ip1IeCZ+Viu7EwOfgXCGBJUeNJzzT/wVdnM+h31wU43041S6Kg9dbVdNtY3gg8w
1+FrGR89oFSYnmBdj5bgoEzPBr0XtrF0QM542tXwk4d7p7EU6pJFeh7ah3TQ7FG0PaaWc9ufZ5wN
7HgA/I4wQdz9E2dD8sPsdDQ0n8N2J1ZGvpCjmXW2se+SoAcKSaxxkhdvHgtFjpqwLD0z6a7RBwDY
H1kdbYja/n1MrevI8KEhDfA36DJdGyq4kosgAX9zioboWrZpWH9jpSBvPQJRIej4pRW3KNAnGXVm
cm5kxTVjlCi119t7MbfjSLiNuKFRMVWbzAHUGnrbRWpyxgMUNVpgYMq/5wiCqNqFidEdLvaj6lIf
0REF014jO6x9QhO2e3sSczt+aWGy43Euo3SaYhJ+4qJiAXQFLT2Ez//NyvgrLuaB7HEX+72WnFtA
AXj8u+wA06kZpCgW/GrubLmczuQjV3DLB1UIQ5lSbePSutOo9MQ15qpm9NGgkw+EQofcjIaF+GJp
GSdfvyHS0NKYnpxRencsyw5TxQnyDZRLbi/k3PcPqRfTMEdtNuDVrhdSzzuFBz22S8tCO6gfw+6v
gX3wuH8NfA3EWuCQpdGpW4gusBwAi/PtKcwuFUU0C1LBf1pyrqegSUY3AO2cnPHIrVAA64G4QHmX
rf6bmfFnXLicmlpVXPkKPCF0IwNMBh5cT1k69Wf2w5ChFYknGNCWX1h0uhCdoD1LgCBhLRIozDGA
/bk9kZlj5srE5AzAdSDLVRcngFMf4+h3R3a8WWgImHvRXtmYnAIZqiJCE2D0FNVaNw6yZSNeKhUv
jBzD2pvGa7lEwjnzocIiukdkrB1KTJOwZigSs5JzkZxTAKbk5lfUKHYcbprmSTfAk7kx64U5Lhmc
RDcskZjhA8IIt0vsgdgAD7adQ3q7rVcV8XxtSe1txs/xIkDoOT7ScUlMrgfc/bGCBE58JomLQ8Fv
12xwdGXBzWeCtisrE+/oTR5HZqvHZxmi4Ia2Ldu3whJuBAbgYYlwb9YTkTCWZZD5WWSarmwMvcg5
k+JzRv4o8pPCjy1f6HxZMjHZpazlSkI5TPDCq6MPlq7k7uP29zTrCBezmOwLWjTLNDHwPeHFsFGy
Xxp7tqBlJ5rfNPspq7/zpSzvvCP8u2yTLdKRQhEpY8k50F86C3Qg4q0st33+cHtes0sHfVyEHWNd
eNr6LylN0/tmhyuI7jN/3SB1mBkL8eGSjclU0qQs46oecKgmDrifK+5CcPXvp4G3Jl4IIPXDRCY3
XKbAn0NQ/Z+78Ad6uUT80C5h5Oc2BPz66PFXIPnypWesaiFjp6R1fLYkIL+2JN/w5t7vvvF0NtBq
ipwG0p0j59H1DSTFQQOAexOfaYOH+SaVf3xjpS7Gn9xwsSUoBZUxxu9+NuGrxD/NauHQnNvvyylM
wqmIpC1tWR+fdcNl9TGN3EXK59nNuJjFJHLSy6pKeNrG56EEgd9WJI9qvK2ipdN4Ziajhguqechz
f4UWqHqvpKhV5efMBFVuLwNltc/JUilizgqqtqYC3j70RE5vtVSvgZ6kZX5Wql2ubLR82y9hJOZM
/KOMCF0fHcmmyfHVSL4AR3ZZnKn+LuEDiasEMOm/R7EgpWgBhoEmz7EHY7Lx4SBSq0nGltUys6ve
An1F7bZhtrrtwjObj14GNDODOhKN5WRy3AORkTK/loszRHNdgDZDaR1R3a6yJY20uQjnytJk2fIu
I2ZYtcVZU4QbMuboENfopAYYrFXc15s0NO02V+0+/3l7inP7dTnFyZGZ+UPRldJQnLkxIruPI3au
0v/+7EcYBegJAckDnu6TQ9PIaaDzAdtVNN1Oo/W69p/84q8L+6OQIQr7yJ+ANHBqRKsqYWp6hZk8
yzIyKGcfoNvbizUuxiSPCqZxpGfHtAACjInbkZD0XW7BuXs93+jguSsabeH5sWRict5Epa/W0WhC
ScmHWtA3S+fe7VnMbDkgAxaALrjCwDYw8bUo9JEP5mF+LmS6Kcr0WJjA+LFF0vHxp05W68rOxLWS
hIAkKYWdBBppO/CM/KaBbzl91Pr7kUZrE6NN89AYEqDmfmeuK7NJXETe0qlIe3UNhls0NwYQv2DS
iCHk9TsrRb0qWfLbyAJIolDauLQu+EEb0mTrR5Q4RYs3QQSQoo2WOVAYGdrDIDOUKrXgBwsKIKM7
tXpsyBAf0WiRPGtKFjl6iRaBlvYgUgEoABDazneUQo6QNqktJ7MGvgn1rPDyMGudgSfCKRIjXRXd
YO00uSm2Ldo9HDTlZm5eNjUI63A2urKptevKiOV1wUvuWbVv3QPXUOIFI9c/ocNdO76u1ytRtdKK
9kZ2xLOab5HKEW5pKsFPgzaVZ/Q5+ZNGWrKlfkeYXceGdKQl2PistNIPnNbZfohIs4b+BjqXdCvy
QpGprh76mavUaKS47Tyji9/a1NG5Lt6tZpWAlhVymGe/v8vZZxasGElsWcmdQVq6FGdtgV/0n/75
8Q17bSswSkXOmS/QdkAcvT/n0k8VxTjwvGExlt6xMx8eCgigRFBBqP2VuFehsYTmDDQYMI1t4oDt
esPf3F67eROA7IAAFqHXF2DkkOiItmNxbvOhQYclk7wqY6b7DSujEAaS06MYxuSQYgWYnEjj83Ox
ZcGBWQsx9uwkLoafHFB9GQaiiyQMT98OVvZ++8fP3LjopURTpQJQzhiXXm95GClSLddQWArKirpy
DAYypvSvVcV/Q7h7YaXm/As6y2DTAiEi7oaJL2sCyWOpDWGMM7y5N3GBlkT5jP8lmiqXxPTmjYHN
GAU46OBM39uKUMs0qBNxbowPisgusJDzzdHZFO2a6OP2Ks68IXG8/2tr3MOLjzTsK7UrLdhKdbRF
DWdDTmwzxwPvIU9fA7m0wQO2cDXOTg8kF4gtx32bPr6tjCdEdNDYI3VyV+AMBPcWaMM2UbfGVbOw
cXM3GAQJRq0XVBe/xBNZnpQ9XpPZuYCqhNQfOv+UVsXCSbdgZFo0bwwKem15NKK1j2qbvYBz6YeR
6wuHwpKZiccredVxge6os8FfU/FmgMitaJdoSOY+q4sF+4L6FpEu4jTg4ysmTW003qEXDa2lt93u
Hx+eXg5I9+BNCSQXHGFy9PRhEEi4VTmyZoOx8TV0k+RqqDpZnjGbqp20lvJWrCiP0SwqF9kGYqPo
n0vyYq3zTNr3ColXJeLIXZeE1Vmiitj2lWTto16uXdWXUzcaNNnpqkHeAnPyRrQ43Zk8UPbAKFp3
stHWbkxVyS40zr0K8kk/0HqLtiMzrDdJkCPvQAtpISf9D0HZ12nrOuB4gFjQ6bku4iANlMTIziA0
BKFdGoXrMMmMjQxZ0JNVhnckA8Vql0nxvRJzc5V3HYgPjSpFJw/4X9A+yndyDR6EIEfbcloGqeMz
31o1tGP3RsKVhW91DtKFK+jfHzy6y+X5UKbQpRA0OwdCQ0uR0e1qaj0bg7+CWLpTttSGANUatFcH
5nOniZQFn5+7Qy7tT/wkspg0RJDHwF1L7CIu7Sb8jxYmtxRtkKMJU8ywfqaGncfObU+fnQCCBMTP
kHv8gr0FejmtBGLHcwwQmlV+BrxaOH2WLIx/v9iiAoCtKpJhwQ/Rz+2ES+ipuWMHr9r/zWD8+8X4
ERe8TMYZaKbDBhfkgeTvZRewNBcmJl5WlKir1Z2cIaWtbPoEfUa6uVIlcAREr7e3Y4bu6drUxKFM
K5WJVaiYTf+rlPZq3KBH4GBVg51WT9wCWw33Su1PIxsei5dYGuYO18t5TnytI1wDtgbG8d0Y6iZh
uyR2hyXav1kr4P7UQDBKUUef3BNtwv08ac3sPCTg8XMUsY5rm/699iQWchQ4Q0YQDDnT4BHySQHp
anw3ZbqC7IuVe7xceKfPevaFiclypRXjfmzp2Cv9RS/vM21h/LmFMhH5gnML0tJftKUhXF0CtVPy
M43utW6tOkO3LtgCK/NcuAMsFTD+AO8ioz3ZDcgGBNC2xiSEed9AW4EEuE6h53BXl9LCWTNnCslg
DQU8UOUgJ3z9pWo1UTMtRmTVkINWf5QV+inlxzYynZQuAPn+uaCnNxkiR9xhEK5BLnJiK8epPIC/
FAdzlOamA1I6lCazMgHtdEUwQ5E6II4EVUQpCTcWteQqRVOtSBz1a0syFRvapahk5r5+p0dEeaKS
xiNb0gfjqYja8qzoaMJnzDKOvkyGM1L1L0VKJBSgVHSqlnr/wHllvKPDH/03kmnhuCCjsDWIGLQS
LA85N7lbB1b7UUSsckghZRvZqoefoRCIcW+fKl+PSISxYKMCOBwvQtBIXy88+iH0ikh1ftb9EtQM
eOWiMcjXlnSbv34PeOyAtnBUL5VH/atrMzKpwkbCdM4cOwqK22bBf2amcTX+5BhGR2SFjlyMT6g9
mJ7Vrazsr9+EmAKwS/jqkI1V6eSy6ijLYtC7ROewMtyyAr7g77t2cCABVQShFvgmiO2uFwnvGBn0
+Fl0zs19xNag34jThTBubp0uTUzOpVjrAtDmpREyG1A6cGK6kpZ4Yue2+tLEJKGBHI9cqSFmoZde
lYL93L3tsQvjmxOYatiWuq9bSXRm9S5AnE+SpQzowiJNb6HO6PXCCjCDPvqpiz+59mNUZ7s9iyUb
5HqvzVygATOBjTp35H6dqDttKfqZ4dAd/QnfHNh3QKU3/eh61odCyqUQr67GBujfltmK6/cs2yI1
narEqdBOb/2qw89a/y1Zn2hkD2svLkrvO3P993dMPk5LbUo/U/zwPBC3Jmh8d/WlcuLcchoIf8BM
jBfzF40oyW/aXlQsOputq+rrxn8olsRXl0xMvn+jaBojjsPozLFjwbauNqhY316or7c6br6LWYw/
4SJehU43L6wCJiT+qqC/PdsYuSP+/tlwbWWyHbgNlAAoTKyVvyrbTf73RPsYHwlGIP7QtvwFj4N+
sJ4FsQruQXmbs5XI1uUS4mLuDLg0MdkLlZlVUyYEnl3ZEGUys83tjZgd30BshagHFP5TWGEpKXEO
EnpwJum2JDvl0tNqdqMvxp/8fksF3LoJMX5tHYNR++UIvol+SX5w1mMvrEzcKQOWPyrQ8nWmiUfY
Pq4dYp5vL9TSRCa+1PYVZI9TAxvxApYV03QstsvaBSNfM31wqIt5TO5FNF1kQ5VhtVD89PJKBu+F
ZJv0rWNbpbzX5VPCf9ye1tL+T65J2oUKqPixcl3v+caKLR3NS+NP7shGBSu13o3jq46pgjd34Zpf
GH/axC9FmWVGBsYfeaA+kyWk5dLwk4eBWjGjKBg2BBiu/EV//0+LTydXI4kr1cRZG56rakdzr1ki
D571WXRuANOPdgc0JFyfslVbmkav9uE5Hhyar9PoGNV2pv78xiwurExcqPs/0q6sN26c2f4iARK1
v2rp9m55iR3nRYjjRAslUbtE/vp7ZOBOutlCC8438zBAMlA1ySJZrDp1zgTVJ9LiFKSOb5YXsRuc
//7q5j74vuRCnWXoLLHB8NqJyzHKy8t5Cv8nC3KgBS3J2OgmjGBSr6gbjNPvOv7+ZRPoCEGtAImy
JbiWHKnpKbQ55yR56JnXQJe93s/9Ru/Giq8SFCIWmRwXB7nMCMHHPjPqdFCiNI7BTPPRqPPu/CAW
fzl+TxK0hYCQH58HFbXcZx1rbZ1xXY+hA/1ETAbi4G/2dKFXHx3buJa2LC1jPYgPNOSVxqo00OKE
J0iVvROXBSiGenPzg7CNeVv889yopMvDcJvGqR2MKjau5+QONI1enO55+UaNmwLLdX4OT70ZNL8A
NiyqUyuiL3HTQKaNxmpkWhdW4qNO3A8bG+bUERYTSPoYQNOcpkysJNXBs1VpUUV8OzHCPt2KEDcs
yMUU4RR5V35ayN6g4zJtJZXWJgmwD7AFQHfiVIFjcBOzt8xJi+bOfihAO8Q4Cc2028B/np6PDoij
DTg1ng/A5kmbsoidspmVTosoy2/isgfXQv2hxU0IoMFW9XttyrAnUVBYZCdOqsWinnnJu1mLSmW8
skcWZtO84Vqnm2bh8UClEDJZUC6RX0Gm3tgWSREltOl8nTfTY2e3hQ8+xV/TOP/g3NpqGFmbP1Cs
fC7RopQipVTSdHTbHFSsEHGEaJqg5U9r1r8XfL5s9c287JpPGDjWbORUll4kyZjW5b2oqkGNLPVK
Q4VJ/e04b1/fm4cmljU8OHVAW8AteB6aQhPH00dI6CkN+h6+DtXEOgGGjuyvDsibJV/7Tl4Kq3fV
CCJOQSN63023kthr3nZoQposqgNrlLNUQ73qshf3iCLPz9TW96WZorVaD1qMUywHiV3n5dmWL68a
sAAKBHhjRQHEtEZTA/IBW9N4yrJfBeoa50ew6k6ANuKABAbsBMBs2qTRO7ClR44RJwGk2pp9PTkG
MDfd14s/WO8lvQwybts9CcOaaaq1UcFiGKBa7ZGPMvV/WY4DC1IIBpIoECE2Dna+Wj+lOXsytWLL
a1eqMhgGmLkAdQFe+gQLqrt27fazrUZp274bOW7iVL3pjUIJk7b7DUGp2kvT7GK02AVQo16HpgDk
gS/PL9uaX6AXScW9gIZkm0iOPeNBLIy2IlEcP82vRfV0/vNrJxoIapZ0OdRBgSQ5PgFINozqMI8k
MnW/eVG0CJdDIzbCqNUxAAiOZj6EUid0OCrn9jjEphalLCYXg400cVPbW2Liq1ZAdmOA7APJMV3K
HlJ3gv5Jp2pRBm6w5Bnh1D84HVDH/xmQ5sqpIdKJ+0iL7Pwmm6/5//h5crwUrWEmtOWQnQId65QG
7MuvFuhtHfx6yZEA2TJHpuLzin0xgvFb3fj+qicZaF4B0Bh5SRlBM9RzRcsB7dO14ffNvnPvXe2G
mPvz/rq6yAdWpEmKmxLCmZWOc77JgQ/Mgj/nv7+66TEAyFjpgOaclt8UM0c4malRVr6a2lMF4sjU
jFJyRzJ204J10OzjIAM9cRHfQwr4vPW10dk69I518LjpYLs4dgHWixoMVY6IHKcKsqQKvvzKQDcY
jjKoodhoZZHT3wCjsrrQhIhQ948zr5gG8g4gVxHGWdUHBWRuQ1Pn48Z7Y80zcAngEAN6Gg8B6T1b
AYbaDRoCmalyE3AXF+J2LECmapG4vCgdyjfaKtZmERVmAFQXUqQTIk1GcQpNbqtCQsi6ZG6xU6zp
H/bqoQnJDRt76p16bNTIKI13QdsLUZUbxcy14BYkbLiXsWSn7JANjS3halxEMWf7sklvDSOtPGOc
b1mfvnCwIW6MaS1AODS4LONBMFikWp46KgxW3XdzvGJWE5hpFn7dw4HiNTEkEzeqKp9CRImbCeSU
ETFrH+hkVbDgHywAdYu+9KWHX1+842AYuuB1pjkcqcOs9sx6n0JZ6LyFlYkCSAoVVVyZYMeTe6iy
OssSUyz+PNU+xGBriIPn9P1/MiLfZnFJBe/RxAmRKrP38PgJZxvE8G7nfP1ExWjwmsGRgKBNRpHm
1hzTssVo3P6iUz7QY7PhVyvbEfcxijdAPLpQcpdiNQqGssxWqA4xnu+J+7v4etJvodpzPl/P0FCU
L5626FoFgZOIavsyZ7dt973UkTipNu63lVVHkIR+A8iiLpec5LmgZ9EYVxQRgf+X9vfW99rcOLdW
LUDxnphgn1nCpWPPtZPK0WfHEBFX+l+06kI7bW4mdwuJs2YG9Fq42pCgAwJVipNqrTUc7uCGE8qt
KjrfFrnf1hsolpVFB3cu4FmoOQGWLkuKsrkSei9wk8XsTuV3xe8v7w7geyCZu5BCLQRdx1MFnqDU
deNcjTqj/mlC4qSs3W/DoGwAA1anCpeWBQ9DbkZG8HdlryfmNInIHBZa7XFHSPzkzObT+dGsABoh
/o5NqAF2ip0o52Xs1qEtpAVx9GJUngCHW0g7pOX6PL2Y0n7XAuI2lvMO3LiZ1xLIpA15svEjTrOC
y2+A+2E68QSVb+nUJm2VKrmIQCgUunZ8P+j285Bbr3qchkzRbtrC3XjbrI/7k7sQpL7QnZWWcQQB
X1yMPeZ3yslOgFHso86L6aLV43fNbqqr2VIAsUk6LRjtqbxM1F7codNr6whZW2dkxdDdhTNdRSbx
2J2S1mlVZfkdSQrKdc49jkYfh4vw/DovwzlOvGKKId+moidv6V9afsbB1cRBjN5AlUxE3Tykrm/T
tt6rWVHdshFqL7yATA/R5y12kLWtiMjfXSBloCSVD64BQHq7HDQRFVhYxYlve7FVlFqJ8HCQ/DUh
3blzM1AKABJMQNvLmm8NVwlaCBJV7dfLa3gE44WBFmZwzwEFfDyFqXDneNAKEbm6n0AkfKs/em2y
Fr3Nz41wSv1FJyiVQY+bR5M/Jne2uhEKr3kA9hf0wwDuA+GUdIm4OZ7BIBPnkVbUF6b+IyvUsNGg
J/ADoCH/vLetLcpC04xJWugELGlzEWGnbhW3PLom9uvOV5LXr39/6fXFaYFyuqZJ3jw0Bkq3tOdR
f5FAiDK9E+QuS3fnjaysB/bMwsNugLsOidfj9cYjbbabkZuRC/Xu57z99i+fx1ZcLnWEQfIcGclg
KbQ3I4TvlXmZoeJy3sDKqYrf/9eAFPy4LJ/wMIaBFg/JlrQYxRi4zjMxx5C0qgea6uC8xdUZM1H9
XKIIVEKlGUtLZKw0yGtErMs9B+imrfLklgFyvCQpdSaOUwtDApFZsi83IofFbaRDEok90DBqmDiw
tkpL0kNqq+ra3o7Yoh7hjw9VvjFDWxakNYFwY1+kemdHk7aH+hQdGo8lW4CfLSPSo3fIEtJhHHY0
xKGmhWobdBv7b90CoLVgWcC/MrWfHusmQ93FjlAmQtIYYi0k/voRgrX4a2L5CQcXllI1Ku+QvYsq
MEqVynLcGvRH9e3rHntoRXp4moVDRCswkAzaMMUeWgvnv794zIlH2QQ8i2iNBHhJ+j46kKu5Hws7
MtOfFrtyoLiW/TTeWrGFX1xdEZSckOxYalJyZ3Lfspq0LbOjXrlSdSjB3FVb4sLLbz0dy18Ty+Y8
WJGS9qNmUZgwtZtJDUn8x+i4X4IP61/m7K8daeX7biYZJNg+98hoXMRpYNBd/O4O4Xk76+NZWlCg
NYsWe+m0Iq6pcOSNrEgx3wvF75x7CsD0vzgY7sH/NyKdWG6m2rRxYxhx2mdTxOiPNTayNetL/9eE
dLFzQ1Uq1DxAyy/Iy2hYO6PqR2+yxEYFd+3wxaULWhU0qaHoLdmZWVI4aB50IoWBTCFI4q+fjdAv
R+oMXYmIU+UXTyPcTJv5CO5/d2+Wl8OHnVycX/GVEaByCjAFytyItOS3DjG6sZ90y4yG4qr7lW0l
mFYWAlG8io5YgN8BO5GuD6tR3aobTaRs69HP8waaXzf6+PzVMbiwgAsWx4mL4EryWsj/gJpgzgkC
eZ9Dom3ceBidzhGy2BCqttDci1eRfIfPfCiHukCWW6+UgBG6Z2W/kWo+PRRhAqE0mqxBf45g4fgg
SfTRcHKhkMjNH/P5l2U/lNpNT/cNfTg/V6cLcmxoGevBiZX2UKtkLQyB5cArAeLXgLPdBHZvDWf5
FQdWaitXSla4JNIsSIDp9wM6r+Ma3YjZTzP//fURIfmwBPCgbznp63fc1kgKapPIhnqjO6aemdwO
WRGet3J6MqI3568VOU3DnBh0wXiVR1DSio2nRRh0Hn5Av2QjQl2bOWAAcPQuOfqT/TiBGgLqBmC9
rssmEAbNIXE5vZNEvwaNyCMR0/fz41rx7aWD/JOsAMeY7NtKk8TjoM1zZE/2R2HhjLHzDd9eNYFH
IlhcAfI9eWdrOjPAsmHM0K58THdG+nh+BCseDd5TCD7gYbU86CVf6+uuJmmCz9uvdLhp09vi61pE
OB0PLEgRiwkJNHCT6nMUU+oN/RPfCuzWZshaBBEgqqICxyKFwGrq2JlOKh7lGffr3vLGRN84w9Zm
6dCEFACXiWPNrIEJHVFjL4IJmcZiK7exkkFCXgOt0hYyjSpWXFqLhHGdjAO8aeygoOVXkLZt9iAi
TRQfmqkmDwcrgKTeeQdYmT3U51TkgBFMWgiSjg+bZGxL2vbIzbsESggdqJu2Jm/dAhLyIKVHxkje
JLHBO23QmRpVybuh/TbGP+dH8BmKHseR4H5DCthBCIEsqiOFREUBzY1hRLGnrm/FsG9NLYCe86yj
wuQgbuFvyXCbsKuy2o0s3ddso/9w5XADJtAmC6YBmQM5PYy8MVjoCHL2nWnuiBgus1Q89XZPPYgF
baTV1+bSXfBHIA3DifqpUX5wNfApG5OmZSJS4p/V+LvOtoAiWwak3ZrTOlHwiET2tleCdMpQSSk2
HsWrJlAvQyYEdJcnj/ous1DXMjMRCbeEtPggrsC4v7EmKxcBokoDLO7AuoDMX9qwaa9bWTHVKD7T
4nZW0kCByiHBYQfIVh5NpfV+3gdXx4QyBNIu6GQ62bpUyfHKr7AuOhS+Tb+PP85/f+UAgh8hMQWg
zlJ7ls44dGuPoI2IecSyWxW0FDNYUsbs61eNjsQR5L7QngQ0smQEbOoO7RLkCwuhBHkLmfmtF9LK
NB1ZkJaFd0KB3hMsoKHVeRvKjbNs+YHSQQAcKLSLPtUUkWM7Pstq9CyR1lR6yEA36O+IoYU51V7V
87smJ3cMeBoQuf5D/AxW7yXJigY2C4/yY6PNnLYsHaoBERSiNU79xNy4fVYOGFiAgAMQbWBgkrNI
emxxY+DpADz15JndDVf28wRh8vC8j62do7ADujYA3pDVl5PrTFUAqFBgp+stRE8fA9vx+C7T50tV
uWj7q2TOd5Z9ofVpQKsKTcbaxsmwOlBEbrhqMZsnpSOlHYUCodMhqrJviqB+MVzxAYi74uvwKqBS
DgxJNwbX+yUfXwwRJF9yf6E1K5qtOsyar4N+B/8A0H8KvkG1KbMhmzVFZfEKQVhb29itK0ccQmoC
fj0EPUBAS++2AnTSSU3bMWpKZ9dDzYMQ7legKdQTJxDFRpy4ag3nqGs4KO0BCX3s5UmimlNZVmNk
UyWcyC2tfyaK5Vlxssvqt/OOuOYGeI0AKYzH76lmn2qXnW0N8MNUbXCh8jAXdeqXOXinpi0KrbUj
49CW5Amig/zcYORDlP2xku62/aX/6Cd22/zaOJrWvAHpOvCl2+AARxH2eP56lpeFXs99RMeg94xm
Y++u3Q9o+gaNDO48KFpKpaSJZuVYdd0AebjkTs3mbwJqfXqebLx/10YBnMiC4cRJhNTN8SgsgB8I
Lk/sG5oGvxONBudXfm01kNokuETB6HiC6epToqNwG0MevPuO2MYX7hNi+cS6dPIffIsUcW3O4Myo
vCPFCYYzaTCKSuaO5jhtUJf3XG30StF5/bgxZcvGkO+kQyvLlB5EbO6EUjnpYMUSzrVGsiswQQrP
qedLYrfPlUMqwG4S8M5vYYdWeExdPOmQS8cDdWFOkC4mStQOEKhyQPFkfBrHeK+J9p6NVuDy1h/7
4bYvAQts6U86KVuY5rUtDFZYFbUPhCwnD/F60lyQRGJbkQH6JsWFMz7Y9ncGAbLzDvM5iJPpdRdE
A6RBkBOVTsHRgnCgEuOsKF3jCU39D0neB8jKcT+bzdukGq4sKw6rnO8cTsBG6QYKz4OqheQKYfPd
4CR34LDYA7m3cYitehfu0qXjAa9rOQJ1K2q7VoYZKLNL1txQUAAI4+vQPVBQQm9pKS4hOpBRNsDd
uCZQnTwy1NtK22s/z8/uynZH0gY1GaDPIKAqB4QsJclg1GSOWq31km8m30Ihr0wSUg6AS5jYg3gO
LH9/sDmsUiOVS/H7Lf0qn1KvIdGwRaSysgENfSkbL6zBp5wew6g0rJinOVK0F9spkWl+6Pkv3XwG
ZxkbQkg2bvjk6qwdGFz2xsGgaGnr8ZDyOZqr71l2zeOv92/gHQ2CaiTs0Ph9guWH2AckixJ1jkwj
bN0A/KPnl31tVZCPR+SC8ALkztIAGqM1+exaY5TYrnfnkG/pVqC3Ek3gEQvfBVcTXs3qsmYHUzSl
StLOgzoiJ2w9KcLd9aLPPBcYSso6NCMpyUawtHIeHRr8PCsPDOpzUgxJq41RZ0FBSPyy9dGrsyfb
2Hifr0/dfwP7TPEc2FENZXAqBjt6Z97FIrtoUyivGM3+X1borxkpamm1iVTVJLBCE3Jq5M5CKaj8
evs0utBA6Y4LBFBHnLDHi0QsUDcNHQLMMfOEeRN3z18fBHiZUNdfkI4gYpW+b4hca+N+jjgPDY5O
JDJ7Y/wPCQ1Ap/EwR1+IibBFmqqOlHlbO0iq1fU9j18S4/38KNZ2O3J2SDgjbAE9rjQKN61btZja
KRpSRI1durHSW5+X4kbQQQ85E90UNXMgbJ9uBY7Lz5PuTzSz/f350k5UM0DzxITvo3tqQu9stde0
q7oOp6168oYhWS1oapml5WjUxs4I2sIrnAeX+4WJFOeXq5eQ8UIEDGQSBnYSelRObypOyqbIMkfP
NTIwF4Cqst4iX15dGANInoWfyz15EE1MwZ9nM9ZdvLk684bNMtDaxWX/tSDPmOq03ew64xShQBMU
9JHZN3OPtlC/ZddFfaPRLdrltcPr0KAUS7X60FqMw+Aw696U3bDmTYjv57fLug2gMiFKB/JQGaSk
cNsAmladIH+JqxhtTUaqeB1aUc6bWV+dv2akbdOMNC6AFoa3sQD8wchVTJfnLaz6M/o/gMUAI8AJ
h3AJYP7cJtj3TatO13Qcm1u079ZPRBvGvdNT6yGl3Lw4b3Rt9hDSI9EI1PYpu6nJKbL1Mzo3Wfyk
qVf6HIxbwcWWCeny79gig+LChMbekkz3kNj0XLRPnB/I2vp8Ih8BfiSnAHRrbiqr7AhqAhCMCgZ1
I3BdW5xFgAAJZrRsnyAxnHjicS0G1Jy7NqyGG26ieup+Y9ZPp6D780NZs4WqMNR2UXU8RYc3hjEP
wLpr0aC9jU4bxkIErvGjHXnQj1/va3HRxYnq0HI1A4W6/JiD+EKwycwgKo2OrjlPw0apye1sGeM9
mOu2+CK0ZY/IVwNy6ODIBisF6IUWTzmwBXYhFI5m1G2cke+67j5TH1Ab2Dm0vilwgutThxbRxIud
FzGFVRl7hvZeTzd99UsdrB23LhsuNiLTFa6wZfx41eBViZ8kpyid2uVVq3fA+xv7uLd9Fmv3+mD5
HVQmnGk/gCIFga0XKz9N45I2DzgGfM3ofENp93Wxlc7+xEacTJGFYwzpRHCByu+vzq5iCjVvdM+0
IwL9IijZu1LlD5ASaECxUeLEbm4z9i7SElDiEYfd4M/DR6y7V8NQe0qbhEUGgVZL3DodZAC7aSOj
ur6ImLEFGoGOWBnd0dFF/VfDIjb5i+ukHhd3eY8S2Ucxa74mKn9iyWVdReU4BR0wBumE+6UAKwRP
PL3QdvEwB7qWbRyeK4fM0kiBsxPlGYDLluPhwLXi1pnmuERHxdh1/NFNjOm6rsZ5b1V8ix5mxYuR
AzFBLbcIkZxkQfJkVMy2wxLVSlffOG3b7DBP42WjJkMwgFT0Poegy33fuVsNF2v5dDCFLK8odFYh
EpFCT6475aQMJpzVuaRGGSbG29BknsbvOn4H6gWvi78xLZhUf9AU1JQ3LouTMxYZdOQDgYBCOwBO
J2n/Qh4rB61+2UeZc0349Z/zx97Ji2phe1cX+VfUXvESkb7OhWJMKtVQa2GQrq0GmnpGls2+XjFj
n6Eg9tX2FcmefC9NjdKhf6iPpkzxtRjQDpB7v5Ku2LqaTvNmi6WljITUFSAFMtdo15jUADQfGbu+
daE5WfF9RgiaZfOk8RuWPHagftjXJr21QVTpq5Uow3+Y24UNEX00KPjIpzzaPIcSnHV9pM03naF5
Sn4t2LduS0FvzUHQofufmWXrHOxCe7b7kcwwo1dmYNeFl+Vv5wdyss+XtkikppBLWOCEchKss/QC
ElSijWyRvlSp5nqajcgf5K3G6z9YwlsS1/BSvZIbBJzSUnsnq9pIF81LW4zPmsofSTxsvPZWBvQp
QL5EfGhQkhMXLQrOaG4ym4gD0c0GyOlcfp2UGR0IaHEA4O/ThpyrQO+qDYFo2NCUqy5JPKpuAflX
R0FAAmVhBy8ZpOOFL6lmpFkT11GX2ZM3muUY1lpR3JWxsIPz67JyTOBsgGoMioroXpY9gCQNd3tW
t6j4hjgGTXHRjRdz8S/LgtYEgDCRrkJXjTSgGJTDjZW3kdbyqvKElg2tN7eas6uIm21gC1aGhCtr
ISLWkda1ZdhqjJQ64h4MqRiv0DFi0jqs0B8ETaCvPmKWuxEM4yiIAPNxkiARQzFxhbA2AqHOfEld
7u5FmTkbVsyTGxKcGdijqC8v/Y2IYo4nr7HLeQa4l0UNwlXRUh//qUAz3RPPoEHT4qTVL+Ni1w+1
nwowx3saRB2AbnH2mrN3+VWjRE5V+SnQdk7uNyS00hAkVwBHGl4x7vPi2WD4kINKqJekuCfYCJbp
K5L+MWPiE/jd+Ojo11n2u8uDnl2b9kNqB7GBnmqPGvF+qmq/w9iNXWleciX2LNoEDTW81A2x0v6I
lnhd/zK9LrqiUbhdSqzo3MDJcjwtWgwe1VmdyijJRzDBvjXT1ZzGG5N/6ktHRuS9bjp1UYB9u4x4
1WNaQfHu0l3H0+vaVTfCgeX3HsWqx+ORU5OxcFXWDVoZuRS4CPY4oKo+K98hcuirCjox+VtH7I3h
nd4wx8Mjx3OY1jpRrIKUEYRHXM32FG1rlVYtYOfDddFsrMpHmXDrpnN6WGB/2utiY6dvfVz6+Xnv
VGB0wMcpgR5KMMaPXz0cMT0HP16qQEKpYKZdhiVRnKvmmVsXZX5h1BvrfnrYL0aQD3PQtg5koXTL
J5arJGanl1FuXyXtDXzLMjey6yvztKSJ0SeiLvBrR47NKlS7rDwtIxUkpN64pc+9/nlUnQFNAjZJ
hne3OTMsXaHw3Hw3NnhMbWWLlhNO2hr4/X8NLD/gIBAqyTgCoFiWUUGs3Vxo/limF3Vu7zUrvuG8
3Fj2lQgTjCzoSwAeAM8g1L2O7aXZYLEO1bRIT8P2coacJLnKsitqPTbimj/TLzfA4FRHjnd5MIN6
6SSiVWPmTPk8Y3w0vp7d7LuYqlcto41Hy1H1Mqt/OO/Yp1BWyaI0o7pddS6jKjzCZQ3i1yLA2+Ae
CNewY/0+G9V9M5te79Y7YZm/s1ZsBJ6nb6/PH4DeV4Q4oE+RiRRYanSO0o1lZI52hARNaIDqZmzo
zp7dXcfYC0O44GdOfp+COVltaVgn2j1jze78TKzsPg0K0hCINoGxP7lFhsHtLEHUItJ4C9hHpIwz
OokH77yVNQfW0b2BR562cP9LDjUnSu7Wjl1EfUy9mNyn+WNaWT6y5L7RpxtJmFVjeBiBPGrpkpaB
R2qmK6Ic8zJqq3t77LyyvqOauleRyB1TvjF/KxckFBN0ZIsNbBkk9Y+3SkutqWQd9r5W/CDuY5zs
Bd3V89fPyEMrcn9CwvDg6i0MKTUR7aQJSK5/ZGKrO2HFFxbyULwR0KKw5IyOx+IIJJOt0q6ipHqd
m1dafqPk23lHWDkqj0xI+w6KXDbVJrOKBvXiN3H3/9vXlwEenJM9F2WsthhApb+UWHKj2Uqmriz3
0e9f/v7AAiJRqLqzZYqmn2K869Vyr5cUZcE0PD+ULUPSjmnatp1xn1Vgw/BSPUgAcKSXpb7lV1vr
IV2+xoJ1phXMWGLwKf1QYsRdro9EfmgX73aTIeVl+M7U7Cur8KxyD9QqZE3v3UHxC/I6qjcq6rqW
cqN1+5qaXs7e8KTyp9H2XJdeoGUd0fo15Ea9GQTa1SUpdyTrn4XGd65S+S75DXYUr6KvuQslEOWi
IlVogbfS1oIEytY55NEc80MdXyhkXWn+yNX3OSWele6NcQyN9tZkW2fVypRgPyO1slT/AcqQnIgO
M4mLsqqjrAAuqE78wfj6w+mTpwW8sGThCpCTnszkVW3hXRYRbfYnKMXMW1jZ5UdKEcOSwPzPghQZ
JjPetczO6ohpz0BWZfOrqWx46Po8/TUhnRZDP0IHuy3qSHPeCblpq+DLO+BoCIv9g6029q1aqxTf
n9TbYtonziUXu6TfuCwWBz83UdJqo59pmA2CpbB16xp4NK8gYRLvEf2gqnTV2u7Gjlu5nJBvNVUH
GQcHGQ5pX2tULQDsIywy89Kvk8KzWUTcMK9ib9S/3Bdvws9wO6HvCMw9gLodT6GJPI3RTzGLcg1s
JC5AvvH3ovwyBGCxAugCuE51CEHJNCGc6HiBJnUdDf1Nbnv9FoZu1ZcPvi+Noh3ypuAmqyNaPOXu
Q4vS4peLpcsQFlrOhZIGr2npWB8mOtpOQ+BrpfDZ8JiRl6IBxuC25j/Pe/XqYA4sSevvjkae0Vir
oxjKJJk97Jvhmg0f542sOrUFHg8s+kJqLG1NJe8WNVILM2Z5S/FJXFSaR6ZXg/riyy3Gn1P315a0
TWOlUBQKPVeA8sFN0qk7tJlsROvrc/bXhLRHnbZqNdFhOHY+ekq8d1AHmreIE9eMYK6WFw+iOHjz
8V6hLMl5rrt1VApQJpqghBzckDfuRk/5qhnoQC64JQBQZeX5Ma9jx6BZE2F5vDhBdDoVYa38Pu8A
y6TLp9pStwbyEnWlE2JNm2U6OM4LpIELBIuxnkHZcn4+b2PNyXBAI8tsws0ghX08YfjztM6aCiNB
m3EdTKgflZ4OoQlx72QbVD6r49GhFwx/xp0pO7SDYRhlTpsIICld+V6nG/O1Em1hBH+/LzmxSHOi
iDhvQAmvBM54reVvhgrJkn94mhzZWbzj4E5r4pipsYo5M5/oFKBpPmGoYF6KrbVZu2WgEQdAvw6Y
wQlOvYlHXiY8xXjy6ifemjdZEQdWUqEsTa5dkW64wur02ejKQiodb4eTeKZO02kYMSy1fa/UX5rK
kEO9Fygmf9HlQNUH2kQETKiTgnRAnr4eLZxmUxeR0JwbG2eainR9XDxN8QAVXeU617eIvNGfv7Qm
HO0lGMWLCHluNL+isi8dpoUzcFFbaRFBmzr1B5p9GFZ5owrnac7cn80Y7wQRf2o1BkE10gYZv46H
5gKcNOE4tx7Xf02l7g0V83nnepbV7lK12xF72uULOsEcin3L80sdhZTajvd1lYccBDaNIm5Md/AX
PcGittC4BVn7/GWqnZ0z65czEzfurO618oc2W1D8MG8Y4AaNpodZlwWdOXmiegOGBeR1FqAlxaUa
U3+ejEAtzBAZfXD6MiDMjV/d9GKCiG0GMU8JiFjuqiBjY/vOcRE7sgfegd9ZUK82u53Q8mB2xqAF
QQ2H/JgZP8yaDuX1D7YAzCziO2TYMYg9uXbUDtAnc1vgc2qP2TUUnptgRL9M1hkeq19q9UPT+qvC
uhAmHha68sfWqtAE4CpXKQrPTwr+v7771acD6vzGA7pb/SxNX6c4DyFbd5low3VCCJL6VTg5CKWG
1Ddifd+5PBRCfWVKDlUa7tlG6zsj9Alqr9W1gAh2C6HG0Ehu+wTY54L+Sov4iiPpM7dqyLsqsMTo
Wwq5FaCcQEPdt8oAu8FIXwir7h0+eH2PSqTeDDtCyVvFSlQBhpt6/qM7d2y2vJQPPtNf1eQtBW99
U/IgTp50C9hxXnlgGvUaFVyD8wyOFwGBzu7BcEef9CgHceHpmv3UoLGM0D8VA/Fgx3ykTSIV5JF2
DQ67wkNVzNOt6r5CKSIGuCptNZ/Uz4SAD135o+V22HTkNraHkDvcVzpyqToKmrvAAs7MnaqAIGks
wT5sX5rZG3Swd9ZQXlA801ztKasHdCMbQZ90wTRou9K666dXkn4rq5cWuXcDgMWuxS8dXud0UffE
kW89IDQME1p7nap7mclQb77Pyve+dsCvV+9ypXvhNXgWoZ7k9GxPpix0eyM0uniHX7efrOqiXGRq
HeLlPbAcKJtkqXK7JIqMlAXE0PdJWV/ZtMS0krDvgZ6pf0JT55lPjpeTEvjy+kL05W5RptFbQM5q
K+yqJJwnaG6gSDTy6dpt3uPpsbFVX4coJ5mTQBHWg2J3u3ZmV/NUX6TF4DXQC4e8ia/rqS9KK8zQ
nt1MRtiIxCeZcj3Ud0XfexDDQfUp9ofpmdLZq5R5ZxcvOeQwUM708/qnQl7AJO/1nPtu317G1W+t
V/3c7UNVAfimoGGakY8E6r82f02L0lOc3qd2jhGKsHZowFuwHFtIyNmmD/oDT+Tvrp3/qMBgt4x0
GJ0AvCj7bCqhBJgF1ZCH+vxsu+2ejItuMlSy53ERREOMURRh2UPHPa8vLILymMZ8o8tij3TJpd5N
ITesgE6Db8/M/Naak+JntZg93kPFNcVdWCOfxbLwNQ31OvOLR+VSmyowS5s7J3msLeJVKruA8EBg
8veG256DrdZYqIjRd0vrboTpeB2O6hLbiuc26me/bSQPKvRqVKbudUYGeCUkhcwkRPLmbnQTv2mE
B7pGL23s/YxMQad1QdHyXZnHkUi7Ft+z38dCDVSU+/Q08fs686a891LxY1Y/CkKCihfIpqo+qjvY
87lXt7FvstSb3Man097I9MAEq09ZPdtt6XcT8SBz7mmFFpTOB6jhfe3/SPuy5rhxpdk/dBgBgvsr
194ktRbLkl8YlmwTBEkQXECQ/PVf9kTca027Qx0z8zhz5jQEAigUMrOyJkTSgCa+sUZ5+1ICeBgF
RDqIsKHRvi+EpO58O43zjhMeLtyMKzBjE26BVb2ptkFX+R9ARCPR7BpEQctwdw1KRethAFcHZtC6
c0crInUBRMUPDdQP5p2zPWnWWtQe85nfFAgzovleUjeG30pqqV8z9bLCZnel8EJLQcWysMhCRBKd
RCkqNMuwSG7x/eSapwW7le68WRiJ5gWUZgXW0/kxFr9G8wuvKfawjsYOU55xJYxjAiuXm2XCuayn
WHlVwuHOl2PJqjlAklKEpLjjCDcGR+WeE9r8q6OcyMNsetLtVnjDu9imjsw3Ljpbo98R+i2uiYv+
QFDfhLjQwHa/CpSymHMAIAdh0C5wXyuciNbcjXUZsrIIuaxuiq7IWP9t7NaEU5mw6cma8E9FNlZm
0k0vZVXEvP1ZwBV+OpG81RxVJxHtAlYEx7vugQ7JKoLS/iWomwydcdLWdyNCIQkMaBE39b0enbg0
u+3azKGu1piv5aMzibAuEVRN7T0MgGTQTx2Xc76BaiOcELJXiM4tnB2vLm4FvmhhA6Lqv5g4iiyQ
mdW+dPOtrdqdh5IH1L6GQ2HGY28lTekmDaR9ajAfCEoIloFtuzlPJoE69iZFdedukXbqdU7Ylg6q
ZMfEZ3Y6uFiUqd14FtsB+BK4IQzTSXyporyYUiLNpGRWEigna5X5TRuwMLbGZBRGNPbvp9VYSw5w
6QXdTg5iNCMQHNtGChySL+5cRKKejsLpI3i3hMbS7Wf6vaVeJGnwVGGFu1mFwfrM3Alb5ZVrnmhr
3fDZiAzbS1Z2lLyKvAZkvO4juE4nCw4LEfrZ7rxIG+tmaQD99e9N+bosBo72O3frvVGL+wYVk8bk
IhyKXTu+SZvcztgrhWdGfdCgcvzrvK5bd11Ts4Pan3loTesdDDeIRvUdatYE1m/ZYjY87H3kR5LK
kKL1CSmGRE88bnsdqnJMTRR/ivGN4Pb23CLplyounXtJKSh+fTMKkZR2vaOmvysgjOjcBzn5YQVr
Dk85Sa7XpK2RWdBn0RsYRESl14ceko0RtEzl3/mqeurs59JnGVxm05Y7mTGViGXSOgb+8KVHXaE9
vDf8XqkpCeZu39ZmuM7fhY1gB3i1VxQBrgiLwkoWBLuRkW8DXlCNU8ZO8+hJ6BP6JjyVJC7S+b6a
LKIFfCI85GRsQuJXwda9O0hjevattwA+AvC0jbrK+9mS4Ke3VGhCq1On/uWjs2cwIxHs+rCHvZVT
sshhYsMYrk/AHeL0zoWQou++nZI9ioymscvY9t7MGkiugT9HB3vgiYe2oCm6aMMqm+Pq2Q2BFRbV
e9ngxp5E2jfBdynUO4ry9kBOrIlti0negcvaKi5vqurNE13cV16q4VRrdEFSj062Uo3WOEtal+6u
y5UK5xotvpmRLT07qAA5ZNnvgqaDbg9V6kOaG8jA3DJxfAYHdWQ1Dt9AQxjOYwCPT+gTCjc2eic1
iHuj7Be2bDwIxLvauAHHGNVzn5V1GZm0j2Wgv3YGhzaGxshGENruV11mQdckNZEQlcLNk42xFH6q
ghlhHaWZpIpVBUvyqkzaHBk8kRmKOZJRi1SNKpQB3TZUPpA6T7XrhmC7w14/UHuOx45HvjrJbl8C
OFm5vA31Sh7gxrcfCqSo3V093lqEg054M9wc8WuNKL4sW0RKkBNB3B0GMO1rxjHyywGtv0narH1I
JtzgvR3NIoj0ijhNhhhdkfHvxwj1tYluIcMugxQYzbFR9RbgUzJJEgW23A6s3aI6c8M6Glme3A2K
bEHVx53rRLikok59Y66VuNAuw97raNBqZ9h+4ljtXe2oRLPHxrqDjUCUexTz/NVa/p7wH6pZQosj
g7K8O+LngGqGMPfm7VyWUesWoe5Y1qJQyFYV5Dd1Mk/2lhbizmjWB12OkSHmWEz2gQ9FiC6+yHjM
DRYrJMOECFFERS8j0ol40i4KZfVPPTvxUIuNj5YNOqgjS1tIFTjyvyJlsLsM6x7LWQYbA9eOzOuX
WZAtKpNvzKJNjFEeJDIGHNzll6zJwQ4ebaMKjZVk0BnHKDt18ei7s0YzbLV3GOqnQYk9iFsmB3AU
uEWHPtbg/fhYbG3/vYAPkjGg3wcVmzYfH0dWf4GxrojzZbhTPfRHU/mkiy5bmYxRQhl5WiX+kid2
hRUVXmL7TbzAFEZZUUvg9evCIdvwIm7aIcddGuBGt3FPFLPYiinf9JhYswSh4HfBNM3Ak8YePclb
jeek+yC0bWQW7si2hpCOzRnOyJEr7xYC/kda0DcxDgmTry5WMbDbZJ6dqOWQPj3UrArNAcmu2DXd
nQlPl2a5bwIeGrBqRvAlmHZtio2h9O3i9Rln9u3CHzvy1Sse1Pyzgbt5oKesEHLTtLd+i1R78WOr
xTOQveA47B3yMhQqNAm75Vy+6Wm68/HPk2yfTTluutrLqGGgo3b1xcVFOMjmHWbUEZ1EVmg/Gcxn
I28i33iHdVzMXbWfrB6Pg9K9c9TyIro84uVO2lUGijYr8l+LiZQclUOm92pCqcE5iVHBlPTDE3O+
KWtIVPM0Ou/K6kO64pVSH6vypg38eLb3aC1M8wOzXixMvRvUs1btBvK4zFnuPXwAFz8dGElVtJkj
uqRhDsxpxj2hEHniNeU7IMks41s733Hsj4n7YT8jK7Xxh/tDPPle3JhIfMVXdHVAhYYOx+p7o3ej
/+7Ur718K8cFodKMVD4eKf5irzDTejITDS2GMb3SyQytUh48lI3bxvSm0Zg6RlqE/k/X6m/+spo+
x0OAlHnQVQPs+UP1x+ASURrarY48WBGOD/64H92khj6uLSP0PietSIf+xem/aH6Q3mO5Ohvd/1MY
9WS9YaG0DUWNHriUM/AR1lMoQpIn5VOT5N5RoQlFUP5jZ7izQU4I6Ae0TlXQ060TxG+1FcNtaPzH
2rCz3z/TDqyyzW0BzvpIoOBbVyM02+xzwOwEiJ2t1cfPRM9sN2a/HevRgszFxrPVGdyohAV2a43x
fxvmDDtfaQUs0oBOLO/f1bLARdNNeGddmcwfKONfn+tkIIKqbw9qob8vByd+50wuhGJqSLvpvnA2
PA9RCvL5XE6/8scng7++Db3fBbvRcUHywxikKmhtg2Tou4dqqXlFkwIjvEJr/AFqn+bjQtEK/52T
8egZRwszCD1WgOaO6wvAKoTuzydy8ecDSI59mIydPNn+/rkmKNF74cjmKPJ7hC/pmFcGuLS54B8E
1Qus0sAxnK0HsbXZB/kojizIEI+XISH9lSX/S9hyvhofxzg7gmtew8PdxFMJz/6DM3fAC0goB7zc
CQF+/jo47gE+ASAg7vN8PUjX2sOrTXoZnlbZ0DgHNj0sXUbIGlMQLQ0KBnvJQ+0Utw2sCfigkUGy
UDDgpVhvNM+NNccDFVX4/gwDsB/aJKFGFcUKWFvs5FQkyq/xErspqltzKCO1fPXKILTzp6Kbkry7
U4XYStt5MOdr9TKQjF7AolEyDFwfZNjJ4uZvADj939iOPjoUBeLIj3f1w//EMkxqmSpxxMmY8axA
8Q5UzmNz4EVwGwTf+rY9NA4gBx+P6qKIXcOM/EbGaK+LrBkomy5/0tKJmI1iq57fmtVf6Ir7bKxO
OrbQWbtzPFhfaPAyGLAnMe24MQACGVVmoJRcjTIekKT2s7UxWfOlh3yWeeOGwbeC1WRjlOWtaIEa
AOyZ6A9ILpBl5wBk3oaehRIYIl79yOlEVGj0fQb83Lv+iBz2Be15AHwhtg91VOQ8rAuOOoM8FkEX
krqKBneHR2eaAla87afgW+tUh2nV6HU2Z3l5H9B80wB8CgxjN7rYLTMqxgpzV5Id6/2oM9rEtvrU
LbwMpQyhJuW2xwdkgx0vLolnaiasIGEDxgk36L4HulWOZUxaO62gse5on65sjVZDZSinzAri5NCV
E0DQ3AUQ6+ARwj1zCFFzYIayaZDljX1KhIpzTCIw6pvBddOuAW6dmzGZq2R00KOi9dHgsnqp8epa
3Kd2ZfZ20KxBCWPvYt/WUV9CoFiM+5K3706+unuIkeLaaEJKuiFSzIYNc6DsrY2nwyaoPHZrreyb
X89DNLDhJy8obLKfFzvY1VAkF9NO4UVbO36KAtLYLgHgG0uMqLQ/wbydGiJh1hkylO3qOC+DagF7
FsnAckRe/xvslZIGiU3VowMUwmNndAmtfgpCsmYeU5+IkIIXcCWWrLSezEFvmuIrPLr2o6MzIJ+C
9akNreFSdpFcIJ0fCCBCLEONI4kPlXbYM02/4d6zOd4HY5HlSwBQ1sAL0IkLu4/9imxV/dbLp6kq
HtbJsDJziQSV6QSaQ4gcoA4pEt7bOwtFoGgOcRBwi8BKJa23pthVNwHXdyafKhSU87RtJEY0Iwno
xK0McAD+1u3b7VQa8cgGCDbQLrLQUW4MP0rfTEw82DtfpAEEThq5K5j8yRyifOYHVrVJ815az0o/
W3Xm0S0+exRYKWcdfKPwcqZzQlGXC28RRmIHZSF5nhTFthUKqB4MiHM7FoJu6+5Nt3kouzotRzcz
ewQdXr46dE315OwMh2512YYokYhb2Iq69J0HEZ8A8to01UA13HD2lBWi+3D/olhDsbDrsIe4u0Hr
ocmKoMBqd2wFBgfFEF6YqBoDPA8k22RjmzoK1RR8wAN5KHLg7z2WdLFX6Bx7OYVzmeO9yHV+4GRW
aeWrYg9me45nt0MsKBFfqVG9E0HKmwY2DniPoi1xYPY0yqehe5IzK2Pom7tYagbCwx+8bJ3xXq6M
icFCoHa2Ss9lUvEaZn/r0kL6XDfpmk/1C1pImUlbNj2AS1M9zLZvpAaf80wss5eIap42ogYqVBR+
G2laLUlZwlnK6mUOGiE3ga8My3a0Jx6tiFoJNuyaDKVfJgWvrHj00XyWB9WUIYEi2ZQr4J7N2EY5
pyYaNws79rUedgAN8iNKUM2M5EFMBgfFtnQKXdMgIbNlELneiKcbhDMhjKwOpR88eAIAe11VMZ+w
63F9jABc2HyCvFHKPELdRuvh+1rld/6Y77ugedLeIKLJdG8lMb71esSOM90QFEEB3qhu4NU1/8qL
BU9acli1DY7XPRQV3sCm/aMYu/tmYD+7znnO8+a2b93NMtR3y+KYkVVj3ZcJSJPh9W7GuUrgUJna
ldp4pofOWG1mdebuZFEUor18RPz2vp/4YQYu19twRQqCNABe7ONRP3snmKSIUY+ccIcDnq+3E26c
RsoNKgBuIEo5GDbsFAoHaJVbTnj+ew0opeV1nLpbiAmi3gy2k8I2Gbu0c70H1Q17DoBcLOA0Ot9K
XVxI/Vq+McDGrGJ3g1FuHbt/cjvgHVPzM7fUT9S6gkrp/I1NusyamgexVhba+plJLegX15m/2tx/
7jyKAvHK2xermaA2d1O7YwrcDLj3HDwBgNgu8wSwQ2dMGWHhd0+BYUWoFMpGDy/3oAQtWAY7v/RS
ozT3pPDv4TwXt44EmKzBbKBHLoSKU0SIH/Vq2aGLGu5o8U267kPVewiQfQZKLTEWjeTE2rhBMIat
ICCC5zwdZW/GZrXedkpsSyFuFO/hGWplvi1ubFe/57lvROsotyjRQK2fi20M/OiXFsATp/oZAQUE
dfMTHlb36Mpx0GYew1yIhaNX/CwbPzY9equL+ol185PLyozx+hcvi51rywMPlhR560Hb4CPyeVNJ
PFC0Qj6s8dCqloeuY/sRx4B4w3YGmGYEMqwNGTM6PS6FOgiwPmZHY5NXhwqXryx+MiPYqA4EKe8B
qLtPsCyJAqDW04qdwq2otMBEU2DjeAU1eRCiRXoCPAStUOYYzVoPDpepEFW44kXO/QL/PojMygw7
YLZWm6enxGOidgj7VXx2C3jrkPW8iSsXiHnjxcWkoZ22XfigWknf/mSzjiH/3A4SNQ3ILG3p7TR4
c6czvsDaAgCocRvYYyp6/sX0VdJW5cYCSwAL95QpHhZ5m1S5jgzD2eaY7uSjT7UzJoMNArinGT8h
z4WIxqLfLM6Ee6pKazKE6Fe1c/sVrPV6DzbnEGgVG3wJXQjwh7nbmWN1LwMvMWoJk9sWcFe+8yt1
Y7k81h6WvFcJqSALrt3+2GAf2dNwa3iAaa0fAQiVAaxO3bqHVXgHhZ52FGSFGEkIh/lYkzYa8iZ2
61dc0SGs2x86Ad6BUVCOSIRKLGnjuDt3NGPlomcEGUChIUsZlriysXda44dvlre0Kg+0YyDLzGSc
+8S2vyMU9fj/+0k5Dpt+7eKWqwiS/1haCgQkeHXwmmD2kiX/IQPA63RFOgrAkou0xL1lGViVcspq
e3yGi3S4mCC1ZPsOFALoIMCvwpY3s82zyZQvM/j6kbDHDiStK9cIwi0wnkEiRR1jbVIQnLcz/CBW
AsQL3YsjLR+7Dv8NNJCoBsbNhgk3YBbbH623gJy+A6z/peNIO9SKNPALV4+jRmZm8pTKfAu8aNtD
omkxgbaglf19gYEfys6Ttsf5LfsY3scb3pG7tRgP2sKd6jxNoBpzOBTQU9Xc7G4ciaCnqqz0yGGA
TfoiOvTeU/vK+8E9BYT0W2OwkOIyQfoYmma7DyqJ4hcAdRzEO2ckpLOInHFNmQOx9ggyupY7v0Au
0YgEPgoxcKXYKQQguhpiadSSrGVoVdWxbuod/GQjNQVQAYHLIuIbyQG36ToSK4h+uRyggcKWKyI/
4FByc2DedbLy4FhYJHPaKVRMhl6N5TTtyLAAaYHaEqisNyrkx4BGrIWl1trucZmH82rFuSaPzSDC
gbKbsu8eGbWjoHfTOgepUaq45ySSdpD53gB3rfoOdXIbYmlwSGYcMCPJ5QJi07/1YCWMsBQ7HQXq
xR9tBk7el9txfTRzAQrSCfE+TS1dZ4vl3C1Ub6EXRVAF9bhOoQ++dqbdHsqLYwVr9RGsh7P4SJdU
bMM1sJfukz01h9Egt2rN47WELoEgoTaNLwPo9WA2IEh3v0xC3FaEJ7wpfwhQAuOkcEn+QDMlKFys
t0kjd5uMtKE0nbHxC0djhdpYVKAn3C4Z5RjZtItq4mQlqVO87cK+pZuADIlR9fHU9lDmPJfqpcUR
MosSa8HeCqeKaTXiQl0TRuq9U1WpCGAPeSoKaL3Ih0SAMvOArB1hhUYeJCQdqxPuY8TFP1RLcK8V
uApYF5YBInEjkwpSkL4j8Wj2cd6ouBDQ+C85kiHs4ra6YU6eWpOT6qqLBpyNslOx6SxR4ekNWkK+
M5DN8H7PJJdbB5wHRWkSm20v7AK6WfrisZM0kbmRlQFJZ1yvKihTt2yBJtv4r5gHFNYSHCm03Cz0
dQRnhtbUSJLkLwtXXzciYlUiIhUapeJhaLV9Os0yDPx3OxChP9Uhc8hDheqAkAh7U8zWgwNNUtmw
WACrmVEfjJrOsIKRRT832TR7iPJLUrkV8hSZVk4d50b1olYZIe1HZ3HruzN0YWGhWEiKbdD7iY+X
illaOxPj13aNTHUJHRfVWO3p/g5CVEQm6wwywhvDHqWpyIGW0AbKJmFBHNnTz5LMu9apoyqANKYf
0qGuAPie3gjeinMP+Rd07IMBEYrTPejaPjTrAoXDeIM2go+e1mh0gruPvJZiDktb47rgh4bUccVx
ndTFrjvVTTGWLNVwU5E+bNoe9N6dsbKM+eODjVyJMG9nrhS8B16TXpFIhWdDACqrFo9iGGPtq4zn
r0YwQJ9U7Ow6348+xQlVYLPgtACCcICkykOmpvIyQdfJ1Pdl2lTtYSrKqOcCDRnahDbTvqvpdgqW
GPg0BHkcszW+NZAN0BXpId6QE+ooDKT09MRy4ok3uJAt9EZsyiH0FMjJGq0IDAPsMINea1Y7Vftg
LP1N09wPuoy0DrZuI7McRF3FX1tHZUCjoBEbo4ZWEfjG0BqXsB1uqxy4A6930oedkqZoPUbBZuAA
U3MPs5N4BqdRTG8+QI4FyprFgqEfHXZer+Na/mzA1oFxjwpXPwDhjrpRAxR51j5L+5Ynw0B2cFTD
wkIsZUN1UdGbwIWSxYSFe2PgE6H83LW2bLA27RSEnPOscOU30RcxzNcgvrNAo80RRPlxrV1IyORP
uiypbuu0rl0QUHh34o7hLt2ghiaD0w3uUPiuwLko92HDQpfYxcPY5HIHegdMkFccOlwydcGAkSyH
USJzrHlcI3nJbYUtX4buCnvbcYQIrMvmAa9Ha46CtrnReE64oEwXmNqArAhnjqQp+Oa2YzhBaZb7
Ex6xYu9MYALLCffke6fL7+p0D+U0g/dRBfb9uarr7EQja4ODGJm2U+PseoemiwPCKW/DCUT+5Nfb
wX4RcgBcAhoLBopQVmd1hTOlATI0Pp4CyBA6Y2uMIAbL16am+2nSaVVauCH6ZNEs1UsAgQxJNKhR
zeqUVVPUtGvorf6N6LqEczw1UJqUmxxEHD0EJWQgOJ6yHlLLHXZyJaFazcgxIe5toA3rna2HJFIG
5X7yaeoIA/ueXMHFL2HJ6LmA6gsY76PE+QzhxcrbrAFRB4m0E0H/EMEEG+zOG8Q5VvPwOdxrnkD2
P6DSD4Od6VTxSlQO4wTYYE9sKNdbrKhoF4hqfCvx3WEKUe8EoadRQtHDh+UGBUJGCLeIa1Unl4Dn
j7M+A569sehgnq1RI6cOVOER7Dj/Bnn+MNW/waDm/4DOTqWqMMI8f82tW6+GffT28895bRJnFSFk
NEsMgiHQRhh6ku/BNYn2tQHO0HOXNUNONfbGKa9aQ6nizydwiS35uApnyLljV3bhTadvBJhsemid
GCaswzXDv2ujnFFYhKN8Wi/A5037Z9c/yBGx8ITMz2+fz+Yi1/B7xf8SaX+g4qRYtdsYmM0pK+ke
pu45t6/UGFyZyl/n68MQFkBJ10Ph+bH7ZUIJ1B4MFVM//Xwe1wY5iwi+VyEvWLDqdQ5zutQs7+oe
Wo//+LXOQsHaiIHhWSmOhooAhdhtiOvs84lcXhAwVzY6PEAZf7bwFkoBchgmiaNmEeA1Yw7ba9Hz
4hAeBP9wrjtVP5+dkMaWvvQC7K0iv12be2m99vSK/dzFQ/hhiLNDMo9kMWCNiUNYxgB+in9FkYFG
RLE/umz8UbcyFJPf+UEhjp4N0gnSbRsQzyR/fb4WF2eBtgfgwVGA59pn9KurhrxEXZk49tZ76bOE
wAzs8xHoxcvlwxBn+3ZQBWpzVCmO1KrcGM4Fv9x6YKk/gNLp6ajiko0nyL/RzzBQ8Da5ZQ9pU/sQ
Wq6KZR5SLqTm3RKtJd718MKXSQkhTArxSxDNPvgVUukAYlDoDT//0699nLOzQFm3ElrUWALrlx7u
Wv+feouAxUX3ZBSmoNgKXg5nB8GbqhqvHB/2Jc73calCbgRXIvnlGfz/Ec5jH2TM65CvGKHKoawp
oV/SSM/+zVeCZwLASABQ5wYNolcjnVt2ylSm8I6gj8/nv38xE/J///7ZQeN5PnIJs8cjSNZCZLOf
5igx2Jmvnw9z+VP9HuZsMYiV61YVmIZq3nKOAporJ+1ykvV7Hud9TFTb20ajjOY4Vsa2bHKgYmuy
WvwhZzaqIMDpMSpAcM4Jg34376/d6hdj4ofxz466Z0FmmMsckpTu7lSuQYcb7TRXFuviVwzQMQpt
2mHkb5/+iA83IfoV1ugfLMRxwAOhA0oKKOnzdbo4jQ8jnK7JDyM0dl+upOvFsZ2/9+SNOu8EBOJ/
G+Ps+qDKmIdFYxZ0AFUhmmgqg4w5j5+Pcu1bnW1sWizwCGMwKHUAZ56qEK4czNOX+COr//Clznb0
YEmvK7xWHH3+tQIkN9m7oH1i05WDc2VB/tJhfFwQXcpicDAN5gE5bWm4gnDvu/nKbC6Ggd+zcc62
L0owDdTTYDYo3HPcEZdDAyFjeUAVXNRb9st/WhuH/n2XgZq0nUFiUnpVd7wH0cj9f+r6eYr+gYuS
fkJhhfCXzc+H79b6/hiwecDVq/cr5Lc1fWrIj8+ncXkL/B7jtAU/jDEHyhWl1Ymj3f7g442BV3RR
o8rNuNZq8/Lq/B7o7NwXksheFJhM0UFt0XobJu0Ed3hUrkM2dU7y+bwuH53fw50FAQQeYvanbxes
aoDXsHzoTJF9PsbpePx5fH6PcXY8BZNEuxbGWHvj3qsldM6QAdivTBym0kYfxEePXtl115br7MQq
jmaf3ENsA6a2aQf7NjBgpIPapnBl1wzaLh9b+AbDQYpCRXZ2nhagmCjjwrWKHkKKpif65OfnH/Da
CGdnqCBrOSwmoqgYkvkHmdPxWky4tA0oIHqCPlcXOjznYi7aCsWVx1yysFoB9aLC4p9PAkYrPnrs
oFvQHw6SEI8XgSt8XGgQNCu0dRxPZS3832T7H4c522x68FqWcxerwR8dcug9kGfqSqC+/LV+T+Vs
d82LOyvdYozA2c0LOMB/EdA+zOFcMZr3BK1bKH5/9N49/uQYx1b/+nw1Lh2Qj0OcbdoAOhSuSw9h
ubEj2gVgw8pQGa+aySun/+LHMvHugr8ZTDLPff8gvKIFGosh69SPjkLj5elKL4+LU6GIUwF6DqKb
2CmifgjNwTQaaNnVtEcl90EzRWxCgUjwhqrgK8nMaeucxzEY4sKpG1HRNl3r7wNpbfqoysJzm3p7
PsROGRrfi8z6TumVBkEXP9mHgU7/+4cZWSWXGvoW5Bs9mHoweVeC/qU7Bl2u/JOo81Rsf4o3H35f
DKtVwfoNjxkCdZ9VgOM9CvG2nHqTAgn7fKddnIwLTwATSnF0XTkbjDp+ZbYiONl7hrL44tU/Pv/9
y5P5/fun7fFhMlXjWmUuTtk4pKNgApoI5n1VdyerK1/t9If+sfwfJnK2z2ylrbp0MJEWbvxt8UAM
AdL+CgB27WudhS8KZZKBbp6YDRdfZq+97flyBW+5dB0Dp0ALYhsXFnpE/P2D5bQlZmc1uE0aHjfO
k25/ENRAdl4Lr1zU4ToCnNa1/usXV+nDoGerpFaKG3LGJVkPW7aguKaAJkFALjHE9rVe4hcXykdR
uon0BZ6WZ+e0D8DcTS2292jeOpBltFmprpzQizEnAJaEpuJwXz8vfYAfejtKArG9AJqfB4e+G8Oy
ufP9p88398Xt8GGcs+0QuBxZZgsTUGlEX6tr7ZYu/7provMBxOmef7YTSLHk6G2o4Jnq5ncAhWAx
u1xxx724FsHvIc7WHVfManZsbKCvp+zRgTmVe2Upro1wdizJtHTOKjFCVdw3znFSBz+/cmIufyfM
AkY7FrTfZxtKeby0WwPlZlPwRvjzQPm/iZHIIP/fAKc/4EMMq2FfmRsmbKS1CUn1dzldwccuHXkY
kdvEhYk3LJ7PEkgDugWoz5GBLyPZuoNGh48AAtDnxfnV6i+su3XUv3kzfxzy7JutjZHDYw0Z+MS9
vdn1qPme44D4abNMPz4/JJd2AFJX2MPgNMLp4iwdM0b0sZ3yFfey+bR0360BHK++MsalLQDnVEIp
DPUQOM/G8K1hcYcWX9DPWxj6DxvzZELx+TwujoF6LhgsoXnPH7Z0bqFUVecdSt5Q+5Y5VvrPf952
CIoK0YYc1opnp31sJrg+gvI6OsGTo+7olZN+6a8/YVUmWn3Yp66uf9/DU+PDIFngkAw1pP4hxJ7/
/M//+PtnkcSYQavXBUKhU6f+SQH4D38fHZfRYhT4QeC5Fvr0nZ0RYfbmwFw93jADmkH/rZ3+qZ3o
+QhnR8LiwIxNOY83ld4QeesGX/pD5WSff6a/rp6PaQpGwesKSR0WAc1XzomI2UALAAslvDedNu+o
LNCevXiykQ05002Ngsbi0Wf8WAeolM4riCTuDePZsV4hJ9sVpN8o2Alc+YtOX+78L4KPJ/gXqIv+
j7ozWY4bS7P0q5TlHlEALsa2ylwAcLg7nc55Cm1glERhnmc8XO/6vfqDQlVJuthkZe3aLBYho8SL
4eIO/z3nOxqQ47c9A6JDqUym1R+D2r7OZfs5yIz7pibQuE+Trawae70dNtloXlhT/yMusu/6YvTX
n1zFuqP57SrYnQuC+EjYPk1ssVq75jycq1AgN5DYsNVGbCJDXx+Bfp9PVQRQSO2AKxnWbWm0l2Kx
Qu/ja/hZ7Hp7DTZhrLYN5UyzSYQ72XWFIsDnIfrmCFgo2UdLP3umbNx2dnLTLKCCzDjYSob0EDTp
cp4ty0WlmF8KbbmtY8PTwua7pIl7LVyFZ2iAERDcyVaMNUXN5YtAwd3S4DXcBPN4Q6QK6koRI3FB
fLf02qHTxCHJZl/YywVTHKI9nDya9DSb1maSDFz8C16juDJfshpR9tQC+dFsTNRdru5KMfuxiZIL
1z16IdsTeX+O4eIiUpNHW1v8VtLRO5XJV5hQnwV+n44sjCjk26yrIEIUfw+IsftgEdaSNcf2IQ/P
RPiXjfXfv03/K3wpr/56/u0//oM/fyuruYnDqDv54z++vBRNXPzH+m/+6++8/Rf/2L6UF8/5S3v6
l978G37vr3a95+75zR82RYdB+Lp/aeabl7bPup+/nytc/+Z/94f/9vLzt9zN1cvf//at7CGO8NvC
uCz+9utH++9//9vqyvz317/+18/W6//737bPX8vi+fTvvzy33d//pmh/cPBED+V7BbO2Dh7jy/oD
6w/dWBGm4I6FSV4UC9GibLro739T/6D4qrKdYGrkwFkIXl9b9uuPJPGHvWIWiRQgJ4ler1l/+8/L
evNe/vme/q1guVnGON65GIbiNx+xbpLqRlo2/7FvhQJ3SscuZuZOK8WpVRfy90CelnobRpqKWGrR
pmLbKHb5qIYmORlLExsvYQBiG1m+WPkQmGZMz7LSYTzrR105aGGdXvYgeh9BWpqF2+tdnG5Ts7On
C3kZ0ktyx7DDTJPRD8cwatPLUmfPtwtaGbt40+cWQuAYEo1UmuWjraPicamr6OnZYg78QyWdWfZY
jd5dLrpSPmYScKFasqHPiXLQf8RLTBVZZOvvMZsgHXytk02oR7GkfJ+NAABM3tGqkUnWA8cPkyeN
IxqmTiThRaKbI2q8xATyFLIw6W+0imgEv4cl/dikEXL9Mu/OM46kX3LOqtAgVsF0UbUR1xct03TR
IOZQ3ZF0p3gDFIP/L0nafanD3LwPm2hQ3EDWUlgoZsrNdMWk3wVaNSxOI8zlMWnV5imc5G5nLo3Y
VwBdfyCVbp+6SJ0eYPiU31u5wfYkutx4RqpnEIuVmgoYaR3LhYT+Ap23rqEIjcH3VDVQlULsOc8e
95IStQpo6m66niketY7RwYHZks8OS07isV7kSFHQCI6zerngUu482Wr6b9lglY+FGgTzpkah6y9S
iZzfmpvsBu+T1Hhda0H7K01ZQOGVzBF3fx6H2xmHAzrOcgwvjK6Hcd1TDL0LDd6RrpJAza+wu4Mq
mUTTVESd605j9uUjBJXgS4Iv6c9BUhOvCtZbijOg6iqBxQ9j29GzGnmC0zE0naeWmXwBoEF8082C
RjiIN74jWWeYjcpwcWMUt3glRJ9uApyEIDnKMNwFhY4gfllq9sx8NuKpGfv8qFoDvwGF5aghp28b
1ZfMyvymx/byqCqxebFk1vQg24l5AfeNF2XIxO10YTbu+zbHZ2FCe4IWKC/BC6EZhnGjhcK+z+XW
vA/UqVq5WpEkcPysORpauFAZMsMI1AsG3SAEy2BGz/oS26O3pCq8LknVf+D7hagbxgAXh1k0yEgj
I249SenptBkQsOOoMZIBXK2jFR9GvkKntabHmXSHSSzLz8RcSp7BbmtfJG32ZzEVtXCirs+frLkD
dtIvC788Csf2XO6X7jLju35ADAwyWIsrY8WstT9GjjPOZ6un78l1UHzRE75OaDThN3wCwYtddGIf
IzhJd3KvNE9N18MPqedguO+G9bPVKZOjk50XgC5WWttXZjyWD2mftDUC6XbemsS6dk7eJ1j4W7lq
fwQZ19LYMv2cASl0rHC0V3N0qpyXJT+fOouhoS3F+EINZL7o5gximx234ZVepuGFFfKKYiORH1NI
WpdCnZ7sduQrSnOuIbG1aD+2cnhR2Sk2YeD9uPvVNpIFlJZ5veI0VJODWgq8tn23bFlFowKedIEq
tEg0Odm36lg+VrFZ7se+sx9EJaUlxLGQG811UH24rVquPk7HvVJolS9PQnqklLdku2QwlO+KXnWX
qGimhyJpANpMopEfWVgQnNxJo3qp5QaeoXY2vw1dlG4Az+QV1LK0/VEulEzdScmzwVczXXqE5Ghf
9YhYwWmGcfWkBCNi+CokGob1V95dFhlgZlPVARhNGqqpGZPCDhJVd5nX85CcRa1dQG1OcuXcILPy
qx0r6rVVZvUZ5C7pkUhXPtNgMsMV55TztOmnnVPEqcxI2U+zgPYdy7uJSK12207KWLtS2NLZUZ4P
LG7M1kLoPzSssiqtD0AXavNyNRn2sqMmbD2IeoKxn+ZrJ6aSNTND4FMoPA22lEY8U0vvrWYJR3oQ
zYiVsWy5WSeV+2nRZp2lljlfJkvff9eszPgx5zVSXz1pwp08LtZDh53wR6El0guYqAZ9xjg3xRkD
OuJ0WxvhhdY8UKA3csFUMauyfqekJTSlxjTyya8wSP7IpoiupATRvhE68t5yiDu2xHPNjU3m0JIh
M+Gh6sFagUOK9AuctuIgQcX1OlHPXpLn9b6RqvFMbWp836lNSKuTzLn9YxF9dWzzPD5yGCrOjawz
t23SGWdsMDKXcY6zKanbZkkPQlQwXHbVvRLHeMXNajxodVgcu9mA6DNK03ERA7RqHHd+YANQ7JFz
uANsQd+qhkE4qCehuBXIyw8TVtPtzGbHiZcl86dlNi76GqmwqGQIPCILcNTbwDta1F5k7DbR1zhW
oLm3IT6popY2IISyQ76kMpLqEquBNuNHCKl3bnrR6xdjCjRzmXXjSxJoy1PWzcmG8ArLlYAluZOY
sJsFOA/msRsPoy5iDNhledu0nXLV6maISTDXzkUY1zdJ3M97JQQ4Jgdasxtb2izD3i5WO60K97Gs
tWMVxuj5taDADTbi+5zZl7rYaNUzQySBn0nBcMaYJHvo39u7JpDKgynCCBs4YnsJiuhZY2rpXrEW
+Tm3ZQm8njR6Ca6zZXiuTM0TxpAeO1hp52FglpcDFZidoqOxt5si2y5LACfHAJDHqiECD6TpPn7m
RzinzVaWsnpL4VG/wIQ6bXDJ4BkbRXWT1UAzmc9Ht83K2atDcFiGTOaVtHqMDLs3t7MhIh9vDXax
bhz9vgiMrWw3rdN0lJZL9nkHUc5fQlmBRBRHgEOAWWGW6hIz3xeNXPgI5oHslWrE71KsDSHQsLMZ
i48GHjbPnknBmMpseQAuGlyW7SC5JfaVP3tZ77164spRXmO0T+v8esm18LKCkONpSxbuOpYs932U
1M9xbROkYUGCRkHfYlpF3aGiiFfyvZyGANyywHCNQhhnkaEUjLJNsIO3aZwtKrfXRC2RDkX5pcI0
volHeXgWwRziRZDyjZxEhmstlrKNhRydse6bz4t4XZckQ02u1pJRn0L3DqsZ514tDZvRZomQLHg5
YW91LqHgKSoGS2N7ngQ3ZQoni3w/Yy/p9rgJ5wkBOysHF9pRt62KKt4YJqsAyoeIcnsr32eRql2q
YSMGd8q1bBdUcrePQ0yZ2hAo4EEqe9/kSQh0s18OWi+qjTn3qtNJFfbXWYa8IfMaoTowzrh5SjSQ
IEn1NpdFcrsos3wkCQdyZ2SKawP/+k6VmvzMmEtxWLo23yUa4kLMb/ouauukxq6oNLdmT8yfXsV5
zGGjuYKQpeJZ0yLjyNl5vwvsVn+aiNx9Lu0ac/LChNE6ST+nHdOtDiKMxARx1JvIPi/5bA7yAIoY
O1n0ZzeP0pckaSE5adUy3CeAkjHRT21yaTQlTkeJrHRH1HBHyyzsftjVXDxFTReA4my5nEIxKkDG
rbmrsBGVa6NwJfBd4GshRjGLzYwEQ/hKpOZ0G4ZQ4zHCB00KW16eF4E6uPpUR5uhHkuvCjt930QU
7+YwrPwY+4WH+zy+siFMPJpBsZBlki0e2E7pAOciuehtQ3wRuoldJk/iKxY5lZ8teMOBh7GahOxA
sqJpsG2vKz07m+XUWk9s5WdWNd3LyFn+ppwwck26CWxgwhpY1LhSYqtozu1K/7MlQ8wx81ZGfKzF
fjlb40NQlbavlXlzUS7j7TThkORd+qgDswMvvTyqMlSWxm5fopwvQpmhkpK58y0felXG2TqG59qo
B7dhCswSo4F9Z4wKXpqRO3+MWNsyQTQQZdMYyEmLpHRHxWO8NmdF+Z72ioqdu88yrDkz73iG9LBR
F33G7iSHyflMv4V40rE8zB1Fz3sUQ4U+LUTh6Goe4/nne7suMhZO10oNKPXQKnWdin0d6tp10VUY
NY16PGdwsVxKrJPuCDtq242eYsxwximzzhqK07umGcRWm7gg0NpVr3HKmg2lV5tBBWaTHW3MfBAz
LJSVMLAMNtY+LfKWxB2ou9uiF/WjRlYtTsOGfZJTC4xTFHMyAUvQMHCRtQZKF9Y94Z0ca/K+1Bg8
7X4a75pE6aCX9hxXVJnIXMmUm/N8hgRDOmlEWMS00muKAAZCZxCeTGBIgPk9zUr83bj8wivFjrVN
UZp17ZlmnZ+FfbpcJrOWbFSrwl7VDkygXi34yPxRSQjOXkwl+KaqyrqpRd8TDqRlEsHQ1vtgFPVw
VdaCtIU5GzCrDmPIybZAOikM/s+wRnyRVVTlR43S03FOy8olm9u+tiRyv4u4MFT818FNl0vkazZS
Lj0aQpMeukZrz1uTMdgcVLETJsMumFjVPmvxyey7cPwSaFl0LuSquA+yufnaixG8qZlijc+F14bW
eaXgOmWK/M5ybNoHqsCPaz3obQaAaN7bGc9hkDSQvkZsHStugj0NA7hImi9tokWIpxZoLDI4UmEb
+UEvstnpRv1bnMy3vWbfM1lDcAjKCxN+yljX8Plw/Bcac2Kb3wYGNEOxSDdW0KrgU6X9ZBq1R2Ku
hLtbbtxgNVWRWuCyq7hPgklzxbrAbKCKaCJK8dAucISBP5vdpJ3lmbSTIABh9KrPEjEcy6S8aiPx
GJrN4MRjeMaka+/MAUN7TGRpGNSNbzcLu66UhKWIpbVH+bre6sKAO5Lnf0IeujaV+JupDgBYVXS9
2YLnMk+aPydt/t73HXbj4Uqxiu9B2N0uTfGtjlJ7m6Rt6M64Jpf5S6FnF72Mv03ur2OFAXtqU8mx
84Z9BXjK6c8pDa4BXB3lPrnJrJAk1WKXwUwszW9WObrFmJ5Zun7eF8seAtZtV+nXyhxutEG6rUS7
m0Xk4ZH+UaSNjtuTKbfNMrHOc6HLYQWOReiIQ6AfIlsdAQRk+zGKdm1hf1GacN7MojjIBuZPBs5D
1k43+ph5pipjaQqqO07l7ut5lB0zrW8GATsiGY4SYvchqD3bGn3KmFe1ZR7ZF1E41b1Zsq9b6C3U
xtnzONYiHDuAn5NlIMkhfjsajvohArAQAd+U5hj0QObriQKbKpH4EQZAO+ks3OvV1ZBXj3CAz+po
eSlmyENLYFyqgbSbIn0zL/J1Ek/MJfrXWiTPYRje5VF/HAC3GkO9rbW7PGS1BV3BavUbqcCx3lvT
4JupcpvOt1HLBqS9KfJ524N4VuviOzGwNwXgDUfrGEVx4WjSuh+MnBbtHm26gdo/Sf0AvFTxg/Sr
SJIvZZkCcU7LPflKPywFk6ooND+SrJupHqADfmvG5hvFIScov6jVgex0ecjgO8Jj6eJHjFdunKgc
3q1ixBl6ZeUYQ+MWpCKAO8FOSkkGzDrYaT06tygGKwtsaCP5rses6op67WFrAgE4RWC+7WU7PYeK
DRZpogYf+hIzqSgGp5nJR5bheErG7STG2xHAU18WT+y13VR/FOqF3UO3N1PfaBe3HpjtpCbYL13h
W+xQrPExU0l7z4piRyazD1nmXJvyewEvSutab5rX7mq4kZRvU4wSnFGwJMAprkfQSW/t0XSw9+5s
Y3bT6nrpVA4Q4TJhEGbxu4s1+CjV4utt62LBILw0lu9to3WWUmd3iNEiEtsMRYNZX9iqvCsXLgrU
UCs5cB++GKlNeK7FmV66kfu4IiKBYuPcXIvB3BEZ9T1h9xgqwjMK60j+LnR4xQX1zXTqp4sK+J9J
qG43yELcoJmP4dLcECkSO9X4dTLSr1E3PFJ6PoSGtFn04gl6imcvUNMJ0iqsH5JU7mJz9gqOWlgO
a5Frx7Ond8O3DqyxOlJLIDhPmb4si3ZL4MPjoFekQ+ThhR5iSKWswKvuw5hPB+LpEBb9ds6ahjJk
nnt11scBghu7trxFk4vIa8LEfoZh1J0xqRJeqmTBF3mhhAHpGfPzI8bRTd7E8cEAueLKQZ+6tSEf
OMS9bVO7BNklwwga88eONCDGVRhaXbXcYv8WrTNaYZpdhFawBkxEdvqUz3r7Bc8pRJKBM9m8G1gt
xepZG1lPjWwJvKhB78h5DuGsFBAJ7IgOlaftZk7AhWZKSdBArHb7MARLB/F2/eizfsxH+AYjsz9e
1hSamRboz3GVqLKvxWV1QVFuyT0pnmbFiYt6Ku8MaQpHhv+Z+XXTSnUAxShV6pEvTVhFCAVbiZ8h
qGajmzQNxCp6RnkXl6XavIC7kG6ygsrx7ClQPfRbWWcPFzmTMRYzsSVF8JSygg3ucNAyX83D8CAx
VFzUIsUJX4hZZgpiKTEM93oaD9HVmE3mOSR6+mIgCwtam5rUD68ODX5V519X49+eulOKR2sHm1Eh
sFRddV0np5l9ossVoAaQRZTXnTHTlYuoGa3tYOXp/MkR4nq2+89zs9/bWk+IXukjBsoQcKZt+AqZ
4Q8CAKCiT6pn1HO17ezgU+jou/emI4VFMcFpw6mkN7fbJVEsUCWoyZpav83x8QJa+kS58lZP+Ouu
ONTisJG43d9kJZoOi0GqbKe0yxs+CaqtkWNQmzCJtuiowyhl+0mLb0/SfraIUNIgURF/kWqcqhgS
OwOgE5GzEPZf9aQj+ErNP1NJvtcGYfEG7FcGL/NULMMDzauJoacPCBkIJBJLeun24673zoNDTvjP
Jk66gxVZ8TzZMugnTPf9uO3AoYXS1866FZXqFtX9x82d0HZ/Prb11JhZAQshsN0TiZHKSt4YB1gX
Z7o/jxuIXUWz7XZiO3rkzMNggormGa1r7j9p+O3J+c+GqSnqv/J6Oat62+91pZ6TFCBDuwm25m7Z
LdVjsxm95qxyR1ITnj5p7u0R+e/NnUgsGntKhzpcm1N8Vqi+1h9jd9gkh+jMjj+Riyjv3Zu5xk2z
KNQ5bjwZPzRqOlURAnXdVntxnnigQ3a9VznKUfI+EyP9lPydDCCaLZuAWClXafqpJFCSCk6oOLtK
zoF2uIm0zfC+dWeccTlmvEv95DMVxnr1vzW4JjpzyI/M8je1gUGuB+QFJ8ncyRc+B+rKLvA0snH8
2esvo43pffLy3hkjNaqY/9XiyUcRzQGgK+q00oEDpW4DNgR0lQcshTdYsol+GL35NvY/e7TqZ3d6
0kc1shNgBa7tdl6Y32ouIRGskzZX+yhxzx/JNzikfrAZ8Q7fNc54G3uf3vpbedtf/fb1rZ/022AI
qFhzCfJ28RdvuPKXW2NL1W+j7CQ3ZOu8l7n34fq/8Z7fGYrePPWToYFjRWkIfjWtueMNMB5OI11W
X6Ubn+kb3jffK7w3N/WtzSev/LfTcAsrxatXvl7cq2lRMX41zg5hM284zInSc83Vz+OzwZH3HBIY
N/DrUdpug8+a/uytn+jhjM7s07W3gT3RHeNMPmI/Xx81C0Z/3lfbT9/xe8PFq3vV5Lf3GudKM1R8
UOtwkR5qN/JQMjogk/7Hw8U/H+yphsocKZIOvNVfd2cfEEqTcuZypOhbDBef3t27H6+hGgYaQ+QV
8okwyA6buB/X8SlzOw+dJCBEL9ysd6gQNLBR7wAhcaOfqbLfHxdftbs+9Vc9qAUkFbL0dvoz+qzL
rgptnRfsiFtyZJKnPh+l3nmNOloADTY8GigEom8bXEJ9MlZmDLngZymPdaKjrje5HD8fmt67uzeN
nXwfvZrYUl+9eY3pX53U3k7b/1knZXG1igg1YehoUd7eXaI0GrQ7Ao1cxR8v1k7zVydtzgDr+J98
/W8/QWKxDeJLWcgRYP1zlXryCaZqQbZIgoSN+aXwIz/pHOtc/wLz0c02424pPmlwvfh/Tml/tWcb
WC3JG7BA6Zy011vjQsCJ6ciUmaTkMpnI18q/fnxTbxePv7Vhnnzluaq1hZXRhjI3t5nEni4IRvP+
40beuRGNOhkdUKhw3/WTbmFEFGhZ5TnJAAoBkp1pVY7EGeXHrYj1Wk+eFwR7GTM/8Ik1qeFtZ0j1
OMkWgoai886bN8IL00MRgQUEKowYwOU0sXT1G3HNqZnXufNje4k5Ft41MyRF4Z2VOx0JUS4kZPMz
Le3biePnYzZYVvIa4WyykD65NL23Co6uORZBTmEs6VVIBcpR65ZEEeLt3DbWHj5+GO+8V8NE/6XL
iqaryKjfPotSVjOt14BU1QdJDs9zaf6XfDN/3dHrBtaP5dVAZqSpwmkyRZaU+kxvgtCyQWB+fBPK
21H690ZOllhBWgb2RGzI7I6As56q87/WGMPOONduUUpiQbst7j+dHN7pr28e3vrz1/cGLGqZWnA4
D/VDs2+dzB929ZazclZ25o/uutj+mhf+JUnkZfVS3HbNy0t3fK7+PxA9rtEN/2/Ro/d//nf8te/i
5I3wcf03fwkfNfEHHZP9KvgQhjcie/9T+agpf5imIgiLt4nxJeiEufmX9FFR/+AnuAIwGRHB8DM9
4pf0UZH/QAbP8gxvELJnXG7/ivKRbSbv+PVgIjNcoR1WMRvhOzVPt6Bc2SiKiRiiRYGuX0vWsLNC
TYP73GTxfZXl6iO4L3nHSTzI9zlFAlC0kx05DXz1fVh1pJswsnehg3zfeoH8YO1wGQ5kQI5k42Up
kUDKIvTkMID4E2cquINdyhx0M0sa8U2a2lU1tDujFE6Hit2brXK5iIsyHjxdy6YbyY7zo9TJduxN
utrvtUQJ4h2CLUCBJvU/iI9ampmEjBITZXhZHuePk5SIq6HVUIMlHFH2MljKpBHBvdm0lTNZBkS+
bGxgptYJbi61qrdKnw1bWVDjHZe42dgyCj+Yxy3YoALKXiTVzpCZEJYXFZRjlE8VyBu7uB5ikV2p
IT9Ie0TRc2CXm8Lg5GgA3UHRd1D9xS7EN8lO8vNMIa6gjwYdWY2FrnSDkEM/6osW75XkeurtdFcL
ke4Kk0RHWy+V45R00/OkBOX9HCWlXwi8L26lYtmHUdpdJCU7sEgaGdnbdjjCPFSPUzoGPkYQdmgg
PDlmqAmKl+1AOkvqJLytrMicDklapTDyOBabG5zGcQeirGNiubbanFp1sET+bFbEDBWzcZ4B0Pva
V+gEnHqQo7tas4LIRaE6XZP4lr6oBkdJQ90lh2WOJj8p2vq6KkHzF2ESob6yImRjbS3pmbOMc32h
dJno3CQMwNaVEehjB4Fwshsp+hwstIaxa7DrRI0zTJ68CCoTuO4kMpCE/EPX8tqHzqyTRzsYeAod
Sc7MhJjRiODHvNSbR5B0SQ0+dcruECZU0Qb1rtGDNEQMdJ4FIUBCFDGERzRLOVzWK3c1VO3+Jp4U
tXIw6YAVhtvpWza+dc5fk0MTd5PT2IOIJacXZZZQuFYHv+MxJU9oIfhnHfPhTW/ExXHqquq6QrZ3
raIVO5KXrR8IJSNtM8xAKdlVckkRcHkZqno5osUybvUgr59Rwypf28qe7gurAZeq1MvXsp5ekM3K
rjEj2p2KZrrqyC1/kLO6fUpbJd7kSxQjMUXvqN8skrHY50pN+KdSQLTY6WqoIcyZjWTkKHwhTC6c
zDrZDTZ+Bbi8pWx5kpaQH9EPsMCg+aojQapajo4imRpmVT3vOBu24T/1fp9381NSLAg+6xYx3TaL
Y4PEBAwONzOFwQSsSG+rBNMVS7eT6ZThNq/KUHI5RYwoTPem3T1nohAXWT2NL+Vkz+GF6Jf6+tUA
fPXX4PW6gLwuMl4PafiBDZwYBlVOmVLkqZZbtDWHr82oOto23BXMaWLb7pvtZ7P26ch52szJpF0M
VSI4lSdy0gxxOqMOJjpwHK67WRM3H9/RKnX//ZasNaTcQCZPV3o7U0+C14CcjIAPd/Dai3UPp1EM
mXaZL22qTX6vXyyP/THxU7f34+3oE2NyBV7az7aVF2zSy+SYEKrh23flJxZG5d2n/erSTlZgVmnC
vy24NOvIEZCCe+Sg7IrHLNkp1+keHrOLa/6RT9OXPPMufPz4yaxL6tN3bTOzUrU1ocid5iCZWRnW
6GhRvVrbvm93dfW1mjKHeBFTGXzEUx8397Mw+lF7J0umYLQjDsEHVE1+tTfc9ggkyn2RLqLUtW+U
XX4kyHQTOKHbHeWDfiUf+q/54n3/5KH/XOJ/dBnrgvLVyi0IA/zJ9kSw4UZ2w0P0JwTVeDdciUO+
NYSTHvGr7yYX7vCu2tY7yZMPLeF0TnRt7IzDf6MOur7ljy7oZPutMxRYVsJzMS/Z3rtEeVAGdaIL
w6/us+tP69fvfQ+Uy8kKw3EIX+RkVa5L9AXZWMVl1MTkTeZZiVPy7A1n7XDl7bizv3/85k/sbzjf
cDiShmXif+MAAs/K20eOKwPVe12vj1zxCU5ARrntX+ojS+a1OmU4mt9sIwRz6v2nRbHT/cFJ26c1
qlYVANlL2la3xrbZQxT3wh29zSX0AATumeYvx3kXfWLu/W1tuDbLQoFTHRyMVLlPnvJYlq0+9rzU
OFhUJ5XEVSelnAvOiztVTKJd1oC9WYMX58s6mX1Nu0GIuw+MO3s5N9Lp6eNX8N5Lh1/HWpndNSFZ
J5ejMtCoSEsFZ4IPEqmmfW34H7egvvOgOZSj+mEqJm6N3/avihUjzeJ4FhdjtJ+3s8sKhGFV2pD1
etW6iWftiaNlremgynMz954c0H39Z+x/WkE73Ur/nF6oMmGBYmHCav9tfyMgyJARt6+zGKa68sJw
yy/BfviqjU5wbm7FJjmzcAsgkfq07v1zOjn9mq1Xba+j7qvhJdWbrFNj2jY039D95LrdwRq9rM1D
XFO60y+lb815/MDKP9pYWzRL3rRTtn1BHrAzet+mxlcgDWq+vMtc+ZO58P1pl4/eMqmysHF5e22F
2QpZqg2+BQNt/HgHpINUCvWTgf6kxPfX5/6676+d8dUjIP6oaqxwffxH/CE4NFw2Gh6izHwjXL6I
z0u170xlHGqiRdXXnaL629lwnkysyBjTCIrQrqO7xUMle5T/bB6F7NZP+lb1xYao5a8GEXZfP+74
7/R72tYECwyLk6VTQhzhSjg6UZE7dovaprC/10t3CzLE7brmk7nrnX79pqmTpQzOIFLsSj6xJbT1
nY5Hxe3xPm3SOc83Kcvmi1wwrH18f+83appsw3UwmKcfk8WhoJ4h9HQKIj5iOXfjXN5H+llcyU6n
GHcft3ZyBPmr82BYVxmlZLb8J300G6SFJS6PczxbfNOvt7bLIm2PVoSv9bODsncWYCb+chBb2Csp
o540JicqaRG2UCmsFxgH5fw7LhF3UXBBLb0/J+ONXfQvHUnkH9/lCTb2r7s06DCMVLqGBfPkTY7z
xJF/yiLEq57ULRlC3nInOBjLHpGzOcZleN57wtUfmm3oW8snb/S9yQlxIEULsAMoD04LF0MSI8Ox
Z40jBt6pcVb4wZWSO5itt5ty35xFZ4d+9/EdvzcovGnzZFzspkZLMokZiFyPy8nrtwtzcO8nF4HT
uZT99x+3t765k2GYMg86GMq8a81n/WpfjUGRjpAKE5PmpC0JQshUgrR1G7TSHzfzXnfFl0tLVCJZ
4px+/divSLJqaadtRj9DyYc5YlvUpAWtDK9xa3RfQO4fJOK7Bd+NFGSfXcE74w9TLlZetm7vOLGH
rJ7pYlxBMQ6XA6qrYYUu9Yaf6ERTI1Uv+pqQP7FP8BIpDWcTxDlwLu1man+wG/KUWmv7yVN57+mb
VAaEIgMAMX5ahl89fcVGTB5LbIsbjxi/fb7Zp4abugi6N8Um9sAwF9vPvuV3xikQdoy/q5LG+I0l
ME7yMlRrm1pEJEd9Xqd+K58HKEBHok8+vsF370+jiGhZQhi/gaWLvCwQlwmNIPuC2GDZrxXzsjBV
/+Nm3rslejBnV3jGzN/kXEmbriY+XCINXs8iZPgNa6wlqlMZiiNl/5pKaB2UCI3mGBD1B8QD9fSt
9aTZqvFcKk5m7yI1cxWReB/f0O/PjRaoliomwsjfj1SxMnVpkU2Kw0GZI0bJrWyLVKnPCLe/r3bf
NqO+/fi1yZhCKaKZyBrPNBx2Rfzt4xt5twUGFovJgXW+dtLC/+XuvJYjR5Ks/URYgxa3EInMpK5i
scQNrKu6C1prPP3/gb27nQRziZ3Zu3/Mem56hp4RiHD3cD9+TpqBYV/yUWI0MbQZAEIvT/l39oon
Gs1EHk7vqGHkTpq1TmUUYggTlzrnvVEunxW53gsG73MnCdTZ6sKgoKFUtXmcIcTUB7OOHXgsXcmN
EUmy0edDrfXJ8jT6YLmbhE6AaLyf+f2e9TXQvfXTb6xv/afYh9YgG1jX7NEzDu1f6ATZhg/m9Mcu
/ufa6btYqbYJunKuB30UvNpCF+mIMHvqDp8DRPbsXzoYifxQDo97Vq8a1WiD0dcjS9w217NWsbK2
yXC59SqRGhyqYXKEJNw5LVcyCjYSaW6yCdzSuzQtFxKhZ/xBsuen4Rt6NgcGL1GEsAcbxV9HYTzm
a+UJT/Nt+2fjMNDPtNROdrrhAP/bfxBpRZw+pBCytl6aC69PvR3wX9eszy6Ede5CT3Amx7Tbx8bf
SyeuHFp2lBeepmgW9Bbrrl+YkkdVKJkCY04oPU/68L2WrE9LqSKFFKM5WIAIXr58fOOvJDCkExcm
NxnFNIfZpFroKnauYa8PDBCuAodVPBRe9BTuvmKvHBzskZpKCkBUelpvl6i3c1Wm6OTZjJif2HCK
U/oZ/O8Or+krcenmBiorfpIUXqYWuE24h7EpcuZv0Yv0EJnzEC2j7M0o4YMuHjpvvf7xQS7P+Y3C
/Pqj8aw9mu3fXuD/69amJPJB/ufe5vEPdK8v+Vxe//d/9zUFQ/oPlLUMGFigfhPpXvKn/qZ0EQzt
P0hgdNDbfBSdy8wl+i9SF/E/eNxCtwPGW18h0Hjq/+psmvy/uPXILaiyzuX7lzqbm6QWm1wo0jfR
ZFaOqrm+cZR1zHDPWCSiN5/JH6NHFAP9GfG1lMMOR8HXPR+5KRCuBjl8rAqADm8+Ckhvz3rZpE06
Q6fsDQfmNM6ylx3KOyWyqRm5veIwguTUERwO9vBlrxUhr6H6n/P/ahvOGuIe3QHC3zb+SY1hxY01
yl5yio/ztF7rFKRX5M6Tn1IVVSDGRJPdyfzak0YHvWiHMRp+y14Cu7rHzQ8ho1jb2tQLmc7aXHgE
9kCeFzUigfKLGP/qd2/621j7ulKDCgmP6vVZ9K4IuKTtVC4dY0qi39329yteT32sv3XH+bHyytvV
kY03whHiEb939E+74KgrO81DBQpQEW/zvkJY6ypiHQM7XX0bXCrPh4UKwlHzJS/+tf+237xy/3O5
9LKoOK/0gNsS7CLGWZKkvey1nvFrOUzu8LAijJH7c62cEwX1hLubz7wFGP1tVLdEIDUrITEv7Lcn
uVd1aM5zBmqnb8njfNd9RdbGi0KbmenThT95/PtgXLbq3saHd5asDSwL9gqpnWi7eq3OkNr0LRoZ
Hw1+f2xE2lmPtXEFizxr5dhgRTgOLh1cP3hEzfxRPv47PsBYS0wiT1lTNbb1Y9VE4XIO5fVzrXlo
4QYn5YgQIyF2cUS3+VH4Gr2YXcDutX28sLuFt83KSDE8UGTQ0On92hlUbiLcTuumsi05MtEvcKyd
asi1q05daZ3VQV37fWyPunCI0E3wlPnGFDS3F/f6Hpt88O/jcWlik4yJWm2q4YQJxKXpuuSeiVY3
9WYK8aS8rWv5xbm4QzTQ4Sac5+O/41ehK/tnjeu+X6RoUyPmYtfwA0aHFvofsI/AhNF97hD4/BI9
VDeSX55QNnbmo1Q6xl/1w4xo6e6FXO/b1qle/opN1pbExQiyg1+x5qTSMaW/qx7k3dWuf+YjM5sA
NnYJ+u+UJ7w+Dr+KNcW0LuvOw5wiAC487tzJNRB8ZGxTSqsNrazFdU0wmfnxsfXDc+qLJ9UW/PwA
NdYe2O3K4qBw5aSS/YIjedc20NPcXORC9aLmzox+CyET2Qb/WH/tLOzKVXyNS6vmAeisrfOcAR70
Q1KrHjONrnEYaxqTlGPv87VpQwE4fBD+VPa40KUrl/HS6taRNlC7j1Nfouhxml+sw9qpWnF8SCF7
ybF9CPcR3m/rOq93843FjVONykk24E5VPeRmvcUl5WZcuLbzvwSvdddkR/9Z3VnfEYTe+5RX10pi
R7IoI4m27QPOGbbVvFM9UcnPc6Iy4zruxKVrcRe/hgMHbSHCxL0JgcKQ6kptDnzFzxkp1Trvkd2E
d8UN2qfc+Pm4AFracajvT84qA6ZLEpKiAD2278FS0wZ45QrFE4w/rVBxZeNuZpJ253y+vwjrmJ6p
WWu3B+WETYZWN4Y+6Xry93crP6l/lOeIs4Jy7BPgJ9In8+f+PMAVowo6ChSCpBW6uJ17SKdSxSpG
JeU3qZ3f9KCk0TPXmTH/eH1XNvGNpTV/u/DYwZJJWgZFAwp0FYPVUGkVQCPKHWmIK68LOjsUQ9bq
/Noc3+ziwmTsCBmhSqCHFDC08x8ReIf0pB+W0BFOe2n1SoO5cZfYI7XgxQXU+V0xuqraIVy0dP1q
wVP4aWIGKfVKp7sZnCoDA7B2WtYWRHBffv14Qzfg5PWiMzyimspqFw7p7Rsejqopqnjee/15Pstn
cHiu8nWyzT/h0GMc7Jg9jT+jO3VnjO/Kd6SvY3L72F3O6iYYzdCtxfnUq54wAL1jxFvQDqFp+R8v
7r0r0d9Y2UQhLkIKHg8ravVoMY0vcmD+DQsS9WLqk4zs6Zt1ZKAmaCOPKhjG4rPaDD6ozh2I+pXL
xWDPPyY2i8gSoS4WqkleoN9MkAmajB+I+l0xPn+8lGuHcGXh5m0Pz7GsiOs3u7hbHM8cnuyG3fKV
NcQcllOeHCHicqS1V+0rBlOsNyo1SGE4/utenxYFEXw9/Tzrty5kCMS5k1WMp3LoahUAI+Nvvt43
dL2Xj5Hr6+NJSYHClMkVtuvLyyoq6xl95cYOP9G+nW6bP4uH4aYx6CpKTnePhuj8bPmiuz/xd+3A
IyRN0gCqCZeyOShgHeJaW+OpMFhUrnp0z4XZN7tm57S89oPfZl4cRiYlaC+Q2TIk/vYrtqNmxE3E
RmZLLz4S6Lq7nOq9rRZJ+FLBTGN4aVuKsGIABD329bB4vTDL47FLY0FxI6ld/LoVQtVbIFGVYHoA
owu7TomefRCbae9OQaLcZbWQlY7YaHrryMJkuDHUfGfLzJTHMk+iwK0aqM/sLgABnY7qzHupysfe
7scwFV01CmKYQiDHLZgLCuWbzKxmR2bsyraQl3d2Tvb7V/3a0KGPvIZeXPrmy2vA8BdhKTTcuXQo
3ATQqPoMWtnRwbDs9q6vfepLa+uFvrhHndYGQzpnmges9pgFlQtXpTt2/1op+9VxsyhSGD4200jb
Clgbhw3ckSi7rYNc2jH2JGbmbesJTJ7f7uKV3hdm1i38x9om8IapqiHhjDXIN5zhtM5dV2CjgEkB
QPz4c13z2pemNsHXMno9TINK86TmpI2LAxHGzoHYs7D++4sv1LboHAgtFqC0t2Mt9q2i2UPXvX/V
vd2wzZkzhXRhnIgNox3K3D3PxnNxUr3E7Y79QfDXDVTdwZO8xt+tF6w7tPEB+Dfm4zkVnMTteZ+r
fiogA9VfzzvUSzSSjpY3HpJP+Xfz53yz57xfk4SPDG6OfBSKATSxGFxfRdH3dUITEA5FUQiCaAU7
ey/3Kx/wzQI3Tk5SCn0pTOyJ8fitUcwvHUC7fz20v7GxibtL2tWAsrHRLarTZw/WniDtlcC+5j7w
nFDWZShz8wjJCrVpkZ3Tvaif/oQjp4BhEHbZszANe+p2Vx6Qr3nWf9l6HTq8OPFl36RC31U6p3EE
3w+kL/Syn5SP6ueQed3Qle/2oOPy+hE2h4KMksFPUB/UrbchT6/yohCmerWJtod5zn7VvukWh/qe
vPqL5f0Kn+Pn8Db7A9azW/UYu+2NcZt86cC6mjsX/lqWu85TUcki60TIZHNgklqIg2wS/nZfzQn1
SGjEXd1dQdSIpTqSVznzzV6F630kALYOkgBSk1W2YTueLad9CZtDonlo6yAOklmeoAkvWVPtZNPv
T9JbOxvn3FPDqvRytSN04Qn6yOmU1xCdpIWpQBc7Li8fe+jNVMAae1aD/GqVLo/2bhBUoBohpnOq
eRU8Fd/MCABr7iUP+V3WOuat+mA+6N+s83yqP69na+/xsA7VbU7Wah7AECCaK9PgjFaNxgCTkAdn
RXPbU4wVgIhNzyuGUz8nJxGCfXs6gXtxokN1hGbxtJzTR/0wUX2K/wRCfsqOsp08jbsdkveH/u1P
23iNctCVSan5aWOS+5X00uuqGys0aWbtKDR/ffwd9oxtPMg6U9SzceQ1ggU94hQvTmfWrdOFYCGA
EhSP9FmUnbv03ve+WeEWrS4KYa4LdU56ozXeMtcwSu6h/67eG8j4DF2XNMRoNrGzw7vrbVpqXjD0
zljdCnVqh/3Xjzdvz8gmZhlL20NijBFVSQ8oV/iZEThBVZw+NnMlNrJfF4vZuJ5hBE0xGthp3MBX
3PRsJODMMtvyO79hNvKkex9bvPqBLgxujiA8jLVaF3ygtAAjWjCgPf3LofHtkjbnbhjMWJ57LOjl
73gYfGXaC/A7H+e153MRr8SuMmO1YdOs+lmb4bJtXpjs/3if9mxsSpxmnGWTVWBjTKyvSVd/jTto
MaPg33HO/3yO11rTxVIa5E/yQMNM1EMc+zyGR26PvXMpr3rECyPK24zWiJo5nCaMLGEIVXp8ZzZo
2zfWTZZGnxQkMeAjlXdgGetXfhvf35yC15zjYmFDzd1FdJqoo6lfBlF4Kq32vjeC8yBRzAlbvw91
eJxhc/34u12NdhdrXb/rhV2lUao81LHLs/KQJwakh7PXCBZknP9HR/SaVlyYWhqzF9SFg66klWMp
7aktAt4j0c6NvXoSyZQgOlB0MBfb+0TPvc0MVjQtk61BLG4CLJi0fxFH959h+x8721s1BXqfVxJ2
cNq3BtXG26yy+6f2R3YAUeOUt+g5Sp55nO6YPtlZ4xWvtHa4JUAhOiJ12+dqbYoCjMK8ueZM9eMm
+5Vou82ZK/HwjY1NHpRkY6eKJTbWubGF/uwkQA3qTF+7Y3xb3nZ/dE7xBLloXJ13H8h769vcQHOY
smZMsd039kqK08OW64iDN8Bb60i/1+GAvrOzaaeqtWd2/fcXJ7QpmZ2WVrMlmD2D0BLU3f/xy62n
98KEVMi1ulS8ZCsGpukXPimNtLOKKxcAQAmjUCtSGST4xsSoNYwlLzwVJp3CWMucH2CvNt6pjV2z
AhGfYdJCEMkdN1YMtTCkNlt0Lw+rk1hIB2j5b8wq3HH4V6BCFh3ztXFuAop9R1FXhoU4G6QwnvYg
n0FFn9a2LsLltk7QF77AHO3lbrH77H/t7Wwc8hu7m7MgVJDiizJ21xrNOlKG6hlcbpCr0oCt6dyp
ny1vckLf8AM7O8J2DsDE9JJb6zZxoh+mk90y0LVfHXhXO6JXCuoPzKfFBwb4+fYA5UPeLGNt6t5i
2coBfAa6EFRcRTfz5l2g1rsLsTG28QGi3CFYOmi6V9KxnLPbJd7rba9/4c02qyL+y2CSYgW+v8Og
x+3UlHWZmF7Osxra+AD9Bh3+pugliBrKqaORVaWvx0JyO0Wh+Vk0mfNwRJjIOkflTWjel5qQ5jsZ
wPsnLsAUOO0YYV1nzEB9v91lqPANq1TWlwdTjeMLpNPLCYzYwboHb/rLjG35Nvg63mjux9H43aVa
zUIfuIIEqTZvqxgqFObm0OOAEBXyxlJ0I4sqZFl7H5t535LDDuP+QP919OXetWxNparicQ6p2d0F
fgHfI0QZqYPMlPEkNLaEJADc1trOpl5bHEV7nrksjZnRTe7eihHOyuSBJYXBTasWd+mALpyU7uTT
V80wkQnAEFQdoz5vP52iwL3cRD17CNXidG7Fe3XaSZret7whbmJ6jM4KEng0/TY26Pc0k1jTC2s9
+Ux4gmUgcg0nupcogTBdxrjLXkx8j1tcbVKE5GuB+tS226cOjVzkFa2r5FY+D4M9/p5cGC2/re+g
zB1+KnCxMnRZ36aR36ugfIqn8bjbXH3nftZfwSQpYoM0qOnpvt1d4PR0zItlhWwsFJ/Ss35aMd/R
TePvIcTeOZ+NqY0HnichlLIGU710F9FYCEtr56i8S7pfLVBygQgP7YHtVB4NrJLahwjc1aDuMXxN
sq/G5EM6405i6fRh72YMsO3cvXevi43R1SNeZADzTKmy7jHa/DI+Q+OW/6H+pojY37e+4DVe2HlG
5GQQrJ+0dU5ux8O8L15uzG8+YKv084C4nEraWt0qhxV4t05q60DEJEd5kfdH49e/+MbFbyxuvqNY
NeiENVg07/qXFMJvekYIe5xTaDL/V1Oe7zJXDNKZfCU7gNZ2+wJA0w1hg0xeZSmW4DC2qvwol2Z8
CDXgd0kP3XjdSd3h4+967bRCqEi7kIknZng2+6oXQtolhcZZ6oT7ukF9uUjbzvm/GdlspVSOSYrM
i+op5cMSPJvRz4///lXHdrmK1bleHM6+pJnKkO/fiKzhBDcFwpQACe8abwWbzUeoUfqfe4fyissm
t/tn7zbVo3aug1yjWu8hmhbaY1A8VEb0VIaA0XfW9w7euh6NC0ubGISKlKTnNZbUWHKGYbTVcrlN
w5doHGxp/o4chROEftoMO9ny+8LVaphpC/rJMJyRy77dWDOeMhAcbGz1Df6iQ/EQufIpR+jFW0lf
0s97znPX4GZPk7DRuzTB4Jq/aumt4i43aIoI8A0Ach0rN/OnnWTumme7XONmczOUdOY0X08nOXH+
de6/Z8U57n4gh9fs0sNfdWRQBkmvc0g8DzY7KuhlEXTg/EEq6752aP3hq3Ef0ZunFb02AindGn9+
fHyu3nFDViGwJjdjOOPtRxxRto06cLZwYomfW9FClUsrf39sY/0uW2+p0AYA2aaub/vNJo4hKU1I
pwuRsMwxx+7AY9hGMRCO/70sZo00H5na1DaTbozjKg9WIGTDGJ43Hdf5Bwsc2A2d3H3Whiu5Aw9S
+CcVJlpW+vvN9sl1FNBsJPTIcXqqJVm4SWp5hIbGyiq3SUILjY+yl4oDG5T5OHH1Ee1K46u2hHHn
frzPV4IEV3IF2UHrZ71LZNQ8EBsjQCMmGNBIzJLB10Xh+6jpD4Mspva4hHsYgytxEItrI5nTQxtr
83KLJuBhssWbYjgMAN7pLEivM9ICtevoR3K3N5twxavyhpHQeVoFoKHNf7vdczDlmr42dsaOZAb9
PrfT+5shHtQ9r3rtwzKMRFKPsvs6lP7WUlrIRqCEPFvmc+BXh+kIyO62sVN3H9997bPxJAPMCmJY
V+RNBOziFoBMMVJEnL7q0OSjUe2NCHDISeFk9eHjM3L1GQiHDjmETLUNBsm3Cys0rSo0a2ELz+rZ
qJ6r59wLThAtajfVHxLWARJCHOZIp48NX/t00JoAql3HpKh+vLWrTnPWWwq1RUNtwRZ9VpDNar98
bOOKt2ZOhkFVXmKwF2/noCIRuTNdZG2TlTMekC9ep4RfEqW+AWnhK7qAMlMm72FO6cfz2996HXAU
zCMx68hzH//9dm2ZlMyG1mI3MJsIjHkdoPFryIKPslg3H3UtYbP7MoaGEjGw4bZbkvTWaDvxYGmx
+tTCwOB3ZYCDx4Ge9DmYzzn6gq4JBPpeQ9XJCdXSRENcnZDissbkvlaH8VMvSAh21q1528LrAjGD
hrLZbATHPraYPrPM9jbJF8WdhoAxlHocfkKmMZ+FJVd8S+yCn0GmqTdWlwcnrQ5j0GaG8jAuXXPu
qvAvReh5lBkT40ZGHHpmqrVuV1nPsVg0zrSgez32WfGgtbCKz3GPr+30xInHLDpWWdf6lTHBBySN
yvJnnmfzGUVLSfLbLNKflHZMTZg22/F7jajf4xhXleWKxcj5i6UovjNSxcjdqtfQLYx0qzwl02g9
C0advfRdVn0KpXn+kiHAh3MV5XPdR8bNUsxJaZtTrFLsDEJl9kNpiO/loagfxBAZGWSkoiMeS4dE
I7O+K01o/rUEAaw65agze2AMeevMcq/eSVJtPlnJZEmOJCLUw9y6ULzkajTCzVOl87MuR5EvtN30
RVErXXNrSWz9xkJZ1UnmHlVuY2n6W4gB13drEai+GGXFDyuYoOVEkTl/DgF83Ek1DIx1G3WumS8M
BplS9zPIx9ZNMqQ8lSkLfsL5aN6wL5MvKRSr08lsdUepVP1FMOFkddp81D/TxBtlP2pn69TOrfRF
HyMLEjw1j0RvyJf5D22e6p/ZEEPK1ldCfSMjeAaNaI8MciF3HQJKcEoPtqwF+qciEJFuLCeUPFsl
zHs7Rg7zLGW68gWur+UpRiMNxfOphh+kzoPbMK3DQ2Iixeagpp4qh6S39MrVQ3OmACaWntWizGnX
kIvkDhwR4XkJWR0KabrTJ11HDc6ID5JRirDyjKWnVDLz3jnocLmcBISLNMG1xEH2yjQyvCgpZIep
UwtdYUS42soYPqFM1nsoG0knsxJnGzYt4TaKp9BP6ir+WcPneovwfIV4VpccVaNDKmnsq1s91hS3
NCLL7imJIHzbxcgqROIPTNpja3wn+XsoSTgdJNcCF+nN+NRog+ov9Yho4/pDZKUsT72YNQdZFqgX
yAnlibrsjnKUaH5ej82RkCw4Vi/UB0mZK1dATuM0aFH5ue+qxhXGHl51FG/PSdJBt5qTLlCJGT9L
RDrZQdO4go5FWBZfDooABhLDOjfRVLhm2uWc8gnCObGqnCJFtDjtmgCRQHPSrEPWF6mLnnH4FGlB
FtlGEo2NA0ubjgtEouz3LJq5U/QtiJoEQhWZ4ZEnBSlmRm8QtV3g910WFFmj1FcAXH4HVg/E14i+
KatqGYyPsjNC2Bq4QjkYLqgG/aGIDFvovHJsz0oc8wkthymfozFGUBEpUHQJajvDEGkydh6Aepjx
z4ekRuoygcz2aTClisH0aZ5PirWqUqPTdo6aKTnOIapts3oz10L0QzTT+dCt1H+1kB9LGF4P/Ovh
ZhnmKfe7Opqf5DoQbkRxHmxEd2MHBUzzccis5GyUpX6qKrO9D+Hzs1GU7w5JKsJ4g4Bue6M1Pfed
Ad9TOAeA+gcIMT7nTRb97sI4vBnKsbTVpFwQVQJ0X9ZReTCnxbpHsax1UKoPP6XIAA6OkS7lcTCE
yNerLj8MxtJ/QxU0uTeNxbzJGyv41Eeq7kiIFvj6iIq43JbzoxkUpqOFhfLSBlX/RZlHME/Mff2c
q6brnRgFzptALJKnyEBGOC6L/puGgi9qpBC4yC2f0xoj+E5RoP6hIgZsx4k4ekEZTzeLMFmelGZL
hFiuzpiA2onOiHqODV97hmqrVvboJ1qR+KllKnT5tKysnvY0oZHdwvF7SubB/K6Lwwz1GeCen5lk
Riy+bJ5mXMs3mJDDr/msLm7XRcPdEC9D55lQw5b2VLOas5WI8nRrjoX2wtCQVNiLoHQPutSjcyrH
yZ+ghc2HnEMcOiMsqj97Q5r9QciT1lng3EfHjmdfg36FmEhuBG0zoRXE8Q96T9Z5QArxmIdoduqJ
Bu8+KGE0+eq2FW1llYnNdHk595XeIT85higM9qI0OYigqX6Wq7Mnlbr10HX5qtUqjhSO0ceCHrqT
HhJl7OjnzhF6yqjcD1/RFbQ+W70m+yiyfmF8nlhXVTWCHj3SSUFcPw6WJXwZubH2Atj7aSHc+21b
jI7ZtfExDI3am6Yq+E1sNO+TNOztEEHkT4ESBX7aE1DCYgq/4KThgDdantILTMMoc0+nZRgSQsrQ
H6GkL/yxo4OPJPnsRGooHsTAqLyIRNKtkqi3gX/3J7OQykdAbcGnIlEb6JyWX3VB6UPTOg0FZtQo
zWkef0RG1h3kFFlARCCtx8lampMZGoo3QIVxZ1bolI4C3ClWDxSxkUFto/WZ0YjWiuAlj7XQsDN9
0G8DBu6ZKkevj3r7pKMoZ1qRcapTSyIjiM0bIxjqyVHrGhFQyyz5VALijBLAhxjwuBaocmwbQxM9
mb3OTGdAFLArVRgixxQy/aegFshHVkYTOIWiDV+kWcFRMYybmsh+ykOHDqPWPfNIq+5GtUIE3OqH
2g1GkGI2E7sqGt7CZBtSX9iQ0OluMjbto5nK6S31aQVFckH0i3SZfsEmoX9CALlTPHnOymdVmLPC
HstUNCC7RMjSnZVgmg+L3pef9aVHDLkZx/Y3V7v5kmud8I2S2vAjCPS6gPgoRvlZ6nGnWWq4sIxa
Nuq60XAU8zGYXXMKpCOKk+QiyN4NuYLQQJ1ITyG9ImZfwENqdWOXan2jBQF9jaRTEXYIzRChb22A
nTxUisSyaxGt9vsJ1cBjEdUlkgWd2B/GoG6PaBiov2GJiyInRV/+FJp58pQWEbX9tJt+pAQ1xyh6
+C6bCVmupkE9Jax0tzOGn4ORVGd6pvRUIpnInCT0ryFfW2Xfi9rtYSv5qaizfggrxECLpQdNnHH1
HSklx1WjMv1GIpnAk7YYebqq0caTnY5a9lkIw+QgjkUGwSJEyp4I/8uLRs/MCU0z/l4V1uJU+VzY
xtzCOyON4Qw7tVXbZWnOh16reien33M05BoBTPCrn7uysA5jvwaZ9BTMBYMHvwtNP0oyKYpgyN+Z
6XueLT+DFxtXS9IsOb0g63dBOy7SQY8NFRVNsQ4OpOooTRtK0Hy1AhHI4ChV9/nI97WDcETYdonr
B/SmVTfSG+mzjJfziUUoKOjz7Ebhoqt2l2az06rt5PGOVf0hluHSnoym86pqzA5x1g2kcsBRvchE
HCOWjfY0Ivt5E+PGNTsdCp0BikHpPcBnkNHIUv4lNyvEjiVEp3UXWnM2cVQsP9KU9rOWpN2Pboo1
Z6mh3fb5COaRvFp6oOjTPYzFMD3Oetf3dppXuk8GnNziaoZzHtTyr6gKTDjs51H+jVpm0TlZFLU7
ZaANuQ7wEpr3cAjxmoawj4VtnoBlAH24tdDGCu6YYHOkI/Nr9sqd0N3tMQtsKGFebWlUZAwemyJG
t4Deghpb2fCA8GS/uu1f1lGeILPxSaRNPpAgyzaZUGgPxjl0RDv7YpzSrx8/Rt9X1nTeoNbajOQf
8vm3j0KhivohGDIwC3L8I5RJh8IiVPyPjbw+1zdPTwqGvDoZaqZzvm2vouws6oKY087+Lf9G+Lw+
a7B7CL9o7CO5NDnt7ezWh8GZFWf5pN3Vt6KbeAacrU64U2i/8gi+/CVbCHk+5SiravwSXljwif1h
dV/Kaq9Zt2dks6mNNHSLOGAkzn/3wy0k+Hai73y4KyUSvtw/e6qsRcaLjkGwdC2hDCOyL/3Sf/PW
+hp71n17GL+Fj9bv4Yd8A8nITmHm6nG5MLq5HIkSms0QFTp6xZ1j6c9htje0+r4M+3ZZmzqTtigl
np5lmV9mJ3kOfhcu3lq4T+Es715G/svhRfV1r2Z3par91u76TS+2szCmbJzL9WAcAl+CA0e30a84
LufmpX0e7hq4xPbn09+XglajrzODorQCD94azaOlqRuR4QnpYXAHENA5BKUo/f4VgriqE5v7QLJf
066zevd/wdyyZ39TiFbrpKjChc8ZQFABhWRpV4ii0JdsbtZqfvJJdTtPPxRkDnd7ULrrl+SftW9q
+hAndxlpC+M9wWcpf17BgvG048yv2qDnAz2MBmHTtoyoxDUZnMj6dPG7JT8mvek2e0iaqwf2wsb6
7y8OTj1JiDXP2AAm4InjU7Tq5sU3U7MH47x+RC8sbU6LFNCRkGosDb/k3wh3PjE0fmtkrniQ3fkY
OLK/N1e9/sV3fvvC4uZ8hDB8ynq77l9KmhPdqFPiFOWjkf9sjf/kJvufJ1v3NnJzIOZchumxf12e
cqBfV9jlD8jR3N41uIShU7qpW/xFevJxcLrSsOMS/rPIbUjIDFVQUw27K+QoBLl3zH3Vls6Dh3Y8
jHN7qPBdg5vwsOiVJibrrma39R/FSfagS4EHI6f44K/z8Xs37eotv1jgJlIIjSTObYBrsybTKcff
Kdlb/qssn6sy8II97uzrgenC3CZGWDCMjYm+fkfLbm9W6hTjQHFnukGM1aECQ9wFsRfvckxfAVfx
IaHWpKS+ImW2xXuhlJUqThgPU33zTMh1U199qOgVcG6cvcGwq1eDvAmUAyp3yBG+vfYK9eVcSzE2
NVx59jVHPCf9LjaKnU97xftrSSlL+8fa5hNCGJGLsoi14jZn8Kz0Vdf8tW6jsEvkcy3E6wQjaD5U
pBW27Gip0qjiKE+6l7SKfCcIaCaMYbsXb6955ksrmzBvBoFklug2eaKFynh4q/ea3c4vH1/tq0uB
gQXicZT3YPZ4+40GVez4DUBJjTQ7qX3oB6P0+d8wAXXfypywavls0oYolYzZJJf0mij9luvxiQfj
Hx+beD/yr7/+579tbCJMNaRqNHfYGDllLn1FNLx6+tM55N7BaRVzKSY3xoGUtmI6lXTch4Rd8838
iP/+CZvQI8wtVZOYnyAlP2rzW6HfrUS22Z5SztUQhy6SRN8UhtV3Dc1c0Ko6WnSS2h/Bk+QaXyNn
Oequ+mCgOchxj857eI1rbTEee5BTrIQG5GKbsFOr6IYkXHB21/SB92V/DrEd368YvxVcGPvSjfhS
xk6LoAjtlNiW7BLu75vwNN5q4QGefjZ9+GMCSfbQ545wNo/Rzb9D27Yegn9+55bAF1E1MwEVziTv
Afq0GDEnu/y0Sp+mTvtN/Dx+s3z9mCy+cNpDCV11rJemN/coqyQxHVK2aKoUR+1of6mdM0yhbVXo
eDYP7ay5SpzZRfbcGMey3Jt0v34DLta+cX+51gojx4WQcmhfTH/29Pys/hXh4AdHOhNRXusgh3Ps
Bvf/lqe6sL0JZ3MeWQOVaXLkPHrSYt2rpuDPKNSPO7f8qke8sLPxiFHD+BMqcfjd05jZksuemr+p
EN+Z7pqLr2Vw3S0/79Ug9sxuHBj8Yo2AJBrftoNpjAHftH5Ikj0IxnqJtonk5QnauDCijdYNNYtb
ibhUp36qngd0YUe4MVcNJjzYi3yIC6e5+1f5fV+LLG8uzsZ3Ka2KIALVVa9Xn3XkZ2eZB1XUOx9/
v2tJ1uUKN6my1qVLHizsI0A3FJ617NwlyamfjDMjZjfVWN82arET3659OxBL1FXWgQSeUm/jW1VF
k8H0pwFkHKlDIXUq9XmJmp2VXfP9l1Y2lw95zSYY1djwil9NlNHKe1nSUwpf8scbuLeYzT2rqmlc
rAkzZj2jTvyiFSGV9z3q/WufCW06AOTw2IAi31hZUho787plIo1OgNty2n6qVA2K1tDUc7eR5m6x
KzkJH6Uxkiv34zXK65/f3oNL85tLLilN19KsNyCLlP34flVGLn2kDT8ZqLoHbnGMRnc+zDDTpS4d
G0KJZ7nxz49/xbW0aKVEhgMYFSnAIG+PTZmlibk0pcE8oOYkumgP/4+7L1mSG9ei+xfv+YIziQiH
FxxzrqxBpZI2DKkkgTNAgAOAX/Jv+MN8Uu2wpWq56z0vvVG0Ql3FTBIE7j33DLX+f3iY8S2eCiFB
sL97C2yIEFj1KpB5ceNlFjOWf2qieMpX23uvOvr78kS5QCAZuVHjQc5480RnTPU9q+ERzm877f00
PCAvMx1S2CIc5KmDTp6+/hvx6n9fSLD4ReF/W0ju34NlMI6zexLiG4aYSR76PT1irBSm836CrSEx
sDtr9uGLm9kWavT/XK6CizvIlQE5F97Rb2v00ZVwv63WKHfUBfGlKSMPt4CHf14mf+Ak/36VN4sV
g2yzxXLDOnmMHsMPIGIVN8dGPRbBeXu92eZsO/6eWOUP7ePvV31zIKGvYpZv47uJDPTIU/QSUQgt
JlhEryl1Mws73SdWdHfvVjl/34BwYWRzgLoHUdTfHIWh9hGDGDXW7OdKp5VTNla+7kfkqulvjdxR
ca53cPRHttg/3+c/oOO3C+MMxNAPLnZv38eejtppInzjem8fwgO+YA7gHxKXBlXnpcvNLoa+ROXk
R1TCVPkFc9TstqbfU7r86U365XO8BUIGODuz2FFR7jr3lXtkGHTO9Z4s9//8ff/8hG/hh7AxcQB/
vjm2VNi5fSxtXKc0hVPw6/xtOFi5/W3JdLZ+DovwqI/voi7u37Ze3OVfrnr7919wukiOt3xSE8Ew
Gja5uKldWhUDtB59/j6y+8e19MvF3mxKxq1AmAxwsdFVyBWhoLz3Kchh79zJ9y7z5g2F8ZqLEDTc
yXp/892+2aonrGxKWaw5f0BU9uNY1uU/X/S9a97+/Zf72MRrN0wSX63Sfqb0t2CtMo+/t6u/d5Xb
Wv3lKgSsfStscBXkBCNROvNNSkU65Oo4wbgVAcRToc7N43tf7o+vwC/P7U2tKJZ19QaNy4akz5rm
EUPdBOyFpOneeXTvfb835eJaK1N5Gu9arR5Z9x2p3Umr33nR3rvGm3M+ELoVhGN1zNVnb7532gkE
pa//vBr+eMN8CG9w0MMU8K0amWmnsjaDa2whKxcPASQW6IuzBRqTvf/PLwUfsFvQJBjICKP/fUmw
SIiurfBsiAOmwXa/RmkVSzDp/mPlMzxTIwQzRcB0IHR4e6EBlDi1ioZgf2ox+i26A1zKi668SbX4
803i0Kfe/t8Yx/xhi4LTZ3AzjIHIGOkSv3/D2Z0DQyJOciSzZ/zq7GjepbfR879ljvze1d4sQbBe
WhBEJ4KDVmXi23KeEUJNSvUF/s/Zu1vV7bP/XvkiDwHbPczCoBmBvPn379Z6FVvIhqvJvCojIMPP
7HJzgO7gsObx1NyvGDT5OxC63oO//3C+oshFnQneoQeA5y3/35GrQXHvVPk8sTt/fVhsb+9V0zly
16x1xqsNninYMVfLeop1dNCqerYxE09i/0EYgzAhz8kqDuKSzWC2aFkvW8WPjDvZPByUY5fx4n4W
E/lLJfL/d1ZLhP3h/57Vcvkf//3bd9F/Gb99/y2x5fZTfyW2RP/CLoIFAiFf5NzqefzLX4Et3r9u
ryIqbhccEgjDA+x2/yuvJfD+Fdz+BT8I2c4tx+d/57UE9r8Q5IkOGeieA3tg4v+X//ZffxtJyTd/
/9V89ecL+H8WMdggsIUGPEliwL34dW8FjsCSpdKdABl39VTh2CN4sb0Nbm/X5hPpz6OzkN2o/Tgx
HTyL4GYGqmlo6v1mt+hDhu/rsLCUrjcyfNxFydRMXgrGYklHSUraL3XBKK9yHVlxOgnwPiWyNDgG
0u0q9hsWWSn9OciQc3V1JnfvOBXE3As7jrWakiVY46JlbWI5jlUip+o7tATNFdCnAquLFRWLprSr
Gn1oVTyfhDeRJBT20fQV2CYUIV1mdsVTGGypFUKN1CKO9KBa0He3Jqh3jEISz+01hedJYnqz5r+s
hetft/HXu/vGceLn3cWuGwQEKKYHL9mbhvCXM9/2dTwhRDpONOVXZHtYMOUKdKbY5DyAR6UQ5ZM0
05TPsQU8bG5f3GBBySjnKrGRCLmTrfeFOP3ZZduzikb1zuf7eZa9efrwyrdxyN1kMBgz/f75tD+x
QWw6TjbyEWy3+lAH9K4Sjn9cFD3MlIJXSBprF4D8Bubv3CZdx8HEDunjEvMTiUGal3St4J0l2TF4
sRpxz33qnvoYREWKHJqOTC+6of2N1Ibn3Syk5Lz7HHJwLKsuvPu5AobVnMxkxgJEzLU0Lv9k1/Ye
SNCS63kaDma5ggUOqltvdmqrDUhlkz6uAkwmr9OJxJz14rael2BkVdA17B+DsHbSGpJoHuj53viI
i7F588NfoahlgdjSGl65FZLO74YNtMleJgHS5HYO0JOsRl+faLCJiwA01MPPBTIOZk3/eXFEv59W
PxdHCGWOi5MZqUnQ4f9+80caoSfsQLFrWkAjQfXIu7jfh9S5Mj2o4+oQ2HLIkOwcG3G2VW0VdNJP
MFZ69oLBLwgfeC7bYUjXsG3KwBdj6gwq2nvt+JFEBmc7a5xCm33NjLpsCFJHIhFcsYsReE4OLUjS
CUvkYu3W3LYcLwvN/I1GjinZYpyUIQQ1sRDMDZyjKwcQcmu7xtESQOHdaLEnzcgus0/0vqpgm6wX
6LHBfpAlmOpdprdlxUs9sbOgLpJ4xfK9Vk17Zq7fnDtDP/mITikhJnilZIRopTKw+b/9EVLZJv6k
mrIfvQ0/7YQJNxRNm+vuhHRoIYfByfs++lCHhuxCotyyCpBouTh0TqrRbt55UHggeBK/vyY3p0i4
7MJZBLt4cCsZf3mNN89fe2ceEUDL6g28d9A2JWuLYG6vS+2JRBDv6q/rR0LZxdZOlHibQQBDG5/h
VBLlANxNskghC3vTyGufv7pkKjkL+aVSmLJAeSFyZkSIcD8OY0ZwtI94zCDLyB5uyL0c9hy7UyqI
Jfar5zpF57CplMS2Xnp7Om6t8o5IjRBJFFR8HyOUomw6shyrDue/L0f8hzyEG1Sg0yTmxCK92DXO
nLeLUalnxq5QGJDmXacw22ZQGrk7MOu8fV3lklN9NMGWj0MndnCXY8elzcHqHcuBdRcWdS8dUUsW
24vYmWDezX78w+LLlnDqOHunUbCnxhSxYKPzqm0B6B/sVhitNImozJYg+yRKxuoiB95mnPuvXrDY
8K/ekPndSpoTSCkq5san1tbHIULp0geIAIbGCnbZMDqkTPUZWRcndwLA/fWmSd5QCxHtYQ/xoJzj
jFvSSqUrSQ5vyiEF61pdTXfGIldFIOgutlb/wczeA2PeV1pbT12Nf6Gh9REJUVGBK8CwRsOUGyTe
NoMJzZSTdmz3qz3xpFbdp0bCrwgE/4JIv8s7q5lSwRxoBSiuObpCHoLK/dS5MH+cGvV9EpJkETJY
07XKoVEDP+r2MQm4+Kdu+IROeyv1HH+3ebfuFhGVC6+mA9pipFuuPfQRzosTwRIdnXKdDnW2eXAk
m4PNPmuMXA7eAiqqteS92h5Dad3VXrNb1nh8pCEtelgqj8snAbXu3htBR+xbsPWH/rjxhWLDILwc
2jC1Zz6mM5kJSO4zPU629cTmwCsh2OqLHl6aGW1W+6Kxf4Evbu+3yDnAdk7n/tRNSdvXTQZXGpaw
pvrWL/1pnWsUlRPbdbN3Cud5AvWmewH2efFXA/tygjkNQ+287m9eDI9LMC2pJDCvCOLxS6u9K3RO
IpFQXczaAmIVIn94rHauL6M7vj45Sz0Xsq5eTLi++pXbFLOXqHENS6UCmvF138OJAMVygonNmHAv
vhmee5DzGGg7oMTe6Wq+LuRG5PCdm++6Db3KNB6bHwNz+B7igmfEKBZ+H3c7Nfavi08+drrKKfHb
JPAOo/7SQqiQViR+sqS4QL3+HmHi53Hw6yYEv2j0bzfHAdT7t6zM3zchHoLBjeIBtsBT30A0gxEt
8cwB9gYgeUMMuAca9LSYaTiCvWUnQm94RSJytsao20OGgXN1ouepapwDaBL3/cjlEVKEgdTrSc9N
it23RH20HrtlaROn4tCIrF187D36OSBSXVrUXhlqSOfstUOUupS4aUj94DD3a3DgE903YnAfoiEn
cwQdJEgXuTHLnK+3Km9W045g10aw7kkt8/cl2Jbin0/UN/a3EdA3jECQ4IIYF/gf2G/TK8Z4Ra4M
g26hqrHjEjxvj88QRTjY65CbNaeQGq3Z0rpqB8HXVvvrzh2YKShe50I2p1YtX2c3+GIadnGtuEqh
abSyaHDfMyG/4YFvniU+JhLqcYZDwvq27lKexVBluHVq31cC0hRkGltPjosTpmdIMlnGdjv5BMk+
1ohUn5s8j63JP9+sW3fx5jOgKo1A8UDgHFjZb6kkCHygrrVsVlKLaT+rbj1yCCYZ0fI4OEEN7eV9
1XUfxlWM5fGv6mHCBoMQCNrdjTEE06yxYDVaBcHRQsBOcvMsyVbhL8nPok6Ho4Fkht6NFZUJheYC
bCJGSjaCzc/r2jpACWEdfv4XVrwsg6o720NgH/Ttj3Xe7ANXBi3FajcZCPnQdLTqDiIn6wCdXzpB
p3PnoaJMXOS/5RoyPp+gfuDRHVR47SGQTW4RkF5t1ZByo+tdOKkM4oH60cw8XbT1bnY5Qq3e3lRk
ZdzKffBKwIKHUe7vL6nYonhsLIGbYcKvwwy/BSOGwmxqS6CbevBGjP9WdCOzZ0FNt85ZHw4CMtbu
47S0Cus2stNpOEfbwZhwTKYB5YOluhOsBOMyVvW9qvqdwiwR3AE7jXj9ZVJjnZj4qQrSyGnIB78O
4iQaNBJXexhAz9GDicmYgsEGx8Ot3/Igq/sOzBCLR3vRbXedQag7yEpfQuGi6FppnMyN+wpd55Ii
L4wkbG0PeiNN4vVUFDia00oGkAyG5MCsps/DslWrhzjdLgvlZCCHC620kd1utn2ZIbwkk4jmKqy2
fvZpeKeG5gC1zYsHkjp3+9y1WDH57Rfejf4xWkboRRuZVKGKEmqJ13pdvNLvph5+I06KFCMIM12F
Vo5AzYYnkIcRjg+GqRZKWvcRASol1CkH2kEvxTYck0BucM+5B8WFVYrIto4xkT9kuEBUszQLPrM8
DWQCWSuoCcalsIes+g2PJwhAy75pJ91phZ7Yrl8ghkYLMSYjV0ESxMhLc+GemUF232dhh95OMBxS
HmiWBNyaDi7JuRjHtA5aiMD4cGFDldQhZEddYES+dC+zib/1jnz1A8xr1RT5BzZvR6A1YQvFFPdX
N6PV1fVtUCl1WIqerOXimGRg7BM+ZJRi9mLdkVcZjDs4r9rXCOVW3cGNzRA8vqpRTR5OOP+jCPZa
50Ei3YPIAGYAgZusEhZtYQBKUOPd9+QmwuxbcvBqa48Zcnhtni3tfV5o7+8sX51rT33eAungLJ0v
OEUe8Bi+4lTqU5+Q3FR+e42E0WnfjwC1xxDuN02bKHAF0hASs4Qg5+Xej/uvoC8jylrhPoJfsCGF
g3yporHESVLSkCSojiQETXgg8J5Elpmez70FLx934BZONRtMT8fs1oHeQdKyj2Qv0T6z/qRMCEs/
/sR6X3xchPmIrIrUwAUtiXVMn6ZW7iGUXqBggK7ftgR4Ia5p036Iz9ZCNLZBGeQoymJi2IEtDwMo
FkW39FAFqAGKodNUq+o89JfJyjcSfF9JRFGuAFT11xgKoHhO4MY5Q6kFCeKg971CvruGIj+j/BmU
B7xWfftxnpUHcgPezBGvR2qEBRkv8Y/Q3iYm0PKM9PkCJ7xIqsXHL9scDzr0VWRueOXGjh/8KuQp
cGtYVVjxA4VRgUErl7nNN2+q+uMoxymnLuYzKBBFC40rVNRJrcM1G2lfQu0gsxhywAIJDadgNFno
WDB9dJyr24biFtTbAwFaJ7tY4GeWIj3ibttg+tn77dPIvS0ZR3j72QBPOryFKTDKIAFuKFvHzbrW
qvKh6vNt4D9sC2gBMQZzKTLz+7CP8r4L+H6SE7wP3fWJo0Tqh+gFUsgnxWxylDFoLIOLvnRyD2aC
dDuAp3nmx83BbPKxblEJ9/wIcJ4XHtm+jjxmGVJTIfUzX1cDgaWN+jVZuv6+RjAYMngXIeDvCtuF
tIVY0lV9mPHRR2Qkw1FC5Zep72nJ0WsPdHtxLD2dYsG7Q72w7KaztzsPerANDZ6PIygN+nnKxWaP
SQeFfrbA8g1SfK6O7gBLGUhixxTsU1VYyNXJqGAX7UrYRigrxJzMu9bu8uzZbj7YW2F0X52XOThX
ms6ovZ02AdIHigTUodj6GpmNyOZKogjQhGjHnX9RBQ6uKfXhUe56iOVyJwi0hWHYufHKy7XoBklS
NPSYtM7xnRWtFUadNm51fJO/r5TcnmoKnPIeW1KXSWW+INf4iIMCPwZPzgxh3naCZw6rUaerkmAQ
TW7TGi8NNYeVhKlq0FaNFpGZzUCetwQ6h9Cf0RaRY2zzc0CWzyre8G0h1g2NGpKakmdH12DWUXF6
QlemLzipIlnfrTiDIH53wfxkARAQRe8NPITSQKGhiQK6I8o6h4ZjVOHapwCoEMX9g2RYANZoY/Qg
sXVQMngamvYV6erY5gPtFYJaeRw1aEHm2NtDKJ3PEkxm0lOWDdyuD43pfoRbZM5QscO7fmVDuR02
MtGH2PH1Dgp9dAbw0kJLjVHusEK9Ow9OuchBJ6tg+3hF3ta8HKm0X3DYZwHC6FLLUY/OFD6ujhNl
tuHonyxaBsECxqXYJriT1OgI6hldPH+EYNZH34BztQ3psOtC9mxP6AQ56nMH9kTVmPQTOm2xfpnX
A1jmRAD4GVHwNBNDyrVwLjbt8qq1BoiH1x2MP1ixWJzm1bwiJY7brxbU2cWwhE/IiwYmBqXAxVoK
rxpZhlCCJRMdQLMNth0p5JSfnAGbL9nce0+RD1sejjissB/u61qfIo73hol+SzY6wSdSIFKgUW6b
yTJqo2M16iYVvokgku4PUW3dhVYk0QoYeVhFGO8muBfoONLH2ZVJiIxq+Lirb06Dy0xbta8VzJHJ
iEloW+t8kbVJx5p/HkAMS0NPXjerb8sldj8JQCm06y8V9zUiG4DPdVT3SW2cJvNEfF7jcNrNDE4I
2q5eyKta4+/YAJYkWPX3KP7hGjfeLfAIaGciUjfuSGGaUCVuB9/w2pCjWw2vUY9DuG8KVbdwNdOb
KDEzE3nvDcggE+HXalUNUt6GGOZHMQwgjDfuWsFuHXD3ZWiW1xUez+f4xj4y4kpC1uf2BIE18lb2
gHS9EyZ0SyqCEuDAd1atdm6F87Cz6nnNQIjBmmsoFoGGz9rGjmSAmQN34u2wVjAJcIS4QyjCMZr7
RKNcQpPtWPex0KdJ3dwJ15+9GEKZqvY5tp8VpL1nG0FUqSd6CJ7AMWkNWHsMiPQxbBXunTrppivE
OGNIhnRvOCtIH7cFJhgK8B6OjMYUnDVA5bFBj3DvqGMqCxbZBqzY6IBoPH4a/LHBOzD26Rp7HKCp
vX2wYPO7m7SWu3DVVRLpx0lUEJ7PCPtAcV4sIdDWGNBBWrvq7Mjh3AIEuK+96eNiteRuRFTJIq/G
DF+dWu5cI0EbkVYN3GM4AnO8LpATp6qFl683H2Jn8yHbQ+aZmOznWheoTAm13VROUZRuY53KoYZc
2HVIAk1y0ThCZS7FbCGOZhSssJ1OY1dnbOgdIHP02QM8lERIukgszX60bisOvldiX7fxE+ajYVbC
Q+PiRYvvpqhGj81iFwIJBizIAOfq4zsC753jMuHNcWorY1I2aSvotd42flgbUJp7MGHdyVlTKybP
gah3TmOqE7ab7ghFM95K/A2OtNVJWTVcPxQCaoxiK5xuVZONFndT+A6IOGdqwD3VmMMEanvAUfLV
gSw6YdQQFPm82THuaUB44jOSLtojW1az36TUBw+jERTv/NRKiXtiUfsQDDYWllNlMB10nuCpb+0W
+EMDBs46m5K0ClsKJCryz43KeRRZJcJOX+q5R44cmAvBQOBW0RezpT6vbr0+hZTed+qeRt6jI609
ACdQ1qy4S+pJBlc/6goP5Ua3BFEKwwlVunMcJBhWfQo7vcfglRdNc3Nod/wnuxu/2aY22Pz6L15Y
z2AuAaEHFNK0OFIYBYUo8tTDMqqmWJFPcj9qAsUaKrINDpCwA5FobNRkpTYsGPZbjh9wodATWVMD
G1HjZeIx1OuYkexJx1VeR1ArjqRNlwBgXyPXdl/ZM0tad5N3TAHlxDn63W8vIrbCM0UoKWo7Jc/I
aSzMHHy0SeseGju+5zQcr3G0QMnW88PPjxDo4Hke63AP14UCM5k463nug5p5141YMspr2HFGnvVM
gIPDKQh67eWZLhqTENYcN+0XynF+WIR9IGMAp8nRQw0wt/QUdLJDIqrbf4VfTAeJLtwemsoPi4B3
iXKEPONcpnkbeG3Wziq8s2BaW+rmNtmRD7BTci/jVj2E/jrAR8esu79+ITFgxSsZLRgJASMYI+RE
LxPZAWYTx3C13XLypvs5dsWeheKpM6udDHSKjnTEvhnhrpc/5wZ6OfO+7y8tHzJZ1+ue9hoZdb3l
7eEf9bHqbagh7OW1sesvQf99kvrzWMllR0i360RFD9VI7NNsYeOlONu1Q+8kFtpJ212YwprATsfB
Co8//wAbC8QQu5kKjTHiGcYQH3oeRlkNOj+caqzzGI3WeUB3DVsHuyumeNSXur9BkRJYKoxCKBxh
nPEB9iIfKz2MR0dhtomvbZW9pb8i1348yKB1rnZt5TiPPEzTp1tQYrhcqxkMmxlqoLKCPe9lsWFd
tNXIShlb7DURSq0SeCWmYzBJ2UnkgGS+mvco46Ynd9YpSvE7n6DltuEM5SCX+IPivGCWBvTsszlv
arRujjU4x5qhuqRWkMQDJmYuLKS6+qmD03Q+NjikRAC8X2MAtpDc2zSwXmPJEjvlD9vo0+w6S7a4
s7rbIlSgMGeRLk55GaK2NM1WIubnBNfE5UnQNTOhbI7WxJejBGZFmWgyp6mbXQV7k6OgIdzrZu7l
I7W6chp855lV6D6he1aHrm2bpGvkcnF78Uy8rb/2cpLPyuwMiEkfb19ihH3KdXVgb7WK6Mmsptlr
rh6m23ygDzjYFIHBsRwFGqBD7J5EPZ+mFeBJiz4nMYA8E0RbLrmk2LSoPXy3veetjtSJpngEOgMo
CpLGDWN35YzxANtARgwdnm01/mrmAY5N86WFx1DaNTVg/BmMc8+C94bRI/qXfpE5nMLQJVV9Ga0m
yoxT7XjnbwAXAg68OMqjmMdZs4R2Lt1MbMsD3rMN4/La6iHKBwEGxlEYXozOWQIRzDoz4cX3zsKL
1YEZLBhuhyfBtgOavfGMdpY3PrZV4nY5n0f1pGX9XcCH/eT3MkqtIcYL5HVdAruObb9EoH4EFrmO
vi1T+JtKOIPhtSbaPoNMbONEjJdijqblXBMX/fSyosydZ1SJm/Vx8km7b6sewzmgpnpuhzt4ofZ3
FTYvgFVVgT7IPwwMwNDqr1sB0yRZGEwePNBXlwZ0XfNjq+s+hctFnG1V/aN263C3Vu7F6Qm2cFo5
KY3gpQTnEjRpYlXZOvj8tHkbzfBm7E3DvQ/ePJ88PU3FZPD7WU/sF/gpYr9yFvRfDXsgEcPJ7LmA
0eDJUVh1tPP9Bi6RYqCPGp4+WCwM9mu+/jKPDnpAilUd2sPFq4EFdXON2CU1LVnVxi8Co6o9r6dl
78DUrOzbyc4m3xc727QFn4362AtJk3kLG3iH8WE38r67khXeRtuqIB9k+rPk8bnptHryVvQiAZz4
pqmN97xy5Um6LsdRdPCFaz3Zk4e2TdufbO17eSO6gz1iArdyuB55dLsHZ+IZEyy4T+L2YjOPvlrN
dphC1pQVB643RCg+YEaFPMx1/kRptaXcwxvO7QG/JZpwFpINBEls8qmoYYoT6PFD5LcwL7FxiYhi
Gme7MEDBPOpUIZnkaOwPfGkSGmwazZzzcaD2Q4cvQGrHAyhI4T4XRPumZQhpUQSGYlHPMigSC4uN
fD8oATbCwHLTYXIoMH9ogIzBFg1TdZzHgqhyVDWY4/V0sOfl8HPFz6TqMbjRME1zgxvivX70qxFW
EhPcM8DzAGQKa73EiTBhFUPUFkIB52r0ksBRBu3dCqPOGRDAHKxNuYEPUmyIlClmxn2A5tN6mfvp
DmkW2xEpW68xYkrqjuxdg1PQBs9u9/MlVDqET7NwoXoz+FjKFGBghInuopft9j1Ce7QRSWcb8SBD
/B1b23qFR97XRZMPlGPoCQlFf/sNp9rpLQCwN/Bz2na210DagUEVOka41sUnqB6QCOEDQPLsRC3s
dY3QRS1jUx+dPtm6rSnZDbeJ4YLtD9aJdwaVPkxmU+w0fRIs873LNmzfGrfNCkbwpYeZ5gzjs3A1
mJeT+BT3XZcHHl0udK6av8aNKsaYlgq3BPrFjp5iNaLYYZlUDeowuj3mPVwieU8ClQVE3ZfDcLtj
1XZ0PdAJqlXgf61iMFIZnnZs0Z0DoAjA4zKXOvwxstrfB6MzQGZSi5Mf4enw8YUvtnMHG7P7lfl1
Aa+7vcWE2VNlxdmyACuZFFzhhuBsOTw6IwrgE5C4Ckc7CB3pxO0uZUtNz9vWwSmCL1MaTn3a3laf
iaDM9MTdHNEp98YPo9t4yciqS6jxBs1M5iNAp+O285xBZ1uATknf5qfb9hkOeeworPHSDCOMoLxQ
pVNErtRzVaY8HAZNQNQDasuuGJ1KnwZ6xomM/ta4GHKA5bwfbHNuzc2aaenhGjWtfsHgoYEo7nvL
606Y9otd7C1NuSgHToixNqVvY2i5APkQ5KG18QEazyAVnDmHbuocDANWEKfhvHaIl+Y8b75bRrX3
DRBDtK/m+aAF+mDTjIBkYKOFsS9yOX2AC551BvDE8K4GDEWr9Xm6zbQV5FcNYhTgZChQPKmqKxbe
B9ncBVVm5DgW7DYTnW1yWOChhOVVA7sn6JDqQX9bGIhYg6BJ57smQwO/JFaFzaPqZ/CBOHn158Uc
PX6eY+7u+Wq9Iv8PLIL5g2Y0fAjt6gMoStMFHnNWouy5SXTrozkSIM64U1DUaLJS3bcAXYJ2vJ9h
gZa0Mdg6AhuuVYUFGMOwPovqD7KBM4JcQY1YtPPid6Yk8QQnqc6Lj5wpN6nJ9AHlRkg1QGFAMXmg
PnlSs/OK68guAOZns5LZ8XXgqLG2DZL1QPtb4Vldd/75B7XtAcf/5mCG3mLhtOERDIEXiUHcWewB
uR3bqrtzYJNUCBe8oU1XL87WLWkYwzjRb4NXA/giYduQzMityBuM7BINMsKOWNaEGRXqQ3AdUMzE
kP057md/2Q56keZs1d4jjBfdm1nrljT4ptFWjuhXTYroAZkTi4XAgdH/R1greDFAvXGZLmwVnXFC
PnbYJ7BmlngPT1d9Cezpiy9bnZnFiYFVOMehUrDWZBKel2hHA+7OMEurhyPUNKoMZvcS0RBXMI0P
d6m5zUcDhS92gTSohHmpOvdeVNGZj4M4Ql0+X6NKfEcEbv1J2CBYwIaS7MAMeg2op9Hntl9dG76w
4EvktZnJpQNNovdiwFTTp87qn9GTxknVEWTzRilxhvHAY3JsuhA2gptfJTCoE7upJXD1GWrYsOKc
ffE87O3/k7Iz240cydL0qwzqulngvgBdNyR9lbtLcq0RN4QUoaBxNZLG/enn86hqVFbOTNc0kPCU
Z2qhczE75z//YlvaW+Wsz0tZ4FXhzMsJG9l0V/PXYNEZz09TkzYxtvoHHGTzKJ+1Oq7XW0GcjccO
9PRc9fSTQ7mv5OhH3eiq3Zz8SoiMeFnN9WcpMxu0G5jC95mxpv4WH9w09E17bxQj9+Wm7qHQwNa0
NsskxmNdt+NxHBAg1Lh+x0bwcwl8iB5UQhjyzvk5tc1mPxntM4oFKkTb5d5xpjdDVt62sudDueYi
HjMskTUteVqgIp4tA1Bdzp3zZJPbvRWwEuO2Zbkq3KdVZO99aqXb1K/LMOO8x3ecMtLS5mbYmlS6
Cf6niyj2fsEe2M1q31n6fJyFeunqZNwJ6a93q/XUudQLrt8Nu3Zp0ruJlApWOJ41k6HtbVy2aTOL
+GfIkw9t7y/0mvPb4Jj35bi8phinGT6lr+hfBzO79KsDPOjNG28qrlmmYVFql3W0Asch5ss9u4Ai
KKB3Tx91Q6nQGuwjLuq4oq+vDUhWPE644vYZrgj2HADDF/X3PjOYsimaNtsCjsHseCP99gfAX0QM
3n2CQdjoeXdL4nzW3Bwk0vevOcVdUNrsvlbFUTZ+aFnBU2UlT13vxgWQlTXfjIgHaz63Q/1Wld79
vNrzDnopbGgRNHtzWPHCzZIlbKX+sthZ92Raw2WAc+jcqlx1HiSGkoXbdBBEvWKfaEW6wV5zhVoF
cSof2l9lO5bbSszatksG1LDiRA+XXNIOm0sDCH+a0uJo9OuPppq4c3oARiXSy5gB9wjdeOhS9V1O
AIWNe6cX3kefOe+1OLQ4M+/EDPOib8fl3Lr6pegGBhemt+Iu/IPIRvCHSr7YIw1VW4+PeGqmh9If
L3XPdIiaA7WxBY0It8G1wanQvLUn42vHORkcSr4JUk43ezirJu+uMn0OK2CuPmU/CCd+8gCHwhaD
2W2fYX/orQ9StxnODjjaW9KixgI2mlVeRo7OvgyCLLZKSRlT9/phOrEuyqT2HsFvo863HrSWvYBq
0qPC4Nla/SZqUulHzGipQWh6FxMkhg+Y+KA3mv+s/LD1sFuV6Z2A9fYffEFECf1VSP/9DZLgg61E
HaYuI0xp7CZnPow8ukRbqio7q+vOtya4TstDXc9HHItIUjvOp1JL89CkpV7H5cMsjLdM2q92iQWd
P5z6yjzo6y9bqF2h5c/WWjy3qT5F/6HbIKRt5dJapx6DPDDjpnGfAksepzJ/zhkUmqVzwQj/H74A
/yOK/LOs+Oc/bz/zQzZLl6Wi/03p/ue7c/ajk0r+6v/b79p9yctH9aX+/E3/8pthi//j6OKP/uNf
3rDgZf3yOHx1y/VLMen8L2L57Tv/f//n//r6/Vuel+brb3/5IQfuRn5bik/uHwnzPszj/zfLftt9
1D+yHMXV33/Z4eff/nL7ib8z7IO/OkyY8UrAEAWafXCLpf47w15z/sodduNY+rDvaektePT/RbE3
/qoTvuGgUER4Srwn9FwSIXrxt7/Yxl8trDUB8V3LsGzEK/8Tiv2fRKdka0LYgsPvItjQeef/SZVS
tOyzVMm4HVbTsodmj/FCjzFZd4OvsCEWp9LprK0cvPFJ+pt5qr9b+QRB0u8dXDjXdbnMSzOd5Nqk
/4YE9H8eG9RjE84KGgVYSPg2/itfBe/PpldSjSF5YFA4hqGOHahwgGT6o4RTKzO8BZhCW/muNlfv
FLSjtq+7m7f24g/xqFNH9wOZMGmOpOQP1/j/wp7/U5w4p8qx0QLDfWAQyT8eF++PtFvZOplM9GKA
o8+SZCs2An0duwuGzeRDfJt6XVxyK6g2YLYIzBvNfio0J66dl7EZ5WXoPppypmf1K+PUOceEEIgX
mWQy9oy2PZAGDmynVHqYG5glagJBWsuJvmDBVL6008jTJvdozaLbab52GNfa37gj3uqh0QQn6wbZ
/n4JgjTYZrdRm8a1/jcn4U8SgttJCAyCRXQTqySLiIUblewP3GNLDm5CVQDr5fef1lP9YDGenlb5
JjzpXboJFLC0n80gtV783LgzqtY/6FO5Hn5/mkrpdBpJ0D0iNRNbRxjX//4yOTwofyCScYRkyPGY
3DItCECBePevRwjohct5p8lwGR1NRr85/mkqz2ljr/C9O3vbeBR6ut9zagWJ9KVRbmh156h0imk7
l3CV2tKUFyZUuAUqq6fiGZa7ulicJ5FVn0Hn3pf2/GB3WXfA7d87O1r5YGHYcA0ssUunarkTeQ7G
s6bqfkpmzAWhteQKe1dh1ulJ5WtxwUjLetGN+rg2XhPCSzQPqb12J2OmGLRK4xObnhe2mPG+z9oN
bgPIkS06oyZw8mtQBGJvp9AyGoaDJJ9Vz9awrv8m2sm5LQX/5AX+PpUIepDB2yxarFa3U/2Hi23P
tqyQHcpQiO4n1iX9VTlZv1FZGsp1MY5L4zwkNQKvrhNWaGP8ed8U6hfWudP94Kp9WfSyhdKZExpI
B9rgsX6u3OA7P+vuhmXpzoUnPuVaq7MxK2uzji3SOIrPUPq2dpZUtv+8HBPm8YcgL+tN2c7iaTb7
Zut2w8m2tfsymU6WyJyHlAHp6siLg6aGidVzDU/v2+ph8zgoSrL11pROtCRb32+zbVEfdEtTV8/t
Hsdxru+7qnrKVlxh3TlrLkLVP3G4fin92TimzpD+m5giB1nTv5xh0qkJeqGE91wPEy0yK//Eoq38
DMGAg8OBMUG8XmYX5366GCzXH1tgToRGqwqrxcF5EKYMKEew0dYLrWgVpv2J6kFn3O9ap6Uxvvt4
yzrJWJ0b50fnoWtIBOEBtvQYQ0847WWBdy6VaaNM0Mx4bIxPtBBwmmdkxq4wf4nbgwzd+9s8lRsP
u/q7FZlTKJxiV9QTJScmdzFFdXdyWwaOAnJVkuOhwXedpNWZd0M5PAvNpDbFk2GVzhU/pZcRRrdZ
ABHoq7tvmP7Hc5e/dL2+S5sWdviGXC0BBckESHGqy9BsQAEx+8qRIonu6unFORN+ExtYItvKLCLN
CldbXUU1PTbBykxhbU94KJaxTYaHVfifZZ5zycqnQqRvWjIzGwiBvemzAqMJEXC8qKJ78oyntaFx
cAMviUoDDGIdQITN/LFyxw+5XFXV74aVZVcVxnxfiV/jlNmvBgW/VxkhJFbnDlLbg49/2yHQsyBq
xtpCUYS5/iid/swke96K0ipuvTBx0vWZ4Vp+dYr72df69SEZfS+G2QpFqBrdZmPUHASrgEF3hsgF
ukKyghrgXZhO8sHUYQb52sdU6cFWdcs9Fa95nzf1P17gf3acP+9eNiZhC8R9vJtBcwRiF/GM2Odo
r4iegtROr6gGps0QiAbLrzTfWRDlT4ZUyOra+oFcKX83DQ4CHmj+D4RLapHhlerNEOsvUfr+z4k5
pFFucfg1L0ozxP3vl6CHrEu2TxOmScrQaExOY0X6SujWNu5waEaiqkmgP4rbkotsJWzmwv6yizdM
qknghU13KOYl/dkk5Tcs5uX3zIF5pZXUx0mVEcRpO9OTjxLerDP3RJqKuuh6Gc2Af8+q04wQONQ8
kSpvlLb3LPQRRU8zX4zRNbFi95k2WXdeMI8PvdYPz9lYbEy3td+KlsFu2hP4mVntrtVS9aJ5wata
Jm9nd7AicUsTDP/nMAh657Fz+vV+7IOwT2d5oa2zo96xgtjtCpAJ0z8EEL+iCvIPzA05Ryumq6BI
jUlTuIhIcA+92En6MWNL/R3D7Ufk3fkDLaWKUm2EwFqjHLH77tfvdzCLcP/4/SUzpaSe7OPKhA8i
qbK0499fTCIZyWehgZkdeAW3Z7xltn0kJ/6RqKEHs6jq+9Qc2lNr67RUtQjwMr+UcxFs9Ka/aQbW
o3SwBu8VsIxM5ERfXC9bOqORG3tOcZIcCQ3xbN0nDP72ghtsJCxiRKJhlF7Ut0N//ueLMpNiP0qB
cJzm+3lUyS41i+k9UTpcAw4lyvCQP2pjm5zw3bO2dNHjnWcaxLsK/RH4rg7NtBkOZjkkBy+wXzPj
Ucv6L6+C7ztnxWM9Ld29V7XunVPQ1pnCOBlkrn244xZxzPiZtX6C7/3K3MnmAdgBSxQnxDzO0c4x
2r29q8WQxLB3ZugbDlzgUT36Vmac8tE5g3N34IP2ncr6/pAVOmSVYkm3sGTbuBukuTeC/BcqP/NW
4MjIb503mYmnZtHnqGbe8w4zkijCBCZEmbgUaLo+qF3VgaiOWO0fDX9ccP0n3FtDMBc663RVCEbj
tLf1HeIlrQyQHPbTF1Pyz8xkyC8sqhWc9qkeTb08MiC2o6SpzEdCrGGld/21yNx253Y75GfqWmix
zmjxWqbNtbZunIFA9g9jqvcP3ULXaiZmsoexHJBhmKfbJvU3zGeMo0GbFK0L1qVswqc5T8yDOSUb
XR6RkVXyFqQQkh+UvTtAqEhY8XO1PeaI3pSK93IkcWTbWX397Iy9vmHeqhG8xVtohJTuq+9dgyX7
AsLq7iuybFAHpgdf2E/62Cx3v18gBmO2Lcl3svpgjWvEvKcZxlDUDR3EVQ+dGgq/Oh5ni8KC+VQf
5ZkIdraffOi+Jc+r1lPpuUBrmlaTBDLV+p6rnEZLZ49X01vksbP7JrRht1y1PK1OaVC+jaTJXaU2
4BJVUbpnNjF52qjlDBgFNKFEd+6WAresNq8IVKL4vJuYGu4WwXYdQO6/ywi1kaF2+/L3+99f+Uib
Qt8oNrMcUqJEMsbUt4+WqKLEq+wNefD4YeSKjBSfMSaXdGJScnIam8yrrJi3FcVLnKBA2lst9SZP
Byb/hYGJmwHeg9UK1Sqb0bbKkxtOvpDUjnYa1jK49O/akwifW9IZYUj6vBlhnZ2pdLrdOlSv7Q0d
0dAzPAal79x2up+/PyeJD4ch96sHj40EXWGnR0HmdY8rpiSx3UIWMPt6005MSIXE3+tGYbaSUsEy
OmL90xJowGCpRXdwGpeeRX8dj1pbyZOp1yywC8DM1Ir6OWmh5hsZSR5pL5Jt6sHp0UQKhdW12qd0
BpCxDNLomDQRIMXaHuaqy3i0xTPOWie2tPGar2u/q/ybkDqH3DInIsxJkjiIlgldu1rDbgrWS9fo
DYSQ9A6O/XDKcOld87T5Brvp6IwbyxxfFqi7R3v2uy2kn2orkUOHg2+VF2/1oBNrDSaQ/fIU0C6c
eRrlNa2/+sZw3wp7JXNnnssHQPomXitdPWkOwBaJCj91ZyIQ6vbtFUqGY8qEHzI5oTbGmp3a1myf
ssL4LpdsPAU90N9QpVsLWX5MewOF0pePOiVpPEz5l7/eQpttbAPX+b7tXcLDaJHZVZqlUj/W3Pxp
TVI8W840boRNQnY7OEe1jJdu7FqSTpgMk+QjT13B1kUDUqai3aaT9w3CUh825lSEfT0+1KAZd2uj
MxiS9a60uqvNRnqkRJkuZBOJsB+Lkx6Qz+T4eYic2QznwgLBfIJ1mgv7O+7VmHaifwkhvYLorj0E
KB9VzBBE0qPVmusgzisAMj2gNC278yTy4mXpx7Ma5aMyNB6WSa0sFtZ2TpgwybZ4zUlIOpGSx9/P
mKo7ynxyc+vV4q6/49yNa7nFdRCjtbJn2LpkxwYcPd96DLR3ybIgD+vlBu1TRbAP2Xf8njQdNwFz
gSEVJVdNQyAwoLBoRwYbzJoS7by42gY94Bx5QzWe3M7LNxmhVBugzHvXp2C2Vy2u9dzd24O9Hby+
3iungJ1NasisnKMVwBAMhmC+DOk1G4xkawYaRWytUaaRDormb95Jea/DhvAblT6WXjVFDgRV6j2m
HMMTmRySe+uXluvWFjor05QTo0oVSYq7eCl0PNBadoEClq2+LN/1Qs+vVkUcHZA07IQ08I7MDkgn
kxzKIJjrr2o7N1aDII9BtZn4Rze71Wz6LhADQripvqcVYTfsGEl2d22mE3fkxB3tfFyTn8dYPXki
DTrYa8SkpI3sYxeOtVMHCD+q8mtY0osNS+AyU5h1M9IZ007bMKjjrGEgmPU6cvny5xpAAE+Ffqqt
9VmkZIMRU0Mu+cga1s/zPlvK07DguVpxW3oLd7svZjdM8glhpZIbJ/jmsbeEXQbxUHi2v08MScA5
w8Qx0LKoYNQvi86DHvy9g5jPZ0gQxahvdNaskijMxkwhgiqXr2ApZhBy5Cy6QeaMx9wqz7o7oTXn
AbqcOelabFpJsy/zCsJvcMaL4MUjTJJ5tJOQw5vf54YHadx0fw0sIiQvMbmZOqq1xfhWY8AfssO/
Zws0MVs6w3Zp1qPla8nWTtAJwzSGVgGVld4U0WM5Pajix+R2F3Ibq/ul+NT03N9R181PVa1/118G
7vt9MM0wF4B660BZW10QKw3D+XROUOfMtxHt4MHzt2v3fnBmeYJvX5NXtn76TFaU2yYbg6jI2M1Q
Jc1GvVmacgGxoYUqiHtpnIJBaAvnEAGysdCgFegrFkjHLOWkdvKRDpNgWlI3nYd2udZJr/LPymie
nWBst25rXYjkaY8lgOEwcjtbDIbojZYNk0SQxnq5S9N+JsEKbozbhowF4B8sy1eeFTsT4ujB7u0k
0puKTSTo7pTVWmFLMZkjUjyA8r1klf2wzM26RYmlx7UMvvIFKsPC7FWHR7Crnz2ztCLRm99TqTdh
2woXkg3LKeOmdVCERS6Gf2wWJFHj6EGxgX9luqkbp7SY5do8pwWfNilx/7bwEQmqYqTHzbt4RAJO
qX+sqnHYIRB/qbUkeApwM3ZzXV0ZzkwR2ToB7KzPaSWSCbI/7iMC2A5Tk1APiuFw64lygrzCSfe4
+DkPSXEjghradvJFAX2MWxgFO9R5NK+kkDEiS5Nrjs7wzm1xZ3Caec8wcQzFwJDZC7SPOoXwXHso
TB3UtiViECCXaY1AT39lYAsQcxi49ORGeoV/klq5shtYd0lqJ4914z5SVOmo3j7wYHyc6eBMWcIr
9h5z5eLVf1MsOx6iy8WnGvFRKa+5XZ9VCRBbqbKNYIjhoOesBCL6gIG9cRJj+0MGE1sjDRX35BIa
A64sddI1oTdLpAPeUJyJcJ02lEGWDG7Jlwy6ygSNvOjnH61uYy45tofCS1W8NpUdK//i5GSzpSPk
W8O5pot0wnqlxHatFK92WYELceQRdALsNQw4FTAguUMIIw44rSIxI0PKk1QrS0Rd5FBdqsN4wyMS
FxlpAZE9g04S+643IdZuz0ae6HsoRXc4M9uHZeKaYfhl7C0dTiZ4BbSbtD5avfMNUECG5vpdQcuE
kFnCbUu1Q2l6VdQ6wSElGiCa7HVg1F3tcdYorjWpHM3wVsBKjpDTqq2/Oo9+QpmcUsdFs4l01Teh
2sxORqvcGqyNBnHqE1SohYTPENCuDM3ZgL6kcw4qBf+qN7J8YxKWVkrW0ho5cUSm5qbWpiWa/HnP
/LrciYoWnfY57vylIwKv4xos2TviGTGOzWef1Dy3mrl1R1JRLCGDbUOFPs9rddAsdfCD6duoxUj6
vpaswuZ3iGQumO6WB3mj9yfuk7cKWhgUK5ExGgemo0vcuP62FZN5GJy30izQ1ciKT+OrXa5Tvw4I
LaY2G6HhB8nWze2dCbBw9ZrlMc17StjCKOLKZUkw69yJ14S1bMrIi7vNvNs5EkXSh/4ExO60bEU+
aaNpPq9RLy0rShV7t6v1h0LRszTSZh+zdcWNPRSxgeE/fpg+Io5E7M3EORiggK4rQCAZN2R+mxzz
MQ0bR5Qvk+FtO7V2EX6oDVGubQFjUw7x2oeGPjXnTu0Y7d2IBJz1uQpimgJ1BzTknoGFSfXpw8w0
5ZbYLsAqvTn2vsg2njG/LQEbfFNz7oZOYIpCi5bJLF4aL8PJYmVLMd3TaueQuCwE7J1BZVQMJsQT
ytrJ4KmA7rk1iItlPYX5TxL2GDObhopdVzNUgPG7WY13tll+rzPVY36hcQQORkZla5+FjRppZObg
kyG7wLOycc/ggYMSkojIVOtGOLcFDdDcNtF/W/4YdVWPP8Kb64hPXfMGnPz652rxnvqhfRX1kIT1
WDd4uaBwXrjCzurhtSYjTTNTtobkbLM/oKyd934/wZusR3ZMp5bQK/VPE+grbjsj3SjU3FFOsCo+
CMVTP6LT1A0XpVKgnYue3mGlDkL+4Vth4xebbuohseCfGM7ZEtusDiz+Kb3WPAOd+ljGegZciblG
RlUjrsvNF00kxBY2q0bp5tXnSreiZajN2NAGyQbkaUekYS3ok8EztEA4ngVJ8mmJV/joaREOg3vm
vcQi56qIuE/1baHzM9r4YgV5z+CX58pZoVIaCpFbRauLbol6FuY1P79XBA1kN2nwZObjUSZwPFfK
6pOq8G7Te0pIxxoZ5vDXV6mtEI1WBHvphUofONBmaZ/wIBmg4kcVC9+0shP2zr6xAHDweyZ/Vyj+
AonMWBDHdrN8g5H4oDegKymYLkiM86iW+V74BbQofaDZMSG2bVHKQC03hRdCKz67yXDHkMBhSSvU
zs8aKJ02+X0uk6ktZtz2BRh/Qzv7HGDgBZ7GXsKt1MK1Z5iGntwDJaHfU0fNQru5dnnD8pO6x7ok
264vUjtSnQ+rvVnrO8dLZgpzFsBuCvbpCgl2GnBNsPMBba5HK2Ym8yaX/k0I0hFxmxJT2OXl0e7b
by3X5zxbw6FwxCHRaqw6NWGeZ/SB41Llx041cWq03/q5W2BFaBCW3YqHXq+wwjZI3/WXV6uzndhr
DCtyaC+TgQVYjan2QHtJJJAjxdZWiFJxk/W01LiYdXHApWAMOxIgQ2ZJD7P7QHokLDDV/0pdVF+9
Ky6OiUTTmT41p7vQHMR6s6HsvQSE8sVilB9Kh7MHU+FCoRHOi4T1fRaD/a7a5sMrsI+et+6UOOGq
NrnwfswL/8kqq73vLgd/gHO9sFK78nlonR9UY9eC3pONneC5r0TtBZOBbw03uLLsDZ5Lr8pJdDym
vFNbtT2VAh8S5f4zIx4YacoL3WlBAa7ju1Qm3rccRmrYGfTHTv41VPl1ac2TkSOkri8wgjfjUgIr
BzmTzBFtO9ik+6OZ7E81GowtUygfRoIVkV5flx/EgCGrLec3GJKY7/v6c69oW5zlYC6lcaMNLrGJ
UXhOXRa6FR+T4NCfwsaYCCEQEBj3Hev4WKErRk0TTWiSNsLlIPMF1ahiE+pbN14WBOSj1yTI4Xdt
ob/0cgbf128PRnZvP4wwh4/JjWA4lskYWnn53Hv9vVY95klDZTt1HYT13IG5PjqHpNWfyqJ+LbGN
Q0LbXLoiURBLiHJHvZayY0KY022F0DbpfxRt/+plFfBvNd42P5t1ZXxK6qI7O6a2F8bgbi1c9dhI
xpsPsqW2g1aa0ehA6ICdQ4tn/AoyePkALljdkxYKn7pgoKa6WWf8VTAfhuwK+p2ydIzppseKHL6f
/UmtM2878ck4CZWFT6wHYvwb0uL29kEAy8eo7DaS8Qtur9SlmnfbX/MLYsTskE/M4Gp2l3AOkhsX
jtK8DOYEyqr86tfk4CIq0vR5m0+IhsDPOR6oSaU1uRixJT5LdYIbjtNHM6S0SyJMudFZwB6bNsHm
4WHR5XAu08HZtfxsv5hbPm11qqURI475PiUaPl2+utcV7LLZLr8IAsbYr/hIaE8pzuf3hv409DEh
C2vm9JtE2dV+AiCPg6xCTJnNGHRVSEJcmnJprYzlTWyaVKK9JVax9SxFDZZo2dFxpzd7Gu8Cb2lC
OJfZVhRAwK3VXxcza7aa0ae48MFJ7xnBntT4wl6e7pX04SOFhdd/EuP74s52cdVr+qs0LV5bNU3o
JV9rP9fvdQKVqVU7NknFOSkFpk3Tgh4MQ3dAMzRUoqV9TcblHjQ7g972YXfgqQNi2Ahbk9BiCuHV
LT1RMpHktAJ8DKZqTxZmR5VTbXzcPLN++tRzM7KAQJDeBG5cd+IpMXlwVIOxKufbf4Ir/1P5cAna
cn3Py+SOpDEcOaY7Xx5NYMVQ770TGlqE7xZwcPeEhE6PTaMg/bTVHmzMZ0I1UIbbS3JV5jDedTiH
SJMBQKB8nDzwG+MpjZaxmo5iht9mkCTfKQuIQEp0EY1cKNRx/7GKARsRhEOtw41leTZZLlIcA5dY
ncqYLqOHOffw4kk5bY1idULbxRipTwOQBZ9iCYVN3yEAZsXKt0gDt/4A64KRcdyy/NpJA6NK+57Y
71aK1tC0EXIvSERXG00JlD78FcpbmWjG8HZ+9SKQ+2rRXszauyBASe8Yut/sBGgR6tK677SzNQzH
dtBx8IML1sx6rDCjJyB1W1eYNjHzC12P1qPy0udkSN5LD0E8+c2/UmCZCZOOcMQBrNNYWRwqVd14
rEbnXdore1FhE8kJT04bnIYCIKdSBz6DC71djA6mDR5jgbnJUdmGXNzrIgGfqWO/uR61P0dM0BfC
7Kq9ygJCHIyedxuNinTPBsExodsi28fS5bys9d5vm+kmH4a4Zkxbs/ffCr3/gab7tfAb6ARKIa7S
82j2TbWbsuahLvN4zlAhZQmWmhURmOE8FXfETj+7CVkOXhYlM9L7VkeL0zOv247Npr71T1bhiq1p
QlB3LCZ9Ex5udV7XlCMoKYIO+oNpeWNskokYVvaAi1BAnrLTQ6pLG8hEQwFnLm1q0LF85XItkgEa
mAzOEkB35AhbKr/Ius0iffGi2cPlZZ6bNmbYi3cg48JkbmREOvuUIAXCOmCLHV28BG9CeI9eEhh7
WIXsy/iuAcxKiswc/UUwJXcdLl8QIFI8WZhU2mX6HNCMxbh1wBlYuk1gM+QzemFCCMwPWWmNYQoR
h+fXjkZdeTEfk5hAlvmzAbCnCWDcQoE0Tr6cHxocBdM5IU6dwHirrbZ5U8CSAa4OUNq+adtKwTQB
8zOU8CLakavSvO+u2f9iaUA1rBAzjUBaeJYYOOzh1+P0dbEhRMbwmCvjNmBlZJu3+vPiGTuhAQW4
i11s/XL4hovoySnb5B7xRpUvwQkgtGarWhOUwMCYZDEnyXrMPs2mNHaNI3+5o4nSU9OTTTunjwNL
oiqZr2Iqg4Srv7Uurn4QPtUrE1GY0QyM3SJj3ayOhrbuSyf7lVrswnoGBJcYUzTlrE4Zrdgsene/
Ngqh+8zD31aYO1hrM9B1MEtJHiYz+cTVQMebCBitdqEEYPaw7FI1fc/1ejNMTPt8p+2PJUZpaimr
jcvtcJyHm2jNNo/5TX8FcT6UuNN4HsafBnTpVZgfgzbwoOkMX/C7iUD8kEzF7qgObc2RLP0PGHAj
uETgAPsOL4InwzGo8jxzMc84XJxELAvnO7Y08lVU8JRVha+UoRMmDnC5afM5iAdrhL2iu7tizhgR
eiw0hWdeUmwSqI2/OZZWH0b0mEW+W8C4wrnvnqn4bTZq7FCkcm/+JfCpGmICGDBhZ5LW2iXVg/vC
mdXOWk9wpd1NirTZkuKXZLKkTIzDUktDxdDbTzXh4B4+jb//Pa8tVYwScdd1b1pb0onZDVR8xkca
2p2js3Qu7nt4kwpSwIvKo2RiOsqUZTP5Df6FQa9t4W8DyfuVz1BMQrZdckbpA7ScLigUfRBSAaQ+
xVFVb1RQ9d0wYWtk63PsMkTl4c2366QdZLt+OBItWYq8+CZpaYHgK7t6LxRz4ALLmOSzHQN0gO0r
NmA/RINNg9DmTeJCP8jY9+KhM7ItU+wkDIQPE6rBJCpAIj7bX7TcsTJA8IFCpPbYuu85Jp3wBmF5
IBlx7ue03Lk2J13Pkm2A4YEXuE+iAhByvUZubjy+oK/VXh/YyRfoIMrXnlHMlhs/kONm8ScR0aHW
cVN2X03ZAqW1KNJSpoq4Gim+/d3A8mdjFNqKPcSobYh9pHzIkFMx7z10z00hmrPZBIT6dIRuDEiu
uJtYTD7GEkH2bE9RPU40W1jdhoXL0waEuQkcnhRMHmFr1LO7c0R7hhemnSb/vVVtejILMnNFguNR
0Q735QSPI3B/Vqr2jl6nPtLgCfFdjibU9Y8lYs2zo1eva8d9mTn+BD9DjBcsyh4FKqBQ6YP+npvV
q+aY+//N1Hktx42k3faJEAGXCeC2vGexRKsbhCgDk3AJDzz9v8COE3MupkLsUbdIVSHzM3uvnVXQ
DIKWjW91d6m71kM5YEYOyz+q2MRavjcGkpSWysP1xcmuZqTjIr0QCR/F3VckIgo5Ur4R8PCrJkz+
5CQNB3WKXFpWNOb9mfvnkhWy3ZhgqaBz1WsMMv/q2I+PcTZHW7Yeax2QvigSFOVCHEYNvyLqhntt
hunKkzkM2tGwDkEdnivsREe3GFllogBwxFMBlvHXpBiR+WDAwNiI6HkM9onPcc+C2DypGpNGXEfh
1hnHbdd6Z6DZp7wDVtDjpqGSf5cFs+O5bPEftzdEcLsqL51d0SXOxo+0yUwaplRfMBG2MHDsTBfO
n/LN4tlCorOyiOcERzOQNloizceLt1MwV7ZuHFxbj6PcMaJ5k+T5qmk8wNKFkRwL/1OzYsRu7x0d
QXtV2fG4KdNyK2fjX5Ymd+A1KM2RsJm6IYmOPRvSfZ6NOcNCwW3YjuQqz7bQR/b163kAp0o+L4q4
Mtq19blS40+OK0iNmf1cBADsTIVlMiuFs1Hat69No24qI/6O/3UiPQwiyehrKQMgBemVDLnaU2ra
ps3i9TSqS5rboEmhlmya1ymVL1OQfWGFB67SiavDJG+DzAm1FDPidb9MZQ0FiYy/2NEjyz4W06tZ
7qaa1ZyKEubifrAKyWUpkBxmqfFVWETvVLFkE0tLB0mfqmDyG+ZRp1EtkKPMq3jQx+fYaO/sje09
HKJfyQzzgrETI5qIaa3N7rkrH6XbXZtOAWgxNeKTjMmpNL/GMb1PpWFuBjo+hMW0gyaWnDidSLoz
uyuoZoqToL6Zhnk20+7kxS7rq8DOL4YIbyilHk4c7UslKbvk/NHxRpexicX5w1t6WbBqC8PHNRzv
Wsg+2SDaIAZ6aVXbRr217XzTmd6Q6Fev7KF+XXygXfzGMQGUpLa3LSvEU9EkijIJQ+xoclglnb8e
6qvrBiAcWNs2ac01Nl1bq/pMDOeSZFheWPhhXU+Lk6vrczelwVEq7w+kFvRwFoVuzqx81ecenAIH
LF4Qde8S1gsUAu7fNAEIVtYjkrwQfU3kkNJjMhZPFGiJGL8c0krkxYb7EOKSeSFgsTlk+Ft1B/xw
B1NVnEnItg70v+sQrRl4F6xlgPj4yE1YYNmS6JWblHdhZge/hrgWgJEbZBWwJckRG1F0rSLNPWDN
ZoV7yWOtZ+wM15QbEoTAF7v230yCAk9q9IV18DnoRXu2TE5Rfhdbl+6pQ5RXoIPhMirYSOcd95Rn
3Gtp7eWIDBLQDnUj9xgSAhAkYKtkaAA1qd+jKOBDG0SUqZ5/nGbJ+AQdTCImfKAqPCbRAL6MLdsU
UZ/lGPTRWoqDEx/8DKliro3fwH9IirGr/ZiKM8OdkE6AG02jqocCUj5ZjD3DxVnZlaLapQwHzomf
vPHmF0y/zHhr9+5jgBZnFSMA4txy1wLpA+3HJgw5edMyg4o6ZjEuHUk+TBpiQYMrMA4JD6mbn/Ph
KjrkAHL+myfWlfN42mjEmTwDP1XjvZOEgdklgqrc0Vu2VoodW2uq9pwKMP7hu7jb/Kr47efinlSu
u+kblk56QoiknJs20ue+hXwWDAlrR5cpZGbMas+IJzeNfyHhy3cmspbGcMO6NDMopFsmwlZfsp1a
z00obj50Tbw37Jpzbo42bvOVkYb1fiIN3R7RQ9khCAxKqEsqhnTTwgumg3uxcv/X3GV/WcHgTjKK
DgVJtkHFDdyBcrwcHG9tRsUfXcsXbwQ24jl8AFl67uP4V+AiRUg6k01+Bo8FJl53SKWz9S3GcnNe
PTEG7yehsRjnaHucEKGrGtvt386xd17RuPtWWmwr/A5DoZ8CDWOKyO6HYURg1lw1QbFNl8fV1Zq3
jZGaDKst8nPu0D4Ef8n37CbNq4yGeou3XDNlQas0hM+pbaG2WopT1/+qnfGCs7tdBSiot143H0qz
Pqs5+0eegbdrhhawyxnE8C2ukEwjcflTdOWefeYnhRkSpWHY9G5RUEE2TNP085imX9EyK+A6gtiE
omkT1prNS3CzE/pWZD/sfUhY3AZg0Zn8V++KMaMZumSR1YzHo6jbdk4wwQl00SjYZX5w+/ewTsIt
eu1ypcqBOygoDplTniGcwsBggdR6Zr8JIzCEeWdflBwepel1ICRqcK2d/pwC1lHVBFzSCdqLgXei
MZh7Gg6FTy/fNEtyVmQfKv4HGiQ6DANXeh9/Tc0MG8PDXOF44W8eRLEH2syAMKtx/KJ0AZak/unK
MzZxKfe52z+VvrFBdns2MjPfQUd4cGVw0Knl7XKtjayc35MXo2rxeaB7FOijO6L2OBr9snvu5te8
jTtgQUO8EnH8MbkuDrK6pSqztmzpn1s7/tvFBiiD3ECJ4v0rvJWo+SB0LbidzC3RKti08yOXw4a1
b7BylyGyWfx2i+f6LXf/ImZ6xVV9kQMzjrEQCI396BcrvSGI0dGm3c+pDShVxwypvVYJ4nfYd/2g
2GikgDwDR21SBw4QK0tGUNso9HloavErANGyxo50SCcZr30juebLQLwtUqAFbVfzLo3/VB+jigvV
h5+RvLrzZr5hMdYBjZIPzlR/wS39bADa7QtnpLwAIZKOSNZKKb8Uy6NdL6FRaXQCuI53Ro4Ctsb/
SIVk/erGFnpH9bBqrz6KCtUVY6CKKVj8Fnb1zkL5tDF4PpuQ9QsG17euZ42GtaTZPpA4f+AWDYBp
wGjSI9o9b2TsOpnuiVl8cktS42HDoRI80BBYu/D9ex/eGNMPqx1/Zl3uQdXxgJ919V+2/2/8rRH/
gP5mLSmg+f8gZAqToPYmgRC0Ht8qJ3gKUusGjMnbQQeuETuIY+lYNktBPoBOaWb7WdLQsuKtNhy7
J8CQ1o661aaYIbYPk9eKhIYYcGn6Vig+Edg9+03iux2syinfN3w/FIfxOpvkR5ARLDpy+pW9+VLU
5Z+eC3wTRf5zbdOmE+rzthy1q+nqO2pZRghuRXY7jte+2y6Efstv72a6avzyAbIn3XQ4FI0S2z/E
1z9zTdM121m51xw1VyiR5xnv+Gow3HFTOR0XK/gwsoPGVd/dUj/6J6P6i2nhY+hgq0WLtrh2COkx
csc46KvppMtoOCRTQcAwgMO19UZkSaoFitqW7pewXoZScnN7zTMbrW6dd8Mj8ffCldHF9+UupCdH
ik17p2AFhwNwEG+8242I9z6xDnUNVwoY/gp+EI+KmW0ybwZj/54XxQ+/tDymzjN9D9AyMobO6Tyh
kXG2rsdPoHOOVa0vBfkciC3BFaqmPdSROuMHP5qVYx/sSg/Iyugpm0AHhFsVa6QEd3NCWsP6+WTy
dz/n8mTKMdoFRcKU3WLm62j92tTOFyowjlasqqupLti/5myNJLuIMOBcS9J8wyqI0alBKt3Y4EzN
E33pUcu1fdIdjWBYVkSsYGrreVQqXgd5nO5N+hArTbp9RPm/7qAZxAUUTdiLrKGldy/Q3rsumEMg
y3QV0AcYwDMznXmse/mlW00/MUJaE/jScQpQZaQpWMX0gSXrkfApon6vmSLOL6HtbPtKgK8dmZ7g
UroO7JBXfUh9MUM9fdIq+tAz1KFhnG9Jlb6Vast+NDvi59nPbN3OtW+fyO7JVhKfArUKl6v09Tlv
081kkDORjuBDMVARrdjNFW7qrD6XBfLYzuifKmT9O0TjHH/GqdFUT8KcXmzeF9MbEfOO4HnLqIhu
ix669FC+Amt/AqZKEcM92NNBTTGCfq7txnVATSjWQTYNZVB0X5Yzy/3gq2I9Tsjie6pQrvbMXEgW
Ed5u1/+pIQStU6Ng7A2YbW14yAFSqzv6zJlOxLleXfj85cTuXgf5ZkjjL+kgb6mWxqq223tr0XT5
rCfhLdrFJm/YWrXVBdzbJ7bx4dDhc+ujdjoWQn/oML/JDMjZ3BXUzTuKPW+yrpXbdzvfSDESptYW
Sp0CoJsDSjbqn9Wi7Efji0GcMCApGlhbabeO/W6TBdMWfsx0mos31ymGXZ/yF43V4C5r2e+V1zcb
p/jT4O7BvpS/Cn/+0QwaAaDPHzybmIZp4hA0esd+Gg500C+ta/+YZ6C0s6LQKdv2vZ3IJ0vqp0Tj
5+BK2IaD9RaL/r3XmrXdgtaIDKi5kv1S30cbL/bePDv/F7vzJzNykjVVe8vK4ckP0zUnRb7DQhRC
UOSQNUbeBI3yXVgWNGa2BOZAIavrU1h378IT/RVVRLCGXjCufMAEllseynx2tnbgDiijABfGTfKA
a7ngEqctKCnqVDyiPiUEyXvAsznpVxXVASXZ+E4lhWGMi6yKuE17E/F2inEOGtCETNL6x+KNYyqB
79C479CKVoaEjOSp4WElDDsZFxWX3AkOQ3AzanZcssN9Z37FWfEslRsxZ2bK2GsFBrqe1gYrw21Y
AmSsM+Nd4m7auV75FcC/RtKRXmNfHzXW9UvAMOUgRlb/sxuvRi5jRkjgCDwNpUK41yFEZt/WHSLB
XK5lAGC5knyAKqpYL7UAZdOqdoIHDL5NwpxUgrT2sAa2SIkoV+fqUCAkiIyB7RMakzUymN8QZm5p
x0d6YZm6bDsKVKFILBGiIT3deJpCuWwiCZiQWxtXoVojCmUG4Q9U7/ATuHuYuc9NsIiP72xvkhU4
AnvtB8EuMGz43VbO7LX7PeJh3UGF/HLynkv+n4TJsDYbK17XYbwEXJH6mnpxx1yf0mkpn3ODXskY
2WR0aXLyq4A9WDYx93V/Y2OBjNeM14n+/YBe/5XFDYslIhdbhTgxA2PZ3OJWUAWa6yofb5hTsmc1
J89TkbonqO4/euM2gtbxuqmkA0rOsZryzVSEe3oG7whT9GNA3HIcVb3Na3Wd1MzHtI7NHXoL72yW
abif3MYgzYljwXDelR0Xe8rNfVUQq95jvmOnnAGHVJW4ZQgbt0LFr71UxIhAPR7Fm8AVts8yzusg
idZ+NECCIzsgQdrJYVR9wR6H9cnjKOcNcFIORZkeksjqNy42xZWbax70JH/ksWAXnGJli72faeYc
XJVPDIKQe03+fB0HEGjwl7+8ah9Kvz9HWXQaGKYvn/2Hm0TJM5Mgnj//WIyXRHb7zEvrXRgwsOlS
GHgJ2JABrKTrQ1LzL86IuCrzy2PfI7NhabmNwd9f/Lwh+yxP9x5ONoSm3tpvEn5hZdGPCD35JKeN
GcakmSAUmeM4P03lazJ3Bqs+ufGLWF8mRIBWFzsbgwQeDNtPVWgVe1fws7bmGX1PsZUybZnzKXiX
IRXozDh2rPJj7IKfXkqNPIVtVXoOc5pFXaxH7e5IRTrUqe9fNdX6IotxT9WyFqj67lnFKGZZpi7b
Ug33ZoSgbGCUgGaTTHhxEFfY1K6Ws+q68GeB/mftGvIT00uAaHwM/nkid95a1mtO6m30MIl9RqYh
fKYJYHtyz02X6U6dmCsew6exE6vRyVNAtK25A83+I8+UPDoV9U3p/FKJz7jBMo2d5bpgibrkmOMV
3aZ6a49tudnX+AZAquuA567TK7J7U2Xu8ig9GW1yz2ZQGaWXLvtK3jBf8heNHcy6ldUvcxB/MgfT
csqI1Ajd7Mz3hLZS2DD5meDT5GNI8RkEjOahsav+jPJkXwTFb41b/TjWzpbQme8J5m+cE4+WCm/X
cLWuTQpsYXS/KoCD/bJbr70GWfMIBTow0A6PFMgWMxIIGS/s0fDpL7tMPdVfdV4iBg3Qljia6oSA
n22bpNXamr58m6YrwRsFA6Vu2SZMn6KqyTTIas0AT53CjmAGbuaD4NIuIelRhBNc1wgoGOnMnjEt
Kc9EloTnnEoTSz4S4IVza7V0YAETWMSEzr4Y4OlijV8FTYV00HJN4HEzzB1uhqrV2JUaAJdyksC/
PP4wh5LKRm8KXegXf5oL4geOraKZHQ9m0ODQmQa6Rf60leUkV7wtWYWm0Vb2HyPS5boJTwWHDp+1
eW8695JpH/OlLtmgoRh2VRe/drX8Fyt9R4BhjikieaOvb3MMPYBTwRgQmAZk8Q70EEmNEcndxg1r
DRkrgjaG9mo29mfV8+Ex+W1z2l2ssLtMhl0/EU8AsUhSiqm2/rBK39nWQXJlpOyhmwLdGjLJ88cX
i1pvjZw/Xhm+ftisG/ahS0gAxswX3Hl/U8eNjy6+KXphez/ZDNcZpi4xFoP/lKol4wvxPY6HTwPp
GHIi305vijHI2p8svTVVrG6Rxcp2VPHdMiLhHowCa0u9uEZnlyiUQDJVUU0dPxWSq0ZFwV70Je9r
oIrnoccr0vbmV0+jyfAoPqE2qdZuB1tOufp5CH2f6kk9l257DcdJExjTNhUXzPTSudpgu898hFXt
iStWH4zQwFOCTmiy2nOWxeUpKAw2SJE9Fzj0Wlg59ZgLOCPp31x5yVGAml06SnVwBPKCou0fdD01
soChWOOaT35qNRCyMLjjk8ScflOt89NlLV5kFz7L2RH03W90gdFxEuNFhIFxZ4fxVckRS83yVS/6
9STs4Fyqyrw2SRDteibbIYuVQ4uhXY8DoklRIc2qGePECG5BcbsoFFU6bfvZKE5tWcL3dEWUEUxd
BTu2GICDlS5vzvLy/StIptGp7sPr//55bbj5HiN+dkivdFnNDy2x+Mwo+NcdwhcLEc7DHVESKXPc
N72Llr+1gYH3LAjjOAjJ3KjjvQ6oHlChY1EFCbHJLbu7Iyj0sb7y+3AesXFR6a8mEPaWkt/aGgxJ
V9htfFyKSXgwW2ru0R+PEBI2PM/5F6p/zjoEcMoo5MuUz+jlnaX/bjzxYhfBT4LClvrHnuFiszAg
GSC5uUU1v5F2cBiSvH0kgydfbX//LeVjvZk8O2A5vv8Votf9yzAFLXNZoDAwDfZ2JYqTJ1AhfqNt
/78vufZuhvbe6s7un/P66Cz83W8IL4KOktgIpDcIJZypc2+h6cM2nIZ9Hy35eVZw7gwZ3bq89W69
4wDFGMNdgQoTQn3gHokQeMnV7MhVnPunIS7Q4s9edg1aF6i+Jc7WHIozTzx/sSPnbpLBnvrfy3cK
Vp/6iLq8ZN7imWBG6bstzKbKBbrbyZvlyUOgcxsGcT0cEllkrxXudhWOzmMczOwVoMrNVYPzFPhZ
fJN2/6Yn3nhpdtYBctT4EJBYnovwXU3z+GgmQapKPja7yU69q2GXWHoxczS9/6hETq4J4+c/Fk+v
72Y5kFFS/9QMB8/TfrabpQfxXfjhQSxSJg/dyLalOjmkmdKfVcpF6Nf5OwazU9kHYq8wemzyOLE+
E8ziq7LIOaWwmUIVtQL0dQ27q6R5BvL2+5uhgUBvsfm+JsSMlScgBR5GYkb/U4DkUtlE0ejYSg9d
65qX75eWD9F/v/r+0mIFsEqS6mAxDDsYQxAghUKJHOT9azDBgfQDtl0C6cOmcxuBfA9EM9YIEzGN
HN5sDX544JI+Ej6xhdDcnXNH6Ov/XryQD3Whl5+3OH4Hlv3vJVrkqUNgXmt0w8fi2yKPMrahNYJm
IF0nXmOkIqRxsVhmA0xaNEvbDmnJTSXd8uNWZyI6OcdMonrWREElG6RRWXyReXPAkh4dXEeLk9HE
lr/9/mWfFOscPy2JdgAjrKEkfSGyuSAEOJamap6nDPldUU35aVg4LYYMv6AIVXvL9a2zP8zWOTU+
7Apywjboh/CVi91Y8Sy3zzRs6FjSBRaEpKq6iAlmWlFsTFI6uORsc12KQj15DrOzmZ2DxW3zvUnQ
SXvKcSvvzKy6IKzv/tqOuHq5K59Lc/4obTitjHTMh8/5hjzd3+bjbOxtcfPwD73xw5GtIEYiZJjl
5qn7bqnOxLMKRHIyOnTHmsmpXwS/RrBjZ4FtnOXCxKoQDF1fJNOxx0JA2RDTxuRVubhYQKwr5Haj
5T5VVeGTzEYlnmPrW3tFjv5u+Xv4folMJDgdETaNC6zLXMzCvS2vKOrto7t4wAHkKgTy2PMsa27W
BNjBYW0//zssMtwD86i44NMMjJxmTrBQYDSKgiW7o19/v/Pm3HQrSGuSt9BB4I+VSJ/ZXdUEEtTW
m8KZxPLLye8sGuFt80hSEUm9UaODR1wV15S4q60/xuPZxHezHpaJa8N6FqlJAMVdh2eLBIDVnBYj
GGsTi7DqHgjIY0RmInqgmDuOY8QFHsw5XGbDWgeGl5wNVBVD54HurfeVvMnaqp//exnK6mmJIMzA
FiAB0PeBGcg9rWeTeTYBaM08f8pKOodWgMS3Kf2YlHn3vPGQ9JrdgGJ4ri7zkJacZOMxrZzsjTcq
PpESF+/wBOSHTFunwXHMN4i1rThHiZ5Xfhmml7GsNXJF91NVAwNC6QzsneRLLaP+tfLqlGRZ6koI
j+9WUuMV5Ep1C9HvQQqUP4hbfVk2C0lrdG8eVEFn6AlzxQ7y4YwOcS9NlR1Fm76BUgUBMdk/amtI
bhkfogjey9ecufeUce0xstju+GpQ7y411taYmmKHTG4dzXN2dmY/oxH1sfVC2EFpzpe+9vVhHtqD
OzrrEtjKcZjpgZC7c2rDwiaHr8dENZFs5HniXmqXmfDQEM1U6nrfoQS/ZYg8b5hI+F468w8Iq5ls
ULaFkhZhw8o8B1ZeoUvyGpsgV+BSxCtFd8Z6OEoZdMEdnMRLnYyEUPjYtvIpVxdt5MG+TjxKJaKJ
XABcWx5HlloLXFn5b5gXh2thCmOdDchEc2VYF55C+LtvrVkusTl5/+IYxKjq6rmffHvLwIjaRMYC
U880qMPYNaQjf8OPsrljudb+EkYLkzL9M3QUv4LBdIXoAroPXjkbISTnRIxNLk9pdMv0qhekAz5U
+/zf4aPAL3QLrojB4QtDV0aJ4dCgxomJpycJlTEM4OwFmi2RfNhOkG3rpZUYOzhRM6XdiY9mBh89
6iz2McMxzpV5L4z2j5Uhy6oix7rUSWlSMdbih63VNcZ5jTALbIOLddXTArdHMKoT2IDiDncz2xoo
bFD6YzQQVvvPqxy0WPyU18ks8msHMeJQ586jt7EdNXWBX6jsw3M8OMeE5NjFhswgrwdmIn0TOgzJ
m3gpSSAoZLIdEqz/JRqTFRYye/P9xoZ+/3DMAR+8zudzKCdnj3kyp0rzHCKZjBADESljfdwZFzCF
xXI4MAY1m+kyulRgqQyRTDTV78bmko9oAr5PqI6zcEcF/M8m3G8Tpz64ktnDa9D64dGKC2ON44jo
sGHAADE1GLHj5DOCcPGjjBhgU/x5R4/+ZG32jgXzgRcjT5eVMCd0+ugRJT35xNQ2LkefETgZTnFL
bKwsM09jxoS8gqo2xoArLEaC34f/FM9qLRqeAz9DahEFnXX+fhntif47yAuGMAFlsiIkAAevIfax
O3yg4cAcVsecIYGAjhS3aJl92zrFrBK3kxzny7C8jK3fnFpGnSKEzkAf7U2nBe7uKCe9SWZ30qAm
itgMPXHRN6vRlPWpSvOPDEbZFXdJcSrQ+qwaR5o8pAvV29M9lywKCoHbb581zXybyqWMHqI7sB8y
KSPL/a/3aXhIXwvgF4up8Q24gbj2lmyeybKsJdXf95Ezxs0JQrfeFhaYfLJjj4IgShyA9XgzifEB
QjHofdv6/t5A90pOFtNjxmGsYkKysTtlTYcuqi4aPcADCbixrvhd+8hBh046l9wXWq5g9bYI4dP2
EoxyoBfLfuQcPBsMTcMbBY3eZfVMWFYqYen00wWziwEXvBE7DCDeo/c5IGa19PQiodmU8UZKAh5t
QtDasD+4dR8/ipD6ocFdXKbEfOukvjQ1BG9noV/8952PyfBzXE5A5Lv3WZD25k00OKAjYkA7S4ln
IA8mXK/dFXU1bszlkbEwchyy5Usn6+P9tCQiIzUJz/xCo1lXm1oToNylqJot0XRUfCXssgaMatky
FCSAGplGNO9lhegb57O6sPZMj5Eu3kkwmvZj7DunNJfphf8i7a+u3JvpZeHmO9yZrfqbj1PugFsw
o/UHg0MEIB6WJV88heBFXtClHz6HufOeBIGre5NJZYRR7+n7mfPsytqkXutdQ/C7p9i0X2sCXQZj
NN8HBFUkd7o/MNHWTy6Tapsw2ivmXIZjC95GZnm20bpcVLx4RXIUyFYe/cxnwnFEQIC9bxJtOPHA
MhBMx8v3r5r4MsqvxQs0E/P7hOtL3i3K0rtUqPoIIh6z0ELm8//+MfI4wExg17IRlLMaiUlQdX4C
U65WgwMjfDKNvZlI5yZbFmN0Cs4hJS74bjVkotCcXZmi7RudkgC0MPOwIIRnr+4OrldT8sC22JD7
qsDrRepqoBHkONvMziRfzLL3z5h+SLdmjv1JjNOGu26bk5387DOV3nctZoFaVhX7yiS8TKLTZxvu
+d1Py/zoU8sTRBf19+8XbTnE5xDYkc3Pbu6x86a4DKzxnoVzeO6nBg6VQGkTTNU5ke25TEVxrtMu
eBaSmIDlMhhmrTf/fVa70v2AbfZkG3wcrFaBcxUkc+rI9jdogd09/E91dAIhNiMAKHTNE3Siulv7
1SDOdpdB1hl5qme8T+eysliZBw3FH/Q85JJ28UjL2fhk+snOQshoT8Btug5zzFS6ThcnVR3dvl+k
Y0W3NnKnU63qI0tXc1NWNXQX4hzLVeKMiDXs1HjmyaOWUOEjsJDoWR1a39KbNQtDPNOptuaNEQXG
1ugT9XDclwxgHApvwPALLahlS7q3S59hSqUVJbRyrXNnsfJJLe7qmqHTlMZluCPwRu48Du1VvHym
8cACbgCBsZWUHXVEPPmcjORnLi+yyz45FJa0wUSdK6/Uu6CaMXejwyCDhFtedKxIR7/ZVUMXHLDd
PMvGCs+gooO1i/T61OA9XSXLn+QsIjzt6Z8FoLmzcLr4R4LbfK3tPD70PemonJr9HskQylzTw8fO
qGnngQBC+upk90G6tz7KxFbEwQRuucnugSVv3yAo1Y/djgzy6Zx0iLZgexMNodgJkC4GY60u3nSn
h+goROWjq+jLdd5m5RmRWLTpg3lYG/ROq6pr+13F5LQo7fyW56J/xvZU7Rc0DNIh+xom4pkRT/PD
mZllJGn2l9J3+FR4kwinywDiBdys0JQMa6L3InfoZBESS2R5fWlj7eG4YG/Ffnc+FiFKs7y24o0F
z/zuNqa3N/FnnmqSJq7RFBENAtTfSIucyGThb4zUBthV+/7q+1vvGGgzpoRd/P0lBhtOtCJmztsi
rUCApEgtoDHsJLYmvqcrnmPG7XawKQfhnhUxFvinHaSw0kA7HTpwU73QuXHsgn7QwBb7HJstXPXm
3rcQxZwIp0fVBm+OS1kBRJus1tlHnbAo6teOXcsL5Zq8CCdMjmOc/5BLwHsYJPe5sKIXZ4i5gJrU
2FtLyHxpzfDl41bv4liwj/flpjPt5AMVKWAKBJq3aTR+pbIxtrkQxX3w4v33gWqAnVSWHBhAkKcV
mWfpzepixPKK1H2Zpy4/ZYLpRHCnbAwLYcjcOc3LN11JZ8chGN0bpCT3ghYMzoTnRlfXTtjtB2yL
UaW2erq7UjlPyv8MhUH1QsSxZxvykCXdzVoQ9l7Ln4GBkKUL3QsjFcc5Tc25ylMJOtLsMFk8m13P
FrReApuYNDExMW5W1/4IqlBxYIqPRk7zUcCVL/kv9izKj/S14ea/Rssu6vXMoAD3SxDta59gBsYv
+XCw2FueR9vH4co5zTAZXKMz/5xmsBrfGKjODu6VY0bEAIj4JDNK9aiRRzsiQ4uw80ik6KRByJIM
kKmehW0ZPNlhkl6DxATAQetb2z1gBnc+NAGqHITx5WagdTl9c9uk433qmbDcDjf2ttF+S1RJ80Zw
kryly4ts5NPo1sVJwxNxomHveJl44gEYQAwtg0x8fPlJN5KRo5Z/GrsEt6CG+Mf01WHn2GUFv9Mw
iZqwZLf1eu6YCg7n1FrGm3aYkcF8itiDWm9hm0d3IEnJ+9ph3nzWtZ3tbEQHuzwFnfVtRS4I/Lp2
nGtZ8YsUNEYeaCvXjZX4T//7Mtduf3JBM/1HPlNmH+wr1rg4ebJwH8t10bXVq2WjvRWGMW07IC28
oS45EGbr7+2Ay7dRyJLLpaDolY5AEaS4XpPq1SQs1YhTVGHZj0WxesPgn9y/X9REQSBV5ZzxJBuv
iINWuXk3Wi/+AtjKCjZq/toKb2JvKHGwypExm7uPh4j5EYwrKALY/jZhgTdTGoHelkYf8r5UDNzn
qetP4V89lEQh6Lb9YEPNs+p/eA3G0yoL8x+BX12kGdOH18W8WwIaUH7r+iDMvn7OCBnwrKVPIaWo
NB3eryB5+DlLfq/pXxQ5o8VsALPTSAL8WDSnztcR946YyLNCtxO54OFC2YUnROGYcTyoho5Rf9RR
1x9D9FVPBAqh38oC6GmjO59VQjTDkoZeBAGkNQ5NDmP0Z1Yf/x95Z7Ict5Zl2V9Ji3HhFXDvRWdW
kQPve2crSprAKIpC3/f4jPqF/JX8sFzge1Eh8b2UKqyGNXEj6SThDkdzzzl7r+2gHWqzizYczF4v
wbIAWta0hNkQq2FtoSlxUhpMj9SwnjO7nO7MUF7ArKqrgbLfgIr7+3cJBllpkI5KAPz4ccruaKHa
n0jJppk6JISDDLX9qaU3BHvSfKSfhk1VPYHB69b5aMv7NIJqqDE+P0IxAAPLzLMNk0+SnOB9hYln
RV7fOoPyc6/hg1q9fRVGDArfvupp+eHP7deqQaYcmaG4fXsgdADFoI2Kaf5ROzjJZZ7LVpbDkLJs
jiwW07smnfQbsmqZEtcATbmDs1quRoADnY5ObH6YXAAD9KKbJWuK295K9Y2Kmf/DscuR6GDJd9AM
nJAY2YtIgWiw+sDdp8Fk4KShImh6YtXJoDjnznAyJgSdSrAcGto9xWl0VPNqouwpe9wqfrAgHn2C
QfKEz1hjMQCiIjSS5hyPrL575vO7BOz0xixRsJOvM1sh7FdCCvqbjqV04X+l9Rjevj0wtlW7YH5B
dibdG/3bYGP5JIKyuzUlnsSAjv0tqmWqy3lVFg/wVXJjIK85Sl9itLD02Ov4WmImWFHXvvS5VTx0
WrtGLQd8OvFc6GGWtcHbeGOiPLOTrkXUnK8m3X0d6jQ7SdsvnlaqZTGFYNW5sxp2YjGAdMjnkySP
y1vKK/9L17EeIxT5M/oE8m7NIn0sIyb3KA4MZNQhokJwFToRJMNACp9f245Bn1FBgJlMjlMffEEz
Iv9IOnCDHcrBNeRV8zSQ5xfFdvkxxt22lOS6oWY+kpeUmXV1m+n4f9/WwV1eX6AhUwBorasQbxUW
N0oKLt15xraMbNdGdUrvzVt3gx4dy8GNUNPbCI17rtJdkR5ZcxC9Em1gxLr7YO6WGVOQ795uHHWI
xMVj5b1OtPzQJf34UelZs6xT1znidl3GGqTmetJJ3TPR6U3KRXiOsfyABUuw/Vd9jinvB7d6MFFL
QjZJj8JINVjca6v0ye7T0QOMY2482JiT1lFTG5u3bzuRzTlwxj0YLniIDtN0MxicL2XRXUPZ5R96
Mku3teYgw66a6CFwxmdZG+aljk0iwoxaXdIRd1OGpmaXT0j2SOMekjUZa2dmwThD5r5omdf17QyS
oW7kZ5rp17eDsJIDbCLAZKHNr/iNtutSPs5Ua0/CHUbAgvRC06Qxn/Vo/ML6tLxrUDW7U33lclfs
AHimSImL+lrbXGAISyy2qaA3TiMKx/IMGVc1BRkwZFyIxHXG/eR8iDR5bicrfamhZvlKbEAC6Xes
2407xBTI/HWU18plomDDGLit8lkGWbrxs5G3265k0ahLpg8O4UqnTtmYjubdSjDcsXOADEkkdMhh
W7EpZPkFWwjOwNzfc+lxDgFj3pU/2d29Tt+mwsT7xBAXAYuBRd6vI3GkxZKuJ9y4N0Px6jACW8IJ
6Z9YBMCmtu1SbZ2BDzjM83bTijw8AzgKz46XMyn95/eyje4rmha7tx/98+dvX+VBw0xFA6vkpl6/
AWZj4m7Sp8s/H+wa0LZteV8jzW92bz8PrI4oucB41UUTa7uRJvRxQL18HK1a7L1WGXcwSLvH9rkS
KARxEODUrJrxhj3NtM7RkwVXterqZSCT3MYNP3bgkVZ+oGJy/3wJFbveYfra6QNLC4go5p3neWdu
DuPHjkEo6wwD+Fju3ucRUh4hv+YSX4Wvt+pRRNzgw77eWQbor7d6FUm+IhHG3uTMbTndUM3VLi3D
t6ZEqcP9GPHE3JVSa25jb2t8gE/dvhQjyTAioptgEBl9RErB4WDBhezo1b099PoAZwOBLTv8kbbA
3s1b90xii3vWOr3QV0MtvnFcqq3vi1xf/f4MDult3esYwf/Pb4P7IqLMmFiGdHVxM9jTVxoeYv/2
3dtDCTJ6x+2w4E6TGwV2KLRclTUcLaMiAVDiuuxw/iIfqOSBtvltHXvq+vajt4ckDwxOfnA7756w
vebRsMprVYDedpogOGuT9CGuJE/OVLaHTicWnb1LuHQovvXRWH7CvUT3f/KtfWmm6adxlczzy1xZ
xt6uihsWq3SGbaHuatlRfU+G+oBihiNM04vH0M7upsrZ5G0xfu4tt15j1WawDa9vD5tuM+LovZ/6
nHu0R3D82+o6yo6opJd56MsDaYLoHZuE2NSx8gycolzS6VV9VU5ABSayhkRBZBJw5L7BsZqNd0SB
LwpZPem6vtd84Fm1kd9DZKmXsuA7kKMMvQE1MUKfsIwtokrdxJG/LHX5bbCeaP1Tmgo72iYNLkDW
l0iTVSQRzJMGKwXSaU2vDvbsPmak5aIjTOZrKhpVmzZCFXyirNCx5Ju0gxXhW1jAUYJ4qxQeGkbQ
qdpo0RfJJHgnQwfQHZNxRCurwIakakW4z12Wmw6aOYbbGDoKYIqgWfKjLusbr2+QNNWE++Qk2TYN
J0jeezMxEEmwqUmio91hwRBZLlFLxnAWZnsaXTpk782t5ZUMw+c/JFKLPFA9JvXMecnm7qdqEeUz
4l+2RgW3g8JwXdas2YKAGrn3vw70v03WmUv8wUxpgBRXXVaS1prCNKa957nXUWoRQEzH2etWvA8V
yBIGoOQtm3LrwFRZOlUJomQ40cPsrinmtTxSZLYVU4Mx1RboCNNgPZmU1i1yNNeoAWJieLFItwK9
7z8TYJrjtEVq19Wz9VONnzzkb4tMN4rzWCBV9lXT7RrsyEmPLZQGJFlJKr2dGi4XIfPcQtEKmy3w
ror2nZee6jY7lX7dLxvW6YtJSigYIfdI+m+rkUQej8QR1tQAdnP/ptWke9IJGCmcFqBKR5UfFji1
Wc3QsdSHRdhi4w1sZOct2WyGvs0Hgk+UU2ub3CQC1AoHApFh1KxMaPTLJi0/6zoAiaQjctoXhbf2
VMFv0NrUjAvJV8Uy8NGwWqikB0uqz5rekRxYR8t6ioAHG/U+Rcmxy0Mcmp28CZjdPjqBhe9ibOm1
IV2XNqJFs/Fu0ArT/J6JopOnzdIr7mgUQeRt9e6+7MSVHgw5lCEze5D8ey8Pw31XaquKmmblkDOA
0Qv82pQAARk951NQpctGyWbdT8rehcUqCF49fON3HoTLvi3C/dTCClAOb7nBHnggu75ieGYskln2
jVfGJMobj0i66jI7PvUQGSu/oV2K6agcW3Avvj0AbmX8PC4qwtpQT8R30A2YXKXdVzB2n4FwjCAU
ZbMpyuE6FJjkMIgmM8fSQJm1Gu3hk6MCyIix7cwq54Njxo8I9tQa4hnXoo6Fa2++UkSthTC/Wmgi
Vq41saQZNmqKjY3s6mYekhJRTxG8EG2hsJKlG1123sErEU0mAOOY9IFbBEHIqG9iESfTx1hjdJxJ
/xMOVVqN+St5LGpj96K9SnSktoKWOBXNK45z80PBhTJ35XaavKcoxSxajQwqydIrDkMoPmk2Nrrc
Mm/80EgxzWHA1gL1Gto2e5oUSpdG6SYb2p0ddLcFVGGWxckmrvBZHAzbja8uFVIxuSeDsv+zDJpt
RITr2uDaCyqK402Vr7XTvXoxU0gyQ9pl55OJUYzlHPv3HNjZl8FMZhDIDEaCur4MUHOd8/lUcHRp
rE14soheumoPDPhp4rbcETKxbu2Hgv7BVRLByeENagGK/UYEuTqFoYdwuhoAqJBYww2ASxVRvXNq
3MYq0WlbI44IvSOCrM7JjOhJPpu6ZW0VX4iGuYTSKm4gq9MzjgAc0dUAFFnFX+sZ7GMxR6SLa5Qr
o7KRYJv7Rtdasjet65ipU2Egg2dGdOMIOOXKJea6EVY4y7tnvzJLDqCgKA26c0s21SKOkH7rXXpH
gg6ed6/43JXoMMYSE6g3deUqEGRTV5k6QD9E9BwdM9Djs5rnMtjZjds24bqw/GNcEhdP62ed9cUu
7hPtUI2Od7A49WjqTNMKA39PZ6di2ZH3CL8JdGOgk37TgD+C/nKPZeOEaNL1J46kpzKEW4h2buNY
cFBUbdican0GnpU9VhvVKheo+FSOIk0z4Ym06VeYa7AKw2VW+pipDQFu90NdAJRN0vY+LjX30HjX
ssJpjU+kWKIqRYVkMsFwY5CDQ29fkxIizej3aOC47mzkjVZz76DH5N9VLlpJwUCe9Z7Yy1pL9pgM
cfGTT6snmXsh8Clcew5hDequ9UmAgKx+JhASN281Rmdt0L4NSXMtcJ9tC534iLE3vhVZ9kTnBV2U
F38r2u4xIyqzmgRZ0njZsegUCvkzK8KZdCrh3rgU2TEk46r8NDSgaVq9/1iOln0warxpPT/HWAvX
NmHFOBmcO0E+Hm7dKWcQ3+jZLrU5P+xmx4R9bfehceTUugfoQ5WREIo7jBgKIMQhnt9Go9YfIiRh
TpRZe/DTJ8vuLxbq/wM6BbjgXnhI3YGECh+nSaOV2aENw3aTZhxLRHQuhpE6wyvTS9xbG4wMXydf
v2m64mr4uTg7dXwoK39nhZnx5MzyEGQ6CXLp8LPrhryoUFtFPHffe35G04rLOpo5QQt3kWthtBmk
p1/E+DgaI+LS4GTaOuLEnGuwkFiUhEIvAj9d0+/w4eFdxw29G8LsiwvHJ9Jae2026VLXBd1mkTdb
R7DyKLVeX3qjj76sMdct7uazKqjfM3BQViWQiyAZ6fL0lRZhd+katK2KDAUaWEt3tuMjslzBZ72d
LOIvJju67TCBecNpar5kBSESqaU2dapvi8T/7OnF18wcUDOBRaD1DhfCiC6ZruIdA4VFrG01raXB
q/nEI+K/2DJpue008QFKXeTkX0RUfA6H7qUYTJQ1WHI2NGt7xMzjua9AxNpJ8Q1H3rdIZre4oXAi
MBPYOQMrwq5xGe+7YXEwhqo4sGZihHwu8b8sChfCj6zIF0CIaG4cZhUPxSCeDOjCWLmzakV3OfEA
b2dx7mF5nu4Q1+KgjrNdHAImDTrnNkoQRbu5C5IJGMVaOD0iMBMFmanaZVMM+7SjO2sb5MN4LATv
KsXswNDhWQ6rOMJWzujqNjTAIbS0T5em6R+bqlb7Xuu2FrH0VuVMpyollr6rXOtqFnRvp2uASPZr
12u3GMDXPXE0jw1XrmoGUArrgcO6vpTI7KcEyq/VOZv+W+MbzVoooA4NKpIcpXDTucW+EJhVFImb
UZ3zUPpbG3vshF/r7LK4WjRxR75FYW0qMwXQqOnPjl8Y1yL19Cv47maOs3ZhSB4MMp9RU7H0GacP
wQRhtFLxZyw/2r0y6mbvI3ZZDJ711DC2W8WecUcDwUKMZiY7lCbmbqwdcApE4ticJTsGtdCNC8gk
nhz6a4qrNU0beaBc/h9Bz2BIxTNCpck2YC37fYkXNfJJ9Rl1umAw5kJM7RoNEbNHqE5MTOoXF6x+
8sHKi2NnQ8MaJLmeH4REzjsY1yELol0W2ntq6U2euAxXGGXufAKm23y6s2KPQl7Rcxw3P496M6z3
6VmOFBYkJdewhQn5bn7+u3wyhFc2+D0M2tVE0ozTAs4JYmWvHRJ1mH6hK7G5IyIa9LN1za5G3YxC
IGudezGaX/x66YhQMjRDeRKHw+Xnr078KdvLkabOBgyJHdJiBPvjqwMVQ+0zNrw6n/tGHA3Q+v3E
u23NDeZCdmVthxsz1ddprMY7QzYoG8In0wjO3Ha0TV1A1aP7dsI6YIBm4UqSCTrLqbYj/kN/mvDx
4EUufhFKpow5IC9PRj/P5iBLum6uo1uOsG1L6rpNG+3H113VFuifpAW99zYwgUMbX/B7oz9zR+uE
Tiu94+L0jJU0202ssH7XxMDLgQ+mKZKDcM8xuDZ7+nDkt2tjZR16x60PFdnlqJHiByXiB98d042P
bpihVbvhKt6id0z1OyyO+l2LsUurYdBNmLVJsYCMoJcOkMbkQ6eb3anNoh4vcS1gP5jBymxAgmJW
AgapiDPIc/ACBLmeEHynRz+fhlWJi4KFkly3XpnfNK1R37MDFOAuEiA0wnvtOiqYhRt0KBM9C48h
3MMl+jkT62QfcskeYNI0UchVEVrbrgbLBUMO71NZOA6frgmVrcSGTq3VHLsMMlEcGvOAF+5m7rZr
EGxcG0TsHnwMgRBnQdryPwQ+J6Fto1zW58nKg60KRn8ZJKrZoKcvD2ahweCfH96+BaP+IULHuPnn
j5IgCzb0zj7AamAu1sS00bhJkEc1/9Xb37/9qR1Y5BiQG6O8Kbha80OZYQEWoj1NVYEFI6c0NcB0
r5wxY7zJmIlrgHgp+9q5QfC/KOdmYuX3zj3dIcI9DGDnguon7poRSDoPSQ13ojVR5mNgu7y1vgpD
jnujQ0ri08hYk5KdsARviSIJBV2FHG/u24NlWI/okRXZzn60xs2TQ1opbQJ1tZc66lJ8yJA+CL3M
D2/fqji8joxjnJrI6SlN79rGLHf0aumjapepIRdrkuLcuUhBIYh9NFgL7sdAQmw3iohEAzD7Qz1a
t6IqkG44JD2AnfBObw9ZmQCpsGuwpirQTqmesybWG5JjWGfdVn0hH0OAiq4WTfdTlgkEhZNY+ayl
jMC3P/uu6PFtgUCRPhk9YmDU1JT90gpJrknoeDPjROE/8lm4k7oRxTl2XOfaiFzd1OPFjpW2MdvG
PTgDgoK+agDXSmugpDblgTQaKO9FNZ5uBo7KEx7lCpWz6cMPqKtmwwjEaxeTHapTQ12mzcNSrF7J
4U2Hyc2WDsx0HDQ/uxAoVjI+rF6BjpJlaqcNnoxiKcreOAzSxUsqRu2ObgljUbqhS1qUEY1q4hSy
0hiW8XyeNPPZka1d30p2JPnlT12RxQuf8Zas0uJOgRWEkzERpTCDBJgouScTA8S653JOolYJGZ+M
McC6+kfHAHyhOoE9C471TeLjFsiz3F4F1lzDhAm0vtpGyDal9dK2h+ogsNsuSF6o0xq6bOVgpI7Q
VzCODQ+j43+tuUOgThlP06RQ8sKqF6IkKMPK940TVXvhFizN6X7ttDGsL6FX4yXNUZJ5pcvEZP5Z
xPWG/DKsJ1XtUKqwhEYB6pQln6smj7bmXgiai3m1RXBCQ/HimfHAMPvMokGdPGUiX02yT8zhzaPt
9T60owpDYFyn60phiRypPb05EVYWivJEz+p1SArXdkgzBBia8YqaYvwYzLh0N08VbMGeAQ6M4Noc
sBqjBk+RUqHzJPX8G65dsWNuWexTKJKrnsvNsh41mJ69XtxEcvJ3WGaPduLWVxlWJovVIn5sA04R
rTnkKk1OiAujTUcU+kWzaXM4lZscpI2KV+X9WeICx5IqCXXJI8g24yF2ouhTOwOcx7i1iTEw6Gqg
d8COjpZDeO2XNx8Qga/TItKeiBsYYFQdnBFREPxYs/2A2vdIw83duelgb0O9+dYFXXobJkN5yQzd
XjRSthcUjGo9NjI8mX087jrRfco7Oh+EuRNCZg+rFGPm6Fn1U519DBWSXV9SY1R9krM+gYCZdJfG
bOfpipZvsWt0V8dyD15gnEMiVK6ep7T9mDkVgSLBQvckaweoWRfWUkzkJqoOo880/G9Vt0nzdt6h
86hSYkzTCFOg/299LWALnaIealTj+/2hmh8UHbRl2wlzDc2EO6hdGjuGbenDBJ17Z1NwkA3EUlF6
oJkSAWMINOY+JB9jpdEu+KJ1OxA72ZFeTblNTW9a+iNqJXr8KK3T9KzYC09p7wE09bzhwKBW/J74
+z+J8/Zf8z9yj0nd/j7e+923//7w/2EEuCAM97+PAF+80v78IQB8/v3fA8Dlb45SruW6DlAdV1iC
FOvfA8D131hUWTxju7o7p0m7/NEfAeCG+E3prsFzoPQtnfTwv/0jANz6TUhWka6jEHeTJ2Q7/1IA
+JxT/d36TuozW9y2JZ083RHu/MK/XzXLVJV5QfO4WpEZ6u+MXbp8AdE6LRlprP2Ns/xux/xx/Pxb
1qY3eZg19d//ZswZtu+2Z5mm6ViGKZU0jHfrSQPHnTdYUJT2/s7cdcd4T7bAARz+4hcb+os39sOG
/hTQ7aPiZkP6bbafVihEd6z4N903fcWQbWX+Kgr7XfUx78cfNvcuaBoxIq1bBjxUHdWJfmi8E6+5
u0xWwQYC2SZoXqg32fAv3+ecgv6zHcqR8v0HOHJRFg6dPnUOUHAtxEGujGO2SbdI5m+xcEaLdB/t
xNHe/z/u4HcVDWtDOWVy/iSrfUJYDS31dbVmXTsSRrMI1r9+r6b5rhphLzsUUPocQ60LVxrv3ix0
Om8ElkJbIpPAwhRBsFBIZIQtBasy2J0I3UiqbdxIn4NS9BCh79izAEt8nB8fSKlLQFVNVvsNv+O4
hZisXVQ3yHorBP5B/OktV3EmdXQH8LJbqPLTevxAqqR6NIoCe0DQ5WRKZMwnIAIX1cUZshZFmNZD
wiZyh2b6CGddq1V/LUzdv8I5AtNDVg/hxEXilOKIMtiCRxBSxO7SNiWgkzggBSCotclmjEvSd8ba
ZJ0s7XSE0CdJqglcmCGdIkSRaIWmfWl40cMxyqbgErkJBF60tvhr+3zbBFOOW6A1IQ/m87qUpDE+
kDzjduJZerSHQKbWNqbsh4ii9BBlMqy5R2EibtE50MN0WSZ1pkSrb0Z6sar7SNxo3OaGxSg88M4M
LZ+G3JqOygWj7IU1XCa/OUjZMxIu+m4fmlH6ajpMVgIN+GRSNfFDaiVkLOuSlrJBMAqNuQb7LpaZ
LqEBSMOCFVJ3n7d9t9XpNJ11zWz3RcIdz8I/880IdONzObrDeSJ25FzAZ2AN2ILaGDtGzJoOUnag
T18abZkCpczcXW7nNp4pNY+S6/SOurU6T1E3XL0kth9xv+A4sVJ7j7TYWU+dA70sYBpV4nc6+B0D
Cy+F2UX0SfBsKAAlwF5I2CL+7kMephkHt111iDrG6FYVtTZHceX9M6AxKEoR2lBQ2gy0DWi9pvWk
zML8JiMCIhed0/oSPlmUlEj6UpWvCyE4ViPaW+Vp0urxI3kvA9BtrqF3OlO+O95s1NIBsMsvRq8x
Aeh8vfrSml1OIyiBbMvvTnG6LbqOpqfysY+ty6kMbjIwUQQQFwbLoVrWvVzrDDNfrcp0YBXiqJYr
FoU9UdBBj/vfqEMAQVJTRBsR9EDT14uSB5/kmW1IkbyHTyeS4xSoUl5HdHIcNn2dMZ8tndQ/IJQO
up1kfHerY0R/SEs7RpZgQkfIPB0iGXhkgImppm26ySkOURvYoEHsRJfrQWXxNnNa7xv7exBbmcfG
nvldeoxFWdpY92hmvwatQTZzocPvf8xtH30miWDY3hpBbu2yrXNWhXP49t4IxQx5RB5Iwk1k7QvI
o+swFt1WFbbMNro2qIeOHGN/gea7C5dFkzLc95ou2mPMal3CGnTjqiOeXVuNRQZXx+392ICG+Jjp
bXmk9aF2cVFouAcDIywQzDZcMaypdDEQDQy/Ej1wvrSWJqFK2ZbCOoGIZuGihbeXQdZM9lMU6tkH
pfrgQ0pwPZSEZlUX0FwKq3mSTQ0u0dCTm8hp02czS3WqGVKxmLD04WnomubSE2A+pyowByiDmFFW
H5Yf5oFtzlg2r75kBGWjDCW++JJYNmFVFuFGJi3OE9gN2lCFyVAk07XuFeSHhnlJ2h9Au+Cp7Ivk
GXpCcFJOgmeqBByc1hCBkNmjH1V+vbZo/JFF66HvdvL4aDdo+vs6iXeo20IoRh0BZHWZautYpfbZ
wp11tIfR3vk+v60SxkIROhdm0jnAYZ9avGgSZ+NEXXvGklldtMmMCdm15al37Xzfz47QvsrE1iOx
GjvYwOWXf9VyFCdJdUm7MqLKD3w6TczGTwDqQtJEShh5vq12YVvkzJZ76xXz4rTqq7x6UVXj75Eu
iy3n5/xii2ldNe6AxV9HnUN6/Irjb25PoDujJeBmw0FH/00/xrRMwAStoL5YojPCO5+E1dmEHr4X
aJ0oo3rQeNBSnqJW09BpAIsddDt+iEcZX5JCaauOknjdTlFx1secSG0NWlcNRH7reVW67w0Umxze
Pr4yn5F8gkIYwFwTnVvRpdsWUTLEqJboDM9RO0MHBWvOQivDTOTWQAq7dUsrWCPqC4lXnBBu5Da2
69FR+E5N/Z78h57Bs4iuKe2BL+RLQ8abstcxYt9FaB7WI773nVcjNXfT1D1VdWrOIFYifTzaJbKK
rVPrZNwRCvhKlMtE5jE/Q/AUe/IVt0N+aPPUWMXziD31m/QpikzrLKiPv0wxsLhOGcWLwLG8Bl/M
nTYZTNIZkmLDxUxQpIpxP4yttc6EMTx3rouKuo+nlbAaCYNEH05NVMafpzAwnhsU/oz6xtB8zs2u
2agEBX+L8XqdenZwcoq2fUg7css1LyUqOuqhsTTM+8OqZ/gH2+7LEBTl0a9hIg6z2KBh0XorMaSe
UZPYrzl9UYDorjbejhbC3MGJk5Xhd2AORNh9NFHDrwE6EcBaOvYmYOp3tlvDPqJ2JmVdkibkQ4U9
lVOMGsAfW+7uPtkgLJsgXl6zkLk2VdtwjfKAdipWOIAUvOZVxF0FAC/jiVXg+J69NCot2ALRQ7oX
Gyaxeb3NW0vMji/Lttf9e9jSYbWH2xQw1g+wcC64cXhMjT0xXJwGAhGIG65kWIzjjAAfClzhXesc
re/CRAYaLBjnjeWmD+rqixnBz1oYDsyEdeMFKM0trrDU7L6SG8zzHPyQ4LoIQJ6JGdHNRU5sgWl0
8S51ao7L2h4AEaRYleQ6JachWLleE3K5bpM8Htah41SQwXxJsOnQDfkCcZf12KeloLzW/N5SLyni
jplJMAzjqYvilqZa6VvtPqSR270Ixx/lvSvxSrcIElaShVMBuKfWr9iFzRkPFA4H4eslgR0qv9Es
0ftr2fQYvayge9GsabpSoPVnV5KmEJFtRBJDX56cprQOhdY1h1BVhIHGw6vJdOcGSXbxYA8RbWaP
9LXJQoMkwftchEaYN8IqhEaEjWzjPuu+Qk9pnkUdNvFifMufIGQMYEZXMOJ1GM6GZrcbFaENJqKb
lfI9ktKKjrtrDdbCrY1yU2OGZOhmhkta/uOKlne37dVgHUVPVlKJOvVY9YRlw8itEdpm/jbOItBg
avZGOwkCi6DFX1rJwACulo0IwYhiJCDd/lAQBriyirz5ys2rhk8ywXgYu7Q8xwkfjUJku24K5S/D
Ci/dCJN8uuSDTleQVdrurYz4lzoK1+I1u2+q19fm/Fz8r/lPX/JirEJUS//+47f0Iv74z6vn5vmH
b2DxhM14i/xovHut24Q//b2rMf/m/+2T//b69l8exuL17397ydsM9vDdq0+PjXr+7al5KmJRg/33
3YD//N//+R8hIpX3f/FHP8D6zaEgo3aHm+UK4gD+0Q8Q6jeLPoDtEB8jJZdtips/2gHS+M2yDZvK
RxmmLl2dWqvO2yb4+9+E8ZtLOSQdnrfoC/Da/vHG/yjHf+/f/LO98315/q6YFIr/YVE1KRsVuTDt
+fnvZmidp5u+lBaeFqtZOgMFSk4WJUovYRawz+rtdzvmL7oB78q53zdHGQcshF6AtIwfN4eyzQmq
yWbxVohjIKJtCs7p55sw3B/r4z+2QW2uOwYUEjE//91bssREVKTLXQY4L+orML0r65t3CHfh4jos
XtWCDBPrpVoceIO/KpHn1/9dbT5v27F5wLXpKJ1P58dtB37RosMk/sMuPgUgW3B5M3ghbPex9C++
qpYx6BqtxELa/ar98a7PImi8uhhWTXpHNlBF593bBifLOa+xaQ0ZXnMLVwhvV3wxOrUbOu8kEnPr
WJ8TMd3+fH/PFfgPb5m+lEVpKpVl84H+aXeXntUTq8XUukwdjBGBXHsUNatWtPIXH+3cmnq/Kddx
BDuX80iod0dPiAUi9Vs2VRcj9ytkikYcPIb6gBUveUR74zILgMr+8zf4F1t12SQNPdoT9K/ebVUn
idhmaQhIc5p1e70hvsReW6+9Id73cb+S7kH1tvby863+6UxxGL1yL5DK5Jb/p4+zNBytjEe4c4Q1
5RmTDSN/AeGFQejn23nXxuKwURw2tCktmit8gu8uABOoQfA1GTJM/EWpiNeDAAWqY2xOf7Uj//yW
TN2QpqXbjgkf+09HShTgZi1FtBRMl/XwOQi+/fy9/PUGXB3lN0N3zv0fz75Y2BWddOS3EckLWZJL
SEdpvf75Rv58vPMuTEsISSdX0kr9cSOtzspbp0eznBLL3RghZo7EGsKFLUb1i+N9/lc/Hu8m/iNH
OIayTfBK7zZleLGjJuYQS79rl1W2mQBcCPfOk8x4SWP/+fv6q52nTHPu0goOBfPdpcsGzmfQ0oiW
vW/ec7LfMSj7l4813g/nkTB0PiD5ftdpvdGib+LzwZmpnRup1TFUhLZ+niR27w2s3vru52/qLz4s
YSkOCGGj+rD0d+duCvvRJ4adDwu4qGmlKCbwgALi//lm/nyJMLmbOdxIUQ+C5H23mUYvDBIhm5hZ
Z+LC6KZ5QjCmpalnw82p6shdMfcAeyA5K5Kdf77xvzhKpJBzK19I3eXE+vGAnFMIE1cB653w/sUP
mvWRIdztKB9/vpk/XyhMKZRpWHSDHMQ27+4vBk5E0kXx/wm7QIWGAqvID1pedy81Xgax8CO4a784
YOb/+e4E4CjBRm8bXPLt95fetKiFPrZkK2tEwpJn+Ww4brNP+/GZCNT8NvUTHC82Uqefv9W/OGqk
ZBTDQapzQ3t/oaJDVXvgtWNGrTTW4NqQWaZvheP9SmzzF29PsQA0Hd6d9afzeyBKedL1ktyQKbMZ
A76ZkXLH+8VJ8P7MtliI8P8Z+JigG9z3i5LI0AQ2pZnmPPra1QeEvHZFUf9i7fP++Hi/lflVfLfs
mhD6yTRDvRbnpVgF0sfzkU9UL50s1zjI218cG+8/pPfbm5//bns+rUjZdbwrLzjjDp1KWHz3/9px
8LYJEGIuEzOHpt27Q75oCxW2jBiWtNRGl9hwJ4TKWvzi4vH+IGcriuSi/6LsTJYbN7Yt+kWIQN9M
QRDsJVIURUkThJoS+h5INF//Fjy6LjvK8WaOctkkQCDz5Dl7r817hTjYYLH/+4XQFenhqtDvQ8E4
HKnihnVehcHPkKfKcc6J0UxEpu/ErJGkHPVgnP98lf/yw+m6gtZredG0f1wlDWWlaG24VWEbbZQ+
hEqc0bq04dy5iVPu//xpvy+Vf10tVQDLpSOrzDP/frW2ARFGhuy7GuZmRK6ekKQ8qkV0L/p+IF91
HI/MULNTlUzT+58/+l+eGJ0ZKos0px2DFI6/f7Qx65w29IEbHUJ3iVRNbKqxyFGx9f3Hnz/qX165
v33Ucs//5+FMpiZXgTikpCqorybh3DXUjj9/xL/eyP+5mt9uJKOMIRqQlLFfO8BAqppMHdFfoC10
6RLlXujfUh5Lqz9/6r9e2F/nT+ofauHfPnUG8I/BqmEXIBqAOBvb2iO3c/7jIfnHK8Eeozoyo3DO
Uzqv3t9vH932TgAcWTg3iIXRzN/RpSDqAzgcFtFjlaTPoo82s2X8xyL2+7RapQJWGb8za7QcC67l
b6tYUrdZE0ZGs6JOuQ3COkxjeStH4say+pmbfGvZvzuiW3Inu//51v7j8fzto397PG1Qt3LfCpCE
zt2BrS0VXzEN7j9/yD/knb9f4G+3Nh569GV6xEl0gXzQNsfntIlU+8NB6eWWrN9TrjA20XEAxYBD
gx15FOzuQDPJrA3/QyW7PC7/u8H/9W1wotvGcn6FT/r3H9ocRqF2HT+0JuxjDY6kFWCKYmzxxIr2
cvr556v/t1u8vPo2dZJM3+O3W1y3odVrE7+ubVbHGMk2PkGE/cZ/3eTfz+LLZVkqU3geYhuA4PLv
/+f1dxipBSLmpwzV5NdgjGeCJ/aLWwIde+9BmtWwFdmLt2nclZwp/3yV/3ZTLZ32IxpWS1d/r5rS
2Br6oVPq1RwVeo/UttVLHxp9PZ+Rk2nBU6ZroJTGTFTG058/+h/LAwdIm86USr2ms8z+XovOCjra
TtQrY7SPCskgup7/x2/4j3Vv+QgWb8OiDUDv7LftEu9zjqkHzHginOdEhng0kYQbMkwDhRpKgB2C
6f+76P32kerff87cIC/ZkHDMdjmpcWDskJz+V63xj134t8/47c6NGPQ4p8/LZ3TvQ2lcejM61CaO
MrrN/3U92Nt+f/E4VWoUG7SKNBpVv78JXI4dZXlEWolJUp1Zq2C16lieyBHUZWE9jjJtNFeSucF+
N85wW7OKxB+MugPybnRKQ7Fq2k5DhzIrteMw4TJRso0m+fJPRi199rW+R0cLLdTqQpzqZKrFvH1g
LhUGhIFmeUK2DNJgkxqTCfEqHdSjg2ZDkg8b7TuXpiX9aPoo9OpGqMUVvLPHx77hydhU+ncwP+eG
ukbrsZ704pRNJAUDcs2reIVX+JIOR0naNM6n2ZJ3EPau1oaoXtO1roKrJUwBC/XGQDJBGP1KLUH9
NM5mTrahdqvVCftuuhFGvY6s8tCKdltAyMn1qyLAjAfNXie0wFBoaVtrFRoscg1FhvOoKYTpNmCi
Jd/ubBeZ1ymVLK9Vc89kPNfHpV+OGrIDoilWUTQc9Np8KO1oG1gvfTFDpysBlLfgF+MHE+YLynoG
Kla/GLvR7ZaCsAoaUc+gh8jZ4w8r2ijwHVvTWukqfvsZTFOLT6DdAnSGMv/cmV8xvNyhSG6SZJm7
sh2/nNH4AuPk6mN8yXE5SdjrY13dGjObTdg0R9BEGy22NomZXIlZvSumQTIh6H0mQAgvNTIMi5g4
JnyrOsunNdS+NMLbAeFiymLjGFC+E8CYMtZQM3VHfUDd+pMwGY2dilNUkSF8zi8DptmFRwKFixM5
XMH5FkTdvlYRdRBdFyjTCWIVYL/VmEGcB7eD4XgxrsOwgUt1W2Dy8dPQujng6/rkmPte22pcQ4K1
m5BztWJ7c7U+3SDkzAN0zR9RYrj2sI6mY0QGwrQpHUyCJFdulcTvJZ05c00aZYjNdsPs0BUmk7Dw
XsTfI36EBAC+y7aokITaKwl8enmv59VKBnln49ZjOMYXukupuFt4bioQjEtUNogyQnKOTbCCNZgl
Gwf3O3M3fTeG+7l9bppqga1iRIYfcpz151DKDhVyIdG+lvJlNBSP+6roP4Tau8ESidzudZ4F28vk
Y9YHOy0hEIvctNE4zdJZd7Zd9RQABVDNC3oR12jOVv+UzY89nMcxkfwMMl4Ugm6KmWhisNRMY6+a
0k5Tb8n4g1CKOSXcIuVzrnBwAQZWNmrUeTUO9Hx4qYxrKl7F5Bvm2iKmZYxvibBg/QAxu836rRx2
7Tg+G9HjOO8oLmChaNZ6np5RGhOXgX9YPeXhbuBo4TT3tqe4EzaM437PhBViErYzJHw7O0zcJCEv
PfcHoqPyaZfFb8FguTJcGrGTk73dneOedOLgNsoHlBeWeh20D7R4JX+fiS3HF/3AOIO+Qevc8T7x
+aq9Gu1HBYhB38AWFGQqCBdXaC8fI3ycPb+Mza5iuamxM3I/6Td54if6s4IV7DkD/hp9CMMznFPe
PYzqnoOLRvpTPdKUy2E4HvUWOA7qiqHHzh9Y2Cmc4Etx+keAAb+KylxZMuwVBfIvjgI/0wc8p72g
9BFrw27FeaK0XjdtVWwCmXyaDjMaUY/zWuOFHpv+YUq6TQvNrSa9LpvTb2FnK4OQNGMZso5iWrRc
5gZU3bZPjZd+1pEGBXsjsrkjY3BxpPIxz+pHFSwKHV4TrU7j10SAigDIhxrjxlu+sBmZm7qz9kMx
7bVZh6Zv3kw8sJEcbBnUKyuISpyCw42MwzpY4q1F86ETdsxytWdB2cXSkv3y3i+q53zctUizkvah
xPaW9bvMnvcacmV++XLex/0j9l6J+Kf0mcYOYFCe7+dGebIQh/THIdpaWG70JUysWcsCY+utijfy
cAgiP4dg+pEafnMhcpJ56LqItkVwUXOWaSwI3ZfS8jCBjSwIuUDgQH7vxW5eUN5I3Tb9KBN/ym8g
DhU6L3SYlugXS91Tn2Eig3eboy8DxQ3IbUUe3TwceNTsciu1nmQdmtJn1EpMp+a2CJ2kcJPkBFbh
wLftNzPOPsOwuxqDeAjFr46vUVFBi3Ba7HUXZRpOapBvBmd61LD0kbYKFHqAjAioh1Qaa6JLGL9W
OUl5JJx1+gScG192DdQdPgJbVyRufXpUu2mtJ2JrI4uU61M5vGrpS5q+Bcql1U/m+E2Ie2puHEgQ
QNyWxe4sAGWxOBLEJ4bbOPGQ12QrpOuAPXGw76QbEBzmZN85HQgnWknpN2xTXXwFEYF5yXMT7Udn
HWPijt/xBP81cY6JVI/fQvtVU1cESfYI59OBkPv5B2L5ZP+Y6WbWF6mSW6PVqAGOhHfGDW4aPcmz
r2sPUnutVMR0wSo0fPCmUIyy4YdhZGCWHiT3sxPeqxE97Sy77fwyKITWN16ohpCj8Vsl9rEoFQb+
bJIScLiiIEewMnjkhZV+Elrlt0PhNTHoyQRZQqVW5GPy0tbaCTTyWhEvIbP8Pm7fzPDJ4NuHvXWy
7Gw3SlTr9Rtc/rUyBF6XXtRk2loyYN15T+76BmuBVu7SZB86oBjMCZWJQgLm1QARJtPKYOZ7Cyrp
RTXCh2FUnkzkh84HKjNNP02dRWyrsVVQrZXVrYaq2aOrk8zp0RlIuqmTG7Ppc6I6B4IodtN06TrW
8asSEzSX3hyre2hKawOs56rLS4C88g7bF2j9TCwTwYKNuRtni5UWknv9kZOjaHNYDx6K6TqisLC0
xxoQjE6ijCAIx2IjoO+fhfx+k02W8rcwRm8mIU6uNdLbT234lsnYFfCy+FXg11Lt5T1VUX7V8S3I
A5jU+h2MtVLdBu1kFh8oKVcxNJdYNSGzEmUgsY4k5UOjxFtTKPiVPi15Xg+Sww+P4Wc4dPkrbhHg
U0cGxJsMYaTtJxKu7jeHxsY0EYs94uYviX4l+Zr4V3grOMgEscCzreymtLyYE2huZcRLS3WVk/LZ
sgjN2maITmlQebIwF03kI9qjbRqy4VTVNsHuxuCPSJ10E6PMTGzj2reBjxwt5PyteHI3DRRFwXtj
gvOXcpD+oISHXNn1ZJEPS63CHQOW8t3q+07dTcpe72T41B/aQIphHJOAAXAcn5NRsUBMylrRYU5P
KQhXql0SupscN/tYvOEyIds2F0e6uE+R/mLXV2lWADik/kJKkfv4GFsABuxhg1SGsOHXjOewOsyZ
QfCmc+xy0IGxepKCYdNHMgkAX2Vs7owApsDgdTCUSeZ7T8pLOFj3LDr0c33Fb3Top2UT6NbtklWv
EOUSuYPxqkUZAYDpSjOB5sxmdUHiuCZwhnXlFonZL6X2NoWar8ryRzH8mrN5ZUMG6Pq1rH6omg9u
6gkVEwxZ8WCkWCK1ep/JD3r1nFlkKgCISccwdWVn7l2sTq5aF16AEReWmXi37Y7kWaE8TcOHaPpd
rx/lYI3uZyWhoPEKg5OYnM4jNQ0Hilnim6mkH1UimNa0ZsznfmBXN8w58Jt2LvxULx1+5kVCODb2
ldmT8Mu4KU5GGsouEukajnHmPAorL/cKgvMN0T2HItFI/4uhWjjOsCbPJnct3OkGbIfApKxwGvUq
z/LJTjrT06PYiyd9HZt5vuHU4KtN+FItefFIc9W8eEm5GVYkP5aW2BXNXzkJ57bLHogV7sDymvaL
HTvDNmXMrPZ4GCBWFupxVHhALOmRx5AXsVP3ZO6dRKVukhE2oTSeYYSsGjs5NnZL2Pdz2H87ixUh
0SEv+l0Mum5fjKdkJD2g9AmC87oZWz1kKP2ES/EooUcaC8ZFSQniAcpHpd8DJXpG0o5SFDC6hssw
OMyqueqi27xEpkLUAbfgzhVY5bB8UrLi2rQfhvGrrLZBJo7hGK4hSLQtKVkT5j0FHAIiDGHdxj7z
Klg+Af49sxs8uWXvsM+2RKY9T1mVyMwFq1U3cfwgmyDneZqcrWYKthxOi5X6GpbJZgwRp07qM6/s
Pc8aPyIMxEW9eHGc4jGTdWoX4Tph+dlEYm2SVyYXI/jpTY/HpSRKMJIg4dnlY4+NoGLnlcz3whj8
Njkt5DOCYFYTDX8ptb2GrMPhHTeAW6JWK6WzhgbWcqpTYrwkrKJC0BErcdEFbMCcTMCguDFwNnkf
VN0xN81tReZDjrZMKY5Tyrb3OEK6G5uzBspUT1KQBISv0YqTmq9maA5Oi9QtpqHbhWtQ2a4WAc0D
2JzDsk3CgOMMrWvTvELgBrac1L71l5Y+bT5Iw/lUHOUs1SY+x1pfYfLZlPzfoT74LOZ4zHkCgtJH
oX4OTH6TJf+1KaafUE5W+s2pXHS6cH2diVgt9kjDOBYLDKz9rqhj8QgPPBGo6IBygB4mgMGp1kBN
lgwav7JOU8gZIt4s2/wUXovsqdTlLb/DkGqkpzfACSIiKj0SSUuThPZHM3zV1deZGNrwLMKLylw7
ickf6cOvAKhETPmXh9E6CxsPsUzUnLDSw2eRCRbeWBVM02IHjz/RvCnJtnTgTjpHlMKuSUtCyADX
yRhOC0IzDx9Ano+mL9cXzmJ6DjBxZealC87IHu+Z0W1qJKPOKiUPiRhV8P7t0VB2avY8WCuBsJwC
VSOhkSIPe4IIxLrDwRdA1rLGj3wGL0emBSkkqAxSSd1I+SunBqCkRrcXEN5twMly1a7q4jRZ3wii
EcUTIthcRBSsVZvb9LO4Y9Hhu6B8uN36OqwMMOgTQe/gkaN91J8TAlOlnTA5lXFsLfjzTDZ9B2Oh
dQhirhX80OCBJQ6m2xwopHR+xzBzFCZ9D0HwOkvfinhUSQeJNtbkDxjqcweZ5ofFAgzSPom/QZVa
8YPG0VSa700GX4gTKqXteEiLeOdEe7s5y8FDl/RuO1GPi6euv0sUwQxqDgsGESHWU1IJFy90wYm1
oMODk7ioXwZT3ktjvwp00EYxcuwroSouWcb7lKzO/mOiETP1RMkirn1uZNZPLMZEz7TB+2Qiqm6Q
16jLKQcdVbvsjwZ9gNSFJSHbbkgwV1USlmuSkjZD/NrOs0MAAWd7CXaCZZ4Kpdl30j6e8bfVzy3M
LFjryzw+uoINmVOE9kuuDdrc1IWKgW+h9SWdsycnJIeTua6w2Xph6BvDJZnOA+/JYB9Gkx79uO4I
ncqofrwponY3yBlUUWdQzxPMmefag9yUB+hofMWn0oY5PrYyRSFdAVTz+Y3ULz61eZ7l2guIczFi
FlddcmvtuZLJtpdRRRO4ScaspXeeFpIQaRs0OjBjD7Wb4QkIm9WoYE4e1wlPddKzG7ccdABRoa3T
y8cG2IBWnVTlKw1OWo2Iv6IwAsorUpLRTYHdZtTXaRF8VVL3MzoYMOZ8JxFgyPnYYHF8G8GF4dQ/
ELK8VkyVldv0aDg9SEiFZBkgDH4D+jQ0MMCpFRz1ncJ1bGwjH+kQr4L2oScGQtT3Tr042uTWYbjL
aDwn8S+o523TninXuMRpPc6kuafhtSkTZLakiWcANA3k4drythir1s6s9Zik4wpWNSe5wO4h9FH/
O04T+1jSa58ApOTYyZrBRZOMkse4qyBaz5Gr5x29sWEB3tP8Nj57h9qLECMTwHDLQe2SkSdB7KhO
f6CNYwB4pSKCZ8UWFpHDZGYTNVm/DyqNNIk/9AfxMaiR8tk1OcEIxTwuEa51KD9VhWQQVD2BcZxb
UWcs2LP03hRdvmCJl32Jay7OUxgP7N4jQcgT/xTCTxTyrtWi9BDbWNXYyKWaU1CtE87bWuUCrtM8
ayxpd5gMLF2rgSO9bWOVTqTZJO+Gk8wHG9rSAZHp2LmxHNZbBO3ZTcLbVOzaSK+u+WiWZ7qzWOaH
gojvFj72lsA99UkOJ+g+wxKbLWxDW5d1O2yksKnXda9OL9A6JrpZqnbDr6A+D7bSf+W5VfzqnUDp
r/HAcgLZRJmIl5mL9NMOIQaRMxU9oekJAi+UmuxDwXmWbeeop66pjWbw5V4iKhHPwIYoWJrcE941
0xNjqqy1ml/RYzhXO6wUTf1mWjHh8y19x2GScoQfXfFqCiE/tEQ3nsOiFNtAs+1rI3TqHoNWK/BL
DE9hY4B4JUxkXOG/7y5/6d4LOMI1q1tsvhGhXBwjE0o+XcW8eDCctnHo+MESl6eIrcuUZXNwBbSR
iA4sS5NcSMLTdH34KpqJQ/HQa0Hq5l1MZxxmMfgJLHuYrqaBDFgnaXqoT0FMxUZaQDbVNYFh+XjO
NfhzNhp9MqnimvUrc7RfuaE5NFG7welPcB2NxK+IP+PRL9K29UaVbRSlwwhZWiqpjNRQIWylT6DA
YT9kYbO6TnmC4AvZV7EqFTC5XXnqyJG/akhJNamd9tiTwIZKWvooSxiI0mKCOwZTKaTbOGgr02IX
nSW1fQ+xIl2BXtUfdhtEx6hJLPr8ZenQL8jk4aWt52YTxUYZrsRokxdHD4s2q87SnA9y/xxY8I8H
uWnerYFZcTJkrBhDao9PVVv8tQlGeH6qVP8eDVCLTllDFygKZxH6kOe6qgj71jAjGEDxMJomVoHp
IppQF3p9U3OQqAu1hj1W6xSPdcwobqOrEQf9vsP65oOxmItdl2G48AKgkFBbjFAEa7hzOIhEA2QU
7pGqeFNuNTZYkWb5TCtxkj3FXF695SC/26shJNIWQoKx96laAQagY6edylSm8yfHWpL6ZmW0GUdY
DmSjyTbBgT0/Wr0lvuZ+xEUisgJQ66zag/AFebp7Exj/yU4JHZdTyBwJCQGrXHFymhIk98ky5GfX
TASoWdjaRIX0HKKNNDANiLJS9GIPdb2xp0olIZmd7yBMWOke4aXA+YqirnezU5SUG1VG6DqzZEjh
OGPoYjk8JJc+zuvvgCPKtSEN9xSHCR0Ygy4IT0ARInbSZ07JRXKvBWGzNGBz8o5iCMzXtFWsLdmD
8YwxlWa5EmNfwNzEAGIMY9DENnbXnwYxRb1SQdv6zazbj/kYGticTOBWntVkiwHIhHjZYvAALhQf
s7Z5Mq1C3JTOfFV7qD0oCRoOHkVzDLIqg+og3ifMLX4ykq9CnEuFhjoCmmP36eNgB6Ru9E7e2pwj
c04xPaDzmMgVhhtOGFYcfjoKe7n6rKFvfnHAzvymT9neDHn8lDu6tGNHwuOqQxJ16WZVPhnJrL2p
LV10M4r7zViMUGXzQp2OhgTygvqM6UA9F2z9iVJXkdf20NIswxxe7UGGtUo4S/si89trbi5oINbd
3K2kuKPESEVtsdDMGeUUotyHWcjNW9ZkiEQmHJfY4lSGCNFkbGuzk1aNQ1EUqzgmCXKwIK4VY7SS
jcSAOYR5bT8gOPycZid5sOq4uIQjbspV0wnlpmlZtmMJaJ8wMkb2KgowKQPNa+SVjWv6nTndeIdz
klA9R0uTrR+lxxRNxwa/VvRU2ynH0yYBG2LDEE+qYvpEjFEzv57ls6jbgiAgM8HdU7X2u9Q48Qfx
Lb2P6YUqKlQkCMdQ02mq1iUgXWlIZWffj4HQVmQbFxh2wtzrNLOgK4jER+3CiZwxM5BwAcWhfZIJ
iKDaJugHeGdeNqAYpKbbqXAUM68pLGqOpJsLweit155UgDe0Qc3xmut6cCXth1g+HW6jCuuUwihv
2VuqOnwpLPpOVQ3fV0nIT+hyR33FVEVGjBHJzsHJ9KdkWAp0PVQbyw1ycq7rtU2prR5qSR+brahD
R/DZo/FKZEEGuy6OLfILIB9YXt+PGiHmlik3FGsRnYy4NHPzQTXSrD5oVYRn3G4EoQmt0Rv1Po6g
3IAgbrT4oUW4Xp7ziQC5hMdED+oP7rpVrDuBUoWutJgyLyHOznhwGuC2u4l0FQDd5PMFxEz3nKkJ
Ce/qk5WwBbpkdvXaW6qFSceRQU7aonNzwFsm5tBaQ+/USYUQ9EWBq3s9FU22ihkppltwNXqqeXFW
NVG+JhLOJBk5RAGNQMKYZusdWp72IVp5n06cs5T5o1Ni18Sn6dV9CQrKDsPxU+jRkvGiWCl4+Ux5
0Uq1P2et076iS7JOiayquyTPz6Pp9DsC+FiAF5/kS6A47Xnsol+dJQxXk+2N1rBd5XGE8x5EoZt2
Oh7cBSxj53rzHmp1suakBJKayeRmijiZsIvdlYbiySoqFgzZbDaJUzy0Gn0O+jS3pBt+Znh9DCsX
SpG50ixGKab1KsuFH7fGsdHzE6xSX63pfpIz8VFK1bjWZMCrA4A8lxyDJQHd3qQc/HPm5PEkP5gS
RVyuNlSEproxpp6MRHYgeNXBuHFkOmfkwNjEebS3AYSL05rrqdUxGqKyU/Nub7USOMp5cFWD4o08
Z4s+ed0qBHWqcPTfCmhDxGh7UpMjkNuQH3Ls9NtIop4KWU60BBCHGhOP8rHAfR80s9uAbq2biMaS
eBq79r3VntF8b/L+2FGiq6BXSafeWml8CTlFdFnom+yGEsSlIG7OYbRtSdRVhh+M+he5xtM+PQeB
+oooloaWuVGceGVhTDWY2qgvc98fVAXmjy5/OMnj1MsbiwlqyXi+KrU1g73vdtzaGl1mOQesK+Fv
T/dhLrZoOF29oyrSDlEMrLg/2O3gtSE4zGrcE2lHQlezH6jHLBDMtYTZM/6aYCxgt/BJP1uxAqyr
ftoMQtvGSusZyUDLlCMbIndOzxa2e3NvEscTRdQfkvFmmvY67fpXkjK9qm+8EXubWd2ZPY14xt0q
/sIXCh0x5L7GlYtoCYR5DLUVeYnaeSG/XJRySiasqOFvdZ45RuvB2jt5vzfLmrNusJctZ53apyJ4
sIPeVyZKDktjNuzYRJqaW8k2Lk2V0LqD1xAyOnbWjcK7O4iTpaZ3FflnGn9rEc0lOmot6MJY+9SK
Zq0w1rH5WCfxGQrdRHsfTaz34sgSi3CLif6QkrxH8UrsaYYZdO5u0GTctEGRnp0ixzg0cfdm2LKL
7cu3K+0SMms01XRnWdWx74uVRgSI6HpcrcbKqRRIDjHa5GrdOwy0dWPdRHeSJ7QcnBs8zCK3CAO5
h/ZAYTyf6HZs+hQyKvgLubjOzAyrpe01yesC9ROTwy5y3BkYYxH2G6PRjvHsO/lTEz2Kwuvkl5TQ
z1R+plL1iv5cckDWZb+becEzvA/CWFuxwkt5gu0MQV7H75nSl/1oMg5W0yktCf4xIETjlciBZRYM
OLQM8/fXBApfrjnFhthbaVKzv9kOqYTDs9Fu82A+6RItwviaxLxF6byYa7G6NpshE9s+pipRIGFm
CsmRDHgxc060Zu173Mb30rA8OQBYB9xJVu6xde/ne1ncyWKbMZEPc/8+KwZ02+BNGwbg60b0o8aA
EgNmXXRwID5y7l1H3ZtjPQ8cg8jU7bKdEB/CTj0NuruMQT7o3FRVHzG9Ir/RT/OIvaz0usXcDe3Q
aM+ikL0ZImvM30iHc9S/ifRFUmeUZqc+26eMEID6hyQ+mAGpSsewqi8R5xTooS4YXBYEAnsr/tND
sgDTXKotFwWMM91n5pMzuPkquA48kQHiZ6rRVUk24WQLipSMvu0tHSQ3hBnPiJwZGEtqab0KTT4r
PWmgWu1ZU/lSFu0m0/udFTKij1axcbejuxVe2/xhOQq2vPCtxKSUCVevn5rubo3HUd4rXfeSlCS0
Jz3ZTsF17JLP1FR/mTE2JQ0KnXnAqusujmaNDBqQkTJSk/PyncvYV/hXdhFDJCWckDdBTf3YZMbo
AEF7j6RtVv5o3a+yrb2k0HENvSnZRswnqbk61ityvcDZycNetQmjO0zOkaj4TYggtYdhXoQKlv3z
MF+75A5G8zvGe0s8eEADuV1HxqE31qW4xtWdrq1en0RfLyIQER5jjoxTedLst9Z4IJJxrcVeZdEl
HnzCmS4dXUdWOyUMTz2y8zT7UVvKmVElpBA6AbACpDw7KX3Eurmhnt6q4nMads4wrgQxlBZVpwkA
moVNG/Ym56MypA11H0iJcLFHffYUwAE4wXGROxnEBoTS2tF+ImSIUal4zD5PSr0fSvpaRbkyCEXN
aX8L8KVCZeWJHzuxl5uMFJYlKGYBLu86ViW5vhVj+kiLONBv8WQ9i6r2q+hT5lEhhl7A4sU6g7Zp
o5nBKkfmJXf0Wx2n9+rxLdFPKgD+AX6c2Toh8HKGUpRHSebZpfbdJeZKMddCZsF10r1mVL5iPsK6
9hyi5qZ4h9rmkazKDw4+VGgFFRsLdqiurJDTNMBiXWF3pdFoDb42zvvaivcF9aE+ECesM/W1ZGVp
i/mWPn2pRrPPAL/PPaRF1Ctx7NBD+qmzc6qYbtDeMO2t2dVJTNV/JOLXVoW5NsHWy3c1nl5U+BUS
jDwOcfT6EZTY0doxu7UE77eWNNCO/d4hZ8uA/9EsLGWG3lndeuGyhs18ZTUiZm3RJZGBYOn6PVOa
p4yapdXoALQQaiymbIxgssjaZ3W6CyPkXxSimlbhdo9WCySTh/FUS/OvlPZ5QuR5kb+22hOyz7Ua
/JoAlTo8xlgMPbNTPtR8GY9JhyC3NsX4MDfXwDJ8vWfiwOkoj2hvmc9zp1/QcL2k+kfC5tXGay2T
0fApnmZHXkrklEGQEEDxlzn/EAnlIVW06OmMdvAFE4KiHH0V9joTJHkjBpUjC9ymlRox8I9B5fLj
khNOZFJa2RcAIuBcMmBeRZxeHVV/0A1nDfhwpQcTg11tC0nXm2rQA8VV7j/6GEVBzJx8drUivrQE
uCv17NNTP4g5uiey4tdKCL072lb2U9LkW+Llubph6yjdfjZwbtFiWBmd8ECV73M5Z2hHSI/xKXpU
K1sBqGmaQQ4NN5O92eCkpSJPJi+Y0HmNizRNaSN6NkpqLfk8VybVxi9LocOgfoQ6x5Kz3DI7aGcv
kaGAx+WDBn0eP8mxza6TMRyI+/WbAZEddzzosk2r8mZKB1u+ieFlKoxDMmXhRmok6lbePEAEKWcV
WZsujZjZXNt9JiYkWpxx+6lbWUq+jyzplsXqnpi99ozzwQRMAQybjmnjzXXS0YzmeEs3oV5PMpkk
tv5JMMeqj11APyGvu710uzcWPd5dcS439Qgowuuv/YGgPBO7kuMqZ4ttKtp3JO+cnITTxDrUtyH1
QXslNUJykyNTzZWcrG3pCdZSVq8NhmsS7+xeLn2gB+NS0j6U/YYqdjok1jG7MZYgXkm6W/ZN/Qne
TJhBdxlN2F0nhe1lobJaXgimCvGm39kr1Z3WvPXDZfRQlN243movwQjqPLBYdHQzIAanvvN4i1uS
StDaiRZlg7jAownEiskVpa54mH3rWJ4aP18P59SLWeQTd96qe8bHx+Arr3fZcwEbAgwTsi9fY8k/
z69kKqzg3Gtezd9Em1C/yIAhSLG5xduyXMFLGbbtAxMDirOjvqFmWjrGF+m1vVLVoKkC2O/bL7l6
AL1BhmTkArF9LPRdmDzQF0sIRUV+0O3VhFCGJCFH4JNwduNmkVHnR4eIfVH7sfIrzxIuMlq9IapD
+Rj+H3PntRxHsnXnF1KdKG8u1d6g0Q0QTZibChAgynuTVXWnd9OD6cseHYlsUkCc/0oxE0MOCaCr
Mnfmdmuv9VCeoh0STW177+wg3P8hYMkHGEJIpsc3VGpHOozcZatcp1HMgs7jdfMKuc823uaL8JEo
jiMB+whD3cv2EUme4IyZ0O6STnGAkmmrUxFsYNnv6KHW9Yc3wMaCUMw3Z3zRvG9N8+RNh5yPAFmE
Lqa37aIFqh0Vjdd6o0MNnq+c4Z42jWcvBmvX+D/zD7ILo14RHADknWgzdt8He0FxyZIM38Sj8xLv
aFBkAzJJHzDcqiZ0NWhF0tXe0EVQh1UrbuIOSGixqhZ8ukutaNUQCHoPyMv1zhJO02IBOhCNEq9i
onCuJSfa/0iYAdkE92rpe2J2SOUAYwR0Dfb10n9QAEsufZKP+4w3gSx1zsxv/2DdG/spWVU/jBAP
wF0/C87WhwMjFd1V2GcAP8zsdbToV8MNPZ5ojvahBJp9C5MtsgNj+ZCDYofFiD2ZwcaF1njCNAJn
B1wL+JndkG/6bxX+Pnt3mptK+maohpEe4RLZZBHd+mNO44DlSYJxWd7aBbqW3zvQv/2KRx7mRgb+
84fvrGnGi2HdEInGKKouVVSk8w1R+j4DV0sWTfQa3APEUfvlcG9tjOlUa4s+WgPxDR7NaBtE8+6b
tUaHZSfpSr1tg60D6LTWOs6af41opX63z8HKf8Jghr3mz0p9rj0OLoHvDT0JGwfezgTZc/mtBV7e
buO3UJ0Jkjg5WAKH4oMSLKANSN+hrKuA0Wh3tftaG/M4WAZIwv+gCDf+1KKV8ZxlT8Wz+w3Yv3on
EAXJYKY9pAIxD1on61a7gWdBz5buMJtgMGn2aYwy1awxZ+ZPKNLSeS31Ylbgyym9jC/uOZgg8pr5
h7Jdwp3Ed/INaNkXxaJ5tI4eIpJHfWmtGdW44R4h5KbQoCzNcYkhJSMtxVl051eEtKg2LHgL3d7b
yTe/+QERP4VA6KdoSK6oTM/sFk85K1kOmmlIy8kboruP7kkpfKzWuzWrlS0Wvn+D+kylPbT1VlWf
w2CdNsuKe5DuJxzf1cJz114LIfMyGoi8daiaT2O/CqFF+s7LgHyuwEQwbYxdVScqkE2z0g/OM4kD
8PLWWrg/6luCsPtx2kG6XBKg5ojaIqhw62SnFAwwFunbaF9Q1wjfSHyZP+zEtg9nUonG+rCmF298
aYtby731qpXePoc22PrstQjW3iLeQ7k+jTNkWmnZ/KRtb/DvcTiIV2B+vDUUgbvpB1KVoCxpaygb
VZ0lz8qduk9O2ffmLgLl9dM/cQ+18OjOjHEnKxbqTH+M0nmPQ+W7Fh5tYE5xzcaiTk6LeBH8cMip
+eHVrG42wvtWlncqxEP9itgG1dpvGqMvAqrkmXVAZ5BUlz9EGMxhi9ABm3ErfVf2sCTre+O5QJH8
Pt7YzjakDUfbpVv0QFyHY5t9IG5KQe4e7nKqoFT5p+0UP7QlBat7ES95R+W1OHA2nnX77O3RwBTc
EFzRzRwcqBhRUMDZBN+oRSrvDppe83E3GQjzzWsklXZcV/1diyqIOlOYgEvBlsIuIHeT1jWduJ3j
434PE/VUFOnirRk9iiMqHNxjoJDMkZx8Ztw2Nzn0j4tymyxt+um74BgFRHuz5sf0OL4m6rY7uHCS
v8PaNcTbIftZsoA6Fkn27mGhfvdYcn/0ST5Xi7OKyy96lKKWsBWhEt66+lyAs4i7j5CS0yZVDwz9
xkA8HpRtvTIW6s7ZSFmieRyvffEOpMRQlpA+B+3aWtdrZlpvvGdQfWSa/XsJHkF/MA/NtnkK3v3X
BLTfjfJCS5+B15n5Ei/JWUptrnxHkxfQPpfgqMyGZA+giamQN/EmvJ2lb5OHeKfztfN8GTwa33Hs
3XDbEtyqc8AeCFC9eMquInZ6o6vbPOfwW9+nC6qqe5bzqafGPKeNxXzIstoXySZ4jO4dOE7Lk03t
7MhfpAzAkFjuI4mHnSGjjgo1ocKwAYPUP03rcVll2+nNvq3fo5fmRjmB3aSWjbe48XCtsVhVm/CE
X70Dj3tLRmo8evfZd/VsP3m3yIHz8/knmuGLn/RnSmK9eiQeG32ZQ4ELsVYeEmbGva2uqn7pGKRV
DyQiuvc9U/d9e86BcHr9S2/trOSurNZxfhsnoDqcbx1Ze9pSWiSvqIFdwf4Oj+OTVs4qC9ESTj9c
U+jhLBKKYvmJRKEKukVuQpWoA9BP1vQY74bohhYw3BMwZzKocdQIcIPuxrH3E/SbxossG/fh3gpZ
NYZiSFh+dsgDL0TLYQm6Y5FRx7e9j0bi6BwGGsIAB+SiJzdvc//d1ct6ExljAJzNPBlq/6SG1jZT
4r3n0Xy1iQnMWANQUGyC6izVGZvcvo2Un9o4zScXS7IMFPjslfD8Rxpts+Yxl0gRgLr2ygI81yd0
T90lg60fiKRQekTk0ffm9hgCVR6WKP5NIUohp7HeO+JbRJahz1Vv3QZS8HdZ/5DAyIkUBGM01wJG
ifqsDLfMwtD5QUsRVbow3usMNffMFSGguwuLU/4YqXhwcOIfARUCVYdV8ZHcIulnQAIJsUN/DdIP
ksoBA9Adf45QpyLiXd4BMG23TbWDdVHtcbP+sS6OgXsbg57sdkmznNrLZvoL/Vv5jtpbOizDfA3U
h7Sy69ZTRkJQdsuwRHd4PgXLnvQ5Xhhps0BanQzi3gBUTuaonVveG/pgd9t2VB1m1V1p3hsG99YS
1ey7ttvhgDrDXTI6O7eyfpExLeWfktQ96iwUaY65UH80T6RwY/2Eih7xjRhPZXXqgE5TtWheLG1m
aXv73AMY1g8lDKz2jfdzNObNIxhPeugl0Nrnmj4xdHOJwvVsw6FXLksn3Lv5s+jSrdbUsyQ1flSA
vgwaEdorV2sXzVX/w+COp4ItRxfye1O5zaL5CBitKR+LV7NbQgg/5bsCsJoLIrCEZdeFwRHm/nmv
kOecEWGCfeEcsR0JGjuMZYK3WEmAjTVvy+cK2IN9l5AXoxL3bHvL8SenXkFD1ltMjIcsphdclivV
kLYxHkm385mIsi3smUYz67wzwiletcZpGeRoPUitEC/qyShA8RCIi+Zm+rMxtkG99mieFySbNjED
dYm6slE/Q313WJjN3mwvs0shMs0zw135yimN1pUG++M94A3hPRXTWnaN84MYz2T4FLtU0JqPU057
E50TZZ6Z+brCqpE8pWezQFpwhmrAo4Iode1SBK2+OUU6HyiYWsgIwyvqL6qyPA5GtEdPlpkgqril
kbYLK3dovhhPgCD3da8pjIN15X4MI20VEqmgYhTeKG7nPVlKDISfuSvoHhd16+8Sz6BgxIcAHIpQ
wGAwwAoYLgMr2cFSvNfBs/dDo+ydpkM6y0or50cdEwbETvSatHG7gvKVRilDb0NsuHd+W0XWpk1B
9C4YaKAsWLkaRUxDVTBy24L/qhra6bnpA/8ZMj8w5wFYSezev+t7WDSL2hJbgEHtk5+F6HT6enoS
gMffw9LVV9CLRuds6kk6etHfaaVI17B5gOhUrWlnjYBL0sjOkW/xBxic1bs4oFyWwKb4ZEaJf6Mm
dICAcTt0OaHFGsa9nWl5hdYxl0CGAOYahhNtPFpVRmlDIK55o1gZLfu2DpBBh/HpIRRUGLyQ2acG
hg8SikCMhGBJg0REDjxkOdCzAHOBggT6pi7zgHlPT1kDMagjOcl4Xx+Nd3qAP5n6EtUyNXUeKkdJ
n9JER405ikGKxnbeFWenbuhOhZTybYZ8Wvhf37vEUW5UMElbm4mWhaIVCgDd2CLEzBvgZCA8YZar
PrLB1XzqqDkQ1KTMmWio1GrXClVqP6FVMDiMZdDqiNtio3VV6vA2CIPNbGd6TiIKyfEkjH1hKpoP
ui5A27pGknUW6gEyrwMtqiKkeVYgwbmeXF8jpxH9Y2dLzjEXM6AaRiASU5C0rZrihU+VNUJ+5zzB
+yitPMzFImqGboEsGEkcCnswtaaMPEBPSUkpH38GgpHIXg3smyYiewlKrdnpQ8ikZay1/ro0KK60
fiaxWACyorR1QaiP6n0jLIKiyHQrLpy69mSugejoytDKkQgtsrvhqQHG0B4D3ah0hPqypCNDKRsH
xLxRzmyQOHPRk/2FttE8Fr0G+bhigXSDyHWgOxUF1SKtfcCyVWmv7SRDpasAH/bu1owUKr4pfhRa
rnALDCnT/H1T3Ha91d4kTHV9N9rYJWk36FhPfQ60U2+n8kaJSvLTrug5iqXjBt5CD9KMzNjUGbQY
TZt8O/Q95TUdRq95KfUhS05dhZnQdRtrFWGlrPO2fm513n6o0bJ4Cr1Os7/blPCV+0q1cmvWe1QQ
v8M3PhAyVmHTH/RqLL1dVXld9OaMA1WfzHN6nYA49ccKpgW0nNe+i74joXBeuijpRabGfF0W2loK
jaYbI7bmubiMMHOloRexoYbvflcxFTD5XdI903KjlT7j0TwZtoZmLOn4U095zGE2cbmOatW6Hf2e
RqNIqYDuUi/vi41p5kPx3VPksC5Ki5P1MuHr8KFJ0U9rA9nH4TYMNABCTGJ1RVod3HwSRLBaDwIE
e0tS0/JHKgfToBPVo/asq+2ziAzTyN9S7FvTaOjQunK1Vd46Qh+8Vc+sCbK8hSYae22miWCsDOrk
B1sZamWcaZAEBWm+YNgqYjZ6NVXpuPl8Zv+aLsAxIJ+EvMqGnAuGLOeKrAAWUAX4jEyBxONQgIcF
zAaP7CyfHjzz9PlnXY+dy8+iaWprtq7S2TSv2Cf0oWo9E7wVY2cNDOsjGr5Wlb8gQPQwaX22CJnx
BI+Lpm5NTvf5Z19zE1w+G9EN3eQaNlRLEgv8QsoQWq7BcO1Yz6MyJQNpg+RWUczmC+qS6zl++SkQ
SGsAHMD9/LGaQavgW1NWs9PhFreCYDmBZi8Cr9hG4fAVd9Df3smSjBYQPXjAM67IEErDUHNfQDTR
AU/zyIS7zP5i2f72QrZqeRacko7kXfx92XozyyFPY9n0aGu6+56MGQLpOby4X3yQJh/2VzIQuXQA
ThGhR8WB315xr5SpbmY6GEyiaHVpOgPhN/UbSPgD0zFXVo9YIUMcsKs3dwkeNG7G5ecW8pdXtQj+
4c7QNNckE/n9VeNBAQOM1hkJOCJN2cQEwDJAZU6ldPX5J/3lHFjwj5g2lKsmTDNXi6o68RhA5lnP
+yc5IzAVz1W6t9Q12LWVa21trfhicf/yaq7r8nJYBOyr168W1SDiVF9D07wJ80UCtvkR3C0jmnru
UhJUvqJ5+othwoUHo6xN24cDd/WCYFejfpqwGnwVU+UqGmV+tPl8Ef/+GQjq6LDSoWZztV2Wz1DM
AP54ju4l/hCwASAf5qM//5Rrzhis0mNWQJUMggB+rxlyOwbRYJZg5dBSk3PKkf4R8nGff8jlFF3Z
Pp/ChWjATQMd7xUzTavWKpqdsv3iMbabhk9+aD1WwBk09DVcL11MZF9Kw/wgcHJAFAAhwoY+o1j7
LU6lse7jLAYanow+gVdy/Pzx/mI9HEqoBSFdcSCTu7pmQvCLYMG7au7XWrYBmzYs+rHMt3kJtFOB
+PyLndWuCXQkKYmu2Q4tMuhJ2dvfTyLUqLQDK84HtzZAYioQGT17jUbsSB+cEUe7Vo6xozHUTf/h
85f906xMlYgRDUxEZ+DwuTKrCb2L0XYoBhiWe2863V2W6l+83582xUeYqCKZnEgPltffX68WxdTZ
IzZlECeX3alh63LhfvEi8oz9blP4Bd3W8XWeJYWjfv8UAo2pHEvu0wqwjO5+IzDbtVmx6OIBcVza
H+ZX15pmXH8kEYRhapLOyYLVSQpc/epjYZoHtOfg3zuNbMQLjY1jVD+dKdp0QNEqy3primZTUU0p
hIP2nvKUdB6Dqsxmfr6JfwQ1ps3Naugq8QacmNcrnDB0Wg8g0OmMj2AYn+GFnZlJCaScKcLpi+38
4zaXH2ZxN0DV6xBLXVmrlfolwz7MKUF0eGr3pLQL+jyP7fo/fyd5pUqiUc9AKez3xc1tr09skA5z
VSCyCIo8RJ5hvC8t5aFNkcoDqb74/BP/PIe82a8fqV99ZG64GdwvTMdF4MqKD8pifcoceCJmbfmN
MI/KxRn+0S927/pz4TM1JZEUrIsEi9zvV3ZUTJM96mYhpRYpthVMa9v+rZaUjG4ecrABBUX6yVup
4f8+mf8RO/3D13p365/F7Wv2s/mdrP7/S+56jT37f3PX//euaev/+T/SKH79lb5eftM/9PWa7f4L
FnrJa4vGNfvCXfWPnB1U2P/yNElqD/esJjmR/w99veL9C4pH3eJ7+Dtibsmj1/zDX6+Yxr+IeXCl
8v6TlPj6f0Jgr6m/3zm2pek8HKhFuM+hldSNKxudwtCtaz+PHhPHOzRO/1TklTlLgFOB1VonALKa
IdpQWqIfDC7L9b1DEA13VH43Zuoz1hAdm8w/BEwpuyN9BVWIJ3MChwoHssiGhWuYe9funpra3CeV
PxdevlYNCzIlc8e6bVwzXjZd98SgxdZN0Vzs8zcGRd6ZqVgEmrkLEm8zqs4+M8NlwhivCpGJOz4E
aKpQ9zi4Cu3+2t0IMzxK1JX8ksYLN4EwmR6ytg2osUBxN4UHhMAdP5ohXnL0eSEea4qXpkUzAsgu
8vJL6nkHVLZo4MIDXCUPbqAAbeJ94dOIS9CSXXFKuvykRubegEHanShT94B65J8Z8bKvxd0UDufc
zWE7AgacWPs+fKsL5FAZdFRU9aMuilMdF6cmAx9bqN6mycpToyZLAPaMtdo3RREe4wmN9czbZIO2
TQCp/2Khp3882K+aBcbviQKCBZLn2JWZJCx3cJde3Q4KSK5oHB3ohnyWWqQPci8TiExUn6WF9SAx
wg0cvvPLr3K5mb8pcrYqDDdopC3EaCLsRs8CuLFc84YmuFnHD8nEeH1erOt0OENoe8qNfB30xZpK
xKnneww/PCpp8vD5+2Dwvzpq+T5Qa1O6IzQn5PAMDsuvXrM3YGVUqbidE+B8gmFetOMezAobdUzI
QLz3IsVWeCd3NPempTybCc9P90LajToMr25nbaeif6o16z5nIocxqvBYVB0hTP6FE7q48P8bVVwe
lmNmmpxv3QVXdhWpKqXdqnrsa2cRwQrHtJdKodPaxWP3NCVM9iUhPZ1angeXVqKA7GCFcgGOwg5f
hAw7AliKqZAFCc1Ly+QOj+gBxSXo3bgECtDrjxRa8qXThxLnkUjUANgdtaJBYXiBNzN6FkDwpeA2
zVkwEjs1zvSajJCEiQl8TNHqH2oGJlXErKXocjr/nWuArVK+m77yrNYZsUfqeIAiRvvFTADImoky
bZraunfViH6tybCoO/AjEINicIMjqip1OAu8jP/zYMArvPStyYbXxh3ktTK+miGdUnpXL9SGT+po
RbeREU7ria7OjGbYmzwecTmcFZunjwIVO0weWi+CrOD1n59d+9/zKn8r3e6QVvSRpwR8ATfzQaUG
RH/JPciryxVlsVIsHtloL6g3wEzmZHtzRIT8hYhAsBaND31IlC+EFT8IPW6A18QvccYaUeSOurzm
YDOI/7kVa7+HXP8YhoN0vOk5ZAqGenUP96Xt56OnqOcA6GuDtHtj2VvGTLfqJIVobXR2TFSSzJ28
RBFFvwMHfDQRUFBgKnL64sQxuKun8IvgTP89l5DPxawrmQt0tQQV1rXB5pkeBRPcqpfnUo3+KZAl
hc7aITb9EVjoATfR0Y2GcxN7h8sNPBh7hL9dLMC9XKdKgaswzSXjURBSDWcDfrP/ePEMzSPF1GC9
RVrOkxnYL8UpB+1zG9F59ewCeEoysSri4Q6ewaMZZA/Si5iR8p0q7UGFrsbsmBUkEpLPp3TR0TGs
+9qkBVaZX1Sz/rJ4zJ2iQ6Nz0G0Ioq9OO7BfxR0h8Lg8F3QoG5oHkKsx758gaZ1Y7Cj3fBMAZJHO
LBHibNpsrcY0RcFATWPxiIW4M7yQ7NlnGC62bxgR+mL9jOsggA1GJ4c6kKE6MBOrV+sXTz5iJ+1U
nynr3IgyeORJVmYhc2n/AM/QJpnEk4wHitTbSEMsgg6FOXGnWriGgFdg/YoAw9VxuUB1A8PYNa6x
z+vomIe4AJGfcq7juPEOtfDnRol77mS0kJ+UFsMVpOAwJX5uF+Rqf/gG9FxUR0qg6oRSpjx1vxpG
oGsJ7LHFGa5nEgtuRnrLZbMriuKNWfj3MkyUm56e29axfHWedJy30n9Xx9QBa8RVLAJVXcbMqoGc
CJNFUopwTRwBFQfchoWvfK+5PiD6dg9FHDzWdgUngDecBTo2u1qDFryflOfLzeP3A5wkTClA1/na
+GBCreAY1u2zMhqrFgKhHvrXuYjVD/zt2fTztYgKIrEI2HahaykyZii3uRz3VdBxohhDp2eOMyiQ
2ZgHNX4raAaIbEb4HxuH/qU6cQUGjF3sAnhSuAwzuJXc8dUNsglCMzB/AmXQmanjVsyemzroVGOR
yIEmbji+dqC/5vai+laU0HK5KT+uKcfXogSxHkRc8nVbQIt2ueOZFAxG77uMA1JfgFoNR4BEZCIz
pNmGm0RhqCq3GGFBjGzFnlBGU5Vw6Y56f9vE5n0R5G/q6L4n4fTaOPyqOAc1saEdwe+oZXEyFeZg
krB/ajK8WjP1ZyHJwqRVOWXtrtWpZO2zgp6GbkiAPdVOQlf+AyqrmdxgUXCM4IXgLQqd9WgEnx8Y
OZJzPtQ2bua8ywYQsBvNXNG+mmZy1kkYwGNNwX1WJLy224p2YUYEamGMW9XU1wI5w1liBsB9bWar
Mnxc4cUPBhEFOV/Gg3m44iItgJN5+alhwHdW6w5t6FFGABU/WRR8RlEXFah7fo5TstEoj9EK0XPc
YmdKlVzszuYBDI+fyyhYDEprep1kNOBGvKriqx/9qH6oTSBmjmT4VXUffICrGhRiw2MLfQBPAUS+
j4IXxfIhVUrhqC2DlzwdaY3UDHzFEYuT9DVgBuRh1yIpQUm7kOubY5/v1LEPoVNwN44H+p45KebL
hfceG+NrHVr3OIQJY+RDiy5EbVDGHhH3reVDyDJV4APNoHjr80AcFAND4Kmo2zSoqtIvvU+c1l03
k32vlhwUQTtrE9Safwxy/aM3hLpk4PBGuBE0JYMYGaHy/YaIO39jcilamhHL64ZYm/C7u8BgoZqe
yKigWzWbHM4hXkOdT50HzyeDUgW6yYvC1z7EaHVrpv+hEuLFJsfcTxMhjGFCmvf5ZXRVpJSelNaU
jrgONQgKdNdlwFxv1SrTaBO7HSbOGEfApHRRQbmROzdJaW9lfFrQPw1qrDMxpIEbu0QDYRoxeEHC
kafWMiaQpWW5/PzhLq2O3+NSGlhMMUoPSkVNvwqiCc0NbQh1sGoVLl3xDmY63Mloq3bipWi4wQc8
lxpYezHg//PhztUwH1e3t6IPX0xCt39CbXwB+Y0bmPeug7XjC5ou3CRJfnJLa8ug9bpgGlX6jIL0
ILPs01hUBxmKN6N53/jEiTQMmYfO1zFr4tj9qjZ5ZTtf91F0NLz+7vNX138vJ172BeeHbo/tGY5p
XUu653CJqKLr2RfMUGRENnBvUlF+DXzeVEsemsI7XHKdGufHHpFPb5F/3JiC7dGNvQwkHAKPvLLh
TSa91SizVGwVnDo13zs1WBX51OfPfZHFud4ysnebJ1dN1700hH7xbUrQG02i5sWZuwciigbxbkNh
huqyUzRLfUAvnIpAAUeawNlS9IN+6zp1dZQvRyD8ZrZoY6H8fVZ1hfH2Gqiq6SUPMlnYuBUDGWo/
JXM1IzwJFC6MXl7YnbzSdIQO3cR9N8Ppo4mBVwaluEzRMww1FHMmhuFKysMRaihBoGPnYMVU/zlx
uWNbjr2aMaqeuxrjldwiMOTATZDxnI7KBZQpjEYi+lPNYDaGFqlSvvcmcb8Drc0lbO+turx1BfYn
AKNdPGzqvzsRGYczhfDus17br8O5SxvhesURd0I50PF01bavYvQa2fbKKJ3srIJFDCLCJNPe4nTv
3MzaBwqZMKUS1SALFfkbfF8bssydtCBoqo8qd08hQyGb+0ctyUW8eKkqnAsGeF1Ic4MQVre8JR/E
hTR9fpI1B6f3DkYcHePcO8QjNtcS7WN7hk80EcNug73JgPoSTBFgFrHyrLQEiZm1VGJvk3PQvk5j
dffPdAWJQIc/50qjgnW9FLEB0sOPtfTc6CRGDle2ItjXQDKyBE3VrNSAQKUIDSZ8TOvmEn4lYnoN
BGbqlHguvWLgasrehBm1y7LXAed2wl4WoAyWsLumTO72T6JQG4iSAGaK1iCdqFg7YRMvmuOrYvV3
TYPQItOeDzgtGCMb5EnUVpzjBpNMguQwmI0OrxaW1fikKHUJHxi+C/7eGyNRPwoleIk1gVY9VKJ1
xxBgwxavuZlIVJHNxg2QjUs6zCDKYXdF+0H8lAmy23AmBLPRL0IQKLiiLpeN6ykeRGh29ewqSovz
b7t9k6bdh9lpKrQ2HjFxxH+EC5qRQIWwsW1B3jJiAQUHQM8mIa4KCPqKRNKg2ryNQEgUKJ0njolG
aF3xRw25rDoRlbk6xKNAaT1Zm0Go28V1FyTUga2KM4UEg7jPb04iw9kKLfHegy7+1hDluvjJQGRv
BVKMc6EqzRKemhwaRgNQL4AxN+Z4N6bz3hA+MGEgSwwYqVmlzappCKkSlc1L4FFiDte8ce3+TDgE
ZNUkcNUmkG81xQtXJbmWESIdwgkSO05qKO6S0H1X0N2+OLgkFFSh3GYZtPHD5e7/J8bR+fs8ICwV
iv+sZvnpUlJgtPkIugd2Sxuz8c2bJiGFqI2qn7soGLOIBoWShluCyhzDYDm/K5zsLSjSN9S+WSqO
YCLjqqTliWWSZQbKs1FER+5NGHBRGDY1AobLVRSIwj+pms8gU21vc7uwTzVxqaLLK2kgD58IKHi1
j7pjOV3hvJs1LC6jvAxdtm9CqXvOoB0E5jq7BlAQkFZFoBGYrEIMCCAZKcqgD+4umxzuOmbtjpQv
oVvViK7i/smU9Ro3A1bkOO4BLnZmaZTvsdy9CWH6mRlSxmnUHn6DLo12bmjfkzbk8wkKHMbLsaPY
TNot7GfJxxRV3TM97HDuZPJOD1i5IpMXdEvkbqbKc1IRsCXwIxHVRpSTWt7BVbCBkD8vevah5yvj
mtiUdtBzb/jfgxzHA+ampdIkXywloJ3GvHtGEn2cm22GErzR3wWJtTPSHEIRIsV4bAb0SYiZlXzq
Id5T4Wi32anaJkqLbXEWmg1ijtvDLfnJjkPuBUEnpmSQjuSG8twk9r0Cje4mT0JlD+kdTdUYFmkC
2+TtYnpUMhmEw1KasH0id2UCJmItIVpN5peFUSxMsjHxIEHIX9RUCZWYr5fhhZigNKxHmH3AW9zI
oMAJ2NTGLU5TPL3GOZXNgRslQLhh7kztMKs9tkQyCC3+Ww2PQZ2YbXpONHahyDAytWSsJUkpQyXg
8zBOvb+r64SotSTFZzqN8Ahb+jw8MP52Q7v01EyVvpoJNcPvqW9dtTACDB4NpkhW9XxBWSE6IhaB
j8crUZdN1AdH61fSuNSUwI68X5aiA5+SPr8WKqEpFMyy1OsWxPcedRNeWXVjcB1ktZVJGYPYDrek
9px86iowsFIWtpj1dg9N5VI78J/l8TFMrrtLHOe7X1So/pbj06Gl6UwvWEOS4zp0TeCRHyP42mhG
H9yRZWYQmuK9Q5Bm37tteUpGzpBsSqhNeUK1aJ+o1r1sRJBFXqrbJOhgI0kCVdPYC+tyBcBI3w+v
FIrwqRzMCX+c9U+ygMUkPYz+1WMvFeK/Lhr9LR6V6nma5xBp2u5VMaaf4gTS4RoLohohbA4DzBQF
BA5NWJ4u9W0qcIlngycimpA1eyINishL2ecQMcUuObPEVSx7HTLYDjzy0oJNoT5f2+beqSjCEKR/
bnCafK6r6IgcAmQYGCLqhbLV9WutRakdoSkxQPBLEYm+ggmtozSihMlRQewu2ztuQfzsBhvS0j10
eXvyrxujCF5kb6B3rS8kAv+Wc0FfRk5j6qCSgYf8/kzTpOCl4Mc5A44+VUmzZR13srB1KWYRjUnj
lgYtK5cqvI0iEkdVcCBGejvE8GPawSmgbEdhHL5YL/nZV+vl6Cim0OrXUIa8dHF/id9zlbgCpGhy
sVs1Kk+ysmo66YPMBU1iPrNUPxrSL7Vjnar4AdIXOPg5sDDyK0l0lOdpUskx6HF9/mzWnz0im+CO
HqNBbOdo7lVP3ihB23RRnZwTBU/eqJSi4/EsQvp5ZHzyGElDlCVqWR00K+emkcBjncBmok2A0nzA
ILrs71HCWMtECeX6Y9LU57ZU1xYTlWY87oOkWAq4jOUxbCw4ZgoOW0NTJg03Y0vdLbXX0BueTWC5
TcLXGBiNbNZM3qGPaDQFybJR3UMcRpt+FAuZbOWO/x3tlWUtzL08nCpEv/rj58sj+69/bh1ZMsBB
nUTgsny/bB0MCnEa6ywPnUva6S5ON1CjI8bOrcmBdadXtbL2hVG8yVqdGypz2Qu9HIT6bVLIF81w
6xnNSijgpT2qHpfeW8JyFJS/mrVK/7CosM2QpZ+g3AmogLnRg9tjC/DOmA7ZFHdSk1vbf9uvAKkN
Nopgm1C4ygglo2NQk30MGSSmwYZ+GMOg3BMOPhTxN2nzoieH/Xe/j86CG1Kdc/uzDcXgCN1L3vM6
Jd63p8xfpwRCLsWc2JnV/IDEoZtJJZPEaCmDwKanDOq0c2Owb2qN0QYMtA/h85T9XiuM5kWVPsBA
u5ys8dWB+01J2SBcj/y9XJXPt+kvZW30mWh3amCbXFrc0sp/2aa+1oiVoT47m4O3kVGIG/sHPMhW
dtrYXVyXfS+7nyLxN+S0GKS1lF3tgk6SbGddVojVlOkaom47U3jf5QoVUU8H3H9uOtoGBdQ6VAX6
lkqBRvpmxw9wTt39O/OPmS39/L3+0iuyHVqdYCBpAlLdvXovwxLWWEKwwYLLAyjuzBFPwKHktr9r
vJ6u4HC+NMozGu90Z4XGs5bykNGhNZKHiffpi686sZfb9PpGMx1KEhIqaYFAuVrvNFOaiZbiuakw
iDLauK5sc7fDnRgPuIezLPEXAqucgh0h3t2lLFHGx6CifBQUAFPVRYORkQStBSk/Ax3PwWjsihiL
LykR4dFo6zxw4OgS8nuFlIqykSjD40REK9vs8mKQnXSZAcsLYgIFIC+E/8oeeM5FhNMFiCZbKr/Y
lhOKlgkdpKEEmihB6K3RlvomvYs86CYezS26LZiLE6HRSqISzCA8yqx+ioFTGITLeZM81Nx8/4UH
o8OMdoAKTgTp2t8frG8qNMSTNKZIQTFClgR8Sooxi/y/ODuz3ciRLct+EQHSOL/6PLtLck3xQkgR
Cs7zZOTX1zLdrkZlZCGz0RfI+xCRKdHp5LEz7LMX7SyvIJpy1KY1o6eEsrHgqCNZVlG1GMYH1WFk
dHD7f2gZ/C/pgVJ4Ye+iAqfzJ5VydkdYK8KLETyRiqp0lGhJk2WfttOzN2NqO8U71P2HllHUYqRl
/Z2dqVwB/YFqGKkGSepyBKC7SMgpSmGtC8b0asA4jOobp9dBHqT9f+WYLgoeej8CCQ16mb/eVE2i
trKF+Z+bqp5spTFAI4E2BC3BdwvA4m5TX+IIcuPCDrokfESEEzQEaFPXaUvfX912kOVkafYpjIIX
vIWPDe+r6mwmmr0fcpyytYSsclypGEJDv99qwfAvLU/jr5K775anSzGMRlMJjCxP/f3/fHjxTGkb
N4i+h7qjQS+WZ+RbykMD3kNviJPzLvVQIdC6VEcRyy0Ds4/uLWzsk24UN9WX0hIeGGQ8/97b/AOw
938uEHmESXqEMsn94yGG5KEB2bOiZ9yCmQDZjPM1NY6JKE4JD1QoRBTNek1s7TaatGcoZ8a+/Fna
HKdIasZe9aFUv8CkRA1n+4Bb5yWOXA5NKhx2hb7DP9NNBEJnJX5Rf/6fny3Y3KQLrEbJ6sdabKLS
U9qokaiSRak6Ar+4q0pcdKFqY25B2NLCZ3JV0hhQLfxy4vHNuV3B9NvqqLpL+j5snzC4Ukk5C+/g
gq/fFVLP80FShy3zduxU9VkfmWBfS+ntrJ5CcSCU8/CbqbxlkiUXcinVbAi9/sGqCYsZP6eiIdhi
AqShylCJkDagtqF4/efQ8q3d/SO+k5c7FseOy/ziT+XQbLbTBIAuex5HkpqEwkoGv1TMUxoFj6pC
l/xZRG+0IuRwln6PAhB4JZa77rInnWRVJSE6+7E4dR5V4vI9+OA/VcnuGOUFnmQkFt8ah2H1nemo
Ipm4SaG8Roiy0+uBszu8htHwoDL1xixvCY8q7rdnNpjemlIpX3iJVGxVj086MLlICux0OAXUA6K0
SUqfpYKjqod1lJj4EJ1V39SlllKpY5vkZ2Ze/xKclajvj8QRjYelGlFwTfEg/qNGmtMiDMRkhM/q
oVW/X0+n528VBaeGqknClMDITEgf0NphcqI3ENm+1QyyX9L+e2trjnyONjWDdKT3E0ved701nktB
PyYnf6bNrootdX/Vk6neXlXeYgyFPINmDAWtNLot8eGi5kpK9OThiZCqZS+OWXXcjoH/kmqqz2eR
XNtqOMYD9Z2kMcZQh7s6yFtBK4h3TGHbzmVsHf5Tk1CfWOPzvzx56n3/65PHFN90kT3bpNvYkf81
YDHpALI5luH/FVKUAcAE1x+f1bcsNZxyE+8LNdFeSWBCZlhqQ0q9xurvGa0C80K6UjKpMjkF6Q18
z9AR+lk90cPlPUq9XTrwUVMkCkrnpF5jr2FaTvAuS5wem2ztmOmWdY1DG3pnVXGnyrtPxciURyts
rPV3+kwPJA3tR/XWehqNKJ/ulhvaYHCE/TijmGhCrpMC3I2YSv/znRIq7/jjThlCd6HIIg2lcPsz
L3FH0/ACPbirDx3648M48A2ppJcS8nsIoc5/+qlXNZf7LidoY3w/OXzItmNux4AeSeeyMX1GD4wY
EhIpkrdQD3+4yJf/+YK/JRh/XDDrbKZLm8nTPc/+45VIxlFvuyKC6aCCCkcrTo4PSvikAolKBi2E
TUqHouSS6k3wmCh5nppGanyo5ue3PoXtUxpr8S5LLHYbl5zWjzqiAaVVaXNaDrwBKpgMLmA1P9Ev
ofap5IwqYVefWUk4aQpv1Gcv2/MIOau00KghYTHl+OAW/q9vDY7Ki5RENEn5BtGsKB3LP9+P/+0L
dBhFEnQYFbssUvz1UU/MxEhnN8ieS1Ib1Q9WbQGVG3mqnwgl8L/lQzpy1JYKS32XlkOwpHpW/bex
44hO7L2lIcdAIKbGSCrJ0AYcPkhA/uV6/y6xYbkFWjLSIQN989/yOpsYW2e+c2f/9+pVI/3E4qbe
Pkx+j2qUqsIbru9nFd7GXCNK0QtsvfFDDb30hn9Z/Kdlv1cyNlWa/HtT7X9paPi0B1lIMXwW8VxH
Beb/kfE0ddznhRM4d8tUqTmKSm+mu2zSVC98NTRlaZlg1oMo09X7j4pBD+kWpx2N+ja2fzoUsAtL
TTK+dTTwX5sFdx5zxAz5TTlnP8uJgqXy2/X32LUs8GExWeMEwDO6m1IOLewFlQOqcYr6jrSp+Kkl
2oupAasdJmZYsoi2bHUgCOltuiIxrWUXiK+q1DSc3rFLSt2VpjGUlyOmMj0mzzFVdRFyLQOWhnZ3
ToZIOaWY47/VO39PGX2OLDJ4YROIxbcK93/cwMHMAykZn98NXU11asjblHWWGgDE7h797T6slLon
888i7BY9PMLvIW/Jg8iQxYsQuJIeq2Ay+EpW8G9ir79XxRZvC3U+y5ymQBT8x1fsJgUT6aqRdxX+
0xk9BdW+Kny+deqzEgGiA+YF+O+WlJrdh54JMX2kivd36gVR1eI/vyB/70FyXVwTWZNnuzrr1n99
9HASn6qyzOVdZZQqiJGOrtuWgof6Ie/0G+bQl+8XmYwyzCmAVMWumwc9JopPuBNxcwuEd4MXvPzz
tYm/DQnwyvfhW/tqNY/65o9go+Wj26FBtu5qoo0nwCb0uUcj9Y1PH5JsV12j1SpRIAkubD2lq/c4
31sl+FFtvZwRybeklwRgyCmFDXIQlbvqiOC58JkGlioS1JmnenP/8gH+Fn2U8sHUWWB02MtEPPvX
m5sUY60GUMYdSer6e6iRIagPxzc2th9VxasH04e6uZjVsyhGEaEaYQXNfdoJKtrrQn4kAYJ+HhA1
MGdT8Nc/XyPf9N+HMTa9Tv5n+Ehphef/UXDlsdlqpqHJe9x92IPOy0vGEhT3NPQ2fplj1OTV1zAO
r27RrSSITTgjb7aev4winBe9NtAeq1+SStuFVbYsbeOhwPHDdOINvh4HD7+9if1NjZ2mFupv0+hs
1f80/WpvZfU90epzF0h8IrtLnbxmI0Rt7Ucv00esJYCItW+zB1F6dp8LuK5xpw0AXP2L22WHuEpv
CKJ2jd0i4Yo8BrWSvUXslW2M1MZa/5D1jyCp9gFDO01ExzQEDtI2W71s3kIvfNDC8edgYLhQtTCc
iLiTM99j3Cc1aIu9k61aLTgjeDsaU3iD7LKR8rXimXdsue9dfYtsbMPk7XXu3CVtYew/wNKKdjvb
xb2N8nsFQrXEin4G6OwN6Xke0n1Mv75M55uHzQz4HcinmXYxMbSj5sOqCBMps9oWit5uM7APHHTq
jfs7c8o7bRmsHcQ26r80Q5n464S3MPnA7eNBi0dMeICGLoYu+dXz7S2dfPghUv/Tt7MQC279JU6K
g4Ob67KcTKwp+dKxDnXHX53dGa9OhxWl7v7G+ugpNYyNkOlzV5qPVpvv/ag+Th1OUiLJ0IBp+6TB
oz2pfjla+dAnw0GzhkOdlB824Dsdk/MkC14FzQpMcIPsXGW0Q3qju4ehQLsXlT9wejX28+QzIK67
u4mXUQSlLTOjLa42MAPG4BDK8bUuzG0SNNj7NtgaAhB9mk1x5Ak4xJr2ETv4b41Df5rGFFOmSex7
G3+SdobZN9PCC2JMMFhzWGnmJNZi6LVj5UDYnpPfdC3tVdLGj07ieXgplxIDftNGotpz9E6YF8ap
e4iqBGzR2H9mPfZAoTcs+i6b1v1odDtf6gptDlgYm14HfCaOLzPJLBwMfTO2guF7nT90qIwOYRLg
N5rbI9ZaftUvixiHvD6xFjJpu20Xg3ekD/JVmYmzNuvGvRg4rrll8NRVXrxN0zn+tGOQfFhzTTHw
2ByqpBbln800fYyh+KkBDJuNEY/Xfk1qzQuAU2rpwrKyMKdxOO4cs+dVg4ibYIs9YPaCKcy6As4S
Wdp2MjTsM/Ph1mfNegycH13W3nkG2wVCqz0/+N6VycuMITFTTJyDsd125/wEz+JZUB8uWr6chVu3
H1OavNusTih6o5GNl9zSqlUzSbyMBlQY5jMdFQBhub1jd+E1mApcKXLjjmzrRUyowwztK5rLGjP9
CvsZ3PSRgK6CCRNZB4P7ZFnLdFnpnz2oTDuylw4EbdGPOxFpq8B9Gjv3EuDQOga/DCWIY3bXLqrR
WNtD9KSBnXOQnHm5tnHKYFdZT1k+rZDOJctKm5ZGNr9FWraOBiz6ahhfXeu8K5N1OqyLCg1mnwQn
P9chbWpvjqkdtWi8CX1VdZ8Bm1h6uKl1/VZGZ2tmgcP9rM0NmhoDzqCIbnks9w4q2XL4yIT5Vvnw
vTQBYUIsHYyLnTJd2xjaTzrKGqeDc12eZPPm69baKLu3Oggc7K1Zoq2zeRuJ/ndpe6teQ0Hi4RWf
XjMLwyjLOPv1c8+PCYp5N8bWhocOrbe5ysKHARVWmWZrS2YHN8MdNrG2HUwBo3QWhs8KbSJ2UVqe
o4yQlDryXBRXrTa3gTFuMy2569YmSLuNUQucUudF51o/BkciaCg/xqn/8JFEYYKysgpcHt3gWHvF
yrfTq9/iBsgjI7F6D6J+w4oriSyEegaCcnBtTCdM1GDuRzmVC6cnBhRgGlt3nZknAYHCxU3Rab2V
0/7O8fvCDQc/tUdYrwtN5jvT+G1hzz0ASXVKba/Zl1jHCE2PPkrduNkCeV43bxxdGZrDykyd11CK
Y1G4v8BLLUZT50zyUeZMqwBH6NbRnzxY8TrWNJkpUatEl04guwpA8BphrcTRKEiaU9p9cSytyhwn
RZ4LbQTa7OHL3GEhxS5h7mMQbOUHDzfQHoAmGPqCDopEQD4fAidb+y0UJYupt4cfr3s1MyIGppIi
HPBZ7bkN44GRzUXPreWU/U5xzEyfuikGhA0ar45XiIeXphc+JSWoyHqPCW5mBps4eOxhak5zsfYK
43OyASaN2kee8pus8TFMYX8l89VNzKVdae+1kxzmvN06gftY8SRVPUR0vVmTJiw8r19OCEZyMwNp
AMV7RKdT47Y/r3KoY2naHcJ5uMS9e5gDdzlhY9BVYt2m2ww3wzYyv8Zs3tudcx0s/QZYHhdhbG+c
7qymLSP1gg9rPsE1rODEmod52Vk7v5YHmxDvYZcfeu25L51jpEWrLBvXTYSorrQ3WQJnIygu4GaW
AS72A+ZKVWO9Iu/bh0Z3i8PoQNWBq32wgHl1dnvamem7a+ACN/SrTDOOSIrWeqpthgB9jzZs1Wp+
NWGZn0TrruIeYRzuVNpeBJiA+8Doo/Hgj/6ziUQ8Vlp9/jur9hY1NiKBPewc0iF9+DGn00XHAUrv
r8B2VoV8yROLkS+2LV4dYnJ/HDAODKdplSTAPIPj4Hab2H5KccWH0AaMxuUJgEfpVN7Ki06unz+5
SXCxUQYBsMNqKTQu/jTVyH0mbABLUaySsRoXToyFbYGBeqczrxCPiMgtFPEGWCVQwPpUrqy+F6t2
xB0OHR2SPoxdAFxKedF/AI86+T1eiivs+/AWxxjIwBIcqzFM23P2LoviV2Xl/SZOY7b6tTOyev4i
PnNzP3LL69cCO92hC1mYnbZTAPgdAu2nPkxbDJcCQAxkZkU8PALpuwlnfDKY5njMwlZa5LxaJr+G
LNHD5boHmqFrD5pv7hCLFBvNsbejIXhMMUzRu5+T3qHXilh18az61kVWvagd0orA2xel/zy6OR76
zarNx+OUmJfIda+DQlxEYpUZvApNhrtNMH/1yvXZMSfENMZWmj5813w3UeevtDZa9zXfhBsEiFq0
35OfAMUYBK0cAaTGgnyCwWJoZg9tTrSbwl/IIx4yFH0l6Y8wp2MVaDSGZxZWIkJF05rXuAjw0Qso
qj29gq1os+OoDe0uCOe3xqx+e2H0abGOpvvu52xUjy1mZnjwTmq6fQ6HUDNWICAqnPQcP4nZB/D5
0BodNAunqEpBqTM7t+8OdydahRKTrTezDhNwyiwpsJBTh8N4gLxsW/sqy9N61Xu6mjq2Q28sExBQ
vPB9FgHTi0zvImFT/Wr6xnNRC5beBvCq7sN68yoWH6ywcZehYCEU02M54JfsNmG7dtv0UUPE8gSm
wQGY7WKq7phikzALowOelxeZj9beFCrt1ecHfsUhtYSGjLMCneeFJ8iS5z7qBbfIqPYyTvHZrE3H
/oTKy6TKw5F1LjHnTyO/emK9toalltcFzZC+g0I7mTH8EMdpgrVbzvvYtn/BXnyfjDham4bFTCJO
sQ/Xc7mJ5vgrDV3kk07/M676FXMniC/B+FqmyZOW6lydXHUOOx0CLe0su3zluSlNxyQK4S7gXs5H
q8At4SDa5eKpTwUhuLPvbIsgMTSAn1S6daz0EWhqlk6rxsUy2hAhKUJvYaoIynJonKdpSvY0+laT
k93t3qRUwfB+atxF5MvlBPc0psNYIRLfTG6N+cP8G/XNyUtHHb4K9pFpHT/aZbxvTR7IeVbENE8+
9WUYbRNHWIuxNnZ5P19yOJk4LDYvul5fbS+ZaDIbdJCnZnC3cYFTdD44hDLs6aDBww+LMLVW19BJ
bx1ExiYz/BeJkjZHPp75468kZH3LFVgKi6e64QjJHFGvqwxTDL34mCttFVvBymG+uql059An7WVC
oQ8oMVo7jFAXY4TSwsn6Ed14jT0zpDEiPmqM2MbHXPL/xyzSYqyWwVvFUtc3gFLgT8FrVBaAkHKD
IWWSk80fVhyJRTpiw5tFn7J3q5024+LXgPv0SvNsMYaLKgNi5aCOqPgrsnF8aks246SHTrRp7bsN
R5oPXyDoz44m5hdT0u4TaVyHZFKJ+1nGzq9Mgphr6/UwkRJRM/QuVM06osnUC29ecG4hlPU6kncA
AkGTh5tJTxHq6aNLvBwwNrT6L9LdFxSgx6qBy+vElIMyOIqwXvP2OTsqFByy0xRigNZpqyoak2Xc
hrwkbQ36VpgaSZE4mHXMal1c4SI/aSiiqX9Crz6UfQCqmIoiE8F91FRVMTnoxdo9/LZyFbcm+3jh
uJz8cMsoe4Y2Wr9qY32bJLvYdbDBeZCyJCSvmh4zM7kEhT9tYpC6izrwHzMjfBDQKXhq1HzYXCeJ
d6MOv6skK7PcZAWo8QU41UJ28gMVdcHilLPJIZBnuWGSoHPOp/kZTdSl75wXupPrvBGvU2sc+txm
xhhSlYzrWhhHQyRipY35LonEbTCypzmrXqsRYEU0AHS2jDXWkJuARMgGOZJFJDC5SE+10xxjo7kn
s7EPJB4P3WhtAV4d0yh+miXMTqT4i9gnkGYxt7oWdDgLzdi55XjppIZPVj28W0H41TkZmhsFnpDb
1I1tRnI+iUKS7AbTbhFrW9CDgm479JB0tQ6D5IB1C3CCIPzGspxWUUexpHU/ckM+91axFkl365L0
VsHq9Jm3ZJj0FNjiYST3lRnuk23Ki9M1EACSi6hKYAnNLQr5HjtBMJmmnRZHG466I0qOl7QFXRFr
BTbHk78aE/gJsSzPTpDyUIeKyO1/hU0yqd3He2/T+8Vk9HfZhD8izJbI5cK3Aev6Cg4QPOkLIpBb
2tTgsYvsAtdzgwTfWdUYMaMVybM95knsN7VQsfTM0tYIq1Tfxfo0G3FMzPhJaozlwl5MSzcC/xj3
ur+y9LzcE6gAA0+12NUZSmgO56EnwTbkz2jGK3nSsLVPyvkY6P5bobZqROd5h9gGEQoX8UGfum3f
9m+ANTcOFUbm+Xy9zjFs5Es9wNdWq63WzD0xJcOT4DHX2+LEgkG+1bv2kpUQ06nHAPKe8jK/GrKk
81PcE8mPUS+Pn16TLtj3Q7HLGZNgz4ri2L4mFq43cr6loOzCIIwXIfup3Jv8EnTBScjp7Dkx+g13
E4/ZNcZE19fSQ4cBKU/ndEY/eUiqjnUluA7uvMae8gWBAGM5832MlNM73MOidB5QS1KUp+SDPjzR
jbDjnSbjbUzmF1bD2Y84JIDKc6Zc3LJZayCw58nZANY8yyl6wdaYNcPxUWjOZaBfAua0SG5AKU+s
O/zGJrVb14HtrKoB196Ur9JyNxAhGS9ZjEaFj4G9tXVtoOdRDnYtBH4iVsXkPYq2PIpu/JFk04kJ
8dULp4c0HFEZD/t4QLwYujctB38xVp2zzhwaW5IchcWJEdNsLIyhOb/1tCrM3svpfcijlpSHphuB
PfXBx1AAYzeq9kvigYtfHY1Byrkp8zYkGDE9M+ChxFqThhtOq3ECyRoC8dlyow3uAtvM99ZEnV3l
+i/xWB519p4X09BsekziFpDgsdUu519MkC+6QQkwx9dM4kudjdkSRqW7HCdT27aZ7p+wysMP2in0
c97IECjZAO7GJ8HP6vhgSRYfzdHdmiPb7D3TErZXPqq4PCWQVdmNbm6lHGFy2OaezfrnNm0VMyUf
tt1Q793MvEb8qRdoX3aXffUyhAA8+5A8AI+gySSMsl46TmMIO4WuaBSDYRrnYzPnkMSynaznbZPH
9TKqa7Caw4PVU0vo4d6varyQrSfY6WvHnx96O3vMCeZj0x6SKL/kWfcYypbVN9/ynwMntQkJwy10
gsM0TI9YcN199pOdut+JRMcIPLzKKt5Cx4RoDJaCuBTbxi5I8YYfHAdNqr0zq4H9wulZZvY+iIcf
dmsgHAk9XLhpHLLIAkvIHY+Zgdt5LZIWQll9ZtafsKvaLKcUy/5OLtmzftNl76/p3qUbnD1yblX/
zm7D4zCoroyN85wjXApOnV5LV4clm7L6hz0Nq3RsTnFcfOZNgDdvjOzLvLcS7LjWpv5DMHfi7A/N
uq30s2MDlxEMJdKCs8RdGIn/5vfyoGH07osB00UfSwj9KKvkqJt0fHqsF8zJvzcTcDwrD3Z1TnHr
dmcsoj9EpSGUc9a5Ma5Lxgx5na447k9zB6ZWs9xXB1qNCZtkTsz9QOJhju3OAOfsM5zg7c6XtuFT
aSZgrnWerLzHgRsAEEuRq5ote5CuzgY3v3U94xI8es8Jyxl1CjErTfZeoHhBIE5H3g63iF7reHqP
SKOJrmt3Hk6Ml6BL2bc8gQceqIpd3Ggi7Wogjo4Ils5YricN/NKYnlJG7KaWw3CIf1R+ugfFeRGa
eMno9qIO+FGW4jyl3kNdOj9iczQXHbGc5syPvAJXOfgrOYNlKttVlYRXkj7Cnife2og5ad+/toKT
W9Zb22zXgpV8WcQv/NR3DHvbxYQCJqslObYkEXMG817VZvwYdD1Ik0Tbt+X8WFj9BOkPDJDEKN1M
ZLaKzIxUOMAPu6qOjYHvSQXTlgHi9EQCYXF2sQSPvrRZGCQ6FFyn2S5ZU4thgRBaunxDQs1AkxFG
n2qHyGprNJ7GxohgTxliHBdmy4ylpd01Tj/qgNzGHPx7Xwxgp4S+jyWmgyE+T4uBhkNWCCbY5oU3
0+HldbxV40efo2Bvr0IG3hi00NGZeSXtQV2eeuQpbhyt8hyUVUzWlngDWyv4NoJ9HRkra/dc01dN
7LCrVNfvfZwxrizbDxJGGriJ8l1Pd4VbXhwsKzID5LUxgyeU9oZdx2olffnp4tZtdXSUO0u+urG+
SybjnZ7WF+fGyiyi56kN1kOVLyO9uDtyPrOBdh3seDuN7kuJsT1aMpMCevrJVWYLbHcqwIojxiT2
odKSJ/ZwNyKFMIgjY+GKn01aHiqUgDYvRBvJHWvKZ6p3uigyec2p8bwwhYjcAnrk4Nj6Y32ufXcX
9yEEYHq9sc54jre5k/EBk/FXpOjr0uvxhtbWmgYPqHKoY8pzro9rTeCHJM1dz4RiASA5XnCgPguz
uuJNiQmuwZ94VnjD6fBpMM2HsXDNhV0GW88Jt5WhWonxBeo2nSE7c5Y41p+Nif6o7ftbu3dWIi0v
9eDfYh/OkeyK8t72Lv1xbdolfX0cJNBWNy9PTjb8dnsN5nqUeaTp/CNQ8Veq/poKDzGId6wLZjdi
do9uBzPMphgT85UIeumBAGYcsX2FE/FYbGoRYkBlfHltuKnsdIXGBmSU51WLvjGecwHiJ5s1mIRB
8BJ72RHnhEcBiyvHzQfhfvcxh6lYOBlG7k1pnUIDZAyxLAZr61AxzW6+8bzhS0owNxjQAOfuxLPW
909u7p3Sws8XqWn9Kpk1hF5JhgJSz23JUPRLPed7owKb42pQsuy8o3vRAF6c6QvgA9OeZCvT1eSP
1gK763JTOAMvuxOFGzah9/1IXh3OwPF0m0c6v3jpjMsWvZLECvu1XyO7w86FYlGwR0rHemG0RoOj
e3YqvPpGybQ0yOGyOds63fjJecP91Iw13uXZgu2DFcqBvU/XRFTmyQrHd18rT3Tr73k5X3XJKmCd
FBPq9+6gB7F2YG8DImpTH8EA4FpjnSZXHCdj3mPMXi/yEUBO5OU31gdxy3CZUYbtoxMX237yd9iC
soCJx8XCHIutPaVXN7DZt/EHxehuto3fwnoJrEs6Du/Yx3zgNkd/HDleOEVPdKl3ag15ART4bJbJ
uwBMneFycczS+rcdO8emHNo1tMUQLhmwmtJOMcw0T7h9HCNpQ5xvyFtpPSp9l7bIAi64FuLTdpwr
qINXmTMgmaW9iwroLln/I7Fyjvg4IzGLjenAyEKQJBnYQrnOl1F7u4bJTDoU+yTELn6uXvUO5tyc
YUIb5PYtM9EhUVUyvJ1Gmwx/3GoCREnIKG1XR6CjbZP+PWXdFIBd0uffmnDOfhmbNCT1cOnl0Wtg
zNuAUdkKVxk2WZ2OZhzr0IMP4LpCPJ1CkZga54huEcvQsAJopZfnsB9pOeNbavkOnETrEdtnyFP5
eJ+BnzuVdTcr7QrBugQbM2ALY/RfUdg/DT4UK2kXiy4CaVjMrzOb0nT2ykM+d4e8KJ66mKdwmDyM
K3AX6auN71ISwNUUAgDeDNxkLkn6MndTdMEOwHi/aGNrUXvu0ZqrR64Sakw8Pdq2GuVVNNZGTM2E
9SujYoOQjrAbRHweUiQ15YnVzWvRdGdncj8MDglb8Yv70pp5Y/OfOWb9y6HwGmQn03Qy2c/aZm34
HmnGZWrbnZTzcxdhwFB6JqWZ1zkLhzWYOkhR3mmbkd4SbFH2zUM/j9eRKB5Lsz0FIxg5jyJ2l+Cz
shKRqR28ospvgoOJp56iX2j9h0t2ThTHRs5T44xCN16GeHiSMQdvO7rtshoCk4m3/7thCXnN6u+p
aAiZQz/eE09sm1qQqhjRxpVMOws3p+3TJT/Z1b9PHXpPS7LXLSd5NjX/yZx4r+mt0THjdy8mazjF
Xb2uE3poRpusZJpu2Xe/GdJ7cfr2MDkSg4diQ+79PgG/rsOJhlLFDkJy5FT5GviMy3buPh0L3JhM
HkNHbLQ8ugW4Ws8loxzdpUcGe2DXeVG5nuvyjuuBtQCIc7VlfokNzh1dPomM9kMcUO8HE1vyVvZR
Cxryhpz3QGPX/ZA9k35fKookUXc/67AFedNdAunc3TbaMFR9TEz7apjAf0os7D2b3C8JmXG4s/wS
YrjFXnMZODWI8TSOo+bUyu4WzazpNXmzs6P2iBjzKRy6blHPEXvhpTyEGZv5WN+wsdQbMMjpfjHE
ANUZeW65nFOLiNpwH3NJjZD4xtsca49Edj52DxPScnaZHQ003VhdmuTPYIbDpgm2+dmUjSzjAhvh
QwJmj2bvwXXlNTA1TuLgxzCPmFvXb/YwzN9y9AYC6BowcrCQFkOipo7chawphYYaS/vWjPkLX7wV
sbxi1wNFMXYPZQQ5Xus67rpsfraKDim7qV5FNmG4K603SANrfM6YANLkkn5k0k+fEcIyI5EDPn9u
F55k6S3mLl5jkhEs2jIbd6Tiajs73tdhZm1kWkLBJX4MQyP2mdc4W7MK5aGeAMrh67CRoqG0dX4l
3PEB9rPdM5GyC4b0xS13/Mfed8EGjaaPtiB+rYaKax48bcHI8mF2uHmjLnaaL78i/bddblzI8E1/
nqsJt8uM7TPE+H20zZ38UDj6ztHifklzlwJ3COBQ45CIVLPbVR1VYODFYNxCDK2iKV6nA4uczFhX
cwFCSR9bczvHCZ0EEp3QNQS+SprLlHBYRZkJeJBIPRRUrn01vYpqKlbGkGwM06UUMbE/6h7ReJ6C
NL4QDH+FkQ3afWbVTURUlUZdzPvKhIBSpwwqxjfEeRt8C/a4HNH7YAAZs9XtFcmWvlSLtTm3WEJM
nYcOfmdytb+3SdPoAi8EqM7U7ipWWdyxftH49zfU47+DntCkVfS2uy4BPWYUEEkFfKx+zpxNlybg
fi2GYr5R/wynoVsn+oAzsmE9DE311LewdxNU6wVmh7pjqKHPjm8TK7nE552Jhq+Rgyt0B2COXbUZ
5gyqKoIFnamRljQvSVjfzEqnLExYvTTV5G30BZ4cLnoSrmfK5x0Jub/oPfGIBmVkhttsSljFgkA+
cNDpfQ+Stdz4Ma9BuGpspvjz2gzqC2Ygq5ZOJM15WlETE8hrTmwwuVMge/lZR6v7lGbK86mvAus+
DTZ2ktoqEslBz5+D3llkabOdnXyTV849aj6x4mB1v1sNoHet6sGYH4zsqxkGvtPgIQ0e6R+vxFyf
ex0CaptvfKAvaem+17W7nP132CtcrrbRggxZTLL/L47OY7tVZAvDT8Ra5DAVSChZtpztCcvpkIpc
RXr6/tSzO7jdbUlFsfcfF82GkqOfauY9MJZRrdtR63XbCiCv7puth42TiLGVVqGyDXbgrntL0T/c
3N5UySMA6repfP50M1qq5jXhkUlozfZSd2cU8ARSI3ue+k2yMu25Pvj2r5PQ2BaIa7NOB9l/3/I2
Wx7QAv2TADp3VX0JxL/Uo5k0KOGlfmxZXGzXpuqm2Cb5FJmQ8cFSH2/FA61gzGC5D+rXqQjuhlG7
lt2MYIEU2tsJ7iyGKp2oFDIc+p+CeWwmFBSF0aYN+qNlP3qks7mg1rbTbiyUFKWF1kIEeCMAu10K
12YsnkCy5W2qoGWy89ZLEzQ7BjFSUAoKn6lHMqH/OFBdUtEEW5Ah64cGPwMY9cns1o1pMzxz+1fj
eUL92mgEpnGcSq3ZZe7n5L1Q+xLnnb6XmNznLEXDMR0MJCkuo9poO0dwu3SDgGtvp4Sb+GV5SnEU
54r6qby92pZ7XzfiMk9J5ACUQV9+IPChBWY3eG9WXv36c3uBKDo1NxOz8NHJZB8LugRHItJhaMdt
2HvjttfRP1lNiNUmzMcMfcq8LbMZfPi3XFq0y1zcU4DMzNgO0K54oVAKdi/oEREYBE/ItEJ61UNT
edusY4+0aPCqykt5q7RaBXI0N6I8Is78+1JOXPQQGQXHj6y6baoq6o2bXUUfqjeMTD9mte8zsUf3
Gzq6iBPkLFZzP0yEtznlTtPLU5cHT4ZjwdvNY5yV495kwzaWYCMCCHSCXGFyx1CQEWalnc3u7Ual
LGM3Xbctgg9zlq91KqNgvNVdJvfzuJzsItjVHTwuGxAJYdtMLIQvd1uDpjzJX7SY1SPXXTgv+hbQ
LvI6h6gitUPBDgsK5WL5KGmnY71aISwscECBOUWx0y0R+aHQasZJ6RShvXkm2QmBF/tE8VmTeKiy
7Eel6f3YVLuW9/+SL/Qa6jsJGmCt8/l//9ZgkcBfLHuVXArcGCvZbXmD/LSMKiONRoroctQhZXpn
O2uYTMcmzw+63Z8rQpnXcv1aGLB0ZmTP0jaLAhqsq4O1tns4s0vLE71KsI46Oyk0fXqWHhvfCdvk
Q7P6rWEfAGn3ek5Baz9FjtuERj8jbxJgc/nG/T9lfehvMjCUAWx6SdwVZR6yWvKmX2zCy4KdWDry
5SeWeAvt7wZNp3ZIy3rPFkihXV29UHJD83wAAFqZPsDiZOwcsOSzN2P/p75qV3siKoklqTQ7Cm7Q
drNGNEp8NXL4EjI9GrL5QQt+6Go78uV8FARu6b564C1WR1rpQHZkLo26Kkp4OMdWI80TEm1g2fc9
/C9crx+JrSJ/zv+c7Etp88bh0ug6f9cO4qeGCdZVgVQQf1aASJ167nztAbNyeYPjakwZLe5WbsSK
/qMJXrurUHlozV4DrK7Gi13+U+DRarA2ySrCSRrEp9HQl9CkmP80wXa2L0l7SY2vxr/tge99nuyd
Uv2maICwnaEaqf/VuFhur7ukbD6t+q/U/+oshyiUCFUYt76RM1PQyQCtDNR3gzxXouDDuccMQKry
mSnGjKESu0tj/n+rpTSj+sOb4e1USgepQZ8Wjl2zZRLDE3gDrWdU9f5jb/H4zjbvo3v2TaCmu0Ke
vRzgUeyAM8O1bbdrzUVrJVufLkxjrM4IJfAYZOdhoAvVudFDvyRrbpi8wrx/EY1/bOaHXBtB5saT
mXcX6WQ0w/G4e686Ldnj+OoQpWQbIOgtO5cSYUqz88K+dcPNUpgCnBdhMPEFlG8t3dCdOhvO/12Z
elrtUu8tmXLUkjm/gzz32Zc2/ysNPSLzNhyHzzXhBYRsR9MfgqKMs56Mo3k/6w+DN//M2cxM5vJf
akmBpBlvWN9s8OZB5ztdIazpUbeNXQ84lgwvmMA2Hst86j9lxXoLhYyW8mERVAqa3v08NHSX1mGR
/7MRI8gea2bS5i9jlhy84rmgz5uJtSXdtsjTLaMWXaVqJ0z2zmRrWHxlig/VHDw6i93eJNwLC3Cn
HoN53hUTs4Y/vspmfgKlQ2FjAlHm9d9IQdlx6cm8RKT2q3XBLnDnN6LnftzeQ6hh5JckpX8VyF+4
2ZEQsg3Crwt5tD+BNO6k7sWlM8XMkuI84yKvCNwuuGNLUkvjDIHILe8i87L2wEzz0mPY9GaONlWq
XVs8VkpEEOubpu1+hWrkdiowkY3I8nLTDqeaD9QZSZywpXRD8AF9yiA/Fo9WkZwK23rw3e68UCI2
W+lWpslurqyDBqpdz3RkOB9epl97ztE4vKwpQaDkk7VyOvjAHM2cPzarvSVU65Cs1d4Z230mqKrn
S7rx8kniUL2J38HyQ41ZZ2mXeOqda2Xk4eDm6HfX16ozrmnhYnRqIrq6eL4ZCnwq6FXmP+VBiYsh
wVaZa+fMYvNN8i979aMxQ9mJL3bUquuSQoYlq7Uvm+RnApTwOHSbLCvtjZNlT0Mn3v1puKuwPLuj
xJlOhLhSYQLihBQudEG7RWqd2iL/kw56v24lcqE8iGTe2uYUCXc8ePMtf4Ifp+FT9Hp5JnIJtGqv
2Umcwm70b1XrH0258DfIk8WtVCfytGjla60ppiMreCHVYd869ZdA8U0LJYCQ71+1TsAz5kyX5DD7
qC/mkSPa/aCzZoZqmMCYag1IWNGcdfsLtIUeOysam/U4OAhDJahVCohTVRDBa5hP+RFk+7k25ttY
cyX6/Rg05dWo2cwHBkSpxa4nXmarRU/ZdfEQUJZXcpCbbMvymG5kGezm1XhbMiID4NhsppWayXkF
+whEDRjPXl0sW2emUZXmcUlXWq1ZROpNJOoMB0sF344a79gon3ocAb3u7I3bdpemcdqvzyNot9V0
YeEhL2Mibnp16qBQPZFFvjH9lJ2G+4Txqu8fSjgRSRqbGBmUbUS4JWval63bjxUiwABWSjhofDtF
wTqih0rb0Nr2K4JnS7z106VLXgAxh+TFhVudX+j31PR7d9IurZrCuoUXqeTdoM30S9ID7/HtdfCD
So/WstjOFeBrR9920Ecl+XyZYYcB1rZCzfMWJx1XRH5QEm4TscDolUfT5Isib7Tng1UlLfC4xzFs
PuUS/9R4qht1N+svbjfvsxwtUTVdipplIOBdlDR35oBk1qErW+c7NKQNPfWol9+Li/p12JuOuV2D
iTxsJ87aG6c4XVpXPdot25b0zS81Ps8Gzaw8FfduMD2MLvean1gRfvSwMZj3K3mBm7g4cGswg9/D
jRryuAd7dsKAGvKamwNhYt+E7vhIqySFou6us20mjQACcCFlADRPbI2BUXD0flc9ffKGOUpWm+3S
iqui5K0/es8D9INnHuayikyaN7Ea7Ju+qtnvCGDJ6Bcwby97bu4prDrvtwroyS1xevA7JNwSq652
yJ73880tDYDsi4nVBsKok3aYF3+TN0a4mSLSofnkQDmVde40+esWRjRYzIKZG3rKvp/KiYAgppH2
r4AxssR8mlIrVvazT/LvLI+D/dCK+pA53WMgUJ9TMTqaYuM2YiMGP1TDi6ehhimGryplczd3EneD
QT2zrXXbHjhwrYwHzKKwDSYRy/yFNQFeY1reN8Gfoyq0nfPJ8Lo4L4h9kz89yFDOXDdUjxIctK6M
vUnanzvXjwZEAhn7oTaNyFB5AcNnosXiHDbXwZhOVJCifjf3MFkHlxmhp73Io6i8TtqdJp8K5XzQ
tBqK6T1PWdLaXzQrsQZKjWQw6pKBh2099ISCZJPYNStpmZzZzKxePZQJlcFO2U90LFpRheZFH2ll
B7bKVmSZ9Zgeci2JpwKGydDZ4XwEgzCWyedCNEYjFL5B5E2cEQiMzTz0vxOrmJtjmenUG4K3iKmP
Q/LsrdMbctajlxV7hfxTAXWjM9kNmHuKnJWVoXs1v7v20wTjmxQ00KD2hfEr04AeNRKq4YkRJ++T
3okIW542+mx++/pLr+c7WU3H2aFjeK0vEg9+0X3McwXj8TaIXy2vIatFuTfG9rl0gz+7T5sIPMmK
On1rejBv/tCSpFHvs44CdK1+bgEm+gbYTmNioaJjG1DDrJDnk8cb+eKPPWzjKFZPUOTVhTSTW9W+
F9NXkC07KTAEc4PkfhK2hK4aty9Im8OqJ+USNlau7LS2e864cZICxa1Zh5ltbkfD39S6eeYGQBsN
xdTeYFHFNuqGxcJtMRzT3grJzwptEtVLBkR3GrdF+ekvDucGpRjnBVF81IyYC0z2rc59aIzhqmot
lm22c9N2O3d+OCyY+wEsbrCxmVdU9KJmFhSMyYSJGqKfnNiQ9PqwLLQ/C+iaqpNHd+zjxoXQBLMv
dY6ZPe9r9ZkSRrXANhazT8fbPpnTnd7WjDcCKIEVVt38OpV1XwbDfkmG67AOYVcxgCS2e9SH4dce
nGjmIM/rHJtKgTuQ4WPqsSy7W9DNPrHcWxBqzN8StyC/RFDt3MSJRwaWYeKulXOkKONmnX5SxhAZ
g9hpiLfz6tacTRRDcru0l610UNA08gC8SGoqjcWq2+piOM6tiLUAUYwozl3ibwyfKVb+iczYL1kL
h4vOxvP2mkVoR1vdtcRsiuVdFR8ImzbIRcMlWz4xKoXzJB4Tn1PnFGGmsYYRRl2C7bQGIErCbVhf
nPGucOcQ69TFTLSQpWPHs34mNCWkwZaVrDnqOhdzgX3arSN3ElviDaMOU16b/WtRGDYIYRPUsWJF
omIa5/XX5TdZ+Bc5Wr6VEPx9ybVTuR5OKf+pcaYD28eVzkEYR0jBMCcrKCgqKgkNjxh32+FLnfed
XqEmncOOvuec+TrUu+XZa4Z3R8EZddrkREnnMFQvU8aqMO8aP2g2svIeSqPTN70q9jDWIG4zcsrG
4n8ZKVOFXVK+6DYc7F7ri63lLw9m0V9c1r964OachfXSCBLkV3pLN2YzkcNazk+sWUD95fguFEn1
VToRr24aMXvk3p1QZjvth0Mhwc7I1Vn6VLlUJX9Wo/p3Hoy/rsPesRjUuuPWe3eMAsrASKkBDniQ
PCCbxRkuq2Z9iwX2OZjXmKPxAKz/c9u53Nr908biJG2w/1w+tIv4Gv3qDdSf6m519LCwGdZ47zRe
1M8mIQ/1QwI2Q8twcTely+2CfsaShgGnu7ZUlOsEfwVWh7yqxm5UESQwTuWhRqwqZK0QJNQylKb3
Z1Nyn8G+EQz/Tx/9iD3G4DN5f2Wj8BkUetivwWtlyQ9I84vpaPhdu892XX/aiv1YDPqXanHKLRJ7
+4w11tfHP6cf7ksbKJS677hCMmr2+es4yGeaoXjxD82fXGoBkac9BtLfG7lP1CPsQN2a77mXxAU0
R7JYiHy7h8HgpgDaGKrf2SsRdxTP9jTtRb5eqIr/mmbjrrenNysQ584urytDC6Z8gUzBfiaG5GgN
JGt1N+A20NDBGJd1gEpGDOaRHmAq/Wnpy0dztTMw5+w7Sd1/sFlcwUN+hDCJPKMiotp76ox2Dic8
nqEkRMV35a1noEnDQms+R5DOkRNC1OBlqnSmeLTj7c1B7mFB63I3o66WoNmsx35F3N4PVp009iwf
oZ8O6Td6yBQmZ0Ds3C1GRJ4Rphca1Au3/dGD9lwgntP68jC29CNoNm4ROU3x0KFzavNXjg1tu2ig
Ha980tPgiIQ2DtrxQkrEnetaF9kYIFLZrfNBfKXGDIJT9C9z3p0QUj4oWbwKv7uTFTUUoLx/de3c
+aK9pomIg3FF0Lk+0Fx9AdmxNoPtvBtS3Je5sfOG9G9pMegV/C6rcr5RMXDeM4NRpmq9kJ4ftOE9
whgd9RINHW/LIq50ZKQI7hFMD2X3wBwWZUEC4m5RJZLo7yNBdfrkWLx0kyhDyoJbxhJh0iBtyoRu
h72OPytXQPra6CES8+qfcbTi3FaPS4csR3TrU9f258Us7izMGTDZeyNlEp7MKF8S1JrzQzqTfcvA
sOT61uoWQl9yhpWe4bY8lVPBAIr2BnXnnNlhNWcNtLSZk/KOibbzXVqVSjalCXcfB18O6qUECVx9
utR9cIwql//SWX+sq/l11tS9mWGqXFwZO3I8BMZ6T80E0rwRgk/Du73Jp/Ra2mTnuubVcBXB4fTA
c/wZ5NNFba1mOE+ifkIRR0p140KTTY/lmrybtfUvWxdQaXfFe2T5bxbwtKR9YZNXzqOGuCysBwNq
ukQqYGjr1lAWqvNcx1rVg66X5nuFsSoWunVxK+8N8/kYFsNYbAys4kPmfQG+AdS7NuL0ghFU04aX
cQVTV04XIlf5nQjiIIjlFXDiU9eqE7k2MOvkLzOirPFSFNgY2rtsXn8Y0/eUPFxYV2NEbQdCFoly
8EZitZZHQxlfKdCOuWTbdR1+8tGBSGVLdvA3+frPSMIz3Gf5SV/wUzACxrVm8d15IyMkYAcvq6wK
12FdNtVU3i2Jlm5MB8YsGzKoxWy4+kDgEprR5RXSkchGW8rEK9F5kO58GNz6mHhE7Yv6GjB4OmJ9
0E29IcJaHFv0GIgp1ubYufU1rapDfzMBu8uFYp2TVi5PFdE6omvu7d5FkMHvs6zqrikX1B/ZPm/8
ZqP08S5lekc//zcTRRAGGGhQ/yPYCfLpS/O977IvMk4SYVGN/VN6zldp1y9TZaJ6G5G+Kdt4Vp31
bgmHgBg8Dk1yVTcljA++62XBiyhH4EpXxT1vf9+d7praZqDPhj2pzZ8uBiuzAwrlxz0PPAeEY792
mIkG8CdnYme3zVdAe4wIWIZTfTzBlumkxC/lRsuwGo+rcZQkS6bS3NOmu6PmkBC98bksnDhfpwsV
5vciafbKqjt+iKGCKC8qEAzxEmT9N2FaKAYbHJHFKeU3xWL/ozvjEhaOjgGYFBCf/WrbFHqcMka1
fvaSOJ46SUsbNlWFTYew7/zOW5fzYIEXe+Y+RaYR5yW6ejLEeeZmj9UFnLKBg9wavatCN7GOBklZ
wsh+Op2btnOraDXEm+MtC9WPQ9xMDdMJH0mZ5cdsQrhkDt6UgJdUBDZ530qIGdRMUc6GYNWlF2J0
YHVaOElmi4c+cDhiM2nsa/1np6SSpQXaKZp77qZMjxe/3a+t9eJK6yGYEHRito5aI682XlU81pOM
3TE4Tpl/QkxBVowdPJbTwmShX2mMOztyfU2CkvmkYiKfVnm31uanO2ePDUUTG57cd03SSLAY1t6x
tFe4rg+OUREFIk9itDtb288eS8L50qT9Eg2wnBGou74ptsJLOLIVGt7xXnTJP8PTWJ5SBoVery5e
Z/NHyO98gSEre+vLa9wQ4RHcfM5AVjkOgS3FeBBzgiYte3TbDnw1zyo0nNm7zNW/VdPuJgv0htY0
NDD22scaxyVS0JK5hmtMNjp5xNkIs0BSf4rYFD6L8+oLhmok0hE+1jFUprfl1fGyZunjmPe4eLxD
Jdxrl7QfizA+J384eYTlSm/5qsf81QNa92cPAX7qpZEwjSDMUwepV1Ijaig+yX74lHC0Lj2CSZDq
B4Sp5NexsWVzfQyspN4O+FvCgAgChmRdg8ltDybxGQ55KXD/GKvZmpB33sj+Ojn7BgBJVThMjd0s
XioIj/4Wvu6X47loUK7kNSUwnXsRk3aokEluajVkkaWKB2WmV+qd7V2X9P1dN7hXt+zppiqs52Kh
JaLsei3iXP4vlF+YP/P7YOEtSuLaq82UvMk6/zcttC9RFsiT5immCxJ7Sqs98/uz0az801U4C6yo
FfRq7ajD0vYPmmqRJhMM5BYkJSipYgSL98GkyNYhvOKQ8fSILcIKJiD2y41UsjplcvmbZu9vXVFX
jLOP+M7Q2q02pr8D1EuoLMAZbYXTxL1F+sG83NoFnEMnzMhov0v7ZkbOIn3G+6b5PKP+QZjD7zK6
8CLj+jjTCyBJVqlBxKuF5qV02NEdjYYy8Th1kx4PzvC6LPnJA0cfdXuN3Ex7vsELHTYODjgaMFkf
7CE5o+uNOZEwTgVapsz+0d1kb6zJE86tq2FqHNv0vlTd02AV37xYcKpnCCHLbtq3ZgcEP+LtC0oU
GW5ODokmL2tm3pUSLsAjSG1KLHbQJL0mZY9cBjGCj6JQM+qPJWGhNqvaR0Cq7kexPvk9QsI++MhN
59mbs/tC0fE1JjtivypsH4MDuGRsF8WkP/Z3tY+LGAcEvpwOyJJ4EhaaFIZT0O2kgGhKC2nYwBwY
VgN8QcKNSmomsJaeB5FdmgmI0IqHDgdYUo7GDZn+y1z1lOfmlzbYT/44/Xl++zZmwW/PyZ9y88zg
yash8S3kAOgO1yBQe9mqDu28y3U+oSYOcnMnemxWnn8amZdaHx7Kd1hq9GFCmKwTm2/8W/IeksSB
6l+N/h4xao3YQuwMWyEnwd7HrnnuSIAmuzFB7VoA1gV1u5U6G4osJK51XX+TbntduuwzsKb7aVwe
KrYl4tRecke81ku7N28astaZP6mxgyoiI6YNcpZdFKBj2RIvMxO5Etx0LYHTVFBu2VE58z+TuQIx
+mhtSWwEcsSO37Ud9DRrflmpqDfVFXHXRZu9X29hPV3S6h1s5sMpggdh2GR66bjyVP3k1t0+x9eW
ajYPt05lGClByUaoBByWN1BloG2pl0MwV88Z19NGUoWKS4TgnqH9wmkG5nbL9l1YPX12V40WdBec
b2S4TwbXheklm4RFLez8NG764ADbc7BvWnrsAwNvZeQ+5hMZUPAVgTOf+Rz7eZxPneagTKJg6OYQ
IvXCkJ+6jTOJCp7lFNACO6XJwTHKBIKOcIapTvAjjWi7+9bYFQXLCPYopVUfBfqDTbB6cSCMX0st
Fw1KqNZJeAjoHILUrV5Q7z8IUyzU561YlxowMrO5zm2dHfQxqELZj2Iv9dJGLgE4a/jISbkR022N
Qjfrhlimcr1kXdVFxqpiA5sdtHJc+9Uha9BdkuGoNoQ2ADhWtxaTcnmcmSJ7W+0HN/gyyepO2ABJ
7lOYTH0VV7q4q5U82BWPRZ4VLTOD/T15XOyBP364qzGETsoxDtwK4DyQPcEBBkuqPXDNo5N1NKj2
9tchNMD9sdRjKzFL636UlZ/rfKnLm3Jsk0Cfz56MWzN45OW7WQrvlGDbky7guCwRnKXPienzk1cv
bYcKw60OgupW1f5pi4tLot6tdfDeoP1PpHilWidKsNnO/QC/usSWZe3nW4YA0bPKtHeZ8dxD0Bdd
u6v7NFLW+SYiWmz/wxI4/FpERdpj5QOhQ7eU6MFE9WkugGSahkSMaLcnt50OapGndlmfE9ldMgBZ
ez50znggw2s3zOvWdCpoWl7MRaOHmE4ytDRib9buMZj7KMjtNzPL/hxTvqajw55nYVCWvJ1vAlrH
n/Jfp2zIoGgrc2chymPy9PNrkAXYK5wKqUadw2gU/UPP6HPLJIqRlNGDgrq3fLHJSfHce68BN9LH
j9V6SsAT8GeEtkGEHlDEgvlhkR6fsGTeulFbMzcUVgPnawFGWOyP8Tbk4qu0y5d1Ij4XQLeo/5mF
iXgXmSsXJ1Eg2pjxwf8KU7yaaGGS0eRF8536Q6SC4FxW87axZDwtCeBY+ZL1Cj5HOS0hLrfXfGvl
J4CrlgeHq9ZbrZOodexc/bHBvAUtjpOr2Ta2vxPeQVRXFXwkE330axM5+qO3POn4TGR3x1dk8nCg
eQhgPlmBG/NlMfmyTCIbWHUy9aAhm5Q9sh8GbJcOsxcCHOCQf3p9Rb3D0rNgUPBRJWXlBqF26Bnv
AQU5VS8I9AHh5ztZeyM06plle1+MuBQhofvuje20g/rghiQvlfwX1D3N0wRSmvf5vjPE3upZOLP3
5WZH0UDSJtRKcNkNyGoHQ5fysGf1GC8ZL8GEO+zgeK89QR+0gYJFHm8O6bR9yOX9hK7PJzCjFX9s
Tlux/FYNpEZFeod8JWMJxU9xPw3we6x9i02CioNag4ka967POvyp+dDReCiz4T5vjZh65I0eYItV
bIeAC2AINjN/pkDFUqKZ1jtzakOhv9KyCQ2wlUJEnjpo7uOQUimg4cIznjTzq3cfhWlu59wPm7Hh
g72NYxXlhrHX0dcWOd1Quh5jcl+HPJwlSd3tZnYFrXBPpYc5ssICrRcHg7cG+YofuL3iTrSXdiie
RT8fVal2ZHjxY6FbAYYqDu7w55e8dRwGWudKFK9QpJZwt/bECN62UvmOEjdKi1cnMU6z1375Zodh
CNt6i7xiMd2T3y53jvuE12kxAczlRFGmgRE8A1umAs6W8Qw7vxJvkrRPjSZ3NcYF1piYlB8U6Emo
MMmhq6b/FAXV4kcwI+RzRHrnE3DyMC7HaVY3f9X6HrTe3SwM5L/lXgNTLnX/VHMaB9TMqQ87NuEb
VNrF1KedofS7bKQPwnWPLiU4WmofEi15GLAKlciSMBltOjJDM++RLtHYIK1HSXOzwhQ5/Nedugq7
idvAPGaw+sp4580A3cVPjHrEKkOnE3eTGN5Ib9gaeHkkdRyyzu/mlam1Gu1DZkFsoEpJKkCaCYaJ
f0DVL2S5nNpW+xxH+pN0N3aKZBdMH+IW9xO8dwsCIG5tV0p+fSbc7rdiSmUT403Mo7R8axi1BfiJ
YeF4Yx6ZSYRywo4counf6JP3G+Bch/ut2oMElWyvOp1g5XhV0HzIKFMRujn/KRJNGRUlS85akuI2
otUx5ytS7aNi/WO/hro+BHJfrEgKx3ZXCW4VHV37A2AVrWf/Ev2VkJwt5eQ81TzRiBxVYrHdY0gm
bsu03qZ6Jb8tiGokp07R/1rENfWoQnqCcOpWxURzwdADfrPVJIt9NAhw4C+/JIEWDdzchIMSU+ZH
hiyYala2Dse5jU0rMl1uf0SYBo9c2c87X5Pb1Vr2XdBdVY8+2eaZdpD9sttUWf9oO6+S2CDHvVb2
09Kgk+1BpPuatDo0xM7EKxTeReu/JteMaU7dMm4QwQfXRXh19QXKSHFBguAIHs/NUEcZHxnLT242
YUJCTT09m/DgFqDaOudhlvIFTuNJErea9NiA6jEi7SyWVmzySoSkGlCnaZyqHD7Eg09uj8X4k+rk
RljdDjgM48Wg0AIbTxWGnAolYuBw+qBBrHcTAMoX/W7OMmQa5YVGshNjLho3RK4ZmGAwXr3p3PHU
GgvThR9O3SOIdMTDuwXX32VExKTAOK6/xJI/YGhuTynmWHFnLQvR67ATpIyk2CeVX59aWW7IR4ia
teM+a2729+2oq42uR1bxRggBVPWmVePWUtNGBRe/eTaCq9U/SUuSbOdEcnib9ZNuXqt256m/NsMU
LwDprHOZzpt8RUge8ZPfED83JI4WRfOSxhPSQtsXvwFoblSTI1Q57Svz5KVeGSrdwvoQkvG0tHw4
rhxGpWjmPwIzDnVdHLwSotfJsxNemCfRM53Vw/JVGtzO6KhJjWu/MbecK926c7Lk5DT1AR3SQ0qs
HaRZi8A2s9/71PhJNUGKEDQloStqNytDP6GyZyjBmBgYzVMhlcmvSPhANnDwtao+LxCfk9HAvhOn
Xlq7RPF/C4xLH/Q/N3CpnZzXcUKAI4whP/h4veag+s1kkEfLKPjKkiXf5Mb4hi8C9G20P/iVIQLK
1+D2zlOLe6dXwXePyfOg3PGXfzc2NhdAs7Kre9wC8Ygi0/e7ggpBmHLTBBb1RfU0JOmBQBZ0G3b2
aPSKgaVw3xITVXJn0P46VmCJOTVlWP5QnJhSkFmA3RwXl7sZA/sDzH67pP0x96Y1zBz1EDgIXnoU
hUOCVt88D/3ShLPHsJy2bXlIsY0FDOOg93CpRD9g3nVNbdm0MF2I8OXXMBqgjC6Ut2aIE0mOJlcy
IvXAW0+kncX5gjltYO011/7CS/zcWeYr9Me/zgjOlXFr7WvyZxDyrc+JzZDnh4FdH1xtRcXBLQUn
O8uR5U87WbfDNlK2vcH8+VVI6xYdt7yqKU+xMVsf84Akb3APsGwPjTtey4Cngwh0bN6LGVk6M8O4
fpjpaoEZ1oSwVR3iteGZ0qj+FGh+KKiojNxkfG5nkcaq8bSwgO6eMmYPwOgRZjohVEMQ5EJNxSVJ
OuY1uA6ck1Oq3wMaHv/j6DyaI1XSKPqLiMBDbst7I5XshpBaEh4Sk7hf/w5vMTOLiW6pqyDzM/ee
2/fJzas9Rv/6GYYzWYGID3LfWHta/NLGjPEmq70XRKKXwDrZYLj41MwjiVu49tIOhagDlYKonHLZ
DEzO7SLFvdUZOWkiiYoo7wJ56JR3lPj9V1XkvHdGifrCEcxTEF9meYk30rOBPCYqWIxOB5QewUkS
0+kBV8P4HltIo41s45Thmfwad5EqZFmT8BlsYEBt9YNTh0fLLNY2nvdN70fh1R+0fJ/PHuq+fROF
iwVowBSiJ5sxcZdWSTfR6DXtkXUcFA6dvHGubspAY2RrnDvxUlbNTjUCXOMEsFARJ/APKSB7QWIy
QX+xszHd7oL/UFsHWVGt6oRXsCxRL2hIDhNz+kzqihEx2N2jk+DcS3UsX3lRDexm2nyRQKRASfpD
3LGDYkaDg5pW3r6Uorux8CxaFD2AtwCDTM7aNDFQLoVBBBYlSlkfBp8ZtJF4d+HHVBiQ21gztRAE
PAz4VevtPRn+4ArcgXJepNyhZmN/pEocPFrrCi8Z7wNba7d/KtFaDKnH+aSWOkGkiOz9meGJho2O
2if6opDxxUf8ULfogUtMVFTJXEq0up/JlL+6+CoK1N3BZAKqAZtYTh/YoTe+Gk4jYeOBbDaBlx37
utyRCYM1QTJ6gCBhejHex9DeRuFwZXPH4pdNLgdB8to4+ZUM6AtKykMXNdMCfCH6sHmlFE7VJ1wL
sbLq6hyZfKZI0NEYMw33rPJVa0ElGEFqb1IPUVY1PkVe+WtE9ls/jevRQNIOpuzFdlWwGxUHU6UV
rCs4iQxmeZX1GPgQbZF8ehWKI+kkgMGVCRVPTQed7JxN5uozXfesq4wBeZXcmqp6RTfJKCPoX9tE
bVIYkjVwxUVAzWm6QMDdKngG/EYjkA4mnzawh5aB6ZjGJ21gZlYG8T3q6ebskifDnMqHHiFKrGdN
VYBc3tJBLJlDsGe19yxDVDUZVtLF0KGdha0xu47+ardn+irDJ1lxXLShPf/EH7tlpG6XGpuXkv1z
njF7gtf2Ygzxp8RCwqyfkw42w4+JzJICWpzpbo+FAJPWyKnlquRmGupK0R75721trVE1f+eMjBdR
KS+iak9aAYOWTmWy1m7wCKyPOBi3/pS+sxqAeucYT7qbfHPPXIGL8U9gbdbK4RdR8Tr1gnwRZ3KT
aD1EAvYbJTQYZvTQ1Hwqg3CWp2afRkT9OzX9XuSAkQspqmUm4++w5U3rbF59zFxJys0sTPildSth
Z1VvFdVjoEVbcuxuScxAnfSYK6/iW1CQjwKQgQDTjePgJvaDJx+Zc+gleBKHhxu5NxlndFd5OWwK
szbpz228sTAJFk2SQI6MX4PU5W+t341YfNW+SQ7ciFI3NhMK8uiHc2tTV80qFglGbOsUGOJzaNGW
JiYauFK9jWbBoqRCdxRkORJ15Dt034g9ba/XFrwvIDp7dZKZtoYyGq/VUCmWmfo2IIJ3HVr9V0CZ
b/gTA14dxd609RwO0sYTN5a1qzyAMog5rqcXZiHhrpTRS9Iy/B9Ts3CMNtan8ENK3waNm9F64E+H
6ubMmbJpjafLcrUdT7i+UCjlppw1W6GGaFmb3o4+z11pHpqmxNPapxQoFgJvFBYu+4FX0Y3tyWx8
sGT+KqnFoZvaBO6Y9y/qHe2vZpb4KswKGUTZz5qQwh0x4Aes6hCe0OQ5lTX+6W6Gsi5zL4qYtn1n
x1tfH06uZf0z+5gYHk9bR5r5A+TbXloxe55WcZPoQX4OY56CzB2SVeqIa5il90aizNNdbc3pjqmq
xsSGTubi+eog3HDD9/5DpXmTA/kJUWK+lRr+C7dsD11sv6ZOvEGWWS21zN/Tje9zvuQkrtAwugPW
KEYYteNCxxNUY0MZHRMNuYhAWrLRFGJNGwj2PrWsgua/L45lPBhbaXt7EwNtgsI7VQH7gsjcAMvD
aj8LQOqs2ujYJ4FpNH+9aL/KXh2DiAop9uJjGBf/ypHBVQq+B3qOlrKs0K0d/wxtqyWT9mZnntxq
w9DurSKPlz2dIb1RsbGq7NWnhe2iolkFCouUF1qEvpRB+OJ2XoYm0n6uBMeF5iH2dide/jEurlGG
WdhEIf+psx1/aQwXE4phGagEbMmk0S0rA8xc0hCHkjj3IRbRwa/bi3Tg3xjBsY+y9wywC91YR/xj
RmvWKd78MDOoPeyCq5d1G24bX6wSxoOGzDfwc26V5a4Ki4GP6e2lGiCn5BsNgrhWph8YiF9Nk/WZ
FwbOrh3phptWYA4Y69za1GlgUT/HgCXQ1AUOhv85KsT6Zc9yG0f13McuFbO+r6A/poXCjeHG4W1q
nB1Pzrl0JBsUuku8JxYXNth96GpY9qcMEFWoWta4Ljr1X7sv0kVUJOeS+bFKYySEFROodvA+B5uF
kJe/tuH0FIJRCrQeWkQo6I5gn1cowYoa0WyvjAy5ikxosAkqXIjRkY9cZk8T0/0FpcLWT8zHEKlH
ANqQOo7flcltCEPAelhBicrL6J+Hqn5Il7Goi0OKeXu7Z8lEIEWKcCZs2n4XZKguU038MxIoWDPO
ULTTladoGznNB7s1nW043i87E+23hkv3JxY5cspI5dlt6EvKcbNkSYxHLyoqpOI6CrGAsAQ/ZaDl
fSDDeZMS56vmj8e6MvaU8vqqxe1D3COClDGIgHH0ONM1VoSnGgn21bNtekpcrs5BhM4rmdCbSTGE
pReHNsGCp5Px50Qqlg+nnCYKpXl/Skf77g8de0Ee0yGI6CY0SbZAz+tesCa2mZeyoJ4WgzMbwl2I
nk1e/JWGrrbDOH0JcMPL1AxZELQoYbTJGMKFZtJEdUZ0zwJ5JgE726QtEoIoVjdi40+OVh7dqfnR
ctyDIsjil6qvkD46XtsskAXoOPnSbSH7X+x0gGmmaz+EQEpiX20EFl8LYeWyiCJxVS6RVBV3+Son
KXCBNSpaNm0T0vvMH7zpls4fn9R0kgjtcUDMGHPLU4cR3zazsaC+DQxqCoujLnCDLxVVAy2+9qTS
qH1uZFp9JdDRl2AO/4WMPmC2aL9TxKwjDCXOeBNEWpY5Dy31tmZuP8FpQZaaimwzuc64Eq71SoV/
Uio4dZ23CWL9pqbxVo/azlPBfhzrT3wcC+nm24qjaOVbuDEdn5WQb04CP2d6imXzIYmHXxeBU36M
uvMuAu2txKGJM3af0KM1GBtJyb41daHWU9j88qO/jQGpm+3tstF4NI7B2p0TMpMPB2nJXBQw2ZY2
4O0J92jR3jNVXYgkP8ALzdiWo1YS7rtm9yZRXla+RBew88jbBgWH2wWwZb1IZf9MNMMtr+DdufHd
y1BhJHGLrE1ZRH6DuSlRuOndIw7kLlNj/d0OrVj5YXWL9fG1gJSdqmEPDBOlI16Ssv5oanKxx1Cc
LJv3Ouh12JdC0crx87rCdYAK2enJdUT8JUaG5U6sDgF1Sh84wMH1LSJT8N4gVgBRKmdljky/mzS7
pcP4guwM+osvFqwDdrDoMX3GF2wBB26JdQ6zjvlJFt+KUFdnM4mqe6RAowVucx+D/ArZb51PKNmw
2Z66GD+3dO5aZP01XUg+d+uM/Fsr716Ug9oWRfziNBpj8IzpZovZlqSSpelIAwCUVe47h+MmQ+J6
1BUOqQFj+i52vQ/b9Zj6hc9tWj5HXfpsGMBd5vyBPuMTHVOBM77nrh1Lhy+q2tYQfbRGUXPhHxui
h1/Ue8VmOKdVveVZDKrWi9ZJn25JcHuQB/WWNMMOw9daTIggvekP9sDFi+AtT3VpXnQPsEpqMLxl
nqJFw9mI8n9xY7OPq7e+mT1VVbobnOiAhZl7eKooFGrOVfzOyvgwe6h+XVRecVJcJ6QUUCOZigWy
2MctSX8INkPYYnOysobAgo1SfiS/BiZzMpX3vGajITTRH8PJrD4br9jJoEeSUKKIcEAgxanz5XkY
8gsdLHtJlGPb8X8HahWrq9KY+gnEy/Sy8/YMIZrPjrkX9dG37X9BBkkPxU6YXWxq4sa9jam7KAG9
eMxACZdZWLNX3HI4wxRxDuJNSZzhHVV6z8iSrXgumzUxu8d81mFix4+WRlcyySuSeqe3NViXgjat
13VKPCMXaFQAFC5kZSrmbJr/4bUFPGVD2ez5c1PIc6zNGnflXgHkZgugQOuOCamX6M/YSfcRwwUt
SJZJcXLD9wqPTj2wroDLbA4XXxowBGe0H3l63UVKXIc2bpr0nGanOpB7YXqnNveZNrwxaWX9Kbfx
IGf75Nqcf/O42cSTWlWGQ3sX8lIzXe8m+yNn+jYVGakYtxjtQyv7n4zkhbQjevpgoFfvg2EZErBg
ZB+jidqmlitdm/5RlAFedlPSpdfkECKyAEh3N8P0mepKldvKe4C8G4Z35ELb3ikvsbok+FE7TxyA
A62Mgq2J8QtpGlcRU2cUygIzq0V/ZEIqYEBeme/+QFFdIiVtcBWHGkalZQ3MPoDuxATBQ4QYUT4N
NJC0MSsAVdZsprDbpavXgFgotl2q2OHQFlAtAhNQtck2/wfMBN25u7bGco0zCNkaVg9xb+VLw04h
wQ78xWxODvto+HQjLjW5kvY5yw64c93qA1NGnr73CHzr12Y6TflT3/01zPtza6Hqfda+JOnRYLfp
Q7gM/UcUnHIKPIlovGHtMm/0y8zmu78UlF5M95YdGrHSeQrEpvbgWN0zJmsW6UHNm588G2AxXWYu
jq6RTNIPuJEBfK9b10aVty209Grn0Fb7jI5z08F/jo3P2rH/LP2PYHASYXXUSol38Md6GVFa28UP
H23WvY8TXVPD968Xv/qIPB1bXFMy2Xhx+ZfUYLXI8KKsXdSIHrmxdybhnnCCYUZeWmapLTqYddOw
Mz6l9nF2evgshXsG/MGzDWdMdvalY1lDyd7jM6AKMzhU4DFxo091r21VO1d+kKGec+GewTxtKevw
66X6yci715aTSIhkPxjxJ3FiFRsXrz6FGLZfeL9uLhIuILGwmSeWppqrrs2ISlkk9TNJpORUTGp4
Usx3QhTiuXmCx928QS0et64T/eB17EGU1TOUSwFnb7vJs9l2hjDJ/J4PJsview+HIlLYg8OcAA0Q
QK9M/yBAjTZOlrZ5bbtirg01zyAylWjVKve43EZfsOWLfjvTwThrGOZBSecj6Yi6qUL9NxirV9+p
YLF6lbts0dkggqz+ORkQ2LbWdk6Bs8ONZty/RyJQZHLup1uZttep7Y+5LHeDIV5GMNahGF4NI38t
Y/aTtkWXOeRcVxBx0cLkIl7g5+sWNJFnRaRp2pvHzIbagtjCNjgHBO72MjG3yvFv1QhuutaFTbiN
9eF7tJT+iBfZ6FGTx/HwNvbBWjjjsQ98e99GDGMAtKHI7tCeglW+xBW9gW8CsCGOArGFN1TwSeq9
M/UnDYaVK+UhCGUySzxWYVHe3EDfmmHEymdgq4pABWI9MQ6BL/dJZXxoifqaM0lDjfdTzx782Sdf
yEMzNKdMJqcOQh/pSeNaZwarCXHOqV4Xjj4aayuhTEjISmUmxgqosi+wHzdWVmPWdO5BnJ4yqkGV
Q2gYZMiKpkHu2ZjrsQWelY7Yb0bMd8AWLmzvdoOrvRSsTOlgWL5ankQNibt05QBCBrSUtaeqY8Cn
4WIkm6bgxnQRuWE2R3ROE70evG9NYDmFNg0P/yDHtyy4BbETbWQs1miMuWWPiemcBkAn7jS8lXI8
2CZWgbrOqTnrfzZfp2i7uUfQiCpK/BFSF//VIC6+Nnraf/qlDxzirqmGeU+/ztPyH7BfVgOpd49w
4PGIzjLL7G5qtyJmWOdXP0356gxs8Nk8id59Ib7nWOpSX06hwzZohBS9seJ2jb4e+zppasgyzAq/
o0q3tTgOxlNZRhuzYYHfafz99jLt4Pao3N6Y43BqDPUXQHdguHlRBSuYpv9M+STNoVhF7odpYBgc
7KcE/BaO40tjcAqBDWMAkF8sOZ66It1Xgr4ox4siuQYiongI/jnJmLZM046M8xBsNNZHHfELhs0u
EilSZ26jXKhna/Ceam1aOZYDIochrQretHz8RSJyp7lntuVY7112h7GyaHxm76HJBgLXCMVX0jnM
0KPir8+Fsc27yF96uFqiCWZqUTGIY+U2Jc8Ftw4WmNww3rIofON/H7ah3l2BO8rFKdfyQGcOex25
17mfY6c41kW5tjUN13p/1ZQOCCIw35XWY1WlecmczzFgOB3KM2uzHbKZP/B3SwuvQoDOJeCSihJj
E9YD4r8Yo1a6AruHV6888izSBDDja0Ds4gpa+hoBTlKDjY+lPlTi1Pn1KkuetCK8aVPJhpLqLvX5
5CSMUb94iuNyZzKDVNZsO2LKOchlG8z7v2peUG6KfsAnTfHkDvpl8qd6YRXeHVHJVolyK0agG8Bn
LxYhrcy+Tr5ff2J2g4QY/OaCEJG2ekLAth+bfyBvTpkjPn2/f/eD8KtzS0ap9OGGaFa1r+1akOtB
YZ3oLXZjjD+xyJ5lxDIbPVFk8yTo5Xvv4fuRTXpkpucRG03OTNiTNEFmM7pbO4zPvGG/kr14zubc
nh3UE1b6d2eoF7nwlklGug018MJqc9Qd9VJDWFRMyaG2+rsXGfxwC5Jau5EuKmgma0zBSJkZAfvM
xMjptcu6rRDWtbLZTgEiKOuZvY8kHeuqAx08w/gyRtq2b5t1EJZYUFha+3NqXZA92RjGUVbhRWLs
S+udrZQN5gDL+SrJr7YWPlpMYoHDHzXmBJCie6DOOGj9ngZxTxe0SVV/9NviGdzfi/LlibHCoYSI
6cfYolVyVnGwNm3nrGsEJeYkYDkRQo+C0VAs+c3HMGAd8z9qRWrrTJcwaLJBbkrsbNugsFkKeRLG
FxypZQE17Zp0EEpiu6LtyZEpcSmBlstkhRwAJLOURBmkSkeaylO7co3iaTBKxvt5DJM44NlWWVjt
AjYiC9ytADoNK4AXhLQOV5dYl1JSzkNBQLbQdztyIIisQW7VNAhuHB/XctFyMMninjn8ktQH2CzD
eUWDuCLGfGeQI4CjyXwap44lkGz/ySl91go2BUS3P8JRf02BDotAh1vXTXxVnXk2YdMsiomNgG47
X1NVXI06ePP5ve2uJqOpYJE2HAEU3jr9PpUlbzx3eiteDG34FLWx0KrAO3bILITVfnRkAC/YAUR0
rtF2TIe9noAGtdP0jggtY8gf3GUBbkPrn8I6ZBSUUlB7cwyfs/fMgUmsHN4c3b64OlObIOx5YbpP
1Xn/0hAdBvBPAuhqPHQayMjESb8nxydWRj+N5AgwGuLLsPsyW5EIRRln4YjywmKf9+LV8+2nyJTf
tQN9XyQEgmuuvfE0933w+odjTC9N5NxFk4FEjOFah3HC1ZsAcRCdNuuuoeI5o7kcbAv4jp0B4Sqa
1DiNI5e27/WbaFD1fdA1SBYJqr4Wppgn/mRpLpEJLiVu1UVRVGt8esGjkf1wZ3hsbGTqImqyMrWx
9Cm5JdFcnBdjus/RifKceCQSJ8MGyhTrB0fiaGZxUSWoL5htUWbU1tUwMqL5ZiJiDfs1Y6C2aygC
md7D0XKE+Y/ksHTpWc69AM1JNTfAuxvBoDg68knOGyKsd1rPBcnul9OntcZvBPZbPdP2yqa8MVRI
5wB/kXV7UC0NqZ4KA9CMqyKSEVyexmY+NdDQ84t2mjyFrb+vZQbY2iyyTeWl6SqdydzKrqFQY8Tq
Qm9AHCS5PFygl557nBE8U2S/Jj5Wa7K3i7UOU8abOFEGeCqpBYMzmk/80lIPjenpWuoWfCEHXqaF
r2cZxOEpECo+h9FQgvczj67OkZZDFFpRMsTrhijUtbS8G4f3O9PGevn/IjeLG30zRtw5iapPsPlf
AOqHG7YYbPLdDH3wgJApmKNV9RCNrN58FwMgCsAtHrg0PduQiNqysh6Q2il/q42I3lMeXlhXyYXr
4Ka0ujoUibmvW3MfFQNSp0J/VjJGJ6M9GHkwwuvGWbHUv/qKjJLcGX9Co0GjbIp7QvrtMlNKvGC6
0ZeDT6p0jl6uBgN8ykfsDlLCMLUFVPYgJxpmqthwNjVfDfkTkpQB7XuS/NA6Rt4urMxc1lHlnaI4
FNskpGPkiHxjznqCBt9tujzcxpH8FcV0NYM5OoUBwALPGoOxuDA2kYdPl60tv2qFKoxMjPKBiJEy
XfVfDZ9sSu9F7srERAzPbcUelnfsUQ2aPNh2IYk0cvWlYtjYpblNCRYdKkUdhKg7AE0SFxBAB1x+
rdgaXV9u0ppZw+wUl9Bnlq2nf0hDfgwxL0AwR/BYZj8vsShI4vK9yOSRRbq38kbtydGNQ4FaYoVF
ltwPY/QuhU1fG1keCLqe86OzkmHH4PHspGSmtbqzNUxMtCFh9z5pDMNojEfDtSoSS0Ea5wGz5BaL
9ayeoPkssCyVLpH1wWB266CsN5WgOu/sw/9Gsn4eb7az1zxziw8vsh2wzCjX47D47AieWGS2XW6M
2viqyUoxpGBMECY0vOEvcdUvqkxvWgdOUnamsfSY/wJ/GjU2Ke6FwuhnSmYwkp7PYLbwxfbdkl51
PvPq/t1DN1hwTqz6iAVvz4WM1GNLKhPmH4OS0nTDL/Dr7cLQSVtoO3MA3D9G16FttF3jaEc9zwiK
TRGa2Ab6eexwJFOdB5pPFp8QbNhcuEb1Z5TiwP721RxYk0lXrLS8AynojNR0tWsckYiSMD4W5UXm
/CAz0erNOM3zJC+N0GDQsuRiJavk3fZTeI3oKxFt9AtHxpy/NTpKklLOAby0pYvDCp0c4VI5Ke7T
/0GKAiO92buKwjAHBdh0o/uC4ztjPo5YedLMiwIcRYGBrogYx6szBnfdMdpj48Xbwna/GAm9i66X
p250QhCWaXdpw6p7+AoCcFXaBJT1+iZkCly5PC+rdAQ0shwq44EYkkS7eu/VrOEaIpoE4Q1o1s0b
MKB/5Bz/uJ78LIvxYsvs2lnSWhtBU22yuOiPHa7U9zDUR77gpuY+syamfLpXGdMB+VQcHppKleRP
sWx8y6iSm+4nqA6hy94Wbm0LvjGMT4bbbEBm7VUwP7K4qMQntDKOYz6sIgeXqq9CVOZKFi8FGX+Q
/j2qes3kDFAWw1JoPATzQJGyWibiCelO0M7JotXYH5O5iCIxiyRL8ZR2LvR79jUdoB7SDZBm1OPV
JABed/ylyTKEOFK+F4KHOCLKZ2T1JFJjRGAPozywfsMOwi+TvrnqHJ3n2qw/wqr57CER2GiQ/TE8
ArHelh0QF0ZprqfjlkhZxqcBMjJrOnYMYbQRtfAAHpfshigMTwiby7akOLuXznfXRu8hz66Af0O0
/N2VTOkLQtIz4teZU4YZbaf7WhThyhjSWwuwHjnYiGD7naiVlc8xB3xuXbTmygeQwd7volvmdYKi
UU/9uqcDzZvhPIbdrm8+IyhqiS7J4Ag/7KnZKlJzdRpibUCIxEhACEFmDrMsnF2u4R4o0mwKsiip
wdRFe27CLw3LbF1ebN5BJ824eagNmHcUo9j2cXd28HUDeegpkIS8ghK5hPRZJPmRZ/LbhQX3BWS5
4p8/vUP82DWo1aXfHf4PkxeIP2pjl1lqHTXeKQmsdW/9Wt6DSIxN23xosAp9F0JP8kj5oLOquDUt
IQksg/RKku9aPI8S9btTrtr6uSovutZsGT3iezDLrxD22IRno8AbCHSORmSw71lYrv06o9IN8O1V
8WaUzNPSmn0Zr2iOdiVyu5uRnzLrFcMC4C8Qo4b+jtA0NShragwUfHfPeb/OjO2QvefGKbYvxnhm
kbnww39Zisjv2QwRsRwVcsYm2qp+U0Guq0kYdCJQazabGlyEXHHVeKzMfxxfgHvf09lHAbB12oNI
Ac+cc4Lxpt/7NlkZznMGZM5K36poK8AzJdOFKCcaN2xLsOqq5Am0L39Ma55k8emqhTT2JgOV2WxM
JBEOmPzW5XsPtSsSr0mdbEaVLQCCMzTVOCKRG8c41ngITDgHwzJeEh64Yb+8sGqgsu23pFnXzefc
8Oc+j1q5pzP+srovhVp0QDHfbRrghuDVArYluHjM4MujnuZ7H7urn93w0TjmdUB43ebfgnrQausj
wSlB1C+r5lR2DDkzpERU3tHBJkQdiCQtWIKYTd/k8HDHczYy1gdO5z7NwHx/uNjWb1J8OQO5k94h
b+5ufUo4IdoYodqbkDfCH2Rn7ZKQbw/7l3hqtacsp7KKVzBzAd9wCYlXRzyHtO1YRdEIld2NR2Jh
dI/IfU6iA/bXzD9xvACzKhOYry96eUWGI5GugO0kcZNgDmtvhGvEJzRE9q9m/YWISqf0FIlZU/CR
lx99fIMPB3zzS48P2UTliyEBBIL14mTXPPod/I1d7djSLqwAzRdWg+ivxmoVxCB4l0K/TaxMU8iU
FWt6Squi/Lb6h5gNkai0tmawmQ+GxLuwDlvmjHRDdR4BNlrdMk/o0pJ6VagTfQViItSzwJQMLZwJ
MGH6EQ/RIVMMbuA1E6IKMwc+Cvt1jluiCQX9GyN/Tzt5mG0i973mxZHuNRi2WTYta6056ak6Gw1T
rOoyIqyqxROzzxnitsciQ6o7sG1MALwBjb2zx+8CngBAxwDeSJicIkrEdNnrN69DBds8PC7FbvB2
nb3RwnNZXds+2cc4tNr6hSExHe9OeT/6dBs6BAZkvCY/RfGu9RsFMSb0V1NzUOK9FRtD0GQlZzP6
aXhCa2evrI/ZZulvQ6ZonXEuGPIBNWJqSW5EF697CgP+w+7AIKxAi9aO+HIbXk3tGg2M1jA31e8B
7wk3LZuYb1N/L+qnJH8f1aMM9/MGXoKSIw0174k9rvYj+tJia8c526VtFL/kxdpz9gWKbB1EYrWB
K5ROn3zZ3Xj1mcqG0TUjos0+scNamIWJsJkfBILNF1SneCijpWcyNt2X3r4QBQaBuxV+pIx2cpQ4
oXx4lLJx+NfE95bHENO3IlUdku7agSmGuJjIIexQFmFiUBN92q6IzvKjFFuJuIlS2PUXljhrFTUv
mUecuzO1FeJylj4wHoqKYp4szfECxSlEdiU+eoj5frzSwy++xjnvocTZ5xGD+gnQLk/+eCiXsjxE
MFijtF+H3CgaSWOrIDz27hsZ1PB2/WRLLWlgP6JHXaAirFlICu0LLguZtp1+0WJqNLzmeLwwKPm2
BST3h/18Vsy+XHS0Hnztg2vR09h3rT+YbAd7VNh5fUvVU2DsZPxUMzWeiHQYWSTZwAMxpx/a6gNZ
T2VGl9x198is5/Z55znfUfBwqme+cGI9h6WefKve/86ZrQUdhYT7VPe8HgNvPpPkEWU/CiUfEvH4
TB27trRTz0Z0GL6y3CP790nL1NZlghZe82zTDr9Vy7RvOHsRSL1jWV9wji6bam9ynVafYfVofMhG
EF6iH9IFzZYsC31roVJluKg/+nTFYdCKc108JYy4R3HXalYJBWKQ4FxHP4F6Qd/jZq9kXuAHhtHw
NLlnO5GPgEKzqXaGc7KGcW/GpObloIefgzw+mqQioWWfcSErjZgIB3F/Ba7DlOsKg1NtJiQD3GT0
lcb1mujBMKVDUueUifVEAp6xpxJgYTt+jm7HfP9S06/BbFhbAFp1wBwpaPR5YtLo59FZzfgzlBk3
oz94c/XrWJt5SN/qTKifw+EyEwboJHms/npJB5pz9PEhmXBMQFIn7GCYLm5t5puGBglBNPbfpOMh
35fE1ru/tvXsaOqmd+66DUb2j8+69ivygbbP/5zApONz6DuPugA9Y9w8D374o8qRpqNgpgUcGYy5
qJ5GBNBlS9vJqLIo481AUCdG7C3Teb5dYq3D/llD7pYXL/mIunx6HaKX2EMVE8+GIo9/Bn2O/T0G
6uhih63HrwFPXs8RMCn/DS/2yRzLzYApPYh/2MEs1aSWUJyfe25eo5WMEX/CksjkvT9+gETe1+xH
E0oKD5cLDm8IiOIuMHDE+t4vvyNxNrWfKN2kA+RcbgNw8lUzYmTCAWI9DyBfzD7fuJm78uNdKd79
5DjPCIsDjxNmJMv6MRi/+sbLhKtwrBDiyCOLA7M72da5aD5RfIPjP1b22WvAl2Kwj3jV8auY/NWA
/Q6x7Hdl3ay1GRretOuyCE8x48x+TF79Uf902/LIBbFuqCpEEN0xly/yYM6b8g6Nr46+1W1aWHRe
xayuSJNsZTWk0KWoQtHNkKaCfIqmcZ7RsVIAwtTM0BTOwRyJVtidFCv3QX3Z409A/+BlF3K2TkkD
d1UlZFYgOCtRJ3qAAD/i+qA74kGsGDQ8ilmQBLYBDkxDDUAyGyL7Wr2iJ151Nbto+oiAlikEVkDL
IsdvCGHn0A6Zg7JVBXcuS19iuB+WxKudewWeR9L+/cfReS03bkRB9ItQhTQY4JU5ipREURJfUEqL
nAYZX+8DP9m1XteuSGBC3+7TkmpkVOkhy1YqbI55tBdJs6wCb1MH9wQ9f+SCW+jzBZJPbGaYBMbJ
5cvtAkGvd/vrgKA2Hb1eMVgl0QrlEZEwbL5y7lBsaht+eFa5YZHpIDAkvRzOb+3XQLCIRnbF3Qq0
Y+KBdBbHJDA+JlPtJtqxsFRNeKjj6LM2CRalaklAAYd2QLSqw2bOKLm0qn1aWhfY14uZkDNHhLD+
XrBnkYarOInMQdubjSdDth96Wx4G8qwY1l7BFBBj9MRvLkkWg41fuajMvc2UR6oDDJEkeJ44PkXq
kkuSYVDn+VgLw9wVAZbV5se0wE5XpzQe59E4z9FlCrRlTb/HlHzJiZwe5l1FPSlmoGUqR0SaCynS
wPtrEg75by4bdNW16w4XQjj+9qRrpT8H8Oe6bGs2Hsl9581fHQ3MaCW1drfj5qIg8UQhmOE0IA5P
oSMwIecqWn2tFzx1Vu18AFs5xXqHj4msvAqcdBU1RAgwxziEc2EflcXcJOthDTD6ojy4iNTIYz9G
Y6yyGmQFILBLqPX2rlLlqYr7J/ymHGMDyLoJOM8aQhIXDA3ryXNM5V/HEaFCnKsAvQGG2ymI7pUd
HeORrNr4MMZ0m/sQqqb3uHorCZLq6Is+leppp25oY0R0ZrAYgpnZ7NFSli5tnFH83mjfuZN8Q4me
7ZIvgu5uM8WqbttnAYFsMbjGtRZzJSlGk6bd2gRHvQmzAEFNjqcYPlQQAsXkRyeSH5GYjgnfyloj
IUK5ryPwdUWX2hwOzKv+aoajWTituHjTrttu9SkltK/9ZtrXwLHAZ5YYQt/M2TB9coaYe3eZ9a+E
Cjzmm2gwGZ09TPVVmzmTzF83KZbWNDx8UJY+y3mcPQc1sQxjriLRPvraR5RjvMnvQ7Jste5k2NW5
i/t24akYBRtRwvZfzZguBHaOxNwEdvM5SJ75IsASGRYQT5HTWc/wADq7RFwHk9nRcA4sD4ONz4mN
hHjWbCMrfDFS+W0OtyCiriHLvyw7DYiGZhIVnQhPkBvbKo0vfJYHCqZwZGC3o/s6Aac3pt8Rqdnc
mW56pX1NWKSrxNkGZrvmO+AQHnJjKdn1m+nITGZjCTZIW5Bjo1nn0wYPa0jmXv/3Xift6+jFLx3p
pdb4jvWvuhM3XLM/kJMImXuz9YeQSgEX0xQNKkpdg04K03cjVx73MwZpAr4uQ7dwJA+nnWnUwZZX
w3WnSfHqJMmh0wik1xZULCN9RlJ+LupolwZmvAl9toMwJ6Sg44HIX1lZeILgVmujy2E9bZ69gaLA
aLpPIJFwUnTrKpkh6CbIxD4d9+VM+aSfceE58wnMMkDho5AjH1a8V7XTY25t5plvDU86x5PefUCS
OHnkezn9JOs+QaPXR+gjk4b6aOMbxM6wiEzSh8QxkmXkV5fW1GjxGo+JC5s0VptSyhdUsHLZMWhs
YiZQo1oNabKi47paxUF/N/DL6Xq5ylik5CyM2j8VgVM7jtaUba+AiWEz1o58A6upoG2C2a5eT3/C
h5lkZbQ813yWOm9nZB0RO9c2fPh2PhxY5u+Y/Cr2aCI0W+ou+Cbbzyprt6q0CTORUgRBsZYU7mYW
FzmfO2yX4w1unVDNbx0VJxRNQrMQXAYi4s7HyIbyPDioAo2V1Fu8U0+jpth/Sjh5wFGe6AIbFq2b
rUfdWlEA+NnECMSFVcijU9kk9ai0JTjrEfnH/6B32aUhNBKnlvaNAjbcxplEJYXxYU3uE0TnEEMY
eb8s+4QxuYMmt7VIFYqiow2VWZ3WTtkBz686Edt1bnxB8phbPRevafhpwZ5UZfuPeQVpcfArNP7Q
9RLbF42WPR2PwFDUh6K236qSSW4Zb23u7ZpfMvqzbTRCzKKiucM5++sjKk56DkWBqz3SAdyUBL7T
or620CXxnwVX3Ej52o1Gb9Vovbc0w/Te4A5eapPTnpQJDUuZQl+CgxY71oZZKtfozzH07y5VN+I4
r1EY/YiaYY5VJ9h/hzcD1E6BPpI7Z1APHnGrzF/ix7PUtyQi6cc3k2sg2QOP65Q37IPqp6bmftgE
6assmVsRNmbsRr7t2oyPrj6a6CwmzBIf0SZBQ7I1bKfGLqluQ/XrmD+V86NjAKAzOGPrq9RFU3DM
MgzJGiP/YVv1XxEqV38W1a+KbhYw7ay50JDNO4Aqfq2nS+7sSTQsZHPlGQSSzGE7o6BO3w1ZzCmC
v/s5D+5WxwKYcgS0urVdvGWIB32YnVikDlH9JwjFEzPn5rTFrFs3G9vlsDLsBvXr1HjIZLTRwQt0
DqsXZlK2CYcES/sr+YVMX6XqIcrjYB3lyKxa4+a2pbqUL5sU4p3espVlZsTBRoAOn4G8CDQc23wz
mitoLYemE5FcMCZxWC44ujP/4CXolm50c4Izhcg01FUK0P8ATeGvg6rWeW+mcZNaMxf2LeS4Lbx3
MIDrzhVcvZeUDi4aXPqdAwmkMbhtN7gSM46s0wZHFkCxzwrVORfutps+LGfnafj5HP/aW2pDR8ui
0vc+bToGPUeF+hUDvHj8n2EZ49Q9coZOWmfRatOh1X9l8M8b3/NUY03kmo7yyOaBcE1oKU/MsF0G
KlJvjQ/iWMbluGGtdRd91Gz1/IXqzVUPYgDb/7Fhf4Jlshvcfahr3yXOXYSfAXBw5MQH3+q150Ba
314OJUGWm7AlyppJqsM6X4oVzIwdLkXEz65dNPObAv0l3YoBBzNN7lNkvEoFVDqYTCA1zd/I0BCF
zzCOYanMQ4f99NxK7xFYKdqgka/5UsB6lqA4THJXi7AjrTZgLk48f13bLJ2GbS31KFpKL/yAlrmK
ssZa+ok37ZlqBtuabWOTdw4UjvyNMN95rJtd4otz34lhT5qqWCVpXT9V3GT9NEVSRRpMY5h9cyw1
84d/ksDJ2ikpdpq4/NPf+N1nKIQGrwnPFcFmP5kODggvc4Scgdgkh7uUauAlDNqWL09NCUyW1LbW
zBSnF1wo7b8h9nBjMP3esDECS6FskV2995v/wZ7su1351Sq1byRik+Jy5hMlAawRmld682S8pfoj
/G0sK4gXZcdYfSnLxuKR940XG/P1x0SbwtWr9Z/Jg1MSQRpvqIw80TvYQjMPXmUc8aeKNKBkxW4P
+YBttCAsuRIwp6OhuwKxekzxsI+T9KV1Yn+FmYc+YY+3gHDsAnfBFr/5movBudPNg+z/X4swdhBK
fnhVN4M801Pf6nf+70NqGQgBcidsczc6NpbMmngYNEjN8MMlawBeVo0KQTsp3yjhcvAIpF7NDqKh
udPYGVrA4Qjs5Ku2N5+8pPG3hWj+bAXJAoTXi8otGoS0lcH0E+MS96PMDP1Pg2kzyU/+Q5Kor7zO
HmXe3UXH49T288XZjS50Il3MinXP7qstzpZk64egU1f2hE3RYjBNxaYy8JLNyEuvPTuKZtbSONC1
Ph8ApmuLGWqplaLbRG30TodZtmlmM9jIBGIh+uB9zmJREKk/Yn2iDkMd1MynRLChlXDT98O2lUzI
ETwnTPweVUc4wTIJzR5/v81OrSrmHJ2UVLuPjzrpPzMtuUXSbrft7C61sHdh5DZ3dTpHfoR4ohWV
eErYP7lNjBwTaV923ZarMCtYysd21aTZj+mYVH9zkE0d5Duzr82/TG+wmjTaF98SAlEs1n3NPGPS
BLbHntJu12MeUVlrUvF/otSYK6rawukOfaXWjffBxBlaGdC7uXsR+HeyM0noP3LZZ1tyy4XesTGy
uVU3ucJbApVRyj8za3eGz0KRBtqbNfvT6pp7I80pgED9m2fSkjJO/UGvGZ3yIXDvr7aNhoc9s1KM
VR1vIGcrd196w9Yp1MdomgeHRk496s1TIblbRqH61ZV1VuDp2XacH17UDy+JvuFon+NMFxsRcC1H
vsTq4V78HPRy1NXwe9iBOcCo1za0uMJbPM+ddegy5hv9oMNmzeyAjy6Cman/xM50glnCCuQXn7mo
3p04flaBvJntcKtoUQT9LeItcIv3TDBuc7vUJ7MAjQTBvFibHuARzYSHMQ7/6FLg5YseWNkhIlUI
JiDhozXNmO7CIUbGbHGoNh6m1y0Hkfxa6NawCpX1NFmkl8yxHCkoIamScpFh6t9dWEXNtVCKoYyg
PRugN6mGERWKUfgIdDgnaLGqc1wcIuXR1aW/a+cC5YK3U28IPMeAJxeoBKgDfHjMT/c46ZibKJsH
YGywCAEvZJmMLyByGbAwNSM2nc2aqsneThdwMsZv5jTCihrKZ1LLkicvYUAyPvos2Q8V/XU4zH78
vOG8FDenwKx2SZP/tLHkJ8F0ty8jN77YaZ/uiYkka/hx1zRj722HHhqCFxCOZJmJKxIBEf3yXUo/
X9LS8JHTlYhf4GJbwLCNjDI7o/9m97jbAUXwbYKo3P5RNnLtlLdv/PBuJtHdLEkM6pZ9g6G89qXx
FGrFIR7jPdOrs5ZVOwcqFQSxs+RN6gbFkTKeDqnPSdkbf23Tu7X421uSjczGMUqixHZRte4970kU
oNDSDHa/cwwzQpiFnzIZmXlCnr8a9P4GCZ192+Xo0gcGwuQQbFH0j8YYgQ6vrolqXhBDN4VTwn9C
GYZ2t5Q6LlXDCt+IuVApiYeBRCVRZKhSluHIJZpWOSdLLnoav5UMVZOKqOo46me4AFffTLbCVme3
h3VIRQsXB40qFX8tbLyWqYZzJ4urfRHQHmTEeYzw3vQLthpvn+M2wN2v/lxs8JvRbsw/WhPkG8Ch
4SsMQjTsuomZcaH2xSG4qki04iwLW4d5IL6NsBNruLJcfJu3oLTJrFTvXJN/9U4dOzBO5ORfHPLb
Bl1tqFaWvbJwzlImfvYLvMUIJUQ7E+CVpTi7eAdIqFZMWvvo7JVpfayG6qnsevOBaqi2PbJ+I7n0
ZcPQ7iu3Xptusgy79iRKwgYth8aJegNovfYSB8gSxUkoY9WKayU+RftP680F7CrM79mqiu55+2Hk
DXr8Zz09JnHo3L0V8wBh+8iEztCYTQ0uC2HPoWD+o0dUeScAY+RLHT9NAkBM62O8byK8JSIj218x
uA0b881hiRIPYIVVFJ6NuOEObZf84HKLGmEZv54an3KsvFy9ztJ6Ja7fR3tqzhktt+m6cn2KOAWz
jAxGRTS8Wlwf/EmnuHDg9O0ze65WdumhN3r2ThHkSK2Lg7gEFr0MsG3mJGZwyjGtOcts35lUdEF7
C3f48Oz0qoNZI0oRSpoTNrSbBxRNTPm9ozvHsl694YU5Q9TDZ7l6+YZJZmN+F+adMXegbdgEueBu
JDMSVaBFUOkN1q8lVzU9gI9shBVvUoc777gy8YQmMRj6MwywdHZdGWpdaix1xL0K89FXbAm0uXOd
SZ8CiC5iVWAUjltc6lRdr6l2aaIXz3lEcbEw6mbV5t8RwPNyO8hnwhELvWZyyVSLttulrR87/sH5
wHXBDh+Z6DJSncS7rtxlRhY49z5xZIEV6Yt/U3dQ6pXFa1MFchEnh6x688Md3SFN8dxbxdNsRuG/
yOnFq44GnE6/cODL7mmksYwrgcTJPrYlORlqFMp+Mw+ySrbz6pX4al5+VciVjXnyx4Nm4AJHlGfG
G7ym1mvjfzvGOimPLuV+gfYhsHDUPgYiojmzY5zfGJMkGt1PSjAps53yEw9QBvTbdu5ufM48lN8a
dqb+kjEJr+U7EGZNoj7ZKxtLjzXeDGDE+KswRcDx0gGdmd66oZySBrn4wmh+O5YMF7XfuOTs7ZT/
Zphq0XrLpuet8gdyMhbVGPIk6bwa1a9iTJ1Y9gXGz44D/rulooXr/ASGs64IqCiBO+E6ia9GvAwF
QfV2/jrfrSb4yiKifDN8FLZmlu5tm/4kJpgmwDUBVeBQzMSX7C2cfhyW5uZc01iY4F49ZwDAsMrA
eqWOjQqbvt73xDKJnu+inIPrfKea4B3xvJLbXfjed8enSU6TONvOmqGrlDVZUED+BE+V+ddn39zr
Z9kvRpofYcVkxTXRbUxL+WdXGPgzjQ8TppuWgq+KHwYjqybBk94BmtfVwRAueTDrn2Hgl2khHdZl
fZdJf6TJlvzFhhxBzZfXdPesPQTli+8goElc6ga3CO7QWk5Oxz456R4+zErPhrmrWljrLgTfWDFU
jYzmnQSLu+JKhHWu3mRehtUzaNXKht/MCMskxtET8PVLWE3KmuPL9SYMHaKBnvJgvoavniKmM3MP
QkqKlJ//1rX34MZHAmhyUOZUV8+yCYoAmq0zd270kfU8pPIfKeuamnQmAKLaa65xwNL82fdUh0zl
s9ePz1rgZiwEPqEYr97qSXOC91+CHmrvnlaeq8jkCp2Nx6A1j6qQTIaS7CUrB7JNI4euHlGHn8fL
hL3vtex91AE0cV43IZvRWjz40WVOUyrDoqghCN5zE/t2oFsHozUvaR/uhZCX1k1KkgOCy79OcmXC
/nnWgC8B4ZA6y5Cp0+HY9u+mLbuL1LDfOE7ibPza7XdazfUdyzrPSks0tMC2sqi1As06tFGGiPuQ
pRvrCim+rhsiAqVHDqE4jInerPIe5XIIsM9GSrtRl8q3zJ8qs+qeT1SDT1A2CtZlbuPQe1ow8OWM
jnGM9GbP/Lna491jdzq6TnccubRhRwg+IkmhsNPYGuphau/wdNJbFWZbw5WoyQWNQEzLe705kJNj
l6FU0cZdC4/Me2kr87MRbNqGdP9qP/uaLHw3RssGYEdcxQvcITRp0qPaM9yNOn3GRsbn2KjuNYmx
nNcyq3B7ewRDXYf0WPpU2eVfHofNRsMut6xFcDU1eRaR/BjIgC/A/pHX09ZZzenT02nQdrRTFNhI
ldLh6JO7uNyiYGtDIl55tXxpu+IKEEQuEns2etlTiXoXgtgpzJo80Oh19prASvvXVpl7S7roSZsy
jsA9SS3WG2nw9uDWbQFB+MzT6rdxsM+R434Ly4qvWhYxSqO0NX8FfYeGH4SoDF24chwoO34B6jKC
HyMVA5DB3vqG+xj7dJXNLjOtQqnl6+BHbfOj44A/SZvpn40xvqNCKnce2qz5VHEEvbvbxJX64tx5
pTya7oaY1hYew1+nDahkH5OT7bq/IqsunGOrRRoOTyJxMf7B/O0UDU4jqdA15jemVWRms7g7yI7F
cMB0Nsb2w8vSNwJuRPE80EkhRZFbe+qQXhw9xUSnsTBlOa9bt0fJvGu68SunbBsmAyKLiSQsNiCv
8By7YEuN5CfPi0fe16sqt6BjT58O1fShB7i+z9eaijZmZCxhitCVXT9TvXCr82RnChYjLr0WXa4J
d5lErrKUUZIVv4VN+55PdGx1uLSskYZDoNP1GiLTFVXpxS3s04jYGvTjqmgZ8MX6zkpLzMv1pdLK
mgmNdlG1vefs9ql544snUCDGWIEDCOkylWhNhee+ETW8sWn0SLHyUWjJLA4Bjy/qf3SLk9L2d7Lj
QSDKukvr5rVtxL6ncDxH4+Wej5Zr9JesLHH3gSTT9B7bNyXWRfZu6uNX1VDxAX+WbABJYNViYtES
ICD9M6Lm3Lkx52SrjNBdhRLTE5UNjP4ey+Kz1IdtAc/R0ik1NbwIX9LwJI3qL1Up9/XG/RwZHFNS
egiZFnIEQSVylXk1XaVRdVdeChefT9udHI2oqtdySxuE3GaKdYTCpasI2+eWaq6NHaCJleDrYhfh
NJAs106OeX/yD37knyXXzMrBQqNVzr8y4BQqe77/rl9VTAysETApixRhF7S0BMeaiekNtwZSfDc8
hjI6MlVMzvg6iCTFs6/Sh1nKkV3faBSIiExwAA7fUNNoNepHvB7aw4/koUTPqByLoE6BDzMNXrxE
geyyzBeP0eZCn8cnSqXuepzD8YN+Ntz4xeznD7ccr1jJtG2akzfshg6+EFc9jyHCUrnEDGd2u8vd
USNLwbizx7YQ2E9m5oC9TaONm0VbIiV4EUL2wj55wGpjuNw01sIq8m0SVJ+e7mIAnJF3BtUSbsw2
7cdMZIkzLRtroBxHdc+wT1insvInqKetOaQHdzAfZQs/YNDbYxBqSx9yX5C5rxS9MXQ3mdl0SEPR
cxwyQbddbQbtXOzBBpUe0UYwU9qLCDeIJo4unoMRuS1K7D83y86iq1/c0PwXDzaZzXCQlBiSBOdt
PlRN/+czhDDG8BUj6xMh0N+cacd6fpoxPKVr3SlPRURB+OB8YH4/MR56bpqILSQhhOeg0sUdQxz/
GX4ccdHSpdI7JUc1UowHbQVFeYSnpQVD92rBozyYjmpWJdOQJZ/PuhegfCZQarm5UX0GosuX77qj
3ruEy8BYn/u0+BthaKEwn6aoOsU2STf6RR6u6v/oUlhzKKVhVu1sBOwsUMdEYot0I0TyiarvE8Ci
fkmL5HMGX7EdJAM0sl2RG9FdaEcvQ1hSpMR4G7HhENIHnKThv7FVghNJccqtAY8q3/RYSP7inrnQ
XZxTXu1c7bwFnYtd2dGNk4g5ZhTjQ032jBBjwu9yzC1F9gU74lnjQKRXCTYqeSnx8bJEPjJQ4CLx
nxOTmVcfpV9tMr8afb9XJAALzBcrqhEqYqge3lKXuGJdszOAGn9qdflmd121yzKcs6GRb6mMvNFp
R6V8NLFFM5jjMXju9AbSQoe+RB0vIpDj5FsOpeuWijVYrrM/vBWbZBIM8H39uTJ0ikINrIkmlbbc
VHVfdcuGv3NQ4J8oTeO7A4XOjTh87uY4RN46ZxrSfrLU3zoqRrCrnUulunyFTLgzaVyADpfLBXVB
Nlc50R+8tjmXCHDHIgAFp/rkNM2qq1PLV5AxwFjaC9obUz+KtzFvOyuld+uUognMSx9egfRLYHDh
he6mirX2kJoF4Qx1Yn1HktD8SxPoJ3JhGJn0P932biiVP5KDBDcCiPjETjkLMZERyfgTx/BsZL+j
MIrRMH/mIPNnGdT7cKTaxDGmmfVcfEy0R3k58kLgfoCEubmdeWywNOrh7Odud0Xfsd7T99eGd9n0
77QhMeyKUdut8aUo+UOt8sOBOpO0NQbSeNgOzDeXqgyfNMzXMq/jVcY0vxW0dnpYQSobj6A7DIdo
gqxnldPeyuifUWC0R3tdY7Vi2DguYfikWxk0R6NNr65ovhISNKLAJd/lP+k8VQPpktB87FRMFcZL
EESMghj57qrGh7zkQVeqEmBCbqJQqAJNcgUQJSYVwmOtTQN14SGUgs/c2bQL2S5nY0wcq0qUH1xk
wco2tV/htPK4nVXyO2IhPpGoK5axSbZLZM1Vn7ihcSEUi1jDHFlrXOZdDvmis38bgBgAXjc2P5/i
7S/r7snUenzKYf4RS/quWbXsEUuDExj3MnT3ejI7aScCucxwEpN+FFleyqk/W7m/TMvwrWyCgxnE
+9xQ/6QBBU8fccIGPJfEyGcgp00SfaZOkc/HiZ2yxcjRYDmc6/lG6SK/RgHX0nx4imZiYps5z2GY
XQeDuhxMHDRwRtjv4W83XYwcN2FUjnG9Z05mgvxjlB/m+Zuw+5KCMUFne3ZP6Qzm7H8Za044IluH
nnXWh/AvBlViNBN084Fzf9I1mzYz90iyuzIu14HnzXgvtAT9UZTthgszJEe3PodwmBawKgK8PbVL
j8JEE4hTAv/Ud1OmH41OOxtk8jZZb8zX0EFu4oGvc5gSuv0gDW1E7l88cgLJQHiZwE92qWPwLWkn
n5qy8YHUEHBKJvevM8vNFMlnVbdnIvflwiSsw2a47gKiSkO1I6vxWStzG8NAOQjf+4Hz+afqch/2
yasz4vZH1OMax8FRKnyQOejAJfemctnrnLMnqgsWTstI2AmAx6I2bqde/yl17kBGEcA48uz1MEyb
sHa+4IdQi5MJWACQNcmAewRC+0CdE1f9YM/Gk1k55ULlxpfV1e9ytgxNFEfrmnqu+SssHGuctkUg
QArizGqE9x4XOfdfm5FjqUMxQYd28ylZuU75GDVnY7owwKaBpWuqP+j5PfvN8EM1qY+d2NyS4Il3
mtls54XVADbdBWQtg+5gW9qZYqhDO3FBC+NmbSgFkGKgGNUMwZObk3ydIK/EINHwpQToQZa91l2L
oI9/suKqYb4lhpUQGMijtH8iEudzCRr3mC/vAIEoJJIavlm8hUJAdc9ahL3BnD5ZAIcV7Fry6TZw
/inlTIma3MJwcZbgf9duntw6H5ugFsCwNeymWGM1uRBvpKlbEc7T4xCWMyJaIuv21AWjydB0agh0
EwAoaEbHnwtcuqbT1xGfmd8zu4vfjaq9D23763e5A9FB/uGSWeU0EGMiWULP/XXISIIxHL5krC5k
P/HxZx7a1HhsFcPHwAYUGkzvpZ2xVrDVLZBg2l0pe847hasOguAbPsNOA4Ru8alnVnJsQ+K7Qc92
WVd6CKxDVVgji7trZDUA9v6DAx+JOXsOYrfNS11o6caLGBKkKNxLamJuReIcPdP8M1y8z2ap1fPh
Rq6brrnWGZo5lzdfnVNPJy5GXU/3FPrMBULSm0tBE/yGhwWPiYfKjdXfPBmmwjxgopJzQJktawEl
XXFD3a5OVYDlMWVp63GVuoAjZk9fRW3EWUGGWVvEF7G5nd2W80Npx7yUXQt0Fwk49l2BI6b7Uu4E
bp2QMuqAS8czVyVLGEsnbS5CeruA1EphjgTdB3VzmBaHUQ9buoAxWpc4eipcdbHr3XMLmEcXB/ov
azX1LzY+YJsSWfrSkDhbnX8zArIAQ39p+NhwxMJL1dPM3ejoLEc7CJ6rHv9RFiRMLkGRX01Ztp+D
NmJ16l20g1J/7l3sh4Ubs0Fm3LUHGa1dUxPnRuIIScTgvgVDPsDf86KTE49gVlPrETL3XU4+P5MZ
ENlwU3ITdW5plP6KnQtM8SSUjggfsru4CFawhymvUVMh1mxUj0YDHZHKId12dCFQeAC6wmjsPZYC
kFtpUu6rsmf0xO9b0ZUu30GcPEtDsMZHJQgQyCkVBBjTZtcvN31J20zbQkFT9DTbU3iZEvhYkesl
nLErA/kFUssC03bAjQWn11QDuXC8t5Kdv4FpYGnBeyfdG/NkbyuK8bkYcr5SbXJ59ASSRNwDBScK
M8W5+VX1IFoKFz9F1TAeqgKK1E0XgNRQ8SGgq6/J8ZP2Y4lPiuLNHCdt1ZOMPvYNcY8J81iSV/qO
mqVPplJUIof0Q4jU3vj99FHodMXDBjmmvmRMhg8x0W560/9rej9/4djhspaNJNp7Qjtkd/EQpBLc
AaM3fpmYRF8+lCGZlvfWU5U2t8JIvaVT69BDKy4htTanlqKWjTQe1zHh21fDg1vheY5a5kZ/GiRm
iqYufiotewnD5lNIBwwVmmvenzxteCU8jiEkCOf2ar9edRbCiu+VT0Uib1pRjyBCggPOMW9puSZZ
4/Kdnq/fNI6OpaqfrBbksDVeEs082TRwMLBnyGu/lQXXw7Y3CEcrtc4ze2Jd5Ramaf4uNqKrXs7I
E2Fi0RJPououKtYZ7eXTS9ExtoFzecwzUuK2tROp+5clxjUF98QdZdqNRf/jBvFhIm4/9PVJdO7O
lPW1ZVi9iPuOp8S1DzMAwpxsLEKmdS+ZFzdD/lE54jT68butShhwyIpfBSjWnaz8HP5SAqs9deDT
tzqnxj5mui1fG25FvenU+1qLg2PUJozXWC3ijEYLfdxVNWg4d6zkysnZ6CVUSZLdcIIqw/id8mJL
dJgxaoj+hrqEoj8yXwKNwFWZFrCFZdKETGxSbIdaO7qV/awHibeOO/8K3Xtf2RRYWOhdgeOOBAjQ
iZpkKFfRwOBaKVQkQ5ftmkq2YmGXA17kmqI8YU4XOLJ3GUl1yTx3qVsWMjecEdp3kIc1JPm48I7J
RF9aHUGrCWwMBZQJkfrkgxWpcY8YOEU0sjWcg1GpsSnJmzTdt7Fs/khP/nVOcK8YqVSRt7co2fTE
9Cma/OL60y7TqIfnm7qWecwcicMlPYAgRiP7RymqV93SJ7jlJjbMk+6OH68HuZH8NoNhkVv0wZ8S
6+406+iV9VeokBdJgnF5Ghn8ZoP722WYjV0D5chI9a88SmBxQZ7djAOxvVb1zJF8H90npqhQm6oL
7V785MGwi2uYo27JnJoh62KapghP/DjuW+m+95zHl1YvOZ4rLmeTMI6RYX9Mon0yS2PXa0a30lUf
nrSievWtMlmDSuD8aByZCZClj7xzFJOj0mS4GAvvs9Wn7WBrG6ekzm3ETnCk3e8KCuJDlknAdcJ3
Vk0AGjng9rezI3ki+q0v0t4+xVwqQn4hHkgSOCpZ1RPtK5UZXEsXGxpnrr2u/IsbItNDs2BHNIki
Gt6LjR18HVkl99PpRVoUcdgoKJntjDvQVoeJwDchbh+AUK6zz/PH4BYnQFYcC9v4VFMzF8vkp9TF
fsrW/wqp7+TNbKVIp6AU5Ykrt1XcGADMsU2G7RGFtcy1AyiS+Wukme+jqKgUI7VQjEk3Jwsetcbo
u8UZuqv7djVq/buh0urJ5HD2H0fntdyqEgXRL6IKhvxqCQVLsmU5yPYLdZzIDAND/Pq7dB9vqONj
CSb07l6NLAyTyrhNJ+eBM3Fbx9+9CwrNWkSDvI6u5qTJZ2IKMpjpSJSeQo914/o7blFQ11OqhwcD
G53nQxcny/3uj8NlqXnNYo98TxZOuIndMFqQlo5FqMqoz7hFhBY8MpxVzFvsrxTkHOYfdhWgt6g6
k1iNcjigk8Mj7giRzYbGzmW8NGn2xzUXy6BS/k5M9tFP2/qhjK1Iq3BTpTwg6TR5d6XwOfDPO6sL
JUxgl986U8EZZZ1qHMdyAX9BgS/mD/iLQxSK/jY3bpc7wFXYd7UN2MidQIUG3moUdIz1NQ9mGWJW
rl8RJz9xlJGHs7CLJAtyFtSNyDH9qIFktymSKd2ODHPysQZQA4mOmBtdJimn85SmowcMDQT6bfpN
Jk3eu8GsYAf+RQyaGbKj3i0Or3emFtsuTH5qDGA+REm+0P08NhF82OeucuONpJ42EkuDN9sxvShZ
UgWLnhprtBLs5tm0X4BU04u4rG/Npm78f0qw1Kchy5tzXZNTjdM24qj22i4Bc1rZsC277cIzYGHO
McFBcC6LqRuLlI21dnKzK24iQgPlfMQZhdcSN6bTynI3Nf2wMkaWVbNrroFZ7rWmadsdgGKUC/to
R9uuGKt1Xo9X3OH1esIMltBOwrc0XKeSqEyt2ye3xvU3S/ezDkosyrJig4AcxtN6u69229SmfrTI
CwM7/jhxq3R+lcpftHJZik39BRDmJyWHUDSVzf2CZcX2uOF6U/8urPSoCwyyHtoUlNtjKaAnBzQP
jBL6Q5rMH0MWA+JOjnVP31kdGkiUNhf+vKVBOR2D19QC41KbxsZe8Kl5KRjHCRU8bJ1/oeog1uS3
fF5P3CD9AOD9DxawHw01hMSmz7O9ZTsDuMkBl0EMo75V8ZvjDgz4RroDUuPLnofinmQHsyEOG0Ex
/lhyGHd+IRNcI+wLXl0Gh7mAcTxZ99LRFCgO4brKe4p+Wiw4FXS9oUNGxX9rEjIiQpWfmoTUVSfk
HGUNvRplTzK6tVlF/GYhc2y+YGcgTMRmaCnePZR1rDC47fhiEqx1VQlXttv0mdWuZA8BBBVn5WJu
u/NhyjBxZ1Q/dK86JKfjNTU96A4VDBbD9ynAXzWYNfVODeP+NLizUuprjJSZuZuriFEVZj9zORK/
EtsUD8ud4cI08Hlehmncy8E6DIH/GuT2WRA5dujEQT8EumIHtCm1MluXgB1MxMIHJphw/YAEOAYy
Yi/ctcqT1yozzzLw7vOSEHqvNe4POaebTBuwxm70vBqChLFMAdaSCvehSJ4pssdd3dfAcRsiwQib
L14/cKJkhMnwtNzJxXptbAH24tai1HIlxHkMg1BqVIkh9b+rOT9aI7fgrH3mUazZsNDyb9bTjV7E
QzUtH9irOAWzoVua3nKIeAv9ohZHPAoBGLs1VYLvGLs5v7zsja/BiZnCA4Rg9LoKqVDPAvGRGK6/
8gKwvCDQKCgru3v3dgIO0byr1KZFPjZelCVfOvTnXuhrCQSCjpBowE7nEXIdhvAnTDj+9MTJVeVt
TIipjvS2FBcQtcANCfif9r+Ccp5y2sY6+ywy/r5L7O1rj/Zrne2cxeW3h1tsqsi4GW6ZgHCXxeSE
k8zIfPaAXF2x1p5pJDgNC69ZDR0KFZEmjv5lCsU7hqqTChHxWiIpY0kDeQLkYOL0HKdfSZcchBPc
Lb2xZ5Lw2rn2bkJKAx0MH514ymjiAqRq2seYz//qyXU5LT9Vi0LAMeFOtcHJN4JDSqGazPWaa+qx
99VTNwVbkQ73CGbbqR12eaXvgSHhJXe3BfP5JsGC15dUsScHyCjTqlccWpqxiowleQ4KdEwx7UIz
40omb/zic30bN/UVwyU2Mh3uRocJct8FFEK25d4c1Zoh+kMu43X9/4Uy6w5mSGY/EPcFWgixznhP
XPepCdw9G8UmkTCEEZelIheT6wftJbtpVC+jZ9yNLQibAAarWHk+aaOeGRiEdPprKGGM91LYFxI7
5HgYS0rd7EHuvhV9/ekyUtZ62pH7oqkPV5rFeQKHkQjxy5Qz/uilvMNxn7Iish/3EE8ZeGzgje56
8RFjFgUs94hhfFcWLShzNFgHLCzl9RiBTBfBl3FXbLx2bb/38SZXgHcwU24CHHkUMhMPyUcGaEPx
sxiwHNPB51Di+ActF4z/eeSORCcgGDBzx8uSXFLT2oxWRXNM36wSYjqYOchguuaHClB3l/q1GNVv
AeI3CNsnTmOsHSCyIbJlDltNyEpMw8UliWN4SppJxqI/XVJ4HTYMy8lOs5jjtVT6H3M/poGJ9i5+
WSOjw8VAs/UoG2P65G2r0XtQEpZzhhUqcdJz5ZHba8TwhfT/T6TJKZf965guz7Ydvyt4xy03eUrZ
Hyl2BdULu6PvTjiVHxya41zbhzVBAMibu4MMkicfOd4R3cdsMFDs+/41KfxdOEO4oCGB/ItNl5Su
znGluMPY3StN83w+vby4IxgHNwlpHCwIqHs3GTW18Ui65vhtTeW3voFLjYbhM3CYpyzpnvI6JWrd
kHsxACkWxNnqadkqwPYp97+CUccTrHzChDTnDX7/MGfNlqzvt+PzfxjeRxvOT1pxrTR6n+mRHeN4
ah1yQ/YfrKJr23BqL6byIZ/x0JsUJjjVSafqi6TE+wINeCVTizWlm6LSbt0oqFiArYwSQm6JMMQt
Aq1+n5FiLFxB7Zl8bnozhExYv3Pm/U1Vs3ay5EDDp9gOlXLWSxFEKTVjqrH3Lt8df9TGMszPm0Jj
VdVehha0NsoDS9F/k6HajfHy5GfqhGvhqc2dEmNPujGm5F5BaXa78p+sqmcVq6csI5Qus4Qpeo7u
YfJPKQdsjgXVPyPxPtDw3pTPEl+pn1DFiANVGikX2qANqYqiEPBCPSuqOyPp0cFD8tGaVrbBnZFn
XgAA9utV23v3FuslRi9GL3XbvmZ9+mKGYNmabP7NbgKeBKBoTNBsXH84mKSo1mNCSwhAzOZuFikD
Hjp4iUBSfMoe3LaYsm3yYVRJv+o8CQ95xWw3pX3hYjN7v8tyz1iD4H9rGs73tYF/3Uu/nSl5ziUf
hzuNPTYw1Dc3TNjHy/NI9tEK48fG7rcgo8NIlT1hEz/eh63lUK9KTxzZrwczWNhHq/EhLfSz61iY
RDxuxMENpuwMibEGCQ2rs6agli13x6mkgbszPSq3f56lnu/Fkv6F0HZCXa98Lq4mB7CokEQylnJg
b62db8SUh9w3/7ka07OonOGOlfV5rjP+s5zeg3F+CxOqKngnNqkI1xZ3HkQjsvE+5rCSGVkyOh2k
WvM6WhwCWm4cjZjfK8Xwz63tk2MO+0ZjYkZXvUsrZ17lFTd/evquMuXKSXnCakD+Am7hHHsX9dxy
Om8lYvaipUOgBGGdrphIE/rO9gw+DuVQ2E9YFFA0fOc1kd1X6mccoT3igrKkAxBYQxMZBfDQJQ9/
9O1StRQUnkOgQKoV85OjvH9NJbdzQiKQdpaOGo10AoGVvXCoUnxWHVk106ixGfscqm1fkAykD4VZ
13MjbpaJ0tFrg7sXDt78qyTGualjQP5FCUS8GTi6Tw0Wb0+XR70YxKji6hNZm3eRsAzOfhRvZ/Zp
lOyLe4ueEiReaK0TOBE5ZdWLAfUfntc/VrYnPzC/7Ftxu90Gv7drmS0K/I5ln22pSpO7xcqT9WIO
f0RfRmoR2AIsnG7wjgyIs3Dp8H5Ssgth218H8E15s6WMaEXyo043RyPtNgAD2dkFkR3h7/pSFrD1
lnHr9wXonFJ7T8aMfaoyFmw0wU9Drw59Bz61YfpSkij3QowYbe4S7CFEYeIH9/z2d6ZqJ8jVsg+D
/k01etza9FWCCAF6sIycqXovdlc0J8HNssyiPXmmq3dpjtjd8KrdeoynKE24PMUVhnCIGf06Ceyc
jaw9OgWNkF3x6JGsu2sLiGy950z72rGM9RCWYm9w9do2XtF8aodW27qpm0fBUeOpHVT/ouKy+8Ox
8pEEZE/MxE+gvbv7tpcc4qZ7w7bwyDjlxp4DQpROtTaajCyLo51tUM3PDLmI63jBW7MoHj4SsE4j
Ts2AVOpaP0aJUjkznNqKqn/nXkNJ9szQt5PnfKGuC2iXi8w5k+Wq3XPZ0WFv406liT0H027vnYbm
GeJ0P7YcItYCIj6d3FmiegzqOd7YlRlEsuIW4Cv3ABDl3ZzkX52TVGXD2NDXVtxpH/Kl1CaEDmUX
AEjmB62qaJDde5BwvwoyMF55csH+dhrsMcaiwyk1MJo1tjQyqpavkJNdbmtI4YvoX8GMIAxiC4dW
lqwdPj44wCrZK3zfkVUTyl6EeQllQawiJt07JAMWzn4ankAJEqxwLdme1VDpvRBkxK1krEidEH0R
U/7tFwKsFL6EmlArI4NC4XtW5jxBhdYjHCFwzA1lcRsndA74A7A8LW67HhRWVZr+GIQZ9bQeWyS8
2bBXgmn/xrI0F1iwiOVnHrOqUUSabFkhvbNYcLlWIbuPYsWHnAUuwclFdspH+VXq7nmkenMyc+NJ
D0F2P0H28WEpRkh87gsV2UjoxMOG3wJLIpfzJNs8Ws1tcDsS8fkdBiviHnIMMc5tkXJgi2Gx+J0r
QUrMbbCjdlDXMt5ekk5p8svm4K9z3IRwhJjPx1UMnXnkEO0LWW24IobPdVuEQPemkcEaAQCsQc1z
zPgBT0h+31iobmiuj/nsvwWSNVboIY5Mq3melmCTKSLHWeU95B2bRpnHfKX8DLgvgKRw6aztG2Wh
rtJ5Owp/iFy/dmgf8t4om6WWeAhutbYMsMaWRlGWuueuBBfm18kznLUfGCAgc2BX45XQka44qae4
IIAHgg9QMbu3IZ4Tn5MP/NCftEfTCgskEYOniSIZJ633CDSfc61/lB2Kk21mzmO94DXiDY61fjFG
d+fGGi4i+g/pnntDTL/MGD68lvytyyUKE1d5P3bjFmfNZkp0uDL8+NR3DMMWQ28tyELj/0MXO9zP
wZgx5AVRF6jLaGnaYm3yZzUs0JVQPty4kWHCGN5XjdrifebqLu0/059w/Kp0n1XmNm3szeJyncYo
GHLjsr2D10Jk5771oUUR1eCcOYbGOYHK8DhjpGQ/oUtGWyCgAvlY8/GUVtDQAlhR0JjExP6V+jbd
4WjbGbCRlNBfQrQxus2m7yaNtT104XtUAZl1MJxY3zvlrrsiNI6pNdMNHjpHo3SxgFBHQ/baWbeQ
iCkyG5N9lwbbkt8VOM3BcFvktWJeT4a9nQ2TOuhp5+QjJubsvusVqqdHMVyesBWEASYSjmE0IrXP
tUz5IAzkvAyV70kmSfgwL9jJvBTETGvNV8JUiKKcGXB0zX9LUv1583grtI/fmQg+TqENBcI+G9AY
C6q7KIj60WG6pe5qP0txbWymrMFSveL0Tu9N3dnnKrY8VJzEgrblUz7v+rwlve1TY1xjlcMCkVxE
n1JyIFu90zQ93DHZTaPeYixAO2yOkVyUTDDlxWBUA1+j/+aVlkeOaIQhuDIjInDk3eSh2mU9MzOd
uddx8tuIDDQgHoy1R6BWYZTaeljVcUsCry9g8vqkgNFb2o+yI55Y5TahDxxNEimUj639oyCj2iFn
B+DWLHzaJEFHo/bfbl2vaGh+8F2G5a+ZiMOyzEGUlZynST40Bihv4xYa1nNF1axJynwZOef2pksF
7A1+4htq3LrQQV5U32OAyyr/YRog+ZqBx1R0Tl7Mm76S6GoEMN1/CqDk7NIXhtCRX/FEeKA/LE1F
SUu6ZyPoEokWbFkIsBDCZBlQot1O2aFu2glSp8v33Vsf84ynLYQWjR/B+y5G2kjjdFiigXwIs618
5RvZszuXz3WIA7nvOQom6TUEgw8uV++seSBYaFUb5TC/RWXiqkKjjPRwA/uIc2uT4cYBawevmKHu
B7u++mUJoVV1+aaTxYtdhVevt3FAoLdLsuPuhD1HSgo/fIEZzKFXlnNgf16E8dQ52kXqzn7cHktw
p5JPoxDxoawRiWSY7vCwM77j0Tihf/boLIWBQabqL56M+wsbfrwjgj2RY8gapsWjXWCk7B+XbrgA
xv4yUhDqfMuDPgyzc7IWyna6ZHIeppigsSOXByH0E2peuTUGN49suz/WSpxSKqxK259XRBrfwMzz
oOOLSHL3Hf9ifTIau+Vm5kMOd5L0A04OIahan8Zxfk9Np7u94+mKo0wXMZWzD97ovXWVc98POMq7
xLzgbQbuaJKpskknmUvLDKy6qRpWot8mdu2NHhN+F/RxFqYMrx2KVEoGc7LExikrENK4OlKHUPLk
lBgzjF3qUH0mJM2rRVr9arSzOyvQ335f0eqRdR1de4xpl4bq596c9aMYhf7JnC7dhIB+7t3QvPJ0
zBtObt3a5/VlvDN++5Ktd2r7F3dOwKr6pJOyjLmz4iqBueZGCsL/zdH6xVwKbO9Ckj0XbEEoW0uI
q8WfzFfs/HgMSXHMA2MMOBztwcS0BO0M8cQ1f8sJ2xQKzhOnhSHyC0LMWcvz5c+0BwcNj4vvueW+
AxdFc0o6RYk0vWO5YHI0JZOHqcCmERjegL03e89G1W/cJW4YdcszOfTp6NShVBC0+vKQEJ2AQfJH
yKuNzHyx/7XWeCLH/TAl4myTbKLvjQsOeIySAFw23k4aE2MpVW3zEUlaGmO2MpJ8XoM8mzbMe29F
QW61ocvbekgcrEMCz+J93s0j3RlzvjHrdrr3w0o8Vo5+Uzr7qCyyZF72V+Fuyw2x+r/3BYsNudc6
304U3/0tjvdlzul5royLaJguCDXbh0Z3NZgmJGrBkIzHhcgCt/qtifOT4rH6ZAbtrkmLbY7UGqHd
dJG3PNVuKqNa2w9JE3xlzLlLKCMr3Ti7ngzlfZdygtEuTyMNh6gqeXd0UjppW7cMAdgylS109sxR
6CKn5KKDfAfXgpIcl8RqAuPQxxNNQJm5vJMu9Akl5Vo69nsufRPummOtdF1B/alPwu/pz6Lpu59A
sgXzAh06Dt4cKQ9Vywl6HEkj+fXwJ+f+E1g/VaHdfMD2gxiNp+NRZkO5JesLWlEaR0sYz1NL/eHU
fdT5ssk7sNtyZDMEzXdYKF0shvjU3SBrRN5R3yqQ3H2XNXKVqewjhipce5haHTCypn6IKxlEBa+X
11vNoQKrgm1oOMeKtGMQ4LnwGBJtGESNaMI2wG7XXmsacfsyo0C2U364Lvq0OTDkuM4IG6sanxcY
kVY8N1bePJhSIu7zhg2PPB/2SjXddzGFExtK9cYElc2LC29eQkGshROxa/ygPSOVTRxg4Em82kiM
dy0pifukVliFeCd4Smvw0p1JS1kqyGn3DnMedBbp1H+OY7rYY9IP0FmAKOuaGtZctAe7cbeUSEV1
Uxw8N0ZEGrzlO7CYR9YO9yDpO2uK8epd5ip75TvBsHFUeEuNhs14Lofg4t1AuAWJopcaPcAYmkcA
g+e84f7WBtM/nA+YjxxFtEW/jgFJS1GSuqJr5rVvcSD52Ipsj8NqUk33bY1HLc0ZIKdxeU1LY9kk
/EHRZLKU+jNFGyYZoaYosndrwVliDw1m6SmEwNC6POv9chm0/MFdZzIhtLOXPEfjpmEHccAC103C
llLd227c2awBMGc3ZYL640y4DgnsWk8MgT8mAbEmnMZTG1YQAtGGk7HpzraQpLcRmjJMf5glaH2i
yjmrqKoyW4/ozVwHtAlV+oP8uHjj2Aory8YZBqgpu8sbkRISo/+lseoRIB2BSGrJirUsl5RRjEjv
Ww/rkBpQ+v28pGS6lsN+9pfgRGDhCzopVdWDDHdNTY9U6bsvrmG8x3H3UBkIvovk+ElC+jJVscLe
2eHLL1mlBU0iZp09J0YIm877GBxSE6E/3LWV30AABFSUB+O1apPz1HoHHsKnrKIizp4OZlZcO8hi
69EHNdF73VWGLWChW5F0zKiHPtWeARUOLN8LbysRL9fcNS89GNFqbF3O84NzLGf5XCj9vijjKFjv
TpNHzZYjzoNYwBIgj2LYwGzbQ7zryDGmHd+F65vnSXPJqSdmtNLvH7sEkhD5DH7z4uLiHW4tCqsL
N0sYb8fjhXr05pEd30eDTD5rYYFJzmFvd3Vq3s+C/pSlHMFzkqq+61rqIbL6olq/3zMaDL+aUXYf
JT401FRxLjL4B6Efv5VM0GURo2p0f2ZA3S19c+EOVQqTpA2QK/cIwZepe4PRojsluIo2MANuI6GY
WfmslvyUNCZyZt+BXy+QPRjcc5xo+gAzkuA+1VTh3mjDZUe46MgoOXka3Gr8KjIwu4VNCfdAtcXv
XNsQywSh7S/YkSDAe8M/6sl9sVukXL+b4AIaFVbXpBvBzIVf7mxrfln76nG2syv7Zcwq9rEQBj+v
Shyl7rAcDc9inerM822M8Mcyitso+dAGQ0t6WG7zRSoeO11tbWz04xIO6zg3TPyxOO64fWOVMGzj
QC+uAevUPpUua3Mgg3dX6292RnOjTSoDhNTPul3e4n4glO4F3EsdpfbjoJ9lP5/iYDRBSjbejk5n
mPk3dcUvx39JNzypPnv2jQSwA5b6NZDqaWLQWS3hi53ia+EIY01AtEoiLDgYO0LPWPk8Zg6czgh9
0PR2jgP9UhfygsjFTNAy/Lu0HX6G0qfYC7u+7eBBKrve30+zegHN77H+KEJdlpMjzjjuxhtDjOpN
fgMKmhKaSfcM/uG7uYGMjNamYMzvlshMMBeYlr+NHcYycw2HYh4pA0hCwgisAYxa34OS0py8Dc6l
cRuhOGeuZ802tMejCQrVEd4XDiKq3DJ4hKUnnHWo7HHdQW6aZHC/mBRc4bloZfraDTYDAnpQD4Yz
qW2T3y4/UlJ6yRk/hBWC2sRQzJY02FJC2OJaPQZ2GdUB+POZTmjW7Gvnet2p6LPXpFTXvEG4MQYE
sirI0Mo4oD34C1HA2hmWTZAbIB08PUeqJqTnuhyMUu6cfG8YUsOGgGbSTQ9TtaDAw+bZiGoqL1YD
kdKxMazUqKRtDaPLiCNsW8zis9HbZI5UayRw7JYJMxCVKKTP3IJwlsZqmzP0hf+BKWJUWMgcy5mP
fc1cfZrnyBH1KdDle130tDNlAzgE7CJVkoYUacFLc7ioFPjn+NH9PZliJDNkdwwt4NsJhKnt0KFg
8ibKSIHloe1odu5zk5E/mDO6QBsOs2Io2miq/QdfM6salx217uZDegOn+p2FIkj+taX5xyK6SJtm
+GAZRAVqDoSVyG+GbMJgHZVDUeUV45rgt4ki2+PsAC81uDaoRw2RM7c+hz6cX3QTr20+jLt+4qZV
pt20zj3lRpQOYdPMSugEWv2a0vkU4/yZ4a9+rk3zHa8JfdU0PejYenexjzMNLF49pEyz58sI6Hew
DIBruT19zyHRw+D/x2kYX6ZMe/VqaNCPrAECRz7gxJUEI71AA6OgMNtU3oNVqr/MCqt9G3Txp5Wb
2d4PF3piMoSjq/S49+Ylz0VQu7dNLocnDpwQK7zFCdJOh9vQtGES20n9Odoh4w+q5xJrZYtO3FIU
wZsvOW9KiBR8cR3TmLZDeAcLQD6oqyRdfLk+eHlLS+4Y9taeAIcDtqwVL0ObGtxL0cETi6u9q4jI
3xrgvCmPsDu/DOBc1k0+HLugBTZaxDgpIBAfIRiOrwmW4DtGmOrg67jZumWbPeF7Ku6LprWeJiXk
leIKLsCJoqentRj6FcUGJ7X5GOLW3bVpZm9LLoKrxoA43Wm/eZoYmoCactqtFLleNXOXbVrHDLeS
3Xjvegv0xYY4kMeI/G2sBe7o9KMbnLM95OZ73y0El0aqFyH4tOcQ/eEJmOSv23vIVRnVF8NIUK0r
64/QkVhfcmN+88DmYO1PZ3NH8OHdGZq3IaARfHYHZzWEi7OxpuUwLeD4s8K0Hn36gfetZ4OraAQO
wNr3zLdFjMmGsK86lDjJIEjlg7sK0qSIMv/mS+YrgHiDhY9jlJN32asJxQiIcaLNg0Sg7ROoOmnJ
zDw0qkN6C4B3uWz2dp86eMXwNHZe8d4YHJb7+bY/DUgkYy87jLQFaE4jlvCk23Jnsqhu2znNiZpK
ffWm5HV0PPelAu3mZm1F+bz7r+MKGBW0Z9zC3MMxYzR5SZEYtlntpIcZT+smo1WSmymezqz0rnJR
8pAOgc0PUXVUUFFcs4inzAXuhrjumEx6h7HRqJzGrQ6ogp+TsX1ubbf+HrLig0MpMK0Ewgc0TjVR
2D2asRkpD8NciwCLDkgTbxC611TdJmu2kSWPXmCxgpayJIPSdndqGVMMFrn6GFP96pvNFY2Uq6PM
btbikEjf0kcgxwNKK0lX8LiW57g72Ligp47a9gaHpeDkUs0PSQ05M82hz9vS+1pCgxVYwVZsJqq0
IJnl60A3SWTL1n+jGzY7TrLiHpsvwV0++P4q1DrYuBCD0OvjfMPMtyeTGzMPc+ZrRVVca6J1xOFs
7SoTqaJO+3Vsjo/FlL4HFQgDJtOHorPelUBAzJq8fmxruIVL6353lhG8tthn7Cq7tGnyjAn930gP
2x5bsea4hl/YihsKWKal3uFTuuHWSwK2uW1vgJofhzSe1k3jk4VAGWly7yno6EeYs+48UD9PSsWs
sfXg9GmBZt3VcfgUd86/uecRxS25Fm7Yrv0ifJZjGE2eTR+Cs8kkTltCQ3Da/YCJIUA7EvN1vSVp
NkeWkalt2N+aDEhvDlwDCLByxa1BjEXDuXPcQ01vzoFp/bzSbfqnAvNxjvUHdudthgq68mZe5t6F
0M2pial1Xf2kCNOMWq8J+GXhmn89Y2oIndVlbtTNWOjFK7cw7GungWxWzhSsFcQRqABvXCXT30Xl
yKJx+UdP/SsW7nAnSUdumUU0X7mQR1+X4RZum08GSr5XoXkMEtCFpU46fgrOVdlksGb1NlzYVLHi
wRnIrS9vQvpuZvna4111gphLK54saCLs+smX6aawawvSTYwyenJCHNputNzEC4tHphHeOiZpkybu
xJxDVUzzi1MoAsg9uPhIdb3F8RxH8JGvXoaMjrH4s2VxZZEJDxTRIHZnxXDTr8xtVVT6EjTD2Vbz
dZlsrn9q8i4Nf8BZIrJvkxFGpj/fLkQGonIxXlKqF/mQ4fN4s3/mBPmy2CVHMKt7bxTa0jTOeIdv
PJBmC4X33sJDf1yC4KMR1b7wmiePFDi9QHjvmXhjDWYRhKeVP4DIKTb4uT80zGASj4IHgdjS0YEe
eMDN/m3XGm5yCz26lXmPxQ48qdU01G0IaR1si03Ob030g/g6avsNB5Dzzmvx2N1QJ0hDfRb2X4Vw
cLVj8X3Rk/Mh+uyR6eZE9JQeJa/7Npa5Wee3pt+ESlL883YbzQ6dSGEpb5+wl+6hsVAC0sqJJm+T
y6PK2i0tl+3JCHJK2nFHE9+jPqRLR+/V9OU2yONPlZI24kZkrRfM3tgAaPW0FJPBBrKMrQv31FZt
tRkEbL8ZEzDeTKpAxuXFSP1fGWDvANiRbzyD9ogSyfOW/7iQ89yaGghDMtQIRrxcvUlvGEAOsTET
iDcpdap/pgt4Na+uPSYtl74WBB1Bt0uXYkjKwBsE5p+U4m8sq2yDkMelhssc7ojinrImkg4dgVm3
/ov90dupoGAJptNyLLNjTJ6IHfBUl+pV3QwhTLRbxgtWvid0d+9X+NwyZ3jAR/BPYeGCh2DRag6M
Bvpddxzt+EDMjfNEsGDqT678ZafN0gM+57b56zsLidr51PuET24tgXfJCHEqbsZT2ApsOp5NqySk
uKClDPnWquPOzCRyccMV6hgUdHVO2p7SN4UTdKjaYgtlays81LTRtygMTL2HwSV+Zo9vjOmB5nvk
Ft0q/rAZpsNTyznE1QF4Zs8ertBjWXVgaIqaajBRpmCvOtyDPvFCK4DpE+TSvQgmLhgTrc/cz7de
i8AATwGnUxI+85df+dI6qSQAFTKDPeli4zhkSBdarVuz2vO2XvJu2c9Vgl0dD0JjX83e7rbE/1Dh
Z5rWHFA0yz8Ty+fdoI03UVN6Pi6RkhA+lSIXYRKN/R6T+k3Y1QEz8LvDV05Sz0Tdb/vPqvD50I1J
bAwzIGliqp8+Sa09IDV7bQzVAyxeDGST85KFIeMxpgLcMqnl84tnshycB0jCAwyfApjRADA7uByL
0n+kCydM6+U/ShGuReA/WJDEbJV1+9yjqZzZecbI505OtGtrd3hhVIjeQD7ZqPk3iBSsGaP7laU9
U/oCporOMYrpnsiKN73aGJUfWsgNd6mwPwMGmNAl6YMIag3rrEvex6q8BiK394lvPlKgfbS7nvFU
RzIfCMhybzD5Z+dl6kfwFp8MDe8oj+G7z0fiDM6hMaoo86DH2KZ4BAtj8fE4b07jcQ9R3TPJ1CXi
vEPYhrCRAtPTCALcgZX9TTTG3EOtWYVMi//j6DyWHGXWIPpERBS+2EpCvtXebog2/+BN4Qp4+nu4
u1nMtNFAmS8zT+YmzdCDdSC2/YCG+rv0WGkMiXs2pofLMrlsZGa53NJyobfUpy7SW+ZvcvjJuRnM
B7FGE5KRScyAlmnTf/oVQOZ8wM8Cb1EbANGJSuP8ejJRu/eaYewK3SLoWGWQUS3zt4DdQyQuTfdc
j70QyxaBlrKg3iPA6+BP5KDhf49uVB+gOeFTafV3MYAly6hCp4f6aE4CTL7Jtq4jwCHJQhy5ESRw
2wRrQtbdUTv3IUeFNGwU8U673b+gdfl3raXPrMB2SVEIK4dMPW8/k76qRPBRRWyrPQ/xzuL9AKWS
k3uGznEtPIDJUMAZy6r/o93GCt6dveDx9e+5pz2bng0WDRLFRljWVzCpad9LCu0R8K3fYs6oEoxI
l5NrmbZzbp0AlAAJdgBAJNgosb/nTLn8lMpSKrbt4S3T8HTgJMI3ZBbHQzenw3KIFhfPfFuOGNol
JhV7jrBYOeq2RLxWbQ/qYFD5RTsOpLoEgARrNXuZTmwOv2Wux10d6PprXEz90BRUkAFB/W6AQO1i
LuePOR47npiqaS6VUjElYcEI1UOBdwlS+6PQ/DNgm+V/1Whl5EJoKQ01BP5dja+Ro+KsdlTcfOcD
Y+ApTbPffnCSO3Qa+MCcgsOit7rfKF957spghoRvhOezYjrVCVBK2Qg/iz7XDttz25+x/7oYEgqK
QZxFXfN+rEJLQ/qJSCm8mrUcbuRhPdqcmGoKTBtdmx5nUYijKuzqQ6smuuVjwnHQJJgSeORk5wAK
QAMnwXGMITRGSozoVMYMbumHzotecROJsKK+meIJun0BiWTEx835nA+B/6zcWcFWIwu8yPrCr4uf
Ks4M/49hp/jXBMRMJW17YemwZW1SHwuz0UiTEkj2HQ7uJZSolofC3hQUJQ17i9rhh0Ix9tQDlg+c
7+VLOQI44RCLWQRYCvdssz85Mb3ThakptRSr21Lbcj8QHNy7Obxu0foYxoFLbGfR32ed/ETrOKsi
jcPGR3+iiBqkVUPPmex091ZCG+csL3xcM5iP3QjWGo6jT6I9IBRoC+f2yKJVMJhb+gagqFgdc01D
I0qfGdzmGJxFBZSgQpiPzED/dYt5ss1l785ATMqSCpPYhWxtiAE1eujgHOgFu5uuwO4o8TiLtRtA
LfhwXHZnOxtfTADMW6aSNcwSSbldQh+JXEnOXYGRRJrZceS77lQyfczafCZVN2ORgKa2hpRSpouy
jrJQ4FHBviGxMVqYeymPtr/yGfhK3Mn7ZCCDpWJMt2NjuW82luoTUOq9atz94I7GzSJbfeqawqx5
JyQSfoRuUfvS/FLeEhwoGanwEZUThDlyr5LpZkxUUtFRdEfCioUUdR3DQIsYhx7KTY+vYRqZt/Mj
Il0a1gHMXHGdmhiVmLa0OMX7WzjzSofAA8/Rl2huRiSgys21pCHWbOkdbdkduncD3CjD0bzpexrd
IdpsyDqJHfcz/AFWEVD+Mruv0RQPdz25mfvADcozdlV+ojV0aJd45LrJxYZKQ3NpgBIPHHhMFVOn
3dByc7Ia42+xKgFZSj6pBMeDxvZ09jMO5Z2K8mcDB+cxZof7x1LWQ4xUY0wdWMagtWx9epa8GZh7
2czc37pm7WuTidja3BPQLwGYXpwxitsQHjY63cJ4JdjOVEF/DoUHGJBwR/nGI0f8x0AOee5Mn9WR
/kOYw6ZyCGIAS4UtRZyXjqrOcL57kzI0r8mHg2Uv0eMCxnrv0twmiQje+LbUBNSUGJtzDXPQLirC
xUsG0GJb6XahvhDk86ZE48ZhkEkICUlvLg60LgeUMAjvBALCPMTPxuK/iqUyn7Jcvgd90N1Vfmo/
OZwVW87D00yYsxn/mnKyH63Ui0Lc4uI/YkblJ9ltGjWd/IG4nPMbswXsoeMPp6ScRZhng32nl3i5
s7lw6oL2OhB9zb0q0PhqkXMVAol+ETZyCZ4+JrycyuEbtfirSzMmhQ5Dz9Dk0zdzRHP4bCOsm+uJ
YAlOmeJjixK6gWZ22U2jAmIR8Jkxa2SM4QIGIc9M0PlNMfpUZ1220M+jEyFZ5tOJkr237xORbadh
il4jMhWtV1CjnQvjux4jblPlsCpHkM/SY7QseJQXAZQ5mvoBY4tZ2fsBkehKdDX/M8Ygpytt9VV0
abfOixsaEU022Ax1hJTvND9PPFxYmSmwwkp1w6nivyo5+a9T5R17kyMTAUYScQhTTXtfGTld0na5
A8K2L2P2LC75d43TW2jaHNHIhZZ4lHkU8wH3gcp+67wyQwt44NHXdQKcz28xJYmXEqQ/LO90OON8
I0pg+Q6Poo2ZBEsIBXqGeyqq5EVTPUw5KvEVcidIhi4arlm/TiVNvaaqp5DOj+6Rdaf7N+fec9oS
D6ssFwYJK2hl0MpEuBHCJa+lbc1VaI5tfvb9etj2g93uCOHiqEmAhpaCs9VovU71Up2X3PKOhm7x
+aADXO2xJQE6e65F8qIv5Fr10MMbQAzH+Ohxf1rM+cjjUoBKZ1Uzg3uOb5Dnuop+TRdl1FWRaWHf
QE5kDiKBEiTGfGmC+Et73qWwAgzYgfs8Z/qhbi3nIejxfiEaEeQqenkgUkGktnGRIRmcnCPovLvY
mv+b2b1hEfDf7RBHu8fp82PA+vt19UwpxESeeuyqIbQa9C9LDTeuoeoABhKNIzLUldflMsxUuPag
ACNYvD4XEhFF/6xs4AzZxjyd3DoNWrNZxf9rJYcSxUm17Clt1I4koVl81vX0j7MThZE2SqrZE64G
T3crM699xPs3ZNuk8a/Dkos3szVurZIljQ+i30+cUz4sars5jNvuv9IbJoRlgZ80j0ksskwTpzHQ
tTsb9Fs7+Bcj6KaTCJBqWJoAp5htepgLv3yFLyhig169Zk5I5xTfOorx1hioNHMu6K408pjAejs4
/RYh2afQjy4eDs4EaPST08uRqLwNsiyxvOSnbIcOwckhfxRzOw4dEu+UfBUvtr+k2wRK2M62OEbE
mux1PYpsLck4qhpCXmwU3K94Hbb4WdQWVwtxTB81JElBt4AIVXthLO61Aez5ZQ8mxwKuZOWvzrV5
nlzwls5oUD6JdhI/sap0VHvKD8/uflqanjGKouLW7YiVWeMe3kjLn5/tsTBCjEbHkvFMnqufoBsE
Q7vuqxNWva8SnAIkwDrcDPzQktjNVsbtZxQvJ39hXos6O7As0PhxS0Z1VsvgIVBJdelj5wUbNl0k
4/hSSePGFeKkOmMM5WCQUKr9+xkBi6x9c2F+3aGiyYKgHvMozWIcgHJ14+Jn4mk61zbKnhnZtInW
X45LqLvMmuJJm651zWz1URSSlGaO3KU7NKcZjwlkbsDDvYfeBwmQ6sDWf5DpevvFe1ym0SdMRQOR
kvObINNV4FDXXnWLRMboKAEG30bRrWIoKqXp74yhaAgR+zQ4zmQiog6boZMPfziNsp1BSaDkgDKR
NJvmmLKUKobOljgRh0H7xUyzuyiNmaOQcEQPsVFiW/D9QIPn8b84Xfp7bqdrYj2Fh8kDlNR7WA6H
ScN8cCWlBTa4vxCG5ylteYmh3nzg3XoyI2jp6/JrcVBMFc3feKtSRKyEiZKTjM9ptkIXS3BbBI8h
x3awxVasl47jn0QVny4TaTMbJdw7WYXO3BpvnREMRxXUv/4othTD19sYgM12MNkr4zm74eLBobx4
pIgX/wmftX2BxENorqveIbgBnkucV+Wb8nWsE2u/kMpdZ6YEsIuOVzOGFigQSzQbim7fC3ctUJ9s
uoctQRGVwg/tB679nFnJPzTvdmNrhDZwexDnxEvsVa+9XQU7qMloZiN8AFeicHtDmTwUtcOii9c+
YHFl4fIxiAV4Lz7bIb0sPsPjPiCqOOarPzlYSYGAHgszdymixQnzEMelfV6C4AtC5pdJQynmwfk3
xZ21sdLE2qaQXUvp3Dl2S5E3++nDFCXzVcwjvWxR5l9kAYbSgU0rS3nQLfcikHk3ynheXBWD1opu
SP6PtHy8d0vW3JVJsU98/WD5/oQtcIHCukabbDU6u6bAjlmY3xk/HOL52geki9ssuhIS/EwfSDPM
u9gni003KcfuQ+PbD7Ob/AmFTsGL5TbOp/QqAh3Lncu833EN3hguRY7/4XjpA2cRavCgMs9DOXxa
qZ89SfivxE6KUd+CNIYGLfi0vWT5TiaEkx5aF5MOQ1BCqpviY+kp5IanBNKBxu/XNO08bl2pvSfd
T/JiyH+VtYx/RWVwNbLwy+CPilyW/XT5tIzoXQkI241r/AGwRd+tEKh/XYP25k1Qa6DXFkXJ3D97
TghEi2Ncfcc4Iw5CVxs9cDAu3f+62sMbCMcI8GPVXRwKJDaOUzxnBn6Aol249vpU4qEDJBsQ9jnl
4YY45y7LTdX3hzlyeNKd8kXV4/v6GS1x9BjkOeJuINrjGHVYqMcB8HEbKe8J0RtBeP0k8AVBdbav
zujdm8KAuc7itQmq4sYFGWuUl733hJs+8spweLQ6fDH4B/AqZy+1j3TAYXFYwClQCJYTFMcbzG/S
wPROx5AMUH1J7X6+lXotkHer6gUrGUuFyeGzk+fEMY8q0tiYcV9DFPP+iSqPaRldnljcgsvUAZEq
SjdZ89LxoXTK73lNPAJNG8OBxN2GuTDqIK5X79qmXn10swTcdGS79xFIiZ0wyg69SxORsbtLNbCG
FiuAUHakkP3Aq54sVgRGUB2TqTJfZ4jxilZDl+YtS5uvomGSFk+2Ptqyf2xc974YUwgv2UKHbTE5
DdgMcEyLrxg/jU9WA+5Deoax9nTcgBg+eUUJ2Hstccja99KaL4mNum+OKXFP+xYV+sFfD/qW3V0t
C+sGp0twBuTMQSz64L6CYdc25kPdUaebmdgcIi/nFJIrvOXLE1fvi5YeBj/dmeNFZw3F1aPZ3Mqe
GSW4hLjEzJfxnSzXfB+8pt25NuJ4lk8fkVveHOaYBDCqCfLi8jXztG5sxj6QCVpiNE77Y1dknizU
r21NSg1IptlxyiyJSo1rv1Yzn/qgfwTd7h6Dou9Pvo83P4kD0usFVr02mk7wPoiCTPWuGt3HKBXm
poTHHDY1YTovJ8ceT+emx/w3AhUGDZbrO2vo1uzikJfAH6nGLDkChkRqTJjHvOtKymOjEO2sxn62
Dc4NkYheE5tSEh+41I52vWMjguemjW0GCowA+xr3j+dd8XiA8ZgIluBl5tfhjU89+91djGttLoqN
Kvo2ViPbZJJwIzpL59A8P0dL840dYK04sULJxgBhPyGilhT3UtJyA33uwvnrvSK/3OfDS67qd1EK
ICpjjZNdF09RZQV7f9TQBVxeMlm7vw4KiGuqjHAEDISESb/A7w+jxWeg2TF23cVrFj4ah2JnpNBr
xPBd1jMvW2IumyKYX6MiI0047TWAIkxt9utYEFyoCdDo0XqyI/Gdm/J+KeI5DIL6FR6OtyHizAAH
SvMmrmq+oIexSirrL0vVKx2zbHk+NulWEZIlvww0IJbx0axhv/J60R9qFGupX/mDgxlg2zjeQeV/
4rbGsZ/9DqRC/T7qHMllCb2SE2EJrkAkC0WymspbD0DJkqzrUXyPVkWNQD24XzzBvHK0XmAu5bAJ
mwVRJJ0fgavcu5FD/w9jkOeR9AWUFfkaaP7/3NLDfoPfVBieHQIGiKHPVMlRTqyX0gIQ06YEDXxj
esBBnyMgwZ+xMXRJA3ETl1I4uBlOoWXkMlGBMtPmcjR6a+fF+bk10f7BqKY7csV/dZIRXlxIQWJ/
M6KLHDiJ9JayUXZNn0bEgKol08QFNym3fVODTQC07L7bNgGVk4s/E4fDjx9Y1mbQ9SVKsl/IIVCS
WoraOYUazYLKotVdQg8Bx+pmO9DXsxHQJrhs181RqrnY5S2o96pfqh1Eom+vFhmhHcv9yy2K6HDV
+aHQjKiatLq4NPq4lvHap9Z/VosUSf9UlsA1ML19lcY/cd+Ac6ojzpJcj385OxxjDmVwTLX3Fmjt
v2ZwLZHqaSGjm8TAph6AT6MvLXZedR33IeFgyqQDvP1lx7HI6HdR7lY7QKh/dUOmhPMnUw7Zn/3+
pSvzrVuPT36vyisiCqw/e37vfSZ+Rp3TfBE41tUl4n9pKtDfK3K8L9p7N7PsnZ0ZyZeeoSD38DrS
CBIrgHk97LOeStaWBAiANQpaZFKGdldwDe0ci2QpceOKs+82N53PxXboU4E7RzHwT0K+A7gGlGES
T8tnilNH4QWx3bDwFYGiXnNoGxhtYYV6UyX2TCe5ajywcJOjv5ZFHKUgsol0iuLL97N7fFJQJnX5
PM55vKmLpjiC42GvtbR96Io0eCpo3DjQuZyToiD9VCQeuZLIxkyY8XeTKDlwc+Wzm+g27Pw3AxV8
UyYKAiYByQ9iviQaTP/DF47PWHl4taL8LegS2ix0fe/zqbLAoP3kafOY8fcErWbErKrrLAjdpSuU
LVjgD/kmCb9loMbWdBv2heZpzNJvjKnoy1ZKV6bVrwxgywjjtG8Olhq9W9J2D42jP0ejfDRE89yu
uemuPiW+8zkutThRBgo2embYTiIp2NgjRchDi7Bp8brlJun5wuDlY63+53jFzaep13fxyjeOXZ6V
L45umb4NCeYYjmU//ZxcU0GgFRDCyJw76+m9AzLSuYW/SZf4qfG8d6/iEKzrPX4W+4iXqw2V8AiT
jVgYOzAFQZ93ZxySlMOoRnBcMwLjBStnQKb3Yvb500x0YnQT936q8ieVuQxE6tTco9aqs4M7bGs5
rnis3WZC6RnE3nUmMLf+3qfXFJysCC0ciTsNvoqUNA1LQZm05xST7VM7qO5S9Nx6MbhcdUBetmOv
5BzHDVHBu9s2vtuFvouUX84B5ShD8OfGU3l1OJ2/x319WzoLF/MafEglA5mk3/ZoO2c3KdfuLv/X
HrFPqyQHPNSPFFnrnGapofvPqIjkdhX1claQyzVV2P+rE7L26cxnUKWgQXCvGxu4wWOIEnrVypuP
uDWsL5zK5s7iugm8B8UuqdYcWAN5nMPuwnicinQrPkZB1FIabP6baGv4JZE3nyCfZaHRjQjwFeUx
ceH+h6KDncDv4n3bMKJIQQPJiohxPDvWfsY0Tm0Dhr85x9pImItvPxFQct5cX97LILKuXhATULU8
VENd3ntmSlK0Um9WuUpg/vRNn9wnfp3mYMzBnUPYjpvweDc62PB0Q2l1bhJwKnHTx5X/h3ZL+Uy2
hI4ezF3rt92eS7W9bSODtPDK2iye6B/5JQ5ZXnG4k+BvpHuwaba4t0nv7pUQ56ZmL4Bfme4aLC3H
0RHw+lH+NrT9/Plq7VPwuNX5Mxsd3P3XPGedz3DU7bBLMGxxo5OJqe3BmGnB0T1J+8QDBGOYfDYq
T6BqDd2vnqbnpKBXzvXoDsoG9BXWiPdU4btpencIhRtcpYwuo7JQTNLHWc6/jdvfmopbL0sgD1my
/E34Nejpe6uCiX7A4QAdDcZdALZytJJ3ggUPhj+RrpG0zsnUPVGnrV/54WArd8nLkPivshWPvbS+
R1m8BS49Y5j8tzoDrT8EY7PpGrraa23W+4jdjUbd+L71CYIldfwifdQZjADiVJgGEDlP9ZtK4PSt
y3o3FUWxZ40owtkb+jCJ2l+LhoE9U9+rozlntAHLr2jBe1hQIsE/UOYiWrBNxcD/revl8E6o1uJQ
E+9Ma1JHuiXBgw00TZpciSJzuWtj2lnGODPXPRwwlURULPzoh68HLZge0gyA16ZqLW/vddMneb70
5KD+caf0ol0RF3QgMaPbjhBtNBaXYUj0rW2s/Fqj7W/17JG+kp8c2RpKdEvzlKX1jRrFD86BX2OC
Q3eRVkvHdYDnIVcXI9LWeaQ7adPY1UsLLGdTeWl5GDhWnlObkUi9ugjxf2+rxFY3p8Hy6QzygwDM
Z8nNAz2DGDk2bQG3RjoHoERdiIB3qDI8segGq0YSH4WTfddwpLYkEP8DM9fvQKN3+8bnOA3a5r+O
7X8zSP99VuN0wFvpbb2h+IaaQdTcVZ9EMohROE18KASIMC9gSRwHr34iqsnTtujfTI33YhrjLbe6
z3iJaB/Oqdp2ExPueR8fFhy5lbCDMJ0ommsEB0Wkvm/OtR8MZYlj+2mwpw+yfTW79X4An4nwGSn0
2PV+CDacaR+9wOT8hL6JAO1iEIolqdchsJEP/MQ4NAOEf0XPbuhHXOJw+pJPDvx4RwzBCrXi2awC
/Ts2qbh5SUMDqqueIslkpDbFsiPyx4gA0u6RZsppx2f7jCVkuZUB+BLfbATorvYvMMdPU/sH9FxO
oDbUKcDc3o5o2y6tzQ9nSHkNxPJf3sI9Ep35EJisq4lHqwObYgsembcdLV+JtzI2LjFVUgSvQIUo
3/rhesozFEm9N/nZtsrJ3/BFsxWyX51qk8EPgl+/GbzyfpbxV4bFERgQYx+zzfq9SLojkc8DtvJ9
ToYeHirPudY1Ir+domAtKTeh5B+7f7wNuKVt2rT6NVX+u4xIEEwvqVsQ7Y+w8t8MBNeub4yIvLx7
UqZzsIn7mSPaOiZMXDR5oHd0BffHyiHxYyU4vdN6tE5KdE+Oxg8xVB6nmQl+FgPOezUYeAcdIc++
gXckV3737dStHfpcc0NPI2GXmQGrasKWNwdxuUN8Ag3pdCtUwP1Gk/NO/jzdZ7Gtkb+aa9XT6VzT
UoT2N++91KUdelpluJKUaEIeH45A8cK1RQLKm7F/2B6W2CpeW7Lax2Zgewwm87VsozJsEa/isrpL
8ZtSCJQ9t9pqqANjdUKIKM6Y1bnI4kUAhxe8OYoVc/SXT2WSLZLoEDt4mphCwa5YKyhUK+M3N6g9
kWr4ahDkwgyv7rZhE9g6fn2PQrfgGPYe8yr/NErnMVoT/KOEiwFViN2kvjoovbThpOUrJ1vmGF4R
HwYsp+D9BFIpb8/GdWFyMImfiDNhuOBM/dC27XcrEePhvn7C3X6EQ/fGvv7E5x3vcrT5ioIjs1hC
QAvTlpV3QoXovipj/te0QWikJcODtgy9Sc3HXLNLtQ3llgyA4nDqrOnEzQnNCBMhPbEBzeIL8jzR
dJAbvcwDAl5+vNe2xtyxluBVTf3gWPbHkscvwnH/Ete9yyYLfyrFfSKWGEZdK/8hoMvOresDryfs
mQX4ZG9H+T80eXkyU2y9QTm+2Iasd2MWaHYMjM/VDEwIdPBtMoFymN6A3aDWjxY9qyTt2G+UFg+2
R4OgZAaE+mTCV/JfxzRm78H04NtYungRx/4FGfixzvW9F7VPSJPPs+u/1332nDXDNVk1ANIln2k+
G4eK7ii+PZfCICmXLXvCDfMU+GIOjJsa10rIa9weep/jPDOUe6HtlooozZICCMvJmk/SCCcC+ReS
kYQ/KiIaShw42RFdGViL+fWwT3Y/kqmjKkF2Rjm7nXZ/mrZ5TD3KsTJt/GdW5W2Q4m7BEbQZDPc7
8Yr7zo1+LJ0+iLp7SY32hHn9Lprb1ymVnyslRcU9TfcNo6MYTxJDHRBkY32X6eg9tpsLICweX4xz
tOccsdP+GIM3bbihtKeWKoFtNSwLg7+AfFo8n61q+Gn65GqZRNh0zHxNJ8ipxUJOgfjsPzHj3PJk
SSHESsjL7S87x4+mFPQOwmV7VrVsO2TDg0/Mw+upxRlNpgyVLt5iMyXLuAJMEU6WeX5xGvPVgd4C
O1RIBEPeSrNOmRzqQ1VFF790j1MkH4COJ9vWSDFlJY1JzTVeo0Ljh+/m/sSI6Kwa9riFMasHH3qD
XpZsjJnuwLx9Jq5NQnT2CLF4tzbgFpRmdOsU9PHu2NxsxlFFeVos+aUnwj2zFE84Ac6xkU1Uhy6/
5HK8XQP2gAcRXJHXpw0TLiwWwi5+rIHQP1yJP65t6aUjjd3alUEEzBe70cf10eWfXYNpw+q+xrUG
tTQcwJ3iDIjhIWnoUTDi8iEb5LfEJAR6YdnbEfVKbjkuh4Vk6d7BtYsxSz3qRqShG3dgi/r0UbVM
LKO65ceIInNrKvvgSfz2SckMmP162xl5tvM7RixzC2F06PqQx8LdAtZZl9U2D1tT3uzc8SEvTu0O
TuCpDkiyuJ7t7xjsk6VRjMXdHCe7QXBUQd/eC7LeNOD57xBifhVWe3rSYWcbpHuRvWneDZKDP1Pz
xPlyALKkDstg6OOiqyRcEVR70wiooi3aHGcFJPqhJmkzSxrzbJ0/eiKjw8L41X0NiEeyuLZ+1dw8
aZlYz+0Y2ZzeV6djQ5oSYyX4jhOb6/htzd1LL8tfuFe4pJi5g/utL3HF0GDO7WfXBnbZR+fKWtP1
hO5CzqO8Eb3ThT0lQSC1RDB8Gp0hQdlk8uZ5psEVGBCnvQDHKbHkmaBAjYrRWNZmbDg+2LOpP1jN
aoyOoZwbinJuXcNjpn3vz/C9/2Jr8oCQkuMa6+UP90u+j5bkuy8ILQ2J+k0yLkQQGdrNYC/jplpW
9HKZ/KN0KgSezDnd9rbmDHVo8rfL2Hl3HFQoqxC8pxOFgOyv7qkzkem1PYXdyEJrt/835LRJ6PT2
S521TDQRh7nH3yyJRbho9bv0uwuQH3A/Zkr1b9bsrWoe79p+umuH6eYuMOqr6lxP8ugb9k8cy3Mx
uhjqMyC3XtojXZSPmsc31tmvMsVJjul/XmM8DWTMUzVfqCmjMj1IYecDH9kDQHrlJ9mOMwB+tDvG
j0x7GSfSE+kyIN0jL3CXM7n86pqkZsXz3uJ52zaVnvcVxTehk6f/AsEfbO39y0q2d7suiTxRkxzC
fqDF1dX/cEDEWxcQd1wMb0MHWLj3xuXer0T76tIpW7pcEYSGqdpFLJKi8b077U/RszW6ceji2Lsy
33rsmeAbQb9L0SA3eDqpQRDGc6P8nIWNo7PrTUzLZ2tc1X/ehaV4lpGnN6nXfUq7/GoWrNLpFNAT
np5ToD/7eZ4OKmbSBaKUqWoX8DFgdN3gzL/mhXJuVYl87VfzkzHUD9zyJJIYrXVTq8YHbBsk+IHG
k8l9JgFu4ASZeypBbS4S0qNzpu3onIzwE8UG7QNU7zH3f8WPcx+VDrNLIJJaZ6wclUcXSSF2epjf
ygaFa1qdmbbo6pB0KSACQDE9/KINPHk4eHIaw4lFgXAwnEKkjh09P2/SmGmf9TLKXBlMsBJQHlQ4
UfCsUFpZwkEojJ67dwhNbj23nHeMjwySu5a680XxDlC2uiMvZmAK4tGwh4wUd4DO5CW6DmvRtPtq
tK942fjadvbTYjE6Tj6HiVR4y2lY4j8MECSiOR+oXNKwA/pOuLhJ5qJhKy8vRSfpR5jfZA8txZka
bJfue6fsa9/lL9UQE4CfvG9tETCGHXzm3vu88KX3RIe+oqAI9omqwMgZzVVx1/EydjgddAGDZ/WH
7+uutL13rmUo307/URvqbfLGO1Z7vSPe/Evv932U9KfSwqXhmLZ5SI1M7vyByloo0GExAJIYXdwB
TXVCtMjQdKiNChgN2FpNIRsldPBuoaO1il76pLz5HQUIJs3skxvQc5wepEkha2XRJWRwCmtbkcHe
jiG/ehyiffsJD7b3MuG0f4HXSu2klBduXx11uZ18aDs9PQ2upTYmPVp06VTvdHGpjeKSfQ0sY986
I79rr18E/Dcy8vKKe4FG49jDkUFYr4yyKeSeSq8PiMtXHRifRVn8mKOV/9HoVGAGcpl3gC913e7R
NthY7eWbDkQ/pFXjNDc1sFl8YYN7YcdPgH3aP+S0uIVEJ/AQUDSUf1d1zkNnBf9hwqZ40ayecSrf
yOz8jQlglGJkc7D75aIWKuLy/CeKfIxmzSGvJ0AyOCwuuDaSc2XWP94YHfNo5txUcgkBzjFr/ByC
OVOMNGfUzwb182WgP5dOvIwp7W2c4Q5SeNT3RM92J9otlUtxGMQMYrqhvOtGUhfLwvgNy8FmCdL8
WM0cGSeX20UbjAtMqoKHbSqWPSOPZwphk8du6Wi1jrjdGZTU7QLbW5geQaimFA6TGHFiKk+A7Y6y
yk5t3sCqNZc8NOrq2TO6U5mZ6cYrltc5J3e11N/zVLDuBUyPDUyeXtn+xDaymm3jjnLB0uaYb/uB
QQmBu/euTX6GDmQCBHHySAAxfW6UXP186qb8QW3qoMBxOxxJo2EvmuL2bFP7RqGRv04qrG1ZtT/E
t6ZQUMXdz7W1HTP8W0yOH1z0kI0umXzUHbi/xEPOLdp3zt1MhUXgYICz3pzMPDvgLqDi/IL7Nq7Y
j/DYunJP/c1u9tHRRfBYO9FDacinbJgFBSaMRGZafLn9/ABx2c+xeyPi+yyXmCRp45eHXEWM2xS5
HFTsHHF2q5b4bqktf6VTYBGcd3JM9lHKrEzELeu0jcG0HP+SCi6Ekd1NJX44btx4+WzO4XTncmiA
RSVd90CCo8ZsWuJNCJQPB8Z+kWNwHem5A2/G2Yd6LdvKfqRivlVnYsQzOK9goHzV79JuDJ1JvKVG
Q7Crj6iwzUlGdjLNDqZdP4oVYNEt+EG8mPoCD4Vt01XibS6LaxHIRycY5WZCKtZ5+lkHMH9J1zLg
r5NrXJA0MpuZCFrzKZbl7X8kncdy5LgWRL+IEfRmW96oVCVvNgyZFi1oAILu69/hvMVsJqJb6ioS
uCbzpGfXH0WNop4rDYKIs/NUzDc232QXvNk+EtjCumumkRWMNKCzcZGzVJlC0BRw+Fjhysp9rGvo
RT49wjmdPdriPurZVEXMkkdMLnUsv8tlITV0wX1VOnun19i7K2KIRsBYu6YfoJQkrckKAidTqEsW
eVQQsFnD+pKMyZ038zGR9HS2o5FROZ64bUGE+Bq03HfsLzNrK3tEns6WDSsni3SfLw9CA9zESIM9
Te5ps54Rqn9HeOTWZrdAd9tCPDQjorfGraqtF2JgGqVlkc1p+GuRp7+GD4Pa4F6IGCGhYd44TU5q
HBKLY5mLi6OQDRuKoIJ6Uo92wSMbOM0XyJgJQaj7Fgf2Ekn51bn9kZuSgVXJx4LmjIkU1BB0hGiV
0r7p0V/h0m54E8kZN9ZT738Al7B2udfMe5ccPEz6ITgL3NGrsbSiVWb0jMRYcxW5+2536nUEjjIA
xDRnurt4aHc8FnAhiiHYsasZT0OJFrX0/HURea8ZnJsD5n7updp4gDkI34GRwIMcFyxozwcWOvRB
PKvg0OsR3VVvEiBKwHbo1OPStJho28XTiOYN5JXdrkk1HHc5/MRV5YRviSzLE863S7Cw8O3eFfvY
Ac1pRPdzkFxN0s/ZEVPIWGnkkQTVwcc14LrNNvWCGB5L9iG8Nsm4N6RhHZRjf0QiY00yp7u2M3mv
Iv0Z9ewHE/YEjHSaWw6WefDgLSt7eHcs66uagiv9DQw2PKRyetMtHX0canqIHAekLCCNwU0hqiHG
XE1zwmM+3JDDv3k4tjFdosrXc4w83w7J56pCaklILFNjTOzqy+eqzH/KzGjPjEJQfDglf2dZvDj4
K5m5sjpOUy54owcEFH8pafzZmc7PKGyrdei657AX6BewQyEfNcjR6FwqOuoOzgrnTqpCru0Q5byY
w5Nw8D2HSSPYjab9vhg9CJ0FH2EzG9VBBggrjDx6nIk+YnfeNxvdkNzK59seO4seI+DBj8vFPGtM
L4VK321t+mvlG89eV/yMdh9v/A4XCMwjgnv8i2jVbWoisiWnZYlOAlFd0NubehHRmTGDKq0ZMgZD
sZ0i8Rx43l3V9Bd22dM6dELamyZI+U3i/Wh3bLmchnxHK/6taGQZDNpfcg7/VMpjBbepscfXgPX7
qhr8K8Ordw/b3jYCJwAEODhPHR19gpAm61/mVjyyMNkH7rAjsvIxsXgAQM1eoMRk/OT5oY7jXyZ7
V4LMbyWWU0iOn74AGVIlgUvgcfIxkwYIjyXkLTSsPzC9F7MjfQBods5X62EdYMSwqpc7eEYf6sCt
xfd1Qc1mguTpnuN8eDTRRru48gHCUB+Oo/kVIYnGATpfneUIR3HBrUaDaNlMwRvffUsC6zXnosGs
9w5P7yWt2dOGjI0jiw2h5TD80w1cLh0Q44z7uu0UFi1+pOMpdwMu74mbcjvKvD+lfO68tdyFKndu
VNHestXPwEAYm8gnziAb5o2dVj/55L55OFHg3bIolr3p/+OSFQ9hRfgLIWf3behRqsxx9hiJ6Jnk
kwz6QWXS27bBigjwaWsEtX8IkjZ86bTwf/rCpGGN82vG/HwfduyrSWLZMkc5jomxhUuMiVkhxsNn
2R9RRmSMvA25FY1prSMpwQ0RpLrJnPxKooZLuGT0Y7jmwbTsD2M24HF2jLd9PZ/DjK5ILNNar42I
SUC7faeT/Jep7P3QMHoikWY1lfVGJ5AnWKb5xB7OhvhiNfoVGBL1BpHuTKtGubMmyrapgUVK/7Wz
YpgPrun8YHBGadK4P6TWz2iVzH9eOpabsXH/XGv5YCz0MGoh/BR5hYmYSTbHLTPXMvNfZqt6mxv3
jiDm02T50ZuoaWSmKPy0Gx/coe0u4ROZ9RB7ZDPTiVVAUFvmlHZo6oNjMmgJjIGQa9bOOBGVexZz
DEdkCKud8HhloyIpr6XuYAnqGnUnyixsWG370IehfVNJ/Yzy5hO/v/HOnxFfzozzSldXZ3T+4hH3
Qgh/dNNwcFJVxouCex8oMvcYPjD90gdCVboNhae/90uUbTG54VaVtR+KSdGGWyv8Ik4mP2WlhWjE
SfRJR/BpvG629lhz9CpoqDdbExFxXXTfVOafY8h7DMJ5Tw7xaxa0F4XgCQBVUG0solJ3mYRDHrbM
b0XAhjGVVEclc2E2ME54LIin4kp3Tm1Ygif1aemyJZ9tFuVfyRmIiYSZIXb6GM7DxgX5jQEZgkA2
Ye6vswhWX8GzE1op5edMsl1ih8/kRaqDGfvu0YB4CFXQQ8wkUCFJlUZ4NdzhosruPofuXJTq0bca
gysUJ035/+bMd0lU7cjwg74xciH0tIeOlcw4EU3r1KeKtDAED4eZlrEFR7OSCgoV7mjsT0N5Zfl8
p534Nem6q+ySGv5oJdANt8nGkeoVANjeH2Mb1V1GVCFYFTOq/iaI25BrE+dIhgJ1YG4SVd5JJrDU
K75EpqOn4cPxMXg3aa/PVUr8ClwcuUVC6xyCHt58iwLHl+rIcdshXcOXjj373Pvi3OlYrceA/JDE
HKHPz95HDaCDsRG3aC6to2dmDIDmkZFhpt7AxKEeVHX2i+MKELSiKASZAZWYF+BTNY1+10uL14I5
zboa/At7NEF6FhtLh4MH8cDRN33rFrrkcWUzkSKuFBfPEtNd1DBKGkF2YpfruSRx5649urc9WSCc
145hb3LPCQ8+BfFmLkEAOV1L+vfMWhg8TLChyUyYEMEkcKV96fy0Q5lCMxyMCeyWIXhLk+kzZHOB
ZrD9DhitbE3XVDsYFpihxMVw84+sd/8ahLEHnvsaYo837vq8/bZEHcBGnuboRk/aUnv5MYW/i9si
GWsmlbSxrBRGJ/3EqwkuJK0OUzT/MQa8jm7yBRyFbASms2em/elFjD2QnDmPiRTG7aMmZ9ub8Xuj
xc2MSlb1vu6PZksaU2pYqK3NudmB3llie/GoC3aDT2SEjvtOZj+0SDmT1w4AOO60nYLac2DrhmDd
GDjfuVLGwnhE4gV7SAREP7ryEJesX2Rm18dRtwmcYzbio5UQ6dEj0+UeVDsbQK3X86bMsU28nHby
lwUYT1yy355sjxERUK9xT/LKNfWh/ZN9Ea0BrVzTkSkLrz1QXZZAK3iMYqV1fDYMynaeIRjhzHnS
NuIGz+8MTfCW24SMFAonPxZJ+GYOaFhkpsjhih5wyODVnMT0OM2GeadiWiE3kJ9ZNcq9YlG9njvq
E+3/+jq9dhk+eP4yvKVVcMc0/V+aYcQz45LOzxztdSrN5pDq6t0guAyUem2wwuZsn2NwBzSPWHrM
4JkNNa1dwQM7sJ5Y65Cbw7X1uPIa7IWUk/M6TqF/pcp/F3BlcLKmjxFbhg1HJnKcmN+ibBwPJSni
T77qSvfAVnT+g0ViQzilQTjC7HzaY3U225Y3xGVHhd2HqHJWwoh6HRqDReYRwvPj7NmXgu6fXt12
hd5pIqhWcYUMIUMFKUCfqexAwgHkT2Mbj8GTGsP1GKlzXBD9gm2pZB1s2KsJ5AIEuW3D9YyV3jw4
Ih3xm6uXWSQIZSskxHkW9s+cQdSZXroN/OqzsQl8RonMEY8x/MV14pGsoQYIWxVmG7PgLUts8oL5
0C64MpGYuP5DTULsoSABAlFXR6popQ7VAhtzovrLLTrQO7i01JC/TEP/Kkb7TWvFKoVGjelufJl9
G9hZwrfgWmhikMMAw007Zq91CjbMT7PLLDrrTLKUt40A7WymegLUnuALyLgd7SCqH+wqQOxeYPBJ
fUMvogYCis24YWCSlfB1JsaJO9Hl96y5mBCJhn8Xd11gMr0oVQYrZKSeDSxcqRafwao0mW4mdVSR
eWqwCZFwvuDgsWufajKJg7dmKl5NgnxQC1I7d5oEXqNFJCJwlK17nyRGVFPPwiEosB1t55E9/1+e
JOU+LcWVDchP6aF+8WFp95xYFCdq2taCJYAJkJppRJxsB9UASgzRL8D0vpfp9AfGh2o8ZtIKJGre
cytDkouax8KzXiUCiNVcy498bpqNL6xrVMgfE5lBVDPxBeW1TCPW3uByeHhuc5fH85nsQpAPE4lz
qI3iLSok/yGyp3ClLSTGU+v+sXVGO2M7wSkY8g8FDddDjsE3TYvSptYVyTPkYFsnb0rl7QnLOcAH
t2NWJ0MENgzigc9958BgN8q3kQg4xzKckTHUJcsu5gKRELirGgsZy+TdExYV7Fif4K/r4RzkvoPE
UyegXmMeUdf0ebLDIN4i7KYN7CNMjDHBkyyg+01boBHmXetW7RKExf6xX9E0dJvEwhrA7t45RlMz
rBvVfKgxhXLTWNMndceLlekbiwCHrAO3YWzE7NfwBJoTUDipXwTQOYPhHPuh2kCjo5UIXf1AUahu
3LHepQSDcxrF9C+s4vSG791B6UOzvjK4ZrHVqS80G9Em0+4B9k1DdK54wHj8VWdz8SiMIf9uCJad
C/iVLhfOobfUewvzdN0H7CmmwUUzQvDMCsJKeK8SUPJJagYn6Tro7LXZWfsh6h+FJoi5npEIUsx/
4XVWyBAFfM+5Si4MNo1DIHykw+ajX2f/eOvFs5kFz3D5DQrpMWb4GZHh3OHNmczo2XK8JxwKYIqx
4zRJeQmSMWIEw6tSY2FIkPBih0XrU5AkQ/HobEzCI6nqZ7ENER7Bh6ClIeqHvqT+Hfo52IhGorzz
mm3W8s44Pho+reWZvgaQvY2agOUtsnTZvhCr9FU67sj+vQQlMqbJulLeQ5sTe+sV9XdfRCTMsewC
tyXf+zEFqNdmSKBTAgKN6Mct5ivunVe1VH89iBo0BzdGQeVpLGhVK2pYVOPmXcJyWLgJzoAOagS8
3cdyagqkmDjVqnaZQhX+ozlARYtGXM3h7CCbSUu5xYmOjqRRutg6mQNUzbaatS/54gkOZ7thixef
fnKH91tiQMD+znAlOs6Fa352E0oQawnK8pBvIeSmXbYi1s1q7Nt91nX/pFltAzv4dANsR4nPEAXI
O+tTK/+YzTYjVMUs9iKzDtGYDevEbZ+EsB6jMcB3Fi7UyNF450RixKyRQPmOCMFH6q/OSO78on0O
I36i0PM/GmUyIkEgM8vvv+ZSvZtN/U/GNoSRgMRit+7ENllkatUSkU6E5jHGE4sF9J+DtTDu0y/P
1ITGpMe5qTZ+JA8Za8V9pRLJUJqBsvKiXSO0tUTJlEDeeCayPMOjkqPTiVOy9cbkkkhvg4X7oiIe
os63Vm5JkktTtzjQo+ZMagvrcgo2HA6Y4wng3Pm59WgtC0hryB87r3z1W8iReLEoUKPmRi9nHgJy
hvaQsQzcGiO3kc3cM8k4AtllIceN20eAQi/0qWRUmRRT5IyeBCXuCiIAzroRL1WX5wfGDf9CmVnr
hv3NyuqyZyQxq2Y0bymaXCDh4bsR2fBkcZX0dZ8f2D7GG0MyPKEoPbD8fa277CWKo3rfFfIqQv2E
JRUmoJzgr+lf1OpHMm2wKBjua2HWj3ZV/4kcMF1h9mumvRFFePuQw4zamTnKWu5idF18B20GhNNy
+hto+EfiMUjCWwy7CKe/MYkd2wm2klAcwdB/nwFY7XuAJdiYHnRgJVs9MH5tDIdntqMbs8HIb+qc
fyMZ4A9K4EAuk/EnCrrH1ke3R5rRu1VPxKEjFCarbDzkQfNgl2ADA7I24aYx93UUJotwxEWXvNul
9Sw06i+4CswsCE1jB1SybB+oOP188g8EQzPny9A2oNb5UrXrnYzMIDXHIZpC0eNHkr9YeqjbJhs1
BPpKZxXZ5tWeOIUcMhJBI5wqqAhQgCbM3FmrDlnE3CzO2vJtTF8Cv0/XRuirE/0k30pDh+2F44Ld
Zwhok1sYYztEaMqfjtDE4ZCe2KNOJt9lLgdaCoSvtpWfCd0EM8x1fepDRkjmEHL6iXnXZlw8KMnQ
yBrVT4o5fu0UAAvyEPjtoNs7vx6+oKdzgXUzL8v4Q/QP9mL0ANteELjF65zsRjeb6QixCEjlHtHj
XjPtwJcGX7VmF4xBeJYohquDa6d4n0SzZ6jyXIOU3wjFGtisolOQVSAqivCWKA5XrEkLBxoFOxAI
auKoW5czZtuy9c5S5NgDEl+s7cz5ckIO18RzP71ofi6gJQ5O/R142acpsiVaUT3JAvalEuY/BGY8
+Ut3ntawrCfvi5UGSdFTz17DwAnoLrJVMEJRr78mdsCLB4rEQMgfq5hMbZr9Ei2k4irrGwgISK/+
UuApq4w8opVV2ZrIFBtd5Bz8NAlp1YgBx7XyqFHAtrzJubt1FGYrW6JbrSwswEmenRYeQLMQj4E8
Tv70UXUMdAtUpLzy4zXE9oYka/hxjOKpXkQgnb4yBaV5bBVH0FxWm7JGsZmkaJM4vRalIxcC9Q+G
16Tfg2B5hDGMHMEv8XP146ebEbEtfHoKJ6UdGa0fqLR3iZI33C6PEHEq3m3Qg6gqef3rd8hd5jbq
OK0w7pVE3al/BrsiEs3yt6H3PsMcZWY6NBCkUBQxc2iMVRMZbLw4KJXB/y/D8Cnx9ZlM6T2t044U
+GMuyovZu/+4GxfLjt77hvNplObPGC+ipswl9DHutvkwTV9zpv/wv5EYPcR7yypOlRD+iTRLdqy5
BZRDzYwgkwkQfDD/mCj8N2bm//JofoM3ysmhcXBxtV85aH1gCyccFT8pN80GW9bdElNi0Uau04Vu
G4EFQ92nKdtkdOQeRn1cNs/drBY6LkUDl7lP/DuZVW74ymQ02GXkYgLHQQ86qP5zDFB+jeFRNCga
HHDza9e0v0yZvEspbgbRVFpS2I2UJlPhvkZjglPMRWfVEl5oSNa9Vjv+FiVOBVvjVqut+E4X5ovq
8xevqy7OGO3ttHhAA3pvTemLO1k/k9ZPnclypSuou0MbSryZXuToSfSb1VMMtenkYDZbBEwPAxRM
5EH7foEU9HPDGD/7safy5NqEpToCOMtQ4XQSaXxelsf21L7OsXVNyZ1YFSFTpDaLYZJ4WNyimcKg
ix1oo9W3x0qG87rdBzhS17Ysw23iMOUwa+cJ1OODCpAHFX7xiVJrgEad+DgqiT2gxlqPoVfdxb0w
aNfCz7qV18zN/LWRKZYkIQExDNATFKYrJmzlhqoaTzJ1IyJQCwVbjCCjimB4oODZaTvBWjtm36aT
Au1yUTBZTjQvvQrcuWqWF2qIHG0tFjokuwU8VTCUYQHm1k58/Ig+1jGA1nxv3i7ug5trhLSH2Y3g
pocJh+XaMrxXFQOOGQfUHiibuKEsuEIlJTtM4MHazylCn6CtupNR9yU+N77I3O7OUSKZB/sd54kE
RYjkk01SxTACUP1vk1S/QVejGu0r3NqDYuFDbt7GDNjvUrn1q6QZL83Up3uw+e7ejbuTLt1HruoP
xxr7HcnUx8KSFMF18TIIkVHom8j8wuqPRhKT1Dgz6GDuuQ4QDa7kzMgjqq1/JMvT8WfxPZvC95Ig
grWJNW4d2M6zzQKVjg14rrJtPokWyqQu7nQ7cAwvcSeYBFPPPTjNguCp0XkWBfE7DnoETiXqG4N2
xs7dnZ7Cf04/tHQI875LPOynYaHOfWQ0tzAoac7niHXIkNIwaP+9jsY7c9bkYQU+k6QCqBU2yhNc
tVcyTKp10tHLqhqabtkxeUoA3x110ytQFEx6LUGgs93VOMrm4K4e7QQ9hPsvtvpf02nuc8BqfNdK
EReJKj+pcfGH5t4zkQdFwElXaTn8pi151ap2WOmSAFi6GXtT0yWOAC+PWeNNI83M3TqEFK195Zj/
QhvDRRWVT8BtLrktkdHAdGHozN0aa2xydRdBWXWYxaYcqonfnBOv3dJCYRDCCXVDfP4BRa+FZBkO
Z+VgArOJDooBzRW45u5D3fcHZ5Ao4Q3aqkK217bwz4MuygdcN9HOZYV1QB+tiGuDFI59dNqVBD6I
3D2QALPjgkHohrE8Fk53qs1Un6GSLP0pLPmi59No0SgVeS3WkcMcu3fiF5h3hHeGzvegsdtZc/8J
TB1q1WKmdAkR2zWZuBJWepsn+qI50k81r91qdOX7UPBNYKQgXTKMol07I1OlAMN6pfVZYjrEIyYT
HGZtw0y6cQsmzCGECQObsFpqkNrw660YHPu98YElJ6H3DArROPhcRbs6caf7zHbla1GFioGLbU1r
xG7eSwkSjneMNsIlfgt/nM7+wgImgZX6NXGlkJcaO1rpPjq5fvtRzg3AbnkOOptC0aq2lZreCqB/
wI4xfpnTEqAURdZxKkKL5aufP5Vt1mzKdGn4YlC9MTsftnzsJhgnfkduPxE9LKOTVRrRphPS2BGw
aP+OEKKWTxftZFl5HlP9hLyGYNbGWphK7fFmMbsP+u8Me/Aq94y9s1gWRjPZZSwdzog/OXZFVCDX
YFOw13HBjTG3VThvJjWjRcYih9TVHSvMFIuXNTWKx8Sm/fVsYn4cMN23AcHeoyuoc4TD3r+bZnw4
w9zx+ul6I0ZWiA3bkc3oJZ+usJ892fwjs+ldNO7J9Gp+L6QJbPtybNTS+lSufKnd1EVQpNG/C/+3
W6aHLcfSatISWVdya9XiZCeKTyEqttunIowINwDFSiKBgTKz8pu/kCHBWQBiQbES95gx5vIvdHsQ
XFZdfhOYmwAYxQtsItPYBHn/O+J52xUa7ohpu2QNNY0iLQJBjbIrug7gwN1TP5oQZ2ChIcRh4O2l
mYu6LH3EudHeY1VFfWI1bBgjYhBHIKXLOTchIXI3lmhvIsuO4LLqg2PFC+QKDgxqjAZSVAqRYGWw
8utWvojTo5Z9guZDu48T63Ha/WEs7lgBHqVLyLzV+6cmmPJXJHbUfmB75jfiDYJNFvH7kGLdsiGF
7BDFw7PHPwDdpL2HiUKthips60oAqykgCEykvBI6o55ouqPpufPWCujW6omrOoRcGcb4NoqZJJnO
OvqMeDad00OV9YiqvYCfuo7ICmNZvZTYqUAVYyilbBrutKlHKhcIzACMBkQyvX/WQWA9OAMDE9hw
5mpMTHtnVRRF+FxR9fXICVrbjhhyWYt2wGFTFt141IC2lTP80Kmvr27Y3Lu9YqwZto91F5y1kfzM
sgSx54L8QHi1WMjFoxn59zM5VEe0nB/wf3ByDMsUy+tetT1fRBJoLo0g32lSpDGhw1bzm5gAl6hN
dxCV1KNBxuA+R3k1afZNKqpgf3hkI/hOzmjOssw7L2EciMc+4EbUNx/5/s70oTVFY/mQVBEsJFKT
9nPhvXQmENegNiq28X62GwBj0fsVKN8NSpFmrknSYkMFfnHR+zszRkfGpvtOEBrXVJQ0aEpo9I3m
o0jxvjUFf0pOFD5tkR2bLPZ3xoQ9hgCxSxFM7zAwLRz2SYIgoXxgGDmtRpKt6O+KN2GCeWT1V/5a
A2kmK9WZ5SFf1NbSDreopq29a2Wcw01xmVJrb9YUTAVZZdaC4xlI+LNNAH0N9nSHgbMycKBQDDuJ
f3GLmHR1x/ZRxi/rhtJGU9QrzExm+UEUDsnyYLiplvqzkxL3RRxoaUxfBmWUNUVEsbKq74ekB5Cg
LtqTDwVmicRgVc0vf3XR47F3xvOK85ipT/Q81tBKsi47gTpNNwnq/BXt2lHbfbRiYiWQDHZUUmXC
/USFVPfQEV15z1WCYARJYk+BzNLAZe5fnabWxAHOihp5daP8XVIMSMik9xA1BuLbOjqH3ZQvpgDN
auVHsglbDWxxQRWUxyIcm0u1JA+BmDGbpDnUSXYtXF/ujDh0dzg4GG4pL7jz7UbtE51zBFeKGUZU
HJ0hOoT1/LD8FshSdrYwQDIDllnEa82WiBCGXI2/JhHsEFfObcoCe0XWCpvezHhwCvtUCrNcE20+
siUOs3NmIWuWsr6UCtpE1Ra/ES9wKuCP4W0wunwrB8b9hrwmnPJj7N0J2RzY9vHd9qglyIbTJvNK
x7gXtFGOsJ9Q8OwEiziGVWiXMvtNxgPHRYVupx2POiJ/a9bFRqv+n5rNf3lrfdkGc4zOGn/a0P5z
3PbWBO09sSi4H6o3HRu4g923wnH/0zpFW6eR56QzPk2D8XWW9/fSmOVKRsO3CcdkdKKjNYW7OFiM
anm8dXoaU2B+xPi60bNTsLuaqIkMyu+SWopVFSBsXHbsYvoRnRq4y4iZCnqE8sK4ERdLSlwB50Ns
4OMGqAPsLGfNSxjPJncpA+nM30yFST4yRmYhoniBgW+QrJveDDleDW35R5AxD4MEcNsnYAHyioss
ATmhScyyMmOL4pyQLSoulPWok3HmR/C3N7NoLl2lr4HVybVvqldq3U9c4OPaGr1/cRW+e5XxZJq8
aiWIjJU5EXCby67YQilglm0dk9l8lFGjuacl2Wqo+iahv+yG8rtPFJ4pLT26bbILBnvg8c7kzrHa
MxNO1tsVzQH8QLa3767K4Kb0GGnnhOT4kUS6OBFkHS2WBnSsR9npPdiahc+OA0z557pZtkW2fE4l
742c+ofKhQSBUJ+uh6I8LPWd6VNgZr44ihqOWqmHVQz675KHCjcScCIy4zAfc/tFnmAPK97VpK6j
jwhaRrgkOxa5lGX1gdNvhP0/vttDxy63YjUQeacE4X87jVy6aUicFFqxEvoUHto9Nf3Vrmn26B/2
JqQCaN2l2oWTNjZ8L2RlZ8vegLs36BHRTzhayCh5BOr0DPQVhYWsmk1hOuPJ0ROPng65mgvC90wX
kYB4Lg2GDPgBeZxUXG/ManwCpG0zGGMt3c0Ti6Jw16fTcaoLRGYK2QOFD23IqU79JxwLu2LojjFy
tU00abqN2bgTo9hnNc+z7txhk+gYi58ZAuCRtIojC19EcM/eSBICdBwDIb66m+J+kxqMAXyiY8Ht
YCw0ZrPezXAHesPfWg5j2xon877gXtnyWS3EaZRZwvU+1FTsYZvdSJ589szyhQ6LnUMOUa9r+w9H
obNDiXBTHrWD3wCQ0lX4ZASYCFmdsPPtqLSSHP1xhn6tCJmpyKLgZfFsUK1yfmF3dEKDvg3j+sK6
3sKunH5LCB+z3yZ7A4LxAk7YpBTNlEmIMFJGS2GDpwQ03Kmd4F6pqpKI/RCgYdG4yywXTasS4E+9
N6MN+0NnYmcW3qeMiEIOUSUGAC5dqTmoNFt1EwAXNXOP2XUMHLTlJo9Oircrx/jjMGZdk1K5IR4Z
y2nHys4g+aixzWZH231zpHENSbnFvWGrk8MOjpDASxZgXwuk/+A70425Ow9IVzYnFjQ8CrJCdUZu
LNX+TE5VMK9nNa/bRDaQ2qLljuCn1FWf74pcBCfsX9ht4fSzPZL3zYQvjHSQX3DpjF8HFPGowGCK
tMYb9shpOwu05T6AQ07lYdp0hIEG5E+4EZ1UmmckPhn2bnRAirYeVRNRJXexV7/Hfvuats5HZYp7
5U/yk0oJVXtTTrsgiEIyPedoJwL2EY5L3Kq04m9dOM7e4vVYDT4Y3ggp17rqOJ2VUX2LjrK0cASU
gbSmritluZttJOEjrrc1OFjoap13TdIQg3OBzS1Oyners98nW+26qqEHwnM8TZoUzLDa13107+jh
LkQus2mHfGCI3XxBfLpojbdn5AoeVYQ6cKmhTP8UpvMVOQUTWaJ+gWK0SCZJAaEVs7AtlOFHocur
BRBx7Ubjr5d79q7W6R/T1T+sw3DYECsdMclhIFbtDXidwFSHG3gUBNM6ETKFKEbCW6bhm5oQSoNA
3NUskVi7m6isacWINinctWMPqCV6RPSF334myfxDjMJHhTKMAUu+Jbzoaawtd+cKBXcuR75FrS4T
bBVRxZhLNxPryhHuP0vDbG84yLYKTGO9xTBbUyeseX0+LLKUVqB76G5aTDLj4lc3BWNj30cVUggM
DGbMcCeALr1j4/BJRys2VmQdygFFRLJMEUdZQ86tqJMUP2SNC7VZ6TL4K+Nq3+QMngO3/u2Bq/dW
iIvNciiG82DcM8956sm2vffCst6zgyYNk84TKm1+S1rjy0LuvSXcAhxEYO7p07AXYmMTHiz0IeZd
tAX0MMjhAQda4EIqcl+tQPxjVm6fo9z+rRdESVbOj2apzrWX+Ge7LUEfma+sVtZ0xJKASxbNRABs
2GRdGBRQmLCo8iUSUOJ8j34kPgPJEMIK9AYGCrikKgZAnoBLiFnLglJj0JOI15afuUl6OwawmJKm
owsifybzNnVgYBjBMk8RebuuVVfjaujUvTbCu9awzyMU1Y1C0beNy0zipJfnIW32iq0k/23ysEE+
3DHvKoR6aCyeF2PALpnnETQR4s6kneWHyjZQbE753iScY+Nnw4tkNOD43i+hBowy7PazshwACrZ9
7QQ5lAxiSCTwWr1uvHHYzF2HpgqVNeo0XjpUd5bR34cguA8VFG9mIWhByjF5dwA1rwR6RceVjOD8
/tvtiRkH4rktDOOjT+qTmiO1RotmMHjEd/Kf7bs1yKcbrfB7dGrUgoyDEycsIHaZ7JCCHj4Wklo2
qs06aYdriR6TPREitCjIcYeN1imLsFhERJ2OoXvXyYgAGRWZuwIJyMqbhieOZ1AubvwdJymnZ4Wg
tK3s4zTJetvX+g726laarriT2jg7yL4w623x5eLDLMuXvO/0xfNJk+CGPdv4MDdo3EnErTBi2flP
5VDViYnsk6mRT/ac3+tIHKI0MVknJAeG1BQkEznYZgifoRjKdZMxN1GdIshsIQmQk/BJjhB9d10C
KxT8jkn+P5LOazlSJYuiX0QEJCbhtbxRSVXy0gshqSW8SxL79Xcx8zYRd6K7hSDzmL3X9mkXFNxY
thpWtkclyBgrR9EYpPKQZcx/Uc81lBJbK0EFZVpIEHqtAWqnwY2h4LeYBRLl+S6Erhi07O9joiNX
Rg1sP9IoPw3f0VsHMfYpNMq9tjUSsrm/2Uoi8pQNi/0GhMpEfASs3xS/a3yxFM02UUmwqXuTKPWO
9iNzK4LnJk5UTsj7Xvv+yqUK3ZhCfTDNFqd+cHGUp7wYDrkia7V4rwxbjoyymvqln7E2FLVFQhlS
27sWFx4Om+HQO5Hz2Mb+JHEuoGDk9H9TeVuvaUPi7cQWd+2xcLwE2jYPfl2mB9Pl26nmed7N8EeI
ZZ4eM9NfRwQUVVMEwqYsuNgzGW1J3jPuWbaSe0DDsLbTZlF+BO3WbjICl2Dfrm349BDb/gnQbXvW
sMl9NEDpSIYQbycuxrUi6minJW7cxpfBzdGGd0qyavieYMWuXW20Vy8kK8V2uv1oju4pYd9LE8Bv
OzC1gxzD+UKv6pBSwmGcCJ3cMwsuVoYnuQMdyzC2TWBHx9iJIObPRLhr130a1MJf6E11hMElkKHE
kmfjKcV2vZ12zkheCvuJnKxZ0amLNeA9TlzM68HMhMAMPuIqJX5BoLvZCTDepN/0P8KOoTZl4fOS
XftpeeaX39QHL4i/fNGzpLBeadpRfDYKf5Esd4pv64bzHwvS0ic5ZTSuYRyPkFvz+MLP86eS7B3J
POe/NkH31ItrH4o8G3G4RMR1neyFzWQXr5VDfF3NpBktf7VvUvnk5EEMVg1nRti75lHW4yMBR+gw
qPa2CLmehO09wTz7oShClIeiezFRohMc3GgfOeoDiWXJkrD+9F31QmrlsmOE5Je6A1JF0aHBTPqr
FaLwWHkjgoEdoMe857uI3VUSsWkmJAS7hgPEZ9X0JWLrNPvnYXrDSGVhOav64i6IdXtinld9A7Bp
nqzIxCWVMCrGd0TwWW3Vq9hXUIOSX2ScT75ouHQHAXCD+KmVakhYiIhaXEfhSIYQrJVNFFKnzfUU
nuCGfMq4xYKaj6tB5AQ/MoNZSWH8yra+klq4KYp8U7dYRv2YEBvcWdkqzpDRpip8CPtkvCjHB/TR
0esjcXX3sSAer5YWvVRD1pUZnEKfdXffOvExH/qcnA7XXk2RVe9RHaDDhvAHGYcdByXkbUhqVFcB
BQgSJn3Oa+uAlXWCveHd57I8y8U+WS9zWgvNd0AuNYJg9nBIJZQ5GsdhoMYjatd5zoOUm5KjlXF7
wsRDDRdELd9lrNhzVzEJH44NqiNweOgTVLlJscgw0m7nRsRnNzmx5X1afIGIPpS0bbG2HyeyHlYN
5DKRA4uSKDabIg/Q6Zu3cuje2ML9YXGmFLONhmfGQmok22/VKFC2LWaOajJfhqBhGkX0LEFx626Q
hEmHNpk/HBhER9egzmoHa74SJrp2+5XCZouJEkl6LI91YZwYR6M9DcafYSbNJJrgT+PuQUDyWxLl
2QXqG/XGvJ5GGFQ5TqQUH7taZ0NSHLzeek4n2C+j4HgPnIK61Gq9UywK/xxHEpoDyA9c2pu+an6Z
x0gCmpZtudu7+HEczCb4u7oppFOBvrHLFGxPoMh3YdvvQARC6Hefi+XsDWV4KSqHYRt89MTc9TjY
VprRME0Ifc7oVOTXOnTQvAE70ycyd4gRshB1FjOfJ1e99WleDA+jmj+AcQ14/5j71GTf1MFnlTU/
s4k6z5/TD8yTH33FSyOYOR1wkBNuI5czqPHkiqKKsltWANpd39pHtth6NS6FJmnuiwr0jF/m4JHQ
FCWRmW/mxN1WUXQBQNfj/GF2nOGLmyzeuuDbGONgNevgpsFBVjZtsmyGYp/X5eMQGQgrKuWwR9cV
84XBvhgdA1qU7SuGjpDQ534JKu4S+NG5e0hKeUbHqWEOgHY32YPU0B8urMho/Yo6vwPdWd+shosK
vDPvy8RUAic7h1owX3VrftjBxETJSbjm5/TItN7atrXz7BnBZx3Nb6in4nNQ6PYSuFAi45mboGDh
8zLASD6XmRPxnoF8IsHEOKvEebTtaC+M5mDl03EMFyFQFMBQBvuNYhlLtUlLPxo+M8eWpbFRdewp
QcGs3SlD8B61NZoAQ71MFakPtEuTOGbT+On1BN4oSXPgyvQ0pgEsHfbWSGxw8ls09UQiLkQkpC0O
IbdLzusNd795nEyEEQUB3OCtvPahqlV2VqMzvGjALpAPgs85QCZdiijedSGUSnin5whywKFZxmok
6DGM92CfKSupQBdGEaHzxNraspNM9zzUTg7jckI9Pque7pKFI52N5A0qyyo4up1fXtwsclklLMBw
5IUstE0iS1oakaifXy2/HOCY9Oaqm40Wx8Sk1zGs3n0j3CtX7R9ehiuO2i0t0N4eRxrbXN1U7u1o
tD8JF31qp/K1n/V3EQgCKY32wbGatS7Tet0biLXISM62DdqNI54W0q5gURrcn9vIsfRuystiF5YZ
TBTcXJwWtkO/3NwrDrA1abL60LQVmXqUpnY61o9sP8RjFFTd0a59d2v5HKB+ipoYCp11LkOMBIV8
k160c/ua9hoAKd/ubG5T1ls7jPTxmqYGHXzbup/449ND6qBAmV12r+zCbmYf6Itv9ukxDkR9wIh+
C3jF6fHZ86Tf4ayHi+Orvc/kidM9w2xkJcF28N3ucbKi9MeTy3B1LF6Enj87M2UDN+M6N4wm58lT
kbPaZCZl1oaJZKnKHqqoyhEUYJXpNTLj2a2yw7CUL9mgvop2+EC0676LWSMfQ+2LTN+cLbrpsn5W
mcp23Lj1DV0FuANaYRY3ZNV2VFpuIz5G5hwcOU79W8+0Me7AkGskmAUjWyr2NY8tqPJDlwIEMANk
PhuuPP8dFA2YSbtEdqzLhZdkHY2Ki3yZh6yk2fSHdCaPRqtSwbzL7Z71WGHdjy5s2og1BdfFneAV
RpxEN+k3nWI4g5WcDLQMIEUTbkbkv5jsVfdkddirMkLLnqp8xgZQVydy4cIt5VRJrERLqJbIiJQy
dP+oGaacOJ19iGToJ4KBZQb1PdP7sZ925NfnJ5AcjD3k4vARNN9Jx9ItR2i4HprqmrQ4Krqaskuw
Pud/ZuZwikZ2fKIaGEVGbOp18RpT/e8NgbXEbYVxBJ85vpPq455cuy1YOnliXxW8IOzn2HqRS76z
AU9vKyXEzQ3qelUk3LiVI75biBLcGAOcHR99Wcg6hrFLTvRUojQpBIxASLrONv3Y3SyN9ZSNVLzK
dIa2x6CTgg6R7Xo7kVdyh/1Fu4Bzt+l+0pi7eBTBvLVHtjySK35DdkDK0raGe9cNTGtN21pXmTT2
ox6Nm+e6yZ1TWxea7fuoMrbjyGRp8JkzV3lRvKOdxjZvo6rIQhY+qUqak6G0eT8B0sPHxrxVIbIc
bJddLKYZbfW7ye5ZUFnEQjTgTTxnjJ66YHbPzDdfUiMw+dCyxZPMpKXxWZ3g1eIoAza+NqdC3Lsy
QeCjB71DvoWROb7z4LZRhFuIYqJzFBMqHw/jsxXQKRsFfaPdWBawb7lh/E1YCUgP1aKNjfCzHnKm
GnuRRv9SB2vF3PPjRhMT4iplokqhf19ZbvQrHKybDNC+1Vge3KSoEYjORAuihQGDipF7WgoygSZ8
ozMJ8Kuc3uGildjo1LyBpUQq8OyeRjZtR4EfYJX2jDVcXcT7sNZvXRnfNT455cTP8KEghPAcivQy
FQzVtdYfSkh3WwThBMy4yx4wwrWHRpTTCReccafDZXyCmQ4hqmTta6K+ZweGoI9dZv4JWPFFxzWE
5qD4ygS5WnYT4jmARgk2ZPqSg8O02dn6vTHeASWqUJ7XJxnkrxOWZQjgSf+GIA33kOElWz+x36VF
SkZVGi8EURKdx7nLGBLPqUZaGtQ2gy0I2oQ3tyft/nIf4puIrLfFuUxaLpV7ewQBs1Pzg6vDozkb
W/7/CBZYMhFEOLOQJDL4f9TFrfLARs3xnWVOJ98j3AQBYdnlOyHxcA4M+RjrmnozedEhiUgxGprN
4ITEAeiDrP0NRv+b6fwYDFrF9JkAdIZTyH7f2PXw9PzEZI76l/nJIYaLzoCepaGz0JjW/dx/U0mu
EOR/FiOR6XW2CTquBCP+oD5a4ZzYV3THLlEpHOFnjuoXXGePhJmJdYMJ7Y7xWE5t0N73TvOVg/pg
8tXhUniN6g+3f7cRU0eNQtKVEl6Vh7sgbt8FVDdzKEFU9IfZelY4gH1a6opw7UkrHpMxLvP69Qxv
ROTVMcu8QybnfT21CxnvQmGOLBTBAZVoxkgMpRDl0kAEClqjZBggFtDeG9l9zX+Yx2PDY+O2OxvM
DwXBcLPED1UZ5HYn0xUu3C9RWps0++gtTE4h+zP3puZrq75kY/9BoRTUhi4S09lc+3wP2wD/QD6Q
rJQfcFyxOh7hOLQ/vHvIsP4UB6PxMSPfy6zxBF1kU8S/yTQeWmW+2IZx0YBk857ohRd3+JcbN7gi
c4ksaUAQ05qwpX75e3ECdyj9nhOG1Zk3f1awOz0Xi3EZs+IsjK8AjAljKJUE52RuzGPsTuGxsqGk
pcpv15VmbjmlrIXw1VgrnXY2t0d4dltgazMXdCUuRlBibqMjErP5x/kUrzximQyGqQFqnsW3h3kD
s/KA0rF0j4E5HuzcueN+P6bxcNSDfDTs6cwADVVHOl5tMR+zmHBAwS/Qr9LHXErUF9bBreFh9q3/
YhZ8+bRKAKX8E0KdeV3nETNdkKNTJPkqbEovQxur1oXs0Wl3b4TdQ2FS7MwJcEagmyQO0Nk8csMQ
3ud+Euj1N6E+GAqQH4liVZWGdc8GqmuOFgo8aVrvEyGSCI7yazUjGM8JeBCZuceGhfIHmS7gC9uF
bUA8XRm4/gozLwGdQol3SKJq71W5eXLxedFuNEvgs8VcZykjAFl1RGjbwan2vXuHOdHWjoPmIbEn
/6snR/A9CJ0nYfjEm2a7sajPTWoSzk1GUJv0hGyPE0oCn5khCsEVI9QY+GQZYn/NGIARF8gXD+55
wrFSMhXJ0LevDKd/H0PEGdJu4luaKSBvLRQkZMEO6GX6zKL+AcvYnGXVlueRMdjWiIwRZKs9fAUV
puFyXDBOPaEj7FI59nrXZiNI7E3HdXEH7am+t0bOCMKvvoAOdExDnHkz+9gLZfguNPGiwOO3TTmx
YPbaZD+rBlZB1/wGPTPxKTaDN5dAIiYBPgvQPDXuayKbkehOlAGGTVSRWRiIf9rsKVBGvK+h1L9M
tW3fQRZ8JgJT4IIl2jc0+l0a4Inzc4/gXAxBP7jle6Q67AM3M0KrU0E9hrwdFWrJa34LOW9fUngt
FAMuuqZGGul34ZPxURGvuMPXHX9YptGuPdaR/2qiPO58r78FXfWdYrjZ1rH4W1JqClrM+7ELUWkk
ajpIVRBTnVeT2snJtx5MCZ2oK/v+SefeSA+RU89UgtkTwtLvCWPIdjQ90PwUb28ZNit/TX0KzMjH
40GQsHrMw3o+eLHj/6O02/lhxnxLv/gDxmATvcfgBuFrgDBq5wLsx/EsxdqBpbejvXlPyEbeJUzZ
kBE69y25NKtMza9RwklTT3JC8oMEcG4liK6GqMLEo0WSc54cYOXuPLvv0L5Xw7Ezm0/fwrYC0+yu
6hWKq0S0RwXbbqsNBZPYMh3+4b2/b3pYiAikm/smZ9GTx/APU2QNaxMb5mdPohr/5DJ8de0IfaBf
5PPdyFDujmiD9qGfs/bAryTHYwIlOLFwSPZG+0OTyOSoI1ylMuDn9APtbyv8+xqp2AoOzAJUB5nY
sMbZNbphExY7zkNvEfgZ5273lRbjdfRMcTQRXlyEPcX3oomDh26u0RLMbHd2E1TyVZwABV17ievt
wpDFXByUETTxMTwLt3ibLPPVMcUbgro921F3X9BKxY2k33by52yu802aqIoQaCffDnVR3MUmv2s0
fBN6gEhzx1oTDjdpY8NYlS1CrjEkRDtqWXD4RkxgFXh8Hpn7h+KVrRhZpJiNoq+whoM1kM13CkWJ
d7YqXfwq+i8JuC0ZNP61XvVT+Bo6jOE/U9P8sAj8GKB/RzVhsIHo78oAMKw2Cn0ywTjxtgfIVhtk
IrLCReU0pMJgny1wLLgssg0cs73D2lEGg7dVXYZCNhQG0oLi2/HtJwJLyQ8LSLwjI4OOuQ9wNcSL
63L4zAZ4oBYptrTEBDrWXm5siqFimhPiIM0BHB8L0Oi8enSSk/VsKftPzEiV7RBpOsc6a9iVHVAs
iQkTQGrK/K4amuZu8n1AXU7LvGEumdiTtMUORl2kIb+SLNdwb1P3MnM4bxoxJkezKNjE1EO+QWri
sSrBgEUQLD7coZDPYD9guAh9F4Xm1RDJV2GEUNA4qNK+lOgX8qdSh+cSV1mn5KtkzAj4ktMB0/1a
OR6REpDwOVvpxlRi6KsdVQ3dPo6VMSovIrCe3CTZ4/5+FuSSEuQVkwjUQKHW6UsGHJzlQX0KCeQ7
2mFQ7yvbuSRhiai5Po1z/5bq9NfKxn+DksWqYinMNNU6eFX0G9mJsWvt9rF1lsmQzcCyrxBU4Gti
tTMNCCGwnrB9rO7NXtSv1kgZXXMWtgMjRx4qWhZRbDyIUhW6DYbfd42sHmUFmLCtPgHiY/YarT0L
ZBrhANckyjlObSqJZbAH7qdlxmAVZIY6owDQYYcIOEAtdr3z02bFHQLPtzRhZJAzdVwQu+8R0jai
EQ7RpPaOAaOPY/IVVpTLTdXtcspdoqofqHX3ZBA8+UVyQbaLodQtkZ6ielshiu3WaJ1ihiG1WLtt
82tn6o/ibWdLl3FdMzzijPWQirtfJSjyR5Ae770eTiOZvmKc3kKDrUPbsmLyRcI90WKj0NXSf3kN
xpHgqG24ICY49HXshtN+SPtr6Pgf5It+IiXrVqkxn50cp3TYpkT0ziWJgOBC1hQEBxSzzQZD7lMQ
Nm9Fml2HAI/7rIuDjy8A/Vw1wHNFDQMqglW+AoaXzH8dMgH+aQRYTtmD0fu/SeyjdHPqJwmljpGB
t5OyOiynjJqNL0UwwB6PcbvRhvGMAOoyCmB4AWTnnSIqN7OB0/d599mbaJyHxAlv0JjIU1LitdOp
sTeLEIF11/8CQj6wfj2LrtwXwglocSl/HFm/T16Ab38YSOzyuRlJ5tw4bkxCQpS8NB2oEGYB30nP
A/CE8TYkBm41JCRNjOSkbMMjhGp7U3jOX+JwMpujw7rTx9PNSKwNxjenSM5Sjf3a7eMjNKsTx+Pr
mAl0Kg7MnSINvlKs87FqrkDqbzkzNQOV/ApgEX24jz7OEoRm8tWS8ItMcwo+jAb2V2wxDQQhAKiR
daK1mtoe2/hEgt+IsSGP5F8095AzcBcmiXUskmqbhqiV0XXfrKm+hE5ARub4wxrzaoHtlI5186qK
iq1CCBld7VnCYhIvaRE9pEN1Ik6ACT4CbbZOLiEmFIctlQMKIhrdsbn1s9qN9cACc4icmzSY9skS
GxdzvI7113ZW6Q1w3oVK4tYEnPtW95526RE38SsZV0Qh1/Z33+fPMojf26bc4x445Uz+S8oqHWag
0elDGdTCnakj2sBmj8gbuSJ501Ue3cokv8QgMsBRkTAQ9O4vu6GTXwtASMlHCKHYwCKxTmxzbxvd
0QqIInVMDkkj5jjCiS0jBFWxiv0dYNJ9WDKiqNpXMwdq2RSXqKBvyxO9LSVhiGM1kLdmGuzsy/ES
J/ZDM+MlRrtLriiE8vWUi4nCPf1N7MX21fc/de6/BADrenQEg4BOhTpU6uxNgWcaXdhzXvvc497f
wK76YZWjSa8YrnYLxyH1z2NtPoZtdAvn4l9RMdtIwLi1ZCm5tYh2UEcXSgX3ia8RRGkEPLotdzah
UEz+KzoFg4qZopFMYzISzW7jWfRhuLTvvKZ6sDXG1Up372SvUsY6GJZNdS7UcN9IUi+wDiE+Jbyc
U4xxhS3OEYRTHjGTaibNiNWDBIw2xSe3raVWMR9Vj4Nm42NO3CQSf4cd6B+bKpUnUq/J7snWgt/d
2rYNWtwePkOfxP/QzBPTld0M6USH2JIfTo+eacq9I2K9cSNMLG9Z1V6NLua5E0m9T3d2bDnHwXDJ
B8n6u0nrz96Cf0Qs9DGFFbWPZichctf4FDABMTdQBoRcLkU7cx6lrJQY/m0jAxmTCIEuFVaiV7Ua
r4oeZ0YDMvgOOT/8LBVWXqq96tccGU9XKmB1XtIOqrk/ibQ45VARU8uId6oK/zqHubHW6E6kg/kS
+8QlqbF5pj7+q7HE8IzxcmAkzMYv0eU76KGnOGXtJsH12jjJuBPKfq9a+9muY6THSe4iie/uI48N
IhE2TK19RJWVJoLOTA5IsDBJTfqi6wzcsu3zFZN2rif/T7QMLF17gv2TFlhz9buGmYGcZqK3dJ5c
vlMMO/YmpxbbRuRTrkNmtFAlCuj6+pNqq+BXq+5qLU/ctEfL1F/ZlOySJWuSLhmW1VReZz9+9QP9
kubkhDtdHWzRgNO+ma1zoCgEIBoNJtSmCRCDTlBQEi1QiwZQGTPoTa/4bXQehUAO7JBhPSM3efKq
iazj6QXM5IMXZ6+plMw8yD1CIhL/q4j3Frn3RDOtN8Kp8GFqh2s7DEF7lCMFbvWuXfGUy+4me/U6
J+Y5w7q/8nSIPieXx75xcMS59XuKOyTrm6tfqWvKXyQzPGpEOlCHggR3+OUPxfSdWvaxCfprnIO7
pJze9ll9j377OID8Ei4GPe5QyIaF9ZYHFd6LCHqJaoADe8RUATgCHoljZeWAyMW9NC556sy7uAng
o9RXVG/PQRVcxaRuVZCSglB9j1UEzFA594U3Xwi330Qzz81Cc71KDEgDQXwh/5AojVrR+rEg0Cm6
UOQDm3m27mJukho0GcuGmfUPyDPlOTs5slBybNJBHNDsdJpbHWKU9khAWImqv49C54yw+WiI/p0U
lwMBKdcqAi3pDrynAzZlgz+LJCtqYH88Q07aspd/LK3ssx7FM8P3TxUJzNPqPtX6XSSW2jHzX3Uu
2eHM/TctkEi2C8nnDJwoQGUPvC5aMShaQHT6dbH6GCQ5rMoMXcaEynCNbOaGtQskv/YpOSJgmoUq
937NuNQEmY1AnU1mGpMXya0aeM0DYlF10L3bnjBjHCnCN1HtP3aiATvhXpAfJbB+rasufC5s1o+s
UiJw2nbznLIf5btpviafWCKcL1doFSd+WNanmrRZq8AFHLzjBEmZYicXNAPijNSBbNcm/nU9+VaW
DXnZjU8pV7NzwVj8JXKGL06fbnTF8sQ20TgY+ByIwKMbnPxrk7bHQFoM4QLMJ+WxldCg0u4rcUUD
LmYoT+HMaKpclpWp+EjwFK7cyPkal8GNI/nQUrP8yQZ3OJsp7uuspUdlj9qdbbc3UOZCXgs8v0Rk
QTXMYu+IgpUXtNzPE0MW1gkUvVX46RgmbQih9qPR/nMGHATeMgxyIsKpxTdo/wHOaXtvVVioy6ay
dglkOocF1QqmL1iJ7CEqHXPHf3nD48jw3rPuKp/clXJJrS/7R3NUguNUp4fWAPhELDyRKWbyNrbJ
qR77t6JhnMcG7mMsRyDlzghG0mPNV5gJv4yOipTXXO89dhRYlxi6+4wRNahEWQ6XIFYPrDqJ7UtP
PhGOOFD9uwSihdOhuR2HdyubvV2fzyw25l/PxVRZ2scM0gx7jnNfsOq2rXzr9smnHyT/Mt9/Rm8L
F0h9JflQbCj42Ohm3bXt1KvZAGJPwktgdN/IMRbrPTgqH6z0DncuxvHUplCy7XbbjbOB0yDfdzGI
abCN5lpoE0qglx+04Z4UC3fQHx2RBAFFOu5utZrs4XvWZrP3tH1Dl4oyFHNS3oWPCZu7VUr+yDLU
/ra8wLlTgjY3TIILpR5WXNm9Yja8cvlVW9cILn1fvM+Dxhxl+s8Z/pnRjw9UK191wRjVJtkWPvaH
NzFd85zpMqr+5IsB7TuRIGvhYaEMGwcNDTgfS7Ge0yJ5jx2YL20GarpCI0vaqXpsqf4hFbBfoPBN
trZbfBJebKyqcdwDXkYCZ2OACJrgJpZx/ZIcAauEbaRyOmZHyUYN2RePL6MeKz/yhiffC5hkpUN4
Hpp2HzepR/IS6785oMqSRMpLmwyGJrwRhQfJs5PBqhAp4kk/bpHmByAVHUlxnT0RhfObjRYynvjD
DYfvsODfqRmWbnOTMmocGZKzIwAr5yICIz1FBTfmWdRzxSFu6v3sqCOl/hO5cQ9NIOcjeNClJgoe
/YXDXxq+IDsHJIKUBp8TQ6bcoRCi7/xWvvsnBLqVXo4DGBK1U8t1OzKV2YDJhOTptMMWufIrzmQT
9Hnkb0s3acggny4ysB7KQJ7tAmu2j3xvoyOJrC9LrzAlkQaV1rOfBGRjqMxDQIQkNq2K+VLTEVL8
kQ/X5oiebH7rOqRdrxPoMw3atTDInvG5Pis2ievMxHGG7D/YW5KUm2A28U4xvsMTCkydN+C5mmAu
m3J8glqA15aei7z3PekqtKoy+1Rpe4FyesGhvkn6jO3X0CCtZxWF1Tu6kfhyP2YFFvta2GvD1Kw3
GCAmEiGqCpkVohd4DCT6TkE1vUhKvuPGs3GBMI5WfnMDZvKQNuGT7gDb0hLxt3K/QVB862uWSdDi
aP2Di7JY9eVugbG99e0tPjFvbTby6gIa1nm4l25xSrNqH+Y4pBke9xHXbTa+6oYu2LLA5zdh+skv
wD6YSf2g0gU6lpOGUzg4u2TzY8PrPuHn7x/6fmi3tRXEDwA6CKlZztUmIW4FxZrBcDW3t2YWsQvC
D+Quu2xgNP55cMNgoWFfCw0E3jZAI5uJfiWIZ90Jd4dNhM9/ZcCU0+sOmt5KtQmh3v3DSIzKKdbV
E3TsxRIZPkS2/PJiqh4vZKXvm95zRn2qvJFA+Y4CpxJgxHOdPQjsV1dBKAg2VZcgIjk98W3qlaR9
LRrrYkb5T8NaCc+DWPbc9neJxkea5CU0ZOm2wTXJwr+45Mqxc2KBfb/9VxhgYKa6GxEkG6fUDt+R
N9LlVSG2RsLoMv+hbkFh1+n4YMcsAnOL9IFeIqiLF1mM1eQkZAQLczXhYs1dcfSn8t0b1D/fmq9m
bDXQbMaQzxnBg5bQ5Svqi76On4MouaFHPGaJ/EgMRBCiGbNNu/hu22RHRucGTedziZddevZJFhg+
yMDA3ESIYg4p2hj0YWmd0sG6H1o4UIygZ5CuqzSmhxlKtvF+essdDiyad7qavPI380Q/Dqnsn+0z
Ne/Yw0M3RpRYDIdxdKJtaUo4y8B4JFjYiTXczh36j4jSehTVpUxzgx+UahA8uLuq5MJvUfaBBGoc
c8I+Uqw8mpCarSE/EzZC7JM73zuRd9IoD11ImFg8c7Wp8mFXVDnmXB6FbJ+nwHlZ4rY3i7HYDtw3
tjfEiUGq3mCdmY6dHC/Ld1KH5l4w/xS5S3nc/ZCYfl90074WuLfq6l9rtQ969JgU0W+tlUTO03KR
uEuB36vgQbYI8SdpE0noHIgtUyeG7hRV4kFViNaRyl2pINWaQ+vqAFC/jiRkQDoxTpCK+VGb7tvG
hvPqCrge5XxnZuyJWdMPc/ePSJUHf1F3zyitsIh9TLCpWEotFuKEgGS3hDPdQ34H+n5BBo1zIXa3
qvTvzMn7bMbiKQk0I+1h6xhds24MXn3JLIw+0Xkyq/TUeRRAeRE/lMUto+jJU0XLm8j9MCNFTZX8
w7d3XGaJSzNc1jbWYasiy8t67WXVrW1C71bQKC/clii1hTOivuCS4HynM1CAQMst5JJzWTEfZCB4
CaLsPVhCROfuKY8ZFqvw1jvQ6QrvKWXLiYH+ZLTWeB/b2HrIzcFhYjZPfkP0Q9kyVTeNbTLwNsC0
AOfkRxtHjtRweHvXvnT+JZTuYnbArBb0sS5khRWD2b0/159TD1SaUpMAVMAFzuheBltfCLfoNiEf
RBd0b1asXrwEoEgq+R00L4144NN8E8x9oECvjALMLYEg7Wog65O8juEC9jPcF55y3hEUnZk54ocq
uquW0ffssK9gMXBWhvshnOGOEgo2zNRfqSjmLfxCcloVCgYf6m/HgUWYGEqTCqM2qD4awCCNwcFH
qBRIsE/H7AILk6dYCjALNvOJYumSRMfQJTWoGuGPDgaj4qm0W7au1S9imjeKk5sHN2sec9y5iyw7
426XptxbJZRRA5Wd1GcWmieE6+EWL9ovgJl4b8D+RFzjgIZKuo/JDO96YTOImmfKf1yTVeKfi7B6
tQbrw27S4pwimwhScNaZz3uBxukweH4OZn76sl2Muo2PWTPlcTFtYTLpOs4hYo1XZa63R2nBkFP6
I2WLc555VNDBoMJK88kZ0ZTFIvln+iX8P8wX927jf7jTSOi4PzxFkdwGBEas+MNsAB9oM9r0I8GG
JZKWPzh+ovj4lJ36iYZm61Thlup2SaxNyCNwl/UIYsqdRSezIvBXbGwxBo+uYGjnJtOja+tbUBEy
RgTCE+qSj8BtEBGwElyXKQuzYOlc8iz5rWEusVgc5V6jOsMtHT/a/f+/QAQQ7LgZBRbG+OPgu5yI
m8cTXAQrI+s+fA5T7DcjT5JJFdhAG78yOIARnz5CivI2Bvg4ai3OJJOPvE/62WTTCmOUMBzBfhlX
Bzpy9hhLuSEn687o21+87P0uT8Cmy5oEQ3Zfh1ARN2PbR9Hyo5fzfxyd13KsyBZEv4gIvHlt79VG
/oWQdCQoXFF4+PpZzMuNmDtxNEfdUCZ35koHEcNEpjKq7i3o9DPMjacpkJAjeoOKsPQyGUm8NlMf
9vQwD9CVf2sr95p1NMOk2o1E26WvTEzYRvtoYepdGxsQaMNp2uLAgYTBww9QkiOCvp+m/kQQlTox
bJET5WqMvsgUj0PwB88SkceRLymXJUKAR26eLxzg1/EwHlpRUWPq+JI3Ur6ONKYv9cbcuIP2ZUqP
yVv3beBpZbyS3WSZWiumfw/oC7T/1vrdVPzn49Rh0JyAXdODn7xOz7y63A6CHENC+O4NZbAf8+Gr
TGm1GPKOuBcUACMh8DZ0w2nOUSf4tZdOxNxdmOkBusBxiKav3Ci9hQriRx1Xh4SUK8N2ytWg7t1S
hFHcqo25DDsdPHVjZzQt5OdQztA+UpUAF1cwrx5Y7re6nj2TybBXekDtNmZKlPXWOOi4vVd1TXBC
JdZPFFoBzCxFws10n1LZPefUXLB3FEeLUMCGiwHSik0SADiJsdQzODt2EP9WbktGJumfcY3/+ARq
ANYzEYIVsDPr+ORr6YwTrO7AtyG9RnsLjZkjhrPKx+LFZNrDYJy7jlGah5ToYe+JK27yYy3DF7ar
Q+m6b70yQdjLNgJCQ5bZ1dO9wOfex3CR2Cb4/kst37Qy+zE7UnstIeCU5CuObrogcoxrXgR9tXHq
nygjmY48cKf8A0dO0aR0IMov0DLkb43sYvHyr8gxUcLckITGS0agwUDM7lwSPL4LtKwaVX5ofXNa
yT54RBaTB5Y6sdFJvp8Dq/4xGfQxtgEZ5nUATyGuBMfMHS9pkcW4Berm3TOtYWdE4juds9zYUXJj
4gRZUmNfhUJbFFHzT3Jc5ZNmbl832X2kvRO6ccIbOPy2A2tDTZq8lOSlOwsVFvT4WcsnEtaG8xSO
6XE+dQhnOOjDcAJ67cMvgMnTDYQORUqaupoJVDkK/kobk9/equn1ij8a1zvqvn9mkoyRw0tfzNR9
tcNoL7KAeH0zZiePPiTCAR7GST/4Nem3Q2a8eHZ/zAbnOJHbWhHkeceGynF8NF4lY+jl//GS0oKU
IX13y9mSJCwaAoWEi6LF9FUN7i8TVi6nlfhwGoO6xiwnQK+T1ExmHYESLkQLKk8Mh/xERr6ocIgC
CftCaJGH3a8+jCEcaBLS/lGNxsraNhugmpuMw7Y55UAxgheuBCjOOfaAWXucJv2G5dBckoIgsJ81
V/CKa+Vr65woHd6AtTkgC3R6pG4iAZjAIHiWLmFf1risdZ5LcoBUNiVnDNsBW6kTgUKtt8Tn2f3c
4NxEoIzy6RoEFjT/Cas63RY4bdtNFCRHO41fcM4z8RsuHtMUxRxPHyv4DNapwUYg/ATLT+PdJg9k
kHK7B7P9iD2Oi2mHTE9w4cMe/Yuf8uetYUm5gcMcUn8juWYuumk6N7FcN2heOAEYodGYRSZHNita
JTmRA6mtHTZQC3dYrRC4CQN92WG5V4rgV+c0gK3DmtwWVGiZUZlQYdcbBIko3jerRiFRXfIcIRWK
YNx7tJViFo5OZkPMw52udmDzhNgd6AUPdGRBqpsWeoxiXfEXmDVjryqnPcC6eW7zRIqQ24dxauiq
wN47ZUQSvY9+0P9iFmmCmJ9+JK/4d94jvImWaT2qrjhMHrs9V+yVQGBecIOmLzwlpoMVl62X/mZt
j/YNGiZJ55gzUKW2GFeG62KTZePwM+MxReW3pfUl3RrDlQDxpXSd78CRE2sSPioZ1nzWbYiMiplz
QvYbY5IrcuMgO9pQXnDTrlzN3aIbQAmGfr6wbRrZeKOIyPywtB5dvUEf724ZhyZJnRMR5Og5Duwt
tiLa00wYqR1ld9hNwRDZ5K8cVSKCOVwB8H/yPnvZRcLdoXYaOF+hqHmaAiigg0eOEeF+XaYmWjgT
pBE4nx/7f9LSg8ugk4esNBUvYsXx3ajppwxwPuo6FhDLsY4Cqwy5XaQHIamqivLp1kjED4IxL10W
/OIE5Afw6C3btP2u0fdClxYlXyA0hsVr6Itvi1k/FSwN04ahaRAtWcPgEUUHywAvE/nmAGzDAKY1
GmLVDPkFJPe8/zFIzx2Q0yC7sG/iEFklTf3rATUMhPGA8udv2nbyFwNLWDWEL1bpdQu/48sWLk2h
ZtbtCUeMSDTQRNKCnjmpKW2X5qp4ZJP1plR1Br3zV4TZByPgbadBFeQS8s5EmnmJFmMirIjPm2n/
3Euxpyzo2YZstRyDfifS/l6W9NOb7kPprIaAD1wD1RVxAlvRDFNxMRt2Vt2vQi74JdAyBABxcYW+
xw7C1T94dVOe9NoT+6GMwQVmV7uGvdpX6b2x22ld9va3sABk6NTbukw8XGdQS33WIpAPL1TC4k3s
6CUOC5advApWOeU9uEtoekhhloYirvdZADbAnIe2qjOvruFTJ6DQdmI1fqSGZqy7UG484s+UbJAb
9GhQre1bXQRvE0cxnBOBu45d014qwctiaRGlIDUfT8tAnMEXYQl6Wj4q1dcvSHjLzCMq1ib6m9TZ
SjMbZRlSRtbZRJqn4cNQDn3KpKxGx/gomREsq5RmOdcfHjL1b17Sv07AW9Y5FJVDPQTv+C1ZW+YT
KwPhaDSvPkDPJV1sF7D0u9aDOF10FXIZ44R0eh+1g1+RZTRhddjlW4AmTlRqBVdr1xojHavC28wI
FLt0ru6Qn6aENaSmBc9y1pFS1wp8qFXi7JwXl75sKTXRDmQeUIVk/iK9eMMNjq/WVc+VGR8whp+7
LNsmXFfBpu3wTxwD31/BNsV87fYMa0S0Arbt0W3LTN5tYLCahdGs+BIJYU71YUAkhxGJza/v2WfK
A5YW3LPT9MK5+Bwb6dr3klMt62OFJ1WN3XORx18Jr/lCNemXWRSfBCK/eI9p3UzWQapRuKjvYulu
JwwKy7DM3nxSMZpMmbthDlkUeTb7jKlC5cgqXSS63Cpf+ziFjk/+LPSnByyxU0onVhwOHEdYtvF7
RAj4SPzOPrGTq5G1CPdqX3g+zN15hJHO+fGheiWnSVzSozVBb5NNk5jg7Zhp1GV5GbLqaZqcJ6pf
dhNyCzP97pu7Xb+zFXmEuki+2qpa+oN8E8jF6Xxanmd0RQNixgu4hoZaezXLIgbkKnY4iMCM0AND
S8++081t0WsnlfFVUKoOEcvgUJXERPe0yjmBAX3UDcktk4CnzKgSF8FFObEOlQIB1EaJ6XNzT7nd
m+O2Hy0Rco3YtuFOl8Csnph9/njU0fEYiP3o2LcyDtbMsQ4icv/cjPsTeZ1Hgi4bmNnl/xZyFWIM
seIBSUq+UFHwXrjUO8QAGkmGyD3Fvc+dho3OT8JoK/sRdKdPQqLRtnUR47TGcMFflsSs4X+M/vjH
m77xfIIOccJUMo4lAzPGPdINdxQpEs2FAZvW+Vtn+TzjRouxlwE5VN+Skln7s2kBlQSNaRA4oZEi
qM5YJB+6U+7B5p9azfu0df/oqPjZav2noOLT9rvgrlHRILg6oCLr70ZNyjkpnN+0cI8q9Y6iFZfe
IaJdsc8TYXmPI/GXGs1fqDwffm8C6LRVpyElvwJ4Srcj7sWkAUfaNYHiYdIAaZiK7zHROKDGz5G5
JyvAACw5oFqvcr36l9rtqpfgbXJ9G0fQ5zgiBxzbvFNsBDiiKuJBJA8ZWg7Y7Mo5PKzd8SZdbCs+
zAJLXRDc6FOuTCU+HM/sP/PJfRp7jhTRSJiWmnIRyGgdwj4MyNUzC0bYlfl2NCkJCSpIfHEL/yam
8nWDG++fFzQbjCgb2FqvuuYDEqa/pgg/+6l/llGRsSHP8Owp4/stnzwix4OKTExMGteS9NZ5KPt9
nbxQ4/UbTNqnVQ9PCSQUVGmu30NUbv7/Pd0RSI/B0bR2sLhoCLIO6AWIVH+OP741ZsZC3X0Q+mPm
YQLSIDsGyU0vX0Rq/fjGcAwyzJgZZnEIH853mvob32DfiUyK4xx1M1IUcQPzms8taxnX+P+GFhCK
7swtw82ppQsW5WoA0WBLc9tG0EUjV32jM96ob8xXlac+MzX9TW2FUaXl6qsK/a40RlYteJjEOoO+
OKVteercpsSsriJETfpKGKtFFkDEjOiaENd+Ln1xY0w/JHB1Te5H7DaiZnimiuQZQPvnnJ0EDvUI
lfGc0sUjKqpQ/eQ6GtWW1OXWKElLkU6qbP3KRWsX1NHd7awbh7MDhp+ZL28fQ4KSviKSUTOcN+w/
JIo1SOBq6fXeLsmSN8uITvTQLQOymVoSbjtBErJI14Vr7jT2iYwIPwyG9KV0UBBgSoEsZ/8upnav
5eM/GxGbfuhHMo+baCG1MYzoIf0oYNJpUuX55gNbDLovlhAR7/PlUqF5Lw0zeURYpuluX4m8bnCl
TKzxACWsyjyQiWXxbLwrb+wH5EH2YjtdZZxZtswq9pHVHNvcO0qDHaTVMdt7EER8eP6B1T4iwZs+
Zntf0FtX0FLnZh8OcCY1S0CFoJeTC8Ux68dLghU2dY1PTOG/dJFcCna63Al+hjo6x4XbLWyKi3AP
8maM9Y3B0a+BWYByid1UIIRIZT4r2b56UMW3vg5zHWfS0QmTV2I4nDxalgccjki6xS4JOdET5FnV
nXfjqrqvQh8gWvSSjdmL4baHBDE+9IOzx7fsJMnt/8cBR+j89M7sxCYdScPRv84RbDSHY4xnG87f
BwzSX8OCfJw6/QOWREHentNMB5LWio6zm4BteavFyd7w+lVnAu0ucamqCV5qifGPhSDzJgsfarU3
2PDCVhG2djhkOHtFFfpC9zVWuZQ9C6TpQhQ9xDf403aUHsLR23hMNPzC49slI0aGaDVZDJiEX/5W
BZRMM3uy3ex79t9V1XSkvuapyGgAMXPaBeCpM3IbOfZb5KoBBMG3oPUHijQm44OW+WD0OAnyyZ7C
VDtCqTrV9Ad4enHpffOVYfamC4Fuw2ZDd3OeVMSoybZGIoqRzaLRXtwmNTCret9DxwEpjdqtSQcO
WMt+pU+4HCQX8gwU8gLRYDszFMipXTI7+GoCJK/Y5PmyNfghIOhvZgydbsa+mfJUqHxvIn6ayMwr
FRBozPmSW1sdqRyAGV6+0MsCH5pjkEn0g6/gh2vmP9jxHR4tjo8l4khdfOJg/zN6SOsTVhkzKz6C
KmuWtY979v/Hx+yzE1AYvLkK4zB0sjof7p7LMcjr+q/O9clE2Nz2gxO/+8EsxFqQPqsG2p9Vd5uy
cF9240sGikFvO2/B8ftEFfKShzFeK0i1/JstJfHHlDJMLMTNuZ6qHa7Ni9SjndZ4J8vNLonfnXDU
Y3YRA5+Jjn8LywxNBKlZkTfJNwkT8pFbGJInzYyz1BYdasu5mpp5iDRxSqo5+ZJgBsV3/gJw9sPj
TfBt6yPU0nARxBZQyj48Bb5797tp1zc1bWCpdRh6aprrVtmbRGVnLNz7IPUPtZIgymqOtAx/zQKj
pr6eP+6MiZTuhaexMs6hwWGnwUnkYgyZfO84X0fsiuPQhF05qG59M55sR3FqVkW8KopGnkj+l8AW
ui85nwOCMP3N8oZ1d3C/dRGHDFF1tpcOGFB7K7SpZRFDK4g7GioDTd+nrKBBzw49sLsFPp4dwX1I
g0e7amzvmUsbI1VOXLnFTpD7J0KQeyrEzok708KJ15W9hu82gP/ayxXAEwZncQP2JiMubOGOijrv
iVM0bgQmywszR0Nx3AtlajcZF+da9zZOFt8oAjy7MTgGBAg3HkEadie2lC092EDpCWtxg+h6+kgF
g2ZlnWxlfCQeDZqVGigUNLmm6CiTwNfeMVPtgOydZxHcNqPfMsvw06ry4uswpcPm2W96IsFqaxdc
FLWYoa88ZNm7jNXZHuNlPwXrzPSPKdbeadYeMys6MSf/KdJKzlP/lZu6zk520FEZgdr8JNkU26J0
mE+CpourC5yJs8PhtnC5xw9Y2Bt1lrU8drCeaNxdO7PiRNplVdvTuarNZxr/tmlP6q0zCtTm5lWE
qJe9oaZlqxfvZld+1TE5acJbNdnCkHA3vglRz6BOpqUgfItmfCh/+uJohHG3weEmOW1Yg/sZzono
apKfQWT+tB7tSSHrR23Zn9gOqIfAXRBrzqK3WUKJYYx99qha9zaF1An1dnE1pnKn5TVvm7qNAQ6m
3Ps2HBp0wuogx/zKyryb/3DN5Ae/2S0nhxJAcioT3Cz2iHA2TbkgVukRAHVQzfStwBiqm/ZGmvlz
WzMU9gxz2yRopSH1jbxzRyvXjq5R7hpf7NE8V1qXPNA59hQQzO3tt9rQvrxsfFfR8M8utQ1FFPey
rq4trK9FFHQPLeLqoXnOSXNJVjEjsEtrPf81c4ySdq1tpWF/Z6wbpjCfaoWr1gcGXHusFUCdPQwQ
DPJo0HBIfBpdfcMH+9sTIWxM52m0DZC6wzUCGuOy1AfV+Dqm/smDVeZMFV8z4+F+8DnieUsx06fx
1wA/437j6fprA1MXDcd6D0rxm9mtCQeTFcOUCeVd+ACIIWxS09jPlvGpR/ePK4Q6wZ7HfPlG3d0q
x5yxs9yYhgGnOPKqzU4tknVyeHFG6kAGViKJiNMavOVG4T5Au7Nj1uld9dpnl2LVycjdAsk/9iNn
dUCXDOS5X4EG6+L4GkwDZt42PcR6Qlkf08EV7HL8nbEAm+nh3YXRe4GVnC8IS60R7bDdd97droxL
6OqXoAFpAMzqK8y7e8CtFtEE1ldYm5T9iIeAnIMJdM3thq10HGcSG9ANDKdE1kev2f9f9DZ4z0oP
D0YBY6UxrUOYWhedw2mfd9dOj1+46/0lUweNL3VffG/cmX4MUYRaCqs9U4DxWY3ls6Uh8FZj9Q18
BCwqCR50C47vucHF3ZFUlsngodtcAhCdj/PxPRupvSnaqxRq7eKys/y5ZcyxQPtOfG9pqI6dZW9j
DO218k5eVl71bro3pfHoevcsO1o6/Ix6au4iwlvSwXfqVfcjymCFjPltzfETX5BQDf1/DvuDEZlE
+LtdK62Hpfd70aJwFxKltRefM9MmZW8JU5xShLUwPoslSvNuhvLocHYjvFeUuOcrmicQ4hLJJbMg
/Ja8JaNFixiwEg/nVQ7B3Wu1V9slUKJFm7hXdIPRaQ/hhp2CS5dbfhW2wyx9tJZFUD0nU79yC/oJ
pL7OqYKUyr4YgfzlGN3Tt4PdZN7MJuUcZGV4cwPXbEWJj4aB5jtQcVUJiDHDbZjfiyB+zbJqRluT
UefSKBJx01WLnyAizaWckSG8dFZqnK8bxvDeYsu3+8IkP8rk3M4q9Dt28qZJfcb5wT+POue4xsUu
bJqbAN3St5b/g3rwVaVsglNHVHawADdXLJdFGr6MOneygaJmbyBp7djNGV3hn+TUu5jGHK8xvYse
qUXNrm5EQHC8FUyspZx+HKwN4HShOUdmlKxdjjT4r6WiZtq7lj68ES4mtDQlc9PYQLtAktDkJyEx
RPAQ7H7IVzXxvbJPvBUwzydGfrtQKQRVEiR1io3YNZyrP7crVN38aGAbyOCMULXHW0YBwwJd45pI
frw9pVh86+bm9+LatcNzwfiYjVYURNuM95CW4CHJXtWgEd+fDVmOO1tsOSaK6n1QnPLc8M3AYh36
1HCYdFsLeTTtDkxqhybuchZJUT6BiN+Gqj9HEnFLKf4Hg1K8tArtgOOCS5Qs31ITry/xhxuXy1Pv
MQ/xUb9qbJSLPBu+XB/fCe00A45sQCRaCNsSxhoXaw3mHoiQDYOAS++lf0Lrl9WARO5UAr5p/JFr
9odT6F9gqLZMrt/53qeF6Ys3RwaoEy0LmmZGr05Q36KBpgdrOOoq3belc+li4x+sjXPskTJA28Ru
EbIyWFAEvAo3rMZSXmh9elQxuF6jfdHd7lBnxRrY1LfeWqe25hYj8m8FuHmhCQIbjh4BqijFvfi/
YQgEWtrTlUf6YL4WkbSYhhrhyWFSKIszhQiox2q4+dV41JHfYrAdaynHT8pLCgqKvQedayYZ8K7f
Q/FvFrXBBECX5Xvlk7CuQ2ZbWbkJpu7MVHRbZtN6RI1eig56V5WSqmMAghr13ZbK3ldt+D5Wg8UH
wgE/a+ahOUkJqnk23LDbZY0J1R5I67UwnBembv+KCftJwBxv0TncLPoezEBTQDSbZPUTtOCpBm38
FxXi27FCB8uK+eeNs/0huel98WvgSMFjGF0bfKY84zRRWlO48i11xJJEaEPPOo6pNLSJrNrnRbzT
+aA8V54tGLk9GWN4izOUJDjEvXHjLDLg6NW+wRwCJUi+E7eZ4OVAV5HebyFNTNDav7hsP8yhuFaK
nCj124G+gtBAaHuGeouboZEfUdU371O0GPPiWyXOlmKSVdPIXUl4C1zNhxlidSJtH6NQ95U4WUm4
a7PmWSuJGKbYbRLC+3g6913rwISs7ZNWOnD5A+S//Af97maF6Pog5vR1QXsUwVqKcIV5Ftp0A945
e6Hy7dDZe4MJCCgB84eB2SZFlufbbcdL1yeMrW1uhcG0M2x+jUxX11JEctfGUDQS7gC5t+cpmvsf
hIGfRJnka1nTwziVmz4h+k6pXuLid5t0O2RrZ3pbEZqgnFd8wgC9No29j9N+b+XTX8rMvrPRepg2
/HRa9BvXNIO6NEJw5Y0e9JI5K0ewEqsk/MndfEPuI6DxlhZt7q3LUh92QzWXLnXxvWyjByydNYUy
1BTY3FNVM6sjcfQi4AcuOSKTuyR2HVbPNHpysaRBnnv2RHoDDQV0cJJoKeu1uqYszJVmHRyXhqTB
tdYjoADYi0+20z1hyau2BTNg/JmYyOTA/YxI7LtFUoNaZ0l0Ndx7+fASd9k/J5t+NY3qrmGMjXUv
LPrS9OiN4ibQuC0xIbwm30ZU3Rre70Y2uPft4tPrg1trhm/02CAxBrS0R4Bvl15q+Ds3Am+ieRqW
5yz6HITO1bp1q53bZCc/xxpijOGXO7WnOGhRkYJMAdDrxhXXmpvd+09VqZ7S3Nzl9XiqTeD+qSY+
nYGHpbbEL/CcN7cJLo3y55Qq5R2M+/Cel/ZDqAJ5XVpbimE+ijD6HsaegtniKvGz4RO213pd/STa
SOfE7Daxyuiio+mr2rpNVnY202ITsLVZmXmwsPrYA9ZTp7sZfS3AHhcnOG+zNg8SPCl+wSvdbdDj
+95MYxpSJYXvGDsWKs43/WRQT48xvHSbU9CqZ14J9Hv0SW4jT2XerUjFE3/FiwOjfGrIKww2zmtL
fYW62rQIK1XC7VEAMl/lDXayQOTFNkz4KW40HCVGSGWNK/IhFAPYBLcJKfLX+CjoSkzmIoXRfJbM
k2AO69d0NvHhA2PFwt+ps0aEeetvtQouRsTUvy8mQuYVMBYpLr7jCuJjcie9fAa+7lTFbG9gSjjg
OGIH6xlLlBWeecGXPF3IwccbNQC6i8TZL7mqM4wxfeb5lngii8wkoTwwfl9ryDTIguLXiOWpzvqj
bkxHRjKwuPLo6oXd+2i3B7PyTyN0rbWec5ytQQRtzBw/99AHTPs0sO75mGwALjHmQJRxyvwg0UUK
o3poyGIJwOVJmfeJ2I3PRXvMdBq5MQ6TI7lLT/yb8nE9htUZ1weIV5thFcj5rQHsaQGuoMdVZnMO
YyqcjHu971ZJgpSXNtoFB+otjsVb4NlPqSj+hugvQd806QMTob+1wf0vmQfuuxAc3CiiHbvIuuRw
RDEIz5LV88chpM5sQRikVCUbxVNoU2dhuObaT7MbffHOUvrli1E2z+TfOLkYsJdHErF+dWilD/QA
nlVOEziHCVAWFUyLUe0rM78gWz3MSJCdSawDhdr5Eu/1jbn1nDzde14KRaZ9sU088RnHNw6eMT8b
jJxD0GFkaJd8kpEgLF59ZqmkBNS41ZLAumHyvmcOdrE68j/MMf+t2/BN1s6TBziGF3oDv7DgUQzS
Pdf1Nzuo/YXpkd/EMIUvqCeiAZ0Xz76wuP6Uzl1wlqsnMlFjSd9q+hp4w6HR2+MYIgY76QcBz5Uq
1Pzv7zGNyUs9Tu9m5Z3Lfr70sUFmYXXiy+PYzCSNirfxklfE4LqOGI4bcygSer8wK84UImA9HeRx
SGPoVkAe5n3Dls6HxgEvaPm5ocMHVfyFeR1seqveYjnkDhK8jKO7KXDKiZihIlCDTZ5gfPfL6Zde
55VVt/siiW8BIxv0I8PFTFx+V8hhiyI2fi2P5I+U+qcRWvHeU8AXcWWFlJ9jlTLG8Sic+tTlJV12
3dNIaRfHDuI2FuVy8E6Wo+gpQKkbbKTxudUptwg4T7v85mngXDQKKjyT/cY2+M6S9B2h/dyRjdd4
bZETVx4GwFYORPIsBuUlJDGHL9mtTrng1FCn4i+3SWYmrrWfQi7V2KASSXBrTBGRB9NH7OY6x9ur
Y5zRX9FTaKLHV1bLp4G5WVtMf1QcDEyG2LGCHCMLisgac+5eNHgxB2H/M6r4Lci7/WgHr3XlupjE
wvc+iA+98v+pgb7Jyn6jhpjjKLUycY2DwQK0t7D73iN+GJ1J1eNqtP9k7rg73UjfCES/emNzzFlf
qiBEaQ9mZBRjFQI0DTg/j4rG5QQUlSDKvQ6pAHNMJtfdnRE5/IqxZ1hTmevOj06iG08aseF2iKx1
k2QcdoS5jYJ6Q/H5T2F4eIdFty8i8MDVfJgexgwocBuUy2nMvoeBkLfXAfWnWQSnH0ouv8VeKu9O
u9Kxt5hzewXmDXq6iQN13gGdGhOU3SImZWrd8gJvPLANALCvVmcVSxraglUZJcGicJ0tpLiGm7nG
Bb9ln0gYle9FaL/5Ob0KsQ/3l8VxPl9zD1l13ODnqKdZy11Y+x/NYDFqC8EhyL1u+tc4ynflWK5d
J1jTrfaM1smVCi2Ab/swd6H5LfSwiiC7Hsq7Lact5b13iN0QbsK/tNT3tRX/BKNazufOKTYeYYX4
E08PzLVgOOnaYV0KmYgM6C6K+WFi1w/DH3HP6Vs3Q1/FWPGPoSLkFKINFFMh+LjJ1gggHAQ+33xn
d/+aQVF9YIN1zmcG9FFY7heQHp50EuaxUT60emDuwlEgaxnmtP4b2/W+TAGtqXg3aMGrHGJ+Lw7n
9OC2dA4NQNeZJ1MJg9N3rI6sF0St9U8nw7tngcddOpn5FJOGovrs23HNZxexTQqANYY7sujQ9S4N
uskdPpohAWLq0KFcrPpRbQqv+KfKSls5JQ5nOWbHCdKeEQYrx3evcWh/uha7cpCcyrj96UyxrQBB
d5JtlKYHZ9V3+jjbMI/cYPfItS9d725EPhyEMW1HQeres7YlymJitiTLUTXoxMI0F+q7ugEKDKzg
syA2VWSElWA+s0ZvYdfvIXuQg+w2OFRXLT8yI0S5oCYavxtF1QXg5qkBxiajDzSKQ1ZZx5IxCfSj
DnktwxoOg5GpN2E8812D7VOkyb52nCcfMyj0yr95K9IaZAQZlet4EjdY569FiRiZOKcxYKBjtqAe
yMdzWLCGEk6q2PZDeYf69XBw23Zh+FzhUS5wwJRx+GRQIau8krmROEZmScAjClZ2Cu1gNG9uZayN
viDNoIMM1pMNJKm97RSE2QCdWcguocvMWsrmgheDj0cLdhkF0lStvpRiOGpp8gj04IoG8GwwVKZc
ekdVyN/k6pTb0rySqrehHi5maGE3U29ZS0z/jREWBh9KSio6chlbSH4phKMmOTRhvamcbIt3nkmI
aT0xhL6KyH5RvF/4H66UFNwHkwIdK6SQrDxhYSVgXmjPkHdp2hS3KNOe57VSGdAuGNt0TLMZoR1y
rku+qzsz7/CfizVTZjVVInjhY6oN8l7dpyTfUk4Nlr3fGEZx6F31IfoWnERwxMhB8RCL9zLSuNj5
CZ9OGnkOKxa3U1e62skXVKC2Q0gnU71yp7EidoDkhFsKK6jutWsyDlvM0zhETY+tBqjh0HmbyCqq
a1zgyC1LwCDamivQk1tBpDaHvkCvq5f1IHeO7haLBmqJ3YEHC8cfJ7H2knZ7SyJR+J0RHsOiWbvg
VhC4lgNziwm2kifdV2FCxs6ylPvST8I/65bxHqsGFkp8MDt1axL9M2//mvFcxsw9KERGbyRopAgO
EuaZJFN9aoM2eNqCCiscl8SiSM+t7bwLkwBM5U0HWQ/LsrinkX1O9X9yYnhNaIB7NSVFLP3TpVYV
XQk2432swoBB16MZfGR+zDvePqEBHlUNuIJA99KFDjK/dANhOjLL64CRS8iLyLIerU0t2iZ9cu+G
kQIKQIR2si2GiwBCQ5fXV+4NjBynDU216IfGpnX6pWGFG1cTfI3+1rO6U4vlmrnfRFM050KgSxtC
WRT6jYt6JHZIEyfU2nernIJH3vmbKo/2amo3TdVdqmx2DzoUQg6Z+4dyfBIcDyV/OUm+dxH7zl6U
2AJLt/9oKUVG+uf/dueBTtBaux7835JUKptDNgNw0mnnKMLMLh4jDfm7QpynEOah44lj4lXFK37F
W+Prp4AnfAeHHegrJghOWdHFDc0fVekrmsV/bHIRyjFe7ZwdIGv/ipKtAWkscxLOzoI2H1u7u6zy
SqeVZBpZxpqiUdyE6AkhnOwKiltZJnxOa1ybv2OjP9qAMDiu6Fh8mmAzscg5nnlMkTyxo76aDn91
8pYggt3B3GowHKBRYyCZO9QGRyxj0vy1Lzm5Dj9wR3cpnw3FqYhncOTZso3/ODqT5UiRLYh+EWbM
BFvlnErlpLk2mFRSMY9BQMDX96G3z/pVlVIkccOv+3H7FYPI1pncHfGrh5kzdGWCUw/LcyNYpNol
2HWeNLeadpyOxOXjf9q8YanZWLbejXCYrajcAKzcVKXx7UXt3WQUq1IYXiN7s6w+aF4uLqr16Ngn
DzQdZoy73W/jETDYrChDcGkDeaCxDhGQrG7rFCdakqXiR2OV67EPbmf+FFSSMVTP8F6QqGz/7Mjg
T8035bH3x+9+9B+diYC/sKpfTFhQ5oT9GwCwfNBBifyZWYxQ7LSrzhMXVhT3jBDRuPBzfKN47htx
NOw/NfvwKdLvwk6+HR/9fi5pGjQj/2jZ/rZO6y1JeGtnkBB5aMqoxcdJ6bkzelBD55R1NdlfF8qy
6Hk2AEjOid7TAUsTj6/oNUlbrgu8ylPlE3Yr2nPT0TtQkwN6iMkQD1K/AS179wXkNNbsD1IBgul4
QuMcYbyaf2ufpeWME8ZpIXOUS3mujeJMtXTzEjM4DKPzj0T+n3jMXuSiOSVEv1txtBLeUVTRat1s
IZ3A/4iGm6OsHQXgyQPO0f3Aairz/J6KCXORtVhvK+eHSR3UZVW9uD1O74pdau8LXPJNdiYrv+2N
7JIP/Ynivg+7MM+pCKjbLimSERflGU/SJQnZjOw9rEePHHLu+K/0N+EjnmmyyzuaQTyuE7EKd6Sk
6OCicjamsGEjJT7/zmIeSAXOfvs3C7H6u273O1Uo5xneZ77p9cUIzH1Wjo9who8x9xYVc+cGct6l
zgEv1ipJ5NmV9Wno68eZ3CxpJ3pExLFagMcGl5/GvWiLEJnb9892V9crEiTv02BGD4VwDtogijWB
vQeRsxd5cKw6jaGwepmDiJhncBlkBB8IZpGwb14HUgXqNfR3XhZseYGXtn9L7fyR0iFqzgzb6v4j
tHjJ5w2F3uYut92XHGXExBzPK4pvZY2jKZbmoSiaM519YFJDAtjFZSy9N61izqPxOEKXYzm5K5V8
ZJ2/Ll08YGiwFNul41/HjDZxwR+lsXj7yvqehvlAQS35JmOH0RcNL2lX0oVyHo63yGl+y8x+JoF/
5tL2amj9ndfOoQrHT0ol6JMr2fI5F2GCU4gTh3pUCZmQ3WJFGUWXNSuf3ehxnpP5lCj57IejSWi2
6tcCZ+8aftR9TAzWkzVo0ZIrF1Koz6IfshoEmJeSpc4KWyTzzLgAR9Bggsp8N4kmrMbaem55jdCx
2r4ESv1Su/D/qGTb+XdT43vkktbixOBKU1vZwF0sQd6IokPVmydett91K05OoP8VCTkl07FXwPPw
W4YY4BoAka37lZv9o2vrJ1TrA9GvdOP2OIXaNL+WKnzl4p6u8Za95EXzz+nYBM0ZGWQ/iN7MFEVU
ZzSXMTriStGvVkTCLRGkjBzZ6UfM0lSgCXEIp/7cZNXJJeiPXbP6l9TuuUq50Jm13uZFeZTCeNJc
fufWyk5M4Sig2r1bXo6bhFBTZNn7jh5YASeEv/ZIwpzmvOWd4k3rQHZ4FEJcHrqfeAVYyx1MXLuC
bd8Yy423iIWWEbxPU02wYbxaapg5mcC1YXDTVhje29k2Nv4suW2wP+ew21sFh6U3m++Wwz8zwsKX
WOCQ68VI0JX2/EqTFXmF6tHKslNoeS+4rp/rzthzj9uxx07RKpDg6kggv9kKjn93gAtEd4PGFmYS
ewJ44NMFAoo/sRaThVO80kvwGar+6rfgcZyarTSkR44u3aQwSTDfxgv7rbc0xAeeTUeeJCAyuPL/
cGD9pIAIH0ZRv7dzQavb8t7EW5Ks88R9Esr7IBv+mmZy8eZCLanzjoMsmso1nNErgtuJL/bdEFxj
+2LO1/xbSK2F6luXJB8G5IW+Ytgb9aVvmLvzNnwL4lZfA7aIrXL+VEFqr0Whgwf6x3g99cqGqwTO
CKfJDQP+iSwKY2qjy1UjxndtctxRk+msVOAgrAYmBWPWqU31Py8rE8jNJUDLlJdxKAlMZSbNgjLC
YCX9ZVouGX2E+Uj9AkpjrrYyFAiVVfdd5rzRomlBs1i8Fmj0swOIrgECgu1wIQx4QvnV39ORXsTJ
Z6/9P+2jd8Uj9PkrXSbwCGVw6FXwxuB5MDzC9D6EeNwF1idffIrXYmrvx8X/lJ2R5y7eiP5g5i+N
5XMK1Dt821d0FGuVUzi2EVOBaRNECrOfeExA1XZTcpKqP3pN8Je16DZruhcjmbYjVkYWriMb3Opj
ajBtlVidLEtniHI49MPhRAfHDsNfxkAWv0x1evSNxZqdn5Okf1ZO9u0apr/q+ugLKx0s9wAFfTQo
geX2k0rv1NcJuxxKeJKcJJZ1kba5r0d+z+lX9zUb2VeIQMuP/2h2BT14/ZKtNK5W077lpnh2oV/V
wr36BmeuBYB9ZYZ628TOpR7BEuMu2+ONRqUVLZc774nT4Jzy8E0V9wHf3FhavY++3jva/VuAnTNd
jT29hW1uqo9IoUaGyWwxElKUOGbF2aiNexG73zhyfryZDomcEPKQY73AnoJ4wqgoDqZZvheLN2+s
zgyua/owsDYjoZEW8xN7G2hn31g1UaAAaiO+bD6LDfevjxliDHN5sLaIETczRjDfCNYeUdsSrgZx
yKvq+XIoDJeiYdasL2XMm5htAVawdkdc4AVNckuFxGNvL2V1MoIAoNYUoiFMND5eT3bLZfjHaoPf
DK9A2XePIYHPKh9eqGv+k4iRPwmTdxBGXOUsc2emHQ56fmd+Hh8pUzx7XDmSioJAemRbH4dz3ntb
Y8CgFAFELXMUtKadSXFoFxdT4NUbq2eWxKVtbJqmu9Re8K8yq2Pax3+Zx7euCm6WItWTBh0ngcvL
JLYeCNhwu0npiUAttntFEtw7oi+RO+aNWdmaQP547vDsMUUPI38bX8siDGuM6pOBpWra2hrbgjE6
u7Jgu9kboBmSiPxf4wtIk+7NmxQE3660sOtQXcS0HONGzG4W7pmoMBWG6ekUl/KFQO4jb7+VVwNd
yKje2pn0iJHTirdaZ/8gaJyDEfWeGWWlSmwAXhq99KX1U83WAZV6XxrhJUkzJiUoOJMLmNzNjUs4
59TTcFl2oF6QjYtX2mf4B1t4znv5Xnv8r1WuITX44Fj5lULTw/lvcmkLds1ks4F3qFiALUFY8AYg
69dMrd9yWXi1NECq0biwpTz0CWkh+Ppnou7DQzgZ7tb3DNJeIIJih2t0WYBW58RfT1L/5RpM1N8y
QTP52nwbo/KXEHT9JLucAtjkGGPTeOgq50N0Hq0lJR0OQC0+rEV0NGJBHhlaB1CwrzLMP1sPgIkd
8ThFtIfmyv8axXCcDPGO/W5lGBq/XHJ0bJa6qjlSWLilAIXJlKYFelHCwPhsuuAuHf60PFyqJ73H
tlj+HWIDS3urkBgJy/2JLJVj40Xus+3mqY34EJPQeq7aqNrIIrry8o9Y1lMMWQsibR10nKEaH/2p
6XfwC7Cv9PIbD9N3b4QHB+FnHt2d6MVJ+/MLwNdjkSjcwal69NJhh7sR9k+448RBx1ZnM7ZPM6pb
STbnwRfYjk27OlEE8140EAZkzTFCmOLVHNvjGNpXJ40OuneeS6e9DBCDHyy6IMu2fUPwOk9t9DU1
880xJtpoR3TXektI7Z6WzjOxf4hbVCLIAegPO5I+MaqlH+SeNtUrjpNvw4X6nVQGjRi++ido0c7S
mW8LYrmDX4dBEYYxq2K8sngCNq07vA/K4VzNvHePMjKCpH/mBO5FHre/qu0Pqkgvo9/dgwnbbpbE
/6jROekCWX+kBwTcCi+VtCUP2R9NgBUPjsOY5pWIAJ5LbiXhgSblGmNLd1hNJe9ol/V2Ws5bx9e7
ZdT5n1u1mD8m7ecbQ7AjjhOAlL5grOO7uVUOzcZUqYiGC7CY4nURec+qIFdi4BFC7VlEjtQHrpph
t6syGHrCwLUGPXLdCZ1BYeciUJhoHKY+W1VyIBNVEPVQf72hPxKeVhjNaNIbHVpFB8Vu1WhtCy8b
8qXv8HKlfGnFyrcEABX+oSjhZ8jmF4YlYyNNLl0hZd5EQNW7VHprc6FpHRSvKGsklgc9EhEAm8MM
/mFYiNVtxlpymL6r1g5IcZT9KQnU8wiFdHRAwpXBbxgSrkyiFucMuByiwV+mU17sfvo7eHim2rnd
jD3fZPz8ZK4hG6XxsfvMHPfJ8Puj4enHvoo/k8C8Rgm5S1W5X23v/1is4VZOOLwWhnmxQqrNS519
VVyhYyYqqtGwAASW85U77sB+tD1ZjfE2J9iYYDCTeZcLDb2tXije/l/ucZVxLHJWrPGzdp1XHKdf
pXR+ssIhKQX/rPRUvG9By1qieY9D94uSqK2sujfh+tBW6892mP7muPtEHNOVTt2MDi5FjS7ZVe98
XOxwcqh3IyDsAi1RgEpo6DBMjPyfxZdBoivkeb+B/HKUyykC/c0wxWMc0lEd8zl005dp27t2tj6X
dTASk7vpqoGNkStpKE3B0cV04Y3N6zgtrwDZ3Wud4/cswt3IvY/i7ZDvZpqbJHpHSPi5y5ZwttYt
oDgCWRzREbJwHRpMazjE5pZ7dF780MK+nwv3zrufjsAxU0sFx5HL6nvBqW/F6CPYuBfhDiDcKM54
EM+wKPFrWdWb7Wf3uC0+pGesx7Hcl275qWRy4IW9bavxs1XJkZKkrWpBDTTRDIvTTml6EBtWDJ/8
Dk89lN4hb98Gs6NSSLpPIUwX1u8RlPZuPMwK+z+lefgUPuylHIX+LUamTr4qhhvW9yDnhOWsrFp/
mSYURto6lorBIudvIMHNW9F7HKvKf/B5ttqMFCxoMLzaQ3NLSuR8T5zzcCw3OslPQR3tnFim62qk
EAgSzd6VxAAkxQAdodZsSL+qmu5ga1z4oZ2hN4VZfYm+1Wc/d0ogFaj56YLhsf7R1xajXPY7w1l8
uDLr1r5v7XMTUmicHpjRYdibfnPGobrWtO/qbPwbzX7DWV0GvGaIZ4Zyt0jyWOovyJH0BaSXGERe
NYjXxkL3o63ssbSLg+82B1+HlxHDLqejuc85C0gyjMTNqG+ErEaZV7rLScVlufkcWNlPIY1LFTdr
grSHooa46GuEDXdvRtk5m8VtdASNLLglS8CgIn0RIlpx+T9GsHUHqfbCABUGD/ZJxcEuFZCcZ3dh
7bFLXaq8GS7wxHksupatyji3ILvMneLwzGJ5M1CGLEfvJD7Cld1x1uU8dn7bPBoGMcMxpnvAuXhS
PDlCIBctMBIzwxnP1LdRpDPagaSHXFjAbD7LOMbm1zZvUxSejFlfTAnerrRT/JBZR6dbWt6iAK0v
W45hGwCth2qCt1iaqBssQN8oWf/s8ApKlLZ8kpu21GyAALSBVK43ddKDp6YiwpiD48DsIVx6o5pd
Zc9nYIWJ8S1s/ob5MTJ55bhsZNam2bQr1B82HiOngLais5dBZTToYs6L/Jq66Ciy4ms8G3XC5EJb
4mS+zSp9ilFWzLG2WYSR6Ww4jCGyhJ/aIMmch/l3WMsfG/euRcEPfo91qsWTbIvHprIW3fSkOiC5
TcGQrYj1rmoPokfFsetU9pHCKyw8S5WW6LLnoMK/hX8ULBXd9G3es+OJGRvyAmOeZ1MryuXGLgW/
4nnFAHsf/ezqanUeUjUiEtNp3vrTDdzBkUx5/GA2wcgE3l+tOO+5OhbHTKhPUyenGpHJbUu+ddP0
xyOOLW1Wjm4n90sgKKzkNSq5ZDSULlEWXABbG3Tw5FfjO3dGLAom8T6rjg+qrdGJOnbnQVhTSOEQ
QE5g3hVm/ZdFLELOxMzedi5kuhjfixcl3wRb2TSMeBtkKn9JEh9zMwhg6C2X5TTzARtCSSB4yPyN
crOtpX0IkCRA/dNV2zbATI2jkvLayea1ZUvHNwBDUfGH7T/tHXV/KkfxkeTTT0c7LL81Sp3CeTtN
iIGZAyO8CjOqnRfAB7/PuRp5R+ol1ggFq36simkvQu5+C+yRg4a+DubGifhi3Sb8rEZwiA3nyXTN
16Cd+KKknXM1rVjv3SDr7zII3wPtOdukcYOHxppo4QgBRAeGeeyrdOuF3jqKMFPY0Z80Y3WimSfV
WH9WcIUK17+ywn6iYQ5HAdrGBHhiYsuvISzy+yKaOZQksYS1zUlp8Sr3scJ1xoPd6N8xD/dUvCMV
iqTeZ0q16yDw4ch2INXTBd+mbimZiZVJnKyeEQRsSIBQhX/pgs42Fo1VSYXa5DJhHmM/fo67iOtG
FNxEuFTy0PxCIphb8nDzBDuQIBkuPU2VSROTPYqxNeBD7z0CK9Ec3y3iVVvcdD9+nX5CsD4VMSU+
ES3vELyRZX9U0x3nKX6K4oFvlt2trEbCIxm7Q8+TssrClp7FkdU0tW9OVa0Dlb5GEVVdrdiCpTnl
s7u2WPO3cf3piKklKBBRx+kgzdX5xguH4FU6vjziEe22ngssDLHyzTOrZ+E5z1XQ4baNt2kAJXci
aIS8vi8r8Ua3sQv6AtdXo7N+J8L6BQ4c14JE3jxdb3g0/hWs/ucJLztcvYc+8Dkclf3dsYrGVX1S
NIEcek8bS+19+rCAjtKCNx/dlhfTDTl5ChHvTFhxhynF72sE4d8xKHeChXdu9B+TDH85+F9CMV1o
djkWDjSZzjCvFZpDb0MWd6eLC7uCvujA2rFa2Zf8XyOvahFA2204hJ9Bz33So4Y8AGLZxw050kb9
rXjRs4zksU6GT4zfh5DBQel6QjwQp0HYn7NyPqWUm8CzXybfu8ZBBKBTWA8t9bJpkE3nOqBP0UUE
cSb8YNhjiiixDm3hUAFHJ4PO5VNlWFfsYrewM78JDS+hOt4ebr3q9Uhrav/L+2kbpXCjyvxoG9g+
65LL85SNoDz9Di9Zws9Yv5cNOnS99MoHPj7AjntvkecrMLTtAxY9FqPyMEn1oksMnnVVvlrEGpbC
kDe+x1fHiY5dkAN7hypZiINnOLeyjJ68bDoG3vCJFZUaRkobVtakX2RM0bnsBTR4YuQam9mIs9Rp
sAc5OF4eHCZeEpLMW1GGUm/PO36dr8TYHznU6WT2FhMfOMe2/uoVVl5bjQNj4kgnT4SV1iy7/JxD
QwUNyfVhGvFJJ9zHt5Q40jsKzupN+IaHJm+SUAic6FliLj9nbOFXwozjjaVC7v5MypCK9NQzV1Af
AIJtXveNS+GvzP7aSW5vqrDAXTfo70Ql1LL5notWw848d8GMdUqfoSfWm6BnsGzq6g3LFR+8x65w
SCDJmXzAO2PC5aa65o2o9g5GzimqSxoSUp51+tNfTOxpD+YiUYwW3wuwWtwHIQvukcSahzxl0zfO
4u5m7OkMVvvXxvOHm7Ls6OCRe5Fes9edtFaWEbFz9pN4P+Su2AcY165F0rsvoxm92ZSHsuTOUNLZ
Mm7wumgaSNwaibyv/XXd1NPBXaprcrNdw9nbmEXFGi3B7BYNyZcZU/cFXD/bkxZ/8VpG4boJXwEB
NlizWnobaFeI0QjcEpd469J2mL9X+K2E1n/9rE62wVS9Vw7WcAgwm1EGFxyGrK20+aRGYr4kGN7J
1NJ0jJqkjJ1FEyWFy6nkTTZVKyWH38iEktnH44Gun1tokoLII3fTAAji2jW/QVq/iiD5ncGPmIZx
YxMid+kk7k3YvY2iHSlHnSEpE7Ot3OTWAj5+KC0YWHGd6X2QZ5euM7epSKlFkiYFlRn/PDd8X94i
uAqq1fKyotriY3mOBRyVLAY9jLkNz7QVA/mSCsvc7L7DEm1ZQNi0C/VNt/cEkI0ilIhrmUM/boXp
jTtJxvI1cLaYf3f9BGypcNSu1obPtEStaoAPZl1rEltJPH4UbDOzMILgR0pdT3tiP6epFW+TUXwV
2F+KikSdgMxJuJptO8o3m9Ws+KwaY8Xb6OpG4yUJoWoEJnV+nUDxDUsuqnVHDiFwX0M3gd2GgzeU
zTmZYrzp0jm1embIHoiYV9uoNLZ5rQAK1hmSq3NwE2rDmGTfbH4pdjcTZxfTFS4eKnOIDKcxKtIJ
h08AmOADwqyD2DigN8UB6OcJkEQRgFjurO5bpJxwMOTyvbKzNwpJqWEJCCDrvMKYiA21jtMttXdX
g2vtNA6YCLBRU4Ye30Jeu8vNhldK+BkxVwUBU+WYimeWlY/GVO1Gb6Z+tYRAbPRPuUKuBGO2LkLu
SOTFZyyfZEaw7L1iNLq1nf00xO1b2thszsetKSnvsVv3j26sHwmTBdpB8u5ToAgd7TuzcRW4JoaD
VgueU22uVUqffepeLBC1NOSx5SeKgkCC5ASMcmtUwzVo2NozDKwL5Qoe+ziAMibk2ojsO/1RO9CR
ZCBMFJPSaNpNEjSYzAJ7SSBBxpzVOW2jvbRHZ0UO5rsPOtpbMF54FgJbntdPfk0juRw8qoUy4hAe
Qy0aCXCxKa5ItAwnT3jXJeSezPNXWtJJmWLiGAePKlisaZokB6ZiYop10x1SwE7tkJ6aMPxevt1t
5D5xw942ov0rXMJsZnlXvTh6M87XzNqW1fAMOoQGW+9UgdYcouzZ4JlQJQ7UIGT9lmJ5JUEH6rYA
SeN7SNVj7B88diWpgRFFB69c7h6HzMPu5HyrkmUvKQHQxNzSMe/R1ozRKY1L7uG13NmF2jZjyLBM
NmJ0vVvOvyqLSceF4nVS/W6YaDVZwCEwOT4aa6BneWz+jEn7J9QEgQqUlsn0D1hD93JWiIr12gaq
5re0F7cohkF1SODxEJ//xxrnMsUZ/rTJIHHs+WuzZ6kWo61oefBM9lCAJNeSOvr1uNA7Y0W2SeOF
9o3XUM2PRVO8ysF/tuJ5PZrMzrpkdg4Mi/zeRBK3aenFiwdyRSU1V2PExxmuRe5tTO2TgiNJayq+
ic3N9cMjaM4Do/rGyKbnvnRZbBFeJEePlAo/KaMswHGvS7Kjmaa3Ph2/lupN1lhblWbrNnZv1rTc
cAC7rwVRbbyAOxrVT15fw5aMXqXLQswYAIO2n15Li2uXB2vppbumBDGSLbZ9uGI2oWExwO6xur0A
CUrsmJW5/e6OySkc03Nj0uTMNntQxgZ3yZuq4+8Jsa4Ea4uHlq+PzvcDSppfm80jvk+Mdk6T7414
4gJdbqJYf85deIihz7pW9kZD3O8ckTm0Q3tf9vmzgbN65Vv2zkE6DTgOMrP8YDb4g7UXFiwAR86G
dNtG9Qcmg63m6/rAReFdhtWL31iExJV48vkNVLF6VP24t9LmFvTuzW3dj7YP6TXkDiVmcJHLB90x
z8RTQuat84bV3AmQX1azEVHx3sQR+HxaLldFnZubaaDV0LODXWRG86ZrvR1Y+YvZZATuAYUs6oGc
9d9YmbekaN5xVOWsKaYPxLA/tHljXjbLdd5OG4zsn71hnmRvXPzQ/mNOM/9RcY+8ggax6MXAqb1h
CXrOioZmChbHLgT2StLpiklseSrw1xycqn+bpfM8+9bdygK6dOprbI7A9rHvxbCtKv9Lom0ZzDJ9
B6/OsvD+5gbeX7FzGs/k5suGyWXtM7caTbJ/N/r42srkCyv6KpZjgfAEdtFSnxXRZwTaehN12S13
uNeqSN3Agub7oGeBu2ZrnVwy4acny8jZVUeUSplMqdPin8m8Q2Dinc9rZC+ddcNKz9Dh86qmXzIp
8hcrlhORhSxcaxfTUalJMoRsFNFZMF0GAUTUtNtRIYRNroKC0ftc3geX4XqYk3vIremhwiHyMPH7
8B0feuBMaiKBeQygIsrI5TqQXcqlr8EN0x2HhLGigt1drHokjW1gR7lhmnzMKTgio7+GTXPrFtJM
lbA4Zupc+7K6dSmkN5I5uNHS5tnTxbPh5RwVMj/jGnqbbfO7aPpn7kQcWGO2dTsKaHoOCxPUVW/j
orX5z/tmCl+0E2U7MvrFygIN3VvIjLxow62Ji1lawxPRgGenMTet3d4RGmjAysdnxDcsjIPWwKL0
Vvv1JxMru9e8e7SB/3TjsCQ0v3uNz1raxSkaxnNRqN3I9hnSfoAq7o4f0EOfJot4YV4/SyDukOIN
HNq8YnoMFSSs11Cf//U9IhhBpe/KRMW3GyQih0RjOfdINHE+/YYN8JaBDdRasBxcz/S8P/SNc6Sx
sD/E0r16pug2fTpsvba6cTxcutL5cDw6wOyYNvWFx5hr+0D8YdMjxfqGYi3p5miu9pvjTRdD+3fe
1xAtECxEyfMDdu3dHrq3Yq73g9nAJK2MB2QZIptlvaq0HW4xIu1sFHMdyI+ypYyWbRIVCfLA8Xyy
I0aEofbfBdaaeKbgN5B7HmYIKQYlzxPf6HAAm0ExnhfRwzWI5mdIJTiY4cAugpYqPrUQKO5UkSKL
i59YEZqzndOUDhdMrKyo8k80OI5F1n2mcDgbxwCCDUt1Lpv/XGrrGq7Glsi/PZYvDw5SxMOI0kSH
AxGk6ugEkJCmavhQYf3URGgF5hwGa5QZglq8eL3YJmhYHqyC62c8AYpK75qDIYom/D8ICLTk7Y2G
h0P5WFQlV5bK2xGxvrR4I7o4Qe3XDo3bHco+IT/E+m2AfYYQT73DW8ccF7Gwy+GIusZe0CKN8sNS
QlXjTrqUg6dh/tiZCFV5CuVPFMF25mevOUB8rpLSt6+4ws8l8OKV4zCTsuEjERxZpOF6hRWx6tPV
iPCTlQoQVeWj2mvGPx6jP12PH6EwENiWodIcIjrQaueny+TIelvtjZ5th2aDBSkNSGMzvVgwph7t
zPhcHjcjx5peJtLdzBInkGal3GJMMBIqFxRc/4eA83CTeyWnzUfdQzFw7Wu2DE5puCGq9VNy2Y65
5q2kSJ8Mo35sguUaRlPObOpTnvJZ2PnVoHPSYtQdaomMNgIf67AZFgoFWeHgAvD8lody30f2fiZb
UZR8fK0zE6Txn1tFhNC3uIeN3wIVEQjAJ3PMm9X58YZk3MrW8XMX6p+qFPTXj5S4macgRVArCvbt
XnDSWQOubRRPFROZO/inEPm05x2hyurGEvFP6AGwbLr+PVTDYw0rcGJ585BMKPiGBQAcavsCjnBw
vNPa5af9F7HWVQY2rE+8d1NG8a0f86fch089OkzQ7gd+ySWKj/+tC5wDy/xtlrhHL6oPkcp3DPHo
l2Z39VyM+7w1mPUsY9U00t+kzXgx45qx1hOfOC5P2ukLRi0oinGL8aKDZrWSnX2YJvfQjuJo2+FO
msW2abyD1LCCYg3NBhQW9ku8qPp1gmu5gkhxKqFEZJVBWy9tWU3ScVzNzoPqLB/fZgv2gS5U6ajv
eOYvs4jNSdNFOMuOo27DfbU0htdMFH5M0M9L1x5srocWN9NYTTxF7LrRtPZZTptzw316nutjlJhP
oOnBxkZhtkKY3emgAm2RwwbO/qli+ioHghBRzrXIcJO/fk7PKscxwMpDl4y0VrMS6+HuaPeEy56u
YuujWnKUYcUevH4ZXeOJGf01A7OirMVF7zVUOQeWvC2fO1TXmSqfjIV3/mR00bQK+NnXodFcI8C0
TeLexDydJiZ2I7TeijZ7tX3MEr5v7/JEAYeqn1mB3eM82hV1+BT37h2f3sXypoSLSn6m4zvcapO5
zeoO2MLesIt9Ab+6W5V+7eBuYbejb6puP4lovEfF1N3Hytlkdr3xu8VuZs/218z3WDuleqQJkCVC
VFKY5Vo/CTSWldMpUKRw9xa/F/THA3x1Lim8uIahuyupr/TUFQeyhVx9zODe1TRLIFj3o8CLZgab
zJsJnc2bjJdlEDo7mQyvfRPkp4xy+YEkPpGgeAlKiWNHCTRhiMaFhItFhGko6QFTKe7bYVyp1UCX
MGGN+m9VBZ9ZCP6mFWzwgKR0IcSz5SUYw3a+Y+VAjMrOvusf4qg+ReBoCrt9UdN0SnwF4apShHqn
oNiwC0IdiBZ/v87fbe1/JhFeb7sh8jU0BgRnSpnwLwOLCFNINItqVXAUdzXIvk489ZNBMtAvaDGx
L9M0PJqef+lE/Vom8WeZJ+muB/j8OjQai3YAcTSZ8R1hT+1wvk12cvMqKip8KCsurjd2VhVjacCo
1B0It+gNaimncPpBLHHm3AZEtVzbOgvSlQj8Y0Yawm25NqbeggM2rfPsWHJlsKbjz9vhw/vhZn4Z
bU6ecgCUJ5v6ngiiTebU25upz/HX0JQBn6e6DSQR1h1rfHiZ9j2uyVH2bboNERlauz7q3HpMKB0G
3vxcoDEHwvHx7lQ2lc/Zvc3xNrhpQyOTl21qdm6Dg1u56o5uFn90Jo21GXHfYkE1JpJMoDYoohFc
P/s4/BmjeK8c425jkx41XsjByvDvoVisGJbynT2Il0kkpDFMTQggg54YterkjYwjKqMPkJj7DBTK
oIxGSjwdHs5xCyZgPhibpGz/kYgWuwgwwh2GNPgVdrnbvAmxvXblv1Sa90mVz/kUPWJZuuDph5ST
t5/uzDbGbV7DzjvqWt81npr3YhhfgLlvigKkv5LlW9jqpQWOjri8DD7igg9w0v1X7TH3Bc7AGh3t
DuzlRTtGuyb2/z03NeIUM5id/cfReSw3jmxB9IsqAt5s6T1FkbIbhFzDe6BQwNfPwWzeomfmiU0B
VddknqSA8VIINjhGEd1Vi2700w0j24j5KTT4LEQBlTTUcQXV/aj5ez31flCvkxWX07cTWvgP0jBy
uLkDDZtZJVWeeY8+kFZKWIcoB1zsTr2nYVoYMR0lT3OTapv5WifeyiHjBckp5AQHWKUxkA8GDH5u
BnrEUVnqH1utuPp5/ClDJ1jUGoL2KmAfrxnVhzYmyaqysx+bzRxLHoprshdE5TrMNrVx47QDD1Ro
vlGSUWEm2T96sOzu6OOwIYH42baGG67CPyd39Z9EMRkewVxbo3vpy+lqEa+28twUrX7zngss6Aj9
sfBZRCtMIyFRfXwaIoCOmSCcNvLSj4a89ZXRoLuROQmCeTli/qBjAyNxRFt7H2BkeF5x7S1/lZTZ
exJAbaua4eg1oMjp7ZdxUnzaUSY3IsWD6ikJMsA95r50mH1oz5rsKaYIowMPa6gVeY7fbgjnpR5h
GgDUIzxJW4IkS3dNGwXAbUysVYVYZTiamFOQ0NV2PXaa+QLjjuDkw+MRSOC9YWM//CL9QhbyZBLR
VKKf4RuNj0CJjN3ocy7b+eBs3bxhHAlBf9VHBnTL3qDMp8cPTHFDBEMq4EhNLCYnR788sPazSANI
WlwZKrayjd2W9FXMkcCB3HjwhsXYy22nrIfAOWfBsVpqRvs9ZoypIh8vd+GWS9l4J7MFeBJaEWsz
MyqvNq5TxogdnXnuHHKGihDC2PYFnvsLkLRYjbRsC97E5uJwjaWU0qXmohGVHqio2lupnvQkMwb9
RSl1h1tfob62kGU3u/n07nKNpERIAVzDlQ0dO41bZnkutMvuPtnBjmaEnGkxqxDLB5uGVefC7yQS
Ag6cS4JwUu8KwcIhidQJ0Fq5LHP18PVkH4fjtE1raPJ6m2LlH8KO72x6lRxgLLz4PcbIbJdaQYpN
Pa2Nxrl3DWydOEi/AWs952nzAH+9I84G0SIupcKV5EoNv22indF3PGuGPMSTfWRVtpIWMg/evBCz
YsI6p0Lej6/0s7HFbYzwuzXFyfBaJtBqoMvPgnNAMhbR8QVRpz52shlFGMeYQwV7qUJ39nxCskii
1iFovvshQ4yIv4KFRWxaz+NUHCIlKW9sfoVe6lCqC3wRLlkFfpf8ZUxHySyOolk+Fm7szqVJyjXM
7NH/JHUPXVAaPEd1g+M2YjuBadV4z4ghmSubvdPouLenCQ5g4AUrPSw2ZJV/8AcoV2ZqGLGZ4ybo
FFSnifO+sMRbWwbmkgnNU82uaqkap96Fpa0f1bw8htogqDYIfB5apCSgiZJVQNQIcXZVzgSlumIb
vHkqPPkuQ3hygzh2tDpYTE30r6PLK3TqaAOV/2rECyc7gyacfO0qSW/kFb95g3ARnifuUkWC0w2R
Np+lYgFbOnu90368BHN6nPh/NUkCOAHKpTFoLqu4usL5NXZL9BBYHNODLZsthpv2ddRb5jposvkm
0o41d1z7a8jXPzLx2WJ30UdgkaHI7ItUOm2yNl4RMBN2A8NDoBlaRMuUA9HAgLPaxB8WvMPxtXd5
Ym3QWW8lVhsoXhGdjBpoSwKkgiiXWbD2JSxodjYEVlLA11ff8Ne64//TBgbetPnqavSy3hDelexT
j/Wp4fZ8W6K9eK7ggmN1JgMYVC0Gt0avk/U0q5CAv5H5MLkPmdAbpv25py22phLdC6mpSztHtE96
44Z7jf7P4eXJIdYzY7yN9VjuTL895aXxQUS8s0V6etGSmetSaurHNrV34M0ZU1G4Gqi+7YXbNf26
o4QZcrYsqEujZYrZ49linbEqIoLrHeBumhExCBorji6cy6wqnXSTxLV7q3Ps+F6UbQYyXwe0YSxJ
gpziDbcUmQ9VzU9ITQjvutkavyOuQJThpG/i+noC63XlIK1esMGVN2nH2c1xulvdkT1g5rZ1MlRl
/IEOZYY9R4aldQfQysdQn6OgIrN9b5BI57HKPRBcqrN/M6alPmAYqFP/ZGr9twwjYv5sOqPcjqqL
AexhbTduezCUpMTpQdsokgM3RdKhe2bjSk7Jtqrwy0LRypZhKRntDxfZ2OHa62x3pwdY2zzQsuj1
KJLQHiBNmbD1DUSxI95oXg0je59L+LxsNo7Aeg3lBrPGhxNqv2Sb+XhrWJoOfboPxoDWfNIPZRan
yyDrvlHCgvbPD36r7IVv4AkZmDCS6bSqDOtpbIhYcdiC4VVncbwhpr5DVVnMKTjVCXjUc+0Ve654
lORgE/LUfHG4Zoqi3zYk3FNbstdOvSddC9cwHNfITV6CXuduoQyV8HswnK5CXz92UcNOnvU7prd5
qM8Wl3vU1lBYClbeiKiKN1lNc+IWK8CBAYeO1kQ35+7cqc+E7z31/j9iDV+Fmu8pWGJieFh0mBHy
CMA3Z2GLdKnjTFRecZzU9JEBHwFY8eij7FBJVGRiOsLZyhlpxt1m0pnrB7iytIipJRK6ZpHUVvCC
WE2uyG+716NJZVYSZOpV2j8zkvjb8n+OxR4drTwbJE+8DsZwygQI3tGJGkjcfrgKW9/aCDBlyMu8
AeioX7ykuU7KGRCIbcRk8psATO9cWYn55BjeuKl6VGF5lCK9Kg9J01V3LMBoTBG0L3yY4EdwoMaW
cEFWoXGl0HVbd6V6NrBt+7AsQQ1Ns249OMI/VB6yOGkj86LneX8oSeKmjyqHObA3/+gK8VRUnTrI
wKGqhdG+6KV67qCSL7OAaVhXgj2ExMBOe3ammLbOwjEWN620MX9OH3rPE2nb4WYIcBhp1B+x5n+F
TCf8rIeB3bVL4sAs6nCX/K48L5aB0h61ZRCUIapdFts1E3fAfX5qvpYUaPzC0EEIJ+LnOPKBTBEo
dgf6skV+u6D9f5IAxdlAh5cyzpHiAkYLuWvXczHQlyyqWMsBkcEqCIzDz3f4OVKyl3qKZgknAXrq
SW/CR97Yr5DjHCxm0l0FYzydExPPfFga9LAWUrqgzC5+HHy3pQZNhmn5MnckGnWg810PCmS0yg0f
9hZPeKMk1o9JZqQC5t5vqmXPgmU1VjATPLJist1HxbW1y28rBOehBPlhWGtcNDNEL8GL95Zup1FZ
skVDECk/fGN8cwQcA6VHe6KbfdTc3gd7FqZvcXqdouieT72NFz3ApB0jfox5u9N2BKhe7Ni5XwuN
spEdCj09kbi08AbOeJcRLdaJuLWWTtDuXRaElSK5tY6dZEW4GIZ033gpxm6H5HDn1vEuDewWCano
Z241pDIPmU1eDJsx6l5wWdWues+r7Jq49XNjgenWPCrTaEI80Q8UXU35mejME8nuPZseaRpsuQ4m
ttc6KtQx7RQXfh6Om8nrb7xDqNQZxWP0sowND8R3LwAKuHH2XmndJ63AJzrWpwIDYj70X8QY8OhR
MzdF/h0ZBM5gwbtOJu9dbrLtceoJYlm1iyr8IJqRLc2oncXEPvOnqUmOJIb9VTYqrQSy1irvdUQk
kONGH94Rw6o9Y8qD9EnHLCfkzLnkQISy9tVP/rdlwr1gmMFHjZqveR0b9u+Sl4pxaXHGR/ykT94F
/d456cZ9k2fwLy3tXeucUzbJE8SLrTPE76RNwuenPegb86uJ+1mHR8Z72WhvU4gBgRAswjReaV02
RogohRHFvZYVbFf1Z+bjssjNT0msJ+29cR4N94mJFA56ZGZVRzJtr6dAHn0ZY+x2ifewgngj/f7X
kcW3GmbHe+bLnelAYlqkjusuidd4GaMJAkmF6hjI9irppz/D1jA7S3DaBRpT5vYFB4iJ6XKYHPPE
ADDD2VV+uZW6+Jia06J+l7nu7EpVP9lGDr0M8XXfpftKBK9F2R1S+AaoFayHGTJ5sxLE7XV4dBLA
j0PPDqNV9A+6V1+1krVuqEXTLuq96Qz3pVk7YUd2UiUe/6vx2tqHm60S7HLD2+ikyDgh+CBZRvIe
0o+acRssGSIuNRMJgF+SW+HxdqBdDloXhD4p6KMAqqB30wua4WWH+5I4xig7wlSrdnkYwXtSIP23
PS3UcswVhgYWNTviXrql26IisXBuL4fQ2vuIWHtPp2NEqtSpvw4T08A6fzGZ3qx+MN9zIzhEjApa
haOpKgf6xQxqBefOChLryRysbjPqmbcYkL0zdBKn2IruHuID0BLvCUtRI6lvM1HG8+CMwEVxLeON
W2HvNu4bUnzO64S/MAjidWGMYKyp6nUd9oALfYeAkG5Bg7rBT3sQwpzlXQiPHAevzcgd4v+0sofh
7r0nmvs62NGW9/icYWdJ9fg2qW4jeXNs9pkeIF+k/9m5qHiNzOnhZNWSi2xfivFmpfWLy3ufEkKA
SpB/04SmVYn0U1HSY8AuMJSnu6kroBXrRCZjhNzrJZNKkyTGZl7BjCF65jgzX8G6QJmV1mWKBsSC
2qzl9fRHY0iUih0jPBdBuWB/sTeHgEPWaFddC0M56aKDYva0iEzQa3Lc+lEMQz4Z+DBav66ZUPWI
3YCN0gPkk4nU2156tv/WVsMruuiPMulOUqBocETDJtDqP1h2nQFDQ81T03fvDVc6+q8yJQ5KqNcA
/cEqR1XuDfhPx3I4B4jtFkKTyVOJy+MCXLD+GARzLSUILzcqe2lpsToLjtq4qapNParmUNALb8qR
vJ3Mg4KCGpX5moH00eFLYZVWoeTtE6z7Me2q55J477MMEcxPAjob5GcvocD307EbdOr7lDBDQnl3
diBJwnXEuSl7g+kl+CYxviCy/Sk1RoNhBLLPij/rWiPNEZ1bnFRrU6ufpRa/isnfC8wlowVyzNOC
iyTcxA9pynWLsU4+rNIAZ7xy+ife3f3QwSnKmY/W5RCBxSVuIofh+eCAmLMsqZQ8JPwLrWFWNsbY
cZhsYpAjD2oQ95y6d41W7qdnjmqa9OS6jDw0/hMvqPAZw9bMkitG+kuJVRlnNRdAmCco2WICtWsN
Kl2Rem9YJbAwILJaORnjlWBUv1kTvLNcxMSIaJg2Ea3I59TXJ6mmaEvpS0ymP1c7XvOOpV2cCsd/
kW75mjfkYQUu3nQUqtO6Drxd1xo2UgjzkNgVI5TGP+ceg34HZtWh8IMzqyfUeBxHdQOfjOAdcAB9
m4LwYZwRq7ue2ievcaIttiFGE4QXLbgi6ZgTYK2+QppMGQ0VT91CKx23Dkg5ksUP2kQvZTQ5KXOa
O/t7AuI9naMrzcfU6i+IZ7fUnj6rZbSb3G6+hR5Uix9CmicyLK9W6qE88adPNjfwEsf6nGjTTozD
obfrz9AGTm3FCKJ0FzFSE70zWGStRpuqKnTvlo0wEDmIYXOMOoC4dMC+dLDusxq0vawRmynecM+1
jgwaoFdq/D0j/jASZ7Iao0Xe5cASEv8Ca//EwHM8IlLAx4ehIhpzZ933s5BNIgCn20JyjqdShLZg
EuIwBKXNIVYQIeZbNeHZVfWgAbJI6rc0JTWMBndc2qmPDSAt07egmTnkeSXWCCO152yWRKWTDbAh
JhbFAfbduBnz1KhpQSVAQasjiwqe9T6NBV52wMIHawif5m+i1WOEJ5n8lrkmKadMwn7ClzweX5t6
erNGkzleyanEXPxAAAMz3551n6nqt9JPtokvXrIxvuhex2tusRywemZ5vr3NmHXMyqRtSPrXwvWC
S6CsC4oe5IClsRsM73OaJXhFMjtdWTgsLLQ2pes8GklaAoqCKyqMlxBT5MaPekST/Po7SL8M3RcN
CprWak+GmeKBzJgylShHbP8iy/rLrpt0aVX1S5Xlz7ri/7kgFo2pvyt2tj5spt6J1kQ2GuzFeGdV
XFyM0h62wHu4QM2MDB75htDvTnRBupCIacEL4jcIZhec1vnpkuERdQw4aYohQi3twBw5S83kmsio
31hmeMMOT9wmaVsY40Hh2UgcAy1yl/DCtg443cHmuhp9Y4P/4+iOqFvzIQ6WVskvI5EOCVz2tOYJ
PLF8wM1rEAxWVvWhNGb/1NSJx9RUCeMGAAuajXee0ih+RblO8sPMFtLjSSMUHaPnNvMq9AhldO3S
JF8TgZr9BKWDAILUPbzjBuhgN3qPDPNXtk18NnJgi31R48toYoz4BKeyrggxZvuq3vmWeI2soFmx
qDR3RT/AT8dbE19TMx7h0nvpug9F+ESST9IvDSmYRBFGXyzFqMptUuvetRpUs4FfSPpNzrEsbfsl
njrSrysVrWzLp61wWECoZq3i7D7p/gWPzRy3iFQ8TBiiNmwJdwITR+0Fz1XerlsDcZ9Lh2dPYl+H
Nm5UYDqx44xPKL2exxILHsWM9VnoQC6M3gEImPGfMMtCi9dhritZ6/uuf8EhvET6hcbSk0jyJ4pa
nSHu3fC9au+lM+N2wPInIpzNvUnGL7sCNtDSwlKKK0RNHPNGo710nQ2/LwRcKxWlEysveTZ7M/uQ
zKG3Rq7aZZU09ZMz6ShqhNM/oB/79OKE2wDXWZYqT1nGzatI1dGXuJPFctJ+N9o+I9+VQWHgmkhP
eGEMxPWBXx0cXJ2QhcY/K0UrZ9bmu6UBmDfVSLR8HmRrgJhQV0ddvXHFXLug+dIGyFFlhKWi9u81
iAKum6Y/VmKwwPWFDt2gXnjXcioBIAoAJ17GsBc3lDcLRAcCRrDWr6sOh6vXGf6efjTYRgkGfIRV
Hu+VvgqcBn0oIjB+P8RCLnt7uvYKeK3rVruk48KGzjIjH3Qp4Vg0wSmPakCxg/YZMNBCAsMl4LUQ
gwNlEFTozGxXiChoobrr2KCGjhN9njqoZB2U6T/clXsh2DCmvn8q7fYbwsktB+gTD+McakpjKTMS
hXVORr4bgWzZrwmKsP2NrtSfwdOPOCM0lki1OKIdf+Hr/sMV7NT8ul9i1CBjug4Y80xxTsCucNE5
eq3c4kiBk5qh4oUwSZdWxYd4SJgD6kRKGxZifrdy4nVYeWsCaDdjDu0z0C+0pvfWypiMIrql9LKX
jSCMxa+8u2/DlIAEhJYwctZEiLJCAGCLbl7/wYLx486THss1VlU3xOfJ7MAOCsVPpFA5db1iNOPq
BxB0JzcaLuy4j5kdsE72TmPl/5ZOad6czjoWAq535Hkxn4fJ1TRw9MaOdfEHWj7T5OUzbkkDFibF
rGC03WeTjremTO4EWpposT04WANa0qKMnyuZ3hG13pta+/WNumHbitcwgvdoxajIiOhbdgXRrAS8
biws2uspdcfjVM1biZjFcdyKek1xyO4lbA38MeMJyQaLMcraFwvt+WbMrBdTNWxdu+FLZ6hXTe6f
zYwKA3eK5Ll+wTb57NsGphN97ZrdLUnts7LdV493A+MAUv1ESnTchf9SedmjNoozKUUsSUTZvRQZ
5bWPFR1L32vd2o9C5Wh4nR8AhckVWQNKDniaGJ5w0k228W5rycV3M2ajTv7a43p1wtm8J7ii7Iro
D8KIdIhrbAxNx3rDiv9dwsPOsjEB/2FpWF6r5KC3urtL0YAoFOiBOJi28ZElAwoC4y0ExULkNr84
x8AFIFw386410gXCWbU4D55xw4HhMyFv7C3Pww0XGExOSarH4weatZ5zeazaf4yqTr5GRS5gHvA/
ThCIPwNlOrjmwkOFziCNAgHPb6sjHCQQcGMZNQg64Bz+Op6aNWAG1PMdA/ysFA3mt7FCAom/K4ak
F+ELn7SByB936PV6FUR1eOjG8SfAlBCvpFHkD6dQvOReIyx31wYxzCZosLj2SxNPs1OVqDBkPFtR
e3UY9WBaIryHJ8CpxXYAZ0Oc6xdXVfqrqXRYm0ygEM6Zmps/oSduflm/axj2fC6/Tr/WuOD7on2J
tJroVgA9hblzElxHdaJdjaStDtSY0VNGgsjCbSGBcQ7+xgZCe8pMrqDyrnL5OnoMduISjY1NNeuU
hCgYTIBCv7wOlrdPJu0tCZ0jbOctqtB7CAsESVazbsvibLICZsKg7SDZfWMWxQ8+ajDEsPDVbrNK
nZpJfY1tXtylJh+jm1vr2rcP2CMukqXQPINOkPbMZd9PaQ41wTB0w6ZWzrDeF1TODweYE+omfs4k
sESpVCwNoFi6rfaazP4Pw5jzkcy+IcDZwk3GRFsyHz8KMzghgXruJvC0QXQcS63jqWT7Caj32UPo
NDDbJh3g0bYjWEsWxkFkzrrWQy3aAwQubkKO4YUo8DYlnokGTD8pDeXwONyQRaNbakLEsNqPQVIp
i7Q+WHUpzvdJMZ/KFX670mUtACScSUy2YSWHqYEO92SATnjXE6vdx24wveeB9xlmzgWY3Rt2ZNLy
PIClDUCbxhgeIkU+hpDxuSB+GJjEQYn83ore2aBmvujdeKQXbVcFwdO3nEDOdRF3LNC0KViGbnlo
sh7sbBrm+4IR/FKUwbdmypeyVQCC1XBp9fKfMOsH7/QLCMV+2WCz4CuivR2d5uA35mV02HNHodce
ClPfDVnzFBQYY1C/GGW/R7pBbRtrZzWLgQZCdTT2MsI3D9AvfuoS7aKloi83dqJ33zBJ3JqAPZAK
S8e6k6RB0SFAcVUeCL9xSpbsUI5TUGs717LKo2aGP5MrwXn0YIA5x9LhqxfiPoT2Oc0sRnzRL0ff
8wDc61plwmQBEbM10wVrmT5itRLEW8/F6Yjs2NtmlHrLgr5tVeB5lK37QbQwmHcJHsXB/GgWOJEb
cLBkFvC4pBKXqhjvSZNaW7TLXz7lyigZ6HItT+ugGL77KcuBapjMojzWREPvYOvSMiZfolpxrkgw
NPWPrAzA4MBpi4VBsMI2nu/Ccm7zNVK/WHHzD2TmHmmIEecld2toWC+BnTQGPBXlp0fih+DZYuxu
6XdwWc7BYz8Ff9p+2IDyR3P4CIL6t4k8kFXTvx4RA4PaFVsuVhBaoRHUYRNzGzHNbmRDlmgcUNmT
IEGmaSCoWGsNPRaD61PVJd7OI8/oMCDvAqBse/1T3bFI5/cKGRLR8TofMIHw2P5jO7C0DAbC0ZD8
SuxjzGwwB/sZagtpsBQwmOjO5IM/QcmMMDAkl7ED6umkqcPau1rrqaRVE08jQuWV5/jmfggpSekv
P7sJ0D4cgzsJv++qQDdvDTjjGlRoLZ7dJaFD1jLl5Rkt2jDLvSqA7wc/gYYr9P7dAMniDszQEH+j
i0ytux7pX1ZBrITylVgPxv82NsbbBj+nz6ZzUaevufJPCGOxvdN6DeM8u2cJCDy3ZZLsXRRsDOi+
R1PSF3pVsTLz8kdogJrh+lerqKa46tD/In/IJXxZlf8lDjrHyYrTLcLO6oROYOl4xBgRXxi4iMZz
60Q9AO5ViVd6g33rEmAdmeywc5Q5NMzKZGsU0NmHVfVE01wtQZrzNdlIAaKgWldQtHikLXopLOo4
eU6QKMyV8pjoOLE69U52HO1s3zdY2SarZcg8yn7buah0nQKOJPnA6yQHGqfD7mDN0hbGh+PYH4WT
h9u+cZ9UmK9z8iRX9TB8s2heSn1kLa9fYsTC+6DGyUKsNjaPPdp2IJphtGcu8A7y7wWNpFzT2S+y
Ltk1I+ArKvIjn+Lg5c06gG0zSqw6XJPvSEdJkGvDDbyLh67GbWJnt0nzLiHgA6YF7bThubu1Lca+
QBT0j41699L62gixGWPzmSuPXcH8Wxk7noi8azd+be6MONrFYXizAzteGDLHwzRuG2FyLTv+X995
u8Rku0lFHULUWoCNm4Ho5tyrDF8NZceyJ2HE1JLXzLX/LNg+Yurug4XPzbN+tJKbRzHfKrSnPKEw
ribqUtmpi2RJohkA2wrD/+lVfBh9tHEsgFHyVPXG1K0rLsqN4eRrIrUeqU6ELWHnRm1uLEGDBnKn
QzwNdUFX2tZI42lVDvmpc4Hc1ZLqazK/qoqYaHPcJVm3jszikz7mWvrA80hecHhIF6XhP4lueu4B
DkhR/IoWJZvpVHIPgRVTSIjeDgW9WuILjpfc4bT0KtyDo8IrFjhL/BIb2RrcEe6hyZurDMdrY4CL
necaoaxZHxZ3L+g3BfeC1PWzY7C5Qarz1Uvrh7nLAWrYez+wRs54FEV4C1Tzbrn2uWuDZ63gPe7d
InsxRv2J1Ke3EvsXc5GN5veHlBy4CifXgt75aLF+hVsMp8aK1zJ0QVK1waKgglvPORcJetqF6UmC
favnMUpeCDnGOhkKfZG64TKIUVn1tfaCvvEel8ZIoiIi/b6anhE1bAU0FvrQbGUX9hymXW+xWn41
Rs3ecXwYeraOC4Qfg86Dnq4cE7dhJSOD6s4hp6mWM/0jukFtPsZpcq66+iUN/XMTzU17qr01LScn
oV9kqc9ubd354PK/ttlkcGx1OcLhgcyryj/qxcSTVgV/OW+43aS7uMA2FpN2U0ZiZ2aopXw9JxU4
gPEoYkptVPJOohCgBG9Gz7+nodha2i12sE5AJS1TaTGa5R/IccQxnr8PmGZXIOevSnpvYVTsexZr
nQooaWpG8hCFWbee28J5nRIuHC+b7nHM36OdiBSe8DH4KTkbCY/HQPrzKlShBoYnbW+BNP6mDpd3
Ojbow712b2GpXiOO0ngpgzdCd+AuoVqWkU3QanV0GLYUsXNk0nQyZi2tQ/HQ1MlNGfJhkWK4UjPV
r4a+2kX9C23uA4zSxiS8kAs+xMKaX5xB0Ml4DAra1NEO5D5egwmHuJLB3xQ7L8rBZMaVi7BZHtJ8
/E0MfhUk9rz2bvc9luUFzli5yWOIJjGxaYxfHAb7BtVBz57h4On5ObHKXwypd/rcbTESI2L07S3V
ok9GZ7vONu5GnsBxG74ydIvLgWY7TuS5ZsGzHgLWcK726oSwTJUS3wzo2JBmm2QIjq2IfyIzMVk2
w4tPG3vr9WxvQnuA0EomvI0ChO0BrMSQVgzLocSzLM5+lh1KUZBqPqorMQFPBHdrZFpjTOHzlFFr
L7vZ35m71S1Om5e81f9N5Ov2Q7NLFKNJK8PzQrsojPhoYfmDvPpncyxgSbO6NdkKHIyx/2GZfrCy
9alY+l6N8hk5dyyNJXl2brTIOID/QCKwIwNBdtTZoNDFon7H5sBSf11NQN+ZD7OlNvEV9Dwqf0TO
IKtBsLWFiUAV7HT2j6dE+za2BFX1tEx5bR8j19tjdruw7r7nsfaT1cUPAKY/t6y+BrIpCehjTUVe
5ymHTsp+AIOmuSzJYZwS70jkJBE3Oa/eRME4CEyHcbDR/eqUoizeq6qQ666rf8aQlEjXR0wCPHTj
dQ2s/+aQdRw2RtV8eXD1OTqTg9NXZzI9yaSABdqbtE51cAUFvYsCs4HcwMQiLZ0bY2S+1wljm8LF
sRy86j3qm5vo470/b/sjqd8xQR2E4r2p6wyCcTp+5/PDVBCsQ1bAK3GVd8tXX1Ton2HXfcE/OgxZ
8OBQSTCMsgaxevkPu8QDTPlTXnm3rjbshSLrQSGnFQy/Uc3BOWBg7sdkwsXZU9zjn9HVmWn2a2Fo
K8Mc1sOk7fSCLVgJJSWLis0UNM9UaJuhEbhV+6vQAenVhoZ8w5dngHY38EE5dAe568rJmRXMwM+S
mcEHa4sO/2HJlOAoys16dC56QMmiOfrf0DA4rZLE5ZJBRBxamYPtfzxa6AbAFJ3jJCFa3XcaoM7d
vfM5GUOkjBjpiz9b4oTPsUnwX1Q/dhDL5diqgBje4B8eyS/eCnzk5VPShK+Vh3sOV0RE3cI6yY/D
k2ubtyCG4zjJ/h0681MGEoGVt0n4nvka0cLqiEEqrhsP2usKgACZiXZ5D/gTSYKaphfHWX6SpcbV
b2j/NPSzxJ6slRvvMi1ziepJCWsCxwW4t+mIxhD9X2LICxO0Te3BO9GADsE6wdYrLB6IcXohaOUr
4Mxjh+y+VMlAXJRWckoH/LUS1pOeCVmR+cqmDCYS0JBR+Y56sXok6jh7mgVX/bovqWu8gHsdXAzN
ldce5cimDWcIq3Ys4f28pdFSCAuliNY07b99FqlzRrE5jIoLy8VmOwQMg6yWXgPk1DWJ9Wtot89l
UEBucC7SgANQVte+QESYAH8ICAuulXntJkqmiWkSz7T/ZjNqf/I6coOk3LBBXLsD4Fd76p8wrFs0
QiM5sLRLosm1rQWJFLVd6/DhraPVMJRN+85Z6lAXNsKGqsO+l7FwxZ1P6EOBkBjdPOiXJi3fBr/j
SDPm5rydnr2Z+WcQVLSqSxufQ8s3WpPPtWxqDOCyddxlmhf5su8YAhiDFx1dL0ZVyZxFpf2JFDI2
WLzRDF3ot2q3P4us1rEcDh8plh3PwehUJaR2kALuWeEv4qd+YbssUQwSBUKmwXbpQ1VIXDLG+gmo
bHQMu+F7TAiOKuQlou/aaR2W4SA71J7/UdHbb1Ot2DRZ964Z+l1M5b2fk2A67grAodqzjSfzzv1/
d2x3pDXN4a8DrTj2Zn0KJ9IUSTgnTDZywEQZb5Rwxl5hntkMQLNgOIqbNAgFJCzhBOZkmlHnOBa5
AvHxjXx4x935wjrQnDtIlcghY97/YTWsWpR+Lk3rAMfr8f9upu7ZoYqs3fwfw2Tr4lIGxjmU0zu3
zxsS7+dUVtCjmZUFzHkXpnQ+lRP+q1sduFeL3CxEJryo9SnmlUS5YXldulag2NalO1ULYEzewisq
nWAKce8hemtdC3eo+Ax1rLsVG6hONS+9Gs9D0hyY+7jrRkTv3pxKCPv4u2Kub1sWOZn9iZk0cnjQ
3cgftdV/JJ3HkrRGGkWfiAgSz7a86a7qat+9Idr9eJcJJPD0c9BsFFJoJE1VQeZn7j23KfSdPcA7
VWIv/eqq4/6a+MzzTJ2RGeoSFUF47g9wvVNH/u1ao+NcNa4aiZ8s0k0g1VeqgT9lol2I31fgtwdb
D88BL6E055Nv29Rx6gQ48ILzehuHQbWzzPRuDigbtC/qjW2KI1zpUz0UZ6PRy9lePrch8/MwyO9d
/sLmby3mPwPKV/s4YZZcl4RSr2ZVXQhy8xDR5QQGu2G8ngVnWNtdY29RYklnlZkInjxkGxz9OiAD
FpxQNzQ/MEhzYIV40ElZ60THAy+s5y5nPuHim/dl9meofNdN7s+QgvT0eOba5hc8iUXX6z7Welx1
bnKPI4HhJCW1ofRqrkUFhi68tNzjTWL8eU1wVC0py32MObHdT2byEJf1S1BOL7Ia9o3X/wZmwq4+
espS/xAbyBrxWs0r/LNPkIfuans8U2Zlz1NaRyt0AR+KFpUvogDmMD9mEZENuf8zEhMAViXfDC6h
MgkMIwaoZBlnNsEH5LqUFI5GvGVxgaG7PlpOcXbZ2q87mC0rQJjYSJtp63HrEQJxiUR2nw3G0XeJ
4sVDVpkuSvpy7Qbje6IA1oxh8qwt89lsmms1+lQu9CgkXZhoq0aWxll2Qnj/GEAVWbjQQnT7Mc//
ZKouUQe8YIm4kywICDn/jmWHm6w/SPjKZg1IabZYIjastRrQe8n9wEHneBG3H72rmJ7YGFD2lO8Z
nyeOVYqltSS+gpSNuqzJEmaV7erht3EGQRJz+dep9l4kLTS5GYWU2JNVQZZj6q+o6bcFt0/NpxzY
SZiN/2bL4JAwYEJB8GOb5WEcvS84x6+dHo8h137oBd95Hr/mLkE/Q3k/DfkLkkyeF/erQCwfxLa1
bUzEfK1LMVrT6paz8917+O5JYF94MKnbs+D12ktv/qZe/8hqbVfXxCdN1obt6mEiiEENqHXQ5LyP
E6sNknG8cHpGCrdvac1pT1yUN6RPWN1rSQiTN2g8UOUIT5SQjjUbawFzvMS2qq2HyazfZTtB7Gpv
TjxXjOuL3ai7dyCkwA5mdknT2BxkjstJ+Gz6nBaro3stpunewmqRwaTAH0sm+RDMn7k070qTwOui
WQE12aDbWznDsLZn++pnPS5QdcpQ7VT8iLOn9zFLcycuIuRnvDh5Tpxf4JxgaG0MzRp9tB+Sedy7
vnuqgghMpEaq4Czu1tzAkj26H50NMR8Vn6GoIbBaTiRo+GWGHUoSX+Q66YHdTnsXePoNMBZ5Z1hl
EfLy6v+Q3LwHwEJ+JJMcA703JVoHe47fYiTY23DTsx0nTHTYsbAyQXxQk5GKyM+oT7YKjh2SRcxm
zp812mfYH3t/oinr8WE0AwlIklpPuQB5ZgAC7vw9E6VhqYqIx8k4KLu+jiaOELeb3zwiAXYdu/+A
SEey/+Z7p5l3yE/uTBv2khumq5yJS0tH4ZvAmd32XxpS8soZoCrKN72NsFXMbWuRr4UPv+zHgxzr
b80m3ZMToRnB3s0WVCZnEJPRX1d4CQ0xUT+EfZPYzELcXii0RxfPzbao+eE15t9pni/dPAG5Lw7x
6CKmh8hEEtvFxzzIbuAYpNVXzQyzGB3uUKJnZ+cALxKThqB0lYhtwxSWXSw2SqsYw11xUzFvWB+d
HPauvtefDbLlQQsPTCnbh1gH1xSr9Q4txeMo2+fRIhOqZH5MZSZvMmQ1BBQszPO93fh3psteHeUN
37Vdb+Og2tPS7CwQ+ttQV7++W70Ao+1o7qG0Ms56UwlOFYV3BPiyv116Q7cUj6MAMRrlADt1bjGO
bwyuSPQXaib71xHBtyXyl2EU7I9jLXbJ1I50RSUECfClG/ZfjwMVo217xzFyTn2PtKccDaqCJnQh
p5st+YhjSHITWS8BwGnNwCxMRujY7YaLoDgmPZaHrNt2JknN5NpDNgrB4dXlHTCYLWJ8njnH/w2d
CM9T9DwvxWsG+qcW6Z10nV2MDivOK3TMiDqU04N+awdYwQsxqDD+RGc5W+B5+a4t3Kvthg9NGXx2
lIsbPDS0hUa8SeuUwVO/ZKU3HUdM80W0A6qigMEMGN6vqpWHqKTnsowK3EZ8BMMPynH4ieJaPXV0
qQ/sImLow+MNMskSzu499SMmORJNfjFHPjNYunVDCeOBc7dmhwJNEzjEIC/Ia99xxYNgAhsSlgg1
kUu5awvrR5/3z7GvzjSeD/HY3QODHNZe1zLmxJvOAGKRq0Ih2aay9RZ8V0Jy9PyBOCq65w/XIYIC
ZwJG0TB7QSHNLh1tyBnCaXefJOETPNRLm7O0meWu1yiCW7oAa8FSBahUZ1miRjK//NyF/MV8pSme
JyxMKxyjuxE7Sz8YB5CRmzYtP3yptg23pZsxtpMSHFR2ixr1lk5oVex420/ZZxRWz0MS78gw2cdI
60OGsgyg831ZTY9zYh5LD0tbzUKeWzLBxOMIA8y6c2N7d8xZofZ4AHmfHvHlPCoxn3KNahSLiRyz
09TJV8+qXnGU7SQu4n2YVqR25uMy/jlgSoBVpn5wt/Bo+5J/3Jl2bPhrtGPdowhpYWgtgAdUmA20
f+87jAUauEFR3NXHjFXjqZmY6dOf6s1YI+6ZbSygGopeEOFoKE6ESkAbMtSjHYmnTpvvlV8wXcgv
WVkeIc29OkbzUpS0eGBctn7Hl1Wx/wHQPSCmypcTpibyQRGyzjybkbkl7HMk6uW59dFEtS8eO8RR
lGeb/+FjRLe/Sid57Ybkpxn0TeKh5bL9F/o8GbGFIGGuEdJH2cuYt+Dfaq6wMLcunZneE3T2o3X1
ChjpDs3NxDYU1Uk1TdBwJWGFGGhJU3evjYVXNe2Cy8JEYv366pfo/mzPqzZ0UnTaxQPhq8c29L51
O/5l+T/sRvdQrm6V13Lq0uZqK3oQmXXJOtzdhrrOXX9JhX4xan9flYr3Ls2e1SCLdVV7X2GPAc0q
cGOEQf9WECvQm/3jbI8faAMY/GjjkBr2Dg7sjkExzLoe3qvbmYKTg0SBwfkNi+mdYHPmEg2bTypN
fyz+ojk4RX2wwEPICSPxkS4RegWeUsQ6GQsnnx7bMjX3V3vyyBEixfudef/L3CyilbB3uKFq0jSH
l6nM1amELLZyB7Lc6uQdjO+Lzx6eXKhCbssASis558PgPWtRPwsXx0XSvoBAxU3r8udEvSZATdkp
vYfEKFWG/9EJbrmpRpJqzhgiw5g7k3wJsoDqTH8Tq/rSA5eNAtxsdegNh9kNX0OctC0RC31cotgs
EM1IQwMbBxy4DuLkZtiKaM6yuqDbhoUVUCA3Mplo6YxDb0iU/0w2QG2WaxG2cu04xF0z7j95QUlS
gtPA5sN2G1UpnS6RLH4VfjWRfmFyeQeTt9mlhvOF8v016nCbjnNOCLfurm0wPnmmc40asWQCelwB
kUwgvBQPDXAuVxYgFdJ9iSc08Meja0U/9kSCfasxvvTaH5AL8BY0RnHngNMesOnoWm+Aazw5PSoH
UEwg17hI2rZ0V27LTiORFVZhCgmDTLnJ+O6Fs0NazFRqOuQ9GlRzeNc50j/RZ4fImI8B6IhVQthx
EcyPy2zMKRGyzulC/9CgMar91NnvE31MoTicwunGmpVKbnTvY+CM9J79DgMZxbektU4gd3I2gO6u
Rf8H+KbH6xiD6JqjRyJvb7MXPDh+kNzh8RJrb3bu5nQmq8Wf59PcJe84qI7I8eYdW1LnCLsIvQ0D
MN/J75nCMlggZfC1lYrRECPPvZVMfD/SyZgA9UNGeCvQirSVb2binQ1Gi9LyfkM7+5wIPw2b/s/L
k38zuit0e9OnsDm/Yx0iTiWkVhrto22z8RzK7Mh/AnsMKTsE0hvXZTssyvbBq+Z6JWznoScZreyS
rZjpYfPqhqmRALP2FzDnTorx0WsFuHyKfp+yYDTNt6EM5KYa9JPro+/iWGZrYiSMQHO33yRAkrcs
04hVMiNzb1uCTWzpTbBbc33ueGZ2souX4BgGsZ5VIz0LCkADHiJISaQbXqJ/wkoPGItyArayX6DJ
M36A4mjI7AHH532julM7utGZaI9+a7TEwXIjMx8l1CxrwNuAzWB9TmpTVhE4HI2k+uEH2th0U9yl
BvJAp/xKYiTbclAsLXj3UHxiNMUIoOoFsoCFeoM70l+ZTtCvlyyArqUcw430pZNqOrPhZ3uPQS5R
WH9K8yGdylseMuMVMGuYZby1TfrhTKDMCsvdxTO0EloIGMjJa5ZwNPnBBGrFsnfzCFwAZBs6FOYg
m6zN15OgUxS+JjOwKYf1ECXuimDfh3GxKY/4ZVfdQirH/nEfGy0yGitjcqYaDGta2puhqHsgzkm2
owtDMwpXNBPFRdsgbTkJGpTAg2sS1wc+m0ALvPNFdafjsTr07njv83+XGug9nTHZZuCkNGJuBmCN
rZ8J2Lmri+ahtpHXZc0durQjcs8YH1v2KBPiz7lD0P4w6iCuxN2QD6Q3Tr3syIBkbErSi3MfgEc1
AdiK7JvGWTSgFEIWeBswbQWjRRXKbMzbGWV07OHmRiFyuF4fmhKGzSLgNVEcd26wSRogx5Y5vc8N
+zyzdj6E65+A6T54jn4ZBaXfNKxZRe3mvB0JYjBWWuY/RBVfh9zfmXl/bgdG8VGwkcsI21ak1seY
OeJ2XyfpV50xUK+7nVu7Xx5pCcLVmzBp8p3ZEAEWD8Wf5TAQMBtxsKvknJkpUuR4YweSVATrYIaW
s7ZZl0girn3X/yzApkWVPHRhexh54arIp6QKpyPy/AfszmiOxyP7N7WK4/prcIxyTUgjbouJeLBZ
5rsEQw1Y5GMkgqMlmMYPGRtTs/mawLhs9VhdjV7de5DXG5/sa4ED2KOVke1iNrbek9G6Q9NtrGVn
3NIoewv4RrJy2SuVLGS+FXtSNDRnATUpr0uS70KIMD7uNwIJIyNsj/EIsqSck6trls8oSVERzFdM
2lCskTmu9NTcE5EE7t8OTgDrobyiN6F5rl+Ax2D7ATJEhtOF1K5r50V7YBPM5SKqbxuCqdk9a1/e
GYvpji13E0KuaScGnwpdnYdJssrv2JOtSjWByQ2eIlsk28CNPgxf7sjfuMOY9xCwQiiHacPQ8TbI
fp+l7ri2tfyZGAxOkfXm9s6nPTcfIkJ4Zc1AMvCBMpYcj5p5BygF9KWpvcFKwQqwC5Em8HKpgjWu
/y8iMyQBOabJYUwn7rDF0NjPr34CUoegiJ2C24GS+o6SZTuX/U237X70cJfq/pR47d1sV0+O153n
NLtl/PCOMbyIGVFjh5PNFzhuup1v2X9YrqlahtnZkmP9wF5crSVwU4P8mVSSPrL00AVu89Eptyrs
71CKPXUtv4ddmA9D5m0Hpzophj9NWl4ih9QAHQZv0iHJxy37w4glyDWGQ1O52yA2HjDv7Es/+R4b
95akxq7xMaZp/zFE2Mt6EM0gXacfPeJ+WbtAJ9IFfZJX8V2mp4+y1D+Z02Gjiw8Fcuu5E1vPIwwq
hsYZTzCjstKh8E1PJA0dREkcU9jsByyXa2X4tyHuHxMVAnwBM26yx52a8TermeXoGH6jDMQ1VMN9
DCuAKIFzYsafIOh/TcGCA3UqnWiSvJh9aKzssDz6M91/6xrf1SI98uzQ2fYWns3C4QvrxaHGIeTy
SoAmFI4++UZzp+pphzMATA7tD4dT+YjgndHvKB6iJifVnHmdm0Avaia6XSiyOA8650Q/sQXJ/FEH
/dlrWU/0xhA/O2yMfFG9RhNrfhxivCEWWs05sTbjlH2bORv2sGYNQrKP8j2Migk+oT52fq3AOORs
ktyZwz3pulPYIhBPdfQvqgGCk3EEj4UWpYxKCnq2Sm4SPQRJji0XKNfKshjumkM3fQha2e0ctjj3
gG1nXYk3yj8Ql/3TNOzBs0W/XbS8Id70m0fJm5KsYiKd3feFta/C8dq6Ia8Mijci5+F6tqgfhlNX
hvu2198e23YVOe9DMB4B6O5cz9tOGoml1jiSESxYLrucpEne8t7/ytgmnExzaHBh9M96KpkH9Xco
PnNQGr27CeDb7CM3upgRBYvGlM7ikaiY2XhvVfIaVu6jUOHNE+0BIPJ9MuRHkgLIHhxIY5NQ/mG+
+dPWogTf2BXL71hmnzGyUOIq0AKn9cKLaG4Izy5BjwROZybRKZKSlhzDN0/xHIYOiz84Q71hbQ0H
iLVseG55oKkZbS/fJBZhJmPKPr0LxupUjMN76+o34OBvDZucVRMgd23sv5EjeNGyVSvd8qzFJCVl
ufPDp2wwlhrfBBL+MvKnHk+jmz0Tq05EE2OS58E2XuD3PJEBc8ODxibI+sETdlDhdBiCgauJ6y6I
WcOjclkVzD/Zy33P/BOQ+F8n9NRUnldP2cUmQYjpiQQ5fIhURZr2sXD6V+rpF/RG85nMvX9TDMgU
r817x1LMm5E2x7zRPNGwBZWXP4G1fPDRIG3JCMecHtNoore9uuAHqBwcACccKBbWA4qWixWzjh6X
5iRUHhAOWefnXFVv9WBiPsw05FYn3scFoV1g7qFH5C0x2ppwBAtEBdLEgMN2NG6OIRSFSw75vBIP
QPzvBc/7vnO818kRb4nkJhFu0iEtK821Ajq0Co153zjkdyGUvJl6PMQpaoipSTZZ3j9EKPpXVUem
s2CgA++Xv6QARxqb7mH4f2gbe3Lb1+e06Y4Zd3dp5rcgGn9tvEosasD8TDlkGMny1OzbI55/Ws2E
6VKEUh3TyjmtwydINN564LfNi+jFJw6BhyjG+JTWPkdDrQ5sqH+TSv6Gc7BDauhtWcoBiqu2Ln0O
7yrSRKu69OV4G5IaNnaOKck2gidPdA+5nLFAU+FyrwAsk9jWyaUsutdCy2Np9+8u22EA7aRN2T1D
1f+8zQP3RMJ4LRutrcD56gvWooE2r4o2cmVQnyGP9OQ+z5JftO3jNk0oza2BHy+xOQeHtv/MlQOk
tgGbNTRCbTJbmDjBcBVy9PIzLM4xCoKDVcRvaV28DGlX7vs5dJfAJnLLZVKvnAwyAlPn9zRndAeB
j6IB0FbbVkerVJhNfOAmTBa8OdmSU7xXo/4cMxvTa2ZgRCSNUeLh7aTZvRB9XF1KczwWDZwLjZgB
NQ9nn/PrS/lVBY69HXpixSUcwj0VxytfyXsl1KnmsqJ30M0OwvHFLJjF6w6EJGTKxsF82Fd0CjbH
sRGHt1TFjwbytmtPhhDnXnlrHZdQHwdlWjizUE7id0Ej6iTzM+L+O6d0PrvMiw8NjICVP/hI9eiz
d5XlksRLeg2iEw48OxH/JkOAawhFvA7xqa/CDsKTKMDZdHz/K7/083UpnZNHxGU5Z7+R6d4HGfHf
yUwSW7IhLZrNdzY8BnP0Yg94yV1GEF1C8V9nLcb5bloRMsSpY3sfo48Fnwb5SsLzN0DITZgbzPit
09g2u85Efqa6+rkjTLhqOYItBYfVaXUNMYCot0Te+lBcPAZC3Z2nkftI43nKrReJ8GIldHw1cvlO
A8ycw2vdN/gN575HIFgR1IVVnKIchD4aBCvZo8uZDp2dzSwO2r+hsLtNL3jwDNsMv2kKMf7N4V1g
+NY1Uza+WpkVaLGEc9CJWtwPDEt6jY2s0iZYPg+TYjMxVDR9hk5j42PZx+gkPiyDf1UOkGEt3IKw
NNg9xKGPVwccNv1qSzRV6bKcXhZirjttgZbd6mr4zjq1b8ErjEmJw6a2/si5JBiwI8ssr/Am5ROz
mKjfewQQr2c8GkB18P0laXuUKiBgYxhStphmwaAF4Q8xROEOGYu6cwOr4aAlXVPQGsF5I3AztqOR
saiXom+yfnCBoA8tguCQZ1Gw7SIb4UrSI+wDOkW3uM2TkUQg1r42sAt4EAWTUU4HgrgXw5j6qPqJ
aV62uO1AVZW8pURqtHKLAdfdmQGRtq1vbCwvPQWxdVHovQozPjpZCDUvwESaB/qQ1C3nHc+PVY2v
ljNsp7wk/Dd/FADrd6NhohyN07daprxQHWYHBixeT3ZHnxDMNNxLp+Cdk7AZVdCvioatLXWfs491
9NH11Ydbmm91mk6QExLGG2TT64xEQBeo5qrvsfJOY89wtp+ugMIY2QxfPrwB+Hw+bmS4pyJOMUmx
O12pUPykCm0LfiSxMduZGm/6Cgv1KUrzD8MqB0CJhrq0OZjcFmNuIPKvvJhfQSFv2jng8Rlnajby
nUvp39hin/HlITRgAgsakQQel/zRVT00T46b3fxUvlvcmLZjpTjEaT5q7BkbhqwDO3u+eSMJdgF9
fDPE1yIaGOu39h0D52W94b13TF0OanBBxNBFEe72xqCdzOngQ0XMtfzKufPmbtjk5vDmBsGbB8OR
DQhLHAxNmzFyQdgQuRjX5bmMGOSAsCVXMUo+gyUAGmgIdWpX/fz3uVGDHEXA+zSO5gqfHWqJmtUh
cxKicpwofM6k+sYD82lYcJkT8y7RlAWxNROUSBz6spGmNfuHtFttpig99PX0z5aUV7a2GOeG5hnv
zy1zxy1ZuIiAKgvBX3ZUQ85SsfVAwKvovsjC37QbLrLXOzcnF9QLM9TQXcrs245+w3TA2FrFC3UW
IRuxG3wHeOTqtixurZTzPon1pamH33ymqqClW/ztJZdwMr2bdXvhzEHB6WCu6vC7I0Rm6jLA0FyN
0B2xBkN7C3oM0SR3FyQmhLbFI2W+G2ZgncBQ3te4JdRQ0QhzlzdJ8S/3Gr2ezeaBLv5fHEkstxoL
TY/Tmy9xfAoH2OFRnN4ibGBdWYMSVoQboiIhX2tAXN630/1YNgwZMzJKzUwD4+cqnWMukyFku+qP
vX1ihHgDswL9zIMcVDlAD+G67rzSekDSBVGtRGphdvknyBQGFRGPaOlAr0m699QYn1IC4sy2ifd4
swRijYxbPcjDHfEwh7ZU9S4U6MWUQX8VwWRfJTk3PXXZfQn7q1satam3v7RIn7EO/YtUP3H/oQvC
YPBdsd5ZiXK+g7//NhccCaCE6G/m6cyrwLREQOOKw/4lappfaXrOCe3GxWBUTMrPs6rbpyXSEFoL
+ncw4ZvMM/Z2bfOOF8Zv6SVfWI6JX5jR2QfOcPR0+JYYSHuoptjjzR8shl5Kotb/+/iTNxNE3H0Z
CT65iNQbFG0dKYotr6jva3eFT5T2xuYT9Xb4CSvgHt3GE2YnsrEWj0nN/EDBFLHN/FWlNiC3WDnc
Qpni+VQjQs+MszFbZL4xFC5TPPhDCn0/OwxZsRMwCTDmMfkW6UflDskmjMUn8z25SpV7qWCQTKzw
WZ5wkxYWHNqoP/M5j3O9NaP0rw71Fb3qfYdaiC3ZzXCHvZW523BuD05U4lI6+Fn81zY0BqxzsD94
+4oswrXom7u2R4bRSfXeTxgSEeTinx5LoFT2U+ICmGrHGxwdcHXQKEFL+L/lxGh/nhyDT0V9Umjn
weBoAaLxTDLp42T1yPjmRK0n7L4nT/nuncMaikKWnjcSPglAkoAax7P9rRNjiY9KTF8jEERcerA5
Xc9ikhJ9z7W6BQqd1EQmTt2qVwwVDbZtFsNagqiZOXUKR6UEfOaET1ulsffh0m/cjgDZTMyYP1r1
J+HkGUUZrPoJC0oQIYbNE2J8Are9OHa3n0L/Kai99ypCagdKFOElUjscwPRGSNFCI35B9UYTbHZM
tAvuwNggOr5Q5S+Kjy+bSdkOhNji3JvUMYNouzcoqLeSanUzJ2SPslO7DaHpbshe45zv/WIVTPp3
EuYHqr5jTFIa6UQb2SKcwYd1xU56KnOGsRkPVJRHd4oRkjVgCZhyvJKKcgBQQiTIshT5LqCLE130
L+6Q/xdZnG400FwG8CgKrSraxf0Q3JQhZ+7dEGssLBwytKtnqcw/P/K2rEFu5gRNS9bRMXf1c2eq
99oxsy0mBIBUkKLYxVmQsowLasefIUDuxb+7biYg43259/sq5BJdOjlZ3Li5nTeRtnpdhuMx0NM1
FAPLNxcTT+ngMvNnjIHYFcyjM0ANs3NQNSPGt49REcMs+wZfpz1nztqfewflAg7GNDTlNqntd92V
067Iq+6jcLLhOI6dt0u60DmTVYEcwO9YWMHynJpN1+Xhnmnf9OwW9klImzF1swiEjeSlc4z8TnsU
93aA3Vm3xU9ZM3Wp2DusG78vv0rD+3E5HHaDFaklcdB6LcrkVLMA3uoGP30l3fBJ9xOAAs1TBQz1
TSC+Jsqriw/uxNtJ6uMvv0N8qkrzS8DPQHLlgjOev5wCUWRB7pcJpZ4YctQI3ljZ/GzDuNaD3lKs
X3pv6o4tWhGpm5csSNB2JL64t7ueZqDzaaFiX75NM/y7zLPzc9A02XeGCeALHhm1U5g/widYyxln
ckii5rmVSEvSaXaBCpWXLk3PElYer4kvzlVnflYebu4QPc/eXTTZU8D6MCls4o47pAdYPqARRfNA
ByT6DUS8eWMUQqBeJWGCx0n9/++i4PYIQha/lu8phltyeHexQ314CYLOrmZd1DE9xPHa7RuFjlpY
xgRCxILjWuJ6rGvxEkxL5JBVAc0ezf6eSc4EXS8OV+MQwKJGQLrLGZZvq9h/jCrb28U+OR5OSxJL
D0FlLbrMOnpB2p5DIyFnJF1wphU4AZbgGXJ6yajIDYwLaz+2rf2IOyOZDF6MJe8EpWR3cLomvDij
bI7k34Ffbm39ikp58Ugo42NIK94zgccK/oe/b0x0kPAUU3a7hgLv7d/ydn4YmrC5TUPTbrIYf6+y
Ym6SNBtZfYSBJPWOuEa1QXr8pyrMhdDvd3buPoyVXGI/O73SQcyh2Ez5ZkbWuS+dyljnjXNfOCI+
OFP1mTEceGobAmIWgkjAyUeb0vmroJYWuJeCHCl8ytTKrbMvdYfhOempoSJG61lOvkZJbc7cKCWh
m7khWNyKiEasLjlJifQ/ghLWtOjRkv/2XG/EsGKDqc36qFM/pqezXxvTJdVl0bvNzjMDmKchd0kM
TWKG/VHUb2Ux/3ICIfbSjrdl3hXgVGOtIuKGLVQxuupldIV7cL1YEc1dsK3jDkEFCAfDiL/mJMAA
QggavXGDrrTBaMkmAiw7E1kDbAw20om1sKZXSAPClPUSV+Lb4oVCr//RSjNUABa+A2XBzqVYCM0W
KRIEJY1ryRLyLeYAWY8mLvkwG/odCvn8SIrjdG8lxNB4WByvlJFLZJ7x6eTtzyJYk6r41EzKj20t
+TFnXVOBJp29Ca0y5etF2xszdLo6QXdOB5KPIwtgiBqamiceP1yfhfG9XNjq/WJIiBz7MW9yjqdp
SOstvOdi1QqneIyjqL4xZcz2/dBEDxQnCVr/bPpr/FDdu1ZC8gF+/RU5dfqIVJC1XVz35zjyp7WM
RwoH7m5QHpANYvMctLwTiT9vWjsULz0Q7RebO4dZI2R+U+CMCZQbPbOwrTB395AwrKA8eFPbPPZh
WuzTGGPUIv6VFyJgku1y6wEUYBjzrlovuAbpUByYmXfG3rLn4YPb31h4IRDnZBgc4W1ALUPEImX7
ZXX1f3fbxS49PM7pOVPBqWk8jfafxObBs7eEkTyIHISkl7CILhpAIW11SQDsJB5gEQbl1BAWfoiZ
qfye94l59kQ+r98bDYST4kELK7iUajAPfeM2aycnUDskjWxTRP64Gn0qzjB+6KqafDsvQPGcd0+p
CSWSBQAVElsXZbVL341ah2iyLvZ8UkFCiLW+jIgfyXktp/ijj/z3fB43jWTGTmYdecPda9mXb20i
aYj6OzMU31687OWzvReYrxXyxl0SCnXxJRoLxmAG/bE9rhFk9Y8t7fRn1bb+Uy6HmConK62jLJJ8
HTK2IB6qb76UYETs9DFcNo2PCsYn1KfiLU7xklmt9203XXoQo3uCLCew0CVn5ptHy652WjGqsuWT
JaprrMeRjz/SGETdrkwdBqyduDn0KzvPA/DGu++9z9il58hkXkQjg6ei28lmsPddmbVHEDjRpmaE
DHlKovsPmCd4RXIYS/0gBsCJtbf4mRXKSjO4K0vLBC4ePpnmuAsbwoMgBB2MdkJjPtB2GrX1UWEj
WqUD0yDMm9BDZ3wdIrmRltuCGYEz1E0Sl8bQmRu6APWknfZseVKfpO/LdY3iCv8ZDVGIUIauSDzh
FDafyCt7xnq1i72RVXHcPBbJ3JyyCpg9s8xq67XGzLM0a9iHCbgaNlG7DFZTVEfPlMFka6ptl1EI
wXY8TwGZnWKG6OX/S+aWwa4fXseyhEoGayL3UndtR/7GWpLAykYnq8y1KmQMnfloFQPz7/qRMT++
Mx/qTO7LLZE08sY4CIV5+sBvPJCtURxrSFjMLsZP5cev6K0wqXhombllP9wQEYxyTCbYbs3KYbi6
WFqfo0V8QbGJQB04YZF7ag05o10HIPIysFNr3gKynRCkPGcL+VaatCSoEXnMm/igKvUHvOKSVXjZ
DHW0B+JXTEfcc1yztIsChBN9Gq4Hq7kNzAM23sCCOWv3qo0PUo/D3m30vuvTT58XQ42etfWVYqcZ
2//j6DyWZEWyIPpFmBEBQcA2k9SqRJfcYCVeobXm6+fkLKZtxqb7VVcmRFzhfhwZM9fh1ujwXLYY
i3WG2CEd3BPruGCdTCQmWFYLUjh/u3cBFHnqRlIWrLjg5JTOBrUH/KdAgAiWuOrN7Ast70m6zj/M
1eM5dNpt647vbVG/2pjGd5qt4Yq165kCZI3rIr+vlmmUl2ccF5tEB8OOYhn4ZIvqYWCBqPAPMJzG
NlAQnAAJIgouDFVhJCnjk80BKIwoyaHycx1HIUbJ2oCEw/Ai9WZ3VWO63tQF+atuVN81wCRiacWc
IQDdywmVriEEPkWSGVed2kerNwfO8/g180a6aInYaLIFBMzQ21dG9+W49oVCn9S6GHCrZZVXXBJ/
tQUEBaaB2sEnAn05mQ+cfecWK/mCm2NTTbN5YRuPs007R89rnySvHH2GvO+6k7Vt0EcUQbqx8Xsn
Iatxl2ELObUM/yivNkbh/Gun4p/RF59GjgcikI+uxk6phvYrtYA+dZHxDC8e8ik8kFRsB08/9br+
S2swCYtLwgqOPcEPrR20sRla0MUaMDbrnhjnMBr7nSuMbBN1EXE+SfZLpuNbouMD/Iibvm8KJ9uy
METO5d3k9c6j9S71/N7nSXFqhfkjqhC889KdOmJ7NlqwTuw0WyNAmX+5rO114nDQWIMs0UtVr07g
oCyDO7cGtkTH31NUL3mlcPeSuYD8t7zbCZFTaoLvRFWK/UBTfRp7ICepTB4CJJSgO4iRG+e7IrdK
p4MEmpGk6EGlukVmQ/VrvhBDwyEdzMeS0egqld0JXUNDo4Gi3kTvuaqce9DRWIcbUrmI9Q3m59xK
x7OXESOedQraDnS3d6yMAQEUErOJLaLrUBA4OirzlDEiZNxXVYwADfqC3lG3tL0n+zLsfx8i/YBF
fkug/LnLp+/QVv+ssPDRrJsn5HQU99qZH/um25Mm2fgV5I1VtoxwOZcg9TD8G9g6cKbTkKCWIOKb
yOniJzANYIjSsk4etgIJawUuzoOj438SM+26md0ez2xerTvFJIPLHKwyueLSBOmrCHCgXu2MfV1F
GF00Q3i229jjECevsj7Hcle2dydIuO8bxBQlj2EMkx9DInMXd0D6ksEVsMfi3Vj673rB3C/v9P47
UOzoTeZX0YicYQEIv4FCEY7tjN1jgcpXztPVK/kemFLtqjEm7g+azLkgqKFemCTxPKymUoONoGJ1
DLwuZLhCO6gVUJjAldesK0fW4u1bZfewkLKcA+IOSNAjSkNAzEidP4HCGffvZtk36IVY4Eqv+JCV
RnA9NeQfpERXOAN2MDBUCV4I5kVmYvOOxB6CQ12YW9nzP+3MKv3hzjTMwasLLluCXKwjMJNTl8R/
dcTkyq4nNsAxMBBqFwIzAHRNGZQeOGr7btHJp1fjrBrcILlaRYiALnON7xb439qm+SvN4GtJ0l0v
Z9ikqNMsz9yAYiXqp/nDik/EC18h9vt6rQuoZKowgnW1KHYCgkn7UN46Q38Kb/qnAgSgmWR1YgTx
2lbOfzrTqJBbbRNqF/819HCrHLLdY4i/7Ezon9pUhfERhK06Z43wdsPA6WpD29su9RSferfAVG7p
1zRswGNEp2wBseFRdFZp9TlUPWvwrtDn0K7Gw3i/eiXZGttEBt9TG01YkCfxPqSu+mqlV73nCA8/
vLTD4DgBIELuTMKFcv6sJIHVGZbowUa2acr60LX7xaYs9U2w8ZulIQ4UhdILjz/6kpl5FAIyGKiO
n6lxU0vnkW1TTEvYHbvOPHAgIikIMXj0CYIX7HP63M3kHJJFa68zEGqrqlbhNXDmdN1lKDyjqu42
wqW2FxZkFnUPWEkdzC8Dfd0WdEiLi675YKh1DkwGABaN3l4N47gO46Ih9A0CSZSJc0W3+WRZ6pFF
LAAWigIO4KWDVp4g/AqbQO1NQ3z37RQR4UcfqGz3o+rVSYz5JQW2iO4mSZ+FEeWHkGXKtibe40QF
CNjIPVWqfAISL9Z57x5DDOr+YnKLu3xiGFqBo1ohmoI6Rlos+5tVTfaKecg+cIvHMhT7OnDgY4Ok
yY3B8fGsLoeZPIH1gEdo3dNk89oj/v7/Lz8W04MVWe4qFPKvjbJv0YuPdESJbfX8jQQC3TlOaNOZ
wGZbcN5MmYbw2y44IYYQK45d3HWpDpwjDks44/bo7ituWrvA/mC59SouWA9pA924ZvO8MwPWPXhp
D5oU3TaPD+VgMF9fnKMyKbNM68VpRH/Wk1ecKrZJ9zl3uaYRoFYayys4wqe5orJq5rFn01lV++r/
kRjSCAnJtHDENHINE2HiFVPgyhLM476Ft+kweyJ/dA3sw06M4GhgAQ9uz+MJshuE/xodiyOeWZkq
ZGb1obTjdyzE11gacLUauFWFfBaOsS9l/Baw2K0ljjaLLSXiBBpZo2XbLM0FCOgy1A+RsMK1vcyP
hYliv2tSgrwqzlkkDbtq6G+xYjWQWn3x4iFh8s2YRtlOZPERRDZnPPFPfibtoxc4gq03KpOolBfF
5OUQaekejDuXB6q+PILGHfHJVtrce5YZAEBmOY2ylevEKWfHH3MP2pnHi7i2rHp5ilviwliKdUB0
BV9zrQXEsfoVcZNzlE0jiXknESJdWhw4ZvUcdtp4ZGsUvZuB7NH/1HjUTUOSSR3Vj2KeT7WYIeQn
gb7JNPBYdURUS0kaHkYjDm8c5nrjwif2K11Nvh6aXd+zS4Lf/BRKp0JZhWKLRR6xXfZyTl3OaxIY
IxrNDoml1t3OY1LpTwqCx1Kj4KoAM0cZvwVsw2hdOwqb7ez8V7GcGPrhM0qhOvTIy1ca2PvKnUC0
Lgxg11wKzCu8u7dhDC9mw1PEFBABG6ntbTO+13NrwDLtu71Q3IJ4ozHAj1Slgtk2O3+787sleg/b
8q5+QCqcTLHYKj6U2aW6T4mVQ7vrvvZO+cMKlRSRsHuNoZGz5rcGGqbpPFTxf9aoad+GImaAgnZP
JfA2A/vWendPg5VwoPfWP6d1vrHqd35r2K985A9lEh05UtDpeawnC6LbqX11dGRThn1AplAuUCaF
av4BM83+UiXfLfknqyUn/MNWXbVBMAFcRiw8pXC8NgkqQsQB0cOMYRANmyxwoqARUUsgH4qkhiDQ
jjRBqE5Td062KZj7NeGIb1GZP3sm+0RWlHCCFYZiVOCKfVZKoSWq30AUvyVBUXnFECCdhyvRae3K
7khsvoNUCLoGS9KQvyFwemy6XGmY4cnnZPAd5Us482V0xSYvxLhGxY2ntgv8giENtQLTac9k8IiS
5h2Deezzsoxbo+UIcVX729vGg5WxE0ZvcaxFsTMn9leuZAtcOH+MUq+RI+9C4IsYxXtdtx+BLD8J
W8bV6XUPFWFJCFxJtIgzvDOoVhv4NOGLDj1r0w4THVgkv3qTOtyVmLQag8FO0Llk/dCE2ob57gYN
z16v6gPQkYDzmyyZrsATETOI35SwlXissxMdfkkQG+16kML8VmH5XttM1ISV4o50uVXJ3jpyaBc4
c2sLIrJV71x3ZsKrcOUvQfzJ4gvk43whWufNNBMDLgAlwL3d73pGXIhlX2dzcTawl7/Y5BHvqLkR
MLswdc/pXGH1oJGK3bfS7X7iikO8npt0txjIwAhWCf3GmRZGDfG0tjN0wmSKYLYL4rdIoirsYhZw
5YIxDZzbVzOhSFuSV8MRN3za5tZW87gukh6ikUblCEliN+b2d9Ahkio7708XbbvpHRIXE6t7lEs3
YNE0P5WsDoFFx6wWD8N0K9hp9eZJ4URrnPonC1vSO/FsxCqEfQRnUY/Zh0i8c7yAd1ULnUeK9zYL
uHGWOvsO2PHSvZNle3/O0yEnqlKxVemic9kNBwN5IBVu5e1pR7BRsq2zalAfeeH+uZb0RTfcOEce
u9H4Ch33U9toolSASZR51i+sKb3G9Nnss55FR5lhOgJJfI+qa0mgK/S7FzcfGfAQABDdGbBR9dnF
fe8Ls0HxhpBjLTSSzSUqE78o0vxoGPKGthcr4Oh9iM54GDRfjewf54VHXlMar0bslYgoQ+3j5+lX
SYNuMLMgLYHGqnA68ECOnuJMc9n9BC35mo5gSh4VoHANULQkAH547l01PJGpbudwOaquuGCPg4UI
+2uuxNmOw3GDUovpUEvsR2ugM0ObLH0bTyQbsm+hki9kn0Qp5fY+1tHerKKPBPuvrwz9oHIMAEpK
MCvLpxmEz6oAe6Gb8O2+pmI9CVQkO5OY3W4Lbsp1hqsCrHn+nlt5y6SIdv1+9bZJleGNZoSGJ4/s
dp3/tSU1tcOHuQL+eo/osHFvqeRiarZIMu0/bep6vx8k6ZnUOpCP8ZNwCJnr3qivWZxIXLTovgY9
o8S2WW97mXeYCyfzLYEDE23J+5SXsJEpPjasCf9IPmbYUrFRtbuMyb4DVrTST1PJjQsnOT60JGqs
wo5zDtn0Y0lbytxybolhrVCJkYS9JZFs3PQeBTmAGv4yVSCiva8ypJmZcXBggaBpNvSOvfseRmV0
QD0wEZ4Rs8GTw1FScTi94nIkuSJlr8Bhw1xcEyGnG0z2suZgpIojCG+JYWtNhrMLTcx84OIADSK/
8hX/EXCSpQtLuWr7yC/7YtqO6cI94dR/esxHhiWN6S9uDd4tdC9CZKTm2myNFTCbKQvdleLHLpV1
By9rdpA9IIK5L1YBElw9BBb8v4ZBfpayO2KV6xVsNvrERTyVNyI8mTaOnp6MtD4P+TcZw605znvi
0Oo1wrdyRe4l6bdYBeg1o/tWPdq2c09d5PCr2IFRkjzTTRfqk2TDlRMCvZ66k5oyUtQUVODaBEla
CuctN63TyJPhg1lbyBAf9ZFFl7E2c+vRxSphVsMaFVO5bczk1+L3JGWwW1if0SEM1WPImYw6LPMT
GPY0pvKBZVXFUZx723apMYvrfVKyBCzGuUDX7DIwBqaSmDM1l+2afrN02X7AdbN2CQLm6HjmPAD1
OYdwnCLT1/aITHF0Hxj4EHgoKabuXwtDo/JWgYC89bau/HBcPqq28MdmYFdGB8l0LnahBUApEye3
68Qdj4Ljswhj+eAmNYzx0f030roVbcA1anhv0KTytd2h2G3dhWIPSE6BemTtzu4vyeevo2sSNRim
Pf15X5FgTdrdEd9m/oatvaR+nhpw3SSxE+Q5GjfOgoZNm5u+DVkyPOucYcy66gesK13ZAYCyGWd5
i40/IR8jSnaJR1h2eBOJuybIKNYTONUBMBJM6TlBojrPf9XYmgfFIOavy9puY7TyP0x44xdyJcbs
8WycIGX/uHRhm7SoFNPbSE0f9Vx3kAHdMjy0gMjvwjXv5k4dboRZiXvBGOlCbMcpWcjAMvLW3dv4
xq/lHCCmdy3D+28YMWDt7bG2f+pYNlveYwJOoda69DG5PmBnWr4Tw2JUPBj9zQ2nbFMPZsPsB3Q/
h7PfIRIg5mT+yxZnYN9kE+pSKZrIyQOuXp6b2ko3SQrbJ7ZQXzLiAG43HC1kT4sYQKrkFHM2RPOq
Un7rmZcqbPlTnRHpSmBcug5zcwJ9CUnoS6HS+eyl1WPphv+WZfwcFcsXWWI50GIqEB2zVnQJ6bO6
+O6D6mKo+2wTZA7BlPSuBid+NkGJIehPpPOyLnHu7/owK05WFdZUiuUtgA34POQxXglUGwaJsmDb
82BDXrZq/cEdo2fZz+SZVVhK8Xl+WXIKH4JBRH8Gy4gL0sbgKqIOLWnFKG0JHABf7ZTtFFmcgN/6
8Ggb6P0KM6/p7m3vI04Rc/DPV8/uYLi+3dnW1nBJRVai6G/4QFgy0E8gZaIwhrRAL9CvR2xjyoHf
m1Ug1hnsUIPKDBQ6zj6vfyv5lFZSA8NewdImsnXyjlUkEGuU7lelJ3+Yur2B9GMTmI25aecoIpAm
fxtHiwrWS+avThG+ZiJUD20cWgs7n3mynlobPbig7MDmI6FhgSqMJ4+1ZvucTXCQ2hbOCqZKfWVd
7P2LzeFFkQ7u6GYnUZ6oDF/veaqGx8BS13aw1gY9OnIVPs11Fk7HwcjPjH9CZvz2jzeHz65trMoq
wRd2D6sLnzWRWOvCqRBXgAdq8lfeNC4X7zEpmSIHw6ttoWUn2+mb1e9Ase+8h+bduzb1lGsh4YxN
e44w+ayLQJDObTX2V4O3h3wMheWto2ATbvgUaFIwB8G6ueHc29etouiCrV+hFajb7qNpLcbvXOuP
OuPsXfDHZRtpTvl/xDnsmGmaN7RIclW143vvDGQ209N+G6NxGmSe+04tGZyHBiaX1mLmV6IwoFPE
1yDhHow/9lBeiXfdEEB10pIfUM2RfWbqiUKSXIFdjfOaEtGEkVdT/O27uoj9wIjObtYzDvMkXKtR
ZZcabIYmJGPOrlkivb1NYvyeSzjlFdfZZx516gouixyoRuBR00OLG4oVBWcm+g5EfOdR2eb7Mrnm
Q5lG5oeYWYvExfTrdeAAR5eSIOLzRRIpuA2Bx71VPXvirMOplxui+yua6L9lchAg8pNnrLVJGXLx
1mK6ThrT0Oh6M5aHARvUTLy8nOI/SNnvdJK/8B7odTjf/VB0eJytBcKLva+l91ZY1PYoKZ7Mkuio
hno7Dx1iGoHzxDFjDv7fKo//0Py9sf/xfAMwFm42q35NkBsd+EI+OHuJmR7ns/Rs4ddeQL5Hj9ii
KKt/CRJa2KZMk+8xPZOzy83x6KrQ3faN9VD33Z9HCDwdfvWvMxMUp5ZDm9SlR85APnMUBYLMNimX
a5vilq5JBe4F0tJOUxzW7TjuQV7rV2UkH5kTEE2ITmvAuNrIDiyI5ck1EQDwDSpzfEw59PxAgJsM
dMK62+AFcwpOrJavGaESGp0kTZOXZKbdzfkWDr2XWWv6bVRdZZhfySS+mnjfYU00z8qc/3lojn2i
zZmCj0G5sVrG1g1144ZQumcpW/YeIyEvBlOqGvOIjDs2pTGrH1HxMsYNu0iJaxufSLfqgvEPuaLp
pwm5EbIvm4fI7Wu28AG5uuj77HqJb6IlK1Uym9lEvDyw5gYrRzHMHNoQxnIxLA9nI2OLxFT5qbEU
ppohb6oNpAnhhzZqTsgo5S3EDIY+TcO4tEw8vO6ArmO2VvWYZpfQwVFmN3db2WIKMMVsfXFrsaWw
g7+qj0jpSnpBmW1SfWPhXiHMWLZt0KnbJDhmhwTzEEi8vyBjudDeQSH51MttZUQ/aEbwlgyV+1Qv
ot0zAWufGlb1CLYbvIOR0wpoQEkhD6VC1zVHeR6vyWzga5+5nAdToXAlOSC5e3YR6CneaDzBwyFv
1Z193GYPcz8lK5Rfn2PH0NGlZ9dB+VcLJ3ggtuGUIJv3w1B4j1PRGliXJ7XHP0gQ0ugU/3TY1Zes
QPGeTeSFWBb3lU69L2Kct2oY7DUkgt8auDpIdbcDdYMWZobf2Do9Pk9z000vqcQ3oDIkLs1/KjAe
YjTrvNQqxpZhwWCIfmIL7T3WRMaaiT6GBl86BNVV2b2H8Oq97jNzkO/8kNjczull7I3zkn3xfWxs
2/nVjn7TfUiGuCvA5/bNO5kBpACxMKKgAiUi7UvHWiqYlxWboochZNdeBtuk+OURHuxLSekvq5lp
G5kR7vcEBkqT4ogg/p92ar+XBOPRfo+LOARd/N9SoGxSLEV6ltkLLr/lrA19hF9w0xoaFHMcwmuz
mZcHQS/GnaOirfaTQR1dC5MN1uyMeL9RvEUIyNSQuCxynQ9a8dd+HjAH16dpDF8smR3ShvwM9vAK
o02d/8ep/zxERuY7OcF1aqHKwy1fGe1usFo6SCjKqwyYzJlzqWFnVelVpPsnzRtVgF5Z4Yy+JF6B
4D6a0dAHzRr+BtW9bl6LdLzV3vAwTg0GL7vfV5N1s63sjdH2SwVhwMknOK3zG3Pdv2CKyhPVXsPo
jHILaWUWknAzjc9w/Q4NmB5vFocouhABe8qT8BirFGNyflCe/XJneAbRArgcvBY31A0TBkj6pvtc
avYFXdQcVQ2Aj9fh0mblEbDxis3kqsILFkXxX9E2LwFzPK/7S6B9NcPz2D6auAFFSquMdzvoTpnb
nEUwUuYkzYkJxWOfyBNV1jlM9IX7kQggRmoyRHhgXeN6P2OQttJ/RRr8ZHO1ztLhmNjGwUz6fuU0
xjEOkCEX7mrx4rV2UGa4AiVypzdsDWEvVEe3lE/h4N1loszHK3Y+wtl4DSIwA/t9nxGepB3fkQoD
ToOiAMdJSQiVXiDgmdj601Ii3AvPqW38RahSqeF9Zj/whOR2NNh6TzyEefULV9p1fgIx0e639dno
7+359x3t5JYCPx/cqNICrJH/Z9+Ht9m/phePUw8CYWbTYAAUrJ5xekCP0mvl4RxpAlS6Bm53A8Va
jKpxZgO8GrqGIZ3zkczxniaXATO4kcTF6U/p/S3ahDEMhfD7BN4od3/gI0GYTNDcY13AQl5rOvPp
VCSun2ly++7qctL4IgudffYcs1Bwh24dWPprmpxyXYfiDW/qoYiDZ2RUj6yXHkh5WU/xeGKHu6sQ
tCD5u1UFldVADpewCIFnfOyO/TVdFLuPIbq65vhUsJv1KvmEZv9JEQAAjg1NuyCWtc8BHWYbkmXW
KALJh2b3SwytbRzzuj8LIZ7Q251cFOY8FiOpo3gAXARcJCw558Cez4nnwfoMNwhfkWg2R7Mgm7QP
YxZh3CNDjUrw2a6GTTOgLKq/RTJviF7eBDiyUzM+kfv93U3JS9uoX9tuns0B6eSCY2bo+ysos5KR
zbRly/0YifbV7Vz8Tt4u6/VDasHNTNEyEPl1nHP3Ug/WERL3RrDQBwzAXLnHODVsZWxu0OtvUIaw
5nJ/49ZdsxZk4jBcYmO4tYjuULbsgiCADybWM7LhsAoPbglo21qOlj3uiS55x4L/anUtqpbaH+38
0xzEPsZGGBJSl4S8U0v+EMd0GU6yZdb7Xy/lF9ZCtvX5JUBYRzLjxuOMrD3wQ4hzV5nnPtPQnjWC
lhZuHAG/O4dRnllVPvYfFAjg7eJm2xkVvBDXAL+TmPhxGaZykm5JGOZUqH5cB4oU4qmXkEztqsxp
CPHMVsGh9eRjgE6zwk9FoBb04SHZOAaK6r7C6kWJ9OU552GEv2IAa8HU18XZK54fjVan2gKWJOmr
2yVq2I4xeH+YpBmGSIPPB2vItoZD0gMjHOppXzjzXUzNijDx2/61qktIVRoGfUcdpS+TY8Ig4xR1
zH3WWjs5sZcCFKyogFlCPApCj5P60whRgA/ZizMmXxkuvjqIN5OpdgOOJ2nb/5VWf4UTeklKiz2S
gV6mmexTG3MYkmJUpfJDSusCP+s5pDNaiajJV6ZDXYDAGfWbyZQoNMWvZlaKJOwO62vRYoIFJZmU
VTq7KqfCW8VwwRnz9eL8W4rwgeE+EqLpli0s2RYaiTRlapvOf/H4RiwhaLipQewVblLZ7trlvoKt
NintoukcoPwcPO9deANWxxgcHUREN9wZarb3ATZXFsz0WG1NClXNppddUtTCpwge6jT66HhGDSBP
FpqKrPwnzGTtUBYWMnlRY5gC4aNiZlX7UEDAYx+DsQ8pbEx1e1xY2fsogmbYN96LCYastcGGAlHF
u0rwbl75bZ7cgnrhcTo1vTzQqz2VTfqUDs41TbgAx1tKMwpeYDWb3cq8D3F7scHNjOa4W1thvcFY
fvN6FqeaM7pEaFVW4Qf5Ub+DdP4bsnAD7IWH2dMr2S8DKD3qLq+VV3BjxyKiLfSosmg2cOB4Xmey
63URLUpnxKQ1oXFmSrb1JnRDDXLSF6go86Xol44iVjnvho0AIBWZfm4p2h5b/EeM6SY/V6giKOc5
RIwJiXT5ESmnoxWl4M695OItzq+tYsU3RBx5TvMalvVpMORPEfQISAwafuB/8IanhuumKhZ/KI1r
WqS3pCupTzvrAYrroyfLA/qSkxuNd5rGsrbmCnGedSSjZPHNxXytJuJwmsXYh553dGzzxtj3ttz5
216WsANu3WsqxFt/h67Le0+Uubsx7LzX0VxutJCvC4TDyHXFFgFls5sa29kTZXKoBrUJ2L+7eX5T
cT+uAiUfsrsuC1IAtgUlwk2SqJv2etwVaJOsWCqUMebjGMSFDx7zzZPjE6P2m6hopMy5Z/skP3J7
RAciWYQ50Be2wewFGytmuRgmdEMQlD97SqyHoQzOlpSnvqXYr2tYwzLdkrBJu0+QcDCkz8pwzpPG
XYtwsqFY5t3CH14wyAdKrBceypxFf0h7gdCCabZjVCmKDPsn5r+sZzW3LBVDlt5LqDeiZrhq6m5m
VwtyJfPOWWjQOTSfmBSDo6KH2JSjC6a7aWy/z7qPCa8wfRR00vDdiMcSsKdgVu3U7/Q9+9Z2Dpqo
n2E8t4bxofH/2ll4MBYClszlwrCLkIxgA554iwX9iTxhb0UkGbVLvR/NeuMMMDx0iCqnvkZLAkTx
yQ75eIEGZyXmzA6vR/tOwsuxtfIjlsNd52TboCT1qo22QWL7CfKemXdZ6vtkuMaTyUGETSi8Q6M8
6yin6lCWXxbaNHbmFCL7auFHP/fjf51NdyMbSDiqPLC1Q1AcudAVhh0qV/Z8WFjEV6KctWREVj2i
cH7NvYMakLfgsLqDDiYeNshT26bhCvqpDXtad8Fbz+YOgeYo8Hjn0T/JKBeF4wUqgC897z+jFo8D
ihqo41eEF2gOLVCC7vgcAsmnKKHIIkuvJ41pZ5bDB9S0XVML5kyReHdp5Vfq7jCwMWeYcJD4U1ZG
3T60lnyuRpqFXiIen9qEzajVIUyba/bLOZxECFouknDG4lrhODUtjUeNoUz2N9rZ9BszLA38uWyw
vwzuIs75sKChb+njAc5Cxr6nA9oQKue2hVer5gfB/UbMsoXgKTZcb68Hjgb8JusxYnEYQqCZBgLr
I4ucS3AhK2j6/D3NaRR8LTxSApgj8NXgCRnSr+BN0bZx9QSFeYJjQ0boO+Yx3GXSQ73eGSc5e1eJ
chZdF+6NdBgJq9ckY9CNSvu1cnkEEMl10U/QWdOFXQTuosYS26kFX/3MCcE6uLKzksDXvrly7MWH
OBqdS8WLQMUw8cnXxT2EVSrcYNVgMiYqGH2OBoFRmjti79q592bNnLxo+feBdq4gRwiesnfMRt49
J//m36d4kIb71hs0Nw26Ze2yh0zxtXag7RIJwQRJ2L7sXGTQwnsVZoBxbiCJJtJkXFlKf2QyhqSQ
5NPdHrSrMsCcfCCsbdRXRFLTau6c79ls7bXEVoJWh4RebTxp2+p/I3Me/Nxyjcd66GF+cbjJObyZ
Y+mbdfTiRVQItovUjPw22s+5NlEwq/dcEr9UckybZg7wj7hjVmHsupl8eH6q8keZox4i3mQrYf1q
Z+Es7wgEJLQzfzaI8gaXC9E3TsyjXUSln8riRlMDTYDum5MtvPal/GkU42KMOBFqGbbCk6vnne0N
y85UlO6Ay94KI3u3RvM3ckP7LOtSHvoRy+3ihApVgEAdlkXPox6rjY7K8lBoqIsyoh1R9xeTiHEP
eWLXj34r+n24hH/gshHAKGz1UdmSDhkYp9RM2Tm1y+ukmq2FGnVLscgvEAE9JUaaATUV54pdfeF3
DVzoODLe7AhjGBpptN2aLlKW5HkYMRbVzkE2zOk+sdt264jqTTfubhh42ntLf7TqrjZin4xTperD
fW1UYufMrHr7+3hgnOjakkUj6xDgAaNsfmvu2HIvb2sfngShvRVbF8xj3KVt57ZnJ67lM6qwxDdN
oByUOi/IGUnMAezRiVPUuQxtJ1g7zu7Oakbqdl0G6Iv5yJzFGykF631YBE+4Bf6Czj7McN5qs7iZ
LRTYpL14HZyKEHsihvsW5ywyixneL04m66gN77dt23NtuT1UchPVtQjZ8DntYQIWmlRclNLZOSYM
Br4GF6eIXXpfSquj6GsMKTyoEyL9OYwe4m65tNRxq4SufoaHCuhAvFSqJyNPzdUmc+pv2Mo4kZO/
dGYnyZ8OOAVqh7DFASsaPKd4j29BbLp0vjvU0cpR26gufTBGGt1AvQrdPnhGdmK4QqIeRD6Z/FKv
/QVR1dGhxftKeT9zar9mTnyuCxRUSKMeR0HxLkOE8cRudK9TlPXnOOhS2JZF8hSKntMwmWE0aD3S
QUO/kT3UAXNhvzUWTxWl/hHuV3MJZ0kQBOa4vZGH7ZrOkjsGTyJenFOZKb9S03R0A1wBUdy+jEE9
eH7TDhh448RlrdAGXic3sTlZ8WGOM4JJadtG81GbuDVkY5mbpUUnFOOL4GS1buw39m243OgYD7UF
GsDS2CPw5k6U6nm+j2M2+q6FsRLhSALOedV206/ZDNgA3GqbVTVxIRmqFUg0BiZulG9GnnYHsKs1
3kEkC5j4gg03+Hil5Dd+DKOB8temIE1SOFII/WdTf9Ve9qWqnE/d+xs895ch9gmtIfl5ybZPOxZW
tOhxzW7HzY2jF9K6NEJPr1w8fuWWkPjEWz0Xwd5vVMIgnL54tHggctS+XJBbPO9vJvhoxP8EQGyR
AVxyB8IHIe/IKIopNfd12tOo/I+j81puFYmi6BdR1WR4tQLKki3nF8r2tQlNbDJfP4t5nSp7riXo
PmHvtXN5qAr109cGVyjWAsr6bz9kZRSGXPIusxFdi74bZM7Ca5+VhtVgjmkN2J2unNFFIQUq59Sm
0aeyeK8XXJOsr6Jzjo2FEYrDf11qGGJ4uRkrlV9d0T1LvIOrKOveCMP8JMvoW/NF949OiSGCyH41
1byiSdoXHrP1zFl8kR3gtK5DeIR36rsz+wtPGbM2t6ZcmHmvxjtO3XUfwWbKgPe7BMPACV1Vy3gi
78468RVrpaGkFo1bbXrpvJiK8sJKeBcigBWWSzxT2OFD8IBBQvYETL+ua/0wom0gO+wkxvBGYjcK
J9ek4KGo3AhQsjtCbRsymbTsjqHR2MoMYEGunzsZImxNPxCMnuExo7srSDik22ZY/1cumX7GrE4d
tq3WgRXq1shJXavkRS+NQOc3PBCm/VbEzkuiM8fqo/sgcCP67VfVAnKzarQlyWM2j0eRdQEn97bv
GPwz7715OoOCMQ2SZaCo8BEazonS/+60FMK50K+uZb82k3V3NfOchM0t9FJ8z0a602e4DjOo5miq
zXXECnitN3XLCkOrtppCpa9DAJIKWCtu1RO+rnA1sI+6hXb1HFf406OxO/ATuO7r8J04Otgh7YrV
1IfsBkSgeM3/D9ww6ycm3ERqe/9i3UUx60GVr5vXlpSw0qphr4qaJsZOd5Ec343YvZaZuNuqxivg
zEEriSZBIsj0AFvDSjOppajYcZGTU575Qeelj6bdkIOss4UPy+rcaCBxXFvPb2yNFp4B+hXP954N
cN/jjJxN0BVn9E+4gbxPbVAvscIj5ndnPKgXXADsJbvCOfYRxjuNHb1HGiHlJRqsojzZtvec6uHd
hSWbuGaAFISOoun+VeyGNc3eNnG50Svtju1lJ33r3XHQiDkx+HMQ6W/FND9OJVSp2Nz7NqlIfTu8
JVF+LBlooH6UF1W2f6NCwWnEZ1KTMZmXGRY6ZnW+CHKvoBLV+xsejM8GsQXK/t5BGx7/5mbjcEsq
KKTojnSP+jBOT+iDPtEwv7Gemx9QrNrrzEJRqkdQuCab/AXlQiYMeZU63bXXrjaJLbHSxya3nnRa
CSMTR70uixVqQIXvgr91QSHNtGuZsR/ogn2Z7vsSrSGsKWK+JnS+5q5VdTAU1W6avS+rAG4/lHG+
I0zAXkmvj1e9zXXtw1Df4dtFBWDDAHLlfjYnh6NnFE85c997bek/seU9aqZkTxYOLTJFgM6TXyZr
N3bmlWXG3S7P62vfEOvidd+8VsX5Hc0t3S/OOk6QagPZyWPEUBk3yg8CAmEVynHmCXGeuL9Oepwd
Yrt4Scz2ie8yICgpMDhQY9yMSrX/R9avSXR8HvGMILhunlC6YB2iJcA8E1hVzbfAIyefK40KunIC
Qhw4ngq2alrrHuM8vNiEYvC+uD+pAq1Ja/2AZYLUEecQDkwklmTafAlqqpDdT/Ulp8x7MJseROI4
xwih8zOe7DczJxu38EmrlcbfMMVc8eaBuxUpW8FIgpS9d+E64sHvkHBWDoOCCqMgLJ+AxdXHkLXf
vmZ/jLFBEQySHAe0gbp0UgTYpO0vXiFzU5X2c+2UQTaj7C/FaRzZEz5Q3Vs3o2FZtZVNZe00vwxi
347XPZaGtegL+6FpLLlpTYEsRXvyEkb/YSw32UDQkWy/s5ZjF33v0zB5zKvH/By3zoXEN7gXcMU3
MKvPkHXIf2v0z5J9nmD1MVekBsviGscRGplSblMCsnwX2FCL6aZoEsbqAFerqj57Bs9NW6TcmM1e
OJrNEM575c4+ZoazqbP+Z+hiOFQ5RNexCI+zx2Avdqb8YETixW54GlJkMEzCmfQrqsuYI5qH/Dop
5njLzvShjhMXIaO3BlK6M8v5Y2rtbeexiZOzF0gP9dso3W9M46u8sTA7ZZhL+xHVW8evQOf4DcLx
yWyLg9en77aQLC24ZQxRIJSM4ktCvDBO844/s++HVYqQPnKm5dY6O6ZosJPGPdjMeWsmGJJnibVD
Z3LLmAxbmjanS0CQOvUz6nFl6PfUgjsdh/LqdhCS81R+Ee6ssNpmn73Soj2/SVv3bfuHk/jbl8wX
kixncSUjuI2hx1nI3mNrx+qflUbvIzRlTAF7u+lepIroiRRMTVadWeDaMYlWFWteTzG8He1kQ+93
r4zsWlquuyo0cMBqFHAyHON7nv8QW+7Q9qWrvKhiiFeVcaTQrGABdAMAV5MhgNBPbg68GRxHM1BE
2uh1BfoIzyjJSyeN12fxT2omkQNlYry3TvqNqoc3DdhEktcaox44lHPt7zyVnElIxwHsbEYvf6nc
aIf/96yRhizyCImdfYnc/gRZ7g/2Fqv2CYhOiKIqd06itUJIujGM6N5oNilQuIcG/sQ61sCUTbHx
pA+1OtlDkuAkYjSNYpgU4t54wZphMNQDfGy62XfX2g0S1urM2mXtTe06toGjoFukVG7C17IhAKqq
bilargfUYvvQby6al2KMMAiZleVfj6FENgQEpun8GTYErynP/Jnn6Gg1EwIsLutytp/puDA2K2J9
ydrGZaE50KPY+62nfHo1PMb+JrlWRkj6QksCZE9bYzq/7AMv6UwKlJmM6Efqm7LZp7NwyMzsq66T
o9Gpc+7WCLwWlyKaUXjP9UI2Wa6Uyus+1eAfaM0x/7rtW4O+P+jFlK7rSN7DLHzvxvYj8acLboRt
LOBZVLyAnS+3o2vvWpbcq14l+06PDrUjN6qAIj5j8J3oY1n3b+zI2Y2FavGzVscGMNFo9i8ibWHL
cRY96J57Qya1I2bvE1iv2JLBvGYE+CZM8+osSkQHp0vuvmYx6s7U8a1V6zjfxES9Fnl71SfON9cH
kgWI6QsE4YV+Y9v501tW98w749J/yBNIU4OW7lBBB4wYP7os+vR019jA1ZgDYtXFaYqkdgnj8NvQ
jPrTclNxc8fSfjHL0njW/Dh/LAsRbd2wujudENB4Mw33QH7EqPOIXeIltsKPZDBeE8A+LjplYaS/
NL4Kcyy20Fyr3ijDblVevOBAWbKz04FFn0N4Z4zn0HTurU9t6bd++aTLGBdyuxjglRRXmRZix99w
CsOEu512Cz0yo3STDK3Wv2vo39wk+le380dtas+9Kw+usmD+urC4himIyvGWWKm9Uk5yybvmXMB/
7qcx4z8Mzw3zjk2XmAhjkuJUOQisOn98sefJhqJt3Vov3MTuBPlSKlxJMQnUYnxGA9Zu0zItMV6Y
YPiqSVyq2e1uUEnhqIh+L7UpcMvmC/Xzvmo1Rqb+sdJK+goz/zJjeSuF3+7mwrP/dU7WXpnDflsm
wOaIxsEd4LvJ6mKa4tmOvRcfSRu6LvAIi394nImwHjHNkKXGMjInwXCtW25ysjIB+8fCd0T/gWdg
0DzYb0iUiIwx3xFVQoaaMDnEKnqXY/SXa9O/zgMd0DXGlVvGW7Va2QZ9Nv/O1nDq3H5PFxSfXFWf
0X2d58V0ajP4kEO4btRsPjMN6++u8gtAO437HObtRggbN4NBxL1NpgjYNzk2W7fN9iwdCSTGSDjM
8pFx05oc3s8ug/ZK27AZPAnSrnrSdSjFEketzPVPWRffzDsOSWYA6ojebZPGuPEqCMULz7nDcwRC
46Bn9tEWkEFJx/udbO1AxsCGYvg8OVjmkWnB2pmOhEF/aSmLez2FdQOGUD52KrODsXHCfaU7r/RW
OYMl60KoskNEh92v2zHi7LVQGJM20EwuSaOTeR5NhRa+jy79TBFXdv09h8riTMMB3fzemBnsAVx9
EjEmE2VgTU0i94nvCwRvfI4SBz90C7oRX89sIXSQVME5IowC9dpD7eTuipGeG6BNdczwJZonokHy
k/LDBp1QhYMElUTYyd880Y5jy6eOyZaDGhRdXyEowKGSrKSOrMSJPjNT/kNTE2+MBvJ5yYWPCsz0
6ZUgysxe99cuOcmGrF982Vl0lR6Vj7lXoif1T7+3xfzYiJQ/Msd9xdGJ/wwOEQ2hsUfR+miQ3+ei
Ehc8hwQgoRWyLG+FG5lSyBt5w3O+89zvjzqkkqqeb1rKHNJc1m653PXaEcEl5tOCzUB/y30WRgYK
P23YT5basuknW9jrj6iszNUIBnE91YQS1RX5OpxkhfWltwzjhJs8t6aLLjEvd0nXcwsWqE81l981
L/L1BOGvO9SHJo7OreFhVZjvQI9ZElhQCptBF0h3jfGtGtpqhW0N+YPPWxtDphA551yZTyTBOR0j
ruo6WfU9E+1fq2BXKMH8WF8iVx7hm+102GOhwWAgbZg7ezlCZX2vm4uB2WKmT4jKzo2oq3lsmJWE
WK0hrEf2hyYHHfJzKEm9YQAD1pCm37Xil0gQfwcqY7iH0hmYyWTsVBbqlu0NWATrud2OeVEc+wY1
lhIFt6DDxlF9C9BqTkVRR5rQ5wRiHWXlXwZ4lEoLb0KBrI6EhY1tdvexwi7DxJ/hiPjoGv+e6eQx
zbH/JOr+KOJ0U0ce0UpKvYhypnMI013s1wTOZum6S2laDP8jy4xtUreBTnIEiK74E+nAWnePBDtS
mhl1oIn2MwG2higYXcekPlNF0+ByMdktJH7D56uSBIib1nVwe5jBQ7QjC4wmpUqrzRBabz2+pAfD
QbUIdG5dDaRCs5RM1n0YClB5xQtXnEmX0l5o8/6GrA5yPmckjhSyEKqe+oQVDHHvB6QzJ6tBeV/w
PoN4QGFvaiMJ9MOXQeo91QqOtMRq1m04Ric2BTz9/uOskJMUNmFXGDf3i7IKxAQNAHDMFihnlaDF
gPwJJOvMApvVekHBN6anuoHZO5AIFjRtiqPNLp7hG8IMFFq2ajygQnQNsbErI2cJpBhxBWo2q3m7
s15SJ5MUamP114Es/WvaGigJKkvKMZIzeQsrXtkCBy4P4qGejL8p9eFUJt6q6o2JMbT9AvGsAY5o
aJsqpuWXqtN+G46Sh7AACd7Hz4ldnotKX+tFcx8plANwVerAIinCztt7W12Y9RE0i7EDdEmAj9+r
HXVGsUX6Hn+Bz1Z7MzP7I0X3lZEOGjvWdM9Dbr+Vlb4fTcm8ZrpwuXO7c8ehnL0wpLsCLUSbMIeH
CING0Qz/sK6+duX81qC+4rUza/aV8zGsBGvf8JTlloEmovKOgPnrTZGXrwgtdjarHVmUgZvi7yki
c61MqDZAyXL2jYl4EF7NxMakbYeAT8YaiR2RJz7BAYHAsLMrmC92CSM6SdmRUs+N9Fq786ZCfN6l
ZOmI7jDniJ7yqXAvk+CkrvT8G17BhaiwfRapn0rr0kPr61VQLhCewWCG2A7tr2mR0eOQrLdCDBJt
WV/jiZiMb83DOd9J67GpKBkslo4jLqAHculOyI/2Hj8wmy1R2WI/VAmXzqz/5QAuVmasYW3AghgU
aKEpLSmWkQpBuY/tfc1gYJzGIK+4DtzuTRC6uPGRMqMhCXGf5GhcrUVLD1eFWDUSh5v6jbif8Kns
Y+Bj/IlJgwRCpHtCxcNNbadLNkJuj286cSJ+Y74XZK6Yc31Umr8tQmPHYtB8rKAbSaneXXtetQZN
fFJly7QJEguALPniuEOQ5Bmk7vh9kIwtJ4KEU0MeYHxwMDZvmuW4QedOxvLlTLzIjs7Y3Ygp6ixv
3mhZR6xn+ZsZ+gUz+LxoQ1tGonm7hlxKs8JaQw1wc2e5y/H7UgpL4M5Rj4Xf4wV7sA3V7CZQNlu0
1EQ7qWJbJ6Tcq5KkCmceHpX0ZEBhdlBJcqiApXpTctf18NhaDQ4aqM6oZXQE9w6eoVmHHphSE8R2
tu8bkNeQbwItWuxsjbF3ImCkuJx8N/q2LDqiYriyp/RXdTm+645cZOs7WLykkCQ/TdxuTMOV295R
dA8MGMC02pAHxF8JiGmTaQihQn3i9xu1thtCYzxCwpkutk9ZXo+Aq1sUdkCXhuKW9It+M2b+OXtF
8dE2At1eAwcp4VMKZIc6ItFNTOyQAHE1enE2/OsECRKpzJ78Yvh00cCtB1EQO2DK1djGt1wfT3Ho
71tmFFMbP6kMV0fRvPjutJsjgH1DfLJa51rF04+wSFsAfYCuZR72vYV/y9TOboX+ci658EP+2Afs
NyA90ITPg7nuxvEjbpK/UI/IVyqjgR09XpEJsy1rfzzblX2i+Ki3mnQUdkoM8aLVILVLSrXw0XPc
NSfKNRmyJ9spzqrFFD/X6U8SDvfJbX/aVu0aTz/KBDGJzZqGK1A19uvsVJdCWE9Njow0ipj+YjsA
dhXmAUq+XTlYe1MHS1NWDFA6Mhfa6syAaCGvH8OpnTbWEGPDNZH31xGpwgkmipwmE/H0i15YnzKd
WabJXWtJxqh5ax3JyXP3mUa1iQwAfQPorIeud8+F7VwQT6WwFqOnEf8pSVnDa897q7uDvQXIn+wG
hswnnymcxVDD/nGxSpX9cDdlOV09WMcdYstIDynPKoTwaihtelGs9aqKRlbK0W+Wo+qTphdgCCD6
cbzyotCkk+e1juZMO0wRUrdQqQNMt2DguwfK0231AZJ+m+4KxbTSG0rAVB4Jo4aMGULYpyan7h6M
7tcyKPGkhQi2w4Kfpv5BMKyRrvnTjxwxDLRHJ39Dhs4xHp7mKXnPwL1pdn3idEFWYLePJbAzLLOw
lKtYHtPY/ElrEuKUR32kxR/Qi+5YLyFgMbDZoEyTGxeT7ZYCnFGENX5GQEVi1ItphLKsirHGq/4Z
eNzEy1rVx7IuDqWWMBZzu69uZOulD8BHPMd69Ob0oymzz8LzGFzBCNpCk/nQ2qw+WlGeXWvH5VzV
bJQHGvdy8c+ZrGxDrAOstzG+hR0hNrqZoT9OsJGjowXAge+Wy1vdzKG6T5kJvaSK5ItgZvLQOnp0
Rzu71QHXIHLu3rPZLsBBGCc5dm/9OJCFMQeSiQXkepp6aegLlAg/R8hJT/JlhFBIu7oOnsSKIqsT
oIxqWS5R3KI4WHXuL8Q54xmc//9G9rF6zxIe3SYReGxnFcSpfvYzzVxrvTilM8VKY1NF+IDlCrfV
g9oA2gMj45Xt/k+JupSd1XScrPxfCkn6YTbqa6dnOz5mSg9rxIxhdiiH+/LQEX0O4+eAwh9ZagOx
pSVnAgrZa0fmUt1k+iZPGaENKvtNbMEGUO0jvXpDqIVYQZpoOtjHZRVpAjkjOt/P15DInaXyxe/p
v4Bj2MuoJjKPf7QjRrI9m7esbFF1s+vD0lDv2Ky+6syeI8I8SQW3ufToobCw7maQ+rNr7OLJCoa8
P86NwnRqPVdhd8hn/5Fu4J8Ox2PO01uRwIctBM+SEWNi9+PyasaQhGK9e8X3Qo82Db+1E7/HNV+R
M5Y/VeJcuOGJUzcYr2t+ejWoHQlVKVL01UnxODXkUpVO5wcY7U2kCpOvuBu1+GJ27S8eQJY5Wqmt
axpXnqzp2gzuUzLx8DSd+ZTE1ABJpSEMhgg5lynkMMh/TWutBirNTOhviULzY3fAEVqVkAqc4VX3
c4IELedDz/J/Y6r2ccMXHSKXILqVIj1e5kX6uBNTtC+bbs+/Bp+FrvL3sCp8dn8pNOGqbS6iN8yd
M8PwyXhTybfts9vsWITSE+XQJA57iZwcuiaZ3hk2fEkbcleiC2CPAvVGEvdv3zjpp6Jt2MhDaAbt
aN8MXafemDXgYXFuYIrSbSM5DmbfnyVUwKS2j4AG92nd3LG+8jqY3jYE2FHbqL/LgdGAa02rYnRg
yswceXqN3Nf3p98pnenrp/daac5x6G2O0qaw6HTcm3A9ruFwIukSlhG1RebtYAKh2sC/iGwGZ2J/
0FIfGAGU5eM4aYwr60xOTCdk2uabMbe6kvlI7L/5ZNQBp+nCGkC6R1GiDx2KshQ7olo10PRVkEGZ
Av83lRoJnE2M+wvxFu9jRJPxMLnIbEw0ieSs+lEFw3SGiGZ0PrYthwsh0vToNjQ53S8yz+g0DbB3
fFGpt7z2oZ60WdUENCB8ckbv2VfT16DYOnxTg2qmAwAWCQFgcPaRRJyjUzzeLK0DZ60JVM6WCs+k
+oitZwhWBRzx4R7KhBHgRxUD/0eVXckTXSaxVKpTSSJIZw2PTlTy74Fepn16bYV+s6EQm32cDfHs
fOudpvZosbSjVvXRiyVqUjeE6zIf1b4zGx2zz4Zh53Zy2ttpqz+nneEca7S8gSO18RYhUOFldPQL
5gPvCU9ns7FLO711KAa+Qr0Cx8vziHQY83gFMGl0N37IE6kqdkAklHlP1YB7hRDsZq0Iqfx07E6s
xEDobItndEMyg3sQM5YuMN7xpqD32xY9n1tkg4puveQ5soGDsDMK15keOmvdKdHqhGbLid34Mc/G
PG9HmbmwFHpI9ULLP6MxmTeyN7tAZeP42Sc+3ZnF31n79nyPNNPCEzcwsqoKPsqcebx88AC077Fk
hluRO8ucU2ndnwOb8ixKo19XnGF7UhrLceXYk3tWvfdJTra+F4KpkswiZvxGz2eEKk5a6KJUFMxE
Z+3nriCewK4mP2DCXjy70CEhQun0aSQIrHEG5gunnpK7Sa1qXSbW+DZOg7vHKT9gU+uagOslgiDL
E4xpm3c7SNkb3OBNMDBJxmCoQqA6M9EHrSKTxE3Ht76zPyC5YzYTRZ0ETBOm9VSZ/dNk6kG7pH82
1ewg3kDrJQgLe1Y+Hf2IXOUwoYP/8FVzjUObnEWzSHbE3jB6CQu7XINMEAdoD8O/eEYc6AvU8bTX
VIne4hK1u3zVC9+82WZjHZlKRv98TdJNjC6qqjrJoh0SL7D/jqigD5dkXWuAOP7MjrAEtELlxyyr
5ji4rP0fDL+bn22gsv9USnWo5Tr2b4l9Z4ZqXZaFtSK+xLsWIQkiI6zOJ/7++GeELI8fr4v/oZAj
karWrWOIA5hKyxbnkR6YE4pcMFxU3bqQerupW3KjlTHW6zlddHyth8WUlRvzWQnSo8I7JlmCb3xW
ECdSdK74GYbAIHVx7TsQ9kZr8t7dyn4pPN6nsZfGtfPTVz6Q4jFxZpYeVlOdMq2We5sKcUOCTqgh
CIKChP3dDbzMzTet4aKWQAN0Q/OKIE3EXeCFZfrkO33DIVMYb9PgGUEYj+YJ+aHYGxjrYXLhM2SP
uqT4Zp2PfAZ6Adn1TDbMjl1jFZfaHjkCO3a78ng7Jsc7yGTCL5Ar02RFYmBgXCExqrjXKAPAS6fy
hpWW2MJRowcXQjsqZBurqlnSlieQQ9whX3EP+NLzL2pyfnpLMqD1BpbBbj3U/7BAp++819EdPgiq
R59AR/ROII1PWEzVyZCVTsoNo3DSWZ26P2TM7FDjsqlmLztfDLcqvicj1N/83o6ogzuEjoQ9F9ZN
o9JvnJItNlXWq2eygZBVetSKTgv6CC3UWg39+Mjop953yIUwQbO4CDGdHZlyixVfkY+gUTEAXxmO
o75ArKld7U7mYyjn6c0jG83Di5f78dqeYj4A7EyL7KKjOwnbjxzKzR2lJmN/HJPRnx8DNlFm2r6b
WXGhNOxg3UQjbVNpUSqrkYsrnlp6H75L1Apz+ZoQJnhqVHzJ7KnbDhG22Kxv++/UbMxbrBClXrhG
2YWGoR9vfZfcTm/s2SxqxqpMvNPg+rcxCo95Taa6TWFOCQpIpw+Zo5SaEf4y957uSWW65dGfm9o8
LAnv9i4fgDdJcx5e0xw2NUuIyCKBGnsV9oR672K5JtyMtbl6QE7v3l2KrJiZr570uzopykPh59NL
KwHDxQxESLlo14VJ/2nDAqc1Wixwm4jrYqzENjaTU+WXB4mz3XaHj7HOw4BKA32U272MLXUG7dFj
A2SUycotr4H8kd9KQ2M3T6aWtNzaqNWaHhMO+cRdrJ61fNxmBeom/j9IB+zka9TcHkwVpS1NfQG4
x9yoxWhtaRPMpjw/ZyUxKeyXmXkkYBGiiEdGZr/ZaKFJVAAjdQJxam5mK7FWWlpuam062JL2fmqD
Fsn6mlXpodYcyCJMSN1xevTD/CURIReCOaRnx84PphaS9trfHcWlpY1XbjnoqeVPFAN2VzWPUD06
M1N44zPHOwVc3Ly29Mskc7D8nph3DrF6ylT4oln9a1ok7mZ2RJC1qARi4y9NM6Z1GWsV+pY6QF13
53WGU07SWWowy2LOzSQB+P7R1YR168OmOmRDWRv4kXx9BybX+ek67Dm8/KMRjG62pfMiac+XpxHv
2tppa7Kz8pvhlY8jyr9S78+KgdxIToVtFQHFMmeDYyFSKcQj1qmXKvQvGI+3LA3uy1zjgRHYrbei
aq1N4Qv1PWWpWKy5zeLCZDeLMp10Yv/GzAv1qTf+lUPyxODssXVrd0uSzE7aanyuURph/dlhT1O7
2fCLoBYiuaRcoES8bwUpYRQWkOmp0wWmoVFyClpkpVALV8XL1EQ/Tc217i6XEZHLl9ysvmxyTrky
5pvuTFetFLRzQ76pGvcLu++BmjhYyCsHjet2106hdQmbpEW0NsYkkEvfzYPKZw5pTliwRF0FDfMV
g1V55JSYDSP3COoJhAsOBNrX9tU0i+eixODP9g9ubhnvIISRiTk8aipHGjEaGPK5U/YuYrtVh87x
rsl+3ERoJtelcKo9+eLTQxya61wwexpdKjEk8RrE1YGWA/M/5oFnhx/OBrLvSK6byKIKF9efNW0d
0hVmJwYcB9naNTEukz4vpmrL0PdIYC3tIKioFGwDZq0SsamHB2bS0HdzRCaILlbAR3YZOltr6p4o
GV7cud1EcuD0aot6JK4dbFBJnlyo9fdpykEyxvaDbEC7YoHDwbCuzeqgs+x2S+MrbRjB5cOie1Xb
0mf13opyh3WTpmcGoWsDhILIlo3XtDf2ydQBMCpNPL0zf0Ek8peZScsRKf0OF8+6n90l6YSMbvNM
jRAMqv0oh/BcxR4QaPOm9d1NJuJx0IadBeV5yMcP24yYiOePPjZC2v73KW8Aw9QrSB2bxFdffSXe
9CUCgImfZ3ePKD2DwaSE7sIdS5tNhZo7rrCsE1t+0t35nk/NT9iFr1ZdvrqDx8Pq761SnYZaS5Gu
Em8fzevOHHc1LsIlfGwUd63A4gUCjKShkIFQPviPUVFuqeF5khOmLuRQKOtjIlirbJ8bfihBIIU9
lxgHt32EpseuB5sZEKiu8eiwuefIJ9GQvFAebzVjDsrKC2pWlJ6p7pYqdsUQ/fgMc5s+3AiPtruw
0qdkaYGzkJhlP91bBQ7UarBRcKX3sevYouOI46FvS2D2RXmMEFyvpeWRoTxvfUJOKvzhVHEjwla8
p8snA1/8KZomEiQXdq47frQRSQm29hYSWdtW8MVFsVfedJkJZ+toyWLZ7yLDu40uKSdlu4HRvyRu
YdjPd0LqZ8+0cPsUV9SgZ6fX4JziB668V16bZ7scoPSQ5uY2R0Mk53LqN42ORnykOasNtZuk/eKK
5kIQPQJIa2QdA7A3gY+XlhrMj4itE0YUber28D93qkofizZepZa/Q/Sz9wdWBGQPGbgmDMnqW44f
CRJOsjdWcdvtvNy/2RVEo8F9deAso4h/JR8UXTNdOut6xb5ee8s77TwS+FZw0A62zUm9MCG985w0
B6dVj16yzG3MYIqxh9UTBBmmtF+IjHfGqL0nGooH07PydT4WClJ2hzYoZoBeZeLqLxUZ5DdiUyY8
Jmy6vNjcFsnAS8oL43jetzCsO9t1cyUH/x0h3DEZsbQ05qOIWA2PfUNuqcDAawDVe+gSlse5nRB1
7HY7lZVf5DX/qqL5zqJ00UvGK5cML4x54YtIMDeOWrTyMuvHtSwcn73xXnvQK007L1bkxP4gm/sV
jjdtCkOFD8pMWBdO9a1YuA0c2xYDWhDM1D78XtLCjiOiWCRf2bdG27MsOn7xUjGE65fRBdcQUjlm
N4MhjiU6SbIpwaY4UfbWhJQXZoN6Bs433/gEQoVAlPXQw7slRgyTFZjGue7Qs6T53mwQ7yG/WAI1
4KDl8ncsgGKRQ4mXW/4zy/o8prA2U1WhBqoZvHtsfvohQySKliqUcjM50DJa3f3sLYCOc1/uPLh6
QR/qaFsIAojakR1LNLzW7WILzMyjN+fPTgSu2sGWOQhwLnDO5mNs2dbWLNK3sZA3IiLKYF7y7Inh
w7gnTx2JfRx8XH8xreeyEBx3Hlu8tWArzbSKZR3kvWPStz8F4ZdmxnDwno5g+hc0C3aUdV3ggRrh
QT4gQ3xLErwCfexREZAazDmInz57s5BLTxjKGE54J2sIgTEN675qOaaxXbKjXErVJAcRj0yPCQ+T
aA5fEgTmEdpIW3bkEPgsQR0SG5eJ1WCdutB6BPy+jUOxppW5ZJFeIMhEkZsyk0B09KCY4oLY+ujE
zPVQrp3C2RIo/pZ2zr9mav+5og9GIz4MPqJpNqLjzMQgLh8NSAathks/bP7j6Lx6m0eyIPqLCHST
zfSqnCxLsuT0Qtifbeac+evncF52F4MFxrYodt9bVaee4pTgRA2AjVS8lRHrTW4EouN9XkmoU7im
/YSdLEhhqpGiOZjg2Dc4J9qiVLb7GlbYBazCOWmCtWlo2L+dTUg4SRpoEPh31FSE6ynBa2BGrD5E
w967YAQPHoaZPamRNmQzbv4w0tfLomBHUNMVyv7vIzYbAECekW7SLHmberKj+A3LJSa9H0SoEgYX
t3zR0t6dJ5A4m4AWukGvdCjtM70ncsadGtpkF3SaudXKiQWUVf+4PVhN8HjkI/0sQ3ZlXjNLyXET
shuhcg8O/KDAMHZkIwYLL62tWmr8XPHozP7C/uOBUnizBwp6PYJjUFmJ06Lmf3YSicoMd1YXAv6N
8NQlkg7FBG06ZCir5z13T39q7yTzZvrY4CjoPYHt2v7jSCOdoX8UOm5wc9rYkgYQjxLPKN1mVf9G
tc6ugQxKxvrdaq0lBsM9p8MKdenYxXOAoTvapkN/H16WAOe67TUP7sNqyyLJfW2G+AQAx3hD95XP
qneqPbgwIqCOrfEa4D9qO/HIoNiuDxOyz38CNkIYXOAVkExodq4V7FgCbJWD/u7JOF2FurRXmjQ+
1AhA2x2viZ1D88B8mxIBYucvLvQD8m1wI3qiaYpwtSurfvelNSsu4zizuKkM9MAlqb/S4hTnvi5B
PYPEYE//NjIcWoA94YUlybJrkMDII9ESIMiT0ZBM7FvUBXwGFx2e9lyt94/8SgBe+2pvE66xwnSH
kH01ctyPU8oe1ZMX1df/pM5uKYh5vzR9hTu0Ruqiso185oqQZ8GTUn7rGZwebkk+WMXw1mguBQhc
THnvoWCNeDObZDjaucLxUe/Jp20Ea++u9+0Hudl6SWPaE0IwDjudMaNlLiyCyt0ixATbfrKS0yDU
3vVHVlgxj5GwLL4nFtXAY0fxRU5vQgzTBKfmWyzoNmzl91RjLGFcBMNJWQYIGKWegQDvIACerMw/
h/14HGD3+KCHaiM7upb1AVaV1Wz86Tb6WUlz1ciZtZI6lM7LrEeCVmN3wmjW83dqIirv5ua9VJzB
SW4m16V7IcZrawJz1VAStqWqfmPPO9p+++ZMKDpJsWd5Cz/ZS6jLzE8UEDzI03GNyJO1P00sH6la
paToubO7A5VgmHz417YdeQQPbkuaEVTDkxZx1qEOSsG6wq/XCvGRrfq3NYVHxTO3gIB6L9z2msWk
N02qqSOaQNaG1AekuO6575o/j/mupl1habOTUfz8TuB85nk5LIzUzBcVXHF4sofYE39Nz4UpMgHd
DkPwIupYHFzDMA6tUZZviLDpJqnG6cj6KkN/H5Md5ub6WrQsApI42PuWmSyjFpXQ9oEn6UmyZbT4
KrEjFIazN0FExX50qiP/3MvpDgh1WUX2up3sp6g0dyZkOVKr8lRDAFtwduwbe8sq5j6K9NsDMklV
fbaHbnNsNQk1FuyTpv/SzHiQMnwfFfd64eNhS+m8W/hJgzE7cQ55bpJPUrCyS8zsrGc/+Mk7EqMs
sTULmSlQj9bi2Y2d6LksxVYAw9Hi8jPALk15E9Cv5mHS3IHFcj3Y3hH8wkkSyq9F/elpDtcOrbi3
kKU3tivVVnfcu6zkM8C9Jz8r3qegxOJWc5iGuv+pJ+5KVy03QhWSEFUlmwTzu4ebaRkIzkFP+j5v
X0E8jRQ9CCwV2TWNy01Qp3iXQk7G1phvTxhFj64yhlUUjBe8fO9GSXoi8sW9gtywEj0Ykpy80Vg7
1LE05o4A9dZVJtwtw79yms+5E/hfSjj/kJ0RMGkWXKZjfktjij6IkolCMrPk3JbNrExW/dg9CnwW
oYu73w+MniBjeeuq5s+crJNmhuLsDQN8AfZJW42WWqx35ktp5lsZx+DSIuMyxvJBCuGODYqtX0dB
+phCpo1ShOhU8r9aQpmLxIft5I/wkXKEb2wbIe7A8p1CgKWttdi6PEXFQvtm9mIDhPln0kmcFS9N
1P+1vf2PhRRDYZ3/aUXiU+fg27vQnxhpcduvMk8TJzOaoIS3br/m8QDp16SpzocO4UIVYOL9AZC1
90bp/M1tMcapcfrCJDFtW4LKJyMfBDAtckx+0B3r+R4i9aNmwxhN02HceygdXRmcBuph2MwCL+op
OVV1epyADuNVK89WO3xOVj1niCAr93SFpi9xzyw2Tgwuw9acHSy1doAtu1XTFNDwzmY2clhDqwQt
ofgpdGQsrXwTo2kugxJyjtYfMMdsNNN791JIq47TPrKo3kZuss+ERqaZzBtNMrjooy1TOIRqYhqz
8clfsL9Qi8oNH+Pocu/x3gZGLN2tzmHrAJaqobvYmbqGLV/pOK+vMndhcxGd1/1pLU0+Fldcw1yQ
qq8LZ8F3ANEg7/YEgiqimD3Xwch/Zl/+NUxGiB5Y4YUFVNNE4k1L26s2sCkiyMexhp21STG0YNl7
SbBYE5ZwOc8NfWfoDMQMwdqtUcWHrNunWOPEK/3GO8jcuqTgDrA0t9PeHeAp95rdkncVf/pEhtDJ
SjywKoYkjq/aDAE5wHcGUJOM1aUhpLLwLNxfWVvEs9HibJSIisX446X9cYRgXw0xqoFEJ2sflhec
jBZF060YfWkDWWSyuTR6cRI8vmwCw12CizQTYOK5uv+ko3m2TH/PebFjeL+lZGJXBWbheB73XfBY
IeokYTVjib/7w+zNF9eor2ycZwMBAQy4VtLM4k8QBWeSjsFhjJ0Qt2XzYTj/76VS+uIdyeTJxfQ9
qcK5q1TbhbV7VK4kmuRSSE8eY2yKTZHVOzdKT13S3DWNgsxGYr2U6c7DaI89oP+dbChStH2m/jYH
4e0uIHBy66iozjyaWO/vU01vmKH5DRTLeAMA2njzAjA0XpC+NqBIgH4M/ipqkrMluAASv3iqpvqf
FotH6sufPOzJkLELVEKtzDoA/9wna1GxPjPZi6toGlkXkIryEJdJx0yAAtBMM9PlWmgveUy/EuUQ
LYWlpEZwxjgvnwxKqyD9k+Br+R8Re6gw9K6qQv6YvQ0ibT+ETU5qrITYuzZfsay+DGF8z6RId9QH
HOOxQUN13H7SwCr0xLRx9WVvZeu+ib56QASgQ46Q35wFBiRFa2xu0aejh+mf2VkQ8spi2hA7VJtQ
VviWHC/YOGWsXWuYnis/tz+judmib1uupaqzkXByxQeefUQQQ1O93qed/utaXEL0omzXuL7xiFlt
t6wC7GlUK8AA1Ow3tpcavUwjlxdhHqQyvlq9eo6d7Na54aGXoCzMxvjxXYb8SRQ0vBE52gVGmp6a
HjpW0VI8O9WEe4DT72WCbNPi4VlrdgAx2Le4MPCtqtzuRZuXcG7yz8IuZcjoMOEpYg8in2uKwBYT
QTPdyfy9pexvrWFMCbuj34mvsI+/iCG1myLlxtowhW5jbdJOYVGZ8cbjs7yptnVX6JZXPMXMfsHA
fobk5GATPn3rK/qh7PnNmrwy7MBcDA/hmKIXe5/S6ZCG+5CJFFJlPLUth5n+IF95HNutVhjcZdpj
kTt4zYjSU9c1hxv3Iou1BUEUjG+0NYC+jl+5h65Ioc/l1Uu2AbcisSkUQonVZbvxpA7Xy3odu+mi
YoQVqOovrQ+2yAJa5k76SXakzr2GKTX0+IOLLiURC+TCNkNym5m5tgeucAwC+FrdEidVBEcv0dQ2
rCe4bzRpjfMWBqHy7ibWYwq12zhn4QIe7TWcYIsxiPPPc6ez72f7fGqYQbkNbFIt24ZC1QeaBrbY
Fw5WWbz47nCYguFYxO2R+u5DMapDMLWEIkFGVP6/CBvzEiP3IU5Dd627EUQRPfgpXesei+CmN/M/
EOzrUhTTbBSAjtHNqooqS40M2kpDJat0DGFTab4KHUSV7RQ/nWSXFxWetyiL/oCJ9J+kA6Dpuak7
k35wakCnVQW+JzWM90jJP59rfUXuekH6J1hWFtDJMXax26riXOrpjsbzl7zOCLAYwaUQgMT6INs2
Js+jF2jRU9xa+l9oac/UWl+0YU6qeblauW5PSwP0L7poJMmq7J8qY3dljHm4RgeKFwGR0eUUQSbE
22w95Un8YiXRNzUp5POKHvtGVr9SVnKN7fzRGApqT3UIa7by2IIWcIeJn9cUEQbyFoj4TjV3vWZv
6XB5JD86sFO25wVM4U4A37wvERA2cZF6Ej09660/E1641VruRQOuSxcMimFkxGJb46hViQkFm0ae
pXCrjyjyfnKNbAgEJPLdBte4OH/Dtc1Vrn9D6gO/1WHmMSCZ+f0pDifMhd4Vrv5xUjClsml8IeYF
+C57D53xm8kJTEq1NlklLro58eyiXgddtBGi/gE0i0tE+4vriV0+bSJmhsA9OnSK44TvaCTNYO9E
rM/Mhu8gWjnt2gQrI8f/09g9uRLUmdf7t1mqwxbl3KFOrBvQtpkYnictSmiyZB7NB1OQ8/CucgSh
l8JMbX3xbGW0FDj4KLBWIKr/C2PY/4NHchivq6szXhvRyB8RDPFR2VyQAkl6uHmiYYXZQOPUgF0Z
zYy58OIoB5N3Yk9PvdWDWas69zhZRrKccig/EeYcw6asICequqIXoFlODS/RceAbMuWrQLdZ+3RY
sfhxj23QrU0z3XcNYV4Fa1j23rudDfnKyXEL4UE5dU36TrbtHTf4ygnNV0rIoK6gvLe2cYR56z2Z
k3ZPWE4gs6z1AQN0NOCANIWAkRBcS1ndbV3QIuOH4PV8tXIadgbpxO/rOcnVG9WaXmmOq1J7I9n8
ag/EP1uCMpPQ7rqMmLXt6VOWw87MZ30uX8ZxvmIXcNIGBW24AuPLAp8uKf/GvWJvO+Yf8CxOtqb/
KhHNMVirM+YV/i9j8kH1zlqg0kKWpkSSsh7uhXKAfmO/eWb3h50KYt7YvObMJX0Ue0SAyzXL7wRP
p/2Vp51JDi0vViH5g3M/zsZy3HqsfULtFOUhqCDz1uXyWuAb20X4eWbn5aVvcJQaMtOp/5uwukVY
lElxQ0/RfJNTlHZtv4ZlEtTDya/yd6BjZ9nPa+mwfilUfZnSbh5lMSXhPWzneCh9JlRljTOMh4qD
mIjJWe+ZwXXbxoE8ovWLtl4VsEG6Eqd+ww0KNtoydXTWS9m6VbzxcLRGb2QGIYu2EZ26lIx1iPJL
oxAXZWM+zGzrNlnjC8bCVUAfKKPOxtJVshcN53acqw/wbVvXrS7+6Oz0wnyJtGiVclVmjwZQroBw
MS/ddSp8UcMnnmbMGh8sDz9jFUNQauC6zdy5muULIBfKACc0LOm/0TTyygZl3Y2cyHZwxz66sR3v
pnH8SK35HFzgj7a2CZ3mr/aHpxRxA/fMyxiFvEtH+EtZ+FKBUQp8v4RHpV8HU1vT6bs3mvid1g59
SbXYjsqRc6XRehUk9EdVcHfRc0rXOQJ2JtmgvfMRPrMLvaaexxdA6jPB/DmLu1sYErGoLIIApKLe
Kab5CPnrLGkEn5a0SnzIYDxyd31OC+3VLtMPO85PQxiU+2noGGRt928oE4uVb69f3Ry0RWrMZCxL
lNrWbEOschhaQYHXamNO4cmZbfRcMSM6oFb0h+RLTsWakx4mHhhf/NDIwmtZgR/KHPtAPcRpqNRv
P8gXAZhtzZnfHlwSD2u8wfRAlQcjjPKV/r9BhgIkjceF/Z4D5NYv1MqIw38CIMJC8+uj78yg/ZYU
I2F0FOT6XefCz/d8fl3a2WfhWXOWPStXmasDCZ6SfOXbnHZdRiNGkEwvqL9kt4weE5JOZDFJCLkh
xhVo2YvYt4E19H22k0bDHKi4VFt3d3Yn+lbxZrWSW2xBOnMg7RfSk9o0+o8lc3IU5cwt5443RJoF
PUj9K3QqQ7REyWuQyn5t1r66Asm4FLr3qpP63TnA2pZFWeeLZCCZ4tI7Q2aw/SdrqKdB/YpgcfcV
pIx2npUDKqaMgMSe4MJIcVGL4MwOkf4aG4MRYEoZlHR+l0fLyLbGJIAXl6xkXJPxrUeUXCTl8Ch7
9zJ52m4KilvUVp9CsYvJIhveUd4R1wPjW43aq8xhSrEABjghPcx24wFj3wtkpWDZevONaqL02Y86
bVmYfTDPKL9q6L46oW2ttH/Iov8k/bD1fN5oMme+p6/oSgF5v7calNJqKG+pE90yPBI8tla4Gm34
aIGNgNOItthOWc1LuioCDHu4J4i6OhCSzfjd0kNyOlWKVYLsAGVnVynZr5vu3DPAVLY2lL+jXlud
7Sa1Ga4LhNqACCfYJ0ZJveCoo5uGdQ2KgcsVb9GXEGG4UpbLcrDFAqfYhrvVT+RzzlVtek5cb9Pw
DxEMt4GuP+MTPhWmvpPY9rw02/q1ca/aHMCAXKV1doB4ThoEO3s+sP0vAdSkNu+0IbaMRauB4O1Z
iWvJH2anYiUbXX/1QpntnLjxfjyhk+lxBpflPpaXibJG3J3UH1J3ZHrppdOzX8J+Fzub8AH3hNR9
mLlt0I7LrigfekpXTw14hU5tvMr1IaKgjzd9/It9+lS3WN0J2b1pri12QkCQ62mQXxeYGLfMP9Oj
qiT43KE5tVX3wLlxt0fLWLqIB+eY0WzDnlw/NkOIA5tLMJnJ79wsP6kwAj3d+GRa3TNrEVp+svIv
yuHwhW2wLxFC6ize6mP+OiWQ4f0W1dPyp3PMtbpqNHSktHqb7O4jLLVmVdkTLHI7okBJsTxiau13
wBSOSat4xI12309TtooAVexEXf1iufdXGEHuRaHevJKb8ZgCjI77gRhC+4TJHTly5G3nOe6p8qs3
lTr0m6JHLJzWO7exjoHHOvt4yPi+PsX5hC6qvp3UZs7xAtaxOSYp+ic+TFxXRAWSswiKQ105H7aM
f4pIHbGEUMGVoveXCjK+r8Yvi43VNh2Kp84PNiKvSAUTBMXUGhBJjbVfz6F3uGDL1EPOWshcvA3m
vB7y86fK0LYBPcBGDvOJqfWm+WBgRV56mN6UdsK86TJkWcUOl6p3aLLK2jYYtPCi2S7oX7c3X924
wKWp9Sd2GXCDEmo3eIPdYgMid2ETwkmtAyxU4r/uhncqcpopvxu7PbNxOlXtfMBUiMnJPVfxUzkk
R/5eqPDinYaMC2yTsw8kLszQvHGjOlm3w9m8r0eslV6JIclOnzCR7DQTLEOr/GGZCKRdbGErt7SP
LhgWvoTpJeNfKOL0k4jvCR0Mh26Heyceul+/gFhDecw+6Ly/MJm2aRffk1Hfx0V2FJH7JWwUt2EE
/6/3W78Jrh3RYpij0Wtu+9nB6jJt28SQnpewp5AUaaaQiIBV9FOx7dyZUZ3sR5lRBFuG1TdTEd3T
BaKp8ONiF3GTXkgXhMCgcHH2/wiH/5gVwTpSOMF6SlmqtgWdK1wvkA1gTWRtrfagQoydoUk6RBpa
PJ0Uh2/LD7vm1QbxMUjNrevB7Khm0vNgO1w+YZft00Jh+BBEL/p2ZC9VF5zKzbSPU/mnGXW1xXRM
5tzvPzhhvGPe+tilCtruJqvawRFjZpC8BJgjzKtpdGa0Moxew2KSp8hEdfIFswMVWCucA9vscatL
wgVVV/1iyVqoDhmlm6Bn60GOUbp2I4B1juC0jPi75VmKW4spDmUpC/RTVBjluho6OG/k1JsG53Gv
5M7nOmjk2bBM83yr2T2QbOFsNEncoe7gsPZVoDYcn5tJDCuKm1OgkDb98QEPKEcEJ7PacglaU6K5
GioaeqfsOxeae1NSfdeDpIzFpMir1FBySydYFSg7fdiMB5pHGK8mGpAQSI8wCWj1phXqLRjGd1ch
Gdq2tQyVfc9Bt3TQTsmEQ1eVEF+s1VCE3fz0E96S3UYpmIVd8QhMiiYJ8YZNSnNlOHxn/fCpZw5u
VOJvOPEvrsXuPxtz7FEGRDG2Ns4KX8X3yDkirejWJvlG58uuWWB5dMsl8R4+1QJmgNAOhbRnTNCT
WSD0WXaxcWJ/Y+g4LDJi5FGY7wdYz5onvpTmXNkarAIxfkYYdqnd2capto5pie9wXFUmv1I84TmX
W5brK85c3GTq2YA7X0zDRvEpITpiOmX4d6DfmBW6bq1vw5zJn1G4763boKKjmdQz7n/q9hqzH6GJ
XW817SYNJ/y11akuvnKj+eyD9kZoYC8nHJIeIgEuPIE7selWgbSqtbLoxe4TsGxTit5eD895NvrL
SRnnqpdLyf5l0dqCruJ0Jee7XKANnwSKrw7b3TYzNxbbmrrPdxCEth4tNNhEwV6mmFL7XR3hWhyj
b8eAAaI0wvDCAq+g28HKSOUJUAIFkNNPgOpoCu2kUSsVwZopkQItpcNYE8O69MptM5u2URbeaWke
0AjcYiU47tADv7WhP+HeWVpOfsgD71+eFNRkgp/nNbyMatr1tLzYcqW8FsPwFWjG0aPbA4zuxqkm
uBBM7U7Pure6M6cB2+T2kNH7kQb5K6aE1xG7no4JdhzFnkLWPYf8SsckLmhoSgU6rl+eUtxuRgJ/
QQvYLhM82E4FCT1JrcVi7AEfR0J84CF4tlL1LR1tr5MlIh+VbkWYv/m58LeCAu9xBt6P4cCdnQzX
X6Gq8cbkhlbOFccTe4aXJ7aSdGEa1iOoZ54/TzYW8oVbwNFHXA8vZc4dNjfMESxlCObHn7K7VqBm
YDWe92mksvNMUKggdhXaJJZAnW9/AlhbTgd9CnFZs/3tkqqFC9c4m3rMs1dlTNYnnF1/I1xx6UKk
qE7rv4xeERqiiznutR+LDrSx6E+l7Vzy0L63qiyR782T1ijrJGTxZTjVM/DZQx6KS6xSc683zlU3
uUiaRvoX6PxikyN/rSR5iCmdQS0omB50X0vPPwDaXHCRIY6wr17ourZv/OFQ9SbLLAP+aMrsiMd2
QYqdC6fGBS6lFvxsGXz2dPicPbApa4C54O275DyGU4RVRqsBP7LEkK7xFNjqnnnDL2ZY0iEBJe0T
iS46F8oLMYd64yXWyXarH4G4ehj4ay6sHjdCGuBbLkXUb1ytLj+COJbYPYJk6avAurlsSzjd0/Zi
ORC3yiikobas33hFrpXrbOhqZOQSlK12mJm5/kJ0B9cut8GksQFxbQbV1l5oxDn6gqm3kOGHxQRx
kAAtFkEYRaewb7gcJpG5MROqCfDhPHVmhbNdA+Qxmz11z93aduqA+cc2DMnw0TnNTxyVT/rcE4u+
XTvVoRPqGrjBU883hmeWMsfJ0H+ZiI5h2uwMgRO1dzpsyCV/FH6ocBWnJHgZ+EfaltlbDvgrmtZD
HaHwzfcf6dTLVaXhcKqVvhNGsNN6vpgeFE10NDTykO5fPBVQBPudwZEQS5aLRKlMcPTYF8g1gSII
u/ewsm5x6a3jYoJLaJDWbRAEKNASD3IGGPfif9SizYTa9ph0M6c5zCOqi21Q9ArD94Dlt6N3Epwn
gs80l8h4IFP4RY+GibMdXB9uO3YuGaastTDzK/e2DWoHcesx5PrZcCvnccTVv2EjkK3YITeLOgmu
SnWQEdj5McDMMW1QIovYxe9jtCU9XVnpbYbQezIQj5poluKo4WWvHYyMdhAHGoQVa4YgBd1YrUs7
8tirZS94BHfaZHzNhMyScPRz3Azt0Ysz70kqhJS8MP4ClMRYdMWshNCKPsR5vjadwN1pgE+/oRz0
y5qKpAWFKjtfTcm6z3yu5Z6RU5/Sc4lPwUbWM7C7nw4+LhVcJCq6dh7YjxHF9GTTqrumeDBjpwq8
eATpnXqHhMixCxl+SJA1XTonwqS9VAmKi6OBwCcptZd2/if9fOOiHJrMm73vXgqCKlg6+0NWuXSg
U3Y79PWyG7RDn3RbkdZvqipeRKi/1IhYesVY6PbdCxsCBmHvZpj8xEn8y2PK4hypjbqC/Uh34NLH
ueeP0w5SL5jpsd9SSEIbaY9A9hfW8b8Q8lpBqEimsOea6M7P/aLlDntMXpa0rQ3BdAgkv0vghs8Q
ZcEzhf7RGuKb2fpHJvFxKZqaf9fvQO4n57+kRUBBaPqeTetLYzZ7Po1NL7QzzPsdD/B5MrGgBqZ9
x1oGkDOHtT4RBcP73aXNtcxBzNp8iADLX3pzWLTwRpfwgn+FwhJnueQywIpbPnoB6ngH9Hh0gVnr
xqFUMIJEsnaacuOmLAXD9BrJ+FtPh23jyWuUDFeVxXyFAvezSfWbrk/PrOSdRTk2G1c4O40S3qEh
JRGJXSDzczrgU4i4qAlDN/AL5t+RpM0GXNc/WYQbg9RCDpdeJHxj07Ah2jA1z5ZZLC1oLET3F9Hs
LunVYlCUnyqzgqeHl8Zov4Xo9zrxL4SAgGVEtGHqXVLr+zZ407lseQlrtUtVw8yr1/g6OFF/bMxg
5/rmpa8KAAnjc6Wg/vfP3P0uFD7TeAlQpWqQsXxeAWMfQaF3UDpFi3Ke0itamiMRrltoj8+NwDkZ
N//KODkKKm9aA3BR3G1wKF/72Fp6rksXk35vWHD7XniNCvmejgLfTJhjf/DNm+Pg8/LsamESSOGP
cBEMo0C9VjED/0i8G84h3oE3h+fVcdSbPxp7nQ4nP45XpQheJq7NlWXf2jl7y4VFCD4H16XYwItX
hOCwFd8zXR3gJKx0aipczLcL7JGrCERLEI2HCOOFE1RfNVpSTYjAa+cwaLGP22irx/Xr5LB0I52d
JrhLvPhGr9ghU9VN0W0b6fhnC7u3NoWWYMVniUNby1K19IFgQQFHeEfW5J0OrEYHCsEfTiX2Srf6
Ow6bpYiiZ2qjjymyuV3znu8c/G8tdIlarmoS7GaDJBNCBsyd7yEBtxgNuHv9azRAMKeCWnD6MEIc
wSyQpBDS2RlW9IhjSrnnkrydVlFLGOAtneAZbOqhhCgw5WvGmNfJ1M8TNynUHgOPo772ih61jEMV
w+RIWD3GFQ3IAFkSE19WW/fIMJ9hcG2nIXor02ib+RnHqLY3Yf6luo6SZIjjJOOHUVU+X6p+9vX3
HVlQDAF0Fr5gcruVOohxXnsUXQMs7Oh1cVP/kavkLUyiSySir55L7ALH+cMeioNmeKeyrF6b0nlY
Tsn8ZzCtNBovFgWubGijp9ZzK7qukDIq90w8v9xpSiELdgPW/JaWb9iaVA7E6hE6WbMrW988dZ2g
GgBMIKMGsfthUxBgg56lij1xM/jDYf1hTex2RPzQ/r/hKDrVmV8ZIzcNWWUIHs/Uxtyd3gBuMxGf
mtLnwbXMW4vPcN1hN9u0WqfhEM8/EKGBZ2flV2tByQs7RUykbs/OAG1ApB4brq7mXtVisNMV90o7
PdtV/dREI28062no3V1G/HFRuHRSoIaw8qEjlYaQ0Qj2DVUlG/iuOPHs3HlxWm4zZpM6d35HGMKa
CbrT0OOn0GXdFlEXDwTYkEDBKAfqoT1/8fJp2AHWrKUnLwieKZ7ddxLTqwoFtQt9x9LKQNEnl1uu
dZkckqp48ORwadOhUMOeswXzZi6DV70Ius1QasNZpnBK2wHURFdh9+fjJKHmjBTdVMSwgvmiRecs
VmAXafLOcnZyU9aPtbt3aErwACbYfvoNXHOfyGgVRDh/moQXFbX39nh18H+jCx+8gmCIB0z8mUdj
3MLGMk4w5kijh5KikVr9+FSk6oK3C+kxa6Us88PghOIsIBNL8EsdBwJHK0EcczVKTt8a8EDomuJg
E9phnEr/DZVx75Jik1Fy6XENIcQsy40iU+54qBw4bZPt5AzOonYN9jyTaR0arBU81mm8rxpclHrP
lOlnPIleg6clStyQ9pG+X1sRF0euOfRjYX0AynTJqoqaJdlEJq+nEsWgiW6pUctF67aH/0v5woyF
wTg1e1Xp9tKmt2KmchQnlt4WZJrgqPHAYeC85WVOm8TQ6mvN6j+cqYsuoawvo1mVJ1tgDvK6jo6/
gqMP03ZjXMYufR7L+KOy/XPkdF951RZPRTfhlhH9pjeSf2M62g8ReOi7FrJz4gix1lvnN6/UQx+D
B1mxehU03q+pTe/NOD2lIE7GwmqWGe7YjYykeaeb2Nu2oXBOumH1z6ZnySN42mmBc4RQv5uPzoXU
hHieDI0sT11ZHxSg8MLDWSf0n1jCPsuDeDzaLqkdXUThcyX7elc1iXwqCMs+xKB447peuMtzct2Q
BM11FsztJsHclkZ/FYegcxXlwAqp0J49uofXDFsNaSKb8LtRWscqbcbdKKwO9jseO1jK0YJ8JJ2x
XbJSE8H5OhzElYkXN1/WOnBhu9JyH8z29cVUSb+ubXYWqE7TJtKZJmom5or7DWvoPWjETZJo1hZm
Kz7VwInXvWvjiXZuGi0O+EP5amcet9kcDcMnHx3hKcmtZsWwcx5C/8uHeBQP+ac7QZJtXb7iumtd
HCl+pAo5JqsiAQALgZ1K0HQ16ebPRDAMN+1BaVT0JQNkHSanJbe7FOwkN26NtNfJdJscC7hl1iuf
beC6qpI3V8bRirL1G5lEHPcERU2Q0cucIqQgHso1vunv2nXn/qT/ODqPJVuRbIn+UGMWyIBpHi1T
nJNygqW4hQw0gfj6t3jD7uqqvpUJQWzf7sv/TaMgv7tE/WwiCBbepSSIXw097ODGPnqNJ4AK9Wqt
3ekldStA1Z1+5f/0pcmQbDMmJEF9RQycyQ/wdAV43lIAMN4Un0FW3HTaf9MhoVZuCZmwseigH6E0
rWlJy1YddvnGzg5Thzyh0yseJHRL562zyj8V8p5RoLTXnmWt8NO1n33A2ruL5KH3q0MtOuAC5XNQ
Q96gbreXvCtJEKwHC78HPuZfK9Y7Iv/7sBm+YldvDKO44L77cqgymivFHU9dB6f6Ri4lSmZmDUwB
ffZADxCEKR41sbMh0txVimcpA3B/3Sfp8HAFa5lzKImuYzN+KBwTK5AYpIUW422Wc0MgLh8RcXdS
GEJdvB3ojz5UaUNJmqTZMRKLPyQyfOrgnfpcxPMVQMPR9gjH+jF4fECDOOs81leZwOnqgT6suicx
aC7Vw6PX8hfczr/YIjnoHLCjFbOo6ohl4D9e+tXcax07d8vvD4lfQoY30n+YbEnaUGIyWm13owtb
7JGSDOpa2EGNyP3XDorlQclseop5kVcR8MJnORnhrtPJ1UubTV6zW3d7IoyuQd1xQIjTR7rsLMbr
rGy43UNL+xdmA9gyz8dJnNTIsIKq4vtgjiGJL5dGI97bf2lQZTtgVcbaQ1E8shKmEa6LzkKWzQ6K
u7HSOGzPPn+gdsB3mtrw92cFSz2ekNGNnOEu6id72xpLV+jw3QmNsEAbSKQrykg4JzcCQtCOukH5
5A0QCkODhAxt5s0OB/Wu4rKYt/24V0b32RMmxHsIaKvP225DpphNeB48EuxGmdAvjh5f6hzNzfMk
aGOyx0HMvXiy3OjVCGnR5hsMnDomc9P2xtUZwPi0QUnMt7CONSIA4DX1Q5Kfzxn7G4572zknmo44
0RZslAjFnLrQQoscbVbOvmeuw8qK1sLU6T61esG/phutvLAfd3NmTkcZec8mHhrGiv6qFSZzMzT+
yG7KA2TC6Ahn4wxhu94qjg8nC36NWlFd3w3trfAAaJFRQXgq7aOid23XDbiFjKEgpztSwhCIRj8p
wjRwjZHjoRpmR1pSamrG8fD4eTZAuYv/VbN5qOR49JseganysQOmziuy+AJAsPWmhBeqO1bD0kvu
EEX/w2XXbISY/kTvngK/5t228wGt1nfog6wj1rQFoWCqHannJIk5pqxtkuIS19Fn388/RmT+1P7s
PQPZWVa/enjjAB9P4Qw+QnVx+phU2TZHDjuJVrn7sHatrRcar3UhJhgtGpijtTArTdRaLZEqhOY1
HCwKvsjbsYcRuDIAetLcMFTJGp3lGbgtPs7haGOzx9wGb9usNY5nPh5WeB1bMhc+CfTIxgASuvSB
JviT1pHV0lOUUHDdbS3kkwAK/JRQ7Or+RiQZ3AgEnXajIwuTUx/Uz27oHia+j3GfnmamZNJszJMd
OLMlw7wjcEhQmT5QmhPMvP+bCpZnIiViTp/C9xRZLxOO8wcT7kcDYmYBfs8PIqIOePas+FolpfHC
29ptC3p0H/Fmt9ecueKD44iAdNvBmHcKfS2sITiPhJxWlg48uido+Qhiq/m2x9R7G5NJPEMLqxgl
4qfcDbfNABZCanzD3nQldvBqZUitklX5dliajbEeuOQV5Vx9eBOQNcc7Ob0HJF7m1IdV2ylPD1II
FgRyZ7QoeyXfW+3hpI4UA33YEJYsq885LJ/aktnSHKZ9NxZvOR/Qwavvw2QzY4vUeKtm/+YZxsHo
vQNr02abq+E8DAq6YxYuS2xvkw3xhdvHPTWIN5nW0EI4cIkzavlSOvOrMwbpKlFWSAulnd4dStG5
HNL5aWt+CVIQSppUhjNW+DkNK/pUBuqFgq29O0I7EyYmYDvt39qGWVN5JhnmgCKM6cSX5EQhu8uQ
4E6nPtePxth/DXW6nmY2r04l5HVxrz8MlfXEMUq+r7FAmaa3gpUwablpV0ZOuK1Vf9PXDw7oh24y
M6Ll9U+TRackyl58TmcW5EcrcR6ZH549Sz7NfQ4yuSLnYNXUhrlx8EBtxpZU0wrvHACFonqye0ml
mUeQLcTZxFWPXAzeVctPopXOPX2qrccSQOgDFz76JgyTDjoxpxu31gofJnVqyFskQaLsLxrVlc/t
rTKjbFM1g3ikwD7b44AgmoePE/J/5nJPIM1prUCE+heMdpy23LcBbOL57hyH+jR71l9sZr4G6bqc
Ma46l4m7zXWwYcvwKAuXn0gwjYehSf4DSkCNowdDy2iML9aWP35beLd+CiTjCNTCYrbJVznyD3mf
NW89bCPX4/C3xJNpZO8q0/EauFtwodwCv5HfBfth6Kr9YE/DPm6r6hKQxIeraOBvYPORWZ51rUhl
YaykHWjG60vqLsN0n2TYyiMpNnFuYFpLAzE8da4DqWkoIdw1hfpyKO7bQXj9tVH5mWKIZ3jLxdB1
g6eUDdo4jslL3HnYSkNYpgmEEIIP16SMeV+5cKna8QjEs6MPzDjhHEvNI9t86l1tYW/Blu0Stzj3
qbS3Md7kvYjU30TEcOUInZBo1he1jOyppgOxHvERzIurtVHIEEMHDgLxmOhv79/rJNjKsf8YDeNX
90AyOBkfQiciejVABpZ8rMsJCq2UePgjh7+1wkfxAB2XS2scfEzG9NsZNdAJ+6s0uCkBnzoWWXGx
sEB5cCKp88Ix2I8t7Vy2aBFcq1fLpTZUGnOjVhFaPR0bYB+4bKAnEo5PIyILgzb3WMquZud9ZrS2
v+ayK1YDCEYCDwYqOPL7Q5SVfLgbBumOT+wOOLW7S122yYbpViFzD90hlSXJthRsljuaAjIi51uX
GCarbvfmRTU+XLaQNT3rQV+xwvHj7JHisGOYcn9ttfmBPAPHZ7IyQj8spyxflIechdTGg07Oz9Hc
mdIhgS5JWhYcEfCBNFMv8PxdNfoH8GSIEE5ibLsoaJ5dA+bJAzWYaoBqOGQgA+asf5s8yF37oVRG
uSOMgCdlDrsYNCM8xHk7qAGcA6zPQZ0sstj+2VUDzZ3YRnKOqMjo2GiMAT0dcyWhKju46ndNDzbo
aazwZp00mtu8xxw9I4zAeXc22HCzed1FTfMsHRPGUWQr+j+kCJ58azRPKs/9TRt3EV1ibsIc2MT7
VLhY673SvTQjwVJwO+O3tSBtHR8IDWwTMohBIfkqs93z0uyRl/VUhXV+RLstsM2YlJLPjVzOpxFB
uCcGG4YoBYNCUnOHXHHohCl78JaFb95eqAs90lnUHXsajJ+40fRPfUYoo0qcpVqTGQaLHDXjnUdr
jQtmMbLj3xTDVT7V31YorrwZj6Evz6p3yZvwp6psxZ2NRDHriGl6AUjpXgoVYpP1Puy22DeT2Mgk
+y8jUhRb3ivFjy6b+tE6sX3bJ7zZG3ssnzizN/D/N2CkbzgaUcECa1fDYmaRhYyegztW0fCv1FTJ
itQ6O6P1GJDYZieibnAzeQKkhE0h74XEaaiC+mWq+4sjsxN58vwB/DkTtgXngw7TaZcltjhaMf2D
LWfIq6XbEOVcOdDUortG7EZfTW0EF6rPMuHeiy7bm3TCEdz6Df5/C+MlBmSggLhbs5Ws/6284jcr
cN/hoGMVAVKKGyRD0SFiN8g6eVfA6Q4T62X0izeTswqY1xZjDlWEy8gsz8RatkVtn2zOzBVqDJFd
BTcny6prMnYurEc8wNwekqNbd5TF2Xn7bdbpvOwU08/Cs6I7V2MbuVHNpAOhQyqmlC7DhBia4ynl
79FhXABDwglJ0+h5gAEWBP6H2xZYWOpbQpQ+7fvbSIzIoMcN1oRJycLAqdcsO60a8Fba817TMsqh
1yhK2O2OfsbUCfcZfyayzl1MK7oPUkUspbMG0D/90MT1vG1tjscZaz+il424byXvtq4ezSY9A2Xi
SKMEOXIP9aI+l7F3SqUzX9t4Jre3bIlB1KNKWJ1YS+5vKBvkIuMB8zxNRW+mASSfIAAUjS3ui11e
GneB/F031XcSOukOj+/iz2RV4xt3R9IYZOTqn+NlJUZIUnBhLN6h05jw6mhnLiUpH8pdIgBga5sj
b9OFQf9YO8juyon7lea+u/f8CveAwR8hN0fcVAGyKuZqNIyps2kSVldhqINAIG5g5TUj0kDFpmJb
h+FCK0QcSwxAl+0mKJsfDS4F+Le8hQ2SfpyEZ/KXUBssHPez81V23BJK2kBW2GzTTS+ySzjP08Xp
NNj9JvTwEdKFHhLk4UfTNA9ioegaElK0Od+Am/KLtvAp6JAMSC1dOvkgiUVmQK859p0VP1z/EIm8
eZQ+TKEo13CJdARXxOwYSeUAxMaJePMglOHZMYZ4Sw8GjgDX5WO7MWarOUrLuHUO/xqyAuPUd1Bx
9yaPE0M4d96QzHCD88TyGpetk09GD+2YN6sK2vmUtr6xaXGN81WrINdHYu20MTV4fLdjqlLXtifm
fUk8a6P7oqTG3ZtWsQFjKnWat6FLv/MAyAcX7+8Rw3BlQe9Gz7m4XCYe+6Fyd1ZVwfOYEHnvdVw2
W67HCAMegmI1G68MbchTxu/YOd8iJDOSzsbnzD/Nls4GVt+2y9pvPxPsrY2XMScv18d3CNasnVCe
1n4FRgn/1isUlmozD3hNIxuRs54CbhUJEWz8zDTj+ZPit5Xsx6C6Kbv7F9v6M9MFjT1OePfLGRYp
Iium+/eRwhq2khxStq7R/Lv/v+eAAmyj9zCP+KpmKPixPepVVWQcfKV+qRlasGlEcltLz/tRmKMO
fhz+YcCoNmOrP6e858nr+/yjJAM1oP8TnEemZV/BxVYSIoVPPxojSbEB7KmyxmV0Hk8eX3F8mD31
Gp3qWH0mBPExOMh2P+CFXMLOELYy5f6asZd9GE42rCT8ZEgNfyxM0t1ADx2tqrdS4EJ3mt6mUw8r
hpfuB4WvufLbrQBX9NDo0lh1U6J4Vxmcum5l4kbEkw3lYlSPA3c32fBXYydgv4FNns6x6XXmd2Wz
QfRaoE7a11t7yB+dFjYvP+cjjsrncqz1Jp377RSGhyCOIBrUf1YCzVODLSJ7Um4SXUbbLOa5p3Lu
J/Hkl0izlW1ZyYpwH26kCBAj1SAd0CK0BeoWuQDa8OBTP9V7K0NyVZQcbULXaF8GkDdAQ5csH6b6
8hwOzqFy/JNdDDS0Uy4Lirt4YJo+tMCrxlzSWOPPN8+bNlxOCCe77GzpKPJJBRkhGes02QLXBCJt
xcxejdbzpyGQV9PR3UelDfLUf2ooYttymX5vchs4y+Rlz37tCmJHTLF+Kw+eOx5C1KC06o/KsB+X
ZroUIR1FcSeq+ZNC249eNY/8yx+6Rr26tkF4jYS8ZxSHybd/q3bUz2ld2rtCjlgZJ/8XysJHo9z4
QbMfbhwfg0EePs+KJRiOn4MvU5jPTO1e9RcPBJqxfW4xp+3xCEKaiqAth2QU7XXVZScnp5qemP0S
cd9aRXzvAGkpJ3w0ZkARVfyvENpgmdCC3Q5TxqnUuVnedAD5QP7aBqqREMMyq6Pm2aOO8nnqsSSb
FmQA/6D85IuhP1tVC9mwyP0L/FYstkFt7eDKb2ubXqBIYIF11ooRT+YtberOZqRECbb4sRjT17QM
ERLik0nvOrxNhtp+uiHIQrG2MJv3Uz68Oj4lCa0BB5zliPszhfMRx6b7MLNKGig1AO/oHHVcH6dW
4xhrOEcpAU3SnZObe39siENahOdda8OP9h1O0clRAeM35vdWvwYzalqHAVEPh0FwXY2g4if9fY6z
lYz9H4iIhzkD9V01m6HjK5dO+3jM6AydgPqQCTrCW99OdkK0J6MSfWXgi+QCWu9obFlurDZMKbe2
zspkOO7ivzyE5zgBXaDJ5AqPUu8TC5bXXPwjjpeuDG0vubLuOJX8aNseYGKevOFQfqqC7LFSGKkq
TN9I+wAf7ZAlNvn0nIXpysO1dqD/90WF47PW5VcmCf8ElDyyzn1JjBFFMRyPnompWHGyPXTtdPLT
/MJ+9SOiObNuhm0vXHAbwaGfh5sK4KZ1wfAmTEJQRDSSHxh/XAWj2viMR4qeKv4ppPrAkuNM66Qt
iUbwmxm8tqa8jrDgOF7gHH/Hhf+Mw2dXovAB4Pd3YzUCwaDRsVFEFeWknpDKqP1MRn8z5mQ1uiG5
sH83d6Bt3X3rjU80KL+2g+U+JWgqVQV4WtOMsbec8c+h04xc/Tbk1pXXoONiMz9Unkhfk6l7oc/o
2JvVG+Ed/JA4PcpSbRx8ikNYGBenSbmPjhXQGcphCUcCgrv1IoZSph4zL5ObKDb4+PjxnY9Ev8ZJ
+CxTvpDS+s8aXQZXhPsswFiUx8OrS+/jzSO5BegCl61HXR2rO06ZuHor2nLYDAKR0OpC8NgV368+
T302sn25z2zsDtKCvGSX32USUcRNYf0DdcPgQjKmQyMB9w/H5zYL+xjMWKQL62yEBEMhggOTqDkZ
0Xg3oo5zBBRVgVOGFmrqsjwnYgoo8IVXjMIMN8m1Mf2qbebad0uXv0PUROtSl91ZWY34DRerqhyZ
mYIYGL4n4IxhieIpR35di8JzeNZc751V0X/9qKlmFQr3oOU+mIm+Dj3reFNDnO0o1bz0AWDOKHCA
jaY4SavFI9RKpJcygvdUUXr7wIaewdZnVi/GOFkb0r2OHWCwvMG6D3qH8pmZaOJCnk9SfRNqcaQG
HtWbpBpkh+VX2AjTdP2Csgqr8iqWlYnAboe9PfA3RqHeSp91OAZKbNQEZTqoGysh6hBzsxnkuySF
mqJcucF6tVyPxDuO6mvdJrSmKG/YGKbBQNGqBpex758m4Lm8m2b528zJHb2dBQB3u3XMa7hpgwFl
DEbkylCoXCxu2we/QwdwBuubPO2HUxLHmemEomQjf3LaEpTS3BxsSLHSQTT3IoVkNXBhaZ9jUllb
VkE0A005xS29+PAqlLB5wpfT5v0PGgLdDs0+BcZKzavZmq+k5LY9LGc7X7a2uy73+EbltLwGnBQQ
fZE5bQyf5qU3+C/GzjpiaGnpXLSxsIfODFujE/sejgpwFvnK2gHChS70IUpL/WCNPl7gsm8/6V+J
4GFW1EFP81czgOwgDpyymfcMLECUHbX8qePbWDkAoBZUUpLTA9H2dDu5JVhlJ3G9ne3YXKtJ8hy5
IUOD6gNYXQHNInPp51uVOtW2Mz0suaifuItnrDpV+5O5BsmpGGg5ZLGbmZjxGk3IeaiEjXJiZOTX
+v8YtE3EJQYuBvqENXdMxLG3D0U2MFyU5MYqerIWH0IWVNM669HFApb025LiJExDFeA2LdamQFXu
vXtAHmfdNcZznZLsyQeQTg476eyH6OSFrP/XTC3jWqVkWYVFk0sfH9EU98oFXhZ48hQhX4+6ueih
go0xbWZp4U9meHN7PG0uZE0Cu6rmP2evloFDawi9w2CJNRg/HKPFK1BWmp2UOgWwpDrL3nPvOXYs
0elcwckbPcUz63lqfRwrYNhBsae8eZc06gy6N9rY1Z2jg6qGGdOf81Rice7n8WIE5P0p295BXZgd
tjjekzlEq1504w6f8Ea2476UI/3ticVafYEBm4/F3Dx7brxzgPJi0SQYWOHBwo1QPkvB/S/gcq0B
o1ekz5J/c5TDdqEspu2+Ijg6vs2UlGpCeDzQFVSkT8VGgZo9cFKU1hwbMIkogIQjWJ2JMvkwF/OX
UYTu2taF+cq0yzqMKzhUx+s0wTKfmJloJjDECxrXE/7j+STRI3gzao+78lAcoYaCJAnNnxbHF36b
JaXX0r3RNmQfvdxaT37A3teNp1WABWjVykDuokB/lG24hiQyEo6vP3XHQEV89qFWpsVWM3ppDPeg
SgFj1WcYYqkmyS12PXHwWm1x7/B9NNeOBkFYDltYPKtRRR9pggnY8dqVp6DkNPXWJWyBPqJh/Nyg
4xyVV697mM+oV6xleVB9e1M5dLVxKQIOs/Kt9pxmWOmkRaabzA1Wv30sPEqAPd5FI1xjQf+L2FjS
Q/sq0+BS2SnY9PCoUN1Kerro1sPvJE5+Uv8RkY3AM9mEdBzimDVMjEbtUz4u2zjVmNHsCzookvl4
sLDuqCI8+zZhyGB0vzFp+UXwFCYCgt+p47lS4d0qnoKqeaY6kFsf3RtTBwE2iVlXMSSC8mLjmGaU
LFDdSKaVxdbd7s+0Ya6cYP4c2FF1hgbPZG2FYv3Z1HjYBPNwk87HJSRmZv667zSEf/dihsmJwoUH
f3yXY82jX68TqeEWL+GsapXicqQmBmO9XNO99N9kDqBLOm9v+X/Crrn32s2j59OAjJWbsBIfnLLB
fAZxIC0QZ4GsBWayyfgdTJbfHDSoQaxhxO9UMZkgISjllqRNAKl5zRZvDbfDIjL2zJfcwMET6G4i
41W47h8SjH0oawLj7cynbKT051AkPqAdEA4n14q6fYOtYO2aol9TCN+thzg85Tl2XGr45NIuI5XB
eeEk2VH4Qu+dEvJ5x6oQNvd8dqF6RCq6Vai9nSZ5T+Oey0Of9AuaM9NfgPjQc6lOfSBzwBWv4rgK
0A+1S+lTOZuYkhMeM4u7/yCnBVoKizM1QAOwMZ4/07wKbPZdKelvDVdnVbue3vUUBWwmC8Mgrk6I
ZnGuseS5an6wQnIoqbIvc+jsy1QfKDhYOgwiAq2O/2ebzQDYp/rPntOlP4mUXsIHzxblxzwxiQem
6+CWcP7ZU78x2hz/CzYOaA9neiBq5rP2LA14qVngnsY0uUVKEMgryAhlI1n2KTZvAF9XWQEzhZT5
A/Xpxppl6c4uke38NN3QvrYPgEqWCau2RiXniV1/nY9blB65JYA8cmC34Vc7DQxfYaTKHcyGmDVM
UGxNx3wTE/pGG+5Ci3CnTwpTkNzAtu98+0VirgekClHMEBmbKx6ljDyphJ5pNqewZFkxA5tvJOm0
yemezIiTH58g6qtHzmtWknmiCvdWoPkzVl/ZgHFBWv4BRslbVxBisHk1oBt352jhblVLamDGPouB
Q5JdsWyfy2KImYI7yOCna8NJ3nVur0SZP4si/SfZmK+zqllQsf3VnbpjnCAsuX6E/QODORZeOmLN
go9TSWQWDazaej6CVTpm8anVdrINU3wUzEQ0tVdqwiXnN/ss8sOVN2I4NW3jsRiN194mFyCSj8oY
z0k6PKW++WKwmIbv/F5a6iswfdpXvDG8+vSmrZWVHtKMx0fX1hV6I1xF2IDgTm4E68ifNuhCtV1+
urBWc+jkqwqd/kEkRrHB7CawPOZQO8wCJwPna0dcM6vrncbSuKKJ/ZdGpbcwSN8zyPd1GzLaxT+T
w8dZ++u5qVf4CFfEZ9FVRbipQAMaLiCUl7F3Dtwa9mq23+Nw2MvMfKyXXIep81NSkr7hosJ9f6Rk
yMxvKZ2oSW2B5DA+jDY7xCYuQntJ9oZEEVkZ0NXMN3KF935TOIQ6QdW9+j1icO/6j9rlQ2QuXDl1
nyPFHSs+6yw/phAgs3Sg+TvcKXTUTIbrngJCcN2EhCjVlHgGjLF48We/WZWMLOhA1NsBlLnkY8H/
juS3ttn4uiUugQg5LEKkAmTEowrBgjkls+WmzB3u5eTQQSngYsUAiGl6PbtI5T6tOy1ZW8d0n7sy
vS/Y1JgpV2cpzTbcprUVi51fib+R3h82j/6POTh3typPSLi7UhTky3hv3QmTviuAfsuw2bYIm+u8
9fYlQh6gDKiOrF2BEVJ2YpbtlkZRd1MW+kcY7dny6YTVWHmb/BmQEpOdtYHVsaMw6jDIlPy0BCY/
ADNYHEuQo7lrj9zpOgUbL+0hYAAw/Gf6DnwixzwY6HI76GfuauyjTy64/cYbAMZ5DsiDNOHaGABw
fPIjayFOYvhN7Lq4xTBvtgv0f9vYnr/pBj84eWaAk9Gy3zqP26Nw837ryeK1HFIeWPDCu6w1AlxE
LMvNiZnTqXEy1kvyJHaDgP1zgKMzEGoNtEqty07+lC2qviAfBRt8m0f2JnXAxsTgItfR6AhiyTAg
Zynz41ikHM/l/zdAkL5isMRqsvhW5+e6CV9mdxxI6UTPjWEhh5UzlQj2KWjdK+Uk91iolV2368KM
iVEAvGbN8GQrOF+iTYmc2wAVkmNZyN0UBmzXrV8E7csslia6jjVWEB5ot+a4ssq03SrcaaeZLgV2
AeDFemIgpAz4PiPZ7EcRQxiRlFH2UQCTggr0sNKsxASpmtorFl3uVEc5pS1OvXH6+gwX5FnjAaiY
rohvmuGRdWL8YMIlYJNOgph6PIm0wF24XDJXNGqzv32NXN7ruR/769A2+ssG4+avSfhIYhhwpz4c
AYcLplO2LT3dHI3OPDZhey2b9mto2RIU9vRd+3V58HKHsy9NUMSDI1TmjMBt+BhaSy4d6Kw9cdPO
4n3YurcpoHo8HeN6x/IGOldfX6C8IymGPdjZlLykGf7y6EPzd7n/Os1AuCximBtri2Kx1HyzS0kP
ybCbLaZEA38qWwPxFXi+scNb3a7zwhmvfVnio6RO8WyYGb5JplLyKoOo4pciUcRJS42A76GhrWU+
fMgSmK9UZJvKxNoB4WEhW/9z7BTJJzwG7cRXZ9gm+FX7qtqU6j/d8RktlQgfmMV4IDSOEEVLxJxC
vx4h7W41pTxsRB6X8SMa1CsfkHcXQwp3c2JibvdaA3qfK+qeQcf/9nK1WPtjNe5zQvmo/Z77gZcW
PYI7BiHxg+D22Q+kz8vmuTK7rZOaCPsljUR8fITgxit/GG0e+M28G7B6MiZNT/DpmVnKsZgLuS1g
Dt/YQwlUB7MPuE+//B4m9kEpHibDw6rDl8LBzs/FfTTWfkSSbw43UFQ/y1zcAqNnxDP5JpfBPuxL
DNnE0EkI4FX6zfOfYqjZSOCAAosGH55oD1YrCuzQst/oCuUJIWc48uvvRwsCTbQKFzpramzwM8PH
p10w7Qm1UWReUn6MjXLPnwVcpfdVY+vOlLizuXVZLCdrB9hbSau4RTMfsT7/oaElhrH61WgoL8Sk
MDQCmj6tOKhJozVTA82XL+DsLUF1FO9LVbVvm/86Nzr1BlHZsbx4bc8alJWMv/8fJk8WlE2s7xmp
MwedssQ0wvFTMGnY1nksKy73am079Su1RLuQWF0/cuH32qewEN/EzV5cMR3i3gihcSKX1MTRS6c8
hqo9Bh7+kzrx3pEUnANS5xG74167eGl0efZGj1m84oGMK9egvoR2+EhSuQeKf11w8FcDQeqCy0cZ
IpIjw7Kv0/IZnzt9Ev43vUX4hH0CxV3IBtUe4df5nr31jfyXd6ZYdvws9U11AUlLn4dDVbHVHCxY
O4w5rxWZxdosPrqShUc+k/mfqEtpZXnRtqS/D0XdH1pzMwAonExx1w5+Cpczivnw1zfDS9SY925O
DjaW/awe9slkbjBgHaMenjrdce9VXrz3mbHmPC5WfRl+1TbPKBrUNqdoroptnjh1aEPruXJYYRUK
xH4+wwckOM8ibYdr6eDY8r8uyDdlVN7zTrGR8HZuM7/PnCcD9FWRVk807BwYX+9J5R8sbrJ5DEiB
2q1D5M7YMdLfORQNX+Xw4HT1H/cbwFX+t3DibUx7eG1yH4jrdSipVLAm5gECli+ZrD6YMY4u5DU5
Nj9ehfPeLvgGd+NjUWZYRssdPoHwwe4YzGo+1xp/TGNs+3hgu54j+40JNAx8EoTSmmxDonBnymbn
+vpYBkTKRxJflGMRwPCOGhYSjllWff/DiFWwax2oXUynA8AM4hi48aJ+/py7/nXKKDu3eQT/Z0ed
lsRT22vSYq7sG4JI3vp/U2m1ccjZfZdBwL1kXAhRajdPFdd8NiT5ZF5aVF0GioRfRBi/wJhdXsdl
K5mGG1MMF9tV9zKcXkZlPaui4nZinbSlkQxG/RGCRGcQ8vCnY9xh8ZCeOu72jQcG02o6ihtCylWD
JC4PmW7Xfh42z82MQdgYjEdhygUicLeFC2GINW6Z/Dph2m9CkdF7YdbeOq0bcLLJ+DQVrWLtRx1q
kq+LoiUjOW1R07eyiV5kHFzorPr2ERhSjnx85vZxNsgSYJVlphvxrQuoPIQM1YZCYgBXon4Uevpb
ys95w3FOIuX2q4S6UrzuVJC6gGPXlF255GEk4KiJAlK61WjVA2nKEBzc3ND8smj22ALn/gR7y/18
vPzPtrCCdq3qUJScvezYrKaec+0yJr2JRCuT4y9RShM1yrkInB4PQzAV67mdLuYU3Ske/0cr+0c1
+VCkKr85MnwC6VrYjP9zIFxVIhy7u9VVOL9j7JEFxTq+CN+xKbElbbFw5Km3AEOcl5G6xtVU2jZj
VpmTtg8OWA3jTe6As7GD6oem4oM/cpHJGe5VWEBI5bPKpZBNo4dP7UH2wQddQzs6Y1eU98hN4pr9
mqqiO2VXj8OMcJzI9GdSfLSLqn2NU3if+bTz2MtIruAIP39kA7aFl+z9BjgsTvNxnRtsRCp4vnPX
lhschzclKVXtlmiPcnmk9HtsBufClhBgsFGLjmnCKfpP169/J8cIN14F2cnwob9zjTPcFElxdK6m
yc/Mz/tnl/meV7k7WSo7e7r/tWOEKpdv7lQ1f3Hsv4qa7zf3v2vapR9V5t0Gw/6IR0Y1p1dvbKQJ
6hjLPmUk2EUhPZF8aq/2ITnYkpsuDRqHMvSe8qb4P5bOrDlSnevSf+WNc/0RLUCA6Oi3L8rzPJTt
Gm4yXPaxSJQgEgECfn0/ovpcOOp4yEw07GHttdd+JOJ2BAV0sBxQVCBlO5/R+Ou4x3m5vy/T6XFt
/U0YydI1EwNWtPhX7AqWIzn7n57BEXnZcVhUU965HOy/E83Lbhz+IObxbmFG4ywe26G536XZK+Ts
y6jLfjo5QJNLYfNaZmQd3ee0VFTUmf3givwyZuIuZna9hfKDuhcucp8+eTjB39aeIkpXHe6EOTKt
eo4f/vnP//q//+dj/t/6X/toD4u27X/asUHrgPGs//0nkVma//MfhL3CT64+//tPnuUZPf78h7xA
Bs1JxPz84/15z1iB//4T/w8HLUqtjeYXCaBw4iTxcb+OPwvUOpCGEdRXd0RN9PA/5glKMrImMXM5
3AaE/z6V3d3R0nm4MMny6tkOmNu7S3sEEGOe7HAqSeVRrq/Q/Ubm8ZSxLOlpv7LMek+NR06h0KOj
TzNKf6ZgTbAeFHGN4KzlhwEJ5uFfGSNAL5oOUrg1LzKu6YQAaMOtEia5ZV+cej+W11qj/sVholpm
kHS4gP2OsJOCS278MEFmAe+XSK6hTRrDVDkstALwLV/yEdBh7W8pnkELYGKdJ+g+ATqHa+iOwxXg
qT41DvwN8vozJQ6i5ZwVsWzoCeCuOEV+HkIK6iFMwEGUQhn/yvxYRN8P1QPTqXi3KsKyoPuEkBpd
AgJ5ayh4O42K1vSqaBe4sGVWMsvID1D1JwKENePqUYPTAucrTc8oAtO2tM1nzyLwSvS+eWGwRA6T
p3s0SXhlLw8XQONU/HPz4mj5f3INwLsTJXNZqBa61D6q/fwqu7w82d4F7RKmFTftRFeuoHkgfHYi
qlsNaHdR71e6xrX4pbuiZDyzf+KXdqeCrnlEvsdQZ4QSIXpfXaxV+VmvbNCaZleuy59FUPy3AyU/
zGl3Rx/z+BWJA1l7y/cE8OL2aWBZPjE6Bsw6QmgxqqBngYTvTtPaym8+3tWnNX2iaGnv3kQ0MvQg
fHJo3Os3WaG8rbr13fdp9cOtaMqIPZO3p5iDF1Xz7tTLPXO58FmghYf2dOojh7NfmLwEVRWFhQLB
IMqWK1Fsx+RpVtd8KPTarh1MZKT5EeFxvVg//VFBfZr1D70yuMhSQWd6k3+XumJAR/SL3j9IsWN5
6UqD9n2e3VrYiai/0inr6T7iqLRclwOffnDja+EGdcboNcZ8OEAbkzGLE63cDzmyOCh0crTN/Gpy
iAKLwThUKCGYvXy2I6eobiZGEvBK6PyxyezYobyjEcafuoKHQXIMkFx8iQaBXacYGeZGlMzXvJtv
KT8tJ8p2j3ViH/uYA1Q0gJD9wumlOvNWp2uOjB/UBys7ZmYzQhvM6tA/o8/ToFgVUW1VIpru1zXg
0Lzmie2Dum27Tz8sHaUPPtRsSXRYHmjfzC/iplk3PaUueou08qc0K7zs8q66GYt4G22nrqIJayCT
6E13gVDtFn3vaOiCK63UXF0dZq2fqT2K/a2cGgf5UzUxtWxExuFV5ojfv4hDTtInIAPWnzCTD5rh
i2NHBrmUjIAw+ZQXlwg0FkyeGUtyJJB6iG+SwYziXEsHucNkYO6s2OFfLnwekfPOhkb0BbKJq+CM
nijwfnE2HqIhP0tiXv5SH1IYXKsaj9/1kuvXOnMl2QwHnV7z8hZB1uKZlqrydtJqPE31DBEik9fF
nq1bF6B6JjRyiKDsmQGLZ6fDi5/rEhHG7HDpdwOlztqJn/zx/Gc6oncuBUfe9J2gaf94RBjpCCMS
8LaxkPUnp0/SHdPZv/XxUZ55f6Bu5Nz62c4zXU1LGFe3HJljOubw20n6LpzirVWG8a6QWdRBkHtS
bChqfrSVMI619u5wy8R58kIAcUBeauYj5XXNLIwzip2g6cBiTMOeUQCb468azb/TlKz13KgV4xVH
7tL62UFa4RKqHUK2Nm1b+DDq08LCoktn5sqtTNNMS8HBtuNPjVAEH8p7WFbN/lrTpgRHqCskylr7
6lIeNQFTQhmhxaG43YHakVl6++dg7UtahrkZgOQIBR9eVItJogmXIW4ZgiHIInqcB5zAur4iOkyB
H6b+1qlmvWiP/ICOwuu6pPlNIqOMPgTaut2heRfHfX0/uWN3v+7Gn7S6yG+1pMG+wISmOZdOJCya
36dYI41V07nr7oPW2VmvbIipD/ZpsuLLsqLfRATtwsDpQa4Wv6KpQN0Y2tshXs2vFKx+G7NHLD6u
BgR5NMKKCgejxHi49REeiaViG4YMgagSNTsxKfesDT7Lou9x6uNgoIGPEVqR6oo5TNTUZg4bVggV
TPhPN21ALVTIeHXBZJfgASexYuQjDkV6JBDdHbXnPM5n0xzfx2p6gMMKkBySCY5A2Ln6mKA2ukc/
OpitVygP0PJMEbrSydLjwZ8LiQcRC6pH29tLCn1wgev9mdyxBk701ZOK2eqhfJPyyGP58g2Ff+4B
0/tw+rs737QfyLCR6yyGV8nw3jrfvYE7YnsPGCVvkauoFzLKGMFPoh6ajw/YWqF6hIkPMA78EVPp
BxbeszUaXaYTddxhHXKkjMWXYzIQiOOeSKfMnyU+Ch92xApOfCAhENYZxfROQQoEoagIZZpgyDTH
qmLj/ET0YW1xa+i4+QZ9DeZjRsiZR8XHlFs0jI7Tpcg5gLKlzV6XRFRcV2blpjwPU3TLc1fzUIp5
TzCwMNZwkGGQzqglT3GIDHCNddnjU5PU0cZWPeBhQbfaj79hS8MxYa77g6/CYtDDfFUP408S2Gdd
8TaGHgY0SlhyTCjhj01yWp7dREsSGX/H3+il+u3ykfioz26iqfmwKcl7cNpyXI+X0Gx+OIfkt+mR
I6N5CprbwAsLGeKfafxpbPFJ6f7deLaZQVfcpLwDmeEci2p+dSVvpkeOpoKFfGJZj29q5VIwn5rf
qnao9u8YU+NXfgDLE9GPHofjIkyMtckXgObwLSf/PctbA8+znZ/0nHxJq6tLN3J2iHu26EL2BAom
2X0KwQrSlkJUVoY1oS53Xqz+FT/AtxYCFUDFCQCLINCo8Naigk0WHifjcbqqOBUDgoV+T1ybUKi7
3EcQXdXEmYl5RseMBAqr+bNnRPQbTODiMpfoSdFpz2qmBBAuGdZHM5Ci+T2BixiIN2w08MaHju7p
iQV367sc8Y2MOCZkE8XhUlTYElnx5x2ID1MZfHYij8Ut02xu/l6hkV+1glMkE5Hi4rmpAiGMc8xF
+uSqSZ5ZyZNoKKp6HLp7zDePD58DVI2/IlXHD7pwB+Dk38tUHs5EI95VRrBIj+i7irMbv2PxvQEu
CLGw2POobuES654+Tw9MdeZkdiMqDrthusUFvcj1lY1qBkzQoIKUXgg++A1mHYGqS0Klabd+gQP/
SEcMux35NLv9+DEK/SLb6M1lRInKhbg14ks/ww9cJ3z/dMBuVrgpPcZfvuNwmH1x5aZ1OLU1R7IJ
T3lYOI3AIiee9gVC+GBJdVzfbVeDitYrQpEY4qj5MBNRMbPr0T8javN7/XuzBn+tigruV48SkSDu
CCHiLxT2kSDgufte3jCauP5GvPjWh6jKRfLG5ZzOcM9QekVxsnJ/kjTJMCCEVzYjhu30D9obSXQy
hmkKx1WLWE65i36JqH0U+/kdJPPdj/qH6HEEzi6vxYFtSNfdG0OR4FcU6o4a4ocJgiq+id68jH6p
hWB/8echcnKejKgu1Z0buery8EJV8V3sWRU1Nxy3JkSL/CjciBRWH1zY10E09CJCBzoRcgf8ToiB
vWvxczwgTVWPRU8SNHD91cANQdrr00v7geoCj6UJSmV26zwpgkExcT4Q1haeJlGPOvsJcE/+Tdbh
1ZDmY5mTw5kZ0fj1OaZyLj+LJrx2eKMm2M0+BM/iUJ6rTtOBy6qogUXdDLGF7wdAxkOXO+YWRNN8
MnlweynJNyhX0JpWY4fA/rEWI2/uHLN7vMRrqW76qXLcM1EgMxCuTbX8srsyPoGMn0P0yp5NyEs0
Ke4Jg124oRlnlB7wGsYmQKwJ7fYoWPBJSGI4FZh9mulfzUw2W9IsI5iE9k267BrE5l+bAnKZFQ2z
4KsQzyaW7wh29802EEv2NNsyfyhWyCe3BR5c5OWnWTnosiXQAOonMJaH9Jc1RCBFx41mHvuPdE0P
TEO0yL5NUHPShJsVCZ6zL8gDUv3ba9RE/D4i5sgDffOA2awnedMGfXpvkujGI3xA/ZH1rRRt81EK
G4ghoO0p0n5cBI6AanhIcQT08mX0SzNGHPZV+8iILOZkGXnNdHXyIc//EXR9SuYT4730g463iGL3
Rv/co51C5oyw5DPsJI1dCrfQ4dh0glCB30HdER7fh1AW9OuO5bY+HA6BLVSBQE/gST5W+te+w/QG
KmZMmvetmBHxIBziZrScoKArBtF4ohWSK1lwUG1PtTmqiY7aA7ZwWohwahQCKdATVhm8MA0/HGPw
/iDTeryEwcyD9OzdFuxGaJ5uF67usc1rGwlsLfGm8AOtD8fyfN3Dz/ECa6xrCQxgYhacVvn/f8r6
cIRLYgbveB6ilZ82tR9yjt4IVvW51fyjYTdxmp/OsIf0uxLVtOrKQc2hhZKD1GfZd0cQf2aj8BqG
sAesmKjf4BNtiuFwBt8nFH+QjXgVWt2R0eHyNqU8d4C/lFRGIp1il+P4cPF6tyb3PHx5r4vGXnUM
vnhYFX1EZnZgpbkJXGMmQlQsrN1HfxqBDF+mf0tYshahzb9rY5X+sb296XAOR+IXNSrkds3SXqvZ
/5QKgwsViFA/QC/oQJvTsALB0uiRE6A8VhS2PI+yOf9wkSxq8DC1WTHYwQhpVCOd0fvAqdO4GD+F
hQ4xWF9lz6wCC7sPCdCyvEIRBp1A54Vbt/sVoNNT6whA9CHcjyKECYQoOPL2NJgYfDje+Ygd5FiT
BIjshiEy8wPrTmatjuqMeachH999tkv1MCEcdWIyXkXG1W8YpRzg7TRI7gMS2b+czq+UaoYrzTga
BwftBHnqK9MuCn/DRukEI01GycMFm8/fb7Grj9sP5ONCJEvU4yNuuy44IRkGbctHRM0m4C5TgCiQ
nZQoKeBNbo/58A51xV0wRKK8056VUx6XuqTH7465TB6CyaOPMPklM0Og8RKcBfxLWzlCD+JGQZIh
0G54Z51hGghiw/jfdLwAzCNIy7l+PmeRpZy7e6Q3+ovSDAwlQUGIE7HH5KdcZwsFhrAEG64Owbg3
Cf1BvbtBlmY43xyTWXHHi89fxtr9cVP5GZ6R6X4/mTldn68d8xEUKPhJvfQkoprTMlkQG/qgByaU
jckdaTwB8IgR6g9S0ivPr+iE7QxIrx93uKume9xsqinnV7+yhMhkkOyz3aILH3Iobv2eiykOKORb
9iDgJEbjclNejNAb4Knhgrk1gImSdYZO82lpgCLIhQEq0g7O4DDap7UgXZbUFnCIk3vcQmercNnQ
hhBNI+sBouG6dmxTgDu19E+iIvJFk/10i5K2QMaIly3FU9ArdQ+Co5m0esrQyEdNcx2fM3yOsL6u
6h6lJR4zK0acmAX8BhNJ1yBZxiH+shH5N03/P2XLDZIwnCHBEA5gYjALZdhTfku6RZyDgfGP9gOp
BHuOiMxtwdDI7SrYtfpNCxnOIJsd9KmA7aFaj9wFK+jslEJ8Rh7V7IEFaMj/GZKybxmH9ryi3RF/
ur5PFc+J41IZzhBc/ctEIbOu0XVmCuaaIdcuNQduZZQwlzT+EjZ8yp7HD1G4R8kHbJSQsuJZVcp+
MvlEhy638IaFWd8h/gtYwyO2RRMbgwtLgfmQO760O3Ikv+D5kc4R54TmFIIKwhPLBMBTtdt9Dn0+
4gL27+Hk9QJvDNGcrRdhr+EKAqhkyZPfwZO18WZVyjvrQKA8+d+lZyjCiUXAFaWrcCxrRXxLPd3p
prjURwLFkA+JnKDKg71+M2Xhri1sLgxvQDdhfL3IEUK9a7AiW96iWjx8uAobdqZGPoIRBBcacc8T
43Bfhfhiv93JZiLcqFJesT5+WkRz2PH8il/ausv4w55MoeBo9Ljr7QybefeJmPmbnc2LUgFXPXI8
zBjecyEu0Hun+AJASVTINOt3q9gAU4YzFpbxb5wVbAXwApY5jX65ioA0Q2DZjLgWn+2OBOd7yxra
qbpwJn9WenmlB1OeG9Qur0zNjZU7bNmWEVFoyi6XOWYd5/38oJawjsHX6ilYn2CCBYu8BX72mN8C
VXLHUOAhsi0vww12kohEptglmN7Zi46dJ7YZlGuQdnYoJplysdjYJj9cRBYAMQ5nasexXpdw6ARA
zUQYEyHcbY9cnYaMZHNU5InDmc3ir76sAUoM1lGo6SdEhJZSFVZiz323KGJf9rN/VYKfhwQAW8wb
oBN8gpTFh+uJaRBEAYuKw2bSpgnkRDpldmZ/5gsOIqNOf3TD8U0YQhQrJ/Zhh2OUlZ5PyVHLcztR
GHdU9a98PbrfOgfEiuAqUu2MaAk+To/erQQZScildpEGA6VyYRO58tbTjL6sX3a0SYQTTU8CxQPC
hd58aUrTyASw2khAM/jvyKmA4kRzHAHm6Kk0YfKLQDIgXcZoCWyh1yshYoiXA+JCvect1BGQchYI
jgNC6Ypsb7tENO9AiKIVQpTB2AanTmT/sk9Zel07WNEhY4eedmKmkKyhQkjkHBCqPV8E/cPQ8Rnd
I/pxfRTLmv8rovLTjcHdhaWhgxK7g00QI5GNKgA6dBq5MzcQzyD7xVoeSDzWYEFjVOIY8kRbZboK
qE3Kv1oBsOCTIafThDtigmFkUhyYJKmlz563jMwkzHLU8/wEwWD3oLNgNhLKHjMw64rDkOLrsNN/
QEtPDLIdRILr/gdwwvwHtcDZMLtc9xPQfAANQh3D+SJ9sGFGQlepfyOJvJAYcZDo272AxFEbikLF
prUBfuH3GZFbI9XSJBMAx4LEDCoUy7UVO5Ywg7KnJh6dLgf2S0P3dcwrAZKOyUs2KMTzECdxQzGJ
cj89d0X1YKM9d4Q/AJVC3S74g4DlyaT90B20Lzn45YfNBth4Ji8S3qLSw3c90+CEC3o3iuXnWxjx
AIkRywHMSA68HnPGpxNEReqODlVCK+4mTwMlBUJ25eQL1d1n7zCKSScuDVNBz5Ws5R8bSyYo+Dm5
9zmhjpjCHuAng0VGBYlEYk+ljj09ORRtQym+2QH/iXenA5BggXFNCZDlQsrtZt7Po6iAyEh3J5Ow
wyF+wiVwyrqYzxogOGignKOBziil+/HLGBopT2wcDGiVPzNXA8NtP6hefboZuIntIPGA48dyhzwk
CVUYolIQahwh0+VgFJdj/QDQIZ5dXOZMDd4//LUuccBEWtAguefYmwx/4GqpGFGHP2dIMl+Y+gFA
ET790f/cIgdfkeFKVBZDizVNwS01JhMVd46u2G9FxVW0B8LLjNoM7/SCohBqCMSWGDnsBosnWOh9
/Z2JO4AjHV9ky9lXSKZeWc7c2ZZCwpfiNAfYUcKgAETJjt9VQsoFvSGmW3tsv4TGc5gV0FASKcjI
QGhqkoaAAuu2+UfDpccPLLsbb/rle9hfuaOcRURCwAFaa4pQUwNc18XMqQUq4CZW3YdvyMAh6n4y
Jz0h/w0oHxDhaQA2IIHz/A3UMR8TBeiZ3FUxsPI+AEK+ZxRMG6qqU3BgBReHkqGOmy2Hkvv2Y8MG
sFPkPZogE4voT3W8FzfN3PxmQhCV3YzeTEbukMugF3JKhwfnLWy9wP531W/GKBhOeXh4E3xjgEP/
Ynct/p+JHNpjKhMEJXP/hNj47xBSb4U5x9w/Y7HxW1itIhyjIjjRRXD6KyU2RdIgkJGkU4UzHGF7
CYu4SAEGVVyfQ/gLub+Ens8bp0QZ5thSoOClursthK+s+aiRVHVpwJUz7x5DuJhUHC26bTnnI2UA
E71hHmbdnUH3+PCFobkiMgTGUv5rmHt1cnQDBOI1pUPYig5aKbFCg2N3QskXGJHiXCWE71uyJmou
fsvR1zKc2hATIFOY3aiMgMfQrv0QgpFb1U/qQk9gDE04TyU1f0OJkKNjn1wfp1cb7EBnPed6swPE
87IiJJcHnJyweA+SJNKlQv/YSjPIv9MEtbdf5ZxinZMAey8YD71ydkJeswXNofrk853n0CX2hgoZ
IVe3vIZaNdH9g4f5QnAhvnQOQB3gIbSjcL8cvc0YGAc8k4doxkE9+Ms2yLgUouNWGVAyux4+RDad
awwyHTU5gUzP+GJK68wVOeQI1/ixqb8zvD3AyiyGyRPzbpEcg1uQcX6R8QCTqqvfjJv78or4LaBe
Lgd1rcfhjvG79kTEAXgIGQPd/0zcHeLvePj8qUNn77coVf5HlAPNAT4fdukFIXH9HcLYq80I5kKQ
aaYAatbhyuiWxamC49QAzQtvFwOjmeFeLvSHihFLs/kc35Mdyy58FDV2Z+AfIeJWhDPEUeC7CqoC
OwYSGYA+myDMtCVKtUHp7bikt4hpmaMDjjiyTQSu1DrRDKDAgQNde4Ji1+DyGwrXhNoCxkOPwynW
+bfo0vwHaKCGVhjuWAhwTU3jLOSO7NrABQoQSREkgdQheoduAvljIGf/6xN3vN22dZjIlyMJ4vfc
FbTFbpbUMqLnTM4ZNA/X1PeCGQOylNfaEVIPXNwDrpW271+qQ3cKMos/tRaQBxVw8mERNiFivptu
zIuN+QdDSTGhRtk3bcDFpYO6EKDYGYTLNL26MC29qrZhFIfP2+zW2xKGGtxL9wylu3iGykueOJKL
F8TKhyy9lp79QTZ1/3noAv58CLYjjdb50kVgSVaF/Dvk5Ah2xpS8QmkxX2gAghQCT61iZAz1x4hR
CrqOTXam7Zg/6pXJunsUOMlp9IHtckfmJBoRyEkrQIHtqGbJEWyQQ0BJq6YfGhY9r+EVGyzN8l07
kjzovSubS33SHVkL03bybO3nV0p+H370D5wCmtAcCh2UE3a/uNqUQDODAzwSx6W1/j2pgNX39oId
uRJ0QqHY2LjzFZiNsP/AwM6Ca1xEFPxsxyhVVLM+1px4uN6KTAqj4Zgg9o2E6UVmeBJbpBd65Wi6
BIDfGZosrP6ttqgUhF2gBk6xM7gJorpTZoTi7sEgxUHjHV1MDdNUsNnZG22gVtQwrZrhpzAkrR5h
mxDSEzNURAkh6ZFFCGhJrg3GoGjBbGivJQMOwLRLQsGlCmDbSEZvmRUJpZHXYT0o/gS0IOHhUaBH
Fjbn3LiOXMcM2Mg9pnoLk1Cy/TItQVu7JgUkUWRRtpNBFjWniI/1S7qwWxyR7aQigkJcECoXbkdy
yi3mzTUm06qwW0TgapjfbTxRne8O6kIOlDXkyqdw+xCMC/6XLhjIPBmPgifPg+3wBJNEHlOI4lFM
foRWTT6ZMGLD9wvh6k5mmFtqhTzPl+4X6gngZ1IfymsvIRPJPTCYzXDSodyM3CrOWKBOqFVgV/Wg
MUbyRcWsAWfwUecBMZFhRUz4EnhWW1VD9A0VM6KqJzkQWk8UZKPQ/2hQhvQtl4PDTSoAdnJCMxdK
byUrYRIK+yoNKIqhvhMwRNlSOFGhfku17kwf4Rr6jHrwnikTLlnds1y4yzTOXm/gTb9PmYqkGyA4
BvnomVgP8jDqDR0aDWIHaU3Q1QMNeQI/ICp+sRHClySGyDKSJ58hkdNeb1igS+BQiGh+VRWBqKzD
KemxxMBXkq7JrroW2Y7hpEQj9YPQqvnXShHCLtJCpIfb4/rIshx+bcD+RngQECAZaQMSTNGKHQzF
EK7bhHDiuEte3USsKxqARUoKPBFQIzpXMyFDBdFhCbnZQkQEN+GmL2BI+P1DMH0hcBC75R0Vok8q
cz/FKJ+dCmkTuALufmEQ8HH3HbR8uIZwyazdWhTYc+QRxhNGmV/riDiJTIzjlwX/zbgFwj42HgGT
lgbdkiiwAlinJMESoA5Badbvr/QYUmikFp6ATx2SQc0y0hCDmmp87Q7MvLzm9HgUSZCDlZ5YGXiD
AXNG/4J4wUTWEvCaEuenR3v8RCjsghmAoUTPadZVaJmVefIBltRR393Z5ZrcCzFoL6f8heXkrFVY
G2NDqTagwmaqC489R3+Z0ne7fIfNMp0nKcIgCFCQtdAa3w5XzGwbHETSbkexBpeVfj/Sryge3b4r
4lPloUyo0ERrBkqfUYVaVFVBiWj3Z1npvk8DDcpiJ6+QByG7yhOK38fIv2jqOy8loAJDSst4fBV7
IAch4pVFneMmpY8KlwuKy0WnDxTl9MOlgYSZndgpQcmKiCGBlq+Y3nGij1jenor4SVRQKtnAhzSi
2Ww+jDf9LtQ0+9QXzy1yrVhfsD/0rKP5qqBGcpqGCpKPjaMKUwd3wOyl8RRJleZflma9kAC+J2Lt
p/iCOC+muVQxcRR0Va3PMmEntjIAwjNg7cZ+TILK7QYKmwlPHWVcxEnRn8bIvo+6Kz9FDIDp8vVm
0hTai8ANZGYlTcKhmmAKz6AAUTZvpPbwHDWmVbXD/FuZvn6n5wj+AZ1m52pdcZ5HbJClO+GmiJkI
DUOT74Eu37tI7a9kF5B3iwAz2DWppAtyxqsdb6SikXFZ8gA3DGeogZPzrDi+ALwH3gLUKfiWRxQ+
fcspUcjEhsYk/IKmKs4ouhu/hlk0BFsDUd5WrKIwjqMrMLUhNbOMR6aU4V/pMv0UEeC6F9Bp3ALU
agxWTutgipGCAf3BkidMZDqVMaPghQRiCCBsyLPIpqjJ7SkWBoIP1A6dQASAmxQiEsrf8F5P9mO6
Xmh4GSd2Zfb6wAgu4JzDS5WkSIPk0NVdhcYnDFHoI3tCCoqQK+G/PcLd83BUZElC3ZHSqKm8EysH
Bo/yAuTFbLSev2wTzLVdgqEvaVzTUqVfBkFSPNixZwp3iCKObf7owVdO7HFEI4+on2WxxFZy9bsH
5HuxUq0p7zfUOcQ/XhFyIB8XURRdp90zwmX5FZ8EFBXbf0+kAnxD0NGCQUv9ukTIpOWzMGcOHiaI
ccifNM7QrAE7C6m8MoGWKrCHahzR8IUveCroqEMHg+Ot9mp/A/mES9rNr5BL7I3Kl3dIINSBUR2+
ZUAL4LMjqANpf5EaW0a/FYyYrJqB4ggTekAj2HLuGqSKoGLQYCJizIjj3FEzNc0NH4QqgbxK8/De
/mEcHgFVS1esYU7tjWAi3KMe0WwUfa8/KSylV66EKWkPVfrLDGq6l6g0U1mCfWlDbFwxnesC5pj5
kkWP1AiuFCxkJJ2vkti/tJ1I7v6Sf4jBLxl1DXY1wpSDEHexnRxBaygo2R5XQAIIg/Cd4AtsqOPE
DVn33JayvzNTeK6+sG9C2OQOGmD1pHvuMsYeHz7s0b+16/EJU0hCc6TqnAfcvA1l/YzjpKNwy2aY
VKQ9RE7cKBdYoDi/31Se/2CC4YkMoYBLTEkZlpjFOJZNDWn87gJh2xWwVgU68NLzEmZhUcxK8UDF
XB6Z5pBTaJhoJ2JK3UxPuiL3QPd+wKw0H7oFPK5Rl9AV5y8NMpNTx5d28k9pGTHEBYi8Z74ZNe3G
nKekZCdhKeSMz/IDZ1tPGL2NIW5GTpM0PDyJENyABsfuM1gnhhA4FLdNielCVx2/M+HkQ8k14fE3
npiuSW1SNA44M6U7ozS+32q0yk+vduhJKkp8tDmEbDOwf2SSphciYRKcWHbXsciv+8P83rZhLkYM
U3crBZbBu4KeCJgHeFiMYTe38oanr841RKIHeFjxu80UQOe+2N+ALeL9wcoc5pjmSc3pdQjS/DHw
3Smr85aHnOm1RezHJ+Ac8H3NNQ2Jwkb3UYFJLoAFOEUU3vXCs26EMC4J4qxtQLBDLTJjh1WTZt+3
YpAUBMUEUD6sBF5gQ+4CWc+lvNzGCZQTk78zoe6KY3k31bDlFFbVFsTVriapCQmxPOJ388BICpSy
UHmc0NlFzQ4PEf4kwKf0LRyTO0I2yott9ZDOnDfaJ/xZWoIfiAk0LJQ1RAycgi856w2cApvjwaja
QbVZuNN1mhwu29a8+AMxhkkCMwMsOUA9obpEYI+JAa+UO5V8uBgpILBDC5xKx5GKAPmsxMVtHJqC
G+AcPsXtw21pQmRLPmFsOOocBqxb4OQhT3W5URxg7GEpc7bB5ySlrB588gA3EKWPF1ZyTfTAU7ZF
f9rRlPYHjjB1E7JC7kXglFE8Q7PtZouXc5VF93sMwhPF3iN4ND7FQYTYTozaExyTP1VBpAIYi8MJ
S4SXgQx47tZm/OUz3o1jCoxSMoC2j7hR1nGcJVguOqKBvQ+DmMphCQGBW/JlckIusXCD9SGwgo6Y
UhSL6NFuxU9D+woZI3xZVwVmPlR2N+T6dArYplQz27oSwmwIgF4oFoQAcWNYFCQyyCsG6QrQ9p7G
eRCRDjHtnI9RBYSiLNRCo5qAljoePjK1im+9K6vnLdNbCjcyNIBubrnDbDN1rr6zAx0U2G4+/JCY
e1VF0bkODQ9iym4OEmIzStzqdKOIIiNPiQhaNeUDlkvWAIQhFFAxWYAtQmMALCG0HAhdqnqdTvyY
0FvJgGnCkBa+Cz6c/XEe9C5ErkhJs5CHQEsKtdcZg4NHRad26QCJ/fRT7Op/KVe8e19e9jloR2o4
iwlT2G0ygs3g9BUxLOEGWJWOAN/sEcDWpAELD4i1gOotFfeWrLY/QQOO5GGgUQHm2eFi1miO9AWQ
fMBNdcoRp0M83HEuHHx2hAaJhP1Uvpmed7KtJgbaMWTRVIy+MzOBLHXAAYg50E4ObA0UWQ9/lkU4
AcZKELZrILFYGxYkyNptoTp1Ng7eiGNG3+9hg0fdmrlrV6TDR0xc/daamIgUFRhwdgC5OgQzTclF
mnsICj55VjUz9xCANidRt3bPKDTvT2vVgshiATckzw4UI0MWG4BVHZE8o116IXRIrJfsZoIfyY/Y
B2dBAQPtUkE7ISJQnyadXh1d9DDwsaL7pfgx7po/fiA9KjEMaiZy8B6sKjRUKBvuTeDK+H4rLua3
Mq/8nTsc1wtfALIahl3BG8KH6Iwd8XQNQpvgwVFADfWxnzQsECwpVh/SAZGcgxGwYttDFVB5dsAI
YBM9AGEvGDkzoRFPeYf58cHcFfDcwE/gs8eROrcJw6FNxOWzOUiP+6WSkEocma3AtHPXUbqxMuCa
MZfxb7koZIu0XgWqFYZbxBxQaLnuWneYHYSNgCBtBk/j2CJUyapEoKvMluW2r5LOjYKiH+PnCGeP
ycGeCp+kVzvJiHFLzoZYkX0MdfzahucILDRf2g+YQoimDXxL7cq7jdJjGSlAghT8XtQ8qtDCJDts
JPEjjEdiklAa2tCWQE4yzZ5KbxLu8K5+cSVUDxGzG9nK7I6+chAxwF4lNiX0q9iRWnfIOQM9k0AP
61/L9MF5IFkJswmuCc/gYuiaNY56c1QkhRcAbgEFoZ0GW79ffcmoMkUCVAQieE3ksCZsvp7bCzFz
+AUhwiUaIb8Dbcfs0RDUqC1RBOAxvIqoHoDmYyc3/rWurwiD2fI9hZOQZYdKniPzhqiszylofFGE
xsRk4ZoQoITCwV9CHNkn1HxeszQjiprRAZeA12Api+4HeDXJheY6e1iDkOBox0lvfdHQ9JjSrtoZ
vN6C5JYMrM8unNh6ZZtXPMn2SEZyXnhKcnize6sDlbsooCe7PUvnvX6NSjZqO3m0lX8gSE13D3EG
LbqfpOqUEjO8iZjy54nul28piBrg/xfeDP+5p57rU38aMavrVFcNIULFpLSOf7RsqAICBdug02gl
EkyOY3buyiWm6TS73cgZRsN62arMagZbHBD3iXtzE9VsKVHt8TQNVWGmin0tVXOdd+7WjDyOM6CJ
m9NKy+ZDzO0I76K7KRSBdY8jgTNGnu8cly+cMjDVL824oisqhT+lbl5kwhR7sXsjewAsjgJZsQ8R
LE0NYEYLpIaK5xERqW54b5FiHQPf1uQ8T+u59IXmgG2ooCvIcOqE/+WEHU/rtfwsDtSdEeY5E6il
nEy6W/6iZZs7jJauJNybytsNdFwlB6dYnD+XLVha0WGXESXNf0wg6o+29SQxu19/efcNxfH/R9OZ
LdeJNFv4iYgoZrjVPNqSbMty3xDyoGLYjAUU8PTny9J/bjq6bbe1N1TlsHKtlf2B7TGsFOasacff
y16UmyYBD2VSRavXs+nZzVv6ZP+QVoqylP0YUusO/fhvqlgY50qKft7AoWa8dbXhtTa65oFxuWXG
Tf9zEBeLUuPGs+78bkh7kAU0y8rwSXG0+NMUzHBZLHpFfW8QfUvXAB/Y5BIDFNjzAfPWaUbq7T3C
HcAOzC4/kVJBbIHjk4t+KoJfzKzIqB71tp6oQKCqm7vP2YRQsdEXkmqFKummG5PAhrS8TCCkyOwn
UEesVc/RD/5gago/YYtvs0i+h4DfPbI7HhTfSG/lV8dAQ0eGYmcAW9STHGHCSZZTPhvh/DQhdOyA
6ZAlUDQdLFexodaqoueMiUluQtAsgj125DAKbX4GNGmIjYIBwCHMQikKmCcIJbBDQ9JD9/rSa6YF
WB8gGmEMFgGLsI6d5kYQcDSChEZVwgfjkUAO4KZKSIu6FF7LIWq/fPLuoz2CurVQxtlQPmCqbzxt
3lLcgOhl6ALVQi39iajWnDizUwqDup31+QESLPpaJdEN+iLEClEGZgNLGDWaUGT9xI11o6pgWqAu
Vt97zfBBuVxbeFpQB89DlsFe6ho1qWv1mokBcbLUlBjYOqRj8GslmXoxgbUlvUTYjsA9GFhrhFr6
AkoJ2+MwXkEHJsHM44vwyd46yRAHCKaXcAKRUmw4wrTj9YFt8n0orVgmXy5jSMPbZu9IFvKf/QCa
smZBgWtMNyB45ZxVrNhec94yFWZ5vrKfkk/WMDle2H5hYzLHIaUHuoXbrCLjAXWukPEJLaZmzIAB
zHwXYrBwPsncx3TZX8fUc92+ZfxwtDQex7HAHqplRFVr3bCOMwZ4AiIB3vJIIF6LpS+QyHzLONac
u5QY5vxu2AEymEEaFaRFZ14Fas9GCe8euiJCBbv98GpqoT6NHzDup4QQhF4NCqi/L+nkuHhACvAu
3qC4MpeFjaV9YZ55eK2YU7hc0cdAwcNr7Z5ZLkxp3B5eIjLmpSvpmppTgDU500LWXULFoLhjLkNb
20obGpIH9pYiI+W0Rowd4HIPiIIZ9ZoD6EkAL3dy2gnzmhE2Lq6GrTmfoC866pweqNwHJtZoiZmg
y0hGkueJTjQmWB8JefzIhueZI3VtGRLzXjgHtkRpLRC0DRk1GeRuLHtijiaTBHWCAdN2VEkLeD3n
BrweHeO1K7GynH7WNgMGOT08x4/ME6Bc8DKq8w/N7AC2ZCDfNrqzLcuizBxRZaVG/+1XEqmbqZGH
3ukKREhInmPvGqM0Qsjqt9dNkTXX2ueaSCsg5A908vwECO8/Vc5l/SwjxiWAkHMqbgwLOKCoI1OS
RrA3EAJiwqce+H7llLU3axnk0Cx5xzYGSbFyUhvT9L/VAuyvUqQuiHr5dnlpv9RWwiGcSKABWF9d
Ap6ONEwPglcO/HTKGnRWLDG/AOuFIpRRQppNqlxqLdc88Pfc6NX8UhNeG/gjw2w6ElK+1xNWpPmF
iCCVCBQBwC4u9iCyDCJltWNBUakednRFcdxt765KN3YcmbxJH7ISQXhab6LM0oweL7VPP6DYyHff
N1zMJocfblMh0HRgnZYAAgeCNgRmyU/oVaTWkM+rFA1mUyEdByExB7A+rA4uDyjkJguTEhlkAAEZ
JXMGYeZmgOAPQI9swE31fjadWB5NfvoACeA3F8/ciR5PowBDScvwxemQQldFccO1mJZCEc45/WxI
NAzvmSYIeXWVNz/wQUr5L51jU1rzJGBi4D7QhOQFhAt9zEUxM5nI8TSEzxpVnKR5r3Gf2RPG34no
qpjIn2MeZq4mQzBzXReTtR2Nyhw+fFah4/orK6Z/IifKkOc0GDACG0iEs9J8HHwRmgKAFGF2mqg7
nkSPlTGwvWEuB41ek2SFLOLaLJf09cxojH0xMn8jIMiP7m3e3QLIoVtaREOjQP3dWExnEegiEZ2t
2AyFkjJ+yGbvpzwBR1Skdsi/wGSUeBxGuAgAl6h6fTOnObo0Bfw77i7R1VDFhiuPXtOGoAs12TUq
HqG5IXvHAYs5tPea1vGLexmlDZ7o66CQ8bqPvP6XZ+mX1sdNqiFdPqiOj+cKXcbMiFPtuN+qZVh+
mR22ZHS4qhridokYqulH3oIP9tJj0szwkDzLxpR3auAfWStjg55YrFfQ7SyS6gauR3F06uvIGjKY
glKQpjC2oob/EQUokB19u674Fk6S2PgRk8KJIC8tnWBDNQkQ29epuT0MpsXZTLPrhodeVD77zYqC
OCWCMKcU1S5UUfmb5OAhJHD3xSS0dv0k6RsVLiJ6cpHRTAqlqolQsjv5kTNQoLvndG6Um0BJ8qfk
+GMyT8Yq/1MhFY8NwQtEaWvE7BtCYASF2Cu5h1ygJpdpWEUVq0pwZ/YePOsjIfcQIJUPfivKcErq
nJZK8NuKt9htUj4VUBlFiKEPC0OH38P+7RnRMDFHuLFNReeVRThQINSE/kKbhr+Ac4hA9v4a7Tzz
rJJGo8BoPtz9DBQNBAY6M0MkMdeMNubGpEk+Mgzz0r6hKfxKawLojhoTcfcrTHNEvBOZJxT0IYFz
3MBENtPwVO/7O1tf0dOeeLBOneC0afRaAInCnfskMvqCnABvEsIplV0NpmINBk4JHQUFAiXqJKjU
HiaoI+VNQY2gAt41H5YoMnA4HBcOzYb93nhwe2zL/Ewqwk+OzAp+4E58M6O2RJ2HDYy7DrCP45bF
ofAes4KAo3xAbIjQigZtPGcMJ1gu7TcGEhQdEn54V7dQchlI8EJF5OTAb5hTP4TwDXYkbnpB2/46
Tn7wR29QU7x1rx8j3f+hJmFBRynRPCjgqC5kzYP+xrHx1nB9po4lTodIaN1cI4CLvabZFwFfrGW5
xCpfa2pJ067Oq2tgq1qBduLTuZ9PI48VnRaLZnsGKN0JOF22HvLhJaDwS2lMXbdGPA2vINylDClh
DlLsIseh72ZAcKzdcu8sGhhNArKKsk/I0ewHx2VeuuGOzgzNt/SWALOmG5hADISbqJOxOLANTY4C
nEMTt8aXB7O+C5JIhRtKyTLFk4Z8KKoFlliSrmBi038gf0ar31ypqoTVF3IGAAP+irpGYphjuCCl
w+WLtjXa9X/xkLCOOcCLiGEjJzhIbtlloi6nAb+9EIMrDOikXDRoKNz1mMrkGz49EAy5Q2wTlBIZ
j1kO/Cu1GvE7wQXZxDR3rpPIKZiZLsAtZ0XkHeYS8p7iO0cAlrqjZ0s7mmpaGiOFp5oqTT9FberN
3IcQ0CfkU6ITh7bCdJi2FqAUvxq+IXovuJzkIPpHJ+zjzQT82w4W1hBxzkzB30hZAcgm9EWXs/Bj
AbwiBPXUEfiSvDVrTxkxgZHokQqflTW0vVOMrESEe2pB2+WYLDoB7bAnrsuB5LTSVXxdjTa4cIp4
pZGF9REiW4nPLUoY60ui76n02KQLEOPqIlFHqGB4Mh3SDMU+ls+hJhJJnkEiScus1EUelzDcpa+K
8leaS7BrVqEQBZMHXB4sBFFaKaFyY2D6TGX3goEDqLZDsIV0A2y93zLLoBfq0O4CZQDwwVt1muoW
DhYlI3d95+wbQ+F2sEeVlNA/WZY5cSCBkKi1qBepTpqDRwHRGRdqmUCF8L0QVzMxqoilp/hF4D2Q
HT71wo0x8/5D51xKNowwAqj5aEJ6FN2NnHyJsawioboZAAT7lFMUgs4LqIYwkCOw0SExXv/hXHvg
cRHVEmolSdk9m38u9UxHBUGB9hxvMdhU0kfJBFuAcafk1jHklk/KNFMuLpkEvowMDU5A4LTiikNx
X7NjIpC9hSa+dhIg0h9fuCAQsnqA9Bp71ReqFHIvoshLrQDwVQWtx5NNb1Ml5KelYpytmBHX6XLi
87VXkZ6+yOmgc2MOyItxwm83GmOyjJNdnVNK2B+MUtIXr8Gdot7fw4jwgT8ZmYccguM9L8NJt7FX
g4bDmMAf8Lrcpvp3hhz0TjX8+me41NgaacssGSCE+kfOtW45cl7AyhG/wraRWQFFmeEK9IYagh6b
KAxq/yiSuGwUTDwBAGp8II2B9+b4Wg5FkKYPXwX1ImrMaKWsO4L45fAkv8S00yYgFTuiud0JjOBz
dFNCA1CYf1xaNJooa6v+1s7y+YAeItobPtlwWc5qAJi1zxjck/19/rKp5cFHKWGV5a8nvjBe7s7E
hs3Oy3XMRtB6gPRhd/S0GyerUXJ2kYIZTwADerMLrWilo5pqJkMXiz5XZuiewAxCFrf0WIqLpCgG
uEgyZUMxf3OwzQuTu9m7wq4lxdgMs4VeHIpicpdzmSq5kBkYh0BpJNqSpmRq5tvs1MBqcGYigt1E
hhNuaqzr+FeeQTZLk1BSFFW8sSaQcxTor7ShXOM80Tc0cFSzA2u3Azybi2zuSaO8oCbn+UYtI5ke
E5h7U0DhYl7PE0RQhvkB41f+XqAoOxFOEbAr3HQUP9ZUMoYbeBBZCjbv5rtQbmAeqBAW7ih5DqUx
OlsQDtp2JFwLO46qxiBF4jfVKQWB5qsjckQXc+JtNnN5E26UJwjopwd4HFzZFYAuTPmGqZTFR8j/
sAY8+GkhgbF7lMsg0JCa0KGz5e+KbtZcQolHWsP9b0b0UaaglIOb6+Qawi21icZ6RygjacjE5GB6
QCsLO1Fyy76NrKOZ8pdmHNDuqIDCDBl8BmsLlDZKcPA06G8flIKlXncZC1JLFhw46N3oIPkd5Tw9
NRKDtcetjGaJwTIMNbBTIU3DM2kiuEWhUGiqZf4DOaO/t6jx2JQDVYFBNEct4thEuIZDceVcSeDj
Qb64oKU9SB6Otx4tVfOH/B99qPmocfDd/BiQ2wBWt63mQDAUdKNIDKthBVE+Uqk9d6zhxuykq65r
P/vLrrjisqlGdvGO8YubDR4LPzLMl/Gmg+10Me3CkTlJudR32wPrvncx2P0zbun4day2+KcbqTgz
rRIOYp+iku4CXLXTvFgu2ODDwekEbxjJtdbn4fPhWKcilMGVdtrN09kvAT8PQIe4ALxa8cDcu2zG
71KYZOzLFEhCs/gFADG9dzMjVpr/EJI1ChWC6QLnPJSNNOnaT2/bWsc/TEpr4SjOjqtySOjWEZOQ
AacYdZA8pFc7chjSbkIupQI6NNI+3T2S0g/nSZChmmcIgJU0AzNqbzGl6GuMuKwn1ZDEBmS4wLUy
WXVoSz+TAyOIu/SY3VMdkarqjGKtDvLHYyZgd/yMJtUA9+sJ2jh2VjRdQ4mwiU4CNgHf3uMkN9Fx
XGUWzki2E3icApQpF3gf6vQrDFgAXdsoQDsHwt3M9NMNe8eAeHoG1FbUDqkUFTHMDiw1MAoA/ZIk
JViDZWsBKjnNyd9tjjMX4ixLvEXDStmeERIgL3LSdP3dgeoqEZKIePRA+vqjR9r7CAL+s1q5mU0P
O6HvypCzO9mVDQN8XMdqhntV0PPzgxslHcLB9ehRvKMt5BnRiRgGoPQK8l8RXr5vmJ3hH3CiDMhY
UPEtA9FNoPpyIBpIFzgnSPrFFowqkn0k/roM3zLg6dsm5Gk4JfinwYTJh7/ubzWVZnmI0eg/G49g
LoVpn5blq2b74GNfnuqNAqGOFbZL3YY5Vr9EhGazUUWBcDnWJ3g0iSwVXeEO5sIsGWRJPFc+nQjJ
H/A76q9uQo5BDEFO7MdUKLmD/k0l7fi1YV/Eg8bY+NxTEmFzLmWzTCM0a/idUcYg3FVxOhasHVGg
4DG8r4kf8+nS08LKzXgcnCpOlEoFlXL6I+BAtnPRBecZeLEn5F3AAIOB0C1zY4s6FjStb4TvM0qT
Syxg1kLgBEuCADMSTFWusRlYEP4NOimfVi/d8MaZ+KucelssIjKPahqm4nu/wDo3bIb5ghn8QCMs
ZQ/wPsRt+mbMe88/NTcbY2PxejGdNAyozgGVBdqmwk5RhxKw6MvdgA/8+mOdJEqFJPdjkw9pYSl2
BWmH2SnYvOE2Qd3lqSh+5ufc9STCAS10ZykuHaBmJ6JmJp6XZgnDOyoBXtwhbHE6TlCaQJZ+ibXD
MRJouzLSDzUi1ctFeZi701peU4fTrlGfXR3yTLyNacuhOJTh2GNUHCJDYBUHndfONAgiHPCGqLDd
VYPPnj9Hm+TKUrDhjboTllxED0gNwKq2Cgp1aGE8DfutmX3z0q9MtQE9qIFDyGbZAbEOMjwEhoB8
wZ3BOBAPlH9NDAKFY51l1fOBLYSeYCpEsD9/APnmb1PGeTOgOnwsLrKj25HrxB0GCcnX4tDdl2A/
zHdYG6QG/DB5b0IrcWUYFDQIWKDO+iAe2gLrJSMyvypG9wRr39meKTUjFhPNltTGvwiRSALifKdL
HY/tdxQ3mIxJ6d19srQIqqm3v4uy1Yl4P93vBvtmVjCWhmd5RQIEbaF7dvermtPgjLlcRV/VYbzF
E3NKLEsbBAUVWca6qvxyWMMEkg6Isd1Hwx6zgKMU5ZL2cG8wkGqoJ5iiVMVf0bxmVOTPkeFsWeHc
y0iYXUMniMNQj67GZDy+JFXuNqrSFdHlXtEkkAF2xgrMmJZrhtM0NB6zqIEThvA3azzWCZ4O+8/5
JgnHwBZLAOuz7m4zWWZGmoJuFAEwi1jlwa4ybx4mMLaTP73BvCdSxQCUNqJsXdqh/1bE2/fs2F5s
Dq5r2q2/dsIA6d5Iah9sh1k/ITAx10KQi9RUHZTTnI13Z44VaeAKbZf9NioJGDqV/gIM46ppOYOu
flcTIAg8DurFVQJmyQyTEcaHkLyVnz2GnyQ9xBotQ5xo2IkKU4J0iUTBOPnDm7nj5lh/MDAEzD0k
d7s0yFj1PiL3bMRnjKBpfX0wZl4ENbPEcTbM3OqEiosAz0UsJIcw2j5XZn5jKScsrsy+oyADNhVY
JFqRIS4J4wQaGEorEkivaRYaLE4uGtPhnEgrDIxQLt5FGTHPlJcjAluNEe2NIwu45IuKjsRW8NwZ
U1BDil+nI62ZE3Ycvrt4kmpFjEXq+wUFKLvSuQB8CmSMJoLRLMp7lmSTczrCus5g4TYaOyJsb88j
ptxqp8TIYhFVhZp12SrfC/pyYAKg7b9GA+LqDWYIJpR/ucPjNXZXBK3j/5Fwp1HHTjXgj7Fjut8I
45BUAUmNgsWYkfeiTp67gAtqgBGBveh3V2SRvIEldpkt0SfA4Ihf+6O1j86ODXQ2g6tDZIfMX4OO
wZFQp2FhNjgmOPDiEEQbhvwTiBkgoDjV31yz1Se0HCsqr2iTxsKR0ZzycADyhiAQ8REFak3BPT/x
Z8/B3TRUDu7mSF9jf80qZBQpNIAyQqINR0r32pxaKlOpviDr43yTv+HbShle4F5ifaDsDanORR1j
T/gpx9oldgtuFvVp8GxZgUi1BXCtG34kMrfo0o19XA6Eb04omUzwpVe8WHcNM5+nzI4P8BBmWl8y
AgdaZe41nSjOfhHZ3iQ50rcKEfpKXLA1NRPuerTOu6FxScgqJi7r+4whJuQOkUom0uS0UEY38DWT
q/G2ZyZOOudHA4Kj6hGHNxRax70acHqEelXfOpqrHsBRUrydOGtcmNP/o0h4+L7RU9HutTxeaVHE
AMBNqh2I0E9EKzsT4GBwgvfM0lNuABnU+mDA2aOOOMDutTiXWjtBoOIO2ZBpuzPoo5wjFImnhnOl
xA2BiDntNPfTAs3F503bkkP2ybPpKO2aOELeJY905ylhLoJH68Z7UgmwNdN+BlBAXEhrKO56DOVs
yfuLArlSnSTlXc5tevqOfwVdtmoFIcUJZqWWjgoSFN53DKxjpvci0212yEzoGvn1NgKKpC1lzkAl
EIUeei5FwGD7U3YtRC181viyzpw38rrfzSCulTV/Gg0iecIh5CZcBlB/whFWBMUNa11kjcN2epuO
bn2F0ELHOmreNZwCAuunDWkUMkPrmCWqCEJVTeiBywnQJFZTiFay6xl748sQhqstBGWcAKkiDj9b
piOmBzkwfc4LsTPviFtJa2ml4BV7l7EdvjNPJxQkQP+6OVB1deIzdzThH3EoVDOVpqMluL5fBFTZ
KMVRsoXXcal+xsmCFKQEgIFGAhwFz/wSjQVgYSn8KEPdntV43sWb/fdJb6ilvJdfBwmALTFWOwpz
rjq5vLp1VFV0Ync1qWhuOzbMC5Lhk/1giGTkVBXSQQjHYSUSJqN6Ix4Qh101afrjyWbkiUOY0B51
lToxIxJtoArAgWHWYQWDINFx8Mi6NCe04joXB6e08h4Su/01pDRCBsYfghSxGBXQX0bslWSbzsAF
tzJ/xfEYx3ZMSRkjwpqe36KY7r6xMrAQlJKZO7qIPkM6iVaYJCD0EJ5Q1FuxWBM4z+Tkjd5Qc+Nu
mFLzSvXtyU3S1FRU9YgtTniV4UUzPuXjZK+dD5cOQNad9R0oFZxVh5n7cHCk7hfDVM10HXBAjCdX
BqcJs9sN3M5pHp2dmlQ2riyUQgo6E2mjkMo2OU5PeHbzesXYABhbwGLGkAyXGQWStclyQHzO/xPT
Fcpp/GwI26/F5P/OYqYyxnCYeNmSnJh/AI66CsrENAdg+CBsYKlkTsBZUgM8A4L1Lg+ASQecXcF7
iuNHofunog5bcUmEKJQ/5EX4aDIZ6koWGk5/mjD9GwaSCAx97LH9cI4k1pIiV2ePULIz3LLSiFxN
0SXxcGeVbnjaMKRAE6kXRkOgGVgqGxWBoVP+q1H1r30O4MGj53ZzwZ643XiaA7E2rqQfImj2Ul47
YxIUDm/w7GhUFaG8b90z5hCAXhcXXc30YG0l5G8Qabo1eaB2B9xkcn1vWHt3g9mLCdAVMU/DmWhn
6WYRXB6nAfmPR3WSW316mEqEvLAm+cRzJecmzao3tlkDehxAYpA+xcZxJYh1wNwgOPZ/SiYfXMSu
8fEC6so+vixMDoCpnSEy33dmEUCw3NXpAQrch0KfQM6c+DR7ICDIq1mQA7EMxV8qMpyQ6Re2YETP
lbEz2HOC5RKJIOKiIFKB5WLa4TxuQhLiSSxtMUJCvCkxKpTKCFrgJfM9xh7LkuP7TAhSTN2oljym
5xl65aaJw68qGONXm7MXxE4ogR0EwrQhv+FPwCSvSbBmhtjEdaSbS0gtGfKSC0NL+9C2trwqTqoA
qy3MO+cyfA6Vp+79tclugf3yLyoIRHpNOnMGW1Evn29kPuXAW/EXAPHcvve0gjgruAH7CY9zJ4aX
YNnX1M7IhcEfLOKcEZ6Nz3yaDV3Wg7lhkn/mCM0LLRykz1TCbJYf+ryMO9DyYo8udEQPQsjv0e7r
mtH6xhYh/NACmA7EJT3QV8CSQAx31Oj1QtajK1bFYpUp/594/kQjFA18a2imhNTL88/vkMCxtLXx
UfvkJTpGUY1Z6Vg/7TNqGVFP1VfHNiMG3rJVEEDhmGnSaiSxFJNMlPwT1tITocuWVAs7R+0qyU+F
HFaoxFQLgArQoDV6dR1yQTLDAVVggwxuBIXXUEwZMUtAoHWj2OdGN3wx7Hnzu+iIuWvbTK2qPQzi
QvZr3U6a5qgvpPsR0rSbwzkKNuJNaaqla0/garbxQ5OJhYT4DLlRUaNAkkyFJS5NLeMprG9hFlAU
iSNaJt74O/XE6GFUwdIssFITVfjyydByg5E2WR4fJcdbE3GfMKR6czMaZz+Z568m5FCLZk/ECa3P
2sHFYMgjs3nVCrghzimf7PCCPIi3D+2AjIy1Be/Kmm19dk79fTqMN1EFWSTyff5ICTiM54K6cWBA
rzi9rh5jBPVdBxSj5Xw6LlAIT9wy8WMUIn3vS1lbclAxX9i+OsNIh+UXXfESJGmLkB8amOMlxRRf
2i9e7Q5SLxxCVOUMvQYp8WWKD84GmZhVBVQE/NECWjf7wMqIjVYFwCbrINEAQpXSGr5IXGcBFLVB
3dfHpM4L/d0bU2wF3CGcyA1WC8PnxO3B74ufkODkgZcSbgzCHrUNNj+wKZWgE80Bpmliaa3FRtEd
XwFrnIcX6kDRmgZUOEzyKDKjenPjAZAmSCWgOjJcBwH4TYnPhLPgrGQV6Qsl5htSq78Hycvzyatg
lfCgJedPrRAaNhAnUFKyWi/0TIUOGA37vaMVeh6dMy5UVFJiZ6w8spOYxlCm00VBZ3Wcb/H5APag
w8LSDDnDd0os/+GUNBMwJ6ULDJYa87vu0VvG/sOzrKTRyB1x+Dx3mL5rO5B/k5QRyzxY5DRUEZwD
0cmxh4CelKaU8Nhyn7mi8MA+R7FRxCt0U50WonFGpmP0NKWWPVynrtGgbAe4P+Po53TdgvNZzwUL
3LNHyfZZPCOpxj41x8IZMgjDiwK3PbrJyJe70ckg3bm0HrT42L3B7zBUfEgAGJohQAVwRjTRSWXf
roxPsaaDfypF9J5gIqYhj5Iqjr+OFyxrM3+agE4zQnAuUPF+TfM2UkHQrNCZdBOhS463yiS6TBDH
UBTFN8pKdJgOcCssS1jsLrMU1xBGERciJwpqFopix64+2mUuL4N0Hf/DkolhVk/+Cde5OosH/59m
6v4/NYHI9hAqxo+TimuUVeImIb4kTSp620KcTPBQgw+HDPLTYKvlZrlBSHQK6BcWGX6zXUGCNKWc
IRKINYOWnReMhRwXytF9mhPU54aJFcELQsGEaFVUGhlnG646La+wssT31BVTTS9sFiKkMwoR5SEN
i3/F3sOFtodD0WNWhCO2eMBAblQ0C2CY72Jy3Kd4/vNWQBsCoWfx8tCz8cuwroFvXQuJ4OuDH0Hj
RGHrkF1oLWBu9P5ngFAME2FhJagWU0Z1CCx44RFQizOryov9x7Yt7+jL3hAW8GoPZiFYcGVs+BOz
kKY//kI940HIEciMmP7l9IfMEI9LzTyLBp5KHbMvOlD0w9cTFTy8Xnz1TCP2CbvUpNJDuv0LJmSn
hjdx+z7r106Ke7EUEqsxEiey3UFuQznRm8kKCFz3SS8LBa/TOn8G3oX47vy3soPuxJELbMjjCUhK
AA2kPulXjWUaEgveIUNVk0hNPkGXPrCnxG+FsVYb38JCB8RmjNVPkrhaOYUixOlbmaiX+Eo6TbXo
N2pqVcxl/3OmrHaWyyzrAJwarmmzv91IQyU3EAoaoh7cSgLKNBPj66VBmKXmjjyuYK4AO9KsH24Z
IUABaKVEwqgLfSBidgaqEPpEMzLaZ5f5OXbfba4B6lqQZofrG8RxCKqeu1Km+BN5N8pwcEMXAyLy
kc5c6k8Qjo0lZ/s0vLSVtedhuk1XAfliYJ3HRQNbBLGXJ2MmbqodT3/c7DpbaAm82v9IRz6J6CUY
+PpnlbeSXwIh34vlBXQV/oGpj/LCF4u5Gi0ak1WFDqzjg7OM9w+0XKgnWBLcmRpFPkCZuXSKpR4E
6LG07FH0Ynyys45I6Ap7Fr/x1IrTn/UEL3oSjQOT9A9nPYOZRHmHeQ+y5JzSnaUiNMkLDLOsbhYS
NmNkzaZV4FgOuNOqKqQ8F2rG1odu81fenaqbIciXy4iECgk+p47G/B4uS8lj7YviV8hdN0wiL8HZ
6RgSOqqSkkxZgqcZENa5W3akk3+xsHXqemW9wiSuUJik0p5aHssqY+WUocq152XBn2ZYwtt6O6gJ
AiHpyKlDM5LLhjqqcZmCRxMtOyIoGJhs5vvCam+LYSa6yJVWJtMiNBr4t1TkgE7EE2J+cF4ssryZ
iXZ2xpqxfWEFq0zJcJYiB7UJFIGVbVx4wXAiMgIkAGKYYzfVkATBthlZxnzzamyKy7yxd3lhkvJc
NDcXzCNnykM5aakKniNbsakZSIsJURvVcnswimyIG6TYGaNOgJcouEwpga4P6f1p0h+N3/dsSpbj
UyAtqVuUKF6GZ6oC+mCyyJWLGobFOlSA+hBtiZorZDNV0E57rY5vZzYyPhOwuAqwI/uKUarhJsvq
L50zUpQRadNh+QLbiz56B3BGDhGzHFwjPqpgg7I9jW4JS6wzRNLr1TLOYUj4j8OPnoQDwCEEoxWF
ElPn/WeTbv57uQxz/hRy6381kIaeiBuUeqVP6Fy9kq17p/Qp3ffwZ4LcpsWNHoaeuF+58IVvBtY/
BLI+VxwnUZAxa/7wCqT4Nc43V96JcXoTQQ2XpUlWXo9okDKPxRi7KCV8MT0LT+xWTvydt45ZsktG
zmmVIRUgxw4mpCIWLM1++HWaSEJhIG626viYRBxcn6AsTW273LONHe2WFKz1iAsxbMs/acHjXFuY
6M4xT4FjRxr0OVwouB3rNeukwxQho8p5omFEIGwWDjhz4gzxiGxVgfylmedClZXYR6vNFQVs0Ri4
Ecp45o40wyCOat2W9iyZ1wV/eZPfHViCeiyvZP4l3Nxpjs/a+QBADjDy8wcudstrztflOlpx61AU
p8992+23sD1OzOsRllPJtjSgY3689Kz/uEKGzcaXZP0RtdCeYPtf2gG9gk3obuws6SzyNbBWmKE6
lgi7c7vpqTiEloiUkIrdEEU3Co8iwscON4G1WfBfAF9N3z8LtDAsUXWx5Wt2Mcm4slmBXPHH+/Bq
qoRDkGwzMOL1WlQW2uBm5e2QRcKRdtGLQY5Sllpc1xv/69SAY/kds5tTT7jsRM8LuWu+YEQs5Eqi
DZRofsNgdFEX2YrEkcqRuMzYo7Hpnc6z/q6JWng0feeTuYp4AIreoYXiUCltPFOO7wqTJV6TpXdD
4Vh19LBh8Y7do8nOl5SNAOdVmMzJeWej6H3ulhk2LYUTQpWuH75jduJD62Ql+e8VCffpcosW/1++
D94/FMqssD0oDi99zsVXvZLhUjwSJ6Gxypa2dQFBPk5t/xvUIwBcYZvBeZ+yvZM9O/hSnyfMer5U
HekWqRIVw1mtOw+1TX0o1Lt1DEoT+ofPJt+TN/xcDx5iOo3T89FuFZEVf4w6IJ5OOgG+7cBA/qUZ
3x8x4lY9TIwlbz20Vz/WsWxYmMMDnbBttVNLA7HxYdGVQgmegUQ9CQBJEzx2eB/z7ofLogyXS3xp
T/eqlZusaO2wgGqZFjAIv9Kyg8ABRUbFAy+vTu+ymRwD5f0gBfFYnuy69v/pCiuaY5RFVd1pQXNS
d7ijZBR2/3CyBvJRM9YTF30dTT0DBU6jjaFOGNPhONp5Qcb2Mv/oH8aau02TPRN1EzCcvuNE26CG
nAmNnM6D0XTVRPV5jYldfEZblqEBY1MLL49uqwbSxZ61gjuP6hlbka03l7s3nn7tbJ79pZlZXpnQ
j78BNpGcfLWNbFK3yIGogwBEXV40HhM1ShG4AQnITof3zQ09anTJpnMW5AXsQ2gIiUA5E9t5KQ2z
BwUJDG4WPabTNuOpBg7eQ/5ucuYXZhjIFKJoAr2oH5GPMd0ot/4/+ELqTe9EFZNQOKFx3rscELeo
mSjuCyomUWxTnzL5WKWoCHR6Ia4e8TZFT5hVTS8D7ov4VpioaM8XFukRYKBqXNgjYbYetVm7na0J
1TWL54qKP8ccHwpk+MCesf5H30pUOcjGTdzzmTrCzREKYlmEzVeUrymByKBogLSCGxPYdk02Xwfa
TOR82WXtfLxrcSFCv4qkVb2t5ek7fejxYlP+k+zFvwJbk/Tlq9hh7iE+KtgfggfRvHv2yZkBpYHa
z1DYUVnE6BM0xOoK74Qj+ANXAP4ew8C8XLrHuPb9u12p9RskpfJ7l/vD2WDLDL140+aLsONhE7Z0
Hq6wDWLfP2trhR0RxUxWTZGijM63bzJ5+60s685oupPTB8d/f0G05b83Pl0bFT24x2ycz1Qa3dj1
hC9vOoMMtTtimK3gk6Kx3L/RIsJtOQ7zbqx411ARfMl8uipGtTT0mn+D3G2+x/DCsJpIsvq3qdhc
Ou1bd1byMlleAJ3XpO2T7qRcxJO3aUTKOYO2mRx7ArepSzZNOq+mTx4nCiKeHmURFkPYtIm2Wg3R
i8UXpklZp0MXMiLQKsRlw2uTJ+uDRaIlAc8P+L/cEgyyDXYy0eq/5fQhn4rzDJL9O7Z+sCkWBlOy
xO5nPrHQtrb1dt0PgX7NthVQMezL56qr6js85A3hYkBb1+fzCP2oxClCG1ujEK9Ox/OKdvNuiAOY
PTksd2c6lEd++nhM8fxiQsqao4QVZNtsISvn4Ef4r9M0s0blSZyQ/omqzmnasIFesIDZ1O8ZH9V7
gAawwYECnUUNkPQqYl/PrPvpk6kHgwlHPKkJw5y/OKZOdYgFrgvFiIIIyg5SdJzi3Iozj3W0/VBU
50mqTvfMBihe3QbJCnDo0/99FsAeM5wN6j3y0917MMCY75mFwYEyoKj/NMIsA7ohzp7yjPIgweUn
G0DImprg6Mxje57FH92jCfaRNhfcSLrujWYvp1elZn1WmguyQYR4CFEywdYELpIGPkrENYuDEvn8
z0hOBVRxFOhmJxlH6lSeB8r2I/XFhrtoW3KRMKlHHdhGF26HG7yW75Hl5zPE1T+AxrAiVmXp0ath
NP41S9HNMNhmQZrKaCILTU85YXp9EUVMLKBBgGpmmIB+OmksQvSdqK5gYZRs+AuO/iUsajTWeDYT
TDlyjZFR7iZk4FKYI37SRVCgOGS7rbbXhUcPB0OMmjzUHbodu0c7VsVPs8pOvpLcbCd4BE0wTq+w
rzImujKPFA9SDPgoxb16vBa/WDFIu8s2qk4T8yUa7zR+zXTXjGfraYket6LLOZUQwoH2pcSGyGt2
6h7kORazQ7uG/CqUmWs1Ci3kZHfazPXIG5oCviHeWPu3JuY2ZI3MDgPNtBRjbo8irt/Idc2eVPdQ
Ur43CrNFHRZRyUrGE/l3Zv8a2W3U3/7nWySMcXFn7deOwb/BZuJKDBwozgQGtvkrzSU01N7dbuSp
ETM5MrEs+yZnYrbyJ2cJxdcuhUQNK5bwOLBuq5mnB69AHIF/6E0UC3nQCndmk0kEqiv8NwCYEXmI
upbCTDm5kKTW7EAAbhlZ0JLWjAfxRpRtBg7W1KUUjPS/YIe2vZzjo/uimxgHVCujX8t80okMmpIL
yHumBejsewyQwrhOxgtiEA+BPMM7hImXLAvpxNfHGVIL9PbpuBUxC8xP7SPOr9+cC746YAzNwEqJ
BNVeuAM6vXW6rcmjR4H6WmFHIwMCQFVYUCLwHrGZIT4DH8UMCVNx34BiABa0oj52Nj4iSVoTStBJ
AFMRE7lFG+6/LAvLWBs3gwDBz4CiCNievkZb8pAufDln8+fWabjlJ7KIA7MjvEKwjfBWoaOuo7kC
E5PZgFIUrwgtmBRBzmcZs4wFnYk6a3vdIJ+yBjwUWwsonSNxRUcYzze8IUtFnjqQNKUhsSEcL1w3
mfphJkljjkW9LJKN8IjD4fzTt8nC5OObigp6xhokk1GkOA0zWKJSpuakkOPXJqOzS2jxOBooZreH
IGLIwM/Sei9v8gwBz1GBfK41BfzhsHWFpcO6CIeNZhdJCtRYQCVhLgAFaV+6DZy7mpEWzGxyjPP5
Vin1S7EwlVtOxirYpJ5FwvRMxZ8rybrfWUJbolZi3Kcncl8u97CcAK1OkvYIKKCGNOOmBqNBQkjt
EMv3oJP/Rsr1hivlzbC+C0Iro0gMoIW+hrlThY3Lzq3bvBXrfVrAJmxFjvB/LJ1Zc9tWEoV/EapA
7Hyldsm2LG+R88JynBgEQOwgLoBfP99pzktqMrElErhL9+mz8NWZVyWHk1cyfxn52uYmygYjDpVZ
7fIDShIbfcTDGIeY3H0kQ8C7w81oh1eLBq6JFISN7FVExa4Wf2FDdpjcebiYFPoTC9NQfhSU/AAw
BqCJC8GxdaKNZnjPJr33oLcxzWJfuvPM9iaYBZgRICzb2KG91wa3yexKDlkeRbatI7A0S+jq1FTt
eIQ5lSMZRMUCDLUw6ED2AFFtB6E/PwPF+muB29muCnfsd8wSb6Y5ww4gTDjX4Vs8tr4QXsxduenp
v2JV+QOJai/+pnBQhUTamIQOAdUiI+Qv2jJ+lItgcPbfs0bgLF8HeULyNyy28U4Q3FWwRh5HAMIB
LQt3Vw5oSBcIcqEBHI7JLodLVrFBAtFBy7T+rxJre6KaxjAUx1IINDCPp+WNYz0joZYVi0EY55ns
dJoY8GOb119jSlAj45XuI8nNyz/+ERQhLF7hlJXom1zzvCm5J/Xl4LJXFZhihhsJkKN0MrO3vABL
6eJnyfVFhILRgnnLzM1GGMCKg4kwiROYhKkijdszXmaI6eAw1QZ6704Q26sCQDcD5cPthMM0A6vW
MJujbM/7QTzrHWZrxD3CcecTsse0g+zmsgIDKbjcSKXUTZBC+N0PG1bpIGZy1WBBwE8yvhclG2vA
cZyZ6nXEh/BBCEY2yPIbNQaQIR8zxXT5AZuAn1Sv/u2678O7ggkdUDr/6hJGU7jhXPNHT2lQ3DR+
N/y25HabDkO0aJ8sDdMHVb+LIjSXiFlofgp4RvWxXu6KOW3uB/FZc/yDoT6TAOa1nFJXq4gcN11O
pByaljHR2fey6Lcnwmz0o4KJBtnIpTXKjo53YWElKLXfTLLmB1jWXJ3KScsGfZmRTiau/U68Ww+J
hmQYymiooIwG7/t4lz8Wc0xhVpEmcp27mvJV9szVfPyYzaDxFNB7DldAVOhpFN+C5DUtjELeLl8v
FhNh9wvDRaZS9MFRZcwsOr0o5FdZBHeEI+kL5q9QNiaW4ciWhKNdweBemUZbGoS5ciEiBJaXcg6y
Ln8D5OuubIFedljqTv0IaJKl7V2V6r6NE4pdUNMB6Xne8CzaOAIKdnw+m5jJYlHoJePlAndFUCdv
6tzNeUiwBIb+Id36iI8gcCWPZS8DJg9q50jynxhe6Q5LhxjJ2LAKtcedmCNLc19pcRkn8ni1tF0c
Ppsfrw0qwQTfzNNkrfBKuPjNJ5XOhwI0+JlwsR1a84U/X6hU3iMoobOJ7oos3D8kmHeCC83xj3IT
mL3AcVUudFQzKjU7OUfxS4UAY1T6enE6Iz/hZJYIPWdcfl+NA8u0xxEaLdIKj2z7I0952nsK+pXH
YtF+lNRsMgVRUHc8hwxl5FOjonJP33o8A7uMHGeqy5k4h7D6OObsnRhnDgIxZ4tokm1B0oM7xyvy
omQ6KOeobEGywm0IPg0nZrgW0Q5mCM3bYf+RAHpFFcRkhwqMqT8P2U8S1gDvu9nxYzf0zsPl8h7V
yP6N+UttDyCGEy1APSdFyEe3qbbVy7JCznsu/crHq7zQjWcStgV9hskbzFBMgX1w5qGUiRSfIyew
9C/GVXYRvtqcFWNwDgKNoYN/e38KHxxwF4E6PBLzpGtjQak1Kxt/jRdZKbJn6vgRNnv7xLh7f7OF
wVYczO/KBIjms4s2BP2IzxGAvOOLG4grbMFdObsUerXDENywOuqRP5sH72bYc0FtVJNIpbkFIYj9
W65FTB8FFtruy29DCNezpUKqioF3dOqXWxNVoeBmjSYMGgPw3axn344xP9CsB4xtOc6cYUPSBDAq
yU4zApnM96qAM0+aRXcmpeNqQzwxSoeOzy7c09FaGY1NOoQ1UR4u0mhAbsXiny8RBiy86JS5b/NA
Z3idZK0UJCb95uoaDgO/7IAACLwLpBlYh94qPTHfQHYH5DkxU/V4WjfKArAs99nBbAD5hkQpHqmt
m5zEVFAV7b9zxI3FxA7XduzKdYLPK2Q+r5fcI+Agq7j2vmUrdm1H/nyeSSB3KVC4Q889swbLEy1P
CYkMIIU2/4zQz4zdoAfDnCehx1JQ8P0zK0ejYphVpbEl/VjiONpZnA/gxg+gOEPJAaGY3C2lCGbI
/n0IQmqbmHW9aWx+9Uw6qmwX09/MJZnWUzeSrvGBwxAEnNryA5zP4LbeAJ0KKDHwFtvoDxu1ufV6
HkYTMK/adrxVxtrdp1Rb2FgIlixhPrdm4GCQ/UCEgeHuTa5y6hx9MetZCyO3h5+yqXAUY+YoSrEY
ni49jndzRLE3iGmxxfxi+PYAB96JnpA7ArcnRqQI06I9VBimmZBfjpSEunrbVGBoTPfd9N4P81AN
U1ZPVOIzaJpBcJScPmHdPc+YC+OfhOtaqHReOERygkCJd9mdvm0OHNjM/xxvBdUum8stYD+WWXQ1
TNWAjg56+OATJhBJKJKlqh/manw+z83xGRsEOmSCwpysG8uEMjDIIIFx5BvgiCPi317MG5OH1XDS
MtEmHksqBmz/4EE0WMlh7QERhUKZf8AmYDAESHSJn12n2y0np8VNtBM2t5RWuTlRSWxnqmcNaZCY
/Y764I+S9caxZuXu+a3uDOslmrCY8tMAkoOlcp5ZQBDr8I0GDOaEi16Y53N3dvqz7H0aDHHQNaB2
jO5Bi2+6XRkdluD0X6YgW5M+5YuUxSl/spSFW1QzN2ci+Dvz1+9jML/PEPCIc2YPNkxdy5O7PzlO
tLA51rcbJv6WZ4vRFqPCkoXMQIMz0T9/s9n7LhvoRR2oOrUwnE4G6A9RAm8+39gCUcLfGjayOQfW
u7eqfkH2pHm25rg7eblRbcD6xBmCVOhQCskxZSAZksXh1wyN8M7m5eC6o3zn86nf3y1UmxB+cty4
SecwSyZo17QEaLwOFnSFkuxd/S8gZ5iARoimzhicj8jnHzs4E8Z7aLg4r1x7ecxEEfhglgPu+UKK
0T6A6vCgW05wOBI8kajkko069pxpaaOIIv3qJndiY+SkQ0CxhWbKU+QgvJA4zjPHxpADk4TFMJyO
h6Uc4TSz0Fnn8mURhYfKiMel/EkFY0exyjd5Mw9g+4+hclettiNDmNDZTnq0Ca8LHIoZOJ04dQGE
C7gm/CTLnkUZSIsg8Y8cCcZJ9F+ffWL2wOYXqhoumvlWfhG9NAqSLR2Vc5rpmBKhy5u5NFO5zPpA
i9B72O2cAO41hRP1BN94BxWWhzco+m6DLR2R9JwFGvEhDPJreCFup6EqqMaDZfdcTdUSQbUXFrWW
CaJE3nMmgcqJno+kNQ8/6Y46ADNa8EaEsh+sJG5wy+D4hJC1MBIhpzjC7IyHCt/oT7TG/IaEkvNK
DwwlWBGxs2pU9MiaCaQH98eprv6L8KMFnG/h90WDZpQpqVVM2rsgJoIBazw5RhvTpuKIv887HeLE
NBziYHe5Gy/0CfWaCa1t3reGorkh5sk7AxAemfOkEquJj0S3GT5b/EMbkDE5xhxB/uUcMchPY6jq
edHxp3FNoUjSkBqgIJtkrtJBSLjwuZxHbGTMKwg9ZgbK/2VxUKZp2bTRBiGtgVHi7y8MJXW7SrnT
bmDCLYRxaNUg23LatYOYZTwfagjRDOtTuHUd0x1Z8DB8Hj/5/fQPvxV8wsF2lekPexqFE40N8tPo
iwEH7WBMGip7bWZAAMgYe8VFwLOD1lB5dMiVSPFy2TbToHnn/uvaAey39ge038xVXEkBvIBm2Elm
wVNifKLzAhKdsSsjBgVLCEmQZdFuDRuC8J9tdH4daSOjEGaFaxEiX0BbGeD8sVK7EbNO2g3nMUeq
OjhcYyOmh8JZ/BPn9UJOLA4dZuNpZghsbmbVUoc3Chbzydi47iDZhbJjMZARiTGHSspY4cLpSA3i
UikOBpxNdeDOOnBLVW/SVEX5X2OuW0becOGO7WoEJH8ijs7bNNSq+Hn+XvLJYuZhzZqwga/Co6IH
qPCbBWE7ETPmZY9WAoOt89tgljjCRjneeUb2EHHSBzvgGdmh5RdcRWbYUiGUFlu2QKAKYkNDAPDc
wYTNya/4AgRIdlbJAuLl4NbJVVYVGX9Bkzx3pn7y5+RLhUjR78VSU5OJbJDsJfBQG3VHhQ6TC9Bp
y2b+y1QMcC4YbEkaYYbRTFoBQkv5eOxxRoHKjOn05nBzwv1xyKAH2LynZeyAnDd5io5cgqtk0jgi
QO6hCpRlagtyxbQcAMLylQmf6r+kI/7a1UaPWeGTA+tJhWZPp64cSbdhi5mlknekfB2rBOH++dpW
r+ZPzZSAmppjHY6tJgNS8OWi5XTaK9wbWI1giVLiMM4ZAs+epopTYKd3VsGRsVmCKEz+wjgVkndi
rhMmb5BCkCRPJMkrnZvfw9AK+TFupSJre/ZElPGu2/b0ypwNv50jtMqpfNohsj2EQfz1JOAGJzHa
h5lztuim4aaGh36TZfQqLmA0TIlDSUA9JroApjzfBBmb46Eu0vakNgdfBfgnXk/RwKTjhEtSyCrN
iuZzSzIqMiKf4dZ5+iZ1g9lO5J6MdlZtx3Ox/IPC+PKCkvOsEBLqJkpbSkOATSjHcj1iNCmFlouh
mLmF1tef3PdUOtaI45OCgidZcVhSqwD4nDVG7VFoCUpX+YOE6GdWHpHaYAW0i59GIoMEQ0FEZciC
0z8n6gqYZbZkfs8Qsyo1RaTrNjMMb2WvpMJzCfqli/FRmLlNNWCg1UIaUlsDMG0LP7bUxxhsLHKE
1uIDqD6ZzfWMCC8MKJ68IwcrwzjsScqwlEZgOEwQxR42kljpVnkoKHzprxEEGwTOsLu9D1O0GB4n
0TMQOn5caryGhX4Bnh19uK+59AwEjuiNWd+5aB/WJI4P6Vm3r9iPY8Z/Hc9Q35mzY/kQbtU3KcNS
DHzHBI1TRrAWnTeDZPBDuY3sahB5oC9WauiwdtEpcGyA5uBCiIQtuHvE643ZG9vTn1VeHnNmW+B6
DCMjB82VQd0opz5jU0Q7bpMsFD4srTi2sq/UHw/W+DMj+T3W6JiYY+EVM2317bkOTxxW+BT7Ez/C
5KiOSS5vmQ81KlZoTFjtOFjAtDlzAoLzgcQqc7Q6TfPNPq1ONwODAtScff/IW4fpIBtgs8GKEvR5
Bm+hxfvjCPZ8NBcASLPeS1ZxySs/L0zm4qGL3LM1z+MFgLgtN3g4O0LsdCxBVaAfPOKeUkXfgyM+
1R6mQSQVc3JLiuRffpVFXT0CPHxBNfHR4IzoklI1+Pik40ZjpliXBL3umvFyihlmi6Ns4OaEUEYx
lo0wZjemUVh6sjbPHQiMhyhasG0bsgE41kdWN0vY5siEQ/70AxLqzDIpuzDnhivBBKrlOMkSkB2L
ewXCo+9jqox5Pn5YZ1nMx+hIWj++S+XuBj8UktTEwQ0c/4q9agoFlSs45455qBaqPJw/aESOVAQq
MK9c1jPvIAnX5a5HPYlwEnpdeUTfwtW2+9XEHO5E/n4DaeYH+fRgssZtwEcB7ziWW5jwWF2x6wO2
GpM7roiA91uV+LNfQVUPMzWkbSADQobiFRLfmfeIYi2BOsXL1zUD4eryUHlwc4yTlitQD9kzC2Wn
FoI4UVMQypi1jXlcHHBuZiKXg02pwDbtCDrJ6LHcgAnMWKiUhRlerNSGeCzdEg8L8CpDfnPQteSt
KOTCtIzZcZiYLnKWwDmn5peNIcm/jKcbDqMLlJxspCNxR1LbBh1k4wwhHfIF0JM68wHjY+N/t4lI
4D13ccTgzg9w1ymFIyf6RxF9MTdIlTLmgZRyF4yBai9huREoDvnNzMLGrYXVfSowOC0pEAwPa/d0
zpBXmPCkLCIDnrjqkv/kBkWmfPujSIP9QzG3CzfWCDy6MtF0OFq8+yHbHmsayO6Dgs7REFMXbAi/
Jx2ELo7vunaXvrm94HLJFZyUMJFPoxqhDYZgAtlYnqHpwqkfjVgGcJmastgl5M+1ZOsaCmIKAr8C
TrXV5XvU+FFNjXodsk0UT1Y1M5Sb4Q/q+fmYZfTxFcESggjlTC9UuPasAVraxl+iqfoLTQf3j9LW
NYSExkNVXHOjL0eOwIytGG1cowhUqw9nMmlu43nKD/G4bTf+SVeMf8pZMyvuO8dA5QOANh7NTNLg
0r7bUo0A0O4AWVDMNcyTxgX0vR13x1d/R+zreF4hbXnb9rdctn+xaqlGOiqMKOHox6NJs9AMst6e
+HOCjopnm6saaMOQgebfY1GPCYTUaMA8FU59FDBDN3Qoq6iWUH+hEqYbgjKhPyqDl+jCWWE3IPSe
5jCFKZIK+T5FO5i5Kby6uYvCh5C8lUe7kfziCPkEqhWzO1b+FAIzUjFG6MYYo0JbMdMBWuXokU7h
uNxjs/1qCo9RZ47UMOn/bbFa+BFuHwU/LSyukGa5xcxwnXcHJHyIUYsW/usRDSNmSiAWiA881JOH
IrtU931dq2VjZs2UUMItDd242Noy/cBGA8yGHEr/t7wEu/PPHVO9w1z93w1LuXXzGNUfYmaGt7PS
4lAGcr4o/is/T/B+c4hXD6Gk8y65ZB/nhUnbnLEABmA0SIzM+NxIZmMbEVFs6DSGbNRWhQRgBaV2
u7LMobxBHUlpB23CbGxUhNEPmkQhU8P3sF8YLK5RdztE58vN3vPr+zRIoNwOHR1fhiyMk/jNWHAW
CmVOwVhknD+DcHZ/uTksf2edBvnEaI2OgrwSGU74cR4OcH8UFnrU5leIVxVEX1IDYirxyva1H3Ag
2hh6yr+b337eEUWOguWLI6PY7M5GAIFXM3O4HhEelZ1EYhk4EyprQDGlExBY66E3GX7O/D0RVUnq
Ihm2kEGrAgQsX81NaFW3E9gg9s9PY8q5d/WjkEEAMHbzBPk5OpTV+DLhO/sF00fO1EDNzsb/b3z7
nkc/YIiCbRM4Y4l3NtgMN+weRgheOSA0mSZsIJsMJ3CExxz9rqop+w2BUWC4xXp6cGgqVpthhGQJ
AISqODbHvyzg47hGc/pSmAqykwyjC1zwwu0ll9OstWNVqzlzChfC3yDHuKmWxueCSGS/FuhgvS0g
OVRgTxvOVMOT2tg9XD7iaLtP0u49ZBgEgLRubN+8YcEwNylfsaIEuYpAwhTu6W1i0Sd8sbzI3U3c
BGSmrkoo1qCAs4xazeaD6ovdmbNCI462FAiT4JVGFDoNfY+R9HUy02uqyUF8V8VUb7nfwU5fkdDa
6MjKbG+lqkprPKX8DiyU5wBMkuKAxbgVFF3JAzZ5NgaIjMvzXDepsEPoOAhbQtAKh19/tOcbjx7K
LyMcXJLd8lBsPZN8gaciST60F2J5HOtA7Pd8zyDNr+jOGCRTRq3Aj4xq/pj7JeEmZmcQBSO9yDGd
nvMaKB2yFvyujQIRGor/eGq6mlKKE2YQMYGWW2uRzEEuwaVIttcUa5wZNAF5NINf8DN4rPi2RWPy
l59hziccAdsjzC3SS/jqFlnm7Zh5SyhJb0ARBf7v42/5Vnkqv06UU3lgeB2nlZE04Pu0L/phz+lx
Xj6dGv9C1CIlTeVv7Y9soDCriFPLMwqMkvhfD84TFOa3tMduyHk0g/pP4x72SnWkPEZMf+EYos7H
voLmv26GDzP8Pw48bjI3csdyEKLRj7l3qyTqvyqFJdsr4G8qXil0v41Dx5DxyIk06emeOCtkBXcN
V4JfjEqkeCVC8DefhUNt4nbOmV6ylxAqIcDlUmg7LHCoO3Cg+RotRHn6McMRc/vKPZaEhQJbJ4fD
Jrqayb2Bjf1r8cgVCbiYvxOJIlc2P9aJI58OhrSgmhLa+RMFrfpJCv43M6YbFbYlpkuHqdcgLXJK
T+8zybhRLJsLOYxxMMGr5syGxMYBa58R/f/AI/KPjAKQkTPcj44/l7Qa6HZpdemo2dQ4T4vtT5ml
EB5MrMGPUQBCyUKaUuuwuVCWYtEKT8TUT/mJS5LKIHzNmFnR91P2j7iCPpVcU/enGAIeF9cbnqAM
ikaU/ZWfYno34jssO6QEbM1fQNSinudaijI1oAQ4l9yOXl/vDvEpphhpyMEhDuWnA9H+mGGxjOoU
klfbhKA7fDHZcuVY0mD4aeueijbD9/WD0TvJMqQVmzRw4CN+gko4AodxQ89N/ndzij/vvWX1GfGs
6GbWYzpL2MPjwUUwL2lZ6q4+cbbAhpvNpGDq6MSWviXf5viDFua11FDLpL4ukSppN7+hSWcmh+zh
sVXOO2Td/HZpCOobXJN+ouKFdoOUBsTz2GA+xG+qJLYRR8W0xxY8hpUe+xSqPKM4yqO8raY7ET/N
qCdDjgLOyPWSlQhYIBOFT1WZAv1RteYlBSumGpCTSjkCKFEEOyrGAln8NY59Ss0ale+4ib5Z42xv
TpKhk11ApHZ9gY6QUP7T4HI/+flfbouABaDLH2x2YSAX5QBU0R1fgz72nfUDtiAJmxnmWyvfLrRi
lN5RwMlKgCw154rEGFWwaEesHDyw73iW7IAzIK0FN+RnTsxS+GC0olhXwjua+YIzkYIWPyL+2KJH
orC5fKcDF3kFH/tCjyi+OU1E9u42ih5zKgUAWR+D3vegyh+TgjIEYnJb85fn1Hsd6vR93OOO6DfU
LmTexiuUDhDvrIXblODmdF8XuoXAW1dAQ2Zcwdvo+viHTVfdAMchi/n8NKIgWaxtbPUgC+WbugBZ
vPgBJ76/O53A/JXEHO2YbsiT+BG9/Bd/j31ldkKdG81a2rHM4/xy+ZHtmRlIRDg23R47XWq7NfW+
JnTLL85H57JQBFUxRZk3+39oPBAY6Qim3VAUNUQilNSnw3o6BQyMOOVIw3y+Rlrpgmni5XLTef3f
8MqOjzhj0+meVf3KIY2TEXKZYiTaCzJJNsGfMVm7j1SnDJASHl3VIh/zOFlvTllbY12EJaxlbgo8
Vt9mYcFtwbasUFlfwTWCpBzrUT7BNb5wCreJZlkJDNz4GJFx07Ca85BnaNdxzl1fH2xkS1MGelEj
R86D9fwTD9j2ZR6K4GHnzYSk7CHPjhnGI+0wXn63UcPlM1PwOlmQm+bH76iKaNa4IH6bwIljjwnU
wH2lOzVqgZYsi9xhPJ8zmj+0vvoAbJ453kHa8PeBEKblpWgQo+77Gz+T5lbZtvZTbNgIuYH2G5aP
5ergkwD/izhTnb/RJcb3godA3Vx+NCUWpUR8G+4L72aMmM0wgQZH+2myFCpchs+pjpaAw8ot+jWz
irgJxMbCbvGEphFaGX/pQMVlEBYMpyMyV/A1xtzCftjEGa7U4wrmnI2QGUTSvab/mNGbfMNaHD5v
ZcaHRzG6e/4e35ddDdOUkRczVjMFpfLZPNbOmIPE5ossTrB4PhDWSIl7vLy5lWGOAVAMt3DmE+zk
ZlBNiTmROWJvhLLPJGrkJ/GZJSoz17YSfq134fsVaUWbcumuXQ2D7z+kd72LToG9Gh/LV97Jvsi+
NOMe2HEGWDEzX2M/kW0MTJOqy/aPHwm45BTQt9CUAaN6QAJAmoynhLMKVSQiqUdjgF8/6EnXqAJM
QGpYzED0GJ1BOraRHakg75YPOVBoHnb1GcUpdArAUDowEij4h0NtDZGMVRyiRNNDoydLZbWN8cLp
+TKRdhG1fXmXaiIDEPy8xbzMQSlTTa0WSuE7nUdkcrzrIW5qO5683e4W94/n/2dAshHJIkplSjWk
nKGeGCIMSP/10m53OI1QzmE+AWtSkSMnobitRoj2slCviEm5LSvEWVQSOH42t8eq7m8Cbtqnec9z
agJ2jPGmUMogIJSJQtjADWkH4cjolzCOZwNmbFdkF9zkWih7F78PRT7ixUH1TgCR99Io7nJ9QIDx
b3RiM6e9QPr5/rhO/2GftFGR8UZISmVYDEMriy+UuCPAftsBcxhRKiM/APcjXGisbpMjlllqQtYn
3VhJKJiaQcG3+IUzkwBwYK53hZOPyEkpBoFTDVLJatacoSlIe6jxoEBeuwPnIEVFGzfvGSCCb9fc
XohmuEV71D7Ta/ArfMy5kIajtJI3qQH09Drv13ZxL2t+F+FRBtuvp5Ss2R9RI5JB3EJN05lB6YtU
4c/1S+x0q1ivYi5bGgJEGINDSYMvrDfEt4FsKfnxjokN8vfud34RLEytQ5eCQ/keBj/wxmeLpcmw
VjOVuvWfqAP8260QN2bkmp1Xjt7UA2iOAhV9e+4VGkbOQEIcTELWiPtaym8VzdpnQ2JDpOe36UXw
KY0RlqQ4dsmowMjufsZL0y62agexChOjHeUDjwrwXhvKyeZoxBKHKSfAUgzPPcMsrteG82e8lXlA
yLvoQNGAymmFZCaxdyk7UwfCOrvmt1FWzLCUuRYjP8FU1mm7HSIjR+TQY7VHiJHlcf9S9UdsY2GL
g9ncD6ANuPPBjR+2y3sac68GE+Y50Wl8L1tAj3mQgds+f53SLLqZ9/l7ldHHGZ0fEyNYlx2nWUZ4
PKxLljfCcZwHeN9kR6K+rFUdSwGLKpaZSKImTK9vgwr9PNfcojYBp4o8fauyZWJmxgG6QsXTrL0j
NJbB59vWuf5r2tCYDqhxb1HC7pHqcsaHxlXAeusOCz9q4n30xZsAlhi1k4OEnPrKFSXSC6I/3cds
pUa2/coikNsM9aXr+fiwsND8SQCc91TrrTejaUlYvYNPTV8iq7mZlbs340IEag9MUM0Jnf5CEbdf
059YzaATdhwH23FKHggSjbEBZQIzn5IPm3En6vp3Y8GzU4xkkUok1MXbaYdA2cWQzn0nF8G9bvJa
a5DtPqYCay3csAzARbcLuuXUxw0ANllxU8pwnddIyTEgVHAXen2846bb/c5L7kq/+GHUCY6d9j6e
2+Qu2Y8K7gkIX8v21GRjjfMfCRfpLeQLGMkKcp5XZj35wvczxKC9+HBRm153OD+GID/yhSvo5huy
NvwWM9RFU1f8WALCFMOAUWxIv30PkeKneI95zW6CU8DpN2/Zp1BNb7QHvil3oLtDTpN6Wnfd3XQc
vqfEmN92+xzS9o7pTnNmjNqAmAEW+k9riYYP8k16N6wsKm+eOO5dCK9Jsx6QdOYYGLM+Ua0RFINZ
AeMFADmGrrCdF0xQ4bVcHuyxNR2ddEMd+RVqA7BZ1uf0cSd8oeHDq3w79QSDrsGbxUhG0xK8ZThv
w4KZ32bAvcMEh/UOjt7lwes47YaNFmX2KVfGCKBC9HKUiyAmITPpMtJIb+ZmAW6+PJQXvrFNvP0z
yeZUQ8s/29IENwDCAeU5wc8QZLCv8oqesel4Fv50FO3tPBLj7I90ilbPRAVYmQkFnLDWZHoXtQhI
HzeqwV9fotoN/v9LyGHDrIBpxi8tugjNLYO2ZKUZV52ULiNQKCk2b9nKDx+P3GA+bE8YHpyB7RYR
e7ahfi72oJYeQ0pfJCu/4R9oFxhS7g25Yv2GPbZVXskLqxZGjfmpRjRY8vQguVPsLUf3SmgFF/5e
z2BilZi+wUhBeQLbgMiqu3GewJliRmkkuM6PqM3oAZnLmleky/m3aGC3Rn6NzzJTjG8ktODMPMTF
V4RFMLRkegvnhAtLu8v1MEacVBukA/hfhCn9hbICUZYfBz+oaLJbl6mfc7KL0uYcAyoRoBqGATlQ
Z9oUa31zHnu6nXTN3jFMICoUOeZzeywmsKlqh4J8rHF6RiKDjIShMhOwUXSIKq1P02Gd5vhxTZPw
rt31WANLsIG5bP0fsC4cLwAIJ13a6Rsy4/A1mrEczy60vxHNERW0tqkytMT2a8UByi5SR510JeRc
55FP+295W2Cj3HasVwo3NpePQeeN0WmMTYCxkQfI0P4HRf3FXURw7nb3YxEsn5FNxrgs8grnY5d8
NgR1jDgO4c+w8mKOVrtmGhnHCR1v45Eu4rgWP3az2+6A96FJCSZW1+ouBE5kHnsC4yioEg5HbJzE
mZQVqJalab0qUZ3DNGCIkuZ2Di8DSCVOjWPLMeuQ+fFEQKawdSTuS8xkZjkVyIUawolTe7aw5wZk
yj+O86OQ5VZZsthCEs0Azf8j9Mnozk8BI218b2G6bgQLznqqT69lQ84Tn6zBK/Epy6WO2iwEjTA5
9AVRE28vFTkK5krZ7rm9vA57IIdgO9WfTlUdAcQTQEvZ8FBuVOSpeBHbjg1fddX2OUHjFB6OWDs8
GfsiLSkZUoctYLuBxMUSz1XiicUcWRlzELxgE/qAQBTuAASwpYSiIeI/YHzJOFirP0Pm96hOh+gb
Bh35xXvJJ9BOzOueEdhS3SqGz3wi/BQSBfBCRQCEMREqaU7znlJvDqgBQ+Xu4eoKOmP0n1CjF2n1
LirQasb2/v7joCTuUpWIQeODPC1l9GLquZbX8qisHkaaMNjzZvvsBTTpXtMhDqOzvhtCrnwbOA2w
Fu7mBIlVA6rFe8bercKyKaCZqHJ+vksBjS0oli6SERY6yIxcFUQGnFLU+X/PGzMjJuH0WFQFMAe3
XwammDdMrqzhuSleMct7H7Cya+Eh34bktd3PNd9TvHHvzM+0pKL0hIV8k9Ok5APXXaQ4G4tA0NCW
2oQzSmj53lsf/Avzz0y0hf2jvAH9IwWZLJyuprjUa/h6/srxMIPXxMx5VX2/iu+j7YhAms4JM2+8
b9mYLqHQs4Qjh2MmzTBLjjH79rneRy9HAYRmXQrD+nMd7NjXHlWxO18C6uO6OpBJ/dbEl+rFhHNN
7YHY5uAfWBC6QJT1E87k5sSUySBnnFhdY407aa/O+uLilwyaBXw6yODK+oL6Hr+QgEBTmgB00Edj
Uw2KifEjVq18QEcwFGiIPGFAhUxXYCYlgJV8GWxTDLUwos3C3tJQMipF55IdzTZxCqWwRh42IQXz
4MpXeXlweHG8G6e0DRoSfeH22wrkhn5PmdGSTcdxkQEMw0LiF2Gky+JGcvE0gzFkxMgwWhMuVo3s
5RBc+4b5UHXbhNBtYD/v70saf2b1eLAFjF+cUz+neVXOaf58Rc2UZAN/6ptSqWnxOTkHWr9UOUeb
a2OkPNlwsz92/yGz+duo5rNzb4PHk7SN7E4wpZXT25BuCFBECxgK/WlgwtxQMuL/wvLGJAEFmXpv
b65/D4jHBtJSXY9zrklxgcF0RGp2PPPcLJNp6NGFIJ2BmcvKdwOrwtALpKQiCdAXRjFfNIMhDAFL
DHdPcRILTbDlBVVnJ6KD1z36KU87pzm8ifYsy4CAo8OFgPG7ascwEdsGHjBDC174kYaI9gknP/i1
lPxVRu2Etc4VoYNEY65cNcX0QL0rGE0HFhsHLMOn4HEhAxP4wH82shEhthMQXkFPHrf4xQub3yEB
zIzhl++hBI7hwiPa+qy8I272U3VBU4Tb6+dztER/ocQEp5FtJ10Wg2UGPuaI47cM00zMYbzMBMSv
gOqGWzw2Q4EG5TiZ7lCiXgh1KaOXMUs6TFfj5SZE4g+rJX6KOp6BbMSuBdQ52d1n5Jcwmx3+GYk4
4VFrnaxJ9snIwDrw8xJg185BfEk/+OsyvJuutfSZ7/td+GFQINvKgqkP/YwDzWF2GNXyLPMIaly7
Yv1ZZSUo6Twsf4+tC1/zjtUPN4AJnjTamLu2LyT5AczLdwCSpAwVeSSWQDlioE9abvTYrmrgTkJ/
WwouiFMUR2ceb1aCTszS+A2awjQNd/QWRC8r7l53pFJqAoOpBvAyaouYVjfk0wHgMxJkAWBRwczn
Li1Fd+8ILPYmdIdhe0w/rrB0sbhlZwz9eP7M6Xys7kuFDkR1PzwU5zp9YHtGxWPG/qJUqUqujcIx
lCTWm/K/oKrQEL7N9QLEmsuzjyvRsevhUlXDD4r2V6PojHlSfELtVHxFa91TgamlV0piNtsslZlf
x79dA6+OckkeZJDdUwL5E8AwRaIiJwjJNbQcferpMVr4r/DnyVVWsqXrBcdixPrKJoI661PsuFQn
VYqNi9Fv4JHyhHeA7L7jMr8SkSU7OU91fkiPIS7APTd1SSjIQxo5bBq4m5cLBNr8kt3v0t0JsXWc
Xm6aM5ua+n7PoXcCi/LAQaFvjd6LP6DnAwcqAGD846+g97rnou53COK421Frc+xhW3M/wl4/NFiL
cWryZhuUtQdpM8E47tO2/bJdeNUDHRk4E5WMBR02MwdFW83+naF+PF3/8VJu9VdQuQTPAW73a1Jr
QMNgdojrDgQ9mqLvVarnHLBgbTbCsL+9t3H1eNa8oGaUdpXVpgwN2jh/JcDmX78DLqp2AqS86d1C
XsyzDDZF8pmgYoC4ON2+uoHhE9ZG90pXMPhlnHnduNt1n5oQLQk0blRkjKMh5aAsEcfG2DY5McLM
yxBVRhR1GTzIQx9wgNXHY8yghF5PimHmTX+ybAJJm9/dImc6ycn9PWEAGEHKwE7TqyPbcJahQEKk
3d2O7MAHNKKgokfpiGLKEDkItcmFhzexC0lBm28g6HfjLVdDBCGBmWMZf5gv8fgUe5J2Hqv9syaq
CFtAMwceQy6Fe0PVRzvAdGFjdP0UJgB/bZHwpqp5+aUoN9c0vyBhTagZWH+WCZW7448homIW/9VM
lbit+HSJtuvKDwQeWJ/I2+uMvJoytabRRzLiFENYnrjKoc17Lx7u4E/MT4AqdsijZ5kRzxWQRBF6
FxCc8HI7bHJXRMoWA16MBYNYL6b/sWt3bnmoTa+ybYEBgQAIUyq+uT9wLXghYae60lLe0I1xVcJ6
aN+26Vg8pQG+WNS/HEU4tsBHapD/Eh3ABTxH/ueoJ74OShXeSScvTm9LMlOeoxNNWns5Fu+c3Z9J
BqR3gg2FrHKEnGLxtdkECcj3cTxKY3j33MQV2jX+F4zb7mkmzuYxhEV4O1N4DSRVvaTiWHd1uz7A
vIkgrzJQcg4Yzw7txudsC9wawGWt8ruSKdfz5lGG51PmXs3sbsTG5wZG2r/DGby3W3ABarYe3uWy
q26pp7ZrPoIBi4oAfjO/TrNqhNI4Gy+g3QGrlqtWls8DDTuqzhZd/ivOANMzZcyM2eGFWtfDWCWr
eHljC28eHjZPrwdBibYdzkapH30f8R1nwEdZf1WXhRfAM07t8YspS0ORYnXhmENmvlCjoehD7I+B
awCMEg7Jf65DYG9lnwa/Njo1xs1VHZDreOpwLRguZFYe4PJRF+z4fduFxxmCq3Y3az7hi1DjTnLw
erYibos/8kbbFBOVu3aCE5KWVFNhwCAAHnb4PFfAR7RtYKpzDR7gMVN6JreH4KAji4eQmuUHQdLu
41wm/q+KQsqA0sgzVbCkYOU+uzcrxbFiXjbGwCBjF/ZfTbB4XPD9w/6JwQtjQi4JabSljccdmEwL
fAAm9g5tWIvN4j06SgQxmYe1QYkDxvczROo7LHjJI69H8Vfd5Qx1G8jN/J4Q929Acdtcy3sHVn0s
2rOcY9sNwyK4CM2THxN/3hImjpBE8mJKlrzm2BEpAooey9qHmRyt0mwstFubTzU+LII7oyR4mzN1
qcIW6ZnPP0FLcbA7Mp3zQzEa8B6kIuMdpB3zlAEKS0mJ9BAe2cj+xJ+w23qs+RN+TlZFtue+9Apa
LlAQzG8ECEUNiz6M/eSmDvvPRCDyRI6yf/Ll1Ad1Fsy5oZDs9lALlTTcweA9nHfH6SXrCeLxGw4R
mkoADw+u7Z44wPtmi/kBTcL0SpkxUQcrDaX0/HHcTu0/2aAlFx1zjmAshSLJ4yIKoscoYk6WTRRz
2bIuf0cd415jCZt+B5QIA2DifOI1CO9xWHU/IZHzavP9R1+oqYFcLaYCdyr8bAZMIhzFHvgjrH95
9KjHpEWPP4+MqZ/8rcYYSp7vSpWw4Agrmq+T0Zq3U3lZ9okLbQPgYN0ynIUKqRbF7WS6EPHTSTGR
rFM7t+B43FPbod0iGKvyAUpH7tUH4whVgejO3D8zPdV4OnL9QAHLSY1QLrAr6QBqIGs/7qmgaL8P
cZb/0ncb8Ip8OMUBJoDi+ZBjwzV16qFNySTHbjamKA8G0eF2h25elrhGZd9xOzNuhOgCwNkWoGzG
FYXS8j+Wzmy5aS6Lwk+kqmNrvs0MAZJAgMCNioaOLMmWbB1N1tP3t7b7oqu6+CGxpTPsvfYaXqEt
np7agQIv7dTDQVW4SU9DPLAPMVCiI4dff2TgU2PlXW/ZPc2G88fSTI0d5U70WyE5bmamOAXM4rNI
S85n0WszcEXRjPHwAHV+EhIwf74kgw/qbUcuWQ+j57Z36Ew57jnfo3OeP6RSoKcEdUDzYm3WDAOu
wpojgdly9ZgVG/YrI8bwV6RookMByn7eUTKJoGI80JlL+RZeekYdh9ra6nT7ddDdgPAHXG3DbMpv
Y+g39/Nxyj5DKA0PYEpHLqgy+bqufNUqjze0kcHmMWqop+jWONYg2/xpOyK20kPSZuB2NIF4Bbmr
pMVeOiCbXSqRf6LHr1IfmKIGGs27FRa+1tnTnQbZFFoqzJ69hAkFV2A8g6gqo3hdT9+yaQSqZF5/
m6nBnZOEDFKQS14JtAiC5VAvDVCd7USjUYHUfhQVPgP7kpcDtDDWeEx/0o0CWEYk4C7cc/8IHI4a
7IIBhm7JzAbEi6mSrI6HoM4g/MAuImh+hWm4+63hriW/VQA9FVtohYvCBJO/SNwCWAaTK7KUZ5UC
TU8phLmXu4NEMd60p7giIxw2frmpsAVPDjTNO7GWRNJT3D3KJ0bB4gD4HSEDMzcT7kDc/AKP/THG
2ZKiq1xgSRN5w/mMIMMAS1Th7o13QYduUQTrGU/LLKmPP+Yjtkwck1/J0+V4iTle5kpKyE78ZQ1j
J7zebt1xyO5Vq5io1EcwnM335GKmjlD7dB9vj+HjlI8YzOd8Qmac8DX8eB2AYn1L2ZIYbkEkckA7
LuZbhYs7XCH+xAdQ+cLlgDIMBTfFJFcfHmJ8bylts3ZLE3bWEAJYiBohfGyooT55fDM1/O6cGhHS
HG/HMvpvkQ90TepIiE8gPO0gbGWXga83WJePuhKOWCQ16MXRU2hXzRRyfuPwV2hK7ijHAYKbHbxJ
fjg/RTDO3OnEx00YCitXieuAm+IQvnHbdrzWiBgD48hThVOFArVBzqDzP1ErdeflBT45VKBJPA4w
ehitvBngNPqlBIzeFLUWjAKmQvV/IqC0Uz+SncJHVKcI8Fq2j9lGYVT6A+Up0+mWoYISbPha3Dcr
B7r5hGQJfYPm4RaM7LHhdnv+knggZcgL7ddqvM35ZIxcGRKYTEGyNAQBr84x1PGDlH1wYlmXTMDm
DLsNUrlZiDVQdcSok0km39D84n0af3A1U5GCvKqVJwolHeaXPGQuPESB65xiC6NWfMSiY1B902fK
wuNz0yzfM1HvpGb3OZAIUnjO6ZOcONhCDnBdk1hzgNM3hY1eY7lH1WlPpyRqHNYgrhKMxSm7UDus
dsQzqHcKhSoDLpd5ECd0R52kYMdZMyQDBaItU9FNXm+uj6cSuSKTFpu4292UBe34aPcV/CIaRinc
qVazGfBtpiGR4hhbJcbpNe90MxXp1T7Mfhy4iWU9gsPtJcI2H+bTVbrtIKU2b7AIwaDkGeZTjpp5
y2liz0AinQssn3AH+62S5UBeyf/kFzDo+ehTTgQT4htiYzsD2ZZuH+4ohmmoRQLsQoz+4zidoZOx
zvEsAW7uBQdKzwyfEXFwond6BpaftxxwFqplWi0YrdsvNlPJ8ADASu89lLY0Q6Zy1UdUdlMMTkMh
+8R3EZrJ+iyzEbXsxEzLjCfKDbVZTrHRgOeKBuI1PDZeu2UTuRpko9hjCHTaFAljLUn3lKdKr7be
C7MuMdm49wllVxTkPySH6fLokx+R8c3Ya8ihoGn35C9WeJgYZUamc24H47RCxK3UYGsMDf8tx6N/
pkenxeVyLxn23a5MTgCyaEBWMRfTA3UIuNWRISgb18g4ZWyM0oGAsh234Wpk7RZoSxEU0ciYbFTZ
wvVhDwvqq5Ys3HGQCxYIKisHbkEOCZCpNM3665HwMd8T2qFgJwZ2zO9mLdCegCrL/wZEJYZ+OslE
kTPHidprzju2i+Vgd9HqAq/czjvei8f8iBm/SAGiTAn8kwu/No/FBpt/z6F+zRJ4Kp2OG6RAd1HC
O4QjQEF1Ej1p4XzKKhV4G1YJUTjg0TvdLSQ4NCFcXJEl5gLAA73V7rYYwv46kckTzyi79Mp8DV/v
66tTsm2uT232BGGaLaDX71ot0S1JIgCyLoSyO3FKmceuzOyjkSVkXAWlJ6EWL35M+PFgtVrWH6wt
s5k9zQItgn4eKB1unQkbSMRyw9F9xk+8OPMNnKsMAq9NI9Odd09ZzjolhehXf1KRG6N4Yf/KyZMv
A3sU4luXgCe4nJ+hP27OOjpZfK0YNn3OeKsXbcsqfZsy42g5fcEciyHTgfuuhhrzZaJl/kBwBVyi
qabbFbpq/KFa5vCrXid92ivzMJrGnsKwFem2H/iSKZ+H9019tWFYgnMNM9xaPGZ0i1AewWWYMsEi
YS83EU20WfG1/fifqj78kMdIE1O+yfgVokoGvJ4ffxoVzQxZ5HwtcW8wUAJMFVVrQwND5bl7SPP5
exsgAck6uAx+SodbNJc3eKXnV6kMM/GVjRlhMjshiJy40GV5DtvghzWhLscoMObeRPRmxAlNv3Qs
doNgU1GnPJES+nwrng49uAkVMRdIk0gvV7LmEL2w8Dsobx1r6hNHGUUzNViXjy/m8WNhJeWqA2jB
+tMU1J1QNTqJln48+LHK8WdKqGYtwQxjxOriJr9v439TT1XYcGnzsNnYFy8YeT3gFEfnJxVlU4Kk
EDyNISAdbDaLFKSMPcXRrVTo9bZ7xl6ew1LDMRB7sjlgUjWxNBIIbhvQZtgSnL8O5aPLoWiZC4dO
wnt8DX9foocmbplkJKeq8MM3W+fRcdKNAtuhO/HZLKsRzjp1AyUrzlm6eLX+7P81G0g0OEBf2n/5
Q2TFiJ8p1DdMO1haRuREjU7NB2MekifT3JmBzKWoJ/6K/c1z3VI3MbZB4y4yU8SH2rP5/6TtEkAv
Y0hhQaOheC7Kdp17mb8yOsD0BHCUMwyjPlBhvtwb6pwKx1qmGy7G3K9MD/U3H6KIVbWXnTbvvkQV
kx60DUIJCjeYB8r6aN7xJXfnENwi3JeE9PJwS59+QpPy2xQEWucQkjDqAcCnMMd9DDETojkWqu+Z
tO7xPLfWqyP1gig5ynfrcJuWwxBTjE828rNjDN0RFZfWlTK6XLfBw3oL+pNt2+cJ59DoRExyBW2r
bNNPmUKYLJ3cBgQXwtiU/8jGoiHYOpanBQj5ygCm6VnDZNiBPNVcCKtIGroUQ89jI77zzLwdYHlt
/BdD35oBGyKcn/EX0m4yGzFXqSU+g6qeIeJPuFNdn/FHRiFbfRbFJDvCVuz3bJsy4V2LfG+cm8hh
727eAoy9X+uIrndJy/QuIBULljDIqlA6LtS/rePbm4a8XBhq+ApepuI5ankXMstizrMBcKTW/+nO
ZNgg/HlBVOnvVixAZKEKeMo0XI4YyKTD+0spFI4v3UDHDHP13hrE6EA6hmbjc8930K4oJ3ETZYmp
O9enNNSrYCLE4bhy9xx86HgZgMm3lUSj92ghtW6hETW+8pna383zm7k/Yl4MwTfXG6xRynSV0k2B
vTjJxUPPNded4S0z7r9OK6xi9Ep9w0+3CzaHJXvFgfhM6tZr5EEdwAz2D5tdvb1qU0BP7yjoEpql
6vpwZh2tKsKwSOnxHmuQ7d8xnlSPiB0VGX4UdfA8m4Xfb6Ren0w3eCBQUEU4GAWCtzmG7YkRf4G/
6cAHP1TH9eawm3O2ShY+EUuOOxrNBuro7PYw1Q9VEhGl6KmWNeG+XMwFfOxIqa2VjgOtTDAOHuoo
o8ud5PGppqGAqvSU6R6fCWBm7n4KQX2bCBdjiTt042+f/TD/x62w2RC6nz/Ij98kzJkCTaKe7S5u
dtki+j4h4nALZbJTVm3ZMoZXboRbdIdLeZsx4QZJoUSAhz/wjQTuQ5Y0zFPBkt1AqcVL4497NmqI
1FD0DjPyNvMRDe9tAk7gTbfhwoq2CKwyjg0lhvCd30u/ICKi85/0wyfEiDlfpJmhZRaMYn0YfWUC
yoo4koWLf8OFueChuFD9HP4GXQKWwpqj3zoTI3/8m+W8FcyKAMrk/OLlRXzRDPXc85M6PwNcgxlZ
AA4Q/08U4thMY+6XmhyRG4Z570ELpSjpQj7hqf4cVjq4l/YexublNrLQBdLaWKfcnuA8UN97TQ+0
5BsCY+7M+RJsjdYO1m2Iee7tEM7PbhwVlEkRHG2LX3bzTKho2kWHY5j/iGbm51X0UTNtU+S5Dowz
UwRTk/CrmoqP2YVshmhipysVCbIbOxoVGXoot32pdwwappAtmYzl6WqJ5vbWzOzqgqtsbRXFchTe
Rd8ASMbtgkU8YnJHUjHEz3dYP0+tAkWbFLzwgOL54hnXAVylcAlvRMBvTxx/Uw6UMg3i6co2NVzZ
P+WGn9cwGXQLpQqH75qKeTnNL34lNQ4a71U6cBzaLRspY8Smhw6Tqlvj/ersarvD+8TDMgYGLo00
X1IKdlzTivYw82OqsjemZEBLqQGZ6ktZCcg2CI1b5SUjjN/QSN2Ilpfh8B8xik44wQmtpQANiPa4
andc6zXQX8/Iq+kpI6y1xiQAcmpCwWL9Z3NQF1gSGC0GHbsJDZwouG76DpoAlqepu89Zt8YBjgKK
dYNUHUN++eQQ9fa73CF86hSNJFa2tWNyMzEBOppw/M0hfH6akKPV+t5rKlCR0jE/ET+1cd+mlifY
ErbGWVw8TSGwd7DyR/QS8505HdpiDULVnBQvH0uf8FWPx/XZ7YVzLGpdkPIYSfZyMy2qzfmquA4h
b1W2U7cwmEOQlpFTZEC9mR2YcnCOOBEupLCJhthLyUul9iKlgUeQSS1MtYXdJFkcsuT0O6hSEVdG
rNt+kJuRipNwywdEj8jvYiNbg8FTY1dUuEmeUEvIfVstIrxTPB+PWMBsKS4gQ4fXiIyoAiOw+7bc
v0pGUI9Z9WgVu98g5pBhjRs1+9mwMTHMI8CH6RXejPQlCGiajA66HLb7ezJ476fSw4PtY4pgeX8N
/O2LvgMzUdRXDKnE4cCIAHEx1xiBoUA4eJ6DGDPFbUYaS+P+Z5iCzD3LKUsFjIhhGOXNq8OF1Ffw
7QNH1FtWUXr3QwHns43N9o4SiH25heBxtV16Rvt8X/HquwV0m5YRq1vzfOsW9aCS0Fj/boWQD5mk
cM2BcQTDNcw1ylRq8whCBhQgRBEgQdLdlpACpGCjsFAr1C1Qa8rq8BqxpO7kAUIi7H9rXxzv+d/y
KcIWlIslKz8wO76QpVsFE3Zr/SrrLM2qbeKF/ooSnVtmJhiGfJD4K0giM3kIjSYAA7z53mzYNma2
eIGwCjykdAtJAWUzhYwb0A/45204ZT356fduAv/bcRN2Z7HClNTRyt/SYvpME+hyDsRlTb+uwfwe
JXN6VVO0Xu3yCmxxJPOQo2FHH6ALEpG4jqpf0wmZgBlaQC/CBkdiwq1uZy+PvvPEJorC5MZylBp2
QuqoO9IzzyscWXD0DkDFMfXuwNx8HuHLRaflBfcfNFp0XDnWM7rXIGl8N0FXFvIqZEyYMY64AVwH
6tgeqDpgrN9a3GoEgxoVSA39QlLc9Sy2CqkltNMCKkbgTIVnI8Tk2ScBGg3odoQbgKNAimMyKWKk
iXqTNj8zy89p7gqghIuj1lm8JmEkEf2o9iC+6eujS/g03Zk1g4HjUwpIFqA3pB1jKAZCFzjw02Yg
RaunYCJci68pYARN9RsSd1bQHipH3fNSw5aqkwhvXCDFQUpTho6oUE1vjVaYGqpnzmxrFJb4cFuD
4uAfzT9nEUF8IcwUSSuDdkUpAIXf1hRMdEb/yuhc4o1dDFeoIx5JaAQzVPtmfIMGm7hbDD0ZKudc
jXLP6mS2Yh415u4GXoVyt9HwXy/ZDQC6AMQQfivYPeVOvDJ1vqViKjVphBIszijvLuWMyY5n+KR7
elE2H4+bMFCcTbn40LI8G29kqnlvtTr0LuDWnFPmeS6mpedC2FHD0b81Iql3EzMdAiR4+xU9D6Or
yzCvreFJB8/ZzOMbgL8JmeKYjb+KvlPGUBjsNu8BkCKsBntxDoOYT03PC9DIxSNLuXXMPwcgpFcr
0YUg6bUs5ggz5soKYWWR2sGAUjaMUC7YBfP+yaKlydqjzD6qNdxglIWh+wN+7TRcirIxEiIVDzF5
IsEEIWdRVGL6dS4Pwy3Ut/ghFdiJqQutvBLlygbB7gyaeSO7vFYpl/1hR5S0JCrwDXHRw5tSQ/VI
5GshQzBMUVCNrOT5oLKAwx7p2m03cl9CWeKxH1FCjsW/EuFvE7P/ILX/E6Mhg4p1nx0pFUhV2n+S
1zBICO9eFDSY/rw7zeiAthFm4f0LaVIB8e35O1yB71rhct5zTK8gQAiph1KlBKgIYQlD2RNgIioJ
hx120yg3lfq1bECetjDmYlHnM1ABn4NOGi+R0QW8aQiyWc7ulThQdxFS4hc/svhMWFyuxa9uZEs3
S/hYogyQRundvA5og5hkqWaBnc0smYXoj7Cu0dITSomcX30SziQyu5TJCGnCyP8x1YWNqAkFr346
aLpq0o7Iv1Chf2X02dDJcF7NO+bSWQN4Cbtodnq4os5d4sKC5Y81nHbaBCPIkvjCF2TsML2sOl5X
qiRo8MjKZeYyH6FCzGwG2CMLUpJYv1m9XRIzISDVYPvo8lDpNEATGjWWjhfjCrztWkCwGWrIbZX3
RK/J8SJteFgSgtclS7oma1ImyVYK+h03eLDDn68/am+eNA4LmVGQZFwDrvu7zcnfp+yTu9UL68Z3
A3SHxi/kChTHWoRYA1wgU/AhyV1AnLz8AWl7A+GBpQ4nAJiEddwyLVsjiE19St8RMjACZKaiijmQ
7KAqT3hXO/k6z9yAGDBBgm0LcCMbaoG/w13kt/V7WgnAva5C1ROObL96QJwGp4Xug0rIyCQ8GioC
VLWGO/ZsMvk72AzEXE8NqrdOKKK9FXHnjJz8/G5d9ZBM09XSp1zHynDVBKfMoIzCmru9xMNKMNbU
vBo0cD+Y1TM4K/kdKaFMJC7qQW30UzfQ9PzCqnN6eH7iKZSe4MJyq5FTxsLxMTuNrpD/2BLwtCS3
lQtO8NgAtlVFBY5otzzbbK/sPMac4wWPY6I6IPTBk6QZCUpOun33t52ST7Wj2iel71WIk9/Qjxmd
F2NSVCgNcxYZOc4AfHPOBVkfG+Iv2JIZvwn6JDfYmvIDJoKzfDekd91yqAAwBWYQxIilJhG2niJQ
9qIpCm5ms82tmAN9zfc2nzgX8/qmgfuS6uw92Mok5CSKboNYkpIccw7w8Zw7o+1Z6Foqu2GMr/Zu
+hJKehw4Msyb7m+ZI5zrycDh7OesMVPq+SjZWijwQwabENqaDdiTtg1sijd/wqLJmhC/h+mrXejr
0+cKayyes8ZGkt4wVTuytrjSikPckEew8Gc7JRRHdN7Cy1YMMKYC9MU5vowb6/zLlLAM65RzjFkZ
Df+OKaJr6SCycPkjQ8aTKyl+yx3TE+AyAU1hzoAsyijuDPZmOuBvcZyhbe2E4IitmW1ZMxybrCW5
Y82QYzjoOZ5LzBR4T8xsdltmpvuBw0W0tW6lqtKLnPPu7yUYvueHsbpQ97BiDhQQZUBNQWHHPZho
cCEkMCLGV+k0QAAezw4uAfRtZQripWAaGbxlkJvdFmBXWBEv8c17njBoF1cB08mB9xBF8acwLs43
Qxyn1yX+uWbYCseeEYJYvNjRURufaebnnDcpT4pyAFDoyZiAFcs2MEvylQAK3Qbm7eMXwBIIWk+W
BWQjWt/YREq32AboknqaklFfuG8FvOCyDUrE0IUuT1pnjnO8IYAoGWbpqxnSj1Xg23Z7OtD9s74R
VvIdMNGw4szeiaASC+2Z97vfDIgohisWpU20LHtH5bfxas37EkY3iAYmTumGwYV0sy6BKRIQUMrk
mjPCD9Bep4pKlpBPCAl7gR85K7zVxWLWzYwDUCDrKHJ7muvuAPqKfIhXHmH5qXBH48HYRFYuul2N
j/YUdP/GPYZhsGPaZXlbTg1d3B43PvzYLquG+l7MGEDtgafC/I0Bj2dW47Yu/0bdQcjkWffEUv4s
I9UYssR2UARIEqN69iwAzZJg2KJIUFb6LNKvjEC7ULb3cfGvwwvcnh/utpgJ9BBJZHTAefjdjYKh
Qz7MAgC3dNimp58ib50ZW66TL7RcY0GHeNEy0NZijA6SBpzg2ysnM5g4L6YNTLsaXt7/keUGnpXB
9HNPddTJ/ZBoNVHA0MRYw2d9vIwcs1oZtwX/wO2507vyZ13A17IiNUSjeF2L7qAZWCoUjyqG3Zuw
MPByezHd8kUtojEHI06KEdRb2EZx5ENVwLdRYlDIW4z87JhfyuP+Buvg7KpOuWbWmpVjEa6cFdSB
J+p5GTybGkL3Pd72Wp9szubIM1EbkB5Zy9nAgIhRh5NJNc8DQQrZqtyZMl9TpjI1B1TsFE4/5SF/
1uIRTUwfHQncYEByPq+dw77giDRftcxRq7XwsngeTADnRZ2BHe8p69Ad4RH5hZMCilsZeNzpxILA
kRYdGnjPOf4anBHlxaXzjw5+LIBB9BG+GRM9Wc9KC1FSetMzAO7vYWyUWN7MKYQbIQ5Err22Om+c
nOT9jj0TnAFXzjRY4hNRxEe0L+yZVdsWLtKOV8NHEhRWyoqWbCQE3dpBVjfUAuCQ/r+uJzTea8BH
8D23iZ3E8qQ0q5oZHwRoktt35EY8xUyYgnUaFWiILAngEb0blGLGTNkiyqwKpjnk4og5RFaGNGW1
xd5ETirU4H+VjlepFZsPw5+sg2ykVFAbGNOwY5lKv9bDl7wOSFp8YDm/NzQ8xIaqXpCcAPoOl9mR
Hi6rQIsMuEJfg60z52vPyZUpsGiWWtnPLFY3ABMyy2BS7cGm0UauzGSBeUJQHP184Xucq/c4enEA
trqKyDcCg+Okl7SXiTF1oOchmkQwhdMR0OTfaa5vAvdmoF6xWJeJKIg5ZSkFzFaOVD7rhg+EshGC
SqyjUouzDPgP8mSWBk8EgYyWE4EObvX6tQdu0TDkgAsKqjwEeGAuEa2zwgiMvId9DXC66EjmdNEN
/L+1gs6AL8GLSwrgMYIyGF7Ilaql3s0C0DzT+OHnBHtroP4XNrfSIihi8z46UKEg2KdExWgeDRDI
JgrLS/Qcml8OVpyMI8Z3cCo1UNuDSpkXA45h7P8C07Quo+VRsICPCD+S4gSWpZZi/SozM/n2+owW
8NIPHPhPzY5Dh+T5lFqPQxYjXKo28T7sapEupPR8egtzAkyjwZHVv5NzrF94jjMkL5QcqoHk7x1F
RF/UGMVerU4Vt+ITuoz6LMvoScE2EPM98TEAjuriAQU+0uc8/h5ldEyXCU3E8jBBSVYhdLQ2DekK
xIEd/QIV7qsBf5nDzK0LmNPYmvTn6KsJLi4oeAtfoffQYMQ0QabKrE8j13JlxiasSq1jhJD17pKg
QoGzT5r/1NuQwQxWb+J3WgaTKDY+lR1aVv4kcuh3ySwEqg+HwokTvg5RmRoxwSlNz2Rblrnq8TVA
Uf2roVO5ibBXu/eyQzEzWBWyqVIZ7NnIjzusIEcbBAAElyMcYd1kEa9aPEhkF7jCrlSj2cLa7XI2
XzbqxNItm9FtNz2NOZJD4Ospwxe60MxP4CiVAPOBjmVHLcR0vVCtQBNlJARzPsx2PIcd38SQWk3e
LYph3fPqpgMrgayFr51nJtsR2YZJJV9SsRAX7EnUCM1/MLHHzmp4m2Zt6lHvti8RXA3HhCP+3Pef
QlBEZEB8fPyUm4WeWGECOJ/joC5tkxtZ9QSGfpXUbRcG8FGr1XOes1TLtvwZ4TziGBXUylzF+4b2
EOSPg4pvSlQ2VwW3xwV6GqChRQP9Faa7/0wgo5Xn5XOzUP/ht8RlhsbrJuiUcEBZkp65vvQJSy8c
jp4SGJKqqdx/AWL7xjpN+dn0BrP8F6gZ0xDIFZ5SKX/+MGX9s2GCq3NXpddVHf/ITpwW5qAw1WiE
elLxLldbG39KijlE5Jd60Fje/JaCZcoJiwvy6ZnpLzMETgR2KcxzLomCG4SUOrS1jJiq4zMTJN6+
XI/Y3mmw+7eS+36TAsFfrCRkmWHCHHEt+buMvDUMumQyVCrN5JY38O1JOf6rPNGe6Tve0ZS4UIpv
8IFHhlRkiD4SXmMvZk+/ofqgXGLnSxKSYTh6nQbN97MmqRV35KYdtp9XbLjvDFGYQGCuLRUvhPGE
G5CrfqXnw+3S5ffWvRgpW9pOkUCaWoUq69zkBK5iXzTivnQnyiXbNOYWH+K28jFUUkk4CqvAzqnN
mYch4GIohn6IU4EKFZPa0z2C26e+Wv+QWM69oyPLHYt/88qjM9bETCzxdXourm1GYaSQVmzFBlCE
coXfi2ZftwTJPDMVL3ERlcwvf0ORhsy0b5/LmJGlwQrZAvlXZ6R86WYlPjD5fWgQ90F5ZNlpyxFy
y02zQl/O9kd3ddgl9KXoSW+sg7VnrNeVdSxPFPHc1xEHuzwA8CB8mWNu6bTjfRsunh6UudVwU1gs
2TQzUQrPQs7hoxExSn7J1kWHdxrd5ZM55sC8/A6UyDRGCSytRgJazaFwAVk2dSOLLFVs2MpEdi71
owNFWCUARW2xGe9NV9lv2CWcn398GONAcS7wTwBIqY15o4BjyrYm3XNM5dnXnjgx+AXb8BY0973e
LdV1eCyf4dnSBnbMD8pU0S+xgmJ1V3QB0Eg4UsKtEEJDEazLEUd2YipogRiJs7LK7+EhQ/U/YXZs
uP3sIMrU8BHMLoBDGTxsQEvp6yPkqxo+VdZzRMqFZM2pJ7jJaYC3CNtm3tRD1VTJl2DUoxMk75E1
3V2IwhH2CfOZH6f5ISo+rmaITXclCnquENgtsGHO37oJfbr5cTQBzOwMvIzgGevm+Evu4ULghYpe
4hhEMPj05qwCkWsXqxkFmhB3FU4CX2YoaE2Vfsh4L8zAUdCEuoPLFjolHg+AywH/zq061nu2YXtM
S3KScGMrWHnWmWFWgPizYJKLJJ2hhGXrWSG1sAopbdgITMOwFlSrcd5fB6P/haI+gYtd/DIqSZDQ
QPeguFADMAO4aTy/D8DpvSlwMNFvE/G0DwWHyFdBHjLZkXM97di46ZbFq6QUM0crzslP0rETgUwZ
mDG3TEsaKdZelCftNvpovj4G+QckRVMlgH6UmVr8I8Tc5gA0u8omyQAnVzLGgSyI6x2T/ZrSu+g3
PyvipAWpvSXIla9HsgW5SgrcKgaIeqJqZiaiFMq7qjfoiJ25aEotVEp5U77gr2H5ys420rDyu8oD
xwHUJuheJkcdmU1HACPAv1g+kkN94/wR0kF8G6K4wxToV+olBwio1qKpgyN4fDZWpNsI1z/WG7hR
oEsqO2YZSpeYClPuqPrfggWhopx3E7Jjm5UZ4BrwCKLT7qmGk3/fnpnxrhxeLxzGaLoC1AKw4Kiv
1ZFjaMiNJZk9HSNQgsweUMeDFeUMDxyzMdpLNcdqFQhOogyhJJCwXpxGDnpskDUKdSNW4c7TKwuk
xtQJYdqZ17oe+/x5OMzjHWMUQlTRB6p+dsn8AFjBi3O0AjgK+MtgAUHFH5O4BjvNdCc0AOLGRGcG
G51G/bgKwC9WaohNn1AnvEVKlrhkDYzuj5xsPUJIXACpJ2SYaWnkMF9QWJ0pduZd9MYQhuJGJv4j
G+Nyp9GoWfdSdlwNZmtjGIjxROGudS/zTCvIrRfgdGpgokOpDuN8+zlLsSKu6LFAD5HB0tyOBGA0
FAKQuwzyEbSkvx1w1csLyriJFqtmfQJWc9ntuqHKm3bYwoa8p1DfKgQy/oDXM3sEpzNLgcRrE0RD
Z9wMVBG5kdXholBKluxLE+crNfFyGh8RmjBRpFz0Ay3CQiXNyPafY1YD+F/cpHX+ae88rz3kgfpj
+g8D9uY6ifBqIghPBmIMPqkKO4jRmm5bxJlmrkpDQa8M5BdCp085ynccfiQNgdHL7a1jioADtjJR
RbaQVOIoZFUiKsH0AN+0YcciIjXtQFdCSWWBTvMmxg0ZVhZCAzognD3zoX602Hr8Ah+wxgG0nqgA
ay6xEgjutiFXg4auxz9TwISZydvpYdbLZ7Y6bSRoc/nUVdSRXYJFTxNq+QZ9/dnkUDrfbf6wgvXe
B2fJTVqO17oAPTY90HwG8NVN7HOEYSjL3ssReJI0KrK1wu7Zn5k1bFn3WnS+o65pQOKZ9UlsfmBw
mbG2zfJFzaa1kLAr/h62CydqRKZKLWuAIUY1u+4Pw/U04ztjiJesEm3Lweph+RzYy4DOf7uVUw6r
BsA1KeetjmzJp01LNX9bztT9+btNqUVBDj1WOzqHoj2vbYOqay0gYxhpz0xnZkbbnxkpP8FZfG/8
nH5F68xTgI+XzXv6rzDiUA1Rbzbryo07awtp+lKKlZdThGloJHSjDlDkWu4nrJL3NEYog1d58ZAS
McPpghafT/VkxYIhfaqh2VfPY5H/SeYDy8BBwtozRDGeQ4rU9kOQUMjkNFWkYINSguH5DXdcFqkd
cPtXDv/kee0hXbSMSoCPTpBnNZsek5FSLOrBddiyZMIfqcv5Er7nZ2CFyuwD4MXvmfpCy2Ctiu5/
5MZ3VCm2cz0eUAwtmG3WPGuElHyull9LOPgPF9aXRi5AL++ir6vUJiGMkSCFgiCvYCF9wYnTOuoo
93oFSKU4q6G6zbAXYy7CCJo4wh1cbA0LiOj+3R2kfRKg61sRrILpLThxZPKY2pRN2m64IRBwMBMd
Ud60W4xF+14Uvoqb8wzY5hIY9cDXEC56GmETlkmWA25FvymHJWQCCDAONDwNqV73Ptz/n47TLPw/
X6B3mtPu/nK79EfCtwjJBPJjtorRMthUwi2N/hnI1FVP1hQhsefxpdQF9lZTEd9cLwhjBlPhocPG
BC6nZFfgj1uDM3OCBqNsjEZgRdNzbINf5Lg/U+HwdEMett3y1jX0HF5iyOualrOSeBwCe3qZSYkg
1s+uf6M8pCo482h74q3+k4ruo6oYegXMEgQlUfO6ymcZPjxsmZhWrFzjjzgc/U7lsxaOXIIrNJMb
6xEtStJYT8HCTKElx5gsMKJYHZHaDKNgQ1AE0hNbRormCjS4QMzIV+QvZfQw6RvtsjizKKD68Lzi
DVNULQQhGcZZnCvusahc5v9mLblnZYqDjRWKVCYPa8znmWP8c/Dj1WCyxyngpkeDbCX4FOKyOYXx
N8NgDDiAslQ/uSO9ZQeKjG7iWga0rgD/KDHuBer39wSYP3LqjFgYSdLblMVVB00TO6YxJ7+au1n0
OHUmoqClDOmIfyp+iDcnS+UgpcIPPSCE+JH7eoPq1R+bh8kxwcGBB7ZsjTatFBVl/1rGrOhQmc0r
Kxnskp9G2UB/e27X5/bMQzOw0zoochGADo90rnYimpPrNGN8Y3VlGWoOwOmneUBPNQD2x0G+Z/gL
xR9MuSD/KMioEPJhwK2w3MzwOJctnJe5ATSeX2rp7tIsyXDT48Ky6FkL5Yow5tMc/Ylq4y952+dv
PkwQunfuHbkyyC+HByEqEYM1wBxFfxp/pBeMRiXMmj1z+p54seuG/ZdGEdOfDQubkUwNuQ8BdFgB
Ok+SnHcFTvQzB9fA4afRQn44Zp/yfjjcBgPPOMQT+5oopfPtHtn5F9oEeAwxag/6V5rYI4Yy7UIn
CdKJDWsPXzIbaP0MRef5Mww4SNATgYYI1yuHDBG4Zxi8xPX+Y035LwM8QYtqbZMBkmQFQuP4FwgO
Tt3jeI6XG46+8K5rg+WbS06nb3O6zAWyI2ZPEcoT+IMYe3lPGSNGyKUnmOBNMZhJmeI9pM3sITvL
E7s/oRac4iOntAiqpEzrJeQ9JfUUvKzgmu823EgP3ErGo6hr2L9BAZmz3kPyzbl0Mj7yw6wicW74
1hQ1xFPBVdrwxwwA0R73PWIO+JIA/en0hS6S1kt5VDrkxeLgFAgemVG4rxEeNT8RkaLqSfeUSetO
DgLW5JyAoAXwmWVrlLKWLDE8Q7NCmYowZsPLiFxIUG19EtKAh9Eqd1r62A9lRytlQ6poI9YpHmD4
ulKrwWj+QhWIbPuwC3jmDJAkDgl/UZyT91ZiyN/XCyfytMWrgdLuwdUcoRFR7vAb3pozhVXZN+Fr
hpPEWxmFPSrXfbv/6ivEnyraJUBwMXUNgGSJvSUd3rqyHLtDMt8IycSh4iOBQjRZO55tmuig2wgp
nWlL+lAHY4H/mhUNZcJuaPc03ho+WHZc6tk53UBEmWoEJMRMJMlBQwfBgd1MuKqly+61PIrqHtnv
5U1hXQ8E3RxeS4IWABJ5ES7j+kRQzWRlODLZZ7jWq6hBoMtAl9a4ZLHdYP/y8ULyn7LtX/ivAKhO
uAqFn6xuAIxVz5h63ud8FSaov7vxBPZzZk1TvQCp7YA8bLorzFdim+5En5HWbAmMVJiIcC25ke8A
okxfnmFoAOCU3B4JVXyEOH7+OKX76XrYL9ODq7ilySqYvrggjr8RmbzZo8SBuIRRDKjyVj9PDQqF
vYyDsm34lImf7DIM2Yi0K16aU3eC+lIvcL2iMkkZqHBZISP5SjKaJhYF58bo6InO6wGXURptWssb
XMDAvhVjyzPCVkIcAD3SaOW+cjEpZ2XBRy2px8DTuWRDdWIirRaIR+d4BNSoMdD3MWBBVPDDfETu
ZAoJSU6KX/PNzjHFouK4RKblRBNBzgDZziC1kGP2HjFI52nSMTdod677PaWGm1hqjWf1+5ldOC9Q
mozNWSYQtOwWp+qvHqUE9GdhAGoxTGvcBtvlZs9/vKIEgWZ6HGbCBtO3HBU5iELE6/Ob33Owf6X3
AGqN3CeGhUyGleo6F/XreQkfivQUERHElGNk/XW5En8S3J94sk/m4CfCFRSz4QNKPZrbA+38BCiK
JhIPHdjHqEwFtsGWO1EdFhQgh+7D1HAbEfTD1kVddK1DJtOZPqfAwV2m8K9B63SkuINQtbvKd/Gv
cDr8hHPxJ4KSSeblMbv3Y4wfF28sG+XzmayetpkHr3AkIjZm4B/hlVqeiJFuIyro6z4BXTEacRkx
CFy4OCcgSi0um4OQ2vBCpBLb/iS3JiYzUO35J8FEfZmVtMcgzm0GsVSfEBM/Gnc0R+hV8s9TBvYs
OxLzkZYRRl9tfh431eE6QntjxNQFMfjNbmogFu7ZbU7efn6pHkSjFchnF0Y2ARCFUs2MYIqIzH+k
IrWq9c02AxiuUHgVXSS6vgc7alC0XK9ZrbE7uj3mtFyIkeYPKfmnAP1oYDB9MVKuHraFTziQ0juc
pTk6B6geRiEt8c7hspF/bMRu76rmlaEqHf9IURtusnfy42Uyr0OaoYlsA40nJtaLTSZkaUnoGRWw
OJ7GBVcfdXEKAAu2OSNIB58Kh4R5RwFKHQT0dOLTilB1MUvGjKrE5RlHAtF2RM8r0FvNERoeVFEA
Izr6LM0DAvB38zrAzfAvbBqK5YlFhG4E4q25bkl6YsSKAY7iFX6O1PyiCTDZJGu+J720W/bXbG6Z
IaAPxVoG+CPCRcl4UvLBBRjMmdZF8Gjh02MtxmnNV6bfJd+BIRxXp8R5luVISjYV929/AmAgoJn8
NE84SpZso7vLtHgmIZXkCA0heU1mQ0G4G098ZQCZHUgvseBbrqHX7EgDWK5ENYjpkToKgBQNI86N
4GXz8Ayx/Iz/k4riNHu4kIdgrKuzh0sDKpkobvYALsoZ2HcMahF8WmtjJjiUax3e3MueerrFbsha
Ru3DFmf66yhxf9uKGihVKCXuP+DmKS4kgWOjBzHloXIiUo7Ji0Y6pvyNR3J+VwJlugATUq0KE68P
uNMQEdp8j5BufeRqeh7C83iL41LzsTzyjkvyZxafPh+LCi3emUuv8uP7tsdg21Lp8XjgYMBMDPyo
9s/YQr9OBx49hf72ly08I1LR0CbP8wLyaeLedkK815fqokRrqqUs5jCiO8SYatIlaHCzIWI2fpiz
IMPzkmKG05A1jpEF+TAs/UhUtp41HoEsd7Q6EBrYFoQQwC8buCYZ9vMQJ16Q1+/Tmtfl0UnHAGhL
kyjeY9OAMtTYSGpIIa20VEJRCPc322J0q9apVm6VfRnr4mGiQgbw4SOSN5Z2Lyu3PUI5aU99AtxT
88X0QAlLghkVyPimwPNJ98ElufggZJYAiAACQMbwWnavaqvh/xJfN5yRIx3cJ79gVhCFmExHWMe+
4ALFGb/TtGnaHn9msCgfWiJQ+65dbmoCvR58vHxPkv18xeX685IxN4I1nfpxvR6Tume7YDWQKplD
Fg4wGxJwGoY+HGTr4ykOim8Mjji65XWmCSy6R7o8hSggVgRlivfbz1HM380mkiqc5xN4rLs/Tjz9
t6yIvrpQSAsjJIQXTEimFSqjOb2Rk8zJwZSjPiBpndqg+LP2LWed5XX/j6fzWo7jSrboF1VEefMK
NEwDhCVIgnypkEjxlPf+6+/K7In7MiGNSKC76pjMndt47N0e+3CcpmbDe4b3gP8xFWOE59PgLrBO
lBmCJc5nsaLpaho6cuxdwuklhS4MqAvIwNAte23nKZ6vj6qZzkRpJjjGFCv35166F8DLXoigY1cy
QRBzGM/fYzJXWCODockYApH/W5ATAOhATCQ26/9jJcch8h5KOOJnC4IbmhjTniO4B290IdbPQlgl
CcAg1lbIRZbMM98wHmu/o2GczgreK1quymnYPICza4/CAoVGkw/JlVPix2YWoHSMq9AMwxnCkMk7
zjGWsnd+xgYuI+FE0LW/5WEASJjtwYt6SRpb3LhCfLkUe9MGHMkq2LfEdQtbz2ziMiQDR01nGVcO
VHSYoHYkhzRmdH9O+0oQbIzq5Jft+NggSXpWvICqxJ2UmziESNJB8Rc+O6K6JRRLO4EybVdammP5
nMIUx1LdkZFNUVeL9JdAM8McH5/AGQWLv4v9HZbng58ft84ek2ifwazEautnHEFy9aW0EidQznNA
VWHWmTkgNIG0rm8LCBKlmbCIN5nWeNaOcmSXS6IE8TczB8Ga8yiA18loXaH7LzARzsVIpxphU3Mq
BhQIVguBq7FZX0xCqtO+z/tFQaGBtHFEyKdWy2pdqx7ZqIeq92hIl6tpz6nnJMGwdSn2RoWfYBgz
j6Z6Wqix44NkJtNxHJlQJp4ZZ35sY3SQ9PUTds3HjZA4cCpB7CrCOLwy3d+q4huU20N/7K9uctsP
8XOxUonUxRY/9ttaEc0SAfavD1OZ3EWzsTBn4HGRjEXByuCYlgN7V7sNzq3I0iz/i46b24N6RePL
SQ0cvmB1jbkjpfp/lyggsere5+Jzj22OTMnSsyZU6ktIN4ORw3o2pJg/2BFkZxQnTXzHoOZDJJP4
k4ANCPkzbjkIjEO3XFZBiB+NcRcLQ9mlt27bUCL3ZmucXnozh4x4ppW7rXS6lVLdpO7GqgLSqDG2
w5Rl9r+NwRj+SwQLSVlbkD877ureDHO//46rpEaY21D05lzWZ+QzQQpXD6jG7bZbh3ykU3pMoXu1
j7UzwEib3d276pYNhQJ2QVT/sZkf14YbxGHpVF8i/vTn3OOvfBPmW49fZ+hlIECpk6DWoIq6HU0k
j1hCr/HN4xEgF8rxqo/WFxrhhNN9txjnDCZ87ebZ/gWgMuH9jc0/tihw+vFBidr0hbESQzkMCMjx
pTKEYYeDYTIBSek0qcu/mXX8zyziDIhJ1M24SfGBjkMI1F4eftHB/bBCsByZn9LocoppSqhtee8m
kWvXoVvZ2zt6c9BX0Bz1X0eUvOI/4DPipz9SjcVYUQVFYutx4DESp0DwpILUqEwz5e17bOzS4t3S
ZVFNQ/JSYsEo7ujysKFjlbdwnJ3nNiO3QwVl6JluYn/5bHc4nvxuof5c6KuZ8AA3CpK2Z9dJ/yEj
K413UceNdoNmhwZBTgDxDtFWXaKBRO4VDzKIs2pwnICXNvIE1a507JANxvjecxpy/tLhDF8oxOg+
sED9KgIe5jc47iNsgBjVseeRQvYvKUOG2xBJz3lIKQiwFSD5I4Kq24p5pgq54rCF2d9yNz2UgXjV
B14ObgKUqKr/Enn+eTyQ1Pu7eLu7vAvlVykrDmZW9uBj7HSfdpN9l8/EljMSzB6Qs9E8h2H+HO9S
eE6IVKHQUXalW3XvO1QIjGg5PZU5N87UpRqjhFYbF5KQrx429fAc1olFD4SRroynZPBdFjwRGbwg
eQwe1WSGcTfzTVGzxLX8xwLOZzsk21dqjhCXZv41dmtcEBEh0CuL6QXai1WUX4jwcHacD8wm7Zhc
Apui3XgETY8ybMH8T316Vu9w32K/YH0yuLGJnYE9RzW1hjZJiRgW8n+K8VU04e4BOZyKm0pdOLJl
Vq4nmM7cjmXV3IxkWmX2k43PCHwPOmm7gfJq19KCMThS255aEJaUEumAaEQHIfz3jGPV9GyVFrT6
HrQfSBsgBz9BoVYypBzFPnIsBJqbddfPbBax+ZfSDhEST2qmFhRuOhnW1iMOU9RpnSD4rcvr9hht
SdSyPUBq7PBTtFHp3ZcTLtn+Riba6lF5uhTgY80SEesUIoMklbbf3d+MqrkJLKnaBg5eJDIReHCx
fLELuQ/dPHtrGfE9Gj/EKH4ZC3qUZOVPzzSzqEnwgspAaUrJa8LD/tvay7jrwP3BZkjGeAxFhVDa
Qd4obsRRWyrnwkiuAKAqqkK+jPSpHikqoGL5s5n4HNz4VGwuXkK+QXG4BT6rqAMgWSeqDQyI6aMm
hjqTRIB4fVLSosp3alcRKdguzbcxATOkGqAxxyCEkepItKTQ6Gq6sVqmsvQCZSe6Lior1oS591f4
wDI3Ue4SBPrydoTscqNmemVcRid7hmZOn636zJWS5oFSM3ovc2EoShamfDt9kn5AlmrOWFVJrmML
D05418gpL2IjscfVUTF0QxBO0c4EPGzgf0AplhZ+0AycMVdB5Ymwg25XMn1Xd39eu/Zc7lb3ovob
XDr+wGHipGXSASGHOj6lAcR/k4sy2+yTG2FwOHJG4Oon8uVGTjcWwRozSWwxH39a0432cGFxyKhD
KykxvVjZKzxWItJlTo4Z2+hSAZoOIbvHVouRWKrXvkmonX2yK++oh5x/1CWUdE9qHZG5yhTM9lh9
LYfHDVJt4FXBo5noQPCpqGxV0o1tBmW+hEDjZ4nfmXhhrnEEmZKOPkYURNIesKbd054rjzjoF/dq
grfMcGjmr8H4yQnQFHxXxkv+yjocPQ+Y3GXvxRUHCZcPMNck6FYFK9dPWVnI4cnTLCd+LAUyaZRO
LW5DGR0hxxIsjHKYOM/JoL1F3M3xKZRI9FuUwitLxxUGzyEisx1MssyYK/oVdTAsW2B+IXxAmYY7
7A7ghy79GxctXV6HTxvBX8NnK07hTI1fRLiybqJ8A+EaEemdsO1BygJDYvGLp1EGLYz6ONikMjAi
ALMR5iJ5wJKXwxQVFADkQam29NPZHPwhP0Dy0HBJCa5hGVa7qJb8DvxQYUyFJS/Z4S4z94aNBdeT
FcLmEOLBkqz102R3NQw/nm3jS1FQn3tjRbdNxS9YgPh+NwUVwtEA4x9DwP9UfFBPjL+tDr6KDo1W
hlz02UCuOCMlt/HIFpGEz9ERnq7EzokhhF977ls1d8uPws/2N3woaVsXsQXG4M561LvYlRYTHasW
1Iyh0MSLJoI8izffZ/BPNR84/nBuuLXBQFgWGA72EGa3/5aQT3wIMGnwrMV2hpbGxtdBUXE1Q1VD
ZBU6KFnvSAUJSifMGyOYr7ckYfyFe/WrgeaFQJCFirujkBJ5ZxFfxAahOovNhBJUlaNb5uxbrXXt
HHcG5eLawAI3xAZT2opGWs2q2lU6HQka1Xsj5jjhQuCAyOEqnnqzf40l9kSok+p4IIofkTCBNycP
a04zifsAEJvMNHzxHClr2XAD1/Ehga9LwKuLU2aziQOFiQNATKBI2fhUqAraIfwchq9KHeqQamFy
iX89TwgGzKdKej1+nQw7oNuCCR7cjjbf+SJDpXqS/wflLBOFisPnf4UbMAkNB08g5DQrO/lXNrNI
8gDCyHGVkXpC+T9BY1OhRIaw5H1Zwb9K0Wn4U4SzUy8fjrgV7HqIAkZOKutcGjnJgPap5SXuYGJK
ywU+Eg0Bu89P3kY3OJcZv1y+JWQALo2W+xYkOHvdcW0HRxc+zorBhCWAUhJAx9lbEP5UeOYCOMcp
8gbJx2bFvQgHQSVrOn5U05fShkPqu4wKBSpRy77YoU4tXdB4M5IZZ1Yab1qqz4vTLKww0Ze0voCb
G4WIVbEpifeeTlBKF0bLMtyo+JaRK3RrNPF+V/9WpE/ywmyLrqmYqQUVpChU4DGQkiREUimrVDSn
g1nAp7+g8KFMqbhyxTO7LCEVMc19wYIfyEmcmFRJuCKtA4vhR3PFU9lhqgU/D6MYe5dFpKsAnp9d
MZdG9mW+lwd/Is6YLqo0T7WDM+kDV7DxgAnkIeLyevzRJ+WXPPq4Z6xAiQCDQcK41GnJpQWmN8bo
bQk4eycv5lxtqYRkmFXimf0uFPV42pjObCCLmhyj3uRkhlD+9kh0sSzJsUtlmY8dkTQqT8X/A2RV
ZEZKO6N8S0ANiO+Ne0yBXBa29sPKlhpF60l02f2K79T9sIcFoHOBsiLD5gHLKMA0rBf/Cgg59khW
oARydXBvCYlEGZBYNFCbcp2JKwXmbj3l34AyQtjTHMn4KIDGQnlldBHnskpkRFiyE2Joh6wbgVTH
UTKJcsKk1ogDyXfYxXiqbbgdcOyOSLK4K+DNEZZH7YV+i/QGOJp0BASs2C6rJ/KK/ipvi1tqBEgw
Y0jkizj1d+x9uxdHLeK/7spOCIqklYBFcgeMFgzgGu9AaO4MmenQTDYhZQi4jNCpwdhlJ/sDwrGR
Ek3eioDS3EbScBmOs9WuCSJHNHVBExjFUXlRw6dDED1B9KneYbtRPoI2YevEcgRaYCaLxpMM3ZNW
ULrZVPqN1S1tT4KHugyq1dBRSZkG7umr7OFLfmdLo7kysf+rBr0cafGdRiStPuMgddWi1zw2jtUN
+obtyJOOKWzWAA2s+PkAsNMIyeZTkhHFHo7oC8f0WuTfTeu5mFvztdqOjmJ0aSu1opqO4KtjnPqM
GSLBqilrl5OGky0V2YonVnR7Qw9Gt5zIrAugSmptgBjMtDZ+I1vVPw0TkXM8Ja4cICl04WfYin/F
REBq0rWG2U5GNms7AhRaZswI0O/kz1Y3k3oQZPNjEoTp5xI54yPpHxiPVRSo9igPThSJUJsxiwaM
lJyPMaAvH1xm+HqyeuLrK16pzAUFywWHtrk2EFRI4hqO9rRLklTO2Pi31LjsU2odDWaS4c04sxyF
4NZsT5joiW6Sg25N6poLtqA3qmXiEfITtXxWYkfkO+G/gw1DzXb6Adui+M8xcKwVO+A4qChlodhq
NDYVEKAph1pD5SN7QcZ/6qAKq14JbCYGklNLRmWAKNt366OP6Bif44ZVDXEG+qkt6bFotrweFyrc
ovIbJcUbwwHhH9htrTLL0yuiabcvC2bzp3amLW2gxCnNs8ECy3M5VKYyRoqJoYCJUey5rFzl3EfI
MdYZiU84FPF7XvvQ9cUG0yxyK7YcOsoYtLGJuIuNiCYq+NSi/BMYASZUfKff4EgwILayEShQbrYS
G4ILqUE1+2I4oGZXlge0xTaD/hVL5zKz+i96BYUoOR3KSAa2wlThGIzFQfmXiJoYkaKWc4AJlCsM
aI/0uhZaABpItZqKXQ7XHBKlb1MyMx2n0iZog4ODcx36MJRCh7NE2ZURLYQM9SmZYSUqNqdiaHs0
88+2AKotLVjX5MwDbsiUcpDBfgCxxdS4k7dtUDypRxKOszSbmwxzxaZJa5OSeFzifHbaLGtC0VQF
7ps4bUhwnNi9c3RQMOOZK05YKlbCl43WU4jQF71bxtKWYbPWO8jcaURt3r21UTjYI+W6HSDwpm5H
M40B/L1P28VRQ2JInCIRRh1NbQH/jzuE4AlM4BgBl4TphbStraEaGpL1Q2FtYTSV8fLN7lwOjINR
vd/xA/mqlFwBf9zPpxZnkpSuY+RTYRfVfo/hIjyPSzQ+iCBqRGXBSjn48ITqfis3egd6M7qNceLD
MM9gDI2egTcrMECOiXFLYXUmtTr8CmWWnrzvGYHkxsY7f+iCq3HjJxox24wPCBsm6Hbcurzmq29E
TT1RZV1mnQuUnTbf/7XHfMc3HFgCuXfM/MMX48shvN3cCl+SyHk7nPEGO/GB4eYWfOWAQUjAIIcq
mR6vGGAYYdN1t9azcBUgHJE/8QVQjm6KLQEngO68bSnqSjhiD2VKqN5Y7tzjDUUGYPd6UpNJCZuD
uMDxIKiJP22/opZMcoel8VR6hmeqfgI4NXE2lJz0fTIPxZVr3Olg2Joc71pki2UCgDqLZC7mRzUY
KkPYPKOhaih7MGambbwVkXWOYUzkZcq8YKwZGsU+hbYKC3G8fRoLKTompBD0C//oMm+nOP/agSv/
xPq2+7jAAhJ6rX9TDPgiOKl3SkQfHXAfFcYrzOVvWfiqUw0iZcjU4iFn/foatO121hQ6ryeRuIzZ
bjDvQ1yQGB5FHpSDRoRIav475pKvF7UINileeS2XMBzLkdaoy5NnSfOB6DC4z4v4OjXQuZhHIViB
ko7dQBMweGwCtCueS/5Qky68k6YwAFrzd3IYgq/YWUNZ7XL73dqIR2IvF/+sRwS4FcFMl+2unL5F
hJ8i+0PUfryWkogybsyooE2OBFrSRzPRPV4vCVYZuI8Yjy7gTp4vn4gQCyYwoovn86i8einl7CNM
46Rh7Y0BbV1COpepSM8LvIazBQkcsonDfCfx3zVRyw8Z4apN4SHx9gsW1AgJOWpVrbtmzDlXNwJV
iLxHRES0DZ60MB3AuCdiSxG1eJUoTwoolOXcvGIVJYWO1Fr1yHUsenSCXKgfxPDZD1AY+dUG9BRK
idfI4m64c00svssigm9njgbIbU9YjNb/jZ3dfi9rWXwWF+JKSuqt2rmqMlg1ws0mTKPE44CEIEDT
B6jLmQmNReJk7I2VoCY6F19ekarApUU8DB8lNh6nCWllGEqtQKWb3JkikZCrVaFLe+QUjQMgcuX2
qki29OTmcEW33dOgjimg78Vfa6i3LyuN+xPwNMjWUL/FsHxu4XiRpFbWvkxQMMRnAERxfEGMHYZN
68g1D/6LvpJj2ktowoc6zaHRUC/GE0ujaAnXKOhi1yueOxag0fR5zGP2tk67+U60CiE/FTIALQJU
4Z3b8fbvWnUF/rjIqVCeg+DgF3A3ujwV67CzHwoLlgkzbttFwu6Y6BQ5zCutNN8+vMA6Hpk3CBmV
mq3A2uDZS4nh0sRBuJiwuMEvPDZDghPAXnfdfbyUATLDHHoXH6v8jsFhedMYtog1dq5913gBqitq
+AfqWzTA4LZUEvSdSj0hFPpO58WjL6sH708SE7ATwCAeHyASzHEZ8+nm8q68iihf/di2ydRhA4s1
OMpl72zA9p/WuhYq1dK+DdvunZXdt1TwLyEo7F+XI5Zpmym+UsqvlOl+QLh2N5IAsgGxeEm//bu0
nOSDgz0n55d/0wx4cRQTruO0ujJnCQhG9PxvVIB0y2xCqa+tlNMiEsHPgtwaSS2EvXKK/qhAcsXk
5SM/bJcSgC0ChY8zBR764NJOq6vOyAO9ixDcfWHoFN+IS7gyynUeh5im+AK/rnqKJDTJa47iSfjI
ygVo0bCy13JgM1KBvQev6pMH9cqLjhCdQ5l+vyhsRJDc7MN+PsRB7fCxslSmBc5iG1Vl8ucS305T
yeJuXrvIra6maSUhe6RNshYEJGpu3ORj96zGj2r3Q+SKxuVaLefhALj0xtSLYluMCNQfvDEcKgV6
ogeL8uQUBcS8a2R8w2HwZjn8d1SyFgttCo9rOp3wumGNMpkXO1OXOk55I0eG1mXYFyKhZg4dGU1B
hSIiPTuACV2b6RFA3KlQBlHIgdngyoq4l6r7IGJHRW1q3tqO4OxmERxZCD+Q70HKPG4gdKnMNQQ1
tQErr5qZ4zuaeVYFFKST1Td/ZNkuJZdMhGLuboEfrVmamDUXL9TwUPAjgR+468xOShScpzOGxw8g
oLCBOc/+MYlAKmJ2s7rIivLIw93Dm5HbiHtQlOMIGjGrY7LNsrJqrMaHddi+HLt8Ckhud3hRkDNW
w5LyW47jtkDTMphfyrvBfr9902ERFmKg28WOOSwLFkbPF3ZSf+c4LRwRZnE38K2OR2bU+KkGggMx
fQG6CAB5Dm5P6aHKKZ8fTQgaRuwDEysYTmMiueF42j9Aq4DSU8DGsV12iXtEzY0LG/NPSxAScQwE
H60s5ld7cYh2IVmXmb6PnFocpss68rFtpsUY2zW5BAPZYSQPqCT6A9jt74p4166lsnGksBWVHvgX
g+cwx7OZyZCNgdwvAkyaU+WY9AZv7YJHEQB8JSGjpCmi2MvSDmN0jJAcCKJxIncEYRVMPd+SyUD3
D1jn6v+xYjC+Vtw8agB16Shgot96EVtYrWMjkRoueGwv2JerIaAMeGU81SIH08GlGDDHCehOXNE+
+DsXkSJaYRHU5xKLJuqxHgsQbAH+rjsAjlYjRAozHdu5E+2ZK4b0KYg28sWp6EoE+hzBSDw4JSuP
kHuTGbYKJoA/Ubfy93pG8BZ+tq60jHggmBJbIdFntTN4bimz5kZQ0F2cnBwii+IWSMye2fg0Yj0f
+HC3X60jxN0Dc2HjA6mvDvURERXF2UC2YKyB+jadre5rnfTMH2Am4nm1fxODH23mofndCQPtWhzN
22Ek4C+RjoAq+aR2nvYCG3Pt1S0iab+VNJ4nTWVe65R0tY0Ddp23t3Sw56s0XcLHmqzCc56GCXRf
vmrf0FHN+EbYgCMffYdiO+1gifnOUtGTR1zgg6SVZAf/6lfPfjP8LQd53UBuGLIJSJ/wYGBuMxaV
t67tnzWIf6ckFPlQQWky4/DW4H1ENjcHOc4hL2m+eq87XgzYcEBUgtVJvc5/vCOyF0J6BRMVXR+A
qThuypyg3AWoJQhTJ1yoNgVvZZevHu/btlrmrondPZUAaB8rRRfej5QqOoWkyoAfQtHIEe0uxa0G
ESOsI/uFKLtrf5fjAINpQgeD76S6p/dNRIk6iPrAE54+/xEu6AKaZuNRoJt6xW74pGf9EoPoHzVG
7VY/Ng+c84RIO9Q6hQ3dUxgfavziQcq8VWYePIW3QgLtGRBajwPgwbChjhl2FG3FQkE9MhB/sMrA
fLMPnuhSFQ84k0XnZB1f+3RrML3l+2FkEz8PO+DGkFObjFAAF4tDGSnRxzCLMAEhBHqSmoljl700
nBaYxi3RO6Sd9N7L9+yH3gTq8dZsnvmuO/GS0rxzFIu7Jq9vJ+YK7DWi2/3ijZCyBgvTBS+DAcC1
StHV+KgjsCpGWTIQXnhjrXLpNNIYYyoGcBdBblMujWAW1rE0J0w3m2+eAITiMsMNVLzoeSwHu6Ib
DJTEvoIzYiHy7urAXwP1JO8qXWh85jBltQ0Hr9tlAQMUt9/XgwYO7wW4NRutrPgrjwXJXCDmZf+h
IjwGlhF+PbwkuwC2sWeyQ9YA9FKl5HHNnF+8T+C7U83hXwgrk1+D7U6MOZPdQ5YQE1ZxLrdWbnoN
h1/ptpQnKG7qKgIXArhyRzB8ZyrhsHvHmSuljv1/cyf/95Iw1AUYgTKUodv+43ucweKq3MYIrgkb
smMo7xm/U8c/8M7NJJ8yoFYd0OqHybRc9RM0n4xTv26AMgrgNcIrfymcYNckY4pRBYZnnwS1cLIY
ThY1RtHALMX/Ra4PJ7G87qKaAplxKrIYnrrVs7jiAGWS4Ua+Ur9OEc2KYzGzgv2bCqXlH4TSSSQt
093NY6KHZxd+LX/9mDMVM0rMzDwewEWlXvCDj5n91KIh1kLcrBQgwE00PHbz6kU0VMLI8So4jT4y
T/4bfzJKJJ95oHi3D9FnZJL3ZM80DMKil+ABdbEbdwAOs4vVf42haazjCEn40GG2n8hxIEI6f6Pu
JT8A3E8Uvr7FGxhFoIK7ClMEuc8N7hsvSg8YbYolpa3gSvfZjpPND6n+2qZ8Iq7gF8VPeGVv4DWb
s38ey3JryxcUUgHP41G5H8RgshaCM3SG6sFEU3+j5tToeByIZZxxbcFBOSb8pHbVVdv8JjnzSWt2
zChWDnNBdUg0uE695bjOyvwPoC0YEU1Fm3ERio0j8Bd4I0D+jYywkTuDv3hgkYvjU0PQNscNvn+N
aDyK7vdYoZmyN1CZtqKbFsdBkbEonVadp7C1ArASmSl4AM9GnJY1BV7tu8AguDO3puG7AAMVYuUQ
hyBo60ZmmL1hpSSFhTi2mb34iDqqcBl2avckZlbKjx6TECNsjiR9kSgYP+HLcu0GFXsVGjjIJQAt
cE/podN1nMX7Zi0T6IcI9OPZiU7+EP2rDfpF4y9hsWoSJNWtItLaHV/U1wkDN3V2U26HYBNjxiG2
MAV51Oy9QraLChkiHKE4znlv7N9LmdE2eMPiU3irfE+hSiLNlC/F4abIP9Mgn4qGU1ILRLGs8OeF
Hy2uHJeklBTgnKhFhAnxZxmLtKYXFZPiZQUOCqh3oFmvkqTXcxrYB2haPOXUPFQFKLY7XsnIpPBm
7Nio5cS7ZlVQibm8IWpTZuwFHsAbnMQTcIjpuLZkm6MP/+sXCAb2uPlXuvJFyN0qTi8dQOXD8OZU
oIqn93RvTW2LmzCgv/r2ocbrPtacBGlD/3YnoBCaTpYRdFZOKy7EJrPTxwoz5phe0cYC3vdlyCOL
1keziUYV5EDszCRFRUaLI5k53PQwmo5UhGKSQqh2BQdTzrvCccIfE6P3x6zx3VykFvvDkNq1B/kE
VYuW4pbjtb+WgY2mEzRmIjBH8bGGvGf9W9YjHb1EAGqujZ9wlBTwcW6HOU//N+AdIqLfaXrptw9o
aFfNiIMigS424cj7cvyJmHZ+PTLUWEMQ1P/h98TMSlW/Bzu8cftiuWag4d5OSzs9LyU0Kr5pHJ7y
uV+fvIMWLsv78n5rIfmzW/evR0cyLghW/Z+V4k16lOWxXBfY1TwK48ia2FI0vHJtWq0NCdv04xV8
3JZMbVZVQ8blzYDJ9WOA8ItskWTx5we/9p34tMzswOsibI9X9KiZcxNhZ/DguU7p3m+B6T+cAx3x
VRNLlHFjkVgYxX3wfVk4JKwKTgfVDfcwVhAJZjUCZrg2VOllGTlIMQz3YWYhtLYn2irF/SnQEEt1
S/Gk7psMEanotlJ8MlEhknYFd9CTyYIBwwERpK3yNts+DWbyg+vGm4YvzHKjd2/jyI+83u1vi4ae
xisEhHBpw4ZuK5PTkLrhjwWR+VNCQ3SdVHl3FuukqIKaRH72RTgbHVBtGPkU/yAUn++WYck+kK7n
Xxs5TzGt5lumoA5NbX5Z+HZR6OFVzlIDppk4/bSEs1L+gmeznAvEvg/wygETvW0PQPQw0DT8s1SB
Ow5tyyp1k9SIUsxEyEPPkUSmkWTIygi4XqJ8gQNybP3w5hVreKfGlEjoMJSWkK6qjsrvjm81ABLl
8l6ZGd4fDfXocm+IGlXTclbJ5TQet34hsQKi7Y98DpkhobA7Ul5InC/v+9zsP5dhe1837A88xP33
lF7g0DaMkYiMUVj4+3Q8LtwdPVs1P7iFLXLHitCtmOln0/RbxfBHSvWvW5Gv1pqbAWX6e2RCNsDA
cVjM0XZ9UEY/WTW/Y+gk7xapiXBfhY4nBuksIFRuHZdn0U2IWHAOkxhRCRQeFwZdFsvjamC+8eo+
UROVz82RcX0MFq8OL6XydkvrhLRdu/lBxBWuShE0EshF81ef6JIvbSISG49mrsBrFZPBhfRcy+Tr
k5nY/lEkGScbZ/SxSK3VjDI1nsklj3caw7yzCUpJU+u3TsIl6E4o0reKkkV5lN0kvRQPMDku514P
2i7kj7zfPs1Wvw5LfrMJR8yGgn2tolfhwJAu9D/hzdLSqzoETA0YYmSAfQpWsJp/rMcCq6NByyLW
JtFRzn8l70MzvY/dJz5J3JNEQr72QvQRUsyaUqx4G22nvcmkEkNcdWIvRPU6JAx7InDUPh6xGc/T
H14HY3LDlI+ENFASTttlouQpEDF6rkjcyUT70Dm9AkcGxX0cIGjX9LfRp7DFthxdMMvQ9+HMiHOy
XobDSHaLaGLKGoOASmgbAcq6gJsa6Jd/C3kkuhmpQBsAzomlr967hSPpPCyBH4Y+4qMYR4OgklJh
2IDR9GNwp1FeCg4vkxWQeTyDInAttTFtUk4HKEwzrinyDWZmvTPFYtnY1b3nlvkJl/7udNTbN4GT
G5sbED8vOjwh8AFGYqs+sy8JjQmx7ABV8jymBk1rF09aVA4xv0/7MY6F4uWQrO1l9s23SFJNoNFT
hanvKimDVkohu9CEXhyQsdPyx+AGRwjE8xFXtLfL0R3VXMqezawjIh/g9sgR5UJ84yPV+YuV0mT3
lE1f4nVITovIAAdYjq+RtBzQafazJaL+ova/Jq5B4sY0ENUxk+C02lFVLp8N2rqrDreki92Z2Lgu
A09pYNj9RcFGdZpf5tABVrSn8Do8+vrLkhbbdxItktvIYmBIkg6tbX/s/zv4B8OY+bohivjUwCq6
KaiOgdvEefzo5NqkmD3XfYvYzg+Xf4qOW2hxadgKw5hHs4V0YqNu58jpMBTKkP3r5T6kvPAj40g9
8no6c8LT5+0QkArwE3mLjEeqpP3ubQKk1eAIKt/p2zm9c8r9D9+8fVF0XmMQo1wMebL585gEit1Q
EjcB573VoL6X/3+xOKGtHD+5FbTnNArUzbtjHkIsp1jxk6uwnjhsPiKxd8QOjAs/napXqIU9y7e0
tvNGOcEIiwEBNAAQNDGwvNh7BnSSMvhediBoSUAZjvnTa82v4cAtnxwWjOQkjw2aA4u458qmDaTI
plR+ULvLww3e1aGF3AZwUy84K8mPv8k4VukGsM0myivL48eUzOjvx5QaTkGEMZupgUgfuhra0YO5
IrrDWKin4ngFKUIKUj6YxtxraQbJ4bElDUVt0fXBFq5cUoalp0nuWhHHYr2oA6kFcHCAhoZPDZ4l
sDyARMsTUn/KspSBfAXb/IaktupaLZBjD7azWpeqsU0hg+giAV/wfJq0RayAoyrxP0b4vf9iBQHh
2xtRbuzoOhgbM7OCymDHkmVKMPQrydzTPyFr4othAM2UE4bCGAm7YuR49OHD3EUBRTpxJ9A5YJxC
PKJBhA9KqQEVClkdz2uAWHIbVfFAUF1VwFmQSt7zCv8v1vxcbAvInXW1ZS3K8IlFeZO0DQmFAeYJ
jThSNGdjHWwfgLS6Ie8MgKnHDesEA/g3cnzGY9BH0DxwJ7PlCXgjCz1OWCK2DTwFraKaYVf2dgyD
BwJ7xjQXJoVvw6qMcNrEqz0Bwecc89t1hSPcTc5+7Zdh/WYCXB7sGHJ2y6z8E5gOuHljgL0WE5Tn
Lvbv7Y5ThL85ZtC8oHoFLuYbQQ1YnE442kcYyyMqxl2swhNA+0nDkznbGdI7neOrdXc7i9kSkSJ3
Kwku1xyoxOSyBtEaCLusOcZ3DbUxOxdRfLBIGwozrWK8g95KUh1GWBRXh8vVfViC+Hhy3BJv+6zO
tPo6rA695xSc7ZX1JWRNhWOlJTGTDCLz+ndRVFAQrOp3lPEPzCj/ID44aSYVD+0zDugURF295JRy
xUH0BNOyM3axPhMrRtk4PFz2laR4LExlHgcESid/ZV0UHqwdP6fN8BAWQY1CRylYkPoHNFM/vnKc
ds/6RdSYYsUKh2zyjokB7ZgvCcRK4dLbmb+QPOgVIYJCFZtHLgchWhJOJCyQPIaHT/HMva8DRjIp
JYrSPW4sJHEU39wUgDwNoz6RzZUWN60F4wB0a3mLZrT16OxtHAaBv0Tv7y9vMQFoQER0Yoqc+wMF
5CCvST2rJKNpbcCWY8hza2l+WGnwBQEVVSmfwSdx97opXFhfosHVoF0lnRddeFYvF7vI77WjkcNQ
NP6oNf4sLCBNkTrAn7wmXV/gDuPCUnrcCK21fhwBMwoPr5wbcCNA4lCwHOpMCvDhGajwK/QbaH4u
GrsN1r1EcBQ2In9fOmb/XV3t9NY0B4r8pfrwYcWz7mhhDVNCkdl9thVIsGF2d0v//Rf2BlzDcZp/
ErJLlR0VcEmcyn7PhqGyrybXrn7Q1fJgvXJpHOz/6OyGjdMcWxuIlU0KM+iATUieD/86tEDvxS6A
BzDChYOA6u7aXrDk573jAGlc860IjxlXH5+ksJOVebFFTSI+LoNnrVAdUEcmJ+jn3k5qq1XgqCfW
9kVET6GYMRItsFGJKRpczrmlplvwJu6+tPJk4lJHd0qeHnMZFmNSby2Co9esfZlpsiEEFFZzb58Z
M3IzSIhIM/ZTxr2GJwCjg0FAmWaswle5sB+wLIF4IV3NUEOT9HGX2AUgw/vxzZpp1qPDp/cs6/1H
sdghxr9JPf+0Av8BWvHfBu22tcjl4VrfC4wsqAQZmHbN/FOvcBEG95zb9zEX2hNXFNwEX56uvdIq
HiDRoIZUnZAF1pclbplNAZIMPey5pqAeUmMrxXU9foHOvS1gXcQMsowDbEFUAIAaAkAF6JfnBq/U
QBFiESJObgyNC/mlOMzIDFiMe0iyYjArEIOpZFK9quCO5kiOEX0VB0iUJ/YrNjIesBB+mkmgj+J/
MexsttGRcp60Mur1On9AZ8K1WKGC8Dr/ocBAwqqZydDG4KRfUKlgI/OkX4TcmfWKTgfdAA6b4wRS
uo4MPPGo5KTD4enKDoW67IgpE/Z+cCQBrh1cm1d2fDyUHBJ1Cn8XesvXA+tapujJk/pHceFyELrY
Unqb/MqWd4lZfFQJQztvfysRVv0iNA3IG2lLUXNAxmN2QbwQZ/ds5gkhjY98OGm2D7qJ+IZh03RD
wOh43bVOd5MciblT7zFqWt7CyNTMIIdpuoZjERrSaU/C/5rB4uf2UtYLeVKs43mclHeIFD1H0P8O
SwEsp1u8SYkV5SNGKc9VYW20up9xX+UAUWhxKpqfckuJJMFATCAU9n7LZceOJiLQpvoEC8apG7CM
U37JpNk2HDBmhPziN0V2z/C9/u/YpdaWfIsokBdod/OpNGIZszF/u0BNDU4qRN8wk5MQsxkmBiYe
uKx5xVa9NUeUnr3cQKGw0OjAOOA3LeJV4G8Ob5JjcBoBUQOgTzXNF1KfRxLH36gbqlf4hn9Ul0IF
lt2JrkL5LwWxyTcFibAtbqpXxRK8S6uwWrJAufiIUwBuXHgEbSGYszBbYwmYEDLzOjNDVb8xSQUe
Exk9y27Hfri4942hf3XFQGHv78kZ4R6bWcsWdavaURAohyqFo/XWZkBybNX8k7Tj6KuVxIV/ilIT
cAzJSFvkfzizYpW7/aPa1MLhYCpjIc2mbAPJb5RUKC+J78k3zwCBaFeYqQKKozkV78wYY3FZ781I
CW0W9pzWrUld+ddz1INW4FCKqICdhPxZ2dp+wMswPviWkYq55hFIeHpBICX8HIQKmj4mOn1US5zb
eIuxUfTmXRHHSHjTWvA5ALTYWPh5wDmlmCg9orMllALTP46PQ1w6GrB0IK3tahqtdzos5OvkUIvy
+OJL1CN4TBE22UIqNQgq7soDD0GvSe6jAZ6h1wtPoYvMN6VDDIgT1jW5R7OfX6+AXVwAktziBOO7
vDKDbJPvyl6NZKeTAYh19LT/0FPQprc7IXQm9U/a9SNnLixqwZauvxGrKQZk/pWkzl4g6Ywjzfea
8hYDkfCFmWCE3SL+8CWvOs45W2WCe5nw5KH7e5zJmhQ6vY4NVvJNEBVRXCPEvoLvAbdUPq98A3Pw
D36d/UJU9EGRLfB0e2cWhsdoLIGzxZlyXSiPbDEhZ5wfrSF9D931zZghFvUJPrryBikpo1nhciDr
mW/XbLwWalDwSdjyrRvf6+wwSqEQ2xUHHIQi8Pvd/bumgg2LdnmAIKmC0UucKEGgmEQxIY4R65/k
bfnHihvvgAdG6BcvMxfZsxu2f9AfwcxP/4+k81iuG0mi6BchouCBLb0RRZFylDYImRa8Lfiv75PJ
zcR0S02+B5TJvHnNDHsPufUX6+35R7gx7eftpMDpF0RNMESlLUOVX+HVnYesFGO4/hKCG69iIVeA
WmxY+6DsOL76g5S9Pk9XjI3Qsgu4ywc/CXa5wi/2g1rW9YVg8QG2MiOeVhjDMSnxouArRUx+o9tQ
8sa/JvBxcIqVoZPE2QfTRlE5zhwi6IqV31xzIOC+w7ja8DRVjClm4iIYV6xH0scMrqCgaICKnUcf
h4ADe/cq/157/vRdtylBZVj7ItK56uqYefkWY00nm81MqIHOcLvuGpn4V/w15qOvmmshMVbQ4vgc
qzB+M8gu9cjX7evN/xBsxf4MsynkFoQR+TXOApq1idBtx8PL/JQWLYjZvCt8LYG2Tstqdhr+yWk4
A9RKU2yhYqcen5W4jJL7Yw6Yp17scDv3D53t04d15q/bHuZsIeDwSu/gl5y8qGrh/2K/ik8AAz55
iZUmgsxsaY2SrSeGR9sUPsQFlCC5CmvLNbJDdw48bq2VtY3payIO8bLIE7yFN6zxuA8lh4GnxW9D
BjRI/CueYh+CvV/uayD5myg+AdJ525Oa9YnjElfJD/rWf+cq5dzAgTwhJJokcGTNoH5aRpwQjSgR
6kPGhaIpTBL+XQJqSuEP5JZjS2mNZBs0wXIxmPG/ZOC7JdK52hysqt7exIdW/h4PipGPbs3tBQua
Tz3GraKSZCU8A6q9JdA+7xkFIpPd+H2GKPcrqKCi+55kAsrpPVke0NRyxjstW594KNzEE7ouqXmm
HozCBQSQaPHcwVBD3Umk4vSxXqn85Y2Ohy5jdf/FgXTkBce6ZDnIBNmvvPQi7GiGbcjJnZe8FFFm
1tA0bmGqol/JRFXoygXPKZg4/Eq/BPZwGKU/6IJN5uGTBGPaGD6EMs41KPo96lrTJpkp5xNSPaGN
JfMEy3ACLkkWOfEHCigIZ//Wceou3DP7bRJ+TLJT7zBkRuBaYf1iDjcHH6hMDz2+sS81BrUzH/nA
8NSNQo8BY/QqhJreY9uboqgecygPt9XsbB+HNuq+qW5YnB91SppTImYNau3Uw2p5Gp/7PHxYGYny
8IBDNOkCOQ58KlBAECwKm0Km3JjaOKReQOPmWUBiXe+CjaMpqAhOlQLzWrEhPan99c1uA3NtECnc
w1nG0IC4p/4zR4E4z0W7K3cFfnyWcA4EsQQy4GyPmgbGNDPEc2PeRcgMEgl+l58jJRIn3+lIn6aN
xYoVAaOPg9ogD1A3tAPcgIQKMCdQ+RZAi06HpUpoEvVdLKWZIx+vOElTmNHRUNCj3F4PCrDNkW3q
4ud3omK6kenItS+O07LvRWKpIUMVXQbVL5ViEHHaB/G2/4YASWnKTYQ1c7vkF9O4hbfQ7Q5gxZrD
FvXH+Yi7D+QXbGV/OUM4GSoidoWquOV0JvgPYxvxrceVCquMgTh2cXjD8grKo3H/pntKbYvQAzyI
r2FJX/gdQypBfjHgKyagghFLOuzuYOEdTP0Jrdnu7RhnkF+56SqUcFcn82+xTE4c/r5EyZB2L+RW
9NwShbmKEstpaty32CUpuyQZuWkl86pq+UvAGuLs3f3ht9ObLWiY30f/O2cyYQDD05qP3keHZDKI
ZwiFavQh2xB/kK6bfC2+nStcaZ6e0gxWWrecyxY6HgEyqD5I8gFkWHOM3uOKA1No6u/hXBmVJHo/
ezmG5d/sTD6BfvWwMtbhI/mIFPbyoDTFmcFtdqU1DjUzF7m3ND+0+TIhi4MbCM+niS6xaigUEywB
iBxmsUnzLAiQgGhay5iWm00OB5GY9uFZIOxPX1DEoGEhng4zqay8V9Mx23IuinTW36i+GSiAqWcs
iRyxEwfWEV3XfvRKShPUgjn0byfJIOrwPPsMa4EbyqWhCuwCAQQ8gyAimNZb37zGrlAlOK82ZKhX
pydtasMrbj2sgts9+O3YGvtC4iYIQWZ9mwOkFcZGDNOesqfjeLqBn8yfdO5yDJjMc69YiaU8jrS/
DHafsyWk69iW/PuGXsKQj0Z1koI0Uk+D7eIQv3COi89WHLnMwSrMXJiXtqCq/YI8d4CHFC35euF6
7leI3j9Ep5Z47FREL0yZRVN27tR80t1hu8jmXFgF9UlKZyxVqDQ4Ih4CcmDEilu2REt0OeXbkjKR
JFKuvTRcyO83nkZxSGLR5guI4PErVFejjZUfSv8r1QGDCJbdQrY7GqUupt9KclnGLl8PNoP3Mdjl
C6TnP3UFrblaoZ3wyPCCpT2fiLjpYmf7JmaLkPiw1hmF4xhO51V0kKDjn1vz44xJFpCMOxRGcG+g
fqqEUYJc1Y2W0TJvNc+/JwlvALfTD3qlknvCRcr2dhDnXNF2stu7YyHnvOPARxLqMnGuKQ+vzUFP
AD/zTaXpVYbxoOH8fHfaZFAmSd9VaTFodkfQ1pMvt4HnUULwTEmpXqnGzy/ZUXylY0H9IsIvG/Ir
NKxXzOw3j9Ri8fVXsFkW0vcNsdilHkHBKV4EeE5YCWqOaMw6qVQAK5nt8aSTZX2bfLourEnomEPe
hbJ8/BQ8jz/bPAo72Es8dzizoOXwdOs049oG0wbMIdocWvWFYzieOc0IZ6vARuqVreRjBgZ4uH1l
8ECWkDZtOyT1Dd9wBqKQtWreH63UTxSAXGURhxl+Ygl2UxLaROWg2bTShlI3/+vJd689+l2hf+BZ
zH02czAQeA+RpaOumWz6ISr7v10HPkjeV11SmG5wUZn2cqqoA7uTtunDUS/u73Di+i6JObpMUiDq
aVneqglOo/oqqbcclQmnK8QbhnT/zp1bSsw8RU61Tvw6/crqVSHQjx76eh6bmXUYCOycpDSMskik
FJ2EGLO24nUolYX+TI7xc5Yyo+Avwg/9a0z0qqmbPWg+CdFy1JTMrNVqhybKtNJyOxlnjDTDGhMX
dm/LFP2S8iyw47Mt/SexFukb4Ew4TEzwWYkF71svfL3uOnFcPQXDnFj5RJO8oKqHOHq09tO+FiFT
gcPB7FSqyIovYgrO0BV0l4uVkX9EcphAhXIF6a7W6CLFwzRpEKIpk4+Uc9VJKPB1PqTEC/nSGrGg
yzVpg/6iDBdGXwtdd1DRvZwud6ECukHOfeNySCAuhnRERanFpz6q2HAdI1QJUZVLkyM51Lxjlm6I
xGjavPAzIhFEF2JY4kOr7EpG3Qtb1k7ALhOWjGIfvxX4ylpaY7u/SGGjZfjmQ5HSYtkkrIuOclMt
XftICMyeqLol8+C9sB7Nr85k41NM6cUo2Q8/x0kLq2V2+5/v21UEq5OQ5VbSIwOX1U1tji2N031y
SAi81qvAuPtXos1AhVziGa3IAcTBOi22n+TXOwzMg4dTVJeKY8pgVU/JZFtJEM9+aMLymvBBY4n9
FW2W2P2cRn6tGE/ovRm02Kdop6tJC5tZSRZkcniVhAwlJHmRooovJt9OJL7SjgcFx7wS0CSGRkfJ
STYuGKyyXCaCTOKFdWiZKFKDs6OTmD5CkuKIAAcEWeSmLsSlBTfqq4WPeBVVDn7r/UJTJTTSigpn
CprouV6y9mqVaE7w0v7r6HaE3fVOF9/5O3uGWm67VsQ0j7nqppalmXtJCvZCX6gmDyBZwlyTFXNQ
c2zOkj5YytOrPDpi5ppUsCdHxYquDd+w6LVe+KwCD73bfYuTtNoC9gUvWvsHs+04+QIkKppTnzTk
s2hRJefBk1pBAkEnGteC87rOwtekbdtPQZv2H23IzWsACW+BzZ6hRYrvKx0asmNnlKOhYMkqqmBL
KlnI8RxnIOj4khIyIkc8ZklXWw0aIbI0F2RkZizaMkdqXLd9dXDqIK0X0S1CqgTeahjSN+BaRhcj
nRZY5BeUi5x6wnlQ+qLM3yQkEqYT9YVf3umtqVWc4lxMtijcGDS8A/gGQ5sVGxEy7Mi7pHWSWC51
ttGAAoF21V6k9jklE58ePGlODICGvXjJF7OD8s3I6OH9kUpWzHCg426WKWJBZsnttsL2wpAxDGY6
zYrmoG1jkLQR81V6e+fYL8dlbcKrDPUcRSUq7QQibhD9DHw7UJiN/jxfpLvnQbmg1fnBYc+ZvGG/
dJ0MHvYECZS2636nCLDzFv2H/TN/jl3N6WBLwBJm2ECYHiq4l6aiJrebh8jWjWAMHuAz8BMPfCk9
KY0dpBD2DKtfQVR70L+Pc/9ITixYzUClRh5D8tTPq/20BXKKjb40cA0rjeOlvy9tnoSXOHDxNmO4
z1KlYBDFzwW/jn5uUesT5+LiH3/yw+oKiukkL9HSDAajjTCEZyHUO2QXUod/2wx4yHjMrQUxqeFO
PvRTPTDFyptnGC+CufMfMVKrHte1OR/nfDlgznBRkpZZvNBY1fWFlzpxKNaiJy2+b/x7RDZMsII+
+Rys5/iKTyVeiyG/ik+PqVVOeZs0IqPeeb51xpOzaxZ+zndO32QRMPfglstpaywCzSsE0rSWxepf
MyqoDmFlg3EVO6SCExDPgCXfkwgFhwcXs+XCj+BornR7AqDcVlPUfztPfPQ2G8MmGpYQOnzU3OVa
kSoy74xRW1LPDeHtelAfsxhw+aDC4h0zbG0+rCupHPHQr9iMFv6vMfHJguy5jOIcVWS3jOIlef5a
XcvbahieZRdpVbd8yBLkPqpgfhRhlwtZQBgNQfAVCx0XjgTJ8+NFlbThN9OzwJzB5F/nyjsfFneI
nvKGvqCeQEhYxLIKCcM6KYmsJayPEwM7BIaBhqa88+mRS1kGIU651qMKQ7fMfyZnhtre9Y7oz93g
+3l62T0gE5GDB11yfmz9i2FQcW0ibsAc7/0flqoPQRvoWBJu2BVuJ9rffrDpA4UStQDk13umxbSU
k+Af4pkmuyS/LJ2o/5mV/AnubYAA8Yyq6hygIaAcZkAfge7jouVBpNz96le+w0qyUbdQjbV0+mY9
YE/VZ3BMF2EbhK8nJnhfk30OUdGm4WckHmrfXYIHUBMkTWRf64GeFxG38Imb+g8HOOCJNyAuk99o
0nh4ArVEqWNP6Cgw4q92L3EunY0jKw/kLqjnf7MXcuWHGMLIQVxP4dZj3AgDmkHhtTEu4PLMsiQg
Or5KIv4n6EL7S517ASjZypVPvtMuG7ZzHURm4MJaRoifGA5nMZO3kUWrzZjNpBMKXTxvOVNvqfky
kA7eHQrd5rZxcAikVNyfITsPX5JUzEWzGE1rxVMPIv4HBt+OZyJDIW6r4nsg9hfkzaJhTuRt4SBM
/d3NUOPDzLVPsOGrz0lNTWhchfxws8Frq51hvuadNW/1xBhKpz00JcsjYYDEDArWYseKQI2Vv3Sz
7TvJhYmpnr00aJ9atBALJD17fGfwAmMDa2QMtE+y8BilGAe7Ew/KIpuSlBjP6w/sG4CqElKIP1rP
BPeSpJEz42rMm0hR2otuqGGQNdEaPi9xfW2Bri4mcq+/WchNt6a03tN6UJNg7ovhLrb6CP/ocT5j
lOHfYizeP549wz+Rfz44E4BQm7Tueh106cnqKxzvj6LFlnSK6zU9+p8U7NHvNc/CGGFTWXuXZ4kL
ISq49j6AK46xigPyxxHF6iUeUYQwuRu/bn6SfyPSi/oGfTKDz0waWy4oHldJgQ3cmn40QVvmYqD/
L2iwdFhNcrkgIrwhtZGKZBHDOrTwy/oRoqxQIhZQpdAFV+6qjaATUyJdB5w9SPV4rApypGK36H9X
rS9ROyGj4GHyI/uY8sCDp+4oZ3M3cXL9pECGaegQFUCQVGRvYwe6wolO/e4sJfFt7cOAatETjzaq
o6REezpHO/buEr50FOHXZWuQNqnsqEWJWWXc7iG+pjdNjAgTpi01Zk6B12HGLrX86QGpa7OHx0d7
sZwx0zlBeupE5lNi0i3jUvzjad4i+LsOi/SZUNq3apwAPIGAaJNoP4GAYFggegHZuTuZ19Gec0UY
GSQL1qLw+hpjFgCiTpsPfwKZKANrix5nJdS7Gz7VPmvsdGQuj03ChT+yDKqOseyZxiSvSq9b8fqu
dKpcS+PqSyeaAgxgQAIS3+Z0pydFb97JRyEqkKCPfwCYnZQywv2sq49cP+nfdq62+HLh5fyHcGJ8
jvclhuEiCLi6r8k09OQ0u80z5lpIhCjIcE8X154Jl1Cy9ByPRBSaRrl5dVTSj/iKxxhwXIxH54TA
IOUJ+52G88Td6TaOeExgR9Gn3qHJKecAhrb0hT6aIPzzMO3XiYXCHlUmr3jyQYHsJAJ/8Tohagz3
G4FL4owJBEGOIMgjBZ1MpXFNgHHDpnMaug1Qz+HjiWFic3Ua13gY9nEX0qUxQLT8PA0845y8t2KF
iiXrhyrBxocGUYf0HmdTknKhmWblBhjpHbk8OVg5hLDnfIlPF94/6Rqf/ZpV7/O2bpqirR921zg3
ZqcgeVcmpdIzSzX7HmwtJ6c5kTwN0Wvnu97LRoOHUIPZkkzYGFQjp2RdA4wBol5q5nQAJ+BSk6CE
/JDU9COMOABDmuYLTHPKWSvvX4JubZX99ZG9rfQXdxAgMMg+hdwV8laDkX4vP+ESJDtp1bBubbsB
1i9A9DVZc5ckhzLF7CQeATIT05cE+zKeKqATvMl+xrSHafw3F49qFq1MQ2LK78RSj0HvGa5jiYCt
iMzU63qK+GlUN0/CZtES+h2lgfd52/feP7WP0QQqyaNWEwdSESl3mKLgHrBdMzyFiITgpsqApFaf
x6wz62qEGseSgSce00JsITd44MtwTMbBJmVDIIBPP4DWcBUPfH1YWrx6yYtPMoosJmnlpYsJkcQh
Q6bsWMOQZc2lxA9jEPtNpirnRONtZmpQpPfmssKh/UogBWo1RsFHT9vrMeDYCuRBZpbBC1RIpg8c
tfjdaQulCVW0LNBKem6N2JubD+kez9exR8/H/LN5xasKN3whvsAIYmBIquOldGbYndBPShiacDYU
x3Iw82b9MogRbqeIrU8fYZ06TlI1czS6bDQV1yh7dYr42FPMJ+MIheVYg6cTe0O1g2c/HTDzCmnc
hNxVpaCTqyQDydypx1ZMuaPaYZ9WfoyYVDFzRpnaMzk4jaglyFFUpcJU8Np9DLuvO8OB2zWVT193
zs9YRQgUyL61G3sMtc/JTBtrRCGbOE41XrIq+4lAIYK6k2H7qlGrMsGrw2N4yiP4XQp94/kEuCNa
oSl7UhemBHYcA2qx+JbP/h5TSY7wVuFdGKBv6HELus4PyG15CAs1z8AvKzpSSgNo4J7EjtENgMvC
0DOTsG86vPUbfpZzCKFEBgF6BEvgi91llHVw9ijZt/OIOM3aPydoO/j9nyUe+HYzkL7I/kQCByuc
CwvpOeYmpJUytAb6p1KdcYpuaamEexB0qFtrekH1svUb3szqRPPleI4d0x2K+ArOxuM2MoGilX82
BHaAhII51rRltLZe84M5E6mFFPDYh+y/8TuA/tVTy/ZMICCUNq8+OqvbrkQYDO/neUVy82VqRkqs
rOiZtpRjcO+ntn/xO2N/VRtcdmeCW14diHuwTTCPXA3dlcMxykhIhHA4UakbbALwjQLsBxrfA/yT
EaCe0hLTobdbt1ByxUFNGP2ZQQ3E2wXP8POfjXD37iMRPTJ1/YSb0ps4lFhA7it7suEnsbcQjb4s
CqGgJScPX4NqBMHb8jzA250NYwjW+yR5kRpnIuE+3Lbo8WNmpJAz8Q1j48V4z7yg93gkMA0QUjjq
4A60+3IYoKvBm+jkZuotA0srQfTMYst7f0++THu2wGsAvMqJogBCga0hjl84UWN6kDEg6DAzB/Tc
sucT+5JXZdp3GC/8VVlCF6F681cxKGjgvwUOq0dcwsEOPUdWLciwKIKF67bBT3hk2AoBOhK6OzSh
azUY1YQ00n44XYBdq0kIQkx3YgnxUd1DDCR6cfJrMM/hssqXan9eDz6v6gtsEP9VrzsKHXuDdsK/
ktKHLAu+kMD3dY+5uZqO4QHtXlYTx67ewyq0oALfPyQFkys1Pw2SBVWtwWPQip+dTLfVZLIf5QgU
nUWV8Wk0ytIPWFROH1DstQmzklkQZXW+nGhPckbPyH1wgxOIm3iUEEAWVUWBNd8M17C1yb9+nTkB
iXXReLqKx8pr+KeeTIh94JCJ8nySuOr4lDOuxmVBIkNikrpupp5xCd4ODFQnYe6E1EIOWWuXhK/g
OCLy0q5JjhuIICWGT6wF9aI48b+oUE7CFJKqBDLVRlMI9CQYgwyR+sr79/41hMO1pfwhslvgmImH
uaYc0ExxOLROTuhgARqtZ9pShsiccdCGUG+I6gtTXFBIex0jScdphrNHMyQ9nmBMVM5VvDNTIN4H
EYoK9uFbMSJB+S8R407BxTeR1IhBCrAbseVxj8OIQ7KR04Nx+tTalS9SsJbbYcWBRSfMFKaER8Af
w3RpvpvO9T1ESGx0VP3LdPT4LEQgf4fgqGj6JISXZMXkAHcADG3EsYvrhbltAuGgEmvw2BAbcnIj
3gEC+VcFwTLpdVFmmOeMBXRAPAex7ynM+LnrZSCXipFVtEIMHXG4miRzjoQduOuVrP2am7Xy+k9q
ZYRqML/zHfyZKX8I9Fmoesi2RIMWfTCtLJ34L7+FlxtJoSe89xViuoLJlM18BLYsCi62jc/HjT2P
ei1j/OjkscvKSZjqrYyov1RZ4gWX00idoDNH+MmM6kbuqpPa/zKeebprxmlWVYjWlGDkrLKUZoa7
07ri+gDX5+JdcUEeHhUrljA9L1oeERmh1HL+YrCLR05GfsyJXPxudfB86iKUnDBJltv3fwfudlNN
vDVYjMUDfC5c6qeSPqcY01sLnUCChvgDGhZG4VxoWyY+QqKTUjaAXyJddA5yTMOdvM+yQ/edo1Kv
+CKkuawlJa7r3awuH/Asqr2+Wg2uTwRiwbDP0OP6iB/f9SmE2THDKgA3VMCdrEzTcEDJHlbPQ5g0
rdRiPmZC6sm4Rsw1nQoTCDAch5sXqg0gu9NTcEtBDSvNh9CJRRA6egQmIQcwtl9Q0DzaLDXZDZrF
MEOFbK5maUzKqJIgfakeS1Jl46ZF7JOKUeRIEpkNeTVEhsg5Nr9NB28fgwFsVIigI4MFawxWsY/9
3pcNE+iLEwcKTq34b39y5EKmRgxRYTteT/YviAOQDM2OKrBh5yLb6cWZNuIMgHkL4JmtGLFzUyNZ
edtaSWFJSv/GYI4hQLSVQWEt9WPfAaWrrzs9Nrz+eiDBBiEnUAUHXrc43tfkAL3dCGq72KQf8fAF
xCD6yDg0KJMVl8ahF5MSD1qDOTosUSIB8eqIaRm89u9QdEgCoZ9QAQtVI3NNJ38loIGQOSZXyKbY
8sSW1E6MvQ9H0gZ31fR8W1wSzlsPlsZNtq3gJR36KpEx4iUSwN7GkppwhT8g4WIZL20gDor4XWJf
KGpDx0fKmNTiXo6lzkChO8GiYFwJnSMvAe8G7L1r3q+pgSqFbtB5QstPOUBO9eGlXXG4TK9hEuFY
M0Q41oj1AuSLn5rTRkgOhfgQvJlOoEEUB30CbAenDsKJGCZI40W0CNzjkDUv/gXQ1anDcja4v3Vs
rslF5KQexE4FYx/xzYtMl0XZqTfcuS5vDqS5b/rdxK1oigfvaeO0xYWBJamTiR5TkeqkMudRQKAR
/1wJrhWDa9VXrFJAGzn8sYSEnUGPqpPOZMFpaEI7B7S6bf/xwmeSqleqL1SQJNVYTgyGYiBhLY93
dUVxU3CfO5nn35aQrjkhs5JAB9zq49ylpsDO68VPeWYrbsZapk9oiB8IIv3in5S6eMP7M3Rchndq
0qF1rkzHtK923LC51RZArxQIRIgOoMMJuqq0FfkZVc/1xw/iNGChbAOggopphKa0RUxCyYq3Liw2
NvzxYIw0H/H0gNE5vDgOZZoILsCTOS3BDrAvACTlmgSJwi0YCJGBF5Ax+vTxs1/gMjMNE7BuHznl
RRaO0AVhAGi4k5BzTCp6oRliWAe1TOlNZji+OlV4vbUcUxwb3O4FzZECFfppUZ6C1kpjRx+GoCLg
7KkGKPmrOKrrg+AVUBkGUsC7FG1o/dDDzewR/BinHOYMHQHCdRxWyL9lSJi0IKSKDwv9cpuYVhNQ
rlzHLYrwHaUKV52MzguNA84q03ycI2i0ctE2t3xEIYeTJPuEFItNKsYkdqCgF/VZnaOCIi7oTz7w
r3Pxvje6qXdCuAnirmAN057gZbs9AT5guUNqfFCwUXzu8SBSvhRQwlT1r93RXulGyiVFFHYkYx9+
6k0QgAr0A3wx7NIBoyTPCLVwgV8NdQTOcIwqSOu5QADyt46ooYwrTL4INTh8dNYT54BKrZSoIRta
mh7EPDQOatCGHPBMwabEMUa6Nqp2xn4ycAxQzz3h7sivafh+YsRjG0x/RPEcz1z4co4krpg3YuIf
JA7uptH6lWaMbBkJnhl5VUmPPUqakfeEyFgSkkDwJUWHjGMYhMhXryxey1xGCK6mBQS34ykKXTy1
6RUVJ4/7cMLPoqba3jUdKrDaKyEjsTLk6KvIEVAtRkmJg1Y3ZmqwQ7Bx8BGScezKjumr/WULseci
ne+lT1ld6A4A0MXuHod63NwogvKZCFm8irbM5845wThMlkXfa/xj7yywOvQygFPrCtbURR+0fRT1
b+fSF2qj7TSYSiiGHaywhhMEwXVFea5WMEiigGsnSlNm3Nw8WJ4boSsIj56c4S+b8fH/KcXCzEmQ
ow+McgOv+aJz+0QJVycECpsBrAcJeDOTX9wa5DwS/0CdjCcOZFRz8q1l9k2mHHRH1lKc83sEUxJ8
Kpfo5LqgJ9SVVPccxjq1JbnCeyyjrH44hV+hRqOaLSBWVsoZoiZnGDdi5MmQILt0MdwDcGGz5QjE
3mvpZN1Iv8WtT2Oa6RLhjnouF4bHHWojcD7AbzgxgsSZkxl7EnAA2RxmjE1qPuD0+H4k9dioJJmw
hiU4GgubDs4W5QFaWx5oD6+CKQc4/8Jlbw6wjdwD5TKR4crIDGbMMw/r6Ph/XrkiOWsGXkYh85MA
X0Wu89JfryHpcPA5yHsaWRwRmjdDG3pThzFv4MiYCcoUSrUgdc8cM0KfIh5FdQt1oIP/LOQ0MDiq
OTjaHEPfTTUS6YcAAySIHJuMhi0Rapznd95F5qwfkNvQhewo63Kbf48ZeoeXrp/UUIytQzEUZ+vH
oGSkUpMufmMmJrWJH1S/tt6vnpAQUW51TJE2y0hf1DzBJGe2+GeLNQomTb8MxmTQPaJXs/JRTc7/
QMbHEhzH2Tu7QRC0MZ0Q3Td2cOacruXHbDsQMeg7OdyOGDNFAwh/ikf4p60x7j2JV0C0tNfMxVcm
YcWRYloDedOudFbJHGKyty/ElXNnJwCZ/vjZ/ExGFwA4p9JgQXpEs2ctVNyeGZTiHDqTtAGV8cpA
GXnCOD6TyQWgGvswZFPwyG2x0afE2+Fb8fuDPcA7mxvx+v0f84nP2LM0cbU7IPxHtHDCS6J5cq8H
XC6flOGSbCNcjgFPbCZcmGUc+XfhM0PmNneBPzNaFoWN9VwilISe8B5vDrDCEuMq1Lhku0HvcPE7
ms6BoyjOv6MyPiiUcigKQDWoy0BHWPeByb9bcevtbYhquGN/5hUlBrNw9gnw5Gf9b2wt286KxsgR
QcxE4GY/UWJuDrC12HqZAxIFWTXrDXv/+7aIg0cGamTHDA1ty3oNo+PFrzmOhCqqOwR4BjNjlxn9
xklGChNoqj7vGnbJu9AoiACvBD2WqT2sZDnqHSgUQnXEIGS/byaHwXaCJENIPRSmP8kMhXE98/mD
Ga1rQJKnlK5YT4ZL9DWvzr+47/5auUhuovzofp+tWHwu9G6ni+Y5DjCtSIEgoBUJk5hYgnz4o66d
WrgYiNgq4Mm9ovpcQ1G8zbn3fmlwEl4IEmm1vSmpFgLhv7rl5Eb0IegA31HNmjAf5Q3bPATHRXLX
lra8GHsseja4RjQZzJmRShe3vOLtwlvCn7IGMDATvp58GfKSzMkmJZeYsrYi3HtHxQCpg23NIVNX
vNx6ppvXeKGEslZKdKLAmKYSpqt6qByHn3sOV5ZBy2tdDQ4qZYSrp8dV/X4qiJd8Df/oEUo6Rb0M
r3umGY/8Ey9wwIA/ZAVYYlDRi3CiOhFH2hnQmpLCEtxNYi2PDwDVG5aL10g6zWU0zuJG4V1n0ZHd
jg0kfBtJcym2i2Zj6HXyibRULlnIEGQKIeyCuShSVBnF+/m5mxOjuhdNeH5QSccYlzkZJe57mkgR
PKojYQ2PhZ+WlxfNRPJrwjPzJTePNfxv5dBkSMkMGa9YwNmEO7XaaST0+okth/e0UbVxbv+jThkp
I1woggW6nImwxJmWyU6wRw24790q7yyoaW9yaFpMV/hNMQwsyO/18oi6M72hFWLEm0NpPg/sVuNN
EG0pjnA/ZjCrzuSnC7MF1JIGBy0k13RHUedkpJetVLI6DaOw4klFyNpDUNhpQIZWlIN7ufukfQng
iWhjmvrH2gteNRSjwtXlXTQDrEe1mXNJmVQCJj0yDRBHUZQ5lDsStyRwseivEhl4aXaJ4iRgYsNH
mix4QT5dHZFtoFMRprz812ywid9pDvow/TnJiC/5QjMqjwrXUuGZUHZsi6CYjcHtGlIS5buEeC/S
vDXLm8LdCdN6NLEwBzAg4rm0dvnooeOC5AObWzOq0/707hA3jw8OfBJVFjqpCAsKMfwSQYsaI0sj
cbp0U8gOufLBeKWyUz+OOpmO/5w2vlw3pJyo4vO7il7oGbF9whqDjzKI4J6XxRhULEtZIP4DmWic
fCUaLjW4WXHfUksfKPBCEKHDD0Sqt1MOErhOq4av5m3gyurklrizgHsYy6/TG0MW3EHy+Q3dKeiu
oFNSmCLVSC/L6Lqs4+7W5h6UInHp26DUiM+7REfEY/yaIAO4qkccKwBGaaAlEyipSQvmlpPwqRm/
bY3K3c5ofQoCTMyClHRpJChkJAyH98KM9sfJKLbzd7jxoMh4W9CxqQ87qT08qEhKZJ8tqdYSSUk+
Zr1yaNuBF8b1izpZCO6MGB6Fqq12HDrdnKncFKmsZwaZ4NM0bKLFTCBz4if/3O7EGgTpTF2VwJmq
DuhAQ/msOJry2URzqCUbPmqcGQLxJPMS/RaOJdNsZP/99GHw1unxhAeASk4yNxt2iUwFbFoxW6He
uN/3gASbKcKBiacbJBguTTBX7lcqKV54OF53pMHjzgV+hv0EexQXKMbuHn51vpVAeL5ttXF9mBU+
RxVRrG1GhFwyq+kHedkySOM4llB4niw/CHA6r74wl4TLPFEq6wgBoSmDVnHiAtJOwFBks0D5JvJb
nokFwWDGekkW4n2AV7bGRDMt+teNDAQFpVX9Lw8pvVmZ1qAVZFfAfLEPiUtPvHgVeUjN4dGdgUGN
U/k0T+GPaqZDiA0HUJ95ByiYO186Hr5tZiChoWbox9gyeVI0W+PeJ/GQdouWoEGo+BcOxlmgkeyO
0+LndRY0q6Lz+mAdSTLGQIEhBSEQ1MQQx/oi3r7AWMu/6i5dyi66zuDiPZTl/hvs7XMQOUV0Rb6g
j5UWXvz2nKi9TkJ4CfuQDG1erMhodT5CSg4jUDJMkZrSL9HikAmEHhUFFtY/8Br4AgszTQRZDOMa
Tl8bQ27PMvj9JfhQDp3udo9G/7Wx1X/2PCBnZkfwJRo8XMNGiurP/QJ4axx0SX1J+4NsBxFy0/8H
rQnKofSFViTEeBgymEtwNjb055+sy44wAcsrCEFPu5FRQJ9g4ipdjTqnwyqAvUwjKZ5tdtrh4sn2
93jn3EJvMZk6AQGEUHpAsDoZEEpswylscipiXKTwdbhnaIIp076iQgNgoW9gnmCy4P7dzMOHOG9b
4Ag5WYmmTZgs8U8I4Fh+vuzbaGLKG1SvGugucUsalaVnuA3YRVSqlwG2X7ApKBP24NUWfFDGXvmG
EUjMoa9jfuEm6LxTNy8EJuzDXP5QFAkarQUsZimsZDxn+UP4QZh+0N3zJfZvGlshkwYfET4m9bRO
Z0LCQoce7VbXtdLvSKFibJgKGQ6lslMAoG8uLP8OFkAOtBIvaOMNDQzFmpRveItSjtc589hZYAYw
HkpV/nOVITcoiyJugm2GN4n7NI0fA/obrqvtWVUQ1KE5bRWLx8ui4LEYO4BaQM2z5NaQilRGEZtH
J1ixtyaecO8zH5/hXF2080rtTLrpjdbG77yHnRLVjvtXnBPAsJMcDqcWtaaOfI5W5+C0y6BHT0eD
V1nlifSJ9hj68bRMz9jCvfRx8IDLIrbeXTX+JSWs/sMVwuQh4dYPkzr9meIqBn6/irP9QMERtPDz
VtFhwUbYv4kNSxVhZeiA7F1PY9dfg2EaygqAFx2+0UfOf9TmQ4k/0GzsfbN0H1XObXseMz8HLqOo
C7TzIrEEbvngcfpl3MsJ3v5KoqBxpZfi6d4A4NDRe7xL5R3HMhfvQxxoByGaQJGDGiFld+UMf+sw
4HqUBuig/q6jakQeJTp/QxNhceZELEQ/A61bc8q0HK39GKIpiwX8rcEbaIZhrXp1VZ0JmRWLKejK
WxxTdC/c8hDkqPxztmQwkgjVl932JMDcncFZibkF5S0XIn2auHlYEshog2m0jVe3jMJpojc8dq9q
oW0hykcZU1FviglvAgsSP58AnuKZshOVyA0T4xFl9t88gt89UwAnIPbvwUtUR1QwJWW+yOLNStFf
OxBRbTw99icImikZHgOxz9JGpZDgV48mDn4wpv/7ufPfkfEJt88jibw1hM/l8uyIpbkidA3C13Fy
duWC8qTofLQzTMENasjdgCJ8TxVxVilsLuKfEPXWFHtnDN1MfTLwPRvvzpHFUSE/u/ApJ2QkBBW2
ZeuchoEsuLqSzf/ZY5XBodR8FX83HmkLJh/RR1Hmf8vQSa+CUYBbPJ7xAYt+OhWXyrSQrIMYfX8+
9vOVOPfqrRsB8R0yDN4H+12wz0+IVeJLh3xm8B6haunc7FyzZyfqzJsDsfm595viZ0skhJJbqgXA
ZU3ATgCKn3WIU404ZuCe7UcoBZ2MSkbBVHXx0IyLOg5ecWrg9q8ELRfdmu+txRemL39h7FMuhVz0
k8uPKeRgmnks8SyloAxrZRSkRBhaHTW7XIknf3Yah/CurHFvuHu/9uYMWXy3yUhBq4E4RN4IA5Tg
uz6U4F/s2eKV2WshCCn+vmclux8EqkxJaSnWEKfo03uxwC4PlSP9JipdMAg70j/FE+/DX8r6Tx2X
/c3mRzS4+n7YMOSXy3dgFoVkhb5JfOo0mq3z4aKQDNNcZEyIIMStr7nPTYQolHq4IIKFdD/w1p2S
9NzIfUE/CnpGwXMDu8AgS5BM0oQ6D0E7ySkOV6AzMRRBTjlcuVj83yK0+mIDqpw8tqAkRSgCP1Kd
c0QHEgLeYRQ2EHBO1NoPixKwuLIz66gu3YOb3CHvWS8R6lZz6WW2I6mmLZ/s1HlPp9PWF3Pn/qTC
AuJsxdF7BOtlDvufXSuQMAMp6SoA0FHj78nwDZT3BVESvWsPN4QBPJEtKzBcPHFwTg2cNJaaW+zm
xVoUmHUsAyLkPxg+UX9zGPHEDfsL+QAz4tKfLYNkllVuwV+mAjGM2tPkHfdFnsvIiAEnu5oaUeeO
yQra48Nqvg1WLrXuRKUcL87K8nb+2VKgRDG65CSCsA1ZFLQowO2w2xlGki3wkpdAPAm7CdvYL1YM
HacUei+h268NMYwX3REUnD7ZE6069x2pVzdV8j9N57UdN5Js0R8C1oI3r1X0KoqkVC33gqWmWvA2
ASSAr787knPfpkciVQWkiThxDISxHXRWxNo5gxCWHVLQheMDSRs5IMYYQ5R9HyTuThyLOppP3B7H
e5kfSPKynLwM1H/rmn83FjJ9OuDzGGuItEc/zu693Sz+28rbRevrF2Kk1nS8Sz/DVIKg3S2f7rOp
Hosbn2Or/tS1uCF+hhCjEUDh4prdpkBC4+Nst2HxmUlQeB+XyQGMT+HFml+6qLtbyX3Oz25Ytfnt
HHWTOsXVysTGb5T4K0Y+9imVsKT7JKreA/LgP9cZM8IgJCA3xwWIwr9ihh3Tm/a+FNmh4rY9XBI+
9FAfN4z/6vPipvspO44UbqVmQuEsdGPtK0alb2LVDaEbLs6OBbvoRvuEKs/kZjHIYTCcE3HXbcJl
yoSE4JfL3xxMGmsUUamKdUuXzQNpTIz4F1AQw5epA6D+igaji5VsIlu/BAy4YeGIKy2CkudkZEsL
JBO0jBTEIq8GeDpiTPzFOXlO7V+6sFsiLjmCUxQF58IvUP2tmJtWWtgW6Js/TYjpDGnOuMj5HhBR
FBVwvV0H/jMnTsAsep26d2M7Gm/bP13CZ5wkpI+qB09t8dnEaeW5G9kooqVUMbpa8S+NC3qj1efz
wxPmCy5b8X2SFQpb0/ns8dzFIRhVhodPgvEnBeN/McFcPmHChsTbZ/yPFQoAg0T2qHiu+yAOHxy9
asPFCtuAs6kWRZ4oc30zM0TJPC0YWjAFEAeWgLGjDAuMO39C3uhNFQPX+KDRaM17jMkKiL5xyu1B
bIX6Us2cn04W/8nTnOBv9lrvwdTCuoavJbYAofh+MmCasK/kE1yrOFo/+wdHSCeJdOYIqSbbv63Y
26dqBAyKZ45viD0BEhT8znE3sgtP/adcuNlMFYU05ENPP0HWjf6l3sdUltiSCWhF5GBdo98MvVRM
UFeMM7s4eQDYEm9aEMRmHvKXmfC5O0y86fmwc78nwAAnwJFHVpmcUuEWGLOt+ND/AHtQlMnNNm1C
yErTP+mEsxKZXMx5uJl9xQ9yJcL8ISjC+IRVxxzC5Kq8X5NH5fhxfXIePNge/9w0y2QpocedKG1x
bAE+8VhdtaxTYhzZgsynKo+/NRUUzgfaf1gn9KraB6qGe2hSqLoR269ATFwkKkUGq/kqgnBxS4P9
xohikHRKESrFhSxOyRxecXo1Se5937/LrBRKFaxnmUDtgpR7UA2MjNI+RtBz8FbGjDLobfzhGQEm
TSwhAI8EC+INlgrrChv4x33IUHY7+Zoj9FzUDhSGzhDLPwAMYd8a8wLi3bl6SabguujqvbyPgkL5
T0AXVJaUHPzzbt7Yz+nsjgjDxMp8JEUaCTwgc0vDBw6RwPQXOizo7J1xBoIEO992KS2X0NroxilQ
64GQDVAmDPbtT06JAgej05XQGLC8FQdYdA2cMBygfBuGBhRf8v5jBf1s0lgmHqxVrJbokrHLSm61
Jwf/wTpXozA0S2YLXBhva8WjrBaaXNtp34U9WqWMp41auc2j/zIX6EA5NZbd1EDrTJ+WQINhYI1D
VQa3Ia9hXX1QXlpJZAEPYFTBYNVJkj9K03B+7MIxqO6iMn7UMZOzII/Ub6OxqRVrUpe8sD7Kf6XL
FJ8BnOafPfGZ5DKmYU0pxcADo3TkCYDPGNuRggiQFTvyjoIgpq5pY2F5xlCh7kUkWnnL8afanej7
RHTo7YHrBscOfiMGGyWU6WUV+QU0DOYJnH+cDFIaRsXLkQHkwA2iXC2pIZmJwpVPA5hS/NZCaC6i
6gJ24L3OfNO8Zts4HaewK1UBetd7B6eGm67hIBPFtaswSoP/afyuOp/Fi+YBAljKywoaSn8xu3AF
xi+QJ0XxemCX0ejyHGtczI6RJY+1fH3jl6zwBFjRGAFA6ReEXWY+WXSpF5TNfnc/1cHwbG8s5UrZ
Ka+2rn7Y1N8PXcmRZoeqezIOelUEDw9g6WnF3/0pdpK1gKkmzARF6R6D3LMRqWw7SaY1+hEFV646
Ec03fkPTAQSOSQsmCFJQ50zxoWhwvBgBUTd2uHxRIIulidHZT3n6x3QSts+i9zOovuKI56dyKR58
czEcDXLOgxxrpJpPAB2YawKlCY0G1VNF+NOZOgXEHP137Dn+i+hZlC0YtT/gmyeIQ4xhIjZ76QNO
ZzuzBfqPI+NzGJG6USi6S9h+mt3yKVoCym6/BsOgLZ5adkvlDgBa5vRcwSqx3vz9ob2J2fzVxplm
WM8kMA2f+TeTe9vmVRpXAccGmKkaPmMVcLphMAYxDZJJPUdf1gX3MhmaGLKQ6cyqvBmuCi77V/oW
YAc6OOwwuTAquBfE5ADcxQPrFcbJcRqG1L0p9h+4fuNs3fB8ZIDNVbl/R3M5n1reNsWfHjEG5TN2
nigrEDkozTlkvnRAd3rXifuRMZIMIMvfGtIGWmmW9swNHDIITlD8vKi89ZmCsw4NyorFCwx1wg4+
1TXAioz5gkHegiluGePzn5z6NSX5rQcZ8inrW/eTMSwzyg/CITEH9hm85iNTfUrm47Rn4Xwa6ajF
3O7QPK8and9ZN8gkP076FakxORvrZ8k4Jl3t0tsJ9AJI0DcKys+tgDy9z+0gA81AQbgkyeqh3ums
E+YA5OKFt8DGEV0u3bVRDfY7V2HScCfVLuwuxFI0JD2kBCOCzeP+PUjZIJD3oWUoacxz/jCfZriS
XhM+KJcpdR7yGvMJBz92zfYvYcWAteLOB+GYXgWxFLa4zERq5pfNEr/EUd1gboJXTr9DLzWyc/ES
k6I7V1yNakaAVY9YvjnlXLzRyPG7qMx1REXRQzM66Vkc5TzKF+RGPvMv9KK3xjzSEPmThYF8T8bN
fzlWuLdJKeP3unpRHp2L+RvCfDJ7MHAR3vPGl/BMOd6chSjUD5zgLmuXjL17o8fnY80clihy8ZLG
Uz0ai9ZYmBnfBc2Ngb1DibKIM7iuZE5p48Sb4JzfQiLSeI6cmfQuCBf4JCQ7UvoJPyMv6mseE2O3
rNVvL5+/q2jFOalQCdQVsEuDPGpnecN8nPGjWMf0gcKksBNgBnH2P+Ihq7CeutEzNZjBF2HImjfa
xxvseHKB7xywZMj5PlbtsDOYxqOrMeJZB+C1FmFa3UbqySmlJN3BbcjH9v+yDPAlsCcyu2xN57nI
jQ2GAJNkk2mKcQdPKpx02nx8QT79B0YHDTD7BcB+/cE1D52mBSzsS2h0uCoRV4VsBZcwZEpkRira
A6hV0TmOedYK8pLy5KSCwI1tUAp1JGe8dfB/MZqtHnEYQKHfgkaRzsPuKEXIDdfySYsjxtQz7zhW
jjXcW3B31tQS0t/5ATO/2j1+O5M8euR2Z/IfIlp0aDGQMQyNWodHcPaiYmHmwimTjPxq1W6QcbAp
JAoSsKsXxbjgR2qj4ILA9UFRWGFcbBNoX5kwTemC8C5ZZFsXB2Eo4m8MM5wp4eH+RSkM8dZQLFBM
4IDT2in5jQcLxueXjDBNZFFjaEhXXFBH1B5btXcY7IP5hQ/G4YAVChLWUvkqdJz3puFOkB+xDcQF
IsIwq8nsy+HG6x1vGJC9IHV1giYNFZGTzjgzQYbBt0t0+n3eXBkzUhLK/oS7EgOgcHwA8U15H36r
CjH8boGMuwbUyxjWdz6G3E4mggebcZ/MWqaOAxBz1+orhoT/oBR+XRWzxLiXkXPB/G+dWbpYF71y
2v5jdMxVLt7VqclCwTiV9zfM0X/QmxmDb/n+dS2D4KZp6uEDPsNA8vox7XNFtdCx4PsSQrqmzH5I
GhLP8O3kk2/MBDSq65tRhUAiZfCCaR+f7WCfiaqo9wL9kkz4jTjo5Q7mXsyNCaqXhBQf1BfZLv9f
Wavorq30+BMJAAGVySownt+0EGSTer5LDwS+/cIV38Oi5+yE/Z5ENFlQ+c5oT3iBdJO5TY3gxAOj
kaEtMMEwAxoq8pJlUac782rkwcdDErDCnVT/xl2OG4zxDfLQcfgy+i1ycTEkgi6EN1C7uAlNB+T0
jgQxRAboHsfC+WKyE41OaMWDG4im8u+KuXF/4RwFDRXL2icUdyx7EZUZNWu/ctVh6gwum+W/pGvD
NpfHWgXDzbQPO1RsFro3R/tpr5MUk1OOf2M1R4VGX55Q7yaTXX4yOoSWXzthsGgMJI0nC8caVIdW
YhiEGSbjiWTgCHLyqf/XYC0N9yfoBWhsyHHLO5Dr6C/ADxr2jluWPoGJOr5NPFa6sKVLn+yGniAR
Ka1fA9R7ndvdgj6re8zqqJkaGX00Qu2ahlfjAJNE+2/Hga7lc4MZSY7x2hcbS5Pcyg9TaAb05wlz
JeOoGFSiOJS4O0E2ep9zpde53FzRKU0485hZ3YX6h7+6HqIU4D7DgsPlHb4nYV2nQFy/jM5eZIz3
Nc4g3wzES5jSj0qhqhRrdASkpGdmxPAS7Ss9gRQMM5BYsMF1kXMt2cw9wZc1MUwqxPixWpA8TSWL
ZaT9OGezHu6goH/rauD2aRayhNSnsQ8FvcL7/sYUPoazjMKt/GQntB7GwNiADRUJkTgOy4d2GgwW
jvY59KL2gTmUIBEsu4Sa5kagtaqXI30TTovs+94W2W5NQHfCLf6g3YBaN6EmNQIvSIA/tFNyRsRo
jmqp/rStIK/hJXBG2/5TVKl7in1HUfffTBdSQYd/wnwOutAO5cmwVw12I5FBE0QBxD70csYfKO1p
bSan57SVYLfIP4gCAPPRB/N+oEso35xnGtUdmjoAAEesU50FcLmIx4bhmnpMXHQCPPgnwtG5dzL6
wo+1wPxYXOaEcdTP+CnV+L7A0P8j4FI+gAp28mW0j1+iIu/ytt8lBMR4BGYYtAxBDwknarzPBiNB
BvqKRSEUNknNFU0cf/YuYSkmo9JMBPIQRE4yJ/OsvAKpIiscOIDoOzicUzAWgdbFzCZZ8ZMIXNl9
0/Ij0CwbsYc+1uLBpAowF2/us6GL7m3X+w+8Db2P4KsiwjD2Y8Xwai4PvXENOQoPTB1BPpKezQ7l
QCrpNqsOB7WuhCpzjO70AyQOBsTGBwKHYAovzZH55w2TvoFONXsIhVRrnySODWUzzGnJROk7hiL5
yARLYKsY7YOf4kfocakbkbRTcUfSNjOJVlxy8SosnIqCSOP8zLAHie8u/oKJuE4NcEcOCFU9U0DD
ku766aWttXcx41LTHJRNgvQjdNt/kxnDBrQCcMuP9UdX0uMBoXObyrb6MCYc+VW69mcOBTEvFydP
Slvc+mdNzM+kmolsRYWu/Za4Ih/4YQS+nxCeEvMgkoWocr74Yty2Ts2neN8qyEhCRgVgurd7emYz
LPIRFYnOiwSp7IHSihGDuDsbQwKZ0cqJje0XFJ9FXI6Fp4mqGM8BViDuQcOzMZlOQJq/ByrJueo4
3DpU3wzOMYA5UP18Q5fR/JyGPOVMSQkAmFwRRWHcRyDsij3382T4bshTY/7gZqhD78wk7mqc6UTc
IYATwOYvwdHsEBBdTAyneWkualYZsNUAvCYwSArQH1Os50TfQXym1kK9+DOZAV/iBnAp6NB6F+CO
YsGQrLzUFbPMVfqGxN9+Y3jHQKTk7jZJW6vNUYTdNxkPI7sVwnJ+7qYsPJuEC2RXf485+SPygaSk
ERIkbJrYx9KUWh3hbQuOW/qKPfEtdwZUMSc749ddny3GTK7T7tt2zQ9qm935qkfv6hjD3ri6DQ/1
OuT+LbGz5aNll+Voc/jh1c/5CiGFHzgeEaBYMUTcpSm3+rqwcs8E9SC+K9D3wtmew4t1uF2fxJXv
EJmJXzrCDIjKjxaHNfbe81jiT5txMHXUZB2LftooQqwjtMl+d8vtWjHEOTUjFFup2Dm1qxsvYuK0
LtUpzA4CitTIQogvmHPjMIvahKfI5JyQXMjUET8TiCsAeWwwcm2Z3i49638ERzdcAimhkRxwBLYL
CWL7IF5N3b01qbCiit4i8m2oiNLoYpPuZR10Enhw+it+g9RUdnM1dSD42l++KS4U87Kv134Nn7QO
GUOHsFCWO+vYiWNM53C95oTmIeHd/nWOBPntCub2Yf+3YJGeHNKsyEy7bprgJhriGt0m62FKCXLH
yt+IL40BwFFEjx96j5TrPMe/nphjuIUNE0g5IZMZtooYW+LxPt+GAcZGKVs7qpDQImpeqquFHwYZ
8Hm/XgEuf6Mf/pFTSnQFQJHVuU6y8UX5LmR5CQvCoLQJVF1rTXZd+WHHM3BY3XJ4xB03QzLAYbEw
z539cSuXa50QAbfhHoynv1XFSYR3VbXw4PgMxFecAps5dr7eWQxfxkzB1brqIP/O2OoeK9jjZPmY
ekSNXftvScCDzGllKOrlVQGBiiTKirE2IJuvn3EtEEMFB16BydNB7qTOFlLVIg1prK55ja9EyLEp
FtZBzOVn3I+OIX32bVT10ByRTHNjE97HJ+OcgHXPLoFj+WbZRzhHmafmq6qZ8AUZgBceXHD6RUtk
bwDZEuSQF4LlRZAsSpq0xIb+rV3xK8UCGkoKh30ewoAumMclmSARLV/IOKo5HtY0fcK4Ly6o9HJI
9B+a565Wlzodf5mCe1Zh+VoRsEgPkqwYzYtpoA2DKHcgneHb9RxAHKcPZdyjsS6+s2KnWlqwkPka
DMcESRlomgPEQ1MovhgYurHgkpsJLfO9TCUMHtGv9Fkl+kxritt67AJ+PCHOkq6crlhCpWCm35qh
eOzX+aNbVv3J6vRY+qFy1bUuuEww5BS+D6/dSSJ7W9Q1px6n7IE6pUkflMwKI1zMW8g1E+eNA2fs
zgKT0eGuPXV1WOBGSQRw97cfORocDix4HlAghNUSHMwcsWpBfUBdOAsVcpDxbSbDhCZ6BOLH8gi1
n1nX9Be8Y8oFkaRo+InmefFOfhuesQhrxVkkKQGOzPxdhlySh5AQGXuBRu5zL3CsikWi8TEjoMbB
5M7VdNz0VIaBG1RoP6wKq7V4xEXiCu8azs7AREtaHu1Q1SWFNOULZ5yo9swYhQIQr/agZKY/6uhO
WDpKAtMTkqPMwE6Ke5MEQB9LjMKGqM5kyiQVlzVO9m9bOOKks2p+QwkibLToJnzB8CeNMB/d4qNF
HDpTxFIrAlc4nALKGOp52LoDrocjujTLzpYmpLxQVxp7JGfIfWz3rzgAUZ1B+xTmgRW72VAFEX9J
3oPox5g7f4ze6ok1afkRLPpyyaZrAHJ+5tT9KSPnwGv2R6sLsdpu4Ohe81HenGQtg2jRxrCGxSzE
KeCaIPxgfqB4WYb8h5S0e6oDubZwOkFN7s18RNGTywi688vxzsN0ilYLjp91eGCCq8rUVVc7Mq2Z
aXJQchvTsjK/kL6g3rAk8py/JIPUJ2JGQiAyKop+ZucZDbuAHsLyrkauEAFFxKmO1qOnpgCt/9Di
RohaEI6O2v4XouJ/B357vFc54CcaaxhW1cmq1iRZvGiYr/0unaMw8KCZvyg89jjE+MsNaaAnFMw1
SBOdzSrrBMNdIBtc5ohJ5fSoFn7KuN9j9/BHBlzSDToRAEi8UV47IQw0cR45GHwh3Fb/rGjWP3An
CiogqTH4xLwJ41UgpTrffqtJOJWcyHh2clDlVXXFt5KObOQhm5vRogtqVLqyXHSSPOQbx1MlKuKx
eGFS9cUC2sO6bWlYB4v+ARNeChhGNdaEc2XphOXyZpYXCeVXzHjoRcTuxQAIgc+VMHnB7MCNWN7g
NpHGPvD0qpbzhd885dGhugVZL+MpzJNWSkJOy3jhlDdGQWL9ZsyocNlI7jk3Bh0NSzS/1eJXnITs
Zb7PvQI3x8OVnxcLdPDb7I+4UTlkKmCZl39fi4WKjVVnxp02QWhIgav9uxVHuAwXc5i/BeUCMZit
Jv60RnYSpJxuYkZlYtBoziFZQHnREbzgLcRviOJNosQCpOHArd/xDACOSysRa5UQ+9YWZpaPmpCj
rK2C7NQ6DEZ6KH03ctEhV/+pBYJSA0FbNF+sqB9BKaHrMhpAF0plysGWM00ERT+vA+/NkPjzlKv9
IB8pt/nGeSzF0AogghUYM6p+Y6p+oNVdQ1SqAE0tGfYDkz5CRsEsZBgdEXEL81vE9FyRfsk5ifnI
gz1HF5P/a2QIxgwFXfzfasNqI+y+cFztN5afBn6/lkf2mmT8mxxmwlKmCusYLTxgkbieLabdOFaV
ffaK7TNX1SIcFub2zsF2hIYcCHziyFAC4JRoUEI+Tl5tP2CBJTNQEMYel2e0wAG2/jhK+1j4cbwC
69KdOpAjRbcqssfj4EuojoIE25539DCwqpjSVFKvCDBiFD+U2+OpHXAhNfFU/H6SJBnL3RyI+B5N
ftKKJOLWOvx5Gf19Sl+Rf+O3DNiEZxZ3FZ7jyQPnapnxCSCdq4NGUotE39Sfti2iO4conJBqjAJx
dNPR94fPZE/8DrDXfMA2hhNJ1P1MO9h4Gx/bEdMnJxSsueOudmJGVNUiU2yckiqnL95kKGjgt87B
k0BN3meFBAUhOz2RTr9Z8D90mTd++7kPwb8IiOHmo4C7qVGDyn3qyIA9d7X3rjtqPoOQSheGcGA7
ZWOLxmrv8W9Nym+d7+9MKMOnfOvfE1c2US4awF12KxOuaVItHYxX3ps8+//tVcapGAKhZ10gXgAw
Kx7iPE5B7G98+xSBBVFJL409tpSs8XxXl3CkiEZilu3yQol4ggmF8lDI/QBCnPuI3pTtFW37OR/L
F13yoSoI/NIKc7jxdJHve9uR59uzAR9qHyWyyavnGZmNurC2ZBgOWAGQ5TEyTeX/wWCH2EHegmat
mjHzurQ3xyM1xV8IUvXdMdbu2XXSn06V8XYO0rTz0gNDE2aJI7GOxmsw0fCkgrV9wrY8u60bfluA
J7OZXjgh4x2TMsSUgzb5/20kxA/slGCxfnaQ293oQ+A9yZrZBSl0RhhqG3/D6LIJBQUXrCC2x5v0
MTnz4obrLp/g5Cjx/FE93YTCj+AsMol+gw+A1QJuaCvPYif2/QTpMzttY/2t3tjzxiw74FGeYyzd
wRai9FaIiHTmIgrm9JDkYmMdYBIuW/BWk+6A0+RnLrcFrT8MXZM8j5AXb4GR30Xq4nXqeSriXGAS
B6aAV9oLTlaHLAzr2NoiVZgTPdcu53kyMGT4GF9rHo6R/eVO/svTyfdxB8OC7cDUTJwaSXZZkYMc
nr2iaBdjVYZAiQdpmS4Ebe8oFTycHoNX04p40e72w/xswi5kxpH7zbtlc1Fs2Cy4XxMN6ImZIFcT
y9la8acKBhh0XxOJlsBsN/xk8j9VQ0y85Xt7XA9FdHwVe330ua9HDMxlTdxXKQ5Sx9cEyzAE7xS6
UmVPDgWKHXDrBhP3AyoKLkd/qjz6p335qiUYzUlZwPBn0JAjjRQ+7j4yCygm2hsAEEb4eLJBTQOz
sqao9CMQsvmrnjnf6d34eTxSSS6DMwbIbYH3jm4crvNXE9ODe9mDsUGSpBYT4GBoWcLuMkibcbyy
7DQFx1JjjViieAhmmXimnPwmLCUJ6VQE9ZXgOX9j5xj7DGfnOI9dNGUAN6zeJv5jEULieXbWVxcn
pIsxkgrI39OpKIR2xD9KoXaLvnDmstgqmw+VVZchbofTPKz/KPoUTimhd/u0VSZc44MYhfNPp6kV
zeAKI4P8FAY+LR3XrNUNvUZ0lJSXBKcfnVK/KbpwtiRv1bFpS1lzFG4cnWJbZ36hijgoEWb+xTgE
+rsdPFqHfXgRUHV1SUAloONSrw/Fi4XcWBNIGRUX3XIHlghUPPl1C8iGryI/7qewuTSHs5xd5eNy
XdEDdiheASCFzZaD1vXpI5lTCa8+zQi2KYbqYpTV4gPouOhjrM62c6Xqrb0YGbxI1EwiHFlSzG4n
EQjAloslnWCFVopLDlWtKLqsdazLaPY9gsYWcvuIOeD+QUpF/KT4M2TBxar6eG8CTAe+cpVTlcqk
Ghjar/p7P2fayntbB3x25vZr7gozx942DIgQJYtBOpsBhMLhWpU7Wq1JQJNuAyiJB1eC7wOGvTxk
pEhAkuIelombG5o+QAisK3dpZzeSoirWMzNuISAJb5STxJy+xOwsp7lovjHHwcc+REYsXHYGmPkd
5iy/lXAJdUX7pYXKYI45AZ27jQlUvURAUOLZ21M1lm1fnEftjnCVQKP7HWeyJOI+Rn3Cf0IkxSui
edc7bwi+E7PmnHva98j6BF05IvaqyuAqon3uPB6URIxG2f7t8IKNApAKQ5AOobEqXcXMU5ezXZIk
VO84IRk0bkpZvCIokVZy68P0i5vXv6H5UNRvjHQdTsp77rDtSrT5DMOZUZ8/Mds4JvnPEEJGRbf9
KFZXOsGlQmxSDJm7U1zjeuYEVUf8R0iGqJLJQaOOn+Ugn/HUrNb4eyeqBGg9oNXcu4Jd5g5mQqIz
ixspLSoUkBZ+WhMaUF1+lUm/k7O+IBdTfTQRUohVRp5YohimmuN2r/1CS61dBhPBCtuVXvz4YvnO
POogi7MvThs9+jhdULfJisRRJm+btpm/9CYrk2sKRpFYN/POeyE6SjHRqfoqprNGlN5XLajQBku3
3PQDa0BjVsi+MPEPFL8FOCurAwnS49K68a30vIKUb/0UtKet8ZkwRZAO+yhmxBlD+LY65LY1G1dR
hAtkH9A/rQXYKGOcWwumbcZatPsv7tHHkBjuVa3Vs4V3mtMlbR+/UciKyHK7MQ6cc9Y7J8+u3+BB
vZd+aj+BnuJhBk3F/2R8RKV5NPIb3TIwzCdS/g5eoIgtza0M3rm2rI8EgUrSA6AiNNKAvYW05Zp9
NGxu/zaF9c9mW5PzCjmXLz0vdNtFhCawXdq3GglC7ZbITOSF7YD07EZC6+EpOC0sdVrNvtD5rMaL
IwwfTegZ8CYyWJGkCEX43imguVcHVEsxscqTlZYfBqvjI36+IDCnb3Gix5hxoEUQAx9ggMfRe9wz
xrLFaSh768qGv0+PavBa3fDmraqBsb4kmDkZDXzvDRwCwvuHvIj9Z1gvP50RwkzfgprFm10+Hg4b
u+9IK8GQk8KKMakQlqjv8YZOpLDatt9jvaXnth+YptmyHkQG1usdOIhmHnhwnua1noZL1nfx2fOq
9bST+XgaCmR0GVW3PN1JT1hfbF194aM+5PnOjEpmmHTVdZiJCx0qrrV5L/vmq+ekPEUq7zXy++Gi
du5mzELZ48l6h3EWeL7MyDBU41RjxeAAxn6jrg8JYa/2/uJ0cjmgD5XYGvLtwSoHGC+SueIEIP3G
dm/Zh0+H11VvwsUi4rm8xQ2mOHtFzxJmqSHxzrECWypsm7CJ5NpfIGP49silwsOuA2kFYFsEMciL
FLUTpQyYAvPA4MDm0bKRrmLW3+Ik4MIelKkNIffPbPartSIaLvYyby/w7f2LqXeVO7x+VPaZ8Chj
nsjqw6+GlYM9Q049IF8nzinRxQkHIcUfQ+Zmw6MyZRKId4rOEuxqWNL4JF9juAMU/HE50O3U9UW4
SZAN+ntD7OWIcFtIUBHCSrTBSQqbRbimG7VUPoG3HoETlLbdtxeEBktP6Tg0X/TOkY2G3PusC5aH
kqbVgIekU1EywO9H9kFpPqFIua1MO5FCjasaGfRm3vAs7XlP8BZyRj7lwM0/Eb/xMSzJuDHRYkGk
jjl/0egln+lDqL4ZZ35kZMOmfaBj4zcAO9uEcmeFu9aXvKUQ6zf1GettwF/BpGk/C2jrB3+o2FD5
gFGbTiTWL5L2XUwwoGHSdkg4cMpjpVk+iLi8db0luQlbxFj+JnI3wU/pq/a1Uj2PivLo0bHhCJll
qXqOc4EyxByHk07GjawCCcE2LUNSRF/iPRm+O0pQ5pLkwGmhXDPpNiYsKi7ZmvZCXWWuGIcxkiOS
zD6Hj8Vqg9rAXyg3dKoaiSpsSLlABgMT4uUu07zmQjIYusOANE1ewBs+k+82lEpMUijk7Vqqlx7x
OXvRRN0bfhayA2djA1lcu97AzcfOJIqYCmm6jVb/PSTp4OS6cQyqs7gdfrBVe6nLIUTwTnlCVqGQ
U4BHdEP6wVGItJa3g4Ea+4LpRfEgsy8sXV5QnbO3VYfvyiRXUxcE2Zp2rCtN+QoMC2kCZIACaGym
gTgHHJWBHVEnotocidKI6h7DF+Quj33DfeCshLI0oqXdKeeDJulQyrLs80oCBRskv978Z1SkOSch
G6lfcV2pEt4KUqtveehHv2S+jGtK/o2xJsQAMZw1XFdhIxyHsE3xeqyYgEO+M4SHD+vhNLyQH/9L
ZlXIRfnNqf9kLMxgf/aP8j2mg+N0VZ73pkuoo2aG9JGKvrBryQ56yTWseCXuCysDJeVBRMvXPQpI
m5UZFDUiUzHmYGDA0TgdqJQuMuLK+8iF8MPQ92qcN4UCw40VY1G2+/0lgEJXh4LMpQBf/fGXi85N
2xbx6iXHXECgK+EFxBNglfCLGKaAUW5j0F4SBJfYCspXx9gBj2TpkTYo2JaP/1Dl+hkvaqDUVaFk
DG22esqVhKqy6R5xLYnA0tzCx1yfrRcgeCS2WmizB/tYYfF8I6bCxrbOBFmZ/RGMTGZN5pkx2+gA
2wMomw9V2fD2nHV7cIbgi2a4BQLFc0lK3DY0arVb3TAfBFJD49/yp0lCDCgWFVSnsxy0DYAvtm4v
H+HPqBxhuLL6At2850zhL/UGY8GKx2HCBq/pOPkwVanJ+QVd1DuDC8u2UcwPamovCsocmDjfYqaL
rCtxrRJnThgMovjpUL+iMvsjB5qp8yjxp8jZS5uT9uDKSjjsuewwplsB9lMUDUaSDRaj7hJoVphu
Rvu5cWbq2oOmqeO112M9ndXPUVhAQq4z/YdcUPVEZSgxaFSSJG0lDBiMOs2A0zhDwv/NGDxKUY7Y
6Zm2gkaN5DnjceoLuRuXEQVnF34xdKGHvpXR6yyvXmwPw/BXzOjntEX7+8QQCbUJ3jLYeKL6wH5b
tl0Q0UoxFuFGgWbsFnPJaUjVkC+MZ3T0BYmZmHsDCKYo/Cy7ZgQZIgS51BGYRByW8/0Whu+0ITxR
f67gE0WvKmaiGCLHc/qJypLRloleZgpJlUIL4GwYr6CWNrVBLg7bGm7gjQbqhIY7vBPvyMRJOOY5
IBO6HwH+RGtsjAU0GxjEIpk+EYT3y5GkRyM/TMRA3oTU9sTy3Jmy2XjpJvsRfkJK8ovzCfAQSye9
dAHRFDzafoS1Ze9ABKwE8LJg/2/NsCY1Ia5mYgGZD3dHD1hONfjnBBtUT3q9fyTCq29QHNsqVZgi
FBNKGMjXaJnXZ39nhdmh+T6reJNieYpGAjwl83HbdXBloV1h5FR8z4PsJzfytxr9DesRos6BiB5V
L+Y+cOrwtujeEXYhZfbIPzSNOaTJ/rXe5u4WAdRfv+SAJvPkYq2Z7go8mryLpgC4h4x9fOmXKI4B
tArvt3YgTZMGnT2IPfLnGmX9Vdvc97kvWWZoxJ1FahTG+SSxS+sXwgbFH2WC5E5zBAs9RN1ycZco
wYU7U8wVsZE4bKC0OuR/AYdQW41wAJiVEmyy8Z/ZQb5e3lRIH72xKwB6wmzZIZD4bFv2UxWxSQQN
sJd4mmwg3EueN0ArDVRqmaLWMzI6TFv2JyvW7lziiUElvMu4RTLaAo8wxhYekRFQab/Bw6Nm7j3N
ztysOiLxGUAY/QtHHYbWlg8s4bCRuPbEF4TRFegkLOy1ozKTaRqHH4vKA+wz0rjS+T356fPa0mgi
PoNPtHHOW5CQQsZ3PrpuQe7EztoRF+GeVptrFEqJKaKoLIX+z3aA0M0+Bi0lhoV9aH/jnV5NHo6c
pOvWR69GOifEfpwbQb7JrSgcTPExcU1Y2SKXa3AkdCMfJiBLdMIriPqYtmPhIOZvzZTPnRLogNGr
ZU9VxGEYuxfkwnC9pAE4eL0+ww5jWph78kV8lHX20bnyRdCtOdxGJ2SyyIh3EHtkhf8ztjAeQX1K
t8r4pplD3zncC6lf4FNth0s1y+4cUCfGXY0PQXgx0jw4YfyRg/ei1Y3jkrRdwg+tTENq242+O+R6
UBLJ8FDeUR7IIJpzG1YuMl4Hwgk5cNtv+LFSdVJ/CjHDqtrBD1PEcRdCSSmwmPdxQ/gwEmpwAUbX
BAZpxpAy4VEeNgV9ghMxDRc8ahBBdJ4IjqXNtfwMCbRm7nJh9ABzilPowlp67URgaMfsWTFnkvA/
Mx5EpAkoVm0HPrHILC9YS++3uiz/gJG9a5cFsqTLo9ehCxYcRJXiNuML8ytn8g2jjqNM46gs2j5j
IGbGzUbxNCmg8835PsIsqOv4jjCs8rSorDpTOrWXpdnRcSGzuqW+pzMmypX1G2GqgbukQULNU7SO
/EAJsIXc7TPiHjp7aFWUdAxZwPKSibXEHOneEFRjhtCGhmFNXUuR2IK16Q78V1RhHc1dxWrxtXfw
nG1GlPCYhDlaV2yumOjFsfBiUE0Fr5oRxw/cLbC38qlYzXScf7F19nQvKUBLwKogDoklp5JOVPdq
VbZ/zPHU1hcmhz+ElCop6NXKMq8T2aQJ8ICmE7g4jQ1JDm9DH2JLT4/VwRdL4dDzkldgo75ZuThh
xZ1zBAQPoAyLTbBTyG1No8AYkkvkw0ihagQMnIghxfaSn8af+iyncaApjSw20xTAdKSy2qTZAEYx
juwW0tw2TXvdX/oGpa6Eq9k7l5Xp7+N5QVKpixizTYLwuC/rGU3fXj4EMYgmgUB4ht0KsYez9yl3
5HYm7dWyqxLPN6xFZdPCRvCYyvfEj9KTjG1DwOWR8GR5WoGmrKhDzLckszDHBL5eiYszARNQI4g9
70fOwALxSL9Dl4e7/UOVuNTlETZmH2HAaqdKNUY4/Y7LDVUj7AMv5LWJoaqZfBwLR5eGeffsDLR+
fgnKXkyt8x730cyac328Oo/Be849Ho6wqfXW35v3RW3/g1Utz1Y3CsWr5z2rGhSDHoGx550MXEGk
s02pfXKfcaLnLi+F3wxfF0sNNqoYJhGnxZRR3JmNfXPUzt4zMVHShoHFwG4QhA9EQdwXmOMO4rRL
4mHC8MOYXRvPHMdn9rUgOLt4UFxJtv1hxQeTiapxJ1Jc2/GlxtoBJriQRXCKuoOFRD0kfdmYYjIM
kja523FTdfo1x5+QkKru3R6Z6sbMugG+8qJckq1Qz/XKeQFDrfphDNSrJe6/xRARMHeVeRrbZmmB
cvtnQKnhGQ2uhx8kR1zQUCJPi8Aznp3c+SM+Vkz7gHESBhNCzrW6FL+yCA7xswP1kekFIoj/4+zM
mttGsi//VTr6uRCDJbFNzH8ebMnaTEuUZbfLLwx3VRsEQAIkQAIkPv38TtLyWBCD7KooFUVtdBLI
vMu5556LMJItGRHgL0K/h1M5sZWVLmEAuwELI7Gg0BNvZssPfareyDh8T5DIjCPUqfCFy2ZLIr3+
AAmdgjomybZ3JS1J828QtdcLL+026LNwc1pSKFuUKH2S527PZACauOErbC5tY4/EOuCCmUuT8toW
SyRnp0vEw3V9qOmCTuhPZgTxxGop9xgPoTht7vt5vvlgC1JW77jaAQSz8KBmEGS/mKIsRzJN55LF
P37jvaVrGtDiqataOhbZemXjswPchuwZ4cpLZybsNk3IWunu+VLnvGKTU+nLNmU8pVuGn85Rc41Z
L/QyEmPS3s2yXhTxNKF5XvOoyhjWWm2tZEkKUtdh9pjkeLEBQfzSwW9C8Lx1SH0mbk4luBarrtiv
3TTZ8psb2nJKkrsLS8Ubgmid+d7eYWonfZ9YA82Dle5FnW5BX2LS9O3Mm03VO/W2q6vogrfnV3QJ
yrTUWb36gIfb9tWsqXdPLlNgNJlK5YweH/Bb5TcbWBjF7inx2EXZbEnaYVs9emwgMZw0CFlyEZPw
Kmf6DQeEN0lWsEsXCJ7Qw2vrdF1QQx5ttv0TVgmjQIflKrqxHMQh77q0w5TAWoFZ1NERQYOtypX0
2RHFlKJwzmZJkMxNT+NYJa3R+7IO7wbEoP/5j//1f//PH7v/nf2HRGuxB2X6R7VdPqDks2n/559e
/M9/IDamb9/8+T//jEKiUw4OWpt0jYKLBSk//+PbY15l+m2qhtVug5AFjEcsqbiStCJxWaKbFuWn
0kUccgOni4kUJuooZoTvlcWCtXypfKrc6fyaEtHEmSXXp9dl/CPrCqOAvuMY8xf4wWhdvinriNGN
T5o7QvvYHXMdJ8kWmcuezVI4n4eOQhOD32lOv1fXoIRVxd4H8RCzntFhkAr3ZfBvv/CJVWjISaqr
ym0uuhr+ATTBDqu/mVkuXT3L7s2ApsWqe5dn2UXatdNqieAejXOqvA4u738I3zdpR4sU/detgRFu
7hbZ4o5Q6d2Z965rProniRfR9ZB6DKCERjR674gIzZezxfZJvG0hvtkqvFULeu/x3rnWpg0vRaJi
wuyNpi4Jlt+s/C+xGW7rFpgEmmrbFpeO492t8J74XDE/r6iKXQVefT/v18AD4PnChl14pO3cpway
BQ4M2G0cZnFDaBm7ppMKMTJ8rTgay8W/c7pXm5riMRe47IkZ9sUTjVbvAlaERuJFR6WxY8fQRnQV
wzI8fWW8Y1cmMmHEgWB+u29Gu6Kh9crnZrdPVHypvefXaoZtA+78Ir+nMgIX7SaBBZBFLB/RlMxE
l33VQPILL+Nq94l2jvsgT6+xV3cKbM8sL3p14xITx6EhLfN4Euuw/XKYgizcRrOwrA83zuxu+vXy
RtZtv1jfLt3uQ7ahVNHuJ3Vq3petecydzcd019GyjVnmIFGBvTuzJmPGi0pcDnlq3MDnuBszOuED
YDVIbEvJLSdCHyZ8lOW15n2U1/0SJsiPJ3zJbI7DN3nCh/sVGJnPPB6e0Ox1AciCRW1/rztYGhM+
+EosARgUGZDRpX5Oevmt/T35xhN+xGMbPbXwwiaHX/z5qN+Fwo8EGb+CqTs8yQjo//+H2U4OX5YO
cp/Xbrmkgo1aNukW9RznikdCAB7b33ngI0n12NOKZz8O3+GbfMnjrx/VQr8T58wSvOo4atVuwhfw
CHjCI10xPx6/Ntm1hhQh//JVn7vJ4YNv8xr80uHPhq88tQ/6zcML7J4OTw5/zp/ppQ6PxQXPkdJ+
zIcLV/9EsJ2cufnJq3vvB57BU/iRj3hcMrIkFZjf0vUzAbd0PahRGf8va0EH/PtsPp9kbvxR1kJn
vjb+dZsgv9CGN32QXA8UR4eduZMshGjTf31tYZDgdzwYFbJ0Lw9Lt+xWcZAw5rtc5lDsQNek5NBz
pvvZhNmU35iE94cmNNAgfJ3Mu3ftmtEmRAdlH944q/qqa/ACNJP/Fwf5lVckQOcUGxwPR4enL9cW
0NfBuMwQvU08jJy3xn+6HZ6I0NugyC5OPmVu1ADBPRbUgvGKqv8UDM0OBgaXYCOLvH44c82OrSvC
ecEhS72Ac/1yXUgRNBVzLAtYq9GN1pXUcPf3KHrn1Fa5X1kJfQPIXcQQZHonNfNILAtyT/14UTLV
ytypq/nMuo7sszDyfT8JaIWIQjPaZwguxuEuNflTWXCNSPGlt5et4Kcm/S1o4Q2wGARD8NmaUhee
SRjSOt58jKLtdUH+pRg49vAjqTm3z15dM9INSDup73l+QOY8sn/BqmsisoTho7ymenVsPgx5oJ7h
RUlM+qGjMcv/4IJRQzK4gWCO2iAYBvRohXgaQ6HhFKevmY2sXnh5rSuJjcutNCaIxr5skaRN5WQQ
spg1K62Mvt8yKX43dbcoJnrry3Y+BODh5j0FhzcS9jgMKRWXG5EQlgnSK6pLTsTOKLt/LXqK58wW
UqnFijjT/9EHtL5lVK0QNkSooXtnCb51zRDMdYSSE6IvxFLtlkTSaS5QCnursgJqJtL3uHIWlJpO
v+0wHJukNGb7MsUZBnrCZ+/lFmaiT5HFwX7/ERQajHg3zegN+1QjVsH8bTxAlrWLx2QxDH+aeBH8
kdQzZL7TpKXVMAaC/mgh5x4RKHwZpM8S6LSO1XeOlShVuygZ7UHpjl54d+blCB+gbJuhofEGXqL/
bla38XVP3P8mrGbrtxvfDy86QNQ7Ti/Fr47+djR1GNU8tRLo9Wq7fGR6xvIiWA/zfzFotPsQIET5
IYiBJQeUvCdWutndMr0J7cEK+mf51KXSygazTCRPilgSrKwapb3fYvZnvF0zKiApKSAo9qf7UWDg
8P30dfZ15F5uL6xqCGEy9OPEsMNfXmeHYeL1rjE7thcmH7hEFGQCXmazVX9SE9IUlR5WCb1iEHgX
bJs4u8/m/YU2R2zSy8ELiEnqB6swr5lGYn6eWeSrgClNjZ/GETETK3V92ZVfAiaYYVyhdL/7aO1s
jt1fEs1KIN9OV8kG4l4K3cLObfd9OXzr2bMqcKhQpEKI8aDqo1N5GFsZIhkgencyhAhbg7bhHyy7
PxYp8nx4FbzezlDDXRNqO4MAjD1FYeqVD/6w+1iiaWYykDRpRcAeoHdvN1VSpYbDcg1LYcDN4R6i
0L3KNw3mmYSP69tb1QSPHoesvmLqOn+ZEr2axBoj02DsF7BtPJDuJIC0MFRX8zyapF2Nwg25ZcCo
UjYcEUfQf2oaFMjy8PH0fYrH2Vjseq4bepEXmtCV2Rrdp3pNDzQMSLZtbjcTx3LSxzVzdPDLm3SC
1NmfCfZbEHxriOZUohKORcZCKwaceDINWxFY+PNbJ15Ad5zfM3xzSrPfHb0FG1IO8dqYBWZov3RL
SFO9FF651VZlx/IwyjYgDSG32xWXKOLfIDd2XZQ0THl0dcETlYKcU0TvYxoWmgbFuYJkTRruc8x4
hfCkKZ/ob0JllBygRo6aNAYFpid44t9Ad94KUat83HdP2FNmXxlNgaLCBvROU4eLiMCowIFhLqVV
qg48OS2nDi+dGnsQbM0tuqxXp6++zXV/PcqHq5+YJMbvwx8ZH+XObxYwWPKPbk++1zG9vt5/0tUV
eosg9xUjSq7U5ta6KrKTD2fY9nA+xSnSLRSgwRvcRV19ixjPe8S0vkp7ryl2j05tpsK4/vp6PZ99
EruBh+yyN9otQ2cGf0cpye6W3sPDlszLoa/U7dHRbOGWQ05j1vll5kkDhu7etJvWBXL+aEr2GzZ+
Xz0EhuYRE9wpd40RD1R3sFqFNVv59Hrtel5e3zCIgRpCGi2xA+k42iuwEIbBV4+uxziaBBGZDTiD
qNVqaFOIgNb098yhcXpJzX0BNUDk5EE9jDk8cbhqw7Z+iD22CPHq6dW9MuQxwYvv0QCQenQbReF4
dT5V1bjdeI+KX8ps9aA4HkUIlF6Ti+0uvgyT5gpG11RxX7slhqkYzVWF7ym8XG0C5zbuHp0NDfcu
0nZMpNLUzdNL9GwO+fIKRknkezhLE/uJb63kL3Z8YGlMHpu5jxZF+iW7PGSamTf5mWYenpNV8uSQ
ZvKYBE88kkMeHg+/nGAvS6DJH3/Lcz7S+N8O9XCK2IuLRU7L6xXf1EvRssAzly7wXhtrcnj5wwv/
TGN5eUV9pJv8W8pduVr2g5T0kH0qAuEDxUU1uFzoSf/E81EaqpyJzPKQf/KED7JQsxfBprF/XoCg
Pv/Cc2pqP/9MS3mi320mh+/8TFH58pClHvJTHvlyAMTm9Q4/+/kHh785/B7Pu71ey56W3YTvHvJY
JaXc9gV6kz/yViWg/ROPZJz6yHU1z2efZpwWoOqbIDkQe2SfHK9gFOvFlO5nW4TrHg1k3tUf3NAD
+MDjfvl9Bqhn7ymPffPH4YbxnJtEDAdpWrtBP7NPeP7jO/hUXowfsOjDTuH54UNf7pbaCLza4d7z
5Cd+wZMfEMYP6GLOydYmCGEN1jc/7n0/OdzyEodxgB4Oj/1mwi4QAPHzxpr8gufPt/Vwf34+ckO4
uTwevvPzLnGLDs/bwx7hdfmWfZ2kptt5cnhVnvDt561zeA1e7+eTdjajMe/HP8GTutW/xSNgROb8
O6ATB9UQ1+IPhf7FH6CEQAx+4hT6OajD4ZEf8vznx+HLfq/tccZYjPOxGEAzDXj0wCXQoxjl/UNI
q3nhpP2jvBkK80zooK5HQoOQy33CLITMCd+XXnjznPOTDt/VfnIdd/AEAPCGkqD0r+eJWpHxE8az
u2mMrx3lsKh/+oxo33SPPXPGUOz61q92UwuSombmtiia4SmlbOMuGXDMQHpJRChbKkDJiw5AUXM4
JFP71y+YF+KVsP8+Jfpw5E4LdDN6v5ttH2tmtEZtcbMN1t/l/pOQpi9ipNk2+jDLP9v+S5qn3LD7
pGtGQ/F1x48VxHe1uf0by4o80gvON44zHd3HeB3BVVr2LEtN9wNBGHPpsm2Ig5xdGzo0hEXoXlLU
vJKaAwzsdyhITBWbIwt8O4TK9886o1f7K4hpb418PDqXDMTzZawaN8lqD5dm+0iPNhw+PPkKLCIk
SsLyZyvRBWgkFL+vIx1OtlNFRww/urPYDUCsAsgAX3rmeo2xaxSZvDhyXY9p1kTRweh6dZnfpQNd
IgzSQ4gRFUTSeGoaQuPA9y+TCEdEJmyZtmimfFYFXLEuUoy3ijqTTGVMFSSw56v6gblv8zdn1vjK
YAeoh3I3Ab48Q3o+wkqqHZVjb1lvHg/tKdnXZIm0jZvdMCD1Se1a9FS/o1Hn1m2YVU5VxKUPItvT
pepTorbi+lCnBDIFq/Lp9OJeB0Iszk/9MA08TgOx0MsbOySrMkNVjeaMDkYWiAA1DkxdgwiDtDdi
r7ydz8OQoI1ADXzYEge18YL9/X5LuT5YDrd0Lz3ZSoDvfIcojFCR+/3MOuXVXgRDBJPUJijgkM1H
EPdG61QFagMb5NEC7juCNg4G/bzXYpNkLf/PuOUULKTnUabJhMgJfi4TaJB9QMb9AWUSqoUl8q1y
2/TNOiFa8s6Zm20B1tE6E6I19qMXhWEwBu1QGugZ7bteAzwRolMsPrTbwXpUdVntNSbk5JBfKAnT
SW7RuigRpaaXaYbIF6UiINAko1t8S/3XRxB+w36NGEiDqVYO1ahdr6H5B3G7c4Gxp/s9Xj9JEZGF
T0bsj4G9oiAc3Qfh6lFlMpXD1Plj0yKEjxHCpo5O55nyCqmaJy2lXlrfhOgFEBttFYsdfPrmv84l
yCCC0MUgAmyAbsg6/RIJF/R7oWSyqw+LckkdNKCWkTuITnxVptz2JLRwmmu/m5oIzc+CVGKXTHTZ
KlD5ZgPh0imATs/Dx8dueWo8Lw0o+IIMxaOArIM/HWXDrHqUZJU6xrQ1xVeQn2Ne6b2qvv1SCU8A
XGiu+h4bzlaVLXdmTMeC3gJ/RUU+yr9LioIy/AuAm371IHEUd1gyxvk/XrO77SOAJ+hQWQrOikwG
xGjEXwm5OvDWXfdeWkXlHkyYZDxzIDzgM8TxSUQgd4kLmGQFEZ3mx70AAUAGpuvWOQ5lQ68ebS+q
2EuZFA3Pb7qMNEZMq/UWxSEM+xwjgCSuwjVY7fGhJgosp/ooXfyHeihAixBT+8L8i0LQVcW3KMQM
9hPV0KTYfNH2lvfSbDa7vQNNsqLZiFZL1B5oCKKlN6GCEq1vt+tbdHOJm4BRgapkqTUuyXERaWRW
lKx3wxhkUR0OI8UENZCeqXq62W7eeUFtK3WqblKDeLtbL6+DvJlqY3PsJpJSkpi+PBtsrLdeEk52
PQFvDzOkAx5xNyieAuE5lKWAMwYJgMUx4yLPAhOvyrG4NNAvdhQwtmDdkUV28oYiPUSfRz7RKQc4
sei/uBlhwCL72vLGLLOtRZ+GxF4lkn6fXAuzaYC7ZNX0plVQr1qAk3V/ceYwHrEQnECXoxgqtPPH
h3G1redhisqDtXARpRHwZqRjpgn2iTDpHWPPvskCayu6NbhS3n9SrdipWROWt0Nx5MyajoQBFK9B
/SMgzyhwR2FmF0UAfnVcPerm0puK8t6CaXiUc5AWk3AuE0Mn2qSlqOGKU2TB+p6+LLa4dqBiTgkG
Ss3NTtA4vUL/iP8COIa0mfiUwJJwFEAVJdZt03bVo7aZzrcgTe2e56K7DjbkKdp48QKgIwzDQdQC
snC/pE2p5lSvqIgtUYLQYVHZSczG8xHBEWNLbZsaYhxEbMFXxrZzVrvDtWQ4KtMKZvlUbAihYopT
siz7Cr3WMe2NQhUsM9QpwvYCw4ulQGkNHT/nMzzE+/Ph8RFTmzDhxwMTjilGkFC8dASVhO781ap+
bEPCzZUnba/LjFEEmLTFk+abCQE72ETWinddetHdNigpUUttBYdaUr9bw4kVMp8su3cJOplScguY
Ud4Aslq9gzD5bxCd1ycHfpMXUzKDMZCAjL1cPZapjBndvFRAD9ucDnxoQQbNPNOqDiWBdc2eA72e
s0BriPFhtojOhpD4//nI3kbuLx0+Ct1u4OLAUlDoMU4XI/WWQlY+LAr3e62jo4yjXuyY/Uz7PCDp
Pa1VX/VNDf9mtBQN54fLLIpnH7ctuQkaopv4fYvSVmukiZWCwtBdDntIFZGaOoeqSfpji7CumXRH
qPbMrAHn/qTbUdYE4oZcFBEYgdGWEYXpl0eIa0lwoeWSFJe0aTKWglzXyZCCnN+b7ewzzegTPMat
JsB0c24nTCor6EbeEceol3D0khW1SPg3dYUbAWcvWgyCfMlfPu/QA6IwTrnlwLbjhLwgD0rRfaBN
kTiw3aKYjkR0W8Q38Ilpwdi+1UFyWwKEwLnEYl3IXYowAKb/SSGVWmOanHqWKqVdQhbceW9mxfT0
Oo+ddj8JCfRIODnxr+L/bTh4jbcuLRBq2wiAaV3GR6ixmELnLaNZ7xJ6uXoD1ckx79WP28dAcqak
JV4B9Tad/HdZ5yuMPqXw7eNqYopunHtb9vwl7kO7K6ZuvJ0TJ7MQ0ANVSLr9Ar7WEkl+hMLoGtfB
MfSi2LpVijKppman6WeV3GSOtBsUOKzif6UtZGiN4w7gbUmU8i9eTK038EHnCFZRNEtHB3xYtrTT
R1AxlelBvyY7RqIZdoh0IgwGBqGcC1HmbFOYGTZMzNS2R9IGWRtFWHFO73yOr6TR6vTifEHavx50
Fgc65BKhulghqoMvrY/DiLTtPHNmBMeEpxQQSo9GrsyQJfuw4NAD7eF+tBCmDMUvnc0swqiXCar8
mEnOjfJ5JzS3MURTCPNfxGHTOT3v0G2aNF6sH/jGgDkQUccjd0kte7GPqxWLjaHv9zkzze+yHFHP
mLqfof5HjFPOWb+7Du9kmLIWLa4fXA3VzAx6UOJEKMIrPf5nzFPZ8p5iok2wE8pf11mO3VihnEQf
UjaffcZrP8rqKqBSwKKbI1ZmExzskTQ3FOOn7eImRZTqTO74KvfSHQLmTxKKE2n4iiBTiQG82Kxn
UxUEBRKImilhuoS6GA3D1LbJcSzAiUom7clPJUO2B0IcBG0v5R+ckIDh9L55ZSG0qtCnFTMi2nM9
fwRfdHQ8pGibwf6F6lb/SGQZmA3LjAzFE6asg2huZSFWUf1hXiA3BDNuRaJNOEaN97EpV++RBDhD
w/O1C8a75JelBaPzVgRLv0KTFN173a2GGjG7wXKnPToamBtV+uxmoWZUgaWWwJDmt5XHuIaG8NSD
kdmSxyqhqWZvLSuFREIyH1WWXs+j9mrTvz1zNccxgL2a3Cp4mhEgQTRacrcl5fb6ILVLNgHJG5UV
TTEoG0QIyMm0QfuCkmNGHIgZky8QQmWJYyR6f4NoRBckLDZKoOw+1jcmQAWMGVjUy2o27Rv8Ej0Q
KoXKKCSoKpXoAyvBbMmvpD2XJea9DoyJZ7/L2SrrUO6lbKOqzgGiryI+uzasqolCQlJKHy+tFgOJ
izlTQdKp8AgUxK50i7X7lMxK9MtU4e06da6ieXpXr9+5Vo1HtFzS0MwweG0nEl5wq2q2fKqOig36
uf1lpoo0pDcItlIKP3OvtbYX21PXNeGK+iEJEdDfy7U3u/ki8bC7U0u3FqxWkSX92Jqoj1q8yl5b
CAYqfmWwapL97pu7pc9U6ZL4QkxOvZeGzJnFvdqIRPnswYh+yEiYymhxcb/Z5cVyOSMIhcaygyWB
5IKANJpJHp1mgNEF24Bqje2OIAdOzeYPJ4w/CIZiXNT9eSjltdXXmuDMU1SNwM4sWPmLv++6sGce
RXk4z2qdsdx5fGiy94KbpFu+qXCeLnfRgACKwE6Sak28YGh2AlA03p3mfmDgQQJEUQbTEPiMM64a
uIJ90YT7FT5YHm0J92MBb0khoc2rsGcxoLHTQbsWFZEKoehtsfTFgHC00+levD5zM8bwOrs8IgYn
XkT0Iwld+e5f3viwm8+rVT5Lp1IgkeKKMgO5LlUjiDYe3TmnTwV9UhhbKgF4e877Lc+ZzEUD9/7G
ujy0s0Jq0IARY2hrWIV9xfgAxQxc6wTIqijuVe0TgJkQq6h+L0BHsUy5EhiYAHMRvdrQGiaHOOGI
hZ5el82WRycL60nxEwIucLA3gtyYZ0dzVc/J0ro0lUJ6ZgJv5KM0JrCngaEs+y/ZDqAQnZF0VhBN
X1T9TZfvboaSujZXOgl3N5lHJwP2JFlSO6iZVGfIMIQQyND9xDg74kVeWjFm5iG2qkwSA917KHPC
viQV/iTJs92yvBkYVa+f93VyLeB5w4CLZLn+YMsL/L1bwGalKoc25m213pCpyHen1zR6XyGifXX6
UvljLpW2lpcQ+olIGsCoerm1qiicNST0GNAdlwRGsM65uv0URqG4Th0ezF+YLmuWKrDiaZdqoKqF
mp1UNnweqgdbycGXCuNtdB1UCcpXDzoqA9ne6XW/Doa0bjgaButJ3Dq2BQFaGShWbnCUkDQZ6vBF
UR7qBEgb0fIDM0rZvdZsma/0fpoFjhMeF4qi31RtEnPr9JpeFUvstSRN9vkPDCcYRaXVMh3yebji
WuL4NnH2H2aePImSliRg+RnN2Fbvh5/SPxmgYeizPX4Ek6LaDJzi2ANjQGQB0lSeF9fKZU+v8lX3
kVYJ9ZXCJoMLwleWvQkNClBdxSqX4CEYSbzATbsBxqebR9BS1qPiQOmg3VBcaOG1tMS/ffgeTYlP
ApbQTPmqjrnT63rVfaR1hbbJBFAT5aSRkWtW/ixEBSCZCqRLKkSIFN9mZT4pg4wJCOFlAXAtiysh
I/l1wrrb1ifSxJpQLEPckIlkmOnbsgR+YJU1Pelpv7wCs7roEXwQ01hnTqU97QWpvAgcpvZC8yTI
j3qSVsxtoI1FelLqpa24IsznRTGC9mNmruY0bIIcE+qcfv+vA2m9f9qvIts8kIx5mShsJd02bJOp
RKOFVymbdfL9RUqvubJZQ+K3X7d/MjTxVrVw4ZIo5L/bVrMH9QxIGmQR5rcrJz8T5B+1EoB9AbRL
6qgw4l5aiWbo3GYYFsnUcd9vwvlNskKn0OeQDySv+KPMZcmid5Py0dR1a9NEicggcCQUY5MPk4Yq
ui0RUhBwt+ZRTldplJB7O1dQDvXMNbU4ysgTEEqnlPHxnwHo6suFxz1Tuf0EgTZUQhnUgGKmQc6w
2L9xl2jEqDFflRh1GGj5Yk72Dl0GgK3KE54DSm00VVRkD2tXiq1LysMZuTshBUoRSP7c2tyL9jd3
Q2dHje05aO7cK2UXq4ILe+dKnNWqMuvCCNPqmZWSbYg+iDiM2bwVxGNQx3gG8gX9wde4bA2h9hox
hFKDZzFrlsYJFpjs2bobGiX2uB9QN2W+pkD7h2hAxLSWObl2QkIB+Aa+1HKAXWmKP4cLddpdqHAj
dA0m8FsJMIkAi4m4KjcgYCHAo8NMOdq7xGtUTlTvEsCfhIFGyJvjmwqnuJRvskE4beaGLnDB61m3
JySTkh700B4YY06tnSKM+JCaydl69du1B7GbwrUqXer7UwKjoo39nfIWDPpJu0RVCxdjKLfT1tAG
m4oxcUQ5gHt1C7K8z76KbSe6ovihDVOiRQ9Wntx2AIErtZKTSD1jLrZCxtkWt1EogpVdbJHUyDxu
AzdQCaCMhC6AjES8IVGlKfPMFj0S2xGpxLSJAb0EeOGXO7RazZ2YTg16d0s2JKh/a6JH2y4EJ9al
koVkxrUbcNaol7QbAlQuvmXDUmzq2BqyS8X6XALwqiKBOaZL1YPMgUEKw3F2UuziHfrKe8wRV99S
OkgC6nXINCmqjhwUIB5E2pakhIjbmhU1SgNhXdUnof5UPH+X49DwxIIuXI1p7paM7x4qdvHpa2g5
baNTDkrN1eOY03M3pp8M+8EsTJXHlvuNKgkyLOi2E8AQt98ma6qYXMNySyDj4lbcZf/lGVIv4RCp
DmqjNLyDpMeMh/WHDauIRpMhYE9dK7EQMURZgqRdUIgCKqRYpZ19liZwzEezeUHjIF/EYJyjTRGv
N75boyrIqWQz4OoWZUcVvb/n6FMxpbhBl7/SbU2Loc/7s4lo7ZfJ0aKZUXvdxT0z1RircfpSH/NS
xIl+LAgqBsYcGdQKRQlGBVTRVB1kKAN8kdCMYi9tCXqp75SKyOSXTITNwv33ZM6lR5pOyqC2l3cH
EJCRUJ/dskevWhSn+Cnxiv0xa7fakrX223U4Faiu242k6nW7dD/0ZWTjQs0IEd/H0K2j+FsInyoK
q77+gJwPTYbl03kWUnjkiFOs9Sg+Job/x8W9ADnCLl62oc2lsy2pGz30pKi3jD7R+CDYKTRdqIo/
oAkn3rwW8YynKfm2Tdg4KkGVCnD1RoSpqX1KwYrJeCPYKNvb8MN59QN1V8DtfZ1+2aY9vx/Tz5/9
LuKDWvnUbN136Wdta6vpo+2jF4TSwef8RnKY/QJ1HEY40SxImA9GUgCZwfhHh26HyK5atDSMZTnb
X+ZZzxiOc0F1cPzihVCPqI1xHkYbrqv7WLKi4TRjZpEunnBe5b4HRg9eHZpE27DZoB8lDD+tGQom
wru6H7KeWISftYYLDsAOqeBWFkp96mj8PNgCPq3UHUNJlL+rT1mlH5FCBgg4yuVl89UuBhh9GQcg
QoAbzvpc+PcarExoTFNpX0EglKtRIhbkM9QNV9lhk9h7vuMghVAzSB7cHT0RAlO5oSiI0Qipu4+c
2L3SUBu2LofvCtDVQWGjKQlslO6TGsOr+Z5pdXBHZrQdnbYHx3Ie2FaqEKZAFBQ2XrqvoCY9Y+qM
mVoGZ0SSnMTsT7BfAiXpnNFF1GHxhbdBvXur0X3ZsptqL8mvK7xWCTOokEdekSLZ/JFbdnqdrzr/
cGdQ6yDg+KkLTO1qm/0CoUCKyuMtA6OnbUIuW9MzRI7bb/3vChBqphKrP8LSAXSMesBVYjvbsUs2
xARGiM9izCCPOjNQFqg1eRIW0d6gXCBjIiDJni0RS6A0DlTo1Rqk/SMilMqVAUOG31jEGz5knRZP
inJiiqTnAwszphTwjlO8IagoghNk+KM70znNatX2XTxtHayyRxQK51f9Q6JsCfiwNQ/eLfnge6Hf
yktFi6tRmVAQL70l1UnKOv7TWnEIBep4UUNGu6AHl0xKfa6qmzr1oTwulYaEuquu6sF3crigLRVk
ZKrNiman2+7UjOHJoNkZYLjTt9pCFqNoAA4qtWrqlfiqcczPZJaE8T9RNEWvC0Vhh04oG9Bn86+W
RcGNV3xlIKTJlkiYGxR70jfYkYgAmNxGIiHCiMw6+1cLCoicMVEtvCptbJcJUYJlXZe9jZezVAHQ
QnXNJPvNF40BVJVR9EIkqZ/qAd+spmWFz4nPG2730hFJsbRUneQnAXbFdWLm5i3TFJEJQ3XN37yt
kbyR8JhZkx3wM2GSVfQ1nZe4seWDOmLUrmObsxm5IgtWILGhPHmzdO6DAdU65mwrHhZHGsVwRvIQ
YzseXPOiY3JJN6Nic/r6H0vkoYomeGGVjtNxvaApwzrf5ytCBMqcogyUzKBUIVGdMOrnkgJZ3aFj
iUqDbTynsqnLYUgDbH5C1NtCtlHSI2uNOMwNmog3PVJeIgtoU0oW5RkTV3gh4jWySvBiSONzmnBJ
8Q8EdrhgBE0BOZEOWrEnNxBXjJIwAwqrMwWc9Ii7UjEaR0B8hC0fYUBDutiiGuMQg0QwG3Ydo+l7
qBG8uSUyoxnDl962OzaUPL7MyyElnGNP1jDvRMkXmlHSLEYr5fUipXe0gB446y4EwrUz/Bba+hLe
KeEq2uqLYgE0eKlk3G5qpkKl7xT2mooW5ee6myjXNikFxy7j2Y3XFQyU5ug3aC3u1KZOkZBUU/0N
7ppdxWbUHThMPEGHIEGITFmiFGlUG9W+toyjrnp4Lps4BfrSBC6qxstBKoAREK/4VdSlcsnXDOtr
5MeQRq468oZtN23gPyJZ/CAw2JnhZDXTiKqDrLR4iTY7X1yoG3BY77+pUVoFeqnyqe1fMu36M4JQ
pCQJqjTxFKbMefarBfDGlkXVZnB4D8JxpKLJL06EYUjtDC6HmUqnqdvH9ysXJUgByg6UoERDn1xE
C4SCi5AvEiepHVydGkTNiS3lzWYRP9LLZEtCS+5cb5B+hfJNZY+dTYlZ6cehlL77pMsi86m+SqGD
mksveW6d8tMnN1As9er9BSR+gY/PoCj18v05DTKV7tzn/QFCi5XiZgAj4sxRbLEDxkEarPQLTYRW
GzKLlkxLwiOKYUs+Iu9oUWJRQ3vUIKmcKo7URGEqi39qrzAG2QrCVBDuHHQytC9kbJmkMFjpw9Pv
6hhUTHMJGQFBFaXzZHTXBqY3otwXGgssilvXG5qd+zJ+37fcIEJkhYVSShDiqeIl4Er71pJD8ONy
W+fJIMcgtVSEZYqAVClAF19e6wC1hipvlwRORD9Ae7e2ATICkoXPKbqC2iYSlPV7UkyhPVL5VWbd
z7ZTFzVRVX5VdEBqAYYrpFOsps6Euo5EpcQciJFw+mIeKbh6kBQxb25EXyz4+8tlsxlbr0BF2cIC
6Ps9PbtLdXsoPRGjyxo1AbEMW4ZPSXUdvfXrFsCQosxn28dTwMeaq3+HVW7olQExL7CCwjGVa+s8
MTH5DPYd6la/3OCeSKkhlWxSscj2XP9ygLvQtE6fdT5RILNUUvMNoVJNXya3gaoEqSXD4RAoq36B
FRNBXyGD8D8GCl/bbqk1whA4DwW0AuLk6S1cBJtNaiWKG6Vu2M+xvyXz73Qk3HX8pwbImAxeLrQT
IVn91kGOGYcPh1+1Mmj3f8pItKuBYkXLNEhobOQls2j7ORvKC/VO61zKpIq8pKM0EF4PtElpWPmA
DQnC7EOVbc84tSMn6OVlG9/0GUSuVYI+g0y6bKz2apayP/fE+RTF8n75brtvPsgjlyv3zngtIQ9I
30+OHWDw6Z1oM4vxvcTTGgwy0G4yZnd0y3kdl+Xen4oyK8KSPUD0j1lWB45BAgzC0Osl0oxkb7dq
9ymhb2QRTmpFvUDDCDTHXumgba8owCThpVjAsaUgA9IicoB6heoFrwbRRpBcTzFCfRnWFdeUnHGX
bk95c426OXiCImKh8x32Rfw8YZqKii2ps2M/sbJBKV1H671lR5wFao4e1JB8DHaOPa2j8B9dxw1B
a+lPRUmysjUN5Jct9U769e1IM0WXhoRXCmUAe/hpkt+My1IuoMawrYUq2LDTrx6UtDiFDLQSSpK2
aoGCIrpoYk46i3M40xH4EegR4RicEKgeHXgv7Qy84o1JVgn69NQlBenp7tpzuEJhlDS8xWpo9XoX
0pWzCSZomMyjcOY6pnMCmMPWUkHqmHJLp+DZ63wEdGKhtPQkinbRCRp5l2adlHWRN1xn+UyaBXB5
zI5gwyhloIynVEF1cNv6RlMMFJQvYpaIM1BxdsQqbs4mvEcvoMpoIn6l+PMRLwtK1Q7RNuPZAulq
Vjys6+jKddjQ4eIp9ofrza7+mIObvvUd56MLg0QiiKJvWtyHeoRSC1UEytX6Lo/zR8dxfg80Q+z0
QbYI9+ggA+uAfPt4FbrtRzu18BlHMtutvAODTD1FjmCEHuCegkaPh0Br+EmQVytMQyLiNh9HX5wq
pZj6lgxF9z234JPFGglhK3a03CKjLOHGsmmZNzoZlvDi4fvbHqnTb+PYRuBNkHniYGiQGvdmdusC
+cC49ywySnh/aYV28Ir8Nh0iIApYEPGebVlG3MMOKk8a3El1QT6wUHPG36krosGUUvMNoRvFr5QW
HIBSjcV2p5o53frLe7fy6f8VIIb2kfoKN/R/b7dftEHLNZ0sCNKIrK/To7xegYWAvoJM9fQ1e6Xk
Av0ZhTzl6ATUtD8qIP3FH0PY3w+xuyPghJzRDOubxY0SVmExicnR/sdUET0oMVTmYWkuwHjOnhLn
Jlkbrim1MiVGlLoUd9Lrilw9AkwinypTUCYg5ouCTiUoCo0OAmbMZiGyZcrluyD4uF0Nn4lBzsQb
x/ZEgHHgHHLtIz6/fH8BQpMpIwAIPTNS3dqDEZGi0wXgC0GGkWjfZcFUfxDriCj0Up1E0nZU8K+Z
DYPnXnWp+Xr6ulvsZ3Tk0BOnT4LAM5RW3ct1Fcs8NktvFmC0clvAFetDJXb1eKMacvkMOiv/Ug+q
nLwMWQ8LpQ0AV+OWQm/+u7vD8gorav5wHQp+xHw9kloqCABPTeoFwRDToiVP80zIUI6rIMtK9pLV
6+cSU1HNWMQaOWOrt93mihepjVIjVcBTMD0aUVmGnoNnDE4ykVtVdUq5v/o2rZwofyQkTn4LpfRL
JZfqKpIhE84Y7dsvZhHdKbpiJMq9+Bf6LN5fTKXIic5x/Y8AcR6XLYaJ5ENQRA7t5cWuknU7hLM2
sJG+WmjVnqgJSYjYUw4uCjruPJKQJSL9pMnzenHJULErtUk8mw3hUHbbEFyL1CAuLbMkHozDodBk
gRCiL7iBmIoi1+oESEh1HS8v9ksTv2ljRl0o0nymPlRLxK5R8WmAOpW0VyiRvzkPax87ARh1WjPZ
/SalseXlm3fmhuEoCW9eN0qKa22zgjsEaQNTrFxBrVfy3bb7A+9jVf1gm0h8I0auSWnv3yK1wgvT
sjgAEN7HxNFmtXOdbR/607qhhLBly6bedwFNqrCVO9IWFYoyJF4o1VNDJDF0ttO6UlUdBAmBrGBQ
WybzbKBLnEnEjwVvsLKUGWI5COBGVy1gqoRvkg3Rj9pDAmZQpR1drRDcBVwSmYqD36bguVGCfkNH
/xLCTMX6zaxxr0Im81B9lTkXTiQmrvoHgh3Rm120qGQCnOVwmln1cNq4HLvlESwR1Y+pxeJzRrd8
sQoMQ9c9y1OvI85YHjCKUVZD+SHQgcpUag9TMV90RQvgMfoudklh6Z+U0T6vb3wsjYkwex6cJ4OC
+lgaBVnznGit/eGhc3hZaxhPhGnME3+yZWLpOfkHFQw12vSoTTDq4Som3rRzPNX9dfpqHan7eFGA
HGxM02QKsjRyETQzbVZJnHnUt7itCVcLPqLY1TogCoIEHooCMq+6K69E7xy3Yc0x+7PdQahQ2XpL
a0LP0In5erhlIN3tkKEib6d9W88N6Hl62UdvMrQAriPROfd5FJ93m2gV7RBatEFbiUKSbbinE1Bl
ObHINNpWPMHMoyn4B74tJQpVPSxvBHxCg1JOr+voyaG1Ci0R4kkXq/Zy8zHvKPcKp3fRvgJ4Tnef
1qU7qdYF2Bu635KHo4BpOYxC7zGArRu/c52MUg6wp6BV+NRSHTHNAr0buGJ4nzLm+FP+E5HBjuLU
yMzzx/5Vby/hkKJ1X1x2ADhvdFHj+X4/N+vNMEUnfmKR82r/SR2ALcKRJfCIUPJV4j2kTXdTN/0b
2aSkgxOCe4wJM8WSsYQckPaAafKnL+6xmw7H3iVUo7wu4vro4qaILfVR4R5CXBWy6T9WUiaz1CN7
Ij8vHXCqgu/VSimPg8g8BW8405awDm5xlnhpw5VROKPDY8hziCPpCXq5LidvF345zNmMFPckhSoK
nUpeeH3KVMhVD3TLkDTQsvOuZaCsAHIl8pCdmL9IzNNSqGN291PmITUH8J0MIT2t2YWLrp+ZUwPX
CbPvRLUGVEGGHqV9oc8alaP0IqAoEbRkzwUJSlH73Iewh/2kYvG5EssRFgYodAIBFgK7qAVj/xCl
/apbsVFEa9MbrR16/f3oIjezC+ZCK5WXyJvKesx/fvvcwa+oR7iRKiBiSv29fDhBiY5kmGZRxIZG
S0N+qsuTOGdpRFtCWwX/i6EmXrgN6EvWhk99lhtStUZcQFulIbhXDb7769I56rRU/zfqeBGAkTuq
rw9o4zGnMdj9P87OrLtpNFvDf6i1lqzBkm7tJECAQKqgiqobLw4cNFqjNf7687yfSZ+KkhXTfdHd
NEUFWf6Gvd/9DvdpfrpKO0ykbMhgyE3PXKv80zYePzqBhZcpIAI4vLGocb3fDA2IJQFGgdz0IkVR
pfZq7SKsxaEGBtMzhJq2O4UMUnFc6CrrbzLT4p26H3W+6hHCMvoudEM6WGNgDok+dpknCv0VTCUT
POKoPpGT9SFAI/ryjn+qCuSpYFQBlW7pF+AnPN5ZQbcZvW3JsNaM97FH0HQFnsFNlQCqPXDoqgSh
Ep2tvlJNhzQZJlserWXy5t/2pmBiolUU9ZLs6oPz5rJrk9GaPX6XDlUT3zJMVckSVm3NcHTTBhbl
QlAFax8CkPoMZSiaIk+4ZWKDp09X6kFMTt62se+36aHDdIwINeoiKvC9qj3TTGY4EUKPlAl23Prv
nCm93VY9lGBFm4Xvidb5WE4wgi9LK55qW9HcqkGz2dzyDll9FAY+m6Rxp/k8vWf8wqX3xkvgqAqH
5phXvSL8UlvJGJdyn4m9o3kxvp1fpD2InWbPgPVtV9mfmuPprZvzsKozsp5cl5eXyjPVlcPjMvoE
BIN4sBZd0Mu3od8ecJ2kohbCOcY8LS4sYlVI9332owYpJXVZlJVqIafP2HCopUfKdJl6ZdwmViuC
OMCAYTTsFMGhj9cv3xAZnj39nxg8UidqBSjWQRpKoXWihIYTFplA9sKHx5DqiuUskagoryboCDCs
qpEBiROrhSG8V9OsYUvTlE2QRyGbSxQ40JddeK1PB8pInENMK3y85OECrhZCOWDlfihUuPy0bBfX
+mEi3iFhl0+mkdPraSEaK3xPILbk75oPiGZx2a7df0ovcQA2sG4jLQSa6LqYLuvaiVrX4WTYIsXP
mHp6UECW/ouIwEbgjIOBIQJPzCzE1h8g3Xg0AZwgguXzEFVjL58GfkZ+/CRAV3fWWNFXkS39QTNF
g0vJX1sYNVG6Ol08PLbFJjQDsBIGosWBHZSYLPfGrkYYVlcTeyo2Tt7DvOG+HkbwoJa7WmzOgXms
kA55slqZyUI/3ly+C58pRh3Keop6BCHIlddbYrHn2RkTvC/iqPwWBhid0rPtdQD1YYZHz/ze7GIM
TwSUjCd2J6HRSFP5D3DnvxETZDYjA7OSlb8v3aAhu30DdZweHzcQIVuioV6+M40gfbV7QDKx0oCb
zCZa3+UAf0nIEADMQU3yw9yH6bbiCRTHrrGL1uPYx3/mmEA+jGKMLR2MD0GbAmGVs6FzWKG/Mroa
ZfPH+9D6EJdP/Dzxb2zlolCKqXc1Ojbm3G6Q7E+bSL4mt+I4ipY0ykwI2pIOQmPEO0LGUv1G0NEH
TXQ0iBIx0paSF76SIWhx7hifEs4iqUPUnWwrf390egxNWU/MqDz07GHC2rF7eDWSODXEA2m20zWQ
52Q3IaRIRkTKWRJp3XH28bTcBBDx5aivQ0yX5UCbJqBqWCCoA2rTmf8ZLs07TF4+ng89gEiZGRNM
30J0ucyHfe461F1IueP4oL9rkwnikOrstOB35XmIY3n12npqL8dy3kkzSp7ideFkr1U9Ck3QIQjD
ae962Qc/PWC1yyiWvUyCmRRsfCloJ79IHtuRVxEfx6ugBpMDpTUuwR617sDmXcpL4iDDGVqvRDaS
tO/ci0/O8SBaNkV0rPv7NvZ2dfmXinw1xw9wWlYeSU2mCmdRKCjMC/i0CP+UMKkhpcBGz0FXhDp1
sahOmFyL9Wf4JUiIRDsiuZFALtz91QLaCyuRKpmagNhDWaqJ6yeORthC6/J6++bBMs46if/OQiyh
KuHCI0hRv6ZVQYl0pjs+5OUZuQKTKQ5AqqHzClCHrtLNzDAZIolwYPDOGEdzM62wD7fldnnzL4tY
zK3T8BpEi1I0pSDu//zCQeqDq7rE/M94coZLYdun8GQ6exE/5A+mybYqDwVrVRNYMHtM029t0gdi
kTJBhZSQWvpKxMcLz/W0UHYQS2MUyowosqnOV1f5cHKzw3Hq74e2eXPK2z9CDTQn0ubVWahYZpDw
dtgQzOxXLUnMPBnuL7LPCMOJxFMmLJoHcbkr3/o/fzpIb1zTG9otYN5V29Me0jGxouPJIP1yWNUR
Z9pOzTEQ94UnWk3pOIRvq4gg/Y7jBmokKhWpIwhQxHkEDdflg/yZxt3BYxugRtR9KKHrBrn1rCQf
xhNiV3Z6mLwnTR7SNyisUzMMJgTxp1rSrFfmPzqlVECIyGpU5jEn2n9V3MhRAKoqQkTW2uo7zchF
9z2r6ww6LCGZMQsD8JBpv5pYw0HlRNVaU1Pm1fznJ+dUrY+G53TK3y98m0ZRvTpveCg7wGIEejMv
7fFiG+bO2s7ptjPTc0FHkodJKKnJbkzIijdsQTdiDIYgHmB+ZcxFgJHlP+AVsHfS+M+4mXea7Jo5
k45f0BzpFeWUr6qxRbeGeS3pthqtiUaWMQvR3SLijubCA6c0V5G1U3GlHy23GHF49dfJ+kN9oo3D
ji5DQypBbWxIgRitGYEA7YzxMuOC9hqRihiXgMyFuOgJhRXqxWABFf+ROZpEeWhJjvC22OdnaiL1
iC7FMR3f214KfMtBdxQJHS60Tr3JLsldcj8Z33g88Ladgxt6/rtCQYWbtVhCxRs0VhhtygZM/AgJ
tzJxZODBGZtVBjiWzVaABSiBgeAJIBpDEBdWqH5S0Zf6M0Z1E/4X0JYDnwm+wXYTqM5e7d9gIPnF
btrzSpSvgMb4wKtGZiCipsRNugLCGjakJo0ogWCufRbXQ+Yb1vArfCvTsj5ZiJJcQrWKAqaljxdi
tkxZak1FxyRg82McgdyYUeQus3FKf1t2esN7O+b76JgWSs3UoWlVOnLFgGdkHKSuS2aRqjolADSc
dsYactwS0iC+km4/UZCqDst9RnCz3+7SYMHnGo0Mja+4FIKQBNWo6i4PHFXtVthZo7ocsA+lIPSQ
H/C23L1zit52Tfpxq6D2bvot3p72osIMiMUkvVantNCqeqR0qBMoGYxng8qO/+5r5baA9if7TdO0
/mPAvITDkNeHsL0H2n0vqpocIQz1HzrVTpMUTTDtAUcyqhul8Yq1uFhkcS5U4TKuMpMxUcRePmOM
UePjbxYUipmg5zAjoRZYtaZW6p2sIymu5xlszt4+Vd8kAtLxUGKaoFWoI8OeaK4YAnQFg1Lx6OTt
KlVLDpdJUDUv/7MePe8pYmlr5GJsL0DWjMxlUaBDU9QIE60Iid/42MXQjV327zjCkxDzAPxSlcjL
nxLzOhbok49J7wr7IFAg1GoBt2HjRN3YtWdsVvo7PIJRPSFotl3KqthJo51Bk0glLvchgapY3dYf
ZTI2uEqbnx0OyJRskvBEQaR9WR0Ipk7a7HTVFrVD+CvexO4Y+1cU1C2+0pxvHuZPeUx+aFgRqZyH
6g9cq9OAndMUq0wwf35Yil6Ijbc3/YCCrGOLApbqjjQbauW6+mbWesCR6VolfSlpwOhvNh3Z12C9
FXG5uzGgBrG5jHC55PfjiUT6KcH7mLWX7PxjdbzOC7j2XR5872x2aQipE3uK6/BIJckkwZMcrQFk
1qwkj/D69UJilaUNKQMo6rlHl5w0pBSjU7UscYW3GRHvp4xwdIrvBegncySbVfB9Ph7g9lv2vrD6
bO9iHEKickZnucFBqId/3rZcKvwF6d5DNDQOfCxvkxbUz/69U7gfCn8Xk6xNf0rbMFY0pYiLP+tW
qGrRxTUoNmSqrCz37cw6WgZer9VwkVWQgHfeREr0oWz+tzrx17kpc8fS1n9ho/ry8nqG0AnkDwbO
UAGLQjyAV8cjoGybeEVzHw9MzuhGdUmqWI3TI5eYYJozaUGtTYwaTHCZFDvaFxVhRcJ6tKkEnUmf
oYBNDC2xe0I3Ee0HKyc6nu/OinZSN8Yxfw19jqzuPKmkf8KwGfyef4PrnKYyiZFRmwRkIk2etaJn
RlKSza+SxfugZlkKc6NIzlAiDcedgHBVqsuBNyqZ5GVrn2cwXd4ZPgM29F0mOWu75CH3ZqtcRt7Z
T8Z8fOBD+Sxsu3fQNKkVOoqaTynB7a+3ZoxN0Ndxgf6hFkcRLLmN2ahIB4uStsVSF3H/sgWlmXqt
ThCAJooxhEw+3HQhUf84wzkOo7pqh9qoe+W2M/bVNyU74QD6liR2zjcQgRjWA+W+iEu6ko3lGcjY
ctFu+ilzG3STltrjw+LDD+b5+HncvjiNQ+22Rs4ZgnyJsqRmVG4zkpx6wfxqTPfiWOWLLcn+rewc
DbSDPEWyHfXQ6kxEJhCmpf+v8ZKoKHJquyxeeDozkrWf57NLxKtES/n4sYdkCq10qFtqbdgOskKg
IlBNaMSSuhaizau6Pt1FwQky+TdxS0Zf9Bvv2kJdJHaMVqSo2S/v4qciQh7NaLchAYIer0kiWPPW
Rz+rGmPnN0K6jhd0nhNVNyajYY04BnAFMTJGjfG4AyfjvK1JcrXHT0drc9fZlJMd6lnweKsi1FBk
CPdoX738mE9vbCn0cd6Dic33/2Q8Wx7y07Gu5sb0eHkth5KUK0NVld5p6OAK4cyvVV50DBkF42nA
ZFgPtKdVMmOVWf+tI8jgU5yoZpYTj5DhQ4UhQHGl2ckR3NhY+El0Vx0Of7VMf+XmK+H5Apj+YLtg
jEgu1kzPfhsqSoQ6M0BfN9puWGS+nTTNPX/o3dhj8WrgOvpYofhnNj9FFM22QHLxJQxZeJQCnVJQ
hAk9oWiDovBLaXVZq/J0Vs6XAamKeAcTZrc203STbVi3VcdTcktJbigKm/SyD/RvQwrOodh5bC9O
dsExImWb+SellFaJMRTnQ7Toql5eLE9bbj0fdsQSSTDTX8/yM/cUJH1cnk9ZEZgfNNxSsplqQdRr
qENaCgYPwIkuxIBMbXfLVZNBjJIQ4eXncp57MEi2DPRgJkbQVFedjnVsY2c6TjUYE18tbP2vgsPD
GJcsj/ToDIORrjmWV3lBvJM8e4OkIWkJs8G9nR3qfUcxASuXukQNo5fSCsBfqXe8C3BC5uVVAt1n
E4PIlaehuIIBVGJ6siEe4IgUE+iYZqWG+bYwYL/JNgN/S0adEC7HlIG09sbwRTQ8u+DLtMiEIVdy
JzupoOHvsjK8+vPN8jVujqDh9K2yz1sGWul8oD7sQouxvXE4CS2XMo1yRbSdgGNkSBEBBuC4MTxb
nObRl6lOlBGSmQvN0IF4aZzc9E9QGLyZ0pCsSOR6Pp+Jlgos8KgCEqjq9biJ85u8jux9RvjJ3kvh
37AIP5Pad8XiTHcEYtbX4/ZU3cf2fLjKEbBVR9WKM3GiA1fsMMNJr8IDB94x5/rtkASMaPyoMBEg
jQk1U2f7MZ6w1HzhyPvtZPmrNhAQAHX1djlddS21XggTi28GKF3q1I4FsK+OPPLoI3od+TnTABnS
qvOGk3M4XVUMhbqObzPcHBsuK6SwDtlrbcm34eVK90hICm1hJDrcbwV1pRyJvExW2jXvLi741RhC
y100UtxSzcZp4+DAtE3P3nq5S1SupmljLwwjFYxOj3sTD70NEbD/YgpKMDC7Cr8HKQ2XjOBGzvVd
MNPghHO4waojH157I3PCcYY6tMVXOEAagB6yt962FT2B5WPZAGDqLkizNV0pHXoGN+ObyhohbhZ4
rkdts7S8q0AL1dvwd4xFv/24RFH6tkojtI1u3VylafjleOx+G4N52SEGCl+VPq8uSAFlNoDguT99
HUPryCvgicKebxE1FH+UAf0IE5ko7gIZZpQxMZbKFw3DLvfKj9mB7zWjWSOrNL5pAwjs2HpE6kkS
SOn2Mm3ZAhAJkzq8tujmgakJVS0PbUM+CNAlcnMrRctMlKL9epnd8fpfg+We4tE+1vfxRi3CgaUf
8/1c5QGyUJBva7B/ZJvxMzrw5sqew+8Et6Aq7vNLkteng18BizqFubm3jKFXE8rBO9qNywc+jxlg
BZnBLyBVvJTfTAYljBgz0EM0bgy5oYFJuQbB3NsNzLAvU6meWgDqoRD6UzCCx8L0fFzt4Eo7Vu4S
VeahjJTxJ3j3gKKJ9xei5eoisii4CsL5k+bCMkSTNFBTLZMQIGN7KmK759gJ1TQLw81P6LlwMTCQ
GeMlwf3GwgnwQNbHVYreoPz/Cd6Y0s9paqwLSDXfgJNUy3wzwDBDFv/CPo3hMuRrZGf5J1nmmcYB
2CnTSgmm6HsGfu3qNyjLX74WwifjXNki0KZHoulyq66rwymq3YPTVWbUxzQSZxkZu4L8V5wn4Eli
GeUkhYe+7BR5d3Bzc2hm3QywQnlmOJ0Mfjgfv8g1Ls4JuKMvj2uKCCGW/JzQZ8fmNe5TQg+rYrnz
ouVv24fojApWkIYQxRA3UVP6UEx0dsexn70SvTtLOPssOL00nSC/G47lzOK8ElNYbYBMfoReSXCn
RASFOHVR8D2LOFx0o4pW+sAZf4D4hH+meDvDuc8YRkuQozpczuWmzKI9NLx40JFqi62Wzg5NQzVw
MngWvIUAMPVfrlccY2AE3mCdfVA/aJ8uXd7P3d34HZK+4xMC9nQ2szRHKOOHqjwTXMCHOp9FVqJk
5aDV5E7JrtITgGZ9NqLxiP+lgFcJKbqaG3HjyLHl5eXzXGksI8aA56KoeOJbbI1ZxJlel/eVz8Wy
RQidzzTiTBjCcvxCp4w1HCdl7IdcvrX7SrNW3TrVYf49L/IU76KfPBtct1IvuD/52Wd1mnbGyYWu
XxCwgH/N8fVBZPgvirBCjNVoC6ATp2OOnds5TkAd4PNfdKN5yieJgBEZ54uRQ3H2JH1l65xSZ+qP
99i1XPdzyssGI+G8yJ3jbkTyvwC4G39ucaVgRxpvNmp2owWn4rOjg703+cnh4WNelkbOLwd1+arZ
OYgOTEcIq+U3fcJfqP/UnT7qpvUJ8GoFMhHHdE2QbStq1fSUHu/15iiwf3jwBeOB61zHnWyHhXOc
uTrsJxfjAInSQe5Fp+gWICvmm2pDSHAFTNJTTuB4Ly+o58r7iKafLpv8PaToqyY7YPMds9ktDI1Q
U0jRDXQuaepXCS2hu5aUUVrcsIUhIpqjJrC8yxCojhSV8L08DUyEw38zj1Q2IKw9Kiusx7DUfHzD
DItd91HbFfeyl9PpKHM0TfziBWiTmYytFKAQ2ztEEHt/IhaYJl+DNa3hNh2+iDLgFMOHeB4uVPnP
NPs4ssPKIbcNKrHrro7z5ViPDHj93Ly+ikgsozUZIUCeYQk87cSbwJTUIMkPR6Yd5jbFAtyJn74M
EpRYh/+c9CiZHNJOggxBwBnrP353wbitw3w7Z/eUwl8kThUDwZwYtPDGuCmG4IG2opqo72PWn3gH
/umLzmUFSi90n3W5ufW9+qKl0RPEmodj8IcjrkNGB8yXxw9XHhy3tSIrMSLxB7aKaO1q6I2aM+Dw
ImdKJo1zlb/eFodXDxcO1S6Cv9MXI+BiI5naFPKSExavpm146XvWgPTxbmZctXWQsSA9pFtfPavb
VrVnWaH10Zu4ayW2CCu4+B1urrIKYxU+OEmanCCc4gw9bDt91QMq2fMyYPcMgEAiAHNTsiBRlzHh
ePwC23l0nfxo+x/HER0ArTn3IsYteLBSB5huTg83ZO4tM/E/HyJedMzUFs518Rd7roa9cYnyEBfD
PpXM5sIBs+LVIcmjOnRdl5m42K3rkXiwbDYWceX1nT9s9xb2MNjKohigg5py+7Y8lteihJaOc5uN
FRwHJmHUE/AvriFsYmuP6B7S1eXK1YBd//hKiXRWvBKncwTbBYve1cmXTR1OuJ2X3+XtVICmzPZ1
6aPGPlnMcFu8fm7CKNnsvaSc9yjcMowDuvp6yLbRPra94jos+Axj2g47BcN7vsYFx774Kx5pjLxI
7UsHgBbaB4D9vn3Xjepvx6a5yvHKuxpPm+K6G9QnHfPwusNICdN/xg14aCOtHPPuJj6WLjwmtTh5
5L2OOaevghDNeDJ+xuH3fh67eE8cKJl6aXD4agFDv1qCTXEBNlzbsehNcYix8sE0YcKv2QNt3gcY
JmT5nQGyCSZQbR/mtGXCEDt3YK6N7lK7IvcyYKzk8KaaCNHsNgBxFN7h+FWWrp5LfU3CALZ6oLNY
M4ht4M7H201Sv9X8UwCjpptC+KWKXeixjSewS7ChPDh1C17mWK4N780H5G4hRA2ba5qYFT0iiIqY
8bqd3Zn4UkbBN1PEcCrN+Qjwn7gBbRT9TM+EsAAXCVnEUuStBzXNbkBEKvDauW5epZEDXWuhi0dn
qk/YJdI7nG9LG7tzO8ehkQzb0QfFi0cw9I6i2agtB48VlMUskqWTwoQpT04OiWnXHa9lYnb6mBXb
OyCbC6fbOstanx8pDBcZUUkuDi6rg6SMxrSueze5A5zobsqFdRQm1fIqL8IKLiWDPRxcsNeJ8Zjt
gL0/VrgS7GEYAGn0WFyZiaJVCJxwGCKGJyFaMQdleCoaHNzhA5sNoUIzbKi9bLQp1Wl0uaqt7VWX
IMYt4uwNvg709NZxwMAbzXbCHNbhDc9oKtO+ba5PaZ3uA/DzncLNxooa2yub5jXOOEA229MXE1nl
MVmk2yX0+bB4nzPL3nyN2jC8xtCjupgqu7oYeHVC0nl5hEvwGtc3rNt3WZmPngUBVhonKpSI7SBf
GcH9op1i3o5RFGUdnGGjwZiZoMjU90Gng47nPz1zeaiNh8s8sm/X99eyRstLIGGktfVe2hC70Mgb
4E+0mnCLGKOgGF3glsHLlFu3LgRVxXAN6/14YD5qyjnk+79wZ636X/O+4K/jJUL9y226WmpWM5+m
k5XFdyreDTJq+So7IFw0NUYTXF6wzFQBiAiCH8l3rz3T+0jmIpFr30Xx7wLoTefIK5zLBNJue6HR
MhZT/7gd8Ahn9kCSt4RiXGBrlwFrOKRpUbjLOzWhIrAblwHk1hqVcO7+jafoFxvo3fA6aCje2OP4
Rdonb3B+2NlRFtJUzp72A98FUCjgGAkHN9XWx2gj/N2r/lecADPpFj9X3U0V4pgkd3Wbul/z6xBE
VcEOD+LDvGEYOPrjHiPae0MFYr6qpkH1bt87vx9doFCFsZEhKj9RQyBFquBt+f+RezsQMFWVbKqW
a0XHqiwTR4dZ+nigjZcvc8K2MgZHLXs+KBg6qjSQqVwLL+flpbqmt5/fM6ksTmhmfU+yxdyCq+2Q
L+8MlZ2+Q6CW7pfYwz7jRHePjEp9iUTUajZb0AvJ9vSdjJEP++omIAgrc+evC/QSCbUMhIqEo2PA
KwmihslxxChFc+qZipzTWnYmqT1/nJ3Nnd6T+ge1NZrCatxS4eMnN7cY69rxcM5be7DkFhknjED5
zDCJSlkUFsNL4tlefj9rJOLn+5GiCgceSqlVBb9Ebt8vpyPrEBMFBRXBLLtVB+mRqWYcARLSwvhe
5CpiJp4tDToWmEIizDvDc+uyrdbT50KguCHKAtdRV1qUVUG82P40+GG6vJOjRO9an+fDhDsZfJKN
TM8x+9JblrLDy11757UVTu7HbwMHUguAsXMyn0SX451VXHJ4XRsWoYfm0TQ9pGBnLGMcW/45x3Z6
b8iDcH4nrykR+jR37wLgtQlOYBNdFXGJ6hMhAJxCw2k1EeUMiMENRNSLSXV9IPopBLwK/kf9+ggH
WMYB4gLi2wA+NYFJIEk0oYoZgD5EeAFqeckVZxzYOJ8WedGrlbfyeSedpoh43oKqDE69STziftA4
Zmg9qoH4I8XyXmF+ooP+AlFoVY+f3w5e44h08MAFTHrcNCxR2iazE7PhpHNJoTbyViB2vc0TBo8Q
AmWWWeFtlXfEUjBCV3+Asv+9jgTrJ/X7F8bm0eMO6/xcCAaB3aKNi8PP4+cCayqyDvs6860ZmFao
Tsl4NyZKJryZqs0uOLRX2syGFQ1FvMPdRc4VHYmTulLbrf+bSG6X763n1zvQO20MlTCuhI8fr/V7
SGadM+OJdHbBGi04fxBQ5XBuVFdik0s9SE0rIM14lcEyEUliQHKhEWiGTPTl82GNv+u1hSxzxKmA
ZBFw2ePnGnwbEUS+md7JtnnsuT5yn9vGs+G4MQCVfwHVyV86wgzPt5t38U/6rIDzAKGurCl0qmqi
4TXVNxnPVxrI2P1Zti+FPHfM+zwt3rLrkBpiUrNBKV855KPJ+x+SBREems88kGP11UjPZ+Mf0qXQ
OA8RxxSCD/FOjSGGGMUgybpThOIKdCxtDZjYFjT9xo/i4nm6NkE6v6+tR43v41KIu97j9wXhdzqO
szO9U2kUklWXxxSrEGdv7GhT7JWxG2yQyNmVYX0qvzvM7Ktw28Dl4ITF8kS0JUMbCA67zam4ay33
zsR0s7nFK3KN7y7QE82KPPYkyHn5W39uNWKlwfm7hbDq0LI8/hQwJOK0T92J1XdO3DP4tKoTJWVg
aGiSOHl78ttXfSeRra5/PVuANsPcVheH3gbuelQ1aTVykzsgJYo00yb/x9GLTK1O62Sc3skLGX/W
t8TA9bvZd2M0rHT9GTaXfLG7jo1qgivkv9ij8lSQDBtXFkNCgM6mYzJ/4zJjbt+RRCEisC42OQ6J
9qVfq5qxTkyeRSD1huRDgHOcKkM7hSdG7NvOTcoPTni60khHc4nLqWHeMycX1Hrf5uw6Q72PP/QC
iILAjSWlAZOcv2RlKL2jVzg/NPyWB409HKkXLO4CMeE0zPEWkR85c0UtB47TZ9av0fBdy2NWifOG
Qs6o4UFqpTJQ6KYCJ0VhUmGmzHGJmwz7tOEuoVAYWn6f5SdWFsgEVtiwxqh08SVh1ZOBdAMk8lYd
k0ksh24id9dfYI88c9vgtk6COgYlEVSXVbnfbsN8do8Dx9NPDpxgZR2bhlMG6KnRVojjIi21OTaN
kEzkPM0tMcUaUKH9AilYx+J6oUYukgNw7wjJ+uq5yr6e0ripR6gHgBYFhl0/Y/dkKBbiCN/b/Z/z
2JJuCjXdK0nXdv8wzkDYqnAFEcC9l4zZaN4KGJtR8Q0OOYkH7DVuI1ki53bztrLmv6WhlMOOKmh9
IS+fBWtTBnOiMWkgRRCrFfQ6qz2XkW6FFvs4vhMGYy50zjAFBNkLDHUudxJw9/kR9gh7I8YUQLMr
lTk6G+SFFUNbNf+wY1Bq5sec1/oedK7LXFKZyDrPRcSEFwgVn32UDO+XsLhV2e5Sij7YL8pGUBlb
JcSHy+3CswdfhPoHmyNm4Pz3470WFJN3dLYFH5a2TJCnGQao7ERHJtWiqdsggxqkHZsj5TierSZR
DSvFBR6w8t5f/hKeey5jJ8Ji0jhls7qGsyaauoMVj+/U1nrxdD/KcxtZgwpHBd5KbQmCs5e4VtbE
JmT7YXJCa/Nr0kRz/a/WOZNmTBMD2lgXd9HH7+s4TsHsb8OB4O1JAMi1eJOCiMVpk5uzzizJJs24
vsl+72LS3ImX00IRzKXvXoPiCts/5A17wV+nfniTTM01vdK1h0iYNXMVbxtOHpW7Amz96+24XBC+
hxr0PPksfPnMPxGnQVB9/FmQ8B8Dr3EG3jFnA+xIkXoNDQPykinFIFkaB072r6vxfVR+FMVd3fWx
dHZNs1zbKHmFRQYxm4EzSZSFMtreTshldPqaLHgM6NUvGnsdstHCCr6LDnQTayN9teic+inGh0Wr
DWhPMJ9hlyvxyffrq2RLHeYx84Z+HgawzdVLYlKW7Eo8c4RtZjSn5rZqwcViMDML+pLuh5CJqvl5
dPLdDPvLIYneRKjKBdVyfxOY5En3WPH1HECkUZDIlk2Xopk4EAasmk7UBhmNDyNdYua+bt3ouuqO
3zRzZ2X8lmFu/vJWWIuxOY9IB+K0x+0OUt6TIx+o+JTMU9ObI19UcS25yq2+xV38ZxMf3vR2bETo
ahBVk2pJCSjTchNlXJRTz466a7XX82T9Po0BlkCY9AG3DOgwXFpaWaj9ilBOG+L/FxnpDUBKPHfk
RVDd2cirDVNSNTaDdeyxgI++i3oEI08ULEWxYBWxgQnHNNYEwYcz+T+MDXJYYYwC8qDpMYAVWWmA
8Ge7QECERMdXxlgobiC3pxJL5BsiRmL4rJwiXzkeAFIZj1Ct1DHBBNAekOdGcP4Ij5iTv417RrWB
gserYqhIxRqnAEzqsuVGbDQZXWd1t20Put45sD/yIrjCbaXclyVQaFUgwR31A+Y0uskT/mG1JH/H
EeEm+u3cBWTGcGiGJK/pdAGD0D50wmBPfPoFkhqbAjOMrsq/5ShHuUya6iY/RRB12q5/W/uHHlh/
m+zaMR8/mIK62mhev0U+kg9ih3kipMz8G0b3IWut1s4hmS1oJUbWdo5CGpLVsPdCDMwtDMxPtQMu
lfBUHv/cTJ7h8XpNuPxWdYc/BmYubo2MirZndu3hdT02X4YjXctYKBy7IlWwoA23PLZUMFL62Btx
UZmyaL4eO9MBN3B+Mkwh/vqUP+rO9PR5hV2VC9IIUXBf2tyMOkmIXoHrMYG9mZ9gVBajw7AGN27N
cwykDUptRtH5AaKg14PfxwN/BCyTCMoNP86k/8Sn5Yd4vF2kryvjFDphgNUvxeus7sJXYZZV+GRB
yAABZ/dSUQx/lZXVvaLu6//iiGXiMqclvUt6ohbmA3cJBeIRDlzsw9uTfk/xBWFtVchoQHNVj1gh
Kho7AfOTAjHvgg3Uwq557RUIrPOQvizPcrioQdHsAAN44S7Fc9f7232WYUNjcS7v/GbzxTQ6ywh/
MuWT2yWvJJv4cpegqD+9fJKsLlX2os9UnbYLly6GTqjyHh/4ZTkVQb0dijuRUnWSjDmuJycsOmrQ
Uc5OsScQwtyq5wa048gECJ1oEdDkuZidqOC/DFWEgkgenRF6ro0Dlg0+LBxl9VwnMk6xuCjuwgMA
I5o/qUXZcGZwHfeAixzhYlopxcRo/mQvd4KbY7SCsBaA/AWNnYL8PttU17JjGNFa6vdE0AmJwPM8
NEqQ7fOcxttt72LMtI3DfzZ+sI/vKmgw4FGwJ3HJ7vcm/LcAw88xdKgxNR8gf/60lo7b4X7A911B
FLLoVNcthxXNqDDqYjznvn2wh1EZIlsBUdJ1budLfi1yjOkzsdTMkPfozxq/WhCNQZ4am/jvrvmZ
IxomtHgyAqdAK/cuyUlSkmiJSsIicMaPy9dTP+zK4pvtYpPlMOzSFuNCfnn9rLx9zPphnAWJaOsz
BKH6efw9ZckAVXgOFkPBsYn8G6UVBxSW25OqYANWEF6uYkdZavIaVyMiHz35Y+rNGDEf3uIayunT
G18TiqfLGcGrMaR5Xi1zLAq34EzBGprjRBw7N80Pd5rni+kicqQE0R0t3ik4vhpqIyOEYYrUHu5X
VakMoUhDUyqmn6p6rpydaaaW4bPiDIy1BL6EQoBiqgSdBkqLED4sYoycqJXZK1eBY7tFQtffZ/gF
klJ0q2ZWlnIG35Zx0EU9/8qW8fyZoR0BYmxAIxkuP/6OSu+0GQrX4TPjlRFHgLUIuAcGGVNRXCVT
dRPY8es0hRlAUUmHI8bdjWj8ilChLPqgHFDBqli8X0VNypnFMkOsJysUMWrK+ZIHwUrY9fSZV5i8
lTGdcVPQBtsDKmXqDRMQyQONfrR9o/mQiZbh1yooz4YJGv0j/Y+VIlZnnzSVUYeF8wkjN8IvdWIN
1GyXE5xXtrg/n1bUKXkjPwVWM/g3dlUXCX0pgCqcfzG8vNo+8LrGbzCvUUzQpzCKEidXY5eH2vds
pI1VaHh4Nyz1b0YDi2ubKT6ZgQjv7haQB3SVxvkuh5nv1Zgc0PwqMFHkUITuUqvEyfkAkkDPHDJU
zWhob9XfK7L0ciG6orb9/OAozDEFwkzxiSI2aF3fmYaDdSdPqnGzwW8Kpj4nGZZ46WvtG+0PVZ3q
hNXkwAVFWgF9WHosz3JvrarfK7On9fBbumwZ/hgdOT8h9bI6Gi47uCiPF7+b+Ag0isq6E1wW17x5
j/ZceXSMGcyAR+UxqKoudK/Eb6ooP+YMeGRnvgQMaFP4ixeHcs8dnFCcCMnDuxd3tzUzK7PjqO2R
XXzoJuozLt44pC4lVu79SJWAkgLFGKJZKReF0MlSWNbwguKrdLzaDKc/snzzMU4StLYO4yCwXYnG
1HHQ2rzqi+UCR+W5WgHjJGzhA4z0AENWd7LbtscyLbaITWU2ztBH3iDxhICRC4mK/63YbliH/PEA
YOczXVnNPTxBLOafS7NyuVZ47lVCXdzCDmA1M4tfoTOwc/ye0uBwJ6DEdpev2oVqxHN5BHEfqZWs
MLrzDmwolhgCB141rGeDe/5E0U3sqJlwQJGXF00Lei6K9WXIztwyq+pGIa9QQYHFoDauEHKCzZgl
u+nxXe6jm+U01sTROYzv5mGE8w1cpwQt0FtOrgTBCtL6A5714Z1iBwVQyihVN6fA2eUwf+VnlfvG
tr4f6ip/czr5exe5mFvTm1weTD53oZBRgoNNACSrYc3jPVVST0XTNOVnJIZUNCF7GFG8iXP8CJlx
iUSv0bqkoiZgBGGCkfp7HstVR8HD+EaAufEeLNAqKTmgLKiigxOH+S9ASCsFvzkNVFVD2cA9E4Ob
Fb6xuNMAm2NM38UF9LK8gHYzDPQq49ZOb/Kq/h+TvR5nSX61bHn76gU156ls5Fr6NFpKuU/zoYO6
q+HmmsRKsse8Up2OOPvY8uWxhUwEQggIMx0l0rV91dL5SaatHXLWTlUs1S5fgOLpFbqEz+yldEMe
zI69nVPxE9JD41TQ3Q1leHs6QMjPMxsAjm97TKkAw0ZNX7hNMVproRAhVduZPsRwCrxy80N+Ht2S
VzfYF36Kq+VH64pt0KCoSfPmleWLSZUx0yKuPr4aajo1Y+OyVFIoSBuf7zK3za5IAkN5tKF/dCc/
ZM6GDYAiAr3N8qML2gJKuwhLLf/aEQXsfnvK9pUH5TrhxjJUCIRa3T4obKwO4mJ5VQURvfkWJF1Z
ykPP33zmdOAFE3s4hNQOKxiJhImvl4QqLGWoQG40jKi/RPFSFysKLW20TC6aZleLDFL42bdxe3B2
mw3AMrUOF2AOctxW7Kq2u8jwdh6PJ87LCnIothBiebnRqgouwySvEyxA3qmqPAdgwVxhai8TbHP1
K+kF9YA6l/HIn+EkesCHNTuS1YXBmMhyB1DmCZVEZowv8DWQz4zA+haflEFKOo28hIK29SUP7xXb
+udHUWarjLCBR1az66Du4C1FeWrGXv1yuGn8YjR8+jM0D55dcsJH9CuUJKZMAY/3OhaeKEMCxgS5
TV34LbKiC0D8io778+lQe2IEB3UIVuDjk2foK8xBDhMdz0nRVTgxKmlg2WL9grG8Jjvb4MYL6Qql
6AU0RMJgUlXwLsuxO5bPmZBB9VaKl7zcYZyZjOvDHaINyvotnmPcSI+fcWmL0xTXXmpSj/OGHqLb
MC6mgPpNRZERGbls6TKJsl09YDzAHb8w6JDngPDSYUzeQezay+JbZikikvH7asEJK8V5MWcZI8p8
LSC1s/G74W5VJPAYJaqTr+VKqrs4RFFkp7ArHe5DBJC5DVBLUkoO70x/1iSiTkxUkX2NM9soDL9r
vi7008OOezzK6End77eO6kwRNSYgj193eO2PKgV6ThU4lorDlmrMZHhCLVXro1mAlXFUiStgHK6w
gdKQcDjBaVU2sQ4nBYR2VIZvZFshbrLkMSJzGPYZZIigQKSbbdgTmmsHkIv0LUqafagOH6ttsV8Y
TAw8v6T97YZX6/JGNdGSisXygYdBszXPVNailDb/GtxD5YUZF4EKrMp5r1sSutP+Qnusm/DJWqD8
RKQK24XO8/FacN3kmCWOw18zAdCqjQFmUemk3IwYV0kZYtnu8LsdsH6ZsZh2huGyQtHl5UGLeG1k
aLBEvB70GwpSNzNXBLHW/6q8Ao//rIGz+PmXb/vnTwRJvx3Iq1Qrq7Kv7WtnithnH7qc9n5ichyP
8HyY2Q3zeabFFFTPGhMbp7b4waFbd7smpWptJRD8jxVAP88DWVxBRwPkW7stuCXrcj5uozsT4d65
N96UgAkmVNDi5XvcDRINqIJWt6SmFpDoU1ezWsH9ZYZpSEQn2sKT+zsGM+8yHAteXgXPFc4orBBu
QpciNH39BoOTnXfpFKRyLrphVPhKE1pZK5hkTYVI8IzaXXI5Mt8uVAIVzYagDU9JF9hl6/WtrqUn
q5OgBi4uhlc82OPVacXYDDdDDzAwIT4KOEC2rFKfQwUwRKoQr5p39iiGF5SHhToPq0q1KIoxzScm
bgq/wC1IfCYR5CRcEiQWu9EfYwOUDOghHpZWqba2fAKl05GHro2zzb8/P0CCGIEyYHgYuyjAQFWi
URqpl2cH6N83fsAQfjQBFfg4RBwMkFuCmaqM9XDrTYy80RPKpKDztr8FjYUXIWgSc/nzeOOiBuiZ
JjPEjYTJhgdZCH+uxy/SZRX2jH+jO3UeGnVLKqcPZ8ZbaK5laqzzTVvjIWFPvYaLaxfm+tcZbme4
eP1nzMbz9mCE66G8INjcXY/zso7GFTCal86xIwN7fYFiiWj76kvWTVBhESpscyTPUptDuKXpgzjS
hWX+AkHuab3k4djjs+p4OJrJ1TXu+gskkrg+3EGZRY0f/qksXWV6K3nTsH35uyu8Y0TK6HyQehs+
PxsWp36C/5IPwnKkZXfD/n0bThdGzavAOb03wsZhgmIbSl8ZrK/wyqtJruhL627TNm/VSXpT8WmZ
oyviychU4JhW6rUIJBGFWOX/tqkPV62bvBfTV9ZlIvrq6PNr61URe18VU0ONd/XywfJMI4akkIfE
u4fYen/N9F7GchjQUrGBcelVN95V82eJIFE1X8uObqTuxH3w1hgLs0ll0iEkX/QyM27G1VB8K71X
Hddi0pX8ecu2f+jQkQT0wjM/3St882BlocAY4ZGP98rwf6ydaXPbSJa1/9AgAhuB5FdJtmVrc3lr
u74gPOUukAAJkACI7dfPc5JijwgyRE+9b0S1S5LdLhBIZN577lmQMS9wcHAe3S3GGXJilrb0AO8L
Ni4D2hGx6HWXpVzSVavztVsDb3LO0JlwtB+iK5W9uRXGrQNQh4y2CzHEJD0dE2ZSl+WSEzqIXR5+
FPkAfaKtM504/ghBmfjZasgypMqAkkzIXZKSpXaXLa+4RXlNjyUz8GQZvVuPzZNcDokC/C4UXFpA
0RTcmoav9s2vDm9+8sG/atAs2JjW5UddmF/VkPzbiepbQa2SC2gehyvcg7zH0hVMV15oyzHw2BVp
D2pYdr8RNXTugSFaiec+4lV87yb1bLZYJUG7XS8sa1TlpGb9OF48GdiqlpbJrFgnbJfxKJ7ZU4ob
ssJa7dKyhOZ0e30hncEepZMyBjSK7c2dpg5XxcLpIm+V4W8AE9rmkKEGAYo6QMIHvzTx0G2kgxJp
VTsxdtAmhws3ywbIweDqkZUXW6kzuxzRIUh+gRtkJqEb+4KpR7Xqbypvltniz51ptTNskLuWrlDm
laqqBbhr+8UH5sbM8Ew85BW2KILFIdT+G+ZXRXKB13rm+Fd+8P9e36Q4raL1sg7IsrqrZvnVLK5A
nECnZYyg4+F/ny41FAj0uOlux655J/qmGN01W7QdisSw9zttP2zXNbUW1E0xcNQN2FAine2lljoF
QloJrhR2TZUVlouaSj/5JhGASEQCsNUnxAjaRCJ0tvzpMWVoqtmYlrs1Y18y+h9Nh6AR7V+wA6LQ
qjxQQW1foTlYT83ErVNtY9FxT3ogsGb417qtl1mKZ+o82RnwuOmdQ6bxkzelcHKzGuYMl+ameaje
ygxPFuVW3Eans5ntvqFyJpGFJgeU2bK+GQkdOD2qj+XCfuE9OfP+Bl4UUxwLcYxOaNVOFeE37W8s
PKoq7+DeZJ7tnGuATkH0wpgFRsyRcGXDErYuCDitVRovH4bd7POF6xLIeVx9crc4W5H/wDVDdX78
elTdwl+6i91C4AckG1Ye9B8r/WHh690tSQfUSPY/POeRnkejJw4ojQgdD8jo9YuyN2N6UbKVRjMN
x4bZ8/FFJatyM7S+Wd4vxvQpypOrJPKvt9H23SySL2mBnSXLiVm0EwN7oUXrIGmH1ktIYdnUodZR
OEyY9usQELlZtqwCBnWEyZZWdkyqhlUs1DNIS+5KtsgdZrSUNfq3cDqxApWHgPYNs37q2l03v7A0
Jjwie5AFgRvCXWMHDYNocpCNu7zdwdbeNyb5jmWAjEODEb38Srdzd+CLLgCLfXsNXIHrNOauQ+/5
ZXVtJBRr2qnYSj2WdkAJw3YvG669J9bAVAek48ra7UGGe/15WS+X6fPCEsDn4tnIQKSPn1dWZQHK
8MXGapssMW1JKAqMzDDmccBhCLEBhyKmj0LJpjjQGOJAhz+X7KvFFdXeUifYkqrjWDvz2+2I93WL
DVY+s5As5bIjvj9KrhzTu2vWwRNm7cvrFHcEs4DaA2IHEMyGjjXG/G02dLd9uKHjAef2K0IP8bg1
GCN1TvLD5OaX9R2tEeLqGevt1+xegWzOAgPZMeSBW4B/BZek7XFO5RA1OOlaRxmT3hoEMIJezYg2
g0ozHpPHtli/EWoinDAbEby6+VpD6g92ZIC1vSsC3IIMlVaYCIMBTd3HbPyZQelUWRHDiBjR077+
hAJteidPCC4DrB3JwafTGadO3R2qBPMoL1sdMGUphgkwujjko/nMGntKueWycsF960ZTeZUYkg7V
LYGrTAVcclOsM5v73njMHXYQP9gN0gTyj5VGzPimweCRQ+dA0paXzjjq5VlQPwFBvf7BOMTPfTKh
vUwSKESmhNQijvJuSCtGixA8Vciq+m4HXB56CloKkizsr1aNeR+L4JlAnpUOIne/2HUKBCBhFvGS
OhGBUgH0VB9IS2pbVwF7AHjaZMQGFhXx4LgRFMwkGU0F5e52vvORlTJzYaap2sJQ+OLVhxGu9Z6n
x3um7KqK1hLfYgZmMDGANWtbLFpTMVAhcVMVlQDnOMgha9FQXed7PXLrSZHKEwYMvPzIvGADAKZY
dxLmUKKodgOoI2BKjsnBHopijqHJiBrKfL66EmlbjZG0KnlFhUGanfU95XwxEVUQNa04s0IWjKIs
hXXiOaHJbEnSuUKRRdsRQVOYmMz9kURj/sv05kBk3+erAkWoGIYSo1iTsofMCAwkqVdFGVOhKbcw
0AJ4I2IETRai6AJywsW97qf+I+qIwpFkCwj8dpMmcJcA919V6t0GzRY3JbgPsrTn//NfcYh7cuiz
DDqQiA53RI0dBTjUm/jXhTV37syk32Cz9oCSTgwPiw6cy/hpeW/n7fpvbeFlO5JEszVb/2/qJltg
VLMvbhX8W7IymXGWwTK9GuY76+L/+lVZ4/bpKz7TKSLbLQEhx5vwmA997SXh4p7l9cD7/lMOugHj
AXfLiU4rerCjECanbVLyW7X5Mt6y1QcVoSWYNVij0AXZqaDkubChRWH9D3TCg0nRdqu5ayEVyTpF
VCsFIL3+mc6gnhwpDGd9ZI7kHk17vMqrRq8b28SKqPVupAXEJrYvCHt3BJE92PgQq6eBoNbBJUa6
JNWqDQYt1n/tEXAJ5f6PTvD7YzuC0UPhpHseT47tzGBxUCx380d3jpyMik6uvSnWWTZbE4Bdxqb5
EuCeStOOl+SajoXXXjDJNRGx8Btci1O0O+Ry8DdAri9+gDbMFw1PFUZ1GThLYB2OVPXFgnW2lXnr
bzZ2XxLcxNTGkozkZSpphBRsdl+jlybf+a3bjLcZVcPrz3Migt7fM6N8DqwXSCi0v//i2lp/xIll
0dOzM6JzIappl1EfZt37BfEo23GBgqjz8L8VJZ1dvG7zN9KYl7t6dTXsdu/rgaxr9ijRj9j0PuQD
dvsIowT0pblkwvSWinfnZ3YAFVEcFZBhMVwRcVx9fIgbsWUn2dOfLpBB/obDuOfv0JRC25Jc90by
e7SqRL2S2Z4GIhb44s9cvkNnKFchZ5nC2bCCmrHvHT+9IFx1q7pjJKLtU6eRUOrU50TA6uYQtmEN
DWbj3ybrmUtVbyxA96zLJV7rSduxtCryNRtzDt+4plzM3H/0DuBFy6ASZyO0cJPmtShdB1JzET9q
sqLuQYevgpm1r3RoszRB0aZODUSRxDBLR1TWfZUaS3b0srz5Dcj1zDvAZkFfDeEOUuQUCi7WY5mm
UEfs/FRFQRcKzYrZosVUVcidguRZNsI19XjX2/H90K75ENRhbHqQYf8NWfetgslefwnOjE9pAsFR
ec70N5B4jh9xOwT5UA9pBk9tILE6eC/ihkY6tuBA8Q4kwiSQZU2KQlfmX1bzm802eNQKPsgbFYKC
J+m7Cuy/NRerqjPdKkYfqPyQAIMOT1MOY4iKFRoAIGlqdddAtefWCT6zYdspl0hNqwpAyRB5DRcA
B051hZpAqtIT1KpJ6oVbd+bk5bqQRQnzk5XW8a3LktGAGFR00bgRfyhzLEzd9bCiqMnxtCHygjtL
DyDaFraCOADjnAthpHtI5yJrGKCKtJl/M63bvQmZCsKVlw1rFv8qwfKwoh5XFDYpUQsVc8RrJpXm
Tdy3c9R5cok01BSvf6JzKCYWh0gH2Q5J7Z7SQrPMbIiYSDePZjf+rODbX81NHV7b4Znqc3tQr+hu
TL8ubXaM5VkuYDgKScZF0oqOVXF3KawerBkFH+s5CMWUEY1XrO8r09ybVfhJ3+85MrgQGb/4qLFg
zAjqrvLMf7ftj3g/atD8jTCat4o2e/0TT9xd7Rlw9Ikny99ZOatmbPqNJf9qRNR58AGlj13R2uFu
YcnKCcUg+4XaiHKAkMtuJuKF6AIx5nyvX9PEF+jkmmyT8eJcqmbeAk+Esngsk+IvKmGkLR2p93XY
+ICVaF7KIJGeFEWL2/Kzzg8/N2X+vSicjykjHJJBtvj/uAM+x4RmMNbc1Mw5o/pDuNGaS/D/dTO+
reGKdEBvxGVg20ghP39rZr3+Vvm/MiNfztpHF8XDVd3hbWwWRU+d1pVf89mieQ8lpL1dGXTFeTj/
4XBNT1nbbz/HhObFLXyEjMr3Oq2B5uo8o22F83xTzberj2PFIs5ShnOv37lzaBulJsxayjQVQ5Oq
k4zL7Yw4luJRjaTKfVUbmk4qEdcVs4DqUOoPMTtr/HrlLSJPuxQkUF13TBLKb2BIdno1KYePLmwi
oKzyZLtNmmVl+0LltovlV2bpv6A50EIxSzU+TJW5UPP2uyRk1h5c8Av9n5geqksM1gGiCkm9axFT
0CMhYZ0YoIzswowJAKpGa4rHnmgZouI0DurTSuZ4gYx6NRox+x1bLuyqBu2QisNG6IMYGBJ2a9e8
zHI9+4xQzUIaCEmZABs93jXbPOW1J8bO2popI0nFlHLH1KUqQVsyDon51FAqx0SntAIDnaH7Q42k
WrrLkcTnZgcMbxT/HnPInHhKBl7e5xtooPdO2T8MwZMkynY2ys2XysRSb+ke19vgNtm6b6WZk/G+
HCeUlKWOSg4L8Yom/B+QlgGQRWqQs5+88yZLO0NIEAe7yLdM25CNUcWplrZKTzmFyqHD0oIpvZRG
psbDttfPkzA9UgEEF165k0MQ2xco7pp0+0zwpptVUPr1sOnd8Kkw+c3Cb79pwc6b/tYxxZ1qG3ki
bGEHrqsZnvKgXZSDBcZNVem+/023iXPXJAYDsb38AsfieIkFawKpZqbKPwpEEcVGcmU7BqLQc3E5
KjO4d+Rm2iw5cC5lyYmqYjElgI88JTgJGr2miRCFviq8XVryqqR8VSqtggNbSJuXwbHT94MbSqcE
Di7rS1ywji++mI27Ktn6oZ3f6f3otvDZKBTlN+7i7IDBIbEPz+T/AzNKsQoi2lUR+KRSyH5jRH9S
x9JDBzMaJdpfJhlTpp2zLZZJussHSGIQpGSi7bN5SXINAe+Wdh/aKUgDlgaydXJ3MFh3vf9uO98+
qhKwzgmNh70ZVNFhcfv6Qpxorjk1Aec9DBNZhb6ga139i1Oz2PTRHPbb+h5e0AOjN2D4OSYi3DcW
pAUOeVHI1LiJ55uHTpEAJP1qalViit1R+du5Ahp85eIKm+oWIjBmWMjRpNkpOLbF4aK+2fnmq2AG
sB6YsSuA/8tl+QmQyKchmV7oKG4p+Nwef5qATTldNxuzn+I+n2Siach+m2afWbLoYAauAVuiJuLI
weV01n2VpEK9pcbgAcQXkVxwQcJff87srICioEC0y2lVp5RXrhnsc0b7RSdxMlVytn7mr6Oi/irq
gbtJfukOB9Hiwypafpe9je72HiOBxcbpovGf+PYC2PCVB6DugANRGkmLbOri4zJA3r5Zv1GxVWD7
JC8HNRgWzQME1fF1ubA/8wriX4UGI0K9Bmphy+QXSwmW+W7hUWndSY+nhkMTHQGpthdCB1AzwBQ5
S/jy2C7xVN39txgGLe42BWDW6M8/ZbF/qeE4fQEpyz1Wd2R97KdE3GBY4SwQlv2dGiFxitIlmDml
jepyWTBomacOrE2gCDsuw6xEZiYCfnSj7Xn1vKKzBfrSnMSQHs4M2xmlwZPU8OL57LmwDCC2l/hH
E4txvaY+/Ah03uRQ4p1hXU9f3Nt4aPFXrZb+gxydBCnI0cm+nr403KxVyYOsWT7MsQN3gE4PXAE2
mGR2NMgiqgj/2OcuYk8n1pfhna1gW4DcdB0cct7py2SVUxRQHyBid2afUaM06Rgyv81JmjKDjOhh
d4Dd4DIuwaYMnjU/7cLyX6FTEI9LlUaRkM6Gv5ljXrvzkTCs5NtIVEBmdt9bk3x7fQ88FZEcX5tt
9l/c3KKqCARhX7kTucuOInVzRxpQmcRyjVI6qcE3TfLAoQjCxZvIhp32zg/VWyFhXdjag3g1mEwA
3mgTkRZRyQGaDmma5ySXLvzMG3d0U6c5oPFsuS3pIPo7bR2Cbg7G80LewpocS05p2+YDX4YxQWgS
whGGJkZVHFDMomX9DaLrCfSApxLeBFSrMh/DeO94G27Lvk2TpujvinV2M9sO9xCZMO4AysQuSb1v
StYojbzdCQ7GHOIi790gKFipLDjwLhFdzl4XNSo8PiRjuBQeX1dcr9pg4Xndnd4iTSotRUNoja4r
YnACUyvnkO1aDoIgIr6m+kPjRTtSnGV/F6FjFcavL8Bzz9FnfYH44ssyR1JzfF1FM7Zevw2dvfGQ
PIvJs7QMPiooixVwbmo3siNIdnlr7khxrwpLMIHTEnhzuXrWS3nUf+k5yv6UCyPezmrLX74YcOLw
JUg8Gg2UNqSju6V8IsDs7elP9+GyuPFaoFfNpLIhb8cm+OyAMWoMm5wd852IaWg2T28ywm7+P1zk
pDMaNzv4Zf7awymTfg9aJlmU10WwBTliazQzDv2QKZ+1P8b5pFsBGYWYA+nkkQWvbA1lQeVU3qfM
yf/8jd379fvIsOv4+WYdwV/JchU8CM7PI05GtHRaczKvkXm89Pdad6qybdv63J1Y8BuFiLT22tQP
Pn12Tgej32k5OXlXRHbRrE0bvmjC45rTia7rwjo97RC0HmagdrDwwben/Ti5mnnXeoM94TX+tx0B
majIq5404nRrxhLU2BLb2hxnyGsBnzmGjJihf7hsjnUKtts1SgcKpIiD8JRUN8aZM/qLeYKGLPrU
4bkgcx2NbzQqs1nrDp0JFbYGoIfJrUgjgtE0MNCeI7GF5v9BTRDxM/TZmkuRhla9dPI+iSiGKwrn
+EkTn2wAtcOow+IYcRXGIgR4YTlmzXO7FZPkGmWbcZCPhWmWIJPzzLUVv+VNAiaUBcGNAWy8disZ
m6Duws0gRykAByFF23Fd9voKok/UNH9soza8qoOBhYAkCphw7TZE2Tab4n0RyHDa550sfAQku3az
uyICBElXyl/cObAjeeuhQDKBhyR81c0VxRYQWBWOsrFO119qvO5d5at12xWaFpZuhWmMmzKm9HUR
4rakvofFxzZFBdx+TzfbgYgkBtRs0NfliqRZnCKYWvmovayRClKfN3GTxTfxknGNjH1B8X5E0tpX
BdFu+Ly8CVDwxNgMtwtoxAk0UKqE0kHqFSz5CztGmddBSdEuVUdJSsc7q77TMYev8fhuXA/tH26B
kigkeBOlXupdx/Ohufmvdpa1u9mCs4HA3j/E4nDXF2HTc+dPCMcY4zNaVGYux/tAMMzr2g97905i
lUW3fe/M58gq2Ouj/Euz7R+rXfFh76sBG6jHShC6vhnxx1V6LO9XFpB3fpH7c/b8YdYCcUmS5JP4
lywmnDTHhvJOIz0VPSp2RMPVCAhW0APjlzeAhJ80ApKUIHSQJdCcWicOBlR7duWl9+Vc0QgfCbo9
nHt8mqa8kAoW56rDoMZW7jXmV6GPpMIma6Ldsxsn8011ni7xNVflLPmhXd2O92D6WJtAqoi8d65+
w7FDzeT0bcaRD9IhhscgTNPhcV0R2OV0iwd27DfrNHkzpOMHuSqYHn2igkrtYJ5s5635w9TpO40z
NagVJUm02Trn4pP+p0aZGvOJeHn59Dn/dF9c5+SArJZr2ofISR8k3tLTldJcTh22jQc6DJE7Se2W
YvigNlg7o7p3eVSKO1vBBo+p1i6cJro/0/s382kHGD1S+Ey1nmMxwNrdJPuy2+/S90ntfzIDBHD4
bz4q9G0DHo9E8WDsK72CYFYL1GCp9fr1nJIvOEleXs/klI7rWb8DLOQt6JdPOt2E0aQIsQ9+yoKt
9Ky1niz/Ku1vdj2imKWP1g5tChMdkSzyFbbdNOciGik3bJ3Gb0i6/SQYtuNUcRecPGjzRAs94J/i
+v0Tyrk+E4AYxTgwTzQd1hOfaxZBXOzvsaAdt2EcjaZGwDg6sLs0p1eXvQUkAl2zmDo5WgaNzVVZ
aicUsP76vZ6rop08e0xXObS5OoTvJ1RaSBflfKRzccfGvKu9aneXr92ImQhMPVGS6i0nEVmURL5U
irYwhUOfCxkIXwQAvQHaYT6DBIbN6Qax0m57OxrOs6BHAS07R04a6KA5jmZ1zFFmBniH3ZYD1HUZ
xJUFu7+i2/ItgnJrIFYHomSGlXljtgiruwDPETiln9N09r3ri+xzaRjJmIGzI61Jmkq0CFyc0cqB
w7GuySN2dBzWpCnhJ/gIS3Knw88DZgY1cwCRRJQwdf/VeNBAOU4ZsbdSw8+aLeHGxV9prK01ahZf
0iVEeuOK6YgFxZNptqt7Q+TqU7pss4dykxTvQ2/dX9fxMOfuKUYzJBwy45yFC4YMtMTkq1spkDKA
DV4Vm8flwnE+JFm0Tq/MuFi+cebCtrA+x4vCvSlg7zvz3fewT7KbYe2s77eo2283QYNofTf/pWIe
CuBwnRUr9zZec3Ntlsvry8KmjE+WBW2GH3uomtB42mXzouHI5rNylptw95TuNgRy4P8iEpQ1MUQQ
IhDMXdCO4wkt0bb2MuEgad3/gT3J9moRRT/Fnjcd55SQJgtKkspuCkam8t+R40MPUVhQK3YA33Pc
LfMdE60edCQZ3g/F8NHifIh31RTIvU/kNE3GxMNpFXEr2rFdoyoyeE9srDgEpipjfPcbG+UpgOXj
TOhKF0/xiDvUcdkAMzdIXXfpUnYzwAA7YRT9pvYC7Ic4ngGt8q55665qC1gdUru0+QjrkfJRBooj
gYqgkPevP7Ez6KU/42lhCBPATPWnArRqLHPXzYbs3t3x1uQ7/Ph4W0oO5K3/4DZi8ybt9jZdrnDX
6yrzbjk4ydXgLb07Aod+2RFq7S7Kt2FFzygeLgqr7Q05YfWbrOONrsNqdV+QPXzdzebfrDWdUBXC
pryfbcXbXs2GcUkGxNV2uKDrsHDxZDkSYeqhTNcWivD0+MYHi6BpIyZXD6XLKsPvKSSoQexlJUta
Oh3TIU2RDju/lW5CkVYvJARR48WDct4sYamEaK2om0SdGVXEq0Qp8K8X8RV8D18IzhDSdCKcCfqr
30DIzxQtzCAAapG7sfNOtQKOCcpoSOY93kkc+uBaClrp1sq2uUYSje8f7G7LepMlHMyBMIf5lpD6
3qqnV3qt3AmqCMoBHzKGwDCSfRqElOuvL61zdQtd5gx+DTwtD6ux47uPc1W6M+Ta3ikmQ+iW5ZI9
i36UIKqOTuepgcmdrtH2iJwHitTKaBtmaYsyP7s4MjklP4By73tNaFMz9FzH1zWGi93QbGvvTi45
EiHXI4YEEAyUg2JTLkivVT0l0qAw+brERlWEJClmhK8W6Khev1nn2mC4NDxZzlOyHKeDzpGIzW0f
81ztUuW5thChZqlPnsQecrO2fQsgONpDaSl0gfIgMA35xS5wCJIhPCo/jjP/MYYiLzZfHSXXl81j
TkWhuoFzfO6gG9CFT2d1rZ964xJhA/RhtO94WGvWpMJZrFa1G7bEB9POybf3xuG9U5bWALprZzfd
ck3jKKYFAR0wr2NHpj34a7qX0uDOXicbbiTlKvb1U0lEVezaPk/bYW9MC5tcsTpi3GqgoeuVp4Ql
1QN7qOhzUQdYaK4HXgD+1QxJC9IyX3DmcjIw9+xiIX2mreTRg6lzZGI37E4WpLPgkBzWcxAwbVNy
5UIArAEHzliERUNyRDSDdUwBYRv+kGwUVd5bcI6yVRz4USY50nC8vixP6QE8avo38ENeZap8IUov
DnT+2qrYNi71J3WzTcGpcVrsFDkJKECFBms9zP0vdRLfSLu3pCleuh+tOSh3ewefbvZe/ZyMzZxM
NqqX6v6z+wyXp+gpzIwg3U6ucRicdeRR92sT7vL0X0LnmF19cKV5sOJk7C7rVNwX7YeMNp+p8iNr
1XpI8/sFGTwXbt4ZuC2CsxC5oML8b8oChvDpduiHmyf5h8vcSvCWNpquwyqxx8tE+j/NXTHTVCXT
Zcm3/XkvtRMV3WWo4EwtcnRNE6i6paJ2t+Oww/GBc4MmKcRbJcdORO9B6qz/kkZUAz5dj1mjhtjN
yDVd7htcmhxp86yJACKKC/frDMx6dG2TxdZG7AXOWO1o3vCXws/GGjmz/xVldrvyEFoAYSg3J6/w
QJG0Up2l0he8wn10l2tcBJxvjovGQa5OaKMvXOCZF5X3ISCjGQKPiU4M4ctsuShTCjmqejw72VAg
WlnBNlFiIvIcAp80kFZqhyjdklzKoV8CW00b/9G8BuM8aDw4+1m7oimuuxpSSHtA6LUB98oHHAIY
cLHIDJurJqTSTOmahJuqhpFLq43Ywf3HykVJrkDpuLjwRE9ptgyhXl7YBGIpgsYbmmJkwAUwpQml
68sFCFWaiF9F1X5qdp7Mvnim1Cswwaygxs4gcLgIc2b4qn9LvIAChHSE9F2ugc9sIFwlMXFUiViA
eCcKB4PR9KKbu3Y4KzakzjMNvq0rIhC/rH9zueg8x151OUNjwsVjoGmJxg5V4IXldrp/cF0xfAhI
fT5GUpPHWnQRhi6979m4P+UPuBsaUOD6Q+MvCz/Vd3oNpOUWcVrDePULYjxcZsNYNvlxSQ3OCOkJ
PEFsnWm/gK9umY6cYfYV6BzSVCjsLFTPGE6AlOHAxNbSuWaW8cHqvVAPdCUYgA0TW9FxLxyvvCmc
+irvWa4AFEpikUZQdk0quFJDwIUf3DfhF0vrWCKsZgnfqMbRGLTGavzaLDPs2xhQKcBTQ9o4gAQk
Y6MgvESyP1OeIeUA9Q8i35A4YyZbU7UcV7Q7GRGjmjxCTJH+WqNv1Y6aWAgrLFv52QFKsHWXhGxp
h7Je/FLoHdTYjJeLK0lixO4IQO4uI4anPpAxIlBc6zH7ZOlQUhyfiIG7iutkEdBwwuZLgeOvZIFB
pfZBK0fNTgpPMtwg/GJ1izdp8JzBV+O9Bj8armmwIo2M5ftyfKsSkiIDQ3p0mfUlL4wzSDGaWykH
GUuRHjGdAsWVV0amnrt31geSCap0jwfHYZGS1dJIMHOQDx+2CF2oengbKMyzj2NWxYX38PTM5OKw
VyD6SIKz07Fz3DXdTv27xn9NS/Qx52fqXNtBCiBbBznGeIDB1JCy5pCMTqhEGTfXVqGF/xef/Cvq
jUsg7OmZiZkNVPzAYKwgx93jR10sXNbArvLuXEahQjikgJQKypJLUCjIM80GS8XFx4wYw75vvpZJ
8kP7hFUKsE9Iktw/0XFduHGnFweyECk1GiwIbtp0+wfhd2arbLwrO15TNlbZg4j2K8VxTQtabhk9
uzgYpNAQEZVjE777wzIxVDfuRVp7erLarsvTxzNbP9ury8tCfgRj5qmYwSkNpKo4YyLKmyKlqs6m
w4sCs8HGM8odXQx/26OSe1G7cPbBsjRplHv1yFj6wp07rTTAi5A3qNHyCFOZtASVGaM6CZYDWD6U
bjhf5WbxJyf4PuIFh3AZPOu41ExCKk4ZQgmP3h9JHE0sx39CY+Y4isCJgLs5j3ghjpdb1hlnPfRp
+mCjLzVpqsCiuS4rTIEZ4hKbcTDwEsXaWoxgCmqnyPi+CNv9jf3jzP2ChYenGA4oASTSyWSuACfv
q2Tdf5H9mXBFTbY1YaX9I6SOWSfXpU3PksODlnBXSu+O3gQ+WJyPP4lqfPgNEc/pEU5PQlrXTNeF
ucPkujKn38IaLFxLaJQPphz8D5w6tccitXdw+3SM5xu2DF5NaxXHnCRInB+XZwo23PD4CA8xZITZ
QbWDA+zUnCPDO9Tzqqp/kg5d8aUScorLmnq07FhWWj+eQxmpQYMcTqTpczHrr6MvfOJ7N09+qU0N
FYPDoSIupqtIVI5xuZjMq+Izvd51bOb3EbCY43N6762WjEsPy1BUBifZs92XU1IB+t5bUPaN7z1Z
cV3IhE22akw3xI5U7SobczUkasitmR6/X2Ab42TsI6oMJWrW0pSwfJ1VJKZsPwnfuvB6njxWqNR4
AHpQ+cEVKRyPX4NihpGD21blo/5b0p3CNP28We0+i8lnMJ6WYwdsM5trKQNJ2UrJ22Dowy9Iiv59
eamdWmBRmEQeKAfdSeCfBFhkyRJkwazLx3C5+pI30afFIt0SSVLeCJbpSIUsYfLmDq2TPIBKIi2F
KKimFek7716Mq3neMhXLJM7bxDcJAKM0IqN7SY16ugFjkMERAfiBiynCiEk/Os62CXHf85rFyJh6
Ca0G9qxwcSX1gXS8ZajywxqfPdNndDCIPqPeXdfYNuBes4sZW9MzXxR6iFw+fG8fWYQtsV4AH8F8
3Hk5gxfMGuQKEH1SOLsUUhbfgghbx1iEgnjoxCob/XtPhLX2npB65f36m5vdia7GXpzhumb0oeDa
0/rOq3F37MfQCn7C8SHPkaA+/5rSLuS46tzuf+XJ8RO+5QvzE3/P/T/u+tb9UyZdNXj2A9IPQwL6
LX+gf+DfkFLMT34JUe4xu6O5wGpDP9j/Ht89f/HD/LS/Ve+/4Gvp/PKb+kfdfeG7cHnDD3IHwuDN
/lv9Edih3YIw2weX0eGPmkARkhR+8A0/5Vf70/FPrsx+a+b6Of8FJmX6Ja0eihXfj/hH35Q1/MgH
++X4J9/wD7/Jn6qwxS16VggMav0IViqcmfFP+8vzN3gJp7d8vf/VaR+CHX8V37n6Y/zD9+XKfoHP
UkfHoT+6/wnmFeOfL3/A1/w/ugGhzs2F3cbK2F/u2DxveFucbrzezJDs2O3lYlyzAWdZW34JS2z3
ygZPC7PtFzgfMxrtSvg6+eAs76j04dD0we4dhd72Oi79FA23ph4ecjhfmB3+UNDNiQpFsvlBZHXT
Y1JQUSv4NCti5oiGZWaF4nmWYHqMyOuaqSRvQL3tvhvf21ytqzy/HrLdW6IovyhNvawIYKqRB92U
LnO/Uba8DOKhSCVdQM64LisgyUpT1pCYXWKao9UbGwhlp69uj/04rnAwlepgxAZ4W996fRV85lNC
u2iL4kdaV8P7chhcOKj8x1JHKEy2cVnmu/a2IyPd3XC96DY76iVMtcPZDpNw+pv3yS4o3ifp1kuv
2T0hXhXjmlQsZmGfc7bU6zTZbh6xjJv/4TJjs1Et3fyXte+vGTXW7LdXRl+l+eAy50L62hmP6wcx
dHtedfxzi+t6LV/utdxZ+KNhx+x2xNYcv6G/cxy4ruNibBhJwnLCxQ5u1UwGL5bftvDDt/l8F351
3XJ+37XwG2u8Rvkbk+gmR4V73a3gRRXZ2N5gfe9j+YXCsE63HQ7Oi+ZNWjg/ihWz3arlw9t8KPrV
nwKr3Q2TC0NhfTN6ZHhVDQbCYmGEMYqkTbF5YzaUr5ANjadUppHpUBgxnB6XVQsHa1m+3a27b00S
zq/QmOOkEmM0AqT5t8pe2uCvbccAvOgR5hZ9sHrXLpjzKV9aGUvX465d3sfLouIDEBFULZrFO3ck
TqrcOItr3tAR13WWRbfSaIqVc43gDfFJyr1LA35WBXj86S9PiuWSiPvcIyaYe5kljLyDmnsZgHzd
xA2ayqBrGFOWXGTQc02OI0RrXC4xCpATUQlrwNnyplx6Nznpj19NQwgjlh9YeDLztjE7L17Ncb3p
Bs+J1o95JkOf9F8q7jT/EKFEmj4V6lJpCw5U/A3xaryuOzoI2mspDuQuiQbVu3Bltsk/vjJmCszf
KIZ9krfdySER93N32aSh/zEahxuGoMTf7b1m5Swm+Uw+ciZ0sfO3+EPyutJ5ILay6lJRAtmoYVlA
5tlrE6TBigHP19D2iBFLc4RCaUP+mebpChBkBon/eBh8UCMiXCckwkd0uM5DidvnTxLv5AW8CzZd
UaFtaBRzbrkRqB+NaxZpxn9dKI5wEZd7hO1dfuVFw4zBtNpsak4crQRGVCNMS7nXjSkDV40yrVJN
5jYi2qkezFqy1MQd09imWO3gP/A18Zhih0rqeRlit8Xf0Y1niIfJE1UYw0UXg/bj4jDOg3QNuOre
pzm1dQfg2TEsu9VWatP5Bu6uy6QCsMwiG8vyLyVhpwGmauraw57HwbRKrYIQv9LlmJZxukmRKrTJ
vfqIuiTmdw23osqerDzOrf0f2Cr95cCRvIIjWF5b85v5mpd8JJ3Nr6tfBCl+lRmUHpYhtK7EWeea
CdonHBofBAYYeWphKSWHeAu+Aq+JU6uuyaC0uimX8hCnFQaSk6qjVeqeSJ3qpSQRtJolxGEyHo/x
g3Wb9nvQXhrthdMC3KMphmfCtIfOCiXmZObTbvtVOcej5El4nEwPpXV0d8PX3HG+dLOSUtJHnuL+
tHYdmubnmla5vJsiTlE7CtPtyvDDX/Vm9ij7hLogHildOj80fpY5ez5PriQx0gAup0+xyhYRU0if
UfaCsnFEeGCa+Ea0ts6A9gQoiWk1ixQAniGBKtVutvsxhLO/fkM1eVKl6jagQmXEjiM5o87jpRbk
Ze55q3HvVJIuoSwSo4ZMHBJHB/dNHhZATzrKNDYuPZFt+Z9eUcaaco4fK6IuAQQvm8OelPZcFqxP
9kWQH/c0oqCCglxmxBPc1wXyIEZNtrRnnGNLaEZJ2h60d2hBWVM2IHV1djLVOBhTXm7eQn+6Zeu6
AsDROSRe2PDTtQMHPmzgnT91PhkkzAvriHdUcznB1tLLy+5/H2gPVAV5UuOTjnY0zf/Sj2X1muZw
mJTqRnOpvApLRMKexk57avbCZw6eJFviiupey7KmBSoU6380qCvR3Bpy7sCb3ogbIVHlXnFJQ9kK
lptfGMiccB/sM+GUgpCLPScOQMcLZjQhlNcFe4beG+vUBn4t+zHeDzx5GT+DkRwoSDI6kUG8dgcl
HKrVukwnOL9OmI6BhHKCQiQ9vqaiq5rGmxfZvfR9VloG9qvAdvlyi4+hzFa9fBD4qGjIrpCBn8Yv
eDNWHno96SEv8lutaud4H7e1duhR1M4iUKXj64rb2UDrnq+fLO92JJSqwxVevAFsKilVc1iES0pi
/JlDGMACgdux+bByAxSpHJ9aNaFMWeV1nszr4ipqh/uyYZYk/8sczgakF0kX9LMKIbFkZtZ8EIBd
L6WkIdpZdJrFOyzw/q/FC/ourD1RXNNIIsCYwhjrcTHfEtJqh8Fk/fwp0XWHLGgfsMETSGHEYEqg
/V93HkOOv4xpvov12mLJIAFiQU3w/3hdk22tikBi0VOsKJ5AYDOs9jFL0NmpCkWlix0awWqVVZr4
7OWc4DeYutJT6bqsVuXiOPPMSvXZcOX9DFtcuMXximjn82bVxIv1kx0EgGebElAAuzH5awqs0GNH
mIAgkmNhwKYQlrCOCJlP7I02OGcvuxFM0U/p9DCPDwUHAFjYHe9FEVqM/tLfDtXKEg3E0rD6syX3
Cy6b1iW6xg8aYFqUMeNoyxa3Mpf4z26LdD5Dn/b6czwh4Fj9IKUnVnjgfDOjnfjldXFs1bvRJWRq
3PPvREjqanrYFA85MXG6jvO1mZEUzLE9Eu/Jq6LwyKqrPq+CAkHK8xCdhzsiTqlW81+Xj6pTQIUb
GPKic4qSDjCfT16EwPQ82ixbP8lBu26JFxWtTtSINCtvw/VwJyUXuVZ/iewnOod4Y7JrFye4y7nT
FvgTdspxwb6ukYvw+boJ7jRQ03kgDFwOppoNYlz3ySa3tuzDULkkQz0Y1B2CHcZV824cglvtu8LM
xW/JdkBeBFLofLgMIp5d4Yx2qV0RsrMxTM+HIgmwDtvtV5J151wxcqal0Y6gWkIzEcvM5XpFl5JT
gAz19p/N+WbnNBffvDP1nhXcWAsQntTU6K/IsnwZjRtoqiljcHxRZfKpnsX1Nx9F0NZOBfv2vVki
SXbML5Ohdko9dl87Xur4Ip09dknBeIlxUweEEDMx6ZgW2s6MKZhlIEgfJfWozGXSztyKudG03rto
0cMTZnbhQHDXICrI0j8rd71Fw0kZHAA9d0oMYDxqZoxAkKnrqBRtKsDmHjHshaP8RPWsl0sPismV
R0L9dPOOZ0WQt+ksJ5SVFkwx1Lg/5PIsH2dg4GAMwuS7jAa72Yazq8DZQjwuPirX1yoyMEuQ2saC
qRwyUgrIrrLqzS9ZXdSL7C1X8NapfgPR4sWfHK1H1z5pkTI2eHfVG7zhGiaWaD6VgaLXaC+WFX4+
v1UGijbRQ7iBLVdhSwuJRqb+/rIFwonptb2ntJAQVkMA4CljMFvNl33sloXNpzmM+ZVPo/GWylYt
f8WZqCxR2yxHVjm4a3swI0K0kDWSD8820S7hpyKapwu6JoyhJdnW6F+0/dgbfsZh99XJoACgglIj
Wrf8HsYxNm+eLkQLzhIaLq6ecy86flGy2oC/yWhqsuPFK5N4WbGgJ2eF2oEZZsQay9rjFUmrqM/q
3esSPgbdnuVBsoFZbglkeXFLLicEnTCGeAJcF4wXDE2YaZ9I4ss0bnawhJ5kQsGG88GuaO3Imuhh
ofrh0NFppxUEpyODjK+vCjTQUuHZfihL54ctnCRZvnjzzr16PrI2iKXox9DmTCrDcdt0sE/UfS7Q
+8rqKxzBI1XHlwPfSdCQM1is4Qt3c7hCK4QuSfg+71GEWFNM5Qij0mL4/NWaPUEoEjiU4sWbz6iv
1thhEYkgc4fXz+SzDz5EssNQkrtM3uLxmVwVWbUy85KujOmfDIi7NINCw4MnsdvGLGpdiwi/v+K9
q4p8SeVEJRqnzYFdzz5duDCtuMmeAEUyhMkAV9cPTsgCdbFp6mixxBJPti54RYqtLy2eot5ShyoU
62PdLePFv0R5zhJ2K1g0h17x9Qs6YdFoKXICBpB+SPfkYR/fqWAbhSvGs89ZhpJtUO3ZmoDswtrB
xwM7CWnLZD4mzo8qLJEYZKOjsj6EvibqvWbg2mndhtcdloX0b9UaOO31Cz4h63LBjIRQBsDLgjgQ
TS549LyxqAvPwZKQ0wC+mGmTX2W2/hL2kl9E1yZIr0O0tJjmwK0DvWYZhivnX3VYP1kuCA1o5cCi
Up41tnJfXr/AE4WeLhCRqi/GhY9cdVIPZrtVtR3S+cZ2VCksH+X26TSvV933MmGQ0PLSc5pLe4HS
EvbF7rsMUGxHqvdj3f7RlZBkc+K4+LnqbFUhJeF7qpqkxGxp3tU4qbt2A0xHxD6mS5QU6B+oSPlM
9KQC++b47sPBOV4lbe42q8Tf+vfaC8pGb3/M2pUO0s1wCoC2KO5SWYM91yCTZQDupNwL5R1YQ1tW
RkpwoGrxDKZC5fEA4jlj2qq/2PKd218p+g0OPzQxYGfTfd/r+nYRJ0xlKGINAi0uEmBswBwFc7y8
hhEggxQOKIOjm/KFZDyjakikfWUraxW3xv1b7Bf1Mv/D2Xktx41k3fqFBhHw5pZFI8pLLanVukH0
SEPYgi+ggKf/v5WU5ohFBqvPTERrQoYkCkhk7r32MvJuf36dmHt2shXAMSEJIxF3IolO1omFOG+a
eK5vicx9KTFDW2MIxmGgvcogF6wdWVYqUGQs5q+yU5aZldAY6Xq0yMcDNzshh54do3XkAIjNkoIR
JdXNwmknZqkWhk5i3A/PkZ+eaMpwUpLZHycMpfRJjdP0ThXHZeCZbGC5octOSXVOi1XIhZ9Un0yt
YLANxtxQrs1ddtEBMtX4ZkY4M7YgZ4+vR2Q7liysojjCtSoOXIqAh0u27JmqZQef11BLFkezdsr+
zBDKCjDUoxfgIm664WTyemkDM+0i57+HVYRx0/LggnNKPP/onzqeSFQmPg4wMwKWONnDrAqygNvZ
3n9jLMTFldjZUErJg1RRO9L669XXkW/0GuP8QUQe48ZLI/APMpYeP03oOzg/0Mhy4pOL8vCeeekQ
DMc6zk21rcpwLHFZhjjDof9SxBnbVdWaXdlT904xov1afltHm1AAXm0g9JIU6P/1uiLYE2hH2In8
k1KkmTi34r4kCYJnqSntUgGeyTUTJFrah5Fhh5k/wZ/4RZ/Rlmi0D2BMqqTVXP5/P0e2GFR3LDKY
k+z5D+9XhO9qmnRk2iwD0wsIbDo85YZm6iLeOrFOzRpjLzRzMQhs4lDIkkDx1/emZ+fKH0PRf7i1
YMyOHkNgoxtQbjy8rs07Otg2tjVJjzNeDTmufIPldW+yGlTCq/CZqHJnV0e5vRu2er2UJXA1YWgM
FNjDYSBPJLOZUVdFz9g5ABQcmfZcZrgyXWQrLNrMKev7iOtsw4C2jdoRf6kOY+MFclOrKSl1TH/T
zoxS571zZye5+wZvkBiOHzNPwv2IaSn4JYZq+qJd+GFZh2Ra5KppHpnhLxNzGL7ZvGf4skkVNLNp
tA1/NCRxfeFRM19Y+K5eZHH5KW7XEONbTs+K4MuLaF8EL6p9/KPJuOQq59XJNk11JwwXJh1SLqSC
rQt8smv6/gyX4ZHe1HGo7BS0w6TdZTBwsvcMKzKjzI7XDwIzxFcV50dJm5hSvtFeJ2EwVtJXEgYL
eBB5SaRqHUcGKAE7/W8OEkEbJs+M1AFxmGTMIMH0vbsIQkJBlOwXpRP/OLO+tQ+drqPAoUFRzrWb
JCe7u0dceLivpsIk36nWkuu6yHDiytlMgEib/K59QJJl9U8iKgvc/9U/GSDh+Yt65DJnbu5vF3Wy
uK09IidxcU0ILNSG18JNtSFok9JgY4Qv1x//XTTZrY5M3bvwYB8v1hKPDm5gUWBAlMLuvxeHUO+3
StJTOctMK5re1CNuf6BRfEDJqp+//kd6Xa4/gQMtzjBLwz9lvVpz5xZL2iVvp8xmg+o0ajMYq/Ka
RzxUpB4X215HqXQ3YNE3qPkJTqF3gR2umnBK+3d1012PFQN3iFlV71G1r29lxW2vwAbaGF1GdgxC
BbrLvVa14fnJxqNUKX0ecoITOG4BCpNTY+byWAVRZom9Do4tSMh0DQdqLSPiSHei32vqoug7fTaT
ornFP4Ju/y5YqguNGuXooJ62ivyPMyw+4wjJOFLM0Bj/U9Vg/4N47fTaTzZwC8p7OoctYgu9qNRb
ZoIa4/Rnxnc/rSAlyv8VNaTi0Oze+BAojfE8XfuRDOP+oqhEYb0QyXvavG77Id26/Ur3QiWiGbnv
bzY+2yH2iKwKViZhuwTtAohRnepuGoTgkHzR9ELSP7xcnAt5skb94bY5trcasinC5vzjf2LYxhWS
E5mwrzJmPDUJnsO+bEHPKmAL9rKOSTDLVstXYCqQxbWUGGTVkYHNMq3TV8Rn3xgStw3CVbtvvMI/
M1p5ov5nE0Xnz1wWSghS45PzL++9/Rw5WDb97BGN2WdOVNhP/Y5BuWhYzHUpIJXyWe0Xdnt/jMcj
ic3KnQOArv33zRT9eT5x5gl4hWvUvAAxFloQUyP+NjYoD3ClujGs8LqknRJGYVIZ4ExUPu8I74BY
ykJ5tcHK20jyFfoUPDcYJcvcyO6pWBnDGpfznFEqLBbLAhRig1Aez+JSxSaQhZ7fwXAWeHwu0FQ5
FDyRD5/11ER1nits/pOwhmwrC0faFlX9ANVtwAgkrV/53l/eIcYeIL9UJxMd0NNkwZfU7q/UDbch
eALTNRneyi/DhwMur2slwB6z7RYKsKFiS5Ogbk2p7ToWNX2qGBPqsUlGJXx8hnYkgFVAqTIj1fjI
OrREPyCIsauWT0293UrC1e6pM8yITY0JmNelMX/AQocbDrl6HZKvXjd+ZaccATXgb2UDTryIRdXF
jKWUthrGgRaqcR/BhzLlUvyktGs8oM5BE860XV7ZWQdngnFGB/0AtHFG2d7SxFeJGHfk6GmnFoI3
7yljPBzeB0CgX5JFzUjxON5VG9lXDCCqOPoh/pAwDIEro+d/VF6jmRaR2oXm6p0JFYFOdJzG93kx
35k0QQGw23xO9vhEEyP1hgdTE+qV+r+HL5lFzd3Mw4bZO4akYqconKrdmK0OnFmKeuIcViSLpkMa
AoseDv/nk26TqPDN0b47L9578rrgqmFnzdnK9P+kPiirzS+cIqpBryB+w6ZqLXZJ5r3iIonFjx0W
SBsFOY/SiOHBI00kETdXDr+KOjkvwHyi38cbBbAN8VeIrvaUkeF5U9A2acymtHLOxAzHeRO0GIWu
aSWLnDE63EMaQSk62hWfwIZZMIFp5sxceFMQUQt5U8S6qWgVwaaOMPamr5ZHTpxM2FYBQawU6ARn
Xv0nti19CkxyGXhip3Iq428IqnLL0SVThrvrZ8r2gw4IQqErtWV2hy0Qb8n+u88OpCNfIZNmWsNb
JkM+QRjSdOrQGoFpLg3TDRmBmTjSqKe+97aoD9gIcYiwQ7Q9JHkwshbgrp24Jz8ZfH7Cc1ugjGWJ
cycVtZB9dalitmjOJeaT76BLKLCxkvEkoy5J6+ya7I8Di3FgEVA86TQS2KZFaZU4vxfAluJfaBwg
8aWx+bWPf0M0KC5C/3AjKpVd5y+Kur6t4/id5hkqtWSyU/fTuy6fqYmp8VEoaG+M6j3wE24GaHyl
75WWVru09AjtiKlzQV+dM8Lm3oxuVOAqdKnXZuyABqmtDQcf7+T7+8qOTwzLr53HBJBj7GzMBxiY
smX/UCyhBzwk3qB8PHQOljOfClPFv8bwsox7lh8sKqRqEcdKxMhsyfJvsmhVr2wF/IzFuZsnSDxs
HTN+RQyTtjMnyROzc9z6eVEx64zlCXHSKM1J39TNmqf32RlK/GXabAyXqYVjashjar/8t0S2Yijp
2Sk9+1fB6NX9p34dr5WhanWcdUTIny/YH2lOiLNACsYJLTYEm8oJWsMAaXOrrCM2deAl5aAWWiMJ
nZmXgYgYOZ1Rc+B+QDcmmFxUNKMz5ZyWdlcwvp6+UCWT7pViV8d7WrJOzzutPIF+oepgtwFgwv2F
3erh5rz1Q+DGx5WqLLC+CJeTK0h2hI/AfE8EDt+nC7aRushkSnEp5ohBWi3R0pw7d/e+4dZf55W7
T+3QgDhAyQmzmYj0uIcX50GsoYsLvP9GFCsjVLRFe+PEgMmhyXUMr1JcKJVmYnLIEXrj763W+kLg
1pXO9jObm06sh+0udSBjBaz+II9BNHl4XRHIYFF08X3QnrEoGbgmyhoi0XySPHV0gC/xTsUlDEgv
f5NQNKjgltUArHcEAao+eLnRnWXhubL28fAIn8lQLA64WhwhJ+24Nefj8RBXjXFgFnwgvaQIJoI0
jQk/W6xNjJwu00DwXAkIKRZX5ZVbFLfp2l+raIyQ9PtW9PqQi/J3NNmwEafMHEMMOI+TPTLSUyAM
z49kE3hFiD1PL5wZV9mNZWHwTpER29K9UzOjkiEKhr9ru/22uOx/EQ9fAj3o0WKjygrXx3bCiLv2
1Jps/SImmkk0SZA6Q0RCMcpan51e2XuQFv3xe4btjc4jcSY0uxI7SMdOZuFCDOHGuIUWaDiSIvxg
TRsi9hRI6ruG39K5j8zcZP6lXDTZqvj5dqfmT22B+I7alnWoaEYnwL1hezYWZrhgCwLNOucugqeh
0fbM95D78Qy35L66iF+kHBdNM9wuG5xJ+DIa/EeEAIk7KbhXjKq4Gl9Aa/6o1k0dsIeY3eQUSv7M
pHjxu8tszC7qrLhy8h+q/nTKqA8oybeygnPmyo8CmM2TpCel1edUBPN8+IrM/uSlxSwaI92ezE5t
uNt4XrzUEzJ2V+x9srtCgVVZKE6Zt2qGIpMwdQJViDgGU32BygKSpFpVPSagZtzQB/glcGCSkZFr
gnWxEYZeoHwjmBof2rl5ax4T98Hcf45QO96/F0RORtud+gLBwPJT0LOx0+ZjXHR/GLkJM6yv94tf
5xkPDPWidl7tyIPV77bavlQpKziGm/rnWEQfjfZOXT7+F4aASZmSQfOy4+3vBl2cunOAno8qU0Sg
1E6r96d1p929lkRwgWLoWbTKpD0fTPz0IwkxRUnkR8gw9+Ej8aojAFHBQMM8EgeWL7jBS9NEAooJ
cbQ3k0NstBg/TTPozN6ZD7CAlwFcb+AyEeBjiROtfdgzlWZnwYVzwWXI+L8oVUd4DqMd/b8SYXTU
DZixTYfwuk3D17WVlRfNlL3JegpuvcmLdxO39SuNBumEb3XUqICNId8LxcwOQLLS0SqjZ0yb94JI
ZUdiI9apGL1Ue2mAqINkjbik9XdtVmruFGxsMMccUfGeaHZ6IQmKVQut8fauTzfs7pSnTW1d5gTe
ORQ/vzwThauIgttE9t1AXXHeUuqpYp86GfoxxlLihp+8J9bcNuyJx/jtPXkC8UMihcn9FEqtrmgU
avh9T84vSPcaUuDAlLIQ70YjWYWfpRu1REhphKtW9UjgYPhKjHz9vnRlC08rRc0mkYdw5TMH4uN5
ELOWyDeHNYkpp3Mqr927xTxZzDcWiH7cMXGDDVHObJDaRKm0tdnJcpmX0IBPqnY0jtaSFwmAOdbz
1/UEQsbhzEyPLQh9N83ewyUfwTlYD2OSMJf6uQv5nBfC0/GeMuamcYdPK8AjkwvsqTApz77Jf8Vg
UEekbj5sRY1KN5o1rHpUmTMoiNDuDxnynH/QluqaTooLkB5IbITSQvwwvIbf8J55G4vcbb3eZKMJ
S29TskWUX+eifiGfzj6CVVNbSAZuaLUipvOc/QXEYGL/wUemgZN0fgt5AlKXJRCVAJQFuWSebCHW
uETN0E6xgdRt0nLtLf2h6lY4f8vPNIk+AzMJ6H/20QSGi/Yjc2sxDNVJg059FpdeGpkhZxcSTuFt
9p3Iklqb6lJVGp3HIJ+AoAEiILZyX3HXZ074cD2UxcH2Mo8K3feyb7LEEg6l3kb24FUeYfcOzQLD
9mXV25XDpQA2Mw0qO0+m3AInyC7HLfqhOy4nMLkg/gLM4zz8OHviTOYYunPmnFnOurzTpQEV1U4c
OqHHTKummVzLrsr4LdGgF1FffgyqlZhOEHTqz6olpNgUJD/rHkVsRNvnpssM+9osF2pkmckv670O
4151Z33Rju6BoZ253ieWMu2aw/BCawU/roe326tLr6mcun8Ls+u6PpRvm3C81klhioADcCAk1osY
A+elw6iOnPdlXC/imPqZ+bDewzjZv1dgXNYyDMzgaKJoajE85linVNXRrYxKcRc8wdzVeEfRcWYQ
81Qbwpib19GL5PRxihLPG1bUZT5Fb8VIrApsNFDl63Bb8NRVeajJ0ZjjLoMdukgsy6+gCMj5m6jS
HKLnkWFaoEfrIWR0qCEWDScshhNRo1fSLu91cPuRppcuAmYpTRcNLqV/irwDMXVJ9RWBPMLShJiG
++6JanY8xv51U5QryrgpeVlVhNZ66ER3/gxhp7MpoqdpeLs4zh0meXd2hAZW0GmJuT3xCtm3JoFl
O7qVfbkExIdStPgXno1Fb0r776ebfd3moKilBQ+0cdMveAYVFNQs0tEjfNPUEskPz0+/DDU7b7RH
k1rOsH0sFyS6jCGBOqhWR58/37DfpoyA4tIR2dJayFyXvcxygOob/DcpkMk4PaQDyMqc/adscN0C
LnhnE5CzixghZSuz6XiVsFqppBWEM3wf8JR0iNHrku3V4md/2qk+GmCbXfEghYaOJc7TDM8xQ+FG
VT27VSQqtX/AwWup9p+gJ6KEXqrqWkO5qkPV7EvqPW4Nvl9AuhtVaRsT1ZoFhKTGFlxYZuLrLluT
L8BKHobbfEjfPn4Q0qdQ+KxIPch0M46rBV9iLxwz41hHl9XGvpTwr1Xpkn20vpRrhfYifw68nd1Z
KB0P62VUzSmPY/ljwqr17bLxd1m73Q0zdzmfavsCxPt1SRDBrqFevkBYvQMlbW6rfZ1/ACb4gqoY
R+8YWocKdBVpY1Ihgc/yEqssIjZ8rZO4z8rb1udZAUjR9XJ12MjQd/gNcxLWE1pK7p6xpkInqXCa
aAYYR4WMeHNUwsHGuhlwCL9oMrTk4gPHJQryLSrcyzxNgAcPETJ98PWrkWeKhT3MPbLYcuKNYpgD
4h9UKSMsn6+/yo7uHZy0N63HOp89mm2f/gHiEV1e871FruBbcXy7pVBPVrd+0aA8uGBKkF8cSL49
RGt60bSH4+7o9f8xZEYLnz2CO3ah3f41IPPeVHIlCWlUzeRECLW7BlqEepGc1aVK2MSb2JGenWXM
SpWtOzR4n+HXRl8bXdr1gAR1DhZURb1/BzeAnbtYa2ICiuO7YWBxjSWJioNNDHRbtt+jEnU3pTv1
beVOl6Ovrz/iG3CZrSMdfNH1OELySQTLZRmRK/KvXEgLuazIpN75UU7cb+LXN0SGsDpDa7wiBgnD
+VQPuAxR6wUd1hOSD/stNeRSV81uC/Y9jDhEoFEHA6LyW6YnFZ/CJbf12s07VuUWqmLac1P8AzvO
MkH3b7vWu9mnx/oK0J3By7oPXshpJR7q7DpjHoQfPl81MikgDpqVQOsN869wYWVMlFiZxTcZwwgG
x3DE3aGw79pculyP9eoXbHNgHullXPDz4ZN91IRI7avM9+LJ4QOWbDpzq+Pb5jvHyGIv+vzwnz24
x6UXslyrsOmZKtV/Llk1YxN9wFe+ztPXfsvV2QeW6FL0TNrAapBX8Vs7xtzkCGl9wmJ9kmJYeTDj
QqBuhTUVH2b5LPDBWqy/Ftwb+TiZyxLnEtucIBsiZTHHdyGkmIAXtw/x87TrK+uAsScrjBEPb4O9
yovG4t2sfBoS04ouLVatvOB2wHplO5lunWOX7zzGQNwaK74uEcCUMrHZWnZILBPouEYe2tgj5Sgt
/ixr2HyM50I8WB/IDCsuqJGS3Tgn9m5e0PDILAFnxeJyqLwJ+4LFvoo6vmVj81IqL8xPJ5uKmQtt
RvQTvstTQAaB/tn+aYCAlbv1qoVuc03OV3/ZBIypaMGg5yRTh9cmpEpjBUgD30IV29GKcRSBpg9L
hSdBr/yT1Wp3Ab7pDK8DrnjGyLlkVfkp/h7jvic8g9V92SZ61fRnNLPaetm/CUyCZM4fZU7Pe8BK
GKHSsVC4CvAm6Em+maMBp49WeNE5Iaa4mqV2KMaP2gItNvZs4+siPne89ztmKfyCXIQNeOugXgzK
IfB5EgVgEyZL1+uGHnrGAD3y39nOfr1Mg3a6KpoMU4ycF2jQIRcx5m4c5hzeRD5BufbxzebgwjAM
U35zWA/EM3i9TX+3/d3W5Bn189xhXKG1vUc710BkGqeouLUj3lB6gPAyzo/erb2yIEWPQuJe7Vrz
UPBkBBWr7Hecjh4mHBhqeCs/eapn56KbqrejNX31RjLorQgDso1ba03cuKb0eFfb/Qjg1+U4BmrV
hqTO+yPhCTClji+caC5B0ObiZjik8c7Q9KfFvuYYtj/6C5s4LlXx1TFbQxTvvOdlGvrXZdfN5GnD
+hoDtPJ+Gc1v4ggnDw/G/Q6GyMg/Ho+3o1WFzmW7YfTR0ly84jPhF0/9jXf+hont7H6K4MGY57rk
8zFBM1B3AeOVLboosmp/2wASX1vhMb30MsqOaN9s7y1Xphr7PHjhuMsXd3IsHJl5NYcYD5Ahpj6w
6rF76w/buIuqQ4IAwOlvHCgeOFYRwmElsKmqg0w1V7bSbaQwiQ/zV/M7PD8oOcI2BpHnrf4XyP++
sI6cPfeZ4gQ+HVlfYxWPH5e6ra7HaGTC6/KwmEK/zEYnvl2CKr6qDsfg1b+akviDsC6jN9Vik7wu
Pa3BuBZgXmNhXzLe2JFWB+duSn8sg3O32JigbDJ5abvtrmU6soNOE54jqAnJfthxQOryIwF4YchY
46SB9uYxcWryvV5nwb063Lf5YAo/FKsy81lAv1g7skw2Ql/qJnDcTwb7jHFVkWhabl/W2nwvq+SH
uWeiHTzfbTjGw+PkYnFwgy2LCxl0g0casHwbjgUBxQZz1KBZbVGcIVGX0BLCtIanGppKbi4Eb6yg
MqLJB/2BByB1DF5uxLIYJr55hBoxaWtXXyVOq3AEjXznDdZN1n4XUpQP8Tu32HZ+3X43IkgF0mBI
YbinCxghoPuYd+81DdoO3gfgoAt1EDKZixFtS2MkHq8BnXGDihe2mRU+r8tQAzpUTNyc+ulDW7wO
7cNrwwoQoG2U9iVWNUZ2j1mFZPftga215fDiFMVdquW1spbq89F2aEsJaxBroKz4qS4IeKwilKvj
X5L+QkXWoCiwYIgz7FwC4IT03qCqbeIXx6R4vXnejSb0rccOxbA0xhI7g7EvpbFhjuGurNujmxvt
SctMrQyjGShylKxnHvej5gdpB4gTrAJijpJH9tNzmFYhZjPOe6F0wlOFkqHfMgiz8AiFoZvxPXwi
4f0VHqS+xcX21HUwLzwocv+gSX/U9DJMg5oUUhwFPlOYk6bMspNi2RYf9y1o+uOsg4iRGi8CWX4m
bXLEp+hisTH0noBdjxQYYpiLrNfW6V8k9zi8/fNndbuc5bdVHv+QYtoglMDLmmkVg32Tl95r4y8C
LH0+HfExMAkrCq/lhLgdTEG5yw9799Lq4zoTs0BNryA9Ld8lvKfwjANLvCs7GLycuENwvMo70vwY
U97z9wCp1uXzVPr/9tbpRhwEXBM+uBAZd1L+qT+WPYplMzVm9CLAO21rDMLDM5CJGQw/2BP4GMyR
Qhd/QnjqpwkhXnhsQtKM71eJRiIYpL/xjyQDa/ZAxqZKJrmrZxix0nrxxuTfNMmW051IIbavfPOf
WVOjB3xY+iyz+u0YIRcB5RabUd0szimvlgMALpS2bGqwsg/fZpV0z7wv4F5K09U43mBfZXKV4VgW
XLZ7+7b28htvSTHXoKJceh2Eh+PNGPawYaiE9A4Kvrbq7+2o/gq13M8/w0tO0BrCELGqdot9+IA8
9ktc8G6Ls4C1iTGGzhwUuWaykL+TqlXyymy9dwgw/CdIrc+/nk+sH+b1ESgmo1smkad23aTNMAir
vPGNTk2DKeD9g6nn/kY8B7EwDGjVLQrWfql+S9kev2i52R7eFe7LNk+iZV5n9jwGnT+kQDYGYPL5
GkIweT6/4bPBx/hfkG1o8VDvEumZYv53AmGVpbP2Y+uuH1qHaQKIp5a+bcHgZzSq6WOM0dIYsVOD
bOuKx3x7z2P7IiFxU04frRHXr9Y/g2zHmgs8XNeBFJcBdxfKAR3Iw9dzDtj83Y09XHYyYlMaqaVG
o5KuCN4WCUHwcRWxgLeRYeMcfBQLVSilb1MLWQHFi6ZVYn8IotOUKsNPrlqjBVArIv8FkoxguQ24
HGYUblcQXiCi2SVYqSjzS0+NSagZlTZN9jLZd8YYiEGOSc5UQaATxjeNl7V/L4KK4DJN36TykUG0
P8Lv19FjRKAD/byUSnD40Acuu27Ica7bv3DH6ga3th3yDxj5hNfhk3U9rkAMCrAwI6Nt2vn28mOc
+z1eboxEkBsaJ08odPpBxn5GXnS/5LuCngeSkiAgMlTF+M8/YtakBJG8/OK56x/PvxSPkUR4FrwM
Esgl8LucE/x8K7p6ray990bGvHGd/pBX/FJDblTvK2Bfu4WO43vbN5jyRtrJlET45rwKJYd7VJ8T
Iz5mwhJcSGRC6IRcFyfYyXramolOrLYBgFAa/4on0szJuLdR2i0g8nLPVvIw1dcLTR7M+JlGZXOS
HxqJSDRfMo4rCUZ9/s49sZ1Q0MFzFtkSJ7HTsIk5P4a2dWxsqqjinfbrezUnpDjCnBVmZQzFIrC7
ATuijmkP4/yWpyo9OuvrfTZREmldLQkFUx+xMAAHqEwbjtiW8bATv5ndNYXyJGk6H6o/99I+1tC6
UBexG8bcPYANe0oQatowqPvAq95IaphpNgk69g788o+29UE0ZUgLzwsLmcVP8l0SI5Ryps9Q0MDS
aPQKXpGa2TiDs3ufAhHErC9OO10XRfzSO+ss5j1ikriJUlR11+Hr+ae3fXPJY7fT4gjCLK9GGRK2
TrACSMZAyAm7gd8Lwt/oWzTlz3wKBCa6soBpYVnJ9ccYgOhUWyCbmWVDZbO22W71nNd2QZ+/5/2X
WB0rN8CXbANtVulafsJYAFgPXoSR/1OuwZnQCHP2zhEWHpO3GItrskLiReKG/qn1bjR7IGN5e3yd
tSAMVYJfIcbZdkaRI+6lBHcxmSVK6TJOJnLsYt2YKtuMoFcx2AF74e2qdNY7UcLd0ntrrKw4JzQ0
f/69MBYkD8+BBAa7kzAVYmVhFvDwHBi27UD4rzPhYAynTNAHEYP4MKNwltJl7CBddP8xinaNEjdc
9WKbfQf3Q3k3mb4m8P9YrMN/1FYiGwFVppoIIcJY6Avp8vi3UGJ5+3HuUPGhGR8w2NfFhrGGDFZd
hTIqllxT+oMEW97KHus43/0ZUMdE00wa2zBLM41Nx5GtjuFISKXSc0SX0SNWSSJ6i/iVJUQPcVPP
08qMpfeDe8a9YhOheUCEwuo+2esG3qeYsy+WZTyDD9wUNE8bIxgnKdCxiQpmClBszreQ0KILvwUO
lOBGd0HEYDlAthO4CTeaj9wBX0lju8DI0YFXiS3UKgePmVArXn1GFq38WOwE9KE91N9tAo/AuAoK
HgBrJhVZyw3U6FBvi8EDVSfaafRDI1356yv0Wv8vKyx54KiAVREtc76h3rfXDaOJnXQw98Rvuach
57Wjl/x3PUz15eCLuZV+ASz4PrdA9aIblSlA3vOL8jGpUIvRhY7L2uRAMX//2wibuU1rbVPs/D+5
I424kXogNRmRO2YVt8xYzjDDlmWVPix464cBPxDLlqSKtsijm5yh5j5/dcaE9PTxB2gVggRZAnXd
ySuzYQKeV9ZgG2ZyHPGiYxPoAiaO5XTlRxBuKzREPBNV/X4DpFykV8bEAupSDPOqyjms78cfMSZN
1OSyMGOS71zY1Fk6cXxiOo2eE+o7pw4FLM2noga17n9RrwEGrlS6NhB6jfA0Y9Tl5tXG+Nz+9z+g
FjxqmY1qF0J2ok+Pa9fDzQIf5AXtdzwbL07JDeMF2rFqRhRxohZIIisfP3pb/OY4GHt251n7MMRZ
xW6y/3r4FD7/RMzY/dETIdwHoRt0d5rnh9c1rHFYz2k4057n1PsM4JnxCezyqUdH+No+wbOxB0hr
ewBpbYg6dSza6TarOUPXbZp2aRsOuwp0mDj5sP3shz2AzJxt18sRBB7LF6ZAgkPtghngUnFm+dN+
3SkRc9eEM2beiqlsY45duxekgq6/SYs/jkfnRRak8cU4qdLMmIxB9tMognGS7Ozitc1vlC3dhsxO
TJas4du3KwTqPa6ispgs+IfaA0xzHyfshSYltDWOoywggqz5SD7uOJQmUqT2LMe44zSUN/G4Zyhm
x/yOhNDm0sS/JqD096B0Bkbp7beUbD724lnVLcVxW2tUQiWrasJupq++D5ZNMj3Djq3obzz2XexT
NTeCP2Qq8LHWzGDiVhuUjlQhM/qMenazaGMYWuGq7dvskM2Ex/LIBlJmDKeeXwyPdWJapBGz9phq
z3vkxTNkkVccUiykxuCI2RYLlINMLr1yHzWkS6gY2iUFMgqMEkta5ZDMRLRl/A8WfNTFbBZ2gA0D
QMKjoI8B+z1Iiml1z0sFa8pwbPslyTCGJ5QFcomh18HlkP8ytg+hHHD7tZ8pVuwfvNAmMeP3NwdN
ucShmL4mXCA37OGb4x3CddkTrUc6ENP1DBXoLuvqhEAm6hbcpdFiwzffZta24QjEPoNv+Hjezg8p
BcZm9ZiBa6iDycLoAYtX7pjfKCtktICrbZvlANKBrbcZDTacdwWExd3Byt62LeRcm5dq9I70iFb6
we440W3L+xj3/Oh4YUfEzRFQxUJZPq7s6a2Wld9guC139XUmZTdfPtsrGc7lQEBuU+swxSIUvJKZ
TEBBnnW9/WJc+c4jIccYXwPatjOjXd6LC6tkJFyVITbIaDv8/Jt6FNvS12ayeJ953e2AmcTYMZGv
fKu4jTtTi9jEMbr230bqlTEIu26z0iaxRQM/2YNXFePSbNaeETBzrSrsxH0qPO5EgXczo/uRQCE0
ObxCEfWW7TIiEOcm8xl39vo2Yh/IsqcKsvQDiiabkCzGkal9XJk5N/31WAsU2vMRcOhNMTvaH15l
61ZCCucKmF9zSgL53sSkOlJVZfkLuz9Sok50jE43QZTk2/kHnl92GJjANRtKtYMzknNEax/PNpfs
2tz6Izh8NsF/DLWVVN29oMnsFrBqw39nQ4plJB2SpEE+KRhMaahviNVlSrOyAeC0gzhMw1HDyvD3
dXodpn762RsZdM8DEhvqU+wDiun42pu40iVmPrkUDHEXm03JWhm0WWllI+di57CKLTlc4EZ+/AJs
x7TIqg535YIx9cUwcCMjNBuwwIJ9cj31XftHkEyHl5u3rlziUHh/bTkOAjur5A4JtG9bJuVbWrxd
x/DKLqL8ZSSex6DI9X9ZVRa37uBZr4ydR0QVD8X3+W3rkWkib6JHnxTCBqFHf4SXWtzxEoHm9p5p
ql2Xt0L8PQ13BVMIhxH9d5xhhIB+GMFuBP2Xd31nrH+QnjE6vSGnhvEitTZkcO0nLSa52l9aMTUW
hg5SYPD4P0nsp7Qcn7AP1Z6SkQhhNOI+3BXjjGnMgfUCg12GEkLq8YBhdv2z6DBE3oV94TyN/xHN
TvciZr9EuS5a66l51XwkETUZfBRsFNhG+3XIv/Xb9tqd/A9qL1RziNW9FOQRSbeJ4S0D43utEnv8
lQFJXSTeSO3kzTHQbo3H8ioIh+vKtV4bU2QQv/P4/VNbKoblHswqMg9iMJGHW6rldsnUMw9/jz8R
xTrKiYzKlLk4l9iucHOiI7uLoMDMZrWOJMsD4OuXkP0rxCJ3V0THiKrPW96NgTXesupomzuO6Crv
8w/ZgUVbiaK055x7FVbTLpuPDtSD8gs5DDRMOYSHKicu/iha83pAoliyK6PUoE9OGa3xRG8YIoJb
SRoZzB9gwDFN7LgwL8mmK+AccLqZ6x8nK7skuyLciW1grTVMJbZ4mj9MjDAQ+hSv09c4B4Pf76tr
KxiG12WtwToZA3CT3Du7Z4YGbt7QCu+QerUXM0y5nfFLG9MfcqTeAgaunsXucuxsdnCW6j+wltLc
5OSo47XiEMZEnnlkcDJXQRXJMDmO1vcmP/aAiJCzlROEck4VrCRLdEdtDqcCj14h7v5SA6hEb0Q4
lveskASZTmhBmd5C/ILnt4FHDFmWfoi9ESMHaKZw7U+lQXvSpOjp1k9GvKnXvuheZVH9UZ304eB/
WH0bMhNjBHXfC4dukdzay/i5WpGggCPLdP5XkCsoyy1+hR/VDxN/BYVobt6L1i6P+X9mKvCo/OID
EN3A0MeB5AvmczL3GaC2HNwEM0oNQA529MUNY2MTL3GdRmrqY4XeymlQAKCIsFLq1tn+neMFUOXm
czzSUxTKXFMoAiYbCxXYCW0X5HJEbe3dm3sqYuWXAl5CTiXWC6isiIjWChCKamjI3ExBbFWptCyU
sHIeRtOkay1t6MkTZG6IoxsNvdJBvO4cqPoIpA/wyVbeBLR+JHaMKx9uJVFh1flS7+NXSwencizR
7VbEgLBqSZRpQ4hKgwtZx4ta4EhmepeLUxI2FKUwsQLevxicmtYYilhWIyJVPsK4uvSeXpXgBkZZ
ZO/zEu5ikH2hVYPOlfP12cwrIH5HPGx0PQFhCgWWVfEMKWlAZnGRj+iax3n9E8fUHNiRKLOZuMZi
332h0OXkzkbYIJPFLsE2zzwVIyJ77OBvbeBLrSqbooXRIWYZWyBUrair6IzxJSSeaunr7+OST7d2
XmLsQ5d1u7hj/6Idou3VCPD2aSx6ok/K1f/crFQVWXko33kz5UaRTofdoTwOwC3lnvycDZuFajpO
l6T0FG/LYfs7rpXhYtGhNXOZQRaGdfNicLLwZWs59Y2PeehNZou+4tcxDBJoMLQtlBIHa3uFiWF8
a0iIQ7R8PvPmywLk9/0pFGdfObARkkUEbCeLFFaL75T9Wrwxcwlsp2U3I7rtr+GhmAcmQ7cBViBv
wQwGmU0rh1uqbLGaJdnOBv7L0efChzQBHWd9xZJTWgcSWuWhsk/Znktvc4KAbTGWgJxW0VubimCy
3Rcg95/1Aig7LHa0bPagoIYnscGQx5TQx4Zec69lQSrIoNcvEJwfKa/wZfo8gixJdCt4UKYTY2ld
yL85nj4dZ5/sH9d9KZs/M1BA1CLBeY1n8pzHfGNZHtGtajJr5F4xMBpG/BL5mAksWKQRLyLUk0+I
ILa45wcY0SKIK+QEm9QbE+RhH2MIE9Od3vg2YfyjFII0w4QMUJ2sn7GiJ6kGRqhsC3Cr3whqZvYO
YsDcVHQGNMLCIjUuXdJ7tgBl6rv/OtAzkTSYt4jCkijoFiqDxLjSCKtjPNbU7CeUcKI+KISv0ck9
U9+cWXNPPEcs6z08ut2I7KTg5LTxiqns7daN3mqSrRp4WdA0YtQdHxFGYWwRT9TS5jx0uR/UgcaJ
8wihPoeS/LNxNl4GPMGBl1H+Np59LqHkEVOdBffgQvXy/IYIlml06Hogg1eyM9Wk3Dom+UWXhH/o
N1BCv2YeM52RLYT4qAtlHRi72Na+k5A7c9Bi+mw8/kavIztkOdrIBGsBBVUQulH3wZRcVn4vogeI
lTpLw3wsuya7pkcxse14aESXFmvI6qtPjUv0d0qI0pkHc1qsREzQVKbgQY8CAgvxh5932Cdkw4wQ
zH7fDGTuNQ7I7CjyzegYr4IxCm7DcH63Lu6NGB/Qd+5M0VsqswrpGZ81ai769ePzV/gIo0UAiDsK
M8gImgqpTSdLp2ydPLSnunsbONlfc2IRiaZMYQLOKFSMnGdzoCQ5r4yPODLmX/mlvGpfdW4aPkEJ
3CJi6/MX90i3pYtjyYC14OWNge3JxW1hMKeH1V/xOwD0M8iFqBXViPaCXcBnB63kUqBWSWeOclM0
7BX8YuR+mkKoMFFlK2cVRUtJ/7aNwUeZ1j9/vU/cTFyEAsaStoMgPIhPalN6TTta8Fz8JMa2v+1f
g1CFIFf4+YsWR2OGnBjpUw+kL5cGBiF04l83zSq35vXe7l8qkknS3+ev7NEAD7UnVCQFjKkxRf7x
cCHO3Roe9ksld0GuwYfGw3xfBrNxYf9dLUKDtuxPScuqVGU/egidUyaOSQUfOaeGXYJ1xkWETzKt
zE77qqbzI+wk7FWvpN0VoUrMJO3sQAj6K8gfYBhYLF+UJScK9hGcKF34YmDJP/8pjSbu97M38uAq
OaCGaMYpXU9zn4ciHMZsCqmTpMvdw2RAd8sR91GcEmes/tj2LisGn0V+ttpiZu6fxAw4VPbNPiyv
pUNU8O1G8Xje0sUMdk+vL+LqoMKoP7BPnkKUO0foahUF7EiPz2mq6bVsXCSEutfOQZliNdyTKVGd
KgxIWxzadY0bwVu+a+VUtfbzjRE8VBO5HdjQVI0VvKpYaFTST8uIXCiDZ+Ghw3htxjdbfY+qXmms
I6K46NCSM7PIx28BVJQgIR8Gzigmr4Zj8NsmbxH6Nx7oqj+qM5OyLlYgyL7/ewymT2Ymz66rBDiR
QPQB6IlBq6GBw0l4sUQeOiEGUjymf2ANeurZQLUjo0U2FBR0XOVJW+8dPe+QTGSqS36tmsNIKn+K
0ZELfK+Id7UDJnLFUWP5TwaCaJFTsjRmr/o0YPKmpVG5KGjm6I/nl/AjzASOLQ5JskbTL6GZT/92
84alycOiU0o9FBRJVFUCaYks6E3GPTT5auWkRNth8GZ4p5gpc/dkQSMTdRkW4kzW7SSt9fPVuzQO
5Qzbov8j7VyX1La2tX1DmyqBBBJ/fYgdO24fYid2/lA5rAgkkECABFz99zyTtJdb8DXe2VVeHeI4
K0KamnOMd7yHafcp1byjHL+GTkDlnMIWvg37XLBb/ApTmAIQ7lgJEO8e7jXpYj/Nj4fDORk+I6hG
g2IZDmwSOLwdfz876bIPDnB/p/4yptsE2xMHYjVCYHNAAnWzDbswj+G6SHrCiYjKPGJ59oqPeJbW
CyaBPHoMAnWrTTJcff9h9m7j46dQWlTp+st0E/0axnbkNsuxQ/3wn2hXvrYQ9FSWcNYs0MOEMGqK
u8cXQegRHu4THHYxjQSdN34nfZubst1vhvFxP36/hy7RRsGQpd7VfwpzZbzBXQcHa3r63fFD2TzN
R5uXCSbfIQwANvE2nv0lEKIhUnIYMyBy+cAwgnEXqsIxOhRq2ZD2hiI86mAdc4TCm/xg+wwP/q97
1wyUZiQepO+y6PMUe+jxdk9jmT4vKdbYvqi8ztsT18XS0kchh6ykk2S8m/0Qk6etzZE9toBj4C8m
u6cZeBciMcr35EM9UGtEUxD6Hyii0rhU1LoiJLv6hy3aPFqqFioMbLugyEhKngTY+xkEhA7Fg9Cy
OvhX8oeqvDO84cZgKiAfFw/HFMkELSiO3L2mqT0kvKKDQ/FeqpwRIwiugXfJwwinpZOCEAvOs7L/
0c5Q+ku0JrWbibIFgCZTeDJ+NBdNQ64wqS/5F+WRy16UbGt9ErxRrVnY0m/r4q+9qZLQkObCdQGo
intv6qYELKeUIcVj8GTSFi+Ox/q5MUnwzN9k9J1MV++yYf3Val7Pa0trN0PnWSGXg+bn8fUfHCv7
t5gDJEJtiyErM8CH11Xsh8MjobWH1+26e3JITuwQNIez6csso4I5crv19QKLwOiOWamnZ4gc4KGD
vzw9bjc/5bhiQ674WKO5Vaegw3IyXcBnpxr0m8kLo6h2giiBftvRefP3xHU+dbifTVjOeFCETh2T
HvRc0H2BSNDxlmuaF5j6lJmvrOV8lE75qpbWYotifTB/64oNdi5MIr1T7r5h62Antu+UIaCTeNgL
V+yLbDPRkmvRqxFRRB4d/9Z0oATEt8wOJvh4T8jcjJbMuZAnFDVwzQHDVg3oEgosz4wuxT0F22JJ
eEQhglhzyurymMwnr/fLN4NT/ptYl4RZhnJvB2PIfBuoPCZsNO3nexwsZTD3+GO9VGawAzPK5RFw
5+Ao9VnYxWGzaQb1YvumZP1EDD66jt5e1xEsLPM1XCTONq/XbxUuhDup3xj42I8hzacATyHNx3C+
wP4zbAKDU/9dOf/WeTJ03JR82aKEab1z8Olu8DKGUqRTiMmPuvRIX2R2iOMPF8PbaocZVYffo3IF
qEB7gYpZCrXsB4Ywn8QQgpHISWk3w4kif7OooierZPM6YMu8HDJK5SZTPH/UcrObkx5rYAz//j1D
pBsd/w72sLDausUkfsrI9IugVsweLG9SVisjt/eC6u4EOiC57UdbhJJ1Of+tjNmoLVU90r09GbS7
2RjWFZpUeSh7/iXG0+WRWZO27Pj/ANAxvsMs5YThk1ujSnQJRN9Rh7sF9t5fkWMZjsBLF8ZTRDRw
/5oh4S8SqrgAfCkRfamaR4WD3gwOIHajHC1mL0UnpA5ycuWp51sK10P97jSmY+OhxJIrbqxDt4+L
y0txqAaXhTnd38HjaYcYbhGlWH/Q6+II/c9B+Uo/0XCuEX4AC+OjU7MtoaZqWxzhF2vGsYLERmk0
AMs3LuzKfYPOTeMCFYsOpg8UF3RKg+KQcGEDmNRm1qHKfiMR7d6Lsk4ijPaWAXnXFGF3OuICNXzB
/QRxI0lFWzvYO7dJBtfOvfF4hJEKxh/McPsgU5UiwG4P8/XdYVG8K6r4s4Rlt0fNMjQ7c1hpecHM
5RWq3afHSfFscWrvErZAw1VkEgU1GL3Kps2fTo+Tl3GNgwAva7LmJDxBvQVyC8jZAVYJh2Ebr/58
/CaHQ+3B04d7i/3wBEralKff530Rz1BDgN5H5BOWzze7qnk+yxpYjtQ/Ux7/Gh6gtEjHsWpdtK/p
sH5BDZneGanuoDJfsbFqtpipcmug+wPentY/r4flf/IZ5JptQWWDqRNmlh/lfYXvnarrAJBMllgS
pJ/K/QASDyQiHf5p299odqBHhLxuX+HBMvrb3LRTgXfC43fhElphoXnAglfwgo76Irlm2kz3m3Sz
Qw5FuzlitwPYDQzXFBTNPFc48TpolhNy48BzAxlRNUk3Vt3AAQLAyf/J57CHgE03nWfz9OnmjxuX
evFWQNEkKREuIWMGAKEeCkQCYUpcXb6Dky7fkhEKQfC4n4INYs8czBWF2edGthh+xxcwKkeTKNUw
gkKqYYR+owFqXbZmxW1b1ABq64QJpVI7EGoMTiJ7rGnGHx7/FhfBqew3yDS4UvB8zJD7jV06mJKA
PaqIbxnyOmh6gjhjG3nu/Snyal5TWo8/rJvNm1PWPg9NEzicxY0TnzpO3hIB8yKZ7lDq44KGcZoa
C22o9fHW5smTrlvNvthUOZNjEoHXHAUJI3JnhR4ut+NJkov91K9GbgrjTvYtoMSH5Vq1nmabebPx
9WA3gC7ts0Fn/26wyPFSpluQa6FjNcJLt08HCvow54xlPLM8ykVEPb5LNv+IzR9b3oQjOfq7QCOx
G+yfBdqwg7wp423nunpniOm799UHwH/uhO2v+Kli0+zEfwVmgU4PwVMOdVNKudfRPTlQ0NTNAdDt
FviCW+rDBgRErqsCEFPh3h3B55pNdDW5izCaCqmYtGBlkb7MV/OnTE1fKddxEWBC8LJsRjWlG80K
swZNkIVaE2x4fNSzLn52PAxS6HrB8QabFA6pKHsR3k2YH7ofGF1+H/VQQFJcLrLnFqBG6mkYqrDH
3a6eUfnwzb+znbjAVnrfuseobcpjjJVyNbvr6JEDr3Q0/RFVIVbuNKU4wG3Ho5+YXjxhu36lpGs2
XryHbcmxb1PhC3hP3vPof/wFvAQHvboMVA2LsnE07iPdMB2r1eCwHt2F4pNJjVLgbhlDuASbsH8I
RQnTpBJ+fnmALKAG8yyk3bbv9YtzFhcWMDfUgc7jlxi87x8eTVyiec8jyA28Tb3W8hTPyB9MsyTY
24YcEHsdCfiCghpg1u2fdu71ZP0yGrU/WVpGkxnGFZxJdDwRxFzVLoM2fjMeo0pjjJttSXg6VT/v
p9UPiloaJ7cFCatTLEPmWfPedyIQJ6EXaG9nA3rji13MQbj3FFpYbcE2pr7pQy/JeAvBPprdaQDv
F7Mydbez8VRsECAKYKIc1ZpQRrSvX+dr/ofvtuapksM1OytL5cn0aS4fLcTyWfmijA5YXyHXoW/z
RTclJ3gUKd/BI+HxL3PZNfNl6P9JMODYZHTSf7mj7tiuV6PxXX7i2OToFFcRO1Hh3bGphLAt3t8O
HabEfrvmgG+dwPYHgy9pB8/mdkCYN7G3etJoCM0NZDOlx+pdF+yewQ5fg91diXewLvvBJpcTMRwh
rg6giLKiubH4psFRm6AUKlkzLANEllYiBkdh+jwkWjG+tAi7rVu8xOKgefOmjxIc+abco/61xot0
PR+1TCwj7hc+hxHmkXJhNPf2XYxmcNL0pS3JzWWFYFbDSrFjg8UzOe1fbkb7u7Px2hEpd5EaHvCW
tIMbWNyFWIutPCUtimsU0B72n3a8Sff1utljttZSpoKmeW47gVLfJFneEV69b++6uoHtx2aMnHEM
tarKkEahZ/Ao6mJEGqa0ovHX41B5hgfgbW+7MFLsrwKwTeLswQ9TzBoeHj3t7jDbTQ7jSdiEQ88M
UKjWJ98yuVezySrQflM8JWHGLp/akIQgXv4HbFYPlCSgJwcqUbaKjjJcyZPREhlNZ8cowUNnu0FR
qRA5R47GHCXQDJlqOVLOaoIc+L5Bw6GCaztpiAAevqYX/iFC8BHqYpcg5AfHAOdZvYgnx4ezditK
29kUq2Ehd/9PfI/OY8fDpyoHDWQ935ewx3EMfWcZkIUID1MPekUd9Zg9fQSkEJk4TrcS4mUrgRM8
H1CW/M8gKapdjaHlnXdEBMEKMmA0wCmnEqcivCPQiH8KQ3Kuy/f68X3lQtvoSvv2yfXeiQoxaIop
Uvo69PxpFb10J15vt7+QjxVSGuF0fxS0TtCWS1oOWz6AVI1LewD/2fw6LNjnsxploJxBEAto2PmS
pD9oo7BzOAzKnNvK7Q0m9LfP2SvV4IOv0asCqma0x6IoHQe37tBWQdzgxXlVjlGU6A0wYVKsVKar
2XcMfGVCK3YmDKpjpZCGk4ob99f/8MWbgaYPG0LGK8TVPXwzmsUQtcV0QJma5r/l6ElCa4dEP9sd
URLgXgnqrMpNjC+okkSPtoP9D/cbpCCdeYTSdFxL+X79Yt/MiQYFTYzXongIE/GvVFj/+NVfO3UY
0U9Tem/4hBcU/1O3bsbrE41AKF/+cTXBUuqzaSQ2CPcmA8qGpXg4ALKl9m05z701iLgl8L9Ws7DL
kOikwGt8MXMtcJiL4gP4rNflG2ehn8TIdoTE3UgqXELmm/zuDMw5+Dw7kG+PcF+7OTTRQIGiotfM
URUcOnMmxmwvUH1dHDbHwaia7fZ0wAHsbBoKGqbbiBuq28C/qxnTyYSjFAIzXOaLzmawOVa71TgL
zpUYyzFomxO9O0T7704KxKqbbXdkpMGEVjDLYFCJ2fb09xVji6I3WNCz6/+LVSFAnjrtxg+01xuf
4k08Kman2Xmuj0dwmPG0+a/8FSkX+x5tYjTgHWNVBEoE4xlXhUignqXpkmrwO0YLV3oBOnWjX6Ek
8alX8cGu29czqrhglok5ZoBoJ4fFU0Yqd6BCTza8aPgG/S5zPXRzeJKSUI0MZfNDmGRzg1N2ixAv
8e9eJ9RFNP6U2bD0etfXTI/rNB9mmzu7sbBLOfYgJF7wPwg75Wp53nk0OdTqCpoa+HiaBLlLKUC+
XRldCAg8Bbhn0ARIjhiDuD3cpU7ZdLRtloPkzsw/Xog/kt2Q5AhYJIZ4Ge/C9NIS2pMt+AZgyBCm
FLBh3APsHi2acjyEcghTQSUC1TlMPFCBBUq0DqWc104g7lvmaA+lUhqcwqWooWylcFF16hvYtIdP
hpU4NRAc0dnW43lTnj7l1eqdkPXjS/tq4cUYGeN4aB3DcX9pF8vtcFhOYLhSQL4SpU1AqErsNWvY
AWL2YviGoEQRWS/4IBmAaF3hA1P/oHzI6z8Lr87pTm1RYn7NUOE27eHauQesGMIW8Pzpp1QUwwWK
oAnG7m6EyVLjrxXR2HirG9DuzEnVmoChZPSwQw8pdjTh3+7/Wxre3qKDR0/v4KMaGKeupwzwqbdJ
tMfFgUKtxAT0PYjLO/veQLAcgrocV08yXAjM4LP83rbIxhmodEdHZ4MvAmilxoIyUaz0aoeqFHBZ
h0+kkbMup2yV/pXtGGyx7AKthoPdmZKsFM15ozVLKz5wLkbeftSGFsCiBPHiT7+85UiFv77nplky
Jy1Y9TSQBjDY6N7f/YA59M1AmSuNKUyUCWgwtGzaJrexb+gWxWYB4yKNmuCybXWvC7SUkCgGoFmy
uDC6T5jphbhq+s4tk6hgXsCO4FhAtm7VIf5KJzxDIrhuo0nXjv5MmJa6hVNoGITs31wkydlHuOW7
0WtHKQoxmNu+nDRLQhM0idd8rcnfZaOcPgQ6EFlDHdPIEBSBbggp/utRvGmeD1bRLUxFQOJiZSGH
hEKIhj7pk51boO88252wRIYvmt1TPfRJQJFuUcJe8uqeEezRmAzg4gK43g/1vWsWTy0NxeP7R8hN
v7g2yBPBygFzhF4jNJieBsfBpqYR6hjz6nrAhhnWvTkSW9oDqA9b2Dzw8T95QskjOI2PBKVSipIu
kE957DAsJG97p5HIwDmnd3fJB0CCYaJzYREXWsggMCkPpK3SozQo2JXkS94MKlVyDBjoPO1mgJbU
BmESt6/fqWi6/cpfhIZyijALx8OC4T7rJuu98lWdphuy47HcJnbLhAoHScL74iJlguEyQ5kTdYE+
L3aDHXbcUYKP7kHHOqSaeqewwWdYSuuNFz2L4hYhaM7BEmviwcmhb0oyb+E2Vnez9Wb/pK5hWbLR
tgxvjje9X669q3RIEPwgMHI69h5oNVoeYswoObLZOMJYE86wU0XlHyrkMvrEkraOeNZ8x1hFjBir
sRon1hU8qQlqUyDhE3c9HAHciceX3Fi+RH/JwaElhpOix6T2h7sJIYenuKGsvWNkh4KHp80x6ZWG
OzyZwTTYBnQjkJpBGg3dkaHgCgk0dbsiXgXGbz/JUTSR0ScXGD0YMEsscQXq/Cmd+1hsX+y7yc+O
mchifu+ZbqaFU9RAx8SKoqC3N+UqWQA3S4nG++5UtJ8lshXFf7pd82RRNS/bBM0Gb4pjeU9zF4ny
LdHBx2/TJUEQUjRLEgd1iXjwIR/eppRyc5cjenstXd3I8GgF8Rsxq7RTMZ9sQ0REKo8I7QAgn1k6
8HEQQJGMAoGineIp26TklkH7/hcXN4xGmAnKJiW/5uHFneaLeh6dks37XV2/rSbli3oIIsCgSeuX
mgQQ6rOfT/sNADYwBlxMxw0SnKIhoiwIggGBBHT/Dhj1soMlpdDAKbijiIr6222zXACqFdjlWGL4
VitLrI9Ylqe85bRCW3YTj3Hh4o5nn0HJVeyaE5DlieZJph4gJ6ayLDhjAwWlxHtkrYieARnKqDyB
NV0ugEdmc4a9p9eTVQIbqHrbzkfLMLsJMDK7djPGnboY3tLQXDnwpra4YKsJdD3Y8w+fAf0/E9wV
TvuBBInT/j1WpbArO8LeSTs8AfiuGuDRbSnpc0AvgpCyeEJtfvP9vrJwsesaDwEsSaFLRv3rao6H
DTzrJOP9ZteH2WqFVx/RW1CbK2INZRNzR6sEru9TFy3/VMejubpcLhHqE8OtAqnC4+v2ylib/7Jx
90518QHo3bO23kcok0fJndl9IZpY11P4MZbOrpNsPsAyijGUorcjhQT3sgPd0slOXka1SN8O0r+7
f8IMFCJK0JXp4qktRc/CxxiGU8bCWMdvJDsFfJYJuD5NRhxucfUJ6kr6N5kIJ6pzTlZCAdDL64D0
fX1TQG8e7r2kw0kqoj6KhkxQHq6ZdrCfR/s2RxB3P191nICT4ybZfdokM4KeMLEDu62xhGOaBh0M
SyadLW3l7QBtnX15AtP2aFuPnppjMPBUsO5b4eG5XwyAF6WPHT7JGXLmSO0QpJyeN84o0uLN7tTg
A/tFhLOLcaMjiy7Zm3CAqqaAQkA2ZJftcFQ4a6S4iidakzoJk0GU0uKpTrXDElaSzh5M+eAjbHfH
T4KiOnKT6fDRHA/fWuDkVyn+20/kR+ppGsRGcsALzAgeX2zXXlCiDWnVsU8CHu8H6gyydj88DMvs
jvbmuRL3cO/+KZs1slUh6reTGyF6ZgNtp6PvTaizAKFNKHv8uuLLEoHDl8Er4ouRFXNvETQpxFl4
GuPQPAf2NCWCFN+6ht1QQEZiwC8AbufiNKGb7d+HO8gasNTfck3Bm5ChmnuiHQzKNlRDKFywe5KR
HuUwQiCuWXr4RE8M3W7f45CD3lvQUsEhLCPsYkra+y6DVQ4PcDsER2UAHqbqgAAaoMgUCHogNrhJ
lDzBmbLDKnbyoVnvnx2So542xyceAX7b4OUDOGUn527fzIfvD1tMciAxBsPZEeR8yZK8mkjdP8vj
FcYP9jLl7Bff5WbRfpaPr+tcmDtzvEWD7A0GES9sZDtM20IfC6AEVeNTIDCyH2AWz3S+fS/3YDBr
3+831Y+UJp9UJ5wAWa20zxaOQoYi0lAvUJ89virGl1gUEA/bNWcKshB8Fx9uDcVwtshzQLTQCdw3
eVb39lJJRwJxRynGkEBsPcgNgVSrjPQFVoNHbdaunqT0t6papLTheIJ/TgMm45YB0UH/ZjUb2w5d
hkKZkkGrvYXryVDCAHc36O0wqoGNh70dPCCNoPSMcw4n8GKAQDmkPp9DlNpwCGM48F5xkFSbQavp
4x6/cno+WA4M8Z53k3PWpe2ebbRsqoIxzXeUHtfeLPQIdJ9QccTMHt7DuNosm0HaZK8d2HVrxMQJ
glDuH6kLL1bd+K0CPjkrAulRgaAoKyHkaO4aWDrItWQUOWgS8dvOQdDhUY6OlJ+EHO9fdlPs/uXl
SAxPoHa7oQWjM1DW2wDllQnkNIOqkrFbT3i5+gBle1hN2qxLmzCmcKtwBJ3P0Ewflh9zXIBFeYWs
VSyEZJ8ZYAYvhmzfdlQUT+bIWgLMi5sZqSFPm2L5uh3vb42FLpsKLnQkiQRFCDhA72Cv5kc2O5qD
j6684FMGw8a/GpakMiQM6zjLDKwShgaNeOV6UxALuklgsCc4zUHDfozFXhA5IbE0pDdlBv/423b1
xk5QomL7gV8SuNbDldLCi6QYAdCJBkTBcDO3OKk+U064zrpXp2zB4QB6CZYSPDlJ65OuNM9Q+MUx
t1WBvhRaO2SPCtnNzklv8y0uJ25qsFJOi1GWMlnpyzOLIzEsDMozFizkpFP7ud5h7BGKlKa8O61+
L1PKgBIJfljZkI4dtmjEHpXA5noXJYf0RUYX5ixLMW1wKe509oL7b1ahPpbysGzHCliStyXnl2Up
X8OkYaYUmH0Aaffu+KnL08XimN0ty+2zIl+/DPbz2jsSfxrB9XYnsjKZr35cT/MX3u+vOISsNy2h
HaJwuN1YDHZLDw4xL23K1BycHQfu/qU1g3w+naGjoJJHBzbjMqDueXAifnq9XeW/1hFjWQZFUr9q
rAPIXKJrZo4RUzLB2hNPkaZup8UG8snyKKgPsKFL4egXyLVuXLMIe++ahxFxw5BwYa0QIvDwdrJp
FCnrd4qxVYnolGMBVyM78eCI+Y86QhaOaLsvnHioxUTTtK/Xo4oGavbFjlBOSgUuoXJFlmS1uQXA
Xfh+og4akvoCPYG5IPhg/1oX+0W1XBwBnXN2qxbuqjfX8l6PdmI+3zezw3/8AqolZNcIryZbxgii
dVIQCaZW7+suIuBpvSC0YHsrCSrwzpC6UCwAFaN2sAnQyt2xgE16QriqW4xUPK1pkz1UXhBu3KP/
KpLkzzPvCCQMLr8jOrn8XcVWNm0/i5QZ0hw4Ahq2/U+8j+oZ18dBQqDd6fDRc+7GA3YH6j/gcQTp
xDx6dv6e7CWOB8t0t6a2dlFa+SvJD+EQcOMCj9RtNUMl1ek5RwEE+fK16L0vkd9XCr8FUjUcvCLG
9IX4UjnhrXdKqU2LcxJtNf+XV64mBlOJKbFNbPr8erg008N+vN1g5/Y1FFKxjk/Ug0tOlcwA7PN/
pG78oCV5B/Bj1edMJFoxBkSQC9PyaYJHtlITKzfnJKqzrB7E3L8DVOnPRjLMJkFige3YpSCw9WrZ
FDBptIzq9V2IN0V+rHOLhVPN2SmBJrxKnEVKAsUY1VooBHN4rRpUrsLtmc2FH4HiJ+4ozsYQNbHC
6Fc1+5btkZo6sKDzA9RiE0sjE6McBET4+itN8a5KSpIcYP0bNbiFwlCvGVlIFgyZtAdAYUoE/XCy
Lb+HgYRFnsdZ4A1wp+3xJIM5OPCOuzmIgKvObfZQcBB7CBumDeSnx5fORcvG2AfhDTtFBkMMRlPv
WI5Xazr2NYiwoxRDysrtcgyNDmwbdmYEOUluhrSwEolRNzYcG67IBgcXyZknuGsiF7cZSxfMaK4M
UIuGjWmlbls9+vAgPo5iDHSa0LTJp4NWQTzXbvIBChG5AexP6fLjJtv/fsQHns67w9yz/bGGK6oT
Z4NEljbHdA8WtLRnQ5McMNh61/vpL4Emrb8HC8sFH+0nv+LH+yN2epMnaYmX5pkoC7snZ8SJ6ubx
e3/hqo4pI4Uz7Ahi3Lj/fZf+eNR0WLm2oPHTGiB9ivMbnYZOC0LXTpylEuhW1B2ZcSVLSL9BXQ99
c6tpPQeJ9LEQ38tBbTl8m+p2wZANl4nf5lhPiBiizMPdpSgWB2K0V02Y2dd45kHAQ2Q6Ai+RWC+l
wN5eZ6Wvht50IFmM9an2sJ7NgelGyeFQ5zbKdesS+8VwU69hHAxmiFBW482TeLJ/10F+Z/5FEwcG
Z7HT7ZB2xfmbVYFr4mD2IxqI7ZNgqMOxbKckUKgdt6z428v5+iVmNJvQeLFB7T/s5hAtmnWyPqed
BhLvlE4JDpS2OeWc1Vwxy0YrUxYY7s6YCBfPN+345aaY/8cmOtCgPULse2gfH1+LF8VieMjfXF6v
WBzko3GRbcab81idptu4bsdcOfRiQQMvr4PD5AwiHBu0aVsiz2x1rLy8dRIzvuPa/G9/ezB7bdjh
oyKwV4cI8XABWuHMipLMYxl9zDnwrZssV7KY30cH5AFrWnaH/UeqjhO6sBD6uI1MdRsbnTdmDN20
P8xqt+LVR4GZwfi2fqxfP/Qvs/eecN5u9tGU1znbQUFazfd/cLp8tICaLtsPVIEfg+UiUsIuYlQW
hgOwxVJ84yWPf0fP1S9Ze1c07ZWBVU7A0nwHm0XSiNRfO4BkGuGaSrL4UxlXYSTgxJMX0zLGZedE
NqIIIv7S50v9UqJZlB5kPJTNVzTYf9gntzTUMFGvPemxlPAEgB/+2MMnXVXziLWfNXfdEY+eN2X0
sSyBoHAhe/bthy1+p1viYkp/nT/wkz/Er3z4JiMzwD/P79W/17+f/xE/v35IaDz5Z+2f/LloBfIH
6eCNNVz1jJ+9X8QK5h00GX+fn9sv/JXfOP82H5K9/5Bf5w+E7vAZa6tk/YY7xM+s/siHbv4MeQb/
dvbi/JGfXz9kU3/z/JMPofRqiDd+kXIOTAnVoo3nbyg5OdOqJXsURorP+MyH8+80Ob//56CFR+zv
8Lfnz3z4+osbyWduLT8f3z4ujA1daYnFc0K9BOesV8lV+wlMkv1hdXc6Hk8/rCcndIpjMPOWQdQE
lL9rBr/sV9t32HiUT1Zp8247nj0RAeZP4QkMaz+IlYrhx+h4CIpn7Zns98NrsgBKZTTfLhApo98t
NujMlrc6vAvOYvgSIc8KfBRkpTeArPJFMtkNT2jbudERgRvP8NnbPcfPbfo0REIqSApmgoQqe6YE
iP9EiiuNQrnFvCCa/1Wvqi/bNYG424HRs+WofNJtYyAvqEXBTYx9kwCQt6R0np5KaW63KPyb5fSv
oGwuqj/TFCXTtjr8dBwtnj7+nK5u8zBd4X8nJBZR9vVeMCDLw3qy5gUjGEWFhf1eyO4yzqFIQ6ZP
qPjw1spAksUSuyVGLGSXYPSIKQGogDy329D2Be4S7v9/L66/XcVVnC7Xs8PpLuo8b7IfiCHCjJcL
ZPL2nNAn6TYkKiD+CPI26jZHI6aiaH7L4AXjQpoWyugwUODEOgE7t7iFJzumnnSWsvQUtZy0C6tw
A70Nblx2D74L33yNXkl9SvMxyqpmfe7GuL8acDAHA9Tl6AIsh49Dnc0aoibHdQDiagCIB/n2pzSp
PiuMVbKnHUSA4iv+1IjTLAhHwi5EvwDF3j68Wkc/Lw8ZpIvth3oKBNkNfpke1m+HLWGiGwyvGuwX
n7YL7ltLBVRASn12Y031x8/nx4a5C/E78H360oKKFu+EcJfvm8CMwcVMGUREY5BUum+DZNN9/LXN
xUmtyGk9yQRpAdcDPBquj9X2+FVd4I39q+o9hWpHiuzm2FRh8FmNRi+Xe1AQjJW0QDGrpZtjxN1x
QSmlgLfWYtD15KgSt64fzrxz/Bqgb+m6sSsOb6ej2Y3m/foriSv0ZESJE0PKefhKDuo1FILxfHM3
T0afB9WIRBwGOiwZh5FBc8BkezWuPm0GAOBguFWCep9RAJFY9YK5mfxLikI5cY/fwwu3V+8hmjgs
X0cwMygMHl5aehp0Y0gt8Z1KTRWCyQgQnDQI+0LnoLAw0FMy2QFHUIhpby5l3zSIQNmHlPJ/uiZY
oA+vqYk6OJSLnEIViDJQmJbR7w6xA1K11pAMMsyILTTMS6bTX0SeFJBbuBRaMSugvnFVfSQj3CnY
qOypAEeT0GZ/w8U7DdbRblLUtNEb3nG71XKk97BAkQga8+JcCDNjrcnAVW0cbTGVoDZVNX0PDt2O
z7haU2E0eH9pfUpzO8iSRTljO8KY6S+LwNzGYzudBGYn/5DGF80wuNd9fiAzo09dvEzMguA2MpXW
jWZQcwuZ2J3aWwfv1Xf120vsn0q7dFdMOIWCBlM4ONuAUjOB057FmZmgm6ae24TJHOs99MVgWNkS
Fwbd/PKOxTfR99VJMoiVBDsFdY8/56st+7dX2ttVBot9OlvNB6M7Bfh1RMwANKxNlv6yKis63vEH
zZMCRetI6rjgPzSg4C0M31UAYjEvXy5Hw1eO4wV/b58/19/aMdAIUVWUYsPeZKhYHrrdhlQC6Chc
H4FPshtNQndKEZxO+O/qYiL+lOHU1xHZAEeFFhjuh1tJChv58Rt3dZebxHS+Q4xekKn0LqohWgQO
VbUNh6KkhWge/T7sGiwpNj9GkBoCq5AaScTGWjDcuCj5wIz22bwi/4HEpxRUvYBM/Pi1XVhY+PLi
SQdWzk7nyf1wS2mn67xOj7IiqQzKpqDoiYITmCIAeTInhtryeuDTvbUf7hBRy6vypJbGGqRqFLMe
J4J++bSC8oGnIHDltsFBaMd3up9Q2MNDNfgOK45rm9A332Pc2xqLKaD+Yrc/nm1FCR0NhR1bUO6Y
lQoT0g4jQOpW9ME2eR1m3CpAnKjo9K7fwT0VIxgPsL07WNYzUQyM2etzJerKatLl4H+PRfIcoHYx
sWJgNe7DwfFuvRlUyGnuQrpqi8Y5ZLAjvTvjS0ysCrZvTV2TCbURIfBOGyyimwkK7Cj6O4ZYfHvM
fQUlfXhlvdV7Wu/roiljXqnGQ3AabDHy/fiVCgv1+fdTgHuzAentmg/kRKvGKDCU1seMTx5fudev
i1kFQykOakZqD1duUWDkHJelrzqvNq6WARbVbAVtQeC+LjQ2YjjJytSGLQSpuw9ts+RDvGVpz5n4
3mRZX72w1MAmZ9QkkfaKmgbL5nG12AreMnOCFyB53pNQlYZWm1DQnpZLBJNdhlw9eXMPI90XXVrp
3LZEvnoYpuzDEGiQbULxf3jDBsMjDuFZCZQEZKUvczckLX0IMoLBl6+JKw3hMdNxWF4jQprQ+QUu
S6ofHcyME9J01Z5hNnV7977aBDFyxh+T9wC7pP5Z2BQ4ZZ4wWAv1zbD9bI0jr0gnjHJGZBxaknzN
KJT6Sx59EPYYKgaVPNxVqCKixAn1YHAFkQwJxqk4zqL7lNAQhJEzfptyvePkpkXv1e3+22/ROydj
ggJqHjPDUZX96lOX+a9EMr3dbjCXzfApYftUhOZUQVaCySXRtiNOzbETb4187DAbjG+eRdf2yW8v
rrdPtsmynpIFD8eDRSDByLZAOkqynAUPcVOTpeioggeP+uL8Uhwi2CGgVTEVN72Z2nv1pWEMMGbG
zAhyFP75N0UkWe2zeD7CFnq/Hr5ciL/u9m9tynf7OS8pYzLeYh9zEJvSj2c5mMh28bY9ds+m+/LN
ON080yftxi7jy9rDXznl2GOyyYQg2D7+2mbDJj61ERXkuvhPthh9iFDlh6KCEZESCCly8tW3TfuC
5MAfCbF9J4VOO/GQnErXrSemRKn/27X1W5Q2j3fTZZEdAolL71wh9ezI1HvIfHZj1hLlJHVDOWXM
WcMaoP8UDdYkIMbB73RAvqEb+3cYnl1ZaN/euAt21DJnojwG8y83IMKkJ/zmmeE2KMlUmEUtuWHo
0T5+jT/q29HOsQ7KJwagRTa6K9r2xW3N87WVBvwDYoctdQaRsPcGNF3UdNCZOTd4PQP/4h+fBdng
El8lat4LdIQZHFm6RX/d/RT8FTd5IVcAa6Z9tJRgiVxY1Gs4T0vO2cWR5m7aNs+bdvhHNOLGJRsI
IbMzPuXFuT8nTH4d4NkRR/niVZ2ekEPixrejCdA0uBohI0MXKWYoSe92VXCtbeFqjVfFXMMBXu8w
OW7Xw+TUdnd1Z/AJAaEprh8AacFvUKMsSBO7SVw9qYZ5QNPkXu1XwzejXfxe0UkANaGBeIGBM8pt
vd21XH3cJMFYf1vkXpzG63yDGrg8BhK0jLx8ykWO8l+VtndsHnJftV4uF7CGASgF+5xUO9gJlgvw
mm/fwP/PdUEAUsOGAa/L4ZsNL42bAdNFZHaedc7EdFjzlBD6EGPIF9m7ZNNgVUL3tN7j9E++I2WV
SuAK1bcUGhmkNzaVa+8tPcrX6+oxQYoZMZSnedzdyemF2AEg2d2hPn9fL7N32ZHgEycGwC88zjxD
uVXj7GkVqlMBz1xSrATtf3NZ0NJg/eJVDe7y8Hadxk22Xs7GZ0Mt8zAk78jdV9Ft46nqXHThXn8i
EuqZ5XU59TLeVX/Hx6/rwpya/gm4/L/X1StZBnNq42q+7864Ob2d/FdfWBVjIlgJ5Pa8Ay7CI0Rt
k2drBH4fGGdM3pUUA1gHj3WgSlAaMH76PDONhh91WJGUeLt+vrC7C1cOiRL+DIFG8A0e3lEi27J5
vtlEd7J2Z8Xw3ahavrcKyCfR38kCD4J80L7Xm/eYTz/NxnsCgc/YK6rRV6qIZaGk2CwFCtPg8KvC
vXS0jp98x659ZTomTQMS5VAbqH6a86CczrJyWo/o787jPPebaMHYazr7IV9jBG4nAvssFK6aDMNL
hfWB3of4L2bI08XkzXIZMW5MiQK+Ja28VvTRPQ8zrLQ4U3BRf3g3mf4WZTtaHkMfHXJtIAKHstU1
GkSpqISRiW/TFU4JFHwLCj+pR/jtBREX11+0cKX1bL6xSK04+0XMfy8O/uHDizutYTHv9psjyA2c
CuppNR2A2qDoqyeB7wKHviSYPKNlyhu0zjS7GXFbOn0GzThVarkDrjMrbDX7RU9NAWzZ6QIEZT35
cLsfuL5HMgqFX8jWje7y4XUPENuBd8aH0Ho6rXGulrRg2AwPziEudFNYTIg2qa6ucY8OtlcwSyWw
tAgKv2PvvroY5XynKTM//mO961ri942yBr4KwhokloThDRZvd9Puj8Vq+WnX7vDKofLCKzlifnEv
HVD6EjXVOzaTD6du+pdv+1nr+q82cSgDQyowOr1xPza4WA3y3XaVsHGveNgwVjhkSKuCzY2sITEU
sYEAB4Ij8bwjrVwlqEQ9MPq/jegJEWqgJY8vxJBE11+I315X7y2Jl+OYKL7DufbyLXFkUm+QPILY
BEIxDznbELnBpEhZj6D7thswyCAg5x+41rfcxk/SnpW3mEjw9RgQ0oMDnSdAWeNfM9h+NHKLZCSI
4WjTj1DMaAY93IMWGVStiatfmg3pG0gvdABGIfTWOVpJBFOwjFTYWx+rFwU2NrIVgkYjo2n8Dun9
NfQS1p/sYCxlAS9772k6XpRVQRjaWZ+9pj6BeufQVUjjHmqxVpFMob+q/HVHNqGgrwa/fAe9yEdy
8chGCfCgTC0c3ntrfTVfbttpyQEHjyJb0ix+IzGWHetSD/qOJQgwYzsZfTY/wUm7Jq4ec1gt0zwl
Hl9OV/cHbHYYhCC6wrG1d21NVu0rg7ODY0l5YgkNeB9RW7hUglkX+iRtGlhaH8N1AU11UfFRBYkN
kEDfYHgr0+n6c4TDgTRbi5xRDwGoBhXRtLvpMJB29Cw2xsmCwCS40nge94b7tSrv3DmNF6V7bNPw
B76jXbxS2WEvB8o75Z6BMfauKsW1J93v17vwJFX3K5C6V0ucsfHyYxi+YrIplLvFqg2b33dWwvc2
sN+xy7uL91YYXHhSHbwsTE3617WAhRmTohOOduFxvblzghrqYvXRkKCMNCipV/JIy4KpJdM/U6zs
GtoFQ+3038AkjP6yEcueWiMOx/031XlF5YaX9AEqGNW5MEndMsESK4MGLVYmJSywidd44mizUuLa
JU4ile7siIYzPTXp/37Jw3LOmBrj1M3J2EM92+6wybGBRRPERa2X+zfxsAohlM1+9Wa+Hv4cBJTM
m7VT9wEGOY4+nYB7YkrOEW7zOa8t+W+vq49fF7tZ1R0xE8MPkF1do2jmBbYzPkT1QjpCiL17VPMK
fE4G6IDvEWIInP+uZ6CwGQ0NX8Ha/KJ8WA22dYU6Nmyn1XL56lAciQEmuVXyF0N6ddOiEIKxdvpa
/NjP1Ae8TVEznJab56d99vbGM7yypdLvcTjL9KLV7yEQ0ITWk5qB3dkIihMwL2j7jmwTCBCDIyVa
6LDFMz/R8Mt1FTiQkVFSZxcNS5t/YaxCVzDBGAceE4nuyFl7JRfHD4glW2KgpTv2LncQvuGhlFjV
Lao/jvWW95EW0EOXQa7v4ypaPp8U4zeDHU1DTHVhIsONe3Zl80KmSLuSTtIEY5r+FALXkjpdrKgE
psxkNE5Wy/2P/EjviJLT34sKHowl7TPKow5q6z13VM1UA0n4xnVdeZZS+JFXo0EAVOpdV5xAEuqa
HTTDkKDDkT2FNgVG/Yq78zZEbDAC6XhY0eb4e7YzZLyDmOl4rNvj/tKSzsKmb8H1HZXqlco/i4OY
j9Ejt63X5A3iOkv2Q32OrFSJHPCqsog9lVNbgk2NPWi+nn2RU2Nf18T4W1jZ01I3c9qRG/fr8jkK
d2A5CHg05VPvfhVE/1XzZbELczotaPJ/eLYJFreOuxVmOZuL5pQRzEJd/2pi7t3ZUMP8LQfuX13X
hGIeCUlG3fywzKl2UTHaDrZRMOx2ymVFHyjeHV6gczjf9PDKVlWzJc3iU76Z/2EWTzldv9mXX9oj
Nk631S1WMA/PxgTvY40VMHnJEHL3LqustkSELAZB8awOIkS9JLjZQbJCHVjm0ycdDhvuGkGRiZLo
/pjcjrvyqea1zWFwt8PF6lxg0LfPtZZyvd2CQ8Jr2L9e5nET6jFEsUkfXE33xX60r9MJRsCst61S
Ubqje6+QwBtE6Rie73jUPe/GRfQyEMAMflbl8yQwmrfsy2QTdiueA3K5c5ohD2A3TIlyWp1IDF0g
B0h+chpAS3E3b+bvW3iW1Tb6uylIEY8jiihcM4LbkO99m9nZ6LUAshKfpqfXbbGtXg02JH7dWEuX
7WGCiOrrTeifhfHmuJvMVstpwALsbMIgEIsxMQsdh/I9NwcEXH5YkuAj6xDon1l5vhh8CWt9CDMG
avRtOODKWQ3TCu3FhC0hFrt6uKjiXbIrqsG0DLZsls1Bz6B5b4J7RUJP7yzNw9rJVI5PgQP88wCI
oQGpTf9qXsBFUXChiMSeiWP74UUVIwxkOMtLZI0IzdgY9LZzg1e7lcBq8bpEoxwzW0RkLQMNUrWc
67mDynopbvo6XGG9JKiExgDzUHx1r+9dV1G1xDzv2lCdzkebO6xviYfmsMaVfz6avK2S/IdojbKV
sUHYIDAcM9XL9CDDucQhYiKB2xVYxB5gnk3k8QV34QtoQU82GsGC1IWoXj2kvqlWi3ZDGTxfzu7K
gpSk7Stoas9da15mtgZ/yoF3KFz160GD/lkzx5JblcTNq7yrfpSM3BXte/fZU1K/U4QVb3nvpBTc
7tvCs+ztEjo4QKzDsYe+srercZSO6+xQrbhfeIih2w4WoqR0+6wRp6HTw7wdiMJsoW62/KOcHn5G
h0UuEF7iga4FI0NTCheoJUhA0g70/WQs3jd38ZTN0YnCNoaPSa6hvYKz9f3TcVT/cOMZeHBdfCec
BCNEQsBVfavxU3Iqx+msPXszRhmza70DSXSOCj5jMKS8WxOcs1U7BYokFJxj7tFUKdD3ZjC6mdhv
x+Nbven0yuZEQcwpR9lCDxH1KgISn/azwbaY3OFgBvGJ1lSRwdeffIhGHxES8IGfZ13BWTzA50xB
QT16c/7Jh3qHQmb+sj684ReyAFQEigNKpio4b/7z2Q9BRXBWDHwVDZzlAiERLnvBho484Pzzqzbg
W8HA6Tf+Lg/KgG0DnP7i9NtZN/Dfv/Kb7fH/cXam3U1b69v/QtVasiVreGtnIEBKoUChb7Q4cNiy
RmsePv3/d223fYjJk5xz1qLBJGkiS3u493VfA2DEVct7o0GGgoCPZ7VANd+jCuCfLP+8Rgag1/Yz
vOYFH3/8cxYMPD1IHtH1UfGr7AkQ80DFuFh5Qb7SpJ/NzrK8obbcTYP3Wqckkhi+iooi7zkZBEhe
aWK4KwCZHTuBqqK8XL8o5Vv4l3YOaaxNhyGlgd8i9fGR/1TGYa0jn13ZeivtwBqNAxJZAsQS0EuI
7p4XtOKc9MgM2OHGZTmzAWGND1ehatj2O79oPGtGx/CxjDJkKu575Cz8kcL5n+HF2Dr/ibz3Pw4o
gZSMnXxb7hlRZ1HKeWidxSq8Pg+t6Asv//nDENN3/SNNYcTtzXzQJ+wfxhwvus/IU/hWRhkvGH68
lqibEdTj0oKxk0Y2f/i9jHZeoI3RP2UaoLbXX0OcX3Ue6OfrO3/kG85Xdn6h15MukN90/rymQa5f
/OMLLuX8SXttD2bE+Zr+mRS8yBvwGc0BXvDRdSCEWWnN+SPDny8zOfjaeaLwkWmD8wLyNSluzn/4
vh9f2Kn09wfmT93da/4wSf6ZQmdhzXkKMVWc6fBdE2t7UzWaZ+cJxDedJxAvmD3nf55fRPiQcRv+
1Dfa7zrPrvNHb7jn63xkpKx/6kKgGfEXf5i6XA3TmOvVZ/+5IF6sf/KBn/bjx/M/+S18Ur/Lzmo+
ef6l/7z4+1r4+3wJ/H6+yGuugj9Pz/pHekMwrrY0hkQjwZDsorTxgrYrNmmXv6nXtTvYbEwLuxng
pHT85O7YougKyi9BoK4fCqOGbYgsWi4DXk8BAbgrfHp1nvXY12b7cOOiEKQaxMGG//yfEKXW88p+
qgklI0sqazZ/VO2nYSE3BfaByfDDjSBz+wmOHx2GJYp3MCei2CT07gb6mFH6gTriD3cjuSECP0qV
l1Z2OIMcwmGuENkfsnz9NxaFWHI913l7pAML2Q6WJuAAkd7YvD1cdrwpaLZz0nL9QHVyljQrOR8E
xIkP+LfhuoxXpYIVOkald2cNYGDluMvIWJNJOQQUnsx72VlXE1MyA09QdKoSFdTPlD/m8+XlJYQN
MkXBwJUDytKuAQx6ePVViou9nyZsa2z33UBiCsBnRylkO7ENvWP8LaX6sdzgMfxm8M7D4sAe7PCP
q2hd/Cd0FMsG/GFY6MKUVUylABkGvP7ytg4Je88QdfdquFofABWu8hmNGgZEneG0g6LSItvkKtp2
rMNRBxhLEiZp1dXYybfJN0v62XIoE/EtQlFigr8sn6wfGi0oU1KqmRR4F4cM8VplcuBTNOd0wqVl
sGgmtm5yDdRBRJp1dc71uMR/9YBjXR9LZdkJhsHy5Xmo57Jhfr4jHrs31lkIHSwl5ocq26HCbty6
S3DdxhVB7cicUC+3KIu9pLg6hsupEwfPa6sk/SvO+x+bFpB0JSQovlQHPAGMTjYcbB75sydxG+x+
+fwkSIIKTwMQUenDgeWcombb7pLjWznlRfSSZOZknVC4VlGw1BI0uJ/kM9UxEjF5YE8TKLdI05Qe
4qDogZkc8TOtOvWN9f/8YwMNXUr+VVPJk1WyqCWqHPGywWRDcD2o5nsRavwI+qha8Io/GXHStsP2
79YVCueX9QxOhxWdmgyqhMxG8WXwsxVxRAKsSmTRXiStUVqQjp+a7c9z9e1R6eFtw+kUHjZJiBD1
f8LzqhZy4ph4PORNSnGQFEcSQTEgyAOq+O1awHmHzNmReiu7ozzFKQEbau9qaov3GeEzHPO4HeEa
fXO9dINJEkevNaBTl3XjIQ/xkXeO63CbrWl4ZY6yyZQcDk2vUyf9q9lb9tgnewezyfObOorTg3tU
rv0MEXOWTLGv0rc4UaBidtfiegrT5dD0XbZfTr2PbUldfPYjkk3GYHavx9qP7nK3KV6r9AsDFHGA
9MlVSGvuGVzPemk+dd8ujhVERtATj7MERyOObhtk1r4CL/IW2zMdR0UZHTfbf++m9rW6+Pmx6e9O
beLtBxx6prl6U4V0dGCQSA4qep2cd0NpmWSr5hjWbvJmhIiIjd/S+43W9Ysai23JgRHVqgaplqSo
RzUZswd4PWb9J7IRs/WLALJI7xt1ck5HMmoNT4cO/OQs7k1Xd+mtzCYk++xM9Vu9EeVZUQDyLunn
L6bGbxcURIbVcmTphvCbWyMPl3IOS61vm13322lnCPArv4qHpKAZPFgREqEqdycJ8vUZestqQLYB
7WRsTiQqP3tNYXeCmtY65aL2DefhX2namz2+u+/kGSinGtfj95neifaRN3/REpmd4m/qYbZsxE8X
LZcO+ax21vKXVhNmswSDXuAeq58Vm6wkjS5qQfD8Y8YpLydfYN/4nblGU/kHKdgrxiIsfyI4eyON
sLZlsHYRtxfv0b0HX/eQz6QM4cAIiDfDSDU7/6Y7QkgYt9+7Ptj9njsR7to7j7TetLrKe/90oHn/
xU969zo68YbrUD8F96Qu4SbWJNNBKWTfi3zdDdZ/b1moquim7tcJqp7MRFuWYY/J003zl7orv27Q
8u2TYIcFsUy3IrjWVaggaOkfn75xtrl7ORNIdIZvu0WWQGnycOFdq8bpi845vtU2OBUhoQd9cGvb
YRzqJJqwMLcaAfA5FayjnIAJbELWUWoKy7LevlmNlCxVyC6WmuiEch9/JW+5z4r+Dw/y5/905TuY
sWpb0wm6vPLUHZpdtGJdSs0TcpIMgdzq9E/h4O54VmYqjQyzinc1AmKNdU0Su0730bd6R4YovRf5
FWqyqGTvgjMMltHbEg/6v+8N2aEKRA5DCGEDDgoXtIksSbys65v8XidOmVephvJnGtxUBkKMXPBk
kWXHxBz64/JOJ2RxFlUsSKFybPAvLtK7p+/nI7UdplQ/XNdFbbd2XeFum6i8116lnmhe4dscMABE
tWL224qUU7zYJsgZMNWEgsp9O/es0FnIreNZrtolXHi+X1D+KGRIj/2pqbAm87KZcdV5K7OvOmSR
20kwyPVMPNt8+TANYuWoyU1Dr/Ml8nc+C6SWtb/E/HrQAgzzjpJLZF7wsHcKDx1TjgZyLXv6Vl6i
sPaSOUBRhwKvYRx08Yi9ZS2KBirta2kP5a5L4f7JbI/42GPxZWCWW/Y2uomIoOq/mRWu0qpcmzFM
n2DayaR/Gd86Nc5ZIIzPO91cHkZ+us6LRx52G+eYrdOKwymW1yI1UVHJz1VVmGR0f29UrmQEyne1
XIIzNTAq6RBOkJW42JqEKHtQ+YvzIN2SVTxTuUld/DwB3aKulwsXJQ+VOo0Bksovpn+1S8c8rfrp
PscK6aV7wqLSb7bfRfDOl5xypSkXANilItpa/vvpaR910yd3wmG59lklDE5OdV1mv/vOxkX5VOY3
1dYcD04rjkSSmCsyGMwH6chWuV40wTuCkszVtBvb13kdn6g92RVGqqjO1VGziG/cKgROL2fvtT1p
bBQCzln0Om+R1VfafyNKIDNuoztbZ4p+4fds3lHD0HSPLLOEUvNBm3q+fu8SMt8FycIZrjjWFoRW
Y8B48MaNR03Fz3JPuL9Mzfp9dSkRpDafZJrlmT+myvwZrUFwkGbQXyizuhMdq5yI1YMO6k7CluJm
0beqpF3hYadVNThG1XleHdZj4N/Mi6C7Yf7dBo6aqYiu64odyN/mHT0PwR5BRQBYs4sP3kwd6Q1N
c/XMVNL+c/GYwe44dELx1nn5olmAIXQ55DPMi24m5IaoAbWE64gjjd9iF0VYhSje6mSozsmhIsj6
yMnSu/T0ux+ywm912xki8mtTZSlBVYXJw95h7/CmCELOs/3/y56BZtaPl33Jjasipx9LPFhe1wPu
VlFNyexmyengN3pweY0tonFdqBJY7Ha7+FtdN9z6Ji5uTZMEr/wYvVAdgWLkWzqNBTowaO7EUSZ4
sGA7hk1LjKmX2RzzK6elbIOu5R38zMMxa2BHKYAEpnTzPYqJmWj4OnXI+xyO175enRSZFzLiKKJO
3DDgTef+VrpRcZP1uNbVrV9cM0h8rH7DCV6tTC80cKQFq7uGd7Oj/Bx22/XFNt/2sNgoSfOm7amS
4+Or6dRBYS7dnOU3y6/ylYK5G6dP+cDE61Z+g5ti74QWnOlCx5x0hubKjiuiJfl9LosgP5G7tFIj
ZSFvPZ8Dc2Vm7IVjAiIztwxJ/MXoJG+wf+OI8NF0lF+463a0XyomUwBG6wbMOzyKuA6fQevSazn4
dWj2XscPx+QrgLXG1fin8muWMXdaBA7X4bA73bczeUk5gj5PthhshWiuT2XxbsI07Wo1RY+klocB
SpPfGFfHRRGOXYpJt+BGuXXuXkFACQ5ORN6Ct1IROsMxvlmj6JsXcrfazZIfqkQtq2Pb4OgJ2R8L
PQDEsXmxbvzpuop5TOrS5/iC7tsjV7ut6+LgYn9xQN+ywSWeE124mb27Nd5079o4W7EiXL4Yeudk
PHjT9dMz8TKR5jyk0TLEW/owP5PMwmae+OUgF2E7fk5NxR1mwzhx/PaxUkcGMnkY0cAUXHbpTXKa
rpE1ukTrsHCJmq8ztnStGObhmdOz3Im80UKY06lIhS6l6EdxvjQflXqjDUgpNy08dP39fCbjY9Uv
Lm+oXiXAh3J1cWwYj1tnKScwKhk3KsXWAkNFxkxTJA1FhZXn6u8ULy1gg2mDSWqFQKIgWjo4pq8G
x7lRFRSWnCHkvFAVC7KIwTYtnMD5XM24X8bPAYmPlWu0eHc7HIjgpcA5f1j+OlMT5mZKt6+1QYli
NDl4CCjmJA9ltMvkQmICO14mzXL98Ldn9zzty2q2yA3/eROLy76KhgknMBhG+BpQrl3aVK7+tHhd
Xrln33XEGhGYpWkAHRTaKqBL2KEkRKrjxNdSvd5xwlRiq3y7lWUhTaD4FD78Geng/ZwanbpYbX6/
ggAE/yDnkAdKuZ/79ndrLQEs/BZW8DuBMxLUeDPOsJR50h1V2+Tj0xPikh5u3ym4mstjCOAl7C63
pm5O42bpqPIgU4mYkNeQvDKWerNDa87olnBLRyiJpVzjHCaS/mrUbhMRHfUOYXAJoEWahzlWJAOG
9MVoJ6EUUqhFvWPt8QHSRflTMoXCmqyCWPQ/G5tiwPVsoSWCt49DvwPYBMs0Lv3bOk0JJII7TJ9W
lirSr9UhlUGFqymGwwc8RtyDEO+xrb5KJvs82P3oGN0RaC3+1I4bdHG49LxmTovt6XRvxfjYM4hp
pjEqNZu4svKykzZQC6gI71axoSfHEUSRp39bhz/95B6b9risINTgFAYZLr6YO5kPSBtM0fa1jjri
/SjeST7KmvVmwwNCxLSb/UM7eltSANn4+rPAXKiIDI0Th+BYP7m1XopHfLZo1GcYhYjc6znstcAI
z1MRLLn4ohrC8Iw/5AGxvF6uV6CP+Ya6DQCbCxdo7QZsr4bkJStThSUn0c5UFF+tVWpSfG1hE+gJ
a/L9B+Qc3anLC6ITQ3nIE8bd/uJOomCc23zn0jHlBEG88o1cVvSE1WqXfMPmiDDpZV6hroW49rJ2
lQZA8WpaHVfkEU8/YZacny4MpZhcKBF8Uj9a8f4P8He4G8k2KLf9vT9N3usoBffpVhAgv3e8w5ix
JasnENWb/oqCOX7ZpbzyVgH74Jy2ktIstLts6ZmPoRfVIJb4y4WlyijH1szxweSb7tCtnAa6ZThd
59nu1drHBkErW39eSBPbO+T55Mn2bTtRIjgFm/oikKr0h1vXZa/JMd+7VRqW0sZMne8OeUaZtONy
3QVEsg4lyGMZ1VrilnVDU5XCrxh7zjSYnR9sv2stsLJT6BduEhVSYcqDKiNmq2Nfe2HC+msXUkF3
A3wID8nKzNdN2C2EzEYeVKowpsyjfBim4TZfwa78oPjqD8Dakcte3jifCamm63hCogJ53IkpQtnc
c4zoWYfSyKx7eOi/5uZI7TXPX7IVosyRQoVDpnuYQqfB04s6rl6p0PwThwm3VQ9uoTzP/cK9inac
ZPgCP3ZL4aCEKG22vlPWdlUfi1N0LdyhLhtULjTvb7uSH+2vnGPwvkwP9jhi8on3bFjc/By8J28b
DL/Ht1nVHhBlbq7dLU2/08yJjwLs4A4qN3vOaYo5Op+5O0q1vDPbPY7RVM4nfnwX0KnzA07kYREF
hyw8hmxn8kwLPB9ETDhiClzL2em3uhuTq6rfFbfZEB2VBc7YiHhv0VFugTWVYx4Sx1dvsuowZdSm
65b/v/YRfbCadw13JSpP6e148j0ifmUKhxr06QlizSkeTtytLMhj+Lbs1j87uHjzsR4rzlU64teJ
81HpDEJ9IkIxupxRGZnwzp4yIhz+q41/v9utV1aKR9MM/tB7upIvpWrypb7sttE3nTbyHvUDPCz5
lvtHatqajqSfUM4HerdUWvSJ1V4RINzuhnmf0dEJUfJViKMMRe/R24+tjmcYsVAiv97M4WcvpEGg
Jcxzn6MYXRqNsI3TMESoiW8axQH34mEhBTO9KvtNLndamiJC0jfZFud4DDFtV1MZohgmq6upnret
7jl7vjcRw8En5+TvsCfZEY+Et6+o6J5+WufG6uXjoukKQBvhRL27JJS3w9z223JYCQXtmis/SF2S
2Fmxup23fss3a0xtDQKCn+7pwBl9OdQlx7h6Weu3qIymD1EBoS5saYDXxRFtXZb9yoAtOC9l7Y0p
3e4QbckJq/t8ooXK4W2KM+cLstnq37Z2y6FCv6ydKr9RooYFBMbTnFxNJ4J0fCdgBfFYdaaQ3+pu
Tj1tDTNBq2XV64Z5Jmhm2n3Me68BE284Fk7HhYc9c4X1V+fodNckClV7kuRuGa3zzehBdpUlvuvS
iApjzmNrwOyZ5pHPBw0nTJqY4OzH6q6jm3PofPbCdYsRLkcukt2Y0PQ7OizzOSzmNRaLecf9Wbz8
bbAd/u3Xu/QP2XhnO6Ye+bFwdBuuIg/Zt7uanzPtlgZlCO/JOrnMnJOniVE5deSEGmeqCZsHljmy
yrsBCZt5gfihTVlpW35YFfin6xhHX5hlnObMxHKNeplslGXy7qaZFYbVmCaOA6liy0oc1cfh+2QY
USavvqqZ6Q6CWA2XEkGYxLH+xIcqiD51+fKl70C4WtdlY/Go8dRI2HKuNBWrdMBKK0/7aGTlMC6b
D+mLyVXk4yeZT+BQ6e7NlMzuvj56xW1kMPAq2/qVwc7hQODqxwkfOnvGR2vLTpcfWxfInI2M48a8
72CQw8rseccDC3xWmht04vGN9Y7NpQievOSjuwqxiDnkmSBgk/SQZ+ncx/IBBlKBH7k5X6Shzj/J
2LvufJAk7iHDY4y6a7fIttCG2D3agRM8jyWgeUKZy6P6Di3xdAinsrn1STC7hoH7wTNgq07GwZ58
gkBkYDUl+X4X+m8UNu4Vii26kDAU6o5H2XX2DbD6dHQngI04YVRqDGOyE+E9whMLPoMn0wbykgiy
rLaKnRNc6UghM1J35fKhHDS3UV3Or6lumttuMMfrrmD59omtfWXXBy+lLwtBdXnZDQBmdcidjkiB
vOIg773xffaWvl/SfdoF3yaD9V8XuMW6nyIejdSgU1Ivd0ARBLcCgt7UbSA3kix9W+dsoybP45fR
sW8/nabc/Tq2YwgoOQ+3NYTV3/1Jjdc4QZo/0KeqXYg6hvzSLNb7xt7r4HXxdBX43bqfi/wPWlCg
agtzPJvn/BCRKr3mzXgYHUjgToNl10nzxPCOzi6lLHR7PL6B2KhN3BN7GlVHc5v7QBaA2gF8CIGE
DjPSHRxD65l4wcjwI4Vv5mkPrhJUH7q1p24MKv539dsMZyrKKrD9gSRb5TKmpw5vQUqmqcBQaeTL
XYFCcaq+5kfNj5gayT3xY2mAM/76hssKkvVV58pbknr6EC0MpTUUlFWunDi3GN7Xp1NDRhWYRXGs
6V4DL3Hmiq67hZO9gUgNJU+wUssAzj3CsmuSxW4FdHhHlhdnB/9jIFHQz5jXXRN/w6v+oyn4x5it
DET6vTbdM0MW6ImDUnFd9bHDMrFJuMDCfQGSB760cqk1SgCzVMyLauu9cYsmuo0mHhpj8ahwI94H
GQQ3+RpHv6als75py3X5WjdzT7EwhM2/pm2Qkt8b0/c15eawLYFiXVySga80drOh+d30m8YcwqY4
ArAV+U2rUsRxgb829fginMkU3hbZJwmr/SMAod+uXBNL0npy+6s64ma4ipgnICo+ZB7wuYPD0pjQ
khGEuToAfJSFy0s3ps6rGuYTl49/1IpXVE5HXFB53jMaprL3iGVpi3dhmDY3uzJ26dnutm9p5fDs
TUgz1EzO+gLST4cyesZBPE38FziwUjuuoHBTEsbHc3fZdbx3dUAtlRv8+zwq0tpXMVjzryXulAhY
/DZVG6DVOpFTMa7uDUtcW1TmJmyYi638n92WkxRv4TPFdMw9JTDPZUiGGUi4n7I2jjM4IDcHANbI
ZdkWs0fKt9nbfUM72R3GSSB4zkSpCfQZwaEtdhgmDM3KcMzcFLgG7+0P8lgsDkzC1DCFtkmJFX5W
UV1HlNhbTidQUbCC3KpO9ZR7ieR0P2WOehd06IR+mm7M7p2ZLCtCZ4B3InDU1dBemisGMcyL264a
6w/Uz4zI2fxZberoemoY1ywi3t1Ys0ba7Q/eWM0pXFNHgWQbvOnoQt8G83a9mmY2dNZVvNH9iiXO
xN0R/DHx3+e1y/GDtOY+u/JbzljhOHp3njfUrwh/PyI84M5662m54/1mn9Jh2VxtvLV5mRvqFqqY
1RzanA3GnDbf82Tlh43e6BCLUXc3Zi6WwzGph+uWWvsG6C55wxvkWANKwWTJva8OJgzwc7bebbH0
077k7WO5zmbbLgxrjv0tDABwOTdQnjUV0Zh0POHUFOu/4jLwf3M6/YCkiikS+MLqdcXrsJy6halN
0mfCTMtO+nkDF7mefJblNmQPbSMWx1/aU9A2C4fL18hIw6vRYeUQd+qXqg+b3SZJp9cGlzAG6sBy
lQIKZS2rpMV7f2mPPmeSYzu89uPko19xlKmPLETbI7UZ/gfeyMraEruyH6e0v7ZW0P60fv+l3Xnb
fGjXESc+1uJ65S3Qq6/Fm2luq12cfAk9ipBfqqFhQfPq8TU5V9W+WOLkRUaTBp4KhKXJ9Nd1yD0R
l7CJjt33xk1A4bfadZZ8Qb3A6pRDB7gyQDt8GzdIc3xaFb26oaCrd5vv9nRQEzBDDgGft/0KaUZI
1wn+CNU4aHeURg60/qs6JYjTg1PhJUG9X9cyf9MO1QCthHfZBpviBQKI4/l/GNU3i+J8e0++cExW
DPtJaubXVTyPr34ZqcRrvzhNr+OmLg9jE8X7YoNZfWp21TPtJ4tWXtbdhJ4B8xHEjp/ARYe0akqa
CQwhPDwQPekQGJGLquORwkBaeO5OknzM4P2JPyEpuKzaxevx8XZEGP1KJyVJUMXihpEqTKSe3e8W
1cOc0H4O8bFtYiNkiRpGb0cfULQLWWdJiayAJSvKPMIMwE+Tif0pIjvNWt7QZhYqVQ/EdQL4TDh2
S0aXG4A/SH7iHloTlB0IFcIOMUQlpVOnvj6y49usggTKKO5SyM0+h45yasAdDQQfrlAKqufxayvN
/enO+jQbRTNG43Fx7Go3eZ9stpn71gzQDdD3+wU3jLhjK/tx4K+TdaHIX0uPAO5yndkabIi9aJl8
CzeWa3WS6IXoJcok1RsTAQvs55XixyyKD9YtPpWOq5ZLJf6KB1KMY4z8Iutj8lGIlFBjQcyaiXKI
kNlb1wP3YUqvme3GOsPjizTBCk5Mdthqi/1LzSDjAZ1o5YUoTynxRnI6vWnBIhLchQuFsaRVrYm/
VTxRPaE1QUgbc+zx/OcYCJckbh1qA7wTfM6KBDJtLom6IVOzW5Zl81oUWELFX+RZ9s0Kt6lfFH0n
iQZeGTfr4n34O7NLsgyETr9ZegQMH2v3gh/F04fZR1BhDrGoQ4mHgW8EPPfwwF3lblhP7lq/17WJ
BqdYvumEG70sXzaAChO2KPhvWC5aiTkAQ1i+PuqWKz1eovL/gA0hjvDDEelBMNnG2CZqvv8UG4il
Wjp4C2h1plUOLP4cu4B4DktUFX4Se+GYiB4ad88uYIELuvb+OLT3/gaapJhgomq7sgvf9p9kD6jY
LXKuKoAjKBw9i2k7Un47ffxCLOAK81JxWf57jTBDwIfYhQDdc13MUC4R0DXedWbsj85bURPNAB0W
5Y54JzWTuk5BegwHTx8TBLXlxIP/0RwtkyJVkAxF/jNoxqWiU1fGSgpYjROKlEUXbQHHyZ3lGGcB
ku6CDSm4tURfYozlLl2XI0DyEQ9DHD1LeLlL9p7u6Rs1NuTYpvVLgXn/9aD0d8DY/KYNAnmM2x4O
Si9tmnhIhh2BdizCEnSyHLktltx20WZJYRlUOy0iQREz/Q+A7u+1rlqhKYh8yMogbPfp67KBgA8H
JdcFwA5TzAs3qNEfXlcVLHCyOif7ZwNSfSCqusSmUvoor8VdS1w9+DcpWmK7wMd9L2fUCRdpBWUL
fHd7pbL2B8tkFh8VqaE/OgQaw02n42qZcev4ASfEs5kW2qzIsBlFsINVJ9QNrN4TbxoDd1H6K1Dp
1roNknHcU9uAYYB2I0YXLTTEBUW3Q0wia0odQaYDG2Tx8ymwKJufvlGP0MT8XQjrAuNThAkM/Yc3
KpuqrOQUUL2bOgA7OhETJ8I9HLGXkubaWEU1neLkJczZDwJIRJZNyuiumQH9aTrp4KOlZso4Yyv5
k7av7IBWGnAKk376gh9ZBn2ulaQ2SgvqGEuJ/6FDkeWxW/enbr7HWKE6dCNdKId1WVQi9U6AHemd
VHtZ/VvHD1p+gpdtnuqwfhfTUv3+59t2j91KrizYuiF0WvaOi63Zm9tqnQDS7uWO4m7J9SVKHvUy
ezGpDfBoXlorknH4lC7H39vIh78RvVCqRD5g3eqyFVrrj/mD9WZACa1QDhmYOuN09bx1iuXTXUyS
AC4l85drJgdcoqEfbqWz0DqewqP/VjuKOrE6eEuVuhmyF63kwjhTKetEk1mLTHTcgCoRDKnbrIZ5
7Qy/T317V6/tr27/WTxX1QB1yPtiwZkW9vppoRcNlqoZR9sH3NNl81Z5oGOudFBiMbDYc34Pv0ml
DI73QaWFNoGTs7zAluc3T+2KsdYH7f1qEooIqq1m1I9KOK44zueVuyt9bTYCz2NKL7FzSDmZ0S4e
S+7kf2RT/uijj0W29Ch6caK5mEXe0vfRHE6Ab5B4TYxoCspVBBIkazPTMZEwau02lKHU+ROGxtJc
TIiNFIGupVFOTHkEcmGNSeE7hxiiAdvB+o6XL6rRnp5Gj0ggMLWDa0kkC/MfNcTDZx9uE/hxYbdi
pI5M3MK3yTelqkYVbD9JyPFBExdCDSX5RUXp6Y3pIwg+0K5x31YLo0PJDcL0SQW1i/7BhGJXDXrw
FI3Uc1KvynKVs+tBHtMTXi2KT1E5opVVTnnWk19R4szK1aV4xqwkJBK15vukJpUxG4jbi4xblkFa
k9+SVGwjFqbPLS4XMjltsXg6YD5JggO1oHehh8p2kcHxL1nuDUk/dcCQLHHUiIYXPYdOM1ETIuGz
VvOJ0K3xQ9GVf3rt+nKF5a1jDWaGvz39pB4bW8SWkne8xQgKLt/Fk2pDTuDhzlneugvSYLgSVlnB
dqamkiaj1SRhKGrtjE88KcWBoquXmEz6c5UDMljRtiuBjUqCEFMkGWdk+Lk9fb2PNIb8kIHFEWXD
UTu8DJj3ipM3EjW8uV+r037XOFfykuuWBLwlv7ZlAdustliNqjX5NLrFKykio062k8RTcuKSbZvd
JJ/1mH2Ej8XlYZJDUgf+R0jfHg78NshHEw7g5HrEXUn1BMMkD7m8VN3lHrTEJxbarBPcK47WEjrB
Q/ysM42inqcVljRChSkZr6aaM06MFTMOEKH6BmP5tUPYpuEqMadUXzhJwG86R2Jkkhty7nr6jlsb
5ofrOCMDIxZKcHpyOBM8fEuVF4z9uMao+E61uXF9OjamyOlDdcxr36FfnkPev+ogOOyz6eQcej/6
098Je+hhhOawYkkDoT4qadxGvZrDU/xxTZMZgL1GfxdWNM8A6Oot6y9SkU8gyu+jI81id3UWQ3Yc
gKHJQMxAO9KXDOXuZUUc6N4yg8OpMDdeALhY0Y+8qXCl2evuhM+m1zxCX6Dkk60x9QxxJ5frcLWa
oaN28O5VzdQT/6VoUnRIMscSnZoq9xXIWMQ64qyj4Q1mhjhfkYbHUkd9epMvvF+D6kFusyzY52pf
Ud/4YOmkZ5uxWK7RMH/bbtrb3bq+VNFtwYQ4/mja8a0V/LDEzcxKhJ+wmZvyVd84OABIa6E7AYy1
F01HC0ZeUmHBMpCW1Sm4xTri2NUEAMRDOfn0eHnklPvwLl0WKulp2JV4U91v4ES3MXgxPHURqOQO
o3W/Izgh227fbPrfpFqQ8kNWVn/nTIXe7p1MQ0aa1U9fmi05Loay2OnYnCBSJlftoiTZDUG2CSJT
/XrsKQqsKomeDolW+DdGqcjj0tp1x2Szd2V6x+GMEJWtxMsZUHVLL2wvc+V1o7bnCrvX9BT3LRSO
Iyo+TWSIdYZqB/xXmJFlQOiQkjcZsB19o5doA304ZsIhdv3ycmITvbK5Vl2yo50hSXSORJdW75Xv
gIa0RNKJH54SrEbjBmUARX3JrpgBl08jnSh6szCEZ8Y9d3Z78FO/u8U0Fo65uBHgi+veGZkaJoMT
HjXHCpbE5nvm0L+taqqdCpv/bEE3gOPPwVTmDzqm7/yGprN0wbYnKAFUeKQX4ScfxxNsaZscPgPE
kstb7n9xMGesxnYtf/UrSAGegZTiH+F8PP0APR34nnqAF+w+b1MXdRutlfWH8ENqC0n/1GfW0j9R
ghEdaF0jRCDTqUwogevDHLCZQ7JQAd7bMtHIV7DZ8n/7yOcbeBIcQMTiE5NAwimVjivwgq2Qn42f
+f8Mx5ASGYvdGNbow5W1HY+RazpmSjRkGZkBOa1RmtSk1g3ji7ZP3EO0odPurycIPS3dmWlEFAGE
9EElv+2rZQuKTNUz6hAYHhHL0bL91V84pGgtiqR+1Hs125n0EOnwRUGfevD8PEE4UeNCfOvv+va1
6zEgrFzOX+QnscJcisjlukqW4br0yvZA/4VGfCAclE6nZR35TZ3hTc1exeHRGdnRxhyAvVvYG+i3
xrAaDL0cQ7cpY1dnNNIRBy1NrmCjFi9CurA3OjRNIwIHM6/ebbQ7IQkQOU7nUYHT7si4l1E46z2H
Qsz34aPw/qaY7qBfst6ZHlaUJ8WGy+iuXEZ827LROCD7+7Xkd4i+/PRYfOSoqHXun6d3qSdynHjm
En0f2T3nWmwOrWBRzsMWlQK81aovj6SIskl2U7Df6Yn2dPJWClWr3YaZHD5HI3oEH394ZRc79pil
uzYp4nMRwljmVmE72k0IzFXx7qqvPlZGciZgnLyRsFvZnjK9tS4lLNUC/bqK5yUpVO1y4NwEd9uG
vljimmsV5jW8cAG42uzqLSUgqzgNgK+4Lh86p/+Uhcv14vaHU9GgRK1uxBGOYJ2gl6E3naBEFXrL
iU4T0vWoKRf4kfAQRd6ph+DrsRter3xdAu0Q5NmkyUfLUJfwXUfZFa6JisxweS+0XKLBaceazb0N
HU41GII+L3zbPEKl5ubiYixrS+btT8ykKk2DcnV3eEuzXJ5jCoupQj+LbgGTYIj1BsWHvzN/mIHh
N4UEaOi41a4s2nSYYGvQqeCs+n1q2QXUbDKYsapMoAndSzsMWYHu/ojZhONSS6z3YQGWNMlNI0K5
4p6Yxm4EIUiBflMK5Q36tgABhF+D7YcDhzIckbexvvsJSJNVQoULLR235n/M0OZCp8FLJDrStVc2
QwNrZprV5ifh04nLX+O8+uIOnM/VuyPC/mtuBMRrY8JqkhWJq7cdsqilkU577cqvGU7wXU2qSq5v
TtdRJW3Mjh66mdU/9numf0/ze1roIgjBAiLjynMYf5YKADWGq5OMQtlK45aacUIr/yrdOuN+8J35
gK6KRm/F9VdbVjE7qbqy/+RWwPnIIvl9G66sz3Wsp1Zr2AR1LmNDgirkc8A/5GN0vPOX0b0JSQq9
6oL5S5VDxwnLDlbUjgiUZLdd9ospa06h9ek625Fhivvz9VghfvcGGqiwUsknHllx3ZqmRgbzZi+J
uRisHH4hosw8dJ9zBuUy7wKbFvgYemhhBpGT+rhnR8f5MQq1r+LdPHMpthVsTcJPU/jOWagCxTVk
5a0/mEg7EtIUOnnBczvrzzg7w1owK1JtEgbDi7NpNRdt0CdtcA9X55VWs9qFeAerXY9BWAhkyTtU
G/g4FO//psxLJh85OECP/I1fNsIeBjT4p1pB2qNEPuwiNjKK6r+ehMFKG0lAJWCAMAgrjHdn70oW
653hqZqJGgNVPVA1cgjYe1hiRhljX1Xa/7KG/793fXm2CZc2ScOcfpfgAGFUUUH2Lta+EgEAa7xS
10NWk+p62MpAlw/MIIM4adbE0f8PJDBaoX+qc364ru3DyoBtMY6dCda2+nDuCcrNlieC7FczFRr6
Kwsw2+2FJmROZAktL8GksOpuupnyhpVQiWWK8XHq6itNA1paz9sG/kw117DxQx5GxPVexslm/Wmd
OPMFyHk5e2DSANPpbRX7+EgT0aMOtdKHqJCh4bLN59kRkhkJ1QBsLkfXzg1eVsf+bZyNX3T5Cqex
DsquIjV1Bh4xAAECljGnJEn4UTwjWfcffQsovnVmR5VqT30/4JTkMzjeJo0KG+bkb1mgtdnZTsPC
zsjwFsiq/oz0L9Jcy6JFSQO18rv4vNILrftSi1iCri98c/Y7TvriRY/Y9s6smx5OQWxz8ohWzIR9
UBJcSVUhPYgAbulA3AUspQO7o3Us1FZfs0FuFLbTFsaIOpzWDoRgO6jkIOLd6/9lWvxwSy6G37p1
qyPC8tImScryV2dc8W5poMEe1NulgWFmrtInvgck1BCIIJMpG+GDKmvECCMcom/PXNijqxSIaig1
nU+b6uG88Kq5TqbjSs2lVUoRl3oO6ie4TEifhGI52/lYHrLzvaEzdH1+HnTtZ4SLNlsZtCRkj0I6
wex4tsf76BVGERorXF4AbS8AoKpMY0MSWYwZACUX6m3haVAD2A82kGQaFCJkRsjAURi1NXBEBK/b
l0/ZddcxsrwIThWZlzLl4DY/cwt1i35aWmLsGUAqQDIsIPjDcB9hyZ5OaRRZ5/AIB6KuPR/NdULq
CuVdcjQOQGFY9tSHsu4kFGYSKqmvtgrn4AQJ6/BZBrzNWH3q6i6ORFXWR/Ua5CciqzBcEXMwgx1b
DypUqFPLprw7DpsXM74b2fRRYG0Fu86e5M2K1G7DPtEFKpQ8VWIom3z8hhRoZwN0IImK9iFskL4q
Z3t5Q+GDWCOHF/nDOD1K3oX6wmeqal8IooM4CiKZ65RhPTVkUeaCJSuZxWfOm5zVSnM33yGxAA2w
KWoYHFT7DMTeVn/yFMG74m5N24M8I1Yy/6wbW5c8s5U/ApGyJv/whC+28nAow5MTT5HNk/KrCKwc
sTvn4DwNMdTCfoGn+4/bEgI2OT5q5ImdInBRpBONvi4r74NlvHtmBD624NLKD8mnC8L/4+zMmtu2
si38i1AFYsarRmuyLLdlK3lBOXIbJAACJGbg199vHV13WaCL7HsfupM4ig2CZ9h77TX4GDK838TA
Wm3KJHvFfcHZieZQU/3chSvOHFyDIPFMZeasYQDe6I/C9v+jTvhfqsHp2bwpcZZrD/833/PhQvr2
sqGri8qae78DAvDROe40bLA5UBDS6qCXQFKYX9pjYaBDuSco3bKTr21KncrEUmSkARsz4WzVlH57
A6OxRudEigaKRYmXQ3guMs6s0/xSWK3SlIwVPVV4Oq3/NlGaDtX7fzxI9uH9uPaerW3SiZp9I69T
r6am1bVfpe6/mzS8anrKK49Qt4QS198HD8KO1fZXHgwCrLHkS6evt+ypBczAns2O6COtmcNRK9hG
7eJqS/DS7YAKVRm8aSvUlZ9T+I0kdm883Kh4lW2yTiqNJkJYTxLVNrb8WXiK8JSw9o/nQhSijAG1
wxBleUkT49RWazxHnoSrd25CL5Ct3Csk+ZtzA7J5JQVczgAR5s2AdJDuCpYy6hGbMDLBBr3gAeYq
3g4mUQl8gFkQkNyaaQEisYu03sZ/NR38WTgWG9KraC0YoenHBtA1C1cHcfwB7sG7JX3Pt/hzSWRQ
FUh4N/NTk/SrhzJdA4GIg43V1jleHsZLML4CxPtqaEYOYyUvwdYiRCJxPic4bdELTuurCWzyzA3X
0Fw3ewdOazKc9f3OfsmsuvjUb8rN9RCCxPQ1rUydUCgf35Z/cEfwwfgJpKKOw2JyOau3sn41bF07
VPz2q2wEG3LPDcPbrGYLjIkZmdp3jYKMVTXzEzEUZOUSVSi4AJOTXfch6ToWFYclbnui28jjvuZm
cbF+0aLf5+uzTeOcaztJbiiPGo1UTzvKGobIYk/joISxNZJgjMGX4QVZ38WJxTjI+OdUKyh9tDbe
Hn1MVaXfVDg0uNqTYsy3wlTIeMaKiAVEDU/+xfxaD06Pmbk3J1+rrLqvkvlRKIfITzLj05BVt4DG
7VSHzzpJ01X0oec+lWF3z8i6J8G1BjVxS3AtwtkygEZhF7sLjJ1OoNx/Ov/ffebF+ZrVmwg+CaHQ
GhcPULnshNmTCSJAcxzBTfYYFEi1jFTho72FRcP3tAU+CbixZPvb41JiLqeNf1W326sTK+0P3Y0P
cRN3sBDXcc9dXPJuULkzFOXqodnDq2ARKHNJ52yXTzd4WKD0HS+gpFw0bmNaSPkFTZ17jXxyczaQ
SKqH10j4TZfXoaXv1PusPzib4QZwy3wx+gLCHBBrVtUatvyftX+72cy86Pin+oO/EMFDFKYeO4hk
imhRNLv4SwbbKLXBpKn4tH+o/GQiNzurf2XDGf/lXTXCAWJsJzTMtJMQvHT8bnv/fpPg1IUhvCEY
UJOEfOjjj3gAWbIHbDheoUecB895wFsqV3lvVdH2UY8oemees/jRv1OyUvvx2IP/Wb2ZpO389Tl1
eT6Ofq1dTdXViPwXJL8DxJIhhwPDy2Ut4JvIsOB9SWANqzaMdnNgwubsGHgr8gGd7BJLDgQeX9Kc
tiyv5YYYM1OcQ2j5jY0bED49HMwRFSnTQ0AmEbCbniIWrmzqcQkEvP9JCsjg85A5NmscTM6T+8eA
c/qF8DXDfTcmKs2G1UJ+G6d+R+k5jNgPRg7AjqEt2QmtoIjb0IVdtANQrC0E+4xMKBU06k7o5yCw
BE+GTYhHEhqXPUC4DZnlIqKAwIYC+GaO4aqbPyBd87gCgssSFF4lr9F0DQ5/SLThHjM7t5l4H2GF
7sFuGFYNG4aOeYV2Oq/hgoNGDP+udO/PG96Wl4+I8SR4aVIeXJzIKGhR/+4BHXO8/pAr46UrX5Qs
hsKdQaG/bqzxey84z+j5UjIoMRvSn5dnKMlw0cxqt/hgFHkm7IIAJOsu7br4tsC0Ah/ZVXPWlEzN
IhfML11zKSvD2oRxROy7a1WcIhT0k8aVJd9jOjE4jiYo+HFSoDKIUOrJDqrSBWmya12/gOzCZRc5
wAiFP71si/IlQ+BGo8mNCiu6bLloh50ceWxkcHkmb5yMvyMrGjfvLVhdVHLL54W1RgjA6035rcLU
X523YfnTWA1C8RlWl2NV32PW1Jy59vhP1EbfQL8hkFQMVZrqNVohtMwS4YvhEN07m+6T3TbfqxqC
S1tXZ8nQX/bz+DnsWYhhTa1XeZDBIhDhbEB3XuMGw4XDvNAudhVqzfXuawMH/dyzgHONyqNhCzAi
2aM5XyMXNepjN2d1VS3fBiZk+4smlAQ0L1A3dTGmyciR7BwMuk8Ygbw54+BU02xZI5Wln5822R3Z
J+1lA2JJiiyvw7YyBCPY7sCZ72y08NgNyYq5UUGR2sx9qoJ1YI89uHOMGKEJJJ9cNy7euOUeRwMG
iX63WUOxnIbHqGGikWbMbjx3+umtUpjrESturRTpsty6YCkS7mX8CxyNiut87cVPQyZn0lWGOKMr
Rly5doj1hvX8KZ8ZgeJn89RMqU+oi761epNepQUKu3wFUFz5Y7gBJZ1/8qpRo/RZwgXcz+ebHRii
67ANqgFXU8uF1MtPoD31KxEuStGqyxqVG1cCxqL8TO338T3OkNWVlQN72yNaPiyo06s8sPEbqvlh
q6Ieqzkgzm2avvtwrVNBap15S/U27HgEsmXgcRLMlPuZf+bFxQ/5wzWclIRsz7sfNtqu+zJpdx9d
7LPPa1fa9gFFlYawoegQJw75ZYOvsxRKagSTmzLAX9pRlFUwRFYy795y50ZufKWLim+ZT1Bl4Fuq
qlEdp5Ne7YRck+2Cr8w4ckEPk2OOfI5OM8PcJQeKgQlEYycGu4FdGZpb9Hf4ISyQG8dtpRHlo0mT
ypyfgpYUwNXAXDU8I9BWgWfpnpGooYpBGTP2OSByb9JfkXwgTI2oqOH9gsOg4ARNK6z2texX7Mbk
Yx2HeIrhLcalKvqXwBQ5YmDreCmFpIs7i0rP0347B6wqfUrYPxRZ0EQA9RctuLUt8Yl1xskQhI0c
Ox/YvLJJE/vNRpBQRczIG9HOhTGLxKxUGrGrDBlC3mjQlcIGcQjgRAoVVuCL2zJN4jA9rf04qF/M
MzuObYNry3lpQY4ocz+30K9OrF2eByg3b+DsoQLVspFoRq15OSSPY45FBpEH3rq4rfr9XUPCLyll
z5ETPcyIpHssgkp4DCILHF/bBxPz5TMu8L8yy7z9Lg6mJ9lOpjOlLUIyVhupouD28GEVHe/hn2EP
8B2gkaq3Riz1QQxejWWFAhmROo2ZMfxhypFvpme5nSjSMN/IaxyPtv8QuWHqgWfmNAFInGjsGZrK
6giY13CcPPpzrDGwAlE2N+QtibyhbWgW53kt9h30xugKrBz8R6m5cuWH4JNbWGwYqA9D6iaGmsrc
Uuhp0wMnqEiRXS8E1EuBVXIeNc2rnILpy6fZft7vO8Nm66mH1VP09P+pDakQ9Fq+wJI6aoB6GqU7
0Aroa4CMzAEjBh7ijPflWk8d0bdYVb+Fk1YEumJDqYWNYJeQjNWz9qWY3IHtXE8JPp/wUgVrMrYV
80i43fGVsUwNAxfg93IDEE0xAw9w14xf9tu9+xaYJVWSnVLwKP+XbATAV9ygIg86iK8KykJ7oaJN
zaBYqZwIt4OLiTgcedPTG32YXOaTApc6CmGzJwvwblhBQuz1TRlwlMFd1WHlyGkFHw6r4Zkq3tGB
gwcrZ6y46uEe3g7hvy74tNbA6YGRac5/73PNxwdRI+VN8fbLlsqq27LZxPv5SdFXQ05rCy6eOZtn
v2sGSVrvRFHDO4XLn7rDMBPEtA5Yudh8yLeaBtHYUitQaMi2r1isP75RLDqQzax7CW2YT5wBok4a
r7LAviw36weXnrYantTdn6aRH1jm65MhmOKzcTRhKrpYa3U8RsngzPNTHsq2lfjBFmxtD404lX0Q
A3B7G/9oGK4jQITAIHMa6C5rVhxzOp1NasiljTDgdUhgM42Ooi97d/t6fBUaXvPya0DfE8VAm8hV
/MXDWrR9M9I6Rl9wQjQtNa74IYxs2fwzVzQECyAzjBZYnYCAimKWGZwUhTaOpto1eUOOKOdHZHuf
pV+T4M/tUAaXDuVzxk8ff2yDnh0+NoFpmFhRPDhCbH+7lK1220K+ngqygwAGZBiVDi9VC6+xgeul
qf4AIvBmJMG6ourAB5AjKlJ33XjMCigW0pqy33gtNn4C862Djw1oHiJlylh+AuFGTt3R7SCQYAw9
s2NsBB8oFGxZEEDJN/VVg+eNN6OJabhWWqg/Q/KWKZmNvLNaXc3c0OmI9SRpQR1Y/KYOzH26JJd6
KpRABpOT4XLGUNpFi3WixPrzmoRBiL8WERerpc2tVcdDuuFM/ogK9V5XjPGohwv16vXSt8hRDtIu
TkjXQ1EhUNe8gZZaoXnQK0LEXbDWdhwhDPr6ATqmemuG/SFue+7ulF7pwFdIe4iiK/LkrQYpedFe
Q7DNmg2Fs7ky05hlierMC+mr1fcjJtAVqsG+gG5NORU2ZvhostsyxnmcIOKTyb3ZyNW48poO/wVh
fpqzSVkRNbiwBPrmaHDndv4+iwQlAU+HVgIgcOjpAzTUpAH5/J+EQkQTipKUH79uygyNbeaiwkTR
eXydH7Cz9R58hK0OA2v+ejDux1ey8bdDfp8mycdq3j6a4ZyM0RLKZPgyol+uk/IKEucVgmzsZWCS
i5GvcYTidEXjigjE0pRWBpOyJ1fUnY57SUzFJuw3E9Hu+Ety/EtjI+VIhkRFguTjH8ikky83LnUm
mxY2kg8n+f3GzRLUpBXmcybSVhe/JhbS2MZFem1F1pNqNpkeCrpFO3uVl1gONXQ/99VE2+z1CDy3
HFUTFwNwrygGkU8Ta9egD5pcmEklrfYgYnrNh5ZijXlMtYfdqep0Jrew6ahb4v5Z+kqdtCKCmXBm
3H3nGjfgVXYpJoKARrmMyLhPKt90S6fkI0EHvBerWRdkWax+igaAzZERe01bnHf3oWG6CywO0bCp
1BH7U0OH42/0D5U7S4SEFi8CDIeWuQBPuarbTbFqGZ4x78k7Tuzt+m9dqE3FNqHYk9ZGMm9hqObG
wVyNPb1+zDPtZ7IZYLdg8nEnFo+M9Epmvj2y6YwSUjbexx/4D5geeUWhAmUwlOCxFxrJ2fLTeHRD
UkUQ9UkML8dUrqfPyAJp17kGUcsQfIgunQNXTLAZPTqjHBERTaXC/f//MCFkr+EKBU9ejZ4bH6T0
AjwU6aw7Bb2arkI8ha8FodkcCm+prPCDtLUKZleMq37h6SL7if9T0xadLhR9ly2x2DKcgLwyI/Q7
eF8ZpGBIw1Ng4mUNTOsFnzWbh6p2M9TcajoElcwpnoNqfmmRDHkfJbHhHKRj9Wocr1nSxr68xt+P
0rGi2RwgqDBrpcJCfcbQDdHtZbUTVVsWAGilNdp/qyAZMey/DNH2VVfDqkku6m7/qFsBI6crlxhV
3yqfWie5FXm1LFhFTBJqTmcN8Kxk+1pDozSnJfkXxgDxxNJStXLwqkI1saCzUuAuTpd9t961cbe5
1yCBkv8C2f/4JEtOvSKTYAMDVONx5WiKy/CLwBKluGpAB1FdqD4kZH5y/OEOeJjAxOjh/CiAsRZH
hyYQYZ2ThVOUH42fo3aqbPztHogD3hS2xwR6sF1TN4f1On6tihGwOP17YGXpEsth9EmNq6k/8iEb
FBdSDhQMu+o/DX1zofpEDCpNEYbc+mvTZlf51rme+cjN2rtL5upDFf6ttkZ+o+Uajp8+6mkFzuEW
56MCvXAaha4XOUtRqpVV2LLGFpAr7Z1sayEtYmQS4iPAOEHqAsYFCi6HWP1kIPuJmorR1MzCNDcT
moXTTccfn4uZoU+WQgTpbOkzWjdsVVTZ24+/Bk1VNj4FJS41m4QRGAQCJCg2vCUSCa7E9/VSOqhq
/bjaxTfj1r1RFI8b90/Hl8afnovx/UoOFhAhMGN+v27d2h83zhzHd7LF0zOJpyhCroGAWwjZtHZq
1GXArsmRCKBi9EWpK+voH7q5T485/vhcUovbZLXRzSzFYX0H1c3DPPSjjmqlQZkyTAACIwAOEPFR
YGbQBRgtu+4SvkiJ6lRIaddrhHy6PjxgPiiLjKFVpHsPA4Bl+G9tQ8HP8I1CbgYdIW4/e1P8pH4e
As2lakG4BWi34MSY7RJ0oBPhHgELdAiEx/KHxgjoGnIrlcMITJ5u8y94fN1FPWpKGXOBOd2Bo8Bd
lj5jQg01UamnM6NTsD8GKlRYCH73w5MHgYA1Bx2n/jhsGu7b+lb6Ql0PqjMMLw4VnMplFZs9LYBb
cjACbDJKgRGmg1b0TPxZVCzUOf2/+tUeK/SadChsbvB/18vEsYJxtCqPDFKW5J9im+vyMd7L4FhG
J5XSwo/jF3cK7urdgwENcFkPSd+GVXmZrAB0A48/o6E7O7GUD+BSalWuUWTUKkmcpZC2bQvgayvd
fpx27pVO3/Vufec6843OsjyavmeR/wlPw0+SrFDJPae4h+6q7S3z10epqEhgOrG9DksknslBig7H
CCMgmLvvt9ec1vYO69qdWcbi78ihSvbCoggj2TtT3g/GjleRxWyZL15YswdXwCjmUctH0/i9aZQA
Ua0e7O3mRp15XxNNyVmmb+D4Szy88leOT08eh1B7PHbfoiufXcr+wemhM2Io34TMdBTvmIAayjSV
ek7eP2LeeDYfhHVkspaZmbGK6IBxIZwB0GcuaprzsIuf4o13rVZF5vgq99T4qMbVOWy2Tcn5DBIp
spUqb7yxPqVT/NmoAuGgREV0w53yr3yL2jlBoh6KTbfhvsTQL0dQJQtwwRSiCZVsihkLHDGyjD+Q
qMocHpZ/erl5GlK/u/J5VT7VGBdNjHH0ckLsTqDArjPy3e4KDKxCxJ7RlvGHZNOVzTw1LZkOOR1B
tzkAmpCt3IQqaJhRSuVQa0qmwK50u/fO0mS2LweKlgvImeV5WWAPyGQQ80vsxcbvZmDmEl9f4eWF
9hNER65Bb//kGRoUICb2bg+S3aFkqThJ+uoCrg2FbjTsP3jEurMgu+s0HB49Z4zOo5iVxfwFnakF
bTD1OH6I1GBmiirh/C1hxgHGVv0iZa7t4QSnOPMokQGwjfGf59X1Pfz9l3wtgGM/Pkd9y0d28F0j
/4Np0EzCEZCIiFL8MqdO5WQZTKQEMh32g03rIAZZI9nC24SsjJnpmkF2EnkcrhAe2C1qq63bbW6d
Nv4omQ22lW1R3m4z/D6iPap2eQT2A08vplkWy890wyQYf0HnY9gwtn2Dgyx0BVkFPFeCjFTj9jXy
e0xFOxuwk1GcYeAzc0I5V5LIw0dEidFcuigfSDZnQhnuidjoMYyGQMEMqMno0UpG1w275EMOAHJe
peWrgG8Tq2F56ZddF0tdSAYdl6mGRvZKuWo75oD1zGrpVUabqLmhMojVjs20RUdh7ZhB4ueXXfQD
Y0a3kwUcGz8sdHOU6NFmJROEtOIZPNAzLbmsh7jRWzzf8WPBOShvtdZxF6ZHsT1VMO/PMash0KRz
6vijvHi0owa463IIM6gIiIyuIkO549IQjVTdMdqdz+mcfvaT8an2XHph/74Yu2+YnMA+8IxSxO4I
3ONY6NcFmjWAAOpNDRh6H1PROfvn+Oc4EGhTHK5wLIE5EapCDJbHW7vFcNDvvXspfbkHYJ2KPiIG
awXrwbjDBegIVXXAeLqMHI5pRF4i1Dao5/XRGMlCOeAizHP+575xW42vlosKr7Kxf4001BUfX7xC
3cj2Gv6AOt1+omhI3pSB+txqb9TmCCjO9nx7p4UHh1CO6N8BCizUvCBbK7V5v0GW7jhWVr0X24YP
HQ20cDDCBcUpwEJf4i/6ZV6jzgWtj1wexMO7TQNGIayD/Bkp8s2MhUzkNBzP1ATo2xMAoYEMjsev
Qu6VKipejvzI64HfSKqY41/jgV8KnwNTZLjtLgDEKjaf+LdPlG3rdopSiEAclxCZmVMU6/pT6SO3
1LcmgzKdwqpS6pAUQtA4w2Hn16QSgRiPoMbmbqP9ZwoX6WjepS9Rkjw3kPcUr9XMdEgW375DssOO
ZhWPEBHl5eVgADxxoyk/uceeBUxr7LSeo38hO30x7GdFS8sGURekYp3kIQyf5FqajbyQYecAKYsq
TV2TLrQSC1XljAkEQIPyaA3+eelv7sMdbBEBYz0s8+Mv8g/1iRfR3kMsU4+IXc77pRHaobvv097+
ZMc08dA3ZA+Rjg6ZJRiQaJBJWyT4RiEX1TD91DXMKPq82dCiWIhOCMvUt68BghtylGmIU9dmIbPD
UXQef+I/9LI8MeYgPkk8hGodzDjwj7GyyUPmnyOmQtchIw6n3d44iX8+YBOqgkXNQrNjqKVvzyPm
hCOdr5BsE2SA8jiDIrEHF48Yg4iRme9gdTNprDLrL+1ImdXkYjfPrHWqRDF4JXBmpIwbMjPmKve+
IBe+0umhHWsIztTHxz+swSTflxjvPuxBBrLdbtd1MXkAQ6jJdB4hPlU1lpIYbCJnZGSt9raxqCXi
qn90gxYaNVN7xlRy/zHUNNojK8pud9Vo6JVeAUBJCQ6JAbRFoJsBH4AuT1eUf/oMZFvCEidRh526
5FjUPeXueh9y5NJhyqBfXblOnWGgK2HJqUNXzCWmF9dvkAPzaqIuI+VUDDNbbiRTQdIKAxmOgYuu
EV6Jxj2KKJZblwa38mHV0GuWuPH4F/GHWk/8EFxUSJR3/Thc3H/Es26qMVu1D2Kuiz8Ule19VaU1
dmRo+RI+lW4GOLJSxunsaDIxAvh3cDW5aBhjcP1nqn5kW4Abj5TOojAIXxRlIcLSIo85NEgKklRo
IAYvqsMfGvpoLDfM5bUp/EcmRNY/kdImdITIiVH46ZxurrKuua+dU03BIRFl5StkhjoXsia3/wLo
LcMJvL6f2wc1BWkvvhSZkNWIKbxMqcA77lKPRZllj0FdnG/XPd6RIORMCtSux1Z6iTPzB80/hqml
F4bcZeV3AguHxLtnt1+GeXyNQyxqEuAwUSgxWCQgbQXwUMIlxs7DTsIfmoOoHVW39l9clIcVvc/X
zEwPjJgVt/yWrYLw5jbw5ntJHD2XUR5VjjA8L91+0fw3GKEwRpQCEaMCUQ3tisKbK+VWw9V8R1Vp
bOtYjfaaI4X0Yney/vbb7pvdUxJETvlJ43DpmeS0I7mAt2Yt6wg1cdtEMJzW34dLFvGKpphWBdEq
U50YQ6D3xzwiAfyyu3R4UJ6nVNYYFJp6ZuYyF8+n3Nb/FNsB5i0DkZ6nwzzsVierLm9BVtHMmufw
EXuhadAb4X9qnKlMal1ozXeqfUQHF0MHJFhkdyU+qdlGTk9EB8AH4F8EFCDsAs3cF+FKQfnXfutL
hIQgkGWuo1cadZ1K+31+07jFM8f8ufwd2TZQJWChhu6d1EJyQ9ByIPj42ojXbCh6lCayM1OfWWHK
j68gIkGYJF7+ph0TaVtTYtUoRmdOqVc3J1XCJj3r/dnNO/c5NJhhA50vpyOWm7QZzMiZfE90p7T9
uB5feR4edNxMZ40Pu1LTQTFv/Ky7LPI9ti444pDeBFiLHDzgEBEeY+JikMW96Mc1eTJYLf8Z0wvq
T4b5IMYiGQlHN8N89pgKTxOYLQBBm04jF3PEOJwbYtsILzOGpNRrSv7AdhuSafsi8Cjbw6usdaW4
nv3TSourVdN+0FjK4LegazNRclJWZtS/Evcq364/6UJzwM9n4YZY63ooWQB1ufPfL9xssHII7u38
oILcXB7i5jGXM32H0HWbvSc6HMtOvIAUN+F8VX72quFREkaZAGmZ1LH1c87nE1PSP8CUFNWB50NI
92DULEWWpeUVG27W+ZN0UKpGBKjT7UF8BuwbyG6T+ZoOvmjD6IYyOt1woUF8MfpK7OflNz2Xp7y/
zB/8fvUFGPegzoJiQaEcL3DdMty661U9+UbYoBWosbV06np5AmvCwNufjd32m0dK9C92Y7WaflrF
/HVd7v/tEblnMi98/AT7OLvVlFFiLjndCPVVrCEE8Mdtkdzkg/sgksHxa9fXxbL8FBLZq3YI2UqL
iyfr1utV2U72J3VnIlqENYNnwn6Y8iKDz8BAMNT8J283RLcXzPEQquT0IHZEhwqd3V5xIqdtt79I
J7uijeGLQUQB1kJ9kXeyGIEQY3e76p9h187QnWJNejN+ohJ/hNaN0BJvs37KazAIOEH7i5wJkoay
XCTD9bC2H9k0ColIKkCZxr3BeuJnGmb9ZcVPnuUdcEZuGpNMIZlUyHLbCCe8a2Yfn70ZktCKclkV
jHieYQoelKk4Pf4u/7BUQ9YnblzxygWJMESN33omxSitrbHpH6Jt8Fku4J5NuR/zXrEDSjsOAGZ4
JKA+yE1ZPqlGq7xh+oyhkXGqg0spXuiJ51odfsmwXCONbPA/ZIsvv+SWuVxW9USHUNFzTYIwuX4m
7JjmKRMHXAT+amxsvoA8g5c9rK/jpqgu3XUSfBhS7E89UvoumoZvhuyFc3D75pyDAws2P2rITi8z
PKAEJu59WO8dUgBtgSjGDd8oCcXNsXNwFW/FsbkD5PEiKNdkj/xV67IL9wy4Yox5II6lF80W2jzk
+592yRfX2KyxIcLH34v2u48mb8Vu6O+kHyTPCFk/QTJ44ON6ZbCbfJi/DxVPaHww5lawWQ/zG1yB
xgXWRxWAZsEgISLBnn5Gya64z72K6TBlu0hlRB1j7zwii8rpBnC1JVoYDDEhN8cYAsRUTsbvba5I
Uc0yn4GtfK+MEUjklsNZYNcJMgwO+bAGOkpHhCLY6cO67bRDJog58s4UtDqMPIw1p39nIOiWT1kO
bWOugS/DkKWdkV1wZVUAZDhI/wz34INWyK0bDn5zO/fdS5L32RmCpOaytgqC38hBt+dgvsg8fosZ
tX/mOwhnUv5c/OhgRSlPbSggImVE2M94Xpyo5Q2D592h4tDuoqaFCRAyFTWmbL9thHCyCoRdhHWY
huGX7BxMXlIqNSFSnac9gTPO+IXEXHhncFPpi0kAfskJ+0K5hq+BfNShXqyp2oXTi1Udw7o3dQft
ogx4LfKNVJ/0kXeG9BXOKicoM1FRePRX8mh+ztDhj++oQ2bd+w+4ZLoApTWsxHn1JuQj3cTEd2ra
qyIVXoiMQT2c7Qw7qaYnSXN8cRqHdy0MTyNIlVACsJoWfpLVlq8ztcyF1oBha1KonL7tD+wlUB76
AYd9oBbLWy0958pgRRO+202fxFUzLYYF8R16sdo68TTEPZiIUHbr8Up+0RWOMaKoEyl+WYNQ6L8z
dTsiOeWTalDmIzzo/c2L2HVyM9NEu0pppTVoTQlw7LvzuMhAbcvrIPo+rZ/VbaiEFUFSKkWJ5dJI
xFX/XmWn8DpGtpfC8zR5kJXtaWuqwwObtwGtJoIhiQINncL72qcs7F0+j9H+o2A7MQ1FvxUf9y0g
l9kg9GDNin45jYsaiNjhQXWaWHIa4MkR5vjyOsRQITgwxuZO5thmeLzAjOZuH8RbJ6S0QBlnGH0F
dY9YzZypPSc5JlacDPaGQXLcXXrNitAhviueakxWl25Rc+WE2BPT/jP4ZheiQ2N4oyLEbqg5B55Z
0JrKfZX9KvcVDKMutxdDR2YnSfyVMZTG/NdiT2Qzp7Do3afZ/oczMZe3Fog2HTOQRnny/otwvcHZ
EqniGm5HFI7PTdi/pCWtIUvQ86kYZKia4gZYIdCQltoLm69N8K0p4h8yQDH+htpwuZ6SSdq5aSg9
g0tpNbKeBq6TjT48kZH5HoXXMH6vOioInSypEp4jGK7AHUYBDJ4oApg9M61Iq/nn4HEHTSWAQvmk
16NKXzeEwKzaR38j2piAEtXpYpi45Bm5qHStGnnN8QViFsC7A5b3hQMq+LomnvzN+/eVJUwndumI
bQbZrWkGJ4xSDFmVc7bO90+mSs+Bs+As5iX3BUPo24jaQjyiaK9LWGu66NDFMSZUQcJ5KyVotOGD
GGRI6RpMqInH+VA1cGSpSrwYuIR+E3UFWVt0Wsonyn1d3FCM8j1dEBClCW3UlqUGc3cdEjAkBK5j
fVVH2GMHzVsltN2BFdvDNZWVjuA+yV5Ecqvb+KIgG8sMzy0oJGcgOh/mfvouZMQ4GvBTEjUZ+j7K
aKUpWUlL7jnHPSdPCOJ4/HUfnhO4pwQYJTO3VSCw2a+/3WeutalH7u7ys/aj12ClIjMkJTgznlVv
FJHcgEvdcwr31HCtRONAayHkSF7OEqCcpnActiA8DVNRsiiYGPlOvBg7zIgyh87v0o/Clt9GKz1g
EVQJcucYGaAuibhEDRRCbyQYTGL5kAW5Svy72A0+GKsmZV2pY0pRW4FR3Wm4q2qZXKjPq2xCKwZA
S+iBOKVWav888Xp1nL1fzZwxYsA6DrcSU4f3q9ntQvzTpqb82KbRQz0FlyLCEaF0qaNYqIY6eBG7
tVSrEec9AAeRu6rGv+fmJ6scGQNXxGn4/sA/1pB2RGalTQ5AeARo/fbVz+yzdhU3sHZATEQvkA7J
g2x79jaaZ3xBmeGxeiWYIqfwdej/F2N7czTn+hMMEg7PohQff3MHhgK8NjfA50rVPSTC5XWeVS48
88zdmLBnieuxAsDsGWw6pJkH57AdDjyvnYgshgTAMEYEA9M0bzgGhggSJluoXefEU89fbbAq7eUU
C/NfDevQc1UziBowBtL+HqL2XGtEijyqSZx9J/qrlt9Ni1wzIfkZzay7vu8uunl8PE23M6j8uxWD
soTs5hWjKeYnoMbvv5XebtwBQGOLvYl6B057EG+dgQYQhV0jGYmZP4jlYb4dLN+EBb+BVljXNdIo
02dvsvB6qNe3IsSW5amr/LBS5EmhpuAtQJftO0a89Nv6wf4gyfY9qY2g17D5KDNyMXfxTSNSYO14
16HvMkRhHmuUBiH1EOfXGzPWvS1r968iTG+MybJQJBTvGiBoM6ousDKW1umGUVj78vXC4YVLh6QA
ztpy0Rfd2MdpYBkid1TTwCp6QokihC+pPpdiR29VXFFFw0ilI2hRB4gAjDe7y1PDGiNYWT6XT2WE
rAjWLIt+8bWnez93AtITFBQRJZy5BSB5hV0kGFVUIrPiudKO0EPYNKzCN3MDbqmMe05otrKvIUg8
ipwpXH3AgiKH4R/ZIM15C6Des3ewzbHXw4skCWpYGjzkG3/8khbjjeE1DvHXNS9ldt0bg0zI7FMO
auLJ6VgytQSkTIVga74lUpii6vW2RNk35HTo+rJQDHNGjzopdE1MRNd6Q/ugWeWsOu20gukQ79N8
GsiG4wxnFcRM799hDatr3ITj8IWP9Cy7C5H0JVZkpHuFMYTpXphuqTSo2M2D3+EfTqm+yj5Hfkkk
FdcazCjFGGvye/xEO/B9AaIQc4Ddwp8J2XdRkte1S05pgSLXmEJw3gpHSRvsS5W3QPFI4jD4LCLq
geqBbX+pcYD+WRoXGS3I4xZ601fVr0JgzdtnzTT1F9PsQzhHNvBF2rnQjh98N9yfrdY/VPiFcslW
B378Qx2+84CMb4qHlWHNMgB5/85RRq/zfr0b4FdzJVO1Sw+X99Tz1Nw2Aiw5XYilKDFn3oY/op6p
P1MZ0bpAE56UaCTRoEz25b564vkO9ruej0PbISWACzhezN5w1Aexq5vhS4oHll28kZZFhxwweBRd
Qf46unzZkh/sLbB/xkwaa9zM4exne2hBnGbtHx7zPJeuXay+RehdrtW+yXeDg3/hXbBGwzXhOEiz
GoPtYAAYNYxHdAebDgeD+oa4CmH0wgpM1gb2ZyHvTHi64b+o2uTSqlfpxxPv76CA0XOqf6FQCFzG
/e+/X2aGGfq7GBCoaZ+hET5t6+bGaZsbHR15Un1J/ehcELUc5jUmkOeiQpK2qfOtwEbJ1IjEH4Uo
EE482/K7dZwAFq2Y6dyTYiC8f7YMZdwUBEVwZ6dS1DBxC+IPzYDTnt7dTvA5EJupCx0wdOp7Neeq
BkVblTu/uyGSkQrw+IMd0HxR6lJSQxai4WMW6C3vcLmJc9A7d9BMGOrNxDmE4rwB9mFSUuLFkc8Q
SOSc19iw3PJY/p2Cd/Me0/p0R28XrTGntwhMNpTgIcZNN9pn8Uc+DpYqe9zwMZnLZzhwTNfWDHPz
7GZYgcQYK+IowppvXonK1lJwskXhFlEWNBnVjJ0lON26Kp/ghEcjlDIxkVRP2AlJ1DiQKlgTRS4b
F57vlgfTTw6FHH5X/J+9YtQ88Dc8UnvWKxLX3cH860F+zqSYkF7PzHr7CdqE7Yzbf1d7Hk4JQtDX
QEdTXDGqCsYETk1iS+Al3DDvg664wfTLuI3bRPScp2FH2AT6FBIEiXC1HOPB0ezoTPl0vD1Q2DKY
72pEycgSx2/Hv8uDBonvkiaE8421j5eCvSgY+lbv09l1mF9y86Js9hgiyTVakISsfMwiUz/6i9wj
Lohm60J73lhpiBWCU/EPBzYC5sH0ROxQysVoKRpZ24nDDmgfzYgQ4VQestgGr3odVoxfO8ACm2m/
h8pR0URDj2c4jWyDAoIxtHurA7iOoTPCRQqpKSV6KZ1TF8SfH5PeckWSmwYIi03a2xMeJ7uoQaAd
Xqzrl1+UB/WYKkEknDNeZ6imAASowRD8By0OnZUxZsh23CFjxXliEdHa3Ozt9tQ5sjzjHJIPpXum
ScNBgsSK9+cIBIXNZI1D96iLWQ0azvo/Gpddyh0gWrHsMgZG7Wfy0ZbgVlwSUdd0CNcB1fVIxVCx
tcKTYSiHC9CFqoYBOpFRrrs6iIVxEQHUzs5qH3WDwWyDOfJWFeLmgpEziigQIOmChEeKiwQB70XU
MAHIb+UWp6CSto7vjIOMCF5byFPBDmS+Bu1hgdRQ+W9W9c5vDbghMZznwFZBnoDr36NYRFHIDtWo
ntuFHCj/tiuCa/iswp7oLCX11K1mjMO1abLRPWsH75v4RCJkC4PSKpX0yiiRZwto0LKI0whPkdn+
9JpJ5aReoTDDunBJZrPybL/L+2DCkQNADQGAFE7KZVLFjbUB6VhoJXhcdYyi1QhYFE6vmFl16LKZ
Exf0+Fs+sIDgLUdsHzYPEAIo4uL8ISbcLskcURIr03/Z2g8B9HDggyHgQJeiY4C2LFNKY+GJ0IK5
IcyzEVzZ5kXiB2gl/4/XFdOlOBQH7GyKmOWXv6udLm5j+87e7R+H0L7J8RV9o/lD8K4ghQ9cJcY7
kzDvuwbfTAlJDAMATKyPKkLSI+vmdJilq9v191aKvC/qAS4H9Xk2oMv77Zy5pDwnTjphwQPsPTHl
0lyKdNPrnV8wkqK/LKdnptMfzLwmTW/8iUa1d7bYUMiWf8d7HVqNk4wtWqQga5eYXDhX4mCq94m2
LEkPDbn4RGIdY3egMCR3wyWnlWCC7sbYW5+tM3hebEsNROTcYqahyM8zYNj/81oB15IfQszWdBl7
v//ktM8ry98F451YoAb0Z+whHqqY9R6GGNLHG7IHha5hGCPhEcFBqpwQx1TZ9h1/Jkd/5vLbwKQZ
ZSMEsJC2Y/FMTH6cpvNWdzpcdUpI36umdsghY+BTYA+6qbaAGpA/5Yksfwy5JZHh9Cw4WqtZRVvu
YdgCpqoDQDDNm+YXcTKb77+o0JeTZZYRDRKMNSywiVhfeg/Msx0Pq3LTPwp9JY75ViiBkjSNP7du
LdBwaa80fihr+7Vo5r+M3yCkXuVUSrYuvpAJBiqh9ovdqsUijXp+1gfWqXe9ZGotH3m58teRkxLu
0D0iQb61XUhXFhQgw3gRPoYNkzpKRDLw0eh2ggSzSgYFkJKlDVamq7pK3R1mkVIUQAV5LVEkHF8U
h4eadE3UUi4cYQ44Q3/6DTrq96Gz6fd1g2/s6qcWqunUp82HfBPeGNMmnnFwZe/VETZCtwvb3VA2
mZ79l37dBwsVGjPnPkgokDOcoWUVsJr3boCnDlozuh3YavnIQu3puqWvAwVPt1AcqE7Me7KBlFEh
SO5mZiqy+Dvxkg7aGx7I98MoJiSY8mSpYiztui/TJrBhxDHo4kYSrVpDSbU2aV6+AspcNUn0QBCn
GSFrHPFrxGgmxBr1a7J5/MEOL349GFkEAdAsE4MlPcjdjannzuGEfAcYlp6agvOymqAByF9UJMBm
BRDAVhXdxSvIMAk219tRvP8NpHY7DX/UfrQ9a0vujBEiDYIfuchB9MMDUe80k9K6JkVyQ/uQbWEo
0DX95aX8GUIya0axxz/UYZ3Kh5IZNZQsQlTtWEXib0syy6p8FTbD29uWX1rqp39LtaHQK1OoAv4B
djAvIrQLvr70O0MfwfevXn4Nd0XPlIC8yvObLthdHX/GAwQJv7BVAHzEPme+jafr+2dUD1labupg
Nujfhp7zYZevcQWbnp1s715svRz8Lbn1NsWLByIo32pxF+WS1ZQI4CaM52KISSb5csOaYc4ncrpj
7R/8obrTmlGegMZ9CrVTzVhSWIbQGCQoM8z8Ht7C8Y91gCHpY0HQClwAGsakxpP6t1fvbtuiQLPL
q5e8AvYQzgCsdhmV2wBi0HZpWojfwTJHRvCiluFrowmJuVeVwOFRXuB55XLHiSl5/AEPTLF5QIh6
BIm6ts0XsNTAsF7KcUKK8cWexgJ2q6ZkKPMqwAd8Z2w1sjI6jlid0LsxwcL610ZJiAGaIc2mDv9a
mRIR7mnwWR9ya/Nq46BHPfo5yhouQYdFVYtkZExBogrm2BaPxtTHTdvbucV146+rqypVyQevRxPf
xjX2pihISlrkxoMibMcwdYzko1aqGLVuBGCgIB5UfTGRZ2eFPINWZTOdQTi6bXI/ODcRj32L7dE8
e/aZ6w+be8J7yv/h7EyX21a2Jf1CjQiQAAnwr0jJ87hlH9t/GNpWqwAUBmIenv5+WbR329QJa/eN
UNAULVEgqmoNuXLlwkOZ3U2gUmgzwe6IPCj1/6IOJa/0W4SguxuTZlPuhe66vvBaVKGiqVri+ZVN
gUcEUcueWEbdiAZ55tOlEAOE0AmRNwm6H9n46ewP0PugR0Yu9c+L/qg8xqLDfSSvhpnp4xQu0GT2
eduX7WZ5hZLtXxSEr+MKo8DIphDFiNEuf7UmRb+LRKAMPwItfxL3lZ+hUZoSI0wDVQpKNBui5clr
e+waNgGkMAS3YQevoktf1TRlQKdlB30QX6XYBLSf5m0ML8iXOssMqKFpCAKo3AmVU3ol3657piqG
Osae9gz/xa8jAgBlFJ8A75IBob8bqGDpwL1sMJ4DEPx6mp7e1nX+IS7mVxUSZnJZQHqvFXtoHTUy
2/lRkizxiJ/m5T9O7AAefr2mC6MZ5NwTb+uPaKgC1vxg2Qp9iP2CBlpVfGiuUJXzZ3JHnUOpZ1WO
B8WZC5WXp+PL/2L1VKfYBqgKkXIyxPn3e+XtkqHtT/mEng0OxhO6T/mMGfYSUFDS2YrZqYaPcaYu
bLhRGPMKKYUravRElWp0oS2fRhiVJQf0Tf58Ah71d63Z/UB9XOZui9Z2cHHnmrJavIXeZQd9iUUl
bsDGiz8y2/e6TaGxEJY5oQGFkxpjojJQSKFP+IiIT471S1UljvubdH2ktQ+VUIoYyk+8+smK5OMQ
busjWYAPRwiH3vlHxYh8A97f+7RkwQiiGNEc+2ebYPM2hOSjYsRZT4heghDVXSJxV3VP7a0a0kyA
kD56B9I3UFrnZgG1HJWE3AhCCT3oVwMqVU9LCz2qpK6RCEcFiTkdm1VAQfQy9pjypNjUA8eZYTaU
qQjaQzqCTIo+DvDXiLh9ZTA6PUZZt1jCmlJlhUn5nCmg4gzEJYjsFoY4ZUrRUSRIKWRvM53ebY7r
Fl3r/2/uCJe9jpDYINkmSUKe7fcdHKQM6xphJ99ysUjMwRWgVK16G9f48mfUrLKionjJUEn7XsWp
DLFsgToiXTx9O11zxO8OBYU9gPcVBV7fjy7d9WL9cjUvy/xOvBpAqpfpWLyrxAacFZaOHyBWXKvg
Yk7cZPpvHAuQdivXnwKh2bWakAGY3fjaxkfIGUhmMF/KdWOSLktVqUXUQvIZ4sgI7JK/bytGyC2r
+iMk2r3652K4htCQIRz1+AaaU2R/hy3wvjpWpJ+oDgv9h6jcEq9aBvtmab5FluL/EN0LNxHYLjvk
NiX0FVXMVJ4ssRER1KeAKUz/J+h7qof1NL+rYA7Xq9V1s2V/5B+esAmPwBUZKwIeODmgUcGl58na
NodNvEvfu3qfZNLFy5BxCLdSFkhgWytxGj366SjFmJqTlyByByXSFYkzojZJt1YomOGckAH4Otxt
SgryNdJeI/zduKa5sEFLTcNJhxmyKKfuXwDockYX20RICXpLEv0hnv59+2ZZs16KOd852FdbIE79
O8lrnPsj6eRNQINa6C2G8pFYn6KJiVdoUUw0M3AObGaF/K5TWbo/wjiYy4vg+ZPYzmOXT117LZoF
qWD8SGsnqlJ7msswee/mXYlDSMPcWdNFhS7iyCW+VzhiZmQCaBOWC1OBWJCbJFQiJqAvwf8iFKEy
GDDrYLMKYexdGoGMEl2T9+jc/VQz9kuIC4C9IiCoiK2RTypgStVPNJW2Lt9Lp/bnzVvYHU93rf2X
8G1LMgGCg14bFcLL8M3b1aM/tbZw7K51qTZfdIlogpIs2pHemmJC1hIjqlHhTnBPQqAb4awxdRFU
BmO1oGP/m6cMp4toL3YeRI8o2kG9CzaP1jIYss0qGcr6vR1ZR5gAajt2MA3NuPJTDqbxGe9IL6P6
x9VdERvgsQGrwRRz5UBqoBZpV90W/oiZCEPo8BhWLLXL+iM0ebL6yYuX1//94qFm0gNCnkzPNw1W
vx8boNW86iJ/eacan59y+Okqq8aUzWj+o95pyT9jWa99biByHvgyklHHo5T0BUenKPrDtvGeSzlL
urG+BxAF9dhpWhM4i1H2hNkSeHNx0bQzcWwImKWzdhEZBLE3BgnNme/GFXfzSKM31BDhKf4afYYA
lSoAB8vNEnVY2ksukkEcVTZalABnwDnurmeYDF899qIrNHSE/wsqy+PTHm3IOih4MauDBrEL2xSU
0Srru3J5p/5KlcykrR0XGFf1rqnvSK1hVqiTHxfvRcx0Q4A24Ud5EjlXLX9AELP/863c6FZd3koa
w/jDO6aXPkZ/bD4XtBM3Gkj6FnrZR41ml+hxo9pyUSyfqyKh+Wv4AvHhXnQudY/ZI0w26kNWsz9r
upthIQmK/ylpJGan6BiS9zMFYaUExOOU4Ie0P1aziFi+zovAklwV3adyQdeL/lBJnBKQvpS+mIgb
XkWNRIZGQaihg8+P2HYoD7jKdbzQkkGM9BOFD7zl259v0CPLg7GRIjGANzEzEtEXYdHgF/SNbEop
W5LY/wQ3CYuEIqk2pvCtYv+IgyS1NhGrZHlox7+RxqlWT0gGfT1PzOB0k85/XTzQFeVCmgUEaQNe
5e+HtykoBU2TPwGuMk6KedOOhc7eEsNSXsJpEohCzYGu6P5Qcilakvyi1kjWSRIrTuOEIdeiz40h
wIezAph9iya3eCuq8In7J81lx9ZG07SKaX3CdJDVnEc5KTWVFqBqaUoDJcaoxjY3LAE/Fm6B//kZ
+TPBV4z+YYgdP/+jp9dHB1U1FTVVyI88LWPpuBq/3zFSNJ9G0lUYQiSKLs2dIaFNem+8FeYm6WMf
bUnNHpbyAKWLD2MD5ln36rS9lvIr7L5XSr9FkDER/P52UXc3OxnTJketLhn9gBNfo44g0rl00EPB
tQqX3Zgv4nknj+EF8JVRIAFScg234p8P9lZjvLJZYilMkWItJRBEw+8XdQnl6+I1ikxvNA7MKb52
UD3+hSe4TLdIC8leV2hW4mCJofT/v+B25ZAF9MV0461uiQQmxMGJGyA7hi5fgTS+QlKIPm/Mgskl
GEccZ7ccREQKiBj3EtjXvhclTAhqjlzRZpV9Ut/Bz0Kh9uP/ollIlw5bEFF9nAL6EhfJ93IsEm9o
/Pydi1roMqjoG3B7WEs4Nt/pTGdWC2V/KEU6w2GffIE7wMFljyuoJQim8AqBe5jRmai+G0mR8XpM
aU8EQ+158qNrCdbLRTMpDB7D5sQcE9B8VNN9CxGOciL4zr3aixRkioCm+esG2RBZqMz67480SuyH
2N5GtH4E0vgTP9HLn7INj8S2qeGDQogqF1FF3DoZp1+X8xgAnfpJDsWM7BmN4xZgUoVmnXun06qu
ZDT7FI1oE8/R8rFmTM+I2IRLVGhpEuFFrUPad9s5RIi2ePEvqF+XmCHXuoOQRgSyWW/XVMYvtt6U
H09FFLHnY6hxCkJosVPgIXDOJ/eVWKpQCecIKGwJMFRhSyJvgJtOL/rPdv8RXKJrQlkGvUnRv2g7
//2aGuYonSiZV+/7oXg5TxXzLbh3bCelmWPCbBzyeU0GcJQSaJG6h9XYXBXD8VYrr9kHus5zLgjj
HNqnlJjVL/00f+MRMOauFw428tykFtRxfr/eDEbddqo9NVph77Foqsxan+gdJQZRcmLo2C3ohzIK
dZ4LQJS6wtCIugmCQ+G1KQjw/nwjHyFjujAuSp1riIZFl1SMoNi2fdpV+XsTEmFCKjc0KYhUXvnK
nA04OhUJORaN6pBr1xBE5TvNan45+PatSEPyZpqr422e4vc5XdNffQKsK4hMEIy5a4xx8S88fBSm
TMBcb2rXalhtyL8gXctDCvhQb68xwIt0eThjQcCmfhW9Jg6JaeR5zbufAt/EU/TwbknguGCI6y98
kjT1F6q3wR9hddOYdtzO+zocv6pW22+Wm2b7JThtnJbFuEEPgF0tjdclTl8OVfAXhuaFeCkNHRB4
jwWxP9VTSbom/BBhl6y0jrZUjnWjVKfW7EQnp45219MjZdxYvoubRqu2H0lXlyrrpSPNkn5iFFc+
fhJa5Eg2krIQm05KdGMMm24C9NihdwHBpZrhsXGBjsq54uLZc+p8cGPAkUsfT9FreI/Qozd0CgOw
EL+MEfvWMOUIdp6TvDjOd7EE74SEOw4cDPUxXx408UUpU8tYBBVMh4J+MZpD1Bii9IqfP+vs44T1
R9UipoRAGnSGmaySoNRBQE5qfxbfAqDYyHHDzjqeD63kw9RLaUqMDXcXkvntOKgbqeVF6YzwpmOG
RySWke13p0whK9w8XZRr1tbJp0FM3kgTLoQx6Pb9CzTkUVU3WiMhvqMxgsK8GpYuQ8NdHUz5Kmnf
j6jMWfrQ9FjlBx758r+d/x0LvdAiWMiPFBAgf3uMg1teOX8h6qAfE8ODZSoPiF/xyPPzEx7Pz3ls
jV40tt+jMqNvRiC1w2nKruhFong53lrvWdijXo7bhOXWfo3vqom6t973/IRf0du5X9Sjex9+l9/S
OxgGFyGfv73lp+P5tvjQb3Q154v45zr07amgx1I/dv46vy8Bs96RzgIGDpEguq/zcx719+yBJ+cf
4Al/NUz1iq44POkbnyFy7otvqwkMNyY5eXP+GhOojeSapx/ft8m1LfbxTj/BY9X+eOSJI5VObyjq
l788esOb6XSTXPNvU3lX/KNnBmFAxMVIVvMDoRW/s3zjgad8PS+ZivvzG77nR8//oV8bb8+/zPLz
xNdvafzA+X3OP8ZL//wKr/CT//y6/+38S5CNeML/BDvwVqyP20fsGn4ySp8v063el8dv/jfe+nw1
esldFr/KE30c/cPV/fxEP96zp10AuzHrc/7ZAT0a8kOwT/8VrhETz9PoovABwchmbexP7zXkR40k
YQ7lklHTas+VB1cPolgY4+4sfyLpLZFtfR9Z6ZRSrtp1KbmGmF1hS2Zn3qkEJ/B7ABdrVuA0P8Bv
J4wDJXJIZh9XT6tfyBgL+Nji3vz5gz3qkXcfDNAGSWHKDdtH6G2enhpTd7h1kPFMwBfiLppl4CbA
q3VDsV9YEfvCndN/qEdFOIlg8jzKXkWbEsJm9k7UuXimxI11EgLReuwTtShAkFGVXmhVuBUDEPkg
x5obx09Rftgce+QzML1UWtTKAAf+XRENL9RqpyG+XtXvFfOssuldkrUvVUCVUq1jfaIX8+cbsrsE
M7ghNKRH5ACkMUyuuozZEuLclFwJnFpxGeHZjObic399e340KyT8ZMf4+sfc8QTbcX7k9fiOB5cb
A3DeYRv+38PZvvD46xOZi5/mSUbjly8apPg27iDqPTvbDGW9+gYb4qwDkwzOloOeH0zD+RG7wBdH
SI/4Gg7MTJr16nyoMBScHR0q9/jbUXIH/Xx2z8fqycOE7ABx5G+OX/cYDp3K+4THq8t7PG5LZHcp
0P8wAfw5bq7u728+Jb7jJW7dN2449/b8xXO9xA0+v6pv5EW+MTQFrR23Cv437Im8Ir//z3vzPET4
aSUnxuP5Ddy78cZuxc7r98/jD0dVvku8H35KVh7Kh/MqPLIwv64cz1kh1vX8qFX8+vOhMt/xAPJZ
px+PPDmvIuuHtf/nixdZRb5dvp1fc2EICsjdG75vv55/77zoPJ7dhfeyW71ov/LN8g1X+NNN8IQv
tsD5CdPCeAskY7k7PLL+bIez0/hnL7AjzlZbrzi3cH5FFpln//iBoJeV5eY+vT1cWnm5PSAzgIZj
l1DuuNgeWdNuumxglHD4wdDC4sIOlo4v1ua8njxhGXnk63w0z6t6sbws8vmrWmvBtTu0S/xCLytP
1ykskKG6Xv23M6qVdif1n8Oq9cTnV4V+k2cXx9YODDXQAvNzLjSJn/HNeZ3ZFdx9nvNYRX//85wn
rBuPLNKvj+c1Y4V4wsqdjzOrdV4557fPDz8X6ny2caOsG6v3i2f/dXVZL62jiwT4QZ78cM48a7vi
arZv7N9/tqmP9HVp2QYVoiMrhEYHcfYCW4mg91X1YmuGhtMipsk+E2JasOml1C78UBmcy4vp4pZf
EWSoCRsqr6KyamFgi+BI8jwk37ukPpyCKzUNWJ9cU7g3YDxgjaih4IESsqsoibp6K/mgXnP4Skd2
nYL0goyNBj7RyOY690w6BgwJuEsPM+42AKzg87EbcECb60j0bGgK/oq+W8Afaac0PWH4DhKc9T+U
2xiBIYBQtaBHDKRc0iez4EdKQ/R8gLBjNVG18uEhX9xGxFuG9rRiqNPpsKT9y59AsjiXKgi4ejbK
KHELAEtGZzxehzPlyrAqwktk+mdx2tFuCMLC0IPzAj/ZEegoa7gBUACwFEjRaJ6VTD/TNB0N6hAx
XJiTaIGCfP+8TUDaLv3CxQdUzeZXvMmEBVpKq/G9bPcpLWmzPIggJ6gk3CAvpi4+todPs564TVVW
3LpB0WvGv00ArD4wVRZ9RFkY0n5O51mI1nBMB065bb+e5pqYU4xnhpUieOsjxL0MEKKyZ1BtwfZO
iHRSt1o995ca5Rv/Lj3mr4+5R7cUrbKuFddTgx58AE3X4E4FKK/Qh9YGSHyprhEX7GnqSI4UXjEs
HJzvXRuOZm/R+vY+E+a/dO0vxEnGGz6oSSdM1D4H6zpuAXh7YL+oed0UhZN3klK/17GV4UooOFJq
H8VsLem5iE4uBEuzeFDoYbwixckhYajCml1NUDqS3UoDQKGViwIQpy5r8MISBi5S5fAtCKzqon9d
IT6H5RiZ7s44nuQdBkdkLE2M0YQIpzmhy5iQZYZmdGa1ep/F/YuRKHEVS8k9T7wHWy/qiAOp5ZWQ
pT0fVSoqrMw/fKVMFn7GvWufX8XPJcDqdPa9ii4JTYbUO8/b+nXQ7xAJNU/0YT4GkjbwaaQ5z0iP
GGnWC9fircvtmjqa+tvnq5NpPgdT95dfs2oASo4T1LOwALlqSxRYWzF7SXRzVHEWsBfkTZkJAwv7
mwvWnxRadGoDv/k+CpJrxI0pm2tK/WULVeBBLjZBNb2XZqxua3wCclUHNYwT9XdZD5W5nxIr6kAU
xK4iq2PGgnWqacLRT/Be0rxQhUxxuNOOhzwiMmCrzjRXXYC8QDZOLQUd1HhEyxpQw9v4+41pX8SQ
c/we6oWWKUuYe4FlPB2qDuYALdAr8MAjZLkIyoeXfde0QWcqU1BqtpZ3wkWWkJSebiF8xCqMuEt8
RVROQAW5U78bimaVVJGdu/y10jEVE137a8bUHAHSlPLDjfdV9AJBKOq8UO+TSoID/6dGsohk5Anr
dVmgdUAvES0pIhcHafzimjzTJDB6l1sB0K4rD3qB2lrcaB3skM9uUVBAR+xHEa3dYeCQ6Kap3Sbz
mAr3ZHX+kVw/1wWRln1P1orCRXgBjGe71bRN23ztajKSkZbclIBd9TtJk9cmEJRlsQyyKVm8fpaM
7po1qslsEUE5Yv2VzIGRqdVNzPGgMTer1fxcRXClsnKvP+klWc+kJOBNJ5zwJAfR9V7+fkJQnKQD
R/o0QFOPBHRWK6rxVb96H1YoR2sYnD3idKsFYaiR8dEn5BiXrcrgHXO/GUkDVG0YgKKSTNVuc+oz
OIZ2QqLXoO7qRLTbRDNLGoQDG0NjGPyWfWshTZgaR0LCdUTXcfe5LeIUsgok7HGjQmhY4p5GSNbh
Ma8IQwooXuHyUJb9SAWuag8NvWj7JkQSkck9J/qqJqKJ7eS9UuuCiKf0Z316Yhuq+nhxeyjUAN0x
uohaiEMyfvGhS8y4smMwzbcKTRxFM/fvJHSn7gshEnYLr4Gam6ybeIItfAs5fYqd14PaxZ0gEhjR
QtfVny8ugL//Xy5PbT4xBg4aqSM+/np5lbdsVt1x+YTI5JcqTjuA3/x22UrhbcjT60wSXlIugU2F
kGCx8qGPlt/DI3x50WLjif5226qJfs6ytyjaS1TY+5vS0J1ZAx+rXBGLl16tVGDMQJEF9GqsCyiy
Cs2iz1JXDTPzTQQVqfeooSlLNYwGq6t+X0no2om/Ir8gKL41NORnLS37q+qq9Gu6GctguQqnU3uj
EMVf58cPIwO39mPE3B20hdlHR2IDFzHuoLFrDaqCDpKI+2+6L8byq64nYMWHr2q6dzJ2oZsmOJ74
JJKEg4zwICC7WSGX6EXLg+D6EFnMKzNTnoRYgMjmwMeyMRNhkbhn4s3IcdZ8KrtKGJczaBb3SO+/
8er4up0ZK4RAVXDwaQYT/aI9okMa9vQTVL1OEEUm+gP22Rjfm6Fpb5wSASOEmbQZHQOqfnX3Itsw
Lsb3oJwYpEtjON57hAnWb0M7+QzBlADfkSGmgPuIgTIQJ50NcObIUvqQqikIfAlPdU0uhJ5oO8OQ
bE9cfZbx4M/LnZepgr3KGdo4fGnEoGzyMLxhIBiKoVGKs2GADZOw0CUYdEmdPuImZQB5gKpmIgHU
EzciUs9FRptCzOVjdXFkXhMGz4a1txyOO0uD51LOLzMsJNA7TsysYS0M9HVaj3FFTuZpkSSrDXIk
Dai3Npm2SNgzUqkAyCIMsIel5kOGJQN9Jxbf0vZ3ELF22JFctQX3XR31SMwyinjNd7aDsaMSBepw
81/WQxAHzff6ENZrj0YWys5ZjCg8ug4QZ0LvZlsfFwYVaJL7ik/t+3xWMZPaDRbO9DR/2IQjwK8/
VGtIMqogxkcbAdeVXFetgkq+fvAX9nI8+SjForI/TmzdJYCLM9BsB+/GBMm3E572RdZXOWifrffw
vJi6qHtjS4IFu2ZQo8hn/gZF3danyXzD7+r4VXlmD802zFWHDiNmaTYc0YLNtwB8Gs/uwAfTGcn2
sX8Wtogn+Vy7gqqqqcuXBmLu1aYN0quyOd61QfixjOztOlnZq8o7eIP/UE60KEUeJdwUImW9sVen
02n4WlnqNtX4aSgwWmZagmfSNIzgy9wEOapvUTUGL6Zw9+D1BnWpQXGvNLxQ860PGVawRDj1yjKU
WeK+8CEkrqvJdE1MuI8lZxuvsY99dE915F4dXuj5sva9WBkRbTgi39mUfRW3fCInYlTW7P4RbWZw
w4cUccqrwGOrQIHHGNl2Z9FjaL1XbcWfIFOIr+Ni3R2ifnfcn5LkwesCu+/m8c7hyAiiAztPV6c2
MVeZ7WY6Eb3twU7Sw0hpxUHyaLv3+7S68WnqpVyWpNemZlc6wpTL7SqiXLbedNcMu/sMmVlv4OjZ
bB3eZOhyP4vXdNstNBECmHGNypkRKyZzGfzgYDw+qoGCWNXYBLVf0ubM7yycj8zwO+iLoG9I1HUT
VupLihhg36E8PSHts9Ihmjkxiy/nB/fPJPSOSiCWAdD0LHjdF8UWdoP7xhxRjVnPUUjhj6Mfz/Ck
aaJ6iEepNa9NR3kX3u3p+NVJtiCc/Jx+SJCAU4YRGSxKoGloPstGNl3evVhm3tD3kEj3Aomn+Gl5
YMpVui8hWeHimU+WwVMjQ1v5N3HrY3V0vjqi3CPlUSRUCJIwliPV3mubLYQSG8xAmNjuWiVJF/aG
nWU/ManIC+f+2VDx9m2Frae3LWQsKJMmvJTskT8tbmsQYfHLOvefZx5maZmpfPb+8SBEG+mE02Hw
t2wjFT89v/g+NOo633CnhhVjHIDvr5aaB/LZ5Gq3Hf9TzlV8FcdYLrWV+RsbHbKOEL5GyivR3DfU
gSBIUdL0MUB0KK0fnMhyuCZMgvUl5tV5VGuLCBqdmLg6ugYOUUb2pibOOmS4G1QYGWVpoYfRHCBq
4gxUyu7baBNrurzPTh0jdAYoY+P30rJ5bSuNKNeoRFmrencfN2z0tkMxGyCHgvdEkl2d9Bf6ev4L
6Zvj893RpH8Nx/70SukZdOzTdZTwNlWHma8Ip53AwW6b/qccUx/8dQuIukEqMWcHWS9iQgPNMkhI
xRDnmHZS1M8cYzvUsDONvqymNQ6qw33GwxqdnHZVMWy9pr0QbiGrp3F1xfdw5gQBUN+pKaTyCn53
S/1ii6G3K7uQkqFCIzq7yflVREE1XaHsGVaosx8i37WVJUbCNixQFB61jv5oUJg/hS3tAQoGpMYz
+uwl03I11VSz7/vCQvuq2puKhtax4Cixg1ry+nSVDVeMVcWmETCakP6eFLnrQQPCMNH4T5RRm0yr
UeLCsnzz8TTNh8QrcXlbtnuw4/yEQTLvYSB+GqYKyXpvOB6WBdMuWmg0W3Njt8xnnIrqRdXJlR0R
HiptEL9wx72aUR0HoEHKHrkTGGqfRMhvdgxmTnjRjAPDx+SO4iHboyD6WWrUUv02CZtM2rC+Pd4v
G24ivhqZWeRpbxo2/BvwBntjAqgxRF8M42kGZgsGeCj6bfFVCTc1juI3scG1jozTRtCX2+sMxMhQ
RKwtt6EdUc1XQc3MmFvm9mZX2Y64ynaKzy0n2v2Yl0Y9Q/3W2G5ov8uRlkhwjuMhJl5jlikbYFjx
F4YF/2EK3lfdBi4WYtKQMggiz0/tiMsYg8h8sghdE16qO0HTLcq6nl8QpgyHocnig40xGBqAa3to
CiuMqn7bmqIjhFs/qIU1tlX3ItqZCDBZEUg5r9/SXUhHLnP46PvFNZCUhy30h5gzEDKxFoItt+CE
DzMryyFYKDCe+MEY8/SC6QvZAUYtYWCBAUNGNB4zRit264eh60N6g0oGmK65O3HKka+6iq5Tu3le
rUp7M45tySrBPyqJDJ95aLUfgAeJIEYYDvTlsfHvFVWVHX8lHmKSG2O7F603cVQ25mpG8+GqYRbh
Qa1T0pfPQCycvrwEuXZoPiXhtmacLfL48rEd4Un+PmqiDxIkkeR7SRysyMSfhy8DCvOay5vgOdcP
ZqF/hLRVbW0N0vx8LlQ4+ur7kDAAU59GA0RseCSSpI5Zsnz7yCdqoRsGlX/ez23rdmBXLJagUu3c
6uo3vlbG+Hd+jqtZfIWiGuooVA3eKg4Vz+bCx9JPumvJpzhic7uL7qMWgDpg6xHFPDTpchdpCEAm
k1CuCSTL432G8jjJIbGFV2lmKSRAgL6MYRToYmnnHkmXJwg2DM6gxIwz88v4WTDjJrOAW8mdhU2k
OGwh8xQdyCzsgJDj5UdqJiqxa6m91XB5y8nHAXHEQALdaYrF9KyYTAiEzjFVXuBjDQ5VOm5vaB28
9y3BxNmGsdMkp6qeqNgjFxu3TXytnNoe2ZuVTz65cB3VBulRgL2xwf3alE9HVpEgq0jDq2aj+b42
QNcEr1s+z57bW0L5JDJLR+qPxzva/9/Fo+xAxDhSk7c3LfzkK3cYs5w7h/w/ByAi0aNGm+5zb3HU
l0x/ygnOBmC9ks7IchImz2Il7KJhmQ2zBcwWvQA0NfbDtppuKhwJXDDkxZiYrdmk011QwgZvLL5l
HDAVaJaS5zO6cN/bU3Rg+kMMckBlesUVEgTinnPlQwVpxXCEPF8OqwMi1X+PBdvOZx95qzK+bk69
jlvybNHG1tAQCvfYynrJCZcKKJQJmzNhhoTpEK8wqJrRKrmX1viSsR5BzU+PO7JcZNO663TXv53a
ZgSnUBRFr8KLISZuA4XkiBColAGH00Uk5Q4sQoOYAKHfRUdbP7OQ1fZRT3Kl+nl1Gv2b9br8Mu6o
NI5JSljOTcZuJFcbe8qh5U45EiBYaeNjBdTRw9gpVMRoM74h7cEwWNIXB1HlREwA6yzomuSqISeO
M1JAZ9cK8k7f8K7YPT5mATruN90J3pScmyVqqOp1ft3WnDRmih68NCFvwBnvmTqkKV207UM4ZUrp
MecPhNnm+aDh1wHTAZoTqxFvkFgxuEvNhqx2+XenDcEgYI06jCZCcA3odh8xOFW7l0C1zL1Nou0h
pXP6elgAXaadi+2Wq6kryM1mTPcYqyQ4gC0UJFfVwBYmhyYG++wFuC942dpT1ssZHRKSdDI4Bgdu
0VLBcLxtR9ykWwh/LeW5Ifu/Y20DjCx+y3hkLt4IaOAmjYxcYltoUKDk9/yQnRJPNWNhO+DbE9/5
uT6mqg0YFdKKkQuKO37Bp4XDWPmF4PTeX7tXQPJK9m444yqrgT3h8u12I693xCSJWe4v2o3T/KkB
iicdrL6TyN3HOcEftrHZb4IqvzEtMw2MyQgRvG5+EXPb0DI+3hx3q3yvsXphisPgEEw97gfqufRi
4gwoiV7pagtIUA3rCqIqBjPeESD1Rf9pXYbQQIhWBgxZqwmOo08kqesRKuUUTttBd1IOjtEIVU+i
Ip8RbsbgEG7z76ZlspvUdqsA+LE9YZ0RVGABagm3T+zJFr35K7QmiT+QQKAshFWv6MIDnm7p5n/Z
+iGEs5nAsypP+MqQWImuuPAGIVqCUQbEtAN72PYdZn4SWpMrmkpZnRhh/rFns/k5Y3XDhlBtVKJZ
9ZW9cZIUjPkEr7ATpg+thsqwb6qGtWg3+lTw4xVRe9Q4iRxWhOPVjLeTGl84YTjDgQOsFlJNwDat
8AFpmZF30DnRxn+HgWpYHurwhuFCkvHXnTDwjPZ2IP6ICm2VZblDC4yeREu4btr2prFcbUTsGteE
mYPgLwQ27m1McoDU3RHF0OkaBSb2YMfGDUqyvAA9X2TDiGePmw7R6Ci7GVMiW7NiqcPtBMzS4z88
GhK014yZ8Q3owRx8MIm94IUwX5irTFf86EJSiJPtVts8U4oYKpaSgpYg2qrcxS+sR5Y1TMlVtwu5
3S3BugS4CIx2L4VCucAvXDAgxuNsVknGAa3Q3yGHlHphBVwXM8swKqNnp8G79ptdfTVu1ccF3T7R
cm8JcZ0lE4vDjXtaWFnfkn5IHA31gbsKDVJjj+sP2OeO8JA/3lZmzUSnkq0ScETCNSs8duhxujdW
3mUDbSG8vrG8y8QeIUAU3VzYzbhiYStmxF/ZWsCYgvR2iu9FDmuLLVtxqKobEnIqX9tu+hqVZk1i
z5ZClUfhu7eACGSc24EG/6oEsKuORLiOg8vnbvviZdt3Fl/J4gON8IdOtAoD4dQa+MiMmR6ghXIN
nsdXZu6zCrBtvo9LE2iyw39WXd5cn46jIbmm1OiTEngB2AujjygqWtnhlkipjzUYKSH6OOFOuyBn
TDUGIMrJa0sGedPEQzcXde5yo6z5SJC9FIRgSLOA6zHMLdbMDugdXFKC/w8DwSUezjBEQHRv5sG/
xisySDsgOFuCrGNiMiEHc4a666WStsiW+UAaV61WkrYAcCxl4wjmvppOnRk5yzKucCimBUVeTmQy
nk++NA3Js3ikoqcoycH8SsLFt44j+SsM99j5D9DMSUJDQGZhnmjWgSZ6SnZ2KIlWO/4CMcX9eTFP
bPMx1Oldkblay+AwZB8F4CsgRXmFBMJjX1Q1C6ksqi3XBBv+8c708NVrrPgmm0sC1B3wOhXIPUci
Jsum/svtKsF2x0ptFSSVV2MOOjtSZqdHV0kZOjTAzNRjhS8GiK4W6/ZDynR3nDSFbA/ZF7XZrZO3
wAGWqh6+CpXKdktsJBaETRgj5GeEL3GMzixChZgECgB/hTvsSiWsI0+jg78CB/a9efOZInAHj573
9EPtf5RlpXRvd5Ic54WWEVYxSCqFFM7leFKrV6GMCO0h5pMiP+AyGB2QEZerNMdvxi8yku0aPrcR
AloSSesAKgZ0FYlKKBtb+bj9GLZydLQKmpxdY6wMK8DkIRx32cd4y4dA0OhIa99gH9RJsczsF+w+
JnSlG7gCj/QTPo7NontNEqckzUka+B1aBnFE6Exi81ldlcGZYod0awow4MdgluOW8NCvKCJVM5hq
4pF1VcZ/NcIzfx9LwPw82WvwvmrjVLmO/EQcbzxmwLXYD9tNAQL3GACL5O9NvBa20mDHqGvbw+wN
EIhSTF5lcAqtsMYx8UU4QK/XzT+kGX5sAJRVzhgLIA5vZCcX9AOclbG4JGwDMdWySpD5Xie3VUmd
pMl30fMkGgvmQcP6SPNbhuClV/SkLvt2VJQGCrPkIQrg245cTtOlEpNen/HzEhuoTzz24BcLJ428
/UGpvrBPDTqiNx8DqtieogpkE6E9VHero9DXLRGb9B3aQULVei+dHhf+mJnhW/QdnvbOezgwfZxY
Ac0y0WEZA0JPd3RiZiDjiNjra3YGeCX1FJLRk1cektT/WnkwWnCsvFMAZI5iSwn4ebwfDSgLgiLo
L8VcvAYAmVrIzLbQ5LWgfyav2674AdPP1YdhFp6cc0XrzfFtYYuaGsr4IW87BpAllkEnLexkWoI0
LTjOSadce79hE/kpQ84ktWR3ijUouO6dqwTLlG8gkqHCYSxWSdXeeGZEGbsHPHaD4xwLtptZsBG+
0fzaVBdKR5I/sxThkfJkOaNJ70//qcLd57jUvhnMt2rBr8OuxaaHXf1cTjA+ErfSWRTQJ87+i12u
IqWVGXseJjMGZAUrKO63231M5vJ3uGBXx/Xsvcp6/zsqlOVbs6Ugo3aDymMqHIpMoP3E7W27bV8y
uVyJm2x2h7nwyCL3ASBEvJHAlDwVrA+u2dvk11Y+Jk4Id8Y1f522IBxWy1UhUnftZthWaAj7LRWv
bnlQp5+JsOEJ7gwqyVXYENEMgnWQL7gdt8evQUFeUNIz48DKY9i8M1wYYdAuI1L2dkSJ2222xiIT
J8JwQI9ptRneGDWnVtSOn+nY+zUb1V+43JCJ86/9E3AffleHmU8VL3xcd9tNuoFylhBm2bmGennk
xIb9nL1xw9x7jOB5bvQu9W7iY9ij+ABhqg2je0S/5he+X5yufcOHD+nK20tzRWXwSGfewe8OVC9W
x/mqOwXf7baVdQavH4sqeB3npwLPsluaah+fPJARBgCzi5Mw/Qv3THx75ECEUhDVvA80AdlzBSvp
dyprhXpws7EWDLjpSmosQ1d9EApQNXzMCjWDT3Or6WQrEr0xUL1Dg/Icrj/OxXfUgoEy9SQlevCD
Ui0tw4fpFNSMv2qFSBXzi+PEQId6N87Xbna2jdh9dsWVnqcTMrTvEDIS+NqO5Eh+0SR8BPBhY3QN
KwyF3/CajVESj6mtMZ4Yaziqwtd6OPbtEBSHuciAislZnVq59QX/M/h0r/TA94KPQKmgsx0PtkRh
HPOSvCyOdfK5Pm4I/jipfjrh1PCxZ6VyfwRllLBIlYcUN0sgYDMzscaQ9Du7ZzpaxPoZImjAS21b
nq5xTQiRV8eYHuQkfQmvC6MInkWXJcjkUOKUm4STLoFHYrXwqolYAw16Iti4b9Y4WbvlMzB1Ag82
C3oJWEb8LsWzhOZJS+s5bgmri4JvujcNV+XT3sz1g5sjfO7k+KqI2cLUPMn96Gb2ovtsDcGs7Xch
qgkZ00O9Pvo4NpJHj5FJXHLADH0aQNAvDqw9lev6sxdXJJlTUb5CP5VgXbUDu+bIKZ3l7ECU2T3v
Slsc8tl/4xdMmwCnbBdCy2o7K87HcJGK3IczfySeaUqL+97etF0Q8+kodr9FBE0VtJjrsrAMCIdZ
eI5/XdzmMYXyKsOObzgTHfS20/jJIaxhUQSv3ToB2MTkhrIfALxufI+W25xmDnHNPYth/LEeQJAW
RM7uBIAxIgIIX7eLhIm4SbuIlkSV6dykBpPOL8dFyZUCzyrCMxn0K3CZXCug4UM/bY4364LIexwq
jlfif+xWGLibCqwFKAPx+xYyIFxy7LPt+fY8Sa3V26WsGp66fyUBE8ptVKM33fpgCyxtOJODTipF
UIVpe+aj5Nh6QCHu1poPMhaKjRIzfVbPmiUDAEsP6R/DcCH/P7w1CR9mpOxE1s0GanugyJh53kAO
2JNxM34E8UORleMa8l/S19KEUSWGKlW0IVAvmnOUt+L0th2omcc9GfiKW7Dp40+Dl+NwNaR01TIe
tddCJ6wxbYUPuLuS3XFiI+F//ZmfGkeMuM/cX1zIkfBuIiE9w4lrBY092B43nDLQdiLhmvgjo8YB
tOF6vMZV11dVDwZIlyZBtyiLo+Bcs5oCNPFY8lZiZuxpTGfN3x53sp+yZqHS0TAlDNuN7e7KW7UP
LlD7H87ObDluZGnSr/Lbf03YYF/GZuaCq0iJohZSLfUNTKM+ja2wFBIFFPD083nWUVuLahOPjRmN
KlEUiQIyIyM8PNz1lJeF9jHYZrhXryQnjW4G92s/FpDludolJ9fQguMuwx5hyjc8cF+0tV3APpxg
+xwm3Y5eDYJRFH504CJ+uYhAVkmRcM53YVschrKJxw0mKjhRUXWy72PphxUKsaumFc1GWB7HT2HE
VRzLPj0f+3W8rAURCT8OS6pdBlvwrCds0MHkhKNAuSRRRY2MJrUIoARjvFkj9Bip4UANDkQQmzVB
4eSdaCBQlX/GSQdzZnfV9eD+nLqQJR0WE3baNPIXbbtuvZ3G8U+H4rOHl8NRtKWfUWvaHubOr0k5
ch5LE0zZm6IkRLa6XdVeGYQnLcmC6dpzC+YKSzbt8avoz0U3lo+Lw6gSpgfgeoIc2OTqubkTNJal
Abwatvre+DqLhHmkAbCCJVWJHGg5LGKFLBVtNFENzEIG1RVDdkdkhF4ybHgcJ/xjiBhxCLXlkmEj
7lAGLtaXhFiTctq4Pb/JLDoUOlFV8rz+1vRiSYSZAvvGmu377Z1tuKWBqt5QXT75/1mtTYJ6doEJ
LgmI++eSElv7TGeJT4ZQlJC9c04LdxDJoSXQJYLfZHZpnS/SYz9cIdTFxnJgLXgz72dmqbs1qTH0
KTMJRsROwSLNcNT3N0uFm0W4kIk55dq/JhRT4bbLU13vICxl2iwB5rdYUNqdt+Tbn2YFcjAzilPq
xu5M9ttEUWfXxRik68UQzCmPKLkdUHW+2PI0FAj2YEj1ru1Fy1nJmZXjqGljMwCwWrX6WCVhOQPR
DYR/XB5Ji2kyXM079w8q3fCBUMmdVFtIU95SEE5bjHnIZkSmFPRiKiqiAk0Xmk6P5jjNEIsBQZRR
SfZWg+ropzXXs0fQ1H82u4U7a4buDnlTDjrqFftfUfIxKzLK5HfMvqW3UFvIQGKswNA96xy2Sr3X
vYetNio4LAdguW0EwiI9JZCwBCzSURzaFAo/WWXlfJlHfus2lpBPBu5vhxDnRTNu7b+SDUyyRtvg
YjMgh0FGaNkS4O+tI04TRH8XL0GGL2oNiOCgsfu0r9prqJuP4JOfJDy8OdwJJQ6c3EDEFR2ovbLz
Jf80L9RKG1JviVQthDFrfM81nPM0Nolr6DJfdDuiWVII+1zQ/nCPrAZMTFmbtntOetMDTL/uB85w
UkughpU+KHAfXpwdlTmgDG9haUAAOp0p8D7QhqHakL+zyYXT9Di06MHh2ULOX9NQMQmtA2fif9te
WC/p/5FDtW5lOp3AKE/ok59rjCE13NsmZAtQY38K6cnGar2hPXluJjqj9UjdW69wyvCO1UHeQWTr
JMEqEvPF3BCNRfescxALVZ5zy68VGo84VP/75sAGa7Aa0bMqULq6RNhpIaVgpMDjYjy3/+247zb6
tlROGod08X3FmU84WX38VBtubZfRYSsJHuLwSgk+DUklrVGrKafPE53r8zY69pBZwL0BjVy5Zgfz
nkjDHTqnafmFmUGa3sJCigkESp2FhMxjceH6bGg9I9KvYAgHadZpN68sb+fISVFHXqjzc/1YR9nK
zFD3vo/JbpVRFotWG4mmiL2oZXAGl0x1m4U4MresDtuhcVjH139dmqhg1mbF7fYPnBYlz4g75qw8
XM9v3KtdsrqX427O3tCLBgraj7vyHHKMM04w6px28t8CyjZ/hiWAX+hw/bLNCbL80zAcg+tpH5cY
VrHg5pJeSUyeZXlW9N5IzyrAF3cH1pe43Fgr5VunVD8zDVzAEvSWgnWPjYU6aQoTHZdex4cMBRKa
vzlvafTV5szYA4CH7odyz6BWqZ3guETw1D8+AV6xETOOt7qvnItuOtYXXTQFb5zIqT6OXRh9tL2f
MacpAuUG1o6oQtO4e7ftqN0CAzI9ssRe2d3sRCy2Drk7gJ4++3jII8c9H9us/9ShKMsgMrGMaYYp
/hfNIBTHZs791OdZJGGZvPb8rXvrAjhc2oQDSOxV2nHe4qRenlfYUENeLuaLyu9yKlsaCNJfEhhB
Xe+wxrI/FI9sYHJW9ZWhRmsGNRm2r8lEOFkW0FYnJNgG0ErtTt8O2X18rKATdde2m7utqqwP1Fm1
vN/L3cBaPIKeWdLMWNHv8jwuZXBX73LrCVzOrJWFBCDt5/Bh9LRbR4aUXHIanVJdxCPHY2IOdAa2
aP4E/TtLclLgCFkMuMsB5pIGxZKEIKRu4N4xmMJQ/r4haiZ+I1YJ/BoH17iUXg2jRKSMPXEFRXc2
o5MvD5bJTeascY555ZtlcQs3H+Kczw205vCWj+l0fc+iSpkIEXmCEYDfaxQcz5NN/bRcV0nTvS4I
xVaYuikIkwpmy0rMPLJvQU10noQ+XR/D9ZfscdsZovHNjVsG/34eSLgUugMBKODHj+pr2QM+nWl6
UA4x896RNh3j5dL+/hFkFbwcWxYQ4iaZ0ptkYAE7eXV8ZHX3t8EOhmUixAULki8pomlFTrrPudSd
Oym5eEAdRTdiJuEEOTsnY0vpOAAcI5nCOxOg5IMIBcnU3dWaShsX7mydK9F1lT2waz7SeKebMXCO
zAsbPcm4K01UeZeHtosvaWKkN0MTf8pN/iFhaCkQDqoHvpX0pyzaDqdAD2qLeT+WgzqC6fWeIhEE
nA3PjHqVLW9F6EvL9avIpzW2ImqdQlXf3iVxQ+bZtfvbJlxr2jQ6z9Rv7zYIONScy9WWkR/UR7AG
t0L+K2LVyYqvwGyIsenQWpY4vS6tn/4I1ti7rhkxI4uCWVr3vIc+582ZI7stpal4LpEqW3dqfIbM
b4YcqpPpwG7ZDDdo29j5YryRsHfnieEpODW7/0QzOQiPJ9G4slGaKwBWmz5bTbexJWSHzCPJYAx6
FDdc1bfp0j/s9du+8sn8FG/nC0wf6QyQH9h3LY0QdTE6JMiMgc6kEx3uKtDfnnCqqTEQha9NoY3G
2RmQPDo7kkcHHoSj+C3OSdL6wcWhSD9wIjaXU1ZN1G7b/sLmQW6o2gc8yOYdSUGwlUTisk0fU4oQ
ALP1T7FYA18rTGJfGnxLje0C1A8Jdgd0HFA8oR9Z8LgvLC9pU6Ww+EduUKSejE/B0eRsKWdWdlPw
BMKZMqCYgUu3nnVOOViSD+52J+IupN/aI19PBNqZPQtYZDYTkJWVnHphD6wfZjzNtIX22CuZgr5G
7gJbi5qEsYWaBe4G2DrAyTIX3K6PZhloldMdEY1lY9zftoM2tAAsu0k3ukYDKySbh0Dif0UtiHxl
4AxCmRf4t2W3CWVtHDZ8sgTBg0IV4JO5IG6S+2zMdQKLiHKLJxzvzkmdS9KcCFSU0YwDP2k2xe9m
VYZ7XChfB446Ev0PxYFNDKmGQUjQbE2fMcrYUTKi0pje6ibT3eM7Akz5YISCPaYAC0Wj/lnCIyso
oG/gUj66LSlt0rKARtrB585exVfAjZRrYzraBlAa3ASq6Tbm7b5AAqdvLWRtU+OxrthTy17NK5dH
bF3xYrHgaKjYPbA1/Log6f6otyInO6WX5pT03jCPAIIKBMdEuoQjEkDoG+k9dQmr0iMg9hEbq9iw
PZCYZbARa2sRtwtXCLJ6I9Ow3Sh/06mRVBSgkqFXE2tzeLiSfAoPPPQeOT2IvBynoDP3y6xO2MTo
gsO4hL97rBvOLuq1r7TdCGYBqDVyGBpogUc5XXU1DPugIwCMGwuRkm2+WCKT3bkJdWEagqwD7IOx
OgOdzlUAB/OD4pJLGwu23XZeezxvE2Tg0U1EUQn8dWDF66nZmFGvUG0c5GvFk5AsEbXFcuUkhFVA
gPVOFjc3TUWnCh4ltf1MA2BudIscYVM0AgWQSmyNCSiaXFj9QfuGUiD1PNflPwceT9D4g3tJu5FZ
+YCr0m8Mi+N72263WzTAdBUVTqhIwlTE5k1D0mSIFFT6+FYoR5akeWNE+NwhiBvubQKvjHxG+RSy
MYdvtblM2O1gCgTILLkp61+FHCMiQPwHDpzwyPrtit2j1REeuPM7brQlqzng7gQOLo/UyzXO8D6Z
g+h1u1Eg0omo2CXg+3n6zuSHqy2PLqq++L82tagdzh5NwaV7qs6lh4wr2ujIqIv6z2PKUu2Eh9kt
MKcUrA4TufwyiJxw6QCqqWMb8uPiYOcAVFKKtiW9ctdlLyy4W8wIVam+CHe88ablvzhkfmDHgEri
x1mLmFGksnkGubGWIi0lykZrDegZSr8bkmDM8puUkuNZsoyet08551w1fOFy/GHVV0SnFbBSMLkB
IYSdH7YD5zckz8DAJ7W1AFrJ5auzsUgB7Mdoe1Jzdki8N5vDpBPIGjjbEWJEkeVfah8GSVsBKBzD
qzPnQCjdtf2E7jP8lE5dw6Pio2cAAo0tNcALiWGnzkedUNNqJXEpbKa+UbKVzG8hi5CekO6/dhks
Y/mx0AXchSkA3J7RAttIlKer+LXSlj6jrTzAHN1tTy6sFovnNZkgSRRD7bmgX88oJqGOfVR7B/KV
7fiHNKnOurmDdRUN21M60WIOyZSKA6LxHGDSABodTs+z2inqY39YzZMafs1h+Tx6PIGzrWZN1tVk
QMgAcRki6xheNmX4+qzbF1lg1nJ6cmcOiK4k7I5sorNgzautGNI94t64o6nXaieUTiRuquaiJ2qJ
ZHAWINaajWOKyEMmxAJx+1FsJtWMYs+FKyXLWdf1UbLbKCdcCFChRyxSa79fOKEg3PAJ50PNWxqP
ZUe2UWC2ozjYOh3ipMkfZ45v5l0/VLTpG4KSYD1oMPdUv4CUTDOfzZi1Fhl8RJzF1F0Dv7tYeuKG
pdK6RxYWuR8icmWGQBKp4llNsEvbqOS2gkOfHFFP41f+tpwq1wVr5gVDPLDRrH7lRPTQRgeIoCLK
JDU17FmH98rhWDb8kP36lLr9O2BFc7EY+oQpQmLoWthSCubUZ/naMFRGb8Et9jdn22GY69mBWWsS
Ag/hFzALexxC5j1ixDQlcs5pO2gjUOvMmdwQNjmgi6UZWfNWPI5h9O1VUEBcHLHMYwMUr86I7nWc
mbp6Mrs+f4+Ky0e/bT+KxGKRYI0GnHroGSm3JDzXKfvQHgowCaae+i371KwA8YKV+84JfxMYCyVg
d506x29pu/OxrSaRsXAx5EyoVB07Vv1lm2fYiUylvQWT0KR96q+uA6TEZlffpg33QM1EHeThQhIQ
ZgB59PdeW+yqYOIEhA66I8VtScjlfNCEvRHLyKIWvr6BsWaYKfJDbLNrdZkbpmIY1If0UymlcYh1
dkCvYJVRfXFwC5GyPN55omnqtMSwcJ8vMMgIdOmsqbME2oLS3sEHz4xBMGJQWejVVda05/tjgxWt
mrZpTggIMqgC8vioyNDGQSkzE/vTEn4MRvZ143EGFDlkVpt8QwgVZ5OBRPHJZ7grFKXMF5EdhDg6
Ib7IEaSBkmLlb6TxHGcHjsiE7TSz2Jtzx+3NO0teHVNy+6SMP5DsMLtW+hGzqFJE5AixDaJlD62S
aVUWvVTr+Fk22RsjD4PsqeguhSfMsp0IdmQm1uK0Yd4GSSI6+WpdyHlJJPFtxtCg2bEvk5wqwJZm
jcn/SFJoAuDLbkVibWAmW1KrqcCjZtB3znASrzAEo7YUFtyjWd4hIwfMZyCnG6Rvz+g/jkyHFxU7
kCWM3AMdAgYtCGx25rIWvB62hEAGyf2h8Nn+yJTCCKMjcx0KBARPo9U4i4ZQF8t9H0HAZnBEx1s9
0KvhYJUqG1uSsom2pRN/kAud8fhv8hrtIAyIyLz4SlyzCqIOVuZFD/ATthofZt+G3tjduQXcKBPj
bbBnFZ5t1QpK4Rx2TzhH0eXb07lYeNditW9A6t3M7ujs6GpRP5516eBvU5tx8njMlGEHsURkqCaa
aYLBw972+2/RIfsClRnEsOL2Y0rLu9uT0QE6ML+AkA4wOPMBls7VQN+EroUG9tlYOW4V78LmKT12
sECQWuk7QnHacEwXx+K3IGy/QeCjHG5oksrP6CwIJ58Ubmie4COsd+62PiUwOS+61rzpghiDKAwa
WNmHy3SKzs/G1V9rJyz4Fap9tCUkZnE2HlvmQADbHyEGUQIbmu5Fx0k5Zt2MkOg38UGF7UI+NcTK
GIm/+ph5j32iLgrq4pYLdlaHYc+wmOs+pgfWvyWVM6PrW0dNOfNC1W04Q1NqAT9ttkebK4iVF2oo
z1TsM9Uzy46TW3c/cMhCmoqMqMEs5lMx+wzKdixhzbnoCSi4LT1FeMb2geQHidSjtypKYbhRvwkC
FL1f5jxnHd5swHrr+tiUBNjmSA9F0851C2q0ghqddVsEptiW9VMq9CBFHPrKZcCDvAH3ZoEH3XjI
HyT/KjFrdq+K1768OQuyvbODTlg/2TaobbBD+aQ/08FJxMnG2uOpGBs12z6X1NNnyZaUAXNxI4cu
5+CBLEzHWupgqwkCz8GeHRnri7snNSYsyzckqaCZZfEK1NifWJHVNK1F7D9Z/rIUOnsGfC/Oxsll
npPBwifaLKqf+aHEio6NfSns4owGyl72ht6TGyxP3F+kkA7khVbEnn4/3w7dOuVRIKXCQY9aqnVk
51I1p8o5x07DJ4az60HnnQVClBTRoJIRM7etCIRbNRBFTM6TtyiFKHN2e0MEw8Xv4izwu13NDLD3
pB00I0GtccWzBKg6LOPGfZIiu0K0xD05qP0yj6LGe7K0B6kOmZEBiRJCrfAWF+WWxmlfUJMIn1uR
JAysE5v9KJUAc5jo3/82J8/9LodDEfmP1rgoyS8scFBg8r5HjpdZPCqMO/0JEelWHFdJ5acLZwom
qkwzvCqy7JVm4fVmAGugTOV3rgMbIgIYK4t709BMkjLG6P55UsJUQcKG6MWbptYaNey7Q/40Du76
ZGIIgRNo5Jxeu5utbVAshANRU8u8bIeR/fTu0zRwM6AzhJzR4nuu94sb/cTQZp69TVeSJWQ18vOp
3S/4AXAgsasgJ6GcXGS7/pZo4L7WxNDsqBbqgao7n8MDSRQWBUez4wqc06ZX8sIwzrtEyK44co0B
8ohohIZ71BxH5vbrlS4pZgp0SeBQNjH3Iy0Pn7d6+2qrae2F0+R9w2a2U5aSIXZ16LobWT8bp7gu
84xUM6g/9oMyVtGLcbXZ6PtUAajh5NNH7/foRnL80FZaadYCJbkhu1ukzGJns6d+ZZAQhCI9iso4
JhWcAxoMwu3ZwrTmGQsGSCTypIAINvw0pVg8IzSJEHtZukvshAUbqSvECvoLRgz6D0XigmbUJBfG
4+wVqxsy7p+5Q6Q1EUEIYXpQnhjcm2GOzxbGGcdgQIPX+ZTPUfV5qUxxvYnQB5hIb+jIyEkwqV3y
otiH95NcBAsBrUCYn4zUBO7zbRAkfs60XdMTVKWlvFzKh1Pqk8tCE0hG7OgZqz0vlTxZ1qoRKStm
TW4HdJTlejVC1fjv//of/+d/fTv+z+JfBLbdiiDIf3WHlqS7m8z//u+frwsjKeRAXVrz0iJ5LtMz
u3tQnmNUQHiHuwGGIvEtHSXMINyK8SqtT4O2jrwJrNYn3fQlR8eX1oN2znetzxeu6yf1D64rhfen
i3K5xGdiL91ugi5UxSkzZuhE+IQB1KhsKEAcx9303vkamtPa8k1+uD62/gfSwxsz4DBhQGAy/22A
1DA9tBcu7adHmflh5HqRh3iZn2bp84gWN8neYwz7fknxglBEy2kti8JMTWrnAxCQu3Fm/3fNoOtZ
5lP7CmH1j86EiJDmArEqdiJO2V9fmTX++UEyBT/dBEeHFGU1pFOem2TPU134DMUX91ShcJdRmiMt
FxxFK+TaRaZuaXIEQKExo3tmPeplU0W+KoMRJoevCmW6mNvJsEJKcvJ5VE/519f506JDNyV2wxBp
UrTf0IF7LkI71KVb5sf2rV102KYszfG9zgFthgKHDQaibyUAYQm6Pcfdv20UZJ8wyibCQc4LTsmv
r8vqQP/9/j2/rmeLbguRA9mNc/tWZ1VRURhuuL8BLtjZMLeA0Y2fSOz6F/sUEMSSFVtqmjBC/Qw/
j+/WLItbP9ImfRin7L5GDKmjtzrepyMBTxN5urNaAv+Bs+fztfn8HTyTbx/z2eu6MT7dWU33E1Kh
oGBMszLZQRiRErtLE0RCWjJoCT0Oybl7t00bUDby29zZlxXxrOHYT3cWw1FkUjNMvp4rpCctNU81
tdzZkMHhHCxiMbC/zcZEgQthr0Ath1RVyFUEX2bJAF9X4Ln7/dwWbxpDjA5devOWu3WieG2cfZja
k6BNUClgFAAqGVKnvtNZkTh7pjkJ6IBZj/aAsVTW4pB/sa7sBlBePcUmFnnBi95YwcPCgRMbppwp
zQ6iX8a/BUeKYSfi6JUjiwEDtMnFMkVvLKIIhE/bQeCyFrCSW7fhOOuz+nEOYLhaHaB6oglWQQmA
/cdRpy7nlvjmgzp5KaxYhEw4s62sfQKceZYwdFgye7t7e5o3qlmKjI2/EC+85zKFWi0x9oZsxSDC
4uzZeh+NybiofH6UnGVosDDCykh5l+YuVKOJRFMk7L9/SyzJlJiBW0QgMCmYkF2VHSPG0bJWftmc
2HP/aTkTZXHj82Py6eduBHVbxPVY7bq3y3pvJXX5E33U7+q63/88yacW38V1eYEqKl88veA1H6mk
jP+ubSz1Q5TlJLn7/TMv+CBnoZA+vUD+lNenDwRR+TDL41/iuBJHLb/ZrfRd1BhZ1L9/nARRT59P
OqgKBFbNls8InfbmnjKR13xG3XT+rmkLWi+x05qhXWmKn1478781bfmK5E/rb6cXVvj09PIkZHv6
zMgw/cfL/48giTUWO9lHXoke+I8J/ZZ6e3o22ynEKJOBhfO+8tabBGOHNARRZ5IBTtArO7ogt9f+
CDOd8pvz8qpIgBr4U7RdJngwPkBevGLVoTQjN0g5DSfH49OUH7/tiuJqrLP7X7+Bf1r1CXgfNqq4
caTxcxFXZn3GZS2IRVbRygF9jDhtSHnEGrbzRQaXF/mnFsHhvWnma+BYGgI6gzb0KGH1yJQJssXX
oOI8OlKx//oSfyqa2Jh02UNUxYi/ZBnPJPi6HJcQQM32rZyZFnk/+CjBOtSNPdwHZgxe6chJZ8Ki
qWkIy3hDZuIh4uwGVcC+QEkw1HegAwrwv4CsyaRDg0kSEZOxSHNAAxJrInW1NxAh6bPrrFenRTXF
hpytkHL17U8enaBNJy1zyBOlNv7xqWOANuBSfv3+f5JF1PtHVpucGdDcJ9f6cY0BFSRNnmWHR4m4
o2v0JnRpz+WYa5AcCOUURisJQr1BF811d+neCZGpGd1RRtolLyUtPynnU7+6MEHodKMyz8p59kxG
FkSfbDGu4y5HKjK1qQv8Qr1lqC+VNYcVPjiSY0UjVF5v9mZ3y+fQ0Cmv+Ds0FdmESaXSLYg5JF1K
tjqk2qSoIN89Y5hPgqzQV4BkAVwJlG4FD4x4BSjIznhovXCvn2favC9kANFTxPXQxfnlmVYt7apx
iGNG8UKci6GEvJpaiDIbksLydCvS18uGLRKzqmpaNyQ6DUqKTLfYvYA2a03xsrnsBUR4f31pmX71
D1mD5yXUSkkUYnXpclD9uAxggADiDDv3nfIxSfYXSNsxEkUlwDOYGZWQsKgZotfSDZUM5M5Nr5Kq
vAIv+6zzGLECEFvJ+6QxLAlyMes4iOeB2i86AmhnfTYTI+hI7pqA/iaoblOiH2ONb0F4Ed8EVntc
atpbJYCo5GDV4JcUlbsnRiPr7/SoccIO1TcpCaQHfSWLFy3ZHtuo7+eolqxwC9chUZERjq30qF4U
DrWOG6YNQPLIPVjgslcQ7G+NB4iRMhQTJeSUmaO1ieYtzOo3awx5hMzY39abw3gtFViZpiseS6DN
TrF12NI1EYrHyL4jv6t1N1FZHbF5SdDwlSFDh3SQSF96I/9B2P3pLOdhhnEEFhTxRNnVPz7M8TDT
YI0jF/1gboomBcDQl/J4KWlhANt3Zpit7ZgdgSE1bbrubVNFzD3B/oAaXgPsvlwB/+QNxvpPgKVQ
5sD3F5jq2foPNvZ9ym2XP5WVYAXPZxlwgOFV+2FZaeNh1AY4+UUlMOJUt6Y73Cmq0n+5xoX39Uzp
bM0zS0zp6DFWDISHU3wtS5tf7wgu7R+2BDEIhwtMpDLfbpm/wWn1YVeVLqgfFkdCl/EGxNjHpbCQ
qox+oXaHk1MX83SZ7rmPI++zHC+W5CQSY6IBoZvVh1yCiLJ8LqyDLW/ZGi/bTjn8lhmPNzlpqIrU
SHvj0RwGLOsneuNLDJcHheSiIUIEasxTixP50o5IyJGhQ16NqZ65Aw5WBuPZMjpPF+bnOhj5dXI7
ReTWQULvGPU+rJ9OwtDpfWbaK88B6ndjjq3xqTfze1lLJ3iUK/W0Xuae6ExEyZxsnkJGBsZWPxX4
sIgbNJGJthRYckrTMdjAUQgRRRUSb1oNd4ogjJJtL8MiDIrSkpsIRKh6U1vxVBXxBmisyos6LSgL
iHu2fDjyQwatCOZxKfRqPA4ZmgSyEwmXPr7Wt0oveNdXKvPEsdRT6vGdTGtQOxy+hOZsLnA0MWzB
mENfo7v6Umz/h9UCkBix6zIUi3Ay/nHPzdk0REt19F7P++WxTNqnfg4ei8Sg303Pz1Rv0u3wWkrJ
ugEaAIDxuDuvvOx8WI634ifroB+PL4q7/nxhvtVODV1QV5bCs8M02SdT7buD99qkqEJmzutmo+I+
Ht9LiQOpmN8YErnVo11Q/m4GSOvUW6r+bVbC4SqncNFcfr2/frKrx1EZ/AQsJvbjAATq+XVNBX2q
40AuSOLxHaLTMreHOAoJtIO4SfC/aEg08BFl1VakWHlyItg6GtgMSpg19wk4+BOOHWWJYmeJp/py
svQPiYnv+YEXBzGZYuJZ09a/hYQtX8LjAQeYN/2E/Il7oC9rj0gCgmSb0n54t1sXGq5FdC8vlyCO
qnNvc2HoAy+CojBOrxK2ZwoUnmDfH1wmyNSP5redq0Vtdt070ft0aizykAaCUfaXMMl/ZVliWiaw
0O4sAU0vXnguuu8/ZgI+4Zl3GMo0jzT0x4U8etNUHDZ/ep8cmgfP04gLpvY65XR6hCFZIYehYK0U
eclzDZM1MmAFRFWO29RY1wCmas8mBKlELgiwr15+GtE/XSnCQpx0WeKj7vYMgZnzMFii/c4jRzrJ
eMj8OjQYXhOEtc0DXNgsRVKxQgCYOrQXi9tfrfv1PG8zqEI8tSNCAxu9xmEJ34xbkF82KGtb5IOO
LA2iRQOLFYsu4CFJR0SdsGJwPgk764NTP6UPyJeAV/9YRNMFjv99kWIEz0d7S/wcWZZrMHMGg8Xw
zavvwxL2CGM65mL1c3Ell1c6dcMdGkT1CE/j14/253KMLSfTJi6Dgod79uOj7RjY6r39bvdWN0hq
jXKkUi6dFsktHb1rFTWOKX8rV5IvLjtIzMWwtLYgs6BlSd4CtOU4jKxwErxwff5PKIlwe4DV1E8x
Ugqz5080zdqdQagEyPmSyWH3rnEfASH0N2vecrJz4Sunj9MXT2AEkMNfLxjI2v/b1ucZEmGhCf7b
d5SCl6ASp2/i88ltjq8ATJj4EWAi/cuK6YRY/OXlA1BxQixOnwVXYBD9l8Fc4bwK38m4ZZLlEjDG
CargNX4tfPBXI++d00tACV7w17/8mAArTkgFX9+QnBOAwWc+wC342ji1cjQ7gRgnFxfwh78QjK6/
kCi3/HqEXgBmfH9twYzLcXnkBR/BgVlnIRx85vWvH6jF55/FEj8EIU8x6SaSPI8lyY7R0Rhe+WvN
DyxD/00Wl0tG7FReUxxkmEhrUltnVLKgMV0Qfp1QzZzfz/n44JnjjXsML/s9Fi8DpQZq/SqdJOKh
xAjG6w39dIgMSCZhBqHhM1C/hyj3P2hp28IDE9x+J6M1yhifhKmiLESZXuOKMrlUnJIJaArXT7Qi
FSF2gECwrfyF2S9PCmzqa7pHlAuBThp8tm1xodFPnU2eYQ7NhzM3ULUNiIPLPjSerxHvuBxB2NE9
ZIQMriSlkf5MMF6/ZEgccDq6PUOHbkzXLuac7knfQAJlDW0ah74a/pB0ZGWqodQMB6cXHtPPxR/e
txGnMXUy3QIbaP92rNV1fPSQsj3cLx4u1D6gP9mtvElgb9+qsaEbnfpUbVA9rWQTsAj06c/iD4pt
Hq7UiUiP9xH5mPy9D6QWjNyC45Kfg2wqDqpQ1w+QtzHHyZU86AkqdNKxrDNVThuRpFJf8TbmhDJ0
n7kaDnW5n/Qjj5dHLHUaYBNGc7mxbncppWL5gBdw8M2qIyh9ZQ16aBipygJXw/6qvGwWjBJKaI84
iyTUneoXJDDo5JIuCmk6Iv8IY1/lpc5dZ5degkNc2+yRnH+kVT5WcMmCTBMhvJtOpRJDPvh6JBNv
U/dMdQ0iJ6+0mH/9jH7ygyddomKiJI6jGPNT91mBPpaHKBiXZYVFwDDgv/3glYmr8LWyoLGc7TmA
WYrKwos2eqP1quxdfvAShBK1+D+Q6Ne58WybY3AYRhGttwjq87NUboZCPvab774xLbyXIoOb1Djb
12YM3vZhT/eGNClDCQQcwKW6VHPErox0D0clWz4Onfubrb41PBiOu2/50n/Od/mBUgWBylLUNvSv
miODt4JzUvxpZD+gZyAkX9YmkCMhHnfx/BYFqC+JhsJ//QRCm8L/+DYDvkinlAeQhon77PiE3hH5
6xDXH9rxQ3WIkgv3KPW+jrkJt0Qm3ZFBVUyngXzBhPDbEIYsnvCRLT616/6xW6Mvc00/wj0wTBQ0
ogwG/XYjCdJ0lyM/kkjJovgtjQ4sZp8BDoPpi9WaajTNmEITh14xIQmxothm2zemY6y2Z+7swZ2S
reK+BytVI4fog7tO27vFhy9gCdRplX8NvOqcYJIH56ADEIuG9nJwmrs4GG8pHbtP4/w6Nr574x2W
36p9fHmY/pwP9XUcAupcrVvInOGhuHUmlleAdt210s9OAlbbrDHviaYSonHjZzhMuw9Odxj7c2fi
n0flUclSbzcwCsfi3DFIrihHl0ptSMJ+t0weE8/errpLS26D9Kgl3nwk0X81B9mKeu0e14QeQTQi
Pqy8mTEAjeIBxCKJlB4lt1XCaDcliA7jpHwH3LqUEekEDDOCZhFaURdmDKGfM3JBk+bPBrFvSmam
FJcVyBVXAhhhyB+o5EjFQGzyvnwPyu6SNabLQ1jvhrdNyqA+E+Emy2F6uOSE6WFmZKuCHoy5Aaq6
XcewmIPARugw353DdCoSZAkRDEbqZDdDopma9SFNN3MH/v00ZUt+vYWOD7vYdHdLziCl66P61o+S
bdIsL0+K1UIazUAzV7Vyt8MjX0cVD2T0qO0+TZ5BegIiBuyS6jasIRlCrurfp9FSQiYJ0ANw0TGn
y8q7DEkymaeDtSb9ayvIaDYzv3KTirO2agOq+gSGXRSiq36AjJJ2yCJanwarbybpoaWFIObGasHt
yt1FJ1JxIoEZeoV/LtERQZw1Wj5JtAxeO0uI8ajehairs9yksfmwBMjVWQ8PK6CeeFBipP+MvtYj
yEUAcBKFN2nFfHsKYdYHhEdXNLvud2jFd+V2A13iySw8RDeGvbgYREcMMp5ven4x6gcZjO6OUfci
QJsOjiKsyj106j5krj0d4VaGLeTLPQSMV9UKDuvmQfuvBjo6k0rd7s10qLbrjBmGC5NFyEeOIoEa
8ac1igFhErg2RSe2aSE79sHkwjXNPhE6gothB4V3rtsaZzlYNWHlprcIhCLckPNtpi6iV/h0RR+R
nuNER8gMYSMWZsAkNTHvyqUDIfGL4M2uxqd73u6gY0MVrGHr9SOsa5rNj3bQFO0YRvmjEqHRkffH
UBejGWNqkGmSQFHMylxyV5JLcA4LDyaElXooygPYY9OzkPqGKQJWxnDFMH57vWfHYoGDvLQs3gpn
gOCuVQUcClUJCxnUMBnFQ8tluMhNF1xU+wOzDRmModDj3SeMlunqrBJPE/NjYRzjWSBVkQMiLUuK
mkfB1A1VRXF4DQsVS5MdkkjcD9nuSAPhCJ23QAb3asz74bFv+Zqw4GKmXdxJS97KgTdGZCawHHQA
XXM3RD7eD4vv3SUeey84QBfosZ+ilGKQTE4tVuTWzromCXP/dbckHwKPpM8anNV6l3a83bLoObnW
j3Y8rqsZBOpCyOVJiFLplsSMq+XoXnUaJ5hX+Fazh7KGvS+AApDuZ8r8ukdLnlAA7mWE5O3R6Ks9
gktBiHcZNbKsWcbCCjHKl6vjODKEzFq3wgdmz/zmJm3XOuDTHJBUNiiSIR4YMP4hoQwRGotWTHfs
dsdAIW6kOZ6MgF0MESDSmOPa6MN2rI9sP+nAI7bMTQG2f5WGjK0smdRudXIie8UhLQeadOAf+jJJ
b+1wigpSE0ogNGLNzpPItEcvwKcE+b5i48fBynw37nnqzGHAKZOALvvrm1swV7+OR+aQpHeHNibT
VEwyFnFQ34/qvQcxRjUbp6fZo8sYjjHrot1DflOUt3qAIVzlSwMkAYeLeAgpl/HngA048lwvg4KS
R14D3crP3vBptyNsYwYfz0oVp2NkaX5Jxh5Bmhy2ms9kqNVyg5LYXYwjMy4a8pdTGQgFw6U+Qpr5
dtCAM4yCDaB8CzkIRp/NtQWcFDOyLE/OSvBFTxmmcR0NZt2cqvlgJu5ysy2fWRdIY8ju5aUU5KdE
K6ApFgZ06mBrEQ1/LOA3BvuGNprddyLW4Y3y3nRUQEflHbRYgHrh4CnhpnUk7Up8f9Il/mDzLjoV
iJehigmFEYNHKy+/w/kNg0qrfXbkMKYlaWKcg3skoWjBLg7COXCqCnOCX8MZ1n+PIgRgFpcI2Ebm
7zBWge6uwTFiA5DT/evgi9V4peh7fn0DbBvqeQpGR5DOBs8MTtMzgCDxYWrUo2veK9MWwquqQ6MT
8ql0YVza4oLqBAMuaE6Ukhqk07Sh2ag8mc+W3OhNMbAOsQbVu5fvtJyeUvSm7Nicum0jVEZT8z/R
5U8ZgSFE034CG0ep5/0MdUodknCL3miQQtQtS8sg66/5ib9+z/8AiuAr7bp+RuYpGtyzh+4EexM2
0275KLQbnf7bZocW8vDNjjZpyAoJmj/cmEotwr6RTmLrj/dV032h4ftKiDPKVlYzUMiz+uzBrv92
bHbvBL0L11c9JKXuAGxPXV2ZOzBg+MKzs7zLH5+dZSXBlwuShI7Kc2ARZ5Q4i8vhQVWjan+tTfEg
ofN+iqf2d+Zl4Z/mPZMtVIXYFoifvKwAjlgDqsWrGkG867ChZTsjRoZTS7ojM6Zgf8As6lLjFqJ6
67lKwTX11LaDNog+g3pxEvNRi8ldwwfksX4LE2YGGFLQvDXI5pUdoZOMQIV4E23Antzp0ooamfIh
CZBR4FETCDHpeEc1gl4MOypVts62CvEcS53972G8YjCMJjitBuADLCztisIOZMSXY6S610i4whWV
wjtS6M+CJpPq+KRF5ET5p18vIOt9/OONxxAZtC92g5gX7rN2IGZldd619EY17dW0NKiW3SOL6U7+
qLrfIWy0UPO3YqBaDEAWBzWKShTkIjSYAroGK8LSSSqeHEOg8m+xwjfYEoYbI+w45tr2QS4hISxz
6whLK+TiRlBS5foatRYqLEZHh92u5glpm0EioAma1C+BiT9jifBmWGkhTQ8X0apn1Ro6EvvyCJvq
QYeODC9TLNc0owLnDKw1492gdG8w8FXVrMkf9cUWuNVcPWmSzE8Dw5iUBpqE2bz8ZP6hIZpltBjD
ABIrSPZPXD0n2CXRVFAiwwxJWyJUw/V5/ElIC9H5V0gT1C4fI4VmsUmkQEbT68Jiyh5DQphoih0m
Hdi55SmqCfJyQ9TC6c+W0d8v9nkc6vq1OjDL5L3XrKEaluHOvDawkb5TX5c9zACWmM6dIuRsgMGp
M0dLzNDHAMZ7Hf4/ys5st3EsW9OvUqh7VnMegFMHaJKSLMuWZzscN4TtcHAeNrk3p6fvj86qg8zI
Rlb3RSQi0pJFcdh7rX/9w2bUtoE3X1rDltvNxoXR5fHjFtr8+DBqOjZ6cQzS6s7fjE++SDMQZFas
wsXU3PhzssMdJ/6auuKx9NcPy5/5MODjbuA4sPTYnzz3l1VKm6lusiaBsvTvHYaEyy98nBH1Nhho
4Y5szj2bA9jX0GPDWCDoFTAZensrvca7vz6mr3n9H878xhhE3BAQX+lZ5q/bfiGQT5qdOz1u5Iwt
qnkDSb/sfJ3EDQOnffgSE3zxxwEacd09YgZNC8b9DH98G+iZbrPrfW+/JZF401ZVMiT+68P0t3Xk
D4dJviY4Isfn+shP/kQlypMGZN9rb7abY3viNq4jwdoUIkCHigoF2ojdclejgZn638C9TYTnjxSz
I6UkOoLjBKC2uVpuYK5eaqGUWPxww2BLRifIo5BjXDoxM9+myZtB1DYGL5mj+zYxJ+lCA8mIepsk
Ax1uE5pt59hQ3Y3bUZJSjUYbdlZAR1V8Wf3hlkfV60NQDax7oboDWw61PAQEbL02psgG5rY1Xlnb
XzZW8VcxAOm4qfObgiXTsllAmDtRP99MGhQqglG3gVmKlwxr62VZkCYNmwwO6tkz6hURPZsWnilA
RGN+g0Dt+rf/szkJbtqjle/91xfH/BPGu10cuEeID2yMeb8I2b/DePvay5GW6r9dnK0FIX0SrG4G
kx83EoaJF6cFEaYkdasCveU+2vx2N4e6jYCR9uyItn3/pV+U1BUrodLwHppNdlVAE+s329m/Pmbv
z8fsokqwfaAGCl7z19hWzdSdKdCrmU6XI8NgPRqsjig5BGa/OUESHwFeuCVT6rCbW31uT2lKvJpe
0zyh3P+ujx0wyqi42pvaBPE91hJfdnMNgNGXZ/XArDM2cMC8l7JMYJ3kDlRJUIIN4/niJm+GNDS6
9r61KAe8dFqiIG3K2y8c+SuzoCmc5y9ZaWlsSBD+Ol+erKnLlKM1NwMgMrnHGgutrxvRAJ5q163r
MgoZK03e6gKyckMThffW13SQRmyLNuI95NAV+XpA9w6y47MN6ICkpaDBpC+i/8U9bps9b6qIAtu5
omj1+Ktl/EKlR6W9doFIjjAxr7CKLKN+3DxrCBT964v1Z4DaB/uFg6MzNWao/yu5p+ilMemELN/Y
C3stBcS29G/DADr/PXvWfnsmJ8wdSjzhviTWYDf/Jkh5Nd//Kwka0vw6suP+h6P7UzXACMrm+OBD
wX3myvzaOWEe16HgvNlqrWT0HnMNChQGyUPu3ZcOJ3IrMltzw0f09CYlA/pr0AMh6mvuwoSolwRY
a82hrvXrthu+//URfu31v189AwOSkUFNDo2Eat/45QgLa9RbO8EFtw1Q636lDHylqvoafgmph+iR
DIX10BJDBIRD10xUJf7grJZ8DTRtX1rYCljjSzWtAXvGpjtUO1OsDqsubpnTtAGtPbY9Go++zvDC
l7X6bUjjD1ta6kKBLbXyx1foDjZzOLtaYFa/+b7POBWUHS9rW+xyy35zRtvwKGRTEiX+ZrG55eAM
Ez112tCaw/cD26q2TR8oBmkqr92Cpnq2CRKEEL0XG47ttYEfz31tQgrsvfuvp6DRUfH7Di/eBGW9
AWhbOrCZavlts9P0zQbIAYnbl61pGWAbX+OtMeAWScoRxIOaO4gQju+imH/2LrISbwbU0wBuhgpI
fSPaai0HS5TE619fxz8N2SEBQRbTfXhuOhIM55frqPH5Gc6K6vHfdefABSFzA5IBiYtba1NuXl+2
ol2B3bK5+fru+LS1HowdrlMShXAEoTSmk974tf+Z4vGnRzXA4pksVh4I2zV4Zn85xMYV1Sx7t3lM
V7bJLSzexL9vy0HRQVk3YShqs23qNpgc1L8S7TfLNRJXgV1ooL9EtrT/Y/v/zT8J6BLpd61tDdnA
jl8GXahiJs1qJsmskAaM6mEiyd4ezZ/4q1wExvq8DRa/cug3vpmNN/xWCCdYias5ONf2vIOj9ZQ5
67et8dimcSNjX265/9DP/sIPDL7oS45ObcrZ3CZfv5zFAoPjwFKjDkbKOLAlowdmLEy0y40TZyuk
VShYUk1GQO2HQWzMaf4AY/7WGNFIEjmkiSn+ugH/1x+EhsOX8PAD6+A+TzP5yz//+zr/6Nuh/Sn/
a3vb/7zsj2/67/+tBtm/Vflb87dQ9Z9v6m/tz789yDeZY9D5Mfzlew+f7fmt/vzTi/7weRzWvw47
fpNvf/jHrpG5XO7UZ7/cfw6qkv9WUm6v/H/94d8+v37L49J9/vPvH61q5PbbUiwL/v6vHx1/IMTc
Gt7/UWpuv/9fP9y+wD//fsCg8LN4+9M7Pt8G+c+/a94/XAsOKKQZUCeUiNtUcPr8+pHh/MPCBjZg
2fY3AWDTMsbi88x/uJ7jmtiCBboNxY13DK3afuT9AyrpxgA3fKhfNsZzf//394bSsilIf7uS/3dF
6XaD/W7HYKOFIUNHDw8NutafgCGC/jApVc21k9TMp09a5UW/OxH/+sDfS1Y3NO2vPmCrz35XM6aO
sDHbb68HZ9kbhIEI4+Q22oUw1P6vP8jSrQ3F+qvP+uVpWktcSfFq2dmBJaJgXMcjBCM7cnHPvc4K
H7MMLJTNfd+vw4OPtQaEjyI/1rKznvINqSNOha7ezfBsbA2FH1vfEJ4yLTdlBaMLpMMhxX5LxyMl
orwIijF4yrpivrBXNp7KT9ZHN+nNm7qHxY7FRRUtttkdjLweL9J2c5AE3J13C3lZkVU6ejwTgxUK
qLVnI6kxzcfMkzhm4u0ubFpYZrV1ZV9UzppdKRyRHlLhIp9jerwTxaL7jJHK7tl0tf5s2rgOR8oB
aCU0cE6O9bC0P8ayc36SgjiOsUjNwdwbVmutEYaD1sVayTaLEm7AK9Inx0uZOUuoM159tlVtMftO
RRgoo7zBLbZ7SzK/Bf+z9FkQbJJt1jSFO15mrpPsKj1JHmu3Lna9487UBMWY3ndFt6poWStyFF2+
2kmYPcS0qsqeNW0Zz5sTxy6wVy3F56+qPizKieuGpLUuLPzZOctuEa9MabRoVfSpg6W8N5Zm0wiz
XPNCc2ntw4g6/mx6ebHDt1Wjohi6Q2Dr/TfDESYGvIF3aSzNytqfpacEw60JlseSqjAv/fkSGx0U
21hQPmezo0ym0qt+xKXC/WR+ahxWBNpcClfspJnjC6kM583Auep+8pSqw6bW5H7EpvwtC+z+dVYO
Pq9969+bArkp2cnLzkyrrg/Xpim+ZyihrxZpBFeOVOLdT5OSY8nqisa7cdqws63qqjO0GYnDMjwy
FnPiymVa6wqpRb1VrlGBh8JLkQnn2sUQ8qrRmCwYU5PtK00EkWvY+aEo5o+ZILubpcU+BOOeJJxZ
j87cz911RWbxnUj7+WKQzYSbA1xr9pHk0phMLhTmqqdl6RRjJtuN69F2d50U1QEMafpRz0a/zy2T
X8W2u1/T+rN2jPwxqbQWjpUabzKrTw+en7h7ScwSrJzyddIWuuPqlM4QskbmMtGMxyFUl7W6kO1Y
760en7ggDzQkz0Nykkk2bU7d7qVkmpyEZrpwc8yjx0Qav8bi08eq50ZNmAsz+h7XU+6Nxk7vcu3U
l9P8TLYYFOgZKkIINdU8uGxcF2ZW9nthp81DbWlOiU1nq9yQVGf/CpOcknbP3NySF1l4eaSscTma
2Tyda2x+SW8H5m7GVMIByrrnzJ3mqK7m/mYx2g6rhQWoc02tM6LN/Kg1mrdTla3fDHVfveWjZAHC
AcEPi7oSuLKCp8SGTLkjrLHubxR+10mk+tonsHIzry2FYR2dYqrrcPInDRTZgxlgOg1nRTeb+pgg
gT3j957dde466qGajBpctbYjjZ5wjr1ag60aCMO9dYSTsAiNFu1gUIudN7TtJ4EaRFA2tlFoB6yU
scypK+O2qzdvp8CdbeyltNk/GXm3KB7ZKWHGXwwvdHvg6NqKAbWBYQSaaHEjV8PezCYWe4mDRBu+
LflSHkq9yK5ZO4aneamgtHhy/WaWxoKFRFJdNmO+wkpb/VgTboN5uDkkpG46EGwxsLwZnBRXzSyv
DzMY521Lgh9pDfpw6hPT2ueQ+k8uVKCXkU0zrNt+iZO5r/b65PqxnbjmvgjG8ca102xndCrBHtUY
j/QrBZQl33kfi6wGHV/WveYm+n7J8RijB+gP8NK7MKOvv6GLFmBjtjwJr9WIEd9CaBiH7dW2dobu
mmXHsZDmdWbBTMYdD7fAwenvbLO3cp4Yf71WrT5eN40KYhKEyn1gltO7FqxO6NhZcOeSQYuBb8aY
iFvRfZLpOsQUzvWmQnavs1GznKhdWKwi003dCjwiS66EWIMbNS/OA5WCdUpHZ5F8p3G8Z3poXowF
Y+0mAb1yMk/toaGUbcho1Yw7hWPjjAaxDnO/MPfVCF/2YDgVnKOVB5CWTZfvTTAFO2cs0m9tXsh8
l5RaeZerTGHblLence171GLNurNFmQ9hIOqcIHatukd51OzyqcTOofPWOg0zrIoG8GZPWyPyspoi
4kyP94GjTdDXE1lV0KzM9DiTlfW9E34lcAqqqzbMVLC84n8kb3pQ8sM4at7BsVyeU8to9ACYQZ+v
Kllol7nu1ZeZL+0krPV1upaWrtLQzYKi3/mOcH+a7coz3aTl+F5M3brzKqN9www3+24lRf/BzE1+
p5XVr+y8nIzQaCz9Cifq/tiViXeqK2u8SQNPnlwVeFpoAiy8raVhyDATrjRCUaTLFeZu/rtFLmwO
Q39kXpQQsvREldZeJLpqHjSQwDjAWxCdfmfcDiq17MhLFuNBaqt5rFU/XEmRFTS0c4LxHnlGV+bo
VXVU2aMRZUuasLADgeRT0N8vtV9es9gTeVB4GM1nuIJdpmJonXgJyOcsass5OlhwE2TUCnmf+H4h
b7DRbu4Y44vbYvSTJ8TtQQ1KaBaXht1Cx3a8YT7hnZy/9vjck1jOHP/g2Vwzs8qIaMRrzTuM3aRf
mWYhwpygqHii5Pmcq3l5MLTaO4u6CqxQrVNyWpnDvWOyW9KD+uLGYAgZy0QYCJCqLpaF6uFBT/ya
VeGoVrkuY3SvvtB8MZ4JzRxjr8tVzPqKYfDsEzgvS2B8Gn+IzwaXpSAQ+Kqv9dYKx8H16p1GzBdk
ete67xadoOx1UUFyJJiEFDMCxenzzZJ0rmVGVrAIXNpIpjeacyEK67jM/nDowAqvM21hu1LDSEIA
hJNQVMI+scryGmCJa30xcemrzGUnAtfBbJI9Kmvc6ZgArFZM7bz0Uoy5Hsq5csJaq9xz0kJssbq8
fzXTfInbcWhuAtl4sbXo7aUxaOm+JtT7FY8E965iGz/UU1oyraytA87Y2clfgi4N+QlvVkZ1uThy
jMn/RdxR4FB+ELiqPFe2tC7XzpDjwWwcLdtVQjXsMHIdeKSmyX4GoRShCCAJERiVrX1Igl5w6TtN
/eYNvn+0htk8yLH2H4pCeJcycCw8E7zJwwVo8vC9N8SdxOb4XFVDBQCtizbOq9495LjSfjTpmCF0
tTUoPUHG6UjLgzUqQeiGxPvXEUMc1Ks8WjxDcYHl6aXls5QUxWh8q4DXon5NWb5X8gwiLSUTIJSq
m89Uges1o930ukk8M3JNEezJPyLiaNJyprRU3fC9y5fMGKudU096VPntemOqlVVTGTrOWW4eu/Yo
7qZgwQhbaM2lV9sIYs10fLKEMPeDXhNrm3j6g46xxnXVifEbRvN9EInWWM/anJm7mcfk0EOfjEaw
tm868sZre0H1AKgutPegzszYSagzMZendAeBH9Jd2fvqqvct52AGqji4te83Ua0tS70LVqDL1VjS
F1MmI30BExScB61qDan41kdLI4qzdBD4hKOTut/7rnGTMNeKfAqXbPA/zSJt8edsmr2b9mXsNL32
mlCg7HtNaY+zlo33a4N5YWh1g3YQpGLF2GmNt7juNJTd/nJl95uUwZ20OPCIgcfovC1Dz7PcMuxL
z7/TV7O6pBBdr7Oya89QmlMVB8xObq1WWJeYea6xqLIavblURwnyc0ptPX9z2pwMSuKpZtx6hXuN
6+6Yx1kWLMQ9ojWKq1zCLBqmtj8q9vbj7KXdNYZPy2vTj2lUjL0ZVhvMBk1lvMKYy7md/LzQOTNt
/2aJWYtTUtjDSluGuyCt7biCS3lYO23hEdedGD9wScfgdeRFF7UOS0gNOzWIeueoYrhwey3/VJ3F
pR1ctR/dUWAe3Kv0Q2zhqIz/MjuL2jQRUQ9Si7iY7N/Q9IrxaEzKvMnM+S6oiM4hfW3I967Z1pea
W1thVxlrVI/iQ6epWCbtxnHsPmb46h4yhpK7zM/kUxkM+uWq6+Ind6+uLhYr7VUoV4YNcY/rtxFZ
ok4fpEeZk6jC3xkjjtywQUlhYccJKGcFPgJJ0OlEUJjZ+mosRPvuu0BVJ0c5udrpBBk8NWY+/cD/
moW8wYkU93gMUEOdavTG9f1xoKOScl8FmQHbZSHLQyx+88NTmIheZCMZJlj4DvLJJXvxys/n+VGx
Nd12brbuKcTdFy1LuVlpRu3DkpBsibrJ21tGb1UEE0zGqc7W9D4Z3OCt91Yblyk4WMKbvY9A803Y
cF6z7fopHtFwrc4EP5TXdV0mdUQETnrVu0gbbA3OdZXCjyStZIhTX4lPRqzVea18+tqu/An5eZuY
mCBzayfiBcof5OAcw+0mSGJXl3ACloYgTeIUyU5ZpHzpgWmPTrDOOI5hXhkG61sddCJyFMocu8z1
1y43+53nukuMVe0Zk7RX1F4FxYWXW+y/gPafjjuqC8PtlMKMX0dJbBh4+XldUvch+ztVILY31tmq
DOebMBVTnqZf1YekN7wzK8866WNfo/3QFxh6VevGCQv1t6lK+qt6Y7iNvcrxezPMfWt301WAJ9o9
JD94ZWVXuc/mpEO3oKOmmtS7U9D49XW3LS+RrBynDim3akakSXE0vUAykW2Ex8kxCx1empofhkBr
TXh2+vIxCS2PvdEObuuaJTysFgdvLmbp25C9H4frdSinni4gof2XyXqWYtDovZYiOBJ2ofM8+sF9
K3QtzoMGEq3WJ5doS1ouqcg/NAZbz/2cJwcTbWIRVkRLnee6Nw+mIzuSIykiTWNBitLkdZy1tX0c
A4HrTzY5r57ZOmfKwXYAVu+mKlRqbOdIVYq4Hl1sI9DM82BUzdV72lhiDUlnWN5J1mMdtleKJoR3
0jYZQXbV/SxWX7sMqE7lS906c3nA4yFQxwR6iQiLeR3TeLI7Un5m8hR6uJ1ZY9zis51/Ng29cr9W
mf/mCWfYAtp+plVFfzen6J/saq+sIgsNN2CcR+7dZV95H02ZFYcEQiTldVrEjsjfJlf/NjnN5zLa
F6u2fp9bkyfK2kkpbtJ1+kkeyGtPz06I30EYzRW1yWMBSiY3mQjch3BZEsaSZgrfzDj0Ckf4wD44
DeWVcuqXHhFyRL7udLHUZhfiFBG3mAGF+JUr8kbWH9hbrVHmr1mshooGzvDenDnrY7REhMOoyy5x
H6s6La4T1XdkgHtE0COkhZ+fZVfwjJFHj/phXQYUpWTMhDk2zqFFy3lqnKDjDtM/K6vID0NXvRiK
sQgz3WxXLlm/LyvXD3FZmkNqhu+NxrdelZlHATz6nOAoiJ0NspiZCJV1PSaByeKWzHGWOvuu1G+8
rEWoSsBqGkSmnexxyLpUs7ios/HgdPOxsvo90Te7TLEgu8E9WVinpATPUSM0YjVn+8yez0rOWKwH
JGOYlbzSXFD9udMvEyXBNGhvHqVy8309ie+j7czvY5dNEaaJKWEw7Zm1nx2YQMYHuVBMKuX6b4tm
Z0cPiUDEM9hcD4QohCb4IOxUh3rTEDB+kLCEMpsboBPY20Q0MXAa/Sdj9uioRWWeGPu6hwAwLTKS
il1OFCIeXaMIXYxDQrMstJ2jV3DnXUeccnqZvZgCbef63kM5smHKvKMUkLN7YWJv+jg72fVSj+NO
LsVA6T4PIIprdlnkS0pcTN9eBnq7nrm6P82q7C+ppqa9zKFPqYSkvhFHvz14QR3JoHtEyfuuaMgP
JGSTJ7OgsGi8/mFQ2nubiREOmlDxKAaWR8IcwrquH0GxyK2xKFeUEG2o++YPo9BfDEq3ME9t8ygC
bwmFv3k8m3N9ZFVlym4oN3Ltyo1mvfiQHmOsQbew2xpeSbz93i71Seth7fe68EPChvqd3MKYl6zo
IpHo33zDonProV9Jc3mg5Bf7gOlkDFrgXONx3GC+5GsX9OZw9DOctq1MnIMq/0YloUfSFFjt5XlJ
rI1bHvyybXZlMweAFEpddEELPaCa8a9OrTsI4HQuWfpqCHFrGZIoxGbSCZEJeno1rTy4mlbte2f0
D5W79M9I1aGiZ1MdZbXnnmZyAS6KWbulo6uiEf3DLvfd76Vrc6vZrrrWMtLYKgJ5oxUKRbyI9bU0
5W4U3rXRtlFOvbnPhPmUNGIKEcMQe1l3DxMKYG9IQHKC+8WxyK1xx7tk9S40O3nKlLzIGnqtxsr3
VS3T0JLL0yjNe0gA3+yiP+bB/GNWHe4kdfuy6IhySC4pyaIqfk4tG6cip4P3rtP45k8WZs6ufYOl
2uUoFZFP7W5EnjqYF5SVTB6RJ3iyZzFRV/UoD6vePrqtvO6TeTxoVXrfSJb2VD9YHtrMwbhwivK5
KrR9kxX7RevKC9poFHEw/zuwKptarMvr+56Zv2nM14VkTENOdjdHno23CjXhDUqGKC27iwWj0xH9
CWAZd6RepF6I7/LLslAHk911lflBXHXvXqZTVhvpQWUwJ4W8YCM4dOYCrunJl6RbtThxvIPB4Bcg
oauNe1fJyzlxtmAmGsg622kuovkimU4yV5ergKdIYzp6BfyHdny2nYFqsA7GQ+K4dDJQUGMMYO/y
RI+XzrjY7F+2HLAVKYaig450pX2njrzGAqLarYWnsxzJZ2aoKShRSsJvItND0i/PSZO+JIn2CDed
FpHukKxhVcaayWKrmL8jROK5d86t6vZaGQDI6+tOmPl7uQQ7n2VOaJa2w8f7h+H3sWH5GN2pT0Os
37tuDHh+tTPO1Jxk9TDLIDRbebXm2WvrlAs2SdZes/LDHKjN3kYHgfArnrcCSsEUV3TQa10MoYMN
UqzM8SXAd4g0p+Q6CMad0mYwfiM2reqtAs4cABx8raSSUOJm61tk6b+R+7gnlaAM3TEJwQreNlvq
jT81WObBcLUnQ3Jxx7Q1QK+osY3WIxRNSShCM0E+RaeH7bzUkVEHkdFRzvWg9ZjkR808vBuSLCtN
dKGb2LeDzRs8htgwb6yzI5tbZbPXo58ZUXWaJv4K1YM5bGMg4lAQhEmbuGLNiMyM9WTcTal3iYmB
mi5704zNJL2x23JbAIrPcU4Qh6rs1mmXm8RMTB78YjjYXs4Zcc+y107OZGF7YB8yI7iU20hD73Zz
IM6O2ZzWOb/s7DQ0inHbRR6ayYlNDyYbzk01wEKW6zRoQ3FlrN7jbGbX05rf5bTSU64f3c58dfqM
CVZNQApON6tXLfstF9incOiT/NRawVOpg254dUzmM5SO/KIWc2gCDakf7nqe8IGrftoTzgFJd6gL
D3CGFoKXoych9sfTn7pp8iJmgn5ILnXsaUWUlOQB9sbYAdOQd1DO5L+1N6X0r5RBxgQTjYKm/tTV
twMCjIBYzcXDl8zYGQYDJftBJCuZ8o9zMlPCfcsXc2foB8/DZa9jrEJPyjpQ9mfDnY8TineZI6Ht
1H5Z1YX0zsjDHlt0q6wycLa0yJiBl82n2alh88HD8Ub6s+EAm/chkSjZ2Nso5qPCMu9c1/5YqiTU
GXv1y2Ep5sjWZCgN874w5+cZ22plZBEwPAMXeZaNG1n6sMNSNF6FeZqBL1gqcXzQxkhpjL7NPAYE
2fX4WeO6VSSKUCLCYGyx65FFtmqO51ahr7/NRRXZnrcLSm5vf7nRPOfAVnynbzemb3wj1QTqS38S
jf6sEJrVRUGmDveEP1/UigqNnnLBt+PesvoHt8x2GUI5cOU7RHFhULRRIfQrrVyIENQhHRqOIugm
PTEniuYSdWCq+DXDHhlNTkadf6z1sQXTa2Jvesg1ChcPVC9scj517ZgLlP3LWgcx0kT6FPGCCf/3
OXVeZDrFTlmeNHO88YA3s9pGouZ1p9njYsxIuko3zPOHbDn09YWcN64RZUh2q5sX+vSmioST86oG
Kq6XCiDEUGs4q/sivU5rI6aQ34mUiPaeRaFr38pNWiq1oynFWaX9LerG2ciPwuvBaoJHLXfenSx4
kTTWoYAb7BTZwLCNNJnJeFCENSxz9rSYzDZoPgyh0FiV+inR7Nhsy6tE4ulP5Y4c94oCe9fNxYvH
FkNq5uanM+yYhd2Z6RSx7cbScu/SlYXCmWNzri4E3qzS1AgK+zmq6USg8V1BPsq8piHDExY795RY
CziXX19VCawln9TO0aluu2aN9MIAUGGFro3z6gfHrVIQC2OEcsxZ4SklnZysQ4Nvy9BPGih6aW6C
pt8NwiBkRmxfkgFo5WNV4Uc1F3jxpiSscnG0sRVk86GYUc3J6+nUl3K/WOZ+0r0XfRjeJ0Ncd0NN
zHDfP6w6S3E3q8jxVbablxEMkNnIMGewHgemV9a+pYBOa30vhvVIyPRjbchIui/BivcA8FWPirQz
otL94TRdbPkqNryWbTQlhayLZ4furga2y9WLqXFuyiIau/NItIU1kJ6kditEdZGV58wLbhNe6Pf8
p2JKteRPMClilXyXTfZYynk/+81FahXIjtzIbKt35MP068k+FWSU5txJxcTAwJfLrkZwlHfZ1Ros
aCbaM9Pmg5r1OJ/QINOnDXrwrJsKCdi8N4ZbHrqL0tZo2BOGvO698DkXa3HVEPqhXN29RZ8N9Gdl
txVk5HZFjVzI4cOaBjd0BubT+aCR0aINfkzR/kgHg0tpflvoumCpad+XtANJTCmxmFBAEXa0mwz7
OukZ5FuruGZ5p/ctw9p3n0ldMeOJj8vy4s6ojZMzmMfVA2hAypgw01Z69Vxn1oc1VpEyRWh34HYa
pjp1c22o6SEdzJ3ujh9JK+5S3QNYp6yYZufR77MfDBfhPBNBSIBcDjPVLfaD676pBXWdW/jnAEz5
QDxaEC7VSrbibDxpZa3taYvdV9c04DW4Tn0sGpJcuFD50Uoc+nWpjcGHEH2Nb4V79n1G5zb5H1iO
ug8J5Tjlmk3Tur4PSWntSsC0cO4MRBt9EFZ0yYlfnI0uGeKatOAw57Gv1vZDdBgg1cve6ZLdUqjY
0al2oJ+GRk66TDPX38cguCeP+lmf5FO2IguUA1VOf+97OGgM/n0+CwZddu1GfZC+54X9MiJndII5
nHEESwiTcVB1BuVNCvwj6vEkx/mAbGKKxDi+zPpz4LLyWNrlnKP/9ll+kvXCUeKkddYpYQ9aDIPW
hRArFC+sfq3sSEMulRWBMu4Yix4pPOiqg7V4gYAbbwoV2elY+AHOa5nDfGWIM5lGzqC4UJoZgvZh
3TNfroV5BhcMXBVSAMbWNMe5yehH2wO40uJqkWM9BENHe4NcuZAXX3D/HACUzCHI9AVSzkjHry1o
00tZexCe60Nv6KDm9snkRvUSjdvF8sO5vHEITwmG4Zz7Zdy36L4gwTtuHaqlirP+EpNLwE4bEKAD
s3lsZEtkHfbp83s7q3CueKTNMsplESYURc3yUc/fSpD7wDoAijC1+BgZE5kdDGUMShp4Fr1xT1x9
VFuUtaBg8ex9Don8qIqnxr7qCtZgz9nBH2UUeeu5Pyb9zexuTZu8Ru7MsX4SMg6MNB5UF83isktP
tQeSCJ0aQUaEncpmFSD000Cnhi9HlKXjsyvSMBmBn+f5AAMGePy9yl4gwWJSfSUnGMa2eQj8NkQY
SaX5bo9zTPU9QoHRqbYn1H+a9dBVO61NwiIwbkYyhXFx4ETu+w4xpzygVEcD/VS3gCnDfq1SfCMp
CXctQm2tH3Zave6MbDkOvhl6woxHfGDDEZcvIBa0tF3sKB2e0uvqwKiwn+z/w9l5LEeObFv2V/oH
YAYtphChgwxqJiewZGYSDq3l1/eK7MFLBmlk1zO7VpOqS0QgAPfj5+y9NoZpkzWjiS3P4eFaUPsU
cu5WTu6FRrM5t58EFbiFSIVpPLf7xYxuhXKE12GI2V2IbU8Z0M6N6mWZdEOkLieL2y7KvKRf91WC
tKBR2TnaoOhuRgppCgEvr6xrmf1KHnLPMjUXz7OboU0wQxPrHMfaajvLhis0dgWTtIvE7YqX87yX
4FJvKu67MPYZAIyUi3l4kDGBJjtruW/JHFr8UD9aebux5Cs1e4wrahSHNxsrdj+wkOKKZj/bF81x
wJkvXZXZPm/AIc85D9Z1V586m76+T2S8GgesUzIHC8dGAdzz45OKLl0Z6c6p4qvYLL1pKV1Nrnyl
t0mJKPyieQiXB0N7Al4nh6+iFQcUD+hYiE5WS7+Qa19JzufZZ0f8pI70uzLcN+bDEgq/qo+iFn7W
4h4EPVJJR3K5KQX+WOdokkj2cgYzUDNWogI19Gbo6AxGnCohcZlF7II1dOv6GNLGmPAhDfFN7yw+
pxkXSexxjhB42mwv50VkOZmxyqDnutZ/09pDTVV5eXjt9K9a2a80LQ/C0fH7VIZ8kewc7rClFZvY
jNx8IbRT+cluvSGwZlXbPcrgAaow+oJ6vlLVJce2Xu+mbtqaNiIQ0kBy+d6hyzYRutIxIRTSi5L3
rsjSkxE1nh3ezz1LkxCeqv0GYRmY7XPbHofxx6w21AbZtgh3KLUEC337FOnGqlg4HTpxUHMC7kTs
V8M59DoNYm3ZIcvxlFg6Fz4ukiYmCHKwkB2Sxt0mzFW3Nu0bo+HnNSzMDRtauzdoQTww8tSDb/XS
HiBnuCzQG0YE/lJM+0XqXYRwniZVbjbEgbB0zoCC+D7ttpHR8qACNIsCX4S0GaeaZnXoDn15xaHG
tyWx7cZ2a1rVy6jfpja7Vf7LiSrm8tnaynhqUqm7kRzztZSm61TLsP7UjPuB1XZxvkqs4TEbLWbH
5mMmQtllpEzXX7kqCh68KpIKNzaKjSla5mm5RyvSq9FzgidiTsCYm+5B6s+6catQzBRGc0gx7Xsp
YmM10dcyFZlGd7dQ1Z+yaXBilDl3cM5mnpXXrLXLEiCYq2xSvKswu+6U7nrW+UuN0c6u0cgoPwgI
B01U2xyB62L4ZSXVvUaLvrKiLZ0qBIlytVmoIVhm3CXXU1roi2dmycFSgbITldFF0Y1TZajiErTQ
cZs/o/56GOZc8SbjdUpUrxiMjbqU3jyMeJqToA9ziBTkq55PDgo9OZWipihiL7SYNZCe8UaayoGd
ahv10m1Gh2VQRH4ylWpyRcEx0WoM9sXIgUfOuH3Omu7UDzV7RC/eQMGUx2piaqlE4XZccnKwZnBd
tn2VjA110BzObjMuiidNeuw2dXRv5fW6ykTH6kCPBHdwEBLqvk6y5jHv46smp7MATj/3hlzZkatI
gUWkK+pU0/JQNN4kYX5H/7oOpjh/znONVlJPj8NmBrnoys2o6MzokEK6SYQ9YmZNSFrm4ii861Wj
F9mu5cjnzn29Q7rZBwQxn+QI1Z+kz2vHOqcDYeEqlF711CqcNgYpiETd8/wIZ9C2EZ1Lph+5da84
SbZNx/bV6JeQdGT9LW7mkqbqkHj6aDxNqXKbzOFV1oiTmPsfidyeO1mObzdW7YdtPaxCtbutHF7J
Gu3Fa15Jw22R752o3nFG+K3MbJg5c5pNouMeIb0tw04RleSKNfUuNo0O2UWjFixapRIwUf1hDsnG
oEfXmSh7oP5CgyU9UvwgwTJ+qNUwpT+rAjnQCo1Zk2xXx7zuKERNVv1bB23LFQiO2TXtVGxrDY2A
TguvaocVnc/XfiboSkubH0kt9Z6AE56riCrGUWOPNV4m0d4y3dlridEEYdiTeUNXo0VtN5XLmRo9
rpiZ3mflRAOVQ17Yx+vMru57iAd+Z6SroVD3UlpvjCzaFVU0BgP2iFLlvic5e3p2jIzxoOXqygHz
bGSy32U079uUJm15HrkrXl+OL13UsliO/UZ2THxf4pxEZ79y1jtF/fAKZfLUMW8acol5ZrVTUK/1
ZYvCp89bN7amDdVXAEv53tIZHBkaIlttPRmx3zf9dskcpi8k+FV5d6gGuoCoIl05nQ1XbnO/mGkp
JtkLDvmg1SE45WnK4yAxALfOoq8X5uS7jNOTNRehl6lR0LWFb/Oj1nr9ZlX9FcqCk2mFV3SsGKNo
0lYatGuBX5Hp5a9alzeFHr62trjDELy3Uu0c3Hwbzc5W0eTrvkCWSCgORNKETrG2m2zT6+xE42hc
BmVvX+miX9MdWyW0s+Tpx0ib10TBMNviSo7PM0D1Z1vWvBrLXrRgIR0KNJP/VKQ3TvtHcp6NiAFR
0ZacMtTbvAzXFiHsVlr/rjqsVxaLsLA2ZlYftUle8eqT1pa8NWK6HiPtZS6s/aAa10Jqfyi5rKy7
WfbDWJdOWmzXrpWo7GDWoR5FzwACltBQ3qlFva0j7WfkdIMrKeQBYpWu9nTDbMsNsyaaEMi2s83Q
UMepmI2GJXvxLNP3KAohhF8qePTkRcEaO2g9Fqg0Kw9OayLnsuTioaP8CqYQids6zHrnDU2OInyc
zbwpnb3IJ11MLbVCZUnrKBXUbmwIlM0Cc8qmq8YZEUDYoUwAA11yx4ykDRrdmbeIN5QH2C8yLfAy
stdzOXLnsiF7yPCnP8pFI+eerXJ+6ppePVIJ2gcnq02kbAyGYZhUTsymW5DvQhq6ciX1DIJCpBpM
k6rUOYTtoOSwYwgPJKdFiU516lgro8jaQMVixJG/7UCE5aoKKSgXfzhbp1ccX4q3Wq0nOEeLplxT
OsEUUTsCDmUHLdbYRdKWnBQLumal+nOn6+tcY+ZgaS2js6JP9oTcaa+Lnc87p9Ot57NwWOHYFk9X
nUlwoVuBUj9GHb8nwryedufIHL5gxHVHv3veyjLFjtlrlAR9nvtDSv3a6nlLEpuu6zeEVclPTlw0
BwkRlK93hbaL4oVZNwA/04cNleyMiQHwXDustAzI7rRBn9bY+mVOQqqG+zyqGZYiH6wBANnTq4nA
+0TKYbyb67TCY4kS8GdZU8vGJcTGhmBowWkrJOEjHNqQiUij0py3RK0ds15rb4tRnegKmuHvXJ6W
E+Z1E1VNDmprDXlFCV2jJKFK2yRDTs0lGUN5Wy3NcB8nqrZvyqJpIHrPSEGdsdoo1jAQUsZbk7Zq
ditrW+A2bhkyRjNEkjwo6cJ0SF/mXTb19PKltliNzUCftDR04cYEE9/Ijdrsi66Y17nsyCtmW2Pt
jyaptZaGmM2skexJhREFC5/jSRkmOk25jB1NsG4iP5gRZRX1Hz1U532FhWATzlVDM9/K7JOmUTg0
WacnbKHtdDRjy0Ajh41PsZf2NtTK4j7jN/THXEjXKZL+fUd3Dbf6WehiQa7K7S5em0rICTlC9SUG
ZbkTSmL4OvI7GMPdvJLrVgtdqlBpPY8awaDSqP+yxx552OIM1+XY5k86rwI8OiNednWLSbMv1Zuu
rm0qi9zaNwXkj3Qkbx4H4yh0z8isMfamKjGQu9q6WBk5hfysxRoUj3Kx3gxVRwGXycOfPB6115nU
scErzTynTNaLOaiVwTehR/p5rCBKDEP1pdOhjNFGM5AnZed5bG2Pu558obVNtO6jXM52UEmTyll7
LHc16uDbChUPIjoeaFcga7rvCkng1pXMvdOm1iPT0GOIlY02tq67QsjzYawNc9VYpnLUmcPeclt1
WncS3RxMhq2fZLFNlqzcBVWvmn9Q+VVbvWeiuxShuW8FdmQbCtxmCDvjUYpj5bbiGK26OTl1P3St
RR/Sp/pdlatPnYpk2DULoztpztQEVdLl20wZ1K1BSDfwsTbKbhnhMAUpxogutsX8Nm5Z3NnHxsCq
sCnRRU3pWqDaC5F1xC31uRxJoDw7RUFDPKdB30+Lhba9GpDkO3K6Qli1vJUssUHRK7RLUPcckr4A
q5cnpXWj5ch+JqMdXkUzqBs8EvKfvi66+17Q17W1OvGSpK9vhcyIaxhH52WcZee2k0vFD5n70cY3
5fgHkaqDGixL2JwX4aK9pSSMf6vOsuwqjmTR0Ppyvl6cdLllHMAeB2IBlEAzatuYZlnM1H8Q+BFl
FQUgU4ANecs/4mxh1I7bxHgaVYuYhzByXnCSGVT2WrhQNdnJ9Qx972BIZnGUNGarMfMvNPpdf6V0
CpNBYtaZqkxMBAVtHsgYPYrUwrQOSRnxx/spp1VF85bW6zCVecZdMRbPaDpqSAWLgIdiLv0xjWF1
G3eTdK2IiCPNTDNwhXGyg9WC0npXxC1Kxd6e7qPINt7apio3dUpg/RDaUYZCTUcsAdRKYJpqCzVQ
Q1MUtPixw/lNEqePVVPWmBxH68aJm+mxVLqw8jla1VtbnaU7pc9m+HZaE5hObdOoH2YkB22+MOlI
bc7Udly/lBhX1hPv1DONUVBhrIdDxjzIWnC8ovnmobT6h6iWrccwK+KnDm0vm2XNIUSPMitQJhM+
ZuaGxoBObE4wq7Jz9b6GYus+hdyJIqqZd6pQqw0/aMT8VwICXM9WIPFgeBYJE6upSMmIpey+Lauo
W4VtOR+K2BFI61SE0C7R4rHmyZYNli7h4PbUCDWBYj5gFBnEGLCU06Uw6KqbWE+uhSLq/2fgfOff
/D//BEWeCSP/OuHAZ+AftOGa24auG8qF607pDFqZcrObeng0RtQaK+wHjWel5XepZJr68VJoLngi
beraM1qWf/+PwS/uMHnYibkbvWUFXAYzlsc+5A/+4utB4gsfbiTL/avug03wZf8gBeMKg6uH5CVa
9Z5THurN/GR9cweUTz+XrrHI4QQ27b8Zd/98rgFrNgzL8+fihrtkmvvTHpPSWgtAu35zMfPS5XjG
lcAHQuZJkDB8pIv7HeJuySxLYl8cw7ta15pfqcYbG+qPIo/za6qS83HFBOKA6g/i9jCvaSvtslii
M0bqFfFsHC+1TKe/58BmKNohwoAAVcIJx5muLcK1JiH6F6wQvbZO/20a2k5dJmQQVfc0D82qL6ZN
IlFn9K18zRZnrjUtfK71Ydv2DboU7bEDwLGeJP221I06QPAts9hlf/Jl+sXhWX1KzU7fZhlT50TG
Srb0TISi4rUhotK1J2mntRmBNUVgjNgkJWnBDtY+meYovEwJj6j74xdV1rdTmxduyyzGdWbeSlvU
3Ulgkwxao/tbT7/IDL++Nn9+dv91WaFRq+Gk1v/6rP/5sXO5ySMxoaBX7X5TD3V1w2fU/X5o9OcK
FdQ3KAj1s4dLV8m/sQHo6aZ68dCHjaKxzYt9jBBmj2NK4s03xDo0B/Rni47ti46vJ/qhOzi91t3L
rSj8uTahxkxF77O8oMpsauUmKoz8Pmri+npq2HzyJtF/WzIRXTI2M99MdGiIMAK3X9+uv+//xfpA
XKuBbZ/vANLl4nml8YOiWebzI60LykViOEA3AXcECOxB4cAoojhdj7CQY6r4sLQAMWAEw/5HMdQT
SiCBHg6+/lCf/YaWYikGyQIKcJmLz2Sqs+1oqbFDTJY8wBaeJy+ZamkVo3jjaF/p5ePXFzzbgS9v
ggXdy7RwQROqeAHFC5epMlowspMW37Rh+WooBJN/fYlP1mEgCf9zifNz9M9zaRgj0+PS2GG72urD
kSoTcoX+zUUueVMI45EAwnfSQU1ppvaX2/PvVVQzRYRt7vI3OgandD8+5OvO7X19VVxF9/UWTdKu
fvr6mykXpKYPFz3f3X8uOhtGODSauWs6HKxKn74wpXzJ6xKcTwK9NYrvYMZtbJyQGDeih6+v/ul9
/ecbn//9PxenrFfiRDJ3khW7fXE7Zw9q880XxGH/4emAWKRqyjmRR7vcQnVVliYGwDtDeUzr27Tt
g4zTgSK7CjPE//5tbNJZZHYq/u4lrkKtw4FSwdrN0T2IYgiMOcKFry/x6RvPFoXRX1bJ5jQu3q65
V5JJr6ydeiNO+mPNduh42hooNudyP/aT/8Uz6cCJ0lRDNQnmubx9xahFSh+KvXJnvtjrcyUgecVe
JB67SuuPfhEUa6Y7TA6/+aL2x9/t3YUvnkt8SoQoOAIrtZvaXngTrnWP4M51vC422WPKSAsKOt86
92k9fvOtP3lmHFO1KLpk2VYwZL5/LHVOM5KiJXtaBIXsVXkqHQjrXg4Y1HQsOLBxXiFVh9/w5j6u
YyxgKinVhGSoLGUX61iG1SniULg3nHI8SQ7OrGiy5dev7+vH2wppkoglFhhbh6N18cZpom0UqbN2
bE7DymxxGfblNGVeV0rpJjPbtkTZr6Aumsf05utLfyzlVEPH+6lZBreWgJyL2zpOXafMmrJXm3EM
jNZctn1fL/6M0/NJLTr1B16GvuIQ5SCna8za8Pq2qFbVeIYxFoVz983n+bD6/P08tkoLnypav3xf
hQKbNBy7PfIwDrO0wTBq+3EAUtpXvDFfMQVOBr9/Xb75oT/8BlyXk5+iOCZAEX7u94+XzZHfCRMS
7KYupCEnJ97Y59HRkCN505AKVfl1M+SbkbnHNz/BJT4Qq9t5tXXI0mR7MaAbvr90iZHo7xIF5gzF
rr8KF69lDSFxiDgVJpcuoIpjuqp2yx86ef7XN/yz++0YdIEdFkmVJ+z9xRPIXjko432ZgxQoGe5l
mB4fvr7G35DWd9UA2MHzW8vYGPqYelnSCaPsLHWS945p06dqJov13tTxMjoA3Xqz2/SZVW/HXuEY
Q0seEn3VIWMII3+oJIB/5dT4sxxZXqW06k2SGtMeU1y5qgUFX12q2gOxAiiAK3ze3z2Q5zf8w2c3
TI2lXVHPwNL3N0jJTGa6lrGfmxqbtWMkpKiU7V1qkWHNnlB4JKG2zEpyGkzIaLwhYwgxSu3yzU38
5AE1ZFNT6KOasvph0VeVap67XtvTzLNlUOCU4Gov6V5IsbnvopqO38wIdaPnuflN5tglWvT8hLI2
0YjUFbjjuIzf3wOpsuZeo22HaLnY4BJ/XtqpPTp1OrlGrV/pDkdfxlxMzVuTkQElZSpXtJVn+01g
yYP/q3GEFZO1rswcZ5AW013utiJMHhwNFAUUm8LThgK3YiGYcuhPIQ3YhKM+kg/tJerOzQdCbHA0
lYzOQyl3OZUgtFiKnmk/Q1WLiCLkfcvq6yf3AiIFx/rvN+fsCVvozPO5+PXzrGilGHg3vl7k17Zo
A6HL/Q23yFoJawjXdIpyFPwxn7/JJH/oWkLNesK9NnOzmEF/HisiDUbrFTbWlSK0ZTuL/j/Xwhcf
8/zw/FOzGYUix+Zg7dM6POg6A3Wpqx5qx/7mdhifrBY8CP9zOy4ehDHXSH0xtL0FVjzO4qsRl+Wa
XQ0t/8L51onfNPzyWJrUp1nI/OZVjh6s+VnXPYx2oyhdI8T/OslPKAheaee9qv20lezmlsA1DL1q
+0jxeR8jZWFqguAapAb6Q/0hnO3htzXEpi872k8t0loP0zpeSFVZhXa4Vc8DYGcSV1Mm1r3q7B3+
BpOX6E2q8PMXy5PZ5ysH/6fblcUzNrQTWo5D7HCepw3lldgQvLnC4GcvxHZA5ngWJd4LADvtN+fp
j+UiPxboWlpHaOApSy+WXLUUtJZoKYuioKGRZIAmSahAZk1Ykg+A5NA2hts5duQppZgDcy6mlbqk
9b6Xc9WPpTQx//sm8O4TnY+P/zw+SyuaNNEswmWIGcdUn1bSFhbf1+/SJ8+OdSacAjjFMMlK//4i
alkvU6E4+zaFq4I2xkDWPDvfrJKf3VyLRZK0ZF5BaDQXV4m0aFDSRhzOrSnFz3ynonagK7BS3dRn
bPVdWfrJsvzueur7b5WHAD6F5nDa1/18nJ4yGaGfqfoOgwuch2v81Yev7+MHFBdrEt9ONlmcLJkt
9eIlJA+9sh268No17WPtGd0gCTK+0dIegQQbrotVvq6CZMqDwWSnrb1sjxrLGNzz+OAZEQfagoNY
pd7kDYHqd8dqbXtff8YPxTofEQ6HBQ0IUibl5fu7UtljqsmmcphU/Er4ThfoWlBpnIOj9xnWCeLu
kz6yvrkzH58wdkaLjBP1PGykN/D+qgVigZgIkANaHtfO9qkVjNp/Pk+q769xsdJ2xZDpo6aRZgqx
EOFzwso1N5tCHaTN1/fw029DWq1DNgBv5+XRQ126OlEX7mGli4OgPId4KsJH3lHpP/9afCceJpXS
l5t3mV0Wd/IUR2l6UFQulKHl7nPiyYhLk6S9Isnb//69NJ5cmzrbVj4+vo0ZMsBOD07XrtVJQ7Zj
brs0/uas+tndw0BHtckMVXMun4UoqeOCGdMBjf7AXKmzkPPlPfY4oa6//j7KxwoRcj+NZI6JtmHp
l7cvbxxJGSv1kOlZ1GE1NaybEQf5rkYUtJesbjyR9Mw25TSyq9aMNZ24xeuKcP+bJ+Zjs4qHE2oh
XQGVG0zBffECQA4rhjPSZ7Bbwowrza+0rrsWIMhX2DmQ9ZIKc2cKu991Y1tCJJMbglCYN07jgHVB
b0vkpXrm9/Li0Nuu/hd7nylTQZg2Exo2v8ufRWsF6ohpOuAXXiuc6/BJrSG1raeryoNW9t0N+dBI
44bQkZHPmEcWzMvedc1MnHWKwrTttI2l1dkPqYriF8wbCvJolBw/yavOjoaeTFfLMFYPWZvQw/jm
Afm4GpqyRScbtjFPiXV5tsRGoIdjxL4e1I8v0FyQPrTe+UzbBNHJC7OVvmr49uE3r/UnrwDDI+4y
DwSk28tzpbYYkc1w7mhmHa8ztl+SI6Pa/OYqn5TITPI5HemmQiNBvuwt2wliHGNQWKJCtHGSIucv
rapFRweBArFKWSUdRK5OW8IeUFSzYx9MM7W3+GmXk9Xo0SstEd2bS2bkY3UO8KkNO3W7FsHCNz/E
ZzeEJ4EfXDEhJV2uqKY9qW1KOghokl9MgBt4i2EVIHtxvrknZ7roxaHxfE/+50oXVUGht3aBcItg
ArGg2NMLBJxq4VZUykjnSflz8iZchfFwPfTCn3PsPNPYn8JsOGoge7zBae8IdMPFlUyDx+hjXKlW
T8JRpb62pAt6vS7KdQaizy+c7kQWxloDMuZKWb3KYmdXTNoTvlCAARUv+cSsX4H1F+n8A+b0a6gv
O6MYX4VoT+j6NkSZAs+zlXueI4hoC14QUWaupfSbQgwnZpT3tZCuqiKfXHBhLHJOSLMPi5a7dKqr
ImUMwMfg84CLhMfD2qjltLMmc/rTc0QIZl15ZUxXrdOzQ11E/e9pGpegtzBFlsq41UW2+JaqRquw
io651dzqdgLfLCc6S4IxwpEjYDj33Wnmmx9Je79aWkOnL5VtHXQwMI8oX7nbYDLvTSBJ3xQmH7qI
9PR0ma2OYQIcWPNyXa5F2S+VOMYGIBkos7fVFD1/vcjYH7+MoStQ+JlTUC9cHtEJfzMd5nTHXnEk
qN4zPo5llMSqVOL0hm4dFsRpMLqffQV6/Jv36m/F+b5HwpnQ1AzOMjLY3A9Fdx1Z6ZjFR7ozW8Mi
DSxLdmNleT2zfDP9BekScom8ctDVOVK7Cps+iMGkJxhpUK66+IjdwZo9YzxSFa5Ga9xozQvlvatO
48aWb2cHsGUGgqpD4K4D59LAfc0wQVqs67xhpUIO9iDd4SVKMT8s0lqW+ufQEr8i/Wz1mY1jHpaH
YUCEUeWPkZhVbJXjLYlRRy1rVktiHjIpqelRoKpePGu2juJsRyOOAGHULSvbOuZc60y2FyU3A2CD
+JBbqCQxUpeHIsdmdI7YyfnPFToSc+LSs3IlGTKhhLj9Zix+6stpBM7uFH/Gvt9FoF5SuOMmY+h6
GRExGbzUtfZHITLWKWGsFstBiuyIrzPO3yxP5+Pch5+LqZbJ48L/LpsaVQwHEgQhpor0QJDlmjFz
EGbYprT+myfj0yuRJcWS6/BHP3S2z3a4yUrAgZ3RBJEa30XQe4JkNkDXx1n1DaT/s5eAHVZnOzrX
s5fVRVFyuljG7Ij5P7t1yAF8scTEpmRmkfPDcaLxAXuF82wj3vxuUPjJik8VKNsU0rwA1uVmO7Wy
mWDgPtoy0uolIxLltUjq4OuX/NOLcMDBnEBrCiTv+xUrLiyVbKjkqJi1BPrStvufMhMKWuKAOv8X
FTRsJI2KVmXt+tAZJmxDU+NJHCFcuh0mOSm66eLveiHnjfDiUTTRNtPT5CSAnObyG0lJ2SyzdVBv
mD6slA0mDC+8+/+bIH3SGzDfXexiV6Yys5QR5LFNUoIRq6dOMoOkIyQ0R5pq67vIERA4+4dY5ewz
qicz0q77Bafbf/8VAZajDjgv1FDL3/+KTFXKAm/5cYzPK824yZMIyeZ3xyzzs3MJPVvyRWnecoMv
7y2sp74OTTzgeO2TJo+9LJY3Qu08Aq0gnyKU8rt+HcnHRtrxUb3YqV0Dha2qgW+L70YqAPplazn9
nY2n8bF4Dh2EYw8OHYSuOS7Sw4THBakdwb+hTb/urYAai+h3+tmwDOvpU2tBWk1Sv5dO4fQg0p/O
eFWaV6BJiXqwvHmcUbUbXoxjwdG56wnelHXaPkqcSsJ2FSWeMQOOaMLTMDSuFUtunw1bsYhgqOiZ
9b/kmKziCkJKWgaRXTxY7Oh4PSWkpd1KSW8m7VoTT73ijx3Y7qBfM1Sj+LLHQCt9u79fyoDwWFKW
07XR+PWN2W+ydDPrf6bJd4yVbQkPNHGQvjkQEmOOdl6TPjbFKw1DoR3N+igLkod/if409tgsVoXD
e39tJGs7uQkhrRgupjb+aSkrcGx8gnnYpEpg3xALVTRr46gnD+qwl6RnG8vEeCXiALpR3pDru7aE
W0LXUc8YP6+QVyR4rMEFUgLuhAy5I2iUmxI+Rry1st2SwufCc9sdav0kLceCRC9za6R7bbwZw/uk
2BUzwqHeg30wDX6ICzWRAxrq2U+HYNT4F3CLudul+Lpj0LMrA0RreLCLbQ+RrL42rKeOGFDhmuZO
z1G4n1obIXYQYpY7h/sci3nV3Ku62++VyRPZnQVsFuxOuysJ4203SnVH4mtiXM8o+jDrm0GJfTAC
57XGO2JYqxoVmwnXBijqTk+R1rkm8iv9JQI0S2TI+GbC3em2vXw02p0pOMd6CHCJ90TjNTn3ofqM
S2JOidP0Q4jeJhyrNpCt57BZOU8GrvfluiGBN/KLab3Y13ENRxcq1Ki5pUTEh4dIl/+rorjWeJeY
Xl7mvr1gzgE/iYA01lYi+oUcDt0lWkW6/pXMoA5a2g8lyfDqVsMA26g89R2PxFTeZU3WYEReZpeJ
iL0tDWMDCfS5X+pVAcqlzaoNth/8sG+zxdgGRsBQwZhIQ2mFtuvQKkQkRVdC22VFd+gcr7BqN1T0
bYOeOUnRjIKjAy+JC5nHPXuU7WIV9lfYydLs7i9yL5WCFv/TMp8A6/nUQ62lBFL/oyyzlQOxPCOP
tSZO56buX0PcO8RdSYvBS3cami0vd5MdIvm6kk+zsZ+mK32+VapDMwW8FJHmOXia8WAX13m0dwxY
EttRetUqpHQMip1NXNzj8g2jp7zej8oWkBOd9rx5G4dbhNusHsWAYzfZRvkqlK+IdcwcyaUKU+t7
Ce7BwDAplBMo60WwhPuUPMYC2k+Tur0OYHyBiry85BO00nsheOVW83Aw8A/aA8NyFVgTFSUdRi/E
emvOcFqNF5C4TnEy7QeSFhHPPwvj/px93o+dZ8SQ20AqyPS7lCW8oo1XGhSHB6d6aPS7PLlO6sOi
DnC1rnXpOWeB6fKfZA3hNohRYzdBjNO6756m8QjB0y6uZulJze+S9KGfX6xm2s02WtjZ7apNXjyB
RSG+CPkVXIUw83Wz9sxlpZWMl9UA9q2jXPWoAB3cBMdO3vWqv7CmaKDkvaQ4gGuSEEgnOflehyRe
wVoAUltzihrHDUgNYFjgJQrJw1+Pbx8zL6wMyGfKFW6QGNMgGGpYkpiZhwRO+LRHZeRmYtXAdaCE
xlKepEWQgWKZbcMPxZWAJZZlDuHIEozH1IeTwWqqgafG693L5gqKRTrsTJzBBLniqW3WCkLr0eYk
p2+r+G5AI12CIygt1APF3XSMGtWVSz/pZx9z9SDhjkDgL4ESYyYY8bKhy8aQ3Ka3YvDxEIKkR6rO
e9z9cOoHOBec3Zt5BSzTNWQKdloFUYi6vQ8s6Y9urmt5ZeBu5nvPYJDmZ8vaWsvVoj8COsSHwJR2
6Ld5GFTZqlXoUQTta1P9aRJk5NjBX5s8SBTMLfotwlGr2KTzDaF4Ir2VIpDAPsFK9bQba1B5ujsC
MRx5V+jdKOuU5LtxzYxplnYtqA/9IOFCF3dS589ruTvMwFAtty83uNAg9vDrK+7MJvbLGLc1SIXo
SrauVbPDb7arJXBsErCUZh2V/li/6kryXeLWZ6WkqiA6UHg3NPmyaZkaNuf4UhynhipZk2ewPKEd
3xDfCibi63rnk9OvqSLbQVeoEGf0sd7RiRRb0iOgXYi30ZTtxTiE/5e588hyHsmy9IqQB1pMekAQ
oBbudD3B8d8FhEEYtFhDLasX1h8za5AVlV15etaDiBPKg3QSZvbsvXu/e/mfX+Rf/T4MaV0oGHft
6F8nDkUEADV3uYJKirqmL8cDRDRjZxpm9m/61/+im2f/8yvdf91/GpbV40w/QmV5Zga7cZ38wbML
sWxoUKbOrDiG5P/mA/xXvxutQ4dPz2AI/1f5xOjoUdtaFfBMBUO70gV2fHdPZl//80eo0ST+7+U4
aac67dn7NOC/zW2s3NYKvU1OdUTRMUCdEpHl57hao7g+KtqXZ+Z+2T55i3sckXLoNjZw+dXaLSvM
Xi1Vfut7AAhJZt/ixqHiWKS36UBD7lyAxmw1+Ib4kAj/+7uffc5t1otWrTznZ1YmDkRj8DW126uw
ja08qQml4zyytCCqgNhCuhwXugJ9bO2yFpNMUgRL2WyTautIbP+kVHq/jdjGyiXFr25vILo2MJvr
mpJp41hhpMQXBF2HURnWw3IqtDB2A5DK0YAJL31TQS+AkYWOimhwZRAvE12JV5sHTsYejTgZ5muM
VkBVVQGmZ4WBz+KsgFKV1/um3ngSItS6/0l+RlyryT4hi8feFGVENRMApIe0LJdne1lXVHg9nGh3
JxcsW2s18pU7JtTh+kjWi/dmeAElnAkqGHdVQ2jBGviLm22pVqa+Pt2h5Jn1rcznfuwZpvo2yhkn
goGT/hSkjQIeUEAIPMfwqkw+XmPctC/T8jJ3394gNmatbMzopaN1FxePOZTQWPxRpq8CsxPTLN9J
33VlZ5XfbfKZAUGJoAd29hvNQ37VJHm0YSNYl7FcWQ7id0AMF+XIgWj2ftFfks+OIJd9SZgnXPp8
s3QHIwk8hcNp771m6qNrYSziuwuMFjoBvom7bJGOB456b3RXABTAHMzylADpoHSrs2tV+pMDxiPd
QhD3c6NAWUJJF6aUrjMs8DeyVmYP9pE3rTUjXlE6R+479wQGzD6gjawnTY/35wWNhGlgHBXjWH1k
4iGiBs3B4WQOPJsBpsImzj4tIE6Jtiux6It2bTfbGRocXShOhbFhSP+7UFrWYU/qyJi+wlRoSNpL
7K1ZJ9dSf+mTyzTsuJgBxftssoPsVL8vuXcUGDeMm3UPNiYpbYZUrRV0bDlBior7xGCGBsZH3Z12
hndp7zFHXreRehnozhudmbPRvZXLGRIQBVfqO4qxIvNhBezXZ/MNtMbdwWrDY3vzxhPXeb/Q3mt9
3zehiQF6BAaDW/0lW3YKyR2ZBPWtcJ7BdEzKlu4bR+9ENCDfsLVt4YL3vRWo5R2cvbzFYr6MpL1N
OOeLYts4OUgecDQPVnycyq3V70btsZVwzo94FdMZTxeRpcK8quZLdueJA4YA4Q0bBDBKFR8yfGZT
HHbI+UrCkxtDkmzAU5jWNfADWAwC0yJuNP1KGrZOyjc8Vx18aOrEfl30RAh256QndqTM+muvUgRl
kAp6cUdvYK9l8UHSOGf56wTyf9Lz8zinWNyPU7xT+lOTblI13mvDa25egV2v73XF/OsIoOrcD2X9
68r3WDklFEuKDnnlNvS5nzYxZVzoWhuLqEe72iXQZWhSyvPgHdvC8pPo5lJnT9yyxErhN6tOJTlS
014MrwpkDQFQ7VoJ5EvNN7zZxAJ1ItbJtB+G9959H+pblX2pZN4khFxLKjjqGzxouwwagqptl+Y0
do/wEfHHbsh7WiYINa9L851Y1K/kTG60JZTOr+Hy5aTfY3KrlZ8ofunHJzXGv4VxFlRleZv7nVT/
eObOiw65srVGEDH9qcXfrjwXz24TFNbaro85KmlrDNOF4f1GYvceVh1u4AIGj8uFaV/mf9KY7Chg
a6tmuS7O48IV0PuV3skuD7AXgn65dGYX1MrrZH/L3KJIirdRfBOpCRj0OMsHDQYJTlpfjHuvvpkD
jf8rtFB+GcuiP7zzXoucBmhsJN9Zaq0VMA6FNfMYkLvTZSO2kJe0w2tTUa12PlzpwOEHRRpvKh4W
CdYEZfZa8QQ6wWI1dECUlD7QTU61svBHQwZtSnPY/qkI44h5WLV11zYoRq4dURmLPDfapiy3Q0si
hrJVYCjS4F2N51qevexou7ckDgxgkPiHIGwWLq6r5+L+k/kHVqX1SIlt1uchxUjZfdEF3S5WcgTs
tQJPEAyLF2r1RabTvgWMZ7RPlLNh1StnZ7JW+GIQAr9kCftXZAQI2HddohxBEHTTpTFoTWRV6JFw
ZDktJw9YUXoTKuMYCEoEyDugWWpJoU53ZYIHhLtpNXAEqY+mZPIIbKb5cqaPHGN1e7WndMe24Hk3
ISiwHzv9NMJviga6HqfKOfW9wLT7uMQdV5UzvJk9BweMtKPp7mLtmtqBV7G5P+c2XMNQgzKl0Hrn
S3wGPZJOx7J6NzM/Nta2fMLYnhXr4tttNsVOMbfc47lqL9CrriAnmxJw4yY1r9GwnblRJK/Zragf
5imE60S782x2b92jwQHlrNP2iVTntLK5tciV5f1mIGS/OjwgJhDJpw6pC2G9P3Z/ZRSWJEgA+NY/
ZfOKsnTWN25NqIPGQ4Mn8ZgOW6WGqEbkS8VC9Z0O1fUPNHCOpX2hPmTVsz1dTHl2GojjhL7bGBVw
M2JZh88OWO1Bm8PJaVd4dkf2qJZErbQAS/CkazzyDx4Q5Hj4hIY7kNEWO6vcrNdqeSiis9U8qPXV
ZLfP7c1gbqgfpHcW6aG2bxbJt9VjlNNLK/K3odoX1bLLVQLdk+wJ+wTUXuIvBIUBhF87e046wSjF
r8ApRkDrIMXZMSES3c1KtzW0j8gm4DX7hMy9ipW9CwwyFzv24C7LffpELgq6RfkBJM8B86S3fmxe
WjzXbDwelF1IooeoeDDsk+Y8EqKWamHaPLDXT/E73FIgQHF9IDCPQCLiWU6gS4Kl6/zloZ8PIn6y
eDgjeXQlsXJXOT8t+X74GZkLlVeFVO1cVmgW3xqOalqhPqyadMYBG8T5FUQB9DPrhsDKHdV9RYas
OQG1SIewz7EFg5YZMu+Btb0bU+M6N09DAkJr2WT9ZXk2qiioE4CkCbRYwWxGu+p5GEMKlievkWHm
vs124ELEbeoQsGauXEmpljJCJwg/dsAlDBaKfq2f4+JPF2tbAKaOao7QdJVpuzuyXrTvEz6+gdEP
7OqVNn+2TUCPWdeCUrlLWFnA24khMDcUNnaUi9difhyBjMnkWTY7jZJ5QQGbAeET+kNBQxJYSdl8
1M3eIzKszj9y44KGfxUVRyEfIjC0XvOVm7D2a+LKygdJxkGxc5tDisOwxHSishO8tPK1A1Ban7s+
QAdXCQrgDQPY5h3w4GqMrjEcw3QDrkPNqSePdr0f221lBsW0YUfgfKbupdm0MrufAadnzXq4GlFQ
gLOqXZjUwQjOzOCHqemi6aExrgbTOGMh67XGikJ0VZzdcv1We+9zH9pIy71dR+vWhrvDMnHh2BMD
663l/NFqL4UIKzKvPJ3WQMJFqvAXIvVSljGuTW36NC3etH3iU8UGMY5HlV7RzzQcJTcRh+k0RTxb
rg5Rznty8hEaL5Njv9V+vOYwK2FsAlMDWV3eHAHHztk3QO2yF0paNws9shAcMhv31DZTtzEfo2W9
tPBIngnTKGlsMpOfAwY6JMM19ZOnB/FzV2za+SZy36m5XOym5RFoDmOY+bVmMWRruzrC+1JBL6lB
tgQdq7ALMse3tFN1E0Bj7hcoEMsU/LtGxW5NdQHbazPOu0ijbl138bZD/U8GoUNiJWVFViKiJb/u
SSr72IXofbWGm63tuSKQWRGUX/b9dAE/Hz3l45l4TrKsMmufZlc7O7vznsq5HgcflK2x9epTp73G
44VhlcbqS4s9RnBIvKhTMKvQEPuKs28r1eAEPNXZ+ASzAzGhdcgGUIMoDp7iavp0XBz8ZreQBzP4
Oh+eZR28R496OXFvNXldq7wFhTAeRm/fR7/L/NWOrK5fqRB/zVGvIu9fAMvPgD9UiF6LezVjpNWj
s9KgM2TrWl03y4cW0cWns0YQkr8oeyGDrjkbtImMa2M+jctjoa49GF0JjpHkkkVnM9+7Ay3+sC43
jdeuTBh306ZzeaD/1Orepr89HuIm0JO10j3nyktL7xLyBov1NYMU6l1VeGWwveIrBCVWBXGMyRiW
3XZkjWq7sX20lWucUrlswAYrC2lcLVO/fBdnj035ASZ5g9J5aW6EIXkx+dkPbnK4r5TqOrphxtW6
Fbsq3botTMTHWRyK9jK1b5RElrXu3pT7e6BVFWTEdw2+8SQo3cpHPF4GpfWUQlVCzce4JqL060kc
F/eopsG/F+RvMY1J7ZwDrLEgbxOfsRzKvH7zisEJBmK4ggK09V6XCQRpXa+4u0nmEjqdfdx6G+Il
/jiNxzh7bPIDEzNeE1jIvxmC/TXkGvGqTavBs+4SURWl3l9UrLlX6nPNBb3d8/DRERDneOuF+ZqA
VR814P15YF/6uo8CAWz/m1f/Fx2Vf35x664b+6ceTuFEgzAMOirTjVTAVQS11PxHQ+o/A5Ov/xhi
/iXY+S9/+78u8qe8dc3PT3f6lH/Na/7/MIr5rmP6vycx/+//+IGO+/nPScz3H/hHELPm/s21aSN6
jqebXIbvA/B/5DCTtwyqi4Gnh8eYBp3J1P4/o5gt7W8qU2q08IhiXM+8Oyfbqr9HMZvu3yxTJ9hZ
A9d/N/87/y9RzAaqv//S2nKwzGCV5O2hCP2HdfK/fuVLNfHW7tDcOoHRzSDd17qyPIztxOYpXVZ0
JkMbgPdaUfH4tK9FKxKfKmMJpAHjmsQXFFSVmH3DNZldgLLv5uhF1wqx6zovkElx6xQr4uxKPdBL
jxmGpMhSyzfxaHnjl9VX2l6blAd+4KAWMCs6KkGr5pgTrn6Iu7Le1rTXhsq1VrbC+Ykl6alpZsZS
IvJT7gh9Bg/LVT/7GDgsWnYlze0AgiQhIZqAdVpbaK1Nbp29kV44NK3HUtX8WIc8nhAJuFYAbvkw
iUM4K74rJbDxpRrRmKX7Et4MFCXxuPRQSoVTHEA+OSvHbpON3fZcKSKSDEYEoY7sEIGlh8LUF66O
3aE36OJ1ecx1yyMvSo2gXcPE4/D0hLLqJoP+gbuOLWePt/OXjMh+3xNtE2nVt+1RYuA++G3BIHZS
1zn7FijUGaUarO1YLy7OwOwVxuPJmyiQBncIoq7R1yVjUdWpgtwiMaQ2IMDPo0fcz/Iny5VXoyDs
q3RbbiNcr9QZYwnA0Dke35rcop0VivInwVayYR+mWcDd5C5LXYEsH9duLKknaY1UGqlG2T71jDuJ
tH9uRbytq+nDxMvv2Z88ahYNfthMDdtkASPYLjPy+eZmDDoPVETMULSgD+WaAFIqIextR/IJ3kZG
HsWHMBh1VQ+50G5EpuSU4jozs7z807vOfa4EenDs8TSBgQYrw7XbA2RKwG8LPQ+ELk51lFUAHs0a
R3hZtZcCLELYDQRAOfc75eQ9WAtT3SEHcLkY2Tbyzmk2Pzc0rJSyiJk0MSgVxI902kSXzfKGQ0H3
dShsqsrC9DbjvYqxarj9aSyDnKmYbSo/FTzrlY4zfXyNdUC23oA8RF8+bEBPaktPJPKGk+ziP+Db
jotyHyFTzyRQk3wlofwi/fpd5hShmbn00Iv5tNFBnU0Y61bNeEivzl4M9dexcHBITGSuMZwSu/1d
jPgcWSazpVCooCoNQJmxk25n8s+41sg3udgmhKgpWnes8oJo0JmgVSinKSh/DdRnsTC0JjtlX9lx
oBkmQDstW/XEWdBUN9Hk1lRo/KGKQYZ53O/qLvOOfW2vaniRKxvc1TRrysrM9Jd4jo5DbB17LgjF
5DphPgPqxGEaVIgdIc4CwYXjCSh5rvPVIpxXxcH1pXf2ZZHNIR4lDFHpEzfKdVMgq2zJmyRnyE2Z
SLIBgHVkwUMD4RLhEMqYKOBeyN4hq4I5YXpQ4ogkme/cSpqd0VqUgjxOQHtOMVAhpusA81syOGW6
aKfI7B7mCNZksh8apAjAPCTOLO9YlijZUkfixznaE6kl8cTYV2oniE37Vu/bbZuLvW3gJIGpGYGp
pL/YGrdoNI1tmj517HkBZ7vc1Rqp1EsUmHGvrubJ4o7duzc44v1GJaNuNfaCK6JR4uXUS7nPmn6f
ju2wtSy0DLRCsrVeEhgcZQet7E0f/hBPvJXv1ZnMOL3JXUgu86UoSIatc8Lq1CIEG6cgrS23uj5u
I9QCHPifZapGm76Kcb8sF1YxqtLI3RmTQ7dMMTyuxxrN+hhgZ1rYIzEgAFqjtn9ZvAonu/VELFPn
O4X7NagSoKjX3SJ1Qak9wArsueDypTgu0lfui1+ZMT9P0fioOaT3ihivga6gHZyB0u7Nc9OAPTW1
q7S8s2FMX8hzabOigoQjlSn05NCGDE/N7LQXbYiHK23oUIWiebAG/TwhPtyYRv9NFJQFRtMTJIjn
4BimkohmmxFw0xKi4U3sU8MwPiMXQ07BTcIRjRLUBk05tkEIVA7IWOepahk+sAQUn11nrbhOf8nQ
4USLfRx6NL5NMjzoScOAlsJLb8yjyPp7My0BQKi8dQuQcmNk5x1KbDyenn/340BOwUIuaQzHzcvM
FaTwCfsYgR8qpiTdlN2OLAlGurkJem505rXJn0OZ04vsRlvZMkL6yfp77z0blrVe2LO/vPNclCvg
WgXipGQbJ4a7VVp5aSZG7IVRP7qDhhHcMYLMpsuTCbjIzoWu910uZIpANtFzyp7YCzfaZGNW7zp2
tKnX9pNi5UGSRltnHD/SVg8txbqX9ajiEzVJSEWQBMmAKXWmfoRRTd+jTLGjiqYidSWdEGpF08bx
ll+1HT+Vvsm57DDGLeLHZjQvCuzaEDX4LuroQsra+Sw8a165A9/inMuDZvSkXqNP6O/GxHjZKMMh
y61zjQB6k8KU9oxkB73oI1N+J8+45iapolM6IhuvgDzYHdMIpopZC8ElpeMUm+5LpdALrnLytPok
2mp28ujIsQz7gmddQS+R4Js3Kz2/kzWZlQsyhNNl3tpEb9wcaT1VTUJO2NBUayeLiJZkism4zoGi
hJ3JBCNvdHSUF3fAOBB15oGdeaOVI+Leui0OYunGSwSmhL7Bss5cYX2m5LDYWe98zraywbi5ybuy
/9SZROX01GpduE/Z3E6BKYlmW2xUi6YsQVUY9Ry6g4UbZSnVoGhJ/J4KfTuSk+ZPYHKCiD/TpP+Y
OqMB+moqHH9okYYMVLZU0x1kzvbYE9+hVVmHMl5kIXQCFFYVIFaV0wdQYeKTvdTW+BvbCU3KkpSf
haVViFMspMAVHdEUMk8s+zI00mnrENJ1nLU7hZTWsy8hFYJob079lEWhjKx+ZQ3upzTSfKsJeo2L
sPs1Lmfoyn20FrNbHxaWAAm93i415/3iqTOgTgRgKS9Xw2/WK5vrDZlFvkyIE0lRiPspxwM5MOgE
lBbcvpm1Kognur1Toj56efdrTnF+lhDp3YXb7DA58NKaAhHeBKVA746jEqMwxhMCcw/1f5PMykmi
JWuXOntthhIoZEWIjrIUiD0Wq1511IcDJL1LWarQcgvtFDvehQo/EIvIGeuIDDE3Fj4VLqyWZFNI
/h67HUm80PpN7x8vUdCacyqdqLMJMwEsQfOxWmqU2nWytRFnzEyMKDocjANmMayL+TlL14rFPTwv
yKvXIWU9mggUV3GZ9PtsHjwfs0i7vSufNWGQbwg4kN4XN2J7WW72HLUrrUapJxVWq1JEB1mR1+i4
dbwHd2hXNZoZslLwOMxH3PoE72XjjhjiYa/CVd0Lszqb/Xismo64wcoWVyVm6Ze9c1yMJVRrzv8s
ynq/6wmRGEUNVVgm+CiX6ZPbBVnKo3aCPbAXCxTZCgFI58wyMA11pyIxVyPhHlyl2cGEzg6FlVfr
dRvV/YFmShJy3sa0y9v6oqTxKRVFR9crbQ82IuUt6MmWJ3hqQtWkQw1t1QrFEPOZNGgHUTJHTf7J
G1W2fePsrKItScHVf3KNiFuvnO9Lam4PmZnQoTZskK9WqmwirafrknbEqStiDQpzW45Y1VVRa/4y
ms2R7Iy9Xo10EcDaBk2tXDL4hedlrtZGbK17xrlCVD/qQhBP8Tp6SNtdhGkFxMnVpBGLCbfAn2bq
LPLrX0jB6YJ2uV8jJpeOd+3itKKvWxnNwbLnHZ7QbWlP9/6C+lHBuAPoAffEmEdkfTR2sVxXQRdP
G7PxiHpE/LUabKqlIfFjmR61vEqDe6QMwYMxWZ7sHtq8tUyvCSON2W+LVLmxKB8am/EVk9ECVbg/
K9W+yyekVg3YYkIhiCUjiUNpL9nCPaYiYh0HjvYDupKQT+CqJEuFOb9fMpCiPaJJrO1crKcIVKfC
lAFUJ+Gm0XhqOkSQaf5SyZouk1f+STUvgRWCWSfHwsnEvo/glzN/Ez2IebNRwTl32fyZXzKVBEdJ
VIkalRphovwPFOw6mq6sXYmNeI5ZeFmJyqTErLdqI/dPbjakVFrzQ0SehIzh2ffK+AIyDegzaYQk
l2AALsApK1PRrXUS6+n62jtzVq4e0FvB0NjV/djRvNVcQNdoOjYC2dyc8koM2N4AzO+3ss8COarD
nYd/mS2X/CUbPYIxiiMO/BW2iuG25AAPyKAkyMSm09lNX05dwv7XJfeh0tz3/XZAqnNQ54ihzxjf
L5GHnrZm5c0GI7ZfU9ER2lElN2QPEndXIsNNVjFU5DUoUC4kWvUhdYfgOnIULUvrQkJYD3Nh3Lp+
EmclJzVcz37NZ5Makak88OhxVKxNIu1QxX0WCWInCIQJNOLXymJlltlznxAu4iX3mOaG2rNtSv/+
DqbFcv26JAAmV9EMGDN2xBxhXMsXEDgkjAHE4ZI+2Z8KO1g8uAoRHnrP65k/0Xs2vIwTM5p25Hfo
RV341mD6TKbB00YzyVFk0ce18+4Nim9oBWErY/QiVfEnt6iblvvVP/lJc/46hsCDAOZh6TjZnbiR
6KTKS4xUZudM7V7lZDUQRCgxUjXdLh5mm60YsWPFjCNsuvrTUsyPJkc5U0ebFGS40d3DAjQMCXfw
NWDEr3Y2fpWe+UbCz83TwEmj2mvdpvnJNZUYQIclVAi72sQKb+oPbZbcbzuwvUmvv7iI7RYi1fw2
Xh4GMCy+oH9MIrGx80quoak6REFOnI10asycjrcXWKt2LtwPSG0QrhkSGcNADlpkfElg4JveZbZo
N9RYGIjQxOggwF3CxgXFlC+YbLs5yHomrKT+ZJdJNTcizZnR1IxlExoSagrhb5EXKdDhFN4nMfLv
pJxN7Ebie4Dq6hd1ekqgpa10vT1GAga34m4NRustg4ht70TmPSsm0BSUi2m/sdr40zERHbmmeJsW
j3QQc3qvo/geeYNSe5GfrSxjonnAvla6kh0azr0ir567RPuOPcp54FxoNxKGsjE5nKzW6imRIlo5
cFFXtUJ3JB1puevcOPNZQgsjXJH+cF+FSmHZK4WYK1Mv47v+ia+3sj0yKduF3C/9FYQg6nIiQ9xa
XmeHyYjefJYJInkiR3veBo6i1CaqDPTXoLmfws71rWvgtlrIdbF6GytUD7aG8V1ONDuDzuvkQtMn
GBNdFhtsR0hQwrXaN1smOyld+MEuXqq0UDeDlREG7tS/MPGJ/yZVo8jUsJG3stQNFqZNVk3HVqc5
0Uqjst44NJoInSCG2hq+J00Sl0fN6lsi+RAizja1Xu6i1oU33zOG7UMzYmRGQjZ4a7LAM5LoCea6
l/Zp+a5r+cWxWm9FsEyg0LfzlYF/DQK4MEoz8NJRW2HiMvaVSt0XRRZWxGFXmoZNrM6grxHMVb6j
g4xOzKLw2XBzrAd7V3mQqQQcTdxt04KVqsMs4c0s+XSbhP2nUXstsDJU1q6uMCRr3+MlBoSdH4Yy
/jbSjgFwSptjcT4EXRracL+6ahnI91UChEavDLyWw1IymBva6oX0aqALzgwCg/Bppl9sSkjELb4w
chqKVeE55NLU2rCReByaOLWCv/8XeltBUY6ZaMUag2PCihTsGr2Fd8GIIuYSDRn0WlRjl2MBkT/9
zFTG9gfOfKpthDkU/ad6qebdbLaPS7v0z3mvRKGoCHsuGG31ldM9GSSH6WTAGm097oeqP6Rew/kL
aGfVq6jtZt292F3W+Hh2PxpiaRA4vDhCfIlFP7fAl+Xwmecpdo9cMM42mPN55ZmKgh3ERn1Q0kPr
SgvZqyW4q5gfibBEMJZMpsyuCK1IEtFaWX9qRf8TLax/kODrln8CAvW9rT8E/MMhzvJ1005ruHjR
2mKDhslvLRti169RPztnayo2pZZsnEozqDbqJ8DE6ZaUqitIdPK/mwzJIFIjIxuBgpMnlbflFEi9
23Cz7uxCvMQjqJp5SB8rjWaMmyTTMTFhrTbEpJOZGQcQWtLN7FZ8lfX9CDWTQLbE3Is42jJ2aV3O
MTdT01WqS7JezeyVjXYtIJufFk25wplLDmPfuqCOhwIZ2/Q7pQoDynjcFWIK8xGFjT6wt7URcASa
N6u/GwSB4K5inovrNDOopOO3IuQUz0Amb3bvEarNJWdH3UE7Rf0SNeI6yBwJygl5z1/RqWpcghFs
+jMmldbcsZfrLSjoBYliTTrXvlV2buooa9PzEl9L6F437PNhTioYuWx36/YMSf5O2VzSaXNPvu30
ucHhkr/2WrLlBNtmqkllNb0abkWkaTyqRGIZ3N1MrMEi3yY1VZ0NDzLMLZTOjPvkOCDvyyY2Vv7H
vDIHRNPlCFgyAgawQgyW+2ouTrvu03HZiJg6iHRxMrKVlZ0k2bpRqxFpPkM70RSnEvZzZGWSWIvy
6E22OHDbfZAmHuJuKT/Kek6Omhq/jEP3Y1SrTqs4ZfLkFDldeVa86DRmXMBycaQHrwU1Nr8Vp/1n
RToBiVd3uW8RSpM4nrxuX3sx/OJcpcHeiXNG1yfsvOYD1BlRoC0lLpFfgZjQ29i0kn29KUKKc+Hb
HVFTiyDqo3b4vSNZ+nlLXwmoiebbBhGpHd9WNk+/oyKmqy7UHfvWnkPirJfmiGm8XdeeotPSx9w9
ggU0nKLaq5VEn5plYaJiZUJ0xOG8yCv9beDfE8eYJM9MWIruO96UriNYuVs9r/bOXAxQD2oiIN2F
MDxMV6OT/XY8+8j+Hvt2pKxVs18eEZxhbbNAWh9D9p8Znw/z6TnCT6VmbMiGSnCaILGE423rzsxS
E1pka1nmBIRGdbUmQJ6MPU+7llE608vi76bE/FCVikxp+SB6Z/LdlAy+Vijfi008jcNhGWt0Ptxl
oGdahJMuT+7ATcWprK1Vlk9TTmaWqWd5gFMFgDlpPajy8yrP1+VNKXsa7O5I2ENP4ZG+6HfDAs0/
tegAcgkYmcKJu40b6es4IazOXHTy12gxYFFA19rcM2uGT6cmwK9MpxDS+IHVV+EsMlArZbh+igdR
ic5X6ulT7ynbvBoOdtSr28lIQjJZmNXeI9NS1mUR2/kezBL4D2lt7Rb18P3x4MZSyEvnkQnQlcVJ
1QuBC3om6Kev0P/TN48UEq5m+oMVIvONlt3pzzoeOiTEcqNUzNwRAYVaCsjHMIZNM+mXVIueLPYo
FG88uibmpSSjP6KiThmqSN84Sv5U9txjNJ2SQZ1QfUU528pYIq+bWsJFedGtwlB/VeAyXdeduScz
GVVfG7P0aSh1JWGi+NqJ9kzsbzrlul9byboFIFlC7KZXteg7g4u9rc0fsr0DDNKMrEQx0mwfj9QD
va8RCYklYo7XmRY98gk3ISwSUpEz58QJoAWVVj2O9Zjfb2EfuIdLdG+jn4pp3UWKtnesF+4WJ9AX
Fw48asTGPsTxjKAj9rQNO7dFflj+WrpxgNWrCDo9RTQzEkshxohEXuMSDV2y7km88IeBpjphCmek
NRG9mDYnlmTpigN9iZkpCilFnTEtD3pu3HKj2xZV6HRomuBhFzs82h+6Hb96sp6CpHnVPFiojMRs
tlh+WpcPc2y/pj0ttlxqOEIc99ym1KFYilcttbw/YMpPTaaHKnYbX3btLW/RHFU6hUDdETesJ32K
KdV7tLA45TljE8g8BjESAuVpzG7rsgbExG0lcblmZW7mIG7nllYqDal4HQkMf1QzpiuzoKhpzRjx
Ue/hM7NmhiL6n1o7ZGOJPkDwjIx1HbolKu06I16E6WVYLeWzOQ8kBUxDKPX8VUuH+rAbcgtxJOrC
uOhL2GWNE7pHTarfbUd3aWkZUto9D5dCAoxXRoGtcIgso00iRx8HPd89xxx63JKRx6QbL0V3MSxG
n7Av42x+HSpSpRfGPYQtOY9jR4QM24HwmQOsoyLzEGoyBiyePDJMkHjn2A9jE1dZPRu+kpYfKr6t
aHG7faoxeqpIiF4zfSnWhto8u1P3pM0IcOr6/zB3HruRa1m6fiIWaDbdpAc0wYhQGClkUxNCCqXo
vees360frD929cXFLeAOetZA4aDq1DmZqQhy77V+S0tXXHcRY6G0gEupAQeJI7WTRiYMqCCbOILN
ZaArC3iG+koIp4JlA5wKDwCKQt3SnBL5FSPasWZCn1Gzy9a47CaexckovtJE3BujKYHded1i0/i0
atT0JdW2Ts+ROTY8Km0NP9UbpeZN1A+wI2WVN0o2EhCIJAb3+hkzO6Vp0fQIPn8yI/WsKMySeooK
PAzBQWNi0mlk9cs6+Yyl+pxV3+sQZM1IIlhrvsdFf5HXoQ1UkX2usfbLT44KaVafI1KtGBLQoUBq
7sfI/s3b+UENgaxK80ODvwzD9olGm5OtgfBlw3QrlxRDyMJNS8txTgp+ZpT4qugjKvWJRdiuZz/q
tHc5ZDPTWxpVt+tqw21LSjocHI00LYuZbtGGnMAiVi+xsihuMihQ7cLAe9HJaIDWmfrM1cC8hkwD
yJqmiE3XaO/SirYxo1UI7VM8qxjGoLQUit20MaMHZj6LGq6i7uzcneTwvRMDG5SsvSeRzjVMdVO9
ptdcw4crLXF04Rdw6rnuHwrmkX5Zf6qlBAmgWQkcTbwvMvK+dtAaN2t0XBZ1fu/X7jhReu518/Cb
9+geu4mhxDazVxm1Kh2Oz2UiEQCt/y0IDz4KNXmn6qnYDMBV507K5OgLvNbExceY1nIFSU141foM
l12q5H6RCDSfgl44hZILVkQet59+nA5TyfNKKu+97Vucq/H6UccZwXblzKYRW6Ru6AhUV02mp7gZ
HNO0TZylhAymLTLT1Wi+0ioEPMhftgsOUHwTfxk0RXEoeMjozf5PKRobSx2QZ6qS7BlPz1qbLAid
kMeb5glIDoUDbUAcMPeuHHdK3NoBriLw/8LCeRxx5pULJlvBgK5MbyRjGgBOxrWOyycxDO/CYPSu
1WYKREUl+9CpxzwKmYSEdCbf7dBSYCP31Jq3VYykzmQODwHoQtCvdtWf51kpvKgtvbZCR2coyXRQ
u+KNvlMMDDZtC3n+K6XaQ70Ob0lRfUyYBVwtZ4PqmuXcMWRVGV3yMdICVWbGmGl+AzL4kctMBsE/
pMtwL1EJes2PPjHy6C2bptGqF6UpHlJSQ/bJWtxrczPndpmzmJG8W3RTRyPIFpXYAharomWNNH8C
P1AFjlJ4LS3rLWas0gfpow1tqiYJ+KaiuL+XRfKh6ZEdZAKUQFR7uRSAqgejEbMrE9DrWazVLlH9
nmYmNNoZ5tYPfGxVunAtbPp1Jh2VbqFzvEDpaZmor1kgyLrw5pFowLDqIMRxTyNf53IHqPGI81H4
BacWEbF9GJJDRNetOxNY6Rel+WsW3OXaqvAVFvi1Z6wuBcJpOzd59KAxYJkj8sW9IlV5AwXD7Nzl
hzm27uZgHGcddm6ySQXN2PR9TYaLHyL6nRXEhxk7FK4VgpAWXX4ww+iwRLhbF42fY5xMt91qJjs1
e+gNVgJDgjVXpPRnMiXdU1aDzte8/5h5dnaq4HMWdlGjhcEnZcrrV1bLPc4r7DarybpnGJJJ+EcH
nYgndJitZre2FMvRR8zpuhubHJo8Y3GvbbFi17/XVJDQ0KhmfgEi5Rt6JAJpyN47DYtWlsQlnZX1
41BiD8s5fHyVXZoSCZwRSZl6SR7WB+aehV7niZIpwZ+sVshyaRlh8++WWhDU0hZ4Jmww6LEK6aDX
byrtZe40lFja6R5qZ231MiN7LmcL58CExhuggWu9nKdAtcI/6i436/elBwaye4awmU9fWXoVe4t2
WynyAO0obTqNo9yLtuM54gL3K6P16HZ7zppSeDN6AkhCZjKrIWjaINXbjq99Zw5u2Ml+28U8WKSS
uwaNbXjmOZPSFXGLYqYd1AwPJQ3dDiVDFmoni56ZCKRcmOGzAWVJ/RxNeen4Xkg435QZhKG9TWLq
qH+LGXfK/tesm2tp0FgytCtmoWbdk09BK5KZRifZDEo1Wl1UFXi7lPKgwFMj2FQuyozhA4k0sqAQ
2+B455sNhC2Rqtdun1vktePwRZDNbiKr1yaMNxPCscxKQ5H/2Si0yFIyRTHWKjtQ8rlDglBbTFS8
Q4Qh9fHtQXxA7dzQDJS7ZlCeiU4Aacvcxf5R1IN5NmLpIC+a9MwXvc+k+q2sp58VVaU6dLtBZZtU
G2h3KjlJrUXO6pvpe7zZkWkzpbt1VRmO2mk3zxrWGQh3FebVqVYrd0QsBY2GHl0essdS184UvzJ/
ViaPn/EjdxCbFdFB0ILhGVl8X27r1NCwo4jXxl4Mb9gqkXkJ2dP9CXknYCy1KCqKKUeh+A+QWCBH
U34oF8mRY5TvFSrtUsAwrDOqncKCj9VZguMVd1KPcLRAIKfwR29X+ZQ2PRS69kqBVrPrJOWcWd3f
hlPYI1iRlTMhv4HuWTIv4t90NYI8M61jGfa7dOxf2KR03KucdOrNSGuXvHlY/epikliFCtfUXiZt
8xfG0GIq2Z3UT4dN96WMreHrhOAaoygeaqSzc2GkO1T4qSfXu3hZcRSxPKO5iYgPUVRPmHbkCh1I
FcMFZJaGRRBZIHuoja1inc0hgI+Lx7zeUZfdIWy3PzMl+iH59m1CVKXY1buOlCcyftYMDf5IREOs
YqSsc7I0qvpVi8I7QhFs82tq++Tc3iVNPCMXPIY1kaPJWt7yUTcPIiGKIYppyOWh4zjhjNHVN13g
wO9rernjGHfFCrMmFK14zuz5BzxVCgjFPec6lWzcpD9LJSR/BYpGqTNSyDzOxzQibFmKhu9ZAhUH
aj632xfE4RcDh1IgZA2z6hhangdqhSgsQ9mYbIdQazWWL1t9hYqZobQeb4OEpgO+HT+dQrd0WdBL
PRr2caYhUl1B8RE/Mj4hNYTeCrpNliFvFTqAWEjleL+rnLgIJeoOViURyDCtL9o6BVE7HRLeHt5k
gx7mdNxOQiBFRfQ/0x+9Q72xxCFl70poBgNPlWMyXtTY/tLLMq/4Piww71Kt6YqnlZE4u/rJzDjz
SWe7K7LCyJguS9B27I362L/aOKmYaDCuWBnOuwisMCxKycsTXBk570nbkr5S1d2N+mfZiY1IQdQz
kGcUmVhveeIgtK6hiB7yGi7NVvmtCqpO2d1s2pUNiP1z3owfswpdUqIGcxBxKPQm5xMzO86BtuBU
rMkIiUv7rguEhFm5Xot8FSzsU+8oeUGbXPVHHhGAyGsXaGaV7Cg2w6xVpm7PwAFoa3tFI8qTIfOB
qPy6Hpu1kSP5B8tyydRx18SI97VR3w0TLbvUh7aTGiinepPj1e7EBepyF1czkEOFcqQItfUSFyiY
zLk5Z+n6arbVoSHYJCy653FMLymTgDFPyQkVilfYg3FIIsYXTWdhouv7B2HOe2GqlylpyS0IDcxl
an7mw2/dQkYyadnEDPeU6Za2cjA5MHBg4QVHKh/yPh7n5F0h8xFSDTTAjDDZjePOqmgErfQJwbcw
H5KR5vhppXor3mcmYFwxV/uY+2o3L3HtaCENpBK8P0924puVjU+1sb/zZTonMyhhQy4O0P2rPsYV
R3yYuDRmf8TaRkviDq8aVv4SwFiYSeXm0/y+oAM4wOIYRLWCUK/iqScbpNFe6uU9nOIPBBBoB3Az
KzNKN71vAom8HjhNoqSTP6Fl1od6AY1AUpZK9o1mQFxY6BkGnruUYY9eaaBTkmiBVxdzl/TS6o9D
SSBKmPjIBws/VvFp6vM5ieLHWsadtqCJQc/C4DCL4SENYU+amn3anDMfFW30oLLDHi2leRlpIgy0
oUNdFZt+LTatCZ1mEUZpVLpMWCHq3UwDE1phdSmtDR1I4O2m7AmTGCwQsmjX5CUGogUjdFyGf43M
uLEyMNN33YGMQCcv9Vu+Ir5DgMSQF5YlPYd4gKqnwn4FyIPOX2QIGK4PKdTVK0ghw9xcYdkdxN9W
je/thHIWWYRjTCDMtK5RA0wvb9mlP5EE42zq0EPoHZyJvw3eSWZSp6ufi4I73RDvQs5+83x+K0xR
uNIwtG5MvoCf2Up0RA/7vGoSSziftt4iZZ4FWudoAYhSWMgquXXiQhT7UAHXngtPxFjJ7aqY+LkI
QDENCQqzNQIj0XjccnUnT0rrLIYO/z3RMdmTR6UkyD5Ihkf6m5Qe4qSDmtnjSV5yf+aSkgko1cxh
vTH8rje7A5VqiXOEM6Hkm4IEwqn4TmJwDwJJKGolzXAetNA1SJT1Z8lW2AnYcEFrZ49aWCivYTwk
Vv1NFChvCVK+aStBDDFXgmcg527RTEb4TgprqOiWw6WXfNhDdzKVGh8LwVZTjTa1K/I/itE+wDG+
5QJtSZkt3yZdAH2VB9Han1uuNw1V7DLPAdfhgWpvhqXhMzdhGsPQHABB7Rwskt0kMezXPo2exnKB
1exAX4bc+BkY+UkFi+GxLaytI8rDoobSA8CcUKzXbUr8QSl7g5BuWZLu8P2dRGbuBPBCuPmWoqLI
aEqYzhyVMwsUEUMqemw4Gg7ULt6jZvTsFMskDY+pm6Q6AMFafdOiSmYCguZGWC+mHt1WkdReOOMY
45b/mCUzPpWSvWvUtj+0mbZdRBvlQVOHo//0k7T4YU0wVJxNchBL6rvd8GNJIRpYLWRZTrpHdVAp
84sXTD01W3OuIp0aurs6TGcDvRGiPIQHmUq3U9INO0L+eM8YV9kLSk9TgMSj/DzlBPAYgyn8luRZ
t5midwn7ipZC3Uyx+DPT0oxNWeaCMgiaU8gE6tfql7aZcB+WID9pLWn+CtfpaoaSP6T6UlEgPXh1
z5GFTiwANjryxj+pDaRxU3DuNLBrcS2BMlo67nhcZcC6REkJTQ+AUtluRW7+tURYggwaNUgIf2nm
liiKNn7vJ3HkzLgOsqY5kF9/RZ58hgkRAe0ojqE6HiISHd0Y147TseUA34Naie5oH6YiWR8iZLue
NiLumh/tmKcxK0HsFhsPgGxOnCW8UxjtEuAxwEE3NZDoluH4FNHgjN2A4mh1SKxgMWHVaEsda2vr
XEUz0AlE0UpIzBetEZjuUFPmLGmQ8G0c2Nkcv+cLGlWRbj/Rf5GpxG/pCSvtnItsLynmczFxQ9d1
dlvIU8E42vPRRPEOQwIY1HhM9AExF2p9iyBt2NENS/WXWYHkEDfs34dFQ+lradgIe1KofLpGqNCU
4k/QEyoEpVOE+z1NyQolk4fZAkMAHGx00Efac6hIisfz3PVfUZLcpLyTDwWq6HXjTqq4nV1O6841
YyZW8GqwjC2yrLGe66ogorl9nu0k2LBSSkY2ATQM/ZKxq0Yz3kXVYGOZzcat6uRiSCG9xHZ8J20W
6ivINQObFE8Rzc9/1TVM/caKARnzL5lKNDcZWaUI9tClyCAEALuBpnbqRZ0NMiEi+4iO7ESBTMHM
XAQFZn4yDIJZtUcnrNY3s09Xj3St38Rmli8VTil7k/io6kuzrtEhjwLCEXrpLVRQPoRqqJJ+mpPw
ncC65FxKFHcrWNWSNsDfSUtBAq8mq9dCYQjPGSwAyPGYy1hX0c4fqBpueEobtIgjbt+VHmytSLy6
NkHPM/Wc2QByyfqm4mY0C6ALC7mgYgy4+QXCNMIkzUQvLnklPpjOOKMYAo9MS9NTnCGSr8N5D+04
OoM15gE7s49I+qercyWQIAyjlSE8Tl5RTJa8tPgnV+yfMhJSFqW1CTgZj7FJVippxU5dgCjzvPyS
HMOm2Wi3FDUK2/FPPHH1aCUSGblixc0rUnKINSQ2kNSvlQxKeuoHR7JArBduhnCg83slIcExlRHR
J+VtvfYjldqhtWkxIA/DUfsyqHoKmFUDu+ko/elTZuUB474ERddtMAlepX2nlliWzbx0wnSOfSNW
vEhKulM/S75KSQGa03imJzkwlExAsCQzR/Dm+NY/SPA1/NX+natOJ7UQBKpFy5HFhRLUxqmP34aC
rkPuXSrQCm+Q1m/DLJ9jI/6pN3i9IJzRDV1lDMPj2nRv+DtASYkp0O3P2rKKf5YS/Y/8dS9VwX/+
1VhHk++9Ik6aQar/t3Nyb4Hafvt//af+F9rvFIH/7f/vv3vOq/E//p0L9P+x4P3Xv/RPD56q/kMn
VNQmApeSHlNV8cD9twfP+AfnmUlslalpdDwIQqv+24Mn7H/AMlHSQTGobKgY+v6PA8/8h8nxIVNU
oyIZpv7of+TA+2dR7P/NejVlkjU02SAZQcfzR6DLv8Sv1mtkrmOL2V/NcKS1YVseIoz0c5oal1qR
6XtK7WDI1OnY1PQpF7l6waRBcoLpxlmPjUKZpF1ujYm7VlmxN3LxktCFc8In9dHCN4NxbXTBvFr7
QeItaKKuv3Q0yMXz0j+UUo39p0xUL7eM6qry6zvrqNj+Stf6kbTHQO775AVX1OwUDQZv6hxit54T
CHa0M9y2Y3VATrFah2aeTnnOn6BdiBmToIGH3pjcstFWv1w0+LNZ4t83BuEgkZDJs0FyL1/WopFJ
t8DLUI9a6cCNW0N4LBb7b4/ulbkCfWiv3PJuMpy5RVqRWPg+Vq4oJAsg+E8iT9+iLuEXyUWIl0h3
24aVZhup11mxvFZVNqpSjnw9Y5nokXlVPYtSa4X5OambUxTpjTdFZNEVyxw6M2FBOq/4kvV/onT4
IVviN9Kq+wBXyk19pupxD9mwm4rqrOb9bSiwBcbzQ2NXr+YIapYDaUekY9Tkk9jmcNd62JElRt+R
9zqy7zlyCfIa5eVRXagxJykRCcX8EXI5tlvuElrCAlfNfe6tG9a7WiiXtsHpmMxIHOUeeQu17n4I
Se3Py86IbZD67GaJ4aqK5XVAJDfVb2xajAp5eB2t6qU1APIj80+6sLPqDW6eKoywsmB0GnJoOfK4
PzMAxf1Y1M91khwTDbS8AtkFZxF/9UpBaiyBphPdB91h77plJq0f3bNjgUHurELKUaAsAjlvHxS6
SutPmGM8D0HX6IUP2mbuHZvvdWoMNPklqVbRZlmIBxvd3BAWOxNwlaXsRV+X/k20/R94KQ8R2FMS
Kc8Quwh7SPSSkU2ZY0/KvrroBNxMXBJdsenBiIpYMWCUs+REkV16/QgOt6AZd1olgsqx9e2y7F7z
hjjaVO+T3RhN9zCxu2PUoKzNY0HSos0ONdQfFb3Xy4TgiAQdMYGVRUoBy7DlQhmwRXZDwC0GR1Q1
yQMdwviyQ+iiohs3bOucSMQsKBmlA8NcnAT91g5sm+ZaJfOfVlmfsNBYt6DYPEbNXQlkQJ88mCOX
2A3VMqlVobWLZjTgGCRfiyUiZ71gmJit6Fr2A39+iu4cLUrQhxU1AZOQIusUgi3mf6FRn1INfXvc
xT9WVUV7BGnXsmCtX0yGjpWVMyVbKtAy8dHVM3jCxPfaJCTGEtdXMmRtdQv1vEsFtyca2JkyQsDK
hLlHNyLbT2WwLdHXfyjiAYhZmn2eKGD6EZtAhElBylEbVkBDELOv04ri1AbA121SJ3SLvF2+tUf+
Qb6TLPwChyYpJLRnhHTGXzIEWQ5UxJv4cnkVVE6a/CqrLT0MEtKRamP5ycoMOMozNy3e26oX3gYl
q8XHPIP8DgPQFnZWjlOJhN1smfeRmaIv6r4Hk0ysIQXaJiT9CzEmMuZ4Ilo7iYOV2HSvN/l5cBNT
7mvEPgRrjAChQdRVa7GXaaAupQqKaOVenex6keNojbOTRlYLHgoMe9J41Vay8BettwKGjU3v2pK/
1xtbu9de2GF2priZtRloz27PjUHc6cIhCjbCJhWDOS3lcxr5oMdEiURsTYikYJQGHtlGIUrP6DEN
IoBzE1Gw41px5oVIC8GQcr+l8gK2lnBkFE5Ovdhk0Wy8hNITb2FDqeOLRq1bbpnUHPvTcorD8pJN
n/LU6V6jIZHs7S3vI3sqlESFteYrCmNop1qzbtmSxNems3CXWPZ4BO0fvFCjtaWXCZ8ps/o48ps1
9IpD4uIJhAIWcvInbYhWNu2nFZklf3M/dZm9r/XsjmbgVODDYHCLhVdm3QuIC890tfkminJ8DJ/s
CHwyDfcrZaMOSh2vMccjpXjvXdt6qaACqsev0Q0lmcMZPtwpoVkvXy56VT7mVhkinEZWZK412S9V
Fu60vaasAtMrCGITRHxV9KjCsXF+5rrcuG2LYC0k/DiL1evSpSd1Dk/AryywAozOqNb2UpOUl3Kr
YkVQMI1IDXVGTUPqY3WozKrZof69xrJ1TsX0I2HZShOiG7K4dRV+dYSKFtduFF8tYmnWdUBsEhXI
jkJMK3JpBvqsQLEvRMxN6H2VnGepBMf1ZDPm4I8bddcNKITl5Jqk4eDXFhlbbCDcwoJACCLfXCXK
Bq45VpnWmr9RmjFQmIRBR5PGoTHukgIz2aQn9z4n86vDRt8asVcuuUB6LfszaR1OOdQLQEOZ7wUZ
J51KKrG9gD8nAJBKDgDeGzUoTyL+lnQ9OmlPdBhvnVub7de65ivizgRNovEV9YoBpwCP2GPLDHuC
fHHX06cANxXmMtiHAWHT9oTIVIzgehvN2ChCjpIluhgdbrF2ehdqJ55W65Wj1nbqht8rH20ic1C3
ucLQYx/lInlKRA7DVCB6zDiNu2TKAkpQG3hQy1NzpInY1GAiC0Si9OiuuKPYl8n2AHgY2cfnfv1V
kbWxY3LRqr4F9uPoPYdQqhCrnUBjiHYw/MyAMulbJWSVjpaHsQkrr0sk3GoEX+kZO76lLBGIe5x7
RW8dCRSlwkZWXtq0+0nIK3VRBOHZEiir8rC9mOP8Ehqk2PKzw75bUeWChRAng0Xf/oGZrbyyGNke
2uS7z/EFjYjz2qzuHpOV9M4QYL0bGNG6+j4kuu4CaJsg8tN3OUG4SUsDC8Wb38rzj4yXfT8gjbkW
us6j24/ksEXUi6zknYR5LQciJ6wtx0WiV+slQuXKSa4W+zWrMFBZRJMPQ00VSY8jRCeOsiuji4RJ
WqtVMiPQHLSUbUf6tdaJoVx5TCSKmc9gMO857v/DKsOd50g0nbjTXxatpBNpeIzL9CuT+FDfFpsU
tJ4HclUNfyT1fo8k7NO0iQVEbQTtQDvqGHFEJEnl6WuHgSVJv9WEkNnJ7uOdWpIpHKKMIRpaJhZz
oj69R6uDApOIugaFOuyBRID0dJfp3UArSHFrqP+u2HqyRLpgk3+dow6Mlb4YJ+lgQ5tmA7fwVdsZ
cTYJd5Rmf6kbj0uWRuUb5hOkO9HL3De2DtxNrUu3KZY0cqbIGH4SBpOe1X3TNDR9cgIRMRS/hfZt
wX+vaJ+z9Z4DPwkLry68qHDU+LMho02c4+VeF2ddv1b543cqCG/4suKPqX1c4U0AvJ0kDXpQHG6k
Hh5WTxETNV8jYw61EU6q3uvorSalXzH8Kf9BdjMpV9mC0SCyZqcAr0MBOyTAQnjzop8w95LBw4Oz
QR1tQhQ3FtjWfITEDiSN+L2IKICMuhdMyvJ6qGqwgLxF0r1gHNYPcUY4k/1BXhmj1iU1fFLggUAr
ftqeN7twO7ibfBNyDpEbPXSEVIyL6sujtdPRK/QNIoX0q19QxiGgGdXUpx3FlSPgDuUT5eYcBmb0
nQ4cXMqnRAyE3T3ZOlZjBM9V9W3J5wYneqNcmxvphcz28+OwOT0afNoJAfqVJ8JNBALvU7yWhEyK
oqWlaQSu3a3y+4jZvS1015DiG98U+ZspYrbsPOQYwxGx7labWPrL1HZOigYm42bergdo5eLVhERQ
SOmxzI8SLya8G+/rrql/ZepSk1m9JcQsakaLCzHek8iIeBvkHZ6i7R4KacTqlR5z2oHKfj0kK0MF
Q15MEq7V88VgQk1DBDbSY0KAl7Y8Nzd1dftH8YvzoqGuYPDSew3mhy6jnwLUpdGAc530PmprPBwZ
+EGMxVPxl5skQwL+eisxlyEe4YmT6TW0fXwTTH2acsLuRBw5f+XqOpFrG34aMLe3HFwVg+cQdNkx
MQAX/bnzq7py05P1VH6oi4+AapKwIV0j5WxQEgFwsoDIrH4mYwn8ok8uli8yPQLqMRUunRjpYTIe
Mn3EFHkYObM7sjKtnWQeRhI0qreRAPLoPDJ9Mq30UsD6AWQDDDbfqvg6LWcIVSfBvJ8ei+nU8DmJ
8jg2Xgugg74Cm5l0ZiDosC3MD4nxMM7vxRcPS4uZ+lWvXzha23wX50SlB01GodK+Jt2Xm8EznsLs
mGPYYFSMejbZHYKoMjuhYZjIVF131nqV6ZSIAsjNSA2IHJO7XdP8YOk0xV9c8ptAvff5yoiVj6Vr
aLJLIBc/JDfmx56QWPSqhAOs/mZjMW4rXJ3uz9bEzXFqT82XSmKZg4ricbyC37Z/OFgxj5LZQmAg
PqIZ7TWvLcpn68EgMJWKkRbT4k5iISEnWHalyqHxg5PXXncc17FB62mq8ml54gk7ywSPOiykBPqz
fTabfRe7pgn3vyeatFuxxnuZvlvSQ7X4S3bUw2OKWoonaVLwyuKz46hifwHmL5r7VP2kf+orSV0l
1hsi3R8X4YhXnZDF8oV3xJdaEkJ9XfhleM7xoqonc3oo7GcZCpnfLJIh5NQjj1XTfZPVOE1knf3U
3NicHRYlys9aiBWi/J34vpbtT7V2H7mAh1aPPHUZTIpMHvW6p9pBVQJCiXkQ+0fgRiC+4bPDjN2w
G+14/nhF4/6D52xTbaeHeQfHAV+PeiJES78F4AgMWTDUD9N6MC3C6j0aaOjCSOfn4kLKKQqsJXsG
ruzCR7LyLf2BCMyIbPvFL/hPGZAeYV91ykLczHCsY0RgGAMOSbX0Y3g9lr/IwUBsKp4xeq1GXAN/
5YD/E1HzDp2tEwHiVl9hdNY3zaZfyQerv0n3rKAK/g+FYAx/KJ2g94hAmC8RRV1ue7ftI/5D3NgR
aYXIv0K/it0u9OmR2iyb1n6Wto4FlJ7G8MV7jlXFQoXdHbXyqgAet3soriU5QFsTw10iyVzPiLJN
6zoSVgzdSpDMvS9uln5siVuJry2toaPXlI/tFsaJTA22xa0/gE6S363K4K1gwsehzeCqsMj4UXpo
Jo8/IJE0UudJNCNwvPDto6rrTkZ56RNv+SJ0FKSbwEobhQeZIYh1nnQkf/BL0Y4eaqhbvCWurfuE
TVUXfjS+W6PbSWQ7q15j7KaZueRkDKepCqr6wZhpruGxl141OwBUY3Ad2yOZxbKNF+IpIUSP4Ns8
6LXHgh878oryaFvMaLviiy8uqx9q1TF35AX62Q2ZJu+RtJBZE6zdPmQ8WneG5PP2R9JzzZ94CS8L
+aKjdDZjHzGOCi3X7WMOizIw1GOmHVc7WNo3xJu87kZ/UhWcGvssqDLyYT0yNqz0YZJuCmd1nNx4
ftAjYMB+zAk1nOdnW3uDT7BMb04WP46sQ/fW81mqnpadhBrI3Adx0FFOkXjZFkt54obYSCZMLWi/
eje1KY7x2j+ycck+G408nrcMjx/zHxZMGD505gRqke31XDS7sAoGrpUFZgFdL4AeDHHimO/VJi/l
SOUsw/PtlQgB9lr3wP+i0iYmUMY1yh3IGiWhTCYe+fEFdmyMiBPGDh8RblyR6+oCnORiz6uxqA8N
SdYgASRI4ozhdMem/Kn+GgxPJZD+lpSK5j2+2gQ+Amox8qJ2dHmlmCRq2WNPgKGGl4Oi6BcvT59J
obdhB1sXOCmTHCwA/XuGikbg7N5MOHtlJf/IWc64Hk3q3VY/IUcA0Yh0neGvi11HtDktFWRjGT/E
Jadj0HU7Pl5YabJxdty68VMaPxJIKVdBoQUTUQ8CuREGwPzQP2Yqfl4XuoweJ91Di69hIUSi7pYE
/TOmSO8NgWnhVZX32JtW6RiT9y1+x+4waMci3y/6zla8TnkqY9iHJyZ0hl2vju6JCHjNpDlzpfLK
Fx0WhCY8c/cgaMmpPJg8dnCwm9jDX29SESDv5eqBy1fi+jMfNvPW+NV0fPQHYtKk9LR5wk7Vyv+/
o9TGtq7Zeyg/UXnFS0g69aE82JpfVZdtrTTWs27syVtnDhhngrACSTrLdNcMx3bh+Ay09HXh8F5Y
md35zqtYj5NDcVBe7IjWhNQiTXp+N6wHBFvKC5/F3KIEdc30lWjgqtup0vYDKb0fjd/oTUmZ4BFA
8jhke05rVCOR9lJlhxB8i24AJVBDnxub23saXxVpl0RnQdRSuxWm8CMR6k60AgNNxW/Req3gDfDj
FA8lB+mZ/gIAlJrO+KDXDzrJlArE4XnIKEDxe/GqdO43kJ+2sve7KNkRI9lujwEY2T4HKqcT+Ffh
UiP8AgrD6cR7w0XLG8KEoCh3zaCRaLpEy7lWb0yxTmE8S9FJ57+BRQx5UOp7Jd3Nw7sRHb5bi2XT
Ha8xRVr0Pjs9KHecXXPMnPrVsE612DefcvSMjgb5kNG8inqndM8xv3l2XbVXVb8gOsw4vEBO/UU7
WsYDcAzj2l1pzjP2YfvCeMVsktcOFzT+BF4cmlXRK1t/4Tut5i/FEaS5Ded6Jz4ZTyReMnROw4mv
Nzy20UOrn9L1AVdPpJ1Llkf1IKQL7UUtoGb9UOF9oqWIrZLiqjk65Ugq+ZRzmmKeCWwA2Gwqn2dE
x7DCbNQfF8kvjB0AO7pgjAPwpavu84maNinAWHY56rcRql1spEtege9V8QQI3L5Y/bj4jHuEmWw/
rkY/zOxxcyY4SByJZApcYcobYXhaQz4+vkF/JEzOIasz7o9DGRTZXixO8iYg0AXLBae0b3YfTLb8
U1t8+40bmqBWNMK55rDEA3TQzMCfkT8dWWsq/0bjTBf1TYDBnnCtTh6PW3tn6JyV5bdJhpoJUnyX
vDOTcmR03NrgcjDx/yTvTJYjZ9Ls+ioy7VHmgMMBh5lai5iDEZwiOSU3MCYzE/MMx/QaemEd/Gat
7tZGD6BlWVWygkHAh/vde+7SiUchW7MrnIPtPtKWECI4jQdF0OyfE4nubsnXDD0RflFzC8/mhoUC
n834Fn/wwzDZ93seD+8LOAcnQZHtCubBr+IN4flOVxc0OvbENHxsHvxvOGDFLSQ/iPqpdlgl8t38
WjBuYal94MjIJaM61uBj2UCm+uRVFwvQPBgwboI3mzVktbaXWXCIhnz1r20qQDJF1QCCrs4ZJwVS
lmdJv0WPh584YN4658nSe76xWEEVDp5B/+xKG/TP3OX3JYVeSjw5KTYwOpAge20MKT+ifcu5Vt7e
stxXzl+4mu1zxxU42Hj3WMLrDzn+CJczID7+eHQR3abpYP/OP7BvYxhz7vEJJG+zTb3bgcNTqY8O
p9oaZPm6YhTWngM+13AiGsNHmtxSbGo7LoLMyflwY7k+mVbBpQYO+DbeKQ9GVZyfJR4qw7sIu6ki
otftSDfKgLVmS/SoA4LdPg7NffBj0etH0hAdHMIeTyMehNQBvIM7LB1++MN7hd6oFufkO39NRv7D
TS6TmnaNebWH9PAm5Xcw9TxrLHoPtPeeRrBUc7uWa1yg5YDN0vNtAT9thc9L97NlPCHuU56oGMzK
I/icZUD0A9Be/tUFOhTqVQNMqtLhtuTOhj9/YxSzjCgvzjsx4b9qYU5bw7XR7UNI+4pL3iYCxy6q
Lf5XM/1MxY7DHCCA2f5lgodx9DEwDBeApBSOcYx8bPNrw0HD288cVBNpP4shfpYQu0eR7H4kDyGh
RYLTdwBBXqbQ3vl2eFELSC+zR5k+GzJRUZM+0sWxGZS5qqm9yXzbmPSsWKwnMI5DSMwfniTSJRf/
Q/VA74bN32e6iT7zz1hBA9/vz/0Mj7SUjLsWrBycKFWJrAPfr95LGIS4J8zf0O7aQz7d+kAQ/2/C
W1IUb7ODEqaU9RHEP3tMfBxyAusqIg7bHLtbj/kC0w6oa6HgZSKSj9V1UHdT750djzlsZBX39QLp
pQGjtR8dmHFe6oDtS9K/xNn9Q1BbX97vgLW2Tp1+0w0J1yYwikAnf9e6oFHMPFWQA600fu1nr9zO
NsiAcv6MXDb1rBQX7NbcC8GWmIgVp/nMe0YzrIWcYh1IguiXyPzr8ccrLsATbHznaVI7pyUmTSuD
gd4XC8C4bavL4iFVyplWsGqumfEkfwZF8jJT6SvoC7UHzs5e4iQ71yl+AEF4iqy/mNVe/RTqlryU
taGz7UPJ4smYiQryBbAKyqQYGudoAv/Jrjr7wXXEkXMitStxaR1MhoMHHsBaCci0lRjsXf0PvA7n
4VZ4hhxEyPUz8Vnmm4pDVFbC0x5gn1MPQ9yUXNWQGNaxLqUGh7NwwG6t1zA2PcmFp3ce3wRDMvM3
rn5DBlPPXWwnVK7Rv9Jr5JEue80lJ6YeY2sP1h+ndHZaGv9PFtdyO9MN3hssTdM84nttQJTaJH0y
IH7bKscru+T6NSXmgjeXbo2YI5Lrc4K1g9aFEJIcI3cn2uAGvOLMEGHmbl2cB9f3OHXF75io6N5h
eMQ9ccb50pOlzIoBK1D6bvvEn2cLOEWK83gHETgD6yex87niRXUux2+jXKZLLeWjP2upvoseS5yb
cyPbt1lKtBDd22IwtwkAq6HRjVs3lJ82Cbq8xCfdIrsztKk/l8RlCwmiFbBD+rlxzAk73LN0YzyV
ITDLnKGrRWV4vJ7XpPNLReR1UxfW58z5LrM9gkGKcGGKnl3GKahYQ4PQgFatu+KQx9mbLavXhDzb
qF1qpmYfX9EEAyIihLubQwRWDMnbruredIZrr6rYMRBL6341yKwZR5vI9nHUb6PmthC0vGaNUT9H
HZ9DKX6JhNPEbHGtrKxzRgrbWHB9FgY8hzKn0TIGH7HxPfs1evIsCH8EcDhrkBzFrBXzNwNYJVJx
0cqi1iRZ6kPYTy8qC9GGi/k35ZMUp/YZBVC+c8hs2IuRX/zOcrs84AcvyCTHh2GY60NLTB7bDhpB
qS0wG3mPJbvVnBdDbjL2h6+VpsA1NAfb38/9dC1M7+yAFZSHcZyuav3d/an9XOjT84nDb52q4/LB
NpcNxZtvCOoVwFACNvsKLr4zgn0zfbNzYqzloZ7/mobbewBBf/KZKhMecln+aKuP+LJCnArkBDYz
C4oX0wGhluKzs16dKjuxyP31kvZsx/iwRQVziQwMeYSBG1iUS6YNhBbm6GVqOSa36aNbOLiWIu9s
Mzrfu13FMzZR14EqDW9jeNL5/DgNiEyZj9DLxp3kPunsZxuwl1V6j2SywajPSDThzEcaaMKUQXr2
oqq4EGf5NafJcVRFzG8mHtQQIaXM2YPfTX9dn52jd8EO4t5WC7ggH5jFbCc0gVrFhwfaHHQStmzv
rXf2boJLIps46tcZK0nMQH+T0YAkeQs33pAXu9hBLfZ9fZDmKaRGZB/Hqw7kJxd3nWIWM25213qy
muID/1cHOx/KAqEAxgD3VShCzmMdeIiJR8jDg4tqnlxLuP/FjJu3zxqzHdqu2hY1B4sY9s6uyQ7M
PA9eyWSIfPGH8tdV2wYRIOr2FUTcsadoR0zZD0vS2RKvPUnSZLztSrOq5ss2bdgDHW98xPaGHDuW
b0uv6rtoLt86SG+TRqYxbgV5h83NBc1LanpgaxUP2mOgIe1EArJEeVfpXjTUrjnt3NNc5fywAuuz
5/BKkbEgo7AxicTDrztol+4bcL/HUdo/497QvFLcpaI7qYnzEEWfA6BGKN7plVgRoMn3VqEAt7Hc
W42CxDHp9FiUP6XfsgtN5afJECWxbNyNaffUEi5sM6AoaV3Taax+f2lRfhLEYUpl/yzjBLRyRvwo
rbP3KePKX9bQIwYKRlwOanmEPEUyDIJN1RwF1XKn6TmcZbCzG/L+uKASUeZEDvoPtpBlb8nqVzEE
rxHBsjvTUkpFx6eoHITrgq4HTzBtdhW+Wx3EZ1t7mN4LMprBUF4rmaxY7E/jQKxQEhFXqfZkRsBw
ShcUW1s7SZnKefKCX2UPF5vhbbViwyABfs9wqlm5B+7QNHgMwfM4R99+FoENzNH3Ggdhd8TuSv4L
4JJcvouYpBlD7V0R5+Zsu9Fba9OTgBsQNcglk5Nm00OdLgRIhseMDYM0IDtptLAHUDZ6DVT9PY3h
ua0wPjkNOlYRDQ/ktMyx5PVxXUDHYORRTdvmyS77p8VxdhgaNWFKx6Ink9uOMaHP8wtFbobiW9mn
hHtS0Wp4vYvCEeFPpyGMydIXMbn8ELcL79fsPjVOKLjJe59haT0PUh77tn6PouUPlgpYfQS7VgSE
zkkoNlkDbhwn78KYB7P2vMl7ph5N/gP3DBJJhqFpCOC/Ti58dgg4VKEdWlXh6ey5bjB0v8It/z0q
gn81v0mzHXzGgZBCiK3baiTSQ/lXHwPsLhSZcE9PL0HEWKqvnV9jDHTMN+VXg7kINCxCdTePe8D0
XJk6tNyO6ApUdAS1ECtnTdyR8Un5lvtCkm5tX9xmiA6TRf13Au/Yar7JHw17tvlxi2fw3W3dC9WN
jErsNMGK1psLnINrw5YGbKW1NuNYQuXGMvjP3bUUgO7TxR+3YcyWaIWvRl+qSP8No/y2NNPVb8G7
JX7sUKlS01TbXWzfhRexgES02x7jd+wfXZTmnMELAejPvPxdgGzLp+IcNa9xR/jbakBqOHmNM9CC
NoVmKXC4stWybbdqBU2TljtmBftX2h1Tg/QXTacqIAg00mawqcYRX0nJcG4m6H/Mf7kGq/SYlCcs
2rhh7W7nCAnWE3qWZSd7mG+MoLLVJxXpkREKWLqVihLEH4HdWJtqin7Xkk5FL5KCAaJr9iVin2Vx
qbkqbRM0zDgtyT54IvrwRCQR9k/z4c65vWcwys3SDd917T00Pb1VIgWDELzqErm17ftf6jkwhptM
0r0tsbIYHz5qf0Yjdar9MjnMzEV6SBcAduCFh6n/mbklnyL0TzJl/Nc19nDyVbOfa/Qm2b4OU3dt
q/Jnlvg0+MVXrEm/GwpExxCxv7wAUqMPwUUpidTw1huyabgPyCg3H1JzmqRWnGI176NWA34ehqYN
8i3+sxoZjiZsNbB1W2l0gGrL7dYl6ejHa6UjX1fHq0efUYELUd4DdCOXJZAK1ADGfraccx0DDP+w
04EWthCzF+mVuLxUTvEczYIBn6+Y//fU+fVanhu1bvGVyA9WBv0DPyWUIU9AOLMYnZBTxsSOxLks
L0s7XbMp6HdASCLIze7n5BEjTRxgu3F9KTHPbwZpAwPJqOU18oeZBxzvBOqh8EDaS5of89S91oV/
Fztc2XqXYRGVqAdaqiU5Pw29Yu9a9bumuszBWsUDUSysIyA5I+Gda2A5SjBcaRt9aZo8ZNAy760K
MaheXfwjSZQlSE64+eVR2uC7yRI8DF3AXhVTvmcxhlFyvhtgTF/1mBMf9S06JVzvVNgYZPqV49q1
03ff+OERGzAA5TBgSlPU3UVFA9eyHse45S9/vJUOG/rqbJcO9XWAY5cBgqwcm31mhWcSaOogbNCY
YdG2ePP4rpuWgig3Vu1lnqyOrHwI4D5uHlc27baXJkaGiM2F7mJ6iWsq2i9ias6Z8P1L1pc3l34y
BbB778J+ENZYnrwxX+/h9529oLDCUsJ4SGamA7EcG7JKcrT6bedV9YFr7aHE6H6NQDVYOAyeXJOW
9yMqnQ4KGtEE6ZMSENbsjWgqMH2hF9CxHEd30PmJc3jftFtHd+DTxlM664ttcwuJVZCe1MoLVoCD
qXcIDlPEgTtmSd/WEixYMXWnAZLpNprc/q4yCG3gUfJbHHDXSmEe3WFJM/lrBGEgcieiN4la8pO3
4tCrND5FSBnVWLs3D6wakOOF3NQgd6VfWvcyooNaB8gSecL9R3UsKFqok5D4OoFHJqyeUJYhsOyr
wH8MJRN+BuFHWJjzY70+3w3LUlsldPat3OZuJTiLMOWy5cjjP/8XJUnng0oYR3J5lDCtrkSSF+RX
cE9pZmeHDr7dMe/sz7F2soe6a/724XTDoEmT+8i2lKoCfkcNwifJ6b6dF+ZYsJUT3koWK8eDHury
L5no4CYT7X4QHRjBglpL0oDE1tozayXFb4a6DjOrbanxHtZ+zVGHgNnJA5PdrLzsYSVnJzVewJWl
Xa1U7WXla+uVtO07wynySu4nFi2p49jc48x2EGUIQAF0+YJuaZ8zaOt7AXZ1pXlbK9e7AvAdqYVR
ZNamB2elfw9gwN2YVc8v4vO4EsKrf1jhqwV37uGHh82nNWF8mFey+LQyxgsntE8FmIxqBKmQdbST
J10wHdRKJ7dmjYGXuD8UBMZoXuL6Lwr5oABuqny3/+pMcqTt8egZy/vyJHJE6bhfEjtC0eIZ67xk
fNR1SoI9anu+ovI4ELy4DHmHY00a5tfIS/nKXB8CDqU+Eu/ATzhRm0X1N/zirUzkyzyJ4UdSTid8
+pxacywvvMd/19Rh2/mUqkwrd/skirWsKe1/eVbwHhTohLlDQqV25cvQyG+wAIeMptDaFf5FTdEd
a6SLrTq540vEX9BUetPo8aWFzXDEgPUIWR6ViqpNvx8/qJlcu2iTflO4fr+lEVlnnFXwGsEmbrMr
wKKZ9CzjPFcufz1dBvu4nzL0Rg5Olan+xiFXxJlF70Bu3E2sd7ejGLLFSbgnUUJbIJ+3WcOfoYP/
fwjMqYcDc07qO8nZn2xcdRd4nIlbMMYUS6I0kEKiqa865mPUUEmMV8/zYbLxgcNlGR9TF3+S77ff
Xcx/NwQEBCmE4YAfk76EobReZASp5dI90P7KIBEJJAJFE1gozdFoBUeyghcuyOTA5cV3k5nOzWI6
9QETkhTyNQthzGyna9ytvzDldQB1bGaswn2GfYOptRdUw6OOJkYoDFZbl0crAJhXliGPo8rfuzA/
ka1PhUl3OayPXU6wFdx5/rRYOM+SVr17aBVYZDyQetnOjtm5PeZiYQ9iMPG+lFi/tIrIGjzXK6yY
P14i8nO3Hxsil1Y4c1kJu8dgDOfH/FgU3SEUxdH10U0plLD2HuIhxhWgaxXnNMR+jfklzMw1BwHW
GHkLAhyT1gj3urHqc6R7+EmWz9OH9Swr8XR3HthnpD2f8eCiTXOC645SK/Jl7xXa2SyhXit8A3zG
3XJQUYsHZXRXXBdU374hUtVjgAm9abkroz+mi4o3NrOj3Uyahltv9R4KOoa5p4IrVKc8Zh7pl9xK
U49n1h+fB3t6KZMleg708MyPxiVsO4ASrO6dfT96Majkoc8lw+zKIAqP5AXKrcgZVuYTs1Edww7j
TFtehAjzY92xSPS0CrQzTYFTdSCGUD75wGiRegCv+uYjWBnLMUCq/eAyxWtCYpi2272PMXp5hsmR
a1wNWDPt2306oheErYvDv8YCR3CAs6GDyYc8MnQk5HQsJIOMf5KJw9HVWl+x4TEFIx+CUHVfWQ7m
eum5agi5bxwOk7oKcBLYR+DvlKen7BJhsrb2rtHOhBTZ4I+3NI4g0/riBpQctkkCZ7LujtjGMbfm
U3dI+Cg5caFTB52rr+BkOFVxI+0Frm3GvKrm6d0voHsxOhCv1iC8ezfmCwN6vhw9Wcxw8skhJAVx
DwszcF4s3TkHP7GPYajgRQ3Dwz9Jp/+f016OTQDq/5H2+l/l/5X2+ucf/fnq+n/777b3Lw/h1dNa
aiUEc4H/k/aS/5KaqBWVa47wlEuq7N/DXuTAAH7ZxLDIgknP5yP8e9xL/ct1bE8LlzVD/tPF9j//
B1G66E/1X8ru/uM//7fSFE9E4fuOD6P8tcDvv8S9pCMc29V8OBX4OuBT/OeOvWBSuPJLxbrqIwWH
tssyZ4eHdMY7g+oLPnRmOxhIkFgpWPmZbp5Nyzvz2MI9pZKP6WiBey7JyAIlZfcjbcPwRKcYR80H
f4xx7/XkcdoOaJyjMAqBd/Gp9Widep/kdn4OiAduiYfTWpBY4HIGMNiGYmSEHl79gqFDV67MhtUE
OXGTtoZ4Z2I1X8oku3p99VSE4Bt8Y6fbQeJlJjeJXRb7KvYpOgGQRcFTFRyPOhD+k/KbM5VXp6zU
bIx0jzHSC6KNsKZHzydDk8i1MpfzOcog0jNoXyioLgjLdZxGXXbY6INfM99xfURZIOnL1gMQxtX1
K4CYu/WF/R53KHqpm++joT+Rovgz1kSCJuUx94JUPgv8jNaAnCBzcttQFjbNKE8Fl7M9CTaEX9m4
e0lom0mSQoCMoZr16RkaDUp3hGxAg1BM2B1+pm/z+ZuPbggfltqQhRZUo5t1ucC6dh8E7c2qasql
S+rrnOWxrSvK12WPsi75Wyx2egpWDkwYcVNDTqZEA1dpHi/E3KxlODi1V21JttOKuupG04hGIMi2
c8+JNp6iOLYoNYG+iNPE6MGNGLnp7ACo7CWn1L03qQ/QlMcAgXbTTNBihvYni/bCoLJ5AWSApL4G
p8eRPmMreocY/qcc44bvHGSVwsnlrKOvsfKQlUlktFUAzVpjpvD5NW22sw3Ejb3uVrbgZEHCqQYu
aQofSALp33LolapyuYsgPezy0sJRTByQXzHfZU2LJYcRDBexoTrU8s1WoJUGwEeCqskjDvF3bGj1
QESJ2gwsLWCuCF5BQpBpe45bRtiaybgLQZEZDQVCuWKbHrufQb0LbEVSaiKzk3L93cPfuicvjNun
x6UbGocXJfzA/4s1L538C8jojleKPEbjCuC+oFAL3EQJoY4A5pRR1qvIcC3aZJkyB9RN3wU8FQxt
g1o/hA5GrlWhKauFJkEzj4fCACKvPH+XdkhLVKwcLP4y1UyG07sVToQ9R9HDRESIPqV4mzNJWHwS
NwG2aEaAxp6qu3hmcw/lG8EE+AMjunax6oiTh3/NRsNdsvYwQ/rqCVUw/wTUzkzyLiQDxpGrYJxk
7W2Fp7xseLR08Zo0FC0t/G37ar1m4CkGr1OdHKb84Ow7AaUbHlLJSkLfY3DsFH3KcDdJvJU/9RAx
hV/wxMUdcQ0XDtVSFxIOLjnS3h0JXi0Uz4NV3yGv0BQIoMt37O92JizhBKLedpgz5aIx0aqj0AzT
GbeQpMN8NUbBMzQjGCn2wItSZC+Z4zR3U2ZmLv0LbpfBukuSBfEwAcxPEaazBxy6j5Rdb0L9EA3E
HxF0MDA4PI9ui5W/9lMuSvF2psjgoBq0X7L3JZYc+kHMESHylBcoHY7iHTSz6VGekv2c8tYSgOTX
bol+zS7v97haIj39XFsZzuQ8ZnWzxUXE3ocb08o7lwADOr1NRuIlJqwaqIqzIEFJCgObMtf8CHA/
7zNfTOYXJbSKnI4/fEF1uzg70RcACn3nTOyE1TWl5jLHzAHRLGX2Ti1z5qIKq7W8She/Och3sLvm
9tiU/CmLmuBLW8sNPGquXhIdeu5Is6Q83R0si01XscwgVDz7UfLeV/cA1ctjpjvC5tZHlaRvg48B
LiysC91O4haVDGa5l5+IFHynwfJSRQGlADyeNaARfm9+N7e7QhnilgE+UlNuUpAZpasHzSboL2kW
CK61vwxD3KPrUd/ozckpCt+J/zJ4j2OM1UOLvQtHPa1TnfpkUOGnWMERZlw2t+SXHLrfkZbEKkKs
eL3F3BcXTgibJ9pRbfBsFono5zMnIafCmyxw57iUPuHPTZ5aWxx1h9ONb4I39cXXI34A5p7BJcy6
H33Ib+IqZMo0+x2sI1VC96DwWoVUgbNFuOPRK7/LtQxSOcPVskJWsQBmBAfkgkdojc+vCaHyTN/i
T2bHw2mC7u1nMBKozAG+ZShWTGJewFbAvaupx5ajuw1r8Xv9Gc58izr3HNiV3Naidw5jb9UPhYVU
EicZVDsogLFXP6sCEnAMsuei6LHjq7WffLs9+kyLyEOgjTlcBfeGsR0Br4qX3eVXsTuNDRCv4+xU
L1khId81zpbwFVU5ZbbqvscmKkAOhaxajcO8MhM2Ca3MvW96zaQ1c58gZdgGx7upBG9m/qgTveIN
i+bahFiM+2PvB+mhGlfBUOBmG53kuKw1a+liPfOWMjpsH4zdPS/tmHAX4t0P+2ttF2jkw0LzJUSp
Zkp/WrV3qQqUUCfGw1dWlyYbPGZOiPb5Mij81PKHy2qwmzzrxoWI5EOribgPgEJ3GGW5rW0dt/rK
U1qQEE04YaP3MuipJ9rookeAU5zf6+hhzseTZ8uWwtYZo1z6wSQd1SNmg5iKB1vmkoIaJu9GAzOi
AAHUHlSk2sRoUJWH9ESIcE8CCTIlRRjrFaSnDeoCEKtAFwn2nR15ZMxZmmcGIyE+AUrVhkMzz/dl
nTfAtzmb1MMlHKHMDQ7pDCfqN2L2cdevhbApA5cpnK+GmtHcN3s3dbNjmrPW03nJk0WyYed1uM2T
XDB2bhniEvT/2UtSJcLz2LdzpJMimveuV9J/ynK8GWu/2KZeUTwlvoLaS/0P+9I+xZtMgYg5OQEv
c5fI75js1G6quIxHtgbT0T8TmdtUfvdir047RBvwMMB/1Mgz1Otx1yoQNyP2mlxg0gmmOjrUKUVz
stZc2nKqKVFoesa0h8nDRaFd7N8yq6xbn7rYDjE3IjMFPwnI2Q5ZFNnQWLIhE72KafjThqCXdxBi
hy0VByAL3fw8T218sCCx7iZw1EiTcLepEw0T2LE+MaxwSd9H09uvdFuw+ungU2WwNSaH3npbTuPB
ddungWaMwzIQKq5bVJypUxGjVgzMU9yxHFKSCLaz2TvMp8+Bl/2p5cpjLVA+QqcBMMrIUVtAdvqk
J8chZQT9PiQwXOKzDN1nWaJYruVBqEdEHl0ulE576l1tTmJ0a07v3Jxh65S9f5uJejEXfpnjZXpg
ljpsLEOJFW4lAGkAaDZ2fJYz4wN7sXiMYEFaYbolFnXyQf2j1qr52I2GIOIqZKoag7ejlxP/km55
qndXqfnVz/HstmnIVjjdoZMv+66lDn1IyIX1fTNRLwuOEjFplyaQ7kRUfld9qndDHGJ2SyybJR5s
IHxlRUUFg+Vlzbl5vfWXSw1jmeC7WYglzNF8HUVh71qkBURzTmnL2qSZcqastT4CSY+uxonENgvI
m6YjLhcYbqeC/6Vc0bYNRLpzxU9pI2ZLPq2oGBu8AFPHyqkx5CPqqKoAZ654akTlZWZSYg8O7iEb
V7s3AFwNw195RECfFmTG6wv89uoHxQkUOSl14DhOg43Pcp4j/QN9mLbIM80+jT5UyjlQLfEHXrzw
GAzZG8v2QyHm+75ebonfN/cMh8KY01ITIF3YIm1JnTxGOZwByNo3qiWi18g21GLaPAtUjtIME58W
N+BMUqOr1TmRrCCD3FkZfdYRQRWnDcRDy2uwNp0ubncG9t/vmiH4mxULEhk55sZbDil+gW0gXzrM
kKvkA/qurYBkkWd22snbZH2jnohDcMQLrJq4+JB9ynHtOx2ZTy3R+JUn5hoxnN/Oy1oZ4GbPSkbP
DH259VhM+hIaEhr+sAGA133tQL8UFXUhS/riGvFmIE4hLbu3KNWPbeae45zGQVtxTCxNBfxx9bmT
pr6r+HkL97LjEnWfJkDLH3EMsbw2x8SoUxHzUtsYSicrJigzz2d7EnB831GTMDUG42WGHAhUhxNe
ERdUQEesexku9kFUJwP7kHwyvqyqImQyt0F8lZM1rYscBmFql2GKX8ibE2fTt6XzjsAyKHGT+JDa
pLjPOYI/eRihTePzPkluvw2i/han2FM7Ba/G0E7YiHuHTsVNkeM9G3QUkRgDdTCGLbOHvnnQnVfw
VbEn0IBsoYLb2ZYCRQKeDQeYSk6/wziN7xkFE1AOv1Hc9MnhL3zNsZphyzsMLCOnrOsRflXk3FGD
dfCCqGHgVVkEoszMqEIArJ1gbg4aV9dUzdc+HTjep4zsRkRiSmepiEynNVdLoCELiYZl1ni2wOGX
MsabkGJ9a88mLJ0XbBxwQQhfyQC9NBiehowxZWAa5zTZLETZUN7iobTvbBLZZBB+zyW+vEJZOwPa
65RUk9nFC5onfqDgAi4MdxGwgF7ThxhQwcZkoxxhZ0V3nZe1d4lTYagcG4YFlb23BADcHD9XAQGC
Jzc52U2LY1gAi5zqmHss9RkBZT8rj5DUe9PdDUFynur6CkDkB0xjNGHhfEFgwGzRlwXb5br/lfe2
sFfrEzzYcIbmVTLwgWwDm6tPjsKeLsovm2OsoVQlU36VifsjSuFl6ILCL9kR+B58LrkUUlKZZYmX
rOdAbdr+DL/aPGXDjPGQclsMWNxG/eOsgNqp2efc3tjupQ7mfWWm4czpmmAUoyBnXYG74U+42LCw
8vE6R8mxdXnXc3xNF58OM1tzj7XNTRmYE+M8vFpgL84lo2ViUgEzBeZh2r+zUJRxckUZuBsKVaAX
78ahosx3Bl2PcsXFrhAUG3fz78Xg98xoQF0kBzu37gCqTOEXJYaksgUxECTRpiOIiKzJRWjTjpV/
YXML/CY8e4JyKi/XVDnZyNGsJyamHTKXIy4Ci4h16ervURAZd2k9kPGzzaR1p+RNSHIsZL+W0QmO
qmb5aaB6cIWuwr0zETJdiuOcMLgzFLcii/jmsETgGNss5O4xG+9CC86+yDj8IS2lnbGuZRq9pmCA
NsKhKXfCxXlhWJuAiWMUl2maiSxksn0nJ3Mfhe1NlZgmmB5x9dLQwN1SceAsCIC2rWm2c8rVXXHG
INFOiVHEosinmUZML0IP9UXm498J186+nTJ1sWLuWF2CEwzVh16v/KPAKtNUWfnQtM1dPccnvGe7
PJ739az/5D4A7Tild4H5QHV2DH9UJUIK6NpHcBLFHZ9518ycTyyHRKjTt99FMD234Z+wH77p5yM0
DQPD2AHlY9hXsUhxIfgwbfs6tnhQh3B8Ckd/x4YDYICirKrIQkDzYtiVjX0KAOZsI/s7M9yC094q
9zKygh1F7a+00J/GMv/dcgNka0/X80hFoXV/N46kLGdhHhwLPWbJCCgoEN+LIm6QMe8PIcEdLfJI
iTTiXIlMnnwbjERvfdBHmu39Mw9QgOuRQr64vRiu4OiG8Fecn7bAuUcXYna0sW4QnicDNofqOapr
dayD5Avmz9MkHMpDY8C/eZSAmuFEdtXQ8uKQE1pRJ3T21cSBLRotUEpi4PsBZ3MXGJCGBDBbtIgb
RQo2by3A2tXon6qu3SuGP1wpwVYQVZ/zp8gLmoOFYfwwUZSSMZUg7TW7j+80Wr8vYD52JhyA2It+
Olbl+oKzZllzOJyKusCbTb9V23uPWbXO9MbkIcvsG9dVxc/85WijCQ2E53SKzhQp3WX2BFYGlGa8
Hdfck2O+OEcF24KOPZPT2ZUEUBBGJvFTw6HWUMLliIuViLfak4ytOAV6UGnwy4eHftU6aVzBtsfa
xKggK5mtxPoDuDNGV3dmPWjD0xTxCMYDTkVKZR9jC36OKlFgFTLTUkcex+/0jiKLNyqJ7v1KE0aP
xdau31x/eaI7kbb2FFaORQMcaXKy8+xEm6SZGLqv3EnhTLclhjWj9XPkjo+zX5xm/Ro7ApDCeUEy
OvNtgFNuT52dX4vUIiHSRh8ZKR5s/b5B6bD1+tNa5vhuBT0qzeEqGYcoNkughZxakildzV0oEzev
lR96Th/wOf/VBFEUiNqSSGGnkge3iX44BCenLH5uc0yTi84+/MQCcj2AWKLz90kMiX6kKRrKB960
5cnDN7mFfEkRw1x9UqsYX1Xh/uXSrw45rgXkflI7gdfeNbX5wk5Dwq/nqeWFY69njeR7/mX7Hl3C
DsdT9dv40RfjLXZAz9wCXqFjHJGbp6+LIJHsjljHXdjAEy4V+kigITRH3k3uuH5/LzDN8sfxn41c
ILDEoUWNFhjcsn+Na9IyMYMrPdU0ds8OnreWpuSqMiS9x+pvO/1v6s5jx3IkzdKvMpj1sEFN4/Zq
LVy7bwhXQa2MpFE8fX+s6elCNroaqE2jZ5NAIiIy8l4nzX5xzne8N4DyV8XpfvbDgmVajL0tZgNt
kbimqt/JbNi8h6O2S1WNiJylpDHl8VNGyoMkFIFsBnF30hktilYVp42FKYrne8YxEfJqmpsqwhAi
2+QTcQoZBtPzqHXM2b34UdWNvUSO6YPeCBSyNWtegtnAbANY1IehZnVpCwZvLLF2if/MVDVceQUj
lSyoN9GARUVzIHZq4bgNtOp97MCeBbWGRw73duKx4UInGW2YC83RYiHVy9iO26pOHioN+UQ/TSZO
y2oR9fxbG/BfHyyxrgbyZmvU+NuqTJ4MxRc2W9BqqwTmg4IFa5Pl0JUh28O5Vt1QUryXWffVtUzE
YI9gep6bYd0ALN02T3RALaZNG+XiPOby42inqNNRcjGS9EmiYnqO+ROPpWrkTwYJZIUoDuGzy7cx
WD2C8IMXYebPpiraplm3AR/Fcl3Lb66ZlxcBTJ8sFR3si4u9tklfK8N9bv6WExCQm9GnPdYj65nB
IGkbPl27V6pdgnDQwbmytTsyPaClGJ32BEhtrQb/ZHVe++QnwJB3Wk9+Z91CB0sZc9LjYcEB931n
0H4IC646kaMmS9wUxg6eMwjAdAV9v5l64BIc57nRvUdh+O00hC276hGdkwZl03jNB8ZJ3oRQJh/Y
ijsNg4vIzXi8TN7rSLMessrZVTTWi14A3FWUhrE38Jl5J2J9HAGVgqpBhLvQ3JapSel8jBPCAAEn
uxAZgSlI6LtKf7PNDMp/CP257HLIDKhzs8hi5sv7Kdlc8RxL1h3cALmZThhWkP+O9Acrdlc8G0jl
NafDxyZA9qYYP1Im7yvDGq11Iu03vbPVJkPMs065TfIh/GSEzfanbHbuiGrFgMy+qfXkb4cr00KN
U9wtL3pnXnsdskhjYjChiEVMP/DJnLA8DzaiJydu9SWPLbq3RUiuzV6Lj1ky4vAURLOHhsm50/z4
qkxPzHM9BrD1q6B6Wfz37nP/wvjc/paXz/y3+f8B8Un+CpB+97/a/N4+NaQX31H8qTVN97//1y/C
NQxfP2xZ//1P/98VsAe703SF73sGR7+A1vn/VsD8Cr9XoM/in38Fflpshy2HMAzPci3+iPl35KcF
QNT0DH7JEKBC/0nkJzvgv6yANba/nm2bYt4y/2X1a47QWgotAUsHxLOPI2tVugWUAD+eG6Jc6IvB
leHZ0z3gCdwaM8kjZBGqJ/3dU7I8UPaGL45dOodwyt6SvvmAeddcqt7TyCTLn1ypcKGrHOlPT4hS
xEzODDizJ84nsvLa4oAxwnuI6K1hNLAye7SJ7GWOgPyIt7NAiaNG+MS9HH9lMAUM+Zqnusg+ghCM
BjRQkLpBRZUsSrqSfMRvWBGtpQxevdRBZBSFCXGjhNoAMU7O9DTluQiicVfCF2YMDvIghTr+O0Yx
2ulG67+dmEgwhf3hTjICbIB+dN0PJKPmIUwnoP61h1ZdEz8cmIBNRJ5z0BUWuIOm19SL1sNqtkWe
XkrNk8eKBvc71xkYZ1P2Kic3fPJzK1xnflnupF0BjffEcAI6b+wK8sLv7IqsdeNSw2ZZ2h0io/Dm
VRW1ig+PbZUGSFEcnqYlSF//0ZXI8ljB1xM5Xo2NgN8PL9LzzLXGsXO3+qr7biwNhU7CQ4TsSmC8
NnUJuVWV5aHMdTS3SIC3JDSREpUEKj9Ujj/cRo1YTz8jPJGWitB6koLZvbkp8m9kyme7dc1dxVNw
cYVUr12MBJGxuEduTORfxyHTTg0x8M8EPbo4BVjlMZXBcpDn2XWqyvTiDzXbO9cuT7HHeD6RFVdQ
X0bRuaOQZx+oWFO78LNc0yezyoHIQSVgrHWMJdq6NlqQHdNU/YJtIphTBKAefDG+ZDzNB8C6bOci
WZ2HMmRRxH+WnSPbLBUM4T3GNjPjDJnetsxSLRJD8F42v04epJfOhi+Kvqrf/fOn6D8EHP/liPzP
Scn/ExnIPmfYP1bFIEX5D4oYFqMckX9TxJj2vxi2g/vJdVxdd4SDJOXf+Mf8imn6wkcN49gcoxzA
/yaJcex/EZYLhBoZjXA5+MTfJTEcorrJQejjLMEhw5/6JyQxHmvov5yHnm4LTkPOVd2xhWtbYpbM
fH8+xEU4S2j+j8d4KpyPc9b07VUb2mPKQjkR+lEaj6pC427jOzYBAxe9B5m9OWSCEWUarT3CFwyG
AJ38aZNuZVnpPgULSEACKQqgvt2BJYjNGOQ9cc/hcM9ikiVw+TIetJg86JJxdb4rUoudBD3aJ3iD
wEX3i758VO3GdnXwALwvHSEB7WcVdWhS/AXxmJ/5m8GkemwQ2sPX6+ccS/BgGP4UdAI1vkRTswjT
5pSqfcPfYMUrjcJWdaj/84+htdijjBtRoUR7xWX58JGHT6C72Q+dTR9F69Zqjxh4IWeSbkHGXQVt
q7nATndZf5nNVmNnMhdOlGc0kKRi3Z1yh6liRbCb52Dl0T6K7OybEHlo4iIOm8IbGVq/EbXMQOuq
3AcfhSR60eqzZBFnJ5ug27VBvCqd5oDjz0QHErDgFawcu+gs2SeKgyXFskZFqb+nHvvfaGXIh2ry
lz3FnrLYTtgHZfyBf9PChq+q4VdJf2NRW3apc7CZnEpJVAnnd3PqBoc1HsApomInxPos0zBgk+vL
FQhJ0eCH5hiwjsnDBvS4SmpgkdZrIbHYmO8mUmnP2gc4LPoAhuemjZuj6cF2weRsv8b5t48JpVFI
kUktYUs6QWvItf5aa1DW6qVjeQtCixc6m4528PcT/qgGQyBQ6kWIIrOg9s5ceNok+waSgB/znhM5
WIlhhUtR6hb/r/o+nvEkgDazqF6VIlmp3Wg99n40T972MgjJCc/O9sjctpsOVo70PzgL93H0AoTN
00o5CtiBtnBTmlca6SB4IHCI6RGcKUppwLLYPlvq2GRv+Ig8xJPv0zA9W7ZzU1F3J6bXt1g4kfWl
R3xV3XXAGpGo24TPMmI3gKx5PdXXissM9ckph0hX0/WVAviCLH8UiSDeZhQnz35Jgjvxz3G4kXKv
tVtLfOAKzkV8UAWiKOQHGa8INlVgo/4DScvrQS82BN9vG1qjKnsWKQ8N7pNkgBU8hctuCBCL4Jvz
taNehAh7GUew2IwSySDAX8o6pMDeySq6wcYgVZ0+wGXJmWPaGdNlGn56FtLxVbNlhnNu9VUtXvBL
LuwqZ/Y4MLaTwM5f8Kes61NR0XC9izC4RMMAFJBCB4FaTbb14NOhxjMd7FNOfyzzuSYZbxxveCHW
QQMGqgYiqZyjkPnWsZeuocF9jGiHrNnkUVPv0FzjlhPHpqp3bd8/9e2P1WB5R3KuYhqAemUPGfo6
1tSefNVsKAYzCFg/RBUT8uEaF5+2X5z0+qlrtoQ045LgaYRhrZr+I0kPbfUdTV8eKAYzgM8X8OiR
5mTdpzF7UCimRsQ2AY9Uxfftls8Bzi3JlLAeUNshu8ZickjDR0dMCzZom4p81MgxdxnZQjyiqllq
1xHeVJIKfgTykJVkCud/5hbb03mW5EHHQl2AJrEqZ59WX41nLSMIfLPSiiShtWP4h1A997Y6mBHL
cPOeUNH41jV3ow0DlPWEVM12sgNZj6gBiIEgJiJovI2OGdxO5R5d4GLSjtJkhpXGPWMf6r5ATl9J
PhsP36bILU+yIZRoaKNPZc1Jqaw/1Axzy0KTygFNSGGgXlJtSnjQZAezA9xeNBZL6z5gac26E/xB
Csirag6T4Z2JdcwvtuM+9ewaZk0Vw7RyvEnJRL4iRtdWgqXz9AMHw1yYoztsfUeT5/KgaUtgosJ8
0+v4W8UZW3ENDLc/EHPjkJLuMRRPQu3bj9wjsTsZ2X/msXGD59xJJb4TklBciWG0QI3GBG4/ao8w
GADwNL5aC+AEhYkdQ2ko/iqBwrKxRpwTHORDUm900f0aDULAMnf6ZeWkA/HZaP1cP34kHehex4r3
A5ds0Cj3rRzJ4zaZpRRt9O7VWDYtJnV8zvhPmOj+jqMdlitB6OGSAfoN64sWqWkZYoAlw2ro9jWi
ZeZDRE3jpsnnjQ22WeZSaoNcA/wAgd6aJLMbcBLaNJz2K68lKEWyAY7q+A+rtc63q7WvO4SpZhDr
ajf5ZRLd8g3WVbwrR/x62ghhqB7ZULUtCrPXNngfDMSbeD4ZdGY3OyBUu7TTYOcP8mfELK9FMDCS
2zQO4Kggwu5bkn0ZyZPeDdgIH8G9H+2viLU7BFBucDwP3baT7BN6b+gOzB9+B4Nbr2b1VwXjBZzH
piXAc+1hcrSxBJERemFH+IfDbcaLAjkT8cT5FvUPWVx7D6jiL77BYR+z2gXu313J5FNbqzlnejZu
Y5M4WDC5al2OwcaOGQHO68UU2d0h88aPRPVfJjagdTWBdTSIhKoUaq42f2p6CVmZJ0OiHgTBCRTh
pQnM50lPjZVTi4dIvrVDwhvgEyoVW8Vu0DmTW4/maeQkcXqbl8OOXmuMyrlZAq2cJuwoiRIo0QtS
z8Cvmz5Jg55h0eXpRKfFGehKYb6EnhedExIIdwEEgHFsv+uciZ9JvFzDl7MgTjQ5MLvUQzBqRipf
nLLMzlFtvPZEVqw0P6BmMPI9Hvl6169ZgYRIWKNpGZmKPsK17a0YsguX4YXQwOiKUMO5JIQWtMJY
1DkFEgKcT4eB1FKI8sepZ5SrTXdLT9kNlraUzhzPHZUny4J65mY4atrU6q96bj+OYepAqCQaI7a4
XmIWFA3P1N7PaF7JF9gmUhdbvbYvuG6kqfcNw3BQV20DIQq0hHNwxjlot8Vzblf9bgiacA+XnzVm
Uo1QPWJ1CpLwxfXQV7QnIT3c1Dh9EJHM0oakvUh+MzeqUJukBevGp6MGrMsDnw7XqffjTyY2Z91F
DZED6lTtydGsdtP4/cknouqsynqvm+2GqKGnNPE/ZScupq226A5vaEsxxSYlgMxFYu7s5iACteop
BSsgLz2XEWszaqGjk+0SeSL5RmDiGBIiVXFbZ/BFKS0h+dYBi6eQGFCy0fJpb7SfEywhAwPatYHd
Y2GH/ZvMh/VTWNZXO4N0+hEZ3yCgLOPX8q+QHCRFQ8YniJpHkT9qoBLpKK6yMfmQ1zzch8XJ18nj
TP/AdktbxGxwvWLqJbKeA5CnnXtTxqFFhFBV0T4rD1VYbJR4DHqkS0Wx05HKtYb9OWIcGsLhAG5g
Z1o9E75gN2KOyf0j9pOPos0/NVRc0Dt7kW44Z4h7azcIeqkpumVlvMr4fcRrkvPTIwNUTsdGq5ce
P19Vhse0fqCE9nr5WlK7kgS80dyPCrd0gLnYaA4NuopbU6VPLk7rmqdfzw8WvvFOvTdKPkTJdZhm
BQNBKvmGOgdAI6ENbN7nnEtFSaVIz+0iIA76xrUH5hARaFOQec3BmB4g4S96BgK2ph9t/ega5ZNt
4JV3fP82MhKPbIJJjIszIier0S7nK/wIxFFAqHO2k+YfCB9H5j5eEq1bxMapybUdWcosOIAN4vIe
dedNkQo1UE7kxUYiDZ5846iKw55aexAg29sbtIKlwTtU+NNKBsARKtCzV+xjO+VMazI+zegrYsFu
z2ZxzDv0FcNQL5BmmirZC/2uI7jvyHwIEOxK9xtipoWJhen4KhsgPOSEkcPpHn5SqF0NmCENrH7U
/XZYt8eJJkmS7Mct5nos9EmGIzJCHsPwU8HnC256BbmNsjM7Q+5AN1ae8QWn7muzlYaktLlP0UOH
HKLrnjVzVqKSKpW8BK62DKn4/aldZ1x1AWuYhNg++uKVMAOWV9eanWOpFMjW9DLaANm8deqJXYMn
nOMJV7kXXueJmKrsbWB7Etfb9NIp0jrnDsMOlw1BHaR6LodKkK25r8fohnFqQdgGv8WhTHXXLbEn
lC6xsVeI5IWF0fJmlLcKSZam3fSQFJabYgNQevo+gtDaGyc/fjdxResxbFRryzwKHlJy6AkPV9Dc
mpSAmv7HjU8Eqy5zeRc5DYDibw0+UuIdTL7Pyus3cc3ADAymPxXEvrWsToNlqFcPCq2jW10U6i8L
3hQMmV2B1Tixir2Osm1eCaJUQ6h3Rs3zKrRyaw1HSzuy49jgEqbueuP2AgEEkcS9peiwxvYSCYyI
IRpd95Dp1kE3z7yMCbSPFKRgDcY4z5NdnL+NxcUwJixO+9K7xx2QM4QMfvjhhhQEvXOsgs8u8Zd0
m8q9WjM/3ITuZXjPNWrtlo1tTPcFNMNexDy1ouQn8OZI9WxjhEP3uynHK2by1QgUyIJAC5iKeFr2
L9ZBYk7s9HMIJ0D21LnTtoNfEIhdrNST6T0hVwQP06/hhC8sd2d1yU7T5qYBQ3xv7ztohFXx1CCL
y4hsz2y60WJASA3pQFaPrWY/BYEBUvtrqB32mLti2DCfm9NTNsVwRF+ytIyXgFPCng1gbcNDxFbf
cHcpI4mh0lYDuEwsv6F6IJJ8obRvZI5Iaahr4gaMEB1s79e7ATJgwQgiiHeVUW2ThKhBF6+uk0XX
0MrRV+e3AR9AgEY1Kklxee8R27lhtdd4B0gIuWJt/SJrBbZSCIwo9E51kR+HvcXhZSTX0HyskQx6
ESag5jQx0HUinIz6czWMe1a8+9FxTuZeuhKo3XTAVH+cIGr5ubbM6OFzzEEQPR45FliVN48FAmMd
wFsOD4oW5UWPwr3tynvFxWyJmpTqgigO0HwUlOVxNEp0c2goUEGCumqXFYZpmAjARcb0zU+IF47k
tUs3nqUvG7faYrBc+4juq9K8e/rJ8CtQMFhtDbIaYs/+yAVfvX2VEbRdzkbE0RtMJrPEFq4rqQDh
gLMQrRjImDXmIgIRngeMVnneUk0yEwpDb+Hm1s/AfJN15VPQvJjssR0kWuxxf0aB6MtHFFsAoPam
u6CFzPNyrQkQeffQR5dQ/gzuUzO9ycSCIwXCV392gz8ZaCQy1TntwZiVzbJK1Maq42KJvfeuYvs4
MyLBCpghQwu6hNAZ4LYDERzLfUWaBNeJ3LgehWyG/2LejEnCOUawNhiW1IxQT5tN45DWK4aFPmyw
il+zGHKilEwkFLv2/Do5W7/n0fNRgRChrIqr6eALV97e9fFW2g9xjkJVB1vH4z5dNBqmlppDWdk6
sA8ZMaUvhj3eU7PYGMV7Av4yolR2YnKCmt/Bfx0z/Rjq1lLZf2ZDcgH728L5gmC1GfbucAh7Wjbb
PGTpyFcVbaR1YpyyQnOHcz8VlKuZgLn7pReQE2V00mzn3Yj8y2yFSr3wHs03GXD5GBVSzc6D9ObJ
2eEpXyBFZAaPChCsJg6seTS1d4qz/kdSYkOwwKOFdRqGLjOzunwWWXdIkFFC6jUA+5QR30IKVr0E
teHyFmM28WBwKm84lYR8xIIVanPRxN3lAGRBXoFVszBMAAvwD2npb8uoOumlvUroxqrgSEI9nz6C
TnSb0RRaw+FqXSsHKl9hPpY9veLNmsrHSju2CTP/ZsVbwSv3EMO2GZBNKfnlR92TDQre6sdVW1mU
in+6aBdibi2j8Uuh/cRijnYHBH8YsH7NN5ppPsb1M/eoTF4D/6vzviL8fv5TbvbrCX5ojswv7/YY
sUkWPgGrMbS3qY5eY6Y2cmKtg9PJqhGiWeVmRP+u8DwDtqyNA8rdHSGzS/9RuBv0zMKA3btoEBH7
wcm+uc21xHFSwMMl8CNw82VpKvC/j1nKuKOBpyl6dzvyGQ3ABhXCrTLqofRcDJo7r8OAD9IZE/zC
UskZa+zaLc2DtbEJsDIh8AnW1hweAB1QLrwohlVxcMs7c3GfSrnNsNVX1VObEUtQAfmfoFaHj7p5
FBGL+eTNBxk3TOa+6Xo8Zc3ei7szb8PCGn9CZFCtjaqAl3MiNnTiHDTZsBnFvkQTkjezhz/Y9N1c
eW2m5j6YNgNlakIXRWV6T4MBP97sMfeRZGEtAZdfknszOumcGmGQX53143cd/clSMiStA20l7oHj
7CvrGpbU5bHo1RFx/MIcnpr4V9ehiFl4ugdIOiQtOPOqZc6UJ4ouNG8DbqaSlGidiL4YpYbmvnuI
nSKfGQDH6siEsc3wvo3XNJTwogWfpOBIRRo7JveHKYv22EHXIeon5IKg0xJaf2zuqoMvzZwzvSZI
KoYYHlwXLRNetzIq72MrH/AcQGdkm57DjQDm/d22qLNzYAha0Wx8YLUgXj0JM4DjKBVErf7O9HKu
pWYEn2VtmA1RszZ7xW/v4HQrEn/8eBPSK/tMALqMYakjD022JZcHPA4UZmqckCKuuOK8gJxztNgw
5RGrw2IpOmIeAqIBLrbPb0YBF26gHiyGmrGK3a4l4x8b6bFjn0noQ0OMvIIP3PRHH9W5X8qdEtgj
x0tVx3BpmUKKH4H9ZOyYzKFnHbt6y+oSCSdVVPUnG16baNolUbfSlLnpmPAmsGE1P94JJPY6Um3e
0o7kQtl2lIvvE8+yHL9T6a/dCkqK+YminXdjYjKV78hVMF1skNeC3NZ8axEi0tavmrOF90AJReIT
X8NQnfsJdbQObbff9JjQkrg9D8k1Hj+9WMH0AX/K0NcHpakE5w2nOohUqu+Urv1Q2PDls53hnHu0
neF46NvThD+dFBJnYCULFJzYNz+7gi8FlMgkGFfIUK/7Qq26l6QfSb7l6W9POSVGXR4rlxzDka+O
K1gQmlJzch4ElXTVBrvKfimaa+C0O5NovbZ4qpyPCmdkxv+bHl8yjRFTKNmP4CTMzy4ZGcpZo+0N
aZ267NuOXyaYJJ7V70YMMlHHS9B075Z/DydSvUJkL6wzBL4rYEMJlDLTOyUx8JwL+IY1C51JH3cD
wpqOkWLZFWvArfv8PAM9LYwGo/sIp7ViPBsOGbfNsdaAzhE5zOlfHVrE/GXyLfN0lSbhj9X+Zv5T
QxvV5Q9VP24z4zOqHyf51fvdtkf7Kg1rbTNWE8ra6cOb64O9beNdHR/r6IAQbBM3gJCtEJ0JeApN
O42BuW4gW5oYFUCKN5w9LYnXrnhse/a4MsJMhItbIW8OJ/yOfAPO2UKcnZTuMZt+DZBAlj2iCfqE
GQPnbxOiesdC3ePGrU21jYfguS3VpvCqtSIQqaQWnce9mr3JmX6C7yFscd2RSVd434gLAUnj6zMZ
A+jjdkoLQlkgGNPdGU76iEfokBj1XrE2A50YUXeFbrwNgH+rHsLwJ6yNszsywFm7eboxjYo1xbTE
DRSzAyI+oguxCM3CG2SzefLjJOPaFwCztPNsMKaSsYBOD0DHjfhDw22ZdUeIWShvLyMlqhpvjdVv
A11up9afRyrcGfUrcFo692YFseLYqOo84ojIfbY3+XUU4zP2jE1Qk5mMFwldxI4BIwmIWC8OCOEW
viBQyniPooE67TFKz7DGlkjmXuZ8Ky8IcNjeK+NWVE/28KXqct8QpW3F46rWejZ57hLOObKHpdb+
qar1OCuDGPKc2H2iT7rjPuCHmKzdEDt+Q17O+Dap15F4KW9nvAXdN24DXwHAwQOtwueytB+zt0le
G84spLEYt9VzSk+d6vqN6DMQQpgVQXr09qvbeiBbMLp04iGcPvucl6sEFCcxXTLBTLWMTJuWlHtW
kYhHoSeRq/w0QYM0wNQR6CzfB316ySKmYy53uoNfumh2NcOg0PcZbL9PJRF9kkOOq7aCdSV6Z10O
X/iTL3byMvZXH4K1gR/LzA+1AaudwEK/frXwN3Ru9t4zmPMif6lb6iRCLPGqecwcA3dldxCkES5A
MW3Mtl+Z2UV4CZhqDyZmvG+dk9YefRG+KGp+h3MRtJukJegGuU2BADNt5NsnCKBDMuoVzLm1J4fW
OyGwJFFr2E0ruspVkSfP+HUWJQ7fzgPcMeBsNvttUdyS9Ekg5kCEMHd/mxDBR4rxZwiwmEnxFBUO
+g17G+n50WDsbfjprsXDizhRhNGu98S5N9KT496nlg64ZHxJ86dLdC2QHAvx5KLgTsR7Vr92iftM
YOt3B83MJzgRW0YHIQHWPp7kOdxPqUPVHqfcY0xdLDPz2Ysr4mmekblXEaQg8gbqm4n2cCSLqAax
pbPeDh5L84qTFnuR9RxMmG0dFfFWUtAxDFZ/gClfG0xOmDO2iVKvAX+707j3XpKTyh5M79r9aFiY
uLB11z9IbdYSL6yk95lkcmxdbFXxySuSY2SzTp6P/2vCfVI7EBo7gq+wnahg78xqvyTCXcksG2Ao
g26Gm3t+DtAZlSVpRtSBDMBdaLxzEe4Quc8OjQdipvRpS5bA4D/hvgAmzYVrqB9uYi26pvGLJ+2V
FJupfk2yu0huIziE9paX5H64i/6hIlEAOg4pss+GDSjrbAa7VNsmI7yGdFmTQCyYf7ifdTZ9p6SJ
AF3bg+bZNHidoRDgiHfoiYDE4uUmvyXfahW+l/E3N+yDG9c7+NSbsUtek5oUb2onNneMdL17L24t
Aw5yGaa8Q7Wcb4lQ6Dnf2wnV0qwjqMaHGAEBzopPHx8oXvJNy07GzkkNMYy10ggkNS5zQt28+CgB
0A99sU7YxNeq2s85j+wNDzoLh5ob1nQoowbMCOKx4MEIMaXY4QHmFttJlqISAlndrFxQa80AgD54
1wBEFbMtFks0jXNjRm+5StdT463KmqWowTFARg056fBkmbgN6x5+BdpOhnq3QWifofeIi/rBNu82
CUk96klW3E3J5NM1mea+gm6gIiBTYtoggnvwOuyI47h1vC/T2HVM69uCFJLgVx/fqObXOeF9Vklk
lfGhl8Qqdp9mr86cBTbLZHjo5KNd2uRa0AiYnFEeD94UoHhFqu3NSX2YXM2q/6jSTwhhqwicJUi1
JdZP7Lft1vtq4aUKFJdW+K4wgCHtRY9Btk59j8VziUG9QR6wVgDOccUDiuDdNY/xhxeU17ikYNGX
SdZeyvyrdN6L3l8Amv7Vai7LPLjNIOy4/3K0g985AIJfIk8/tyWgI55tzfzt/Us0IYw1EbLh0mu0
+MfrsrVQ9S5hSasljDQHtt/YhxsbwW5EOaFtdS509qnLJHJfCu85zP8UWOZlcM0Zh6XWeE0M0ETc
kjiDoQhD9c8bevOHEvJZoHcLgEA4UZdGni9lppEYNC0n+1tUzUX0/tYNoqfSGQ/C9klh8XY6lD/1
PIKShL+OmZrZsv/q5n8cHAXBAcP2JmEG3ABygovicLvWjNXsjIVmAEUNdQe1NmqVtR1pTygxOAE4
Ivmx0M71FWG+3bnsaGoh13aZu+uzC7xpXK9EgkUZ1OZugC3bH7BBkhwePQJAFll/U632bQJsr73u
MJGQo0NFayuC0WBVG0SmKBatbS7XoVjbrbfRiuxJyeTXIxSpp7HPR0KLp98M0X39nhA9kQh11cG+
NdWvKZuFoDcQrIxae7giq6OUenEEW+50CW8ORy6Ttro+W37wOpp3zbM3Ma5D/uCxQrndCj7Fazc9
zQ0DK/n31uW7S8kpNP2O50sx9II1E9HV/6GM2uVm9Zz71gYvUvDQkWlBNGe1d/wfAxW5j3VGtiTW
iUMzWDuoMs8phC0P8UHSvWapvsXu/OtpVrMU/mOJZa/Tk6Ug5iMO9GvZ70rKDRtnBqUDuPQGl9yg
1vpIegqxKvBPHhJz3Dey3IekTITYBVpmAmVlbGVHpGd/Kb1u30dX66dk6Nvr2afHyoOvZRY0Sypw
03jEnnVEEXBCZo3xaZOFCC8md1sJjJxwxSqn34YiOoIwbOcU66g6R+pocpyFWrioDHgUA3tJp3fh
0QXIWY7YahaGNMmCEgefBG3d46TBf7SKO/g8DdvYfNKWJaeUIdtHMXTfBLWtjqkr9z1OuCp5mGA4
IKlnklcjWo32o8VIvv8K7IbdpnHsGRCyW3jwU1J1RiAIgqQWhB9d3j2gF1lLM9/qlBKW1aIEd1Gt
Mog2jbd26g8Jl5ahTU/YUGdSqb7Q9E8WAmSNE5AljX2FdojtJIaFe4/Rs4urW2vIk+ehyyK2qMMr
ZaXvoscOnLvhSsgSTzbGtmwsdxX5Ecw+1/Bv124GGjp176rrAJsMNw3lRjAbbRY4tBCFDYoUdP9d
ipC6twcn9GxkNnM39Fldv47Dn6ijOuHhLw2dHGlzXdtHlKeLQrNPhtl+DISUBM0zGD/ISdYedzRH
QLfTHLbMwdplOzeNv8P0A5dpT8W0wvy6maDtRubMCVbFrx3Nc+/2gCh931CSadGRsoRUyZdifvMi
irqm20/eH4F8qSiHrRynVYnyqABjgpELp0a+BnW2nJT5gshvZZGRMhSEHOW+dzMUjjQk/+m2pzUJ
yvajTctdlBBg17JqTbZVA0wUpl8PK6blbpIMo8NQ26lCW3blZmBmkVMJsCjpeTiKHh1TvR2be9tG
ZxK5VwHfu22z96W5xnahkFoE4HNi8jgqES8Do94Rvs2IQHvh0FyV6c015r1zv0nlxbEn0kXIkXOD
I1/IxQh4uHGFpTgd4u4aBrvGUCClvaMZh2vHDHdksZIah7CfET3zEJLnUby1pB4ZXJ6AYWTpHiqz
uMIqWckvwQPZoQycV0VM2pEFlW9FidTYvGbtfLkzVoj7exVn6x79FoyvB8yBpDwzaaYzLFy5Ku9Y
YdmHEn0tp73maHzv1WNC+CKMfQYI77b9HpP8wg+ArNiVBw97wIRQmEeWDC8exa9UAIKMc+o5i6xT
TxXKbekE36bNW1wS3RPb6kFLrXezoVQiBWPbMIPJdX0NfOVg4X6qO+0yjFRFkGxVCjUgxslKrbTo
Q33dJObKRmesTLpw5hcES3sV1i5Z9xfASwtrsPZayDBHYOehi0w2RSuoxAEn9MFPTPJBTlOWpf/K
1Zltxcp0XfqKGCPo4TT7xjTT3u0JQ91begggIICrrwe/qvqq/pN81a2vJplExFprzmfGLwYOncaf
Ub/Iza0JgWgSVhio+ZTNf3MEbCOkH1XbUPePA/OtyXlzjH+SRsqIgjGs3olL3gNlWunm72TvsfgC
Rbgq9k9EwqQMIqKzng28yhPY5dRNH2TskFsI6nAhHWMCjI5NTGwIY28LHZ0qLyYBUF6SHR3SE1u0
cU78ZLsfc3UsBYyFnv+WA8q8Lxk+WZlxkER+RFXCZP9+BoojH63xU1c0hZxtFlJ3YMKbuLLaRPBl
dxBpgn9+SSOFnYGjrBq5SarPOgHLM7hPSanPiUEuYpddaoBM2pb7CXzWwFDdBlA6Dd1XKvQfs8Rn
pgmLM2oGMN7BYFBichL0IWsayKg15QBCERYzOauHsefs4i28NMel02NCwR/wUYIWAR/5T/vJn5bW
eu2CYcbkeWlZ/HCxUCeMH3PEstB91WXMUarKLwyol6ARFlTXfRIGlLbOBBszKjQqQ0S+prlOuDXL
e8ShvBviAbDBdOvn5qmpk4s7ghqaLPQB4rzIGUHAaqXoLH8P9GtbeYI/89ktgSAycgggBIk0CiLI
jJ3DSa02y7shJ3nLmF3njebuzcPnc84TEe/ngeLVG8WrDp2/cS7uVJL8Gbq4fgMSuq1n/7UKm2kt
Dbc5YN2me6taptceRrR2ojeKAWwRUsWProG9emVx8OUm5oywAh0pn4RmMiqTrQ2TvUIOOtjK/eg1
HjHXKYeLyYsNqbHdFB6O8JxZMV2F4g+upp1fZ7dw6NPd1ILbY+Kzwo5JP26mezcyltoj1CgKVoMo
x60a2T4llvob9LCpOycIyeJCmhSGiFizirdf6XzVuUhOGXSGTQA7ZxOk/g/bMDwcmPt0QKl8HPPs
w9zppoosjnluY1xo8g3k8irv6AO6EKcspAhhZpPP1x3nJN9ifjup6NW4MxPaf87f0LpXITmcyXtc
PIz1eObks13kF1Yujx4Bj0VHJ5nZabmc0NHw8D9ECemsRXYN2C/D+GD5sFzBeRgOmIXFXk10ahe9
KaK4vESCyYaf6x2XjOKEzh+TfKbx9hng91M06Ohcxrp4dhbcn6XFa5lSLJLC5LDZtIC9mxHwvZMx
r1L+96BYwrzR0W8F7n+SLCvwF5BBtFEha0lu2pLUhv1xgPInw1qd0r444G2298OQVQw0x36H0ztH
OMywF7A97zXwXQP283WUM94Zbej5AJbofne0H9Gg2hwvmal7BUAi+6lBktxAdBGoDcwR5aOFKsm8
JVBATvBWvzIaUgddt/TTRuw1CNaMZ1DpU20CfU+lzxwjFxR7lb11vWtnol2QSQVv7ykixz5ldGvH
5P8O3zM9t5K0rWXfzyo6Qex/If21aJ62QYMeeQQJT5uMFGMHzggcSA8uezswFdTpZkkT8FkXbCD8
tSO2Ply3OKYrhILBtmCl/BTUoW2Fos95scn2ATdStw6qvkeMNozlvxp0DgGvVuZ+GiXcQsY8RY0+
QmwCEogS4pepgWxGvdAGZeyuJyydAyEai5i9zgsk1OOhS0+j+1FWQEXq/hi53wOabBx7axm+mBkK
ew//CK57BxRKzMYv6bMfLFb4zAMSs6P1CXluXxCnbJIsTqjMptD0yZjzGTTMA+e9cj/JJFqH6p4N
tpXPJVB5mkYAtsneDpByQyIhFdB/qJORlD5mPQEZTiGHWNQu6UAhGa3LBqcJT0d0GF7uWLclQztC
lzDUfmgBaM58q2na2jkgDol8JXoGmcDE5h0zFGQCwnzAKirS9EYC3CsySkquWsf0PK3OlvyhhCDb
fpVOrO4a0QGATu8KLGtl+/mxTZjoE9lM67nqYAzQsU6JaNc45J/oOE3UwOpOQPtqN24EQh7ZXT7t
CDDZj85eU+n77sdgPkpAB2PmrpJp5zHahumU2IArSacLsmNowGMorXUYyH3ZhWuD3dGh9Zz8pS26
LhWWUuayVbumN5unf5OspkkHBRArQP5RSlQA9TVq7pcBksGAY0mCaz7rEuMB04uSkZsotnbfkbk6
MPdCjkAuz8ilsfo7kByN12OFfg9p4fbpOzxHXnG+h1elRvwM97Yn/SxAZLsoMf2JU8TbTFPaNeGs
Z+fahvc7EK8j6SDK96w7gmTGDnzKljCDpSg5x8M/K7rJW8TcdmCz09ZlhMeMgrmbABphqXDPGqeA
okYH4GNgtveSAsv62Y+eLcQiPut9laOTK57LbDjllOiJfCITxGm/5wYZvXVrkr9NeuoQOaEzyvVl
Cv9Bdt+asYTjvQAjtgE7rK3JEJgFAYF//OngIZ5cEoP/hV27zICPBTdxS2VuuArSy49XsLrMNDlH
vHfeP5FQGOqtmnkWlPBNRQI6ZGPnRYz7iO0M8NgpyrZJdE6zl0qNK5cyNLfAwf+gBIV/Qdl0qB2E
NdA8UQh6wIaKkRAi7NLk/VWrJNrPLgplxziOLCW9eDCarW+gpjGvNiVLF+yxt9XtO+Cysy6+Y06z
/QIBrF9HfRbeLpj2Iu22y1tnZsqeLRF6jdh48nPECdKSPrC0404hnc04Jo/vNkzVrrTe2/yHjXZl
uQOpIuQwpTXlCe+GrFuVDUc7cy3Lo50/z96/DjJj8eEi+Gz+1mm+IRwW/Slwyw3BKDagVoCNLaG4
wxILO1ekHRQMS0d5C+pHfyKcyOyoStpm+J60hE9nmcRVwQgnQCI1sU+CbPJhYXRUQuS8FgnWmMzY
tIt6DhjaQ86gjybLP1s4f7zZQMKMvZGxhBs9he5VUyT5Zuq8GkS2SE2v3WpiuFHN9Ddxy+C1G6ik
orh5b3vGlGldMxDoCWAi41PXAR1kvwQfHdwz2nZfevVhAXUk94QQaD3SmgqMh8ar4ken+A6joWCA
xlJlOAqnkgdONq+Gn1JOb17B7ok8jFfwoS5QFqXeUxe1wT7pvZ0Xd39MBqtfZUNMXUml4DDOorCU
9Nx6FnygMuYWD128A0DSa1Qz19hsrlP/IrjtHf4Q2yfEOXowU24G5BMhv4dxBY1bi4l0gCVKfI0E
BlfV45J2H07IPRkwBT/EPfniNtX584SJyKvmU2v9RCTiMiXaz/pH+YdWPzfGXVD8dYzsIeXyoon2
Ocy/5hqpq4fxqd/2No04pDTaI76qh9ntPHYISWJsSklBLHB+qcbXcHDuw/DDwLdjDL+DxWVzBOdC
Hxmvd6LvWrypTlKeyAFD6F74+gY4pYItX25VKv4QRXo/l8zPVUvNPEfhGp6tRBoLTAt8hALutPY8
E55XYP6l3bp33B44/wBfIIGhQa5pYnDkISWK/dErwQPVrnsuxkzu2fnfSHHvsI1f3R4wMZCEYB93
3iHLgeFzUgZ4K+7SKr9PB9Y7dERsfqZmYpV7T4Xi6OWTdw2LaFxZUo7HsOEGUSX1itW46BfIXdCZ
8G8F8cwRY045sThzLwDip9e4a2z8rLobCe+OXwM51Berb6Gs5wE833nhrYDsnxmNP0bOPQOsx7RQ
Pr44EoTsRbE1l2hKa02MtgEEBQ8+3Y9G1+sU8NsuPZGDMm60BjW8yI67cZKXYkZ+jjz6kDT5V2gh
UOBAbO450x1Dwlt5pTZ9bTwDkk6C/NrGxH27VGXbjAwdgl8+QG/EFJlfkytG2q/5xujced/lDePs
vPhHC2fR4yDL5LZloMIfxNXA5GO+1qkLxy+FZBWknPaWTG2V7tqI/b1tEc8QqNFxZ9dQrHg+DZeT
ontyOTGa+yjxF3g1DQmgDzIkbjxtkgBCkF+t586AAZGBnKgGgjGI+Fsvzi9DyaU64aQYCwDwVNTd
1s8TFBhJ8YQR44BegnMEws+5QZpQl2z9rVn/wb57xBl4ih12vjgZbtPo2Xe+R76sllsjzkJAMCU6
+hyQIJ2NykcjPcdMptn7zBS5w0hQloRteP793GmEQzsiJ2UnZzq4PORARKnWlw9/v/j7ULj+dIKT
pRhLLh/+flE1BqMUe7iGTRieKD60u/79cEJuU61iEwujV8NupGDnJFMz0+xEJU798jD60fyfh9+v
/ffT33/9H1/7/Vel9P/7Y7Kak1PQnmqbt+Da4/KfAK8sqOgOXBJUIpJ3bXULzRi3QsqBD8ykDSeu
EeAefj8UpY+2OxQguoImWvdzLM8oD+vzf/7BZHkVuBVIIzwZUuONc0U/nf7zMGQEdOsBbbCFTaed
PP/0+5H8vx/959PUlUcbRR5M9fKc5P/nwV4Yb1YQG9SWTn52kVzRmHXPTNTmPdLoCOjIGbQS9sLl
wc2Y9dnLw//4GhiU4miUA730zGerVf759yPqeNpQ+URPgn6GQ12zmlRlkz85ujURjP0fHdmmAqKu
1F1fQJ+WdVTtaktmBxqgt6R3nTPknbTl+Jq6zF61czYy+//7PBnj+Zy8/fcbfn/q91t7MlNI4yAO
iUA5444e7v9+6CFsnv+B11nYu9n590GHNpXQfz+3uQbMR3saBw7+hf0YiU9ltdbZdStsNYHfIGgt
3Kd5CN6kUugZqEss58GoSpOkYfofRtbeD0uuLcj7Bwf+0Ymx7YeFLwiVGAp1hC3BXisKELcdiwuJ
YsWlt8LTrEwUynh0ttDaZ4qhLLnzMusTgY676xxBqJWtaLTSwTz/PmDwhDc6GEgfetmcCbAI+JCU
CKuvQrU11pHf2ud47r7yPFaooxHLoJXoIsB8MobtGDkNQ7h8OPsMuGhYcY6vAn2J2tbYJnQYyczC
4yegu7Y9wpjGEI/z4IlD6c/HstLICrqxPnqkVdDMXsXSm3Ai57TjliSUGvCL64G6KkTTbkfQs4yO
+2sWkaqd6mcvCYxXEHYf1bDwGmY32VsWFRtacwhEYYrQNzP2A/PlrT2HO9MYN7WNwtqpUmozm9pK
GdY1znH3CQF7Z06M5GRR9cIDY7gQgGNWjVhmGeljFdI2A5FT3NUxYcLIE2/1ZfYVCb6DJovEpUuf
mmgaA8iqbdN2V4imv7/a7SLMD5FwyQfGi6DT+bmasA1OEF5pegzPnoGdBWnK7zdODW10k2LzWEFy
JgFReXu3oNc6hHR0JkxJAfXMdgBfyJCvVruRoM592hL2KOk1PWiEW5zmyz+tyPqt2ZcQiEqOoJlt
EPnlVeJWGRxO/QYiHf6f+Rb6IL/sEjjzpOY/Ipz1A9CEBel2n1vddLDQpiVzBtU0RlZtmvmtluIy
zNJ+47UgaaqUEAdnRpOOKWNQ0IgnLA+A8FCAKK/HDinnojWN4p9KTO4ZKnkYlUeaQ/T/87q7ZPZk
IMAeX92yJV+qGKaPFH+ML6v2Fqv8cQrK4NGkQyRTw2eW0PuPyrKHvUXjSHKxk9HyHpyw8R58lLfU
hna5++/XmmzpSlsuSqp+7K89AHcauQrcLfN7fO/1PqM1cvt9gK9Jlhm/0rKJjKtcP7l6s3UXWYtr
tKZi7SouEzRjsSfcrb0bUzvfmaqlre2o+FyaRnymRV7ua7sbGcbTsfHZCFVyV0gvvuOELezLkHsO
g2myialSaalZU7wH5CcvKGfkpSH/61JLGUJMa+mqcNDedWq0Vv7CUAJBXeGActu9t7TUurapL1EE
uJ6BMYIYF/tKTLN8I/t+vOPAnx7trLio5d2YQx+9EthW854I0CoqWzVrr4+/7Jy+GUhH84xtEiMq
qPzfJLBBmd2dgTF8hHZ61yuHB6sXjAl7WjPBxWNLORdm6t8Sk6lphNjv0CFRDzEUPuQFmDXZmvhy
l+CyprSISXCcm4LnsWoqp32wDOXfKhd3kiE2unfEUU3++O5TOzFJ9bldXtwuQJTaEW3hcAD0st6/
+Z7bPeZ+9AYd12cyxbiH3yECBYjISAxQnBlWoT6w6KTO8SXrUxNZMWPeJrsf+0Sch+6xawv6RGUI
Eh/n61koHxj6OM1AxaE1TkIM90XdDPejGT94MX5uXmogklMS3dukwW4tToREAg0meZzCPwSAtLAo
eg+xHb7KJWUkqijrrMGzXjqth60THMXA2owWXR+ZkTwCFAwPofAudagAjmoNx6nJCvRF0/OAFB8s
Ks2PrCdwei7nTxnIZ21hAo8y0YDLK7PnsMVgQ8uElz1/4axUbiNOEUdL5APEJ5QozRK7zgD1Rp5O
B0k5gCeKNWtssaSW7r5vUM/9LlKRS9O8lBlShsR69JrOOcCwpgRG9tfjJcRr6LeTPjclr3Y/+vrs
Oml+JHN0S94pcOAWI6Ez1Ym5GjreXEGSz7SDmYENsXJIz31Iyf78z/vLx8UDALI/0XlEganH5KIA
sICS4kdSdIBj1EhSHDMBuAzZZjU8iYgZsFAM/b3GvzbJZFx+31BhTjtM1Nm4cdM4PXA8P+qBKBe2
r27bSN97T9HSL8IpeehYuK6taRr7KoDfO2qzuOZJEl+9p7g2jWvMYrUzU13BBWz4dPlawNniYFlY
H8KIdrHpsX0S5Orfq+WB9C8Esuks/nNHT4NzAeszH1WPiH6s739vuFkzxsxK/rfBoDCCgLuF5pZh
bAkTJAQhrR6HpJSrqUvz0PLmXDEIww8khtcoy60rBYx1BVDAaaACSpg03t4rnPReRSpFX5pm//mo
U2ACEwifNm3/bTxGTEtdHjahkb/ZEyjy0bfsTeB61jEHFQBwZolPFbgAB0zq4zi8jz0wL50iZgvo
ouU2SBDcM+kyYcnvRzU0m1gGezuzchqu7nhTU/DTJX629wLYwqAsBjK9d5Oc/oUJeaVmZ++iSPhr
z05LEgcKGj9+7myFke4atMgHRmA3mzEnKkJ4jXlUoqKOIwagGov9WGOWIk7k3Lg0V2yvf8+A9/lV
8iMsuO6FTO2XoQzYUOjoTvjgXBVlB/za2QluHVKb3MWsxdYfdggSIuS5ex/y2VTq62gRB151R8S7
HHQm94Yl6rHp50NHLJ02LXNnCao+qcLHOY2fC5gO414jlT6l0YfjluGTa4Kls5Y89LrZhumSimG3
aBrLJDp5EfSgCQ9aRUocq8p8nYnBHHI7p1kmSc4b3Ieyloc5qKj80G5p51C5FRkyyVTvyP/bl/bi
CxgNmHPqQv3ZX8QiJmkCjDoGZ35PR9eKK+3bi1hkuJvGwNqkGTE3WRBcHUlNLoIUtOkwYaC7TnbO
DteIYzlCS2UzpRkM2IR4tga4AEFtTMn84toPoOns/Bv8THyWM0l1eV8xKitfgV7QhCu2ksqY+D3C
DgQMuLyNP62MSICqQUfgVdE5HCzrYCy5gP38NQDggn6Ebc+Ym7ve1m9mjPpMmvPFbPRH4FNtqU6x
GDno14Me3a2QEmyr0xwbwWgQOCiQO8xvmUtKTOqFjJi0QUCifxHcNVszBXE11aSOMFGi2ZDfhWHw
ZFgxYQXzPyul9U6vAbFX0gOwJ3lvZxRvkwepBLECCG/ROed4ss8C80HHGvlg1/q+c7ruLnbM+7gK
21ddkHPhljz1SZICN0M4Fr57jRXtvLkiZ5u0p/5UIDRlt1Zo08oBRj9wAC+FEAsVgD5jckycFspv
SrfWjzyioNzwT2KBbZnylnTqpLkHgM7RGx10ZYIk5A5AZNk+tFlh/BFdurcC9VQk1lW2bUOYX3cy
MP0t4ZnzRoQuf67OrhzX2gPucuNI9M2JzBXIJyVYCe3Oz2OhqycfL+Mdp7bXHlrx7/Hv99AXmSo/
GYH1FdgS+Yn2OMDW1Z4BxIhKyN73i9FA+FGxn0wCNhILTbqbAkJ1ara9IGOAVQIARDbImAqao5i2
ljf0oLfGDvrkl1DNq5cAHoj8CCNIq7bj8BBl3XAj12ubWhJyeTFOvD4hphqq0IGchjXSiU+RRPBV
xPiFRADfvxeSwSmjFshhszSrcadJAEOavxtdbc8JHotN4Lj2oZu+gakpkEblIxecHK2JaRV8xGBL
Eth962TowrER7p3O//JrxyVr9i95mEiwppOyLbnHuA27NyaCppbuRfQudvSJ9AmSJCqCVUSTITCb
rP001lxvy8EYq9t/BiyGzZQZ6TroED0mD7OLnitFiYpfpBk2BU0rMDzD0+jn897oaS1n/Q2jsLUq
zPI9mawf0/HtFUwwe1NCfkWNgPAexuISprFpZmZzPerigBV3EyoTHTlvvzMUEJsRs7Kzt44iYquy
piF4TK3+htOt6orv2gJt7uPnqkxeVKMk8bJ0zXbbZgy6irI11kjId8JqxWYOpL0yaCYm8Ii8sYEt
5uUfFgmMOyf7EzJU3eu+QxKwRHWVhErQIEaD0FP8d8azBCiJx7t4793+NSEqJpno1jqu9dTNJvPl
bku3VNSFehet9c8sdXGnMHuHFtug4OAJV6Rgz5LF3m3s/jwBTuhN0CAOMOgcPqZq3B0xz+TpoE5R
fvUw99WfxGWIPrgICnXM4DqgJ4+PkgUQ+saaiLfTpLJHa4lKrH9iEo/3VdY4K2GCGQjjf3ZevqcT
IIogwRxFF/+Q9ITCyxAqzxTEP462xvWQY4N3DPMfqV60mfX4afrGS6UrxOAV85qJk4xnJXc2dNEh
1M49lAWOBXX91+neHU+PSMubrybk8B5N7OCG2X5MEUcdsyNxrK9RhaErkjYn4mEQqDNogkVFt/as
4E4xIq6npNoi8caLPEe70RzuqxLkUrOqnw2PCr0XzF+q7p2CB6vOxP7pAyMtg2jz4FbZZ1s0OH3j
gg4/C3zk6feYwNR11/v/4pqw6Bi6t5nhPhNUkfBAzEcz/c5j71n53t4Z5tcpZ6jUdKVNZ4Ehodkw
THGOjp+TGu2RNZVnyYuxAK5HlXGCqT/dPkGZXyN7GwP3uliLzMjauc4oyElrHzLLpVWXkXqQdiwu
AV3WcEFHdNXEBMUUu1ZipNf98nelztGX2G2CAvXBmNivzkxjzHNHgka+ifXxT+Ey9p2B0DKRHgNg
BgVhwk7XvGacRrfQMOBZx+doHDcw1jc6ZWVIbZSEAGdSmziIigGwK+1ix5mKObNHO9efsOFZePQB
gOMk06S6xfXTEnwWIxwcghkqQqTovQ3hHV1njL2T2OXG9CIbTPJtQqZ1pvmFgTfDe5gyZCnULUXU
fjuLmtP6VOZQYmr0P3IbUY9fbd2x8enT0syQ/GlllL6Pg3qe2DoBv5DQmohmG/f+vmbZ8pZsJRz5
wGvSlVOVt9zzL/WSNkHRL7JbT6LMOqh5rbOKqq2U8d+i5SbpfYl1Q9w1uADAcxQnAhgRtEf+ITIf
4dIQEhCxo3WoqMieN2X1pGGuZ0a17k1fHMzkb5yM3wQmI15OkbZTfa6rCsk5yxwaVrP5DDskZ6Ys
HuZyOlVC7LOqSp9TNKOaIowrSShdpYu1HZXsLuxKoHqGVwUm75jQXeI2ZjgrSjQcsMWS7TSBOwGf
cqb3Za/zJtuMefHiVO0BoeqHEI9aySeylMEk2K2zDnpy5S1vuTAoE9tpOpEMUKyjyDmIJhl2xI0R
fJy1D06W/AlgLK9cNqlV11XnotXltkw/pyr3trYNnIWg0gdi/1icogF1M6A1zqNkSmXFgVMVfWD2
77YTzU6NXKTGh+M7KmiPcJaMEHefnz9VqYNtqVSkwYMXd0RYHMvQwQroPUqJeiTIun9pNK36xU2I
ZQyNoqRXCOiYoHbTQyb3oLkFoqrFm5E338B0vV3r9NAhoiemLHjDxktOX3zT90xSGt1caDk9ZFge
Du1y/QYfxo1JYMCKzPGTCLGzmt5zErh3uTLQOYz9T1O20cYzB5gp1Xe+uP5sx2/WIwbilbCdN8tS
5ElOZPuM0vrbq+KGdE7RWIRtN5EAk9s09uo5u9pSlKBL4cHH3ht/5MyEMHsvJjLX8dLA+SOrHbAf
/bLApGvIDQCW3dz4LQZWXL9nP2QOCptLE9iQxlmCItT1NlTRa7mc8ID4NChYYE+l5kSCJNiIyYPs
ZTucHWofHU5dC3ojSBKkUaCM0Wg9c7ynUETehlCOW0YHvJHbxj+yqR8LabdnI2d2Bfdgroo7ydsp
sD19yMf+LmSRshDEOZX/bkb9maX53Mfhz+QxkAOJiMoNetRkOU902gAdJjY7d/4xz327j0t1X7T+
W+7XoFuqfVZ/xYa8cK9+NL+IHnqTxPAs/jzCKF0pzkFsXYqsJxRD3yoilLYJ5z0mmy7HRcw8PHO8
xz5DFBcFFW6ZHuRPAw2sI9Bk9jVoIMnuCkDhAxsc7ZHBrK6G7X3rTn4O5IYQfDft7AoBde1c/SzW
p7I81m6ACaZ9mxiv8gJ6n5nPS27NDhFXPbRzg/M1NPyq4kxQ2PcamsyszX1Oa4IisIvXPHMaIt6I
08kZnudOvqDxKTdVx/E/MRsBdzdQp45dnYPZB9ozoB2xA/SAttE5UOO84gI8o1IPyyy8lfaSko6L
TQcSpqHlPyIYRkiC0mJlpNNbiNXZZaEv1FVb9qsX8/xNjsYRWRyruQc4mHOHU6dMqJgN5FZIMBin
PU6djWvCMECzECrn37lzywpc9NUmy31uIDg6m7lwmjOHpLd2ZBgPD2Zb+/KlolaUWSIPBG6FKw14
xS9SGrk2prO8O8+G9TVjGFNL1DJhcDhqEg7/sxOzUC+n3kdiQlgLfPJoDatBjF3BwM2IjFx7QUb0
JPQnVHc51REwxMmBHQY27DDr8NFMcBR4hj+vdeeSrNXR0a1VB8OsQSnaIYxr6Vrn9E7XlscPd0N4
aOwIYAv4WSJ1LFAgwVtpPmifQFZaDd5KhPmSNfcWLBQfa4hewUN/9A0SA0/RfS3qXW6rg1nYT6SI
zA99keN3MvnpSZWI451xP3aqX7urrPCs+zbNz1E0ojJWU7JhDnOVMUmsoyaQS7bFt6ltVtMg3uqg
eGPP4I0chwS/LFjfoPXOtCibrRN6V6vpL3b36ua2CVlv2ISZRhcflDsiKj+wenHsN+vHiIbDNsr8
S7+ofQHkt6Db4yfSpan0SGShy0FXfOoECF9Yf4hg9mFsoU0rzY9sZiRvExhZDizmvTSP3IQsK5m1
jhLvLyE7EbtADDQxYLFWXbyPU5CVko5VEWBejsBBs3EbXGF3wOHgkh4ibfZqAvAemdthAwqxRhlF
/UzCCxWBTT+SpM8Gwdp3SVuQMyWkE+Yfz81oXWubdrXAqOzMuUnwC4sjjal9YNEjFpmacDQN7Z4V
dhcaYbgzUCCKHhM/qHoT17vOL11VXrqQyafXlfJKyhF05Q4RdpACn8/oUBUxO3vS9pgLgEaZKc6f
yU52dl6JQ9TQlu+ZqM5O/5nVObCqhwZ33JqzCyZrGwdjbGXnMh131H45SaOflYgQvQIkri3ar/UM
xq7WoB3CyNoUPgPJKqc7Y5aMP8YSRkU079oyfi1QK+TLdD2q+oeSTTouNnIJr4I3xoD9XEZhvu0G
NKhmUjxXAVUbglRkSti6ATX683BOTAwokQ+HUXjVTeXGX1FKA9+IP67jQD7MRn2ntPnR00Zb11E6
rTKCH38/gxRYb6oCHmnMTGHjM0ohxEYXh5glM7IF0Sk+wq1uwuwYFzFLOtkdItI7y4PMIwtG4rbI
flSnQdDCtetQ1Ddp8gN6EqkbCXIL+fGA3mZ46Yk74XBXHbwQwU/mYm+zJJqmJHX6nfBQzorq1qfI
mWKBXm3Kst2MHXNt+VABBzM4xst2lQpeuT7GI1U5elcP6t5MhxOayONAZPUtncafhsqUcwEBjBYR
ykRkcZSPUGdLfzxPOZYxV+lwY0OnRRSJJIh8BpYb2cFukWBtFs5OzXHPLtRH2qtxZ0AHaJ3RXKt8
+Enn6m2InHJLzIiiQuA21fOmxw4nLc712gFU6RSIPTLEPGF0YVTE+CFIF402DoglVlr9EyJ+LSE+
3XVz9VHIfOLcpB6C0cvPXlvdRUGD1A7iYJq35YUp2Vsjar12kwSCkLGKIJKvOL+g0GntmThUrkZW
Gm8cNae7KsgZasxUoUFiME3hlqvt6VxoL7txqBwLusPTGJmcxqpxL4fywDH6TAgj4/NZiPXsqQQG
+puNuA93qHtQZnKoaQd1MGK490Eyzem4J4qP1cQmfM/28d2SDzikyCxl6eRrO+RtlqgyJsjiyFuE
YAbh05pJ3I0HWJ0DI8/FA5DQ9kAHI9xYBMeQ58EFwRsF9b2fxbfkvkyEkbDs8jxE1T6BQmeHq2pK
JAR+iZyTmyhwpsxYxGOETuzyKasq1oFStwHb3LibjVgfpxTO0Dz+EKhbrsa+C3Ye84ezMI1bkbnx
BZ0tkBzSHsPU3hF0ngJ+wD/exNCC8Hc03bTRrcMZu4EWyHAN5diQ7nvsHh3OmE3qoEEnSHQkjZQ3
P//2mGiUR7A4cli3/Oka2WTFscpG9NHKZcFArZPLkp8nOsJt4hslYXpwvObZq02bmViyd0aW5n7y
74syvpUFghaHcR8YD0rVBsxWH2cFHZL62DYfMvsQjSJwlVIvnMMAeYH1NdXulxPxPLoKootOFmKi
m29tx/wY3fyxq1z8nVX/0no4yucKSqwEYoF+iJWbjkheIJ8Lw88giFAZWvdenn+jv381Im831NnH
RG1BGGZw1VENUWTEGQoOn1tOoF7oGn2aLNiJ5oAgq+qfi16us1oxKESsvptIKH0ZnQ6ccz0d8cxc
kOwj6O9rtc2r2VuTEf1i0nle5WbETgJucGdFsEt435Pb561dRPPap8eextjqO/Kw7aW4GjAtbIs5
RrHeD/uC0eDa7jLCydx2ESct3xHgsczjR3MQbK0oQf2lZRu0Z8ZV4wrjIKt6jmzSUtCelPkj2xSd
axF9lGlyNzd4DABwfmNXQFgKv1X0f5hBbJApQDsWPQmmufc1FePT/6LuPJIrRxI0fZW23iMH7oBD
mHXX4mlBzaDcwKgCWmtco680B5sPGTlVJCMm2DmzmloVk/HoD8rh/ksEPXgjy01ZI2mV43UCj7+y
tUtXO9QGEClNNvDCSYbmOi/ypRXSMF0lZOXVXbdPPU8dfdbpf5bTB0woKLMaXANIsSfaXCNBh81I
PxS8HtmQMDNumD2kOqBpNzY0+xGgO/XO3Een+rXchj21JF4ZO7sSQb4eZdHW1aNH8GLKtAU5to3q
Xu2CWA0LU5/e1+mWFHBv0ZGgMaTksKW0IB1LLEXIyTkkkHz072WYf7cTzyXD25u2FD/dloiQ+7Ti
RZ0RnIQeZx12AdJqQoV6xwXobS7iHMvgpGAGrRyQRQO6tgqcjZILT0/CrhcOGW5I4rhgUueSxNQS
ICxgg4H68CnELsIe9CIJbDCnyjzXM3nXVYg5y1JyKmy3WiC19kGQKdGpBVVWyDWRuGI6GFFWsu4S
OStICsrApekrViz1CoyEnQIf8nALBwGqMekjktGc2RYfCFp78puSLLFMatGxlUQL4PThKqQ1CpHh
aKFmXJjm8JBktNzYZnxvmWW1N2v/SQ9xVmrshNt6netk4VRN0e3onTjzRqrHquqbkEDSUIcEKPin
LdtdTEbZK12yA4FYzoORuk95rIi2Lc51J/rWBqigY63MiFBKlqwht7VB9FZPWge0Eqy84rXK88+j
QbeFwFwJ4dlvOos2pcahAk4UEQIG0CAdOUwRaxh3Cex1bCIRiULemw3+5a7XWPWxxXZhiTGqdcx3
lUFuwnA+Wbma878vtRgnVoxSWJjmbdWUDhfVTpZB8qx5b0lsoTayBQYCUEpCAnH/VtQ9Mc/iWAnQ
ZPldTtGx8T20upemQ3AYFEO7tPNiA6OIKtrd1iRuWpr5CAP45Oudx21H0jlhxjRyXHqUaSwzj6Vo
XT5rYXvQjNzdo+c5t/yqOI4Ny7bM6C61DhtfowHT+m+IQI7RQMqc64fPWJhuJxlq+JA05Oz2A2oy
dppjuU+ZOcBW6cGmxHRZ4QpZdkNCMlZ36z50vflGqxfvpc5hdQUgkgzWk8cSftmh74knonhxVxjo
F71trE/Bssighnpk09i+ho1Z8+AWVQdGZZuLJqCJnVnpJk3nBPZ9wkPgdRjNJ8M/RdOz4UKoLeID
LHf6yASG4+E7qRnkFrYDHGNqXEceRFIKtG87AOtCOXhJq8chwS/fK12sBMksFodQixzvY0SYm2sS
c6a+Z+5IC70nlqpuaR7qMUWN3rfWccSxaXd0ZJmHWhYboqCCvWqGF7+iQ16Wrg3wQhueHXTXqOpR
ifXxScLMPLoRzfG9OI9bFwtegTqzQpu7tOL+oBFd1jTXbdXUTCf+yjSVC02yJAV8ESEgQslyAZa0
pxSCIL2S5O9Wp3B8yMisC5P+xq3wDjZaf5uA/pDH5p6bln4Zm+TuVJ7zzKwMFkyb9aIceXnVWotg
yR+0lVesmprbZqLLjYzYombpiIHunIDU8ckgV38VtSUzQU2ufaa13hLevtmx7AAXkGawMtzsOSv4
A0FyW8KXQmgi0QpDWqk1euCo+92RnhgTXR4fwg6TZwwWZoQlwomufGsAiftevPUauWoZsyiHAG9d
8z6pRxQ3suIeHybSJrCYWBObMhVa67ICkq+wSvaw6DO4Jyit3QwgVvkwbpyEmMyanjmdbPU1LN1J
4TDDttapxjEujMrFMucPW5Xm+bpPKTCXrLTCDuF8FjbE7/X6Y2rR0d4TgWEiGstAdnrwFALgSmcV
Dc62mojTydlgrLNIu+1HJq3JIgcD+w3JD2BuDlKLvCHii3bOu2naRnH+1vT2QfqMlihjOxJlxUDA
r7TJEzYClaVRgQbjvM809yhCzF8J4mzX16297o+X2UDeiEC0s7AJLs317I61h74eHBxIKDpSpPY0
vAdw8w6UooJ9r2+asLyukBMRXkGQUzOCkLXGNfurbWsIQuBLWoXrNjuy3QBUMdRaY/cDrIETakB0
RcbKiTdN35hp6kU80h0QMaPXoUWPWzpvjGOcCNJKNtTZQZZXat+xCF+ankN+LTk4C1Pml0l/tEdi
ta3wXI8wc3TTfR48DJrcmx0qOamzS86ylqfPNE5DUFMWWET4Z9hZFNULmgEFM4Sw7/D0Gxeuh+cm
dtbzzVHglYHJSlFSDMNpkD/ovCGXJowT7/3yXoLuFBY+wTwab8OkbZZDy8zS0xbZg/oFROlHwyvf
4iQJ7fPZBNwP9Qkh3Ddl45PtVK3j0O12U0ZtKoHju8QksHny+we7ckca13ZjZuPLAqwtPJtiPVu/
qNzzLnAJDQrr28AhV9S9zoL+OSZdf1PcTxGrlaIhkNcurDOZBPcsOmkNkpVYt+Y9M6hAE9lfTI12
oREditgF2Lk84yE82oPaIWFvEQJamGxcmPk+i14LgdsZnYU/wwhaOWwCwVZ7MpAcCRccSUrSU22C
/IRuPEGZrbQghBGlBNyYs1nj5wHMdVtnOeusHgdcF4CYZu4MMfW7sC0NwrW2bJpIyZKWsy0VJe9U
lbPCktm0smamsdFuRVK4uGdAgvw6D/ZacZMkA9HkpPZKlkwsokgZMSBlYHG2ekXGczQxk+i2CQYo
mqOAXxw7vFNG7yfLsRxOXD+58lP1PZ2OBZ4Ul5s8BJlcVgFVwplDsrrVg9AGwDussPH2lVa9S1L3
pBZNe8RaOm/UCVwExT86jnmnTzzicVZ268h60Uyi/FxVnvVC4NDw22+BAV5QdNktAnisTR5zzATa
uqhSb6VbYCY2cCQEQA8HZcPS9GRTk4/2ZMbwS+gPnimupsLEGb4lQEeroO8isgtA5JUA1WeZFa9a
m1xbLnZVXkBKICRwzNfUEifO4DobMB48FhWO55rQhWAyV1OpniwfbyIWXImBlc0SJNQYA0oYWKHC
jHCkoYyJ/HcS5t6J/64xZS/6naaNb4FR3UWB2rKxuaLP8bGQHt5Y84Inu0NbBUIaOIS3BQoYHPug
47UrCJ0O4SpPnpA7X/Eg2YAlGaHmfphac3+7tqWuxCH71FgNaXdhxLK80Fp8jmZQ7VM4Tiut223i
d2eibMI1NV7AL723d1TxMkARaCOUVRTYiIJbTI9Jd55jzGLzPhAfkGkr1i8cqYjFXjfBe0im2bN6
XEkXxNmu5QtqOtouK+YDKgzW9QSbTpiitsqz6CUYtMssT64js7ubPGQDYMIvuSvpuWJhVjRqh+7i
JarceI+UfZ3gtZNG1awwE9U717LWciDEqwieaAWyyZvJaDMlGXlQnoMUEue6wOZIav64SBvcK3VJ
0LSLlB8i69TXJ+3QmtoNopzngLTKtd939+Pcg10ENzrBt8s2xZ0hrqcRoEAh8pjilAjoBkigB26b
BnrJ6NUk7A/5bFzEd17MEr1CXEv7kniQ1QgilD3yfrft12yoboyKpbrmUVkS1ReF1h6amA1ITrlx
5JC3mIoHZ4hiHkkI/rgKjHWpwqvOuMv1ZDeVYXyCKH/Z0nOMBXoZY+hqaqLztf6pM8RDVjXnZmze
1oKFZBcaB6TWJIXmqwELKvv2JyzT16JC7VN3khhRFa2NHM2sgEuwrZaNpNDPoAm6lQRzWYecWL01
c4QV2XnFK1cbstuxUcXB7vk/YEMHYfXnYYn+u/XJxZ+UdxEp7OM+gUpY+UjIFEN83eoOXCrQ5tDc
eC7QqWWjPXaT+L7M6a6IipKF2MbF9xfg/y42LS1nS+wtOMvGOVOCZOAuCU+sEAU7HiAmyGogFYIc
ko2iSrqDaZ9NGbKUhE2a+b1rAnyM452viOKUeXAkEIZKUqD9tWwvLJuGoxYSQWGzpjWOoBhHCHby
o48tt53foIBffYCzvZZrd7RuaU0hNzcENErvkTyWm05nJFAR1OsoR3l+TItfW/XwPRuph0tdeurS
8axDArai3xsQVzwjaEyP0sXoUgG7c3uS1WGoTRBje/cy61wPk1v7GkzQ3RFrSgJyhHiR6ign78+L
obmYEqvYOCzJDd53LC8nrP+a2hsptG4ZnffVvLgZ/W+dEW+brjPOFDlNlsSE7bS84/UAnZwKq70o
o+8ij3d1fZvExaMdNAEpW+1F7vGV0n5luvZDYTDdlEg1KfNuZuC44AIb7s6T4rvXQwFJ+vBEH4Ft
paQg+WjFEdZtrFZdE0B/W7TkMBETvcosNldZqa27sH204hRApR9OmibJNnSxytXUIEi21yIiAsNx
lLNyhXFfCG3VslRbITK8iXRQWkn900orELu23UgCXI96C/knths7w12dvkaw9KvQseXGRMEUz1I8
kY6vVKGw8GiGb204ce4AERZIOI+JVNMc6IpjeY4Gs4kUG/VCLEibt8RN6KCDA9rWV4YN+ixHCEti
E+buIG3fkIOODGGNse7Zp0oq9OwHZZKm2DlgCZ1zqwPVbwsL6jEnPeuA7znLrWKJoqEiF6W+LXI3
RdFKZITfUqw8pzskKJxxxaJOps19rbTyRpWklmDlbE0yUNrIO6QB721aWHkrWcpeOCxGPAPVqhfC
/DZ1u4sM+ez3I8iWQe5giemWIA6b2HNwg+EyDPtdHzUAYHOK1xiaJQ7x4rEsbC5IVlKKEas3v7ce
J4eunNwKoffYPgci5RWh4pPTHEJ+mTS8BHJDvYzuQ0TshcRMsyJWazaQyW/E9UbLAYXQykDDvxo0
HXWMPRu2JMlxKY1HDYzgQDzaikIHTH8BdiwnCO5a07ZWvC73vPXGFR3t+6lyrzQDjBcDhluZW3Im
tIUfxSfF3GsGt4GVPnFuwPTRODYTtyZ1x8u4LykoYa1QtwlBiASaQtixnCztt4FIePp66OoRWOug
xOGpboYkYwkTkftfE9oJEtioy8Z4VXn7XXEhNl1KW66IXwoHQJ/WomWCkiL00DqyMWyXbkdmF4Vb
ZmclTEoZ9rOckknb8FjXoql0xMBmybQcXG4QCnVG9ZOPWgIdtrFp0IFR/Jxpm9GAvDSkvtXzWpAy
YV9MXSm3widdIZ+MZdMOS9NIL5R/b/f1KdEoR4tAvai80bzvAIsXhkyv2cCGZE6ALVuJWkcqumkV
HF9VhG94Su4ltUnkJbbULQihiFQhAMHtps0YwAeFYSF3umbcUE2WW+nRzvGxFEHB/CoLOhu4neNm
zjstH7OWWXtEn9VZqOdsQbgVivTJfyp9JJT1aGUQbsFN1ta7dp5QnPSoVe2rL0fyrznpeUQeDdqd
hXp1Cu1JFIa96cLou4pkse2kjnDMjInHmNhz8+o4TavWOgPk3Ct8gQeEo5iQPZ31vwn4XFoYWoFI
TiHOmKRdJOOJR3h28GAq7X5gB7GxuvwWued17eoNDrErV9TVZpLtdzngBS1jWjnMDClKwc2WzMEc
6EGQ/1h7x7abPQTKxHVi8OFqQPmTCvoEyGuEuPKNYQ8G84q0aZ35z0xfxIjPMTize/Jpmrv+ent+
MV/NbpcgGu8mkSDkeWjMHlKUpCy92IckJ5mpRVc6oq7CPSKMQLzoFwfW+Xyd/NBitsTXQgwpocTm
kg6BqY0vXCaSFh1jSqa0MU/w2D4nb1e18a5z04eSVUE4+Mdxih/ExJSkDZvceagk2/LeIwXDCJ5j
jffQS5lZxyK8LB9U4V8Icecbjzxxh563YEIGEPmMMIPuAUnNGQujVVRUzxZhEjXNjv0dhlkK/Nru
xu2GU2j6VeHMggq+IrnJbZ/dlyVnoWU7oOrqSJRDbCbLFNUBLxlWp/p2aFAPi7WRuRv3HG5krRSR
Eom4ZOHxWHXm2vEuPKBM1zcvFUklmcGCYVYlWAMUROsdvYQ44zC9xsE92O1334AG7VxjXPQ0+PSu
2FtRtGtlcKcKYhxYqLacGXakDzmqa5bxC6OV28Aevvl1fMhidJzlRSu7VyluBHVHzCaLLIzXUczj
SeqoaV2Nus8eZaTd2zlrs7NxZAv094tWf12h+qFl9b/Xxfr/UV21Q0Pp/7mMdfuUPb2vp57/9dtT
3fznv4s/hOtahq5LsAbHVToN0D+aWDXjD+QONo4AW0hgQalTkprlVRPwKT5G06ql8z/Ws4biU3Xe
zr8y/7ANF/LO1Sm7NoB21d+pYhV0urIIoXcom2u0EdybOsiymouxLVPxRfj9uyJWKUFoouibfphW
9ZIkl3FdbMrTYGUvvevgjp9XVEWDiF94y3cn6OLHEP+WtelFjixvLnX9VAH7Y2SXZjVpAIcrl/Lt
9yNrHXZMOVz3S2fb36brfEvF0UzNUvay8lfRV8PNf+6nA303HL2374dzNZTM5nCtI1W99LbGytjl
WxZ9S+eFgKBxhd9j8+WYXx3i3Ar+7uR6ZaATjnVdr73tHLbbXROhvUScCWaULqolS6X9Fyd1vly/
O8r5cr8bsfTN3vT1a3OLC/MajfnCvmTGXo478+qLkcwvRvrU4AtWZ3jj8OexjTdiYy6T1XzX+CRo
bemh2vpi/cWIH8+mo9sCNTxiAcH60TIoNf54bE3hpgkpXvPZbLdAr0sSjE76lViTYb8ezn8/2sfb
5c/BLKSaQjiubfJofHouJmzq1lg9je1VH7MpZj5Xp39/BMei/Fg6SknT/HQCcV/q5uQ9ed61Xt4U
Oqbd198PID5eoh/H4CACFNLm78t5Unp/M9jjoKTRPPVLcd8/1cv44FyY3BC49ffwcZvy+MV48yP0
r5vvr/GYlBSpGq5tW5/Omd0or62bp3oNwblOd0QixisClJZsutcsjLy74DLaOl882LY+H8bHYZVw
DCIrhS4NSev1x8PsXLTwafLMkqI9UJQW3arBRMlXG/7RauipX5RuYMqVkQdYOXVpHd3WlAukJuGF
xFj2qIADnpJIM/ed3weQ7aX95GepfqU60kMatkQrTQCviZx0Qy9guwhsHj1ME+6VRVbAxzTWNJ3G
nqMwqMmUulB2vOddWM/C6YZ04wiPdnUgphQtV44vej3mVnaJ8onUzNbvJLUleGOvKIMDfgJi1Z8C
WSI1T3MNooECxRjPrGVqJmgt2PhKzxt3bs4wi/s8MhPEnqpPn/yuiF4SiwK93pBJAkujy9fMdcmd
GWwiKO6dlDgoUoL4RhAQJuqUqdC/9R5Y2WBGyZVNwcXG6klHhpjKGv+2NtKDsst7ChEWuuG2x4ZK
TNT6Rb3WEmD0Kqv7O494dHpKyGNbqNjm0006uReZPuHG8D0b/4BRez39I1NAeEsZuiRhpU7laOR/
Ofgbqt7os03Qgn9eFL2B6TmQPXHedm4533MrQe3j4GM48J6sgzWsbBquhN7WGoniAXU+kIWOtsus
2mTLV1iwqfVE0XDdyNtkwhxBkEpAYWzJXqreMSHPRMeEPx9EcyRsRvqdhR+6R/GiOk+9WQhgHiGQ
QBe0xADICtEJnDc+pQG+J9JXAm1HtsnwII05aVcdiaIbEp/RaRUGnrhCYyWwcOHZsAW7yZWpzGDT
Bbl+MtUaXTI1tNy2dio0Iegf3Ae9UvqOSIqTyB3w0SHe1nhrENJP3LrbWMmZ0dLyqTr2FJg620sU
HcEe0tjd9gRI3I1NIWFfrebBHrT6hs7T/jIiyo5kUGTfzaLpMcjlDuy/j53n3rN9GnAjOPHnLtIA
EdyO/L2prd0TlZBZWDIlHsoEooMIJctlB9OFbJvJulia+J2pF9SqU3/C6A9TRtiKacmjpVvGt0pO
7nPf1NNaZCPKxa7tSmw1EaKsNHwZla5fc3PAz9WZ6Mk/Q7G81cZMHXysDCX76I7L0rJQeCly/CI6
Pg0ik01wZWyOFCpWpnFGCSdVlqlHfZdom9vCLqnTKUa7ddaeJtGRmD1dHuPcqeTw4ACWFO2wL2yN
nC1c9uxWXTrZjKF4aCeVnpagUleebGIKo6icATIsTuZ77Ig9ZTqWSaWdoprCQlnT+4M133yUQIb3
bm9V15on5vYfR1MLncjmqybIg7spZn2RRJgtHFGLTTVgCMZiJ5lpEWTuEzKWr42k67Y57ox93GH8
AxPBQ911GHpQfFA4Nc3VuV5iM385Ewcjalr8ZA4LM/NiUVQrLN64moO8uzEiAngTbkNhXhoGe59u
iIKjGw7Bc5mq+uhn2HU8H6wdYQ8oiwrJ1XdwW4/44Ja9akd2yB2x/RbQWVAmzjZxrOoEVYh5mVCp
dNHNDWs1pPkqMaP6NFOWCdmHAuqirBGCmBiAsOUCdG5G0VOZVHnFi10ISBY0PFgIBoiVh7ExCsRQ
fhFs6BYo4IMn0w7WvYaLUU+dZt21mX+f9zXePacZsXZqSbOuk9JYiTRIHgavJapW77R97tPK55TM
lpUeaLAZfUWBlyeBzEphsklWuMgu624giqRrx53nWs2jP7gFlH5ECS1OYgqI6oQsG0dMFWGqpMIg
NonK5VglJGbFIqyvrbjxy7mzjsZkv7ZPe1jr60kLivtaTMVNrAkJumD4zjGMc/noYRnZukNM8LNJ
BxiVRYW56032X9Msmw4A7Uj1c5T9EPYauduR65nrYBxGDDvzHFEIPVxNshzFCjPmbLmsQ4/85KG6
6mQ5ndte62xMW6qnoCcwkgSn1gdaxc8KUJiZOhGhgergNIbxecrT5i33VfyEGs8kkC5uW5LVOvuY
kStGWU8XjmudmIs3JH0jr6rOvFOpIR8xKJOOhWwAa3UIGYaMCskrt+WNl2bTc+IJ/a1sW9qhGg1S
gj6sW9pYjXVjzBB1LoZNZURwD3ypVdXF3j38v4PSY7S/JSKhVEBK+sqQDuT5Phu07typRXRSKq7B
WNcAHaAewVlaR6h43FjSzhX2Ul2Q4oHH3wO78EA7CzxqURo7SIaUKq8trZJIk3w13gJImzcxQaH0
I1jZc2XGfT73kRfawgzEuIalLQ+pLZ3vfedpB4HZ4ju7FpJXTIicDe3Z9XePFEzacgK7/+5jdD93
p0CumkbpIQWuxIa5JQE4JLLKfUjwDf0FoxvsTdW3t+kYec+q7TsiLCw/eqyMXp3yliebvDEh34Iq
PjdYYO6svtG3poroDkVPFJLhnIUneUR8mGvWs44F7CShviqVzzW+hQeNsN8bZCvmdkwDfdM3OFT9
dkYcNEOGe91raeiUZrZ1+kzGh8loMvq6UBWoGJV9Wbo9Rl1JuiEg3XheShKbTGtsLjRDpYc+jEnL
kkndvLYINRaw4gTIh15EuEpaFbw6COsxyVjuSx2FAzTZbYNA55E1P57WqePRS/k9tryJ+lRlFK6n
6BXvqO2VBYm2mH5UE6aneEyN4YbmKIPQOR0RkmHGkgzOeNDWPio8Zn2F9hINsn3FEha9Uqfn5f1Y
6grgb+zRkIBXE3qTjuNDN5rNNm+TvlyP6YRZOOyKU+UKEDlWCOWLgeBoTorLEbUHOAvalZ1U6CiB
W8NtXcMojvCk6NiJjaPQywAEthtTnU+9MZCtZyLXWKZQXJeZnpjHJM1giBqNzGE/1AZSp7pIUnxY
NiTWWJUGvWBXUiAsSd1zzTdbhXs6Da5NORCHmLi9sR+sIdzphYpg4KqSJl5cL9YxZvp4sqKh+S4l
ExUsmKKSIrRLYkBYW38LWsMw8ECZpDIHjcI504SEViHSA/hqhZM/k7806QvHdYt9xcvkJPa08Z7I
BP9MavWc4lnZxramdRvRlPA84MCsq5Ml+ndoLp84mmCp8igmXE1ziHIJuqoytpNe6w9FOmGBKiyc
+Ium4AMUP43gejnvEGyBNTECcUb5LixIeiFQlF8XA0bEh7xOZPw8dlXZno7IN4I9/GhoHiILLZck
HGRNrEbwlg2QldwDPYbLOivNWyT+zqEoeMy0vmJygbUv7rseRcQ6Mwz9tZECslIiSdoEnZ44m2q0
yThvc+Q9khCjnYM96iZUim6bachYP2teXE8HNUmDrF6jTI50IA72HoAdE8WQEjdH0+Estij6erLQ
GqHJWqG2MdmY88K7l/0kmCvHGFB00dmyOFbgoOe21nuYeiLSWzuckcexCnCujFrkPrqIQpZIN7D9
8A1OQmmx2xmcmU8pMISo87JgfXQuDJMXBJJhuTPYD0xnLC+UezfoRWQwT2oTsqhCVyy91cC7uagF
DUOZTI5UPOBz1fCDe/CJsCmtoQuC1GpSasceh87kU19P6PN52ZFFR8A0Twnd5J2+D8Mr0RC/zyNO
0qU1X7iOzkcS0XXmMIKv6Qxy0yFdSd61Bes9AvkEev9TJ9II4KjCccMTRLJiVnenZNkRtFvkFQJn
Hnq9pkkxyrP8DidGvfKl676gFwasDiSy7EkD2tHpXOycVEfbzRqc9px2kxdjscDvWpx4A+ErYYVH
0nEtD3x2aKkY4xPtQFGKg65+B/s8HazejbYkjFEV2ybuTiZZuXGyYNgpAs0XrkWJK9x2SizAVWuN
m94NdtR+EW09avqJQsd8wfIdPs0MZkNbjnbQScOCailT9M9OixAdCrgM7CXZ+86rXXH6es/J7lnK
oqkmPMKCynHTIoQy86J+aq81USuidCroaF1F1beYpeZZ1lT4JDp2PsjhycisrSICTqfjPR+J8kYv
FpxqitXPIseRf0nHTX6gDzVZfbEN/3nbr4QLZmjrJjAh7NbH/XA5aXFgN68UQ15Zt/WpezYDa4gc
vkP637h79dV4P+MyH8f7hDk16egrq3kNb5GS0HtxKq7ik2mJ32LV3MAjfLHf/xmY+TjaZ1DDIFWw
bV49dK+tU2ISbtYFZOEX5/CLUUz94zn0HdKyW/WiscgqcF4t8yvr0G7zZbzkZsGlyjuw2f43UMqf
IZQPR2d+QimzipYHa3rVt5RwQPCj7V2NN76/pPoF2oD9AfAoGmIQrx+n9X+Ayvtv+cUPvKT+x3+8
R+k//fiP8+Itu26qt7fm9Kn4j/mjLzyMVegHzT8+/sgn//rLq6fm6cMPa0zYzXjZvlXj1RsvVj76
4zvM//K/+8t/e/vzr3yjevc///2Fjsdm/mt+mGfvUXZQn3eXdf77f33u7Cnlc4enNpv+538lT9nr
208f+4HOa8JWfzjY93XSO5SC6uTm/QHPgzL+4ViOa8oZpTd5zfwTndek+4c0mK5dlLq65bAt/Sc8
ryn5hyV1x9GFtFx8z/Lv4fMfHy7LQD7mMJtbCjbAZiqbf/8O0J3Dh8esFuJVbrERrJPNsMuem4Xa
1nu6cm/0L2Ddj/f9z8PNc8u74UIW54UFkfXqNylBXtUh6YwbY2z+Frr6v4dRuotNUTjMUx+HifBq
AGZN6PqLy8RYxeJkDLbvrvVf9/MHfuHjo/TTGOrTI5wYAwBJwRj9sl8bm2yVb53Xeuuv5+kQmi9b
h+fqoiu+mDp+fQb/eWjqMwiq20WH6ZhhxaVOFbJ9kzknXxzar2+Kf40hP54+1xzCDPRGvA4bREb2
RuzwwXxDbjstsbA8+pv8K2j3I6/w18k0LF0g67YMw/p0G5qpsGA1O/Ea7KeNvaFcZq+2/pKK09WX
xND87f+F5/481qd7UHcz/JVNy1hx/w3/BBq+7NonAdtwtU1IRmJWhhcmVDxP942m9yxkMiRYvz/H
H1+iP3+J+TK/exCyvtFA9mrxisDsEJj9xSgxX/5+jD+R6c9HqphkWEG4FhPNp0HSvh4ji7TMV5i5
Y+45+2LUqfMsab2loSocjlNlnozOuEH4QmKvvwkC9X2iuXBqutvCBaLUa7VGWjkHzsxl0pZz6Ez/
KbBwfleokoqJ4l/dP8jYrVc5q/CllTqnZRccekMj4DFcNTG1DARbGE7zPErSbNlSkM4AmBKYF042
3qd4gksDw4MlWBYTFYtq3jxSDLyzKsJrUYCcRjkwG7skEYZs3whDA9ESxImhaoo4GMeuL0kgPk3C
bhdnJCB6w01U4SJ01Gk5TKT/NktpNmdxEx0H7rNFIrW1ooMyCtJ1iakZ2cUBtcfeNFMahfsdS7Uz
SI9lNQVPkSB/7feXRfzqZn9/WT69hLGDNLJsmDnGg3UArdl4G+2SJurF/+XN/n6sT4s1SkDZHLV/
jlXsZxYUMHoplnIxk6Bfzom/mpzej/Zpqab3ZBq6OqMN52R/lk9gI/B26RL1S3uPQze7StbhRlz8
/oT+6llSrEN5I5qmDhv+8VkqY2HXms/kwT9YNAK5aP3Fk/SJTP7xuL4f4tOcobRm8ruYOYOumgOB
ubvime04BW1LsdZ3EmPAw//bMX16dGf+IvHHXrwCLPIAJ/HZ7//+L6/Uu3P26R4sC8MZuNfFa9Pf
kVUx9QQ8rH4/hPjVG5KAVsHSAleeIT+9hU3iCxBF//WGROW7oqCXKIKFuML5efDgjUGuHvLd74f9
1ZHNKypkgIZrmsanuyGrYJgATMVrYaN3jkz23uzI0eX8fphf3hLvx/l0SzhFUVblkIlX79TbkoC8
pId1m54Eu3KDqXZVfHE25z/3eS7HkmQB5ekOXQ6fDmvSDDi7hMPC40flwEndfbGg+eV5k7Cs0nAY
5zMjndlmmY2Gpr+qhs76pJpjUlewPPvfn7dfDsPSdr4yOuHEnyYkM01A4ZCVvkoTI5djk+d+27V/
i/v+8bha7wb5NA/JBPa11xgkpvMjAq1MnWltpOFXC6WfLwpLdIhvUykEJuqzusVge5Ikhp2xBsSD
hPq72Yuds2JeiA9ERe1I7tiIL07gz0/VxzHn5c27lYMfRVhaI8YU6tkKIauy24hQolJ9cT+I+Q99
vOM+DvTpjpNdTeiZYWWvxNKdzGsy4ly29jba6Qtku1/c3l8d1Xym3x2VHkdFZ6KxB5B7Ncg9FS4d
88LfF94X1+yrSzbfn+8GSjS8LoXDUVUllreWhO54/fs7/JPmab77XIRYiEks1zFc5r6PQ1ijV3gZ
9i4gEiL4iRrtjwhY1vPOwNuERJWcQ9Ro5gYnKvfHV2vpnx+wj6N/uvfrrhSqw+CEqoQqlGY9l5No
T78/xPkIPt8a74/w08yOdqatlccRNr4OrXZumOex161q65Uwyi/evb+6M96NJT/ts/p6aLU24Xgk
TRquTfBmj7V5j67y98c0f+ffHNPnZ1knJVgOyZi9trp1YhEZbJOVGhKuNXjXJiVJwugOJY3dvx/1
f5F2ZctxK8fyixCBfXnFOit3kRRfEDOUhH3f8fU3m7ItTA88bZ3rE3aEDyNY7EZ1dXVVVuaaOyqC
8FUgEIA6on1FNooqQpP8RwXyull/nlTGMV79VAsDlDtIYO7vk6HH9mXNUc4wOoaUGCJ22wGI5oD1
vhfI17jaxYU5yjOqSk2DBDy5P8BUs0F5djdW0YcfvPIy6B3AaMNBS6o3nCIKGQFk1e3/GFYpN9E0
0LhDVS7/0YP7JM/eW2WfaIyygsAyQj2+60ZXZR1sWT8wUfKF8hPO6HKB+Es79g4UDTftYHVnzr3t
I4xPqFIRnw8BM1IlfEIZctVNsEM7CEhdJa9tHkNLt20x/JHOpTG7g95b1cJdCCNZCIGfkeGQq+d5
8aHIX7AIwBn4Z/jExx7Gs2DXYIoGN6AFFn1H8znGYohv33BGlXzOhSlO9LsYzVo4owHQeQSqKnUH
gBVmBz+L+W7sN7f3bjWCLFZGVr4wBygYhkfI3oUJuih1t+Fnt5HAjdn4jgY1a7/ONtl8vm2UQuH9
67ZZWCXes7A6iRxYeCJ4h3DfOVAm3gjA9EN30VTd0iNze/EuZnxC1ilXqaASkWKNGmGlMojejOGn
PKMtAvnvEEiPtPipBDsF8zlzVDCi5cqTApfbYrFUeNEAvJHqCaecS1ygxDAjnGzQ//cwLG14ymsv
7Cb7GxiyNjrLMp0NGZgQBrwXNzrAlCImwC63OZblohQH2T+LXn2Q8ZD28ZDWTRx6M3JZ2RDtSbQx
an8xR15ATFb0z+G23kobKAR5nCduGobDkr95eT5gxuAFQ9YEAL2RkVPhrKg72c+L1j+PeUioNxKn
zVVX6eItIFzPHMrljLucji60QSqSoc8PajuwBJylAMi2e3Fi1BHp+Ez/fipl1aGw1k1S6Z+H+hyD
04uwy4/b2weOtQYqfk2GHBaSgTVUc2dCRFvjGE9zlgEqaoHHvw5xicHAACl6oD6K6m/frvQ+UZFK
i7NwrMg+gczjSX+FuMmb+APkOgSNn9xjblv7cXvTvp6nt1yNOj5Bi2nCTsSiMiECkAPaAPo0eHis
d3Yp9h+5GorgIJjCl1INIZKa6YKjBVr2kgfbfhagsaQ2KOj1A4jH0lgVwbCnGd/EWklaqCWjTdro
ChhvtQmK9nUrWnzbh06GViW4kRPMlqHcOAgHP8JAN2KIhmLn5G+jplbcocTLDdxRYLao1cBStHZE
DFMg2o56qoFbw4DebF5jDhf8Hp8lV/CnXgTzWMn3PbhBwNctiFIA/Sd1eqinQntOocYQgHgXk4I8
DtgWKjIQXs9KUKZM7U8dj4Nt086+h6FNDXM1jWZBNVuAGggXAHHax7umlAqvmxoi1TCr6GqDePu1
1mbo0IhosGN0SLPKMPkuQ5zXE7sZ5BVDIkD3GaLqSjOANCnuO8bBunoMfnmMjNiHvhQ6KvSbJgkb
VROjgDvP9+W2f5g3IM+wBbR8U4djD1OsBFvIvMiCRNDxZKMvg22e6gGmVASc453uic680Q+NPdiK
FTrsju/qeVM1RUMI1FVU+S6NKUAZhgNmyc5T+aNtT5nKKEawfj/5+eKC5js+7cEagaBnnAy4olR8
u324VqOepum6qGto5dFXE+drcS7HnX+WQZQagq860M+R/488ABMLBq8ZggoXuFyGPkMDJU4JFg25
Lyp5FpgLv0GDaTsf2R6wcgGid/fHGHVRiIoP3GUJY7JHiob9RvJkV9ywEpm1T4NXlwYXA/EInO1y
TXkRaB2A3ca5B73KBH16SWHceFdlQnJwQAeOBisxhN7WpQm/6PgsKXgDK5kc0Oy60EIQXzQP5SEn
RNfjDrxQt91h3aQuY+YKuh+CwFOnJwZuGTg10Ti39uAINtDFmNExQRBMyv73hm0wXs5XKejXGhcG
qesk0sIJ8CysMd7mL8p7sgl2oE81RzBo2JjV+cCMPOMGW/MPAYNlksyjrgwViMtdbRA5REjXG2d+
F20gmulB09qd2Fkf/Vj5WpmBARcyKAeCLcrpO9xPshYNcBC3t/H93OCpRIucBD+wyaKJ5vBvbJjG
qltiVfh8Oo9uP1n9ImJIAJGDJGA0zjl3atP3PvtkeAj5s+nbmOR9/zLwld8vDFQYG9H0CtsXb9OH
DscLjC7IMAE5YQ6prQWnpSlqB+cItN6Tj7Wo070Y/qy0z7Fg+R/LBhUtEkXzey7Echo04gE8tjE5
vzHggRnmt0CZaZVH5nuAeNitLaQ8EJPTxTzNWBe5ogS7OyJRO4Ki7x4gTI/0N+3b32x9jbogC4Yi
y1dTSIaUF3Fc5sY5atUnlesfIczjKRnn3TZz9bT77fF/7FBPj1Ztk1HQK+M87UC64IwbwUufYlR8
WbH3q6B2uYMaT4ZWEXx11E3oC0XR/d5HLZt8tTZ0+NfSLTzMiKIfWjoGmv9QU7B8zE+CkhpUWPg/
rPnJ62N2+QfQbpMVMccXBj6h/yZoL0HFeF5df7LL30+5CBSKhQJYTsTh5CAHOx+ksz5oIG9/MNYi
yM8XR1lJVXCkGzAyYQZPftIGxiJWgjtWIQDIJIvAZaA1c2kg03R/1KFZcK5d/SN5bQ9A8XtA175/
hXfobDFfv6v7JoloAiHVkCRMIF8sidPAShZNOM5+C+55sH0J7eAGscHYuZWcFivDoCevAvUq4BF8
aSf0Wx6MqZNxDl6TU7BpMK/LP+v3iINW5PrO7e+0citfWqM+FD+BBSSoEDAqzC9mm3kPtIIVvkJW
26k9TPIwayXr2/hnedQ2NpXStSMm+c4xOAQ2pANR/JzvuCMkpxzgfS32vbVqURZxUeK6BAifureG
PuIinmvw4dR+V1baUzzWlgYWl9tbSTzuKnD8MUMjr+YG+mbpUGMnQe1qDEDFE2aS3upDyDnJb7eN
rfv/whp1gWl8HIBzEdY6BPrmqfI4KxqsHlOnvgnQxoYDTte6bXPtTOOVhcxRFhWgB6kvB2K1QVG0
DPsoq55UC1Bq1BhxftWEArCVghMNMk7a9yNNAwRGMKBztkNJ2zGCifGVrorlGPwESviPCdrhJYgf
Nyg/nd+Rh1YW/1pZYFmzBchtWMBOYON+PN7et69eEO0ZQEuC9hT/EdF6uzzRipBkQoEb9Dy6ght/
VkeQjYAR93H8MRwLD7x0FqgYMTA1vGkPGC0RHYUBRVlzzeUfQF0pWQescOEjE56x4tb4Dhni0Hgb
EmCnJFZgJp/oarFoMQLliBlvfMnLxY7cINWc1uF8o3ME0Jyw701x2zrV1jcLG9yoDK8kN/8te1SW
j6Et0OqIsAeaQTNLflbVo5a8J+KBF+4iCE3d/pbXmTe8R8fydFKiNOhHTM2DldOfUuOsafF7B/3j
EkRIZlgXDjya8dVWD4MBawhaoMujs3xDT3StTQO4TfliiNCMCEPGatYiI2g1/mOB8ou8adt50kKk
AgLnYgoV856fYPD72/7U15FbmKFOdVBEBUjgiRl3dtMfnRe7RM/oIdhyXoxJWlPcBy644m5/qtUQ
uVwdddJ9UTJ4HznCecTYyLZ059as8aSYLcmSgINAl9tmucfahsoqAKNf3CfotF86v58IeQBOPf0s
IQ2pslOIlwyrkb/m8AsbGt1ShNr0NEBB9FxXR1F5U9PTjNESTbuLQUnHvd/exDUfXBqjQlc94KE0
yIZ+jqe9Jr0r0eft33+FSiC+sTRAuWBVKnkpopx5FiDEDEleUNqDPc3Dkxa4hAQa7Q/Nyzg5YIUM
UCcIXFb4YC2Q8s0COFUIFsJJ5gxZPZfdqVnAColrQQPDqjreFDKqVHTQmFN+CrkKm1h/Zq8Ydhxt
zSzdp8CZPT80eegW2SRhZeV2q0tbmKUiY9BkYKnEaPu57WTw6Ikmp/0T78AIAeh0QMyDLPzS3SO9
ENRSlrGwlHtU2uoJWFj7toOsnqiFCbLIxUNiUqEEPGGi9Nx3GG2PdxkkXSqc5NtWrsCvqDooGDRA
KQwwL+Vq4MBIG0TboKpOyv1oY77aTbx8w7vks+iMRsq1y1O2qCWlYir34JKvTtozEWo0Byd9wEQY
/B3iBAdpx9uZm2xJYZFZHiDH9eKyhGnysgVLiYKysk4d54Krk7HyYVp+nBwMx1uhrb4gGDrhTtoy
tpScXMoWCoy8LoCnRFGuvJ6Lgjrt46I8QSrgRJ7skYWx99cWhQ8EXuu2tSs3kTVNJFVm5FhA6tGJ
o6RCbn4o5+okJaDChSiSlAJBL88MM1cnGWbIc1NHDEdzkuaWCSFHmILshf8oh2f0Zmb5XTQSi9MN
htev+aMm6TxmDzQ0N65AqlIgRVwdVcVJ4DJgpRQXQuEQZZahBNdADFJxWsJOogIwa6qhDv5AIyhY
Z4KcXvoDLv4GibpohrIZ/dKIilO8VVwMJbqxCz2/hwC04bi2p33Rubc/4uru/lm0RHmn3Ncd+lcc
aGlKlQeXcfcJ0vU9NJV3rRHtbttac5jl4qh7R68r8GbkIVRQ+QewBZqj9H2Yzv8/G1R4FDAt3wxJ
U5w46dWX/Jd6ku+b7PG2kat0AC4JjRpJEAyctKtjJkIDQEKRuESZ5XvfhJYIMtYGA6KZDjGjBIxf
4P+7bXHtMymAMqOBoMsoc5OtXYTkxkj9eQDj8ikuX4rwFwgasXv7uWFB7K4rIVja0hD5Q5aGYr7r
5H4oTkYISnO73BKAgwHhnC25MEOHdWFevw2JQYFHToIwiY4i9cFA+pOBjxkfLD2MtmAnKPpx1gih
pcSDXI5JwA5pVjkswMP6Qhd2qRtBjfOar6s6P+nf5vd6S0rfPlrEprSD5smeVeJcc30FMGTNIM1F
jABebqsyK3xaTWB/ghbBQ6JLj2WZbrI8ZJUo1i4Agj7GTQMQBzqjl3ZavUoh7QPhh+h11j1gTj3o
FUZezh85D1N8P7m/LriTz/fHID2+ygNjAclZGOxd0gkEn7mHZ4YNwSxXQPpYHwGCY9gkX4aOkUuT
VMiKQU6iYiKc/6iECVwiomuo/+C0AeODnotkaCArpL5WCAqeJgqM8pR3sw0ZGKcpO2eCTKAwTc7t
g73qh0tblB8Ord9hDi2sTjmKI76XOf42fBstkgeVHgtN9NWcp/duaY2KI3hF5RhAj5Bzmb3dvqBe
ED01yEl6MPBaeMzz77MjmjJkOs2G0TZeCWHgXgRtGmBbQAjQ7c84jsdOAx3zSQCXuNI+NPMjSNit
ZPIZl+jKWQPbHRiyeUMWhKt7HJo4YT7IannyIT/RQN5ljm21TxiX2YoX6jjNBhIfcFteRWQhBTIk
5JXyVEOMcTScoX9leAbxY+pbgdsOqQhm8sAQSEMftJGP+KSukczVkhPUwh69zgckLztQK23Synfk
Pjn3nAHVP9GtE4XlmWv2Ea4kbCIIFa72MSpDcI73Uv6VuKpwksxSX7KthLktVrHs+pNhcgJjWwa5
2q7LLpWk9WowxnDLGVpiUHlR7KiLdeikdNxff7dLU1QS0uUFFJxEnAC5Obf8yyQzXp7XfnH5+6nY
0Ung95jBPnVCPW6XK8oDZO8nhoeTiXDKNS6NUEGjaPxqrPWR/5jv23ckH+kL1J9MaEc+Td+1u8Dj
vk3g/7BUZIzdW3K+7Zisj0V+vkgRhrYImnnEDurcYI6xO2J8JzcY3scyQuUh7Thh8JiD80NJZA8l
ug3XNJDJqhlmrqq0eE8sHY/8fLGWvoMQrzzN5WkaI+h4zs+o2Trt6KfQeRLfJZ9VX7wukFEGSWq5
MBhH8QQRdUTBTAMkQ7TmrWCOGKrmXisASO3Y8Z9Yzc11m3iFohOjamD7pT6YGss4d4NSgZ8TIqIJ
cAvzGcIliRVsSWEOWk+Ev8i+7SXXXS5CQgy8BNAgpH1HdwtzCCt3kSxVJ7AXuQR7EtpzZn7Oluwi
E/GUH/9Pe9TO6l3iC0ldgi3OCzapnQAz5yNgDe5kiyZYmGTByRhX2sqT8XKNVLolFJwILic5g03J
NTAYFUhvvQVFC5vbZvp3xgrXzoSCUIwBbsm4ph8NQFkOhT1YI8S05NaGIEbjJR4gG8lOsEC6YgUu
x8IBrMWapVVqX6cBWs4oOZWnoccAdgds9xCJv0qRexqbfj+O8iNkdPEvW/V0e71rZ1MhzoNnAcgA
6B7i1EdQgM3hthBb0rhPtTtA6wMsgWCaArPTbVurZ2RhjO4kQrh5aHi0bPAlufvZRspncXe9Cd0+
R3ajd459PtYuiqVFKo1VJ1kdwQta41RGd2DY91Jbf0gsyAgCnYVAMOyHgLVKcvlcphQgAUdRFLTe
qJZf9foaMk8Kzq/qBM0b8F/jxepgCIKzfNEa7NoUoPMGrk3GfbF6SpZWqdsqU9sBaLiexB/eEi0s
cCOD1EFyyiMr6lxvKhIIrOKrEYbmM3UgkxZd/CgL6lNRhS96NrxIQ8lorVy7pSGjlCfyKLChAEbj
X4Ouicu2iSFPmhiP4wiqghbUNuhHDYcUEiKaprESQfHqqxkApAqqKKG9B4PUJYWMqa6CEftXOYPD
nxozfk7fjMf6KXF1CPQwHj8rLxJDFVEDEAnwFp036rpopo4DLy7Mtbbq1Q/Cpt98gjjVqp/4jfrE
OHfXHglPFA0NjJ6Q30HT7fI+HKpeT2bwx538j3KbgnHs2d+qh96ClscryCKaN1a7iL6XZB4ZNTC+
WKIGYOTVbaiUoLSIuwSyZKDodAgYInz2X2RTf1Z2hT1tWNgfUPJcfr8viwDNYAodFPRg56fWKISt
P0OpTDkJrZHswUCWPERimXp67EPTRIHzZBD0dMDBPDwGQZrc17M+Pme1EBNdDijalRBUssoqww0m
QJq+S+Xhm+7PEPYbVOODi5rhOUv11IZiPBBn0+y/y0rAWWixGK0ToQymgAu157w5g2AQ4KCfGEqd
wV5W1w9VEqmgU0a/ISb8e4EtNB3UkpQ0sEBKrBy1oYVEV2voL2mGOg7EflGHsiQVikByBN41OVNq
K+1BrAHonWgWUBiHsDA/ct+DSg4eW7wvtrnRDRuhSYzPNsCv4IJafEjANQtlME5+V4dO+TVGJTRS
uFF/beUAbj1nEMxIsuQDuq3jJ2Kldg/9neSp73zwK1Zg67QgVg6BIEHHhJOQc78AIIpeIBDwBAEO
5KMCBBghvBRsoXobbEYDnWOpEA/1UBmQGpik1OPAJggUVtTYaaGB94qH8m7Ox7Lbyz63b6IodbNE
ix3Qdbe21CVlZIMKOg4tHrkv1BtVlICbQeUfDEUH6XPWv/O95FtTCc6wBJBlu+dE5ZgOoKFQxXmw
NB0TDNGI7qip8Mr8wM06+st1kbwNmSzfGdDCNdsqCzfAIemOok2qqdWj4hSj0D1DORW6f3oqmfMM
qcUoLMr7DiMCx5FXfQsaiBr4nqE8nWstxtv7Esrgg9weBA5TWaOEOklARDj5TsjtYYx0J6tTNCHm
DPTKAkYJywChP/SjGR99GE1jAnMtMAXpPaI272L8e3ZSzBc8cV2ibepqD6l4HRjYJvShA14qo8M3
0g9h0sr9mOUfCTYDnLXQXhl8t8bs/wbc97IJmtceQobQOxxaHXoqPpF4mQPOnqNaPet9Nx67JIF6
XCpDCDHX0EHumgYa7EFm+bIuWPlcx27BQ8cayoftY6K3n2NaonqXNYEFRtvWynP1E/SsNWb8oC56
iJWud9BrHL1h1EbLEMvsMKuZ72ZQ4nTkwIBeew2EjYNqAefKfAo9oNKvP7k09e8ywz8bpTSAHjPy
D5zAyU8cpAAhTa1XPNRxOEyUYKZQBesMD/lYlIS9AGN/4JDpBzCb5pg/McRhEyRx4lSq0jqFBo2l
ctDrDZSCSsllRFLq6vuKMiQ1RKKPUArlgstIWovgtK0mTTql78UrQXuD6tyFqmbjhk/+nt+wAb0s
i1RmmLZhWvGFLp364mUUrUBi5iurFqDDANgwUhb8c7kmBBO4J+76k/Q8okib24ANPUBjtUe6oljp
B2dL329vI5Vj/95FTSPyHbhxUfi4tDhOqEXEwiCdeH4jN/c8NI1y1p1HmjiLLIy2QTd5grqG9vTY
SycNmSamXr+V++ABxfUd87VJ3a5Xlqgcs+ilEacYqyHKDDyGDkIbyKCX0foiHLCrt9ubt3q3Qt9F
RzqnGyJGaC53D5UsWVLTUjqpx8kiTGixm1nhG2S4vQLQj39oD5zABukQXtUU5UqU+qYpyPqiuxnN
g8CBEwKRj2S2ug9cmdVHXt1QdHP/bZA47OL5DrLpAF0/GKzfVU+2oHm5x/28L1+hCIfxJ2bzmGWP
2lC1L4U4qWCvdwdHttAdsdu9bI+W6BJWyIL1AVcPHJ7tZA4UNyYNpuEz1Y8bjJ2d/CNkL50EaoQA
z0+Y7WmPm4E5DPiFp6KOAijJwJCB+A3oDg3TCwd0fkD0LJ8geYy5PjmPQjfH1FpvpSlYv0ylKjmn
VDIoVqYdJL4LUDRvUmRQd5GaB4c66Me7oOhRgo34IdWsWi14T02MyhW4uN+lQTG5JQ7AIcLD6Emu
BogKt60INFI8TM+iNDZOo/cBmLel1FHleYScYN7vlFTSraYulUOL2deHqJikeyMGln/o5sd2kMfP
sjQgsJvk870o8PWzASFW/OLIlrQwY0yN0aPO5BRjkzQJcFqV7BIV2aFihhb4WMmnHMTKnZncyc68
56xKMgXPeNQ8UrJP7JSJiqcfxV+GBSjhiFAjAKiFNhwZTZkMnCGdWheKsflLiP4OKOM3YC6pDqKb
uZzNfBBQj50rm9SlUnKCFOkDucYitCh4B2rrHgQe7HADCkBXdW5HrJVwjzYZsDRgp1IxPERtrRaV
AYg9YK007vHlkZkdw/n9to2VM3Vhg1oRuJoUn0OB7FQ0hz4G8zKrCrVuQMJMEvCuOLdUkIBmC5dh
6pREQd0DI8Vbu68d9RPiFG4G9Ke2rVm5BtkW+thiV/5jkarOhiGcJS4V3Mv3AUqI78Noy68qQL2c
JXyAHRJaSdAxyqz+kT0TsO6VC+PUN4sSIDW4Hsb5nQaC6HekONa4Ue0eqA0DeNfsGQf1byfbfvvl
wir1FSFcUCEMYJPTQ/hguATGYziNLXi822KAb9j/k9hPWrj/2WQqFRGKADMiCfymccKH5qmrTADy
MN5m7Lr75JkNy1s7C5jC0ZA6AmYD05d3W580OuRvB9xtjWZD0ceswAXZjky08toJR4caHg/OKMwR
U0lJ3URFoc0tWZfgEiLCvHSSA+8CqbwFp3c6mLfPH13Q+Pp0aDtqMgGCo4hCnQ9MZvcFwCfSyXj2
vdBKPqLjZwfEIzok4U5h0bLSiIYvc2hz8gR4iIFBOmr2ypjIxsyLp/gA+IRV7FI3Et3kW46Hj1vf
wVd8WwBNGGuda99PAk7KUDXQC/N0gxVM322R8bN4ivjNmDymqpvG/yTUSJICdBSgX9eTWqXOtUNu
VCJCzeCQ5BVS2Jhjfpo9hIFf03bay7zD+HwrORAY4v7YJP60yLmyBjUIWfmyiaJlfyhd/4HfpmYF
klAnQVrJYtlZjTBLi+QvWlichj6EkH0nnsRH7j7ZpPcQVE7fZq93wElq5j8zyGyyoNNrQXxpk/x8
YTNpFCmdQFh48ktX4XdywHjYrOXmF9tInQJonnAx1JHFk/CsPBNsdnacQIdHuCtJwbn0+L/Elv0+
CIsPR90SQQwy+jKEQ3YQQCkj5HGzOWm+2YssFnXW5lGhaxrqTNUmrE3pfxXGlmdBspkeQUX/KO+m
rOEn8aS1FtdBu5Jcdu3bbNhoRXT2hOFmkLKwKMGY34y6AjCdC4L9FOpuvzm5K0/9PkL02eodMuMc
fwMBLuOwre+kDkwuRo5wF1AWuzz3/aDO4CWfxR2RWpxRq+/RkphfA6BIczYkZf14/8cija3vBTnP
S6jJnMrPzok2xQ5ojS2gKC0OGwTmNizlSsYKNer6UeWgQ10hF0889xbPR732GFu4Hof/LIiKV6Oo
jyNGVsRT9Ssp9pPDmYIZu5yT7iFZHpPh++JH7bEQZuvXDnoBeCqAQx4lxMsA0sxKnTQpzCqob0Ir
ifxv8SSht6w4KkhBOrR6528RUyZhdT/RStKBkwK2je5OxFwNHZ1OF09FEB7VLPVCuWUFR7qF9DuU
qKjZg1Xt63V6uTg99ae56xAdMYsMilVh79uESfjrXQr0MeMLri5pYY38fBGLQReN5sgIa40z4dU9
HDE+Y3OWZkUvkpN++HesiYj1+AKRXXRAMMF1NS8ZxSHw9jIOeqdgEqN0y8oxnoKj7yIxikAgn9i6
byUsCP6qp/6xSjc9qxoSEIlUi6dg/lCCgw6ab7kXWSGF+Dv9WEDpDuKmIiCeV4XJLpM7EWA6cvEQ
4t8OAMHpO9RZgCRid1tWk72lNSpSc0nOJeWIbIFkl6GVIvHScMU1WxkDT8xXAbnCbq2NCpfoI4ya
TOQ3hed8y0GUJNt1symh7hV9A/ngawoyLVLWN/8Wv/r7RPzZVZrlUE+kLkxjrLN3eeurjAgkAJmf
IIKrLHzW6oFYGKNiJlo7YRRNcBRDPIxJ6cWayHpSrl4DoIjWkTcbmI+mwheaB7weKLgG5Md8q7nx
fW/2lvZI6ryERJlForB64iBap6Ktisnvq9KyBHkdjJbDXuVo9zzoeiFvboMXf0+wl+G+eGZ+sbUV
Li1SUUVrfT9ToAWJF+TsQr4GqFwzPGNY+YsvEi8fZk65GjaXJqlN7TJBT6IBiyTpev1AwCIRplyg
KOiy1HL+iy3ilwQRiUrVZdCEMG0X5sH4nxAGMvvD8EkGzBMmL8BqYiSTss2/jFF3rKqHU5e0MCZ7
5ElX3vvbeg/pM4gBVW7wrL0wboS1SLm0R77t4kboCi2bRg72Gucouagzm2Ci+iHckcyI5M6QE2Ta
vD50UMwF2B8oZDSsMWdzadPI/Tr0ddRixdSOQ0DxCd9Mm5noNrYQFHzX3RgcWCKjxH290gurdDrG
hzOoDWc8lvVoNDUoIdaaDvYx1iuZsTg6CzM0dNIEDYXtUBLNMn7K+ti5/c1YC6FcRG79QM/AbXfK
Mh+qrI4e6uY4fv//GaH8okHbbwTTJ2oZM2fy4c6AwGGifdw2snKn4ZuAj92AC6KvQldmZD5IsqDD
ZmWv1R1mrdzgyONkSThZw4YJaruOU5fWqBs0n30eMkDwO5JrCXZzJBmkchR2qstvmj1L/5y5OsrP
2yBHHUXO0HP4iF8Ut/F0e7qHRARBQ6LAzHCLlcB/sTyaRTrmp2aISuJ5qFP++p2PiA/GqZz+peHA
a0zKnpUSPjGqqSCVM/BfeqJAmUq+gzAtTtVR83dcapVgPnArlIb6TWuGFWDwb8kDrjqX+S5YPWkL
0+Tni9AlScY81QqHOwDQBUgtZdZ8yEHcMntqahnJbnQUkJywgFj/5av+WTE5nguzegAJY7nyyX3O
fSqH4qgfQF1aQ+oh3qXWX86E4CJARw6aQTxma9AsprOHKdahllyh1KCU7Z43kPXxJaMNs7aPSxNU
NSMPasja+LgCovlj7k6YDGGc8nUDAMpBbQydMPoCHca06blAxUPYBlV8iLCIiB84kERMbciMkgJp
6LC+06pRcPpgrgwoS+A8Lz9TDxWetjewcWKebsAO7oZZyZjXWQvEGJX7twm63S2XHSB7Peqhci44
AfQmIwVO0DBnJ1l2qAQEGaoSiIGACtoHgCwAZmDSF2Lw9hwD6ByfItkCpOz+f0BykoB4+QiA8y0W
SN00EqRxwXohiqcaY+WZZwgmpFb5yfyqbqNPEL6F/luWukQzK3FBhm4xPGctYuPZiAYdFCRRVKc+
YohqhqzPeGGNHSBtJbCkcBsI2JvGUdnlDltZYKXYgCX/sUhnCdEwFmrO40FQKFAGNcvaHl4lO9jJ
9tTsgt4stoS1639QMbp+cF0apj6yEZBhKRmGIftUQZV0tMfnysvQpOYe01cIbhZbOTKnbe4V59u7
vHpSFkumvrJYQhZVLvHg0qPQ4vy3sWIV18lvuPIjsF0h3UOd46oZOQlcPxpGKJ44AcSawSbHI1J4
wtEX3d7Lnln2Vs/Lwhx1z5dZI3ViF+BimEaLi1HThNB0qDAypK/k5NaqKOdUarT+a80XTuNnj5bu
AS9iq4OD6tvaqQ7KL/2dR1z7HySo1j6YjKQJrZiv2XEqNyNC4XGLfjIKi0RLjoekIVfY4ncobjzK
bvk4nVl37ZpzLi2Sv2hx50VQauYDGRbz8liqP0ApB87hQyczEMirCwOdEhIKAYRNNEA3aIYm66II
Hy7YVkRXgZVvrsUT/GJI/2CMDlS/1M6NtTSAqT5BB2s7OZpbeXh9ABcONcPZUTfpT9bRWnnOIcNb
GKQ3bsgVLi6/Hv+ACOJ9BUyq/hJh/lfbQSL3bWY55ZrvLw2Sny++VImkPUmMWDxlv5CM9YccTPEQ
Nt7Eb0S/IX9qZ7PqzIxZBFj/dH92lkoiIGrfJhEHu6V/1LMnkVXcXk27lgujOiFdpfMVD+Hnk3Cf
bgmTHcFrxK/gtwASgNmiXotYYJJBwMKtI4A293IbOWmam1GEJ4I05gndAlB4FO8AWu4yFyWbl9sB
eKXCAC9BRgnSSwX1BRoNmMxGFVelJpza995WvqTX/GfYsnOP+UpYXdnCFuWRQTDUObCNwqlGo3gX
Ws23Fk98hzuWd4pFqJtZJe5Vz1gYpDxS4xSNy0NDOEnw/bQ+S/+gwna5fZTvlQlBA0ewIHvldrY7
D0gyM3gBjscmtLxM1sHVLYRIAoZXUafBiNmlc+gqioZovAu/kTwRfFF9yDe9Mxxaa9oziQRWN/CP
OTrNBJICWtnEO/p38JL/AD0q2F04gJm9+ZTZkxmrFsvmarxfmKSSEdAHZAGkebGjxWtWhWZe7ysF
IHgWb/jq8xHqvP/eSols9SJcCXkzZ2B4EzBUCuqa8qV5IlBYziodBRzcZn9Ckc02HliPg9W38tIu
dRFEWs01gigLON+k7RI52dHPIU2dbKHsbpeWHlvMU876jtTJE+Veh8Y5OXkoeWHsGDXLXsMg1mBL
hAj2p2+l74zAwvBUiTp7vFrlIxQlhVO4lTMopwA5bYsPymRNNhmyYaUJrBVSBzEPoYWHEAdzM2D2
vXCAQPGGsSSWDeoeCLg+CsWeuKY3Hhpr+DZu9Jd886X4CUFxKbb/Um3x6wm+9BUqnez6pPTVFBbz
PrcGQ7GEfjZ9fbRvr+zqzIE7AOAWDWV7nvRYqTPHGXWox4qP8o1Qb9rubaorNxZyYDFfbhu6vkqJ
JUzryCIPQPgVTkkjpOoJgbe3bodJXTBUQb90fjI8ERfO31/clDXqiHP9MOphDWtdakvvIuYPodC6
bWSHtAfYTBBXCRBljjrZfQct2AGES6cMioFFcscPhimwHP06r6OsEC9dxK1CyTvQJABAGh7yAnDO
2QbsxMvfCvDQPgpgwGLVgZgfjTrKkNJoQqPHuvwjWrdgwMo3E5hIfgNk/z7/odZHneSoCdq6kGCt
tluQwqPdaANBTDj9AUwKGQWo/7I2GSIFPHrgeO5f7iYPMe5WbwEIBG1Hb5Pkrt3w9+qzDCSuYbPI
xMh5vXi3kbWhIw3teeQNaL1fWmv6QijVSkbJcvwWlKNVV6ON0Up0oZ+1sHBCRXQYB44c3VsWqd0U
ZL8HBa4kIWbpO5K5kvnbAchfSFUz4iMJf1emNFRFoF+hgEuPiiL6rCnBkDdwzPq9l5y8HE3otJhd
/9DxhcVY19X1QnYSk7WiAgpmwBeos5YNcyJlVQR87k6skU2SNhz4VQCi3ipWzUbUsOxRp24eggQe
FJKhAQkAy9ANG0v7lsFY6EDRB2IztxdIfh+1meBsB0ycuIp01Z6IOE2MR9KomuWDNBzG8nT791+n
IUA0Lg1QV8ss9ClXhPha4kfjqOCiD+/L/SCgvEW6b+Eu9OYfDJPkm9xaE3XWEt83kgzqGacxsMvD
DHaN2Pa3wp2goBBL6vSsXHItVi4XSfclgjSoQFsDi9xmAA4Kwvffp/uvtMcBi4fpMzZ15R6FORXE
qejWCtDpxAYsQnMsYQK1DtF1wYClGTabGYkWBuViobEZW7nuHn8sXR1rKAmFEtxfPorQ6ICGyz6x
4higDGBGHSjTlebMoPG9fip+ecwfm1T6kxvyOMSY4sBmEtkg9Nr3Avhna4stULMWlmUeDN2olSBO
gl3pcieVoGwTUciB7wcDA5TVMy8+p4CvYUQHjRUWjGAlci2tGRRDIJ8PQpzpNS4BabCkoDTLSYRc
qI/Zx8QMWfLJ6xspaWCvRKgk2t2Xi5uUKI37MEag3Ko7QpL22diiG1gYhmWEZOJwVyeOcGWSyid2
kfpkIoBk5UhGjxQu6TDwycf2NP8faVe2G7eubL9IADVLrxp68uzYjp0XoePEmudZX38Xe58byzRP
M9sHCLCxESDVFIvFYtWqtcyajn4um/MuyTVFtTOwW9DmZZHSPaiForpHbyrGHLOTgYW8m0ApnWvF
F640JMYmmrbo+imEVbYIKiWMC+D1jnpeyfuCdHLtdNbceGB7V27lpcEwfz5Z18qsN/48hIo7mfrs
qLkk4gzirplS++FftuhQwceNHI0sGrpBRZNCrQM3keXQM6HV45LUzgQ7yQ9lJgi48Icz8F6Avg8J
BTo+aDmaz3RsbeocrXImtzhGu+l38VvYAuEGmXeTrI6NaUfzDHAzqvOP6JxpB8nJ8EJOXXIzoO2J
kxgdhK9jzj2Lau+fZZ7OziqEUolglL8ACqbSQ+rPaJMnflqiA0GzTSt3xmp73m/5p3Flkf6ilcVE
UqxG7/BhlTtrO26DWyC4uwNF0sU32r/UHqAjZxAjRjeV4oDhxMyBRL2oCIMZ/bQe7Z2wmd1EJInF
vYNWFph7fcRB6MsBOMsk9sIid0AwMyc3eS+4zLm+sTLDBGjMrPdGrcIMRkO8WMMUmyVIzbmH692C
xQRl6JAm7USR7kpveHpUeqP5WloPgt3n5iQIWBYBQBR3Df0Vq93vYoghJjqsjIfeJ5Rpcd/sgg0V
RGu24065F9jj+vfKHnNxY/QyH7DvCJNvOqYOx23+aD0AwxztGsjJEgHwiB81VuYYf8vSJJTUFM7d
+pQJFOf30GDWlXKANtvwRhblCLzlYVgOgAxanMSc48fPWQVVpgYp8hIdY9iIF5vSVSGK8o+Wh9Aa
z9fX1qiTrjdPaWWjUGBNugBhW34te6DZ9eISLB3Oa+cvfnGnQOFR2HGgX429Vtd2GaehNHqQHKR2
dahpzl4aPTYmdA2uVBS0BQ7Dc9C1LcZhSmBEp2UJaaY3vtH3ae7arnwXXS8+asxCQTGux6ztMR5D
MikKtJhmlnfaSf0NxB+7/HIAooVC40QNU+47BFwE9DGCGfBPT+KoaRa1AWnAUUeL/wQNbx8lH6Lf
2jfMgFxSWjMhhpMXWmS8+Wn2ADo1NoNAwxmkJlkHjHa6V8uD2l1Ko4AS8XM3H5Fe1k2wvNgEygCs
ht6cmk2VxLAB0dSgcpvYiW4RX9zgdryddKeC8Nf1AEU4YZrOXdzKMHMo0JzVFYkahoCuAZj2QQEI
N/Im4oIqw/yR72Wf7ExP/fUVR6XJCbASMs1rPx7GKYyxyQH6VuY3uXeL2/RgeYMr6Y7xPJ86ZUJS
Je7RWFlkrroitjH3iJIsmBGoNjcUptxqR1mV/mNv+z+ukLnzmhxizkqEFWpXmYKue48eburqP8y7
2ZMO4noi34feF8g+X2edjIuZoLMJoWoAMPzoxb7INtYedJ5HjDCQh+ZvUGbUQT5Ft5VVJqsdhjJo
KrqREaZyJUfdlVcmNM8XtCDpI10sbMV97YFc//9dR6G3yiqO95E16HaCjbQekz0d1bD2CtijylMp
R1hg5LoN4IIq5SJBGYlZXwaYbGgu6EyMga8u1+FFgUEi5Rbs38Oxui5RiJYeBJ7DO5N0VAN1HExx
f6rmTHmMuZAGC8whVvA2vi1eC6pBCTQeMeBNzzZ46KurUoR94S10bZU5H0NY2FI9wX26594f9jFk
Q8cXkHIBBdpt7VvhwA3v8l/bY85HHqXSDDohjE/YkEzS3MKbfmq/8hLVHWuTbmZhABAYZM9HndVZ
rAIqdoQYifw6P+m7wAs2ECKxngGVEo+DUc9gT8ZqgaznGHIAiZqZBpw7MIdAOLk7hLd0hO8vKiC8
U4jpL4LxatRSUQH8eCag0NBG0Yz2ZN84p4ojyNuDxEl+tp71CmU0x34ZhR+U6zEro8xBHCVDa5IC
uKJk3+ypzGfwS9n3GzoaWW2ta1WEWOfe/utV0h+0OvnmgifEYALdY3+j85/6RfhD8junAvcLMoCf
f0Hcyj2KqyXS776yGCi5AVZT2vb9BjJ3TMW0QBOm6Poqr7KbIAv/C3g0109XNulvWtmUyirLUoiu
I45TbjyqcEuj22n4EyKc54ONyHGYhDFQJbT68AY9GphkNRogB0WpDd9LAGQC4R+k+9jinIYeVxMW
CKD6TfkU72SMQ6Zu+1xfUsUXcYrI37E/5tjqXKGgOynXKr4eCgFh8xSZL4HcOOe/2n/xxHcrzHkz
zVYL0h6t1mFDBRoytKsxMovJJUq5n9zZt6Le7n+xCPE1KAtYSLmZhKkmZgeONESv+G2OIKvbgjlU
vgh/K9+s0GueqJhNJYmWyd+7d6PMndCFmWpHOmBo2ilnkndo0uQOaBTa53IP+qMbIuQa4L3SAJ/6
s07mWqgwVBeCHhIQzAgttvIa5Tnko+SFVE6w63wqCFrUTuCKqvGiD8yO86VWqmQ6XauKqhUkSFUP
lU8IKaimSzI3vy3uAl/+JfAjwQdmEecknOVYoqulL24DzcvghXamyksqhGS+mAIgOPe9tvq6BhOy
a9Bckn4BOE250m8SyE2Hfu7S7Cl9oIm+sKfOvQPfd9Og61/FstGe/rM+62qAWO20q3bmaaIw8kVp
Ez+S/XEcgwnVYQ8U6kDHCSX1l57ejML6LTfxXH88JjB3bTPYJgVl0v6QAgitdJ9e1qg1Vm62FbKk
cq8BVMZVaHRxBiq6dIDOpALXyC4JJlVa0B0oL8OhuC439l5YaeJu1Moacw9IZQ9omgxrIbDkaKEs
Oxx09Q6scUAtJoJiHXerQD4D0jGbM/LQRRJpywS3ahVgRLcD0ddS7wUni/v5TEpdjef0Z+asINYl
MikLLrY7gmrPLjyY/nKI7rNdBvmEL1W/IcTyxxwTKSu5adDDn3HtKE6DrrmrPNK4ZbqK7WDmRnfr
Gxsyp4JFcsPHyioTLIssSOQZuq7H9G14pk+haGO70Zv0Q9lkGDoQ9exZ1YNTQfp9lShVfDzORZ7n
A6hSKTIsf1LeosoZr+cn5QnS0NvUBRkA4Nalk4Fk5KE5dFeizhu3+g7ZJyhxqCDY/DRmAXo3KWvw
bsIY3ugjQG/l6+xIS022JwRPcr/tuy12wEKvQ8MILNjCLIAyO9mtgvBcg44cRYNqca0cr1tT4LXc
y29lk0krIgjr9HYo42AAgppGizv2gzNZ86Yxv5bCrGwxV4FZFlpfSrBFDhaaNQ1kcZGYTeD1lA7z
PvUKV/jE5J77lUnmNoj7rkqyGp+UvtsXz9xRXHvyHXKAmJFJ7vrvXzsgwI+BtQ/h5tNAh1moUh0r
E6LA1bKhgOXuQr7vDsENbXvr+/D7+QPJW6AO6i4To1aUMZy5IRQj6KqoHORjGFROgpJaGXj/mwUm
TsvTZFut0ctHJQICOzScKRP44OdxEdQi14tgMk07tmcSRlgEkQ9tswGzYwhkOY44yDCC0BsOzehV
6e6fXv5X3iNr40wctWrDHJsExrOh9trmuWt+nf+AwuUxMTOVzTyMdHxBo71cejf6tTxkmwB6WRCv
nfy09TTZS67/WZ3QH3m30mp5LN9HP80zHkkwLu3+GQ6Q/GCzHBb/r2pzvLfQ2hoTTrpoKTpZaWQw
LICW8La/ky/SK+3B+JZDlhqSlI9254mWKLLJhJW6kEgjBbCZjd+rpnHmAf32WNQ54h40VMYgx6dg
MJ/FoGqShHNmljgGW+3OdII3gDWRrSNzjv+2nCMyySzMMtKgIIDk0RKL1Thp4VEEuO0b39LBAdNi
4yyPf1Ht5F1DQL7+WSkTM01rUKioCvbwjU6kUVAeRmQeab8q35gjXkLnz4ciWif9+1XKPjcWGXSC
ddpgfN1Lz9Hz8NAoENx0l9f2KdsrruKrF5YXu6GCdhZIxTHb/9jdA9mzF1Vfuc60WjwTTyGgnVpN
id8i58MmHf00OGZzLFixyAgTUrskNKK5xBeupMkvh8XNLOUKzUqBGe7zYb2TTFwNQlULMqNG4Plh
AqZEeaHIrXEDIui/GJ/hZRLIrk/tFRPIR+bLzQ0klOIG6e8wQdHEKpwo+UZAQ66J+Mq47rIyxHy9
TJEHO0yRgsrV+GoS0+91VVRCEtlgvtwC4o82KbEYZUuxZMnGejHvlb186PfNlb2PrkSdcK5LQO9e
B+qKit4yhy4aGvT7MtxCjfVzDg9TCcKPaXv+oHHf4vrKCHPQpCwJOh0EcydqGDN21AiImelCvgZc
GmpzYF4QnW3RsliniJelTRZYzK3KMcZ9p2lOLZqi527WalmMQyiFnhXj3GJihRROrb2aoqDAP0gr
C4w7xLIWtkYJC/kbZNONA+VS0B5UHdc3HTuOBBtFEwK2jr/eJyYlmaK2LqoY5qisVXqA0OCG4i9E
ZvjLAse0ZUHxj+o6fwy8i5KQbkwQH/I3SpPab/PtfFNkzuzhqt6K7un/Yg5vYw2vVh0L/GguNIIQ
Yzcpzf9pmVnemffjLdVa6q6+WHjCyOD/W2NfU+ocGGlWIJInl+F1cJDRe+nAHmfeEY+mPkIfoS/R
T5u2ssd8TGOpR2XuCgzzESl/Maa+3hWhel8lhe5nttTvZjv+Ttm7oDgCRCBE51JRvKcmzv0EJmEA
l2hXjjrulRnllMvixvaTN5uu9/AXdEzU588ZYyJWKpOki9QM9QfZszsXr3OoPJ2Uzn/Zx2F2KVsN
7QMVwg4Ct+8MWL1sEHAfUOK3j45UdVlq4PPJYFaZQBdeHgaIk5z4aKOdfKURZ971u8oTRE9uLFtZ
ZU4luutzndZYcLeJj7is1RLcb/+QoydPfe/Kb8kuvxHRsAkXy5waStaXdENOKyC0IZTvatTl9GsV
7LvtvvDzb6a4EsGNqO9LZRV+c2CDzQLaQ+igxPcYBofFdBvu28vAqTcp6nP/npqNPgFXFpnTE2pR
GFULLBax08sgjQHPMJUPjN1Rdbt0t/iUV1wIwOc68cosc2La1lKHIIFZCENFA2gY4535vXSN/bLN
ra10NXqhCxdGXWlQHYE/cW0DiA+wsA4kDou1LJKpLoyAfmTnwrRR7gHL06mnM94CcAc6dTzRZqe/
SIWB+HOcsDHeBtQPyKVk9RMz0dyXSDaWPEehN6Tbu02+6wAUDltxWPzsSR9N0b9f5fa4cypIepb5
kSTfrew+E0rgfA67Hw0wGUYc5aRX8yI/mvpwn5BpcUD2elU24f3QqJtOt1xVR4o46ZBrN3sBK8Pn
nBfGbQzBQ63hpB3zcXVLE2VgMcjyYzQ8W9F1rO2r6rYMREAJ7kdcmWG8tK/qwQznMEe8Kx5MSE7q
1/Mv+3HeUDZNCDtdCFlCP4t0QE5vvTImui94BU2tEefHSV82U2pcpLW6MYLgMGP+EhpZPhgW/cGa
7gwZSiFdvoFixbdRBfFlMNW7pQl2am97Y2Ps4sE4lGX4StsjJQTJzCi8k9R8H+VK6Wd6+VjocuSk
KGH37Sh5clL8LOrEHed5O47VL0UpvKVrd0ofQbtNgRpkZuTg/R8Pg9U/95MB9UTIa50/m6IPznit
ZecA5pjY16l9yMZHU8Sp/vkq+fh1GaddAtmuki7Jj+BhcoboYdbvZVG2L1oDkxXLetkmhPrm2P9M
pY2dfcUrETpx/2Lanw47fHT+HoNGut5IGVAD8TFTvG4PhJtP9kHmxgGY9hVndv59uRrF3JVNZlFF
Hiu1kRjZccmh4QY8TaU5zfIj1o7nHYDzVPpoiEkxJKjUFX2PxYFrxT6xckWbcNu/ajenwQJfNDbL
iyTrhTHJRRwt9VBWQXaU8g007JzY2o+1n7WWwLN5nre2w2QTZYXx1QUz28cZqnnj4MTN3QSBYMHX
410wGHuET0CM3fg0AhNXc9n3CqwooOrMAShZtvU+QdeyEAvW0C/zMQ+lO/VuiwmOqaqnWlZrGUqO
7dNwaYEHG1V3YNfe5O2A/4E0IXjTM3e6SR5FNynvjOHtBCUjcLdhEpKJkjPpzHzQ5OyYFtGz3pm7
QRE5BnfDViaYUFRkiYQApwBQCfFECyoP+M8imt4RGWGOclUbwWBnenbMrGifE+0iJeVzKdtbgV/Q
vfi0V6vFMMfX7urFjk0sJtpLNwpavrRD+g/Jw19A1LhnCnNPOlQ4LYKZx48Bquykwc5NkgG22QDx
95xDLozmWJDKwaDOa9tDUYu2ZoWKWtxlrgwzh7kFH/ViV3CL5HIpnXiXbaBaeYWzvaWFN1HuzN28
lTXmSI9WT8x6wEcd1NwLDCfrQFdWCI70eSMy24cNigV3QIQlZeGxBvAHrHPR+HDePXg2gMIh6JsR
ABDYZ52dygkulA77NQb3YQzVBXN6qZPIP2/mc95tk7UZZneWbJqLNIWZEalFV8tuHxLXau5yaC8X
RHRL8pxwbY3Znb6LpiiTYU3bFuGWDrnEB+Q75ZWy73zZnb8FIOl/0naizjUvLNoYGjIVFeCtTwI4
waBC2XpusqOpQH5gma7sId4GUu70Ue6YQbdRBmt3/sPyl/pukjndGOwKTDOCSb0stm0S+Frwg+jV
NgtEUyf8LXy3xJxsM5Vjko81Dpj6ako3ZvIjt0aUM7NdYX0/vyheiF9/R8ZbejwPJxK3uDCjyamQ
2hbavy/bUId8Xw3jIoUyh1MwVxmKpC5QYLi7lD14WukAjRhRwT9kf4yxQ5NFb5fjaOHTBfMV0Q5N
e68Fm/Of7DN1ER4PqwWdQBWrRx/eZH0sJ7Ch3AUYJck2lJajuEHL09U0P3man5VNc4gOwuc8vW/Z
+2VtmMkFhjHu67zAZo2H9BobBf4WwFP6jb61HMlyFSHcjPM1KUIfdUYIkKOSymzdFJRSP9dBeSzq
O2O4MVETSgxB61FggyW5glYDRWlkFciL72vlIkt3VSaaw+MkbOt1qPTvVzu2IIaUSZxXeGFa2xTQ
JeuygfhL6oVCAjnOgfpgitmjpUItVNK76mhD/NGSQXs5B4LLSmSCScuWYppjpS+ro9bfV8Ftaora
Q/Q3Mn72YQ30B6w+l6yHZl0U+FzmNwq0jw9kP4JxhgKmxXVz7v5D3gUkx1Q0nb0Wl2yQgI2Aj5nQ
nR6eVOVOs14EJ5a7oJUNJsrlENIelgQ2KHcCBdZXu96zIJZGnPgLDXsqV/a+IObQFCDDgpp3Vx5r
fLbkKc4us1IAO+VcEGsTbAFzqKUAQp1pddRrjO0plhMsfjSCnreNfVH45n87mxgqUDgYomG8rSjt
yu4jOLS2VQGaLL6FvztH30pbBbSZoplSvjO8G2M8rwQXbl6nPQ4quOe0UPHs+cEEbcJ5fxBZoX+/
8m+tM5ZxttoKKeXlPGI6UN6DnFFwSjn4Z+oH72th8gVZXkK8EQ1Y2ViHOgXsulq85Z48UyhMmbrm
7fIyCYIpJ0dBzwCjARh3AOc224PqKkWdyzxYftgNhNlnvwePk74pwQV0/gvyCghrQ2z7KR1i4FBt
ewF7DdWkiX09cA2v80Evd1B20ZUQTS5YmcmE8Ak467AmdgrOXfUG9VYoP5e1Y3nkhjx3T5B8gxr4
X/RieLF29UFNejpWrmJG8RRpk0XXCa6oi9YddhU4JhdXA3d5DCFSEUcVp40I2pX3LWTPWxqoQaT1
ONtU4KR6sTsn2FOeWmmbviag4vIFO8mLJWt7zJFr0qiEEGhQH5dX6CO76Ew8dMBSBJ7mqBiSxfwY
lJIR94XtWd4pXBtmTiFp1XxuQbGHHc2vx8VRfqO99g2svGSPV951fytZvgSBZsHhF35g5lxOYWaR
bjCXH8rdPxBGyS12tEHQgExKZI3rtiAjwvChBtpMVsIsAQRGUkYbj+Ow95rmRksKr251p0Ol9/xG
cj11ZYlZ1txNabtERnRUpc4xWtvRhKSSnPwT7DJ47mEkjkBXlbnZ4jIbAyKZKepedQ7mOzBIfZPc
ZRuB0OAABlTMNZ9fEz/MvFtk4X1FrEi5uUR4M0uX6TXVDsjdBCWv2it7N7nO0CCIREM6XL9c2WQi
TaaMuZ1WbXQ0Y0xrLtsitd0qEMKF6cdikiwT/NAqNAqg4oqi5cfIIse1VA5a2xzj/l6p7k0z97rx
t5oB7l1ckvmxIo9tGDrtRLbdAEowCfR75eSqAID0V5pUbWsLna1GlCpzrnv8LNz0NubnMUjO7HEq
GU3chToNP8Fd9atI3fgKSHSvv5x+oBotqv9xog94L3VFBT5DRzrMZBd1MGmLWVXNMayvlylyjHhw
9HlwGv1VDr8JvIm3trUxeoRWwdyKDcDAE7tGKtPs5xT8GCY+sAoN2/w2uwPz61K4503yNhmvRR18
m6D2/HT8gzro43KpG1ik/YNup24NMJuIqiHcr7gyw559k/RtYhfNcdQ10GHIXhS8QiLsTUvbBymK
hAVw7odEb5e2RZAXfmJeImMXaXVYA+rS7SH48n0uXCpVpWLkCXR8w79mkoZCPP78scfcwhW+b6Fb
JbyE5NAkKhxbevvKRr1bYPzQtEKb5FXYYEUhRio7XAhoUAtnmDlB+sNCGA/M0inqtd6qjgRY9hAD
lVUqyAB519sHE8y1qnRJNAERhbfBTbjrt/GVhmy93dOXTub2Av8WrYdxvKGN5iWL4QhRtY+NXTgI
toWXRH9YDfX81ZFNJxCoaWVLfqg3wNz4oKJ7NO+riwEAAuR8P7Mrof4hz7dNgo6LZWD8G2S5Hy2O
clOUWgRfM+6oBiEYch/DbXJtQYMwuBZ1WLi7tbLG1qv0sIuXiCD+tXa+qSyArUm2LwGg0qD5kVkv
AYSZ5fl2smtvWH5E6EOe93vOZQeoxJ/VsrWsuimRxtdadVTHi264ttRfgyoKuzwnWdtgTu+ULGOr
6nWNK6W5JE9oo4bQfbeP8+vi0uaVFrjqw/+2LOY418ui9l2NTeyLtwm46y7CGL8q0mjmgJdwU66+
Hl35yjvHpJwSK8Du1ZELBaDlGR0YR/6ZbnVfq/f1JYZi3FHMC893UQzhaAYVDGShNZHSaUNfYHUY
AgVArIDIo/Ywuf1lucm2ohFXTqWdgmn+GGNqJ3qohoC54G4hxe8+ugkW5LDqVsl/tELyNO5pN2Xa
VAVmiHJ4fvyebRWntp2ckg/buUrvoTrq5dvsQj1ku+pxJ0o+Tt7N5mBre0z4UpelMOI+rxEr6bBf
eMhH59Sx84ttIcorecks5pg0KO3q4M39NGORGzEx0hQFgeVGf6WTB9atdTm51RP0CjbJo3DglTr5
59WhNWihdwudPSaSRTPovos+oKlceE3ZvoHm21uX8QM+JgZsRRP13GMOsdP/mGNz9WwMzbRLEarR
CBpzydFiEbkeP1quTDA5M0l0DfTrUnXsPEBsMT7YLZ7l0bdxt83AX7E/H0WE9pjIZY+1aeUqvmAD
e5S/DVOE6HLBHopfj8JxPu65Xi2PiVqJZmpD1MFBRjcZHIpc6y46xwY/70k2/N8rgiCnwikzkX5D
heQTHbzSLokijXj6F5flNcUxtJt0f0JHQ+dKWGjgrk7F6ISmapjJYgkX0lm1KhAO1kAydKeoFfra
S+Xb28zPfosuVt69BoJq1ZTptAumiD9GEiPtW3WeuuY45YFbS2/5Mrta9HLeP3hp99oI4x65FMuh
plU40OX8LJfpFeajd7I0Fo6mdM95OQq6rbwTtrbH+EeUm3oVEyyqVO8K6JjGmJw6vyJejIJYH0Af
YBHDK59FPVkTSEda+irVttKrgbt6+Gm7rRfemk+pV/0WMeRy7Sm2BaJhQDZRDWL2qQ/DDDz9cgVy
+/S+fqI+D04vn/Qu8bSdWN+H4xeWjmsT2oAIiZ/mV4EC0VDPQ3acLJWPTM9LB+1qSDsBcpIXOcCd
TIVuEXup0MZH/xtBZzJ0LZwdsXdB25O+/bpkZ4D8vfDHXSyaROEatGU8o/GG0YzPD+komqSSwGCB
acvYaZ/QiURzMA4OZPM3agvcnVsbZHKfGoqqlkVXON/1PtUcpaQir/Nm9mrkdMJKEP1gzGUGHcz3
9TGpgb10VQUG8xrw9OBOA/21sg8fQA3ji4u+9Nb/bApTkBhxhnA9GztMAkDSbJp41OQ/Kv12am7q
GJ0vUVeS54qYiALtooXx4E+P6E4K0L3JSHU05gxaHyMo5ozJAWGKCO4pMsSEqU5uyyDqEObBAecq
cuWoiukTW3EFsYMTnqz1gpjwNKqNtOgp7CDhNl8Vt7stIke/t4+GM6OKfJtvxu+ihhEvBYdRgDQt
nGgUJZkkhyygRDdPfuHNo4fXBcD8SAnuMSmr4o9b+PN30C0+nF8rf6l/rLLPtp6gL0BkLBXteIdk
g7uIFOu4FmzF1DXwZFqfcvxBm0pZLmkfuYqIW0mKtDOTedicXwf/863MMNm9MVtg0LYU+DqGWdzm
gT54m59S46I2Mbn1AwBkXlS6zSi6aKjTfTpkK8PsvpVNXkFggQbI6VRKXi663eCW+3pTXIlSU150
BLmGCn4XJOA41Uw4HmY8mOTegrXD6cUEXo/kZwXyoxxNI+jUn/+qnL37YI05cLPdzVlAD5zZTRuZ
tH5h++ct8F5KH0wwZw2tP6vUcmAAkEq5dDSJQAsMABQDyGT5SMB14Yhk1OmOMDuGZiYGxAnN4D5B
rgBpM41ETehVTe+z4ULdUlU8EQb6dHY+28HFaSB1AxCdWVqmzVFdLQVqZCgugtBi0znp/qSYIkin
OHERC3o3RLdx9XrvGrVdiIoGVNPu9fp7Omzlr9Q+Ptigv2FlowCMvK9CoFtaX2vAYmP9Bgn05Bh7
ymw2WF6NmfCv8IKAtmm1MuZdi/d8XmR0ZboD5lLrrYDkuXVb+ZMFctZ5T7VJRbLx/CO2sslU6rKm
6IKYYNum1/KJ1lDz7XgLojg6Vg8pVAHjEacqgRkDSAZRnIX8Se0mk4e5tIAqO2ZmeilF8SXILz05
Ja8NhuWGsr+RwkQEi+GkILBpGbomUywEW3Yx0lFv1BkrrN+IS2Gvxffln/WBLecrvrmyxcTleOpV
peiRHFRa7vUqgN929Hscl68UJQAwx71JZNCxojrx0UEjqSBRtpzazeWT5ua7xBt28y9MtjuYI40c
UTmJk1x9sMe4ZhjWcU7mAYEr6w8V+QVKX8tposEPw/btfJDkhuHV0hiPDAYN6sPVWB1TM9lOZvjQ
j9njeRPcEIJhX4UC5JDFMbGqaHK1rW2jPBpm7s7lZYgCwdD9OG+EBzjEN3u3wgQq0BBLY6vjnRk/
9c2GqgUtjuRqv7SH7MKEBNkbBTLZL5LqnTcsWh3jG5AxSKxUwyEz0l0/vNhkXzbfzpvg75EFwnpC
1X/Zi1mq6mggi1YeSXUrxTe5CBDDX8L7v89cxW03j3k/jOVxsbaochMtcsLk4fwaeE8h7M+7EcYL
ElDGFEq1lIAwOtBioI8hydceuoPhWK+U1LT/SnRYGWQcYiIglwOCoTwm2psVRJBu3eviMRf6sz9d
xGC8QJlQRYuarR82RdqBAQrV0c478V+P2xOHceUMQHYvj/FG+nX+Q3KdwdZxIxNM533mMIdcqJGr
cnE0EwhIPsrx3fl/n39HrQwwUdUsxj4dzaFE0jn6tJ43XVABSVp/Da5F5TXRapgMty9yNeqjsjxW
eut0Uu1E1UawHu6N9L4eloHZKsIJMlQwkT41+/Iw/exyB0KE9MU/X1SJLzDHydmBfEY5A3UN8HGx
AltaXYZKhLQTxSF5o3rldjEd5UHfQvLNbUE8KHwk8D3w3SBzWVS6JhVxFyk/RhfuTcHjGWDWUMBF
qxkEgBgDEZZ8+Z/03SRzadTy2MVaKxXHIPMox7zkS0dkMZOfgT/EEqAtuNFp9UEZfwyKXJ4hgFgd
ZXJrkdDVm8TpJhHNM6dM+WHbGEcsgfTokyhJj8F4o8jhQ1pfA4d7NXTK4xBFgrcP75UgExsPVpuo
IDpmjE1GXGn2EtegpKOqswMQD/SVJXwl8FwD8BQqG6MTGwSGH/MWEjWmMY8xfQANXrNP/fhH1rrS
4+D3e7KTTV90nLlPLllRqRogCpY6Sy1bhnMEAiC8WGsfqGjXBm9ABHXwGnIusmtdSHsRqyc3XFGO
fDo9j/DLwu9lNax7EwxHCFf1E8LVRjYd+W5xKTLBvhVm8Dw/WZljkfjSGFZzsBTkRwYxcvoo13d4
6IGfu7uIfvab0UtfioOYnl9klp7I1RNpkia9ligaF7gFcrEoUvAcTAU5NNCX3MQpAFGa9RW0HJjO
/nxaVn5a69sANDQS8gIbxJD6LUToBAeBmxXIlCIROvJoZ7LA9sgc9S5okNqcToKX3pmmU1xAVcWz
6H0TOqrooPP6mSjbU2E74OjxTGc+pTkGSzkqyAti06OEN8MORFWZk1xLByIcweIvcGWNya3IgOtU
GUvqnuPbsC88GdqVvzTIk2c74pDgSy2kD+tjEi2tr9umSgt6BGd3Ab9zeAiBbzG3BeYcDUFw5h/4
1fqYLCszMRYDfgCaLeivi5f7NdTBHXKbgdy53uARDTqmneCK5Ya1lU0mrHWTZWCoE4eB5NAn70FO
F14BodZnrolrlmb5aekJbPKudYhxyGgEgusB6pkfDyDoDSRS0Bx8wCTTqUvsKfvlIOPhHriiKhLv
ylsZYyunRC5VrZ5IeWy10cnzF3M+FJotOHu81GtthD0HRRCbpIFnWvZ1XfeO3YsGRk+pFZscr00w
zt8GQRuESoPkGMEyvk8qp1xcIEUzHHTbBf+34jXX9Qtp8B86Gj7uRC1O7rNw/ROY0xBpkRJ2FVbZ
eOYrpQ6uXdo/K6FQlTkD5qiO0Gz2AKEWQre5XvruMaeTswrZBhnmkMywDGjh+Nbs9V3pVt/hp+me
zhw3X8KJ2rjtMdegWSB2YWsvhT1B2y9BOTzPD3oygypxdCb1UGejk5LFFZwI/vrerTF52ULyqc2L
hGrzBtvWqW4KC6MG7Qbs3RvlO6XL9wUW+Wfw3SJzBiP0tjC2EZfQA55dKqVWu8NFWbj6nbYhu0FU
9qGJ82fvRR4DSl3o07FVn3aslVEiMJeh6wpaOQU8zA047DrgzM6vjHu7o+hOZa6B8j1dIitXaShj
atLGyo9A1v05ytygvGkXBaiGQ5I9nbfFjS0rW0zAXsJWMuwM2xbEYeygvbYFhBuaq0UhmL/ixheT
0iKAwVv5hC6Q5jxXzRGLyiTPzH9JpSi88AwAEA1dTBkUj+Ag+RiSBylQwaFSpMc4SRxV3rWd4HLj
OYCCxjv6/Bbw3izMG6IvsV5auNtAZxMapSPNmlvbo9sl3RdisQIiJmTqBL0Dtpyfosge5rOWHrUC
mSvYy9QvTD7YaElQJXJLgbYnE+0RNlrJDjGLVFSVE8bECdK7f+9YlNaPSqsb0KpnTme36ObULxam
OBbVi5JlI4+ZY1W54KxwM46VHfZyRCk0zRepLoFHGyGp1t3U7vRdvQ8HNDIphfh4gdWdXxo3i4OS
g0Y1dAlqLvQArw5oWkWVvoCfk1KTBbMDXaWf8e8qB2hYdvPKgcph5FityCrXwVdWmQjbd8qUKfGY
HSfZiR4UiFWFftMBXAX8P4j1vNTLhAyNvPCwXimzi2EW1Y0CeVZQuLaOOvmNeiElPwWfU7AwVjdV
SRB0e+gvHzXTpRS/HjQEPMlXGyp6Im21y9gLroXoCJFV5gjkUj1YYTxhMtyNHui7G7NxIB/RATdR
3dzLfmfu8CJYKe+SpMgWTDkqiCBseTBTdakNCGKU+S251XfLRY5RoPJy8WnWIdYh4rWq0S+W0ddC
TxBTB3R7V45qtB3YM/IuOlbP2lVZo+s5X+PFAUFV5yUPtzPk+P5ChZlDwIb+O5BJgA0plsLWGZqq
6Up001ADv+v2KeRbx422KQ6hJ4RrckPyyhL9+9X6xjqwg4gO9YZPKfATkuJgvsqrvm9v7cpd3OmY
+T0Rj8NxXQejaXSeC3/YskYugbO0LDEbbUfOtLEoDNbvLtT7zGneaOUm9OyH857DO4doH+NzoqpM
CIsxA3aJLGmH0k0fBb5ixgcjjna2NO7Pm+FGNlSg0JiBs1iaylyiIyRYulrHu6a4bPbFpr5Syo1x
SRGODaja1WkrAmHxPiUwQyolpQYpDxtKcQNGsRVjellv9oFxmygiVBmNUGzapqq2iT6JTlRQSn50
EVzlgznFJxAUBHP8FDQQ1iG9SDzJfTWc5omSHCqgzSMX/0falS1HbivLL2IE9+WVZLMXtaQZSSON
+oXRGnu47yv49TchHx9RaNyGrfPicMREqBpEoVCoysoU1du4S0MGh5oCsJsX8DJn7Ik1ZkBm2/MU
dOq806bmUbBfNEhdrA4YL7BvGgC9sH6hoiUQ95hrPhlUqOrBeLH3dCxT+YEkyxfY4q5nZYs5bCNa
xWjbAaysb+3+mOyWHUD7p6zfmKgt93cpir2aYDKH6/Yrk8xFG2EOVC6dPj1PbYG55cHKtnZEdL8k
tRBWycu6KaYXAFjgewFk++woVl3ZDhm17Cz13nAwDRcQM/l2uZE2+Y1zwtEufAKCbNTtxcRU9Oq+
3MYP2/TTr+JYFht1X2l44ZtV747kN9E6/9ugzi4x8EAUsQLzN/LDGnMkjGIuLIzQqCelN9xkekGy
fN1V+Nv2YYDxFEkpwyg0kL9m1TdtCuTukFvBdRPcut16uxjXMMs41bvezmgljaDP0W2z2yZ182da
g1FFhQP+igCXcyzZuKSvy0u5adS8jM+OvVP7+2i5yUwRVkLlOsGHDfrvKyfQ6yLPgdugNaX3TluQ
NBCynsHpmwXTjRDiyM2c0aj875oYh48ivKRiqcppr7L16RfsX5YHCKvQTlHrTS+5J5Jc5nveh0nG
zxdTTkjSdThjjXlToFkJkpnsK3nyel2MeytAaqdyVubnJPa6zdL62rG7dR4ST0NmR5BQ0gv6a5Hq
Y2WMy8tdVg/z3OP1mb0kieXKwxZsW6Kl8VwE70Jclya0fS64KjorLnozzKmLKIEVZJvwVf9jCpZN
v5VeF9EIKTcbwLAUQEO4moGSZs7YkBpRkRoIid0Gs8VHPDugOwoe5CcM5HpgcvAFZ5rnHmt7zAun
02M5NCTY+wk2vg2EnP3ooO6L/QLacGlvbv4Q2OPdnhh0wAIpyPFi1HjUyaC0AH2B4ya7o7Kg6Uu2
p2v7B2BseprYEK9TxK1BuSEvQLejqi6SFA5I/RW3QOu5hoSz6ZPcM5B+VKD1Eg6PCCyyL2M5HNVB
InDJ1jd+GUEeSA8OuJBRcKTz1Omfluhzcr3zY4nvIXsVwEZVKzHOBIOU+EM7ZpsMCtXfB18P8oOW
+kK9O15QXn3S917gyp6smvFsDu/2Qgyeln6ykULoh2H+B92N+DT/+JIkIgbDVotkombZlUNvTRGA
K9APo8q42q2JrIAKMEZfIUGHNRVPKNBhqBiDY07gVDRd7sxZjrzfs36ZYNOfX/R9SVz5p+IBQ7Cd
bkTwH17CvDbJHMJsdMYuzMfsXSAN1HObLrDATyOav+cHl9XS6O9Y7Z6kE6IVEXZvOlD5jBxPKf3e
8fpNvFN3pRqo9UZ0i3PL/6u1sZWG0EpjS2+bDFde9JAVbucpeIJTxTnTcdGJ8+nINwSNvlT911W0
T6GqAbLi94+xWqwCAWdptPDwxxwjOOWLTZ5BSl13o3cxbtAoiN5V3Nt9bZHG2pXFuSfSXNUJaEBu
x8Sdfcx/eEAuDKlLghoei4JDfiu63/+fTf1YJ3P3hmmUaL1d0KwMlCdetstVyFP1bg4dW3e6Jy/1
5F0P4rzUeb1O9uIN9a6yG5Q4pvqXmUFKQwKcsCDg7sc8FMH/T6IXJffWWO0lcyazmWiVYWGNKXSo
MMT8hm6/2xxVX38RQmu4MXxlizmMS9h0TZtiF9ufaOB0Lm01Fh6QGoq/bNKNeLqeG1M10FABsYuq
LVuhKpMcaN0BRI1FD4X6cNs7LyT6wqsOw7xobxh0+oTFaFTpaKt1pzRnNfxmG34CfUmpWkS5Ei+Z
WFlhoRlaYY7WgObMuSbBX21h464yMU4G4k6fypBY34TK0TybGJRDbgY8D1pvjGtAzyY2ithozpr6
gIat25LBv+7uXIDL2gTjEYlTkUUfdMo9RRHVzVbCfdf904cpPT1s1rK2xgRpMEnESufQ+Wsnd3XS
ecl0IDVkTqynr6wLKlfA7FL9C7ZOE4/EGmwN2zV5MkrAnYvLfGNtKE6B3HwpN4Iir2ygJ4RWEeuC
zRRXcZvhK05eh2f+Bpm0j2BBfv11q0a+LBpw4W6cTbU1IBwLABZrkrRhElolTPZ+k0MnRtnp++Ko
ePOmB4mWcE6f54q2hqoTGkmAlbHdqlIao7ZM0vasPYIAzq8KFEbnlzBAY4SoEF5Ud2bkii5YTWCV
5bjrCLCxpZaA+UDed1nuao3tmeldHz/MqQJd3js1/ZVN+dHuno0u2jfhc2//Kox0kyOnKcmPKL0v
zNhtQ6ADnjV7Ey24O5wYeXK7LeNl2y53k36uKsmrGtR3i9JvyXeivI7Sg8AfeZEXqFpwDmCWC09G
5ihnZj+PKRDk5/ZXvdc38b1teFAZBDCIIscxOS96/fAiL6q7uk4xgBhhYxLLqWnaZlxwAJRYd3M5
3mr1w4KW/b9dF8g3FDx5UGpFh/mCm1LVSUQwQADo2J78pkW8wstv9HuKkMv84UVYor/wCMYe/fdV
HmIkqZo3dFgCtfLJq+F6qCtLd9ridv78O75Rd8NNLsgJ6N58ilrIscDBYoHgEE87m+UJK3NdGUcz
j89q9ctpIm+cfjfhKUlBW6lGAluXiRaMYc7AeOePvHwk95mUgNkR6QA0muu96Q3ZFjAd09eQsf+u
fLJD5SYMhe5ymWoxdpmLINStXEvtCDIA0E5z8LzTX0E8BsUiF3EMn1SU2/E+6nqdzFWQa00ZRUmd
AWZVFF4x5nehkxx6km4Lad4u4PL6gquuvyxL2dpGmiORECvEEW/xbUu0WYATUpDBTn7li5kHL2P0
52/KtsVLbWn7LCMZ2h90WCn7s3dAlUHnz8luxpvhRXAYVY6jGmC0o1SHwJWwZ77K0yRMiiXD0BmU
lHGJ76S70WuO0ra5l/b/OsLQ1SGmAWZsovPP5nZRnHYYVcyRnM+nodpo8pNt7AQrukiOYcOE+DSy
O9MGBw7999VxL6d4kMpOQg0ANN8oclQefCX35KAKJF/0hqQuzp5zSMrg++kaGjzsJEweRnNSpXp5
LvVfafdUl+hFAMGJenBnbcEttxUsjncETLo0GRkyvcQ/L87WpHpOZdSctXvQYCogOPlb4Q5og9rT
IER7/Ev1XhKVuy96qvS7rkwzz5whbdGHbN7L3aM/Ylom2yZ79MaFXSvuGoHVNnDrIXFgwehdF6tZ
1lgQsLI610JOpCsv7fxjcr7HELq8/kEvrjwsCjh0yvWHpuPlHTv1kxQ7YXnWFrsI2npCQcw0Rt+S
ZKE2kcgWEy6nfpGMooliWknRft1S7iLQJL2k8BVAebaPSEE8S4guvsgiAClGgREvflRvAMGjX3t1
HOZ2Ie2sTCUaWJDb7SCumvxJXtUsoAD4EUNOcyJw0ouMnVp00COmmS3Udpg0AmIwCjgyUeIwUVVI
lq2BZJNkpQvt0Oubx7nYPxliLnYwgnSzIqFOpLdBOD3N/x5LzKyEOW15YyWDOaFANA4u1PCi3bzH
9NGb5AE0qSBgnqsA7Jrqw/Vlcfzk07KYg7aobdTMFnzSMOZxQ8pq3JlWGIKeRpMEwfKi0oYFKuBU
AcgLrfaL12I6VoZRg/rmnUAR1FZgjO/2X6m0MXYY15fmmpgNUIW0VfY+wvVeJQUv6iF0u0c8A0TS
xRzX0BD/AdvB60O76ErHSdM5mrEU50Z6VJRX0v3bWT5L/vT3mT1SE2WM1XgqzlI17Qcjv4vnunHT
SQ6u+wIvH8DP10x8QJCtXqhWoS+CAmaDhdAvp3udGx0o4wItL5fbRrAqXib5yRrNFlbBIu9lI4mi
ucCTTck9CiupPMkbBjfZIinYD/f1VpQSXFZE6adETxNPAYpKYp85XSlLUVg1dIV4CEuueU79DFSK
f0AcEeA28P2Hb/HGSF1RmZm/WuA0Ka2QdknznA2KWqTTUJxTsKFiaizc78GApn2fpGCkCsAIjuUs
2FCuY65sso7T12MF8o7irETbrJZc2xYJub93VZicBPLJtKmk6AooaphNlLLcwvwsFdnzAHLfJQe8
8veUTUiU/PCdc2WJifQ2xLtJk7YFmoH9cX7KNlLq1Tc0Axm3BeRvBVU73oMDKwMECSh2FO7YfpLp
SKNkdaSgqEfc0YDNFx7ew89UERW6NF9oB1LfXBlkckkyZRUJe3xKfUuhO2kwgkveHcH+Zwb6LsEK
RQk51z9WFpnNyxsI4UQaDVy4Yybl0W4FHAz8TQP9AvJvE0OhOuOBWquVw0jPeLdxflFZDftIpWj0
IMU4jmg0hruclTEm+3AaPJ8SMuIDEuDVh1e7fboeIOmvvXD2lQHmZoFugqF3U16epdb2gPHydBCp
WzGq7qIZGL73rUwxz88SMnFNOfYFupkRSC6brfMwvI64wyJgFaJHIdsOJw9AWfC/G2XQhHwVjKvR
NiUIXsDeiN4Fgf7iqAeJJcjW+PF3ZYbx8RKwHw0i3e83zG/VU9DFTEt33HX+e0033wFW9Q10J5vr
Gyf6nAbj6ZNi9FI+1vSu0UAqeNA30Sb5Ud70BdgF20MSiNhH/h/Px1w8rlHUI9nHmtTHUzrbGrBc
B+uevq5B6HIo9rR1Kvmi9hd/9z6MMcvrkmlcih4ZQgYVkaS5ywaoqo6+4CPyzhfAdaD8QwJ3Se6P
HKRWrEEu8Hx37lVPQnpf3YbgJ40fTDrsFhSCFIF33gAoxPSEjYTkgg9yySeZqBQp7RAj94AogL56
gjqIGgbETv59eorJXcoqiwoaohX9xqsTEHVGSHRwTqEYQsfIKRF7TIkZBGa4NybiPESnQaEPAkDm
HkunqCikFpdyuk923S3lETcDNGK/gIjAhaJB5gXy2g4m99iaeJOhmkRseEXVBtK9hPYvcOaelG/K
5wGjAqWQVYi7Xx8G2XK4LA3KLGXYr0IrPEkutlmGFEfZp00fCHyRejQbilGVAMkO2guXVFNpauRy
B7TA2RmAnRmfcp+CdcJgzF3rGd/Su26Pd8DW5ujKV84BYZk0sRyMQMjdcjuY+T4qym9SaAkc/hLm
975lH8tirrDFghZYUkHMm0AxB0Ej9PsI+nFuvIOK4Fb9yvW8XhZzodlZFKlajPan9SjZUKql+Afp
OWn96aj9qLeiPhTfPz5Wx1xqqjPb/aJgdVEODrLoNVnQ+eoe80g0UcQ1BEyrgkwbbwy20IjxgERW
B4T7THu1U8u142+m9IYRQfe6W1xOHND9WhmiIXPlF1BPkCGokhXnBGUHzBskEYLi6GCgA0MqqKTm
rec0bv1D9JARLZAJVoXa1qCDR66Yy9A6AdBhpGoB/Wub1IKozw36qxUynu9YNZ5MKXLErnhsxqda
yClAr/yLk7wywLh8qsR13eeIh+UR4xObCKIbb/HZDLJgeNFEFarLodz3DaOqW6jaghWM2bDWyZuS
hDRH3NoHXCdb7BhyEN8uPe1hRHfSQHfS2RexW24A+vsH89uc0iZc5uMXMFvXlrTCayv0HTM8axBD
NTGSNroKhDEUkbgIN+9ZG2N2r5TtJB9i5N9jkDzUQbIpFW96jZ4oXXQKPkCPPFw/EdxAuVods5t6
tkA33MKBsJTyCeDGjawN38tBxJrH98qPj8gErjlF4U+d8I53wtmXZPBF52/XF8J9sIMiAc1DkAGD
CZgJVkozNPHUIeSr341fWqDt5hv7j87XDuMdqAtuxELe3DVhbkkF/6SO2iljEEraiUL6tDjP0U1S
/khQjBYsiXvUPiyweLBGSvPUaGABT1qIAgTFLZ60A8rBFCJcCD4gN0StjDGpvhImWTRUCFH4z1Ok
jds2XH61CXkFmQARrYz/7VDYoUzelxx1U5ToVaJCQXb8aR50j45FtW80BGuHeEcZSpuX69+S6+fo
FwDdJmuXRFREqdthqoAmV7TnWX4Lw8xVTMEMMf92AWcmdFUNioJmUsVBJk5j2zFeS+9wSBSsCqgr
ZreJ54JwKCoCKfLK7Vcq0XSE6L9mmRhJUqcbuog6ItLGGQoneTDvLK84GocmqD1H2Njif8wPg0xI
1KJRLqQJCvbWmMw7WR5IABKKeQ/RuTz49/uGQWDdBBcbZInYXnkahXNqSsgb50ydt1Y11xszNUig
ZEa+vW6K55NrU+rn3KCRY6LVKkzp+iHt36JEgMyj8YC9ODG3RkfyNHw7Nr2XZ4LGp6VAAxrQXJq5
ReiQ9VsRKI+G0gszKPcjAqI8cEFSQ2kAlLpHUq+m/SvSey+0pYMpJdusyf+ALOudVLf761+OFzr0
lUkmumeyUiDAqwi92S6VUV4JMRYivU5G4l83xA3ya0tMzF3yzIxbOaL1CP17u6fcxuarmxzt+wV0
XtNuEVUVuU7xsTS2yT8Z45g4MZbW+8kdPVvNNtJdRd05t/PGDqS9JO2XPwSrpHHiyhayXeqZ9KFe
JgmtwqWAU47IUeddGOg/NczIuhDGEA5SK/Sev2aScX7yrhzRItXvNjlAGlvpBYO4OhTf87vkFW8a
FH2QaqExmHqZCJYl+sZM2BxTA1Tw1H0qgoRnsnYgzhI91Ojvv7Y++htWiX+UhkTKJMU5zQEG/Wll
MwOlCjCQtD4nnpgTLYmJkHKySDZUgwFvznaaUbgA9wiuUL4FQO4htGBoBitDSeymrpMWF1qcHaPi
2ZlzgQFekNcppv8/BphUNO9rzK8ZmFNSSPkky7U3V7FHLPNR4OzchYBuVbcBr7xkuFr6NF9GKZLB
CGjY25RqoCs3oR+/JCqKmmhl0dFzw79ulW8UFK86Ct2XBEmjhvET3Cg41tpRz95C5e1/+vtsM2Ii
IL2ZJNBLxOafZrO3lYf/7e8zyZrqyN04dvQuWW609tGZv4B9oOjCvz/Qe7l0dV56I+w0M8Q0bZ3F
93pmefI0B80sBI5wQ93KDnP260wqUznBRkTP6oFm7QC6flPvCUbyi8DxhXV6XkoNVC3FqgD0gAT0
cxzQO32olx4frjwqQbGJIIS+gEFbdTNfmJepnJhjADGM16EF+BQbxtN46Ds7Q5KLYiiFQrcvJfG1
LdW5y3wbsoetd90rFN7djwczVIUAZL2cGJv6cJIhcQR4PNkvxcMwW96o/nCk20kvPHVIvLZLtyqk
WPQ23kwg4LSdZUfaW60eQCsObrmOeJnuCBIrXiRZ/yomkgxzS5o2xK/Kh63dnTrt97AIzhu3ELe2
Qe+3lb/GswzAR6I5pwF9TSjlesAvfzO26U7eCadlePsK2iMwlUNL5HJWLkvl0ZT7hZzM2wnsarbp
FdswwKCcX/SeuJbJX9uHPTaYKFCuVZYU9mLV1TBViZILdlPBOzDfhKkYusndLxD10zEyCJlcoILi
DAS1Buzp2/TbAlGiG8zm+LmF0TzFs54L/4+uF2KzuQ0Y4AwB6rJM83IGqataw5hM1QFDl/z7rwta
22qH91q7uHnL3cOVNXpBrPylUq1CKtt3a6Mv/aRoK8rkGLrkMQlE1T+VF+XWa2OiTuoUSgxlSudU
g1oOkvH7ut2Y5+47Rn+3/Ut6b0NnHWOWQXuydW++XU6W7orRFLxLD2pCuGuBMYAkOXNpLJNc5+GI
fc2d+1J9k4UTllzHgZAEVX+ywCPDHELZkBZS9CE5GYob3emI5+omR2018XAuoRdzlH1ZKPnHjXkr
o8zjQ2n1MLZqRHRD+z1jLkIjsRs6f+pT7KvkJkHyJQiy3M1cGWTeIK3dF9mgL+gtbLO7DGej8KIf
ULTAPM0zVYKSZUFY5+7bh0GWEzrMh9EJK6xw6Q9W/KR8CTphgQbEkmnRAkyjnw9D2GuxVlQInlS5
RfUwdrirtravu9W+8mXh2BjXTXRMGpoo1GFylPXDrI8dMhMkX9E31X629We7/319k0Qm6PFfHW9L
k5rSTmBCr6HVZd6ZPci6HeVLrrBaCfPh4rFL8pHgw/3NiSABAR7uFg/S81vHt0QFJm7UWtljolZo
531a1bhJDXfYaIDVh3vr1sZ8LxhvhYIc3GK0tbLGRK2hn8NuBlwbb6Z2XxySAypZ2+WB6ijLu0p2
xZwP3KO1sshkCsmkDqBlQ8bkPALQtll24RMlzfiNETm3oiwTIqAB92ghPwOZIYjmwL//2U/MsMfE
dCnTo/WookySfb/uh/QHs89OdI3//vsOA9PQG5CTzRFiRd+B3VIOuv51qu6FehIiM8yJMsIGItEd
ljHH4/chCf1Qr/ykBqxdjkU8IPRvXSwJA99gMgSG/qLJL42aJUkzolHvLwFVhQn3mWffD/v4IMqg
uafYoFA1NKnNixa/3NYRgO7gQIvtYWtm426Kxy1RRZMcKtcLVnYYtytj0sRt1eIREg4bJ3zKlh0m
JDUNGpNPWda5NrrU+Tj7dWsGKQZ3wXHhGZD6iZJtqPyRzrsJ4wSTAprWpHWbXgpMFcxlVohCmONf
dyhujdla/Vbmjk0kSPeaNJmevNBwtWOzNVKvwvCXN7xPWX5P/O4t95xRcAnxowFk2SwIB2Nij305
JUQxJTC5Lsh66322K75T9Keq4ZZAANrUW1UXPBu4Tr0yyOyKHhaZ1KvSckrsx0g71VXmmT5Vz77+
RekHu/DnlRnmg1aWLM0mEFQnpX5NkmedjK4hH0L5qMbl5roprp+Be47qbQGnyLa5cyXCKPiEBAxD
zN8nGcnKGGtv/5sN+htWN19vzJHk1LAh15FLooda+XndAPdQrhbB3ApGWKp2qy/LKW2/186r0txF
uqCeLDLB7HydEz2pa1U+taUNKS/jFyDumypsvlLkoFp8f+8Hs/Wg0FPy2uqWkzMqt62lbWKzDfR5
/tK1TTNugJiBZWZbk/pkaOWcDeQ/+RU4JFH9BxJxq2FwS8Trxn9IfVhjn4vykqiY4jSXd6rjMgCG
0yf3eLrh0jbvJFFhldcet1bWmKtnscNmUWqsTd+GUGdEYdU89s/KrRg0x49AK1M0O1q59iSnDQFq
dTlp9/E3FYKhkmceF4ikozsOhhpRbiC0x2R3+Ri3/aL35KRuqzONtLEf7sJ7SEOAg2cSCqLyvB6Q
QKCyMaIGsBnjjcVIQhvkJsrJsctD2CqHxtYOZCy/cH7XZpj3UqVM0QJIhXKqQwzhHIvwMElP10ME
L86tTTBZVZekGAijBQQrvNXCys1TEYuW4FuxnfEC3MCjoY54ypbSXtUx/1J0ntq+XF+HQn8oezeg
QAxOJOjDoc/PxDpQojfJoOUy+AvV2Mtm3wmMm+a2v1GfimO37+41TzkoXr7LD9I3ETyaW/dZW2fC
4FJ3swMAjHyiipD1t26b3E5BvCu/iwVy6aZfWyjje2EVlnKbysupyR+H7IZYqafOr3IzuW2quui4
+te/LH//Pj4s44S6WicaFdU8AcW8KRHY2+535XTBdSt8P/ywwvhh2bfokIAT+2Ri3B/jgYommldX
eS+y1R6xOOwyNEF9qsMRNUyB7WVMAqTfKJ4BDXgZem5DUD8rdxBwgmCuD7XcnfJIIreLBDmMwE8N
JghHZV4TcNYpJ8lJukDT+yYY0O/y4sm8C6P2tm/7QO+TQ4MKjcA0FyK+/gJMVLanrJWVGWGrPJoY
9Z73qR+5D786P7+roZNAcauihiH3ikOUpERlGFu80DHDhWpWWhWhYNFVG5QNG88pp9chqjaDng6e
tKDrltV3faX/DKX+yTCGn52sbL7gXR8/gt36vCVFJJmSfarLVwPJt2OL8gbeU2u1THZbrVBvMLWA
Zf6kr31ABrw/aQBohcM63OOoyngBUwQyKMM/36ymVY0liWFISn+YYebVUbCUQk/hHseVFebQW/FC
0jlBeVC/NbfNDLEXBfSlZepNuQe64D8zoJpGQ/BuERllYkAVS4BcAuZ2kkf90BXdTuqzRHQG+EYw
b0dl1NQL4E+YWepkDhZByjX7w13up4GtuQ60e8Fm7c4/kntZWIbkOgd4Af+2SX/TOhtK01oLB7hf
eEs2xW7elbsGk1z/pJvNvwdXtph7sEpmfbJkh+AmkhwXkbRCdVdyye0suwsaWffjJsb0IdpaU++a
YC/aiaDIXA/F25OKkKmgSWY8VFVjvAUtE76jNbshrHaTPT2X8yQckOOG0pUhxknlVKoSZbLJiaJ0
GsRqtD6UYx6801oBBFEabg+xRNUdgKyx3FET+RKNlxdX8eoHMA4LunBHSxasVHskHmWGAizfq38T
/x/1lgTf1WQKVCQtZdKZ2NluA4zt4hWbONB9G0kubYlqv0G1uhWS/wiWyBKU91GLkcvZsU+K4nab
GnQB864pPfnXX2VTYdNXZI/+++qopAkmHZYKi2x/1kcjgNL1DtqGOYSMe2A/RMM93HeD/bGDJvNu
yHLTLkmOHVS30JWAyFscjO7yzjT5j6rCvCfY2h4TCbRYJUMB4OHJeaT+It31YLwuvvXCjROcDZbO
24lyZ1wWjb71+r2yS7ZTQHHfwtFR+oGuHAGTSXyh8Gt1w4gPKH+Pn6ygOMS+tUlzSB9QXcryVtSf
E+4YE12aZajMKdRpfBt9qiJqSm4PNiXFw+zoPfjy/7ieOnBxbOstY6NMos5NpNJwto1DYHsxY7xT
78F+qIEevQiGN3knPAX0b177qkxgUUolTzC7Rd7L+aCZIKiwK27l9SH6Pc5G25o/l1N+qG+hfb0T
rJd+wCu22UmjQl6mMmze19vv2ykgt+GeaOBYWn6HlO3rpf7T9qRdmbmOCCjFrZhCMcCBwKOjofLB
JMdObY6m/lf1RbrPUSel5G1xYIPRE6yPla+/zQmQbaIox42sK7NM0GmjwWyX2FhORR9Y6a1j+1Is
Kr7Qg3DxWVc2mEjToQspT7GK5OZ7e4zuKN1L8h0SrhrkaQ+0m40g/pj+iDpBUiVaGxNx+lwau9rC
800BIrGBoNFS696Y/bruNfSvXFsd/RWrsJ0ZE1BtFUpLlfaaTXsiv1z/+9wDgXY4QO+K7lxA6ApS
m2UVDsuJyBDanstxceWpkCK89UvH1TTN2k1Tkm7GUgJc5rptfshZGWdiHDHAxm1VDZ5NiUvO2QZM
cj3YH9Nz6NqYtoYimcgh+VkcujZUS9KkQxKfv6eSZmE5agoKg3Vs/yCKTF7nJWtuu1jPg1abzciv
zSXZaplanMzZKZ6MwonifaJ0ltclSvVHbmuZW8q6dXCUJH0YB8lK3FpGt8lV5zT3u2y2z4IPxfW1
j1/NljM11GDKMalp8RTI1Oxhjt3lRQLJ6Bx7+s+8g55RuY3ehIyI3LO1ssuEDdLb6TCYRIX31cch
y0+KgfsnLO6ltggEa+R6+soWEyu6qtSMxqywxkMMNMFu2ipvSDi9wbdjkIvX3lff0CubTOzIDNks
QKwOVNE+faJMeyOuvBZCEvigYkAs399X5piQUWokCu0WT6Rmk+5bQDsdrzlgTB73TohXU+KpN0KH
5+R9ILlwQCMI+RE69vfZ4ZekdUB4Cu47+1b5SVuVkpd44FOihO1ilA+vEvLJHLNEO5Y7OUSbCt15
ivKJvcoLJ8+RXRDuqfsBlLj2TT67dugZosExziEBfkM139VBQAXDOKsa9rY06iY4dABFizNv0kGJ
stSCsM/bxE9mGD/N0qEfel2nK7QpUXTsFQfEywlIO+JDlROsM4LMQbQwZgt7SLO1SYQtDONbeT7k
+aHIngSnj+sm6DJTFnOF6id+dhMDYsVTTWn10LlN7jDi6lXb6HYB6cWdGZAbYTLEOe06KEr+a48J
/WnekBpiaaDx+zUYLpQSEhf8MtYGMHvdbcDiGePpVd9+7TgYIAvSoLeJ3j3jJCnQdWWXvVMyQq6R
qhdYHkqTzjbyao+8iZ7svCodqOh1dNFUE2z37IR+NstpbGagD4yPM45fCSQYPJMymQOcIBz55jon
MHQUa4se+EWXbdQndS51cPtZjd8C2nro73EYjiguGXjVAggqnp7klehBTfRfmxeXk5aYNRQhICVD
5Zn/YoBUo82yoZeSqGj+XoZjEiIdtFWwB3yvdVGmU/Qsqh0D5Gk0PflFJfZSiFW6c+gB6NtvZJ/y
3OjwojfH1wSnhHcQMYCr4owYlnrBim2YGuazHfCpzZBklMsfk/EwaPvrJ5GTkOkrGywndgjdwqYY
4+pcV+o5Hs0Nyp/bUYfsnUlu0iwCaLoQhDTeWVybZM6ENSjZAphveR71P9MqdRVdIMvJNQBaS4Bp
oZV5ISyazHbbjw4V1sDG9LhfHfDPXP9s3K1ZmWCicj05ZiFXcnnWlUNVPqjDthVxwXHPsrWywcTh
bFCX2jLAdleXVfeqSAbYMPQ0CZy6wcluo/J+KFTI2c2W+qDapXJIjV721FIt/UZfbFHDg/eog4AT
WDKgVgLUCUsWquVxOU4j1kypz+aj5rex298kHoFWmv5GK5GJL2w7cFLCtVG24q8MAGIrC4z2QfWs
JC5IptDKjwNjUz9TruzI609QGROcCu72fiyV7QIMQ1oNCyHleQnPejFswhnjWKAr/vdOBP5vqrZq
qZiQZR4HSTW28VjjUoJ0opsO3ypMrHaTyAr9K0wEo1xq6FpQ+cWLxk1S1fqsl1AICmcl3UZxIwWW
Nv0pL2H6bJppvksikh1HSJuCl3sQAb04ZxHgZxNshhgTx1wGc9EP8dg3zmBhKquRrR1IyY2juljC
4WZOPoFHJcrUYIsBVur9olq9W/s8TEtLw3hs66ej290pu3bXH0AYDmi35AuvWXr02G+6NkdXvTIn
6Z1GVCjynu0fw6Y7dxAs73dWhuqGHpg3pVATkXf2QIIP6kRdp/SJ7FxLUbRSVxZGec6Ia4M+o91j
SMDBdPryIAGhhfoZ1FHBufYPXhG8T4u5JJtS9yJss09YW3cI6Q2E6+Fgbw1gW8InSttBh/iIWI6d
U1ilStp/W2Nv97xVQjQdQLaJF8ueUgzNh24PS67oiPPC6ydLzDXULIspWTH2sNsogY5yYKrvVUxf
0rSlSwKxRrDgQ77/oJXTRJrSSP34PmJKWcGXnZJ6zrnY0xzCAUO3cDSJa9BErAZCR1Ygp/nZSyu9
dyYtAZsobTTQsYBQc+OX6phSzqbeNZ6uhzNeNogqx4c9mmusFjhGaa7XFuxp96MPSuLUT/AIK3EI
aZIkqvnzIsvaGhM927TsYjOHXxrNrRyfwvFZsByuK34sh50BwGCXlTe0diMv96OcudWQegUYvEjm
DfVWDp8SB+QJouSF75cYVqeaUmA0YKH6UYP8vrBx9xgumNWxa9EGgh548b3P52WiuqLQHvWi1a5B
5VKapRC75kRQy+7Aoiedp6B4Gr5R/Srl39+sYPX6WB2T1KQyMcIQ2DzceZ1nYG4Eub6rliKQCOcC
/2SGCdDomExaRBJcehi+1/Zhfd/ZggoS1/9WK2FuNlmvzcJYVMTF/g0cHm6eiJJMTu4Den0dSCgo
TF4ydmT2hIFZCxFKaadq0w2zuavDVvPDkegACfWaf93jefYgQw1tCwcTKRf5yNAk8ggiU8QKS4Xc
3ux8h+D5sS3VB1krvl23xdsgEyUi5D2AZ6Ku+9nrCpLXRVuDMylZSjcDZEZ7mC3BO4B7a1K8PJ2d
0xSZBf9GqWFk8l9kvZoDDjSoP0IvTdZ9Y3GJhktMA4FRVLqmvPn3qwM9sIZRG+gkIvR+Xp0zDYtU
GWDBVJvjEt/Poy8cv+S539oEc2xNyZzBAlLgomxat1KeK03E/MDbIuwPeAXBH6eAh+/zIhbA/YZa
AqtFFAFU0d62ie6puuAxyHvOUy/42wo7rmGipzFOWgVWzZ8qFvKg7dTUnX4quWsGqnByTbAmh9kY
AibAVIFcxTmPtyS5sY1NVQmmNTgvalQ+4dqUo+hSCnzAMNwU2ljQlNdB3UCFsE/vnMjepQl5rqLy
B9DvAnfjxnCMDSE3pJhJ02FOk7FE+jAXOLnkQHlxE2gX2UfznuKWQk80EsX9hpCjAdEJZe1kC59F
2mlZYtOjqz61eek50G4Znq4fIL5brIww7u0UpRkWwKKdUF21oaoYbWw/LzbpHbIlYfdbtCLmUlom
9PRGAiYObW5uFiXezl1xnIz/I+07diPX1W6fSIASFaYKpYqO5TgR3A6iqEBSmXz6u+oM7rGrjS7g
/IM96g2zJJEfv7CCuHD3nb7CedWAgh52s6fuOD7TzwMFaJxEzgm5ZDmIpJj2JWvBGnqfu7Qxni+8
P4S4f692Pv9F01jMrphQw4owgUxzZMsgWYh7kNRNQuFHhcCvcI6Oj27C4pVRN1vJZNc0NkeZVkZ+
GOYqRi0Sya7aFmCxY5CdNpysxBwcWyXTyaPx0NMUSklR4A2rZfYT6trPurhhrftChiNdgjvlttGA
CrMxrG3fLkkwkbTnRuRjRDrSLsYperTyPmLTEyxn11PXQakvzMb2dVI8FkrtirJ4CIJ2XXjyuXZa
QOXuQuTO+Sx3yM6MgRzGYE4wWlmNNTx9qVh3foGItUS1kglcQrJuIHFoP3cCUsGluyJmF/nmI2uq
VQfKkISXANyHBwUJSUNUEAnAHKHRMW8R8AYaURaCbgQJuorgL6HrLtqoMIq1WhZc/mjGT8MY0+LY
N/qhbSHOTndeANNRcaPxe4RuE0FJJM17ku/7IohHH0KEVp3q3IqBvd9x6icqMCOqprhq8KEmHvsF
ZP9beU1mEUk7uFH605imuBDBag68jOSfNm3gigV8vATvXtoRaJdmZFT+ylePrEfEXuRh7h/LytnQ
ke97B//KprU028ivdSTgRsQVdB9nd6scCa7H82R7UU5kGsI3WDRVPA1sWxrykYxeUnhfNVhP5dKm
fT9FUF5LyWDHzgg13WJu9rA6jkUIvVvFnr25eiwbK7WFF40Dj6XZJWUNBn2TpxZvo8Yccf328UJV
yjwPvWKyNYL8DzebW+nre1S7gEIXiTHJiHh1XNhPtVm8TY0RW0BJS1O8BiOAPlaX+BwQlT6MVKCT
ygLIsX02+h56OVAlnG+Yhk2dAFWhsyM1dzCHuIJUmIxswkWU9/eDnLJa7i0DmOt+2uh2XgEiAnng
odp5OdADpI8NX8V0dJMRKI5c1Jmnp2gsYZCtybrRQKF+sCqIGmgk5l6HTuMcG3OVTF4TU3vYyrHe
mHObFiXP2HBjse0g70ZvPAwEo1uxYRCImC0jbQLQ3fCvjNY3PC+uwa++LXuogMBtpblrmLFBxYy3
Ur8u7hP+aCqaOaps/mU7PM2rMa5wbjXSmkodm9lIoWl7zfGbDPFMoWrfGFNcGnrjtV9+20Iax48F
e/XGKvKmJm36cmd2OiEj+zJttoaU8F3tlluMK1OSvxsN5K6rTW7VaxnUWQVPlj43I0mCyDTWgTdt
8+Czqd3M77o/xKpSbt3O01fPYDVC/cjV/W0YNAkvw6jC2S/YHAl0gMCFqPo+MubpoW+fKpMlA6GQ
eexW8wiZoM5MRh8AJN7bGYRlM+kTRK8maZYgCsphPXcY4o86attbiHvGdOkialUxqjPIpj446PhC
x/Kekpex1VlP1qqRa68maTh58DWYIAewXNU2jXiwt7DPigrDGfbQQzSIICxPhXUwCfjzy5i05RhV
9RABspBBfDbxrD9m1R/GbhsIzDZz6DR5Yeracjf5YdKdCo4b5aS1X679CTBbv0oFTvdQ3egWThGB
TIR9hCcqznt/J6v23nI3blfGHqA40m+zwBiuDfwOS2OGmZvx1C+vBjaDvTQQA2Jx3S/RMLWrSry4
FHOswoxnf6vmZWtz4FDMNjXNNqECDkStiEb/eZk/uCEw056GO0NY73bp3orJj/2meKu03JEyWCkh
X7SDr1MUqRMMqzYfbnWYr40esggGlKUtGMYMaJTYW7sZN1I8di5dYeQWmY1OXPUxesWxhbMauKKp
GvO0PQEcAKlwpjyi9k3jzCuzsRLA42NpXVFvuqFdHQtaRQJMTu7WiXCsdJ51VHdbT9cR5qs7B1ex
N0bahOCSfdeC/8mc3UwMWC05sbkYUSu3tr9sQs+7CfNxNfHuQRvtPoDBLYZuYTAmxF1P+O0ugtaI
S66nZFPgg+bTcarH66BuM198zXx+79TRMtSehWNWFw+NYltBZQTLv3ge4qDwI23c2C6PJ+dmmmaM
lEXi98Gus+p9HTar/yxi5ZHhOHFRUAT5IBGTisOmTzu67EJ6wxuY0eanQwkm1dBHPJ+2nQBAiuKh
K7oLOI9Pafxkd2tWwZoOgjXErKFiWO/G4THov8b23S+wK8xn2rMbQBDjunQjeJ3svLlJTQ4tUVqm
/tDswlaVcT0vWd8Fu8DuVn7hPC/KS6uxSxwWIgNYIgMSNXR4aGwS+Y0bzUWNe+fG772VU8okHJuj
6S7ryYC7DtA6RLM1ZjfpBG0dJ+zSWge3UBDciJlD83mAR1MXUzGsZK6jEPwgUT/OELiGvHcicLJH
yFC3pb1qljwqK5gfWRgYaDNpZxmNy3th8bTwRDJVfGUyhshvllfURrSGideuc8cD4eaN2UFqRoqV
7HVm1v7XYHnresrBsvCzTpor3/auIBW5aYUPHgRiuqBePHV5Ejp0lSNk8z54CCk9wiljPQbLHBfj
eAxL9thw874w+A3znbiiMILqdDSa0oqh5h63E5qejXEDVPazDMZVY+V2JIV9DxT6tWnKJkLBB5hB
OF+BupQOncb7ro4GQwhhndEl5mI/6L6Rq35U61Kr2DF5UpfDJ0zoP3zLv3NI/igXuR786nnOvbul
qqqom+ZTmuZmYcu2DfMPTeGvtabvc+W9TtzbOaO98UOauhWXMPF0/2hnfGUDbDbRyd8GpX/VGIgD
th6fRjmUGHPnUWM5keyHdBZsW8Afjc1qXxs4FSbbS22mVgllX7+34gbkgQgimB/joB9xolZuJVJb
ewkbyn01sI0v/W3T9wfZjHXclsuumwG8hVxk4eF88CBtKpaR2nuklsgQuz8XG/9PAU2SeXBAlA1E
Igm/IUsQm3jzEG1rI1FVXmT6c1KCtItnRz+2FPfOuLxVIHiPXnUjW46tGgC0uNSWjqCYBWecUUXh
WNwYGtuy7VMVugfMCXhEvS8ywf/Zb80Is4g7u5owcCxxsMuSHgO3XFNZvduTleVGtSuLKSn88E4t
zhUDKm1V5NMVPPJu6cy3NilWuAp2kvarsuSfft8/FUEYGbmdzD20EOd+r6smFqBP2xpqWgvKsAUk
2gUzzqGagUzJ58wT2P1Gv8MrS+EfgbGetbexoXVZAlil0rK1VqKGFR+XiQRJazTFPmBsLd1+W9nk
vcvH22rqnhBiP9QsXlRtxkvvHjDvu5o8dswVbeOx65a4KsdNERorVTn39tDtDKtNPVm++K66thw4
RQ8ekuQqAP/DWgcMNzEiG/zXV/nUf5jCuFKetdXc3hWErKoBu2fqWSqbMllCJ3ZRD1AtVkU/XNmN
q2LglJEhI7muAmfdMeySINzCdQEmbmSbq37jsxLRqT6SATcet9YYb0L824GMmrd0O6nsB9erH4qO
3nr58tH343EIwYtRAcyga0X2Pc4B6NxrbOYvCYegti5Wapivat7vOwWjdqvd1gMPI5CPkwY/Im+c
zArYug6rBMyNrR/AUGAIUmW096y1/jMaTqih1p5drJZBrKDUhUynnl/DwtwUS7GlHe74VkEkb0qk
ztOhsrd0wQ1c0GywQRD0gM3TOV33vDkOJbmtaR0vjn2zaCMhFs7YTGLDnR96u0ytOn/oXfKnUf0j
eH+x0vTRBgiL8iYJpJUGoXGPT7GXeQ/MW47WOXT03QIGeEMB8fJxwfCTU5pIZjwVTv8xdaWRVKQ6
VH2RNmW4ge95kwg5JG0xv1XQkvSpuWJOfuTBlMfz0tsRaYLPtgezCZ804GgszxhqVhYwfh1UgAkS
2Fmzr5zydW7Sa8lB8ER1hd1+WBrYGC7DdvDo9bDwzC3Lo5NrOPjSeksF+G4T2VqGSB08azR7VO8w
RU0cq0KhYOU3fjsc2KQ37pQbiV96dVQKa4yQ8u8qwSGBXe+UXt5zvfQRWSwYWE9s0yi0z6ChhiIF
Hxicv7XRgNuad/ylqap3kywxuE9bOy+OTFU7Y8BdDUB3yerHwQ93bTVup9rOWja+zAvUUxqjSboB
sUc3+RPUAl+C3MxQlaeVRIM9D/orVzYbXmCIiBu7G6eU125MtNhBa/WhsEtgMP3bCShO3E7DLTPK
A6n4Wtf1ZjKGAX8/XFNugaATlF8kD1Jo4myL3L4S9QRaSzttQztHjVXbx56pMoKAdja6YuuRfEvL
HPFt8ikqDkgxCrIxcvJRSXql5bgWFt+PQ+XEOVsiswIApQnxnacjAO27xTCvgpC/+sLLetu+b3o/
MVoBp3Z8v9LZFGQq8PZYgrstKzpjP+dLWnOxd3P50DT2iKos/zPZ0OWr8qve7fYKb444wkuDvnuY
URpYLSwj2jGpGPeSuS13PLfuZDitLOrcLhhBBkP4AJNdOPr6VqyZeilmFNATS5BB7OrCXMFGIZYE
qaulzKzVZKu0cWvnsKn1x8RsnFiY7A0z4pXS3WdP+AHmqGvX7T7DuXmtcFNCvFqdKlcIrLTHmctX
n5RTDLL4vZ7oQXWo+nxvteBQlG0Fnfh2zYIFRKIZ+L9GTxA8WjZVXpPMD+shsXW99mg/ZJY1xbVB
H5hRXIch2hGK3Nhy2kweXy8I+dr2EzscjgPHyAymKPtleq5lwBHF6zHOxXLoDP7g1iPEm3pQGExs
Ilr+YRN5hnPsy2TTjWPjNLt9++FOELMfeFLIbt9Lr8eLohncNaNJDAipRdkmVkCPpq3SJSjWxjjd
GQuGdgZIfBEqxrRX7a0NU1FZ5lddzwvYldGrcWnv0BxES8NAidWF6hqm24l2GMD+LTlQ3VxPobFl
CzCEFRyPVamQhBXpPJKDMJYNlDP2Cg2LiApzMzD/y/ILBB36YdB+w6hlRxPJYVNJ6GOl5wdp10Us
7SntaZNHvjV9tqwrk9pD2hB27V2JGUVkl/JaW8sW1Z2T9pCsjtmYv3RKXRUto5HdzaiV2yDS7YgO
PPBHsUsNErvaeLVmdIAs0jxWfrjHlGiKwgkSpbMkr0beBNHszvthog81n3fqFIlpwW+6cfj0iva+
dRVAmDND1lUetW0+DNjqROs7JzBEVDUKdFVrtqKJy1XL63U4hkjDWvyi1jxw7Xz6S/U6j4g/mGR+
9EInZqBXwdDf912bQav6qVrYjYeGjVU3KulVvdWmBL5uZlufWfddFz41oXhgPQzeFvruqPxV+QR6
NsjkZq8+mBJ5IhmtncO7w4INSxhLTaUyk8JDnLS3Ieevy0Su5pm+ER5cFUOZNJ5wkLuNh3rpX0dh
7+2m6yPduzALdeEzi/lxVbcRAO7XswQQIHwLii4VEimkUQWoCdkwRXRiiHcMoUP2O3ea18iXH0NS
vfQo6vFkB4ucvEHtNTlFSAveVp2uN8wyDnqBJjG6oQFurZBXf8qcdSvF9I3psX1vumlX8K0PCSSz
G64w3+Pxos0MTPqtNxhbkeNqmcdnpF+pPS2oCPNeRs3Q3M6VdT9bbYF7zcTvc83toJ0bi/a3QL09
O3meTaNMfBiwJYuFXpJdNoBOMsWjZoTDHYe+9qmx5gcAIjlue2gDa2+2cNfLA3C/W+ljd857hRwt
IHBTKXwHxeqpfVftcn3y77KX984o7pHAoyir2Q3EvbOJoFeQew9B72+M0tO4Eau09uT+JJ4fjba7
wxExUtLTG19U7zQvD70yPktdfEngWf0Ar8JY7ikUlnE63Rur0BCFWQormisn00WeitDe6qGMy9p7
N8fheWltlcy82xq9iR4nR+qGzkWnvRWQMzddqeOO6T++pcoE0jx3bchjMi9PitVPVYPrzuLitWZU
RRURB6idr5eCv1oF6aISElvEDVHXgDM2m0Es57aIZzEfZ0nfw4E+IIV7D8x213UN7mt8brVs4U66
U0597XvLflBw5hopx50zH2qU9cUSfBYh/bQhs3UzNF6XqDA4dDVKazb479T310R71+D/oPfHoc1k
12IjfRh4BIVc06W/zuvyJZjMhNZ9EuRQNwM8lVXLFSkMPyIK+Cfte7AZ4dWjP/RyBQcb9Am0PayA
JfKiNgxBAaUDDqWHG4YibkkcG8tV751FptTX09cY+LuyX7LBpbcBt2TsevrLWdptMRMZgcneRapf
1k5fXQVBc2Ch2rVDIA65D5eRknL8FoUtGpjo6Mz3ncHeRU5Wjr/cKVinAgSg4zZXd8xbVjZSHmts
yLVWYqt4GKDtKz1cu4ChE8t+NAqdLDOawkK5TZS7LJ3t4KDt+UbM1ZGZ2KPonLd+mYV5s126IPNo
eMylE25lhb5gDgKGJfy1RI5qme3aRtGkg3AzhUUGSb+4ycO4tshdI1oPbeaBZzAqBDlIW68Vb9DL
cZf3oOEqqs1wiAW8waJ26j4ZGiwBsqt2CRI61tcm2qyezLOyhZReOySNwWEyY4i1nHHrIPUVZrFB
pnTnCbZWFP3zoecbHcgP0s23zHKvDTvcBEt9q2e+mYR9pyzrGZ3ZlwC9cVa1azGxj6ZeRCRCVIUI
yzQu0Ghz2HI3iEIms7e0EXFzczNpV2aB9p7NwnpYhO2uKWtSy7Dra3tApIQl0rhyBNH3tV7ipuuS
Ee2gjDrurSJ8O3C4A3dF8NKE6LgZ1kHz5Q226i8NrTeqoV+Q2Nv6YOAhu89ka6L1SR5pYycExCoo
OojI6YbrED87HO0nBIoVemDPlW11MaK8lwxW1SYFWjVeFyh0Z807Pq57Y7zRXP1BnZlqZR0LZt7b
OaYbozQg5jHOdmIhV4hGyW6Wor6yu3rX1XUQQSrpMcgbvJZJIJN0qs9mDB9GytAiQDsg7L0yNkvv
sZj9bAYLPtZ5fzXNYeY4+tDY+X1OjaemG8BWMdVx0g4sjsJjMHn3cuxXuYeQzoKkHRe08Sr/OEGO
Ej1+RENSNPtqWbakmvBcy2aRp++pBIqbZsdxxqzxlnlPxoJuQeDHNTXjEUGs0ORagpXjdhzDYCsd
QphVoi/Icpp2etlNocbtdNDI10Pnta74i7W0iV0/dEu5QYMRnmdIkup85QXv0tSoc9GeqvpTgTNn
iujYQn3ltfBZ5pD/8eeVUNXKMkw0JAG2mcAS6M0UNsmpi0ULkWc+xj79YmakZHu/Hj9aZbwWrroJ
x/a+CPntVPppZanVYKBJU72N45JOQPAEDs6S/6Tc4SFkKLNzALBsvePIH5zSRV3aRtynybjAJXA0
I6eADmh913QyhjXSiz+6ERKsW88f95yPCQUEmKLn6PDlRgu9gxR9NiHB71FOYdI03QdEPoYUXdGw
xW6mWe7asYlGZ1P8GacP1PWhOSFwOk+Vhb/oe9vORMFqQhsG3Ui0tpf63VD+8zjLDVEK6VEPsOYd
nz9DAqKu7lPNMCe1gcz1x3iRy0pQO5HViHCYhi5NpRvCL7tFQ6QB3QjErU6oqGUDth0mZsyIhNjV
4kmaVjygp+yPdzJ400gulsGOQmR21gD2av9ucms3dR4uXjOxR3NbtWRTDrdWzwGIMqO2q1c16Pql
4Oiyvvnzs6J7E+7BZe3iutVJQB4V0sMG0vkQvdgCfB61qD/89qscroMQo5fG3ZhV91B3b379jJwQ
1RKLA9NPRjQ+eeXGZofWL4pSbBzf0GvsAVRqxgNSXEww7QQlVwLp0ZUgxXHRuCo1mqvoFAedGZNx
wPyGpbApB6791tKH3Clj/BeVxMEUz4lao133BFW+x1IeIutEBaGd4jZ3/qALnio9xGC1x7V85X4X
99O8FUMFsUIjHckHLz5s3K9hbh9k68XeAqtm14vQkjv9ZtZgJkDRp/MN8OHJn1MG0hZwrxN1bCqM
F4oHH7c5qT6H9rHEvMH2GHpWwJ3pJ42usag3tICMjWGE6PQyTOemrGiNdKr/OPy4IDkR/rR1pxuu
xnVb4o8iDa5Pinfo+sWVUaQe9v2Aa6I3naQhQwJ76ci1lqgq4XevNqZbR3aI7ob2rupQRQNF4mJD
KgAluYG3Z2GQNAZGhJCQgB+E5hLwSB7MA1DHTzB3K6s5WwoWo0e8r/NjoIpknr3My8fEcHHlVh1y
TrvaeL1xXyDiKw9Li2ATVCSpKVlNsxl5ZXFYKisrFRrm+0Zs5pJu4Pq74N6nL0Nu38Jy6sY1q5Uz
w1rTeuLyHZDVjBMMf3GEepzjpRuvrIK9LXzJvPqZky+fohSiJ8/4i6D4X2E4IVwWIeQCWZxzjKXy
mpK25Uke9pq/kRX4bk0UHF0MBOHgC+XMaP7jXKRXn1AqfwEJvi16BrSUg5M308kGeQkxoh96rXYu
bnW0QL380e8Y8J7hAKZTlZdfroF+r+47P14Qif8HRENg2sB1Q6TSgV/nT0RDYffU72FnebIRiYch
j9AZygsSkfB+KS+huX6Ds4YOUNAW3CzhEH4GchFLC7BQBcDnHAPjfXrXMAatQN89yeyNO3X3bwjF
b2iNEPgW4qOp87f4Zj25Y6iboX3zyk1RDzElawqx+aXbL/T+30v9it/5vtYJmfcNg+lq0ubucELO
RmYMNlwEheuMpH7GYRN+id/3mxICNFz/+2RnLxI1NakEAdwFDu8B5KfRF7mlSc8i+jYn3V1zUpS5
5A76K6Dn+6Jne1a0oZwGAU8/XC9TMmz6LP8oUMlBJLHLME/79xv9DdHzfbUzqA2u8EVh4yMIkA8f
DUQkTNP/QgL6/h6tE4D421djmF6NPvo6b6XzMkxfmPJF4I38357kP+/12yI6V2iK2RqG2h76RF1q
z1bM0Nr59/v6jUj741nsn8/i6JqBh3MCdT2OflJAr2FXr8QT2tP9aiERbrGYxOKhjjE/ubD06U+f
RzM080B8Dk7OHecEg8bMoWfZAcl4kjiB7dLTPIMWfRL0hnqmH10U5fgtZH9b7/yz1Zo2ZXmy+MP2
B9AgBY7js4rdY3BP10tG0/GpfPr3I552219PCLSECUS3/bfMJPondgcwG3sr0fMT1Z2cXmR/beI6
FvNG8N2Egd2/V/z1Gb+teHbaPCU6X5YAJw8088tbo3z/H/6+D5treDHC9+Q88AONZc9jicDv5HUk
+Vun3v69wO8h8dsKpyf8tu/90uEVI/hK9f4EaZQZBh2xeZ9fw0cb+IAL7+s36HMIV2tY3iHU4x7/
uZqEv15IGJytC2ScVncUaLjVQErx/JJ+yOlK/GsvfFvpdBq+PZfdBtpQ8Gx4yx8ga82vxqzksXU1
tDtkMYla52+YA/z7Xf4aDL8tefpJ35Ysp0LbTX8yHBXLNmA8BmV3F7L6wjK/vkMIXcAg3Idc9Tle
WA2SObaAcX0z2nHnvKHHjDHhQV60g7iw0Dlk2KzCpuMUzqZe70eN3IWwSZ6fGvTF//3efskAPBM4
Xlz/8LCEy+nP9wYcp5rUaQsq9E+kh84Re3DkfaDBexwv+Ez/8o081N4nPfyT4/n5BpwH4fG+x1qG
8ZpXmQlAN1n/+3F+i/E/1jjber5FAqZPdqMB5MR9+E1M6/EFdUO/Mlf1+kTm6lbkZbgY4H/Z8lgX
IuagUNtw8Dm7jAd/BHWthtZ7cEAVOjSwG2Or8Kp/cfvUW9Upxv7u3b+f9Zf4933J8y0ydaiFWhQ/
r0sDnB1/qfJLYoC/fTDiYLtDlCaAscbZ5shzMdHC9xgmrRg+vfLuGPKHfz/EpSXOskLT6Bvb0mP7
tqAsL4ogwiyzLi7A1X/LBhHG//sgZ9mgZxnwKq7AsPWtCKVVXKbL2n7xX4sjegGQopvXywXuxy/n
98eKZ5cTPHydegmtE7v2YJnvrQhAbulQpY/Jv1/gb5eIRwgEJsAwwCOe6zsD4iAMw5OnkqHdLAn6
dlvrztlCOz+us0smVb9+rm+LnT2WDzgGIy4ytRHhYlJA4M4sa43w0kP9Uv39eKiz42Rxyst2xs4b
khNxsUzLh3anVlBYWatL/OvTbz67rb6vFZyluLUpwAzrsQU7jF46+8H0dxO9bsN7WJ05AKde+F4X
Hu1cLoNP3PSt0mVvDiANdy28VvRV36cnfbb8qvkfruIfD3cWD7lbQv5gZtVbD4P4rVjVcDFKzA1K
kpjugGW7vSh6d/qL/3qdZzdxUUrBRIjKy82KOztWB+MKjbCIQjssLv8nN5kfD3iWQ7ndPIJ9Bd94
ReMASvFlRGfYPqML4scUBmNhDFQ7mtaXduhvAf/bsTu/OJlDKM0bvFgYZtyylzqh1wBUQWbLTtgt
e7hUIv0ewv578oKzQOkoOL7UBiiTc9w0OBTguibLEI0vbhQS9LD+Y2SD7t6F3XrhwAdnkVOoTvIG
CQKW1SO0/XrEzvBuFvii3jOAdglqiT+XCJSnb/avLXQWZbzcMvLQGFG9AKPogBdx6T64tEfPwgut
81qrBWHsxFKAgoz4A6g57AwTgITBxwLW8f/2Gs/v6pE0IM1Arx5NpChX8bCZMxkPf9qdUBi8QuLW
jCAscSj+XFj3tzfpoXMF2zSkXH+17jpf+zYn4GNP8Fpqk/oaAk7vAHQnJ9pU/WkklwLOpQXPPh0E
DADvzpEHNfW9W3xMF9tIv52770909ulK1dS5IEjwQGl/Pinns3tHZH3iwz6KpQACgAZz4SX+tlu+
LXlOkhY14JGmAtutT2HyC57WNl+dpGwtyPHU2aUu0m8n7vtqZ2Wa3dCipdOJWzfu7fJK6FR29/9+
or8/kkVM9BghVgEdpb8UCkvWuIZBToIjA4hI9Wd92U/o1yXQvwQQEdvOtE9P+a0eM8KJhqxnHObx
8i2EcSY4N0Zaw1U2AsohWIvMBdPmQg/i71dnnfxXTUD7HEiOnguzcfj9loSjnRn6G1eZkSAmgLDj
hf3wd77wc5XTo397NGIVoEbM6NGqyYns+eD6jwEpMe/5sJZ4bNf//la/BP6fy529yQaot06bYJO7
WXN1EpGFL9QcQw87OomA82tseeOCQvzv7xGS2BDGDn3om/58wtqtZOuGC0jZIyAd0OAsS5U6+uHC
k/19lE9P9v+XOWfvzS7BHmFYhn+d6I8V9HhxWyeYKZ6ENy6rKZx+9s9rBeuBtAozlNAKIX3z87EU
66zQOJ2sejNsZIbOeuatxEU5418yclTTNtxyoSKEdp97doILIFgBE4Ts4knrG7MqSH0DxBf3R3c9
R5ckIv7+VtDngzSmB8F26NCe87+DsvSkWUJvccjfHNsBqe1eFhenMX9/qp+rnO35qrUX2Cn7J1X4
Uz6+rL0EOtfQuUXDFFrXl7KdSw91+vdvR4yVhfQ8hYcK8zeORnATgDHovl7Yf3/H9Z8PdZZSeY1R
MrvCKsVbngF98eQlEAnayv1pV3TGpRzg77jxc7nz7QdW3SxKyJMD433TRO5BQZKzz5pD/nFS8Qbp
at1vBgjOWBdq0V9CyM+Vzy5liGm1Rq69AFqn+a2Ztqvlj391+oIniRvgEozNRYWPv+P/zyXPQkiv
p8ql9PRuH6fEhCqB/6RhLwztyJMvNiZNqZ4vxOX/3MM/zzfWtCzPQX/p/5H2Zc2N40i3v4gR3Em8
chG12ZJ3l14Y7ao2933nr78Hnu92UTBDmKl+mZ4IR1QKYCKRyDx5Dg4gW2QvUXfXMblnXmKMzSFX
DW2NfJFgh069lcHoQ7wWQpo4iTvzI3RDTnnrK37csM8W3ZMpzdOhgn39bt5gJh6iJfkm3uQfdKP1
Te9SmnE0u7nSXNRzbhlmAo6gBBrirDxd+vcWPXFwh50hgmH5u+E8xrvwo7dB/wiRXEtweFfF6nf+
vedfsXBxUsUaE6kSxi0uRf40+m9iytvU1VOzMEAj08KAKgukiQM40mAXrxgcljYhCAqDfUtptrfm
z/RVsvt7cZsCusM5satRSJFljOgTkTJDXZsmeRIMqYi14asCYPBpqr+KueEYWffahRXmcM5jj5kG
H+z33T7eYdDliAE7tP3toLBNx7gLVBu4CkhDYJrMC//GufmD6IBb3tQV0AiK31O1sJGrQWuhtAMk
o3kn78mm8NqDusOYyfROQ6Fvi7w+9/fymHxlkwm9YjO39ajDZvCKMgFeYJkX7OSzntuS17ugLHkh
O+nc/7gd8b8nALAKsmDEBrATgOfv+oO2LbgEa7lQLoqARKP3nQBd4FlKNr3xrqt3wtgBB/R22+bK
AbmySS+hhf/igJR12dbKJVJNqx8/xnT77wwwB6SM0QLDjNx8AVVASw6YMuF4KG8F9O+LFaAvq2p9
VCkXSCZaXXbSfJ43rMSvqz1irntMFE0JRpwU6CSo+7lDoQrEtWfAVO3gObsrXWgtgwKRT6286oUL
f2C8sNPQNpdkyJONSnKikydC2H+0A7r1ZsxxA94S6d8Xm1iCJV0mmE+9jPnoGR1AcZjhETBp24Bb
oOVV/WjJkrkQrjaUiSlybzR9V3dwOgBvi2p6xLgkZsYj8S6Lw2NTxJnji+1WyTK3nWTOUr/6OLes
M3d/V1RzCagloJFHdS/axkkt7eYTwxsiykfCPSjonoafDSASLhCplNM22vCyYo7Psk8L4An8NCDw
KHHMMPz1WSe8qMn5oAYTSxpTSudswrlWJCs/YnJwxtNsfiM2ntTCQ+CNtmlBP3AL7mrO1+WtjYko
gwYY5uCDFWScgqc4yO4jKXRux5SVm2/pP+yjQjXlLtaaWbykYnFSa+ETkyV3gpZ7/84ME1nyRonG
VoHma6oluPaGewnTblMZchLDFY4sUHqJSA0NMEgY30i/AM/P8ymp5IuMlPsehTBQRhPXjJzaFTzx
CC05z9hx+bhp4L0+BtA8U1VQjVFKSSigXR95jK6IvtYgHaTki5h6OoQnwaWEylCQ8wKHT7743TFg
EBxqlHOMoHPLGCR+I2VJBoOq1x91FGongEyg16Fv8n0EbsJ2w8OZrBz1a5PMF+zyOFYzarKHZjdo
dOa3yE2hrRND2ApEG2DNjc6tnT50b9mTeIACjPu/etC1febmyBuZBK3ZI/3MPlFhmvPa7iNeEfz7
abg2wlwTstR2dSkTyHXmP7IG9+xdlz3cXsf3aHJtgv59eT1UgmBqBV3HBKoNFdwez7NyAMRb8x9v
W+IthrkaCIae9FxBukkAa5XrwsWc1a6a/vd3AW23EhVKiiCm+wZ4Ah9vN2ghjlymYvRRAraq0DmJ
z8pKwDOFg6VDfGdFXbDss05Dgn4xzftC3oTaQS95jYLvGSOWYVKkh4LGPuqK199Fa2OxzttSvMge
LWNS2rEIVJVgmurt8L56Bp7Qbbbk6VU+8Ah4V04zaqcKMC0yIpZIGJcYJ7FPqixBe1/FFK1yyVPO
PbK6fwsDjCegsQO7RS9fUuNOAc1nBhx/AsqO2/72PcfCDi6sMMmAGs7IxiEacMGYb+OMDSSpNIy0
aEZx1E2utCW9+5iYu7CGsHv9vcp8zOq4j8QLBmagmYjK5b49YMB+gymOO+67+/YOSixLnJIUUhCq
ZEZVLHnM4BmFJ/+Qf4HDYledxUMH3hpL49Xi1v0C8C3UMlGgZWXgoKcTk0Kp4Re1iMLzdC/FvXv7
m62gaOhH+22DCetpBeggieAamE+3xP3oyHZ5ChLLEmzMu3r6oTvxBe7Wd/O3Ufr3RQzsG2VohRxG
E4zugAjExFhYaWw4S1v3kN9WmGAu9aT3MwwsQnu5B39vc2c6AIDeU02rcM+7H+kR+u6Ov40xZzjE
aJY41VAKBq0IhhgBevKj8bFS6JhweVQmFZw0EidmrYasxbdjjrWuDjnm0WRso3xnBC95Mzpae2yG
V105q41T+p//ckeZEy4J7ayOIgJVjbZ0v0sgggb24HdwKbj+o85zTZpXs1sKJRqdUr2DQ1tmrBW6
mOkBPeFRAMIzsI5BJiyMntP26McfoiZbqXJqMEo69Jwscs09F4ZZFQmQ9IFCR8NVME736EBZSXAe
VE61ayUNMEGSjwIF+EiRszKPCrVKh6wbevhLMGKGZlegXDp+mMpn4ju3v9paFKFs8uDR1NDnYeEL
UVohvMSddFFM4EHBsFXsbhtY2y7koTTxRuatsk0QrZtISmIiXUb9Q1b2GIwB9xKnT7VSO1NMA/IC
AC7KKF+xFbp+kNo5KeAM5osfbwH42wCf8AAqaTBJYyQ5tQzMadwRL3VzT33jq12t7SIAtYiVugRe
f7agNE1KGeTGJF6InH9i8HiXz9xJhjWHB6YQl6ShoXPFgvBmDKLqYS3heAHALrg+qjCVW8dd1Vii
PBNI3+i1ciYgGDhCVTq7LwIZTATiDO41pHmc21xaedSguo7E4IuyWWQFMgRxAAC2RdLVuGCwyyB+
Nf2INBvzlajR1DYYqTDofduTvurm7JEHZllETw1qP0AjXl8MkpK0idimOBWebEMFnc7EoHP3J3rV
aB0sDNHPvbiB8k7JtKapxEuOmZEMpMmz8tzyqGXXEqKlEeaaEyNz0kmGcprazJ2GkRuFuHmXKe+i
gGsX7B+N8nZ7A3kWmSuvy6s5RM0Ap0QuQHn9XBqNDXa0mjzetrNyGghgBUDMI1vGuBizsmEQ4iwo
G/kS9NNLPqleFbe8nt3KWlCrxiykLAG1/K23ikneWQynjuq9dZ9RY5VQT3iKoDgFFrxPE7qUx+CX
oFvJhgv4WkkcMAGnmTpK5UQBhvnaOUiqE7kgsDzYog2uFJwvtKsp7AQzDnxVmLWFmlCQpG954MwJ
4/RNmIxC0uJFWCcvc0AcsUdrEImX7t3+aCvdalWEOIuBkgFF+bLvjATEm8SvsS7V6/4yDoWd4TSL
G1BTefyAuWoNBXgATxQAksBff72LQ2dCW1zHslQPDDcQaP6ZolymQBY6chrOA+crF7gOHCqen7+N
ManQFGVda4BJHsFqdHpwGDrztv7RVBaFURS2YNPGHKls7WGCBDDwl67stT/UI5lt+Z1KVgjO/44L
RhMScGpAsQCLwZ3BrL81J8xTldKl0hXN0TOQKRDI0EndTynRX29/2u8udGWLLYKSypy7tpkh4DxI
xxJ0wWGlekU7el2RcJKjlXvh2haTuQzxKAR5P9LvOh4zw46d4FJvaa+3fihAV7ThoXa/BxsYRGwE
Czne/xoLew5qZQgEsQHIwvwZab9AlnJ781aa5tcGGOeZA0EIUg0Ghn1yD1gpYibyWtXKX7U9aNv/
G6XH7zkTTOqIoACOaN+V9MA/2oWQYpq+3iblmZhWtE9QSSbetPEtxZUwnvHGDWyrO6kbeIMjaCMW
MC6pG3Vl9B2sloWF9ssx2Qt27eo71Gz2it2d+H2XFclYFRFc1oHFwf/BN7w+BTMUrxShhEnjSZ6t
fjO4w331t19Z8zb5z6HcGy/zZInPFehyub7zhT5jA8PSPvNtIVgdSGUC+yD4/pLU7B1t07mgBz6M
B4li6N3MFqGtCSpPx3ySXsEYdAZ1LVeS/Htyh/UDgyeqQFmZKGJdb8QYC6WoCfgh8c787L4E5Ge7
/wscdzZPp3EtGiBrIwi6qJdh5PfalD7h+TlKOk6o/yZp2z7Hg7R6HdpPzrlZcWJa7iaGCOCfBhDU
tR1QnRqgl8lmNPOGT38fbSWretECS3/SgQPcJM6TH9vjD47V73kpFETA2gN70BPBMMS11UTSck1s
kHvMP8kJ3ANQgMXkLV4BNiXTj+8EXnigp4JxITChIR9FhR/XJ+vCnTgaSj4M9G6ZXLD0KKrdWMme
jjR3Doa1UBfcpS50uRprvIQuDyW6cmglRcO7CtBKTCeyUwQ1FB6ExsTLQx1ANC4Dn5ByHlc8CzQf
WiTDotQbFRlHZPoFVbD5Oy45W7jmKAryAAjM4on47fHWaUmNyV80mXJROs4gsYxC8iJ0M2cdaykH
tuq3HeawR2lTlqmB9BeUAfeDB8bSX+Fnj6msaWuAEZbzQlpdlQ45KqhRyZAoZU50YbY5wE94rBCU
QMA8GSpe3hUcIysPX1XCzYeaNH3BfzvMUV4kfZujvB7QqykG8Y3Tb1RANyIQuFvjI3kAQef+C951
QgeSL8K66h2LH8BsqhBmuo6HqExPuattMnf+aLeVQy98fVu/+C6v8LO6r3hh47qQUFTQmbAizZEW
SVI8X/LgQLmmtHHn8xUl1k41CjD/WKFBdOH08TCXQTDk9FjhCZgI9UPTgw66nFq7MpR9A4pgp8Dd
cSajtCvl4cdkmm+xlPg7KFTmz72Qn0tD3fcZZp4VfTe33Wg1ig5m9HYE/505bdOJgAdlVtwgSTag
+fctUpoC1CylYlO34SfQFsKpIU2zrXIFidOkbop8KK2orp7AB9LZAqgJ81A4SnNQgjOO/OhkkNsJ
YIy2pkQsrCk1X9sp2AcgFrNJUIOno9NDJxZAAQQ+2cjSjPyXOAtbaEq/QAXp3Jt4WvStYViTEMub
acxDWwZFfiKYv+a+3IMHESQsEEYAxRqIumUVJDntk58FW0xfu0aDAlwUqaBQI0clyXYtGGssUWtB
RSTJm1lFz1Mazuo4e0ozgGwXXP715Jpq+jMR2s9JTsBep+oHDPl0Xp6RQ4x3AxjzNSATk/aSSqDR
0QbwxgzjsVLVT5D/nuQe7CoiUHxdEDty3fyVxM15AicUcCqU+jgWwBbdeB3YTq2plMCnMwh2ZjS5
G5mpBMKjUvLMwnBMvX6T5GgXGfrPzpxtPZEdvx7B9x+74ExuXS0395UihnYParC4VveGmtzNkFyw
SjXdV4HwGPv53jTS3RhWbjj7HnjXz4lICFpr8d9CZSaunxoXfzSSs9Ll5CcBZRVkQdr2AwrUoLAG
1Zul5XngpIYcea1Rod3ufxJ5Gp2pKpVtFoCqL86hZFeDApcYg9eGxt2YTqcyHO7BJqyB+GQGtqOM
TnOVvWpdB/YdAsqfgATPUzc+1DN57gSDWKVglNhY0ECL9SOeAceyjRJ7zmZPAv1OPYjvhRjcQbii
tcicdAeVgO6vFHZJDp1CyIPMY3bKFRFs9QP4NPr5vRYExDfJbA+VX4CgmsjbOhnOSqpjLkmFfKNO
TnpTn0gAAY0hkc/tED9qQwNuJyF6iSMJ3D39+PN2JkBPKHsvIzbSrjvKchj9uj7BhtG1YCPHCcZb
PfQCX3lHiw3NLUO3hs7nxOG1KPglEgQBLFTm2GK0gAHcmcyGdAHVtQWmMWv8AwIOFbpUuCEN1B5A
7c6sp6jlXMYnnC9T1jpzE+4T81cUCM7tXVuLrksrTNwbo6jxGx1WhvJn2x0kPHKm539ngsnQCMRF
Mqh2i5cwPo7FzjDvM4PT+lj9HIu9Yi6lPBDGeG5Qolebj1p/GHjiRmu7hLqWSTWhQJjDvjlLJZTl
KEImoeZ/a+JLgMpT9fa/7xLqAxIBEhPXK5ulV1RgvUIEvaR+7zQk98KwPKe+yWk0rL3XAZT+bYfZ
KiWI0CaldVz/bnRCu7KDveC2Fgj4dhGFw3D8a+1U6pCHx9MDVErfZL7nth0UtUNlNWsk9WBODZR3
8ljfJp2gu4XAn7Kl3sSGAZwYXOV47EgoE1yHATAzNnlAfJzMthjvC8PIFDA2Bc2GTBUEK8ZZtVvg
F7xuiKXXxhTVvQboxZtGasHWwWBoJ938I2waVIoyTHfGwr6OdIkTq9b81QC7CPYFj+FvpTdN9GWz
iFGfyiBIU+3z8eW2M62mvksDzFcmWk8gePFVbQvPs2Nsx+1Xc8QB7Vm24fXDV5cD2ipVQmMJsybM
noeDMEnGMEkQ3Tn25KBn75zlrGVnxsIA/QGL7CyowmJA848Wmcx9vgEV2qN2CFz/2d9+lSrOIFYl
O8XqXMKFc62d/aVt+veFbV0p+j7Gqb3UIzSuHqZGgKgA4dwna8fEQFMOYCLkoN9m+WURQmFmj65c
jVtcnvbxfBrj92rggTJWTwcxAas3Ncn49kgBUQo0zn0Eyqaq+/s0L7Ym5AdsaHFEjj5oIGmOvNvf
bs030M+kb3NwpyCFu96+vhyjMQtHwEB0ZzaeJhBJ3jaw9n2QJ+ItidqZKrPgN11IKoiMttIlNb/0
pLQQk4agFLxtZQVKqKJ2gu6ziVIdCld0ZxduYJK4TYneyZcO0NnaqXfRVnFiJ/Pyw1xDz2f/342u
rSAyru0yJ1mIQhSUgwjt1E30qNr1qbLNYmM6Pt7mz5pH5YcHH1mZy6usrH64xYKZDzdK+YRcC2Be
Q33NAWIIeaNCa7642FGWfiEH8bqSKuiHVXqyCdRzhZnDLjoFIG0swtPtz7fqJL8Xw1ZN0qEQQacO
wKlUPcvRq4bSXtRyXGTtDC/XI197SGZmeQ8lBoDZ9cxJ0EdQMMAb2Hr7dHstq1f40hATbofCiKJO
AsibjjOWu3IzbltLeZBswaP1Q+UHxx794eyVurTHRF8Q6KptEeIFTnEeup1uxgLQmc7BeIoVPbW8
cS6eXzABl47mQbMPfjHkGGqaxHFD6gCjgEXklpjfdxJB+ri9Qp53MElwHAeTDhrv+RLr3QNY3HXM
kgvgdK3kv28b4pwpllRBbeWmgrcD0yeeQZYshpySF28hTLAok5K0cqJjYqPeZs1fbQAg0Nu/WwIT
FqD82UaIg8pFl5+r8b4Pdrf/fc4pYgkTkoCUegrywYsQ5pakf4rQsCTqj6J0b9vhbBUrlqsWRdN2
aa9gZhCFEohbTFUMwdK/bluRVur8y2uDMEEhSoNBB4UHnBnNY7BooLHjH6eN7CQnHm6Ud0Wxqa+i
98kcJsJ0EbbjRgEiK8UFBSkgjbaqAYRMnGBDOB7H+1xMbBhUta3wolAufdrbAtSNMYjvDe2TPnAM
8b4X/fvi/q0HUFPjf+YLphOcJOzsLC2svnrhfC/eephQgEjXpQOmqi7mBdUfcEHPVoiepu+ojnyq
jsZeMu1iwx985gQ9to2BUxX3BWkxJgTQb6iHVlrrdjKmripGFoleby9zBb5/lVUQJlAIuh+TXoI5
6pazo9u+p9ZWdd/dVdDBAavG6EL9SbujA1jFBrzPucdrgXFiIWECiYFReYiH4SdU0XtenhMesv62
w+D5ee0wfppXhVm0qAdJW0hw2H4FKVjehMDtReDFeW1ELsWhNhJFuUA6BMpChohBa6nmjXXxlsIE
karB8Lg4Y6jJHyI3KRtXIJ1bBLF72yvWc03kt5IODLAOqML1ahof8iTgWcEZc+vOU21ju4kd4T6x
ob8hv5evmj2+QC+Rx624uokLs8zy1FIV/D6vMdeUhydoXx3UWeXcKus508IGkzNpSjNLvZjMFxGN
i/gZr/sNmCkNS5TA0gs1GG/iTaKtRpKFRSYyCkGHQq1SoFMzQYIyrbRjF0GyVGyTYzKMnLLOqocs
jNG/L6Lj7INiVldy+aKNB0PrwEmy6QrOzc+zwYRGKY39Cv0NtO2qB7F4SYjX8IA7q3ULCMf844E0
TC7Woes9ZpWBK0ZqK9uhnVwgAop579GF4pDHK7lxnYKJglCl6FTQJGHXTvLe2FRe5MknKDmA4IfO
lQscWBLXHhPyYrQ96ZQCdN/3IvrjlRduDLd7/0+rmjg8Nq0V/CSi/O/dZJHLoy80UgoKj0ucmehk
QG1UUC7hLN+ZUBMF5NSRitgtu/A8BZrFiSX00H57NIDLHDoZIF1Rv5AYiy85GqQb/RrJCCXyC+3U
ycG4iE+pbmSIF3KJj9ecExhEBC0AS/BKZ7YWb/MsTwiq/7E+QPNBvUNSf1Tb0bm9LOoR7KoWZtgd
JWMhm0OC+okelaGDgudja+oveZI++JBxVip1K5X99rbNtdQAO0gUyKVj+IOtrmVCI/QjtIMvfYRn
0IRyTaEH96U/fUyAcyiQu75tb9VtlgaZyFUDvDNME8Dosqej2gaoHtgzvBajkrcNrX6zxcKYoDU1
PbYzwWGXjJ2u7gtjJw+cCfPVRGe5FiZoVdVY14ARo2yzb9+NU3hud/muA8wPLHqJ123KQ+0aUKgn
uAbwfN5EJ+H59irX7oHlL2BCWtoSQS4mNMx7P4V2u241036AeoOccGoc9LN8803JBDoA5PAA4jC3
t0rqoh+6Cp9tDJQdEcb2Acl5xqs+rB1sggkCzC2iLArw2HWIToUkSUUJBb32CziVQ07SUu6h/Q0P
mT40jo+s3ghQg9BF46vExyL9IUAbC74AuE3roNXW3GPWyvY35Wtx/q+QeOur+22OuRKUSEvGMPtC
93SvlO8oB5ZR3mh2AkwoD8uzegBAv6EqGkGPj8VNQ8FFLSYo8Fzi6Twod2r8mrdc4D7PCHMCzKQb
Is2EESiZZJ+DKwHr1h8A0YztZiN46sF4TTY8zNmqLy5Wxjh9MBNVrwIk35iTA5qv7HQbAJk/eBJC
g/uf7WO+lR8kGuaP6PaBvWk85gXUfDl51Uq8xyArOHRMgknTb1TwYx1oum/A2WMQjRbl6EYiJN8V
2sGWM+0tNfRzLMqcda35PGDCcHkIUCv4L3PEGtJXkYiO5mV66Fxzr2zRodtrD5QxIdjwnJDejEzY
uDJGT8TiopazSQHnOJKSeEdZqczdsKF39B94xJUZJgEPp7pvK3S7L2b5WoGkdRTfb8fZFT+/MsDc
WnGHoYo+hoEBrBPAQkJPonY0jUP/IK949pUZ5tKKjNL3gZKYLzNyRh+kng8YugfRVeP1h3YrnpOd
CRa7eN/awoP/NDmyRXnSeCDotVTy6mcwp7rNxqKcsoY+1cCi48QnVLFUR/PoU8bYAeDGmz7lOiVz
pBPQ3qlVDXybsCWnZFtBpMruM2veU5NFz/VLrkHmeMuqXKo9XeJg946AMkz61IPbl7IEJSdeNYLn
PUz+2GQNxvDlCLkIrYPU4UatH5M+tG776Bq2fPnZvlKvxWHTMOjXJ10+Ix0xTpT+CJqJ8rMEXDlY
WW1jsHiESyvZBwwSDcgj4FUwvnV9uic9mtD7KOEn0EID9KeFCl2nKU4b/eIsjR5gNo5gQgysn+AV
1TGtdW0J496Q1W4xxUsTft0GzeJBu2/dYqe4cEeHV4deC1vIxDXwc8mQV2FrFYCYpbrQTzJawjRs
0cmw2Y33vKLq2nHHitAwRWsbw4bMOSvawtR8zYcTAgw79ACpC7wRipU7BiOMIma66XAd+Yo4C5+A
0HBFlDAA1YDcvvpZ6yojeTES8mCQ/Mnwo8Og8/Asa+HjyibzsVq9ixO/6fCm2IwbEANiKAYBpLdU
qwJ4Ockt3st+5XxdGWT2MVeLzm8lHObSgJZrJVjELEGJx3lhr3ytKytMjBIxRx6OIS0fRI9JdGk6
TvRfOU1X/z4TkoBdBANsL0gXs8gMtzVlAykHcNhhLsmWSPyK83zh7Rpzehs1b4VyBMwMeNG9onSA
++mt1ya80fG1uYzlwth3rT9MYugrQM3UjgClhGdtE7loHKAkImAoTP1Zh/bRBJMgREVFi3eZcVap
MOmODLBsm5Z4bxoxxCgh7Ke1jxVvrId+eiY8Xa2QSXP8PsLLqYfHB5ppjWVl1fXTnJ9Nc7ATQH84
wXAlOl1ZY7KdShv9MM9gTTsJh3w3O9k+OEyvjR245cG4pJUNMbL7dBu73ZbXuOc4qUIPySKedLXS
qnWDeY+q+ZkrHyomhXMxs2Uz59xmMt2zW3vKRJFEkms9iHEcBtv0slcIbEDM86hsQ4f2o/0n7a46
+hakJKHBQpWNqi1vpnbtfY+NBlJS0XUTlEvMCUnSrggieiLlh/gY3Iu2f+d75WZ+g2K9ZIm7xqFY
eEpZq0BCQnCSN86Xps75fQ/++QFsv9IX86RQIZaLSDpvaM0y2iuPBqaUkxMvhV5r8C0Xy/YsQ3ls
AqXDTSF6mBwswGCPfuJDcBcde2j4HKnY3MB9ga+fzt8LZA5OHOR6AqFkRO4OFctB+SlDlvxfbiJz
XPqp6zDiDirD1hHt8qxsE2/YdEcADPY8stbV0wHMLiUOAtSKrUvmhfR/prS2PibZWTf+Kmdw//fO
7TWtbZsK2UxZAYXo9zmdMcXLt8lRKQyT1OkiKICaojWPf0BrAmjYwg7zeUrflKsA0iLIgygVjb8T
T5SemY7Vkh2vp7GWkytI75BQmqr5fXRHqpRKSwZ8qNqhJDuSFW8gF48kDxNPO17tZ+02XxpjbttR
EpsxktGLnarXOf/l8+TK1oI08AqYxgX07vvEDnpdSivSEvX/RxVGu2onb3mpzxoGABNbeHISFMyo
AtZ1QC5Fo4iFBLx9+VHBwMy4bTZUchAUgTb3A61k4ahSAAWvQG8L/FHMXaq3SYhysYHE7r13aItB
sAOcpcH5z1QzD967+okW5hjvE6M4GvBjcM+NFPqp78LKcG8fJJ4JJjbEQT+OPUHj34TaOY5s83T7
31+NqpS0QDfQpqCf6frz9B0IZVpRo+/Mwf1idPT3qIM4zSYHtv+ZVl2GAy/nWXeKhVW67MUtjUkx
P8kyWK0dAxSSEIyHuMQE3rzS+4MJKhQYfy+QuabbXjfm1FdAowHRPzn2dONjHna3d3Et3C1tMPm9
hGpYZtZoUgxdArnocAvlgvtCUbf/zgyT4IdxKpl1gXEFVYAUtNeZL2PMyfHX/E0HNRn6XxL0EtmH
5RyEfl70KlYygAILNJH64+018AwwZ6aczDjuMUZzCfxjKf5QY8m6bWA1KVougfHoQB81NIFV6QJ9
8tIuMSd41PfVYwr27BxFKuNidhAhbd0KclCg0LZyW/+Dh8vyFzDenUIEbdJLeHdaJB0KDp3oYDbY
iuU/uSOWhhjfbjCNWRYRfFsuf03mKUy923u5+lKGUCICN8g4TJ0N3qiVKHHR6BLmJXxvugPiF21M
aU+82pa3Abewt3aOdOioIkOhY55segIVnWgkItYTahBIV/Z9/JTMnJx1bYgUwwegzAcRBwal2Gap
jjqNISW4xfU78lTLTvgsu4lr7ijPwfjYbaR9CNjTvejMdxGEbnjxaPW1ubDPvjahsonuQAz7jQtM
c7wb8DCKXPVH4BmX6Dl+rPfNsdnRjgu/MyGtlVuWxpkbkpiBJCYdbmPRA2VFZyegRPbAQ34n78Sf
wW58SI7hI3oip4Db71kr/+Fextg2GA5RJGNbuUNfJAGoX+jGAxNivDcgfO+3hl26SQ3KATo2ziMN
Xv3YlC2QzsMY32eXVCVu8lpFuFHvSLXzH2QbhBYOKFAgw+MZd+LOeCjd4iiBiSV+aA48gOBqyghS
M6AgQSyKqQMmGKWqEKqaP2K/AXmIXPMHRDmDZxOsFsKu2kJJ5/aBXYuuwC6hXW6C2f6b1guopIp5
VFEXlPJTMb7LOmfUbDVdWBpgstKwJb5qljMtPEob7RjtG8ON0Utz6A4mYHYBpZqTvRHOzbca1Jd2
mSxyrlHwD1tkw41b7oANBIGF7w335RPJLGJrXrOLrRbnVbTq+3wvnHmp5VpkQp6sfJE8geeO+Y5y
E+sR6cCZrmGeODg02sdY2be/3bqvgNsJJBIyPiAb/YJWSDGIheudIg9UN/MSW/GKHe2hEG6o5Vpj
chZBynKjMHAyqGzHf9psqpO/QpDxv+j1roUdEH78szQmc0lbuRS6GEuTSGLV41nIdrW0z6AGWV5M
wsnGVgPN0hrjpGbua6Cng5MC2WQLlnTIKiuCxnT4Fy2ElJ55P3Az2tWTt1gh46BlpE01EXDywiOY
OL66G4Wd2MbLaJevoiODdOG2u6wb/BqWpHkai3du0hIz3l0MsnJVt+S+svXh120La4hI9H5/m6A/
YZGlN0ISzXOFfQShg3ZqXkM8eYM9SE0SzW5+NKA9oDoZzYfOFUKlWSBbVwIBGGa1dJy6bwQxvhCl
mHgIRfQZyVOwzVxyH3jI20BMswk2vCt59XAvrDE5aRLHUTvOqCyVinA39Wicdt1ftVFsbu8ndfLv
iwInpAGqy+/ToA2qB2Mc4IuJkAefxV9octuykVhkTG0JLDG3ra2HTPKPOTbPUMzZmPUYr1NoWG6K
z/ooQ0GmejE+qjsBcutgS3wkmHtNzuYh2ihnHuUXdfgbq2Xr2lFTQ/1XxFtc3GsbBYm35sXbPyEv
VKGl9nuVzLfTe0wNTzkeyHn+rvsbTPJl3Z80Lq+MMNF/EqopH+hZ0xMrPVLVNppDaHcgxG4cAuBU
gA28/fnWffL3upizR+Ics5IlTLbDW988ayAvLDQOZorjkAr9DYvzbQ6BPmcEDaOmK9xmaI51ELyp
RroXe3WnmOLj7SWtQeuutpG5csYCJJBmF1CXwJnem7vWHV2QHu//KDZSghgk+sCwsvMEha+1ipkj
0xxUM7ETPDoPZZAqvGRozcUxI42BazC+qt+kDtQwb2EKLj7Y0ub/NFUFdzrHT/IP7ZL0KHNlKPyT
XfLRbnhU86v9h6V1xkPALp6pUHKhBD/JveyRYwO0jApkX+hoQKSZT+XW33Wb4rnYRI55H7q81+ea
iy5/AOM+LQT6kjbD8ic9PcxC5IKG5ChVNeei4+0y4zVhrMZDMJmA3Oljt/M7ofqRqIoALpKxwROi
EUtLytt5o0T1uyFJ0h885lE9AgUFkARE+5b5gdFRUbIB43HjYVROabNJeDXStexoaYL5klUCaHzT
wsQcX1I5sUn14atbufUy8rchjJyLYfWzLRbEfLYYooZjryPxM8uzRFA0zzbF1Dq3zzr9yWz0xwsE
bE2Yite/daZqDcjPPgqxJFOxfHMH1BBnGavZycIE23sSFHWsozKiXXxpA1oXqG8knoDngFs53VF0
ysTCIHTs/e9CqKpi6iDxAysxVEdYropUruYaNN10/14paU/e/Z3MoxWp4Pf4yx94O7nq/gtzTDIL
zImRhiGwA7WaWtFWyCRHHcD6nEEptPzwhTujJO6ffLzfK6Q/aXEv6D7p0thE/WqOXnTpSa29f/Xv
6+L1v58nUUo0qcadjf5zpPycAg5f7nps/L1pbCNAyo1BA5+IdDFO7a51+h+qV+8amw6+JHfyWXlo
jgJ469CfhcTWi3BOPenH7TWuPkIWbqIziQnosopal/ETpodxUz/TObrghdgqGlQCmLmjU8jZ1dW3
+dIik6XoeRn1U43Wd7cvj/lztu3uUD/7uzy0rugoldU+iAduV5b+o98P+j++ojOxKyuKsGsq5BCU
EU2wEhcU7u22dqHibImgsLJ4tw4N998MGpRqEUwxyrcWpiCkEnDDuHU60thVeoi1ywzyN0l6v/0B
V4Pywg5z7eRSV+v1jDCZg2cunAJba7dTE9vxiKY+4FBxwh09WMvHINX0z9Lo35fnDhzjDaRfaESb
N+0uc+NNYPVv/rFyUDGyQ+treCR0eX2s1RthYZcJMTF4DpQ8wJamxodovOUGFEsLXvK36igLI0xQ
kYIGHHcJOunFJyqOKMYbbvRSOdWu95IT4Vcb1xelQC0BBJnfqXBEYSQhqWgnw853hWt6A20BuLqD
2wE5exxYJZfvZ/0D/rbJHAaBRH5YQNrrItbRJg/vQ92w1QYfLNyO5PO2f66fA5RS0cZHhsuGODA6
dLogwNYsC3bTbv4fade1JDeuLL+IEfQEX+najR+NUb8wekYSvff8+puYPWfVRPM2jnYfdl8UMdUA
C4VCVVbmWKNpR7bGwMty1z/cb0NMIJOUUvFTDe/IFqRz4JAGV9298eTnVkSjp3owH/KBc7ev3nkE
PSioO2PGgi3Rt6MYzOmYyEe/j4PbrigHp4nC/r1OSegkeluDzG2ClmVRay4d2uSYX01efptnX84T
9KabsdTxLkLr3Xwj+e76p1u/G84MMFX4KDVCEsZAtlHUeeJWL8Jd+fY52rPbbuKf05ZHYsFbEPMJ
FbnKss7EhV41NwZGqgWZK/PM+WRscb/uwj6XQwhfKM+UWzjehCDnyCANpDstOGFpnT/YiV5rJx4P
pbp6EujkD46BeMknZdRFgGo46E0aELXMwU2p606vH5K+865/t9WQcmaIiZNSNFZmSauYgEpjJljI
3sKiPKjFP8rQz+wwodKPSVhjpHs+KmLpxu2hjGdXDb9fX8y6T/x314AkXl42qh6PSjrDSF3cg3Mp
DL5d//vr+TmBWgFw0SrwMnQ3z24zPx/AW9riAsXr+N3f0G5PgoAP8jHQE1NcgeAYDpegeA2RRs6s
Umc5syqo6jBrMlx99CjyUNlC09fK0RXgE3+tu8PvBTLXdV0KoFyMECaqNnBH8tkKkDMPeDq0XzNe
FwkPmLFkXGPkkl+sqFNZDlGpOfovraO9D6/pD/21fw72MvB9meYqr/m++xbvfZfzAWlUuGaYetDZ
ViaaWcpBh61sXOWdToMNDyOQmzjCjn/XcWLu6maerZLxlkxsowI4fnw3tH7D5jmtwKYh85a0eped
WWG8IyqVJmsp1E6TUNHuXgU4ZXZruOMEqWkZfP281Gq1g07OLDJOArpqAKAavO0hOYhCaOrpD+VB
c2lKDo98kDhlw9Ws9cwcE6Lqdu5GABZxqhU6MJj0Xpnqd5kYb/CQ9FSzUSGql2w5nrIaS86sMgFL
jPqiSWQc9d6bfs3OCO4VQOpva3dw5Bthj0ttc90ix6DKBK+umuIeBTkcPU3Z6Vm+0fSK45CrtwqE
AXRaqgcWhrmjiRY1bRjiVgHrEsh1nbx8C+pvQKJfX8lqRx4R8m87zN2cCAE0VmR0iKtf5ifNrio7
uZU+IooB3en3qte/jJvYNZ2Z4yrre/jbMD0rZ8d7EJM07+gt06jdSSIjsDg557ytv8PPFseEkFqp
DVAM0KsZYrDD3eQqn8UptJVDtg32qiPcDsEGksiSPXyr7dwmrnZv/Li+was5+dlPYAKLGZkGuEtR
C8Ygo9Or8TYWgk1bg403/RVMvOFF+tcuY+bvTWUCjDwLU9XGWHDt5DfJXfwdHTM3QX8cAEGwSNsi
kKm8GUbeCpkQI5mQHigjtEAwMJFA+8u8zerZavJ0I7bybtB9zljo/xPTfi+SCTIkFEgXF/Ccbq+D
KAXP8I2J7A4UANDC4g8Kr7aqz48IE156Q/ebocUCay+OrBppZfYSbSQN7UDKRsQDjfDssXNqhVq1
JKzwEbPX5jU6RPsebZ4wsjV8Pv40IyfQfGElz87h6EP6KlSwm1IA5ZPOsPK8tjJRt0Neokz36Ypz
fq37zJKqTyp6Frj9vqphkN0YMAJdbzredbCeOPztHyzopfZDYR4DXAe1g3vVgXTsEz7Xhkoyi1uu
9ABv/5gY09TNFCQ18qMaVJQymBTEw1R8b6bX63Hk//EKAypwyGXxLmW8UEkjUZ40fCclJpFpVejd
3Zel2dlRMYqPOIGCJ5IWnPdjBOb0Uqvscar91xnv09toEELOtNdapKHgeop2NonCKnGomparYhHg
/Y/0DK9xOXxKYx6r42pN8dwKc9Tj2PcDQQFKvHEpVVZjp/cFREZajJT4ln+InGGr7K5v9Nr3PDfJ
7HM7F8GIOQ/ku9K+7+/IPLlDc1uQwLtuZ+00nNlhcwggXdU079GiUDftrtkkG2VDTwOvubN6wZ/b
YRKJXvZrGfKrFNZjpGjFq0Avxc/1h4r0XYDEEW74u9oGFf6GK6LIWyKTW2CAOK39FhXhv4jOQju8
Tx4FiNLsajcHhTC9mMB1BkiM1m9B7399g1dfgOcrZzIM05CUple+Vg6oIZ0SDx3AxTxUbrDy4mZy
Uld840W5tbwGtWHamQR2BTQCy7xGDadU83PEA5K+peJHN/NohFfLN+cWmIgDxp9k8CHtgJx+9CY3
c4O9/t1wVYtWaYv7acsji109EpjRgGoSFDcRWJZLCmqjj3UJOYzaFRsFqmLkI+lVL/JjzidbDSpo
ahk6GE5QambOHuh1AimLsTKdxD97IwX7HogzzJDH6rMWTCki09DA/QFqdFZ9S47KHHxaaF4P9ohy
Ea3MotCH6yh2h0PBuZBWPAKT2VAYA3rPNDALsNy+YgZOyswQURTfS9P3fOSp36yFyYUF+gHPbtZq
LmbRFExImN1jDs6dt1FlBbfhr8nD1CgS2+EAlXEunoIGX+Y+X1hlEj9VyDOIpPr0ePeYR6LIVsiZ
gBfcC19FL4f66/wgOM122vAG/76wiNdMM/eCqQp6Iui4F4BrfVKccZtsYydRrRk3Q4VSQbsFRXPt
4oRvZa/dEN8GNLTEgPVWPuSqxa1VrDjuYisYxw0138jjGL+HjrHQ0awsgaoaZX2fbWOf78O9//QP
As25TbYBPZtBp1YNtj9N7jPjdUpz+88DKIZycE4ouzd06pgPHOiZFpYy3Gp6rAaHkh2jgbFLD/lb
tBMe89dwWwMaOnHpvldeFLALqzIozKAnwoRQQZrlJARY52s30wcVZdx2i3vDuAtuZBPTrTTxHrY5
Yh43uK4kjwvbTHA167AUUiApURuf4dR0bCPa6Ait0y7GDC1nh1fKhQtrTGgI0vw/O0zx2cljBNlB
YERB7Yx5XU7CthbzqLCpRqVTEIZYJInRpIJUVwZ9DBufdE+p6N/8K7DL/0FIdSXmLYwx25jNs5Q2
GnRH8CS1TL+39fT9+t6tkcEsTDB7J4iF0QDPBc6Ld+I2LqTIb9udtFUMiwpGmq7iUUVBwaacgvld
OWMWGjSGLXeCnrdUJvjmvh4WRY4h0KqVbaJUTpq8Xl/qWg0WS8UIDIXWX3KDlqM5g/8RN8jojU5z
pwBZpUJZA8ISEehiKfY93U/bcOJ2FNduloVlJoXTpUE1W3p3+Ud9M7nVvtr4u/ygo2Yy3w7QbwWc
2eWsdn1Df6+WOf6ZgYy/oVO1oxdsR4IWtLqTgVuYnGknH8Kf1YE3yb4GDVwsk3FXHPkxUqF3fWy1
eiv7ybsUpyDxpCop2pbIpp2YxYMiTZsiVDk1m5XkCrNAYGoEKxdGRdgZJyJPHeBkIE+c+9wWyt2E
2nAUvQiEV1FcewmcW2IvjC7B4NGsA08d39AsodrMvh3fJy/FYKvfK6d3NTt2q+nGcCAbP3LAnmtZ
68I6k0ROeqlWig+EOlX//MpaH6Nb8CZ9KihroEe9+yeMnwuLjO9O0oA2lgyL4EfaUOr87Nb/plrJ
DvfWxnc17oNjJSGCQQ0qssiRFUxqL9OwMB+NVPXx4Ki9dKe9SzfdbeCqg6V/m+/MI53pSt38Z/Nh
lBbXg1furYVtJiMiSSEUfSDKYIjqXBETZf4OYrLPlFbRdHgPAt5CmXQnaAYj0jMYC7KdFD8MUJvD
jIMBpa84eROJtLkeEVayq/O1sYAtYZirzqQjc2r6S2haG7B9HEgeo8ZaXRECkpCZwsAUMh4WttuW
amag7oaR98d8p7rKtrDrw/z4FWAxDAfauevLkmkgY7JYGIRcGiC8+M1s0xqvgkLpoN9zNJ/1fVfb
/X9gWvN+iKwJusAerdeGG+iQA4FDw3xp+67y7frPWE0MZLgrBh8xiX+h7l5UA4YCJ/DP0HibuMUt
Ep4QE6oUJzZshZ6TVq6F93NzzLE0jBiE0/IsHYHdsnTpVZC9f7kg5gKZQGeTqnWHNptFycsaq7KL
DeYbN4obeTxOi7Vhcv18PczdkUMjJtIoBM0Pxeegrd/bVtgrnb8z4/k2UGC70i01DD/GkNxOerO7
vtq1JsfCPpMHQblxVOcZQ7K104ZOeoM+m1166X3gig/Bbr5TNu1r9lBgSAC8/V6+AR6c48hr5xM0
jQre0iqBLCoT97Jh9AsI9aGELBz1cVvk342W803XIg7qD9CTBdyIUnUtQ2vvtwGZK5gAzYM9FJGV
Ra9liygXvqqY7ZDerm/qqo9SITja9AbDDbOiLoPC2ZQDvSVOnYU58ap2rxtYG8OlMsZ/W2DidZdk
shGMWFDr0dSq3MmvilPZ84dpz5sBpeoYb+hu17/wyf9XPheYO2llTMLwwEWcM7sknUYSSKdU1y0R
E6FGPrvp8MhZ4Up0W5hhVmiocmpkYiSdKGdhsJW2mR3ZyiNVNaDgC+4I3MoNuLDHXkrSJJQaXRat
6ch25ob3JopizU3uTvzJ2uurw2YuHbJO1UIbh1A6VWgtQozKK7Xb6NagyjyoZ9bFDa+RuJaKn60P
omdLiyRrejJWWF+379zMtHVb2vYHeRemVu/md2SbHgNH5j3GrzuLKTLRGpOT0ayBUOfUklPQvgoj
KsWQe73uKzwjTMCWs2rIhzSRTnH2PQ3uJP17WHPmKNZu98X2MWF6zpVQbP76YANoO2kxuD3k2waj
3+3Gf+LNx6zlu7TmBwAolN6kCwnRqK3yMp3h/q0n7uGQmIyh1RPd6TxilU/iVn26vonUv8+zCQK0
IozpgCVTiXI2fRHNPg/rGCTzSHfBoZJsatzgfC5Z9lstzWisGzZao2DkYtJOmS96ox5ZYPi+iUMe
LoGNwBSIDN5HYB9MkF2jHrz09qgVhawTIYehbprX2UmAS+ihtBW/0vqI//E/0CtdLIyxyDhIE8xK
3ouop5WfyetUUQUEF1DyDM1XouDxifKB3W15k90XXw1T3UQiKAtj3BR3G/1VZ6VbrfbjrOpS+aij
SIJZfS9OOivHrMVggNiNtHbYR67OG727OA3Y3oVZ5oIzQHMZj0GtndSjvIdY0T2dyYTm8/5L047P
uMOGyy97sixDihSINZCkL5dZZaQcUg2Q2tYpQcREfn7J+li6lfzon/INb1fX13dmj91WuZm7uMT6
2vfR0TxtW9nlR2/L780uc8DO9eP62bs47VgfaEoU/B96i5RvYbk+o5iKsUSl/5iAhQ9p9HAL1m3y
QCtRAA/D8DZ45i6SvfFYo8xHrMN+SEktKSd1Y75T+jFabh5dFQEtcP4UIfdlTEXXRDFkyEmydQpf
kMSsiFP92Ka9BQpTq5IbiKRLzvWdXDmFeD3/bYYtUrRg0iAtifWjae6C+CA3Wzn+dt3E+sc6s8E4
o1pXRT8Vs3Iyt5Ot7mU3v+8/gGL3DFA4y1ZdYWyLY3LF/xfLYoLLEE9mIQSicuoxqYlBIOMjeglf
uwHPLHr/iL2XvV03ubqR4KYjJkjaUU1nnCNocCnFWaEdtQIaZEYEMfBscBRf//7v7DBplyC1VWlm
nXIaphRlI7lyJhIc4jL9dd3OxTuLOiBljKMi0AgjbE7emlrTITxLeNXpGwH+Pm7nTfZNuuXnkmt7
d26KWRNandk0h7VySsz30tedbHzI5Zjj6RfvbrogomhgPjNQh0IFcBkzWqOFYBz0Af6DU0md8ZAf
RggepK75wIM1XJTLWWuM05uNpAtRPckIFsG22reh1R2TA50musdQg92iWabs531+Jzv1LRRqnHwv
FbY5WOEL50OuhS2ARiQ0x3GadbbLO4tdPI34dzQi/A2Ak5UMHkPKFarZSucMDWocHItrp+/MIotx
6qMiDBPSy3gaxN8mSEugQ2oHFPhH3luUsKOPf2KQUkrTri9yP+bwdbNaVAZAOEels8D+lbqV7WPy
J8js4Afx8mPAncdeu/EgY/HbJOOzaPpUtZCV8qlx9dpSUd6ll0/ntK8KENP/A9shXcMi38S0Aw4J
pcoCHulCzrisAIHNEVyOkDS6FW1NsdMfdQdEMzRJdGe09fsUbYLc1X4KO95jjy2aw5nPbSvM/vap
1gUtmeaTUb2R8FHpXwZt201/Wtj4ywzI2ymto4HG2fKExtPkdxmJdLCDRwelaLw5S++0cP7Ttwlr
h/l2rQ8EJfqs86n9RAN90218R5mcz86ZwZurYujP/mP/BJafysyBCcTQMLSyXJgWmSmeEeqI0DOk
VvkjhcgiwTdrgTW228fpwAOJXkZUin6QgSExwBUss/Wb2dR6EmdZegzJbmyfzf7UxZwOw6U/UhME
0DiEFTx/mAA36n4WaXkfH0vzo5YGK09fOlWzSCi6uDl4IeUyiC2tMRd62gxTBGBVDATChMHTXga7
dLs1J7xOxo0qWqjxX/9m9A8uj9vSIOOLQ5GVYtWIyTEpD83wfQYU9bqBlQt2aYEeurOniFGOozQh
bcaTK/zRbZJbZRM8UArp0tY44O+LYgYxlraYA6w1BQYnCw0ac6+Uy3bOLeWtsNVdb49o1ipuHdjm
d17CvLaFKJXiPalCSlxnL9x+iqO+mkl8nJoOnNk+Ed2iNbilvcvbRtZ1MA+AxVKFy39F6rN9JHUd
k2AyM9TTSQ160fJeeMrs2sXhCreZN71xW/uX4XBpkXFGM5khLSGqcEbIoUhecMDAAEbNN5TUFJXE
fR7Z9WP5wuvUrh3q84UyLokiftJ10J49GsW7DE6rtPjQEx6REM8I45VSHKjV0GFt81BZnXonFI1V
Brxyw4oVA6gISac1ZqQkjD+mRTpQmfIRGUIJ4AdlMYluNXe0JcCuUR9yW+5szppJBSUiqtiBcjLr
jWNlqBSRkRyFZp8HN834LIy8Za24IkrYUAwDGw1i74VeWGCSTOr7HjUhf5NtY0+r3lTHv6cai3Jz
KFpLfuJEkZVDtjBJA+eZ90tVOAlKX7fH+VPFxFHkjm/tNgD6GnJXN4nn3/FONb2rmMCI2UtwYYBU
BNkW+zBVc6mV5QYOMu3p1UlAOmPs+XWvlTOGOW58LDAur1yZ0hQ2WtA08TGbA6f0VafRezfqgUry
dU4kXrnJzk1pTG2ZRL7QVSUC8ahD5L3+2cUPlShvtdFO9MHjfC/6PZjtQyqOyowCjKJxQZAt+ODb
IHMdwEWM9/Fbs8Fw7iCBZbV8krdm/OftRoT+c4PsC58MYRiQsmhO2rMAcrUGyU5+qFNrcjIndHmJ
x0pevDTHvLKyIoCIh5o3J+UepNyNRUFBxFE2EAOEljVqQf/aInMCcnTDojBrgmMsW/1NR0lhwjfj
mL9ScaraTn+2PKTeypnDliKM4GmMNyX73AjEcJhCs2hPfV95TddvtVTmZFdsA+6vr/bbBNPNwd1J
Zin2he++abpjsBfAwycIqiUGJW7vxgqmz+uOuRIeF2tiUtQR4HjBFJFgzZF554/BXSpPKI6KznUz
l8caIG2ESLCzIhXGKViGq9pQR+SUjX8c6s+ub60y3/lC7kU9jxTs8lAvDdH1nsVFsW79upRn+dQ3
k91BhA0a2VZpaPacPDQ8ueAVr8eDT/3CNAGzrbEPpEoMjHLqRe1YOvO75knAooo73QLa/n9qvl3G
4KU55mOZPvGTcqjlU7zzN9q2BwNLftdyZcu/mBeWwcqA+AF4ZDW4OqrmzNeSu14lodIKR8Foi+2Q
la3kQBQwgQxaNUnlwc87/2mQdeEmitRas3U1rHyvUQpMTsWAkauBqd/NnQRwp5ZlW+IrHuZRn0ux
9L+NYjQegq42DyXYF7wybByjwqhzlRuWNM/ZpogSbZ8UkXarAg9wW5JMsMQ4DN+ve+TlYV6ukXGU
TO2yoZ4z5ZTjiJkFsKA6J/tesYCBUqgqAnIC6auv5PzMFWUCmNJMDOFIjP5dqZE0VqbMucO+xLmY
T7UwwgQME0pQpNFb+TQG+UM/lJasIwkRIE6TPEHxzfUxMg5cse/bUpVaBCGk9791oFSTMUaEYy80
z/pUe3LXHSJB3cxBYWfqh6/rtpn/HOvEicvhT1vWxIDgI65CQGGgbqYQJgtM+ibLAqkTwKIK4nay
pw/x1po+5z2oMWz+5bT6IX7bY69CFd+5CsdKPpFw2Kgp2Zr+03VnuoyiWJGC1wGFTQCdwdx+PWr2
nUKi4NSXqM9AW4xEjZ1EvObA5e2wNEMXeuZR0JckwKdG8ilL9dYCUcVWmZ7EyZCsbvoEnak9xLz3
8MoTEqUEpOvIxkDXhVDH2EzStMJzFZCT1P1L9k4pLKB9bAh7234JdGqBfIJXS1y5L86tfjF+n620
AuNipmeVdJpVArCkLtkmGOzmUfTiRudC0lYchJ5PvCOhXoLGCxNXoU1XTm3b+mib+Y+gELNix3xS
rUhGowdTmlAklX78scOcW2Tvwz7ECSiySDl1xDG6+KCO+S4TxNN1KyuXIepOBk4YpqSgIsvEuLr3
y3LscD1FQv+LpEgnpGpHGmVLmsi3OyJyQLYr+7iwx/iKRPAqEXuinYDuL97DHjmMMfc8zfeVwwZq
eczrI5UAYJHt5VZqaA6o9fvQzDE/J02+qQvIWAT5/OeHemGHWU05JX46BZl2MlNQcAg/GgHgaPLt
+idacXQqtg6UkIzWNBpIy+NlxllTpyigHfFC1VH1nL8P0dPc95x74gJ6jZi7sMO4eE4yXaz6Rj2l
O8qWXW3qAx1KFLc85rYL/DO1BIlHSABIQF1eHCa99pUonWd0xKzgbr4J7WxAzzSxO0/+FE7jL2K1
AEBPW1N3MbRwfTcv8F6McZaPuBIj0699VUF5PsBMkGe8QcI1eim30z25p2mZaE3b9Nb8kd/Gj7yg
teKYJkif0WbCaJ10MYFmlDKFfWLlXQSmyPRHOHeW3/F4g1YaWsbCDOMysS93JMwS5aTd0ymoHONC
/k10Y24KL/7Jq2Ff+ic0sMDwiT4uUkEo0C39EzNCs6pO6nTqA8EVpfChiMYtRBBuRMKj3LzcPjD6
oIpCB2dQO2QvUTAbagYpVeGYiLXnN75dIJ8Mg2eOi8j4xcuMaWmGBrGzqyXpFaWOfaWHi5BNkGG+
o98COaCAsJHyGow8mrOVZUGDBGghA9Kq8oUSidrmtd4TCV6hQ9YAE4J9lHuSFNjX13X5NsAD6rcZ
ls5MygKQsbaxcJxUbfbMQcyd0K+SyTIqUtwbMcYPYq0U7Qa1HajwDuX2uv2Vt9DyBzCPhskYOjCK
kuZUFhbZSM4MKv77urE/019TZI2JFWoOd/r48sZZGmU+5iCmETFDGDW6veAXVtgTXki59BcTSBN0
4Gg9GxkQEzmJEswjqWXti/syBSDDHg8RJrq7XYARkn9S11jYM5iyVF/3XY23kwYVBYtyFzV29lO6
m6Bv1j3EWz6x2gpOY2mQSV6bRJGngDoonEV5J7oVIV4bbvnaOAlU9pziPrd5jEk0Ri0P4dIm3fSz
Qyi1XdiNhaIdzTm8yUn5KSrV91hLgLiMbRLxmuGXZ3Bhjg0thuyr1dj1zamY7+f0tpQfx5jXXeTZ
YJak1R14tIyuQW3bTO1At/pdcpQfqs/psytQBIP2DHhbHgrOwCHPLHPsSjhurKtY2ljca8mjJG0i
HoyNZ4I5ZEhTyyj0YUJQfnUS7tDwrvlz+n2A8xQkDOC6gNDpZT8nqrJZaYpRw+RS86qF7nQyD5GL
4SkkDu9Db4kltE15frjyvFlapWs/d8Qs8xPNSJtTg/5iYYGN1Sk/QkicRsj9ZfDQ2PXtQNuMM6c6
sGoZxURgVrFwAMSZY9cKc+drIdYLesin8nu763MrhPQWZdUd7wbaEYwcnuDAZbwEzvPMKOMtKl5z
E3gTmpPuY1UBQOndx/V74MIC8gUIP4nIgfBkNC4AUWM4jmrY47pDhTtTfigpDy5wmQAxJpiIPES6
HEZ6WZ0QsBq00r+IBSDsLVnl6+S0G15N8bJlSw3KyN5ACUNTOybj0vVAGkGvqdE5+O30M3RMm3b8
SiDBeW2W1e07M8WsDdWcOBzKvDp1Zr8lJPsM1ZbzKrwM+F/LgSoaoWC5C5kj0GbEgt9PPpBB5qec
OXP/Va6n0ugYhxobr3vgc+RdBBHGKHPQCq3R1KoL8dGC8tbQ221SQFlK0jkF9FUzClgUgdFGzYKV
NlRQIalVodaOuam+yEK08+P4mz/ML9e9/OL+oqs5M8OcI6RTQeFjEuLUtckrkYbHMa/2Dak6C+A5
K014CqHry8JUsg4ueqyN8UDVD/UyzWvzmBtNZc1mEtmNWW76BBpr11d2UWP6WtnflljGYVVNpWJM
/PIkTopVaLI3l59FejMVP2JTsiYzcq/bW1sZJmSQ9oNAEbGJ2Ukx742xKnPzGE2ZhbKzGwUHI9Cd
61Yuoy2WdW6G/oyzOD/UfTqGoVaeZLHyLT2GbkDaa3eZHO9Srf9B5ng7tONd0DWvqIq7oxq85rn+
Emv9aDWK4LRNsOH8JLqyRQ5EfxKCioyBc2DS2Y6qrgCYYeg5IqU92ca7YOEl95hBi753qx/8qv7q
Rv82x1ZBM7+IyTQASBYasfE8pPW8awkJD6Y88YTo14LY2cpM5mpTx6SMZLoyvBw/UQUOrEjjDeSt
BuVzI0y+VdaypGUCjFDaowiDT8T51DB7CK0q3tPm4m21/FIsbCEYyzGbxrYEzL0HzJ0KLFGhgcqu
7lQ79vpDh+xciWwjQPX6z1MUxjo9sWeuO45lryppUwJS2gDg+IqZCSdCb8syNrIj7FP3Efn5D45z
0lfGFec0mXtIjvxOmfIvo/1N5vbbYIcxF0yQ/zlme7E8iL8vl6ebWZwGPTY3M4qNWE6GVcQJOoSy
dK9FxUaAtnhIin1dNXtJE27zdtoLdXzXi9OfMh6CUViEmgk6Nhg0Q12RDbJBIQphCjipuqHk9dKh
1/cRbno6ElxDhXfDmyW6KK4wBpkvK/sp+CYqMIRXYQ8phRH5WKImkZNIIvo1Wseb8L7g6mJWyAZ3
cZTbGhMGBWof0VN+I331LEMHYwZg6wFcpd5UD3zC/JWEbbGxrEpG55djGwlzcZIxgTnvqMAsHNgp
7+ioNe+0XsY5akwDfARlbx0Vl6U/zVEpdhicBxIg+CjkNxW0b38+2vD14X7bYKpiaZwMiZCK6he2
2vD8PZ1i6rfpQdvoXh+A541Xh7sMQctVMedRQCNNViGu+oUrp2NnA6q3NZdy97KAulwZW0Yqa8BX
pAx2oAOwD7/n30Ud91LoUeKK9EnDgJZ4M7vDN1pH/eP66ZdtoKsVooIsjJ1eyjBLUZhtKR/xaS29
vyVhbsVCzUlwLi8nupO/rdB/PwunciJHQh4o0jGS7nXwVylQ9+EET3r1LIPn0gTjgmPkq0FRBhrc
Y3SmO1SMrHxLyVwUN7nnFtzXXeP3ghhnLA0xyVVfoguaNkLbu2Hve+CscsriDTjTw5wYTjip9hQ3
TiqXzkieh+A4jE9JodulD2XcpHBK09/JMo998TKZPNsIDDEyyZ3eN30uCE1xKhTD1eJ7MBVaQniv
j+BgEWV74CnXrp/9/2wF7DHf1oynJktH2FOzX/K8h3WXYpSvf96rDgQjzNclqiBAkqIqTok8WKYs
gnWg8a6b4K2D+aRdFsSakGEdIphiNUDTw9ZLgx/XjayuAzNLpom3rQId4eVBaPqsn/MQXuqTd2m6
V3teheMyh8DXPzNAj8nZSYvkCfoeBQzQZ3N+j9TWApGJqx54R4C3EsbNVEnPKxNkI8dI/95Ep5j8
aV+TBqazhTDBVwRTWV+hOHXKmthqmnch4RQPOQtga75amRWgl2iLk+AnNFe2po73MS5fG4s1GMzX
joukAqanLk55aid3JppGgHroN1VE0dLOZHVvvCtr5c1l0NkjPOrwEKfa8svvr06tqfhGq2L8ISF2
vcs9HeXs2MrBpflAiQs74Nms4YOXMa+dnjO77PMjb1I5NYcxPwmFnm9GEpovYjEQK1ZD7iNuLdQD
1Gag2UmJpdicUWzHANOhuLMad3LHZ0qBEgGF61vTs7jlItB51pgdraAH1BKzzk/lux9iR5Wt4Cq3
Ip2bLkDSyytGrW4k1oWkmIqvshfyEM9l08eTfhT1g2rcxPJeVP+4XgMfOTNBT8ZZjGiFtiwLJdOP
XXvT6W8VwFhKwHm/XRZrljaYgG30rRzGcq8ehaTtrSJp7+aoBu5Lv0nj8gkf9/V6YL1shSFenC+K
+UxEmSMjTvCZpOceQuLb3PMfvnCBvyYnxwOVe9JW/eLvXZTZN9QU6Uo2U4MDpgmt9gEZx1Z8Vn6F
B3AO3/9rc0wsIXIyQCMe5oTt6NGnt2D7UP4Fo6LLbxXRu45NpgwCBB0wHcDxs0NU6QQZ9UFslGMz
3+rac16/FeQ+MCOH89FW9/C3HY1ZlJzVjdkMWY4MW0dd2bSLx+Snv21dtcMbO4eIgXXd4trpopUf
DZqyEv5jnpt1VY8dgZTp0dT10YlEAdlEIZV2TYTevW5q1SPPbTEvzS5QSqQUvgpQhrxXPGh8o+vd
ef49BapOlvDt39ljpy7iNjdTbZiz06B6jeGImH7zsp/zXU5sJd5Ro+BJ+nf7qdIPfBZKYgwtp1EF
m42m2amxCfzWqs13zsrW3ITAC8F6gAfmBfF0HbXtmCUIWFTVKwfZnarZ0p2xkXCuKzAD8EDnl2Bc
WDk3yERIuRuKLpMq+Zg2O0B87vKxsqTsUS1aT6u/afJd3j5rPu5RqBf6BYYX+g8dshtph2J+7sz6
aElg5ZV1dC0q3MDhaTZ62/dLJ+pe1HZ0FGH0/KALLNF4JgLhHKtVJz/bLib2joUU63jSaUfSvfhE
c3RjL3Y/rn8TugNshDjfIca5p7buIAk8ZKdMxIBb/ylmj9cNrIWgcwNMPAdiooongMxOSmY85glC
eBXf5FHpYuCSVxWmYYZZjCQSFGpowgkEFROGjFQxep+gLSgb7WYUdK8JMNHcwr3y7i6P/W+9CVmT
CNBeUzY/IE2wu75WulnX7DO5dDQpYSmZOEUtqBTspAkg24LSjTVL/nZIZt0aurTdzJnf8G7NlWta
EtEHUDEaRpvBTDwkTT3oQdfiPXKrvQMBJ1NGudATfoLIB4/nuxlTYoVXq1b6wivErbTEMEh4Zptx
oVxvirL3B1r6C7YELJb3mWoJqMUPzrBrR0uUbP5I1VpUPrfKRknJnGhjR8xOpWlFJ31vHFrJLjML
JMzBjf/Z3U++k31c/76X+DzAn86WyobJQVOLoZ1hFLodNgKz8Tk7KHZufafGGO8AWt8UAwySmwig
D+M+nld3Gj1vdIclBTNe7HU+qklngDMUZfv9jHcB5GsDF8ornjbZyTcNwoGN+MfcwThNlBvqvzbZ
Sa8kTeoezPraEUh3TcQTLjxyNnXlVlhYYE6t3uA2l1ogbdOdT+zciY791rylxFBJbP0TzA6zIias
ZiGY0cZgwl3nGqA+kMBpV7zUqDHBX+9LwNi4ZfqVGLhYIf33s9vVDOWmH4SR3q5Am7tgp/mLi16w
oV0e4HJBTgFGbcqD/0/yzYVtJjKkJFW7vMJqAS0bfgVbTE1vlFu/s2a33PNb1WuBCM6J5jiQDKiO
MJtL9EGfMaLtH33VS6LQStv3NNHdFmqyRuBzLshLZO7/kfZdy5HjSpRfxAh680pXVt511wtDrW7R
e8+v34Oa3SsWCivM7fswETOhCaUAJhKJzJPnkE+5skZt7ALlb8FSZu009JqbJffBEHpJewBAMY87
O+o724je5vyZ47Gse2ZtltrTRMX0tJGjUa7dTcd2M20HW9lY+2HzFzwv1Aqp4Foqkpo1A3CxioiA
jmQkg1BILXICGyMLuNhH6pIOsiYRq0oLTv0wF29hrMU3qPTyin+sFsraDN1GRed/AMcLiV9oOw5H
0AP+0t5IQ47Ud8XnCu8tecsVW2JUby6sUl8rDmRdabM2fx8+5E9Mjm6kbbpBpxjpNO7Ef/HE4+ym
RX0zoTWUPqm7/F1+aI76O+k5WrgYkncsEhxtzQ03wDBD6Nc5oDuObdwLxdBgicK2OYI7BpyL0t60
cSW4FredwmpJ/WdDQSFAv5hNCA/rRkbWh1l+XIB+mNriDkwux2HTv3FpChlp8IU56n5oqkgI8qVH
ivoJlU2Q3rUvkRv8jt4GQgj0Z7atxOaVwYjD05nc/zvhZIlkw1cRu12SKYlQEH8vjmRiezjEu/Eo
b3n9NvaNjtc50F461CTojDU2s1pE+qSdysa+CTaVP9lAyN6kOBHh7/ONzoE8ci1SK0MVR0vVDHis
zm0iNOQJ6SnQKjOM7dAvIi5TI5HiPcWYG7paKJUaywakv/sKuKnJR/v/TP1ImCZ4G8q8flZmyNFc
fbdxFHSw31nWyUz3Sa48GO3iSmL1WNeKGxWP398DPGNU1BTHNsuWQsveRyF02uiHRVCewFEX+5LH
jXWGyV055NfCzjfhamF9h2F7YVazd0GyAUIX7C7wFxvyRlBw2Uuznd8rSCV+524x2f0vXjGTmW1L
K/PUGUzqIimGFktVb5SPeKsc4hflpvPSe0jConjKO34MgAou9pU9yktjK5zNOsdy1Y3iy9DKCO32
B8LnUT30b9xqEiNgoyABboZzleyqeVoWoFKLtUE65fX9NL6W8+f3jsKIYBe/n/LKrtQr4Kt60Jcr
qWt0n3mSeOnM8UbeIqjMK1eruu9E8Fdq7U07HvL26ftFMB63F4ugvL2RAeWBXEH8LkStY6lHRTlN
Ze1o7UvYS7Zl8SLGt5sGTCyFbQnbCSvKYU/JVBtVGb2u7Dnmzmh+u20wQ3m2gZL2qJNlDT9GtCEi
pwZNkuWoTwbgCA10qbjkC8R3qaMskykkaDCAufuKyEUpU7GwYvCpgpfptYO6BXk1tqC5cktwn6fc
FwBzI1f2qA8ntnPRZYsSA1w/esXP+l2wFcB+jUf9KfjQ0Vf0x4PMacoxXjyKCvo8MryN6Um6HmEV
ijxClEU+SRjoDeeHKQp9JfojtZb3vVeyAuOFJSrZKmupSpBuybhYxteqwshHuJ9LPwVLk7aHLvAD
yg/4Tzd0uYkJo0e7Nk2XIAwjn+OgiWMEqXgLfrKfS2irH/Nu3oqNw1kmI4m9sEUFxGIpjLCpYUve
lADO9RsCBJKfIfrkgsLf5xWhGd/P0CCphVYMRgpAL395jxqNkWvabEonOd0aOOVp2NnW4ilWvOEs
jHGJXliiEoNAkaUxkKYItKMLRp1+j71r3Yq73g1/oyZ7MBr7H36v4LapXY5txkkEMyD6cxieMEH0
SJ2MMtPTVJuAISM0j5HT30xbGXksmQbE05F7iTIi6Nrc+dJb3eFVKUxLNmCp6gadJsnN98RZCQdi
5yW/RnAClaB7yQP+pAZ7oeDYgFYAOKTowYK2ixO5k7BQooO34MmabxBT7Qz8OaGr2JxtZYRUrPPL
GnUkMzkspiKF8yg2spXRkyG8t7yZoBUHo82/Y/dg9csvbFKfchGzKFdHrDDZEXWJ+qG8MV0dcyjZ
lrB2Qt3O481cspKitU2Tcl2jTRp9DsYIncMptgPkXiDZtxB4ugL9vOph3P5NLL8wSbZ+5UJ1Huez
IhGTUBBofufv0AzFfaVWNoTSHMJQcRrfuNkYMxp8fVC6qBMPkWHGKRxXuYtvFd/YCuBi/Cnv8h15
z0KwRLPRmH3hNaWYH1XHJIyiQlFMA7HV5WrTKFTMOmilE6rmEuaZLNMdpswbhM6rq9Ad01+y8kdO
8eqUP8PuKal+G/Psxb3Kib6MG9RY/x1kf1a7nnWtKXWjqJzy1rCnxtjkyfIgzjknFvLMUD6cNmo1
pJjzeI+buj5Uaju+dZqYf6aNFPJGFVhndLUk+j0xYdC7H8QBn7SvPKlBp7bgIdlZeEjSoZUwdAHy
OBC/Xm5bbuXyKNUk7bU60Ke81cXvRpNtyUy8WPQEIHaLEWMRoGjSUxDZzYUtDcj3q2hTpLGtSVDM
CxJn0e8tk9c/ZrkWeBDQLVIkDPfj3y7/NguKMOOQdQqauv1nuziqY4CAPULeALmFfhNtE09weVgr
Vv/gwip1i4tWLAsNyMXe58Ye9cMyv2WRmzyH2+puOBhQIERTAQR4rz3kec5K8bwAwrhtUZaVQF2M
qgamfMjPV54c62qoz3WNvjmk3Nqxx7zoR6mCJ6tqnGTg4FPYywVCDvQZGEm3aDjxiGlcDMh2JCh3
u65zIDmqqyj3NSAyWF4TAJixxxWwRTZGSqDawTm2rACN1X7Zp85tmgeJ1E5YbenNiJcout+kNV7M
ZmGDcBwEg2rvf3/3EZemcvsLi9T+hmZQQQ8cbkV6YYTpT4IrAWrMgdszTu+FGeqGjRc5zkyt0N8r
c5dHYIzrZ94lzoj5Fyaow7tISzI2FkyQVwOZpE5D6LnUjuBV3vQ57lK3e4ndilcj5pilMdQYmwgG
VFUwiq/NG1ERbEn0gqn2y4aLNCbX8zff6orvwhhya4xE4azhmoZ2R2ZI0U5zZ7f+2WA+kXf4eP6o
UMc/UPKuneezRQk4EiL5EPnxRtlHW6D5N1yKNfL7vlshlaAMkZSIYgN7yY54f38DejHASNsdEW3T
OU8+xu21dhiFSk2WNsFNPkBfa1LQSptHz4xFpw+5z2dWCINUF2g1wHeBqVLqiGUIX1OzoPoQvNTv
aCGkTuzhVPc/QV77z1MhRNN7XznZDS+DZx27tWnq2Ml50YglCJVOfTDYofa7iD6/Dx9MAypAWeTZ
jH+ohCeOBSMdQQR4yuRbvbgLop/f/35W6R4PnS8D1OYFeSnXs9xE6H1G9z06V1CgPs/oVOg9cj8V
uURp/wPNEMgLZQWk1/Tsr4qqIdQDFgX9ahk3bI15L3VHxjzEA4/ol1UxNNe2qHgVRiAUVAbJOhmF
9Vwvbe3KWZshUxUWOwaMcb8IIP5tKyV/ENQgvbFMY94gfdH//MUWm5hLBwKFgOnpocwoqwdjREMD
i86e821+I2LJklN4qZtteFcc675ZG6MOnSH1k2CmsoJakuane8sb/Wgrbv+mwYTd/VoU5Zh1HyhJ
NjQS7rVmpx0TV0DNSr8jTfq/O2ZrY9SnTEBUlMRdj7HW7mNuf1QVB5LOilSr30+LdTZVDb4EyJ2c
im6vNoWdyRtt4J00tu//Z8foCYFSabqwSrCIwZd82VG23WHat7tmkwG6zXE5VtggPGUg6oC/XYHF
p0AtRgyoKpDNrSJX9OoHcrHkjvUi947s6r8E7qw90/G+TNI4camYMVU5l9Y50Sl8Ez7+b2aqGCuz
SPoI8VGDOCDld5Gp55HQIdineAmkyanIef0wRhYANjR0hWSgZGVQNCOGrTLiAPPmRZjiuLZe+4r+
2xa1X1tyVJ+ojv+FRhHQWTJAWkRPRQJUjXp3iEYYBfhfMHAUPMX9Xdb9ktMHjjswrn14gqqh0EMo
5GnoeSQIilJnsCFuzI3iLihqLQ5h9k2BSuIxSjAO04UxKgIFU2EmyyjCWLU4qDP5gai5Iaaivl8U
yxEU4gCKrEBFjuYmaCShDfJwgPJtCvlJaL4kyuZ7C6wnoaVgeF/Guwi4fXrSMl6S3Ax6VYLe5URq
kdJgRzi3yC0MjJULgmduq3/TD2AkNBd2qSxNmZIa8CAM1ZHWqGS3L8Jgp54ggcPYjt6FTe1XTtk6
reCAjpeXtTHybQsSgKj1WhASteg3+og8xBxLIGRjUdwl6mTLWecvSwdKaB7BHMuUidlECMCAKfKK
tGVJzWnsBQGuj+eg9SGZDzqmdZrM4IVD1pHGIDL44vDORUeHSnKKOMJQCW56xCYFw3xgpExf2sIZ
fQXDyINqo5pgthyj1/HQBIkpIAMgsYdgEG1TWEbDHEfs4+B3O+kAwVekOfxx+us9JGYg2QCOGEIr
SvmKGUAgcooW8TS3ii11bwWKJla2L9V3zmG4vr5MUcdykGKDtgXk/JdhMW+zos8ERcTjKL4lbbFw
n72Rofn8iZtcXJ9t2CJ6WVDNskBBTYXgQlPCNtPC5SREdnWUnQnTToAA3ppP+dHa13fjgZfIM1AQ
+E5gn0YphPCT0curi2CQlxE3pvLUHGWPtFPQSze8pUHsDx1xS6BjnBB2Jl69TIcvjVJ5TVMbzVLG
He7MwKvcHhKfzZ1igfBNcdOHHGJIk2YLjV8Pdo/nBQZCQJHD+a6MrcbBA7oZMFY8n2j/USJ1TGoV
AuKDchTAQxUlPKFUBiYP0nsrE+RPWF2oFi7TpEmhaR/cKP64CXYfup08qnzszHX77dIQ5Ta6LuiJ
EuOa04aDkEK3KoudSnyKy9xvBBPovxtBqmwrzzlH/Zo32rw0TA7paoWS2YiVZSTSKUr1emuECc5H
YhSyLfd6Y5uVjiF2RUu2ppgXO7BCF5graLSfahta+3CYR8dYyhllUDmwJUOYHXMMQSilBI6uTXb2
Q5VmcwOZIHmjiOPogD7prjXiaaM10bxtiqncfn/WeT5BHXVplNIWpIYYw9NNO29GW+ONaF7nCJcb
Rr2bS6xP6BpVPiXJo16rdh08SP3z/7YK6nANsjEYYoymUxO/B0Bjqzovrbq+Vi5WQT8bpiSdQ+Aj
ZYTETLaL+9YpHcHRUD23kdc74oEXMHhHiX5DQCphxkwO9o2oxA+75Okfhfhqw1OI57jAVepjqNAC
LmQUNqBbPhUdHJanGMJIry63j7q65BS8ElAygP4oWoI9EJ/P4EpM7NwxHG1jfVqQGgB6kFuDuE6G
L81S4UgqZR0aNthDAlaUXHy00mlAWlrvSn9sueSM54ueCvK4nzG0S+abyPPvMjiYA9Rx2wnBQdyE
uDgVN4eixhOGCt+Kw+CJbrUXf83P1Y3283v/Z5R2sNCVYbIRq6iEcSRRiI0IUWnXHUnWP9iV1x7J
MybmPv/YrrmyRn1NqHBHgdoi+AaGiIGxP6gO2JX5OxFrb2gP4yDZRdQ5+IM4wZe7TOp7qmDbn8id
jiw9GezlSLiLhj1gAv+uscxIuC52lbpkYnSiEsVooEGcxyDUQDgWEFswaa6kr3/1AcH/jM1DakIX
Nq15CstlwN2sqn79Tsplwa786Awi/+3MfIwd89DLX/aoqFxDhywAZxCeVODQanZgY+ocCSoUzniP
S0nYNxsjsZdp8z8ukwrUITQQl4S8gNVNmu4sP7mrtt3ohoQuNb/LbnhQJObl87VMOmy3gaQNxUA8
Vfw5F09FEDq1xbsbmFFmZYQ69bJldVoN1T94pbnR36fODm8IwiKw+7sIOBaPs4nMb2epSERAXaNc
qSOWSleNWotXt3paVC+5V700tdFX7X3wpcq+hpMH0VAumSPLLLgPwfEE0XjQ1VOnXgtKNWklPJGr
DxSa5AxzLIkb+ao9fJYqZIIhC8uVxGNMDYDmbWWUOvGJBAbV1prkUxQIfl0ZdjZWniGOTl3hbVA+
jWm6bTLxGCGpKgI80eOTNv40m8FJ0EbOMAjC2XzWx7ZMFIsMDDbiGUElTEUcRCHmQ8XTcgeqdAyy
Rn510B5mN0PPmPdUIceBvk8ssBaCUkvXAIOgPKuZlmlqxGhBD0fz/wvyIlZ2s7ZDFr26PkJohxXT
ADvTHYkGmM7djAqorXBRg9oqdNO373eR6UqrdVGuVC4l9DHVVDw1SueM0qui/sWZROGQqNZjyFRT
zgnJakVBOCtZo03SSQq9XLcxmOgO2zxzMMXrTaeUq5bHaHcDTYDKPo4ltEZMhVpSl3ezZHUCeTMH
YGEnwsEJ3iGu7qo2hIs9QgEX/zA+yfuSmysy9lORZBOqkWDSAC8uZbwQsAEJ8BYn6alzVTwvAPFs
RDs7QDa5tInEYvDIbWgyjULjBEU5UFBeyUm0g5DNeiSKpxiMGm6xQyjym85Wn4WX8DlEtUXYcdn1
iMNTBwKYjS+b1Otr6NU4AO0kTl9vVzuiKW8+Ewa2Bf18bmmCcSoujFFHPamTZmzjRkR1WN2DwFza
Wo9QojYxr3euD/uK5vzX5+LCInUra5EwluUAzMIc/5GUvcmtDvP2j7p/e6hXaZKUk0pV/wqJ8kPs
KA/1DsvZyI//01roZn6LHkuhiCB40ZKXehTtUebCFJgfyERJEVBj0mekViMG7ZBKGRpT5IkUfPZn
ZCPEkPB52qfQ53o8I/aD0IVU+YhWpa5T+aAQFOVcpdkCSWkSJjH8dxhs4QRJYiK+xLnmGbH/whjl
6pU8VM2ApPAEFM3PeakxruoM1k0T/QRmt/VAsjrt1ToSOZ18Vo4Nu2BhwXsChCh0IJOSQi37uVow
IwQ5hB+KC0j1nfIJdKof8F9MzCCyskZ+vorT4BvsqyiLYc2Pa0dqXNmLvfxmvFft8D7OfQwBu7w5
IQY2DbF6ZZT6jgWYeRJJLcVTdoyObWZrmCwjg3rB7+mN8MiqmdO9F+f7vHnhIcd5K6a+qzA0TQ1O
WfEk1h9Gex/XnIoO8wPi64FkA6kTgeJebqkhRpA9R56NLe1KW/HRfdwuG2DTIWAZc+HF5M+lI/La
GvUBVXWaIe5biacaojRmhPif/2zEO/0vQIvgjQYFO+lsGfIV628Uy7kBDI0IfofWUSVIgGacdiBz
KV8W6AnVsIGChDwEQKzJjT0ov+v6OBatK8ncuRNW4ELfETV8XYZaIF2BBjOPNjUj8p/JH47Tk/Jm
di7aIcKNCb0DdTv+qiTO2pheAWQJxt9AEmkgL7r0iqKLwLxnTCMuM8OWMUiJwXen2BI69oJP/Mty
cjKyoIHeC91ImsEsLLq0E2sklEJh96CxcYr73CtR5a4/THMzeSRZbnlLZH0/Bf07MkxJ2L4px+8s
UW+UBuGZXAfLYNskQJvu6A+vTmAXQAUB7777/pZjwLqQ662MUv6Pmr6Vi+P/NQp4xAENJ8Ajere5
JUArbuxi3UGE7RtXHppcwNVcfsdR7Uu1XWBv8AkdUXsz/IqPsl/6wr1xzwUXsBx1bY16GKhzkHZG
AWvqTYjJE8uP92R8WkRc+VdCncw0em2Q+oZTJxZJmhDH2dbvBgB5CMumm3ebRnLm+xoVLSjUglm8
szOn1GyoBX7/PZmOu9pe6nNaZZFXlorg2YNVvZlPuuV/b4DtMOfrlbwUMJBKfcCyyVHrKcczmkZy
E9fIQXJKOFpkt7sJPO2ZY5CV80EnA/f5PwapbwgOtx7I1GE86Tdn2au78IXMC4DijFsjIBcnfRms
TVFfr1qGOMTIGYKMmR1KVfTmxTyCwZhTRmJ9JDSuocIAqgkNQkaXWziA/E6bRGU+ScqfBhgrI7Y5
e8by+5UF+ipYplEUFBN7NvnGx+Quu/wl8DGoBxY8t9pYO15qydo49OANGdUcKGHSYOk8rUMxawAD
mLOnXHsSi59dyIW9s0KHhV6rIRIW36vZQ1MIh3yxCuJ5CrjYl0OGzHVvPSge6TZGXO40VgaLyxr1
TFRRoUxGfaapFku0wqIZNJb6w+hJLchWpm141Do73YCo/NW0M2hPeyFkP9/CO+6rmLmpX/YNaoi0
DQ3MJkYpufIUv7Uzd3yEkiMYtI2NCJYkINBDf/rJ8RzWJbRaNE0XqphyEmFYezzlmY158OEe98FN
7Ua31m2HegoRo1Lf+DN7DAikqQC2CKV0mdx+V2CpshvqKspn5LQSOq/QmjsSYg2IJ3n6I2eNInOR
K2Pk56usHaqYeji2SCaSWZFvgM0JdlraxB70CxXVLtUs+lD0SrJLJZGdesqCk5FFgi+3eX07KqPm
iaCcc0GjC0YuBeFwD2KTeVsic7G1oVNeWius9pO+mFttaXIXCILkMI1KshVTddh3gizsujCJHspk
CQ9qmUT+aE7gg8Ck6T4IwwIvc6nwjRCsTFaWCL6B6sldUhrZD6OILMdszHw3gTvRnoYy9kEjoznj
krb3ujRaB2tAZhnPQ+wWXaHvDCtKkJzlzU5fIrRTsnw4KLlc3Y590dh1qWc7ALvaLfhwxI9J15Jj
YJrtLi+zYmOmmWZ34Wh5civGN30YCAexwp5IS1M7Vl0RVtzU8Ms5S/dyr02uhLbyLs+MyauXQNgV
iyq6bYSpGMUK1f0QZclmqTAQrzVl545BFzrd1JibZkwMx1DrxTZmuf6pd2Ek2oU8934qhItXJGHs
haNivXUQRnd7jC95WrPgwZXl8qYrlhCYJ7W1y7DAew8aBk8GZKuPqhBrdiC32caaDM2W1ELwykWH
AKQmg8qsLDB8ZVT5saqG3lVDkAh/72jMOL9yM6oAY2RiIWhyMJ0qMbZ74Uaefn9vgNWwuzg1VMFl
lpPRwOrnk/wQvjXH8NBipt1RbidnhKDP6/tt4o18fl9mIF6tiwqMDdiQ61jO5vPwgYrSJCjEdxN0
FHO/PzSchIP8MvpOXgUGk4qCqSLpWdxHJOoH+3RPwEmSl+25iSkj2gLWiFIr2jdnxrDLmGCEsgXB
93Y+JfhWGBWx+9t/muSDU+SuTJTcMIjtc6l9GU5yYZds9ioWIZfKkyIPxxN8evZkL/NLqOE58i7d
tc9WDNxj6C73HL9hLlbB600DOei1lG4eZeUwkUQHys4/up2xJQJkH8utDc015OKFygUQsfJGVQRa
jwA7IUBFJ/6JhsxK0csZMm+9p0H++xV+4y6PBaS7QN848yc/mYtcWaR2FmsfjWrs5lM72/JnsC/8
9CZ7Ir2tBux3n+YhfwpdXseO9VC9WCeVQ2pAA+dFiO+ZHEVHdvI9pEycaS9s1G3ML+nx1ki8a+U9
WSgkbd0UOIp7CDc4ww4o4F/AtydO8CR5pGBiGnbHxUkx8suLRZI/a2UWrBZLbxbwn3GPBqynO5No
d1sUY/eFlz8Ft9yHHCPkqCKeGxCJlVWUL6lXR7o0Vdd0yYJcSPIXIE2nxW22rSts9EOjO1xeSBI4
qagDEji8BSzVgDAMPXSuZOIUCAPaZMReudcxpxxiuL+7h65CfGxeZQQDBamRslUlT7+ta84TgXlc
0I9Bg46k01dQjAVsiXkLlmAUA6bW618tP/OtxxYy6ECCTpt/0VJnuRKaMEAxAldoQO3u8puqcWsF
c47exIw5+/CQ+fkLKBMD0UcJyanBs7EE255/SllflgAZCRcyESikLhOxaXJj7FFBXT6yZ8NfCKXT
XfVKRkiTh7/JqYGsRY/JEg1AeenKVT4lbTTW7T/fVcf0VYdu90baE0ma2H3otx0nB2BcXzAIKl9A
QwF+pWvund4vQ9SiAvFPC3TYkiEXvn4LzwyV0QaSiA4exEBwS3a7etMR+mqIfPN6SkwfQQhD5QaH
8GrGawGZWd/HMfov8qdpvVpdD9pSHkaRdfZQevuPEWotC16u6izi7Emj4tRDeSibH4biW93sDguJ
ZlwyBKYPrixSiZowS+KIlrkIKka05So/cYvWEZRN64p+AclyWdt/fwGzLv31Eqm8LdWVROuTHFXn
9L4TX+TsvycgAoJ8tSLqVEV5n2cjXimnSNX3Vqq+KmN1r86p+/06WMA42CFSqoBaoz5L3Xbgtos1
vbTIeTI3qlOBZtXuRHsBl+2r9KDsRTfyotLpp/96DArr0yG2LpsqMmC6HIy6bRZEor6cpLy0+yhz
DANvL662L+ueW5mhmQbkMcwT4F/hGMqCvOxQpS+dBgbU/K1MNtr8EgQ7obpNxvtZ/SOAvZezu0w3
+VolTboCBgHZHBv0WuLPOHam1kVv6Y/5PAB0KIzucGuiLfnGA22w8OXrvT1nOKvLPU5aITBjWFU3
0f0E6jlcPYKHCX+7ezcmt0bWxBsFPBeI6Pt2vdGUH5mYdNf7LER3ZFODM36nuAUmmn3dbbzBjm0R
E5jaFmAdcOsE9nDbbfCWfqsegkeN59G8PSc/X62+tEo97aMA99FddcSD1p1fli3aQnZG+rKpywf0
8yxSyVTbGooYahnWXgJwFfQu8nbOqphx20DvBNgKHFZ6cisqlD5sFXM+Lcu9Pj2PzVaWHjnOyqjT
ghMMJSmZJBBXsK5GCqRuKlFzNFGnhQa2F7gQgJw/VF/eiryCIzPNXlmjqZ2h6plOk9mT4pjkk4vc
MmxQWCmgLBC3lisl3v+2PI1Kj+o2r0xBhUHCKUAokEGZtRFJ48LlqZZzF0fuq5UPqiC278RBJLYG
V8AkV+yhu+uXOwXiObyGKzN1+PpudL81iprJaPSEPLAx/QN62XhH9pDHH8J0QRMNA/xjXA825XUf
V5EG97DUjzHL7NR60ReeD5KNuQojgKCigkhATDTZDyDuvSAZ5MlHnglu5gNFlBJy0E221xJb5zkF
8+jiVJ1ngMiA3+WHmjoZb9o5nZGlCz3akpK72GBxFu2PyWmPSPT+cF8mzH1cmaTik2GGpSbGFriS
4BvVfb5fgNIyPGNzBE7K+wQOfcvxfJZFICmg5qSZYFSj2xVlGXWy2KDjo9zNn9NRdfD6eosxaZqD
D8eZj4RtRuXAOJg2wXCjE5UU86oXasVmNYQSgK9FXUyOUekPXR5jENQanzirY13xSO3+Y4naT7Oq
q24ukIopT703vhaAnqVo9LalbexlULj/TQq9tkdWvjrbVVIJ4WggU9dH1a1kkJlH4vzTKErODrKy
aLweDVDtaxKeHlQGmJl1OUeZNJ+C8lOeH6V+X1nPU49mXfEWxDy2HNZBWFmj0VJjGhcBtB2Xk/mC
+zvYjLeYTUcimDRnbfbM6007LvhVJdaBX9ulonIwxLWpQpEbEwvRYHc7QndcHM4fDz36e+5EBnl7
0AFmbY+KzEYVDElI2tdE9ktSHQUpGQHdxE7nhaqDgjpeXXrAp8JnDIypsmLi+KEkgQYv9UQpIMmL
pvqIQwhwACGxbc6aowm/EMrcUpXggwE9VQBevnRQIS8kddTQHEGB/nzREZqXykMI9YSdwKnuMpNN
eCi6PqSuI9MPiFTJjB6YNJRdd4qvbafdsk1A0uMU78oZugt+p/ovkgfQJoJKCm1EicwrUEtUIiTV
lShGGDcZPcMP98UBqrTgjyYtNZ6161CGQgNIshHI0EfEibzcT3MCqgM6hTXeem/YWifqG9fg6muw
rGhnsT1LAdqaLmzUcae2czlUpxmDcMl0hGiYnfKOOcOIjlFXHc1Q1OIA1L1cihCHgthlanIaRDXd
1GYKVh5BF+1qCpf/PqIQ0S8Z/AaYagcmhrpa0ylp8r4KktPYZE4RnOJ8P0ezraamXQJBMUV3YvcI
MRnb1Fv0wURM/5W+Kb1wrofr04A/A3Q2Mh63hFGUCjBLrMddgEG207zHWL3qhXvxaXFkX3bFQ+Fw
315kBy/jC8hu0YVAeQocQVfjxIthYYotXs7jxGMGILT6BzLYoOC3bvrx3H8lDXxoGvKfIYyS46Vt
qu5iJJE+DLneILNQQfAE4B1pNqt3zeuCSjLYztzv9/b6zoA9FbMBmDlHjYw+hUGGCtAoGs0pUu5r
80/bj873BhjVCcx/AxEHomITikp0SXOq8qKTJiVCBx8AW7CklhDk9c/b+dDuMAd5yl54JUbGqgyI
UAJUjhOiIq++PCN52umDqGvRKQ1vMhXk9DKPtYJtAZz7ynmogkbgAGeBaYtMik5ambh9oTi9+MjZ
OIYbYhFfJqhrTsnjWDWLuDsZT9VzOLuQZCI1AJC9fso/ksfpvb5vnO6mR69xxzF9fcNamMDG086E
tLVxJcJilGEfz3FOvlnynOZ2paI5FTvlDupbtznK7v3b8qe44X2264sIzwY8XGFSB/fz1UVkQlbH
SqS8IwV3xekaiEO0jtTZQE9a0Ef6IWT28JI53M7G1bOZ2MWUBxizJGiX0xf7FEdVudT6ALsYuIbN
YDffWbhsASjgZfJXnkPZosqORjUkRVgCFqbcnecd7mbwGBq2dTN5pTtvNbQ0bPT0OV/0KoRSVqlM
NCjlVq+zFh3OPSnsEJ5iAhcjxRS0p3hnnpyviwh6aU2l+sXFpPYZqtc9xrxGx/o4v9R34hOZDfZA
+M+dnLl6PsMeCHjAgW8BmoSqJHXe817v5Ab2SAJDIPzShjBLcV9hrF1c26GOpDRVUi0ssPNP/UGy
ExAXVZ61Kd3wiRearysQ51VZ4ODBmB7OIXXTh4MSRokErxz8wZ29wp3eDA91xz26mC4XkMNe25c1
yi/7PB2rRDMHZPEN6WBuCaDQBMSJdNx5+Rj7g30Zo9xRLa2xFysYg2TXPt43wBBLHj+P5pihcQsQ
XDeSZILXT765/3+iITK3I8OMW3iWI/kHrhwxk1rOgpHirgrM/pR/VkdAcfaJq+6MG/1ugWAPgHFP
3EjJili41xChQWaEySz6hqtEtesSi3g8eXAJ3rIhBE0JoHC8oc2rhJO44coUCWirxzLOVhHneTKc
9P690hdbnA8zL6ll76AmAY+s6Whs0bjrEXlsmIK+GLVnXbPJXAx4yDSns8ujsGn2UNL1uWJ8TO9Y
2aQW1sy9CE4JCU547I6Evb2+BXGv+zGBBi/wjcfGQ36yNe6jlHvari5Ysqcr02TPV3vagx5HF6Ya
hw0PERBf2QXeyWXuBNxqHNOSIQGyiXkG7UrSconSKtNDOAoGff36tvIhPJ6ApbT/kD/kwSYOY3rG
E5DK3984rGsOuTMaJ2gMYdqOWiHkzbRAT8fllA+Bq4NNcYk4NynTAiCoeGcBeodU6XIPUeWuzVZU
h1MLC6IR2OHCmQZgeb61skCF+yos9XCuuvFUJN2uTDR/aCD+FXEHTVnXpYVEmwArMFN0fhSsvKEp
GzmVS5EEegXAiuIJ6EAgZEYXhZsHiFNxOesYsR7Q//MUGrrhQFxdbl1uJqqVVtFw6vcLNKRJvz/w
tQ0hY+cPILPOtiJi2obAKDALRp/tNA3NSlrECcvLb5Vj+5I72m14jG4JtDR60DGV5n3vfNeYPAuz
DSuT1NEuS80aghALbNzJRdjyY7xWF5e07cAUAAVee3mxdmDAuhN5jv//WS4AIxhqRQmHfvD0ihBP
mP4ekGp1x8U1tj2GoMEN5Uj70U0/cox2OCXHU69fWecFfxmlXHVIo1YuJGQmNUZzbizM+ZFhNAvp
wuwrHvq/HAJpVnKCHf4ySF1AcrC0nWGSq/VHuAU0J7VBprEh3ZH8ydpxM3TGUbwwR33QVOiMRcqx
qQPhuMtAxt3tIOtU1nbxNvo5bIPD14VsAg+lxzibMGzppoX2ungFjZkFSzAyC540OoDIPregoO0O
4Cvw0Fh4EPipM/NoAodDSATJcA6d9C1LhspjSC7C7kgw2NWZYJck6v+CUJq5rStrVNI3CrnVK+nc
45x0sT3INtFzA+y3VkBy5/Yx1GHI0Hnd2Qr3jF5VU4nLkucz7iVc+vQNUYZjUtTEZU1U/LbpPvhd
YYxyX/qxz6twMq6KC1NUVSXNgHyMFaU/hQLq7iIW+sQJOIx87MIC9dkEjMdEVQM3UR8mdAvhJq5x
a91E22zPPXpMl0T1WUXdVCWopsvoLaNiVSck95M3hAU832Mk4lBt22PpluA/4eXq7KO+skftnoga
EcgWkN2qkA4SQ+dMThI70WPoGKUz/4rfvt9M5tda2aP2EqM4hWylSDgnc2v1ia1hIvR7C9dlNuJ7
KxOU3weGmsu5MPaor+v/h7QrW44bV7JfxAjuyyuX2lQlybIkq+uFIcs29x1cv34O1NPXLBSm0Nfz
rAhlAUwkEpknz4kRTJyN8qkjqhiu9otOYqsi3iHuosDaSlFbKHezj7lBLsJ6NLGJbbhtigdVff+D
JQHZC9SNgWFCk4UXTEVUoyIM+qbRK/cD0Jmp337XIQoWutMLOtZ/cuOs7TE3TtwrciibVn+WGj/f
U8IPOrVoZO7k5SDIkF1K+iG8B3jhcW2VuXbQZRswlgCrBG9iTOR41bb+9vkC3zh/CesYnOSZPnyg
PwK6ePVqjj2cYkxCODmB59sHeD64anzAUB7kh95Hfcobv8t3jq/9uP0pqfMx1RNkSRgssgF/vVat
ieNpzJoOrtIB8T4AHim/ZJhlkesvmQahxtja3rbHXeXKHnO+tWiZSseckEi3myj+GsmovoWvkySa
iKPnll2XLuOJrGOCCXBMJm51oDaxumpGYhQ2LrF+mhWYYpvXsntBNV5wwq+5MnHC18aYReVZakA+
eprO5he7dRc/uTN6tw/qR22X+uqj3OMzogIWNA/O7I57eScCkHBXC5UULBXd8yv0spoPYdN0Cu6c
yBkeC4IMNBm1bDc2Bka4mlz2MT0kRMjw7gY89P5jlQlsozLqGD3FsolfvaqBcVcA+R4dKdN6uy1P
yl+3XYeb7IIoGs92tHmukcN4HjVaXUz92fhqbyW3CLqX7DRAHYWm2dHHv0iQeCnLyiLb5U7bpZcH
Cd6KllT1q34u/eoQPsqPoFcLP8jr3woOIuAM90Ghm8h3URaHFhGblpEawuSWBauKgt7vDNGsuoTS
LgERYO9TIHp3pKkShrVFcZZ3cawtM19U7g2SOzOuqvpj2lAMXneKY7AephYGxOt7RNmvhpBcgBeC
QAePhBflrGv5xY5MkZaaBdKZbfcqB+UGuErdt7YGKhXA8mzbQPkVFygNlp5ieLMc/Ilbrewzi07q
pJiyeenPZQJED5g1tg7YTTWMP/a+DA4KBxSa+v0fZTrrZTN1vJZo9WLpCU32MWsKFErsRyfadi8P
mF/bCRbJu8vQnEKXCgKG10DuxG5nQuT8HxRRtw1Rl8n2+sbEpSJCd/JP6soaExALMCxo8TIMiAzx
8/zenakAZHYEvLt6Jl65XVJX+CrlRqOVTSaTm8yIFG0Hm9pD/Ghtmu3kEuifuZSiIg0c/0/y/PWO
Mm5DOlL0S5TBnvxVTt57e3P7k9E9urrBVuth/ENSpEFpFVQpC/Uwgy0Y7GGuBLIgRxUcAF6Qg5Ys
LR+oeCLpzMb1fS9nPcbDzon+HGsvYQGQ8SBIM7hJ8NoIs1ugoi0Gy+zpXSE9LH4G1pyscTFAtHW2
3YP8TX26vXvX88W4k6FZC1gqgB/mFe9E11Zx0hspQcGVPpIyNPKdYDlglPCLCOHFt4UJdRlUgwhh
bEtIMrKo7NWEFsjlIAZa7ru+B3HwPg/U0Bda4zk6EB//sUaP+qqCZxZO3M1mNsFauMUEcowg6Q0H
eRO6Y+zmEVqWwiKeyCb9+8qmUYbJLMcxbUZNlds85X7lUe2JNPEMDO78i2oB7ypCbxZ8CXjBQPSO
cf8+awZNa5fhnLzOBXqz4/1ceQOk+TAmvkBnzy0tr/4p2lxeIrWyyuL/O1D+1qGML9lPEcTKwDgD
nsbJqtx02Y3Fl9s+yjVGWS5Ab26gEcwcPEl1prZRgS3L1exYWgYYbmLTn1pHdWd56dx4e9veNTkl
zgS0PChgCOM8eJRefsWimgatNTGfTJt87Q+lCaLACtL3EKX5bJO/TGcMYf/Zm35tlrkNWpCK90Ou
T5j4gtxpED9QwpkRl637bzyH4zhAA2OCDnRFmO1lu1VzMbW5ndLHb26cgBbZywumTwU7yblOL4zQ
H7E6D03qDJI6Ap03bCDBHrnL3XRHCQzCD6Nx40P2/bY9jqfowOGihwmFC+CFmMOQOUm4FAa6R1IJ
dMKSfSe2AaVqYDvRzjGa0b9tjnMjrM2xaW8yDVmSpwM5t93b5DwPy64fRbVOzvV2YYPpqOSa0ibq
1KP2OCP/kd+B1YFcH+CjycuEOnL2OGznb86jsJTAqQQipFgKjoABxgSW5CNPKUOpbZJzJ0W9V4UG
KMakOglsHAwfog9QP4KaoGc3qXGHLzzfKUlcCBbP219DseClUM8BiICJphKEzfp6QTQtbCiah3FA
5nfVbAVfkXctAWiJSwkvJgxcsteSM3b6VOoZwUVRgAxJ21n3ujtv5COa36KXA6cmeWGLuZSiLsrr
vLYILgj1QFEt8YNy3x3LINkIy+S8E75eF7N9Vt+OVl5KHdADCxoCGGE4TU8UkKsDEJ/+FLLacj8X
4Em0qYQMia12gdnG7h2wEp3HOfLl4S87AVFqvL995riLWhlhNrDWFvSzsoacCfg1hjE61pZwVJ1z
iwNKbKgAPKFyh/7fZdTqtEUbMrP6B1KSBYsMGZHJc7YGHXT6LgL187K+C4PMohy1jItGbnHYgugp
2c0n+g4Ij5MXPQ5P8UGoIcn9Uhj1lSERhC7KVffPlBcrqeDx6hd16yh+C8pVynSQ/iqOKho5QD2V
QgAg/5yBsArCwUB1aWwTLqz7mWgjKncUEbTB8Jy9Hzd0CkqUnXCXZyFooKqFBi57DUR5lXdEp3FD
eajy745916kvt93w/1jMf2ywsd/WI1VVmhhIwIfy2UK7VvJ6ENL1D/+iWStYj8b4Y6ZXptSGMznP
X8wtnt5BdqgX3wE7zmOxVwJ9J/matJv+e8135OmI/xCgQ9ET+RCTeOmgWm5IFuJtMA2BmsgnoHP9
WQavc98f9Q4cgGUSfZVMUPcUzZPqLIk3No6bVPGmKuSP2zvO3QRgjjGmh7c5KluXh9JOCbSntQ44
xH4rV4VrN6e+ad3bRngvchSyflth3l8EWs6TPKkILx862A3AmK1u6m/Wi+lCwUcJ4oMOsXAiuIF4
d/zaKJO26EA2J60Cowa0opW3Lj3OaNoOf1Db0IHXNkEuL3MIREEUrpWwRFB+pUSRkoxB0nIHD/Lw
ssSLIbi9l7wPhmwdFwGYq4CtoX9f5X52WkKLO4z6s5W8t8ZJ0nAhiMDwNDAyj3+kBb9tMCkzBAtb
Le5BfYbRgS6gjVJQMj2YvUdJUSWx2C/v+oZAIlD+CijdrjrPehilUlONBDpIyqbYocWHAbMQyrSl
cLKFu32/TbEBZqgJKUFjhGgZb/sRsnXhmxMLZqF4bUR9tR42slhkyDD6BM+jQPDqCcJ4p8lrAO9S
d2IyPO41t7bGXHNZV8tOa0gEEJf6mOw6lMG1J4JnKshR7xLQEN92QF6qsDbH5D96TOzSyRVyLpLY
NZP7wdAEFrjfCBESwRElSpXFtMuVEUkGxnvPTQys2nzKozLAlSR4j9Ljf+XkKyt0nauDlI5JqBlA
W+CZkd1NznQgcbgtwCXkNrV+KrJsA9a217nEHMbtDRQtjznBplkSo1JgOET+DR4wbzI3oZUIoh83
5lqr9TGHONJzyZ7lmiLMS5Rq1MatttoTZloWr36njOzj934WGeXF3LVR5jqJZnUCXRc8nw6skecW
78VvVPoJ8jqVC/7EewAM0aESwqL5q8XoDDh0EYSvxBkjZZmWuaI3DI5ctptfqS4eOhYJBKdQ8/XC
e1GZmes/iMKfUpBQaWSWWgxGJWtVS86ZDoa5Vus3VdK9pjKEJ20SaIV+7yzA7XRT8nzbf3gIKESw
35aZ27TsO3VQKpwPPP8xMgclAT98zFAPoyIqywlNPrG+FvdKWNlkLlMUOvpa0uBNdExPATWl9GQg
d4feDlR6/yhzX62QRdU7XVm1S+5Qa/oB3QkM0dTfiUvQnyg24ZMk2FGdFwp+L459qibxLIejo6H5
Xd0V0zOxvt3+YqL/z0ToRHJSYxnhnPL00umPU/rj9v/nRpTV72dCcjyXEAvN8XrT7a/hgvb9e6tt
bpvgZuZ0SAfTIzpyRbZ6Z1TqnFkdqjLyYTlCnhxD4H+L/6YHYQuS/t6r0GwZgPI6iqVc0bxEGd64
5YSjhfzDnXxKN/93/dzcoAkohOhz72voC0O0W6HDYewT226MZlF6VCbVbbjVg+UOConb4ZcCmQw8
2wTlF+5Orq2x3lD2Rdhi5PUsGVDhyXW3Lvd2+pJhhDlrT0TfO9Vr0Qcm8i3BN+Qd4rVlxk+W3pGj
trGn87ztMVqPNhyVrbG2s9/iPSzKVLmJydocPRarG1a3m3YxF4t2XYbWp5I8oBd/lD+wzsfKlx7/
pAmHfjWg9ZjkNK6HE5TIKEbSWsPZBjZn04FMBhhGJ3BOar6hDNxiPn+u62CCTENpBinz1XRCXsuR
XsbJb56O6Zvj0ZoGZeoQTq7wEuW1NWZHY1klA8lkzEwe+oCimbWnYk+xzJEwzePd5GtTTJaSlyU4
aUfQAcfdcyEdmkRzo/ZhJCI1YK6XrA0xeYqcd3k412qLPGXZUPYRVGlOtAOPCTxv3Im8kr8uzPxh
2FcHFJ25yGooD+tG34znZLBcQHhcyXjFfPZDKeZTEpi6osVezMZUQnAzom3lR7vYyzfhvjuh9+0t
HrjGNs3DvBMydvCCJ9b1zwJZuflsmfMpAu0cglm9j736axRIgXZavNbVd/WLIQpnnMsNTTJoTUBX
hsLxmA2dSygM1Ql8Mvtlfwm3/ZYyUEo/J8xQqn5+cIQF0WtBRbAE4OEL8T98H2D7mcxrotfQHGGF
9qnek4dwr52GV4KMVpQX8E43LMFVoI2lUBzlZQSz1UHLJRpQxkP6SIUi0SD7RINSOIgQk8H5chfW
mJOgm+DXnCcD1jxlIwf9UwL+WcejxaixdMed0CDnPrgwyGxk3Ot6NZRYnvEwQn5z2dWYTrNBTABp
Q/ErX2SNSVsVu4nRqYY1fduquA4WSv7jOdDWeCQe3qmB4LbjO+bvj8c4ZpVJ0GIoMHk0QrSR3gVS
Avm5/DveInt7l/m5HSiiw8DJxNY7ynZww35px2X+PPIj8nBQlRZfKq+RABNTvOIvXLJYqXBEjhNo
QPdAcY20IISS4qWbNsaYFLiFQAK7T3b9S/el+TnszNjtfP1zJMLxq2D8F3a5DvvbLrvaYnDiTHVg
lwJxVZBUUaQYkLgUMqpB0e2LI+Dh435SHXRfoGg20bJmHDabMetT9PikFYGKMBC4Rvzfs+DR6LKy
wbhp49itmurgHwpPFI/Vb7MzRSsViGbqXX34FweDc6tfWGQ+HwTWQwM8UtRRMZpAr/Xw2H8MgRJk
G/HQDvej/V4fOylKmr6MygjWhjew/NG6t7IrvyELbXAnjQ/lVpjOcw8FpchC8QRwCpZ5gUS23hUR
+sdNMHvpj85V7pz7OqiOFDmJcmmQv/xBkcqQIemkgSQLkztsU0QDjjCXNICn++m9J3/VkrCkTd2A
eaNcWGCy+Hxsm0ZLAaAbNtJH4vjmwXjo3sdtciigCjt52aPqp08q2enfRGOq3OMOqSALvPyAprDl
xShcwB/aRbR5Pc+uDTZWX4dEbZA6UxKoTqiLIqnMWSuyanBJU7+5AoeTUa3sUVFp5B725YOEYVXt
kIJg2hRUTnkrWxti8lujzhJcEwBjVqCVAae+N0wPRvKrg3yq4HLgXUZgAAbqU0e7DiwzlyEz06qm
wyuCnjnZW3zwcD20u+TZ3GQ+oqWoP81d1yf/D6T3IDVGz+TqJVTpg1G3FawZD84xuzfRDS+/xpvh
c4JgBAm6CpqVRlB14B07ZWWU2UwcCwsaVhI6BWguuUo43huRtVMT+w+C8toO/R2rxZl56HQdAHZn
0GN58px5qf5V8LW4S8Ex1kAvZqPNyURIIzJIVZOwx6Ch2bpqgZLAfAJS1pu+2F2Q1W7hz67zKLpY
BWbZ+61MK6XqRh33WwpixLRDufupMc//v8V91gtW+5c1iZPLBQaq5tadA8q+aEMbzgdpPBrj1oF4
KfogQs4V3jWA0bt/tvQz9V1ZrfBFYzNDhJzeaghaT1+b03AXggX1ybxLJ2ymMNvk7ibEbUDXCbAn
kOWXfpJpdW+UM4a55IPRe2pQKm5fYXTTwtgfeU9bbzpBMARZi+D08ZIGKqrzv3ZZ7k5FauqhzTRU
BYxceyCjbn+jWipPtz+jyAoTUBRDshqoQWPGz7izmm9ZLDhl3LfIehnMhZMqjVNGKtyEIrYNKBJF
B4rzdLbT9l+gXLjusdo0JmJNbZrb0wL3kHY9SvkFsHr2Psc4aLMvNuNOOOnHjccre0ywsolqTEsF
3Fx+XMCFCJK09s6Z3CbBbHgZlCe59W5/L5VvEW1bB9RsqPkxuWQ7V52VOLhFu2AM2h90vqrbFqca
QzMFLrjoRKDSPT6o3/td8tUM8q2Ie4h/HjBvC+4AipCif1+dwH5qVRUti+ncYrZwJGAoQLpiiHBY
fL/8bYVeTSsrimkMUj3V07kzlSqotfmjLNLKvb2Z3PsN8nr/LIXZyzpBySEv4+E97E2/I7kvo35p
PRnRz9t2RFvG5OaLNS/LWETD+zI07hTJflkU2wrx/7YZ0Z4xkaozlHnBVJd6HhNrlxtWYGP6+r83
oYIrgsK6OAR6tVVjREwH4YIVW3etrO3rSYSj5FXWgLb6bYPZrarrSQTyDTr6+Te1Ioqh9yYulmZf
bSDuKKJe4n2dtT1m2+xcz+WFvixA3A+hqrd5+uoIqZh5rvbbCKh9L/25kssuiwYb40ndvnOsO7P5
K2++ldkkAEHovPhgAVWFwUQ8qzHMemmIEEUGwW9ZnqHP5U75cZwldyCDl7ejO/exqztBgcw7baad
XjwOceJGneUmNSZDIdGm5ipkF20/m1tM8wTdtHfU2e+73h3LYzaQvRMqh8kCCKGAftcpyj7gCDuH
QOxzXlypvZvtjzx9HqI3afhwKohSRQWEqcBNnr5lZPFveyPvy0EfEEMcoAWzkRlertVGcphPNeZz
yjH20f1xYwTeyP5y2wrdMfbJZIP8A6VJaBBdVdO6pHfsSMppAkD2AEWA+plCIlIBYQPn9OKNAjYT
KnsLjAwTjMjokDbMWyzGAKxX/1YWk+Dw8k6WhVtDxlg61bHXmZNVVlFt9ApoGmm3uTfBQfGZtFlB
7/fH4qMFCluwKM4XurDIeKOkRoslR5p2DrNDmRmQiYUrRH/d/kC8zjLaJ6gd47GnUubXSz/ox3CQ
DKvLcCdqb13izRlmq4vtck/f6u39krlN6Ua+iGLwWscUELe1XeaSKnsFPdK5tfGYBlLhvaAdbb8x
PJoFg9UDZE8ttD5J6uZnkRIXJ55cmGa8BaX/PkyjLj+H4egOw3aUPhwQ1487wdZywokF+gcZEsaO
g5uSyQ/bQrKivq0yjHODsrh9VABtbIA2RNGlRU1QONBN/x9z2C7s0d+zuveltiiWtBvTz7aKQ0nd
kS5S7jH5TgQM5YEvLmwxyWJrRLOD4J9+TjsZG/AMUFw0uasLStodvlG5XdFQAi8fvjBKw8BqgU6f
yJJuDdm5AV8iurZRkLxorUeprMgW8r7Ptz8g7wCuvx9zNNQ5IWkU4vs5KWgotbcwftIikZPwjeCu
AQUsZaRkTrmclHLWzmV6lmTfeis+U1HnJRy9dvc3SVKjuPVWWCnn+KYNumDoYCKWgbWIOQMmSYcu
VpUEwOVlA1GkuwyAneZIW6aRsH3DWSNWRwl1QOmLvgqzkZ2TNnatwTHn+Iui7UOwBgmFCjmvFwwv
K5TK16HJPbOPUVeQ0K4L8AoElIe1O0F3KUNbltJA5ufyJFKp510IgCpoYFrHG0ZFjezSGVV7lEd1
UbRz/jZ78aPkYppqazyVv7qj6kt7kYiCyrnjKGkpmHPA2wuaYOYCUkpzbMok7s52OMoHSekmNy8T
bSdHMwRbrYb8WJRc+VbF+rjXmqlwFxsMCwpGrH3LKZD7ke6vtM1zX4uN6UeTLvJD45j5loTgV+5G
O/TGjOi1q2RS9URaVXOTZdL9zJIrwTtMtBLmU7Vao0aO3ujnTBo8czQ9Q4jQ5XrD7836JFBYRYpm
LuU2x4wp4CRzoL/LpheC4piSgiqn4d908uhvZmLv+uuwkw4xGaIsLlCuStIUmGqjj/onEwlWivRw
lN4b1Ygfo3wY9sOsfDHrMhboPamiFTPBf4oHvcjCZXr/u5NIHqdj+0C58AYvGtz87rP9/JD48VY+
lCB/jXGpiwhMOOf8YhPob1ztumKkkV3omEsYpPPSPICTKGgskRH+wVt9W+YW6BdLXYwZ7kOrInTQ
1ug8c0+5z1q3f0A1yRHcA7x7B5A/JJhoDEPehp3wCwkIugdz7NEf0jYN+C8LIO8od6O6G3fC9XF3
cWWNWR9AV2PdUGvDxt52YJ2YjhSNPW6yEXC4TybRu0QRnEmeUVB5oL8GWC2SXCZXyap4WEYJI06Y
wHMq4in1XTQIG22cWwdTB/S+wegBmuvMrQMBZmu0MJ2JIG21++kIAnCQuLXqAXP6QJmLirm8LOXC
HhMz7V4tu87Gg474WYOqvxpgLBsMec8TyF+bR2XC1So0KlokE96svI5laapLpGGDL4NMY8HXIyjt
5rt5J6oo8aBlji6jDGNi1gL3H7ulKRm1uJim93RfgQCT+ma/Ke9LFJBF8FceCuPCFrOd1VwPeprO
07u0Mw+0aj3slC3K1UJFGE6GDkgvEhQq+e5cAW3JJ7tjXEPK1TYrj2SG4tkFpmSSQY09PFj++5fW
hTlmXRIaNfOoQBq8l5PKJVp6CjM9dUHSIaowcG6J9boY18B7Y3GSeECSomynpHEbFBVu56zcWIWm
q6FamPNGMsQcZJJ2bbw0UFCwT0vsq0EDaM7gdXEQomPyLzrZvMscTxuICVAa/Cse53QoAHeOFfou
bl5VzzjmAJVEJ2sGlTPl9Su3vaitwItVJojGoLyLAaard9WEJs2QdqQ8S85BMh7C6X6Ivt7eRp4D
rk0wtyn47uJSTvBEXAbH7aPWW6adBF0+Z367bYj7vYDiUEF4Z2KST2Z8TwUxu9EYWoFMBbPqHuJT
4ABnTfnZUVMSBif679g8BdVHjcKbZGT/zBVdWkUbVw19t+0n1VUntEFR5vf7t8UzE9dSMBLd+MWz
5oUyWjVCKB43IqMTBCJYCCuit8GEq7yQc5Von2O7Y5D+ZX2+dxpYp+A4jIQK5V95zkLHjChQBlbZ
81CFKUnMqsOCZ9RCzcy38/ZUSr3AYXh1FDAB/7bDeIylpYM0a3jHUYQ+usub+MEqfR2c8PmuRiju
XUVx7afb3sNbHNUyACwAg2hITi4TribNzWG2EE/yDA2M6qfd761ZkFlybZiga1OAwcH4IhNQksrA
qPCoNGdifZ/Hneq8d9X+9jK4m2evbDCbZ+ra1Ic94CIYPftocYNt09gd7gYvvpc3BZDDIQH7lAgx
wuO9AqoIdSjanqSsYpfbp8jSXBgEmdbohYYbI58EaAzAgxqgzbICZnNQPqm+Mj/7KgKlck8CBmsp
QMbUoSHCGC+gBqHrVJadfPRBmLu5n/rGk4Una37f7+sv/0LLm24je/jXJpnMErlXawzD3PwvAqLz
Ot2lyI7o0b6bvwshEJx6FLb39wqpZ62eAyraKbo1Y6ZQzo07qRu+Jm1xrDJtb+pgHl8UlJuXL4uj
fVikexmJJer3Ue+/tVymxJhn0E0oejQYtcnyC716xrzhU6lMX5ZYjV21SgZf4MeiDWbOYwxUXmSo
c/tZhLBReJA8BfJSvrNtXe1nogvjKe+eWm8xc3tI5lQVxjjp52jINlk33CUhCK9C/VGGCJx7e3Wi
7WSSlyGXZbtWJaB+M3nCkJ711W7lw9RYAQaT3hTHEewmL7NYrY0tsJB8kpD4Ou15bF6XDKxw88ft
BSn0F99wEBYyBh0dtckaPNpByn+MdvkG5K/2PtwsUC3RIQLd1qBwIgHEiTZSum1jbZ+e/gDfuD4k
JhP6oiTV2xazZmfcxZr8Ptql4LNx4/fvU2gycSbJu7YJO6U9VxBLjl+lbqOKCqWiL0X/vjropqTB
I0rElaL4OicfRvxL8KEErmcykQQ6AiDdqqLunCfuGxUsbf9KABwBjJHKnbfvFcR7X9VdCK0u77Zp
7gFzMHuHcXk8W9kbdsnHucTgPk503IIAZwdVWFc2O1fvVMF34q0RDzgEfbx7FFVjjpdc2eVcpd18
1ofF9Fo7++Us6VsPAiW3grBpICciXhOuRR2i2jp4y/B4ZDwjnPXQbCS7PU/qq6TOrmLbh2j5pdQY
EIprwWnmuSF9zaHjiJGZq3cJ4lFo5CNOc663P0tS79SsSLxBl3e3PxjXDrAV+GK2cy0SDHwkkcdc
bs6ZCaZO5bvRg8w5+fH/MsLii9QoAvgyndpzK6P3WxUnpR63XVZvb5vhlrpQbvpnMawkcGqlg1VI
2DTDNbeUib56KYnrvBc9xo3KYNyZpSDb46Yla5NMPIpNK55sqcR32pOj4o8v4d7yiiPVX6nABCo9
irDCXC8EuRxQfmA4uFLUlTM7J87cz+e8t4/toLix/awvxLMUaPQIsy7689mQjxre54w5augG/TWr
UDWFYxyHWUkBEgMghR2ancOd7ssAzZcnUaPxOi6ikAZKYLqfCsgbmCNtDYoeNwtdmlzue4xDk9EW
HCuOi1zYYAGLeT47UdHCFaGd+4kkDB/rXQmmWNWlWpOLaNzhOqm7tMc8B5q4QbYGyjMIt5XPavA3
XUv9qh/F+ep17L00xbhirs+lCdRPcw7T9IcKbry0HoJFKw5tlggAg/xtBJ2OaeFlDBZh5oZJiB1X
VdXRF4i2SVE7AzuqvKfto+ELmf7FbMz1QxyLAxINM6+YM7rq+y3EioFSzLrzGEdKkFT1fWrOX+YZ
GqVT8oRxUW2vKt1PQUC5dv8Lq2zgAvlYkWcGapO0dq6/gh3+e32Xu/rbsHUkYbXhOhZfWmN8pZqi
1h5ozEfuGKTNrhimjTOLgiTXIyndmKVQGU+2u6hLE3L6uKWvONkDazq48cqdtaVSbCJcKd9NVrao
y67CR51EBXynKPHKb94XkDNrkH3BC6r3xyPeFARgye+3Pxk3hqwssgErmdsi0yE4vgxd6TuldEgA
3XFvG7mOwfhQKyPMM6Kwi1afDRmqi316bLpmE1W6j3i8SezUK2RRs4rrFytzTFyMFwydW4s8vE9l
J92lVhL7KCwnXjmnRFBx5dTX6NIMCtrBoBRIyC6/mGk3Y5JXaDkUr5MP9bJt/UnUEwGCIa6G8hdm
Y0JRRiXoiu8sWsJiAVvKfC5qJYD4R5TqrmzFgpxUZIWJi0M3RkntoAyfGM/WkLqR5s+aiLOK73e/
l8Ikh3kcFwQDl81Zmhw3Ut4M+Q9m0+mn+W2C/oTVYcoiY56lDoepC5RN/4R6QKDulYN8RNX4JEKs
iNbD+EFuAaxiRs18liINwL3BGMnbIA2iISGRGSZA2IlizuCgms9jj8kcvdCfItVcBMf1/3Dq3zvH
BAWSkBoMXkODJC0C+0926iUwwEmYQB93S+mJmWW4txXk4qhgA+CCLLrCSjQwKEFKAd3lwe/ui8B6
iHbpiC9mgQglaPbRCO6m+qn16u0ffbnfttmZaswQSG0ng0RQiZtNJeEl1Chfb8c/TtYLV0QHAwA/
FUBFNi3Mp0auJ21AMQ5pYVy7VGYT8nwVyLz/5twPC1dUfuS6ysomE3SrFLhIMwelq0Hu2urbUEgC
NxEZYMJsk0GkoQ7xojSa5KWNo29tqgpCEdcTVcCIcP1ScXWV8fdmLHoplRJAZun7BPzMvj0E2pN0
VjfFJo/2RCS5zAt+IF4A266ma5j2Y3IKrYmUKsQ44zlFK7CdwT89g366frvtELytW1thQ2wzKmOt
Y1mZVjSHuq9s3+orUYWL07yFv0GDBTzoeOOhq3kZAaHE3dpzF9MISI7hK2iTnqKjdigDJBKi3IV+
7cuXz6UtuuRVtLW1US8dG+LbTZ24Ujx48lDs0Uh0G/V1thavmNOgJcbm9kZyMyYwc9DOi4lCt8ws
cUgyPVZLJz1nuUs+GUFA7APdr8kbjxjgF7ffeeng2iCzzlRPi4HkEm2o9bQR40NQotxphwbsHKLk
TLg65lYxlkgZS1VLP3FGapBvrBRig3RtVFksjFztWbCf3OWBkkdVZYSrq7lCxw4XIPrA0g/Gn33p
j5WnjoCe46GiuuZ3OxZ9P+5JQO0LZ42yL7Dtn8muzSqc4aIVhTMMqtscqsgD/RVxpfOUu2bozm70
IGxU0hN25a4ru8wJnEhTNtUCu8Qv9x14EZLTR3W0N/q3fCuC3PDWSAXOdAOPdLzHmK+IiYmcDOjg
nVFTcg3SuZX9XyMMwCWByh7qsJj8AWnr5eEzFquT8WoGJkRV/MkpXXNpA6mygtveQaMtu2lrM8yV
EpPUGOVELs6K5HhO/ZaGcEXjSW9NQdznKBBhQWjt4A0LLDXQUZcLAq3D0nRlmyJytUf5SwThqAwK
RJD/OhiQNAfOJvTVvax5ehTMCfglUrFUHO8qgNgSmtio5NAK7eVvmMxsaFML+Fx5qx/UoP0a7jO8
xcjB2aY7pPePxbfb28v1k98G2ddzjcGbuSpg0M5QXek7F9LIgjub0wrFxq5sMPdbr8cZKhF1ew5f
yEYHn4uGBj3AKPZjl3td4qa7+GD5pShX4HrOyixz3NpJsjV5GNEl6Kd9V20qxdjplYSHoKDA+DlY
cuWjK0vMhbBUY6co4dLBc2b1gJmZ0fY0CtNM7sKtAcm/1Dcf0e7dm7mHGf7srTbdyABdOuB9FJws
QpNwV+6oYHtRkPmBPODSi7IY7W01wkcN02+a/mJGqieTb2SwRV+WF7m1lSHqXasLeAgHZTZxaDBf
SY56QFXqo0cDHDZ/AsSEE61MMQHNSeQILChjeW6kxjnpTVdQCNCYbPWsEUFluHcgGnEonEEABcOV
jLEoTmpFzUvMaQRT4to59CHjDRQbMeXwWqEIEz5lgnPI+2Rri/Tvq53sjTE15lRVzrKEfhNUHUZM
i7RQgk1V//aJ5+a3OuoHoJeENI7Ddp60UNaLqanSc7zXeg/Kg1ATJu7cBZ8aP4+idhN/MwFGgC0D
uAS2JTkXnVKlcfE5jgNe3GWX/DSPutu+apjisH5Egp0U2mPOvTJIjdXV8P4k9vSD5qeb7KXwQCQj
oc8FjoJ5V4tCDS+KQgQds6NYJIDzTIRT5zgD1KOcz6aR1p5jjP6ktn/AMUa5HijICX6JdwnjlZpa
5mMyIYOnZB1KEtRgqPLKXfqeQ+fEgLjXrHh/ABS+NMo45tiGbQi9h+Wsnwjov7Qd2UUgn6dqimIu
Ht71B5VP7CGklPTr7oIZwzktsKiR5Vs0nOzwQR5fBe5Pgx8brFc22O6CqkMYnCx9SaXKyJGKXA1I
/BZoDkKGB90gX9ig4XkHWEcg9Ym5RFBnMN/NSAtDqgwA1IZN+YwKg7LTUZgG3joMT7NPqUfTKDB+
3F4nr7xhYsQU/CoQ7L0iGbKixiplA8D1Jk4galTJx8iWd0odPztFitiSk8cxIoKckPcggyQHUJrQ
HII0B5MTSmU6mUOuxGC4aDEbSdDJplyn/e722j5HD9hvCPUm9Hkp+zzKvJfR0mxjC3V4Oca9Ez2h
5eWFQDcYruxR2iHFcp0XCBzZ3vxAa+b1drRciwhHAziz98A24qELdVjoyaBUcPkrUvAxSCmZY9wS
jgMZJ1c9qF77aM8gNkhAVzc+tr8gAJovruq41Qf4Ie7jQ+7posDA8y+KCVeBsEdUYCUN5kIOy3ka
MCSnKF5cIrFa/qSXtDLBEo73jVrrYwMTVKYSlc1tAwLAj96fXpcTaIkFqTg3hK/NMd9XKSWtSzs1
PetnPQycD8j9uuG+eCv0IL9P/pJ3Qk5KeikwHgUlA/Cd412vAXvOJN4xqu1mJxkU5gT2qs+oELlQ
WPLjHQFZq6hDzKvO4QrGTWGBH9xCQL/0naxRM6gs6e1Zit30eYJyuLIDj+ngVcf/Ie3KluPGleUX
MYL78sqt95ZasiSrXxiyx+K+7/j6m9DcsCiIR/DxeZkXT3QJYKFQqMrKlGO79rtT6PJ6t2vbKqkg
7lFN4NQMhNiPRqMxxMR+loVX6b4COKjfoOuSiLZ837v1N3kL+s3Z/fqkrq5zaZK5jMtiykiVFeF1
rJzuO4WRtpesgvBwKLxtr9jiPuZqmKzE+A8LZRJgzYQSjBKkIa1hvOYh0rdu8KFKXbvaXvGkeYPa
J3dsYdUoZrU1MPCitssmjUmsabES06VSyCWCUo3ZcOjzHWU/26pPucYvDK3clxjGlU2ReizsMl6U
Z3WYqbUlPEMJOH5sH6kEZqiBU4WytwrpVv8puqkvcK6WtRrfB7NMTtDHbVKVkyE80wopqOU2EngB
GyiRFQ7XZ9cOJi5PSLxRJrRPxZq27SMlyrToOt0EF3Of7kHDvoXw/OxmXuxyk9WVWAoyESDXLU1C
YLeYOECsJlQbQ/n/mF6fQajiGF7xSC4zUsfEa594wY5uFht53i3KLBVE2yZpWSS4MyE5DFqGzNd1
yOWZEoQIeT3RtdQfibiMnQQFNia4mQHPQhk16GPLdHWST+ca9OfsAD1cFLaLX7xTuLaVpgQtTEiK
wOCbFy2eNFEamFYlSelV6iNXa1GCqnmdUJ4JJrpMeVQX4kjiK0byBpeyY4KdeRdsKeBY9RvownOL
eHSL2M9lYmAOAlBgi9Ut5sjJNdqIhW5GeD2Z+xbMzMNW2czHnN+YX10chqiR4kBsFgKHH6N1W3Tm
pBcgq29+Cjda+UbPkDuQ0fmuNNAD+KPVrcQwGUUDWEQqgRPA3BB6i6GOYSjbF/M0P1bPkGFyYye4
Se5qP7/5g4t+JYB9sMd8QL0x4lHs8xBosOpIXMUVfgSu5sW7wWvs5NBs2idecWTtSpIBq8AFYcmA
VrBfEDzpcp8oTYj+jmqCOrIFMmb4kY8YZ1O85ldz+QP5RrpvjNfIuO8xrgEZdWAFmW8ZT3qvka4M
8QQoz/1mwCB87wqbbmNx09K1Q760xeZqQaM3fSJownN0hO5NuC38AB+xMNwYZI78XubaJ0RhBhEF
cEu83JilRVpdAcqMcoI0tZKdJ+gQBCSdPV2T/K+TCfpLHzcRFRLJookuim2f8EVlmABCZAKDkOzQ
J3g7ePWOrxC2kiZ9sMPWRIkiBVMTQMwa9d+s9UAK6yU4CNK8I+CLrJAO8pAJ6yYRUoBZVVCxY8v1
TTYHhdWAFg0FGeQOutOC+5ZKlUtOtY99Hqki1x5zgyuhALkFytaH5UG+xZsOE15N19nXfUown50I
j42Ka5J5LUVzqGhxC6rRDlR9ZBdeUscAnzc03lzKkM495p8TB3zFxZZ+ahxUJjEMeMsbLgxTaEJu
Y2rcLnfDRnjmcRl8DtYfrTGnoIpQcmhNDGZExs8cBcMeDZGvvZ+3gezl3eeSlFsViLBaT99Trh7B
C3xpQ5wIPpk52rev7a2uCA0k8A9BZ/MTPkKzhnFuRx1sbvVtVN6O839PBYgtezfArkfEbLYqJOCw
p/pShKocuMM28MsdFbzkapZ+vtk+WmNuNkMpSSLKMwbeHzpoGrabEorPyBT2qMD8QSVrZfeQ8YAr
GANBkANjhxKrJk/ksQNhna7ue/OxGbm1d54F+u+L9KrPY9ABUkVNtKB/QvPJq53uqfHIK3QwUIHP
TrxE9XOgx7zcYklM5lNnQqpWYzZflfl2BAV/vinC3dc+t3I3f7TBxKVqGoJknKEd3bmi079IbnzR
E9TKpD0uS0cGUJzP6Pk5Af9okwlMjdIYRUo3UrJs87XY0UnHGGP02Myo8GbXpNlxbWcO98W4/gkp
ixhgSCBdYXxSzEBJHEpQMqEwz9x0aQdFI6DTnd/YIrVff6AXuRIW8RXfbTIZVxr3uWklGBDsfOl7
8W3akQM5h9/y22nzB8iF1RVi9APECEDTQM/ho5Om8axWZo4ctvXeJJDQ+FNylFspCrmx63vLJc9f
u9BKMw6fkyKQTSQlMMtE4qAI0jbsMfneucJNt8v8TrRjp4Tsn/8LrwM33ol+6c+gzg9BKD/5gFC6
mMNPfW7dd3Wr3/8SNsAlIogMNKOARNp19NBnOViQmC9eFCcFb6Hmfr3utethuW5WMSMKIFdeCe0I
1PyEcSJli4KZ03//92EeuzyFjtVosFgc40dJX451FWGb5eKAwhIGel5EhfO+W/WehQ2mjKO2qlWD
WAYkBv2Pvnwwov9+/u+Dr1j0D1jEUEnJ9ETtgJHDkHMN5EdTC44hjLYQXiCe7P2PX4gJoH0/ikRE
4kVfqwVQjjQxbzXouFsX4jUbRbB5SdD6RzKh5ouiH5JmxqKuVXVcdfp0leqT0kJGpX5sp8D+q3W9
W2GCdtRPkPvWIAU1+YqPCVTyAwLFfvU6PMq2vJ2ELbdKs36y3i0yIRvvc0UcdWgU0yGiGXwkNRiY
w6O0N/1iwx36XXfDd2tMJmn0lR60nTBdCxRNU296MkC7kuBNBeFbV3/KeoxxW4Pz9a5+7t9Q13w3
yoSxSUlzaBxgU2US3Y2qdRzN+meqg7hYil2ElnNXcSdGVm/Cd5vsy7G0QtQaZWxrVNqz075ox7m2
JZRKt/GmdYmnHvUf0mN24Rb51nYYADdFwZoplzHzPUcrTVSlkygzugK4xPwr1pGdUUabwB5OXQnh
Q97RkOhvMq9JJGboVOFyMtBMYq4mU5vFgozI0AafhBvRA6rONe4wLps74i1A1FT8CmViMjnJA9f4
mgMvjTPRU5OQ6BQVFhw8oPrvgm87sasI6y3OndOcDO4Dc+3TAmEH2n4RbvVJWTIazCIc8266po8R
8csXWvZIoIEwXWa0cYZH9P41m9/QXb2VFnYNpuJIAEQQxwK7rG6o4mK/mcCkQpWjAls9WM+8HHWl
+IF0+32dBvNVgT9TRqvGOgdf8sFzAtCzfFOjWEYJK/4qDi2tMZ8RKi54lfVgnI0fKZs5ZcMM/ODm
D1XaVp4w2C0KkIRSM74jc0qawZDTSoTTUMS66iiuBDHUeDM5lT3v/oAQc81nlvaYuBcPXQHMQ0Pj
XnSrOrnXDD4V6PRMW3aLS3eCEt0zr8C6dmUtjTJxT50VzE5qcBhD+aWm52G+RtXd16F11QRGn9/U
vkDeyKQVQUK6FI8ZAhbazk1SFMbMdBf2PFj3qu8DZfrbDpNdpE1SxXOv0iKL5Mte7AEmfAAIzI62
zSbgiiGsBbSlOeayJ7VRYoInItdYeg7SQx5hjGZ8gh6oUj58vYGrz7SlKebGD1JFITGeElBno0/3
3JPATLlR7QzJLeWB1RJuKrOCIkSsQK8U89Ymbgq2zjjVddCJrTkCJdzu1T3GaRN3OvTP+XHymv30
0NxVG24Kv3rk3o2yN6ISW6kUjuD20e7HxhYsm7iph9mU3q4btE0yjx/CVr1zYZKJYEPfZKQOTEzY
Js1hDJJLOEQgi+Ci2FdP98IOE7tmtQgtOD8AIoEnAq4RHzK3dMTRIWfVVkZc9+hCP1juXww30g+p
QhFb1YGVYi97UwonVQtFWscSbqZdvQkfrIfoTHVKpYKTRa3e8ktjTAyrhdwwa53WcjcKQATKQX2E
YOit5cg3w+t8RAG+Qo4aujInxqxeREvDTByLE0VIoXFPL6LZAf+P8CN/CI/Zy+yKkT3/4IXNt24a
m8682/vEKK/VvSpPJewBsujGh/pUHShKq9qLW16tc31tAJNAcwjXEZg8Pj6bqmCY8xFcsVcVTLt0
YDp5Eh4otA6svg65/5tgAxQ7NKrRSgRC46O1UolUcRLgL6MTnlG5c4idPgA8dQ+ySkwxh77ucSxS
1/+0lwuLTHjL6kzt0evAHXRPXB32opvskO+AxvSsHffLrR7EhTXmWh8acarkMemo3iuwJyBMO4B3
1wnBY0Q7AGbmWHsoA225hlcjDQjz0YlRQff7dn8tXr9KKZJAzDOUny6JbPeUAJ5sIz83vFGxgbFF
3asxvVrkx/LVq2phmbkZ5VIvxXnAfHN2HFy0NptvAt5wp/SEhNQxNt1Z6AG8oTfJXyWIYGT4vWjG
m6RoKPJQwaXcY9YqtqnUZ0TbY+Ak9SgglTfqt54FLAwyziRW0qRNOgwmRyovaPhAqz0LD8pe9Wnh
WXn+2nlpXPnsu+/rY7yJtAnk5SW6tbsOVW59B81GFBd46m3rKQC6AnhOYG7nk9r0LA3KmIZIAWj1
ntJTp17pKHezP7sJhaJueRu56q1AEKOmhzsDmLuPYSA1pqIYrKC76tm9WD9I5Eb+CzkpXE0LG8xt
EZtREpSd1l3lU7Z7U4EFwrbbk/3kdQAT8NKL1W+1MMfcEejAJeoUVwQMtb12SQ2js7O6EvaVMBAP
M4GybYRW5s5xXboh4VIQcXaUZZTWM6UmsdSjI/czN9zOQlFKhWaBeQulz1ihkxn1P/ohdLmkq6tZ
1fu6WZRBp2pRogf0U56Kb5UfXpA9go4FAnLwnAx3yNdHYjXaLMwxmY6S9lbaq8J8bTrLVwsiunWH
DDUlJMZ+10Da9NwG6+oVsrDJXJGzoamNpZodyuyagKfouIn8cKMK/oSaEcbovK+XuHolU7pNnEi8
f9Eh/3g6gBtvkhxPJ1S9DWSpR+mgu/lRegXR1x8Ihq/t6MIamxZLM9g/mh5lfT2UrmUq3gaDfsq6
eadWyk6IpInzBVfTuKVBJimeGjOsixnL0y9gdcqeabOwO+QPqmJXWwrT1Euww9SRHSQOX2x0rTyl
AksNwQsFUE12c7W0NZNIR+E2DzxzY7wxEmuG3/xo8BTWMIaCthRvMGvtcC5ssls8FaRX8U1R+x7V
ezWSDnIcHRpV5mhV8swwG1tHUWbVqjyjAq7a87jDU9iu1YevvZNnhDmAaRdFURKhERJFLxa5C7W7
Ln382sRaKF1uF3PejJT0UZWikq9ugn0Mjrt/r72/qlQCz4bsD1hENJeYW0hKaiUPxJngXBM/zEHV
TkAw66i7aobGCzBnm1TlpohrteClUeZasopOn4MG3NFBNQZ2Z/bbWbPcqNO3iZIdqjS9DJLIY2RY
3dHFSpmIMltJkwwm2r29FThR0AFF2ytuIKXfhiE7K3l8RBRyKwtsCV9/yvVY9tsyJnQ/xrJoGou2
1FPQxm3yc+GmF3HwhF8UmxLtm3DPK8aunu6FOeYI6IGc1WJWYnin+hG2k9/Eqc9ZEfU+Nil7/4Dg
3P+4ojGBLvJE8g45YPuoOsN9VHuQs2jd7jH8Xp3UyuPdeav5mYWBEx06LCiqs+lSRkhulgLmdjQb
wEjZKdzY2wie6hpgWRNuow1niZ9xkSikY7ZFVFWMrX4SREmzUlBnVaEfDQ0ZG8PNG22j+9Xmb47g
B0tMQi3VQy93pKQ9ZSp6m3rDE9V6mcAfN+/Q1fW5Ij0r8euDRebQN1BC6iFbBeQDiKUbW3a628Qt
H1KnVewss82fkkfAjLrhDQWuvR0+GGYOfj+NqlBMOPjCtnyh9eUcpQSbMjDTWb3kF7egvXIWPhhk
Dn0czVkZzyKd9sLjiLjiCwgw4hASVtJmMAHWQjukASUGz3s4O8y2yqu6lsuUYIdbz0T/B6xvRrnN
RLf8FW8K1Exa2Rl1itrnNvdWjuZyxWzb3MqyNOrKqUPzMj+LuPyQWdDSiYVn01zYf9B44llkggHY
dPRcD5E8YQCNdupp2S34R/xJO/UiChrlj6+PJm9v2atxksGDpaCLPhgPQfI6F71ddrzp+bX6kwxm
QECOFJOKNTKeM+rQBWt7lVwjjAYekdR7xrmDct0O48Bc/pz1g/FujfUX1LZjccrrDjWhonG7XY/Q
1j9rp+gsbKqL4HKlkVYPxsIgc0lopRoPVgbApCBRCYxHWoXqttpF7O3kDL3tG2gNXb7+bmv34HJL
LcZRYiEbzcSaR5QQRUf0MpfOV1Ot3AEQVN5BWPWSxQIZLwkE1cy1uUM5WDuMla8KkYOZZOfrJa0b
gcgBxuYwusfOB4a9ptdzQpA9xS8dRuPmtnUn9elrI+uf6t0IEzQncZ7qOMP5CsmlIIAv3n/9+7xF
MJ4+i32W57qOnkDwYJgXI3vKlYevTfwH//69BpYoWh1UEnYg9IJ//ztLlLiCQ0VPqYiCsPubiidc
7d0e496ijgg8p8p47RtoF46bAc/H+afU4KbJMUHEvWeoNzEJ0Qd7jGujCjeLuo47fKZ4Z+JU9+bt
ANYtyYkTO/jB12vjOAVLGW1W9QSyRaRDtTDs67l5aqrw7uuPRr/7V2uif8KinGqOEsbO545cJ2t4
lML6tlD7vd7Lx6QhD/Ic3mBs5B8xyp6/NrvujgbyPAqf+ITxyfpeDkyBzNcqOUrkaOS/4oZzoiSa
Un1e2rsNJuXSJoGMmgBgSN/Y0c76pvxbKvIL0QY1kOFol9FVvPlQ8wLGf4iB75aZ1MvowQcvYRQG
aqsTet7zQwTRM/rg72//oKhJ3fzTOhWcAxO6oZ/FJxpNaShpdQdG5xiaCeZwaToM8U3hTqynG/DT
PY0Zag2kg5AJwhfgOdu/+JiLP4CJXQO0w4keoTWdFr96jJ4WZ9XksJWsf8yFDSZ+ydDKi3TQA+Fl
gKLJfjpaT8EOIBDltd/JwID0Nje8rProb5MYgf94NKo6UFMy0eoUXld2ehbQaggvpiveEKeEMkuB
GQeu66zGmIVRJqahRz2MkoySgHmqvnW3tP2O+qotXCRHefgDe7xFMjEtKMc+VuqhuxLII8+2+kpT
u8htQIVrgftldENnqjHz7/AaOSvj8BTEpP6LZVJA2cNsr1RLYTtT2j3kJoqvOx2GJCs3Sfwc9VSQ
GMqeBQ0cs7QLL0vBeHXI80tcuSagXf987cDUQT+foPc/hYkUcp7oBtLN+Vqq7VkqQlTkYvOsSDXK
girQcgokeYBj4dUM1vf+3SwTJkLFzCRJwAPbkh/1/qZrU1sbdl8vbf1SBrWdCOgNIEZs23OKpbHU
iAIs00V+VSFDZXmglb+Ydr/rMMHCfcKvXigLe8yFEtRpXEc68D7SjYyJPxHIdLKbiUOOhQtC4Cfh
BCXQxBa6u9DJgR/jptmrYX/xBzB+FYNkKzIS9EGBc3IspbN1+UlpUptoyt8khgtLjNtE/dh06oSl
Dsbo5BYgo3nn9wMPHM79hIyfFBN6zJCmmFCIIT6BuDkGOHFWvII4mJT+E70+3h4yET3vdAz3Wuhe
a/boBa/TiOoxuK+sF/qKB+XWZPe3op2FDkgqOP5KA86nswicMsY5wWQEmtOPYUFQrQqYIFqlR5o1
HQvfVOz5n/EnrQAVm5lL/cizx3zEcdIKiag6ZRyld3Xr5CeKG6Uwmdjn4c9X93WxOOZLxuZYyR10
Ea5pFdg48tN0V5SBXcQ8PtDV0ELZdqDBq1ECo4+7GEgWeJlAl3Kt8fONcZoVgPzMv2AORgxfmGEO
u5wZYj2UyIiDEwWLke1gV15yftOb494Yb9U/1jUoASLkPzC5+UlvLp1iNS8NQUK9BYDbzCnjfehV
oq01wBxgqBLSVDkowKEtC74Nn3dhrWZ1S/PMVRn3BiQE9Am49BvacyQHqiIef8PIr/cHQ8Zrfglo
DOhwTdwQn4YrxZiyXY34gtb9NNjpPn0YwAQxukluN3hJ86gX10qvIFp9t8ecAw3ybELeor0Jxeuj
uS8vEz6mdCl3kASFIFz2Vwj1DxaZw2ClqJjXVj5eyT0Gp2ZbBFnhsC2/FwcaZZq71OdVYddOxXKN
TFjTY8jIdHOC9r9+14AjrTTulOTx6wC2aoPO8UARUaSYv48nT9IMUsmxiJoLxI6JmtlxkjtaHNtf
m1m9FJSFHebopVXTDd1EBnyv8By8KhDwK570G21P+aAgvstt1vIWRv998VLsU0WdrBzPDDr3Fd8N
wDRJW+AnXR3FpGQrb+N77pGjLsCeeEoDTTGU0A1kZ80K1RrUORVRFXm17vU9VZrXdy3ylxCa4uJ9
eDt+a5xZtPWcC/eh+/eVaea0m+EMrdccBZNhegpRPxenX5wvyLPAeIopJRkYNCTa/cb7gvJApAAy
ZHTODOO+lwZqrlwQw9oFtNxQxmvUNqiEZsaG1q+TO75A38+dMDvQoFiN2HIG9C61Md6mcTKlVW8F
7A4YJvAHAQ7DnPVaSvMoCNSOMgep++a2KOxRRa7vjNDIxWwZhP2qifdmXOvuII0AMJv2kj5Vd1Hy
inppRD1q3ncgDKQvqdGnus28s7H6JUEoS/kCV+ijwRhSyMEw1ddG+6lNd4ric1yFusInZ1wYYD5b
BgGTcVCxktYb8BTdhnvIHV3znQRCOzraL/FeDasHb2GQOezDkJbTMMNgBzXU+AwCJOSchmc+d6h3
0SETAflf6uqcxv5qQR4kbKKG1ibIiFhOQkjNRE2m91QZcfTms4ShLBAgHSEKhCYHjx9s7YpV0WmE
XKixQuFsynmgFMU4XSMVfAkILvvcKSz0GjVHfyoc7tt+zR+R0GrgTEfy/IkVSCksg0Qjqa9F15+E
Lk7tIem9CdzAXT3cyqmc2mERQim+q9BblY3t11605qVL80xEk8pIy9sOvfFJUQ7tWN2EnX77FyZo
ugliOUqvzFQvRLU3qtLEMW+HH1O6nwsOVd9qHHnLZ//fALOGmMRlnNWBdI0kl4JayLbZRsQ13kgn
tAdQr3CcZO3Wg5yyrGDCbIWVVsxza1ZDpAxDMRwHDeW7rD6Ggck54WvnDTScGJFBGwqDTkx8DCs8
VsmIsQch7ve1pG+KpDgGZrwr+nE7xtDo/PpDraZ7S4NMKgTNCpAejnhm0TEPC8x/DXG1uxj7SAWA
m01OuOjy1a0EoEDBBYBmCusc0HUY81gfcd+FL3H8KzRRFuAkX2vXG0Rqf5tg3MNsmr7OJpiA5Jfd
K6Ot1aieIRsyqitnA+lPsSHZoCPboKZS4CBMQbIPSSNbBaQ/6AbqYOORDMrICV6LEgPi8x3H3NoN
8MY1j8RyjUY10bKoMEJQM1zD1hbs6DvZmri0CwzhgsPsD4DWa+FiaZHu9SLfm/PAypUoma5B5gaA
HYMacziQu9Ydckq8R1XN+DRAvGUy5wBwDL2omxkDpBt0Dx/7TegJTg96DSA7b/6y/AmBdkzeWnhn
oUb2cZERCis9mlb0KwKiN3uFL+E9mduWYwTe6DZ2cIj2yvPIk8RdDWRLw4ynKgkZgRmG+/wrYIWX
zw8B1RUJI4bTQ+hiwIPjQKv+ulgp3fnF5yzTNMiTFjpCBLwb5BudPYbEaXA/eSWgnWnr/I096JFA
dw/sUVCt/miviRtDajuJYttylM7zvXUefcj7Oeqh2PCu1rXQAgrX38aY3QxJNgxtKFRXYbwfkpuA
3DY8+e3ViLm0wWxgI5NZEWMVY/ffZxB/BTblbYt8y0nBcha61XnY8DmPeAtjEj8jmUyiNVZ1LYJd
pJ2MbCsbl6+/1FrMXK6L/gkLx0iKpOxjCSai+psg38XKnVVGdl//94pMKjC+79+IiSdTi2neEdSa
V6Mbd2NpHQM151zW/+EbWRgkQBqO0hQTlAMx6EcrCeureZV88LB4EF8ewMQC9YXYBhLPy5zh+evt
Wxvxw7p+22SpmcsmQPmmQfLfeuVLSTC9K5yrrQ5pF5xlOlWQnRquitZq92RplTleYZ+KoW5MI+4D
ev2QbfDPcJteI9/AmDIEqI4KdEi6Ny4W0InyJ7dWA/Vi1cyJk7S+N+IZXqNu9H0AHJkrh9vxtjxW
ECgtLkV/w4Nbrd5HC4vM+QPGuS2imeD89d8n61arHzgfcjVCLgwwZ03PiV60bdRex73yM9xKYIIG
+Xrvii7kDm54IYvnq29+tTh3UtCXQHHJ4xUczMSfY5Se8RXdKECnWNpjlOJXUILlhbPI1e+GbMUE
zYwGfS3mggW79pApIcg1wDNvhB7x6/OIS1Z3S+tm8ijsiWeSZpKfEiVNR5ffEC3xk6Jnl45Di9m0
6aqFmVvryqYLz0QFue2Y2aS7rUjAWSPPIBNoRDnJp9yAQaPblPJVLM6SiPqKdQ8STKcTeR9yNUQv
1sfsaB+EioJaUXWd6sRtg0ddxaik/vL1d1t1/oURJl1PJ2mUlJaylSiPdXFnFpxLgLcIJnAOshw0
bThWV0Vu7TSN3XaGyvDEmy5fWQZYo2gxD1AFOvbB3DWiWCm40tDF72t7VDDJxvv4a0CBpQkWZAde
LFJKkdUhMFnf21cFtN+lg4yu/Fm8gpfwbB4qp0VTkBc96Gdm3Bzko1DxBnJZwxOE7vDiOJNIaOrB
imEXk0mo54VP+snc0J6IONrAoY9Qj/nZg9MBqfrua+dYSyY/2GY83igLQCWLhq4ZccvOU9uETcAG
sjOEW9wodS0eD95K1vDBJOP1cdG0sTaiGUI7hFQRO/S6J/EXZcNT3eguOWAMLOGPtq/E6A9mmXOQ
j5YxKHFLga+jR+kEMwQSe/CibbLXQ5tbB6PX6FdflXHYPq7VdBCwzMFPbnMv2FWe6FOJLzjRXyQv
y7WxiQQEvpQmymFLBD9BBf5OADHulbN1ATaVVvn4VxDnI75V4xY+q0RD3nclSORM0AvqjR1bDtml
ewg9dDaluRw7r/3njRqBUydaCTcflspkD6QUE7EaYRhGU+0Sxi/VyDsUPBtMviBO8dDkXYRawD2F
ZtfXBGBEw2tHO8VrUraTydZBzac5/Gr3aph7jwVvV/9iX0NQPZWJmQHE81CUdnxHK/uYpDv1oUvv
WPMA9nie96xc7NBRAMM52IEgscu+t4zUEHDjQ1B98gfKpObWDhoXG2hJHGOavmw4MWd1ezE0AdiZ
oluo7X+Md01XAlqXQQ00B625pzqm7AteuNFBVQo0ZPdIpyiQbfM4gejPfjqQ72bZQwK9IYVMoCh4
U1xN3+Y1KAcDd3nr2/l7eezRyEeMnwuUrEvd9NBk9OKLuVM2+ncwAB1BGX/igktXI81iYcyRkMWw
yVIZMRz6jDOSCDs/5Y51HV7y3v4DKYdVcwYyQJE+ztFg+/j59FKSq0DEJPQMjqFv4wZUTuMtSHke
Vb+84V5Qq86ysEYPzOJApMCwTpEInPYMSBB4DUGG4OWb1Bk0O4yAnxWPE3h5MN4avHDcdPUoGiYO
BdTpPnM5FqE8pnGBCwPQSPpQkg5VAOZEFxMhj3i1eNFlSjzyz/9olfmYjaQqWaGjajw62k9KDtar
9vAj8HW73mkPKqAzDheuuHo1LlbKfNFQMONoCBB0xn10K3vS1nIaL/72ZwLb6ynHwhrzRYMs7Sdj
BHFj913C+lAi3Om3saPbktPfVBuu9Mjq6iwU4XV0FaCmRP154UEDdM/ESAHSpPkenykLoeAV2xov
J8CRYi7Ue9VrLMpqrUGI7lPnUI1FC8ODMkbfzCupz1bBSZ9Wz8P777NJatgOTZsrOA9xYOzb1Dwp
SLktveSYWXtjgnPo9zrYOSEVDHLqGKIfM+9pPaSm0h6KAWZR4RRt1S3IAXIoYNoc719NKxZWGe8n
Y6yUJiEUJ29gqntOvey5uC8dyxktWwQFkZveWII9YEzg+WvTvH1lzsAwTKjzDgCxdMpjOYPQsRqQ
xOi8Ba474/u2Ms7f13JdYFaEQiHSl/kFzLulg7zCvM/uuk1g2NxqKm9d9N8X3q/L3SD3JXa0qp5l
69EYXgrh9X/bOvpRFyaKoK0yraLIgOEu1mvbihrbVLl1b95KmHeDIuWkgHQ03bqhd+pzf/WV1hGV
N3Jd4EKbu+6EcXguLHXtk1GSesqiYqGzzNjNSjkegx4NNvNEfChdQWym9fPdv9GRZ20tfCyNMa+U
Uaq0ICoQrOridbbuFMJBNqz/PuAGKhS8PjOkikJnmcKMQTK1OXfFvo+53QK0HdcyBLCW/DbCOASJ
Z0NswBD/olQ5xDyIluWeqsbQ7DPLVPVFObO6rW5E3SkCaPMi5XnmFlkmfI9bs/bEvu3dOWksxTYs
IJBtUchHyY6EqRQA/s2lh0gbmx9JGOIlVVVIWY9B3s4PhdgJ53iqUNI0e6jndOH4kKhy+GKAuyG1
5TipKjueBaG0gXUmhZvURppCR23Iax+6f3hsg3ZJAyBPUwEGbGHliRQy+Ih0LSg0RyMZmVzMwwNz
PgyCC4FqObPzoiGmGxoGQMu5rn2zMsnadBnEI+y00nvwKYEV7EWb8u65q0l0IpkGoBXKXX6dN0rt
FVNnbecSLXZ7CqVM2bRhLmnOULVo1kGaGi+6OM+8op6s72pXGvtGQAXVTow6newW//GQiuWHWIZy
ptNqoXVfhG33I9PiyLBLDC5vrDDToC8tRO22k9v5GUI1JbZIi54bkAg8KaQsAabGVXJTWLWRQA46
Tx/TyWoaWyr65BQXY34JQSnS2/IQti+S1IQm8Pba4ORtooy2mschqp25Wpd210UGZCj7oWic1JIn
tMEE03SmyKy8qpTlrSUGWgS5z6FN3S4N5BxYzMGsHYt0Vm7LRoA8r1d6ye5yAwPHCTqwQiMnJ6We
Hiw5A2KsnbHrlVA/IOxARqzOBbvNjfvKClO/GWURu0vCG9JE1rOBSYzeIWVFegejvopXDRFJbwkJ
yi1QkkCHjLL8E3sxN5uhlrN0Z0rDKZ7BB9tEojtFeeBWKfQES7ntmlMaZG20DYUhFX0MK2b1L5Kl
c7+VWwso8XhOhhtDngevzOvikiRTtGtKqHERrYRDj6RyA1MMbAgB5IPdqoXuTV1g7ee51e7nTEy+
V6kwPosZpEsgtxU/JJOsq54Wps1Fb4PoBwCsyfPUVdqpIGqnOZ2sY0ayV4xfFcamfTnNZm8Km9AH
9KB/EGU6jdCgtISzNQ/2jBnBbSDFwaEnrYyx30bU7lWpD5qNjpHrh6Htm8TOhKG6jOUcb4dsjjcJ
hjx2NfIcIPe0VLkRRoM8l/os7RUdg2U6GHSxv7Nhpm6DCUhf76RAcFItLy5IU7Jbq0pnC3kCEXZd
bcTfpqzRfTTa00OQy/WjBkyzNwpGgwmnIpA3mSRIpddXYSk6haAWuWvIcQgx6qzEvT9i3AsZuX6c
NL3YjoIMDJiVzY7cGqVbziS41fWhwFCzJW8UrcGoTy6DOxgKjRMYrrXuQYiH7JDBvUs7tfQEP6Z3
G1UTkm3czMgI87SynDKPqh2y8Ka1jaEhN0JVAe+ZG/Kw0YVAuauM1tjn4mC5sRLNt5jihmZ2LUY/
ukoXXrtI6ba5VI9bIYzCo4K29GHIdBNzTfGAvy8juV0ZhXrupbpUETfE2i/w5v9eN5Ycb61JaU9y
1tVOmJfFP5kpYAY+sJqDDPj3zVTEAaJbM0z3oTQniGPYXty1I/4XV4zbeSNOdXZJlbK/yQjEl7NE
G04TtH2dbqpCYatEheAZiTk8hTOCHqhQylvMXrbBLhkEE+dIT7NX0k7CJYHgpJ+VxIj9WOnyIxD9
5i5PC9PXSi3Go7YCm5MtRqZwrKdqKNCzGmqIv41RcA5RFwKTGxqraGlBdOkhKuI+dDp11H0jlORv
KEUoTjiR1FMmI3H+j6MrW64UV4JfRARik3hlO5vP5t3zorDbNgIkEAgQ8PU3fd96Inrc9rGkqsrM
yvTVaHNkAauDimq9Q2b59joEztjh5szDXcY6uLVuK/rUbJqnvsNpHtghapPB6SwePb/Ke0ZsGpkZ
7ngqWv7h2g3hsbO+OLjxJ+VV87R2i6OTRUZBujStl4d1ax5FPHe4msJJvM5RB9el2PtviD1FG2wo
k83CqmJ0HHFqokm91h5fckTSbuACFJLKde+nFZvdvBzXqdBVDDkpx5M/9KLeVUL/w3bbmtbemgk7
Z/DVzuywNEnteTLXZAC/t80m33QfJrJpRYJz0uWldLEhH8ctrFb6dtz2iIuC37xktX9bG0cfjOD+
WQ/s3S7Mf9yGVqqdGMiwfkY13L5gRirWoKg8wmUBkqiK9xz932/A1+0Jn+JUhHNlEtmG7us6I4Q5
KbElkmtZspvHDKuSyXU97BgYdCLvdKxtU8whH3U6oznKTNsFJ4dv9nEIneDSLnjWlrKaUx/qqtyL
p2hH4FeRjqX551Z9fZ5ZF78snT8l/gwrb1613QvDbtyOYNbNGErpQ+d38AHs/DgJS3+5ahTDYg4o
Bn4ZD3m49FhshropIbyM8iqYsBdJLSJlYQFfuK0USchRVlNJwjVxpordISZzj24VR6cRWw65H/he
vvSj+68LHTfxo6bPCUG5WegIZ8w2UBA0lHUauS0MM+N6y1HUTRL4YZASfyH/DXNpC2vCtqALiVPe
B+7OwjoimUv8FUcLW2xNC1eOFanuFT6tnd2QSwoyCUCBieMTq/H4ajbNCfN4k5Fpa16NIcjCpHa6
dZax3MHuUxo42KSzTinPEp/pleh6SZcphF6gaXSBZGmYViuzJBZsYy7CGpE4s33vwghCXCPJd+Ao
uR94WKbusvJs6meVz84Y7Ftj/R0fxILXNereyrYKkgbj68kEJdKXLCpeLzrvzd1Wnjgu8xJO+99I
mfhM64pkYyvs3Y+66Zmtof+wbl2QlHxZXixn4lzauUVZofReYdf41k9RV9BZiAI+InePzU3KkJGV
tNY+Sd54VzPrV/Xn8gYZev3UdMweQo4aYgfpPMnVfTZ4317IWmJ3mTKx8zqq4n24bvTXREt7YkEZ
PtUg5ODV6BDvygPjvoJNx5Wx63hpRUhz7N13uZIavx934NnKHGB9tGz3U+lU55ivOleNMbuhY3MO
bz+oi333vaTj8+IIlRuqKc4kde5KmPdq8Fdk3SvnBhGmPKFsizzqF/e/ocbSiCw3vW90OZ37cIlS
B4t5mVJtu18XmMohnhvmRXR2gYxziRVpNCUZbX28fJ2cakSeCwEfKpgYC/YZuPX3YDQr+Ez5kUsE
/fqsGh8mY9Vn2aHPcqL4m0X1d2yFTrtVyJxx+sQlaU8OLX1Y2ZbyhuqAvjia1SWsNjikClsfF9T3
3NR2y0XMow+3awAvURllvtvGuR379351/QOXbMmaVs2Fdged8m4A3F1p+9W5EfrOsNqLeHkMWmaS
1cVn1Bl+lbE8dMGEIrfAManLsceXz14AKjB88sYw3wR8WWdnV0qvTQD2vUR1mTm1/+yrNgvsug/K
6gGq4ZPLu+sWgTuf9fz3RsVH33cq1Jn5OFfBZa7iO4/C9xBNchK27aV0fpcmPFQb8pCpu3O7KY90
F6YLx+tt1j7MSL2ccNTyvvFzv60H9MTYQHDskrBm+6k8J/3bfEyqgexNh00E2xeUICIyDPdKd8Uy
dHsnnsZUVWJPw+GwCqMysapdRNtfPB8kQxP9rSubK6/eUrxk+9gXWMcMx/vWuyZFHcs7il1YZz2x
vkTshfjnyOErcKqCBM15JfRRaPvUqnFCIztdhrX5qDvx1Mo/PKCf0ipccIFUn/PJZGLoDrAkSsIm
unczTjwbrJuu7ZgGqhdYG8Fj44iP1gt2iMX7aYf1UUVt8ffdejMk9Kz390YDFo7Lf96q/mlb/bc1
1U84WB+pDjBkacJdMCL8gDvPFOu9ybKhf5J83vk9fq5qDZ/JqD8dGlwg3TquVh7adXpwYGOeBOMC
o1rD703NE+lh4bDRzVGZzzLyDt407HSHdXIuMmGGu9JTPlC+oxRcUY9UwjrMZ1buR2c98hn9rBS5
sksBgWu2cY2cUFOUaPdKovduS4/+GLxbUd2sQL9XD83Or7wibOhROvg0wqkRqTVw9qhqkfrU7lB7
MyXsr1PaLg085zSw9aLD4KVTy6vDMQouHOW6mWYoKaYnIGB7NtljPLhYTdNONvFg2wmkX2wNB08f
dnc9ob0IzDF2Rd5N5XHu3INr5g4ZEu5xgsE6+vnMwf9eYzShUYkHZWVfbqgPA8idxRUnvEInFkZV
Zo1S36tV290POD9IUZLb2K24uhUgob/6gOzPMQmm5SwXtWMjdJVi7H9HtxkLOyGCG52B0wj4hH83
dfigxmbdma3JPAM+hyo/nRx+D32Y4QQamexmdtO+UgkaQozGk/6v39xdP8t/a0tewcH/NXvzlMcq
Rsz3Nn+Yjjx5TXhyJnqcJEI5RZRjighzibkrrXtnTSbav0O5vo+CLS+7IZUICbdRh2GNLnm5TXui
gDYIuZ0igg6cjjyPOHvwVoz1UGQdRenuVUwLSUmduzPMY9cYBRK1ehkGjLGm3C1mSSsX92cNksig
pVBDmc5NgINXvwSddwlGLwuc+VEqkq6LeA968sh1e46kutYaj4+ppkOM1he6ksPkdSe3BNQnu10Z
u5njaOQ0RE5qWvs2lm4yaJHbSaWy0ukS2uOAgQSrZ1lLFmxJDet1IzARZGMDZLT5nKPyYXKqf0LV
6IP6KLVEPkNNcnO74erXiCQKor0Z2c2PTV+IzVFwAqmyhak4IeAyRmaOnmMPpbIlphAF2VlcndZ6
uVZLd5IV3dccBY4GSTh2u3jZoLT29huqqLv5/0ntZ8OyJQG+Px9NmLtWD8S3DzQa93ONbCgZ35we
Pk9GnoMueppo+DAbrD0S59dM22GreyxVg/+HROKJaCAyXRjuEBnyS7bxbY7WArr/PNTQppGQf2BQ
O2rXyVYT3ENFzgy/BCO8/fT3ikQIpeHeCfvUB8AUz/3IntB7rwmJI6xcyUeADQ+N4xzrydtLTqJ0
Ym2OE70TbLvGC3In6+DMSphFVXWBLql5bB35RlrysczxG0Qa304JfW+MKCscTzbzHdF+EkYMs4v3
zsMhCUmchUjeCiOBSJMI7S3tTtOCU8f1A5USb3x8h6f3i/z7GBn7b6UjZsTV4qXoYrz68Zf06qOP
SjDS/jNgBhOIeGiisMqGFhucpH5cWPuf6dpsNG7usTpnkdnj5KQmdl4XdAWGb2ntu2elPscycDNf
szUfnGZISzyBB7gk/9mp+UIX4Nls0k5mThuPbrvGGf5r+xivpD/0RyRl+onDLP/Y3LK8V6add667
2fNMMDx7DqogbDzpVUBaAkjPVVlXuR6+plZd4rSEAJTxeXXemIA2E+3yIVitk25+8BrzXhYkdn63
oO3S6e+ut4BWg6B/k219mCrnlRLVplOJq7Zt6zcd+p3X1wfBg6tk7BO/zKyl49nz+8c1li/LCKum
crquI8DmeobZDaNP0tRtMuo1C6R49LztWHV/aElIUSjnfQlUv4qcj8kl4LoG7xBKlA9vukUNVuf8
cCxWMvVFYO1eeCh9HjRnlXf526zIdROapK7LokUd9cu6SokIwkIPMI3bfPencoMH0vWftTV7YeEn
1433rgPYMMzOK+fkAowsh/XQYcZ7b0qUiaq7ueHwxKoKe2bsXXV/FwRjvEceFrUdiV4eTTDm81Zn
fbkURJjrNEbfsgl1wjha6goJEX355sJguBpCtGBrzrYoj81wIguYjI5/+B1mASrVe6uCi+S4ZB1y
CGJc22062U4d6gZX2Zf5oJodHtZdAyQy9cJ6B9+2nS3rYgmCs/YWgHqWw48Jas25TmOORasNsSwO
HpcQ2b5oUfVgD075Pmugjc527Mx8801/doLqMETxP2LKI84JfKx1VSw+O412Ook/SUW7LJkc3tnq
PSAeOSOlPkYg5OdpyWMy3JdxfPANv7Stfumj6BN42hfME57Q918jO1RZy/tPLCPkk4+xlqzB07bE
b1TMT+5WvXlU5L5UhzXybx3pd+gY3+XmfBOjHsalvprIu5G6eagGN4GV5BnP3qfCQpAzhwWjLB+3
skwG3iGALXhyTTijFqgdmdljRbacueF+9cuHjjSfk10Pa+vtW1v/50d+SmV3tbV3G9GMp90sC68V
BRfiaiXt8XTWgPjq+7yuOGOqCMvhuapbvA/DZWJ81w3qBy/SXrHlM5B052q4nFCaYAPoi05uRmKO
rommMLnOl245jXTYEm9lBxqX53hm52jh+digvRjdwmVhjsCBpCeAFLjN3RAmMdJiHmuKUWLgxy7U
rpXTYZvrPCojkpQT7Cx9dRYeBiWMnZG/7Vhf72ukugyevxfdmPUTiLrA269SBgAephDJ6gZPC5YT
PAcu+2wG0ubB5HroLmbV73bkp7g1JbDn8sPp45tg40PHYCzsGHaFhtwkIppqNA/wcXDlJR7ra8Tx
b3qRSf0y/Ncqdh9iUaerwv7nwMs+8+PhA8DpT8gdB8Cb66QsHvZmEQia0wZjHOLz0mjEkLc590CF
xzHYzoCbx72/Bu8qUIjH7Yc+KeGhk/axGyf+un5P+L0BD0ckTzQNb1WjTK5YexURLnwt4wNguhv2
CZ6VUd9iNDD3970nhgl1F0nvpuNxRzVAzcX/CoPlgjzwP7ABeAHsDvDDAjeaWHQbCNkS2Owh/dKb
cEiH5ssMpk1Nj/gVf2s+4wbTstAEpgHeaC5NFItfhdSba0sNBPDldgO8+NC33ifQaEBgS+qybklG
3nwxJbwjYe2/ykcaYkNRadvphYjyOmOf1ZnbMfH7uD52je6e6Fzt/EjmK04H7SOZhJCsv8+1KWBP
n9OGkbwpp/GRycimdNn6BEA8ScN6c1JFN3buDSI9x8EXu4HE0GQu1U8fdzsfOCD0hFAx8hAgFP/D
0reK4R8KGOD9DqjKPFKdb0ZjrdFtUdQth2fdoP8jwLp3i7t9tJTuaDc4id1QLDYYDeRsrT9hMbUf
HPsulYGGyMioqLvyE/tvT45YCMCa7tK58qEa52JA79yoEXRQbW9b459YzG7l1F+0y16NgwdNivXu
ldOedcNXSboCFrx3r1v27iZRWAUk+SEzMBrr/lUrEFDMUu2elHKPAM6DEi3wXPepmYJrv2476o0v
K+3oro6NLeDwewZr8eAvcDIdfQkwB9kTo0Gzp3cL09+bRw/iT1w2soJVwR5CvtTx/niHLYl5/Kps
uySeF3yONPyHxMFUR/NX7PVYhrYEq+Wt/sshcn+AKNyGur3HXvOAMGhgDLGGG4NmPyaoVwR0xura
OPO9C0CZVjHuK8QEuCEaDdwch1egNj/u5hXBava8XXZNPGIMG9U12PCHioYyrZCbA1CFnDYuGlzu
6B5E+r799RWhnWGcWsY7VYVzwUi1a7DasA4phHvZMNoLx7Guy1+2qDyaEV80DJkvqmstlow4WNNd
gbYC5ap9HAHZF27TpOvYnkKIoCmhyew3CWc0HwjwfOVdifHyVVRPCsiqWlhma4bQQKrfnRgvpItl
1TnwPhyPpYT0OdKUADE4qT+WWVtGWR+273ET/S5GpvU0HdxWXXqCPc0hTOkoET605hOzO1+SbJ4e
uw6zTVNeaLBmcIZOMXumi6eT1seatv+Lcpe7QYhlrI4lrgly2Pjma1we5aY/NuacjH7UUM1bHWT+
6mberA7W4udc4uuovJ2ddeoD3LP9uFOi261A3QbhJfFQPTp8OmC7LRNYtq9h0RpHYY6Bo/BXkVmr
0pIDjmzHdddRd98AriFivcqZvvRkeh6NBcc4yW9/RI1sKPLWedy8o0d91CPjaWnMB/6uzHtbkqR2
lystR2gpy4VCsKKeMYB6GazF4KpvVmgwhgbi5ApuoG7zXx/bL7yKeLnC8lCGEGXBwLfAKTsNtTlj
f75O5sbXiR6dE/Dhr41OJ9fvG7Cr4ZK48ZabZh4SuQxFLMr7jOItuuq+lu0d1O1/a6Uw5WHUnem3
KPmFL+6+xaDeVOHZn4JTRRpgr2P72hk6J3isMcJs8b0Z1K0PvGfELrx5o9cnc7VuIKUQ1bP42STY
DmR4ibbUZMTQSw+2d1kWNMgA1VgMvtEvuiVGJdPHDXO0bJrd1HkFb4VMKJP3LfZ3mtXFLJyipFFe
KzdFYMAxbjCDNg5GdafQQfP/47BKTFDdiG9d5qXyk26pDuhEy5TUsClZv7ttfpXTI0DmZILSq8ah
mcBTCOg8DdG7UbVPCIDNtpamni2BiN6r0E3QtBRbhcWZfs41khvZdPLMpx6/HLfOBiwlJmBEi3AT
iRiDnDUkCwY3DazIsEGeDnq+yHDNx74/RVIAtb/B8TBBZssRsXjfiONK3HE9e91wRHbyUXpuNlfI
AYJ/jR95wC77Y7kGP8L+B/b1HAFB9wBrx1P/qxTk1RsYoXHIQZCl7ULTeYMucAgeABRrQ5+tK2HM
PWQOZBRmrc9BuR18jGRgUXabGTLXMqAXPpr4f2XzoWuxDw09eULuSQ9ZcV/mkm6FP7lJ6T6P0tkH
G4Zq0IK1/uTqVy1DGktgWuP2gBTYXc/fKjBAFaXHtkOyng3TP+y+LREwEPQFdyPoawlutNzyyosf
y3g8r31XiA6RlAOozA7idFWl3PaZwgDeu3URcP3mGQ0AEj64FrtaYjoTp94122urnyQADi4ImjlS
jBTJbQ1LV8y8xP602ChhjXy0rf+BjnfN5qU6D71OGhYmQWB2rLQpier9Aih5GaC99X4MiAc+YfOF
9pmoXjh1IMCKDtL7rAl/7NrpUraIZA0wyyE9vrXR07o6J6ubtF1DXAe+L4HWgoF4hsc1+IgyNeyu
2BPGvLzCVOJJbAYaU8AX7Mh980An/hqu+onzGKKI74CCtahciBRe2gD9fXmjmIEa4T4OVKNU2WzG
sreSOL44ZaNkZ7ZSnAWEHNQob/6YbqZPPL0e7NxcprHPBYXkgo27cOC7GChbj35NxoB0I5WPFbko
E6yY+/7OozOgMgUfbQXqqYbcYGKPXT/t+8Hst1oddOjnwLrj1AVzv8pmb3V0WeabGNvrps6uX8Kp
Csgeoje95R7PbQbRYRFrkhsXn/H6JeL4VjLyMDF11iPYS51WFN3z0iZlYxPlkGLTQC9i57CuWx7P
ckfMB2X+LYBawsMM0CwPXNQPM/vBFHCEheaTC4h/nNdd1PW7+m9MYC08LM2AR4hknazT1mXPrJ4e
grrPVqGKpW6yiS3JtgJlXEwaonP64ywm/FB09fOp+Y4VwImymJv7iL/cQ3ZUo+8Np+W41XHhCxfC
VDgw4GHgwTNpEec+4LvlHVbJcZ6cMBFeWwyNPUw9VsPcBiaFF0fU+21Fp1bX+2YmO3yL+aaaVMEJ
qBSH3ou+ex5mYkKj1SPNbQTvHaIOThdpf41TXlcWpz6f8zLEnAI3JGfeY2Hp0BH3JeL7kX1LpCU4
3t6KOa/CW+QCVJ1+iORHd313JT1V6GLdp5a8ONu/1a3xEb+baHiwIDSaEWcefMwFvsLCAphH+ody
wEr1t8ColLj7svka3CXtfcwXDu7ZmLbbV4ARSVyRUpGCJkztxJMQeLeBbGbE7thoizCwbxEtKo4h
HxfXmPW9bwrSxzuAWit+AaE6IF89EXUP9cUNVE3OA5aW5VU4oNAbuHs474t8442TtGt1GaJwH5D5
x5eFW2mTxM6MoZonG1MPG/XSEIM1gZmgKsMU8oxEq190EDOcOJfxIFyZdBBlTCR+YXOMAknTqnEh
0njTI1zQRpXNZN33Act1CKJRvHkz9IitzSo6ZCwCLAfGrMMc5bvdrgUb5wYAP7zqsjosmSMPJ9Qe
qLI3jQHpTy0zNJ//72I5UGfUBjjR5GiTQR+QbGjQiM4vqB9I6dL3CRwVabCFNg6Q0cB5vwlvfXwv
veVoUbSaPhH0S66vs+AZeOhUb+Yek4NtnM+tuRgfwDn50qALTfBSLc+atBlGZ4nZKpjcFDIOrCCL
PZ/eYVO0bdt57qJ9bD8lwDKFpsaN/ESs9QFsXQKNSkKGx9Yw/LZPXFOAI33qReClo2QogQMv656F
Jm/898HzjhsleTTCicKfDzTAXa/NLiYYoj4HdKHl5ufKXQte/UBrdILoBjU3yrDFn8B6PEFq2XkD
R5o4y2XB5gwfgFrHACnJr1fC7FOzbFwXm/uYCRIdaGSC7F1uTs4M8/7hBr8IhBTIrGrfXRVCxRO9
Y+t03/aYLsnXKA+b+iUaraVLv83c7jGdfggGRXk3HSReWfioKvVfMx9qn2eINd2Xdjx2Dtk1y9sK
vB/m6Ik3tKlmQeo5gIJLns61TMTkJKCBswmHoFqAgKs+wxSS8IYk6M6zbhBpi8qt3SzYhjTo9h4b
cwJ3whYfAHMWSD3movqjfMmBjSzR7FHjd9BuTVFWCI6q4bzu6GwQ2Aqrbn9UeyMuNnjrUOAZnmnF
X/rlEujXRVyi6UM6z0H/LeIJXw8zCTxw9cfIvXTW8OOhE+hp1MNgQC0YU3eej+ARLnH3BlekHGc2
RXoYPBu7HG5rSRmC5ug+1BIm06bziryJ6jnU924oE2wLgHq/8a1NZnLhjXiupxpAR/VCLXA904M+
aXF26Y7N8Nxrt2JY430PAcVmSL4QkW0rXEtmjOwQu0V4atVhUe+zaHfCQ+gQEMNtUNlIfntvQOg6
lhzGB8jd0grNOlm+ZHlRw5Bu2HVXTjH8fV3EOAThvSNb2vRl0VdAMKBuU6rTmOWGW7c6F/Ra13pw
9uAjHpdSPGzSz0rJLwAddg24Mebn2xympRfjwsZZMwT3kekMhppZSJzdqj34LsQfCiaeqD34Ywcv
CB/+IWyEsBfCKtt8lmr+rWqoPij8MHFPourmTS+MIRqFi0tQfRtnzRY+7InYbtGfWivAPDhEEIJs
CENsdp5lz9qDtyQQANrAWYLZdMTEU9fqzDSQTQWxjfXPc/uhKvc2+phsMP3wVdxX88YktETbH9bE
UJb4KVrRkbU0sTFAlLbQYGj94QQKGM8AJA89wCbPTx0zpai713oyiRLjjbTuyRs/6knlTX3bBlID
PYELa3XzV//gTu+1ZBlAg8KJt6OY7Rm7lJ8l/pZuL1M7ZeqvO4yhLUSzTxn9tIBR5kAXo20PC7jc
dvpVMfRMpW2TsH6kwWfk3aXBIYsvAUiJxevATmAcFV9t/+Q419lVO94YpES9u90L5c1FjPTCZvRe
LUm80ezh/gZdw0eNmr+OYB3BcxF/zIxxMoTiIcgH71pfFeUssg7OSVPw6JpnHQNIlWtRxejFzXL/
wzIklAudA9TOXgKPPEtTFtBMonmIr9t6hrwznzFry4Y+1OXbrNzPGiRAD04Pkp0sEHVOBJj/+juA
HA8kPpq1s2pR8bxy104M1x42PezVbpD6rQ917T2EwVcz9deV3kBIQoiOh3P5IAZnboVZXtM/bx2H
P40DjwJMpQuSlj1eYCU8WcspRfRlQqurdf/zzZNGfFKFXgGk7ykUn55XXStsk4poPDD354/qEtOS
zJtE/XruFpJ2fARVvOYcnBZiQTPl4o2HYiqM4oJWSBzbXo3mB4VCCCXXfkEHoGqdy5plg2Z32DKn
FMqSbt4KXX47psFhm9G24V2qhE1mIY/1cGyn+/gnnSrx3SOLvpkwKJQfC73i6cN306cjGxFS/Ur9
X6AjWa+mdJw28PnhlXaQTuF5ln6XVeok62cDVRfkSYmlH2TAdOAgkgq9jjdhjaxdM7mIc2VxW0SY
91UJEqJOA4FNN/iniCXRLiQOiALTAcdw4RVtG+Hr5pCsJPGMQOA1OrboIqCgvS4igCJwV2PN2YvQ
yqg0so+SQ3z5K7F5tTng+IMSqOhLTI9bbzOQj7h6w+6PLZ/lA42x6taxD4/yVPOCNO/GtLmYkY5n
/UOzUICwiHfFmvvKTW7Mnwj3PWjzpa2fA6tvJYhlr1puTUUOrf2hejvIeDkrMj+B9B/67sP0gBqw
LiT7ZBKwWdue0BUlwmXHdVzA5+WSt/gkcViZLaKqhSZ0SYXtEu2/l/DqhsADQz470t4kYw0xqHcc
NvomPJP1AwRsiB5h4PRR4bNQwxm/3k/8EOI3UzZwAXCmAo3yOfbbh2b+CNsfunBMy/9E0O5lc/PE
v7m849VI+vjLk0hb9enJor4PDvx6yvJptOBQoD7CGJp44qOsqkM4ghGJ6F4LhIiSoFjxn6W6bVWY
e6AsjByzuQZ2zpu3Bo1MPD/yFrEy+KAnsCGjhzZe2/9oWZ6jMTx69s758tKAjqq9kxO4hz6ICyC3
+YgePnCee+fdwvF/ETdTfQYbNHDNfP3jeihYAOMCj1pBG4xz7nY8HTAgkOU88g8WvtT1oYHPXOU4
WW28/QiVH3N+O1VnaH0xS9z65iuu+N4CNiV/gkHQPux/FJ3HlqNIEEW/KM/Bm61ACHmVbbPhTHVX
A4n3JF8/V7tedM9USZAZ8eK+F4V/a5xjk6y7VHrUdwqV97Et92pSV9tlT/NqBgosYSOteQT6MjCi
dUB9Tn1dsAYURbjlKH30rQM3ZKYdXdxpHA/jRhoRJTBnDwZusJERmYgcA4vrrx9IRu95Lut5t5rc
kOI/1yhDSdOaTHo0jFfJaSWVPAEGEPNAR+p0YTmpoNoozeVwEcYLTuOd0LObab9jk6WGadDa8qCt
5lgt+UHbqJrGmjvcu625G3UMc6V7IEGI1/Yt6c1dxw6RSTGTsK5iajiLafp8WsTe2DN/DRPuqK4Q
W4BUz+PG4zfV1WFozL1h8ikZDYK4bzz5UyVb7qzsoXI9CQfBZGdZb5m5vvqDjOFNjy7LGXcFfVfv
5T+YAJw6tlTwhECwJ4Y6iNz+ZVs1WEKzXTOVBKIQsYQ22rIxnMwumoZYDN+m6LwAalsGa2n8Mzr1
rvnyZ6fNAamDkQFmHBCR5wTwhMhJm6nTy3GT9c7wTVzzZQAGcKrkbBTj2Rz9u2WJR+FxVql+v5pL
vLp0/yAKn2mR3bum3zuKymbONzR789eT6dsZqdnvujb569XGb3p0uupxCktmHIWhAXPXHnvIlmdz
oetDhGZlPAtobPxjmR0Wbl8dWTVflv0k0tNWP++PqsA9mRW/VONkhyfjtHPx8Ayjso5bP9a7tTbj
hDlrwNJLLsXmOOjLbWRWABH/mc2UxTJtQpM2yXrqkozkn8R8/dKUxrwzWy5ALZM8Sz4MnNfahym7
9PaX5n6bab7TR3fnVnQN2hpCyuwL9Z9Xv2acZe0k2MlzMcpfnvnpZ4qFR+Vu7hn739hrHtswDEVp
IRnC6G+vyNm7pIGyMuNmwUWg2b/0bub00oK1xkw4tuEA2d2OMPXTZdyI6U7/kEe7a6c0FnXBu/mz
T89Mufnk+AhyJpyiWaPKk8G2Eau4IAfijg7qYT2s5fLeGXKfeLfJbMPWc86AifjBPYTV2rHt3YCJ
pFmvrUvkuUdIBROdwCkRA3o6zqy8tNl2cqfvxrn5Rr+rvZtW6cfGwE/OC7j6f3ovGsdXxbXpZbeG
mBNvo6LJmD74OEn8MJE/Viy+RmAxWlTmW25CyfU3q0elq/V95nENjbvMviQsZSgreJfi0Rdu1Bqv
ltzbfb5ffSANiw2bj1G7JZzGpD/wbk9BVUyQMJ86ozOjuLXmfWKwskzNKVv+IKcGRZ9FK5dUYr0m
6ry4H0PKAGXite+qnS7KcJDkWcuoEYcSRXmSpdqZbEthBplyn9ichbZPQKadXjLrt01ZVviMs5pj
5hJ5oaE6Qd3pkBO5vmudgwGKXzATLXxEhtQBUuYdbq52c0pk/Zhl9mJRaNRCA6S452jOQzaeZp0X
g2db5j5rI3kEVgojBAKbo6OeWKLaHXRYGFwgoZyuVEeBw4S/xGFgliRyKX/Xdi9i0naqzfdNMsce
iEWjpaeh/Ug54tf/Vg9BmYJbw3fW0j9bgw0LD9ZMwDxLEeYpqlHGR0pWL2fvYMmAzJdAiHmQ2tpX
ajn3JKHasfFQPmcZ2nzrAe1TKzvMBk+0kyYAu4zEDkTBPw2XDRIbEok7uue5prVkD8vNLcXRTvOT
bWVxv6hmN4jsZYEw6Q3g30EvdwOCZTM5t761kYrgWJruldSnf+NmXm1+HUvzbgsZwnSw5QL4O0FM
luO1mpwU/aCJsU69bom6NNM0hmZuPjbRfSWL/t0k/aV1yi9n69/AaeSBTPpoaaUJwYU6aUxHzBxO
UNWzYtYreT4Rbpck15i2W3oApf3HyIZva1t+DaX7MlrLpds8rqHRxQhUlIzK19cis/7Jrfsu9PXT
FyXVJpNclb9kpqPH/O1/nj0z6tQhf94S442B3d4vxmvOUWWZTBdVfTJq/7/ZAvZsP6bkNGk/O9Aj
P6GYh6XdvCFwdBUI6D6Sa3gcqoPFIkxzenX6MTDm2MdYkzERK+wgKT47vKewjMGTSF9RJsCGHK9m
aOVxfN228mWptH9Wo0Wb1oG0HTTnQ1VfTm6Em/HOPH/nig7qeNqtgxNqhhMwnJSjipHK+T+QLMa8
uWNKbONIKc0dEO2uW0NHfWE7C1Zt3AvTeOSWxbvNZHTW4eCXMxBx0GdkIY95IKx0p7qo4ZBRPLya
WGIg0h1gWpgZGCoSSfYvn2/1t87WY2I6d9U7gF4y9FcIMgaxpn3Jk++Vqc02G3u5XAm3ZZTJE4pM
jBM+aDU3mp/Fi+1QHOmx4ZfrozLmwLAMBN8f7Soj3WkPinWU6lSXv/seRaKIOomHxy/uTl3uJARJ
yVGwaOsOZajm/6vUB5Cq1v5xkvSjsO6WujfVOZH+aXach1WVtBP3YijPCYd4XqAzaAaQwwARkRzV
Oh9Gqf/ylMZwpdnr28CK+3WXtKzdQX0Y02Sv0jyih9j5zi9neB8ZL7A0em9t/it+E+Yz+lk1qIo2
olPdfDcFgbqmicxgPI0Ex7atQUa5pGX+scxl4Ftf7Pal4lhDjyGstvwnMxPXjHlgZSY2QUwCZb1P
UsV4q7iMs3eAVzlpBhOt0oStHwJFMbPWLylz/13CZ6IPM1+CE2e4+TKnDUatfHfKOSirfgq0YYQP
1JtbK/yjBew/lsSFuhUVvhchuYOQ8jAgyJYa3wxmZdfWokIXOw/SbIUM8NQMiO4wZEv2qWmdvfpb
ZHZUOX8auuSBYmVdDPDqsgnt/qfEbdYjI69iPKaa9WDVLXRyG1aGi/xGWTYbQVmkx2Wwbo0/hmU5
x0VVHct04PzD2deBlFpMTCBKkXAyBVRl2pHt9Pu2rinF3cDU6x9VzTrk9UUOpGsN0y8tG140p39s
6W0d7DjL5pujKHJ5WScmPm0m3id4tRTKBbgLh6B/BfrYy866mU11pSaKlpWcJrKz8OwEzBQCG8DP
HosgTxR9f78bt+1U+eHA+amNRPE47D6xks/nc2NQdjLzCqDm9445HfC3hf00RH22nMUib5R1L1u+
Rs6W701sWdlz4G8ROLFUlxpfw9BXkRrneOZ9y7loR3S91NnuiU2tbnqXVpYHrWj2AgPUUwUaOu8C
9R1NzLdWN2RWv28Xsh28z6ysw8aUp41GzFCP1hh3TfGjImsDsvZnn2y75yihbMuDIAFLayeq8xqI
XQ+Hxv8aWu9DuNTcGDkmGOW+rGOzRBonombjGNmsIvazv9n6Y7HSQy71yPKHcKvyU5tXxwwOQm3M
V72nE8a4KliMjO2jjHoCb/jcEKzTEmp5mPAkdcS4OnFe/5VeHeFbgmzPgxJ5txjlpZP+VSt/9TWY
nuCV2Oqg6hsk6mW/2mnYdDlNxHsB02SKnw6FRrK08VzxD015sJvl/DRI+d5/Lnq/N258pvrL3BJJ
pZmnFBhdd2Ds9erQbi1xJ8tB4xLj5kddtINuThiB/S0Ncoc6uExeEmfy90OqLsv4iefmQO3/usDs
un4XySVBwCtDkwZtbgiJ5aUut/RNuWeLsnXqWWlFQ7NY2Ws/fU/KxPr0AW8OV9odJ13sDacO3FoL
CtntPd14pJp2Gk1t10BcySQPNmivqdiO6ZpHpqhPrFXns1gOci5OI/xZmsLqyPbSLcnbUGsv9qgH
3VpF4J+sSp7UwRMPPWn/lumjJ/aEWaQJ5zNSt1KoBEb7XfYCKRlEen0ADYRqKsMZcQKgkfy1adnl
WnFiTcCuXrP9plBrpn7kxOX56rFfNLwJY/GRLg9bZ9JNoe1CELm4wAbd3WMWPT6rQgych1XRKGwe
QIFzbHEZmwghc27HeK+Drrjq4PTTSHlaZcfB/W2bS6hjMKtSb5ert17pL4lADrLxDHv61WLygbM3
dkbk1jq5yjZ9t6Qe1mCl1tYdcan9gub568/atOfSvOR1fZSr7weplt+Y4r4Vm/vSoCHaor7JtvY5
77t4TpgI2yL5tYgsdLsqxpz9LdrpVtgOzaTl33OFnULPRNy5DBUZLr6JFo3DpWFehf/tWEh9WipA
3rNPF2Prrt0QK6vRzDj2i1jX1H+MvyX/Elioccwn5eDEVNCXYXVAKCcfu68Y7Vi2yx9hbSTUuUMR
GNnkhFZtbnS0XUc/n1+MhiXmqv3Br4pFc5wfVlqoMAFqCEgDXMLM3m5V6cTlTCvuFwb9coY3zNvM
I0h5WGCA3Dez+ij84lKWrGh2piuh8T8TbNRrXu6bOod6tPeZRWSca4eIVl6K8i3nYwl6WfQ5hUuV
vrrbtmO9LbaH29ozc+2M0POtUBPpQej1vmoaALGC0fQnzhgUiAV39M9ZWKHKYZZlcxL2twPO7K3p
Ye6de73gc8qtyNCWQ+vjsCR/qIeW6BcvLpIulJsbe4V2FHqCB08E5fRt8zCaJO+6lN4dbgV0oF+E
ou62rHGC2mbLg7VteweEJRgcSOTeAQCxlmNSVVeHegYHykHjKtIUl87gW7fnuTF1RLwZXqzzSylv
sqgT3Ycm80+WUe6zeo2rzr0aGybWmZXE05AG9tD92PqEy6ZNw0JtpEhI+jrwI3IY1kfm2F+pn0Te
VN1M9GODmw8mLMUxlMT17DucFlMbgPt8so31ZfDXXyiBhyW331anvKzQW6ZCYlpsqjxvm/nKzA3r
Gmb3ndWjG/nKwUs4PbMmy8YMhWMWh2RZosZmWKGPwzvjzxepqbs/genVXk6UtnQvzbbd2TJXXqju
xjffBWf0B+7MvPVy2uGNiX6n8bg1t+LZTpL8EDjdBl6FVXrdDEYgDNH8oWWLRlN9GsN0mRf3VmZE
jqVcEPlMSWLDIlbuzvHc93pT417JMXCrFRDIj0tZvxcbHifSc41wKHmIu7y7N4Auw6oBwjf7WrRv
cFTl3lqtb2nhuK2BUFIsBW33BBmR5PAlY53XWWrF8Erg9/c092Zn4sXOeI7ldLTG8jpS2XgzH5qA
nZ1HbQlXyeu55agQbftRJIu9E80okK6yjyFzPrIl+1XBU4FjJGdZIOdnyFswjJTwgva5vitIlU7x
Z9Yl7drc/Y9lXjDGK2oguaoMyf/UCrv4bBLZ52oe1reR5sATgKPb+AqH/1cBBQRJ0g1xjZP2X9Yv
sW6yFqU69UAJaPiRlSGzsYLQ5zWpLckFlMe9S1a+Ud5WPAtg9uHicejYICBQYz145syzMC7vOrC3
28/wR6+TdwZcLS+Wy74QgDjzX255T3DTqZl/U70QZfAcLnIi0cNTf5fWRSTpfl0fCMbBOnh7RQQA
Cv46cCT4VXKg+HZ4dMtPs0qjqhPHLa8uPONQfkbxV6cPTA371tDu7sbKZgO6YyDzZuM/I+FcbQir
b4sXF1qWYIjQttqw0/tLN+BmdN1921lfBpbgokjvvTw2fMuGS10u2EaZjMBYBur3EBaCf2ej9k6Z
G4BIUgirO4t5A50xzuR6gT16LybugWDCzecNv3mEGFlGmoWleYPPGyl2KmN888qEC8sA4/yTja8z
hLxY/5lc4pq+HGrwq7ZERCg7Rmv13tHLV4e7STP7W1cVzLOafSY+1u3PlGzxkPhn1/quNf0CUB6r
3A38ieqz7K8bP6HgxHbRllKG8zZ04eD5ob7dGNw0ozxvPeHvjX2w/QZcje4GFc2qvxcmH55OYbAi
JSXNySdOkI6iZp/qcMmX+qfTDmHVngq2OCYwINzM117L8XY8pyrFa1skkaz6x7T9Iv0AmbsD0+zO
ZtKGI9EgeqsXu0z/0XnqzEDgnyvHNxO4F39kuNIx2lLdkhYfuWsznEgYXev9/akNkSKFmczglPGC
qvny0vouAM4kyzJTVwvbbEYd83ZWuV0qPCjjVh1IyY6Qomg8VORnEHwe8+sCPpffnGHui9Fb9wSw
tpYM5UuBt9S72cl8dRN7v+gNnYu4iPyvouvmRDzrC+f/WixUBMwcmbOodTqrAjrZ5e8ioZ4UIFBR
2JFVQY4i/TtMzpr80nbUOEXp3/tsat80uaFdphixwdXr9XPUm3NbFxFeiWAytz35R3czn696zavR
Gdc+GQ7NPL+nQgfHysJ1eXWM6dz6H45rUxHM99XRLkO6fhC0gelH/stbFB1Lo/Ce/eHN3hTFdRMn
ffHeEOCU18x/TOPflOKCklK8P13AskPy9MyDm32s84y23fQo4QvTKSnzk+si/EkyXztNy+JqVa9l
yaZ1hfhX+vGM90gmdShIo9kqjesQSTN3/uQCJgSRrweNzvs+qjvjDZv/h8ySU5vy8zSnylRHqc/o
4+5nwrtU0EfMkgptES+Zn9580GYXxx0G5MDyvLd0xrHeUqUrL8yevaSsyCqwOldjKgS2U5jJz2VB
fO51r/m5pOrYe+Lv3Bf0HrjwhMFMqENSMzq5m9aaoXJ75xO8WllKTS38k5/0j3y0b1ZnnSzRv49g
fpnO/CudD22Vx6btUrjN+62ZcS4x8i+MR8/vmMzPRyKLqgxlRE/izNIpETaMtSpKscttCA9uz6mC
Eie2Lkx6L3So4UagDLNtGTzSZ8W54GQtQUED3ePQGuRdpmCoNi6M1EVPmLvlkCh4KYuXenxWfUN5
Ek31QzwNv502nfC+HJQx94ybOZcd8d9kNu8F5Sty/NMYm2231TPe1yF7XxByXfTppKweS6Gfeqw1
k7Ne1q1G1hh+OBpdXDPrl9YgQ6rd/rrEpK6NfYXYgoNkLgcrrWz9ncM76lqnhyrw6LbAfMfcYlDb
sIDKLv9MlaswKfYQ+/wn0YebfeusRx26sh+e6/DG/nMT8283Ie3DED3FqYXEKarAyulf+hUiw6FX
bnJALn1JT6JiDq38H73Jl6NZjhuMWV4eNt8SO8X82KV34mZDle44N4TXMdqar+Zsh5bic9Prz2yY
/B3AE4JafV8IW9nBmjT7pfA+EtqOUC/Sv9VE+TyJwkBq0f+VoGmi4IWxrQ7gDKETz3Dmtm/candC
Eu5J430qXZ4qy70Bux1qt9pLXefbrco3QhuO1rAFbuuh1s7FOzK2xJDOjLQgPShwXS8qavkoXPnV
1RBWm67VqCopOQfPSV0nkiUk/+W1wB/LIsVorbmIctsLq4GaSyV5vJI+EinJc024oB5kafbh19V6
bh3/Q0OQjXiRvy1QnybbEFNsuN0UGw6fd0JT2TuH3rDO9nNe0cr02JX9saskmU05Mq8o/wqZckPQ
pza18+h6KDUDHr2pmn9motcc8s1t6bWPpUkeRLnQgGfTO+XcCjmJ/bhKKazHpTsXy3hbidOy21Ji
Mxv+6k1OrM989No88FxB4zhOF1WVXpCPiIM5iv3UFQCSHftYuwYrMVdGX9zrqjjbW3pxaANG2X1s
OazeSuk3Ts5Z6hTJlnnSGvF7cHwqjdE5jmiOPcLZ1k2M1Qz2Sw6wSFTDuhgDJ9MvOPwfnnApkea4
bvtofgojwv9BzMiLbmYRdrvPbmrjUVoxzVK/22aXYcoas1h1r7UcAqNOQqNo4bun0+RZ8WY1TBPG
c4KYbEju33Q9bln+OsC84RHGTbfDlfS5dNg5q4l5ytPQtqG4e73LEZfsSz3jDJ+a//JN/68xsrCl
QR5YmFXI5biRCGBl5n+OIshOMoRsc/Ooz/q+s7sfk7/wDNjRYpUfmdHHo1W/YybZeeXw0zfsWIzM
sostj0Z8Mzt9ckgzMiMS3neeO5/g+8FPZYB3LUiG7q/BFHJbqrehGX6wBP3ii+XmLMv7QsbIgidI
T/wLp8V7Z9r/df5614RM7oowCymxGnLHMMigDpF2DdLMwBr5/bF12tVYyvsoaKHJkR+gYxVHVG21
waa7F12gQBhT2r1znrl7N0mroMiJRkuq9mFg/U82uh+q0sF81dLyRcvzoELD7SebSQY0rsdnpatP
L0+uhOm8mi5dvoLE1AWbn1q86q6DWWRj7JKe3UXt55ohvMTKVfPM92V6NaoJ++N6xfIfDzmWg82n
yskYQ6Yr0rKxm/znzGnYTW3Nd27vfCsLDD87YYK5DLVFxzFAdODMtouDD8XBvI+aQpnezpcFTa/+
h5eD3g6pqXB1fhAsN3neP2YahsppI91NdsMm79XshHAdZ2diSFOPD2/ITt4s8F8bQWPg77XZ1LoU
IdYODugv3WQrxsyWlpYZJo2gGPLb1Pq3DZh3Wjym6E2wGEXCKHK8OywpSZ2UeKD8knvF0cqs61Y/
5xPWdSq1m6Itzi1Q58Y9d8P4Vazyd20nUad1N7eVyb6yp13Cf7lVbkhq3vHp8hmy6tDwEXecN4kt
Q63nyyG66VSTqZPq3ss4idOCXQhz19HPfSQH/eQILHfT1BGXMJ5VafymXznXaxUmqYyXEZJ9fCls
f7fqjGbsJpA+zvViCRrY5M3aIu9pa9WpwDQNlCVz/1nrBpGC4M8kXFIBFGmKKZ5zVx8OUjfCqRkj
6eFZtHJyBmR6nR33QVt6JtAWhHD9K3NvP0HiZXyHuvKwG0ogLWbVY/fL0JDOpYptYf/mdPrIhm7f
068ADUXCcdEGfqtU8qRTF/H2GCCSpZZGlmneV5NA97zHqJy+yhQos3YP2OhOnseyQ327qrEM3c2+
NG32qGrn0Gakvjf1q1RLOA4QQJt3mkjNsNovvc6w+xaBnI0LFlq8f9a7RwlgNDqMvXkQiwgHbl5C
OZghzpFNX5VspPCBxrkGAr/ZBwSmHScgiwxS26p4grEzbUP9ac1kkAjIOjHE7WhclpVObFsYr+gs
tBn84TKNBTwfPHE6gXTzsGpqOtqSP/skZk2MOYVOr+c4Ge2r8VNa7XEzx1NPFDMTqsOaQ0kxYfCy
JdiYRAF7RYawDguThpXYPS4iGNs3LvjHUlqv2Vh9F4gTeQ626WdZSKbWndiR7wKMbyfK5se8/Stk
9SaH4WvAB6NtJInYxkEMwyXtqbmgQj0O+84vCSeo952gYe6wcZT5fuIgwPbGaYc1AAypbMrbJPrY
Fc6uIE1dg+tJNL5LPz80ojwsso4aIvo0mzUmVQf2zlx5oTAxKG2mGZuRNkVLwtjVMEMf/K8cJ2Ac
J16FyJnWeaCbjndIARScyf1L1EUSSP1V78H3iG+82t13lTGkmpcrZCXi1BZb8xRrhTjXxrB3F+9l
eiq51npdK0y/GyMTkV6ADIkqmqiZ+ZHdv8IbYpKZ9r2v3dpqwEZJWNTKuoJivDWM6Po2C3LbPI1t
GeGd4m1IQk1bLlr2plvNZ4OUbTCUTab6Uhd8rRnpWZUZ5ThTCqTzXHvP0WVz5uyI7m+zXZ+s6r81
2w5dlYaDbZ2WlKLE1UNjnPbL4jPeNgKs6vgTuPEEASgpJI8n8HjTE1lfoGSnbE0pGlqscPOu6TtC
VtrINMjzrRI8IZDYC2g5yAc72efuVZjFlcg7yl2OX0LVjC3jgecVZOq8NA7zpDbyVXLZnOzM9buz
UPa8Bl/Pwnf4tGv4LXgatQjOKi+HNy6yLxqlowO+67TlVVu0CLfh1ZbPdWl9nLv2vlj+JPRWU8MA
HoYRtK1lCKAw75ivujbFmdT2UmAQblfwVGLj2Pjaaa8ex+4mFY7d4W3sLK5kROx+uBpiit2c9Cf/
qzXL3+UzhalJ3bBblht7qu/kaB3UOoa17fCZ/Vczw9Ps6W+JA2DTe06M5qfV4nBiTkwubJzWU0Sy
wUYdR4KLl77UKnnrG5ch8vSx9MPb6sOl+f4Ten08KxMEyJ+eHC9OKiJtlQwPvANe6H29/MyhvRaf
it8WH2rLj0li3mayh4yp4qs031OqmNyu8WaJfZPpjL5mvokVn/wTym1CCMlAJjzGpryzC/SU4JsZ
kHtSCj1Z5xfPMkLWuh9IFd1ZK0KjzbmB81tOeVQjR8/ZuwVvbK/mMa8Z3/v62ezaQ2U0uxoApOg2
ZFeF2Nt/EWlSKDYy6X/qFplUuhjlloic5M95m6Ih8wmocfbKrULFgJlcr3utxF+4+x2sU0Qy1UHy
Ylr8InJqgpHn0yrkrmP+TeDV3lNgAsJleGXAyVf7xfhhA4h5vnbuCvg93w0XArxYdXrMci2ea/NC
dQ5X6ewUHc1sqvPQz3RoI/MJ5zJn7u+ZcXQ5krFh+FeDYqxN63NjbGGFXSAXiKvL0xxHRbMvmfMW
KDJV6f901vEnDvQTt+xFjMaDoNU4T7iievJ+neKsmy6uJC0uO3UTxfpeYHSs7O2QEwmnleZP6ML7
aC9h6vlHg8iNGe3VnY2rXWoXXWeDFsB+anH3CP93mjaE7EDmIHUvJtid4b3x3lCrsA3b97/TKY2E
/KEz6fBH95AVz4Sghsiq9O6l8xs1fvR8YCpOCvzp72qYzoljXDqdKDtzI1wRMh+LCIGtX5ansYfT
FeE6M34q1UD2rrhjbf2dVx8F/HIhrYj3HO+GeaDn2efEVAw94ZUIVyVRAhsD2LVacMjJm1vhN6v0
3w2YzpT2n8IFZsjtj+chSd99ep7pgD45+IH/Q8Oob3nmq6Wz1GskSqDGhk6XR6ZOoXBwDf9WY/s5
axDhmYX07D7FBcslIDLvogLztyNwUFHRk5h5qvvlj2UBoi3ETA36dXBNov69lbQ5K0qVfZWT80Dj
CV21nbOhPtaas2/S5sVautjY6i/s2DnVU3/cSsCndb06ixl3kK3CHV7mjdVOPT+31xB41XcRXv4v
e0B+zDstqnnXFi/5PeEqBNAyriMDDHuhlLL7P+VcHPDX/xi2NZZTSS4Y+LxYnd/ESCuyGrqDsoqw
kvanK4wy0NX00dCy8Sm/qsm7KI3tYETlEg01fdXjcvXX8de2LqcRdXrkmu39Eec7g0+z2rdy3Kd1
H9kkk06qQx3DUrjqx6G39721nFyEfaIXYr+dLkAbj2HIzzpcetlnf9BBeCIcFJWgqxkYK+C1wdHu
xCSy1ao/+4rOhEPq4hAUo6pqX1cufvE2ror1hG7y3nsuCrzDY4NHHxVu1e0/RW3fW5cfttTfOzVy
6RRku5F3AvqwH/wy8DxuUNWjRk2h68gg963XqrEeXQt3WawfSu/OnYuprN9+mD5Rqqn2llIsEDcZ
aDmZbNC4svk94RcXGod6Wz80uiSpzSfTfUZImIHXlQ+DoF8lXDQizPkFCJ05NKeu4THytJcO0nFO
qp/pSNweI2rh6wBiWbTYBslcbUe85EiUbmvtdRqnSlmBSUfVAUZ0EElcHHtjylHmAUtqjbWabZRM
2GBtFT6TC+3eigu9P9Q+CbaSIWnL0Iv4hKmmq+dArigpVzxBbd2fdW++Z659z5T95RVTmI/1pTRd
9JfxKpL1PSVyhgCy11SNh+mJC0K4nntAvSSbDniPbls1XPqa9LW6Hf8DCSR1tP43JISFzim+YUzS
vgp7HK+ZXv3SCusdG+le9V7gL/IfSZ/0MDPFHQmQWnfadAUgmt6Usm+ayk6rVl2Q4x9lI0LP1m75
MO65yWImfDfm2C8dKGCXXbsZdtxZDvlY3ioG4+1gv9fPuJN0pGJxLCssjHOWUBbN6kw207nwtwPh
Ed/pXLxOpIYCYSLJC0K9KDZqenXi+3LBOsx0l3nTwVxIXLHaQ0FcdLloHyY+nhR8koBI2SgGm3M0
Axd7jDgG56uduVa3+tb0y3vmU73DJnkbZRFMcyd56DwfjJ71rwRZ6ekYe6Re7myf7KW8jRnJHmc5
PeZywbw3h5NEv3WY5eTTCH3T4GHqf9mTFlvif47OYzlyXAuiX8QIerNVeV9SybU2DKkNLQh6EPz6
OZy37zfqVhVwcTPzpH1NFn2QnOCQdzd7wqHjx5c4Mglr2N/9WMMmEECtaEao7XObpu+R3R88rHxB
pZ6iCnhB3vgbmhSeF1e/bIMNuN6NR2xqiONjX43PRmfvYN2hqg1AbCgac8YE45r7SMsGDm94Yf+H
KCmfPcnScfT7TW0TLgvdELmoOXmJ2JeVQfda4h/8MjpbQBRMZ17NZsbFxv4e14wmN5oQK+UEfvFF
QQQ/7h46YvvnEilxuhNPRuRQ95h6rKEHHpytUX1IYZ6DJniZI9aTk31y2fF5hrHLyAs76eJ97y5g
oldVQSIWUVcj8nQaHaYZnsYA5x/XAUlI5vjF4R1UhKExX1h2cTRsC93OvnJB7u3WOtjYgmsCDSAk
ThOCTxuCt1CpdQR5ue4z75SE41aAU8nrES0g2cb8pUrdLF/LR+sYhxFB2KB6Y3GDr1JZb2jl3ht5
d0QkOGVZfSX/wQYBoGLivAbwkCyazHEQPKXudNChiSPOfplINHBiMfbGl9ZowJKodTf2W8vC9o/5
D9w5AR1qk7Fuxi1mqcnDe6d33jSsh4LbIzdfyqLZA2whvxHuVMhTjTVyRjSCj/l77kc8uR+torzG
K4N3P7C3Wlu/e+K5gxzOSdfs4EKvLERybRbPdZCR3TbPSmDeaLh7fO8mzWrrDbgryYzkmMhGf9iE
gY0ZLlxJZHKvko+Ec0w35jpmHOnExNMHH78joucuKG5hb0BuMO6R44MNNliCkQZg5JNu+Aali18i
No4wOOYe4UDPV5ve9n6GMnowM/KrYPyEUoR2SQJRfNa1eelansN5LW+hHH9r8qi56eIXMw6lwdvD
tDbc44T2ebagn4KbPJQk78wMyiRmR9tp1vAvtj1Ojy4gy9o4myBx8aMwRdBm/1WCYEf0PseV4F3N
Xn6Uh6kEVBDJszeS203BSJKgPk4tn7MkMoCnfMZBfQh5p4B/5WOf7VlIr82+Wy/u2gTZTs7Du6ix
qnWEWrFmKL/8HeKKGCrrBTPlRk/uP4lVouKoNYBv+rnYaG98Dhz/LSrgjOMA1trGkDnuXLs5gARf
AeJ9avAQKQcNzZqN8xjH3Ar0hcEYRnM+eyyKGGm/a4KBZBnIVJnYPLJ1b7K4cEk9EiDKWSYqjNBm
PPKtI1QNvdQmshFYZGii/BFhokLOqbYJELq6La/NwugZsvZDe7gDKgw62XASTXPrJuPTat1Lwga1
qP2tgvE6CayZQYXt0f0QhGTmTF6znFOonN9BHwOgGRuccR2ARnMXdhkpEmxtfmITqeBhWLdrNL+t
0v4D58KtybH5L3wYSGhXk4573ZBZ53VHunPxi/n0miOvKh5ow8QVAK49EdHZVZJSgLk9xKh2kr9r
luVc8s6lSqZdk+pHYFubINDb2ZFbtx0REgqUvXbbK58Ni8sBLe5oA4sbQ+NxitZD3V8q28DxgO/A
8g5y6hmboAYv7JQ22cUjch+v2RBaRR5YT7OGVs/ARxPBpwGdoVQ5TVYI/3EubxqieOtPd8N0D2SD
mSgw1LjVW9r0F6fE0m/jPu3HhF4H/W0m4z0Dwo4Bgv0EtRWqKd5r0DhmRzLHBi4rZHQZ+LSoguEH
omGJP0byAQHBd7AcYa901p88YkBGTPYV/bsPEAft9tLTThAkxfMYTnyB2rWPuU27wcorwrtuO1z3
khA2EBjPxcA+bwwxn9nqrkbOAg7EVavLY4hK2kzeWefoem5e3svG+RauifyD1A0Dl1LTEtlkyjoO
VP9qWMm2dkAOtkvWFZEebTBJ4nXJ5rVu81055mez6Y+0ePAJFuecXo+ZNti2yn7NHY9Nk0uWO/Aj
SP01m+ldGXE5LPEPQ+AFY3+uzZ0VA2KYqFiF/h03xYuIxcWJPk2rIySQubvYiVdNW14i0a5w2O8S
d9ybER7dgEJO4pl88jktEkyScXfF7vI0R+Zeu+q1dcWWEOjaxXdXpt2uweEzjfiGCzf9Yu7+puQK
WiEWM6sMyepCuRqrTQ30sIvCQ4TXu8MxM8j20fU9JBn3UnjqPLJTsFv9PMfTyc28VTsq4oCB+4bA
jGQFUlQWyZsvaK4rhLsMUuRfvzqiWrDrT1NR7jNonwvqrIvVFaWVJpTgC3TqJg/S48BCtclKhqmQ
9h+8IlMMTbc5FDIHtF8eR4fUuCZMAgL1zJX2dwGcQk36Q8TinGclGbiJDHIg1c4OcFo50cEDoeBC
2zMU51xPHjNiOb6EZex5BY3/Qv8zCy95dSWZiYLIi2lgaXVQg3MDfmr2oite+WTz46rbzbA2KA28
tRmYpCnalrN/4gv93njzKiSt5hTBavLtd8euVykzDLPLo4FfUFnq1oLz0zgWs7z8203qLCzvrj0S
KqDVMdjBCJx3vW+vpR1gaQKUrrHjFWZ1EyGwtSV4YXVPkxL7PODuMLLXUmI5hzUEfeZtjOKXvC+O
OnL528JfILcTR+6nP/NdVnP+jJ+Q3VZ/RKDYe52/LWYC++7ytZznDAp5f3eraZsP07ls6mPC5DIQ
ZeD3uNXwo3G6rCbtHBc2w4zVT6UtcYFuDfvruxiA+o7UVIQJeoJzVcsrDcfyGOkP7OAEFUE/8O+o
UMLMdgahqYiIdL890zxII+V8Sw7dJAlM1Ue+3WupIHfogIQWETZzQmzSSMvYsm07veUmFPHgH7LA
Fsn2TWAxttE9Om39pTGB+4E3V1t/zJ5zY+0DLReHFCpMRUtOz7cymceLGOmSHNnWJxEnk12ZO+RX
cEIRH5vFDKK3OeRpswlhqjV/Uz8j3jicfK86DHz3k8ncRKB/IqK9cy8fk7SekWyYqcqn2IL21xG4
lO3KrwauyggGgv1WiuFeFCQl2gF+JrbUhhM4qMI7zQDrIhy2dg51wswZICXw4oANJb3uwjmwe4AL
VDJSfIdjdpjk51wGP5qIILU7OEHLr4hxynD4sZ3k3aa2tSdSQfhjN+p8h/Z9rhJWTTDwzQ7b3xzj
htXly+Lz8GuBXa84Y8V8zszpbHEP5qncGnznCyXXKnCOFngpFc/bMez5p4yWVBn8VxluAGXtZzlv
zcZ7xcC6I9DxNIvqkMn0q0Km7+f+NzxRnNYQ0doaXcvf1G5/joegXvuSMHEF2S+dmumMmW4JAjxP
hbWVWX2L+p7UHIxDItNYO946KhNklx3zjvRRSK2ODz9SR9u8CNbQFV5rwzlirV2PXbWdW+yu2A1w
Cvq8bknRw2OlTvjcxsZ7lfugJDg/Qup8LJb7ZT/th9679TgJqtw5xtD3OHEJC7sEZbEcYkMkO4YZ
DuPiBpcr8rF9GTGdV80Adsz7G4f9q1U0ay8Gbjzw7zcXuFmQbRmznNEEL8sK0fbrY16MH0YWMKg1
FKQMu1LMa8dxcdZHh6SEhe2KjXR87gGSK0IHJN5q1nndhqYadB5j1VjRvnXdTYpTx+BxWJoaL0EE
SAJYI+eFiaSaQsiFS3/G/LLmzy9rd9A5mb3ykTIpjjikWtzRUC74YVfYJ9amg7MommuMV127a7xu
z+5gPQCFSWrnYnSagyPc9XC/LLa/8WCss06Reh7XiADyKYK/NATGQebLx00893RTVIlzzzL3s5wc
Xkx8FGW/7zuxWchsaZu/SuwRwGQwUHS8Cqp1FHCLVILfqL7EFACMfvMIOuMCIIm+iuDQqO63MxCt
nAIbo+fg/DNLlq8dX//RK+gTsBiZ6p2LrEnlAakFiKhDQ84oOAbsyg033qJ7bsGvXcA2PE1YK6SY
DpWM//VWcNBlQq4+Z+AbgidhNpcMt2lKZMZOzJUFDFiHYtt0LYOzffR8nnEtN12a6/tgthvElne2
mjwv8B6SpqPl6s7u/LPp/WctLSircNV1vB8HdwtEAJU03XghT3YQT6XT7YPevpoETcHv5puA09Mw
2pe28zcMRrcQQ3NViYtiqDPxKcjGfA+xwaiZkEXW3a3evBHOOPdti8nWfl6+lqFnEDXyAC3gGxza
dcnNAx3sYePITIAL8ZXFdQnDiVgzYy2mThJBFctqs+dbw0OurPNnYVO5PY+IZjELLzf4JqNZLtnp
nYlVGMMcXhO54yq5Tg0FYp0Tf1CesW4Dc0V0YjMVI6gNOEWslB20dJN+BdIP9zKfro3nrnivHdBj
7jYzeMPw6nkHyw5ZiVN5S34pcKY7BGWOZYWcAycIicHWE2NeegDK9zHWJHyj6VFCxAvAfGUOl0M4
Ezi3thGG8blzdlafHPCj3DmWoc3paY3faA0PnKcJXt3WJJKZvsd2PWzDruAeZ++fGhT/CAy3XmfS
H9Sf5qm+1Jb53dTpX0N5767pfeklHJPP86987m5840grjbUkRt4fNbCzDmYJKNy9FBp5y3q2uMc6
CceIeAYVUcfUmj85WX8bg3Hpx+kyK2p9wdnjAyUDZQ8PzPsfkZdtTQjL2A4Y1MrhZ6rd31VbnJUx
/gsS+9krw4OhBRl5+ZmZTAg40x5qGE+p6C/uPJ4sPxPYKqkbC+l7UxEfH885mSFbEOCUsPMXD4vR
DkuWWZOyr0N6doxLk6PBivFudPnbpFgEBLk6obD6T8rN8AHwCGbl7MzJxmDra4zi0mfOs8byVsBi
cYS+9wU+mKQM70Ehf/l1zT00gzdiRzLZ6thQf2FGYFQs9uxgJA5mS+OA6q6lP/EBAYs82ItnvZyI
Z8tNaGPoHCdkd7rfMuSl2nlWNqEZsM5PcGcuI7vzrMFIbob7uNbs66PqBAOWehLvAr/qEAD/H6yp
wBjNa3RqCUF2/lfjDjlS4pnIlyPnoxNqoBFcK1nSrumIeCNlum8sZG8Xk0iYGj99xgYK7Ahq5IN3
wAYszq3PElaATDuZu4QOI34iae064k+ucpFGS+tkoAJoweN/xgtCq9KnJeEY+xPIZe9cAo1wZ/Oz
bfQe4K9/VGbKYmg23kwV/3WH5KO1AU7nof1eieitCqa/la8OY6VOVWe+1BVVCsrOtxgjblFh7my7
gC8BCU2pg9VSPZCPJkKSfElZ5XdIaEh4ZXod+CydB2y6nOXo2XaGomGPTLBZRpkOOvlwC5w4OQAO
stnUT/66zsiR9yI5tUPJPEsnzFD5//630nUYqIKousURwD41vGnVnTJDPxL0mKGEUNAD2xOT/GMh
qFomsP1YH4p4YaOYe7sprpCj1ylIT5uEmFBIjSA5oZwVw6vK2602je2gx180lHynwiPsWxzg+J60
CXeTwbBJnUMjBY4W785zDEsB5pKiunq4b4F25oeK2op+5sE62VQhLY1KrOXiQyfHc5d29yFI/oSN
nz3VdbSJ/PB3nOHLCSae4RC9sOC+mwHJRstLccfKm5M3744L8L5rHk0QEoWLPzN7ep2Uyrgx28dU
mJesNlmRgss3e7tezwDLEJLq0zS6rwmhFy+bvhIBA4goDjJNSNbb3yvcHqumt8QqMP0VmPR0rceR
QicKBqYSt3LVtuDNFibPdO4j+a8sIZh003FIslNq4nfT1VZzJUe98T3xFJTd3GFV7r4Gpk78Ask/
jrBXpe2jqG2sw9TXcZMMgh24ct7qCX624fxYMeZ2H/BIW1j7QCWf0WiYbLfsGxbC81Rmz4a0Nv3A
7tMe2J7rlxRqCWVSu7btrxkZCtIaR0KUb9oLduw5eCYIlsOWFR0wmoJFNVg6mYfCKza+yQMCDCwO
Xf3oyaaGdK88wWBnP1qkv1i+XJrOuYVEv8YRh2TDT1DO8x/cgq8Wfa0pQgjNVH99YV1DZdyGtt8G
VfrdEMVNUMydFKAJps47jX+vsc26qgJqxElnEeobcMsgcP3hHcUo3iBbevm11MOX9AmKSI/ThesN
3AGR37RY4/NbAJWnrPPvGGju0CVxtoC3ooVh3fhc0w4vxsTSeH8Un/OMasQM87/XbuPAeRYD3QAz
JoA8qN+0W9ZYy/DEQDx9KsbxpMrxNjv+mSbXI3nwX7XvfoVDewS5ipEQ+ExKLDlmyRr2ydVJqveo
gdo0ECiz7fLk+JAjI/xe7dy82sWwjSfgk1nxHjDRxIFJNKcHH9wHLKK8qxrx/aYEBExH/cS9KZ4c
h+OTmWaLkf0m3HllW8iHfO4G29yqsL0Xk/MHutjRMuWLF/ZvmHyXtybk5HICQSM3s272hvShSvdv
gyg+PHJmZcEufs7Ms2zDBDpbZXPlNoujNb8kXfGA/36ZDLFll/zuedECI6NvAUOwX5h//Wn+SYBB
gPr4IzVJzYEgQQhn1jbWGEbJ5xfF+6yg4s14NnAs3Vnwb1l9rq0GJ0kxIt0OwT/gxfNT77qfttXs
woxRumZNSGCKk3wAabkQtHqn/T3V8iOr3e0EtZyd90GP1rHKp31bMKCVdL6FwEAn8B5oEcG3L5Y+
Ezbl7vw6D8abv4A0oIrdaLZkVWacYgCsmG23pUvpCfhborkMhjHt7HSKiMR+sTnR6Ksq1loP/yLl
nFK34SYKfrX0BK7qpP3BHM4urAregqo7dh6W1g4aRIFYzLOl2kU2FmDVYFVA4c4ZJs5DzSrbtjXc
mCzbjiXRB3/ZgCA8vVMs+hBSnxzhf5Cl/hV23YUIEOBmCkhUwQPWtuKHFnIz9j5R0qr4MQfaYP2S
7hNrYh4sItYzuuXdIjB6lc9xhYnQEuEnu4EPzOgumRMD/yNizuSckjE+yRZ/RpVeK1Gd4oRMB5cY
9lv/KGd5AAK1n1NmUL880V2Kv7vr8B+6eBOmcnomZHJqGn+gE0ddA/r+3BZDh6o/8fGcbUKNgzt/
DkXwPlXmpU2QzAyTmV6o9SDKS8qW3PY1xj+vWAfMizj97H2ezMAKIv8zG4bLnJZI6533p9U+AArw
Cv4ov3Um/+nGAdTIrKT5QaCyUaEG9Bvkzs4MyP1GgC/zghDDNA8YwvLftT8chrk8k7ZeoSfdHR1/
jW71Pg79Ke/rRxVRfgffcjWnQlDUYYA/cUduLfMlNgK0Pv9VDuW7Gp31TFvNU13Y703gvA8Rm/3U
WWOqfdQs3Jvcx5JDQIZQohuSKvDXLOO+fNv8oHjvF3TZ8oQl50Or/tlNrTfVBCs9Nuih7jUpkkvD
sU3kI/uTeaDD7UDvlF2TNbUwFznzn7qNm6daCqqiGmoe1KHPy58ae53MUrCh3uvI172DkEGcpAQ4
MPXf7GWvBgYqtjz73FD3sBr5vlAYGQzZ5xAWbB14DPOycXENGULeHcPnDCS0MPUBNT02nzRZSiLe
UInSGZVUpQ/bZlHq6uxt6POv2aRdlTXLV2Q4GIdRWcim/OsnjU5F1jfx/lDDRTWuO+0JsDwXjfXs
Rtmh5hCPO/+lDEqbKD5ZXdvm74zCvksJGPlhSuK4WbsdvIDMDl8sWYPs74d/g4f5dvD2kFxZUnb1
h2nDPHeZooV2rk7Bj2Y37AML3iFfEK/1r8Ru7Vsmu/Zkl35/TkpXrCB4TVtiqfypObvCxOXGQRww
3KWgYvoxInG0XPsga/m7pBXiiV3xTwOcZkVhIHNj7r9IZR1tBcyxtS8MZJjug+5nkOZH6yV3qwGG
oCg/qWOL3wZmD90s2xwmA2CoB3a+3dOcW98Vqa4WMPtT5sdvLfa6ywDEchgjzAx4mzqKzJIOP/4Y
3+zZWbA+UOD4f7Si/hnPF08amW3cSuMyn1d4KS5yzD/V7D2KmP2vRYzbIkmInsM3MEdA6sHzDvTB
+lP3y3ez24CZ2JiMA5jBdWc4h3Joby7BfummpySnWLkZ9P5/e3MT0e9D6e4xtqaPuRfWtrHCE7AS
oEPQHrhHhws1omjPdf0OxPKvmSWf0zi9QSV+pj0JUo9YXg1W8xcb0Sf4lmxHl6Zzsq0seJgqKC+W
bV5xXhyCITQ+6qFc2vsWIrzMfqaI9Qy26PhJ1dOJDzIRVz91jzogdeEqzpnGu4U295iV62Pb8eXi
H5tTOsxM4zKoZt7w1BzPhpSXdrQOSRb+K2u2WzRtbYYRwLGe8AXFgJ7VPJ14O1FYhgIc50jknlm8
GAU+FXx5PgE38PSf2jX3YdADXKh2bLjf5oaETTucQtv9KzK2n6xLKfbIKPxqeKeamvhLCuMwkoSS
piC7lyERwEDaD2dxtxZlhTCmFLQ+62iNxXvsY6HUzVnrilBYjbjQu37KQ9G4dAOWjoGnIfu1nWj7
b8ibu8B1NqoxT6KPny2QpKZinyCMcxiQKAH2ELsZIUpnW3YxjybSronqnizBMhSXweSPB1LVfzqf
fIkYm51nJWCxEoHlNgu6lSQZ7c3Gye+sI8IKaJaJiSJEHGFS6D1ia4kn95WdkSCv1nPE0rCbGBeK
Hz8I92U9vyDnnTG/42GLmTuJRdVjtas791AoBIwsRiaI8ARLfU7oVHAhhoug3pMAICYHnLZliCVL
lvfZx8xszNfe33LSYNocz8gi90npg8PDLMujQ2RAY8ETJNyD5wGrQXXFl+MfkpxOSLx3d/rzbtS4
EQCzq1+5bdwoV65XXkJb1Dz+0nbwaugWXAia3YD1rjDt/cImKIzk79KW6XrqbRjStUvtnnaAKBhG
R1pTrZUMryEoviMQTObK2N6aThCuefT/LabGwK3Xdpj6wl1NlSeOl38JKOnUdi+uJytgKTxY2RBg
cmZRH0Ze/hd7V7TLy8o5RKB9b1NISDePGncV8AsD0BRhCqvOgx+UT2boUdFTXSdt/owxDqZSWxvl
iL+ltA4OoAPhsXyx4++ihWxeA5Dlo43TPvJeeYFysrHRnILxp81bPu/Z/JKX6MFJT+7KrbHpqgmb
S2jBkEkNMgYUjkNGK/tXaY80ASrG+DanDyCA9cfWjnWHW6cn5fZ8ZxpyPMuad0wauNIV9IGiKagx
yqAzCP8Bl/jakhf3NbsZnS3re5PALmrLaiDZQNQCRB6utctkjxfTFL8tw6dzyXdPomPuIpXnNfl1
sN2b9NLPmf+QD+QB6wpc4J4MUNibwRkqB8kBfIZrb0HAtuKBPRuVFREtgy1ah/NJegm1GUlOKATK
kPnq04jzx5tt1F5mwubRhXhZaNqZmrMBBYFOB7QKjHnGKtNRdZCgYt69WD+qmlRx7rrGxkz9n8hq
gE2EafXUuAC2mqnxiM2WjIYj/NlEmu9RZoDi93A7BxVqD8bWoUTX6xLTX3gm2S7SNrasgo1ObUCq
4Vnar/1B1OtAkaBVJmGHvLd+URcM45VJ/KCxSRSg5BQUGSOvLoACWc7McXzvCowSEJccgG6hPFZG
biNhdS0JSUxrqnIjzLzt38py2Yi4oTq0zGSrJoTYC5HPPFbulL1XMawAw8mNQ8EBsxOK37sLtfdg
TTX26g7Btwz9+YLbP6XwEstdO9c85XL0neH/J45oKR1CBwhtmgj8TDYHgs3p1k2GDgMGmaSoAMk4
6D5fG7Wghc5z0CkpZqMcQyKeTFoQt6/D9M30kmlFydDS1cKgMrT4J5oc3Dmd4/HatUQOe1xAy3ch
3HkgvgHP+O2urZkNo5BgHk8be9vCgn3UTdjtlGbKp+KKcFNbBlffye9V/awjKdGlDBXdpqgz+SDx
NM88YXxEkyo/7Lg2bhn50KtVmsO58QyxH9LF+j7SEVM0U/6Ih9R8B8LarwD/5uTbhxJkEhc6mKAI
QGldcFYkOSUbQhMnMXTM/qPwAv8uPQzy0ogojmYSPrYuNMMnrIj6H1IwsmBk8mwbYBNfO6Tscyj4
H5aDvswujlXPKsCb2toKLl05P5sGPhCn+rIS9dxKyh3slGFik3UmgpGm+mXXIQKYLSMR5mYa25p4
6tnveNEld0v3hDZuYxzI5cP19PSal+RSlZRwSer699BhwLNGGW8A67A9t2A/ZybOYgxS435yJUjI
mMG6zafwSbsjj91ORr/4L+79wmMhBfIlSs2CoHWSfVmFUdBjqIK9akjGODQHbVrOI1wQxUcoXY68
IPlsMxzHnSIDpIWRb4w6+zboIJkyTCFGvU+cEaMv7x26bxTA1ybCfDpbFx7sbMIF+PTedu99yOjQ
EErsyeY++cyY69SFDjLgxA0g0jWstQR2y9w1t35o370yeTgu+oaN9mgJ54h95g3gxt9GJy2OoHBj
p1TiYe36BQmR9XpVAfhS+QP/1YHdyXUSxnUYrc+5De+1P3drvywvg5ff5mZxdpg1vaAGXKdyJn2c
3izYNxGfIryY4X40uSJ4JD08p6MJ2eJPZFlwZG97ysDyrXQKw3CACoM+j1uIGxDM6EDhFI0MtHJk
IIeNW+VhHk8rNtOl/rE0IsoYwdVvZ/W3HajeKeZkoRqlv1u21xEmeyZwcjyLxyZMQTjkARJD4OBF
EeNwC+ks48ER3zkYmN2MmyTfBwy42URV8NsK6j+pawarRvCjDDjKI58zu+Kj0+TFbVT1Pha+frJD
8wjhaqk4xQxrlGDUsIoNKYKT7+4op1/c/NfOInaBF5XSNu8C6ITHtgCk2mbyTVItvDbD4NLIEm6B
9DCPuMRGnJgEPZ3cxoBLcuiMPdSQKw+oBrlzXo9BjSc889Gzbfc8OhV+Rghk0qfLynOcb601z0Bo
UICbkaJYXPKXtSffWl5UNxEwycaEOh2Du0gQ22j7X16h6iepfS4hqww2Lt/OjXChFwh7+nIBSjQk
6oKsfa/BJZET0liSKNLo1fIj7rEY8PhcTgqXbVLl+q9zRERtKJaJrCXpYWYESLB1PKVO+2xHUC67
mWShZa5VFL6WaVz8ZlEDgJpgEdZgeu8xLif0rkFZANr9Os8NV2NGbVzuJo9gdP4NvXmOkSk30nCt
C54TCkGz+RQKPmq0TB9d/Kb+yJkQjNWXU4QfM7LCHA5rvmtnvK/gXd0Emd+nQoqArzGUv+eoOwz9
9NzO2S2GSKciwAvVBPKM/QoVwTfL5mgiIUKOzmif+zR6K6ife/Kt4EGS7TAmzOaIOBEhH29rg48J
TB43ff7JWu/NnwgUs+9VjMzJH900GzHUnwV1llhykktptnstKcN29WvroWPp+Fcpw+UNipPfSUCM
WjVGTRl8hBhe+G5O1LEqIowpeQP6PsF1RWsl8u80JbTdTvIrMW3yrYIdUfjbwelCdtF7zhPrYpfm
4nwFWoSxP3fsDUYE/IjBV8Sx304t2ClXvHbxRI87T8cnh7oOHwRAMHVfmSU2kYIO7sf4kEXVPFfc
JZs6ke9+1H/okP7yCZdpiocrXwqaSSqfsqq7wzigKL2PjtRgvE31ROV9EvyM9XL0J9hwBsnAwbv8
09G8a0WxAKzba+AkX+ZonhsJnpNH7pOaQhBi7Z8wH0+m1700Rv1Sdd4XJa+7MsccYZpcwfnsHyac
U4rmpSxodn5Kt1ibtvQMlSLYKHIJxZhSSZh/yrr9HSjozzRZj2n0oN6RU0nek7G8w8Hae6U+iwE2
NkEsum3jP3jN0KOxfaJvpysp2Iqo8UOq4LW0wSQJ2eHycO17lEZ/p5CvEPYOAkCjgabfNqtaNu99
Z3MyifBJCBCnfl+9Mpus8FYDCGkjmubYlqqOcJPqfkazuDUzwHAFG2xtBN6JTzALb4qYwuoNwAf/
aoqLAOfuttXdP/yU3aFuqo05q0sd9AtsnBEiA+zWWt7DZbvoD1hrbKXfA+ZZ2jQJbeUfUWO9SxV+
WFr9HcP5PjQoYqJ+SPBOiJAo23PAa8dkQ5qoAUOw4fGhYJ0FKsVgE4tf3ApoeON6+3a8/k/bjV8q
Da9Wo678gbNDgUMZukdYqayUi21EsW5Z8T0sOuMgqvheGendn/wtxiqSkzEVgA7up6B1XxVdUmHr
n1NjKf/wWbA1GhZ9iXyGYeucOOkh7ozj2I4/Gd4DZ+IN2IdkJUMy7Z5v5Agl/QViOXYLd/6qib43
RnMYacZQrsi5YwOMzIxdHtXyecqJWeGUWXv5Ei9xlsAI5SOiKtl0C36feumYJu5iiOJSFSHXX0kN
beaKN1r4No3Orw37ZKMfr7OBEuil/rlyzHFHrWOAbmR/cAigrarZ5C2asB1WPwMLrd73nrVPajMj
6sTmlUujHdRnwl07dfF7VtiPsGtWYRldRKSmTW5y5iVRRPMG7GsB1MHC6BXjCWzTQu6lrFwwoDPH
7RJMrX5FEc/txlT9Oo+Kr9pJANPVSOBc92jfQ3eOsRyBTLnmJngp1/Lw3DnlrsN1uPJNYABBi4g5
L6ZPE3dlZtcHvSQ6QhfQZJDwZtf8i3FTypdCIK1ZLTuCSpbJfkyLnSe4C8SIMbuKWgq49W9fpqei
LCgjD85TI87UkYJJcfqXkYpzqwc9IhXMw1R9diSUbQHBGnD3EdkZqEhQ/HBBX/x4RhoZEpAwQm6x
Af3ORZ5QDBGFOGYgw6upmJYr9bsRMGmF+SE1zqyg/Qoj40/Qehj8g2e7pwh3Eu+G3z7XVNc9SacB
6eos0p12LpqVhSN4dcX9p/cfR+e15CqyBdEvIgKoAorXFkJeau9eiNMO7z1fP4t5vXNjplstqF25
M1euTk5rSd2tanJ6Fewd3pY315QwHeB4zKtpqSN/xTzumb27tROL8EcPRGiiGbuzeBxLE3T6cqh7
95YBzKT1jxgW0/ld0mLzpLLWjdm+DLWGjSgO89Ud6lnAZlqL7SFWf9w7LUeCpPwiHdM9KLTduETv
cZfei2Y5kW+zN+1U/MbkD7SaniGBwS6hX9eIJO5Q/TEcBMW5JZncduCwZZs8SgSbdjGvZo2nkrDC
RTTtQ1FQQ1qOMW+Pxr7pNTcbLT6izV0D1MtpLdUC5z4r2s8Cc0TslupTC/SPxs1PTanR0EzrHtvm
kgsWcmnbMteYdGzN83AmcewvQG+cjrpbI7fEusZ5Tavwlpm0po0RO6ex4XbaW79k8p+Lphr3ji63
NdcBGdtvcmDTpVR8HKL51ZrCe0GompUToHmjfbGjcW8Z8w8plvc8hjjn2uJ74oJFAawCRjzzja24
WWUOb9veHPG+NDqdptzNPDMX91SrUMLh0FsRGMt0R/LzaMzpgxDjchdN1ceq0U99+gr2k/bZ+VSz
wvcy5ExzcIH5oS/WipCMKdmMTO4FS7/z5uCHcBTTt9voZ7t17ipKIgaHzT5bngdhja/0s7+zMdur
EZSOOaoccLqBv0536q/c7h/tMX4eFqsBKeoY1M+xD3uO0gqy8kB0s3YdudNCPC0BtpjFOgkDbzxz
SLjvwGFWrbO1+TeQB6AemFN+U/EUDXf6IK88kx67VB0THfrK1G8GPFF1EHaaZxuLiaG0jvK3aUna
P0NbCRDpPo9iLiZ4HB8nULrVoFMvqLFJ7zattGAfDbqgaSewwmsIlPMv5pt8B9TyxR1pP6xNhb0p
dz+cOR1el5Ttasfa7bJMTum3NssCrTQrX0p+lBb+Ik45fBvzrD5MbeI6wcTCfMCdDiBQnER+mROo
Fm9m7kKr5L0h/saMBEFm7VvwTGWSbdbFuq6yI33olzWw09PuZWFuD6zp3g67c7Qs+yAwgb9HU3qY
OoxyXYrzWkQnhqNLFiwnTQRrU9JeiNe2ZezDZsW9nVTEPOJ+qp8iVzKDkUXn/nkoJUVnqXWMguWb
POPRtsNnw2i9DrgGs9LWmXEjDALH7gp1oljZIfURQj6T+D97XgYB1DPK/chKgbJ0Qt7XGsBNWpiz
5CSQNont+7or7m1CWBIbBEBrLyvNc07fwGTV8D3LnWkVF82oPkIQEaCVTibg3CynjKKX724t1tqM
O3iYP2Oi3QO7OE5a68siO0kcgVhGTksL6CfRFMVeCy0neEsrSuxhWOiTyyc8AF7KfHQSzGTxFs7z
ScEgUhZt4YSQGTL/aZz3Fu6puLYf6z4/Rk18xLK8XaD02hQB1UPjjTZfnElUyFTEpaty31MipKV0
kNkxHH6+8kkvPdIfR+XGz13h8vliyQHi01f9Zx1Zuwp8uQQPn7nEDrKDxTauGYPDMJpblnF72T+n
SXZWgPIAeftWZh1aWsBcLT03Ds0DHfrtiF1A5d0jtaQe22NPTxXfmXnhYzQvGX21isDUYhMmmcHZ
McriDfqbhO27iQHrC709j6lSazu2JNGNelVyAPq/LAovpmvRDu5+pVbwkij5LxiA4fBtwCVZnWyz
uzSdTUFm+qhG19ooEQQfocZtuiOS6dkoTt5QafWWlCvg+3zRdjpkgg0G3+wqpNNeolSHQl6Z72Lo
fusYVL6x/pyxjbcrHrHAsIIdu8IbU3JlOMLcvrgOQ0YthHnBnCFRN/iexbuOUnFp3KdUq+YaM386
tI9KgOGKLPADibEpgrC8OQZ7ujyuEU30Eh6J9UN+FkvozLcYI9QfBRk+np97x6D/1QxxlBn+FNN+
q9qXZgn4Vq1599DXhxFAirm3uvYgihCqSGjvFyLrkJh3SWmezNDZ0XMONKx7Xz8xaspeAj08uf3k
p2lDg00BXhW7BsVw4Xl2hj1qM8oUd1BW4myXSjJ3lH+ayWUIFfIiFdYNKaPGwOIc0B0csTUc2ivG
Q9ym+b7mite56lLrLG9GUb3asY1gYn+wv79Y47IqKeqHa5ifNvjRwhDupF1W4EDlrQurz162XsRV
dDNk8sGWmE0q8oWUYpX/DC2XHODkOqBR0Oozw/k0Ysz3ZVa9dnL4w/JFNJXvkAjyTysUN1Ss57ph
l10iyRup187FIayHPf4RrJRU/uTixZWwuFssFkC09tnaHNSl2nHuwSv0OXdvPh4G/hEbYDre1EjJ
XBD7gJjgfZm0KiTJfdZ2iFfN9Ngu1X4kS7epgxToZQoppn8bu+neaZxDV7t0jmhP+iLpMfvsk4Ug
Qn1znPpV1tbRLgiz9tSTVYIWNLEjEj/eZSH1o7Z5Tw4A1y2XH3Y8SyFuIkoPvQRrZbsBqego3/Zd
cOIKRBWMviV/cYypOe4a7bNZ07kkmnhovyt98DKzhR+M+5GWovbemtWjmypYKJ166acmxDmXPiHe
4HNc+YMcNoeiXrEZ+p/Koc7Z5SlEl0fnqHktwn86t1m6HZr8Furcweccq0l0HcA96bDpkrlke1R4
KwWTv/pv4lbgPyAYFPapDWquT+pXq5vPso6+7IiVKS6icDJ4Wof7ki9bGxBNdsd93i5f8PB3YPVh
OdiM8WQ3c7e+GjpR3qKlAQ58R/5h19hz6FjXoMVwrtMWITGKGtt4dvymSt6mGaC2wI4bZV5vaXxo
3b7SMtpszSezDPhucd9JJhI5uXtomIOtITg0AwWGZta+DAsVvSo62UX4E0UUTjTEJSKIoF18FlyN
bMA7E8SN2KRVqB1hwZS/NV1kZMKJ7iQpLMbQRCHEZ0IV5Fbgi6iscWug3Af9smHcZ+3QMycw2bT2
N7bRQ+jORzNj4Fyqr3SmYoT8cKpTD1g5Rwu6nm7MO96N750kfhS2O6uNDhqVtxLTTTzEX0UPuR6+
Tw+y0FbDLoXvwU5vMwy8CJ3GZ9jA4Q272moQaocHm1khx8OCzr2xtZ4ek+G5SqMd/KzVBfucO4VG
hzW7k0D4E2t4XecuoiX+NBePTmsdyGftAkq4WpP2hlA89YvzLDrrZVbtQQ7NcUiG+8zghp6YUFUB
jIjwivOr2uAPwxYkzjTErU1/d7OyZ14+AKm76FnLQF8YOH/nZdybpLpDmzyWIRbADVXzZZnNDsfK
iWXZRluN0fAiRPoYUfNrL909D7uviuw618ltCMLzsiBLZ1MKoSLD5zvACy5+epk+tLwekzTeZan5
PSb2rsjKswFs3SDU7cQBSTBR3ELX+MujahvBFM8W99k2op3ejl/JWL8Naf8sVfdryYE1WnKD6gZj
MSy/h0T4JiB7Xn/bnrL5LMS14dr+PFGWA3KPFX3xQG0iBtAOgiP21nTItnMRvWSLA7mF0gdaLked
awdYESMsVi4a+9S4if+1Aldym2sXw5q4JHDJnrXEgD6TeqaUp7BVMSluWkaHH16gO9suISMADKOg
SS75o8G5j2PilhgZ8eDGM4ry3+BCMXNmxcEdXpHfLhOoLMVGfopdcsekAoZ+C9LglmZ8CrM1fUSM
CENbmwiUzJc9t+a2QiTQWETEibPF40nZBVZ9Je33EUHChjuPsgDpK+pvtcvVbrSPgAI2FniwBN10
KuMXFX0strvXY5oNivYmUuHFotjFNYq0gGuclU/CmI+hMR4ZJ18WR7yUtD4EfX0ItWYriBc5mX1Z
CXW5eB+UYmmWbtsioPZE7lVmXbXB9mkS+YWHvCnbZKEtHHnQdvuvubNP2EVAo6ftudTlC7DvP4Na
LBm1DKZCfxNAzhuRP7DvvaaJgREqB8lpVdV9SH2eNvSXeKZXKMfc2RJ1DeddCU0rCYwLTX5+GSxX
qRIgouF7zlNO7QL7RGZhwdXKkdQFSWfb2u0urPRNX81cn6Yj+OKTkuKdVcixVPZXHVIOUtGoV8Jw
0JT7Ksdsr83tm4yih8Wu792qnBHnNZhFnKj2SNXyUliHCnkbtP237tDkaJk4vJPPFpKRpiVnUNcY
TVwckfJngajcrO6VAGqFRXGfyF/VGjALon3rhheNOqm2GqF0zHkMTJSj2JT1s0PZXU0Ld26kz+zx
qEiW75FmePOuiDHsZVy82M5ihwABBXZSxBR6dpeayCVOsINK6eOJcoRrntJQAYYaje9ST1/caMFn
al5bdyBE1J3ZOQd3jZ17tcM2Qdk3xxVPSRf8I/txx5xy6DCljM1fmK+SEOXPzkyICqm/fkiIP868
h/v8s4QBaWNoqNnl6sTK1NLssGBs7JYgIQ5AoOBIyPM+HeVHP6+572Ej6h+KfnemBIVMamKo26Pb
NYfKma9NRxRplvndwiJpmPjGKtCDdYI3CJB2khGUaem6tE3CtXwK9XzBRczkBrOO1sqgh34xExvt
nkJismHfHbLC8B0Wt1pqIb7qF5kLz2xB5dGPVk1wPKnQq/Ttkp/S0sQ+jy6aHJbp2ZHvlkDThk8b
V/w/HxPVb4oOqga+47jl3tNj/rO4MxvmRgvJaGW4JV000KA5mLnjKf45S9dd2ZN2dIEV9ADepD/g
9xCN2iIsnJ008XWtPzYx9/RirTFN0HxCIqxAfoAUz769Ni0CAbLZCXVrxEkzX3W938ywc6wOi7NT
fnZUpLn9sKXIHaoMagXdt1H4x6YatMvrwHWOc9z7P8g4EQQz5d5MEkxj9OvQH5BRwtqZBXCKyi/R
6O0huRO92mALvLDY3nAx3gwGYUbX2DfwJt35BHjFL0rW04nw7OU1qZDMYoMzzfK1qNxJK4Sd1Bxa
XgVEL4gLLF6EHpe14mmAMRDAdRmBKlh4zQQ/QU27GUZqfzDSk+2mp8DoIGP5bu7y/tOpKIOFRCo8
KljzgSOblNgDd/ITUldJuC2nWxTPbALSqzkRfJfEx8gjl/fcyR+YG1eWKk4Xiy07eMICsETIzrYs
vJkSM92i9WGghag4NBwpGtfXhHAu0euUts7isyRy3OIQnGibmPOzq7JTu5wGiBE6XyMFhh2x6KNY
bK4KWDeAIyJZ8kqgMX6h7wVLluFFM9VUAeBOfzFn2nhC2TPbWoqCUkUDaD+ap4wNOb52i7WT3QHa
MxgkAZdamJ4CsL149wh1sRXIGjaLYUCRmytyXH7sVFBUav1IGHjcKgFfw5ozVJhmNE69Phu7YUSZ
UEZXHLVxzOGxEXwjJR4v30FkUhtnAkOjgzZaX4khspZGuU+ou0gfE2AEh2od/jIm3V6T+C4Uyz42
NycnjPl9+wvZ1T160lp9g+MkesWJw220vUnQDysPM2y4fOilR9s9lYgRD9P6jbNOReKPFSXwkbNN
WgVbWH/u2+olDgRh85ZocLpLsJpOFXh8mR3iaNoy0J1b2mZGO4BJBoMTjx60fD1b+SsY90xYsgwV
1ayTR5CcBpDMYV+nMn5QlXkgKXuHgm1i0Z1wkA34dfh67Ngtbsjd+Ia27+rT7PTQoF+HGXYpEIGC
4qZehH8lhVU9UwyM0dcG0y7TBVB9WEG4mcyiIdJIcazqHm1peW7W+vF8wcOz0ambLNv6q8FsF+bh
3oCbBhkgeKxNHrK8wiZKWSbma4+M+9GKh4c2/bUX6z5ssdERvkV0DrdVJPa2SW6PkGoYMbDg7yAV
c3Iswgod74OBHlKozDKBz5RUW2kuHxbVXnXqPGKG86bmE+6rp3FPEWHj13W9d+X4MzL3svCleo4Y
+AxZEbEoxSIm9eSUANxy9exmovc4mBltHJRKb09tjDcB4CG/1MHNFESXZov/a6NH9aMxUzOcjQ8Z
cZyUJKde/ZL+9Jhmtyn53GlRhMqfclowKOBG17tYLidEXJ+qTOzGyN3F7UzVRQ1bo3+slIF1gDLt
Kb0aonlxQFjxQN6F6w9AmpYNnI/bFA6bAbOa399p7mwqxcJcR2rNDlmanzgn/8JU3umUhUoIeBqO
K9CRZ0mFSGcmu2n6SCgSLmMS1HXxmBCFYUO30yLJ+rHetP3wJaHTRBCzI7aQ0qpwEoFEYZHQI3lb
dH7m/Ou7Tr9Pm+lsauUJzMUdVxm/06HyI2f23JEdAMCccJu0y89RMmIYXddS1R2X1c3ozt+qaj6n
cEDcr0AbkJ4LcFHpit1AuhHFU0OnWwfocuL6ncYNVaLhPjGjf6gLXlcXpxFVzOScchKELholeflJ
2CWN9RHbfyUTMK6cg8HjgeVgLSTDKP9WF580edzFVKmKNU4RVlub+4JJ+RMZBmq+EvoCOMZ55YPY
9rPkQU2c4imehLi4ucq8BiJ6AGmyj5duH9bZJkS848vyHrVnGKf7LkIp0vKnmL6onvPZZQnRUCsV
CfBRiUBtXe4yGAzgWtFHLRoW4Lkl+gGIyN/swlDUYNAuvPeX+QBS9K6LPszxsQAa2i/hrwVxQnZY
QpF/ppRPErIEv0wK0udfMN1bdvXWGoCKYuUFsfG4qCt3Y7PAA9Z1B50mEM0x3zp3pJIEcpkEcA38
sAW1N0rnRo/XFalpL2K2dWP3MsnIE1W37azmTotRq3ZJD9FOLBdbBPcuMtIMoTAdx9tUDBceLGp2
+K714w4m623GW1YzP+q8cZLxXNLWOS+TJ+ghd5tzZ4PUIJkAyElq/SWktM2AttRpa+GxRW58HTqq
16aqjkan/Kjc62YAzWo6dhgAXIHWtR5otK1iLgKHoW8DTIbLyJ9u/kiN/joJ5yoly3cFQlPIp942
f1US7kI2OZgENiVnE5aATZ7N2541kmu3sARpvR4PcXON8GXrzXP/P2OfrsZ1auI0EAQWZkLhUDEP
TUCldXLf84ZfnOA6BMZDzrA70hMjF2gR6U8U0x8I9nGMqy0bmu1MMSRzGeVcv5V+nvl5xQIkhma2
lnyEAy9UUNbbr+kSAeTXqnKGzyDeVQ38u6o1P1jUA58KFEV+dgxhNsm7DTBNEzMKIUj652rf4chE
/q3GB0BKwSnumYhk6zY3Qw6sTFCVX81OaFsLkNT6WtAPba5Yg9CVxZXMxmroxvWtp0jlQ+tnVJvw
czYA4CxmQ3R9RCDgP0hTN/FaH7og33Xpaiy9UzpEsnxsIHhonDCdW3NwhxRpFB3ZDlurMcIoOgQi
3HH0wXSaRfk7llrbgELyCy3m5ILTmIefIWQC6KqTVfM52k+rBwqD4G7RzJ/STmmyaT0Vj7+cmF7d
vDXBGp2UgHZjj4ahN4CVYKPlQ679P7VgnZ73aCgEXKddTs2mpOlFd5pjwjgzjrArJN/G4ps9PDnK
n5pmNC4Egd7ypyGZHqavHM6JnP1YOe8RffAZZEEHytaECL8ygDLmixnPR0goLJ69ST8SZYO67e7C
xPQYgLgcPAcuaxo923RlsMvq6Njm3WGoJ27ca7v0sUIgSoAq1M2vUTkX03hN6g+iCFsZQvHuMz/j
5RaUIXs66OztnctQ1A0UIPf/DBrPWxzTaEtIHnS8cHU0hxcHzJzj2B8uVEfTpcetXTxr3aE50IMT
DB31qSTxn6zzXp6dOsNhC8ffCidtLVABGhM+a75tMQ72DWZ66gU1t3mz62thmPu8cx9i+6Mz/rqG
kDYOD1BpUSyeFRlep+MUogLGppYbTWVIXWLCZ2V+96J4waWwdUzqrih69yrtNSmYVQQtwdOqxDLi
VMOuBLVrp/DFYJHlZX4/taEfLq9ojoeg4DFWcNvcF+iNfulAHSy7fzInjd5WiJdWgFGbAhXsehY3
/4lnZKlb7hp4zZzGa83ya4Je2uqVR4uIlw/DdgA8ivBhs+mFq7TRaQG1rdwrdWudullbDccqeQ+7
5AqLcT/So2HOxZaL89dSTA9LFr7qc3Gr6n+O8VGZn23b+gWHO0YgzJ/tQxZEGOpuAw+BBVAnq4c/
13Afxq72x1ihhRHiqzaNZX24dfBC5dVdyuhTjGRXOuWBLX9APnEkRWG9sdOShI7r9rnRgjMPNu1V
VMBTbZ3iAJd2YG+x/T70U3gY0F1qu3zlCXxSfDWIST9OunodEe0RnU4GAk8vaZWIC98M03ektXt7
wcZPAsN2IPBp5pM9zieNZt9cVNz5bNLu+hek+A99Yc6Lli98yBsZsGyt2wMosSvvkjddL85xPl1J
ot4G880uuzN+1iuEwG032Du9b85z3+wDN7mkwF5offzoIaebQDJDFpY2YJ0p+ImZ/GWhfFe8TG66
DUaxXcLIT1hclusyTvL+hRKvxAstG54GrVFb93Oqgl85oXHynvjnUmZXsapa2Ker6N0wOy9lF8BV
ADdo5EU2nR8xViMyHMSGh5kmQjm8qMDwI6PfYqX3axAYOSyGCav3YK3odDZhFUEXwpPLnD3WcKjj
EfWePafCb5aXznOC+qTQ7yftdUqXVyunxnnR9vydHjRhP1uaurTEWIAKkWV+XEoTuRpDESYHip0x
GqJUNfavcp/N5rsePqk77roXl9/bQVEIga87KC9kZcjOLneFTtKpHXsPpXdXVSfd/LK4Tgw58HyS
By5zaMBxBX7Gl3GzNRra4lT+VxVniyhx3Nn/rzSzyTnW02OZYl0PJH7YEP1CN6Fs6OfOav061x4J
E90a2JoLAc4cNpLDNyL8XgwmWyc7RAwxWWTusrjGHYZGt9gbeKFuaO06Vgy9oR+CRt/K7mpT19sJ
zj9kY2fm8YZXYg3VsdR77Nw20cHpOCeUOWop9G+uH2QirDLxzLXCnsALT+FuLll2J9EhlW8YmQ7z
/2q+8CPYkbjFYWLxH++MH5vjnrXMXZU0+2YBLWFl27QoT9YKvuO1VyyH2MlwCai/tUIvaqTccAf0
TPEWJW9EiLcz6d9IQq3EVMdMf140Grfj6NEpcfViudLkQyOSh8zGhAYRmDDfBpvSZs5Hjq7xoM/V
T0i8102ms1OQV+Vm6GXJPfrXoRT5aeFepBpirE37SJpuOzbxawmifaQPYeaO2p7N4oDbuKR2Ip9c
UIy3ejqFZrtjz3Ks6oq2FH0PtIbWCa37gMJ/tFJuLP3W7SxCkNAkcUefG+LY+V9dsOOWTzPvxXk+
O8mxGT5ZYw0L2BxInahZMY6oFb8/fS8N162yv7f0doumT+Ym2i3ND53bfoaJKbGc07iijkYqmVu8
JsO10+6b4cNtqVLFYuou56gvqJtqoJuOVKYuByVgcps7tPSaHaZ2plui49OsRtY8RuLNfcS3Y9+7
55SGeAlTJ44qjMfZh7BPIn0d0unsBrbnVs2uMsfdUF1hpBLvMvDa6TvCoUAjjwOpFPAkbf4u3W4z
M0UbOWMWsbnph7j5aUxt+gMiGNLhQ5jN+1kFB1UbbwnuDpu+9c7h3QE0TwbnIfwtIrTI9Xh08ILv
9CHeZovcuKK8C6YXxSOt3waScA7yXZzsYrQmNAxPKMZRdc3SbxPMHT56j6XsHTH7XdGcde1cWd6o
Ls3CbJIfHT4z9z4H1Wf8AFuR5m1JfmbxGHZvJIS3FXuYiBV/tjwJoGGaaR9KzMpWQF/YiyVf+/LZ
Mp7TSfMK48eKbhWesMrdG81XvDoD5UD9M8G64C8HsdhYgKPxjGvdblnY4fBTkRvcTIrWDvvexWUp
55m+asQMLlGreCEHd+PSpsf69S4Kzwzed4b+lTTvRfsX2/dYOpt6Pw/4X8vnckBurS55/ViYcPT5
qebXKf7OA+OkqHaJS5JbbXTJyvoe19tzMvWveeV6ecAGLvyt171XMO4EF6e07K+F/i8SDw3lm6w7
CV/Rx6o/iVI7VoYB3G5m0nP7vvCZUtL7ZKzwHi7Wq+0gcnNFA9bK/1J16aOpR1cMzvZdQ6dmnvPa
6SqqD0obulmFEmXT5+6JqYRW1EAeIHyGlz4tQiYnWpRzMmmkTr5tym+3Ue5AVaq0wMfuqG0VzbbX
okS0VDqjRJ5n4oCPKL+rs1z349yOdk2NEliCmvMXeyakpvKSKAYR2Pq7jJd4VQYD614bzPR7ysZf
nDnFd1lhDaafyf4Hy8oCMgBh2KWvU4sZOIllVd/clij+coFJqkL7mqasApcF2FYAboOBv6R+MTkE
3T5GdbT0k8qo65xAKMIBNlmQmVNGv47ltbDwR37lSN1PaejZBN2WmL8Rhsk8fyn4cwl5XVtp8BvT
H5oepanWZOM2YeTUwUM1q49hbndpqsjBabdVdGvTW2uoi4FvTWiSzpxHMpCUkyFiEdZOjeI8lHTc
pBnxNGZmMjptfhOt8gvtp0SeaNANWus2/n9fOdXz5zx8YkXaDPBgi4mFFSHvrkEfTvG+TOkayKDH
N/gpUcxs5uiR6YCyZY5nr6JnqEUMBORKfbUnF5INfMk66uYD/afu3itE3hl2qAO4idiE3wKNacI/
bAHbpnbPXUqksIACmOsMWBO8MY61YAXu8oxNvCad3tyVMkA5QH5O0eCbKL5GwH+XAd1OYLmYJ39R
VMnSVK3RSD0Rxi5L4rstGiQeu2ju7kGTcTqqaqfl84V+p0M8M51zubTUtGNTdsjR/J+XQeQX6jBv
nTt94f1ejkqT8F6bbzusbxFIPPaje03XhzszyQ9WQy1ECSpdyow/qnzkY/uVNhVextwd8qHt7iyn
vnZYSFJZ8krPzV075e9TbL+KidKQKgDQQwi2Nt7jljdcarrkZ62XZRLETWg5icJjYk9HvbWPJtRJ
jhp1Fgrfc7ew/C2NfxkdAa0u96Oot4ZTw9/nJjCl33FDP83gMJUsy1eSq7Ml3b/enAC/Fjg0YPzg
3JpJjEj6O+ReCvFjlwWMT5wjLJLM4UlvCcFhm81jnVlyxXnImDLm8gvp4WZo2n4Bq4I3/rfTZ0So
NnpbuKNr47KTpBbaXveHulzdtbR/DN+zSojuD48Vu2CS3ptYGDjZgjecKf6EcKXH4xth9C8RAxxN
GD/KEUrKwp7RaF5ti2ewo+cYd/aXlOFDZ2qPXBs9y+ou5Rz6Sur3KG8m3z4Qr5HkGltJ573KHDjk
6qQ35O24GKGwgRXJToswjrXRfqpJcOs096roXhh4fYvce0KLx5zsSVJeG0mFpEU93BBf83KBxY2j
xcC7zScEriqawaQCABJYthN9k9EUUq1Ff4CkfW0ENdi/mwreVDhtK725hhOfoWOjnnDk89FZpgaF
Jdra46tjox9q4mVA+ukgOmRteRppV6nn56intnKFRhu441ax1aD0oYt4P+cud2xMXTXN041x0VTs
LwtRRsaiTIckHUHTY91NbcxeKnp5yamzK18rWvedzBntys0UppfaRJirNIIJsla/6xyuiJ/Yc7Mv
i9CHz/3UmWvu4r0slt8E7lQZ0AiIl6+SxfvMi14uNa7uikx+zcge+slg0jxIdKrmfmsgR+JeR7Y8
DrrxHs7k/3PjsRuDsyN7P3eDp6TmdmBxnHPBn8YPIdQpDsXJBUaXSwOX2OyezE7uaj3ZJrX91C0W
uyIkpYodhZEflBzZzE7LKa4oh+7QlkuTeNniLQUYAitpbiUYQndxOFimO1xUe5OuJeBlOPspOnBa
EMiGx7iNN4S+sw4c6tBcTGg9U2lxgXM264g4t9BZW7jpQVvuOF62uYmkOIb2KWCVxMsw/I6i5JRr
310+s1Tp7zuqR1w0U2P+0lvjEg0BZJThMso3NlykpMbd3EX/YlOcVGB+Dm224xbLnQJzf/szgCf2
YTxtF1N+yjF+FKBnNWq1bX0hyAbqKDcyP+zp2Y7y8nkW2ftMJH3s1owMpdx1WXlsjag3cyjrpEEx
ZX1WDzAGcPg2q4dxGvcdYxtpgtclhhQHT360OLGQbahooZArxd47e1yCYasbW0GxzFC5vjTpi4yA
ZIVvOjVM7NYRNoYvl8fdEcWJl8QhwfOip9CbjejF5Mm1jPYi6JnhFEElvetp0NRB5QFEOfZUtDhp
BtSYe4a5DsbjQ6XRWhJk28oOTzhBLlLdj2F5oSvaE2n9amvqWAx0GGkOl9IK9XaCt6QdOmH4gQ62
Hfo0BtoQ706/LxeuyGo5JyL66RdaTPP2bcKwQOr2bjEM6puaF/g8xK3Dv9y2DtQWEiiUqM7JNqzD
B5I1j2Q/Hpc6+RdQo1WBR57m3xjtgpwq6NjkGIboSXC3cRuCp843fc+KNftpDWq2cGAbqCIIhOQG
rQdgPrALeLpylm+yhYNLz7g2ObvQCo/RyLIB6AqVlz8qdr4Kh0E/IXA14LJAHws2cZ5dLf1JUSqq
AHhXQ7d1+J3kSNWsAPhazKfc5CrhtIdQZHtDDDdha1vJ8Zt1ah9lH9oCbFsred/MuIvMjVQWdT/T
nlKYQ2/nSErO19r5MIO0ht1CFkoB94wv0Au+I6wHEvxNJYLjsqYBaq3fwLQ5oTQCaTcPUWEhNP4J
WixSZhAH5QIHKC+dZfGU5X6b5vAWGc/tlO616NkoRmSgzmsM9wZQ/lHWxc/oAqdA3aBwsPqKpXma
m3m/hNMpL8ffXAVf/yuVRveUGZrXjNYe3w/ZTZc6IoacDG0+lC95xl6Cu2UwoD3q4FDDNVVfwAYY
3xw261ViY6vHz9ApJIWOUgnT3c7APlUX0+GJdh+pQ2EX+8GmzGNgJpfguTrjccZeVzKajGn0IC3C
grimWjyyLubbSdMfsv9IO5Mlx5Esy/5KSq4T0piHlq5eEAQ4G20euIGYubljnmd8fR9EV5Wb01lO
kcjcZUaGqAFUVai+d++5jXfyyKgtLfFWIT9gqAOasm3rgDPk0Kze8GaJutFmBPzCFzDy6PRlwgbx
HUU2iegyP0NvFGNSaJPZGUlKzY84qT4FEVJW1OwKoXHLCoGoT46Ewgz2MJXjGFnXpKgKWHsJG1sO
Sr72udi1RcpfSaOji7bdcAeTa9uD0MIyrmDeRTfkhIQeotNeEmx/rIgSCUnekmXCxINkHxK31EDQ
UdJyXFQlTh0zsH0f5Oto3jGhVkpOZJdeu+RPOSjEn0pJof7vo0ufgfq4Hj3q3amMJontc86TIVMg
mtpH2u8sbtkuxvCpoyFCbsw6hDEh4gqK+MKNDagRVSNXiOseLVkFVlCbCZtMatBE3MZ6i1hK9Y9D
0mz9pLQRkB78XHXMrj7GFG/jxHAzAiYa2pN1FN4MnGlbvEG6EHBknHYep9S5/E9m1kNCbnHV+895
i0c97sZ9L8cgV4QbJescEi1qcBpRzczAW8IOLxiPYs05HhzfXRzB8rIiHmHcThhX/UBfV930Bv6T
TKHgoBkYMsDbNoZ66NHcR9SjpVy58/hwe5a36meSandjBYQjYEIQItVp8ttWAHws4a8VZ0UXtJix
qr/HfneILGoJDd9BGCfcgD0wcCTMJlhNg+xOU4XtBIprIcykQ9iFHIhA81GYnVOEQ/LKRhSlMbmZ
6btRNOtA0rYeuJ4opY0yYQQt5ggLDXizd+wwmcUTdispajaWmixVczoEo7Dq5fRYku5ihT2lZDKK
FHBpERpub1KOuFUek4r8Nim/KYYfRpM4onoXlICJsC6aKpXyDpGC8R436j7g4hchZc9F0iQrUovL
bpOmmpuCWB7jb8aADS0Q3WRUn0MTXBzcKWR+NIK5YUTCC7rAB49+kBlqj4qC3kwRnpohcA2ruOk0
6SjqGEnNN+SNN/3UUfEJNI5fkJ2woI3LvubLN1UPYURs8RjyVaMOjzI0CNnwDDQgele9+CktvxEp
q92yQVM38w9ZGIJXm5PmggMKAdsTuKoQ85UTWJ4XHtBC6a7ss/2Ic39Ua/bC52qkeI10lYwqhPY0
cjCdiolnm/J8YOfjgJ5DoLDBtkbTez0qn3I42ikvq9VoLmqY9+YOqIb/TKEDAbBr0aWRKxvdVuq1
fSlOe0CzKyWxbgYMz7qpcbjRmSeDCtLUECneqE4KZw7MzBak/2rAao0gEWFZSYxQv42NzK2L0KnE
8EUrhmexADmo8R4IZuMqLLE2/fuGtPRWvKuiN62na2y9+BQ2R73a5ZF0XzSaSgNEf/CkAneD5L33
FYwdY2qeY+rjHuoUOQVeMSF6XAVJmj9DHaJCo4uvchfeyhj2Fii6PmsrCKnyEm8eZ81NonrrFNIA
B/L9VFcHddQtUH2ik+f9Lp3oq+GgWojBE9dzugb4iLmJmzpCz7q4D1VlU6jQYChXiYYIDZ/JnRiP
+P4R71BDaNXiYCTCvWmRtYsySwQ3Vif+02hIO0X2HFnHcT2SGysk7Ozkocf8b2xaQ5PtzDFZ6+DY
vaIt6WjCrMuVuVsduYWJ3WMW8Rd+cm/QMB9y+WDS7O2K95EWf1pNgAJIm6xmBS5lMXV06OGsA5VT
oCwdmkg5KKSYgyx5zD2s8lKrA+qp40WPISXXpX3O3+qPk6snDehpdgJvnsp8xsq6RLw1uAVnkIIY
aQH9si6pO2Au9wkLRLeSp8RrOalRakoNDh/D4PbxuIzrdmWUk1vTEilTlTWQrntkI8iHt344rvxJ
+mhFXrc4VraYvmuB/6LJ5vdaHu+8EPtvFS+BUh9BBN3gP90FUfDoBT70dQFhb0GBAwt+3tzWFkVH
/9P3uVW24YthiXyoxHvFxDni8X/1XcPE6j3QaybzSUuqEfuDT/3COJCCsLEKeptBd1cDzCv9ZGNW
QK4rKfvw2+DdH8HekWiymEqJfOoMdgUAhoQMe4R9YSa/g+X5UIfOrWXrqUvHXSWheVBKaO4iXHBN
eFeB/yHWCN76PHsKDXmHkx4YwnsKqFDneAHOg6aetcY9toEHQmkb/x0LVfVU1+Mrn5otQpm5Z9+K
T61fO5oi33QmaEfU2bWA+JnTW93nt12THqvZ2dDHD2pYIlIbbCFMV0N/T69uAOwdJm6VcNvEPqij
64euLCQVPH+DiyBwdST2BokLaDA47ORJdKyF7Lnu0XTLxoy8LkO4eTltYs4tqJqOrR7dIdzCM4Ke
NtZFkGBFt7cAEAAduyf4cmfya3m69FkTn1aj89Uab6EHEKc7mtyhEndrrG0yReH+vRW6t7BpP4jR
3I5q+VAFnKK7hs6t1JMRAGxNgkybGyRuiB0HPMXbDVJC7KBmEJKi3ygjzZx2UE5Qb2BixPt8bhDB
RHo3czS0QUEpMygpxfjzjFNl+CqKIBAwAAjR90OUtb75FgDq5J/RN5zbb9rswp2QfyEUJtZHa3By
5PVHpJPQO6fIqVTtY4hifs0VWuiLxwnJOe9KPSVGUC1NDKboNOWnXEqPYxufgkakyI5sbpHA0598
5Gc9LCu/evNMC0y6V520yrJsQ9aWQtqg2Qi7BeJalRUjAQzBkAbmZwcA/RXZLylIPtAS4rKslUVO
BeRFeevXPZ9mCxqgYkXHNvf3liXsGlP47CENLf1s+shkQLAtTX2tTr8LVv5Qe9r3ERDIRCt+8OFt
qGp6GlqdhLkUuneq0crTBMy0UgqvOdW4SWvpsFfG+lRokMlRhrd2Cjh74Hw3GOrtoBd3gpn2fGug
1WM9I7Vn9ogLXRDi6mvAs7PTrpNQmw0QZbntRYXcP8IZ5zKBU4T5GnKWQs87mkUmyHkhHgGKTy0j
X4YxvDck61XDrTLz76GxwAnOen2TkJeBUB49pDcYL6MqkClY8WqqOyPok9eurTgt15J/X7T8BEMZ
PfVm89IS1Kh2tfYGNkRaQxP57rGNplD30FLmuHcpiE8I+bVUulVItwW9ubc0sH+t1bxC2ww5kcoZ
tokaIbe2grS5hmiwEwQKE3oqh2jaoGiZVfSoZoh8Wq8bV5XXsL519O2C1FIKnVKQig0HH1Nm/pEj
eB+p+Qos6YFu5XtbdHMdQgXTqJnvmUcxZKp/FJASeO4s+KbQrpdEytUFmy4Tk798tjBkNfis1qd3
2ZfCW4OfZhpoz1tkyYpgcRIarItWM1Be8KFEqYd+ijY6eHu25JdMKbnbUiv9Adcnoj5bo5+aQ44G
neTculT3ZcQSHoWxeLVGaVxOmlmhTQ1pc8VULBtP3WeS9VlY0EKV9qEQCFRMVS4GMl4lwasDIkPQ
jUyQPY2xW1UWlhe/q3aU1yn0ZObOKxqENWhoIlCDXaa9emBLEYae/Aqoupg/tpm4lmRIjzpuEpt6
FxwL6zML9dNglOCYlTmGKolSAr47DLD10ziW9y3uIB3r9CKu6w3QahinXbQjNyPmlqtiYiYHtdD3
SqEByyx3LP7d1EKeRsNcqbC5h/LGmsb9ZPl89FVSxhPhVhMGBOXFSjd9fq/oUAfNLlTxxrZRvjXC
CBJr4kZKt2mzFjlEvSGWcTn5WD0kNXTTFMmxGu4k8q7gB3AAD9xBiJddzOcsBbtiQxS7KSzvlv4V
liXjIY8HF/853oiOGLcW4FvRJK+iJr63yfSNHXJBWcBRYv7eqYEIg4oJDwNyJal/01FfhIFOJZZP
Wh2hysLiBuipxYxVqVTXzI8B/cta4jsTeSCu4aLmerWPR1rHXmdPYrYaatUeYP2B39jVsnzKpvDV
8vxHjxNTguHSE+BL6sxO2johdb36yQ/I19DMz17Fpi9UrzzznUh4CWVb7MGxodp46m0gzzhXSNCG
+3zQUvWDMttKDQY0zkJ4H4bGq4JrQCoQVYg6Vk2teEqt+TTJni5VW5OgFilU+PZPOAdG+ZNgx2k3
11U6wuY5+c/6Hxp7RiIj4dKV5zTI3iOpo8uEmgYjCjD4x4DAD8NCMUH/nNS0bKc35p03FUvyiuWF
FMUfWcpbybwHTgofXq7t4fw7WkNMtIrihHuwWqZu2OCxHqBjTMEe90GxmIrpJTOI0kEoC8jV6UrZ
sKdE8x0zoHUZ1S96cWjEajvV7eMIPXJUrGd+948hrF6bNISQw413LAhhBecnZNznLaYm0lA0usSz
TPMdEnZEClR2IXrpi++xjKwpAvXRriutvtFavlGh2lM3K1c1EZh1rT+LUuaMWreLS/bBxFi3LbuI
FMh8MOjsB4XJGSK5aTR907JrjPH4mmLpwyJ0bFLtvTbaJzUGDi/K31LKRWmG3lKoDiRQnsjpfCiQ
7MhN963XPPYoeYtg9Tb1xjtR7N+LTn9XhgI0UmM5FStKN5D96xUd9AIqVDTiRGVJzwl05EQKMgcS
sSfIB+xHF6u7cphuxEE7dILxGrWEgqWGXY+FowXcxsmhI6iS8iNGmQwjW01/t82UNdiwt8QrcG8O
HKqNKNsXVvzSE6ERyZVTxtF9FcOeqvGRLc0hTG0PCJptAl2omUF2gxZ+0SX0fut6C6WFWwCzEMHZ
yoin75C6AAk1nE6GwLsRJQJ6hPgA6WflW6LBwdnCPzgBbQszazvpPTmM1sbA68bFQ15n7JPf4zLo
1o0Vvppx4a3yyDOehdrKbU2ssIZINZr6Kb9tPGlvwApRA4v22xDyaDBfKm1dKtlWU6fNMLQ3CHOP
mgWKTaUSRA4N1ZD+URraNxHwl8r8YoedaSY7xSThw0vvkkDjqzm4pC4601Q8YTu6iy3BzXXxpY17
JlUFLD/0BS54xqop/ce4NdB+lxP0pPF9DEY8feMxk/CX5EykJtqSuOGWIVuUUSPTarRbfgiwKvdN
LN9RDzmM87IfiKEa053Yjnf8u6emaB+HInUCCkBMiBdlzJZao+8LA1ac0Kp2QqIDVFgwxLgFm1z/
7CLrUczKB5D3mDwpp8tVe5NnhZNxNwtH4b2FXLoo9fiNOnOJzck8FkHMfgPuw9eb976rnmQOy3AP
bshi4nA5hAefBKphrvdH2iaZPywiPQuP4PEKO7AqWIuSjnrQZ7eWjjI6jeC8eJhZFzggfmheQeps
pbt1juV1DPJ9LQdcU4HymaSYLkBm7nBOm89C55HoVTXDSs1ZrNxIUKiOJErKHt/FrhDxOIjY66QX
NdNRTvnfNHE6JSlcRXkCj5ZJD8YUOkUf7Yx8PJIueKx0Baoa4kCF+5yFUqlD/aBLcB5Id74tRfXD
jEWZTitZmlk+2+SNjd4ARo5hxCL5CYp6o5RY0g2+wW2H0tSYrwWc7eYJ9Bbnwe1gDsClsZWZGIlz
PMnZ3APw+vExbQHW+vrK1JA1pAAtxZ6bbtoT64x8tqrNPUl4N3Jd0k31EOKlf6VoYa+lduutm0h7
0GKqYlrwjnIe3UVjHfJwpGNp6ogd5n9W+dNNC626gJQS1N1jz4pPunwdCAWnVDzXdC3sLLcGuzCs
Yx0Nd2GLWttTZY6Zno+oxxDvNMy/mYBzsore47K40RPzDTbElvPdNogMZSGgx287fxVJxVKmtWUg
N0qj+lXlfgDHlatB+BQAv8PDRMgknfgZV940fFm0GFF1OnGzj466T9KWxhcppSEs145qVXakhysL
KWke4sHUGgwcMNEVM3nD2HffZXB4fBSr3lyuGxrEbYb/0BIYzQcPRyInA8g9Foexmq+gLw+OTMhn
YCDxmKIDxnjHA5mu6YFjluO+I8NRo+YeY+HDqbEpTWrxZX8sgCbyzXsa8c0I0+gopu4iv13XQ/vO
ec0t+X7GuAhHSjeaWd8OWfAoNgIH9vCFe75bBDpfD1ThpSXt4yzdetjYlUzeCgI4YUARhjQ6E2y/
oCzQPtEkgWLEVq7GR8WL3Eqst4k5PFiztwNBZKV0LqdxgCTBis8/Laf6QEvxxfNUIKr+3P4ASI7F
btKApxvtM3y9AzaBfdwQo6blrsWPJSaTE8r0JVPA3lg0ANAAnFTvfSl69+cegT7ekL2wEWLozPx7
HZoji6+dWOL7UTN8e7ghemSZuMZ14krwzx8GnVg+gh3lnk+TULqYTGFgcFYvotzV4YHX+UT0OKwR
yNTbMawOftK5VKrsxEKtLJMCHE77snmWuUGV0uBYbcmcH/aFGt9yrUFT7DevDaDzxMtRcH23zPRh
mqBfpkm+NCYD8iFNmKh4LnvTwW7OrS95y8jC5ERGrBzpsCCFJ49rYUzNXtBdoa2fBV8/WrTWutRc
i1W2zAEfJQbRKHAlIkU9jvN3rGMPM7T0RkE1XkNy5X4NEEAt6FhW+K90iytPtwoCEeyJyW9arJqC
TmkMuKsTpG81W76XeCsjkm8LPnNVGK37pHwPzOajK0HnAiVdzPI8vp7HXGK3QawfGdFm0APikBNG
EBxrSm6F1KptxaoPKm1W6i/rEFeyEVqi7UMMQeWprCJPhYXMT5ADcmGArY/utqoxr+XczI2kQm9U
vQZWdypEhV1XQrnRghUEGCOgDKVdeuDbDGIwulVyAsA8gXot1J07vDiwrZsWR03N3UH6NFMMIXAf
CexbUpN9liWWMRY1A/WrmoAQ9tDAJMjBWi15lGv/NpSo3sQUCurwh4blfRGipAa3eUg15P40coa0
Rrupuir59qklrLo5VIIQpHGgzh2YDofMbYRbcdHJHoYHDChx3z0LA+sUZB0WgXvJLznHTiwhyMhS
h3DL65PnDgwMRT36oM2z2AmPUyjcxkQoWL55n2v9fTSqDyRbcnKv1hJ0MXqrA8b6kT8hrlEf5BgD
IfYr9HPK54z/opeWmzRytzQM4R5+4H6gE7uASlMtfWG8kY1g7uTdkhVD45S4Dzm5MRiMk0p9U9Gm
lGSSoPtBCh9iiRjeEqmlrD0Lo9885/BfFhKq4FJDidcY3v2AopdHgepGvrJghNlGy7x0mWa1m4qi
wN4T/WXDAo3Z+BSr1GxtKJYTVe1jgfId8Y1gHMcw/GEx1U3Zwqs6mtuAq+4yVoixaqMfSi9h7FLq
PY5z4E0pHUUhrPBKTrYGY55tTb2lGkFAKr9eHm04Ze5lEzCkNbzzizpT67+aUm2QXhGKduPzr5fT
A05MOCJcp9xaA9Y9wUWqrI8CdX0XgAoVpNrxKwJS83LoHny5lF8GzZhsUU3keytMaUyWwoA6QXrI
pJHSTRf0L5Kv3qr1SAfCu4/D8kYhPErzNWYDnXYsCG28sfw+fEil5nUc2jvNn4mwXkwTyFyaObsy
qSYdHIguSOAV6ZGTmtpHKhi8S2Wj9hJqZ1OkUjzHPaVAG7MofVKJepexgzA5fYFWog/92BjHY1yC
GyNsjQhiVR43Xdd6bppN5XsxdPpTLGbxspSqT5Caq4AvAdyIMXzuylK4nczp1ISmY+rqaZCiWwsq
fj1qT5BxyApKg/JTgfPw6Q0jWv7M7KfbLGkwAtOVFF9iauZcovoGSZrUBLVL7IuiLeZqEMTdTBu+
xWXLOTtHvNzQSYkRf5laDerQLNJ7wegFtIpm57ebMR6wg3mTftuOJHrUkYBhyCA2iyZ+P7DFVFML
N0fsn8sy9gHxWDE3UDNOCKyEMptm27wiTHNRa5oH+05t1B99maDJ6PTGIomsqEgUziPYY49zteI7
GEokLEXYKJ4bKLNHwbCq9lM3R6nacRGlmdPRCSrtbiosbuukOIfLqPe18d1I/ULfNYVKLvPYVGay
YppmcEMDrj2TYsRbUaZofuibXNS3uD5M9pU0kejEmR5UukwYIY1btN+WQqNYrSOpxiRwY1PC2y7J
qaZDAck+PV3OHwy9rT9yTeq/BWnavkACF6k1CSRK9lYJyFrLJoduvfwa9XhXIt8iPicLWleCvPNk
tl6ESF2Pt0Yz4TApJy8/tBIEtcUgDvIxmjE/YUWmrRGOsuPVBHLJHfqfIipbp5oPgH6X08nqucSC
kIiTl1QdkpXf6wieM2Q1QZgUOpqZYnBLvetuTMrd73pPwDZ1C0/btebU0KCBc49XVnQy2rKsAVC5
yoTZk+i/10nRAvp9hk/cCwlczBtr18sGvXgPx9rQ+RgjZdg3XBArqnGCzI8Gw8cRdYY3iCrFJ8PG
jsJJBIpIqd/VOxhgaSr03yHK0Q/1JTU9Ts2AzTwWyX1A1eTDLycJTt1Am0LY7hXmbG0MsycDppG8
MscR/YJu6ETRxIQLSKOvxDvgdnOcoNHBQ4dC8haNrXxT6RMJyKnfnmQ8RShQNFQ9jRKzBKcGAeS/
xKBq9TgIihM8IwxEVD3pyWsE0jTTG0lU2LF4c7bmed3yX9GYZRlosvJdL59qMls8HVgu3dnp3dCU
E0T5o8xRKkD5uDR9jE5c+9+FKtwVJsEikFz++Y//9X//z7fhf/vf89s8Gf08+0fWprc5lv76P/4p
a//8R/H//+fN53/8U1dNC12faOmSqBLEJlkK//zb+z2FWf7f0r/Y1ZLeVOrhVDuSq9qpAxhDtOP7
ehEt80N8SB4InFpBGnCKFRjpfKM4xjZdUqT6+PNfIslX/hL1179E9ZNQRME9nsxTfK86+ZP6aB4p
gtvxsn/x7H9ztPm9fHlunBFllintcNIWk+uv21W3xl7rcBxYs8FeecvS/BZ/e8v4yoFfGyLy3rO3
DPLOKohmHE7ZPgUVD35xCRlhZyAzXoRv6TJ082uv89qQZ6+zLNRpSIZ8/mHVauHvpLVg0yqEprsk
bWdJ0MC1V3p5RKaUrPIfQOO/vlKE4oJSd115EtbCUXOVddwupXvjUG/AdN8qwiK6MuL8CL+/1f8e
UBF/HbAMlLqE0DaeUr+vAEKVwdqADHhlFOniEpEVRVMVS5Z0/WyqoN/xA8qr81TpnW5jvGZu6JB2
xkKInsuNvKBGfG1dSvPf/tuzKYQh6UgY0K5Kvz4bAJ6qLwutP+FU2rZPwTK2jVW7QaS6urISro00
r8svKwGNnOWPgd4zN/11fzA3tMBskInrayP9Nct/fyZF12VFUthbzyYI9oFUyuCMn9pWSLeYIH1E
OmW964QuQiNjUp81/J4yfdqe6pjckIku6W6Kh3ErQtXY52YC2BD5wTON32wtC+heyx6Nckwh1fUm
iGNKLuV4lOJ+pliRiljKOGhiDVC4Iai3baIa1MiQ2hCNUW/wxCD3ECJ0BSJpCroJuoe2XbGbQpJg
OJlZx5jmHgTmwdzrg4mCAwr5UzRVaz+TODMDfe5mhYkitpabFmq7N8doPHq+N228BL43Z5fINUsv
sqUGfIHQmN/0dEANBCQ8fALA+GMwrPauK4ntFIk1o8olyhtSoyvXkgf1KJqQo9porJd//tEvrhyF
xWDKcLjx6P76m8N801OfiJdTAKFlygPq3ldn8MVl82UM89cx4sok+BrI+ynYS8SF2dFbvqXAFywN
G2gah9QdtfE389pqnRfG75Ps56OdTbK64a5PE74+ISUg6l6IkiOKeVrWoC9wvkfDNlcsa49cr3yO
uKG6CFGHTaOKRPj++SVf3vV/vgH1bH8SNVnqKsMrTr2pg52c7qSZtx97PzQuWa2Zrf1afFN8YPxZ
fJNijyi6ZF3m8uu/+Xec7SV9huE5EK3i1CzNFcyTpYaccYE80ZEh8NrJarz/84hXppd6tqWYRG4Z
VuoNJxMeTidTbBqvTODLp4Uv71b5dXbJjR6MA9oPnklywT6v4GxsBxsWlmst5SvPc/WXnB/4yx7p
GSmTOZv6Uzva84DkSXzPV5ACKdy+E3K9rtd/foPylWmsnn10mmKMzF60hhMJ5uiH9Tv/R+giDMeG
u1KdaJkCOkbBYgfPGOPJJPTtyvavHlyu/ZD6r8+dYYGtiBMbTlGNP0TetFKx+fODXv0hz7YiSCUD
SDKUFbVDtXOJIROHxR0rlweKvnfZv7soz7YlbFsxOcwsBiWx8caotniAadMWi7JdQV21wfmB+97/
+SnnTecPm5J6timNZk7nKZD6U7JpNuHWcpRVsBZ3wbVv+ZXfSzvbcYaiVIoJu82p3yI0SJfAqWzh
ng6/tpBscgIOFF6vPNrFbR48uKLKuqRo4tlE1eTAIExCKOD+VPc5dLxGlPBiEMT1N17hl3HOpuIk
5JaiVyz4ZOOv61Wz1laSU62uHVKuPc7ZdGykqMp6zgDgaI1vvWwh5cs/NEV0/vw014Y5m4VEHKiA
IBhm0L6n6buEUVopr7wx6eJs+PLKzmadNdakkZEacBLvwnvZho4/7xutS6ENrNIywEtz9Ux++cEU
i86oQuyCcbYvE+JI5azRh5PoB6vIStad0R0Q8y///P4un485kP/XOPOzf92RdaMNYHtVp2BTbebb
G7rOJWTElXFtg7r8Fn+OND/xl5Ga2ohVQIPFqVoGJIZz92c8gmhhkKGqeqy2mPP7hXHtAecZ8NuW
oRqQX2XREmX17KNdDJxXxGw+PNgysR8Icp/jbbMmVTLkyGZXC+4dS2tJksQS0+m1D558ZfT5n395
aPpwUipr2nACH+OtCvev+wf9B26PMrfVq097bbzzaaMbdQdVmWmzDdceWTJP1XpAgLEgIYJOxu7a
9/V/WBs/X+/Z/JHLJo8GmQGh+hebwvWd2JbuTMVBDoQfV1glDqEF2pXN8uJc0kRMwxInb108W5FV
qcJlN+aGLh37plHgTPydjeXnCH+tmy8/nIBNjixjZusM4ouGyU6E57R7/vPqu7jINZX4JEnTdcs4
2yRbz5fETmfPDzXqcs0cx/lqFi9/HuTyyeDLKGd7ZB3jFkaHNtcT4hv44kd8rfWb/IqQxc3a5bU5
OL/73xbcl+HOfpueDCKWOXciddVsyv/8wIhr88oPJM0v5w/jmGff6FrWunyclJ6FPbmxuSSkeq0v
832PJd4ZnMaOtrILKo9S5uLKG73yu5lne4o2agqSf95o8Y2b5zKws6O3nFaBuAj33Mnc5gCV4uqN
7OLa/vlizbO9xGxKJegVZguuen1LsvyyWY/H4BnNpJMd/s2f0TzbSUqxC4gB46glbuejVrgCw+oW
V88J/8PsBE2gUtfj9DO/6y8LLYqzCiA+G0j32jsQK9dY/G+LZ3kZuxh9/tZHSPs52tnpJxZ0rFS4
x5g0RLh2wlZYhLvS9jbJC73+mryUjo3y2i55eUn8HPVsnROzlQRNzEc22ijU8wCwu8KqWrXrK/Py
8rb4c5yzlW4YCKLFeZxi2TqKmy3LVVwuYhuH1HyxuROW1ue/OeTZas9TKh5KwJC1k20QMq/nkp6/
p4W7KOYv+uZaefTi2oPJya5vmLJ4vvZKSzVDS5f54IjoyfqiBs+k4R/2lKq9dse5uOK+jHW24rwW
Inckt8OJ3tgyekOPsEKi6wir4ZCtrlVhpXnu/bahfRntbMX56HAlr83HU6eE+asumvGrV1fxVkpI
JIDgpANFocQydt6DgBzaaUq86GpaIASoDRiqkNdcffb01vi7ny2l8w9XfuyLl+kvf+H5xz7jWDr/
DfOe8FivgiWUHReK1oF+37V3Pz/tn97G2b4wQNUONEAAJ/+92pR3HJxWlSO6ZHG6lT1f4a8828Xy
7ZdnO9sZUPsHiQ4I7hRVm2iM7lPUG5Nn5nZZTxvo8nd0HndTHtP4dq4MfXmamRSpKWWJlPx/3QL9
IU0HwQv+ajFsVTtzhRuioDftRlzgJ9pdGe3iJqH/92jnd1tLKfR0LKZ5NNCVjzVUNOQgtrqQbDAR
T56wu17/uHxM/DLo2ReThm1bSB4HNjJsYK1vVSe8s+7NDs2TjWlFXOqAQ+1rk+jiXmFwTKMSaRmS
eTaHdK0sE0+R+5NiyIu4PUWQq4mLWFx5oxd/vy/DnE2dMC0lq9ao/CM6tklvoFgQLAsu1nzEjte+
y5draIapYJUyFE3TzrYJ1GWVIbbxcJKO5TMSP47c2PRJc10E68pGFXdtZVw8aH0Z8GzVJ22eGOCI
+hMMu2xFMtAN+kcED8vCHXaeGx98AOuZY+7QXl0be36Y33aBL2Of/YJkcGjYNwzKk666YtrYZEx9
8JVedk79mbrXLqkX18aX4c5+SRTGBAwSQ3QS83FDx/zgp/Hqymy5NsbZYaBtwgAEM49UOxDx/RAY
waI/BC6cH2eCXLaUID9dP2dde5NnZwM1gKGlofLi+k1q5GfyzXfmRiaBoKsQEq/rXdnVLq09Sll0
xflQy8Z5PSsj6y1Qm7E5VYPEQSsn3vvJlN+vvMxLS+/rKGc/mC+xq6Ry155A69sorpa1HbjVLt7o
bnW4VtO6eFb9OtrZT5chl4ilJOxP813X2OHpjhYodZf1hsMcBtfbv/N0dLpVC74AgdPzb/rlbDwk
nVzVqdcwVZo9mnDXW+qf0mouzicH6e3KaPO7Ol9r6pfRztZ5PVSapqr6PNocbvxMMdwhu8Wylgh2
g3dSfNEuwEwsp6X0eWXsi7/jl7HP1rkYjxPs4/lJt8lGdpRd9jLY89c+pSrzt7bQr096NmsSo+m6
0EqbU/zcPAZ2uRrWYIEYDR6lff0qdXnefHm6s3lTFobomxiyKYY6zaOyTg9IJfO5PXxPB+np2i52
8RPx9fnO1jroRaRsCFlO6kF7LdzsIXDH47Sd+1Tqzrq9+j4vbWlfxzs7wMitGMtKqDQncTVyNVVt
+LFUSL3H7DlYmx/+8dol4NJUNUxDliA7i9Jvl8bEl4jZwQB4SpKeC35YzKEMT31UkNDU9cKVD/yl
rezraGfThYMh9Xij5MQk1TezqDGoDHT57ZUd89pDnc2SpgRP1su8xUQy0AZ7M+5P8raKjAG/kI30
eGXNXTrxfn2s81lSKrmaBtO83ouN+d17G+61beZUun21VnNhgiC9QIBBj5wPgnK2kSGS00U9DjuG
GrG9LolUm89IKE2hwC7DzNbAhay05Z+f8MLvpoqKJOmaKMoaFo5ft0/sPqU5JYxq4sXvIxJiUfBg
FvnzKJfOtr8MMz/8110a+m3bGBrHyw3ew3ohkuK8QKS4LffjEjB5Q/hguvgbS4BRVV0ULUNXIMv8
OmrShn4gjJxto8lbxRF4qyx9zYpwpcby33vCn2PNu/eXJzRqtVQRQM5N4m4pPqeOf8pXkHCW2hY+
FXy4hfH4/0i7rubIcSb5ixhBb17p2kgtPxqJLwxpdofee/76S2huV2wI15ibjc+8TISqARYKhaqs
zMubyv50nxapT2eCpKJeGhT3Zuh6ATGK3u3fZf5+2QjTKzdbSH24VIZ6FSB9+HDoCQwVpAZmTuTg
WSDL3GxcLOptNAKZEqzVa5W9QzD98gpksvPUnY3GlGSYqIVrGoCHtIG5TXIzHgP9pO+SPYjWfFSY
rkAIkDmaN7gQiLBFn1R6h73ogonL5R0y1uX20VwxTUM3UJOh1ijlkOtEFVtGvTfaQ20r900XUOTb
9RnyvgBef7+8ZBIFv6wYvZx/zFHBGCyoRhalbRdE/cOQYz5OuZ8IMhXcp0DuOpeNMd1wY4wKyTFU
yyajxntAAJdiV79rHfh0m4LjJewIsjFDRWJJkteyLRMlAE1QfQCbxik6WQ/SbnqZXLCT3U9XvEIo
b2HUjR2luiaoZGGJBIhUGt0CWX+jQV7pPy7Noqr0kZ6Dd9TC3Tn62c3qli4IgyEQDg9pDuA2ejfu
uCBR5qH73E2LOhNgE9SFuRBHZOmSPwCog9nB/ET6mhAldheIf2BuguMovE9okYO6OenmCOGNWccl
0LsAN0KSwotflHfQnjnVIe398QElst1/ck4actz2ooDZKpyEorxarddVOmHo47IJVia5PdwWFSIr
rdbkxQTrNkYSDvKbsk/uCwe0x2h8K7MtXvHWJBHHu3C8LSqarKMZArsHgxAj+ql2frZf99oDRDgO
HTJ0VbFVe/SgegYyKR8MYtxUllwsl+xT4WUG1QnAjSuxD1ptL/Gk2gOjkoPo4uCeA9/oO2eLyV+8
ZJGKMepQTY1ZqyopcRQeeGO6N91JPDC0gcfaTt/aGwDXf/JhpLydpoLOWs+xrHf68NYCYYgi3CyD
Mw6KGaMr1N26N3s9OgxNDgrvJMMwEjCYRnXgrJ2ciktrp8IQJBdKsS7qMRABW8UoStLsIdLS7CZN
AwW+1OsP4lShqGVl0kODB5aXAJz6LINtyqmlCrnW5d8jM1LijbuDBBu/d3OKobwG+i6h6T68DxpY
V+JiAyXjrJi4RrG7t8UXYQdVlvBqfENgPlWc4iwzLBuyYum6CZlzk9qPSpUbcGqqQ9CCb1kEvKl+
DFEeurxKiQTAL7v+aYWOyas8l+vYIStRT/IRAoiPEDS5AWmQN3G7tJwF0bFYjRYMqmb5CGbwxh5B
/pXKTx1c6vKKGDmBgc1CHqzLkmzQMFxlHXRwtgjzm1mC1iC8VsufUD0Av2/jjSMnGWbcLiYoC1B7
NXUTmHIqMw3HTgSkMCqDrkfTWUp1cAdgjO3p8ooY+3ZmhYq7uVlKmZLGZZCHb4BxqPrenG4um2Al
bqYkKyrQy8BRGDp1T3blGFezupKuZLjDFM930AVkKAmKfumB+Iob2hlfyZRUYHyQp2qSRcPWYz02
0SnMxqDyBi9bHcOHyrGbf5/FXYcGpeyKezDF/AUwFS+qM7+ZIeHxqYI56EsdrepN8E620NRLwUS0
5CVUoHr38m7yTFAfDDQZlaQkkhLUDeS5MMs6Vm9/YME0dUtBvUPEENN5bJK0bpTqxOyDOn7v5scs
fLr89xn3AeaWcH4sRcIefSBpN7FPiJshVaR4CqAgADloEHvG0i0oRhCEOruooXukx3swKXI2ju2G
G7vkjtjYnfVJMIZOGwOwZXjJvtklu+hAinGkzcfN08hfo2IfusbATSuypMoafXy1yBSsblCg++uV
sou2ENRmPcuBPKOxmzqADuI/aJqeWaQ8Ix6g+VjoYBrLD1Cvc6R9iG4bAV3mR17hj3XCgHLDHBqk
uckw2vlWtl1Yy30oF0GzJLdrpvrzlIOyRP8OvdtDNFt3lz2GkblgZZ/mqC/X9RAVLVFDwiOihCLc
X4TRSgajBcZGOAGe6SQktKuapGO4jp6JSoQ2htYilF1BeX8NWVq02CpHvCsOwjE+apy0hBV8ZQQo
yZCwiZgzO9/GOlG7SovA+pbN7zMGGVdtdJq24Dk++fBfXFEmoBfRVFQ0Ss7NjAm6+5IgEgo6G9lm
YuPt7I7fZcWGLvCCDLvfCa8yJ+oz17YxSnmjXOcdGjMlxLnBGW6GYDArRC8vHi57BskdLy2N2sHG
sPKkrTDqqTbLHpQdUCkE+bterN9kY3WHCRlAKPK8n7efVOpeQWMA06qKEkDZz1Ha57XiFYLZFsiw
p6gZskkPk0EpFGKrBUZxiibyFghd141/eeNYR0qxgIXS8NfRbKEeA2IelWM1rkWwagmE3p/UagJZ
K5jeoYXz/7ekItCLiobgq34kiZuwOxXTNGZCmQUtCIJyTIuB4kabbsFQc9kOC6eH6uSnISpKpGGm
V307Z4GFN9ub7DQPzYjZmfDQuNIxeh1at76BPMZjzs2mWYkuUhuMHFqaDhYoGl+ZGK2h1ONH6E32
1nsEZkZHOYXgWTvEx1zifDuWd+BKMQw4mYVMh3L6ao41sZKwoxB6iATd1qyfl7eSdXa3BojzbD7Z
GILDczUk3CTCtyLBdLYB1VOFF2pJ2KHPLmZQMGGrmvgvXVIsGnlZIhlhCaJiEEH1OqgouNMdiBsP
oNVxhNfs/fKymPtmIqNBnQvCknQc7NIhbNpUbQOQSjXDfalzQh7bAzcGyA/Y7JtktUWE//XB/AJu
ePUeNWwnu6p29TtYjrqXHl3wa5RJ8bjnphuMp5apWpKoWSJgvl8GBKeuWhZdX+c3eYcOrlftoGF5
A2Jwt3R4DQGmd2xMUe/5uNLBZ6JYU9B0/jj8bIdrY365/KVYVS4TovMAD1mKKX7BXYPqL02WbBqQ
YOzBFuaT8etqAg29q7vFofprPk3I4TlGWXsIJLasICtFHKFPcW+CRl2Q0OMXj+TmlzD6CD0rX/cT
v+O8v1kYPCzw0xa1iYB/pBVQtkNgPRJbNYoS4A9wVXfxF1gdPfCH7c35mucorI+HuKHLGFFA6KBb
VWWqFl0oWSpqeXdNDrGvH4u2u7yPrGO2NUGdgsRs+wR8sOB+MVAHTX/Ius65UniLIP++OWdKuJZj
IUnzWwky/n6FRhvQmRGRF4k5PsFci4VRKTLYoWD+89xSj9rPKEOOLRD0d1WAkET+enmzGEvBn8dD
SATmQf4yNl6BUGSe+j4LogIzrTvI8Iktz9cYgfbMhny+CLkbemiVotQ4tDaBNgFvAaZtJzmAC07D
62e44nkZq5x7ZpL8pM0XAjtZJveLrAc6FFLAwvsxAgl2t2Yf3YH7yx+ueFGJa5Jyu1iFHkWs53mg
3ZITNS07wQGjGKhNXe2bCEKKkPeiJGeUusDOFkm7YTsIEwYq8gDMjR9t305X7Qz8ftL4NkA8BYoq
l52FlWecWaQvZhAcmrE5ZXiddM9Axe0hT3UHxKE7/clc2JkpKkFMRSCeo2bKgx7SCJkEdeQfVphw
jhf7o6FrrsmaKKFeQllZ0BY1k7Akr+TuGSV4hNz1ZnVA3uj0Jz5Ok2uPCrtK2cqSliJ16jyoJDS9
X3ihG/co9se6nT9AWjXnV4XYn22zSqra2rdDt1hLlqIABiEkfDZptzqKA31Bj/c2YZFfWJjq/GdH
6Rn2fI2WZUqKNMgg8WyD4mx1My+6B1EUWCXFH4sr28VjI3JhAmzDuggUnopa35f5t3ksLKsGpQ8x
XA7O9BPoHAfCXGBbGx0V6i/2chD36Yl3bTNCNAZJFXAmYeSPjLSeh5qo1Aa5KMokqJJTOBUOpCrd
Pzl24IFBHRag6S8oIKMzKz3U5CQQawekO154iL+bj0A5/c5kHTNab4xRZ1ya+9qUyzT9aPC1T4gm
+2wHJl+7eWpuwQfscBbHvIEMFXxCuIUw0kFFsQIEZbokQ1UXi4tD5OFAVO3E185PHzCpLsFLM5cP
1OZZpVaZpjKu3KhJgyrV7Xl5L9bvEzfJIhfblwBtqYYsophj4PV57hpi2iSVtWoxpqtHXHU+odQJ
9+vPX2g/7k6S30ybwwMUe2gZoGazqGDWaajLzlZjBikSx53hN0FyLzj1HrK698mdedWeKlx9vLv2
q/8jdAL+apiKiCo7Xa5tG4AMhaGOgiY7RGFkKxW3j/N1H89NUFdr1EIpoZpl4XVyQG1A9tHyoCVk
3uq+uJ+42cPXfQQIVZJVwm6lWl8m1IUOs1Mt1B+CKD1UBZpgCRT5TLdSeKUJRszCI0NBwg+wLejc
NeqLWZraZcq8xjhrAIrdYL4Ow27WAwShbOWoeNUjH8PI+lxIu3VJs1T9K1Zs1FEp6HPMCGil6OlR
dxz0/sg50l9DCJZlAAqNMrv4FbJlQlNYQUE1CZYdKt0Pxh5q4qAQfQKJ98O4i25RiLlsUSYbde76
H681POTBT4bxEuqGkywtjOYoHQLjFnSbYPeIMRRWnToAXsF77o376B5U+Xb/vFw3B0yIAYRnXZun
KHZw9fPyXZa74peg3vRRD6LrI6UmxIqcmTEueRQWZK8Bj50XXa8/oVhtJ49NzUvLWAZxQiRRQUsQ
Nx/lRmGDND4qwjhIr6FLCCABFIb85jq0Uy9xuWMSLA9CviRhJENDT43uLHRL0kUyiFEDAVSnLpm+
Kx/BMt8D5jvJNhQ/fgdZzHKprVEqBEwKaKoBSs8BvgKlNSkgF38TATqMZj1Xrgywr6RxbqavVwRO
5Gad1MWkz2k8pUmUAw0LYoInoX9YVU5jgbgl7bZbE9QtBKE9yG3XCUnM+oO0T05Afvh8sAlvJZR/
rOA9S5cYqVGz7qPazyQo0UZ/XT6CjM7F+XZRqS102SQT5EVJoH9TfoS7wksfLa82ncklzBFcpC3T
5zdfhzrxPURkOrEb00CGFLOd7aPjiCxaA4yBkNVxJ6wY/BGb5UkijZhImzGLQTOafsw+RVfZx6Dw
7/S2mMdLkUXZwJE2DLoDJHVqsYIdOQsG0LfKy0ulcjgFWLFS0z4mVoBlt+g3D96pLahQjTgwk9nW
q28oc3lr+xBBXaSPec1w5mo2xiivKLIi0zspTYIokhwlzN3OeuU4Hs8E5QkdZoz0savSoDBcFeRr
YJ+odikRTUN/qQBtIniPgPlQOHY/srcvh/dzafRLB6JcYz6lff+RKAu3IppZvVf6xY7cOKDtvsfA
6C4+QgsMJbw/fE3CJze/gMov1WImNWxsbo9CL0mcIw+c3tZb+kygDdM+Uw6cvWZGko1Fcio3dZVQ
i1txxv8HrW9A3dBGWfkhO1oPbWS3MWja0r18BTok7mn/Who9Xym5HjZ2I6ggQ7QCPgv5vr8gqHyY
foAwlnTO3eKds0bmVbNZI/G3jS1Lw+FYq4/rG1Libuf0kmNhbHS6Jumzldrc1fEsUjdNaYxloRUN
xligkeEKGDm0Yx9Ugd6w+vkeTOTcKWByJi75LnXxqFLTqtGEsp+egFE2txxQU4O+GbJWBUQvIug3
Q5MzjD3O1jKD9mZrqYto1IEcBUcHyXfVI0BuHh4qT/qt7Mv7yF05B5R9I22sUbFHT8Z4biHzi5A9
ee1dhseQ4Vj3hN0hfOC9vliPBgsyYSYwbRaKtWTHN15TzhD4LsHqG/RVoXtxXr6MqXSQII+gQ0Lv
8j4yIh55awG2B6kP5LuUv6jdODR9LsVB1r2r6XM2vlz++6ydgwFLhy6dhtc3ja+YlQH87TMMkO8k
ubmP0ulBv0Vusg8dg7MaRrMFyICNNSqogMjcWEutgDVzZ/2QSL3oCIW4xp2dCrI+z4SorvjOWSIj
opwZpSJKtiTmnA7iR0S5s/zo2PktgTrCFu+FzKj6aYqEBx7pNOoWxBbPfaON5bEcVsRp9VTktjY4
qgfVg9623jJoPx8qHyGTBwVjGzVEkyTpEA+k3+XQvaitUkAhzvyG+9019pKtT3Z/FF9WDwTCj+oD
Z0cZh1vBwNa/Bqm4qaXJVFcTqlQTKVIB2TtfQVzTEXaYybiq9v/RGnUGoKMkymuxJoF5Sh5qX3gA
ve5OcioX3DT8zfyKlwWeQsIMHtQ9FDywqMAl9VY+a2C+/wgl82Hdt/viILvtiXcXkJ9NBeYzQ1TM
6npk0dYIQ2F/PUDgIsmv+yS1/2DztsuhHHLsq3UWcqXDhbPiU4mnysEcFx5w69tvsLWwHENBlUNF
EQyzM7T745WTZsuYk6NWPn1wWUPa5bbD+1T5lvB5A5jmUFDRUFMkWTR9sktQ2MYQo34bMSJUeMmx
cBLHuFf9dhe53ODFuLuBU0SHWBRRxPyCJmyaFnIHCqw1kgZB7vtWvhtaiLdDtTdSbjRcrZL2KqFB
I4CUDBj7vny4/DHJt/riMZsfQLZjc/GAbisCcV+Cxz95Q16BKsm3juKeRxXJunPQgATjDGpjKC9S
uyrIudXGELALluKnpiaOLHK9kun7OhAZFjjmYYlKZ9MosoYpMSNQ9OnHYl8dSdc9O/UQhISqwcdU
NmCtA6+8yFwZ+Ok+sDvk8j7fwLTPUlUOceTG6lTNj2bDu2p4Bqgzrappt4wJDGiolyT73B+/96Vt
gozAiW9UUBCmy5Eb/tlGFaB0UAoGhIGKj7iLZiUHS3UQnka3L0hRjAyiKiCySR8UR2vsnMvozrNJ
ZZV600FPW4myoBAgumyARKucD5e9ndHLQiQ2FUwNECeUaHA1Oj/QQQJNNlhB6oPqxY/lPnv6uLd9
XkrHXM6nKYMakmi6qDQJZ3yQ9dcZNJbGMeAshhmqNhYoj6+HdFAi8pFGf7xGngVvXx86l/AeRI8q
Dx7Es0ZFinhBfBY1WEsPxUPpKt/7d/16dtpnyVO/jzygOPM0b9ZGBQwLSkJQVYHXA+1i9/Jbbr2U
GrcYyUrjNu5gkG+4iX6FlhdCscIKsAuzqyJznB+ywtEc9ao8/Wdr1KESlmowGrKDoPzD9yrujZvs
gMn/77+RNDK/FpQkcYKB6wMQ83xlWRKjZUYeFPGBwBeAqLrSbclpbaTDXFdnZvzKxhp1dIVWmqoo
wsomh0A0SncF/y8evcVT6cnIVJ84ns+6NlUJgcmCurSJVsv56lQpiodZjskLozyQccnUDXHCUEXu
rufd0tu8QhSJ4vQ1CZ1vQBaBNkU/gNrOFfKhCvRhqmCyclfPn2vjftRFp8ofejSt/mR1gMMh2TfR
9qMvy6UIw0pHhfKVRHzFjx3Uv3Y6Bk4Is8hvwF1Yp0DV0PlGAw4DVfQV1kM1p4yhBAzovewQzHjo
auAQk92FmwcwJrE1KFtoiqEDxqWjh3T+5dZO1YB4RsIjtF7rL455rO5BTecZfg7W18RJb5IKXPFm
ZcsvEtj4yIuK13MnNuiPuf0NlLeWmYlNT7sugICkPUIgPbVEW4dIIec7snIrdDl0E4VSQl1K5clm
r82CRKJL64KHbrR2kKr0hci2PIgMe93TTPhtgXJ8gdLs73AZMdf5aZ++gdRBVHrQUuGU/Ohd7UUC
mcQK6IQ7tphMLZ5k9FrizJ558G9mNNis26BOJxH4sLQC0aB3swYNV0Kfnf4cXNENr/hkvqx7dmuN
upeGBVrlGMtGVK2vkuoaUkecz8jeRoz6iBirQMOKSsAECPiilEKuosxenBAjYH7mFbvwCVS3lb1U
6BnIdv4NGowcw6yggwrKv4Yp/xHHyaxN6Dm+rRD4jtzlp2Cj4+irrxDwTU1H/fEGekzUph+5DJlk
z76ckE/LdHE6r6AxNiXY0/xa/4n442Wnwa8Ood3f/0ZLkGeN8pewGObUAMcKbo8KBQ74CykYKTvj
2GO2ice49X+457/bSstFxPIQmQOm+oLi2fypevP+h2oD35OCFo6Pb2AWUjYfUaUSmWiclHEs0xhQ
WdT4gRPf9d+Vm9nJb+abDIUU3k3F8VaVSmnWsWpKQcOhj+fJHiGXCuYaNBocjm8yT52OAp+OAiKw
G+RnbDInw8gTdTWFKFhvV3928x+oAdwoJ8xRuaYfe/HfvKDNrPMB+fuvRSpqT4m1LpgdzNCm7tNr
whJe7TQPc0cQXZVwAtE4dv6zUep1Z6gVyIwwMAOq2Lqy+2siZwKJXaIpE5PGUI2iwB8a1SwLE84Y
caZRzkXdtc0al6Qhr71AwdOtMHAq3Vv3ZJngX3/lPvdYBSoy+/GPRcpppDKs8ir+qAKASQmIrexA
Xpa/sTZmTNtYovxGkMSmb+I6Dhpv8sS3WLKrGwkyHKbb20btANMLeJMPWdfckR8u+yxxkC9BbWOa
ciCzHfK0VMYyqFrTha6hkyWQi5lMFFa+XbbEPBwmypnQ08JTkwalRdIspHIRlgHQfPZYvEQmD9nN
DisoN6C6rqsSGKPOz58pGEY4aANBifSxG4HSBhCjHHcCobJJHiM+Rz8rS0Q5/1+L1PbFEnTjBRMW
QVHyQJRT1EMPjctd6S2Qd+Tdfcwt3FijDt4atXEPyYo4iJ713epaPoQwr5KT+hg/LG5/yk888mmy
YV+8Y2OQuuXztO21ukNiWtU/q+m1N1+q7vtlt+B+NOpCX/JpUMMx6d9UHTwhZA/779Y3pbUXwl/z
G5ku+677XBXNYaCuyRhWC67W8DR54TE7RqoNTQcN5IjjLvFL1f1vS6SZDNJkiEaBGMx+Ns/dTf0I
Kj8gOHKbUM1Xpo2xdV6hhVnU2XgmTSqDLt0CpmdcsZo9eOgpO+tVjTqm4mU+lxaYGUQ2G0pd5+Zg
YaQsxrsa2qhP5V12BcKGHJryf+VXnau/JC95ZucVhhIyzong+CdNMQNW+0xTyMOpbxvXCjtbkA1P
FlaOGeY1i0qOBgwJCEm/KHQucdKsbYin9QwshOwsAThW3M5tn0Pb9NFM5jJVMX10a5G6fGq9BNO8
jMsH2irXhr/uDW89EkYn0rnjOQsrrmyNUXETSthV39egLomFY5E9DzMHk8VdDRUm1S6OILYHZ8yv
V9k20BrEpLedHfKb6YkPZGI9MVFTR68Vo5SiRhe963UEccWAr0VUJAAB202QTm25zPws59uakc9v
G2M2CgwiN3GgL6ttmffNCFX4XOL5HvkzdAzemqEOV6xKrSaGyLZIy/0DgI+SpuoSOErix984oYrp
Cpu9o/xu1eeiqSucqLrz9AVj5RkABdA/H9BZJdJuy+NvTM7xjFL+17TKWo0Wlmh+Q3f8Z4l8UvBC
v15Il2LX7/IdD3XDcxHKIWvLqFRTwDI7D5z3eIpPBCXIldtkuwhg3EgiQTlqUXdbuojDYCwYTyVj
bHH6tEQ3wjTyPIS9ff9YUWgcXZm02QRwbBS0P6ICMHUNzGWxi1KjgSEDUm0EhSSXmoLtlp9Gqfdp
bmZxVo4RybWqN8sHv/2ufibFqdgrnWbPcUumNTLZDpCzKn6RLdXLNgmjGEvsvNHExI2CzK4tbEmC
hhsK+y5Pupf54UCVAtg//gP20fOzHY/h0ucR7E3KEXLQguZbyTNnTeTg0gfbAE8EODxUlGvpqt80
Q3RB0IwoUO+tDmCa9Xvm6NeGcN1irsatfOswcmsYPJuU3+eyJBjCXJqoQgm3E+bM99lpFB0Fbf6P
TEQ3uFNnjBFqVDY366Sy1nAYlXwU9ShY7md/gbfoIDJZ381DtANJ2Xw0jvMucyuwBjmXd5h1yA0N
QxsfTBz4iucfEbOqoyxUQvKhqqvs+z1pLPwRPToWuLFDxUw163tLCqM0KF+Ex+pBexdHb7SX20lx
oCLkRqbdp97lpTEzkq1NKmR2a7R2RgxoMAR9Znd1ceSTvxvNWX5gDA0QdT4knrjGF3fVIIMMFiFV
w6Tx+W5K8phFBmacg3Rq/FB4NJrviSgeW42XLLDeVKBa+tcQiQWbKoowhvFirjpGs441xoAxW1d7
5u3siU/LnvvIZwWWrTHKR4SlASdnbCRB3LrtAYIIyEzyq5kIS7T2byjZ8exRvmK0WbaYGkazyG1O
SpcrJH2ApYDeQ3zkjk2wbobt6mgvAbOwNjc4ATlqQ4obHeVXGdrSBCcCNsur3Fn/uuyXrLi5NUjF
lyhqcNxDPQugQW63Te+Yku4ArMU52TwzVEhRlgG6xrmZBEOTgnnkWdd/iOb95aUwH6bbtXx5/BaJ
GlkaUONH1OwTp1ZsCBTtyCRRXnoFpjK4wlmMM6ZCoR4zjwboir6QxIAVqcMgaFIFTRg6GlgSGnTt
ur8iLtSLsYFnhqgz1qhlvcRCgbsnaBPwntuWn91bHuSQoQ2Nir7/4SDvK28AhOGQZ3ap4yaNUVEp
uoqJ0iQPhGj1mhIUGpc/HM8G+fdN/LCEMi3Vqa8CKBKcwnoAHeXqXjbBetCcrYM6WGClDVuxzUlS
LjqSK9mpO2JyewCeedpbvOyH7AoVes+sUacqn7IljasywgWj2cDxQHvYeCCzX4RzvdwpnAjM20Dq
dIVJJuSLrMI52mct0gGr+ZNK1tmKqLM1gHFnLRctAuTk16NmFJzCMTyrdkIMihe3SFmz98sfjb0s
BBxQgWGKjH4WVihN1kKFDnKkSfaEgR0UEDl+wT6/nyaoYyWbcdkAaVgBdruPMgUCH7oa2yvUGS8v
hXX9Y/8+DVHnKJXjYk4mlG21x7AFOcEHFZ0AbZvqCaRIIrjoJptb5mG6oYQpRzxlZBnAtfODNUv9
1DXTimfaaXgOI3TAilP8Hpo7MoGeuenfMldinPnNPk0qpEa/Octyp3YLRkfJOTPBagreRwW8j2R0
QDLhKb/VnCIf6ctp29ikEp1WXyu5bNIImB5kBG73Lcu83i6uCanaoO14KQgzFEsa4eMHYdwXoMEC
oYF0SEPhNY/fINGmLaWdJ39x/IWRU2EW/NMIdd7GYQoz0VyQgx9/DfOEe+1Iyqu/MdbFs0W5SVMV
Q9qPMaLV9QdyArLwmaMcJeA0eK9QEom+fqp/lgW86Ll7aEKUadGMIz3XkTMsT1Oc2iBoBOP/z3rk
HrrLX8qiKdzErmmqRoe1ydF3U+OQMVTIUMxOd605KKseeocPDmFfNf9+OkCwz9dYDJZY9TKsEiFB
QoMCRo1HDL/eldhQ4ek/OQoY3s6tDUaU1ArZUYL0hVi1r5ZOB8YkwrBac1kY2Mf78/uRf98c77WP
//f7TU7v9tCATCAs9UtaKt5jgMXnthHZMezTInVxNwDJpqIF59RsSIaiLN58I/l39kSCSXniyjDx
7FFXd13rtagWSYQGEcrwH/NkKH1e/wIkWq7Eubq53kLd3f2US13Thx0KW0RNrvTHdwvAFu1Y+fWJ
CzljHnUZ+C+QdBiQE6FDZVZqjbFMv2qT9R0KaVfrEV2Uk8CtUbPScUCYP23R50AAA0qqI06mlh3d
9IfxsXHG93pvFB6kUvYRH/XO/HYbi9RZyBIhSccQFrufFuFcOYaHfk/ohps7cf8bqAjmxYM6IXQw
QOOo0NAopYhFLSnr/k0/NY3THzpEzsTJIWO1w2uNy6/NmrbEjv5rj4ZCaWqjSHloCq9Ik2OnAGv6
YY6hg4bh+tcH4zQAhrWexp/C6IKt8qEgBanJ4cQb9h5//gbKg/Ac0BNjjMjF1EK9ovlmprY82dKN
fhtfxfd66vzZG2SzbMqRjGrCHMcyR4EiXpftQ9+r9n9cFOU4naIUaEvhQ/ZuPtrrdf4BVhidbAQs
Ci1G/jANx3VozK7RJMPadGRN/4S1E9GbtXaVC2zSA2d9PGtUEM0HQFKMtSHWRpdoWGPq0Ce8erJb
73hFDEYV78xLqQhqpaApGRYYS5ofURo7S3mT9t/j5rEZJRu0Os68cMg2mPf8xkGoGCpH45wJqyW8
SsvdkHtktj/MedTOvD2kMjJdk3uMmCF0tm76lOPR4yfH8opI5YVIpn3eEBT7xbBZFJWVmYDNgYEW
izJzjKa7GQa8Yl++mx8aSGWbYAwGgcc3Xm7L6kJvPx4ttK4vE2JoJgiv8YGwLM37ck/IQmpn4ne8
OTtKFygrFQX1ZMIK55cZ6OfGKU6EeKw7KJ5w4A4p8ayRf9+kLlAYNpZqQeDqvPhuvCsC6yZxCJpc
+waBER4Qg5nofn49WlE96SEitC5rGiSGcDUr4yHtHtRRd6ouAl0xx/8ZQira2Vej0jJtSTMdOkkR
waq+oXMFolg08A+gP3Kqb6oATHnoJ4mdFM5wIFhLnrMS3/+S1m9WS8WXWJO6Ve2RpDUgBxezn3i9
OP2061cAh4TlmIzq4b9FNJMKMq0YWmCuFSPCpzh4kO3YCd5017kDMvvf6BhwIoxJRRjBKPMqAa8b
slBXPkq+4q57C5PUjavgVZa54QOvF8KzSIUbcanibBZwONoZsfMoqj+E9Pk/biIdYmpRSYsel1B8
AE0ueBtm0Tb/aqF5XgBUY//JENjWTWkcT2hkWhK2H0cw3M1/5W4L8A5q943mRU7qDfu5tv+EwubM
KJWwdJ2koIHWgeOoV/wp62/1qXFHU+B5JPG4C2eAxu+svdkAjILkTIhtKMkoPsl35+8fI846QjZQ
j6lX/53rDjdoc0IbzUY0S2mEJjNu3MlRXqBkQ+aqldMv9KP6Gw1Cpj1Vw6Q/Zi4J1OE8lNaQgWut
pocwoLd8CPGSMrt80HaEVoCXTrBfSJ/WPlhpNoF7FVpwpigIbqOf3smdnZa2+iScJiK3iHtpr/FY
sZmP3I1BymNaKctrHfMdAajrHEBt7EbloeKZzgIaQwtSAKqK8abzHRxbcSoqY0iDoQYF8I+1r7ww
HGxAlv4oX99YouLIagHr0KBv/SruUBmun8AHCaQB2I0L9xcFHy9wsXfvc2mUcxjg8EA5As5Rd7Pd
jLth/QMQGXbtXwt0jhIpeanKFiZ9lATfv1xttcZSQt4ECGchdHqSQ+wimWIN1SPldRlHOzY0mxOA
iSd9iRmblVA5SZtEwiQaef+2HBW/Bm3OClJSgn2tHe4xYmYkG1vUGweP/iEOyXfp/dVHYQN67svk
LI0deeA6IfqR1tG8ir1kuca1zVko89W4MU4lKGudQKIYuQ8iFCYUMVoniUQ11Y7uCEAuh4Skd9ki
7+NRGUkztZM8GujARCDQzNeTru0vG2BnypslURlI162mlmbYT+2x1jz1G0b3DKc4iEDz/3E1ZWOO
ihiaUGVRZpEUr3Gr51912rq3wf8WgfTLL9xpz6tNMVOQjUkqdIDn2FgG8tEwFQYh8MFdQXGkxIl7
eSd5jkkFDEXrjASNijRQ1nQ/ibft2rtL9QSJZDBzWTxPJEfqwpGjc5C6mutMWFThlQxdLjcYJtvL
B2Mn7DRHvOJmPJwDTgOJFSktwgUSla8NbspwhzmWd/Pa2Cme+J03MvN/3JP/hkU6ATEyc4oyseze
xJ18JAhUAMpA1C9CB1PgQnWY5wtVAx1yxLKk0FAdCaKbamKNNXhW77LkRzfxCk1Mr9gYoCKGOeZa
mzRo2K7K9WjWvmiibZbF9mKK17XAI8FmuvrGGhUuVGktM4DYUFmTnsL8qrLe2oZD8UPc+IvjbUxQ
8QLPlTWFZhnaRofqptuh+3wUdnxZKLYbbOxQgWKRlyGSWhDF/poqzjzQwoCCxtrlXvTIU0/iWqNi
xDAOsrHoyJUmpzz8b2XJza+Mnfk7ig3M46TrmoFeKlAHNMknNMyVxYj/9w1P7stfhDfkvuSu7KuH
A7kI4laiCgAJDDpFGxLQcBjl2r2K9+mT+bM6Vt/EyZEfw8cEnRwgjVI+7RrTpoFaHA4W2Nhlyg0r
QTCrsopM1ChSmYhR7kDdTa7mxc1RNAeCZccdJPx60LBOSycz2oRIj1ZkKZpRg+S9bgXGYMdP6EFg
uC90zWv5jhBe635+v3qkwMV7tXxNgU3o5wBJSRhVvqp8DbEGLHi16sEw974GhFoKGSzjqpHeLl8v
EnHB84NnglkY88tgVcGMH/1amSWhn6sWhvT7FvC06wlMUISOXbxboUVYvsUdWNHlK6hlH/7/yssm
FCrBiQ5/FcknxU/bPF1mVIGyMMy713XNnA4adDrKn5H67fIKyV+hF7i1QkWWQZA1SEtU3auaTS99
1kPEtSpHuxp5Sl+MnAd6gZqEZx8kMaHuSM7nZj1TAgaBYl10kHn/asalrn43+cUdH6z/pf6J5rAE
WBX6VADcggiHimOjbIEyUxultyi3e9VLn0jzLzwsdzn6OrdEil44FBzaYnoniU3CiIZQj37OF2C2
oet9omqh+LYa74IKgQ6993ogCy9/L+bStmaobZSlTotnIZIgFCRVgOzPBzyg/1YeQJn5Mgf1znjl
PcpYC8NeqhZYcGTCWHz+4epWjYn43fIW67e6uMvRkksbnhYHc106lFKhgAQ0KBQ4z62AM3Fq1lBb
3sJgAhdC6kNKNzvV3ugRiZPodviuDv7lvaQjJr4YqirgeiegbAMR7NxkbGll3urq8iarjW11fjL8
/AMDFuasZRAgQKONWlOY6nMnYrTnrQDurYBoi5JxOGnoQPixhI0FKtOpDSsWyzSBbNT/kHZdvXHk
zPYXNdA5vHaaoFGyJEvjl8ZItjvn3L/+Ho7xrXs4vKK9u35ZQIBKZBeLxapT54S3VRNui2wftq/x
bDmfr4TxeSRJFUXgFbFnkGWlltINopKLWTufxn1xILRgoYfrRXxoPBMCLcUe3fQjxySdbQNzgT6z
YWEQC2zyMo1ACi1pmcepnk8NlNIl8IjmL+puAB+efhPcCRxfuEpGgLXQAcOEEgVCBtTQqJChzF0a
pFKbn+bHFiMOuLB33c/Z1VDxNvjS82S71mEX1iC8qUDJDLzr1yMOi5j3Keb1zoz8pzxyogd0aJ6y
myUA7UgJtC7vqqYzSMog3f41cU1jfEkJjslu2NWYgSHCovwZmOsjdbEumvhiGMykjKqxgBjFXZG9
qSrvQr52eGJAhyiEapBZDeoz5dlizEnVobTt/2L0EF+AjwR+EHA42Y+24jMoNu94SBLmsiQFggaY
9SeasJeRok/UtDHVNjhCo23XKdpeHQ1ej5DpEiCfx6UPgfKrnDEZKyGPFMjp1ULnS1Xu5GXizhNU
9aTYFspqMxrtNssbb5QDwxZH2e1T0VO1v0XUnj0FtH86KAeh2Uqz7y9jF5TVjBHdWDkO5l2rb/76
XOMTQnoWY1L4jNC6u9xMYw4IQXcSAFnVHIhoOi4wZ/qS3E1QFeCxal5fXpfGqAAZi7JaCRnwx7Nq
2trU2qOIIY3x6+dr4lmhbpKuBr+hMqfBcbD2rfJYxLUt1C//zQY5Gav8KUBJFAPagnWUrE0sRG6i
PRY5d/iVtxLqfIlyl1aFaeUYp9T3wDPIzhLZ6SP4kFK7PMyuehhNu/r73vHZ61ZOQb0FwUrX6X2g
W8eltwn5fbDL3ls0yCSMMHPLmczjvDJGZTSpmg9aLMb4XG/mfoEKQ+IHKC6GdrwTffUwpJsJUnGA
gXJSRMYteuGNMgVhjIqubsCfFRwnP3qQ3H6TuLF+1lIfXSWzwY9d2FLFSRmZnxQMYQiXkFgCgdel
40wLhO+UCM4p9W9K3dhgZRCG58+d80oP8fz9Vkaoc6aV/SIkkAIDY5eu2TIoc9DNRQ9rC78xMpdM
C5ZuHWF6WrZcjm1m5NTBqgUEI6pJdAtLKLNBinuhBWEp8NFxiEGb/iVAqmBmTtYC6odnKE9omrmp
K5vUeussSOTKmK1jY70rJcZelKOZl5yVkV9ylSXoJlIg0CvhYUHl+jFAI6mSSdax1W+G9nVYOCHl
6k12/morAyQFW8eUcImECfrSx+hQ7ZCB3Gte9KVBRUTgc7owb+6VLcoNYwCxmqSVreNY199QidxW
Rv/VkAGtM8cnIe8OYS3t60neCEn/oOtzbmuDctOP9Y+6rm7CON+ZuhE6HN8h8exqi4FwRzQwAbGn
k8xcW5JELBZssRdsmidoL7W3ljdhRmt+tpwBrVfRTbzIC7hod3LWry1Dh1XGuPD1RCjUBYfBimXz
OO8zgCnNh/yg+sU+5ApMsb8yYIZEpxdkKfTLG68tbcZYlnlm05t2kI/0LI80XBsuh8iVIhPxKAts
qaBChB4g6AkvPWqJdWFUY8Rx/XYCjR3gYuVj/kN3pU25Sx+Sm2bDp01ledbKJt3kTXow6yZ5Hhyb
CMDb9L0TajsJnmruIBUr0Fgy5Mh01EghSkZdjvNSZCAsgqHRyU/BXtp2nT1MB8KFhFoXWr7+32sT
nTcUj268EzTMgJrUhpZNKS/WJJnHzp9/ptsazGCQaWlAEtTglPLe+ufki/JKRFGoyEE5BcO0dCxN
y6TuW8skvmI+/uKVNCHqDJzFrttYu5J3IzLi6IU9Ko7OCw54AwJ2VJy72J78fAHSvsMYzQ1BMsvm
TnPMdz5lHuu5d2GX/F2ryDeblZSKYtmehJsOU/S5h8fl9+EMnY5d6/vnUYYRxy+MUalbs4i1IJCj
XvX7Vn6d54//9vspv2wSNBNbvGqPxeJjBNqWQ14Owd4vOAVUuVCjuQJ/C4UYS30iEZQrmeGKPVQz
ii1hbMh9beTOkTPdYmWOvpjiVhfHVjWPbfNRd7KrRqIz9Yb3+b7xrFBXUhPm8AJrMY959lqmwz6M
kDO0vG4U0wqIPlUNPFgoAlFfpxSnIVJrwThay02RvCoT5kufP18I+/OsbFDpc5cL0TKVkYnIlD0T
6GWHSZXs7g/Fypn+vLJGxSQpCupaaGANpMHoMyQSZmWB4+4rW71fHFJXWJKbgQcEYO2jBHpWlOx0
Xb4iTm3HJtShqdGcigaTnrkdqqHdji0nW2bdYKgr/DZDHVaoo2eDaU0GtlJ4anbgeImeAlf4gQF/
1Q+dbD9uMyfi0kax9hQVNvDPWqizoQB1GZBa2axVsx8LzAM0pU2m0/ON9AXyr46OcfjME1ye1Cxz
P0nd0zQByb8iZwUqqlWioalPyy7tQCmmPUdx7HzumOxV/WODLjuJTY6LWze0bwmaCrpxkq3Hzw2c
94W+sHBbYcQTyQZKeNS+TYEJrGMdFqdwmjcQV/aGotosEia4M8iuTiAeUqGAGjeupEW2Cnxd2733
c+z2IwiWJuXQzrctVHYVXfdG4WvW3BSSGNkFphtnUblJA91VomAH3qm91VoQIQhtXRn3/TC4Ula5
89BA9kfi7BrrnWitF0W2dXU7BZHcBJDlIsXI/BSGNmYKNrnT7TExS85XszFzbshlfqrVRhJ3WdmM
hbCTchU2c4z0uUDoLU4Ztry3NyPfxjMUIicy2GRAwE09aRpZzELBMPNT3Wn7CNVrWygg01GaJS6R
Uq0dsxjeP3cRZnBc26Quk1zMjUIfK/2YxXbyQOid0x/KLTbSiT8ErtYWCX5XDmlBah5DsxKm+6kV
1mmVCT0mbY7iHjQM23xDaFxlLtvQVWsSiSHUQU0L/KPw/SuaMiWyurbOFMJq1BwQhm8FQJmhf+p3
kChQ/WSfQFtcx+gSj0CMFTdQjjfQDYBcBzrql44y9FAOmUfdPEZhIhxAcx29CZb2NusDb8L6SjTw
vEYF6aYomRLIEChTVjZauqCUFqrWJCION9Km3snbP8h7iQ/QXw2TbZaGlyduarrqGSpmP9VtgRO3
z7M9udUE8vob3QK04y4kJjYcpyRu8JlB6prRAsUKxTTJT9IHmpMQiSaytelO98t7k9MkYib1Kpjs
8EBGxfWqiy1oKJpXQtieGj/rHRVjNcD5QmXODRRPfmvu5C1vhIH15kSt/B+T9Jus0adwbvKoPZm3
i08ARdJdcnfu5P29oCrxkrUt6sRNeb7UnYT5eAJh1kqUf5Sb4PiRxnal24UHcPg7rznPPH1rm1RM
STIk9fIoBcd+r90n5X3wSJiU8bTed1twagTIGnR/BC/pn6lpstwVbPwmehFQa0ffijqDcwMgdWkF
x+AbSl6VX/+otukBHM4YObv9+4GCXzv82xzlrGqi1uJkFMGxhF50FNtqeojSD86JYF1A0NkyFNS6
RBG1xMs1lalhJcqE1zUIXfuNabjnkeujdQIfXVM7UWgvtf33BBjntSm4lPAfZFFodaWmE4y4rVCT
FbSTZNxE0+Pn62LdB+rv369RNV9ZmMVMmNLimwSSTl+W29wZ80l2xAIkB1Gpg2JYKzXHyvT7MBvj
H59bZ22qhmsI/DKmiWNCOUpaFnKm66hvDcpkV8lTlvLScmaysjZBOYegBVMXhijsGZIdQhe6tIkS
S7BLXqd8k+l2D4RH+MSDADHz9LVZ6lklTXI64AxaeIToe4NoPgKcfrd8kR7L2C4fwAHsKugw8ZbL
21DqpaXHcxR2EI06pvqbLL8mPKjf/7OdpNUIuMU1OrKPhbSvCx3BGnz3zXwjn4p7UMja9Vv8bNrN
cJBvuJcRK5wgW9GBWkEVHdnE5dFrllpq2mZCNWSrb2RPggC25qUQCE3A78fLH5g7uDJGhU4hHJpC
VyFFnQa9ZyYY+s15oYQk/fTliocF5jAIJegVzcbQmPI4y1V7ApPIRnUq3D8dnsRkYi+4AZECB57J
uGDPGC0DWYppoXVL+SK42RIDgpIGqmbAx0MrCuJ923Aj3CZbUkvnKhFdrw/2ADBEzRpLvMI3iVJT
QVcD2Yr4OGbo0ekOyVfMwzQjWRk2mIB0Pw8jjBwaFjW04QDPEaFrSXnIIOFtmBKLVmT/KpglbupE
ULD1NYgGcO0xV2hhMhG4KR09YmpHgzEQQNqJL1i9qY/tV50Ilm+6vQCCdJeoEfMM0kA/1OcANyHM
BugjwWEoe2o2B4Fco0SXAqqTTQe1eZDiXaIdMswAWAq373B9CAiIC8zlwMhDx+fqHSTmaQZxOwPU
G2QiMPHRMoZWp5MfBo8MVivH+J3zCUkcvjwUlyapc9dHhQiQgVaeKheiFmA2LkNbQkfOC1zwKT8u
PzGXPP3Bt+QtlXzq1cMS4IlFgTSSeQyyn63yqs+8GjLLV6BIJKIAIIIFmO456G1ehXmHhRlPoeAZ
PTi6CKfscictO9mP3/5gpvM6YCrAQWnIF8ilesU22Y+tNClmqaNIRJj9Wicz7RwPBhCIbkAB+dfC
WcQ91/bIHq/2UAmKJGmIPTILMHuQe3pSbssdKQtxXwu8tVEpw5iJeW4IsEVoQ8Ntuk9vUyfdtc+i
PW+5UGmWV+IZCxwx8FAgqKACiz6WUxMtiX6cehuxDMUOebKT+xTVDvkNCu5jDH7Uxmlu/4C8iOWZ
a9vUidBFkLXrOmx37uCmrZ1vMUfuyM/SHnjpm8bp33l3H/OmwLNIUtBGAnzZpDYXLGhTH3eAmaE/
5oNExSHKoa1fnH6JcfPCGtcelZxZGSSQM0zq4iYcINVzAgeOYxBcOICxpxQJG5+7hek/qyXSoVQc
li6eyxyFifQu3wa7YNsBgE6A9taO17Bius/KGJWOVVUOhafFyk9peCu0T42YOWX3GoBk//PoSb4L
HTzX340qeQdBXUhy1OhHkHpu8jB2ahkD+TpvbIrxboaSjARVahE9f5CaU8chVeq2VKVUPzbg2sAd
hLxlckZ33jUbXv2X6RsQ5kEAw+wIkj7qQwUmqnHJEqOVeau99TKZMNqClRgUACPRdtFv5nceqPP6
MYTlAUsMgW9RAQsyZVJDrO7FEibVzXRAmrlVNv2OlKo+/1qMwhFekToePRgOUNCrpY5ZMVi1ALIb
DQMz06HHfH9n9y747n3uJjK8HWVMkqZgFleH/uNlZA4kYRZC4MHxajU+pu95imtc3s1vwt5QbcHl
sjAxLjvktMCMgjMI+SZ92UV9LOdqhx0c8WR0rDcCnyOlqlR2iS41vzTG8HxJBH5NBTJWNa8qY2kn
K+MkdNnJ6B6n+b2NNhpUYzjfi3GML4xQYSrsg2yOpzFDuShFzQZxMXEnWwQVxa3uDp7iCIiTrnHk
ATtZdvHSwj+cAjTXKX/Us2E2VDXQjlNmoqnUPohDtq+y0VfG2eOskeUpCCHoneI/YDzpPCjvVXOW
M3LccvR1nonKoOF1XjYho01dnVf1Y9xugE1bQLaIuFfRTL30TEMJc/TMIv2INgUUxUlSVL6QwVnM
9R1SzHxyTx3LVdYW6WDcFNWEwfQaT9fBlR3LbwAq+kWiSzjXpBe+dNoZMkcF5otVUoF5NmXBrIXz
HS7vcwBj9zIRGUNWe8y3ia/vCN+yZTgyHrPb1LfweHH+xYeFPjxeZNhqC5NJlxsd6dWQqImsnvE1
ZNIku8/B7gG39WJ+3YMVABQDgYZgbDAqQd0QQafFoWHgJdZ6kh/gSYsMPt2odnTXP/eFPW6562Na
NEWkuSZISK/4+LHBWhGkuJOgkH1Yzvy3kYu+2CZ/EDHcxasds7xI+W2O7hla4yTl8oz8szLeZXip
dFw0ztngmaD2cGn1xiq1GElnsKtQYAlfNS6nB/kdtGOul0HCwSplV8e5CMR00I8pWLqGXbzXd+VB
chJbvOGhaBi3KsDp/3wgOrK0mM4PNRPLUTc1xkNTtJx6tEm455u1JBVVUjLRQuaqqLMWBeMiiT2+
jLypwN/2i+CJ5HX83JwVmFemaCeI5rnVjKjWjzlGuU0gTOr+qOF/+4ibIrPi8toU5QwZjlgcCLmO
GzzJHdVbbjAU7y4/xQNqiNzKBsv11tYot0g6AcTBKfZw0r8AMm4PnT9qf6uLjYiPuxqdHgP/UNOg
Qn9Z5nI5oeePh03wKHrQzHTNh/GhOtXQxebSXjI3cGWNCvtyVBqDXMLTf6lwJ35TbuVnbbN42b6o
bZM3t8XcwpU9yg3BIJiluYx+rrLcqcYhG09dz5nGYN2dKARJEvYPyRsNCxXbZZhrWc1O5XxK8p/y
wJM4Zvk3NFtB/g4leVwe1BfSqqLXl1ktTrmCGcFBzzDuppd3vap9HWv5++c3FHM1mN3DZB3KJBgw
uQxFyqT1RoRO8rEyd2LV2yF3aIT1SVBuha+hx4hdIz9fBbsYHKzgskzUoxr/BHjGjqe7tuMBqVhF
SFTMsAhy76GTSa0DnadEWTrk2p0bgtKu3AS+sQGXK/io/wA2y1wT9G4VzP2osEjFhS5fFiGcsSYy
nk5qrJJdg2gRfCP37Y7YREL6/PmHYpnE+A+GfrGP2ElqgUDwF3MINdxjBvZIMwa3sYRBhHL3uRVG
i4EMuUHwBkUlNNfpmosUKim4QEvxqD/2ILFwy31NyhDdvpTtxdNesLTE5hatWWECM1soy2MGGC1L
yuXTZhAnPZDkc7VFxW7GKXhcMPWw07cjv9LCNIdkDGAqVM6usrIl1UugeCcZL+ngrDtd/gg3PYbE
5t28lY6cLeVZox4wKhgkzWKWZeRI1lv/iPojEu3ygFGdt2jPKweSnaJTC8IbixcgXi1X0I+2yxQz
iDP5aEa7GHrvCrhc1FtLvG0zxeUsjBU71rbIz1cnu65w6ELgnpHcgpN6lwE0hUqnakO36Fyyegqc
8PU/2qSiiZiGyzQkpoiTBxC58CYAHoGilXTXo7YL7aJqowYOr5LEPhWrXaU+odF1+pKOtQT6yuK5
Q+7umYJtHrKvozvEjvIjda2H5a+1fchVbVjAMwKJR2ox1KmYhiUUO3kWMRIEdeT2S+ZGgtOPeD+Q
QVBzcXV83A2X0ZLpQiuz1J0dlF3YLE2LSIP+Cnkgzh4IwFGvyO2PBFoTja2+BQBPRF73L6COl0um
7m9hkeQyWxB+whPAqs7wkD5ip9sESiTS10RD4xZtEd4BZV246FyBpUIHXuLq2dRYIeZP+gUpkQXS
x3hbf6vKnaqB5mYCgWC1737IZDpJD/gUe6yovjZNYsfqCEGgJEWyNolgA+lcwtWlqDtgwT2i8FhN
NspSbvWSdvbnp4jsIh0k1lapu0QJ2yFeQmJ1D7n2fbzpPNX/gyoic2OhsYh/qN5fzYuCjF8M+xRl
jc7XN5PrtzYIMsDpZ3jlIdomgN+A2d35fG3MTMDE8Cgh5lDI2NnllgKsPRpDLiiIEKJDCK3aF+Aj
4UDjLnrkvnuuR3VAEg0SEJRuUFS8olYRtDFqtVgGlRtY+QmzSnejbaCWzkeFsa4RNAfQYQXvCJ50
1NForKGvxrIj9dHhkHsDmtatW+9A3uL8QYbDsUaDtASjhLCYgHWRUgKpD6W35qEDhWezGbe8ZwLL
H1dLO1e+V6fATIK+DgFmwiOVbCF5pBJ/5FUPGMgshfQD/reFZ9dZ2RHDqUtqsigNfNWYdXdqzMsc
auBn1eccPA9O49VAi4CFJ6l83fA/90zWdYmSG/gkdIxagjTj0jHrFo+7ORgUPO/u4/QgGo//6ffT
aKIuU4tiWvr8ZFgBZHYfYvnhcwOsDgQyin9WoFFpb1zVYg4BIgWZTPFsoH1DRgnSB/OG/8hndSBI
fg1qHSBmEJOpY5z04YJajyLj5dgMtnIAyguoAt2OAxvsv5t/V8xeG6SvvaISzVKbtWMpoa6cPVbA
Cmkdl8yEebBW66K8wJiEpVXySkbsJZSFzX2AZUHGxhnu/qDZQb4IHelXi6KniovZio2xgrV5n3yv
H/PbASjxCoOvf7CBvE9GA0FCLYpELTOyEzleKjKFmwlooXhnbRSnf0KmwktAOXspk5+vzrOQFaXW
yLN8LL3e0/pN5Uuv1hfpWwVlNhAYIv/kHAD2Ef7HKWXq4tTqeI7DBCucG8Kv7/VgmFiKHYpCdr0b
75vJ6Ttb5lQk/59j99sqlWeXojLEVWZlp8KCNAOEEG+i9xTJL+arLC6AiLdEKsFuCm1etCxFlDLv
e3RzgvjI2USySZ/5JJVMtz36b1GqZ6cIGnMf5LXX/ohfCARLLG0NZLJ8MjLeMaCCiSSIshRaFemv
EEgNlCS3hCIUaTt/mJm3gVQcic1liFVrlI9GBykiW+sxtYi6f2Fbnoj6SrjBM/NJeOCxuLAyScRJ
FI5Q1BMBVbo8C6FcLGpfqvJR70/FdJijL229+TdfDiUIDKCgmwGE/6UNo07bBtFGBtTkF+1O4jYQ
qwUKalPsgankeQp7Tb/tUedbSjppDmK800lAId2TIXXAJd5Uno5cJAeQs1FtWfIyriAR02FWK6V2
E/XlQRjE85v9Fyeq4H1o4NdMfS7KhbdI6nTrXZO2Q32ufeBFq/5UHZR+tdZJN9otshEE6/Sjcaof
2vPnX5Ppp6slUge9TbJsmmtc5sYURF6ra6nTB2bCqZYy03FrZYY67UNl1qPWIGQSOBRJJAm3W+VZ
kPMuNvqXz9fEQP4iw1tZow66GEVzCjpiYm3pnQ601CU2soQYrhjbgd0BtRr6Fg/jSY70VURbWaWO
fDLMaqCPsFp9yBFeHZASt0GE/CqgBR96uqsBmljaw0m6rTB+zjmVbP8B1h9zegBP0FPgal6qVkJ6
uWl9t0yHMLyL/34yi+zqPyZoctt0iZfKnNBEatLF176ETe7MxmyDeXnbRaLL+YZsx/xtjYoychTn
S1EhyrSeupe/agW6mAOu1R0grAqe4zrUxQubm0yQxOv6I/42SwWbJBPDZMFo6TECLliz66/kZgIZ
p9MeLXEzV7ap4Jqffd1XX8fXDBUR+/OFMz+kCeSLhcokiqHUgRQys9PlYFGOYvUwag+i+T6onAye
Z4I6jFWDCTRNhom6eEirL3GCVOnvTegK8GsoqwJaoNB3hJZbi7AsunLKjO0CfH8e2yamND7fKlZU
ubBCfSxxMSdRVXvl1GROiMnADRlsrrZashV9ICa4sjmMjdPxxgckF8AkMHFRcSWeB6gZDkZykmrk
su3XGkPnXfHKWRXPChVHFpBTWnmmTSiDR+FmjnHjkVGsxksWJzyqH4RZP3R5AYR8dMrxL9ZGvUiW
uNCNBFZPwnw3Q85FyqNdBsaFlMuSwVkf/RoxzW6urAW7OAT7PknscKmBKePx7zDix3o9tAemzaJW
GN0JT0V5P+S3wfLE+UxMAxpOKjIgDJvTrZgq0pu5BHnjUQnwkP+YoGliKiBkM75m0+CpFZAWhmyb
UuApxp2Zo3g722op8f4MRo6CvtrvP4P8mavXTyEIWlhMnYg5M3WveuHePLQHBUkt/23MXDGwcufm
E4geqZDcKDGmdqtCOgqQZdOTb/LAiRrk/Fz54MoAdZ6NXAhHSyUGMuOxgQJHlz41VubXWX9XBdWW
8wVJ+nZljgw8EqyMetXlMg2pUussIl0E6W1Get5uIjd7Ryl/b/oRQMacO5p1xNBtwhQ65jKARqeO
mBi1SVFaIfoHc+SVA1oV5l6tWreNR4+zNNZOrkxd3dUigq8eoHo/On1mp4sNaZPMFxwDmEB32RMd
rOGxuQXlxI6XB7G8ZG2a9hLJimMB7MsYBWyeFrF8aqSx4ER+ng3KUTA6LlRFguUZy4ORjnaEUc7P
d5BpQUZzH/OTEjikyQavjpVRT2YlyKN4zPtoE3Zouujm/ecmWJUSCLv9tkEF+jmohmno4X8EB518
INuPb2NnLJGi4k0D0aIfvCICb1WUBxZBGxe1HgMwlYtOIp6EvHI/XxQruONuJNB11QJfFrVvVZeP
7YLM5qiEX832Xsk/xJInSCYyzu3aBrVvgyJPYxMnGWrgJuTPh+0EsnsAzVxuqZgVIdaWqP0CY7oR
ViEstT9lR/OF9/CHfG9ihhZEdRAZ5SMFmQbRYrSwgyraJZTBchxbE0ijGS7RQS+5AOcrYVea3xq4
RHzf8LLN8/egY6BpYEqMUB2jakAZrJWiqOaxnPGY7z30F8kktu5Oe1KPbF1Mt0MtT77h3yXk917Z
BWyCrBVvJhre0o1FaI3dMqOw+0vaNN0RJkdeyGXFQQT2f8xQrqL2jalYaT0fQf7hgiPLqg/leKyK
j7YdODGXdbbWpqidVHMlwVimmJ4iwWwcM5e1e3HUwu+fny9Wzgs2ajQoAe7UDODsLgNTMLXjlFfp
AiGO6qD57UbdVd7sixiB+QMlUYY/XlgjP1+FQfSdlalvlBZEmIR0m8D/Y/RHSGMy82K+/zM2EatC
+QrsERjZt0h4Wdlb5LrJVWno0AO6bZ6hGQcAyLAHMSvIISHnxu3pM9wQk8+aCXpywKCBmr20N6aN
NfbNSOyFW2mbnnugORexyqpIXNih/FBsJa2U5alDlvZrfhZtdK1Bxd/EY7aEiAqpm7U8ITDWburA
qAECAoySYlC7WQVhIcUDWZ35lKSSKyqlw3FHpgkDICgItp1Zly830EjiSFCWQjy1gH/sq53iho/E
IztPvievZPDN7zgmWT4JRqB/TFJ7OVjiVCyQ6ELoUHwJDklQQioKx4E9PA6qnd3ykB/kN1LBCjzj
vy1SR7vMwna2jGU5TcO0iYt9lsl2nX0lNIITiBxGnXfDMcLW2iDdxLPauLS6QmzPfVf1RXlPdUfc
GbfJXXWXPxM5QyjTfY8Th3fjnZ9FnyyVbu4ZyagoXSu3x3GPF7W4IdKN+X68S71yYznaN3E3fuS7
s4oYobriXwysyZyLtVMBDukjesDZ0B+7/JsxPuv5Jmp16FHvqux2mnbm8tDrPFE+VhhYfWC6bB5I
WtgFatCew4CCMEAIcvj4aMYD4GJp5DCtoludS3WkzL14whvIzcrBCYYvYz/tK7PkpK/Ma0IHrg04
AYjwXQ3sQ6gcSOxqac9jYiqGo6MnfVcD3KZuQ59XomckfcbaGPXJrLqv2qyUxpMSz3cKBgFetKTf
LpE+//g3Z3+1LOo+iiB6YnZa0R1TzNE3u34DGInT+0TXrsP9xyMHZzXdDMx6o5sCUOI1zLcIkzIB
CWRL+rQH4TVxrXOXdnwu73mpCmsTyWwyaHwhZwA230vnGPEy7FAXgWSN9hjG4GhqnoVG48VrViiz
kPABfKAD7UuzyHUTZjiWCZGl34dfDL+4X6CbEByr92rboBwvuqlb3ao3KK1GvB4AK6itTVPeP05N
G+Y19GqSXXqq76qn4qFw00cdSjnKYw5io2kzvJSYjeZ1TlkXxtowdQ0OU1VkmYidVTeKD3XAm3Cv
5TZBLUDazrdGhztZRRyejqJri1SFtVWlXhc67DIaED7ZYfBz3FReuQO83ueRS7BiNjgPQRGsQRzA
BNvXpee0ozJWaQHhHGFb7ADmT+ylxIRT7oGWfcTdiHwtBmwXfMV70ETfNZA15WJ3GW8ywsEFPlgF
8OQrvqE4AccoSO6Nb5oxQCMdb9glP6AF42Rp6ipgX+lGzRtzX+ifPw8JjGNjAnAF2JWMuACY3OXi
60ieikCe2mM5Ax0pEPa9gxDG7udWiG9SHxSTTYSPTlaQnNIzVVVTSPkC+vlvsvRcZncqqAI/N8DK
EC8s0DG0HKpek2sTItDRswKQHOo0W4Kj1e3wO2g6t/+GQxXA9dWiqGBaL2pd5XJjfousF61J/Gmp
tyKqKZyVsfbOAG8S4eKBQTrHFgu9MyUMq30rDuNPgjQkPAjmfbwjwjDoxLnRhmORcZ0TTnSC/APD
HvrUlz4hVk2VZeiwfBM3+Wk6pJissryu2kwY24/ukHD7/XbepKfSy0U7fuVYZxz+C+vU4W8g3TKm
tWFBL13ydUzfjglSp97td9EeBeKcZ491AtarpU5A2UZjRQI+dN0kBJvChVjtcCOAHdlESlw8Rqnd
b3kSqKwtxlcDGZ6M8vMVCCBvDG1STVyMGPnbSdv4nDH9AViP5TygOsLbRcYL5qqvmVnWMqcyYlvr
nQHIrnxWRCAzvyQJld8j1e64jX9GogbCCaBVSW1fwmjspQP1i65mbRQb+IT5Kfte+OWt4IjftUeI
KgIkm4BVQ3vg4R9Z33FtlHrXNIqWG11V698K/WvWP7Tg42qsnxznZNyFhJEEgDp8PBRfKCOB1YA9
ChSz34Y360Owxw2k5j0kovfTKXTELbefyroX1vaop1NkKlWfJjgMhKCx3oModVM+E7QqrzstMT3y
n5XpIvlLVsm1Vcvgr6mxssZd/G6wcR2Q3i35ctNj9XW+Nzao290XnmhHL7yiNytRNAkbA1I3vLWv
JEtFpQ6zKR/IjS+SKYj7eEMI9Mnc0b/A+GAOHcU6E8Vpwux5udC8i40QtJ648Sbg8gXZi7rMycec
c+UxFDvAH7WyQ91IGpoxnVD27Rl3M+3UPYll8W12Mya2gqkq2e5eIryAeQRqrDmLC8PUvZRDgFsw
FBgmdfH6Lr0hg/AdiI6B3jB9QmHAhfSxYjZUB1GLxIQaOryUm1rlIsyT1ujfxEf9jD4OXOku3hEq
KfGGdyhYMQ2ZvqnDSTHDRVO8hIFsjbkCX8m650R6ARiZc+UyIgm00fD7JUgRQEqJ2sBpyAplksmh
M3ZL4Lfxi8SL/+c6I5URXdggi1wdt7mVO7mb+vkEWp74Tujt9uviGlsZUzFSgrRFwXSnvq3sPrbR
+Bf92iecXFyaTcaHu/gzqKu+SANNhBzVhGF3AqTN3A76m6hcEzWCBMLSW078JIfrs2VTl/uoyUU3
jPV0mvzhQCi4i3G8bbzJK31oZOsS79HE8JWL9VE3UQtSmWWZm+k0O0BhVnfSebpeHDxk1J7smwOY
g3lFIFYwA4O6hGl+E+CNK4y60nVSMOrgzIGC2geCmS8mhLCUlESy2/Rf5C9ra3Sxq82glRMSgoYg
taUeEu71F0JCJHixowM39YEpYa/gC0qxPGe1SLrSBXB2ZkUGzI5OayJkS0TS2q4jV3HIWDevhsiq
yFwsk/w9qwPTtwV6lkutQ0pHuI+36MZ62U34TNAcwo43AMiwBk0MDDJhcgyXEroFl9aSOW5RHMLM
OjZV3v9iiw98s7cnD4US7tA6zx79EQstxAu0g73u7X8B1DyIb78YZ3jBh3E1XayO/nalFWWtaABq
1/izI6dbFSIyU2erO/k5P0g/S7fZiGjT3XM/4nX6RAyD3RAoO3Tw6fZmN8uTES8FMHAWwKgi1Izz
H8V7uivuGtAhZbeZw4k3TIOo02BWRFIxC06dfx1sT1arpHjGgAaw3kOHrLKnR2WveNG+G/+Anes6
4GCFK4NUgqiWWpQlgKcda8MXAtQRqo63Jp4JyjezUogqKZBBt25hZFR5m1zxFnohvSs+oY+fPo/f
Y18reFbJTl1GbrIwQipPoB5XM1qT3JtouIKEoPPJlyOUB1blCa9EXBDkT2/KnkwbJfOeN/p7fRtf
GqaujDJXo1iSwLCWFq3d5Y/QPrazkXdRsB3l9/IoRynKOqytcNSP5gtIbUG+kZVb89C7ktPY2aNe
/puc6XJdlKfos5zOjQnXVDfdbqjIzTsfGy94E5Hey9qtsuOcheuIfWmQ8huAk009DUGx1oH6bAGI
WLhTXR2w826TbbjWOBuqUO+JURbLIUiwoZi0g0R5DvxpBB7MfJcULqE0AS2zzVngdXJxsUCFyuzb
oivlwQD1B7j4kMxAGuul27eHAt0e3oOF45QKdRslpZZOMhorkFNMvCqx3KjLD70h8zpZvF0kP1/d
ermYmoE4YRfHx9lpgaYlNK3Zjfgh+9jEDe/eYy0L+RJayKRaAB6IS3NFJiyamcJFIv3DIOhTcK3F
PNwOyw9RJkebGgoOUEGljCh9LmN6BWwZhPehw8T7chNvMO2+h7rsNnrhOAVrB9fWqGNWa+OgRDJu
1uV+/EkEHAIX5DOPOmaNNLzYea9LxutLxVTH79VRp6zqAYaSBdyt5ksj25LmDSAZ1Cu7mW0zg74N
RFi/ja+8NxErOgP0gsFMGQUlvDovP1wVpLrcVFglui0Qs92b4+swPf4fad+1HDmObftFiKA3r3SZ
TCdfMi8IqVQF0IIEQPv1d2X3veeosxSTM3Ojo946hCQJbGyzjNnkvP648kK//XzoGENg8+xXfQnc
VBiujCidkd2+NO9ncD5kweN2q3+fSRZXESjfoLzwPr8sd1EogYRsQe8SUjvmjQSkpx7getkARQEL
wSXSd8vVnsu3Z+DLghev0nPLxWEYFrzOfpc2wRyhN5HZs7H51+/x2jIX1xotDDkShZMNW094tIQR
s2Rk+s//epVvE8uvr+/isHldUA1qQcalQRODHyQwKG4KEOMMFWSeVkb036znQgYA4prf6K9S05dC
L8HfTBWIK8Tms586SJvLvbG9Nrr5puuPzfFltYuX2Le+MRiSOhjHTTE6VkZqVBHM5uePauMfwd7y
4JXV/rp22r5/q1/WvXirdJ0XYYVgCZ9vmmJr73kyRuuuwxRVHv/zyeb5IUO4i4SQ9PyDlGYTo9Ad
YG3vTH603da3X8r62ozvu6vz6xoXp6zzOemMxj0LWo2Jzvs3EQOusBG34uEqAOW7/PXrWhcHrNRe
PQllgP+JO21BJmlG8NnI1t25toLW2X9Dcf3nG7zYJtqUDneE8/fTOSAEDL/IqU9EHuy7X1cHtd+e
bA+zEwvR+M/ePoX607LCrA4R66xrdC6uziHyzM0sVQTx8X8n9/n2mvuy6Dlqf0kUdKkgsmUr96+B
QhHJB56d5RpMSJY6/4afz/mNXVYD4ZflLvKStrQLY3aw3Bi2cIor+bEr18Qd2FNRqd9XYsr3z+YB
Zwac/p9DDLLIUPdj4QKMgdLjh/PE0nPCwN/JZn66fpd+//3+Z7lL8HeLy81WTunCT/D3ND5qXUay
+s9d4LElvf9d5CJXrejkDJ3AIo7/TMSpWX9eeWnnPOOPLwT3d6wBGUtMmv65ISYigrGvEBqtzXmM
1uxAFVGb+oEDgzHH4uCjBgYA6VW1qIKvFfrfvsIvi1+EkyJYajKZI3IE59OvX6hx21XXVOmvPeBF
GKFk7Uc1aAEx1Ck1WsjriLfqV7uF4sB6OitBnvUFu7iAC9nDdcee7/OSL494EVNGZoZSK1x0f7Oh
q7uWJmPs39HITpuH3oiuUU2vrnhx6XSFckKIpjmoqILdDAF3I7LvFW5yHS8f81P4at1f2UPfpnpf
nvEidzb7dayKELTTc3fYz1Tc/GJHlZCNt/83PEm/v1W/LHeZOmtSLFNvOLiE1syBINxZ5oaCjGYl
5PXqHf5tVPmf1f4YeHm1ClumoSr7d7WI3kKHKF1A2sGO/R4tzGuNjO+zFRAi8B9i8R8QpYBSrrTA
86m0R9V/lrwrkzLMGvBKZvhgL2DWIn259hW/fVCgxKGKCarOH5glNQRyXSUOI4Ta7srPYSN+Bdiq
ZrxgCIW74VoR+e39/mW9i8Pf6kAZyzg4sAOcN+7g5Toc/nMBTgdzpvNwGcpeCHIXW4UKD5KsTne+
0eesvT1rperIPxZgs3dx/3HlHHzzRF9XuxRLDeceTSjDQlK7E+9eH4sdwaUHs0OAIfpPGVsfw/Zq
N+Obw/ePRS9uiIKFq6SGPpfJ51tP3uj9zypf3yFamFylfH+zR/6x2PnHfEkfZumCptGh6KlzcaLg
VyfQgwsO57Ng/hJtRE9XZ4bfpBD/WPLigpJkDcHYR6fUfRiT9bDyqHvonzwII37OSAXnDcSW9a8A
Gm3x/+fnvNigBuy+gcCCeL1MxHt/X6U8U5nNIrr1d3KH9KyNjGuH8BycL65jEyNDgGrgsojGykXw
ppZlN7BzFPA/LFaQynbBGj9+IMBhaGK89AenuO/uzy2d/ybO/WPliyC+QFvLHGf3XKuQG/mIj3v2
0GsO7UmvUQkWAnm88n6/20xfn/XicDYkpD1zHbgn7c5IrAGi6D9Rm2U19MGhN33lc36TBwC2d0Yu
OGf43KUDmyyZSwptn/uofyNa/00/0O/269d1Li58JFTcHee/1hkisNh3Zx0GQD/TFpXfhJ7mWfL9
6tf7LgqcQYlgTbtQ9fsrKfhyMAcJOwc2wzXWfuCf5uP8TDMnhCmUQPVO2VWT2u+SjL9AkP9vvYuz
4RlnzG6LWzF8OFfvdTLuJWzIjb+4CNP+2sf7rl32j/UusjhNDV4Xo3lOas7FEo/rjOZDdubgwlYY
0jLX4s732+V/X+jFZ9SdY02rhSyqzCFetvHyc5FkXNfyvrbOxYF3fFAFFx/bRf1efo85HAlw22cB
Wo9QXojdnUz9nbuBTNrx3xiWfnsCv+yaizNfcF2ZhRs4r8vG27S3f1n3xdbjGTN4djc2rqktX902
F0e+KmwqhnI6p24GBG/PC2qor8Q0M16CbNnrq7qeVx7xkgavel0N8pwNnyVR1oTH7UN4GuMxDTL5
698YLvyJxPobHfx/D4Z1cR37EHSyxITkzdgROKD2Ryf3Nyjmj1fhA1d2ziVFzSu7oamCv3YoZDRj
G5r2twSij2JTbCRNz24dTRLmUO3RJPJY9F9lHjaMCs/ij2e87vnVf4k5bAB/xnSLFhy5s7o5YBp9
ZH1C5W8nMoBCrp3IP7Mr1wcSC5RuoGkhvnTxZl1SCYeRwnxvoUDhPITBlUrx+78PfLMHm7s/ZSdc
yhtV+p7x3gVPQ/DbGm7/4/vO9c/KLmA6Y0BqXt5ALHR9GTrMfHcfApj8uDqSzyF2ohnbcORoj1fn
939eCv9c8CKGDaNJ+m7EGyvzv+WAxr13OE809IZl10jPf957/1zsIpCtPVzsWw7WDVzmooDlhfsh
+pspeP3Xb/HPlgGgXBhcYAdYUCC/VIT3WblQwoV8b/tHDGzuWF9terhN/etVPOMvebl/ZmLnjgj0
EC3oPvxp1izsYprcthrei7mpnrveYYks23rTTU2XFbO0I2thVsa00NsR1idJM81W3jsiOJqLv/RR
rVt0R8OpToBDW/PWWb2ju0xh7sP/L2lQ+MUma1iyusXyqefWuw1mxVLTKVgMd5Manq1m+9BXAcDM
bOlSSh0wh0t/GuPJESQrlOA7kEZn4PGVlfhNjb/alt6mM1gf2ZUz5wBoA0ChmvHYVLb7KEhV7klj
DJntzRj+d+2IJNYm2zAU/oZ0g9xppvSHnkbvwbXJeFgrgenhPMCpjI7AXs3Vx+hrK5kH2iSVLOwj
mcduP+kK3e3SaW5sysvUMKT3KUXdH7RfVakBFN6Ga3N+KSD1n9aYafwYBmFtG8iT/6zAx9moUMom
IkB2pktXudvVXd2YNgvmAcJnqSUMFdtSFRDScWkKsGadlzaUgiY012PCgWeyCNVZOFRuJITR7pxg
BBtDu4CNicUtgV5BdVI0o34JoCozRZS7gt2Z3ezljHTMjuRQDBywZ+ku2xn8cKTb9UoBX9B1DoEk
Iyon/h4EQ5lZvHb2agzq2KnL9UF2hZEtztAfQ3vR+VyBVGSu+Lvc1gYm9LTz4mHsvSrR7uAfaOFO
T5iuAzLuW0E0dnwnujYcU9QEZVRzW0ULGXg2jApynyhtE22bzQ52UwiqLnPLqLfrJkLj+OSNZXFX
hNDlrmt3jMJhsXYurdtY1G6XlCMlsUnbHzNHoVKGoYra1ec5IQ6++lAeSrJMmUnZ50CLp7UpZAxs
5t3EhUotjZq/hMAdtFYacprteY2FqZ7twqnThQ4qpbbLP3izlEe78t1Irj6Ytob0U2oBCO9pyLRY
vbq1BPsBj1kjCouQxvXC8R5bf7xdHcw5Res/G1MR5L2QKCSLwY6KqeqSAmZCeErpFxGbphZOVMqI
+snCOC9of039GmZh2L941FkhAGMhoLXdOxXtx0LxzUfAA7cwgb1jCyY8rIAROZST8A2GFbIxQz9+
ThRphmUtbmQEy5ulDL31qISjtdHcVyG9N2fTzNt++NCOqXPXr2AyoPyfJlunyJ+nkztTFcNgaR+Q
mkcYUSxbS3T6TkpLPq7cMvsITu/Tlml4MC9mWWVmEYBppmczIlO3H82p2bqsqKEW75zArvCSElSH
NyOQCBsIRlAua9AfnD1YznXsGeYHv5lNocuHaB4DcgPaT6C2HvDJCfqLz27lwXBPPMFekMV4nx+m
NMzICuFb0M+UZswXTSKrQUR6ZkUKu+MhomN9G3grvRFD+1LLOoyX0Xc2RPR7Jkmf9IXRbYepxvYb
giH2NXQ5RNgGkdCBm1KwISJ7rJxUtitcfT22s5xlOK1sha732EZKEgyxjeKO8OJnWSk7XqwW2W1J
dExIw45D0OyK2uxSOTVtAurRfgyal4DYS7QafhlN9rz1HfFRl8JMiKNv3dHb9/56w7rxffbDIbKa
7qFZ9M3S8DUrw6VPKC9uFkxw0nGeYfZTW8OBuuQJAiNyO8EsY4+f+Gv0wr23THIrW9acdF+L2KjI
flnDAhgGv41cEDo3jSMhy8CCIh065xdGsGYyDIxvA2t9o2P15A6mjuyyMKN6oDdkhXz4wowxMiyx
Rr0gT7ViB9EvT22lfk7cdqNhkU+O8B9LZcFAnTevErK3laBIRRdLJ6FN7MSZS5k0vrUcalfodDWd
txADqWTgFbBvzC+fTWSzN4qzNxrW/Uvnq+DOMuo68hz6EUrvtp8ca2fZZZ+o0G/wtytibMOAQ7NV
MycvDHONGm0Z+8HCQ/tFWbxUtjXeBao7Am8LJ+Gp5xvoQAIdEPRwz7IFmqycf/ae9XNedBWF1SSz
oC3dDSYtZLvMo3VcV4c8msoM2mi2+/KO1XS8LWZm7DwamhGfEN6CtaRbYjtNVKK9kQTFSGPTkea9
lAjLcU8tlXa4OGJqwHi08aw6hmzpTYPOfTTzeUOLid91nqJNXhO3ddMSWudiZ7rz0CVNZ0poCq3d
ZD35jvYeJr/u5abDebJOvlzmnBXVuCsYh6CrqcJt6db2ttXKj2ti1ylK6gpHuwk5EHFczVvTbSR5
p05pWHllOh1IG9Dj9KKJaWcB8Y9iDHpseKXQB0JAU6lURE+5soIW2zUkhhk3hVAA8/pL06elHTSQ
nVl8SFawUkt5MDqyWomN0U4SBIVCOlDEQbf+qBcnG/p9P/2wRvlAxEc4+7E/vsJrLOvCHofDw4UO
I8rmICcHfusliKztljSP6zxH8wyQHTT8ZMCP9QijpgoR9QdpX83AAWERu5ksEbGMWNVj5jXNkbN1
o9YWcMCJZIb/Gfg0mjHqmVcZaQcab5WCnMHGwh8qvdtloIkxmRuobj3QyT0YOIYFUfEE0YOBrI9S
yf1gnoRznMYgwT6L4L8atdo8zgX0/Sszr/l859c6W4w17g2DR73v5QrbG1FBJEYlHgcLdS9xjp3d
RaSD30S/xpMZbGkwnfxgitaCx7IqY8bLTA+9FY0TSavKTXhnPCH+J/zMjCxbfFiJwI/mi2aJK5HV
hyDCUpzT6tVvn+CznrTrD5vN26Wfst6xYlZMG2aynJYWOBdE57C82nYEpSllCEhiBsNS1rckPPDC
uEewflGhc0t8mVXzmPT9uLcqY0WSaEcT4MBu2MrUKYBDaeWPdvLTVdU/ay/4VEQemU9OqlihBDrE
pB3vLKIzZ0LT3QYT0eD3gfEKgcKId/yuPUcUTl8X34rtBSxiIeNmYdu1JhGtux8Ijm/muLer22Us
b6mH+THMalSzxGtYZXQRx2WwIsV+WDOJQJ+JhtlCOtSm1gDfSuHGC/loYRWEsisO7CFymYxXCsLe
hFZEB1m8BqqClu9te1tvFtf6beDU9LYfwfkptka8maB+DGsnKUxo02oZLapKq5lu7Wqg+B/Bfeag
IFYidiwRQZAuUV0d98FrzdDpCFuEue1qsshfVezC1dyoywNf2qM/lcdiQLiaGIzAX9iwHvteR6yC
64jRJWhXYi9YG6dQrwucu1Tvp/OAABbUd7YcslZ4d+aMkAEbQqZYZBg/emdJAxvS88SMAtFAUMJK
KJpjTTNvmmWIucO2MFx7CAu2lyXdVcz7bYYfpf0pAw9XWslxqVR3/aQOUwdgjG8dGJ2efOQ6S9Pt
uEKGZtwrB+e6dyIx6CicD6YEpSbEJxyDG22XqYs3jzwRyeiif0iJjELrzBr8mFbdvhr9WFM/n7pp
M9ZuMtLqICokwYrm1TBu4c+8OwvcVVX/1LPlviz6vGrm1A4hFzP7W9+COvagMyZxUfPfoXDQJp9V
Ewc6OPQev5k9/4Y50wE3csbdOZs5/dEGRxnou241c+n/rjqZlHOZ9qYfuwY5dkt9mMsCfW+kE6zu
M2RnW2dq99PM8cbKjd27mTDNlEqZhAJSFp4+cZNntbJuS4pmsi837iQO7rDer1rnCwUfdCERC4bE
L+d8Noybygt+VLV6XkYeKfwspwO5JLTg9zJmQ2kmc8GjwSw3y4SbkgbYJJVMl9DaK2V9Vro8WRp0
QQ212YA9FtCtsJA/OUO5mZDSCcs41Ka4r5wpIyvbNGuwLZoApiPtCZTH1PVt/Ngi07hDS1vtps48
guGWNWYYh/ihqmRxuxRZKPsHRptoNIaEDkts6CZZ5jDmfp3VQj0phh+HuIlsKw5Y+zB33g/hPS0U
IbcsIrH0CLl+QgwnkYV1vzbzLTEgpe4YidMNO1Q3+7qHjGFvp3oKEkNDepwE8WKUt71B/WixoPfS
mhtLyVt3hTVq8Vk25ku9wA/cQU1f4P2v8Fmf6o+6H7d+F6KWBDKZl5uqf0CaftfO40mrG2Oo0h6p
izB8VAP1A6kh6qLAIadr7BbGbdmCu+7dr/Mj+GPH3a6ufi91k436zRJOlcyhzSN8bfgBggB1M7h9
m9O1JzekYv6Rutw+rF5f5NzARQsLMQjw9SpMaU9QEyA2xetaOxl8PN037FextT2jOhTUXLbK8ado
6dkQGz5nW8lJsZuMcrwNApehAPGMrbuWLAtY7T+N8I7MYWRlxxCrKGKrRgGpTKu6X1EkbdzVJInh
GSDuGDDR6jsTYsiViYJGwZParyzoAxW2Gcmimm+8ufFurdZBbTqOI3aeMGFw2DU7OxwlLhZrTEw9
9buFaH+3CB997mW2MdezsQ0AfQzepznw98L2zL3ypua5tyy+ob27QQEXG3YDFpHXZbwO085E+sA6
OxclzUIoEvaDjx8h01UoiHsXNzUCN5+gYk7vVx5auAIeOPgkta5il4t7TudEcbJf21stbwCfuK2l
j6S8ytryuTBe6vFdQKlnBVNscRdUgkWs4abYlX3sjOZWEjDumiAd7D0J26SBsj1qCpS0NIa8SLTQ
IG3X9/EsSKosoBp/BePnqtvtYv8GkG1HzimIVk+F5z0U4QQfD3ZqJUuUJVMDEXNW9KApeuXCyovA
zL1RPgm7fBMtHrST27bu9naDBOE1WHFDTnYqmfve6SWf3DLpSHmvC/tmHZH7L+yOlm5qjhCubgDi
1M2WOMajE8LB3LZzR9dHQ6podDwIf+oI5cFz6zmn3gwSMUJuooCCADAdSPaSUAYvQGHApKBFuGI6
g0jCtpqHRwl/C8/R+9Z/MFbQgA3OkPWIKISaKP5tbJPvOPqqiuB9zK9ut5xATEm7lR0mI/jleP1D
YBtbNB0OHjdSz7G23jpNkQqapEG/wZlpTIbhjhvdofGHDbQx9ELuPJNsCgcfdeqaCNTd1JIgOo9V
wrm+bXl3p/Bbq6C/sVfg0xG9rerN000svWWL8jpivR/DJCfVi/EUzC+BAy5eI/JlaFPqOqltiSNF
oOlbvMa+3jpITEu4JdShgX2rImaHp7Lwt4uqU6/qosnxdoPRZ20xZTCHSace+qbuJx/G40r8ZCmt
TWWiuTstL95a49qw8x7VmVZeYggorpbuGoXOmFMlbsJhzIlLb/oAeUUHKJE78tRZ1bEcoNVttQ+A
bf1CTZdXgsVofMUk3MopjGwPgujt59L624CrnFt0W03LOW2979GpKsZxJ1bIGpT9nejk3qXmTknn
3p+LuGV1PK1eRgHDdSDILSex4aYdoSW3kTUyalhfGjPf47EfR1kt0SL6zBCQ30W2wEyRmLhUWhMX
57kgV1WkJn8/FHXmGiuLbB7eoSf9bM5zCr76Tps3A8EO4Q8u755sFNbK59uJFTvuoz0gjGZf2zzz
nWe7XyPhO8c+BLiOf9jVmPNCvBYNOJwQWSU2CsRzgJzZlpTDg1xAtW+bLUDF+6mpclT3kUcAd6dO
svApkY288aviBW4OqcfMnafDxBRV0ocwYSzlYx1AcKEL7r2iO6CrdXSbMRE+TE2nOa0Lh0WjNBKO
vC4IyJGY8G3rlogDyzIbQTIvZSyMh1rwCBPgaBY4nCWS4AUpzMpvZW9HnSE3pkv2Vd9vTGqcet/I
W1vG2v/dNG42GzQKJJzkeZ2GAsRQKfJhpQmb3kdgsVdbRqqlb0ZIIVjEccrc1FAUiuaAY/kaMq1r
UiL/NsMgFvZ8HIj3UCENn20SWRhDFbaxC5f3FqaZZjsmsy+yVoIQExqxRMrZOUcTxQsNM17UieUF
MbHmGI2mF2it31QWGkJaPtkA/bpTj+JyPPfOTqsaHgtOi2jBgiqMfNPJAnkafONYsqQtF/zu0NyU
QAcvBtsJ78y5bVDx47eIAbEdDBw5nPjEYxvgbCbYAYaOaVvIF79a47majkrxNCjQygyGO2esD62G
th8fHxYF9zHlpGTos7Aqt/YMMPL8q1QK+vXgoFJrVy32xrVI7LImEtTe0kpl5YQjLshJEHFnrUbO
0PPkGrhwOj6p2U2t5VWXbq50f6/1khRVG3dYoRfdnthjWnh6ayIV4T5uhjHYNyrc1eH9YMxxWX6S
3t4Crxy5FWTYR/I0oqVpVk8tHd99q0V9r1BbsqQyiowge1bQacJsadEBrAzguVG8mc20aUSQmeNN
j2vKtOydBRJ7O3cxmgZoxc37VZlZ0+oTYQocldBA1ngqA/d5asXTYk+39JzMEOe9dSGma8ugjoqw
xr5bkSLpH20RSFzMww2tbhbgSJGtReE05SYQUX39rHpM2Xozdrz6rUUL0arwVda24fFo1V2MhLQ8
Ad8Es4B2HuKWFPUmbK0+qwPSZmY3DA+hS1Gzgjm+7bU0Hpfanu6RJhiHiaJxxfjI9ZYEM9BXRGuX
p53j1CSzOrdOHGaLzJ1oveErW7ahB8p0Jp1RqBwQnfKRNhq/mNTg/1iNaQt0CSrvcVU2lImRvgco
cryzmjWajzZPPYMQiSlApXTswhm5PZmILxso5pPMhdYgNrQxhSgWh4K2LgrlyXqo2ap3Lef9Thmt
fdK6q1Go6bMCsiuRzIGQoft4Cc+fB2Y+O3sJOUp3TeOBOyQOndlO1cDM1G9sK/eXakrJ4nq7QrfI
eplty8eu6FgQl0Mx5wVM7bfBSqomGUyBy6/Xy410vI4iG21wwS0NTO7K1njo3CA8mGJwcx5oIwWk
BvL+fQDJU7ND1TQ15yMVsrxn1XhTanskUVtx9TbaJoX+ayDGh8ZcD/UaTvvAgUpJ4oF7dKRoXWDM
Jk5VwF4gPwpKPOTDUQ7VfmoTq7kJgnJ8c63uJ68sKIV2rL5bTXPOO380osYI0HQSwsHmtcsTCOfQ
seimLqrGfky6Xno7MDTbY+F28GUN2Bs8WtB5qthnJUGabAHcS0mAyAlp66SmYG5LZnYnipxjLwwN
6qGvbtHSZDkqTVjvGMrLu9kIPydtBEfYKPUJ2lL9ZlCMvoQ1gi71+joF18/HTMA282H0SOQvAYJ0
yezUVa7dRGE5Dvd9Y7c/6Vr4iSRIaJumMlGwk5i41d7HxAqlm9jYdoG34OfmJJOuUU+haD85xgwv
01p1Kfe8E7BNqa8whmid3OkNGeFXewhammYehxdk6KPXPJVbq9GoWcZn7ZCN7ZO8s4FCDPvnkU/3
Pe4UF/Wu0+rcEl4qyvk1aKtD7+rUJP5ty9b7QtWfDeddHAjzFui4k11bORTBHwsT4i5m+NB1BD+k
2HfUeKyW9k4CphO5DvJrQCP3lqzePYqObDs8jugTDT7axcNzU9KX2pb3lQ3LXGyUIZe9gSkQ7Yqo
rurUbou8GNB/R0PTQim4JJU9TPtZtF1itXOVT3Lo0B2R/l3I7TBfyrl46heQXZY6s+pyP9rjK2Xy
PRxn+FEay3F2p5/F6Bixb85vk8dwo/LgXjsqW2bnRpw3UNuNS2TW1rF0ltvaUaCBNxy64I77y6Nt
GmqMOnT3LFV/V1T+fdfZtyOf3x0bFs2eqLe9H9ySwjKjkaIdi14CcbvPcMSlzecWw7MAu6QQT1VY
HAoTXNMCPfWo0tYRU5O8XgCBnYo9fhm0rHyRmgtEIQCWjwMl19iZxQ9TyRwl0X4k67306l3l8w2i
HYukbjLMtlTktCLBqOGWsuLOcttbrv3TSseoHYZ9CHW3CHl7orSVc+3s0Ot8Gwh/9NCMLDAF7Tzv
hrkej6CIl67FuJlJeOol2c3zErfjMCGxLt/GCYw3hkHNLKZbJaHJWBlOG4e+m5PB3Loh3cNSd1Mw
mmJ6eexMdC0F+/Sk1cY8tPMpoMeBdTeLwFhrWIxHsAR3y9iimRWsR40UHzzIzcqKx4CMNwMLtwOX
6CVC3Mjrg/tyXbeLNR78UP+oMdVFaV/fz1r9LOACUQfrgUrwUNfJgeezSXC9BBvm2PuhZYk3uQla
ws+ePWx6dDqsGgHdYZtg8mdMHfnetb1HiMfdjQvLJyETFQRZaxqPUFJ8X6nzuydqXzfqpiLTS136
n44DySNi7vywvqtb45GH5VstcMehPD1qVefjiEGOCaGiwtD32APPRVVhhuT5G0gq/awsjJYlTLwg
nngrUdcErvsEx3lMcTqUgH2ZYJZ0Z/fcj0LLX6O1tlGusvC99Nw+8iTNbOk+Fp2XWbp6GhfvcRiX
DXWsG3TEbqldnQIDuPxA7xwTSfTod68NrZdtj3AICv1pIjO0IM1+S8dAxa2Y0sImMyJo8cCGIGFk
RU2CCz3AZuR2f4JwUBs1c6MivoSQ7OuCG2mwB2813Qgz/dfA6jcFbSwomYS5GYjYRapaBQIWhN5f
Vgi404VYkL+0OBLrPBwJOnew6EbaOBzGZcyUPSStQkJo2s4GsxgeOZOPxo6sYkvVO16oo913ubW2
bhL+H47OY7lxJAiiX4QIeHMF6J0oUf6CkBkBaDQa3n79Pu5lLxM7I5FAd1Xmy6o6ebHmej4OiokN
tfvA0bCzg/xjrPQ/ZxJbtWTvWMOcJ8vwZ2rNuGKm+6dU/K4iroxwEazFmsw/5cvfYM60VaIGanbX
e/Lq6a8S6RORs/Vyvza05UQy5TAr81Ymjh6asfFaOtMJJ/E0s1NLK+ljPPvRMJJ13dx3l5loQOnb
PJp/leYcRFvviryiBHXe3MSjCFLdu7T9jT7VceQL2YSpzVRlJd+13jo0jvHTL85pLuSlz4trLopN
Qc0e9+o17dynSvY/eus8cZbe0lxeE7191Tu+nPvYBfofAJ7OfY57cctIIjkOENyMVpIsvjxZTvNS
B81Bad6pzpNdafc3N12+lev8CmPeu9wyIfuLkKEz+dB6zYcq3GMqWMvUdhoun3vUfGCGig0rEvc1
Ls+6ZI5UmpOLi5NPpYJrUPnPnT99yjw+idjYxtX4bVZmuVJzsXVKJBrT4cbsxUB/ZDWsPRy7PxHo
N7zROqz1zKXGrz5ipb07tXxspPOZKOe2tA7GioXDEWvPfgHA7Ban0s2hTdP4wQ4m5ju5/amtu42B
pwtWvWlcH2GOzWC6ur8yybgzpbYP4mpj5yOPepGgQOueEToK50m3NskyfFDgR35vflVz/2DoYxxx
DiZh4vaM2M3k2tfZdDwEe+FnN1enxMUQuNiLfnMDSjnXkNtRyIOO/9o5lPha/ZHUzS7D3qCIusZx
cRKyrHDssduKhTGUqkShb51ZrOxe7mO/2ibCOEzLsC1xjZLafxQ5AQlruZqyPVSLc1gMdy2K+jM2
rCOwhxl6nvs1zD3qa4vcLoLyFYX/amk+Ej/cSWQ35IUR5W6dGJApsiQch5K606zEKjc8wInOsrFH
mhOrkD9ziayQF5ghBGRfxoDBL3LRaZ5Y+N6yX9rRGeyP0rjRdXefe9mp9IKVa879qmgqqkR35dK9
OmhoiTEfq8Q75PwnYvR7GbZ1tsqkYiEWZyF3CGCIlMk7QalT0Q3PSox44cyNHJzkIKrq1Ka2vSoE
V3+Btzu3m3Fub6aY0tXE7DnOd0otgftc4GMpbVjPRnU0Mu22dP6W3uLC2MtLXfdfXJMfjZd++nl1
vx7iSC+lxUWNC1NI86fEO1V1eqoGedM196vOmh+zqrZjmV3ETE9qxE9UzGeHxQOhOVrPThfsdb+y
QvSD8zwkB8tf1sIRD2x0UHN8CzrtSnTpKGMew17Yp9kpuJOCyloriE78qJZom6H+mFR/7WWZoCTp
z33erBhne6kX7bVIpAhBvr9kjs1Ax/rbV9PBAqTg/EJUF9WIsq+fvDTjI/SSTTNjZXv+P+WJU2cW
b8XAgdst+s9oY/OI2H+fMggf191kub8tXX0zucu55WvyXQgaWRS3wmwfx9HbV3N9KXFSEYursxX3
2XZWBCrbfoMfcnZr7wKMvapK7SG2Wi8k5b+Km+6YK3WxsnhjZtV7rdJr1dkP1G1hlfV7luKwkmxk
wmTBi6r0dBfI6Qqiz3aj+GALCglbxZhNxtlUyWfhKobrltV72umH1oyfptJEm5Rv2v3UcIZaRUVT
JFymNDczJExuuQ9ESB6FrR8nXbzMpr2b1fTtLsEOUupbBtWNY+156MZv368czLh6a9EAUd/xJDZ1
e+71/qtJe+ZUyfrWqvS5M9RJ1wZMx1gl4VzVf7aoCQ6YCpmp5qauS4epT/a+Hg3yGnJ6LdM6i4Tf
vTOElRAoreRRBQ7fdK7eazE+xpLbrZPj0eVEXQ15crQUvpuaAspgk7vRnJKntCyQzYLHqQ9E2Dvu
eZnaNGKoyUq4GrMNsuDFw7tcOXe9d+7dc1Fl1HhFsYt5ttYWBAaqC8s4WGcbaePwKfphy6S4Y+D0
76S5kzUI7y5fbLDr0fzVZ/UexyMXhO8yK70lw5rKh8CprwN62NYf6h3TAH4DTby7etJsNE97qBr5
j8dizRKTl9h3R3i17AXEe+to1L9FxcK3QfkrKguLGbecdM2c0tt1j6af/TO84l88BSebTWGR1WOm
NbMF5jN7lzKBj+jusvzYfomSd9WXBlPdCU5qSn5ozkCAK5XjrpncNqx583nernq3+CFe+riyxX2X
btFxCvHMGVVaR62TjBumEgahYY9rv9e5P7uPsZtPdh+LaHYGDF/wnd4tNJQYLd8OutUeYQqfJ3s5
O0tdrsE4xFYU3csMIxTZlltwIi5dKP1pCOMk+ReodBt0uRdKkx9XY6FPFFgOkxKqgaKfciQ0RvPR
RC/b4HA2IUfDuU+XD9moeO/iacdCU6uxEsfedtGlyqYGWaDUmDGmeYnrtyk1cCwy92hW2oUKlc1t
S2dFi+3boQY9EczeYw20EdLH9tsW899IjC2wo4xKx9XXU9dYq7pNefA79zx7xptZWDtbBGvTjt9q
mauV8JoH32hufd6BgOoUNYFyzVCzCZMMVf1rwhBGcSflas61j2nInytP9DiV9Wvq0CDZqv5Qc/41
pcu5D9JfaSSH2Au2vsRWQw78nOf2ra/cJUT+3vVD8WpzqcF7sLylHqkXk/RtaOrXPMfh6LTVPLrP
ssStm/sjU4VrPtL4S0vyt7oOPjrDecgD+IapA73w2mmlimW9DOVwkYX6pEX/qKA3WQfH2epNpXFQ
i7ZaTP1iDtUmb2uxEVM+Az60vzDSK0dPV32jX6UUI6OZxXuK4hPJajCoNxqJlFldebkr3iwDZpHd
c6FVuf+gfw6Zrp5n19+1y4RunVRnWWNRJ7azrf24Phl14YdgOudE64+xO5Sr0Tf3TRk8G0m+nxf9
r6EKCifFouRBGDKq8urq1Gw2TWZ80LYUm7GXr3MGV9U30yrx788Oc/Fluzzzf1JQt/Kf4U4NzB/F
VT5zUliFt0SFvezT2OYyb6Zb6maHxGg/u8m2mEShKIGsAlAsjiH5yHmylOWRnuktN5q3Jhi+ZhPi
DAWsCpVYdl0Ot6Bn9auQ3Ze1JE/aMH5oqfnqSf1CR7N2LeetKUpuHEt8D7F34xHD7usYdZTlv0yU
5LtxoG2S5zbWP6uitEKwytPUg8OlGo/zIMxXY3SvIvVXLigp05/q5RH8g5KRu3+oBuoIXX/XZ463
zF7ec7bHhGhQ23aYMLvoDiI9znY9QJBa8hOTFvZul8sordwLlA+ESEDtP1Uls4kYZzXlr3Svu74v
+NJUsPJtEhQJ8O5M4iCsqgxddqJLqjpCBxgbCF1xCNLKmpXOWRc5vbsRJCuaAzsyEVg7o7+aLm/i
HLvrdGxuTpdymfLDUnMfamN+lPjwRm+ve3/cuJlHEaDfYSSn1FZaP2ZRXNP8esmq9pxryo2yZeds
E7V1ckCP9ThVceMdr920Mfs1hHeY6oHPrhFTaGjOe07tWxKVCMdpdqIKx9XOHUKFpnetPO8QaPG+
KVD07zd3qnf/lOuW0ExMm0wd+AlxVDYymB2PtxE7MOW3CKulmzbxyD6ULB4QI+B74lrdkSf3kAdz
ju5T/zCsBvchmAEaeTv6xCOFXnsvftO+JjbMSuzG71M6Yl51FSsZVbk2FR5unHpnn+0/nazw27GO
w6QxqQjt+WFq61dr5rnOVHqU5oJZEfPIAmBG5VywvMRiIGjwMxbjKyswzsvI6MwlZpp6JdpHbZpf
Mstda03X78fAHSi1HBhz3zgWHhp41vdfrtTP1ThxU7DbLiwRoygxkdAcDec4rQQL5pvu1aUSg7ZT
n0tMDDv2mung8JofmqSChfWQyuyF/zvJ9FUb9x4QKE6JnqC3DRlFkWOrHcMT12YyHvs0WLEOkAZF
2aCa2fJpuOm5oxybveIVuQ3TXr2VY/o55SlkLd3nuh+tJ68DGa/AOYrFwUqwJXCVzadcZ9qL7tlf
XWCcpsa81Gl31Ny2X/ueyR/IDIHbeQ4cfz932k+6oMG42Taf5Hpo+5uv0I+M9jJ2zVPKs8LpsDWN
ZW1g5Kdy3iyQQknlnfO5el70uo6Wzvm02v5iNeaZ706GskZVK7RhJ03fB8hRf0LE2GZqukNHbITN
e/vbsI1zWcdcrvanzZRlng2XKSC9bqzT3N/pwf2zj4OvyqKd92Nkr64Xvwi4ejR29TVP2n1i1SfL
m26+ow7zqDZdkBxnTR77GtHTl7tMd/qNrBSNwGI+em4Aj+MsV6t3dzkFnaYFXtS6xp+FRYdTrv1M
lkj3Zcov2yMoZK7w1wkY89h6D1Ul27Bx4u8UmwROSTzblfscuOXVEDEUOv6vbu/4aRQ/9fCSmNkc
Tr0WVkP+FaTti8hpFZr2CCqgeFqWrWqLPXX4Ft/qICgtOZcvjK53dm0ZxGGWLRdzSU+aXD5y2+y4
Zpmu6ZXnxjY3M56a8gBp8FXZuoGlXmxrxVXkFM7RSC2sIfvtPlsi9OIUbk2eqm76dFCjuawsHZVI
67dNafVRc7/hXSr3desMxT5rR8BYW7wrc34VjkUAohqSlTcWz8xx/JkKY58qm14oN55kF7xOGZcA
kr4d6VOz9VsydJ6XRnlBTsFcRBalVF6DCevmJ8NW86FCNVnF69TDJ/HngnKBU9OtUsAoVX3buOhT
0dyIrdG5UwoXpfxR3EUV0LcVuHMkk2CKjEUtu1ZZj67W/tkZNZ9dLQUT4odxV069fWn7Dlc9P+rY
8bitJ+WAi4ix99GcEmBpmJaQgTrLsc/TS9HzPA/z8ozsw1G+QKQ2fXO2xfyZ9cQvEJG2cTA+xE3h
Rq5VADJSfGi2fZk0owjNBs5qqF97K9lbnvwkYvDjOBX7ndvnQkvXKQwcxfLB0ofT1IpLrtLfBdsu
SpP63AYJ1Q5TpWx6PkuMEneFKtFJlgqhZt5PhvvTBxm6J1BOVpUzG3rdmAPU5rkeHDzlKn2vJltb
A59a8HnyJJt6zdgNXruMjooZlN1V+iCymqc6eInYhxyxv0XsfLcTKHdBCGers5yvNL2Jpif7S4pR
ox2Ub0XBqOih75woKPDHlK496pr3sXTeY4UZYRZZFrHT4ZIMYMeCbvx95OgOEVeeSVcymi7FZAa9
OikaQjNuwszN8NArB+zS+ZZa8uz66jW/386ZgzHSDSl1YIlwY9mfWK7nEmgsDILpx+4nPaqL/MXL
KcINnUx45SZzZDMvFc1afVglhmLl2Hk4dPZTJtvbLOcH9qMlkcmqqcAdsdIHBEN8PWI5zimlU4eP
6baB3YqImNv7aKgiyg32iSE2JwAh9qmU+deMkR6JhIjolJxEWu2EVMCtszhMI2WPXq3vLRkjch/E
Uvf8kJN1MBjVhNQi3+zWf0WNaqOG983kESvZ/LpqJnXMWocQZtt+lU17iWcwVGscr5UFmS217Dhb
y60r23eZFAgs1h4i6jnHwh+X5ljM2V531HdgQGfNNs57Op38gLLXjCFP/T8n9s+DnZ/0yTAi1SVc
XLwPedezI5Wd6m4FcwL4SqXn14clsWd4tu7BDaZLI7WfrNVuUDOMTfQEjKBfsW2k2lmD/jtSmWGD
s6MM680OVZ1rUGvjSzWlGhqdeBGJUWwoo//JxcJlAed12vLR7y3AgOYjxVlB6qXA8dxyzwr0XTP7
HC3WwC3auKGmae7KlNQurFxaQ7pf+Wlp5yZ3l8oF61SVpCbgFgu7vxau9jS4QF9xHRnl8lN3CTcO
unA4OqAVM6w3j8LgrtqhPifjgiVdP5iut3GT4DG1/JM/zd+6VoJbZc6PHfO+iZZbx5k4SQcLXVfu
fOG469Ye6tCv5pV0BJ6+sxsGrhNHl8w8KujQ85OZei+50YuQGNfO85IXZS0Ps99tzS47Qpd5Kynz
IGzG7Kkdx28rnW5KJ+U1JeLvf7k4z4Pt0pZPQbtgIi5bJ0tIztoMczXNs9Wbj74UQVib+SMjPHad
5R6LcvwbHDViQ6Ip6g33hRu030ssa+iT8jzZndhUQ7z2ijwJ7aXfjjbYd5drv6ZR/izO/GjiAdiV
9sIs0Bfi9A1FvnVOcQUi1x+3wh7Wjmp/OhmAySfvLKa5zIMJTbQwuz7w6kikYBITj6tKGdW13OVT
x3pi2hGEpM1bno4fBhreyp/181Sn125p9pbefWdLIFauF//UNIdhgGWVUG7xJg/fXIpR7uWbRSNA
0gw3v2EhNCcvaZHmr7L4grU2+V5U/1gV4OTCs4insVizdreB1Oi2aUzDOKeSNwKvBUhxH9NCd1fa
Er+aqrg4efWp4ljbGG2arvwgPQylgukVeTQhFZuIkNgOfGAi8D4Dt3kSPWPjenOTk8ooJveZ93o7
9sKJuJyfzDrtw6YkvicGxYHZm09dkD54mXYIRqfbINqJkHG5eFP+mIZGPGxbblSu6PKZoMIRzXXn
sx8XSkeraGZgyq2pgK3jNUzrdE25fZpRzCLLtc99AV7spFOI57kzxmGlZdTa1vA4Bxxq6LjofSOn
9eRbV5zd1/ae2otrusx2oWTtUM/wah69Rn9FdNMQVodtNednY1rYL9i0LNXu2ovCEY89Bc08+xNu
dNxEjd/8OUZ39vsm27Y+ILfT6j9ekJWQGgUTxnvzDSjvIcNiX7Ns8MeN0wX/XF11TWHLNDkycpvz
+3sOGQyh4Q7V+YbH/OwIomTeBEJJ+3IzW/XqddbektqFAqsA9A/QzgfrXZbOT1fGayZjp6HXli/a
wmOX9ukzmsE1cYtXLTA/xjigohF7x0y2Zr6QbVF8HrUmMZ8wcdsak1CNDiaD32z6Rb52msEMo2Le
S908jRlZwFFLbnY8VFE8OV6YB9YFJCxYzfW0XyytjAZHkO0peMfKesK475DPSl178lxImpa9PAWa
LUnAJ195dJ0tfW5P9qKdm7cq0J5c2933o/dFxuRh8pNDMPDMGj1eRe998bcexeQ8BGb9kCa93IAW
zaFAqUhne1VX47E0xbVI6hffij/0Id6POWdiXPcrrW0vmZ0/GW71aCTNvzwmr2FI65w0zYOlm0C6
6nEws7VqNS2SA4KPEFdV4eUtU3OPWnR/xaQ3pOcC/GKxgyzddmn7l9RcHYSTLgzegZzMlo3LIuq0
F9EUFwc5Vr8anJNpxY+tCUToZHgFqR6V1IZkEz5SJ9vlxr0gCaDkXMSLenoaJz7DeFEo8mSFJt+8
xXa6k0P8C1j657aGt9LbDovctLovlWTnWBsvllXcCE89uLXD6WIkJJKodcuFh7Dqy2cHGu0o6oxN
qswyMarAASgz/gmtzyJDX+pThndk+t3OmkcvMuhahsp8UkZyze3uVwXcF10atGvp2EdG1VZbpwne
gh6p3a9p6509r/JVdQwvVomv05niZQpUk6IxqBfrOwsxH6aqf3IEf8xiukOTZVNEUfgmJtRh0vV2
NI0k0DzH9RhQKcxVi7RDCbLOHfvqxe1Wq72TA9bPzYpwpHgzyiXZdURDGeb02Rs88f7gRNQxxdoq
+Y5SOLl5qC61MI4Vbk0YDEXHebNgGAULzT0IPDrkznFBsKzuKZl5mzM/P9cQU2Fj1N+GWIw1B/ta
pGgFnbWqWn1ljctvqvvbzOV01jgu9MaqI8YQQBQaxrvIEDQNyVfnTWQei9YEbSjM16AGNalk+ua1
fb+zbQNMCEqgntqT33i/KhN7LbcWTPf4dSAWFll5O0T2wm1utXgejkJoF1MTgcd9Msb9xUdER2Oc
91aynKnpL5QxKzL8z6mMr7WTvXo2W6eawvqgQD3wuZ4qwzmC5+JDKrdc65PEgtPMD6P26ELSut7k
WSLud6B1kyOvzDTgX2BiEJ7NpgqHT2zdmBHcyb2uF3vPHmBAQd/t+EiYeU9d91oA5QwTFWQSGA8+
3PXc/0hveZtVdssWp9oEjs1TxK547+5neUCKOSTM6DDlJyvzrZ6T0B8GPvn8mmiUPLFeQjx6MOJO
219nX9/bbvlUVv0Fm55vfA7QRRuc9eI0EPpm9AS1MX9Y1tcu7l6CegZm8qqD5s8H4VJkzFNykQLz
vgJ13QmXTc1IEjG3dAdYM7K4XIalOWKglY4sDma9XJe4fJQQg1rAu7uQs97KKmse26C+Q8CSaVeD
fE6XWe3nHH8tloLEzdj8WvP0ETe6Hine5J1Wmu1KjunWoReY4+Wpi5+1pV2nKSo5clOr7bWpObUF
Tj/sxMkmgaGn416vvKOuC1CYR5ngnHfxamzuoZ0l25uM9iV1E/GmXnShb9qZncJ6vi0dUi6F2qWV
8zg2T8s9keMkDOAbu9eKomNtOzFoHIItdM9XMzHizC+ipbHocbrIn/4Z0AIRidlNk/T72m1W+ZD+
Wkr7l4ppPS6pjjyCdqhy0lZNMQPEDq/BZG8S0WNWTcz7aZZ9Mlufc/c8BYJWXPvO8oeEumhlTbgZ
eg+IRTHT5a8VShvA2VMc19eiY6DVnWDXvnr5XfjWsa3ENc3yfzoIYcB2VpUKEQlZ7IOAkroST0z4
X9WmRRad9NoUrFMSIuw9j7T2ydbgH4hpDG58rpTYMedgCMV9USApAI/2YoBozX2WAczoUz1HtOF5
pOnrje2nG70MboNF05Akawjok+aKNT7l2oendCdnCpMBD7W24BPH77jsTsp2Nj1pITs36ojtLfvB
SzeZjgIxLd4Blwv7Nd2RH96lOuzA5NOQVXLjlsTF5iTygmQDP0KoL3tCi92TKbpYSN+roclWA17Z
TAk5kNPJqAJLH1EpRbKXcrPwSKRxum0Df1eA/+LMrwe3vCQpVyrarGlqV8OYt33GBC8/2zFz7su2
xyFsXWuN3S6x2XBwtL4I7UI9jlkfDchvYyDeRultzAT1sio2tamOcT695Im299i6qBnjpi9Z4k6G
3AXNInwDL15m2tpE1nBZmMblHAUutEjmhDAuZFVfGqfZ9XP/ZSXjylDvpjP9zpq2K4Y78cYPIKy/
wUh3ZhOvTCT9wWKuGmH1yS42+uzt4snaBKTaPQKpY1OiFLdXwaVQp+KMYoDbmr1NTr7qq/nQZWqr
gveqrVBzhkfoyQPrldMdAypAgUytioqhuHmFvnUbecT+RrQBGn9cPAqAZsI7DhqlHRZb/15SwglN
pzGlmUPGg+tJ8pp73eFX8zikbxTzYc4Bre5NNkxVM+TXfvBOnvk+d/UZ+vEnsPv3OreehvmcTdZD
NYPD+H+Lunly+E46zoV7Crq5DgqqBjVfs+mvWpbRVd+YSFE+wG7HCPuVT1KFvTzUNYWm3Yu+wV1z
oN8SFZDsMBGqDWPrL/WH4IJSpI8C+lcJrDGpFqqs5TpK4Axo8pIydNW0SgkKBDHj8rt4Oy3kI30+
jmamgk5WRo+oaP5rFnxGUO5F71ZNA60Xw8n11l+VM84Zhbgjg1BLea5N8YU3/ib9+MPoqIWDyar5
FZq3eCD4mMSsFbHEsPf9BB0WA5YmMijIFKnpVpXu+2ws30U/7ZXnqZ2RA1312WWc0UTN17LWVwlC
rJUyFuoeu6xQFnJ9JdN0Uzr1iit+LTzj6mZvZlmQRCcfScgizeswb7/9qrwZzZuRvSj7W1a8ZkbD
cUz6oWOpQ6G2OmSRGIhPnvUYmdy9WfGvo83RkKFMZfJQpM0T1u7aqJOI4Heo210fBkV/xRO579uw
97HXnaVx0UoYyP8/IiJmA2G/IXjMZ7meZiJzToxDyqg3b4wCrVo1frvOUtSd1lsbvXPynfroB8u2
SPp16fL5ZP3ZKpp17manupw5tIrISMcdoBzxDBhq/mnr3iHlLmjnBPrT81SzRekeUEDGtGcvgpaE
VZi/7nKfRdSvae2NzBgynlYsr3MfCsfaioYtU5zfDH+OKLqeFPq/nxV/DQu94N/XbcF8DsMnST89
9qV+DSyuBYYhaPpHZs//zNJYl9K+SScIC32OJuPfpPz3jiemZ6+LCVll6W+BdCM8oLXkRfUERCR/
gSKT2Cs+kdoJYBU75AqPpCNqXe+qcFRT1BvmVsvvrCLjADsVTfq075xuZzKlQCdb6unfWWVs7201
jHA4acMlb8yXRJiHAZDTrcBmrbfcK1f1qAHHpRvhzduE7GLgvRRBffPq9p8ep08MFDgry0famZ9z
nbRRNqx631tlDRST9RaXH13nbdjvwlQOMAkGThANGkO/8DeE9Xd+l+KL17eAfx2oojsmZIfJZDPV
BVtymcrnomr40nzoDxYjtdqujp21pdubgbBvl8xbwvM8UNOxF909YLqKFdYwGYsWwdzx23CSeBQz
UwLiHhodNHNiDDgVftJdgJU3o+VG4FWhQX1cevNj2XSRZfnbWLNC5tOGRcpWbtnsGdpxEIA+uSoQ
R18BDze6QaJ0vKr+lVyPsgeymsvONrqVTwevmPGh0brPSyQL6sPAo3zL6UlagWBZa6+ifc8Ic9nQ
uXbmXeYyXXWiOdbO/VeoKU7YyNZYu1Izz5ojd47TsA+VVyxOKCWKg5Hl24nJIMbIs8zG+w5Vpp/F
JlH9iqk1kSSpPjnQ5qm5Z1DmLtCm1VzGG8ceo2rCaXDRo4fO2ZhTd8yS+oSnRlgLIkV3bwXBWdGS
BLK0qK4nyJPf1PB2ftBtiWuhqP2NWrFyavfRGrqVmzkHxUmZuNWlsUYC2zkKxYxfAQZRo4VKvibg
wtPQa9BC5nohmMzogum5W9r75dXtpJyjLjC/9DZ9Z+5G2Be9Hpbjd+lxg87FOtCXXSxasFhkOWk9
xBzOgblECdnTvPryq5tujSfVJkejMjeNTpSMlF+bNptRuyW8yjbV0sBAmRzFzTN0KhDGpTdsNpI9
2CSCF1a7LF16ZXttm/T2c/HajfnFqf2DQakzus1XpwnUPOYvzCTSK2qywWDuEDeGO1+T0QwJfq91
a3j1CPcpcnysvkXX98jLfFkaUshs/rONJ4OhCLVBbm6y3mrteV7Exq5gpBwJtAX2AyPnWKtigRsN
/hRjHKYRK8R95wzg+Vne29zYVd2yDwi5u16+XTR32yXGyWYGoC7/SMFQFK+ArLle6nU5OrfUaE5Z
+2W6y05HsGn5DSiOWDrB4Ff+GUrb9eyPq1JwoQXTanR0PmNv7fnMjRD2Kq+zw2Acrb66CRZrGU67
chOUoiD9NucpqkwwPcvclSgBFqTh5EvSxwtMUeXLgQENNJW+tk/bfjuL7tcu83+Y55uFu7FHFZyZ
PcHO8zAlfl006qZBBVInRW5sPvEB7pPROtVGcp9G126MNNi4Rv95b5wDm4D4PT7Wfev/kXZmu40z
W5Z+lULdE8XgzEZ1X0ikRMnyPPuGsDOdnOeZT98fs6tQtuy2cM5B/nn1AxmKYAx7r73W2qK5VxQb
5U7v+W17Gcv9pcblIwyJMva4btXwHIOOx0SRvHm410Do7ABPJYgU4D3VQVLrbW/WvVdY9oSGuWg8
iIcmGjfZPrQ10HoQ9FzINIB/hKjanw26fZbnkQIXLHnKIznbzYpvO7WNwwJIdtKgnA0StzY1w2uH
VPPqNOMWjer+RRV9hllVVXhDmvMkpzqeVJYcOQNU2+1UWxRTqUkCM1HAifIr8LvJUzMKQmSEvycc
mBCjWbKXzXJ8UBocX/OliVyXjdSAQQbzrKl+G1Cjg47Pl/xSpRclK9ed1Ho0EXKUGoANk50u6Vyz
kihnSBe6j9sXH72FlCjP6ARjOCBjVpKQt9A3VUj3Av54jbJeJO2ZD4wMNzV5C2bJlbP8PNA5zRrh
5qwuJbC13D2ExuR28vCLWuHWioZ1ShZHW7GN7y9Ql616lk+VUejnBbmsZReH8a/zg32Tc+3GoA7F
bF9S0VsUyV4Vsymt4LqLeDJxQDDo4kC6HzzorUwqhocBYbGe9gOol1wBGVIRDDovq3TKprJnDph9
gYmZq9C+VkcI16QmYZ7vR7gFc/Ba9tq6HdFylDc5iN7YADM3yMeyANUymjingjUUTTjXKFelMXD7
Ei0kt3WVHPQuwgiq39YEZFqkbIxuj28BUFKO1tDaUFU6a+BCNCYyMlE5FgDYJNpNWajbAf+DIJg2
kmIcgOBh/tIceiq8pn/LIvHS2v5VE5hQRYdBcZKB5K/kuRmiNxIsyqQZKG0M3iS8hgA6RbrswwzV
Te0uT/rzhJqP3D9J+XwZxpSMBFCasYeCvmrS3O2FeR/XQEsdlOsocosEmnj/PqRgt3aBzA3r96LD
IT2d1I2YueiMMcGXYwRoGgLqTN18jZD9IGQWqG/tTTpE1TqQ1eRWSX7LkXJnBs0B1st6xMulLapH
PHfgrKGqI6qk1w2n4zYib+yHeEW3o1VNqQbtC4z/h1AZn7ryHgOUO6gfTxHEHjWiU8gkhNPkv+Vg
sXwhhx38p2E0XuZy3ANDwCfsHqexJhqoO64OmApNt+6s4ryIq/0Y9Q+wp/AoEeDsZfaEK1rO4zzt
WrxMOlvZNWXm1nHsFb7sVkVOdAvRP9LdoL2TQ3uPoOjQNC0adFguQve0JCCXRaxRXQQQTALKV+MA
pSZOOsWTteKePrZcJmozQ0MZZU5d0B0whHfaRNwzxqaD5nPtd92Gd42H0C+Jt3XXVJqbMOFBRQ1T
OuV0Nibzkz122AHZyE2T4GlMg6shIJrNkMukAt5HNBgaDB7oq6A6uXY71Sq4VFxECOMTFIA3Y6jr
751mVybPMTc+SavkhgSTZyBFhDtZPu5oghSCq5nR7zklc64mDFMk7b6oShCH0Kv78nmO8k2UB3cF
B3AAyLCJ4dKmhb01r0N8U2bqm7ISUO374yMpnir9XC4UAjWo7+Dtop3wklHdKtCeevgogtplPLcX
op/OzCxyTbN/wfIBHL6C7Ej8KscdcYVJzecav8Ub6i1ru/M9De2W1WBvABs5gYzcmBIsERM94oDd
VUQBe7yZKbWZoXJmUGuKelx+amtbQbubqRtE6KpGqvFccW4G/NHDYpzy1wjCuh1QVIINM6N+beQK
+5szgQ9KZGaLzmmVQWe3pvdo/JUg68+1+7l5CxpQKiE/ibbdJ7BAawhaZTDg80gipw1wycw2fbI1
u1wV6ZCsy7C49v1xX7VwP6ERo5lUO7RPcebMJSYCWW9shhmGnWjLelX5xbvWNN7QE6SnQf0rk+3H
QbN/VRUwX1xupjx7sc123w3EOnMgX49D6qbNsDUCuH5Tf+a31XU+Fy/dPB5qWJE4lXXbTstQxOn3
cyt2lT1e9kHmRqXNnTqo28qGk2+av/u+fgwFbJNqgnVBDpobKlo6+TaUwPNT7myA2ywCOjAJX7SF
k47+BnefroTeMj5EXeaiz4AoU6/L6RkkfVfmFtuhge0jb5vRWisgbVWM02GCL3P5kAJ8gxTiclHM
V5Ns8CqAoLa6ZxXSusaaI0i6LWJbN6+eZO7KcM4v6RBzbvS4FMX+mYFU18SDCG0mvFV7J2WGp0kV
xjkPxUwYKOvOnNAk0DKey8zcYUC2nTXsDhPpHFnPGY/VyigKCDN0mcUuTyqsqwz2c2cbrpHmh4TH
pJyAQDIRHIwmWMysfidIzONYeFXGAszWugKVNLUqd4vCvxfwpCTTf0PamV2aspWsCyl6nPiqKwtK
kZmWhhNq+qupxHt6+mJXpvfnRpdsI5H80gNC+nqcQIImiOxKJG+zbnJtNX0oGsCUqWxvemhl1D7m
0a2YCWxb/8bQUacm3SOXnTOW1OTTEbDLbq77vNzOI+CHLqQnhfcGt7kctqEMbQMW0KtgZq2iXvS5
th1lLpi5iajUpYA7eINyd+v7NpcPhdZumhlqZN7rMy6RkQ3IrT62Yw1REl6enMoO3Bbi93K4R6x3
YYvyRiukO3irm7BEGJgCe4g0exlD+w4rm7NYFk8BaP2AfwWucfdzgON5rq+lUj2jfEddp16HUrin
8uqhCtnIEjyLGt1+rQDs2jRrGyDg+SlwYT4UnqyUcD376yjTsBpL1/OET3RnVmAL+IHWShceJNnq
zuRkSvZ1lXfuXGKE1KhGvtVSXH24OX1o4WO96TVqpEMQZ9cFecWTPVT4NdZDcpX3aExVqmRXmZjk
G8A2XnIC04Dae8vLICnyrpW52Ls5xyGsO5izOpAgiQuhSC6/+SVODbIBf75PK2jGID/Qp+R4j9bv
fBaYqBii9yw8C6Qxwf9rNEiXsQlEZSZvLBCAdJ7uBwMtzFQLyHzKIU0SZRsnFEItkfTY2nG8GiFf
6pKM0LcEWigUCbXG3Pv3fiZBEFb02b/2RV9dzJgj7/qsSy5C5NFo4YSKEW/ppwlWIEOEbhvuafGr
NSFE2BMeXoF83qkzbyUzgu6BDURNw0d8KjvkTZDAy8MA1Qr9QGUhUsnUtaxh7TK33JqS6itbZJ8Y
dwzzuLWTMom3di3jF1GMhAhUt3wH7XpOhcU0ajfqcm4XOx/FfVhWaewsJKzG42EZ5Y1fq2ELZ7Wo
cZPgavKUwbJdO4ftuQ7JJ29CDP0xeU8NBJ/GOIc3et0Mr3NuVeioME6ATxlsEinEi2OcRjC/frzP
Oo2jlGbq8BZRuzsT8/SWa770qJRJRRvOXC728Ff7Bwsm8R1xj8KsMHx9syJruBbV4kEoqylWVXIb
+W46DfJBrjPsV2ujSS7ULsLGKS8s5IOz1hC/h/C5a0wOd6TC02tXqOmwhvYyDxdN6w8Ul+I4oHVy
pQ7hWRg04XyWWRI/cdKlkaS+5qFFLpxQIac+tTxdeTdKN76ewBTIS6vGg2DA9QkiguZf5g2OnYeu
jCo81FPdvIqE1qmbKeyCN8hLUbaQ9XyDA1e31WZKUoLfuIZpN7Zp/D53QXAeyT4CCkMZ+tfYjPp9
XAbUnkRc1jAbe9mrwiG7GsPQWI0B4XumAkoVafgMbbvsFi6Bvsc3tr4gFxK3ciPJm8AAgnSSSRBc
dQU1dfx8lTgjI6CK68rKVDZbQtIQNtwI89oVQ4RBnWLmKKVaGxIPVVAdGDa1El7o3gp5Dwpl8bqN
Jfmsj7ESJBAcqMlIFNIiy3Z0cxguTcVvf89jYD+lQKkYrGEGg6V8FRSXUMpb8JNZ3s96NqG7yMz2
BoEOLsvlmENuTBJTf4hbCaA1Lidqw9E4ai+D3+v6Gm/W9goTjunVoNsB3AspqVFpGtqjkNtuJuLo
a0/MxnQIhyGmt5IeF3eDP1j3tsjKs9S07W1DIcnzC724GeNqUnGfM3BUFXOZ/u50HRfOQbR7XxPA
//KcTU+KUq7toSS3NxUTYoTd9NDJB+lOhrRLqboubvthsu8au7dcbYqCC6MKUKlOvvBGP/ozQa4o
iJXMEfUXJgRo/QlrQ7OoWBAl2ftTHGwlWM7QPTN5k0VjvQuDqNjSpFG9iBGgQCXQbOOuts3iQe3s
5D0QfeK2UV+eYzjXvas1Yh+EYsaNWuAS0xeJ5QylXd8O8dBfjJGANhoio6+0cNolCoRKZGnYhmYD
1GMN1+BfGU/OfZWZ4XsX9ulzPmPdQD1iyZkLJCwGkESGXVamnLWQ1TWnt8yBwHaolkdgCjG7wWGd
NLeglBH0Cj0gaJ9A0T7DlsGSpvFMtsL5poc4RIapVOEOH+7cRb/RUjiAIKM1foTgM9bfCeLLQ1eR
9vPminTxyjSbQ831iWOZShYnQbOIdC169NXKL0GL1BGCdNO6KB9w2o8rCqrKICM0MWJUZMZg/An6
aNibttS9FwOKtzkTWNHOkdTkTjdmlPKLMHH0ZpDpL24H6aOYAv2lJZTaRJkBCBiijgGWk6dtjjPI
YoHaXBIyxhgp6jQTAg/QvUxR5nNgFk62Fga/44rCm2Q1xTav6HFGGcO1Je6sLkuh3YWDIPm0FeQl
XZ3U77Y0JZ7el916apCFoncM1HBti4hFlWDKUr/2KWEZ4Hlj6TdeF6IzMPxJOZBBK14/jdPGyqJ4
KZ8VM9pznO6h9InRK+KmuMWINXtWszKIHSTymCF1WJm2g2U8lA0QmGKh6FpBJ4pv+rIAzpag+9/Z
HXicIM3fjl3ELZWKGL5Gg2siTI9hBU0jguSUt9sKI6p9IQGSe3PQB4+pPIh9B8OfUrFaw8nkMpIP
UECVm1Bk43XfwYMbx76tVqFKPcCgunylaIA0nQlWqDYIj/OhwptG6nFyFbiQrf1OH8/D2OwvgsSA
39ypUuSFXMxESLF0OwjLeERZtdBLJAUW0EwjgkyUcHfzOt2YlV+dhyVOCZmIlUMsMvXBjAJKPl1A
4xKiz8XwSK6eFYZxTSrxvObcK4otqGXr/jtVAaorPqWX5zSUyXkDpaUt5Jwphx7b81VAQoUZroHz
UWNjqqVLJSta9i3mIWP3Z4qxa42nSX8afCW7kyA7vsXMYDVkdvrUyiptr/JqDBzFb5TNEHc4m4uB
07VWexH8iWaz+WMNs7iNfGpJleCewF2uEliFldmwgk9b3lSqYe0kv6t2pS7NG1EISDqY06GeifN7
XTQjeiM7P7QwVA52CAnUEGY/ub2c8OCZWPMcFHu0QPk0cVaBr3MoFTvIPG1Cw29ZxbTT0278NXdq
+AgBS5e567pfk0ggHBDv7zRMhrd+V7+0UahSSBPGQRPYCnBB6q/gAgUoD+ktsBad5gdIznCu1DMt
tCMQWm3hgWpSu2+zqL80Ug1jXTK4XWuV8QEDE4irPjSgXzY2Kl6ftveEgUzcrPr3VAPTLwyLQp+t
Bo6fpOZt3viU7w3wBm2pDBUaEKgadH/SLDG2ArrNtWr5MDSlATpKGIjcm83E2sMglhIoB9VAmpBW
u37CRU0bg8TrMHw9NwZTXuXVrK4X7R9hj6wYt2HYS6surSmP1P38KPl2VG36WIeg58f+deAbCSzK
sTpvhglSaZ1Z0I8aWmufdZi3cRQV8HJVn9WHSreLbSyPybZR8wpEotUgbWhTQi3NjK0/cNjx/tfa
MqLcUM6PtmxUj0UO/RZ9MDFpZMEbXQvoeLzEZsMtogbAvXExZwtqOMP16edCBZgLI0/pUfigMDIE
OvOiqMEDTDm7yCLfNsEjq4A0S82t2wz0CKcKu1PdRK3jO2XSxCPvbbGWsqSCv1SDD9TTbL0YfmM8
GV2/FIbGGktK3dBkermo5nulqxMlbg68glPzqhn6ZtdIgeWZZUTBL+znMnoQVWdtdfgExTosWvWh
kZFM2HWc7gZ1UDc4DRRvk9abnopR0jYlqtUCuiHXg1jlRneDWRUZNy5M51qgWE4Vx3j2NF0CPK6n
t3pt+mtksW9zN7XYcNu6F0aT70jBIJ4jGM3bLqBUWZuQL5YGFBWJMkJBegGSONn1E0on6jfljDuj
6c8rbMJxLKsoTo4UdoB66+I8iZsIu2J1MaEAElwVannbl770RuOR5kWqS2Bn3ejm21LS/wgbN26q
OD6MQEnhrVIhCEQDCU8N//l5QsPxp0Qxdj1IaIhLP8TrX4fbAcoG5HjAe86AaCLCLYSC4lEZ0+Sy
G6RY2vHz5NtGsyxvgqJ3hTeZgGmM2ygZO57QrS1tDBOeiC5EdU8f39/9oJVXsZ7ZVzbm+57oxmZt
Yc7k6lNL7U6CM4g7kdjPyKfPJDhN65InxvWT2doO/PZ4nah9Btkv4EHj0sSnSC8qx7ZyrD5TCVwQ
+gntNSbij0jknTcogP2131CZiDMSS6WcomvNDsqHzEQfYYaJf7PYGzhgDdMTwRZGkkLLQ9zCB0S7
eKwnV3EVy5eKhV0fNHL8U+wkK5/jzEzZxk2SY76vmelaUo1xjw6679FDwAXJ8ZtY9bBOfts1CiaV
us4+UdBLJ4nfXMKUtF6S3pgubLwu0fkJGwNpksttUPS/dCsQVCl75UwEnYHdoEKmUdESos10fxNx
V8E5SLQtvL9yVSotfTSKuVrrXDabJpCyX7C95a1c1lDfuJc2elHTCFcfu1+6XwxncldmF0Zdqp5B
RuYSdgLIp3L/Fmq57ExNNe0nEsyVKAZc0gJm546NKVaUhNKCFKM5hEVe3VhE7OwJKAQ6HoW2/DxF
vfIS5xl9VKMItmesXcRBKe9DrabALxLFAxmvdnmq5JvOUmRiXBuTDBAOcjaFnL910iyapnMaspj9
teRb7V1QaQWcjKSxgGvhJUk9Sw5vOwcoTiThVGMdep0FUCPVPUbXuCyt4moY32Xcvi4hnRYbay7V
/SzbDbTnubkIpcI8H21fd0YJu0Lam0DayQV+c0sMMFlr8rYJG4wuGO/iUsI6ztLt53lWMEJZehIJ
EGpfwVe7UVMn60C5LxKEZSGOZqX/UIs0BMZM/MsswO93hVi8upZygZFIp2OEAGV45ccdonqKTk7a
1eZ5pgcGpin9e9QgSC9NCKy07Bn2Kq+9Y9bGFam2ukV2XOyaDtmZOXCtdVlkBNAMIM8CzmCzV1Gq
S0wCRDpK07JhtsrzfJy1t2DMQeD8yJpf6KoA68PIoFoHhVS9KFVMVTzsrJE6pQ2sJw/pZQWjyIuG
WtngCJGc2bVJUgTLJHejzK49I8yMrVw09fXAt6SJ+jTewrnt96HhU1xI6cWTVUN2V1GCRLPRAflQ
4MGGHqeNuqdTVAx103damOhXKnchZECbemvZ+ureMoFHJj/sdzqWDJQO1Xg3SgZA7BBx5UVRdzsk
tv5QWiUNbce521hDk99nhWSgEmwoP7VTQYFoCEYtRRlnKDMOcz5a5V4bdW5wws0VqS2CnwVkl+Kp
uBoavPCNcqZOJOP2nGS+cUsinq9yePuuFDHySotjGxcymklos67hOEwxWFjAF1RLssUqH6ei69rO
B+/f/+0//s9//hr/V/BOP/R0Cor83/IuuyqivG3+979/0/IOQNw0/rsBkVg6jX1or6XCzKkGKkwv
lds6EKFoeRe4klu6lGpX8dnk6bufR1S+tnD6POJRhy2z4rxNDb2VIlujsQttDJ7VpSNAWuOiWRCd
UPAyJ1eL8nKlwTFDTdxxP1v501zjwlPX4kkKwsBFpxI5dhZnLs5b0ZlWYYGNKVfH4QKOsHxkh7ra
dvtUUICw8H/djTShQKw4ZCf6OH3TcO7zlI4alkqKLsoMYfwr/Q727S5xpYva8zfjWtlQaTNXp5qU
nVrCo55ocEL8Tpty9SUpCxJ2pITZu07UGBT26uev9U0jrE/b46gDY4owk25iY/2KIhP24GTQhKKr
hFPKeer8PNTXpqSfF/Go+WI9wtJo0W++lmUPx/hyUamACyNHp2FRd+KT/e1b90PjLXHUtazt69mI
BLsQD4T2gGmSo+zsi5TG0rNn3SX33WZpZV1jkrDqz2UHr3Jvvv15wmJpfPjTbzhqZmY1nT4QR6kv
rYMVCu0m443kVu+lWJuuvsUU8azYAC9uw3PEgSfGXrbI0di2MDDFNAQvsGEcrXZnJRZk6aR+FZf+
tbkRZ0t7RPV6cII18ncnPP95vG/2kS2AkwwLzzji5KNDn1Y4kjftMlyIl9o1zpq6//vnIb7p2G18
GuPoFIYaxHh6Tdav1vnoSCtCj6u5XkvnqA9daRe3J/brt+Mpiky3QIgZqq4vS/zh6lzQmFQhZ3nV
tvEVYmfX2OV/8EDc1Ft/nTyemN03Z97+ONrRSUxUGoSEDaOl0B0e6rtuG9OrW9nxJELT2tp7mmk4
4bv/+vO4yz/7aZ+ACummTM1aVlVVWEf7BJQjkcwZi8qg+qPj9MyvOLGOX7bG0QjHJ7GzG8NIo/p1
VP/IAIl1hdsEzdN+nof4cr0cDXN02Ow4rsPelpev5W/lm+wPxe21fRY62KSAu6I6o5EtPc+vT7XQ
PLWCR+1PLaOwDSlmBXMK5D7Ns6zq1EXyZW8cze2o4enIbSyHpV+9lr/0VUh/zmpN41p2x512K28u
ig3yxIuf1/PErOyjuEEYEW06Eql6hUX7Fqj2Homh+68NcXRniMSkA5QU1q9xt4/bPy0mdP/aAEcX
RippqoVYpH7FKGEhlVTq5c8DfLO1hSELzYK2q6n68eFRw4S0oTCK10wCNxRx6lQ6tMSGqv6JqXyz
Az6NdHSIYPYkmUib6hX56LU/6edWER6ownthABnu51l9vfiEogpFAy5TbKID9egoyYi4+rFnu+HZ
e2m9IpJ4zNbm2r5uropkbZ4IGL8uIqPxR2ZIoHjz6Jq1bD2vcDeoXvWscWTIXt1IpdV8+XlSXxdQ
NW3+dZgHimwq6tEoCoUYuLLcQnU7rRXjqgZEbNLLrtj/PI5Ydu3nC1W1xPJoCEWWv+4JnGe0TgdC
fp329kpbL82JacmzMzYI/k6s3Jf4QjCUUASGcqZGTe9oTlQKeq0JRYXWEyDerMDe1LVkbBA1lekv
FTXlz3P7Zg0tg6dCMWEsGTSh/fwgmi3l78LmS6XJgexvleQbebilAvnPjKOYOh2BaV4vjucF8ydW
ZoslpESwksH+ogu+6iqF+PLzhL5uPdWChmKRcZtCUfTjCU0w9aJY5ZJLMOP3zPY+L068r98cJhbq
7+aWdQN/maO7e2kTiXsFHWwbd3Swq9/AQ8KU053dmurgip4JP8/pmw1o6zZNYmDBc3SBdD9/JUvq
NFGMrfEs73Hpc8azbF38EnvVLbflqS+1LNDnzf55rKMFtMm9AsXojWcdRySqFE8QI0NHU/oHzBBQ
Q4v3nyf39YN9Hu/orR0nH5MRPTKeAYB2FRU7bBN2C3z/8zBfH7/Pwxx9M0HkjMdPZzyL6HWcn0M6
rPw8wKmPpB49r3obtGPqx8bfhuLlVbRvvWQNfLEp733357G+3hJMRkOBrViKUE3j6JnV5ipV1CQ0
ng0pQvhNw8YM7ikv+kQflg6fKE0eTmQDX1EHbqOPYyqf9yDKBNMyytR4Hi+DmRbttDB/hxkC5ey2
d0MvdrE1O9Wo+uvt9HnMo9uwxiRwQtlhPNvzRTo2KyO8EbgBRw8/L+dXMOBobsvm+ZAWDDjUacNU
G8/ZQ+k0rrpRvWwr7+RfMwkl/j/bf3G85Ux8GK/RaQdeR6zltI4u1E23tS9+IcenHTxtIB3TOTHc
8mm+HOkP2+X4+mihtOp+YHJfiU1/S9XwAnPy1eSo9/lWnOpmfmq0owsk0xW6XEp8tGW07qLaoild
E6pDM92m6/H558kt5/anuR1dH0E6GpZeJhk4Trtrtsl22GgbIOUTJ+7bnWio6DUNGA94en7+YrUV
Gl1WMykjp0hWICbCmCL9E6OG/Hk+X/eiQrat6zr1HzJU8y8K8mFv6Hqp9LPk+89IlsI7ek15oYOI
4lI6D64U53TE8WUBj8Y7OmO9OouCzqPQWbcIYbz/XsB/fM8v4xi6jXucxTv2N9n7MC/EF31mDqPP
tsDRobrBYcQNH7H3Wkn7aSd7/9yAeCYIndBGt5WjnaHIST7ZZeo/I808NBfdFpB03e7ntbpW7+mr
tfv5w315xxQdF3Fl+UvvBPV4hyiJGsmBPJb4v6BJIfGhJbDjF/OJw/zlHfs7jK5RFNVt40sg39VQ
8kGjpWcYcee1ObgijU7s9b8A8qcztYxh0UpexspS1o4/VaaqhLuFYT/HO7HR1gkvmbqdDop3Ks/+
ZrN/HunoG/X9mKYwUu1nnFXcwEvc0YPar7t4Om0zqoSrk6HUt5/pw9yODvIUySHlS2WZm7Gvbqb7
ERhNW2U740l28ItyrQtp8/PO+O6TqQb9HRRNIR/6uwgfdn7TUWmS5LZ5HXIfWhD6tpNp8deQlE/2
cYzlN3wYA/cGipa2WKYVeM0axu6bvCsONL/cd284e/xrM1oW+cNoxThEca6xQUwLuxH5TyXf/DzA
yfkcPVkBtMqA4prNreRvtXXk2vG69DpH2xhnmDycfLS+RFTL+pEbyzIBlSBp/TyjKVH10hg1i8vC
p265wXitdJKz1FGrbcb+0LeCFphrGkZyuPvNySf6S4rJ+JqsAk3iNGbgvPh5/DFBQZyjXiN4lNcL
roxdo2duVTfaNGcn1vbUWMsD/uHrhdj2zKiumlcaMpQ7KL2ufQNhrdihqnLU559H++68aYqsWhap
M+7LRxPT6zyVZcuWngPlevHr0Z+U5O7nIb69RTQiRaImAmLyy88ToqKfx1GXLE/LzNPsoN/Jb2y+
mrJpfte6072dBuOXRTq+I3XZUEjIGJDb+POYeW8leRxmy+tCE1AndUKnfOw21a7dDt7J47DM4Mto
qmqautBkTdeODpxoC3T6k9YQ5QwufvnrAA2fS2iwwe85c2Hqr/Em3prRGa7KJ1b325l+GPvoKKbp
kqBpo/1snafZursQHtQWJ4KuSrprX50qlH2NR3R5ebEXXMcSinW0YXBPRZNsqhYnn5vsvwI66Frb
E9P67hTomibTiNMQ0FiPHoJ2pIQaVEoDuBx4w3noUMHaskH3+frko7PEUF8+H9gHvcAsVTOP0Q8R
Ni3UJG4zfQVSxelOb33nl7nFycYLNqeG++69gZAvy4ZF3YZq0eetKQurD8wxSV/wBPakGtcYuTmx
KcxvN8WHMZb//+EOqUIJWwAtYPWwXj/Tab+2TqzR3/URzud5YiHHoCeTR4NUC0clLJJVWsbhpmO1
m5kCxaYXevqCh63l1lE2HuAj2zSybu29b91G2s6ekE4FpTacwaG+nyjmuLRsqK+6WasvYZv6fm2O
GGUa8bmu0t9TNYN8b/rm2OM4StxF4mhvSlFCnxpU24G0NDxkg4xFAWRFG85jVW9n2iocMnVuHjV9
wkNVs18b08ruzVDggxjgplK2LS3ROoEhaTv1t1lLH0EDz0wvn0zJxWuObE3CLGQc0EoVwkachz2b
1+A46MGOQ97QDv5Ba9XBrUt0XlOgBGu5EclVimWuW5JPO0Ogtis6HOJJgEMilvmBtC2x1V5VrWmf
CES+fVWBtHngCMLZH0fXSLT4Soc6+7BxpUvZpR4VruaL5fYYbqXn8MQR++7qp3iog84Sg3+JiGHd
4QhfW9azwI6ppI+FTVuNfr7/+SCfGMU8gl1gUydw/H3rWZHo7rs4bOPFriJw/ceHoSRgwPgTsvgC
udAIKzUyGPjPHS1mRu0BxdBKS/MTo3z7lNG/weSlNEH8jp9L3BVFgjvL/4MWlwIlUpe3dDWvae+w
lw629/OsvqI6xB28mkQcsrKUC4+ezg5VC+uHYx5+7s64o3/ZVnLpvntOpEpxMn8/Gel8d3N8HPEo
5G+H1oShNVtEOmKz3IUovKiJLrHOdPYPp+3QOBQMIlXV5j/TPJpeAF3azE3FeqbzGUWIe4O+EXgE
Ysr9j68jCRmUSF4SQ1jK0cmqqqodxp7XxMRtGUgn32A/pl3VbvtQXNXr5Pafe1UA0k02Cnc9x/no
no87TdetNFxi1nLXrIbzDCvVA8rNp2ANnRqh5duJWX7zjjGeLkzL5iyQHn6+9bO8ypPCj9rXxg2i
tbbO3GCfoF27JDhehy60GWv985DfvGUqGAhFF5xIZfn4le7MicMI9wwSwkEZylVUSydGEN9cIB+H
0I8uEDmS2rozg/a1dmzNndyQbAOmbgc/zMUINFi3TK2ZT8JyJ6amH32+AMJuq2VD/jKkD6MUrCvp
ZNXv1NSWs/jhlbZMPO/92fT/ZhXhb+Fw4ztId7ata+7nl8SRdqcyqVOzWrbQhyHHIaEAIzOrNL1P
umsDS4F/ZkcsCCmhlEVq8XmAAdaoWZaa/xzExgoatiOs6dSW+OaOYkv8zxhHn0ZpKVyrePM+04aD
bhzQVN3Q8e/aetPs2nPSXufnOf1/9uD/DHj0odpWSSWczJaDxYJZFnadTn6Fgt4x3eEpElfStl3j
jnRq3GUiR4EpE7UVlfvDMqiafV5MnCQ4WwZ7f9qLDW1Pd/PW3COpdHBNOPHdvp8jRSwemgXZVI4W
tQgLOZpDQIPkYbDW/h7ulJOdS2v1ZRZbyJcr6Qol1++fV3ZJTr5MEO4odEQKduA+RxMcLckvg8J/
tpN7RX80axopZd6gnyKnfRdaqYShmpANk0LI8QOQh1ZBFmw3r5K35NThZeVMG8Gs6OrlnFzLb76b
plN5VBXmRFpx9N1o642tY983fLdyly2o2UbfL7c+DSJOHIZv7pBPQx2lf4o8aqgK8viFvoj/l7Qr
W47cVpZfxAjuyyvX7pZauzTTemH0jGe47zu//ibke0YUBDd8dJ5shxwqASxUFQpZmb3o62Dya0ad
5xwkLFDf6YMVKlGbqTBlc5tEr8atjMTSYS7L7VH2iL7itUdrz1vVZyCfjB4quWiCJghYKYXyxraU
+ygL1/AE9mUPM6dX8746Y6I7EB6UV0jE3wByKh1rvFj0PFwTI0QCfIYRMcNCYWwplE9atRXLYC9B
rwcCUoWR2Vb5cNnrP79FktVtTFCJGshzLTcxXHJq3XKP65BfPEPsBg2e4QfvtsnyfPi9IqFXDMUH
tKQ/HrEQIaSNMdF8Wg6TJ3qYjATDP17DcY+5z4/aE2dpLH/cmiO7u0kwgrmOSrmmxWt8DRGdM4Zr
QG8LjZ8A6h7O8ASU/GyHN9wTx3LQrVnqxIHPLAGXcowCrz4mD4INflJQMV0BXC4fFAeYRZfnoryF
UgdPmKs2jUB7fi5BLGKMYPL7lWH6nLOdvHVRBy+GjGoipyiw1tvexfDVLsRMm+YAofiztVtHB4OJ
yzEpM876disp/5cEUEUacoUnDH90Vxdzj07xLO4hLusnfvzMscY8bRv3pI7CBG2gZKhx0AXodDXO
9JKhP06e1PLferubPahlc0s71rVqeyZMqkiJylSXqxXnL/sNHvfqRkGDULipd+Xv4hrE1n52q3PA
fbxjSPfNeqDhhqp6e1+DkLEDJQZfPxmOgUdlFVyJu8vbytlVk3zjzSnM5g50nh3KPKEGooKcQB6M
nXwXOiNsvMSkwsoK8Zq0X/AuGe/Ha2XXX7XedN0HvIW8ocYv2aHiSZ8mMXo68A8JLEyB4hMkZtx4
KUhUH/MXMFz8VTsTRs4hpu1c3kPOAf9UfJGLN0QY0EMTJlBEgMgDLBIzSHYvm2H1FD44IxVIJBBm
TFmK9niMyVubNFXnK9XwwJKF/8KThvwt53VXGWXXB5NUVMGEdrxgRi88QeFGXJ4jBYSBxWuT85yE
Z4cKJcrUYUIO6tWvswWidLRSc+A1IgwF+Zw95MQsk4oi4C0x2oIkOeuxRZfEvANc0xbdFOUdvzjh
OAYN1F3zdY5zGUc5an/rwl4Vnsf0jrMgng2q/tHEotMWzB+dwZdjHc2g9lGNO1XpVIQzwV49UrlO
O57P/8Nx03EBMIERRfX1MXAsCaSoQfLf4bYNnimn3YMIEfWC7IV4VFhad3jCLMPjfKf899h/UhOp
75apkNXE8trL4JrCZVg+NDe1j6p5V59Lj1TovCTHjo/vxqjoJSSDMeflXLzq4zOksexyye3LX5Bn
gYpbYEqxxBI8qKdU+8tC0k6Vx8sGWDCADxtGXGgT42NLi0Wom5ANM/FGAjqlq/Ugef2RG4PZp+t9
t6gIJSuQSwHbvXDqfk+e5oON1AZ/fo4DRgorng+yM8u7NSo46dBaAO8WCqu/X5gED2OUnvwVAMpH
h6OCk26MsprKWngKX+M7GYWxmrrLX6BkVA6QRnRBGxl9qWZENxDoYWCUcLX5+MlSKN7OQ4Nkligq
GD5uKgzpFcvLZcdget7GCOV5lTHpRWp14anOymNegvVVaPaXTbBz1sYG5XuaYsXqkmIh5FIBjcAj
ZI8f9Guo5Ox1UA9w+4zMcLixR3kgBhMjCw9EwkkCoqEZoMve7wqLe4vgmaFcD2xQapGBk+0EQcIJ
gBftCsUG+BYnB8oAAORlip1BcPqOa5jVMNA366N8sbFSPVVAjXoCT9kes2M78zq8JXNjpcMLfbw1
Uqmy1WS1QV8pfbWUv5Lp3lShbwaCWY6DcJyQbgOCX0mCg0jCaX1cFrvdl4AxqHdkdh/XQJK7+A13
9sIUDUKUaLobBrWwZBygEtMO6WuUrF4H2aeuqOw+fOCsjGOGvjsss9YmfYLjJR7CQLgCXfseLenM
rq+g/EYeglr0o3kfjRkTtT9ro28PIybkVyusu7Ned3aFq21Y/pihZzuFuAJiXl2COIgVcpAo5FB9
Kr03Rkla2CSYUQirUGljPD6Bwwl0GMCWt/2PWuUlMhL1PtnRRTItgqGeTwCsGk+TUzmS9OLVe9XB
5CgeaQKwF6HMgcTjxB32ZTrnxiAVIddCLSGdgP5xN59X6V7tORvHrqI2BogPbXYOJKmh0rVCeAJ1
PJSin8hQCp5inHn2VCAqRRdTcYfkkfecxnTNjVkqSi5DKJWNDhmxNBc8sESCVwnEy9HCOdwkCl76
XlSUVKq8ngfoqL9aQnFuJHUnrgBnKOJ5ngW88gsu58Tx/IMKjkk3JMOsFcQ/oMM2u8p15cy7+WHB
8XZAkery9pF9Wd9sJBVK0j4BcDWpBfTnBMsebtad4UF4Jbo2AvDGA2TA2VGOQ9LRsh3EVG41XNct
CENBi8gZ+RBE0tO48NXo/j7EoYW4I7WHGvQIx+MOUjgBlMPcZnf5e/EWQ4UNSPyg1aHiBUhQMX2A
9NIo58sWeN9HpuooQQPLZL+gRJyQpuu/GsDx6qvBtYLhEQhszl2Mc6pkKlpEiwC2ZtD8vZZRIPW6
neHfwpjjAeyW1LvL0Q8UygygRDojZFihLyKnAFIJLSOwj96AKfteOoNx8of1xNlHZtmxMUoFjBEI
nkZZ4BNyYAbq2zuF8vZOwa/quQukooYOkBz0XSXS0Ue4qK9nFzpmt7qLgbNBtqGNiauEwvl07DoV
UwESBsEwjUPnzWyVSuDVgNbPr6Fb7UBMEwSuSC7Nte6Pz9MV7+7C7uxvDFLOL0dxAoSPRTr7ZBq6
dONbsCCgyYfWKWfkh5medbyDSjpUiPGPj0kms6ypULMaNXgGIrZ4V6e7CfAGueXlZ/YBeDdErWko
GmMBvjMEPK5N7OJBd8BshqYi2t5H9CJaQFHiA5SB5IfL7sm0C0ylBr16Ax0J6pRLVht1C7QDIBn9
2q0BRIuCshCC/80IdbrBOQUmQ5Q556auxR0YqKHIZACDIijzt8uW2Cdgsx6y3k1VYID2ek0sPPer
gX7If2rAQkEHCBWBAfSyGNsQBwN22uAdcrKCT4HfxKyABtwy6MgoP8mFQg2zVCefT/oZBroDTZtf
gqN58U1zp//gHwJmsboxSPkLoHnVKDZm8Wp2I6SANPV2fSMbTjBaWkMXMQc1rz02ae6BoHDxOLtM
fju9XBOTzeRyrxmfIFpxgYmTWMBVUQ3Uw+r2t00AkTy/eRpu+Y9AzG+6tUatdS7VAjDJkWwuCMPN
ANhR1zzlV8jhjSv60Fq6Kgz78hJZ+7u1SZ0LEzSFqjKg/6gG7R661Ttcqw75gTclLvHsUEcjanMI
64DjCYiA0dX8LhimJ2j2dY0NHfkc5bnqD4/9L1HDmLXeBNUP6a/LC2Xm+e1KqRMjGhWk5JqyOxcv
IOzGMzBYFnERF+4VL39N+OmCFXG29qh82OI5b5hi4C2gqQSRqKvct24WaDjb6VlxzB1ureAhmXkQ
brZVgKkxBqWon0B+4jzWuarAatHeqfLNmn+TFc4sPrNZCAzJHxtUDQ2yNkMGVBZXg32LObxxB5Jh
B+OT/AcbVrjZWqJq54rQmdUEryU9ypMbHkrAVsrdkoG7SfULFzz5wM04lx2Fs4MqqX03kbVGw2uE
LhBeSaMbvAw1ynUqPFw2wSwlNuuiO+OQDYagak1KCbwnA9QBbr4jJBOk1/VAJhrxNlT8+B9NUsEl
68Hmi4k2tKOOc+7HfxFIThaMBzCsrV4BdBhvH//hwP1xE5UKLfJSpEM249kBvTWAcKIdwZsKv9rC
XdzCH37wGqL/ED/fDVIxJu1k6M2TtxQxmL8rPpjHHluMRuExEbRJ1SPyIdckz1nIzzfO0jRLWy2g
1Tw1sVNfQ/4FV2UbHHNFMDryT2BnzB0AVl9C1qomBlJUGWDrz0MikEiYZLTryaVFdETgGJtngqsl
TXRQYvLclVXab61RoawHXj5qZ6V7o25Cg+pgYswXjLM+wJKcdgfzxG8WRlX2S1/LEPIjdU0d2+Xw
C9AXm3MSiKd/SuobE1T4GhJtAX8nymowJ4NiwS+CJEXhBIFNkHwASsud6OEZpKJYNIPFxjThJGIw
eQCX7sLmGT2VACCd+6V7HDh3ZqZPvq+PBrmCL7DLYzkkjEaaedPJkH5sofF8EqtJ+sK1wVRIKYh5
r88DPPGMwR7wLwNTCHr3KgKLpnXVQ+4RYg68r8Zc1cYU2eTNSSsKaFqbHUZ8ISGa3uEl0TFP5uho
sQ9a4PpMMMldbzepY41fSQgEeAc+GDy1GFTN2ymTOutFHJ6MBSxsDUhLl1neyXoacwwxW32gbvhj
iVqj2kahpLV4vYfKWG4vHiSREKXHneath2If2imCSeTyehJvM76fDsTGLBWo51Ro+tYEWhMqo7dQ
aPPCYAoqh1S6mOf35sPspbv6yOtDs7Pgxi4Vr9UlTowSr1tISYNHJvoxfbmP9qSWSL1px7XHuuRu
t5cK1ksM9RXwTGBw9hopCUUZ0HKQzrULp9yFYKcGUtXGK//RcgtOVGOXTJulUhG0bsUCMzLENEqm
ISiC+SAEBFHALbSZAVQD3hDClmCEo29oepfKibHAW9HgfOnR+ql+QVsU4Eo0KYL2mLhfgO1jyv/d
IOW0pRUtnQpdk7O57LrmWlVfOPGatyLKPStFWpsCTOEn9b4f7TDQwAEpYOIzk11bAXZB2POWxK4k
cA4x+wB+Boke8BcHUZpTE54pXJlHUFD+DbxVHvLWFl6rPcBrbsO50ZPE9ukQvpukZ5tqSSnHBMzK
ZyHThAet0GXXKKTkUVaT5WDo3bzT21F0OXtL9u6SVSq2pSHSUghMIOZKrFu8xgP7Lp7WAEqaoLeM
3PXEsceM4ptVUs7So3+oKgAinsIjSsLVtb6FJ8iDuoMrxm5rd7eg9frGq0RJQr+0SMqBkKDmpAbF
wilfi1+GPkO+EHodupB7gyC5RY+pPIhf8azylkpFt3A28nQITesUQ9h3UX5m46FYHy7vJ/NWbakg
ogAyHE0tqlrqzbFK8j4i74fJLjkkAcSg3Mz/WlDZ2KFKpkLSY3PtBOskPUo/wRMx24gqhJgROsvy
dQtaxvzIq63Z+/e+NrpqGmRAN0TYNEF0H8qPbfOzSP3L+8exQd/1Bk2AWCRxRwmk3kL2pEMwfcYr
zWUrzLzzvnv0bW/UlBrKnFV3niu7aSLXyg5q20KFmFONsVeDyQRoKQCjTU8KSBb0CPppLF7D7DGM
Mc6k6bayfL+8GJ4RKpO1Wr1qSlWGJ8xP2jE044TofsTV6rIVZswH4d9/lkI5doR5WV1Q1fas4RGr
NV9NseGEPvZHebdAubQAiZsBqroYsze61taHFGoKkbl4Sq9AmAHwTOd/WxHlzmCKGZNZ14ASE1+F
6q9K4JQYrB0DpYVpGaYJ2jgamm9URZpORZq/ChDG1lfgPdZfl1fA+vJbC1RAy1RcIMrCKF4hqBOs
4fAwKBivERTOmWR9mK0Z8mdsCv28AbVaLeIpogSRZBET4ZbQ1tobi0cFxl4PemQgesJElErlohpS
U/NiotoewA8D/hTxVwqN0q/s2bsNKvVYBrRE4hW3lq74rYctBBV+id3jZRusysES321Q30Up+6yw
TFR80C+q3LDBfQi01fPtVKz1ESrasiMLXbu/bJRZIoHgCTUroTkQ6fnQWVL+H2ms2TJEeW3DJ73x
0BdeR08HFQ2fpJrZULIktOIxlCpjAovyDLEGhz/UyTDSHjv9tbYLXYgbtrUjfleAsYseuaht5g0F
UhMWaD8IrQk9klovpSYJCya99OPyuyx8BW9+mQPigXWPWdH75JF3R2E6/7tB+u6OeXTD6AtyFVuO
0Q5aKMMItgKOwzAdf2OEKvqmum9y3Omt07CumG8vHMuESPKJ4yDk+NBV12bvNOp4ZVGdj9BFsHCZ
XX3Zyzy83icOId2Xd2AyvL5sjhn+NmuiDloj1IIM2jvIdBBZ1+QagrzuZQs8Z9Coc5bpiygWGXpu
jTd54YvY2NUxCaInBdA6KErkz7yUwTzYmzVR/m6EEkRu59U6JYtgL5iNgEpcnbhtDoWa+OXy6nj7
RxxzE3VHGbKJKFStU6McKvmbJPAyOs/pqIw+juma9NqQvy6YfwanOLQtI0+xePO8PDNUWp8Mc+wW
vI2cJDUTIRBTycfJjEXHDAudxxXM83AqpRdmUUtGBYfA3M8IaYLkALUiT/9JZsT+xaARZ2k69TAh
aznEr2V8IpDzYOonuapeoYQIwN61FEyu5lRomELnxbvsGDy3pylm0k6r1AoKdydoK6GAjXZkwMnc
i/txclcyUnXLC4K8hVKRw0j7sSxGWFTXfYGLqPFccgHvnECrU/FCNNZZrmISL24xKCMhskOsGU30
CSnMCIZ94UI+rBFd7LZzeUPZqzMVU8P0MPgoKA+t62GKBNJb6OPa6aXV6ZYIoiiLf9kMs+UEJsQ/
dijvRN6eQPYMd9FswI+vkgMezjBhm/gp59rBxKlsLNEzLAsoAFKlQKRfDvpBcbtj8pz/aL1uX96L
FS8Kk+35lFZ0cFiDZE8XMVX7MVCVyTKkRj915/CIiULNg/AWIS5snAaq73jPVRUH0vEj1BTt8nW4
4t1KmXFyY57yzQ7ttVHsGusEyXHI5Nhm96X5aGtjgnLNQjUWzDHCxHBQD/WpcUIX0pcH8/vfUOf/
dUVUWovlvGqg8gMSruq3Ub7IMyezsAMIUEWgu0M/DaP5H78YaO+LsBfqhrwDtnvL7xsw3Yh3+Tk5
EfqBEkrCwWXfZ3+kd4vURzLGWUuJAtdJxyujBKJ93gAmzwD1iSCzXQx6gwjV+r0L6dO7IYAWoyPe
hrfk/TaJbV5MZMarzSZSX6kX8WoVlzjNRb4fx99d8jriucXsf13eOfbpet85Erw2ZcAQdSkUb9Py
tc2eI/G5SY7riEYCRkvq+koAfOGyOWaFo4O2zMAAO4FlfTRXFYuS5CbMSb2FMrGFgbptn2OtfgbF
JaTllC9N92Fe5o9JstGbFbaV1i/A+FlomQ1nAlP8OTvtC5kjwJgODzLIWx9V9PTQaNXVGrE+vlbv
WxnJs/AaZ75qr4rv632xJ1w63W18z2NiZJ850GDgCQD7KmrUxspZWVpKDyI/EvyhD243z3jsxytA
6cXexOVeYicbqFm/MeKi+UAttFK7SSoJuat4MA/ZIQuSPYR28CbHO9rsS+DGEpU+ob88qoaAG1K8
r/eKO2O6Rbf//nz80T7mcdgYo3Jot4xmCUom1D76tBvyfhev6a1aN56lRc9QZX1dM4MX/5mx5d0m
3ZOEouuI5p4B/MmMwSH5RRy+XT50zFBiKqBnQdtYkj61Cc0xXKsCJ6A3kvvagHzdEEP/FWqFD5bA
q3ZYVDAqoj4EJyQTHJpvxcPmvNUzJA3VQjdxBJbCA/IKlf8tcLMWtKc9gHUVsFlmLh84yG5QbAxT
SUCIV0EcFhgm3OTqcwzJ6dgO3dGZXBVDml77DA4r9eHy3rIP3sYqlRmqpG5V6NWap7Tb1VYQTca3
vJpulqpy01/aTwiQzyKUBKFMu/jz4F62znTXjXEqSSS5ZY2GMtdnNa+/CWv9Uw1nr7Ukr+iW6zYx
bqYW5K+XbZJI8qke29ikIo3Ujhima7HgWnswukczBSKbw7jGjKKY5wEbGVg8P/GvGmotZANEZk9N
eGdoka1nnS2EUhCXVhAKPFEMdizbmKM+YS2M06BDvvuVDATgurNrd38TzfOAGsyDuDFEfa62rmsM
hoDZp5NBLJnF+7ZO7aF9NEFFdfkj8SxRH8mMp1VuQg2WoK5sCnjFFEanGX736a/Lhj4L9wEra23W
RKVXxcjyVBpA6Uo2j3Dlrj8SzRXQ/sFYm3VTgyqmB3dRCoFt3JLTV9yy8l9fYOH+8EdQ2SiBuorU
VFF9VswfXQb5zuz+8jL/Ibi8uySdhRZoqk6dmkEbMH5aXjBRfyugL1i/WAfZrh7/BQ0UCVfUOcNM
J1iMIBlkgnqQsqhZc72C1tE8RWfSawCWDiNE1r2E4Gm5PDpPVpb9YI1KfHqNp0sI+pqALJEZ0nUX
QWzBRLBOvX+xNnKiLqyNfvvu467qoSKM5/adGYyhDalMT38Sv0sOBJd/CdyJfd7yaEhPb81FnZa4
YhGOZQmcSZnsR0EHyvHCjyyfNwPGOH7b3Xxj2N3kQFEprcSoQE2ZZBCYzX4ltemo7ZOg8u4lHCeh
H4HyyFiqTMe6tFuiXpV5lRMdMVsPnQxxx5sZIeHp0lejwleWTaq+IuufzGawjeQoJ0///Sn7sG9U
2BLLQcv7BcshAKH8DrXzMSG4JO0INLw/qrZ14t2GWfUKbBICUbDXSZ8IxlvFKisjwqp6dwZjUe62
wpWAke0ZahKqj2F+P7mNvtJK/GCVOt2SWZvKAH1HhE1itXRT17pRMYRWev+CgpB93t7XSJ1u8DEP
lTmTK38wCWBEAy3rL4gk6bezlwNi1mSOyfFMtq/8xyKWCl/anACwacWNFNeoOUFa3gkH3eRpMpG/
+bM3vlugugyhtMRCPsPCf7jElQCk5V/iEt98KUhafFxJb+RSGq0VQXIRQTDCVjT58U7d/Yu4yKjn
PtiiKpG2Kuq/W6+ElYNAHitnAftHbI93RJBp8PsX0dWe5R/gl4gn5/LpI4fr0oZSxxti9lKZAEF6
KkrgOnuMMIBNWwQF7GUz/xCL3z8cdcjlbIBzyKjuNLDp9uCIeRNOfcpvFC++/2KEfLdG1SfqgGfs
LOngiC4RXyjdAkAWBJIg9+IDFzjNOmgyYb+BmC9u4TQJ94guXysmo3mac2dxdMwvFEEDyS578lEH
BVFsC5x3MFaq2Vqk1pf0S15aILg4LfoSyNXRVO8bq/PnlkczwSjKta0hqsYaOqkEgfZinWrhSRKg
qV1ihE8snFV/jtPG4zgJK35srVHxsautWkWwxi3DHTzxpb+WvXXXTPbs5DfpFchtT7yczfRLTNEA
+SOBNhKx9+NBX/NSlDJyfxxaQHFrv4IINWDN2TV0aIO3+vUra9wYpKLyCHVmyJHW5qmMvBkPLB4p
gzDdmsNfTGNHJBj4ZBBMf3k3Sk+LWwX4I7NM68951N2GovArlvCoPqV41hzk0+UVsiLKZkdpaGqp
j1k8hUjni9F5eY3yv70x+MPpPDNUhG5m8BaUeN3BbEQhQ8XzmOEOJ3h6TBCjwr3qqzvr7it9Dk2G
/hjRsgDpLf1yr2JOqY6NFTVe6Iko7yDcEd/mV2vuWscqtZe3Esy6i3jAeOYHNCSgMKBtAbQclfcw
ormsSij358wqRKeM42EX4xHUFaZwcMxZ4rGxMHcXfT7LBOYEGrNUgJGMqA4x6Aqmf/hJAw7h9loq
Xi47CrMIw68GGNQE1AOvZB/PXq2ouWaOkBMYvxOt8MyLXrXSrl6TX/MDnoyRbiEWceTpyzGDzMYq
lW4rPIAnKiCxJwFNBuB27IEnX8P8WBsLVE7VVlmdCmglnHH7sNepP7Tj4GTl97rOA84WMlPPxhT5
jpuKK29GUCGXKk7BwfipCt500xxHe3TKwjVtDQPzPrc1S1yNrhhkC3qpIvDgEuhuP5qsczOMog5f
Tbtt98DT77IjMp0LgCi/DCMecMEW/RiuhpKkNm2r4wKuQzSKjMrGfrmDthduOtw+Pmdl9Bt4rxWr
BoE58vQ+eeQ6vNwRbgP0LXe8vMqalIUsx59d1CnfL9NQyWMLGbx3Vz8BgWkT6Gmgur0nOSnGcyvI
RypO5Q9XWuLWqcvxG95SqUPQCGDnL2aULOjkZ7tsB3QndEOyEZhp3H14PsM+cu+LpQ5EY/S5OBjk
yBVPc/PDmjrn8nrYJ+7dAHUMpmkWa9kaAahSToNguJP6U40sN+w4Tz3ssPhuhwqLFQYGer030J4p
ZIge/5zDR7XjMfjydouquaRuFMMcANDToj2l8jPUnO3Lu8VbBVXzRPU8DoT8GZj1b138PZJ/xzKn
mcszQQWJzDSSapgQJAZCxjSYLnRcgpXXm+B8drqjNKdjAuEALKTTrlLQ+iMvG6g3ct4XYWEfwEYE
MTkIMAGET3eSRjkJRwVSkH+zx9yRaWjtHsoBAZ8qlPW28MEWFRkyzOCYU9oTRB1BdMROKQAboBIQ
voQ5mHi2RR5qi2uTCgdZo3SNaIAsjNiUHcUFiZ0LLmW8opBIy31ZZ8V1VDKKisXAk2lYqZHOoGdK
YU8NCNVVexu7ljeD2lh7aQPesCnLFzfG3l4CtjlykvsStQZG9KP5nA9Z5hpRcR1rwu7ysfqHXfyz
KvoRbC61Ro5TvTpLt5UUqNhDNA5IMWNKruQos8vPkKz72XZtlLOo1qwJi9ECPAiAp5nt8xETylHj
1qbmTTwIMjm0dDbeGqO8xJoSWU7iljSUCCNAFhD0D39N3H2k0sU6hu1o5hVpzkl+jP5mptrtrsNA
ObrupW25Kyess0YycebQDTQNYBREk7Io1+KktDVJULvJIQ/OOZB3v+rd6IV2aNp44H6+/+uyt7C9
8t0k+fnGK5PRWpRUM6pzHoqTo5dGF6RRpruKkoy8KpGVUbbLo9JWORZLATUSsqENmTglQCrIogFH
lXY2EpkNxjlORv6Hj/i+PiqLCQPk3cYGBY72OLwMwfzDWlwtww1J8sRd8U2UPB6QlmuSymutNMpL
MqJ+azy0D7zSr47oVNwQ6Vl0YVyL8wWZvYPttlJJThILs50LJLm086bc7m7w/NXYwosOogdMm0L9
quJNGjC/JMSTZCgvm6C1pb7kpEPauR2R5yJ0AuOoxFP7VzqCysYE9eHyQdcHa0DbeGhu5vCqlPZS
yukTs7/Uxgb1pUYzTRJMGxCHFG6r1cbN/UEJSkKZctUfy4DnGszDtrFHfamxBPG8lS54xFheNRXT
bKBrEpWK5/PMtPZuhu4OrJVWFC1RQoPoD7rGuQ81xBqNYzQjriyJKwvJWRVN5zWJdZXIUg7yoBQD
lSUGOzGrl5VcMCYz7kPk0lAxAgx8HxWqRkEs+qTCEFUHbUc7Bg+b6pS+4M1QIXju36qE8aE8DJBF
+xeKRkyXh3goBAfJozMtG5CK5diC7LM/x/t0vSE8KrFvOEnup6sjQGaIkH1/yV82NsnftAnOQ5Ut
cjZn7Tmvze+JYN0YjXaVy8P3yzmANZOvgdnjz9qonc1ieZjwP1TnJRDvhUfsMCIzqYU6X7kHWeUC
Pvp/I93E9BwoOVoQKDZB7UA91OS5tIpSMpgnpYocQ79dpyoY+t+c1bEumcrGCvn5Zhf7Ve+EscLq
MimoCcf+XnhOC8DJifIVrzXHWxJVCa1mETVhlLdnS3oJ18OoQTOy5KFG2L74vm9UBVTFECewrAXt
luybMV/3LS8w8gxQjpfElhDV2vTWjobyseh1eA0ye7f7rv8U3coHlYDAl1Bn3aNwqdFlHZcc4NUp
N5SyaIjnIq7Ps5+PhJHiqXKEm59oae5zQMnrG80BZ4p72T14RulUJqtFUw+G9jpaoa00QKvMgz1J
D5L5ctkQc083q6MSWjdPxZjWi3FqCnAdKjeJwLnssq+HGwtUOotwc+xWtSCNTOGnhbJDutF/gnji
yA+HrMWoIvqyeHaRyLTaxzPVlpFmVXj/P+NuZUv575E3mMk6R1sDVKoMy6XtF4gYnnvtr2H8pq++
Xuz/+w+yMUFPEuRzMxnrChNh9SJanjo29mUDzLi6tUBFnhjBuxZl7FIG8p/GWX7P7rjXrmLffLLO
Y2uLLUAgRA41euTFIRawDCJkf76QRQWialx7Q5pxt+28+I5oUnR++iDbi82b12cdoK0hKhiFtWWk
2mgYpxB8tggWs3VXJGdZXjllDcflLPLzTRjXw7AXlQGfayygXVsvdqo9Xv5ebAvgMoGuMN4C6Bld
TA5IYpWX9bkfZwhzZvhmKu8ORHaDvryqRBn3/21Qu9UNtdVkMXardc2AQNbeXt088kQLlWG32l1e
Eqtm2pqjNq0S52JarR5QD6O2KytyOnCHZfFRMidfbBcn0qAOlPAWydtIKpDHYxylqN8r1EqYViPM
ndo39MScwV1XYN8TdLJ5pRLbC9/3lQrjSjXXtS5EeCkyQTinR7a1NNCSRShfOI/eLIU/nKx3U1Qg
z+ayk4e0wzv7ANV17Xv3sByr5+G5OkReu1tuc0xE20AwRC4kF3g9bOY6kSJBwQEtSJUWHpbqqlgl
AenKlEq7W55K476tfiuZzDltzGSCoac/hqgIr+R5oTeVbAB6kuyqA0FCTf7sRQ46LbyZLmaw39ii
gn1r1muTtcRLnUi34ZJK58mCp0LapN+NDlgDtQGxK3O5HUDOdtKaCBl6PJ3Ua+T5dnQVf96bvyIQ
zqn27Bkv4rVoi4Da8HyVBegkA2X/2Vua3Blj+ivI7jXtNTrrB/BuBfMOMvfX0sE69HjnCR3lK6lu
Y5BKBnEmaLFlYoPNRXf1eCc2onc50HDXRAW2LC5HrWrhmOnefJvMiw69PfjAvxOlTVyOuOA58kd/
CqWbRVGxTW7DclaVnHTDRbD7QJ9jlwXgJQYrTfslKaEP34yKaZM4AlIQw1Pa73jvtgmjpX7q/OF6
PvK1UdnZe7M2KpzlePEc+2VpzgDreYkUHfQsO05SjhFV4HiMYXmKLOW1CY3SruW04B1+8rEubS0V
4hJtmKNuRot1OMRPRNjNiOzO773yBiO4/sB9hyS/75I9KtiYZb/iLRwhVUKPNe9F25DdMZbsUvrR
VSJndeSXfTIGjTAMZgN1Kb91hTaFRDzmdS/NqMrMUJaupXiR3SWWe1eZ599GqoKru28tZw4nrhwV
My9uLFMeW0ux2HRVaJzk++IGpBKQyxnt/eyghfBlqU9N3RiknNbQs6Ysyqk6j0Ll5Gvpp3i+acSM
V+gyA/jGDuWubVGFXTwCTQSJhuvoQfi+vPaIaEclqG/G0a0f/sVrLrNbrqIBCfllEwUonQqLQV7T
sETEUR5LTHrmj+ibO3idOiTXq1OQLpDbXLUpZ63spb5bpVxVLc1u0knGyJXfXf2Qy09598yJpczj
t1kZlQ/HPs+rccJxaLwZ0SbbrVcFRsXx7f7ltD/bMf8sik6DSSTqmVwgP/T+6i+lNz9COjXQr4v9
4laJW4GAnJcEmSYhkCNaJiYG0Z7BKd2cQsMYhqU0UbCF4cvU7o3w1+VNZH6nze+nUt5Yl7EsDmN5
NpJrffxhjYW9cssH5ofaGCE/3yxilvEAn2K+DSmovh5W529ems6v0RM8kDYkN+kxC5aNRSqEKFqh
mm2vGujtEpL4IcDEduVDYHGC6xMySxA6G15Uc8cYmIZVxTAlA+rgYMX5uNRaWOJRC1P9tCrmtdV2
vij23iIPu7GsOOxS7Oy3sUWdsUlTO/zWWUftubqdnRzUPWETwFRBcNlJmNgvdWOJOmmdJq1WntQ6
Ep2JEf8Fja7G0QWbMPTiUYqAIPl6X8wXm41VGgcZA/cfxmZdnEd/rOxxL71RTAra2/Hmc/0zj8L7
ImnUXrhqg2TMlnGKxTtQ+DltA+K5Lz2mqESlAQg6yJjRqrN9O+CM5Thw+jHR7eqBtAzBsWqLnfcm
t7jnde6YEWRjkEo6klxUqRkr2mtShPbQgxyu4lz1yNf/VClsLFA+H1fhnKeTrL0uB4zmXWWBEqh+
fuDd6ZjvUNuto/wd1DuaIpUII6MvoTv9nRDxQq7Ar3B5HoL6wI++/+CC71+Lcvwkq/I5GnXttfHI
xadzMAR1qj0y6pLc8qAPvAXSrTZhtvRhjfCpALQIbeC8DoScKborH8jDScJNLrzlWVR2GZdykcZW
K87qPdEHWneWI90TecwYI2W8CUBm9fruJnSrLZvktSq7DFhq7UVQbocoOfTanSFlQZfxerwcp7eo
jKMU2dAUakoQc2GguBnkZqvAAtjIju4UMBlHj7y7Izt6/PEUuu9W12kqRzW+XSphKsS4AzunrVfc
XikzlWqiDl5R8LtB9uhjfqnKOO/QuynOIC0GhGpPHqDUPYYlWjI+7SxX3FPHWBjhuEDxiAoEECBq
K0VlkgVLGYqz+VycF9DaJ545OT0iv/RbcXCJdIQ7XsxiOeYHo1T+nquhnDsJqW0Ck4xg14B3mi65
tOKS/MwdK2Bs6gdrZAs29cnU6InUxBnZVMlvHspb4aFwpNf4BnwJQRHy7+S8PaW+YpN24VhYlQ4E
y+KMoz3AL3ckvWme3geDiwlS/1/IgTFaAR/WSQXqocw6MtVToNmtLrZ4ru6TZz3xek/F+ERVH/7n
z0hF7HyVjDHVcx0XnhI1Cki2j72t4bbTIp59JXzq6PYB6Y/aS/pEfxitmfp/pF3XcuQ4EvwiRtCA
7pWmraZbfqb1wmiNofeeX3+Jnr0VBfEaCt2+7m6XABYKhaqszHwSKjjNDoLJ++QY53Znyb+is4cU
Be2kTnevJ0YLYWZukQWrxemk9NLYaCdDuK36l7x6+Mrvm5Ip67IGJCNz/VSKbMpBOmoYPznoLdKR
kfe+WCpgQopZEyHNTYlXL6nfzPd9kN/6gYBLFQPuzQ20OZ1wrUN/d5W4gqNuv7CemTHG76HpF3dS
XCJjFSAwHedOQXz7uomlS/Tdghgnl8zRlzu856Hxk22z29qeLvWu4EDfumAufeXYWzxUszUxPm6G
daP3OjJ+9H2fFcffFa4Kva8Go/SfqInSG5nJtbA6EyOIIKwAwoOJxlPhm2BRgseJUL+iqHd5GxxQ
bYa4HvcRtRgWIeYBZThw84DF7n1Y9Msuk+SAnif75Ud9oBhCqmVGwCTaAtfH2cfFmEjfTGARg6ez
kwpmpU+54Xsq9nH8AwVB6KegrZ3+iA6SPaybp8/AEBacBVcbRovxD3RpkZS/X6JU96GXBb50itJ8
5fVmaidRdDcG6U1f99A3i+9zKRRtaIkf8RK3wEZ8SJPyVjVlTiRZKAzjL8GwEJ4FBHp/BrPZjVb6
YeaZ8Rm0RDt/X4CBHVOXmpM8o03igWcsXn2BRhA2ZUzzYDADjTZ2hMLIKtUj1Gb+JzyMz7UVOfSW
LS5qQM6X0mmwzciQQCAGgtoHJHHcBnFIhHzENw4eB9Siafoy+cAZaqvkhddy/RidYQ0PcVmjrwbk
TO8/btfmWWWQKjhjeELYykop2BnmiXgB52MA0GT8AxFDSYH7siUaKZtqEVdrcM5u8vtyB3EQq0GN
wT9leJFwR1E+HhNQcqFYiQUZGrRPmAAApJNfaV7bYAs7ILsCO33xXcMpMUWHdhpkt8H7zc0BF5ao
qHSUDmwX0MgymWMiGEVtGnLToNL2j8ymEzjaI+0hBHc8a/TH3oc4YKyoSgbwTpRZg3mU6H6sTgWF
/3nQAZmy0uqm1yb93Xp3ZkWs61FnYTff2aILn99+GiYf+ob2Q4vHTDn3wLxKtcrzEArQurYi5pv1
E9rljTY1Z60Sfvt6dNOL2iEOxp3iJ+uedKtibF6lMoISnYcnyvUlLuTS7/eTyaWhVhUPfhRQ+GYP
MHHiNK/EGex6C16NFVeNkrejzKHzlU4aFcrhnmyjX0lzmczCFDKkiG7UXXobpRQit+bOkNMtZLcY
XFaGJBLor34I5MoYFz3mdHXMuQlHGlkg7XdPHlvHs8aHYMetvdFM5Zo95tbPyrQ2x4liy3bhmeyi
X/8UI5zk0PxB9/7CSsF7qNAfvWaUuSPSQCzqnEjNGV18SwXRTPfdx1x3oHTIDHOIt7Y8z+VsK1uC
G3ND8SJomp60u85fpxUmaP8iMRJoPVmVBqgsd7CPZ5M5/+rQxRB7yYvzODRkB2XDYSWNrWRrdRdY
vpIXa0VtwTReYKrXiAz/oGRVtu4yvbCFkBil5YflxCsoLERAvH//9a8Lx9IsUKStUGh9Bf+qcIiG
R3pvydt0q7hkn6y5QZ5+yCsfmtW/FvsqGyDvo58Ah6L43dhNn6rMQgEbX9r+bpjWsKNEPPEqy+2G
17tZykXeLZaJGIEul7GIAiaq5wZUlaG26AhUeOqI9z6Ob2ZzC8y8b85EDQHI6KZScZyGVWFepH3K
34IrbpV1+lgdqjUvNVhK/N4tkXmJKHkKym40hrHE+lnCAgMkPsYDCnsoaHxC54rnP8wNGoetEqc1
MPS9rfwMOrt5MH0rBU5UsvPGzrg85YtRf+6wTIAK23IsEwHAtnGHcr0l7ZvX+uQ9oFHlZOuQizpf
CvvIfzBxRzDzbrJaznogoRk+oMsISnQH0gNDB64jTN6JluqSY0ZRxDE68ifu+5VnmPFVPL+GQqdo
WLI21JUZWjRCoS9tZ+fs0IIn1VZ+By4PN8izyvhrqkHUUosN9UU3z6W+qoDfahIOvPgSXD9Egdme
Mj6aNbKoxo2nvkihelOtyM4Ts41/BGMvQHHQZkMljhb/0H8UQRgp4srh434XcmhktG/flfFbKGCR
uo2xvXVSrduptGXt9/X8ZHkrdUkCLTZeYmy6l3apN5h9hlJtetu1t6Ta9oQ737R4/KQ3I/Tfz8J3
G0I5vVIGoIrd0R5dDT5i3KquuQZQgysYsbhnCmbTAF8E3avMXNPJVA9tPKXpOTEz4c4TpmGlKELM
gYMtpcnGmxWFmQowErOOSnXIzkY0GZYACh1LygyoECSb2gT7/BQ+feFDzQwy9zIpuypNIL9x1kA+
5KWpVScvE68fvRyYZ1aYL2UkfhV20qXADZSsbPfr7rWBQjPwx1b7QPWZr69qoYuKSsrMIL2aZq6h
irkgjE2to0bZ3VAyIIrG8qyGf+fwvhgTqvxUCeNsKPVTllsK2O0hS6t/p7Ri2i3FYoDIb5+2VrjK
RYubUXB8kp0KEnMcvlIC6L1wxJ1UAWAtoaIeJ7Ql0rm03hyA85u3t4vHbra3TASbTAWVh77SUZEl
O9kNd5qDygqUf7+IdLvUxFDLlNBZ/dCpCMaBAKuEyt+ltUownpPb6iGxQJSgoZ7kcpOIxdAF9tP/
GmQ+aBU3Rpi1ES01gjOEJmoJyI9JZoO/OjkQkNsgV5I518LyCZlZpX/VzGGFNs0JCg7pWf42gIwC
aCWUbJNnzbooDXO1JBdfOjNzzDfUBi/wMdMF/GAYPI4Duj+CmgJ5ts55LbRLrfnDhTczxVw2cgV5
89RHH0Z6iLW9okBFGcjvnW7Xw4P8i8rU0KI0lxFs0UuRDRJwCxJVU5gI0GsdGpN6RnPBywTzDlKI
K8CT1926/857qS4GAYzGodRn4npgZSyV3tfkqki1k16PdqocJJRQFMebbiMlszihjf7hH/bzzRbL
uABJCznLFfhnmFiDUx/aJw0TarZ8bG8AcT/GDuEx/i0758wkc0kYoaA0eZBpJ/OB9mCoKqi/BaDd
pY3CT6BbF5YIZBs421B5g/QVm3dWU0AzT3TSuhV9qvTACOPwdc90hIPP/reUksEclKfw7WRTYp+B
WhZmMSG+dlKHFYaI/Y1m6xjBqi2MaIPLneYTDbg9t3lrj07zCW6wpbfZu7+AcVYxFDBWHITpuXA0
qr3aH+pvmEG0a8eonGhD0VTcME4/GuNHmgjcIlElaC2jdvs+4uipmBQKFM0AE6huQmjG++sCi790
Hbip2kJQhTEN1VREcdRyGGMZsgs9I7R/8zM8QI0U6M/mNc1srQDcaLLBqrGvG6su3OuHZeHJPTfL
kheFTZqRYYhpq7LaZqtuE26FtbzhglsXHfZteWzNvdEgeYyeXnpu7WRbP6sX1uDGogw1jojLn/vx
Fm5+TJ+BjUwXkcd/qII3WpUbqVprpxiyA/h4tlTbgj3c/0MXsleAC+dcUTyTzJVRBGKMISE/xUCX
Zhn9MewF5/rXWsraQN6oqyKBxir1lPcuOY26HIUKwqi81nYtGF58fK5mDfoa+7qlhXiNTUNHCkx/
4D+5BLzZbQv5zticVAQYMff6GzFplLUy+vo6qMJw01ZeY2VZknI2cCmMahKUdGgz7EIe8H552TTJ
WkMCDczSvZvixCFwo62wgyYApXgxt77IuyyWPtrMJAs+GvQOt4WJQ97brYtH2FMHYisJYayy5M1n
xjuWTsLcIHNV9GJqVm0JgwOetuMB3b4Ust+lM0Hyu70dARTYXv+UC5nMfFNZAFIYJ1Uk+kAxVv49
KtRWhMpL5RVWSHKO0yy6J24H6H4SJNYfOmtqE2pyX6NN261UJPtIYpqd9mP69ome2lJwnpui2c3M
QZtJGP0eYgAIXPWZTjCGdv/DBKN74Obfr2/gUlEJjeC3ZdFPOrMFxg5D1FNBRRWrc7JbPUZzHa+I
reT28mdgvLy1UZ+d2esNczS6FtkERXQQN1+jIggyd9rm4sZJni0mrZ5kyc+DEA/PBJNcSm2LETjW
1LW2kr+rkVXzuEGWj/hsL5kgWYcN1aKG+9OsM3WjladC8/4voztKkK8ab6CDa5FJr6tUklsVWp6n
MdtD6TvFsMqaim9M8S6FiLtV/uKTyS1dq3OPYcqQZZ6ocTyFCJ87dVWvmw11FnHD6xlyDxyTNaQq
5pLBrfTXM8O9tKFYaKp5yn30LYatt+/G3jx57OWt2GNFWmy1F/ot9TX+rd3IPmChiitsxy9AIwDb
mplkIqUnxmiKjhdXAd1RZ6WuB8ifZhUWOGI3skWxH3eco750781tMmFFKcoxVX28HbKu3Gb5Nkhe
lEmyPS9x9HJfgrvYbJ706Xc43SZ+v+lNYnvEt3JvQ/TJKuWRdz/x9p2JPaTXKkmokHoDKG3XFDcN
PMqALlT7WIHZ7SsVk3ebzsSeViz9OO8u6BcRIMRuW6A21Oyk3V9mh3bPtbgYgRQTOhIKyheiyFgs
5FiIke2o6DFR1qd0N+x9NE0p1Jjbv1y87YlC8OhFz/TDM9SPw0iC1HJyno6Uj7c/xHdAoTvILyTb
gErUJ1ogix71ZpI9ON7QN2XfFhTgkz+DXu0U3oOZBhShFEtKEAVBwmS8+phG4rjy4r4SDdNPGAU2
dIWJDVmjZHoTBOopu/HWNFfExCVo/CkGkRsdFlr9FMcDQkYILH2c/0hqwcx66PedKfCY2gIzaAnq
QR7YcemVNLfDxNVO84NkUMXkrBpIZIZnYUoto+Ld94teMlsNs3PFhBHASYeVv7OjkhWtQmJBEU6/
6/G8Bcd3YY2VzflenLWxTeehRzOwV6Xk7J+rbewmmZVGtwruYjrWFfj29BS4KtR3uYYXHcUA4g14
t4XZDEVJCy3IaxWp1HBTAwqJ5/VqcjMIZ/MO+/Ia30wxt3+shGNUV0ZyHqZbI/ytNb2V8z7f4t07
Ww5z30d6H2dx1NDl+Bt1022UNcat+Ly/vG1jfFFpjaGv6kq9zMCnlxl4OmSVbCJuyXXZId+2jXHI
OhV7NRfi7NxDqbhGYTeuHznex1kN+w7qa1ECKBZOkN0oqwKFgMZqqELS2uQ6wXJG9vaF2PkLw+y6
QqpxvuiYmrqK3TK3yeNgD65iT7+RdvIkuZfzpJlF5lqfUtEzBKnJz61sQvJpMNIbKJSFN02nFPtI
aMWjmuZAApcA6uRRqqx0xS85r1vOR2QhbETBSEHhy/CXZqsAetXnvFyB9w3pXzB7N0QVifskIdTz
0SddBxCCmtbkp+KOm4IrlrF4r822lHk4ZCoJWlOH+2O6UbaSX4iSjk/ALFh2YAab7PhW2xdI6CVp
pf7iOCv9XGxlTprZZsJI0pdyHIbI0oKb8tnfl98EG5noDx9c1MKW1/RewIrT8YF/Tx8LA0w0f0yJ
oNEbHPx4P4EKceUj9N724YpH18iJjyYTUwBe0H1M0qinMAuspAUbSvLkqxxUD88IE02MWGxKQZzU
Uzm91PIqbH50/eb6F1o2gVexZKLgL7H1aUmaklHTEkQT7yiQo5wfTV5HYWHC+zLV8a8NxtsNz0sj
OfcwnVNZ2k5bhxsQguyH+/6ncaSUr76jOvot98G8mJAbb0tj/L5ufUkVvRCH7K65IW54h8m4jQZ6
Dg1TM6BfUHjKtItxA3soogwHFj4WKVDJCSBfxCOnKROtOH2VUi51NM8EEx7zScz7QYuxpheqMwgV
cMi5PxErOpS/unVhewdeIrB8B5jERKHIAGEjW1zvi1gxBRo+Gqe6Iba5B7JOsPx15wo741XkNqCW
izhvBtkLLuglEfqQLbweM41U1yoFqv+it5OvkpKrkrzU1QMi6N8FspdcIvVjJHi45HLYKw+BLf4O
XwQXMuFI6GRrQCF6z3XOxcA4M8p8SCWIwjztJfqWGhzJAVJmJQNNBhwS7nGdMwC72JSZL5F9m/py
FJsmMtYA4LUbOiTXPyUCyuzepqRyqjKAiw+8NS776tu+Mse+9UgsgQ4IS4xvYi+wsM3W9eDFdRXm
iFejGEK0ZaS5kATAQnIEwYm3oRS96ap//YJCMgLZ7KMxt1noFQQauFiRgspKAdmpxKH0Cn+H2n1+
a2QxOM/sMQkyGXrUThUcvW7lrclgaRPwrZC6WvvbSAOdZ/8wAUf2jTcWxzPL3m1Z4kfgclFPmqra
qp9jhD52MSfn/J9fj7neqh6Cww3dzsbRLcr8E+PYdXbnYojyN68Ct/jY+HcvTVZNrtd13xPUQYUG
dLVVNgYOG+2f8cxcJnI+ZDwzOzT1m6V2kwS93ErDnd04RurqktU5MkZl2t/GtrGi0i5N2ksLNvIG
gxDTLWdLr585k1Wag7r35DUJDkS0VVbwz2N7L1kBdCqp3jVBZS6wSt4jfPGena2YCS5io5SmriG4
oE+C+bX7oLVy2zzUzvBHRs1mn33jKiYv5s8zk0xoieKhF6H7QVPawfE32ZFOfvVOvwXAcHt9S+mZ
/vg9AcACSaZMML35/nsaRNC1XAOMLSkV2xScQKoxA7uJecKVy1/uzQ5z6Fq9ChNozGNJaKDBNQrC
fQgs3zlvJtjzJumZKXdKclaO0Epwp723onqpKrjgPoF84CyIbVj7lai1IVqP55GsWndI7eZXvRbc
9Mdg2MUESJd4qQtf/1r/4/j9u0a2fV0YA/FaFTXK2s0tsHzlVnxP58bitfliuriBlHW9HWI0spUv
3kZvttk7vSyEpPAN9TSitkZQA6cvc3MtW3hdcfu+/yMve7PGHDtIw2LYnz52aheMd5hE2jQoBdBz
buxxzP2Vwrttlw/6m0Xm1IWCEcoJeDQup25y6DvSu6XcIFRytH/lXUNLJw9Tf/B5QwGZsMxc7kWb
9m1AFOCkTXkTiPd+kNoqKMN9iJRxvGbpZMxNMRd7U9ZNUqtIq8s/HeKJtPG/kaNmTS4lLOata+k9
PjfGRJRJVjAy3UrZuSTk1jfKh6H2d8HUreVwKi2Ms7xcXx1vH5nI4od6bxQjSumNMFpBWbmJLlrJ
JELp7um6pcV8DKBvWcVXw3z7h8pJOgUiDiD5B6mWodtbbIhVbvHcd4TH/9Ma44+a0YikLPDAo727
KlqZkS23QIv6dvdS2G238l+vW1xKjObLYzwyzZrUT2gA1ZKdnwtW2u5MIf6SM2KsEDOUYEPDpOH7
G6fKKqILo0wgbkrfPzVONp16vQwz7niTLYvOIWPGTtJ0U0bC9d5YYqhCUKcyoFPjN18FyfCw0kxQ
yUhfekcClPavJeZrqWbSeKMwEkRHaUVs+Ul91W4hbb2V7PRn9fsLc++gPpjZYz7WkGMXNXMgJ/1I
3wYD5MghF0KHkr44OfzOGhNBAqMBCemk00opuuWbxCkkUK1qVnLIV1r+BRqv94tjY4iodb3f4bNF
SYsZVDg+8O5pBrL1KOT5I89FmPgxAchkhgM2UtgEjxQKkPbg6Qvdbo/WPMa8zF1/NKOvELu8XyOT
ruRCCH5VEVtK8Tfgqf9Bp7x+AmH3B+VDB8Xhb7wX63L8evMZwqC2ygg4QqXA0augoxfjK/pu9r1d
6TuK65V93oXK2VnCnPQ4TcZYSxEuqVCWdIN3CS5VSC6CRranlKtgBHkyuah3etDYjHZ2MFh+7M5X
hagtscg460KnRYq2DkLff7geK7l7yUSWypf0vo9Nupfqj9T1dzGGntJHKkHxRXQMEK8KWsWyZqos
bNlUhFHwZYqOQQ+VdsLFbbmlrFSfQDQtXuBvtthGcanjgSx5YKytXVCkZY9UmyU4FmCJPpogqxmd
AGfxZwltqS3XQ+lh+/jx/l0nqx2XxoqnJzmd3clRg5icMLXaFxxGUJZ8B5m6AZiM2/6CbannQpCW
HefNNs2iZk/bTig9aRiwx4MHymz/4MU/OD7Ds8D4zASt376mwzUC3pD3sg0BVzpDVrht5cS/dpGV
HmUuJPwCir62p8zNpGSGXHjihLmMKhXWWU2Em0oSBbsaBu1eJU289YbU/JMX2WgjH8UAjJ4FthwJ
0WMayL/zITJB1ZhD8dwvWztK9WAVFb26kkvJ30BRNXezojUdQrzyEYS82qb0UtHRIBNmyVIBMEra
pHasJbkDQeDcznKtsElBDIxBFhl0Rxr0RFtPWI2d4t14SmV0wHQS8QAU6++6GYrvXedjsEOpZaf3
G9FJp6Fc+VVpboqkkFJwqEPrvank0IWIXgdIYQ4K7kkN11UHOs1OzhMrCQVASPIcGNx+mw7fo/qP
hqeEMpzAH97sEz1dqZNRbMP90FTESfON2e+TH0ncZZZi5pI1DsaIXyGjXeR96o5ERtmoAmlTsDK7
Ib7te1H6VpiooFmpb6IiMnkojSRTftdMYn8QMRLmKkqs7ka8oaygVpJNqwf6dvI9/wWSdOoxUhOw
NXtj7rZjYrhDD43tLNMDJ0b9we3jyrDysFA3ipoZ2K+k3fhJHW+B4jSsKa4RWrs8sQNNPXvgN7E8
oepts84KJykNLFU1621Seu1dVZFyE1aT7wSG71tG3U6h1WaNd5MKQ7OVvbA75o3SO9KIavRQ1pJb
e4q/HvJUx39Y65PDORXL18TbuWMyGczJ1h0oDNNz6SqmlacPEHJZGwDGKRUAVtmfzsBsVvmrWHPB
4IvvolmkY7IaIy6lMRU7chpW0W2mWImT29ErQDjVPUKMkXLFY3hLZfKaVEVolwSA6+sRLLmdZPnF
OVJOpsyDTS9W/UFwqSqg4oJ0rsFsagCe6ilUgKdXpMu8qmYLNeI4cMzyI31EqxB4tDOuTg392Q+x
ZmaW2VFPrjCPOQElpjVnpTsE5br1OK+UxSA6M8HuITDLnlqg3ZYahZV2Dx1XJ5pngckI/VI32wl6
5qfUktfTihJgC3Zo1yuoUTiR2+55X2upeDv/WEwqWIjeOAQJ0JPdivbL4zVVQfsEUmQJHTWzw7ae
Rt8Xx2QAV5a4qx7/i2L0T4BHbThnevFkvX0ktukkRCFpdQn3OPnWEfQSKMAW5JZg2Qd+7xMrozcn
63cK+NMgyKToRGRJgAJFIJ5OUKQV1yWGOugQuu4GZ+MfrlpejWPxeM3tMbmCjAuFTBJaF2ZmqRbU
xCmVUmBdqCBB8Y++WkG5gGzOtvKWySQQQmgGiRmjl9c43t1wA7KN0KXUELiNQFj6E+VbzpTzkmfO
18nkDmERBn5VAOBAMUzprtmo4B/7xFjOUsV7bocJV5UHqRwhBziR2umOvhuj7tY74k2y40H3FiuL
c1tMjBIriQy4sxGEd+YR9BoOPd7drnjGBLD7CZbXpXx6bo8JWIESVrpCUUbBNj9kDnCz++SWsosJ
tLY4UiIXS0HjV7C4iJGlcDw3zUSyIZIH2SvhptEWFw4CGa1p/qLY5fj27yvTP3Jz+KVLbm6UiWZh
MMhiBKk+GO1d75lcunoOiSxpHR0UkMmND1Jp8e+eRXDVzDAb3hLwDqo9umBwInWlbqgYjLpugcDg
hjfOOWTDm16QXFJG7KtqUWJN6GaB/LtBoZgOkRVrLlx40R5uTjRpDBXRjXEhZShI4nVwIf858Cx9
leFJZDih7UmOamv7T2CNeBYZz8FMrpopEYAztdsatveH4r0FW39S7sIGw6TjpuPW3+lPsjFclYlu
IoRr5gcOqQjo5KnUa1ouiMHpRFnqja2XWSCo8wQLzfyV/IMyiRagGJqcJOLloUvndG6fWXKvQ/1R
lcDG3Aa2eRxVq7oRMFhKyzLpDwNqeD9FymfyGSbopXM6N80cmVYDmCcPQLWeaqKlqaVVd6qlGl/B
SczMsMjesWkyPBdqcAl/q240iPAiHOD5ucF4Zw0FnHTlQdSH17NdSgXmRpkqkOwT2exA2HWObpob
SkJAwx48+TK+yg0+S347t8ZczJgZnoRpxE42P9pn7xmVCwznNm6e2pFFCQG5V/JSsqjKBlgVoQyq
Y2D2fdVA8LxKj2qVnKIQsSDc96U1Rq74a7oDyH1XP4A5KwExFs9Zly7MuVnmEvNjKTCDAoeFckRR
FJF3GoEFzNEl4L5aFm/MuTEm/MR5lpNMreislLEWQXoY7jy8IgYEgnjFV0lbPg1vW8ocRM8TIctW
YMY6iG7E4l6ST02/vZ5J8b4ac+CaQTQypcKKVPF7OXz3w9P136f//8dY9u8SPlxFdTxAShZuSBGw
4c6knLRutea1NxarkLMv8+EiGmM9inuNTo3myHuTFRBC7YlKzYNA5TRxVrWIQJ2bY05XDuRwOkYw
R7kMxW/5b/9CnJLtICO+ub6D3KXRkz4rx0mB3+iNhmBF9aEvEDLHuPn7MPJcacuxtpS0zFdGHWZm
TVb6Tk9HRCnyTYTkpQ1otFN+K6g4WHTArbOTVwj9XPA+xw9NJnrE4xQaYiZAobQtVxFJbeI9cVa2
HH/fXJGJFIYWGV4f41rrVsEtcdGyhDNSreTPXGQ8v2cixaSBc1zRUfIPxcKz/GrUrTI01r0xrDxf
OnpDvZ60Yt8SkdfHWb6935bJBA1zqLVeFnHiRtSJmw5Tqtm6V39lwW+JB4TlxUOT7sLMWeIJRAVR
DNecfkIe8yZ1Q9dz+ltQJm4bzBhz0/jrn1BjwV1EkJVKKggN9v49ncMljrqmE0Cf4bi+7pIgu3i/
uAb9sCRAte+sBXdhfir6u+sOeT26g/Th/e+DdzVp1UInp8xAFidED5lZUlIb3tjZ4okGOQFlAMMY
uMyc6C4IBq/r8wzPPHHnhzZ96WEC9vtwD01bZYdhJot8j35/LQOZ2WWOdKv3UplN6D/RuKUA+pqu
YwBR6ShzvErs7ksxWVWBhpEIKEJYujPRHOUS7W+CV4+yKnXkq51lZJb2Q3qqPW5ndvGRBYDRf82x
vGd1FCSoXPvklGzBaWNHDzrCieIWa5WXOC6mODNLjCOSoPYLkeT0PUCplvECefI2FIvjHzX3uk9y
V8U4JR47BTFzBMlki8i/ry6fi3bXuKTfvFUx15oYTFWHujO9sUEMtKEM8uTYuSr69lxAL88WcwRA
MF7nfYIdpFCL4VJZjLftliLTuMDQxcR79rUYtzdFVRsnn4B05FlaJeDj/VvDkRUA8GKn3/OC4mKY
mtljrrVm1IY0meD2QrHtZBQ3isHmOAVvScxl1k3hFEpyhk6ytW8AcyXIe2Ob5nKyI+55NUXegpgL
LPfryh+1hJwM70DCQ1U9XV/O4gUJmBkaLWB/BwXO+7iblUM9NHKvnMp4V5itlSa/gj60xl6yilzj
ZW+LezezxnyeuigakF9pygndt+yxBi3o8F3eiiZqJBiofvC5QwD0z/+Qcc8MMh8rNIpmJL2qnIoR
89RTYxfKugl+Xt/DxUkDdWaF+UjiFMUlqK6Vv5AGB3jnb37sCgom4QeXUrv27aob1tet8pbGpBtl
k5skz0ZkcJoryKFTDNtp6DjezjHCdv2VgjRlEmH/Av8gy6VVBHeoylrXV7KgSo3mIzQmKEutAVUj
ZilCrgl1CtFq7J8p0HyUzhjYUBN7bl5BHFZYGuY13PgTrKCLn06jesYiHULXP9yTVUwKVaSzRWsp
Bx5/2rZPlLq/XxXgtpTB4cktDizt6cwke1cG4TTUnVSiXG9sWoCeO8NRQp5LLp20uRHmmhTrtEJ/
fIIR6GzVVnOE1mJk6W6+Hbdl/BmqlqV0dG6RuSwDKJj3E4YCT4D/ty6ds0cRaR+go7m7JAJbjtPw
tpHuwCzdVvukajK/kZBRFdsLGzccpFh5TuXSJFgHc2bvJjb3TcjbWeb6DCUxzwVRFU8ol22lgNbO
0ZXOzsXhQm/3wLvS/oeLqrgqaStLZAc8S4h9xROBv8S9o72E9/06t7WTVKzLH5R7MQZu6vVLBSyN
vBllQpqUYOS6MXTxNBa2ikYWIvWmH9b5z+6PZ4GOG3WEprc5n3R5a9+MfogDqZpHZUWZDeQKjYlw
V33XIbBkA73vZt9E3+LxdtJlsPcD5Sc1AdEEbRl7/UFEsDeFLBdPUbVF+mWZ8beWPDWC4aTJTRGr
LmeFy4fkzR5zAWZ6nExDMYoINxT8hnwoBqFRDsp60Uof8tfr5i7Dlx+WB35AGTQbGGRkCWa1aABV
WoHl0VdAezft63u8PL5Jm/4FnUn0Xkf0rrs7ZbCrp+xF2HJbIovrBUZUAYGnqEAs6/0hDSdFycAO
IJ7qXYvRzXrtP6kXtFiE78l9ZC1bg9IYGJ6hxiLSkDELCXqG6yWscFKGI1qhiEDxU91bFYgC0lWJ
QaQv+av2Zo/5mlrhoWwh1yLQft4abdcK04WYb1qb6/CUOs1v6J9/LRpA/IlgLAdiLISeodkaYzEX
TTI18Fi8tJJHczXsrQm8gSCF24Jn8shLQJcvZ12FMJCMQSDMS783qMdBjKlG1F3BnmljxAOhII4t
hfouKN2BbOqs/NG3k13yNHCnd5bSXwjH/df45YU2W20RQZ5SM2nhHqXF7ETFPvGS3aQ/8m3maiCn
4eL96HLYI6ODfIdS/hAJSfH75eaCp4VoO9MaLR2Zi9fVRYiv5aXCS746s8PWggu5yOPYp0XTVYNa
Efq/doW5mQpIUT6xCWdRbEFYCLpGTXpFQRyo8OBL15RHky/gsPSYmK+Jrnn2tUjRSk0w9CBBjsvI
UsfGEVJMiAb+SjDSXV9mHKqAxatxbpA5DEY5gIpOa+mzWVLscHLbyaLdbN3Vjn14/1dNh0vXsXRN
za0yGYCcDPIQ+DpcBDP25mraG874S79DumiFx8Tm8UksnQFIEoOWG8PoGDJholqQaDGoiXPlJDYg
3Wl3iR9a1++JxQr+3AQTyEipqV5Yd/SYybtwU2PAHmx0tDZ15JU6lm7cuSnmRgCrs69LBD0WCUi6
3Pc2RRrbYgUeF0opVEl22Ga768tb3kCwLerASSsqS/egDCJJYo9W8aFdVWJ2pUqfr1tYbEvoxpsJ
xiX0LJrEuMQLsHahABtOeNmiHkvvnskdMoePjeGtiXWKzsz9rMOTqQXp2zh+VxsuXwvPBOMUUShE
GsEY2skYLMz1AnYJCt50nW0mFZ1aeUV7BbzBU/pnf4i+s31kvKOQiJd5xSCftBwMI+VgRf5jkbz+
n1+LSW7VfKyESg8UVMB6V6BMoK6xJWAfyx3hxL2xl8IF1DqIZEqYNgLu8n1UVMvA8DC5IkKuyVvX
FvSSgsKhxd/gIDoGSkengduLWPp2hiyCDRs1HQOadO9teuEkhqLaipcqKcapAPqFbqOOMXPMiQ2U
0fgb78nAM8m4y6gFA4gskZj48lHu7qqECwWhv8A6x3xRjHPE8eCRoMhgoXntgkNdDFbtD1ai9Faj
POutuR/Eyo5zwyqnDp0esK2Wh4pETmTeNnHNiSqL/R50lqBpgLE/pJzM5TMQOJE3XPZYRB8BQVPE
UzDE/BNmpp9BicbNppe3+M0i/ffz+5UMRgLWPPHUYnQGBOd2PIA5PrQnEAIP69AxuZrPH290HdQu
0BfU8UTSPiAoY6Myh7SAGKVU7zK5sWRxm7R/6u7HmHFHAD+ek/e2mOwhNKNBLBMvvuR6kkNpJvSD
abeQvZU3oDBYX48CH3Miak5RZYDDoEVJmGMpIX5qdUbic2dCoQU03f1NHWpV53ZTI9i9D6nwvNJj
yZJjg7zEGOvhpIAfYx3+AGSapooOjSQZjDt31dhieFqOz32fn6TkTyu2G7VvOHf7R595b4WJdYkn
jVVaKPHZr3zRUfNaeSq7QufW8JbtQNYTl+wlzr33zV4d0jBSzenU/IgeZdvfj/Kq+R7aSerQ+cO2
cHzIId1f/4Y8o4zLeH7aBUUeiCcJGuvKOfBrzu4tQHrp9r0tiznkaJSohhyEIuYAO6fadls6DWCc
YjuBPmqwqe4+8eJaPAgzm8wxz8iUytD2xFbi0SOhnIyZEsOpcT+pNq7FKLcFHgZs8ZzPTDL3RZEL
voe6v3iSX5r/kPZly23zzLZPxCpOAMlbkqIky7PjOPINS86XcJ5nPv1ZcM7+TUHcwv7yXyQ3rnIb
RKPR6F69FqqRtrrpMOaxM0FwnoHhn4W0AFgp8tqDaVI0jLR+EL6+MXdzVGFcZNEI42Zl2HKFdKk0
HUk8Yyyywx04Yx7Q9srwXf27aTP7NlP5ATKmzqBkxJR+mhdVtoGUEj6hLztu507EncGhmIpOr+Cm
cv1LBk1BWT0Y5lOD4mEY6hulOGRF5cy0wFiS4V0/IStPpHPbXJgzcrVMWrZocEOcFFfbGWRrPU/H
Bgyo1UNkefqbaAr58p6GSVU2mIIz2iL8E7qrS9PKUiQ8up89ZC244gY/2HVadRrS6kmwvtXD8mWM
f0ePmmVUKobi2bQO6Db2TL543E3/WCggOv1dIBQSW/UikMiimoVKC9R+zwPdZBZ5UveFcpxN3dFU
qJbp7UFRBUCF9W/4ZYVzGYgIqkaS58pRSryiezD9f2pM1IHk9frnWw2gsMJyU5PqF7Vl0khBKsfK
Mc8KOxjvIJousLDugNB6JkDJQoiZT0UjrRiSoMTpxtNobxKET4acZeeNnJi2RoaSjvM3q/oyyQWU
PtYmxe+wKiIpt2kdgYil3f6FCcI0bpD8KRd4GAKpNWkyJZT+DGNPYvWgtKbABHOk83QXx2hhgrvc
aBhRglREPvpN+b3Tcry6cskLpvh9NMBUUFvS/vqaVrcKqZBmmaxUS/hqbTIrZjpJs8bqmU8jsAHR
TfkxPyk1Rmw/5cFe9FnkHmvHaWmTc3RqdHFNyjg9le1W3eZ7AyB2QMotpoFG7maHjTyJyeFEVrmo
WBs9kXrTTEBHYmw0ZEP5mNuq327+uy/Kz9YHUjdKDUX/VN2aNz5xA4LqFIZsgcd0JzfKHRPPBkx9
/MUBWHxUfsY+6KU0nNsEhfBmerQq9VAHpXt9aWuRA8RwBEL1FMOSBhcGdasMlJBlr6E/2YMBYScq
mDJaC4FLC5xnpKkcYAIUe1Q3GzL/lJFrzRgw8K6vg+00f8ooJbKChgE1DJ15yuJNRRDO5zTGq8OX
oKNJTDtKVHceUi8r833X3pl9YFfy6brR9aWZ6K+pCnren0/LhVF1UBQIJ8OojEufVpErKdlWUmqv
1iWBC37KEl8u8MsWl036SjNo+SQln4hZ1lm3fAcyt4a2r2OnR99AAxIH6sF3uSOjsxd50B9rwXjx
Fr1dX/RKkcwA4Qr6+4yvVoeC6fmnprOZED8k02dey8TAjQxCtKODNHrbHYSw5Mu5RtiCWBVwLRTt
L55hvjNBW9NDG/OzypPsohvGhcIwOiKU09puLgzxh7zr5DiaTBiayvu4qpw0URy5+CHTQeCrq6+R
pSXuC2Ko19fTDJY+BZLdZDOYt5j0A7SbdYK7BqM/DhJY4aTR+grBnU+A07XA43S+c9XcKkTP9Qnl
JOlF+gnQE8CtIJ0nqLMz9oXhIX9KxXLJa1Ea7Dxs8IfoYAXiYgyg3jXJwMMIkDJkR0e3Uu8wRrmD
qBt6wqAfnoLD+C7WEV69B5kwAUTV8B/UV86Xqw6p1Q9+yY4M3rIbxAImAlNAE6HDQIy866Xdv6+e
wVkXJrkw1MdxBzAvTI5KFzm538TosUWhLyz1r+XLINLHNlqarl9UI9tWi2kFJRC4UHavO+QA9YBX
hgvJN7oMdT7RwlbI6SCbgSIHZs7R9zb5fFmTWrMABQIr60wGeF8hL/EilRtr07jRY3YsnfpXCoW8
3BE9u1ZuKKB6GMpXg1aYxbPiJQlkwYqgwg0VaU/ZJO9qa9peD2lrJhQNnWZK0dMweOovc8DgtJJL
6ikvVG9QjC1jR7huYuUMqEsTnC8mkWaWOVGDU99J+zycPaAPvSRUn66bWalmAry7WArngKGKXgyZ
peBkvnYp3v/IS3IbeQoUTL3anu/yV1EnaCWowCJaykAd4j3F70+eALxTjH588q3Mq/vcm6HS6Ec7
xf8uWNv6Nn1Z4jJpErVzEOIdepqe8NAO/2FvROs5crof2gRG2fgw7UTOt3bZQblUpZBuYvVT/mUV
G6TSDMXooJI1e2zALcFENiNXZvjhv+AZw+4trHG5UhtaSlG1QXiqf1Qn3VHs+Y1CAgzZBaP+EjeU
191lYZBLoLuwkIcWqA+EyGkjZVCVj0FTYEcqbgNU+0y7DXairHY1lCiUOSkeKQow/Odx2ej6DIRu
Q3RCrepFzwJpJw3KS5WbXhYAbq7mbtVVsx3FBcaKGwCOUU22EZSOCA8vfWtt9XTwtC7dRoYIFrbq
Yos/jTn7IqNLSlp340y0k5ShmNw+jLpwj1cjwcIEdxsaNA7DzMfq/yjiRpvWd80eWMUWKj2tk73U
v7Re+NFFVjnPkpCr+mHahqck2xXZs9F4xfwhOJ8sfeBSVBUNFNXSUYXAJDPvTLk0xZNcq8BclN/q
BxCXOtF+/K4f/maKEP2aL1N8uWjQtSFVZhqcNMmzmrdICu26J//++XVmhEuXmqjU40HFeqYeLEPq
t6wR3DtrmwJaYwXPI0QYk2cJVaBo1GZdHZ7iLD+0EkqWqrIZfVGLi+3txb4szHBOnWKn6lkdo1On
3LRZ5oRSsGmHY5e9B/pPQEoEn201Zhoa9FDxKkJVhb9ONSWzYsW0uiMafc5kHqNRdko62oiurmqc
6mFyIW/f9096fzOkPwReuJIZqUvr3E1bR1LL4E8dnif5J6AUbdp616O3hlYeAwILXyjr2/i1Xvbz
ZdCQ9AIZDLYR8BWwQ2Je7LECqkrfN660BYc0XkXCweu1QLVcJbeniU6TQY/87hh9Z0Sbxq7oXO35
k4DcqSB075r3o2Bmh/3KCzfCGLQJoWI8HvhGaRXMfU/UHt4qQYYZd0Nn7JX6+yiGLKxbMlBQwZvP
xLPh/IOC4S8cY38ITwQQ5AKqBsahuevfwIAM1sbfYFh3Jtk2xTDS1Y9K/mOXh8knvT6qtT+Hp7HX
XAIqhLjwrnunyAIXUiD4M8RBRMMTEPm+HSnRPgWtmSDXXD3vi2VweZI1zSF4EuXwlKVvRPpmkBlT
66+S7EpTYQ8i8u/PWbsLv4D4q2nhnWXgZXm+WyYodWOQXYYn+jR8Z7Jss93fMti4he7a7NAcGZO1
rf5hDHisBJhiUlpMarHqM4u/grvgOr9AqiaHwYm08X2ZgBeg+zWADTYgomHU9fi2MMW5Zw/JO0mP
q/5zToQBKSHy0aO9Vu3pzodUnCCervrMlzm+LhEZErDNKlbW+ijs+xukD5u/8MqFBc4rZ7ONg1iC
hV4Bq8qQQDdEBENajZELE5xPVpGemwWBiUx/CsldEZuQGQ8FX2oF5ArKYQ3sIgRa3IBKcwuplXAE
mirR4IrKHiMTz0xjrNwpW+0eU7XPLXNHPPzJYIvQfSvrO7PMra8fOxCwFmN/7MPnHCKdSoEnSWQJ
TrbICrv7FjeNJIFJrJNwt0FGzbOGySaA58xmKIhSq2aY+Df+6UiBuM/YDXGlhAn13+U+2jQtJHrC
zI1EClFr50hDM8mwIMYNzm0+X6yNVDXadupQVddvwOm/83c9cuAYNDCBkDmWHUouSi2N8RnjHKqm
H+jEf4/3EF2AW2hbFNtuREXE1U/3tSYeohvnkZbqPT5d31t2Ext2G/0TK7nAD1ZCwtliOG8DQtcs
GkPtjln2uxlqu48FMnL/y95YmOcyMYd5kZpWhtRGJMXe9F52z06Rv2MVQqh/bP4Pz1B2RVxuzpc1
FtwXfj1nuWwkEfOEu95lHCQp3trxS38wNtE+vp8he4VTe0zerse9tecvnqEmRX2QoGrH7xYuDb/J
zbZFFU12ZhRiC6d+Y6AQ1SvAaSAM5SuXlAZ/B3wQimXorDPvWaxzjCxp6ksJ6zRQroekWK8UjmxE
LkmazfW1rX1SNHTQE8G8CB5k3K2smH41GOncH0HaurXk7l5XwWVFE6h/AIKfi8ytrUxD6cJEa4Dp
snMrwwsJFMYW/B4z3e7Y/VLAgmtFL8bYiDAuLPjwvqJhPQryNOg28zBgw2grk9RmCxB8sFNfQ/Th
wJR6mz+JhwjWjpmGVaE/phsYf+EWFRZt7+NOCU55hcdf60WFcDadndSL1SxMcJ5vNSDQbaZOO8X7
7qTt/vDGyZ51Uz2Iz9maT2gayuFM4E0HFP3c/QBTqwZdRgy08tgdwn2mg4eve4r1fDcS0dliH+di
ZSATUPASRJdI5ozlht/WOdgtUA1IIicw7LLENKi871z6ozhOL4mbgGVaKJ23btaEwI6mmaBG4JIz
AqHnwhpIf7Qsw560+KnRE3ecA1GAXEmyAYv5jx3+rTAVxpwPas8Kg9pPSH6e1FfjLYLQc7kL9ukJ
19iuv7MCR96Zm+snezVqLU1z13Msq2YaNIj+EEr6YXjzjropYP7z/x/GJ3uBvbVjwAo6TBYDHTi+
bSQHBD3iJG8+O3AMhQxtwPGAYqEre5/tBjFp6tr9o8uGISOaGLJ6gVjVUy2wmrhtsMbuxDjRUXd1
2xOj3hSfC6E17j6dQrzKuqRskdErHrS8Nv0u3/2RYgu8TIAJWtGURAFisTbuZAxxMaVB2TeIYGAz
tZXDDDQgSq1QGwGd4l65Uw/tK42FcIK1hpgO2DGhbFAaMEHubERNKQVJHLPrTr8Bcq4A7+0TG3zt
PD/FjHs5bhKhZMzKgcR9QDHGB+QQ8GSct5YVXgWjnM0nqVatTaTmyUbx/d5Nm9FyBJ66Ek3PbHH7
aMidkVUDPDW9jR//9IpTO9uTG+KEG/r8X1rj9tGcUnmaKKwxMhgZ/cXYrd8aT9qihyseU1w5hWdr
Yz9f5A5xWBlKBdnW9yHtN52MAEPlnWBFK0HtzAbby4WNqIaWZC/XzVF76DaqUx5joLejV+VZA8XI
DTvt+dYq7QA8hs8ioUfR+ribMCWjmukJ/CSNOlvXn+kgqF+tnjtkQpBaUE1ZxsV0vroynCRD6ib6
XrusQk0dgIXmne5Sy9beFYy3T7vow9pnH4KvurYyw8LIF/ALGPzmr12zxTRrHBnW++gRt9vgzG/b
Ha5Bl4GHMii6/E3XCoUY4CWA0cDoCF+qy4IMjZ3ep3jsDL/RitsZG/lhcKUblr+L7qOVrOLMGOeY
WYNinT7XMBZlzgiOhw4PRwq0KMo9ieDaXfmUZ7Y4By3GYCjrrqXvc9KhWv5kRL+ub9ZKtDozwHkh
kQaMrmglfTfk733mRdJPRUhBfmkDz2pUxTCsrhHrYndmJU0Hw0xnjCzYyT2ut0eIA7jhi+WMxG5B
iH8CD/mb8e36yi4zdDzoFcR/5oeXDfwmCrUsmmrlpJDfSliC7b+yi+mX3vv2dUOXe3RuiKvEyaHW
RFllyKfGfxmH22kWvQDWvh9UUjTd0KGXfYH1kvw+bnojVVDlKWbHv4GgwLd4Qou7uQU1InjTrMdm
V2yur2ol68KyFlY5z5CIqfsT6CvBr2puy2OKdwcapZFd7FW7erFcUSvyMhbj9Yb2KDJZg+gan8hG
TWfRhgKzpmTTvU/iwVbibK9kqhOl1oFm00YtRHN7K4nQmVE+q5XLYlIjzKafjBf9ZtgGN+oeI7jo
nCRuKhz0X/NIqgEDjXbCSh+4oGGuRBXOgZre1NmPvmtsQl80NGmub92avyztcDtX16RuMzA2nEry
U43+kePGiXrRiMn6dn0thntv0yQvM0iSzCeQ1b2mcZlici138hI6BhTTAZUl3VVUNPy0dtQoNS1L
Zm0S3G3nN1qigTGoqnL5BDWIO0vNNklHvesfb9XvmYA2yKktHRS4nI1p6gq04+l0Gn8whnMNRVTf
UaGn8buF2C1QVPGhFRIGsKv4/PGIJjLG1YA30sxLOfJR0oypDqrppD4hU70FiTs0rZNb2VM2mRd4
wpE8kT31/EM2g1z7egd79LUB6U3phV69k/fRHoUgED8R9/pHXfFIjIoRwI1UBOMLYdauzwNdn2Gu
GV7z+edMfsSFCJJ9eS3jE2LoD5oQjHebb8u0VJuDSBvqU9d2TiB3jgRYQev/wMgDsUTBkX2fi/1a
GONi/mBEvQ8EcQ3STHqjbqptvUNo7DcyOITNZyGGYnW7Fua4h0xWD6GeTIX23myGDbSzPQucL/cU
w1VMwMCMxUTXqzv2ZZFvwsTqZCUg7dDe2QuRTTWGbrTtD39ES2tbPRiPIrjmukmcbtRrVB1Yv3Of
rCRpUEmW1iei/mo6bNr9XAiu0pUIDB/5MsHiyyLfz4tYC8q4gI+Y/V0Spps5zzd91d4MWSWqIohs
seUubJWkDHNVz+vTdDNtQBXnzXbsYZr6FlNpN9JNjFL89CwkGmaecOmYXyvkYn8WGRPYC7MaQnzT
Rv9VOf3Bv8lxvIOtggfNtNd3Ea420Bh6orx//QB+meYC5wiaa0pDfFwSGp40/wzMh4Q2NhD39qSe
rgeUFY5Ldtq/jHEH0O+zvCI9vm6vRxBThEeCHagO3blQnPoQ1546H6gVCM79iosiQCM7QU3bZHXF
8z3tpzwYEiDuT01Y26H5RGNgT+tRcH+v7OGZFW5tZQ6hi2SM61PWoTXZUtuSjy1mphv5SSbbMXqF
Ipngc65crMSCQCOa1xgnAKXc+cIiLSxJOIcKipfqzez6CeadDMOWvqd28s2gNhJ0xSn/5tqj4AJi
81XoXl70B5rJGnuaRvJJe5kcRvHCVPmCrf4yfg7QyCIo3sr+ndnjTkfZKuqkBo180qvvmXoI6tI2
GhG7y8o5oBBnw0UHDDZQ/Ny3bPTeIqOEBMJ/ZcxDDBlQGbfRTeZINYiHWEsW2sG02vpON4k2cuWm
ODPORbi0Na02bIzplP1uXYLaXuVIG8yCMCltJowpJLYVGeTCXBA3qUVTGAQToac6gMO+6dASdga3
tjMXdaHJEqxxJfM8WyK3iapRygEUraaTzGCb3ceIKZ62TDfU8G1fUbeyJeqziyxyxz7Fgeynup5P
DbLbCtysSv5dbSt3wEiU/jMZdef6cVxzUw09OoY8giPxp7EkSQdKWDKdCpwG7a00HEtI/rm2b0sb
nKO05ViQroINkJlvwx/BTaAcIBVZ4XWXuPEvUwYjhWDjVuZALIrBVoXhnHSZ8pxcAVhbEzNoJjR/
SlATN1v/kWS2/Mh0hdk7djrohk0FJZQV+O2ZVZ6MS/Vr0vc5rA7OJ+GFnXr9W/Zk3Q8xQCydW32r
gW1uGicXMQOyb8hdxlQHcFNnWb1+Ed6MOAt6a0Taq0gnI8PwUr+77igiA9xRqKRZn7sYSwPj/l2R
jg91MwnC2cplhDUArYn6GhDMvC8mSm0Ueoo1pMARsEIeE836P6gQrWTUKN+hao5pHVyuvG9o4VTE
ivxpp7jvwPU1P7EQEqOAZ7l/8/5ZWrvwiaDMk9In/YnelbesQEklu4s3uo0KKYTkMXY4iO6etSCy
WOAnmdUiH4xIaKkdarKnif5A68WOyoM+QgRaRy+e7FLz+3XXWCHHAhPc1wf9LH0s7FmzNsSzZnSn
lI3MsBde4sw+SEbZsJyoArvqJQtjLNosjBmZH9BS8cdPyvFqG0H0jzHEi/Ztzd9BfoICCghIALXl
AvFYdXj8maX2PocHagB6WmaCGLUWepcW2C4uFtLompRQA+8ewBognTHQY5amL2FW769vz4Ud8EqC
0wt4YfRtyYW7S003qEFVZscpa+zKz53BjOxQEbTeBFZ4N5+VSW7AUpEdzXmraQ8YH2jVl79YCJCr
yN+wnItsx2qh5FVWaQZeAWMbztFzVZY7IykFL7dLd2YfbGGHucZyY8JY1cIGdgZH0xwDMpbT0ZC3
hMl9781c4AYX/sysAQhmov2rotLEfr6w1s9zXVYEH07S5NArMbvo9V1ZOZHUtU6Mo+y0YCh1O/yG
G0xq+D+vf9QLP/80z/qWhkExpc/5uZJrJCITvCPvbiL/Wa/frv/+Vb8wvn4/5+VdkGuAQDLvA5F+
19uS/MNqj9dtiNbAfcIhQGfSlwrYMO+DbMRsfC14J7Hb7ex6ZV/JxOPBRL3gEhkjxUQdS19KQcu+
U6RdmXt+9R5Y79fXcVkj5sxwngcPABlsAjPm64B8PoPqTNgCmc3UGyQhddVl05ozx/Zu4XqG35MJ
2NQMSLQYyorJBjo6mv2n8AI4QGIHnkjFRGiTyyP8qEw7WsBmswkfmbZIndv+Hv0ZTBFA2V62wVO0
vf5ZV90DJVZUeiwTPTuuTZ4mBORdVZIdAyRGVQelwenbf2eBZRyLD1mOZRQZMyxIRmI3amNPqWDU
X1kNE4tFcNdeElTKYEVRBv0QMKlBclnaNKgZM4ZZxqGf7hLPR02Q5ZeidGLN+TGVzsbJMIgI2Nv5
6gBN71Sg69JjNu2a8t5o3rKytPVGEClYpOHP2NIM5xn5WHQpBLbTo0Se59SZIPUd38flb5kK/GHV
B6kJSjEM2ZvyxRAEJIqjAlC7FD7YfC//gUj6m/w4OogakD96YtOAmsBBLjkGcNQWJvnuz4j0GdSN
JMVRK3+isOpF9/Im2UQHZee70vfOwhwBRrYJ9HXwPAGfh3RITFt0EkQrN7ijgHFp3ycS/owB/Hi6
wxSYIL/7SbeR7Nnyo4fR2Pz7w7FcOnc4zNRXpzij6dGKUDTrH4YpEUTntTtmaYE7G3GD8d84wH5S
kO8B9qnoT/0gIgJaO4BLI1xsng0zsgD4TI91BZLKuLiriJ5t+hEU99HwUnTkJ+A4TlHkonSEfZ+L
c/HlrQZ3/OSkBxlLgtWZd9JPWtmz7bvqCyMcqxR72olmItZOO8OFAZ6O1Nfi0a1R1k6j1OEYTgbm
moGpoMCqa67e/7juFpfdLxyJpSEuM0gVKzDNUUmPQejMHhsoyHO7le3hsXHbeZO54UYTbaLQKJcq
pJpZ+XIos6MvO8iHSy/Y9HZm2QrKgIWHETZJ4Jxrt89imSYj4VjcDRKVyzgvsMyiex7p0RfVp9ln
4t1j+fu5Iy1VZW2VElZEU9+ec7ppm0Pf3ibZx2iZ9pyKCgGXpZXzfTO582xYej01FAb1bXGa7put
HOzIBhqz3uT5KMSBlwEVDlo7An8ROKbJnfJeyVslqeCY+pYq2+H76INDOHatTe/EjWe+aAaa6aod
vGgiXlXRJ+aOvmR2gYJCJ4J3XblpektQ5UyT2TGDF9qbTkpEwygin+GOfFlneUk6lR2N34P8K5RE
XVLRt+Tu2mxEkYq2cEptfpTSJ0vDHFvkVmku2rS10Gxg/gRsbKguAv9z7v01MXy0akZ24eR7+YRy
7UdZuDKq7srv+hnQh22V2aqwNr0WM5dmuR0rq7GUJgKz4b53J1y0oDO41+4s4Aeto4jAY323vtbI
75Y2SqSAPN8x6fuDOdNHqZE9gfOLviO3YZOlgnjOGtJjjmkeFL9Rbd/6e11zi8LWvRYFftMZ3kS1
ltUHyfI7spxtEbx8q8egTc6270m+oeju+XswB4wOmEud/E5o7oKQ6DO0fH1J7koI5LCv/R5fkkmg
g3Z61+6gVXOr7kSJkOhzctdA64PhLddgKMpnIElyTFOGzSEFw4cg+gsM8dLRSggsBqJ5ehzxuFF6
b8IMWyoovfwvl9p/Phv/wFHLUUqtAbvE6FBZVqe0yOn6T57l5iEIbRExyWoeufALlbsDCtWSh5JZ
tLCqH2j+/Ky2lhMRNJ1A7uD2CRjBxGoiglP9mWQvvFGpw1Gy2CFg5XUFaPmkArvzp4SYN3yIGtxr
75HlGrkYUknZNBsGrPVT5STNdz/8yYZfB+U+VEXtSS6EoAwIzCITYbWAvKMXiDQMHeRpolvg/zRi
Rx2OAESIIvGaCSAUUavEDX0pNJOkfduCMaFEF6Y6sVGDGBrf8VtqR9/6ZzTqt6Khdj5R+FwU670A
kYnRLHAenweP2cj9sLT08qS/Sy8QvcS0uSLboSs/6oFrPjA8yVh4otcq75sXZrkgolUkkofJxLd0
4Jq9zRCg9Vvv1BitV5Gf5NvmIBw8YFnWIgu7MMoFFJLS1ESKUJ1Kt4fkIYXAnXY/edBkexCBgvnj
/mmLWCAWxJvcsoANOP+uwEF3EVQC2QKhXHafe8kvMPRapSMjKtdO96ZpruD6Ydc0v7yFSX7Ek2L6
oKZjUZ3SWwhYA4/v7+fnn4zfOb5JHRGednWFaN9RPM4JSvA8OyNAO6aUm2Z68u9MXDrzh+QQ1tA2
bcaEBzrI4OPfLxDTGwCOocbHuk9cnqLTqpeKKi7AwVV9p98h1R44wVZ+CB4DJ3OTaiO6gVaOIwyi
5AuiHtkA7cP5JtaVCQyEBD6iBpNiPn0tp71gSVy0ZG6ytMCXHKpZh6D0BMVUEBD9Hvd/AKcTGl36
DjPAoprKioecWeOeIeo4Ygpds/JT/7NGEo7+nQoqvO9mZ2u/+23iglOijO3/consEywuhHnuI6D/
WyZFNGwsyLijaQ4veWCa8emdkJ6Ru8wvvijnJJlUdFMXaRCU/Bk9f7ITvM73/svxyBrZjphIeS2U
MZwMuIGhY0WgEHa+vkJVy9bPsb6B2LlqmzfZBtQ/v0DuFzpNzyoAUJ/5txBAtkwTrL24hgymd8rP
MilBCghgbuSgylJDp1dtxonZH+htBaQjNKAd/dAIUhjm7Vx8MXE5sQFedOwvJpkSk6oTVO9ytOvl
Te6Z+z+tX2HoXAnTsKMDF4CEGV0J7tSRXunUtoZaVu8V4PZLvXaX/kYyuw3c7E3gnCsnYmmLP3+x
X3X+hK7ESXkxn5gKbvoQuoaTRbaBYRGANzfXDa5EFNgzQcZvyVifxl23WkhiXH1Ym6RRmxSJXWuC
XVqLy2cmuKvVrwdwzhIjRUgJnkH76DbBzvoU1wjxitv5m1zEeMQ9VJkvgsEAyRH6ccAF8NUoow3N
ucZD9dSbe7N7UMq3OLtPy9frn459Gs79ABMB1g7pCrgY+UG6vBmbMJP9+T2ZcluvHoOKOBbxHR+I
tFK0pM+858IaNQFONkFoiWv8/FSrcqK0UWhM7/QpeK73PkU133cDNLKHW+01vGd0SuFmEDLurRwy
RmIObiMwpALQyIXoWI2s3orQtdK3DBFjbQaP4StEV8FKlLSgw8WCiAxOST58jCmdoiik03tfPrTK
q9nfhCJl3zWvwKANwgU6p4AWsT9hEfdpn9VqpENGrUt/S/02rRCjpJsxP113C/75C+8DB6/MJkrR
OQJhA2enqceWzGE/vcvjhm4Z8Xa7g9wmJFsZT674CK8axBm2sD1QMwXTyvnChi7Q/CxppvfhqYNo
K1OT6phGFiOvzV9Fpd6VDB3ZzsIcV1WYZYolJlhfsVH9RzZ9o28CkItLv6ofOT2wEbp8K0rQL+MU
jJoQy4GyDDJYPgZLkYHmSyxp73I0KgCdVr8bfxBIDwls8LG399VhULIO31HVD6XcH6Zm2Amc4zK+
QxaVYUPAz4nWIp+kJv5Q9moFG6B13DdPED1xGeRyuK3BspILcfIsti6iBpg0MCYOygnIsOq4ICl3
es0wsQIyEuUDY3pO1yubsBttAM52StvaJEvsFLSNgiVyR/nTJih/2LS/bl1GjHyChHYptcqHXzrN
dxPjYNOABKvYVy4FegnzAEDeiO4x7nBfGOWSuj7JEjOZZ+WjwVu4AY+/WtxW5gSpaVWQP4qWx6VX
kG8nTdBOykeiPJn6vTp65SxwRJEJ5qiLSAXNpK5pR4mZgCCBlqEGBGH3TsRLtmqGzfJDoV7Twel7
bqaPpqyu5lz5iPrOsfp79MLtfP523R0ERgjXyRioWTVKACOxv50H34ZimK1WoqkokRXOz3VVGuuG
pNj+4jGpDmHtzaLUbO0oqV9fi3AepucyGfwObl0lidsDOw0MQk/wUiHHInyoIAN+/cPxedMfl14Y
5ByNZFSuZ4xVfvSeYdkR0jPgAKVN50HGR8E4m515wnlDLjxd2OQ8L5u0tlRIonzklv0nrlub8Zk1
DnWPDXpZgngo2jf284WnG4lqhirG6T5yLbSD6KYHTVcY/s1xWnxI7sLS0pg0NJzljy5U6q2iZtVu
lJJ4nw9xKEBcrIahhSkuS9OLuAyMYJQ/pCraNvRNHe8lHK5RJEEt+m7MWRffbQg7awr7SPmY8seu
2EjaXanur/ufaClcdMiiZijVsGZB6M6UdrP/2KabRv3vHIBy4WE2gsY31Vj5SP2HZNiH5T9SJABY
C74VfwfmqtSnYwsTtLnNo2MXPcsioA33FOCPDeViQxEPdQe4gvKRodFhgH6wVl8nK7ULBQNOQ+Nc
3xmeOOHCHBcZwnAo9WhEZEAhvfmup6hWRjd4JoLmLrDJ5KBi2TrQLXT1u0rUt1IFfkG5EFGh6JXH
FYzrE9Xue6q1tjIXyYs0V/R2UK35VqVTKduNoZROFYW5O1ukQGqDY3gjDZ3pTHlDHlMlbZkESDLc
52UifZNKiCyMJul+5VZrbCD4kAHG5le7NjHT7exrstOUiX8nKyO9S+VeFIlEy+IiURh2eWMV2EKL
5c7yU0QfdaraY/MvmRcvNo/9IYujGxpaPRMpwIWY9pDNLe3SGFxjPF73EZHT84GIRnEdNdgl1Ins
Kv3o5Nq2pF/XjYi+GReFykSOgjrCNzOaeKPFIV72qVtqd7Kotst+EZ/GLu5ePvsvIsjAIt7hm0Hc
Leoid1IGl+iHKQp3oanbTRcIbl/mxRcWMQSPaV1oWGIi5HyXVGmgUw9NgA+1gkTA6yBmLV29ahcW
uHPUGk2KBKzDrXRDt9Gu2g66C9cLbvsN9aYDIU4tQpWsOsXCJOfjclnObQtA9EdltJ7ZxWhQDbY0
CO5AkRXOwSU9UtMqlsaPqdHsYfoWQviA9AKA0/r+sPKmDIlP0Ked708kZZnRJUgcQvODErws5H9L
XvTnoKIN9T8muKCOZm9cgBdE/mDsTIaXuuZgGxuyrfbNC8q2ggWtfDWUdkDOxl5NmELn9qYoQSBW
KwauW3l0SvVjlgY3HDbXDyxfKmBrOrPC7U0HjDi6CnDr/DbYUcgLFE7i/IQ46327FQ1D8OyvF8a4
GGQOozY2HYyFewIZedDejJ3DklhMak9OtS88GZz7oLiSvg0HUcGApSfcAT5bKRebjAIjHymB8XRf
oyTC+EWZbr0oYxZtG5clQSOl7LIe0bzUf7KBj/hg6r+vb9pKlF2uhC9L5HWBESrgbj7kFghQ0hwM
LXF0SQrsWBWlFiJb3LFSaBZEaoRcyR+QWSphA8kLWpk2VLsmW6qLeXt9bYJdMrgzZgZ+GpIAN8io
589xluwyECMQrTwoRv9O/XBblZqXaZV33azoHPBTY36gha1eM++4xVgvYDH9rnEnVtl08AD59wHx
bAO5SN8oUhunwQBjaemkxb4joVOLHjl824c/bQYXQKD3l4cy3tofykN5O31vbymY7yVn3pbf1QL9
F/EBX3cWDN+x+sFl+7OsqZYBESZ/ROa9391m44+4u430/fW9Wj1hKGOBoI/RC/EdCmko5SGr6fwh
04PVqLaFrqTxdN3G6koWNrhg0YyzmVkYRvqQqLnRox89MRwSUruYe/e6pfXVmCA7w711OXJZhZ0y
NEo/fYzDS1lXTp7pThIKEascJuqPM4BU6n/MsAUvkkyjbjrwVZTTRzNN27j+lraZozYTikj+jmrR
tswSSD/MDihJRI+TlbcQJiS/THNRn+Z1HaepMn0wOJb+/0i7suXGlSP7K477Dg/2ZWLsB6xcRVG7
9IIQW2rsKCyF9evnQLenRZVI4vpO2OHwdbuRrKrMrKxcznkYrhRiYiZlrVnlRrDSBYqBMbJAIH6Y
e5qctuoj0cwxqqXWZUPNjbhw6ocJiDOxSjt/ndCScmtW2txRMq5f7ym4erhkWiiXgv/GMlCkA+8X
hm/oT+EnB+AwK2tM/vE/baRiT5cdmxuMkuc62UeHw2KwJFd2uvcJKLldTfSv8iIFscbistqeCLeO
D5UdDkUjPm26BGtV5MDM5RchnWvHn5PA3AQaGYClT+Ph0GhrXbyi5f3lFcyo5Ue27cgiWp1v+kTC
90eMkMdvMdbBB4Ppj6UbF/9pNfzbCTEuP+syJYjCdNKN7AYAm4dBc3xgDE7tS6ECgMF6ju37zycJ
G/Gg4Ilxs2lA+RuasCz7HOBiYoSOYytQi+RSuxl83XjqxDIDxINcXceiP8aekRj+Ci1C4iIwimQl
EbB/KgB7XMl1kLjiMGYbJU3FBSfWfWHS0dde8obGkRUCrs6OaCmZyHgQtxlov0ZZhrPqMgJgXpui
iUgiDgXa6UOm1tTx4za7z4x2cPkg4CXLGCKyp+AiX+GPu11myNRMSR14dakVZhJVtV2FjWZpbWSs
pXrU9qVilFZWEpqZhd7XIK1pB3ndJGGFkehMLk1OFau3NkrJc11T7W3kB2Ri/ZT4hlmNJY+JOJnT
LC7Sy/dB1Yw9qTK6QpW981SCkQVL8JPsh6H5vMfVfQR3kUl6sESok8smx42gyel0X13LvkT2EQmI
l6J8cl34mfosJu2aiCPo6xF2b+Ko7PeRUIpLWW25VY6uIQxm5iJIfUqJN/2cSw80iSLBTgBBAPhl
QdEtregSi8pc0prJ2A6+GbYk33MgOtoPgtpaOp+olqj5+l4Je5+anVwXhgcHG3RmjRDXiXSpNvEQ
qs0gbvod+n2jhVrnwtKoJSW2hKRXVjHN6LIQIv5aon58TVu1WWo81Ta+xnde1LWNOdLgINEhfaj8
KnrVpTTYlH6D16HaN+h2kFLupgTz86rqRoDP50jvkKDhtkPup6ac+tStMuGHH0fUIxxVgGU9bsGm
XNpjVmmODgA7S0tz7bZIWg6qCKBM0RrzoFBMRY/Sp7wuAktSkx6Vm9pwJC4crousCZOlXD9nfKg8
JEmfv7W+Xyz4kQPWsdZKDjX8bA/kQdB414B284ehswjlFbuolM7utN531UqS3i77kVNeH5DLIgpq
Gkp5bH+irKdxpWsIsxJa2SIG8dVaskYk3f6OGKBMocNAn1gQv17gTZaOnUFz8RCiBZjGboX42zee
/39CmChBKiitxURBPoBL7aze5XxuJvLrZSEnA1Od/1wKExCIvkp1OsXa/Y/RDdaNFzj+W8KZ+U/9
B7G5ZcSb2dzrjx3H/nDAGH8ypmI/Ii223bFtEYUkwHQ7ULdzJiYBeog2Uyc/Z3N3Mws89Yg5ksX2
Oab8mPkDAF4RdvQ7BRCi6pSRrbfJVgVh3gv/Q3R5YHiEe+O6nGuuma5F1ukfy2YebIAtQiq008eD
shMigHgRT7jinwSrWyZ2t5iDxz91SeuIW3H5yMDOZbEHe1w/4G2gCLCizBywumSOhOSkeR1JYEI4
PpZDhZbgwqv62zzb+4CwleYmv+dkMIGbQYxa4ZoKq+hv9WLTVMi6YZDyslbMbBVb2CARILJIUIwH
lbvOuMysQIl3WcJHmPf97H+fBlvYkPpSQtIIp4Fego3sZJ6/0FbE/Qt47HOLYYMzhc/rKoGkEUy2
+9EWPujWud4ENZcDDGME87Mh1KmA7UjXVCYDK4StiEIBZA5g+jTcep8u6bLz+nWwEZ+6p8GmVovx
W3uuK/vkWtHuBBYckJBgvPar541CRRSDSG4OhV6b+fBSFTcz5zYngXG7cEu/JKigrb8TNuVWuRpA
+BzfJHeCU3ipxc+InJPIuOBcC6MqFaTmkJYLvtnK6nz0ecoPHe0aY7d92RrJQLFrethZuo8QdxAA
acx7Pe2seEQbQ5pYiXGvCqNT8PGiEe57/6koUNqZw/mbWyxj3k0OWMOCE5tD2HpDu6/7h5nzO5G5
F6eGuF8awrY0pLQnHS9iN4WdrpgTLFwL1PLmyd+NDkUT3tyE0wlLkEB3a8gTaTYSIYwlJCmfpLla
wie2CnVzwP6ZeZ5wFpFIZtdFLS/VppsjqTzhJL8InXb56L0Uh36FMd90RBdPanWh5KC5HkAcPYbs
L2/npO2MF/siiLW3YsDcnYDVlVoUozYIerpefoyQAPR4rZkxhEkNvwlDu6sIrlIeeStmK8MxlRSu
VcRDTBeGXC/LBFS+eOTwCUaIFX7TKHOQjKfCHyBjf4pkNhIFURH4BM140Bp0XoECGtzgoOLjd21n
Fw+dnaNpM9HMy5vKkgBO8Q/QxTF9AaIXUf/G0t3UaisUmo+Hp6V6+V3rhpt4qa7Gu24LAmr5LVpO
8PPqY72E1q7qZYxfAfgE7/LPOGGKX36F+FWJikDVSjSFCwdSobOYgn20VmdWymJcfFspc6RiIPRc
JkwrXekrkKE7BUY/RoQnO0GzVEx/5OAR4FwlNPWr4UBmEiOnzOR4n5nTjZO0NGRORnJecTntmYAM
058R8TEXxyrtsQzGQioUypuJiP2QYAxjr++nyg0gPK7kO2mdbOW7CcwQOS439SiwGyv8t7kwc26V
zI1V5gn6xEGZi3TiHdEfgubWj58uq8qpdqcvusLcUW3bplmkiqi4vlC7WmZoaFBuok2ynADPOHtu
SadVc+LU49G+jYbxr6opFQSoz2qHDI0eow8h4G9omMy4NrZV9pdu/hYiMd0tVSaBQSNKxUP0Myfm
8BCtJyobpTZrO/FNxZugVyJbnHFyJ94j2MlPqeybwJDqslND8TAxck2QeFPLNj87DjuzgxJj3CDO
bocmR61Iy3c5ejkUbmYdJ13n8UIY084TLQLuBwoM6EYrltmi3Gqw69gcPRRR7lov91JPubush6dV
/XPzGINOuK7MKooE/TBISz6InNQ3HDVTZtzWqTv9eGmMTZdBWhGuhfoRGfhJcrEK/WXthw8VWStz
WCpnTOtzTYz5ooKnIXWHk+JX0SJy2oO+kfZ/TsAGbhub4kzBa25xjCl3Kh5wfTapfSfaxviuy4eB
s4n+qtT3l0/r1H1+vI3Tnx9FKSTo0rFUpm0k6ktO8l3E83D0NVhG/dRDy1Fp1onyeFnonOIzrqPF
hYspukmoFlcglcxKM1ei5f9LCAtwTvRwBJ23zB9EyXcVLnNnEzMzms62ovNVmGCWEPniQC9MSXQI
3trl3IzW6csLTIOqgK6GiWHl6wlVNZhyU81A9922fwqXlSun9vBzGiVOd7rNvylXETH7n7rbEVOw
plJNMM+/cyrGxEja7x/BGHUs1Q1MGbd08JADCUv6cwqc4KUS2e3H7Qmc7NtccAk/Y+cndeVIMmPn
kciDjLmBZN94rOi7+Deqo5iI+FwZY9pA38YsSovtLdMfJSlMQ3dCfQ7w+7QjPpLCGDStQ7BaBh8x
lrqSFtyVcgMS6wrksBLQDf0RoVXlXtb/k4qDWV6gbWkTNxs7RgPo4TYweI4/ZD9zzA+Pdnwn79XQ
CmoTDAN2tuV33F7cKJXJATigskeHuLknzZjhqSYWYHB9/gxmg2u5I2GWIns5URsUz01iI37mLH1j
bCdquEldMwAnXKdOYc0ymk3GwUZ+x8KZfdfUoWlpBuHareBOk0TEap7RHmSKtrjOrTn6kpPxyjRj
No1QA3/FYIzVEOtsqICyexACW9mpHu8oi7o0U2ryu/A1AlQQZmSbgzzToXuqoRWb/CmXsc+81qU8
7NX2gHmHFCCCyylJXIEE06wKS3ppbGBk4XDBayLP8cTMrpmx0E4oFbz64GgnJgkU453+kAvoihJv
yaZ3psdDIzj++2XtPlWq/rJiRq3ELkz8pMWK0QHlSkDkA9B0tMmWog1wrqthLpKaFOW7In1uMKNI
EUZ/gPmUd0gT9/ZEqOg/oy80vEV/yN7YD3bqdIC4Ls1gNhg9dcscHy1zQ0uxplK1VtoDSVZafVdg
jiGcYyH7KLpcWh5zI9MxFyWu09qDui+WCka6q0cEpJJuYr7qWsYzG+x8gQnAG7Jqn2dO8qSNTkw8
KNOIMrDPvl5woFnpNLHOkegFVzL3ARyhXgseh8cYLpVZXMWTvlg9ksdsaDaSSuwkJGY6q1iSG8nG
fOFae+kdWOe2sJr13CP+tHUeSWR2NyAxulaUbJJIHkQLlRswK3JXvlvboPtCq7l4mMePPKk3v4WC
6vTrtiYGJ3FNxg/oxxZAq/5EjJ2WH2bO7tTt/LmXAjvCK+mREDQKzk64NZCdmXiG7NYMluJdagbX
ihWv5ubUThv+0brEr+uSwBLZtBVElo64mvxrW1sUFLXlctwGuSnNqedJywde+TRsqOI/GPeGKmKf
h1Ew9YqMP/5ke2h9S7W1rZ/jBdp/ZCzlzETQYMy0tJ5Z66dsxskZ/Nh0YeUPU+znRosUuytdBXc8
JkQDUC/OHOb0tW9O4GiljCGiYj95AW44TMgxypOAKgUmMTRH2itb/3ZKtIUOh+ziTIT3XSxY4ZBE
wJ2JciPAcL4eaEULjfJ6jUojDDHMLBq2FomI26mZd3mF37X1qyTmXU/HKUciI1NKlffAX4nazLPt
hKF/FcDopkw6NVZlpCqBHJFoCLg4gOURi7P6Pb8rARwRmfWyAFjsXPPz3MqYuCNrgQUv+tjDIHrK
pIeimSEJ+G4EXxc2yT96JvZKSMuxx84pKpDQtMgStDs5xvweJmD9zJiZN5v84bEiargJJkpHHTA0
CkAoGJPLOA09C1ofv3TCXYYXomJElkjuCupykdPXqRWh7eWyany7AYH1oYIgB9KQ7/2e2JY5EslF
VGrPg/wUFKLVpT8NCvgkIi3FZCENSKLJe1m6Dlr03TWtW7atLYmDE1KPM9yWj+eske1AZH8Qs+WV
iL4btS00kFS3NsYbtpGneOCnW8961G/bPS39Yybc+BhyZuxepDHa4eRK+wCHboCSm6hmdS0sAq/S
4egGNwA67mu2nJ4q45x7nUziy1kzwtnb2Mj1TB4gnK9SzNAWnlz7Viwmpqbu6446/ZSzrW7y4Vk0
HnUlnTl3VrGxywg60KuFaesJ24BRtUYOW6AQGdKznKKZE0S9gUowedUDS7q2mllCJPZSZsUxDl3h
Es4f80h+Bhqyv0pTw7dyvg8XjU+S5WWN/gC5Y3bWAOeTCGgXIEV9m/jvVSlQO1GTgNvWOc2VuCI/
eQwR5MBe5awGDf2aBeC9ctleFavcm8vrf7u7NADKSIDRESZmEdA5Tlp37DLqNsq4BtzcGt90t6Pi
V0vV6DDOF5PEIpws/8BYG3xiqPv6bQsUqJdBKYWdWqldapaG2M600XzX8i+/h20y6aRS0un0e2QM
CyWrCYdDwCz9XKPn3LoN5pKRfFVM6jygz8otv5pqm6ENbHd0iKHO/xeYkVnP/+c2g4tKg9cEJgdj
vPwoxwFYJycu+wGnm7rcTW1GwJTHk/NpAhrpZz3T6Z38FMmYLBfHfhiD+Q3+gkYAnRqX6F206/dq
zS9bJ7sD/BrCk/Fa2P6NFmV2vYxaNTQHkL061s/hRvWSxbguAFbZOxMX1d/ooWCksU0oMQn4Ucmx
1KEyO2cA1I5oZw+SO0Fyok/xNgm8lF8GwH+L7FmckElTvhrwpLG/9/lbe4qc6RqgUOpn3htdxY1W
+kZYTQm++cfCdGSsKFkEoRmcoDFBzn81VqISWR1IXT/3xU5s3lGRs2ppVXZoHkqaHZq0rcvO6VtG
fdrYY4GMI4wVvRJkrqyfdYF6VZFbiY4Ccr7jwyXil5KvLX4A9Bb4UcfXMPQdIZirz3/3/F9/AWM4
auR3hhGD7F7VbwdyS7LRHMfIHEEH34bEu7ze737/qzDGZEK9FpQKPUDPKQa3Mi60M41aenx3Wcq3
Ui67q4xxcAWn9hHt6mck+gbAHRhgZ+tNUpqGM3pgOHnltj5wD1BLRkMuBUDpf/yYZ34B21kPHg3q
GwYWOlVKFODsg1YURWTBmjJ9qTfbyT9zimxfPYem7KYOIU/2BiBNvhpPxXOJhnHflu3wqnoAdZya
Q7HMAmC9l3f7lOc9UuGPi+Dogov1kG9FDIo8y8BcGMVd+59Wgdi9ZIJ6rVWU0oiz+jnmXvmyMUMA
LnFkMVExR75qX17NnEV+pE2OliMHWSxxOqSheLwhV5kTrChYBfuHCWbvL0x/fA/8vpjER1rxSJ6S
S3klh/10cU1g0aolrDkH+opbOd3PTRmeurKOz4pxN4IfFGGd00lNAoxRJgilp4rubCg9HckFP/rx
yjhalD7UVUN8UiPmGiVLtBQwPetg8VU0+6+xhHwEqJckMp6FqEnHRRwMgBNMbVNtRId70tYIBGyy
rcFmw5mJE8IYyk0TAW3czJbBG8ZbbvN+ludixsl9eKejxWuckiPYxiUykHc1iE2ivfVzvRynjc7Q
gaariRNsL3NRgRLWaOWifi6byg6HxuzGhxlDOK2YnyKYuzDVcO2pelo/Jw+dgwgDWHvRcqIISexo
Nht5+uL9FMYoJroruBAkwvWzkdSWHAjWWFzxGDEAvhVXWHl5f3lxp4/oUxxz6TW0bbl4WltNN5yy
A223mXf7yzK+JVj/9FufQhiVTEG5Hmop7nZAoDokA84esYo1RbHLWPUe6P6W+lz947R9f4pkLr4Y
zkSXJIis7CoyxcGMfVNy4VMW4a26bFcguL3hM0t3yfKvDHKeyB5Mzuy3fJZuYmxGKSY81BKJnwaD
BiCRIp6+THmzROmFt5tN44puDHb5OfZLcUaDWHxBNP5lHZksonVRfgHoPqeZ6S1dY8hj74PTG+Cl
ruEQUM0jHev4yOEpD+UuTJx4iytl+Qs3479+9P8dvJPrP11P/e//wT//IMVQRUFImX/89654z29p
9f5Ot6/F/0x/9ff/9d9f/xF/89eX7Vf6+uUfnJxGdNg379VwAzrwlH7IxG+Y/p9/9Q//8f7xlbuh
eP/XHz9Ik9Ppa0FE8j9+/dHy7V9/oA3gSMWn7//6w6vXDH9vQfKE5AHem39+7fdfeX+tKf62IP9T
Rl4YiH7wSoY4+b3u/c8/kf4JsDrAuYJzRTHA9PbHP3JS0fBff4jiPxUF8LJIOakSeilleKGaNL/+
CGiiGKUygNan4bPCH/+39C/b/3kc/8ib7JpEuL/+9cdXh8mJwjRlI8gSY4R8EGZIHbf8Oqs1Kw0U
00gejzbhl6TjL3/1JZ9fZnxIO9Sg5hY7fi3EeNWq3I2ayM7QzXl6pq74+X3GJbYaHbQkqfl18Nqo
ZvvWtXbz0txXB2XLR2YSA+/FSjWLf5wbM//qRD4FMg5fB1WM2IQNvy6D0Skr8Dcbb7LR20q2H7kN
J+Rm1L5f3rtzp8JcX7mE8TZ/hCguuKL1tYb5u8sfnjbnMxz4XAMTK5JGHMUI1bU1bWrQFgOrRtn7
rWByWb+8LIFx758ipnvz6HqPJL1Fbxd+e/bQb+guB3QScJoewV2XXKeL4kWlZg4WqLfL4pg01qc4
Jo/CxZE/AHBFWKtNtklG1cNI46rTyEJJ2l0DtnSl7y2pDxZY+XNQG1hxsRHj+iaPGkvU5WVcZ7cx
eg0KCi8clBgYLxaXf9vXx8fnT2MqFqRQ9FYjPL/ulfhp8HmTQlE5aTRltfCGQJ8Rc0ZZ2A5LIcUU
qk+w4WH4Io+PfD5zkue+y7iGIOeqOq3hGvwac1btz75++Fv7IjKeIegJ2ml4/OCmkdyYJ5g8eiQY
20kN3gvjmckt7Yyqf+BrHelhQImokXTk14r0rkvjllLR5Olg9clWD2MMc2raKhk4R2s6y+gkSyDp
iqC7OBCa+yxBPwLoJAId3SgDb4cCMg9jvWzyAt3H404rESl0xGma1ssCzonkfBv7na3rSWD6HToq
AJPTiuCz4W9A7A09S82+iDcV5hikNrXD6qEfHnWUKWjarUhyX9cvBY1tpQXAMJ/vGo6Ycd/Z1Nfs
pOmvuh5DHTkaqhrJ6f3WEwLqaEnlEVpag7/uJM6rsY+NQLapAPLsHVLUNlc+E5E3+yry4uhHFmcm
1TUb+UGTYnbZeAQrsEmlaiasO+Pu2Qw5MP4UoEHH/DoZ79X8fvQ3VTSjLwwk2m9D+mjCPzrKOG6r
rElhSGqZmBl6zo02/CnUohNr70pLrbJBa1sJ026Q05RDqxHB1ZorTsDTZZQonpi9KhKCPS3Y0KI0
FUVe5Im4bjSgyGTSjd9jeFiobDQBOZc1/MxVwXKh5HVQNkUFDW/bwjHaVYbwVo15Mw8Ci1RP46hj
/nNuFuEDR/SEU//o8DraHphpPwL7hF9Luv84xIIb+rXJxS8+LyFPxS2H9F2ItXXWKLuh6q7aLLP6
TFliaGAtRdT2g8BsaWClDf/IkfylNN6a4D4OiKVJKhDhWmAuTGUV2Wqj0SKibsXxypBKU5OR01As
lTZLYMehwFcDLzMwqxYdPirmAaK7IJEx6E08sR8tdNBZAX/bCQ++jiazGk0jQm1mGFu6vOfn3BVz
EfggAusa4HytxQbk8WMP7Avv8peZR/Sn/rGOXEjRZssJ/BpMwdagN5aEkMaQ37j4mRh2XBQAH7yV
yxs6XAXxk1CvABXtGJxvis0ABBqAiuo/xgTZPBpbTdkt42gfZ5VFRsHORTo3r3hmA9h3tUpiqQSG
zLBGvLwIZLqNuR+XN+DMRfbRu3ekYEYUN36Ri7C/bKWTxsm1bSJHJtFXkhrNFHXP+A82JVJ0QRwZ
HW4byu2i6E32d6qRz0Q952LFj4L80QKSImuB2w3dqNx82S6lRbyTr6UbzM07sZN7kTs8zjXkntur
aX1Hooq0yONCgKiE462Yq4Fdm1oqHzpCjczx3CP63G5NOnAkRU3zuhXQbLum/aPMvXPNDXzZ5cNm
Hqu/tf0jA3j0baJ26kiCAcHnusNI6Ghj0AfzL5EXWQWqYVMnS+Z267nH+fSUORWTsgnS0ih1jW97
rEUExanMeblPHXVI7Up9EPp+W6HvVUpeKvIk9W4bxHaUGls/eYgSavWRDy7u2hbkFLDbpdX4oDYp
QX7QKmtF9a1UR19KDPbdXFyQ0TA7X7MiIq0Ceq1nzU7O7ni0J9SgYeFLW882qBiZEqc5EeyXd+VO
NYt+mLkUPrz/CT/9LQndan02AAtiHW/8rYFCTXwL4eidoQiPuZ/oTAT50m23URdAfUn1jcYtSrKo
fVuPLUySJofLB8ykBD4PmHFnaoH0I8iKseG27qXX2Y3hjstknS2kRY98QACU+dqbCKjQso10hLjp
dqFmCei+3/OL1OPcy7/jTIDGT5fnkZ4VoZ9msqCOeHoCcKNLXLTdrIXiwKfq37sSeCaCLek4cqKf
4BoOPS1btsHt5V9+xsb56X8/+uVNFiG5XiAeSSIR6mKHypOcSsBAx8gMGWec1hl3zk/bdiRElglV
otgf12nwo63X1ZjN7Mo5b8hW8Yq4KjoxQ7xQ2LWTXE1jbugzBIQTdQzv12zAzBmf8VNTAuV4EV0f
Cprmi+NarScGWc0WE20tyveXz0E+t0fS189LilLVUoQ9KuyYmGphaeYAakINKb1k7a/6jeBGr9pt
CJzeTeGC0XmVWdXiWkZ6W1mJbusEy/RB/aGtckcBTzdKmRtjr63KOxVkXak1h5Zxbhcmz3d0lEHC
+4RPjBEvqcRsSjwAfUylYRDj8jacU0cm8uF5OZCrocJLB1DIWnLX89dK1JlSOYKt7u2yjHM7zfiM
aJCyRusho2ifOsAsBOosoNm0C9/domQwfiAiKUCdG/iByk6u6LLZlrhp2lV6g1mV9dy1fCYtAVDR
r2cQjm1G9QxSwCFmipZgGlc304XW2ARdCNxmDsLjrCDGORQUz7rSUEZcnuo+vS5XhtujRwqoKPvR
qXf0fo7S5fSRoHvn64p6owr6KsWK1DI2K+O6Vme6+U6rq2RM//uRunJiUSjN9OEg2GXdKqi3RXZz
WY3O3IFgVPz67bQZgIPUYXdUDzR8HvHCXYp0tIFGiWotePEVHttOCvLSBLxPiRtuu/XfPhnGW4hG
HXPgOh/X4h4jF9vaU9btWrb7VXIHHClQuMyBQ5/VAdbgs9EIaIFVih7dtHeGmwE1BLPoLr0K13gt
ubNNIKdfmhLbRoRZoroqS0jqMbfSbVVrcFq32kwNyEAfdJKl5CXX7c14H67m9vGc3jGuICkRp4ME
Avd2sO+ll7J7v6wbZ9SO7QSjSYFytQEv2aUruQNTabFLgRx3+eNM/fr/gh70y3xVPL7vShloZSPa
9jHktClu6/tgK9vZRnbzPZIC3FxT9mlvDF7lr4LSIBz9tJXHNbJmQO3qbvwHY13e68t80f/Mr7jU
zH4I22obb+fwds7ogM44ghDDu7lGsXGkTIEdh/LROJoNkO8qpbZ6HxOA9Wj1uTYTP5w5fxYyK6Ch
H8UE4lRgK/QPSTh3j33MXJ64CXTGORRtXbZjXeCdbVI7M986k+BfhlmaBwHUpLX5jrwJYpUe/5mb
j60JBEhTt1UELoB3NwH6irJhjV69t9RKTIBi/13lYTxHFkYJ/i2Na+kW7SPjkqzwPnA0p35Sn9qb
4l6cK1Se21vGcTRcETelDEHdqneHbXxbUbNaJ2joUhegmLpJrTm6lY/s0KnNZqIGaRRKTkrgDUsH
wM3X0mZXrrRF7KrXyk2NHdVWhhdjDC26BUaeWdw3i8uWeOb5AbqzrwbS0UxoxtLo1w/rwUJ+1Xp4
yHDML5kTmRhdcDPLcCILgIVmYz/fo45jpfgBs45gEnNi3RoTbuhhTvSSYItH45XTkPoio0urzurT
CLj6T1zkyTw6qen15eWe8Woa43cSoRL8ttJgLco6G5Z+fy3Mjdec+zTjabKyw0hEAU8TB0gt+JIj
DmtQ08+E7h/P0lMbxbiVJPONlA8Qu2OM0Tocxg8257Jordicx945o/AsmnIMzvEi13AaJHB71Z6d
2z33XcaVUOD45H6vj2vAeAITbBOFL5fP89yHGVcwYCpAQCSJDxfXebb06Uza5dxhMpZfSU0WayEO
Mw/XaQOkr9ypy7kB43MfZ2y9koNaMib/BTBdU8wCZHL3JMlnLoSPDOMpTWEsGt08XQDaPEQEfruK
FdUKjdTiskVDG1NIBMdQ7o3AAA9aYIJfwhw0tAMLN6ng9dwyDRJrNCKvEVYRaH0vH9KZG5HlsQBz
BeGkCj+oMUDb8xOsfWYRioshyNDjl1uEf6TS7OVwThhj4e00EQIcSVBJmJmw4qIXiRrmqIOseHpm
ZEAGV7PnFNHAxFSTCyvJ000kuuzLSz1ztCrjBPq2UsIixVKjbOWnh6B5qri3v/dpxgHQGsXVZlJJ
KgmWTzM3S28iTpw5o3MXEDsxl2qqVNWV2K9FjHRwbW+ObeiQAUi46EQtBcWpEf3xUwKPfxSHZs0D
PxDwtk4hRXYHWGEMhJnAkHOJEF2RnLPTGEU5Tl3K4RzD9hlbZyl4RlWo1Qygj2sAvptKvOyHuVDn
nMmwqHv9qJUpX+HTxClsaoPv1qlutQXALL3U9MIFvxFwA2d2sY1m/Pl0aieMVGUcjDwSv26SSeKw
U4e7mFOQMFkodG5JH+XbUwIYJ1PG1ZADghSxC3Q9kvdKTey+WsQqJtt03+RCsJpKyYHLY7MFOl2m
/My1OwHjFSjSR5lh0+5Vb+VlElxFQFsaM0ek1E5kcBOodFny2jZsD5X8eFm3z+0G47IqPq6NGijm
60EpAD9/l2dvGcCcZUGaiRnP6I7ChBmoWTZlLfHDWgAjUE9fZ+lfzuTnJYXxN6miFGHE58O6sVCa
c/vNNEwf2r0FNFK7ch43kgXwgL93LbFzI6NAkmAokCvW2tZq27eQPvhNP+O7zrkAhfEwUVr0Qh/j
FEqnAflLAQoR39NXxXUC+Bwdzajqk/5krBpgU/nm63xb5bnDmZzpUYZDEpSxqhphXPOiaMW6Yuni
7KTgpO4nzECZZB59u0wz9FmVBMfj+B4GOa2Jy8Y3rwpvto34nAgmBkFnK1erqTJtW2/z9+I9yt0O
b9e3wr0xczTnoj+FcRcc2iEG4MdOMkabe6z3cLzO6Iz347yMSWNPbRXjMYw4oW1S+v26xVWJwk3s
cDxKARlnNj6AIdq9DNJW8Ny6zVqNKwzVEFek13MDzWduThZeslCKgFYUHQstnBT33ObU0atxcdm/
nEsBsaSfTVxEStj1cDBe7/a2BBJpH6fUOqvXBCCuc9PR5/IaMuMN2gFvAJJDzuQNdhwAYxFPeTnw
+Crkr2fFnHk1yWyY4dMAKjEtx8ptIMV7mvXBpDur1GdOQ2ZcQcdzUVHJ0Lc8vO4V8aVUX/22frp8
GmdaJEA29dUowaDyy+D9mlil/syVySYK9uAIMYM62JMS7aWlFVRXuKHMxogB7vPeJakZg1vax8iR
EeVOIKDH5w5sclaZbyPxruj3o3GvpZ1JhbsBuBcYMTE1Plr3ce9MtEGZni+RcdoF0VLVF424SsNh
UQfclqt8d9A0tAWEgM2foP9XQytbXH2f4bLwMfNT8/uKn1k8A7HzO/X1UT058khU0bJKBwYaVGTw
KpfaoPgDVQjxUFm0SztZ6qCtAQ0aKh6Xt5tBTv6UyDgozYiicgh41BLlbKVqt0EI0nSlcdPmB/FL
NwtTtDq9BLMF/jP+/KO0fLTCsOepn5fIZeick+cLeZhL5p0JE1jsriTq+Fw2OCR+MDYpubUlrUcz
WKGF7H85u67dyHFt+0UClMMrlSpXuWyXw4vgKIqKVKT09XepD+5Bj47LBQwGPY3paStQ5Obm3it4
GQQ59G2Ok9r67sawzWv2h3i41CKzHJHGkYG7lT73R/BCcOguQ+ssv0TBbgc4CRlWdM/ff7/dlRWn
LTIUKWfKmM3TolBqYo54txLN79sSqfNO8cPbLKHFWj7Fpq3hbWpv8DWPeXxPj/ZaP+Vhvpd8x7VC
uBH4eZDt7TP9QkZ/i1w8B6Wf7rwIVqZeFXCrmMRWmTVYObQMa9kd4M6jfBvwq/h9+K4tK20RsZys
1XBqQUV5/la9p7sOBIbSVQPN0JkRxUGEFyHbVu6tYv+1D7YIYtySm77WMaDKdLIAVJBBi3b6W27V
C3WK/y5abZG4pAA25WaK9zHvhCd2qAa+V8d+9dF53bo5jfdiX7i3ev9/LvrTJ1pEiCirgC9tu3Fr
sbcsKXemvoHJlReND7b5OJV64OSwfag7wpzWHVtzz22YDBnmOqGUlAb6GnkX5jTdcuhfa+kYtCLx
TCe/U4EDz+sPmsEVtvgSYmUUB0v1lagiU2F6fSu7EBHxdMZvBbtr0U5bpEp6r/S2qqG6kjemN8WD
bxngAFWy12evDG6rDf/s1DhUx8y1xixQoU5MIRsQObtxnMjYlesSvGFHe0/VZE2H1NOqOihLJHfK
W1Mf4hTGxq2vypObW4bfsoEIc91JsTcULKR163a4Mu8fuHxy0sw3+L1sQl0n+9T6hNSDfBajEihx
dRcrMH/JlEDOLUKB9TclM+CRClR+78oJP2lpTTJZ95r0ZUi2atzB9sRn9WcqRi+FsKoxHKvoScpO
PUa3wcmxdBgxW4j/Fi+KBL20dlcUG7ihEhV6z32/MxKAMNsz/NhIp8HXxgL8kcOvKQZYInucjJNV
okZixwcGdcwqd0hBj9Fou3kMhopsHDr7ksQHzElY36Y+jGd8rYNXSeFmWeLmdruymekKU/KnWHUr
zjzYEbqOcumpfQKXws0U69+dg7RFqjpRU0n4XAqwm11v7ZP2udFXvweSK/WjpbANAPncGHNEqz7V
SarIOJYPQV7tyyFyx5p6tMo3AwQUf7/blSCyRItHWlqChDGKbVG85Gxv5COxhpffr31lt/xT8f9r
G7aVpJr6Eos6SgSJS9mzy4cR5mvmcMv14dodFpG96Xo57eY9pZmODX810/WQvGW3igILVe//hsAl
ZlwtWgkMI4RAAw2o0YV5JpEIR8eJ/VHDMHwlnCWgZXQjEpBdB3SYbgsdXTsNLyHUSpZkWlrh7nQH
YzWciOdjgwRZIAfNpmrLPSN8GT3NRU9kPgpLN6b21bdeBP5BUzso7KDOhzgDim285edkBQFI8mG5
6rol/XzHyEXc9cyg9GBYdZPfeGWn/h+gdFXVSlHH4xaVRk84uWdyDDwoeIU4szFPbu3VV44vf4b8
r5lZS12vo7gEoFD7PMQvMj9Fg0zQ6EF6APFDKJhn2SXpvn9fB9fW2CJYgGzbocqFCk1ehFYHDVa9
DID8u5UmXhu0Re2qGzlMs2gzbp2VGs5aihlUWoxDsapW8U4LZwJhdEiftIff3+ZKVrrEFStppo10
7tfJSXWAjdKqTXBcAGYvSpsV1WJ3lG/J7fyJeT+kBUuksVkmbZ+pCLOWtrOx70kOqK7yqeCSq05t
UDnvw7CzE9BRoQGB3Qp7HaDJ0AYGGjlJXGMMUjhXF0MVyIPjG32OXejT6qO9BDpAoUNDAptv05kQ
VgB/PN0NRRP8PkpXSAran3LdX1NMmKLQbGBVt5b5YQhIjwvwp3PV7SbbLei73WHHHyzCKur2472a
H83qU7JjV1ijy3JwUyZYRaYc3puwHGuEV3V+Di62LN2L7GDKqwiUkt8fdV7XPw3yHFz/flIh2bXT
orGnQ4BFItpN5PCcvP104UWCOulRXCJHm88v6ibaIIT49TbZdR5MxNzK1W90ya9smH9KLn89P0CR
dmYNqN5VFVTyd0L27cRNpkAoK8gjReX63w3TIkVNjJhSYWAuTtGa13BZQYbz+5WvZb9LyHNc1kk9
SHgDS3o16zergGc8yinOK1xrrfJObYMmAhXT+rCjy6jCVCtOwpL1mwKUC5Hkh6JvDlRBG8SiLgPV
gkbdsy69RY3pTlnjsyhyHTs7lnlgRBzMIcfV1Q1lF2aMpENu9ftrXJtHizDX6rB+GyV52joyiiZR
gD7M7xe+QrjQ/mTaf33hKPv/8ak8OUS9AsfHdNNulYM4VzmZDrMDZ+5RbMNFqB8kwD+1Yx3YoIz/
/gBXAvgSmmxThUndnO112XfUDF5UrePu9Pu1r4zaEpQcteD6Uj6HOPujKE/SreRL+WPm/MPykxfJ
0dTKtJscHOhrRSVqDceV+pwOr7lypBkEeiC1MJXvRR100LaITln1emeQSN5o9uNYbLrkkEG/NX7V
+AgCFXOZQ3r8Zk1yqKoygftkPH5nQ0eK/C2DQBdITgCbvgjIrxa1a6TwlgzZrKzplKR1SjexISds
ul3txt9lv03qBzPGUS3qfamCcny2F+NXJO1sZ0PrO8VAI8ZTKuSj26rYy9M+M7bt+NXWq0oPFOnF
TO+T6SQ1TRLUwzO3k3WclhdH4ScpTo+DDrp6nrqm6QRKu8shWmaldwZSl4ZtRh6oD7X5Mg5Hxp7G
btYacNi9Yb+29a42vbh/kh8QUHDSqV3oLAX2iDqtA4nXaG1TYBOxQNtzEsPcOToYYj+xrQ7Ytwho
dzQbLzf3TJhuq9keVJNI04NJFbkNCvLxe2UUhIJXmrQPQ7vVFTJwP6lOGMSx2vHhPHU4XMcnubif
ChhBrmXpkBarON9V/Djy+4Svs2xnUsmDYCQRdiDYWkXplfkMkE9nOKZqTKb6MdW3lfZZ4GScsd1U
3A8993jl6TMjsfmktp/CsFa3XUNYB4spz6NSvFLzieLY10h3eH+9+/x9cl/LYZeo9T7WBl7KiGx0
JwIU9VGPjgDQclzIfjlnbMn+7J2rwlQs9Ww/eepuOWRdW1aLvUfPcfgvBW48qJvU2U/xjdPZtbam
PN/wr1gEObiIxlRM2x50LQcpQ8LgzDt5HHUlDRv0MD4M04rxe2Uie23awZ1GMj6UCcg0eU3LS4yK
kyzXB1qAdGS9ZkpzmSTuSrVNeBnqWn1jU7k2AIvtKpLboYKbE6oQoidGDCfYG6e6axdelDf4lGiM
gWK4HSXYg4w5gQPojbz8CnsbXt3/HNyEQzeshvncVlrBoxS47Ia8z/gvQPq2CTB+NWqes6zQQD5v
VdGu1bmWise2WRS6VaFcA/qr5zwrPflPqgJrsYDvrI0dwKFzc+u8/acR879RWV3C29PMLP6DN4uB
ysRM8svhtTbCxMH3zye3Kt4r/ZRATqxOjxgPlEG4V0anEvUjs4IQD/2O5P0oUuBhweCdUEgfP6rx
IBjK6APkLympmvuq2kvNwVGpO05lkIB53GepN2bTbqrztaxSz7IPqZBcuE2Gg/7ewUSzOU16ANqV
FR8N7UAThNxbMgM/TxkInvzzszqmNCp5NGML+VmnWxRPbk2YeTb/NJqLPY71Qkn1GLN8ni4zkL+A
5yiDcgx41+h8zahBcOzDPqxcuolcDY22WyyOay+1SJs1w9SkfM5uJ/mjpCezVG6s3J8PWOoSbz/a
WSV1UjRutY/ReOpK17CHMH5QuBFYNwHQP6c0YOv+85MUnYjloRlRObGxP8/mPsVTj0jxe9y/UgxX
l44GtKAa/IN1AdojJzW1tjockmG7TL0YN+H2FypzoVS2yD9hNWDUGsnTzLMYdDpqqTy1lUrGWHrt
oGBPInCxf3+sayO7CF0TSDc5GGDj1raYC2fuk/akTEjlsIGyap3e/36XP2n7T5NyEcXiIUrhKDig
0wHovRa0x/qYhC00U82gO+Y3WBlXOr3qUpk0ttWk0mAMvS12wMNs5j4DUg70GVCUCaT1LZOKKzEZ
pnb/nCkJ3LhHlgJRpj03BwvafBp+xXfZMf9ih/yEpGcl9vKq2ltr57bJ75X5ucTnl1pucqnE23G/
3VnBzALqIcCGkwtRXHWVbfICQoS/f7A/7bsfPtgSow8Z5q6iHV7RrD+jvnId89EWOhRjdqnVE9N5
ccq1w1D2Q91Bp3c2NT0z/bLF2UDBe+Lo0crQSaqLXSweVTi1xIDei32ptq7TjGFmP+tt70MnQpI4
TtiJPxSHtnia1MNUnqjlwxCxU8IRfNQmfWDD21jehB1cG8ZFkGJqJmu8wjA2m8ZH8SHMN9lRPKUu
JPp8HMNDfWXcKsZeAbGpSyZAMwo2JdMMs3QB38HNsnvrvfuanpDw7dOTCO0t3bBX7YWGt/Rzf659
QZ/ln5OT9hpTWkVDaS0FR5aj6z6iF2HFCRBnNhy86efvU+TaOC6yqXjQxs5uKWCVzuB1Y+HqyXth
X36/+BUGJvya/vkWZTMZcmXhK/VBvx4P5SbfCFTvnFBz2dZejavkeHM5X4mBS+EvqYziqbRxL9md
vHwlPQ0hUPbu/E/jTrDYASgVS+wxDwrfXCVeEuSQ8McvFHylG3H42mguKpZC07p4snp0LquXGoqi
k9BIfKt+PX/6HxbzEtCvlWplynGH/kmb76nm+LZ1i4N75bmX4H0DzUXHUPHcpvZSTGBBgLhj32og
X+HCqdYil9GMQreb+epzLiOCKRj9higQYsTpwAe+BmChAbJwc9+//tNryG62kq+N2SJMqJUetzyZ
DzU8RdsucWuL+jcm95UJt4T0J1FpiEHFhKsD7je+7FNXQN3SRieh8WxyMDCx4NJ+w1ThSkBYKj1a
Mg4nVgncUBv06CUWUNJDp1i5hZy/NlCLOCCcMZPh+otTVffewzAovoUsufbcixAwSXXtcLXDQRlG
OkDG+kC+htm2d1HNI99ou+4j375pcXwtP7MWKYo9CVS/5XS+XbUznsGM9gp0tUC09dWgWdek9+UA
RWj0s25Mg/nKPy3LxZofLcgMaBabEWMNeYgJkDn47I/DbejbfKUf7vC/KH9oJU8m7nB5lchRkF1F
GPn+/fHnZOena8+T+69T/wAFvynTcW0ZPcCYfL0cHm+ho/4gQX+69mLdR00h2RWULbaDUbkxGxti
KuzNVjq3Np2L3u2b5A41B9+GcV5ZRaRogAUyI2LbpwoygqQxy3BkdxS+ITa0q/K9Q1/F+Ca4l/Nx
awJBb4jcr0ZnIoMl+ZWCDEXvN0YOPHY5QYtdSWjppgM40OU9LO9WXamsTAZl+HQKtKE99lkAnYpV
XI9Q7hs1Upvd2oxRA81RwCtQvJq0kKZqIKjxoIP4QXhUmKtSuzVCfyr5P43QIjwpXSNyNmD0n1/f
H2L/62m3oeQ+Bm7y9697LZdecg9K2ZE16iSYOs+vCTmHYbh7/P78/eJX4t+SNaA3lcO7ngLaMjne
CDul7JkP1KfZu158TlP4+12uxI8lgcBoI40PHKyTomrCaiqCUgJwhKErZ56z8fn3m1wdp0WUSgAs
1QXDh9iiZkoaMmGsJoSoTeHeGK0rcHawp/650lIlMvV0Bn6WhgyniTwwk3UPjn7mSb7CVoYJ1/Aa
sm04VwrshXOE+pcn+qVsv9TI8KmRJTRStdaPnXPFbrlmX0kcluh/3g21kEF236bRvS1sohsNyaCo
deOzzMP/w/pYUgAA3FOF0uHBTSWEhYLYWuWR3icP6nQwx+A7d8J/mbkt8f+qNY00FjE4htarKFDn
NHBwEdGtqu0f2MlPb7JY6XnEm6FIMMEqrw/UkK7x7zkzJTrgjwO0PCCWh7qO7rWbGmx2yOMFyJHJ
WxpUeMdbWu1Xor0xf8a/or00lgKOK+ioR3aENofsJfDtFWCrATk2YPKZJgsaqGLf+HzXZsecbPx1
u7grJ7NvgA9QtY06jCTTKLGkR0my3AkUtTyvCc+K0KhqjyXCr1rZk6PeLdgljbwbzzAnMD8N/CKx
0cxyGJoEEbD1nt+PD+fTi00e728sau3aGy7iRs2EyJ0KMbAqotCIUYRTLlRjB614lp0vUY5u2kLI
WqFuoRt+BeB0NkVEZEfJgJ2Dvpno4Dkt9GLB3tSUiw7XtFxZS8NHwc6p6F8cGpHUMbeR0r8P/Vva
3AOLIIOYnQw+/LsI6+x/WXYxFvGJ5dpYaEaNcohyMtR7xl/goOXVkPIcRrav6ZdU7/NGces+7LR1
op5//0BX4vuSncCoASo8Q4ae032H462BBVDdZ852sP/tLvgHLf/XPBxhqtViIkDdi9Se8Cby9fWB
JOrx/u73d5jn8w9zbMlNqGvWZJlmiy1zIpT3zq10o0F8rfKwpCOU8ZRY0fDnyef0knnIZbA5IaFF
MdgkhZ+RA84Y/riNg9/f5cqMXvITOKSbGaAaKAjAd0gu3oR4LP+d8oWqL8KPE3dJVWhzcm6cmfbI
xKPJb6QJ1x57EWqaKpVZm03QclGO6tR5tnWui/hWELkySfVFEGnyehgNFbsDuhOoxLNgWtkzvDv8
eHmECeA6PkqnW0W7a2+yDClwzK16BR+g7Tcae2izNVcff/+21+oxS5h/nWR1C71gtKESyZcHjdCC
E02+1NC2mIrerTtBtATyUoke2Mqnw3U3L8qN2nf7Uplu7OrXVsviwMTsWGmZiROhbD9L5SVv7n9/
uyvXXeL8EzlRnFjBy6nVpdDWNF/9fl2Uq+Zd+ocFvoT464Ne5FlZAAGC9Vd7XR4OJumgLb9ToMia
EvESn3kbcOOgw8GsJ1VK4D/RCNIMxOz9sgli+6QxTwVciq4kCms1X++8THsreZjtklU57Hm6MW3P
AqTeCTvbjZjbxmGaBE5Ceh1/iNMJAexA+TBiN4LtCfM76lqmK9HPWtm20SftifRus23DvE4n6iNT
CVUDZ9zlzgODhsc3N2C8AfEEH1gZmhL1jn3W+mPp14MvjoPyXKGIgdy6Dc1vDigWYGYQFjTWGjuy
JNAhlpfbpJES0ja12x2GdpfZbi/h7QjHTgQTaWChT8wAdBSteGUdn0R3KiJSdQcUqupqk5l+p9Xh
VHahNAWcqSv+oNWecxdr8koXUMVSyl1/Gb8trQ+sbyDZ1OfWGQLpA+3natxl5tmMCywHpC6uMY1r
pf6wnJ5o5a6CDFi5s7577nMWZmzDTkMMuJnb2N60ts4QqOH8ZJgfMn4sV/0acrCQLH3gMcmgCCed
7UILC+OtOql3Xci4jwVRP7ByheTINID7dieVTDKpKhI1rxoLUiTucEeH6SqubN53zacNGe7Iw88x
wDeA8SRAOORnPNhwQHOLAgqQuf0DxDIFAO9Qy22ATF7nsa8OJM8gVPs1DI7nWM8CyzJVdzFKO5MR
Kt9ptYkB9oLMWWB8KiUkDVz1vQnknZ661h2z3GLl7BROnMIfIGeo7icY2fV3A39NB0gr7EZ61zdh
3a6kGtKQsMP2eOElMN6WVsNdM5L8HAd9+zzFfkZDCAjQlxiY85pM1JtKbzgXW+eJ20cGb3Y8AQ+L
3NefxWtP3Vryh5PRHmxI7wJCr3LM9VU2eFaxVhzP0o8ANWqGz3XPeIoolKX5QR/9KQ8sh5TvCcjT
kz/iLJSuhrNDiapAqgoncbVf2yJoYXsIpyIOY+AMiFwHDpRuW65NsRLOKm4uBWZQumnw0mfAHJv6
I8q9LiUQZHB2bUTK8jMtN6NMuk0CELU3FpcUrbGWGNIlivZCeGWxt/VjBZ/cKCac3TU43tseg1h6
TlgaFuWOpl6vkN6+oEZhPKEjQp9NiKjxcMw99tFg8seuBDoqrOyoO5T4QSweokTH+K7uXNp4Fd+P
HLV6T2DmGGfHIk4bArOC/5TisxEA7AKDV4WFleLFcQBZZvMte06hpWqtBwvLb6V+l1CZOOU9JXaK
0SDxk/MOaEJcu5bhgsMUOffm5AsYcDJ8hJ3RPDSZj+mqQkjosxzWEb51RpznSVtzTuRuX88P7OIG
9LlXPqtmNYkwutRJII0Y/kbZ5F/Z2kpC2XLRfUs/Z+bgeIdPwaMvrBajDVvd5Rp0TO4lFUZ+Xq08
JuOmSUPEp2hl0y8TAsgl/RSQ8mwgamCQBF36JFDLjlRYa4k7AN1DA0k+6M1rAYx559fGPlZDEOah
U2M3Ic9dDhaGgwbxgfcu1Agwh4buWDWuBN4H/o5CoKEBw+huxoyXgCwSNdERidfTtG56YvWeraRu
w3ZCvYNEoCGty/xOsyG5dWyGbcn8nq3Tu/iD2a6NOpRGdLjRSqGxs/oAj1F1GxZ7Wr02EOyzdY+K
3tbWXBvgBe6qGlC54I8QY1yN7KCnITM/o2rEKWrbA5wImggKmvyphlgjAkHznGle9yhyRCDXitBk
gbDgSrOgMB3IEB6yifkGuXQEGvnLHGH7xGoy/9xT/9ldcmBLJyit+3gu5yjvnWzPFX9q3WK8WNoK
tBr2bm3jEJXOPmg14N0Igp5UPMpQhvzWLa8+dujpwA5wpUuk/xgsnw5uDVh9uUnf6LHEzE5XDsAW
woW7aJFudCvMWTjWx4m5vfmawY+7IJPqTatIdcdHDs7ycG/V51xsEpgp6V9mChhOmxF7PHHnsQfo
XNumZ2kHrfsH6JO4+Iup6VrzLokUdnzOAR5Tq7cp21UG0Bu7uvaNs33XP9HPUd1ysao/p87FOofS
lzekpifFFRlHwy1aFPwqzHENFqg0BdMHioN158mW5g4GEhis/RYWb9xBeJENP5m3hqYmigZd3bgI
mgwfEw+adYiCZh1mQIt1CeKFKoiqbmvYwPXpl8WTg46OZYJU3jDvJqiw67PBdWZiD37LRKi3idd2
xgoIjWM+eo3scRS1fabfc/PQJh9JeunZzojvo/g+bndJdBflYQcejxX5Y3coy8cqPah2mGdbMW3K
/gHbvT9xeOZ6teO7nXHopX0+dm4c41kRIhpnp0+tNzkHnkEwBHsiKLwCIBlRfNvqy6S8q9GLbYd9
9DJGL0r3neH/WUood6WflP1mzE5p5OfWjlofOsDz1aZUAcSF75V9onLnRXg21UbS5/h5fCxBVhUJ
1MiwrDT5EEHoPytzT7EfUVkPYomvUmzAVvTVALQjoNfaAQdoP0zRPlWrPYW/XpoCEZcW66k7y5qO
Jx3CSZShAz3APswg41CEbZW5pT6sdR37yPsIwzjm8GDqqvsaC6MocNIR74PUrFEB8luMMzZ8qdko
XF7Jog2h1bBuCkDSnNwdbJiOy7U7Zua67r4ivDvImMRKjpnmbJV+aIkF0YPMUtyuQ9zVDdgwwNBX
ftCilLSSRiLJ3DnJydCPlnzKFMQbbAKWZEO5I3dpou8rWzrSRlrZLWDt40OEUlfGsAe1OwPzYMgU
TxLrWlJcyvAikD7Nq89apEgDshCtCNeebM+AUPsIP8UMO24c6V6MxLswwIGSBqIA0FhnRaB0x34A
9KwCnTLpVlX6kSm6qzNzw2uUirhNhhqfKsrdUnuFyRnRspJYXU9ytSN2jG3W4K5W71K8s5O/6cV3
UQ5e36mhZWPGTNq2SP7UYaxM9Zse6SgSE7N70Jpk5XSvtD06xZYVLdFzxWXiPmb2G88rMOzgpVYx
L7OZr9Z2UKWXVC29pLuTdf6UWP3b6FiYPtJeVLEKvKYN2VTEN2wAUd2tmAyH6lh5UQsNIIH4Emtw
ZBJ4/W6vgdJGYyms8iigFIstJXGcBimqvEAd1ROUyvDmHS9cLuimxA+qbe3qnIZmHflS/FTmfNcz
P00PU/OgSa8FvRtSLF4Q/+o8R38A+6ay4XJ9bJy1UO0jKvg+tFbwHS8VJnBWP6r0ieKd++HRbKxw
jCDIEcOhznymWKQqLXwH9FOzl0ikVd5UKAD9piHFxSMdG6ocylo4NQdVAo1q/gPl0fpTMoGrnm27
FUh+sYNaTVw+JtprUUNXHloZMpRwpG/ovsCM8k6RjpZ47arP1tjQdtXl9bpt76r4o4KFTMTuSysO
TGU91a+S8iUsa0vnANjvKxNX6gu0MC4W3SrWvkZrw9Aukjq4ozbAJvrTiTb2dFZxYkVlRZd2lbXJ
+jsJAPsKpsPwq5FZT7Jx+JiA2Y0GKIQLdMpNxRsg2p1utOplZCddxUEC1Okof+86xAiuE0l8i+mg
skuvnPpWkEEavATqaVks1pWGzJAidDl7y2BeziCkNjaPsJonGmJe1H9m8aEGYRIklr6PiWLvG2Ac
ZNggMwWNH7SAy7kKy6LCbdL7ttR9DsBeNqeA+AKjSHZtdxHsnENJO9spLbDKWyoSLPn5W3SIXxFQ
39KlQodUeYObSR7viukymSddPKbSSwnWrPReJnAX2Wb1k6m8cFNBArCvFSWo+csAVbK5uTTyyI8g
Gq5+yTUlXad/NTFd5TRec4ya2kpkMJCnI1s2mbSt27fZC72sddJkkKiSnZWNUTFojgG11rIx7HLg
vSZe+HziR8dOWoKCM0wr6LrV0rA01k5+dLSOyJiCcSKwZrAtO00oDYarWkOQIEymCB3D3K2yznwE
R8DCAnktKUA8o98pfTBH9jHDCh7qQwkBZjiErEpAfRL6nUZb2oFG/DrKzyzZGuMl0/BsSGubmIVx
9ZWzu0HsBc4orHFbocFNaMcZ4vmA8WBwnRo3A3IftU1JGVeehcg1Rp9Mx6nRUEilv1cpKnjQYi7L
TQsXCEcHY3fYq9GT0I8JVCHKNRtAYMmPeqeQEdh9JT1msMIxx40ilYdR6/a5JFalM2zVgXojiLcW
o55STgDGjmjhtpxMFdpxZXOukEx1TRtYOYoxU/reCr4SnW8pHVJiWE5EfJcPA1H1Dwego0ip/MYQ
BL7qFAjUJIE9cQtHC03y1ehtFN9yAZCe+qEqa0dBeqnvIRp50HBm0SEChC7mpm0Az62EW1ela+vh
4LBgaFtXUYTLsi2knUDLhdGdBIaG+cQ1GvRc9qbo00QRIEOaWupYUdXF5JuivHQWXU04i8ior9RN
eRxmbnIrYHFzqCIa9jhC9C0amiqsFivVz8323rYo3GB0LETV5TjNTu2wUjMemFnry8ga900Lfp+m
+DbqDaxFBwu5wkRDVHIdir19TB5pD4EbZ5N2e2PEohkE8uV9Kx6d4eDkq7aBTjCLT1kT460u0OiD
0QDO+UwLcNRLtX6XTHCRZQDLNNIOx+gYBWtrLYnCjbntCzR9AADGgVMLUmn0uK4/d9hHc5Q5JN1E
yjkWMCubudFek1knaVQ9NBui5qTzdG1a7bM+lB6sPVDAS0Ega1yn22mjwKHqY6xCJEfV2EI6y3Lp
cBQ99M+xHXY4I1sFxzmrPzVlvrUwBoBs+hIDtcMUrgwS3CTOIqdhVse4vbLpdWul82kzIcMtjROt
lZNuFKEEQLLcdpu00HHcwTm33vbIQsD8AQqcuxMVHs/ttTChpJsjOULpXa9xzFGZh46zhGjLZrip
JqOIIHtatMoSxW2l5tTZyHy4uU+sAkRuunImjFOnuHZvuw2qbXFh47QJKAySEaYA5MszyCIWG10p
fNFKmyGJLmKgz9YweE2fuXrawaomIwZ2dKW0SFeq6xjYKn1ENAKoGtT/LM7cBiJkadUfS60CSrrF
01Xu1CF+DDCC1ASE0eSLI/HnAckBvLtQj5lImyMYPTca0tQkJ4oy+BDLWFkzC7270LL2c3tbpRJ8
dyGbID1l+BOtbzFxX1REKA434/bSlskmy/oXDdaW4zpTniRJ8w1p44j/4+w8lhvXkjT8RIiAN1sC
BD0lkvIbhKSS4D1wYJ6+P1bMolpTKk3M4kbdvl0hCuAxmfm7Za1m3mQSNznetwGB873lDtF7wjij
y20Sphwvz5x1icOBdWNptIUzHq26vVRTjfazcJ0UZ4NQXgv66TyELOSY/hhjcT3Ux4mjRhvadW8I
j/zQBcPa9awVixD8v578gCibmrVi5B92SFE8W6vrMWDITMHKFDA0SMfHvjcfwxYjcByZg4tRK66V
dYdcj24JDvRs86moV3Z1PQrrNQ5wq75lYtRO1l2ONx968IMW3vBtLcKZA4S30Tb08VroB/RPSnVs
kDrK8kuJ/YeUjCVN8RUL+mXFwM0jHnjocUo19gVTWEnOEMIPPG6DBlsM+0alrlPttQg4M6Z0WfCt
VfN9UVKbtWShD5fMVpdh+d4V84Va7CJjRtmOjjtCOzYlXqNP+hvEe0teyELxi3ETOD22DaNrDJvc
go1l7UUgOAIdV1Wfaydd9o5wHWtwC3SmUTAu7PHTimCrMr2SRPjeqtpeMEuLyAh0SH7qVGlbQ0yc
m2sCWey3UrQ0C/MuoTqIZecmGGZXcQ5JvlcCYyeXdM/dR033FUidJ8zMnTsamlHnyo89xdJQDD7r
WFYVstulYk+St18zaHSCU8NMNe3KdaZlXpBqXlkPLv5T67hTF71h3FjRQ+SQ9q1Ih3bW3ao61vCu
Nd8qjiH2wgxuHWrR+MHQT3P2DDA4TOeyMheRkan7pEq9RDG2w6BfJqEdA5retMxucZxGc9Qt0mt1
PysvTZD+Lv67NDxoqboxTfFkoP5XeyA+aQgXIytSqajTqts6cSCvxPCyr4cGW7av/ESXfMMQJwEn
nk9mXIrUKqe+tYJDGdHBJUulm/bq0LiykrlGLW91IiUWJS25LBX+iOpL3wvTXpoVl8Q4LZrZ8pSB
Rj/FTWE0OfuHG6Mp9y1TWYv5zHwjJ9NG0O9ojgRvrHblzjhljBKcjOqxaCuS24hFVQNmL8rW1uqj
rJvYBs8SVZJ1bHhFQ/jh0HYpaer2XCpVdAptTEfnzciERKNyi4rs0AbMFJlDSOnW0ol6KXqcL2ga
ApCG4mWo7gtugmmiT1CNZVq+JSQnDtVOVvYZ5+GcXeMladBhaVm7EbxRh7GXR+cqetRwBkk625XJ
lILyvsitV608doLJrPnaKs3SpgqUMioWY4bcjDeKtG/HTdlKXm9rG7MvFpamL6z2c6TzojCFa40j
0ECK5lyu+mqfIcSvpGdVhSt4jZlLhWtUR1BJV2EgSlbQivPP1XI0aVLsz/qHE6muLe2zDEqpwdhf
RR9aza6jY3eCy0tvlCu5ZEZ90oOYM5iOVbynGLT2yP/G/hAF1So06Z8p6Hsl9QESXTXOPkcGXbr1
EOdc3O1ZqTp30LsL8/KsualNJvfhh20xfZaxKyjUbWwU60h8qAoTmChfWtmnNK8SB6lRlW+0st5G
srXGfuXGtPb9QE1DXCib/iprtLnKik1X5G5Pt6IOKFCH+TCPy8J5KRSmFTLz7MrEVIh5Yhze94RJ
GsVLlURrE5WUSAJUkZNnDI8lx5wzxo9S/hQkFafurbD1dZ4kQA1EEOu/GlxQBOeweJLMpcq0VUoP
KeWamjy2ys6AamG8GPJBjWmyWWROXS6TyFzorTjO82ccVG6rO15A9sxY6Z7CEV0mvmC450ThXh64
iIuB01tC5EdEpF5tC4WhlBiWNcdcnGebiAItgyuWtwwgTHA8MXq5olG+GPyJu1kt73OUmqWw/ax9
7GdiDceXvMORNbipYpT3xQ25uF4ZXxzbZKwULWSmm3WX7G0ho1CioJcJXJDFptNTEH56btp5p0td
obBmAqz9dFnepIQuJvqvYA7Wjr2yu4ahNr+hBSlyZPbpJBR2MRGNDAbqjuGBsWvNYFtH07ZjXBnb
qt/p2S6pQX+Qnuap4Vdjz4ScpRy1y7IcXclS1gbpdBqd34jAWrebxUAu4qiD09jxesz1dW/eG23u
NXPodRIHQdV546Af5RrsRH+VZg4dqfcILVlRCvutfAWThv0A57Rg7tZq9SLS1Hu1zS5m+G4zfBVO
7JewEyRu1gYykx0WnlFQ8NmfjfXStU9JdO1fsudCi5dFie+BYSwiPqdrrXOeJ57cDhujG7Zpax9y
Sn0ZMytmCbsa97m0GGihkkMlw4wJxlXnWIcMewZV2ki9vS0DzavBwmCVeNaI7yr9q1BLMAVG4Xko
DnOB0UAYrbque5ankcF1eh/JzlJzaDL0ylwaXfPSWRqXc195ChOLPBkfChHR5F17QUvE61yfaS0x
NMpVVJEywTkqKWHJnZjDfVuJcDXkL4NarAa19SeDKMJ0GUpptFCkyM/oxSoF/a65LSdECpW6Tcqd
w9XVKadC7MviWYzPevs6NJg9hE/KjHcdYxcT2VuQq77kFM+JwmtRFgaTW8YbiVkso2AJFbwA0EuP
o6G4lf1ayc8xAG6jZ17aZcgua2ao79K0iQEdVL49e9gF49aB4aSvWzWmZdFdS1QffTYsSzYX1nW9
fnbSnWDaN6OrvUv1B8FMXHGedOEQkIocPypey3B0bVNhJhmtpwzMSh6VR3KDl6JuLrEs340YIamx
dGu0twrVZ2HGy7hDJjIeJWXYG2W3KsxTMO+V3PaDVP0VDftMHHKgr7ruD45st+6glqanG81tSLAp
iOi9NRsUjfNnnkfWolUeqjH4lRY9G0+ormgmL+BacBhAoF0e8/JYMcp2UnVLncZrqP2WxshKiUbL
LplI16HZHcuIyTT1pkfWJrNzjujgLpIy1KW3JidupLVLqYMKYTTgDg2IWJuxoUAwjIa5tz74YVOu
VfU0Ax06lW9TpwtHrhdDn4bLfLw3wnSfiOLVRrY9pr0fOepm4s/r/yZB0teCeVPzZxdBTudPWaLD
5xjpyZJcmM2u4jvp4sJwRd+5ZlA+zDBjMyt8ixJjIwkqQI60Xk59J0RHxKQfZx3wjvh1rCwvQByv
qXgIVEz/TWbfDEEwxPDSENeRHfZYqNLyyR+15oIr1brXmCUCJdK0+Go1ncd2C6C+QdV+RSMdewKN
GfdB1MMYazAEyl9ga5njZ2w/hdNbARTatorfGdUqn6E20n3p4WupnGocnh2xnHiXzXBwAIP0LvA0
FFa25Fv89Wr+0ADZnHnCRtnyDc4riV8da/5Fwb9PTc/Mh7DZQ25YrqbMXkHlSc4AUF1e7PPul8he
475ea0TjdQjeQH1tZmyCZjm2Tlp2LKLXkKuCbItFZL43xkQR3gM35RclDDxpoEodg/hOWOBxVSGt
8zk6RtamrzZMr0tQm6HbtOjCwuGmkShaZftRirEeDTdztU5Ua9VLDB7Czitqa2mCPyrJ+4CzmzNe
RpbqiH491R8n/aRn/Y2tijV6Cy/LUczHbHANcCNOHlRussW16rSSfqmkibqQKn0xA+kqoeb380am
EpCyrRh2YpB9eWy2hDCuOBql/pr3Kz5Nzr6yrdazchfStHB9JQZJpVPc39FD6HTl8budEtaT6O+a
uPaLeoFCUXZ281ysC2FzfMokBc0nDEEV12mS5UguICf2vuzSE/mS+6FN97Y5r6OYdSzEuht2UkNv
asSH3NQ2Sk8ADGdkMtLFz/Wq143VjEcoCbW69ksCvtLu04lS7q1V3pCEhQAQirZP030HGWLo6TVv
oFGY5snojzV1gBqONxIIjQTyl87vSfvoTI9Z8MGNviimoy7WfYQG/MYAwXOCjZnuC4xH4TM2Cs2T
cgtpQGnA7+pbW7q14ZQ58kbqtuNwSptDWB317KBEh1g5yNM7X5MnN5e2j73SCf0pTs5R+VKE036W
E9wOYLA7U/I8VDI5he/m9FRr2QKa3m1pMCmp82UGWsnUjwmgea4bC73dJbY3VbSVa1BfOl1/sMlT
iS5mg5EDKGWdnqtRWlxRghlhHp7KFM13A6OcXtuybgMHR//wrCfniqG1U99Xlnnqe/UcKvlNqK/l
YV3xVzqh8RZNL8g/cYmngdz38ns6lW9t8ZRIpxlUxrHS/Yjpax7rq4jjxEGcJ1WHzL5+q0QEa0cJ
e3loE/19mv6qiKacQyaauyGlr2uajWJJ7GAoAnUutpECkWW2tnN4ut6OZq4AYxcoYBLntS/7m1Fv
qJPbl7F5d+qnyjJ88g/90AE5qx9M+1I4BXDeWxsRKR866/ZaYGWFV83drs0jkmbtrUITpesfJSch
Yb/d1pKpiXNn28pH2zmKBPnhQE0iYzgcVfhfaHdy0blWYfhDUK/D5NEhYCJM1nr1arVwtAxtm0J6
lcr8jesflAf8Xo+JTXblVV1gsHRI5Itq35qfVuqbL6YNBBK6nHIW8yU6SynbKPW6Lne5PHk4708D
Q3WKYLepK4ZUu4JHGJNbI/hQE/0lzc4tnZ16I+NV9UBlIlRfl980qA04P8sIKU113qtVAGzCbf3I
RZzczw5cH26ZMDkbw6Jp32urd6tsrTrrbHpVLE/6jHQ/l266dN2dMHZUbSpwd/5UILmQrtm65g23
h8TkMIOj4CaVT1ASf0m9sXnHxGFDVGIVziiXubvup5XN0m3dYnZD60BOMydbhmXzsBmRhAJ4fM4B
k9SlNKxTQ1vpRcJhjSBx0etL863W1EXYucFFMGSpnIccN4iKAPUlFdVc7duSf5W5jhJljzJULnfA
oNSw1Jsp2YsmA7xHKfXn7Iq3M8RsX9rXIN2p2Rbur5ESXe/1wHtqsJseyA0/2tqphxOF60VpeVG8
64f7DMf0dJkhKkrcSjlL8u3YUsjhe3wKy21f0WUwK3WVFE4/3lnxo5A2VvrG5c1H115L5NB2rH6F
V4cqJidwm9wgIhL13sbhVH6iJUjNUzecDPptsVR69CM8r3o/0gtQmcvUAo7P8ZqW667aU1oEsCRS
F8pufDO+lGI139vVUrfuMsON6Xk/W8wbf/LrUL6ju125in+QWvUobJt+gO42bcVdugNCgTyR7cxL
dLZ38hutu3l0flBxffdZX9jrCbUUdQqfZbe0Ajup+IH8+x0h8Tev+o+HkONYLo2JHzxs46O9Fbfw
ZcRb9Tjdsq5exYkSvpYXyq9/M/m+fWfX5/vj44rRilXQXGY+brKZSc/Mt+0q8oDZFtHOxvPv84cP
+oYwqn0hjIZ5rY0dYMaulAi00ulIOD0VEwyabJgu7NdKz6QwU/3c+bCD8VJPDCEZnERwXVJGSLBZ
2UT64odf5zv+4hdOKYZJRpZcn3talcvOf7oBnXGv/wCLeEd5cfpJ0fTdQvlCIhfpYNppyfcp58dI
X7XWTwKKb7+6L6xRezapG/McM7eDDGGi2TCV310Nd1iR3tUII/tBaPnNu/pqHBprjZ0GKlYtgqgW
CxNazT7GQbKoq59yDb4TxH71D43lsJNELA07K7gZITv1pbKSsKogu29hq6ijBXxDhetjJDWFUSkj
b7rfejnAFRxhhZTG2bna56rxjR5KlzpgbNpUjNeqvZ7/wBX+zh7ht0/QH3uF/miWoxCabsJvqHQ4
c4KMqQFGCcSi4lbMOX3A6zHqb4VxGWDM4J5L8wekPcULu4J5lwB16mfFWcpK5/17JX/7W305ifhm
SoZODoK2317U26uUGC68T/3uhu7s3kruY+h2q2jr/PSR3+zl3+Ztf7yImgDttpURboHNUgT4ODij
YB49awFNdJPtr16i7NjVVbvTPnWftFnOyb6BF+RTSSz//eDfrX/1y9E1lE1pNTO/xYPw4GCtZmQA
4eIWU3239Cv3h4PrO6bz7yX7x8NaQ6rokmOOux2ku0W1eVHdGyCkReR/iMX7o47rDDeZtz0y/Hpz
vF/WD2/5+hh/YVirX04oq9HTeoibaacDDOZZvib24we++bdr5suhRPC6Wsw9HgflEsB7MVzt2Z+J
/zt2MGuTo+oBNi36nbVJH8Vz/oPb7Ldf2JcDK3JokUMxofdbwvn1Ws7b3H03yW88du76p9X5nQLp
t3Lkjy9MiVXJMiYLQxod+Z2WrLhRoaYUXjNCNyoF7ZReboxU2tdTsu5D+92AL6tb6S4L9sBllbVs
1DVh7VH7y6QvjommU0EyWsXcZ9xGMmyIfBiPoUMlJQts515mqimnGG7DRl3WdYyzW0nnovxQE3wj
K/1qjWqpCRj3AKejKp5NUNNBg9g+hemz2qtvcWU0v+Gof++q707i32LNP97elBq5mdUsO+GhTnfF
mh5tl3jtKj6h49+qN8ENluBecqhbt9xJvrMvf1gf3ykCf9t2/fHRWqH3haLHuHsiScI/8NAe4m2N
Hcy4hk/ofYh1vtIXNvvbfOzIUZ12V1sE/ApX2Qp29f9v3/0uzP74LYSJYRLu5eNusoWrWV3kdjOI
0r9fr3Utd/6yq3/vjT9+uoH4TdEMdp5hTQxBzpCqZf2uh0RQJ8wddKbGye2cPAO4FkRGF29R9AZK
yfXBHO5Kf+kBVcbHgHmn3r7Z5tFOtlntQG8BSjOZL0smkUbxUqCLUxjLmbeS9a5h22YKr2TxFuW9
ESA378HEujcdYkwEJJWVT10MT2nvyG9xcoptpDa30nzqBXdKdBNbj2SzQlD5qPPhxgl2mn6sAf1V
xVwYMSLJ4CVgjqsk/dm06m1l2Ys0BnrJ1soU/UqzVwKxMDNf5RqA2LT596v8TqH8+7//8SrN2DS6
pMf0soZNwnwDamvmJbm8jNsPfZKWU7QaovtizlcVzZUujZ4TRj+URN8czr/9oP74bJDkUhoQhe3G
+hAG60H96VK7nu5/Wx9fTma1DPVIyonGMxYQ9rjXxgVfrPfcLOTFr3+/OO27X/7LOayj8G+HBs1r
GDzKUCNgn5cFecXqjOGA6Tv9uG77xtdtMLxp8EWV+BAOMZvbROnGqdZytzKyaSmrMMLwnM3K+iYx
9EdtqM6OzFQ1M092QS0tfdikqypt7pqW9OQwvqRf3VuAHUH3oyW28fcXJn/xrAL4GYo5VdBbY6Xy
VJO6FWyCjbV8t7nCkq2z+elc+O76+mrfKtq2TJuIT3q4hta+Mbw/Rd77c+imPq/yh9Pnu8f50sM2
RJOlec7CghNgzb9QJa/NZvyhaf2uuZS/1IpxO/RNrVy3zLJ+rbAfqQlkiVfFevB1X98np2D5U0b9
dw9y/e9/7BBKYuxgKj5qYHdWDMI7rVwoww8KtN8b7S/75Ks3p0xKYC735AwxQHR1KolrnlGxeP2/
uIx89whfWtZWUos2GxFrpwtqv5c3hfJyXHSL9+drDu5P8tLvFK3yl0IvNcNWEi2PUuKZY6/wzGHL
jy7/oG7FgOSx4cZL/Z81798ugy+HjDm0ZTBcX97Dg8FSvsFB5fz+yA7HgOYnifE3RctXr828tx1H
D3Je3tT4Gca5Fuyz+n4o7y0ZeyD7p/7nm5WgfHXZ1BMJj6tMG3cYhlztIGkAMId2QbZ/uLN/1x//
e60pXz0tExGacmyzlCuvd59ewMsPZI1uam92L6DcXnT40aH070ez4nzZ/nkTW45cUiKT6eYBLbqZ
V67GxTtMSE/1Uv8nM7W/t/SK8+UgUI2wkQZVBTbR+rUTz+u+vhmv2iSYHf++Zf6+eQBv/nv/p6o8
RbZSjDv42mZ95YUsVPMHZf7f15by1dGyl5NIk2AD7Ya68lP9KTVOk956Vh6uZXgIwRj8VGN8956+
HAFJpg/mmGKzYSBzzrJ7Zq5IQCI3Z3s+1ptAGzHFfkR89KMpynUP/m2xfTkNwKREP7UKe3NyZTem
pxU08a+XH0OL/968K87Xza+XZWiD+O8eqBoZtjPYfR9GkCISx67dGIZQ9xICogJyUPqjz8Z3y+FL
zWEGYdAo194vTtfplLiB+aDU/fLfa+2bXfPVtxLDzKCEL4Flk7kDbZy0Hy7jbw5KSFn/vYirKTHA
uvgyoKn70mL2i7sIhzZ90+CZZbjjqlj+ZETyzUqzv+x8/JxqFYNbnkF9Nu0axs/tDPAooQ3790v6
5huwv255M7VDUM7rS3qawWa16SpaOv/7h3/3DXzZ7Zox1VrYYmyVZEoMDVr3ShjI//7Zvycef9kS
X50fQwPlYm//j1NMsa+8eteuKy9Y6ct2Vd7jGb0Z/HmrnNCdYDCe3/w0lvzmalbsL9vfNkmBniYe
S+P619baOvNL98wQ1G05/KEKuFA/dsH5pw/8/YP/9qhfdr/eDYaTOsO4k1sEXMrkJRBex3CfhHDc
4o/MIvFXRsTH/LzL6HaKfglD3dQgJyDkDS9zVh7H9MVBymS0iNsTfNfjlnbP9Iv2eQS2jwZpO6sN
4ORBl/Azb/JbKPvLdMrgcCDvUKylTVKmcu0XdZIohmskawEB/ph2vasVJblhcCJS1cXNbNdD88+E
s4nFsCj5hfpoH2mwCkwohzPUS+t17jF8lG8lyB1Tiic+yHMIhzHC5WZCyS6kaN1dPVIFDOp2n4XT
Rg6KTQ/HYZaQJNwTLr/InV9lSVCZvC8YzmjJYxDcTaJd9DPdh3kM9Bgftbd/rzbj2+/gywGJ6ZGi
UOcPmFfD8ZHe5/k9qD4ibNiiSFoNQoPeSwyNnS8q+moLmh7F6HJyrtEdyrYgjCaXt10UuGoKiIf+
uQgIg7+ql1Vo4s5JqivIEPQQ84ui3Tb4G9RquZpzUpbRL9ntsWu2yaD7Q5gt84ahgADtVhGRWC5W
bLta3801ATMcPmm1xsVlK4U4Bzr45JqkiHWUcIXlTn3v6i2EaiYL1gjj2AAxjf0sFz6hJoGjelEE
ONw/46C41uUA07h7AwRX5K+l+hbAVguhcYiDmp6V8aJTv0f17QC+nA7wfyWb7AQ4s6Xhp21xM1fG
PozJhoVzRCLtIlQcVxTWQlQ4eBE10yiSa6KZmQb03m1yLKansrVJLgg2GekSetySimD40WDeRBDx
ZHIohlS74HQ32E+KwihyxHml1HwTUqcM5yyLH0oomWVD5I6f1Egmq3WPlggrX89yXpwZEjQzvaGy
PcdsUOA3+zKtCKcbtIMNq6mHbKtPNyJ/m4oQtvk6r9/Hcj81D5Fsu7Wq+aV97HscX8IltDKY9Mqj
TGy6zcO3k8TUxnzQY8lLcx5cjj+lTqzKKr4jU41owvac9OC70r1mtOdJEGuVWJ4+2CgzmWXFt4l8
HFqwfWleC0TVQyw2iTRiJlG6TQoW7mzy8tZp6qWwo+2Ix5B+1Ee0AajRbEVaXend5iQtlOYuzjX+
KFZpxO5KYEyttK73SjnfKkHrG+ZLJV8qdAQ9813MOGR5nfX5MrLQ1Jm6O5sNA67ZNUtIluZnJwI/
b1PcBEDFWbajXp8dAzAB2+AQtoecl74wYvRrL4aSembzGeDZJpXOMVN/1RWOEhXcCEIPo3FRRs4i
yXLXtkjwZviDOMZV6tOVYCPa5y7Lj438YU3nlK0hIYCRpIOTdIdKQTYxLnP9yZQHrxavrX1T9Gu5
Mo95ITZCrZalPCI9xpA1Xmez74xYOcioP621VfMdpAbQ0Ls8wJkcPkVT73qU4kX6ZhYHlAeQKzVX
Tm+78l2qD0OF3SI8nLlcGgAzcpDdycBJafSILHWpSqT9ovbIozsnfJXbrRlyyin8sDslhGYhynUz
tD4KlaWZflqwDEysUOzyQbQ7A5S/ss3nOYWsFBMpnL9EUePz6eu+ucvNhDPMYvVCTUq1TSVtiZzB
xWLybE7aNPns2jMWxMshEYuu8g35VFR+iD1WGX4IjbkG4ruaLTUUKJ86x5XR1asYNfa8DPMuzVZ2
8WEV60agnIOVOmdvqkSMHWIBrUP0kpPgEkNnyJj7iZ3a7i2nQGmM+MtEeRH0d7NMtBJMNvjphNlv
swH2gOFchLVrIVwiz6hiVDhrrRp9szEPPYxMq32SshRgEEpOAZWrwMRjRLBtxvs5DD8SHeVK/5CM
FZfAo9JBYDOqdd7yOB84jmOp091WV5BM/ZWPpxEzAZ0cwavGZcjXQrmM4S4Nc5jAWyenLI6LdQdy
bI3KppouQn+V66cJlvQcvTmmjp6bcV9urnVcuSlDFlJZLsMeEp91GxCcBskuPzWwFDRsH2w4IvJU
7GIF9bAKl1t095C+IDZa5bJMo49M0TZNe8nDJ92QVl2A6IdTTukepyLHPSRcZeX8bughSKD1YSvO
QjI6vyuDxdAG8EtLyVNVaLj6S0I1V2RQGfNoN4XNe45aZ8pz5NsInhgAv4VDjw+ANmFpBYyZjTiP
o4ArDd5pB025aLLbRpgbwzkl+i7QlHeGbl7cpjuz8LWYie1bIx/V+lFWnq0+OkdJjpaw2JfmewnJ
K3PqVRM+1/wGWv3gpDisBcXB6UIEVIwAxX1f3Rm4bkyFtRxmcxmm1wVb7UYFiqJ6EM2bKrY2ZMBZ
Re+ncbAnKXTYYwmncezv4/LNNBEEdtmxme8a6bkoZ4/p+QLcwpsFbJIDgunFqJC9101u5iCIc+64
ONcyHDJz4mw2ze2E+8CiMwWXnOInxKPFarwK5A89AqZPEkaUV1tSsF3TuavT5g1Suz8gczA5GPLK
5h3NDP3gSuXzpzPlvprZixxupgkDhwQCV9G3eou7DCFxQfFUGi/qOB5iTEm0MLrLYvq4VtBCCmhJ
wT6sTgEyWNMggqrTNi18nfKgKsYBygRX9vWnFezY7qlRjOWYAH6mz7ONCjBQ3qy2XQ8NrMyk3gYo
SwyBwChNkcs9TqXkKwNiYwPgtGBcGQucTCIIzdIuNHA0j97/Xcno9ncl/5emq+yiPq0iwbiPJRup
sx+nd40WXCY9WbXwfWIl55VJfmbd1NW8b+t3K30NOQXUzCRQFSG0uIvg6TS24lmN5IWQjbPCIdEV
FuBpRk0wzEcuN1hPz1KP14sRuyPuOFK+cuRiiXysImVIM0EJHBJM4NHmGAI1fNk2uofYujhi1/XN
xoroF3AscJxXOcBAohafWTFArdmYymOTPI8qUrB5Y8SbAf+auCOFluuFnT3FDwE2Ak5Z3Boo15L6
wajwCJPnRVyixeBSraVkY/fWIUmRcl3xFU+B9o22NgieVQVTBQsUf3TbwOYLQAqYNVhTTMcExIPz
aHAqr4HEV8I9aV5m+g7Z8EtEN06JO4kZ3AfhleaHWUpqeL20j2WAFjtHPhKsJFXZTyJcVJDBLPtz
Gn9l2t5kr0nTJWx2BqRrQyrXmhpym9swyEmFHw/k1vLb4YJQnpOOiKcs9IfsLYyfSpi/UrAveGq5
hpIG0UyvGdxmj4n5ovfnwfnQoLGFSu8lRrNK2DS02VIl3BKFVZwOO81eSSaePJq8j7NjxoEY5B33
1OAhWvQqce5QByVQB200A5jPSKjYz1aLwA3aNR5FpJBaF40v0syIRk2gMiMsmvRbebiHum6JbWuj
ZCVwbHRe5JFKL37rhOPpM9LU5GSr1NPvmRCo6h9k+RSFb5p+aIbHoE79LMNahXOu56bRYyj8Z3Ly
8CoY0E+tCfLwItwREpRZedxxlFkS2jOMjoVD2DA6Vs8iFEtKwiVH0Kodto6q+LYZnGNJXcZUfO3B
5jRzNAu1l7zvyI+ehbNTUdB1Yn5FveGJyfKs6qFsXxzzLDkXBV5lY1cYyOiPWVW86HqGqOg5I8HJ
HE/wKlnJHIEFAY8stDYUyE7vdAQ/eK5dNZbbAHa2Fqu7AKZvLIWXoqjh2PenXjNvYxnfCUfxYlW4
gXJGlrFoqJYdK3A7/V4Dc5Nn/rac7gPtAq25zc4dInla90nq6Abz3aBLnqRohxQx/Fx5efWgVZcq
Ig+XU+gaKbZmbdbJoaBjLS5W7/fRSZIe1WJvDMd2vjRAeNlNU1zCcatgaek8munOBt2tX0O0QLbt
eBhDV/E+UeDHjuc+hDZunwJ4LkI69926bm9CTGVCUZ4tPbwvCFnB00iFzYqO2vAKHqlC+q9hmPUQ
kGJIlZ2nK/6fqTrFGJughKjB53LlPegmVGpiojGgjHCOWrXVo1VTsJHQSDeu2dRYUBEfELp56kWm
QYj3o5K24Arq0gFNNKpkJUR7b0vtTulN0CkTE6/PSnOzqF00SBSjWumgAyHhN5ilWRh62cEWIQVC
nIiqrfdUOVrpDm1rSymCY4nodL/Ou6UAowXqTENq5USszd7ZVM1/ODuz5catLdv+SoXfcQrNRnej
fB5IgL0kqk/pBSFSEvq+x9ffgbTrlpN2pm5U+MlOJxsQ2HvtteYcMwZps+swchMPIQk3HxIntR3D
DDkZyHMm41JiJGpXrtci6aSeLzjyMoeNmyP6REb116mN6D/Eg0t0OexKjtMNK4i1teJdl2JdMNDw
TwFi64UXvNUZLB8QURHFXnvfGsWq6+NF5g/o+RE44kdIbsLuMZnFUeFWDVwF+JiqYLVHja0Y1l0x
KYuB+yluKXw4hi9sA84bzLuMXBIucJEbOP9omhfBIwgZB+/xlpSUY5Scq2kbEtPm1Yx2n8pMPVhW
B4hB2w3+g9QQmWeWKw/Xegqsi3xkmcskqtvcC6804uwaUrzHxCWakJhxphpG4oZ9QPSUtRWyv02V
jY3RcKrxMkc4Q711r79IRrUIlc4J+3M0NA8hWiJtq6XPnXkfQmur7ey5acQmyf1t4HUHlQP4rzfL
n4gPlMssidw0gAdYPGO5m225PVxS1e+83XTItgWRzN4aF/8tSvWlskN6fpc/2DvFra7bQ31MnXT1
1djsZy2ny+CJXumMXqjlsLfa5tHwUaCnKvYrTHYT4xnFW2dNtrRS8MjWR+lhEa/w+yHe6ZG79qV5
tLX8Lo8gZdv+te19/vrq/KSQuMyrqCa7xHFjkKYEACFSca3ZnEH9L8ceP3v9i96kiK2uKxOmngXq
9WaSH2EbBiMLK18qme41zKmt2Ap6BYwqaki/U8Wa7r+G4xe10s86veZFA5Mwm9zwFH5+TQGfUUUb
WYm2g1Xh98scD9NiJQyHvhnQKX2lUk+XbeXiCh5KeDqq/MWA9idtVHP+738ZmgYRzYQYZcG+8B4a
ADfSF3MM9Wc91O96lL+8smlkOL1aH254ddZwFSfV7URVNZjpXZsiFExKKuOQfdCH+kZBJ9DDj7gA
az980OD8W/MUl+aeeWsmr7WBTFekHHOafcXaaY2hm2jZjUjPMVSkum9WmWm4c/Bkpm/q+hBbr/Ls
Lx3eyW3v0n7LgQ9LJCi3+qDIB4AoZn4o009yupeFdj0YoPmeK9S/KlY0G+5aWXvbFlNQY54bmfOC
FG8SeoxDm7Mm+DjbqFj8T8Wwl40hLSxAFF5lLzJTdkTypvqvA8NnjUjOfsCsGM7WsP66MYZtomMH
P+apvhXBSkzWJiivg3ybDeKli7VNpBHc2dLGaN+87toivVNRcNIref2Qic4hJ2LVwaHxshdTczks
qd2zqatOjinRLPb26NFpMlchOZ3tgTtlK8225hhh6LjVsp0tElw4UE1pZETSQ25Lx7Qt3RZDQjDi
T+UOHCcZlRAtGs0RbqHD2qQRoDBHp5NIb6q1XgcDa3EF4XAmfZTDKrFGJ+vCxahFm6SW8PCW9zFk
E2/UN2lBQ5KNsSByvQV1o1VvXUyL7woRMRQ2L4KNetJSxR1ATwnr0w7OggDBYvaDI/bIAO/ZdBES
Cl5PhjZTrhuzcCzd/Cg0kmWtwZUjscg6eQtFzPEyzU3MzFWQLbGjMlBitGSkWI7wofmk3HTDqs+9
u2hSCXDpF1miYYGYG0TSk11OSzHkG1u+Kf270o+cgQHiIN0HY+LIk7JKmkdf3DVhuKhGTNjiMyvG
7STjuDaoeIl506JslbagrXAPD1j4p1h3o9p4aE3cXBI/jPwieeHO47w2Y+EqnVo2+Yzyq1q59ar3
Xh7Xcg0Q1pS/GFr+9BG86O3LxujLXjGMe10F8JfRqSofmrCFVEL1ON31xTcfkpvmwQtsmk1F8HOd
lW4CtKKn3pV67MtVBP8rocGTR0uDs2LbfE54s3+9yP9s8bnoe9depAxNgxtWC8HUlQv4O19srtq8
jv/DWMO8OIgGURF6XgHFKNKeNKlyRpLbPQs3qPXemdJK9JsKqp4yKBjYMLpHhOqOg6vSrWrtXRFD
Fk7fIhWhWhfVAI76nVKohNxGmygngIxsXqZkJaadkY5OAyzOoA4u6FHY3r09YuyRsEZJtFOUpQJk
6teX6ydD6MsMmjKOOpYHj+9Ety8kWyWn1Cyyo2RxXOJJic1p9+t3+skPY1xMIUkVyVSbRuZeVE9J
EDg13cr/3StfDB0hHXCgpfje68Gar0N/0Pri6vzsM1/s6KavhEJLzR5gxVXaPaRUvr/+yD+5lYyL
jdqgvunZXPp9PFEm07/NvYBcHELNMtn59VsoP5nBX+a4yKIybS5Mv5dpwkWQZQ15Xix3IqLLCw0q
AmpjVEgC8PQJefnrd/1JDXQZ65JNimyO8xczEBOr8N1apkEBXJxfv/zPrpv6Y2lBhylIJ/Sc9Jjk
hVfsg4nxJUmxpFF88Q4/Ucrj3fnxLSKvQbOua3yD2AcuI4OUVXaIMqB5+PdKaK/IUV6lqVi3Rn9U
2AqtKlm3c6B4qDnw9Jy2AMETaVt4MotYUj8Q3G0aAI/MYVcW08VRfzNVeZON7Re/tD4vQP+wMF3m
wJQBcUyt4KoE+P/bQTvUVe7aTb+FLrUlBZD2ZeZm4j4cw7MeWHBj7vVWPNmZubbsZA/DMCUIfNDQ
zrUAF1cxaOxS/fQj9qX4Pgjs1UgvVSGczJqPQCG7egVPq6Z30AD88eRVpVUrIzmZ42usM93ooVyO
8ZNQvTUJZEsfPDnFP06oB6NP3CgBxzINJ851z7H+WEnv/6ubQ78QUY4xPmsMV/1eScgQpkfVIawZ
1WMSfHx/g/88D//H/8iPf1zS+t//xb+f82KsQj9oLv7139dvXZh95v81/6X/9z/9+Ff+vf7Ir9/S
j/ryf/rh7/DCf76x89a8/fAvbtaEzXjbflTj3UfdJs331+cjzv/n/+8f/sfH91d5GIuP3387523W
zK/mU/H/9ucfbd9//01n0fzPv778n382f/7ff9u/nfLuo3rnOv3xav/9Vz7e6ub33yRV/Zehg9W3
LUtVZVWZkzL6jz/+SP+XZsi2ZsuqbpmWPas1s7xqgt9/U8x/qbJOQKslZP6qKnia67z9/kfiX5as
qUDdNORjvKL+239/uB9+nv/5uf4ja9NjHmZN/ftv2qxw+J8Hw1J0VaG81/G4a4Ztm8r85385N8TQ
RivqoBPViqOHqGuhJLngqtzUje4z5HbNpluKbb0MXTT6ZMnBZQ82HBJfcWTft1t1A7NyE+y+Eq5p
33e9i09my4rMN7QsrpG4WG1kMzAsY6jPyMxWIugcuawATom7NPeflWTYZLCt2pA8V7EHiEZPsbpi
ZHEPpG07V6pDZW1zMHOj8imH77ElFnLIaDROl3F68ot7oBoQIOh7BUUN2zKNn3PJW+HdBcOd9tT7
HT2bnNRts3XBlC0l6zGDAUnSxjILsB4Xxt7OkndN1V+AyVZKztnKuuoTcMcBovlrJhsrUzV2hGM6
YQp/vfhWzqSJzNbxwt8khrbI+5McMv/P7438wWRaopabCR5ZQwBS/s0aHy0w3V5O/OpULMPqPcN7
Xw1Q9JLpWsqUe2KPE9Qa+Rsp5NeGSS62qNZxDLoYPqacA6chabyN8Crj3c04TjX2nayG+0qTCKmP
5qHtjekV2wRuhu9JqE0weY3p2m9fdatdm4QiGNlGY5SqBVDocAcX1kltj8KiOk26G5twBqAIyD4J
tgag10GuLWi0Ulgec+hFee0dlIFM4zG8660PP7sPsCa0A5y/XHlvQhrCXmE46SCvMvk5jvYoM+4q
1XIRDXB6BBFNPnB4l+hiY844FnYN3TMPxlwIMhYtzRmjq1yFbQNeV4YgQFew2nRlylD2teg+oeuh
Tr/uoC5q9m3qU4WGLyZjgqAq1j3hBC2sGl2haQlZocFLH9CZVOUPGTJhEG1GO1trZvfRJHAEPEiS
abAIqQFL8zGgzVbRnvPFZ9O/FP5LaD8q8CBMKGCFYl9nDaZ2Jec8hJghjIlyA8Ac0GqLGVhlqXbV
hMFtyZY0ioOh0ZnEfH+tggyU6BSGwzcl3ZEgv0jLciVX07cYpGQlkbsRoW0w/PSE03/dKOId7a1L
Yg7+NAVVhKTcWGG+C4eBPmO/kzJGgWxiXX9r64QzvVZxSBnVMBTt8UbZ4aNfUpD3D0n2nlTjYpRh
9YKHnUw6ppCoK6XeD76dMLmjMc9hIZaka1HZTqJcCf0mLWuqbtrakuwWmX/btwRj9CpRy6UTm5uI
SwRSgnyNt7mRZOX7guHEoMFUy5srDDibKh82ndruYxhPpS7fBXT8RYUNRa7cKYfV5Rkvqfk+hB3p
dwC5+KlrpfmWDRUed9IAePiH3vi0UsEE/9zX/ZuwkqVmpcuhCq8EZn3Su7c17C1bHjcK56hJ0W/k
BE68kWy4FitZ0VeWOdwqevLSm/1R5mxtFaBRmUQW0vt8TKlYd1a0CO7sNthYseHSnqQ13t4lPnhl
+zMd0s/wPBo81NZatr2bhgmWBvJQCZgp+Q+x8pR6w8Hsdy0Fggwbtx2PJO+t1Xw6qlZFE7td0Vld
FTKX0hv4BXVuWqQMfuewdjst6VlBAQw81ha9OUdTPWk40Kq6xc9TOHKBhphwgF4IPDLfek9sqiQ/
SpKj2MOzPkczjTOmNQUgOp+FA4PbqLwjz0rQc8jVaWsU5HemxzJWN4bMrBDo/DKlRduLfpelyhdn
nLnS+NWqflGmemo6iW5ozhHmBI0U8NmYoG6+6q7+qH2dd7V5+2QDNTSh29qlozmtpMqrQwX4+zFj
QlYH8+2SLDoAOMwM/rLf/7ml/nUL/bGe/+O9LJ0miG7JlsJe/uMOCvSJHTyaTvnYQiXB9jjpjhUp
X7zLj6fQP9/FIpvU1tk1NO3iJBdAls1kk7AM65QkNx5KE9sG49PoqzG+0mnI/fpLffc6//g7MUOg
bNEsneBGeS6C/loXSFKIWqHST2QRgi2ivRRQ3uoDpPyFGlx7rB3xHgxeX9pXtaVu7VZFDzStASpe
lRLKBkheVZw5IxJEUApXHmd7vC8Q8M74g+iR3bXVHS3LLz62dnGk+36dFF2omiYMWTH46D9+7iQo
QTeq8ls6Zps4YmZslhJD66F/bxG2GGO01mwfUyiZazJ9bvK/GXfe1vKrmhE0g6JpDIhoKWYF1pPU
EWWSngoNJl158pJvQbe3lBe7yOGZ5+vIAnpUvmb5LU69xGPf1m+M8pzIpdP0A3qcJ9qAHdM+SW/X
9XBXoSFJIbd6e0OIXaHBc06ymsid6jGrhTvrm8MUsmObrDrFgI2vrugiLROz5kzAoKqlkQK8pfYR
woyWG5ug8cZHBYaH0eZLGxVXXhLAkUK8N9j343PWx2sW5xLpXV+lu9ALNvqoszK9THnOBPoxkoko
9o9KHazILF/rAWIMi05Lka5N4lKmGeIN9RFuDB/2vWhqh2RpmpelBYEX5NLgUtm4PmE+/sTkTTtF
HpPjLjsP9VEdbrUMvWEdANJ5Rzu8tUnPEJWynrmJyfSsxxbRLOc2z1YeeTSedDSpiQSxFnFxFbWW
m80qACssNwV0oKhZf2us92ay9+N0pQ1HjKzumHsrg86iTJM+8nj8vPM8TTEA6wjCjnr8kvihIJKT
B4ByrAb5mxB+Lulu0j7nCDkNrdyGNb8yTe4yKZZDHi9iknxEz/l88ufeZCG/KdPZLPjazJGlGpUa
kNPcJq9pkK/bwP/WokGiJiTAR4PaH3yGk+GoRbUaBgZt/EgYFNsUHorCxgMXuiAIx4tQ6s1G6VF6
SSRtJUhGbUMUb2A1A+ujs0zGvtumjfZRaq96gnkjcy8VpatlJDnD8Q5DHbsz6rOgWvjtTagdO+BZ
ZuK5RHku5YKzeCFQYFirukjRIXxE1nOVSaB6PyNbX5e5vOyKCdlcugltEHmBv0tlmEg0f9t3O/SX
gIkwpevr2Dv53AbsMFq6Gejqz+EFKObRzxVOkNCubFL61THdeDXoHe6F+5SE8E0z8ZinoDcbJBZj
aBOCVC/6EN0Rg1T2X+BjtduG5jGxhpteHr75HV5gCD/1mLuS3O4hQtemDDFkzjNA+1y027yCsQzk
2u8+S0Rj2cCsf0I0KbKSArLeVLVMNfWRSoprp8++VV7XOvPXLuDRo5kzKY5RRk7vR6+SPCCzSNKV
1ohnw0w6l3H/ppdgm8qDg7BHXRmFcQysIZpDAx6lERRTr59abLfq2GKpOKphtWlbe0/tTbyFuhQj
kRaSDrwv/FbmsHbkcSvlvRtF3uvkgQkqffCYmFoBWsjeQxbX56iovkqlVeb982Ld1lRZsWUbJZwl
yxfrXyMlI771+lS7o6sR22e8m+6AwQTL/6aQvtiU/mm15d3075sse+1lj1TWrcxjLn8il81bt+tu
Y78Ny/aQO8U6WP96R/qx0fh9YddUvhdnYk3jXHzxxWLFKFvFqE8pFGlTB0/HmOXX73CRoP7HWwjZ
kg3Om7rMPf3j3qENVZnVUX1Cq+mgQVtGQGNgEXrhXjjA5xxISeRFcCeMzvCF9+Effjeh2JoiZHYu
m4P9xXtLZab3leWdom21bW99l5HBKt/6y+w2W35lQbnAQsxfVBi6OX9N2zR0Xb4oWXp/1CQokOfK
8e+U++agPsa3gA2uGbo5OC4hXhRPFXhBt+Ddv4pkVv7+S/LulqyaOldZsy5HlWVfaHJkD+faVVbD
FmSoC8YpXlLaOogVn+e94IuW69+LTmEYQtd1W+gaReHF96WNT5EbjWeTuVDfpJBhAWh7EZJgUqdn
6mztwdDUv7ifaOb8/WEUuqJwjOBpNNRL77KWmZVnjOXJ7gDkVWQyhfpVP/WfaWFPM4z3ze8tku1N
72iL4I0hyqMRNQfDILIKLm4c1VvS6pWreGyeMrXzXEglRz8V53bcNOZxsIJtBs4VGle1tuIRZZG6
nmeyvs4Q1LZv1ASBXaO56ZQ5icQVts9N+drq3/qg28aV4cyVTWhUqzpgLNwEJH4B+9akh4YkRFq9
KLKGdZ+9lyFulGh0uh69j6TtZniPUStrr7zza+o+v92lfA81pChRjG3TI48Jq/2USy5oA8eO3kIF
Plmy1xr/JrE1Iok+2valR8wjcBJp2gR/w7+bMtb6SQEUGjenwSu3gKK3ulHuU7aOLtLZJVOQBDt7
DJ5tfTyQSr8txXQu8n4vNRaE55SNwAyb/SiIqQuMfQ6DXNgItOgDmcWzFGG6yA0Tw0b5IXFWM9hr
1KqmEZwCFk1R/1qOYUluR6cWJsS1UAkrlEt2XJ+UqvMUYAyFue/D2Zd0VodSO8h0RkKlfUVbn/WH
kEiEGsd9J7MZ0A1Jc6LA+ogS6QU+7VKGh67QCVCHchuoALI1r7n1An0VRXPfghOanl0pKrrsRHIy
JvOdbR8rAkk65SGZ7GVU9webxKCkfIezTFJGOwuQ1l2uH2Z59FxhmOyHsneYjI2VoONVn+N0vB9M
0uLEfeNrmw7sVtA2a1UVKyl77gEiK+18Pow3k096Z3BqQmktxvrBjx/9iv5Adm6Hb7KPRGvM13kV
d64Q3U3ayOaqH4kPUvq7EsEA6E2yLkqFeMbJCgdOAtus+czK6qYfxytWVsKCqtX3sCrp3UfXB3h+
KSmgKX1i5mK6MnkvfUraY+BldwkTsEAuDn03a6yb+7bXbkNNLDmIz7s97Lv8GFE4ijLZeT5Rg16w
R1dz52n1lkHxWu/8VQA7T6PmF6iui+ZQxjee+i5lJ6/EeA/1MsZ9mb738aGPdqZC3Tre9NauHs6B
R1J4oi3zsVzaAaGmHeiBQHvSNW5DuVvXNUo2VSXzwGPPp2d03YzrjPC0iHacTZEmzFMTwbgNaJWg
8E4ILQgoJML+rfE+ArV1AonZgF2R6J7SXqAJEEW1TvBIio+nzwuiX1JnivLbIJPuBn44QzRiEXW2
6iZed29klHp1ED61QAONxly1w0sTXxkSCsazIttLI7hWG069SQv2VoIvQNFT9jxCw1FSzKVnE1p2
KyYOdP5zHj3azAOU0FwbpMml4slgUWy758I0YQ0abiqFV5Nn3wTEwRl+d4vPc2NLT2WKKyO0DsK3
0ZTS7JNBQYqEcKvpbdTTB/xlTE19nAxZKj0AC3hJLKjodSk/94ZGGJRCEHvZoXMsDAhaKeQJU4me
+8q4nYfgGqW6MRUvNH62WcmZshSHlCqjt7oPK45ewlgmFlVIRHuq6MNFERrLUKI0sBMZjSIyAfiS
YzJtSs9cqjrxQGZz++ty4R92UVVYbKIcyE2dYutiywZbW0pFU34vF9An34xusAT/uibjxZG1RYu/
ZRG/xI7vhM/V1Vctjr/vovPUQDEMxdDYXi4bAm0vK+PglyfImiRWEADStV8cpi+0Ut/rIV5ZsVWZ
E7NqXaKCopwCUzLbU/jJDVdsU9diq/SWYeNAnkVBtcHxBKF9/VWFcKHR+/7GdFIsXt4gfPtv9YkF
WCLD1MZQQl5ODrYWcJObyYFMp2zUxomxDTCuXUwu2MeN6fRL85t119PcurVcbak/RoiKHOQBv/7B
/6HRYymqbhiyMBm/iIsqgtuxzbKxP5ndXk72EqjxL23o6t8LhnlWNM9hzLkSvbil/IB6wOOWEuvi
oVila6YAgBq5+EtkNF8URX+/gYSi8vNSShvMky47PHUwCZm8jtMkNewce0V+/fXl+qeiy5Q5HFDk
CcPULyZLZSvB5yrGs1gDkl6HdPoUV9185aT93l778cDDi8tcrXlORnVzMdqsRZJj4B+pJntXX6Xc
JkgnHVpjT9FL6uLQALBAcqm/Hpa4BY7snjRocbtlQF03v/7G/1TE//Wz2BcymKnrkq6uRpqbyTF1
yfNkEegPnNgXvvMVd+P7ZO4XX9y+uFdIzvB6XYznHowAOL5l+Bovz+YaioQjbb9abb58t/nO/cuc
EBZTyz/jeVhF3kK4E9iwYec/MKBZRC7eH+eLS/n3h42fVRU6CywTmL91cCtVn6Yh5Ix8ELtwE++i
e/N6PA5La6Ev05visd1/dSdx8/+9XheKxn9XLU6uLOsX9xLRCRkOEuOt1XZZPOGXNh4j6WQkHwOO
ZpkYWYI0nFwfMAAnjoFXyZaQsWtX9az/J79LogdIfnNLGIpEZVIAyOol7UrTZDfW32UVn3cl36ft
3u8h1ZviSKwXqTbx2jCp1QwCE0SGIpvWomfhfnyOwoPUeNcNrRxjJrKrL51aXhle/JiSwJZBFuYj
MGVScnnT6vVBN4loCFBaycmHHvrXbV1s0RZB8dUot/Q16QUkqwOyJvPHpIDRbEpL69AFa4UPlDCk
7D/1gCyqD4uIgkl8ygnnDUT2cnqkBcJ5qV77JPdaxFin/aeXI+0o+61KhWq1TxUzrxic9bRWFSTN
FY4OlbYmLqJIQ/UbBsS7VZuBaGqrHuiOPSVYgkJVXTZ1srIy3yU6Eg0+FmPmnHVKhBB9PyYivTGu
w85wiP+LkXQOfnfQhXQ7TAJ7IqnTVMGWSe55dcCOnsQnNaY/JuHY1spdYzFeSKalZOPsjz7rpl/Z
SU+QR7A2tUczuNOyW1+99zE1TuatxBCTXviiwOTRIHS1mtcYZ5WAyZdJiSMgvNNeWUz9oQRiX3NS
ZZ9PiqOvH7FJLxoG6KIKHDUmcizf1qb0hBDOscl8UktyaRhPxt9M1JIN9waxmoV1LfAGeihoZPDg
vPw1KPuVoGfbkAwy5hh05GzV9MpSYpEGz+b5FZ/CckR1E2e7SnmoJs/Vu4IgMn5F2/H1aiN53ZXC
VEinBR+RIBaXFYnEaPLSJ3K/XQWRnD6EzDm3drPvivtajV3EXG5feVdWMjqh8SwrANcoaP3utQpu
Yj6LL9MWlrbEeY2Ztfbl+xq33TT4boXxyia2KsxUt51atGvcGjwdo8xIVSHZA5cRdEOGAxr+uWpN
/ulGFQDG2Mfl9Dyhro2Gz6Z/zQpm1vY2EiD6SxyNgP/8VQMmu2saTBgIamIZ6Wy51jlWZla7jCcV
x8jRimSawxJt8YyT6JXfv1jY+hMTo0x7bjqCvtLnqjqJUvAf6KbbBr4q3ObJs8RvozXbDgBBFcQb
ZZCIKDvV2PCVjszT4GDy3bgq0K2oHy1UVbMdBFZ6OPWOAV1DSh8kJutKJtFhtZy64KqBKmi4fUtS
IVN/F5ILJHUC3AEh2TaTz/vRkBcJca4Y+nsWjJcmgBluohqu54E2kaTGU1lnG8hUSzPVVkWxmaO9
JhXUNmzwWNub2utkvreStyMN2lEFK4DZLjIlW5sSqqShJcJywi0p2x94424ToR8T8t4UvVhNAxkS
kn0UxoZrWEzBLoJ5zmHD7bpbQf5ymoK7IESgKMmYJpCw8MiIzL8p9Qma0DpIt37VOEpoLYfmTSUT
tizqg1VcqZyB2z5cR9yoOXdfyLHZlzB9j+OqIeeZWEryWlQX1AremW0vPfTqtVXu+r5a1PB8+mEW
Zd9TpdAh7jbVVKO8SDY6CmaEK8u6exmBEWatuZkZil5Rcweph9QvOOn4D0LvmVjYhGQQgo2KnVQC
foKDid+ulpp1Zbec2h5q4zlCX96SSAVeyIHlKWefob1vhQSstyXXAl0Fr6KjNkwDGP+108mWE2c3
qpThfcoXPdEPQfuG6ZAM7ek6lanuSWi10Aya2HjQkg3kbUAMcAfrviBQt0D3O9Hf6EyQtYbKLU9s
AeZpc+TMgzEz0qE9Kk4rkwiVpA7l/laVicAzPklCcqT8WM+X8mrIrjMM01WCqZ88oSakApcCjvbE
+WlvRf4Sj6jMcBd1jM69DlsbYxYEA4Gq0dR6xAGwJJwA7wjnXV0sBLkMFcdrWiAJz2Db0RsyGevZ
jVv2yXaQToy0l1PmLS3YqLHFXcqBGw4zGAcc3TeZ8lwKQrnZH42AyJ3gHqARizDRPKdZwG4xWrK4
h+yC07LBcovln4b3Ctt9iZO04OGUQPg3TMLjWZ4iXTU8Q3H9lnuQtvxXymM8+eTblA9B/FbrquuZ
9p0Wvdalt7Bo5nQlgI6gXYM+yLSC0QUwZOVmtilPOWmRZraOKkJmxJ4+KwEA7UKi+d+Oz4P5QMSa
Ib0jV3EFNkaFAWqEkbvmpOAxXiC0AVPenPZ5Svx6oUfPCgfVouVPmQbFHvPKY0AyGOLfrdZfB9yT
mHmYjL6rBGM19m1ZR7Qy9U08TxmMgyXI8pQIj2MGmpNmb9p7vYrXcfuCGHqpE32phUTUeYTA9Js8
wbR37ukJmSw+epID1fDmWF9NRcc53Egeo9jPmhXUN3BmZgZPOjqXGjfGyLfm28em4FDUrkPafwt6
oAD778T40AXd2myvDdKuWp52I8sco+sdEB8oNRrcZDHJz9Y2KrNre/oQOWuJbbmhdVTMtUQfLAy8
Vcn2ERDKPQqSLzyyQ7WnAW+DqfGfv6dk3ljTt2kihHmmTaoHnSmbQo7tyIm/KFF3GPeRPO28GGmD
R25yZuMYOcU0p0xk6NbbiKncvzaHb1rEsAr4rVGj5mHE5SmkXKKMoW7xCV4r8m9tLUj0ZWO0zlWM
RQHnjhdOjFRYL0sMdRkJFriUe2tyGjbnKWuguRDhi6ki09+HyV43ibWCqbE0zZWw11Q8ecbiwkwP
UfAyEiz1wnAtSjmlw4BSkaHZbMIQrU8J0OSGyeNQ55vcey1E6/aevS6oECT0wzP8IGl5K9CrDC0N
7gmNRpGkYDntnUxsNZOrEbyIqNr5tIOmgkw/DLrq7I03t3opkdnwaadbr9hUbfSY1g9o10iVBIBe
Ln3tPmMZRzM0d/860jw86UagLdPErieZq+zjTd7sNKbB/QjrEYWLSsadkUs7Py+JgEHyhRM5j4Y1
Mfa7VJ17x/1hCnNkf7rTketjSnu70HdFcqroCAYdSPHmSUfbpVmlY/Boh9JNzim7sJ7bkOwvnbzA
jIMA3JSuv8qYSiZMGCXCfc0XvbfWdnsedY0Hg3mqd5tShTWx4HbdSvSTY+mm0u7UwF96I0cyMCvI
YpSTPbRLK2MrKVInmVSnNj8i9Cgduv8eAVRXhY5X5k5EpEtv1a/4BXkOSlRriVP6MrO9g5UQOdAq
wDvsu7CcrZlRdwer6MajCGUpwSNNshQTbol5aya9MyvhGW9ept5yhvFKsiH+6bgu07vM+iaH+xRs
QUQAvWieZczwRQamKF6W7CrTQG4ajU8yepTqHaIA4bhsvIz1jeDOhJah+xhe0lfoZSt6gA6kBOKN
kBZVJLAAK+nZixqe00G+atnnffU504jDJQ4ynaKroWF2OzQMJr+H7jLjHhaFbVyNoFmS/B4y3iIz
MpQAxlVunCTaXI2KxnFif0NrwaR112fjUtOuUw0TLG3MhMFHYyVcaARNaU71iH08xn49FnhOqrs5
lTJVSyh76UZI1AUWWanBZ+4N3CHnWD+k1W0Yni0bryp3Tsrck4SaQ400QVKf6FSm0WyKh/2oMA8I
sttQLlGakYYYxk7NScX0Rwgn7EIsFDF+LSky8H6zaSB3A3OjwqGAEmWidRyxicnJazDdSTTU0/5Z
T861XR0q7Vbud3lDTidxWY22Bkm7GgJtZRG6KGiw19Y5D+i25iQBlsarrLNUVqCJK4pR+dWIMmxg
VA2t7Iqh3wh6SFWc35bEqKTcI+8+3wnmkRt3wWp2a8udei2Nr3pPN48kH4Kz8BqT39a26MbPXr6V
1E2CM4RUqC0W/Wj87GGGJ4KNKvmWSYx2+GIWYXlt8qHKd3XvOw3eqlh9Q06D6GpAkzoHW383NQNj
OPXDmZxEiRpRmjFdoRuMV0HkrdRo143kPsWfCk54A2l/9H8ZO68d15Esi34RAXrzKpGUN+nNC5GW
3nt+/SxWz6Dz6iZK89RAdeJSosiIE+fsvbYywzN4wTg0BiV6v9sJ2EOD9Vf34PgSjRgYzwYhpaF+
Yyr7ORTbvwd8xevYk/+ICwsJQNij6s3Z9KNj2ZdnMU/PGLP2WQuEYdRtmuWcGHC+D7ba97R7EY1U
OMzSLwl7l9pO67599DLqwGGwY62yPdKWrORWzHSnmlKSPKuVlXt7T/poC8EtASoFEcHH6U2rf/as
3DG7Y8aeollPkSVznng1i1ONKTMKJ8Kj1HU5FOsOH8igGo4AR0Cscw6WyUpJECVThyoUCp54p1Wn
CSO2Tl0c6gvReMV5ZhRrr81cH06WppSEaQ3rCblCIx68ObN0YtWtguAIamsRJBgixc6pu8Gx4GQI
mNqG/G0QjjT8lhN844IVuJ7NINK3UYHVgXOafcXFZHd4l7ryuWUnqYjfKdjo0jelhdPN1H/GBZBf
Zsoxgkiiscb7Jn41Jqq1Ud4nRFnTKF/U44RoRMc/AEo5vSuIgFSHQ6vhC6SCFZXOjjipwzBw2izm
PEvx7fOVwCeMVui0RG0KyhmKjsEhIsRsSM8d+fF3HAcPjfpd8ATEyGOFSVsqwqvCXSoxdmc1j013
55uHhnq30o8hyAtJxhj7JsPGCeiPTdNZa25a9sMKR73SgiXinTWZQnbJEWI6KUSvXvtsKU8De2Wf
3oSd7KRoI8IoseV2HXfPYt6/QcFZQSxSwgc8wFxXQh90m0CjVmmbVPPj8jBENRtoZKfEiAkCu0g7
uAJH/wSZddojuBDv0DTYRkOoLUc2gTdYQ4+Rpt6mSmNXkYOl3n1r3bS3GIDqAukDWUZOKtA0Ldw2
2IwtFcC6/GIGRJ4aHCwZ9Tajjtg2sYUekoFKe047eZQmikDRjMs0rD5UbTtV1Pr6TSTvJToDreot
s+qV96jxvzLtI9NJOKu8lQ/5zEvxQQZkvQbMe9jeLH0t9eu0H3GLiBviNBY6/Lgi59kJvK2VPyjl
2eBQV3j8ctWXQkykyJo76N1ZlaRToQf2UL8K3iuUCFyAITsWiXNAAer+M1X3isKZR38jzZJqp4Dq
2qL0hVCCj7LPhCtm5V9UHrTFTE1k1CFaknrZKRaxQuWMrd4bmxbrvgTG7LnGSnHiu6ttxr+Fm0x8
RY0WuIIzQb+c1Ju4aXC6D1+Kb2ukKNuwF1a86ktKGWMXudU6V5b6R+2toq1+++8tR/0X/cefF8eP
8bPHSbJUQwRh/pVNxxB9kKkQsYMiSuj0rUVvK42einDah3W0IbyzQlDGDBeWhrKq9NgJ29YRUbPn
jXfwZRKcmJ0LpnBgW3WsKHKoL2YJ2O3Ee1pZ6tLPxLcsFQkkS3at1TxosvXQzna0MV8PEpJuqZEJ
i4a2Yiau3r2WoGdK7WVohWUpWocwIfOSDo9WCWcV6WI8vMTqIa8ehcDjXP4Zi88VvJDwc6ybdRxH
+0DXGS7WG59MN6EfDn4G2zYxBh3pfLDMYDFhRQqknBg2tWKPZZEgRD2Uo/e2PqYNEbrlsBXTNaef
bZMH+LwqdgLiH4v+M2qZBfmanQupK02eSAohVuFWP5mwvzQK4cyPAPRj8y6Vo2LWtqXEm8nfRSOh
E92jqsMvKVYh5gAhYJPnCaubWYL9IbCflRaEL3Zco4rXAXk/YyF+SFLNi8nBfiKgHg1a0N2KcXok
/pX1DBnnqhEkELTECnGensETBrdzndcRhuaeH9Yi5QPPdBe+WhHPNBHHxYQ5PliJlLkosx1VKNcB
W1gwbMcxcZGmu03zkNcBWCfc2j7/LBDGQJc3fRStUfXTGu4WVre3+mQfykcNV1hN8RtjJwmCca1F
r2LVr4ENE1WeOq1qLP3AXLbFqkm3BcCULpUd0X8Q9ftCHJcxI+iGGidSb30i1mJtAP4WHnrYq7H3
YsSj4xdbsSOUF50kdRTFqEn0c0uoPEKl9klMBbqnqpOE67ExllG/UqbwBu/bR0pjZQpEe0hCpuh0
1GoUHsFymFYtcz0PPX/ehzvdNG0Z6I0XEmHu0dGsa7eJK1sZkW3Gu1DTPn1D3PPPJ9hWO/MjynlY
FQSsUeKqnrAy1DdJRTOooFcVYVHRPKtv5elBaRk8+06cFBt59PlT0j3w05rGbqBVZ4n7oXskCxp2
mLyZAninkIsTsadFTD8vWeWlttAy+EZIEvWzDGTMlAiMpWqts2pLFpfb0J/t8ChJfTr3dfZBojrE
cjXwd9mMX5vgXcEYnq+agEjqIKNf2d1FJXN7cQ/ziRjLlU8mYKiKp6LZNOxxrRKhVyTFo8k33TDQ
+ho3NK2P+ovQ0UgBhOkNy6w3sBLqNOm8bRHcT8qhz98lqiEDt0HQPOXSnUUwuiSsBbqxAqMwqsau
XmXCUC3okMBqkWxoQ7dketgqEtYUEJBhau7gVXasJPsg0HG6CxuY3ot4DhD9j361ZtoQj70jqHAV
E8OJzBFMC0N7awC4Zbmmqh5KLXEbXbk3vUOb0kP09MHVohwsJdHrcCMWfVDR06aMEwXpsatoteYN
Ex6do04MHtSqBYrt8VOrbiuYb6YQE3xM+2HaWN18yIweFAG9Wm6REwnTPseSRGuqH960GNJGTE+v
CFwflqCf+rdx0dCnKftvJGCcscQdQxpwiqKNN2VdG6ZTNNYuzmmeNYPj9c9tPLph0xH5Gzwyhocf
wCISE7gqG8c27Ra5lNo1rXcZrUMRjDQMZz1mIkHepFK1iKAD/4gytdj76oeQzosCA3qaOH5hwb6A
9yNNt3qAIBlDC7nhelgtc/MkE6ycy8xlNDwtBc2d5D4cOOKz38otwFc6iUnzNMTPYnIU5Rw4w0Ei
tDGsXFl6jALUrVl3CorPMpHROKNGRpBUcKSNGiqeMP5gjmEb5ZNYvI/THRG77OKvGeuBKUTb0UQP
wyo2JNjAgPOl1l7O7oVu1WM/ayPpvo+N90Q1ydIuvyc6yZ23S6Ap5jxcaXtvabqdxelmqu+KDuAP
B7mOO4JAOJTXnfAUWPdRSDOPmzo3JnX/Wy1EJMbiupyCtcKcwiJTMqxOCq1lUwxXIuXZpJk2TALb
iHv6NbcGveFqVO1kLp6Vk0EHxBooSD24W6pdKcT2yN9p+yoIWDz6FaG8UneMwhTA2H1RfpvW7VQL
RKoiyLewbBGU03jgCm8KrH7x4HpYhRPmBaHvg746ydLn/70x42cqPc28Uo95BKf1EGGW1E/86tk6
rySbofwEE6SvIpCT65IAWb/IOaBrT2P11OfwIQEcouXZ/wN/S+iYymp/UKuU3ucng4ZTCXxHNVYR
DZB2Hlj52NMQmTRgmmm2GRCwdAI3dZ/u31GeGqgNtLfGmrh4yYeoqiR3oqyuLcRqQzhCkjtoXnVD
lvhqSBKZi/FhmL+VxRua5qM30jEjgFibMFJUOJwScaVygM8Mmvv46sx2cHr9Gc3orJhDzb8288zh
sOkkHXdV87adIq0llgNFKpAaGY4xulp/76evxOTYg4XeP1A2WtKpi3Ca8CUnoBPmDdP0y08JWJbq
Zyu1Imw9/Yy696IC+pc267ozCIB5J7Rvkc5Nl1x4CrnJsC2YCpxjTF1KoT8MXXpFkWD8LX/4Y+ir
XMzP4dNVcZ9OHxlLKzSiRVp/VNEjIjnOQvRxw+ocS6ck05eaxvkwuSlbkKLpXaO9St5Dxww1U28n
b6CC6eYseLcA3pqkJAz6z2nD1v+Z0l9vOHh2jNUqmi1+kizL8FhLgV2a1NL1nB/G4TcSl1V6H3b3
XSk4JVIBCXgCPwC95HpTsEmO5TaYj0UyCAHJjiH1Jr5tjZBlSFJWuMORROnKbGOqT+Q42z0n3XSO
Ld5GdNEjBZAmvrCjlD/k7V3A+zHcJObDVDGISN/+va79tXz/WVNfWHmGzsqNtMu/aofOseFOa3UT
t4ghZFTa3jU31G8aiD8q+AuYhVIYYV9G5ru4xVq75Ajs2bOgGE7nS3C1Zv/1apZsWLqBTggB7oUI
ogCWXgyx8D5uke690rVZwqy0g90sm74mmPn1Rv682IUGogr/92LWneT2q273oS/i+27l21evNGtj
LrQdP9Xgl7p6WGVyXpjiV2VLbvcpQ9x2TLtxwvN4z2EzPF2TWyi/nn1+6s8vXr2QtVCNZAtDssYW
1cmmHSrDDW2IZynGd1lUd5qH6n7kqGHKD553JFuPKPdDn61D/y4NHzrUbmqtpNRC/XvQWGClK7a1
fdidM/Ubqp4o3Gn5Q8OfWY22VodoI1YwCKGQ1tmmkjH0eLyb/meHIGJZsr8p47upkMkcPpnDmwgM
MSpuijG3rUaBQlpz4q32TbuR6BAY4a6OvlUdim6J44ND20ANmtz7xdnwgNh/+WW8qLWjoklAGhgQ
WaBCWdmA0YzjqQ6e5JH2dgWU+zlWjK015fshik9QAB25eNOLx9Ev2WT8fWGimG5OVnWT0aOUBYCA
NXn3t0Ib2SWw1KJGClHHtiiCddSAiybIJGnyI0aumk1OMx/q0xsu3bXKJmwqZyXsoR1aLuO9nexx
hopSNPjSvqOyGztmzSm+fMqtGmuPOmrLngAuIQf9lLJGs1dU6D3lEHQ1Zaqc086i2snfCEU7oPhy
c9h/MkNDC16NJ2gb2Xfj+FWDbTpyVpJ606mC5CTgQk6jYFtxAKMPN7OfVp60rzh5BBWNr+LILsa4
LlQ2kW/u6yGzJSVztZo2TmyuJYFI6uHkB5s67pZjBfI3iFZ+TGezQ0Qj9CdOQWe8xrtsMva5z2ZY
MnmLJnYna9sMpyKlpspN7SlOvAe8QocwZhRhnc2i2qZD/uoxp2JmsDdS2OBBkTTLPjDgI/lY2Vra
regXTJViFVR+V3dMBzB+LeNCdjlWN7XkGHX71Y3vBujUSbkZ4rvSPHf13iN3PTZIylDFlDM58uuA
AAKRuVjuu74sLH0fQiySGsbIdHLPQKhTIT7h176HZXowPVFd5AbGvOieaZTmcyBj0IiYI4q+IixL
dV0tZOKjg1a9y8TtrMXmhDCE+qkbKKLDQNioYs08AsMwKFivRpd8CtjN6+lRCbxNPlIaMy8I6B5N
uYhqRtsUjbwzrfShENt7vzTeVViTRLxtJL5B6GnHodSAMJJ02Z5io9lMHucBQ4CCfR5pjk7PMh8R
9cFaZ3AiwiT1IK3LCSwaRQUpK60HNaLhkcpEApoPZZO+COM8MU/LnY+0p5cYHUVxfw4ja8v/ew6S
doPUIcPXPR4saJuZ1d6h/XdlZOhjIh7EyX8U2g5bQqUtx77chrNPrsVpQHKcFfTnipZYWDHzaAfj
Frnw1jB9AJwim2h8jEPxvsShGWVkS9GdgxHmBla8g7OCI0xIkUVW5s6zmnNUGjY+x7tBCq8Yln9X
vuEdkUSktqKuXmwxOOLrHIwMOjvyMWYpo7BkQMcphsim1A3vrq3Fv+gyUUv+93oXuwwpDqUOGAxD
O1EB6a1c31+pB65d4EKYaYrN2JtWgfun2CgUAa63sZbIr020fKB6HUAQVwq7Xy0/P7/T/JF+qAfN
JKNn4RWINDmLME2AMhKc/JWKD3SpLYsVwvMrIaO/iJepJXVZMVHsKlQHF1UPoO+0iCFeU2KTRQuY
go4a7URiC5fmCWTcw/juOVfu7PwoXGzbf1zzovYJyzoAcVT+Y24/Setwpa0kR7zqbv/9kfzx3S50
ikrXS1rVzN9N3k52jNIUyjDSSGUp73z3Wl7rb0XWz69lXtQGWRobsczlZs8+A0oHHdJyWDLdWkfb
qx3gX4Wf//1uf6nqDUnOvHT+bp1NTwsUA5OBZfbkrUk3ZW1dMO61bOuadPeXxrNumOihZ+IOVv4L
cXdidgMp2z2Xhdq+rFfwWc+oNIA4zYWXRNI2s4BIZf63UI9XHptfjz0/rn3Rd1aLvBCsiNHfRjjN
9blHvjujCIcCy736Kv56f39c7OK9MPx4KMep/Ojc3qFqWkZ33ZO3xyIK52NRrYB73U7nf/+Cvy44
Py558VoUkSnBwMbwR5fCTF+a8sqAQv+lXP7jx7t4H+KA/NnBHz5SQaOdOLJpUyEio/H0c1lXyLPo
oldrsyRHMgczTTOGJnjYI8xG4ZeV24Tsn0Js7MbixKJ90NJ1+/hbRZEh17dlzACctnCJrszSbnUG
ZhLllJLmtlk+C3HpmiYikeIc1WwI2sNAkZJ0I6Ewr6Jx39MELKpkaYyAfqqnCuWtVIe47jg7EINT
gpoZeGlxkDeBuhwwtUKMLKWvjG55JgqOMWxEGUOZshWIZJLal3//aeZb/9eK9d+f5h9F9I+FOWUG
ZWjD8CGYqzoOHcH0l71x2xVvgfwlU8v++9V+X0l+XO5iL23lJlcKYX7LxCVJOwvlPV02C0xkm2hb
XtsBrrxW1sVGWqfMRmpeq//YebN56T8WjrXKXWtz7WJXHnHrYk8dPNDMtTJ8WOWhY8qIVeTKrZPn
ReDvX0pXFVVBnW5pF1dQakmWOsv/nlRmEMrOh16QdDLDW3RWkWjtRBpG1aDcNmaBUZO2YB7WEI3n
3Br5q0uSpxkSa3Q5aUWxfhZK5c4MUFZl6r1QIzfoaIpICvSL8jzS3Pj33/33Nee/n/1i+ydmB6c6
jt9gLKFoErkkEendJqt/v8rvWz7+cENUNBW+z8XTJadUr1U8O078db1CtYWd2dtMN+UmcbIHE/dJ
fW3b+PtX0Sgv5i1DlLjq5a9STFOBkEHGAxYe537HTCvYzP0O9TlYA5pyMBquBPffv+jft5OL8gUN
lRM7Sr6LJVwL8f+ndf6e5k+jePT7eym/6uz/e2Hge4l4kGbLvab8U4L8WBg4UjbsEgUcAYkQBZBk
CyFxFZuk9uXoouOblvOe6JVbGZGDe60GnhfsPx92ro7FSjJk2ZTNyyIgjSu05Jr53rnVBszvqnWF
Vepe8+v8dhV86LJlSnD5aCHxKX58R6PxOUckAq2qf56XXe8G/4+KRp3Loz+/jC5phqRyHREr1OXP
FclKXfcS4UE+c8W223itdwhInMX4bS2FulikM7xaQiQ6RpsolRDltfteAYM2sC01zVKLupOcE2lE
cklJv/IxUCB/oK8t4vFRNppDielxMpJVVWwqTkaGYSK9PUPtj5GzBoLw0EYEAbD9wn9ulnpZbkXf
umEAtK5k4cor8fdKyGCdmhtjma7K+qUfy0ymNtM0jDsWxoEvSBrLf3/4fyl+uQAuPEnTeTL+IlwU
YtbWXjN9oGeF6LQhQHepOQi85ucRvf76WsUk//0q8Iab86oCWANr0MWy0iYphmZ5viB937fYCe7m
g0S+MpZzX07Ha/afBie9jBWWBVe7X/e4lLynwLn2XlxEFM/OyD8/y8Uj66FuYyEdPnKqNWwBtvcY
gar/Mm3SE13/GTAYokXsgvW1zfTvhe7PC18s4RhJ0qAXyu+ZKxKvy+UMhvznNOV0tJJBwL6aBElc
+a0ZN16+OyhPQDfwggJ7nF/UP19Rvm0UWVX9kWMpUdJTlb4ihoEitYumOwgxfspPEgJ7RL7AYGM5
RIwGGVeayaoLRDfETJQW9HSazUhiBq0p27fODD8XPQY96a0t3jLyW0pRWDFU9qHWGUi4xeheKz/b
+D4pTor0NJMMMy9kEtM6VS3ZU7M1rfKkSdE6ZQIkqjVq8ufMRz2hlSQEAQoKzxM/S8dEIc+YatfE
4TLilLCltkynpCr+0NALoc1FcBk/6tHgdHrpCghBaXIfKpIPo46GodwcQfIr8r6fRKISSOVsqoM0
Sx/xAHiZayj9piRBweL7ZZq8VY0c6Qc2bVBIUiE6Y/ik458PunKp+FheJmyC+b0ml46ZvwclehA1
2dDw3TB1WWhM2YsEk4berxWk/HK61dTU6enRjAmaw/hNQKkWBu9dE5CWki0Tv3GUqEA8q68y9HEJ
N0KyBJzpLEzdG8P0Fj98oBvLOBHWSq9v5DQ6B7oJcYtBRAHe3OtwviEVV/H81BjW5UcR7ZTIfC/Q
D2qxplUXibGTayP6POJdur0+HH0xdxmVbyTyLc1c3Kk5KhiodhHLWarRDR0ZHAXHikhLOGF2Z57l
2FjhLpLEA9NOs75puGdDMzd0Kz4Cs4lRvBW0bJ2U5VpEgT+buyT/FCmbMP7Se+b2/I31Hg+gWIoU
RdcdQt9FAytDzjcqgMSaPla9z9SjJ39H6S7l30h18tACTEsHUf0OCmWhA9n350orQmEu3THdtft6
b2Tw9dsHVXkbp68BanoV8titWpKtwsylrMsGhn/1qmteG29w8d7w5x12MkKrfAWLwXdE2zxTHsh/
mtiKBSIidR8Bifw1ZLeIv4vAXwhKuegw13gyQEqyhrSXQsM3MExOOzPnNZBYDUSvlKkrE3wxKc/A
UnDEdAdSoL5k404GyqGTSlkSI6Pw2QMMITj4ZN1OAFAaYrBOs0+zfkrqk5YghcqI1bDWyfBcmpOT
pyS8iYue6Bk/qw9FF25GSGI+2kedW0itu5IT1InmUzh9IbwAEX+IRetKcfjXtnSxkFysX0kzqQNk
5Q/N+G6yr2AQr9Tnv8BeLq5w0UHQA6PS5EghqGBYVRV+tRJ9oqhj3WN0KDHSqPQNonQ3M70nlKiz
kfKmQrColAn69TuJwYhW1PCyU48mN64pgK6pNGsgjdDRBm09irFLMbiUIBqm1rTvvMSphGIlgehr
cDN1avJBVcw0PJE3vtnaJm9kTxxC3ZGjGJobINDndmhj/CxIqsRjTgSm0hPaRlxY3ylO0yaORv9/
Ku4lKruAWCZLVb4szBKDLj62KZlIIRKbQV2p4dfc4M98kSQx4tUQxyT8WcZI30Ap3ajasc8ruxyk
dYOGV1GIhJq7+PPLj7xH4nEx1UUPd7XqP+rqQZT34uCBDxkWs0sPn5UA6lQUS468KOXpMBfdUVAM
ABi4nRkI99Njk4e8VdU6RXq/qMPvOkQzS6qTVvvrPLaeA72PbGj9277xbxW+b6MXL7JV23xK24tD
15xdG7QJprJFORc6ZaTbrQFPgJfSYnarhwUAntDxh2M80CINnlUBtE1OAmuDrSJR3BInTY5csNDC
WwtV7zKp0/uOW67H2oYGNX487UXHmGk09U4OaZzV/tJgEo8XzB0NTD5tStTFYyiUN2qB7h4Tq1m0
AF8J8E0MfspCpi+PdRJuLAjI5UQ5qLYIsfR4oWu1k0ux0yMFJISETZm+hcFtk4fIFcqSEE6mAp4X
L/3WW41WTF6X6kZheWuQFGz5AFrmahQUS8nZMTOR1MW0nkz0LfoKqb2UYLI0NdSIpFRWmDwqRCs+
PBd04FTtp5If1JfI+gAKLL+p6r4dm60fWRwwg7uk+xQDZGp0SPAXVsFH0bO8SC67te3nvjOUlE8C
FrHudcRnV+Iqn2Q8S8BQaixiUU1Z00SkjM98pGONxjfkBREpAcRt2lt2MbZIp7ce3p0p1V+z2Nu3
5XBoUuOWJOd3RGKHnD5PGL4aFZESzP3qwbxB2ogZQGE0c1PV3qkP/KOvsa6h49fhQJVx+O6xz+Ic
wr+TU1NHGy+rndIK7sbpXPb+OvXSBcmhZaxvBzEitLJbE1OKMJHGoYydrUmfeNkdjS+tTP62QqEQ
tAxC0U7UPpStHr0dioQCbuJsdSXrF7uJAetWeEhnucis4EjpjxuHPviUpGgbm19WMm0FuYD2yJTS
EHK38VV8IujmRdktAbeQtpZF/sJHbTd06MzGL9XSmXL5d14zsPUiVQvstH9Mg3Rlai1q5TuDuMex
AX+FQEs1PiNNcMOEsBdfGjdN5NnaOG4T2VhmVnkHBeQ5RdMfip+Jb0Lyf5X8WzY5JqFHMlzPesvj
FId7tUQDBhfbiLCwqAht+EHzngXLoosLg3VtekS5sWr5SooHh50/0RrH64y1PBibPPfX+LhXEjVF
w1rgAQtMKmhWLULo6aw3ulsxhRQVZB4+pP7sNpwTGWv1yk7xd409L+SmacJVERXprzN9iKIVsdfw
YR6yvbeS7MwNUC8sydzGa7aQ3maii3IfHK6ca34tdX9c9mL/UOrRlDx5+Cgd45QfZc6kip1u85Xg
eG50VJEFAbK6etL+W9Rw8W3nj/XjEDzAacwC2fwmNmg+a5sbQpBQ9zmMUa9C3S+icTi+zAJrGgqQ
HVQZuMtFo9aIGS8L3NrasT6QBftEEC5YE97mkwTSHNaUzazhUDnMaY+4A/xnIiivNm3+agz++Smk
i3kGSQil1gN6mnsbermAA/1SOCbDhfKEHvVa6Nkvv+vP7/zPD/DjBstdbuaG6X0n0X7g0O8LeKX2
Yl44//78WH8dU/lWADNwtcq6Chjo4t6mgD4rrc+/TVVQFwPQMTnt3bggmKOwcbLfNr7mCK2GSzA4
N8iTsabyfpFv3GubrmbigTgN2dhtqTQrQnXQnkOdAJwGOxO/8gk8GTo9b9rLrEg9k2pxDOxc5X87
1jAEkweOP6iV+3CJ7YHWuOT6YXdQcHPKVYfhPHBNTHARKVqWeBtWymeJJLet9IcSNVLPEcNMxM3Q
kaYhBqSyybYse49JXNCZv/HwMyF0R7ztitSPvq6t1PolJQEYNNu8CFMjK5xn5Ec8ybifhAfCLQgU
fDKld5EKh77MTR94SMmYNoqVG8WHftzVWFGkUX/0o+Egm+ltly8TOYBBZ1jHRtPoF4uEf5L8WyyV
rjhxY0wc5gQWhd2uxVo26h8VYM+66ZxAt+DPddU3auArleVvz8+P39W4OAJnaZeVEPU/Bgo0zjSp
ApZtEw8f//74/N1W+fPx+Ueb9+MxHSMtApmNenp+KzR1SSLXk3iHvXkx3qNQyB6uHe6Z6f19uP/5
xF7236oQwJ+uwjpXsV4gHhK2dR6CMp+SWTxRrrWaYXFPxndVuIU4o/Vlsky1r7mJJXLTI1Dpoo9w
GpOV71crrUXIG3nSocWrG/sUs5y80xiXDryRspWRF71n1uCag7rshnJZoV9BSLRMoYgYlT0gkcfv
fhx6zPPay+xZ6PNnhcQwhjqG5cq6tUK9Q29N1taCNZ2UdPjirVoKQNY6lO1Ky9Quhi5UogqfdIBu
nW1hnC9mpziew6nLUuSzwoMnvjQeTnAhWw9pZPM64/HOw5U+KS9lmd1lcfw8dEi7PVJpsvZYGtqN
7vU3KXojQw5cuQhW2KnuQtGAS5huPVVydIj/eQUamVBzu0kMwsOmcImJ2+SP/K558fAZks0LRwQ/
pkoKQOHBCsBCgFpRUydGBZMdNCshfRU7fzuN+yp889Dy4SpT6BsarhEQyDnkjq5GS6ud8R8C77y1
9dCnWL2+nHOTZfwOfc6bQ1mhtKeu9wE868QAoyFG85x0N8pGIIOGSdBCyg4kFfh6/GTWOTlLu7b8
HJNzKN9jkR9kxF3y46wyC6KHPD9UjblWKW7J8ttNxJ225U6wHoc8Xffd50RuqaUTIIfujCTERUkK
3UgRmGwTzvizKVDncIytbZ0X1SupBSdLozNatet2QDAopws/FY7lbAiGZNEudWmntf3Cp8gc0IwX
Z5FHpEex1RLQE6MFGzHTIlYpNGmvYhEPk43hP5ic3xWNgzqN/+ih0NLVKNxlEhRBVPvdrFAi7dCL
vnpqoj6Rd7WeopUn9vpmCI4pAk0yoXGtoatahRamz+KtECBOqv2+wkZbD/fShK0zO/Rd4SojLRQO
A5VFMooZHH3ppSBfwS8OrfIS47uP/S8veyp7WOxdglkcBo2K3BtCMcvY8yQD+St8O1M+wcw4po8c
O3lO4Z43orqSW5Gmv4XwKWYhR02netN5GhDV56AR5eg1ROilK7U9De/BqK6SpsLNSgEadciiCGN8
0ONXv6AjFrfryXyIyT2BDG8rnMyyHLc5jQih3Ek4PTMvuRmG7r4IMJerDBrU4iPRJjCCwtIgirwz
Ilf1ye6LwZB6jiyaq2lkjPoUmk+j3KxiEJ9KoNjG8KqiEvI6un7kQGrdHOHeL6IeVz2MS81bxdoX
9aeDyGc58sqEH4Fw7qV1az40WGrQWBrDp0ynSZPYTdg6dX6OqZGXRQvus07Yx4QJD9ZoBS9p0pw0
PVlWqAoDCbtIwcG6NEDozCcj3gAWFkPAINdtB7S+AXI3nhRHi6u92jb3TfqqB+MW3i/L2E7A1TfK
X6pG81p6ikb1zoIAxWHbKZPeljoUMujri65xTP6T0j/1XbSuW07Pzb3BvDivn3qOzVYrcG47dCTJ
CjjSjfG9wSo8pCX0j+dAux+Vc5sVywjsa+o9iv7jIJzjinxf+pilhawCnzScVBCw6IBKjntDZrzK
FexShnbg6rCdRMtK5zn0d5Nwi1p0Meavcd8tFLGwwxbZHOaSoMD2rr2Mwa2Myz0szRmUyn3SdqVZ
7nLPk11Dzh9krduz4czyLQ6eyEo1E1ArtwMGiJEFRwX9miaAm6eBJw3WpvcrN6QVkifgVDSgVvT7
xaBxhbFbVLiM9RIsh4Yj91DVEd2/0Ski7SYbwueuY7dP0lMaittcb9BK0iXuAISz0chQ2EVy5wcr
WZUtrlK0lrGmHgSOSaNwU2jIPYThxZKbc6cdWvmQj3fM+jKvI00E8gIvRmmkds6BpVcTx+NF9kj/
GuKnhGaXl8su9okeWfpMNYg4EIWxchMr5q3aAVgqal4TQrTL1l9FWF8xohtpTKVBhHKF1EYg7J37
HN2GGmdHcuKgrZMjXq4zFRFOBpNJlw7kzdsx0cqEmJSNyZmq2kxyv0oVZVfExK9GwkYfIhIc3qsh
3yUj9E/1bRKCg+rlayEnILY6zv1CC3aRAY/XAEOU8dyklQnUnV0JP0dDxLqBuQ5Mi190CFj3xfAW
twch07DOwVoyYxfzkZ0oq+R/qDuT5byVq8s+Ef4AEk0Ckxp8fceeokRNEJREZaLv21m9Wz1YLfA6
qiRehVj/sMIOO66vbQH4gMyT5+y9dnSsiex0cN9NdMBJt9sKBL6lc56VDWQDFHzwLbB2Dd3Xtjqb
CvSgN2+GDkxVix+QqPc4f3Bp25tgsozqe1nee7a1xhMQ8n00MfDh2fym9HWhb9L6GiyMGhFdEpo0
yO+DqnZkZGc8wEndzkNx7IJiOV8iGxpdwjKcVSNxczEGIHvmWLTN19KF4Kbzz2bFQttwybPjb0JS
hKrZgJRQo4jrORI11B3Y/Fz9ScfDHcmPWyP/VHnzWo3h0SxJs0vu5AWr1rRK9wkvo7KIVHKS0xDQ
Myvso0TIrIuJOoL+XDRlh7aQB9U4u2DIAHY8pGEMf03fWAC+WE2uIkQEraEfouQqmsJDI7LrOBwP
Stk3hREf+za4kpX6R6fznwy1239mku/S2t795f+4KV/zh7Z+fW2vXsr/D9LZwIT+Uugu6W+/xbPh
+un/1/9so/jl13y2t//RPwFtVvBfTCkDOKeLs9k1lzzu4S2fzbL/i6mfKTCHowozneVA9Z94Nsf7
L9emP0Bkmw+h1F1aCP+JZ3PEf4E0D0hzcxyLvBYUAf+NeLZ3vQhJXlwAgETyhzELZ+D57qhKjO44
95I5sNNk26KH0BtzitoVcFtQxQ49H26ZQcgVHuksJH1Rv5YnEueTQ9xGX4LS7ImC1zRg8+Gu0IH1
gfLq39fn2sznsBECajQ9N3gnReiLLlG9ydYTTkTsTtN+bsppFZvqe4LTbk2S6UItp4wKWwB/Xaq/
pRRiS+xG7wXDYnU8FHF013sfTA7f+Rl4cFwYZRVk0GChSL5HOeazm09MApEzdcJdY2jciFFfWWY8
71xyTYoulUcZWHzBcvw2zx27q2ERNkobawhRY/sy2sy6SL6mTbVvWrJBQtV/kBRsvfU7/q804O0q
HebYyFV4+RzfXToVvxy6QuGaZBp7YO8dNe+MIiMtZOFWR7NBqWhDBTwWjvGJYO9P2k0Xds2ot60T
39SGdO670VDHCnT8MouCCD4Xn1USXnux+SVWGVyn1qs3vgybjUwdoqIgeG50hDV4afmcxsiaVvmI
n6R0LIz1fphshBETuN1NdFsb17wbN68w/sQujYA2ZnEXbUc7V0Rq0dE0pWyuPHDYREpKdPV2ejuM
QA0BoO2ySoKwkCS60EaHe4RJwAVxgwWBgGnXyPf5hPXQr+dwN02ZZvYTnUN3tM78lAfVd8l5ggrO
OQtaa5Q03t5VZPN1YyluOA9UxpKnXY56Yyv8yZVVtNuk6cB9ZPmZYAMIQmVxyiRDDt0b9XXJf/XU
0TYkiDo9VINDKJia8eBWHXy6NluTwCIuXs98P6zjcx3EyLo5kjJmXuLksvoUJOaTlZoF0wRsXrqV
MXctaJeBiVurITgpNwn2KJPik/DLb11mp8xpp1c/leE+TWa8rw6R3FNFwzy18iftFpcknMMzoVTu
7pf17T9r+K9xVO80dv+8U8JDvOPaJjDhNznDL+9UPXaxzjxTMURZi7yvLzRZiWR15Ik8z3kfjjHO
SI4fm74YUfyF449imCF3Iir+8vdLsX9vtP1zKVizhGOTVMk/37UuiMQkHdbXbH1zi4wRAmKWBXu+
tl0xWNY5ldD8GHDuumFud7z4T0ZEZt0QcIC0POaaIgABhVuVjICpHK+n4tlnMz8RAbLEI8mfxrCQ
BqmM9VQ226yIH6t56LcDkKpB4oQwp6rZFKQdbNzYfoi8WOyNof5IGvH7aPHtLuFi/BPkyb8tCZ+/
fsSsQ7VJLCMREoTlXXWLWcK4HzjLb3ztoI2wkXaSw3CGAUPeHS52LVK1wygIr6f5KI/ZWlbcd0sK
VgWLhA/SNTxegt+vRhbDiAF/iVqqvlmW9cPW0r7r7PSG5TJlWOc1+7BQDnIuDip9VDZrk5z0JXVq
k5afmqrgVKvzedOVlH6+/KCZxQL2h+uTyBcXXQcr33t9UF7ozk+M0lhxkvGKGoZTZ/vkH85XcqQJ
OMf2OS7nZ88mb08i0ULJYIebuc/0lriB8jm23O9dCIjQgSw6TYZ5YmwZHeYp1ze82+um6eoDg8WQ
MKeheOL7+N6hAz2VPkytPgRWFTYhczj3VjeACw1yE5Rxrgijf/4Bn4WFreeAk7ockBgYufztpCjS
L77Ud5Egp71mrrlSOv05Ebmxmjp7x2hmuvJwM9Vzeyl1am18Wtd1DdyydZKDjKS17SDthhXRRRXg
ziruxJZG6HPRtsEW2jkYuoTwjKIf6YiP/TdrjIJ9Oj/wRyUnYgjSbTG5kG/hLqzSmio1nkp9csy5
h9LA3E603qXslbgypxopbendxn3/PbZydeJ9c7d01aaNCIFlAS8GEmZHh6ESzdnvqkdZ1vVjGPRX
SgaHss6uzFwzkEGTg2d4BJqg+hOOdmJZWuuUQdpYTaqeeZlvnTbu+ZirbhuXrvk0iEgSveXcIvB1
N20mSJVZEsCkzejU4+xakp60rR2kOo49AYQA6rrLotrchCmMs6RizlIN4XM6tBu3r/dFAPAzoIAH
7Hkc8qDZthImwzQOx9Z4MEq3v2nr+VvKU9+lZnATVbm1zkV0COfyu98NxidPxmcxWyxyqvw88DKh
YunAQFnlweX1emAV/NTmhGaarXXuQudqoRPsC+Ewzmq5K9V7+1KyEWeNCXN0LnO6boBdgN7atCJy
NLNFFXpHdsFNMMcvTglrAH5CxoGGUKzIrST7C31pRnmBlzWfxsK+B6rvEkDiq/NowoKwsmq8RWoB
FGi8a5aH5lfuZ8fqPyu3SUjUpqNQy1fG3s1RlRybwroBNlA0t6M14MVM5mIvyplHijy9JdMP1/iA
W3SAzTsDeVzTB9VrBonTknTzamfBUSeGuTNspuViNi+2A+jMjvSJ7/LcQmy1WZ1WvVZqNcrhpzIX
qhNpdyKTCDZU9GpX9LdCObM/jj5n1N5QJ3JsyGmfu1XhrdP4OA1UprEai5PT+2Bh2mjaMLZwN3Mo
kaKkWQZ/kqOqrGhokjQG5V/V9YPmhnm0eFnqKkBTpL0DCdouNslFWB/KfVVXPxMC5eoRR3Vc0L0P
6pbYS/+YGN142+ehswritD0KY4AR4EX9q+tgXtQ3sNZajgj/J+f5/3GjJcYoMF0Kc5NC5n3x5oVj
TguKUDWoLkEfwlXLghIgdwSZRHG4575q6T0mcRtuoskPVipawlc1DdcPLmXZYt4t+h6LOXomQSHO
cO33Rb+vAyTAgkV1aEx7V4wxda8eYWiS9VfnBKjWKBQguQQD2yUWXiHLPbkL/T7PmtusnDGv+sMe
IiC4TS3g99hfw5jeyt8v802A/f4yGTdK34dC8e/SBL1VHQ12ZpCq2GHT5Zugm7hE2tqMqzAPglJH
jixu/AzUiRlOuEnLT8Kp5y8ENT/OLdHOed2+FinNmijHDOFnVAlp5PSHyg0e4qGcjh9c8p+eLCc5
IT257KjvxyI1ctC2jXqUekwJYLNDCJhnMSLc6Jodwt0Gtkd1CCfT26HOf2mN8pxV1CJOHuxNVbyE
C1HUsJv+kJl0nZcDmce7uM1t2tW6RwKASmQn+Bw2EtDKhsfxKfFoCvR+ftU6VQ245KPX5Y+/g2cu
9+SisPbford/KREzD4hR5OD1KEx/2JQjnYUOUkkcpvM2GGSzG03OGVLAi3U93ZDHDFMEU0oJ/t5I
qbkM/r/hITQSapDdoVCqXlSfFNhZLHsXOqO+OF737e8/xZ8KW8paG2UxWSTLP35/yT1X181Y2RyW
IDCQqhMK2JXtlVNdKgFTmUY0q52bGAgtAgR8C/kiZCCEDCL9p1FCXv2fU9PlH4oYTpYm2jQ6BzDR
3h17R0Cnk0w7tRYdzI5kpFuGg4asz2rTz9W87SfOkl0blWcomkQH5EN5G9XaReAQ2QxSXIyyaftg
wqtk22wfI7J657SA80fH9WEZpGIev5TWEO6LiA/TFe1WtOSBtWVxiKOQ5BM56lUSMFAeqoSgq3Za
qyQ4FB1Y4dp30kPOO1sGQ/syktjIDEc51zkWoiNk3J9popi6O/nOs1LGIwqPkbfEEUEQyjHTIqSC
uNPBrxyLLjx1Y78pyg5qLQlRx8HpCRkYM5y4bXopZqybbVqcVYZDtmJNb5LCvWvGS1KZ3boIyuST
BLOT2uNjTfPlApTEWFv29FKK8qPa1/7dGPFWieMVQLFB3BsviPfuDcmGsrBFM6NBXTZU+81VTIh1
1oM9lJU3bVklL6p02m0Nm5IlZPjpzMW2CMhZTwXgemWQcNa5xXmwxbZhg2ffkah5sq2g2eeEzrPs
xptOTJw4vbndtvZCux5a3vyMuqDNXR+4y1TuenGeyxE2TSthRJb5FdIqhkOErP/9o7D/cPjwyasI
hEWLCjX8O9VIWKepQnOMqqxHUKdioFtCmbemQuHEwewGpSNS7X7BBAUmUZBOhwxMe8lVQmVbsBcA
FIMGPgorPMWCSrH/qpK4f0j0SAJFK1Z5YV8bWaW2hdbMDiGxn+KRnu7Ux9a2H4sZ8R+MrcHN8f9X
SOA8styNPreeq+GpUaL6QCfj/vuA4yDPQUPCCklHxXmncwhkaSQxWWEr2tg0SRO7OdRZfT/T4GdK
H93W2Wvul/0x7nPoMDO0mJ5S5Ih0L31idsXKPT9Xlg5utQF/KjJQsQ6JoK8d2foc6OjRUPRi0n4O
T0Pjeetwdkmb7Slu5KQE+G6TpNy0sGi9hbwaukLhGpq3E3vw1RLSR/qp3DfRArP3oHOKsrZuWkcx
10YP7mfdp6IR4WkKdmUdPSjbYHBKYAA5A0CiaY5t26w9h5i94K7SA59N/2jU6SUwU/eSDCHw1zw4
JFpAYJK9+dFZdqlZft+hsRWZuGECh44jtpXf11hf6yQl49dALN5Hm8iiUlQlBADlwphzODsaBlg5
ylRQOHZPi95Pau64ebAZ4XxQLryTJCyfMxcj+JHpZJCI5L2rarKpNkVd8UtPhYruKl/vpERiWeKf
HAxFC6AZDhYottblrE0EHFP70NynxmsWqO6DTqf499rCxfDSodCykIu4i0zjlz2zM+a+TYn7XQ9L
cTo1MapevrRduqwDuW7C09wEzGh0vS3ESBoZ0CXoq7h3vHx+AIjIUcoIFe8hdOSRs7+rdbMzYwtJ
GzyMU1mZfF5e85KTK7KH6cexhUC9mIyB/d/XDPGHL2jpTdOUkcsP/bbR/nIr8KiNruhMJqMIbUg+
advOuigvBxMeWLfuUFbPLvDjdqE9atMnpU9e4qVvVXjsDSEY07gFJUbPNKiXd8N2jVOldUhY6nSn
bGT8PcuQ0eaApayc86ZR/xxT33621eGDW/ldHPP2iiwdcgtko8M7sgwDfv1VhDNaST9xKylKWkJH
AiRPfuyeUzt5Zu9PokDd1Kp6CkrcviM4f3jA/SN8EDqcy8TPyY2zE+qnvCZbuLQYBtWwS+rSc05x
RrIIUyl3R2kd7NIcJkWQAzORKSetUH/o7RF/uBk6/MKXRHJJ23y/fTEMjLOho5kejQ7+2LQo1qEM
n5xmDFFwZbcCNsQuL6SxKyJcFZE/7SYrrokqGf2VaeXRbTL+kPGGDM3qqxATwihlsUc1GIfNDJ+Z
V2zb5D5PHnOJfMY0i4QyAQ3uZHW3r8zZUI6HzZe01AKwmUPUoqeyY5+Y7r3weGOD2FbXY1uD3RuB
4k9Tv9f0OlmDhffJNSKQ+fFNmqXeQ2iwNsxu029YwYuN15X+Ja/m5z4xwMq05dXciK9+X9QPUlvQ
fYstyvjqQYYotqlwatPJr7157C9jLV2Q4BxyR2eq15Pg/LkECM3YLTSn0k7PBISkIB3lgvXqo4uQ
tbmrwGtAKjzaRoN9xDSzPUSbBx2Xt0Ew1GvPMM01QYtArMHrypiujsqnPcnDei1bzudeTvj6LJN5
1xhTtEkYfeLHTK/cqoU/tDTNnGr2r6MG7buhgM87IyWymLvsq0Eln+aOfwzbIj620Q/mCksOZDHc
UIvvmAPgw6icr57MaB8lCA2AMYtNpGsTjKNf3eYhQTe5qpFJ6LLdL9vpBIfpuUmYAVegpzuzdc8R
o4tMhvGlyapPvkufbHTH4oPTzxv14N12gPjIRItvS6wF3rvqQkIwG5qJRU9aI5TOBriZUXfuWTrI
GrpEruKAjsvK8u/aZj7oUqSP5Wz4p9CN8aBUiwzQNx+dmRc4De1oZyrz6Ei6MQDJfgy+JpYkQ2Qv
7Lqmc9Z2ZMWu4bNNX6Pc3mvLFPcqMel7FCjJR4QpKu3hEJlZcI7otiNOpqFdpQF76Tj+VHkb31mV
heqj89tzZhxqCUYH0nuAcNzeOz0I3hQgNoDh6kLb+iRbx7hK6SbcMKvlGAq9OlFm/s2za/rk1pIr
2pe3ra/dtdCyv0RtC6q6N4xDOLYnplifuyKor1yvJFdJ5v22jNQjoD37vuqW54VVzNGN8TxW2Afc
aKj39cASMyelcxKkYKBgk8mXST/PocbC2E9fPYwXiMGhA+iW2M4wDNLz6M53oY8v1GZs8N9fPz3X
pHb0wbFa5pv/7petgG0rzhsh6MaWkwuulW4N1KOABYZpUNcvL3YjnyuNFE7qc9Snxs3UIBUOixDK
aOpWByuFM1VDvkt72iCikO4tB6d5BWR72A2RQS5H2pSAteMI7Og5GV7F6IYoUc3ug33tD61lx0Na
zM6GbNvx39THv9xMnRkwCRmdIR5MCYVp46vIaz/ncfGldUKEnHaMliYasGZWdUSzj49tbpB5wdb6
SiK2vnMbFJ4SnFWQZPg1Alnc1EF65xvi2Cy/Tp9Kzr5u+qKw4u+mdk62YiyHfdHpjRGNHErr/Llv
7W+CvTQX1nQIZrxkYSe/GCrvj7nP2jLStw6HJL+3ASi2mevvk7ApOGPM7qNG51LlIlnn7WgfaK5f
6Clmd16wWD58/1hPEmV2kw7bv78H76zzyz7q8n0vwmHHhfXythD88ugiTfu1QX6BBoZB2TA0V3Hj
PitjBl3fJ4+2I06GYnzSG+7VonOBRdcMj043fk0MLj6zgumDrf0P1R+XxOCW4xxgFvl+UKAJrhns
HsDnaOuneuqfcNH5tN/BpiURcK6SoAc1JLBhAuCUvaHphgY9zpK05MIG74Nq1P737ryYjpfhPn02
asB3h8sefpqKkpSmiUW/lwtu1oWTD0+K1mnyBWYN9PoQXx53g08HKkPm07xFsuKvkhzZjhHq7ykI
0bH1Acsa0GyMaL4faXje1aRmz0i5UsH+V2Upoqsw40xZ48WZiETmlLWKcqBYPQD9nTdyuBGhvdU+
qCY3v2tFfZeSGo2meXj4+4thL3f1+w7AXdOz8zy+Ktd8H3raeqacMLLyYjACjyqwXr6Lk8yLul0b
5CaHoKQBgAoWh3WP5Mk8S29ygju6Dk/7UJbHIkke28lNr1PlIJSktYVnNQJJ58QVKlkKjA58p0bX
5bfOE237JSrKJRHK0nvtdA4KR8Tob7dnj196yqcPNrk/SAW4RY8RvE/LczlU/l5DMs7IowKU7boO
JcgWuuqTN9yMM/ndgOjM3TS7yKViLLIV2309l6+Bzezs7fs2ioBoIvRzXCYA+N6bj0a8dbsi+kDQ
8E4s/faFAjiW4AqYNNrM936/yqauPBX0tJxSt/9EB2KvTTc9JmImvBsMn5KEykQRHUa+xBwX+6qb
xkeVxk/WMkXnKLk3CuBbSQxRe0gcwO0DvuNO3sWFlPvUFx1eN+MLG9oH8I8/fMiSdWWZAi8rM6PS
36/cVHIOSo8PeZpnUoYi2PZxpIM9DN507dVDfpNp98qfM3BgiC346p2tZ3vIRYqTvbi1/v5K/0Gz
wvUQLbyIDyQ/+rszLm5HV5gkhK+7oJarjB18lwxOvGGoupkT2IuGRlIxGOSFjfVEPSK+RpKB1Nsx
7W3SH8yM6WS6e+sBfXB1/z6BSy5PmIiLhMNM/J3ixzKcIct9ImSCAQajNlF2prIiTNB/DumL7Dnt
hJs+w91H4YPCbWdX6tNkuo9/v4436cnvH76EsvAPYUHwb+/eN28yY9wkbKZ2V6Edx4OGhWu4noZ6
hjMd5HvREJvH9pVtol7HO1ThKKwrTmHDPDD8Mi0bAn57P1jLyIfD274M/V03l8jycVLTvcH4mwRV
hys6E3vTepIUPHLOzyNb6gqtVryyK0JlEKIAzK+GzwY46R0yEfIWUhsSpyrOZoMGs82aeTdnQXAk
vfWhF8ndtFTu1qCu8wRxqW9DBjBCFKpGXoJBd01OsHgX8Tu0qyCEl10ZWLWzxjZOfTiL3d+f5Dv4
3fLl8iQDVha5qMn894IMZDdhpDOGM2Sv5Uf/KURsfIKlWje0S2mzFhuntteRnZ/MwcR4MRS3ISeO
bdXo8Bw6Sf3BB/A2DXr309LeIWWaAzOv+vvo8KyIPH8wUUWOcc/MMdkwxhgZx3Q2V8K0QQqUn6nC
emOYy5qdTMWhT1FN4kTlFCm66CutoHsy10lMQojK2U3d2bOFG9mBzFCnHsgtkAWen4bnMV/8zD38
rcTwbmvW0qRLTlY7YbksUFZLG2tsHdzn7uDfTRokthMbF9tnf5sMqT9FBhx6Oy1enMDMNk5TNncZ
grS1LXq1d7WXbcxUT5u//2ZvbKjfHxG/FSHfQtpikSq8e/vjaLSmuCZFdcpdeTRmJzy3lhWdTddq
wAuUrBnUGssxJHsggotB2uCwTY/dMa0Qwxt6RPfkgm2V5T2ud6BTdZRuq7ke1/aSFCxeyP1w9pQu
3qad/J802qyjmfrf7NwXJ6b05p0Zs6nqyF7Y+N1zV47xVZ/I+CqoLG+HVYfzeDQy8k+luCIVTtdO
ezXK5ozoKzvopM/OYZRl596cgCP4iICjOhP3vcefGNOxu2nj+WmmvbSXqsF/508/GocUCNHdNnip
dgqcuu1MZNrFU7jxrHYJMmifk3ZbpswJWk9kq5LB8NkS7VPp5psygZJgEj5JrFgwnsjfKu8k3jPh
qyesvc4JD7PNeBz5U5QX2DVwYMfaHYE/BqUdP4jWWYd0ps40oNDJ+NWhlHF9EskXNX+L66VTXdSw
u/IlquHtXwL7g5/9Dx0Y3DABAT+cHk2KnWVx/qUMLpwyDkoxqHWv7k3NVMfPf9iFcRP1uDhc7AhD
OhjnudBrODtUYVF+iYopOvmcG/wYu3bUTWekY+uWjMmuGR+iceG3CuLvinlvqwlD+dI+9LMIuL5o
wO/5yQeVgrXsp+/eXcp5YbHlUs+gQ/39JhDIiKRyQwpVTegEvZf+WKcNEnGRX0UHc/ZPMvTvuwlj
aRuP10yu890gqFXdKxU544XLDDYJHV9SQYpnNInZJY/973//wv4wzWM+4zGvprgMSHl4t8/phtWw
6Xhd8jHpN54xfkJubaPD991tnKkBmxLz33DGMpXS193nfEljGRogxRkB/v1ilify7ol5S+cNmS1k
NdSsvz8xr3LSKSgh96JMIm+m2bnQQv/+R1j/Hk6xlJjLlrr0120M/L//IZWfJkXSSZJbZ7OD28YA
8EClQVxvBCuFvkVFwlfknO3CVfgpPD5MmiRm32PPTyciP8L0Z9BX4SWxVXipE2rrTKQnxs84wQnG
EYfWtvYBRVy7svlUL2rfU+ZcvGn8UUbMpFqFZ6pGMLwMogSdxGH6zvsZnVHPMcgYqmrVlHg583QA
J6fQ5Bte2e/NlnlZFDOL6My5e5pIxqWssk+if2jCpLtMY4stOW+G1TDYXweHE4qFc9/MyRSLg/TF
s+mvAUcoEVWCjgmT3ZDysjlpYx29KQZd4T2NUU4gWVaexIwytcIvowfVHadq+GZXYInz9NZmrL5x
3Ni5GgmFtpmK71jQSL+mTLfHTJ8ok9TZ1o96bhARIZrapIF4aiRvlw4zuYncVhw7w7x3UzqVWa2u
2pwzW6zbBL+ryG7TAFRc7Vwhh1CXHEPrlKPU6NqE6PCKC09dvJAdsq4+8a/6fDA2/gR7uk6YLhZ9
wvodFfpeeSdmkOWxj859GUTXfcbkxOjDB/A+pEiO8U2P5ulYhI1xhX2HPDQzrLdO4ljnKGpoL0Q8
z7VqQrlz0za48FF4B2PO4cj41lkOs3Ue8nrlQW0+aaMkQaXysfDbatjQUHNPoDbcU80CrDAC70fh
Kn7HIfvo8/33KrPsjCTXW/zWzMH9d533sR/zoZOK7DXPebEnFd04c/+lltI+csQqV9b31oumUx8n
9j5kQrkmZdi4pBMJfmQH83PFi4jYZMqWxsa0aPs4Ewr5hklIt3PRXBgQx4cBwcuJF6ZZD63vrR0/
/96UiAI5IfptTyJf7PkkzNRkdqTttU7K5rru47M3fyH8JUHQvaaN/9VqM32UqYSw0YrrSEbmQeB8
Ib61vjMCd973xSknI/Yi7PaK2MwudsKT6RbqpLNXRh9L2PEIWWkwY+beeLluwuoofaLcnCHpzjph
CWVbJmw0N8RNHFf2zRjEDiPy67jGNBZNuri2ZA2gXZTfVA6omy4hIqixOiZudZfa84vZjNNeYauK
Y9KRMjdSq9Rymz278op0xmhXThz+Qlx5jTrGLoVzPkKOSBBAtYm/abhDrC5iJ5qlbbdwocCakssY
zP0hspZg3gKE/kINq6n4XAw/gcJAPbW0wBFXYU+tHWgmZUnEkuf210Mp7y2/QJltjzD4qHxoEg4b
twwo6movBBSQYG2z3HPJ4fGcIUBAdnlOB1yNoQNvSlcq/+CsbgP+er9WS3tZoekM2SDmzPfnElwv
7ZTEvE9l1YWruD5anYudx/qMR6bfdQ1g+Hn6rhs0Tb5ZjssMAyJRxFnFyeQTmu95bTcYQv2gI8VZ
aT4O2DSz/iYKukplZH2Xds+zMxSJ1PgoVck7XmiglY0xY4pnJF5rA19vAfu/rW6tJHygDP2Rh+Od
DtWnMkdRP3e3bGR7g+ZhM5AqWYaNRedg3sa2/uxF/D+GzzSsEhKmKlTOLk2dgFefKSF5lmRQGRO/
ghpJnJycYlemVrsbB+NH0zAa8GYWDQ+pVzpggjMJ+Jli09g5TXNIZaKJUuuxhnruHfUt4QnTwW+y
h0Hm3UZpLr71ZmaYRoJL/7EIg1cxNZicGoJAkIcBW/FcvIMagysUFqwZVP9gVBIbOn42299sIoh4
KwlQ4fEgGagqFBMMMd1V1OA5KYuHMeu3RgolxZKh3qFkXZ6l+VK2LcmfDVGWhm7P/mOETGyXu2jM
ujm558wzIQS0YcmVmkoyxMlSkxdZ08YDdvjcZGTUWtV4dHmOrWWPm5EwN5qv5tcpnd29qmZc1yQ/
Vu5DzcuBhWs6+znuQuyaW+Rb6AKZ3OSMq7exW5hoEF1gihJndXyKciVWqk4g4sfqK5rGi6WNK2MJ
knJKHg7amQBIPqdNoz51AwPRfqLXmKp4bWOwGHJmEuS841QsjS+sQM9TFmCZrVNn3Y6oLTz+Kpkk
RWEsN7Hn3SAAuI6dotuGMVpi4mHIRkpptEY24VOGvtHCeGFoeQ5zsekIMFtzliOPHIRMa2DADSRy
/b7R88bATp53x6yh9CZEwd/2Kn1WvXyYy+TkVNE3Q4vbdHJtJFHRaxL8dJrkjpfkOfC529Da1QGl
f5wlxMJK+1PYLPCGLMuZaVU/hiYgmoPlztMQZnvMRbYXIO5NP5s2nMyMaAnD7CGrFqUgjO/Wb+MX
KzauqoFb7QIe3Gz0rx6AnARgGNJR/hMrvbLjoMAwC/krt2l5Rir5iW2WB+zkn2IoPVJdiZi/C+rS
Xwe2F2+0VjeK1AxSOR6iMJs2sme40vCzA9a0Fnpcv3blHXmx/CmULCQm8r0kY3gKR+pFy/XRl8/2
D1G6WP/rc9cKOBQQHddyIFzdKuKzbmBDmzWJw/llbhEZyDS8TWz3XlkZhx//nBAaz/QKd7vRuMnO
oD2LVfCgYom1X9ACrbJZs24a5Kim80EO7rcZbQP1a8doTzKrCwiFLW+Im82XoVi6mQOahnn4PFeY
fggpQ6iWtyg2M7QnRfR1tGgrT9Hj2+fKL6i3FYB+CZMLXat7CTVfUk60MK70/mcA8K+TmBXnFn6S
JR3qg/BeVO0jH881L6HayqZEy+MAUlXEOkUOP4aR1jeqal9K9KKbenzFSIMYzKJaw4L0fR4QLCGe
Lm+L1v/h2iRwTjDOtgpDvWdnMLBiM2c1MVa1mzwbFWwoQog9VJv0rYMXg4+SnJeVS6W21thjVsmd
O3XmqsAb7WvzZ1IaQL2i9DnT/LFjNO900qKjTQDuqCDa90m8JVv4zjaJdwca7a0XXoia59emmxUg
WuQ02Pbt4jgmDjcTji+i4SkSx/ZZetl5zOqXkRHdKrI/W0bz0jXkqlGVUzD2P1TJitWI6Rq6xjYt
UC6GCT80dra93zuvbrkfXeBoeZqxYKrkwSytE77khyBVYJVsB84Xq7w/cn4DT7mmDvthxuN9Jpun
fO63vW/QvZ+padE1X4QZXaqcuzUlTz2eOSeGAX+8ZTxVpe2inqS9X/rGnSjlYRpYbrMJW/FVWRi8
uKZPPjCRk6KyNlEY84rTPF116NscBI/8pB77UJKT/Eh3LUU2ZDHRNxh6rdH8tuuw3RQZxDInY4Xf
yWBk/Fz8b5LOa0lSJAuiX4QZBPo1M0lZWVq/YCW6kIEMIODr9zD7MrY921NdXQkh/LofTxjKUaXL
7lAfnCJ58Ip7o57IFhoVw+ulfGp6434hDr1p2rjdGe4d4Jhi15kgyoug+k5zSjnQDEF9dX5UB/qn
Kboj7nQSGWNabJeBh83K23sj6P66gEfWtGVkOSOeqORcOTAv6BXptrk/PcWFeu5Y8Kmxa7BiNIxo
FTI72tBPFlILSdEMrbjk4lzK3Qj9N0MIY67E25cORKQHGqaC2X6qKvFOHo6Kd+IWRJinS+NA8hrq
/Rzm/sZLeWa6FZAQUOJdNfa0G0c8VIEOI3vcNyIBBznx10v9xNvMeFmKkQ8raZNs2ztvBrSwXSeK
X6k1RvqMxTSmkd4cSVGJHjRbkkzn//7BnyX60o6WhSPK6kgVIaZ00GCrleeZk/SPF7TF1uPATEh4
jvR/bYHC/RmbhKjkVN4sKeW3+IFnnBDLXhMcA5o/nEJlDdSSmvVG1eEfMth5MuPnlPJMbvEmbSis
BaXJh1qp4NaSEIQXkCZuj/U9vfMhjnSm4bBO9vj2R/cDEQ7ltEBx9WH2OV3z5rr+uzUTnyIsAhfM
CEAYigPQua+6SnMIgBwAw7mfdmxdW3wQnHKQnQqTqmL0nmpTh+WdK1qeZyupthSIVh2CiVILwzkn
f3SA9VLlVEpExvg1kOZnp3kYrSQl+m6Kj5i3O5ih9RdB8+WgJxl1hwua0MYY9u91jIHOnK1zCcZx
09LM2ktW1QZMz2Zo7Tcl588wjbOdnJP3qUue55nN36novR94sc0YckwuNR8XEtJkmTS4eKkExgk9
qHPo9vMNGXGXQAyTx7iaSchRgDssf17RQcogtC0aLo2e7jkh5fDZPJKHi2gvupjMjXJJK/bZcGc0
UFVzjTuO4xAuVN7ufCk5oXFEmO3wt2vaD/i9ah/H931AHqhcUi7PLrDRAaQvKQMnUuUjICHanirj
l2peIlExG6oD5ZBN5uKPvXvgwPdUDDZhmu5rWRsIy7J+NxzoE6o33Y3IgpeGKi08yWtUafoKplTC
TXCrvc2cecKaUcANoIhooLurhyJS1LPcpNOUElpnnMu4dy8UZ7jay58UDpCtHP41ljfejmH6K+Yb
2fP+xZZzMAWrGY8AoNmWtc0l9mHwCBdM/K3UpBHetw6ShxSPDgTDWWJ/4znNrPAtARU7uNBXzZnP
kOvsK5LrtSrDryHEiyElVMDF4NwTNt1JhaRwWlF+rThGw+JvPEqKigoMXcxDXB4cNgmRl1R9871x
RW8gfSgPCE3Y0dfgm3vc2sjQS4tZRXvWNqMKFBNAfhqWbtn7ef5o9eWHb7OHBrPxTDFzlLYrxpRT
5cZN/ISx7DwdkuY3MSbM13bxaI2Cuvjlx6GG064zc2/LflvMHikjFzJCMSUF9iibFgfGGUvVV9tJ
a9b2zeLN8CWd2d1NKuX80vjJSU92t68QcPZ+xorGgr5BSEEsrp1Pib0uZVh0FkHXg8XrMiAtFQWX
9MBbM/2pwnooWiAEmlFJ5LnuuUdTj5KJCk3q1Q6jI80TtU9u1h5tFHVhprRz2QB6PLfZ9/rPMtuS
ew58PWJDOy6NKpLTZ9PA1/ZmbpRQNvZyxHBEDibHFfLTJml61zYtiPJgWjCiYr3URbVrPXpoFbGX
FtgfM+/xUgtxnoZgus76m1Exjb+VYBzUhXvLEvnR0P4ujP365BbJdeSWCtXaRUhqie94TvceL2W5
IaRQb/tlPlqLnf7fqxuLB+bib6HHbS4uczCeSXJr5eYrqtrZs6BCD8mCkEN5F3Cc9zmXZ7NDjBA8
dFkZpgdBCatseejR7QHEWMCKzZ8p9ptotitnL2r3GXrIr8pTpN4lvHEM6KxZD/nC48Re0fylvOow
Lc0vN6G7phA968yKXtfgNI1OvfMbgSAWhbMZyue4TAA4E2iDvc4TURNsm+P2XcvY4P4O2ymB0mt3
gGIdv7mqpMc9xkftg+8s/PDJGMIJDhELROtdaJPmsDf1nEdmXGBrAwSsmE0xYU0KE8VIbmbF4g7N
IZ5VdDH7X8KVMdfFOgPSA0FsEGnBpFoxwuZlf5aO322T2v/UOSGCTIFCovDGFek1ZqRTt4OzcyvJ
HjF6p4CW693iJiNvSXMy2mk+NpAJSSZ8jaHnYnSQn51ZcCJar3Cp1odMSXObQIaRrvWXp6iZZZG1
qFwst+N8QtSCQMO8sB7bv16lcItMmEOcJkyeNwtg6BIG/CAlWM1p2pH3VHs/8Njl4rnnZnZSLUny
eEzAzjbvZZcKroAllsaguk/AN+x5QeR+dJxPJUNoSRMHl8WyvgcficqfY5tVQ4HDIkbH+Dx9Wyz9
a2oi8iWY8W6wsM23a1yQxQiHoMXEIwH5BX9MjwH478XmY88/2iI/em5BNdDwNLfdo3Zt+sHCeDu4
APtRtcgjm9q4yRNw5QVTkKQjSZqmcG+DrQdWqiZlRPxJU50n9ClpM+7Ttbr6oER3mR/Dz6LeeGD/
LXq1Xsh2o72C5zQNy8mgCHZsrNn96/wFPlSTgzua7EvhwqssQekfxkYf5hFSboZz2l26h8Li+xhj
BCaDp7SICfu0HewnoCf6kF/Lhf7TEWrnWYrEeW3C8N/Ao7Xx/G5kA7X5e8kqPfLZZUyBJ4SoxaE2
3nYPDbZs3AdEC0y2g1Zj2cxseL9ZcGs0Vnh1HBoaO2miHL+RaOXTtqG7upbBp/KfXFHXtwNlOnoA
Lz2zl6ZmKA8pCWoDeLqaLSMaULF3tpgKrsrGSyJa0tYifIbuAP3Jnb/zor9PaNATY04NPN7XzZJi
TY/TTjK69G99jl9I3AzpxnnhhXPXWmz4MTLoY2IhISuCfAp7c8exfOut/+eiN2XVHUbbezQmTrdZ
fsfAsN5SsGJdQPPdhs+Wzc1ITNj9EcKPk9P2+7YdXhIAO3Fi+5cMdPpIQS8oO2TOlJe2bQi5A4YS
RyHVLh0KYBiZJMizPEm84rvZomqgZN0zE9wblN5ty1Z+56WR7VJSPIaFGmnQChQ4uuLgkj22DV95
dFhDdHHI7WE6pNTR43n7G5x02HktyCTfULtwquVmcJrr1HIRd2aj23BAStZUjzUH2G+T5GdJQzhY
kwvjrEnmi+1/jX6fnQsj/uy5fZ5ixjaOwSqrawhPUzc8sGF+xqskUbh1xmUDOiLr9wHZ8llVwXdT
fS09h+UqXD6nJn7gZA/CWcHHxRiwH7Jn5pwHL6unjb2MmAdKj+2Lo1aAThx/VXZ7AY81bUqnLrbd
ABZQDQenylAkfW/bGfaVS9VLZc4T+0tNxDHlZ8bRR2RYlblcpuou9cNsvwhupHT2+pmR7ROXWYyf
W9deWQ8IZ69egkuTx4QsUOqfWSBJkCeogX7GDmH/OjZECmywu7QiC7Rk3m1j0uDYyLsmtr4l2Wal
kt+QlmzTUQ+OWXL8KiP46w+egpfu9fQQUwqQTp81SJYtvwa7RPyKOVcUYCe0CufeNpYHNM9hL+vk
i1DtfKAM7VRVxp2W/n1jdcC6raDEkV/fTHXWIcNsCT2ux+zdUvFRUx0QJNSoW3H+PWWNBzIpuXa+
3NqMl9in75V2LnIanSuTuevC7QIfeXFqwqI4J0ZAiiK5VppekmHZuV3cHWwzvq1C0IA9qMDAjh/M
tBYbzkMl3yc92euq0wNlrsYjuyRjXD/QWC7zU+DM2aFM3nm+AGXrxeIW38LSaPv2pbJWqr2EMzW4
5S9tCr+Zm/H0Wqz5Yaox1lTEZntQXtRyPLKGfYNC24z6Oa5QD2RhIvyOayN3Nfzm5QSdyj82soWq
lopbxylWiPM3+rV5DCuGM14nFjzZ8MrNirYBzd3f7Tg+NhSdQoYS1TbkR7/ID4x7XEGMfbAM4Dar
aS+c8VN0S0cOO2kutbZhaHHcxAsozkXjLvvRXjkl5h9l0qBJ1fCvHbx837c2HymktdZsADZyvmU7
+RxKqM7usIL77M4nYkYjoZL6Ro7G57TScGwfboChVEvApve2eZ2/uhjKfCmXnWfz7hoc2iqsygdy
yczJuwB33ZtRJPDhYweaq9ppmNr7oWm/hNmVO7UEAKI9G8U7jqywhfpg2LyUUHc70VIYm91YLTqY
9oYXJQoEMbg5JFd8k0j6LTetlChCN3HDDJMduPEpsrOq2MZDqaMyG6dNo8XDOPjGJa/LfFtrtjMQ
q/ZRJjMVC/lwLDoU4zwNq22SMlvF7d+wgmuuUaG6irlkW0056xpC752WUlQudei/5hM6eGus4auu
zx4FgDXKHl8cI9ma6TadoD16uKgYiYoaXJaPhXCiewUVzMA7deOq/ibDe71IFgMcJYTP85ELS6nz
h7nCGmwmBoYbRk30iYSxbvkmDPbUoIW5bnz4QHFwQeffnLLNszt1WnKnpx5u0rxplmvd+k57W5qV
As2OQ6GmWYieb01GBp2Ci6G/aXvnyl86OM+J4Z+FaH+1l5d7ZUiykyTFtoxckVLSGqGjGby954pv
t1woHtwwNZeHUJiPbBU3y8zwEed6G3gPg5M9rAw8BCHBVcFZdb4dDp8KpYPZqmqWc2eFhzwL58fQ
aU6+xUpsa0DkrYVSNkMQiGY63mzwILd+gVydJ3fz2tFhmG67T7sSHbKqcziKkPkav3wpVjOQKvp3
A36klBvbsLC/2xwB3XCfBe4Vl/7J1f7P4MX7OpRyK5b8m1zGo1bOEK3yFJtId2OTbeP0/GjVLf6P
5CLYOTLl1P8U9RNNGxXl+AmZAUz8zMSOUaN9wwoZBW6ntxQwK+NTJPWv4S898xOs9qjXzuoqByhe
5Jfe5kI0TJ4TpSrqRZuxNrtQTfRmlEiddeowK1EY53zpnb0FblzTnhdOI0xA5LQLgu5sq3H9IaOQ
ubW+LV3rnz0PH2HGSa0tHSoczPmI9P6a8fDcii57a0rvkw2C7p+wu5M2W0XX84p5y8jPB103cJ0B
hJ2P8tWH5DoIC6XtCsVbvFeqtq9YTEBhjE4Vde0169NDTEDTqgvWAg/hZDDu2yp5Kf2fmD6MkDwA
83Ccbr50SOK4nCBI8KIXZ8CQ4vDGnO6CPF5YTCvjkAM1dBI4FVWHqavz4RiO4FXHnj8hmNOfeu5u
R7s14MIywKh6citYt3Ii/xWzsEH+GTaRJ9PIvxIThbsCgcRrcF96lcTz7UyRmsy3wknnvSeD7x4C
DWcZbvpLxp+iIUBtOWD9Y2L77AlDXHDqsDMVfdT7DnmX+aOdMw57Bbtsyz4+huB56wnMZm8i3tY+
em15ibvwyaXtRQXnxhk5AvNnC7jhHOTBIOLbocJBRgFGqm7wX5Yk4ZlwBubKL62nnupiNY7E8Jsr
i6T+NFGaYtjY6JjgMQoNnc8Ea1UEmX7Pe3ru3MF4xWIM/4KcMgGwrlXwhujjskjibRJlHqcZ96o5
DO3JbcAVNCP35awkaeVWGSFgjpyb2snRq0nD9Y6gatA2yl0jwFBzaE/CygUFVJfRVFnMvBv2tWJp
Ikcjl7B6C74g8NRZtii57Grj5FHNGS8Hi0UGMgqT0G4/B0BdNHBPy2MW5q7cA1vl57nzQCausTc9
9JewrHCGJdh6p5HOcV6FLp3iE7r4nZNaV9MW71k1NJcU5uimcf1Ho2vvy94Zibj5K8Y0N/f5tLC1
+XI/mY0RsQafRuuaJ6zKVjLDDmHHxLd7hX/8JrsZ1X76dGkvvclml+KBMNm3DtOcfDK/O2TBo6WD
HHGSsM2QDmeWuK8kKTLyse6N5dPovM4q4np18Wv9GTgjHNX5K66yFsATNDkcYBtPOvEt8QnUqB5M
ssr34xC+aZMNwLY/h96gET0szQtT+qMnEwjnZJf9djlCxQvPswp+VFY+i+Aq+fce19WsRj5JfW5S
ojllo3nADnrCDt1GmC0uSuFsK9TBYuYE2gONGdVozzA2jZzYfERjj5IhJOZzdBZOnpUOLp43p1dj
Wp7Dqb1R0jcOk5257NIVCnL2z1UWHWXS+6ZgxOfIutwWcfKhu25Xc6OBpcIrS6g14VwQ/LWpZBDs
8N0xvEM3E2wnAT7ZIx5I89Cl3kPspftSG9MeoYsJg2faGIdyLuDzHdcDACxI17t+Nop9P01s1P1w
sAA9EYwNl33c5CTY3OE1JOfz6JfGTajnU9+Z7i2y6HGw0Ghcd3kTQTlzIvQ2ymZ/7mdOz3i0zpkB
0jNsypemLvxDUVovammty4g6a9Q99+6l/nUK+5LVDVCXNUdY6M/FtL9DCX/bBy0CmekjLfV4dJCd
qPftT96Qu8y8mq9ihibAQathpneSAGgYoR1Fw23SSTzmGNX0XATGjZF3UaiD5ypkaBwoA2kL7QHM
HM90yDEIQz85kTa94f1iyckZ4uuAvhUd2i+k88gueZ94JBAhxoIuI64qJQ8LPxjiOxyarPpfIOQr
9CE6xjPYnaoY7tk8GSqnTNPbOLj1hgZwAKwpSlpB5gXbYQAn3QTDqZbA7EsbSVUUjE+91Nu5uowy
sPx4PA5pR2m9mocfLy/am7gG/wFscCXRriMd7pzLiy6Uc6Qj0w4YcDslQVDbNsi4BHvloDAQmnwc
MNlsHWXfDY36JI14jweGdKu5oLnNmlEY1+QuDX7N+ktZ/mfpo/gSjtvPdf/LeIxpLvQGq7PfQ7MZ
NsiPfxAnbkJiGUfOQCiPgoCjS3U9yaiTr203alZ2mGYw7EFk245O422rGS2AcSsbMdTVnKt4YYZ7
NpBrmshyD+KKfY+mUQ5cF5qiGDYEgrwoCwgTCuaAaoZPV626rW9xeyEQxWEzWBpG88mR0RlgrNTJ
n2EWkGNWd1gnUYH+w7B4D1W1jqSZVEaJpNSsbKeXnAND5kCnWrLqvXGwclv1QEk1nOupC48mh+jN
MhKuczRiFKHJqLQah9IitfUZ+29R8Hf4V/bBaP9muSF42sR2kfFTxsyPGGq7Xep1q0v1LjBgCEs9
kxawjcesD49WcM7Y+oGXFJsiZebIze8YSPcDiugfMKSU+Xh/CNCWMHsvLrMgO/iEHUE0rAW2ZJdX
5KwP/mtohp3x1y811c9pdQz1sq1522fLPfhjQqsbCOA4jWE5AmxHPaBkRnOsnjusIAONYrAkX3jr
DoOpmy0DMAJbutjb9nuf9s/mgBCd4xfdODVjI1n6H3Hb07GT/lV1qz+62TnBJHhW7eyc40R8qT45
q4IhTVnrr9aGKukXJ91eF+Sa1TCUQ+dCFGJSlSfVZ5lr6FRWbW/T3jnZ86M0+jcMar81v96W8tAz
nTp6OWwWx7YYRZGaY2VDEZy9GXUkGY+6aT5KjAAnO2vqjeQIt34NJwuLQ5IYB0+MN75lENR0vi1n
OuTIfn3nKiwkdbKLFb8/zeGEOyQPhzhlb+2fuvBi8b9UByGgJtFh0icQ9pfeMg/5kt27OjV3holS
nvpzBm3cpmt5sQdqzsqHzkh2Ayrn1rXpSPMXbi1pYGMpGvtfNrFvnGMOtt9Vw2Pa4H5iA9rI3IgU
3MjIFcYho6V9P01v2pshrlnczIaFlk71bU+811bTXzKbaSZZ6yRCs39ihI8hPtiZ3djfQBCrs5y8
oEnjLyPxUxYuz7M0f+JqTWBYwTbzJ/MxlMaFpYrzXpa/wj55z4P+h3Bkdehr+u6ytzEIH4oBucjE
0rsphL1dejjQqc1PwllfONlRTxcMBRN2pC4GER3lvGm/M+0f5k8Wqku8TkW4Jrc5gD2vlKgrzDmh
sOQ75gMnbrFcebo1xRx7kJhncklpWsFw73iPJgfCXncqzBItnMmm15vRgHtx441NcTDtbStQQpww
YXa/2O95ulxw9E+b2igYYHrBgz9xjibHgGY5MT0MbcmlCbF5aNOIr8OM2+Yjbhw9kDNoj45Mh8Ni
zD/YPZRb4HeLi2YPAyfMg+Ho9JJsw4y/lwIFsYPfHGI14a7L+hKWEE38WbBcIz1mq0bIjPtMAE4z
4qtJM3dUI8+SZkhrdBlJVMzlYu8h0dbOHQYEtAAmvvbtwxJ4N0SnccxOdIdMmg8wXX48We9xOyMJ
4ADa2ZZyd2248LvsiSkRKufkEEDP+vHAB2Hu+zzEDabKD/CFAc8XOE8FVcquXF4ZMJJD3rOdmnhq
VV+CBQpgIPn43LhCc4oGaK/N4mViFI6OZX1yPzLgJG85ExFuGspziLUo0h1zo6wyX2UWt3t2/82s
WavbjlEMmCoqPWVxZ8b2K+vvQVkQ3Ypq/mxsysR6a/F3OAAbHk/W88nFCytMxN6yCh5Hu54PMY4R
bqb9jOjrYSwYauo4BkQ6zPDu45D63HMXHq0muOVoppgXlOG+D/VVezRoYAC70vT1QowLPErW7hZF
ct9+bfsR51NW862W3InW3O2lb6bg3E7vknTQlueKNxl1hOYY72rEixkldBRG2rDWPwxxvP+wS9eI
mqo+1KXb4GmQO0B8FZYkDIWjlbEcBPO2nxbU+57Jtdfxm5s3hqsJ3X5MNmam42X7aoV1vecgRwBv
qdANO+xUnVcc8aPy0Av8lJXHXqIMBCgHJ1zXztWhrcfbUIPC5ZJl7TRoHSzZFbRbVcITt1GKUzb7
mBSrRCeMPSw/nsstKVYBbxOfbTJU/2wjeZvs4J+MuRJZivFUm9fPPWaZHY7fD4/5gjYRVLLA2Hu5
/e6UtRcVtDVOgCKYwJvxtg7wj0n4U1HGHJw9y07IydebEgLKNqV6a5M4NVCkVKxuPDXu3WrElbj2
a7h6ile4LM4X7LcGxRmZ4B2MA5aZcS441dR3ZTpQmqXpim6w7peiRu/hrU3BqODPYKzajfGtqtp3
P8GxkRSCoUGDg41rYI7hg0fzxORt3rQYZPeCqSQtBK0TwVjku3bpRGwm+9hNKImCuW/MQHj331IZ
ZFQUujQajA3M7DR1/015Tz9LwWQdjrtdL29ILdZ2qL78EkFtGqt1l834lJuiiWTh78fOogfVXGmk
nn3WLI+1zegG+htIrMx2d2BRGBdNd4Lr18b0beQGbvws3Zz8Xb892fgzuKQN2yweEC7XEHjKznvh
Meeghzi/8TBa4eatKHFT9b3MihuVuvOl+6+pLcHjYOPJqmpjV0i21aJjMobfxTiqcUDcdWkOFGI5
ILhhPctUeaqsej3P4sRWBxzz6ZbWXEq0lLVn+J/f4I2WYXHBzBAfSfw/eUMoIIxgkJkg8VVjilrS
Z90du7y1ySWUOwwqEGtKrtJuSXMJh+p9ZQ+0kiRIUN5U7Ei6cRm32zcD7yo/f9SLWvS/qSU+oRWM
8KJnyiHx1rkUX1YDi4CmUZHhMNjfbOsl9TXVubWRtOoBrqSpR2MmiKxB3M3xdYqhVmbpSGDIzA0c
DR3wHzwdOBX6I8kJShx18lViwpIGcVFr4A6LXPUu7NmOyopTWrkKKQEzqTzoGPq33S6hOm+jHYRW
ZQmmHljVIqL3bJw1RE5s0rug193ZNcyHri+6qxMCX01pAUoEM3+s6e8CxmYdlF1kBX1/IvDMu+x+
Lv6EbGuiTHuNfm4zLh2g8/gx+vreGfWw01idwLAqriH2ET/9oxDYGTI20gMNqCN7AsdwSFUQhTTt
nCw9bzLgYjhb6imckp3qwu+VdjgUkUmdBC+2Pe1xsJI5XpodhXr0TKBUpFWHHlSPZ8MIR87IgwKx
HXK6slBZ9cjXg1vBnYLTwvOkw5uS9V8MxvPC7JG2GyYSQDcKmENBPR7NkNQYWMOS6wd3Eny4HlNs
eg5woOF0fyn64k2BV9gSsjCpo6A8TQXVrQFrL3FDJhro0Bx004PhxyVD+JOVDL/u3GCzWgVfamKx
Hln1ryeXhyTWcLSKNppqwsmLs4R0lnB6Wo83cQjgBRKr2uZV+8zjuMCtQcqpYZSzXXmYKrpvv58/
gvhOeWshjiS9VC13VZeEKIHMdesSOG6TbFWWPpPvsA5lyxig5GaRphaCSmYoMFv8WAE7crHkVyU5
jnJW86GqQdOUoYnSnel0X/gDZ5iYQbSMWwObm7wYRvORpBj3Pa6tiOWcANlIGU2V/B2Qa6rpxeiz
o8MJNFo0doe4dNS58dJ40zHGNsYOR0JoV7vshJ/S2c528jT3KEHG8uJ7JTW92GpbEnPs6GLvqsYF
jAtiv7ZsRUE8+4pXANLDBPTQ+9g5JAU/YpG0CAO9KcdW7loipke7q3l3bPkPozXclCL7QYd7DjDo
D5j1rr7R3LXaf+ea9wdvGCcPg7+tGBZChpom6awYIgRQ4gFG+yJT61mlGD8HB0puKd2HIMsZs+b9
FbcYnVOJ13LZQfIVtGMIF7FW2P0hxCa+0oSHLT/A8ZB7w2PGWOgI0furDN1f3xPbtHIvbUFLV5n3
O8GImgsC8RwLHRpz9BfffHfW+NA3XO1xRAgXBpj11zVDelNmtOrEyI8+zjZ8Y3q5N0MKci9oH8Fd
U2b36YhyFmQgZ82geI9nnMSjlHQCGF92DOtahexlebmOa4vqPs1d99lLq1tCEn+ZQJ1xiYR+jQFb
oAvasML8HE3GdF6MJjwkLk4k1WV0SMkXvZjtaeBwO3nGb9pbckteX0VAc1AEsuZzaqlnQY1GfjWD
O3Af7qWCpWPk2js6zgmq7IjnkVHlKMbxklAHZS4pCEXk3jq3AdCABCMW/Ji5BS6meswPuGNYQeCb
7Jvco5qIRoH/MtAjcN07e1B3NOj2O5JIL4pQAxN/HFbmCpnGKxGxauV71XnP/30B4Q63aPNrZa0z
X9KOb4Ph4N6PKRsnStxEi4IOnpI6iwwOt0sQe7crhKAue4xyQZDthMt0VmYG9iaFykvJLHEmvrW6
ZbfttXNbFL14CGNxGuVQHARDSLqk52K/eG+F78DTtIwMqq+xuvzxcgSobDEuLQ+KLsWc3GNXDcjv
D7Nb+xFujd3YV6gpDWzVhDtSFZj9SdqspLKjyTaukYl8+y2ZhRsRScJDx52NKWIX4fXPyUssy67J
4sN/lM3GkPnW50txjGZv1xCaKG8vnF2XcW4WVpYe0ZtRxIonV5pOVEJL286jjZ1B1TcgYG+UrY3n
+svAFBzhAorP/+Eli/a2SMvgOKfTU4qKchCL7++9DrJGlpnihEv0mpuxyTFsgTlA9y3RdIw0kEN9
prvsQmHbcZLvNUbGSnPyAtyfmCTZCmqCvRyPWJOZJ7HWEiyZjfNKscjFFdVYvQ5DsK7tLiuZ+ZFf
2KzWsY1LtucUW9qM/EGxJ0LkwQYJvLQRHP7TJc8OcVyilTgWNWX0rNCpNN7UpjEwZUHMa3qPSUJj
HN3JY4WopyVyRF490764Da37TlGuNfYhXWEWHOg8eQ2rziYRbH2MMy1dQdu8DtD4b0kpo/4E/n2B
PI9d8Tpls34i7I14Cu8s4Yjx6vjB038w/9YN/sA3VFvBlDdBkb8ZhCDUCBVk1AFrQsLHaiUEalSH
oJQnvwX339ul5lggBh4XBdstiies+bMVs5tznH0HCH8qre521qCbMZhyhF64cxSWw/gw7ag7K+W1
MtYT+dIGlyDBLhLazbG0Le9t6tMtkl38zyn0u0FRK6bzB8fGVmISo97MnSXuQlH9kyupG9UU+7+W
w21HPCFbY9go/u7Rl+6jyugoaVHwLU4GZ3+1PrKHWXf4mVxcG2kYNWq5gbkuX/nOzFu0voMQEBCX
IHjvGNFyUt8w72OuhQ3nUtccAsfCfq0G39nqQiS8ZHyIHHbUrd+TXRD3VH7095JY6k4McR+lMlD0
CNIKjGJYX6ok2WNSbVAGJ8E833n2Jhra4O722MSGG8OeCElMBo3mKarfEOSRXT+SUBhfOUFC0/M7
0gZedTMJBtOUiOVOgyg0vAA4cagNlZSRcFtMtPPeDkxOqd3FsCj9kNZnT74uvbv13bh+zLDA9Wlj
HlqRUdSVj8ZrKsUupAhiyfEQxCYzR/IwTPkQcIwjmfrgaSm41Q9qPQP5ISyFxncuFiaFmZvgj7FG
B/xUMjXqqQUPZXaX1vhNxprNYZooIpZg1+7LgaatmLFMlCzGo5UY49Ugv3dIdFbuwuqm8DGBx+yx
NwXcKwyj3IQnutWjOqlwuBtC7oTdPvqLeFv64taq2nI/6haY2PqWhsSf760cH9z0VyJiJ+FgXRLr
XwCB89Lj5lsGfI/+ZFu70iWBx9LVnTJ4BEiTHzalUmc6QKJypM1P4spuLCaaZiVpdJPOv6bS7b2v
aP6bfMeI9FQpZCtXPw45J+nxMoXopk1p5veIMCTFi43VxfkZNUofXVpSYtPLHzGC3FihmjYyQY5w
85ESOedScJM56I6JKWy4rUgM65Wk13AsARw43mQeMEkfzf84KjQAOYxV8HTIJYrn+avFwH4lH18f
qXF1ozRnkD925kfmEPlf1UTXHYuHovbFRqSmvPHVUnK1yNQ+KJLiJOBfcQ6KqwMXMPo/82y8hlzF
GiM0DoyAuJw6DK56c/wfY+e14zqWbdlfaeQ7q+k2DXCzHuS9FFL4FyLiRBx6bzff7r/1h/WgMrsy
s+qiqoED4UgKo5DIzb3WmnPMfeegLG2ofDRd2fScCxsdkXxVWwunENGaSAh9aUxKdk69FeYGhHS+
UxzuNM9KRO3KsQYo336CIF3zDPZURXAAAbUtxuIt6577ToYXP+1OrQbRCC0MOlW2z6ATuhdOhriC
m5EymenDCQU4HVxRWCO8yj3tFpOFC/ZmFzVlsefs21hVW21rk9mA8FzlMjABJCRE+me3ZQXJzOHN
iLszON4ddRGRBw0seaURDifREZ1UvSE5sd7TgH+PSFimMk1NpAmT9Sx+rzzFYNzN8YRvhf6vm3/a
qvYEjI7TNU1eK1mLHah+WnDW0dLK/ohqZFh69tR9a1CEs7QYFyXO3lSdK7kEXH4YuWZvhAwJrmu6
E92/+JA5Ml+Frr6TZmkfshwBuE1vsQ3Caq/0QE6RbxLcnbL7MKzwFkeJ3Ja9htp0yLKz+mmNBOTQ
w5MHf2BCREuKMZuCg6PQu+BWVUyYjbB/ME0l3tlwmHapYMpl1PQbzSxREAZgnIq8kkZi17HDaA/d
iIwhGHr/2EJ1WLstjlc23zNANi1RBlnUu6vAo23vqu9lnDLRKOPhEnnONsNm/5zF2ChxAEyXPVw1
XRE9pUYjl/e4kjph3mPoE8nNYtDny6450nII5mlQHAJmATOLhscsw8oZ1z0bhNzKNqNB9nGUOj8G
Nk0LMNSYWtzIXfQuATWgf4k972tCESzKOCjHP5oOVyMkmGWttvFHHz1HbLGwXYXaHLTxZ23Am20D
z1xKmrDoTohjVozogcAnbIrUdpxKAEj8unnGdT5rB5u+XWRehFsPp3bCvBVBjhKPzbpNXduOMmL4
6wwoUOi+OpIWPSFa3S59apNc+c6VcBdW0U/X1Vs2JAoi07QhWV5ymHkJMfWwUtr6pS6TgYQkRh6w
Y75VbBVMSQjd62VKMCW+Pc4KtsJSIk3Pb7aiiIfQGuiR6LxDzEjxInWc4s673gDe1uJgXJkOanC3
ojMXRo/CHLqzyV9gld2ZT+/Rr2gUaQ1BrbEBClQTp4pVfQZE5hMl3EJiyHw3uWDXvvXJlFt7UmT9
GXCtxRv2EmBfeBmG+LErC3cnEKDhLmiZo9vOK8P6hUzRFMG5H1/76X+y0Cg9PK/d+YlHgoI1qlj9
+CYkrSynCps2FSPHl0J90424d7PeiU9+3X2GycjGWCrusqXduTdzWNowTRaKHerviHC2iZLvhqSX
r0DfljRwR1pBUQyz4RboLsp8Edfb3GV8mxcb3yvSg6rTlddssGShD4636MQxp3H5MDJ+O6igZSwa
NS2NRD9jYjg1Gi2uuC3Yq8qc1OaCfeA4/EiUWCDaZHaqFFO7kDzfQgmDbdphWQl3AHK5StZg9UY2
d4SdEg6gN+0rxXiAKtYA8ibLYgtc8tXLkniHrydfl3Wdr1C8Hajy+avTVFvphDnMbLug/86QRsme
Q1H4RH2xyDAfwAkWNC+RP2oHDdp4yM4mT/KUStKk3C/KmOjk6qDSmmgVZxuVvbs3wJljKiFWJ/Cv
eS2sxxZZE2KtbKXomQQg4I57ztWPVLHsXYRkOrVChbcwP6Zed2s8D0qsxxnbENo8emb2PmqZs8Qf
W3kSGgaCW1mlyk4hQQu1qW3zLtTFKZFr0mjNh1Tj47BNOJYRAPmMtswmzGiw+pF6HEaGDnyUNmHQ
Fdo2TXxmeotERdKNI/Jkpmo5dvLQwbRrx49KSc+c2hN9YPHqksq0DrhYqyEEWwUA6yp1GHLh0EUv
GOyy2PjBccE8l7Z/pJty0dTZUsSBPa/bF8fEXQq4iS4Dr2QGlZokmDb46bCRUCtPnKzuSwcyMY+0
ON1A+QcPFBLX5tZIkA0H2cuQP7bQCNepJZ8o15SVwLS16JmgEJqb4/MFeL+S/SR4IaCbzZR2aP2g
WPbo3eG5oA43T4as5WbM9Xd4y9hfdPfC5YU2jFO1a7/hcBu0wUYeH5d7u36zcdydHF3SmE3lLkSO
OO2Co3kpFCQN7JOgAa5UlSRVVcJMtAP5pvThzZGT2qIZmJHRSE1NZB2pby0NK012DRc7tRqBe/Xw
2O+X9MRmINqq4FAabzOq95KJbSFKgWen5yDy7SziIGPgolp0ygKNw7WnPbKWaf3ZO+Al6G/uHC1/
NDxS3tQOoi39eDrpqv9iOZRT8NzSR4cdCp28ie9SS93bhKlR79ui1q9qjnqjbXA4B+gdKKlZo3Km
KKGszYMUEa1SDAID1cJiiODgAAe4f2xVqzI5UfJbmXOacOrGVMYg661I4ZRGPrXPo35lANq/SpX3
Th3AQIcIo/C+zY2ozeYVH/ycHJPxpoQSP2Gwog3VIRo8Dao0D1GBPgJpanBCd8eoQiWUpR8DZRlo
zpkEqElGZ1dPpTBmduw9BVV1Yh1yTcTbdUiRH1DFzAtLQdAqPItmMYF5eDyQXWN5dymbXKJoE0Ip
kK9GA+opI8qXshHKwkPItRZjbR3qJN52pPQoZWc8VGR6zQu5k1Zk/+hQg4nqnemg/EpxV0+kCnBM
bHXZOzUkbnjwQ4IgPWix0q3K6iUs0+bokSRDwpXHhcZiwJ8YqLDyuLKu+YRflnoDVgojmcTEeLVj
DKEk6oQHGBau9to1TXZRiyDeJINWTXLMS0tIxK23IRKOA5qlki7lsQr3jjEu4fyi/Z72Mbq1I5dE
+3R6hk8KvxCtn/LQTMtHpGrlqYz6+sVGHAWyU4pLF3CgKA34XL2+xqHPaBkg2dwLUv+i+OlOiZLX
rE+yz9DTd1UCDEcd/Acto2lSCBfaMDFuU6Hy7ylFdxbdX0hIyNk1WyUSRqdm1u6Jfn8CYKEtDW0b
A+ecSR7NH+b9fuayWQqWAMzyHaVovCbbgYUAgQOhvYaXY0qoZL9pNGsTEPu27NwXOarsItFdFrqz
rlo4k34oNWZv5skGDU3gOugIrl+Lhp33oUCEsWzqmittmfb/4S9y/iWqxUZIZBmODofGdVX7n2mP
cetqUU5bUqrVbdDts+LiJGHQaQL8IJHdpnnK5XurkCGXKNmKpTpc86eVroiAZKnlySUFxMuW+hCZ
Ry1CE+qFNBnClh5+XcPczkbjCQ2LsUNsB2VEGZS1n+ri7HfdlDSZv8D9rjFRcKOYjN+NlFVARmZ2
ICdy52wbYeQPdeoXu9TgOCBAJt0zh3t3EFfuqEyYwJTgVMj8pXELhd6X1rlK8Q8bSM4WqW36x0AZ
wMGq4GDKVP3szGRAr4pENAHhuAl5lTtd6vv7l1rGe5049bYu8ewyHH2oYjmckDoztc5d6zLiNwFo
iCzdR32lgZwmB2XZUI3sU5FrR7senSW8s3BO+Id6FsynVo6ZkUnn6NtSQhWULUrif39cGv8C3+VT
hMVn6hALjSkS96/wrIKeT0SLMpwDPbs0RuVs/CkaEgvJQfFxRXgESh10J1uD0GpWTcCpn2nGRFXE
P26qUH64ZuQd2vuEtADYkM7AOhpvWnz/J494ED8kk5HGGWl0YwCZsH/rM/MRD1e3CtsqWAxmeytZ
MyoDXqllNCj/azh/Neo8c0ybs0rqNhxC5z+knWj/0+Hr2CQeqUKF6ib+6fC1amlGcEynDxuPPFub
fD0WZUvSizS4grPMjgG9VTsx2YD2Lp1vQXn8H959d4I5/XVZEMDLyEg2NUsn82j6eP60LGCbVHvL
71G8VTGLj68AnUV9BMRXfZr0TChfD1XSHuyhUl+abnzGcYFCbRi+cY0/4wx331I7+DHohbWeXHbQ
r0sM1j0gwC1qQ8LARx17Gt1thOHkpEPSWpQKG/BRaZ9DPf+wRry1tklIVg9R3CSHCm8n9tMCzRuW
cvri08avdvdc9xBNeOQ8Rj24gaz72VPDL9nywpqld5OZGP9QArIBa+sTCqFZbUW4Q/oQbNmwLKXs
t4aHYaVFpTVix1yIklwm4WIF1Ep6DjodOgoxa44b/SkJ36SPltbE8jmPI5w5jWu+OAExSTEPe+rk
oWeQ1ow0okSufEwfYk4W06xlfz5DX1bQgsQKL7GUj9gEY1YBoneuPttHkCkweUf1TAOPgXHAPBoT
OF5XsalqOJmtRmnUBQTNq1QCjmnQuX1S0VJJ/oBlGhLG26YBwiAPYFpmucuuU+oFOJgpvPcD6XO0
rCu6M4Hbv7aCkCcI/PTrC3ephtYjbm8kQ5BewimotK7TeVxLf9VMu3nfLw4IWw+Ywq6pBua89gnC
BQ/3KhwcQNPKwm67gVSFarBhN+iw3rcOQk4kQRUAvJ0d47cnmV5l2QBVoaefha5epoI61tspgR19
kWfaA4dCh6ldsXajnl2iypGMffqNGK0PtYLo43fFubcJMq6yZ1Mt30IFx93QQxE2UPn7bR/OdcHv
1XHxINstzjp0jpFKuMbFAL0mm8OZvdWDhnZOR6A7aKcyTQeUnUG6ohIdWpu31pJr0kCKFd4kZIyQ
XAcTIkAnSgbILX3annQc/BqQevI0qNYMWFFTk/LANaZxznn0JKoiXactEVG0Hpdpg1K5LXltjpuP
V0qx8eqY+HFlEkU70MxoI4PHDC76pihQaRWK6u1Lnc9zoPu0QneRk/HtDXAcdahCYbwe/c7d4zNV
TrqOM9vs821huenR98b02EUPUaHbOw56dd/kBgAIzWCfasUcns1ATyMLab4kQczURej6Vmi6f3ID
DvvYLF4jDcxDn9MKbcV8WkZdLlJAQS0+VcrvJEdyVZiT9gtQ62S1Y5vXY5KL3HNBOXkOOvuW12gA
PGkhu57UFGpsMXJL6rNrIhQIEcUsM8PM9qFvPhpaH5z1IP3ZydTZOgkbM7/Jzg3pinQgg7mQ+ilu
g2IdKRZwFhFka01DFBECRdhio53c2Ui8XeCwlkcmRYbignnbUSYqnGdGkytGk9bSMbovbPzIbjKa
SUSB6ARnfndph9ilNcHtm7XlrBxEBlpG1gnJ8VY30wfZ7TMABhAIsBu0VBBaSEuFzIFr7dCqGALr
oOuT2Qol1txK9fe+FcYR6MiT0ifOLgsTpF4+aK00MKst2sumGLakwE+HApuKppPNxnHYCiGc8QlH
zt4HqyIcCMUejAQaPunohZesYvrmhYZ2wI3uiNZi9mgClU/Tn3VrhNswUYq54zWXyKAeQ5FBgWaN
j1jhq32GChhz5dC9RfnKRneUeJ28FJ6FnDsSGAWTJtqHfSNncVsOD6rjLxuEEzcgGW0VJUeuDk8Q
FutLXY7XESYRK2KzVfKRWhiTyeQ65x10vPQYdsUb+wowoqFIFrbq36omeh/zHI6j8W5M4zH6tbga
gmKRRRYfWB8BSQgrEok6LaFJRBv4DoUs4uFYFOxZYpLWBiaeS7t2gACW+UtTavUDjLa9rDh8MyuI
FtFA55aEnGzeDlm8DXNmtygXAWkrgm5UzmVFhUiyHiX5hZ2FIw0FfvCC4XppC5Dk6mC4m7qgd94V
AJ8yK3rJrNRYKqXNEQ1LIozQawD6DJaZTr9b6VFFZqWTPpZTluXUav3319/pGv8vV1/DpBxyEbsR
bP/Xq2/fOJI07C5CxA3GpCYBFIB10uMJqbQNtqUHK2QLdP+d//svGYf13/+L+z/yQjJnDJp/uvv3
xzzl339N3/OPr/nrd/z9GP6o8jr/2fzbr1p/56eP9Lv+5y/6y0/mt//+6hYfzcdf7iyzJmzkQ/td
ySt4p6S5vwqyGqev/P998n9933/Koyy+f/3lR95mzfTT/DDPfvn9qe3Xr7+wy/nThzP9/N+fnP6A
X39ZhN9ZF379n//+WYXxx7984/dH3fz6i+H8jYQwg6AHS9VU29RBvfbf0zOa9TfA5QLovK4Lw5yi
CLK8aoJff1F0/W/scDXHBW2vQ+21eB113t6fM62/uYypBMEpiMn06Qf+v3fg8tuB8ttH9z+nV5rC
vOdi/XFICUqhe46ZAyHY5bdNf/SfN3RmyFEkOh24nTa0O8IN1lniebcmDX2ASdUt9+PmnPuNOAig
x8pwNp0gexwgte3HKAH+VeryveVxqy8x+XgMVxgMa5dRRUHlx9b7/R7KM29jMqIiajFRNmURf7eB
5a17iO87Kh4UTh3dcZ+e5Twx+4Z0V9gAcD79nUxQEfb3p0u/n3uARWpfs98Y0YUw6rzxhHIXVjgN
sZlaZTg7EkAlSst41igeQ1MNbkkNLmTo8hz9iB/eMlVTzuWUgFt5rw3LMWMC9CTM3QgJokPmP8Z+
4625/ICBlI5ya5kxL9FwqgcSVxC4tnH54RDyIiqiFuiY4yW0rpjoxLl1RbiIRokwOZHZhe1tdnGS
FNldkiK3G+WuYipkxMPeolTed3QRpuDBcudhNbrXwDlJJgdwiOXK7QkfwFhUMJSVQAcBObP7UsRj
RYu0bJTgNNI/eIzCivXJ1+1tpUzSjWb42aGBPMK8SJ+yEbwjm4arU2XZU6+MB68UNMar17qs6rMR
6PUZ7I43QxFprDqX7HcomhZS3b6/2rJYCpQV6ypjQ2OHnbtxcpFMomlAeolWZ5d0tF6tMsp2Lfq3
TRfqH5iI6OZNN9QJRTEDs12CKvFRXGjdDcveMW0H73a/cXTtrBfFcKps34BfXHdYjpMLWgDz6hGa
eu7r6KsYvwKBO55DLtzJsZw45GG1rOD+brymC9Zd4DlvbXJL3S5dgv5Vl50fCzzqrHUMD8N+bSiG
fSTPgg1JEJ/h6rjsKynz9SEbnotcfXKG/Fp3mOVkd61MK4CppImFGRxzte5OI5eeGWr16BVV7QrT
KHoSXy+fQ5AiKxupKd1e7k5bcv5IC+kWoUJalYHv0Xn7duZ0U0/WdCVjGrEptD58yKqx5l2w1rxi
+dL6dbrXfQO3kNF+9Emo0/crs/39RhZkIcg0yPZqpTMvGpm7TIvD0hUJHAENpeiS6TAwjr5DN/vH
fYijxdLoY6SMfXsbm6G63G+myTOauvjk4MO/JN0S7rt1rFDw0rzpr9LT+z2grN9vyGCBoUYVg4CT
/92f+OMxRmrtTnG+WwKXtsgwN/gVvT1QNG9flIQfSdsZV8Kr6SgmWF+SKBkQ8IlwZQapeakU1GG9
p8RglMOP1tC8Y5RAK3XM/CEPSwU9LDeClNkLm5/7I50JMiuCmXeRxrCt00xdspQjJJyMVExdn4iQ
GdDNW8Xh/tD9plSb8re7HIXJGjzK2+hEEkkRWNCVHTO0/c2Mfj8HRYFoHedr8B5KP2bdIoxH7/Vu
gVqCJkHUpqfIjn7/n0h8FOVkhM3LOhOk2U9PO9NNa/GzswIT5P2xpKEYq6CAzSPTKFDWkVE5dwcy
VyPIn1gYu84gw/gGhHHGtKV/EFM0/YitbkXMtbmgzCQKaBIA2f94dvjHsxJG4A7A35dVSHmK6bYe
9XDbh+5DojivFPK4MCb2cArYAXoNQ8kT9kT4nOhVl6oNkDgdxscxdOx9E+WHUkuCU2nZ5VKPM9Z1
G5ONCJxPEwpINwbaW164JSOf3n/k3dJWkXCtXatK/9SGmT0vtffesFglgMwnq4AczbmSDOXayrt6
0zSxXAIHiBaaVrow8yInvZQ4nQJskScnDHxqeg/cp2fQR2aIGe0Tj8xv8nVHbV3g/4GYuRwA2D2G
legehatvfaWIL/eHCh0Ijm+YwY4knHDjEutCIpEbHlu8kUdklpCgYJIu7nf/eMKJS22Te93JG6xg
j70l3GuAX/LZn/6LWwEltQ/QwyR79BwBwNi2jv3ieImLpoqJldY2JwvB1SVW0/bJEEBKZOwCLZCa
vbdUcoBB2C8VoNZIBxj4son/VFWFAZdRN+fOoZTGtEQSRF00H04xJ+5Oc3DjzkOK6wPOpEsaWdzF
J61tKh36VBmo40IqJrTjBBRk0zU2pcxErUaYpwkib/mvphhXu7fqTcHG8UjogYbk2g93uabvgrxB
/3h/zJpiJHLPxAIdUpP+9tj0xVg9GNq5XJSiHvf1rAhMc0r0BL2o6MUxFsHUHAxnJpftM239Fct7
c+3UpLnSSFNXJFFkiyZI0MISz/Wz77EC3p/FE4+SQCPxFizPu60l1qMadeMVntGc66l4vD+kATtW
barbhNnH7H7lEtOVC4EBIDuDUuD+mIPzhmt6Cy/drpHJtqN6610h1xYpbtvKCNMHEzEeTvzxGMe9
etTsMnkwU6TIAbGM2/vd+006RDFSzVKu73fDMd0F4KsOTDSeiyERrykKolVYFO36fnf0s2Mqtfjm
W0hPkD6fmEN96QBaXn2Ti0SWFRou3i55jWK0WbVOcYyHoH9E/PLb45hO/F2ZxaRkTN/ldkj8ysxs
9mVNaFOchcqJjhskjaJ8BlYVcZQpNcOqLnyl1x1A0m+Htdu44WujdW+jbrcXI0uGG9OQjSoqHLxF
6sCvNUqgGilJubEGHw3y9DqnhXt1egXvqWV3X62+c3WLubYzDmCSa/fU6uo2lgVrj9ajSMwRwa/v
2yrZhO6p51loKMFNlJYGLEMI+PoFKY9mbuxTP08vOBPgAxmdM3MSK9kD4wpXvGSg/niuHukOXTwz
Uj8sdUKk5DJHEWeSqBmj63amJ+KifXR94IpBpo4n9HRY5Dr05JVVu49VPl5s3XgXmWo8JbwpS00M
9UrrLP0pjTsFp31FuO60L/zjrj7dvX/x/dlybATuOSxZgKNxKuniYoJR2JS2G208ryIBROVPSNq6
+8LI46VVsiEp1VnrtlksfNF7+6gx/GtrsJFF1lh8yARZJDy38ax4lbHVs+gQQ2SGfjWKV8WzLq3W
xD8Ho1oG2E0QcMhwHjp+fGVwUK6JlK530KOqFM1ob4lma6G5Jf/Eq3dGq9Gips+8B9umbobK7w96
X5hrjFLjcXQyQtPokZ90g1QqGFIvTMmmDZAenj0PhB3xCuKj6KPrOPj5QisjZ0uwKYE+gOQeQtEm
qwGy/RGxjLqRsWx3oS+GvagzfZ2z440g8O2MQCCrKoRckflE3w8CjtQxzTLt35FZbTyrGAG0tkxf
J2SGUYNL4nSQr6qlUXAng7o1/Eq+pqNNJ8cxn/IW4kDaFEuWIvHmFM8i8tIPtWHU0tTbKiuNB4aR
I8I0afxA0r60095/pxmrIMsYqoOdRvGJsRJhGYisCFXNx01ujf2+9dDRD0PZHNksxovCoPtRxv5L
lg7ogtvxsygCDk2vzZ8KCSbfVnzlGyBM3Onle9fn75rxBQGtu/GDulvh+DhGm0AyK+Cu1Cp9H6Ro
gWledjdggnOy01CwIgZZBS5mdn4BPcxoYYjEPsZOJQ5OkvyMVYHGLqu7B46IbhkbuX2OTQ5S3M3F
yU2LmrZhgnIKGMom61P6TLonVqE3oNOp7DM5vy2EQ27G6UaNOZ04EM1ZZ8l3Q+2K7w6YEWJBdBl+
j6VrDKsvlsFvqUTKi09jicDjqL4i+/CWVFLyCEk03joda08WCdTjja9sOf3tvUARve681j7pMhqX
hA+m17zISITGrfrk+hhTbdzI77rBiqi67ZfhxGtTdDk+e4izEeah1gAP4qnaVwilMcEuv60NVgeu
1gGBBFI9xQJnkNHn0Qp8Y/HsaupzHVvDV+0F9CvD/DWu+nSZ2iiOO0eLj0HnwdBgDXtDR7atzHL4
KvXoE1Bc/dSp3rAi9aPb6YnRsUqUHRDjiomU2eXvfc+KEmWGe0TC3D8AnvjKhyB/1xPamSxX+cEj
E+mGHf4hVtz8HSGSulDRgu9YudWn2u8398fL2BmXtMq/+oDFLkJA8tTb6Y6RRfwh3AIfjhO6LH1a
CbDK//rtcZLeZ6FpiZMZmYBnkLrMIpkk0JmUb0mi6rW3s01QG9R+HuCdKtOfmzwN97IgGzRLLe0Z
GYO6bvKqXN6fzTyqGKYNyeb+bJ1i8HGwGO7vdwNVPHparcD85VuthkGnagcPaJsPHf2QDRsrY18V
Tcphmto74lsJuLCEsiWu0tlxVCTbktnb3g5MJJwg/A6tF2roboV2zAXmr87lIlJjM+7aGQCkcN+3
SDtgJOKPF0mGEApO/JVOhrol/QFPYu01hzagdyh1m3rEa1W4flr2VEn/R1/b/ZfhxVuhD+VbjigY
ZWuWHr3BbQ7Ss9Nl3KnZq6JFRwlKfFHZTnLAvY9I3IdPnfqNvvf9BggSCTOc1GfGX947kAQDramf
7ThuXSKDjO/786YLSrTFiH21Ao1Nq9SRCobIHCJQWnSr9b2Sa/ZKtTvtoexMOY8t4b0KqmnPyWt/
Vh0AlbPSV2P4YsXj+BoYKoYVfKYPGCSDde2VLQG5tb7P+UDneuG/VIqoTkPvRGvLh1KWxrWxbtRG
gybq1xu7K23EG2qwZXgb7vHrGVvPNstdmLMAB6ZBlKSZZXsnj91N3BX+wZRpvmFk0zEHYh6Wx01y
M6rAXA85aOf73fsN0pNFMJr1JUpFcnPsAFSIq3KZ/siEC9EAytcJpOilMprs8a5bwdmyyqiHoK/Q
5jFGMKnYhHTSiPFReeW69y1tPyidvmv6JCaOphOntmbtrlRd3mj6MFwr/PhNE90bWRLlNznm5BTk
v8FyFmiLCchIU5JPSu0VYgJb3DpNb+DYO0LRWBljs7dxW3XKWh2oiUWRix355uVGlV14GrvIQ3+F
OtCD7bwQhXsKS40K0A7wWTqU19jFh5aWsZvC9AMuxJCUNQ0UtsuyH3wmg6GcozHoH9Ez01Dk4ZaE
KwICDMguXLWtBgZV4apvojarq0Jo60H2bNwbBDfv9bUI83RnEuOm6V4drdG8dBvqvAcwJIx/pNU+
Whrhafo4Bsmi5m093G98M7n0VhXv+HCDjVY15UztUPI2hmiZRPE/S/eCtUVq5uz+2B9PsJ4mKwfX
5fyfnigrt1yWjc1ybCgztu3+xejV9JrJKl9IXtjqfvd+Iwt5thKW1BxF+hUS+XgKhL6uRc6KPj0U
42dZ98WeT5zrA5KAa8I45BpRwuKI9JTd/bFMadoTPsvt/V4bhvJq4B1ddgoUo/s33G/yCDtcb8an
+z0Fi6WnuWKv2o53IF1EqdwDfjzvt5usjGS1KBIDXAL6i31di00Mxnoeos5aCL2b0ShttkkWfWut
pS3d2HN2GI7G2dCY1YJX2ezShFF/wZlgknUK8rVK1gwiD3YEx0QLwYgiKDfguLrjU23DLcJwG5xD
dR90mAbydzuDwrzrsp09PuHT3bgQ2rqImDYtRAu9hFM06/k2t/mC7rLIipvyYRENp5gk3lTs2FVo
LNwXKFgj1AT6e5JgPxyuzoFss3lR/yxQ1bLzFmgNwuBZBaYjcLhYWb+M7WffoQMAPDlon0m/Qh33
s3e+GfpshB1ts+Hs8sIdC+I7mFsVpaDULhhIux+8/g6ivFmdLe0FTcpCB/ttFwPu/mdbJvgaP6aX
Y3ivWBVWlpUs6+TDGN+K9Ou+axmyxRBQ8Zcg9hNWmJ0B+qxlCuzl6wpbGLDhuZof624PPIF82BgH
wUdVgi7O310nXw4m4rr6zUcxatQfSITwLyWzSN/kaAA1622i0vnNm0+Ye8L73EHX5b1mRLLwtOmj
qDBlEjBCJ+TCSBsjqLfhdwWAt9j0t/y1GlZMXztg2Fi0coJVUDnVLHk0a1TnWFRXy7io/brgEqRr
L+DF7NGkJCoZOrng/X+y1Znp6ndqXGGrzF28uZqgT5T9kOGnVWozM/xM03Jd5R7grCekrwtvuBh8
MEIHIEHtnAxXD4wqx0bSv/cYk1scyGGBKwt3u27HqIHe1RDr9HQA0LVqkcdnPwxqR7ekvkWngHbU
wIrrftUoE5R1xg/FW/qTsMxvRzVIIg8euwZtd5DMGmWyvfprn4zr7geUCt7CCHCXnj2iiFnGBXhq
BHUNU9PRe7Vcsg0yKvF0wvviFQNFqS2mw62DQdDEpTvLu1lcb8zo0JU/AFeCm6Z6c+W2sxapMnO+
Ji/OJ6grVfJxzxuYjOoMfmDRrxJ1Aa4hHubY3ibGhBjRXZOF/dMidmVnGcuYMFh1XjF8zhc6wW0N
8RAcMRUOsZ3bDMtR95/bojpO9JpmYX5JVOfddhWwE3OLZwNQCH9zRhthXiLZTtcmAgUXRV+HtGBp
1rsK1K+5Qk8bdkvnERpB322Es4LNVlFZ6gis5xMnodwpLzpxOSmC+DOByFDq6m9FIMZ1YfLu6S8a
BRX8qrafrXaDahK7/Sjh0a/0cE9dVuo30yJYHfz1emhX5HdU5XrMmC6ecn0FsbspuQqtwfipymYw
qAVJsEEQZi5qTNLt0WmPvUVgjaKEGKWiCAXJFw6PbLOMZkS3M/4kEsx1QLitjGGjKgv6yEYyG535
BCyRKxwMavmA0h9UFPpUmAq8ETAOnPQcCQo8uoPLSC5d98XVMCwzsbwY2q77qSdzbCKcEimN32qF
koxmcJufS2WnKzuIC1kJlvqjINU2Lh8gtqnm1S+P5XgZy4qO0Gbkslu+6ixtwbMhHhrEw40/s+oz
iO/MeUOZnJoL4wQChdhxgWkyDB8VD6Hr46hxdGlPdsDsc8200xW4DdGkfDEXaYzt4AESnDMcFmwc
DGfFntkado04Sn/n0HSGGBAt3PBcKz9V42Yq14bMsf/L1Hktt6pF2/aLqCKHVwUQQjnYll8op0XO
ma+/jX3r1DkP23sFL1vCMOeYY/TeegBuU8dzmDjJsRRXpeBF5VdbcgFpFEhry7LBKTPRwQJMjMCl
BqQHWJHWF5w0rpd+tr71cMdC/F8G37qtHZZ8XMkz5mMiJYRdypnV8hB4rfrhwGNFoYSlDDulKsFH
odkxsmrSsaIxe9Tzp0LDbiTBpKeYgH0RN844M0lItjk6fvHWsfW0IzzJKFqhYoLmmydnteBAhTRn
j/AKRhMGfXlwdfWuD1iZxJvafHbixzA5NLHaHgPyiTwlQsWA1XxJwz+9O+co4qGcJo4ZuJ3iWfoZ
axk0RCXazCTlEdM155he0MLgQNmF46XWWjqnqUcPZ4POBgkl/dI1ZeQqEKfQgy2r2zGipuTQWE/0
61q4FgcGCic9sZFsaJ99jKZ901QbzNHLRKFcB5zbwjU3R6bQBtnhqIuHH55djPeVAjVnX7UOycuc
GlgP8KxjUwqCHRg5WIWNv5Pzg0gnuLdNAEGEayD9D2Gr085ucScLfDLEAB5ohnUjNOc1QZLL/RH/
xHd2lG+sZ3BpFyoYjrcFSLlGuK1gL0JQBJV/ZK2Aiwaivfyap4PvZg5sWDnYRcMugF/9aisix/Dp
bnjdkuWhrY7RoCLH3kyjw6uNQZnV3jTCpaT8alFgYv9uzgMRJzBCUhPxEohLQwpuEimGEGqvyJ2t
wxIrcWRf1I4GtkLF3LTVvFcCcABV0ju+lc14jcV9OiX43Gfg3ZndVg12IO73Ao3thi4l/iEdxFCA
MukkNsVyT1luXXGuxYfiqjGDjKyDvZjlujfTUd7gTfdX41GBK+/lBg/1GN2bqgr3cYjjlf6alzbl
Nyj22DaQclG5GjscwaGjpDr+fSv2sJjTi1AMFQ2nljq0FzmAoL2Px58AmLbBUZkiIseDpZKz/WjB
GEGIhPbRtMW+yRHINMZm2Y9QfnuKNqUrpeYxjNajJu2M9k1jO00zlRxNKIxSe2F2uooaxh8U8r5O
sfRVBFG8J3AAsXBibtkK2HbbrPguheo8W/VnMWPIYkMl4IfeAhVaB1AJeUqyErX8IlRNvf/vA/21
7zEz34qUn/cAbccjhCZaogdajZ0nHsqTYmjqquzmfcZeNyYJhqZzqohf5PN2pO0Eu3Q4QHEQNjWb
7NzLntk+QnV56PQVN72PzXsl9RbB5ICRYZThGAZ0K+6Zka20rQbQBRoP+prR4cpI/oe/9FtXPX/m
m3RZWC5J11Ag2wWhq8gZNr+U2E8xRDmjw8G0lA9AAdNeNY1vwEmgvaXwAf+EiqAYbXQJq6V0Mxdi
u7hVjJV163fB1g/jrwUmF86ZExgHk8zptvlmKSYBVhV5Pz4Np54pQful0ALcYJeVfZ08wwkxG2SY
35nOquBONN5q3pYRYKP7LcuaYoloV9NWYLdr/GeloSviX/KHjpLpTX5VS4cFMyKAS/SOXXRSL3xt
yAM74GP7WpccQdtjXeEB7f7kUPLmIfPg8XpD3QDs2wV6cORvJt1/w2CP6VemluNT/Md/v6ym9EAb
/gALio0MPLSCS7/S50svPZUyukGceEV6/Ur5f98RTTN9qIX0NH9rrXooffBV6TzFIwb5CNj/kF57
IQvcgvRZ2Ctrq9d+QD6uW+jKK2lRsgGuJXKDeUZV+yIPSJqSP0Yi7eBD+aSoyvEFtMgfZLpPpvgL
BsnYwrws90qsbVimS+zoK1+rTU5wlyRjvJJokAPxgQmuFgLTwiyNDE7fN5T5KobMcMCdF8fUD2k3
CGuGCagTcFvEbaNj718P4fjW69341nbY4Ia625r90O9r/1E0uCLJC4BAFhA0pnV8NhTZb4kwUfSj
03YRJM4J4ZNOIpyUhFsoHleNcKLvKCSHYGCVxgMqnk2cg8xtLMYPD6RVVKdOabn8Myb5K4UEbdw7
DFL+5mB4kW7DVZEe1lhhv0dSicoTuZkCTQcOj4s6xDOifJPTTCeENB5PGujiDmJNcQfgJvm2iMtJ
j//V0nuI+ijgXpgHNiEnplhvlY1egzJ9DIQAT+a0bbrxBYh775eTPUX4i5It/J97seY8t4L5zO2+
UTiPR6xgK53qbPoIi11L7ryyY18xclcckGPtVRgYlfgRaRtJIT3ZjruLjHmQp8tYwSE0f02MWhga
JSRuxPRsi2FnFPAh1tCjqejPgmnHRDxXq9TGiAY9R9ulOpp1QNsbwAvluk7/Bg1uAipBD8y4rMNy
5iFgh6S8XspPNi7QoclA9YaHE8En+m8ezZNQn0LlzORdWFMbw3nsuo0ve2TkRJCnUKpK9lhs/N7N
WYvGN8pZLESYoeCp16jGaE4FcW3zRkw7Clyp3EtANSBtIJMrki13BP8u+GP3529rERksEA54Kvvo
yjs1lB3PgSnZqXm1qndZ8iZ1Aw/SR21Y7CoyCAmsNLZSzj/FChm/ZebWV0/NQN4cbJpdg35R3cTA
Dxdb03lxFVYt2v7rgJ3euFqUdU1xwG1smPZo2njAWtOe0w9y0mguScKGZx372wDZT3EQgZizY2lu
3tCG2WgEkFROFOxVrkCDhQFbKYBHG1xAs1gAXfVBRKSjnFBZbvXf2Rs946ZeGEksPyRHTJkQD/x6
jMfDgM9TQduSbqWpEp1eTfYL4bNWMNzhUaEndFVBOq56daXTMYW6NQO085heK/m/k1gex6WWfuTF
b6tj+TDwWon4vkY6UAsCkzfmx8QCIE1vdfztSDOACvTSRrbMYyuZNpPPZEdBrdU81t+++ZWYqE/3
aDzkAKPjuZ7OQcxM9Ez9XnTwQ50Js0Hm+NRnSXzAedCB6Enf2vhlxWdKVhD3UXWYm/c4Sbf0iaul
k37KMgOXyFHQj2Ly1qpY9yk66/lgTvsi/4Yj3kV/oXEEcKEO4GkJHH71Ys/iY1OKAtxHeewvx5Xm
uVy92OB8jpWt7u7R/OhkYsOlPYFbm6m6RQgYMozRmXEauZCLMaq6Ze3TsowVEWGGsJkDnn7rs/eX
TJeb1b4HzYUteTtrO/Wvi6gDVe7wv7pL1hJNxMgZdSdQ4nVbkNch/gnCQ6jjXWhCDd0I/rVJf3VB
3OLey2glEPMZuh1GALKLScee4Nb08g+hZ24461iSqQXlncTjWipbsid8rqkvf8jTawSSRPicmjpU
ytjRekZkniKuDDifsXwrrc+Qd53ke0F35oxd/7sqCGoQNioXpOGXTMzg7RbiPsh/jOW6uV2/CbJL
zq3mzw+Zd6CSI5vJmM2Y0pXO//9ayAI2XYzG4gqvds1dz0avVp7E0aR+VcXWlHZithssTqw/2eSK
lNpxeuPlCdmTl8KvJw4gfXiSFrmLtEPKWSs8l9x+QKWmTU7aIYJv4Mnml6RvJwi31qbueWZ0jnrb
MTw1HfLz2cMbDFNJGT5q+aRI03ogo7Y0nEp/IYBap50LXVHwV5XMwpkQuLVnbMxunmF+JCKy/DBH
18I/z+yR8PAcNGGHiBpVUX5iFqvZEz00IySi16DSabFrbwMug+A7QI5PZYtrPSE3Cfx6vzajIbUz
bXpJeig4tamxW3eKnb9QMcGRaTTyJYgGoNaAzBIJFTeIqYDS7Cy3kRvaS1tIwIBJwcfDzwMZgDve
1oEwj8phiqjqWjVG/guFwwKLw7MfwSBK82tR0gODwvSSy8FBQU4srl0puqv1wjkzk+aau7MdEGnc
ipecjvHQq3eZmRrkBAZfghF/DLhVwaMm7kCOCJppzKrqBOPaZHrXQGKVcWcMmqSwHXTfMUknrjnF
bjQnb51e/FpxRoejs5to2BdTQLZCeJ3QvpRD/YY2mHpWASBuMdrJh1uD3l4OEhOQngK8e1pDAFkJ
gROyQg/KSL9o/O////N76B4hbRH1sfxBYzGki1hz1GHulpZ7SF4XJ0559A+CDs+0Ec9wxKRtHHg+
T1OhEDQTl0vjDD4AU/fuFA7WSa2F00CtMGaGLfiGI4nTRzkAHpkVe/m75XOqXPaw9mF6K1ZQO1Yl
5tR53ZrNKuMG2oGdUMIFoOv2FA3EfKySmw/+enxK6dJcuMgweFQFXMWhG7/8HihGfws5MKLwxKy5
AhTRZjY/qY3f2D0uoiSj9x5cmeAyJf8YqFlU6WiaIklnVCzJs6ouiv/UmEalK257a+W2/tMAIFc/
4uDUVJeBCztR+SxWzMPiNyZiXboAJAjTpxaBMoTuyXtWISGLp5DfUSaF1i6qTnxOIJwE/QbTwa6E
eyucC8UZqzOxy6sKcIKtBF5vcBGx6ZfklgWXULQJFEjUfWN9DNLZ+FBx1IPItpsbn8TSw2iH02JU
X0Lt0LauWHpW88h5WvVtnx7MwBYVYkLhQeBfba4FKPXm2rLlwBlhRXJ7Tmvi+xQdCS4rhm9ZgCZE
wtitr86i5OY4R1KXJDK//YGRJrXu2FyJdzOjo95/y9VJGYHinnJlMwS2FeEXcJhakNK9iX1XLxw8
e6tavgCnmDKszJ9hv+/qv9zaTXxtXiCvV3Ib4K/zqqCxLjzhPvGL6kYiZOKJIWThkDW+w5u+fsvd
IpWuoZ7/M8zOkbPyIkK4baJxmw/dDpIQ4HDq6Kb4KXsu5sIW/e8DcFgXRMfHIIOSLMu/AcddAQuT
Dicjc2G8F7Ppxc3wYzFKhJ8gvSN+2fXIXNRgGSwLSG1M4jjEWaI4lDLOGkbvmFH90TMKaoT2V5WD
PfKfloRuo3UKzPytat7qOsrslDo7Quy/HiZNd6VQe6ZWz78QojPiE6jGmeWESjK5mr6LJms8lWUw
O3re49Jiu+LbwSGvIBCEzT4khJxYqH1CJ5e+Yc01WDwV8CkZIlyA5Jh4ERvbl4P+gSHHEQJrl4tY
sXEA48k/qYqabCa9FRiCcEpJpeLW9v6a1DXHQt6wUEfAyY8cVSRrilE76+YBvM+x07SfBuGjiWZg
0+TZTTNxMFT4Iu25wcMo4NJr60F/qX60hUnVvEVWpu+j0nyKpBixC9TVRxOlf1QAu37up+OUEybR
RuJoG1SyKGJgUMeeppfdnTYHKzhftaAYRUinIxHjpi2H9KUmFqYroCVj40vbHJlLP95h84ZUfsJ9
CBROIJ64dJllavOUE/OeQCc6pJGItStXqaoRed4jHUVMTOmG56VIynYjlszkxLIUbjXxxFcUIisf
c7mFFu2kplNxNBeN3io3fpMh9Ek8eOaDWpwbtDSjMWsrky1U6CeEOF36LxwCeImA3DhBGHZsUSEI
0ljZ0xyBYehjpBlMDdtoIKnGL0BF5ymWLrRUUM84zfQZZyiyG4EPhtYBtCr6xSyypUB8Uzqj3840
FlBbGBCj6wltdDzjGA9V4SfMDdds8YpbYsNGPdh58JN4XQ6TrqQfaU2MQmCrHdS6/yBpZyGepBdR
ZXMRkayplq3qOnW0kq0kFkqpy52RpLiEc0iCgYga23wjlMJVkzvaYpb/3UDUI8N1UF20NPLmfWAz
Urtv2WRGqxec4Vn94mKAzqXTX4w1nqyBrhb5iYp5jOavpOutvU+sVztV+T5i7H1oyBHz0ChqSsy3
1Ngdw/YoTIa/waZGDZFatybxfVtF6+lJsKXdBAnjJPKF/vtAqM6hFTURVOEwoxFQtmOZnOW6l5wZ
OeEBsYKw60owAuTHpxh492OonZpoKneTPwHlsMZsXbVJi1KQOGwwxE+w6phDiOcUEM4RDNuO3n8f
+u6dGOvCCRogw70ieUIOS+t/PxgDljVNIIGlXppk//tBjlo6tf/9/v/8MpwHBCu84W+EbDDNotGF
Cs4RV67ZmxoVI+XSYAMrsDV1dunyW1bzXwKfV3XYSrvOMvajNJRHcuYVN2jbh5RU01scKEhQh+bV
5hC3unyCqzUJmR1kVvmak/msMjq7hGnI3RYQELA323zaJGRSbAz4HbpY9G5CZ3tKJ8U18QGDCCD4
U5F9fMFENtpSS+CfGOTDoY7ZZcUeVKyvRC90S6iVfEYT4BIuPlhT5HOWW1l0SnyWBvMlZIXqdSIe
TwtXlSnlrxG/istvGE9vo6CCcy6L40feMJSc+1MW3qOqwzq2TOLF2JdWIY3rTuncwNKyO4D43Osa
ejwm2VicTio7kDX91iJgwLRF9FRpYsdKIgLER0ENsFwjqkvkPYBC2ghZGdIUV/d4rrRNO3aHGZUu
TR3ppA5178mVdBsi/VnFdMlE5vS5rG3mrsphscgfbTuWXDSrtSOh/CgkvKambzS7IRGiU9u20kaa
1YU+PDmwHSPMXjS5zMEC36kSy1jqS/9INdyqKyYvzVOs7nF4Yth4gKps2gaC6iQrS0+opJfUF50d
g8IB64V6FgcnlFQfgrbc0farTr2Gxa2iCGoMTqPaoZ5RzGTIDmnCTKY9jPq8s9M6X9Tv1SZDucxJ
iVxj5Lt3iWYfKJeB8Q9kpAvzLmw52d7v4L9IGnD4gjGg0eie4HPyagwArQNpXF1FUpsZq1CTdEBT
wrdsDd02L/tbFAWcYbWBnTMnbi+Q9mpvdtdxYvtuOvFzzqQD7pvIA7ry2UHA2rUiHbCi75h7TLGw
icLyZnSpch3ANp98/OaGMjJfUeojwX6hXeaw1bMI7v6oIxwYK3U/xNNP1YbjtYY5dY3YyV3wowyX
WnW8Flm2LS3KLDGhkTGMBac8Ul6mUmq25bkOQtKZZvOKLM28xk1Tc1QkvcykKEGSaatRSbxgiZs4
syx/o2smFlC4/Z6izG/Cd4zhegNkxfYV5dfiVYTmZYL9oZBpSd+F75XSCNFBgC97okzGg8H0LLce
sYafKPinEQ2apQypAkY9MflRIgIb7ZSnDwVmnMbqE2bXKXATMrzH+VANR9RPsGOY2+a7WqfiUxlV
1JPT9fQaRyXdaBQGkQ9/wJS9MjqjvV8ZpAyUXW7DHYOuc2P7AMUDUjQY4GrvmuojnFgvd7iot2rl
TuVRQEM3sHs3e1FeOoyqHVFp1yVsNGTN9Q3n5MStoTKMRh+GjWiQNyo3tHkPtY+JkRV5D+sK56TA
OTA8c0FpnUhcNxqINE9T2j6d7Om5ZlexN4SiyyqaTwdrntdyPW2KYyzzSp4R07hW/zKTLNsVVYRv
aHj0iWzZyoIjYNMyyne8iStR9Kz4o5R3FmeUfPzM470mPlnUenHfmyeZNklyR72/FoofGHKkSoL9
q6e1YJ5CWgbafszfagNvUvIvGt4jjj38b6RY6SJxOwRYfm0zeqbJu9ls+xiChwvjK5auHWlUrSPL
BykG7WIdR3IDA/MZd90aWZIKKF5G3Fs8xIFAG59YVGZ4hvzo4/esRCD0HpkOXWz80SysDLJL6VpU
xzG519bJYIyeNBqz+G4D3ENttyM4fS1yM44C/sjPFHZ/X3frWkbgNXDCYFj5FdKzHyeaNXy7Jcg1
XAPIqhSwpBtzk1Hndgo+2vTYAV6xak8OZZBLt5bWp0UTlYElzCWIphzvINDXwAr8FTfPuCk9Inma
rgDtuNWEEYHmm38o+AfVcPVpm8r+jVQVxffg2QvQZHeSzoYxQSJqi9kxNGJ1BqaPWe4oU2RR16er
LYUN4114kpE7pS9TpL2xQ/DMqe7SADaJHeaANPM6ht9hMJGKdhTpo7VABXzh1hHaNCUeXah4+tdg
/0jzYxoVBZQSty/qDYT2Md4zZForyEyGirs6Gx3FQDK0jBCs7s9vTKfKm60hPxW+Ji7XfrETtfAR
TdwA8klkw25CEAYKQ17iUTMKMKQm5bs4FhyvQCQjv8CUvq/CC8TEFc/aci8CyV96YlwJft7heaLl
yHYqtTnj0Xtg7mLCzuv5nIrgwc4NZwFf/oP4ppbmGqnLJhIvTXiDM8D8XgqHtYS0wowOU7PlZvHl
Hwr8oTvi8ljVRGqF3SmAZqhBUNSOKYdxRbYc6A7M9GjkNzfVNI9ViZGYH5Xo78ib3KvcKwgxE2O7
jOEZ1WBMU6PCY9rQ06LRVWuFXQtkOtIQukOo/FmFot047Uaw7H3Nz1z6p4v/ICjt6YKGeHwGWum1
hh4ll6l76HdF71OAukHBn1OUXDZkOJkXhOSuaAPBmkuULHiXFOkfwclMKzUvkP8kwOF99T0wsgtK
kjLxYi5SmHFEMbRlKymzbUAriZeFvsoYaGHT61TLEK1sT1vGbhnwyiyN9LcSlVuDrGCs7O1xgBzW
7PvZ5VFNlF/GgVDJJifU9EOb/1r5T1TRhJb+BAicknVBcxPlBO3oT9ImbDF8WjkZq5SaIGMbevn6
uuA9RSFpFH5ArtQnQQJgiK+j9oHZ1G2Z1xKOjaESURqH9EXiCkWDRG6dPaFczVxE0cK5qu6taFmG
Ryht2qokfFAvP5OUmZnvNcpJUc5J+4oZhGvF1pDKb2VMWGbJCOiOTbeDZSVH8kbSOEKXqUM+kYEa
Sa2JP2e9H9WZ9fYTZhocQGFOyJ8LjxGoWK77HPjbEfxGCKVAjw8WqR6oRaolqG5elmkaS3JA9US0
iSLLG195G3MWt/rBq5UMjQ4oAPH2Fqfv0uzKI2mmzG2KU+WG5PdKzFtislQ/CAM2jWfPFI5zPvA7
GYQNLyU+ogdXiBcFUlc6RX/NepcFKNaOPofX/BaaVyAJk/WGhmOu75p2rNR3tDJii4Zd4Wlzi8G1
YNRVpHTHxHo3iRPpF7Ow6+RR8/so8fLWU8p9iBVV3ZTzLa/v0R9TiTk2T33LFgIjUPQarhJKPGHg
CnmF/xv4t6TDJLgzw0s4kHuZHJvIS5as9GvN/sDMNUQMtq9LR+ZIvdKSf3PmdegcDNtSnAKR2hzf
5Z7J71q39s10mqwjuaFVdcyByLaOutST3B0ecRPcTVWzN4hpl/aJ9NfmJ3mkZfQX+u+RsUNoQ6df
Jpqi2aJ07+LnWP6eiGpQ/FM4Qvj40ZRXXJ4op1rdqzuFPE+yPvxjkByi5qPvmXK+gbdPoMK1Dv0J
utMH5EdBdqv6q9w16wZwW/8AppfLjB26Y07AquRJ/ND73wQqjjl+KPKOwWyPgio3rrHvcQF4p77w
A+R+RQAyiqacBW5Z5gPUD5guKXJXFtuyhaOGoCREPd1buAwUPK4wM/9eOZvdY8z3o/7orJvQ/4jy
aVAuUXmMVTsXqT9LpFBHGQCweuwR/VTk5NQUMMs8azH5rRmkBeZ2UqiJensQoQuqZyV4pemHjHfZ
xMGHOkPI3GTYi9ZNyRl5Ygt0OBka2a427Iwsd7m8hpmDO2YJc9VLfkZuZ7hD5TYZxOninMmHSd3S
cucQldBr8OV/Vcfr2hXym6/etAK/0TOnBmgOzYxIBnLL7IrFuauOBy339GYv9U/IERjJiVFNaMcv
rN13iZly7fq1thrkf33+15BdrXthy+gALJe2lsTlbomLk6CKVB3PMdm3OXNRsnsh0SjTDn3rZDyJ
+JJV6jd3QciUR1WnZtv2VC45jslmbxJuvLw/un36Jod8Kj18uP/SdUn5qkElvmUkQFPUJcAeHdNw
NMR8GP5WEdKt/DI1e+2ksMLXmKBzxqy7VESfcSHCjAjMzniiF5NgN8d7XTrE9XfJTSbY5RbfzvhZ
5efMOprSIfQvhkrzEXj7YYzeFwZRFB8mwyX+EcKYvrFKjGZ42djgNIjq70n8yfCq078VH5gQx8I7
1zqezup0groUW6ew/8rwK9B/lf+x6IwNP6JbahC+Qeu8fIj8HPxLVrlV9ko1IprYHtdF51bRqUPx
o8QfteoksoYj4mbUntjtSAcrkJeFZzboNDrHylmCV4IAcNj7B9RcVgt4JjlGjAq1vTJ+Ez2KThf9
Kl8VsQUYMws1D9GJxIkYJ1F/WkiMDJcLJsq/TfTJVUB4GAg271rPzpHw2ZXHrHVE8sudDI6u/kQN
PKPWFPRXZ/1KPBXqonuiE9dEJwjUnFlPvr6dm1Mm3+twKZff29AOJG+I3pgUrKrsxh9J+hUae5zS
Qj/X+jUy3oSl6cWBzr/M6YaqN2FjZXuhMNXmox+ZSx4QDVLXlw8Jh6dKIUX3KgfbwTrX8oODI1fp
U8k9jaQa5o3ygXcadetiRs7THHxrr0TvaXND59WEz94AOAzX7V84nvvwLE3fI8k3g49Us3/DWrnW
k2CDJAuailvXd1SOenHQ4zeYKGZOxVi4EHHH9Jo1n/LwYH6rqPSPA0Rjz1R5srY346MZjgnT33rJ
qX7m418V3FnkGVpWOAO0ey5/D/WzVDOGUJW2zX2ikLRFToIvcdHPO5q/eSAbLCA9VJ96d1RJysPH
tqoIjVKis8kQOmQjPJl0KXywYHD2xGmfq8/EMtd1bNf0Rzom4FSRSG5TJtetQtQ1esZF3OuT6DNI
KNgIgzj147kwz/ycy/mYxjth3FJ7jPE9SRkNkLJwECpbtfYzwJ05fKeqKRESGF+EKJEru0WqUwoH
buOhPYLvXw25HbWvQiPSkXqCAzT3gkEy9HNRxyb/WLJivt+HgGDXDw8l4yZofvh7p8uYnzgolPEu
ofxQPWuhZJXXGbGneWqyV2B+sfGwMBrme0HpxnaE5hZBrNzfx/RPsS4sJZXCHreiqdKGnG/VvSy+
dbzOpnJn0ZnoAfTv8/C5LCeGEzCnti58e7b8Tr0VLC3SW1vbRo/Ks7hQvlxzVrpSuAzxp56uw4CC
AI5qpPxLENeHW+48VlVVYuAjXf3mY4GsAmM10QeVyS6WKNaWschxZhEsHySV95FLGxC5oMEwmzvQ
3wacw1w9t8v4OpWfNChiBgfRT48SIru1jTfEXmm9LGlr0KIerwKZFsN2Hv6CxEtrRwxoXCGdVThv
j8XOgtxjDzGSRcXHm1/2lMkiq6CajRaQoYHesgS72XwaqqNWwa2Umb+DFS3q6DvnG+OuoekJQGQl
RaRJkQwq9nY/xSw2827KsCaBZtYQT/AORHiOVtjYGeKmwW+cqPk0svA9FtAumlLg+Ax8sB58SC2Y
tMb4WkxtkpUe24yJJo/XkrNoQuUlnAF/HRFbLA7teKuXajgz1xFyVj1V1h3ycrqWtBwQE4mMmr56
zVjN0OOR8a7Jd1r0bSoh6f7VMDX00mCiJTUSmdKWDY905CT9S23jaNMC5/zTk2Yziy8pcgfu+GYP
6skUw3VluIe4udXzEfkcB2LVeNb1qp7YyEnjkB4s8kuydPEGrHQqfAcNXL839R3Qsmi4M+CvCaCG
gc5aTXdM3NJrEV1Us3n7h3o6lFB9LOKXgfNt5BndH3Jfh8KAhmWONLB7kU7YtWf9Yk03BDCYn2vU
wuYVec/AGTs2y5NgVa2XposOWh0pflwG532bEcB7rZSfCTsFjhCJ+GCx2hE2D0UUeX1nE8/TfBSE
BgPEvQ/9HdLRWsFPnP/U4ZnQTlrjXjGsNbgxJDOZ+aGcbnN1V3BOU1Q3SHzyA3yWTUe9nxpXmuV8
pMaPkOlFx4RJ6rtU3QGrLeU/v6kJvm4vmsEMzDhAfeziEyGeJVZXNboY002bbmW5nxC9crv6nODK
J9JhQfAMC7cCFCesKkJxaAvwfWoHmk+q2RPzvuWAvAzWFA40BRLoRonecKvhB5Ye7F0IxY14z8GV
UFdUbdXGQNqpfauhp3auUpMl5NK4q+KTpjI1+NT7B/JnWb5PsO7RgSTjflbcFBsXU7SXpSI2/u1V
NJJABOiu1MOhx/BL0st0Mlgx52PPUigoHK5tHA1kLwFfHuVdiuGZPBbEyAjVTNvf9O9KV77idH6K
BuLDPgffB44tZZAScIKm3rWKCxZXVQmZKGLR8sEMnOn/s/KY04kaaeS+Gt5zkZGXhwI+Tv9N1t4a
z1RWQ+uw6uXmfWlgxflfXjIjXBo1xaVPgEkchvpq5f8mws8IOVhmpEwqHlL908/nVkBVb6eQoHNn
Vq7pSO/nYJQnqVorInIopp8X3fip1IP1D787f4ZnkmQxlppyNHA+If+x/c4Bk5pkdpihxTqLAZlG
N01gA78P1PjyQx7eUaz6FSoPm05dMtxDaW+Ej4o2uPzeUwMkR5PTrLQt0XQJvzwLlq9tfaSxcHbA
KpGhKAzJr9gDt9MqIlkZeJII9kwlh4hXcTE1az9qQz4Ngoe7NH1mMRg5BGfV0Sp+Y2CESbhdLVYN
0fpC5V1L15l6RfM4rnAF9fFEtjk1Yfda5LU4c9elxjFjtH9GSXHKgeMCvu99mp9yn5Tz+tD0792A
ajnejfgSJoyJZ+K1RNNJc8a3tSvwp/IrEy9W/xUs4PxnqT0WiXNykwrHb11Sm5Mfsrjb0I20nRnb
IHsQUuTRrmAri3Z1hY7e1apDXLIoOem0AXPScpJGzui7ResmvhNdWnEXkS7vP+m6x+pLTg5Wd1Mt
Ry5f8KdC2dGNXSpcCC2qy4tByeMfy2FjEOyUbinjJOOOlQhjkK5hw2OqaJMkErDAoheRibu1bpJO
FMFtkt8pKsfSgWhZjCVDSQbE6xZ3A4Ev0YU2vNodR5I0ctdQj0LDuQtnioswdYremIq220Qbf3M/
2iXoUdZTGLP4GMYz80Fo+z10gsrf0KEej3nCgTJgr8k3YnMkDROyBGflnCEaGlnq7lwM7FItF5Xn
up7J5H4zQpmjn49E0cTnhsOLxdovWZvooj6S7ipP4L8r480A2bdFbrKW5wpm+m+nIPxfmfWmq8u7
b9IWpgcWWMQxWsXO0AfyM49K/C4TrDkj6SANw80zjk0nrdgDNP9/HJ3HcuPGFoafCFXIYQsGMItJ
IqUNitJIyDk0gKf3By9usMue0ZBA9zl/dDML56uxDLS1Y3poyHUOYwQeIZ8v0eSpD3tIIIVC3Zgp
9iCuc/FJKL/L/7LaWMAp1xebqrtN9W438p8v6R54yPxbIfib69GKtidH/EgKBT8A1VqW4UZbADIq
5SrwaVtljcXqG0RfTHXQ4X3r3qcOUQEKRL0Gl+Iadfi5ZUIEmUFs4hkzxOPfZf6PokSyNbEO6RxF
+Dj8HvRiFSRe+SFZCEMIQxeuRfT7RlexapC1gwBnzeXdQPSylfEic/cs0+JH4naBJXIlpFrSb0BK
OwFgqyrXFjMY1jhvHb6K8iTXx1qkboa1tTxPPla0U6x7tXNmHhLkXsvHAR0tXWECx64KaDwSWBaY
1wocZ4SNM8W4ULgwVbtZm5qJSJTBhBctpTDP4n/9YVhHtJH1MmMrkpSKY5fPXZjSouH4wEeyq6h5
DTt/KeMLalDMMp+VH1WHDvyMp3qBiRhB1smxZnUqNbhawYezVnm/YulpKAQeKwS/9R9df6nG54S9
ttRXsfG0yh9C4QvxqMDxRiqrwvE7T46V9eqqp5xe6W6UgP94AL1Ca491wI52M7P3kWSqhTKIg59I
Wzxk+5xzgpsA4aUDFF+DzFnVty9zPdK+iB7KTZR9rx/TUc2Q4OK0QhAwksUqoi/yaVcqjwOYFN1K
qX13TmmLVi3krmV01L0SmZkL4h7p/+x6Y2byKsuaRcCQQnAzioESRjz0cgwKaemVFZ7ifVudq+hl
cCjghmHqZ5puaVerbpzRPiLPEIl9xte1qlBQevMrziKFTM9axljtMHHSUkC7ieZFIEqJtGy1Z4L2
ronDdRpVmyiOTwXgrGV8BvjSaEDJ3YXFvYVgf4PGDWK33vD/5/Sedcl0ElrAKaR+OpjCgnYVffbZ
o0cM4ne+Nw7xCkKGSsR2CWDRm3tVmDezCQ8VQGcH/gEODnQazPnlPMGp7/btgUjrvDoN6WYweUDe
zerOor3FBcZ5WVZnqAfsOIAjPsU6sw2IkrXG/pGym5ida5ZD4DcWKcNajXJMhQeBH81amHiqkRRZ
4tvOJCJL79akwYFnW70ilRmiC2kLGgnlQTwvuvl+1TlfU2IvFZNYJWglVqERZ6JRfFObcLQKf91l
MAoVUueqxvo6YLBK+cflmBrBlsd2dP7plnnrG8HcHzTbIcKeWfTY+MhC6froPaTgNaOXMm3CL4Ps
2QwdrYqOqvB/VLjy0rj4eroqlYjmLsdNoT8UhGa9csx414ho2Gb0y2v2Xs7vVu3TTCi7OQoww9ny
C2u9VrMaVNsebdJg4I3VwxfNPLvJMdamivcR/dr8o02k40+3xqSDk5nRpg6ZoowlexLIdcJwBEM7
RHeFTsqeyZaxLZ1JRtSTxYJyFzL5iMnFjhBI2nJ2ZTSOtFSovJR0/8i4RdA4+j19XTG/5VuN8z+j
1g26QbJZ9ZGLy8oitRSqwmRKlyTOa8Fa95GCdHcsanVGp0f9I9Op7IdkEhYnJcCiaceLURibzqat
lzbjFiFDhH5bL2aDABKaLGIqZEjQ3suGPnHYS7l42g35JvG57346CwUmq8BoIQekrFxlfncqe+nq
hvpryu2eE5LH/IdY2yUuTCa7JjHutTSu2lYjtUTdzrH7ZDFV2wE5+Yy0Nb3jVs0TKKmmz7NpFReI
TZnx+OHUyKqbMTg28yuJvUiwMYE357+kVLjW8G031B/L/tnpSlA2mhG5dEn/MrqS5Xi2dzjdAUUW
+murh9GRSEffm72+OgQcyUjuNU6k2r7N7jBB1+rMqkb0ibWGfSMijVrobet0fH7LEO1ZTitW8klA
OFfGBT/JxsFhSwOOGuKh09JPEsyOtG661RIhvxS8TeJgEPsGTepaKTApvKuBXdruH3HfevmfQQFo
Zg7L3uLIoFUagBHHq3SRZk7c+LUMjSy5a1wMOgRgjzLsRibttYaBpF/kICBMVDhMOCpIL59LX63f
bOVW7rnBosLma6p54neqhokRPUChmeehKagKpf/Q/4oDAgvxkiYWAeLaWaK8Ex1rTLbl0onpJ2gR
3uYxr5YlUMNTzMTmxo/mNwvL5I/rt0dzPKUIl1NBpokwPfBxgiZQctPTBzWggZkWyUfZInpWwqOF
4CSe7zTnmDh0GajZrkEgqTp0w8ZfKXN9mDgLVLQZZxnDAkVwYuUwE2dcJL6yYSqfs3z77BjP0vTA
QiJTZk66EbKZu46jfROluZxprRnnQSX08kFdY7o4ZttvEL+6mCOfXI4AHOYyfxXVbCcDGa2fsk7h
o7GX5LvWvoPucS5a2H3svDno/8KGiE62XmZ0eaepCDcTGwFnocEW2X6/RPf625Sc9hrt9Egh/TWe
O2CscCnZOE3iF5nwfDS1SFa0lNXSQ2N6oekX1wiEUHuFBLfqgyHvSu4Q7a3WLPcX+9NSpibDMpTx
jLZNIuFskQMFkFiA4thlYM7bD6cZCUysXb2h+ghk71tYP9b01qG2FYi2s5Ciym+Z6zBNH1l9jI2C
nVGiEq2tb6kFhRBIYkFUlKwuweagKtSBE+ao+ruFzu3oMI9Q6UVogcU9qx31HA/eVHxTdF8uJOTR
pBQZb1WODx6fRV6hEjYIprC+550cjMrJIMQ7Mp052Fmo0AdwL2c70fEDMVVGxPjYwy3pnqgTpbkp
rWZUgfEd+q9GSMuKn4j9mPlPZyhHjYSo9VTo37JBWKZOghYftyMmV6XffiDixp+tO94UT/4StdCy
k2tiPyOKPPn7xMiRdcaJH1kev0SGlSEWZOMUJhslmCHbiQyvluDudGvYUtd08AK3shBXotm2jo38
M04VLv448YhEowd2jJF0D9rcAQTrzAA8mKq+5LJsMaO6xBK5vESek2PQQh2slN7Ulssp2emd+qKl
CUJcItqqzu37mLG8rHqeZ2VKjgaiTgeEM2b0nILKtbDMR46OdSX7ycSJ8fc7Y6tSvqf+084uuQkC
Jh+k7mDKiA5SuXu0AU7Eis4K2m27FVXBgChGMjNv433KTGs71pSh1Imx6wmNv+TjeCcFdk+M/8EX
krowBIqH4uEkE7k6X7x3tmwvxkpdaZF2jzL1O1etGW7m1fel2hsw4SFbcsu4f1EGOPNLltvL7Fnx
OHySN+QqLaFd5BKYLWxZgU3wLWA40YdfBwVZ2Py2TD6WAVOl2ss5G3Oq9Q176Yg5gs2DZitAENOi
boFXyO99x9VILEAGRAFJCTAHDBSsazXEUWpWPzyd+prKu3DZ2PU9iE39BEarOwi1VNnYNAPBJs7n
mKKwiX99YyObA8/eR1ydB+mEHdwwT6r5NnWHKEj/Sbb8LOqjxaOmz8+kJePmIoTzh8KQDYkTBo4N
eVPOgGI6/VBudMyq8caAkHYY+IgEZlkHLW2Xk75EF2WLj0T6xM2wHKLp5ESjJ/xy3dBSkYCWG68h
PeeYj19OesoHIMFBda26ga+5inH6MLToUMuoVVQ9e7cROawHTX4qlGMc54ZoDLjx4kV0laaJ1RD9
GcTQ1hUq8mfNFY8V9N0e9+TgLuQGxQbFaYvKdAjtS9qnPAcBq9jbxdipyA8oMhf+sCEll4iENEHc
KwMPGNP4oH/hJgb5k9puk0NMWEsziLZq8pUEOq+WP7RchGw3fR1xZMwNGkmC/7XURxjD4Tka7K0w
NlFd/2uG6KNh7OqKZ1zltCFgH1J57IK/oLuV41YRlLmewuYHxLLXEXhUjDxNWez0KT6WqKu8zqJB
Q9OdLTmxqA/k5lEECrN1TME2nR4rKi0A+C35c9Tpc01NVOXKjvLaxYSJ1O4egXKKpLey+kfFPENI
dWmVraiD6Zhr9mMQHLlVayDpEuiiG8LISqNCucuy3Has1LbN5dRI8iPUyHEeo67aJT5znQ7D1hGF
yE9mu1hqKehJr1IZuEiFAopOGj+lRAUQzF9q+P6s6iwZnyb6d78NFib+BPJTWT4lPI2eo2zU7pFz
VGWzermaFTO9u+hZOn3tr00Bx1MevfjWtV4UEargCZCCgIqmSo9etonffbDpzHJCNsdeemRDtdFa
sEi8rB3rbfqmaSB2U7dpWDQyvX0PBzKSicKigoNujFkrvaZgs2yy+yhJP3bM0q7MIz1tGCELtvTI
CQ3DEQgWHldXQ05egQhXUtFbXhQ7x1RR33q5uaEvXBYkDAVUbY20iyCS7sGyKxJMqBAd0U9W577f
Waw0yEYhF6jIbb+beFv8CSU5dz1msHGsoqVWrWXKX9wma37LbtkMH6Qc+71naBfDvyX8SrGGs5Xs
ksikkZxfTuzT+dii5u/a1Z9SeCEHYHwU4fA9jQ4xENLCDg5a8DAbT8gnXvwFuzSYENOBLr1pZHfF
4yVPfiTrEIXUVATbqvaabh+Ym7Q6y84x4neQvTDZVd3Gjn6UGNg+vw7aXm680N7r4J6nGiebUKEy
in9ZaH2P5r+aPcNiECZdAWypw0U6287SH2XCnB8weUIjkW251gPtVzDoEPOnRLtUt2/OqL4nevCj
9VxU3Ia3hthJzh9KDsrQt5ZKE7z0uNVJNwtfcujXC8XWf+hDSsLwQPWZS2BzlDwHWH71bSSBeWBe
2y2m5KdMyWhZ18W1x2D7NrLj2P5Sx6uH/MJmowXETZ5VckFSL4UbQ+HqbrNbZ2VYuqXuRf0fU1UN
IWV0fLGGxW9ldk82ai9K1TtZ16+pxg1M7juxHu1nGCmHVPfotDanlUhoK2b4fhrhhkMzpBdLu47D
k9ydwyTtMx+49zdyllJLhPaOjFFckjJGyREucuckF2e6xgPg18NOCfv6F/Zn3/8IVeIkEDkYT9uX
71PiZXPx8aYOjzDcMN4kA64jFXGy4ICperp+MoqMF52yiILprW6kPQl60wsH2+CqAowtHI23UR02
EG0EQlFZQNonUhR7jbuEDJsn1lIo89RfwQknw5Y479JgD5ePCc2R0XRlLgJHFbnNs7kmhetZ9vKv
XIkrf+qCF5USXJfgiUWY7nWxTrRVgeK+PJfsmcGHFbyZ5qum+6H8k6SzGr/nET9SupO1fzABWnyE
DxxeAV0e/ODvouSwu6eal0lvzEhqdDCHdeLvkgHZBD/juhOzZ1hP4xO5dG9DVJuLKS3JWqtIO7ZI
SahC4CQrONuZ6jVKS6C5uxzzjzAgBO5oGvAwXj2geqavVKABFt5EXIH6Xoe/jelJiUfCX4vpZNLA
ChvSik3lRcfMnP8zohC6y8o57w7sugRCQEcixik14jE+1NAL0kMGxTWv4eG+6Vb05ob1OVJOrQzO
tZHKRYRSNLjyZw7oN6kemvTsOrd2kBq1RrkACh39d+QfDsS5AzIykemXzMlCgMRR8Rb7D1vcDIR6
yaZONih0ZIOa8W+odz1/c5IHjJykXBpMS4RxqeOphaFVf1tEI5DsZF2hiemEZ1BCAx1n7GBGpHzX
8zLNwevaaRynm1wcCtSQU/TpM9slBAGVqLjRnHHFYwrtLpr8MHGm5ejFBSehToeuesQMrMkHWyIP
+6h/SOq1t49h8NGML7z4cJ0rs3SWGlI65zjVV752FfgNxktEOFuIfM10glQUtG58ieZwWdfWVUjn
UP1TA4AVLc7oCF1W4HeWEx0IEZRdosnvdqBt6Azg4uE15IU7+lQBT++UcofUibdUEu8tC/zpZEUb
IR35yNrMKyNClcSIAIR9KgPJcwkR1NIt8JhGddA4j6OFm4zmLa6wupjxezSSBlzRCJwboof/LrBm
IlLzLJXcYQiKRQDSxhR3jOmTWLcRpT2AvK7WfhV+BCRxBnQdJhI5+JpibgEjOen6+zCSeXntJy+s
D4m9ccwnr5fl7KO4+Koz458RKeADYFiijdAbpicQutxGJncXxXNiBwC4ov3S560MiEmwqn9O9c+e
kn0S5dfSMj/0CkuB0jWXWOLiRy+Uq7rF7KBuevtZxdkGzBB6DZ1TDvEXQSJN2q0k6cS6hLCMlbPX
Zb7bTTAcxupWirs+RrcgaghEQweHU3Y89uG21PZjiENEnMpo1/mXWEbMgBDxO535DnwGJbAlPWGK
m0whOhgHulg9rDqRIqoOv6SoZw8lUg/z5M6oym9BAe8aiWiBcifHl5AHD0P1tQXl5t+SKQ5R5dDR
bESfcY6ISHE4wNrkWZQZrLM4aJnVURgeRCuh1lSLB2zZ+cxdp2iZmxIw29cq4PA/ElEklyJcQjl5
0A/gFKN5HeRtn3tlsU9wfc7/6ArRpZL9odRK7G2Coh/wCD4e8Vcu6TiChXwL7Y77DO+vK/TyhLxK
d6cCQ0PBmGM1RA0pChtcHNQKZcHoeuDuea1tjqiWbb7Mi1NHzES40L+saAlL0Iu7BNODdKRE+uvo
55ltrxaTesULVNXE8C0N3KL2EmsFmUVBuSZYoFO249xUv+IPaHTHImU/2hXF1mT90dn3weg29IxX
pDQnGyAhAzms0A52s+lJOHy3tXct2pX8qWgZqZBAUDSEz2sB2W7Iq7j/cAhfWCelslxoRKNPSoQw
toHlIVIHB+CG5uZB9cZoBeymtvsM5314GSysFXxoXKdiP7ZPeDjUIWEiH7LGv1NSAVgD0ygn1iuN
A3TgrizW7icdn29WA1jUMZ7IOcMUmkRkS+bZ6r8Sg+BdhGNQojTzAlZo+p5r1m+xgKcXPyGSZkQI
vVY0pO+DZ6hbt6TXJT3h4pK+rezEn46kS71FX0jk4WZK+iW3x5OAghzqIT4Tco3nb6mlN3faNwQD
zMsC3XtAtAaHK3UwiHf0gZM5zG9T8cocQhRMN1RpuH8b/AfdSnJYzNLefkS13m64Uc2G4xGPLJNn
ddT7S4pkHTFbi1Q2YC9CuOaSJuFZ1lp+Bjmi98bFHAKeOrxb8Cbz2uga7V9XLNYaI2O/3iK4K44i
7ibivBU49gLp0XFB7W1IEfS6iz60Y1qSPaltS8AoVi8SVB18eueh/4B4HpNFoL4IZVtVFGRUX7gu
1OEGBf5Lgz1QVQbxCjxfGD/B9GyCW1/fzPpXVT+x947ztzxyXEjyfoz/Fc1bmB9hTThn50/JLt9A
MOTtZNdkvvz40pd+5kC857X4GtqlQcyVOp2TDn52PeBxD7WHhASaHnD/XIl7+BcSMsZe3L0l3TYd
3ws0O2m7Z3xSDMkz7fHPWg0q2adrBcCC3yFfG3S8xNM2Mf+cGUj5pFlETdOl6OI1QaW6Qv4S4fTB
RnWedX00k72D/1r9x1WX9EQH+s5wiyARM3ASxSNnRol/LfOkkFwBFCWR2AH/Ub6n3Z+cfaO9R/Hh
6s4vk4NrodoS5ToNKI4ZpkX2Y/WfpfP0lb+gPnLfSUZG/jUXikRr/Wrgphd9csjVBIFdm9/iGtGh
Xn5S3LNBnsPdrw77kfdFCvSNqSMPsckfaH2k4jGPhKLcsZPNKnwEkGim179dTdbce1qsgvE2x4k1
gKUErHxIxUoVNOqsAAb6kGOouyI/rQfEEePSSGc61QWCvwsT3/y3iTkJa7B+78R54g6s9+uw3FYW
eOJJwk5E13CN2mLaTNJK/Sx7OERE+j7oVIynWcOVTM0zya7LhvAQHZF69MqQgNfitejVEkpzWqIY
tgoYY6YfSxwA02PtX+fQ8HHQdEQA+i2t15UZHjpCXpUhCtd4hN99I9mCyH2Y6StDUqAdgXY0V60E
PNU1t71lLY6ifVZkBvckXdjSUutEyGuEhBG2Cx0YKM7SoOrJMBdKwoHHck9iVQ4w77R/VqxsJVCq
HLd+O6XIXPdJLFYSKHHj/GVMdNQiyT2By2iaZs0VxhItJuYijNgDGhNCanK0TVDdLYPQ5mhy1qC4
vlEsFwmMpx0ME8FTEWeTUyH7ZU2yrdyTE6O+ymNbbrJMzty6Y85XvajQm4/RSX9Ap1Z1950N9u/s
1nGzZGIVJKwrbi/QLUj+aRMJYiQZL9bbxFzUzbesKwsEg4r2UgYpp16PnYssL18mIFAuEAVq60U6
m/nYcLvSPrLZLYWyRB2lqMNsYF2wBBQyN5qDkse0emLuUmwWGW1WmsAxk2PuwT66q/RwheK/U3Nu
qZyoF4P8RS221y2OaNfUCLsbw/EZaaCIygT8XLWUl4LJZhVRnmojkdpnBV8tbAkfIvF2XekspHiH
26ICf7NsZaGS5d7hBAEAw/Co2jzv3bvn2FxadfFMLbDKDnRItnXOXBnEgaThb5NNoXT6rxy5Rs1i
fmA+wTumSEclwV0dJpCilhjXmW49laY54UnrrLEizcRESItFHVgIQhsjdBNTB9ai+bSKGdHFckyO
L8qxjJiehtgo2+RSr429bYZ/Es21i65tISXD2isM56PSW4lxsv9sR3YCuyW6pXRHrekWlQNtSEvz
C5vmu1+gnpV7DUs1CXgQ4mGvYs4gFcgiP7VSeBzk8EMq5WeKLJEqq144t9H/MqL5AJEyNzLUeCGx
NJHJIJvdkqJrytnLELqa+SQ8IPM2lziDpBRxtYTVqQnA30vJ8bKyZwkkZ0iDI6jalt+7U+91XPSe
o8/GyBpdR1gVwz4hFmMuow3TosM5Sw1UxNLsVlZ5A/K+TM1gLdoR7qfKaF0jg9fh9px156ooF0Yz
vkt5eVFSXdmkyv9wQMvYUMbyhYfZkC0iN4IJCalt7wIH2RXtIr+ijSuwLrKch5LlLgUe1SoMC2GV
vtf2E3KXMV0tH4VSKutkghRtidpKkvyXRzXHBpIUR2P+LyquYF1J5YdW5MABdCrii0pMWGx8pn1E
RCf77dQ0S2p0ZU7bUU8Zzc1bNWgXrb+26tGqHGQQ9k4NqHGYATw7H1nmuHE6g1koY/buBg3JTXUt
rzp0RJ50RMnQtEVVBAOpyR8JKlOJ+Dj9OiaDGFE9trOMAi4CU4yw7ghA8+13X1VVbxgn7or5L9PE
jLzGUOao7/hQ0TXgScpOVupv4s+nlOzBo159oZfsJnwD3xVFoiPpc/KZGJoBR+25/RsoJMGS4+jF
0edHqPRfw3q2r7R/mZrq2qG0StAa9s0fv0RZ/yRsrOrBGJHbIK2u8HdXODlgYcFpKUszWEpbdFqq
be6rWl2ZyaHvvzXYTyNmrKL5tbpnDpQEs0xfAVzgyNhHPvmpXFKgkPhKCtJ8YA9WY7MtHHqIyXif
KAM2cn3D8kRQdrvE5DYfQoMbjSPvyndIRVwin+3yzm+WQahwzDvTtgkBYrhjJ3fCCGQudTbQxtwA
MlVI1mX92jFNiZSorq7F5gq3VJwMbVspe/JEBQu8VCOdw11aItD9S1uyqy65sMhfTrhdbZapcyIg
4qStKv0N5IDq4T8Sdvmd4dgLIE7oOBVti2YQwWWn8I23HG2aWiKoUJDJr8G71FU7frUdfEKeNY4n
TUhyJBlezLKKfU6xSqzxF+OsmpGCeWyrSTVR/2mQID98pPCeIWYqS9khGGAs60r6sPgVCNlFU4mX
Qw/4QqatwQM2OyuS5Kurg4XNs57ypRTI6FLyiCoMvZHxI6VLxv24/kHAOH9skfpbWXgzgTVWTkBO
FYnOhrFGlhgUULoy3x8xxWW5FrQzG/Gm17HWKRDaxT2EL9aZGyOtxcrMKSNjvDD3w3TEKRQrR107
6MOj4YlzeF3U6J2YRjd0bkxR6HIM5W7lCGbWvbqp+q2WrqZpGxp71AqB28ZcMQdagaXuz2j4kIgJ
09y0+KgKbI2bvNyjvCz6m6i2WnITFpmE50q/CrFHyYWE0cI7EZ6xI7fal8JEJvGfBnRFsihT+Zeq
aCObfWqR992BGpiXTLnZuDlwrlJY5grM+FNG/Ss3qo/6/VupD2N5VO03M7/7MjJPT0FcL1+y+BsH
Rjm8capG5sFSN4JC3RHjV0cQMb+guSHVdFQPhYmokLxdxyuiWcrtEjiifMnDbZYnyncEy3bz6U/k
FpBNg5iX3bsIbhUuhzS9+eWRl7H6ccf8PYtOmfPHwGTJl8i8rvr8zw9eVvaX+yTgMpdeQqEvtP7f
kBzj8C3Wn337jqMMd1LFCYm9VpVmepR0w4HL5S762cPyo9JoPJwC/VrBvxMQ4JLHjv6rU/mEsZoI
bAuEJmtvieRpvKiV8xrHkybfubtX1NuyFIK5O7+Z5EGJOPoTjauCCTlkkzvEqpf4R7X+EsbDj86a
+uIhD8UHf8fy97Nve863NfnnNna1AcWalB2u8LJbk8+Me07VTirevN+4MN94PkzbR1DUW/sh/51z
whH6Ixdrm2uGwah7b8o7OHTWXzgn9fAUlBdT/mVBo46nRviIGlKD1Xo55ldRvrIyYFvEHXVUjXNG
QHGHPCIZoYqsiwqT8El4PCJlG7oYcx0/o2HdyQl/4CqEW9d8ens2VburgyckzDbK3zQ0qtkhy1+j
uDiCtwSTvJVBc6GPVqgjBTNOHC+quXD3UQ00dZiskkX8DRIN1/Z8POYp8Q0N7eIss4GGwat4hPZ9
MHfk5UBKuDHhj3j9g2JyA/1BA6NcHjQMJd1Sy9ZjcFMN4cYFep+tpW5LJLSgxR3kUvRmjATR7zKx
NcTaKt6mhq1/12qrRnpEJxvZX0gCyRtqSaPYZsVBj/emeoKlclZVtYyI+G52awKudi163mBXWFz/
XlUDq3l1fC/LB56ZyN5XwbYh26El7XU71ReVV1XjdPcGe0u4UJseFLH38/PdIm01RY2JnCs4yvG7
FhxpdG4tBMlHEida+yLDb4bB0dR+KmktWTu8T2W0AWRc6S5mQwEoOWDtoECdh3c3Wt5EkjeKDQrO
0aw4AD2rsoLfeFNoQuXM71GyFod15pB0Mo/7+9i/EEKV0VNqHvPsEpLFkZ1kB+PJUlDEmJyMVYus
7uccRkRFWvuYHWp4sED9LwnXqQNXPY66aNwHdFDV2yx/MjPuiX979son8fLpY0CgX+wKca/hTKM9
BkdVI6NxFRpPhmBMUEnndcqBRyvxuX5O/MzYrO345NsHEuv6fklwzxbfmJlfrf6PJHjWhITvAr0R
WZTRSjOP2S63jpp9F+kKw4/qb1DdwZIZxSYzH8G4FQBBZMhqB9NeimGLm0ZSV3K/QS5L6xYiyi7y
gOd4MMGWNI8zKIthzbw4xla2RoNCDATZcCiZ/PyA11XVbrjYhM7Ut4lWCOvUhTlWWwVxW9djn0ff
OVsSeUzwptU6RnY8F3ugZEXDYCHOyS4kXkabuB0uc2xJF+zmmr/OUc8pTbHjALtGUjITJBC4BtBC
lFH+pof+bqAQIuiIwzKn6rMMMpQkafYUg0N4KCFFErk2pF9gZJggxVMCTqJ/AylVBsLfeodvMoWQ
69NpFaX3Jba+tyZ674NjS0dFDTZDvGZglxtrrhMiSSVfFnW6mlmOsJFffm4h/0e+FGWsjlI9t/u1
fEOJ7nzVav87BBORxIkEpJnV/W5o7LvJipypqD6KgDSLin9rcL47PJtIkZk4DMWL7uCKCvclVon+
0uvE9p9LqnynTnFjKTfXg2rMJ0BEHJrwyN0LluyiW/YQqf2TgQL19m1dwea1b6yBx8H/TG0UpfHL
EdiFBjESdJWEM/oTblTktY5FT5oo2xvy/b4+aN0HPaN+sOvLXSRWhqzlbgHdn9l1vSknxqz8IoWj
uVfyDfpDzAf4kmzRO+vYdoApYh42fGTbutqgCtH7jeKsFVTS5kK8j/oJ/bcojMELHSJ0sQFXk61s
LbL8Nd2bin66qHJWXPVGTXaGSkaf/6+QxAeBiRymR7VLPUxlhiKO5cS/QxF53CdEG9vftKd6SAFR
cyjSzcEut0Ty5vgMnwHR+6nXsljR/jSQ2CgTHeRshfHrkFMTIKnVwT1HjLFQqm1xStQD/vFy3PTK
K6iBhUlK/Sgw+mpKexWYV01/dNtaO/q116Z7tdwC2lGDjIqUFHsUYDwFZfGPwDYAE22OsG0xDt3H
9GqaIRla2RalOsGcDZcq7x4EtT8+nAlH8cBX59n9PsDwllKxqr0ZODDx8hTSWpbibNER37yI8FXK
9kcS7Og55BEHI4S4qsSng+gbcsQh0c/xlbOkS+bXpHw3bYRk6WlmwwWVg6hgBAlCDj7y9pK0FBGc
dRIGNSyje436H3IN010HbKqjZpGAdQ0yt8atk3kdoveZJ0zWfVevHYfRjEhAxSDS3Odow7JfYYYQ
+GZj7NjZ+ECRK6J3JGhYNPN8mxqeEX5q8DbCXuVJiJj6HI2BlyKiSoFaCKHKYYY4cyT2w+mhBlgP
N5W80bnNyV6iCQSZuA2fg6e4dQ38AVH3ii1+eELF6bArouQxqNlVGrprytpZCZV1Fn1XuVJZsAkP
pPLmlaAaZLEHrLMIlMXaeuTDjPIDY806nl2WGY3BoMTDXzcck4y2DaaLc9itmubD6kpOMQJMt6EK
17W1Jp5bKbs6pLkUDg5JvOG9/QlPBoGaj9e4Ia1nO7TnSvpXQyGV5rYM930PjuONwdO0wE6J71Nt
dp0iALvrfByyOvKHou22JslgWLe0Zq9wcmeJBqr83cefw/ibB+/kstKgSHMoK5hCsey/EqncOKH8
GtY9akWJlGqTq2Eev+Ca6r2BzbeHpd6FeBBLkFHXsC9ltcqJHxHhLqvffbGtwUjJ1y3NiFzoscn3
FcmpapKs6wcKJW1l1itwV8iFxvT3zlReHGVH/K+o4Yg+uRj84CPMN2LuGcjS9X8cnddu68i2Rb+I
AHN4laicLGtbkv1CODIWcyp+fQ82cBsXOKf3PrZEVq0w55iBhh4E0397mfMveJWSnoUuCwnbr7KN
W9w8puhINoW2i5qrhrAmzz5004TiiOQRTXt4qpvuWCkDP1vkQDU0Plo0Bh2xpPk1cV+s5DczD4HH
zHZbkj2G+pMl6iBYw7mC81LrERoEznBoUpKXnCZEp9ceMzE7Pz0s0di/tRvcnQV7cX/IX5Uwx+eP
LNBp0f3in7XEYVCuku4DcoIatIyq9gLspmr9sGSkb1VX43ACiE/Auze+55xPBeMysuZoI8n1Yw3C
yDEQfkhNIy2w8DSCdui2+5EVjWXZTyXLYc3o2zqmpbQKwZPJ9lgwzg5G+YHjbDktzeTDqb9se8uN
KoItJU1igHc5qWCJ1Fd9lglcw4oT/Yb21QnQw2wYkqD5gch1iI0NOiXTW9mfjgraHAHwI3dPhQOV
6JmjdbHYWfb+VO9TUmUEYr6TO320U77syh/YsCF2mABJIKZOrd140uaOY3K275ovNoJD+YsmKU89
dGDZpfWwwiLjZ7OWQIKpnYc+go0aK2VZeOFhtD0m43JJzWSFz7z6QVWBxF+pj1lydSn6teCAIwMN
Ok05nDcCrlbudKjUmwKwFRHeIrRtCCPvcbCArLVs0Udm/GitcuzCb/6OFHSD9NCAiU8leBIBA9Zw
EcfE1j0aMlC1SfVzg28h/rDwh23dFK1kvoyT0pcDZiuSbYIMlWMJWSihyX1zCTWcYUWt/FI54hvH
4kBplym/H25RO2aOWS8NxkJqdq9QDA3xs+ODd8IzU6UlpjOW+/CT89XQwpYysCCkDSwqsr+YTsfh
zwzrMSiAdFZQhXumw9N7HGZ0IC5RIan9gOBZ9jaSnZei+86IqMwCPhaBA8yMmVRj4GdguUgiy9xV
mbIZKepDPLFKx+qEAocWHnR2yUvdTf80AD1rMWMka3Tx0CYU6zUp+6XxdJxq3xjZJgz/SMkMFobi
zTyvaalyl3n0HCrNDtJrGs0Ue0rpQV4IzXUX2sfJjpcSvZk2G88BoMeUhha7VgLlyMzyGAk+3e5L
KtZa8PMK1Nw1G6uCI31kzFRjKRBNTcXW0CFbvOC2D6F82U9nfULwGPNcktCnYi8DBtBoBR+qhfQ0
DA8D0ZFEbjLdzX2d986AC+/ekLNuwEz6ZAH7MBhiOeMioSrkFugtxzpht0xRBfLS7dZhmJPpqP1k
mRuiNA+Rv4LpM0h4GQmeQuys+qUJSvOeM3YL/18dxO9Wjf/Kza92KOncgPa2usKcnqIuNM4k5aly
pcMCZYUstpob8e5CbU1Me5c4xBbJ/L2od3VKUiV0HMNwtnnPd9Grq6JEGFHC3Ghk9J2oPMchN9fY
FT95Mhx6u2Wr2Z7TmuebBmyqJPgh9xhr6ZsqC6B85h/Iu1cdRmqtX3ODiQNZBuuFftFnTlqSd2sQ
fjyYy2C6O72G0VU94zpbNMd6VbslXM2ec1Q8iHwFCggNEZnqsQeu3YIqhrGcQeSf+CeqYZkIyO/y
14x/1a5ZReJirtSSoaPe802qPOQTpg+iqoaeb2tfqYexfYt5u9168GVzGRjuNYeEmUqafdXDLwoo
ZeR1MNasYINsZ+8L5nJp+UuY9VJyG3QjEZhsdlr+ifCLKVhTWoenZ0SSUd9RuBYAUGXrPXVE5LTW
XUwdKIM9e83JZplAIaYn8hwVIPFyrIcpFlAKQUdZqWRGMA8btJHe+jBQTKjoY+QOvkgY4xiP/llI
qOBGTsm/OsXUPw9J0Mup856XdqJ4NtO1mz5VZBZ19mm5P9IzqcHm8dY/pXt20F0NhXT3OKdmCP8k
+ZWgddzrhN1b4HAI3WhnwUQIQNn0rP51/oDJ15TGzxRdq5JG26ZUzkkLPJjoIEvBosjndAsc7d1y
SO0xLjagLdsbGX0BQf2MekLQKvnhJsUCtjbqR7Jk8OyPyQWA1cJIGC2cpNpgv3FX+O/3DuwBlTqs
YtThJPn8Dq5m4b+sTlGhrQymummR+NVg4dNxIJZARBgJsEOm4ILz7d/KkrjVWmxVKity/fp0D3ui
Jd67t/dD9NN1H7W9KqrXMcLGvMC53HaQHgzDr6P6XGQ/UXapEDvL7iIjzmjHWVT4cQT+KtPtDpB8
iXjQWOfERw1/nB1/R4Hrj9mzB0QXA1rvtyqMJpX6iGMstPqlXQXsjJ15SswBfRMfLRKuLkjx7mD1
rllBBfuIqyM1UHGy/XIYXwrzVRKCiNx3aU3e0jA+E3QTNYdtEIGYshdV/SOovk0UyAk/uzcngeXc
RiV6/cKS21NhXsfkPVCgnc37U3Jg0hA8OlmAGqkiQn9Q2YPPynTtRbNJoQi/a0wzffNSyBcVa+hA
cxD2I0K2t5aFtwxJL9PTu4EqtldLv3DiRahTeZFaELbbyLOeEWYHU3awBdxbVLYvxC0fCSHdaPQ1
E5NFXCeUyPsmyfzZPCuwM+VoxXLiGivYHk4ESBsXqkHYSwTawMTN3yBUlOvB0jCP/Ss7VrEd28qP
b0NTSVQNcKxPfgaMgsi4HlNG4P7Verx0MKFqAjMIKoLml+xV/WzoFnobyydcciCl0IBsNPY/cUUO
nuMuLfW7T4nH0ItdFI4bWZj+pS2eRdP+o7RXUsScXLADzQ+wxQrwiK7sTMw8sQSxDyIKt7cFttNp
dEKquNwGlqNytqxBTnkw51UMXBsQ+eBc5e8p7XLf4lSGjlTaB+buXtj7JcgfZmykhan9w5PO1mGG
RnHsxMsQKZ1Vbyqt5NNOGWfzeIDB1NMXlfNloM6H18PdZrWfieBEsYI1528WtUsN/wdxTMn4NobP
bFbofrS2yqwBndfcs7AlKZWBD3XC7LsveCbAXgnvPnh4Zb6C6KcI8evfBfGWFqTQ2cyd/NYR0ZLQ
OJpcEsBd+4JbvemxyaXyCmV/aeBOnfM3cMGxLfkdkYKA8Ceb5501etdZfgUHCAIPKe2bgXcULJBG
+ZGl03rwBKUz401eU/uBfCOZeLL3EEMhbdrRocB36rU4MJiCIkgofv+f4fDXZtW3SqEZSELahtug
/SoxYTbfWca/6IEyINAR+wfpBkyqQLUyP2gI5kr5//38dlnmdp6o8t+RAnf2ckzHwce8yFbkxQvp
CZLOr5GDKdkv11Cl3cb6OKl7kb9lUCVhDUEoQm3BL5xF08oiK1an9fXkh2rZ+0kCSqbEIbK5ZN1k
4T4z+OoVu99abHEKb1YmU2mxazKVz2QmopxSXWHX/Yiqg8jeQvfbZVnSVAmg3Y9yfpPYIDvhsHGr
mfY5jOTpWKxdrirDeD3nhkEhN8I+dMen1vs5tcZQKZiKLxVr25A7pmSQZPSB38HmDgbJkBLCd3V2
0zd28PA/UXuycBK7iNCV4t+EWxujIk7oLdmmISWXYVx6BGvoCHRqoAr9D69p1DycEj2Kw16E2Be0
YYzPW1RmM/nYclnRQEhPGdJX7Ai032iufJHMqwGDpQgwAdUu6PnRJfWmpIhMH17yYJ2UDYIlGalf
DIndhyFPuH/qBlPXZ2czs6i/ZyAcTaKB759lycQ9bn9mjbVqAoyAzU8fPbuw3ygdkQdTvgqRzLn6
HfWpUhtUkX9MV+LqaZBMgqJHaMgElU07J08KrMnmi1SukFdCKhgREulJ02EvNPXLgzWoh2RaE1EE
+hATOQoIVCduSdQXHVPJcW3i8VCdF8/+HaJrzNhNJ6xOhGSE7t3wqvWVP40eAlo+KIOquDqwHAFe
V9NviW1grbm+G3WvGgeii9cu/nl3+ky6R1RWfMush4g3DDG833oEEFRTdvnGuKFz7qV97Wi3BR8u
c+s4+oyVvc4oSOFjndeSqQc+lRnSpgq+pHmvxaMkAaL3MEPMts0arr/o15T30AkgLZJz7zKYU+Yt
BlOfBMORA36MvM6M2jgs36WONDHZqU+XgzDoqa8I6nTWZEr9g0Au57gn7x+jktzGiN8PfoY+ryjY
NoFUgPmZlihRo18nRgNYQbgD4BKisKqxx9EGu/hs0mLtwITpxQHZIbqEUrU+M7zHLYLFsCWDcU63
3OsKPkB6i7b7cB0Wp56fI9xU0oPSdKxa3WVkEBzzIMxxtJDCTLSM1IbGoSd6RUd5z6a9npyluW5C
Vj5gABGwobEABPCv4ae3WIqD/4RKV/7p9VOrKGQYvBIe4GPjX3Q8DBp8xHjTGTBEPZ/kZz4VIBHc
8DOQl+pVkVvd8FPyjfqbmFU3+k/G8t3Uf10TSo/Cy1+mbYvEkX+LrLpp3LbyhNZjOSoBS1celOAS
xJ+ZIze6vImfgpCFOPjEwFah1Jnf7FQgU83fJ04Xx5K+qK6mymiF0ZMby3ONslZiKhnmi328kSFO
v1MtGNazf0+qu8IqA/4JmlPZ7hWs6TXOFEmdO3dgUYAdnhy2VcMKqKYlTt3dMJ0zZKfGX8AnVDKx
VMp7C0F9XvTaxg/nZ9g5fmZQLbvAAv5PLUg2XWv90+zkF92q2wGJSPWLHXbaXrrfVJcPJ6s9VOvX
YtBZWH10wVvD0ztyXlVUN3E59lTn1naSeD+wo0HsBOGRRP0tLIfXQsmYCJQ85Nh4sDqzeSnGm9Ec
bUyS6RIXxCIDHMQ8k2U7IBhVV1eTYtKi2feQPsfSaLUg5ekqpbXTbHTzxRzJ1yyKrV66F8IGJlQZ
/cFE3c8i2sqZGSmCq9Gldy3gh/a6fTcGntEaR22GMM+Lg69cpW5yAgZRY1Y/B+Asyd40CWcJaHuh
0cEoZEUyW1XTR8CHIZjRV5RZZVlv+ihHEdvnB9UugOVU7fuIzFq3wnhjOnBmbSPqV1nZf3TImmHc
mO41Zx8saeu5Kz6L5jRO3AeYtlSukZUTB6skZxMLjc1jzfqnIpTSBjQ6wUchOEnydp03NhbaCB3r
OtLxMhIZU0Yh205pwUIg1AAp8IxXmAeM2Zcb4BTEKOGG73ky8RJTrhUV8wv0s0wRmR0a+WcB0RvF
lzL2C3d2NJXDclJKyv7VqKLNdKLsrZDemQwgBWgH9rYIad5kgTNqB2UxFMzop+Sn0zChmYJidybQ
uGJtqr+aPNkkQyF8juGwCiReizCdZS5qHvu63sFNyK23rp0QltUsLnVcx/V1CBhMjWJWSoPHRqGS
un92SGhrwnPdX9SoIUZk3CQlKumgNlmugu5vFXdbRt/RuHFg7BZqRJYlwUmAbAbl3W3En0N6o1le
pPmmqWSeNoQ0VMM33AZG2/BmXGgo2mStVPIHeFUgdYQMqXtAZVGrclHGGYcJ2Tlaa97QT6jB9JbM
x45uH1ngsGYkjY85Yu5kr2xeNL3D2NnZ6wGsA0WWthYasO2BCeNCH8KjmE1K9nTXH0N7c8iECPQX
BNJ1+ZWZzG2ZAsgRda+esx20J4SOhkeX0A3pPm+7lTmZG0PXwAtExHUIWyNJBeVK50AMLxV2mEj8
g+iL0IytzauI/gr2jzZYh6jj4jQyd52O6dN1oalJechTemJWRQe9wVrakFRgrpMgO5pfMgkZvBrb
RALNBg7RBeRmCz45vRsXToy1KRf7iv7Jxj8K3J71ibnMqaTGjGRQ3fkeiYvix6KVKDUUcfW8WLMD
1pIi6j5I+9QLQrDrcFg3Tf2CFXTf4y7EsUgAIKZZ2L8Q1dEkdmtbxalbeQNLJU5lOeMh+/ZWECnP
oZ8aN1Js3vTBe9IJ1lDxDW67NKhXNvEy7H4IFVSzW5+kzMC+wk55yZv0YRrTaxEiZe/0dcw63nmG
bXguBy86mZZGH7JqSw47veqGk4QeBU2BYtcgPVBGCJ3JlTPwqchnzQgj6E5B8RbQn+ShPyQvyPdy
Zr6e9y5+Nf4Iv9YhE1Dv+/S1SegdtHaRK9pWkV/oKnK484PxmUscQJYCwqMM3kEuYB5tv1mBUfoM
/NJ41A9NGRFE1GBLrWssSZ2qnEypmCQj64tz888pDxx25hEhGxkiGeBWM/dtlb3oT1BvYb7buAH1
RQkcGXnFSLMkugTKTXvfC8SDhb2pwqMT/kE8gND3LwVjQN5i/FPL/dBm6yqz4NwIRs4cLcRUXEa8
COr4ImO/EmvbZk250oClOcE5Dvjr1BcIGJHwbZTpGn/R0DNV8KzfLskJhBAd5lzrioNirjOyXdmH
nPb3bEq3EAR5Zo8mFbIy7MwKeThaodKvjFUSHL3mjUo4d85GD03OeTjE300oKbCR6HPVh0CYsN6k
vWs2g8cvORJMA6ki4S0qcCR39W7qXksIBJS1bvIxcftp3EEw/vJzNTiXvgCQUuctZVI5AFtwEALZ
grKqp5LF3PcH3lHbqPKM4hGYe7t3aKrreN2BnifYwdspc+RAbPmDLRjIYoDIs0IwVWM8m9nJJn1X
yKOcyPbRImjsSr7DlksBSRvEH+j2Bi78BresLbRT4LAlL2xClyVzIbXY2nhqYhtNclYj3WKvU7HM
sddNV1NbeltsS9nLIx277WgSwhVYtHg5FuJ4mzJm7USyDWznlTlcSLOUswgQhB4GxiEKytdQoKFo
vpBY6eaxK6Nq2VMRQ7/ZJtzvacRrZGjuXulzwtqbj3qA+8zKp8eSZ8yzgmc61iwbiXhP6byTUbg+
NdbAoZjZVHVxj1qpbqZbOGV7I390UfxJUs2+hffQLtGJcb/FRA87xWyoNY78YscprvZdFm5yjHMK
ar5BkR9pVd4Al+ZZif8RY4OrhyfbZiiBwkBmKKDjYPiJchSUuQ3vSFuXSvoZi+yICHuncoInxh7R
YSo939Fd9NsU2IxRGJc6yFE9px/pRhHieOIaT6RW9Q7itKAihAho1Xx6hj4wkhSxQrIaHJqR9j2d
bIB3Kquq4XvCVXR0AkpIoqtiv+kZM0HOBr5EpLgzhkQUIxBJSj6RHvSc4gi2g1U9+nXIANP2HJPM
SsaImebhvMsxKGpWS+IKBovS4h56ijx+BJlyqVFrdISLhV7ccGKNqd9H4TEpbpJQKpwXWKRycSuV
kRSL9jSGkmBD+xTIiGwZe6/OEof2J45pKFsNY2VCDCq53KEb/HXwEdkZQOvQBQ4I2LrmsHVA4fTk
TRWFujXyG3nrjFve0Fq+aGxQgSuQ46cT4EXtVK4i9Lhqax1TkTzjxjraPKyWeQ3bYm0jypBwz3gw
PdbY5CyMibNVDY2EJBS31qfqaD89elG0DQYlfqlisNBOnTtdxnxaWhDcMT06cNxtDa1BXTEWAc2S
EDBTx3K8jTYVf6K89FjhCcKDn6f/TemtIsQk8eOT8cr8SikJUTLrF+UjJ0gK8xnjESfFNuh5J63I
9F0TMPDS3Q9Z62c80QjFVOvLZrVRIVZnfc5H2G8DD02S/KY/HhrY6pCLvPdZSIqmKMShzZQ7u4Sr
LGvw9xTAnelzeNlgd4anNMUEeHTrrc4YLVvbSEkQNbLNOspnArsIw5tD7/oT9ivm4jWtHG4m0Dhi
57KsS3wESNNw10FiKQdToff5JvsUYZ5iZr5rvdqO06/jSfwW9rTDl8189y95EHLATJpRGVqCkLFY
HVxE/G1DlZGvYtxrxZ61D/gvzTwNAd0T1hCdoVMgn/8nZ72BX6/d9fwfE8bNjaeTiNYUx4WTi4sT
lAcU11/T5P4Fk5MtC07NlbUyXBjNzQhswR0JfkDIZrHE+HY6tduP1vTwWh6CcJB/lryUf1X5LyZk
mDIPzdIyYLFa4wXhvU4mPJ4HV6E59iNCUuQXQhF6r9B7zTprpeH9B985SeLolpN5kLQhEfnB+g58
FowPPHFbjeQD5QmRS82PzCnd+E7kiIcAsXPB/rTvovP+RdzbtAVE3nJXdmSggzcst0E392EK4NZx
BM83xSdXPp1McV4gQoJVYjhj45swA1dfGoNCCFnNU93megW/Kr4RwpBfxpb/IaQbwHrXTaG+Gdo0
Ls2RHWw2O6EshlhR/K8K0If7zhRfiJoHss2NN9Cdlzt73vYn9zIGPGOGhMAHXn2tk7TbmwkVhTWU
OydhWt05PP/9J2u8gyEvKOI3uey+Rx3cUJuJs4PqhbCGWS3JG4DmDlsqQBNkO9aLMx5JWUEnwxMw
9NuaZ1qzNmO554nj/ybG1OZOCBwIr8RrmmbjMz5s0cJ7C9N8JFF1FYP1Sj/kh/spxjQy8IW419nb
GEIDwF4UrzG0DNZZE5iDfdVl/+yrwzZK6EfG38FWYGNrK0mWdPXpaV8iorgYTma0n8wt50Cj4MXG
wbnWzbOT4Ziad6DJGeOoEcUvquDwHorkjDxZo8Md9GRriBXTWtSjKpGkHMi4OYjFEMuyZU4RLQFS
c7PXB3J/9eAnYzCHklQwQhtZZZonq3y045HhdBeasIYQTixsvFvZAH9k1+ufJDYLavtB+YmHq8GB
tCs63B1Qy6rqA563Ro1n6Z+9/iZ7PKfchIQxTl/4fBiGPvk7nPTUgBkv3mY9beciNrHgbS4F1nFr
yVOOFUay7Y0vkGP4XyE4O6YnVnaFgjj+NKNWplcCH5h2qe8wPKtgSzlWBFuCarIHijuTYxS+7fcc
i9AvRxW7jRjQMQT4+8yi/eu92xhiTpetxTroFEarKXhRYPQhLBb4vbsCDIc7bRcSib9DAYyunVlp
cjWqcVWqb2GJx8bDWKYK+je9VOVSFFczWEcOnlZ+m1Vr432jVc5dwFpLT6xA4qYKnXC9s5CzM8km
vCZX1yGkUZPSclhCE/IDOijtDR8TLRjr43lCnHJ08Vcm7cvQlDfd1X688icWE9s2hAR4kWoGuP8U
zLLeZkwfVHFQZoBUsfBkFUmwGIMHIlc1YD07XMFcl18e5W8nRIhQxbtzjVlLAnm/lVrb5jbr5bDg
8tLHF2N0mc6SgtjpZrOcOnoG9ophSJz3vcaUo1k9fnEqD6RRanXuAPtb0loYpbdglOxbM9BhKA5C
r25a3r9OSnPTcNUFEf1Dra2t6QDI8kVx8g+ByzCqVe6Ocu3kHAh0zdqIWZB/SAmDCpdfc31st7lE
aF/r5bdlDjh0QELm/boaYQAA8bRwhfTqLRUPfD6LVOUz14HbRaMFOeWemONfpjIDVOM5yQv9BEw/
etiasXF0lZoC6WprNbdsOBNw7BYbo9mNtsKnvO/SR5fC4Quc/maiAcpOpdmlK1V/Thmil7Bv16Ez
Ea31plN3RSkufGN6xLn1YvCD9DiEWhkMSBtqJC7V0C3bVvvXW7A/S9NnB3XLiULOSagneHzlkWOH
OYm1C9Y5F/uPVW8HSpGev5ihf+bSA1LMiOzWsHRU8f4sgf3a+PUEHTBgCphLuvY5AaqXrs0M+iUH
+aBnwm9neEDOVa1zvN1zRhYp2YAF/hsFc3DdPwfQMik9y7xZmx+PUf2xdIdwI0Y5y07tTcaTHm4m
W0MD3K5U03lktk4/0LH01XVlX9Q6FJP+1CwzwQUL5qlJeQ5+2zp6HyyU/Kn5YVJbhwfDPBJ6Ta5k
BNQbEaTe/MvG/DRviHPrSKpuQftrD+ARjX2p46zIvVXIl4AVWvUb/pBGsFoCPqORB6t71AjOkZSk
/avRbSKTFJeiw/ccvyHM9Gl4a+NXYplokTgXVyagjUkQDnwhXRbA94y1QpFmAFCxyLubie3qUQ/s
rToEP3E4bGXR/QhD+QVk8ykCIJ4vUcPSuIIP2KhbJUFabGp+g/RGOAf5xzTaTfd+yLahuKbKM+GY
G19bqrWM7A5aAPjoYDqN14B9m+eV2dJTaKQTImEt01wGsbY1PYKXAhR/HzyKAYe0ZNvAsNUd01Wq
o7p0UzD+DXYg5aDWzluGWA+T3drCPdWB36xxItnqR+8CNQeVEATZAWtdT5tq/gYxwzuz3ha9OEam
srQ191HikwtTrGUa7C02qDxKjiJsWEUrVWV92Ln7dUPAZ86GdNJ/m+ZoJeOnByg3bCqsG2Cm2YfY
yNrNKIIkFhwiEy0ztKNh1fEJuiU+loZUjYQJTobwsedKvU9GsoZ14gHVCurgR8NwZ0YxcIlWPbv3
PHHJc0VT36DHt86JRKajdWdzyhx+IfMrbT3u7MIfcON3FmK5FBXwXEw+o3ilddC6UdmmNfaZYVtl
Dt0fJG0a6kj+dMFk8+RxfUjcXS1C+kn3VmqF4ynT6XsVRVkPjrGLeA9HRkw5cvMxJEluZBihWDYz
GrmLHDozJ2W2BzSAkaQxMgBiviMdRsuEsgBn5+Lt7OCmO7NTg5KyQZiK6qLtddpJZCJptJsy3YMw
TYEZNAo+eAXwVL6WFTCfEjgSJ4v+IeVbV/7VBQEq0zqgC7DnDCXID6ambEqBgVvp9x5jU97eDf5F
vxhnnvsrhKq1FMkGLs0/1QAL77SL+stUrGNU8poEzjHPRpYk2mtYf8r23oAkUfphsbbHGIV9wllJ
MZhBkc+cAG3VMQjnXUexsKtfR9VwXLYrswmvahof8gQNuUE88UqPIPGHjt9Lkv1QfTmAtdr8ObaH
ejrW1raQOzvk5K3eCaPDpgIQ1fqbVSwtrNsa7EUMBDA09hqjUAM3kMl7VdFPLktNuSiSL7U+x9w1
ojzUBWEJbbl262Kp/9kYFqaI/X0xKARmYUEHNLtQeg/CpIsXGnwW6zO0nzj9SUMHMlocSt1ccu4I
WsYm+WuGi5YTa6YiMuUcjRxvqVefudPv9AgFbYBJpvm0aCMi63dAkZXo5inileBUMVGdTGvFiMC6
0VdWPRstUcpHXkuGFL4yhWuoFZxhzauHdX/AMOWy3OXim5iWBSDTazFdcpcVez7AeKkupW3soziA
xvlr/nUGSj7zl6HAt6ncJ2SyxD/5XUO0BV19u43RYQVjdlZ50K1gWrUdwQvTPp10ui140vpbZoEN
jWuKFKv3Cx2hF3/MLfG8QyMlY3WnJ19Nf+2CVye94kDuqDGdgEIh1YlLujntTRleWu8jmawF7glB
wTXQf7URQ+/k1bbybctXaZcv6pgt1gZDphI2yOjt7Hmrmxd8Nn8miRCmI32vurqFtlas7pzGsekX
abpydRPRXUiDK4u3uhV8ecCn4YoL9LEFo27yzV4YNSOeZ0DKNzSUX31L22auSpMbSaYY4YZTzIpP
z1Qm0E3zIoD2m/0QveX49D2FRrhoQpRHDoq9yiQcTI5/UyN8Fz1jbQJxihYWubE0asiabQvZMgzq
m/7msb4t8Atr0TGUDM6qbfVR7+SHEqWvorl71fRSSX2ZYjOgK5hwz7TRO4zxU0/EhUL5FRv9Bsjv
Ndain5AaMYnErphIYc9DCwFiutN69zCKYZ2w8SjQUhbK68Reeop43AuqyRI/hdGx1eqvTXTKDOdi
BjPOjXKr0de2oqL84DJx1HsI3m2eGCekByX8nspkHwQGMPkqez8oAmfF6qt3qhmx6H00ljyNYzP6
fUEKpgoifyDkvSCXTGsJv3NwYhEdBEul9EDMRmIVV29KuSp+XQSUHtCRqLkJNVHReob1ulOGV/IL
qQXUi3AAhDmLxmr8fPCS+Wx6VdgzUoMRErXLNSSlIce1WlhwdrB3dY2xIUr3OoUJi3teLj7MQf+I
GcZQosDJYqiDXJKOlca4QyQniSMrFsLkWsy/C/pzZJnz9rM56i5YOCeP4Tht7GE6tTQTePHPoHWO
RkATGxUb06SzzSHs9ebZtF1mJeAiJfoC1jJHvDPctbzrxbAJ4ccjwqIehNVQGOwHJK8XNtyQcXXM
nVWRsbkeav19mCaKhzxewd5acpiPwCLNfNeU/6vSN2XqfOdN8zBn5J03Zdum7zsft+lmGpONRVJh
QNCUxA0T2sAFdJQ8gvmvaZ4DrdnSUqOUzuMvTeOHtYyjl0fvbkY8wwDwgiRRPMfwNBcV2rgSjmKN
pDjgz+NCx6WloxxKGf5Qoud7Td03iPgiMku1cFh63afC6rfPld+mP+Se0fjmj2wsUjb6tddo0M8s
DjFq2+OAzqxDFk8KO7OqBRk5IrxWPfnrtOtsU9l6q9MAVLZHNKDHH2lLTodHTgPtpaFwZXgci/q9
oenOqAltoz8P7t22O6rw8t7E4UkrWXRyy865a0XDNxJ8iOHRBoNfYZhtNNjv4pJMBUszd4UtauOO
mW9D7dAID3FiEEsYofLeBV2Miy5XSI9LPwsGAmWGpcctJlKuGjywy4DeP4aPUgdzYipDcxlfIlps
fv+1ZtPmw2B18qsXXC222fnD5hFFLkiFfNceYcu8spA+4WSDcw8A1JducXBZsNazlrrrngOJx6Bu
h02h2v9Q7bkdzA8C1TfsKh/9pKw1+mu+yaYe743x0B15G0zWRw3/zdUxnxCzcF7PLD1O/kXE26fF
9leW45sTSO9jL9irrXcK2xRtEv1zuDcjtvlfvHJdwshh7Ce8I7AR3204Tyht6PLG/BJFNs+Rw2i4
7iBghKRaT6rxJ5WcMSPO675bj4H6Yli2iSbEupOjPcGJZwZeule71zj7bYnKyD16hEFEDOCbAihX
QVyo/YKhSdg6uxLTb/R+qcxhHclPXURsL8JVm3EyD8nOz1uS7aEsCNYYIw9nDPlh/tebAgum8TOx
PmCHuosKZV8yHB5MP/E4Ga2JPASFDsYmjVTF571psT6MvGp2U61K+Juc4KaXrLww3cVtD0Ui5oVN
U78aicgKuj+bsyhtzENCnAepiK8R1TYZO+ti7P4BxD4Z3OB9wFA0vhE4Breg8zWD2apIVth3+AZ6
c1NAPmWtoK0DVUUpBZErXtMmYs90XinRuTASULhID6KK/Z6qQbIZ9fKtHjlAeLJqmfr8KgXS1X1U
imsLqDYHHdT/L1kL9i0rdnV4zzh3E41oaoFtak4lSYhuEzV2IsUmsiU5jEUKIb07A6yg5lq2jKJy
kHkFsbFrL3C4Q9J9ht3Fbve2h1yTZvegWzTCJBjVdnmW/xF1Zkuta0ES/SJFaB5eLckjGGOMMbwo
jMGaB2uWvr7X5nT3jbjB9QEPsrRVuyorM4vdz4gA9bsaZ9BiOphJ+53HsS8zataJlSvsCivNgY9Q
EOWp4O7RroAla5U38Z8GfXOynS94EuVTR0ZYJ+iGcIzH1gbn3XStp/l2HFoa2QFjA+w9aDcenOlP
hrtykzbfyQSnOyTPzpGYGtNSDOKcx2e5wBgzaDfMm7YV3PJLZYsf9I2x0tDTldnPegZZqQRPdyaJ
Q/cjxkebNuA9Vp2DUesYymMFch863R9KyevsePVos9WAuUbFCK2xzfe60zEM7WN2UK5U2NvbMQ3m
eSjf6oK2fodaoCjf8Fd5nlU/tGW/xr+loSMxMIY9FtCOauBEftRCrCiELj4EqMPphNFJyOIlXFgH
q2TSTbwqyMPLBM0XFK15R1PdJ/2kfVm4wJ05hcOwdhSoQVbWzJAuGXFhnx1cearMhOZMp1Va9+ZX
mOQ+GuWqqPxQyVY6PVTa/+sSmkLVS8s5Mta5wdg3JnEUySe9C0H7jQqkhNUIu6lnchFzUYv5qeul
h9ea6m4Jc95bhtiEEaOUBqOnoomL7WAYXLOG5mOeSZS0KTZOI/6ZOXM9//5GeKSS+Xv498P5jWky
byezBZTIVDxv7QmLAlXJiy02oFhjFdZbNM34+UiPgmHQPPrvn9bjcVRpRA8KbZZUPOHvKP6eCs8+
g4C/CUqzpGh0XugcU9WKQ9Lrttymmc0AUfFPnHRFHMo5rvKZQRA0X//eoUyZ8jZhxgtbuXts+yb7
3x9hqzxpisLstmoQKnjJ5A+yygBglWbO32v/juPvx3+HlVshquDS8Rjv0/VQmiV5+qa2OMgzrP7J
puD5dx7+e92oSQ7TjsNdHtsIehl5mqJM9fo4eKlaUF26FtLE9BdpmJiZrEvaUk6YcTrAuanE9WjH
whujj7ikVybuFsOeS5x7z3OLP0ab24B/D8jtc0czWxv34v1IAjlD4kcm0dTIoLMkaT3TkwV5qPXY
WtOjQ5DjxIfIYKZhLcQ+Th1ikKE8xXpAti8Za1Wc4gCeYtGqySZJSHoGqdv/ne+/H6kGfpLiboDC
hYLKEMcy23G1RfmJhjG9T8mIMCYyehUQUv3U//8S4N9re6GzqLcdbXw4yXW1/Xvl35W2WxhgU/TV
aDW9tHjcpg+GYhcMI84kbfPfmcmjzPQ7zfgYyjRT/L+LWyjsALmGc2HpJQP7STbU4/Zh5kza7BCY
2nbM4v17j78fRc8kTsUhdv39kyk/NiCuOPl/P8yeAQCJbQwLPQlMrnqO880Yg/7qznUo5mYr2Vaz
/XuUi6+C0l95ZJEfVubMXgxY6CD1twHmFOrvf3eNbdJqH5kphIiX64tWL5vsf98LOtb/fvLfx5dz
h9TPqZdVLP/fYRu2BTiXkpf/3UlDUT/lwcxE705MEw2jjeyUb/Co8m2sMcwgr4hbf2826rsoe6x1
yBugUBjZwYHZy0P+SpkFwd08ypzKVCa0/ff9pfgNacWpSjrFb2tCRY+BUB5CAODOg156lid1yZQV
RhSMK6LAm10Caz96PKbiFIDGCiDR9UJnrYBMazxg9vW6qGH6/YWLxMinpbuod/UuWONCARuAJv0y
XCE5hR5EcdBv6nW4Gt1Pc3Gjczgqh0nzxwozk9BMlkUPLpe0L/KA1sIYgsnLGB+/Cl5mqDn5ypSW
2ArgkmCHPnYBmA0yJG22PIu52tDj6iV8E1vxsIx7XJgVW4Y+fXVG9YppdBQ5tfewV9iuMWYEKym7
dcEbsDlk8p4KSEijkanizC7TsRyAb8v4B0+zXOTUEUQqxvNGLgJ2xvU1aE6p75rP8qZ99a4M2JKT
iLgGrli+GmOXyDxeW5o6yCfJuQ/hEVL/9pPf36Mz30sw4ejXYCUKhpBBwHQz2sDk2Jpwa5SYk6MC
1GJh45a5C7NO7xf4mxjs/p74HbsayDw1kwn5FyYC1AIXHCX/mZD7g4yAofxgcIYg3UC2iI+Ya1Eq
LZhVEZlAdHgQueOVCVdPxeipra9xR0NLLwC+PTliApBfYZfgEA4ZOuLhhwaZCI044Adx5AlHCRI2
LN+vIeo5kY9voBRw/Dj4JbOrcI4Gj3MdxguJ+hzrB+a/0REmI3MZVFaTacL8pRFS++ATKSxRvJm9
pGy98Rxg5gVFFB6C+DgE2HyOdR/PTBQYADYYPPjZXkkdjWlR4BIGQu/C+It/nDt0tvYq9An5ElUh
lTOmS6ggmDZLUzB2cRivr5w63KEky5Puw4mUCFZH84MSKZC8/stBdYBIC5NqnLxCl64A5ETnF9T0
YT0zF0W0oqlTiAfgP54ByfYXTaXGLMGv8KJDfdo+Ko9BuXC/Xvsv5Xnc09hMdsNmvA44gK7hGMPT
Vpctgwzd+FSciytFMoUQXyC41Vf7Vp54AgdaHI17Qv3CEDpxFlRBPVvU+BDlbniIjvO9PPGvEv2B
s8gebnblorISWA/1VTSnZrc/0xWaEIkv9Jvxpd7GejHfGVz/UMXLeM58rvbxgQXX0i7AFlL8DgMK
G3sqiqHOJbmlg1wdeTaHx3GI9gfUSly4ruQ1/DnCEhD56UzveOHcC3C11sdrHz3ZlVfYF96QF9RX
RrRU3RPvLdnMT+HIcFy5FkdYhtRWCTTbq8Nk00V84OLwTbn8HDwXfeKoaCC4e/vGi9OTCT8pW+gX
qEL9VbvzP/3CB4Q/lFa5+CuLJfyJf9rzwPfkhI+wyl3KQE6CbG/qlvbwgUWa0m5h5snk8wCHXNi0
COCwOaR+NuBnidsUlC87q5lYyRZeTISdL9QIgYKfJUWbS+whUIxb4ysiP3AW9lt21l55RnWPn2js
NZfsbCLZgLPsmy/2W7yZbuYbdzwhBUt4cdL5vpDun+B0qicbm/9j7iwmYFcU1bDcd7GEeZ1b0/tF
TMuZ/WSjSO4p3P1iKx+Sb3xNMAx4t472Qd+QoSY0ZWV3+pQM1E54RvBvIGeHqXpwxkp0xBreVcVg
3+UA73x05TtLpgp/NIgFDazdplhioiTGPuoIfaDt7FWqt/q6LDpmy1I+rxhVBznGudU+7RgEzUcm
I73yJZCXkJ7hwPGLEoRWqgQJUkhOgB0hNi4emct3pi4wntk/Npjk05XiAFhcCybUwLaEpLaYTgW+
mb8AEPwjIID17jAvNXx6gWFoTzWeNRL1YFQsNK7cw3UeAAkuVxc7NFaNn3QaMw+t36gd072KHY1d
pnuljoHfh4izzQHWQ/qRNoCReTv8OB2gw+yzcKivWTldh8UyXRZfyREdUQm4lAtQlrEiwnBZCNIY
aECoxogIJVvxIswTmBVFm5w6uwcTcnVEzROyGj9sxDjuyNwadNkB/MK5RcefKMvwp5labCYatH1a
1iDIm+2j38Cf5l6MDwTkbmPd7Ut/Jnij23vCR2iDN/vFvLRERese/hDYWTgiRNyTo1x7wU25C5dQ
Lz3oN3CFQ7XnroCuKBi8zVJEunRT8fjKDQTVFZsXJnWC4LhsQI8apROzAsROxM5gfQ2X5Ox8xRGE
K1d7ZVJ1YlwYrj3geYGUYX5Nztk53ZBXsy3NyYa2mFlfMJdqJw+IGlbUBDQZy/U2ZmjN6g230XXb
IdRbYE0RMjWJechc9NTDbQDQzIBHI6/bws+VA3c9gzG+yg6V9Fv9jjB2gtsqefCqLbid9C9cayTK
9hQApGIjY7gB8PHpXEkAFKiSmGyLTxziW8gOZ+VMVEfoWIpYhNF35OnL/HN4CcBqgbhego/mZX5X
3rH+B34vFt0LXL6GjQz3QoYQ9XQLCcD1tUBxL0KieZnPzJXFsY1wxxeCZrqDyNudiO59CAMic0qE
54jYvfbIH/C3/NHO0lY5NyeD16lY4RdH8zYYPjENh7hjeuIsCie/M7dDvjGglvpEHfWm38IT8YjE
lY0huo7TQr3Z+I690GxbsvkztZuo0pKwvBV3CekLGsGbCe2bQUU0Kl5qR282EYzElRPQX64ZFNZ3
JvTOKVrbeokJQd8/9tjH0IqvcAOhyBp1+6DlXYWkZGYYj80YQHWGq1S2zbdZU2i1tpy4mtYNTNfG
ip4RVfRkNp1JZw/KJLTbPuwYbmyslUafV3bELWEYlg7VC4sUxbB3JZ/O5mVWS+oW7C+eu7UFPbd0
Ge0GuRqgAu+IlKbouEA/xAzxrb0eNir0z37VvyPoAsSrvD71mJ9i45GN3FR14xvOrX1zZXYAfG/H
XFzl7LGnn0cGrn9rkIY+sldg0RgC5Dd7s4rQ2h9LikCaXujBFjNUG+Lma/87vmPwkL3KuPgxOYji
ev5t3visalyY5Lbs/qnbv/Me7bv5DS0D+1MWIogl9iTGL7nC461/nX8ZHlf3Xvs1/+b2IoiXwXd4
ab+YgGR+5Czq5Ev/gMT4HZNEgOZDgpEXw0f4xvsPH9qhfuck9aHb/iKPZDIb7hnQFrHA55RwFNWz
9Bkw2GT2kC6VOLWDov6ChracehueMYRi5H7oCDAmEQeYpIv6N/pCtUDSwjNoog18AagTIKM2BDga
uJh7c1lcGa+/34lpxlzkin6v8wHrntwOBpvMEFXImnCMIZks+ou8BWj7gvzM/UqihOycDZO/cbMy
4RZ5xadz6qlYsQpCuniq4eTJbvqBg23BqWVK5m/JNL8P6aQJwo2X/NLrCo6A4gKuZI7DsGCKBBMn
ETqxAhMdDxNek70ryhKfk1+eAkGqRDhV+Xb495TnmTbVr4pwDzdqPtJIPPobHcIfyZU/2l+udf0+
grAwPfKbxdaaFM0LbgQTnzDUsIOf4C8yrRqEL6kXG5vQXGnDBrk4Z5PV9JDcFJv36SkbfK6KSr84
3SGmFn7OnLrUTegtV14HvPoV7CTw14zZewsxGQjfI7TkPYJ2TE0XTPph99KtF5zXtat8iuddUkMW
WEDvjrEJILMyRbpK0pSYSyJQciQVS3/iQ7ZPCRlMz0T/RKZFClRka3LdGWsFssfN7Mw/YfblVA8C
hworMEkN1DlDqCMlH+m1JfXbwCQ+hwKKmgc1HLk2mY6BA4s7XCZSwRoe4JbNgNgiffWPUfXtTPtt
GF+c38BRCaeQ1thTOL6o8B4dyt4lqlYyVNXe2Jo7WOuyAw0/EBiSZil36H48sd2cOcL8UF8pUcjU
yGFJUnmgUY/cSRP6uzyxVYs/kCTOAGxOtZw7qr1ouOe1jUf+0rj3ZP6xeA7pHlAOpdOFjIyD5iG6
nuiK1IdZnxiikmLyvSIXqzTK67xbUSOBxU2NXwPh6OLnPGFr7VGHMBsS52T4mNWdCBvWHlt8NXHe
PBqOZC7QuPSHJ99idYGAFMMHi9nPvDsCZmFZ+1QHvqgCvaA31lktMUc0hXqFouwmv3SQB9+iMxN2
a1JSTgE0f0X8dPQlbwDN8rWiBKGynF5I6jtBn+VQOXLqMw5e4Ic1RETIOx6wPLsvx8klk76iK4Ws
NArpEakjD3DlQR0zCe0TCeKAu4ghPos/Yl7riNkAVDOQEKAFLShZmb/I7kHWJj889a28kU7GCtMs
yTBp5auQ5DBz/eEfWFuDZoqUtOHeRBfFYv1JvvMn+yHDEHsJHZNdHY0Gw9FvJrlgAAHNDYCNHK06
PMbI2CgpejEszKDjxIdOgz2blFb/FI90FBPCYFLjJhdbfEhnIdVVaOQUT31qMe9ddr7apv956NI9
NyvVswdp97Am2TOs0cTBBisGLVBW+owuMK17aZ0a9CZ6kNouzDfKA+CqjeBydmbJ6uxIARX6iT7c
6ZtcJMm2Sk5JTPdAstCoGUZICpsSqQeFTOBhjYwkRhmj5t1+lKre1xL9u4/hc8ioVw1ahpUeLoeI
dl1pqOs6kRxXiWHaD1UHZ5b5jnPnFD6eBFJkQ0qudQaMzmLkDvSwOENL9JjJLeuA4XfTg0WSzViz
P1oAm7SYsYdccNCJuaOQoEaAEEWtIlaFDttvPtDt62w46w4DApLMUXdSyke3Cd1oYyYzUzr4HVIK
wSk/Q/X7aMEON1bwgQsUQzpwfF4EzFlsKtZREei1J0vaa/xnpDDjRSNjjE5rENsJg0Q3IvEqx57y
uU2cJ+jlR2dgTIMM7s1cDvLx+ksbYY0FMLPooSsvBt6CemPAWWBInJ+ZswPPIBiW8wQZK+IKRDMp
jgmkbA3WKVSEpuox79pEmObmDJEcjezCmpuxAL6KqAALDurJnf+DYMnhrt5HzBCcgOt2EQV2uSvb
i4BYmrWOYGXyGcXBXBJnXg84SHYrmPXanZCaRityTDqHHbcVXqp4NI+7p1HREcXW59GCaG3e+BXV
E6GaAi7ylMk3dWzVfPAlpM8Dzo+UDMk6Fe5ZTL3tQFhxkSyWQ+fDWjoY2PBa9a0gugxaXKwmaa3Z
EUcUkJ2iYEPFF0nbHjPyWXvAvJkCLG/M3JNCZfpQN2k+d3hEG4Yfm7jrdRNt5B69C5LMRZySqo2h
flfsln4Ahi5SqhY7liOXiumTQYOtQNZCm4Z4m1jKpdNnSiaYiJ4TzlhMQ4rJA8DtbADVnWHyqvqw
aRzE41Kdn7L5ZV+jX6fQXFLCU+Gb446JPYArXAJgH1FC224o0mk2JvR81PwmWMydtikABPEL8Iwq
FXsvA9MRtlrM58MtJgWa3W+VERyq1BnnbsV4e4HUFOE1T0mqEtwu60ZuvVqF4D7RqDVSG82oDUMc
9dyixyx7k7eJBSOQW1sed2H5qUIz77gm7QNQUZ47hCczzp+xtIqikFkY0U9fI3w3H84+P3AbFuWq
DPcz7SW0KNCKrgqy7BT18e4RvGjmjuqJvcIOtoFxI+KikWJbYZwW0XqQbH9C0Ds9JgKjabzP0OYQ
0j38LI3Inezu5aHWH03jNEwQtpY1FWXki64gFZgtCkkmxxjzS3qakveg8cEeHHAxg4aYz4ptKOCS
JxXSsLMfzV1I8jayKzB7FaFV+IyPdVBx8ZoPSTfpiaunsVaYGA6mJwI7hXY2QdjbqOVzby2xmqy7
Jf62j/bFojtAkpR4cKtbYxifjXGinvdJCeDiZuiLnG0PIUVCwLSaO6zC2qx8gl31bprGsRsg+VYZ
YFuISI56MxwJ4UaIz73dpCNMBeO1Z/aDzlQYLcLJbpBx/NAtDW/ZmJ12oBFuGDq76VUOg61RoQiJ
q8prnnhLECjplTXDuGjyhvrcnrkvq6u11S/Qgtje6cMBy1Tqdh489sP6jpgFpC/CAgbu1xaIkFHf
+qd0HLPn+N1E/KKVc7wZpPhUV8NylCTDr8YyXJo9ThwZpxyNJX4FwDkBHTHYmUzDI3E38zZeDbL1
3gdM99ZNxOxD11/jhxquR6V+LzJYlkh9OwOB0TwOV906JKYKgNGi8cXfaYdbA0AUgytQtOgbSLjM
QfibQ95xk1QM/iCO9JJvNz5lO8sKVBf0SMlZQRRIpMtwuZdkLQTi4UagByzQvgw600tTZTiimyPs
Ho94SzdYqLb2LpJhgz+GdS2BqDQy8rtCnjZGPi4fNTqXBzsE0VPZ6AbO9Ypur/pi+LUU84UBneHk
wEbBQh2xWHOulLpkedgMCmfyRwcwbdeWj4EWiCNI+oVxZlvFxowCQV+zy5SOK6YfuP9AvXTprZa7
NbwJViYAp4nacMZhk8psPE6KjHkluVKnQMV62BpTdh6puSl1yZfoqVDVnDPzPUJmC6MQN9xa8+lo
RK+2sG1kVI+BiXgEk5H5zNhEFOrAqPqaDrXD/oHxXPI6moaxDmpuoQhLGV2aWngaIPqK3S+OtSoX
OylkrFKRHsEN0EKIZBnOK1198hiXyIlZO8GD35DUKTp2jV5/h8SlXswbnB+AVaLbvmd3Pid79QLC
BEbZn0lCwVXOMhqk/8PpKdC5N8SvrwrQDAg8OxXBkqtOkkvyy0+q4/DnwdyLM/5MlPogTfqlfDLf
yMOlV34x3uFogMojjFkod7Hh4adJIviX29r2imfeyG2Dt1IVyTQH/vNgNgFvxmGTxkfDe7Qn7SV3
F/0QDKn5xMinDcJxcpsBKoH3MGoJKKg/d0/zOVk7WyACc0m/CTSC7IvDSK7TJTOWYA+iu0HPj30a
VZbvpFsQfWCB8hR+kpUDnjOUFHcxQGUyVbY6EnGg2likrz7nm32Tt8N3hl9yoHRZOLc8B3yJ2iJ9
CjdOu5R+5xW4YHYn4/4gzAJBAYpynfhojlmAcq/BG6gpSuCb9eW8I4OQrqOzQxklI8CgjqRwR0qL
pWa+KG/TDxCk9Cu/RffxGDzZB3YgMWuHqlNbG0cMlJjHhMhNsgXs2Osz7oBMZj5zzklct3wq0C/0
faj76L8ITSLPJ/xw4WA6quMOclhoHsWJd/DV8Ek/+CkG0RlLYdRkMIN5J+j/f7c578o5A6thjfV3
UhKuqnr5q2LSgMXCCWHpEAlYmzyWvuiT0KrqScEd0tcF2QUtJ1sRlQZvQbuKM0cFwE3PYo3YvOAI
IyFgVbxMF+oAbJVpW+faq6MPh4wS1KirTwjlp/obMyMjBXhd98FugCgkLYx9/YHSLX8w72JBZxN7
CIl6GcyDUyrhDSq27wTKBXH+u3nmGdquYaRQv1SwJkFKiLCAslyiDwfJlM6K+GdKbvcStGTpIL3u
+JG95O/SMUfrQNILBQezOkDqClhVPDtC2p/6+qNGzJ2R9nKDmdH4jmvvqocq86IoxQV27Q+PLc8e
AZ9giUq0w5BIw6J66cPE2lRT+FKgB2UQPdsBPl+LrJDojMEvUs3uqWBqZ5hzvLyja2Ni1IebIEjw
MhNMMzhBDJodIvO1rbaaob0PKoDyAPsVbhHNQbuCRjtVQHmlvRkasAaPspBTDQiP/9YH7kIIVJxw
HZ9SVdwN0hdAnIMLf/Uswjoe23h1g3lPrmx+S+UZARLNR2VyG2GJ3MnnWfbZW5qlhavfrqDNLcvS
euhVbsgWSmQqu+2+2/TX8fqg2U1h9oSdC/PkHHaWPdRbwot1p6imbUN1THNL9E9+whYirE/7hl4g
fzTucrcinxXNMGfFMx4nZ/br4780jtuMqlO/yexGr4QN1tJdvnD/mZ2r3M1L+NPSZCGaqc1a4BLx
Ahcw4EzmLsWfhBMbYFIER1qFD+4AfgHDWWxmvCGxJHhznoszWzl3C38cbAadudxnAA2cM4oe6tEF
+ogDZovHLmluJnoa14x+xr4IEL3LPqmCca+u4We9T/aPE6DMyXl9PPGRhZ++6DdwU7KGwdujaqd5
RNeSged3/UZIS2afhtCydoHWXbBO8bIlgJ5LxGDmPCHK2iIIdeVlIHpr+kW/ZFghLuu9QV+CURZ/
nSskR4voiOX9Jj0RGl+1rUHELVhuLtf8r1nbdmw+adycJoUg267rybZ3Vj88m45U0bdvnonuseHT
TeiTDT5CRBa4dVTnqYYZCmLURXcJXuhXZYXwuSFe084IarypsOmiIQGSRl85OVrZdo6eHcoKQgJj
Awq/x7eD7pa1yDXwv8Xk9X63RJl6pK++nbfB23SD0A3IcSMAcQX+lTHqBfmL9x7sOI3TRfpS3xxG
2jU+4YdeFyGJjWYgBWbJgOzaHteYENeFgGJeZQMX8TbTJSBbptAiW+Y84HkoFhjmosQ7smmBa88u
3cIcBcFfg5rVAtRU5W8jWkj2SS4+r2DoBtUtDdo/0IsmN20JXiim0eChxEKv3f4IeMZtSJOwOPJU
6a7aa3qgnfONEQRGLUO3lVPzk+ZACj89WUrDWs+fQ5xlgF0FKOorv4B0Mmw9Yh0VOg5lw3JoKG2f
gvQFpciwA2nsvjPqoTUfD3/taD0W2js0Po0UBnnXuJh/CRo435aQSkL38fbAeAiHgA/1uwIkBBl7
t5KF8WkfH9/Z88+wZuj6h1lzp+A3s9D3DknMLx7TiI+Td7LIwdf7Q8hQneY9nX4dE1/EPT6/EZQR
5lrGrjAdac8OidG4x0yjLokVP+YuI7zGOBKA0iJPWlsZvES8mkGKXlApNTyI9o6K87zK0MrCDWkh
QmxaFJRONk3MNMc2zNqxhCwgLuB5+dl6JW/oxp3abtVuRSumUQ7j45CGB1o07VeDplc58v1LD42/
Z22Dm3lxtppvAbEnyyp4mqdXWTmmXFAa5QmTgoGiEbbgcRUy6RUpK4JT2iGV7DYdYP0C57s+8xnq
hXhGuhORmEuAbY980iU8qmjpAL2P4PH9O9Uhth2xSsRZcDD/+j1jvgaQoBwUNsKyh3iBp4Hjcz0A
99VvxSS8eIOzVI0Xs1w7wzOXkEE96Q0ACJ1lcwourCLzUl0TeuiGsaTdB8jeLz5JuvKTyvcjLWL9
E1RZqBQphFEecFtC+kQQRS8ygmcikpk5QgjH/SHWPbhOMy3ZzcXdDplAAd3eYMhBKkE05MncXqou
kAR2EzZ70EZuGBBI/konjtuOjI3QwJ4B7yQYl1SJr8YzMBBJQBv4II50mWnLQabBPPo+k11g+Enn
4ULV8A+vhJgSomwaAD9EN1g/6BgCsD3TFEC6zVIuXbb5mvYHnmU46LmR3RdPGleFEoCekqZuDYwc
GTSkuNMtD3Q3LKa3KeZi44X+PccxRTm2PKQe6tr6cX5wBoIpJp3SdjGyMuGHfmPwCwrPL2SYymsg
V6AwjIFI2zDaUZa64oP/h/1yTjwcS6CyxjGjETynXzcBZSRbKLZQi+GbbgkCblIqp7ymxktXQY6X
LzWYKm2GEORfrAoSFjoUs4ffTvTV/oLX0yphNUzW9qH6oPkYpBRf6Q2cfmCZcAb44qjQSHFowcBV
YkoAn8LPX9YIedP0hofLIb6xVnGxaPfOeb46d6gM2X48g9H3s4+kluFoGLWdaT+jE7DuhGdS//bK
SCF4NspKvWiTT6kH5szymHOfYr7xyNlIBkj6qHDJkVkyQbui/JPrdfDAtsBvhp39FqCMFG1m843L
TlIHCl0FfsiKEOMQXDYL6uCCO9GCdvUTKk/V8ITxfgvuilsyFCvazYxJn1U6f1Bi2WyRI2peAhhK
6EEGGpNBqjZXLYsQUPnk6eOdkoX6mxy4WUIpIZUgBoP2sA3B1QhuwEIUQdwelHgsf/YlaOpNt4Jq
8ve9w8YjO6BD3zNqgLknJh+AngaHA4y1lm2PZReTXZ4dbGNS10j9DtUtDGl4mYbHNYlpKz03MdTv
Uf0y8RNPnOitxvgaybcMb8gFVG5p8bQeo3alFrBnh1wypA3DcEvERbOnAHPgflDS1UBP4Y39Jkl9
4+9PzL6m0aiQ9UK3YTy5QrNH9L0k+hm/ROMCF8AXa2NsJpyYcIZg6iq1BQApXSfcIJDndx4qjpac
Vt1l6WpW0VB6OXJcHY/Cp072MscXDUE2HtDjRqb/7xqM4dnPfrRjuymRLtFfxhYVZ/fQxRFYG2m5
efZynt/ZumlbKkHhhdpRx8mtWiRr0ixiYiH7uPJKI3w6vzc/9QCnhAWNI1j8c8OqXXF3kgrK4LW6
y0YNN4x5lnruPk40aiz0NhipMUEAVUSzpq8EAEfSpwgWAI0mGtJYseUnNmEqElordGTiH5pKbNLh
j/MaHXkhpRIrvz1T3ZBysKrZsS9UddTHgp6gCm4O6Vzc+mSRmbwhqUPUQkrA1tLfIREQBLNkQ6QD
G6RLw81ApkENTlWHAX53kWm+WPQ4XHKUB44hGGrhKpKjFXMj0J7aHT7J5rdwsI2amiTT6V7kBnWz
JKXbUld9UBLeiHuKNoz061Qrxhgn31XmdQbj9pKIvktx5Vj5BvFJeRUHeMPJyF6LnAIgRHdJaDnf
nPoGgzMkrmyQsctZ5NSOgIXw4Wix0R57AJr6pFzJUVT858cTVXi+5LwixySH4RYhXWk4lRTfjddm
a0wkCQ4amrdZpGfwy3hyb4PGuobjQn7ggsTFMiXjRD+n0DmHebBAE8CTk8mD1MAhYD/F+sC6vURY
dWyv8U92LE/NKcVL6M52xEUjmY0Xj0/WxPQW3wTAW7l8iwhckBl2FT5Y2F6sedz8vZfdr6bGs/Wn
Bv24A6eCwm3GpE1FXYSjK3aSebLMZRA1lzuYrRZ3YW7Qx7DkdOvf9W+b+nA5bNUnl0iwBmncQQXO
WurfZrkZzBUMUWJrZaNpg+QmGtIEZ9qmRbR9GC+5Klqodboz9Dele0GIylDC5zh/JVaLJ6k7uuJZ
StBfFukZj1juxlD1CxjqLaPWsGLwNYU8GvEHzhG42l0Sp3ivyyfJ8q3WgwTL2mfIjfBdxiIARzey
BDhxXs4gHJLkhunJC+3Q7awfOnU4bUsH58fco+QvXO3wqPziffiQfqL37JdoQBAYPkyAz8Flp+Nf
5Xf41uzsvfZJV5r3S967nXRyfqARk5GpgWseDd6WrvvjI3q3sHaASYUXHLK1Z/7PO8CzKikcKUIe
i+Srk8XJohst77JqyWbFzkTqNJooJTdEx2hkb/BLjJJGyE4isSrbDwZ/1POqM1dpIi4KqJ64WFym
7GWO1ywc4zw8kTEjdg1dqAVQAYhJpGP2R/0FoYEg3NiidT0SfpnYwURpBfPeRXhDiQn14lfY/iIc
6JD2uzA8NBQ2b/+ICFxc3gAvfSw8FSAB8IMv/Gt5nWwvCOWkY/AX2Fht/EB3bLaEPkyniId2uyAl
11J/qDw26nfeD5ZC/Wtq75wd6xC+yB+8Lyky54bGvhSuk6/0DaNAgjSRePjm5FkH2AEfqLCkQ/vc
7QpxTqNR8DuG7+K9VFyiPXMWPh7fKd0OpJknaAjYfpEectXhmNCb1xamRedJ8Avyj/SNF/HGXGAd
LtF3zNNYSJh1JLioeiQiGeboDmhUOYp8xNTWSnJwEroVS92gG4SHEWSD3CveKzoNXwhSadNidUSr
D8BhdCeHas1rZobNrTtnFeGBMQNQ+7Bp6c8FTMjTPkm9gYh0EY7hadEth25Z4l+IxvVmY0GBS7aH
TbWQEpjTh45bMqylbA9wvDK23ZNAHQlQd44imJZEYhlNEN13yu47pp7EO9piI22vcEXiWonQBaIJ
oXfUMZFa/eveE8aZ9ZMV+6jGl0+00KFiCsBTIHoFpAlyVVAtfk/eQoZLl4RUtzirN+e1OgOfnrJr
+fSHR5LGlicmgWCiKy0pLsD94sN8JwOGaEAnGkXYFzaO0xfsXHQ36cIPLumPgCYOGA0DyhVerrEf
IpuhQGiCVYRnhdKgHoTQuVJhIONTAf0PVB8jR0akUBuCoEdYr/jWeYRt2sIUAEFPloyqkVKffHCk
WuFx5+m76pWRBoHg8EQUPioB0KNwId+zfg02ZsYdkVIjfQQqwCOXlgXmrL/zs4Y5P7UJz8MzhFsx
L5AyLlWEaamn4IKYety3REnmYXF/QRS21GWSHVj5UEOScW2lvpau5IdvEBl/MYOnfwunhyVSfNXc
YKQO5NWVyJAoNG2mesJbglHCsf+mBBnbn1H7UeSMLs4oRGq+D98KkhMVlpGuxt8aZgv3HvPTGFUS
ibucI4XVFGUr8WUfS25Om+KMqA45ma/6HnwLy6ZWFGhUzxFNdcYUU5uZDJV3uwNWfGQSJtC1gxpT
7JRkDSyrBqo4axNoJnzNHMFL55fiwu0rdQXPeqK2By7G1PMASiRaiNqdrsoPmYd+AQrCKANYlTY1
HBFAFPMGDEDCSYFFSkHpP/BK6O78hYVoedRnvDktQ4SogtUsXNGCRULlK5qSzj24kMRwl4gNUWAN
bJab+Ic6OF/Bo+d++AemC6waIt6NPMR4BTni7UMP6sbDA9ozH176pLzC7Qe8QkgKKs1w2CF+cv4Y
nqVD1e3S0yA/f4voCfBm+E4LLQL0bFKDv0ZDIZoIpDx8QvDWTszw9flEoHiofBwsr0kE8ovrBeha
uqX4piMQAPDjPj37gPWEgEZ6xvKNpBwgmQSN11Opk8CAH8XVC84TwvQTXITGxWt7B3Shu83ZADnJ
D+A6IJHQc47aFuDmyLAWhAKccN6ak1gVtGLdwmKsnms0MGuxdsZI0MuAF5QNF7I1lwyRh4sUVC9x
uAd1TGMfjyAa56aDBmRVwsUDS8sxKROXnE8zI8+5T1BJKZAaWD60WHmGSIm4kodO3sPfheTJonjg
YElTQkUeBUfHp1UDz53+sUAk9Vt1HRkucWK4442Gdn+V8ebhYpGGUYFjBH5h7YQ/LC8uJ1AW78eX
psnKt4U6xLooZXw5RcnOsuJq2BjPUX/F+PQQj4GEMVwG6hRBkQegIxRzJ9ZFisbgb80BfJDcWXdK
fztcsc4hG9N9hgpSHcFepTtfz74BeBHd7Jt8Kf+HqvPabR2Lsu0PNQHm8CqJonIOll8IBx3mnPn1
d9BdD7eBKsH2sWSJ3GHtuWbQLj0Qyg89ElQbrJjg/TmIJ+mEfPgPhjVI2XSs+6GXC5VnGufSgm41
R30aLAMpDzYHvfof+XAgBPLUgwAbpekCvMixEvCRj80hNFjza1U8f6Ji8RmY/2K6ptTJET5LU9XL
uvwU7tbef8jTuDJYqOBI4PpGM+7GWkI+aKNMRCCwipoCXklwoXGBmQqOnn6fCvDfOI51Bknz8qvI
2le0gxuIlzayG5b+Lz4YY453wxYBhJHt0FDyGc7jgR705ENbTAU8MMVU4D+YEdB2NnzLG+OpwEUK
xYQNhZ8X3LF/MHR5pVT8w4JhIEMjoS8HXsWLkhgEp62kSKcT9zvpR3jNgkh2W/+h8cTpuvhAJ8Np
gqvLZeT9cAOAS/ih+MM85l9KXm1qiYCPcDf4GagJ132C4s/amUukXjl28O54joRzIYvScfiBQfsH
ojQf5T8ZenHi8Kd5JvhM/DX9JZYtVqm/lQHylPY5GUF/gtte4y8Y0TuaefwjF4yPwdecdHjt2liQ
UTDpK5Jd+GAfpM2E6uEh/nQfoN9ciZ5efzmd0dqHh/+dBwAVnBhf9CH/oNkTrTHtE6oWJ3uaPzwJ
aACQltYQb4e32LLV03uZ8Qk+4i/3GpwiUGrgJS4QQw1pAz610xW1ZiHtDR8Xo6mlnj9YM60zzziy
nzOoHuM/XrCjIhiWfMEzeNfUCaT5nNm08QB9mNduKf7whuRj8wM4wR/mNxFIBDdeUf3JppHKdUKR
Nb23iXGPNG4GyY0m5nTr2Ba4NxWut1PjcAxLYpbZBUvY/AKU+WmWMtXY0aeT8ptimHqQUtTHGuMe
wJh8dKxIHJAvgbBnhZxacGBiLAhfMnZOaIK83/DvvMYWMK1N3FnQZ1YI6O27jLSdBXsZuRd5ZnNW
g8eN4rzbFTfgm/7BkuYSDznPfqkGgJaCD+OLQ5PAsoTPggr1wObAxvMywrpc1gD1Z+oXM69pOiB7
psOq2eyJHPJ6GPL+oX6wA3JA43DoX9wfDtQMdmY8192pdvEBA4umJw1Rm0iI+aCRwBtzBBWeOcYz
eg89SoyH5FRYaFq0ssb6uz/XBhPI5Bm4D0XYCXsLDY7CTB1Z8pQmjClGKNK8PN3rMXnoMvakvVK1
h4AICm53y9mnoUc8urLrYA0Eu+g79apwXnr6OokHdaPrrYVbhVkcIwwB8OBu1NsoEtZW81qbxrd8
Lmjx9qVK37WVOenaaU5qKjn2skt7CjctWisQ9JYRVrQE0aGic5FtAy3W2qaUiFxMG1JSySubEow9
99yUlrltM7iiphVVX7FQOZbpC49E65y85pAX9F17rTCFPEIOW+eySTZXLDFLlGAvgQNnbgB+l7UY
hrpi9c7H8UMK1eLlSRUaMsHjassYFkgKMQd/D8jPxZVsoKHR6eJYYUISciLLd/SoHIfVWljnQajc
szz771vUpe22rHzQ12yAmO2F4l7Q1fYJkhgMOu5afe/tcWFDuhgx8DxRHNdphYmv6VsWJ39DQIDN
twNmlmecXvM5zDlstKef5dODVVGI5maoLP9+9vdQi0W0MIsq+v9+NibWsBgjaGl/T/v7vTIpANXh
3UplLEL+8bVrFYUTMtV+S2ivy7mqDeu+LAZSBGrtquiBAWLhf5VSC0YdF90xccXu+PeV1acvbpWI
wuP//LzJ9Y3VJjXRmAaK9DR8NA1cWqyw2PN8PXiUDRhuShztSpr+tQo6SLWaWGIFZUzgZoO001D8
Q6a6xFwIpfP3XU/+Ym+6wl0O4KePmB5gPG1AjI2Lz1wN3FcXNOgBNcXcwKsjrbWrl1gIua9ekKql
V0Lj+/s1XNO6oAQESXxjZXmFboMXAUm4njvX6iLaEZVxTws6BYNW5GtLQsvnZXLPOpCp10YFgh/C
VPs0uuiASUDwSAto5IaMdnu6KZprCae/h6BOVHSSMCsb4v3azqiuWup7V+r9v290Ma2veW6xE1nU
sEqNSrrKDHWL73+87TxyFZoox39DIM6InJCzJgXqqjCk4u4V6gOfjeFQTd8FmE2jszSl3d8/jqHI
KlniyTTqvbqqEy9YG+QOEGMqmtu47FsnFc3oWGABYButql/KGEg4qCT3ETQYsjUB3qlRIJ8MS+8v
acyYqU10NZmb6yi8yFKAkPrLqSAres5qurHN67T7USCVG2FbfEreUJPXqBRPoGMQc1xs6HdCyBmL
3DrXoYne1bDaY1NExpIFKNtril6vQOGSraIXSJ8lo1i7Qh/txgimr1CAe7hdZ5xrKzLOHX6Sqpbn
qzZlyhel0T6yAEuZoDFeVlsaS8OUB+fv25RAKjyo403SkNVmjXJ1aaIBXCKWw83ft5HlW04ztL+Z
Xz69GB97UVFQZWQCzMm4l26xj0m54HXoPt2e1hDjRUpFVpDkKKPpv4lEp/KGq3+eobjb0VMHB3n/
xdX5LigbXFzrHDZuVJUHY3pIdDLcRhMQLDVktpjpZ3oHWDn7+5ckVraqX4Zf5J84rZYPmJRUJbRS
pd+1rRLu4t6uawxZE2mEeNCmZzk2yZ/KkwJkd/oy6PxjmYMaYudGsHCRn32/fWeaH30aFrwQLVYE
fM7xgcEwICM4Q77TlCaqqChIz4U/scd+QVtnZXiKGxyiYGbnuF3nwwHnKw+zNBe2SWCl+KgR01Fk
ZHV6TVBe/cDToH/nAytb4DZYdYk+JqEtio3Oyr/hOX/JgVSfZIUD0hAPVJRFCXOSmN6TaZ2TMsM/
a3rolVBbuyYH8ypswT+xEvh7kHv8AcTpwawYfMxZaNP6coBcccAbMHVw8Gn3rqCINJ8Ncxd6wdWI
PHc9xKa4q/hAW3NCklJL3GMK5W6SGDOfDKoxqWMp1FbI3VRY3nh3UX/jkqbLvW+3bRAcewLBxUIR
365e/+jEzVISgZ3R7HICTJEWYljjXGJ5tIHbVGJ0atT2ngrJrq9HR8igC3dhLxPVnn9EqpIDtVfm
w+zJSc+sQT4ljO1YJzo2abAOU/BsXUaVLCJWsfwVgix526miCEG+BNkfkmrrIh9U/UJd6U01OpLH
OpgaBOVyI7NvnDUJeyD2gw9/TQMf5zHfXSnu6B//HkIpeDHjYcM2unBOKorF1k303+6ZD33/21ac
J8kXHM5DZrxrv8HWXJSNtWpp9V5VDYgQZa9fRUMAi+4jyWGlLbb59MDTt3UvP80i9+65ZVqYUBLX
XPmdcBOy9mDQOkS0xKJs+cEyV8T4UVq5uvFLaVsO6U/VCuEhTIeJyiENPcUCZYs30tYW8+7MAimv
oqJWbFzju1cSF+dekTiT14h3IPQCtiILHTW92xPHKC7lzO82Yyt7h9oKr2Iqebeqip1BV9D0GWA1
VAvaYwiyNbRPGA4+bUN5rEH1hRCysY7jU5p0mWNporDBNq3csRZky1yrhQtVEKBPEBLX3EavcMgb
sl6xQY5DwpvUNOhOpcvxrxZK4UbChbYa/IQcYFEVbjkW4XHlXaWe6+x1MvOSkUpO3KRd2I+mhkLD
gg6QjKK2NQSIQGnCpKrzNDnoqAEgskndorqWmdof/LAmpnN6EDtlOOiWeE3ltF9b+WcC1TYhhiFO
cuVDI2h9VXW6BcWC6eUXEm0Thu6F6wkzuW1aR8NnUfEaym7DNTH4EJOz1re/XYYELqA9sjLHBBKV
ZxARGI3Xv4cMg3tTFMPz0CWfkY90sBIkhtngBUcs5aHbK+3m70d/D/0oYbuTEC9VDZ2++3uIR9a+
QMIg+O9b3yutZVKCkHtRROKZm99jqUpPnuj/96D4DRAvoXSrMi3drSZqo311meTHsUSdASsXxJ/A
W0f36pReW0xTiZOQolTivmn0eq80ZrwIRHp7aijLjoovG5pA3cdW2P3vK9jnVLxesDI7E1+pYuL7
W4q1FOoGUpjeYMugxNFkOqaPF6Oy4Joa2lEeE/GSFHmzbvoOWHD6R6wI1YXet8K8wvhkK8ujycl1
+nKcVqOsCeHB5aq08FRRP3SGGq2rvlBWeqmfpRhmT5UaJkS/wW8xIyQvUmq99hSPCNUGzxM3mpLT
wnehUqXhjuqRqRu50lZEsfyUWjCmRnbvRhuhOO4gRoxeSWahBKzdGlm3Dtw82g6D3gObGwkEO5qM
bB49Dp0aKjUkEKOnfLCQp0nWPPtQFrZjE5PnrBYHb0hXYecq+6ylbxwVSAEUeVD31Zj99xBVYkJh
RdBk4I/pXqgBNyqlNdepy3FA4CARaHKxKhW4T8PoaluKIQwRGgr8sa3ulmWGbwGiaIMEGkzHnMUq
p9qsCrJdHwXGuVeLcBkoQQ0FXD8qjZ9fo6giOzP3olNXEDQl5yq+lOrQSQ6BFggmQcV0alZkUGW2
ZDtS9yPr0QCHIyv34rDoVUXdu4zttRpxFBm93ILrogsOfn7mwYvkFWXSd+cl4EiEdHez/ylGt4i6
3sBbobcuGNXO8xE5HcCZLwbkjNfHQfd/ZIPIITdGg8NGvA67ZFeXxMBYMjzpvFnhtpjS8NAvCsiU
i2Vvtc6Iz8alZ940siOIkcam68iCfM2VFMXtjRuC60AH+iMr9BWxEEa4WY7lvxZ3GjgbI5AvtVMa
61+h137njUovTuq/x5zmnQkuSj0q4RZ6QLuDFjjVkQE3+Agzu7ORjOO+20qNPgPIll4xkHZ1wia7
LpzEeycd6+gxMO959eNXPyEeDv0TtUkT3UPpTD5rLN2D5OK1Zzl4KGyvsXIsy4uZ7CzjRgWQQ+jh
TIGkaYJGFWgLDvXvn1gR5O8LxSCwodyS8EuJMJmbJPES6NJrHGpacDoalSA0yW6qcKlWJ1pytePn
E4VMmWA4Xq2mMbC2zAUvL34I/ywHRC37CILppTFtrnaignsc5/C5P0UQAUyv8aABhAEyG365ifpR
bSY7F+vekKmMBQ0WfLiXoXMTNjiRaMD7dHZWPJt/FFgs9lH1wZNZGZJmbf7yO5wYOWH3FwwWcE1I
+tnwa/70FyrYE4hyvlVChCVzUo8a88jbSQH0qp0lH9HnoRSC6S+UBwizkJe7E38bUzMgEh2T8So/
Z1jbfYGWa4PtCViqvkEYecMYtAU72EV438u6HSCowQsing+/uC+gc2NE0VrbC/P+0m74k8Ib2mwy
45XzbQeDUp9bl4asDcK2Z6o2r2hvIVUTYfkvuw9gITo5eNR1J/4SbBETJjVf8SdwIUM1vMre+qm/
dB4G0PQp5yM90GAilI5c//hi/iQnw9H2/cq6eN68fMqv/pK9cRCAVgoBZLKyWXA9e/KjnQwjB0pF
3ijeZ0gS8O/CpjBdBXMB9groDFzIS+aA6eO9NoPu6214W7f+PPwq45oKW9m3gEtmuDDQvaQg5jC0
Bgy1Zn4OxQb7hUV/yb/ofY06wc2LIV5mH0QruqMyT62t7l9wkebDF9x8Pk+7YhQY6CkmCpjTyYdW
PsooyRlr8BtAyKyr5D5L1BiYZYGP1A5KTV4T9i7VtsCYD1dkwrCQ4/ghLWPj7KknqOfwoCAIhguo
3OwG86DYp+E6/tdg4Anj5yanN+5NaCxggjHqm8AekiVNAjfC2I8YznVe/Ojjqd0AQ5K8RKiw522M
2MZZSio4Ai0tMqchsvAHSChnWXi0I5XIXRRQus59hNaAmuW6JTMyWxKV2sQPVzvBvYbBd6G8I3gK
D0qYx3l/UUh7KFgRCSSUTdDCaI9ey6oPMZ6H6Tqqj266ZB4w4Qg2la8zIhwifa4/BrIfZ9nbUJ1e
/urV47SS9Q5DTZNsTCI7luFdD2utmDNtUQiUB7gMTIH+m7FPrCZ2+Hg5kpEBPxzzOSK9GcNJa1vJ
qUu5/YiOgQmH/K7FewGyi2j75VbELwDxzqP8xWORAULSdwP2XBH/AFK4IbzDy+6YTuS5I+VPS/nw
1XVY2PwCA4vf1+jnZQaJMHNcWLkXTPeidtL0MKClD1H4WPkzq49NAEMHpQPKy4wvdd4V/eLmYJCb
VtgdfDLae+FW0ZAQzeR+pRJ1SB9hJv9rA1LRZj0EKahaxj4X5h5de8ke800gfkg8/1uiI9ct9eiB
D/pM1094bEXNMaZbxzR1b5p+FORvGPN4/lLbCbgAYgADZo5k2H+qEDhEe4BfEB4xCA96elRr3o3Y
Yp487lITun6296/RnShgBVTLwyp6W8lELVdkTMyVZhsEG4NBlxqbVt9L3w1oNPkCsv8rZl95fIYq
yqsWMpDTk14Q93XWDLdKtFvFlk0bA/2SkCz9cylauy7+GZQtOc26D/zGbNUwlj/XT5I1xHARq8es
WcsFdiIGg1K86ruR8Pf2zZ9Al5ZlePTda+2Tm573kDzOGE1G3L74kpPukX55ycUVl0J0pnLM8mWs
rY2tsoP2F/uHNsTycF82/1pJ4aO8sujbaN9N9mWVV+6Jqmw7iRjSNaaKRYwtDLdIoQEAV4Y2EF1o
Mu2qnQDVyqAGQotmzdyH8GzuXEqShEk8x7EGf4w52mBSgeUM/yfjFUfnOP7QMUxQZ3iUlfU5Mj+0
/MW5r8hPLm3KduZts89i2LTlFcYl6gkSrImCjuJDErxRbKsrZm+brWqqnOHiD9+lcWs03ANuIxmj
+gkwyXTpoODaT5zjWi+whnyMxRN/+y6kP7HvCQxit2zwhpyE5JKwy61tHe0Z9AVMhQEimW0eXf8C
Skw3KfwykAh+spfo5JbtVQFb4aehro1xIYOX5GtNuijDO9WdHkpkRPbLV5+tcX/GnHNy2TS9dxD8
CsOP2mDG7GCRbFFmEMPsL3M2OEwbSE2azJlhCi1qGkgY1p9Gf2lY22k6uRMrRFoyO6VoLgnYb9nE
po20KLkN0ioD4N5/a8+xXVLwwYw+hU8vROgyd2+8cHTvYLDG2GMqV4K4UvHci682/0ENrxtrQXq5
1r5v73l9iaOVObnLwpmYNcQsGv8q5jLWnp/hsV/F38T2sE4UGPbAJwtn6ZMZJBg3UeNu+8zPrwYX
CneBDCSld9+tDfo62oHbx6dNyOO5+JSW6qmUV0VrZ/5v3GGFFZ+1CbGalz3VX/ejwQa6WOaSylCH
Q2IaO7aXSll2oPP8/SLb4Y9C1i4z12xR7chXRZio2Uvy/YSnJNslUDJVj44JFX0gkmbzbYg45iLT
NJoc0CDhzJF4Ly2CNNsTg/Mm+5uGopEx7sFhwMqgQdgyjw4sjlx1N51H3ka+Shz4Z1gziDkiSerR
ULD1akNwYRBzjtDXog5tZgfI6iF16zdDv+naNR7DBZVlT6is3X8T4ufr+1pdDXeSEJD4aMMuJG0N
Lk1tD7DjKGAwuoP/TSqkib0DveZqJFghbE9ycLb6f4pkV7B6mJhV8BG24ULTHrF8CFvSlGyR+lno
aJYARrAVsaNzLMiXiX7gKpoessVN05Ht5mTVZ9OtAtIZWSutRQYdCD2g/DEomwBjz/a49FwTGPah
NSc1KOcZAkudtyWPN8Ov116/SlzmZIXjgntK652f/XC3KRIJT5oV9yUxuBE59i3Lpd7NM6xzZOEZ
EZqbYubR7gyIhrG1yrz1dOQR1ckIkc2C3IoeqpCONph4kPwIfdZ9RgpMxBoZEqKVfmMk7ASk3XrC
yqPjH7GrYMODJ8eHIN7LNnFyHHGE3EmgG6XRRymfPVToMVxXK53RqNjT18b9JbnL2lXOrsieZgi8
MR/4pwpvWT/JaBQ5ejYfWX0xo6ubDzPlQ6Wh70F46ZNjKuyN6CLGHlHhOPDl4sKEiBxgjSCg/ja8
rT9sMywmVRpcmSzYI3DXSDMpg/SRqt/iG/ik+axwg5q112E/fif35O1fkYGxT6uvcljI63Jr2fqi
XiHxmWGvZQ+Hfm0su0OxCT+sLUyHO10tV+V8S+E5U57YfmlMb6oIklVhK4ZL46l9d29uhfasUe3u
x9X4DI+hsDDfLb5MVJxrbdmuR87hCDTw3l3ntJpgdkWzHufzdtlrTtTZsWz71/7ZE7PMsZP4w2oq
8xH8mtLWUFZsi7qwMin/1EWyT6mvTFtnNzeXDFK+NtuVF9nUXbjt+s1BbNeUvtQ5mopVzCKFtsdW
irtNh75qFsOS70l9WjHhLJtcLIpCIp4tlsBhQQWookgKbT3i/B2+ct0RSCAT5j5WCO3BlbchH1q2
BZhyLFzw8+NDFmw8Fo2cdWJ6LKITq7EFS56kLqQ90tIUnKJdkaiAD7K/ZIiMuKlXkwQS2nTTOVS7
gBQ4nXF6z5AoUR6Oe2jjYrEajSXLpCZidb3l14jUYsutsjv+G3QKkJGjKsCCSiqXsHdRl0J3VTnV
i/tMtZPKphoVyETBA4kcQWkjqqQ5O7q7wdUYqouB3JtWHGBEKR+xmX+JVxBIEeM3XI4/4O8OJO2Q
l0JjfM8pwue+QxYEbYM/BYNRQ56/Fqiouj23kH2Xf6JeChssGuZeDBA5Vb3YR7TUONAj+TP+rMLO
YY6cmy8ZRBQhyBelJ2kphBJW3HJz5xtHH9s7OsnsOmbqaAhrWUnzF55wGhkM5iImRxFPml9e0dh2
9+STEx2Duv/m9E1St0mHIMR6aS48TH9GpzPB/99bcC4DDMfAgZ9gpYOcG/sD8E3ODVW1gtqHUAp2
gf/HB4E1BK8ZBlGtIXlacNaazoUWtgAzqnHuQeKtJJRbua2m8x7NRDcdsvjLHJs4JmoXsDyuCKnw
urYQSa7byV8YvwZEo30p49KEJvLPI8uUtCVv6woHsybehUQQZBGoXaf/VMvWdlQ1JqIjiKJ4R3mQ
/6dpJ+rsm3NXP1EgUi01oJnaosUgfcFmROqkiAMhaGg3Z2xnQF4BtRfi90VA1mW6xC29YHgLJAPP
65AVGNE8wpUNCwMLKBgNj5dSmpMLi8s6hbSQUVDZyENJRSmEC9bVzDXLRbkw96gVlJn5m34X0lZ/
aZrDfmZ8s+QwOaxvdnT2uBEaBYKTL/2L5aA8uf8GGliYv3GAbBwDhw980HHp7xYxxCFEa4xgZJIw
PibW5ay+5adx3dHgW1rb6nMMl02EvcSc7RQO+Feczk1eLgdzm2IWoi2+2y3EUpAjJyFBqrCj2K76
NXeBIlgDXvDQIC1qbA8mY4Y5cYMiVdVV+GY3AvzihETyQE+UG+Vl6CEigPoH+sBMXlBXhx/iXhPQ
Fy8IV2Uvjbpde1SChfAEhNbERYefpopZJQygWfqLaB/De81cTZ00MoPEOVpmqlwU9LEyw3WgQ+Ka
OV4459kB23e7SBHDTfxAO/tkksiRXdyLNydTWl8Kaxs5SQhkMqhfc4/9FCKCSTPS9s1zjhVd4bDw
cALBKrFGv1teG+GfSZqz5pTjQkQ1UrGwgCUufc2RWZDe/EzATjzcjhJl+DzPFjlwJIG1VIS545JB
nW4s4hlFTp7TOkQ/jkVIS6fSDKlQz9Bz6SFV66HeQJJVG0eNl7K/gBcIIgK9TXS/GnPNbINRcxNc
u4onbycodlDcXOsLuTpcGvwtsZ5CQ4k9MAATwoPpnF2usMpgCWMDF/slno21sFPCDStjSRxHDwPS
SYXdJMCJlhguyOIyAX0M7QzWNygiwx1JSYNNA7KPGcsoRnKN9hJl9rSWY8VakjcQazSyTaNp8tM9
R0iKyYzgPlN5Mwm9f3iTgNcugpsJSnK0cR3Km8E6Eres8ncnBxAqmyXHebfbYqxuVDuqXD6FB4vN
OmI3GmHtLW1G6UzAYDQsQQvwP04o7Fhj8XRZQBjyoxVqoEUGYUuZg43BAlKijep9FfGSJQsikOLa
sNXSaJXhnUwNyPUB2hzsgNTjBNu+2XDktFkosyxaBqHN/etOQEWoySivWY+ohNUXfqO/IlsH9Ghu
sQtlEVSS4fNSX96bFYufwpKgyGa3LLwV8Q4sJiwj8Ja/WeU4iwglkfS2CQcblSXs/3PwGV6Ld/Pu
upXyXewJPSiPlCnM+3Mt3LheW2PbHo2ttksoU2wBcImoO+q1bX/rLtJOJdh1Xl0iY54u86vxnS5J
CFv1K0TswDHmOotsii7pGXyy6MVL5Ung9z48FnuM0dnJ1+3TP+qnyUqVhvEb4AaGG5cruOmRuWjk
M0aXUNYaxzpmCXZ7jhptRMkhBK7nrhirEk5mCRwzE446aCEn+39Bz+mAknJJvKALr7yYl5Vdw4yG
hYcPV0r8Go7iEyVY8YmmmXcijGe7dtATlfHJ0Oc1IvlPtHQJMj5MRSQkIgD3p7pcm9pWM+8+bkcY
WSMOQaxrk0IvKHMD0lMMcJSqjs/EiGAfozdejPpnrXy57Z45HXHIACybUtlXaP2Ld/JJdcfC1bAy
AI7CchzJnHQEmcpxLkJs12wB+njj9Ii95IUM4w5TZsxBkfbwEVSnNuxSXSh0PCx0WLYkbV3EWTgM
UvRS7GST7KKjUCF40l+OYA/sJi+aOJBPEgpVmBcEWkJ//UckEIndUrmBjCJOBNeOTuNcQVzikW19
ZdGi8x4L+IZNHmUqG6S7zcStWL0kcTIwUxXo7CsBv8mRsJIV9mxkWEL1AxXD4BuoZzI9g6EGAvDj
LuMnkJMLw5M1my2SpIZ2CYIybf7TsCWh1xYjyBoosslpnlHcg1yAU1LzsVdVDNbsnJ1hDd2zSw9Z
T7C1ftt7bEPH3lznPijrTPkRB1q684HpmVBrzPRPVEnlD4eSKVrWmHv/yg9372OmiDEfJEoOTiaW
MWtzsDn1RdDjEZ2ibILBiOieSQrVDP8NgPL8Mlo/xgVzH3bkmjwQNlzSxigcgLXf7pr5xplUf3GG
5b/6mz2Z8gjlpwWNo54V546975pQ5YBbz/kzWb2r/gUyDkgzNAyFvFH1LUYwubAx2ECRKnBUZvgy
OFwUOzMGR7kuDtElPLW7cp2e2lN9pW4HW+CaVeiUQMlenKlNYFywgFf5PenYD81rQMNiTQL4/7X8
4HbQPwb2xBk8/Kd8xrA+Po278FB/KcDy7+ytfdPd+mCLJPAI8EX05t2nBDRtbUtKXdE2R+bQjE0X
o48n1XSjgSRj77WnBaBgfkENhQsIQQUVFCsgs5V/JdzjkP0UPyyVw0dwMxxIwDAKaU5Uu/bxvwYu
sPe0TXYzNkhJb/3De40PcVHP842X7Y03qcMQgBQ7xpHoV3rADob6DF99tKNb/dB/6DOxN7EOQ0Ol
Eg4hTB/Hsw7QxyS7Uep4TrDnFDsaICoH+UW9F38DeOi/9UoC28TCkgRVf8lFC+486Kf6279yZJrq
QAQ/K01dWRnLEt1M8ohhFcwHVgzdqZCo97PmLuWLaRm9ym9tZz7kvyoJt7aMforOoXLBmhXCsyes
E9IwTQ1r1vEe/2b3fzgmVHoYTKg4NmGwcLGbJ35qTnTWLn6VJwxUANTSX813qJqwUqHQZv3okHVz
wgPlzBcg1y2HJWqE5sBhKaCOo0hEDoYg+Js7UbElIA3i3nAzQVtoidw5yXGko9BnnebD8km06soZ
gI+iU0zh2Eo6aLtQWjR/c2qxL42WXQuvcq6OnK2OVrlIT1RMw4PP6qMDA5TDOYPDwDy58A0JxoJv
FweCDRX2ZTwdA2L6iKvFcmUu/isghNKdwplrxIFsDmpYYoUvridoAAnCqkFkh+ChXqYvPr0IXzWf
1b/DQb031b0Dj53EG1M9OM0y2TYK21JXtIlZXJu7+J5KWhAVqFZgXyhSAL3ACd0dPCZGsF/A5pw+
oEISLZr1N/VmQLFOdZkvaCqxNHHIcdltuTDF34HnOz429/w4gl+U82jrbdNTfcNuC1IqNjqQgLEU
1GcuJx/LyW8iyv9yP+AGPT5jsoSsCc8Y8diu7TFZ+sqCOliF7u/N8lNMI2mmLKIVPVBraT6kG6B2
+OM+OI2fxpt6hyspMObexjc3adDnLJndmy8VcVZ569zbNd6asehT4qJ1MXdwqIrI0dwFy1DFQU5d
q5Ay0eXxSUD78dHHmvZK4R1+lC+GWnnq+kWMczQShF17G9fDPlkRHfpQ/+WIR2D/IVqP1l66yOmu
QgX+4AfYV7Hv0m9gNUGGOTMlh+1RB1ZaxuvB27N1pWvthwVUQxLxAVrPMgt+xdLKrs4OxxcF/PSf
7Ev48S7jsnkIRwaHhD/Zut2Fp+TACpje5H/do/kq8fpB9cJF+yfDRQBini771J/fDEQNQAThY9xk
ZC30qX5BxjhqkhNIO281HOKX/uAUI+OFKi7rX+58qHAQrU/mF4aaDAcuhfkoc/RgBHVNA3c6CyBm
IXx2M3yVp3adv4aRlby4g16GYPmI27kNeAovsx9tH05tSo05ugq/p/bwr45/zrsCguFO0PgsHU7e
WIkRgsW+Oq0seKEA3SCHwokZVIbFHLgD7eATtJihCyLcnNkxYJkSgSdxZkKA8xIf6c36CC5/7Q/A
cEpCSOEQzjfSD5nkHhPPtUvWu2/tBgFGB+DDVLTDIxxDoEXxLJDzzSpl5bOpPpHvocfTQX/bJY8K
oeEYSYMPavOpDmJ3O6DKNBRqg0kdHnE0CW3MgaaQTfDGBVLPig5Ua6O8FBD60UUUJ9ElFhw8CQmn
zEtX21/+eBfsQyH+DXtrWZxdKH0QlR8eLg31HFDuRYe9m7420UX9jDLRnMzWqEfMMi12lJ7QM7kb
zSF/lS/20uYOgpO8QXnDasu6To9RgX/Z2kW9yMAgUKUZM5rTRXsDMfumi0bEmoknMV4W3DJCjOM1
absGVlLgMdDQv1R82R8dyTQapNUN8VtJvwuNnRZsE30DHQY/ZB1dfGhTSxHb7YvbKEG5uIWKUY3H
mDtCmU/oNTJ9ce2PW3iZirUy6lUeLLzMTgCCVOj0jPet2EPwcLAIFYMNb2Va6y8WxoUYhFWrtlqL
8qYBWZ0M2h1d29YlGTcnJbi74z6K8Hef64Aa1cXEMCnmI2AhQ79wBoM9QVUYLfkJlV6AE4JC83zR
1rYE2R+ySHrORkfuOXcjfVpwmNZpdrYL84vB1QVgO3ZB1m1ErN4qGtexce9Ep+e8SKWA5qbE4mMr
SYsmYRhzkYl0mVNEeQUOQiBf06QtcXtnmTBwYlhaniNTvZB0Wa9dXvYy3sBEWLELDvTjlELHHjxC
r+iSLwXpY8shJ5xT6H0Wl8o7jwqDYfINnhcinh5LL35yPVJnguZrO8VhAZOLzqZxR3HNRqfiRxA+
QDy41d7kKr2YSpDGtQMEgPGgkUaHDMqPqLeC3CKKcBTVdeENW8kqHTp9kv6q9BUU0YUc905ak4bW
oVQCko34P8zrbRb9GqgmE3wq4OiQXmbtW6k8+m63KdM9YeLv0QoOOgmAZARvSvoFZoEUnV9HBE2q
RBup+3ZobTmhi6aOjzLEc4b/8ZkMUmLuw3dj4KeBSIKL9P84Oq/lxq0sin4RqpDDq0hEgplK/YKS
1GrknPH1XvSMyzXu6SCLwL3n7Ghqd7UR8C8Wh3JzRT6q2X7+3yk41NIZyFq/KuHBr9l6LjNMRZZ6
eh4bUbrLxz9dajIEZ689GYAEAjv0oMX4expyVkaL8H/RE3Vj/1RNsBY+LZ0Soh13U6G+Pf4udupB
LW5r8iNhhZ0YLwxe5xhuT6FOmwr6VcmPs8mg2wMqpBzYgna0uO7bpX1qOkTfWMGBNYkDyZr+TfXU
EWMyihxwQSvKF4v1qlCtR1+quNuUU2NyULHM63L/Bjs60bw6Dkgi8iHFyYB7h7gApV4vCUJZdrkO
5ClL7XnLiI4keCUDisajHivSbhJYCLuead/sislpGiC+XA/mor92heV0KehDWy3Ahoqrs0lFUnxr
I4qKi59kyiJ/yDEI4QWN2DxEQXaansjZhK8/WCkvZ5Wdo+7Ulvl1RHROjA92x7Ogk9A19330sMQ8
0Jf8oqxVs5csR2Jq/IrRgIK9BsCmLDgJlWNGsjiLKnHSx+viI12ya1Pw5Y78A717JnM3eP7bYnis
xKBn6XhZ6xANoFOthKNJxXnNcI9SubOqiM+AbzvppsuiWys6zw3mwBdZ+O3UrzTxkggh1XHgHhiV
94ESPUqhxVtMFAS3DqYucoM0nlgaHuQD+EJb3IzoYE6fm/gtZY9Cus/Hxgyi+gs13IhaLhMO/fqR
c9IU9a+qIm7fW13YV7viouJAlXwOOdZjphJWPII74JIxzgLUkedceVOJIN1HAbKi/MZZCMCCr+LQ
T0c9vaTMKFwvipc/YwxsgGdMC3LqRUCtIKxg06ioT6boMQKyudKparDwFkxV4EyA0hsMs58MZKiE
8fpohbcOmrVn0fD7klYxV0TbLHoriJF47ExfJ6p83o8of+RAB01erXsqXBKTJM+JMxndNHHb9WUA
YY9wkXEiIuYiIG/D8jgqFVmBEZINjEtAlMhpYEj2dfEjLw+lvCpP6q7BS6y7m34uMQK3EK5OXdgV
JmMhDiHUZ84nzS+rb4HOEfOaGMHKx2CwF9FKDPPbz8hggAPdMnrTOuDRhDX92EsfZB8vu0xw4w6O
615ZPpHclJxnsWutp6esfLFTPIwrcjiIJacRD3FCrqFx3tAN8e2xrpZ4m/JwLjNm4QEGX5hPRpUA
eMoYavJzKvXrXpOFz6LTPBPUzlksqDKviDkTqDP0deWRDR7DrSieq5IlaPAVNaxLCtxeElzkic2w
m9cur2aMGtHbHsNFEcOF1KLCphidTUlcryTFyg2l9WjmsQ76iohFcJeMHve8yTDJvruE/D7LPr3x
j9YQZN2j6B5AsvkA44MO5aGXwWZ5s+KKGyVQN3n2teEw4SCXD3C2Uu1vxNAR5dDv25vEbCkRUnYb
N2+0aZSWhl1a0tNy7vMr6UiTch9Z4I2WBYZ5X++NV8ovaUEf4dKWjBAnawyYODVgpY33WKkHH3oQ
gXeRnxm3Tf5wuPzOVXjsxoOShKXiKvLemSw3zf0phipCOBbk+kGh3Do+as1Dze+69mH2IVMEVztt
si0PnrwdxzyYrLMY8Djiu5CBMkg9Sr8EJaRmURvdSA4a4VgXBFV7AkU6vdNY/hqd2sKrZR4SzwRX
6JxidSQaUE23mw9ZGhbS3iw9zXD7jF4SJ5ZYEJD/MlS14Euimf4sH1iGeDdF+TXHTaYEvG5ze0os
r6WBipuAUYdQJTnsiBeWHj0B59LVSMPK8BJE6w5YSaywSUY6dEg+Mteg6h11KT7l5noTUGIM94mn
HuISQZK5x922z0aeG7+qPw3Dj+VHSU1CT+Pijl7qWtL9ob1qUSCvhD5fkxr+d9d1wnslWW/1dTVt
BQUcQZiKLdI7RTgfezYwIvLDzTd1wum8NA8a64w4fz6M5r2Rwnp0rArywIuffMT5GdSWrTdZXR8i
hcUS/0FRSc6F+R3F2rWk0XlyLcLJIM6hI8CI9q0C4eMjNsgXb8EnOmHTXDxOcvSffQE191i4LiyE
MLB5js6hiPMbPLrwUBhsQtCLvoU8iqrWnrqDgqzST2WkcJ7kDvMfBaRyHzYR2OERwa0gg19GQZz5
EiXoyDwRzgV8ePw4579NUAPPkTFxFfX1j0XxpKujusqzZKOzGX215TVIGFeg8RewvtRwdP0+jXcO
9a1zOWkNPUBu8NRWzZ6xhoN+jPV30bggBZ7xRGj+1nj8fYHHYHWmEHmLXiH2NnItTM/ofKs9Tsu7
lf/p38TtPAnHVAkk8ZQZt7QMROGU6XYnOgnxt/pJmE5SG2j4UhgACQtn9fxJD6ptOLzs6eBkifs8
Y7DCtKcVSqI+RPqhEoK2fYtFz0pf65jDh1ip2aLkmjghUvvi45C9Ckz723Kvlnva/F2wndZSax/V
6rcZguo5FcfJLlsOq3hUTF8ULiWiWZypNAxQ5nCgrnG1TlNvo1NqBpfCzAS9oKwcx8RRFR/xUuJE
BIwr53YmjqVtWTwlcbsY4njUMuXaBpJxTMmkov2LObqcz5TuVCrWDQT93tDfObohXK0SMfvyS6Os
9f8NAV7GBQ1asxVHpfIHDizORcRgtd1KXhRgI9/VOnkz/EoHA8UKIpEWfpfuDaqsYPNbKGIaTuAi
CFS+V8KnNCA383j8VoWR5VquhNCGguVmE+1ZLmWRElEnZvReikcJqjoPZgyybGCj9kHxdb35xvRu
AfRZLaSpXW9HNQtq2ROSQ/SrS6uXmMLRJAMzuzXrQUyOfBsjiFnrLsihMr8LKyIP900VA2aRrbd5
FrfuKml/NYgI3ywINA1zC1ONy5lsmDdqNcUU3XvIIdOooKnoU7DZOn3lykQwVKRkGhuIfsfFGlB+
bFGzoNnZYIP4cqjK/99F/N7bGHA0I3bKV4+u1bYF/2L6e4WM6413KUKQY0sp9wWRZS4ARwQryaGZ
8YVU5R/N8E0W/wYHwwuSHfZY9mBWPSPmJ+Ls89fks3its7NWcmz0fY0uIcrpiG52f4DEeha7zUUZ
osCzoydEJ0oSf24z8T0wFCC0SeDN2etHxVGQoODKhJrrrzMZCWVY918Z4CYp9CByzyh7DfbRbi0q
2Jym+iAt2MjOXXY2xO9Sv5gwZOS2Qaw1gFLTdmureK8LfxsdYLR1o+xtnek5QZuQBtshkjFv82JV
xWNhuJiPy3gSjD8avkzjjIMH3L/HvpTL50knyckv1euMR8180ijxbSYDJHZj6L36YfGNEnw9u2aT
1+Idep8ztqzioydabaBSFgJd1Aq3ibdrlRC7OmG40Cbhc/DNoIZlUgL44BUhlSa8SuP7eO2AZMGa
t+Kcje/PhSYTAOrQG8iHkXT/3zW+F423gL8s21/GpSpyMM0xzFU6xaIP/CVSESrPGJebpoZmc4jV
gA+iTj/Y6NcCb+ERXJSd6bmuNRp5Rw4RnhD3GFXa6VY3u+f0dVY7mF7E5V30hOY2qtNUfP4uF4hI
HDRnLVfHuLMMvzO8hSPGNNhXny13p1WHlyPOGBJisc5QP8o5s16qhQqh26TcUut9ml25dXDiRnwi
HLGfWRZqUmgAuCmhjpnIruIUMoRCdD3QCaMplC+9uiUbkZg1BLby3pI0AwOCwA1+GGkNl11kMq1+
IIHtd2UXar0bIzeHMrxt8ZuQOUrHtOuM1puWPrba1uVTM771kVeorjr6qB6m1mUHkiZHTAK9QTDs
Qa9jOAQOjRV3wPUCdPvVfAKQdHeq1Jt9lWM6QCX4BqugfUPf1/oeLnx6jP+/+waqo8HNEL3AvXBo
Ghm5gLpXgMJLrFFMgyqBM9H3aJEUKgVqSiTriJZoFPPfOpjkHXAEq/NqXlhGQEdWSE8ily8AyShG
+DgqDA3AfcjkO+KfnggHrQgT76h6TI6JdgGo0fpPzpspZmNwhfk+gsJBf85y9FXG8x8zJv8SeLZX
P2sU6wnFYapxeMrOSCbVeURHyc8KxIK3Uf601NsGmEuAwDy9auWnskAQ/+OHeBLAKpluwEbm+mRK
14IgKWhi6bpAHlhA22NU4RxIjsX6Xlg+rw+CQrk+NJxFFTlSgvJmEcLMZDY4CB+e849IBiFBFcBa
JEjDj0JhmzsBM4ccxGjmgSDPahLQI6Bpx4JgVYbT/oDFLp+viKPmJTBpDiw/ysVn1QDZqsR9nXiz
Yct6WE1v1ZMgwNk1h90cqvIpMR6DdVEMR6NH5C/9H0zdroBMPXrUy5Wk2u/smXPU2NPIZvSMvYhh
rnGFqIDiBytjdQsU0Se0JRrdsm8Ih3ulF9hKfdzulRZk4AeNO044fr8LjRphL6cGHU0ESy1cXX1W
9Q9F+dV19suvhMwJgXiDI9iUtmKeeu1LFoz9gDLVsjvVW8wr556o3MXmVTdC9LpYVsucb+mtXmnF
tpMmSLKHIJIi4yFo1hmglkCMvClxEOtvbI8EyYMagO/pXLEOn18p+lMUqJm/LO/Mm+sQ8jWwFkoL
U8ZxlVl1TmwHohTMm5/Gx7kEqrGp4LTQ/laxi4UG4xHv515W2DTO2ewPnMCidoysfU8UXbUHPKUD
p15Nkt8JZ51pF0PPJLdIKw/yGFq9B9Xbj2HyvJJtKG1dQs7nlHSRdF7XeT1rMVMbaIzCbhuo8tVs
LhPlGhNtO09MOolcrTuaw7fZgtL2m68sCapHv1gOIFqXrj2O0vPyNa+1/Oj5rfrAMNxFuGZQs4YJ
oaWlpw1qSGmvPbzqXHp964zGuzafUuvAoTpi4RNe0ykc2xPzB/ueGp3EHN9sOBFwme4y5jnqLyTP
WcagFOyeEuH5UETIrF3snTXoSpds/gS2zCwPJpPr209emW+DDJcrFWnwRyQMVIFvZY1GYyCelulD
IEJsgxpGobC2zmT+7dsQggalrkRo1xoqBrlb1HAcSrTR0VujnWNuxPqGnGGWHauxkcKs07VcXP5H
nF0aSgX7+zJzbHOkWPnDUs9jfE9RqyV/EazO03EpP6YZxoBtnV5QZD1G566pp2vOc63qvME6Ax+i
IZiaaxYx5XE2Q25W8rY31Fs9fs24BBR7ElxTJk3c29LTrP7RjatY+Yt0qGKPeMOVXVrnLGY1tFHJ
pb/tsrqixQ6bD9/yVyS7AwnsY1gOP2vhScIZZghRQD0/5UKG6czDuVCYawI98nQLjrd+bXn6M8cB
vlUidg7CO91FRavFyeH2hafFbv8/0JEltoYsh2VICDvElFv1ypwzpAc5/jTUPX4YEg9PefeeMG1o
F0UPn5KCrEbjjJ6Sd018Bs4Ml9zYQvwW0kakDcJ3/ZTgfTCOVhx2yWHrj1N/bTJey/JlgEvU0htT
IVs81guRqy/5zHEJRxMIc/I7wQACe8jKYS3crD3H1HsM35pGS3T8XDCZy4rI3YS9vrrZ+necP7X8
IfEhPVES4cDCshXXNQ401EFg/lW4igerBDK/xJG3LOcqonRjX3VOC70qUVwGUr/v9OPUBk8VWOPC
JubpUSdSiYN5W98361Xr7YTIMLvi3Sn/DemrnN8N1MPR/IcEhWo+PDWHwO1RGIsN7bLkuahE6PT6
y74wvQ6xDGIhwU4JLkKtpPKTwZDcsrWvvZAfR1O8bEi1lSASbEM8jTkXFJ8WAcDcF8vTspBT8w1f
l7no1flHDrcnqkC3nebxmwucNoFeBJCKdXKsK3tEokAKGEDR/1JMTNwRv1XbMkK1KNu9cTlJ+T8J
Wm2wDmmCDDE9aNanXkOjpLmdgGobsDdWIXtx9GbkV0N6rYWntKna/mRDzcETwQZoLBYGMoxQ1j1l
+FsZV3M4J7kjL/tKf7bQwVVH/8NYa2i0dwPNWwnlphT/ohkeMw2T9CzGgT5/LlTJiPes9Z6lfdvf
lEg/MkrwohGJLIbo7Blc5l8AFEhMhfEXu6Z+aMKWINRNwuVPstH8Py7ilVSAzjD+oj+OrzJpZXvV
oDPKwzGsk24kmyuZg71IwCypP6kks1jBdhdYQQCcy/mWsS5J+leMzLBPA7j8MXeHjjH3MNZhJ0FE
QgQkBqA9wC766hRdXM4nTST70WiOBibPAaVNhRZMsqHMdo16z1ZM34GFGwuPWn9uh9MAplRyp/mW
4dalrfEoEmpk7eYbIGC6HGMrxH3QzzYqx7Lw4Un63impMlntLWIj3IvP5jTxqrU84mQnNyT6cfkr
2Ne/a5RjEdl0NRdPVH4zC1bmTe/+JvBu7GZgFdvkpgxzZVjQ+dT9Rv0b860xoij6ACRK1LBpznV9
GIbgKGB4Z3Ry6tTvu7CowpaAut7LR1Ka8a4YH03XBfX6XAnj4dFbgD6oIsnx1AZssOeo8HqLWoCP
RLyjg5WEVzPGfRJqSMPb92o4qZMvZm6h+qJywHtQCOchf9Wjk0Hg2xiCVK3xwzC9TUGbe1ipz5U9
fcF99Fj7QNqOc+thtuSJZoDFGscYZNXQ52FD6o7Gnntst0CykE96ZuJphE/q76PyZEtA4QbenQQT
OB5oopAwoKFHC1LzrsrekmKe9dY6aN+n6NbzL2taB2v0aMAwQXhWgomvk8GZ4sUeOoRugE/YD6YX
iV5rIiQGNrlIeGa77aSS2xCB//9MzAXpGOooETdnWqlMc/PYgaQC2wfW5EVBIIpark18JKfAMK3k
b8/kQTeKTjULTEGpnY2AGKBgm99m9dQaITbIqvINxZfSMz+C0B4SStLdDC0Xj2n+NUUM/MfR2gnQ
xQiG/HjFWe0xzHQxIOgTAV5mJpygRv2ceRm7tRxwSeQtbjoQO1KhnL7mWXGG8oqqtJ7sfHH1KhSz
A56TpDr2fyJg+d5lb4eZjFY/rfez6Yzid59RcRVKRhibTpo4QMYdWftc+KObQq4u+2GmYNlHI6vE
B3hAA0EEDCdmUl8xvHXzCjlMVqfrwRjdsnNE0s6ADSKcl862Hmb1KgJmTujxFlwwB0U4Lk/0wY2o
kHt+v7yKNY2QIkoYX7TaGZ4N5Ha1XKuK6A6A6qsKi8PH126Kn+0F7Q++LlgIOnHG6K38A/HOq4Vn
zUpcprLMYmhjVeQmhj09t7QYm9dZ/2NlLs2O83iiyoZoZhIaB7E6VhXNurzT4hhCQ43Fk7Jdi6Da
nG10kV9BLa2BOeyb7SZ0B4UEYn08SpUnLaGKdnfEzPKC1Y5GUNsYXURf8XbmHombvwobTju/TsmX
Ll+j9o2ax0XjnAim+MColOqONH6gXWubk6w5aK+T+MB3B5wnSXnmw4ZmK8KdSnDZ87y+plz35Esr
qFGdtLDRhkQYvvhyhBcHghSaNNOPvfaeNV46f5rEcUe0E1SemLKiHaQuFAmSW//ky11oHVYD9guN
gIOELeBqPSnPM/49hfMfpx2hq+2+TtmUPaHx1OTe1B9z90WmR8MuPDhOpF7NxYcCgJjhKQYylbaD
lofOZsIf2A0yDdHNR6R646MC35gqgjPlC72bSCg1VKzJQjdEKsdfcTdPXjM/8izCZrCyLVCiOVXm
MSWvcrM5XrLNYaVik9LXXflPVvJXJT9bmu8s8i3nbCYtJXWF6blAF3/Ht333k/Px065CLrMRjuNJ
UU97AqIjhVsz48RsgTzKXOaVmaVXdcLCVRtogtZK+leYPqISunPa7DhbYDMOUh1L3aGcB7JCqmhi
gAWgXUE07XrdK2Tzx/vaOg3tcai5KvaReJwpR9zuzH4IWSYkK/Ghi08ECgk8WboDOKrFp2r0+P3X
xEcOPwLOzs6sOEgl9MFpFZeHCW0O60VeeOoQztF9bE6d5Q7g68hI3/BxpYqDsSO1wlU7ZRYjxk2e
EPK61BVgrUa2Oc8HpM65HDbaAVrXm1bMEKdNRkmRXpbsIWb0lPzDOWnKzz+4oeuVr1vAkPtT6H9X
5TFvKF9Ba32lPXYL5I+LOEgxOVtdXrSJ8MovWGIsBFWy3y/YqYnFoVGXgsfGzfAvvCqodxJhDLJ5
V2SsVkGr+KbKu0+FABgUAn9NRFOKBEIpTWbSuQ4l8wdzBWS/AmywbKgSQnGFsPpYOg54QHXLsZBh
CiAoezxbFW0AmfavHkMVjYL2KxFbaCwHMl5a6n4geKmTeMbZY9AkqX83qkdROee8ud3BGI/lti+W
nWgEVcEizjtB1XT9F+TZ6HfqClDgIkspigfmNyY3tk8oDstAAgL3G+ibx2fO5dsoIQAKkj6rv0bo
51n2CFfGt8uEne0R7xJsTnFCDSyM3cl0jNSFyBZV7EshjxvInKo6dcenGQj9PuetQF8BCEhBQcxP
CJgfAYcU/vXgHl7YgdDkPScMVByWjmjXEdWnnOUpFqYP5HnIqf4We03MnbgZNjyIvvyMpjMY36oZ
hZXKpkh/l8Fip/B0Ze1V7a3PYmyZflDvitRt24Awfepvo2fM7jXdSH7iwgV4G5iuXaB9CW0rd3GI
4ivDoYNd8CkisqMTcqP531RZaBZjGTkeqNRGtnWpf20LnN2VEQoEMhOcCd5JCFSaZrH6kP66fgwZ
J2Gw6ZcC5IoyiK1t/YZGLDZlJkNbMh38FDqpBgCyT0DwpfuLeC3/iktYKdYHvlaSU/0OEEYRfkaK
DcgwRT/6FxxtwVLcYIfWA5FFjsj1p3xQ64/r+K1LR7VBjogKv67thTTXbd9lO6KL5Ri5yujj28Gw
hqWTMCMHQSCSzyW+FQVyAlARj/FJlY/DQjV57BTLBUuLgG62uI7SB+rS5RtzD1mvWBdpQSjYlWPL
k7qfkcYgkIHVw5SuV3RenJfs/HRzpYDZRDC4QHmoJiH5bEN+4/NAJ2F9xLSGA3tKR0W8CBEqtWta
eORZpRvFwaC57J/IIjG9Dwh7KdMMU8kr0Xoi8kNf/6MXe60loWNfWnuz2icyasOjwgmbP1ltWC7s
s/o/dD8CdeR0Wzb2hp9KOtAooweVdLAeM5HYCpnZvP3qRtQXdYleU4aGDMtAkO8B7rFDQCB42QKp
zUByasiXV2RAn6NSn9mxJBJviAtmdP3LrksH0gtIWb3iFwk3kSopm1h4s7XJDicLX/8mwrR7JQB+
RS4Bm6J2F3FwRGwL8EvAVqR0xM5Y2OyEeY4nMCFYx8tafK+uUhyHNawp5iPKvj+gyKN+E7ABG1/v
MybASpmoqnCyye6khFwxfL/lr/7KS6/V3gRtn0OSwuNRQE4T8QsjXyy6sA9Z5WTKhanUTH8b/Wwq
Tjf4DME45Oq3PsE7CJGymxd4TM5CCE3SR6gb8OvtLA5kir6tFUqAEzBoQjfhgHjdT0u7+yCn1GoY
HtR/0aoQKoYwFTTEfJiUAZshixUybYBA3n8ltlGHEWPIL8HRANaldX5KYjV8977dbCwRlKA9ES6m
sBeILPxdsGyTaiMFy83dAoCd0fEXaqjnpYu13k16VnFnyHud3OCPgqJIMg6qDPDmCe0qWjhqV6t4
Ldc95zMoDpGFrOUd6t8cJyWBW/6Mr5/gdmlnvJu/3Jc62go8gsRGs77pmIl3CvXbtIk0PPDU8wZZ
dhj1YGDvJ3NiJA4T8T6BSeotrYsLFAA5CnsUqfl2xgCCosPcdexLya7tnRZ2mAea5QWyn4AUvAg7
RYdmk3ZQhxdEqYTl5Zunl4cGiyV5L8W+zwN2zS4+zLd68bMt1FEWELchOwrhu8jgBWzc1BlAavns
AhszLnc3GrgS3s9tZV9lwzMYl88Qm1P3YNrLhLNM85Fl+d3miM3JWmlVtQ1ON8PTJRfCBqpCNPeo
WmHbdX1fEBVyYoCPsfqhvRftjHt5cdK0uM6x5AxP22b0wtiN8FbsneST29MUqcb1pvgEyGyb2D10
7iRGCx9BSAVjU/li4gxPcyE6njOhryhCXQOQA6WZ4vAX51KdHqfyz34YwJOdBMgdGRsucd5lKEdh
vzDvZc5W+znAE1ZjJn5jdbiWBMNFDhABZOLFQcv0sbV87aRKo712d3J/V+SDkSNnpXuxg7pHoC1H
+r5hAozIEvO13OEz49kgwLjmyqVD4ZgCrxC6iCCwI8HnsJEf19vcmmiOkp5fSsjPHtiAAbxaebId
k30awFX0a9FLRMpeHQSLOOSraifRRtPskQTW92LNTqINVI+I0aQHkWiAtMCoFxiTkxKmktpMkKxD
rs6BSoI1kgkqzumGyr1qCGIBivT5x9O35LLvpfGH3r51aljSITc4JjcdHIGBu9kD/zdf9UX9GbrW
L9I/yUIRXkhcANT7TM4DOY8YvlbH2i4aRZT6gVBVNBr0+kJrFEjnYFK5QUoNmAcMmoEGwYxOETRS
cRxlFvErj5F3G7QwP3bKaT9LGKeENcOFIRBVjZkTJxKhU6J2QSAJ6sS3rJ/3qIRzyX5ClYSQazi8
CYfPo5jLFdzLyoA6W+tvX8+/z7iucVgfcyB/ZSP3FyiFqxMEjrCBujTBWVL+bXcr0bciUuAXhKnc
8WrptjRoiCxde/pkdNWXmnAVyFoGlxMZmMhv0v1VcZsSC/GtHb7ZgRkZ1yfk/cMrBZSNmmku8Hwi
0KeW4mSSmDn98luq6F6bR6Zyuu9izvlliAsatBB+i6I9psNhTtadtLGwqUteOWRZLkSNFT+M4yVi
PcSYfAYSdg/Fq+5AUFkJmu1yu/E+JOVThuvEOGaIkFvCTfBI0rwRhfkF8wswB4pEHspo2iiZF9+B
XuLjwWg0/QAzySzx4wtkmv4LKZNoPjRad7cOeEbVt/r0fCgpfcfS9TS3UqD6Mr2TEeOVHgulE38p
9wWWkYmDFi68yZOT60emMzl1VnJ1mAlBsAQaIZjqdiyWCwFmuAK2vYJzuN+13nKxRBS6L4i0Yfc6
hyzLgxjrtCX1sbtik2VD55zdy2IglocISafhjzzZOMMw92CiIU/8SOrCof4WPO3OP6LOxd+x8TXj
yHsK+4a/2Sc8BN8j3j+cTFClSuc/7Vd36RMme3mNpZc7udRgifxFU4eEq5V8C0S3gL+Riry+VtAC
6kO+x3UBWb0d+t34Z2YXfunuzGnpYXiMb3jdflovY9bgpH321LHrqxOmUxzzudOeqgsARkEKBFxZ
GF212J5tPUDr4QinSGI+ecnd1FX+kIyEvrb5Jm0JyZvBuPFC62eIw8CpftabQnTGz9Mfhjr5c5Mc
xhiQXMI1uGfz4ZZza7BfmG50LN9UjA+YqRCJeXTDyXbUOKAjx8obQVw+18/kPL+a/CEHQqcolLjK
x4r0pV1tW2fjx7oj+En/Ja5xSR3Ijuj//j06+mTTYSh52ahMf6nf9uDnqCLAUtmF2Zbod/gguOTY
/6IWYWdfVA/BYePkXv8FBjIG2yVHrE9W1ae57nsDN8BO8seJMjip9DGJeyl+9PbGc6e+DehHvPya
nUmAz1j7KI3GT//SvNPcHPlMPKQllGhaFn/9QtG05yN8Vy/oRi07ta0DIiAEnqPd7a3KATsgax5t
Fc5+ZBO2/A9QfBqDat8eCR9CA2scikv+BuQdHSncwevwwmDSaUfFa/7C8MbECzUv00V+dXgDbEYH
Lz9GF45bp3FiW72QAXxJCSt+mX+TH/EVowCTxPf4i4MJF+UzXhLv4BWbjZN6sk3NoY11a/6ssxcg
ybA71K7k9e58BH75zs5UuPlUJB/r15EfaY/KjfhMJzpT0HNJ/dQFxnKnOw/3X+2nXV8g1R/X9jsS
dxqv5P9lUtplOa+38ptcd0xvaPlBDT5MG5Ucy8dv9F54AzVJymfyytvEd4ZfWHv4ELWP4aJSisoX
Kx7TAyhJuG98VHz78SC/C74QWg/9NB5m/pvfVy86MfWzGG0p4S93fHRnPjSv8eNbfpIcOtmC9Eqe
n6Psx1N82DAEIrW4ZZ/tqfOPwpl3MboiTLgs/xuT2lN76k+8JSO/WLhDzKOyi/5Er9Hrm6hbeHqe
Y3KUX3OPT4iQl/YXhwUP4MbIyy2u2WgeItZmglMcXg39mWL2ADtZ5F3Wu8lMShqJc+BJPk4y7Psm
qbPSbv6Kv1hn6/X5bSLiljGX/rOa50Vy2EHN1p0Edk4unDLlWiOaQrMgfgKTKxEHQ/SmxCEHVlae
UTz9WZFv4CcnfaHGy+tMcC0NiZ5YkOAkceCTIgDcxzTPj8UQF7ONXUp4R6yF3FA7oJ4qr9UdrQrK
bvViAifxKNXkGa40+rwBIOErWnp76XxMHEtmU2JofMbv+CpgWWcpGJIbtLBBLwBXNOUccohQFaNh
yB1XkRhUvzjbB45OJBtvrPvsrpsVJIQSGS/ag4gb3PWm/GatCOSreCOawni6ZkolnBkydRB7I+lQ
dFEGmn9Pijo7eVfSnidg5lwaHBBK9t5LOxKXsQXkZGxQHHsjb9GzDvkB1ZFd+SPCj5foH/ZYBLdI
jI7IYz2cgR7ZJR4W98N6kt/Et+JvfZu/uEuP67V8h1mgb21+3vUvxa+GeTt+mn2eTWpQeGCrpGY4
dOtq9XEIi4cYDB/zcIsPPelet+SRhPqtOubo7XqhJnkAIM9MH/WslJ4szfdhHD+UvNbtJIWeTFvh
3sSUeaUctp/DnSQ0zrfukR8QSHGkLXsIdM4xUfFMVJrIVTekxIeBEc9Xfra/lmEnbhPOp6dM4FmG
Hj1gwTm9iLVBC9fe9hzPww9jMlBFH1A8ccZoRKSF8V0GHA9vQnRGY5ZZuB9eBkxttvmJL9VFK3db
PiQKx7GdpUDGO+s8fER/1tXGDfJMP0Fjt7HB+sWjCSu8/hhs1/34jSTnz/pvCUcg9RccI80Z7/7L
JlGKSiPuHnQazVjyCv/LlUpRXtwEAgr8X8Lz3ltv+EjCVpMJhDHJlJk+6dqCSpdfeC+/Dk878Y71
qv+Kjn2AHQKTplff1ZBILH9toz3OyJP8O/mSQ4nR9/xeHcV35N0/sWri4+YxKvXtnoKI/EfYeezI
jq7Z9VUadyxC9EZQaxARZDAY3qWbEGnpvefTa7E0uhKgnhQKdepkhiF/fmbvtWEgEig94N6Y5pHx
TMSX7I/gNSQJ2q+oelZN8EGYfvdlCAhHx3dY6Elw8quKlVqTEAT6NDPhWOqN5ASR+MqUKpGebfVR
me9NQSwkJ8A6lohptpGkDtwwtF38DuAqyL23fKGMenJtPdZ2RHDqd26t8AzFE8NYKCmetsw0TnGF
LRs5Nvo4yKKeET4Bo7NoUyLk/OeOcxbOOy4gc8NyO0GFGBLptmbtwvUq7gesPtoSQgxb2bQZoPUE
QAIxzA+MF6HrSuK+pI5Qoczt0WuMrMpSdmJTFpYnbudWeKsYchZFbrmxtIfHBErV4lEiNdZnjd0D
o6+ibKxSRq1B+1CECm4q1Ku+NHilpr1SBQ3FBW9Uz8VhrCm31Ikn5Lofvaq74I8jQ7HFX/wjLki0
9VWVQT+Fdf41ITijkptmfThRtkGVwPJzwYOJiAj+NyFPVyP7YPtRT3dReQTqI++3I297xiUmusUy
QqS+tjMCY21GOpi0dBxi8SHQ91KJWVa78UFjallmCeVLlICnvKM7KYOtgD2Insga7+N8YizkF5dm
PtJkaYBTtHUf80ltC45NYo/gXHOBLw9+ZgBsukvfTagjs1dr8PrcIYoChXyfnNrBFnVaplVznmHi
FOvGciY0G/ONq6Tc0AT2pIpyfHHmf+On8ZVDqTtYKnT1kGQHIdzh7+4jF2UhEyPFOKjMk7ojq08B
fyhTAS13GlyWFc8N24etuaTH2v7a+qlei9eQjDJ1E/gbOAisafWGLec50GgM+x3Dvo7LQuC44NyQ
XVF2ZWh0nUode6YF0mEbaEd4YJjjvJRMa2D1i85jQ17lRZWfgfUQrXeTymnykgiFyAoC74qJadi/
K8qrEp86PKl5caBFZYVL+W4J7ow5TTtN3d4aj754kEjsWjb1MLOcRnWf3Tkgv2bAMX9FtAlBamKq
B2tWPzBvhemosgPUsIEwhwD9gquNY3mXaReWWX9ds6uaY656fbpLFXTiW6Ljqkdj4kE8W8p7XF0E
fT/m2xGgXWbnIASTY4JHjlx0EIIs/r6hAsSY9V4jLHlcgkydjTufbBKDQzvM/ZWHVvhTK3cWvrAi
5acWXyLzWvWsHVwt+Rr7hxExlLx07cmkBA5+iNgwugehMWzH6bMT1QV13Sd7kf0+6X1UrjREE+nP
h0o+CRlrSVfhID4FP2g/l2Z5owYbk3kgfCxrPCvCISofTX5OIJA0N5JtlhRvZs8BrK9/vJ3xhT0i
lydu0hWm97L0fGiC3MdOMEIQ20PMaov9KFwqoDHEC+6Yp87oF1jQwRpi6kdsPMbW1/bIONc4qucM
x5352wTYc1/k4igAC0Lflm3B4Ro5+INtQsCKdNBEZtCbgWAbyFNelLvNhAjPabQ9rb4mQ6doqFxI
yzkEp4bskmQ5sbD7c4zRpFHTFevKqcozXw/Bfb2xRzHbmmTJ7/XZUWenPpn9kok28Qhw4MJt6mP4
K13E5BhHpy5/6aKd2T51EGhcroXHx03gjjkefP2aPtPeRsNjniqcS0taG4zdJfWPlIXM8Rkv2eNR
eOeuGfqXNv+kc6ghnYGeWlJXV+2R3fkJrkKFcX3ck9f+l5QrYo1KHc4NolXClrhokvJcfprmDn6Q
+TbssjuAmdPEScyJ9aYfCxto4IrmbgWw4USUXKj/w5Nm0Pgz3cdnQ6dabAwiH9blduR0BZ8cOD3l
G40r965i42QzGOpCaxtsI4FkbJdoZRKkoKsl2GlGdjUlx6zRC0clbqaZyMUC6oHZeN08JlREiEgY
rfKMz4dV5WqbkW+Ws5fC8IZwzlPoXCl80fzC3oW7Ll9EIWRIaA3xZh6Un/SoV4JgSwVcTUU8tZzG
pOo1NkOBFMeCchvrt7m8dmhUBbpJOnWSDGEdoQyZ3ZwZgvYdyVdcPxUd14rRH4Ohml4WiTAePdKr
gVKvWVci5qFyZPi0cBHCdf9Wk5Akr2WfspDbkinUsMjSKXUZD6eIQ1UnUzErob+xoW9l0TGrTpa1
RbrN9JG6WyDvl5scrOcW+KhagC7zVBAxDMnrLX48lq+Ziyhi+gM8iLAByYIhXaQJx9Ji3TM/F+zA
eaYvQ57oQN5TqeA9Hqx7WQOu7hQQi/zFOcDIYUPZFzPaQ+VGxQid25UWYqxGIZwFcA88/6rIuECp
aOrvqd8w2BZcZg++6rCwQk7LP3kfVM/U7M2nnm1Ujw3jybj3b7x1Vl45nEzydNE4o7I9GD/KO7Ix
uLErkroHdS09w2tyj4/KjthZ1Nkc7/RRNLo4YleY0fPhKpYIis6c7o1Bas6JZrsetyG0ByguIGYu
g2Szs1BRkPr7Cim2tZEuyj8ed9qvkvkkKvNV8BaRFKbudXPlIyiiN2Ly8oH+aNjNT/krucvcRdvq
TDamwAlHeOqSCap+8RQ8jqfikt6EPy6zapfQzuPY47JoXW54fsKMIG10rAJd0prYYUt2CGM2CqZR
4CE3Y3CfXpMcmf2644H0SkHOA8RNWG/dilcNdjSD2cLj3S57PNB2PcvExXpvDCjqfhXCuelOeXHF
8hh3ZSSZoAz9NQNZ9Z/yHpEmT0oh3vNLhPd6sFGd5x6Mf5qidnWPP2gLhB28ZvWr/V3CiD8wMdo4
Gu885JWX/jp+UtlP5IT+EQF6g30qmRtu5wK7MKQhZgD8LuZKKEicpt0LAZggmKp2jpsZ5mOyGXqH
l55/8POv7S8ZRRxCvMvo1YdORN4CqtdqF80u7edgsFM/TGyqqTxiLNXMUvhH+ZZ/a3fxmn9TYzJ6
W9rbPyyDDL2pVBpP24Xbhk3f8pPDYRd2C7UgfvJRDXgQgOxZG+GHGwwhkESk7RqlLAcJBSw6c/p3
2qDl4oIVAe4ArZS/MQz4jEyL+XZcvYLla8eUM/wXmpifbB8ehmvyIn3H2NWvXNho2DUN0YMdGNBI
VtaqfDAx0yE9Q/ih/kIGyApkxQUPBjQuESH+UF1St/KCWEDTLLP93kBeJmKZJOYlTLk/4t8BKvRV
mQ6FFdUa0yoWBRy/Ii4vjtafihEezxoTTi5FDdjBh4lHnuZ0G71qEOEQi57lkiH9CYu10tkS1xV5
irwYlE3f4kcd3Lg1+RjNY/Ain+YLP8XGjmVPu/SU3sJby6BwcsoNKZFIuIkvImoAbBbMx3VSb4Cd
YS5Jb7mX/1qoAVbaUw03RkgPf+LpWWoLMzPkiYjmE14T3co3o0wd7duydrMnHnugKettbZJkufK/
lusIwiZ1KPoR/K8h8jRPac9SfBrHrXAZ7vEevhHgteKtExyM7sYfSao1tM5fbkUutEJYj0fOjGza
Y5LgyRBWF9z/lkwurBtBACFBkiuG67Yb9mP4S7neuKzflQjZqT0YTsJsT8A0ceQIVMtveUHKrbDn
MQRQvsP6OjtlgLFFuLD4XjTRUIexKfMkrra5yqoFl8+18/eMBPzWYX8lk0pHtpm5rQwmynivgS05
CLcsto05VNE1mcXI7K2/sNjS9oHXWZmvBZtFJAhtuk2LfEPQD9lvtMszaS01xkwkQTsN/gFyE568
KTgtUMV7gYkMSV/JD0FIRByTAcIlrDIGydxJdnvjJYLPzj0FrqtzEmWXdb9SQ+HMuHRL8ErPAt3n
d20lLh5xU73T4H+HTPx4sKkrZtJ6vquGlzqhPFjrphOgflV3LenUHGPAXHubOzwlSwrqyTuTBh1l
VoQxFzHMwS88/oSfHfDckukubBn68bCr1dcmfNf99R/yThULiuVQfvrmo5hvpr+fQObHWxWlUucU
uhfo3tSQcrc34n2VHVX9mBQ75gx87aPMZ7or2rXfO2mw8zvcfyvivCsAby/wj9FTCrFH3JWRb+Ah
gHAHaws0FaEUqxJmC6IEZIZ2ADTEpsApRDJlxZ1KfsGBMpVC1EpW+UvxPj/nfz4Mti6w2SaoKsLy
iBpBLvC0DgFVMLtG6sJOf0llTwTKPeTLB1k8xJa9XKMwxJEPwWnsgY6sZ+Nk/JKzR7ORFJ7RuWi3
K+ry7GYpJ7+sV5ucSz49ljS17XkgQCDZ+yYmStcAvoKIu7QDBbGZQ/+HuoT2GQgD8uGRQdQVy1Jd
4TZkBrBB4C6jq6MQgYKibywGA+2KSp6R0A9GPJYDjeFE/h6PKldLNCOBddNtOHkhytfRawmvptWD
TLGkUW5UoGeJ7Stu27uWgPxnF/dHzL9S9G3yyPEzdslYj22+PsYDZrEJCwdLbqVuuUh4wPCDWNUM
PQvLFefD0G7Ju2UfVQS2yfaB1hPoBEyYwmXWzcJprvF97VhlcH6CZ6Gy7GRYOwiMXnVhA91Pmrfp
vPUtxyhuMoonbhBgGgKTp81o2R2Q4OREZ4fmC72XCqkdELyw5zrnsxdHZBSQZ66ER8poT+N9ib+g
QH6OFO5cC1sSDQssAtKGwq+PnkJwk2o6En4yLS7UFdp4/Bo7NDuFimvCU2hEu5NBl4gyHHwnlRWg
/2zL/JwVOzfgUn/Awv6nHaP+0VkLgUuQaVO27G5TDno+sXgb9Q43e32kFJEmryk9Omua3hQlTLLn
89cZ64UhXvqrBqBcP2b6uZyu0KkJPG/M1VAyOTi0sBwLt9HokQ6R+Uh7kN2HgMpmqSnsiFuMVnnO
D2V0KUyHJ26FAwvCncA1XxzlyWVi1ocse7wWnkX+zEjciPYxQo7Am0mAaDcNR4j5SKxHLHOpXouO
/vy1Ejjh9yJwQB8AS7ufDE/QL8JEQsKa0B+58JL0WGO8ZElgwJ+9ZLSeEXyvBSkNUHfDh2hdeIyH
2iZOT/n0UKA39vFfJYg/PrdAG6CO6RjHjSJXAx8E9yXjM+s6wImYMMDJzpC/yfpRDYD/mQdtvIog
EUIe5rYobmZEit8JHnh7jph+mnF3lQukm6ZKGK1ux9wlqYumiVW9yryfiSScfcnV/5lJISMYhk0+
Odht0R2oyDcm2wrsKd+zEfUlT4gPjF8okyZnKvaYgNLOU7AMUQY3dswsR3drmPkNCRCIpLA7EAO/
5epCnMTHz/ZZxqVsuDGT+YxPAMgek+oDlJw5tEOCzNFt0PeYG9wGSfGHBaTL91aC+GSNWIKpe9gB
9pbvlkiOn01apxDZMgQg/KBwfgK7+FMw/wEYYnuqLn9XXOyBVD02Wzcjd34K4mNo1HI2Nc0+1y66
ii5lbWDnTzmqdopJOALznZqu+DQWx4C0jzram0y9peJIqFf7znespkcD7oldgAqM7TJwKayYQvNF
lTFjmC3rTcCslC4b5d3YsYAJj9UrG1C3fXI4ZKxz7f4p0mCOIzOTFTU46weUI8MIFHrGR1ag4hwb
jHxtqbbbeQ4+lDrw8i3DQpIQ+YWI9ama/NPgZud7hraLtSVny7ymQmdaWj1kx3T6k7ofnyNyIs64
ZxjQewa7jj0ZUS00JIzH5PC9iZzmi8eVRTrKdBA2SCmsR5AdU8yawD42vX7JEAKxQfwA40EP8dp+
qMi0VyTedjYjMHC63y0LBWb1HyPYII9XYekr+FMOrQck5dKVwcdxV0HocPAZwikVe/SXjko7wg9Q
iYNgiLvCWL7lcWbCsV3MLzxzitZbVgfCZeLiQLCG9sScN1LqVdhh642BiV7EGQdP4jK3zlCzpV3x
LukI4uqfXoLMGD629ETVUEYYETfWb5pvaihXiavUTstMZEDK+PQ72+KL4YMjWarzlizVBHxeLlC9
UV8WE87aWj3NqJ99xBfWr04a1yqbKm+e1b3WF3uwBYcmEL79uEXf0diaZDh+0f8gwC13qh59RLH1
8hMpHAtnWSUO8tn1L1Z3pArAnk+6EntbEy4IaOqCBXd0nsk3wGjTS/sKwIGxyNLo8rIIdxUFHVnz
JGd4MmE20GkKl2eZrCGD/Jzjn2pGArY16MS0e60G63F85Akl60nlOEnW9Wmihhe3snwyarLQLyQ8
EabEa4ZLTl0pEU1CkNzMzoMD2dFBGvANZU8LqX6FkP8QGPRX0MMZd1EThKtlUIMAT91Y3Q41oih9
giTpfeiP7UXodgqTi2w10eMqO94wxgWp3+XsNULKU6YcpEQhV92CbkeCyo4hWRcCkxUn0neJxuDp
qIH6QkcgcEcvbQSF3yICxUi6UAd2qukQwDy4neGJ049fuFWATf+aWgcZek+zrdmjRm4feRyNIbCn
2mPlOjBlPg9QW3DN8XGNS3wEgxwiV3AUwkJy5ZDYkNZri5NYPkzG+PnLZHlSvcfRUAQu9tMKZPFh
/q0Vp2MTKgsbIzpGwzI7rsfHLMoHICTk0oKlpyyg1rHL6NREj6G6m/1LBJIdhVRaHJh9ydmuVS8D
AFRBP6DXEKLvSiU4isnpQYFjix9LvDXpI82/IqRyjFJ3lNYlC3RUNNa1al9biB7DpSdBYfbKeq2x
vvRPif8UGbJijsDj/13U9tC9mnJ0S8zhKNXt6yiAQqwDRtQ0jyFe8pgP/ycVy3DD8A3WCYkRipsR
ciNIe1xcHGsCYNd1x3po3GQ+DDvNJst83DZ3nrqE/s3WLcw+R5gYWMNp3loi8Hi5ZNUQrjIfRBWn
6y6rXHF+YcfTj8cQ+BN6nmyvLrl1DGnZ5Bmr5B69USXJoa1rNidJ0iD8WMj3QA0YuZzjWKOzgxs9
5xrkrHuQZC86oVmpeC/ncYAxn70LEVLYSjVdxYIgo6U44GkFm/w1yEKqRr/mQFAEqsMQ7VhREz2g
0tIIKgqRmsUj11L2VpoHXHBxyciR03R0pupN1Cc26W76Qu/1jcpz6i5W4I3b+hT9FAJCF7unmwJZ
uDdQ0GhU1ogvajJQvBpEpZioqxjx3Fj+dOO9giiJFpY8tNS2kCDgSYXR3gT2YpEiLcHYh5krakSn
vFsI35csO2OeNi0oGdblKOh4wEoOnhAkviiFcwKeKAEEF1EWUTPyI05esRNS4MPm1rOzhjSUzZY7
j89KfRFLgZveNSAg9bccgUNSLvhWT2DcjNQMdVL7okFkyaPNDAOcuzzQb5F/LqoHGd2G5BXJIY2O
JiwNYuHrYkvel8W2j0c/al6M2AKvlLmysDVGu5zJktvJDznaRv5NyHYVD/DhW22WrHdc13Su/c9o
XCPqU42IoPlWax8V/evoLZiFYKUfkp3+z0fQbCxGpQqoP5rudImgKG9jfExYlx2aw5ghU3IT+Y85
jgaX1YdKvx+xF3ADssROD9q0mgDn8sKiLZxyrqq8QxhIah+JirVd6qdpuLRgcdK9huDKTv9MxQ6Q
q9LwJ8IHjMDoNWZACgo6gz7PrpQiJLarilQmuoMuuoTtiSwPq95rylktkBwp06NvxbukDPq2irjH
JolglWh+0Tu2hK1nmdm5AjNM8QiWmxkCoW9oltGk1W4OZvQ9Pl4Z/jB2WkB5yYkpzXxnWxXJa0Nn
02k3Frh6JGt4+NwsO5fma7swebZd7aUWpDtbjDaSBTiLQEiGRfQLHo/WKYUVsWJz0wDL0JFurpSr
5g276T6hJku3ge+0H81P8APyeIB2FzLQOOBk9DuGtmwVmMx8pLAsTNfCvltsBVBWhIJs2FFtA3gz
SI70J0Ovkml1xALoWMWPvueg/GwDj5VqRPnKyv+LW40AN5YtNJxYjfNDpLg8CKX+GnEhdXR8qxGl
IHpjC772Oi+JGTtxECHJosJl6BgxY2e2VFKGbZTiiCErR/33zTSVE8hYcnkYtjl0Szosh5+qtgMM
PsgnwXdh+CXaWjnFo8fWFAc80/cMOyX4jfZuAeTStzJPgxmV3VXHQ6NL26idXyaVBIUBfIlMhHGC
VT/QSjglFvqroYU9J5v0d/qcriZ5YFuVAjk36/wpVZTzktiCYEN0zxyTYe5xnG1WSAxuindrXpsY
IMZNPLladShK2mmiaLBf7EVrqzcun/t0b9ELWuQnbaf08BlUZw1X1bSvcPGlCF1tMlwiBuHlxcq3
AztSpEg885C28RQMMfQxG3lXkre0PQ3yvdWpdJYMhk7dcJdxZ+iM7kt6nmMLO4hrWiNdHHEv7pLr
/NWYNgk72TEZr5wxeLtJvYFa2bBjnJcbAY2apO4jE0AAYy4vkSnL10q5xCy2+O9gfQDhROWYeCaa
DhNTFWNkHN9rjhpvRBhjuFpxCeSDSVy3iN6Ynfeav0bEQp5fSJHMFdIGvLm5KOEja7yEXCogP+cx
25LqKLCy0TnTtpK8K6m056NvgiTzetwdGop+u5CXIBjOZ+0pIPPic86hc9JRLqs4QXEVFKQGo08Q
uoYZIyJUMdEoWLaldSZdqtkJqxO7TphDEDzjXZSw2L8XmdP9GEj5cOr1lNMbCbmtf2xB8fknZckY
3/nj3gwBZmAEWXPqGjSh8cFvqByPou8R9aiJXgH1Ai5Uf6x4muQYEU6kCJGqBhKpNLxZwyDPN7ex
iBvo3ok8Fb9DMFMN6H+vNBgcMihwZJZFmZPjoWcxxMWDLgThieTW5b6EFTs7bOOyi4XkmEl+4yo8
ybieuUYkxSkS7V1vaTz6CDp27y9AWtPyAgmP9uibkd2E/MjxGVasYVfYwwemlxMR6642bfsPCSAl
YeepTcCijX+c/TCLCp7uFHgQK6mJAD4K07YluhEtDjIPkEUR6tA101YSg4C7NxakTahJHHnylIIV
77iRs4uZatK2CliMxD0Ww15oTnkgIrMyoAzNCztUlYJvq4JCG/o41zQ6JF3GPV3zkcblUKy72ud7
B/Q4N+KfUUxOnFoIBXv9T0mE3KtHFaUYbpWCDGynLk+tXL4CycQX0WgYCSl4onZqYNs2v+XQz2zQ
4F0n/SQ4kdwCZmr2tcwo1Gfmw97X0zWCMl4KxLk6xxTy8xZ7AdJm3rEs4TXhziv0gwJtgb0Z154+
49UuRdsim29CCVGqXF8g+ouK6ZEwi+1xwHA5N7gL2kxIaL6lQ5jNwyWaTExy7d7qCU9OxV+TyCWA
YFF0o2qKCW6WtZdEuWTFR90+WTeZmN0eBVkIWnjM6+9OflEH9o3VsfKPxmQT/0HKJ1GlMEg0/ZEo
d8GClM0oW9wbBLI0G4lRJYd5exPoiOTyXdRvw3AvsD1S/Q3dbrBuZfnCfSLrXJ3b5KAGN1li4LcY
JzpMOjjV4684gj7MLTYJHt+9qt/0nAWZ/6kW7Cl3ofJQQcs1CkNNdzCflrYf5x1hVG0OwPSFUF25
AzKxVxlSjIYQ7VmQ0ISENBjV8BaXW5M4lb8yJvp87VPVWdJDaQ49Dqz8p4DlF+Bu9i2b+TMDjHUd
aMjpZI+jE6HT70iCVWQGX21pWfztAZOAr36qJasRPwMob0JxpMEcmNlnNVC/js41yOSGyd8XPS9B
WPBq5OBnEMAuTsriGqUZjcik0BP+ehzGCPmokxIL1bQswiEhgUEQSpMlMd2nHO6N+aPIgOyjRiTM
mKmH/gFKc6pd2aCKTmZL20zDfSRtgXxkKyqZpuhfWsAhVKZIUkKL+EcZm/9XYz2pWOZTLz5KBBSi
/xdR5EvDjxzbYbZTwtchvojWi0SYa0NkWXjhC06bm2BdtBqXyKms75zu5IkVodcA8kHf2FXdQl6n
x9Ur+g7PNHig9vsa2V7Ats58Fyh9wO/IgxNXJl2DRlaYRThfJKPg2PfQX1quecq/XysX+L0ijCBh
sU6wHjUgs5zE4snAup0oSK8xYpbhWsuQoUXCGnWQXCybyvaSYRoaP2pAGZz9PVYM8EVvA4ZfPsIo
gJQ0XJt4myinKPwO/YvJg0UqfioBM8dJUByezVH4E2knBT3tUPC/P7r6g6DcUvySl8wXhV24AFsT
FYRufvXU7xNWaydHZ5yLj4oVVda+M8SoyodWOfLAVzi3APXsRLvkylPkto3CP6xUhZnVKzb0UZG/
hlLbubXJNjAM2YILgFf86dXXhGPQjMBXm/P7/NdWL2WMlIjTtMTyoMnvFYhYCdyR8I3TgAWnT15E
vRf0x2Qw6d/AbdOhOIbiM5P0y1gnnK3H5n2YTn15mstfmiKFewA6ApMZFt1htu2GbVvyGHTi+DH0
j2rucUv8pTkhJfE+r/cy0kCr+bSyUw5pQD0OFAV1Rvi7sfLZRmKpLgmG5jCNj63mSdFDviT5rVRa
t+PnLsnx/fwFj9LSu5UmferdWYFbYyBweAvlT0t2k8HLm0MHzK/eQ1YIUUqxs+ikvcnfT6uRCJKW
dQzEvnRelcZ7hpgIIqcKk35gYfH0k+hJHOMoRHedaFntkSW3UTpK2b2RGT1/Rv4zQV7WBm85uz6Q
YO0j5HtAmjJ/5KcAMWDsEp09n5JHiel44BeqB9RHC1s7w8BT7yRP6p7cDnxuMnBlqDlT8Ak/yuhu
teKN0R1VR1mSwrrOT6zedPPZQ1xCbZyVFA/MUZ0F5mTdsuSLegvBLpVLy8kZJ/e0+E78KIQYnHpG
PpCIJkAZVriTWfWycuZ6hOtoSpcwv8/SMQv2NNIZEDiF3Ui6jOTY/0y+vG65H/1mL2iXjiqLg3QU
7lK5T1FujyzaEJjicyyPIZppvTyq0VMdKEJWkuZpJH4hqVfcNN+Z0Rf5pmp2IJVdW9C2u3FNv5Nm
W/knGo5p85pr5xxvvMYevNmL8LFnsD9vk4SappNZ93c9KAAfWB3xF8pfiay9g9HIVyQrN+E3CGy8
1eJ+pUMCjM2HwZc9DF4wQOicEM3wHM3fs/hDh4ydMFlm83OIadP710m5ybmjVXsNmZt2kTuMzPFW
iM6mfNdybHWV02Tv47RrqXra7qmYr2n3qYtOEgGbfvKUi5pqJxECUfpMjPr6lpnbIh0WQ26JClQK
xbUJQLPybUum4hFDk8QNtBfRxIo2Z7rV5OBBzFy6h4p1SySQcKLANyTnlidEKM56sUL1+i7VI4dY
jltMbncBLizKUzyXkdi+tbozBHuqdwV8bnZPos9UuY7jp5weEsxhBn3zAN4UJEwmX+gUpemjmEAn
O9oH51ZdfHcRS37gwhDL1INY7lrjoutHodYYol55lqCzCF2rfiYonCSOHV+8xfWzx1igpo86BHi2
UVI3UA8pxfghaFhQIobIN1wLTADrcl3LD7aAhfKtCtcpvNRfleEELIHg5LPN2xKIWGgbkCStDuXu
TZoRq6sSJuVXa/qSqntSg+EavjXjPRlQwDjMCDvLzeVj1D5Uf5kyFPGtDY6zvi8BzYlbnfUaa3qe
luWLAYJQy15Vf5f1e6U6dIDsy98h/Zjmk1G9JA103q8894x5S9FlpAw3QCxAu4FR+NexnO5SZmJo
G+iHOxY+utvhDQwd8iMN4xSzSzfHCyccOWzIfpW/IDt03NMJ5w4ie7Q8LDXLYB3zMgr0ERSOdGFE
hh9atOWIumVPVm2CF33fBfZP6GuymGJpk/3qQ5PPhBuaMOn1S6l8omi0co9b38h/Qyh8/qXNEEu4
VfThw55JY/7tMG8r3wu/kpK0RFmkKGoiWxWOck39RSx4+NnX341BfWW89dkmq4+RetD8u6/+tNmf
gVU+fhXNZ4xOt6a+Xlh7u4BBNWlcmaflOniBqw/pHIswYwgB1UZ34D0wexKaQ4FxNMVIUM1IlZnJ
D5ns1oWlO50OnlPoIxSY8uGfS3nI2LylVDMBAl+jvtCzhOJxHLtVqiHw0P0btP203DMebugoBE8i
z45BmY7mRahJFPbfWWDP9XMojoO/bSsY6ihFCEKiwCE+BG7GfEiSs7DJsy9JvYvZFXlpzNOTEBKL
LxlU9t8Arya8Mmk2mwq65UU/jDKHkJfG176BQq998QiJquOr1TD06ULaeVP2qZPgmrPVmzy0qrLp
NgeevogyTWp4rQ7gl/51xHAO5c4s32V8esQ42FayuH9cvzhL41MHr9g0W2V8r+ctq9VGezbCg7F5
QVXLKVFvpOmsCZgMwp4F9VXEuKv8BuqaPxykk4gcL9/wZqpgL4IShnPbM4qHf4Iy364GCGGXeiBF
DD8kIS9MUmoSAjkl/umRx+IlnWFMvRUwHItLtpObN866lTW7hnUyEA0FCOKl01w5XMb6cA+07x4f
2WCSlrke9U00eKpyKZRTyBoUtVvcQd0W4b6t1WqJHRWwdAqXNH0lTdBExuJfAiB2sbHpCzSwHmLT
XLh0EZIB+B+KN2ROLLk0iNYnL7LWBSAae8SjogkvPFwtJ7gWv+tdf2liw0vObLVb8BGYnxEFM68b
TkV4AjJqxXiObxgAy+SlL3kAa6cUc1009wyR38vuPC0rIZZK7S4TSSOFHrnLA2RuEFzxWdtcamkN
NXst5g+1svXxovpXaqRceZPZi+mnHlDEH98NH2gqe71yjRkJ/s7T+1xzm3VUmvlRxlOH9yf0goSN
5iHjLCMVJdE+yuRSmehDQH9QdUfeOHvxzPT3OonfPcEH7lSRsolucRmgyZabGuv2ms2HCaU9sUY4
7Nu1SnYUbS6vNSnx68JUOnDhM8DpMSQRMDXbY88KY5VWNzmjhHypq07GqfHG3EVCAMqXMHzS54bK
O/s/ppsm07RqzVsSNIe/XRi3CVPFW6MCNdnO5DFFxCLYK9C7UUsiGAtxYCP/+o///r/+5/f4P4Lf
4lKkU1Dk/5F3GXOTvG3+81+q/K//KP/Pf979/Oe/NF2TDdVSVN1QVVGVVEPhz78/b1Ee8H9L/800
WlMZ64nktsQpTXAB6+kPz4mJbColDIe8QZB9DkySJMcsL4FuqyeYtyuG/hKBySoyhQs7qDl0Ve3c
kOaQv5XTtvkH1CFG5x7Zu7hWctiR/8Url7V/e+WmZCqiaMqAzkVVt1TZ0P/9lfuDNiSGz74/CasK
vN6SHK51V0tbGCm9wNoBYYkfBrDkeu3gC/Dc5FlS3kQiKgql9r8GS2HRMMx0/bUlIEUy2FyJ7c3g
DXZxfe4T07i0uooyD/z8xlQCa9v0/vn//w3Ixr+/Dz52nW5DUjVFEjVD183/632YJKCUGdFJdYij
WywhekUqOhg5zPrLYGAiChrkBHJaqNeKab9YD5dOyZqjJRvCqTJ9izqv/KqSUTiFpqOxgjikenSP
TXPyrCagUFXECrdJP6D5sFxTGoS7oef+SZpytgFha/wXX41m/b9vSbYsRVZkQ9MNRVf//S0NDJX8
QrdgXevIbTpFv9WZ3iMMVqN94Kfiqxio20EZu3vV/G/qzmw5bmPd0q/S4Xu4M4FMABnR+1yQLJLF
oThq8g2CkiiMiXl++v5Q8j7HlBVy78t2OByWKFIoIJHD/6/1LfLFynhYD2HSPdRLW7ymUwOcIEAI
avNDIk68Waq7//lPmRdQetPsXRMUT37Rm5vjf9ZB+jfJY9nBfixmNd5FcJjOun6K2WEQc9dUNeXB
AJn7OAIInWyK8aebu8uq7sjgtP19K1CGK5xtZ2s1wIPoMxx8Aa027SzF+zpg/IwKaRO1M/ajQ32d
eZvMXVI7LpJ4JnSGXwZlJSjkFVdmLGjGWEjuFjfM8VeFJvvsOHj+95v3tzu+z18qPn0aJ/0Pv/yv
58ry7//Zvue//8zb7/iv2/RLW3XVt/6Xf+ritTq82Nfuxz/05ifzt/95dWcv/cubX+zKnhrZw/Da
Lo+v3VD0/56Htj/5//rF//V6/CnPS/36r98IWiz77afFnJ5/+/NL27zlbkPqv+e57ef/+cXtA/zr
tz9S+/nl8/j6t295fen6f/3meb8LP/RUYDxhmEMEkx50AL7i6t9dL1DCaCOZEkPBpFNWbZ/86zdH
6t99YXxjXGVcP9ABL2pXDcevue7vylVShFpovixc77d/f/g/J+HvT+3nk7Kr385tvDOBNIEwMgiN
L1zmurcvUBOWISRymp9pRSTF5Rhlc4bWoXRFSExILKokvB+iCepF7E+6f6mmrtnUzBlJPNJxUixI
q5kxdkxeaFdOSF7VPSgRbwV6PyH/dFnyEgdjriQwhcotrfgWVxpyxlhbNNbunOQDWWA+WIdmCQkv
DAo5i33dcxYds1xGX7Tp4ROgg2B37LSOqk9zmRDjOLcu+p3IhDNYX6eic1D3iZuiZhmLhswLC5Fr
ihY2kWls0L/0CW22s9WJAA2GShlS6KbcUqJImgma+wDr1a1L0ON1qFv/UowW/loaZmBylJtT8M3t
RGwEtHsCsvRY46dpw4jeqZM4if5onKm1Z6Ody2BXLyNqtoaOuNhxHRJnVJEtAilg7KbvhrwHaJHk
a4nVru257Z70yEzEepJWhuzaWefXlSNBtOLVJB+qo0IXh/VX0yf6sVEeXui0nV2xD5vKtfeuENN8
Z5xK0zHIl5l5fJzAgjjj0qBYc9aurB+sn4voum56UInebDRlv2Csx30WZlpwHslndllBA2BBiYby
Z9w1lEnWOjLsnZrQdQWVpHmgEzRnFOCiGX+jn4Cia0xjOE60qoeJkeGhcqYU26hi2poRAXjK6wfO
9KKgUnFiC1y9d/MYmHWnvVHpZ83TAtiXR+4y7zo9jDUVmCCdqf6tlu2fF83IKpqm6HZUKav6Ioid
JPzMAzflk2hcAQm1GgUAYIXwoL2ePeXMZ1NcFkTL+b3XcCDLG/7yXda0HRTdQmwdPnr68W5s/WOx
MjLDadsECErDmEo3AWSA2/dLxmp348RwhP6wHlKq6ayPVp08O40Cnuv1Nk8OshYiRVLgGUtSYZq6
tbouhVvF8PYCxJprVQzQYSjTdu57O4Vd9dFH6/N1lrFHi2xOW4fSiz+4BICIboXf54nMgyTRrMOw
b/yoIY9ZJpJ9+zLUXfO0pitg+RGSx/Q8qlgMbJ+ioSGL3MeXJqKc7M8kx8BQKgXI0g/zqfs41l7w
1QrtFQzEaRxbwMx206uFEXpA0bEBuV0W1huAQprX2K3XtN43DPrmqm/sRMPW85SmRLgoncxkBdqO
pIJptLgIamesP3kU/+N93PGpgetOwr8fc9+C/kFU0bqfirprw88MmP6b6ipMiYSQ9cBSavaE+2VI
a/djpkj0uOq8aQx2U+nSpOiFJ/vmxM9bApjjuZ2dxzxp0S3ZuQm7xzWvNn7KutBinaMeN5EojNNf
qFTzvp7WboxKS8/BSjtvLvvlOnW8DoRq2UuDBXUa0l3QhpBqiiCO26/xJCuW77lMSm/XBjr+qMqo
f+lVx3HCqfrw3Zp6UEuNSu10GbXRY7+u4O+CELLTlE9pClxRGRrybR4L8nBErYlEq/tmXCkB2xYN
b26bnDRc0NDIYLOojB+IL0NRmkmb0qbIqmyYmfpSWDQiWNP3QZsS7I7aC8rHvLQTUaxe44nWPwl8
3Q/7rg56cwndN4m+JatDHXIyEqx/aWdqHk5atwAo5rWgiViUlg3Q2HodoH+1ArMJ2Qr2J//5NuGu
fi1pG7++9rcv9f8HS7z0frnEn6Wv5Zh+zav2NXv56zp//L7v67z0xO/GFYHPGSH0DKvHv9d56SoW
c61CxRmCRVZwePhznffC332+7LEtkEYo17Bf/3OZZ9/ApM2eIdAeCyN7gf9klfe2Rfx/jl4MQC7N
cHUcuozvaiHeLvI6l368Ok58PytChnSboTCJAk6RFX6K2DOXcdXduqz5AGspt9YQdwQqFrcoaESM
fYpFm6rkrPtDzjQIt6GmJ9HfLVNI09Usd3yq9KrtHXa7BV/v5/ibU/fDbZImZ147P9qo9i8rs8G2
gxo3EVkEtXcWUqq8EuN9ZILkos/lTHT6am8T7/CXHdlPTp7HPcwPHz8UrlKB0KQ4CrmdTP9y8mzr
xA9M38b3wkXiN3CuBP7GMdsfIv98IXEHU41ckeoleSoxj6LPLOfubFn6liCq8MpDrc1qexdPATUL
2NMXrpPO39+cN/vrv56P5XaKfHuV7MRcnhD/MlzcHx5S31RJr4ICPkyVIlOwGuqYyYOTVk4ZEpT0
na5Ity3iBWgtPRxhUKHQNv62isQBYr6++AatEgdIsrkaP7v69U1UbzeK2xhi4LiGk6PY/mcb4X+9
iUk6d03sdtX9LMnVK5Co7oJ5+izFsdHLSTB0ovgsRx1ZcXPu/H68NpFUiHeRMrD1xtq1hbxZeoGL
SwejSM/HrOpu1rqO6Slu+sfyVXWkNSZ2/uYXdj5jSIPCzJBjGBB6bWaaayfaadF/Vn0XInYQ+rqs
8hp11wx9I7WSnGeBQlIHM5k6MandS8DeU410vQwW8m7VOJLzuNyZFRVx7IXffn2X5Nvz6PEuGSFD
NxC+Mprt+9u7ZCOvY5kui/uyHeUhiJKXoMP143rbcdAD2ZK7eILStiB3rs48enlB9d74FVzQvCgJ
FgQZMVBw94McLTZ8ENigMM1D33mM2Zhf/vpy3e1y3o4514RBwCGHeWsrz7y93E60mReYDjGMBeDH
m3M2IRntB6qR67KkKNlJKhH4We3SedepOhlMxPYs+iYLWV0O4bupdsIPc19crwGzSwZTw/fpnc7b
PfZH80F5iJV+fdHqbRmDe+wJDk6+5kjsu544jtS/vM5rFpha91V6H3jlB8fSakzHLHzoPPXa+k38
bPEpF6sTXuO/ko+CmvRzX7fPXluUlPbMJ+3Yfnf8lpDf2tHuri+biLCxyjTkLJft+4R1/WXqsWws
wXNR1+kF0aI3zjKB9NAJkkCerQdeNV6r6nbbSEZrx/kiYMS1K+wxlnY89eAc2jqzz11a7pyhuxGN
vzw0ZGoMc7hlguNW7oBxh8gEAEXm7T/cp+O09ubhelL5HidP1w/DwA9/eGO1k+l0HvrwrqlFtZ/l
LA+4QnadWQXe+zg4l3LkEZdTtbeZOx7i2v9QiUVfuw334dcPTW4j6e3FcB1u6EltQtAgPy5B1rVO
t+iou4vrEZUDcou4btf9IAj/I7I11VF0VW/XuWQurlMnfp/69PRDSfpO4ARf/vPL2e4KC6LLCsu6
/Hbg94G0bMv1dLe4JS+hcW4jB5Bo5xSc0WQKpa+G5UTyp3s6RgySMuZxOXbcyP8t7VcHU9WvL8nd
HscPd4g5VqkQJf+2I9iG/V+GddTMYYx2Y75zp+WxHkR1iOH5Ay8rqCI5Kmkuws4hvYXER68dgxtT
9SRTbSM/4zzY5w3r7GqQoej4OpiIkumQJFLv3Q58RY22IuyzGcXEKuDHYo/99eX/ZLSxU/E19VE2
LjzrHwoJlhHFVrcSd8E2AShYqM4WYpZP4H27CJZZAZBSRjMGvXwm+y0EkNx3uygdn399JT+Ua7f5
gSqz9qiQuGEo3R/HvaT4FVaqV3d5S1qHVuN8GvuuwkY9Zoe8zoPLtANlwvlgvbbQk1UyWorrkXNR
+xpjgpruclgJfTYd4gWHhpPhcQznMN8nFhtYncx7J1sPjkMImYsj6tJLM3VfkPT66w8i/z7RMTQ9
n8O/T21GHr/+lxGBvNMkU+Oqu6D3CYNITbFb+/zr6szMX2a2sO/Gy2Wp2ifPe24avz3E2AkD3WJC
Xkr7rvSQ10yx3rBrkdy7IbK4X1+i+7dNi+dtt3mrKnOh7HHfDlrKNrm/yBR3QQWWM8LmYnvTE6ym
D2Vu1RXF70DiwaXylRKSWRMWVZe38VLctfX6qW3VQgc73S0AsoAvEDA1agIlmrWqb5KYzaUl2+f4
sqkUl50q8I67OUL+mJberz/KT16/N59Evv0kQ9gQpjIlIE+s/zFO0itpsn/YHXg/vVuMT3aiklX3
x5HJZJZx4CQcyTVTgRIq9ndqItGlQOt9RqmrPR8VLq81aSB/xsRKZ6/H3zVOg+++JFcuTiCCbEdX
IqxwlYgYo0CUA7yagKBKCzQeeHFsPSKiDOBuOZHBWwf1y/bi4lkRh0ZluCOytj1n03Q5x+Zj73n3
UlTOTRNEkIss3njreP/wUsqf3V7eRcGSxLJNUfTt7e0ybzWjn6Fhd73+XSbMk0ylwIJLh3SkpnEi
RC/O28DDshq3n+M6Cg69P+GJNgtwigAEM4UE9Q8tEe9vu1rGLwc2l4OYz7btx72Eo/vZLcNR3ZVB
eNNMtfeur5Bj+pmrr+vwYal999qzFADS0Kexl0M156yFvgxkjnJq76QelHMVDxhqOL8f9z5evn4u
/AFzdkc2aV7jKwtlWezCUZ7U22tAEJp7KmSkUSRj+jluSrNgas9UCyWOXgr7Dh/nRhXE5n2GUb3p
7f2vB/t2wv1xseGsqqRH9fkne4NVUwDUbifv3GJuz9OlhpsgJrqMJF14I2WBwZLF1q0TQAhaPUFM
e0QtowEAozG/gV8efINOcgK54bndnYlo8VNYw6AMiGxwpXstFQJ+N43gTEUkwboFeJNtPc3gv9eI
Xm9kWX853rGsxQ0bOOXBb7IHXzvYjhM//Ift0M+WBc6+oeL4S2mdz/52BK7hKoMo5yPb+n02Aik0
RuDgDhLYqGsFLdaBpTVGlUdjd/4jHcIvq0OgCQdaipmJd5tmwZfUCeC6Vgl5K9O7olXhjkIcfrlt
IzUKRItdJXdiaV5SGZ8PdR1e/8Nz2+bTHzYJtAEV+ye6AjzBbYb5y5JQ1GZVTiPdu+Oo4Wkp0uEc
ez1nU7yL40VsfJ9qL1t4hVGUtftWPEbRjMf70VH5ct+3oAFFG0mwd36wLztrz5yx6s6lJx/HAYG6
HboMN2Oa3TAlvvg92H4vIU8nc/vLJc4A5YycQ4okA1LCqf7Xn+/v5ydvW+sol3j0WfmYP0wTehae
25SFvCPq9iLO1unaL0AMOdb9IscwhBQEvLte7PeRqsF2in6T+PDOzOPYXVVk11YReq8eRcE8IE0u
2Gk9oLTS//Aofrbh2TqOnIeVx8btx6Pe6NcUYs3EpdaTvpa9Ku7dHLTprLrieqBJAB2B2JbCmqfF
8ShCizg9YFttmtT/p2vZbsuPwyIIldSci2hR/3g4N4McipaEYDZfKCvkPOxnATlbYuiLrLkNZvjl
yfbyxQqie+62oCBSX+2WDuGQWHH8tPksqRSSS5JVAFWsmi/kIIp/utCfzTvUQ33jbToA42/z8V/G
r6F+FDtIR+9i/2NSQ70QblqfL1pAi2zDh+M1sn4CJRymD2uZv2+zwTwMnYupzg4PSfPPG9e/LwFU
2CTFvG3YGal/eKWCoR0Cb3ZX8GrdiOfAy1FWQd1uBUo6ClwojhIfY1ZpLIZuxSFKWHk4VhGkU+iT
tFmx0KypS0ozDf9fvxDh37cMXJ1yOaGzDVToD97esGCSdR+UStxZqvw7OzUOGEVRfxpH6Dm0Fjwy
3REvajP4BJJXX3qqaaf0y+KdDbFCFV10Pccu3ivktIgRSrOzmOcnr9T4KmbvTOOAOM8iwqHC/IPn
yBoRpJCHFD1U1c5Evcx3jQc4VrWIYL1umi5jjZqxWgQLVIfu6fh/8YzOevRc/O50WfB5twj/8i8J
pZfzxJbVNWfLywBR8bnK21vpY8//fthL3Htnwp7r8A9+UTRBU0uJUuXgiNnpn6MJXtboOe2eo0GO
GD3xpTicgGKJJ/U41TVyyu/TJHugi0lKdW3rT+FaJDdj6T1XElXeWGNfa0uBoF5tnt+4gP1dE//l
NCBDnXTdxyPRNEslX2SaBnhLvYtFOIgttyJGmGDDyxy0ezIiCzIN6tNu0379+jHTh/3Jg+Yh815I
3mHP/7H8V5Rjk8fD9OfMvtZzciB1UwUUH3TzR6exhw9BXYPd81k/+8XDdW4pHOTwlme787MC42KD
YSmLg0Ps6Y8qYlEftoOqoD8Ibwa4gOfBC/XmebNmBx4QBlp886T802bxsfBdpUokT6FBaAD79G5N
zStN7AYvCVJ9r4RZQI+YQMZBVrQemhdHQRN0OX0SXVezl7kfHH03tIqCQmTtfkEJex33SEbzBgUx
BEUnjXfBBJlEmrCgvDlufdFRXkSOnc4d03FIy2OD8yYbbvOlweiegTNvtrpAEQDETVI0qHbGiuO0
fs9wyDM8hPUub8FQiZEY9jpsPqcU4PBck8jQBsXXpKDxHMQ+4TFl4V5M+YibP8jtad9Gr8dl1BUL
5tEkBvQQgIJK0wZpvvmsTXlfwKdJCyIe59zsSrQlh5IaQEvm0i1TEtE9NoY3hz7lTMc6v3A6Ev/K
obyPNfb3KoQh9/3i7cgLNjt85/KtnpwVPVP6pS/H6Rah6KsTOueI1sp3BYaf3ucndxng6GNRriho
59TaPzEoBU7dOSPXYJ5u/cDhVXWLr33U6HvVxB8CgaDUo99/f6xduAYn/CDMeO+qAZFiIp7teOhp
ln90o+H9NLRkG4zDa2jYkpZwXiZn+WLXLEZop74OgaFbTzF5t3Bv931D+ImvouWCnloNlsPJdqto
5/NQrPt67ohRXNsbS/hLXrGvDfNMHmRHQYVlE324Xfk9RDLDiNZmWNv6Xtuzspn7d5PIORduU+u4
9vIQgt6JF/sloH86VvS8FHTX43t4fNdFka640RwMeHV+MaGqOPV8HkwhOSxsI91BY8MPLtqdg3PD
5wB1aArXJZ5tfvFDAtTKuEZMzSw39nN64RfRw9LCyxqLFqxHi8u3yjvAosbVO7ieRTsFl8GAHs6L
4/BCIXpe2czX3cNA1VGQWx32UtzabYsxNyOe2ALxUTilikBacVrOUl97d9QXHZIFGYUYAq5cAa26
7ingDAKGVSvt+0avBGeoqNp7GwvEEOEyFMAnVgpRB8Qb4BuOetmAfK8ogWzS5+rMzRxx0ZtmOt22
od4KMUEXI86EXs4fvPvQkEonJPaiPk8+ezbTj3PfJXunKgpobZp+sdLXuha31B0ocokt4aTIcxB0
isgYCU4W8oUXnNqt/GkENcqAmIuWdYTkhF5fp4XYM0rlqWkIl3PIBd1JLT6UmaIH3+PyPI7CWi0T
NIrkixtxKXmZj6e1ibITKkLice2zRy+ZDx4FoovVl+Ys2raVcTSikQ57UpayfjnU2KzpKMjDSL44
k8izK9XXuSMYcPLX58ZgETL7cUUf4BjG+Paxko6AjD5WxGA0M+0ApKlm+JBTAKF9Sm3TYJu+yvtL
AtLS83j2PwZtRtgbtG4QzMVdFDu3xx2j4q/DUOeBtl7NdZkDGI5XuT8OtUwq4FeduE6jlch3rdRZ
mgkMnrIJ9rH9oxo+GjK24zAuQDxSEnNFi52gT/bVNvB1kUPPOdbJA+nNOFvHb2HTgE7y05umyq66
rPGwytPiOO4vxwR3qbVEl3a1nNlauu8TpqbQGd4nvPcOOSOpMf1+1sB2C+Y9SgVDdJ6p/EL0zLpT
haRwa38cj3hWxPiTUuz5nT20Fn9yG7zLm6a+nScfvNwcRKdJDFTJ9R5yQQhW4TJWMPVtVdHjq7iu
9cF6qQOszQseGqHUQzeUH45fm0I9Mv+O9iZbEnHmW0Ke3Xy9zYb4esYWNWuUznWVku7APSjzvH2i
OU3Y4IS3x8t6cXa80nJwvB3ypFOzomCPRmDMx8lUdEQC9oW9Ov6pKCemtQyn2yDS0GqWQV8rt/4g
vEw/5Dkc5CminpdVr5Tiz6lR4tAvU5jKbps+rvCCjo+gEPFn6yOwrZFxHMwccdrdipbHWiaH9nYX
xglvQHTbhgLecS8vXUYS6T/+a91oUOMVxjINnFkE7Z+bwySRt3GV5/fl0J+XobII3Ln/JlkJoWwV
rQIr3x+H61R19zXMHVn1zUeNdBCld0BtcYXNZYmCF6Vf72Y73LqaiwhT5T8NOvJRJlPi5lwBDAcr
Y7aAPB1xmQmFCCKaXc7orqP3VG2B/Ij7KugMUYISZ1STALVq0FnxLN3lSjEjratYLrN+/lJVA/WH
zGJPRvtG7ZO3fzvgqAbcQ12o6Pw4FNf8RTZhe1MmiphxpKzxuly1aPnTMSe+Je6gdK1QQemrlvi3
8aTzpi4IXciinktBOzB3nlpj47NYdd2Za6fbVXXhg+PM12wrCBtvFYvnTItYj7I5rST8siphvCTc
ynudVbdloL91Vsur4yYpQjdy5izknaNfLe9m5z0ikJPj1MzLXcFb79qHgB/BtBEgdYof8iLxr5dK
qdsoYk9lp6y4clPgF+MIvlFhxiMimra34wAFy7FI1Bqp2tCZCk5NjlhDJ+eYOlEzg97d9csMHsOL
H4kp2EuI72QYqL0tm8ciRh6cNgxLHD6W1YOqePs5alsDsSC4STV0w1Gv7NiB043htiCKLtu73xhT
AQiVOcLxVV+NLXinPoKOkodYuzkOoSjV+1quEMA0HIPjcwky4HFx9YQeCXYWtTZWtH0jF8IzDZzr
DEqn76Fiq5sUy2/WTl/6JbhoPZHfoHF6WCuYa5TNl6ui4nUaJJxDEZL6fCsNHJbETi5AHfy61Amx
FI2nTYEX5Pvk5A4PZd3mNzOwoOOJDcXDkAF0HeyDsunLcZkXTQ0uaFbo8r8wF7iEN1fMH9sOj9PP
PvYFPKStZH989XxaZffOeojVAt7FnKqooNb0fRpi0dt+NfDbNSqpW61xRlCAYacu0unOKXEwtdP8
ejxoHF+9NUhwnHY12P2uIB9FeMPZNP3hJ5x2wuN/dOadyBpMviTVLhXp5XG2TNIx2LuteDDEHkYo
ylB95ftcjMVtGEORmmA/xkO1oPpHA+bPSCNUI3dUN4LLNczlYWnk18LgbHYm4EwlDzMd/IWhhCdh
E4jvfNPrc7YsZ2P9sjisrmECX4e9/zs0QjfhQLbMceFqUHzBWeMoUINNtj2JNQ0MPOaic9QVRMTS
MTp2ngVx1qkkGWQWs0TsMWVkvHoXQ7p1kLbXucg2ycZK9jrXtXfGuKdfQ5WzBsW1TVNSQVaIx7q5
LozCLq3sO2RTOH+ZQvFdzbC06hg6SjciKrLrwJoj8xtE0QRhT/NtGn/SHvhkfzEAojkHYrIZPrGf
/KJmVrtoa6JFBKoukdWXvXMXdclzHnb499GB3Od1cS9TCzC0rnG0wiSw7XDp5vHrqud63ylrd7P2
3bPc56WoQ9JRcos4LTILwBAzlFfHAbUmzELFOuZ4URsQlMtlj5LtEPc1GYlRc0aV9nIpkvFxigVP
aoIs3VT9owkvYe2ots4/pJlEjt/UUXiiJnrDqn60o2/BzEfpeRlhx43W/HPjfFglNuuIXvRhcngp
UifkABpeJgMw7NzE2ES2AGcPO3zdjdzFmA30cTGl/g8n3Q/O160/y17EBd/ocKrfVloRDz1TNod5
L5RfdQlUIh4aoHDujH9ovfKFVz6M/VMzCjhrdnqNGEMXCWLJk0qzuhtrvla0U8mU8/digtR2PLrR
JUQMCreSrjfouXg5G7X7xI4qPzW4uC7ZmQ9IXqnTI4lrd51czXkH2GqkgbKryyG6YMshLmthK3bc
WG+mXs+o/vKLop+qHRLCgHRx/A1rAKV/VSvstAEmJlKO5CJvO7hynmvustC8O/aFpFf0Z2Fmp6tj
7cFf013XtepeQPDNPMt3L5hdumbAxyzcp7VY/7B9ygZcVwRFdv7NdHs8cazpYzqgys+TOOPq3Is4
zuP9mC2vzpK8Foju9vkMYdDKgSdAeGeKARoEBHa8QLjfe1RhBjhu5FC6FTHIb7YjDh/CXSihcpc/
xZn7lMUwG7miw6Dm10AFzym9w6uebQwmT3NQhginzBPiGpP/h2bGKEp9DlGOt+Vx6srbNd5yX4fp
ssuGJD0gvMbBFb0KVQ/nnqgFaKHqvdQfW2LtciJJnRaSZeq5j0EUgy2L1vqdk75LxosytOmHxOvK
sykqi6ee9hqO/ubxuGvsaJ2dTMrcyG07EOdAT1bXIRZ3a0FomnaHPA/PmqbKv5/YEy+7132pDiJ5
SA10Xofa5q5WuT6hDwCcMR30WV8kn00YZhcQnsAdTIZubixdWItNDb9/SnaFktP+OHaCiNQItxo0
XjmiAhNFfOsYNaC+hfclcooRLi4xfxUU4BWvMknqvAl96X5k34pke2tsz2HwVYPq84t5fVzpdQVK
Vvcp46NV2B6/q0x0/pLO04THKc/3x+JDMA1kjSOnpqjDSLA2SE8XVZLknYTFgZuGBTEkUGrOH2hB
JaEj7pnQof20zjn7LY8DXYdX0yeVoEzy4kyGijpXApNwarhnfVqPV66tP7u6JVZQR19zpakNbiff
yYqnKks7ajZqS4yBl5mFA4XL+qqf5+AcY3x3aaMwuIiy9InEjBet9XIYOFed5EtXcgMoXB8f4DDp
PyQb1wd4SksYnTtO3+9TagaH4yOMO+LfFpAuAd6dvIzQpQYaanH+aQx1t6MithHhFa2KAb2zi+En
sXXA84EjxDETHNta3aihpBvYzO1dmh8aJ/xaZGH+5A7lJy0MsPGF1E6ak7fNgk9QpOYFNR+JpLL6
I9HF5eoTPR4v+XM4GYS+xFWhROUsQAAyN/Dg9P7300ZCVlg2EFqbtIt8ytoZuUJhSC3tXAol8n2l
us9VvsYPLqUMhGPRYbR22SkNR6osSMmKc5m+5Cq66iyRV3M+1lCmgLqOwv88KciTscvKEfXjO0ry
PK9xWolWJ96vx/JmdJLeNn4RkGeNHzKPm2XPx36K3b4BlBH1T8bSLTmfkpnksyKAsjZqcie6r2m4
CzrX/6qD4gUh9plSefGHEB+7dST4y/O/9qv/0mJAeKh8ol+DCAVy5qTnlpdqt9aAreO8+Ejp0+wr
1HHMKMVHFJf5JXP9gNWdQZa655UCVDzZAq5e1g9n1rEe8CpVnBvfTtfeor6/Tl3njOdzF18jbjbn
yQJ3GC2RJbs0ISNvfqihFHwFy+qdJNF5J5Mc65BSdxlqwhMrJm8vdMOphvPNsxDl1zXTBJxbc9MD
ySwtd1QlQ3C6NDMYnzBtqXT0r0sK8jyMFkF1qn9pNo1YH3Z7OrnNTZQih2omnMlZYrBrYrOYxrkg
HN0jeneuL4seNQAkHGIoivgumDIJiG4oboLUkLK6EAnUDcv8FXAcWybIY+7Ymstpci8iNvIFagc6
OtZllHxbi/p+yfS7tNFnKoEfGNmerGwkWo1HkqdP8G/jOp+5MawSlDROaihN7fI5sMTksEtw4upy
8QAR+Gl05UTRyLm5zM6oEJ90k3rs0Tfc9Rko2GL6OFSEx9Ashnbf9J/KHmhnFFgBmI5iq7uc64rk
A4TtBLzmeFwSEC8swvFuiLoGDhOHZws+bpHto+qwao0NKLWmKq5a7b7PiJFOFYCSyE53a+wSm9ym
7xrXvmutov4w5MsZKIqmpxg1eJxWCop9YExGgVEGnQUUsDZIzz3i7rtQET1U1agmJlBCAH+zki7d
inF3SIC+VbnpKAaqD4uGPG8lCGZU6ScaCdapQyn4bCk4NymHbMjCDU+L+Y9u5dWeeqKd1zW9dRLv
m6noFfpnYgarouBFA1zBZMrLBx1rfS5ncx9UzmvbNUDsZYcbPLbntpUQ+lnAzpyVXliLJBoTLl1/
RpoZ9dNMtfjUmV3ybZyUsRsjgqPamsaLvBpd86HARh3aGP6a5AyebkfXpWvOwwzq+JiEMBoXQUQw
x1fPf1U4GUBy4EH3yJaMCrpaoYEOlbBm1a5Eq8OmLAvl1dZNLzh0oSOAYVfl3mmdJB8QkV6Klr6J
w9RjBvgF1E5KhPcTpANtwC7N35oE4HA9RpCk+oCE9SW4Xhv1lNcwfeugJKY7oCMpHPjoFRUpRH32
YtTzPpntXRzu2yT5v+Sd13LcSJd1nwgTSJhE4pbl6SlSpKQbhFoGHgnvnv5fgGbmk0qiGNO3/42i
W9FdVXCJPOfsvTYqRZIoWiIAWq2QdIYzWQ++Q6IenuhAbZUennLlY4piVQybD1JB1MqIiLugzDs1
45KbPtjBJgOrpqsAAZqo2Omq4IXLo/dzPz3hHPo8e6MPQpBr3Bn9XcjGnmp1X3DrkLsEEKDyR6zF
JvkmbvrYNM731Ks/R6F4DPtmE7UwxSMz/pBMNBQSf3EUNRdawaCPbfHUo2i9aCSkrRzmmz+4H2Tr
1oCcLBs5dK2OKkrJrDGIJM4czuA7gK7wx7zivgpiMKAuzLvUzA6tZQTb6QM7iX5fYgc7NAtZO0gf
w5lInCma8C+zEywLdmX27Bk7qxWwR2I2pjtXBQOhe857PUJXS6ckZlLUfMuS5tSOxDabTftd9n1x
xNV0Y/gBZLhEX45SvzfJfdvOOQfltaAHLeCr7SQeVJ7eeTYulxHgbVOQQJ2ynx8txOH4+09BDGXQ
mKtpx9vrEDj8QEGD+FIb8ouIkv6SW+Gz01U38NuyUiQHj0ERNJzi4Pq9udG9vjShE6d0wQlQAKxG
CtIW2Xh32KDqNreJP8KvJW42tGS7bSVUxFm6Nfjt0CODvTmVkMNS2OsBb8cjE298YM4e5xAZWybB
0PEI7Dh3o48jjxYBMvLKKODV50FXHBP/0RgHSp8mIzN6ARag/oM5djIsfNImBTsnc9N6Q3zdR+6d
DNGeZARFy7wD5HGaveSfKrK++JlgMBeYh6aRXyCcfCPsKJNEQI156D9VGSBEy8184LkhbIAkzh4y
nO+TIDvZttLbQbsFwrMEtKcGwuqRHSOczr/qXH2Z0KHwO4tIHtkG91bcDvfwPQtNZ6/RsXVsm268
xal3kxgpBIpMs2DBDrvgXMB5zaFtBRXpehq216YMM8Cykf01GvvgVPkRO4QyuabOai4by3h0h9Z8
0harp04t62YmvUHalToaDgQQlGjqOiiGf0ZD57fC/FgF8ktrVOlNMwFvx/7viT4jJqqstj79LCg3
qC1KKn8c4Y+zNjPcS04E2MGNjoNT43LQ0BxshgteT+yWFw5k3eeudx+pCP0P0JJZ1h+FPc8Lki3I
FscEwROFUg/rH+WoQyCyjrn3vcL/8XeicL7J2XQv17+qA0KA4h5ya2iVLmAG/vCo2a/bMoCiqQJv
P/hVdZk5/qekARxHOxaqKU2RrRyZ7OELG2gYtQZV3EKn9gAU99OU0PIO6QtByNo7sG0Hj2yEtfMX
zwENbupkJhv9PxHetyembf6QvgszTZ7Zoo9NxTTsRsN/F7bTI+rK0+IVuOhDqYgJIiDeyL+HsqGB
FLKm+dO9O7fWe6XHz3WNJq0MS6aSFGRAzoYbw3oUAuAbZgnIVkvnfxVcNyZWJ5uSxaAxm3ZzRh0V
v9Rsqm2yOStbHYsYpEiVIktSTfuPiHGo1hgGVQ3rtk288cbhbU6PWdA+BSzLxDP3i/6Z3AQROlAR
hql+wMH44xtoNYLsROKpXAPVoXTnC7fhNm5SwDQJCbQaeBITDAC8Q3Nn1c0/nVv3l33egOSz0IG7
NslkRIGVtFYcVz+t2i/slEeZWUyZl6MYB+Obp4x6Z/Y+qW0Bq0dEpMcqk0IfZt/gLUQATI+CWBY8
MrWEnNEbdPUXJIkFt2KcrtqhmC/WGVnRRfpGofn8oUNjlIJftHycUKFf8Enxj35fGDMNntLxU8HE
auvT+gFo3kYM9TSZCT5YlyBT/bX0+diUtu6moULdpmRlHl3DIsXXaB6TlKB7/iE7VMI29hRcjOUZ
kHUz7r+OYRVNv05f1O2CDzUSdPOOXV0O/sAkX8PfY2ZnL5NtWZJGVdQvfpXTDxDpfed180ZW6Mik
arlvlhF83roE/Xa47l3l3w4+isG4qGtqU80+XXYpUXEctN0T5VdxT6DOhbODIfiBXXW2X6c1pUo/
NMj/LmzXdh8NbfAOb64cFbDvbB3zsijYwUuMv4duYk4+RHhu8mk/BFLf0TS6lG2orrI+JoB42cmQ
2Ln2PMNR9dsgIxE7zFV6C4YDmHAsg/1A/JktOkIbGpt5DHCVXEH1chrAk860NCqXkUVICQ99PUhK
uHP2jZr13hZeBQOHnBHK4GiPkkPfRF71pHhEpN1Fj2Is9sbgOdeePd1xRn2eYD/fiAi382in35wI
pFEbkgy0nrzQsyAedznEz8gJsQcuZy9K1V2RN/fmTClWxon93h3TI5ZhIt1M5zbaG8weeNFAjY0L
r/zI7D26wvV6GlxoBGNKN6N1hoFUm8YhvAcBgGPPpCHk4y4OJPVz9qOjW1boskzITdnwPBidzyyP
eni5d4pa39nl+G3qzfHagtLWJsGndbWZ50JBoK2QJRGEXAVE91UgSXXdCQwnATngUZPvfXiGzObz
G7MmEagN2weXEANs59GdGsFfJxX9DYIN4VL50C0/Ybl8n6RctsIIx8tyQo+1tgos9uMPrQh27H2X
BS+cM4vemU9IiENBy6NHEzzWRJR2mQO+mfhcpza9h2DxXPWSxgpMzsy8nmjn7NdR2ORp+0ok2cu4
uJxYBlxAwIwj66wpiZkEzrmKcmOiiaPBhCK8zAZFUrlXs1vvowCxStUQyKFidYqowQMPqeKITu8x
alGnF0N6gxo23NiRx4V1JQqCHDR+hopv17Se4mGe7cN6d9JKyI90vC7WoVRVmS+MLBqgNawMA3sD
GLskbK23Cc0eIjJovByAD1rM30YyVczxS2LoZ5nbH6So413VSuonryQlINmNQkGnWIbuntYMH4Kq
haEVi12YcfAU2YRoRTv2EPNnOysJDEJ240t4TZY31Yf1qJMcavb69VlRDEcvDD4ZBgK05QbpBIBP
AJWkGyfECDAyKD96GeqPcPYhKYXD4+SizJy6dzbVJhmdQwGFsPZ22Jb+aTmLV6U1c9mIPJE0qPv+
SVCbrWJALxY1fNv6ThdBRAIvMxDuU4m4y6b+T5jRONjJDKK92erKe6+vv64NLWfOJzBWerwIHQ3O
tTSDjanMbuMuWowK88PJtEEzAff16GNtgnCO9lYbMhdYlrEpsZc26lPR1O7Wqv2Y+KqKaz9X9d5b
RL+RPeV7N8+x27eaoTa3x2Jba1AOj+MVEcQkrvcLGZbG2tYRDHsFvWi6haM+Gj3JZBzOlduII0Pj
gUlCTrcIaz9LqmLDJ3wauVuOJ1DosfxwsJ6MvLwOXBJ4lp8exrSHdU/uAy4ovQN+gE6gxuhkuTFx
PtV73l/i0Q2ZmEdueHJplLKFmgh5IZGyXOY34Yz/r7fEMbH84ILUuXWQgBzhi6xHllEaq+tQJxbW
J4P2wraQBELz2GWnWBgjcWsF27xY/Xjd+yp5mSuLDTJtY3RaRX+J2ezaQqmwwXrRX+DNCPY0tUGT
MRYnAMIlR7yG3VY+poDzmNTaxJj4VQt7EZgUXaMrv1ELExA6VWSO95nj3CtNRoDSL105fxd2Q38j
l8OXvhi/tJ2bkkVlQ4/nEYb8hGYnrb6MMnUOPmOI+wSh7rVbMqIVZOuJYM/ClZ58GX+OKnQfBiiJ
pb3AnCPNrc2PCVeZsH6FN2i9LuwSF/fsJMGm8rrpshqUvIsbkJjrzdJbjvnQ8Hjg6aye6u4e5Z24
zYor2mTNHWq2eF/vAuojSAyeNq8zXpuBHwD3q/LuULsdLLaUoE3cFuoojTUFqufy81Y8dIiFv3CN
qMzUHByz0Lw10uqTTJuaqXdzwMF41CMxb6qpGS2Su2UFHjn1JOUc4snZe4HMFvah2qOYnPfIzAnN
HZh8Vpb44sGv3fK54Slj7reJ08Y75hHtODV9T0LCCcya/qsLCX3M4+l+KK1/QF3G11aDsKSoAvNa
ph07jVXKovPsHUI1jSwncRGZDPZ8nIEL3IrlD7tt5UX0LjRpxas0uhoSXhhhCPu9WxT2Y1CVH6eZ
8YFVz+ppprIVqkteGGLYu25EHAJcQO+QI1WPUT0S2OpT9jU8vUn0wRoImmhkTr28rM9jVZM7BLB0
6xmcoBaCbzFW0wEHNMlRlQswrZN4c2VzwmSwQ9msT8hGjmPLd+XodlZdRNJ8yQeCuqqOKUnGyOIE
hrBCM3Z0wU5sR9WInWejkwkhJGwyTY5ByIsFqplfXKgISrZFLBoYXOrU0gMpPLIXRQl4paz+EWAj
YiOLXCOzVLQ+5xiOpFPfGn3zvL6KrKDPNnOYyZNIpmMxj+oGyL1HihTA12dAUIw5guY0lC0z+WVP
K1r3RicivNA9/OhI90RCautzIdne2qOpL7t6uh3n/srRYCrX2xZhGENOO/5qxL16kEVHbmoEYlsG
6rM7FHd96CqGuPHLFNnjPSpU4gRIJdaQ4yaVoogKNmXXiFuai86Fx5aPSTtjKIrdXUIZXnrMiluO
fzOnMBjR8p4KA51DmrcWjyAXveEevPWr0r2qK1jeKqQhEuJv7TTpTbGrMfYV6YlxH7Ipw3vPzZoe
GEiGF70maA5glAszli1SlDfj1oyqlM2o/djahnmyOvLuJKjmwjAOsqVB0qdgfhHcfJmrALk/wJfc
K5ljVM/rDDaynWhTeg4hpjlm0aRojNMY8yqsEG1eSra7G7qm1JWrvAIUABQUDE9j9OhELpHw86Fo
QBg2DPqU8F9sszev1hdYXxAlWWuSlyf146vWzbSvk2tEQ5CH8wgIxaJSXq4sM3uUNUZ7FDNZSIZ1
KgLpXGUmYhAkQrfep7WA0+XWyHLnwNguWYoXFrDCIOBzgtxozAFZZDVl8zKl763nXmNMxiVCMQZ9
dhN5U37MNPxRoFRLcfJQ6T64kqHxSfhBjySq6N+7FrmnVecEx2oQVBulKcki42GJXQiR6wHkOhmv
KYB+aIMDJU0i8axqk6HeOhrasw+D6xBc1JIWrY1sL3OgQTirYf63VKSZS06AFNq/4+oBKpE8D4va
K1FGfJKYCRaVlLEPzf6lWaqvdZNcebN5tN0bG6MKYq3WQshh9/icHQKCMzpybLqAB5E/7xInlIQl
iUQVFF7Rv6srohkTUmTGomfeqOmYDc+tCOWxUdG081j+Bt2210NHJZdVLfjhKMj3Q5WFN9xCTks/
1uEdEozBiQnZcD2PSJV6xeLEAg1OLaE2cf1tQ0poZvjJZelb+FXZVToCxGwZIJQezMKhJnGSh9i0
NyyALbBA6KplBE8IamSUJF/TpAGn77TjHRKVMGUkpGX0JSxVttWUzZfRCHwxtc3LpGpo8pb1TTha
18CDltMQfAyEoDMygiyTffFZRuPX2epz3qzDZUaEmgrJw0Fccxt45srgJlynCj9K2LzXjUy3oJfy
Yw6oF0CNPjo8aj/s0yEya+oz+tUV0sHKGNBOhQqlB0JSkxxWzFW3NDZRRTj3Ra7Vu3Wv6Te4iyQz
XMddJDZR+RxmkXc1jpM+STUwZBPvAozaG7sfXJRvkWCXgRfVYgNxhK/fbVGnXK8KiGAkzGJdtQRi
sqMPo58wdeIHhhwWLiM1QVipYCBn08tJYx9cRPfIOweJMkZ5GhOZc8ySUxKz0x2DT4UNmjK2KFes
MoQ938wbohiHUPPczETGSCtL9rVV3lG7+nQ7RLqvNaF5nXuFCfpTUEXB9i1R+W+uEBw0nlKuErYL
+OPMnFm17Gwm3QpCdlAcpkkY3JkC7r9z2WeITduewk2ZNCQqQQVshaT3LqoDUafeQWU0nocgF2ii
L9yCJPcFtux4YfkiJ+ul6yPjXWvGAu8Y8cc2E7OETXpqv2EY+YNrCzeLMj3bXeGF54aRbqzp9JQp
sYHWTKxYQuSejHV5EwI7muGk028GtByhlg3KXt8Qa9CBdYqgo7ajc7SD0NpPLfxVuEIXp6OaGD15
RvC985K7AA7HZ8OQ5YVrjNHL1GuSPZLkDWm/WHxlv3pzYK9AhLE83xM4zRdn/E+Wl7j2h74LDPXD
slXYgd4CD6I2FaDmk8L3qZBReeJZmNEIgGAI6ta5SJ3yTYf57x58z1dCWr5p422zvDOHed80fVLm
oXG3VodG4dTPBYOhyYY5WRUFcGx/Kjbm2IKgT9kF5GKko0K5eqUIXSqGEcEpAfAbGSLVrutPWUx3
LJXjogxqN/1i0oE5oC4qzzmCr2se/34/23/8/a5jLsY3AfJxMRf9dCap1enztLNxV9okrLN+3gVl
RSClNZLAs2w46O1sI+TDdCFYPP3IAGu8uBEEBlBSMDzw7u7XkHCMsWicF7NmCwNh1y/Kl6Lrkn3h
vfh1X+8nqHEXXhTEO7+Z021QskoViSbWXoiCCOjUOIWa9MGeqfq2TlqqlkK9Aa35Hc1hKwBAlHEK
gKBy7TOSSJABYR48ctuYAFHzoTK+HQDJAtsrP657vfUiBlB1aByIUwoRa+fH5bhHLbQq7Qrmx7tu
mE+2hgVXEGAhUpSjQxF9k+7XtR4xW6V/cCJfxdisv+vX213xq01P2IoGre+cLTp0Mq2sVZZ9V0MJ
IGo+Jrwd2zw600eb2c1F0KKmdm3/EFrQ+5I8aXaDwcQsi5GOTfJ5FX5M/KenwmJO6S5Jbg5Gq1N4
WIu52kXh0yzaEhfe6w/PyFpWNiLnqsUW0x8RXLPhAQ6z1K+uRzwjNeeb3vff4ClcoQXXAMNRIco/
Z0hoh9F7lDNAaVjkN26MmGoq569WQgaG6mebyghbaEJEqfIJCTScAU78mBECq8GMyyo6mONAmwWU
F7pYr9qsm6BVzEqXl/TDFNFWxpyyYwbyxqP0+6LEb3fBI2BokRzB2d1lWxD3ycxw7vBsX5s6pslY
x9kmm8CgdNnSqumG/Dq16Vu0MXl/YeJtfKehUF9MhKEmfcQkzwPpDHlyJC6pnH1twNwNZWJG7ZLZ
7+bc+ViW1XekVeS01rgKCzzYe0z+RCQu/YLKwS+ml9i2wb9cN6F/P8g/mEnBalo4Il3Tdl04A7+u
FwvhYwiN2EL+3dJtmavuo8jScIeDqmXo6wRXYNWs8DJqLHUfLoZ78hw147sDGZvIK7u0vqxbQj4H
M34fJrApixyFc9Gp8Y1X9R9eEorrsCxqPDy2Z549NYbZCyYhuL/ijEc47ThlmOF6tBUK4mRSlpeG
w9vOqiZ4fxbDcN8tMjI7Tb1546T9bofklygXLKnHCwtd4a8nbbAqazb6DB+aQDwXjfH31m/sGwID
G9vcuplQ+NDm5mSTJFYzWroiDDCu8tO6/MtGgTfGMfSGLxiq6flLVJmYM7lbLdP3HXl2fnBk4fAo
WFV6j4ZvvsiMESqLMZ6PSO8JPFseNVF4WzT7DjvPgZhK7fB0ucx8p6gmdQ6LI/6+Jfe+A71QeQdI
biO8/DA+aFN9x7KOXYR9yBs7GPGHEypM0+WqLlgSaZ69tdjkadccGnm36P2R7RIghvzeL/G5rU+T
6qkMKhzXzJ39b5ppsChj4uKX1mrWdI968cpn2vy/70sUy7SHA2vZmNjnLxi83IaTj6l7tz6Mlldi
Z/HE93F2/I3d4ttwFqxJaQBEXZk3a48PeOKb25I/rKO8z12Tjarp2yyqv95xRi2A4TJ6ucvmZDrY
Bm/cxD6RyTkycgeHQYU27UvG1yPEx9O6RdXs5nwm5xuUct5O5RZgeuzEgLiN/pAEroUJv7xZOxVu
NfAS0d6N05D2+feH5Q+7U8UvpzSXAtyBkGfX1gYHyF5EyjvpVNaVVw0vWaF9UojNGhMQewwATYyi
ovxLMZoRcfSYc5rBooeASd9A0/BQDBFxcMu/zpPjQMDLiHniZj2m3YfcIiRdZ8GwayrxWPgUr0bS
mZeLt+2NA/nDNeDEuw73p8Vaeb61Kh07N0LbU3eRCaDcn4z+qWvku3X3VET5y6Ciu2gAReNM1oHx
g7dPTaZF+kYPGErWSvoHJ0n3R8LvHLKnceaNt8OVh7llGNPg3d9/8e+4PDZFIP2gJcFLWjRvv941
7agdWuide7eKJXsXbaST0i9qpniPpoTB9ixhVdOHcMv8br15YYHf5C59MWV39sY3p+TWidMTM850
9/dfZ/+O7gGrJlhFgTX78OPPOAZdV2o5Jw5B8YvcVgcMJFEP2Dsj4+v9iXpr9JDmSE9XWxifj1UR
HdfVIPCmZyaIA9HIdvRYSvFiofW5rOUD8tIBkWdnXDelO25MOuBmwI67hbbHV/0Y9zUQ2JrUnR4M
j1QJksNXA0zqt1/YyoLzTVNrUdzshtg7xILMD28R1f394P9ARlhIlw52ZkW5Q/3266XJ3AEEb9km
NK15P5gqfCpwWtIxsJxthOblEJnde1WH0ZWareC0Dj+y1PHvw+QNvgsL7e8vDsjWEhKUx+9hg/Hr
b0EFOzhzY0X3674qpDt+KnNYHpBUu7SAQ0WzubbpYaWzR+KEYJ+QlxE7ufhmLIm4s7DC9FLA5zMX
X2SCn2ZJ6/JNtLMPZVfFSD/GbVeZz1kph51EWAhzlz9mG6GcaPMlaJyQtLGN3xUOzVyv72diM3q1
mWKP2J9l6Kon1dFbRTaclvaTvYizG50RryInoGhYdrq4pzdP+mlkei2uOjoOJkOZkSXPSIFTYpmz
3PkZwuundS0pZPo5i8najWtB7JIWt1GYb+2qMzZ+QRhe2GXNJu2uPKE/dz3VXMcE4GLtopgOFquk
+uDLCQ9ujIp2BihBXnsuH8bBe6adgnwyuQvbMf9aONmdgRKXYqmhx1pcY5G0H8JC7Vclf9LitE0I
CwGEGzBDIelZD3N4nXvqXdj3bOG5cowxkCTnmJRPJX5STMIkqyOy++6aNYzGgELUj77GxeBe/9/v
UxCSi28aJJ1JPMKv9wZODhKHRu7TtQMrcv82dwh1zSLrqzJH1E0pkXm1mKbTOk9e1xDVNfWpRyzw
xm/5w4Lhs0clXALWAyvw2V419JnaMlKP78cwyi9EMcnd6t0vB/MSH1F/XH/CinL5ZuFPPFCwVps6
FSc/n59G2rnbumn3QYrnFCfO/EbB8DtD1UZ3aKF0lwuI7LcuRu82djHULgwkuq90gAgqbKyPdY5t
sSur+lmQ6hyNyOlziJCkM6MOj3jflkSZsFRJeA/K/idqsXDA8BaEb0Unryex8I3TuFJ8fi0//YXv
Y0EjgzZlq7OFdyKNsddDmN1H0rhGVqKvjeUPT0z3jSnRu/G4Va7mxzq1cRUh38DKUW0sp9eb2p+8
G4x+C9x82plZS2xNB7xx3SCtN/RaaAKQJw26B/1houh0J+KgvKyzXrx5cG5sLHoPLjDF1De32iol
3PzJvpATwHrCr59zP1dXXlN/9Qv7m+C9fjDtOt2V97J/tJGi7MpgDm8yaT2NNuXvUFJrOICdn6CR
sBVquDkmmpnkkcZA5ePaUScbRfVGILc+8cBnMenxsmufV+da6eBYNaoQcU6PeKBK3gvNMDLFYY38
uS5valcfPNsfTmzxxEYnWU8PsMWSVZbBFQ34b1AfokOdjKTKaFz8dSTrG3j5tzjtOQljq98tMbiA
YxOIlyX+4worhKtG+2Zo6G8ZgFrvO6Y+h8yYyv3MEr1dzIxj1h6L8r425Xip0Llvk6q4HjRy4CzB
sDj7xIx3A9FdTp5e1S1hh33Ug3jnKy6S0RMvaxO57FPnpiQnIC5IT/Wa5iTc6VPWoLIcF+pDXjYt
aYMp7eQYk6UYI5uoYJ8oHtI/E9rOU1Y9rMOOcbA/mlbHIJQM6ml+mU1g9TAfrtqgx3zKlnhk9n6i
q3VYzcYacc62YtQ4WHogAXqesJk7JqqlsGTqElyqOJRfrRg93PwWKdj6vXinoSiAzCqwhUtb9Nd1
Kxy0w+w60/dhZNAJt1PnyrSIJuyd65E5x2UbVWQCT84VwwiSxcLKRK1GmmXnyHAfa8lYuE4toOgX
bO2MR38ONkzE5kOMTIG8YWgZA9PFN57M38sgUGMmhaUF/Q1+wrID/al5J9usmjMjqYiVxJ0TVuV1
BcroahITakYBc9lFerepihg9AuplpzRxrvCWQpMKya5+b7mt/X6Ko/d//132sk/8ZcFgxAJ0SrGH
9C12CmcLRoQmNMuZCz+AOUSmppoLKyDPQDbGJbNsNF1+d2+k+mJ9nvq0ZuJpYZRc+iArrcjLyAtw
ypeMdWRvLqQVylTB+C1srtb/Ci1XfoSiFiEQWBBCgRfsupTxc5ZjBgydPcKKmHmtBUAjrt/J3oGR
IJEhBVm1b6H1IEqZVum6uJWzy34xoD0pADy9UQSINcjo53PhMD4ji4QyVbBd+m2z5DHnL91u6u7W
xtm6+S8n90g9vxndod+pavL3Rqs/dC2akQ1tL0WYJnOu1Sxf5CgvGi9+ICGrEg8tq64fy2cCSn80
4mZaqJeRH96tWzHT+aCdtj2ui2sUMKcVBA1Q+hH/PRQS1bTnjpctu+AtHpz8Rn8eAuNq3c72bsRw
zqvRWiuDbUsRjRhxEYG7iK8u2yC/ASF46BiZPbKVwwuZQKCc2gyZRlt4dxlFmFO0R9SsZH0NhAgW
c/hlIH/icbK855W6Mpmfhr69Rgvob3KXVFoet4+W7XyxXbx+oAv11kznnaXDbr8avxKvpRFikxZo
9uzV8s4taHzqLeEr+hTZ6qkOkSzayAc3pJygVVD2oSmGjV9eCsPaUACa79f7I/erYk/p/T5hzJ/2
vjjFsVOhf+MmWQcF0jFOFgOZm3WnN401Cpyuvvbo0qXlxLgx8h4YEmZHDoDE3S5mWFPdmB7K8aae
bBLd42+G9xTa9mWDkATOku09rNNi3eTMFp1d0YJqlYWXbt0qjfYejjhm/g1UTx9Zvz0OJEaVmyEc
7LumCcG0SURyaZ/u1cJ3WT+lssqWMXJd3a0HNQXsGsNiMHAkaPLXufv71qoeY2hlS4km0KWxH51L
TA/jZ7xN5S5sUdNYde5fAIPeILuPT6uswlHhopzKlHmrm4p3DZs3NLqIWUYS7B1w1oRsR4SbROIE
3RrQjXVvic45eHX7riMndq1TI1c+WZDFn/r4G4oNc69y6ZywiOKmKXiew+7acDTMvLG4K8A8AzjJ
rgu8bleF9VaD6LxEoQ/rkMID1U/CIfutY05aRjElojbvgm6Ijo0H9nROUTM2bkTQuIun2I6a21rA
KOQVNRxV1jg/tnf/nZ90/+MZP4tzOvvX/y/TncTy7nw93elUfI3PMh+W/+FH5oPv/ZdDODqvdcGa
uUTD/U/mg1SkN9jU/coBhcw/8gL/n8wH979c2M7S5HXDeJEktv/NfJD/BReVv1zGJjA5SH/6v2Q+
LLXLf5ZydNjO8qMoJ359zfpW3MsmG71d60YZPW8w7i+RJcc3xlO/liv/+fjlLf/TWzzxjHQaloSj
uimy8LLJEldcMPhvPvX1jAOpEIzRN61o0Sz8dOb/+w79OR/h1/3Df77xrEijuklVlwaEXjLMSeCV
muhhMSvzvXbGbOeN+dVr543L/POBNWxaQGgWchdNZY/DPp4pydFU609/P4zXTtzZ9ocgHbNM/KWq
E6VzI32DErg1CjEhHW6L8WB4+EIwulflG42y1w7orPFRKrMkZYkv7DPfGy9R7wUd72kc57u/H9Fy
R/3pTjtr26p4Hsy2s92dyiadvEcIZLdEmmKjcrc1BhuSHp3GzcbHv3+d+HW5/N8b4ZyEWHo5jS0Y
8rsuDNmTK4uY0hzZXj/5mfGx6+SYIPoZRuuim8h9tlL6+/hHwC3nbzQOXjni860ioIScqm9wd4Mi
0Niu9feon04VHJAtWMubvx/nK9dNLjfQT0+Y5mEd1NS6CJkb7wObBiTNtpm9MVB57RDOlodMJbFs
7NrdpXYcfzOJ8rvGDOhdMECT+sJpi2n/98N49XKdrRTaGNyyilwXEhumxWCUz+zgPUjsmBVm30JL
GHbhguAgfzIf3qdtv/37N792Ape//+kE1tmQlCVO8l2rjXne1aJOwm3pEsH5L7/gbKmwxlCoKUvk
Tpohmrc0TfOQ9zQ5j//yC87WClqOBla40jgUevLkPb7RmRxNxGtvzS9eWYzOm6INonUS4yjKbS8g
HjOOMNQZfZROFznD640xjBHstdl+Ywl/7YqcrRS+Th36IxPzJUMR8TrUoux3I3yX/vD3S/7KO2JN
Cf3pktuODhTicO9AowBMcSE1uXtzIbJxV+ItHN94eF77mrNSEVFjFdgLz6OEZvYEASNidtbWxBXr
6I3G9Wtfcfb0D+moxGC6PglDYPGxoETpFdYMXhapq9Lx312Q82Yj2fQlibOE8NaZM53AiJp3figA
Qv79crxyvdfMyZ8uh0a9S9LSDAXKq6zxwkxG56ME6b/7+8e/do6Wr/3p47seFTAzbAm1kcswkm+3
481K24KBRvkvz9DZM97FdjFlU4KljWw8xJ/TAu9sTCqTN87Rawdx9oynvuFiyV4uQVXjC6mijphv
8EtdewkYsKj+5bk62wV41mQ3eCvkISCG8sby5+q2mXz7Zurd7N9tCd2zpzuHu+tC9uPhcwhVgYMq
h/KhbmojRX47+wBNDQARD+RH2/Lfbdacpafz0x2AgcimC+x6h77mMh0idxK4ScYMPtLfb7FXXpPO
2ZM+4j+j4q29A8md2Pe11Ul3W/pdoC9AkMBbTDqnjt/4sldW4zXv6KejYRAfmsDn1MEFw+Htza4z
hmuopT1B8iFmpdvU7T3zWgmsNB//fnzLifrD3s053waMIa6ReQgOVCGRuNWobpsvCM2jcmfMtZYP
aWJlICKtLGqvzcQinnGCXew+/P3rX1kgzlMX6Aaw/U2xekH977aRk2FWlBAP//7pr209zueP7sJ2
razKP9gmBwNGNehbAI5JBr4Wc0v4UqLFyo/OrAr3dqSCI84dGW3yQaWAm994wF87xrMVhBEg3iBI
sJgWAiZucva/leM4VG8sUK/doWfrR1bbUpD06h0cOx4OIcneu1plxTtD6RlrTdC9Ube8dhhnC0gn
aqkSiFeH0JyTT4mqjHt8JOEby9Nrn362dlToyxLD8PyDmw0mHktBhjAmwnpq/t2ztXZ/f3q2GoRD
rjXW6tAi6rROjtda1nNV2g4OGCYl6PBmWYZfypwZ8RtX5pWVfQ1j/Okr7aHA2mPV8iBVkOOE9nwB
lwvs0Ld+Yml84/Z67VvONgpA1dKqkxQHUZhBQmLOvC3KEDWrKP/ltm1Ns/npQGTgm0VSjRCXO2wF
iBJ6cqRc740C4ZVLvyaz/PzpgtjCkRfEIbHoieJkS7bBpK1/d2Ot+Sc/fTpVlFYi5lGwGvRLZiRe
itCp37jCr/30s0dbyLKAkIA/J/aM+WHoafhv+9Bw3tqev/b5Z892lMDqt+tpPqB+8k+GCd2ResD5
l6fm7Im2y94t2//H2bk1x4mD3foXUQWSON3STeOzHTuJHd9QceJwEiAEAsGv36uz9/eVozFN7Z6r
KdeM1Dq8kpDW+yzk9SRDStiO1djNZrtKN+bl2uJLjZAOGrIEo49xdap+Tyd1QS19i6TWF2BPnnRg
JVblHXxQuEntbxwHVjZQUwpU2hakk2mPwRblD9sqLBBXgLHiTABlvGTdLhz4RlUrYWe6nDUpCLyL
Y00JNMvv+LytYJc9VKJJhgkIq9P718rwEyO06eiPTQkYREIR4I/h0Jaxw4DpO1368QjzydZPjK1/
aLD4TYs3JUiw7mIE4Cu4eTeTwJU8ZekLdCcqAqF7Y7KtDc2xHz/EIfQvPA2WUkEl41p4doRAP1vI
RYVHo33aSvCkNN9o2Fq3Hf/+oSrs+GlVOXRIQM9OnR2AO/3Oz3WV70933NrQG1HvpllfWQvun+CP
AJqf57ForFt+HTZVs7FbrTXBCHxc3Fqjo8rhAPPSqX9KHaQv3gjV8PfzmmCEPih6Y5eNRMc6Q74w
B8XL90UY8RSY4dM1rLXAiH4XvB6IwpCB0XHgbmivCMhTodoofeXQ81fw/WGIqSgZSUuw5UVj/cjw
7heNfXgvejx5C7c8b3X/q4T5UEklFmlZvff/msBIRyD28LaasNJBjhnc0HwqkIDGGOQOOyLH0vvz
O8gIbiCJBZjIKL1bemQXivkB9ME7FVSwEPCgbz5rkP8qnj/0EBKR4SVCbNzhMPIOTxmAcJi1nNn9
x477UDhwFRzaCRQe9EEd490cLO7JyzfsjFfWI1M6oQfcePG5wk8n8oKF8kkP8HeBH/phFOy5hyZz
o4/WKiL/NqPOBWlaaqsYLxXJ1Nt3ZdU9uLp8yymFYXu9cVu8tt3+TSz40F39IgfR5pOKM+Ti0VTf
BBW4DLzbeZV1kUkblBL2BeoXZOqyM5tmxLgNNQadc2uItZpxfiiToERWRK+Ln6xynpBQft4J0T5+
vH5oWteHusQhXcWlF+aw5AMbQUnib7RiZTk3Fbo+LSGjtsIhbhm8fjLLA35g6f17rIV8Y7KtxLpt
xLpWjDTMD1WygEMFoshSV8jA17nv708H4sokO3rLf+whcHOQWS6yMXGrWTyG0vUOokbCCOazE9ky
hEZgDurkdGVrrTG38iIlsoULQZKlPb8KS9BE+qqc49Olrw2HEfZKpoJms6tgaUJfe5gAaIgRoiaw
NrpqrXxj99b9XALtCxJyAb8/rLo/kBr6pRL1xo3Gys5kG+EewnzcR/rJkODpswbYJ4O1ZZs/jkF2
FVaAyp/XScb+3VS9JUPghBNZuLedBAUAl1H3g6efzyvfiGy8ZE+ixxk9hjlG3PTpUzFDf+7W/3+K
h/95wnNCI6KDAulYOCLMCUsXO0HWtIQUEfTrxWnBeQE3OfFTSeE1NrS3SO3J9kzJeqPvPh8hpFX+
GysgTyhY28gh4Tge3s0zb/b1FJILaw78A3Lh1cYXwlo9RtAr+A3ZyK4GQL0o76u6GiM4JoMPgiQl
rwv/nB6otUqOf/+wNKZB0fljIVUyjUJEjlzgWiuKyCcCPsTFWTsxBCr/VhI2HisEvNKTwCnfPeUW
V1hw/IfTLfg8HqF6+bdwMpABtioQambjBKuo7B5M6muh9ON5xRvhvrA2LNO8Ugk05G1E2jZOp/YV
fMozf74R72xieiooyg+s6QH07cORNuoQtrFzrI2vEejtlKbZQAEOLD3ry2iDj4acQ3xpguXcAze8
ERKfbx9OaIS74wjhLxaxcFocr4eaRdnYfkt9B+rM7k6RbuOMsjLUZp6sleOTQ7boq0rhQJdCNUd7
EDXz+PRQf74vOabim4lpphqPHHELr245kWvmbozC2g83QhnSR3BZBT5eqTNcir69qHFcWJjaWA7X
frgRxAUfdK4Ufjhpn2yBJ+Tw/bweObbnw+rAwxLm2hXG1WmDnyTt7qrQP+sLFekA/xatgK7RYKUN
ydyXztdlHkhSKrrlxb0yIQMjapGtzEqbh0PipPdVzpIWGLeAiAT5sl9IT86b9oERu+C+Z5YACSbG
evxlcZydZXs/u2N6VGZ3kbD4mRPTCGLMehhxIF8ncRdk8OO1r9uxEeCh04P894vxvxc5jpk2CbMU
f2DuaMVw4Uv0Zf7CGPTcUfYqh2i+H2OkFQFN+EV+A3Bi66ZtJSJ8YwMHMKhjXT4PSd5lt8B/vLoZ
3DxaK3073ai18o1NesI74jw3Kewpc3FR4I1jn1rlY5EH88bYr1VghLRUysbzKioIuPsQiOYNso3b
wAvP2xb+o75j7mx3QdjHsqYPmlRvnPDb3nc3il9ZMfxjqz4EtoOsPQpyzJCEE2V3Xuv2Fx3T3v50
569sOr4R23nPRo4TuAWVMlhstVJvPnBjYWN9cwranzkARojrULGpCrGA+MSeip0NQ9Fh7wZy4XuY
7/Rbp721cTZiXExI1MfrGPicTPy0pvF5ctsXkK83jvtrxRuhPQJtIUFjteKGFXgVOW7JFsdxnCpg
DU+PxloVxuYs89HH7b/GFwXJb+Tiv5bFdJs2wbfTxa9MJVNNV9a+zXx4xwDWRG8lXCti0FWK5HTh
K7/dFMop5BJ5oRrxseXOe2bLSzBOYj4tGzq8td9uBjGAzHNG6z4hSDPZEUlfQ+10501Qz9iV59wp
cfEE3xPY3V/nnF61U3vfjfVGCK8EmckzInjmhGLYkkk1pY954F3x0v7a4ucDddst8en+X6vEiOQW
qL1wZKikCwsKLqS4CAIgudr6t9VUh9N1/L0y+2T/8YxIVgLsvNyZwHJ12gS4vDAC32KOWO3+ppNz
0yETb99kcByVSHSecpC0C1s8MWvokjq1tz5S1qaaEeiTRbHiMoXhyoGsGI429/7XPqTfT7dyrXgj
0IeJ9rnw2h4OxRTEGhdJweLSrreu71YOPCbWYkyBTyo5k8k0FLFP9NEhqf+SUZipkKC4hdP0xmqy
EjKmQq4A7ARmc1WfhMjcqNh8VwdnnpJdc8+2QIyHbkUmeT26KpK+V8Ju56/dF8EF4Vnj4Boh71aN
bqrWRUfNAwwBB3jKsWdLVF9PF7/WPcdA+rCxAmbZcw93D1hRRvgzzfawg06VbnT+yiQy9XAZyV2c
ZeB2AHOs56ksH6Hej5klNubo2o8//v3Dj891Jypp5/CcAiFriknVgsaV4Qm52vj9x174JNJdI9IZ
nLEDFXCZLNr6UtTkK+/Eg27aRDdqY8Va6yIjjHnhdrgRQBV9Ot52QOS2yMsfiq2HtbXijTDmAXwG
uxHcaUn9X/YY4MwfkOGLA3eGjT1prQZjuwYJzHbHAhMUWat9BG/Va6Q4wugOlOTTU3SlAlPzVuvU
GjQstRPJQDmGgfx9mtv3uQx/n1e+EcawW1UK1nUywYJ6Pc7kuoIFQ5CS8+aQKXILkZKNhHWk5TVV
8R1q88dOiidvzO4F/AxPt2BlmpqiNjzySxtnbpnYeAt0K47P9u5GB/XNJIP4dBVrg3D8+4dQw7Xr
kHqT1SW9Fzx7mXcz4+mfV93LecUbkZzCy6XKRIktFX0VhV02RUidBt+Q9eeto8wI5YGWHSx9wy6p
Qv1N6+WLJNUXZEp+O92A4w/9ZKVgRhjbNj4OG9fukiDgSDMGRwKRptv66XTxBmHkfy+Q/2b/f+j/
sgzhyF3O+Pmd+Lb49YMMult4mr5RAERju/W+FT5Ru6ajcKSpfAVHJFgIceS9n/4Ba+0zonwsXS+t
AyB2l1AClAmTu3HKtiTBK4WbWjVYhQYtWO5dgnTyfACTlXateA9CWCCf9etNZRp8J+wQr+ZdMot+
AJzE6TqQu1MGk6PzKjB26blSKpB1KhLXzWzA4LUvwDUJ/UmeF+KmJM2pgU+bQkuA8TT9xs0l8t2H
ftc55R3M1cXhdCuOwfzJJDaVab6vdQDWskhoJb+5xQzOgwcjWQAyzvwINtVpA4d2EzwNXGzB7eJ9
XPR85Syk+lnNGh5L57XCiHRdSA/ux+gq0B+Rve7JvajIo+bOWXIbx8SHIYl6qi1fiQROJuJi7u3+
MPE239jt1mLB2LBHOtJZ8Ok40O7ybLdpdgEWlNh6nV8r3ohjilXWJTOGOGxSQI/hkEBZ5KYtLCJO
9/7KXmRK0vA6WrWNAAEo8Jsy6XGlKWXwrW2an27GzjxXmmI0H74CkKlLTCM2PBVZ/yUflucw6JPT
bVjpJFOHlqXzRDnPugRGVK8NQF9RDg/XjQ5aK/zYcR9W8q6eYXykaoGsAUu+Wp5DLlVVj+dNn7/c
tg+li2GAxwkF2wRk3R1udO295J533ipnstLkbEFzwVF4ALp3lDXuZdVsitiON6mfLD5/QYgffnlX
aMgzgYlLynIurG+ZvwCLAK95mdJHz1ZUXlt56tk7lQKb9dD7IDbA84x4oLsy5QaXqiMVwPIsTKc5
QZ4PRUL7NJfypwZmBYwW3Hdjo6yGprysJ9hwX2UaCXJwfSlz9+HIUm9vQ0q88dWGoXHxFKatO1x4
LrLS90XnAcQ36dApYs+F7fAP7TOWPgzMs8o3O4Nxw2/e+Dlu8qqhq+88XBEAhFGUPkyq6NBM8SSk
nvdC4q3xMdTwcoXkN4X9idNQeE7gGnbJLmAlWzdIDBCefTk1aQnvVABq0kelde5c23CIAP2CKRo0
Zw4n+Xcm1pop/HLaJhbevqN2anAdOW9hNVf2kr8olw/DCUXljOMhFwn3ytcRMIHQya5SvzjvwGgS
vkc8IWlO8NtdmHL3Ib/y2zBZgnB/egVY+fWm3s4dIfRx6lIkJAQ+BnjXCoyw8jcy2Dc2kbUKgn/7
HpAUUALxDomrFXDJWyxhdLJevVJ+Pa8BxoGkRAb02IDAkZS2HUJ5DNMApAMWFy0d6vOWGhMym3uF
rQC27RMfzzzwTgzgcsAlezzdgOMP/WQ5MKV2sgYmbQTYPAm0LHcQ7pbXOPIuMSybyeVMi+5GOfZ5
77TOcan+MFeB3hmQFBSis5C1DRfk7rtsOieaU7XRmLXRNo4kNmB0LgtEm8ihc0F1m932kkAc/AP3
I+C/nO6xtUqMcHaawlksijnrZbWrY7iSineh4FrgW2jSRmAcu+SzYTGOJ0PdAUaTDxgWxv9AO33l
Wv15mT0giP47DEJNcuwAssGXcut9bUStXqrFan/DInj6Mbe0/XO6o1amlimvG90OiEKF11Xewdky
olnh4/XQ8shNVy20i8bCcudII15+nq5wpdNMxd0kGu7YOsNxJWhfVaumpCiKM3d8U2sn/Cktlwyb
Mp0HuKjCOgb7/mSfdxQyhXaTjWR8t8CNV9NyfpUHTXU9VL39/byOOU7lD4HXl01WpW2LVbxR/lXe
UPsVH7nzRlivdfvx7x9K93XdLXWPo2iVcg7n8wBetfawJUFcOejaRkwTylVYHDe4oA6uGAf8rB5f
aTF/V0O99Zi31gIzpMGfVBofx4k1A5oHg5jlfalVPezO634jmF1CmzIvAYlzPX+0LqsQzh8gq8L2
4HT5Kxrd/8so/TACSIZOYZkVNAkUW0P1UDTzHMDXryFiP/Wt9TXr6zsLjEdy8AbsJwDizXAazmFW
0J41B0DQ/ncOSJ/i7FjiVDnNXR7srLrEHWKdN4IfTrfx8yGyTXWdZ9MFHyNYtFIqS4DjdR/gkkR3
w9Zz6FoFxk6+2KCR9SNpEkqdAseQqZwYrnjYGJ61b4A4/W8Xef1Sy4aggj4rXvqhusgX9YyEjF/n
dZAR43yo5yFUS5MI2fQ7ndE/C7x9Nn77Wucc//5hgmXd4vR95cN6HB7RnFRXhPQbJ7TP4xt87n+L
ri04Tk8g1CTLBGErYApJk5MvXg4Lo4x8O69vjPgeci4zB2l0CYwWKKAH4wQ4iGw2wvvzA4EdGuE9
+QU+uzG28K5rl5vMdvR+GcLyK8xEyMbsX6vC2LL7kjUta5w6wXntzh+X69QjSa623hZWhtcU0GUa
L5yebNE/QLbD0yYvLrgQ590igML+7whPlVcEY0XrhLXwG5zhv/S1Ldl4kfuqOQ/iBF7tv3WwUCP5
v7FrHJKbElKo4CJ1yFM3L+fNoMAIXhg8Z1kaFughlk83wQD2KvYh8nB6fq4Mb3D8+4fwgtP1PE4O
dv+S5kgiBsnNXS7zAUZn+4nDl+zP6WrWhtmIYgCTYHlGMyzSngVnJt2EwbSrLDts96crWGvHf2K5
6GH5XNQJ4eqRt0AtD/ZjBvPb08UbZhb/cztvm8I64FGGwJZogMv7fWCFF/B9e+hYHdv50bFNH1qX
3c40/WPDaRr5xBv1rjXLCPCmDALYFek87hfqXNBqALd6tsRTk7vNeQFuau2A0naUTWB3XahUHBzY
dMJkj7rJULjBeYNjSuvEYtV2Wjc8gdHFr7bj18SC2ndOl43L/5Ve8o0wVzPYTmrGD8ehP8h3yEQX
r4XvyvuFh+24sRGtVWLEOdBIaQoiDgcz3H9zeXXZ5oDYl/PGSWolQkx5HRttPKUjpRSJ0W1aRhJw
0K++GraUDMdf+d+vOiD6/o3zgvRNk6fHIaBlitwD0V3N+fBSThR2nZXlRSn8XzZm1HFl+qwuI9hb
UioNU1meOCC0l4VdRKqWSNlzQMYC6GfrY3Ktx4yQD73Fn+GUVybONDjzvlDQvkbACnf9RrrD2ogb
e3cwTqnA8RntyL1571SU3feCwKATIIIzR92I79kr8NIwdbB+djLdXpW2Y98RItytjI0je/HTsTC2
b49RouEjj2mFLAd4RfSdDR8xBvYjElUcdzzkGu6Oe7y/21VSyjRAXlUZ5O2z4yL7TfBM7GqfWY8+
7ODx1DVDGTgAiR9a/EW0xJkOk5jybqfcUv+iNWPXoyiHK7CMR2TsKTiZLGEOpqldF2z5CqjwXH6R
ab7MMOOAIPauFLm17GHQkfe3tKUS9iwkbcdfp1ftlQE0hYDu4sHGEmntcZbiGW0Mq/Bm8sr6YmJ2
+XxeFcbSk1slHZdxrJKhdL/3qb3H/PtSWfN5U9Ak5uFjdq4tb6oSuvQi4oQBID28hN3Wx9PKsmAq
AoHjqbMF/tG4rmg4Qf7QLIc4nKHF2MNd2FqufORsB5d9aJXnqSXgDPXvSuR0oeux0a1wJ215Masm
foB1xcHz8Kg+IEVqY09YWYRM+5ocV3sOlbRKOgFLmWUBUR7PYleigcni1G892q7NMGMNcmxYi8Po
tko8roonaNbZfZBn+qcuHWvjEnatCmMVstPQz4joqrjXFCYwM9dD8KdnYhkuigmJixsr0Vp/GSsR
tBKZGj3Qb7ICryMH5WonmkokDBT1EpAd8Mdb11krdwa2qQzMctzbpJJXiV3/SYMXyKTjYaF/REn3
WorLygliaIDuBrlV4+cPT0DM/TvlLC0cXEk0VbI01kXu5HuweCJ7sHcLnDa1U8cEOHIdnDkpTNWg
T9MqWLgP7+as84fLkPfuoQ1CSBG8bOT2xgRfmRf/kQ2ibK8ApQWur0rc6LZguw42JQ8cJ+yNc9vK
Dmuy9EBTg8fhjCc033fh8lo42a6w7K0Pp7XSjYVgLHBhSpWTJzCRCA6ymItdybM/p9fltcKPf//w
XWN7wuGwSUj3ME+7slMKM1Vvo+PXijZi/kgs7ZG9k+6XhSFlCidyWGWf/tVrY2rE+gySYNGDMruv
CgI/iuEi7B5ked5u6BoRDh0lLNM8kDxFOXVXyE8sD7qwHjN49573642zRur6YMZSK9xrBdhw0Ig+
grm4G3Mrfz9dw9rSYSoFQeCVqQsMTtI08p0U3QvyE++AVPgiNT2klnev4aURIYvnHU5Hu9OVrqyM
JjAv83w4rxFVJHwm/DC2qb5yOqyOPc0cWMW4wcZCv7JKmTJCa9Z4QqplAdInvZaU3cLJ5GaiUwyP
B2SLixvMuwUOjeeRMgH5/jdEdGl3qqdtuMd9lDUd4KmK5Bu4vS770/22EicmCS+HVLfjrAnxEO7d
ZKN7mN3ux3lFG9E951pndYaDHR8UMulVg6Wcu4+nC18bByO+R2RILG0G0/Va+N/Tyd9Z40vQv9a4
q6ANeRxntSvqLTHNWicZEb+AVtWPgyhwe53Z+yGf1Z9UNuGW7m5lQTFFhSHk3syvYLQewOKGRIOT
dwerdf6oMV2s6HR/rTXBCHvlNWnjdzREzvkCX5kvTrv13rmiiYS1879TlHkLMnuRaJE4s0XH67oq
a/rT9zREItBPyKt8dqHqtYAyB+p30Xb4ZRpk28U+EnOHn/kySZYMOKDL894aTJWhtjoHdJjh+Lkm
4UlUjU1dHErYpFgba81KX/713vuwbTVFMXiBk/t7FS6WexVUzawPoKgjS/30YK0c+E2VoRzgRDGm
QsWqBRATZkkPRVrfVal8h5HnQXVbKZwri6YpNMSR0aWC1qhHlDnOWPYtPNqbqFfWRc38DWH6WiXG
MiD8EeYsAyoZ1QQ/ptq5I0txOS/Oc+j0G7vmWh3GasByBTqLQjJASZZD0ywPfTa+wNb4HZcpb6fH
ZG3QjTWgrYIA1nLpEI8EFliBZYFoo+HbcV7pxrafBXNlM4sCBoME3aitZHbHfTp8P136ygJjIvEY
rtqo43VDPNh9ExVeCk3aEDq7PGBbaVAr3WPqDQs5OS3epoc4BfXgmygkiF6evfgbZ67jl/ont1Wm
0nBx86kb1AjQssQEVT3o9LZ7S4oAJl7sosmC59zfSh5ca8oxKj+EN9K/6QLvzz4uQqc+uHbT7HC/
u8UnXIltE39HJwJvumro467NYniL3jF43UZh3/1RDvLVyvn36TFfq+c4Fz60Qk0dgHH+3Mepwx8L
L3uo/fyai+4eBqVPx4SgjY1lrZ5jL36ox62UZ9EOIzM5zr3EEzKeoR75ZFWR36T7udgSB62NihHi
1iLqLuUUnCnkMu1D5PPB9G3YYq6tRAgxontB6kkKi8s+9gV5Kzj7AtTFnxYeOKcHY+3HG+ENk/a6
bQVTsRvmfmQRBu3+krbx6dJXVj9ThMedCprLFp9nbapUHs9SzeCwqrqoD7NHuDwwKcgW6n5lvE1J
XjrSlDklmgLDhl+g99/ivvBlJG6G24fgUuitTIeVRpkUPJGn/jB4qMeqcanWudOdFlrtqjy4CCCl
O6vnTBheVWJhCWB8FgdCy2goR2xQshujYCAPfZ1uPGGvTC5ToReC9TDUrgufrEqNhzoPSFRYPr/J
Zmc6LwpNmd5cU89b5CRjOIzPERIUfi2svKmz/H7yxjena7foeGvDb4T7ktdsgatkF4ch76LKElc1
jJiRJZTd+wP/03Tjxgf82vgb8d74sz/4QSriohrzSDA3i8pFNJH04G4mtb0ROyuR+fdQ+2H5SmFj
KJ3SQzVDl+94VsFOtC7V7vT8+itd/GTfMul4ypmXVMkMNyfQFPsVXjtneqiydtoBEHwzTcgaryz9
7DJ9iXTmuxBOazDchn+d07mHwdX2mfPDOP6nFFUpqMbjvBv+eBQOX14pnrLOuRVABHrdeVn90LT+
uxvgyQIPA3MYHpjlRuFo/Wp58/V0X64cAUz1XuUQJ61o5x8672j4102whZ/c9CLt4dA4Lpn6DsU4
Sao6zQ+na1yZG6akz+HQOi6g2B2WVHN31zvO0F57Dm+CjYVhrYLj3P8w+UQfKHyriPAQ5EEMM7mI
22ceKO3jWvShaKDsumEmKHokJFmKAT6A/f68bjm25kPRMIcp0tzv0C1H5FeQITWp7pS/MVNXFktT
zwf8DpJI5pbtNbIF3Ka6gUvsg+35GxG51uXGRm+7EIrRumZ78DkO2iX3rCm+nO4Xw6r4f+UHtrHL
u6Bm5ZI2DCD04J3wyf0Ndr26UmkaPrb9+EKn8ocS8s6Ty5zofFQXXTNUjxVgSbGqczvSc9tGDlfj
jlP2hYYeicqw2uInrqyof53KP4xbI5yu5Kr18bTSlC+843gXXJwFCmWnu2IAijyd7ofP6vFD/PPv
/CisSrBgSr0DnJj7C6T1zs07UcjcucjqZcpvB5x8Ni8fvL/vA+YSe6zuuF58aJY/k7QZy47D5lxP
jYYRccGJiFsXiVV9JLnrYJbmHVL3drkkoc8iWi0zviJsmBMTaBGHDq4aLdzT8/ognKyEzXHfpb1z
0fPC614pnSDNxEd+OVTRLLNJTsgpKahzHebwq7ob+3RyvEsN7kMHXaA7Cf6NIbmo/do6jdTRSOCe
BF6RDS4pLWu7E7vRGTotDvMiHD/bz904wbKOhS0+NNICLovaD8orWtFhBz2A+Ob6MMjifJE/ZLuw
P7ArQIa3v3SWfw1Cd51GJT51F7g7a6e9Ao4svxKTZ9/OTTggFXUuND76YPts9Unjpqx4nQJHWFdN
U8JlMvJbWVxBguUlE8zUE2Xn8p70M14TqwLa+yXIK5hW1BTE2taf6wNud1W2K/WUHVxrYVHBikue
h8tLjkSA58aRu0BnB+41l20g3WOIhXTHi0nrfZrSeueVdhAFyt5xj8WUhMUlwFdjEjQ9OUCWuq+E
+1vI+SZHhtDO8fUtnbqD2yLlIB2nZB550pGw29ujdGAD7+96u8ST5Mwfc4/sZPeb9NdlO3VRq/sd
AzwZHnDXIMPCFeEQwkm67/iVnh9Bttk1Tolskuu6xY4LInVeRYUC0HJqsXMpoLurV7bwpCJ2v1O9
ivr+LcOeU0v8X91wL9ny5qnfvVP+hp3DG7XekPR1u3TkTgciElWzmyf7MHD0FcBhCpok8TqOv/FF
6enHiTzJWV6BpxRJWVwWBD0mJEy6v/Wh2OdLfxOM36csv0Of3yJp5NLV9Zusejeqexwd5FxEbrE8
IHuli46y+d0AwYbmbfEInS8IX6nXXugQicjaGvs7ZxjYLqBpe5eTLE0gwKY88iouL5lw6bzH3EQO
c1biVIpLSDnMcPP2e7Gfly68Q9fa0YRdD23A82zbwoJ2Jpd9o5/KUnmRnNyrWvKbdGY7v6R3Y84P
9hzcknT8IcfsW5mP79RzOZDZYo+MwQr5uBOScq38mczZVzX0D+6CKdd1NArwSBY3PH+D0/dPp7Ge
Wcje+iW85X6xa+fpWtl6n1vk20Q9sJ/reWfbuR37Xf4SAJiDlOh9RYY7XlSYF/X4y5rKPhJuGLOi
26fqqQ4ynB8PmQD3aXSR2z5TeLX236vQeaIF3TMh/WhuxSNdALIN9a1Lnh3PP8DLIdale9MQHw9J
LPw2Tvw2tPljBkuSudQ33A9iV4xw2ej2Vl3hweGSenAqdpw7ntcChO3+rgd+KO/lPsvty9YuLwC0
iAsVXEyOTkAruc7yJupK57rLhnskCmWwKW9jlWeXMFLcFVXxA+EWLTy9z7L5ObX7PXz0dovzI5zD
h2rUB8vzI+jpdjP2eyyDOSRvDf69DMM7gaLFNEVOc8/a9mJYYJNYiRg6zgfVWwflibsMU6oQTQzT
n3iCUYXTw1BdKn6fFfJC8Xff+0Vo9R1pUklTBEjOwamxcq9I2u88yZ5JkeOLNo9ofSnC4okE5NIW
cLvJ8FkFU4SEMFnukal4Q6h9qOAnFHUFxjSQE7/pJzePFAneZqeEg2/7QBUyDsVI34DKxiVb8EaE
uFuOXhp6vMqc5mYOi4OEQUFU2810XDG+wojroZmWiywlT7XGVprPSEJEbiqO8yTMYmb7D9iNdARV
PY1a6oqDp+z0ws/hJApT7p0QfQ0zAr5gUqj9iG/nvfbGIsoG8OWUxdiPpUqbJ1jGhSJqBr2ksVKk
+apKvDdFkNL4DwMJ2FOpdRjAv7xRT41TzPsubzH8leS7oUCS+Jz+dmcpdw1wI94O/61qn8Z6th6Y
o8BNLroWGtLSchDXtd0jOz4PKj8pGM2fWQ07kR1xwxamBTn3u8hz0TnfwwlepxGSEsARL0rm18io
F+kQBXRQX9k4Nt/rMAPj1mFYUvcLcGptNOaijr3eLjisKeQyXEs8QjykQOPSeE6hJ7pyW4//hNGv
+xL4uGVrpaR3jA3WLdEt26UTxxFq7HTWHHqtpBXDFxvHGXdxqqS23OEntaAG92dW/ADGl2Q7CLbb
l7bJ1THrn+3ycWlu0qkIdnNdN5c5QYl7orndXFLeKXdfpyCcXnrlPIY3ok6d6t2z3F49OmXNnnQW
QodCuMVpNAhL/Ox1rn+mKWm+B9VgY5kQ7FLj3fQWQL9ZxwK7/vvMxejsu16Et8hpe6nq0LoefJgA
xkPfuQix0QrVnvcB8kehxaJXzGndQzqoRh5KPoRYyxX5XpCg/LGkeYuw4dgwn4a+by8H3yme5OLa
v7IMAAo4PuWa3oyw0v6T1T21Y1hCqR/IBNPvRV3KfTpl1X7hDb2UlsfuqkKT35SMTGAcaXuROfZ8
V2AUXyvIloCNG+TdCB/RX6k9DexhaXiY9NiYHmrmdY9gdjRPc911F0yFEjHIvKDZDa2HO75US/si
bXVwueSZE42sDp4LFIUo9SXODaxfvvXQXZRXAfH8y67sij18cV6lw/omrjQtvMc2lMWPo8UaiWzc
i/4aLKIOvQp7cjn08HO4VyAN6z0fsRF3M2sRXyxssDHNjN97+v+Q9m3NleJY1n+lo97pERKSYGKq
H4CDz8XX41umX4j0JQEhrgIE/PpZJ7vm67Q7q/zFTHRFR2Q6fYxBSHuvvS6N2ThIMbvJLbdfKt+d
7z1D5F0zuNUeEwCeFHVtz9ohLxI4cNNtwOVyiQ1z+iYmpzeIorAqLofB33oZrmlZwF87BSJHKAWd
G75AVLIIBUKvxF3E/uE4S4RjbrrvZ7dWcaMWPmEUJAN2vuZTxSO5euV3S9zqmiuzwBt9yg+1tfKL
ZFkVOXnuRqBZsshyt8ZP6XCCoQPMfaSFlgxuWW98hVtzHsGOXMKJw3Zd318WvufO0Vr32HqXWbP2
CJeQ2Ymgnuuex3nyCQtRO/pf+iDwHnWRkvyiQ1hxBnkxst2ea/hSFzFCEF0Z+SRzp105F5Rv5hoF
ThrOK4JFtjOU2ctmhUrLCddpbq85+L8mdGcJe/FIcDiFJW6RYtqalyTLQtnmNv2usVAtorv1qrsM
vpNynMbNUrWAJHfas8PYb1oKN5ZKW5CwghwbxHUBy7EqKkUZJAI+PFEjZlv1EYLuHDNFXevkY+h5
nFIUvDU7FkrRJ82yWw6XoGjIOidFw9mlt8i1mqaQs1Rg77OyuptnmtUoAP0s63ZZCobuKnKOAiZ1
Cncj+TI4EUGJrQ+sZn0bj9gFj3WfpcW5VSWPgnmd+6Ra5naJEDFMnG8oeMblglRZQM8Cn0uqImiM
au/clzYY38YRqYm3tnQgwLCuGYJ9Ta3be6AWwUJ5jSZaBcWh0GMpbxoPob1N2DbDaM7tRJcL7DH+
ktBCuXpji8oJ9t1ouRMjXZKRo+1yCycz3OyvLaBEHzUinQii1gZ2j+AANUVZySzQfV2pb9l8auWs
pH5w5lVd3YQFPLPWkNS0fiQlSot4zlNkS1d6XnlsPBSMFUEhD3pmXQSXATzrlrhOW75eqB55W9eT
8uZx4y0Ixd74WIwz7vmczZuy8hcZ55b15bZO4fEbL01dvEGGMqptW7mqe8SzWeAdgzzJMWJFTsYo
xQs/RaSzMFLLiEGB5YIhCR4tgidLzDgnkSaQ+0oTQbrcsINHB19vawhPxhjxbKt3iWxH+axNjc2n
XVTebOpWOFU4tRDRJ9ZOEwefpSyHbx01pCVhZpkbICyHC/1S9B2cjZCmUi31LRTZzXIB3Yzxo442
jodkwNwNdgWU2v1duSIUPTp5j9bPo1t3/S4r6XoJyUUGZM1LyzviF21+DFoIh66JrVcEu6XjzAcv
Nli97j7resVeS5CP8oMSHVvOWlFNzpaw2S73ymMe/QqKshe8urZML91mcvbgQK0vgXZhhWAhHc6I
l4LUhZBuu0eM37Ru4SnKvmgAeBixI+pL3NRy1utlVrTduC1SMJuuKSFr8KCyxbj8lBUqadRIt5xF
qEhgyjCohJn2LiIXG+zirUAjiWmXF1zWTYHdJHLahfio1rGkUN424PWuEh4H56pZVnqbz6Q3ERRM
3rqpcXj6eJHwU6dDUZogjXFEpnkE9QsMvZVTte6enHwBtq1S7fKQ54Fqo6yG/4IKy6Vv5ZlWrdfu
jK7MEE+j8FEgap/JfEVoDDJiXzh2qS/Sn7E7oHkAWZOyTswHcG0lXAoHvTqbpai8uwyW+wzA/QLm
SoodSKLVzcgcZbjB4wPcPznOKUAyugATqVwxG7Ywi7F3C7LC+xSd+yDnOnTX1gIcsSIt1jJU+CC8
QHacGH9AqmGPDhdxzmV5VGQ0LrJ929O2NjrdQMaEBzQdvhFnoGoOB+t15cHOJst1OCMaONjC0AG4
2wyjhOySY8/UxyAbrbiwHpvNjdFY17tpWG1wNlawGo47S9PlnCFa9Bouo5m5a9o2BQi+YKjK4PiB
A/glL7xKHNap8cklIIE+TWrPod2+y0ZP+2ij9GBVaGfmY3UXWaGvXAYN924GYbC/aKwYCiigkXmJ
SjZYws72gbtzWWCGK246p/5Gi9nX50IzA9Shziudv7a275vzERN9Deb2kq0PqeOq4UaXFc8vIStU
bAdjGKEvxp4iA3lTjkQL6Awclr6tyHCZ0W/00/g8IZy5QHngu57a52pYTsukYjQLQSafyMa0MPEI
p2Gp6W3tBP6e0Yp1OwwwJ3pB2gLRylHvOiVOX1DZbdxVEiZVSL+wb2gZK+yICIkc2rCChplhXy2o
filp1dgbr/WRypn5hXZvOaBz8h2vTE533PHQnw09dobnzAfbVoWybMrieQKF2MHhxrpytpHppNfv
XGci6zN8ifNhl7b5QK/q1Rr3DBm387VshnpngIBP5yjfRP7Epkakj6TnbHgk8wJ2LTLCnRE33bJs
BdbRri2sRMNcuGtPwq6unerKl8M6vzpIJ2TgS7g1BH1xGtQF15G02SgORVrT5bnsZZvtB+ZDPADw
Da6oYYZnVSa1LjL/jQ9j6t6hu0nnZEIZNF0T1/GdO2Kon+67Sqv+Iih4ucZyykl9o6GTR30Puhly
PUIjIAfwL9Q6SmJDWHbqNW4sWWce+SaAXmB2U4fshtSQSmNwRnwkrPs4YSd0ugh4Qz3IAFl524xb
UW9nkF+9WOS5U8Y18dv0WYvWogdlM6k69JBdToMQMQ9zCyKfGEQJppJq3QN3C2+6cmsC3++1zf3g
bm4pzLB8t8yHO4c1PpadJA64coXIFYxnOVsBaJXSrIdWN40zA3XhvcaYJysV/gH3TH8xFD2u5URO
LLOLDmm77R2KBpq1oaekCfbwQVMDpuf1aSfIeuBUIkIQomCbnqS0jZBFMZaPqsTsvjqvx7RfghDi
w2Z9aPGisYde9QsD2EJwJrBIataQRzg8LZrF2SA5kCMpJg11BCEtACdn6qvprJzxNnzlpLdTQmWp
3QinrJn3TpMNasMxhTgPUMrYIWRuXU17X1u/aKJKVJj3WbCkhpj5rjtuHbOs/IDRoOT3oFS1IwlH
nbrTEba1aqgia+Accu453SkXDxNQsTyWFlWQjapUK0wQ2YJQ8zOc3Dhw6gEDiquOipRd5CwL7LWL
DHcFIgk3uQYRg2FDNeFUt2WWBCrH7g79TzY8pZU2g0p4VReqDlMY66AJ9Zuq5k2oc7XUyGI3ovRD
MXi2I5FnhGPcsFoB56JnL0dXPqZrxfw9TveKXCI3xwxJ1fCxxDOh4IDdSkYkfR6dEQVk6C09qV+D
KfdVHSmFXjYNeTXDHiOqYXXLv/Ugjng2TJnDgFHhMrwyDyGoG/VOriQvXpGlehIG5IPPeR1qgzoA
02Gm6jXJ3ZW7CUJoC3VjHT/QCJYTfUAiZqZleED7u46XUNgwN3aDmQc7FxLu+XsBKVd1RVXQCDin
lMabv9Stk7Z9gndXrwcGYHZATejz/rtIoYmEZd2A93Sb19K6F41yfPIwN04gH0peBjuvGWsEz1VW
fs3RiU/fyr4uZKzmhkNcM/erQjUtU0Cn6TiVSF/rxxmAA1bwo7BwJ37wLV7VL34LSquOHSDAA9I3
Aj3ZG3BNy+ZhnWAVGw6QYVRRkDJNLxegu6RBlQe768RXc5EdswqA6mGYpah2c0XyDvitqNDJeLTK
6L2w2dJ6YVAuqcfD2WhtA5QkbZme9ZS1PjQ/yoxutE4tHkEMhePsHNqaqy5apvZ0OLgFzdk9F36j
izPoiVIvCyde6C6eVVWKHe+HnG26fA1sH3cAvKssZBDdwgVd0Qwc4LZpTLIQKeqkRi/7AvNJZ48t
QaUvdVXm+WbtlnT2w1r2tX4IhHSr3dJ06XmTUXRd+NKxpwvGqOhsgC7fLFrrsEd+fQgRejYCTSRV
Tzd9hh5p37Uzgp4BalCMkIdxsOaGMiCJ+WFpA1YgehIPMN0bP+iVjBBDJE2C7I05fy7w4wlc6Ok4
pkebIyARw26ruj20He2yhfsiu2c1BKYXHm909jR2pK0eeuarNZkDUo5xFniS7AgFuIow3twtLgvT
dzDdJqrJL3rppvQKkjIXuljSYNNDctOqoO8IyzH3MrbB8uV0N6eUiC+cKASnZoIs4yUpvdn50rjD
1BXRLAFufrduqxfk8Uzay8+knXj+ZbZTt56XeVMOsTu3YIqElSjGwkRZUVpvj9fCik0HAauOpkbO
OFib1C3iDjkj3tNMm2qMbNMjrQKbMgwWwhybeH43rZ0/PqRwuPHfmiG3JT4W1QJ5dlhbN0sUNOi+
FqDDyNkGc+PEMA/U3DsXEA8ZgMBt37TVF39tWH6VgkEQ3Mu6mdMCWQ4c44d4tgP2zy3sjMbqrNE5
YqaWNlvtjWKEBjeQ1KzNFoMkKb/6eZBVxcYRXZke7OqIJt+US2araePAD1+cDxZaDz/BZrOsfUS4
rvqdUtDUhQvj/u3icwQyhLUVo7x31GRskqXQxd1Yf6zLrxT2XEGUFrkurzok1vr3wCszLCNuVx+1
aIrear4RanD629YwVn/ntUHeyexmmkSQIFRGhSib0vp1BUlOnNerVPR7r9cRImWC6JsHr5zH5nyh
tnLvp0mUZL+2wzxs2wZcT6zv1uvaAzpOOIwzTcbsga5pbTZ1SpD8OQLyoNcemsFGhsBXmDxAxru0
iWXwvUzyBrFWXehMfl3vMN0RqBX4hJGUDD2dlsVOmUEsL9MUFMKEjTSze+eYrBm3uWcl6BDo7QWW
cp1n6XbxaqlwtjlwhbuHrUtQA+PmXrlvcjZPwJ/wZt0HPtFVGzmBIFm9w8CiSoFfL8GwTwsmWchW
DnlingJ2vuGkaVHdd36VMiAKnMoCWcNeqWq6MeChGn6pR2IDe7EEGQZ8icnhbOglXBZ6fnSqBSLH
MHcH1owJqqsJB3KzCrd8ynOjFWb2U8bKC7WkWXa1VK6xC0BteJEgFKtEQSsxjmqCRWyCfs00hioo
GcA2AnDbtADY81ZBB49aavSvdBAoK3cY2bWNiFamZG/ibApGsoQA9vxRbaz0Rv8OysmqwjHbe2P5
0DqYmlyjOOi7G9Wr1H9zBxFMt7wsGL/PXV6Tu3YZS/fok4E6M8wyYYDwDDfIdJ4xD65wwCHAFG8Z
iwkXg3+w7TRneJ9LX5y73lp0N6Qd4dWjsVnZjdZGd2geCUlJVNbtaA5L4S/qQlJA3Tcpb+38uIxt
roA1GQ9w2lj5QK/MACVUxYmc7lYNImp0Iovw8zz3VvLquydu3DYHL1kCTEyXHgCydjBT8unYbjtW
cC+hCAGzz4GxnkqGOki9Q5eWEwDmlhlupx1g8SwotosgPA0HuMy76AUAgPVR35psjnq9QKqBxYHZ
1R4grzdeLDD4r7OrGrS28hxW9KP/0PUurMG8uVqaTTcOg93AD6muN3W5kHNgr+SosFfoMOgxZIoL
15mfKmdA6zpbtJPoiwV9S501u2VA9xBGsFTApYLi6GReNaGloNRijla7LKSYU9aHrOATpmRBt8Cf
avTKM4t13mHOArL0HqUd04eF+qXZYxNm2BtFSodYLBaDzJm2Djo8nXEel6dq77qn2HMuA/SxwXVb
kSKdUFDBnDa7Wnkm++ocLjZiQUxBS5aVRAgzEM49tdn83GqsMxHlA46hS4cTX0c+yoAmxizGpqEj
ixY5FKd1ik0clv7nfpOv7LT5+CixR0UAdwvYvEYkwO+I0JBavE46yMgNancvTzSGR4+BhujvKgPU
1SQcYw4bAymuMVfsl9oL4UtPKdwmUwq4OWygTGiBFPDCRdWuZyufAp6X6z0AETQzZgHh1FsCO91l
LmtPKT3NdZAFuCbPKGkv1Sprf8vAGS4uMcGWZTTVuJyzlZnUnJVKdvy8FPh9QmZR5B3z2nWWMK1W
Q7YY6raISSpMLcNMW/uldbxUX5Rd6j72Wgr0b8o4XahoOtIrtxmIPu/63KuvG8KkOoNCrgfsWwEX
vUyDnKVRb4qmfS3hfozOaIaJwLbpihJKj65zlgvgWq0+k0PGxbUzo9SIeCctpigMLWgbNxyu0BEI
fhVkrClzsQmXXNx6rSRfASdWChVeK9JQW5TL8eiAchhOZUlwxE5roCJI5Jdbz2+6JlolW8soNaiP
wgWrlOyWIOWPgOlhLpF7Dmp4lN+uk/BSoDgjnTt9qaVBfZi3GGzIUJglx0lsKsXp2djMjb0t4SmU
hYXWMNb0OjRbSQ5RjrzhtZ87Z3C2xPtazAqJyWvBiud1ned2gzYtJSGHkItsaz206wu2LZVGwsNv
vEFlF0wHGIS5dJOVCAC8SBuDv3eWrvoqlsGUm5TjvdGkAgwLigPB2FU6DuaiuUHuM0H9GGxwbMwy
hnnviLK6G7wLPLUyjyqczK+eduEXjDklstOV4CWN4Em31BG2txS0rwp1fUSp7NV+Cfgov8+2o4dR
5BLnSl0AAgDtYxE3/oTdMO48S/PYB74wHfgs5iw2DQrfTbMU3sGD2zxQs7JZxwu4USMpZGRENMDg
adn5ka7XyuKC0ZLupKvFHEqU5+YOBw9Vcd4L7V21PWYekQ7AwiVhhW8gAOcNu1tN78moopXNtrxx
yLOvG/MVZwFzE09jLhzBkHAsN2zI2sM4g2MQN4Mz6whYRHCFYV3lhNZd1dvYyqYKy7zFpHfF2PQV
USO2iqUwsAqLBpSdBNp9lBJneSDhbNpMhmBk58iOHFkFORR4K7zDfN/tCYLAtIW7xPlIxULAgsL2
t/HWdNIxGwbXi/uuH56GPC1Vwhh2xTMpHPqazwiHwfjZGqHOxgG9ZQQzgUAfejhJQ1htQaOKs2x0
6KaydkWDhlbvACXv1OzczFme+9pDGbAsncKEGmPW/Ap7vM72jZvjaLMurWTsMAyZQuHPesB6kfV8
5dgCTmWVU2Imhyyz6SLoYRBYxX2u+vUplyVYUnAneBPZDDpA2IE0XEUuyKLDtxHgn3/ysEEkyIx0
B3DRxwnTMdiNZ/3dVAZE7NNybYD/rJUT9crICai7z8QteObA1BpkDNcIjun8tZ2/OjPOpdBBDWmW
MBOFSc/n1nTtw9yBi+6HAPoDu3ErjtYy7H2xFg6aZsArKuQ4jIc1BGBsqjoEb2UEB9ySsemCTT17
Iv9q+LiA84nkBrhBny3lBPQ07jMM11LEysjJceOe5eW0fMLg+yGb+BVn6sTu/YkzJVDHVU1t9GZI
si0IqdsgoQ9kQ0XkbegZar7QC8ElPivjKUoP9OBv0fBtvJc2wgqHZ9wnZLxfcf1O1K0P/Eeu2TQb
g8tIsy/E78MmP0wYQf01De2X3NvTp3+gQDYwpg3SQsrExXu2EZiVIt2mKTCeRC5XmDvCPGJM6+58
txs3qBrQlNSgyVu4rTShxCR9O5Qg6sKc6vNrOvFtf3XjP3AnYXGK8L8FJFZ0xdQkevC9/LrBAYGO
lqKED23QrXwLV0NYYU1DJscIkG8eRADJms8i4P+MoMfeP/1sXgfMxnuZNNiNdVzkYr6QKXgKOI+9
LYaiwt/99TP4swf8gW3Zd2YxHmMiWbO8k7dwgFFV7FaAcbdl0fT2E4nZr0idpyf9gXgJELILKkt5
IvyMxgOssjZd0Rb/y1/iA3e67flkYKbCk0lWQHTdB7/LqlC2yyd6xT+5SR/d1YYOzhptlkJ6i2yk
EOSuXRqoS3glfWZ18Ce356PB2gDeMqZ0gie+121AXwYtAIqAT16zP/vwD1tJOk8FfAQLsKoApIZ+
P6UhtvTpkx3izz79ww5By5Zh5Ix7Q9dKhHIIkD+7Np8QVX+lZcCy+WirJnq3shCsYNnkMqCvpi5O
Z71Y4B7kolwAi2+E3mEL9SJvL//6hfiz3+f09z9tvLmfWQnvKJ4gRZs/el1vLpUrPsvT/SH3+MX2
4n94s6VamJiWzEsqP8AhY4J6sagh8L+3BRXcg9fUAf6m9txanBWtulNrcYdpb5rd902Rdrc4X/NN
v+jXeWJ5Cy2yXIc/Qif+42X+z+ytuf7ndZh//Bf+/NK0S19k+fDhj/+4ayr891+n7/l//+b9d/zj
7K25/Fa9mY//6N334HP/+Lnxt+Hbuz9s6qEYlpvxrV+Ob2bUw4/PxxWe/uX/7xf/9vbjU+6W9u33
316A3A6nT8swKv/tjy/tXn//zWW40f/x8+f/8cXTL/D7b4eiL56/DcW/fcvbNzP8/hsQEvJ3OM5L
SSiQePkjQdi+nb6ElMK/c+oKn6IQpxze3b/9rW5QX//+m/d3EQQYkPuo0KXk7LTpmWY8fQm0wr97
HlyjQGtixEPMOf3tfy7u3eP51+P6Wz1W1+CWDeb3335Y/v9rNQnOPFf6HvFdziik3PLDqoIIK+tn
U3W3w1JGSNJOkN8zRUsLHiAKZvBVdO0kcFol4M2wOVZ9/thjGAtsZXhDYsC3EsMJKBxC8JYjijyH
hJyIiYWxeoNpmoqXgdQo9st645rc+2TX/qF+e3/1FA66Lg848TxffFTXLwguCIx21e0pBtCv24sm
8CPeBPIJsMPXJoBeSq3kUqBF801/PTbepj5VCrPzfcUTSCYYZYR9jnjBqliug9G7yiqRBO39T0vi
j7v+813+EU30/jqZdClDNQhWKwEL5P3WUAaUGhdjsqNfrlE2d9uyLjB7xOun2u41p97XGi5d4TiK
h3xtRFJkDQD8mj9aossEJIrlkpHm1uXFpRvUQ9QU5Kl2yK3idrgEaQpoJ+pyK1ACB+4mFc6RFoOf
TIDo7wttvp+ipuEfSuA9IBY4lld+sgDeiXpZPDszWJPdXO6d3K2iNt/3zW2BSTgo849VM39ylLg/
5JYf7kVAcC9ONwLvxUfTV7sAVhfB4B8zeDmYFdTsdfHOIJdB/WxBt81a5+AU27EDDRU1thMWjIL4
2h9sxuGwEzTFq1rFt7p5IF61hmM/phGGrWcULC74+6QJPHiQqFjvapCuinXdMVuUsemKfZVWx15N
BxqIbVsM2BheZqH3zC5R43fhAp6A+yTyQ6X1QU9ZZBXEfPNF3t8qSuKpfxzH/KxBdERezYkM1pg4
j4M8Fy6GVbJOkFvXTN8pYiqdXl356uLEdxpWJGw19EJnp577PkePVntHbN2xRHhU5d/l3ZII1Z05
gFhCpZBXOyPebZQ7IVrMQasjfC63Dk0fsh6sygDJ5qAzLZH15VaXqRtrzz9beviTdZDoShq3Dkzi
1rvTwAEut9wjG0L6azMRB/jOW6W7pxI57NkpN6a/RPLGTVNAIWLAh0dcqLV75GREmd9v1QJUB+CX
0s01yWfkkcwxZTLGGDYSMj/XJT7oFmzxFqvGGVYarpilhBpE33NYvF3/9RvkfvDPO21Unk9xNAtC
XAY49EMdWLBagFPaBUeMsCLZw6HR7cpoZhabFRzmJxIkmV4AltQwx51g4DPq69I3wE0cPWBwHzQw
wNZOtPTeN4fPoHZjWZXKc0L4jWxIRp6E7G8YBWAtltAHKzcpQQ4Ji1pimjKEunmyM49VusTrmIYQ
QScLYNIB/KfKmTYeVAVjMX+1Pm6P0z6lhR/35ZFPGVh3jwR/YrUbl5Jf6OpJIJCA9tAbKJbU/m4q
5iEcKgku1yIvRb289IN72yFjXfqPk10mDATlVunpLljGh47rc8fUT0gh9iINEa1FkAbK+yfMYsMW
QeMuLzeZVZGU3ZHkUENBSd0KzG8zXLndiKJvMd1P71hhrmXVXI5wfgL7scbsAIMpdNbx4BcbDIOP
ZbDegFYa9VV1Tob1KhgwsShAqgqHduxiRlC3YVPu0cEcFlLCRq64rlf2qlwINTyLWboC5c0HhVkX
T5KXV5k37qeUbDCHyW8nDh1CWfhOol3zosBJVP6zR9aL1dPJnEFZgazogxjqc8Rl3hSsyqKuWG9o
p+NVYbfj5sqyBTTHfIf40RDV5PdPFt17OeJpzXGOYwABwj7hEn96v213jcv9nDX0CNziiLMGIbM2
Bt8vml3c57Q94nDCSA2RMRR+NGLhX9u6ANVMY9ohzr22iwINFuIM8jdKr//jxX0onw1tYegbVPTY
dphtZ+0FKjtTpk8ydQ4zA1clbcMAHG473DbEw3MCHfHEXRg6yNAOyJgAgwC5qtQ/++TCTo3f+w2e
4yUlErx73EGUFu/vWs3HwgPTih4zn39L/Usrusg4NsbKeqpkipG/iTE4eqVOEfPSTTr+qST3VLW8
vwTPZz5zfSFBCqUfI5p8f3Vppl3/OCVI0H6Fx8rGiV7mKP0CxkSRfJZP4P77r+z5HNM3zqTAjPKj
NJaXqKG09uXRbPI7f28i6DOeMQEMhyNSRz8xGnjfS/5zJ/zph/2w5vqpz4BgjKcGs4Vj03zXAw05
vWD9018/xF/UhZzDIoYTAUNtydwPdeG4Nr2HTFN25MaGKnsFGy/pJiC2abaBteMWNo478JyfSnaZ
CRPzTL8oD7OzEhkH+lp4ErxLqWBLWu49hZa6atl+hKEO08UmSPVnL8O/35P3l/uh9xopA7ZMOoYH
Dt3GkXWbbAPgfsNlDPh2q59ASXmzN399k36I+98vM/xUjJFdD2poimL8/UrXYFmDCoKbhNYyAsUx
D2w0kh1P3K0f24TMh6a8V5hq+Fu6HT9bBu8hnn/uTj/99I/WEHCWKofcadkRgSqA1gGAO9pLpkme
sdE8rt1tnlVfCEj4VFb7oRu+cSk2GLSBQV+L0DXll9m7gJM5mFN6H8zkBdHTt5ykYds5m9Y1gEKn
IywhXsCxbuGAFig3CXDEgjoPWobGZLROSqsSz0ecLu/uhMmhPC/uPMp2hf+1GnRCsR0Gxmz607E0
O5cEYW+B1yfcxT66dmdNeY54gW8tGR41GxZoT8wZKEw3geMlIKh94qz5oXX+9zv2YWcqYTxhqTbs
qHISVWUfruMQ9aW8GpH3kFm6YSRNkGIRTu6hACg0YmycL80l6clB9ST6ZPn8ctH+a/l8NCYBi8bU
7nRaPtWmqA/1zts0UR6zPhJi6+ZRt6s3SBGMneSvf/CvFk4A1kkgOYT13sfdSjUaDDjB6JG0rx37
Erhf3fxL0HwC2P3qt/vpp3zcpiyHqEm6nB4dBUn/vIfBcEE+23m992DrH0f0v36XjyYMZQGOv0C/
cbSchD4kv2XKQ5izRhCyZ5EDvezkKRDQWKLXKfZzE65GbTI9H3NYuaeIqrEeJnczHELQiTHDwIMA
edZ1zmBqd5lN7pHNTuiBbxMZgQVafc3XZaPtLen3Bv8/2BjCEyh4EakLeYCrzcs0oA5WuX9dd+TJ
Acnyr5/ej13l467z8409HUY/7f8Lsg6W2Xj0iCl31YxRLp4nAcoo1ccaU1zwEAe04w3IK/JcaUDk
ZZPkxr8Ekz7uKb2v8iIqENEKrzPEPFePn1zeZ8/9w8mhepiueg2eu9p5GmSCjb6uNiqGKWR/QFN7
1iSWX0Fu81lj+R52+5+VIAMReDzAlny6rp9uSwAssRjJSI81kg1g1IzV4Gya8cBrhBT6/03aee24
jW3t9okIMIdbBkkVVVYl2zeE7bKZc+bTn0Hv/cNVLEHExkFfdMPd6CWSK8w15zfHtwchZpd67qlG
sUuM2aVT4msw6Dsj1Tc25rPHgsVVhXMTSQ5S94+/BHJkl4k1v8R/nhzewXBq9jTnPOnH3osP/uPg
Fm7oodK6/ObPLut/w2qrXDaNZEbe0sl1KrKHsjupQu506anQy62sy9mw+N1Aq22U4uAk5BYDZcn4
gO+W3UTRXaEBQZE4apFqZ33nZhRWWtlHB97v6cWF4fjdRCSHdt2Jk8Rph/lnqYm7bgxvG5PrWpa4
SU5vUmdb0RumdMidCy7EWenWw5aF8LmD4EOIulpCs4mMK1CxrK3xCRuyXUAxV0mMBxLoXpuHD3qd
309iTPAjuLnx20fj55NkSdvo2OrCxvs8t6A//JrViklzXStEn4BZoSwwKFzCuuFW8B866VdT/zR6
5cHMVWf2qdoJt5Qqj5Maf8+rXUUreS1hFsHuNdY1Gp//iV3yd0npoqySINeW/OWacKxEQV+1tLGc
Cmqcvfi9G/9cnrJ/w8jVXvZhhGWqvVu07VylQqTr0km87n4MJ/pgPNUW7qz9eC/bgmv+T6n5zw+0
WpmJKiXk4Xigyviaqz9yIpaNB1rm/oUH+oTWBtaQBZ0mnSjxepU84uyc2e0oPxqV7ARCRvU8Ooy9
sUt97c7anEpn9oD373OdJfHzykTN7EvEweZ+dqf78SnyfBfINjPLlbzMzR7D71un8NZn1FfrKSx0
S5pH3iuNVn8Em1bkg+FpXwY3PtRO5G6Ot/WWVyuGDvoW3RbTJmyNX2kNRjO1M+UOWY5T1MJBVekg
NulLSh4Fsicbn/jMAffhHa/vGrTcGLnI4K2b/QhvEae/4XizE5wIDY2HkkBzxIO2tUlsfdnV8TZX
s1CHNAqdpmtz37BSCkdwksEGSKHsB1fx8r2EupELyMbzntntPzzu8sPeLVH8XOah6kzplEnlrdKZ
V1N/yLCCTr5KMjiTKt0olW6Ntyo6JiXbUZYwXqmdLP2Hpcl2lb7QwggJhGt8UG8cm2fHA5Gpq9rS
KLzOR6vjbAgKfYcnUeSyMqaPzZgdOnWy5W4i74w8I7IOl6fQmVAFud+/IVczqJj7UGtqSTrpYX9F
tvm6H7ZgYFtPtZoumuUDYaD8dNJnHXBIAJ4j3hGJ7z1xLh+l/n9DBi47q66pFJFEtDW0T675SFHV
mFrbT0zPtju2ne4V5ZME2D81hX0C3PryC/xL0vy4zXIaSSJKLVPSZaoqHydlP9NQolu1dJoNeiNq
yZuMCRJI6jAfcUSRH5t8vlqy3Mo07kc/QywEkk1G/HQEKuQYpXyasiP1eGSdiRcn4/OIticMBzeb
fxUiTUta+TJl9RZlevldF373Okajv1EyUEezcfXK195yw3S+7gDmtDTQVC0XUgn4Yqb/z8feh7e1
Bs/Hc2yNesCoURw6iWnZYxq5l7/Ixzr7f77/uw+irU4ATetGEqGDdNLEF0MujhD3XNkAC6EkTlRu
cANXFK7/jiZLkkTBkuNaW+3/LcA4xEUZxxx+3UP4iskUHSqgtUvxpUZgqcWaO6p09rRc27TXcQQ6
AivVNnvDUZXyzir7OxWFYphkG+/h89LmVb/7ZaulTa9VEkxpzAeetfvBn/cWbRWXX/XZOfRuiNXS
DoWAEpoUSSc1Ll8ENJORlbiI4O04HR/GoPAM/X7pl7k86t+b9KepS7WYONDkta9DCzThwL6MgMhm
oKZUAMuBPicpNYn358C/GwCFNKLgdBRF5lp4uTz6mUov71WT6a/VRFlms/m44JWeeB2oi3iSaJbW
k+ZqavmUlnFTahnSvf5OUCsnClQoFZGjGF9C/ZkOCDuhf68f2p1R/Yz8CbjBsRDTl6EdN1bY2W/y
7uetDsnWRDueJyYS9bn92mLoMOb3EDptXSI/O1V/kl7zaiH+svFWlnn+6Zu8G3Z1Vk7wlMqIJO5p
UMvrKSXWQlda6uE+VH8GceUNZXDXyMp13PYufRcP9FntMxHICPlRXzkI6n1opDtJY5qOBh803oG/
nwTBwabl8k9dvs/nX2pyOqgqmoX1+dDnQd2SIBFP5nhUdPVUVdo+BSd1eZQzgegyTf4Ns9qGDBUx
vSxI4skfiv0c/kKEjvQw5w7e3fXU+nDv3gdxR9EocHEhgub31gHnuvwrzu4B737Eancqa5ICkzyL
p7nqH3JVdAt5q/qzzKdPr1OXFVUmm2pw1H1cDjrtYYoYMkTfKb/b4UFp4ts4no5xHGxsaCuJ5X/2
Wnr/LYV2dQ7b9cobxwn2d92J1Da4Y9KK4FV7H+3oyNl5ouXGiXb+Rkh2brK8H3K1miREz6Ii9+LJ
kP6ImXzTjDlIYs27/JnOZAHYyt492Wr1KFTUu3kZxh+9aHbUPdVYl+YZB8F0NtipXf5QvIIe8I21
cG6zeD/uEru9i6j1us9ymmTEU02ffKEcUY3Z5iDt++xLUXBKVcNeSX9cftjP8eDHZ11NGLrNMxre
eNY4pkdVMq9jI3qtZ9VFmX9SwVWqpEcvD3kmD/ZhTGOVkIpygV5ylAen2bJpinsQfhZ3IXfRBFaa
HTjSb3kn28l2Ne7c4nj3fo3l9vju/XZtqikmLANmbHKvWfvoJnZHG7GAI51SW3JKRrcYON5vPPDn
ZPTHB17tPmLX+ojuR/Ekt/0NdnutICAiGCh77ELYwLP/VW4Eby6m08bAZ58YgQRV6gUCst5dkfVD
P6GR89Q3+ataNjf0SZC0vi8zk51Pu4JAtB/74I7WhFepgNNlkCUnV7BT/uauE7r+trKR5/eNd79p
/TIkozAx5mDGtXsq4zTvgpHqDv4UX/EWKb187QLqHh0ouqbc+Xl5oGn2rk8fLr+bc5sxvWq6iBLP
RCW2mvhRCIEDwSeTUApvY2k65PPGKbwxwjqmBxUg62Wciid1OMYjvmbl6+VHOLsd/nuEdfhONyw5
K1LKtCjnThaV90k73UbV1q57dot4N8zqg4Gr9eWuiMXTCGFOHMhmBJRQU1imEDmKlu6ZditaPhvI
v/s660CelrcMwA7s7AFmzHXBWc3UmFIb4qCNabQLa8bOk8dBdoMHPFmdwN1Kbyyb/Pokff8Llq/7
brOYaKsTc8ClJ7mKqNgeCuqp6AGNBmiqtlES25opy4d+NxbsEiHMTD5kJ3VOWT4EpWRfnipnA6D3
j7M6OhUNGiul3WXvi5+M3XjANYvM3+wFDugPZ8tTQd56pNUZWtWm0sZSJJ7aUjjQE/gAewfFS+BY
Zey28puk3qblaMvhZJe+cp0nFuSGqnEkKL1u1Sl/J7QDbMVWIvVOm+bbCbhnKmunzO++Yfsi0tTb
zbuN17TM5c9fnSQMMDk0uWtzAGr5o6U3y89GINI+sQ990V3DcIy97IqHtnU3xju7QUOJUhHcKch9
V0eSDtGDFm9tPklHnLLcvLMXRQpMldCZHd9GZ+gqDxSZN06kszvHu2FXS5qOjD7soNmeMh0uUXRt
ZOiyNhXpZ4qwIJvRM3ObQZosrQ1iMktvpRFO2KlKrlSoYwIgKaELAVJSxqm5mfpAeAUqYRE9f9xH
Du3ke1Wi4fuoCl6QpdeQ9CCdkJywqNuJgIm0whkEELmqdQB7AMW1Bm/TUJBtd2X402ifF4W/U7Qv
YUbZtspvVX9+Hvr6Cu8CIH3THfrRHahWHSFkUt3oTQl2NIh3GJrYqqjfqwEKZ0vRHsF8uXJb0bqu
06wO2+RmtoB01/Ojqj72EkKesCV5Nn2Rrd5rYhpEG6m1I388TEqP5G8gummcUTUXZuSbGD022rQH
zOJE0m91yB+6NIMDXNvyXB1S8SEUv6r17AwyNL4p85rol2H8ngrkpZV4SKQRkpJ6PWVQQQTFjYuR
H3rl52Cgo+oN1J+d69PsRWV/nUrTVWaMBxhrz536E2+hLyONklGWerWp2nPRHwYIbZQ992odHus2
3VuSQON4R2mYctQEFlugK95K2tuUvDIin/lebpqvvlBn0DyyEXj1eA+ygGUt3EQ9pYOwcWOtigB2
Sc0O7w5UJNL41JN3plYWVCM9hAi9hz6JHFWIH8tefg367pspjOJCjj5AUPAxQutf26GLQd9Bo6q1
jbvD56hzSQiZqr7gviXLMFY70pBXEWJ4rT4ZSeOkBlfxGsorOVyRYl5hhm6uf28HONDaQa0p0Zw4
vh1TTRw0oGiYxP91CS4/xyL4QOlv6ei2Pu7585jkuQhs71RLFU2hidOEmtOX8sbG/+lOsRpmdYxp
MeCPWZzrE10oj4HSeBmAWYxJbCHVvvT9t7EoIRJtudp9Fr6thl2daJNRKmWoDDXHjb8fRhu0w3I3
HFzRHRN3ahzTu7yTftrRVgOuzjc0g6qf0z51AsdEq/5Ev4tqd/nmnrbMkg8HxGqc1SzCPxNKdq3U
p1D7o+r9PewoD0j7wBudWo05JM92rb3CIr2Ta98dytDGKQ4+q+YpiGRLBRxClW/M7TOHrS7SrkHG
BzS1upY1qih1oyCI5xOgI1tnA1P6jeLLuTuxoSgy2j+VbhVjraJotEhAZEujjGb3aH1PwaH+pt3g
YtXf1N5I8/g+e5APWzfic5eFD8OuPmuMNNAKScefanfwokOJgg5kWEZJrUPAZ1V29KhcXZ5J6pm3
aeqWshANMcFW160vRaqLMZ2/3SkKwcKLcAxbA6zfPO4AYzw2pmjrMp3FMGaKFHWYuFcT3nqt39dF
/AhW7RYEwy6qOltUh2cctXdTo99bKvau/nCYYsAUPgA56KT8/tek6HdpoB4GOLqjeDPgKB7MhmtO
DxndxAF88S4qD+OQ3FdBc0jNFsCiZFuW/yRZwiPHyxEb8q2oxDgTBvEKcPZGpgvfd90/Qx9Fos2J
1p0K4T7o2n0N+LQMxcgWI5hS3Uw03NAyAxZQz6UjzTUscMvpYkG1MdGKbe6VPdg4hWNoyjTqJ/mp
MfJHTFT/wBURParCX5Sa0owwBQDdLfPYqhFW9v0JlNluyuRviv6m+Q9yzTtY8rWaVl4JnQA4rJHu
LXyCXGLZhBvi5O+sNryWlDszwM6eqyMQ/sk6TYDuwWjQQ/Iy9VGw72fNAffhoJK6ipVfvnSkY31X
Y+tntO1u1stb3SC92Q2EGle9L7tmnHglsas6/ppglAm/cjjvg99ci9ZbUyBCj4zpkR4CGA/BizgX
bhpHD9NCk0zRNxagwmkcjegcUK8biwv2z342DyN2DzSBQ2rPIVuMFt0iXgShWvbpVemUm16TYJ2q
VxHnUDGptpaidmiKG/yjdoMEnG/ct72KBx6y0Ty2VT13y5C27Xi8mhV8WcTylya1P/oWFLNQmj9n
vXjK8+Cpgw/aFh3Ft+xPoVH/GCfPApEa6sMNDWhP1TR+l1KjRMQvegMaqb4394COfIKRyC1bwK1B
/WrqgGMJUCDAHZTIapHOhc5oFteRjl1Akt3jRnCFR+sBts1Ty6JQrdprsBJPu9vY/DHl+o1EU84o
gng1Y6fKTNOTrLh15KqNAA+Hz8AnLAyZwBNodaLANZ5/qDjV2oBWZPjp9X1Vwd0AUIUHRaDcCKMC
P9SsHjM0ZHmu3IMuu6ENxovDrdKstnXArJJz4A/mEBBQfZoq2U1D6anQBFumwqgF1q6IIsHpaX+T
w3YPK4t/jryCXAuoFBeYhttKlF+KX2Yg2JY6AVmRXAPT7nq612PTaUbo6P6V7P/Bm2Uv1hjC6Hdh
BHe2/l4ZlQcaza1BD0F1car+JAB9oqxha0AQJVOhrb1wpjYhV29egS3BzhcOx2TsYonefe2mCPt9
YQi7mF1Hz5/SfBckPxsgMbHSb9yfPl1nOB3ZOOgaRBik0jn4MaiBU9SElmzUp3Gabk29d7K2uB7C
EYT9xoF07hw2UTnTLkZm/1O3mGhRjWhG4hrBPMq9tPdJf8xa/1h2wa6Tf14+Ev7+7g+nviUB6kXt
JFPJpoVgFawZCn49wFSGL4GFxcJQt19kmgppmLmmFfO5Sk38dWfTtEGp75K0uFYAiNuGLz/XEy00
ac+FIKjuwaTtFTNxyz5+pc//FKnTVRXoG0XQVbrGQuFoyJZKLUGCxEdV7uM3YN1QGxikCReH15Iy
qKTRAwMXsVJCB+6pI2w5ua8++qcBV2d0llHPTUoGjNuvSvG1ZjIbg2KDuNo4l1ax7KeBVrGXpFBn
7AtxOmZg1+N48Holsc25c8e0O4HnREIV2Znubwy7eqGLhOHDYbi6LLeiWE2ixmFYGdoOm5mnIA08
iTMw6h1lUB/UudpYRp/vKgxpiIoGlUxekrerJ81gtaX6JHWnVnHK2xnNbmo3zmz7LlCmr2iLu9vW
Ea7r/VZi4FzsQ0MTStlF3GeuG1IBj9aRGqod0nOdk+3P0Okbsern1B57BDGkiR6EDt1P8zNV8qxK
lKY5QXOz1fw2iX/P8fPYfSuElyXDpgaPqf4GQot+xfEeiu7BAgnt0ymgFPVVIBp347CV4vyb1/mw
wJcfxUnH4mGF49PycdEk0CjJ/JTNifj3cYqmXTM9Z2rAxawznLArfcfAHDYffmH3Dq4QlkvYuyjJ
nztj/OMT9lRS9yxOxv8c2S/XDbqHRD6IQX/3aiKoQgI1KqEUY1qvikX1eks0cP6m9m6E1blmAYfM
hjai2INlnE2nAdnV4lZy4gOGKt6WQu9vymf9omkDW7ZsWWNTXZ0QFnRtpZeC5mTN04OIg8xATiOR
/V1JagThRqhQjFXvC7yULBB2dLLYKM3u5IUZl9Re2E3fSvFHULV7BQAdyEK7JxDxY1D5+pXfQ0Go
FNdKxi9ZWFx3wVuj/Lh8Fpw7eN4/wGo3IOIEya759UkbyVHqghfHxiO9X25aBy9tGNuXh/ssr1hm
wLsXtjp6Qu6yaKsELvC5fM1Mu5bJP8GR4x791areqOK4YT664Ele9LHZb4z+qXK1jM6ysGhgW9qZ
VutCaCzySILOPR4WPzyim5z+Exk7nMXXO5qklxGgHdvjc0zwvTH2ai+yRFrnSB2qKovS5K/V3C/H
SlErZFgP3CtIHYIoa9X0pWymB81suYqUHfgp5TYRxOdBkF4rUoOT3vhfUlJcSr+pDV+9ir+nj0RO
mPSRxT6xsBfeJ+mnhKZ5ZFnCscDYJ7J6JI4wKbn2tH3pynlBfFV4fRm4kBsPl1/FWuXyn5NvuYlx
ni/71OpML1KAaBBY52Me/IB+doQv+KME1JxOxR4sPx4eUNdFd+F81Ln0KBFt0m7pGsr3bsArpP9p
te1t0bZe6TcnrUAOc/kHrj/V35jj3e9bhQATIpchzv3pqPqPcyzZCdDzyyOsxfD/fQUK+y+MAA6O
1TpQh1qZJV9jCEW/640/VpS6nbIz8EYzxxfcKUEwvhb1o1h+GYBV+XRrqSP8a+Wq0D1/fJtN0QH1
sRGGng1JaCn9v1+1vJh3lRuFZtssrtQJIFy4U/NXPbUA41V2G5H0bH8YZJdby3Ivv4utQVezoUzD
CYtIiwgvGb1a4hpswYLnKhpQ1pnGXVHHTtYNG5NwfVJ8+gKrjyygNG4sjWEbb/JCJ/KMwKZ0bHfo
x+s9F7vLT7kuWX0ab7X+fVE0WxN+yBGI8Q6fXlcHr+ZitePCqPnte/KGVuv8JP73LVcnYQ9ZWco7
Yzrqi71h/CcetwLYdZjx6ZFW22mMc0ctCQwhx29dqMC0Ux6YKtDxVLsND92wb6RkoeHdxOBq0/jQ
NK/hCNq0IQkV/9aicmMqbb3kdV8CHSapEnUsq5F+3iCOYBoedfgui5eLirlTIeZYRoVfFGV0DDTz
HFWuOGzOrWX1vgsL1i9mLSJsZzNAEcwGUrujK7mRp0A7t2nMtjF+vgOPuGkeem47l/+t3HVrQlsh
uM1xfDj6mUyuBYSY1dhapd7i8jbTPWeJ0yFgGxNNYWsrkzcedrWV1XiX0ojO0IuySDmEmLPuG3eZ
1qJtPGTdxm1iY17ry79/t0dFYZ8LdPayR0mnmAg22vLVXRb+pY+32o8ksTMGo1Gmo7JwRRPhxude
JsadKzTRRqV8axPSV5uQ2WE/Qfw/HTU6V/yYNjNSjlz7RJlE19LXHbqdD37Ev57H8Hsa1Bsvc52R
/jRTV7sSNjaTgT/JRLPVDkGC6ixN/QIA1z1ZvZPiRS6q8q2wWV3+r59e8b9L/V8j3HffsKpAV4/J
NBF8dG9RlrSOaiT3pV+7pqZ/F+vZ1gFh2vR+OzFAhwjkjSRHT93iKmQo8nei4fu0DJ3FktHneNAa
MDWg5net1GA0YngynjlpAFlU+NO3v8S69TqypokOCUIQPAu0LuYC8FV+D93DYjIX9W++dqRJEnjw
5IQmkgJqWFyVwZj/ibBNSnoAzbo9Qsa4fC6cnc7/XsV6xzKkMq/0QOb0K1/6NHewAt5YoFsjrCI9
XesLrBl52TVQ2KT84gdbXIK/FZkL33O9+xS9KRfAUJlF7S/QrFCrkdaU92KVu0k9OMN8zIar0LiN
hNg1AZOKQkzKgRr4+OrH5AWpnUsVTO3srQ7/ZP7vSLoP0i91+UtUt7B1fxuyL/3W1XbVQW7V8INh
eYO2IacXytMt9mTeHBj7pMDrNivvRqN34AFvhBzLiXtp5NXO1eLBIyk9nzpK/4QpVspq6Jhh4Apc
wlWyilXZepcn1/n95d3sWgUBehqFhtjw7RtPIejIj9OwyDEcYV/v1cI1N4KcZWu89ISrgMBS55Iy
C08ojk++fF/1f6pqf/mRzkaLtPRzf1OWHpzV7lzBT0hEhSfyx+9D/CL0sSvgQhaoHDcGjsjpvVwN
G491fgX9G3O1SyuzEBOs9+zSaW832MMMydaWuFYY/Wcjfvdcq43YbOQGSRNjEG8fhuS15kuZvifF
30TrsfW/jfoh6mdII5gpdJR4plOU3OURNX+5g0k1w/09JuK4T3yBxabZpQEkoOjBxW3cEc5/438v
YzWlyqDUwjQceRnSTx3mUmPcWXroXv7K55aKsiQMqdbJ4G1Wi7RRazkN9WY6Dp3k0U7qDQ9R8n3i
Y3MWwNPeOIeVT7MKWwbqwMsVnQTBpxupEcgy9lSSfrTS+CHFj8S2zPigGfgJtqL/MIl+c8D98Igv
xEMKoT4zwxstCcHHGUbq4AV4qA06v/P2e9xFnCsh5tY6WCryPXONXXGvPdL7tE9y/VXrUlAzeVQd
dAmHHqjPblOLYNnwDlS6G+7l11OEX6jfaT8bv3wxhnDaRQPtXFGHYqet53Rjev+lp35YtiwmKg/Q
BWVZQde0mntVE5A/jaLi0YgbXLYqzLeKe8sSfrSI1IwhVT1oIrINMlvcd13me6HYWEy8EGSWcidG
2n0gdSAZalwx+9qZtCurvhZn2REFcGRC6ooVvjapeGVWuG334q7KYq/IqMvhVm4N2qH3XwQzO0R0
lIDycgyp2Im4XCWQ5RaiA73FklaBr0BiVfpffKN7mWUq93NyjyvTySyzV5BxvL7oRopBfAizg7jJ
NYPEq31s+uIlAIf1ZU2/81K6KoCx9yFeHqgXxvHVyqV93fVfIw07dn1xXArI2oY2MNU97MIQG5AZ
GBDVbP5w1oEHxrMjqdn1wmQfk8yjSH7vl8lVEgdH8MhcIzV09Waj72q9am1BDBMHhkLtmSDYLq+T
T4EUJREZSiZ9AgbYj7XsN+iMIJx9SzlRPrkNLNqhZyxE5YzK8WOYTBtkGeVTaPxxuLUGOGgsQcSt
Qj1Z/nzCsEoD7MiGhPlARtDUX5Ft+hFAhaePfgozCZsifd9H8k0oQccU04ORzzd9Mx/Sbr6xJNjm
SfQ9A9XYVgPsfbV/6nXzbpLEkHBgQpT7jcLcwcgaxCeajoNUyymd8+6Vx1ZsC27QmAoMAtrdQiJN
c/nVftoSlmfV1KUDzWL6rzM0FIQ1jO4EKDpgNIJh2kf1bzxNPFxg7jTjRm2/yYOwsQ992ltXY64i
hE6p5inDseQ04aVZ8kKD9lvQ9hu8g78dCav1/uHRVmeoGUwYnw6Kcmqb2JWit7z8Pvrhc0kfX2/W
J4keSluD3u8UgW/nkC70yrimGvU0iSxWX/ozDOKhrw3cv3FvGBWit3p6lVrpDvIMa3/cARw8/PVg
MQ2IDj9MjB34IyduJ7cFAFno/Gczrl/d/C2JH6tIcwV/gSPfaOpvBeFRHCc7H0mhLNJVwH05KmBc
ynat9/Ywhzs8ht2kJ+5vfw6hehPL32rK2DRleRFQJ8CFriYHV/F48qNTttAmosZD3nSrpqcqC4F2
/OnKoybgy1YruMymG6fX5+ze6juuAgYp9/VI9CMVPkFwEBAozLcUp4fy1pd3YC5/IIW4Rh6nuVHz
CMdOX0gxW5rlrbm02tSjGBhyuvwGA6PYovlSczClibnRd3B2R3i3SlbRgFjSuhXPgXqKRNHNg3tD
9K8oJ1yRaf//XBur2FIw+3Iu0bWeZJmeFmu6moTgxs+TjWHW0jAEvh/W/fpClmOuFwMMRR8fzPB8
8JrSk+5JMIebHhiJaXhjfV9HuJu01U1sdVcZqpEgSTqsT6R91m8iQZfr2YXFus4libOQYpjFdxQq
xRmFb8Mc21HbOf0k3k2+vuvn0rEC/hUG8Oynj5d3wY1ZtL7Z9Uk4WFPOjqRq090YX8dytqNguBGB
nD3G4LKpxGDEfGuhRR8JkSn2HGOkSF2sJ7Auqp1WGa+CroGI/3T5mdZs3v9+4n/DLRmtd+kHfOYE
gM6GciqxyBrazhO6vW7J16RCPDOvvXpxhkyjHX6abiYEaJmwOYp0V1c4CSpsLvMfWKPucsk6gB/z
Ot0VpNHDNG8j1D6/uP79zlUULPShAoxeVk45+xh+WXaSss5UR/O3jAE+XxT/zvp/Q61OnsrH2mPI
mPVTs5ijAUgNtQNe8cD+wGrhGJjgYunjbOrrUGCFYW9g/XH5s6xrg58+y+pYatNRbNRBVU5Gfuzo
nUuqayX4U+fWvaQhQBPeVLp4x6C/6qpyf3nsrTe92rCDqlAyDL+U06Jdn60bg4acOEjhf29VO9aC
gf88paWp3GsoA36qzRfzXKs6CjUoBcQ5denvLUt9Ho2SILvsnvqy/1kgiu8SYDqydpSned61YXlf
6e1VElhPqZ9zOpfJg2IMR63H6/Hyq1i3OfADLZjsJupYLsx0kq0OjgreSWHocn2c0+kWuETlto2O
TC4P96YoId6ssXPVjWe1EvZFbt4YongThr113wp54kZafSc10lXWq8/IQajgZYjTfUu47csGpzLt
j18Zx5EX5KXYCNmR0PxRmsgddQGWZnwFkw41LBlXNGiumFrXndGaXjU0A8ozmO0Bd3FnCNubQinf
egsvHsBvG3Hu59DP4tLJo9NjyE6vrN5Aj8VJqih9eRIz4xk7691UFTdo8TFMhPWRTZkrJAQPgzps
TMMzA+Mli0xXJ5WP1mo1MP4uxYhzW3uaM20fSsjpRuWtmxoXlSmdFm9ZDlg9bTfiwTOL3/ow7OoQ
ZzYk6NtH/0QIR0dLszfpoAgXC0w9BYVqcANSrzt4c1DJd30+PPTWVqf330f7eMzRwCMRbutYgOOv
uDresQCX+dOsOEmdUbu5Ve6rqXZnc+hsWcaoKmWDgtidGraodTdxMxzqMfkBbfm5Bu1Fr6+ORtSq
U09Io2MCau3yqlje/L+fBwlCE61FSERjOFVrrgQfjwy/yas2SISSJuroJsfRSWofNGgmWfFdSOqN
aUBf44fhWIDIlfF0R7wDZtfQ1xNBVnGRFmDagbersGSjr0SIbsZZe81EPfKAlbcOZni/JQOhfhX4
1g5+8+PQTm8Ao64NYXzwC9xwhRCnM6626BV9rq4gxVHCthkRKS02fIL8xiBXpw3WgUtm5ZWjdhwS
wGSD5DUmCu9KS+gizh9D0fqaTPONNqmuVKF1+UrHrTNg2hbXqlvOT1SYjkExPupmiv1oxCLObD14
nWvUmzOab8M6Ygxv0mQuG5o9TPz/DQqCdMyR8WhaSmPVvIf3ywUyvu4kzdFnZJ1Uxsfo51BQAMB1
L+bgIyTw+kE4xJTCi1K8TyfVs+jAAnp5mxTYTVZic90bNapUhL+D5vnR/NKHKGjxCcSRzZYxWrSm
8AA0EfM5mcaKuv6R+kBFVN6SLl9LWeHJRm5PUf9LSQQY8xPkdOGg6cVhaSypfTwHdorZXbftfBsp
D/EY3MdZ/KInYELGzBlniuSYb6I3o9k+au+LIL7LTZDxwzejZhuXAFYniK/HWIztzh+uS7GDVY1u
uOzKXSr6ThJluwksbOFfjeK3IuWezC/z9YdQ+d0QlpTTtAtRD+VSTkaSq1OY3XUSVc6ioXzdJg+4
8jVunVbPE8aU5DG4gYTp7xkQAH8vO1ur5RfVaPZLMkPI/UNVjXe8rYPf9HucnqFG5tdgW++wn9qb
zWLDi5FU/yOshjsM1R5SY/G50IN7fQoaV8T9ZWf6aYMdetF4+LMOmAiYA20xNY1HafUiqHh16glt
WCgTN9blmeP040pZ7V1j1eki3j3s1dfQ5+evssMP2ankz+hno62CW8k1ktH5Wf2Z34VbC3UJi/5t
C/9Zp7qoy3ibsHGJa4GhZrSND4atOpVUtNE17pm2nu4qxIr26LEZuerBuLq8FX2utiy9DP8GtZZa
8LvwVZjrrjHzsDqlt+EDsvLb5CS55eN0Fx5h6NvJFTzkb+nRd/0dUuUdv2Jw/H5HhcHauCx9CpsQ
V8IDV5dNm9aSdY4k7fN+xn2jwr1hsEsrtstwcrS584Jqizby6WhcDbUKUOltjUQSgBXCPvze6Pdt
PXW3rRhdaZPY6Al4AI2o5J0xMUGm+PHlGq1sdSBsipNhvIlZZA+lddWUs1cr3S2iJKf2p5+ZOu87
Oflu0oWYdso3n51FG/0nP/3Th1jsmc9lcdsTNOv5lheM9jEz/vn3reY7uM4hV03OSTk17rM2fNBa
dA1RP0o2jXFIKhEJtSbsr6nexT0ou1rxTEtwBp+0Mqp+HGvw3H3GLfRKDHp3yfKk/p1SIXuRVCc3
mSRYsxuF4OgkTkh/EvGzD2q1gXGCSCtI68pQUgr9uRw0Jy1fusCV01tsrSvjS97+FIzEAMPYEcOZ
2OqoIGqke+529hA8VCTppPIkd8EdIrzrqn0po9jBDSWpC9RP/p0gWtdxshHNrUKL/zu7zf9H2nnt
Ro4ka/iJCNCbW5Jl5UumW7ohpDb03vPpz0ftHozEEsRd7MVgFj3YzspkZmRkxG9mxPssora0lKoL
JYAFzdbp8GYYhr+5PhLLg8exD/ZNrZzUgTYJ5j6pZMZ2KfuXhQrdtbvR/d6OvWbv97+iadU/4PPZ
mX/V/A80N4rvMlfLIqPIykGJlGSEm+1vUijB2Csc2+v+xT9me7DtERXzac+Cu/+1kP/Z2MoiggRt
pKYCFIFTkKtPHSlG0GYbwyhooyVbv75O41PgWeB4bro0cuVeXYubZ5OfTxm4fhmVK0WBLvj5lGlW
n4QwldjFlPHxuwxsNGJS85YiIJvSn0njm2njZfT/j0G7Whtb4IRYgMX4i/deasigBSzGpzm9aa95
oaDXv4GNhlSSY5BJumv4r7UZL+IKyvLdUIVtftLCdK9XouurT8P8lNVXKnKfKzb/PzUdYUBowRJ4
189LWwOsTK20I4BlP4fs6CUPePR8fwN9GYOwgPj/IRar12EAaeJonZ8KPGRStECK9FHLkD6PkDdo
Nnm9JqDxfpH8c8/+e1I8SSExorVyJm8iShLcgnm/9B1mM88AYv60+OcK1k3SAU/EK0UqcTIiT0Go
AWgowJXxKkUQa/DxDXgNQsTuRxoz6S7EFRj2uOOT9OmpYveDscngMZnZeCxFHwPUTrqX/KcUgr/R
FbFNU3avxJqjVP2h7prWNmRsb9sbQXgwMBMbdMmZVPxHrKvCSvZTpe9o0bGH3uIBCJoV6Be+ILWX
olftMFDDdahVVEearN/ff5PPmci/VggBeMS4DQn5qmXHtKhQpqsrKztNaOHj1Hrs6qZfaYl8eWzQ
NsP5QzfRW1sSKaH+DwJusdlJTMwt4XZOO29z69Wqpb0QWjD3qp8WitiFeaqMQxUguxOuPsXO4zmH
16L7j0yXovB2Whylbowqr4zN7KReTT99dD+eii2dOM/hKyc/anfYmCEiKrw2+MZrjfpFffjfC/1h
9MUFPIhDjesKozdwePMTcg+KO+xjp5o1LoxjeRvhBWuLK2hOcw7JixOAhAecaE6dft7pQ49CG8JB
zU9NqyC4F9w3KZJ2xm9J+aN3T0HwEMS5PSBfEEO6D7QKI2ao3JrCnk/daPa0A5iJMcW4HWlo4cNO
QzcsmociMtJdr/u0V+tcdiPp2BtNv4v7WNxbUSIdBCNC/1Ys4WxA8pTMQ1ijTdgl0kuJ1oct+/K0
UZTawT1F4OkzSP5Gk5pikwqIVMTbCV5gA20Pv29bGOlqNW9qe5Uk8OcjgXp5c4XdmF32IYhFgAz+
I8yJ67gKWls1+wqwZouCXonCujkKqaNJwSvNxKtoBn1PJT9YKdlvqMC6RjUdcG5CjhPzsCAETR9J
fVPboOuavdeIgZPrw2T7IsZaQhhvNCChSD/8/P4YLmrL79vDnAHd5JAyNZyzl7umTDPkm+2BX4Hn
45rFOouIdGL4vRMb497TM46NiDWn2GIaYR6bULgOZW3vt6RiU7qtteko6dHdKIivXY0ZqQ8mmlOH
wW/09/tf+x4VPu0qZCYpRULGURBtOGdGN1IsN3gInVIQ3j36Qx4U3SR5MIrpUMFGUVEFSXpz00OA
zoSnsLi3FJymSYydNk7u9DyqL6zR6y/aiWtg8IUWFCGuwPLoqehnoKgUypFt0B5u1N/t5NliFaOV
jxsZFvLi0NlG9mx0Jq1dwy5zHYUcBAZK3ZWKv7MTW4x/uVFchmJxicP4w5h2OyAc8P7m3aOS12IF
3mDrZ1Z2OUXXihcdw0LmrYoLgtzod2Hd3tEfeZJrnkY9gOuBotIeYuV7f5qqJE4FBtr4pUYrkYSr
UZ4ykfexVmADO14HWfUTAzWXKwABhnGl0HqWEXxOAJUFLi9OUdEafBJAcD12UWW7MRRvzcS7EFV9
rcK3Ntai46FoQaBpPQmfck8fciO56XE2a4B87OQP/q3vFOiXr3Ugz9KEeYKI5WARYfIIX0pOB2qm
KLjlIY2WbhtNdswUqP2U3tWqd+15JtYH1sqSLpitDDcPSZy0TBLqcz5WnzblUAo9SbXb4sxJANzQ
4oGwKvtbY+8fi424jcWtgAJ/vVWDTRc689yFVb2tz8/V8x+yWHBoq7o2mjyUMjOyY+QQcuWhQ79D
FnxbM8djRpKZ4Ov4/Xk+X/HZf1Wl6aSDBTnjN+mFkuK1mmKHMQm2Nz5Q7DtqnWyj5L4L0mxPH+np
+xEXTZt5op+GfIdbfihG9GMskQwy5JxJy0/trtvPwijKk7xfY3Oex9Z5LGY1X/wzc2iR2lZB04md
QLQqc/WNM11vDHQVzWlvjd1B0PvCFuKHOLX2CvHTDYALZUAC0qZINmLJA6/JQ1caw4uqkHaiVF6B
5kXMN+ZLmFZso3uRr5CXF6Waf60O9XxooRRIZjezz8k43c4h1MIhOZE52locObKa70T9WYpaLFoI
XpFdR8dEeCzlwu7l45BBy8y3YeNd+wZaPjBiNPNFthp71PKbsEQ+qoZGIGouTRpaVG27Ulw6ez2w
xB9/8CK70UbPk8SkT04WsOpQ+KPoKKp5zyubZt79y2vHwJiJvJ2yuiYuPiTijoqvDRPLsqmRy9pP
e/Ohdidn2mQbcXXfnKXG85wICpo++xzy3vz8EQQjtdoRmttJi0wnh+aTqq8rE1obYv7vH09BnpW+
Rbmb6pSyNf2bQHADN3bSS3JRz27bC59O16qA7HkmvJjZYh3FWBZg3JfMzKYPhi9mAVgBxd99+sfY
4LPp0rIy5IuBbhq1ud2aSpHyxXfkTcZzA4MtCcW3xfZWo0DtC7OIT6E8Xgztz36gAG0kGLvOXqWI
TNhDW/s7rHQcOqyYvqAcIFGNjNNn1QPs3vrZs6j/QMnYxcS0tc2y3tWKOjcnbqvAcpBlIOGosA2V
xPAYyrE7iaFiSxgep168M83fXauSR8grJSN53hKLDaqQpamihmgO9kaLuzmzZv7o2MYnc7oalQhS
ZHfTTWhUSNJrp3a/9YliSa2nxy56zqoBma2+yFxL7UC5t46YtphvYRfXF5LbCEbiaqnabEQTkp+Y
FTu1NGJ7jIOVWPxVfHynAGHvQBMN9fLPu1DttahE4+z9WD2pu/YY7Bq3OKS4BOKceyp7e0Imcdjk
bvMYbf4jocT5iy8W7tNPWBwENRLC1IvAWfX6z1TDIzgf73IvcLBYvlNDYARmAcL0x1hisDdCgFNj
2/AHfAuAa0rN/RT2u7aABS1gfNsitQNWFnzjQSu6fa60r3mpHqpUd/E0VsGEfX+Kz5Mkkd9O243u
90xPX3x0I5RLsU315BSXGL22z5Ehu/GIWl5abL4f6bzKjEorHGCODmR4gtPi4Fo9soCTp6cnigG3
NJRtnZPTiP2V1FubwLrQcwVQUej27bM03bTpQUA+J+0D2DiyK0TjpjPr28m8HTvfzmPz8fufd/7G
Xfy8eaU+hLN44u8VEjM9gXDstIM5/CqTQ2ugAVVe+DI6EUgEoDeLFTppRn4ThdeKcA8oZOVnfBFe
5s8hAkbAs4TV+vwzOimwUtNX01NhIdY0GhbQ3QqPTR96cHRdoPCX6tWmMKgqa3cjFXB/WJNa/2pP
AFNQLFTI0WZZ0g0EzdAmOedDTeIt/9Pp/cjuO8w2u/+6QMiafxxpseYWwvpqE1opyc0FCAFeSMam
AVum9CvVuy+OKK3sf8rhiyNa09+e1IGmjaKehnp2G45smQpsNxo26gwrKelXd9Sn4RZbvcnjwZDn
Fpm6K1+57Y2fceVg3bzBO/TWuoMO2j8Mj+Xv/0Co+osobr2/a4FISzIQ6c/7R2m9IU4stXjPTWFI
2OQZB9Uet7RznGK3BhtZ9CLfsz3GM3Ue0iKWsktOfTAYiCPJgAR0ozt6hfKczRqeyTZWuCCGCEEX
FeC5fNt6oa3wqk6t/KjLDV4lsi0FFE/UNP1BvWtLTrpdOUvnDxIRMI9K6c5ETscwF2uRiV4vTk1e
kHJZv0Bl/8RIxmlMWtEuuDU8lhCFpWqKz2m1o0yyrpUxb6vFzfDpBywySxSIFcRY+AHy0Dq96Dud
tHaE1oaY1+BD2GoKDbsMJSlOSS7CkgEvUk8rd8TKEMveq9ia4dQZGbOgYGJC0w/6cWWIr6IvoWbW
RtBVKpxLySOj8Iw8a825ORE8DGzb2lEaVALfpd0dZNou/O0aB+SLl4pk4jwyN6I0xlyivrQ08kcB
WadTqBXH0HjokYIVblV5D2LEzhBJ1PVyM2XVHs1HN4kbEUD/41Tn91FaX7Sqf4WKpKNORypNG0UI
XCHPf6ieTD0ODokl609htvJUWcCW5uM2/2RSHXX2CVWXeX0c55rf5ASyIfCcSUI5RBxegu5320KL
6rOXpBVtFcZoKyq218doyQb7lVN1Hkv5CdwKBvbRKvbpixsqDpGkygNWLfc6su/ULVWqKnE92D4I
FAXtQMt8lksk/0hjnUwH8Rfk05XMA05Tij24lV3dK4+qEf73mwhxDzJXXZZ585jW4izw2s+R4eaX
gbfZ0GJTXNyT/1ivnekojnlB4cyJMVBdAQQspJ7+9U3+GdYSF51Fo87V0osIgVH63OfR7xguiipj
0eI/zKdFkAFJ1BSbLLEjBDY7YTqG2Z8ILdGqPgRhs3L7zJfL56DzcRXYJp8jwigPsR5XrEI8IQIg
PETKcyrUK4MsKKXnk57zmA9xJ8sV0+gFr0DUJrSTjve7AcEyexjoCYRpcCFX4DLKfhsJyUqB4Twc
fZ7fIuPXhj6o6rm1XddvnvSiy/99Tvx5gPkHfJhaXALpSjymphfNXoWnm1qhLciym48rW2dtKos8
IRo6S5Azdo4wlldZklx3quKsHNezJgoR4+PuXORYgiA0U9EzxjjkO0/ChFUveIgVrqj9GpOLxgJz
1e4aP1/r3qxsw8XlSyNSbybB4tbwStukc1llAvaxCVh3wF3D8+SvKmHMe+5s50Ppm71zwAstg2OT
YdCF21Fx0qyrSkVwO6kRaL33AKbxQ2jLlU6pS0+5cIexw4PaTCtP6C9uMdaaXi3vGzJ4cXn0FEGa
+i5nayLWpxsu20aFT/SuLmAGuM5Qxp829e9mVfRtoWnw7+P4YeTFcdTbeNSjjJFb6VilTnksHQ+g
i51Fh+DvXBUpAQ7Va2+61QkvzuJcj87Sjs0VaNlD1l6jrUfF8RgHwkMnqK6S+FslmI6j7Nty2dly
1zpDipB06u8jtEBXtvqXke/DIiwObtCXqeH3c2TYmFAYk+2cRgAlDNxZbLiBi0moAp/GXlgZ+Tzr
5sOj8jZjefn8y6JQJeUq/i+EjAL01NMEqMgNtiGADk3cQ+HC3GKt0fDlXD+MuEgtzaj1pUZl5dXq
l95fWVltm2t+nV+8Yz5Pa3Ghxrww4qjiQOECPZjmthouNI9M1j+28WOeB24fhk4/9m45STtLj3e8
eq4Dyh1hKD736nTRimu37Tv75uyQ/zPxdyj/h+jctg1K3QpxJRWAz9BTlcbbOBd/WK3iGAMhBlEP
AUPwMdsUZrOfLG0rxNOjFoXHmRzrh/Tn4/5GmHxkTZVN4otQM82Dhe5FLN2gemr72Y8aeL/+ilgZ
IMKwQn4LJmbMFuqREqxCxohcX/45gL+whl2RC4cMEVC9PMAVdUrf2ELZtPPgGSiUHev7iKRMH+Od
oDyHoQJ61EMaB3l8s2SAsX3ypGutfg1EbLRnf7fW1nt5ro4cKBA8ruzUlX2zLPikVQLHs2XfRLjZ
Sq7o6CauFejKlo/WxrgSJ4heTmXLF+ba6fwyOn/4cIsQhWxgVSkNHy46CJWruP4xdMYtNPp/ub+s
HZAFIfHfIfHDeIvYFE9hLHoe41FXaJ1AOEbVVUe3Fzfd2qV3jxtYBbN1x16yu/JJcVI3vF+FTpwX
Uz4doXep8g/bFVpprIxzhJRfegdhJNmOoMKjTW37lx3uxgiE2xSxKRDaa6Xq+XR+d1LmrfBhaNg9
cYAMOqcXK3Ffsi7r8m8yTk4d5lsDVXsTXSRf0N7+xx22SDhAV3amGr7PGHjwuKlPyt5K7eRivoa6
v8U164ykjfv9sF+0QT8v9CLfEBvL0wKDzx2Apoz76JBiO6QN+bZpXyzjXgZ5Lte0XfzsoPjJlURN
ejD+DkPhFr13qTegaYRXVLuvx2JwRX6w5p2+/4nnUKI5FfuwI5cxGwFTsTD4IJXbalsRwexN7sx6
aC2u6E9Ile7XVmV1yEUEb5IeTeucVfHVekMf4UowOiDyt3H8OAqJM4Hy9QJx1yWhPQh/kzDZ885f
mfZXD8YP014y6Eerr+K4YdrjiLyiSuPZuxalWXTyqpVRv0dTAb0HVzTux+BPyg3apb47pMepufEF
UKHBGpr8/TpengwLnCC2HWAyzwxP/cELK1/hF0nDRQjtsvMHR+h9+KTlRdNujaDdCuKPYLQuIsjd
eWjAx8l38nATVuJdEmYP0wT1Rgq820TonK5TnQFY9oDpbziiUQ8cGgcbBCWOWo6e4GEoQVnmiLbo
103mvfgKsCVxVB+0aDJsq6xvGy1fWfSvwvzHGcqfz/6gi3ESz2GnbfRdSKfBisX7WN99/2m/6L6w
hh8WchFjqVDQfJnznuTgVbb4FyGLwAkkOz8BZkLcYhNgGTJuqf0R56n4oY+Q3pr7/6DuufB8+Fe4
R5gcnBwgUOAii/PfWPkUaROVkbgwt2lBV2qMf+kmEtZl5/2ZCuUmNEMEDeJtWOg2uAxUbbRtFyl/
K9HbmuVLVQvbRgae46vbDu1JwKsgY5/wIXZF4a9u8ifaUUDKPq4bJwBRNan7HM0CxAvsKUQ+POAS
ne4Eld2Ce22ixb+qAe0HMK/lsJXN6c3MDRhcAX9za4+5gFyQedcZIWy+dh+mllPj51LnLhLOTjel
twEv20KBrZO8aWrv+jGKseplIcu20ni3nuVtxUj9nVvqTTwn2GWXbhM13qp1uhXJMKSkvxUj8aru
yt00vAjw2uTxUUaFecz3Ulw4lfojkZ6D/E2MGvQ4QWekfrar1I4Luf1Dg+BSLiJEXUYKuP2hiCxb
yaxNHOOR8Cha0pYyrhv40UWtxIh4y3QJpkT7PQC3syLvIh1rDNDTK00CBaf4PuaMI9ZAvagdclhU
Ch4sTl2Od1YbvZak634ssUMu0/Cmz2qBrwCvqCpuBJbS5F9qbWd+chABjuXEyjSwBWGw8wi2WLFp
i/q1FZrbYJAeOy2jSGluc6CorWwAtTvGCrwY/y5CG3EUjQNO8L3Tic2fyv/9/Xk4P3WKqUMik4Dh
zP9e7EEr7smtkraa3bL0PN7m/pvhCSs33dogi1sEiUtR67KmOvVlY3f0YbOih9IkO9/P5Yv86fNk
FleHXOVpNxmM4z9ll+jk4RdzS55Y3Mz+ZhPkcbvYdBt5C0MMP5Nxn/5Y+QHzan2O0vMPMGCjSuD1
ziT7ByzJUk2qq5N4126GS1Qr9Kvk3kRAfXI0qKE2Hu7pfXJV7NauzbWRFw/JPu5yAQrquwmCI0o9
74waKglGa6hMxeQJKzOdo/HZTHkro8SEoOWZpLafEUargvHqTb9R3NmqVtgUe+U47LLHNQLX/OOX
g4GXNikhG9SRl6xTY0Ac1KRpfqKJ6PgJwO5VrMt50kv1758hlgApLYhDpfAKzsEmO/Svzb2cO3Pz
q91698NTdKFfREeC3GrKvzbuovQZTnkyhA1TM+4jugjDobiZVWdhdbp4m+UPwUVzNV6sKcB9kWR9
nu7issV+u24Ms5o/H9Zq1+MfDxqed6OA61HpW6xhwr4KAB9Xd3Hp1qWk0ilhddv2NISABcSbJFzr
Ya4NsjgC2Adlk8euPA3VQx1gDFcBcV/zpFrZiu/lpQ8vlFaoCyGQ+V5eLhCsb/HoWTlZ8xf/ZrO/
1+4/jDBVJXpk4vuO0I/KPrqBDuaYtgRUb83p6guAw7wNcH2gC0rZfQnVM30t8mo5r06K9xollAya
EnecwrwIEvUB+UUIpOK06WV6stUoIfdZXWgiBbG4A28s/+ihBme9f52RD8u++Kb33uTgnFgevl+T
9xbw5zWZs6V/WFiLB5oHv8uEhCWeoGCZO7T24U/Gt9bJcHTb2rUu+au/Ky/NLdwo17jM/wa7ca/i
JXBV38Su5Wru9z/oix7y5x+0vDZJMKNwpoXJL/jh9H9D7vrbwKF5s6txegRy4ej39a9uo2wAElVr
F915hfzz8IsLNdf1NFYqHNer5CXs/gh96Y6WuEmnxkFwYWNqBwkNRI332vfz/rL/iCw/9iAz6gr0
PJv3w+b0Gy0e6jCe65X6tJe2yk1vOuOrxGmDzytvQiBM2ouEdS7SnA+ehcDY5vrxSOqzStXirjk7
Kdw+lC4tpDdUPJUXH6FRCr2pGnavUEpvg2YdhTR6AAYUIF0tZPtGi+ymSSUnkZCE4418J/deAL2H
BQo7wWkHyJJe6KEkEypHpR/Z1+ldIeR2W9ISLKt4P1ResevypD1qPL8ehQZvEMUwALPoKlTJ/KmO
igoRR+EuCJPnOo23UhtWmExZr+By4l3fYz6YZ246XvNOP5Vit/VMOrMocm3yvn7isD92VpXthRZs
fJa5gpKA+K4FZUMPeH6UiddZhKafVt0UfuMkmfo38shUzRDDQTSyuhZZIWoTRdbtw0IBdGRQmon7
WxOb2q7rXWG4KgYjRRRG3idZid9ncJ9KHqloJ5DV949SaF3pY3hCikuyZ1+tehgPlVj/lsJB28hd
NMGs10Q7U/SnpAoix1Qw/YRp+asfbpsm+61K+d5Xyz9ZKWEPk2X7oFA9x7SS+AFRotzNwAFuq3J6
lcfuttQMPJSb9g3aobJBxanb+HE/7fySR7QAMsLukyxFo7A/SiqkIbXtdqJn/tYRV7IbFV3Pon7I
gV3pFtfkBNMfGWaEvDXbAJIlFGG4+X7Hf3HS8aEAikGTVAcN9n6Tftjxg9pE8YCGOm1+X+fVZMuv
pTPBJGIX3Vg7zUm3xRMOIDfrfsbvItmfw97nsRc32ljRkGKntSfdpPaAvlXa6i+931wHinKKcQ+t
tHRnla2wxfjmV9yPGy7WrqlvPTl+E7P4UOZQ41oJAgH6DvIUsEKvfSPNEd2Z0lOkVIcug6eUXaXT
YBtjuRdogBbIO9WTcCUF8U6GkVM1aIoY8b5F42GYhgPuyr91b7rtZO8tiqXXXMYkMO9hZljlVhbU
zei1V/pg/PDS/rLUWh1CUnITgdHLu9qBis8/HsiS2ryFmf8Mv+JZ9MMHUW1/94gfR+J4a5qNgcUY
cvjhWi5yfoMTOz+QDxa5iKd7MbWbDmdx/dcIiFUMOvv7PbM2wuKzsUx6mVnQG4TgTRN+TsnqQ+c8
1fk8h/m/f9iU4ahYQ1wNInIKM7PN990J3b1yN780TNs45rd9DGNCxth7562diLXBF5dxUCphprRM
T91pW8yjxcGRhGcE5d0RHnQFuMS6bP4ku7VXwFdIkk9HcTHrMg/zQR44itllfp1tvcOvwUlOQKad
9bP3RYYsocg833LIdprG++XzYYkFFELbVMINCyvNje6ER3hJ/mN2MW4lkmTzhBTm97tmvjqXh/3j
gIuUPOCRI8Hta09pfYqr31mE3UzSqBejp20QzAn1t8Lffz/kFwDqz5NcnAWqKKXc6toc3HL7BfLg
znMUe9oCgLvFQZlS444e8PhT/TltujsPXbVVCs6XX/XjvJenxe8Tw6v4Deoue4AHspubkP3l7Evw
H4x2vnk/z3ixh5BBScusY7QZcIMKiWNJjrBRbQo+Ts6nhZV5t1YWWPuyiwPTJ/HgD4GCl5sk2JV4
9MaDEWtQPzHVnl70OsK9MV7J1L5eVjSXKEZobOOlkZEVVVmMbymHpf9R40ighi8Vtqc6vsC+HNwr
o2hD33TEst8r03VQromOmOcVAlYazJWEuYk2//M5RpVDje5MZrWntghuRdzU8qQgC/RyBDea/K7r
tPTVL7A785rolYTMlofkptdA0uXkCKaMeGKaQQOJjJw8RFcvDTG8FDP92I/pay9YPd5c8R9wQ3up
4frHCsbTImeS0RFV0m1HvpCJP9vS2ob6vYUQchT3boDmaKjsvCbc5/lTj8IE9+sxM8XHtE8PgZJt
k/SQqfq2tNgfOmITGimsKe7kFLYwjjd7c8QQWFTcVOdvo79a5Mpek2Xkb+kVmf12gFZpwpmoNfmF
2q/k5DkIx6SebCn/I4/KXs52efzUAtdrAziXBtD/4bc5Dj99wb/ULHJFDa9qlJbsokQzcuBP4Atv
LEW5/f7wn99SfB8dDRUYTyh6LduqbaI1noCAEh67FLw16mHJKvbvqwz94xiLmBbFGQDDiDHUnXks
jwh1onwzOflts1vrkHwdsD/MZxHL2r7NxgSrYJq12Aiao01Pe29s5reI7GpOtLHcNSHg1TEXscvq
PTQsfMbMR7vdkF/NLjL6IVYAb5SUqdzoKDx8/9m+DGAfprk4Vpid+nFbBh211JqHCpXrZFbjaHff
D/Nl3svbCsUefBmpCy8eV2WmTYVRYI5s5LUbWeSPfu0dYCuOk+8ItCZDkj1TfjLC21q6DfQBdEOy
MShapZF8kM1nDT2rTlkDh53vWg4NZUBTAUwKFn/xAI01i1etD3lGpILfNh3gA3+l7b8yxBI8bJRN
JUujmAAe3lMaRz1NWwvO+vkD/tM0lhh0L6/SHtWzBGYJyhiBmL+0qDa7YV4jZJYEkKXbMTsWVpje
JHFc3UkyZGfUTCNb9CsUHDIPAStUKTfTAD4bwxWaKVXwEBZlBqY1uzea9LWh2eErIAVCr9lI3pjB
yDaRSL/JM0w9U/mh0uSLaej3YX6TauJN6QtPI96P2zz4Ffv5YyU+iiI0XF5G17mV3eWGmDqJjKcL
wlmBqL6pieHSRnKj0nebLj5NmrENuzcPiLxvVVdTeFJzYFzDlTzcK3V7aUaDDZHLKS0EAQbExsAV
pJZoR8NDEc/kI7hOibGZsPsuml1NAX9sfqgpfPPAdOe6kwRDDRU3R21ru8nqnackjylV9SSKnR6M
oF4PL2KmuKaZbetIuu4L8ypA7V3WbwIaWOJ4Jac5obvFkmgMj8BK0FOoMBJvx0ZyBhUhjEj0rspA
u8p784pbjeZBNr0VWjXaSGYGL2Uh10eQdNN16lWyEyc0VQ0R1nTVtREM9HI3i+VntbqVo2IW04fb
9xZat/gfASUb7K73Xr2id6UayYesuiv5swiUveZfyeNTQGk06W8yL8HPb9wbwHBx1XOwoHXF6WJs
Uizaf+ijDqLnXkAnG1LC/H+BScCnTZDNg7xH3p+hDmBWKpxVtFQK6S401EexjfdBXe0j4WdvhIdS
bzaddynnJnDw2jh9HzzWTtAi7PMKh1kdsLsNjBsDlJChF64cobnC9Tlb/nyAFtE+GFtfFzM5OVUF
tQmaV2htpbQUs/4GtcZdlKxB79fmNP/3D+8BKfeHNA2ICg1XSy/dG8UKFPM8sH+e0SKwG0nSyn7G
AJCCnLT6MxbyVotXwvoctb9btkUqagYRsqkzpdcPzY08HXR/30fBxSg8+5yj73fBlxPSkImG568i
HrW4QXS0FvVSI1RHUgmUXLPrJtzpo/c/DrOohcoVypg8Y5JTMN0WQOWqbHJkYwXBPa/L2bp9mMvi
2pGCaSgzlUFQt90aUnqREHZr6dWLV3OmlaHer44PGw3Jq8pPVCU5AYG+KSigVQgyeMllLT7E7Zsv
t9RmVNtDHCFUemeqn8TwBYVsOwqG25oA/z99xKWueZTADjd6dmUv3GYYu/iUmkM9+d++4VK/vGwk
s2zEmRKbq3svTpHQxvcLtfbvJ4OM3Pl3NGEMo4pkqLJFs/bzKQ4T0xeEUETRLICz59M/qH53+QNY
IF6D+vRDleFAE3OhLAIJHnZS8irUwG/NY6sd25G4jOh4Jf4NI8PtEPFDWAk1k0QebC17FJD/1mEB
Ufak8MxLxjRqcqBYSuwkmOubJpyc6S0bdTvM/+C0/apIwQ1W306VR1e6Ouio6aY3ZkMJV0eZsote
SsTc/R4jEyuyvcqwa+ktB8sqxcND6iNGbeEKrXXVpdD/lMPCbqLqSc9TH8sO9U9GbdhAiTeb+ze+
RzNHYcPkXYS5YiRfGmN7afSSjcTCrpivC60f7dyqTwkwhynP+UtwR7CTwb8M6h+DD7xMfxLk1x4b
Ykl3E45arIENlDGi0e+D6pdXnkZge3r1U4ifYzEDPfHT1IzdDEAp2M+Nfz/OCAoj2+v9daH9Sv38
wRhER9MHpwtzRyzASEyxDvIOiGcjlNtMiXe+/6PT9zXF4HCK7Tq/E/2fpTj8lFvxQa+piyK0LTfZ
VSKRORhHFQSfpseowlebFqXANPwjIXNqjpdBeOOrf0zYEUCcg6xxWjXfyn5+UcfDTeQl1yUg2zr6
pZpodSbydmr9v7gIvbBgl6k/7mqLzCIUNqD0wOPFhwLkjSmGd1FVhk7I25bM9ELKgpMn/EoRMBG4
JEr6U3pnT9zgAaVYL+2uW1l71JHiso06uVYi3Q0LGQeNwfWszB5yz9bDJwP4ZxHXh5gyvqvn+WWj
N6fAF+99DFc6pPeE+L5NXw3jgscARK77XqZLqEaFOybRKVP7fpNSGG+BG/jGr1r3njKpv0LeGwW1
AIpjRfkQPZ4HJHXuFfmn3maw9JWV0HEeyD4XKRfxX5Uq0Oc+RUoo5I7v7zLaLXr6Nhqr7bA5n/gc
neeRIMTRBYIYt+xK6Qg3VVLTiCdD4OR5pwRMP7aQ9qA3tgnIB19Vs76J5CvDszbKuEZolM9nKs9m
vPgy6eiuoXL3OaoAKc+Bj085XTHhRgZPhhcN1JG8JY27CvVbek1UR2uXNgFAo531HNmzKqolnMhf
a+SUVtkV8hf5ET9ptrDWkUhny37+STKPA1Wb+EmSUAJpNSl0672RbZJkXxqN4SA7mGDRAkfSnuAY
dKG+GVPztbb+VPrT/5H2Jdt1K1eWv+L15nCib2qlPUB3O96WFClxgkVRVKAPIAAEEJjVv9WH1Qbt
yncJ3iLszIlsLT4xEH2cc3ajxQfaJG7dDtuog0O6UCCebP7qIOyeJepdnmlhAaWnII0IdTOlfpJE
TsOKZkv3wg2I3DSy4PqDYnnDOUmvVa7UPAEoEOaS/VAHNdzbWYbKLo+2gESuiwjVrzKjv4lAvSnG
K1g2GarSEDhUkXcnwK8zINPxpBodaCc1qkeTOsgK+0ECh0jODvALgquWP+ZtUNRnm35PGjvIkInS
yH1FoSPfS74CCSw4jwWyansxB1BrJADXM0goAp6F/22pCIls+fZ4+frCukHUQ/8xgwjCcWOZc3Em
0jKrtltBL0M4+O1DoRwrWNNYHtL8r5qn2H7M3AEugUtFkhvsHDRsTTtqyg/pc+1RapisbhjEI5uA
beCPlvpp8T0e32kpZpgdK/1JbyChsfAQeJfs+LiVUT9FnQ2ugRCd+eznVCh5kVooMDv3ZD25nCZ7
FsRrvloWf7qRIkUle5Kzd8BKnbR/Pu4RSH5zrcqq+sLCMRz9bJf6hdf90LZ1GJ/jBT7/LXCaBcUK
QKVUSOl8ylzouVBRp0RrTg2aU6AVXlGA7JPem362sV/h1hC2NVanC8lzLDeX3jcLEcbtTwB8GHC/
6Tvmq0k3E8ACElZPKtzr0nblvbYjgX4iK6CHV+2qf4IUHGLKdRrkqyVtxBvJMgz3VeuzCGqgBid4
ttZQ/eK+DiT5ZFUAAIe0EpvM73bDj683z+cjEDIhxgRWQA4LHLfZEag5SZdHOuABAoJSUpN/Q1V5
l1Uc8fGjLKp9ZCzdeLcG2LY0nLtQvYRW3xyRkCSdVSIXB3TQfvBjiO/58uBCLx46O7gMMmAQAT/0
UWg3kTUpILvi4b1oLlHTPwdeGjh9UGcC2QaZu/mb3TBrWipF1lyMGKJpchyW4nlQ0s3XwzuFPLOd
+qGV6VK+ilMEtlRNo7S5OJMJfE+9uKq9Rsrv9fgyRDSEbwLcYNSFE/EmZAmqaZOWu4o5nQsyW1ER
Fc2QoEaWu9kBTF6IaCIeQbZl2Di7cS3hbFQ1T31Vv7fgUyGahqTSEtry1tKCUBUAU9jQum1OM3DV
dzCneYaHcQO1TbIC79ZT5H4NIjXSYW+qknldef56sD/HLZjSqwZncQsk4zIueNxcBghS5IrqjdmS
Kt0NZiTasEysF8gR47qZHYedjfxJBZHGy6i3CDC5uScGh9UCfN7GOpRxm5Y9tHLLn5AnDXqWvNhM
drMEiMGOvfalsf63uwylXEW2JoUF05hPtKCFZYAKDH4oOM2pWa7lJZX2WxfAJMYL9JBh6tCqm00j
aIAt6xucEE1QI7QBTtZNnxBf38G4IgttoGYWAtAbOxPVZFTEZOQOoSo0G2JeItAqY8Iuqgqm3ehS
6VvP7r8et8+P0clo8s82Zsdso/ZNkmdoo1WANo8VD6Y8gQLlViASwq+b+nwE2PL0yLRNC8l4a36f
4NitSVp0I2rkbDM9TLqw3iyXdj736GMzsx71bWQUDuSaL4SOnk2Vjda0W7VEWWL4t9fcx5ZmC8Jh
cTQInaMlOV5rw3OHhr4eMutzSexjE7OdXKQxJyVcYS6VGCuglmgUwmf9m9b3WQC/WjCr2hFKZrRP
77pCU9aRqBVfqpD5zwUAPzAiGWPwQWl1cXixdyBoMYJIayHKsarqYRy6Byc/dBboAic1OsTAldlj
DgoGX+vQfm3oHTRmVgjBO9LtnEZfJ8rw0kgsCWTNvJfkBil5LfMkjqcuF9K4oYXCPLNIkO5KnOca
MEPPlIdoxYsB31u4cScHaSY9Qar4DJoeTkARtBCJM+1NY+JRk8m+0l8KXXUj+2KQ4ZIKAnk1YKjU
xDOjCjp8ykWl/KHT3wa9RubjuwOm1cKof7qrPg76PBRNeoxq2Y6XFgHioEohzBK8Ts42ZdqFXb1U
fP+8zT82N10fV9eDrlo0QzJhvOiQq6V1ByfNVw0YxK879flO+NjKtDuvWhlqU7IaCbtPgUJT9JSX
L1///htcapxTcA6Bx5WJ/zOvEA9pbSsQ6xEIPiDdi5TMO0nch+sxslpB2YSyD5V23zg5/SI5Ehqb
N+bMQABryhrIR9BG+di9tnI6WFjn4mKa0oNI8zOkKnHdZCHU2k8wMXuIUZcrioMuJkJTidQ/KaCY
kKqXvAahpm7sXaIov/WtjMwiCtwQdRmk6MmECvVKbrQwkp+rHgqzxYMTHyY3YQa60ZiUsEI7diBT
OvE3WbwVjWEh4FSDuB0FwkkD9esBqtAW/DFgOta5RLzksRT0kMUmefYt1yHymG10DQxzpsJHVSDX
lMNa2BzMYx3VazkHgdYivi4/AtjDy7uGXPLEWDuoRVEzfZEgqMykb4lGw6JsIUjLXAtguaTozrAe
d6mlI/+MOJhkYT90fq8iONPk3DUNRPj23pFLOC5DkwwsUZ1m+7rJ1pO5SERUeHdAXQsesSM5E9at
zQqVGShlrQlcYQd8lQN11fY5ksrA0KD00kITJhvWFUM2gGu7St+aZr5NaHcYbI7ClLqvoSLptg7f
p/wRF969CQlXO5MCyUH+BRbRvsp3tRV77aDdmUic2lkDIrrjKVUCZeg3g/Od4diragBQnxyj6uzU
2qFj7YbhbCgp87nCwg41xALnmQqomcRtH3KnSPi7fW2uOwscqpcaul2p2gRFqUPGkYBD38A7gHkG
nJ1oiXpid0gH8G5GGQJqSP7pL8hbhFXXe6354FiXJq78EeGYUTzCxO48qvoRXKXNmNzb8Ehwrda8
Y/nwTXNS34gyaNZnWtBnsAdwoIfz9Za7ddNdJbLeLYGvtnTjmCOtIiZfIDu5QsDoEkq3RDqXfOE9
udTQdEtdNdQlhgNyUCOj88yNeySbRYfKyTYTr1/36EZA/yE3Z83ChEZLVbjd1PKFqDn06pOwIWet
O+XyWQOGofpGuOFW4BZ3cOf5bzSNIxLpCx34vU+0oSqVx4xlqXLRsmTLUHzSemMTVRDPa50HGfIm
sdV+q8ZC9izzKc8XH9Sfi/w2JFUmRAIemEBQzG4dJW5aIiqqXPjwZAsYW7yXAgzNAHY7xzodQVvE
CzdziQm4fMH7hVvv1iQji4I0CiD7KsLgj5MsgDJ32qEXF6rsGxsOMfGzpO5FaQYLA33rJjIdqPZC
wgpcsHlDhSb1qqFzNFTtIgZkuJyvujTeMkOZWLwor69S+6WGImSiq1C5JeOG2M6qGRC+ff0pt27e
6y+ZrTZMAjhwHbpcgLSPNEqa655Ml+73aeI+hr7AU1/1d7q6rnZPq2URXr5oxSEHtT9T8pKJLihk
PaCkXUja3B5bZKgMYOnwBptfg5rCadqP4tKA7SqK57j69vWQ3UhaYIfqsjmBimAwOVc5NeHo7uQc
eF4gHw62DlggDm83BFIOyRm4xDWusy02UB0EfM43A23zdfu3Vul189PPrwYTMXY/DgTNm7z01eqH
hXpJo75Uyb+Nd5u6CdV1SPyA7mTMJm2IRVOnHY68EXAYqP74Ml8ADt1afNbkr2bbkPU1PkGGG2QK
LAg4XmLEJjle5AkKhla/RGG/PWB/NjNb46WmVzC8R7XDgBlgr/KwMAc09VQvLb2l/sxGzDAgVA8M
OZDy0B2lxkMJ98CiWciL3kjoTPPyZ3dm0V3MbM0QA/D4EBJuJnqXFaah42Wgr/7KvGafrcx7NURw
7pMjeAa9B0+Kr1fgtIXm2/n6C6ZxuFqBORszkkxfkJU+ZBVlNjHYA5k/kUKG3uqKl5evG7yRavnY
59maHyuYsUsMK6WGkMTvWHUHX3L7b5MAk64HkNgBbhSOYkvph3fM7Vc9nd1IpJCE2mroaV/+gm1L
ZvnKa7QyPbpy8BDeqZuJTie/Nv4p2yN7F8YvEDPWPAbrhf8G8/XjGMyCJIcpBcyKUR6smYtH80Bd
fueEeegcyOrVWDXSlqBhEnYLs31DAeJjw7MTVSONZtTNNAge94tdvNFXg49F5/P1lEC0Arp5SlaA
T6mu4bEV4ral9OGNxNOHT5hXVwpzlCpYBII+uGrvrHByvCg2tvuvGXzcgHKitSv25Gx9R8zMigqF
9ktFXXg5g9HT2PfjdwQDIDKRVZ67XN526R3cZwV1VV+s+ZLc2K2jBOoCAFzo8Cn+RDSFZo0NxwKu
XErrlw3Mt/NO3VoqBL8rac3XN+y5FA0hIyhb88vS6IGpzyOhXDpJrJumXRd5y/xoqgPzajRcvR7v
THYwkX5oUKyHEOO3ijC/Fyj3abBR1M5ym96rwIVYubGmggRDOXgtAqM65c+1eVdp7aorU1/u2UGv
i0fwjN6yJh/cWI9h5JTCAJ3b3nul24JsOHCKEmrxUE65a9X8O+uqR3gj+1+fJreOr6tOz4OGohcw
2+C9cqGJvkpTeRUBf1u/KWN0jDoAkisLGuSLJmO3HrfXrc4el3pX5SKzMdQ8hNDBGuklt3SlLYyR
FnJyN5YOjJwt1OcmmV24EX48nceWxFwfkOYQJv2RiRZko9ono7T5ehRvvLOum5lvydTgGnIHSBGZ
RFmP9cl0itVCCzcm6kMTsyErzVFWG7kZkcQ37py8Ag1U87TSBPikVsCy1Mhar6m65zw5jY38Wrec
IakgFOA9x0egbo2w0p3Ug9AIzgr2bAy55TnsEWgOFwA8LD04CI/GWjVEUET7CPZZPXw/2XjoJDhD
w/xVSeSzXKBi4oxwtUl7yKzQ/Hscdd9ZA/0fuGebd3lqp4FkSCKImQj7XAlj0sJxCsQczgPHehGm
syGOCptxc2El35oDWLrDFmhS0EDW5+NU95LR9e1oiEvSFJtGb0JEbwun/42KOopGV23Mrh0jbouE
26rAuiXrDl7UmZ/eT6xtMHV946U951uxzlHqWAjGbpQ/bfjRWUCowGhG+eSmQvVBKRu4s12Q/EGw
oOLaLe8T3HMhuAKNX2buv8Biu7XkrhudPTTkuOhHo47EpUMiRTljvYEXTsZgUKHzCb7vugoigLNR
qmyCMTrJIaq/wRKY4Na0Xn/EbFpBYHbqskbPc6MJrV72LeSqvt5bN8R9P47ufFrHTO9SaCddrGjT
ZMHQQUw1TtQTTHQt60ePqhk3rV0UWUtA5Judm2xV4IHgOKj+flyzlEqgEBlkKk4krjN+I0t1sFvn
n3bVwPQBV6/TgXcKiNySgGCptB8HsVIg+EhB4f56BJeamX5+1Uxq1IWdyvF4KVP4d3wTDXKp6rf/
WRuz1ajLulHnwGhdUmhtmfVzan9P9fuv25gW0+wJoFwP12yxablsFXmCfhTSeJdDN0uShTvSxwom
TpME2tet3d7V0BTXJu8CxZnHfESpC92I0xF+EMgijmCL1YBu5Oo2J7AUIi2BjAt/hoTBqsaWLx17
8DUzAyhsSUoch8jHnuvGJLCuKjBXUyHm5MzL/hGFdj9EbNgR1lA/Ne4A1qnCMFik0Z2sSKu4sfes
KM8KlAa9VuuTVVVxWCzr0BUDB+IxlwpYQicqon/T2IK69ybZTepJjCGNQsH5V9UU/xgYVo1mr0mN
7LsuAVbGiPQ6mDWMlBp9B9z9m4pigidRsM6jpsdVEhX1ulXVZxP4C5gPWn5pV6EomvWo4Q5i2RaG
OE8dI/Fa513QwtI5SbLfPeQVvLjRK9ehNZL7GtAy1HLOPIavKdEOMa13I4G5rSRQBhgNJXBGCLqn
bQmvaofDw62jgcSsX6mMRLbaGcfJb7bKxL2mSGfZkLa6ZO6h9LA3JAAt2xS6pspgu3kmzil9VEf1
wDlY9PewhIAQUAma/GAMzB07CGE2sargHV06AD3goLEqiwTQQoBgj86HoEo7yR/gBWCaUE1jCUwb
cvZCCN2b1STqE8ENqW8rHd5neQG8IoXrlIHxkAfnsYnMnxF3fBKlz3BbKVxukottgYyrs1G5b4aW
+32JGkKXHONSDgCCHbIBMrJ8lRfWWSWqZ2ot7BgdV9E2rQowrda/1SzHv1KDFk6jitpDOxvQP0nb
ZQC4MT6OgaWKzWBK5wZ2kYzX4aAlZzlKjszUH3sFlcks2jcZ2cmy7KMg6MNdI+wMDqsB1W+qypXN
1h+goV9wjFISjLTYi64K6grs2qrZOjLzBMqWSkY9sEJ/D6gKVngoD123HocmhP/QfZpxV0QJStVH
uU8uWh9BcMEJwE92pe65T6FPa8s/85yDEwnPpqS9c4TtIo0d1HnpZ9QMJntKWAv6ndl6lV79GPXJ
Q5Si8L0vbPBdMm1DAe6TlV+kfQCY2E87jBKChKbv3IrB3kdF9gsuACjYBHrFQf3SwEEC6II4oWnj
huT5ypSfxMigVcFQfAVduWr3bfur0a2VQpMfUg3t3R7w04ZjH1FN9roq2YwN5JU4lnO+m5aQVvxs
a903Yh7YmJjRjoIIynAGrOLBbgK0n7tgbbqKSLcs3SPPhKIonDLIHavq0Cl1D0wRT9Uznw2KZ4j+
p0OB0cMqVfNhh1fsyhFYVhJyr7axQpIIwnYpRB2M0NZ/49EFtwWse2n0OsghU/lnVcCTGUkV4jhe
bRxj2nsAYq8i8jSoG3D7bBVuVKgxYz2VHOIm0hvNMUXCy4vM5VAqz0bMYiXtIvl+VB+aFLq0E9AY
u9vutlK5xR6TIsUrup3axHhRxnuawFDKTu5FBBaDAje5JBxNGMRqa8hVriOMkVKRXa6rfq/kfoOi
dGwnT32EEmRju3bSb8sWnl3K6OVWqEAwZEQ9V2KXrNjVPPa78al2Lqw7liz3qE79RrsvaQOzHm0F
BpbnOO0e0ny4SQ+1LjZVWe0A8YQ1kn3s88qFn+lmgO4ReBZ3iZOuk+iCU9BTqOQhZ3EejDsiA3rP
UMfW8q3W4chs+SPXLG/k/ED1coNkv98miKQ1VFRgNx1vaAwqmv6jy8/68FOAfh69NVHvAZUCEIiO
3keh1Ok/mdmuxuysNQ+t02+h0twb+qbMk2MDhrhoJs9Bx5WLb6Ib4P8SBQ6wZASSzaMG40IG/GJ/
5jBT1DNn1WqHKNkq3UYe4DCXILuTw1Gs3hv6GJj5CObgqZ1YFo7klWKdCohuSsxNwCJJ63s5Tz0h
tpEJBeD+B8rXiuS4RSGtzVjawbwckGpg4hHA1HctYLOpE7miex4sI0wrfcU0ugLhwdMh2ThaT0qL
hJqerkT1PHagPPL7rDUfnULzRXzKJHtTdIg9RtWPsfKr5Bf4jvBp8wYSoUgLbEMLlCR2m7EvlC2s
pl1DvEQGtq390jmNW4sNSc5D/CiUfoOnEqyUn5BzjXIpiGN9lRRywCBQ3eTPRtE9leAh1ZOJLP8h
W3mo09pH5OlGMrlXs+ZXwcsHZ6x2SdKjGMqeS4D2mT3edyxInZcoDQ1irSkOQFpVa6N9Ft0ppmoY
qYlPI9xmI/MlwlBClraJzR8zbbhHnd5VkyJIcnM9doCnySD5wWuNgf1IJe2S5lXA6vTs4OBhcJyr
spee/4gnlbsYmKRB2ZMcEj01PxqohNppdByUfJMWF5q2YH72qxqSl3p7lifqbTsebDrpnkVR6nIQ
vMEagfK31e3VSXuAYaUYpps6j101HUc2lGKrs4BFDBI/1AK6eHLssruV1WY7tYW1sFq2a5ObfmeD
2sg40BP9uDGSBkSDX0kMLVjShYyRMMLKAqI6IK3AJtGxq5VDojCy5xmcPEqHAa08AgNvGvAHFoeO
6Mc6l56UAt70hq1QzIRieYZRAIdSb/tWjyC+pEHbq5QxmxHq1nxXxbjbBwHXoKS2R8DmU3zF0Ylf
OdtXWLM2lLg6XD4d9XvCPcLTFXTU3SRXzw6cevxm0JDfZCk6UeXd3uocvGxK8QvIkCeTZBIcJ/FW
FLYWrVtRg1YITUDITk9GEMlouoaUiTXjxStkD2RsAPOgwIc7ZYikyYD1msVFFSoZMJcIs/EpuZQE
PI3hGJqC0p9BZOpETQte3G3xG7bCmq+qXb6umk47KX0+8UMe8AiSV0aU2P7Xz9Qp+rl6FL8/DSEE
gdIH6qAAXk7JnKvHfeloqPW3ZXdEWWvfmSLMkhOP2pAIa5vJ7S7qmuevW5wFnp9anOU6GLRSY2pE
7VFfkXWxtTd96Gzl3VJoOc+k/6MdwJmt6c2vfpJpiU3WQsQE7fDQOjrH0a/CHI7yPtngklZDWMrC
UWJZtlG9NaBXzU4/vxpQRNU6iS2pPaYbtpHcZtXu4AwIoHqGtP1iJ2cx5qdOzmJMW2VVqYFPf5yQ
08CHqAHZtm4D3KtXHnBsBunbUnp+Fg7+s0kDcYQMv/FPaHWFCpsUwmmPmv6rZaaXaaXXLsVq8+hp
3sqcaj86LeCoArPXtj1Ev0rP0th6El6zoX+hTyYvbIBECXSaISyn1shTH20pWtgc82z8p6+YrVU8
60cFacbuiLjKd5oh1LFo6vpAotpn0EFMznTArauAgYGjtYMy6Nd75dZY48xw4Hs7SS28j9LVYjKs
xMkGre6OdoLQgq0jeKFUC2HxUhuzLEJURzHoPHF35MmdAh3/qvVsWEN+3ZF5cu19JK97Mn3FVU9s
PW7MIcLDK4UqolGnniGhroO2/bFoNhzvixYG7RFvvSLXXcsYNvYIGEYOrqG6z417QshC+fzmEgMl
zERuBhA2ZGlmnyRrhapUbXfM8IQbRB1ytrWhI88g9Mwy8D6otY/lo9yO0D6e5Hm7nQ458K8H5tZp
6EChUENsDlqNMf38alz6tJQcLkR3hHT7KpZ+Vm2/JcV3kj0b9VMSvYJdtZA1v3VkXLU4ZxFXjc0G
EMC6I1R4tg2LoQQxLHXqU68AVUGgh5o64PiGZc16JWDbmDJKspMlNd87ECt9PWlIAF9q4sG84Wem
c/3QWpbhqapxZLoWI2buXlUNLtpKjBTkGPEnGv3S7WjbIvSC0Qnet9D3FNj8eIcz8lYoJWT+HlgJ
UUlHBttJ3lRAv2d16cVg2FnAUCsFW+X9zkwAjJOeyob4xOkgMphoj7Qtd3opQ/1CXqPi51uwsUSO
1qPmYyn/MEtjNdZ4uEqt5xRK0EZICYMQOyrKaiAkkKWfnaq5k+l4PBRe4+CXjq8qLd2Ea6uEiEOa
HHl3IaJ4FWb+KxXVzlTUtToqD1yB0HhVdYh4QRUjWOQtKQ4Dg5APRXCmMWwFWrVPWU7Olgk6We4g
BjX6dq/Sfs0tcTTKbJXL/Fc6QinIUQMWaYdBtl0xOOO6nvTGpTzVQjVOMkijN6csjb9leL2DhVou
lOg/nR3TPE82fli9eEHos3lOe5aDXhOlp7Y+j+NbCY406RawE3PCGVhmHxqZP1HqLjK4iKX0JEGP
cGU+NnvYrPyMH9VX203X8rpbd0tkM2uhY8bs4JcGMFOxSbJTryY7PrQrg1LfLqG3qT7hJYwsWY3l
BuirXK+zVj+N+YOiqls7rrappZyKDo/K2IBOG4Uyylg5b2mlHJSehiPseIs0c2VjUuaLEA9EjxBa
fEtQmvC4NBxMCtJMazm/S6jEs6zc9xY9O71+RBAR1T9NsB3rAhIhTNkKrp9H66zITzyCun7yiCSS
NwkdGP2PiRloZrHfNgfV+VnDq0DSFb+nzbkYyre+PcqwfKyQ5fGLkrcnPKBw7Jv2W5Txu57b3xM5
Pagpfg/lG+ibHJFBuyhWC80Ba8y9WstRu6T5G9Vty1OWzEXmyI9PUz57RCmJpBWWgnVlCDjwIXFi
xI7P4zoEF9QAFX0tekiHqKipskn55JfhvBkCcdLWic9M3rXlSlcynyNPU7Tnrw/spZUxe3EZCkjd
EXJwp8I5GADmaSlsWKMlGWHrU8p2tuhnt3KhNvqowEX7ZBraRlI1v1HlUGr1Vd489TisCtkKJZQs
HIMxV9VfjQK8MfD8BSm9xLDJatQE8yjjZGPnpuXmHdIx2qi81I2i39l2+qSXDyqSEqmc7RutWMEp
OYhr6M8U1U5Kv2vAlLXR7xLpAAH77IL85HQ71kgQ5ohTIFLL4nHV1/nPDAtnghYXauWlqJ1Z+wLC
v5Vt7Fvd9mlv7SWhGG6rdjCySU6pHsFbjT5xKw4qop+URrxQI/sBkFsgRL/O1XjHUqCTB7DyhLpO
NXsDdwif2+2O2B3I04Zf6uKQA0jc2KPbD4Cm5shWDc7q64meo0E+LcLZ+0DNEpOnhoPDLTRXckC3
/eCBB4T8qAf1ZvCsXGkfgY6ZQPuw39Y7fVd6S5CUG6sNHrKgtFnvJqlzoKiIrBYAOFykkXJGMRa+
u5lH8EJb6Oq0aD9EgfCNuW5mViPrB9VgMO/AcecpoOe5k+O8c+De6JkeIFeH2le8yC23E9hHXvWB
GYE6t6iZNivQTAP+4Stmt4kTjVXfjZDv7r0amg7rPIx+1MMKt5yPg9KF573uQuJplZ6XkARzLPK8
aXsWBkdZozSRmmYnB04Mm2YVH5F70VZAl62lNFgKoT49wT521J7dLqPTjLxz0JoSbW3R+BmkqL+e
0c+Ry3sTIOwB8KLifTtbvIA55gPU/bJT62eHSc2yoV6xB3plBSJO5y9q7M1AH/8YQCgOo4SOt7Q5
fwlUvUNwM5jZSeWql6RIPkaCrI0R+ULqD1bh99ZzVZ+Veljo6c2x/LPh+etAd3ok5JidnWj3asH5
KTOWsENztsu8b/PHgIjGMdZL9A1gBxYqYekfiav3Zwd/+iPseFUbDwG3xcm0yCf9nMaYJvKqf7Or
UGapOXLFwsCu8gcAIaNVFQ5PUL8EPMslJ6v28u1yGuPmuXPV6nRgXIUlRBlEJCVTq/EQ5EPmK/Xv
NNcW4oSlVmaXnJTrBCWlqZU6dbPubJJdTMOvd8KNi/TD+M02Qj4MA0tjrI9c+8UajOCpLH8Xxrev
W/kcTM6mafqMqwHLMr0UhYWu6Ks4cuUAVAJUMjKABbWtziHaB537f5e1/2lhziraQtWsAuCF7NQE
2Qve94UnvlEPyxIVq+RbjbUJitDgRkfhN/cg8EfOwuZbXJ2ziyMiZddAiRyju2k3OgK1IPEGb8Cf
UCbygFpcSf/zxTm7JwzIsJoACmWnpH6M+QGSPnLxsDCfC8fKPEpuclmD9C6WzaRPWmpB4/H1cIbY
X37AUvVR4MxQdQy+bnX68E/XsOUgewhpNMgwzOaT53psDUj5nKJ9u1HWZN+HZgj3yoVm5pCYf66b
P9uZzVpsQQCKWGjHgiYNyndr9TSJV2fHpfzkUodmMxUj0KW1g4amXK+ybtfGCs0sAgHnONZ5h97j
iavdl6N2WqiwiMRGUEJUlMvNhNqFZAf9lnjVY44o0fZgaCO51d78b8SnOGH+azTnQI+sTZSOyGhc
3gJJAs2BrbWLQ14FrcsCZ5XukDNclFq/vT7/bHR2LcCTLxugP4CNl3vVZjKHR6zHf8HAD8YiYl1H
u/5pCST+/9ntfzY6uxUE6pyyVb6fN/TFuMuBi8689DEKoeMPiHL5TELy9PWWWFqr6uyOIFhAjaxj
dIvHSTgj2ZZPKKgHxXHpCaNNr66Pu0+3oG0w8dYNKHPOUTKKVcQDpy0/KTZqi71V3cW8uk/teu+k
9avZRFCMggeBVGwq0Fq1JHlIBL+DCTd3ZbmXIcSM+rFhnJAaOmkS5FphrlW6Sp0DkeJ4fOhDNYEO
RAOgcQmns9gmB13+yRJEMblGcWJDvyIQetb/Y7v/x+vwv8gbPf2jC83f/xN/f6UVUCMkbmd//fux
eivvW/b21u5fqv+c/ul//ad///hX/Mt//mb/pX358JegbJNWnLs3Ji5vTZe3723iG6b/8l/94V/e
3n/Lg6je/vbHK+1AmMRvIwkt//jnjza//vbHuwLNf1z//n/+8PBS4N+dKGs78n/+d/726R+9vTTt
3/6QzL/iBDXhiWmakHgBTRlHT//2/iNN+Sv0NDXdhoaQOk35H38BY7SN//aHrv4VAHQ8YpEWVh0b
Gdk//tLQbvqRJv9V1mTITRmmgYS8adt//L+v+zADf87IX8quONGkbBt0ZzrJ/1xrBqSFpgN+SprB
t2Bi4n18LvQUgbUup5ZHnDTZdNWvQQM6hI76sVFbM8h158GOGymwuubgFLQ6A8NlbDoYx/CmeigB
yNgqJt0AejKElWkt6cS8hwcfvk+Huyv4gSbUPvCV88JDX5GkjDUFArswHwhJl7KwAbffnSxFkY8t
eW6HsWOvOStquCrS9MyIogeGlJyrqlW3FoANkAag32qkBBk8IT2z7sxAdbqHzFZLT7aLGonMzQj5
+93YFMfaLsXBdNhLTaEhHKUk3hRMBzSHiDaUaaFPygDdltTJiww01qHUcvJY5+mZaCaAzHFGfaop
L8Ss9Y2jjeTEgds/MJB8edRftKQv/K8PJn067D4O0aTkAwlTBFngwr9XPK7unNoUFEwvKrwUkx0K
ntm79z/gzGLv6p52G6OHaqHZMMXL9Ch/kk1iBoYKaLUpULyiVWLvsjSFjCGcW2OhQE0MSd/d0MHg
NEmkczVI3xsjF7sMma6zJXXHsevzB2oqB1JJOkiSxHL7qor2cQkEuWvDBZs5sbhTkhbuk/HKKpj9
1OMrvM7ULCDweutp5DKAanGyFWBkIPWvyYAlaNVFGJK58Dic5bCwyHVbRdVqigZVA9qas+dMLURT
kBjKkv+XsDNrjlTXvvwnUgSTQLwm5Dw401PZflG4ymWQmCQBEvDp/yt9u6P73O6494U4tutUpTNB
2tp7rd/CWlhO07gHuxPRDaVzkDaE/GIRc7CMVB4t12AzAl/hVtob4pzASHGMRiePaQgRlaUXNSEM
1B+NXHNEJpxrEz/M0Dmd46Gvz2UTfNRyCrY/3xpEhWAvO5Xrjk7eLRjTKq8RrLlZdOrdpvulwQaw
8p1nkKiOxEcYVKtbCo5GIIv4e677K22tuiFF6+SWQh3VFHb/ulBf/a8vwadYt8qPjtDSRxez0PDi
yU7swI3ZYdDfnZFLeBc3DV5WFWG6GcIik6zDWKcGCztqAGPGO+bvJk9Np1mUe8sE5mD3r36+Jcpi
OqlRyEOZ1OvQVeORtPNwHMDxPjKeUS5nEOaK6IIQZnPiwIP/lxv8xz7xjxv83ncKILgHlgz22Pjf
jjSkSvsajy+wp4x4edAF2MjK5Iq3ZV4hoB7+J68bIBNj8sWFAyx6TNfPTe9tdOmBS0unYmMmQ59q
N0CUNbBHvdRdFgk079pQwjCjqktfYaLDLrVFaLma0UaEWq87IzWOIbtmaba6Ze6sIvffClP2z/oJ
92Z8NwIxL7wTfvAr/lspYxdZxf4g7yIm9ztKSwc/TzmdeTSLfVHgkQKey/oTfSodf4/m9rX3fXEj
Mf9TCqYPHuHl7edbi00ISJ5juP353s+liROXx7Yrcj5725qE4pX3I1h1sopyxiv5Svou3pAUs+to
jLLI0unx55JYiM4I2rKumSDN72x80AFgDD8/LA2YFyECnbMBO8A2LFYYbvbXpli8a2yQzQplWJz/
fPlzSYxMNl3CiqPVM7lw4H8yjnfmEw7mazWz8iWAlnHbhn2OPKkAcAYm3tlcvfvc6Zvnj93VD9Vu
4npTRDH6YJNJ+xy3TIp/BD3hpe1e6q6W674Ig30LgDvC5WDWX7ylOS4hIG4Gu9XGS8bHuAU7ATqX
4rWIAxBzi+42Ag7/qspurfyWPrpIff3nBZr+fz5iLEExRvOQCYVoZvxzj2UppNQeX8YMKWU2Ay/x
VjRR9dzN3bRa+reiTeh7AbFQj7QNrNfJ4V+XcBhWHmqzKqD1YYqMOtpWLhsyLXd6Z3mjzLLTzyUA
LPIU1lG3a0z6iPkkQB22Dj4s1BHbVCbRqbEgJ8zJcBRmwtFEYGoU96EPXOKDwujuNIKbkYcoR44A
lfJdkYyvRT3Zt3Jmv5uORl9Vtx9MuBtU14K5JS2CBNW6lL13KMmeSN+g+Z2Cojt7Cz+Uof7fF+Bl
8//8dvr/Vv3fHxkAtyhE5JF35zqhAvpHiwNZvcFsOmgc3LQu42g8yMaB8uHA1jw0lAO1RmY7ICsF
MrKW0sf6fmH+cx+E3k3apLhAKrYb8Tcf/89Fu3vMCearMBjxDLwvlAyV23Yy9n9R3UqEW7t535pu
JbySHkATtVssngeLiLsunNcF7eSVIS/7sfHLBCl5nKyRVJ2c/UiduiiIbgahGFlLGRKhwuhX6uMR
QUQMtAZSeycdfs0QmuxQQsHw00bm1t8vNMBkZ+xTlWvK1npg7cX3Z4xSFnPDSU8fxzGC7tbn3gbv
FAJZiEoxgmhe0S47Er+Pr9KVw0OcjAehfXr8uWDcR481KeHOguhf8Z6cxyok534Jq1WIRvNQ8+s8
RwJthmU7+4N3phR5N/3s71KiAwzTcdE9pL0zQAOXqVuGzWRb+nA/uECFqMab51kvTxUB/MYQu+eF
jLNhNPXngJw1WkJFouhQnzobueOStFDQ1m334cT0NqrJQM6s2nOZemAw8aj9UDXAohg7n/pyRtP9
fumWeesJHRwas7RoLSX06OaQnp0kfxgCDf/857su/H8e4gQKLohfEPrHIOL6wXb/X1UWho1BOwMm
A6NbPlGrHpHjrHbIt0A4BD7wMx2D9liniH8YAvTcyma0KCqrvYVN5RhOdb9rhvbb0GYCGbZLh10l
kD7XptjaTflViRT2BxLd2vnWVUWaV22P9oTyyWM0O7cb+mArxJyefi6NLh3i35GQ55exfVGIMDFO
LP/lxIu7/99PB+AVwdDoYfWioNuhjPrnk6bTwY3sTi/y7nv9DAr5/VJDJSHLOHh0iOw5FxDV97BN
wUlSxpmJWbP3BepNaivxSp3XngjHMbWzk3hlrUA4kk2gurn/NOax3dcw3me9C8vXiZd8648ZXUS3
mZVfvzBZFoBQr0eui0fr1cMjuYOEiqGbDj9f9rCsZENZwl5oPfo9wWN4ngAGz+eBXY1i0L0h6QLe
iHnb8mHK2l5nPk7Ae7XoV2nNs5aAbftCf8HgqFAS6o+uuuyRzfvFKqdW0FOulyr94BTEdwi+ejq8
I9nurUdFm41/B8K+WwuVCAbY2URAWy8rgCxDbGhh12V1hx2zWdwC8NP8qR3AwB50xwmUnNmEGM1s
iaNt2sEQIepRrXQN94mGwpvtkV34kQ6wQ86tuPiarIemvUoogpH0squS6pPpELGK8O/41EJArivE
qsoFa3jY+Bvr2MWwBmIBTj6XVt+EgzgUdYU4kyaVyKsqkFw4QLTfVU8+VZsRCZ/bgvJXKeSbIc9x
rJ/snER7GVHQhNrhYzAN5tix+0XAZqFkrDOpBzQVJvIgGYIGRs8gCrOZMBojmA7GG9G7bWCXJwyA
VpK8lClM6nCjnPmsbhjVqvVUIDfTV/CZ9Bhcwue87oQDFGvqmk1jNKTAPt+aoP2lwx5CVA+opLAG
Jt6jGu7HaEEvLe3BscT+jmiRlQ6N2Go/hLwVOvClHGHr0WBWSUAuMOPSm1AVfzy4IkjCvnTs7cU8
SjRCymjjDw3fF488hZ0zqiF9oBYC6ZoCG+d3DzjzYHXCdD+R7AXCkjXyYNZjhCAvNrZ0Xxu4PYgY
t76pXW5AC8vAoyC7wIYruGS31JJTxIvy0NIBHp8OWtvSkzhPZ36d2O04QcDME0jRFCj2RFVH/GZg
Y0V1t+IBB+F6hA9SGwLWEiRgyv8u4cs/2qAQm7KsgD1YWtgIvGdJtqOFGZcxtYsDlQctDsmTXfaB
oocSVl5k2MRXpuDMw/uJ/qN2QJKmUDTMgX8JquV1MbZd9xEds2rE97EhJpsYqx7Cw/puNcl6HeGw
u7MQI66thW2lfU0H9tl0KVKBdrwLz3E4sRyQ82GLWYd5hjTguzZoANKofJjQNpgNCgwX4ePUMdCd
JeY4KijJ1V+ewEP73RfxVpbQqixYQnpoCHiRRrt5kZtx1Kso8JETm6KrJbt1PwJLAA3cuOg6m2T1
SjzvE1Yv7EXFr7oDJaD0dhaYlupZlH6PlEKdrsYueRgmAXE6mw/DrzFVeAxV+r6YeJs2M4FFw+bq
vlGFH3Ia/5TJu0/6MRduRmiz9g92+luNdffe4IU7aP9Bx7XJrTkUofEeGtCqVs6DRD7QeJhnigSH
Kv2Mq8XfGafTHH0MuYqLDsMJwoocgiUIggXxz9abvtsOKkRvaucXKiSiBDqQJVJshOHYTxAveAGY
H0WZ+WH1hSCi6OBaE62XBqYrx+Nk7WZ9SzvX5ogb2IlI/u4RUgunPcw2c7lhvEX012xxyivAkKrT
9iMUSFKVqn5dVHxtDvzgGJ5A46Zdo/GktYAorX10LFYWbfOdLjaxqP4yQOTqEPrEBdxa3jYQgseP
M8MscqB1DDcG0uqWvLMCHiXtgoNq+VN3ayoIdYpoQeO74R9j1O0BPQb3zMXBBsUfHAiEnFPnkzPM
GVDywyuCfV+kIl31Ho8OnOk3nhh2Qgvmgg8c8z+8rl4JstIBWfIZSOqBjDeHrvoQUw3zidmqubVn
CHexpgcKH0I67ugowFhItqOm5hDXW0jYNBjp+GuahL8V8IftJcSXjeLoZJeeylvvR8c/vPRcxrsq
UIgqCGI4atTfUZxT/1HM8bcsabERiBtdA1gHqZ8Gv83nEG6qBSGVfP41KHj+lsD5ueIOtJjY6XVi
8OT6BAg5K4Zw0zv+5YfNX8ZE/QYf27qGemZVi6W5tuGV9sjtAGTWIKtmW1QX0483MWy0C5/bDq4O
rgTCtKKTo3ajpFz2Nlj6La3qv0NvxKaZJmQsxxPodQkiFcY++svreEQ511ZZyp5G5uYdCziSBFUt
QL9QWPooGBLBdNQDQqGgD0DGxgyLSxtikJdugtrHGxf6j4TdQ6InFETTDA20zx509OxHus2lJU2+
pPVNzp6/R7c5QmrXWfV6zOoKbirQPdumS9ZoACG5kJS5EF8BW/S+rLEgukU0+0jrUzfyOGumDj1t
I7sNHgWl7Z+0w3/Utk6A5fN+l4qZhwFhYxJ3+TM221dtJzQGbBKejSBn6sp6pTx+s0HiLlELn8so
q7+qLO0G4WWZqw0sRhGdIVvCAcybpxeGI9emCbs/4VgwJJa0YJ8GNx4+SY5kubjrgRLUcu1Ykiva
L+cxQD4nn/m6JO2YjWmbOc1NrusiDylSPGg0hlmZIrorgfiJoCw+9kS9OTelqEjS354ed0Y28wpZ
PdgfOqSyi/Fk0em4+2HmVTPZZF0INLAgqmuQj8E3qsWHskhYNJyt0tyVE2AgmUcCOACb+Tzi9IyE
98jt4qEAuTxy5Z7Cp+NR/rhM7XPlwaSNe4zHJl5rV9IVcLwP3UQQlS7kb7nEVyNJskvnmq8RJEkR
HhMBxqqXY9p81k2A3AIJUw/Sbo9DxZZ/Xfx5xNaEzU81SX2KE7NcS8SjpHJsTpCLowvZIg3ENse2
jpojzhV0FU/sOwFzApTHHJx/tknMBCVqmXiwMyYIyCR3pyQaeDmCQ7DmQWwXj1v+GVikXUKOidIK
BDncjfZN1vNbUocGVGQkQQs+vYyD++CRvHctmj1sgCiPetAXBaEtvE2V3ogadrIBs9QShWKKcHAz
sTfkd+MtDw8mqeMjmoSoH74EGhErkDWXnW3HAt5HGaCqUN7BdGC2pPoWd61c25TBgnDf+EBzCRIE
PJgBYSx4yWC7OETjyOU3un1xHkVYM82c8FxX8JNC+QhvTsXhIWLIuAp49St8i5Yq2UU9zIVB4m11
HEHtRAI4Kgj8xghouypJsxRScdhzmtVIIciiXflezD1SYmC8LBeH2V9z9mqRz6b4KOGzlY4/SPh7
kgD1kMMfmGFsBng0OaZeuS+TYVX145co4h3pI3SHu2e3VM/VMIE+lIYv6ewyPrkC7k62djH5Boyk
yMuIw5wbwL6LcTKMxphII78CHfhTuwwqqwak34jiEKRy2fnT8IdPDEE3ZZTxYHyDXtjs5+UwjGge
FDjR1L0Vq3KGg6u2LwvMMmkNdS1iB1QUDptajzBjWfixLF4SRiRrGNpzXwHoyaF/jOBY2/p8WMmo
XjItgnbVL0O0qRSO+kmARxKM3XX8zRrcDwTwUNjBJymOCJwRxwImcDfSZD8jgqNxXbfR3liuuAIt
HeWTkuG4Rge8xsxArcrnYDJuV7WWwKYIk64JiczaNtikPpyGduECVL9YZGm96JUwCD/08b/23MrN
zOD0XmZUqS2Ko3m4LhPuQVvAps0s1JTgQSK9/q66hwS2TndS8GvTiGAtx3DOaZ+KLUlDhzJpeahI
8GvR664fzY7aEsGJ+NyY67eMSJBZPLQKRmkPMXapde/FWzwaNIMKd8SKrD8cg09yUijkQwqLrY6i
MZu6vSTR3QiNu53wyKCnU/4pVfhYd6qFKxx5AJHqPnE2xYIjNLw+DQraoPDjg1e1mwUjx80icUyo
Z/MVlohM9PHqVtVxiK07cRleFj/xMlkJngeTDs5LfKegIjoK8dI4ANQBwl48jeMbBJZEo4zvhlWI
53gVIRk5c2Xp59Uy3SRtl0O49A8TK9y+g/+GyzLNzByjLqTiqOfls/FdtPKL8ayhKu3THqmrBskW
cZ9gzdc425TLcog9xba+F73D/pA3Nj2lTXyz44K4XslAHlMmyptREAxV7XAao3o/2/5FgaaEcNpl
UxU6zBSGK0kkQGavvA+fuPpADNTRTOiPvg0EWtROZE0AM2iTQkI9v4O//CA10SuylAlYBIiG9JfP
2vOKtQmQ7FQsJxFM4lhLbEWBwvM2lBdzD1eKl8XByQ7YcdEkCxSx51CYLwHN/tTE6cYLS4A7p4Rl
WpYZhi7itfF2qOsfKhoW12KYXiIsKmpqYayHVmjFoLeN+W2aSF555WMjMirn8BGRNm5FYvhTm7iC
59DgBJxUqXukLdnbFK32qj8BsfsZFHbv0ybG7mfXPuAGOy9q8wTry874wuIsOyDISgtk1OjM8oTg
AaI3Q8p3VOC5YtEHx9Angw75pQqiXWV7mhMdPdg7khTH++WNj9AM4bEgGDHCN7FE937CnNqsDE5V
Rfxtx+OXsVHXggbLV124vI3JCH95cC0HvAzw7M9KGXuYebybvbOHBDu8qQQh1ytG8csBcpAFizB5
38bJHqbUbdwANycWtcY299qr6BNPmMhHSBJWtWfmjHpNn5dL+VkXHUpzpNyFq3taKurSKtnUIz/Q
mqPUTLFB+fC1AlBksrF8qxT8lA5/ARlx/h7IUKIQxnMQ1kNW0OVLFuqtCDug0t14GiUyIzyOg1Ds
+/dMvadmhJaDeG7PeP1cYWZWIhoxquBQZUFfQekfsJwXy6+5C5+nZ/SsujzAhnwgcbUXmHdlC3F6
Q8CQhtsffjbivfuaXjDd5RnjWK6WsflboCQ1NXzEvNkOzv4BF6gFlsDsoQDeiKodLsGVjZ5aoYPc
bzDYWDCGGbFIYmS6By12lQ5wn5CuDFaj7NDzsDhYFvSqF2/N4MHBC56AZsKaB00hW48iyrXFEasr
GJaJsAUYowkzYU28G2xyQlHzxDvMYObArnuXWBAl6DdcLFJgYEM1KNOOP3EkhM/w8Xqz0EflQIyr
jM4xEZWwVbkv6xakWE3VIZ1YmVUWewrwfkfU1gN2s++euRc9wcBrmNiAafVdtlOzbQlWcu699504
kmYQ6HlgKSoGRAsbn8H7kMJEq2g6rKd4bV15xP2KjgCpSR6Is+So+WsRfiIc9ZOoFoMG22Rpgucs
DTO7YBaNYQffsAlRSSa6xlME6zXFhxSPXYZfYTN0CGFp2BKsgq549EYfAEBTvyQgawKBqqZ1pTnO
tqWF+bFqHIR+yW5WAn7iBbcjSPnYta6ogzHDihKaawTsQf/ebqKgpPc/iH8OmbiGVOth9DcuaN5N
dEiSJlnPnC45J3wtWIHarJiSdRy/UAJr/TijQ+11YYKfRXipI2K10vYJYbMNvrJNLvD3LB3a37FD
ThBB/WpcaMG6lvf7hJwE9+M9niEQ66A9OBGNlDEV4YBdBau66I8KA7dM2wURWSgG1g5T5oTQTSmm
a9GKQzSOU24B+aAVWgQKoyh4n5vvCbW0jd9IXB+RbS1BwT4MlX4IWf3mqrZCPVJcYY+APd74f+sg
vcIIj7ttHp+8vtSoqXWP7Lv6oyfTJm3AXg3RqsNnXX2UCEB0yuZehRTeHs6DdI4QMum9VoiOWy8F
SIS2Dk/TANyFJ1CM+ogHzio/xREP8Tp04b8xvQEvoi3Lky55nvr0aawXcX1U1kOE8qgelejPJGir
41QM5/p3W2Y1n5ALX9G9rWf44ON+WMVGsk0MFnRbPHfGf4Y/R4zBpoF7p0FPA1+0n4i83rfjsFNR
ING4qLD7df1BgbG+sk3zAAbVtGn9COcSnGZ/vqomTJD7hJzbMd4GYY9MK4sdyfmpOrR+8NqaAhQE
jI6CpkKPrhCvyoQFTm7yuUjCPlMQmOBwAt+9Vxr4i7FXdxot72HexDb4Ow2CHByHR6Pi2RxxDYMH
JCaWKQ+M/iCc8pbCTduxeV1XcFyWAUrrGDj21WTwP3WfwqEthNcFffHkg0vQpDiR6lzS+DMsMQFW
IcTIAfx8jS6CW+F6VODobWAmZrO+xXRQorKZXPASxeZXB3slkirnYtso+Vg0FJVc6/3tG+RhTlGx
rIIlgI/Ithu3eDpH+xvmD44Gr40fqpBuU9ttKA7mu6LYDD0sPt58NJVO10PZdCsi0bqw8ftW9N1b
5RUwSbV2FZL6OiZTgtu9nLOGBzevHL7rwEPlLYs3PqRrWTdXf9DukLpKrwJn+a4p4tPY91+V/61B
00MFjUUkDF4Z7EgrVpfANlosERLKi6qd18ACYPqjxdqMQ3MbRLmdUsFBPJRjcQBeg+1pD+kKCCBQ
gwUcy4/5qCfEdZw8L0IPPwINIGgMyDlIaJ76Htig6KVtNKinY1LulB+zSzSBtgByMU5CM2I3q4PG
dJF1AJipXUjwIVHy5IsJJaSoz8rh7GUk+gMjWc/pgo4Oi5/40J0aiuk7Z+krNlKsUmX1mjhZ70mo
0Aj0UGNztPiTST+QGatYO6GbhOYBRffXRvB6TcfGRy3oVRGYG/cSx0f4aKz6T8BKveOduz/KgW7j
yc8LdFxWd3NnMpbnaRnqzRKxCD7Fnm5aA+vj5EKoBNCdANUxxytGN8CvLkTyLqsMNPwp5g67ROg/
XY1k+QKEB+BISeE/hYvJRGz8vanlptd1mg91bVDOwumIzWvVBRZRDHr56zFkAkCXskMjQK0rF5m9
9MG3aJDPhN9t+hSl3Us0ypFnilDQsHiog2CHsG+sk1H1Cy6kbLR18eRF095Ni9yLiPJV6el3R/i0
H55CE2n4EKHWBQs7InbLXKC2YzpfSt+HiyQYV7gT/4IhkuLDqLwRMxqJIgeKrb8YYqzwnJwgFMTt
5IG7F9Ss36bgSgJBiFgK84m1DP8wBvNLEhwQv/gw++IguXgCPQNFKG4gyrFyugEPYG0gHTL+iHFL
2u2WFsHhDYhJvhXHwLBwryf6Tu6f+YK5KCwZZMt68xvbAVnF0BFlnU+yvmcn041gw4zmeyDLX4Ue
YI6j1ycibxWiUqWHQfl1hl7m0FfNrk5RK7W0AFYywbx8ihj0D4Kda0eXTT3Yt2QA+wLZtUvqgm25
7BeJg5csztDdvaJ1jRZHR4+BRI/OmeRzgnMjF2mBYrXuAuStU3FI0b4cZmAebVr02yLAbszgDigk
Rgy69OWm4mTTcQ8a5qHPAx/JHgC7KAwsnng6XtWCMw2fmsfav8nC1Vdkm8Oh4q0T0YhVYooWKirE
yPegtFK8dzVaWXgjt5b1t0Eilq1KhwAHZ/LSEBGseg7eWDjqb0wgihUv67ygU3B1bAGIK0q+m6rJ
DPMfKIJZV6NRxaqP7+EnKYXuRyNS2KGlVUxGYS/jv1Dwg+yEegXe1vqcKPGHVXO0HSukOUPSgdu0
nzf4LRBmAcICGUL/2THtP/uy2waomFetN2G8xHBGL0jUQbvizddknA9t3BaP2D6GPab1uAeiMl3z
fiIZ1Ij8QlG4XJgHqlfRLi6TqsMxZk6PEJAMlxAMpUQX3Un4ibkQ5kqEMuCERV5bp74LiR3I7+hw
wsKN2BrD5+2Mym2TRPBelvIYaGZOsplWQNliNu2r8qqA30KfUqFsR1N9XYT2N3HdsY3ndg93Mtp1
lW8ubePTDD784Y+cgJPT4coLW29bYDa6GVJMOg28t2gZtSY3zHNnp8fmMU3aXKMqBLh42wwagXZV
s7YLHNKqaaFGTiQi1wJ8v/UfAAIR+6GIQY+jyPFlQ2x2A0PNOsrPsRnoVUojH0W40ONCyzfWI635
5yItqzdlhEM7KH37Mhb1haNgfsT5ALKHiNuD7Tgm0oL26AG17aaFy3rLfTXfHFPhdaxxlPDfLVQN
h7Lj4lYB730jKGRX08BhW8YPXd1EB4Ik6SsARSq3WmJsqiJyRa/LrelYxfmkyyEnrgchM636R8jp
+0eDfKYaqqWLB7/TI5zj/Ihf/q0ZYPQtKi88iCZgTzz5UyicmTEkRwI0trOTT0mUmzDSp9hfk9iN
mD3w9hwk09lbAvvU1C8zU/oRZ2r3VHqhyWe1iO3Pl95CwYCOYMWf0+SrG/HgZ15eO9Y+1zQyzxGy
Vqu09U5M9+YZZukEOsYG4O77D4tBY9Uuluc5lI+eLtNfLvAHNKR1s0sXGz5Th3mqFd6GM5Sgngyn
bR8CX09E1IK7jI8QZxGsysAPPiUBaEkhHNqXJsLtApZU/NZNrPsOBEz1EDY255JaDHYWEuexLKZL
WopiXfbldSlkjwF68hnaKP4wmHBl2rCdqSJ2ayMMOSYbf4Gztr5vOhEems+pLj8K6dkXEwof2oDk
JhkIan43aOinRpePpofvC/3TUwmwxSG6a/UaHZyUbBQEssH4bUzwnJDYe2TkGAj0L2zh3tXcbEJM
iU9RiE55RNxhkey5LELAkgmFdmi8I6bNJZEYKw8YuiLGOZ63DswC0pkXMxT6qcJJyffPI4TovwD+
7KCkvAD4XWM7aNxhLtIi83VQHAfUTXELTpyAciyv6TMDio0kHQ7IYS93MUmQ1Vh1F0o4eLOlK9cV
qYIzqe2+qPHW402B/dM1w2tD/UwnC8W9VQBiFGMsFXVk7XPFf1GUWwePdgwO5G8lAfNWsiOPlTTP
syPBIbzb9NAGn9ZDqMoT2is3J8FC494UZEwA9AG5rZ8bCUkcxuQzuhd1BwlWuzVUxsgZMBqWY0Jv
YCq0D2hAbyY9pE/t2D62lUqONkoP1Lb1BtnYfJXeRR7BWJzGsNHrZh4ezfwzSAkw9mCdPoVLQw96
xLJf0hoC0iYrvIgdmxRzjzawdhMKUkKlGbVQKi8fWH/5LqkSsh+FtKiV421B0ubRn4duh6AA8Hfi
t7B38Z4qSKTVMMFnrcUFItE3iXLh0hnW4lU1bAuuX7zte32twFnbFab8dr3PLj+Xdop3iQZPDUy3
eM3ZX8QtYzOVmLjr5HeFNgKtgVWkLcMoFhaQk8BelJLRXKqUrecgLQ5zLOjapPEuxYa3rsAw3LIY
N6oiCbD+PEZGeeEynKYhf4mBWWuRjzkEKbS45KRKqGDmgjQ7DurFaZmQHE4iAVqbVfMxIUmV+bHA
WQCuDETHg9DY4jneiybZFkqHf5o2zNVsV43fe79qAGlPmA9CBCGn6okCC+2Hkh1/Lp2ATpoUv4wF
ejRpiuixDQqSs/GtgJBl42GMchCBX+6Crv/wugRgw0Z+RQHqCFbM8Y1BUQkUwL2xAz5x0yfDqQ2a
fFp6SB1tlcdV4F2QS9PlWoEMtFRte4096LoSOpS5B1LiCoct8xmkw1f64C9OPVbYlSMHRCv6OAJt
z3jEcDWpoWExwDnA37eRxQgJX2uemuZvW7S7uVrmh6CK1Qt35ItoaNWJnC9iwqGCVUiCBzX1VFOY
tgMqzx7YHsqG9HUeWnrSrGcXCdqir5E5u5TiJRww4XNV4d+AwcMobvHhMQ8ZGKdT4W/bRqXn1soG
K96IXvT/UHdeyXVry5btyusAbsCbn/oAsLEdvRX1gyApCd57dKm6UQ2rAeq8uCTIp/1U9VMVcUMR
50riEoBlcmXmHLNTSIDQuktnRHlNK8x8HdCLfNOb47EuBEjvywUlkaLwPDeAPRh0Jpppt9HlXtsk
SuCflbmck8OTB/AK4uAm7FBbS5mm63lU9+FcGhfB2Axe0aTtWRxrxJ3p4MXL/z8qeU0fhK02iXqV
FhQSrUaZyc23C6bPYIuKO3nTTFVoS1wq74Nyya3H6nA25apxHGvIlX3ZU6BoVGFnorB9SFVxK4Ry
9Oy0Go70kj9hKR1UMgaqBly2VGBRdlOyH4o0P779kvoxyQaYHGYz0ABrdXT+m/GL6d93UmbkTmZQ
Lmc/Vzdppfg3eYT8cYBS60lW4vVZYN01emPdFdWTTJXtUp3Nm1lii89BEXr9CIVVRosA9U3UDrES
XHCb525YVRHy85l6fpAq0jV5MeEcj1ev6yTlIBS+Qkm/fpipcm9Dk2+OCzFW4VFH1qnKszNTzHYh
7T3ONGd3WSDlx5wUGRD1jiZEVS0u/aQrL7UuLi8DKdvJzV2YjfWxwVfoshaDx6HVpgsW6XWPGOSX
yUW0gmuT583I3VLT3H/HOcWg7SP66pczwTJL+bvYdYeckrqr+zi36gRYh9IMaDAWuy0/TbNrXeAW
V5vlvTGIEFwFq3NHBWRfJacgkmP6/VSxFK84h1r2t3y8g4A7bGojLj1dQPbWkm1kXSXAJKvRi8TO
32apMW0KdWo8/kJwjMLGcOK2Ne703t/S1ICTKivjIZg9UW/0g1LoP1Nr2mZjiEF92Mq04ualO6Ag
544iFG7aiZNbG3pGkS3tz/1xo/fmrUWxMS907VaxyEfVQfSchilZwCCvzyqfppdOvFRLKdhNtXib
SXpwNhAgOfW32ohA5xuddOfnEhuiL5CDnSPrQNETEziu7VFvkLkTyWU7iW9tgoDUEV0V9ZmRgtwA
phg7M+oTj1w+lQaJjjiriqmLmH5lACgq5UtrDHN7bkNlp2ZBv/NLLOeqXkiuaHuj1l+3F2//JS+o
f3ovzW2T5/GhiPxnVes72s9GMJFD2O2GcC62NAdiDSBJ5U1lleWN2v+gNzS/tIgbztOQ600zQyGV
S36hzOTM4FLpKAnw/KTR6MpM4Ghgq3MVqN2NaNTSheWnw90Q38mhKN+//Ueu3JaWIF+mgXynER+f
l1qOWiGerafJKPdcYnpSdlG6beDHXzfalJ1ArFDjocHxvfQAzx9DlRVyBKYmI9Va6UarJOyb3qeB
KKLxhe6ZRrzWY92yDSUaN2pctkdrEUMAiA1ssQsyN59GFlE47TFnMF3FFzuPI6UA2JprZFXngTQa
PSuh8pDFQUpSAqTkVMt0FhalRual8Ekv1sqRhPTSsOHRd2+YdNsbSQtbVCuuyjG+RLPUn7/9IowU
w/KRdpq3/xTjlzKiUJ/JRn/0A3iSfdPsit7UjzTlhPs6CqOjZajKfsrj6pA137We46qrdFoNRbxu
PDVuv2Fe7bWxmV31yy9hw9yeFWl0IopOtLKESeopCplNRU7pV9bz+7RvtaMZalAvC5SYka8/jF0t
2Vkx26Svk91MyAHanP5VLs3wl3PieX6O+qQY1k4wyqUEJx5p4ZPswozNbYr88TEfe3jaSZpflMPc
k5QrRkdI/OKmI0PsmuloeG8zT4muTKMVzqtg/Cb7Y/xASQb9xphCIFQeRxprcIfiF1MlGENZI3vF
scC286KACHqWhOhVDaG4LdvKOIEV+NQ0bCzyb9UwdJBqmi6vlZxVHhmF2C/5kdGgmlhHBUVppdi8
9MksPAGB1pyeNhy3E/kzcQxyLbPY3GSZLFWJzIYPFntGglEmeSbtPDRLwK1BFF1NBiRCJYQrlKi1
fyko6kvRpSNXExonQp8GuFL6ZiEpdPOW86vJmps+TUrPl7Dx4/JNklpSrkJ0A/s/90m/Oa5+WDEo
ErHPkejVkCxNXT+yWJlDW1Yt7LCu6Mmi6oWbWJOr9IW88SVN9fKRJsdG5not+bJ4ZuSaKzZwvFvO
5kuopIFTiHV7iOiHKy29eRyjQjgUlYi5FvHFUxcsJY/+IusSGuInIENmwd8LQv0irJ970f8+52V7
Ick1dcgKBlldjBAio/IxVDvx4FfZo5mIBymjlIEGxT8CZ6OZURDiIzmBR25E2e2fX8myR3x4I6Yo
y4aJ2w9vBZneSuETlLIcxj1zWVD6xCaR9FPPhF+RRJxfCUuCHgat3WsB+XhFOuU2uOJBaIgYRDrW
+RC0d2O5La4QL2puNUMUiRxvk/oM7/X7qKv7Postt5rj0E4k4QA8e07rDUVYvNPV8VlNzdbp2+4U
3OarF0GCQhZ1DJZYFSupONugEBeg6Dhp8x/jQpHkRpf0oUahrTvqoUivtzp3u6KSfy/Ev1Ie3xUZ
//uoMf6oVf4f59FrXTTFr3b9pz7olP8fESYvzfj/tTD57H/9z5cofv6gSl7+xm9VsqyhL9ZN0QQX
j7AO463/FCVb/1IsAlnLEuVFfixr/M4/omRF+Rcu9+aCW5WZSotz2z+aZMn6l7o4i5gafNC33/0r
TfJKMGXIqmhhtMF+yU8VJWzbP8oOuPzi8NMujcDlRF/JBo8MPxQJBhRBmYBOJ9gPwKOwsrZQ2L1V
q5LyYSugWs2Vb/CaG9N36yiSKbrpLRjpq0LFmujFoi5R7a2cwqw3JlSiJVzDe3rQ7XQQByZ/GMMP
R8ggkFwpiPT5V7yOc98IrUvJupfOYyUZILoLs98E9OZNXU4AW83KRqD5PqEZJybZuc1T2HmtC5Mw
p7ODJp/ZifUa/3IlLqTLcsjwt7AJh2r6IHmp3+kQpsTbkC3aUVvSxWezLUucKgIhhf0tqn0TSU5Z
ap1Em3Kf0onG5T6B9RhKaFAyt+6SuCxp8ivgvngAyoKx89Ra6aQBu5dZBcWfiq2iPqCqN6Fwd6qC
g51Eng+Cf+jnlWn3saGTNxlGKNIO6qiklp3CUAtgaFzTjIEOYzHIhe9CLNNW42CvoQdc3nQYdDj1
jFkXK0e/1Sg5XHN/VSn5KZLR6blHNw/SFLclhzzfIoqG2uZGKcWyn3KfaP2r1gzJhMKhQmnuBk2X
T7NHd4YlPtS4k5uKNzLp6p95ohjdYA9aoTavOq3DoFmNhAL0Rq5pOgKGFhsJm71sTF0mUvOU84oL
EDxZeJuiMVnfNC2sOrbfcWjmq6yWJ/PbPKgZ0P+xkUZDtSO1pHPERjnWBZdk0rrmpmnjKXmhbbay
ELHIrXGW61Gn/AjCoEHwoszk5zdpEyLJ23ABnWiI7Kl20F0fJ1zDdEfHF0zXz/xEsdpfVWj46X0K
0DiYDzQ89OhSLbHMkhrid2kWvldnoxbeRBJ4PYraIldGEtwZN2uqS5aVu3VjaCjRtIR715MQocKg
pS/Tu/w1NQdV+Rn2pKeehkKXG8stiTFoBRjbtMfCkeQROcEnWo6jpfVpknJZw2lvHPOUzpdZDc+M
MGsn1cEwTQkpragpst927MNgT8psxNfbVLWB641ioWbSvmFU0E2SbpODCblo4Q9uNcJ1GGmEwk9S
4NcTKnDVhBtHbjeDiJ5adhkSCsRXhZ7oGnm8JBzqhpYs5FO52HdOXrIaaErNJqUxxFN0lOWY/fcx
jGIQioKhSjLRGGwN/c148p2Aq7UKRUNhoANG8c/xl6LOva2Ru9sIV4IfmNAci1MCqo8ssrchcVkl
kkKULykgNz7uY6beyrGZIo5vNqLDLdBNb1PfpcGjUyAKLwSfo7gjlHWsnf69p83EZcW+2/Wvfj/f
B8DDcqh+fGy2ahPp5mJXhtJ49W+gj2mkwiVik+sMmylyui1iInt0BmoksPNOOf2t4o3lmZfxoL2p
WJjx5KtoRyyFmuI948lbfYtBmxNtML6ZYjvYhxfhsTwPg8OfH3F5gtUTaprONvAWbYMC//iW49bK
G12NdDvNezK1Z4NMcPHjr8cggDI1gwNRtcAkfxyjgw9WyHWg20F5UWOQUe/19PrPQ6xkrW9vjliN
+r0KD8RCdvdxDCi6OnfwArLaPc2aYE03wzbbzjdAKztSr4cF9zTAHfzzsB+Dst+jQh+BAWKIzBJj
ddZ2Qe3PhZbjTw8mPjlkW3RlB3l3EvX0eR4u2n0OdAX5rqiu32C7SPm6IUQZMs5LB8wdtKKXKG8v
/Z78XeJ3nr8YD6AY8bsZoxoNPcJJ5D/By2qq6BakFctQZEUTPz1sPuQVGt+cLvIewyTMGEZCTXw1
UPMuRV1XH6ynP7/ezyMacFWYn9oSfMvryZlnkdnO9CrYHZJItbowyHP1SHZ1czcY0XIB2Px5wM+r
gQHfWCDSQo5Zo7tqMRt8paaRRlSRMHzrJ7rpAPv8eZCPaZFl0ix22CZ5QBoKWe6r5UA7RjJJWJfg
DjJsKlqapfzUECvP799jyPBMWBA4YX8yw9aSWDHjeuBBDppnPZLZdULvpXsoveCArO68fYCHTa3f
s65O8qU+T1ZjmaOGvlBVPi93IBpjlRuGYncH/zraRYekP7cgyalevcVlRA1OvM8VJfPtYQ1ANxqr
0JDA0y/T6N3h5C99KWJODRFexZY07bYEq+KOG9oMLke6DU8BD08OuGwL7wZs+Hp+lDKgum33ZJmP
o7I3zov9uEVsdKaW2z9PmK++pkHrg8VaIK7/5BHfUwzp01omw2XZGo2v39RD6cW3NC2MgS08RPvJ
W+ogZwHmjlBsr9UTx/8XM9aQFR24uQpRCxL8x+dFZ28Z1sj4ikRDanoz+rcnnnA1gsLdaNm2YZyK
EofQ+pqP+5cAZoaWBFAeXB6usp3Qe/UjnrdnWGA9j7SkbIqXE4Mu/+x3Zx+DmtzWGFLT8Pcj0vj4
WG1JHsiHa2BnCDlvacV3sk3uha7gdE/jNae8K23GLRi2E54Fnx/WlEjtYbPHTVAk2fNxXKSEuWBW
TEs5uB6NJx0TshNPtlqCy5MpqoIXDLwXoqf160zmWq5GQWVOELcsjxUd6h19U3vdCw+nZsf67P00
2vK875aDUCt6IcLbsvPX+gxXskfFZdFDkNRfKWw/UC3760jp05ird9iL5dglFWPWruTpxEni4FD2
cJdNhhaZq1Mo7zcQ1GqyfHilK45OlGukl4e3V2putVvkiQ6MuZ3loI9Lbe1QX8j/jedcHUj/PCb3
ePZRsGVrc+Sshs/gT3RNtaTBtXQbAZmI8t2J6bJM9NWzmctEIQtBjC+bq/2sK+N0tOi052XSreJl
m+Ra2FQuPaie/rKE2H8e74v5T2ZXFsUlt8uBu1p3QZKFRepTPIz1B9U/L05VHr78+abMsaebsEHW
NsN6X7dGThhqZwBpW+uqKfd/fgBpOaJXLwwTY5QWpCW/cCXSygHRukLlk5zolmvfhpbzo3RYCJWn
gIZfTbwPYy1r/d3qGisfaX85oGzbcrt35I1KrtMWLgI8jWenvDB3SKet/clj/Iu3uBg1c7yy43P1
WW36lCj1Mms6iT1E8tq7bqtfTU+qO3KOIyp0mhfrlIn8yiMCiydQf+bitYqDFfAMfbWoqU+UcVU2
VJXJwNgJFwZwo8JG20gHLN2UX7SmH7RT3/KLJbbE1aTKJL6ouq5STcZY6JWFR6dm03V6zN35EbhE
cC5dN2eyWzugFwhZilPljS8f9t24n5DXfNZMnhgX0fv4Lb2SXJEP+1gfpWsaVpq7+lpw/zpWenvF
70ddB59LY0SFeastUqA8qgd1E16WO6k5Ez1qDd7f3lx+j6eD9qRHkjB0vdarvECyARmdWWRuF4J5
5fhuvsv2+SY8VKc2ss/rktSrJYJcIwtnEjN9XCtiFs9yHAWsfISsWxX+venW/qbfyP+NZ/u0QAC8
kBMwqE9wa+fC8HGwUpcRorc00DTi9zC9ndRTT/MRes0PpXoq6dwvSQ6R0l3fRpIpbMysaBu79WAs
uv1lCxgGhP8P5TvmIqndP1eXEe6ZGAl6Jza49bPJEnJTlb1NJcUNX221RWddoWpjBgBgQfGaxVYd
3WZLR86ORrfI1qFgy8Sap/IfK1gdF0uAmhqvdKmBEZet00zz3FPym9GLLpG8fy0/mA/GIxXQHd3+
znJ7GXcL/H46S9zceR2RW9vxTfFD39X3f89PX/45Gvl8k0BtqUF+ChBFX5TQ2WeljSebQMulClKk
mIYTKZh11uf3MBJsRWoJmkmK5ONEUoM4GeSSYZZoLb+iQgf02DxbALn9PayYE8fv2yp4f3q9Pda/
x1vvPC3STfrO38ZbThSUAK6JLuwiIUjEI3beovH0cFTynXTrU3P1pt2p02W96TKv8ZzjE1Ms4e6m
rheqJncDxjeF3dBkl76xUjCFAyhwYh6vQ3zG4Rqqc0zzNYmiVvO4n9V6CsyScZhQuiMd8SQBmWBb
zhIqYjoC7N/cGFQUTh0rn1cQ1UODY8xEJiBq68tFbUgCzvHhMvISoMZei81du0NnYA+u7JZbEfzI
KaORLwY1GZV7hUX9x1hwue9jBbkQprIHWILC7mqkHiucvGt/NYJJoEj8xuf7lMur8p6mscjCI+tX
90s/SHbuRhUiYVu4p3vXle3k8vShtXyljxOWurihqKICPIyM0OqxKgkkYkQLkT0cul+ahz7bRUJS
b3IbQ0bPuJqfTkyb9c7LtHk/oLHKJlLfmBSantEi8P2ex7vku/9D/lEiJDrruBRmXpjY6U+INNHj
iZFPPKqxWhh5OCMLmXlUddtzl4q96LxBu82ckTbgz2+UH387IFs8x4smWQbHtLmOuUr4cVGhIrOA
qXBmHpIDOXaDkKvfTGfZJV5lrft/MCL7qqWRnCKvb66ivOXIkUehyQm4lstpiNObnTnIOLlFIa/d
izcnBlzfhmVZpRiqqaCgl66KdSQLES2mHgSxoNnoXIVxpOl3xJSGqzitI7in9rZPe85quFU6Ko/p
3s2A90EogDbexaAM5ZlQDi0wIECBisb/5fOtlkfShrlWLAPikGqrTrOd/2H0j/enbRs+3fZlmc2M
NDTdXUvFer0Y6bYZFGlSMntKXS1ya9SMGwiOO8qVW32/EHwmb7mFn4K9ftp5GJfCk8J5QcmddN/H
va1vRX+Il1bDqIxss7ju578+h5cRqPaQR1yqTutDqSzJ9Af1AKtuo1//3mbEPXbzLL2YvNrJaHWZ
CB+2tdV4q5udmLRiRNtSxraGa5xH8+QmZcUbqAwd6CJueKM4+M3iOHLqBv455FgNvToXDUjMk2nR
VrMU12Y3d02q3WRsTJuq/xEZy/7Pc/TUoy4f990lVioFeggGxkvqBAQBdDclc0p6Z9LsF42iOA2d
yLF9ul4t01S3yLOLuk6Sz1g9oamIeZeAy7EXT10WhQNeAlgMSSL1VdqU2zl2las/P+RXS4PmMkKN
N574p6w7arpWo3McNErp0Gilb2myw9EBVe9r1JEB/73fnIqa1+lorKE0RbHAcyvL7P1UHZLBhBRT
Dz5Bs8uzds/l9aDvaY1y1LPTy/CLqcO9ikw01byFLv8puwKvXFWhnHJJ1w3X8NB0chSjbYwwj4B9
g7nYn1/rp8OYQ//9gKv9VEWY1Q856IpMulT1Gpki0vL50kyrEwO9Xag+LsiPI602UowxlEopGan3
igvB2PH5CDXqTZvs6l+5rXsl8XDtDVxH/vyIX3zC5Rq53PasJW+7jlMTEPRCovBSp0NH7TLZUOpe
MqjClliDZuS7E+OtL8rLYO/HW63HSadK48OQfbtyNBdA9o70yHvCQdydNIT7FOuvxlpt3P4wp1at
LhPmNbhRnZKX2u/Qlghev1kKs3itn5/knn+xFpcnXHIBJl1V1ptPyLsdpzIyRSjHhvYEYBbPiKKh
AniCE8FndKKCTDFXnGN8bpx6s1/N1vfjrjb1TqAcVc6MC5HMvB42qpO6xZZAvNwlZ8p2Ytz5Pt+G
2xNfdNnP1nNXJ8uuESZrCm2kH3dYqL6dkXWkouM9nN2lLBW6UL8P1rW1XbL+f53ZWebPuwHX3t6Z
ULR1KzGgtNTbl+9K17SX0JtM4S3yTibgTzygtYqM0cKNamkwXrWZnB6K1Q5aNzsPmjLfbp3IOxka
fw7kINfRc8kJYmhUF1cjdjPuSrFvAn/wgKm2e+6PO3B3ltNuIAdROgXKqmwTV9ifinW+OL0+Dr2e
RUBIkT5aCafX7IVPFDVhM9v0cXOGxAf9mG/lmxMT6PMyxSKELmuTihRp8/X7VYwKqDQtW8vNAySp
ZFcOlVTaXUQv3UWutXdP3VY/pdEpNXwYcvWUKPcUuqyw4NTsnuobZ/Sh3Bnb5XZ8Ms37efp8HGv5
/Xf7AWJ1a0x7Hm9+LfcCKRbhAiiIjTe3TY739LMt//aP65HxSCvTkbZYw6xTWUlYqAKUmeV1Bjv1
fslEyq+DGzhYHT+ePD++fLp3oy270vunIxcp1RWjoQh06jttF7q9vdTDqruaCuap8T6Hc8vD0eNK
dLV436xeZtLLYzOXfDi1TmkY1Nh9dlKYIggoSWKjrDQegzS2bnpBlk8FWV++WDKjJporKpzrKL3Q
4mIGxJQQuo4uiKeOPh/V7jc1edLt6Q/55bJ4N9xqjvqC0Zsq7FE7rXfiCInim3aqB2vZmtdTRaEO
BooQHeqnNGOQFhnXgPb3VMEmYDd4b3mNEzG4tGQtPo3D0kaJQ5lDXueTM9mvl9bLxM7Plnvicui3
GxVz1H9qVn/VMf7/m1fVskD/645wu2hyOsL/o8v/Y/ezfv0ZIGLPn983iC9//3d/OA3ddGmQ2KBN
X0TJYbF6fptWSdq/6J7k9ZPOp3D4Vmv6T9MqDTsrsiJYlhHP49DACv6nQVyV/0UhE5UaP88SSe1J
f9MgzhJZTWk+PJE7bVyULMS3LqSPm4UhT+lIm0nsKIMgXIvZLz/qymtkmvfSgBqWnmYoatXsVXrn
78s0PQDRH276ulbORV/zoiBrnQzKzbEbyWl2hZztgqQE6JbpqI/F1zYE2wAFrz6zJh3cp4GhvaXF
N7WlVPCTZxCgWSBeFkP0cx44QycR5xCsgexIUcZDKNeXIUSRgK7eB0NPXmsr4y4lgt0pLqV2woqm
rl+qEkZMNCUKdkRXUZP0t00RSJ4flrKLstcTgrB/UNsQjTWODk69KJrlobwaq2I+IoLM7dgcEc/S
c46EjJ5O2AC3Oi49ngbGfTNOOFGZZrevMJY41LC3CXDwgoosL5+S/DhK0nSZWdHPMYmmrTkW2lkt
Ic8XpExlRK25bDuMpvG+8PcqTeaoB5+1UvmJPcHjXA79Y7jQk+DzqlHyq+7LczDPUNJVdbCRfA12
FlSHJqqeMzODnzQFC6B+JwodRZiUdtAkq7PLrLiKzBgz60C8z8Q9jC6iPkiqO0GhS8cs1KskB4w3
WgjH+yhyEDHDeZqTCQZxjekBZKdcTvVN3ET3RASAgkzrLgMLz5P7o6tLcFkXDZpogXbG88OQZtxB
oQMLPWZMcpH8QN1Ip6WRpGciPSygkIeNkfa+N5g7sGADWNyIwgkCHjs3uNBEwQS9HuiQWicA2vNB
30RWvWDEqUXg7mo64gDnNzOb5iAHiP0U/edcyAC6mlcfcyIIoRPZCr/rHST5aFkFhTA+mxLIzVLt
6TNmBak+9ruyiTtYqlVyH0s3UgU4UyrrjaFMEYRKPXGqQbzDEi08BkFpbQw0T8AyscjtcUePUwHf
7CLZNSOqT1UZO7eF6j5iTeOZDVryskyglBtSYRd56yPmS+MdHW9ovMto2gXcVvc4KiBXANRUlCMe
kr2B9mDR3faLxXoVVvNlqIJeb9pf6Ll6JxdUwN9FA/yrG6VNY5b5WdwG+VnR6qmX9wVHLIItfKbH
DQu7O+g6uHVfjJHQ9tCeivxZCdTQ9SN/OoY++tqmK68AUgwXHtoBda+H2eRYoAo2adcJh67KUgfC
JurKsiK5lDXnBEdbhP870Y8o9wXdc0h2TwDl/KQbPWafIVoIf3Jya1K2QpmRDFNUm/9ILjOQ17NY
I5JXahrmq+EubQfBawf5Ebi0uK9nXKCmku7fYZbpmh+1e9SWEEea0dxC80faCAtlb0rzo4XPg9r3
IcSqucfzQv9OJZDdprmYAsCyVULG3WzdLEz1Q5DBsauqF40z7TgOV3krzleQ/+pRUzZwpQuerTPs
uAbGGgnxdRNM8bM05AdgIqMHS6LcE/E/dJGyL5uyfFA7A8MbBW8lIdWKXdcEV1MwihsfLLo55GAu
CtltM0O4NtP8qVb6fW748w8tm29UaBAvUp7+1ON8p/RRdSONXbNBFvqghXlxEPAoskO/2atpDr9O
lAMnyrPvphK9qqkL//m2DDFxm7ryXGt9J0dTTZqsSTZJAGlg7vPGMyuf3oAup+cWPjZ7N15Bs3EG
XJyUoQ9+a4Iu5KRDys1rXHy6MMIaoY/rfhBsKqW51psw2UTA+xpFeei0bPKg6BQHvWgPszYU+/Sb
UgvVQfelEfEjjEJQlrnd/Rq7YbBrEVhtYS17AuZnSMjRy/jt/GOoLvJkcPlpGz1EXFnMyUNiIP4p
+crOYIq9l7RnYpHS4oNny2T252CvI3sSgogKfXEfosKvA9XaWD663ByWTjv9mvzp1iCxjOlTvkvS
HlumZIc3+A91jPC68NtvMqB9OuxuYyjyZXcxD5Jo+3Xuhno3n0PRLuywZnbU0Y3u31TloO7kkrbl
CsSIU9Mb7WhhfScqUPL60ZTO0kCIbFKxMgKCYRdKoxu0JO/B0B042xy5QB1UW9/EXBNRYwIqlXMc
wUCkTlVBVwr8aNMIn/wJ4tMkT8pm3unzxNQz3miF0rMZUjgaKrZ2jIYU9oxtLkoNmmP9Im7SxMk6
ZWe10Q1codERKwUa/JB4exZo6QE6PODOsDQ0pPh2gBOuQRMKAdMXnD3keFt6VDvYXnndIq3Kpedm
Mp8jhRuiWgWQYFvBHZTstamriMMu0OD7h4GHRQV5FxQlTllQo5hNrkBdF0OtkOAzDSCcrLC66vEu
JOw1ACQOL+GAceQIEQrRbHdVElgc1Uy9GlTMakMT6GwTzfsgnn+G6WCPYvJDkTJygSm6olkB1Z+N
VHm08bFEmw8J/TbWYGakZvaraq0fxRi9yKncuaYV7Es4CG7S+s/GXJ1rpl+40ZhGG13wL9RQhdlC
P4ltlfWjoBr7UdTaQ/pkRuoPvU0BcOjnUcErMtmrXTlpnuLCMm0AntBbR068qCqve3EBUsRM8L4S
Z8xa6/1Yd5B7dYEDIpSZwLqxbTUr37dJ16PLbg6Q1ImQ+oPfML1iCbhiFm1Sc5dKWXaQZTxz9OlV
1upvnTVHjgnFa1/5wk9RDa/8UTmLqyq5behZc2X5UAgpHh2sVlcS2+Zs2ECukm1r1HvH94V7ICAd
tGTrIZonr26AlpRIxDZYtFm0+ON9NEU5LhJNz747GDSRzoBQCh+4h4Ir5MS/qcBEAMzOA2/isrNS
zAsH9TXvBtmWlBQQGC4nqBkQDGRa7FoTkOlUU36OVsaZCrXbQUiGpeHwTG/EDrEg4VMLc7GCLV5D
36zF6mDoQ7mRFH+yySjY0pR/A0B1pYjlhV8NgR3p4QMKgdgpQhF7kjx31bpDGt9C35MAvnR+Qcmd
OW378CScuWoDdwQlguAqufdDnOqFMqTMa4AMaUDZlQoSvzzuwe4HTgMAcW5ke9IbjFTR2sETKB2z
nSbomPh5pa3lqqnIazXZlNpM04H/4QDVV16tKY9t3LWHoVOOfV3EB8XsKUTKyp6watukQ4/xelg7
YlN8F3N5gxNK7FVS/RNU8ODp4s9BCWBVTQjt6kTBPwsKf7kYS75ZTHIC1p6P4U+6/Glr7l6tqRG8
ht73OXvyCchGXFMhyVYOONLGlkfkKVIO5CRPOMeXMqGfJwSjpUEeNulfNDV5McJQvqiy6rsymzvI
GOcYi/xIemTPeQJIUshzsrjjXc2y00rhpdK0m6bu8SnK9TszHFOvk1BdhloEY1Rsf/h98SPOWtwH
JDbAuqnu1SqrDxMySjsDm0Firf2WgO7DvS3em+b4qCnxrX/WiHm/g/x9Kczyr4Qa2laA9RkWTFzF
v6ZZ0p3LVHRVAHW4GNbbnpBmNCyeNjgPBdO1apPEVZ/uxVGNHDoAz/OhV8+7UT0ivLuKFcr5c+7A
VD8f5k5fQD0vVmCY8ODGjZjHv7p2kThaMC+dYtarHey/s1Qy4Y2R+eBGoV3VpXWpEHCHg4ljVRE8
kxhGyynM13miXwmW4OEnswEna0d+N0Edhw9ZxdJ3HAsApVW2ASi/AsoSWOlGI2Msqe21hr9SqViv
ad8AoJlfuKZfViJF6ki/iPBrdQYJSQ71GdtvlB/kLOBeztbLHLYOgsJDUMOz1AJwJnoSPiTNfC1U
M1gzIwSVJUTAhI+ijOtmZFi02WA2R5tvUXC25FysehXLmyzfZOJEOTCe78tMPk8yjef3RbvMt0pB
Z0swYIhFpA6mMC4xGnsO+OeFA0gEYnt1pknViPjNKFK2fXSXWzTbDJa/jy1jmWj+dWHN33ufa1OV
P3e5+TJW0Z2h1lst0xYfpyJiaw/5mJn4nV3yeipQvGpCZnBdIDbydW0vtub3zmiiA/yAHOTbMW1l
eIq9xulUWy8asDh8Dnrid9/VJmIaJKEFHLTy3B9wzM4xuo1IZEBgDDuXP/yrncezdECVPCXbQRXI
0JXsBFzMbkTOebxKJEDLKVdLUdwLqR65mhy/DKaaOMB1Eh4cPzFpek4lzFvybL4F1HzE2ap3s7Jx
pQ5G6FTHIZRKSA81P3mgA8mJkeZioovrO6aeddXdD1lC5JU3u0waE6cfDEBed/XUXsAblo60HGAj
Hl8GI6dobJg3Y99sM0UeqU9f5AZ7VCPiPZTdKpyboK39jVgzDdgnLgZcmSAr5PWmN3PuErp24WMI
BAIY3VansLUpfZxuw2Z+SJLmKpzaF2UMR+Bdxl0xh9UxkK37esK/qwVkBZkadFsp8OAtV2IR/ihE
CN1Wx270YFUUcXUhqPC2JBh/dsN2eDEZaOLM4XFO9Pm2gFw6J7V1Po0Xkwq8sx6n2knxhxqaCu6u
gKFFA70XW2v80sGQsS7+N3XnsSQ7cmbpJ0IZtAO96AWAQIjU4qbawFJCSwccYtfvNg82XxTJIato
3TTarNpopF1WVt7IjAAcvzjnfF6+J+8rO8wDtHQhBhUR7zkG0I6+if+yn4jkak71RtxoeTVs2rIf
hm4+pzJnu+b34nXAtlYZFKjbcJdjKsndFoxvOu+zznD2uuA+Hz3jYmzAh1nLPATm6vy0BN1N4/W4
lEU8W2wCeMwQU1aNscG5z08WFSK58hqjjIqWxJclgXHtTMdVz+tDpxsjMYi0jqSjZ8Mve8wp8krP
oksVFCyLdpmYoN1MNAaAJrVwLATVdz/cOxP1KMnCQ1kcEit9TQR0MiMXB0Jxx5Al9FfWrLhydD8q
NB6tgFbQafp5YCw1cf3G8kV61/Ps0Z2Q6I7iDGsIXTXiSpVtHxbgMPxt/hjOtv1GLhoLP8Y29NDN
7eBUpIgOmbnz/O6FdI1g6mm3qulYdFBfPM/tgoXSPx5WxYVeP1v52SYwnNFQW+iXw6Ei+WMcs3MM
WvOTpKTm8+HFDnzatGCpcGaNkNJzXsatPy05/j1BEpD3ZlBJxPhCfRvIHC3eRGGdn3Pdu9Fgplza
FbZNd9SdVHHwSjLzUudo9ATKdf1kR9pm7EzHzEA6j7tiDNaCCzNrxRupYUOICR0yigsqWpk0JVi0
KxACbb4THhEzui5xiDuosBNBHUwrxE89BX3ZybBsz3+ytyzwmvViol/hETsF+XJByiyLL80h4Vr4
D4qDy4Tp1026d0y24Urw7An6OvnRB+uOiAPYV0v7Qn9IRh9wobH1J9q+VCeK/LEp8Rv2i0vYU9K/
uAuTirFmQDQ6q0S5kFwvW/eFOX+/Kex1I2E8uLjlJe9CYPUaUaGkxFLO8pwlHWue7HhJRLdT+meC
Uz5o+Z6mJ8XDystP8IvZnqaYCnlYT0tRnzylPVc1k468XK8E+WeB9KtT5yxPqk6ufNINA9cEzrJo
1vM03KnSpGQyyBGWzcIV7nGFrTmVhD288DMX514F02uzpsE4Jpf4ydvjtrpRV6riwLUfoxfsYbSU
abwtHwswqyvyVk5tc87yzwZwPYQ85LpDeFHZRFJk5OmTF91n5/SY0UxvlPpEfVFEjeJ6SzdyZFdh
xmNzLuyyN5EsI9OMeYmyjsQJvUe1vPzYrtOhn6Ois/RsX+jaY1qJ7lABMDFJGNbGfUZcVDBao9yx
ljuNHXG/kHzOdo67biCmOnEEYy0P6kTawEKeGxlOSWmfKkc7kQLz1vKSoeJN5rHGx2jMRuwn8xB3
3ZYeUxQjeMxG51yxd9FluoxpqAg9CskRpyjdzLDgibp3t8whT9gChzMNPBzEFrdL8+Ntnzrbjx0Q
9PI+9dXOdj57jVz7saAJcPWaZ2IJC0MQblCq5NGzBpPmP3+1MuggfrnFbufmx6I2QnNxjTDfeprP
vktCS8TJkFAb8z6QeVzsGkkER3LJIImgRlgpwcygNOAniuaa4jElq5fhHqHlZvU++ex+km446hpt
KHpyL4IORrJi5b+vBteSWT0Zq+MwXdyYxPBTFob/TAtG8V0fid/2wCuSq6kxqiJDbCCvX3ZkCVaX
5EyEIulx+irtySA/LNAMe99AnA0sYiH97Ks3XHXdTN/TLCmq3OLBGpMzHcgkdVe2u3yes6hq+ThG
jkuVpw+Fe1OVJYZ+W19DqhHHaWJ/zuooy+b39ExPHOkhrNz7NUl+42Fr6ejt6kWf+Y3JT3yXA3w9
Rz14SjpEqZ2cGkSCzrkc1jrDRqfRvhqF7n+q7jcsT7ut0xjP+cl1TT5jrAmepeZ2iwVvJCKsec1T
AaOKx8lWaXQg6lyOMbKE3hQIVbt0FPKGyS/d0yz1oKHKWleN6S3JckxrFiKIJy+s+YDWGm7koM8/
BKqGZJsd3LQ+WAVWfsFQ0VZo44R3HhnyYmk2suusm1jjCok8i+QzSJqR1fDg5QGMIGxIH0HZvQAs
QwJWr29jbz1z3fKGQK4Ju60O4REwfFsNAgHxPEy+fJko6gTTpTD164jYtPel4WJsgdEUuvmqA+Ti
bFucQFDNWclTWVvRsKXPaPophu/pQDcud/pMKJOisevQoq4OGr+6SXz690LngUscfdCNhGTlFEDe
KudodjGlNk1W8Myc3qXa0z4Qym1OdHtbD9ZmcF7atHluoDJATc0j7OySKC7r1SSbNqCcxkun1teh
18g47G9ak+CWerqsR++aFqcjVpfr1B8LskpxYxNT9Th08iRb/8fSaMe9kdh0xA/HGYYQ5fMWQ19b
ozUj6ayYiW/u0mQ3m87nXBAcoenrzllT2n2SWkKk2595+aiDSAVtQMFACDrCNFqUpIEHl1GHELN6
+v1/Crcl7IXbPypt5tB5/l2dJzC9WX4lgyQ1x37WOv7iQlHCLUx/UgzrAfQ4O5xyLhiT83Hxd5OC
1FV3FmBBAQazd1sGUqDAFh8ewdjGrU3ue93PF34ujJAQFiuqG/NFrNbDCGwq5cEXuBX3H0nvfpB5
z2RPVfuZBMVwtvCv+uLCaa3PcjSX0Eo6ULtJdwEqrQ38cnzMxfyQrAx8aruGiALfwFb0cLpV73pC
zxNv+NGL/pZpJL+DorYlIZnnFrVE4y2fyyAYQXukzRR44wuv+ej1M4xscsoocW780oH9AbggGCXy
CFU85FojIrr9KnTKW6tM7/y83bNXAsPWpjJ0fS7G0KpRy4E0nCJ/JOfVGXnzC/hYipVuhU9w9c7k
nCo0Bk0ng5WZ8aiSk9egqql65OfK0/SI0Xyf2xsACxiY4LNEHblKTylixGF0/TuzJe2TC5z7x9Ce
fJ+7fOM02wQfVtdoTWjo+eWaDpdkzm+B2Cjh603tKiGftmK5T7XuKy/AkoiFSkSyt+owsoVOlz+4
TfawdcZJpuVDIXjfZkcjdhrXq7K/p3ba+yV3dtmCOa5rFtXmeo0Dy2F5rr7YCu9GSU26msN7Zj1r
Cwt0Gs93160vNrN9NiR5fAx73sGRmIFmtkeFTyKYD+UyMXUazO8O7abZaXgM6HUCGI13RBoRCQ/p
zCvhOECgCwFcx6ldDoE/N68F6XihyPSf8+jAZmAaFHepw2jTZo0Qah79aOLsu8F/PxuqCDMr7xNI
Zb1Tvkpqp6Zgi+FY9cT1Sy/H0mxnWxw5zeh9LXXb3a4zH2+aFJ8AHysQTDzG+uW7bRcml934nlQs
+Gze9SQltKy2p9iVvGlyKVPS5W3yjMZHSIs6VQzJ/lypI5ORwEumQOXqh0hEzoLMZInoOpduxqan
A9fF2D/bSZevpWv+OBvZqWzzt76GMDZ1PPasgZF5X3NOJ6+r7xeE5HsV9NO0idqbyp+YHmecqhSU
kcotM+wq78OrtoPtMqbseG4EOtNEqFaMt3F6bagQ6PidEtYYmyC9JDt03S40nQ+aWvneBQJPMQ6p
yK8uoYVYRmWHiygv3NnENZCbXKcjoGFBKqzRObGzWV86G2WmgIkWFssZKWuMsaO5HZ8djk9b3Ok2
TzlTSiMcNmfvqmWjsKjXyNvaB00v3glWusHLVETjynPSKFj0DyK9Iv7KsJtf7cQHLJ36p7b4Q9bx
VbOgDderKyflw5g6PrRVzYdVU9+jf74pSMUlX1q7EmPxPgK6bTuTU9gg+XzAm7lZ2YFJ5jOr8Nu/
3D9WnUX0HhBX2Bn0zVdV1w1rJ9htUli/FtKPqcgWcq6NuMi4qhdJWSTLu8L/IZfxu1wdi/RP89bq
84+1K0/aJB6mtHpta4iJ1FsEUDfTkdpiOg8kPMEimTDZhDttiQhP4LDIeJf9hlFGem6Stfe2SG8m
Lp8wzysOKK269ouW8Y/dTpRX5nXuujeyEBFxGSpcK4S6XIUcYOcPi00oIfzdK6E8Lyt+w0g1qIlN
l9quSgnyBiw0zroHFGw4wbu4yPrUD6zufF17PZdEpl1Be7jUCVzNfU7rlV0DLMP8tAjreq6cvarQ
ziBTLHfe2EaZ0nj4+JjqGh7+PjHdfaEze8Jqjl9zp3Us1yo+d2PR3+ZWFpTE4H9AXIaD0S9HlgUR
N89rP7PGGjwVtucGbu6yqN343TLyrEPTqO9rZ1XMYCk2xWOSjRej5E5qx9EjK15/15ccXL1Isjip
eJ9nTismMw+ZxINXcGJ1PQ+jxkhOk56+jxX/hGu42qwPmuYzgdBDAbwCRRxdJlf8IXedTzPBKFxI
Tnhj5c1pEv+brFqSc8Pfb1e21tBARTNFQtYPPitUN0sCUoDvxkxhAhZlFlvksLKg1+JNbzSaNODb
NE3OBk+OPRlRP6R2txX3C9LgWJsHLQSUDllUVvsNaCbNuFgirCEE/1f0O1AVj/6rQ+xlmFvZcw9J
o6U7C4dZLbsE7m43eft1um0bTvk0SX/VyXJnZ+4X2XkP+djfemar0wWx3mj54XOpbTuShXd5y+9v
C1rkUkvf3XNgZZsbn0YLK2xLtfdCdjGeUq5aNR4FlDCKjY6+ybOfXH2ZAge0/Y5Qs4Wn51Qw11Gf
0+KCiUxV3HjrMyHYkZYf9Z4dGk9JuqnC2hdzfgcF6cIWc2wOAnGPrR8GrXgUoLVyo9uZjUYO33jY
VHEz07SM+VmjafWXXRLVa3IrfWps01XxQnWLo+PGVIzkazu72JR/lQ/+pVDJzQYEtBl4HJbLtcy6
kMT/1w5ga55pl0PZmGTuWruhtsl9dgTE4BHX+GvlacxxMyekRn2dcjxbmf/k9VR1JPcGukQUb67c
xRlNo2juvQpSu1O6B2Nwt4Amj8+YnrkxOxpGuFF7YLnM3oNRy1Bf1gr/p7SuGV19DOylIpguD5uq
mrCVjCSmTbwZaqeN3Y1hDhv9AvtQbeQwMrKpP5mGhV2l8s6Zva9Kf5rp7wNt6m42UqQie4OP1alD
42srb2h1u8wm9A+dcYctwO91VGqFOXmRoS0BGMdbo/5Ai0Ehx2XKfUC1L7aT5qsztpDgfLBTp3mU
K/JR2h43H0O3p562veKBvfXLAHc2rJCUHFyZ36MjuNS09lLWNQelXFOWQHWYTTz1z2eu7ioO39x9
7NAutNlIq+wsKkr9+WUYCkhRJb2j7D8Wn2JlYw4SCR8McVKNu7FmF1/lIGUXK2FR6a5ha/7CFG/t
wCXQkHuKREgj7iWs2tw5VBYnXn8mr9sD4Wpq02+cdDpq6rzezJZ7eIsnDGTgWcm+a1L9rZmgwanG
ZTfRp3aQUHPClXiX28TJOoOEY7QQqDJdAnqwo/Tt54KMt9Ai9ixcUv5xmb9yrfzKK0mmh1k1sU7/
YPvGOf6pxVlkC2LEJ2p1M7Hi1XXnI714qikjLutug5tJsGA7Xa8+kLW88bgDIOTZdVnR4pPSWquf
fD6Xuwmbq95uRp7h/kVTDE1cM3cJym47rILD0JLQ4GcNaywJxVHOE6RsBxQ8y1O+5kaU6Tkn9vhX
u+q/pZv7/0la/Vz+47Pt1oGTa/zP/Xd7/V5/y/8FcaymQO3234vvovy7UfkX8OT/819/Et2dv/Ev
qjvL+Q1Vo4lumUhHgX4OTepfVHem9RsGR5KhHNvC/Efmzv9LZTXM3xARWeSrGBaOIMf9u+qOb6KP
OTvRXRu3G//5d1R3vNIfxZd4dGxhI5YlVQwBoGH+STLb4FJGDTQ9tdm0zgXA1oQAeVQpaAeCplNa
c8FtpVg0GO3MigSeEtDMgPGCZd3ZvpY+jJAwSUcanPy8SR9Gv4ZPW7ZPxEBqFrnhedew31SyvFqy
XmHLtR1JPGWrp9zMAzkFdh4JJhj19ZiTGf0qpsRiqs1BrnucPpTAAFs1tF0ay7NkdqfpoLlaTVU4
l8KiNVy7HqnBYbLcFZDywDl0qMppcCOgvG0ZwGjbtBNn+OjcpyKp+5teFh2KZKNY3DxYPH/T2Kvk
1hLSSynolv7vY4D6PGeYV/TETLDYnZ0nApMSOiMqQXD3fnFGDo5lVanOmMSYxL6hDy8+s6Fp1NHU
1YggzUqa3ZyVuYjrxsvsd/jzPVQkzcvlcbQJaBYsectJD52GsQAnzkAddHB9Q5Lv7ZPcvxuG1mwZ
2cENiHSvy90XwyFQmgY/76NargOVA0o72ZzE5HRtz7LUSb7SMmsSfsRuxauDT0lFXabOBPCeif6l
Nsw9BXgqN/PoAt/zd93cLvZ9ISk1LhuoJmkwNKrTb2pHLHBpJ6Bx1JNDGuN1LMSDPQtiouREok1k
uRJ0iVYRWr9XTQ5YJ8mtgaZ3MHMSycG/ljebbw/dleraxjigjtFpMGi/HosZzAFz4KwoT0vjbQgP
LH2FKqqm/mFW7hmzAdCsCP3JY3KTSakjVumMOYuRiS4NDdpEX6FLWCZsiDWTzsSUw68+zzAnaZX0
hysm+Gq51Vaqhxv0L5u69LMO8YQcJr3ZVTl3BSQntbFjBHMRwK0Tt9rklUjUVTnGFqt71sK9FEVM
S5rOsWd1C0PSlKC5TyVbqlFDR9WDnJD8+woYqW7vet3Mux8bwAzFgUyX8nm17BQ2xsQSiKdWqy/y
QcvoieNt5eCmLa0Xd4r9LhX6VTsUXfoNuw1WjEz7nlUvyT7nv33bkmXd6ekyo/XTwDb0Tkh1mztv
Ob8P6qCMRqtEhiDEbeF3kGxhXWxMInrZls6b21U5w5jCMWDKinZt5BhrnYCgS3VKVPGHOwGu3tPi
52QOJ11eoi/XpgQGVlQR96r5v/R06OtjIQ0p0IZNdNIs9EhsN/mLLGs0r0vbK/OQ2wIwwL6ra48t
Wu3xFC92eoFx97rp24JCzWedaZ/qbGKWJEuy5cShLyagRJtX+5nPWz53sJzzUkd4irams42ZZoQ7
L90l4wonlwer8Xt7ZNbqESZPZr6uReM0t/jHivZVGJ3/2lEC3qQla9Wg1O0rmdp3Q7btdGelkanM
2Tf2k3TaJLCdzVB04qSuOWBCiGdqNJ99DpbQhBSiKCfqFqEut22uMSpiHroqZFfK76djM1rsLaus
05gWaFZ5l9R20u4qACE979u5QeQUMajIvd5EV6xBDLxAPwodufALpw7B9HiIc4x+eC0Wr1lAlc3a
m8jEtAWTrsEgprPG4MzWJUNzXBBLXe0oz5t+t5l+fUF0iX3IxoX7YtFxRQBXcboUpmUJMY/nSMe0
Tw5G3K7bPJzazdNlhLOv6GB4rmZGzWpvSP6mbHWH/WKPvU19YxTevdtNk7rQh3UR14nhDSxzNrBQ
71rqOISf2LWDsaG1vKsyc+uF1dMy909bthRtvG0Ve1nfWCsIRwb3wJXDVkjsyQiuVBdyHOnFMYWg
lXMCDnbHUNxXMlznZim/1mbRGtgrZ5z5OtmS54i0lwRsRZYYFzXKTG5j062Nt9GvSp/sl5LVacq7
0+1mvFhAjeBOF2I/5F6XfY/SzbzrqbahYvtW031wBAAnVY5IQCZrWHKP1qbaGkMl10vQrTnL6iK1
GSkkXHDiWKXQr0mDrkrt1R4km9G27VBzF2mTLvsp8yjHCSkdrls+9CpcOfdnRiIeZd+aDSDL+rbU
WDE2CClPrt/RcQNRsWdGDhXB0rXDlRilTZUVV9XKqJ3avi3RIuZFud2AKBZnkKVEqtySDX6PlDbv
rrpsGZbLRiOLdAccr9SQ2eXJDwhdp4eRa5VGrGaPQe5aDIJoWxSW6MaILp0vUJWcT822J9BmYqIY
6P2m3pGTzuxxytanE08Ll0HMYvIWULtsJNy0BZLojTRp69xG2VnYiQaVoDdUG7nUJiPZOAds+OOZ
Wj3dCNLEryyrRylLFes5BaNcRDFxamnt/CGaUUTuRiC2ygZ9/Zp16Wk7ucnOe5vXRninyl68ck8C
qfwgyjaBE8FLz3HdeZliTiu79wS3qnOZSC977vJ6nkKQ9EV6wWYgrc7iU88nPJ5VWjj5JrsQJeZu
O/buqOT1ZNZE067g7emjNUvrEb2kU305rm5nxSmJO/Y+g3RRXtcyVc2+YsQlL2DZ+QRiETjZ/IBt
d+uTgqs3HnrRNzqfXl/XsbfNG5NoAiuXK9+q3R7G2u8j1aX17Ii8dNPamelULNeoaFyJ7HMcXjdr
2ibaXB2C+lg3qzy6Ru81e2lMfR9tdUcvsZWm6e6s0rRRcumMlxgE6A7aBLIzNBYDecY6iTxu1EqW
pOdvpVszZxk1CEKZrelw22yZMzC3CAvn40otuSt8s0Q7mzpeFq9eVsLuMUQFYU1TKqFDNTMGNA5X
277ohlE/GH5ecuKg4rV2v9fN/1aD8b/NmHOOJ/rve4OLtqbxkv/oxDl/w196Atv+DacN1k2yAH3L
4nj+W09gW79hPhTkSGCnofg/Z8b+1YmjGcZvJD7xXURuwdoQVOp/deJAW/2NFuNM4MCQzlcxx/9O
wUi/wSCwjGsb+BZ0YX///3+IF/9jT8ABgWnfM1AKwfPA9vNnQ5ZnppUxWx5Pjb130oIubkOaaVrl
CB7lsdrl6KeDf3h3/voz/OE1/2if+9tros9jfk5S9J9jNDSbJ6HW85pyN166mJPHg0HWaXYgNzOs
/0UKA1iMP7Q9f305y8EpjLOUAM0/eWhzilCW3rzcMJyQhISb3+x8f7p0GIN57N9ZjRySqjuVSNqh
ud4pIElWrXAl3fvd0eQOyJV9Mjj6wN9cuu314t3VQKltlhq6xZrWZF9sZLDHcTn6b9n4wjb+MJEG
NmRHMINxaSHwmH7JfqUIsiN4FB+oxW5LzBA9OdatfeFPX6P/5sxNOE1VuJjsOhm+jcaLMtODWszj
CkRzyvBEbNOdk8xXPWgpUJE0KKO6LFS+12dcG0L7NVTWezGYD0M9szm80lB+Uazy3x8qsailAtEc
sMfeHK0zSrLpfphqhC79PjsfnC7RqcNNjdrAaYcd4WOB0G9ljuraRQrD+swrETGfH1GIcUrDRe7p
htIH3YOxhvERTzaqSYSEmIrknRj8U+V5SND8q6V9bXWe1VWODqejdQG8mRkQnTuPHd/AglbtdD/B
G0EZygAryV828dpT9qTze4Herxoadq+uvKToGjvwOxSWckYVQyoqv/l0YbF9GQW68UWquxKSYC+8
D8ybMbiFXYsUz77vfYRX432a8ExGn1ww1zWX6UJJuF9LH9PARhB5GT+JQ9NZoZs+IuAKJ4UFGXWT
hOXstKeBmW1HLpMy1IcCaAHBgaU6lMydXxlP7E7u7bRlYZwUd0y+WIPX9GV29VQz165LB11WTeDI
TBD1hKCkshFY295tYouvafTzy7wgrQtBxprLx5n48XBy2ihl9bnYdNjLvkyzH/poyoyrzr5NXHHJ
dRQa6Xw3J+OhWc3HbfXBJmKcXj4QaIQ5CFCbdzQTJERvTA4H1tutzj6svlrE9MylH46q3lXLQdZf
NZJakt1ZKi532/Cuw4V1WNGNW3ZP+WUFgmh70PbQ3l9cFE1rfqmoEqrpwzK5tJrkai0ozSUD+JVK
ejWuW9KNPH+nGBi7IE/K4tVPt/MA0g/wnUQFIvsuz95qm4rFWZ/V/E7/NgewvY4DlGzlefsSd4JD
M94b35v+odfegbvk6IJaK7g0Z9sItE17qysZafWwH/UlBDrPj+wf3Q5yVeYivHCjPFsfbYaPi6/t
cMHw+wLf6q0H32LQ66M2z+QxPXMP9OnCmTRGDurA0GPfET/VJAyqLX+3ansD8ZJAOsPFw9OTSBVj
RghBJL4YD/qKNSXZYK2rU72wJ0Y9208z4gGSH7aJAuSroqE30y/2KigvafnZANo9y03+zbbi/uqq
m6Henlq9AcyI4mV+Rj5xnyTimBmIPeftqahZ4q6odMiVo30mNQ/dpmYDJsWvQ9/6YJkYVtjFjtOn
7f5ahpa6F/fiNgTdxFyfOclmTIEOetHqqct1K6RD52sZgwAEem/azAYTfaBq/P2CJtab0IwMX1s/
xrltXXGHhKZZZ6QeqDhrLSiUzavhbXdrL9HcWFi1ZBXTiMTsyoE/jrAgMzsFpZq/DShyura8l2dD
kVZdWQWVpGa85Kt5I9vcIbFiJKYCZgySDPta2N6x5qjmHSt2GesAk9F74QDeWtPskdXXTq10whQ3
uyxhfEsxZENvLwozpNkAJKZHs4HKQmslejVWq84a1vP11pPBI/2XSi3k03nvastCUZhYbLbDsMx3
WSs/Vbncd1KdmNv/StLsXZscUlDcJ9ZsVyNbZDC9vDCs5sDt6UyX2d/NKKGb/LNcWPoi5EsQQ/jG
cNW5OAA8XnhyWdi89+UauuK+yT4zZr82/ABnOWbms4X3xTLaGKkGI7AiEK4Zz4t/6NPqIM08Wsvk
2dKS/chEYt745BmV8XDn9UurirzUvmLx3fMMWt4MI93nGGMD01THkZUAopdXq92uJc5QZukoj9Td
aubcZQaPoqZ4n3UskWmFECL32QU6OOLS76qUkee8/c8P/39+GIM0s8+xyDo2ZNhQfzT+ArNZEF6y
7kkWtPuMNpr83eCuXGt2qtT+5eb/q3Ljn0scXtI1efZTSFn/RDRRFSdUPyG6OGdbnmOYqni5KMPP
/hJNR5zc/6tkgn/1euev/0MQghRnVO7M63mIdH0PjvbN//we/imj9FzR/PE3+tObiJO4mFzwnEF2
PEdKNg9k8n/aVwzo4uWYnuxoiqfLY72vntWHHbVH7wBX/NiEy7X7XD78qxgW+3cOzt9d/X/7eVjS
OcQhULP+KfiFZzayRrU6aII+gavv/OKFwXYwld9VN+76btvNCERq3yH55u2sLfRSuuVNXI8+u63R
fmoNK267T8xPPFZtxKs2R8ZPY/ph57z0XCV+yrSoOWt+nsZp2jepBVsaR2CWMOdsLlHhXbj2s42+
3kpuzUSLaDg5uFjHFugQsOIxsoKNB6dPQDE19S8986JkkuFYpmcT9V6NCyYJLKrsnNsU1aKZoyd7
7PR3S3vIyqt0eV3te9bMLUK7RL4CarbwJW7uW+vL54X5NtlJoVWQKN4vOyKtWdukl0X3LBjLqux5
nUHqVtnJnPsHM2eooDghzjKBDSNZc9uZRqzZKGabQMdRXLLcW8SPD1VxfdA1I1yzFekJenju9TNi
kfJ5ZxuUiSebn4LeIkgBCydreVWqbMdBzPGKk8XAf5Ossb9ASneelvxoa2Zc2QJl3HVG6SLMMdIR
z6LhjxPHuJK4hjkrJgYSjJaRo1Y7hv0vzrhMyFDyIwVKkOcQgZbqSWbL4VwCWLm8MOb+spIWhMQ5
dgjllL+aMd+tokcik/QHRnghoIM3l29Nt+pY4MbrjepyNJb7tiZSeIPp3m8XI1ohv/4ykPgGYqYS
nNLtcuXBVaxXefaLh95NMzRXBLdhDh0CWa2xdO9VS1Yd+77NwksFbdemWhdUI4bQ9j5KOdv8mHnH
zbyIyhrD6XJdIWdFSrNfeI4bAJXXpAkbA40T48fU+dK7A7byULAzR9p/P7v+BVjS3TjPe3zwZGS/
KoVOfUY6q0RUFezY9dfWfnKYEG8+MZkpI5BBRwRDO4VIx1rynT1s8dlX4Ojlo2wVy0c0kfZbK9EX
FGeNy4vs52/X2A65qqNkq2kPMApsPhMmGVVIVz20HeQFBEr6hwHydusT7GawLrfH/SDJ0ACunQ/f
LsILiuxAlv2TlyC69GS8zvdFpnBWF0wkuRfcp5ElePdKon+YVD9sRVFOo0pIbhMWE+fv3oQd1Eka
OYLGpAwnob2gYr9hZtvpv8am3S0NV06Pc9eFml0y6OjjORH38KmDZfr206teQ53b8NW2D+0VeZhT
xUWujoZIo8p6sOong+J9s9/yjiBMY90LOGPlgKKFy33Z4FovF63BRzaq8Eyo6e3nXNw4OCyaRezt
zfmetfRu5g1KUZlgoMbL3rOAT3Y0DaF/Rng4Zsxe9pAmK94UJOnMXBr3QQ0MlxF/ynbF55+cLEry
Ie0OiYs8WHiHYX2wcZ4PCWeJ+0tpzn7T9oRpoGd1fzUSAZ/XXaTufOnAnkutGVffEIGbCTJn28vx
OgWIahbzk4vUuFreGHGWvhePxojeUFgnt3jCnrf3M33fOUeGhGRFaPslpRi1QCbJ9JD46b7umstm
wFgD57MbWFCsb4OfRXNXX/ll85UhjFuNO+FJZvb6LkNiP/sQFIHDymEJeu+i5FrU+mGHQjEYXSTD
dXFIqw/bJv1ny8+DqcsFBYkxTteYr6NaxxHsBQ0KaKPI44kaWvfqODdxlVRJt7OyHvP8fZHnv6rx
zagEVsIVKdEStURVdNv7OhkPrO+ikgtHVf7j7JvPpK5zBrv7Nm/Cs9BIm1Ws181RWdQ3vll/IfDs
Q3yUz5XzqdHMJulrTTMzzBrGtgOj1hCnfNTozwnS1lk34rT/mvz+0DX3oyyZU7qPZkGSTLHubST1
Y/p/uTuP7bjVdbu+i/u4Azk03CmEykWymER2MESKQs4ZT+8JnW1fsUSrxjnuua29iQLw4w/ft9Zc
MFyXfv8QIjRqb9WZtyxkW5Hqm9+9dSREkoBnR8JzJxinqup/pKLIph1ZUKNiTxG3pdg5f1+rL4Jz
fq2NlAwBnYjiUmy5JL+W+oDkt+aoLN37d7OT7fyf+U0GwSvnGPnT9zpHdNjcvpKb59vty5Wrf+as
/Hn1ZTv2216k0Cbqyj56e1q8eAzLreqOm/S5e0cSvSMBm/S6q0itL/Y/NMQQtVO/ouMtX9RbdOKy
ulFGBJYehHecvOtxj83PVnaKbXqZc512K9Eix4y31Lq2P/7n//h1l7+w5Qvgf2FCLxS13+4SgXFJ
YCOydF7AYULoIVk7Sh2un8lOMFZ2p/9IkwDt+C4Kf1jTE1pup+5f2U7TnBCvMY6+eObsN//Pbmip
Bf7+a5p+UvS+YzekIEnfGkg9MHB4CTasFdPhilYzdgzXerkG4fziKXy67sVzrztJDMxFzLzoeozu
foIbEmsYhIzJ/vuwkr94xZ8udUmk6ukMNgO32LjBmUmodrRvS8ZPe1AeOA5vSy97zOzGG3eDZkP6
aJ/ivYRB/yro+NqzvpA0KD1VfDH8tfN8nsV2ZaXbMPzx97uVvrqICf5owfDJIAcvHqxPFUEYtEqD
hOffVd/5iAkzWtCYPfU7kJw1BOdrL/MCx/lrTJMkqBCKCN9YJkHp8yiird3xW5AQNi60glfaL4JN
u3yHxI2Mz1X1/Peb/OKNfrrcxRsV5DGvg4R7nP2abSx2n2K88mGoy0+++EwNoPsGh7+FESte3FKu
dnMRqNySEuAkWhKrDQ2BBJI8EUmD/jQu9tW4PFsoI2vRxYCGwHJ0ezp0tCU9KcK80G2j6Wcj1l5i
PAyUVMzowbK8JC22upo/hZr1HM7TZlJG2ry1K2TlTi4hFuJvqVpjW2ZMuCW2rRbrJroU6oIYhOnr
Lnswfva17+TaHV881RF4fSUuI2doD+EcbrEpuVLQuViQbKZPtmN4TmmAQtjx7/pEd3O/23OS3ZgD
kT5p6JZdbGdUlpqmOiF+XqdJhJXmyruXvjiUf3oxF1+RhRY3qnV+ZrptTtk+Oi2n5PiemtlW22kM
dAgrduwi3nH+PuqkL4edIYkkBSCP/qMcYNFRZDdAeiVbKEd0VWKf4nuMr8yUkzMeCVq8xrW8dsVl
Fv1trdBx46oMdvxHIsWwXLTFIL0y0L+YLwh7UOneUG9AnHfxOMtSi01B4nHG4odJLUooDHwcb1ce
3fJX/viaUHKBQKWBI4vW5xtBv4BtUOBrMgzGleQiPEfP3vsIOHc1leyGLe9iDB8QQctK+jiGoqvR
A/j7z/jqcWJQIuOKPpJMkt3nX4GmG63zwONsk8PUA7Vt69XfryB/9ThlkMSySHFBNZWLx5kU1JPT
5Y1V8XOTgO7S7ibtpW4kpwinjQqmTBMi24rmG2uun0ZtOvBifg6JCT8M868kPJrEiqPXs2vfXyty
A9SKKQAgGhX7+X4Moo0V697ff/WXI1uGT0+4Jp0/S7nYk7SGGjRFmzDZKUQH9qo7+bjlxFfM9U4m
vMqC6mp5gZewxgBW3OgRGA6BCgIG4iu/ZBkIlwPl919ysQds+0avTdT+qzaKtllPZz0jE6/hXNqp
d3FWePjb2I+DNJut7FEdmYVyQgny3IMQtoOWRFb38B2yGsJ6UD7a45Xf99VANgzQ4UuAkUju1uch
1GWTjCSJJwWyfAmDIXnqY5kCWowNLsSG68l9X40oC2w4M46ighG9eDdRO7OdhC36i9/Z3kYusB7n
fQRtK5K2lXj51eSAL4eDJUHxBVhDHtzlcp5KvlLinCdpJlqFD9GmWUeP8xkCG3u0TXwXHyvX+PH3
B4ui8483j16J3i6aRBUe82VdLg11P5tTYlAnJJRmC1+vE+KPJvapCsSu1Fdb09K80RjWtBABEAwQ
/Orbcqg8k+JwKAr2KKq4hXPAuD5gZTzS0oT+wVCdFoUJvF7PSPq7kd4ntAgnpIlhUQCICJUtaoh3
870sfGR0EeWx2vTGk0UrAKnhZkpUztbUW0AFNLJuF7VvYx/D24G4vmWLHN7XOkzC5yRHTl9vVIop
Hc9O94udgsk11uQdv9wR2tAe08Zr4sZBEMF3ldmpTm9j6DehgBkWJao5vPU5Ylf1cRYBtWAlRhzu
NmK4l9L6+1K4E9iiq/5H7sdH/DBgBQeqIjQ5kj5dCyEGAH+AEteuTJmuXmhwB8VKzx9z6V2MHotI
RmXX4FCb1wSq24P/JA6PEuAn+GNVMcAaOGXdWyQdxvBgDZxOsKVEJ11kBxS/tV3qmbLpJCMQxch0
83K61caGYgc+4ux+nnyIaaJDIW0FUyfi4Jjrh8WZMFGbkiH0FGXrmcG9wh48nQunLPGw8Gt0JbwN
zfc6KG7ULDzOcfwKCQdLN+ZX2kgEHzmTqeUo+uubwaz3g5W/5QBObFQi56ijSabCKStFglHm2Uvp
cY/6a9ODY2gAuoSpnU2A4CrJP5kqE1g4WXDEGkRIIYgz9LYFjkkhT7ZSG5xEdbSrFKZnuFdh0rXm
A3CKu9k0qLEi8WTRkuvGVQvqZbgzCKRw5qWwNBaulFM8BrKnRuhvkN1N0lab3qfl79XZ0kB4ZjIF
6dGRHI6utSi8rO5WikCyUnWeg7PgNxSAJluFbCQMNIZzMtwT+rxlg5guwQnyA13wXRb2S9/kW4hl
Ku1NNx6TfWnO61KwngKsy34AcRGKaMufKGcsGsbs4itjUzm8gAU7xlm6Fpt2RYAWcZKzU1PBLv36
0Exs9ErBFedxC/ABjMx+FN/MOHNEaI9YGk6JdRsMb201Oy0C00B2TYniWPwStAUeir2gh7ifm60m
j14mNZuIV1j4+TEaTUCW2PTzjdmdp/wtVBAOxARNVtugeOv5DTMu1KwEWzn2lLHP2Cct2DKot9fD
+GYJ0TFT78pA5Hd2NiJjlNpU2dRov4AHZ788ttV94gs/ja5wA+15pihei7Be2juFgpsQdvSAl/r5
o1h+n7WzHJ0iHFZB+YgWGlAAIqt5p1HxUelfV1CFRdg+gXoeqQulwDGwCHVGsR4jQNTxcShKb6hP
8XwrDndpE63Vgbr9MO5a6SzLL375PTDvq64EsnUeJJ/iII5o9bEwenq0WDP9Y58dlxcy0TYY6/yk
g21Ifd0F7mXXJvmeKQ3cR/6iY4bfYPAsdIXNjMV0WLhVxW3VvhbLEtjzckO6xYPWe8GIb4a1WO3e
ta6/q/pxC4rkZsqewdX9hJnjSuOidhBx9dDY7YutpOFveg9Q4Y15ggcLs8p03yc1GMTbMXsYlRtZ
+dkMVOpb5H68YVMJ1kOCalMG4VKJtk9iYBxNN2iTnSYKVjrEyRiJKzHrHe+N0aQW2G2ZJpSuxzN/
H5Q5zEaIsLmtoitXNeE+n56GTj5I+Smg0VzW7zBxDi0orkK3VuitVyKNYUFKPDHkYrKvryJwBK0a
39TBuNLH+iOLsY7ChWtLC1uf76X6Q9uzQ+oMW8HKOmjJNkLMJ5xrLivXxa4ICjeUxu2sNRzidEfL
u5sgeGok3y2iyRVy3ZYBU6BLZntaDF5c8BllTbSatQEvmWCTJuA0ZfCOLh4fFgrokSq3KqKM9BPo
g+azBfF3uZ0CqEqp9RhmZI/2F+0LMg56KX0QhummR8ie+fEZebzty/4WSyAW4o8BO9EwwFRVsldp
HG80H7Om8I7de2VU1lo16rUicfaDEZil32h17yNNXfMbXUMov6mkVBIFdOrK6M4SE1fQnsFguL3R
EcVBqTykEGpWnTMKaIXXWiVhWgfWIBb3WA7o/eVOpd0Y04ao1qdWLdy2YJltn/wbYQzo3h4gduxF
fReJ8zaL9WpFXfcWmeZda7TrPCkfRh+McNu9mQMGKKPAcZ2oR8Uqdo1WeaBeyu410GYnjHH3aYFd
jeav9nzW9p6Z3DWldNTb+tYEjqZgZhKfNCS45ZjaaPc5B+dYOt9Dsr1KtLK5upHArCrL4qdYtjQr
XqvdSs1jpbHIYn/3jZceGEdI0UxGJGJ1b2P8ZEzI2mWGhvwwYl4KeQk9VuGi+yayofPFtTmZtpzt
S/rjcXMYU+wj5CeNUrSZ01sxOcYaIIyEIrc2eUMQO4Z2N2fvpEevRliMSnYfh8GqaB6m+j4ZIQY3
CwkqtGvuVhzvw4z2phVtBOE28OeVVN4aiL2p6kMIbW2ss+4QtdsELFKjAzbQZWfyv+cLJKiPXLRf
QIG5SEqbMn5Phvu0+VEypCQxXucd6fTcESaNNUYyRixGQUs6WNBxtaRGX03PtX31gV8VYu8MAZbe
7KFHxuAz63LMr1kL9SpxxgKlD9YHZQjcNoWNG1MIDGkYYCKcthhNquFmkmn7EKtpdY9pegp78BSm
4FXhSQvl/aSNYJaaaiXwOVhJ5HZlDzoVXgniFqz9B61/i2KoEFIMugY+jmUsjSwX7dGRjtkhGUpn
gmyNWy2qdNscb5RMc4d8ts3+I2JPGNH4EKbivUv6tcwclwzWXrbeRh6PL9YrAVWHSb5vyPKGNlw3
R6cTHpSYaOb2bmapQP2G+2+NPoMNgG9PCUjP/rVpUBSExzY9dTlleFIP+mI8J2BA9L7aScMeDSDl
DWXjJxhAc7rFUvXY+PKuTvFA9JFtdCjBOwfjnKtreKpVBXMBhgpfRZZzagXQjL5bIkmSlPdKx+Qf
3XQ8qiK6GYufkA8mcxso3+ds1ynRsUYdn9JubcR10ePL34vWppXvBQGeJ10tRC60R9geVMzVOP0m
fdvjP1HTG2uEQEfybsSRqFXuFFiB4/xdsgjM1QsvSbaBQZ6i0tkpOsnKisEBrFME7RN1HP92LjEO
VN2LHr8o437Iu3XfbDh0wvquvap4z/Qb2nTiIO8FCj01u5domPYIcL2Szji0AgzX3S7yAxuqHN/J
4Knq1qjuTJnjUS0+AeZZJfngzckpIdhF/Wbqr74MgDb+mNlTl9ND3u9KKzv1WXMAK0U3bg/1baUl
7c0cEbepYZmgCdqQnKTHQJuNdSa/sEavChhSAcSFOWnXsxluykFbMNCrVhlYft5mxbwZ2q0UnNPh
3AJV7hhoPD8RSkEtieuu3ZrCIQNqVeUI0vq13xxrtsohMjBx3gRly2cQHuqQzvdWJkYpmPejtTOq
sx9DK2ZvE5wCfd/F9QNGE0NiozO6eQ8Gqtjr1Y0gPZdp7cGaKU81nwYSR7ehjyyK877wJY8t/Mas
oVVFNVsg0wVEdBfzyBNluA911EU+HmZm6qE4Vfq29o+CmR/1CKdFDIloo0sI3dJT3Kv7LEAHaQ7u
hL+1ML9Bnz5hrNqYWJ8DPXD/fmL74pTIgc0wVJH2ASlel6dEsRhmISP6btV6nds8gRjaCDa4ridj
zaxC/fxqAe7PpsGvVGRqK7pMdfuyijSLOtQFCQzn6JXb6RS5PmrcdvVCUhjaX/bjzrC52iH688TP
0dvUSEQSFXIKflV8fqvBjZiSNQx5KDK+cxYtb/tbDo8eViJbDXH7/9sh9ks1Hbkx0d5w7fA9cref
awxWmYeq2eHLqcabSkav/xqNpysvb6lTfK6zUOohuI9AMh2Z8aW0KSqDeYjShc2683fgcUk+EtZw
H7xuc+VKf9ZrP1/pooY5jSkayowrFT/rLc2I12Cf8OJoEbwGBxAVrrxqP+jYTpt/Ktr/X6v3JYWK
2P9dvn+I3i49vb/+j388vTpJGtSP/uXjxeHLkNVMESOtSXFP4sn/o9lX1P9a+jS0PCUSKXXDoqj0
j2ZfUf5rcQAwNig1keYk/ls+XgwAS33qv0eaQYmMMHNSfXSVVCi4UBelXz1opF5GbQxTBNKzLhuF
04dsMDhzC/HPUg3UddJSEsbRaCERrQUA7O14CAbjVEggBZBNQUEDldt3PV9eKJRrq8ATDFJhfJeV
YkI/DOUeovOxFFn+JykwPBDfb0goNJSH3eQAEH2XugGAgRbAw1A4b/ZyHB5j4qw43CGhDyOkv4la
g+uKFf37NAO0CMq9mghPUVaxawkohugbeB5OMhluksgbfuQ+Q72jF+kmM0VqVqW2a+sCXYoodbtB
Qp9DIMH0ovlC+9Ll0XSUa7bfGUdI1ECIxesGEYWYJj/E2bdujLTkfFUr4ArbQHvEagpyZp4qy9X1
kWJVEAnZrgXu4E1ZkLzIyhIdKpVSfy9YKRoy05AcQ64gNJFngaEIWbY0owDRdKvY1jFq+SZECK9q
+uNQh+169P07cEXgKqwa3X4Z+wsaeGLlbrTYJhiZU0OF8AtnFHrMaltG6mEIYwjTYUxCZK3GHrEP
8qGRwO8mZvYSyk28a7CFgpZjt6JazRr418+Qasa2C1h2Bewd8ISq6X2GPpgk0h3/VHmdGmdHY8gV
u6wxa8GWAZwiGuEdKzKuB2GKyTBvwTRKoN0+tL6aTlJvhtuooRQCA1ZbB1n8Fms8OLEVm30r+MzS
oZDhlRqg+FcpkRFiTV9qgD7Bt+CftKimKqEKD2ZMYaktA83th6xdN1CUAUyz77Mm2FB13aN49aP+
HjawBEFn0MHD5MpWBjlmT3NVbxcTM3vjMnMLmNObUNfYPY/WY0WfYZ00YJ7MBAncLE3ZLp4Wj3XU
Jm7PzHvsAI9S7+CNyePUHDrJ718CXX62ogoGaBOpj7DB61OfSMZdA8bJVSY1ZJsrp9EH8uOSAoyh
uqEunaRSB0kymi+CAhJaC4OjuPzAjMtslmcj9smbKmTifkn8dRSFcQbXq/XkltOFn3Y/yMNtKWiO
As5tzdyBiKVyqOAFKJVaQffTKMdAIgMln+LBKeL5TepJQJ6AfK/bUvFJ0IvzJ0mkPqNU2VsRWi9g
4Rq3TubXyBKzTYeFcj83dUCdMjhHQ6TchJGZrQPJmlA75sZrMDDy2JDBq4Zp7mZGzJuzYiRhmfwY
a9X3vEw/yqIHkII9fK2So7XpGxXYXkyBd/LF7rtKL2svtInsyVIQurOGtAqHJys1rPqg4lQR06Lz
zYmbFG6iFrxS0NenXKj2VmZ8+J158NWydmI5PavFtGtMdpGxvrcsWF6CepAwF3MwQcmWRVpqV8lA
ZyIAYRMMBAfibTC6EPYarSfbb4sFx4ZKr+7YB5q+fFKjkJiKtP45SWVsz2aV3ciBwfqnlzUF6YTo
WtlH86HxteZzG1PZBRsGvA5GcU5ST0qzCpR7QPH4V5RPMCMO6mE5i3HQOo1Umrg+0YmGIYclmft2
LW3SEMOpqlN2GlNFqmzKHsV5qaGRpxD5XIdlwqOj9TYME6r5iqOPMd7KcFax97YiBfjqZ2qiUW3L
N6GidARa6VDKFRU36phzZdyWY35O0+wuMCtqeEoYr6SCTjiTVw9CRQrgLww7IVff1ZJDTUwf7FSZ
fbW25Nl0TKAuazFQ7nUD0U82SzAcNdmx+hKJfvQtH7pTJEYvQ8ipuo+ltzyd7ucCZzeHtNam5HfI
fO3Ylv7Zz8IGWh+hHwFVBVXFMUi+SyGGT402YQGPpnNWddlGi5UHFYLAKjNqjLB1fafEwodqVi/J
1LzFbQgqNuOYVIg7ocZ3IPTzk99G2yr1XxttQDPamI/BjPxJ1YebQZ0fgaAiFA6KcwTO1Q6CSgSW
rgT21C180khSPUkOv+VyfBBGtXF6grwd3ec5wRS9Sxf5D5E0ZPhEESlLFIeQw3t12wOxWnQxdbUp
0JFGPOnBLDZDLNymvoEcrdxl8vhudtpLq0VnkHf1sj5slAbEX5LrJ3JMTmlmHjCcO9pSlRDT+EzS
DapWagNMtjTNM+WYxUq4dNd0Dsx5czCa+hYqmgniwbgNBGIb+3bnx2KyKpPhFT31z9FU7lU5/F7O
+C4KRQf02PiPBcAdmHvGIagMcd+lwnRrNIN2VsFZwnhGv6QpNvZdVzZxN/cAlflUcA5LIlg9i5yA
oGImBEIJ2Ss+80XAeEs8uRj3kD9POG929ej/GEpLB5STymclVDMKuE2wTvveciuLnATsolTuEbPO
cyihPRRPQE479hLAQdoyJh9HKx7SKGbJqKq3Tq32cyS+qXCQ6hmwb5LdV1Rc5hLKlBqZdiorWxJn
+FDGwmuy8RvPv3SJuqJv4aNLDOX0gWQjOzEgMBbTup3okWj9tqIriWzWmdLmHEoAtXqqR5pi3hO5
as85BijsN8FEEarj8JLqWNggBujyJqAGm6TiDalQAhW+5ijW6U2YI50m9IBGprxJgqDembOM/hIz
RklNNJekdWolj1oOMrAvqns/pLovpY/zyHnRGOI1yU4UWCIUJos3SSnhLKfWKcGxLff1LaJKd6Tl
IlSBxKasnT0g3kdBIFSXVWFd4yu369EctqFabBNTe7Hi4KGbxYh2kPRStuOigiRMw6zuUkN2AxVN
qTAc2lA4lwqxfKn+Y56pxKQEH+eNQgtT76masvWBLeLUsEQArxzFUuSMMyF/bp8tw9zGAeazivgB
2rzzx4xowVai8hFcKy0PUY/sMkfyU1EyaTqQqQVYipXGIia3xCiZxVHzZXfuwtu2B5XY1tOToeX3
AZ5kmAi8K+E57oR1HkJk7XX0meJo3NF5Je2hB0xHZTSMgPmnkyPLAiZKYWMkKnN5dApLpXSBRa2m
YddNPpUGpLvEG6Kc49hqq4sBXeYeIfWCyABQ+UzME5Oci+/S6ej0LfjeiWpvC4JFSV3Dzx0aIUtV
XzvQdhHM55kpRhnvpKx68Nm4rqT6tah7b2puCjBaqcX/kBY7X9hnvNEqLDwKC+uJipDS0eaDvE/n
r5bJB41+Qny0J+Mp0Q6Nph4jVYJ9F7K/fp/lO8YbDZ57zu+O2pb3pEU7WvijCc5a9kzAlSiprtyq
JzN7TOPnMrtTTaANmXQL3BuHoGgrZuGRF7ETRrhifn+r1hAAkNfqgwhirHcE8SXoP0KdPp+vrmrq
fLPurztV2iMQ8WjWb+SgWQMAXM39UxgQitJAzTFfuvplGp5Nal7TuyqB9lFuZrZHhnCQw60enwHi
r8D5h5m1rs2HSX+v8iOfTD4clOLean/6/k2gtSS0gL4Myag5Y6dfAXZc0pNgeOn3kb4R243av1B1
G6rXUOUWDp36IdX4QLASgCNWB6JAcOoj0wTRpUF8BdlqemG5JedkOxYfrQS7JwVuPJGNAQ1d5WzQ
ZckDkHBHnyQ7T+9qJqzmDfvHaG0FFiMx9Kkg1l7Q3Wrht4gBwhtNk3NOyLOZSrsw2yDCfNLrGDA5
NA26zErfLEY/u0seWf2dZljnwwQW3a0moI+lBhMgWAwEFHbocTH/UeCxW/JyxlEHxzaCAAEhPqv0
vGW7VneTdAA4QWSjuiT1qbyyxx4UsCwjoMuMTami0iNJLGCjICTfkBfTew3PWgi/Rp9/JGw7mpQx
rn0UYYPkLmGVITqGjhkpptSqKdWKHvv/u4oFZVKXDLqphe1T7VQzw+CnnIL5e1QcjCn+IaesSWgX
HV0ob5tUhDsePqiUvekanfKU/6A4is1Rm3zPrFI3rzENKYqjUdzWgmINFx0HG8IEgSo9ZhU/oV+M
CTMT1QehU07NsKUunEp8FMbslOCRLH1xFjzOSQUv99ZCSh/zL+RdPfRqtmW3vi26F00/yx0xWdQX
BfM+DQ9VyJMNA8mtRuP7HFteU+G8qcCtTxp233ZnTjGNi3SbwsVnU0eyiWCHEckforGHReeQYPIt
LCsbIMQDBE4YctSWCUdd1pR+EVoFj0NUe2ba3gYSJrlSa4iYrNAO+Zb1JFkELfbzRltE9sTnNARC
VGXoxSyfaSUCHY6+BwXPN9ZOnakf5jCnFgq9Tk39p6bU8fZoJs0rMSuc1CAAzFD2I7EdUVl9U2dj
LWmZuWt7a4v8mcSU9iiH8zmrjZ3QGzhBEqrEWAdfZh+r4UIFzUegC8DsBTkf3W6x5cg6yXmChICr
trZtF/8QcxNBQuivtVI5DpA4moTllTds+/U+g9FjFLZstvfgkvaB4IfcX/rul2S6TTnFceNJnuol
XYwusEy3sQrtRAo2RWbAD2doKsHKHw4dUBgoxhkMYtIPpmA/xYvFsgj3tKnoHRDiO95zPreLNrUt
wKRKRGGwrvYGEL5mNLyxijfh4B9FulRDRWpJA0mTZk29DzvFNbGndzoQXTl/Xdp3RcJJIodKBOCu
tk6KknlKXD13UX1QBLp2NV9Jg6OmMihIxIBLplnBKUnWB+yhH3NkQAyU7+ES6ZtEmR0dBKQsHsAD
r03OMik/t8AWI1eYhadlTs779M7vLSbGO7GD8a/VayMedrC/XIXQjjnF3kDoQa9sx6ZEJVLv1QIn
aug/5Y1/VAPO4kXXOBFnE0W/zzNdd/U2MFeoyyynFytXVH14mpYXDuq6Dmlq0iudmmMQwGsc8J+l
enMqCovgx3zv9zlbWho37ZKh2XAzIDuPJSdl9hTyTkgFz5BfJ7EjZZO8vfgj4RA/mAfDxIRNnVQl
mCHknIZ9SACnSbVi8WuykVN3WuIfQ/JiJO1bng85bhMSN6HoUJ6ZRDrRgTdJPYoEAouhUj8ScQAN
RscFxll0XajvCAkUYPmaBugAA1aQRGssKetxyVuMIJtDnw/R8sTNqZ77/UIun6PpURvSI00B0syM
5CEqWSfGVEdZUtRsGYs65DAcRnS+Ul6LrNFvHsvSyYLuW5Nw+qqN6bmqUaHoQZ94gU5laUyzn/VY
e5JOgaiYfwbisBmI29Mq47uklK8+2SQ8OaIBDJx2Q0n/vyui8qET2d6YhZHvqKtLDhFuA/MEbpgh
iR/zid6yJCUZ+DN6HUILMi6X0rXOnG7XGXAVqUMjhEGd3TxM1raqNtAYHwapUD1gzDQU69J89mHL
bY1Rf0w0SdgD6LjLU6IF2BEey1H8qSL1cCwl2lk5E36trIfaMFeFIXYuoObK5khPDw2+8I+kocet
RY2xMZtsWgVi+Nh2FporgCvUegrD9Tvs3UlfMbizVHPqDnZeWys/6oRjgrXwZ1UtEK/VsD8LlpfK
IvVEQzQt3UByaRgXyriM2iHhaSDOG5eMQKdYY4S3joND43Qji/ZvddbbfxUsP4FAvroa+jQEkhRF
EZEuOr3f+gC1rAUkrRWSHW7ZSTvBLt9QV1sRvXbVlfK5ZP6vG+OWVFVbbk/RLi7Vk0ynG1UnUy3N
3GEs7X71PKpA/B+bIPi3NLF/XuuiPM+JqAjzlGsNMNU0ERVzfEXT+QvV+LkCrIm/387Fe0plP2Te
4hLMVJ07uARA3IUeVVQ3cAW780JHsKW7RUQdbWvMF+Km2Zf5tff3WV/4541eKEtFC79cXPAr6JFv
DS/akdzmVge6lTgirtmqpT+r3hrdFZlVmjxpCnEX94zAQ8Z0xtXEHXpEu+CG2Q07hPraxVZ2yjWR
Ua9kqFy5y8/y2X/dpGnxQSDiJUXi0v3RGGLulwwr+CexndccmMjs8pNvbYaK70PFNRea4//jNS/a
VaIPjjOOMBGnW81r1u0G6LZbr5trjaRl1F8OI8sEx6Ux9aIjv2gkGFKZUqpHeSDddC4GHvZRDigp
2s72+JOw4X3kpLbx8PfP/suLLtnkhgyhTr3s/s0IVbvQN0FojNLKz87hiIpHuHZrn4XpvDZkrwBP
FwYehjDam5/nlmwUYlk0EB8Nu8nmHGVXdnHEcb7Ch+YmN0h8r7wzwEsXD/PiihfjM5GLlgi0FvCG
s3AGeJKPgqs7g0cXcI2U7NoFf428T2+PCyoyzUbRlGg7XY5M4jZEw6RDxGQ9FHvU45g3t5ULyWkN
t8jNvWKdHKM1SNWjKIIwbAABJN41+//S8/o8iJafoSgiTS9QVurlICp6eTL0JgXktG23iKPeJIdY
6MYO1o0DGZnJIKIAub3auv7qef92XWv5999Wj5YmAnH1vGGEfAzexi7N1f+2jjBy4YCs/z5wL/TU
y5iivYc0XIdeIMl0kz9fMUkCTP4xhTfzESvYmnIOMoxVdrDWhRe6zRVy1YV19J/LmSzJOg4P/JQX
fimjTtSmLKVlI72pqpjiZTZuJA9A36ZCZgfUpVBdUz7QZ1lNAUlRCNhbm/bS1bl3YZFdvGPu/Lef
cjEhSe2QSkEtw7FyBJKD6qC+m5LnYhR2MiX1+Ua4J0KNfZPbvs0sOwoUVHbv6pJ1aDh0i7zGog5A
puSI+Cu9nxyyKd2rI+KrX4mJQGOZxxVjXI7EAEawUeoZkSgrKib8ngp1017xSNbwdAdNlr6ixOqV
a4WTxZXP/49ZjbHx27WtSxeDxo5QWWxbo3Y2O4osT2W4uzL+vrwGi5ClM/gwKFyMeEhyvlkCiLFr
B2HlKnEpElmoJvCh29WW84RD7OzVXdoyqj9PM9wZww8LAUMA3cbnUT+0pHD2la8wzUieclNu6WnY
/dvyeS/vsWO9h9l4dcx9Ma+wxxHxLXCOplp42eW2ErmSpkmmRLKONqBjYe2AA0Ayy5KPV8Um2eRV
KM6Co13Zv319ZUll/67j39F+zfS/zSxGAS2RDMxlYlV3Zr1adDiJna5WDanIayRdHr4N23f/g9dr
SEhUkMTwyZsX33tsjOTy0nfkhikOcmB1Uock74dF00EDiroZM+nVj+bPhXLZSmLBM3X24HhTPr9e
Hb0waR30tTguAeN3objshjVRUvusdqqD5GbetYn0jy0V38pvl7x0/IiFPEuoLkiRzdg7hp3nd7SW
6Po2qmDnxi1wcJyQ8n/0fP/7TrWL5+uHhNAEAWgJfKTfrNRufgab1MvWSx6DDXKYLqYj7q8+4D92
yb/uFmEXJ5xlHr/4foDKNoUERdcODwuhp1uHTm+spHW4Ufekg9z+J6MIbLghywq2vEuXbQtcWodB
BEDDToO1fKa6gB87cJcGh9u2v3bn/4u782iSG0my8C/CGLS4JlKXLmpeYEUFrTV+/X5R7BlmInMK
3bu3tTEbHmhNzwh4eHi4+3vvb7jRxVtOrPLE7OyGgBBR8dqcgmaI2BZXI9Ou6NeRACCCuVsE1p7P
Wv2+Gk+tzSJhVmkUaDP6hL0LzRpfkdoa4I41OpeWS3E6B36e3CDlu2YA8AFx58XDenW9linrusJH
BYZ5fmyShsIHJQ8RI5QtwlfbyXNhcHXhU6a4uBSRlqyJm+8kIk1DTXFxsPXXlzK1xJ14Kauryl3m
b5iB+//a25OVzQKC0xtOa5qsrNum9wqMFUhwWi7im9ydrv5YbXgufKRb4dpgO1b5Rtw7yc/oafHg
iI84v3gABkLdoRhkXfOButosUwhHMvGRf1/nlAHFOCT5hWvfQHP0aeHoXLvpbCa1LEhJZZDqIlSe
7LKcI02GnJf+apB2LtW1h/wFSMDRuKelSsMVLdhgbXwMjtKPBdvXwvCp7VmU0Cqf0rNF/kCv3/mO
JABaaivHTX4FL/3aB33tgABYcqtrC37FQHLB0jG9IM4AnYxIGwkT7Mzr9sV04yfruVnFBwjgPna7
4tW9etc4vL3Ya2sF72kJwDePzvmYqy2lpVzXeLNO5gpRPfxJz29buPIYM+RTE7NwxCeWGW3BBGNs
rtjN+udwI5zH2XW7ipbi0nvzWpQ/NTiLSJVSjvCE01gF4bCe1gzCbKSNspO3nJSdtH17edcu0FNj
YoNPHHUMmBWoapMm6pHsliuMsHdsdtbCd7piBkiublumytisJc9inOJEkDd6ieYO2+pQ7+Kd9lqG
WEoHlCvRHDugVMF4GwoEEefLUSPDlJI+p/G3i58Zcdu32/7273DTiH9oFlHEiC5zzgoZ1kUJqcpi
J4tspq560chWqhbISgoZhZk46sInupZEUthkQaagxOPqP1/UVPhRaxUNtrii6vvgUUL9cusfGdhc
IfRkftY23d24nG5cXSNMxA7lDR1IyswRGxnNUd+MhN0BMIiolLnxB8B7m3EN4cQGUYpqEd985USz
2D9GZw7pVW2NUgETV4IzN7vtQDK87fFLq5q5SB83jla+roqhJ8mBArBhNh7U1ttmlCsXLW8NkjRu
dVxkfgWYRpt2dcJXw+u9HaJfFFJZForSDHL/L0onPC5MWMGpUNmyfJEaMu5jZ7ko+e+s7/JGFNxt
KK1WNHF40tHg9NfBrt8vvVWvHrhTu7PimMw4SZkhWePC/7of70XNuN8OH/OHpQhyrWTCJDyPN2pE
hnVRoxrixLKrRrxpntC/ozDkfw13kGG5yT55WgzCV7zkzNos6oMB92q9piImoj442n266fahW30s
fpUHSJ531q22lG9fyVLObM7OGzzPph/waMdmdSuIU2Llc7BFPnibbeTs898ohC+tcnbYnMkGHS32
dNyZO3nT7iBxm270R/iPd+nWM4/mJ2fxUXzlhJ8tc3YAJ4YeIEAURkEg2/aDEedLO3mlfKMRswQd
jMWb/5X29ORWa6xhovuKieRQbZu1v0dJeK2vGdTOeY8yHbzlGO7M6G88KC6bC6ZxalsTV9SJ7RE1
BKdJsa3vtC1DPZ/a+8CN1qk7PcPy1Gy0DT2pfXCr/VgIOJfV03PDIiCdGEZbD632CMPM7EBkSsiJ
ttWe1sY2P0CbvhHtMGjJ3QWzV+Lc2XpnJ2WsCvToQS3wfMkgkdX2zrNOkaG5V/eL1/uVLPPM1uyE
dFFphT1ympwQ7TP6txXsojyDuz3NYqdwaeIe/qoTL0fYBZ961UQ72d4qRR2rEDUVssyOAJQWzw2Q
GYRwXADKKtkZYDNKlJDl3wIcXtjmpY87OzSxNSoIGLHLUvk0TCpAVhn17r0MIeTb3/Pq6fxzdLRZ
QM+qCeocB0OOXLqmXDP/GazfNnEtpT77jLNscByqzi5KttKkogBlAKC9vbKHS2tlW4eJMhH6jG+b
fG0FzfK1M5OzHMpIuVmo6EI+deuRz0xb5x10EC4S5NFaf5yoQcZ3r7wt2QZowI/8wODwGoLYpX7r
9WvsZH9FpnziRmXoG73P8+01maPXsMreIVO5sh/oJW0X36FX8u7TZeuzYIQeHyLbGcsGues2twbB
cOQRg6aN63/tvkWfJF5mX5S7eEtbSSsWdn3pQ8/7DsxkcGCF+f6YmuSsE8XP9NbaWDtqwA/FMh/P
wjHRZ8EoqVWdkSl2NyifwM1HB9XVXThfwS2tx+leeYYo8zM3z95YuHLUq6GJvgbSh7LMxMMsNNVh
1RUVzJGEQdQEABGRLDMND2c+EhbvGJ5+8FaQMsHYqN5kP501ON9DtzUe1ed6L98sRsqrUfnk54hj
fuJmfZUDT6nAWP0bQghjz1p/hWEu5UpXk4gTU7PQpLSpGiSm8Ojc/9Qr8s4O6ocgKD+/fYSvJdQa
pRTxCFJ1yumzkxPQkmmbHjuiJ+Mdlb3AKQb3DIwdy/2CrWtf88TW/BKfkjJW+zEXlStxiU/MHq0Y
ioU1fEeU8KDIWSH5RVEDQogF08JR5pFKQTlZoV5lKubckco8mCq5FNv5F8k8I3WwgKzKQ8nn87fT
lwWDIga8ZXDmKkFgU7OPMahW4d6f4HG48/MJMD+85UCayukWSgXmP78v2L1205wudOY3RYfSZN1g
NwYYf4B7ws0epr2zgd3U2EnHdN3f/JVi//8GneLn/x1zCkqx7l7OhWRF+/c35lR1/gXGlAaQRieT
aReba+83/lRx/uXAQkoD0OItpSMq9R/8qaRY/0JMikkqBbIvRGNt/u7folGq+S+HXhruqUK0iOKS
809Eozi/Z86H+ABkjdCFwipngnalzzCLU3bjg/5LGc20PBuAD5RHJqpRoZECsItqHfanURaUM45R
2+1jD4kcpA6lNMLZBzt6gk687Mh3ML/lKHyUbS+tZQa+vZs2KCzrveqD7PqsmH05HcNWGep9gZBr
dpsbvf1jBHFnffJ6gBIUxF8wTBqZJFEAZ5Jh0t0Jm0Rj8FuRq7ugNFPmArQOfozKhjdF7i3N2Nl9
iHqQmjExfeM1FjAXtUqgWjHSCSJ8B2FqH6Yv+EbIbJAfWUelCbN2JtBfG18BBAMMtDUFSU0sfWj9
wrQOnTL4KJ6U6Do6fT3+5D0RfBlghGeUuy3t3kUfhtdgDcpHvY/kdpA21sB9tGGTGVPNYjMHGgh5
1rhN4UuAfKiIhDSAwpLXNVgEiqRKJlubIdegJrL1iUF3OSqVd7XfDvmhtyLI2fO46ipuL1D3UJQ5
2ntLCoruk1qX9r5v8x4VVAsBki1tV/kXaqvNJyHHi1LFWDGU3GiN7ezjppXtnxUMqdZLCBQru7WM
vu9eprwz5KPdOWrwswrSNhvdqJMcfmQTS337rVZi9PqgBfZLhI4kOyISlYqqdYeggHtp5eWgMcuD
ETQQMfhpNgSQPVlZ+4VyzAr1Wl394mRgKBn3lRQDlhNZKfZq58dwo2SqjSbW4NUJegOZMdUfI1md
vnuAoKADYkQ9XZlNEdtup8fhxzKoUeKyGstY+fY4oLCdT0Bo7d5X2rWaNrA+WdnYqHcIPyAIbMlR
jbaL17wfEwjgVpGWjF/56+zXoFrjdwSX6nDfhFGfbqKpNusHv82QEfOHDBUo3dbjxw6RB3J8JYhU
6H1UncqbRT0Y4hBwaaukNrwvEMvJ3qcya5DVC21e0/ealdbwpWu5am8VOIw/KHLjUGvv4XdhpLg0
q5+Rg3Aso+12UXzM5KBQoW6rYrq0aQuSi5l2bQCakfV5uFUkxU/32ZSgcNC3VdN9TLvKofSdqJF9
DBv4gnxZbtbGMHyLonayfxRKMmW3CdWu+IHnmZEd7ChIjduM0wIoMx0tupSZHk6Q8mloRFoHVAk0
/1dahpVxpzS84td6yfP1EGeWUcH+l0kfBtnzoBfJvOZFazKAGT1YZ/if0CcqXMMPTITOyt6Ld6YC
FBV99DLUH5VmKLu9XmvGcFP2Rk2ZJulrxZX6qWPSXB5lD4kDExGrbdGMibmVtKoLHgorzuv3SVBN
vRsgkCk9D3VUFXv6+npcw8Klhi0+3XfWRu0GpTjA2NKEX/XC1gYE1cxmcvmSLWopQVZ/HYYCEj0r
TWF8iztwnwdLB2n12CgSXOfww/ie/JgPtpzdhEgZVUcT7cTiS9mlIFFDi0O5yicIaG4nX62rDcq4
sXlokKscP9dDatUK489SEzIvESDSeGNXftTdoOWYq8dBKyTEijg/Rz4GWJik6W0ZuhFVUPrZfnNU
WiUzlFUc1IJgZbRBDx0CoxoR6FE0rwDAMTFYr6epWW3yKIv7o4Lcq7NC3Zp2ku6kQb6RgSGX7yRZ
LdEJbSb1XR95nvM4EUNSIIAKY9GU++Ppe+TLiQ7TkGNIu061ougujFMoocawT8ZN2nIS4JLC2KpN
GInap1mJGFneFV6yaYk3wV7tk3zYGgDGpxenDQF2HlWUrLMQChcOTXlbpGHumeuhRiFEsB2nvpTI
79I6SBNlI9nFMLZ4DVihV7B63dkf1TIYrZvBTIheY2uE6ROs9spPHUA2KC4TrNyHQStTwT7ng2QA
ojHZ4JVt6RfMPdZzn0bley40QI5WlLQlSkx6WrhaVwbovgStL98Ffl9LMOCE2lcnGHVuk5BRr3eN
FvsAXMviQ6PVoIeGRKq6m4Q5DeaxraDoYbLEo7exmYTIXyUVErCok+o2M/ojzAKVY6WM+jf5EDLT
P8qTgiRWNU47C0Rov2skMELvkkiNzFUEg0HnvuYV/79zJzGD8t+Tp7uXHy/+Sx2/VC+nmpuK+K9+
J1CG/C8dsU0xpMd0JCOQPCh/J1CIbirwoKoM8Oky3RGT/+ZEdNOBs1lzbCrytqmLkdH/JFDGv8Qb
hmkKxsQVmw7VTGTzTdFNUbb4k7sbugYPDYVOR+VP85IIPUhGMpUqTFxzinY2wsqODAubLjcPjV1x
GirXKuu1I0HQQTSNVJD9yrbmWkE8Cz7G8qa3LOgoClIuqX4+2cvH37/idCifDZj/NstWZXaHTFFH
sOI8tfNzQ9JSx7dpDWhbxJh3v+dXF5+65+8IsQeMcLOjbIDJBOu8yKBHat5aYefx8oboqN4CMN1D
3LkuJtFlFw1vab00NjIr41wanRUa4gYRzCBoRC2p35gfxfJ0JBnq9ykzXUsv7NmQ/qU1EvLT1zxN
xSk0Apbo3Slb7yh/QHAXnpTosYKfB75zi24goUHMsuXvvQK6EgYnEeVb/Y2ewaXLnW/3LGOHPSEz
zJSV60/BeyF/PkGY5lo34SZ1va33Tt7CwJmu0CyHlmm5P6iclxsu92LmVmPmJAEk+7+reEr4DBDD
jR7Ao+4gCpFgwHhERuYuX6gIXLeqwyqtc3QvRghDp5bhVmg9V4O9FLXlVQCquOwWqkja9c39j5nX
dttJ2cYahto0E8x4X82jvGvWsO8y/y279qaiKeTtetdaiXaGwCqgPCA9gUe/QxMEhpOVhYyEshvX
9WPlwjTyE5Q+NYqlmuLlsRbf/89PnLUZLB96l17iJ6ZBujNL5zEIC2Vle8VNZcaCYgSyuGLboDH0
djhZ+AKvJ/J0ayBvby0Puz71Aqv74dTfK6ga3jYyf4/+FUz+rG520vQgVULqTCKYKNtAWxn76CH8
UOzTz/12XIONheB37903SwgYTQSM80h+vq2zY1VII+rjOYbhC/lIq5ZqrRjPjvfjxtpCrbT2aXYG
z9NGX6c79YD6KjUSMbWFwPf3fF0ecoBV0u3/cTtmh42svEg72BCI4VC0QBpz6B4EsMNew9ZTbYJ7
65hDa7yISPgv3wE0AMPqXHJziE5rO5KjilMu71CChZzMwMfDjXXPM6jZhD902ujyjb6EWhOf9/Ir
/DErzueJk4WeGmqjXYvPXxBa39cuNJgU31DgBAi6X5admStm/OVwfyyK43ZiMdAodeginMIkvc3v
ja0MT8qGAVbavgLxgE4L/89c3D+ctPh3IP2PZXvWG8i90debmrU2sJrb8cei1H+njP9VE/z6kf1j
YRYqyNdRiG/wHp3c2Jb2E7xEtvP+bR9dMjK7iZMYOhtFLEMqHqLkbqyejPDj2yZm+InLrZpFhTRr
bHQ/WYjxTj4CEfnY7gB/f5s+hXf9Fr6D5+ajuk63wRGekMUG6/U74c8uziKDjP5e58UYF6lGxwRu
x1RY/RQxT+Lf8sBnvqm/TUGt6c9vL1v8wxeHgTFyi3l96oH6rE1HXgfdTI9rdg7kOvGxg/T9bQuz
rslfG3tiYnbe+tQOqGOxNqHaAtn5tlgnh/xFtM6LLVLiVPhL303Jrdp1sI+gs2b4AvKxB52zuDQZ
tLTe2VHkAUCwE7F/SqD/homgkz8vrHfBxHxefYDiqUfJlG95DB61VKQur59z+JFwpYuB1Po93Ln7
cG2ucrTdjtlGYFiX0tdXzNobn3Y+wD5FgWWXYyl8CrnQijhnfLKP2TrcOKRy5V0KJCN+r+2K54om
8Eq5U170b83H6jl/tzjYc95r+bcP8Eyi18Fw2xysUNCwa+Hzhwx6B0199KhuYlhUVs1N+6W8ze7p
5W3AM1d/A5B5NXSAHxSMpRAgzmFvY5LYeuSxC1MOIHP8qKZwOEs/3/7m1xPWEyuzADWg/IAkTSEi
PGQL1Fp//r5TlKO6BXmCEtNqeV7g+pPhxOosZDEXI2uVw9pQRGJKIlzpPIvMg/zQ7rwv6Nrtyltp
9xtSZ7s92N/3kCAsTk1c83cbyCRPNIPi/nwsuPLCEZmcnLQ5VL9TSTmkhbKQo7x+pbkvn9qYxRC5
lKW2KrAB137oCtUXvBghlvyYvbMf1UN8iJ7VtfzJfO7fM/z8uBigZz2M1yv89AfM4saAWFAzdfyA
DCp6aNm7FeRDAj/tMCoZQW/3ZUrBvQcbMYO34Fznfd7fh+fEtjm7xCNkP22UxIVzjZt4L8hbzfeo
827Trby00Neu5+VOg7LXmWhUAMWe5yqe3DD6Lb6m6MCKhl30YB6SdXhEQY0R0eyxdsMjwEkEdQ8p
GPJqE78nYUUzGianY75BnGgpYbvqYK8UqibQMlBl5z/JLwczotktflL40m+KH2Jc2nFhhUuZexT5
8dIkzrWgYZ9YFN5wkrBRQmzA5Wd8bftDBaP0dCfVC/nG0qJmF29dmJCzNWJRte3CmZfK5fZtv1my
MDszMeg/jSq1ULqAkz15DM1mIfe79kw83abZofDg5GRsmm3S2+d2amgn56uxeM4gjmlsOB2hzqiG
BZtXDyI1JyCNFp1FYxbzSr8p4QnB5mjJKw1RWiiXSq/ZoGC9kLiI/bk4CSeWxP6eOIHTDQkqBVhC
qXbj6e9M6UFRPljKXdR8NI0FpftrjyFogkUVEsQw9+TMyXVtiDwGoVOGl7JDWq+KrXGT/5Q27Vb9
3N+a2+6reB84C4H1iqNTvER9Dn5gMMpz+Jcp0WLsCu6tUHsag58OGokx1E5vO+KVjTRsBvaB2JpQ
McxnzPuOfl2iGqmbww/aaaCefHlf0DbSpt1Ud6tp+PK2wSuez5C0yDQMoL3yfFWJ2mljDB2Pa5s3
xfhjlH+8/e/PZp5eI7IJq4SuA3NgaH8O7XZyCz7ZBgNiIlqFV3OLfNwqW6WP2dOw+xu5nPDqmS8i
ekhzX8B5DRiDz31RzsE76j5pq7zTd8Z38zjdQhn3DWLInNerEEBMBH1HSn2gcr3v5rZ4SnZLufO1
gujpr7BmF5FfdOyFg7f0+tbe6ZvSldz8+5hQk1IpiS4OvIt/73LVgoqMiXeoGWYxEnYex+hj8psG
Gl8tTuFj/wYhmgwBnsGtpOXarTLmh4WPK3K1mVU49eEKANsFunb+cdPRceJIiIyJF8p4l7PIpmup
SKAvB6mG7JQL5+NiX+kg8FHFBIchwunruPFJpIl4j4DyrScuuOmzskUdZ+/vbJTJqA6g4rHgvfPT
Mbc2uxeUXoKKxcGaj9Y7bYVkERcxjyrCgmUbJpOpdC4udDrVJk2aMFAm1/JTtDDoPaPBoy9NsV63
4oCWsck6L4QzjYwmpB3IE4R/L9QnV6p/M1hLr6ir34bA9R8rYjdPvo1pjJk5WhPDzlRo5QzR0YHO
Q7dBcSNIAcgstjrmT6Xfm/fH4PwigOdNMhOWJYr+FD8byu8QzUHWk+46l6lKXheorEHC+xAvYq0X
lzvLfIY26UrndbkJ3mgfqwfvAE0tkwobHuXLJAzzwDZf7eyI92ZZtWHBaqt1c9sdjJv4SYz8jVuQ
5MwFLY+yXxokhDrixqMkwf9m+UPVRpluFiHe/8L2un7euv7R3xlPAkOTqMz/7IK7tyPKpaOCHoPz
B7VKwfk/D2O1nHdJXNENtkrt0czrJys0fzZ2sHCuL1IIE/yPCekRL0Ik5ImX564KUWladn43wJOW
OOFDTftb/2omA5MUqwyqUNQy7AzsvGIkVnKjeyoiheVuioyX2PmRGHvN/NxEys/UjB3GaPl7dWEj
Lh6sMCJZqqhyaQC86RjOvCtru7GRJ3iakwMzF+mm/ZDxokD3aqd/rH+a76m/30ZUA5DZ+sKA9lqD
kQMeh93b3+PitT7/GTOnaxAiE031jiPm7WBJ3HWHLFiJ2fR27X1Xb6s748viuOmFF8zWPgu7cOC2
/C6x9tv0Xuj03UbrAczudFTHbYHW+7baZXfW0nz2RbSfmZ1lDmnplew4ZicIa1a2mLwj512/vaML
a5u/UBPE3ZvUwUhc/OpgJ87UL8OUum8buci6Zp9tDgRGmG407Rgr0SF+TjdEJuZ0aYUdkD9bZGgR
+3KaBcyNiSzhJO5LftkOGhp4VByaQ7aFTHmrb9X9Uo6zZGZ2ZtNGGuLAYE367rcMTHxQt8lxqQB3
7QMREwDngttWmAk9X83QoN2pS0rHDEG60VJjFUvDBrD1wsmaP87EplE4IAJB8CQmSM/NVBKwyybX
O5cZnZXc2tsujVZE3FWIQMaCN1zbOV3jNYEQkUjGZx+obMxgSls+EDS3t/BdRnco17oJ9Yncrb4J
dZvgXl5nm+4+3i7xOVw7VKe2Z18tM/ypdhRhGzJmI39U4qU301zciQcg4hEnyxM/4cT/2s5MPSab
EBukDhPuBTUmeb505zGULph7/gYWeJ74zk3OnITJUKfQxPnq0JPKcMlNvjPXwX36nmxjOb1f2sTZ
ZeCZcZ80JStM7EbozrjBIgWSCOTzQ3y6ibNAHw856nvR64rUX1BGS9+9X1Al0O4TfETl7fCif29A
fC723S4KlvO9nEX7kPmgAS3vjuK791QdqnW78fcDRdq1eCv6h3Ftbv2DRIW2F4xIy2+npY85O4q9
0vZFz+P+1X/Ir/rn8u61mgBxs/U3NLOufE0yflsMk1O+IMqc+2sMQy1xp29dadpWlBAatPbePvHq
/DnInlIdAWYtnvZULGatRi8OM1gaUtrmawhA36tHfRM+fZN/ecd2B1vfBsEd5uLCH+otCnnrRYK1
Kyt0VCbiBd+pA2HY7ND3Vi5rbClEZU+C6YQW+Q4a71V5i44uVUhpvdT1vHbhnVmcxYDE05jwHrA4
fK5u1U25s9fVRtsNG8QN6Rj906qn2F+BCWBoDdoDKmznn1DKiwHdX7+HzPmnJH9PJYZBzYUU8MpF
hJgb02yoYSGONS9k+ImtoGbLRTRA8aZZx8qJ3HbJyLUvdWJkXqfI5Lyh4yl3bpuj/uQX5cqM9fdv
e+OV60eAK1Clo1TOtToLLUGeMTdcsZB6hOHOQcJVXgWxstLkYh3G0dYbH4b+6W2bl+GMKp2uYpFq
Gj44+0B1THko7dLOZfgb+RV6EAUUJWO5aaePQpjxbWtXYtiZuTlAKm7NjqFIxJvsr+EzHhjyYpLg
/KT4vkEjF1AsUxrjDe8mcSEtvbwvPyKHDTo3hkNYszo/bnE5hE6YoKIUBB9ylGIVO1m/vcBLXzy3
IH7ByRWrZXkoD+iYujWyspaPgie69nq2VEe+ZgZ6GR13MWDhnUdGS88RYegwo6jPsnQQ8paLJdYL
G+LpByGKptioQTIpeb4UhzTfl2qefmUk5btSLYpdW1jpkzUVS2H4IscTpuj14fjQ3V3Q8Vi6NJYM
cQ9uVt4NMigbkskBwTB/KQW6ZohgS+uN6VdELmf5QVLmiW0UxeCmMXIuiNo3iOUGVnErVdk/9QRO
EyAp3qX8yTjS7DBPspYMaCSC+hszxBIiF32ltZVMm7cd7kp1BQcAJ69zeKm2z3F/wdAVpWF6stt9
rg4miar1PO3yg0CMQoL+4W1rFwcILQ/GkuHGsyi7X1D1yX4lm30EqsMoq40jCwm6hW27UnE4MzEf
dWij0Ef33pa5kTk66KRslHV8TD9Ym2w/QTQZf9b3ywjgC8cQd4cDk5pgyrmsvvuU3vXCI7wHLdru
UrQyR/hWABANjb6Qc1yucGZrlscBRdMjRkU76lPpC1rY4b2zYqZDsD1Imxpk2u3w8ZXEbcFVLg40
dom+EBw5Yv587ilaDoFbopO+tf6TLSS+PsXqgn9cDOaIHPW0GjNLaKQKWklJvD3BKH8e7TUDBM4N
44hu/Rn203u0etb5YdhbTBxLu4FnVLRLbn0K/f3NMu/Dldvm/NfMojH4vcZWR54DvZuv8pUG+/A9
Cd5GkHpITwxew2sJyucXM5Dwz6z2ycJ1d3FcZrshvsjJbRBbLSAw8fqZkq/1eHTGl7eP48UUIHBm
0Hl/7oFZPEMcoPcyKxALzJiWZ4R9PW2hgNnBKflkrwe3hwd55X+OH5aY2y4PDNFGEc0jtK9t/jhf
GjA5H7ELxAFLzdg67TFGZKmCuC6TlnisLt1WBS2Ibil2UFWaV1eNEghoD/eLCwmsW1oA8uUfRbHE
u3TdCjGAqqquwmd9vp4WrcJUGxU025PxoPA41QpxM9QL4e0yxWMxJrmWpfCkAR1ybiZA8Kas+qmB
DQR1Nas7yKa80Z3nKf/loVppmMltX5pLEefq4mjJcpcD2UW69dxql6MF4Eg9WwhRNXo8W+QOXSSG
7piNOwZHuGQXLC4ZnIW42ChKdYwJoaqJ3Er4U+tf/PbTP3d+9vLPqmZ7OXZWOIzh0DDDEj5PWyZ+
d83DAb8/6O+cp5fmRVQ1/Af7+W27VzyfdEU3Qahy8rR5ll5YQ96m6JqBhbGiXdnYiHjITv3QoNq3
SxJFWppVUfk65xUHLngg0PBlmSYAIbHZJ1HE9LzJ4YXTuNV22hpbMfGHfgezOsjIrKfHt1d3GbLO
jc0iiu+Vals0GNOdj86kg6PNN29buOIbZ8uZOSMoUsXWeiwgvaVY4zMgOhi1P7xt5Eqt63wdMw8E
+FoFeYIVQX4nb1BOWhc0Yj4hT0jWjLa4dBjChb274hl4BWmRkIngdM9sMos49YruU0xutX41KQx1
RfX0pe3AAY9RGi/cLlfe8uqZvdkBsG2IDCeAFe7wvVsnDYlSQiGIhh7IKV7z4XZpkuvaAsFJEoup
JTKYN7vd0Z1oEVqWW1flgTjGKapK9TaVvI2kLzawr7gJZRleIJxwOmtzr9cyCei0RStNEKOkG+Wm
gOq1hNICRnc3/4GWGUNaarB9228u3Z8us4NEC2m7UMqerbBtYLWXPSmmr/bUpt+tYempc7ksdDy4
AKiKiFGP+axRM0XMaBlMmQ1orRXJczF+ba1mIfxeWQUK4ehqWNTHFCrn5xFDTqq0CzXE9uIKUVWj
SL4WefHw9k5dLsRCawGuEd4DkD3M6/Kx1cXwdtu56wGeqlMTTVDPzbtm838yM0c2BQ7dvXhAZExI
IHUjQIDpAzndwoa9/jPnMZbVwA0jOGIgXpzjRkY4EOU4ZDVpXq/6pFoXhYZ6JmSV5QGw7yrUh11Z
5GuzmnZvL/BKpMI0jQ0mpRQ4auaTGn5U6TBZsMKxWpnVykPgGJZC5RnECqpYB+mY/x3mx6uf78Tq
LFYVcUpBrcBqU1qPQZ4/pz7Qv2yY/uE0mGmcr24Wo+KAafFQiMSFEXorebOp6zvgMgtKFZcOz3gN
FR1quPCB0Ik/d3jUyyGrcHp4RrvntpaRpyz/ebAl0zBVeLaRAyBxm11bfmjGqMlENILWCok2DG4B
XNAtMA5YFj+1N0sp1LUlndqbfSB5RF5TCRDnnNpPGZq8yyCKKy7goKYAQSzMVubloF4ZxJVkqxlX
ZKVCpSMzDxKs1S9xuRq5+O/M9+qXfjttGDX/Wf1Mv6RbCfL/4dFOl8EqlzfLa1TUKZbQ61PnhyAE
WRCbEULn8JQ8pM8A1e/NAzxYw02DFJBQFUnpVlmrfCmJvGwAnBuebXMoqaYH9UDmmijOScboSrLy
zu/SzTjF+zDSP8dt961A/zPWwoXE7srzFNtk47oO4FvVXv/+JLGrWoDOZTaIRU9b9NQKJjWhQpSg
jBJqEzCAtWvpV6+ufAgTABEWdwipLsTXqxuPnK2NJpmFBMPsfOqSpZaFjyZgWfZPUha+91tnbRby
rg8X2fSuJCyWQ3nAQhmA6RXGuc6PaV0NuiRBfyJYo/OVtLJugneCEntynV/N1+Xuw5WpDAyCkqD1
AL04czLnBnM/H1NVx6B5JxSRxrv0a7AGhAitJaKum8ot7pZKZK+uOrtKnFetBYaJaV3NrxJ91BJY
VthRJu/gr6/vw5vaVfZIIZF5QjX5ML2UD8vDBddO86nZmSN3kWQHTFPyD4cox7bS9Khl5SdkroyF
u/JKYDpb38xjNM9LrDzEUBea32M7+Rho7/75lXhqYg4xbItgHFsbE9P35rZ573xqSTPW1V66gweF
uTECFJw6CydhRhQnUlqRx0DaLqitqJLNnEWKhxLakFZ4Z7iXvgm0qgg99WP01O7fXqH4GHMfOTUl
9vjk5Mdyz1gDDEZu691qKUhN5v4MJKst5Tglj5kULaztqj1KtkIngkHwebKm6QOVQalmQ9O2Ozpe
WjykyF9vlVqZVnWlGSsptV7a3qkXrv9r4UWUGiHaF4jc+cXstWIaRUP4L+qsdTNMW0+b1pCWu2BI
F/zy2hqp3oiJFOIpH3O2p2rRKIWTZNCqMtVrol0afOrALTnSetCgfdanBcq9ayfu1KD4QScfkbE3
ydNrDBZ1+BgEPDGRH5eD7tvbvnI1oJzamR243ihVb5iw0yWu/yx03dDeBuRxH/1qWyKKKHMEP9GU
/676C3t6fYkW0he2KDTOkTu5EZqd0mNarR11M3ghtek41Q9T6C82Mq7aohEJdoAH0sXTS6qg3tFg
oOE27MB01i5JSK2vvEO5RhnnNt+2tQvmbekCvDQLDkokjtTFriDGc8WZnHzyMWu+k6zWlZNslQ/x
+u2PeNWKySaiJMIgw7yZ1pVdGyeVl7pV9OxT+teYQUyVD/83I+q5QxbFVHutjBGfmYmmpfEYpm6q
Lj1hLy8AgRz7s5ZZnDR9+Kg0DTNyA763Do6qpO/fXsmV9xg2HOH1gLOAEc9sOF2I/FKlp67SNeFt
aCTxNo0spktrpX3SDcjrIHqq90YyGnue2T+k1vEOb/+Ga59MY3rBEL1PVDRnFeGyCxXFzFhmWSYu
Jb+vWks/UioXssAlM7OPZkRdKDWR2E31KUrBJTCu2VbyPz7I1M4hW9UZ+teh9p3tJ1SKTt0qKsCt
BjXxYWf6/XoKFpt3Isae32vnZmb3mtF68FSNmJEC3rJb/Ve/K1GWd80fynO313b2Z/OhPWj6yuoR
7/lffK+TJYqNPgnHmpdHOtkelZXirtV2hv0pMt69beLa8nhl4pD4BHWwmUskeVkHhg6gikkMxz50
o79K9Z+tfVerC4u50tmhgnNiauYWxNus10JMjTv9SXrgfb6p7zJi8I3jVhAhI95MdQcd0b8hznDF
JUmEoESi5wIQaR6spKEoI9UD5Wdbrv1Uv6Bds5vkVfgTSSYAeFOySoAEhRDaRP88TJ5Znq3aiowy
jJWGqAVbHwnL2tKkXWwlC+HlSgQ7MzM7DXB6l3UYCjPZd3u4sfovb/vJta93ZmB2DuKsCSdf7KAo
XtIq0L6l/aG5Kdf1bZ5up7voKFrYMONZ7xm3WeJ9emU/nR3DM/OzozCNyQg/HOuzBO+nPJqrtJV2
2WTfj3L5ztbHTaJ3Bxt1tsxI1ooV3Oe+5sb6HYRxKymXV4wouZWju4iNrpW2PYyh+ah0MfO3ztpD
Lwn84o3e0zcCupxNO8qEz0588GxnG/rSSomQQOugAkYw8e2NvXIAWZiQe+W6Rh9llgoFJVP2Elgg
15Bi/Sjpin8sFMna9tOnPvnS5KO20GEV/+DlTnIRUeqEamBe9QmkwB/akQ8Z0Jlcp7EK9WUW7z3P
o53sDW5dyN5Kiux0IyW6vXt7tdfP4R/jswTTr1utVHOMV9otmh6q+VwaC1XcqycBFIlKcUsIjs0i
WmBHw6AWlKM9VbuP42nlO9HCYbu6iteuJzkdMtazb9ZqZpEaco6Qhf0NWqCVMX11QI+8vVViKy6+
k0DE8NAQQw7CcU6CfzXAwSALSF9itbfJ+LGtqS8EPZzit+/6dikt/h/SzmtJbiSJsl8EM2jxCqQq
xWKxKIr9AmOzSWit8fV7gmM7nYnEJobch+kZG1rTMwIeHh7u1+9dqSswfHpmbvFldF9pI0o3ol7T
fUbn9W36FCFhU+9BYZUfyr/kh2BTJ3PVFXF9OoA8Ha/QsI6e2qMhpxm0KrC3SLYbQzsao9fWquG7
Bq7NNAzcUOk3XnCqiLmXWwskER4GevwIHl6pR9LL9cukwgsFj4zQFbNkt0h2ir/LjPdj+yAI+sSY
6Fx4JTKPO+Ofsd+HybHYhkCvFJAuf4t4bp595kaCyyvufv0W5fDrJfScPKEw9Ut3ZnjQtz70dby5
tLdwq9JA3dniZeLls/IawW7uAOmbgslzyvxkm/XGgV+BBl3aW/hVpmQ2CAfs/ecNpLjpM9VYHeGS
zE3dATaI6TTHbpXfbZWbr08ploElgEqAPv6KowFO2ly2Q05pkX6JWv1ebhAsV+uNtGbLyuL7Sa2i
pn2OFTV8UskRx/Sk9z9uh4JrRJwIAugdUaxnau3q7aBJChBPg4Pi+217jyyy6lWNNJqPgjj1zpIE
5YZW+SCQQrl/Gaa8ebQAMD/FVWd9mtKq3KgTXMdY8XuAagJwVIGHLmLsGCpQ2foJt3GdJntguOFd
WMzJb7dAsMIgIHGctuIVTAZaHrtS85AI2GXyCMls2LwMoyLd3d7d1cWcmVlkNn0zBqM6B8xOR93r
UCh8ym7+fXCRCOPQnfIg56IXvKrnx1zWhjiA9jj1xqy33WHoD04QPZqUsXgP6huf5/rqgKWV6jfN
Zioc16DgLjCzSkGNF2bc51SGVJyX+k7Jo8htUuctCOpx3zeD/9s3FmYV5pp4SYNEXXrFkDhNYXXC
bPpQdfp9pD2p1uhW/UObwAjdKRsfbuXoYY+mvUpJnD7nYk8TM9NsqbcYwe16xExVu3yc2lj1UifQ
vt72keuiH0tTVQR/fs3ELot+9KSjiQNKeghxmz/eDXK+6+TuVavLjctpLWBemFoElMbMihpVYKSU
9w434Ed13xyFbKkF87Rr7QW8z+5dS3djcMwbJ251R8+WubgcbObdo2DAthzCQA6jC4phfba7vZdr
543Sm5AZEvjUZVHalrQwClqMBOFTUXxTtngt/h87+K+BxYEe8kJrGmit2cFhH8I/BFCxR0Pu2O6l
Y/NaJ278YjN5F3tb46urSwPA9Qu/DOp24ZGGMslRnqipNyuKh+Kvm0CMcnv3VupIouIt1BTJCuly
LmyosyMZNu8hTy98onxxag1oJyVrfsiS/AFWGRiMa/PU6vOHoGQiYMP82hL5cjBcaJw7iGsuA9mY
dyraD7XYXNjfo90weqIPZBwBTnZ3yQ6K8OH0B1c59ap/jS6SiKa1E4prGA2lJycykCd4GuutCYS1
VAyBep2WAqhzne7a5dKgAtICR8fKeFDItd/kJwqnVXCv75yj9g23Gcr7rYftFaEic/YYZRaUljVl
vWUBZsgNLc/GUuwnnLZUQr5qD9nTxEDciTFrhJL002jsyk/yKb8PDlsVphWoxqV5kSqfpZ+mZFTg
/TBvviiH/D1M+Er8LHkzIrvJV7L+9sHZZRtRZu16Ol/yYp/TIgA/5hSpl/1MlfdBGuyb9lkvi4OS
N/vfpW5kf+G2ESQlgueN9+7lAou0sIvCz1hgaD71rfkhU6S322diJWqem1ji++2xNeYAnXZvQnq5
0LqdoUC25W8V0BYi4qKbd7GUJVVhV45V7NR5Cl7DcodvFRRBnqhGhjv5ffisfAEhTXudUgZUiQf1
UTAhZbypnv7gNF6sd+EzcpOpPdIo3BIj0EO9d43hqy9v1eTXwjhmIJUX4LzrB3BbRwDzUr6cYFST
9+lu/tuPeZu190hHMgvSPtU/2uB+6w5cCXAXZhexxohbR+27lKs+Hd1eoWeqdIfbDrN26i5sLJyy
1fV0UhNsiGEQQa0QvFgMD3sjIwTZL/XEr3/20f67m7/GRs8OesL7oQ97dhP+1tEFM3bMQv8+88eX
22tbPQxEUHHgyNmX8azvqsTogoSlaflBmz5MCUhR39q4BVetgDmkk0Kf62pSP4pQEspMQI2+Q8iq
og4902Y8aaS3u9vrWXMHjdUI0kahUrAIVjPDahZIc9T6eucYpdO9UZk/b5tYGdlF7+nMhvgNZ9/G
1Kc0gOY58cy/oLNhlINWIWKMg9t8Kp6CY1uKoYd3dL/EBK3/oZY21YvX9pOd5MVAG4zRuIVDxvM4
tbSHcHorP+XlfOjs5HGqnY3Iv7qZ4qJD8wHQ2TJ5oGMDQWFjg3jtUjcb3znj3e2tFL9zUdmh8UlW
yfOH4eflFZ538SgltQ81jg3zVQI9nFPdyQWlMxRFvnRZ/GGOmB7x02SjzrHyQLgwvPiEVWU4U40I
jxfUsRslUHMbT8wXulW7BR9d38N/lyg+5ZmzSG0zUr/GUjd9kv1TmPxzewtX/37TVG3B7kW7ZuEK
lt6ajZE7HC31nuIc6M16I4dcdTacjBCIgNoVrMFKurLSKixArSXEOMrgpQ03VrEaYkmT/2tkEcZV
xZR6O8VIDU1DAB1oDYM54ggj8AKocxAEeho3wPKbNhdbl9ZUGyUJ93ZerbfxVTAo+Cf92Xaj91DK
7py7rRfw6h15tsolpQwCFCN6A1is9vq9xlShH++czC3/hsPE1cAYqq2bPwEfzbawKWs1KUrg/93g
ZUutakrNMmP8UEzgIN/KnGYGvUBxlzOIsEUOteqUFnA30J2o2C1RG6UtpQqFUowN4Z2cIbQmAI63
HX/VLc9sLB7evGxsunUoNxSjrJwMp5UeDclQduU0aBsJwPpyROrvCEq2JSY/j5JSq0IhEiHHrhPd
WdsjmeJeWkZCHjMUC01GbCiAXoYJxKSaVjb5PPWOikyEqrDkVcAEk4/iUbE9SLG2eww1MG5GI4vX
6eJdqNkAzs1aJ7QDGSp1ElQVme1+41ivbdy5lcWpLsKmRe8JK0XGIFQlo247brjBqglKWIaocFJ4
XFz4cqgOpVyriTfkzmuRaO/71Njf9rQtE+LPz0J4l0yDZEYMM0iR7g7jO2trwGrtNjKYLFT5EisM
Q2Fo5HPSzYQFqEpN500vDW/OoVSvxo1YvgIxJNdjdMYCXkg3ZTlAA1djFaTthC7rMThJDZok7x1G
fkUe2zd/bZGSre0cNVQGaIB3XMNt5y7Q+lltwJ0WjjvzZm26jW+zlkGcW1hEgWAugnBq2v+sRzu1
J+OoH5LDFtXUas5nqoxNqtyBKIsu7oqKqm/TpzVuRg/KOOS78UGonDRPH1C8AIJfHOST8zXdMxm+
tYlrhQ6IyOFZQAaSiaAlaFkytRBYIbYFa5ekeAb3w6dyD70gg7VFuRv+3ip/r7QXAaGKdVLsMB1e
dZcuX1Sl3JVGJpY77uqPyUk0gtqTUIpK3mt7+2+6bLvbp0wVwWAZAs9sOgIof3bMAF00aa1gc+SV
NUHnD6nPx+AUklf/Fe/aByFa3xMWm90EA1Z5hFoficP9/Lko3TxzlYAwuQXJXQuTFvcmMq9Uea9Q
c1woQ621/CatSR4K7ZjK8dGfN0fN1qL/uZnFE73RhJIh6q9czlTG6522+1XGQmpvL3hIotzd+sIi
vi82m0cSIFWFG02/Uv1WlaqtlSLlvmEKzG5CV28PfaJQdvmWbZJOr50eQ6bMCgcPHKBXrQYtapOy
NRPhwUKsoTp2H2BaefeLcMBrXW2Cd704IOKYucGufto6QVdfEVgBozNEIETdbELfpWd1QVObEcqp
Xpolr0NI2aUzvdaMf/ctjRlR5gXqT+vo6ipKnNbvSjukUBaOu8SR7uLK8rSp2zgoV0EVM7RHIYmg
UAagYXHjpVolt0zmUFeCoaSXeCvV8oaJ65DDy5JBbS4ICI0gpVqkB6M5wIlXSLwqJtXzG3lnFelj
amruGAWPaVcfhn7gpoJEFWJEQ/8sIV/XOVtkPddJ6+JnLPKH0vEDX5v4GfJ9+/ifZ7b1DuGa++o5
2G1xJax4iVBzJgGjQqFcVepjP4qaIQNqqVfNnTM2bwEEvwhxbkl1Xd32LAoKGG5h+Auu4Sj5YOqz
PJIcV7H8aPT3aaZ7fl24ZbjV4VuzRAlJkS2KBIg+LpLKVEp8xfFJKuc5+K6Z+RsOCXVh0L5yydzd
Dt8rXqlS+6OhSA/TdpZeSZMld3z0aL3KGALG37KD383NVvqy9o2YkqTmj1ApYnYLv5wjxgb5AwIJ
3NU77dAjABMlRwuyFtf8Pu+VkUtAht1+w/C6XfjXxf2rUtq9jCCRPlmUWrAbVXD6SpabUhEJjHL/
B5sozjT1FtERXhxtxx/8wrcwEzJ5psiF21Jiv21idSXUC0j9BLR42Y+i4V2oSRCkXmV2e0WK342p
9rHOtQ13WDcD1gpCLyo8S46CqgnyJpN5z5eOdl+YsZta8m5EhO72ala9Dnqj/2tmESBUJxoakPw8
4ZPyNM0oqMjqhom1Q8QrltoHzWs6yotDVAywjMwZJmAcOSkTWYdp3vVdRg/P+f80pV56mV0bnVSp
nKHIz0PbZSow6A7W5Bv+fVU0ke0hTp3Jx9tbeJUJEI44rnAXM/xLN23hc3nnGFlE/dCLJ7IoNZPt
vRKNu7m3vsyD/Nik2QbefGVDQfaKUWcKtODIFgZtuVX8qkCNsoyRR2oD9SVEX8Oc6m9zJW2xqqys
ToPPjkFxDSqcK5mViLdVhv4s5bdwmD9kZRrf57UW/QXooPAqRzbddoZz5faWrq2QKRIFBJAuEseF
y8SVbUdtiFGkzfl+xUvfAwGQp/e5Omy4zMoBELKeFDNZoyi2XLoM4M8MahUBAdDNndE17pTnG0d5
3QS6JLCjaRSBFzEXmbNxlBzQQ44cevUwuZ1zur1fK8GCRfxrYXGKh2oeJMh0aaoOzbvSjw9ZN3wM
qi0hzq2FLPYqjOMoNAtgWUrUuSM1xT54vb2QlQ9/vpDl2GCTJLWVqX7qaU79UU38Ux6rfxl1+a5j
SOW2qWtUpEky+++mXU2HzHE0KSHtb5MvxPR00VfDsU5NMcaLJuebbEzpB1uui5dAFmwgujG0CLSb
Sq5RXO3Mb4avlfxrWfImZ2Gd7aoiKIejPoOGcglEfXGqOgXC07pwgrvGhl79MGdSuafg7Pw2oTeL
IW8GmkYs4npfxITK71V5msAGIcjuhuQNWTTtbm/YmpOdmxDecfa8jKvGKvuJ4lps3/mIvPbTU7RV
71r7/uc2xG84s5FXdpFqbBTH5MvYvKQlEwrqi5VFGwFmJapdbJf4HWd2xr5thjrHz8ziPZNdbsY0
6pR8Jzl6qKM/yFcvjC3O/wiSq20Fbkvqjmqc7dWucOV08ohIG8va+kSLOOAHidECQKUZmfUHykbG
vnegSDQLeGxuO8NaKDj/UItQ0PXRaOQja5qUl8B54LmzYWBtKZoBiQvtRkiTlnF5cLQpUJAs8Mx8
RglSd8P0VGyJhVyjUTg2vND+0wRkNmDxaaSwTzKjUEXPPXjXP1afzfv4q/1ZOflfHVonkZjaN3tX
/qg/bM97rzn7ufHF16qLNBjmUuC2pP4YROO+zrRHOP3mdKt5sbqZZ8tcfC11Nu26lIzUs/S9pkee
VLzv5OIPnO9sOcvYrRm1Jtcdy0nFaJj53pdaV5U34IIbe7YM2kFeVMXQsJJ20h9bq0ff8DVNNdgX
t14sYk8uCjyXrrFkkmcUoVRUsWeQRSWur0lvkRV/dfLgu582j0GW+wdHiQ62siWzvXkxLbJYwyp1
OMq5ZvVj7Lsa+mJQ2A/76oNzyA91f7A8/Tl8Z7/ZDGTse7Ah5pdt57zG3bF+EjDBpQPd7pVc1lTI
VZKInk2UzX+HanYa5/KfGPxdEEpHrSsPYa8/ZJL5zzQqh9vBZc1deYQK0iiKTVePRbOQzD6YDSic
isJVJy7ZUWMW/PttK6shDEgmmk5QPFwJuw+6llh+LO6ArP82RGA2Wr3+g0xW4HloHJI+G1dUEmFh
VTEsUtQ/mbtqgsZNmaoqutKtx4+3l7N6pQEyAEEO4ABY3+WVpvtpYHQlyynVz70c79t+3FXjFysx
D0r8u7gGfAOCrf/aWlyfpSPVlpaRCvBxvDb82NSvtxez5gGA18THJ2u+Ih2YZN9m3ppY4kMjm6eh
Gynvk/h3J6d+nfB/jSxWESVNP+Qi9Zf88VFu/YcMIMjtdax9lPN1LO6XOpKyuBoIIqMKbKdN3DEs
djlk6ul4FzF8dtva+q7RcgCMLh5r2qULWKHfWmbZiZD1orU/6/ipTP6+bWLt0DAnR+eLzidotcXL
rJK1xK5CEX/l+r0f0Qkv9Y092zKxCH9qE9PdFYDweYh3VZDv7K0H2eo+nS1isU9OkDmjlJNbgGNk
FKcvf1ZFFnhdpG68y7aWIv78LM2UZl81/ETslhR5SvVPH2zRngkfvbqlzpayPPVaaTEVzmaFqZy5
XEp7P/0OD8PkJmq1u/3tr9EX4sDAJAGZI5Dhq6GOwogHwwjxr2afftRnr2gPqeImL9J+vB92VGEB
6vfpvnrdVjXesr0EnTqjMoUkimwl5F3z43xXvhqKFx5Af7qKp+z9B6CL4JD+oPVxvuYlCDVDvlnJ
C3wlcMLCk80sguRo0NTQgx+2sTe2eDVe/LvDxsL3g7K2hyBllTliim2c/zBm23Y7Pz0obf49qJu/
bn/S9ZPw3y+6xI8xE0geWE3g4Mw+nt2pquLWk7LGAcuQV4rl3ja3eh5EPgFDL/3zZSPWNKSIgXg2
09J+Tu1TFG5kh6vLsbkA+cupV10tp4e42q7ZPiOjMJYWu1ncT135J3EWmQcG7aigX6Fz5KaQgqEm
Pwl4x5PpTvbkxsHW6MHa0eb64wkEOfO1doo6Gk1uNFzo4/hliO6TOHX7+l1cfLv9TdbMMEDHhQHi
Go7axdvAMVMlD8UV5dDI7P2XtitOqs0YSbI1RrzWjaKcR62UnAuJ1OX9JGd9EVujaCM+dp8hFYcI
YToUH7V96W1HjDVfQJOVeKUJ5qLlTZVl8E52Or4AjNytwIMxiu1V1sYB+vWblwEYkU7yITyBBu0i
AIPOwB0MYmJ/8I+iM+vvtA8R5OiC3Lf6e2viZn0Pz+yJz3l2pfQxV5Wt/YrB9EhP2b76QfvGc44V
6o/en0S/89Ut8hezzUGD6z31GAKebT/0Jgj4auPUrr7Cz60sHsKqFA1d0fOpwkcSl++QM3rZKT+g
Ha3GjIAJ6MtP/WCe0pfhiwax//72CRB//a1PuDgBfcZoYjGyyFJK7jqG0BppuLOqd7FZ7UztUyBv
TYStOw18BIB66CpSwr/8iIMW0uuL6UALamP/GJ2KewQ1mUHRvO55m0RvLewCJNQYO0dhgrfIpTmn
DNHuFBmVljP7rGqe7pd3t/dwdUlwvIueN4BFZ/n80EKmcu2IR2u9EzPmAh5JWvAgZonyffS6BZD8
1QJYfrRze4tzAHtDEUc2RfXBqz47p26vHbJT8yn4C4gZc2LH+XOHhFaxQ3/nPvsS32+RTq2FTYiF
6AnTCxQ4kMs9zdD+GVsIV71Jqwc3GMLEU5X+qxyFb0rR5IeN7V37hOfmFsvtg0aHIABzDIMZrtAe
rOy99G28Vw8Qa9ouAJTgsAW3XctGbAflE0ERfD2REpjTNDZOnHmmPj7rVrM3LfWu0pu7OYnv1Fna
SH5Wvyl8pkiOi6m0qwFXZZzbShl+zYZNttcWbl2B22n24674YJ2y++ClfDAfhzcnZPobgSEhr7VF
kL2aaJ79iF91kbMAa3WdZWchP0IIMsSP/U5F8i5H3ig6mq/WcXisgMdtedMvPMjSnc+tLt5VbWn2
AEqoE0inGa6qh5ZTFHrO31DUGuCbT8YLVWrtc/GaPm2teO2iPDe9yDnV3Bi0umHB6N++RMH4KamH
Z1nZcuEVDybPBEtBZ15wYCyuEuR3jTj1wWi2xoCajumalfly+5SsrARMlgJ4gnQJtNLiTAYzvAB5
R1iNmAMdUn03zpY7ZW+/b4VRHCjioX61riZklDjp4kkAZv0u8gLt0ESwFY/2Rqq8shaY4QGDKOAl
rtkc4qQPxmbkwDdJFgktsTHehY3uv2nWrG+Uc9ZtMVGqATa4prbTwrQYIonxrFn7nMhEzOnvubX2
t7ftGjn7iw6AwoEQWFauqOdhxhgzuwnotLYJfbSieS6gbaqs4ktS63uibOcVNuRfZhu9tyr9O6rA
W12ylZseyhfa9FBM6s4VV07qFEpojSzUyMuTHHJbZVMnuSqpLiQBsIVLd3IUHW8vfCWKXhhdnC8r
l/TZ7Fh3r3THqs5fBweATz/D3ZnpjxNqjH/gOuerXGQXsHIUvT0A+nJifR8rnww58yAH2XgEXWMS
xfc820xx4M8CZVInc6oqYl2H+i7rdxpAe9/lGdQdBVFc9XHYDYfosdsxWG/y/++y3EUg5fbmrlzD
DNQwumOQ4mtX1ETlFJVZ1nPky1oLuv00hvATaUor/21aDSFzShDH27C59kEp5YrxODgSeGFcLhxZ
Lc0cbKqfRhCPpz6XIe2EfCl8Ir45T03tKw+64m+xa65Zpf5CpKaRQ/llcUM4taSneU5AmMPurS7n
o+Tz5KjM19ksTpGRffz9jT03t/BaEOGGEVDt8xhhQ4v1n5kR8SZv4Lndao+uXAxCJgLyfgiKmHlf
ZKdqOBZOmkB7EhXVB4ue+0TL9/ZiVkww6AJ/AEVLiBKXwxpFPtd5E3Iicsf61qfT+0IhYbpt43pc
2YSU8czI4hWjDXbccuoEY5x9nHf5TgNmjlT5XwBloLT4pzxEw8nxdCDXxS6TdibDA9+H/E56n7xu
jtmvrpg0insW5NVVqW5sKVs0RczhdGgeZY3beBUEzN/NDqpu66cQl/2DtyIHEYOWDjLpClabxz14
V4EUmpz6QKPObdqvdSYdb2/zyl3FMAQ4B42klDL04hj01lgGSQKajOGz+8mAf9yO77XY30i4180Q
VEQqIUAVl2e8alu19i3cHygyIlLf7KSDf/jTH6xF04CPwecJSeliLWVNpXWWgJcmjb8zkQcYQt2d
5q1W+vWcHp5Jm5tGmsisrwJWMCRa79dkeNazea972T4+hDve1Y+CkzdCE2ArpVyJyvDGyKjwCXzN
FagqVLq5nRSNB71T/6NYUupSsxtdsp07u6+27oC1b0W2h7wSiEz6eYt4DIJL1dKQbZQaFLDrARjX
B03eyPpWUgemGf81cnW6w7DJSnHRDMZ0iDOJcSYnnKVvaB1Oz42qV5/iMgprOIh8P9y4cdb2k4IZ
t5yK+t6VyHDHcFsjVYRIqWwqt8ydz7OkvHS0FiH7Qtvk992Szhv3G895/sfCLc24av2xAkQrB6En
Tx8D8H0hbNy/bYWpOYHSBRV8jVhqMoUkpWZD69bYBcPfnaPvu25LYenaNxR4VGCaFIwjumFql+fY
krKxduyRmZiU4TkdsRQ9dwNri7zhOtwK8KfgnwJFyLzWYstGU9JyM8VMI6bOJg1m3i3I0poJHk40
9xQNYrTlRNGUa5nfh5jo2mjX5v+kxsfbH2TNgIbWkEilKDovj9E891RKUb715Ow0BSqyMluzZtdu
TM1XgNzRQbNFLLr8GDxzulixxC5lP3rGdrXmR6HXbr8ly7HymsYQ0GyhEUzFazk+28DWloRRD0L2
bZr29Z22gzXkoN9FMCS9z78whLgLT/Jp1Hfqh9ubuFLLvDQt9uAsK0YeNgzbHNPV3nnF+AyCwYsC
BJKLoxCtNJ5mL0/uaLD8j/ULFQOXlYTLH7CIhjWFIqVJ+QHtW4ksATNf5KiBq44H66ju5BMV3NtL
XvUbbn7qNpTDmG+/XHGJ8K6TSxWJaTrsuO0Ii1upxXXuy5rE9BHJG590OaPaV0VVdXEOhBxmsMD5
QjcQSWbbqyTwMd0GLGCllInfQEVHrAX8cjXiCfJlNNK2IFtENQq2fsgpnrUP8WfFgwH40//A1iyC
0PKTMRbNeCLdEaL74pMF8tgkZsXy9KMs7WtGMsKduVPuJeMARfRuG9yzdhB1NDLEECu4lOU815Tb
kw4tBdVEZ3Ij1FXH7FRO7yZzYytXoi8lbjyDRpktov2la0xhYcdKkAnov+OqwY+WHjEglQ0HVFeX
IwDqQrrvuu4j1bGjhi3LQXB413+UjzO9g31yDwd7/NyfguN4H73PUNTTT8q+PoLlnVzZNe7VXfK6
5aprp0EACdEDYkAJwPflkrNe66Uy5LdYJgm3ghTJ+Pv3s5gREqR5nCbNXIbRVh1yxSQJBsZHDAmM
nZk8Gp2+cT+vZI2YgfUM0BIZ3BU+apLjSZXGSIywyp7yCDSqORZHAYtEyehr9wzVwtbmrfnLmcll
7bXK6RonJiZnZ961xVvTNLsQ3vLbAWulEiVWxsbRHOQYLN0y0fxAz6EpZ37hXR1UgesMEQi7MTjG
QbnXlPKQDhOa9l3yIqexNxSb5d61Ey+UQOGrpGxxhdRxstLWaocTX+2zzwYPxvv0gKPe5cpROpqn
/Bgeb69ZX/NLQosMpyOOcwXcgUbFGvteBLVkevOl8mPYGYUbqFRkfGt+MpznfCgeJRTs5BiJI+Ol
VT/1GuXT3mAyWDvIgeFBP+mWU+cp/DciowCzftZlcJql14a2lfRYyP/4obOP6+igy49llO0HefCU
uj/xZstdXX2cZZQG094Nu9DrYcStGvnBVj9kfXhwIs3N1O7eiZSN8uZqOiAqC2QEFP2uHsNBJNuT
5LPbk6d9N2u3+pA/6yzli/k6vTlP0051GUlOnsNP7VZxY82jhbgihVU4DBn+uAwH6jxP46Sw7X4D
n57Re5ANeTA6bITA63lzEykLkjbyQuAqV8gK+tO+1hQsUbOowUn2azEX+xC91K780FvQlbQTPKHO
Kaz7XZX1eHzqKna8q+fYc+qt4vVq7GDs/RfpFzf3coCnT9KJWjzT0fJL9I0AmH5Vvjjv5pf+Z/25
/DAep1P25baDryZe5yZFXnSWeDGXWoRWzl0TP9qlN3ae/rO/Qw7vwOB76dUPo5e8V2pXOkbf4/vu
tDWvp64e6bMlLwK/r2kZeHjsD555lCbmtIHI7tpT88bH/5ocg0dr3z/UUHIqT6j9fOrobiPLcLq9
DWtX4fkuiDBwvgt+VvAMErugo2Q0fR0q51DAN60pW++31TTp3NQi72N4RpcLZF08ZXrw8/5+mgzP
iBlNr4tHLfgR6JyqAO2Q0AJi92HuTo1fbpzs1dN1tueLZLsEC57kEj9BpcIVWj8kHUj0Zj199b6A
+Qd4B1XKawKnIev9OOjErD/tqzqvvMZ+30VHpYSgthwRM8PDPqXqD0TPNq6qtQVSwKNxL6QSrpBG
FgWB2WbCyEvUuww50Tx+Mvvvt11m1XPPjSx2US5L3wwrjLSHrnazyht+wl9uHbonyQuO0Z3+7D/W
+3lvPmheDGnGu9Yr/4fO69ZaF6FyLnk1ZUJjOWVGtGpsnukRVHrJ/vZyV80AdxIMAyijLPUSoiwO
Bz2KOZRt7jbOszSe0uzbbRvXxSJFoUrJo0hI+OrLCoo9SoNdhiQYMP4frJJ7Nk9dDXKGSja9Rp/c
wdkaV1g7+DBtk07AHQm8Tiz77ODzDM6AL/uxZ/WVF4/qvoimx0l+DTcHoFePw7mphb8QXRKeLJiC
sfm7zvOyhYHXLe4K9Kr7r7d3ciVtoYpIwgJ8hTrpMlXr7d6kRSfmxqfhcVSG10neoqZZ2TmSImAO
YgoanNjC74KsGlNV4mQ3FdgRhkFDNzHtN5TAZbczrd+fxRGk4cxOGaRjqHYuPlQ6SH1r5bSPS0N7
ayrz3dgNf812s+UQaykBhhhUV2hTwyS2uJBSe5ZmraQerz0npqu/DPtpj/5a7qKv9EGr3fgDgrCb
759Ns4sbKJ3VNKhyzPZv9WP8jwqlo+SZO+2Yf0M++GQ+ZM9bYKCVI63SJreglISJ80pXQyvMMOwD
KhB1AbdNBQiYnp9qmxvBeM1RBPEEyRS5HBWJyyPW5UySazYjiZU97aT0JXfS4xy+zpG6u+30a+uh
OgZOVhQTr8hD8kn32yonmZNS6aT0+WGy/iHp21jO2jmG7/BfM4uSdhxVSP2InDG+6x+7Y3b8LnKk
GFn2raxkLQMXjJ9gC6g4kBUuKn9DXShlJ76QzmsChjbnLswPDNbet26z6z9n/KM4AixSd+He2UmH
2/u5lo6q6NDxHxhNBbjo8sv16tBURRr+hx5IgNMmgU6LvOQjw57hXgAPt5YsGkSLms6FyUWQHGrV
jMARic0NgC61p+EQntTTH7yYhboCEhgihCGAeLkyo2l0O/W5aZRK+Qgi+jWM08alfPzx9hau+T53
JqVbSI+Yk1/sYEFEVOYWO3Wrf+jG7JWphr1f8JRUho3B7DXvRwWItgACZoAWF8dsRuJDAi9BBWXO
PudW9lAoyvfYTDdQp1tmFnEq9OPUSDXMRPZbEf5op2/T1oDRqg9YgmTWIQpfKbJocJ3kyPyIO5kn
l1W1ldulFpznSfkltIqnKkcuQsrHT8SAP/heMFI4PApl6D2WHBG5MkjSgAqtl8i+coik8NVOs5kX
h164ujVscY+tbabFsB7C6gJFvkSYKnrRto5NSjBlvisHP2teu+r0+bYPrkDzFKQvfsnD0jElt7p0
9pqxncDRzNhTj86z+rP+aP1Hk/m+0Dz/2fDUU/qje9jijF9d279Wl5MnxqDYSWVg1TDSw+Coh7SM
TjQ+N4KU8LdFwNDAJ4DCh9pDjAxeLi4e5CYITUQa9HC4L3Tt3ig2LKwsRGPWkJKXQZpzlfnqQW9r
edrHHlKxnzJtei3AOmV1vnGwrkMFZTXKvuDJaLtdNX9zhve6CrJtL5ll5DQ+pHntQTDuhlt6OauG
0CIHDECKfdVOkv3I6lIVxBhUK87nCGomJpOsPICAO/Wzp6I2t9x8y+KixkCFwbHh8oXmVgvNn6Ns
tE+V4SnjtGN81Om82/6+ao2jz5dCMOEKGGMHteFLKakMcq2AAnreFLPXdD3Es+bo3FlWGQa/XT4Q
8xKwzjJwD7fMMhcu1FnvFHgLvaR0xs9DG+iu2qX+IXFmpq6KcKuIsLpEmKiIUqK/s3T6ytB7fZ6x
N5WAZECIumMfzQcatc0+So0tZNyqOfzSFB6KzUUa0sulM/RCk1aWZNDwlZ+epjZ5R0op/cW86TBv
pVji0F4easZdeIzxEWFNv6KB9BOng5QZ/N3ghczG7eTPxkNMIzJFN8tNZ1c+bfESXh/yC4tLEshp
MK1wNuLce+hi7TMc7593t73yOk7RgUbBDh4vzh0Amcs4BXcXh78ohVdy6VGYSFTlQBvXrA63Da0A
DEH5gK8lGpKwXD1pC462WQ6ZA3ldcEp38Wv7Gh94t8Mp5zr77DF4r3nVIbwvELb52/q6WaQX3nD5
8Vgg5OoWAFy6gcuuo2qMaZEMPYhUMEBNlnuOBqcwbBed/trI8IsRbyxjBNfpHzLzx+3Vi1fnlXEq
FDQ8iXBXjI+Z07VU1zAeMXXfa54j6Ui/l4c8z9EN2ahXXDsNKz0ztohraW44vl4NCCWPf6nFq+3r
MEVssFatJOGXRpYXXMILLiowYr3Wj/7P5DQ8Fcfoqb+XXjrk+fb1E3XK25t4XYe5NCl8+awoUk1D
NaL3l3kdGlY6ZApS+I+UfNKt4r6Pmzsj29IsWSmKXloUO31mcarsPO5UPlv2U/+pe/Vr9ml+N3pd
T7u//yTttubBVop3wqBDvxEfBfu0qF4g5Fba6ST0VJ+7z+MBdrVjcIh5dYTvCTaH9NfgAnIR+i66
o/w9PE536Uu3cW2sTKVd/orFU7JQcrtVUNj2lPm94r841nMTj66dR3tZ/pE3szf7J2v4kBLla/X3
+TwvjS8iUjVQvakttkBvpXsnU7wUhNZtR9pa4JLcJI7MuNMNbNhPw946VMfgqB2HncBw5N5WDF+3
BtErgdYCuHT12tJDbYxnrCFO+k0Q60teC2bFgpnq/k/QeuzfmTVxa575bFYyBqzWWGuKyHWmtz6Q
Xev/cPZlXXLqTLa/iLWYh1cgh8qs0Xa57HpheThHDAKEEBr49b1xr9tfFZm3aPezz6lISUEoFLFj
72QHNueNq+MKRNZHoQYtVyArFnzg6utoQ65CwyC6ah31Pj64eOtjXCzKMTm5Jzv3u3MITt2YQsE4
w/DGSYPb5H8z43Mlti4tUFRLMcOBG2z1zYwh6jjCwa1M5vr7DCBSVbkZc8adDJMbEKJv6CRcZh14
NqOBHoJIL0LDfuWfGGqY5qpCwsFUoz4Nbukf0fd0z/1Qh+mkwi1WoyvRHMC9pQ0Inltk+6tAa7XW
WPkdbuiAxqlbgAVaf6LyZuOLuExt8JQAmV0AYVkkU+tUcepGh80JdIf9J7BLLZ9EsgvAhL5Mvhbn
bSbpK3mHCyVJbCI62JdlAe6oBrItaEwQx+y1NeWzsxHFrtwW7oIoRjQF1PJisMeyOOgaICqXscL0
9xN0qvPJc5ofEdUirz0DWm2Aa/+FmFo9ZBu7eXV1b2yvbiowbdQ8AYM15vvip/5HcwTWIkNJGqDj
DLP4ebWJ0b3SMMUBvjG5+hhx48/MZzCZHN2TvKWP3W1xAPThQf4MPtk3zY38MTyyU//wf5C3QCEJ
I5MY1kKJZ3m8vY84GANLikpjgqIxc3RUwp33UAtVG5t67bsDWnbRxlmA+etMNQlk5xGCBQpOT7P9
qx27XeAVmZZbIoVXEEgoLQIAt2h1AFa1LjAa8OGF4MLB0KDvp7PBRAyFBLur74gOzoPw9lY8pkzp
Oz7wXSKqJ1KNJ3jilyT5ZXfJMSa/2VijmjxWiAjlPhqGL4UP0tcElY1G5VPb5whpVirLLW3bK14P
BiTsEQYwfIBRVtGCjyEpfa3x5KuCp7E9oQW3I9oAAtLmI1pXsjeHDWe/cjDLExO9VECME6De3h9/
ZHTsCKILNJCaezT5+IPob9AkuF1oRMqj99y9Up3FJO03+sWXgR/IWbxtUVQHshntpPeGqbalIqOB
RHJ7cgmItxt2aGd7xmSLQi/Xi/86rwbiGNEK4hrgvLhgag0bRcB9j3oBKSzQfVOIkej5O8q1W4Nt
l+FjMRSiWICGD9a2+qBII1nStjPe0WqcvwkS8zJtayB58o+P7vJqeW9n9VAo2lqpuUXJxRkZpqsa
FYEfr4/9f4QmYuOwrq5pma7Guxnv9TVIcQhqHlR4/2Uq5PYdJkb1vvE223FXrXhejLc5GHUvfLEt
iOqNgEs0kJwWedvU0LaG/w+7j3fu0uexc2/sLP/+JslivpFKzDihUMy7zlgaemBdcjaFUjczKcsN
c1vLWnk6Kr8VjzssCzBC53HqLOtTVQR4KX+8qqv+gMwGVT57gb+v/K6fAjX3C7VtGJpjUou7Rg1n
VWJu+2M7V3cP9SGAxv0Ylb7VciwhDRrByNhox1K/TY6F5TWYIY3tXLnyr2XbwDuMysj/WFu9ZqTr
EerXEMYegyLs8ziJ+9+oSif2RsJxLRx5CLqujyQfPZxV6EU1vaLKxwWlJLgSoR5hpwyt/Z0zeocw
IpCLD4d6o7ty1THAq4mRIOQ5F8ishOoxmkKszR4dW2bzYJNvVhGTTx8f2FXHADs/qKJiCNKvI22n
8WjlNvxPTqGVYaK8PHW1afZDN/x9CwxiPODQQK0Z4yQX6GkuNJfO8jSbuSl3Xouk16cWSQkIq/cf
r+rK5iHbjTGWDWe/rNE7BqS+UYSQ1HeCRbmUFu4Oj0bDxovhyu69s7P8jjfBApqnbd0LBVomoqKD
Y0VTWgqQs+ti+vfjFV3pqaBt4+OQloO6BBPz2kGz2VoYXvLkgVAQaVTH4YCcKQVkBQT66Be1j27K
DpvltSvfdIzKGhwaGf0lChfbyGs/EmD06rtDNOgypV774ul4N9eUpX0yfR5K/SDJEzfDYQTblxV3
z40vf3e6v19YcPKh2LhzrnyR8TK8iDEecHpcwE0iyJwkLQVDkeweKKN5Vf1CapR6vsymZgMcf6Ug
FsQJlg6KDXRVL64eKHvRHtJEIDm8i3nKHtsTNF2gaOsMf2Rr/jekSFeOO4ZBf0FLQLvgIiOxKpfH
SQWwS/HafyUg2WnRgdxB+yHl9/Ze7ExOT9XnrYLG8sJ9X8xc5iiQniAXWlK+Vfh2S68RShpgQkKn
zGYflL6h13THwIiDbsebWDVpgDeXX/PNitylm723vQrmHSCKQSixYlql3u+A7FCIB2lDRnZWZvln
6xnzOPeYBHgI/u4jxmqBRFnwBoA7gJBzDRfxnMriHgfHs/Hm+wZVe4i31vqG1zjsjz/iVVhaLIHz
GxktDhbUGusJHDD9tQq6eG5G/SQv1bDTPt+o3q5eCTCB11qyfBj4UvE+Xl1V2oQz56022ej2Z+Ck
XibS7vxW/+jd7msx46nAgy0+mNXJ/bEJrBQw/yjC49Zf1U1cCn5k0jGTNY66p6OeU2aj1IDWK0Qt
/bDf2MVV0P1jDpxMuPcXEPWFAIuQfuXFg6+zWg5p3GMXS4DUwSLy8WGtzQD2hZdaAAUH4JUA/1+l
TCB0i6UebI5L35xd8OjWU/XFkclWyrQuRSOHeW/IfX+J2ID2xHOhBvhfkRsK4Zq5t03WkRE4gNb9
0dNu2uF5Et3Hk32bkPrJL9lRAYiXx8W04T9rF/3zY3CYC/2Hh6rRKgIUqmw7B/zQWelhGA38QbeO
J/8PNhBMgX90YeCivz3HpcFQ68wzCAd8qoL66FG9kdZcW8ZbE6s9lcXY924CE0Nz9GOT8WqLRXv9
oS0b9dbC6kOTYCWBWvZioaJ3PHJugsg6WL0Zd20nDg5Hng1BjL90/bXRZdlv8g2rrsNQsaHOREKO
1VgAtA3dui1a5zXg7I9HRgkkVBfZJiDplk/jjRkHYpbtMGNtcePcDEZ8jTzyZEs7bzow6YDFio57
Lzn3Zn5yq+bzx9/dtaNbqqHgHwIkBoo6741D1teQiIzgjYqG6c5j009Rcv/wsZHVRfdnhYi/S8Me
kzZIIN4bAbHsQKlmPJt6mvblXTGIExP+jQgBhvdNPvExd9TWBOa1kPLW6uqK88Fl20DzGTCLCjz5
3TdUkXZtvHWTXt3AN2tbheMicCYjFKwI2z5RSGekEgQJG564ho8uO7jwNSZgUQEQ5gIz1bJoamZS
1Vn8zG757SIXT3N5Zmf0X6ub8tg+0Ofo98enti6FLkZ9FBoADEDFfEkX3h9bBOkUbwoo2E0wQBjS
U2hSVqRumCZIFPTxF3gAf7XOYzmnzffpc3naAgteOUBMfi6aPrgUECRXblO2HhW1E/PMn2NwScm8
L+9Jy48fL3N9n2KVaKLjekQLBtWO9ZipUbS1eI+ZICaD+6oTpyki9yr2wK4dsbuPbV35EAAyWpTg
wASCnGR1y7He7j0XpCsZRGP8bCh4Klqyx4j8zpPRXRO291ZoPXMht3Kha1u5zIHCKpC6KIi9P8pG
dMCQDRUgni6ZUuC2vkrNq7Rv6fePV3htN5cBYcD7cZtfIC/5bIiRVYJA7benivRfmTBf0Eg78M7/
9vemEpwbkAiAt12M0QJ3hqJl4fIMdYlcY1PHyjrG9ufIuvnY0OJnb/J0fAdLIcdZ3GQht11XzH1f
OxFl45QRTPnRsTx27g8RejfEIjun2RpuudzBGKPHwOKg/Ix30FriowwAIxkjOmVzH+J9VTvDaVC9
gGSiV+aB5dGN4HzpGu/sradLA0Zn44sGc4vtranvZ/dQVluRZGNNf67AN1ccFLksh5ewkQcP1Sf+
6OUUnc0oQ107yWo0cki+BfS/jMtYFjAi6C3COy483pmTjoeQP87Ag3WmtTqSmOw+9osruSRsLA9j
FJkRKtepOKkU7s6+msANjfIUdQ4Ya9x3kz76ujtPrs4rAjVBPBwQSuo7O2JPvLG+1v24sb9X17qw
sCBYIl1cEzlZtWdZtlVPWQ1liGQuU0xh5x+v9aqXvDGxukw5KeYCZHuYcg3ld7eNf1piOEZut8UX
dRkhly39z1KWf3/jKdqfFYqm2FJM6dXGByQNYh7yYQxV3jTfAcSRzV/Sby+fNypX0ULUAEkdlLvf
m6wVrr/OsUTmNK8QMjlGybjxiV07nzcWvJUEcTj1UYXWDnyRR2XeBtGDnGOZfXxCywmsotTbZXir
EM81nYZohBFPi11clHkJUuDIpXeT/arMTVvVG+5/7ajA7+Lh1oTC3wV15cSrqTBtIjI9OngZzunQ
vYjqRag4Q1Ma9IHQyxThRilqXR7679N6Y3XliKNnBSOlhUBS4uwh2pNA4RRD4jKLDhjd+d1P6V+r
2v+3TYzRgF/OXmjsVh4yFJp3VoiVBmPbp6bGeISk86mDftBGonctUKI4/P8sRStPKcpGN9KKBVDC
3otugiMlyQl37bmf1M3H/nLti35rauUvfVEGaJBhUVXnpgN/bsIwDfQWtvT6eb1Z0ept6LBmjiG0
JIBOR5WCnMH4gg5+cDfcxqm3Azb9bivy/39MLlQ6KMogcV7njV3vGWlhZcQ5+OCaySHw/QLOsm/x
BJHBgwuWi2240LqG+N9OgnY3xsqAFb5kDwlDHRhommX+a/Kgc/1leKpzfYxvMT33o3kkmX6uHraE
xK+kJvgW/mN08ac34dIEJhDRcogiSb46bpWV0XRfDG4B8W1yoi7f/73TIFIuZKWAKAAm8d5eXcRl
JMZJZJPqnwGc33WxBCFx1G7caNe+g8SBQBB40jDiuE6Cgka3pbKEAGteYKUiaPJWjV0qavVNjvFG
yflaeF7UZMGSAmaSi8EybQ+Tj2EGBLLpsyjvrHqj5Ln191cha4L8zGQAnMnaAkWlh4Z8/ftDgXoA
ILHLHNkFLm4KIdkDHxDZ7PwKFVCOqF7XdEvy9Poq/mNl5Woqwch1N8JKycyuDRAz4AYfL+SaN79d
yOrDdS0l/HrGn5Wj6Nr9NJW1jdBkQXCOdV75VDqi/B4Hxtuint9a2+qESlv7iWuwtmTkz5UbP9Vc
bEmqXs0W8b4EFCFYZtfXWVocl7XoFMO3Y1Jnr2+aVzBfsTQyGeiaEAkTlCJ/f7yha+7wP0Hprc3V
whwH3HuOC5si9082Bl0NAIyH/qnPkqzKis/ksUjVb/GPOBQPCw3WFhDXWQyssxI8dhe9DjARXQhB
tCHIy0sG35f79p7+En7W7IobQNYB3uyOC2lO8GOQGarzSb6Vs14NIhi9WiiBMIK1vgf6snIqCK/D
tgLjffXEE2/Xc5Za3lbudfXKQfPof0yt9tm1pQg7lCsy8kPnQLaYO1Cr5eTOT60nMafkl5VvdY+u
3d9vTa6SEiiUDAzFCwjTBCKzxQO3XzukXR870PXz+8/C/FVCMoeysApIL2bhnczHr0WctexQTzt7
SNs7AdbUJM5mqDh5ByvO9ME9hp8+/gUbh7huDBCpAEBs8AMcv/058WbIHF6LtA2TDojmLth/bO7P
c3flsJjmXGY54gAzMWswbqXorNiIG3V0+iDFnANGfVSHiMR+t5JX2TgPJPfMzPasKMMy9Wu2hT27
crIuqn2o1ywwZ1QB3l+yEBiI2o6EIquHp1notEPF1P358TqvRDzYAB0txNo9ZLSrUAtUuqM4JrVA
XYEXSfdc+Fs1y2urQNcBlTtULS87Osa3QMUMjGgWiaVeH4YPokvAtysnJ//7tSRQP0PfGAu6oOTS
ppYgUpICtZmYHFzKutPQsC3c5LUdAx4FUEaEshD10PenwpmerRJgKHAVOal2rNQqNqL1FVd331pY
pcp2R2PRLRaSqv5CCvS+XMd9RH9ApKW3pc9+9XjeLGdV3C1dQ7jv4a7teJTbxgewAXzdM919fDZr
0P5yAy01GHBJoLOOBvvyO95kqFDgbkTb4mqVe9SPo/0MsuchB8EeyJb/F2WfK92U9/aWTX5jr5nN
GPoS9hQFRyAFir2HYi3ozzWTqbYhSTW/FkBVMApOL7FFunvVSd6sdvVZDU4FmFQA61P4ffa+xM2X
j7fz6qmBnwX7uNSb1qEhZs7MBgLSOY3xsL1bfcXni059RPnGuV0xBIV5ZMQB8F6gDF25R9/11iyc
Djmrag0oYr1n5Qx3rcN/fLygKxsG/AN0olDp9K4MdPWa6rBFXMDA3Kkd2EM0bzVAl3C5iuiAIWPs
Fh3zpbe88sCG2cbqZ5hIxEsnv4b8qyXQbO1+cSJzVP7Tpmg3du/KqmBy0XNAqgfk6SpWqNg0lVXD
JKond76JDiHZSjmuHJDvAT8BDTR01S6wf3Ejmqr1CerCPcQaB4wDlhOUPf6+BxrDDOZQwZiyYP9W
fhB4MbXlaKHfY0/trUR3/lANLH4Aw1WV/7UrIEV0ll4PICIXGLwOM0pBjV4yGNl+MveLZhtX+9Ud
e/P3V+GVmoaG4eIHoDFE1sSbEkrWvQ0ZXfrt45VcCeSYLwGVCq5W9NbX9aKRqwi0gRotpdgtbpjH
bhilYt+Fzb90SP4+QcL54PJDOwlQgnVI8E1C5rCDsVIe2u62C4Ysiuy8cDa+1Gvb98bOuohJ4oIF
HdRXMgIGyOOk/M9hoUF44TTHj3fv4uPBnAkKDFAjAbplWdr7CG78wHROiY5qPU5HRuWvqGn/9sWP
P48uGNJ1vPrR3FmF6armJRheDAfnYNXVWdkX/cEp+LglVrj8nXehByEA1eWFWBJE8xfgmWmOAmGX
oDvpvKo9eBZQs5PI7do5acerwESnt8LCRbD7YxG4bczGgGpr7Q1t4HEBXRWWTTQ5cFef3UiCBK42
/+oheEwYygO68vEeJNRNPz63CwcBazn49EGsgU8YhfTVptaetKfQo2hIWyzVEHOxvC/RJvfb5ZYu
o/8R+EMwX4UpmeVXvLnf53AOEjVikrtqIXs1zfeAcf6EdNyubBhLa7c2G0WJS3eEQWhuY+B6aSOt
ERJ9WPh2OxSABkswQgLvBQCo02/4/JW9gxH092MXGpBIlN6vqrb7nkHVEmhdFTep0+m7TgTfRslf
Pj6ja4sBkgB3xkJlcKlGUQDJEOsII5SOexB1/dOrvc9/bwI9HLTUbXTGQG/8filtHLCxJID0s7FF
D50lnztm0Y274iLCRov6UwTCdCD4QL2zMjK2dPZ4iYe21c7Obmqnkyv5M03oJzo5G9jwK2cDSmEk
5mhxAHmx/qTisGyJAG0rGODH82Bh+LKpy9QV3V/bWQ4GA+f4bDEItn55xhbgZ70FZdOJ+iCos3dz
9N2PMXz6t+fjAXi5xAeUC7F7q9elaqNYkAAqFKPTpbZOdlCx37hpL70MpR4IC/yZS1zgl+9doJ9G
atwO9K4ls58jDVKHSG69Xy5sIG4vHPYo8C94/fWpuI5pZGtEnbUooHXi1pByw8euWUBB+M9cbnA5
E1D1njX5xuEZb6MzYf1edcHGWVy41nIGDgikgAlBa2mNcJENG2c3qatMJ0VaST8NpyG3cTYfH7kD
EXJs+bubCIjbpZ4Bgmw0Ri7KGqM72IESTZRRqXuQDtc2m4NMOW0VtjlGdCh0dInDIdmas1olIDzu
wQZt3avCJfEh1iQQuEaUDwUE8EN5r7wLox9+bIl/LD3W9T6qhLbSqpOkOzRAubHMdCQ607EQU055
K4r9pBPVpZbglZ1RDP+KZ9npUndpIzHvo1O82eXCYC9MrE2Kwx0qcNaxsQG7PS1nH2TEDMQQbZvW
QLLYJdh6ESMeK93R5oU0vBJn4o5iGSkMlEbdhAajssEw1QBcPKa17AJUrUSIf8Jag1bUmB8AE3vT
pANeHSVN47obrCGVvmsSsDHb9ti4aQH8Z3UaZjxUjkaKpgcou1X+qFKIqyQVHpi+Pclk3w5Eh//M
1RDDKb2SQTQ6nVsVBTsg3wzdeyIUwbHiTmeGlICXnd3pyeIxZvPjvjxJt/Psm7l2C5O5LvOSX1Yw
iR6cn2Vf81MpIbd9jBheta+s95ohTcq4ELmpeyXzwphCgrnY859E3yc3PZrohyCezNdkkk3OaM/o
Tk1u0KSlw02Ti8YXcle77tymRanJnddQdZybxJxYJPipGEarxZyly+77IUrONlGTytxyql+MEvYX
wmWQhaSID8loAbRbS7vIlHbIz6Ytqz0TpXtrdXZXp8RQHJwMeffaUVeBc1mFCWbq6+q735vYTf3B
i4vbzhXznaqZ/c2Luuo+UhyDPt3QdieptIvcuYo1JGiRd7w6QxBnNsp0nyy/UHfSa4ocfCjB3jH4
D4uh9Nx0GhcqEssKiDn084xuuM3ntkktfCQ/HEdqkkWqDG4Wqp2fTtg7ee3Uzldw1+v7STL/q3Gp
WpTjYwPNxMBvXvBQxAfTG+7YOSahYnCfDAEiqKQJ/06HXkZ5FU7d88grUqZeyxC4KZBc94RPbj44
o7UHW9ZwslrPfYImitugiFRIDLCCYOd+Bt4sS+xx+lwDkflo2mjg6WSG5tRLx8tlGzvQxIsMNH9r
k9x40Alx8YU6GN0VYf04l4F7F4fQJI16Rfb43IIw80klU+SIULlwJ5JXopfHyQTDaxFZTt6YgMW7
xBk5ILSdNmcbUvJDzqowPLaEzUfsNX6DNt6UBSFozhM6sztRG+s17mZfpLSyknv0A6sic02NqeVK
qOoZYyJ4gxaSed+bylan0IpNCmg3eexaVjQphgqtc4Hog+leL8AML6ni+rtwCvBENaWrXoOwHE8x
R8TPYzPI4mC14fCpNEA1HAo5DQ1o/BS5s3u/vK+0Lh5I1ELEho+JFWZlA1xW1o/B/E+dkBAwI0El
S3mDDxZ9+9oGfDG2pu5RGEB5ezVFZ7zOhUktXpLmh2lw+6e6Yt6e9EP1GwyDUqasjwqQIg5VcPSi
aThDqR2iwUDA2UNmcwFZIxCYNToVE/etbNRl/SUJevmZhbRAqKhIVna9f8ugvfLV1Tp4RDe8X063
qKD1zod+7xZTuO/E4Iqn0G/0r0gIBbtTUau81o25RanBgPnfaQ51aM+PiTejjQ0N5UyXVg9Zmqj+
NFva+90UhB+0CHuw4iTBtPOL0r+pAxrehyWzfiJ1dtOoiKPb3uvqf0pV0V1iy2TXB055jye9OQF7
DHkN0HmlVTHOO87r6MhiPYOXyZr4voeoyT2V83QvZouBvawCJDmt8TDVwL3yucsslVhRZiOROZCk
c/LAE+Ie8BqatlVRHmbhzbnt9+pgVWPiZO7o6N9Qfkxupi5sb0tBnN8ljfx94HrjwQO/7b8cM4J3
ic3dmyKMqjN4+eUzVYhMA8M/wewsH5KYYDbKRRlEMzGfCfzljGLZL6+FwqNFZn2KSAl22VJN/h58
5MMioNDfSDXTh7LuzL4tJwx4l7P7FA0GHkub6BRql3+DfLOVtn3R7FH093PldH0WVIl19Hqkznbp
h78qnzkmpaJluXQJyPLDphhvoABj34RlLY82t9SjHGtASrW2qm8gwiH7FqxpuU/iOAXTrZ9Orlvs
a9IjHjpu8+Qbv3uOaG0/BkVQfikUhjsQN8mzNNwG7AXn2I2szma7EzuFAaE9PklapwUEpF4wM0Qs
3D0dMAdj0++byeP3bmlNJ7Biyi9t2bY72gwtS6Hn0OxY6Y07F7YOc+JyQHnKKsgB7bH+7QdTZFGp
4UgWQcMwmPxcUjf4HoL7qU5bw/kn7Hx8Bv2TmtKQt/KppYHaub4e2p2oDP2Gm0HsaqYGQHXiIsjF
TKZbSTtIYPtlckNAppUXEk3+xmHVg8ZQ0q1N424PjTT3M3KBfj/ZUbUPdQ+eXG2szEUGcGhwldxC
jKYPse9d/WVg1ZCroXOPMgEFZxwWIb70cnwtTdz8rOqYphbmPg8WGa3d2Huoa7YIKGIe3TuV9G7O
DKr6oAnD6Nc0dp9iUHcdW42+ZRhSciYAOqVzEYKxwBuhmIU489DaQX/21NBnyrLrQxxjpqQzMT20
TfGjGfw6q2r7njLR53UQF3tHshIJMY8eyzow30IV+19Gm7U7lIztPTHKyzEuHkDrZkTOAr6kvG/K
GHPkUD5GT8Pe85HrR2PP7k74FcSaWM0/QdyuflFK2ceE1s6rBuPQT68L2kfpl2MazSrYcezDnS/0
kPWex39Bqtx5jBY0NeG1+orKRZj34Uxy4Wv6iHpmcAbkcUztAnoAZCofRGipJ9wT+MKn0aryoRrm
Gytyi/PQa/apBzXlHjtY7Qc98psGyrU/QMNS76A0XEHBDEfu9xoCjyKUj33bz/8kohz3tWXLvQ40
choa0z3zUJMoPUFzGk7Bb4Zh5jFViMGnyg3VYbA777bzWOzs3MSIW1cyngMr5Twi5ZiDdJ4SZZA5
MrnHBQdnD+0eE3V2z0+TcIOfjbKnJzsZnFu04EuScp+wG5/T8JdRlvvZtTuDLqYuv7mWH+1wXamd
lXg8b2o1PNrziOBSGZsTsJVDv6aakaUPvRf/iu1xxt2u1aE24XS2bVH9EGMDqXeSjE+xLIBGazBP
5CjtpXNYVccSD7NzwiJnP/Uj1MQUmfH/Js63uGuGO3C6+vshnK1bBZJqMDY2U/taByNqeoqa8ZNj
taZJ40aW07EYBnd49IPaOAc8xHSRN8Ds5Axivn02hKQmB5QBXJ7SNi7t3BODN+xqvy9eA05rVKWt
4kigz/CzbOf5dW6Yf2aOxqRhA0LRr6wPm3Nl6jIHi2vwiJSrO1N8l4fIB30VaIL4TnXMRRM0iJ9A
0QLSf/BL4RufQcW2KxVnuVuU5ohSgHego1Q7VbXqxUEKlAZwxrSLQ1BGE+bsbaG6gxht++D5vD5C
V8A+GIj4PTeGAGNKCVQgB9U8icbItLJZgGZsGwIyECY57RMv9TwZfDKuCbEe4acR5sfzhWf+ERfO
lIVRMRzsKnHQM66j0wgV7FyPtjwLM1W/B3yFoWeNeVswtbOFRTNSe3zv11OQDjWUiiAc5uwwZ1d8
Eq1xjsQOxoMGeckuDEh3V4ZD+zBWJNrZgeS7stdR7g8txigxfBimQyjLs48K7W1C3XE/YegyTo2e
2iNiULzrqtK5advWuYnRy0YoIJ286SmLDg13IFCmhZB5rKqAIAsBW1rkDmCHAXnicUaEO1Bus7ux
i6fXJOGqSn1vHn/w2XF/WfY4QIJbT98J6KvOXUD1uQgNOQaDPX9iNIIQFMUIL/dKueuCsLqJLFn8
W9eF9xlaTYAs2HVgs1Q6EX9udcHybg7aG9k79N6OJDtYtFWpIro+tBwa3IXVNHszAzw+abCNs3Jk
N9AbJg817SFCwd0Z/GPTiCwycWWu6NTmQViodLSEfYpkNd10XT1/KaIScTNAXgyFqDDS+3ro2I+G
YDCqKCGiEdAZQArLFweUNYdcRlOMLK5qXlq79k8AKJGXVql4Fyf93N4ApBScsKO4a2qrpvST01dN
lRY8KV9UWAZdagYHMrTMAwJSmn5+aRobArWz5x0BS7NfzOxCKqR0MGVDrEM7JBCuTaZxevQdG1fD
YMs5RbX6d4Vs6iHG5h1qjRs35QG3nku7m59AbuwF6WS12AQKLR4HLEqqfo3G0X+EFoL8OqAXkmoI
O+07DM0egjqOXqO5EOcOE4nDjfvnlRo4Jty1bUdfC5+1AhBvquUOOD32IErR7jDa0t+AoNQ+YrDR
AMaWVP/gUmAvUEWP7qeZhM1eV170ApCY+xjN0EtMBwwf/FtUMQ4G14mb8wFvsRJHsWtkD3CDSujL
oEQAPWcOevcDq/yK5aj/8yQNZgg4aDuZT0NQzseyJ+FhqBCBo8qN2rRzgRBTPptYSo2pTskwT2Xa
g3of0MSG5LM3EFTuElAPZn6l/Jse9YaflhfPOejBm4fBxEUHyrUGBP3I1umxXNKkLpmrF4rgdlKD
qvC6LZHtib5m38ugqI9xkXiPTllBJmrQ1l7ToMRk/FSd+xEvYEn4+G9b+xiqK0NMTllx/ysEqept
UnLwMxMB0W48AuASjmfoF03r5uz2ZZFOAQnOIGMB7Q4gEmLngdvl1sMUjUkbEUFSh7lNcqcaxp+Y
0NHjwIVrnkIyMGtfhZgqsoZRPTgLBKJlgYD8L1zn1Em8CUGPimLDpAsCVoY6ae6bXpiDqEa/22Ne
L7Ae2Bg74iSZwEOO0WE8SycGW2NQggaOWWxnFZPelaHf3fCeOjsRJkU+jzMEvw0ifjHLJTf0yS1k
botv82QiPyW4KdD0nO3PVmJbRwQ3vDsHcNlOMQY3geQ2u6b2zdlnaPJFyN2PFnQZoGlGK/MYo6w7
ZFRE4wEXgN4jDPdxaseN9vZtUgqMkrvwrlPCquBR4nP/ihRdfbP+i7vzSpIcWbLsVp7UP6rBSUu/
JzJwAO4enCWrH0hScM6xjVnCbKUXNgdZJD0QPoGX1X/zWZWZoWEwNTU11XuvWoXxVOtGdox6zfxc
pwyVD+RgdBsyxD3FHN0eOp6J6hQZj8GgyYfKMtI7FM2s+96aDSYMxkB3laRL9qMRGEdcWeXpKc0A
skvLCZpOt4sxSncSr5LAjngJO4xE6J3WSIe7aUh8zYZME8u7WlXrj2jrBi7vufZC0Bs8G2gJXQTd
hD+t16pFGEUA3VPznomlstYP91ofBVSpwANJSeo/MTs9P8TUXx5yTZj2qVRNoT3p1nztm0P4xY9U
6ar1zcou+v6hjpTMtlLaWU01HcYJKltlCDkAb8JSU1DlQO7gWly4xkUWOIxAiZ28FZ4CbUptFR1L
Txp0ZrLUzRh7VamFdtDHwRV5cuCSzKSE6Eq3QzVNr5JGS/dNM+Y7rbBUx9Aa4eOkqZErVUGf72nC
h6VDrak7ZnJYX2hSW4oO1Y6CYp1K7u7IhTrFVMgGBK7q3hzdOZ/NA7denu+qqI6PYlua5oUhWOkh
KUf5Pg5Qn9uJYtGr+4ELSjgE1NMUp1DGdN8xW/zCUPuESXlUHrtdG8/Sm7TTpI+MbRdEu7cm42qi
CnQlJY0OY6AEKWsz5xz6m9n3vqP1QVfvCsaUJ07SWhr/I7WeeDL6935pgKcWBtpMcqyXlOMTmTeO
ER0D1UKiLjaM6f2URYw0SCHfJE4ax1O4k3pjvOriVrqTJz99LygjOzuIaQg6oMqK6iBn+TzfBrox
vbGKwBxclffPpzqOuqcpE+fEUeWhfcs9q6JBq+iMZY+18a3cTeVsW4W20APUmYw4KpNF9FOteKH0
E+P78K0yvWjjML61mrF5apXBxyf0qlfJytL+txC6/13WVMOlIuj1Z7jGgmsIcnw0pSzfD0ZAJhjX
waHP4vRaMvilbQKM0B21MlSnnTBRSJi6xncr1PQ/k9EnB6EekyupCOJ3s8BZs4VYH750sy69jcXQ
n8lpo+hJ7AjJIw0VmoIgfHMbPW9KH1GvXyWMVNsJbSFe8RpLlJ0e66O4k/UsMHd0GREDUFJ5ei/g
D+01JPCpuuh6rTEPA1r6qGVGk8l+VL4c7cugQDcAkHXbeEJv6RVdNKUtmPYFLrZ/XyR0YN4arYAv
m4j6Mnyuy/p0L/I2jx8aVcrGx7HTJ/VdFqQkILZYTQUhuAwQCLSnKOvN6yQMq5uBsXbqIR2rfjx2
bTAlF0mdqZ1tsVbhs1F2IjCnhhpF8CFSwkoyKNLxzKACNCqGfiuqmdzf+8rYKfdqL5r+fdZxiTzO
SFNKV77IK9oJg3os7Dg0YSklvtHCnQaCmd3FYE+QyjJHXskFWObhQkh8mR4VHMbGB2Dlo5z8Jq36
Pryh2SPmd35bm7pbyGVY75t5iPixZtzI3BKy4pvTE2OfIHONfs6txjDP3LwIBpg9xzlJiBINEnjS
u1JISKTnTPHfCyrzqp5awNPYDGCWvkt7HgDuFNX6oalkwng76tTgcc5GfRuBtmYgTCIandt3qAU5
ca+F4X5JojMnS6uMJ34KDNKWKKq073gNjxF6RWat8NuOAT9ITDJqfzsrLLTkMYDQGN926N2G99RL
BONCrhUxP+I7zeROqlo9RWIi+E6hVnq97+AWNXBoAAle+3nezp+qnIrRB5Dsyx4F2tiJmSPOwlAd
jbiGfp93viZ7Az85vDIpEujX8shL8VYpQTo6clmLzA+uzMwKXF8eopmKhUTWMdm+Nkvio9X6Wf5Q
UdUJvEJQ2g3Qx0u6tGnAv2N+Fkxl6ARruHGCcGQjcPXs6lH8MAzZUQubr6pGK17K3k59fEnJFbil
9E6d5tpN8+DOkGKG2ASepY2Mgq+uuF1v4zyN7uU4/wgyYaOhZb7sASEvCBSTvJeX3xpYUUWxXFO1
qHZJU9ypZnAcu7beh0MheoWs3MsLhkRBSex78+k/Po//GXwt7n5vMjX/+i/++3NRTkt5u139579u
y6/5Y1t//dpefyz/a/mnf/3Vfz3/T/7lHz/Z+dh+fPYfbt5G7XTffa2nh69Nl7bfbfI7LH/z3/3D
f3z9/lOepvLrP3/5XHR5u/y0ICryX/74o+OXf/5CT/Q/Tn/6H3908zHjX/2vPChSwDO//6Q//vrX
j037z19k9delpUpXWlsmPaBA/cs/hq/Ln0jSr/T2YRnSfEV+FsWFX/6RF3Ub/vMXQf0VmRsdsS4U
VuDW8AT65R9N0X3/M8n8VaRNTy6/iBMt8ii//PmLPfv0P7biH3mX3RUQ1Zt//gJH57kPAAjR4O4w
hQ1ckkjzcdX9FYJWEMWUnoekhcW+6CjpmLu+Lf3mG3KdHdFNHaKq+QqZcMyK91GayaIdpUEkfCNb
yGGWKDPvqsCZIq2IMqce4aSku2mUlXk3kLKl+bGZlab1tMrwNUCeQxq/afSmMzTmYGtzJfQXLcmD
NrkCWQvqeLYfASxiel6b8OURaGS2CLdASDJQ28hwjdVjSMFLSW1CW58Edq63Jmq6NK/KJ6Hsh24v
zqU2fazTWePhIEu10F8Wcm9kH3Uxy2InQlWjPpB6ycFFZiY5ozcD0fdn+g6JoJPzDzwPEdIaxVn5
wEAQq7xPc6WJKT5VJUv1qfCAGFUblDGmukJFMumbYdyPEHJHr6N04jMwOlNFOl2NJtOYpdEUophI
NXbQbqjn0NrkLwg9uZlVTHl6CFSDaI9yL8oezWhM5EidWj7pFCAUSsuGFIDeyZa28Cj3FT2c2FLS
7LaIADP2F5zwgddPGAM7Eu0skKX0Y55NftXZtS4IIzkwCnbTdSsrhdl9jgbuhGtAB1OjkYtmYqfY
QTCrxV4BBiXPl748t+aORumk3vuVJMcPNO/6+b1vGG1w4AkhCHbctIl1ANYdfwuSUU2vhawWKC/l
KuOWrkgyZLPe+1EkBcdYSUzgTdWkSYVLIy8KL+ImapZO+hCr72MSKfkqyLhNbaMpsJzHSSvFpE69
2R0QANPCS2lqwtGb5dkcb7NRTUAg6jx2qRmW9Gu05YZ2+chNZqtCN72X29r6zShL4/0Y1XTVSsvs
RZviB224Rg8n2W66qDN2nRKVoxNqY1I7xSB07SFoGmYdS4YpDI4gVZXO/GML7uoCA5/sMJCVyB0H
w1efcjhIoaclqVqTJEWmcTnUrMoWDOTinKXAPh7JSiLRA7hU9k6UGdE3MLSdwK5IIYXDgv6yI3bW
DJeCZABJejkh4E5USalRBGVeuXpRqLRXdQYJo/0bdrYwqz4th7mmxTQYSv9ukrUQ5sU8ztFV10WK
xhtTEYc9+VHFBEo/U78OWc3zQ62FjGGORZzQQxlCy4NQOv+mtGNC17HuqRtqmgCRoShltaAboAS+
EUPQoXIwkIIMreJ7eSho8i6kWmt6pi+Z0S2vcmvaSRntxF1iGiHMbB6HYn8LopLetdGHzE4rcJPg
qWC2mXUNX1fUj71fZsIF+zYb+zaBUfIkhwxCHXY1L11hHwA4Bm2QhF1uz71iCbPddQZCyG4Hv6DQ
91YYhNbIh+Q9ddmksenrR20Qc02+iWspWgTMJusTrTqqb3YWEgUpideL1DdJaOKS/VfiMeZUTg41
FXNGRDBJaNErQ1rR7DKskahg5WWArPDsjwEHj5LrNZObB+19oiaifoEum9lDe4tHq3OayM+iC6QO
U5WqT9im5Gyx1tNRLplFwQGo6dFU+RyFhyGNZMW21KoSW8aiRiNKWlITp5OXVlo9qF6cGpF+EUxi
YkY7ei5T4ehaakg14HU/bR9KLZqNT0OTjCXM41aj2QGYPlFANSiZmGqoJ/A8SxxGWZvCwfD7gQeP
opSJ8A3yXK8YfOSJLwWIt2FoxmyiqvxGzwntH7uxFnw3byi2eEASCvNK0XIqCsAOYj/7Fs10xDMq
8UHRfRa7inYXoW0oGCw0AvJyhwqqjMOgAchINjruWvStitHTKncW6paf/VqnSdXpNAD2xsQ8mYtc
yhPrDinJ2vqg1hzML7lliP6Hti4t/aNIVOPZHJlD6UTAPsOc5ntplL9Fo17IB5kBXvVbLan7/Btl
gsZHgTElf38k/iVguXmIAmNhRkBqwQnnORyMPCfFKruQMklvb+jx+/NjZqhWf89bqBlUV0cQX/0U
WoWi3xR9pYd5fWnleW+FThqWAw8RgrygCDdkfUV0TVfE6DyB0UNIQ6e12lHjGkrRVya36ptceDpJ
LP64v0/v6xUECZCjuSQLKKOpks6IwBWQSo+bIRBU+VZjapn+LZTUxjhYAWD2n8PDYocpeSDCFv1O
tKDXmL1WncZBi4MbgG2AT0Iq9L+9vpA1EfGFhSU3PYFtWmmoj0YU3MSyHZhOdVPNtv61eWN+0B2G
6EID7Pfxb/qnurH91GNbd9uKIOsE/fvvoIG4X6ZGgepaQ0fHLjDjTCtugm/+HpXMiprNbn7XfxKP
vUtmfpHfh5fmZ8WNECMZrI3ke00RhH4o0bMGoCQj3vcy85rzNLaiML+OI1u/UJyYESTtpe50TvIF
Dj5UmC0V4jX1Zm1xreySgh8RDCG7VvftsWHgqOWWbvCke+U+fJNsAEvX9HeMAZVDOpNCGVp4ZKzP
N7iQi04ws+6aVvJkTxeUCXbhLn5kNJCDcs7gSC7lictw/7pfrXCg360icwsTBgQdk2pXViOr7MVS
Lq5zoCXR9FRoCMW3N0W4oTqxwun9bkaWwMaiJgMFbPnzE++NfatX67K4VqyPDXFWaWqnjrfA4mf2
iyIHx5zHALqV8jo3b1slFpO4vM6v6mP8PkKJM1lEEnbRe9puG+64jiwL0HQ5Ahx8+ncQDZ+vCJh2
ZXS+cSyB71Sg0OlMbWAb11vz3YKFgu6i/w98ds0cscxwmkz9GIr1XZJI110WOXMdXwx+dnzdCc6t
xURzASgoYjxMen6+lqbhDTMnxlEu6FEPljGDjNrSCFjzyoxlOUgB88JHqlW2XgSPPBMlRJuOCAN/
6FSUeDvqOHZJOWOIRF4C+a1hZFcZj/epGm/SMfw5hPjv9hm2jlQkrD3uheeLnOXeFHNyHkZ+pndK
0ySPWV/AEdU0rrzXv+cLR/y+VgNOFoh3NODXglfjoI4UWvUjaofO7Ei2QmHA6XfFUT8kpr2lVC0v
vnaCTTWQ+v4O5udoUTYBEPt8acDP0kqNTC8fSF+QQRzSELEaNcl061IIlDS55FSWvIFo00xq7GSW
WefSzgiS2rrP825WRgcoHhO+Nb8XlJtOjM3WazSGOV6hINp030SZ95tME/QwFWk0GLYoC+J06KtK
OVRqM6KJ1mS1Ft8kaqwLNO2nmXqMLUTS0D2AFQAUUfHs3iLhvrgTVCaNoB5FROGmR7thdUasHPFu
q5W9+n15pDht959aW9v3O2uPAoz3FyP+/+taDNWKE/ddaj3PqjE3Rd3/9//+7/8TxR9PSzLf/9Xv
RRlF+hUSDlcv6pbAV6CW/VmUUX+Fk7MwbomDfGmEp/4qyhj8o2UuM4WXBaC9gPH/KMloxq/LT4J8
gBD2ok+o/0xFZqUKYQCFIR/RZJGCERnCi6uF5qo1UXnWPfm3YQdRzJsZ85QIDIAW9i1Dy6yNOaSr
QPbS4BK3T+4yqxtDyxcwWE1ueRwYcJ0fytqbPMWdDl22FUsWF/5xuL+bI4JANVkyS5hBKxdvBiGc
QFzrnngRHSK3p+L/YbhLrnp33E8H/SbfkqU690WfWVyui5MFtlWi8LaddG/a9Y5KFhK44GJdHmhe
7jJie3/ibmdy9Oe5wcsFrnKDISNchQ3mRFDJyg1VhEHdkI3cMrHaMrDDnSJPmAhjuxsMz4LFpcpb
W/U8DP+xEI6HIRL3ERVa7dRoKpWshrXuqTQrNSk+8N7+EFNfoeQm+z+Vf7w0ttokyuClwSgTHVIF
/Ymr8icHcb00sNoWPZgrPhEG5kcEVpjglO0B0yvXi5+X++owPfwNN0AWABlddQFyLF/3xOsYsMBY
2rnhWI2yo35c5CLbZCPReZ5SLWtCOn3hlKKLZL6kFSuFNXJjj0wVS8N9nkcHSfhE7Q9+hbnh1GcO
EaYQKWUAhyQBHyMyni5HrbrGGoCdel3U3gHKvcgNJGfb4EHyJ9RxZE9W08eyFPcgRj4zswqoEzDc
KAk3lvzS9Z/9HmtBtEoV4XrVLLkM9haM9/qobI1p3DKxSj9EuWHWjsFS0wTI1fyFCq9nxN9ed4+V
kMofe/fjgxqrJBUIAeBVVF49y7eEfZdPgEDSQ6Yysbg2vxVaS8VaeAQU9miZ1Xua0S46W6C1E9+L
NPHjRPOKk6j/FpXdPpy2ssvnKfTL32519lNebpSo+cw5+jjjdKv3Gw513sCyfnwY7u3qI89BGhYW
VBIv07wuONRbOhPnN/HHz199XoPzYvlSY3hK+BAWB3V4J0Q/JeP1+zcCVK8vo8w4E+uRYIOCGA6E
DsOrs3KnErf0cty4LZ936H43AXnW5D279OmMddDqcg2sQ2F4Y66230BYlZeVWheXgIg0A7xEnhwV
iwldDNsOkp+OyFS6TmyvLpl8QBOnKUrDE8xPCVwLbeMBs3pVvFzcKkJ2sSklfosLQP34zd9nbuwk
O1Gy6T46kfdzD9yX1tYFp0lv1EnjU6aY69wm2SiZnXM4Mjck8BYi6otmKiPWMxpUubHcyVFzS8dK
qzdMnA3CzJ5j3CkpqEb69DwI961cBtHEF0OIyIU5tat2/cH4Xi6j+XHcIiFv2VsH29QoJX+s6sVe
T40u3HWVHTqoz9zo3giAYbdVojp3oZ0s0FhFhXEy8yzplqgwjLuwyfexYHpTah5bigUbAXiJAM8T
Ufz7x8dcB2BDKjOkcXEIQd6pF4v3mY70m3zLfBfeWn/L/U6srQLqlCWFFMRYi5Orer7WendjOc8J
nX/494mBJeCe5BtJDv8D9hD+TbWo2ZFZH5R9dlfvt57n588t5TWFlPB7L/q5JXBSAYA0X/eY33iE
H7GvBFvukP7y7cIDolNsLe38Tv0wuDq6yWAlQkSJ3WMCEGFiPrR27RbHYPfvzP45dzEt9Ns/V7c6
Y2pb0V7zWZ3VuvN8nDfHO5w1ABceER0QdqgzP/98RSc24wAyzaN3iQZe6TV7oPo7+ii1/W9KkW6Z
XIXyStORvWswKe+nXfkEsMeBAPmhtY09ChSfrO1S8+LOLw4X9VeAz9Qvee89XyT1sLgtyoBFfq6P
mRt65pfgunFM27fVy+HdVqQ6v8Af5la3/SQhtt0v5mBuBeUV1KnXT9fZ4H6ynPXp1YPCqlQ80FLd
NLoVIZsYW+/wrTUsf356gJVOhJqCjcqFeOAmrgnXl07kvnHUCM8o97lq+x9fX9g5oxozPhe5ZtSD
1lXMeOTeChfP0JsHQ3hfVD+lYfB7VDr9+SvPM0uFFnnNz89oqYcSUHAsbRXKz+3OqZFVImHVkRCO
UkQkD6UrPY0UG84fRG1ja4/OGkKMhmHYZEYvynOhKcdULxLuwxh2db/n7+w6YaO3cPbWRcrkLysr
R1ABw8QqfUWvBqiyW6aP+U56qd1b94wdcwNvq2BxNqCfGlxFJL2tWhHkLofVEXcoMnvCgwjf4jE7
Vt508OWNxG8J1+vYcGpu5ROVCK0WZKDhNSqI8Yshu07zN5NEOFfKHbTVjRxa2tq1lXuocL9TmOfY
c7MbdWe9E2508NY7MoyDdJ04wp3E1Fn39YO1ZXR1ZxWdrOZFyTdtFPVu0iKgBsO9PG1N0jlrhn7K
0u8CaLauMsRNCOya1g1Jug2lrTfdqt7yx3PXr7Y8c2hnMGh23YaiHFpk4cjxGqifLeV/6R0DK3cT
1TPx3VaetCqB/xExflhbNymB7sJyF7HWe5IH9mZv68fysnR7V3LFw6xseMe5D6gjBUfGbioIdK2c
A0JYPlc65pTi2vzY11fDl9cd4VyEPTWwcoQJqFzQLevJozdRuRvzb/+zn7/KV0SzEstG4ef7pito
l02yUWs8uyEnC9BXiq/toBud/H0Blq3fJzfDW5VZQ6GHXDAtNpJlwdlSMT8bkU5trtKHAgJ1MS0R
Xb6XLxByOGgP0n3niE7m+A9bj46zLqCIqOaLgDFfaCBVtRQ0hoyxuAcFG7vi4El+tZFBnP+MJ1ZW
UT0Q5VkAnWV45jXcrrtF9h5xAMd/RPJgF7uBszk59FwOxrjrv9a1rPskofD1ViqGAYv5FbQFd5ma
WX3ud737vbBvixuQjrP31qm9VVxPakOc4yVOLNfI7KRkmZarOxCvveXaErYSpq31rY5uqudWa0IR
8gBhurlT7YXdgmhomI1e76FFfnr9oJ1plNAAoi2DEjDvRrLB59+zGbXIjDKSzPgoeaU3HoLjMjxg
eYRsueTZoPHD1PrhDaov01uYTV7UQ0rv54sANfqN5ZwL6yfLWb+1pwoC8TySmkXf4uNSfin20a5O
HW2/FMTnrdnr5z8fMl3GAjhGemj1+XwJZgATvXWuYcXLndgbwVLtpF3lWUdABxure/EFAUmRzoI/
Yb9eykHF3awVlZKoXFo4/1IqubYeLK6t9uPybhwO3VYW+nKBz02uBRGTIC0VJgypXnqEM7YDDGhH
3JLL19xM2V74/srWKkDyBA9jkzTRS6jMAK1d2hmwPnZNz0thAQ9t3ZMb31NZvOkkmGSZ1hnmjEFN
edsEH2XJ3diwF+64WtGy4hMDYRNAjZb5eq0D2d5udrHTXiIKsU/d8KLayGmWUPQsBV0ZWwVjsxmh
7GQYs6rDODt+oTFda5GLtl9f1YurZWVnFYJBWSLFqWMnki4yVI4kBohuePo5E2D1KDmSmlEoXkXB
pG5yiESBurywEuVh/lqGG3XuF/k6i1CNZaoPYQ+Z4ZWFMsy1OIsNxaPDM9fvcvGmky4bY9jp2Xu5
fPfzXwzhUnLNRYzghbpiVloLYFdDcKd5SCNHF79l1sZVfO6LnZpYbT4oc3+R3iIIicZ+ThUn0VMP
SNff2Ht90Yjko4FGWqNYLMXXO0lAIoSWldtTR5JpJ1XiVig458qnZlYHM1FRECoFk9Wg250O3Q2M
/vdBWzlqt/WYf3nD4wmntlZnNA96bqZ+UT1hALpG4UrYDR8qZ95JLoS1g3T8eV84NbfaKLVjOUKD
OUsMPqgxPYG5v0YDbcMfzn9B+poiY9so3K/8W1FTMYWnxbTrijpLqCA1h0JBeVVE0oZLvMxrv3/A
H6ZWj4G0FZE0KzhK6dXSgkYL2J08NKj+XhKxMra6cM22G+NmObeTZdoNatBltDXsdOPTyau3gRyo
cZalfDq4aUF8o9RXfYek7ZfX/eD/4Xd/fTZ5dduFidloNVqylMYkT3IiFyow0wLnHVHP813r8Lq9
cwFimeAK6oExLy+0EdEBiPWIofBeGb8JqjfgXO0xjDbi9nlfOLGyfNuTC8/ww2KeQsIQ5PPFGUKn
hKCyny8a2Za486QP/7NVrdzc11DogH2keIr+yQxie2w+zd2GjfM7pSP7y4satde1CmctJnVnASbh
rnCWwm+xT/bysfOiO54du8wzNkLEEgLWFzn33p/21jlXCyktNhNZ8WgauUpo7bMs+dkS5nKMTkys
nC/O5GAGK6Z4Q3GTtzdtfGyljXTk5eNwZWMVxLVIAa5Iu8XrLtKj/m1JfoQdbEVcXHIX4N/fCa1s
DxMySI7pQaycIdNgJfexqHjJdCs0N4WJNtDG1pw7RacmVrEuKjo/8JnN5AWageSluq8FMu8m2L/u
1mfT7lM71vNzNKqNpUYFS4kbB40J6CjXM2JDWeOW1SfIrYU47wKF0e6t+7rlc3nRieF1YaRL0aMQ
UwxTOw/inTQ9dP2lWl33w3EoH1+3dfZjqvBBF3AsElwrJ4S/hexoysdkHrHZftA1Nyg2/Hz5Tuuj
BMb3LxMrHxSVLi4hyLMc4bEyITNWsTdbAUIuXwrLuA9LeddPxui8vrBzNwjJHrV0dGhfjlIMqklT
wOfhiMVlihIkcsf5bOdx8D+zs35RT4U+5uLUcVNZbpwza2o+GPG+j8QNO+cC0sl61q9qQZhHq0kH
9E+AaoiXZbDhCGevDeCfFjfTAnB/wauYuxzxvEahOzC4yHa6xkOwtIi4CbvLYiMwnXW7E2OrM9w0
yIabPcZamaFAnV1obqFvzWc8awQBG3SIFRxh3RCtp8wHE9uSpyB/E/XXgXwl/3y3nwjLmIO/jKxu
W0tt0LwNFyMXvUPNgxSCoR/Kfslc9Yet8HrGqxdCPQCD71rO6/anLI3qMEu57kXzdVNcpXFjz79N
qCy9fnjO3RvP7KzObFRrbTkEJUDQbhcG+wUuHHq6U6kusjXKRW1nlAK2aitnAsUzo6tXgGxVcQY/
FIXSprIhvU4iKkbiYYhuqkk+hBkzEzcXuixkFZye2VyO3UmyJOeDEgUQEeknt87SEotQbrZhhb8P
dtsQh63tWzz2xFoiTu3QNnxWURx3CE/bhvTBbO1B3gD0nPH8Z6taOWWDNhLiyqwqHh9NeAzqg59v
3MLnrkdsGJQH4Au+JPZks1h1ghoB2BmZHBY41tCjIpZfBoobj0wATL+pRJLxStXuX3fOJYV4uWU/
DK9iR1CiIFVYGO4R0/GTy7D9pieyi/Brog3e67bOfkiqE+ApmE/Ec/v5hqmBwnBQIWTDtPeyD3M5
Qg+13qiDnDNCjw3oIOM00GdY3cGjUiOTCTjUM1HQri+ZVG50Tz+/jqUTb6LTib7DixppP44xXBPZ
G2tyvri/nfrUHfWfo6/RY/tOPERZEiqPhszEKvsL6fcOsTzJAMfDKyHIrYPWmkgKhLm+8co5Fyvo
TSrL8JEzhFU5YkS4lo+yVzRXfnAQurdx9E5FaVw8hMNTov2Nu4QGjqlDvYKo9OLpZlA37xENQRXG
uFTam8w4DP1WofdcdIAhopqMowGDt87FgnhG2DKolofU0Y+Pg68gvXNrMmz3dWc4k0oAj5UhQHEv
wshd7VIrj1mN6DiphDKiTGwdfH2rZXMmrC4CNdCr6Wcw2WAVyttA1tVMFWRPkuzl8lh6UnEN12R0
CycHFf/6is4lL6oI8pZqJczXF6Q1MWlMMUZY0BsuzH1yCCiRa9cZSK7YTfdb4z7PBKBnxlaX4zRw
PxmZIXta/tQkB6uqURs/SuaNWLqvr2vL0uozjmElZ5mBFpEWo/dFIckCwUpWlt5rxtvXTb1EM2h0
q08+4eomjIy8Cjso4iQy+kX1Fuz/XrnRXEh/ncMokt0EnOtvpDPPbK7CawSnLgeAIHsoayrGrVhB
nEjeWf1Pt71Wa1vdhyKiXOM8smONMd5Wg+5Ow9b0njNBnKUg7WyB3CYorQ5VgDZ6K8yK7M3toSne
KLOrbDUKz8QH7iFGscFDNhaRntVlhC5kCbhf9sR53CXSYQ49q0vcVvv5+4jHIKHVZJQU1aqVnUQu
tFhDgsxL/DuzuFKDByXeyP/PJZg00UxWASkOraKVjXRGukWte9kLr/KCEJF7sdPbuu8tnTvZQcAw
trcAUGfinkquwtKgtcKqW92zFdr/BqL/smdkNbKM6Lh3nbdxis4FvlMbq9iAkC4S1Tk2OjAt4H9B
UqNsfJw8iW5dsxH2zvmcxjA2qlTMjXoBhqxGP54Fs5I9NNOZTeD05Z2oBxsx6JwR3BqEzoK5fDHo
C7GzGu1xWk1VflerDCKobH3caLmf25kTG+tqm1L0WjH4NAFL2fGtL3r39fVtOfPzue++i1GRzMGD
fX5yyriQajlNFU8cw3KXTqN5E6AA8+l1K2e+1KmV9Qhj0GBzNEfcq3n5pCoMVfWvK+vD37CxlGpg
iOtgfZff4eQFEapaiNpbonh+uq+Z/Hkd/zy8A9W2hRmiLXMsTSCJz02M/hgXXUnpE4k0tz7CAnI+
y4/oZToop7tbuKwzW7Nw6dkV2AfMf14FAhNNLrGqVAlR58426k/J1oDR7+Fq9V5gAhlZm7kMcNLX
rP2yVyqJiRaSl7yd3HDXXFs0NO9Npw3tpeQvuAzmW0iwDEbXdoxU8XflPereAGd2r+/dmfjN5QBx
7/vwOgBBzz9skKadWOqj5FVhliiIjA3jNyGVrUPdpOOTOpnZxrE6F2UtBkwzuIxoDpN45S29ohlZ
W+WSF1/NXntUDuYd2AF0QWyCrF1fW4548/oaz23nqcXVTduh8WrwnpZoqY2PvcEgVH8Td7m4xIsN
PVnV6qqt9QxhRxMbrcOmHlIETpB92kVHYQ8+51p9eH1JZ461BW0aLRfkGF5WEhNjEtBwKyRvUJGS
JdmL8g/R9OV1I+cyWLJXpB8YywdacN3g8Hs/hSNZQNF3RsjEuYOXGkBJAcLt/YethPnsmn5YWwfc
zg8TNY2R1YdU5Id3imrL1sYVf86EwowHg14XRYJ1tjKO7YygaSx7QnYbmU5cf4LZ8/pH2zKxOONJ
MEx4T8O4iLhspfxQaJrtl+NeGbfqUmfNoC7Ia5M88sUsZMVPpLr0J8lDUQwxPPTC7Vh4+/pSzp0b
HmR/2lhvCGMu6nG0sKFPt/EiYj7+HQMGqh48kiRqDavgU9WJpOYdwadIL8bOA4v4+gLOxhrkXf40
sC6El4FFDK6X6OYuaN4cHGJyHe1HWk3BTr1ECnUj+1nqPOswoJD9MFiVwTw8Mp/v/hwiFif54B96
PRUfC1QdH8dUlD9nZS4/Ramk3BizOt35CK03G463ZXr58xPHm9F9jLOR3ZJp3WlHM3tQxttaZwDJ
YRo3ws+yMa8tc7VxUTq0sT6JLPM7K6oHHbgINmwhl1a6St9rN7BqQLQtTcnfFUVP18RRDUq15SIO
j+pFuKtvoXs782WCYs9uMTgcyZwQ19n4lMuFsF7eidm12wyl1mv9jNlcfhjNvdBcavKHOmk3zJyN
r6d2Vsk/PUNE65mf5QmXnRscGvrH+WHwEOlzQnfrpj/nH6fG5Of+EYdG18iCxsiR7GtA3hTrO0P+
IGeX44S+4EagPecgp8ZWGRR5dT8PASuLj0sBe6HnLRfhT7PXGUl2amYVbNu+L7uhZk2txZgDvzym
ZboTmTb3ehw5FwhVCX1aNL4MZL+XYHxytBKUuRXOteQ1aXpAAfHS2pYdOpdAnNpYfPKZDa2UkUNk
NM5FfhTs3JEO8jG7knbKvweYPufjiPFCcwDga72YVDuIaqP3WkZwfxNf+dfT4FB7g7sWMZHHBRsk
3CNf62yjfc9dXKSZVOd1MpgXj4Uqr6pBUMh8pwZuqNPnd8wne327zgEzyEuQrwGTQRhe71fEFYw8
UiuCh80juz2Clna1xk6O4SFzJpsMcyMenl3UicHV5jFIKPQnBYM6WgXXwedi+DtZ8+mSVhcLCkqI
pcZYAFpw1GG8pshShXb+DlI8hTCUqTTkPLeAsGcj1KnZ1aVixpFRqkqDqGvt5kfVjVz9w8SssPej
u+C4thAuZ53SWnJaeVGGWj+89FhcJvb0ojdVb/8vaVe2HLmtLL+IEdyXV+7dakkzkmZ9YWg27vvO
r78JycduonEblvxwfBwx4a4BWCgUqrIyMUjiFMKHvj4kGHJ7h4eg1QtSapSa4Q7UBQYOWRXFHqK/
FKR3aUjg9FWYn2ZMXYDH1+GlBawAgmwTJEA6qVnQfexITwRjUAfguZbaBfNoWPa1e31JPBPUlyq1
duhKeZR8S/Bz7Ys5v70ARzrwfy+B2jFhMjKgGvD7ZvejRTE0HkPuWCjr8+OxgTYyOKYwnULdhzHE
uvQ0wjb12eCaC45TrPwCh7mt10rNcwGmMUzrQkud1HsvUEGbEjWqgSdUcgAG+ythebPuhM/rz9nt
/sKVG79Kzr3I+kp4fKCdgmcuSrLUvbitHYqPM26SRvHK/NQn/tu94Pz3if2zWwTaPO3USMg/Z/Fe
bT+CWPn677MC3fnvUzehsVhitJC/v2CELRTh5QjUN9y8iCAp6fwLwxN4e+B1g42ifE3OhaTXRKTt
OpSn7TWZIRYw/Bj0zmkbMxSm2k4sNCQVyDEbS/COFaqo+6BFhHevSQXaPpZSQYpmvEnU9dhCNQ6M
YR8L6Fq+xwwqWeh74olF15qbZVpnaErg/aZD+OyXbN3nRetct0H+qhfbiCopMpaXVxz1sbZRg67c
GCMkrHdScb9kXxWtdFBKg7bb1+ummH5xZooctjO/65a4a2cLphpAwrRDXN1L+efrJphH58wE9WEy
NY86sU/hFNBolcOo4WUNMmO70CZWUJIDIyEgr/s15NCKKaTeEpGzImXADE0dNCFYLQ8gUws7geMA
zCTl3Bx1VEVpqMcVSpB+/qf9Q/qRkGVywOCfHyBnBqAOr4bK+kSgU1Z0hGnMddHBVRSiKYdEDz7R
BmLo79uw2dL4dowHUsl/bJAtPnODMoH4aqERG+1X6Untv1m88grrFXNugfpISjbKU5rg4o4L4feQ
30vC+hmKPNCRwqPenMJVMjkhlZEDKaKIMwSqdQXXN41TEBSjiw0TbaHZkXwVRJWxl95CfwzDOtEd
7ysxShY7a/RIMMrOmz4aL9Zmr7Xvcw/iUIOt2tDg8/9Ed7yRiku3QBkWkBkVuh2EA5sKEu229YUK
BS4f+gF2vDxt/cOif7l+dJmLwldD7x0bCBAGFdA78AUZkQTx3skHkqB35wAiFN9NjMTVBygmdrHT
/+ChI+RLV8E8KEadQexkovxLO7yAGF+C3WTz+1rVJuC10FaEmHjRRnZnxMWvMl9T6cFKFwwTd1Hd
PUMVKkIzIYmq3GuVAUrIAOLHgTCpouxpHbTv8n4cnoiO4gdLhrq2ra16/RCbzfAbcKTuj4D+HuaG
wTMPmdyqUWNHG9cFel4QtAXr9rJAgLHtUhNKR1Az5zXFSIzdh/v9eqnDtzVpXcQFxBQ7CYKJkAxS
NiHoweea8cDADJyVAmZQBBIdE1KIJVQsHjRoug5gn8ZrJA6NmxIEA9DkdceDGGqH677DWBVpJmKo
CIgNoiCzDym5YdV6kqiiP3ZrbK93DaQ7/L6aNX/WzIETvxhBGfCQM2vUHlpGMucmMOTAbKCQBvYd
tbGFzzr4fsDUGEqK3fGiCwlY1FeDRVCPYXSZ1CmpoyFFkD9fIDfqd351kFwlhOCrOx1XX/W7wHJ5
4x6XtygWqAGfBBAM5rQuOVCqpM8aLNDa1NHLhBKP4ik1vOsfjWeFfNSzewBg0AKCj1B2VqxPq1XY
vfHxvxmgHLDJZRPqEJvom9n0KBTi5IuZwCsfM0KjJBkgyweAB50qOiEoVDCTqAuMJFAQNZ8gnmz3
kLG+vhKWERkUziagBxpajdRKklSdyroTNhhZT7Wo3jfl5nTrzPkirFtMgv4RMhsF1VRgoPafJF1y
yCI36gbP3nwCpFGfChzZ13F83qXCCvg7a1RyEzVRBrYJbfOV2G2A4sfIz4J6lpXbkETJj5pDsLo8
q6ytxOihRe4zyEkRquNzr5tHlH3iVt58Scm+SosEpmsoiwClwMkUWSFJsVDlR6aD5FqjFpcu2waN
1mLzwQ1rFqUNlFW12OUQ8VJEEm3o2AD3g2oCyJuRfVC+sURpguY9wiyZIgdpmy9DVPZmgaBA5VVB
krnXXZF1as/NUSUEaFuZ2pzDnCjlfpwYEMNu3uHt5yaoT6S3EQjHdWQba+zMy9fc8iHwcX0VjGsf
8fTvTaMRD2k8o7VfYRWV8F3djpGAtnLxVak+d7GvSC3nG7F8ASSxmohuIqRRReoTparW62UGgfpV
TCFfZ0JKMf/SzCPELQ3O3jFNgYMTiBfCykAPBlZFDFnUBnp1W/c1koMS4pd1ZhfNp+v7xzy7GJT6
2w51B8qgju+UqoKde2i5u9DzeqVl0jwx9ggrU/OJB7hgfbNzk1RwyiFhJms5lramv8ZuhmAWHKPe
ALxTH+NFg2BuwdlMVqw4t0idYWOzIJwQYZFqmzpa+dWEdHRqPXG2knWANSKboSLAg5+VWlcCDqRN
RgMQDfQoSG/awHS3QH98ZSWBgNF1c8w1QW2CDPABGEVjOaBBNvTg8Rd9QXnoYyi0/lw1DkEOcWc6
IqE29z8TF4drHc0hK3LRL4rlWVoGFwA2XxHQ5anNsC9aTvLHzMfO7VHZX7ZCa9ZssSQi4wKWuA/y
t+xLcVMfOjJFfJvxCAvZW4jGI0gGwNlOH+fC0MZUH/HBJlNHbqGHiY7hb4Pn78zbGF8JVW6i23GR
WqSlZgCAjn0kIBhyGzc38asQD8hxePRcTGt42kE5QwXSEKPF+4sRWq/qOKwdare3Wgf6E5JkTo5Q
3aAN6KQ+D5vAClSIHipSJtyS+OfenIlXSCeqpApgbKjhW+YQDtmQxpBOT5RQxLDQt+uOz3yPAN+K
yrGko1VME3ZYa2YBH1YQ9I2OF4lkZ253owXjQQ65jKDM1Z3Zolan15EJGRw0sAjShzCsQTWWMJKk
YLXMVcjRObJd388hb1eZZ+F8kVTIapIRIq4jDAshZCYXV3eAtfUGrx08zAWBmYr3gmbeBOcWyWk5
S+M1YyutaH2xCPhE4smeFE62AZtdBZul+y9sEl+kI8y5TbL9ZzYLkDj1ioxPOfnpA9nXagT+Nv1Q
eXNY8srljONOBtfwmEWhWcQo496YUo9Jj7Fd3DuY2f3QCUn2DSl/aUMwbnA5Psq4C2RydZNBe1L0
pWyZUNyzthpNDSEHaKL0Ygz1A/YGicbFex+IUdnZo91FGZSh0WY8kVqgXnrtNpMNTjeDZGvUt9qZ
oPyjl1ryaseSZDQlSZdfCgg0jNcVZMUvGaTjwJeLUHDFdbr/TKuVZoUCylA/LbIcsvclBrvUzi5W
FDeSX6YEeEHfPqRSbpfK5seK5XR5yunAku26WCvUj/DlNFAQ0p9P1aByJBYGelKj+QVag4UnrqXm
XHcSxvWKxAvcfBiFATeHRW0oJp81ISnQbi36o6pjBu+xgIrY4izZj+uGWI4PkBKanypqAehc73fU
SOouakSkrXGKqLVAzNMErxK3DsCKWeCU0AGZkHEP4Fzv7TQgSOgSucQT+jC+8LxGbhcKXnwgfhLf
88bwWRfBzh45hGfRoyxLWVBU2MtOIoDuPS6C9FbBRVD6vIuAtYWYTidDwRKegXS2NcXjNJgjYkfR
mI6Gj2R0KQQ9Cv/6l7r0O9BmaISKEpNylyJv7SCnSY7E3y/rOxl6efrD9d+/XIYGkD4Supd2OAY5
9jtmjCPhBJxRF7AKV1I3r5xrd94qzpuZtQzM34GEgYC5LhIrIZmqQdGHDe+90QObWWpnw/j4jqWc
2aDer6UsD7GVjxu0Wk8aKHG3m+ntY2qo0gBASmr04mVJqIbSbzLHHWrKUHsVk9idxIITaBjRjgQY
BE4kUAxkDipaQ1UsyHnr5EW7Jfa6G/nRuiXsYFXAwzZdhhxMoaPrpRLOU3gZdS1FsqaVcUWsraH5
XDR1mE7BrKbOxpvmYnjazhJ1IY3SOGddAoHgJu6dDsQVZh+m65uVHAC7xJAnxmNFwBUu6mn9liPd
LVD1n607M/meTJwXEMORd79POVnezk2r96iy68PDlB311rvuxIwQtl8AddlJlVwsKSnjg0jLFb3C
RVPrvkUA46NVOWuhX3M6wFg5wGGA4WenbLk3eK8p3u9TsaUv4s6MITXu59tBqo+FyLkuGdcLai8A
ABKZRbykaF1AlErNciJ3vnq7/XzlFUIPNQRBP+mWgYaTE4xZh+XcHnW9FGq8lGKJCmOF+Yx4Su4E
DNy2Yh7MrRkWBo9VjTH/CMkjNLAwSwW6Lt2kfMGS5sYcLH3D/COIHdu7Mag/lRAVnV3NWW5b9QT+
Q1/mjEuwdpXEAiBjMPRLdDL3V0ITN5mJZsvmR59WB/oKwfDFPJVf/yIlzrj00Yx3hkYU5Ux0QVBH
u6hNV0KBUebVXNEKH8FfKUN4wwcfIrouOXp14HVIXeOJc8wuMSawiUoG5J0k4DrprR1Voa4zFTZf
EaplIAUEFN5xs1eGz2BZACNi4oVUJandnMwtVSpRx7SdnttRfKt330t04Jf2zhoP1xfFiLAyiAsl
Mq+hgHqUchdpGnodWsMrsJWGE4GlQpmdeuUk/S8d6H0mDNTtP1ZMsrNnOVZX5JAgaGCliG5j3XST
YrLj+JhVvxYIV6+Ds5iPRcO5FRlLA/ZMtESMTQGbQwOnyjlqrMrsV98QW6cXrd963thQ3uK5BSNk
7eyQPz9bXBXPi1L3sJPjfXFKZJuw7RI2YUl3tY9EQiLlZpKsA6fA7zGXArA3akJUNj50DTpNg7xC
eoY0nUEBTTjHhdv2FDuEcpoHBWcduJ1B6hIDADfeUClaMekqB00C9jLw87mpAx6p7Jmw60B6Mbzu
m2ybJnwTgmIoQtFRxUL3fVM1aFb0YIDTncwXNTSNbbAKu2L4ectsHuiSva1nFqlSQi1mAygoG1jE
ONbzhoJJ5g8hJMUURwtIe5X3JGBaBKjaQtAmsqb0hzTqVs03Y1z/IuKF2Ry00J1X3BGxk3rjf8nL
cgkAclAQAGUpZkkv2C2GQY+yuHzZ1Rkij14bGJ4EYC52tQnMzb7+EVmn8Nwa5TeZITfFnMDauKnu
DFmpaH3ctJwTYXhWqDAGpb9uA6sAOPez+7S6b3JbXn5cXwjjmAPtgn0jOTZiGWUCj7qiywtz8VtR
CJrUPMZyzUlOiHdRYfLcBE0X2YuTurQLTKz1dCOZnbvWpa9JzZOQxZw3HOvJsLNFJVqGmKhCNsKW
cLP4r4Mkxc2AZg0p73KjB3kSXKwME1tQ6ga3Nbqg+xi5xVGxLLG+IAvS7ka9tsdGvxcS0dvG8a6T
lo+xXDldbTyhQIV4rfnKWt6vlcHJxFkXEcrMuBUIXBOfkvqIaM030lxHC4oL5LGvhMPN7PeHgTvT
zjrXeOnDU1CGItBd6pGkz20aoa6w+IbsmIEM+SzETAPrtkGfD6ye1diNe91DuTapmyibllaaZm1B
w964N4+kZt+6ABBB+wLzQXgMeNcNkrNLf1WMJKMnAXYUzINQPiSq5Qg+WHzVbAD5YzSQaWCjkZ9R
v19/d7q2HJvZ0p5MiOgcrltmnRTAtDBniFSekPLt/cmculJSe2nxhx68oL8aC1pA0cP8ZtE6WED5
DgABcOagBkHdspbWTiNGXha/Lu11PIy/upQTuJjf7NwEFR8HWTYjyOksfpTbZFxCE5HJqu56bz5u
3hAIgs2reLECGV4/ADEAskoOw37vsnw1O9FacAbMINECgOmufxtmaEF/CgBIPLEuhR8nCHNWVTUt
vhYjTRgD1Fof9EfznsAf0VDnuAIj9INmCOMfEF0Foz1NNzSuuSKlTYUgNqk35jA5bZ860vZ2HnEM
BZ2Zod5xStWUgjCXi49eg52alQN/ucmGiFP0YvrDuR0qbvTdFJljheWYt/UzafOlGPDLT+pPwrxR
ODHnVmPag76VCkwK5HEuhroKXWvUsu1wkqBKQTQTm8ouA9UFEMsrcnsOeSQ2jBhMCpMqBuOg0gjK
FOpQlR1mkyOiIJcdQOiKAUYJg37gI3N4vCKMtzAsoe9GuhroK9Kz22vZmypI68Ht9nVzVa/HEFQw
4ImoOPoN6aCk7hzKb79Y90apIKysU5UmKzHqR8F8i/GnGQicwSPZY1zZBlc4gnjePgrDIMq9KpjK
oIlB5N/P3x8geI1xCFXdl+57jISOkMtTfylBdUfUBnlUR4zDTaxBZJhcoJiKp/yzgOyGHq8iVK+D
NMw94Q7qhlIweQTsWH6JeACFy0C/N0ftZoQ41QEGB6bI9Esc21beOpH8px94drjroqJiZTSzHqcw
RLQ8N7eHCvoEWSXlWPtVoL69XoIeAO4uJPwWSYioB7G5dUD2zcurNcWH5vrHPChAaGFBXSQ5vqM+
s7dH3dRbjxeBMBFF9NNw6h9It9tyUgloarCrI+0veFM/zP08XyEVLwGdTos638BIiZ43FBX94Uv2
ZbBJRSg5Amn85jtnv0DKLce62dquwgIHd3LTEA9w8DCJ91ZQ+4Krcz4fyS7oE3e+Nsoph3JT9DjC
2gjEBLUuDGD3h+z4dnAi1gQYECCeKtog9PNXs9LeXKsRqJLnzroxnhUuscrlU3BvgXrubsjRGiGZ
z5z+WIXozYLbjgfKZjzm97aoMJXNvWma26D7yutcaPs7+6KtDsIxBihRsbj59R6XONs+KrPSTGFo
zWh6dQkicRMd8kDFCQMQwU94LwtWFCaMaeRG08AFRp3owqoVLU/Aiap/zz83L8363JE7rzyQYkU3
229fHRqJQGSDblNDhYvaTtwGsdkltU5aPmQUCIub7fV+hLoTyRPSH9ftMVwewGbAZPGWgV4HfZWW
St9I6QZSWzmIgjEgtc/230BlyDmljtbODnW0pHaNynzKkRycFssmskuIw3ZT2svRCppjE3BxVUyL
eKphUAfkY5fXp9BpuV5hI0dgjpFwObVjeOmBTNGTYXZupOLZo9xyxBgI7laQ2goh4XjcAI/BIISP
aWwgcmI+Iodxg+IF+s/6qKeSImyjuDRYX+cWB1LRir3mx/RD6G3xQC7uGix1Xe1zPfQyL0dZHhB1
A2SWJnqT1IXaYuZTi3XYrVTHlO/SwZmE4LpT8kxQ4UuORjVqMezhC6m96qcitpvqzUXk/SqoY7Zg
9q8oJJgAw5Ayfi6/KfKXty8CT1kUCfCABvUAdXNtZi5VvYSTpch4w4ao8/MVosmpoU8VaXiRsVGU
YOjnciV3STZ1he7HzwSAVvnx8acKAuwZ1WKiz/aOeg+pTf9t8CIagsZMmVoYFML1D8GA5U4TArpE
JiMbTMsvH65vImeBNCdiEhVKK/SwtyGBEk4dt0zLCO+7BZE/Pyvyl1KbxGJDFnRjPL6G9y5MQAyB
8v67iGD3+0c5BcbDsmGoYa44pGH5PbtvQmuxyfSF7CbHuQqvbx+JOVf8w6KibrOk6bgRc9lSOaoQ
psknSKVKrb8IXtpyTi3jyQk8GypiYDzC5AWKH/u97GSrrjCbi/Tp4zyclpMSpkGz2uJXdBdUH/x1
bs95VbMCBdgGMeNBAAsXjYSuGRdDyRJczuJx+GV2Rznh3cessI7qgyipOkSSLohTMZOjyXGFYxx/
hlgIjhgGwQ64t9AweSBvo9zgWWS55LlF6iIxorxS1QYWZ2cAoQcKLctNGpjjX6TvvNc0KwPA2jAK
hKobBjOpJ0Qq68WKQTBwiB9BDQnk3ugTskEePw/rJJ+boQ4aBGtaIx9SfKrKE6q7nlcuYv4+vICg
N/FupKtf8thnhdxiGU3maxsYtzlHielqZ79P3UnZVP71VYb2gPGecXq0eG8r5hLwDUTU8ND6oyte
0HJHK3XBEqpRsq1GsbP64Xo8YC7izAL1EQax6NdWhwWlDa0xUKwPEvfBTW5OKuaAxRLEduicAKJJ
5wdNHc2rlRiQSfO2r9VT9F0PwD8W6t/0Q3GjP4JEFZLon3Of94EkRrCTddAbEKofgv6mHLkRu6kQ
BhgWP5JZVDAY3RPuxal2pcC0CYWR4K6HHPXyVLTfvK8yOIzQ13/pItGU5bE8x+oAhj8/Ne/U52p5
GN/RA0CLxdAItSroUC4IGLOtnpemRQdlDZIn0tcRkM5G/uCBVzcQXG76TFyB/owo/4squHuh+kq/
Q6Yk7XO1xGztAj1qImgVBxgxIvTHZOCsqZzrO8iqK5B2w9/2qKiHQVS9sGbYa70Z8NACTWj9aX4d
fT3wOtCM3BnGLICv0fQDlTQ5J2e3fjHWrZSIi4a04qg/g1rOFWW37WSOWzAXBRwLKN8BQSMgtL0d
AS2OsQN78Mt1X/j5p+1hOKo23iCecGi4uHLGXUVgM3+bo657wdrMLZpgLjtofu5FH0bDU1Ga0eD7
s2gb7qT81xVSO7nkVpGnHUz23uL2d4UbHcwTKXcVngXuTo6XMOIXBtuBHSYlZoAuqSMOHQppyNYO
CzSDRQuG9KD3nMYNywSw+bJJasvoSFIPAyPSow2jo5ofS4EuHKwy6N8sXk/K40SDzADaiAiU7L1i
zqxmi+pSw2TRYYwUW/kNFiXOh2Eu48wGdV31+ggelqHSfExZOkZqTymwMrwSNc8IvVdiPmpzCyPW
5lrlnfGci5/eHhZ2e0WFhVbIG9nMsVf9cfSGQ+GDD/kvXkTor3Pci3Ved9aoDBbEWXpfKVhQYdnI
9tDcFZz1g4opPdnNfR7BB+O+R6Ud2F4UKNBrpbnplkXaIMbbwJtlV9dP0btc+ez3KR8o1XQcthyn
Ra5/dt/0+iNGdTifhxFxdkugPECSIC62FFiCGBDaygIyTOu3yamgfT4QyoInjj3GrbSzR7lDrSnl
PDSw96qWjHvJKYMJJSRS++OVg3nfh/IGGaqRRgtOSV8aDkb6xWq/c1bDMUC/ptc+7TOBhDPlcfSK
D70Num9H/DUcR+iaAUpweNf+YcwJuaWCwgSqYvvQkxhqoUdmovl1Z+tH1AtANAQRjT8QqnkXqBjP
CgnzHkCY6YTZfm8tlgSscI1Uv65v8v6Y8JgMWPEHWA9MhYIRFq0r6vfz2CwXeS0Q5OZQ6/9MlVdA
/4vzkVgud26EfMSzXEE1+2wyGhKt/dUDbsytRPsl7zqJYeFwJ3dZ9XRCrYexXTK/cAllMZahUvOM
JEIYz3TrQFRs+UA4VchoX/y4fZg/cpbIOsVnJjWqxq0tA1qCca6hqqM96kcyameeogTKKq/MIzzq
OwawHY4BYgZoeICRB/xu+z1dgUYdy7EmWQMBAMZeNSC1bE+kZTVwS+rM5Z1ZI1/47AsWWtEZdUeu
qVDVbBDioZOaO0npkfWJGAs1OMVFViVktz7KMQEFH7VsJbfvYiv3zWEOtnC7i0/6o+gjGXsPbHS/
oZSTpqAcEiIZBkFM9VVG9iw4kf+/rkHs5l/e7jGEUhVciWj4k17MfkvFdOzntVxVX1d9wgxAZHxz
p/9W/Fm88tu/WCDjFO4MUoG/UiEZN2Yw2HtEJSE/Al7w8VWAO3LerhKgA6YN5ISKLBDYE3p1SaN0
bR3jCELSNHGT6XB9+xhxf/f71GK6rhGMQhOwe0CcIy7K/vXfZ/kf3gEgUsekAIb66AwzHfLEiEFF
gN1CXRjcRc0Xy5m/gtgXFask2H5x7DEXdGaPyjS6aFY2THVraJzGYX1M0KPVPkrA0IuAf/Ca7Iyo
bwJoYhABNwAV6LRJxXBFN0+l6gv1rflsrbfa7+vLIX9b6umLGxIMPHgeghKZ3r24jEHQNAkAscio
YdSgaZDGU6crztzzPIH5pRTwyYHPCm24i5foqBZa0y0RkTWNAiPMcHC3YPRHV/LI9ZJyDi7rQwH6
JqNMATpkXDH7cwt2tCVWVkT6STnJzcd04nge+e/prcPDhsw0g8gKVF3732/GeqkbOUU+eExDKWzC
FXAjoI+961+IwQYPiSQwZAGKhgrThYCb0jT5tg6y6i+SPbhpFaB0iadncUMqzYNmF4WNMTYA9LlP
BHIX0is8t0x2+OwygShUtaiIikgHTCRQU9h5hCX2XUhTTONivgJvUeRQF3R8itWtMjBjCLDH7kTe
8+YhOq33r+rvesyfvSG3LrW0nUHqFCvGGikt0HZ+I7kqsoA6yH6UowP6HFR8uEwUjFt5Z40KsnMs
jLWsYXnpakOzGq3uOkDrJfII633tCgduZZ0ROHYWqbArN5kmKBnWp5Xfum/j+iHlye0yjhcsgEua
8Lchv6bymh6j6V079FhT51uNN3DfW4xrcGeASmXWcqireR4Q+0Id4GMpFBwFQoKiS8qaPBgwc78M
Qu5H6Ilhd+/qyrRMWyZiNXk3Oi3KO9avVvnNOcmsLcMoFHZLUlSEDSpV0uei1tGAU4HcJjOOuZe4
6ocmXJzsgdCKF8H2yLHI2kMD6DOEKEy0XkAeIh0zPf0KAan0M4EUEcLvwU6eFZBYpNypjMvlYQOB
H5ExigUACb2Hhr5A0iuOFVA9OG36oV5/clZz+ZEMUPdhEorc87itKJdboGhv5DHU2NPPHSBS4GcC
RMp0P2g4R9kD2sBB5HFMXsYJmESpFthwvOsuWi2rlEChTt8Uf4q95EMDaTzBmWNMIlYPYvifrVFR
KcuHQo4jLNC8lXzFRftNAbyNlFDnMOWFd+Zuni2NCkqFWE6LnmNpiRTbquGW0xcwGl3fP5YNcuND
hw/IqIsiZiJZdSSarzpsk/pdNoPs7SkSgfT8Y4IKE2pWp1Dugom8+gWynawCz7PgXF/GZZYE9g2C
QEFXD/9C4xvacUXxYoGGqiD+WVtnw6hT933IeHNGlwcIDBikUAqIg47XMPVFlCaehJzI6Azpp854
gkje9WVcfg1QKQAgBAAFavQoJeyDXJxms7GqIBi35F9682edMTW88KRzWYs4N0L+/CxpyFWpxigF
BHkMxTNjZxp4D87LmLZfBVnlmYGuLaJyINpt+ef+RRu1+EFmZpPQvEk83pHkbRl1IhujaurFgrF5
/JSWtiE+tTy+IZ4J6qs3ZjyIFYZLMSUFplcQ40x16mYLD9xHPu4+49lvG5URoM8Wi6gggd/Vgrqn
edL0myp6MorJGaRPhR4o1e9W/wMxYqeIP+o8JY/LE7S3TiXjqbUVEEzFPqZ66Wzrqarupi63c54o
IwMvf24I8kl779AwxdpAvBnL/Ah9A7t3qnvwRTkxwHCdLYcESsubBiAf6P/fWcAn9iaLTZkks4HJ
LBndTjT9ckZqDh4/Ics/q1rGOwDX9xLS0Xt7/TpmRtNjLzHEepo/18gc8JRq3TZx60N/qDw5xPDs
Ay+LvX6wLygzUF0v4oF8Qln9OuHCHQv7enjiGaAiRxxlSdESXTQtBuMLKI8ayeR0vBhdj717UMGj
rtOqNmJ8q6F1q4PhZ77+TblVgUF4Kau/Xdxvb44KH0uFB3wSYUlm40+AUijPmcDTX78eP5DsUe6Q
GkNZkyUp05ces/Ya/scDVzH3DW92TD0C5oCRW2rfUiARCrGBar1auP9DBq8EGYw5wNv2hleVYrk4
EV/EXUvqUjSXXiIJAmiuiISzNbWEXqh2Nqk7zdJQAlMxjZz7neV5GCMGRSAgBxhloC7GNsH02rzO
st9Oc/SYCIJwGpqS1wK5zCXRBj2zQvk3RIWkJJIWSF//NQo+I1VxR/cFTsjLJVhecW6M+mCjVU26
VoNQP5J7jLtHMrCrTW7eQO1+4uwey5QpQU8GNSp0rGlkpiRWipxUMFVgNmhoPR3c783oXg8OLI9A
Cm4C70RmXuncpRr7Ve3bEesByUMy+2V6Y6qzk6ocHl2WK5zboT5SlI1zUYpQjU4E+aO8Sb9WhSet
wFsK9WmEMktiQRmgrKCIttY7Q5N6+c9SfP5vO0bFHjUrktHsYSZt7gwJNbfxmGtQ2uYth/n5z74M
FX86MQHTp4QvI8cfNzBCt9pDv2wcH2O0UUAKdWaFSl+GdWvrYsJqiiFQj7IXH8VvyeqtGPR4F6Ae
1kBFhZIyGtYgpdvH1ElCZzwqIee96SEZvEvAoQDh1NKrVmBM/k2DnBlhz01St7omGbKwajBZkmEI
BS9b9EcP2ndS2+NrPTM/2tkCqYiXLkaPUf1O9ldBs/XWVvB/6c/rDkg+CZ0Xna+IOkpbvGnZZGFF
Qy4/D/W9nBa2USue3Dw16eDyyivMJYE0CHx78DeLFiHVh1ZIK7WSIdV1Up9T/QR98esL4lmgfFCr
FnlaSwgDTwDaDXFgiatbLZxAxzNCZcpE46FMLSxDbhVbBQQkyV2Vd2aZUe6fvaK7oPo4NFC0gpFp
6R6qxLhd2of/tFc0+W6nWRbIA2BhKyHJZa/L3crFK7MuVJQVQKEEBCRgkFTkyXKjktKcXNveiMYc
qYqLj2RcruDyxTGaF4gIYH/AwOML7Jt8trNX59Kgs5qSoC0GOkZsgLp1APHEu5P0OK33kBdjZF+F
yDXocZB20d0F4DvHNZJKiFBbdnUiKVeNIeptdcjQLx+fc3lW9+aoy6LXc6ko+gLxQI46b0y3Q6c9
b4txqoslsRs9uVO1NLzuIpf3IGwStDmUcRBpaQ2Qsh+UpMXss4+JLVsxV3sUY7sYZcfgoY0vz9S5
JXTT9h/PMjKjFDB/7HfJgz5AW227EyXOdcvcwb9Xg0ro3oZaDdpQTyCTG6Tf3bfIgNrUelfKX6Ds
bbUm56nEXhAR0xNJSkR3bc1tmialjKCjFj/HUBppv4mid/3r8ExQwW5WrRLBGibW9aCKtz2KE2+P
2OSzYKswbIDpbvpRAfIWvDQqBfWoNkSMkCBWwBNFZa/iHxOUX2eprkZzDx+zlO6LnuhPgokHDJqC
79msf8xQkUjWZi2JoeLjt7r+aQENhtqoo12uBufIXPYcsWNgXZUIFS/YZanLIVmgoFRrMaLQditk
lVuZBwHUCjnwgnpjyxJeSY/XV0b+5vtLHBZRaoeEE/QeLgCcPVShMrGCG5gTaIeLxzX6KVem0yf2
nDxdN8WAA2GUBk1uQgSAYEv7w5IvspiKuDOyg+wkTgttSvMgf4gFAGZw06IILjYBxyZJq+j1nduk
HCRNIH4VDYizRIz6lcthuxvdVw4h7c13OxaIKWgZ47UGpl6pGFGBPR4IHUTZSPmq557YtXZXc8pD
l1f73gaVRzay0ORFjQVZ5v2QPi08IBrLBfH3J5cSJp8ukJzaPOS1QDaM4B8qP0cHvz90XPIh1uUg
Y5eApMNmXQyIrHMKCuXMQlGtLENjdGJrc4x5hNdxQilrv0C7Ai5jkBkTqm0qbi/asskDybcGw7Gm
+TEv3z6ACe63f0zQTAlFoQx1o8BEgSC6lBAgn2x54/gW8/SAthRPYwwxANJDxaClHwa1a7PX8kKF
5pF5UO5U8DHofu73ocwr9DOeZEDfY7IAEG9Qzl5MfS76ahQRWJWQEhEAMfITOexxckj+1aWcg8qI
QwCNYOwTFwU+FA2jawu1Qo0LxnQQo6m/FaE4dFByaIM50jg3H8MjYIrQLRLlKBSh9h5RaJElbqgV
+dFWQowFjKA5RnDe/JYACAZUbKinkbcK3VKKMUqQARGB9XTolBza7JQOHIoHRs66t0EWepaz9ps+
6VmBy0+9JYjlPigd3Y0PJJii//sehjQLPTIAVcDzgPYs3d+OixEzAOWMFAjdWcHGoxkZueomd53d
OWtocSId48kMPyB4EUiqQ86aDqd9NVWSkgwkRXEKdNAxPlgGmqeVwYI5EH5ZgJFMoBYJJCfRwFJN
+oSl46pspt5DrL7x1zHsOjBHcr4Zw/fwxgCaCKEVZ4t281qOrVfNErEMyvho8XiimUuAAh6a2pCh
h1jZ3iWasajirmyhpiH/tMBGvuT2mnNcm/ldcM0htydTJRd8TKPe1OOgQKUGbKIE7LKE67eqszXw
wpDBaR7KgbVn4NknxOTo0l+0Neso6lYjTeEGsxcvN5VweHuOgMmpfwxQ50gx6lXUygTnCNgrDcA1
6aHxep/QS61hzWsnsbfvzBz5hmfHtm6kyLB6mMssWz0SGEAXdrg4AP2HegCX3ZltD+JaKHOJaEDT
42/bmBhWWZviy6CB6pBBwuaGTMaWCOT12zswYN1HkECEJdkD7YFjDSJRtZwIIeqQgrqTzNVPzpja
hKuCr6xCHJrK78CpBjEq1I1JjZrazGbDCMVcE8UrpCs9mLpytCz4oF2mGdQ0iA/i4NIDmWZSD1Ov
bXsz71EzJloIBkgZCdDmAnQlKulYLQvUTar8pOU5pp2ctV44GRHLIVBTwWw7ah2EYo/KJIRmirUB
gnJg49I1m2icRO4Lv6oQ6GHqv2P+EncGMEpQ5sBgO0DIe4fPZk2etqTfCBjvZRQJDVvlu/GdEHu8
p6UPeVx0YkxgXtE8pdsV1tbGSi7lYBdfvq/GaYyOBg+UzIhIhiIqcG48CRVoqu8XNJuZNGZCvYHU
46QooWxynoGsXA8G4Gcg10aSQB+itEhMA8QhgKG4i4sRLrf9NNx0N727eLJdJjaIjJ84QZC1JiQr
BLuL0d+LBgxMLpgZy4mmSds6JXSfHLQtgt6N7rMNnKuZx0eUMW4rPJNw5ZLcHOw21D6m5thJtQKm
/g1CIJknq97K00JiOTtsoP6kAGALz6BuxD7ul3lVY0Q/n9xViS9+00+EdYu8Nwue1A3PnEKVoip9
iiYMQxFxy+H0f6Rd127cyrL9IgLM4ZVpgkbJloP8Qjht5pz59XeVfM8Wp4dn2tLBNrAfBmCpu6ur
qiusRTwH6HT1lR3NkPU3PPStzTN7XRvLIry03RR0eFLT1F09HvviHZ6R3rHEDAR7dDEbkTb51Mo1
iONaQOafLJqx2tVgZ7S7z4rDZyHb1AcDjVFAjcLAAhtganqnBG0OHcyU0F6M5zL6YKQ/OIquXHoM
gMi/CqFNXbnfNp+VOTQhBF3P34Jd4Vuh/ZNmdiSnfaKXFEceKTHjoZDGAw6ChR5NJHcYaztajd7W
UQSapxHWj1qDw12uIM8rU4zucaTR8/+aNCath7JwF4JSE8TSzvKTPGLgBv74VQHi+l+8CLaloUse
SCnII7GWfQLjjZAtoPlNP0+ugaVZTusmdzQsgR6nd8Sd2MlXaUwup42FuS4sSBsdFeEmAOUtT9np
P4lLgd/2s6WMa2nMuXW9ERf9CGlgN1jGE3gFs/jh+mltiDB1Mrl49aLxkLV/Sx2LZV1aYGsQfHDT
5OVT+g64eKCKAh0YtXuY9Qtnj35dzDAkyoyeU6ISKW+F79q33iUUicoZbyLhHdEF5hkwrw32CSR4
WJ1IVcFs1Wpe/oP6VjqCE32pMFogHBOPh3q0tYV4GyKzg85hevKc32ahsaJ5qUDGkhWgULsD6GYQ
c1wjTwRdgpXBGJapTGQJIvLluIilbYVO2HNZkTfMkrleCP2+kiJYeiTGHXxh6emPf4Cxu9zuMehE
FfDMkX69XffW8hgzqGqdEJq0Kj1EwuoQj3bZvOMtgDXhP4K2RXc6c4Wqqm+MMADRSwKIKPFT6FnO
5Khfgc9jh27+5fqCtlzvmTTG9KVlnM3AZydpwyF/jNyXQcwDwAYBH8ZNTmyf1+vamLhCyiyAAAnm
gi69P83+oCN0wtPkoMKP+eN3gNriHr/uJctqVAVtQptMxo/AXyn5kqOB4M8jlccItLmXyLgA+oa6
/S9S9eESNOhABK86zSiiWcGfO2znH2RUMElOz5yzI21j3BaeO6/yGNNuRnUxqhPkBZNHTwSEnk4H
rDxP/jl5iU0oh1x3suGYz2Qy2omCiA53A5n/Pw3th6od7KUj9Wtx0V9J+S4WiGEyDBsQ1QsbBaTw
XJ2UgmNpTo5T/TgLh0YdfTk5ScWHgdszuLmdeAJhYh2py4tpckPPlyZeJiytcwK8ivt3OC56Yv3n
+4zx6Mq21OQc359bVKW+hD/n5CtHIzZCCzCOIMuILjeCFmEMe5oMca4Ow4Lif/0ZaERHw1uOs/+H
E5Y3K7GVSkXqGYkzZNeRgWYLrkqDnvZRBJGfdJ8dKGzqbixvOqIBwMvd4pYnb+t81uIYUyXMSbxY
I17EpvI4ZL/REsLzwlvKjRQ3bhScMI6KUe5a1uOiDULibJlecrXRfbEnJMDYF3h52i1TiPlFjPm/
IPawvQziIKlhJIozLlL0QG8e1PXc+qsO5AwQVH7iNSpvFSYo2AQyF+nFBTuAlClDHCNbCzhUfUdh
oPmk7BQn8/5iRnJjbRalhNEbKyL3ww49CcjUzeZQw8w/xt+JYzpyDWd51O9JMYQDL1eyURaDOAOv
fmRwKUFzHgWA3CdK4wqZBRQVnC7Tna49df2PBG+U6/drI6gBHQHxXcG4KwAEPhcUiIusxSZCzxrb
Z30Yh6MRcXLdm2tZiWCMRGrW41AKEKHmpSPHHaBDT636IQ5/vmcpAM1QqYh9UXUd2z6WOjnBIyTd
R8bz9K3mBTLbm4UpJORPkVtnK0ZgxJXyVs0QWUQfAut3mHzqDY4H5IjQmbyBNQMgXxSQtVLHb4pw
bIvKVkX3+kbRnWd8EM7832Wwz40y74pIGCFDQt0hUJ4FtcKExr0afJ/eEZafiWJiZm0W6lToczig
9qtsnGQFqeDlx/+2HEaFAd2qR3OKU1moXc/cy6XfY26wU91a4ESyG/b6bDmMKku9IAtWWoDUvppr
eySmuxQcIpw7uX1hXs+HdGT1BJCVqo+0EJd/HL8FcAzBaGvSzuAN6m+qGjVhyEBu1y/omPt+Dgtr
wX0JI+2mV0HGFrc3vcS5lVshpAXiHYJPRbkLqQ9mNZ1mpai543F7Gj3A04H9bb7XwOAF8jBuP93W
Aa2FMfrWxuM8DDrY+wrBNwCJws3IbvjTs9UwyqYalhGDVpKIFbtDeZxsy8vQHTiDwZSbMaJvsfd0
vRhG22Ij0LqmhywhsufjhGi/3xEmSUlZo/wvuoW5Z8VoXroE3YBQEmyO90R63u8ET0WtAxzuNC8v
KO71m7t9Wpgr15HbRvqcCU5Q5m+TqUZ6uy5utMFRuJguFwLQqIdcNgaxUatGDZ45rWCskqyUEc6N
jW3OHuH36ofhGPR2g2a6pw6pj9DlnRtPKP2+ur5dGIR9PEJoWv5OKz/U/rm+a5dVAWZV7CmFi1lb
xDY9P4rHBfm2dhfdh7fS4/iVwI1KgDk5HJEXqsiIJJO1WpNpCWpfqxCpA/uUxu2Sj6mjnzTUbuiZ
tPBAGDf3EAM6AEMBVMRFfTwV6ixDRx9KRcrJEE4IgK4v6ML20XqgFlR/R4ZKZzRPCVtlNBS8KvTJ
XqybOLHFiDNhckkexMhggvs+FyZjCiBDrRq3qoqvcag4VSC7RqI6KIYcNOF3kiJa4eJ7bZ7WanVM
TmKUCymMSuxe+nn0aPgt+KXc1aC4VZCQrT51PKTT7dP6dzcNJmiRJhNTguXLSn+nRuQJeepfP69L
y0SbSW06FH4jy0xLXilgqMVJJwbwvNZH8iL0DFQeR/cFJcLl1VP+izQTj3S8Zy4Le2pj9K05gQid
MF+AiHJjOdo33aYJ/WLHRxyl/Tkz9Fgc/hHKL/T9osw3q+jCVUtEMMRYkXvTfgFjBWU7eKZpS+1X
gi6qUkkyKF2AcKxET+mc2pHpCmHHCV8uH9EvywFlG70p8H5hLtdYgC0IYzyUUAl2xKdjusvd4Jg2
AQDxAfX/izzkcBD405wAYw/FyuyVxcArmvh7qFzZ7bMb8sovE3fO/OEdugiCmH/lMcYQjqwJqhTG
EJUjwNkt+3K0e5+QqApwfnCRqChmudSOV3HMdgbVEgK1pEdO7DZ7opGE1On9ANWOv+H82LrK67Ux
RgscPrMRatjLJvIq7Wi8uVGbdAPGTcUTCmwbbGlPXrIxKBKYikm4TeXf0u9c3l8/nk0dX0lg3G9q
GQ36MCFB7E5Kfsiqu47XKbS5SSsRjMKFYQnqyhoicv0B0UvBqwdt2h80zxApp0rU74wBN4Q477UI
Gibu8NbAkQdIKBP4GLEPvZ0B4+VM/pXGmu9Fy2pJ7l6kVYd0Hx8tp/IARIeZl8QL+fI2Ffp1dSwX
Zzpk6iJVFEw8EpQbVQsVGDzqHgy5ALib6gCUcYIHA1khC6KvRHM0IZmCN3t4CqXTDJAwq+RYPLqB
Fzd0JYMxCFNc6Uma4iUlYUajGh9m6yiFiDiByNjyoorNzVvJYqxBV5pVpcsxLqgrdDvqhQzAj5bN
3vBSiue5Qt72MfagFEJpQA4Rqp7/LsaHLpbhNHiJw801oTsW4yGUO2QN+NjXSh72SK79MajTXn8I
d9MxuSOL2vFiy834GaVQTNXA10Ie8yJteyGJygmxhLDvAfFtUYDkjs/gfCEG9AoUeuGX6zaJFIBV
kLVE2oBV9KJWyaJmA+UN4k/F8LvCNHA//JOFKUcRNw0Hiq6ImME4q2Hg6lxQErbyMGXQdnKFhLSK
wYrDfG+gJbPYyeI7ouiVNLbhfZHqVG1iSJun++q5EUtnGnh3678syRKJNBLvAbaOrC+mRnSHsBY1
3C1xgAueke2UF45zy+XyD1688GEN0R70rzzmMmedWkSBhss8+ITAV+6W3i/2JbjRhEPNA1zYul5r
YcxtNtBKnakz3ebIC/PeTr9qQcxRCp4M5gpLgyaUgYQFtUPjF8r00JT/SFnvXVfxC5+I4oIF2lkC
GUUNgM1Yxxheq6IhKvwowkDhfTK4179/eWsZAcwdMvGcmvQCAorYbk6KPx0yl3oKWlftHQnTkn8B
nn7xkGJkMq+OpNfCCHAlha8ajvpoPhLZJtCLn9MZXcF/03rO20X6fWUo0FSfgpUjLHxReWoFv5k4
p3ShC8yC6PfV98dMK1pBwveN4l6E+cFTINUfOSfF2zX2BhlFko2kCtNPS8ATgMCXW7//OTTg8aqf
3tEvxqyKuUUNeuknY4ZAYbrDGKskPua8ZnfexjGXCOhmpV7TxklCZ5vR56RzMpPjJS4LWsw6GOut
xaGQQeUK+HZMMvqtYx7Ujy845q76gXNIF2/Oc1nsaHjSBIsYR9gz6snoQQyan9qDaAsuDxuHo9Js
/tfqg0JLGxKEEoPmJsbX6yu58K3MQhi70EazlkUavi8BTqif40NrfpCSxI2zgWNIeSaITSeCPxAs
VgPOR7s38bDNH/Od5TVetE8whwIydI8Xmm9rnSUSuD3GvVh3jroZYIxkM/c7NNCrN/XzUny6vnuX
7vVl+/4VwfrwLkVhswgtpK8xFgkseCQ7gA5s/5kKkB6uS9vQBRNsFHCwuqHiDchEXk2oyukcyrmv
64ETA48iniz3fxPBqMMg5eoyV2LuN2acfNMkdD70VT9yYNa2F4IxA4UCVrTundtR1O31RWuwkLbs
Tp1hPMdzs3vPQpDPAAsiHkts01Q4LeWQmkvui9XDIpx0Hq7xxr3BWbx+n7FoYxvpRm3MuT9ZFqYL
fiWx5JXNwRL219dxmZ4BogJREgGZFLCH2guU28rnSI04RmCgyf0imk/I0v82tCG1w1E46oFwiqX4
uGixY+nT50RsbFnQbW3M71GM5zDrbS549XcwbimIysHKNfwdU/21MveKNdpNdxIiTo2Qu17GGwGQ
yUjGBHLQ1OMPp5eI1dFltLzJPjFKF+Nbw3Bmg5mTnJKhiEwdJ9mJkaODOFhpbavgqOOWoTg7Rlbl
87itQgnLGkGlgNas4CDdDcc5c8pD6cc+j/xOou+dvZloVRZGpTURdtU0mFBlQOtKoi9V7s9H4V6L
XNmLj+pDZ49fMUT0whsBhjB4R4K45dY7NrzjmXBWV8YePTVTm/sWyte2FpetvSjTL63rdWdcoDXl
KNkCGp+EXmkPKuBxeL6G7NS15TNaFE1jqDcj/gLx+IfFOHY6T9hRVjjg98DxpDEqFBToicpSbLaB
9DqYhXdAu/fipz8JJ17H3YZXw+aisR+HC5QvNgdYVKkkRcKAkxUfm94e5PtI53iBzbu+EkH2e2Vz
rN4sUmWCiEH+NS0/+iJ0ysgOlu/XbdumG1iJYXRU6oREKo0+9zUxeNCL4kM7cskHt4/mdbcYVRSN
yBzyGksB3MTs6McRw6/FTZHZf7ALeKrPOxxG78alykxgQEDzjcE1v6uAGbTqn9e3bSvQPdMARt2A
oqn0koY1dRlAsOh9EJySDGVmVGQxOcqRtvEegbQXNgKEHvrLX7NShiEpo9SwRpySTejY2o/IjR0U
gCWH4LgFN/xxXeC2VrzKoxNdycvCOcUEC+QNcmxn1mOo85SCDuHSOLxKoBWvJIxpJSaY+s59qdHD
uwIdkrZWVrNbjQJyqb0yfOgJQ+36sjYdG2I2mnezMOfBZqVpCEJPyCTNMEnTgRqPOxDqFJj7BlY7
nw58S/NX8ti8NPpTWqvSIS/9nORODCoujHWewggl59TPHF7mh5SO3VT0mKJbwALqOOAHzjfVMlqj
BiVl7tdWkzpSM/3ACCHcWyuqNroaI9vS68kRQh6v3ZatWstlLoPc1JXV0o0Lu9iymxQqqeqAjFST
r9WccAzj1vVeC2O8uJTNU5dV0Jy+jsEX5Ld17lQ8lH3Oiti35WgMUjam2EmjHm2xdyNtdJdvSf90
XSE3D0wCRjxhdWugADs/sGSO0dYEDBR/ybRTnAtHs8jHozLqqjON0UM+9PDaScVLb2xdb4xwYRfh
wIBiwxh9tAUKeBAAoTT83GYYm0X3hSsrdgcIjsWbkGkl/qXrK+WJZHyAmWB80UihIvlk2Hnb74eA
y8OwZSXXy2LUv5TTZNJHLCs5FYd6wX2rb6n3OUco8A8muUCyc31R9MGL+7baR0bvhzDW07aGwHlM
jlpvPA6yaCsSSripgFnahBOX8/aQ0fxe6tR66LCHVXE/Zbeidbi+nK3sACAJ/9ULtnVz0PK+STII
gFMz7mcPCYJvghM7wm2AsR0M3vHhHS9hsBEkr2UyD+pBVyPJjCFTu8+zo1o7SWWDLcFXD/kpTk/J
h/bBqCkx4V1f7OZm4lFHHcoY7mchOZYmLRQ9aRCUSF35MQ4k4ZNQVZxa14YQAOooqHyDHJVI1c7v
dzlIYqAWKsYy0uOY7PSc49A2bCGwuvCyAHMVdpEtDY560BVJIU1+i3a6/ikIbC3hhAJbB4R+QcAO
AcZLUi+wUqSpH/MyUCDDu1X88TbyB3u5m44LWkmqXX3zWfxw/WS2vLQFGhAkiwCSgf8xKqHX6TTn
Yz35SWlPvmCjIeKRIEaHDNALNCD5jiQVrc+gDBUgGl/+oFUwIsx5DgqaYPL7+dD90psjD2B0K1y0
APcJqnoNnwdS4rkihEWsAAodEpSPnVveKfvmi/bYn8B/zaWd23Bd6DISTUxTQw7G0c9FLXixzFkw
gyG6T24b0dqZsXywlsWuk2V//aS21G8lip3kSooim81lmfxieZjVo6FVTqJ8vC5jw8bSeI4O1SPg
BTb3YjQWSCxKeUQlIcwfw9o0d0vTfunLSh/tLo0Vp8/7N4PPAJ3KQO8PNhE5Powdne9hOuRt3SbS
6HfzQ/NL1j91pfOeZb1KYCJslKSFUuvF0UdEeiOOplta0u0ohs91VdqyoXFcx+WdwpwJggwDVVWQ
kFyo+DRNaTQKhIZ/QqnuSbJDz3StydPxCCvdcT83nAVeqCEEErwXcIl10IKxyb8JZbZqEuPRH/R9
0MIA9l4b2Ehhudc38jKrA0EU7uJ+gR8Oc8HnZ9UYlRHng4AWXA0YPmjGQM1BRotsfqBWUl4cc6Hy
jDSy+CtT0QthGquBiQkh5VRbv8LQVSJOinnzrNYror9hJUPSxCFNdYybDAB6oGa6KnGAx9b67Yne
KdlvmRfuXton9LZjHIQGnVV4K9bkNkIcdZ2o0pDV6KG30172xQ1NZAoHXtDElcWoPsKBCJkxyBp8
wuUbbqRqFx+oSJTtel4v1YUHpoUheQX8N+rOYBszkJ8VtXaaMDSO9iPRCxOOh99SP0xuYfAI3PWA
7mHZ5LtGTmD0McJFVFkvI1y/BvhG4jDNHG47OBmes4gTy1lLY9RPqsXJaKoXaX/6LAOq60MpRpvn
FP/LykykCcnwgovnXA3bII2iUB9pOK33EEvv0KC9WxwRkGwhQBk413jDXmBlr9IYrVisKBn6BNJq
Tz2mmFucR9sAdlXvBnbnzBizrsBdzUt0bFznM6mM8cDYeFo2MjCe5gEXGfMw93W946zsIhP7cmav
K2POrM2WHIxnWJnVaS5oLG2prx0kKO4WlC1GsXXjsfw6hqGDDXiH2YexR6UBUIQgHWfLby3KclkR
d3TXFD/3QASeeMpd4xFWOxDBJO/tLLu02leJbDVumK0Z7GrQ0P+wCM8jyKzBOInOv/mHescTuHXB
EVdhAAPDwYTUcK6lZlhkg2WhnaFA6SUpfishTzNJB9g7t5LAEoInvZkXLSby/QzVEEI9MbzBoeZC
uneBx8stv8SC1+Qx9w65vtAQMsjD0ExsOtRgGPnhrXabfc53RMNBRZjGid2apy1b1kUlOD8M2wL2
jJ0dthq5GNu6xpzjbvYIx9sCNdAt9YxjyJvXxEYHc7nMV2HM47lBPFIn5YswGlMWvL+DZ93Wj1cx
jH5IlQTquKiCZyt/a8nR0DlPsC1vjRjxXwEXj+apjyclgADxOOLFnPmNaIsfOy+wk724D9367YUV
XLG1REZBOnWYJ0WiJZFyAAZvuEGzIWpzBLrHg8G7iL9JGFWvTIXCA/blUsptM+p6PPtaL92F0VPV
BPsgBCd5jFik6DiXbcser6UxSjEM8tw0ajL7VYNXZhbvzf7GrFWOSd7UCRm1Y7xmUZpjgwKxR/IJ
URzelu1xsm6a1Ltu8jdXgU4/DdzBBDrLeBV9LivNSCNYfONHEj4LwDmTMatwXcimf9YklO5xVemx
TCe3ChPxYGjSuteml16bfF87hNsRfaa+B8tVOSPQW1u2FsYcTKTGRaKQsLr15elOeHNDOtQM6QVA
igKqAk9X2tLVYlB0l8BbqE/okUztGvQ8Gg9af3u/iJWTevs24KsqjL0ODURIeIOH6BhKd4PoECMf
oWNOPPu2FedSUkEFHCecExzw+ZLQX1EgvEDiRB3A3Ku4MV5cY+2KIIJJ+dCEGwd0Jo1+X21gmHRJ
QhVD35DsOXKoZy3ylbskckYfpAVO/5GPh7hhGxRDAwskAQoAZ5tZ4RhlnWxVI2SKv5OfYlvamvhk
fC+6Z46qb1yoM0HM4vo0NZvGGKaXMEZ3Ij+RnFFDXCECRkO0s0/mhxm4o9wj3NzU1QIZrVw6dPOK
xjT5844SUbUNP+XoT9pu8UT7o+C+HeMKbUwIuIEZh3FS8WKiOauCKooEFTt6D55QL9bt/4zLLOme
OruVX5ytpbiaccNnEikuX+lNWwVjV0642NHhD6qghdkca4fMFIab37ehq/UxNgsoZW1aNJBmfjK/
UQ9GCccf3oYH9efidTs+Ns6m5hDyJOjmAF7Ngq9UdTeJg0nZS/NuiewpOc5cwCueDObpgjGaSuwK
OrTI7iwkIWCMb4d961u3auaM7p9Wj4zjKrfsGWL616Uxt6+VGuTeQiyt+prINj0HCZZKTYGHmwER
kqubG9GhAo2E20QUYFzgTw5DnYpdJE/ozCfcptYJDt2ReMjHPQ8YZWtHgcACtC3MwgEchbl3cJiY
e5CQw0xbf0geR8Du8hIDm9uHqOaFyp3avpkoSkeDhRjWuNvmLQZc0ZSfOvHJgOJjhoeLOE7ukb1l
NNgH6Gfk3nR2QapRY1TYgKVEMa8Rbsb4k4X3Q/BN+Y1mv3cEBig5vApjrnQT6tXUKBAm0XgNxfGx
A+JINFwQ2jjfDWyFwGcCmVu9QEkjQ4bAzg3AzoVUAdXV05N0bA94u+952DIb6oEJPBO4uMBUBzE0
c3RppZhZPmWdPy6HuX/Wihuz+nLdLm64Nh0AKYCtNdG4cpEQUwFkpAeG3vmR/BmD/ZZyGNoHMSps
q+WRdW1kPgASqoEsEKOmlygWc1UWoZJLnT8H4VcxO0hJi7Kz/GmSa45mbO0bQKEsUALAwaBydG7r
GzTnZ0Ds7n1ztPZjfaO2qmkXpvTmeQ3MngCWgwBaFKQT2cY3oemkqbDk3k+z+Qajn8ARSB6mXH8z
ITHk4KGKvJuqUvqXMROxmqaT0GK6RQKkzVO0NM0nFPzQs1/VSfP2vUOYDfxdAweFnlnmHTkadTVm
YgpgqPHL/G2wvryZYwiD/MjTIJAixpwLupIqb9Qwi43eb1JfRRlefNam3XWl3jj/MxGMYcjB8tCL
LUREiT0nP0TT7qLP10Vs2QIwYSHfhJwhRmRZSxdNamKBfq7163+0r8spPZrudFSOOoBbafST1xq1
tSToMiarUG0A/gZjeobZmMH3OrX+Uu1N6csAkGmdd/SXdXEcDawApn0lUZcxon1+b4w6i9DHPrd+
dCLPNwC2GrF87cpfW+ocRaA0v+OkNBPKimqNhjFjRrMx5F5kXYS6Sa9koGEp+9AGJWv9NdMn6+P1
E9vaQR3Jfwo34YRYBtssCVUABcCY6kJa7KZmQliW5b0vpjo3FboRT4OsBLEt1fMA5sZcIlmo0X87
YFkgDFDu1WO+l25MN7vpNFv9SkgIhcPrwr0uEqbi/OwqacwyMRFav1qaH2OtAzs4sXgOaVsICDjh
kkwUKxktDEwl0oIh6vykuJWVU1pyGr83z4gIPv//+4wCthW6hKwo7lDjMu3WiPxukd18kPzrqkDb
z0QpgEwHBC2SFjJwxhmtQwoIPIWV0fqSMkyOFiTD3kpRRLbA2dx3dWfnqm56SZUHpyaZeHySl50G
uGZr8Yx5QtujKOcKxFdu0rgNIpd8l3wpLSBaE6EE1f3nPS/dSkfDrpn6tE24XqS3WJ/YhXo3KmWH
rIZpJbNdRn3tlUbUPk2JchqSTDvIs8AL0bb0BUyC8I2YJSH0qnOlHGIQBE26DmYONPH0yXLoTB6E
ypbKrEUwZ9nmOcIkCSIU/YdkPKfmIeMReG2F0NR4Qm0TKgpsLKG3XhdBnEgx7OKQf0b/PgoosZF7
3aC2rmRk0d6QFrCo1NPzWIXFKZJLyelDqd7Xgjhw5llIOZhzNPEYl164dy0Y6fMtFSIxWrS86sCX
PuiHskP5aLTC2J8qOXWbbvp5/apsigOKCzJW6BGAszsXl8uEKB/DkhV6dNCQ4enkoMXzsvqdof3C
uS7s8ixxG4lBgd57lMA6FxYKsR71ct/4y3hjpU+KdOx5TTeXVx8iDHBaoB8KXvtllmGdBkjrcQQn
MiieDOByAeJHr9qbdjSOaS4cYiP0YTAcszAO11e2ES6cyZUZ81yYZiJbLeTOKDxTiYp6csNbRNy7
6gjArqfr8i6PDeIABYwGWdD3Ieo+38lBnrRC1scGhvTGFO5m7QFDA04fqd51OdvrWglibFk2hmO5
BBCER4oneqk33BRffhKQaIc2MJtnxTY1ZCWO0RDMl1e6JkBDBvmffHIUqbSX8fH6mi6N1vneMU6o
KIEeOapYkj6WqJT6WcK5U1uLgIrj1YD4AKVg5nDqwIx1ZYiwCKX8puSATSjHubSLuq7dty+F5riQ
s5SpCMBsV2uaTRT2TeNH4EgWwAMmjW+eJrcQBpgggAf7jQb6EybUSSY1N7ICiwHQjjTtRrNMBbuv
S+ntjzrKk1AXIyCZEX0whm9Ae3k4lVrtFxmaTwNXTtAtovF6UiiHdW5eEYQi6UL+CkfDjgsWsZQv
y2S2vqBHThOm+2qcvXHJbWlJ7AFMGlIwOVNSO6MkVHaDgc9YrHgoXRsKAsILCwaXeJQv4HIXnOS0
LPA3Vnmb6/4ofONTNW8tFBlY9M7B2GKxjBKq4zI2itl0LxRahTvtjQYUP8SzmQGAIueyumzcKmMt
jzEUpjYE/aK1JK8DHkAEEwhWqz2invxQ+yFm3G0E/9fVfyPSkvHARDIPNEbQT7ZANZeGVmpj0vnx
P31j60fdaZFUV+4qAKKjjlj6NJ/w9iAZxwYXrZP5vazUx60wyAlgyVBJrO0AJZ689jjrIl1ntPTl
ygExEbWkizd0E6h5qDUI5prQLQ6EG9fcYCJBe0Ha4LWCbTwLgXaG9nkFLapAPmNv3rgsfas0Y+3P
+c64HzNbfdlGy6l7p0PflldjF9/ct4zYZi2U9HflqBVxjImZp8Z08L6JYLz2nD2kyIXZQySI0PAj
whZf4in3paUKS2s0QNDsgVNHXIyxQ304xLzyngc8Wl3ozYSUgQawOiaQKiq0tTf93PgWeFM1TLxP
GOvo8Mx5z7JWcugervatNLosRpcgTD7wtWNbuCcMyOAwfWhVEHrIf0HfdXmzkUDEi4LQrwh2m1mZ
Jha5qRRwMrnoWPEh5XEaXVpD+r6KkJAKpmBAY1YkKP00SCmiwqzYqSj0KYP1UZtUTlcITwyzcfqS
Np2pZI0/Rse0f9S+h0bBORyeCPp9dTZzVCWqOECEVN2OgEAo7ufAffP5025R6yuya8hOMf44LsIw
royyAfw5EhxO7hEKXWb/O4nLS0xtWAcwIwInALVmFUaPhZMxUVUbsh653M6NnvQj1fEsR37K7NGt
PmRetuNNf23EnOcSGdMQSUB7Af5/C9QSABrBDDmhFzyBe9ZXfUEDXj7Pom+UuM8lMirYR0veLAIc
sj473SEFp1Y62suuB6plt9N47n/jQp3tKKOJVpGWQVlhfU3yPM43I5eG9tJ9ECsiOimQfsVAAFsS
MiSAP9UqTB/RZxJw0pDbYKH1CHqq5LXxbCg9wdaDBYrS1xdTDnlfFU0hiI0Pjvel+hJqzmz4HKXf
WtBaBqMRcWu2xWRABnLK+s7wY09wJhHdeMmeT/m4kQ5AahwKj9FKpIqQEDi/xmUJ/54YHSCaQq84
yF7iE1+S2AOUjJh/eNpHnzt3VGfi2OHKdtbKuUO0htOiBrJhP0LP+dA828tSMClH1gNvBeaxMAXW
pGk57HjtyUdQGPrdXvs2ORG20HBbTqZv8xKrKGcgVILbuGjU1zvwNAAgjx6O4R114U179QE4BU5/
Kn0ztN+eH8UuruSxl6pPQJaYQF6b7GvNNTvOgjbVHFwDIDVAQfcinhZiUKPHndz4oXREh62V32i/
r2v5hlmg9mS8glCVwawGY4T0UB4iwZQr4h5rioPIq+9vrODs+8wOCbLYzOYoVX7W23N/qJ91i+Ni
tw79TAT9CSsHiF2TU3AgV/AV1H7/h3eESJ/AxE625+0xHqKS1ZYxjw7kCkprMbGkxg128Y2yD4E4
q39UMCVZOdmu4w0Ibx4RiNQwT0PPYrYLQxMrsUnNufKFwe7Fm7j5eF0FKPXAmAIwrSMGl0GPiZIJ
Y3mKfG7lsZuwf+o+b0UHUYAtiM/dt6IvnBAe438Sx3YEZ1GNhqR0qPw6jXZ5U+/VAYQt+ZdCDo9L
n5/GaHSvS9ywdesFstlNXNCgk4UebN5H6kGe9uHB2qn7nqcYGw4DxvuFAlGmKiRzl8CpkTdzWlb+
2MV+XkleHme3gWJ4ffTUZoIXC/mDmsXHxEz3acOjjdi8aSvpzE0bJbOzSqvAMf7qDN1Nlw9BpXNi
zQ1VRLEQOMvEXI5SHnPVulQDnVTQVRgIearNg1B/u35SW3f5TABzt2oVWOKl3MAcHQT5nxI5fmT/
8l3joWyCYau/asC4HDFQkPqW8C5EIQP1QjrWlf3QajAt5EEFEwVOB+KOno4VIczsIk6WfWv38J6h
6h3y/heZ6Awri82wL/0QsCdZFdql+J2zf1sigJSJtyBG1S4dhqYIGXpBlwpYF/IxvfvT/waoi6N2
/EO8/fbcKZAS0NKkAUsf409s17vcBJ0ijEXjT80+CPaaCkfCuVd05ox9OhNB9mt1PrrVZEIiQ8Tc
J7sh/J61kz0qD0FacQRdYg6h42K9GMYSpqPUaCotJsOcn+6Uj6ITyQANIfryxrBV27QFkN46qMZ/
+IsQcOvw0JSD1y4mrgD8zNiPMBaz0CyFGo4MVthp7SR5jvzqRryfQJHdVR+Cu5YXSPNk0u/rzQ3M
dEJRs/YljGUk+47HMrN5o9eLYkwGmLOSKVsgQDac8p+CZgx3zR4167y0qZuXP5y+YQgBzfC6jYwN
0cwBhacKEmfMw3fjMRUcReQp5ZYQ3GIAmuFhfAmGgv4CS8gUJI7lsUDLNdK6cef1GWdAblMKuEtU
HdBpusHO744oKYtBiyRZI8a92zVx9HmOAmoNkniwnVu3DCVPBZ0MMkae2FEFtS3kUs9hBVtlrmRf
FVLrVyMojbHLzCa+yQst/3zdWG1KBHqSQdQsMCHMbRuSxDTzFnFUIYzZb6NFcjPsyjS3zV5yQzMY
ONeb7ARjR2jeWpYwGE+5acbOoz1YHybZqHwV7ErHwZiiHaDakGKoxNCZolpyi0H6UMZ1wgG43hSM
GqRsAdwatp95A6GhcCmbAU7NyoLGkeba1YMe9I/CcQLwnpQ1jlXFHJkbWWoFIwcq0CFgmjG/ydw7
K28bWQ7hqgn1aEEPPYDoMOQQ7wAIjdHU6hvGEDnRwdZj74VPipQIERfbWhhFiZ53VVK/pABaJwXw
AGq8n1+YNPe82bWtHNGZNOZ9nixEsT5Amv5JQxqeBvSyH92x8kybhpczh1fm3biNqOIYJikPcUQy
CmtlSllreVf7iwiEpakt3cYELF1ofrp+MTZXpiAxbmAuALyNbC5AA+QwWIuwssEnRgsMj5ZO9IPc
DwEI9j/am7czr4LxciWSzQfkbVQaYZvXSH+B4/2g7APXfCr2SuXodmBTm7IRu+9YpoqeOvSWE/U1
G3ipZaeg0CcX6MFWj8C7BbIDagEeMOaXzH4J9Q5vH8iCrQGhqyqjGxstMcytwIxM1sUEFTxFn4r+
1kS5FLNFRp/Y6sgxb5uniD1FPRYTYPLFDVS6CeRWSFP5eWMXp3C/HJBB8sIdOi6PxXfRlbmQOlyR
ZHJX3jwpxdaMSaR6C0rMEkn6zLU8aRd9Lw+zm3joAvKuH+LWnVgvkrFtrVLMaFqEREn7jpbzaj6Y
PM+0aVaQAKEGC7oNbKno/0j7riW5dZ7bJ2KVcriV1Oo0eTzjcKPydlDOVHz6s+h9tkfD4d/8PL6w
L+wqoUGCIAgsLCTZRItcqRmh9OKzbJV1zK/y4790JrLUsyAgAqcTQ0vhSQDWGc5CshzYWyUZsGsY
haFeUWnhS7RiuIFwF6A38C3tTKNPSY3oHTxB6AQoPv/Lj90G+bHBBAd9l+yKaxkHs+CmxdtGAwWN
i+P2ZsC83SKXTtW0CgcbPdSHYWo8pT5ooyxTIdwpxrUHmDREWXxXXTWsmksZ2fPkKz7rcoiBYKUe
KELRMG0eL5ueKIEOtV6ksXt3Y+3W0loL6m0lrht6HL6kO/MmeXZulaDbRzJeYakwzvmb7pqUrQ5h
jHhh+LIeUj+bgl+anaNK4hqFNsIecQB0gFWCh1gUjcEmmOslAPSxl2lf1frZKj5dXj6RDCR9DBd3
mq6/6bOMAe2cpxYcxkun+SsASmACOSalpPVRLMUEXB5MS6wA8XqPiGqu7diAnNauR782upNObmxd
xk7LFp8P7XCgcKhQnYKjYL9iYwlrbLQL8hUglqbA/U9Gr3hulHfeAlDbTtfqs5b5DrCJNDKUdwQ9
aKKAHRqIYtEXy73aVtVZSNND9ozuJbh5kHIc6k9r4pN9B9IF2cR5wVl+JY57sKVu2mmTAYLrmd7b
mNwaj/t0pV4k44cW+EEgwoE3RmAARABfzpnUqKzWAT4jsQAWmYpgxrG+bIGi6wpIMrB/qLoCOBkf
GEeMltMh+C7j1WFT3axjkfkjur46rwyGj+1hleQ6Rau3lci5jCGOME2c4BRHPQDAjU4BdahVwNCT
/Bqt4b3EONjtx9kl6Anx3EB+Cc84hbONZqgnCr5F8B6MT010W8YnF9hgO340tY+X11ImiTOLpF2y
ZMb7LVTcRffsMvOtYvb7Nd9bjfukzaXEQwneNHjQANAE0iAAnvlzXadKiekvTh1SkJwq6NGup9Qz
QLJrxFrYp0/mLFlKkT1uBXLRvqkCGFsxgZnzj+L+yMnnywv4Kwv8Zq/YnHm8RIEH40GctUNSZWjw
SlObsbb9LDHzcCATzXZKPUe6Zym9fo6WXNG8Kh6tLtQRujpeBwzSErTt5GSB3rZK7+Ed3f3QkkG5
J/VofALSlcQ+qd05QKWIZgenWewpqPCAMD29S9RnGmtDek1tEqW7SXeX2z6KihttXd2AJCY9a8nU
lQe7Bmt5uzYzbtXKXc4GeoL0oF9sJfO0oll/6lq7lP4cmfhX+CNyo80xdXeoibWP6LNPGMn6pLbB
Mq3zl5km2Kg8Hpu7PHMzw8vnMqdhkWhlYHRD8lUHmMs+kHa1v0fWCmhJC+pQxJCRYcceKGdN9byS
yvpYLIv5YyqXPN5bq9o/211irEd0/JhDSAAffC5UYgWgftLzcz7TYfDXHG39TVw7T0M32uAdMcvy
LlotpfOayEm+aFGO/nWri9dHpSy6xcv7XN3pE4nrfd5nyq6p+zTbWU7e4B9QHL6ZTG0dfUPLot4f
l6r8R297w/A1TFKu7gZjpHSnrkp7iu041R6yHilKk6RLth/aOUZwriWFbMi2KF5A0gZwI2Q4ANnS
uHiBLvjthrbUCE7Yc4rs8itcCKxC5Mvof0RObSOKH+vo9iRriQFRaOU5tUiU04b4uTncDYOMa14U
4W3V4hH/BAXzQh3m+leEpzw3t0kAHh7UjtWn98CbkElAKwXKUrjTkVN4fa3bXdTnjlsDUQfUYqp6
2vw8W7JECYtAuHOPkAH4bVxA8NN8hXoYe6sax67+1R7vAmhigll7VzywkcepjHBN4MVeCePun9UC
iK9ZIKyIC89xy0OpxzKFmCfkFUKBxkQWD6idN9iIGaFeksYA63SMXRtYHY/4NfEYb1G1y29llGQi
lbbiOMdcW0PkFDaS5tl6Y6mP2iLRR/h9NHsA6QbQMV5Gr41Ay1dFi1XU2NFX+Fxo4Nwlk7K/7PxF
Zo2cO7gYAFMAKQifLZvNMuvXOWO4PQaIqABTIE+M3o+h9mTYC6k0dqA34Wo3Az3dkpSBL0wQFUR3
oxeF42neaXgmtbIUv8A9IJGEjl+Ec+jH5cufyCRhpLeKssJYPjmR/qnKNd80eg9XkmSrxIptRHG2
oJdTMtc1cNvpgk5+Ruxefewav8T0NOVgfyeS0r8g6HmlGecfzMQ23aGCZp25V5ov6WTtSrRlqs6x
ksGnBO8YiLLQYIrcEV7SnDu3tTk1aQoDKebWsb2sGYEtxpSB4Y7W6ny4bI4iYcgZoVsWeTGUJZne
G/sAsjTNozlCHrX29eRj7Xhu/HxZhOhUbUVwjqhU9clMU4hwMaOyq6pbd5G9jIQikHLAwwvJb5cn
ytaKySziIQb2UW+KoOgSJSCFjFpHdM/aCLB/S+HOUlJOEcIKSAF5BJuUQXbZP22Ao3QlB02JNWKd
Lwx69oaypbHGcUHI0ob6Es7mqZuO79gUbDdYdBEZvUl0oVMKPGwJW7H80LbHRJasE50XMC0yTC26
N5BZeG1XXdOW7ZCx3+/extVNgzahytlF7rXVEv+yKkJXsJHFwzyQ3J5I20LWf3Ro9ADi419ToBOs
nCcRJ7rFgT4EohIAmbelhz6JLOqmuPSyY+sB/r9jFCJgcwoeZV1XIiNgxXsG/0f5j0/Od1bkphWF
JLDgfkJ169NUqBJtROd/I4JPxptqFiuLiit1VK+sapeoH1QZMZ9MBJeXWTMU9FZkp8NZT72a3tK8
91QZnEO8VCy5z9YKoNDX9taScrIbowdKc9VWT8vNyhu6z5d3XqiIjncbRtSgteZN+GbQpkbzNYDi
2cc29nv1eZYdG6GPQdSkK2it0hCKcvdMNicGhnjAWeptwFhyGVWMEoOMqkb5+j3RATrs0OCNXiGU
3vlYpCDAU7TqjNLyftoxIGh31q+HgJGiYt6pBJMicAmvhHHuE93rateaEKaCeU+vvpvdUxldp2AM
12XYHnb5c3Ephs2BoQwAB7gyPo3f5WZkTzmaL+bB6xePERjNh/nBYgup/Q8Aa4FlgOKCdUgii4pG
Hc7EB3U1LJon6AOaV4+2p2U6V+o7lGKN18Cpa+jOQQ3ttYlnalM6a1oBsxHa3hyAbf2kPvwL2Y2D
d4BtXglj520TF6gtCrrEQpEuqxsPWP+meh7n3eXzJErKvRLClnUjZEE8k8VJgcjgUfmZHtZDCRyy
hdojKAZCB6O+3lFxYXgopE4xuRj9s9ytBPzQOCskbkM73qvVXSGbOS/wQtvv8zcRSv6uFln4vkpP
tn5daJIoVHTVIfwAhwYqi2BS4QcJ6FFCFpRDAFq7chDQp6fcj1mRHSxg8tlkgmgeU9GAv4Nto3jK
l1iMUdWGAiTQoVt+Jt2HQX1e849DGkqsQHBYX4nh4kMUkUY6p2kLZjPQZAKzYwV9WB9NTLEo/D9n
rGKT3l504iygzkYnQqTYhn07nlNlvavHTzPtZSGJyCG8iMHb+LVlY/B7nGGUdAssOtsnpLTPSWjd
dWe608IE4+cH1ZeV3kQywROMmcioKBrwf69lTrqeqkoBcK2Bjty5KoPJ/jIakgZToRAQnqisygxs
C3dk7cpOzMIBpNZZD1qKJpncj5rHyxYhuCiYbf+WwV0Uo5qkiRJBRm2eDcubI2tPgK/qDbwjJU5V
pg63ZsscxRFdICoqUN64V5qgLI+XtRH5hK02nHnHyVCDoHsCWHZsPcUgV0Ynw+6zT3DX3asF44y6
oY2LxCVEzGntteNTbP6Tg65lzr3U/Ga6Py4rJHILG4X4HOBi9FTHiwvY4zzynDU6AZzmjSChwUtP
EjJItodPAc4OWOGzFdujJokWAmTUHMHJ+LlIrfLDZaVkkpiT2lxFvUvnJGKGsJTJfkZnm5PkZ6A3
Ckm8LbYGXBI4oJgIY3JyGgeSMNsRpJ8YftQ+6jJCItn3uSABjWwKNVNgsTDbO/dqRMpXhDbO/vJq
Ce8hwE1McPaDhwKF/tfL5YL6siKAPob9iZXTGN1mhb6eBZzz8tysTBrPVV4nhWm2EaR1n2gwX+kH
epgGj+4Y9sq5ec8VsdHtV4i+MYVWT+c0TyGNdEGx1r4RYVQakdiB8BCx4XZoRwbkko+8q8iM+qhD
p0WMQ9TpQew+6AhWExkZhAgUy0bo/RbEOdMUrKlLuwCm3RR+dM0iYcaJlZNwATu5coh8WZgvesK8
ksj5VAzaKiyqMYmMYxOu9Zh8pB0mlmGOWai+w7uCuZfN0WHN5Dy/SzS1dAFqBy0e0c52QinZkci1
br/PztvGGBIgFWILpbBwne3eS5s4zEf7nGfmvlC066LMgzbJZaeLHVLen4MpHwM+QLTKYpXXQt1Z
B7qqgpNYbxkDMhv71h3KTygt7VidXwZvFNnii7g31FuqSgszp/B9VCtCZfqajvM/7Wh6QxlJdku4
msAWA6SGVinUQV4rFjX2WM6sbQVUg/1VpgSGVu1t9Wxk1nsglGi6fpHFPP5m52anLuekhyzFuWIw
JA1dKn0sOcYid7sVwp0uS2lRt+5Qdbf7k5t80GWYdtG1tP0+d5ZKsylolUCJrtJ9N06CvMiCtV6C
y/5cpgYXowDuUpKihhplkn22HPIPjX5eliBThDPpdXFmUppoGZoGK4j1+BqWgCm56+myGIkiDhd3
Oyjc60YOMW21p+DGkzFXCI/Ki1HxD329rQhmyOD7mXvbp89G53pr7kXTKnlACJcL/UF47QNGDr6z
18ar1uBbMFtgLPT6GrP2LHKff7u8UjIJXCDSzsrcVEmBDVGMrxZ1cAZTTBMkMgofmRwuIEnyppsN
Jqddb2vKKG/CWJPVnYTbvlku9v+bsz6R2c4jhVmXGWbduW4kZsWO2RuHDBYWds/gWcKTirp6lGVo
dqrDlq7eEp+K8jvojkGEscwP79mW35L4gaYGoJOo5seIQ7NTNnmqcp/IhqaJlQHgD5cLMK48+qQi
4xhbed6EWnUHuIIyHG2MKJ7BPWx9eI8yvyXxpGFqGhlDWmeIBOYwjkFiitzv7s9FmHjuAvDHABA8
HM8o6k51SIuD0qme0s3+WhYfqrGTYAtF534rhvPzdlbpMSl7PHvLmzz2IlQadbApyBKXYjGoPAOx
C5wkn+LT9V5rSI3ovU7jkKSe1Sr+WBf+rH+8vGzCkNoEivE/SW9OjFVNSLzgzg+je/Rr7DHZ7lOJ
pEsexoEsSGPOnT8+W2HMR2yOZ9VHhGg64pnMfrKyc4ruiW+69bntPuGxZUYSzyZyBltp3F5FRl4W
0wJp4IMu7YPy51NJ0CmxWTruTgYDn5vmFr4/aB+m5KmQ1QBEHnP7fe4yBrqN4l7A993B1+znBZ2A
VPKuli0RdxtnQ2XlHQBZIbHvl3hfZveXzUusAlocAZkGsp3nVKmaSe9S1ufKTmU/jjBkjGfGTfl3
Yrg7LDFoFI0dTqWrXWFqMV5qwez8vCxDfCRfVOHvryFR5pIAq5c7N2Pl2ckKQM1xtVv/shzZknEH
0iWjWqs6HBlmTNr9nUX8VZFkj0WOH1We37vCHcPWoWpt2kwVa/5sdurRrT/3JH0qBswe1zXJnSlb
OO4YLpqxYOokFLLKs6t5Q/ZPXoa1jHFX+L7dKsWdxqqoFQD6YGoMLK8f/qXvaRIAQViDQxp0pmSj
xGfnZRW545m5g9F1KlZxtY8NvUmK3d8ZAnc2oyy1lNjFujlG6PS3Zn7SJgl4RqICH2SQqcvAiwoV
HHVvdleDfrisgsTQ+PZHBwBIvTShAqpz1/CXmZeSPvEs81sPwk0vXZt3+bPfe8Jn1bImB+YzZpZN
vyb0PC+SNLFwwVB2YwEGAOT8gzyh5hpX7PuDek2GJ0tG7iJcsN/fV/lygZvlEUlNfH+pa7+uiDe1
91l2M9Y30TtggdDhP1WAQnx9F+tzMhZlBJ85JavurfESHZ2ckvCyBYiP5UYM55r1Oa6HPodG8XP7
k4FlkgC43m+Fl35gTTO9xOKEzobB9hioDn0m3KGxU11NuxXvpbz8Tga/dHKfAI44SOxM6KRfxPAz
5BoFqJl2gLOZQLrn/ByL/RolkktNogrfDZEqCxAmOVQZ9OFYDtqNun7KTTsYFXN/eZNk2nB7pEya
PioNkgt1822lNz35UhqSrnLhwdksGHd7GkZTkqHCgtEJvZ7J+FFdZWh6mRbsJ2yCS3C81HZqYL0S
JKr3Q6G0AaHU8oq/lsR+yUYSuMjSEWM6kSWhX+l30/qg0N3lHZHtPfv/jQRrtSqU+SGB0v3cBCpR
vfQbzqvExGS7wt2ZltnGsYZ8T9iWyMhWKBrl0frtsiqybeGuyS7SU0yjx7a40xkUboHV7UtiSBQR
u5mNfXHnnlQTbTMVmozxzrxl5WOW3Sa5t5r/I5uZZIt4wJQzRY4zsBSmGxnHaKy9riMPbXHbVqPE
GIQrCCgQoF8uGHN5mgQkgeu5nnGLjtFJqx4S9TqLJW5T/AzcyOB3ic1MjVnizx6UeV/WoFnuDT33
F5MeO4zCCYEeQlUi7Oeo9k0TeS4yfiaNMUve1zJduX1UqmnoaYbrosoMchxXc9kl6D8Jp558v2yX
QtsH4BHrCVyQxTfdIhOcYmgn8lGKVmESCbluVF0SIf4fq/oigzvGoFumbVHB9vvdsgNOZ5dfWyCU
xCxaVFzoe0pJ5kYj7jTXVaq3mF2M4GE5dp+T6Uv8TZENHhda/UYGZycKpSYKsVg1Y7l2gHosqT+u
t6MiA1cKA6GNHM4OWkwlNkjCVq5fPmBSxze0F3lpjE4iJNtKooeXjUFsdr83isfrEJdGeL7+Sk4e
VvNkg3VWNstHsnJ8JtdJl7mwKTSKG6Pyl6FFS1NFd42m3uqmrDlVZnkud6XTRSfUmZHbW05joOxY
c4HyOGPKOWjg96XkPSlbPe5yn6KCJKgdIZGIqNWognZRg1k2L+LteQW5MTrkQRhn4WDy8Sp1hzIZ
+rHAYJMrvXuIZKG37PvcisUJ6qPFiO+75KQYD7V0lg47Gq+TX1AAYFGQbAAa+Gb8azL3FXXMtPjF
jmJ/UoN2Tw9sfkISfGtTTPzsPPUHwFs72fYIjOG1ZO7QVqWyYABbXgAsVj+zMmKJwbOxBpHvbDV5
LY47u+5IBy2eoCjjlHJOib+e1RtGAJMDyScL+AXYwa20N08mO1HcOdEhbcJAiuYOJAp7dBYex53u
K16D0YCy5iNBrPFaIvdyUqK21ucGyxl/bY7pIT2NHvWMbyo2sAzid0zMei2OM8wlRudjMUJckWd+
lXld+T2JJeG5xESAWHsdcGazFdFcwSqOoeIzAjzb9nI02dknuh/+kTXtvHUYUAlVbTaJFhBM/iy3
a1k2qVkWIaHKc5k4nlV/pX0vcUvCE41JQeBGBw2SzndxGT2aQAzwIYZtc85B0vPn+Vlosfk+d7ur
Szoq1I4wv9PekwbIjWedPF++l8T7spHB3emlNqG23cTsLP07rDzfV2fW+8jq/6sE0ye27I00zlGs
yHBmY8KsAKwnjJgwCQimy+bgrnwn7Pz1CnKeoje7yjF6aDf5c2D4+S4JjDv08GIidhyUH/9uLXn0
UIaxJHPD7CF+tn4xEGMsl9fW/98NyiDGssXk4UNpri7AuUO5Meyu2GiDSt0V4PbWfXTNHtwPtQyq
LTQW0Eri/clKbcCgvz7EJQDBDumd/JexWODh6TDU0x+C8q4Mp0MqWU/RIUZLkgaaWFDaK3xuf8C4
S7SVw/ydaDe3SIDs1D9HPdjgyXwRwbm+ivXo0hEiljLAgxhN/6DUkBEmvA3MIARUkqCOQRshxm2+
XjWSrIg5mH9N+k8pLmJNDbX0S+T+cerwtRjmrTZPejXRTS2yM8QXU3ZIauU6jqUN4Oyn8iHGVhW2
ZRsZk+NGNrUgQ71VTu6nBC8OJ0h+oqrLyK8jXxZZCE1gs3ScBxwrdF7kHZaOuNcF8bP6ZlmDy6dW
FDVtVeIcoLNW8dr3EGHVP4r5jhr7IXtKpyBaH21ZiClUB9EZKNAwIOQNWaoVtePSxGmJLVLRN/hU
LtrBdWXTKWVSOCeblwt4M6wEUvrTEH93nEMvnZUsuvrAQvBbE86xOtaEAHqEJmPIHp4Z+hw8C9Of
l7AD5nw5240nq+3+cp9vjM8B+R86bdCkxhNHLtmcOUZM4O/AX4HByv40d7tsOkbr5yh/bMjDulbe
KuulF9rHRipngkWjVnbpQCrI3q7n1PasCU6W9HdTovmNnR9UZ/1zlAmOsoO0gcuojN6QLlvDTMBq
CZkkMvyoUk41JlJdNnvxBr6I4LxFjipmbtdxGVbdfZtexVLeWeY63+wW4KYY0gg2K4sH7s5uaxlT
XYESLHT22i4+VYfZBwLVyxHCym4mkYsF0wFLXhkg9+FBrulY5HOilCXmVGYeugsjknkTPQ3N7vKq
iY4WeNRQZwaFA2Mwfe3/csKizt4oMD5BAVbXt+zFm2W5RqEyL0L4xF+MITE5LkSElVOvYJL10tnH
LKUoamt2QbudauSTjIlGgKW1wa35WzObe3PUKXE6ddIhtCse0ki9Xe2TVfXBNCpeUoAt0dBPWeQW
fgHa2VJJJF5YZI4sjGYzvDGpiX8ejPEc633VFmFf3Azz2Uwlkafs+5y5L4mZ1TTvirDOdQ25AxCj
1l1j+5fNQyaFmc/meoyaqMk6tylCzE0s/apIDQyATGWTi4RGCBgtpoWiQviGxWq1KRmsdihCZ9Qe
YjKdi7wMykKGE/g1xJg/wQBt48WLhxQIQjljH4uU1GCj+zefUBlIyHrIJYSGZ3nTlX1teapff6/D
PDCzd4wvhDm+yOZbPzAtfFiHZC7CVP1Ms9tOPWXJ8fJmCdhkX8vgTF5LmyhG6hde1j6uIc2fyof8
RHZT2KYP2dciP7LZB0Tqq4RGslGNizmjCFzq1bIWYaTopQ9m7sED96okzf0rqHy7eaDZs2w0ir6h
IUupYhekV5CSyUofvHH71KqCdLxWE/uu0nOvcL8S61uUBxre36DQHbNdHa14J9enFYxX0/zdnr3G
HL24xcgJ7Xp1n0fj8+UdEBvyy2/kAxUKEqm8w29sUgJ0UA/SLRS61taSjb4VelTcpP8tBmfJ5tg4
SPiqCI1VuM9DH+/Ah6yhS+qyPuKd/S2Gf//lc+o4cw1oe56d2mJXZk9/933OYO2mw5zgCevVabOn
N5mnyxCbwh1hBE9stiMiEPb/Gwem6f1qVy5ylKM17HUzO7e0eijKXrLxbL3fGOdGDNuvjRint7Ms
WeHBFL0fDo6JKYO9dpOkt4y5Ci2TbZerd+MkrXirQkPYCOaCfd1citlWcOQnP1qPWX+c6e7fR8zo
E+Q9uqD+QG80zTMOsjyieGldkNXYCI0xTfK1zuDq6uZ+rgpQ/owPawNKF7f9hJteYoMyMbx3WXWi
rDEu0sE+2/mnrj43RAYcYKv0dvteVOEetHacKNPCZKTNN6IXfhfddHgC9vWhcaSBiUwh7uYGJ2tp
GnPNcssGtsryjF2feyAQOHS72QyXFKzKGfhlZen6X1XPS1pyZ8HsuxT1fmhp3PfP185PoBf2+9Qv
Na/ZIfm7W845WtBkkaxMXe5oaBogxZMNM4nmL42CNokHtZGkLWXbxx2CzDBM4rRIjoLzQ33CX5Nn
1vXklXEPYtsknn21MJfDO3yXhYZ4BWkjzHfkXDD4JI0M7N/IM+bmcbDBaJNmkhyzcOleRPA1Nrtx
l8KgiPE0st4spXpusgSzUhNFgs0Rx8pIf4ECCGTKb4cF06a3Uw0LmF2xrKLqARLwUB6zgyJlvxbr
9CKKuyLbqKFVPMEcuu6Uz6AS2NH10+WdEeYRQfzyWx1ua8w2qWIUAeCZboefrHoTBbnvXlfPjClM
PiNQqJINZgHwjoC1nH/GR2hl6XqDqeQcjfHoWueqDi+rJLyINyK4Q7S6UR0ZDeLwsSwPYOAOlXSU
IBtlWnCHqMnypFkyuKXevZmy69RIgAOSAFvZ5r7xQBs1uM0nNmZ34j4uwrLtb9Cm4/Vl4ce5e435
bF/W0gqixT5cXjlhtcvcyOSMATDnBsTA0Cv/mX0wQyDpw3SvXyfPmML5AX52L+sJFJvfi0S+d2Nd
iGVGWBfcybV2+pdXUr+evqmsk1P5oBxkZRXxwwaxP96aYPB6U4uK8yU1ga5DwSv1mg5TpXxVQ9XL
VwO8qYLRt7GlGsMPIleLbJY8XSE2npcfwN1pQ9xoOAEUj21dH29dc/puNUnrm7kySXy9TBL7/02k
VS96p40YNhQ6qeZFxVkDY7UUSCyMqjbryR23hc4mcs59Ec6adTd21bWjxI/j6t5GZJa8sGX6cMeu
0/ooV5CiCAud7vKS3tdjmXlO2kjCKPHj0AaQDxksllDiwjV4LlcdWCRs7Psu92L8YS3G8wGtHoPf
O081pibNuxIcP7LCjvjYv4jmQrixc5wEVBHISJcERfR1wWyoZsrQzegsP+oS/M7eUmoJqNrL90Vb
v+qmpgHWgDctW3qRFdTA+rYdhm3FB2MOqoBRQ40nB43wq18H8w9ylB5Jocd+kcs7AaefxyVyEB5M
p+GndnJOYJfFlOm189z7/63XX2hJG4ncBvfT1NuUZZwUSuagNluPtHYVaPr858OM2dlAdzXG88DP
8WxeGJiBGm4Ed4NnjVeOVx21vbI5XnbcInUwMRuAa3TbgXaGO+jxHGWalSNlXGp7sn5tm6DoJfGV
0FNvZXDnvEtHNMBXkAG/6SwYBT5gsNyAfn+vQoPi/0Qryq4b/gpEBhkDmnVQmKo8LwfydmoMckrk
aDrXOFZTX6NFDeMDMqIGOTqVW5d8XQ0VfKaYSr27vKTCu3ArnDuIip2DHjN3EVA2Pg2GHRtrEe++
7ZcY3DoUrEHvoEmzQazzoi73srJyAPr0GBKnk1GAlk0PstD1aYQHB5sq9o65Ha/lcRdREYHgpEOm
KEx/5nZQwcHFu3Tfxd58ck3k90BkvZNff6LDjiQXAPTgpECLPhdjuMW0jomBxCLIv43kqZ0lsdn/
sXG/BfAvAQMTYOMKb/3QRFRWg8IsPne3EUid1cWPHucd6Ad3MhcmUYqH3xl52w7WDJnRervYTzST
3OSiW4EFzGz0Dv7o3AF3ymF28O6GF4nc76mrUR/uxrMW7U6L5huaowwRt3Nw+QgIlWKTxbBXwLfw
JIGKExHYK4SW65cy+0KkBsgM+s35ZiPD8R4AFzafY07KvLTizkQYvWMTvRhAI9/bfscO2N49yubc
CvV5EcenlbXBGGKbWHi5dfds8PCfNwnjPCFxjUX5FThw4UlraEMTLcjQOdljoT257o2aSbySKNja
iuAeBV020gpE7Ai2otW3tM+aQvxWf65ldXHxIdrowp3S2hjHBQRggC04+zGsQJlGMHsJ7PQ+7a8Y
u6Gci5bZ8Ftr+G/5kCd7Ha3aSQGshA6RQ+ovKEN9szTJHcY2gJeA+hKqpwB9AJXN3fpWlZR6rpIc
fTX3bbx4FLlgow5sFSMOIsnhEeYJQLAMtAzGUFsob71WRx0RdGurnWMkQXtICLmhsR1qc/0wVrHX
OvouU+yboZ/OS62HmS5Dh4ssZSPe4FYT4xyywm2A1nHWOChU5HT3xtT6tJPU1kS7tpXDrakxYbKP
kbt5CJf/Q50NzdftKCwXUKFc9kZCk9xK4i5kuvaTalpY0OyI5xpj8EMrroe6Qbdjc3S762gn42gS
Yp4AqQXcAFg8Rrv5ehNHt4kIda0ck7GnXXtT7vInI8iv2LDl5uk9eJetMO5wt1kz57GNIR2JcxiG
awO5Tvv+8iIKd2ujD2eUlbXWKqj1YJTEuUsmBY817WYhmfQpIXLtG1148yuKEvPLWwiqE5+NwrMx
M2tvBG4RTIFxlewqH3Og/ko3HjGmuarZoqoIi0fLBSWfae2EfSmJLiQLaHBGOJOurdUVelXRddJg
0kYVGO3jZUXElv6ySwYXCI5Dh6EgPdPkeg3Jt+lB/xgFqd8HmCK4fKhO8lhQ6Bk3EtnVuckUgNCG
FlUOiXrueDX5aSRfG4zAcShmv8hsQxTLAEPBWlxVNtGTLfFGVqsXy+x2gN0BVw2qq9SbYH5r99g4
wF3pqq+Nz5fXU7hnBhiuAMADtIYHLjZALjjZYuRhX99lw1233jaySawiEY4FLkmFURG84Qcxqypu
bAM4Mj2xtYCs6RNZyZNetFIQHvOn/B22lcQ9w2jeKuByT5GaoJi3ke07crfiAeTe2Kpf0n05nGlz
rcsAQ8KMyFYs5whN0PRqGabKwCTTB+eeHlU80VE2uy+85vm9cwvhQCzTYiN8wbjGs5RERlysA8tM
p9ZZW/YTkUQDonBw+33O5l0lI1qJmXGhNnwpzR/je1An2+9zdl6hmQ2pARQKOkslXmuTK8yyf7ps
2sIoYyuEM4eEumbUgYkE+VPF10NMUrqvDgq6IVLpWBSxjb/sB2cCaESsFCeGqEq7ihJkRw38wYys
yxqJdwWEMRrybuDb4eIJpUOReyGI0dpJ91JMaepA6fN3Ijgfriqj21MX0OkWo5jcXvdq5x3XLEYU
/1aCc+AzhmItegoJypphfGh83fTAWozG8e8U4SzYdIpRUWYcygzUjrqBJEyl7y+LEF0MW004I46G
IS5SChFxDM7NpPF09Z5kd+YKgioZyYZs6zlbxgD5WtEXrJoKTuPQdiLNs/R43l3WSCaFM+NaB6x8
qNjeDLmXG5ij9eHvBHBhnB1F9upOsOCaPNLiMZWRw4nP4YtxcTGchulfIDPHlozzx1g/g/sE/LuS
bZfI4J/KXaWlTmqyrVBjwIG8pvouHdggDHM2tsWn94zEthfLxEKNYXYXF8flpr9OQoy3PKGu39ys
xQ7kZBLFJLuv82c/x2CnusPirdWtER+64R3x4VYn7uQ7ZKj1CkyyYWZa/kTqwAEjQZvJspNCNTAL
yDQ08PsaJmfEE0WAiP5VGLF9ruOdnRwu2/CvVP+bMMNB5od1Q6ISwOmB+X3Ih7PLsSw8xQ6mHhMv
PFQd0LEzAtvowe8nvRfVuP3rDwwqV/mySojw8YUpWb9/A1uETaC4muu0TD27oPdjsOxY/aUPk4d/
QcSyUe9Ci/81OELFyNU30+16RFVmP8IYbf2nOd4MyUNlf7y8qMJNexHBHyoTUzonS4EINX9ohgc3
llSMhRh5xveMhhNLQzsrZxVm26nGksP4DFqNj6OZJrsOxOPerDgj4GIF8ipu9xXkb61XgVy9xutl
zsPLSgrXcfMbOO+nkEJ3+xyew5h243Q1oRShS+CNwnXciOAcYKYDAd3ZEGEhtZHppl/bkpUUPVE2
C8lj+VxwI2mZCgld46BiaoIR/kNRXdvrchjWs5J9uLxmIoXAh6soyP7jb37grjunFGMBYRiLcZ+1
33Lt6e++z+RvDlJSGkSNDXy/qEDYDbiCJJJmFzPvLLa/n9nE5vt2ZdbI9OP7+nrXjt/j1tcz7VDT
Px9ZBvSQYmGclGKysSvcxgNDlKO5BhFon67jc2HbxLNnw629Qs9kdiysd22E8UD8gqr2SB14nwSj
fKs79cz6cEvkPtFKDWDwu7wd6woyYQEm3sXcIpZDFFPVZN1OB5zM7og5xWHqj4k/7/4XII7Q5jbi
uGDLbGK96JAjDGlZe9nwNXF3l41O+DTZKsR5IxJ3y4LhXLgK8/RpdqO9ttKHJh4PVZWezFL5Hi8u
GGjGndo4Z0KNx8vyhUap2iC/B2EnfDp3gxWY4WhhKCCAbgsamvUk772l6PWgompzXAyQ+F2WJ7yu
0LID08R0KOcN4elUJ2XUuKgpW8js/j/SrmxHbh3JfpEAidpfteVSe5X3F8Eu29o3atfXz2F5pp3J
5CSnPBfdtxswkGFSwWAw4sQ5Xqs1D7k9RKnxvSnqnZ6NuzLHICpNduuMi7R1n4pRpmEs/jtgLgAT
yZB8vBiFUeuJjKOGPtQU2a8mpD/ZgK3xiuooRtUd//qKhS6E2QCMIUCtCht9fuzbKTWzpcGCgVi4
pWsRTIYryUOEHxFnARmOZpsmXwOw3aocmg2H0DUyYD0r+mnup4+AtDwvnQz+LHZYvDghbgLO2ovR
CjCCWLSLUQRDa42dP4btQnG5P3QPWSQrLbPNuYiZWBKUmXXDuJivaFFvTmgGYzUKoav55GyFn42S
tqHQiIvGIaOGwHwUdwSprRAQYKPUZpbZTu1/UEysjaqkA8Ci7sVKToxwN76DluTas/eOOb9U0yfF
fli7T2n/3EyHIlO9KttddzuhT7iuxXTcQf3G1w8th65mnxI8G/o2v4mRJgYDxoV9PFO/VyMKzdfN
iffwrzkuUHaN22BKXsVzrp1u6vh1tJObVZOVPUQZh3uyKO5LlSgVUmvdQIur3pXmbT7fxPM+Lr/a
za8Er6HrS2I/dvnF/i6J+2I1qN+cJcOSavXzsH5L5gPeEBuwaPOX64YEewcuFR2qbzqTjOdjsEYN
M4sHDYlN/9yjsWtEpv1+Fz8zweU246hazbDCG2pSvnZls2u7/IdL1fdXdM7MsJWepDg5yZtEZ05X
F00EdeUA8LDA1HvJJSI4Sxixx9nXCZhoNF4n1eymFLx/iAo0M5ZQX6pH0066Xb1B+CRui9CJV0wl
bbS6qddmDf/ha4GriiEMACbi5U1pMqtKTNEybAs1zKnim86EJrOslixe418z3IFa06rXbQVm8gPD
Gw8QqzLQ75eNXIjuQuzlXzvckZqRLcbaDDuQ5muJxzSQGTNNagean97kx3F/ffsER/jMHneq2t5q
4jJBJ7SsbAix66vxy9Wn2e+z5MO2aNmxGhXzYGXJ1+t2BdewAW0cSF1oLsoBb4nsiWsCbm8hwdfx
rHS7e91dHpbh/WS0kAI8McEdMqifVFo6oIOiKU6Y1jN4FmXausJQcWKCO2BzM2kb3WCimtwHqyL+
UENGo+llSBrB7YGlQIVdg2sA2sLVl/VlGIaMoIFnaMdE+VSQX3W2V3TJnSiIsBhjRRKha5oJwXLO
9xxLqdrFQt4yGa9tu7e7m3R4jit/kpEtCz4+yDFU28Cnh1oWP2i9ITkaG0rh5CMNjGEO0lKmnCfY
MXgWo35DTDIuXl15nIEkI0MQR94UZYmXAjKd6T+TVhL7BB5waod/cCXVNKeKjVsJjPSstZoRnwy/
r58VmQ3u6zcVKP82e8XXT49m/qUES5r7D/3Ns3VwJcYEZKTmFGO/xjIsna8NkBBOa3pt4fXLvJvq
5+tLElV9IJBF8PLA+QeQijs5tB0SAMnZmrrSd2ke5q9ZZofKdOeuj+ni2WXqjeP7KfQwJHhilYvi
BrCXzbTAalx/Kl+LRX1Ik8guHT/OZc9+kY+fmuIOk6u1XZuOMNU6P+Im0pbv13dQ5BSnv88FbkKn
tUx0/H7SUF/9DnEMr4//YWzobL/YrXgSpYui7CC2AiPQcmFExQ2uohz8AeH/hfpIdGRPVsTXr9ah
RbOuQjZpq78sAC7sLsq+aKjgXt840RWLRbmQitXAokJ4yIWipttC0x6AKrCjKR7A4t8GED2oURO5
uScrkfDfCbUx3bSY0C4BIBiv+vMt3LYFWuWdFoeZ0z8SglENyP348dC90x+YHYs9NlnQA9KfrxyM
49BhUA2MQ6MbQ0oas9DJlgO0VRMJa8/FBr6ZcliLG5wwwHZyrt31w6LSLY1DZT+Hatjv6t43DkOo
7OhOn33ZfCF/kv6Yw/ydixHfS0QnZgsys3dhbqnupvLYZu9Mxt9+Hzgp+20tF4BOtbG1eRmyOCzq
cKsOcRo0aXTd50RLADaQqBDhBjiAlx81MrtFOTsH1qujL2k/hQOpJOVMsQndwgyEze5WLqBuSgka
9qyKw6RSfmVEd31dSX/9yzJsFaUpwyAGD/EZwPIygMUwDmNrDRTbvSP9KNkpPgiwjwED/zHBlnkS
cVYFfF0TcuCQ1q2XqIeF0ACFGjJJliI6loCCokqjaYwUiLtTF0NpkbzBDmiHPrmzfjfVxcdGGyX3
nPCrnJjhrtWhVOeupSU+fA44vjIc0oIE1z+KcCUmSneYfddsnP7zHVP1rkJ6uMKE+TgAa7V8cwpN
UjTjM8O3r4LCI0rLQIbiv+c2hhnzzKozxiFxx/FxKwcXI0XpiqEQu7XaowIir8Aq61VGxn1R3YJh
hkzS4a8YR7kAVig6GB4AVHVDNwlYdSsJE/BBYHKjDuVTTIKddAycHQRR5uE8yB8pY7lWFU5pmoaa
9pFkgaJK3PsNx39axcCCHMxJuUBn4t8XBfM1c9wNIiRxaG76kGMOLFn177pG3dXTSK7cNuak3ykr
panXQiOkOYyale/dNNu+GcNgf0ddbDR9ZS3nJlRiQn5Xq1Gn92rRaYZPMcF6n09Ta95ttoMOUI5r
bu8sBoj2AGG+NaCAqntFYbqbV9rV8KWYNNBWz/rovi64LrcDtXJrV0COrve60WmHYJrr4nPtxts9
1GZXEOjNG4BvaW4ndeSgh3Ks18zedgOKy1moLe1a+G1BktTr1mysvGbKts/LYiqNX0O/3fXqRu8V
L3PSjPr2RPXfdZY6VpDW1hJkSZ/+rtS5v217AgKffmoqcLhopZJEuUqag1Nm809NXWo13BZQIft1
RdEkTMc5fdRi2/pSJLWqeHGvqwZez70VR+uYDh8hbJ633maM68d6cscUalul+RmdRutlHQcXQ8o2
nR/6saURnWzr0NRQZwhM6OXhKVSXYzDlWfygOH1uB46ZGK+oW865n+dWnkWmO2R90FVDf2w3Iwv0
PgZviWYPvRKUa45JODVuiOzdLvJVRnCjW3hCAyLIxS+SLKj6pkscDtaPWZtB8XVTEUlKIbroHSDO
dRvDG1B446XdVoROXbFmzPJEelQH5UOxUw9jkO6HOzdQJaFSuCIwkqGujIMOWOd5jJnTWNviGMZa
+pRUz8lwyKQECSwW8qfPcdFWYRxfWA+3a+WyaEMTm264vQwBm42qds0MpIO3+I5Xh+2ulc0+iPfw
xCR3A/Rt1xct2j3/nSyNu6Tz1EMfMNppc343CxHiCzTcDURpsE8yYqrzXZzmanOStsEuqvqxqu1w
rJRDXGiSS+dtEIDbSdhhM24Yg8G4KXcjALc1G1aGWMnS2VfVmvXBd9LF/jFpcad5RW8YNJw1aATv
7DxNf1qTkX+d0qFLPGIl8a8JH6n2Z7dIX9OYTonv5pr9Oln5aAM8182x32vZOmGK1O6+FmqfK16i
rPXt0BWG7tVKsn1ToKRVe+oUWy92QrqnYtuq0Vtmo6mDPu7nOlyN1XF3ZLXUCo+KTjEAnkOt8hCP
rhN76Jdn+6GjHX3s03aDwKOqpevRpdsWS6psl2kAoj16NA6uFpwo/qvEYwYgape7IdjOIfXSNYBE
26Xkkr48QPggqBKhpKbhAPGJQLWCCCOOU9S68gYKNr+med1tei758oKlAC9MwGbIck283jkHS9s6
zxlJXq0BYlMZTQd987GSYBmEVhjxBrJ+VKL4oZc0g2whxqarKAaGFlN3MhZVwbHUAFtAADUcMOPp
fFcem6iv6qRXmOKKd3XQ7Jo8GKMFM4vrXvnQSxOZy8jD7AHGjVwTLEV8UytfjFLZDBNU86gft4cq
XPb6N8tbA3Cz+PNn2VjmZRp9bo6rDqhQZZ6XGsvrql2t3cf6Emi/+u29bSbsIP4xMbzLhsiQ05w7
Qz3MSkX1Ebu44FE7DRCyiqvxy7TkMqnUC9zdmykCClJAKVi7mnt02mk7KkieKyAbIJiJErzig11k
8KaQ9Yntr2hIym4ksZOc2OR2cR2bRDVmrYrUI2h7Gr/aqbU/eGPAtKZVCKpJztYFYJ1fJHe4LEMx
hqKFQd1TfeKn/vixgkF9p0Z4Db1xu/3jItHPxbwXjhvfQEkytTe7Aq4yH8HyC9bLyRsje5f4jPXy
vYC1Pwv8a4z57cnzjg7VsNkUxmrbUqMia7f7YWvHm5X2yeG97yK4JphX/2ddnMNMeK6YswuHmWgY
t3NYtQ9VY0nyeUHMPTPCeYhbOXTSU6wnX18r2nntgqtvkriFzAjnFXrSbUrbwyuS1InI/L3M3Rvg
Jbzr+yUMGX/3i9fvUhUzb1FcqKKq2C2UeNP4cTQeWLHquh3xagCHIhZKFcD9nbvAiKn4DjVFcP1O
N9YvpwfKRGLhfzlGf02w2+XEy9TUVQkEHmAC00BWsH3Zgp4RQQbbM15Gf0bTUWb8l8+k45p3AMQw
0ac5t2pXReNUEJuJ7PZrrVHfMXzXlZWVLxBebycIjMJMJB5lEj5NNmbMtGwA0eO4blGxT45umMwY
KZzxJF735s/3Upq/2TOJA7yH4ZgOP5jumMOgDy7u+zF+rOvD7HzvVknmL17TiQ1u55oh1vOub6po
fRrwRDz8UapyBl97IlENBp/34lj4RXFJ+QyYF+03LCqjtufY1CPth5JIYoPwQJ2sinP0iUwppZSt
ak0Cq4L8cgfmHhIuraQgy9z5PBdnl7BrqxbGPYF9Zn+RE3ePm3TrlgkKovOyt1GjKSVtAOGJPfl9
LpIqJea2UygHR4XW3KHIs3MhVV07q+TYysxwsTRLitRMNJhZi5fUvjOGDqNiH/4h+JwshQulm74o
JCtKFuSO2ni/kKdWBtYXLsNBiswezTg33GdHBdhNti3HlUAPWxxM20HadBR+8BMT7M9PPnhCqq4r
VpiYMIhdAIoowSoLl4BaH9J7C5VYPllFQ3udmpziS7T1S9ltu3jMw0z/h1cRmLb/muE+eFEalWpM
MDNMZWg1i5+qMnwj+wn+aBggJTfYcxhvFrbSk53qSpybjYL9OqPxM4YdP64V9TBoj+CsP7gAz3mg
EZT0E0Tn/tQmdxzNiomoTSCIUFTiVXXoTt+0+n5O/+G+PjXDncpqNEARa4H+eiiM39T5aVn956aw
n4Cv3L3/0Jxa4r6TMzQQYXWxoLXcaFiN9eyvRms+0nyVTYqKPNtALRtHB89Hk7/d4jxtgP4D2wXq
gfe6WvhdTL9fX43MBPd5UkqqzWafZ5ytu7zv70mhB9dNXHS32f2CGoyD9yvg8XitnLudklUmGUbw
YalHParCCSMgym7ayXlphFcn3l86uiaokyMvOLek5dk8ZjnjjfFYMzP19cFTkA7Yuzokn+e9rBkn
Cg3mGyEmCgAwyUU3y1jrsWo1+EKxr50PGnmytRfJ7rHf4A8t5qxRokPFBYBgzgZpM2pBKQmEfhjD
f3oTignACP2dJAFBkzaJpIq87L6/ZpELqGWOwo2VYVWw6OzsaLmhsd+GxQew//vr/t2yO8w/0G5E
KRIVVKCeuRXqVYNie46rrgOHDPEtH2NKgXZvQ1IIcmCSeCRyeNw6YIbD7Lp1IWuQVLnRTgS3RQnG
x7m9a5Po+gcT+QSodSFLw77YxQtyzsnQdkrSgC9hdkI7rju/3xI1pHDN8Lop0ZMc2lho29suOkMO
36PRrXZs18SuIecyBcle28c/Xzd/C619JoWKs2SA8wpABBCKUCgGHRoPBDUmtTSnpmfgDTWNtlXz
cwsfq5rAKrMo9xSV5Kepn/BSV/VcktMJOl8Mn/DXOOeSU7PoxujC+BKxAtWy7xRPfWgOTaAcykES
sARXFiSLsKNohwJmxr/JHNI1s1PrmN5YX0rT9p05WumzUUgSSdHD7MwOtyiX9NTqXFIDepHds/pG
5yeLV/mv+rEO86cBEfIfKg4sJUYoBtgIZSPubUHs3KboeNVRvpDdNmiHWl2j0XwvmR1ONIFwF9Bs
BuOH4OuJxjBWxIaaS+TaB10rfQ19t0yTXPlCp0BvCUxk0Fk3L67H3Gyc2HJhhewY0xpTKGkOBPok
8kFGQdSAEPpfU9w1WfSbkWsWW5BytOufUpEa0c1FbFYMBT8fytX8IK2FSn5cajN8TpnJlyGdwO+y
NsUjsIDqvesoK+pd9VavaLOpxU97dGz0JBNgnNpZacdQg7h172WTve0lIYZdztyxR1cNOBCXdb4w
KoI/P8kZtcKJh0QDhcMffbkMpdouqKPiLtv16H3RXfoR84FHU1KvEmw4KuogV8CVh5I0nzOkSrIC
i4DxvQRStcmdVTxJ1iUzwKVxRZGOmVHCgOmxS6cHO6jld7v4w+i+ye9Ceb4JrtsUmQReAO1JcEgi
vHD3XG2Sysm1oo7M/Nvk3vSy60Bw8wCHwqBIAD+weZvzT4XetJ3MLRCrnXq3Wrd2vVtdyRIEofHM
BLdrYE0uLTLBxAbil2I9pu5nWz1kMhoBwV1jME1GRChbAN8ydDr3/YD+gLFjIoPFTt8ZEZFS+otW
YyBQYS6JgS759M2J3dHOgdDHUGW8M/IDBpPQZm9DKZmE4MsDH4QUHqpQuKX5Bk6sYmonY5XsWiP7
1XCDMvty3bdEwfDMBFfEMTK0+/QJ9Tays46M6j5GMBx81ZNT3ItWYwKvoWK+Fv7MZx0ZyJPyucW2
mdOL60RqJzubLKZwMcdAWo0iG1INBsE+d2StzvG02iaUcIBJtCyvjibQ9s6BaXlyJxAlUaBd1VlD
EukgdHfPrU1ESdq8hrWaBqBfAXt6HPXR5k8gxUEUkARUQTw9tcbjOq2xKW2MIaGpscVZ6tXz4oNz
UDeeyUSK2xq4zxqt15gMslxR8I5AKAWYzEBL9JIHbUy0vuhd1BeM3fyJDeLXe8tzPPdYBS0G/01J
pBA6pIkeimMAX4reO/cRE1Mvi81yG/QU9cgC72DeBD3mNuqw3mWy0CoKfafGuLiUablhLQmQxZN+
mymvpRtaruThIIpJpyY4N6EASk9AmTRRZ3xJc2+yv84GPmLgbh/z7ZucY0u4JEA80VfGYLbBzx9A
aHWhYJrFC6+/pV9j9RPRZC7BCAQvztmJCW7X1CXP7aWECXVbDor1o1aD1qlCKBr51PpiD1/r/LAZ
EscQRo8To9w+MhavFQLezKhnkkOxPV+PhJLf55moB6enOl2xqEbbWeR+UyQHWHRpmIxOA4BfJNAW
d4uva5wbQ6M2kbWGxXRABy/sCn8qh+j6OoTf/8QOW+dJ4kWtQS0NY8OoWn+sKi/vb/Vf1y1cqOkg
TTdOl8L+Cicm4pzG+ebCBOsir+F2q1J0Ws0IL/8deZjw8dHZHW+kwCNBgeHMLtviE7sueOlAAAG7
U+kz3BE4Y/3udQgBOseLX9aJkn0wLhDFbZ2NbYcPpquPJjTQivZDl3oFIC7Xt/NCsovfTu44JcTu
lXhiyzLd3x35ui3Fw/Bza+xD03YBtY+jU4bqogX69xFqb5Va+g2Gu+uPRX6rFY810TxN0by5UwIC
+XXtV1VJnpyyreDO3mhVZTLr+BuO/eCleLm71Y4RpzsSzxL7LqpSoH5hGB/OzjLOca+MThO12q/6
aw1N8u69pOx/Nvs/Ji46cRlo/LYaJuwZhLY/e/tTlX6//kHFmYGL2QiLAOqLgtG5n5ZdYVZFmbe4
MolvQCTVfa7dYHkD3M771ZaceOHXOTHHnfi4t+hqEJgr9Wfn+6g6fkV3tmyuTboq7tQvpZto1pS2
IBhQ/TUE3Mef9sktiikoJlqS5on4UJwsii365KyPtDMtfcWi3DKNgHdL8E6t3QNtrYdpxTUKIAnR
7+PkeVmPaPHeTPRHbW5eldcBJRGpnXBONkwRjpAFfV1Vb9lmD/p217+0bOe5EOEYc+9aHbZks/bU
TLxNb/11PDaj5FxI954LEVAsUMxMz5hHAUMKepD08/pzAPltGboHx5VEJGGuebL33DHs13HpmxZ7
j6GoOf492EZQUj8rOq+zZKN/7Lcucom/tvhrFzhWaMLpRRth/OfJ0PIAdYMgzkfMS9aQFl5cf1WM
XZZTmdqq8L4/McweEycOBowUyDpcdmrsfVmA0VVyKoWx7OT3uYeVMrdDk474fQPlOQwBaoD4lbK6
nGwRXKSxxnSauwx+MeW3GTCLMgSh7OtwoaUlsUntDXvjJrU3luBMLG6X5n4sf+hm6+HZ6sWW7BUn
WhNIlkwTGBAUO/hHb5FSpwOypY3mJ0x7fGLlzTiwDttzj6teC9W9JoODiD4V0CbAF7/RjfBk9FU7
13W8IUVX8m9L6nrr4CcyJlrBTpqqy8RAkJejW8FFz7QbiDJTq46GNKDqjVE/pu7XNXko1/JGS1+S
tN1dj02iMvGZRS6C4sU6KpWLmu38NIZrGP8RsgGS2Ne+jRgXRZvE/SrrbAmtouYO4Q4CVPMFmVrR
q1s1ZwYrTju75Uuy79CWcQKQyB3Mne5jj6X8SQKHQcH9PyZ5cjWtcXTqWKi7Gyh/x4+FVFZCkHfi
oc8kGFDZh8A4d8q0riKrs6LgHv8yveSZiWXQvTp6LO/8BzEQpCgADei6CTIGFKgJF5msmbqNNaCm
OwQVxKFQWnAC/Q7Me2qAKPwSh9cdhd0dXASGOQtDT+iwMKjweSDsKshNYzAJ5prydcocX5s2r9Ho
1yxz7uy19FI7+3TdpOg+O7GJd+q5TVAZpFTZYFPZLxFboeL3kDXdpfsi+pehCIwpYNYO5HiY8rjo
3dFi1luFoIBaxI+26nXtXSELxMIVndjg6zOYQ9ISN63h963fAnvVsI/2bTlOmPKVo+QEN/Tpit6K
KCeXlzM4q5nVWJFbfjWX22qpkP6nIUaUrP6dfAbMG1F5AmKYTUToPPhDGRY3c0uYMqZ1D1VEb560
2wFEWltOkQ9MsuSZeTfvjqf2uLBlrBgqBGahjhYNtXUGYqM3SQOEMjtrMt8Xf7aT1XEZnJJPmbuk
OVKqW9YJ7XfWwQ7N3fYm8CVjzfpfrNmYvlQBPQSI/dzt+7boqbvQP50nzM3cmapvvLB25Lrfvhqy
IW22VZdb+dccl4LkpMyTeOnqqG0/NJafqam//UqUL9cPsyD8wkH+WuGiY6s5y0CmpobE+r1iB0Us
KaCJelxnBrgkpDDnOjYtGFB3K8gUIFYEOP5N+ns74g7D20NWZxCkA2f2uKs6HhD4zBX2bCP3jF+r
C4lb2ctBuGkQcmeUf1BDItynaRBfeyvHp+ma/KAt43NS9tH17yJcxokJ7rtAVjumcYNlUIoJKXun
VL82TVIYkNngPk3fpnVqFW0NdOZDmX9oy5daxqUuNMEaLeDWw2Qufxuq8VCZeTcCq9Dt5wJI5IMl
I6C5oLxlMQ4kabh2kQKqFo//qWNabtnsYgJDq1LTs7JCqb1sIxgPxVhtRr3UcSbXJ1k39IGZdel3
NemNG1qn5ENFFPPLaFQlplEQkiGMrM3UG9us+2o4+mJ7uhMba5jbWULuMbw5yq4e0QbZmB4DksMG
UTY/Fr9Rm5hdhYBpub7Xkd/EfLruSKKSPCg3MTfMhu5dIEfOw5aypB3+AwZR1iNCYAYQa/Njjw3d
2If/py3uYGRVOS9gzkeuBeppHPW09vLPhgfZlVu6k2l3SVfGnZFM39qlZStDUYNRc0z72z5QdkCf
y9YlOvA2wPQ6nhgqyFq4jMd0xyXroWmAtgb4jH9qQNIj59G90tOPVqTue9XTP0j2UlCnt3DTMBgd
PJxcTJ5iKC8Hfg6n87gEqa/tkztz92Zsf92SyAVPDJnc4hBg4kaJ4YJm/cGcIkcHR6N33YQo43Ew
1wr+Cgx/X7BSg5Sjb9Y4RQ4HsHk3P6nuc2redIbvyF5qolvzbbqcdRGhA8p7e2sPWVU4VbSlgZM9
uvGXNd2VCpEsSPAgxDA+AVIIiC/GPHl+qApza9WyhaaRPYSY7PbsyfAh0gqCakhXhxmBuKKWSq5S
wXdy0OR3CTTXyCW9SV4ATmmBJyhi9pZn+3ss09kSpThnJrgbAQwdBSW0y4G4Kp4BrgmdQH3Rd3PA
dMNiWYYjNcdWfJIID5OzlVuPFfUhWr4+YBn3mKN/KxPEviopSgqt2WhK4gTjPsJXO7fWE11zY73N
ES2soxF2kKHSvrXoP7CBx0WXeIjAEYG5RhUEUDILaCVubcakN6ZaMlrgzNMcBVzex+oV/BDB9ZMl
NoPyGgjLwP33Vok92UIaW9umlUDqjPTHUHvDAvqqGryktn/djnD3XMjq/o8hzjWq1pkgJgNDTLDk
zzBRHJADK0S0u39I4rB5f41xm4fRZRfsmSCMNrrho1nWt6tb3XVkllRZ2N+ZS7FhxkXxCGPcBNnD
uUfMjaNQNYcmT9kBceLaP0C6LtEVELXb8CoHigo5CujdLfYBTz7QiJEO2ihgU8YgllpCrVMPslDx
10f1xXiJX1Dt9lav/gfGIIwVgOFXhe+hGMGTi9n4XB264wwWtCfTzSbjrBds3dnvc8siJc2RK+H3
k/pzPv50allZT+DYMICsyAFRAQqKF98G/YosweBztlIwCENz0rftzvH0xMo905w/XfdvQR0FE3EI
Cox9+ZIEGnwZcZtWWI8S18dR7fbW7HirphzQNIvKuHrQLFk8F26hBVAtxmsBeuOBSK1iLm5NGLu7
BgmoZjiMpUwOUnBluCztBjsB0+zip1jUVYvnZYnBh6/Yh3p6tMzkBrOmklAntII9AxsyEG6AVp27
uKuvG3JwzOOp08fOiD3VAVHB+9+pIAP/a4MLP+lSTmM/2fDn7jXXGq+RceGLsskzC1zMGWNUE4DV
g0eDqOy+2Ge4/AwbY8fsepBN34m+PQp2wB8B/Yl/cVsGMOgKYjlMrkAzU9F34z8A3pFqWTa758AJ
y0e2duxSnE9MeKg0woy4bkmuA+Hfn7DsFGeU8a2df/JNt6t0tgCod7I7Q00ehi2VkHmJCgdgZQed
LRu8xLAnV9kE/HWw5gFzMOntGDb3mvcWNh9YHbrCF5GR1Am//4k9vhDdunY1Iojjztkle1dFiq8+
ElYmZrkPlZHpis4MMWx0LdAvB6aOK12Z/do7xYqTifmsPcGc3GDPwZx3ku8kSLwxgPfGC4xnCzik
zr9T4aDwXpANfuCgNmwWw/K8NX31NJJku1mmpA7NcTD/IR4QF5XaNyIb1B3PjYLpbYOeDmKp2+/c
zIvLytP0l+vxWrh/f23wj5Z1qwH/UmGjr7p916MjYiYfGtmtINo+VNcZgzSAPxATPV+JU0xp01Ak
cXavHuveBkdiAXVHFXqHklREdP/g84BzFrBr1JU4S2pmVEOSDtDMmbTfimMUwdxWn6hjfKggSBeq
ef2pXQcZCbcoq2PMYv8xy4VV1Ryamc4wazxpkR5se9DN+UxBHMDI9wsDIVicWeNCrJ1MYEO2YW09
VtBkXfaTxwqoTJQ9CWSq0SK6DFAA4WoFohgMJ/z92oFCvysIKHZLCIGQEHIHgfJrjqgHvBPCxyIp
tYs8ElZQJsAzF60z7kR3paGl5ghOTdPeT9ZTq4TdIDEhiroGAUkFhjlBDsG3stzGKbKyARep3gYp
OQ6KxAlFORfUBkzkCugnXTAGu8po2g2TFhoH20+hCDyToN48VQ2vH16Rs5/Y4RmDnW1UsmGdsQ7T
CenXMVXDJjnOCSYa9u4gqXIKffzUGpdJlgS0XssAa6MBQWzWk1D8bQnNJ8Y/lQSa5COJmqh4VCDZ
QtyFXd7viBtXWdm20EnVgi50XzZUb1gyoR6c2it/QzclBIe65NMJve/EKHeQC2PWQQRdQ1yhbT2X
jJjTetRl7yXhVoIjmaHaDcwt8yM+kHY0h40kRaSCAHNXhdVH7T47FMQjURkqgQxHJPL3E3O8n1DU
3dY6zcBgjQJ1/RjLsLCy3+c8gxhFUgwTJIi08s6E+NEoqRsKfx8cH4hquOdBTnB+fSyKSjWDKnlU
tY8k/bgk++vnSPTR0YjCtISK2/Yiva8qqPwtdYq6iRHSMWKaOTK2RpEJhvg3ocSDaMonkhXIAua8
qHM8UsAuZPkG1TxD1iSSGSHn+5SQzB1bA0aytTo2bv8ZZHFHiH1+uL5dos9xuhbujq3TxCqnCmaU
fl/Fz6olGVi8XAa4mw08WDFqagCQwv785Km/zZrSmKzANCvAhwB/ZXqxWkqSK8EZhBUAeBnHGV7G
PMwSs1PFkLew0jJCagZnMO/NsA3NoxO1OxmOVpAWI80HFSgbLcLIKa9sobegCIjHPsMtOhzQwmGV
bzaYU7z+E3ji3Bi7OE52cKFJjX4LjGFtrH/ACpD97E2MmTqgH9/PIAk6YoybYcwagDHkyefmRkqG
achGhLP6Z78chv5Z0yRH9NLnMAehgjcGN4IF+AkXYlod1CR5jBBD6YGWd4seXfdpkc+d/j53dJzN
qOduQlKKYZI8joN0+1BSiV9fpgVYA5pHYB1DpQz1pPNtMnrdSKD3mUdDic7a1K61r9L8XlmnXVnY
4fUFCTfsxBj78xMXyPW4BHUAu2KKtNl16YZxal32emC52Hnhj7Gfw5nxP2zEkzupDaP5tWsnx/PY
BiR6p+kPapEHrQ26ol/X1yP6QMgDUPwDrS6bbTpfj52AUsrVkVNlTdW+lCOY9tNqmz5oEBwNrpsS
bR1GYi1GuWAAIcZ9pzarp7JVkHgo80biO7cs4/IO4A8p7oL9ELd9SOUxVoR5CDB68w+8vh71jZoQ
1aFfVp/psyghOTBaVIa8kKcBglIABNoRe9jTCP/wlftmHZUZirPImnTf2LHEI4+SnVJ45tP/bXpA
sJNnBrlTVY95T7SSKYqpwdzdNYYkWxOcKERu1NKZChtqnMw/T5y8gqaA2c8Y963JT4C+S91fvnXj
p+vuIDSCpwjcHIf2ooHYdAomNwn0LPL+aKHl27W+OQaj/fW6GYGDo/UAdJYBFBqmHLm11GA2NtQa
Mjak+a0MPyH3XhRf/sUEqENVcFKiZsIdV7xeq7y08O4pUfvtjOPcBRg0l1yswnXgqzuYQ7IvZest
sy0dMkLGpLe8fH7dvjm5ZBmiqxs0VX9NcLFNy1ta4IrAVn37A4VpfMWf/0ARa2l/XLYgbtcGW2vs
mumZTM6hsz66vyrzeP27iI4Juqyo+RpwMdxv5268AJeX5Tlim0sx6PfYNh+v/75wBSe/zx1Dsy7K
cinx3YEesb4T/XGeovdbwB3AdBcx0gqZivMVtG1S4ASZeZTj/92VZatHip7QB2LOVvAPppBFQTiQ
AEpwMXFa27Rb4hTZ4brXMYrUH6Hw+w8mILiInAZQD4uPy9pS1LNawsQ27lwwnbbqvsplvXxhNAbo
iYnDscYFXxTTumklfeZm6AROgeFDPCQEsLALyCtEUYDomlX/+rKE5+bUIndussKkZQYto8i6Ux7U
UN9nO/fjGjFE7Xwjy3hFTo1eIIpGqEVdUuA3W21VFYido1lTv7SLfqCxrGkrXhC8Djm846Ccw93U
pB2g0Q5Rj2iItojJhwz79WHxWUEC6iWyVyjLmvnrmjHTAhcH5quLvCAuwFWsOEipTDuNf0yOW35I
M2dyPDTfixtCE/NhINrYhooyaL/zbZwND2mY+9KqeJf5VTXMXrsB5bVPLbSAPaeY3f3UWHnvl82c
7CB3nt1lo7l6c6/oUHapsuJpnJv5uVKTQjus6X+Rdl29kePM9hcJUA6vSt3tbM94gl+ESUslKudf
fw+9345lmre548ViHhYGVF1ksViscA6KQ76Skk7xh24Z75rFUr+uG3Gbo+uSCcTkQ65t/jLWGcgh
weQZaHkO8iOAKn82kjWwKtA6+4vT9reJnhmQk89lWG/gZLi1DDWjfkJ6qws0ZcmasLD7pIu3fsny
oFdMoHdWZanGA1gUaollimwFVS/gUCIyQeGLu/us0loUY0Ic6eRPVXVnkHd9H7k4ABYAp5mvrDXW
XPZziYhuGoJBOzSyYFvkYEE9h9YcnGQ88LjfD4rMdejnFint7mEcQ6W7wsjV+cMrE8GMcxfqVFgd
ndYQkRmqX/5YEy3I+g/nZQjP014P7iE3NGbRVmyduh9D2IAkI8dwKXr8keUL5LOlEpVcrmFqokub
JjpU2owHAhdEv66yDlOhCJQHAaHKiBD5BwqZChMA1gO7+WY/a2661AysRbI1Qk+OXYcbR0wFYgzu
/lacPk/bDklD49Y+zN+qMA+ry//VvLrrUtrWITwuNpLkrAzgAkD9tS0sKbgwBoB+xetiRWPfXjq9
rIwnXLidCM7ciJuMHS1L7A15mOpjpqe+Z0oyvDIZnLXNI2uXy/HmroxQQ+q6DzdZJl68NS968FDE
CbISaz1AD/1pxUgCWtw/gNcTBBS+FhggfqllYAqSveFjuaJI9BKzr4wo9SprrntZOUb0GgEN4T97
b3OxnF2uzjxQ7L3TRSpI1NTZNwrMPEhibJka3M1q6mOV6wRi9OKQICs6Hc+7GtH3QYqL8WCUlhDx
ciacDEuikMxhAeNHZ31Yk8P57wuqB+jU3QngDBjkUsOKmypnb+uLOUI3MoPKJ5EXqJq/en57Yjhv
sn4EoQfdi+Vsuq/bmk6gvgGjDabzmUA4UCOipw6dwuTW7WW+h+03H5SACgK3Jm5OC87gtS/IkSyh
La71594/PSqiNPQC+wMjUCOhJ+nCEu7aThgzzt0l5NYK0jvgn4jt6sbRIseWtGYKjytGmsGqooFx
9c3gHOANt6laISB5nAPG0kQP9kcWo7KRx/ygyOQJV++ZJAwtS8j/c2bYTuYyIZBjvYwMXXM5FgNG
1P/GWdEfpkayW6LDa+3EcUbZtRtNygEZwNTwaQJeJkwSD8rP3Cmj8+Yv3KidIM4M067V1CaFIM/9
mDjoq348/33xRr0I4EtKKtL/ILuDABWHywDpRQbkBqAMpZcquvDsG72ThHDik7WTyF2yadWbgN9l
2dNwjjQ0/60Mq9z202N5T7/LcDzFO4VkDJ7N1tsSsaWQBQAJeNBW5XqF3SLqZWPBY/QSPyXeqBc5
7O+7E+VoSz/26ACK6XhF0VtGTuc3ihnwG/fAXpco2CBRxvdxD3Oe6os7AHCbHjDbO4IDc9SrGxVt
gKRrJCViwYX+3COJCUOMib6pA/RDAXTvAQBnufpXtkXakPmj9eeWjVow3uYsh6kDZfL1gpkaIrqE
1erKzqWnecJzrEllw64iRUyACSKpbaDTnmdATJPKSN0KectpSbIw7fKHady20HJlDkgsiIF7O6qF
sgB/zXbEW+YavYvFdm3/Qi9/QyQuRyaBM7CsII0CckJc5JhVd5uf7qyFni7xozIh7O87K7ZmYBVM
NYQYtPFXDMpDlgxwR3AiQcDxslTc3WOMdeN2I5YKyHOR2Tihg+xPW82nkW6SQylTh7sVrL4cgMoK
UXQyQcL2QbP7YJgljXmCkw99MNrP8r14n3D+TEHTGN0MYCgu600xhlX6jsO4/z67+nZ7UnZTB8vG
99sSHS6XpvUwZxIVxOv0ogJnvX264EXf4yymqx0ZG+gVhvZKRc/VH/uwVyvFmfC8bAC0c7Ad5jT6
o3bfKQFp27j40vUShUTX2itRnCEvQ6N4LkEnexcuIbrzAVszoLuqD9mQpXeSAXUKeqtQu8Awhcoy
8khicfc0oSXmsjUPPTUUjSBs9Gq9W4BKYN/+TeckB7EVHqMXiTz0j7cWyAbXcG0JsGS21M/BZj4V
0VTF79i0nRzOvNchsx3gwsCFVtVl93NwGJnJB0wJFu3n85KEVriTxBn6pmzrYiYuPFxOYuQRtKmL
zUISfghP604IZ+pd1i9bmzl4dqUPeh5Z7+ggfGUJHmfkzkTQurhCCyTePrEZ7CRcHjKAiLFKoMzu
ZEvGmflEFi8HgCxLi2DQ81s21WFdSl6QMhmcv+6N3mqGBQaQNtfpD325AQH8+Y0X9VTsTw/fKljk
mjWvLU6Pmp0YiDHrDmvyo3OAc3hHZ9jrDeJi97EtLbtcsEGJeZk7F1P105C5H5mRcd5gLeq6SDds
y2qhYorynOReE8XQuwVDZPP6TkAJW5vpgAWbQU+K19VyWQRuFwEZFH1nI3q1JafmvA28mZlN637Q
upJtUGv4zU8Vr3Dw/UqsQCaEO/+eXZKtBkZsnJ7ITQYc9yKojq2Fx8ESMbxM78oLh1xiezKhnD9Q
STsoKEkgRNA+lgAd7R7KMjyvmEwE5xGKcjASu2Qup74HjmvhPSQy3KnzlwF6hl7bQ2Ibk5owg8s9
L2hHBDupDyyii6b581TfK8PjnIEOZEyQJGO5zGHzu8T3hp92LklOSK2bC9tqXS07auGEMkTGDC5U
iaxIuTaCIVBCWXlLHCr8vhFQxnu9draWwMGxa2e71dFLMR6ABOdvN12E6t2/AMSRWQPnGwaU1cdx
hDgd9/b61E+fbU/iHiQi+Ols2oA/I6kgImvRn/YDHTD+JPPZbA+49ygMASg0rDvAsExuj/pNM5y+
YKG1QYO+ilLtoqtOuvljk2bl2bk/J4rboK6lXu1VeJTMF8m9FWtHO1RvGcEDfRf8ErsdXvTitodW
dHa3HHp1+qe5Diz963ln8P8Y928B/KDGVG/2YJhwpe6jd8t8d3FYb637NRxQmXlH9n+vDT80uLRT
mncVtCE5EA62oNZ7X5eBOYtvuxeNOL896IujTDPbHxI72oVbHc8vmez7nIu2zSmleHohAu2/ZM39
KnOe4uPy8vs5/0wLdVwzVDDibfqsgj/AzH1pZ7XkuPC4Q3qnmq3XYyN60D5ply79qddX+oLaxSTD
/xDeBRiLZ6g8wIrk+yo8ax0WaqPNxXVutu7UpoO/Vb/S5OH8rogS87BTDDmir4K1IXEewFlndywM
NKFZoHk+GKFxqUTmR+M6OXoHN+6C8ajEn87LFO7UTiTnCSajrbbSxu2z5hf2L8u8dHtZEMKeM2+c
zU4Ed/67GRDy2wwRjaYErXdjucequ8zt7x4NSrvx0+ayJqafm3/eOrRfTb6GqmLmw6k0Jrd8GsZv
zp8DNsOvvejF961b7pouhoPvd+hbN5RwLEkwTeE7AG5ey+GcgTN1zdKi/BxXVRqD9szPevfK/fM5
3tdSOJdgNeMEom9oM2RKlC4YDpuscElHmTUIr57dqvGuIS3JZCuwcQbf3sTolA/UD120oeTYHGxZ
x53Q0YF9Gu0NDsDrbGb+u0yPPoLSMZ0RxW31V6p/Qmr3/PGRfZ8L3tDo11hDju+X7knJrxXZ+IU4
lNopwLkEPQPgHiIt3AT3K6o+NEpjO7SubQTw7HaTIZAJPd1OHOcOKDISxUggLl3NCPMYT926Rh44
mUAA759fOvG1vZPF+YV2pUCJ92AJmoYpAzNioF1G78+xHTOQP+vjf5PH12UUBbj3hNnCMoL9FKaH
MQPlk3ZgdORYyUgiTuz2fpseT4mUlquSahTiqsru/KzuL1Win3rjYkBTFjC9v2DKI+hQoy5AczK/
q+Bgvqyuw3kNkhZJlWEyN066K+SyRu2KyPpuJMbPtw4pimoO5QQN3e1W8T631en8EorvppcVZPJ3
h7ccV9MmzMFOzRLrK/WrrL110C52XsxzQf3tBQVIcZcBNAJw57UcL5mVyqQwxC7UL7awCtPYAjQN
CtXhENk/rICRnWiKL6WyEC/gi2BOQWtoE9cY0NdcfRm+PINCollX8QLt4GD8BQ2vBxkPOTu/51Tl
/CFgfxo9rXGXlOkUN18twBz05JAvt0N10GWkPuL9e1GPc46zYk1d1UE9pZ5PvVZda6sTTBkJJfsn
vlJe5HA+csmzDWcMcvoIcInoFvUevGAKnlkMb2XVT5FSwCQAZZUJ+OE3sAf62i96PmIFZyueaO5X
RUR6CY6QyC72MrizW62lXQ8VZKj1jbFeZ3okWTFm0bwZ7AVwFk8Gx6mGHgI8I2Lzqhl6P1oSbgeG
bDkcvFDWICp09nuJnKmPyTZWmPeASgfvQ3LBcrjmR3I1hszOqaxLWbaAnJkzlDVqmvAcaMl4ml3n
BE8lWUOZHXDGnfUkG3oWq6PxECCQgPbwHdnErfD2Rx+3ChwwwDi8qRpvTmvPJd4EscceBCaaMPLP
ixMwfh1s3MH5SCXVyv9H4vMLF83JNt8/VzReiRntFWEgAZCQ83xJVnlQeD49GaA+Tw+D5Pn+3ALI
GyN2hKUInkVyMYfTrMtgKRt8ElBcUVnS/DbwbtCyHOQgJM3QWgt1E8AFkA8MUXD2ZU96TeQVASuD
8haQTAC3xh2HdtxstI5OyLwA2FMP1ExRqa/U24iZVPSWHjynnU8YX9RjO6F6FupuqnxK2pKAcmAs
+hWJ4sX+vprEiHSL1rO/zBsINxgAR+orDQYD0VFQ6pkkghKZIOONfkb3wagZV0cq+8RM9RIzUjVN
facdgoRQn9Av552FTArnjFCg6/JFg5S+zzGCMYa1V3yojcf/JoXbgqmxLKRB8cRW1YuFBm36KZvj
8yJETmG/XJwLsq022eYCipTDtTU8TJOkqiz0cXsBbCV38UrV23VRt9CBYc2RS8YvV3/528NZd3+O
XwYK0d3mc/5ns/shy9G+EGfNDw8E6N1VIRvMlirEXay9PfZ1skCG8WEA+LFxTEMrykFfxuA0ZE8P
Fu6/cQM7hTg3UDbu0rUehDFwHOPoRV3E7gbZQC5bl3NiuFdHszVeqjQQY6sf3ebOVE6r9ktb7s/b
GluZM1L4UnJTqG5SVbA1b8WDnU6gtyz1xd/yPCoz72C0fXReoPiUAoKVdXMDrZZTK8UQwqZ2EDjW
P8o5TpCVLBpJQkW8Q79l8A8o4MxZqedChgIO53lLHhI7uTEMsgUrvcusCT0OXZCs/em8auK1fBHL
uTlwZGherUOs0dwnAFixwHB5Y06Bo0gEiR3EiyDO01mk76kOBik0U9QRSOaOvSdNf4giL0Bh/7NP
/JtpSGhd1z1kaLfFJzZbr0QEk0bONQOVLQ+15D6XqcT5POq25doz560NB3e5UNzw/N5IzI7vBjN1
FYS/I9TJ+ofEuSI10nnj1/MyZDpwnq5elmGsZyYDBNTOYZskR0eYdt3vCefmMGcBjh52dupoifFW
r2q/O7GGk+qIUequfC4B/ws+dFGGYC+X83iFVpCJaFCMrEiAsE5R66b+UZ/aWDnJuq9lG8XO9u5u
Kt3K69aE6ZhE1A76JU5lGQ+JCD7f2pn2oIw61FFbkBtoJBy69rNdy2DLJebARz0FRrW1uYWYTSNf
h6F5yPKH8wYnDoJfDqnLOYI+V6qlphDRu0PcJMmVu27+ppC7KSkCum6hMacH3b1UyHyzJnEyNd8x
GiTrX5etJx8SeSP6RFpsma5fpDTzt19U9tAUtonsTNDl/IPpUtIMK2SYJYaa0Gh1R4PJQnJRvZK3
iYjD7N++j5+xzlwDTE4ZljWhK9IOmG/40DWfdOebXvng2PTP76LMTji3kQ99B7ARSPO8W3O8n4f/
5lp51JJsrbalnBFIWOXXxr6mybfzv1/olp6739ACrQHcg3NLQ9+Dnn6a2VUxRqx5QwlKx1dPpq8F
JOgCIArfyR5jIptDVgPz1kiMAwmak1nb6tDZJZRyqq+ucsy6L6P38bxeMhGc12spUcbNxRA8Ri8v
0omGqk0/14ms5UG0/XtNOIcHzBJbLS1oUqy34IJbLYmTEH4f6LeMwg+4VzzqiqW66zqvA5w3xUkp
D47dhucXShh+A7zhtwjODSVYKm01IIJhz1MwxswzuiiK0xw+9+7IsD3YivAx614c52+yMkc2N4O4
5Jr1bNDrMS7uTCk5tnD/d1qxhd3dRLTUFGJT5DQc5+D+ctSL6R0jswYo70GihZLPWwgxyx1GCyEc
UnTjY6V9c6XpM/Hes5wFjgkw8rhTQtdeQQ9xjyRJyICqy5A+Wg+DrzXBhgGZ4VAeLNn9LbyTXDzy
/5HJHZu5IuB5Z9h/rP3WDIpo8c2vY/zsCq7/RcJOFKju5XHnBw+YkpY95C3wPsweWCk6ATole5SR
uJe8LSRLanLtdy0QA1eFLSnq61V/WZaH84dJ9OxjYPo25lBNAKYzq9xZHdGpM8wlnGnWfe/q4+CE
HbipF8mRFdr2Tgp35xiTns+eAdteVuQFn5QlbN7zSNkrwtle4VWjZ6hQJOmzS315VA1d0pAm3Iqd
Epyl2UpmNU6CbNgyf1BAWp9JPKf4YtsJ4EyLzG2SG2RhzWhaG7oHZBlRBS7KwFee1JgERSjv7Zbs
zBsaScAMVRbFsuk0zJPL1A277B0BwW5n+FHntFLUemwgwuqWazqskVPI2v3FXuBl6XhaoHmci3xL
IKOPNAzl5eA9VE8sP6qBUTkJVslWyVaNuxKMWSns1oUpZMqVA1ejXhLlvx0ZnVnj7mDmc9VQl6W4
6aSHqZf7Wu4Fo7f658+/xKj5WdAiNZ1E6aGJ4h6mNFbG/6gGd/LVkZRN2mFjzPyDO50y79bJ/6MI
7uTX/baoVIEK+nrKs6iYP4yydgbh0AXqDAg4MT4PJBku1+Ioq+HOScfsC8y5QBU1gPcWDs/J/+1X
eS/vOBBHOTuRXJQzV2M7TiyQMg/mXzTajkm8XGSnNbSQZCxklSHxPfCiIGfRXbLUGghc4Hs0p/fJ
Oodt5141pfPomWtw3ubEp+dFFmfakzfolYPJvxhzeYfcziIjyXHn1B/Pi5GuIPsduyME5DKvHGbc
nX3UTP5z4SQGTV0BUqQ6ppUvG5+SCuSMfQBIcLIpUGy7XWKWrM0O5GqI/h7IkDXKs1V6E5bu7IMz
ewzLIJPKcCra7Tqbj+4icdtimwfytoMSEOarn8m/dsuXlWYDuDucK0Y7ogd9YH2nhwxFNi3Yrpug
vJb1R7Nf/EajF4Fv7qKyzwFDBpenKsDAxnRr3+QPIyFBXtdBa5NHiX2I8kyMV+p/CvIXk+U1vZdR
5vuqvymzUFZbR38OWTO2LAskPGA7Ydxx7mxnsbeMeakErxXvsdZoSPrruZNtm/B0gfcEmLEM9fJN
a1dubnVKEeVPsfZl/tYfKAjngzZEvn3D+ziPUhKUgaz8L8yYoB2f8URgCB+p9teHjVSjnekG0B/+
HotPY6+O+nDFWs5HZPclWyeKwsF+CqhvDP4DjJULldYsSxtXAUbHHMyRCdsEaAJs00RKkuFgKe+Z
E9jJ41P8JO2HUavwot1up7A7sRLWVqMSs0QAXz5ZmeRKE1DX6AYKr4DXBESq97bnvVW8zrTYq2b0
wpwYQesklwWpLzSlPU6TEdsEDR0UnhqAHinZMEppgajQPTbelcHAb5fpdH7JRe5m/4u46LdPVG1q
Z9yACvofG2rEgy27F2QiuE3t1ZIQ2kDpvPiakTp2m+R4XgnR2dgpwXfE245TOym7Eez1unbiNP/s
ylq8ReccCKYwSQNQ3W/hgxg1B3pI2AjOR1ipnwAGp3EvtUzSCyNW5UUOd9e4S9tumgf37613GubM
QcvhSmJDmQjuhvESZwBVLvwxkPoOXeqF4GG9XBMiOcxsW3m3v18xzrLUBTCnRQVNiJFemzb19awI
M7f1m9FtgqpdQ9caYo/qkkMmU48ztzXPNHP1sFPVetf9LJxPjayRTWzQv/eINzfSVYAPd3Fm2or4
FN3QXi7z9mJH+CKCc7sNpt+7psPijRjV9mhxldDlYDWZ3889qhme32dOQIcy0os2SB2w99gA35jV
w3sO1svP4G43E8gXa0PxM+b+qneuqPkwSacAZKqyv+/ikW2h3goeUZb33WIHGsLpoyewDMFLgx5p
ncobEdnPPmOaFtvgnUiijoljJUwthECsA6d/dENUoty4epRFP8I37O4c8IMb62o3iqNCP/1QndSI
5bWVb04whjbAxe0HWeuZzDg5B4KEZpVbHozTI4fGjBVpk5Zs8Tj3sYyuWSkjFm+IYYfdibVJeIFL
noMCJZQFWJLjbHFupButod9YIlAtLpT686qH+iwJA2RLxnkMvU7cxmAamSRemg+rRSUeV3J58NBj
eTMSgzzfT6OqhSsijKFt/AXAuT5KAxLkAsmC8bBjOgGKiKdhwYACqWeXcx5bstS5TATnFhRTm421
hojNfRyzu8J60A2JFrJjY3NuYXEBW791sOP1fngOzdzT+DW7Ylwf6rEMtg/nPZ3QBsB1rALdEn1x
fKOCqQ9G0ysA7utLJDQutSU4/32xPjsBnM8pHRsVY0x1x9lf2SeGxM+QirUncqInlmJ+3zFF0M4o
5FwGE/fax1lWuk5Fhj0awqH2qzugewZOpHu+GtaYepS5OaFJ7MRxJgGEZg1dgtgudz0iity2a9eS
XEbCdzhGaX6rxJmEZU3TqtiQsfxg5PQY4zxphzlWDs/9WZFkw0TPyL00bsNypesGjy1gnj9qWowA
XbGi3vpM7aO2Ran6vdGvNfLXeamyZWR/391MHShwx4Gp6C0xTa5U469Cuoxsmd7cfrtl5G6IYS1U
jN1CMfeRJaONS/D6hsmRnkjQXGSxLKEhVskxHQZLZ7yZJnQn4hrJwpDOsiizr3QzyKSPY+HpZQQE
hq6DTYGv4+pFWqA9EO/G/qJNn+9067I+2GEfr2XAIEvVo+xeEh/onUzuYkrzaXVsVg2toy3WQga3
lx2siNmjfkRQLakYCV/ingHyQQAlgticbwTB21xVFBs6thEblmwPTRI00RyyNuVa1iMsvLF2wrjj
3GCSIddcKFdSParMKz3VY3O782zJ1Ss0jp0c7kgPjpJtJlvEid4m9c0CtKhNBvkrk8EdZEV3rCEp
sHAk+dyXUT9/7rzo/LEV2t9ODfYTdsd23JzczRaIGPvyQU/Sxy2TZXIF3g/EVxa40Azw3oLjkHPo
c+H2eu/NKZvnYv1aeQg0oq8LzJuhl0r9+dtVgzjYG+MhYDzjnLhuBssh2leyuHDdsruwLE+/GYox
Va5TrXeon02LckNL07mwU4/eK71X3wNC0QMqNDLcQTqMBRD5s651/IWlhf1iK9d7IzHLwB1rk9yo
CsDVghUw8eE6zPTD5hV6jCgJpGUKzZtjaRHLH6qJPKTlPJwKuzaobzStZx1XzWkB7mIN83cb63Kv
JxumBOkynqgBQ5r0TlkOxMU8mK+sbFeIs8bZoNY/jXXqvlt5t8TrtKpO2Kp98z0bOiuoa6X9RtoZ
Dd+ZM931bomRKGOjR31Q2RPPntXrNjXQcj7SBIi+VKGZilbXAhXc88bEAujX/hmlfAatiVQRALB5
KPNyGQbDXrY0rvV7y/2q6jd183EFVm1HZUEJO8a8KLCfY/bdsEDqx4+CZTMltrJCVHmV3qE58waa
tiGZ0BFVx/NRSkHMfOIbeSA7w3QHpg/e0EMbhpk71YS53iV97OdHw7tfUh0jA59S6psyjou3h9IA
08CLMM6HLYXh9Y1RpPHs9ZGLMV+QPIXnt0osgnUpgHEUoKvcy4GWqgmCaxTYrIqhui/HbJgkIt6e
Q3BlqgjiVMbW8gYel2pVN1s6jv3mHjJy4dBD/ufM069F8DdZY0/IO0KENY83g1UcvWKQxG4yLbiF
WhXdqB0HIkor2vRHvOK86uH8XgguZKYG6k+I3jFDxCMoEk21Ro1gM+zrFYWNJl4+Z4H7oQUbphIm
gbRF5e3hgTx0qjEOFY2Reb12+plRpkY7LClaVMaIzVEibxFVwC6oovnYHt+j3U4at0lN0brZyKRZ
H1jwC0iboLpkE2wgDosZUoJE3lvTfq0dt2N5qaXK0kKechwjNQJcdljG01G9Mw6sd3sefJmKQhsB
/KUFujdDfcN9AvKG1tDLIY0b97Q0UZWfVhnslUwE5xKqkSi4WyBi0a8Iyf2+P6nZx/MrJ1w4pPeh
ArjQkCx+bRbdkgFvcWuxUXZrH1ICqqMqNf+4aQW7g/vBBnSGCX4qpugu4HD1Rvf0BLa+etolJpau
O+XXeTWESwUBIDoCi7vGd6+aQ9KPSz9nsWnnQd5emOoQFJ3ELQjXCiSIaJx3wGnBH1nDqWyQXmtZ
rHjt3dgs17Py9bwagrAJK7UTwX7CbqV0r+2LqtcznJsxsmI2iameipMWAVjiHWg5aJGDOLyu4Kt1
jzs0Fdm2IndXsJAkT+kQ0OoxkeEIiJbsRQQcHacPLVAP6tUsXpTOOvbT1N1mTdGF55dNJAX0zOC4
wsVjvyl3UKXuPAuTvzHVL8zpMi+i898XbsteAPcI7VM0FKIQmMeGhmi2QjakYLxNf+PPVYdO4s5E
1myAM5CxPwDNlweZn1fi1oD7gD7Et3vVVyeE6n8OsItZyp0QzkV7q6pOhCG+z7ZPDA+4t6Wi++cX
TqyIiyQVGIVBesT+vjNncMSb45xoALMHyJD9a2Lh9SJ7aopuNoQ0v4Vwm7PqZqV7CoTUa2A/AZQL
7HBAWlXiFdTtSIhIvIBMJ85jrnlVumsHW6hS1DCu6ikYsveIeEaS15AeeEM7vvRObdV40MTr/DT8
rL0Hp4rObwxbk9ehLTZ/J4HzM2nlaYnRmsi2IuWWhCVessOT3MbEB2cnhzMAQMajhjoZODjkeYSB
TdEMF3NM7kDeJE0jCrdmJ42zhD5rwRGUQxrIH5p+CieCZjX6H5eO238PuCFa00LI5hzKH4ndBn3q
ryj8nN8hYYAIymZwpWBsD60UXLJhnLK2QYMzkOqn0LnVA0YijRaK3Lc2dHzll83hPSGN4YANHpcb
A3jmHtEsRMz7Z8uuP04/AT2FCr4kgyLUCpEGI8EzNMaT+9ojTJ2ZdY3ppnHx19/UkSkSA+MPBplD
AfQiS+c9Y//xhs7YkREVOGD14z0Qcc1eG3I7RT2LDfRNR+3AGq9IKJUkckN7SZzxDV6zrkMKSf/M
4xYHFZxerPlErpfI0sHpiPyKpoOGje8aKqxKqXvPSmNn8PzxqWhPef3rvAGKXATCQpQY8CzFgAtn
DQyg1ixTFUHbNJepr+sYhVya9qQUXnM9FMun8+JEdzhcHVis0USPK48Tt2Spp2W5mcVeYX/V3LE/
aJgjk7xLRMu2F8L2cH8fQTQ1NAhxvB9lvoV61gSN3UluJJkU7uQmIElLks3IYhVTQPYFuiI0WSOM
UIQBykVPw3MeaZfXilQKNZ+bneKsODnWhe4c20HS2yHckBcR/MSgqYA0ua/Bg0f0ixr2JWuXFtkX
nMw/KvAZ4kZVx67VrQytg057OZpJF7a1jsxYZXbX+N8kPm9goiUD05mH1B9oSsG693rJ+sF1K72u
SNwVNFBAJthPmr91srl8gRhQu2LIG5o5b5vC2tRi73pLiZRSjZBrjIqmOlh0kGgjgMXA0Qf2CNrr
UKl4EyMW1rI5WZqQuPxiH7JjFpng7Dn9qi6LU+J3yLNiCk1KKSq6zzWWZQUXNJt74zu1a1p0dlNP
JF4vthjsV0e3CpLjGpuxehy/F9/Pb5nARDSW0IUTAoktCgmvt2wiFoGjIGjjK8zxMWnVNepmdb0r
y669zQynk7xTRbcFAi68UFVcTkjOcAJrUkLnxFQirz1pIGBavwBa2JgBw/y5rnygInbrJMlqCnXc
ieTC8Kkc9DmrDSVqtL/MX2QdAuOX2b9HMcsy0Q2Gq5052dcriYlCCpA4D1ZJvlVb7pM6GtwuxMS2
2p/05cp1nwpFl6gmOgogqsd/qKchhOFW01FcdWk0XYl688ts3dkoRcqciMBJaTgBGL0CEpmNesNr
vRaPGltNBhK7oLezI2saFtMvl8r+67wlilRhtNo6Zgmhy3O5a3dxdERrtsEbSew13fxI2i6/r5tu
9EleSRZNqBHYaHG60BOMVv/XGql1pTpZB2jZrjC746CYa5SAaeO8OsJz7IC620E2GL3H/Lql7dwY
3qAoUYuSXO2jyhl5N/qpRI3htByUr7LQUtDHDRe1E8iZeZUOzqi5iRLNwRYzggqE6MtnM/TuqxsT
zYmHHjCGD+e1FG3aXia3lCjjjtM4QqbbgTn8WIyHXgb0Ijq9OxE8lEirj+3qZVjHjTxYzUWJRti2
uQVXhcQqJKrw9a20Amd8ZkAVm4bUuZqRl64koblMFS426qbCpPUEVZQy1mdAgpvAKzJCL5UxIYne
AHtb4F82mzHNTr5CGcZ+mx1Bw4KWrO3mbzAeEuoSMxCdqP0esb/vzm6xFQ6t2B6lhRMC5jF020zi
X5n1cq+MVxqx7duJIFVPjJlZWmn/0LsHR/2epQ+191Ot7mvn43mrFh8lACHCP6D9501ZqjEB4p9h
IiG2gMjFbn73bnF8CjAj12foFGUeLhL9RObnaRYCG7QQgMKauz5ctyuLhejIEi83UxE43p0uRSJm
9sWv4V4Gt0324ilm2kOG+dRcsSRbCg7X0fsflqq0YiyS5iG2AEmaAw4r7uLIe0MfJ4rXDVJsuguV
vtWldGCLLQunko6Hron7Fqxcb+iBu8rbyDwj7z2DwtMGJ4+TgmwOaLrBckgvnFOu+OdtQ7BPjA4Q
eVA0XrwtSnQzCOzTDIUrN+18FxwpCCdM+uePKOQIcA2iJIo0gc651VpJW7taUBYFoYj7TS2/Sl83
ghO7l2Cor49T3SoKbBESZoIO+W+GrItXtExoTkDSEP/MN9MpSu4pjr6WaUymkC5f+p8KkfEFyEQw
b7v3CJjeQ+Id5VyqXpMi0hgq27v24UULzoRn3Z2LxISIRg1X76L96uqytkbBmcRGvIjgbm2tpYPR
jVioGeG+E7cgtWTzrGpYhAA4DP/cePfCOLtKUPCntQ5hFKCNxXzfK0+KtOwq0sgE8zrw2RA1vkmt
9knhzu3WpHGlxIx6p0VfY2/43eo7h3+DNCwyZQtho4UhIQvEf1xao5la3UndDvJAtFFdZabECESR
nL4XwBTeGZpZq/VW2xAwxKzyWQAlxr4yQRPL2CL+HB7EhDAbjwhH9QyXp/2qi2bNyxYHsyfXaJ6Z
lqdqvj9vBaLoYC+DD6ksWrQZyFTTZ2QV1jeZhDVqnyHQG557af98jPqVTnxo5ZHOsvIFFpGjnWSG
YSctwEL/fETitRRumyobg7uOCa30w4xtYjEPua6OgDBGQTy5kfXVi9yP5brI5LIWAzxYXluFa1Rd
AStHfrA/6KY/Zgeq+ec3SmTZsATw3XqA231Deat1Y2KthYKnFybAMv0vz5bEvIKAFM+t3wL4W2Al
dbaCdJbEg5P4bX01I7CZnvpBVggTKgKYT4bjCkxVPvOo90PXpzW4dHPleraPaxudXyhRVgHQFi8C
uL3v4Ng2V2eVNlLerGoVzoXf1eZPvbfC7anub8YpSD1Z27tALduwcFRV09BZvua1CcwdA91XtCSa
68ttuV1lAODi75vIQOEGZZyjr7/voN66qnRJogzm281BbcqocwUGYCNlgSANWEEgqOeizqwv1632
kBpRZ3Sp9vFA22NKrh0ZNgT7pVyY9koO03TnQj2ytS0iBSUCq/upHq8MbfBV95dagIPLu5nym7x5
kpgEW/xzItn53YmsqEf+j7QrW44bV5ZfxAiS4PrKpdnd2mVZsv3CsGWb+77z629CnnPMRuM2RjoR
M0+K6DLAQqFQlZUpFxpMKgOmfimdXZq68p2MjiXwsabgqHI3Ek1++mKgxULmU9VpBR7cdZX8efxU
10dlyPcSubUixRMsi5PwGoAWaah9Ig+V2ftBTaQ1HccJhiBLXYIzrw9d63p9+AdldBWbgrPFiXNb
g+xlkev6MtUpDI7jJ1AoKsVVK5qf427e3zWx94MlVVU6FjCx2je6XTpNpzvy6hnGV8HmcX1iY4gJ
E4ZVSuYIVg9fDpSdBkapEoqAlHCldD/SrIJ+K2USo0CWMzRYZOVKByil5KuBhbZYFYS71Q0dYOrd
f0HhzAsVOpIUgiiIJytbNQYEFYNDU0eLP6OnuoqT7/qXQnKya2qUDmcDgHR5N3mOQYWJbdThAUFm
FeKm2AD/e4/NTMr7csSNntgumQ6XjfCSLxQd/1qhvrM5xso8amVfwspwHPz+QKfl5AMmAV0qfinK
jzmYehwsoHXQvJBRF2eHZORI0lul7+GJimMc6x1ac6lTVI4U5L7tCcfNuV9tY47xx06ymjivqLl6
cmy8xCU5doy29Xqo6FgohHflZ7Le9I3sJXUYyFEwWIMj6SKlgreSJxsst+tm7oG0j5p56vAP0T/R
AUiy76/u6oMCDYjQq31QrlXO6lt7+x7TE4JDSSPjJdPM1UBqJalGFZ4LTVinVyElVDoYSXHSCvLa
fe50etBVH1CAgwAyqgYqFMNRoGWJBYyuDdNiNUMs+A8KDLNXt9NOBrWc2K148W1jjGUVyFW1aOUI
xgh5rBMf6YRj/+oKwVHhncetFSYbafKi7XrwB/gZtEiG67j4NauB4DTyAiiAeahoEzDkABF0ehpJ
oU/9POehPybqYc6uZyp/rjpZGDmzbFxb2bde/zqWq9NPoi4Ob3lItC2gzyBOfQadmDMzMs14CP22
a5zEQMiRHKkpP3CPb60wJ7JaVVUbCKxkxa+sdcul9OTRzeTvgo2kv8N6/dYOs5EtKdNBbWCn03ba
UQOeKkNc64AYxht52QuxybxIA3IuNFjQxgFzB1PJsGTwsidgzPdX0NlF+xLnWr2Pf6QLEHaKS7H9
jSio0J88W+LGJFPZmKyIFMCGYCujL/UMYqv+szVnbvYaZqvIL3lZ0XZ5NMhsbommt+o8L3pk4sfJ
N3crYMnl4lFekhzY67V2klbgKNyLyUIVEPQriOAA956azNdJr1upCX0twDCKLz32eyCHZnfy6AfM
av+yx3DdH1kEwUsAfTaWaToGrrjp5Tb08+lKnZ4U9UkXJem8MIVKKvrqYBNQgBA5XVHW9NoAUosQ
sxHuVBRO8Vo1/jo8XV4I1xM3VpgTVuaZLa+QG/YbfdcPPxdLcJ/wqhu4vhHVVY3S0bGpeNc1JinH
GI2cz/0bIi7yR6eAKIVLcerRrhLVh3hBEYNRFMmjABjNjgrH0C0cxrpGS5vyC2l+fEdu89ZRjrSa
At+7vH8cuSZ4HCKwYRu07Xum1lE18joM9DaRn0fZs5ZDsWKuqWydGJKckfXcSd8T/Uci32YTqjoZ
KCliRy5+FvKjJSJQ5ngl9CAhwaGDhAjlPsZlSKnKS9Vb+JjaF+OXHL6uqiDL5PViTkww/jLHWRZX
KkzEQ+wVRrmXwO0fkQT0gquLzNtNyBBYFti+tIdJASvoeq1ljTN17+ejxnMedRgkhrIGtREmxmBg
36T/h35YZ46pHWawOI/So+Dr0sI7EzW3VlhyLFD9rzJEOEMMJ6XuGr4uynEBnYdKGmeRG9foYt+U
D6OIVpN3ak7sMl9SR19oDXNss4zqmYrqGR5J92sweMNB3odu9PI/rpP9rJo0ld1A7ZU/MUOIgrSv
a5/7/t7KAYcagjBcHNUUxAbOlXSySObWDY00LYiEza1ATdmhG9o2jmV/HzpvVgUL5J0MBeVvDDnj
sJoa/fvmRkrWKU6ImoDlu92HuHDXAxHBpHmRwMQrBZOBSGZ1jMmc2iDKusbggkebMnZ60OJKidPG
zryPgtm1nOnafFBc7Rp0ojtRPsG5Kk4s079vVjcq3SDFLSw3JS72zqvW2F3ByjwINGU4lwVASZhx
xlMMuTpbZFWhmFb3Uh3tFCtohhtVFLu5v69DbRbxFB1KtutaykXVG+Ya7dT+Ti3cVnSsRL9P/77Z
pzrVVGkl+P0JuKrkzhBJkoh+n/GAZjHCpkILdKcpCIw5YAWlLrhvaFhjAxI0VUx8BBnAvrPEo5gT
VavBhBLa9+3ycwKDSHxAtHCG5mFSof1liUQ1uIsCGSEwzCqdbmYCbWiONabN22hH5Hs1erREQ1/c
K0VVwFsNEJCOwidjIINa9qKWKVicfRXsALnzBvz2NWAVHbN1Fo/WFoT8ADSisRuJnpiGmxulaEAK
T32BdpNxXQG2qH1bXIqUxlTb4+zaYKuohZ0+3h5C89Uk9tt0C9tB7hV1AfcIRaPhZizQQ64OlwM4
/deerYbe+oquYwqRxXqGJYnaSsfJtNSnPLnrw5e6/H7ZBC/FRvj8a4OJMlPbLrVGKrQnvBGc3xCm
9Pp9Bz4FkPEJizHcBYHVEK1YG3UBNq2aCy0PpaGAU8xSYOWJm2f95y4pBBGNV2KCzNtfO0xI0Bup
GuIMINnsmT78ogdag1yu6fSZsJzF9QIKKMFbHRvJCndHvV1BST2P3sgaDXe9yntHv7WeRrxSXPpM
sUXMe/yzha4Yxm2REZss80Zca2ldUJPDUfrUg0ERlerCkT/1PuTinfRb7o5fP+ImNoqEBMfLOkPr
aOEQp3IGV5QiEAORPWqFaDeDjrV3y6APzI94/sYck7kk6bqEygJzae9b1u/sCxGpUHA/28YCk6Yg
A13rUYeLaIhR0NI7hur7NQLQstyYYLxQHSNJnSQcLS26WZLrWsQHzc0ntwaYaNfVjQHpL3p2d/RF
nvjGIX3JQU1KWc6GK1VwrLind7MeJlSQSo7aZIC5kvxKzYdWvhkWAXqPH44AbDBtoFNpXncawLNE
XhvTxL3U70aP7HJvvtIOww4BPED5RPSq5JQ08IX+a43lCNOLGOItKtxMBt/Vn4oNqocm6BgowQcc
u/cunyNeTrc1yLwATFIUql4jp4uMbnqwI2k+NpJZVn4z1NHTrOaKIUgtuDuq0VcV6BHRQWDLiXOi
L+ASAba4g8RCuZv3UrFHLo5R3No17ydzd3mFvHO1Ncc4/ZqRqjEGmLOnn43k6e8nr4GI52Y5jM9X
eqjPloHfj8o69pp+7bw6I6CRa+3m0+WlcM/X1hbj8EM2Lkq2wNZI25sFpFElda95f1gEMWtofxV1
tHhHDJNKkEtCsxi1Dsb9ewqCIKOCZoX8e+qcHJm//uvyqnguuDHx1ubfpMsWWZUiG2RowrWJG04H
I5a9nARhL7DDewdu7TCuruTQQASqA0shhhNnD5KkOFnsV60vtSIdJrotbKKkA/mAkhcmvJDinUaN
pKhCrU8HQPRRsB6U0bWSfm9AvA/AZhck9H6nhvdyl4jgcdy9hJ6NSkkB6CPx1O4yz6D1mjEaMGhQ
Pu+bIVBGZWdVxuqQORTMY3E31ELOrgC8j8kcZkNLfVbKJsJrt2h+EUxP6hhsVG8j4pRx5V/2Ea7n
6zalD0MBDNOb9N+ycRJMWUQNGMRQ38ucqPmjC3ylPtU+3qC0+CqeR+bFja1FppKt1ets2hXgzXmx
S8xDpAkyCm4cRMPRAMgHoC/oKZ0uqUWDashy5J7aTZ5AC482HsmtEXlS8G/EZuinZ10SPBFgjcK8
CmhkGNdITTOs2hXdPok8YsKCFD9DEXKS+5XQF6YEJahUnqEAc71bLaNYKAJ93mV7sKHt2ivltoeo
aXUX34iEHrlL2phjQntSFkZumTBH+slR1H4PjQOnGkOB8/E8AcgLiF7hSwEbzvh5VCYmQjsClDYT
61kr5BTM7uoqnEzmvRWB+AG+GEyNQJkxsbYwRj1TZgSN4rcClMcqO6Y/HjEf9UjAQy5qwXKTdrTV
IBiFfgZm3phltWhE11qDHmwF5V4w1+xmR52c/q03FLn9Z9sTCm1zV7gxyWTRUp1Uk9HDZP9KJxSy
h3bfvY4+AXF9eSN6e3O9AyO2GORDPMQ85On5onNZZb0g3qO3HFdH03DHDxAKmODF+I8JtscLMjLo
nxB6dRWBmnmLcl2KVsENE5hjU/GuIvhIbLWKNIMkhXIWgZ2++E5Twn6vYsDSXcFOP12JUDl8c4C1
gQjMRE+a9YqRxIMEVXCkS3sj0HfKPoIkGoXW0/KIKLvgWkPbxoByHNo3Z6Jiqjr3Sk5nLsZX64Eu
rgiAQ4xxkdxBGOcIgMTle4R3lC0UmYy3GVIAdE59guRN0iathdElpRjvyyKE4grqWR8IGFsrbJoW
tYCoTyamwIbEA/jNs0cRfTt355CWGSiYYbIafBanK1GMKqri3rJ948a+6w8NGG2wc+Enqok0OYWg
sM0zh+YHnFClChBnqFQpbZbBxBsYwaLKHbJDrd4zoe/sFYfKq4ORvP9Dbe2xINVM69VZbmb0XZZj
Ut1J9uO7HQG//wbiRGRAd/V0+2y8dpbewlUxFzWQlpObzat72QTvNjyxwbgBYLx1D8Kk0E8J5lQo
1++4V5+k0aPdd0oPlokAiTQnYe74E4tMljR3IVBO8oRV6ZmzmF4370n1kqq+ZX6ulkTwjTgB9sQa
kyGNfVuWdY/11SQBB+KNWtwVuiBLEq2ICeIg68kyKQdkQmugSdwn5KEdlFs5NgZHG7LVSUmJZqjo
VSz6dGxgH9JuVQuKO+k9MOp7lCEkc5PrwaPd3dAVFTK49lBqp7cw2ArPuslW2mqRLAE2ER/o9ER1
I+MxN6Oe9edZ3L1InXfZO3kfb2uRyZ0mQ29S2Qa0QE71qzha3HWIDhTEc9kMN3Bs7TAHjdhrkuUD
7GgB2WX+ehViKFG7+zN1gLTtsjnO+8fCDIoO3jg8WDG+f3qsMUScNJAxBl7ISAEUCqDA4q6/luHn
ZTOcawSgdiBAKCwKaDLmnMXr3K8YqUF0Wvfx8LkS0bnwfh8j5Ro6A3g/Ir84XUaUo12phfh9OT/2
ySETTbeIfl89/X2zbe22Sgv8fnEl9beSSK6aV+9Gcw2z6YpG6WrZssEoRXFajXUIHCx92BTBGoDq
AgUescghdy3oFwHRDvjKGRONHs+dkpsx0AjKk5oGgyyY0aTfko2pBFUOHaOh4NVh2dzGVGnMscfv
R1ZagrlHDjJ7uAb64kYNB0fWdcGrmncw6TVLQLmG/EtjLvbC7tpa6m3bl/Tq26JMtVODjdOPVT33
3+/FW0t0Zzdv6hHz/UW5hrY/m4ds8m1VsBLelwGoCI4MQk4ZifLp70/VOhZhgt9PMi1oxjlIJ1lw
x/LOuwF2OryhcRXhPJ6aaLskRTSFCW0Y3LZXnTyZXFvaj5NgLdyvsjHE3HWduliLlSaYyoinoDS/
xdIYrLVozpS7Y2hM4/FMy+gsqKgyrThOGyxnXQzXAgaxNjVBhOQuREeJmU5+ABLI7lglzVIz6jbi
/iEB4/Fi3Bnk22XH4l3aKD9BIBohGF0o+m/YOBbB5E9bRKvt210XaDlwvbW6XKkLQHl5fqOauWv0
69Nlm7ytAxkGqimYyrHOQnKWTRkJVYS0KD9W3dHWvMu/zwsDdNQQr0mgLs6q1s2sNcRMM2A3u7rE
3az5c4RJ/rioU0ddfumy8vWyQe6CiIWu5NsesncAKcw8b+zZ9sfQuOqT2FvCD4waoXEGsjOcTdxm
7AFVG02f5h5OvVoTOLjVXaPkggPK2zYLj1eNcqACYc/EAITOXLfHCoVQcF2tsUOMr3rnjJgO7/Pv
lzeMFwssSmGN9ajgAGYuzU7NotWcMslP1/s2PEQotuqv8STwM975Ae6P4AUJIOgZjKCRxmlqIEnq
L/JD3R2I+akag8sLoXvC3DiImIiZ2DdKWsrs2ZAA6LamGlCfte6Q7FpLCHbM8ifzc7pQmnS3EtXG
OXsHkxCjQ9+YUh8xJzbRxtVWKxXhbY20XV91ileEzXUzpLqj6JEQziiyR/++iRBmn/dhGRN4XiV5
63Jrrto+CV+AQW1lCK8W38cicaa12nV2dlxiJwq7q1Bu3ahq3bae/MsbLvrXMDFxLhWrzhaM9CkA
ZkeWp+uDk8a2242CXEJkiLlFprUrahDSh74x+9bs1sNzk3iWSMlIZIXxH3CxpWEDviU/Wvxe36uI
V2N9C83B918lW6dhH0mg+2iRP8BOZlxZFj4S3mRE0OLlrsUGiS7wbkDUvRUxN47SN/W4rCpKvCqU
kovqSonWnVT9VOxYsJizlBU/rppvpEpod3HKoUs4Wu1cG+7kDv74NAQoRTmjn3xV9yIMHxtD3kxh
zBsy5SiwnR3wSLaXOisaw5WayWny2yLp3CZ/uOzUZy8vWCFA6VImCWRhgIKcnjHQqbZVhY68S4cG
1V8Y8r0y/QHdhQYajI72KDBH89Jt1GLN0S+5+VKt1jRARMOc7lTPWeIm+wbs5JpTNm7z9CHSNDCK
UV5qQJpQQgRzBmPRLuqq0G1Y1IIClMFQUc7cRQGJp7VTX2zPFkAB2KyGNcdECShv6quktYbbr3Hj
zqMZDKscJDGZnJjY17Ld3Nr58M7QxBplIkZSa2W+SljjKM+OvlxL4XXVPljtp8tfj002WDNMyJDm
KS4jg368+HEav4ahwBn5v0/x+SB/A56auZtzOYXYHnWOLFsiF+np5GWYuPEur+KsjPK2DDw6AXwC
NtZmExoQoitaamSG2/mjp3hDsOIIo6VRHUq//wWtWkF2c36Q4YGQznhbEh6gjEskmTRraVjCA3vi
x5X8orUmmIneS6XwtqyNGcYJprmpMMUDM0mFRuHghdFnUxd4AP2nnh7f06UwHpBCxKIyFdiYR9Db
zF8NG3X4sHZMqXXK4evlD8XfNzROVAVfC03301gBcL8u63WOBcGCThLXnL6voYgniL07/mzbXyvq
qRVzAtmz0sGKtCquKd/GxrcszKE8moruDvpL55v31xKNjZvYFy42JlZlWOrQSjPc3At1t8fsiX1s
A0VyhBA/3srAFIL4h+QdpS7mYynGHBpkhZ+HpgvA3bqbv8weZb/Q7sO9vR7AY6Z6LQQvRA5/fktC
kwaMc7i7UJtAkYJZKXjt83FOF9szbrRj/tq4INK/qw7mr+T9c7mo5ZzYokFls6sZSawqjGCr9cpD
ArEL414PVn++EReRhOtiLksT4pyJkcEW5dFTrrNje6UHit/c/QtbZ18P66LQffAe4j+Z3cM+U5O0
iRbLGzC2vfixm9fectu4VIB9dQF+KZz5cxnIogbz2alj7DL72aHv3HTybHlT85z2v+18v2qCBPcs
zjMmmG1cu8xeMbhreXPnpdM3G8MJlyMH90NtN4+59Nt4iaDlgM2bI59CoMKD+qQ2HjmqaEMZovEf
7qdCEUMH0TV4Z9kLZZ4iNTSt0fKI8iyRvZrvwvAwvpvFhno68OH/McNm0lFilyAfgxlKPUelaNOd
9hV41uhASbWnvSQa5TiL9jAI4BbYS8Cli6yX+U6ZKS/6XJe2l+XAGSZfYm1E+j5hLuYgpAygwegk
OFJbmLiGgDyBMh/LJdGn3WTUfWZ7WkAVa7KABJSc591JNTVDwe/0paBjLO00WijgNjMiu7K9ClQm
ZewOsaMLXwm8I7Q1wlwpXVE1pR7CSGLf1p3hGP1+6D9whrY2mBBbttI4ZG82pPtuvu2FiAK6E+wH
wTCCieKCCq9jHwaNjJuxlBPbo80mezdDQGjwase4SsT3xdnNiK9i2aiT4K63wZfEZEh2YdaqWrf2
m2dTsv3m8+i8LjvitzfdXhAbzo1h9Ar1Rrg1KvXAOp26QFavdTYlkumNbzQp+Z11b7rZdenQpnik
uAJz54eIvhc11ALxQAUClDlE4FCO6zZJLC/7XYF1n+z0vfSKl5yLiQWkaY69AI5eeBFkpy5bPo+y
MAyAP2ioKPTurEWgdorSlpbpFWXnVOt9EQb/mwHmphiXjigAF5heMtePg6YeqtESrIETyLEI9IiA
ksTQwBkUo7Qq0zAgB+ZhxKjEAG26s7zOvkkghNu/W8GCYJTJIhZoKU04CGRoTz1Dqdayw8wJdkz+
CoZcdcS4uCr7l3ft/PlhmZhZw0gwEBkWunZMWqbPdoRKRmZ5vafskNwC/paBxnsE/I2qFYt4eHlb
uLXHjo3WY7RUugV7+WE85LRFXdlvfHvLvql9oRgY53iB5QgZOybSEWLflr/Jx6pIn6xuhbkWy6NN
cZptUqa1Oshd/UmwmTxrIMJEMdcETuOM4c+OCoIcCSCGcsDgFC3HrMH6kB3UXe5j+PFw2dz5RY8C
Nbrvb+YwYc2Ejrha6lIH9bmnzwbmbX+gDeOEfeN0kYixjrMuWCLU2yhnj8acrbQaUC2PNBOZJgDI
VMMTyB1njqFo0btiMSpOrIAVzI6rGEACwQ3jk2kqD02jzGDozX/EhjfLgvVwN45qBFkY2KYP/NOT
tSZpHAJyYnqkO4bmtQzgSRh6afjz8vc5v3jxfZCyANeMYS1Aqk/NSPFIoHw5ml5t/IACRBI95mR3
2QR3pzYm6Eo37g1CyZBEKUzE9l1ev9TxB64nbBSaE4CSAhLBDj4ssRHmKLQjqi5IXesdeD9Q0Hak
b1SbGELMonDE/TRv4ESUQnADM5++locsMgv4dJI7xXNxG+1x/boAX0aO6Q5eS98amBP2RHGJu5Fv
0AhAq2jB53QjO9lOC8OAyxH7+2q/lCIp3/PKJjqjmMYH9uKPAcbn2mGYG0ODAXu/HFuMm4379YFK
wtADJHryilbD7OJatrWJV5Pp9drsKeFOM/OPON7f5bBhPNaNaWjpfk1T7bXIxGtTcEh5NxM4RGhd
DEObFO57+kmadZKUOUaqoj1ox2xPK6WNtx4VN3LBjvGRBAUtMsxUmgCBQ7SD8YBcaUGlMKwWSD+/
a9qrJUqAuOuBXi18620Enp1zMPSyVPNWMfCmUN3OWX7RlEtzFDfdF58wpCdIVjjRB6UqSPEClAFE
B/s+m4zBbPJ0QGiQH4HH0cArKaIu5LiZBiQRJmwAz0eWwmyZlWharuowocrxbdU2N2snojk6Q3wj
CzqxwZyb1Zo7skqwoXyaK2e8JuCAXW/zZ1QVtV0boGS+9y7HVO7GbVbFHJ6wMvqlaBBTx7U8jNOv
PovvLRIJDhDPHbYLYzV1YqmrOglTr179at+ZXzon84tg+KqCW42ODR/i4H9aFptOyuq0hjq99HIL
oETtc5NBHVOEIqZf4/SZhq+FugD+x8Q6Yt3pmZVzDCSq9GtJ5vcYlY21+dHWL6XtR/Z3yXy+vCJe
TD2xRi+Tze0XFUWzYCAFvgGuKKqQ2e/H4wAuJYr7Fp5fThJ0Yo3x9rWoSxDgwtq8C4PqSHP/6ksB
PU4MxR+Sl8tr4zohDi3iH67BM0ngSYqI0cwN4LBL5EFm1K5ytxVlD1wjFEwBhRukKezsvWR1g44p
QHwtsNm1jd+0X8xa0IGi3+DMI/7aYEHRFoglJ8wgm96KzDQPd6ORe9XgL/HT5Q2ju39uB+EVmDeg
kVg0gCZFmORVQsPLo+9W/pjLntp+0dVd3ImI0InAEuN1s1EUCxi8DG956L9Ejxo4LMFkcj39kScA
640gHnHPFGYb/rMyxu9KzPv3c0p3MJWd3Po5xPcV9rKX9330E2O3l/eRf6g25piAa+hDoec6lqd8
kh+KWwB7A8Pr8reJNTH9A88F8aCWKRgS9YGzJltr9+E6GLgUxxoKjdXyLTaNvRzF/uVliezQw70J
FQ3IOZcCGR74lp/nWgvCHzGZBRkL34ZO59UVqhvFXBxxbkR1VsFGpH/JpEdTeRq6j5hA7w6i7XhQ
oFl+uoyq6HMIKcWmZykPE16V0OvJko84OKqeSLqolNJZDh5KZdSqXYUqxw1VUF3BZGpmDgmUNyaG
3M2/XP42vDTiDXhHFbRpefd0UVCfrfOsQaxbuy+29iUXXUrcq3ZrgHFpubH0Qq6xIInSD9EB7sot
3GoCVj2/rXZlsL67HAr2FAol/GdFjCesaZrOOTC4nhJfEyTHOUjqLu8ZL6xuLLD59zqlfU362vTS
rvGi+DBJD2HWuYXI4bjhACk4HmO4jIAlZDyOjMRIwE8NQ9eUHqEJKP1jcYgw/gZKlQ/krFtj1FM2
pzSFQksX9TBWdNeD5SnV8yQaQuIe0s166N83JopkqmRtKGGCPCWD7Bjkdx69dxKIJq34/Kiz6sj1
kYKfGmnjKAsNM0WqoL2m1WspBA3wcpGtAWajALO2OtWCgXFnHIkXHety3/ojiEQyzy7deBJ8GO4R
3SyI2TU1GmazHGFPrm7L8t5Q/MvuzP0qm99n7tQFU53rQvD7OUEmMj2v2cs0iITO6K6zKcJ205g4
kwIxX0C4G4sA0fWfuNYfc0dxdThz6Ir6VdywA9EFEO+jYYEsjo0Ca52qfaaYb7VH2mFvXxKX4rNo
aRUwQkHQ4e3hxpwunzrdFOvREC4ynC5ztfYua3wz/sD1szXBPMmBhR+rUF5NL1vu7F5FK+nYLa+X
XeFMIoEenq0R5qouctWouhjrSA/WkTZLtTt1B9YhTxjbeA6xtUT/vokFUpmWkZLjA83Nwb7L9tER
PJT6t4agpU0fEZEQH8A7R5B/QSkNQlO4XplzFLdKakbyaniWdE2qozB7oy7Fuvj295lzpI+JVgBl
gZpp50XZTQfdYftxsPZa+iOGQGdkC64hns/RiQ+wHKCLdV7wjjPDTJTZ8GwUmqZ0duYpDaZIcHJF
VhiPwFuzU6JxMbykzZxm3q/hvZ0IQJu8L7NdCeMLSOh6g4zYOVN/rJWneAkEbi0yQP++cTZlXqdw
pgYIHquzVz12QeRn7uzGCSpagAkLX6y8h8N2SYyzqb1RJ3ZKnW3+NliFO8df59hwEuUxIc+aSP6Q
+5E0C4pjwG9aZzTDrVJGNZlMwxtmj5TPyStpBYmpyALj3GlXFwvYFw1vjZNlrxea/pRZc+GViwha
zv1Wm7UwN4UGxvWmhIY41vLNUK6y9umyM3BXgoE/sJ2oGMxgXz1xAmn1UtIMAApXB8MffQMQuYid
kJciGhsjzKkJ9Wkc5BAqym36bWi/RTL03zBd2H29vBZuhoguDWg96dDUWakiW6om7sAE7UmUVbiA
9DDmwJ5nyA5TtfOPlLG21phjpIVyP2QNrC0hmJKtByU9DpLA0bg7t1kRc3CKWFkGhepPF+tN1Dpq
f2OZe7vcCTaO6wUbM4w/mxOU8xIUsLzcdkr0VlLPxDT8Tx2lwEO8pw3K5Id89V5mEHq9bjeQ8e3Y
XgvMhMGqFHqZ+qmxRCVb/rIwnAMtIBhjqVCByCRLNeOYNkPuLNG+yEdHIi+CzaPey950GIK38M4G
syO6u6fhNCPjGK3AP3nZs527/YGqaIENnLj57b8CbnNXtbHHvCEHMBQqKt229Hr0UIb2wq/ksT8W
T60jO5IXB/mNqILPu8y3S2Tyx6npkibLESXSAy1uZsEEbe1WiDPgH+C/S2MJ3EpDy/U4x1ZOx/pA
OelNXwmgBu3RJ17tXf5w3NC6McakkMMUJqRZsSh7iZy6fY2B679sgdsy2OybwQS+GvPJYQ1hBk//
ZASanzwUbtaDwGB9u2ehANHtiSCgC/eQSR/CchyTBGhFr/GL5z+laP0bHb1PIcciioFCa0wQNPoh
rdQIlabGpy+ZdDeYlBT2jbJwEr9kBL7P1lZbk3TJnOCbjcuOKmiktjtXny9/NZFfMMEwJ3FWo82E
y50i4H/p0s/Lvy/0CiZgjHEfLwb9QtLeCsxddOyvYCwA/aZLUMKPb2RB1vrW378QogwmZNjabBXA
PONcATMLcV6gDA7R5yhY7oAlw0N9kR39fhTOqQkiI4v/VNtwnCtwC3nqzR8FDckvU0B6/giKlaL5
X0GUYvuMZh5C/C2DufxAFRqTgDJntYEQKEefr+xuIrnEcD70ZjWQdZ0GfGmVpSZeZSzrv+P5dqDt
/4VEFe9ZiH4I7hQ0XgDjYc5ybpZptqLJhToBuaPqwyH0GcnNtFOB8oIsg+BRza0TIA1QVVyWcHF2
3hQaaWnSGAmKuhp0SKkAnNQ53S79PqOeo72IJb94+c3GIItuJUNZamMDBewunjHL5Y9N6xaJH8aC
PIoXN7Z2mE/WT/Hc5xoWluhfwvlBq55GU1D04OHJtK0NJthL4WxZiYSiDkbD92gtfdZbt/PsgPjL
vk59QRDhuQYwwaB415DeACVw6oRmvbaylKF6mB7aIbBfKWAu9Ea3AsPqLqJQKJFF3reipoDzQiHx
jDpfS7veWHSJun19KL0miN3Uk/y2cPSAnrPczV7kKyEOhxeOt2aZcLwURtaPC8z2nZ89UoBov5c+
gwHFNV4VF8fAG0TXNi9uoY6A2SQARMHxwOytpGW5Hq1oPNGVYlR9PzrQudq1ToZursgaxzWBj4cY
NwDegICx4/7JMJZNW9HW53o755Gj/ErfzTCN5NcEVT/AX2DFAHyKWdDUNlbTTbrixdflIf0KhLxn
ecUX8xvY4/z4aDyqohuHs4UnFpnDsGhkmKwKFu39DK46cFq7EPM7yv9qrobjIifGmDCpyfU/yxvj
x7a8TzPv/YcNDSHI2kM6BgGfnRiSl5CUPQhOvOj3srja0cYLqXCBBLNzT95R+Jmo1cpLrGgPCqzq
GGWHYhKbJIxlleqtpngTCo8AcOKJ5PatYz/MAEWLgY48e9CfRssQtTN02lhQRmaa2ZKpqe5l2nxQ
VK9TGodQ3aRXtMpBpu2Qam92xk0FGpcyF7gL5wycGGe8hUQgei2HTPcSBVX3MBtc0pFbcxa1lDmO
YkMS449OvHKGp8+svpqaPNE9QiC2hpsX07aW6lz2Fk6cPDHCJFuzvI5tO8AIntVuon1NhtItjAji
D8FlQ7xd0wBwwQgbfO+M72SKweEl25LuFflvHUSXyUv1Xp4rBA4biFEKFKMMnqxXqCixFVEH5Ksc
V2RypFDRpb0ESuejZcyK6V5eENcJKeUJSFYRsRQ2HVi7xQatZoHXBIb8j91DDKdfBmd5nf3l8KGW
PyiJ/ppjwmKkL0OalSUqre2XvP89V7fh8Pw/Lolx7aHVl0JKsKQuBo1dCdjqiIzKBGoVHTJx2OCk
BaDlQ1kfQuhvumenaUG0LJ1mRR1uyy/xU/tEI30WjK48AK3auuBT/MgnAxUOFTQFnPRMRTVv06nL
4t7AOIyG/t+6R1k5mDx6V/4La7wDjKQb1zJgcVDqYCK9UsZzLGH01YsTZ91R8GL+SXIjKLbSYsub
BologSKT9O+bavkyEG1OtYy+najOZ+fS4YR1bz31Tk4fbGUgfMjQ2M48MOjT4r+rpAd/Y3LtB5Us
oOf1FMV4HatHy8o9M50KB9oa7oygddlHeXFka47JsFJJMfsogrls1EB66CH38af3M0RQUtTNopgL
zW7jwa5V7KOW+wZKBRgG9ObZlyEgKu+FWSM9upe2kAnCoRERPJzgKMtR2VEp4ei6AlQg9iNPBBUQ
fS2mOJZX8ohhfOqTWQcBZnfVgtG0/e6nJWKG4r3PNnuoyUxjtdInDP0UdFUtGID+0GIGym29eJoj
70o/sxzRYKDQJhMk+xkYBcPGd/sjqgCtEDdxx+OfvuS/mJHmRrD/+gnGpE+d3yhKNQ2BYPKGY3SL
hxSqqZo3P9C3PK0CCt+89Pf+f0850wZECvZPgKYUiwWQryXUwe8mj6Jxmn37AUDGySdkwklkGslI
GixvJur9kFp7YgvrLqItZOLHgA0kLbVhPPzR7M5ccGG6YHp36Fi7KFe9HD9Qaz/9YtqAsRNC4CFz
swdDgBTdxaIM/HIQxhTIqQkpwrt0bLGionlNy/upF0V5kRcw8SJXk8SYVxiQesxL/R9pV7IcN64E
v4gRJLjiSrLZi1qW5FXyhSHbY+77zq9/CXmeRUGYxlgzc3REpwosFAqFqkzU1I/llaq5/Y4NP8q5
vGX2cDEj1sBQVVnMCxqortwSJ7gc0oWZlKlhRorNerye5y1jtVK0oWYt/nHoGmidM/z4cfJ1z7qS
dySLPeAZjduzupFHQzNVyDr0zu0RIAhxY2lMF3+jZxTm9ptjUZsVqMOPDAXFKdYNGiZIbZagCZIb
+4eU7Vq6htxWJVkXFp2K9FBrDjmeI1iBZZr25vVwZvzDUn538bZ9to/bthiuIuBRwDdjwoSaDx4M
jGWY2LhGUKCcI8WTrSe/b0foOvYL1pNFvuE6DSLY1u5Yc6V6kHJSy3yE28J5rJe5VsI6qKumzYcM
qakuuUZKvxi3i5VyzUApCIyudaMDph496tHMhWolzo58L+2kkK0gt42NsoP8jwUP+aW21nmMpNr2
7H2JqopM3kgcM367B1/eNpIQRKorPhfEoK+VUb9Wy8b9b2HD5g77RZsRmVos4BgoHQYZ0KnjZ0eM
L+teE8Q7Wer0D8nFs01sgTdbmqhNpTQENrEHP93Xv9W9S45sdIJRRceWR95LLJRsMp4ktJzt2FBY
YIx+IgvFSL32DVEEUpzYZVkgj/RSE7koMg4aKUBIAJ9EHcfy0MN+q79XjzZEy+t99QVZvcRCtmav
E5rnNeXCCCmUcNKYU44BGOxuIPfiTw+/SrTsxVFC7Sp4dEE+84zGBRGLjGpJK6xneYam99/EL+Qg
U5ATPZq9wOHCR281OmbwmGd+1773I/Qnc6Zt6KJWVBC3O+bY3/81QvLjucRZHS0ZmbOgf8D7pbBg
+KwcwRpKZK/soheEFzZy4cQaQpMkJr4c2ce37NJC8byJQje7ZIJs9rKfSOIxP/U1R1PiTBb8ktJT
qruheY7p7jKELB7z5aPW7NppzLB+M1yxwOsw9ZYfbNCQSbIYUrZ0SYR0uGjSWqNeRitbv68jZA2L
HViBMNZPbpRr1kSZvKVLnOleQt6LDSho/NgS6VdjHpwUJ+isH524rN0pLjydJo9vWchnIH52KVlJ
XKJb5tcDroGolSJDNXx7X/nqlWyaX7iMGzDuEJiQDMc2A6s07aFT4lMeF7JvJcbAouGxkSnZcUGq
b1C57KIG2QAe/urq89jLMmAWeF6FQfZZ/kbgAlOitjliLxDUr8vJ/M4qN3GAnXzqgrzBpmpxF5J3
Osrs4sKUQrWcNAOzS7tDW1PdfL7sCbLf5zIc21RUrTLx+7p1oIq3yPjaxTFos2xcDEJ3fd8UEwDY
9bs/agfznXGjQHD3X7w5CM/iZyw+o2nHNYvCEOHB+cQmGUu8qmC3fmByhj1KNbJ7Klv7Cx7BJzeK
obXV4sA0Z/qUjR+dbHSb6mTlPzXZO4M48G0s4yIRmp81RWWrON+zhgs2MR5CsxaXSdy/pTVYYSjH
zADTTtdBTMRt2LmNUrWKsI6oio4VxNCGfeUle/IjgZ55cjvuoxtn10o2mAyUMxFTGEUUslTRUUYP
ro6BGW/MZB0JwmQGzF7ExBMprj9cnFjLootJa5tIet20+7vHCFQ33WkESZ+cB0v85TaAXNhI29Iu
wx6ArNzFmvnQs3JIjuz8kHukeLdt0LhwkSgFhvcaoLVZYKEXKA0Ur5kD+6lpQDYGIvxiDmEk1WAT
R8r2MtnG4WhM6myafhddO8atTk4OOVwOT6KRCbQGsEcpcBRgnJJzxX6u1q4BdwvulOi3PPWHHLev
+KAeZIcU+w6vNvMGiHM/CLjbFnp9TL9eZtdIP8foX47z/SyToxcvGshQGXE9iIm4eGgq0VCHJTH9
xdnVyVH/q+lkt1ZhGAQrOuu6cTBcyzlBnEL0r1xhyuTN4K/DLXJffMLkzNP4fXon5RoWmrTB486Q
OarWxGZ49b115+w131bd2FdTFw0InuOSs9W78Z20fMM+/asvtoHlVjJRB4rOVcCq+6dhzqvwXByZ
eJ2c/FJiId9HakxFl1rMwpwO+9gGldSY7Baq7yTeLjYJ6oZMwfY1F5xiZ4YzKBFLy6ad4WW76KQe
WSE+Cay3eAleejVHRY8xhLu53VuWmVriuZL1gtHBLR6NpwsQ9aoOMkcMUdbbKVrELSBLRTZ380ax
4ra3kQYOw2OBp5P6+zJKzhBRNrOFYH/CBiLUorwfK9hkQnBoaifXqiTX0ycaa97rthBcPLeHWO+t
HBC9b1PXDHJM3Bp+9Ff6c/DBLxfk++5U3UivqyLP2MJye1qrs74Ke8CS3P+lNYzNZbogpPTL/Vu4
xdAK9uwb3I7OQejcqyRBpfImvP6lcrjczJ4asDdmaSOYzDG4jbyaVd9N7Kul5yH2jPWgB0/Sg6e5
dZfKrXQMXPQeGyyUbDehu4D0nfW8McZyDlhtksSuY8fEt1Q98jnV3OZaeTe/ZwPhrVvfJfKWdNEx
w4ZjML2kIQvhy0W0Am0EBDgQtJpvUeRORuiuX6UNWsIV3aBwWy1s8rwKGUoafxp/rNaDs/qStRMd
MhDBRBMYqPMh9MKFD/B+Qsm0gIsMRsAe6lOQ65WLF6O1k0mHy1s7hYWvLSJnFASfmt6uEBxNJPNH
AuKkCEJwFZTFMjxWQqByJ3urFC/js43s3zfhpJ7bwimgbuebydmcAkV7SBTvDesI8mjUaUBcCb/g
fDCtQz3PRweZ/QD6uWJX7bXFr6Gg5Dqoa1QBPUrF5kT3lg0kf01axrCCri1mwJTGPNQ/6Kq7TV/u
tL+iVpJuizYYbhDGUy8i0jfOSeg02t3MBmaGLjDiq9WWULCwxeGD8fb3eZdArmuGE34/RYe2jg7t
t8+RoCbzbAfnCHkyjrQagdMH6BJBq4GGrjKQLf7SH5RqAYsuKVs47oxBm2Ni9zXgah98MrsSRYZo
b3vVk7inbLpReEPZonFHi1poEcgzMZ/gXK8BO9DACXxt3PzioJJ9MZlHcCeLFqK+WycwbVpU9B+2
fmGH/uUtJXMKbkeRIUXLuQN7cvRNQzF3vwRPxf/9ZRhRcNgsG89TERUTUVIDliA41I4bgztAquAt
dARTQ2gwWSslP1SddWlrxAllORrzO7yefEy/zHhbYC9qf6x3xprz0CMKSjXoQ6ERnL9rqUZiNSVm
b4b0oOjHupR8GPZtX+3Wze9zV6zFSvW8bvH7ivaXaX2NlysnPMRQ7LK7m36RTD0Lj4utNVzsseN8
0WLGi1Pfm0+RNfZHVz3OJ5ZMJNJOOaFjb4xj/745K4aombJwQlANDdcmNxF5fIO7bX6fC0GEznqt
Zuz3EzDsxcZBy8edDb7wyzDCCgJObtYBipa4V8POGNskCcXQxtOjuHkowIrS7xhLQe1JB19ESe0W
i4tzZCFFrrDi4wiuj/mYnIaHPHdn9JBDLUxWIRbtV7Sra4ylGcOVfOZlWUZYzEuLim2q7fIy0IzJ
7+o/nwuBgvszCOcFE3Q0ZhqykiBmeONx34CxopM1l4hyyC0I5wq0z1riLOjJbLqzUUPqpnf72U3J
h8uuIFsw7utkTR6PZopOzNV5tNbdUH20s+NbIChGkVgJ6dW0+Ko7UzlEeDOqxgWNS0Go6ODelVG8
CEMBRrh/w3CBxygMpUsnvON0p/gjY71XdvTxVyGJsRdr/9EqLvKQdVDMPkclM9MqV31U4sZNZD4g
iqUoiIHbml3fX4lWWcNsjrGNlSNmgE3sOrrhFvN9BX8Lk0/tKDFJvITPeE91uk14K9RkSZsKjp0f
53N1im8Kb4zc9YQkFQ/rI+Y/vMuuIYqnGwOf4tQG0JwdNW4yAC7ag9K+X2T9o0Lv3hjE+YRJE4zP
9PhIVuP4RNlVU+ZNmUR6UwbCeUJTqH3qsGA6NN9UB2xWnywqSUNk68RFHLOMw8bo4QhT1H416+IG
LTju5U8hs4L9++ZT9GqipxNUr/yKPJjKlZGrbtZLylEyDC7YdFOmOWGKz6E5vVtG58X8VqjBf7OD
S3TNNO/jnvlwH+NpIX4g4erV9PNlEPaH8kkO02HH0aliMIofvzKbITL0QkNnYTkFupXv0TwZxGP4
vs3wnHsZS/ztn7G4RYumxV4QWpEe6o5x3dRLc1yGRaa1KmyVYAoVNiYDwSDNv7qTMunCuABJjXqX
HhlVWnUX7ezd8n3yIy9E+5/sYU3oDOBJhyIuKFdQnHnpcLPqZHajYA3n5Fzlx3V4pJYkvAhvPZho
+D8Gzyk1F0lCetS5kHug3ITmv7Z/V6PyyXojnOza9C9/KolJ/IxvORXDXMYwaVDRoTN207kr58es
MiSBWuh+oM8DEQZyedTwXi4daGocEhW4/NRh7y76h77+7pg7ZZDAsJ955eUbGO4aV6jO1FVQtPF7
pr4dYTIDjMITvYvGahc6a/CWxXs2ivMHEk1OP6YwqnLeVeve7t4XsvNUuJWeDeJvc6M2mplVA6II
8V7i3BTj/WUb/sHhfhvB364WTNc2LQhMfOdr9ZnVVFk3pp37BM2YaEM/SODEDvcMx51vI6FJUYz4
Qst+DFQPaohB52HWLttr6H0P760v0zfpkwz70QtuQbjzjnZWra+MSkQbXI2CM6cO4qA+jG3w6wX+
LQU6qEv/39sJd/gVIx06ZEfoOdJidxl82kBQzpEUmcS5zwaFLfXm/DPtcpoisBaDdmAOlO8GJqP7
w2x7rAdOPTRfZCMEsk/HhXWbrDXEXHFz1fTdiqpqH7uV7DoponCg26XjAoW5LI0eVlg6cjfsyqcW
oMD5yLSHkOeDIQWjyQ+yuC7dA1zYyNUmG0FyjArAVYkG6PwGEqiBfmIkYfLJD9mW5qKGMc5qpHQA
K6f0mljDLaEyhgiZQXwf1ZpPtbEUKAK19+zBDjeLyAV59rk7zp/kk0ESi3SuQJOFhqFgTA9ozfAu
mR/WpJeQDkhcT+eiRkLjpaAUCE77LaYHI6vcQvbKKcPggoTRK00BijNWAgRFWARewrlwh1VKliOs
LjxvW50LDgPVqriBPJWPySZWWY99xQPb869eS1nokxnF/n0TI3S9sWvKPLug79b6pDZ3lmwGQ/b1
ubCgxIVCnAEQIf0yLt+aWnJkiH/fxnQ45JkgEMeZME29QuIBKQqtHgztZ1TLnk5lAJwBXdFoZBoB
oBzoTXrLqBec22Svf7Vu4gOmYnRXdokUf5Vnk7ggV86zHVK64iaehu5svW+cyJXPR8lQuKiWZHpe
pCzlz7WfVnIdaYo3LTJVU3HG9WwKF806TN9k4H1AEp51bqijmV533D6974vOJe0HSfbA9uDrg/w3
Gj84TUynV+IE2TEb5ch26QewE4BTmmkCtNAEkBIKyfC4yGYRPFeOmD9G1/d4Rmp0izJd5Xb+r17l
CKns/rKFEl+kXKDT7SRX6xiAkRlCfMdU7sZyIG8BwfOy5rCu0Vf8gSXtjCFldDukBylT7kCrUpP5
Bds0r77UBoMZugk8YWGBYGrGlwr7xxIDZkvvarNvyZqKhD6+geGCA51JCHppwHTttz4yvQF3Z739
cfmjyEC4ADFn+VK0E0Codo7iQ0w/1G/KGDd2cBFBtccqyTtAaO19lN5S7W6MJHFUnBRsMLh4YA+Z
bS4KMKL1aFSeBsbi8bFNvpXlVTaexuHWandp1HurDFm2flyMiOdEa9sV/hYlSFJtzyodb83+m1Pz
vVBzZ2UQdgSIUkXfi5D+TBbDu+wHYp8GJxBoQyjIB7hoEM5LlSdRj7u5M6I183tL0S6Evu6FBpeB
xAv2DMRFgQQUWW2nD7gkQWm7SN3xLxATuv8Ng4W+zQa1BrOdux7G2M6Nql2V2SknEjOEwQyP7P9f
Ly4GqJCSmsYCEKWdnXUHilLpX5eNkCGwhdwYEYK3uihAu+uvyUMKuony8fLvyz4Et/Orhla4kOD3
ifNFVY9m9lMrd/8Ngtv5bVIn0wDGGZ+EH4rke0j3rfHlDRBQeYBcOrovX+kTO2R0Yjue0Qg5ek54
HH5Y5HgZQRxbniH43g1GTKTNdGK9nQYIaZ8UfMPSXSffChaoWk53bwLEEWbBKujpcMsGUsR1oOij
xj1x9hUXNQTfuGWMjNNR3h0lfH2krOrngCWLIg196WfDaKrtOnYm2D/yjyCyvzJ31vcIjIKlJ+ty
Z8GQPzi3UNymaVplVkgPKLJnt4PxoO2bIznIDhwW7F/BEGTThmYZFAxgLy2aizYttZiafql9Xsbv
a/LJmfflOLghSUCIJDl7hEZt0LiA1ulNq9ER7dLkiXwAPhgwKkHpy60oX4Oq0m+ruO+EVmkjXWLg
mB9mHYNs03XsR3vta0Tghxk07GQCpKIAsQXkvtbaKGXRhgBU22CZT8uwTytJFH2qjb76VNCCJxak
vEBAw7m6Xi1mgn43k4luudau942fGOdEKzMFP8XeGVwQHqDLTHZ1FO5p3Kl/43L5wqCrxdgp6KOv
WcmM0UwXnv1pPv2CkzmkKJRv0bgkoV3KqkXbCpoew5t4/DSOkjgrM4dPEIhdtjZm2J6WcfeLqs05
J0cVEw/LQVpSYvvn1UczbR0tSmAEfzX4Za32bC4h+umn0xowit/8qji2LqPukc1TClcOajFoCASb
JeQBX27lsI7t2ogXEHF1fq5eS4vqws0LXSJIcxvoquRVltDfW4xO0aLL3OiGj11Kan/OE8u1rXjZ
ZXrW7dKpuu3LRgnipmu8y5GeHbGvFhJtiBj4wawF5UOvmtFRMRSgV9EQoHfGrRU1WNXInxpZ0+Pr
hXTAQmeC+c6EfPErQUqQHxmTQQYsZPEw2h9aWelH+PuYA0TPFGgl8f/LD0WqsRvStMKQz9S/X1vI
PIWd5Fx8HY9ggg6KWzQOgzaKn9S0zL6zmmnEXAoqCw3Op2z1BlPSwyS0A5UYpBNQ1YCc70s7nKm1
piqEw1nVbUZ+pLJmPEHEgxUGvreNaRRQz3L8P7Nid3mdI2GJz3XiPlUw2RvB6C430/fsOO/oCTTt
nnKQzoywg+ilt71E5o7Frpyg/GYCefxe6k/EQ0x/d1KCEaPQ8U7a6v06TAAPTddQabRVG5eKl0uZ
rJkFQXANYzfeAtYtzU1OYcCE72uQ8lzeSELX2EBx3mdhHAZiNYhIRntuSKDO76SSG0LHsJFR4HEX
Ooo8fyRp0YE0a9irYfHTiD8pxh/fWbBaz7/Pz3KPa1xXtEZuNNWZ29duyCaRZXpVgieIlyicDyQQ
5AvXHCjlvVp74TVr6Z4Py+2c+8v9vEufBmpl9KiC12ygOhrkq0H6BvlG9vk2V5m0NHpjIPC8nrrG
vit8dcf0SY2P5l3e/UtOVsEYGwOF3zGKXdARcnlZkWtjpvUAZckmG26IoJz+b3rqRM7HSGZBuonT
8BXVrFOU85oMaFnvlpuCfGi7IJLVoQUHPOiBNxicMVYCuqHBAEbvm9/ZkUu94XtxNJ/Y0AxJY4gU
jTt1+7SOlCTGoIGRQ+ieaUlQzL6mOXr+TU/O4SjFY3tv4x9JimwiXjGmtH5fAxpU1yM4c+j1CFXw
dCfjbmdhhw+D26XknLFd9NCmHYybGn2ndz7RPhSL5vdgJEokCymD4q7Y9tz0OtIXFArT7HNoLQdq
2oNLsvJ6NPLGzeb0DafX1jYu5JI4j7qOuSIJd+3wzvnz94qXbsjFWSftiszU8ftRcqrNoMklf7/g
3fclAJcp10WraUYET1CaI2OoxjQt9RzN1WtMQlVgW5E1icgQ+efEOMxmLY/gDt0OCiP9R0ZJgils
KF2/YwRy0yGzJZFeGIQ3X4l/U9St2potE6to3uQfl88l+KnXKwqicdKBuYnt6eHbnyfSbGHR8+k8
cYryM7BpuRAaE7CVGanh9fnPMZT4+j8s5G8E/v1CyVsj7wwgqHs2Bt3sR9c5dz6GUTHjnUsF8UTn
8cYgXtDdsbKpMxdGvzYunoNzOWvfkjNvIbigm1QWCENKQFTD+zL8kshGJ8UHx/OKcWHWKMwyiRL8
vrUeB+ucK7tCNmnCNuTrYPcMwUVWo60ys5gx5xc69+lynux9Sww3GVEOucaNS+bZopRvu2JcbJ1x
bZoqCoucGSJEjLIOj3LTrb1fjkkgGx8XR9dn27joGuaGNoY2wJZo2of1YxR/niGMQX5GMsm4fzig
nqG4uNrSzJjiDFBJsfvVYZPsC83vfGXPOolk3cxSPC7OKhMxlGYE3pD7JUi1EpQn9HfDQ/Rx3ZHD
cPjz7Hn71bigW8ZGZ/c2I48lp1r9WEJKR9lfhnh9092GH5tnPS3GvEhKxs3o4O42RHeQlfJC8rlN
JM0UkiiEfPNlKhFpPchbmMOnR+2m9xkdaNu7YTAEzj1BMUSRdCpd3sMYIefwWvTTOyn63Cf1kJcH
OzvYk+wRn8WBf97EtsrFCSesmrFmu0rdR++YLEoB+tb5ZLmM0eJfcJFcDq2YEXhpk9M7o52xs6K+
XwP1M6s/g64jQDVufBq/o2hwu+weYkTk6FA3AJUGXwZcIjQJR4zIKhz0XYQqRRr/vIwgDhbPCNyO
MhpLmboYCKZ1cIazatyGauTG+sfR+fOqDvP1ZyhuO2ltqaoTI2/Twv6aruFVDa8Y7DXIFlWSL4m3
1W8ovu63VIlTTFAJ99Pkq1r6jv1oOftKpqcrDkeaxmSbIcZoEC6sa52aZ3OJTYUtVWGwq4OUAWYj
B+iasrkuWXVW+K02cFxgn2pqt6qFlKxXjD3NIKGKZ0K0DGjLzSirQAv37waL/S2bq0cZp9WS2sjF
MClz1RDMLdL8ni6fLnuf0L83KJz3pXoHKleQhPhamnrUviOFKjl6hZ6wQeCcLjVTvWhUrJlld16U
X9WG6mrhu1aRnBUyX+DzZYssM+rq8AVcq88GZqcZMTGT8P43VFxSNC6cp6m+oJsDC9f6047xqSrv
w2D2no5dn368/JXEa8hUXGxMYto8M302Y/o8ZzNLOA9drdkRCK0r1S0FacBlIKHTQbYXtXOKBx2+
kqkPYWOqEcbqnXyflH5o35TT7jKE0OOeIfjPVDRFv0wdIErIdimnSlaREO7Rze9zHyZMbehIYOjK
ryYFLLB+lX/TqtaLydFQ7i+bIvwsGyjuiI1T9LBaM6ActAvQxM3CcD+rN/UyepeBZGvGnbN9is/f
OXg37IoP9nIcZLdncXKysYT9AZtgE8edkg8jLGGM9hrkl5SdetufekxA1HsS4QHsskFSQOaIG0BQ
9OnLaAGww0w7k5fKTQyaM8G41kvvGhWJnsS1ZX7Bxe4MwZu0GvxuLqbj0A+4NdW7MK+CPonwRl9/
uWwhC5yvUqPNinLhe1T1NndCtqLZl0g33ag7Nv2t3j2mnTvV8X90EC6Mq7mqDdYM40YYlEO/kIKP
5rJB4uLAxiIukC9Z1JptiQOpD8K/SOwtO5Z/Fd5y29yPkAf9V1UQsedTDcTvIBUjPJWjow/JlNLQ
9GerLj/QbgQZUpoUkrNDvJGfUTjfmAuThhWe+Xw9PDnJh0o7D+AMCjtLsoZiH3zG4ZzCTBu9m0tY
05IFtKhOrkFGnOjtoVlqTG4WpV9ktVQdQxzUn1E558j1uq9nE6hpvBvLQ4+c7w3UbEgtofKM90Ki
4SmMi1B1ROayJXCO8szqsvMhOlbH8vQvmF9YUH21sTZIXKiyyjFcVxv5xAqBcdbzYr+nj809o8Uu
93Up2VjiQLWB4wKVVRe0oYz2JT7PIMTo9uNVGMDhcd+o9+Fu/uOZ8ZfryHliHFFMKrAC97CULu13
UfK1dP6YiOUlBueFeEruNQcS6f6MyL4WV1a0vxwqWCS49Ik4hyO9qpgFO+JTTKNHIwjgiq+xRg9p
th+M2ssjqExLIIU7ePOZuOAUVWlvdylsWsIBtK/XS/mpKDs/lnXXsT/9tWkUGmZMkOgVQw/YMK26
Z7JYjlIdtfi9Gp9sPItV/bsStZ5ulJglDH+gAvobju/wipvKToYGcPbSeIlyHPEye/lbCYPDBoFL
lzrMeWpzBoSww60p28VKg0E0SXyVgbA9vTntp1ZfihwE1L5Fp10BKeRihhynrJlFhsLFIMMgpB1Y
nBvQ8gr1PHTCqf0PNQ0lZQ8ZDheBGj1JoikHTtOYmWs10Ilqmp9rrElij+zjs79js2oGjWdKW3ya
xewcLx5mxc0jGYjIGIhuElyh0VuAcZ6XILY+L2sEFhi/wCDl/KnuB68zJV4sw+AWLNUyZ4HqpenT
SS/8Os+RnpiJP42yZy3Rim2N4VasUmaj0yN0G1m1/Y6Q/ormkjKeGMHRLFYOQqcEF2fMmPRjgXzO
X5ajUe6s8uHydpT8Pn87qiM1Mxu0mfgp2Of6H2n5/vLviz/F77+ff+FRcme17Ry/r2a3OTlQaAWE
spAiisVMzu/vNeLnxqJlTiPsQLSwaeeqP1fkSjFzf6WzJHTZgli8xeFc1yz7pu8L2BLbx3X12+pk
09v5q15++m9rxrlvTVadqgp6ONT2nCY7ZfqaR5KtLjOFc9x5KBWlD7FkS3lVLd9ovLO63NeV29D5
eNkYmYNxCUZSZk4DtlHsd925DUGrYKWyZlpB4y6IfDYOwKzdBK6MNXKsHdskuE0+Sdye0GAN0T65
nK7QHJAn6hShyzD4+0HUt7j4KMjciXmfK76CJ4LL6yXcMBsAbr3QG5pOEKFgd/zE7TJXb8+meryM
IUwyyQaEWzC1nwY6gb3BTys3w1uR29+Cee26Pqh5MJ0jdDbIeqCEDrdB5FK0mGjloEA+3Tf6bNek
szuaf8XkpGjLVVXdS8xjnWN80rQ1jwua0QLBvBwpjh8NYBDPI8VtzOXUhfpRS+pbmiUuwqqr1fH7
ZGwlm1fiIHwG1VDHNivUxH11XCc3qjFimlf9f3MSnvx9rLNaW2bmJOZ9Vb6PDFClNxL6GGFU1Rzc
glEFJJjWfrmp1n5WMS0LDD1Rvbl9P8S1Z4DIuft5+WsJcdBvj5KtgdZn/p2qHUtCawwt+WNjuhO0
ovrOdZZ3tmySXrixNjjkpT2mXRhamjAcZ903KvE0q3pXguL1sjlCGDwMoGcSb+KvuJE0xVSySUdK
MBgqaIbdeopw7wneAoIPozOpaPQEv7QFFXpQb6N267fhKYcWavahkeVQws9iPENwG9ZS8yS0JkDM
4KtZxvMw6j4aulpZG6gQh2nqQSURHIMWdx9Q16UAWSzWqypvifIFNUE30c+NjAxUfEZscLjPH5Mi
XkM0mzydEYzptDzQPRvukJ8RQhfYQHE7Z5yTrofiCGLduHZeqKd/tVlGdsrq+JfdQNhOSDZILBht
Dr60SKA8XAGp2S2YIkncJx5tUCnEuTvdY8bDBHNxLHlqE58eG1Rm/wZ1VqtY63Kgjjkm4/xwb2Bq
ACIeuR8REOg9qQntL1sqWlIw8WsERMkgkeG702t1spFHGBCJGcE6mJTmvEdtKNtNmOaR7C3hS8sG
i2cbQw1hXRcFWBjdV24MDIpXnuJl+t8M1NIhApFtFojy0UOjokeTZzhC70uXD3Fl+NVP41Tt6jNr
0qy8vPNsrzgvqDC45CBrhxEdU1tQbjtQcJY0dlYDdCncIh9dPZW1QbGf4E/hLQS3DWhXqwk1AAF+
3PdMTBnydddq8DRQtZd1dbFwdAmM2wl1WykGqbGIjRJ5xLkyUfdxptMYH5v0MFgSdxS21G5t47YA
I3mEZnVp+OF1fxw+9QfG/Vvf/Yvyo8w7WPzcbDZV66tyoEBiegojKN79aDelLtOd6i038qxDcUN9
Ivl4MvfgDhhKSkoqE99OJXfEuWllB5hwk20XkDte0Ns4xxnzP/2GkXo1e3LU947LqF+SN9D5gbHS
oUQ1dMy3vKL0atJ4VNO8AFM+iXw1By+iIWl++Qd7fkPwjF5kQF0j6gBRIuFknQH9jXM0PijLL8oP
KUuZ8ANRYkHiF+okr6i2oMpk5iuBWxjW4JNxOpqrLrkjyiC4T2Q06RrSERAjqLWiq2KWrRlLw1/t
2Y0NXJqedaC1xvOEAXUmZ28GxWk8ttG+cHzLS4MRLl7EfjO6GcbJH5qHdi/rrhAeZBbr5cD7gWqC
Xe7l3po0fRn6aWR7SwtYb1m2X98bjPsctJKhNz78+SGGZ25TI5CxNV4xMtTJODdOMiFGTbvKyd0u
dlUwJvw5iI10ymE5KJpvuEVlw8zRSAYI5NLHVEmCnu7GQva2KcymNih8i2unUGdeI5hi3oR7ZFPX
UO+q3eyJoWOQ3u/ZScE7Cjjjce4TYlLUwV5+p1jt58FWVwOdFkzOuLkmP+i15mm7hX2lQDofJMSD
PhP+Y1+LH32qiaHpndkb6PLB/vWHd9AX+Ms5L4EVdKUbBdKxEJbkvjJwA8g5IsmjVKkyfDTTVfHO
CTXZG3P3pAUs7RUV5oxMRxkqEIiJmDR9uZgNamW9BfItzCxayLXf5R+Z+mSx74IxOzHe9XQv7eIU
LugGkzvE7KQNV3MAZvTIXt+zzI12yX7dszfcJvNyT7aioti1NZLzmEgtVggCA3DIfqjNNY1lzCci
AAoedwqaWOKA7vDlKlKz0swUHeQQF2i9cfiUGneX97EMgHMJs1gtqzAS+KBxzpyjJeXoE32TrQVc
oFinKbU6EBuioQgX1YcWLPJQ0ciOrQ3FOqYX71S7yyYJ4+0zJOV7X7WirLNygk3j/egzPd5sn3iW
251ZF4a8fVOUOm3huKtlXpi6omiwULHXfZH/COt5HxnfLhslA+ESaVKnUTbkDKRobL/qqaebdPSy
yJG81Apj7tYc9kE3mWA2LGvTR0Cy1RmH4kMUGl4R3df2KVlbt7fPU/0wVN+tP5dOwjvNb1enfBMs
1SO9XQlzFHJWnCAsb1ZZ76FA2OglBheUuqEwo4h9qsGbQRip+aRBiEBkcNnwSeQVQXrK9286WHDs
axjgVtkIPAfLZjbB1J/jYLmzkIFoh9C3joxfYt3N+3+hkCd2lmc8Lg7qkeaMSY8s0TBx6XLHc+c2
EPIcveSYfybf3yoOgIFDVXNsTAESFaoRL/3GzG0l0wsHgtT2PtSuzHV3eQc80ZNyp9cLAC5UReWa
lAtINXy9z9bZ7a1iqrzOTstHEqXOz8QMo+wcFU5auOVMkvu6bZvGy3o10307t5PFo2O+ZIesooXt
6XM7ntumHd47uKIWLpnq9r6L+vBzaiYRmnrLyImOl01g6/7KAvCIYPbdduCJ/BKtpKBTj+PCXDHU
V5sfp0TfZ3FyMrQmuAwl2sYa6OZ/Y3GrZfU6aXoDWS+1Dr8IFyBpbR/pPt9NB5mYlsDhXoBxQX6c
56ZRKa5Z9fqumO7S7Khoku4OUZ/WBgOewPmXro5GaMIg7WamrrOf9nHg/DB3s0fuV1SDai95AxsC
fBofCnP8mIR/XTSuFkJopOt+Xd+YKa75h8tfSXD6vvh9LqrbUb3oeoLfD5PWTZxHOj1cBhCdhRj/
Basc3gKQpfMPu2WTJ21aI/QMp+pnuAdXLeRind4bMEkDOkKfvsGiDR7/0FuskZVUPfBU7SGngb5K
ngv+wSC8ihEbnbyv8sqlqPCyqyKEazf5MXvPVJ0tHZe41Ut+9J583kSUyGIFnwG5YDr2epKhWQ81
GPSst+5aofqZ7cJjGOQIFUEF0g/5O5bIMbagXKToqjWdNZY10eVLupZu2suOeSECNVCnADkf3hi5
M8lo0ciZKLHpJ7lrRrvuM6OBYfXVvthlrL7KBg1kRUgWdPgAiF0EliADJz2eUl/uYZik0HJW8PFU
c0ZCGINw67Fq4+Hn2Kd6eDD6QnunpHFZfZyaeCwkl1ah84AdwQDfOgRMNJ7+My0dNKP3CR60Pg0Q
v3uibo5wJYES2dsnrTVQ5ONQhMNaKKK/tJg6dFWnlRpA7FHCHtCBbBytD2yOQ37wi8IwIeCHIaC6
+B9pX9IkN440+4toxg0geSWZa+1VkkrShSap1dz3BQR//XNoXndRKE7im9Rh+jBllq4AAhFgIMId
vO+Sq+pRWhd4xrHDAgQqkG5cvric41uvQwlAEVdEZHq3k4iIros6F5hUpVtim5VR2+dwH/POevhP
ftGCqQnak5jPuya/mCs04cyrO2k5enO6jMJZh1tW3+bet4F//kOLpANRL7NW2CzGYxdG8BMccS0w
Hy3QX5dQg1QVPrcKeajPvK2ftFU5y0YrAslkaEBPXYTlvfE87snTf+QnVedu67BjnzD/IHS2wDz2
+/p5pcnzPGnQHdHcF9GjrRpYUv2+lP9Zk9qJ02Im2PTqm0GzjuV8zX1mZYJM41J7tW5ZFSCGX9tT
7ePzcogfhYySp6gYbh6jt9WypShFFxCbsLqFJxif3OowmLVv/VR428ZnMV6ZwJMBxhYkF0fK/JHW
RSiOVOiATEQh18XjVhZON90xRlj8P5E+bFq1QpRObD4tbrb0tehWq8O4OOooDXog1r1smPDbd3Fh
hSKd1CJdvKxtgVK3g9+bB9tiAcgU00pxz9jEcSwLKiRQNcUV7XeP7uzJSY2xQCSPWp+CXYkby17D
FbdSdEVu54w3JPmdjlaCDsvOBRuhIA8qQLjkD7hwaAd33wTjzVXe5+BVnYC5D99TkmfkHbpK+hKe
YY+gDJ8DyNL4Za+4TW8eWLRLe6DtBYuKnP3LwRxGUmWiMQtThcgpQT0XqvLt5h65v+q3qHubcrbH
/2Oz2oAvmDl6VEZnfjC7j3PTgOgUg89X+N0KS1q1ciJxElfAsgdomlN89NpPWRH7uaFwcHHzeufg
KyDpGJEILVvdDKCxyEMWFTuL7GmMQRgtbNq/Lhu17XsohWBoTVRSZZEYDBItXqqJFXxyOQjex0N+
4A9LtJt2Jm6d7k5FhbnpFx7SOZpAUQeXpVVa5hlg4IazG0b02GUURA/z4bJRW3HIslyqQ7vXxceV
FF2nZOKMGgu+EOavhs59x2t8QhT9rJv5dY0i+cNYmVybHaBMP/jfYpxi9s0vqenb++ku3asqPFvL
ZhGCWV0LVL5Uzhia3fKCpcjmkXleljtTNfy3uWar35esgUxdtrQFfr+vuO81D/PSQ8/if2fxRclo
hSK5tu4VbtlaQIG805EniQ95p5NmM8UJUi2W+PvqMgcyIHeOOrFYy0PUHi0VefP2YoGF1EPIQZ1A
Sg1zvHgJZnaQ6MzbXv9EJ78mimizaQJFIU9IlnpQiP7dhDmznL4qI7Q1MO974fDv+vzXFadkhSDd
2Iq5Gwxbw5cST0w/LV51zDHHKiVHlRnSSnVFE5k5AchY31TLna1y261Yab0ZIVOszbmXxXUpPvda
5teY8TDo02zhyVXDqyR9urxiCmPkbFOz0eUsBxjNXgf9aWzCy7+/lc3WxkhncMkXW6vRsBMy0vge
34MZPKnvnUwBs+m9FFML+GxEV5Wcma00m9uxB0yLnt9yrIJcD0f247ItKhBh6+oI8jJ2e+aII9iB
YywNOkv3zXR/GWR7Q94skQ6JaWl25TFYMlrNbZq5x6JURHkVgnRI0jYduS7KCayxbuupvU9qVclA
/ISc7q3VdkhHxNFMVukMwYQRtiuG3ZzfQbANSkwVYqStmlpRGCS3d2gs5gMhiCtxSW70yftQgRD1
8q4otl4WaePJaNmQukMvH0ZirMpv9SEwq2tC/NuqyVSAGYNgFdTtUA+GtvdwKDXF9XWzKLfaFiKl
Kurwvlpw7QqHfN+cojPkw/G9jvrDiILcGKK8clCR9myf/3/dmYi9W52ZuI2HYamwcNZsBK4bgoM6
cIxzrwqaKh8QG7jCqfWZO00E01Cp2qGicwuuNIUPbN4r18snnX+NTyb49LE/Rr5nO4LJVtF7WKAL
4dzeZsf8RUUdpfI6KRbkdUa6RlyQWJn4hv3g1Jk/2P97NxlmdN92SAoHxgABwlbH6cE7Hzh7kmXc
m6NKTkHpelJE8PR5YZopTMH3oCCLh3g9yC6NDLQC4AcCgd3EDn90ZmXWmbag8wDmMnH9+6Q7YQki
HfLzMoTCu+X+aCeKysKh8IhlmUcfV2e0Yy0vkVkdKoOo3E/h4lRKpS334qw2YM8Y6OdsBDVuierH
cHS7XXIvSqP8uChSxfYHwZtzUClikJoM0LLH8V3asPnF8AUq3kctB8VSDb68aypuK1+kUrSwewMP
9amIFql21Ap657laeHnLts8USLodNCyhmi1ZVGSD4WkevtWWrlxupqrBRaG1Pho9axUbpkKSjGEg
xALJlyiB1PbMocLttAFNqv44QLdP1fKy6YlolUNvMNFRIpDOV+2mGMYXG5VVXwpyHHS07aTPsVkE
l5dvOwi+AcnJdrJZZccTHgOWH6JNBLp2wYRO6Gn3f2sT2XT6FZz03avVLAYfG+yyc02wXc5eyUMT
BJ/7y3Zt4qDI60BZ1vHADP57/mBm4RpuhxeHRoM8ZelNuV9ZlcL3tqMgZj/wxOyAuUdOwKXDiM1G
xFoT6jXchxoTyE60oLV84gRsL/iCioPqcXHTD1egkh+2tE/nKYdp3eJFfrUMpu/MYxDpluL+ogKS
1tCM5iybIhffd/pdYX+ev8aJYpc275Uo79loVyP0HYexFif6BE4fNPKCrIAsSUAiXy+eMxoFmXmO
r6n3/arqANITurm/O0VBhrZNRhgUFy96+n1RPSduOp2oGv3n9+Vnrm6MvHowYQ6lxdeY36Wk+3nZ
rTfDwgpBOj6sjiseLUDo4uc6DmINnvaTkms+IlcoUmaifKB6RYCSzC91+1mvTpet2HIsNAE5BLSw
4p1O2ofWNIYUXxKoTaR25ut5c0O8YQimtFNEt00gPJFbmANEWYpKQI4dl57mYB7WydyTS4y/x1qf
/GJx/gxHnkPE22Bl6xyc83gm9+3iWIz7aFIVprb23n4zRp5DbJN6qe0SxlBIGw36PWvRO+02/qyi
RVQBSdtfZXbjkQLzylk5PZXaEM4gQJ6zkzvMuyscYWWSnLwnFHa9BLPEaBo8mvYclE11sySqlVO4
gSNFTFKCXS2dsXKp90o6c5dP5OiqSO63Dv96e8Q/YvXF0rWTyQcGHzBG8mWBjsOoqS4Fm9e3NYbY
uRVGPlN0B87YmdIBx+h4EJzRFfFBkY58jQZtqjpAWwHatqA7YDsWhsHkdrZl8mqmZ9CE4m4faMNn
O8mCgu4x2uFb7s6aP1/2h82EusaTPl68lhUO82b4+MccNV4rIL9mcLyAtmFV+PEjCdRaVJs7tzJS
ihJ4fRpxE+fiswyCm+2RRoo2k03/ewOQX23HoXSchi8A6MCgmn9M6YRv2r1i7cSxlIs0tgUhPdHw
RtA78rtz9E2hJ0wHSnLrvWCGFN6RBwh15ED3zWG4poC9hpN8cawGfL/0gEvRlG3xOahVU7Hb+/Jm
kPS5zOjsVuMEhDJz90nd+uioOl5etM2dwXA6lMOh2oDnnt/XjA5wear38O/mR2YGlvWZEMX3uApC
cmlbo0YN6VZEU68+NlCJrBx6bNnPy4ZsdjoKJqF/LJGcmEzO0OFlG/d4KFqd0RiAnn/vYw2tBsi4
hpfBNk0ieHQGZS668t9VZxltl2bEKe2s4QbqJLcTYU9e3V3xwW+vYCQP6/C2g1sCYBpIqdk+M/EW
ozw1IsW8OzUrEMkDnKjNqmGZBKtMQDzMkomlG/zi77nDlKFoDlR9hKtWT3IIyhrDMXKEmwUl1GU/
endluru8QZsnZ2WU5AyDUxd1NmPlSj58zHrQ/c/XtDisNkf+bvTsEt/aNiA0Vn5MQZMEYs5TBCGS
lkYKd1NYIxdrE7cWCn64Llp2dqzJ8tCXg+ICp4KQrjz62DKLCHkkg1W7sraCLFaE5+1dx3UXk2Km
hRak3yNNlbZer1fgmM5t/sFw268pFKrjqlSslQpGMqRBy1s/VHBnrW3DlO5b60dHVay/26v1Zot0
bQMboEGiaEA+W06kfWlbxcPiphFQ5QPnC+bCQFXw+1r1pDLnJAKl1KTti+4D1/Yjf7l8QlQQ0iF0
NS01tBEQPB4fdESXOPXuS5QKLsNsrtTKEukgFlljjrm4Skf25E/e45KfLgNs1m/AjPPPWv2aF1hd
CeM44xMqKsj6qQ8lEYzsgac9vtNfcCkcU7/CrbBSpX7F4slKl26HloLEhFXocQqc7MNg9DsnThVn
UmzBu8i8skxy5cUqvJkJy0bCQuJ90/NdVb8mUQyS0Nu8VBAtbO+UB80wTItifEPYvFrHqOnaCjQM
oODQ7lz3W68awFX9vpTMEievOa7YuAawm8Hw8/bDZUfY3BPcVWzTQskQ06i///uTrPOWPIZDO579
Kdf6wJj7XVQ7itKACkbalK7VvBpcLEhe9Qe6oGfqnlzBJ4je5DdLpOiSYFB0iSAZhora19i6mSwc
TvuaG/kKQ+zWarfdxozyJAGGXoH8wbmjXYZBf8WWbDrwCkRyKY/p9twxbEmvWyc0swe8B19WBKL0
vvXnxbcSRXl/c3PElKlropX9HX9dW7lzPkzYHGhE+27rL3jXLlV0DAoQebah01m6oE0Lh19/0rqw
984kP172ZRHf3538NztkHjta8AmigbADD9vh2Dzmw4FMe6vCDK1KbGfLGoI8g453G+KI8gdA5/a1
2fUDOjUt13fNJ4LaCle9HGx+t69RpGwzEVOLpxooUFrai4F796/4JLrX9GN7o3oW3oo0azAp55TO
VLYUKkVh0y8nc2pvetqFlzdIsWpyS0vUa5a7JLAnwXQk2v5I+toWiv5jERBlJ1iZIV+YyqywDDA+
ItJAkjCNXnjxrKO6VusKW8RyXMKRIppRxUbTOsAZQLpUmEEKkXjW+1b6RBYdJPkRBkMUSVsFKUU4
mjtG1HMBOUByOD5GSRJEqOBYd47GfAqCmDhTXD83B8fWyym8ZhXxShQhoM+KLcOki36+E2oazyeI
KBCfoom3DOMXFUuMyknE31eIyVJZHF2iyKgzCMTJ3tZ/JqPCSTYxQBBgCnlZfI5IK5nSUmtdBxgd
B8bsa9Un11VEIxWGtHJjYU92qqMR3s1ewBA5p6+pioh609dXZkhLlcdlU2cJIMqye8nH4ZNu8Ba9
SMZd5ageTDexwOyEvlDMVr0jM9EZJBqsBT3jENv5hpGSh3nyOp/pdDezK/jZcBd5w5LinoVe+6FB
F084ods+nS0fDKW3pFK1WG9egtc4Ushj2eSaowObzINQOKge6qAMzBOk7fbFTv9+BZ8TzMIoIXik
QIcuP/tFS6ZbyQQ4au+N8bElCo/bzhcrAMnl8pwUY9z/ssfFWEx9KG6obwTmL5ZNlRbhpn9TQQiI
YheGwqSbownv8yLRoF7mL3Q6DuVPM7/ico1xiH8hpBjbJVmbLx26+XX9yMenyX69nI+2HWAFIMWB
sRqhSCQA+FO/E5XxKPR21dE68FAwpKmm9DfP0ApO2p/MjRubcjG3En8sOdpfZifQh+zOU1UNlIZJ
kSFjRWOxCkhDGC+BHXgQYS0DsrMOLCwWX10M/y+IBO28Drop3nHaRGNeJ82MKanJQIvIeKgDKCpi
9pL7UCkCVQ85zYpr69Z1DzL0/yDKz6ZFH5fDXALRcD5a+W1ifqPTSzoc+fRT4Sbbrv6GJLl6OnnZ
ZNdAMg/tJ75Lgqby5xu8QeK1PrSC1PCLr56SPmr7OK8MlNzfre2hqTvAtrtlv4RVuHy3H5udd5gO
HvOvqc6ul1M6C20/WZNVIZlwMvmag1tT4s/T98tLKTz83a1pZZJ0ApaudyvdgElDRT7VuCzlZAgv
Q2yWtCFtjHZ8kJcZ75iIuDG73ughCk777LFBdxn5OoaRL0Zy9WcFlliU9/a8YUmZqoROm5aLDKId
q1sduuFC/oRg9GjvnaMbNV3K5hVwZZuUsRyyZA4ZgKdjYNZ6sC0OTeDYrZcU7+G98yFx3PZFLwlL
n1sHAj6B7jbss8Jo4XcXjJY76kxID8UY3sE/4sn4HB+rfX6wet+50w7mMX5QTXtuB81/l1hurmuN
MgcNHdBi/pW6oZvcJ9WBEsWX/bZjvqFIZ22sQHfhRbhyLEt2LNjf5XCFnoyxcku5hy5hnebELhAy
9mKVQUIWfx6eYZp/zfY4JuY98UUPQi4p9lOnKsZKzCoyULYJTkc37HYOeFQFf4/qtr4d91doYvtW
1/W5y+d4FDOL0w/rc3osz5Df3uW3BE05AT4PHlTXDiWgVOWdyhRcKTFCSASdhQOIuMLxbjiCNHAM
xbixeqZw+xtoZaJ0yC2Pc2aKyNh9pk9C2G08TK/uKQ3K0/J3d98EVaCiN9vMOCtI6ZzPWp3w1kD+
LifNtxjzO28MG+flz1xFLsroTWHRqcFaohPyxPVyRziUUoby1pvM3UjxLZss/rhkn3PTeeg1/Slr
e8UdT2GpXLTxhmrpXAb/qey/7Phckx9UpdO9ebbfFlPWHuBRO/dNDyvrGh/o6NyPclVIVFkhJU88
CXBQ58BFhr1mhGJkTtuNX0orEDRFkFQAwUoVqC5AKlApmSZgTeKJjqXLvDykmnUorfy0jHVw2UtU
yyf+GasTXmcg2jEIlq+K6zM0qoK5cRUvN5tXudUOSUHEqWwrsTO4+2gw2x91fqwnb2d1Y+J7Jr/J
sjS8bJNq6aQgMsajzWwTwbjs97n3vHztdNWUxWaWXNkkRY3EdNPYpoDgTmCfrRDa8Dt93PV7FtI9
erSvabtE8fafsG9JIaPBPTkeUmxTOrc712j80tL2He//zBvkphTTKkE5a2Kr3Dr1i77wW1UhcjPh
vxkiz4Pq+qjPmTiuZrQbIu4X6WkxP0SqqQpVWLellL8MEdQgZxFjyx2k6yyI3NyXuwTqwWRnHIz6
Pn7MjvqxP17jergJiM5V15DJP+LeXGpS4R1/6M/WtNf0s67qgNlewTcIKTBANyQv00m0CtQfFiOg
041WHjhXnKHtuPCGIsWFFDz9k5UCpWA3PYSe+/3/vlAUI6gosuOT0nWkmNrmIx09kZwmKGCwBdzs
X3rrikIgtcDp7WCWH0940qFBcySYASNuo4hhHMruW9/M5y7967IhW9uxApF7HkY6LU7dz5jlA/e6
nv5dDU24oNrQvl7G2QpqIBv2KDhlCAySNsS22jyiLahy0Ym5Mxg7xml6TgpPkexUMMLcVT4Yk9Sj
Gt6LwiEpQlvXdiSed2j9VLiXCkYK0W2d1HkqmHghmOn32eAneAvvrW9/tmZSlNabYUD/NVAG7Xvs
zEfGqW+B+/cyyuan/HprJD8rwETaahVgcr7L76GFeOMFQ+cn3wS76nVcRis4uTSSlLkDLm3AZTN6
+VojWEpjZxuqm8GmYxPXsEETiv/JXxrdSDs7Njo0xnsFUvfJLrMwp8/ddLq8fFuRBt8y/+JIHjfl
DtML2oIHKhqyY0qXxud8mq/IbGsUyeFMpjklZ7Cm6U9F/qJFVwT+9e9LrpbQhc9Vj9/PYrA82loq
ukaTcl9zT3H3EP9S+QOdUoNg/sdB3JRTzFBWWmZwIEUdu01ZvG9Gfowd92Q4/dkjieLbedMNKOaN
wMQs1D6l8hgYuqoJDURw7uLnNJxnw/JpdJ7YNevneuCIcNA8aMlNxSwqvZFHBCyuqe6DaZKNftko
Pp63TAGLNSos0LHAnK0UQs0+WeIqcoBh9n4tmHH01vecxi9GRXjbDAlrKMmpW4xPEVPMZJDR9x5E
A+F0JHfx5Jv7MlRXjrbOkIP3fbx56SBUk5ujrGJcXI5jHI7ZsgM1+c6YVK3sW263hpAcHBuUWVoK
2hALL/3+UPXfuGY9g0t4CQpMsFu68oFceJbs6GtEKazWXh8VTg2jeHa0z0JiVj9lHMUOQfCiKpBu
EeAaKzS5Z8rkU0qHEWjQD5hDC1RaYGXAxQeMtJh9S8Lx1IIleQA59+Xwt5UJQYziQnwEAnqWnNfr
aDYirzcFI20T8Pk4xXZQe4vC9TdRLF3Q3qMbGBR4v6f1iVhz0RQUQaPFU29+TMtvqffxsiWbTrjC
EH9fXR0imtIEXWkYfOv+0tB2xlTz39unaoUgHWDHZVri9rCCnfN7B68eeaA/lGhnznZeqBInUJkj
HeFlspel9wSYO54Wmx5HQ1XN2zxTK3vE31crFtdVbrUdhG768uecgXHA/bs3b4n5ZYmeL+/NZuhb
IUmnl+QYksY8FEh/aoS7au96z6TN/FbVOq3yM+nMtmNSjL2NuFegiSBPjqkQHFapLilA5BJ1hRJ5
wXIsG/iYAk8bw+VnNSpuJYqtkdPesIw0alLsftF6+xgygLF+U+dfu5L7tqpNT+XX8tR32icDg4gU
dmcvnqrbg15BemgJsqN5Yz1yhS9sh7o3Z3hXrB6XLi4wpRoOn+P7KRTvGv1H77474tKaPkZ+ttNf
eyUTsuI8yXPfBdoZcKKAaszaQ2IbDxlT5SjlQkoBgkVOaeBjBQcq2gkO0/nGDbNuP6NONxzcZxVb
hMoRpRCRt25G6wlOwpvm1c0ZaDbI58VUtTKoVk4KE72VVWbVwyrbGp6pPdyRVMVaqrJEig9NYmmQ
q8C5BXXUYwXusY51L71ZKNKQIgzJs5fwSc8rGRasSlwfbhB5z1ZCfXtQ3JHFP/fd1eHNw+XZS6dC
t9vIhDnJMzVebNDdsdzvRieY3V1GFXWG7f1BnwQabT3LkJslypHEWYTHSnEj35dLdXI8VTPQdjh6
gzB/zxQ1GWMvFRBG4zzMLfVT9KjWIwkW3XhIre+Xs4XKIOm2gBeRuBBkwaHdDT7zCr9Tyd+qEMTf
V5mvS82UDVAkDOvpY0uDVnUX2fZnzN/jQxk/I091t6MzJAsIetGNTu/yGXcezb2HlpLCn7fN+BdG
/hTPp4xOfYeTmbnTc2XYj2RWzVVs7/wbhPT9ZSWsAH0XIDSa+yCR9RfvOGfGweR7oiLyEdn5/bF5
w5K9zHYgnwFG7JAl3cGcb10QnqDfrIzPWd7fpOSvRcVI918i9huk5GpjhgspmiyRZ7W9fRZUr1ow
xL7d7UpoGSXnSDWjpFpPyfPGKUM0BQt3qM3NrmdfSP2J9XdD9sqvof5F99Q/PuhJyWgy6hkSNfDB
RvtWZ7dU1bSn8HFPyj5x0g79CC7JsKpi1ICeFugVO+YVL3hrI6Tc4/KmtasJRrD60TRuSvOTkypa
fbaD9ds6SbnHpUvbphrsGEhG/NrhN2WWQX252XMr2fe5+aJZ0efLEU6FKd1TzakvcsaAmaBH1NAO
nvkpa15H1KIL89yoihuXwwSRBRqmFpy2iQgTs3bu6dGe9petuewJRCYObdx45niPgE93zO8hFtzm
kG47/BmIFBxiCo0OOsCIkcensW9PWqb5uaM6n4qIAKHv31NDGS19uZQ4oNPn3gnpWfTtpUGWnUTp
JH5QmfWrNvLfgx6R1XUISJS9JoZd5GXkPqifhXDC8Dr4Dff1H+CtAmdasUNXyv0YXF7R7dvQP46P
ztHfLU0pt7RRBIish/ByhYu3+8IWK0zy8DLQZlvF2ykmuhQqLCjCVE2CNc2zY3WKb+Kz/gUfaIXg
CBCtI2BaV9imckkpbiRuE2NmH4ixQfaWxh9jMKZ2k+qJR3WypNhhFJQyjhb3sMjTM6Hl3rlGT1o0
wf7/ME5k0tSEs8FNRuxSigGawvAnMEIS7ajYIXF63nkhPoxd1PBQJJGruv3MXLNbIGvR4wnBCIt9
eZcHNRQ19uaRPl+jGoC23n/RpCRYamXSUaHckeW36aj7eRqaxlWXfQy1QvoIApnv6Iz7xQIRrJEi
KmU6+E13LHr2QG4XpV8ur92mqzmohuNKitMql477aNBi0ifwgdT1U5P5UV77LUsVd73Ni8MKRnK1
NCsMMPkDBuxi38t8OiZjtKd4ge3rMkwm1aTjZnBYwUkZCnrsJOdZjBtyaZh+GRc3XU6/2jwJVLTq
W2cINPFgjIfGBxZROqpgu4cKToHKZzcaGA+9JY0iwasApJUrK6tvaQcAw/rbyF481eiM6velpSq6
PNLtDh8TPInuomI8J1zhYpslk9UaydXhRJuaOq4BMfwAp5fzQM/OTXmwntuQf8YHLNqAfN1XC5lv
WmbgSQSU49hwuTjc5cSJJ9AdhzpJX0wOYVZ7UfG4bvm1u8KQcsOIr8g87rE7iZkf7G98yIIa01Um
+cH0K7RRjTWW5GrZiGdLDeqe4Zx9TctnshwXY385GqiWTHK2rhsml6WAGJMm8bXI/GLi2eXPMCSH
45WWxBYX3sBe6Hx2GgU9iMIG+bMS361GmeIJK8wnyLFREGmau8sWiFWQ0w3aU8Al6DgEaivSV6U7
xaZWidcOjm5VNrCw6jCIY0LT/dx0T1P+4zLcVjBbw0l3R7ewO/A0Cjg891d0COyqP1D93lUNlWyS
Ba2RpNtj5EUWWkhFrHkxz2aQ34DuNBiQFnzXB4MD7nGql6PtzXpbSvH3VSnDLhZk8xnOUCQRGtFp
YoB9q1eUmLZy3Nos8fcVSDdmeszEAjbsZkkf4vbJSBVOt9lajyFhULAh7Qhp2t8xJm/QK571IDqN
f/GAxmfjvul8ciaBEFS47BGbq/YGJrt459SxlfUAS8fxJyu10XdGrsDYXLQVhuTk4MtciJZ3uIDE
DqjuF+dzakKL3lUxvW169wpH8m5eYaDOi4ATt1B2sfa85UE1Q8NL8RS/vWaeh0F4jzqQl/59g1ij
gxuPtwg7YIkv5jnwkmvOqYUpQAv8lQQceb8jpD3TzbSEJRmDGjdkFEzeBnEJkZrT5e0XvvQu/gjG
Ezyg2bYhP69g0qGZGZ1Qu1jwZXBiFebL/Gr4W29uLbb4DSQWLgNuflbCrH8RpU2avcTOeQlE/SAU
EvHQ6ne7+mT6onlX1TivMk9ax37qzGoWzVpeGQd6H/tGshtmQTf6qci8oDO/KIWmNtM4lFBA9OBB
PEtW0LSbLJvRBwD7vNfc+jKa9yYmozWhiKsIFJtuuEKSMixvGBlIAiTW/FWAeUNPP1zeq20AB3cS
jCxBmkvyc8vKRkjRYvVM6OEkD6bx7fLvb8YF++33pRsPw1hNMugwoM4jn9eJ38zR3mWfLqOorJDu
OnYUUafxBnQfpgii5c+6OV4GUJkh7QMYS7SFCjPy+j7Pd5i3R5H2MsT2qVktlZQTdG8ZTTcCxvID
U0jmzjh6O3yVxo/uHlWDvSorKEyS320SNidNl2DnaZH4TvTUGU/59PmyTYp9kSkzY5LohLUwaZ7a
cMQc3GQr/HczH7wtmqxgljmNu9gTEArybEyfvPJnE/+lK07hJggytUVsF/+Vn9KQLTE94oK3VjO6
o2ME6M0JNEKCIv9+eb02i0egwfsHSd6ULhvxKFACSYiGp8f2gB7qu24nVKGznRaqahOb+7OCk7J2
6w3NlM2Aw+ixPR3z7oqKtkvBLiwsggqOFF14n7tGHYGyu6jd56GtfRCXPFVJpEg4m668gpGCTB6N
RdM5gBn6sMk+xO2Rm9cEgBWEHGGcaXbyHhBo6NGqY6udU+sPIaQYU5YxJEsZIMz8xZpvi+w1UQlS
qRZKCjFObEeOK/TqGjoWIZnHZ25h+oB0Hy/78eaBAZ0L+CmRHsFd+vvdBqMmdrwQjGx05Hs2J+GE
fNy60y5X0SFtOvAKSPx9dVePxjJPaobRg854TKqfmaP4Ftg+kCsAyYOdZNbmOoEl9AlvzRBNn3yU
4ePTf2ax6++Lon6zvUNvKye5skvYmBUa8MzosbVea+fYVc+XN0cFIblyX/MZhGuASN17Zwos574p
dpchVPsvuTIeYAa+cPgZcj8IKr3TYH8r+nRHuOo5RuUAkkcneCXpWCv2p3osyJ1lHi5bolgsmWmn
Mo0s8XI42FIkN1n5U6/7sEu4IoAp1kvm2slraGaTBigWmNF5vesNKwB5VYhpsfCyPYr1knUdUXdL
eCEGxEBSGCzE8d1GdSFXQUiHP6cj58mMLYEhGv3QF9fQSbuYZBG84ibIzqSs5eG7rGrTFIPM9SMb
9oUFvp7u9fI6be77CsP8PbA0aUk57RJgdNq5rMtdH5XfGmru/wxGWqtiaZspEjBznn5MwbAMOcwT
yG4Uu74dxlbmiD1bxUk+pkVpOcDRjiP4OSoIsA9Hetv/0l8v7lT3CtXqib+v4OgE2tjYBpwn+Nin
J2v66F2j4Lj2AilSgsstwXM5vCBtHl3rPh3Pg+qlSGWGFCl1r6UxpnQw72oXNx7Lb1qKknDetMGf
eYEULp24jhPUOXFimvpHnlUhsfuz26gam1TmSLGyZtkITSzA4K5s13vUPf3ZUpybzcP/5mjyiJad
e2RZFiyZ4T2Q5jiqFIJUvy+d/dpEPx7r8ftVW043CTgXg1SrVI+4ipWSlcMahBfGhMoWMbhPqROm
ZPAnmu0u77vY13eVGTA4i6c0SjH18fsxafHaaSZZhjTZfIicvdY+4ebkN3lyGLyAaKfLaNtGuTpY
uoTch0y1l3hTtyQcl/28OnjlqYbkvEoPefsbFlMR/2BInkz0DhrGk/igKPzhluC+5O3iE94HhZpN
qmR22cybKzhpAdOiraesRO+hlk7+mHT+VHahVj+6tuIasO12/9olXwMSbZzmKIFdvHjxKkiXKyKA
auHkG4CLIpZtcFhiHoQQe3lYDpifCzKUzGI114QIXO8d780cKbt5NV6henRAhi0HB/Kh+lAei3C4
0U/jXrtr0sBAo04QBw22THU7UGyZK2W8pqT1TDNqh06LBqTur9q1A8384lmKb3aFt7tSxtMnqjM6
YMfi+qCZJ7PYp6miRmwI97q0jOLfsEpzcdqLcitsGcIp1Hd9kOyb1/JOzEq0IXTN7/DWA8YmsFrc
l3X4R6fZldNfQiaXVNjCiJ+iNHCiW13F/779Evt2vFwp/7U576wG3yqh9QBqdvZNdOuYX5qdi0fY
MjR/mHuowobKQtjmYcPIHd7KHJAP/brMrJa1c6Ge3Q1YVkvIKtpikvy03NviYckIdDBAqL1SBSl7
C9WSAao7eMmsfhreK1M1r26f75VNkqtQ15knewbAvC8xtloeBrhHexJBsQhUvfIqayTfaDzo6XYx
wBjdj9Exm58u+57q9yW/0FJmVN5EsFr9j5Y/evmny7+/eXZXiyVlkYRVBe0T/PtBYQnlkduZ30VG
rgi5KhApd1RNP/FezC+09f2s763k1bnqKdZ1LRTW0dj2jnM+suuaeg3siEkZNO3Z6V28wfm2eU1m
X+FI4byeoOOTiPGpBdft1MGbRw1lot01m/JmjBS4Y15mBBy+uD7Edy5YdNGUqLpvb78orwyRj+Fc
tr0xAsNDqXiP0QhB1pagTVl/nEHR+pAck7OKvmIziK8wpZOpGQY0JktgNtbPJToSsNEx7dH2nnma
BdTl/jArSFq2Pe9tJaXj2TdpVFUibUReFjj0CxqW7VL1kbxpFujUMUkMclZMlf+em/S8rSZNSHcz
wztO0egbsfnSL9OBRzVmACxfj+KbJZ/Dy16y+aWJCXZDjAJAs0iefrTBec1nG5J8DQom/4+0L2mS
21a6/UWMAAGOWw7FqupZLbWGDcO2ZM7zzF//DnTvdbNQdOFJ38LhhSIqO8FEZiKHc0rNPsdJ9lRh
ccxikTtO+lM/JseBZAerj+9rUmN1uzkU0/jx9t+xd8a2gTwUDAZUB5bDpfpVqiYVFqBgrcuTNoCg
95XKaDH4ZxKj/0aESi5FoMalJ5i1QJiqqM+0L3FSOzEA+VNALNxWZhdhZStKePUMSA5ztYGviu8H
PwEokgPcs8/Jvc8xrPnAwCxJbfYSxK1AwaNMY6L2Q4xZT9r/oacFilGvrRm6jf63dJt/L5hsRQl+
ZaYspAsfwClp70+T7Y9EtsQoE8H/fZNQDEYX1Tkf/o16dqDAfE5iSba567n4XArmfYEXeIVjbgyK
lQ0l7jQJ7vIT5/FMAv1hdRmw2xLPksSufdN7lyYESH0CRNZqwR7G5BvGSm0A7T6bhS2Rsn+H3qUI
d6g0q1btBi6lKd6mocUAf/yQNLLoJVFGfFu1M3YelApHpw1/6PXn53B9TH9n83vzecTnFSlIbWKB
CO+39LUDdhlgP+XzUPxSXDkEk2MqADTGBH7UpZn1ylIMqgJiUOsbp3Ll01DWvf6y+nwUShaO9zJK
ShgmuQCwYMDuhLg1Ktq0KBSVkPRePZiHJjD95MQbhf8/6IQ7pnAhTAhZmbVm7WKCK1lD0SgeHIvE
zmRK4uLONb0QIqSVSVMldsipcO36KaJYVWSy+UuZGsK96dbcJr2Nuk4cl47KjpH+Vy6rHe1FwAs1
BDOIcW8aMBJzlMP1UD+rR/2xrd3sfvZLPznMpSurtspMQYxEJNUyIGFB4py7YTAEQGr1Wz98nQC+
rEiLLruHiERPxQ6mBd42Qb+oH5Ix1riZd/dx1rhN78ahbIZIIkRUqVX6voyA44AhPPstA57hYKmv
Jilk/b1dm3tX5ueg3iY0rDNrSqyD8I0U66X92DmJb/vKJ2NwVlf12yB0s8+3g7lMMyG0JsyIKF2R
mOXJN7P3I+vJUn7nIm2UEkKqUmIds6BQCgwxbXEKZVNJMhWEeGqx1sKYKX6/tJ8UzCfkAOAxv/7f
jon/DZsPEynrEilch1rJvGw6kalxLRlYrUwRwa0xihynzWHKev61mT5lxVcA5N3WYyeTosi+AVZP
KKUYAb7UI0cBZZj4M5PrMdSfhioMjPJUozikSaYt9qZKL2QJ7o1ODfr6HEiBBiXqJvOxvGPnFhgD
kdQJ/LyAQrC7kCV4gT5NQkJ5RKXBCK7LIhiAx4iZ3EC2KLv/jf45QDE9WIbeArU2DtBcDR9QOyUz
fUuWYcuECAk209o5qzJoM2IDe7C8ZTiaZSRJ4/d9zbsmws3vkzWaDL5eDOxJZ6peQtmGlkwL4d6b
9ph3A38mkGF1jPFjGT4nMsJ6mQzh7ut4c1kdVwLDKs9j8jVPuoeKfrh9aXZSQkp0oDrqNhgywKV0
eWnUZWWrwavho/GpyQPaNqCQD5ZUUsfa1WUjRrj+eTKHVoQCtGe10ckss7vasL/Dt0nyaJk2gguw
1JWAhwNexm6O4fqkzec1mp02lbxBds1ro41w+yOVJiTiFeGl+l6pP1IZLfWuJ9v8vnDjwYLQl0sM
NahGHEV1e+NPmriTvgYYhZVcFYkssY1oTHNvVxF0KarmmLIfBnumaFsV5rGRUdBKjk1kt8wXrWxX
DLF5lXHXz0+ZDKZnPx98PzexmWgrwH62eblnCZI3np5VbubmraM5zak45IEsHZSYm1iBaUdQ0RUD
zg6Df274ZrZ3mNJyJ9lYuUyM4AjGVP/vuQG7x7eyVzOFVhjyZaN/2xlIbqkuOIOsAmR3wQuPK9y+
EZ3KSXFsaelRJkXwBU1C/ntJ2dPwNzswYJFZ9yOmiQPtwFloZTOlMgsXnELKKrtZ8IW8HOjCJWAs
sy8J+9APtddmEscgU01wDPOqmlhsxAEm+l3K8Ph9XmUAlvtPkI2RC85hJOP/Mqne5bkHOHzv2GN0
Hz5xzhLZc15yeCIqlVnNrO1WOO5hfRhSIAp8V/TAijQnlS1sSs5OXJ6IZgwCxSokddVfY/MQmx+7
8I/b9i25SCIiVQ/yc8uM4Fe7dnD77D4r48OMPcfBvy1HpoqQHdAkMUjawAym9GytbhZ9qGXInzJV
BJ+gj2o0AecYAbXOnF47Ff1XFfgIZTlI4gM3p6vs893cxLUFi9aFOnIfp5VzhA23ONDZ8ifBQv88
k8e1sf0VTFedJXPmsjMUvAR2BfXE5hnDRPWDFv1QhuhsNTISYUlIMgTf0Cl5268dtGtRpsDgIUZC
JOcn00NwCfU0UKPl8VWxis9lHrr6it0MoshgF2QXVXALuVYvDIu1KFzX1g8L3BJLhWY10WMnn8Bx
sn7+HRM3sFgN7GZAUQsm3tC06DuNNz2W1aHp87SqKPXIlNo/vHcpgpXTJuzD2sDTlKmA1Z8O09q7
ufZbTvtdCP8jNu9fuiwNaWdU3AA9Tip3UN+oDIF+r2iNNPtdhmDNGJ4rI7JAEU6LqXJg/ccY/5VH
Pt2cvwx3oQwbUypSMO2KMrznCnwhLT3zOJF6hWuj6uJaqhO+8t3u2pUNFMi+l2DsWpQTddKhJjYH
nSTp3GY6rIlkfWff0t/PUrB0YODOGeCCURNJqjPJX/AMd+I4umuG1Nd0GWLB3mjG9tOJS/JjA1b5
LIS46u/1QN8yBNzRWR8xa+W1YGiqwSgph779l1T2HyWvVpm1lNhaAqNs/7Ie+JwSBl6O6rf0TQl4
jlRIznQ/nLyLo5d3YK4BvlXxGhBB/9ygd6gOuykLZtk6rsRAqOA22njo1oThMMfoQwYAQ+3LLMtY
ZCIEnzHOERk68EN7ScK+sjD/0unU6Roq8eu7JwZGRBsk1MBjE1sQ9awt0ZLjxCgYWsgchPqfU3af
a6pEzm6Eepcjvs/MuTYqUGQhpQRc56B8W+PjbU8uEyAUZGatbujUQ5G8OxbaI1klhV/Z7wumpY/j
aIag6vYGu3vW+xDI3rJKyf4d3RySYFb6QKslLqBDDGyZl+JRc1Un8hWwBwbY9SYHel8HoX/73Hbt
bCNTsLNUtdUhniEzne/y6qiGvqGdbovYz/U3MvjfsAlNk6JXZZ5yvU5r7nLsz/gAFFV1+Qn9mf+o
JG5g3+1sBApxik15NJoDBC5nzhqVe3npjEerBjscqNLuzNGXXVceEq7yy41EIUxpWbqyvoB5RFn8
Ra1Dt+y17904Pqz69BL2lquR1pUcKzeHWzLFMIXGVDZhxAaIy/V9/sxfoOmfxr0e8KiYefMkEbgb
sTY6ChFL1+s2x3Ye6gQkclrjiSUngx0xgV5V/7fLLD7XmJGaeRfCW1Szn5dBJKNpubZIACWqaEUB
VIcBuUWE/wP+VYs1MAzO21hv6E8NSKPy4tT7YB8Fj1lnHm5/qivnwcXp6PYDAx5wVWIHbMzWsVO1
uPQy7dxMBJPhTPJtrvMkLoITqQBkXqNU3KAL13qejcguwIO1nMOA+n3mRn77Z3RvBpUHemr5Iv2V
zQsiBddRKZE2z6uFwc7yrk3u1uIbnb71GLBXLVBITbKhDKmKghvJGests4KKkzv5mtu5BbDue4ek
zvLc+ukj85djkUlKvtc9EkFLwZfQNUnA6gepYe5xotr4wB6t1/ENffNfx5sXZAleJKaDiqwQsir7
VR9/6Os3tZTEsWtIPUGG4DXoYOVNxvDVwm9N64B+acbqmF9687E7zACAMb0ZzLFICjNPjpnEXcSF
yxKECy5kUHJrmAsoOB7a0xSMd9PBPPeBKYs4V67qpxwGVkm0nAlaz5cRJwVYalrOkNN7xKUwlRhW
UhoB5ucyV3Nmv8LCge7UH+jdcAS6zu3rfh1/BPFCsgB6Jk3PsZUJFIafxS3OQKZ+4LPymO3ABLSs
5bXnXwARZlATM9AEEHWX6q4Rjes+hX9pUSyeHwtD0h/evXoGZlQsIJFR6wrAQm/0OawoFILJgEPb
CnjBTnHjwie209zrbobXQ+VLjpF/JdFatlIFUzWKNLHHDlK5RyvQngSCi9ecUieWxm9+QqIoE5Mx
ANcB9sTVrkuqNhgkadrSY9anfDzU6pnIplV2PclWhqBOotZqYdWQ0fnpR04SXh/ZGTMDIAf9ZYRH
GCCqGXysEs72aiI+H9tEby3EN205GbarDJ8SRRJxdk9MtbFoahuGcTUv2pKsb2IbIiL1hZQYLDvV
quQaXz1OuBYU83GarWoY7RfMGr2+drDSCr4pIh8iI7krugrUFVp6mCbpFM7eHdoKE/x8aemrnSQ1
LMDpOcZSdozONnFrX5lBpI17e1ZqR5bo7CYiwCbXCUjQbAOGd3lz2y5sVBXUfohps8cdVeqFXniw
Az76wyTned2D5weKKVuL40hRoEVfSqPrWLF6prjGtunrVvxVw57iRJvIiVDtdWJlDsAA6C1T4+hU
1jz9F13fpQv5QoJGcNs10HV+4g8czsyIWe0VKw0fsR5ykAWB3Q+6UVawnpZgxBLVROA/Nl/b5HPb
fbvtnnisunIZm98XDAZwRWmGhK/wtIDTjvbH6RAf69/KCbbfTLCQELd7zFKIMQ0K9Mwy0NHbzlfv
tjK7txlWCDRQpoK/WwiY8IxZrYIk2WuX4lM4dy6waw7qGvm3xex+EwMWjRgFIG+xUE1LI080yyi8
Etgug4FEo/qdUGWaFt9YpCr+J3x2re7VHChCBSBEHOJGiau5+SH0GmAvOe0bhwyWs77tBnxcYEot
ahk4PeEjmWu1ZACcL73hbLxwa8C6tNN9MZBIcfZz2YDA3teyNKLqKOkBL4Ny09w8qAFhUZEs5znp
UqJq82BZfyzSSTeJEJGiuE7NkXZcSH8YvbYAlSr1Ob5M6/d/jxaG3eqgO8raZ/sn+a6ayEoc1W0/
TTWkRm+G7nByLqCBOPPLejb+4hRPMlLQPYvcHKVIUYw5b7tsU8hrm5e5uNNljc79U8Qj0yIUwUyE
/iJRXS4sCZHSs/yuihK/yjtvVWQWsetcgU/8jxwhuajHxbZVYA54QNDjMwORT58bbz0397wdLTu1
vYQQk8TQCY9a7DOLhd2wCitbj7LGsx4mX/lSIB3MXKt0ZtdyIrd5sk8yYu49DQ0dgMVAEWY6MjTh
juVZo1UxY7VHDG9xFx+9gIPt5qHPmRyXo2wnjv+c4N7B6qPxaXYQ+WFC+/KOYVZhyuNpQXu9O2ad
7sbDj2y6M1jlFtJu+I4RXsgSPl5mhdWgkbn29PRDqP6Ypu+33e5OIgX+Q91ALoWk6ZrQdVbrNJ9I
7dXAOTKi2NEmkIeS8tjazeG2qN1j24jiqm5cE4nwiNA6tfYo+Tgo/gi+CLRdXfVHpMnaanunZqJx
h0sFI0TD5FJUq9vGskYMuWc+uskKfmfp/Dc/eNEIkBQCtR8Ll0h0hYSpT+aoTkEH7zF99hp6mMzT
kg2uNd+x+HvbpZKH4853MpFJaxZDBcfWxUmcCsw4fdROEIcBto6ewylyS+Pu12k9bRShUI/SdRUw
ftQWov1iV32bhwPqUfWbbX4ljSwI8weucG4XAoQH8DhEGP7nAoC2yTdyU8/G/pHxuhyoh00u/7bN
7RiCiUsKUATUvyxVDId5WKisARyO19cfiQ7kKOniNv/OV/pgUcPk7yk8RwRnMITEyNKqKwGH0vMK
tuZXbuhhGS1+mzxyL68E7VqCxSyQFhlgh2CC4TVYDNHssIElGI3pgp7rL70pS5cPn7lGIaMt3TFz
k2ykCZeWNks4kAEHqI1VEaSY9JhJ+jDVFhJ0ZIYe1rGcxqTu7c+2ExohFaSiQPzCBROZMRa9abLe
wKGabexb0SHO1WBkr7eF7IUNFFxRfsUTC2mhyM4+07rRiw6vbu1b8fd/CheWB8ActFMQNX7LFN+l
iSTtdQe8FJpCpzgF3n3fOKuUg2PPFrHkjtVZgyAaikv2Uz3Go62tEIHdvuiYnQu3vFOD1dUOnGrx
l6cD4StUWL5GwZ5FNRHBn8wtEFooLHEEx7Ce+JiAdeoJIwAoE/7Gp9qKEsJgk6Wz3o8Q1XuYeXer
QP+APhviO/9SpYy5be+KqSAmYEQloAYT8wkgGTJM8BWlV4SgbNPQ44+iAiSw4C1UEl3ionYeiwhV
78IE1dolTfN1hrD/wHWMRzVoTlQ657Z3pbZihIfB2phtiESz9EiUP0cFMOnX8a0cZJNh1/ulOC+q
aliThU4gVRP8obayKipA2YWVpehz51dvvHSxHgnYCU+j352Kr7/nEvmenI76HPjNbCGmkFYZWcmS
2ivAfBVWkcMAfcWUH4PMG+5qp5uWAYu3LQvr0JeJRZNGbW+vUY2ijP5Xf8rO/bEKMld/UYGv0j1x
hJXmeNv290LYViQ31k3apISYqsmXuPbm4UuF8QxDtuqxZxlbAcIXwyWIgRsNAfF9eVLAo9M8WL3X
3pHn7BSCH6Gf3dxNZS3DXe+7FSvY/aDEE0t1iNVfizfePskC89PsDigZt9IVx91DRHUaFQws1KEg
fnmI1YQzVPkhEnZm64nIsAP3zpCzPRgYlCDXMM6mlYwT0bXKw3x05FhD/TSz6s84MbxfNwYQYWPM
DaUEOHlBDzsiSN4yHbt4unIIE8yNLcy/LWKvGG1uZQi3qSyMMK8ryOCjXPz5pulueFgOxmE5jjLc
qr0PYwD5Gkv+WLxBPLn8MLPGUtZ3Ng6O3efsyJik4b/3YbC2D5IUqmObVmx+6p1lV+FiVp45z06U
ugB3ddiP2ye2L8NWgVWADssV9lbPCn1pOoxb18V8Fw2Tl6TRQ6YWwW0xewUQEwGXGBTlHYqH5+VZ
TTTp67VtYcS8/NFhUQpPqMYzODv5oXywUZ++LXFXMaQTNjJn7M78/IM2rgewzlUGEI0a024ZLFv1
C309KMUiMeq9cIsQ+I8YbiMbMbQdk0kvptrrLeO5Tod7tY/urbZ8pO3w6bZGe+a2FSUcYUfsImzo
WANoYQjszHzEBsDX2yK4uxQfBHgY4hmFh8c1WkapKE1Hmr72VC0/VKida5H2RW/DpxU5swr6P8lH
2lWJozyDYYAiKAmBPU06XR2jqgaNQeqoIVZBJlliKREhsj4oVlgAVrSsvdwOgFDf6JIQtGsA7yqI
j87MKkISr1DBzjSHVfFpsZZ7vA+coVH+uP11dk1aM7A5hz0Z+AQh2DWoMc9D29ReSDoXjhZ1ldbB
tqXkmbt/Yu9ihOBWLETJ5glXdaKD03WL20qT1F0ROpjnkY5gOk/s2JRmn6SlgUNjljEfFM2YnLwv
u8NvnNdGCv8rNndTLWoS2uBJ9rI8+mQxxQekIAJcG0qynF0T2MgRLmbeq8oYJfguBf0418e4+azU
iTNEksu51+cCrAJBxQY+DcgK4m0B07kKCILaS09hwI5FEJ2UoA/kwHi7hvYuSKyRm7Ea6paJIiFa
lbUzqeYBmcETf0Tf/kAyjcTUpjOSygpjVPAisHDM4ewPFhbP++rLGOYPsZJ/SZXZTaouMBPJA3pP
RUvVUc7B+JJ+1doI40RbkzqDiuaprl81TP1LG/17drGVIVwknSTLuBLIUF/1Jz6xx8dsjGfrXvsJ
SRA6lQduoI+SM917SG+lClbSgkwl1fq0RlEn/pgceZcomVzyagYg1XHN1NFk0+ySsxSHsNsoU8ER
Bj31pvu2EnpG9dJlCxp7EtX23MZGNbE8r5JEKSwFgpZgPSTHFcgi5XCoC2cAYWYL7YwPRiG53PvK
oVOP9iEKsmK3Pg61qFCnova0xgZQ7DIBnZqGpW8D8kiin0wUt6eNv6riMqOkR6iaW5SwD4P99zrJ
eMR2ZeDtZ5rIeSiKi5cyspl2rMhgHXmp+CnN3WFJj6zTJKnr7pfaiBFc7zgZmV3ZeLNgq89Sjmv0
G66dP2H/pwZXc3NUy6yYDZvwatYV/blnymMZk2e9zSX4TzI1hC+CfFgZqAE10ik7JyARa0YZedxu
ZrxVRYjqiYLq1Bjji4SfeOGLt9zjzysKX/GRVxt+eZkANY6tOMEp0ShJrUbhJ1eVAcm7YMpYUGY5
OHV6//Z9ldma4IlY3MVDVEIznX1gimuABEEGHC75QOJILarMY2xZ0MbIzov51k8vt1XY/30UcfHs
RsdM9DiLMucqkNqQ3rNPYXcyJtnc4q63pu8C6KUhV2ZvLCE35P7QYxCzxPCI/aE9ao4dVIfkVYby
t/9J3sUJ15/FEQUhJ8RlkDdg3jl/zmSzCtyCxEcEqgn/nJlw9zH/QOwwh5dW2jBIougczfPkFHP8
SiuVODmx7/NC1rqVfSjBIehdh4s0QGg/tU/MWt4UksuAw2UyRG9Qgvlk4JE1HD+l6RF1wtvG9i+u
4P3kBFdAuhz42Flee+tT73FXYJ2sxJtdjp9bBs3d+v22wH1rsJGB8+lHlH4ujW+Yu6RsSv52qZ7S
+XvSfLW1XyXy+Olu/hEhPr8GDGDVpYGYlqWd5RhFV54ji/aOPpqKxFn/y/G9yxLqMdoc2iQfISs9
1R8NN/GTxlm+9z4fFQD7gnmSbmTw23lt6u8ShdtbA2JgiWZItDKHL4CsRyxf23540M/WHcrvv7zC
x0+ToXOG0I3Wt1jCZb1GtZrwDGEIhhGkWCtouGRLTbtWsREimPmMTW+arhDS16dx+UBarw/n30l1
NBSiUdwCq6A4mLWA4jqcVdSi8/G8lMC7u+tLyWuZ/5lX32YjQvg280ozo9YgghXtPciAqRNjGazu
zcbJI00SJ/aFAbweXHh8Ykq4SUk7ciB+uIYs/DznX8z1kzofbfX19n3dLW8Ca+x/YsSHWYRNykbj
adVkYgLbhL0hVFCX70LUgSxW7N+njTThPg2YeOi6hgfXh/Z+9QyXQ/lpH7MT9coXOYr97msQqysY
SwBFlmmI895VOk1Dl/IvVibG01oodATQBUZlHSMDnQrYiKnxmIcp4LwqVgE6pI8VbPBbnaUkp9sn
vevqDcJMTNoxlMUF1asSuJLEhic209C1TSuYF9n2DHfmon1itI5i2A0XGeisl853SdQSfCQdwiSq
uwnIbpyYHU3lvi4kVrN3n/HG5bSXmCC86vIvRtitfd9jXaZNjkZePZg1eaVqL4leMjFCYlnP6rjq
DcTQ9LNpnmvQEEiZSHbPbKOKcM2K2Jro1EHGQrNDbA/OHKYndTZOqPoHakEOt61g9wagI03R4USR
CuPgl99oYGNEim6svGpxMhPtWwAr3BWTM9nAxetO6ZEcZZuLuypuRApmkZJSSaJ6qLx4qjzjj9p8
mUIVe3aPfSOZ9N1tCNrgu7QIA30nZk0utZsVgOnSsqm8xueaVYH9GH5nizci4QgdDPA/E9Mhsor5
rp0YaNKAU5qiyCx8Q2NGE2pAjQfjgg/lmDiL4ZvVp9sfbvcQ32X89DSb52HVFkmTTZBh5T+66s5m
p7gAg0l3HH+ZXwER2TZxgBrFoooqttsZMYoW7FvoAaXzMVTCYF0grGwl/ogfypWzwI4dckMbbTKx
faKbFZK1vkVfq26/1WFpuXmzGo4ZD9Qbl3Y5l+F6H9nsOFerxH3sX4KNbCEfoA0KSn0IM1mBBvls
Beahe0g+AdL1IX4k9/QoS+V3DQTNIkCeGcyyf/49m48XlmxlQJXGx+tWh4X1pxDV9DbuP962kT0X
DxzCf8QId1uvdQWHBjFVoQO32vJCtflwW4RME/7vG03sJum1duwqz17ZuewVd7Knu7YYJQX7XTHY
B0NaiHkPKqL62m0zDIVFKiw7N4fcVpxxNd1kfrutzN5wrGlvxAgJVcYY6lMUYvL7aXHK0+p1bvSi
uKNbxT5B/U2RAjzvfiMbc06weeyAicW3qQfbFFgWYAqYBNK+dYbEBe6e3Ob3BdMGhE1tdA1UKvPq
rCklxs6X5jC05ZfbZ8d/5+r6buQIntZuomxuVsjR9SEgdXjIw/VzmqznyI5ySWotOzMhDuu5iXpC
gjMzJ6w6HOtIYm37dmCj3438iFO3CzWEsSQhKGXQY4+ZW71xagLlkX1I7tnL8mX1ewBgUAkIzM+8
Vjg/CwMDGDWHAZqa+FCtxspUo5BWnprlZAziyeymwI7a9oOtUOM+itICgOaUmACOshXD6QdjGpxR
V4GTSbST0Y5jEoxhqjBviPrlu7nqeWDay/CVVOn8oGIg6KFmjar7RjZ1eC+GZCSOOdPoubcTG/RD
Ztdg9jzuK+PEGkB1u/mKb+kkoRqVThjTifij3bQSxXfi2FZv8fWMRUFUu018yyXMwU86W66dK4cE
mUE5pl9hU5Jvu2M7kGepqo2KAPatBYdVRGNdgRwL8lSCqPyHaskefjIJwo0z8tBIiAEF8tEMGIlO
jMowM3Yu9YUSwmVr7CmepnaGsdhPYEZ1rfCPypD1PHZutIV3iq7rmJygABq5dO19UnSrgb6vN1iP
BXFLrC5ViT8VMnqWa/QMsDtuBfED3cSQxJpYDn63CtODVoDJ46D8s0wOCnuqj2bQ/szSevtNTZ3+
NyYoLiQLxmB3dAClBoxBaQBw2bcWA5YUaZ1aaSVFol2j2BymYBRhRcoxn6HjMucw9Zdllo2g772c
L5QRjMIqCkO1c4ggQX0yMNRn3Vcnvg2uSKm9ZNoIDtiMzSGNIjj7Ovm66D5tJAmZ7PeFBJpk5RSO
PT+tArwe8eTFGfFux6vbIjCrdWl0pVkasVVCRAKmA/vBlMFM7v8+Gv+qhSiCRO/y962pQ29UxSMn
Han5QJMGS6hhvCLfu63HrivgFSb+7sXWonBUemZWVW7C22hV0KICNCauYv1GWRim9Y8QsSijT21a
UgJ/E45Wfej7mbpxX7/d1mQv6l5IEY5Mo32mJCpUIUH1Fh3RSvba4xw5yUl1dXd8CB9/nfT5p+t5
V0xI+JrZKvJ2gsjJVQ9837Bwo4fRBSPBTyhQWZTf/VgUazzo6mEIV1wOiArGDCuBv2mBCDQ8DyFq
0sHtU9z12hsR3C43zjQKl8VkCz6Vqb6F0XkKc7fpvCixJXa3K4fZoHHHfKCNjsqlHMsca5uNILsr
Q6wZjE6sPcwAgOyKw2199t5meL2/CxJ8TZcTLdQrCEoWh4MJpF7yyfhY+/Xf1QkO4liYEs327XAj
UbhSQzlpDaYG8ePn4U3vz5yGpwXIhpG7yt/9il1GOSTLrmVgVl/XKRZhwHd8eZxV168DqfH6Larv
NP7LAtx+J2ke7HkkbOHhuckrcqArvBSha/OAZgheg2P1ZGp3dS37UvyyiCksYDvA5afaWFoTXVGW
RVUTxTC98cDbfE1QjScewiMMX2exo8jAM/ZmlDlOyP8Eim4pMbN8wqZXBao9Pgo7H1fTUd4MR3W5
YZSmf9sU976RSi1UQ5CnY6GI//vmai2wbzKB98lb7Mds/FpEd6Ps5SETwW/dRkRRJGtLjBq3KiFO
kp+zvHBmGS8FvzFX32mjh3B1M9AaR0UFIXad6l/0VDXdZjFUF1PS4X28Wn8tocEwSVbJuBF3LXAj
WLzKc0ppX+AAE/Y1rb4XMnSoPZ+EOVgLOwYW1jLFaeJVj/tmNnCJcvPU2Kiah+7QfEx02f7ivuFt
BAlOttPUWh9yVD3Yk/LEKaCMk/2HHsRHoNLcyfZ49qXxHBw6ofwm3qskseO4KRU+8Y2GGKcbSnsn
s53ixGe+deSsH24bukyieLE6Petxs0IkFQ/rQb3PzpY3HKwn5uYAt5DxxP6LNIaejw6sLXK1o5eV
ER62PyfarSA7NsEIOovk/j+0LKosl9m9Yqhn2hYe2doV5E4Z98q0DDbe9jn4bOwy+ytq61ezVWWT
v7t64UGucRgjgiq0EEeaWiuzpEVzqfNnT/USX/vaHXrf4L1aN/n8G99sI80UElqm0IWlC6T1nnrg
hav583hsvP6NN9ZX2Wtj76pRigcNQf0XkA1CMCkw18iWHDNjNWbguuEla16UHHOhv169wiTPuxge
cjb+EKzwS1FTNKma/JiNL3F3sNQ/fufgKDbi8chlKJcK7jCvtaVUTHQc+UIF76lrDIj93PrIMf4k
g8bZzWew8KChJYacHf+/VClPWr5fiz4qewLtJR+BULB71X0xX5SgOESe+vW2fntOF3VF1LGwgaUB
WOtSXgHUeS2x4D2acXbLNvEMUkoi/64INFmQtxgGX+W4FDGsTQpbRw1nXh8L7YOcWGEvs4D3+0eA
EBbRqOxp3kKAcqxP6kcVPeHua+839/wbtal3+8T2P9FGnGARi6LEqEnhbdh6i18/F3580Gqn9jlT
dv7SEUfqAvnlFEPyVkEhMioLmxajw4OanPG0cpOXJChOzM+eZGuue94PJHLc0lFxxnDC5adCg0Wn
qBcick0MKgHUHI7jsJalzPvtCsKihYUXMKraYrZZU6tEjw9O3WwalCzzA81qJzKT4+1v9XPy9urk
sHIPuzOwdyMGj7WuwyiKDeQUSqNgyHpkxoHPkAdZDSgtd61mYCKRriWnFZTxlpsUhPanSl/K2Wm0
IcqcRKf6Q5Yu40mz0whDiQXpP3aDo2evJbK8wuyzg54pMhiufSvb/OXCN49om6hWgr9cfTWC1asP
WOzzklP7xkDsJ5892P0g2EVgvCHJt+wuv7xizkWdz7zWNZOz2tV+Ycd/6KUqGYvlQe3qe9iGiUwF
lXN0ay7FtCNm6QcVV5Wc29OAUN76072cK2pvkgIYQfBpJoAX9CtSxDZmajrFqJcvZ4bcPzzxvVy+
KSAjINhzbltBgu9pdexMlwoUSq0Ty76UmaQyuBdJGQ5LB7IXhjHEeMDwwO7sBRelWB8Yb9MNLrYB
pvHt9kXZ+/xbMYIatI10pc0hZiZvTXdAZd9dc4mMXZPm2BT/4WvA2sHlxy9IEddDjfGW9Wn+wsFs
OGq4+aCeOW5jGUjdJv890di28vi326QHS2PbSaMiTyWFn3yI3dxT/BBwXnrrVBjh+R3ACkB8YBWK
YqzFBgaHEExpCi6KWulHb+miAxbjDoP16wW9SxFCysOMxaio2Y1eHObOik2GvgoIlbjNa2u4FCJ8
KFINdKo16KFpX8LVbbS/MlmGuJP+chmGDcAweJurClGPZd8WmTYgqDy+GZL542fT7zye5aQ/ZKZw
fUshDCgi6CPwhrf4Ni+rSGd8jsWLbAApnUrZw/zarV3+vnB9BgPkfl3ejp5VdvGzHqqzM0x0dQpq
5Q6t8hiz38wM+tqo8cHs11+9vJfSBac6EGz3WWozeiMF2F9mOTlo30ytcm6L4T9zeZ0uxQgRKc2j
dK4ViGnNT1P9g80f6ux1sD9FzefbgvbMDzORaMFh2uN6T3qeNEJzvR49hCTXSNuDulQBZcmvJ3Ia
YEpgGBYwE6+b66FWj1OUUOzOvMyH6lE/zg7AlU/TF44mB7Jm/7ZaO5VDJNgWXpY2AVGvIeba7dwB
LVwxh/+++NJD37mm6dju4MUYpFJSP/0ks3ypUMFhTMUykCKyuNAwsN7UI6hksGDROy3wHNrg/5F2
Xctx40r0i1jFHF6ZJmiksYJt2S8sR4I5x6+/B16vxYFwB7vaKr+5ao4ANhqN7tOn6ywgP0QEFo4Y
MV7PyL1RhU+UyNhydZzXc4m83PBL0rm7Q7npIzlH4FWtXuSqUMql+nnZYyEwHA6hC+M1MXEedz6M
B9/00uNnLfj1qSnPvnWefcmtIM0mo9RVw+lD5En1JLKf75LQ+veWZCCMtfBKhC6x80o3o4iGsexT
fcTregpAR92Xj/1eOUbPtOOs9IQtbq9fPMDD1iJYwzMR2dTLdcppnmRGYo4oT3n2zgnjY4m8qhc/
0cKEdRAVJjjOGkwBGC0o8ugYhJDkJZ49NPaiV/ns53kY78uwgGxGD8lgt4DEZ3oUqe5zIgXgIZ8F
bT2ko6FJwuD1ky032jijKQRTTSBPCOYQlb3z8OgJI0805Z5THKV4NqSS0G+Lzm/Gg0Ilzqgzp5l9
TXHHE2pYH02ktPRnzXuLlotB2QVQu9N1HUIkzLcrsnJe9Lmc/bl/brS70QjL6kHgaej3uHTVlxjM
fZRYVkNiBRjkpMO3/Z7QcgOpzAkHjwQizubr+/USj9k/uU6ypfyFlz2Mxfe6FIU9Kg2dmBUh0YME
Aji8VDyDCa3KuljVnCQT5J4WSOpCBHREt1AWKBgUFDZetpveRY+V6uZloHlFSLVA2/D6rnIWefEn
MEY5WTUxVwl/gq2HxDyXsaAC8/rag7LpZonMISstZZ6GAb8/Ol+UdldpqiuJ2Jq8k3UBQhe5iYmj
WV7tqgbIBP58qnsW9KoLr/ExNs8tRuyc8C7g+KoLRMbe5RGUl15HlV47g0V+WPcjZC+i8193rMgT
i74RY/jQJYMGfgQwp5bOujQea6jGuv/NDhhjn/XCIosFDDMD9159rpRUYGk8f4sOFyrChJSjiR7t
y68UI2JpNJWaQqjYB5rThyj71z7Iv0w6BHZEksp8q9jgMds2V3qipB3wuiUo7iAi5I03iMY/deCz
QdcZooWCFwb3O+FZTjnQuFfYC0XTYskYHeyhUbpV8aCvX69/I+5Z2vw+Y+adPaijOeP382FvKx/V
er+SD9ch+Ju2wWA+UiKVmNDYYNOog82C9WbcR6fetX+xA8DnILvrgKI9Yz5SamfKoirUKIwvkfRF
7wRcO9HvM3Zdz1MHoQDsWaIeDGN1m8jy/tsKmBdELiXpNFAEqT+SHPPiBSvgcMXgQn+FDVAxM14R
gYmcyGDoZrjkEIfhgTzNbn4moRW0QbLDrG0f5Qgdo228/t+rzl0iM5eDHpdxNg5AzvWHtVJA6gfb
Yb0jqWgPObH1JRJzTSyl01oxyP3+Yrh0Xkoz/+q8I2EUWg/qecB0aWQI8Qp0oBLwlu9Ho7K/tpc5
VaQrOx18XVi8carmx659vP77nMfK5dqYI6WbaC/VbWog+zGUvWSfHCEq036kTYxmWD2mjRvLAnfO
dxUvi2KOFeiX+qgZ2M/V6Fylv2vagzYLNHK4GOB60cAPIgpsjbaoygSdNNi4CJoJY/4kp5+LQhA+
8B4/mHf5B4Qty4ITl+erhoWQg3p0kFYpMSGLhImHKY4NhiuGGAcIiTuRRDU/NNvgMqGZlOTj2tvA
nbwhd6u79lS+UzRv9TWf3lvfKkjB4N+h9dLGk0/mHqqggcBwBBvMyn0nptI6sUT/hmN8Z6PxCgpb
/V49r551JHdvVoeHtW4WzpzE3jDsvncAWnzovoyHxiOQw61OSg6p7BY7LZr+wXumXAAy5y+XGjKS
pIA07TF/V4cjBqcsmCnRnN+S14ZKGWQZZY1K1aKx4jICwQcF4VxWcdS12CXLWe7865+Md9vgLOh4
TFLZR7YqGIEjoTeShoBeH91Oid2uFhxsEQJ7sPtkzfpMx8HWMWVhhJTTIqhmcEMAyKfKlPMDtVG2
lUsawPWQFgex7aPxSPufK8/2beJO4RwYGBAgemdxA8MNINvXNbSZnOg5AOXyjva/pqENmWy/J14B
QXixjL4QkLGDMSnyUZ4BOB3X0EG/beYNISVt/RMD530xSGTjDU4nqr2SrEtL25K0VcILa0h/6JV1
7hL5DSHIFoL+CZv3T5aA2jQ08eyXyIOZyscq9q/bNc8TwcHTrNevdBBD61CkeEUeZUYU1UbPTZm7
UWujSWMRrIMLoyHHpduId1BOu1zHkhlSV3XL5Ftle6SylWOBaS8mEZwhPgzkA2UbdIRXo3qaUq+m
oZ4mP+5PqbHLu5PWi+4t6ibZpz2YrX8wmHNqx1ojGw0wMuKNYXK3+opLRwDY7W+JYEPwibhh4haR
2bw8ajKIgY4Ioe6R8Pl7/LC1umvs9hAeUX0kftxlvwqKeVz73qyUiX+nLIfSJF1ppN3ozjkXiWKL
fp+1vVlKEB5iXb2seFrUoDvnDRHgZufYfpzZXpGPnLACxzmu467Tfl4/PfxPg9yYglchhmqx10LW
I2GvGwoeOYq/4CH6oXHPmAh9ME81OpAPOE/FAa12bxjHY0BRAi9tmjmG/jFjEsuyDn2udMCNC6/H
fGilNaHdIrI8+gx4Zevo4KL0Mgsa/ewXsmcJNV4cWwnBGOTm532864/DM2ZdhOgeDK7vJtceHNxM
JlZEA89LJ9HCQ6TtjDuW0OmNReJWa3gdgesfNgj0L9i4U2fNTYgpIUyI6tazG7cxkd8fBb6OOoBX
m7YBoX/EBqSZhsYcYoBgXESG2qqheZkuQT0fkKUgUhdtGeOMyimva8hR4whZX23yPvn32iKws81a
GDuTsrFSshFBST4rEMg/FKQK/72k7SUG42aMVms1k4ZWq7nuzLUEsWY8x7WgVY4bGuDqsSnJT8eI
PWYpUAUjjrZYSBoFS4CKIy0LjJ527DtX3ec7YfTLOzsIFy3KxMNEJrZ8BtLcahMLZrCe9XsabBE/
80YDUx9pSluUSeQZHRoAsTawL3BeGUNoh6VVjAqOaKneOephfpjrUJAE48bzWwxmB0tzzaZ6wIey
orA8qAH0jnwr31G15lqoos3/XpsVMWZR2YU8yxJWRLtZrDD3KwzNNB9VhI2OL1IG4jmG7dIYR1dH
UB5tKyytlXpXGSVXhWZLcbjufbhLgse2YBCQ0nk1ToO0bd9Hdar8MkFKzox63/TR9hu0O4JJA4J4
n7coUzfQhQP2+GsaQdas9QqFRBnzubKP9qi5qbx+aZPnN6zKhMoBjRTAn2Wrp1A46iu7bBV8KNnr
DzQdK3n5jYXhgfGjyM65ORfQxtEehlwmOHJMhD/jHEdkLBQfxXbjjJfl6NKW5mqXeMMEUAUlN1GB
j+dlwTLDuDja24nhhZceXTXSpDSVTvbn+tiXuzwRfCje4XWgXANRcjAIIO91+ftyjydnvTSyH3eW
u4wf1vUxijtvsr8KPhXdHPZq2gAZDK060irLwXtCRs3m91AzjMtS4JL+yTg6nvk5Nl6Z6D6CYDkb
PEh9bmhzvsh+qSu+k6xh1cYe0UR9Ely3tMFhueKo9uqt1AFn8kY/23e32a53LUTF8keR9XE+FJ4W
qLliRTYVb7j8UGDOtWbk9LIPygSeSlMRrLNde1n+2UhFPZ282BIjd+h4JEyWoqMELsFUs+rkSBlk
dBCO33qfCjqh+BpCFjlIkbN5ommi+lYUhPGSBLgmqZQSrkrofTGw1twYUlZlKpyUeZQDjIrbje5y
Nt2/GN3Od4FNcvYUKmiOQxWyIXbEcmuJMZNRmq3VX7+hazEo9g1mGvXu9K05Re7dexLk70XlHO4a
IWpPp8gr9EXKhGj6mMZ9VuGTDUf7ljI7paAxPPmMFnf0F0inXsQf45wFJKZeAJnruTDKqNAbAE5Z
DEHfwJQxeFLzr28lx02BXwl2GvjQCvrcmVVNWQ/9fGKvPqmTXT1Mx5lkwXUInvsFhmmhBgbCw6sB
721dE4yRB8aABEuC9hb7neVJ78egdSHYdhSTHajvY1zWBSBd9CaanlbobaqLs/r6js5AaffGjoYb
IpPg7h2GN2BFGt4ebAtIa+UKpvkaK2ZXH9ti1wr7CUUANFzcrEPSCEjsHQDMz/PziCG7xKtLN9nJ
Z9NxZT/zs0fRtcWLN3TwfHQIoco2nUl2idmTeCCSir0zHqlUrbKPIFUMaWnaayod8n+vKIZJhXQa
I64yBVxJBq42Ilk2R8BF5YdkPjjFD1U0IJa7pC0Gs41Rr+p9UQODJviooF7h5daveY9asOwbUfss
79zqcBEYGAHq/6u077Bo9dKr5urH623Z+VaVuWMquP15lrHFYHyDUzdjJ5dwgLr6JPea32az4EXK
PbXouaPCYTZenawhkLTMU2OihiCF1jeFFlr8ZKc+zkcZqaMwD4aP/55pDm+OvllM5UYbHPhfl7Y3
Z3qtNpGO7NiEMThqeVPNKJ5f90acqwNNQNB6wrhbpGHZhMHQ2Ulfxb3il/XZyG9r6IdG84c8ekNa
kV5N6FkErf01q30x5maY01LxW/Nr3ntjO3jJ8PP6WniWDbI5UjkyyLXQdGFiC8moFqfrG8XXGl86
O+G8N5+kD/JZDssg/Sya9MQxbNR78GlQDbBAe2Q+TwvlwRWSWngbKMp5yVd3NiJfHhqB5YlgGO+t
psPgRIsu+5ae1+6oKM9GrexjsxbkQXg3OuIksNlRGTUQQzMhdBHTpMssy76K+RcHbV95puYat9A+
AKkRY3wfZ0FylGd7UDaSUbbXIdDN1lL6dswwChuPqwIxewqFXKcroB1ylGtTYOWcG5BK/uH4IoQA
EGMYld3EfbRmCnJ9D7N5NIdTVJ705P2S3Tvl99URGCLHHV3AMe9uBVus5wPgSvWnBmVzYTqbPjKY
G/0CgPlUWZqriY0ZBD4mTEWfyEpKv8tscsqmprqJ7fFrmUrgNBbjB32om8cCcyb+dSMmbB9ZRjy1
fiWDqNVu7uJumDrM1K0UP5YaV8IEwUlFNSIXPYx5xr+FoSa0gcEsk9kwJbgNcqISIHSI0vzwDfWv
AfTeKsx3muZnAmPhf72XpbHGokTJoq614lfDQ6s8meVB4KZEAIx5OLGdTPMIgPSkH+3PdDR2sSv3
TuZGj2uQB3EoGrnMO2nbbWTsxepz2wJ7CV+rMX6oZn5T9DrEvhIl7IxE4K8Eq2PfklMtdVlcYHX6
erbKuzfMbruwPLblxoqcmHQdfn8xbjTtrEfHSiTnLloCEyEpxqwMKzg9fmr2mM2ivR9X5+G6EQgM
+9W925rlhFEw2CVn8JPYTYnjWtrTdRBqqa/cBDJK9AVMA1gmmuwWbVaSjH72CETP4SSlzxG0R5Uf
dvcWj7dBYnZMb8y4r2WklKSudgfQahr7/i1rMZG3gvCo8aqOQmnja1Nhw1ZzH6s3VdmHaXronUBb
RRMWuHGErfzBYk14yBelUxQarIBURlvn0zC5jQ/NgXocSTAPgWsJGzDmI42NrifNRD9SLJ8wSesO
GoRHRyOCEFkEw3yhTG2QCI4AIy1hkbyT0M8uvcmxbZbCRESTrswwA2CMja8fNX/dL8jOPtHmebRh
BGUw7ZOv181CtCx6lDcXRNbIWo/ZNDhH8l6RczfrdrlIWleEQf9/g6FhAM+glsBolNs2vU9V6C6/
xR1sdo695wa71G20zPumETbOjxKcEvnL9Z2iPv61M3gxauZaQ0ru9xFVyz7fqR0xPLNt3vel9Gx2
mn3IJzushly7rdo3VMHBXwYVm+Z/5VdVSSPK0sbJJNnX8OBM7/NCYARcf735fcYIEtp3EeX4faO9
l4uHKv10fet4+VED3cWIisHGgvQUc0atRpaM2gRAF9g7mndY9+q74rAc/oEEPT2Ir74TTR1SD4S3
EvOdmlyJTMPJcYigmkSlBoyH5d18pAMxlj0RzXXl9MvjOt3AMcFIXxhGXuTw3LRbDGpaYTd5vRsH
8Q/py+z9pZzURN6EDnRI2ZwcgffjcRgv8JnQhJCkjhuK7/SQKSz9J2hye8rn5GTcm2dQCHfg0ogw
BVtsMzl8ZS2VqLGxxVThQ/PjYLag8EGnU9egGYhc1P+xnj9flE0dtMuqEjxtkDOA9HdQBFLs5l9H
rznkQVa6jcDRcw/Dywe16eI33io2lQnJTaBlZaCMyCJ9uH4YuN5w8/uMk6/Q0T+UCX6/TB6S7tw4
OzsTPEVFEMx5VvvFio0ZEAbxJcvyquGYI7l8fR2ifWK8eo3ebUtuASJBTQaCurLAKdGDc+Ucs+Vk
KKC0TRLh92v9g2QsrmSp3mjdLO1zJ4ejLnhLc0O9zVdhvAYIGbmaq/SroClwkN12/pG191ZiuWhg
cq/vHPc1oeu0VxfVw1d5qdzsBqJPeH12dpW6Q9+jainJHzUpgeLk/O06GC/xhnZHyNuilxuS2Gz3
XOakRMmGVYZk/xQUnauj6CsFwyf7rFYuZMk8BzVFwQr5ESBGlEN9GZhgCF0eokae7CErNOrwqVQT
+Jb7KJw9HZN7HV8kAcQ1d4wFpa2BqACzKgmq00BdWkL1zcnDbDxEOLqika1cCKRY4OtViAqyFSLo
feemk6DqlqBj1bkxTC9706HdQDB+xxm0Mho7QEiV26G6NkF5Sv0oMAbqXF4dKsewaKMUzcUyzqdu
TbWSsxl8sG/6jl7Fxl4K1EO/vL0Aa9gbPMYTrQX034d1QpVrJfsu1iEOs7oIBoLr6+L6og0M44vM
Ul7UGSPJfZzVPn2eo+/Xf593YpG8NjGOGuooFltHTkhe9WvmyL7d5q5D/Bm8fJvsNNELgGdmGxz2
4ZT2bVYkkoVcpXqax9TVGq+pBTbA2yvUwm2qKkLlpZjLWyvLuWkNgodgZI6tK5eODXK02imtwAlw
F4M9U5EdR0mLrXAq45irUhkrvpI8qOqdVN3MpiAS4cXklKb3NwQT9sdrJGFqByDGsEYJtdh1IRWt
EXX7cT8/So0KZCoRg7P0Eq1fu6XHBGy/W0u/lDp3ndYvaZq66zAIog8OFEoV0CSUdVr4Zvteki6p
QdCoNH9sfWV4ZzeHBN3ckQCF82lAP6MCgRgLDLEB5rbTh0U10yXW/Fo5acSvzFMj0pnlLYQO45Ah
24AEP9sgrjTGpDpRpPpW0fnmtK/NyKuju255uH40eWl3tDeDjqOYSL+/UhFVohHjKB0KRFxyoCy3
9OyAoADyphxCTWD3BgYGxLFwf9PLG4MmGGeTpQoppr7VMEsbOUBoMywzaE2HSDTtiXdzXwAx1k0m
WcuNBUCIe0vVlRuPErZAtnWlzIX0VvFOPy032kGwofQxxtwRF7CMcTgdukwzhcKe6kOxj4/LWTuq
YHrkO1EinmuHm61kHk8xRjNNOriXfjUWLilDpc7cSTSSieMkaGgA89AhNvGK+K86/dhE0aShfP/X
gETKdhM3ftBtYbeNygCDnYXJ9K+I/ylOQTFiDo3fqE+ZPbmd47jQ9E7bk17WgeAb0WDgGhhjGpmN
RtqoAZh87A+67qbITLtGMAfN9+48fVUE9x/nzkCV7mVtjEmsijMo0wI4kqu7GdmVSBT9iBAYS6jW
ccWUpwULmqCyKVk7+HzBg4UXlF6sgglKFaLIpWrPmr+ApTUepvcF6Jwgx5/y+8kVNfkJFsTy/sd5
kJxhwpZl0uhK9lOzzL7ACHinZ/NVWLJD37TprCXYs/xkufaRjihI3pc3cqgFiR+Hslt7Qj4HJ4DE
HoLAbIHTiecLE0AaFnre87QBRcAf/fpd46XQlM+Q2o09CCwLSbG8t/8FHt3mzWvcUWe7cmp4iPQw
n0o08JmP1pHK+eE2Eewnfztflkb/fwMFiYdUKx0sTYl6t5zuNCn2dFPwNOebxQsIc3ClZJ5iXa41
KDXFrqF8ildBSCRaBXNUSao1k+MAoJeL+9mS0MTXpJ+jrBa9YkVAzIntxkTXUrqSwUB5uyVwdq0f
rW8gPiBpCOowwiHDeiWMRJp0baGkA++tPDX6scLY1NIJBCeJ605fQNjD2kSdbLcqQHpYteQSWDXx
0R0O/nASCodkcqrPWBJ6wxTVhKAb27FjgqhsLSkuJOushDVYFtHe2dVHSSi1qHByKBdIjLUlThkb
SQwkkrj5kxLGBaSIoP5LMwDgNz7brubN6W3tLXuRp+AaOnoSqQY1UrHsPJC0rewc7ynNjwxEScty
GBR995bPtsFg0sp9b3V6JKm/IxVMMiBgbSYHtKPB9dkiqQSukUCD0UGPrwnOD+P60lGXK/qm9udv
tNE+D5Od9nkMZD8NYl+UheSerg0Y4/f6brLMVIdvh/SqW6DzjZzrWlDR4F+IGxD6R2w8Xu+kSadB
5hrOdfjSHCuQ5nvUmkw8ov+B8CePTQyO1MsGMtY4FIqO0cOA6wItdG7y0Nb9cZ9+tM+0+2CcEKuX
geQb36+bCf3ZV7HSBpbxiCjHJFlnA7Zo7lrti7Yc5BGTqkRkab7Bv6yO8Ye9kS15Q2CM/TKH6RAF
+ZqLDJ57+8JjoNcB0vWvirhGXdbpiuZzP/mQPOhBHkoP5lNyQgMeLW5IT+W361vHXRNoZ7jwVeSM
2EecM5MGE88sxOeN+VnP0ndV1Ln/DYLZtkzBazeeHA2V78YDj9TXMPT7OgT3LKE5GqrxGLqDMtSl
ma99Vk/gRCEylwaQa5dA740HOW4EX4e7WRsYxryXTinSvAKMlZxGsBnxNHzDOnBjUME85FNYvpc9
L72u9HBApaTWYZLWP+2oSm90pSiC60i8JxO9m34jsTmiXnZaQqjzHkOqC5HttB3VyRMxnvkeYYPD
OPA0axw0rQMnQyIKSt3jAcyHXQRiaBcHg58/UEceBdGP68ujJ/6VR6ATWDHCFvbFvuAVJEBHPYJH
GJT7QttZzccKGqTDw4h0/39DYmzClsZuyjO8AqwBfIEskIbUnck+mR1PSt5yWDerYvzcSvJM76F8
7g+EeIoT+U0heq9zUxLgp6MPl5K5X5UupG4o7QZOHnIz/an0U18N4qPpy+e1ddFAHUiHQqTHyXXf
G0h67DaXVFr2a2qUgKyk0as7X+9viWG7xiiweREO4yXA/EOhcQSO2j1I088F/Ul25OeiqUH0Z17b
HiR1obVEBRQZk3dUYmGOvQ6Tl6X35aS6c7p8ADlaYHgiGPVy1wYUMKu0BMyaYRa642lp5Na24K3B
9XhUHvj3WpiIqK47pPcJQJISOVEdk95F2T1uALtBYD4+6THMwsiBQNbVzwq1dK06vZ8xwFMZM3Sx
ZOdlbAWlQF5JHfO7X5bFWEISO0MK3iZyEfcq8Zb6zghRWHq/7vpsj5rZvELqIPNLT5Qy4FvgCy7j
LGqjtcElByNzWUq3TnW3LG8nUu/rQSAgwXXv4DNirBlkN9D5xBhHuzqqFMHtlmr6PNnf6y7JXS0b
UdUyB0xR62PPKqVjYvSP190h1yptOsDFMk2U6hgXZarqBJI5gPN6OuS6vi/W5qatRRk/7kZuYJiY
Am85aVEmbOSYt+9Hs/JmtTzgHaK7ZiHqeBItidlLSUl6VJ+wJMfMw6nKIf0juQt28PrO8Y3yZU2/
eCgbN+hIeto20Lf1l9qbQ8qhsb6mvuQZQXJI6XAV+gp5Q/sujOTP92I7XSGyL2ntBNBYmj90ZhSu
WnXfW4WoMZ46ildOcYPDeCvMcYy1Rccm9hg8poJEU+x0vz9SCTNyzD2RV+E/fDZ4jONSenQjEHoA
aFdSf6CiW0ZQ/hoUAaktwacTWIjK+LBclgr0j2ETS6W47yNlV1jx2alEenoiGPr/GwPBeOKpLSmM
0dg/+rrzMF/tbqoNgc/n1lu2NsF4KYdk0Mql9ySdizQ/4RV30G6LkwKn2L8fboQjJemFeM02GJ8x
Z8XSFBhj7uep/qD0mZcsy06KzaCV66CcplOs5V7WF14Xl1/QwxpcP3jcO25jKowvUfQxKQcJ8F19
B/X2xQ6v/77oszH+IycYllTl8FVa3dyucvLRHMdPXTELKn58l//nJLNSd6oqGVGT4qtluMH0UfVi
pXDLQfUmtXUNiOzbkTtH++trE9mKxgQ7mt0bA1pKNPRFU+FFDH8PnAdIKLj5XRWWO9EgPn54SlOF
yCyhr4LNTieNBoYzTRa2/ly5Kn0geyAcrLvsAI1jP/8R++ujYI3UN72yzw0mc7zN1NbKhOYOKdlZ
9Uof0jt+46PBMYxDUXGOa40OitA2KvcghDLWMlhynoM8hmA4BokyPdbap+vLEQCwmVB1UvBaqQBg
LoNbdg+aursOwLubaW8ZynE2RPJYsk6+pLOTNiUSW6Phd02E4BSjOYbWc97kObZQzJdJan2V+wZf
xr6ltwpGM91pR6rDVgqlVnineAvFOF9Qj8mcyIAqu3s5ucnMhzh9ur5xXOPeYjCON4EO+qqMvwxt
AHP/hEeeax/GY3HqWpgbVZ0QdeJT38ra9haS8b1dSgySpYBMqgUqnKdcQnfUl3w9L90seLDwDG8L
xfjZOurtcVVhFxnULy3Js8xRgMBdDEpWSElDkv8Vhwt5LBnV/AaWV8vTYZ7mUx2n34hpI5RqbSuM
RlP3Bd+MF9hgLssfTDawMWJMxErbv2rPiN0alypekg9zgNvyR4lnmWCRfCvZIDKhDdo8ymnR8Mnk
e9L6a+J2bueRENMr2tDYzUG+FzMifuWDXtnJBpQ5aaYxmmYqAXQ0pdBW18dcrz5nenI/LJ+MwTlY
2UfU5j0UrQvBevkfFXeIjvAdtBnGQvNFTfHISfFR9ckreqSv2+K0ENcaP2I83/WvyTVROrX7NxZj
ohMmdi+aDKzBeG7Tx0GUp+QWOzEF9Q8A4927NtWSXAEA5ZKjJfEWGgo/yR7y5b78cH0tAiwM5LoM
F+cyldVGBRbawIYPTkigH7h2p7/Ua0R+5PrOgcB0CVaVetdJeYZbJdKN1OuVJUZBKk5X8oZo6mUH
0bB6CWSaRT+WOjWHBOI12d06f9YVQX6Aa3J4NjsQNoLwHVsHmh3JNPuafqUulK1HNQvm/qdEVHcl
ovQh91rZQDHnKsnlmZAhQXAof0g1Exey5VmZKErjXskbFObyyscWIa5MkNTrvdlxy+j2r04G01ed
21h1Ndw0mNT4T/RL+Z5jg81capJURvWqA3uY0L+AOYGtjfFPzVmeMk+do0/ZcmOttkdywaJFa2b8
BhnKpZZTurNN7UZpBRp2kBU7sxf4J67lb9bH+AzFyTJt6IEjFdBuIB91kf6jCIDxGUi/dVIiAYAa
ZHkuRFRBgbXrjJ9IWnyR1cbv69NnQ77rtcQ1VbQsr7FfmIK8lGAtbJuQoY46xuYAa9YTVxvDCC29
192e4EDpjH+o12hBfxIQiP5AMN1ouY1EcygFlqUzF3BlQ73IqGHRVf5zRaldlryl8KZZtBT6YV/d
uS+WpTO+wbJyuO8BOFSVJjkmu79UaUQzFLiJJ1pj/+3u2GJJCS1bOVewZdFnEwOadlARDC2qImie
G+IrXuvSzJNIu4ObotnCMo4hiZAhIVqMBLbza6hv5H/DbA1v8avwH4zM5sZpm0Uy7mCCxKQpx1hk
/2zfJ/sMXALJ013dAUGCTjYTcUj/j98DLxqTAUzcIsyNOKLtco56vLOUprTdeXCaUMEQUbeL2+8x
ojY45PygYCh5a+LEqbFoJAvfSl/wmYOAKYNDF2m4kaMOb4nFcRPy3kbJw1iFek18Q32BYg5Eq+RZ
Dbk81MDwOj4ld+ZPORgWVw6ygDIO1MFVlmA8QvCZyntBzHF3/cz/H1N6+QOYk5K3wyDHGHPjlyjp
7KiE7ILeTeIaUOqT95nsvuWVruFxiyIZhqu9aheIxjFTkxLUKLlpd3FRhZZQBYvrKl8g2E4B5MJs
qZsAUY3vTaio6z+vbxrXUSIQtaiSvYG9uwyktLWZ0oX0yPw68k7OzX3a5fuhXQVpKa4ZbmCYT2O2
ZJ7J2sGJyf0D6Vp3HDBhKZLDpBYNUOYmozSw6qHVg0F3ENC7XJITyWUvj8CiumFoE94RKGF91/0F
fEmIh5JQJHDDRzTABcYKNaimMF5laeLCbDOIrIHLH6L9GeNbkb48Db4eyvvcE8X03KsacjqQiVSg
B896asmWHKWLV1QwLfU2XtsbyOhZrlI3hxF9knkjeg9xbWSDx7jouG1Gy4xm5FeqG1tfvKHbO7Fw
eosIhdnESp/lwXYWWHqwHJXQhLZnHOQKmEpDONK+JdoWD4rKdfvnnq/N2pi4bUF5cK0KoBr1kzaf
V10QiIh+nzFGc8nU3O7x+4W8Wm67WLkLvlAscn285DlGEP1tEqzapl2vZayVgKETl0rc3O3izx6m
B4cTJloK9ox7mA3MpwXdHpJOv9gemwpEni8auJrgpyRtHDS0/wJdC5KsfigM0bOfbv+r4GcDxRhF
GanSgAZXeFiUShMMZItqN7MOWhlgKrm7xIInH98GX1bGWEOkFTno7/RkRe0hxvB1qI5h7vdbBqVR
Qcg/O8hYxSCXHWYwYwclsiPFQRk/XbdqfjD3AsBWEZPCoppoWIiFMeLH/mTt171xJx+0z1O4/kRb
oLe4Qr4rN7jagDKxjhVXErqBsKqmdbMPMeZKK26xs08ZsvRQoobv9a4vk+sITXhc+EEIJrAcizyp
R0jcgPbqJKdC/zgo6I0o77LnJlEEJs81jA0SE0YZKd7OUgwXaMUjGDd2nuYQZR3aLveSohSVY/lJ
mw0ccyv/GnA/rVgYndZlenkop26CEbGUnJWIxjzx46YNGvVhm/McTVam9gXQmt/SBhj2ML2jQ8Eo
21B+w6ARcAJevhrd6w1cbiV6keSAI0VomU/p+nzdKujheeUzNr/PXFdNrU0JiUYcLk29afv6OTLK
eygRN25rgXUql76jK+5qjSKKo3AjGW9FtHLVsworo3oJxMsCfDYL/DY6w5jc6gKissgmGWdlaGhF
ai3YZAmFBtWoMTG5P4+68vTftpPxVSZJSJ3TQ1ZHKCCik3htvQptqz+KingEw9ya8S0tBxsLYYtT
5iiVJpkBqZVuETmhuSwueRNddIvCuKtSxZMrqoEioyPNIc37rrdvZWURJDv4vvjFHh3Gdwx0LWWH
72Te9n6810BCKOZdvW/8At00mR89dJGXfLz+1eiZvXII2PKbJuXTCrkkStnC+t6lzofrvy8wPofx
GTPtLy9lLCpagqjW3aHam9Wb1mDSaYUaaIgsfQnFnUWabazBsL/q2ndbROTlr+HP77NBU7mM6Shp
WEPhPKJj3h3rd1IsSt9wua+QMf57FQZjZqo19otZ4CrWHuO78onGtUbsLu+sW21nn5EF9alzaIUF
ImpWry3gBZcxuzHr5wpTb2hIqISgcIZW63W+7Zrhsp9TVyTOwDe4FzjmyqpNZYlWemXZ9iPp0C2r
fH2Lxb0AMBanY5hYa0/4Wuidd81ZP2MYDlTsRQpT/JjiBYa5nbQFurgrSGU+MdCPPbtxkrnVdIO0
XlxI4fUlcQPpjWkwN9VYtnZmRDCNMu28Apz4LFrfy7njSu3kX4cSmiFzN5l45igy7Y5tny3FpRrN
zRFz+VAwLJVdQKfOi6e/8w8Y9NYxnAQyFCwNcBi6LpoyVGInlJVT0Hf6uXDT9E25d4wO+xuGuQj7
aekdQgCzKicTDlYV0Nb4n+nl95kbcFqUVYlpL+RoflVsl2ryOqZbl++vfyL+CfoDw8bs4AP1spID
po7OdfTOEhWpBV+DJfkV00Sskf6+2Z2K+Edsv58bkUwydw2QToCIoobZMCzGtBIyZw0w9KE4DY56
X44injj3gG4gGL8GRfq4WCZAFI5J0NzWSpYUFmCZfC1wXbxb1N7xFmLNIpkL/tKg/gCJHSq3y1iB
VtSFOWU4QA2eUua9qh+uf37u54HC2O/fZ4MeJ6vt0U4QtnbrGc2QbvZcTMJLgftE24AwlxEo6Vr3
P9KurLdundf+IgG2PL962FPmoUnaF6NNW4/yPP/6u9RzT+MqPlsf0rcAAbw2JZKiKHKxLgHCJ93o
iFD5pKD2f2bs2bScFZywVwNYdrqQy6RUuyjEuEw2uzUNYjMNzi/eNhCKwTBkBoQXhuDdhrmxwogA
iJfBM+Q9EtAza0/ZoEuunNtXM7ST/IskOJuCTGNRm1ykEyYF7bIrq3W74B/+N5Q+/J1Yos7FNgpw
RujcWIIgdnAjG9OqPju1DGdb934LZQqPf6nVMRY7EIrowUxUr8X4KNVwzwsjAxF0Ly6VnDUNhFHj
e70wvCLbM3DfnAfZvoO97Y8pqFw0L8SoNaDQuz5IMDWCeG3hgdb1SP35YDaSHdr2Cm8rxw1udZll
DBNcQ5PDqXdLtR9s/7w8skXj+Kvvx+ZsdLOO7zcgWw2Gui0DOvUhRhIVHyreWK0c/ykrqDZhca5z
ZZuzQ9yabtvLGtu2X8NWEELAY9JR6QduplTpvVEbQrcGv3IR6YsbZ9TNrXg3R/EQgK70sz7VX8+v
5ebJgY5KdDjilAB5+58CDmq7dHmGh4EkvHXA3WgbfphcUpDAhaVk27gXeBd8r6AEQYfWtiea4Vkl
rL2ysvcjvY7pI61iz6mRFJM69k01XOEJ/k+LYlq0oCf1dY29mmnq5X0uu8lsquIKQ/B8tTH0VadD
JsyVSegD612bSu7K2xB4JcWoSZTmi7fWjuWh3Vp4SKFgRauH2puilzK9O68Gm8814HlGSQ/mH1iG
2O1a6GZEicUouh6dG/T8+KEf7ac7/lzTYOAbvT+PtyUUunh/UfSjLO9dFNxZSruoBCzZ+WWv/oio
59APpILWEMLWmEqYUSeJKDJbQYGrSjO500fC0zWGcBZlVqcNZQcxljLco3oYZE+yp7stA11BiBFw
MfQsWRZAlGBCMsJTikfCxnkeIm+U5RY2lcBUwPKGzAyG8YivhNqiU0LYQH3z03iqjnh22uu3yjF+
4nSj8oLuLSUAwQloEvFqxylV/vQ9tKMDbSdCfTt9UMhtTb6EneSasnn0mWg1dDRbQzZcLFiLLQXF
fikwyp8opgj3/b70HK9X/f7S8EAQG5zX662YizPvwoYQ4r1rUk9rFYRLFp6mtfFZiU4FC5zwln6E
MGiFIj6Asz42hsREvXCajk/h4jxSI5K0umzuDR6LMWQNzePv+sZZNY+Wyms0EuVm0nBDtS7weCIJ
TGQgwomAIW7jSGcUJ+jpIdYPinrZ6xLvubkhKzmEQyCHwzTsgdd6ONejfdktuQve9ySR1ZRsmSnI
3n6vl+Bt6syYnWECzpB9SXo/nW50/dlgMUr8ZUUlW+foGkpwOh04Fqxwwu7P7T1b9jhJMwyQaeJj
Wd7MsnYxyRb9il5WARDo85gGWnZepPCiW18j88puI4kabBvp2+L9ul+sQBw1tkMHc3TxRtBd8qed
5qA8GBgGV+3xlvR83kS3woLV8v36MSuwDKFwMzQAUxavVi462YRy2feF6LdzrLGqIny/XtykTz01
l9UebPvp1Xrxn7ASYRqSKI1rGGe3A49pUO+TK+2ej/zkK4bp7jLS600jQvQB8lfUwr0jX8hA/UL0
HCXu1LnNl52qfGrIrf4hShtUp/wLI+paAi3oMKcBwVTs6SeGppXwsu9ddmkiBgk9RRIgbG0Upwww
NMPSkRgVNipFDrpT6hSraKY3rVJ7ei8r6tzcqTWGsFNZPrZzijJYhFWccdYEuRLzqsPggfkaTWAy
5hyZSNyaV4rRdSDqNRPAadar7RS3FMQO561nSxXWAgkuu5nRKKLwanaD3M0Y3Rx1rpEeF/rwdzCC
26ZD0xkG+Lx8jMSaDced7MkLU9UF3bF3HmnLwa0FEhx3RKJ6nMoEOfrqlSDopaZb2o9/hyF4bE1N
x1BnkGbGcE3cqxYS46316TyIZGfEQNE0W0wD+VXpF15h+LXbNTukLBb759/BCEFbTc1x1nvIwpIj
Cd0+RL38tNOsODiPs7kvIChBwxJ4Dt716ccKptwUDPtCdRtUdMehuoxRZ3UeZHPN3kDE164pnhMW
2jFyPPSHmu7isnHD8KupyLLxEmHE9y4jpHjWSLFoeqH4OfseZqqrda1EGhkK/dP6dRaZie1AmsZJ
MUE73w8mQ2thKQkNZYum/QljFmywQ15HjoFoi7NTnchPjeu+l714bzqz1eYIvnOpnajUCohDW+1y
MKPHEn//3f7zFV35S0sdaKYu+OzknEzMAJ1e9NjNyeE8yva+oBRN1R2UAomX3XleyokxHNeF3jzn
TXcaYmcfhbIm+O31eoMRPNnQDfEyGHDNLPEiDGEsMhmxymaiF5REvyURHNlIsql0shyB2om/lmFe
TufShxmcsspByo61FeeuwESHlmdqXib8duCMhedUzO/KazDUgxz+S9sGS/L6V7skPtOUzBwKTGrH
UxO4rq0n0wYNybfzEJuB7lokwUJHdGaGWoH10x5CzG7jE1qsYJgRDXR74stKsfluiAm3NZpgqHFi
5ovuQCI8Rd6oaQESOPMwTt2+QSazztvUrcGuTbNFou+yjRMMt8zAF6+XwDXVdN+GyS7u2n2ZD9dx
NN3VTegxM3r6y5UVLFkvo7laGFY2epq9CEyP9i3eVfktgo8rNmeJ45CYNOU+cuU4QA9lZXYHERm5
NvsrJ7w2O0ndpcScqRACaWZZMpvCa0xoD/OHMB53pI8lSr8JAmZoUKphzPN70oBQUesl53FWlvmj
thwKkwbnt0YGwf+/WqoI3C0O5W2JvVLuZ5tdEVvWUbKpcCsphM2fVRvUlCUgqtI+pDG7Vmd6yKJk
l+V4FhpD9U5TR0liYVMDVpiCBtRNr0XIJ0PhrNRznCMok5xc9rK2edSuQAQdKEbbakHIBDVrjBsF
dG1had3Q+nMFIr/zuyQThy/xapesWl/AUo9DXaVukRZe9JJZsgOK/9p3/mgljXB6NLQgYcel6WLb
DU2v0G4059kq9umHTtw3JPHtDoPEGZkppAH/tDKhoOwVIbd3fsUkei2ORbGbNMkMfteKK9szlR8W
kTgAyZaIr3ZJblRlyACQ9aU3sHzHhmkX5YUknJPJIZwSxNIm20wBs5D6abIwPS6XRYwyCMEFzLrR
ziP3lgvb6dGT3cuIkrcP1tWG87VcqS9G5upRx1u67DR7MquvdZRfaVONKRWV6rFiOg0zOUG/A6NM
rzQNjQBscc/rg2y7BIcwN6pNlhDaPbQH0iXu1LqRLpmcK/EHpuAPFFPTYrUFhp6hj2u8Ma19XN2j
G0aiExJLNQVvkE9V1LQ17Kcu9lF0Ihn4DbNb/iTZfT6/atsZEiRfDJTHYE6BKewcSBPQajWaFDy8
3ZEXX+W70tOPce7Ouxopkjz1JYg8yHrnhlaIwkZZfdYTzBqkvCTfPBW77tnugybQX0KXt4bUslhh
WzlXgMKuJWXStmVhURSYKB4fCRoerUB3+RBi4pcHiXj8An5OPGHvlHwmdQX+O/TGaju0GV71n5cT
56ecD/qHqrstjCAxDRVNsu+6/dgUR3Ni9NQvXvjgbx7QRvv2BcUm/0Pj6GY8C4pAC88RKjjEBU9V
tSUmVo+U+p32mif32uiVRumm6M1OvDjs/XZ8Or+Wmya9AhT8VtpqPYhFNQomTPT55hdjaXuVLGcn
AxEMoEtHe8FTGPUNehmXJys76VSiE5v+dyWHoPFFw3KSlTr14+wybu+bSPL9bQ1fAQgaPmg5GxPw
vP0qMLHQXmiDFtXYc3pwx5cRsW46wRWYoOA5EkN6hxFfftM5uyZJdyGYDvOxOPb6p/P7L1M4IWCp
uhhTihjWTTlpGKc5HNQ9wU3tAyOWMFr1t16LIyVJWPZOHkHNKv0+V0A2cGrj+8aQhBMSJRBfW8ve
UEonBAopliPKhi97m0pCIsnOvBsfmUw0x3g/qEExTOSIywU7hj0BCWU7Jg2qPvo2lTEbbeckMBwB
tfAOBtGKj9Yk79DxgXEDPhh/douPLpaDem3tS8zjlHVzbR6Lb1DiA0WqkjhD5Svky4odiDP8OFY8
S8t824qfOAPWefXb9gy/JROfxWpagYQyBty8XJnazskDq5a8gcggxIREQ0FV1gGia1XXaA99Tfx4
kMz94Ab57kTCjRiNuShDfNebm9iTXkdjhOdqI3QxY7Jtov1oH23rMW68oT9+YNVWaIKzS5LSIUoK
tGneVaW5y/OgM2U3zs11W4EIDi9qkTlMwVfrm2R0ezMOknA/qLJH5e3gaAUjuLpUmZM2J4AhJHuI
SvWTNmVepSR47kWVVqdQfxlivDGX3VNpOachsu9QEneD1JmkjmJbXgdTvxxUMSOp9Gd8TUNGukpF
CGMMFzYJCvuBfKQYwLLfIITDFoQec8RAHO+jbtVlpuOqKXWZ7D170wuC+NdGSQhot0QvOGXqmGKk
E/WjuFwO+VwkQZyS+/MquOknViCCVSn1MkdRBJA6vDWwYdadTV+b6Tg5sqfzzX1ZIQn7EtvGgtHS
QCLxfWheauEtkU0wl62YsC8IxFI7mVFBY843g3PbJrvzi7V5aKxE4CKurm7wDXPX6Ph+otzZGPNm
/0wWvMRIUGRSCF5hzqeG2Ckm5RXRnjY3dPrIjWklheAQMKpON7MBG5EO4APvprn2Wzz+a9Wi7NEp
cVpQpnF+3baVzMRYdFCpY7abEJyMXVlE4AvEq0IZeXE1+ZHis26fzBdJWLrnsTY9uPMbS3wnm+MK
kylank9BBmI+5fqXuPuaq4eUXpo0kUQREsHEx7IizPW04ExIRXMY8iu1uciW2Itiw1Xzr+fl2grw
fg21RPEZzqd384EzvcizhuseiOgZCz+hpdrtI/PQgYbDiJvTaHyKallVwJbGr1EFXVTNhiytDVS7
1gIK/w1a4S99/5B3pcQRbR4gIDsHIQtcq4EK3z+NqzZBFgAWX2RGX9jPX/Mh0dugqK66/2diuaz+
bcvM1niCsyDKwDJnAV40MjfSwIz/kdlKNvhETBv0LNq7bhota8epWvj1dvnSlNcj8c+rxJZHRW8l
ckmYu4AGLcGsrC7ESJgWx1DaHlrrMsu+RNbjeYjN69IKQ2xrsTokPcIEGA4YADC0Mwoyj0xuEyi7
Iij2ZnAeb3NT3kQSZ+UZajwbVQS4EIFeoi27POklNiuDEE68WZlaYg1cov6kLceKStz3pslQ3mQE
XiHUiwqHRBm1A4lBKIX5dDeU4Z58y6y7Uda4sOV5UFblwKOiLAh5jT+theSRSroahsli3TPhRbv5
GlOp9xaqu2fZWO0tn4oaUYqaKkMHp7EgUh2nPRuaENzezk1iXzhlhVagu5w8D0rpzbhUnFeCTb3G
7AG88+g6SJQFvc77tk2N3MBren9Z9D8icjVWMh5bCYZ4PxrLuizyFhiJFXoppu+BlyGW5Us2VQ13
CdVELKobItNPX5oouU7x3KKb6o1G7ds2qiVrJYMQHHTLEkud8WjmzyZe7K3OjhVXZ2r/8IEtsRFs
YpwuxlGLJziyajWbk0j3HfsmbYI6+WTIakW3XY0NGlisFx9JLGiZ4VR4RVcJ57EY/MUv/NJjnnbl
7PP/wdFs7v8KTFg30kdKRTKAgcrFM5CVCzu6JzMJPrJubzJxM15FjGSaRxYqsJwyRCFdv++qzm21
p/Mg0pUT7l5xE5q5RiBMGyOzCf4g3/aXyvu3I6KV3LA2dW61doJ9dlmRG0sCuEVJd05b7gvLkURx
ku0Rjx097aPQMbBuoVq6yXjsrU9VJTkINl3omxjiWaORcKm1jHu1yfTU+brOfL0dXPDSe0Q2TmiT
7xkXuX+VW2SRWGhSUTRMwU7vOMcTr+03rtX7GalH6mc757uMhEaySWIvjrbY7UgWbBJpT910SUaJ
ZsuUTqSQKMe4yY0QAMrJ2LX77gIDA3C/d0H96Bd7RXbgyeThGrOypKbQwV1GAZfQ7GfjOF+T7vm8
Gcl0TnAJzpTWk8X9T+5caUlgJ1+aance4texIuaX1mog+IPGGSpbH4HBliCzHiPzIr5ctMsU1XzK
iDzQVzbL+r74z34H6RiIRlQ+nFUsFmJ0cTqblrpfxtRtMeHdYrvoVbUziTltXlBWOEJclRbTYFZl
pfs0QSVsDsp0pyhOpcN2sVa/xMXktmrzbJiFJGW3acYrXO1PxajLZUo1tdb9lu0NsOuXqRu1lafY
39jw/fz2bergCor/f6WDdti2RrFARHW5Vu1rRzbbbDPOWn1f0PE5yRvMQIcoVbS3i0tNyV2SHCPn
c2RcxJHEi2+q+wpMUPc5p/YQttALbQY77HfW1K5OJHuzfalbgQj6nrW0UEaGFauD9ievwks+oTd5
9jiZ43xgz7JhEjJlEE7COiw1VG4BbwElx9IFU3LTGZXrlD8y9SOVsrip/jYs4Rh0+lhxlJQbVgK+
FOdpYBFIRiQruLVL/BIBhlK0aCG/+qfK5arOpnBkUIkyuwhzdjBtPM1KExlbmr2GEdbNrnPFCmPA
1DHahjtn/hZHMu2WiSKsl6X2qQVlwN6Ud6bx0qUvrH48b6ASiHfFNLaWdFNbIEy1MvABIS2juWF2
dx5kS8dWayVevUYS601VQY4sa920uerSO1qPbktORvx0HkqyLWJdjWWldWlhPqBvNC9jbbt9/+M8
wNbhsJZFcJ4okqVKGEOHdRwOc7sD35qPVD0zJM5GJgj//8pzdkYUha0KHJqfJvs6qiTf33Q0a0G4
ZqwA6gLE0G2BlUqP4Iz9ArqkQLsjuDxonHYUMzYlAermSb4GFNxnOWXGkCZ85fb5bcEnod3UR87L
KBtovXUorIEEDzD1mT1MXLK6fB0UPK3d9+Q2H4jLejSZTPvzCvEfC2kga4X+apuK6QvFzmM1ixod
dGeDzwO70J/uq+Af8kLHl3U2bVvsG5ywjI3Vq33DWt2PBuvJQK+BgxEHrhrK5JLhCKuYomO9rxuI
NdB+386m76jd/WBJHq43g2IMmUKfuILWZEOMus3CVhNjgThDFHAO63KvXXen6eTc8eZ02WDebat6
QxOsCjRXDJytnQ4m11czue1jyZOr7PuCUTXZlFt91eu+rd3F9G40JMq27X3efr+w+bOTkSTP8H3L
PjaVTwmmgHhzIyGv/tW0IEbA600R9l6nSYaKa2wK6snDLzy3oIM4nnnT3bIPVbfFrNAg8iqPSOnx
t7XuTUDhWM30KprQH4YjD4QVeXewmsTrZWlg2SoK5yqKCc0ld6DasTK5pXndscVLlaCUrSNfpv9e
RlMcRRNFOrXzBcJ0MfIy1rcm9E0DPLS95RmWjK7p/MqZIvF+ljKVaQR7NoOguNEvo7BzJ3N33tnJ
QIQrS9TFw9LkXKL2Be3JYXFDW4mK/4c//VcF4FT/PJiMNK6McgKGfqefEvD4mkfdndBGoQYNNE72
2n/eZE1FcAkVtYxusLFuJbntnOdeNgdR4uFMcUp7bbQIeWvIowx+frR2KWb3TY1XBXwkUbILg7/b
IsFFWGSsrCQGnBbuMz119cxLyevfYQj+IVNoE2UGMOh8SNnjqP2QZtBlmiY4Ao3YVeTwbTGH+Nqy
W9dQo7u0eDovyHlP8K6+yJwwYh7nGsLfQvPy8ogUxlQ9KMnn8zASYcTcuTJXSOEacNuD9Y2NQaa/
ZjKO/E3W1TefbYoFRcZksYEowOCFqI4be/W+ebYfUSb9i60L1bZF6o+SyF4mmOAP8DLNLMZttSg/
q8mNlh6Y85cQgjtg5WDORcXts/umkYtY3Rf23wUhaOX70+WUSRGNrQ6M9hRd81zjcKCP7MVCplE5
QPf+Thv4oq4ib70YEpCNYdFi7AwDJQK4UO28886jSFRbJK0n9dRaKQ91Rky6stqDCqr/OD8pMlJZ
if8UGyC7JhrRkcxDHvM5zw+RTLFlKiY4AgMTBUIrx9504MIYj8R+WLS/itpA8v/nhqjEppi5i6Wa
Z+e1TdJHZv48vxmyQ0Dsd4z0jCHtBikaX2kw90c7gKjkssTI2h3bOb6MnFayaGIKcyIFyjM1wFXa
q6IQt1IUf5RNUJKBCMaPuZaKRbhMVWO4qXqdGMwnpkSNpSsn2H84hDPeuPj+v/Sj/+uxZqfc2r3r
NK7q6QfZFUEmleALRrN3rCSDMiAw8CpVAxluGtSZLPkrg+H/XzmBxmwjupQwmzgvrkvW7g2mBpq0
e+4/bt2/oymxmTGOSgwVdoBjzoHV39XZPk7uqYNmjOy1ikdkrh4UzC+SqLvE+Yj9jZPezhmh3MXh
qrC7Ii89bsXH6mLZJ7E/+pyS2ZIeRhJPRAVPAR41ZhQdQFVySptv2oeepFZHLBX8xLDUWWzwqzfd
0xNpfGu3HMAm6oeY9OSRU3eX7WTRqURNxPHWaeSYrRlj+6z6mORBVVxMspJ7mYWJw6xVpwf9MncW
9E458ZRzti8u5td/PJOsb1mySZrgNJqhDYltAgwNXPdaVu3CXvbC/8tfn7l3ibxgRI2XNBy4P489
cz8wL37JC3e4qP0hMLw4GPbR5+pre6Ru5RWejK+Xa8E5dMGBlMvc9XrELburj3E8BmnSHJWsPzpR
fl3NYF9c8ou01w7nbU5icprgUDrUY+Rqi4Xt9dknEQN7xwB604uYSbIDMpXkP2TluaIlHXHJAJCl
/pyTH6oxuJYpi8i4Vz+3iOINo2vQFM3zAPFlH7TXKuws8fQHvn/o1tk1u/OLJ5NJcB1ZjoEgE7/X
1s51M+zS4VOeSpZt+16rUlu3MOdcR8D/57rZiZ01yYD8J0EL4f9zIIF/LwzYkT/t9NL2u02NWAEK
pkbNvM5nA3nQPCl3eu0mSRuwMEN37kdC9BWQcERnSzMwfsnFW0j6WSfp45RkmIj7IWosZ4UjWFYy
lYOx8BXEEA72pJ+q3XSIv9EmaHGm8GlZqayfcFMvVoiCUZVDWOejgyUcUciXfkMIbeXSxDjfh3e6
vgIRDCppjYU6BCB42d5FBxXzMhrmZhh8/osZ6/4Dqo76KltzDIraUeEQq+vCKkdUNPuDc2Ubumuq
mJgkuxT8h7L/RhHPLUx7LuuBAIU3Kja4gKBvzPRr1ed3qsw3RldWOra9VW+IgnlF1lh2GDKJqzy7
aS3FnfXXpvz5V2snHl5jZqN4sASGVbLC1ebRpY+YAqC652G2DfdNFMGekJEwDcJFKXvMyNQT8zpF
uTlTmsOUPJyH2jyO37RBE02q1oia80wvODY+g2AmyO3peB5CJo1gQ1ZYxk2fQ5oYVOXxq+WMLsO9
mklgNgc+YGX+VWxNMKMYBXeM8jBmPlkvu/5rj6mEzaFiroanBLYbn6MHsJV8KFu5QhUOKmbYBRjG
gIpT43Hx2a/Rn+ZldslpX/pnGZ5sv4SDytBJBtpGFDws7UGZbzNT8iwo+77gHaYoyiLe7+DnoXXU
e3AOzv3X8/og8w3i5OVsakc15S9LbTD5nJOfPy0YweTxpuloRyTdG1I8wTOQhtb1EGGL6D595IyK
YOkLjDvVU/wYE35lFdnb8fSbSoizmGeUDWH6FuSj+3APVsAdvV3uclwRNJRlttLjQ7Jl4lzmNqk7
2zb4cuIpdZ9c8ydI4lmeeaPOqC1jENL2zm+hxNeKI5qRkKlQeQEt1HU8bKSFG+uGVycSReG6/P5c
/G3QYjFwZOd611O+bwgxl+m6MIM51C+LzNcazPX92KV1tW+CAwmdaIgsns+wHpZde18cuTlHQYSH
auq49SUvO7Tvncfzaylxj7rgQBTTzInBtaXs0z1q0YvqIexiZDsleyZTE8FzRFWsxDq3Aq22buqQ
BvnkSGhztpMNqxUUvEetZswkGTDSo4152tOh3RknzLX2ZXcsmU2LTUtxMjS2zU/ihO2XHQZToIDX
Avcz2Ak6T3FH9yNUkqvTRWxcGtI0wrhRAKpIdk30Rp9Oky65ImyblYNucYzxRUOtoAp56SzmXKVQ
wGVyjWHyEJ6R/u4D+kY11TAczHAGIfyf15Co1PGCN6AYBxe3wClUz8El0V5eUWYZnEfadoQrKMGg
5pT0MPgcIdmB3lVHXsJLvJSPtu1wC5e1J20a0gpNWL2i1DuTKRkuwK0W1Li/dTPBHJb0i0IriWT8
U+880wpKsKWCEGfSOwim1leOg7vOV2PKL8CuZWGw+l8uomBTY1vQsC8g1lx5mKuw5/1E843+wGk4
4uBD+aY3yUT28cXOUNTWAa1qRjd/bdUf1JAs3nagtsIQzmOMH44JW7B68eX0mnw1cY8rr9Jv0TF/
Cl/R5wh2kdyr/PPryNX6zJZZ/BK2ylqApmhZGgrBhvLRST8V+kteS5IWm+fVSi4hbLfmtqpTBZbV
zyAYrDUwRzUpypQj5dPgRL2rmWxHZJNvZXJxt7+SK9Np1vYW5NLr3G0NBVM+MkQCEs8ksS2L/4oV
SlyoVa/MQElrs3ELDHUeDOWOqNVpmmyJxsskErwGHco5JgbUY7GWQ99+r8P4VIPt9u/0QfAW0TQn
VskLBVV6qRSXRf5QmJLAc9tLoKaJ09nYoOH7c9HmOq1DHZQZPkKc2zTKLkNqBV1WFS5GNDx2faVJ
Vm7ziNcUTCNDkgl9w4JhzdRItbBIAIhHUuM0ymoGNxV89X3BhvTQoZGj4XxC/Zmfz+ChNT9lNPas
H3UYNDLOTpk0wvJZSdHPuoblwx/spIXGGAx2JokxN5VtJZJgPiWajdKOQSSW9jdK+j3tjZck/JDz
WaEI5qOidiFWB4iSTheVHXnTj8KR0aTJlkswG33WY9bmkGTMDpZ2RVuJC5B9XzCYTnFanY8yxrCF
57G7CmVcL7LvC2dqX8+qrjLuYuyjYqMwPH85b/Hb0elqF4STNCkwKiQNIYEdWYeiRtqGje39kihe
s1SPI0ndsBkfy+i6per+PLZEzX79tJX/THJHz9IF0CVK3kPdLbXvsSXxaJvu5k08sQBEK4iSVTx6
DCft2tBOaTmdaJh6ce1M7jjL2Ck2j4QVnOAMjLpuZq0FnFknHsgx0/KUYraVKZvWva0XGsbW2BSG
Ygq7Nsyps5QEx0GvVe602DtKNUnLwLYovyHEoEefWZMqPFFuFk9h7hZxicKmyyKRlBlsK8EbjOCe
NUUjS81r7QtwtSHqdrvqeqwfzmuaZLnEOGeZ+oqUNg9C1H1TPmfW3fnvb9+8QCn7//shErW1c2WB
8hEAnNMv3w0X0Sc+0YMdi4Acy+dJdqhtckA5K0Au8cp2iN0WIAXAshku2mCC2EtOBcZhgFFLygEl
WzzBTycJKSKMt0f2S2O+oWY/LH2W7M+2Epi241gOhlOIs7jwBjh0tEK/zVz8yPvbgT4aH2HkxKP+
bwjBk6p4zBrmARCMnpbiWFi78yogE0GwSIOajV0l+H4435hG41bzvhsleUj+jXfh+psMYo7QilnS
9QNv7NITtwO1Z3u9KGCVChz1BFqIRva2v7nzGJAGqkrTUTH07U8ls2lbxuAjx+OcdsmcGyZjbtz+
PmgwwQVn2qaYpBvySh870Eb4fXwy8108HD+wJ/rb9wUjKbvCKDJLQ4fx8DxVB5toLgnv/w5DWCOj
aGlVdsBom9xr5teeVzIxiX+RLZQQxkyDMarjQMFVbNu1n5QxKkfQaSWJlDfPSrSIobvY1GGEQjCj
an2RFIMCrvZqzIIiwk1jUZwEA/7A1NDO+euI+br++eXblGyFKZilTfWS4P0SNLblpRn7lowbTfZ9
wSy7RU2ngUHFBuugqV/T6fH875esmchkyEiC5oMav78sZrfqg7jMvZo+6a2XEEmoxpfinfXDSGzL
AOmfbgsnZc8mw8ipBVHynZXfgzpR6ROvQ0YsyVMvklH/bTq0FZwQyiS9PikaJgVjgserpi7+0D3W
pqyzUwYiXGfoALq/ktjwALikV+SiVVSvHp7O79H2YbkShSvJ6rDMUF6zzHAEfnzEvONgOiz78ti4
mR9JWzU29WEFJbiDJmlVVescCOSohVs3X6ow/d6Ujhf36Q49SpLwVrZ+gmPILDVsrBFwRP2emYaX
1S8WeO3Pr58MRPALee7kZDGxSXN6sIhH2HVlS7IC24Xaq3UT/YCKp+q6hLbRL+EX3vIUBc69FRhB
+nM5pdf8kciU8VfzxTlnUIJvIDRUK2ZDrpC0mRuTLjDqwnCNOtqZQydZRJkSilwU+GWjkmNmo281
AU/OJ3f2rWZ55TG9kE9llGyZSEqRZpHS1zr0gqUPXXhlh4nr5JJoZDvofdszkYxCmbvQKhSYFWvw
xoZ85Z6Vu+Iw70IXHRbP9rX2/bwiSoxLbIub1EhREx1LqKuPnXmnjruo86NEdwerkBiWRDdEWgpk
P+wYswhw4ubtDRttl4zzrh2mvaXJktnc+5xRQ0dwGctSVglZsFctuW3jT4tsNIDMthzRSQyG048Z
ACxrz544HXe6S/bzDbhd0ifes5Yhtfyhp6GVcghOo2u62UQrOkYfkM4di6BJn8NGEhbJNklwGgVa
jisHyTd/oebF3N1HtnKVJfd9cfg7vRMcRY5JG+ocwzlFS4EO+s+9ebmk0S7B87ws5D6v4obYHWcg
TWGVM0SCO/KZVrqZE+DaeXCKC1Mm1vnlM8TMaM4QGRF+LLIGMxDILU0Hb2IYcSd7GdpOMv1WBkMR
YonQKCo9rrCAlfbdVyPdZfFVrn2Z+tNSPpljHqSqJDEnW0chsFCdxontHK4CWUZXq/wouh+aq1kx
g1BatX7egA2xWW4q86UiA7DUPsKEoao/DHoikWfToVuYDYf7MSjU3jWUqLWm9jaIxqzqNCd7ffDK
DxUsriAEazJA+41qTECM2vzNzL5bHbsgoylJK20u1gpFsKVRsxd9Bm0j6i9xYb2U3vkk3xd7Smor
Rzd6h82IqIKGzH4XqR+Kh95EEPtIxojo4czPhlq5Yem1USTu2Mv6oWRyCCbTjIbGrNqEb0PPygXS
F3jyMSuJY5NoFRWsBIW3faQmALHUJz37lobPS/3lvO/ctv3VanFBV8F3aRcJKUtgjKx7TZvqoTSd
U5J8zzt2U8c/GtW8LEOMVSTl/jyybAWFc9W2F3NSMPgdDIq5q2i3lqzvd5ONC4UJ/xql2EaiN1OG
FwCuy7k37MzTuOdFW+XoJpfpk77rMEZeNpiWm8e7YGEFKRyrNAwXpUMa8hfdDl1eSuWo2c+YYRPm
n+PC77Tnv1tEwSlMYVQMKMD4dR65upO7oSyVvXkKrSQSHEJSRVo2trCmRB99A204CLCQsPekQwkl
+vB/pF1Xc904s/xFrCJIML2SPFHJCrZlvbBs2WYEc/71t+Gt9aFgmrif9mF3H1TLPjMYNNJMj5h9
25RKTDu+3GXzbatcJ7JM7NXJxJ81cXViWlSUvEhqpuoz14LskrP9NUkeqaxqegXBwkMmsZGgbGtQ
Jn87lXqtbpkxQT6xTHBanl7tofJaLDn/85AvUUQ/lXVrqgMXGxzmmXgknG+UQtoBe2Uw3oAIlxlp
ZnZJwFXzqmz2+tK4ix3zf5//byAEBi3UWKlVByJpSXuuxtu432/7aWUqvvm+QJ52zrS4RhdvP4nG
KxrjiqzUd7VpesxQ9sgo/5HnP7MifNhGlcSAmJucNCP0p/nJTkuGvVZNbjCbVy0pJUGwlqb0xjqB
Pfmr6VhYGCAc7rhib38McXfi9jvI1R+nxCt223atnVLeAHKeWKwTcWGTINEA2L6SV+Uu8ogb7fVb
y5vP0UPnB+67qhrfQApkGoxZo/QOfEkjdNYh12HykUT/+xL7BkMgULvHuWEaYZbdfzRUyw1LV4Ug
27bz1oMCTUodDbfdyHV+67vRjC2nivlT+vyhjvdZ+hjL7urXTvsw5IIhGNJHWtMEIU/ceMEVN89P
QpLhLbbyGvo6QblMWuW3sjC8ARTYriU5qwccFiBjx7xhRnfXm0D7XmaSwNuGQfrfW9/VU2DiJgMw
TfzZ/GphiPTUDd/R23JhjCOetfqmSLU5gvdCY7yzR3afUEMSBH+ZQf+OEMSe3lqSlJmFSiZgtL51
R38asYuTvu94/dkKdlhbvfJQqO470p7fWCbQ4EiLtqgY/FfTh2Y4JQx9eFtJDi2PX2HX8wZD2EMm
tDdrksOySqkO2qjuI6b86FjwzFo85w+TxJPri9PFkQL31YzWNkNRiz8HRYtaIOVk6e3D9pSVYQh0
FxmN0bQa3KYPn5vpwyTLfNmmBEcVKIHWamGMA5IrjPJ+1HFve23L6pn4jP9zVPAsaECVGsm5gpvK
mbZ5NGFDpU7HIN/hLq7Vv9v2jrLeq/SP2/5an6YXMMFfZaqRqkY3J2Q8NGcS7LPkHlm05/IdnUwQ
ahccwW/d3AZpFuL8yKjqjaT1dKQQhrBoiB4SWRux9S3EBUzg1KnM4xq9XHFLkaJ0Kk2aU2L0P9C4
qkKHhPowWCGoiGmnKZH1nlmfURdkgVyLamCsq4CchKWXlV9YfDvihrPozmhc9K7p9BtLzCTRSBjo
Fd/rKaXVPI2R1d2YrP6yHR9/WZ8uKMKOEt0IG2bxa9QEBYPGnhx5QUu9s13Vr73Yl9GeJB7FlJKY
5jSoeJzM2Isr9t6GUi2yGWdZvuQ6T1zMEuiVhdU4ZfzOm6jJc6iQx0B9lXhuFYJoFFWkaMmGHhPC
uhGP40AYNsrBjzhz6RkuRAYL/a49jZMbHVOkHsffJJjaGncsMPlvWuz2qjbqZj0BZtSc85O2i3fM
q3JPDf1/equ/I4XbUhd4Ald1MzEgoI4YbDFiY+6OP0b757ZNq1NqAfEHQ8W4w8hgkh3Z+xpP5kZ3
IE7hotYP7SEk94GyMRNoqrUhCKchocFXzTB0q7BKXb3oJBN3fU4tTBL4ifR0TEdOutl1UvtcAyjw
66ts2nFNeOg/+7K6n9VVawEo0FILJeFonGDWwCaXGMhw0TxH1hlJAiKm0aBeFQJ0/DZ6NL6x9LaD
qJ4t2++t3Q0tA44KdMSPFcNQwpLu3D8HB/0Y+J3iGjemqxwYin2zwyxhwNXlmGAhRqmMDl09AXEs
8MQTtdi1QCH+uSTduavyp8aoH9Dc1hs15ZBouSR5bz0KL5B8li9m8UwzSDaZgJyUh6H1UtkLxfpI
Xb4vMJOSDCA/xpNTmW83X+aXXiaN+5dxukAIRFRTxioNWrwI8RaSxaf5lKFjBLQoPg2xOz3W3nCU
HqXWye+CKZCRo7R2YuHdErpH2lnd8fc443Y+OId8p17JbgxlYyTQkq3EcxBEANONoz3dTu/QMbZU
TbMcB6nISD8RmCiclNxR+f4fGXZ7wp4LKDixvVZPkI77us2w64O1wBL4iBUZswMoSPqd5xA3wJtz
f1UfY8XtPa4sq10ZXzRJiK9z4AJToKSiq+2w4Gdr67HbaTtytG5bPCndDz4XqDC+KxJmX435C57I
TmbQYn6bsJEVnxTFy9vGLUuJI1c3LwsMgSqcMSJtr/IxGyCVG2qnbla9oEQGviJbeFdXRd4pmai8
AaGYGYuMSLTsc3CBXAyKy9+CSRpBbANtMZVdKntoXPfdBUyYzFEcNMrQ4USSTneJcZiGqy7wt2Nw
FULXiWqhozRKSgTXQfuqn1mObWZu2Ltqik8Z8m3KXNZCe3XWLmAEZmWF0lGlgiWW+ZqUiTvKuorJ
7BCotc31pAr5/pUWV0a0D6qbQcbeMhuE0ZhVJF7RCK5yOq/X7/rhfnsoVqN44SNu4mL1Kau6q7MG
JqiN3qrnDjLGLWQ92+7c1JOWQVy2kInkrkbzAlIg06ooyzzBccbPtWF8QgvuL0OnYadCHbarStSM
VqEmK8qSuVEgWAXTykpzhEKcoiFFFoeGG6fRbtuX6yCmQZFwb5qa2CxL0zO0pO+RxjqpuRvjyqDa
bwOsxxtP8FaJSg0xuXRMBmLNIZ+a5H6YD91Uuy2VcPUqBhofE9XkzaXE/CAVTefbPJhxRTndDdqj
Mh8HWdfL1ZhbQAgxPYQtzUtnQvVuQh+62b4qO7KPhvYwm4kkv2oNiqgE7dkMrkoj7ucakhszL6n1
lbjJvYYZt2iYdGX3zl6RK+KtbUmWYALfzHoRZnoOu/S7unC5oCBkmXHX4k1+68V72el59XlhiSfQ
D/pykzy3gDfdUwhCcEkB8xTHv6qgy4OsCnpt2i7RhFHrM8qcfAQaJIfdYa49Wn6vBtNTWeMPufu/
RzpBEKLrnEmgfi/QUprNgROjJ51vo7GwpwTmAe0Id6Fay1KsVrdDSySRjcyMNaECpOm+YrsoPMQP
PLvV8sZgF9qnEbpgEGeQMMVqWC7ME+iormzChsLA/sRIvHS4pqx0kzl3tV52hbnGSUvzhN0eUq7M
ErnBcGT5iqRTdB7fHqjVqFhYIuzsGp0S0mT8+0Ee7m0k6erm+DErjeuUVaqnpb1kwVrjp4VBYsFb
2BVx24YAbOsmcdGBNYGae+paYy+xTAYkbFIQ7LmOF1zcl2vz1zkcvXayLNxSyVJAJR78NcsXK/DU
UzJpJXC6lHose1UV3FmOSIfYOc7P7cGSmSQQBt6K7RApSiDeAWfq4ejQbkcSyQIiibhfE25hj1MN
lRqoABmCW2W+Sd9R8motA4Abufh+jzxcizn4vll/y9T7vLhtu+N/85PACW04GA2ETEDkjeN2030e
f7ZlGjR8YogX/0szBAoIoxrhFYMCuI6ZfkwPw57u68N7tqhLGGH+t8itSTJcFvlJfWyLU9Q8mLLD
61pW9psRETgACkhVXaV8xCEQjqTss+23rn7mRzvZsV9CnGJmWqRldWMqgBrz0BsewJ5R6nhxftoO
ABmMMPezzipbPQBMPafXRTV/z9sSeGHmW4omWeok80UTdg14mG20MUQg9J2JM3GY3diZrPfl+lbh
QtNiklpu6D1MgkHUCDwl9ezIdFGP8qvIznjWmpNJezecroMB/WWmw7Y3JQynCTsHArGlZNBhoRpP
zM/n8aAFBvHr8AbpkkcyNf42nsyjAkOoWutoc4iYZ/rZsG8nWXSs06hhWGjmiqa/4nGcZpU19ZyB
7KL4nhLynYb1LuulslGcjv+kiAuO4LcoSWhuK/Abl2/krzEKxMz4a4zuMT/cS6WPeKRt4Ql+S1vC
GpabKL986XbxMdsnLS6FOp/DJfcyOWzOPFtoAsnSWO/bjEcFJnCb9m467GrtqKK5CA3cOZcUx8jG
TKBbJYxrLExAM/rPebdj5Gfk7LbDTgYhUG2QOHqLdRw7k/4xKt2svtJTycK0HtmXiBCYFuK/pdnF
GCHkYVfpvnlHLiuY/Pf3xUo8Rc2thir4vpp+VtkDme+GWJKGsO4lpIiYaF+NGSRQa9s0Ua/jGtR3
ghumvI6xR7TH9wzEBUJg1KgyiR0QQGghdoY9pJRyplSe3lqSEV9fwy9Awn4qx/1zXMcgmkzD+9H4
YGifkv57ZXwrUXSAfNxKJkW5Pv4XQIERwmyYe+wXsfcZm1tdN6+b5vO271avagnqlP8dHz5+i+2V
qsN1RQeblGNSoCSJH4bod1xxtrvoiP3JzTvaMCDmLoACD+DaL7ETAzbZzofMvo9RIy27Dl5fgC4Q
wuSvGqctGzTU9i0dfds+kOKY9ZOrJQ+RLMlmfeNwQRI4gI550RjoFInmMpXiF8XwMjdm7PXx4xwM
VLJzWAXTDNuydcNEqbFglmM4NIlDC5xWPLHuWz5/06zBG2UnrtUoX8AINsUkGeJ4ACnwfn5cw11H
eyHtKDsTr8b2AkbgtjiEmFHSAWZAAVJwnGVdkiXfF7ktnRs0RqD4/hx/LI2DKSukWv2+jt4NuK6g
KlIl3k6cWlNUhUX4fqob+9lm7qjICrHXt3ELDGH+q0WLdk8hx/gZMr88/VOHa9C9ui98efbgKlej
x7yG3oPEQnLDW5M6pWlwvcTvAmfnODjUNQbndbJl7eZX4xiXpgbvcYiMMSGOrR51sRacCgHJUwHN
nGxyQ0jolJ8l1LZqzgJHDOSSVujg+ovalM6NvqOTkRf59VG/geRA7HYn7f/RO2L9dLRAFZxYI1uk
THBP4juhHx55R/jUSwlSNMx9eQhllQCrUYgoRl8O3N06tuDLykk0rWr5HaSd7ccxP44d87b9uO7G
C4TgRuiRsTEMAIFbrCulQIKGib7mgwxGZongN3MctXbSe/ABObf0pKSnbTP4///H/vPiKbGWuMUk
ZqnOb0/ZD9TQdPkPOznUJR4izMbL0w+tLLdlfWldIIpbH7RR0IsGiO3ePhCf7+fDQ3Ds/Bl0mhxk
DZglDhRLi9uhccaZX9hWUbw3zRYFgtp+24eSUBAfC3Cu6/poGuDD/Ko3z716JvPzNsQ6OfyONrGI
GJ0OlbqKYIUxF35h75r40DiBG9LjNo7MFP73xb5HtyuzjUduiopj6W3oHCJZgb4Mgpu6gKBlOIw0
B0RSj/u6yj5Z6NFQNfM7Hr/JIswECpjYpEaNjjeP3jlPo5uwkzFKdh4ySwQKcJLQhvwJLGni7skq
Gs/oSeH2af+e55uFKQIH2DMbLWLBFKvRz3lqoC06Snkdej/XMuGWTZPQ4ltIYVcbpQnNDHGWJ7iS
Z26ifknNh+0Y457/K+UAQyAA1RisuUxgDlWmXRs/VOmt2mY7TQ9ds5NMTRmWcAjKWmXC2zuwWnLd
qMdcuUosxZ0LXDGNoWRF2GQa2CVsfUhghqwygVWQM6kOTn7Y9tv697GeqcTSNWhbvZ04c2GFLVqp
QrBxetGHl2H2t7+/OvaoCTbRoA/FCWIx6lzMZZo5WKKV8dHQj0b5Gjpf3gFhoy0rUnyICTmotyaE
OqkgctnARc4jsZ5Gcijfoc5lkQUE9+KCXhontAqdN5sLbX+O7gLrftuE9d3nAoC7cQGgqD00FoIO
s/GfLjMxBIPnW+NF3SNtTVq6sjroCzSBLbNsmpQghjlKGtu3loWUl0HrjPe8VixQBLJMramtdd5J
d0DNxZR9QULKttdkZghUqXKx+YHBaXH0k9lHI37d/v7q+rgwQKDImcZJ5OBF3TftzNcpc500cPvq
upUdPiRAYk5V3ljanJk1rt7RbUMNzyU7NdZxlCXlrm7LLvaI90Nx5ZTD0MCeQr1P9aeu3KORrlug
5wo5TvTONmRRzWfeH6S8ABSIsnKQ1RwPAKw63PGrXfQcm+nO6q3vCeVpMdHkBeq8DwbUE5T2FYqD
oOZkIMEjr7ztoVwPFcvCIRj9cai4PGAnoJpBAg/HRnLWM3ZKSxnE6qpgXyAEY5sEPTWhSYotSP+Z
WN8i/bU2TqWDRNr2PevPAkkgPOL0SBWPK96cOJ538WyiS+wcuv04RvhXnHhZblvutgNXreP8SpAO
p0Fv7y1BFQZBvhSFA4MuGHyUJe7H3NkndeVZoV24FZWnD6xGzwVSrMvQ60jVmQKH5s/hJ34gD3fW
rs78Yf9Pk6VZIgW+GiMLPGELURZBplgj3FqaiVvmtyqTjNvqWrgAECIkUi0bcjAwyKIPWnwcqwxi
VQ//aZzEBxTIcETlNMCIKBmPQXjfJvdl8+A47b6UvX+ustbCHO7PxZrVWyQsRh4SAyRk++BOixqv
V2/q/j3HhwWOsDZqxTTYtgWcwjKPZlJ4eh+etCCWUMT6bcICh9u7tMewgnzUgEPUnwMa19m7WDFc
LTuiGY1XFXd2cVSdG5m2qMyLwirpZIwVYwpUVuv7Pvs4zfRGwztUKxE24YvhH1y8sE5YLHHPyczU
RvAZzvSBJj9IU19H08+0th+MpvhSSqWNZdNJYAx0nc/VLEAkVuln1h7sVrL6r9aTkotF4q2jYgSD
FXN+UI5N5HGCKA7qFydF3/nMLSBti7I/T7bnkMxhUeUwmYsoMfGS48+dAfU3tVO9rm1PbSZ7opQQ
ri2QRT0EY0QjxEWsRFACNCJoNzr3Cp0fy1nzAsP0t4lDZpiwqDQpTfWYDxd6LdQQPspQJyvLaJJh
CIwxjX0wllwgljTErb8MJHIbGclK5pPNf8NiFqf13JYkwZ6DsYPRuWG4HyHfXR+2vSVDEbiCJaWW
zy3CIO3vrOSmJvdFiesNmY6yzGECOfRJVcy5CofxnAx1frHrym8zCb9KJqotMEPQ1kpX82btUFdN
XCOvd2MbpZL9w5olKP1HzpqFbpqmmMAb25VaKTraQDbZT9XejeNdGe63x2T1ELXAEPPXYtanFc2g
BF3UbvOTq0KMR/ParHzlkKH/qKx54eql4xJP2DBEVkmgCg08+mIgJ5VXnyXfnK/GQd+pR/3DO3q4
cvWEf134y/xFZI8q9rDhxOFwQ2dTtEvqodlpyUpv180iBI9evHDGEd++NHuoo6QArza4SEETyBmX
qc1+9vLb0Ks9RdoXai3+tAWeEH921VX/NCYzOjSO7aqrbvi5HRmrwbdAEJYihYVNWNgIPqX4ordf
w9zTc0nwSSDExSjQ88aBiDs2j85NmKF/ceSSUUI6EkeJa4+tFmFkTmAD3fkaRB/flRm8GAhxyRnR
UXccRgw8He+M5spQD6PspXBtVVtCCKvMwEtQVb7bqQbNJ/S7or2wxkJbq32jS7Ih1ungMuq2sNqg
ci5M+xhDot73zzxlnHdhMmu07uUaMaWsjFwWAfzvi+lJSiXRmhbey8bKq0vftHrfkj0Yy/wnrDu1
og2lrgKkGBVIm2StW2jPo6l86qb8QUVJ4PbEkfpQWIBYEkwFiRBy1Y7sUeKxa4/zbXoy99E58EbJ
iPEfL25Rl8EhEEFh5W0S1jCusoZdHO6JxtyinTxKdhKz1o6WSySBEDQdTZ5+NY8YOzeLISDEX3u1
kxm5WJ14Q8tH2b5RMnDik1jt1L1W8duBNjUOKRpMkieS5q4TscMY/9g2j/tpw4+iui50nlhBEs4T
Taa4KdVPqRHeOWq+11U2eFaA9Il89LdBZaEivomhvwQ1ig4W6o/sk33mebfWxxKNhtD1YTr279ka
LYZQfB9zJh35e84vI4uX3Ii8Hn3p8ymTnKcls1p8IyNTkESGCRgCvZphvKX6tSp7T5Bh8L8vmKMY
UeuYpfAcrl/cpPWcbnYbWbG8LAAF5jBTo651Tk9K7nZ0X827jD5Dko/KZKslq5Qo9qRnMYP4BICg
HPJYYItSSQVbZbYIRNFAH0WjFZjdCGYvoahC1V0929VWu2/tZ0lcS7jCEbgCtF44WQN7zBvlsfmK
ViY7xat8FuFtOfUVqXLHZjSgV4/wWtaM1ZyGEKRFmsGd6nyi9NVMJTbJIISNqxPrZp4Q+M8J0Rwd
be+Ul5hKskI3yZy3HHob1HiNHxXFgBkZznqBcxurptuNj5V+3B4fmS3CjmIetDpveSP2MCpHv1Yb
NzHNaO/gn22gdYMMFE6ZlonqKWGWxsbYVCW0l9CoD9kmpVd0T60xoGVP4W0DrVt0ARJmaqDZ+WSV
aJ7Eppd0gE6Hsafqx22M9Rl0weB/X1COgT52ec0bAjV1vEushxItmmL7VCKgI8mb+TofXKCEyWrS
KXaaDubYETS9u+LQlrI8f5nHhCk6x2WpBgkg+u62a850RrNhyd5kHQJNYH5VblpiChrqNlENkfMw
iz9PxaHDLXsue2WUYQgb1s6qnaYfgDGYiWeRzNWs1K1syavMehxfLOG/YjH0djMXQ8VbM6Wz5tfj
11zT3Kzo9206fdoOMhmSEMgzMtJSy8SwzIl2Cqi1y5X+MNDyMMqmjAxJCGeqxEWv8saQLNHctPdL
3F5V82NQHrYtWo/li++EWFZZ3CsGAc5YGrdqFbtG1n3+bxBCLEdZFWKXD25mw3Bd9/2jncpeqv5y
wv9thljqE+PWPq1HzH7NROZp/uvmtD5GP5vn+cwTpmRFX5LhEZMAFLOE0mkKm8y8R5PkEUtnsXN6
tJ0rrUJyZJEMkVjzY6hjiIRa2KY3eoRKdONpzMz/iCGsObniVHXPp5Clo0jlp/0enQjI6P5LNmJV
T5ywABVS+D6p/am9SZ972YhIqEYUA1bsWOlN3gw5dh6txmPlE0hzO5D5nPvzFHIxQpj9SPVD70Z+
G+cYdu7FenFDpj538/iH2pfHxqolG4HVcuOl1wQSYGE3s8jByNfP2jk8Nof+c5egyobFkIXlFXNd
Iu1QzCf8H0ZquJUzTE23VfFKpg3GGUW6SEGoAzO71s0p3KmRmXphMY+3ZtgFbmvF3eNc2ZHkPWc1
zhfIwv4K5URFMPTIE+vHq2C8ZTL54PXz3AJACHI1cAYtV5EkakBYBipAuN3sdDf5pO7z3XDUZMeG
9eFb4HGDF+sSmyNihzPwoAzFNX3zPe88XjKXHKprfRejG5J+2g7R1VmwgBSWQtY4Sh4X8CH6JrrV
cIKwRFBKNg5/sQsilNC+skz6R6Z3btlNwRP66mfrznjG0d+P/BD9TZpnLCD6rjyga/e2Xeux8RvS
EI4QlRHVqAwE5JD/tK2PRJaUtu63y/eF80PkjEWQWBiqMn4phmMyvjhUwh7rELZjWIZF0ExMmMzj
UKqxFeBRAk8tlVuE04MSDrk3I61z21eraxNyx/4FEpb0oXe0KNbxXtS2jqsN14OVoKYk3BtQtdlG
+kskXKCEpT2oUKmZ94DqX4fa1e1DfSrOPGcdpdC1eTXuWk/eHH49Fn6Dimt9MbeJ2fEkKdt4hjiM
i9ugbbMkIyUu7iGUMipmAIAW2K2iiAlb40SmEiYDEdiOVkFjDpxnaf1No66Shq5K/6MhAuHNKjYn
I7oX+HZS/ezVJncHi93m8SyrBpUNCf/7gunGXJ30VOePh9lZUZ+GQpLaK3MW//vi+8ykELsy4azc
/tqNfh9/jmWvrDIIYXHXSnRhbhOYQKtv9fdBf5UKBP9l/bkErsAA+WzVecnjapo8/rhWeL0bHLU7
5MHu5MX8UjiBB5zeYnYVAa7YsU9899Aeo08m6oFbPHnJpFFk7hOYYJo7KFJQuC+sXqse9ZM/Eply
oCTIxDYJVhVrELlDNI/lcHKYecgmWfdviRW6sAxAV7vJHA7RNDirQhs1zPPDFPvb/CKjTV2Y+yys
oQypwFnBR+Nu9KnX3DCPp8eOXvGE495elti0unO9LAliQrFSM6M0OBFAQWf61M+xfT2ncXKMqiB5
SoxGP7LZCR4lZnIz/txK/o53sXOC0uKtRa8QgIM37GCkNx7jQ+9peI5QfNnbtcxEgSJKBu3UisBE
RqLR65uBuX33nHfTkU35rjJlfc5loSLwxYybM40SPruKD6nyo5yPmiwNXGaSwBdsaqJEG3jCDKre
o9cRSc1d/FG3PfM9pcLaIj4EqjDYOA8BN8ZUnO+hk1/zCqDtaJD5SyCIPKo0k/GtgmV9zIJ9if4C
VLZMSHY+YtZxFk41qXhSO9oP69a3oq5cg5ypTFdEQkRi1rHa61NlOYDRy+ycxcptTWT7XYm3qMgQ
adyZrOMQRuLa8YcK/2nsp+0hkdkhbA/aeXKGNgZIpBI/R8ojqyVHOtmA8F+wWLftxIwpS4GgkJ+q
6VXa96HdDe+6x75Er3iPbVDTjJ0CKBa7c4xXdIR1O+uYv0fFeDFJqDDjg5AOapjgjBAGH6LWI9mP
WdZEbzUDcIkhTHlS51XaQ4nS19HnxrXy1OvNwe/Ra9xqyR4Jy14W2Pe0qfaWPnlFFh+GLP88sbRx
C6s7xK3sMCHhICowA+tJFhU5ftBoZ25W2hAMh2gXKsizXRm62/G4vmNBzY6jG9TQkZf9Nlx6FjhB
wpcpbdzlJ56no53sHBrOXKJcviquTjKKcxISkCh6JApw1K6olpV4CbXU8oAUeo9F9UfLkdW/rU6C
BYwQN3WXhWMb4N0IW3EvnQ5pU7mF+TAY79kkL3CE2InpbEXGDHOyTNsl1bE02z2RdclbjYcFiBAP
6myXjsVTipvxpU8Ok32rhMw1JhWtOj9LwoHvtv7YPyywhCUjSJpuKjpsk6BT4GvYP4Rn9cQ1m/OD
st/GkoSCuLekmWWY6BCClUN/DUY/sm9VXfJ8KIMQ9pZ5ToyhyOG5gc2zN0925SpZcK2nsnunVVq/
uE3cXRpIUdYSxLavKBNugOzwhDpv8h+tEdaOWg9yNBDjj6ERLprynQ7deFTEbI+KzBJh+Ygqohaz
ilFRkgd1uq0MyU2W7PsCAdjKrNGQ527FgTHsWBUeqMbe0bySqyH8yzK6MP2L2cy0hB8sTbwU5vrO
pt1hUP3/5ilh7kdhkv6TqmUV9TVabLtZInvGkcWvMPNJlGaRVSGs9Mq6q2LPxFWCpR227eAf2Zjy
ujDlHWtS0CiAz8N5xmF/PsYM9zsfWNz5Wh7tiSw1VBIB4o4xjh10jh2AZ4c3tXoflxJOXl/SLqMv
7hVpQKeuJQAwQkhw/JOxp78Y9+Pu/6PBwd2z4T5x20iw+7UCntujQeKVt5Aj0LhvD9Zpe5QkoUCF
yQ+lD7NSM6zTZe34Rv0EhV5X6ybJ7Jf6Tpj+StP1JOkwPadxGA5Q1fdTGu07ZBB4PTSGAg0nyfGD
YTs7yIQgr67/YhXdbttUyeIt7i3HeERXPl60ENa6W+j7ubE8lXqmI8kpkLlUYInWnqOUqMAhYYri
6xf0jvFMzZS4VLJ6U4Em8iEOaBghGvWw3zPb15E5qjduQJFj0kkoSTKVxZ2j1tZT1XPem7TJJ/ZH
FGeO7Hs9jV5Nbtr3SLYtWFZ8k0ggLFH1v4o97P61a81DMsWPQTi9owJYM/DmYegmekKbwiLe27HZ
RjXP02qKOxw59mS0JLvgVUpaQAhHP1ppBe4yMIdLpb1pqujanF+3Y3p9Yi0ghPkLfSsjQNIE1tWj
efhHKxCl2QfVT1BUYEpm0GrMLcCEWTxEdpTqvAjR6pG7CXGb0M2bTyPSs/Syv0oT7eU/Wsen2uLQ
mWmqUUY8F2w4z3veP0L9YLpcBzHZye89ZaMlzNu0mlkWoeeCP9Wt69QPhkzOYJUYFu4TpuykdVGM
bCA8OtNpdh1b2StT8dGa0q/bbpMZIizvSpNDvJ9XFLAu3bWj5gdEQj7rSRoLU4TFvTfjNAl53iEh
Lr3/laQBSaVR9ZoMObW8ui1XJJNplb4vkGLFbVBZBCdYQKYFWr+0sadWEzoWhF7/rl33AklghiGi
dTY4SA7IjdY6V4Rmu3ZqLMkoSSaTJZDDMEU1FJMxmWiafCty1CkH5rgvI/3LEASnVtorev2qemGW
QBWVpqZBZSIs6ucp8uiZerxLbOrRRzP0q1OGs5jsem094h3bJhDZQAsxIUwqathDx48WtPikt49M
N90h+rId7RIM8bw390qYTyWW23rem85DpJ5mRcKyMgghIMyoGGOd7xzQU9VtpmLf918tYhy2DVkP
iN/OEg97UYFuKAaKxHwzrF2Wz24f3en2bVfvgmaQTOB1irhgCbGQpKrWVS0sstriLkjpA23elYdk
XCCExULFLfScGYCgcXt0EvtcUdn6KhsX/vfF8jDPqMAfDHgs0q/pcE4UXGRJdv0yRwmLQkhLXMHw
kvW6jD/3RHftrJEcXf9CphdPCesC2hx3aD4GT02H8ppLLSqeemr2tjv5DM8rsgsSWZwJy0OpI72p
rfjAtHnnjnVzsJExTIovcWB6cTi/j04v5gkkwCBeaAYj8JTpVmN30q5Cf9kD/QYQT37IiE4hiIcx
6vf6nu3YQcGDxGMBRpuO+imuJQvRWtTpkJFFoxcKAU5xfzohS6IqwwLdf6xHXJhZ7cdUwjdrQbdA
EFNk4okU0WwCAS3QvRwpYpXsCUeGIDBaMUVtENZAaFviakRzO1mG3dpyvbRBWN7swkJ0MSCwUjlX
uNOutUPhfK2V4zZryiwRmIwkUd7nHKcrp9ibgvipGQrJDJXZwn/DgmcytE5LaJCjodR424WRl0bq
zsgh/X2/bYsksgyBzxrLbFlQwpaADXsTrbHiFHLJj+8BoUgKdIgFsRmBbVJTCdTMKtGGKX4p02s8
5MS2ZEzWGEZHYtS/EALDTJXdVIXKxx4qIoO2jyDcZxSv2Wh5rN79N3MEdplTcypCBeZQ8lRBJrA9
TLq/DbEeYr/NEbOUoC5jto0KCCuYkeZR9l9KaJ5tY6wP/QVDmJB4eQ/DsQdGVxRe8qq0Hxv90zbE
ehRfIIQZSaHxrbZ5hZZiWuNaxsNEHX9wDnXwYxtH5i5hRpaO6kB7BaYkJIM4oDI6rlNlEn+tCqIs
YkxMQ46ykSmNDpS4CvBIrNz3QXhGYQ+u4glMTMNjVhFPT5y7VM2f4prIfgB3l3hBt/wBwmS1Oyyi
cQN34giUXfPOv8WBnvoJ55/CLw+yXoCyAOGju+CgsW2soYLOvB+zQ9jum+asUW974FY3IkuTBGoI
mEVKm4+cc9TueVEyO0wf9JfOj44q5Epk8tyyQBFoIo2oPtk85sfmxOwDq3bb9khoSDx9jNoYjUOH
EUKytztN5yb/aKCFFeq8DNlFhcQU8RAykZ5Z6QxTgtFtX/NTekx85iWf03Bn3/E02swL/4+061qS
W0eWX8QIErR4pWkzVprRyL0wZOktQPv1N6Hde4aC+hAbrT2xT4qY7AKqEmChKuvDvnWqCJArnAxr
XrW2A2ZqRe1ZDJ4ugiEJ40cM7VbOk1EZKJFHn2Zz4lmg9II796k5BEjLKLZL5X5yaVOFB9yWGTDI
m33W+9kDwRdqFnmYkHRYbywMTVbNorj4TbzxeLmuaeTZuo4mzDIGf/0Wv7WCMozP61ve+8VZPxAE
sqrZWrWSEm/EOmlo3cPKpXxevQemKaJYQRTyI1U5sTqrxCUiGZdTaRnBYmoHk5Bw3/1UMBJXJDzp
ZzeDGW4zH/l3jmfjfnq5AgMS5A5mtHtiwvrvnGe2djLRBQGcrwcrfWgwjEA77kNcdroNhuTYmml6
FteBYWH4SXKyb1HWf7L8+PHX8L5QReOX8WANhmCYFrHl1nCGzhptznRwLA/mQ/HQHprj8kl/7Bqf
HtHcf1CVQF/0N0zcMCAc4FJXfvbgKz7pDKMCNTUPSf2YX6Pibm7+vnQwae6YtibF5dhqvw19ELvR
OLWYN6S4G18O1Q2O5HCNmKNMVtgx2bcYX3bQfBY0RxokQ0CMcIwIhPBVJTPi8vjHGb/BlE6oiY4p
K4wScpDoeidr0Fj3aX0gkGAbgxFtfN41Mu7bxZRuswnrY6r/MhJVq1Pz1kqjfX9XeIP8aRnXnrFy
ilXUrP7dsNIblFj6+xAX75mvi2ZLUdtV1TSMs9ioqW2CCerDizn4eeeY/uLyKx7bNgtmS+GbQ3vM
aTqAVRR13hjF7Gtm+ZmWo62w6iLfbaySbrV0iNt1mODmNMHHn3aDV6WTzv7SGrF7m0ue47pW4Qpr
rOq2wiSJ/GZWVf0Il91xafkbszYbqEPrwo6lPRrWE4YLo1m8aGk4Jvdjcw2Db1ZNIgd0lCDLXcKg
EeoR1pe2c31bRUCqnZGIgRPCMOgeGAU+nRg7zMXPfPqy79OqsJGIYLCELhAFEYz0y6p/ylXlMSob
pLg30qSsDUyRRQly7p7ydvIOGEBG79aOXVPEsokYR+q/art61foMyzXT0jeMlyq+oarJb5fvpq/7
Lj+uujW0Eee4AHF6zZvB8U7zlL2tIbgCvY2bvmDR3Lvf5760z1nyJmXN0/52XUwJbo2UaIGMSdYk
OYw00R/4n4YJ/XEO1qj/H7qYFJvnSNTQpvivcQCmo/PHWnEFr8yAeCqVOqVREjswnuVDOgDHG0Pv
OB3z0AvZJwtT6FEYQs+qPLHKLPHvGzLqygUyGYLHs6JwIVow3VTmOzfurxm4ut0riSP41JTEIfCV
oR8C6t6kQ4Ps2jUBTDF+VEjUecava9nGmKSDJEvegPbqeXxPG/p1ba+ZXWxuIKTtSTKDlI64CNWo
waibb91w7Hm479gX92SDIe3JUjHDLmZguJX72Kdfy7Z6bNuf+yCCMP84IjYg0oaseczwSQSQNj1C
8SXSWFCyKlqyJ+eaqXDbNZO427IxxqoXH0PzWp8JnwOm9e8WTTU7VmWRRN9lXblWbcKViz4OU2M9
lCzUjeHOxvTL5pqZ81ubJC5H1DQJG7B8HT4h6b1SaU8s/872yOnInOLxrha5+3gZnzs63o9QJF9a
HWVUyHjtu4LC3+QvsHzUPK13YUuePJVW0JDvperoU5kjUXWO+QwxxI1B1c4IDYbFt1jjM3M9QPZj
3xiFF8jDUGPXzdsZ43dDJ4vvYutjU/mVc6c3+QNRXbNV6yZxgTcPCZkJ9ggSIxB66NagJ+3ol9Y1
F8bXUJXr3sc4TtxhBM6KfUFZfwEho1H1kqsyRuKDsZz0xYK0X7g6sV/zk2d86NLqmvv1xhKJCZjF
tC4xhKd14TrdoaijWhS3gotX3w2ExAJ2sbje4gCintDV6L3D616AweuNHfslnUKuksRUrZtEBNm6
lJSJM6cvEztqK/drPnhtYCf6rAhT4U47lCCnHxuaDqMnLvVajhTnS3ndfep16eRcY+oNTu9m8DNy
dI56VEQjpBYZqkb4MTlUf+fUciFE4VVD1qewhogKw7lG4/ZdpiIDxebIycbMgRyHBjXCUHPPZhPy
+jbJFHyjYDY5uRhTu7QHkU6v8X7op5Zx23rxc166D4yYijVTYQlzN/eb3hoYNz2ccKXjfrRS/mVl
FCJ6VWBQ1fv35RTWxhkkPuDMKSBnjP0p3MnyuQlNePLU62mAIRNocTObG2wa8qlV6dtrcVxj/thB
kY5qTasgDZXVEmkkuAy3E0720IP6B6dOoE9N0Fkxpm52ipuXCkoiD6tzCNRnscAN5qzY+Ytu3DJT
C4h93j+kVDgSaaD5okkJQ6ThaclfjNOEU9GFZIylerIQaZgdzpCrJpoptgkZAJSav/Tp04P3Tkx4
gYKKeqiP4uiVa+f7sqcDugzgnmO/ogZsfoM86NFZaxQGQNuEQgd7fxkvfyy9OqlcP1+x2Mb/gNiH
Y7hEDMomVcBvFpjXKnuOFPwrV9EvAKu8CWuZJff4epns7/vWXP77pocZiwYqTjzpCxOSUUuvzeJz
Gpqwefe1UC7XZW94RRC/YMMfaeGQsa2RgDBQg/hrnIkWQCO4utOO/VEl8HTZx1/BJLLifCyzAqXE
4TxaB1KcUsywWPBW3KsUnS+T/CuQ+CFbq8puQXlAjmtYUkGi3m/tOMidK0azoM/xn82RSMjKbDYQ
AyB86T4xXjzSQkW5Kjsk8qnG2WGDCYhZQzHFIY/feJaiv1flYhLvVOWYxNUMB2DzihlHnzJV8bhi
02WR4UHLumW0M2ED+vnplySxD7H3kurXNFxv9kNWGIY+XW8mFhYr5m1I3a8jWl6t/OWvIlIWFHZS
I16mFdYsuX2bg8tS593fIUgxn1okHuoUZpT9uSuOhqu4MfzLMf6P38rqwTpeWs1+RRSSzzw0DtNx
PEHQs7hbAwMjAtTP/UpAKexbvcrdeoJFLFoilBpCr9t4slDPL/Dyo61YQEXQUCn4WTs7XUFhHzQ+
gyTxCaXBqjhFFVEj6wmnecKHLkXUoOf+XcP4c6YczK5gZirFPqTOcpIzrFqCWvfO/VQ6X+fmEyfO
afhuVnddN/kF5GCuaZHfRpHEB7TLa9IMWL0JGaD20zDgiSUJ9118f4dsWU3YW9FGW5kIorr0fqCh
wIdC3ufUUkkaqWDECm9OgQRDcVaISppo3GOBBl1MKw6UsyT3PQEt6L+DaGRtsgaDhaE383WcH1NV
rbPq70t0UNHawQMU/v7onQx2Z7vR/l6o/r74980ikbhP01KcyXVZ3KY8P2am4py8fAf8f76xdbFN
G4Rl5aR0Bd84XRKZyYPNfrC0DXj7UHTPf2eMFPpx05UZxNHFd4H92DkYtVqoeuJU1kin/jqtDOIh
sCZdyGm1vvcEc8baDCW7b6Y43Ddn/+i0dYkCmLXqY77CnIIk/SPmzJOHNeERgbLZefRG9/h3cFLo
M8frGBN3wZx2Geb4mb6mJ59pnH3v+ft9KEVoylNxFtQJkqKCZXx9U49vdCOFP1yXmP/H8X49Vm0c
b5oZHrknbNWc3VkzihG/9slp3w6xJH9+TL1CSNHfLuZCGh1Mpt9kv+S5pkN6ym9U4k+XgxSzcHVo
pFieXHqOvqRygvo2mGym76ahPtNU1RlyeUf+gZALBIgFodLZwGKZNvLjbHwmLYajqkpqVSgSJeO9
bKl08S7c8xs9u83R3DwoLrQqCGlLCDJI6She5TwoqiTLTds+k1qBcTkwXxdLIuUR9Xdx3CH/EHdF
NKOTZp38CsoqxDtc41+vQBI713Q2esZgzArV7dS9acrnUS/9HJ2KbLjJYR3/tI+ocDW5TiCddJpl
JVyN1LdN+sZUDU5U/X2xtJugzBzaJXEBiygfHgybH7zauio79LpoEkXbXTLkVJiQ1/WtkxQHNEwf
p84+0f7n/mL9S7bhFUpiaM3kS6V1gGI37nN8rKIcypnE8Kfwf9EGuPy8Tl/hJIbum6ycLA9wJfWt
G4GmBQVF7sYOrqw8fgWTCwayGpnLXPhezcgR1dwH1syHqkoVFKqIJblkwBoNKyYaYAb9tPLRT6pn
Y3DOQ0YVbqHwPEciBojDOBXeL3Czjfk7u3oxsvjLvjsoqEcuCJjQ7d+uBWhhHG+NCm+aZ7YqCEEF
IRECr3W9Nhg8AK+ZjwY3gqqDoviqNeG+KarFEr9jE6aWvWB0sFgsa32keMoquKINX2WIxAM1TXrb
G3He6CRBy2Ne+Qt6LX3Dtf9yxSQ2yOI07VZRzkAxQXeKE9/VP7vxXzqxxAMFpgiuRBTXiCkJWf9S
Il/nFHeDarCIcfnC8Q8DyCOPszXrXNPB/otP9/xuCcxDHcZv8JWIAd1+H3VI3EFf/B6jsCLz+75P
KCJV7sTOZy1fbIjEhg6UgrLkOenTqCLBMCmEiVQ40iWBa0VcZKLoqjPbu3bBRzzLIrfuTjFjf+fm
cjM2JCcYn4RzzE37zEbrHmLpCtpROLo8/Jjoi8vqBtZkkB8pjFPfJ1HlKNpVVUsmwnkTrhlN+VKI
rPfMOj9mL3Z5tDPH13NFR5zKGIkWiDMPOReXK3xo+Y590Npnyr7uu5kKQ9i6saXRTFuD4hLuiNX0
HZK0Jwi2nKal/vl3MBIvELdb4nQBTFnnD+bUoVc9/mTOqtEPqp2RmKFK8a3j1jgTqgT7gbZO83NR
fC7q8741Cr52pZtBNzqrnYuLdZOfu+yhVVX2iZ8pf+hYug4NNeKYJnRTft8UlxZLVYtagG7+bM11
iMFjhg01H7M89E5ga2mwb8/Fm5Wluw7xiKFTaktX7Mlup4F4MCjFLBAS/Zr32YVzYATNoT7GVIF3
yel+SQjqhu05jietHybXd8Wap6J4uXrMvfJopreJrnpuUaDIufCarXmxDkBp8tPMo7h5m6hkxFQQ
EnmyHg+0cw8IY3wetftsxmwT1cuHCkO6SdWTMS6FDoy8eCk0HpDxjZsrWOCSQ282RO6XmOfeSRoL
X9aJZjxWyfq27hcF+RuXYnOLIbFmW/CC9i2yEF03Z37tGt/Z2AeN9nYBR7N+wXuv89QmxoFTzSd5
9qFMPua9e5Ms2pvYciJu5IqfpPpFYuU33Af9KN1aRWYUiQD0Z9d+0g2nkkZp/LQfXyog8e8bIKMx
sJ4icaG5FFk5vqB1jOGlzGwty8+q7sc+nMpjJPrAXF8TcokivFAq65GbtHdCT/W0Lf7IHxwlZED/
E8NyxhyCEC7KCgFijdXNMhRfBpJFhel8c7QEzK5KL6uWUKKMPpuM1RzgPZWBAoe4dz6nE2bJpGXz
zebXfNO+uqorp8w7I2vIQmCbRuMI//ctd31plh/6ohpbtR946B/63TNSlidOIphwXKqXhManvlY1
nKogJP4oZlYlOhRv0N/1kNH7RZU3vajBu10t6fDgvIgnQ5CH9bmaINrHfkKKEI2STmi3QVYeppCE
6mKHfSd3dYlO3CStF68Hakq+492p05jPrlHW2VomEQTzxIVV+Limj+/TtTppFsrYFlslcK+yReKH
OdVJb2awpVvvTQznNJ+IqhLrYmfX1haJFGqa8YIlwGjSgBzbs3uaT+VX4yF939yhPuA2v28Ub5/7
IevKCfUaOpHlUAKRNtWP2XJeWO8FvByDUvUIqXJxiRwsbah5oSU4hiHT56BaqPIGxZVln+5cOYc+
2nNijAQQbcGCrIm6AfVYPw39sVSJ4SiWTU6kl0VaIVkCJDYO/tShsmZhNxWPmKpSUwUkEUOat4tX
1vDumfDbntRP5ZgmwWS9r3KVjqLYgH8/LP6YnThiggpJYo2EiTdFAyREkgJS83af+qz+tqzZW6rr
KfIFqnpXFTf9iortydtRDAZMYGOPRwO0czx1QRWUt47h5yU6Ooiv+8Ntq3pyVa2sxBslLvU07XFY
0eZd3N41xejnNOqIIg9y2SddajqGSfDUJ4U0hqjxxbUBY3DzNob2azucYmsKvK+ravilCkr6sGrT
dVxaURszJrUPxTtfy2K/H08VNIzHSnFd+pddezVMimevnad4ELkP/ei5qJv7T+61XUL33n1rBGKa
tBcwVe7g8q79gyqnYFuj1vtZ7FrLIDsT+xAIPw0prFTw4uWvLeMVSDr0+yXL0LQMIB11viTKbkbf
xkz6JOiD7KphwtYGTIpyS7eI2Yl6kJTXUaoVPhpGT2aVKfhRtXjSJaBdKToexfM/KTimFwS2Vx3i
/mgxxfv2xfqWrT3Suc/Lmi3dDHusz+tBf2+e4tC5QzV70D4Q/7oqui2cFMqJk+rQ1QKclzOfV0Ht
DSEakmNT8ciltEss8IapvNgtyyrBAqZ3xsfkVB/iEIPwDtr9iqFg2eGqFvmtYRJ5THWl2Y3wC2vE
V3/xYEUdhu31LiZr+ck769AfbcXWKTjEkTikSWk+UFEnuHa270IThzPfmAbUpt7ERJE6u3wjeA0x
iUEmx6m1RGTuSfPg9TerqjBB4e5ydnbgvPbmErulJZ7v5ed57YNlvu3H8/6nnGLNXIkqzLQ0xtzD
HarX+3eF1vmkte8Lb0Zr54GP0T7Yv9wR/1k1OUFrJRo6LD3sEBQsf/DGeprKkYesrQ4pW4IM5eYk
7r67bhoVcXnEXIpgyqrz4HzA5JW/NFzik04ryETEW1/HJhLNCfptuhr9Kr2Z2rgmNx/XLv22b77C
Z1yJWeaG/TcJMjfGt0GbfnT0miKJTdC5EpukWkX5KDqQF1NPDjHVrMjN4tLPwJ3+vjUqD5X4JOu1
pKgYPLQ3cIbF/mjFYd4GxfB9H0f85D+udhiJ7iJz6Aixjd95q8ctxHAKcbVrMJ3RSsfFL3qoCDNP
YdDF7dkASQZNXtdSJq5y1FwfCzs9l1flTTYIEiWu8zh58whTNPdl0gffSvSg1xVBpjJDYkGD2Uvb
6Lje8+kDmx9K1S3m8u1iY4VEfdRYUDVbiI/WU1L6/a/LE2altcEc/S8P1wp75K4oe2QlqiZgz4rH
kMp5Y1iqpL4KQeJAO86R+ymBkJMf0xRpmFT2Vy4st0KNk7O23gQAc35Aq5qjvU1VegCXqfV1V+RO
qNYs18XV4Vv84GoHMWxAjP0sFx+aS9/IAR1e4aAw6yIDbCDFum5uFAN0niCqC8gqv7Hih3R4ny6P
NX3/d4snxb9B+nXRRHq6akt87Hh3CwZXlTgq9mEuHoQbY6ToH6mVs6zDHqFk5lQ1UbKmgZkELoS3
k+7DPpZq4SQesNaCG46NhfNQu1DruPu59RfwNIRv3WuuzRuzJDaABkVSMsEGS5dFef9h0X8UGaq1
87f7JqmWTyKFQqvi1KmBU7VmtAKhQ09ul0YWDh9d9W6uCFi56Ymva7w4TkzwdE0fu8Q+W7WiIlz8
3J1DR+50SlYtnlkGp0tRqucXJT/oM+5GhIUYD/S9HIvHKS9vBqji7C+jilzlhqe2a8p1qrCO7bes
+jVzC1VB0Zqj5UkkOVUyZgpPlFueoN+RZ4YFT1xyr/UbYgaJVX6tLMhnMdVEUtWuSXRhVx0ZtRFr
6taPy3Sk1zQ4W6+uLktkaWlsoi8Bf99D6sCO7+H6+PZQxJPiNiLPnPPSlPV9jv3J5wIziBc/mdED
YacKP1DBSAyxYO5OWopsIJwW8+yPeVKEa/53zCoPBGmNma2o1wc3YEKwfr8Y+L5VyZ2oDJF4YSKG
seQiMdehETLufKe1ISKr2BSFZ8nVrjP6wRezBAi0UW+5Mz+NQ3LcD0xFoMhyWG3XN06cYa3scUVl
zjT5DiZNYCAgDbIsDffBVPaQ3w9WVFKtiU0BRjL77UTS9zWzFUumssf8HaLrh2lEBT8uu/rPNb4X
/SfQXdJV7WKK7belmG/Nse9IChjNeI/hOTGucHp8VbrrNfDlIte2zphr6uI4GMP+Tkwp7E/6c49n
CFx7aNid9ndHZZNY2s21x5kz6FQZsKkwG98zUJbsncxUkctQuYBEAF5VlvgKh0s7JH6i+njvkOXv
OMaWrgblys06ngBRe+lLH4+hznPb71fVK7j4OztnqS1RAPQZtLgiwJnI/AgdgCnjIb4XG3xh1Yt5
RpJmf38USyenWb0a15BEvEc6pZP6+ZLeuzE//B2G9MkQa/YypB1s8gb3HZkwf7RR6d5eTti9urVc
4Zo3g7caCTCSxXc+C2ni5MZ61+rHX2UzSFG3tYIU/gXS8nTxn8jp/u7abtp4NZ+QDTKelyA+Dsc4
dCPz3vHJocQkIjvcX8XLkfQKJ7FDkdPayDvAaSNeajTkPKfExiGErMU+kHHZB1+RxC/ZxGztkmEa
TMRs4jZvEgZlp0yPlnY+VWhatkj22HVPaYKM6JJEGZrkTK05uTx5P3NoEY5re5wzfkfSL3l+ReGs
RV5/mEQmXpZ5Om+wBBAUfZcvxF+p87JWqtdF1UpLdJLOYz47lVhp7z7/WNQvVNVpePlAeTVEYhM6
kL72YmHI+inOcmyieZq0YPZUTSfip/5JJ69AEp00RTp2MQNQzL54YzTWXgA9d7dPzt2iKF1VxIMn
12lMNpvpypGv9F5YpAckGo4N5sLPNgKiglLpddfx/7cNIfi7m+pZyjsMEsItY2ijWHsDbehbdImq
qrH+JVnwiiNdMMhgaZ1pgiIxI3A+lO9+DRF6HP1q8uMUz5ZllM/+NW1Pr67u6RK5mOOUmrGBjZtS
4/PC9cyn6FRWBLpYoX/3Dk+u2hjLOXXoCJDKOlg3ePuC8HRpHdyjHfRKEeiLUYX6Qtt2dIrh8lJU
5VM7dnwaRYmIEQyomlwH838xSqzMH0ZtcKTYcsq+TasCOGgUMb6toZDMbW/XB7wyC7Xh6XSNaKC1
AZRiDCqsrjXVM5pFxjTMvPTAijaAuKXivLnIGa8wsgYaBrD8d/0G9CRo1efR+zShGGodFI81l+N4
AyTFlR3bTTLb4HVyXAI9goAlXum9cD3qBzPKDqnirU3hF0QKr3SMTSTisV8aPzbNXaqf2mtUqSwU
LVAUuJq6K0/m7kZuk2Rh8HNCUHBQfqqSIQuKSSUDfNGUDY50PnUmz10I4eFGoGtBkt2gjtcvluf9
qFWBSHG02ItWVhwgFPMHK0xQO+MhZh/i4qVwY4cUQmmXenllAIIhS13cNKqUlMoEKWK6Iq947eDv
p+ubZIoW73FRTRZTQMjlxgVKW1biAaKZPuOTLRk/1KsiUFQQUpysS4q5y2IjEkgqzlZQLbOfxYf9
rbh4gL9uhSy64dl62s0jF4oOsR/HH+oUH9P6T8rvuKH4NFTZIx05tIUygSu8l9ESz8He2Sq0R8ZU
rdYK55I1OArDaYy+AUxu3sXxZ+caVZdNsFNh5vb2OtfMKmuxYuWzMz8oBXYu8+NmS6QoXxP8/SmH
AX0SrhiEcnYP5YHf6uhA+rgcjEh9dKqWTAr53G61IhE7g9Gnfr/UfjYpIl6191LEF6xlrHCBUPf8
s262vrfgI2NwVYUpKkukyDe4Vo4LxeagE+HWrJynUdei/YjZN+WPa2jjZkZJ514URw1h5TZRb83n
0lN9qF+Gge6AiwsNDhYpWsY67rgNAbqQQoNyTSMeTz46+fZtubxcryDi3ze+jKuF0bAWIDmzT0y3
j+U1agQWfUUQZm4QtMLM58oSGzI2oes9abN+jkFm+3ZcZrFXFClkYl56lWXCvbI2/lihgWau6aHr
f5pmx5BEUU1KUu2NFC9tXdNqNWFUtzxqw3ttQanVad8i4ah/3DI36yYFDPpMvJn0uCQV7vg5zes3
udW+6G56pu2TTUq/MtbQa1Qz7FTrKIXPxFI96ZGKCtN0+QhJ13C2G3wZoHkLtcTIsJfnfSsv+Z9t
6K7uWgS3djnFUfC+HW2eW6E+JWct6R6roj3uQ1zaqy2E5OJj3wz4pAcEN7vASA0fM4WifNIVMCpL
JD8njT1legoYoOUZpq9P8zuo9F+j7Lu1RnL0Uq/J3NmAWVFCUq24ndkhJudR78ffrZrk4S5kBGpW
AIf1pd9aQZe+N9orsqpbWyQXp+vclmMOjIU+t/RDpSqCv7zzqIJH/S1cS+5+1zIyUaOvLMhLnir+
Oas+16rq7UtRahuvENK3hekx3kCPE9PIk9YJxTdZ5ugfXail+U7df6XjeMTs9Qdma6oOGZVx0vHA
8hlPrR6Q61z3vS9T3ATEuuICurVOCh0cTcR1NGCg8TEr3xfme1N72vezi0+sWwwpbqwVKkmTLVaw
8cmN8zOFhhn55AZDGKeYuaWSSVTiSQHkznmV1COcrqa+KDVOIi0wxtA+/meimPOyb5/4czKNb82T
4igreaO1Y4klLD8kXlQabwv20Vr5Fef4FkYKJc8T6nwOVnGGWHH6wc4VoaoyQzoXGsiluSgrxmxy
DAhfajRAv4UUt6+cpKLAkQstq9lZPSMT3pCbHwlmn2c55mjn6S3Ukw77OyOWZGdn5FrL3OSsi3/t
jMO/d7V7YoRw3/O+WbMOlf702CnHiF3UGNlsk1xx6Zhui1FBWEZIsxxdTKnq7GAOhKDJcmpUDHH5
RPqHm+Tm+NEaKMWoExwVdvK4NDQaqa64dilISK6h5BhSXtWtcAv6pSq+Wtr9YinOVRWExA+uZzr2
1MEK0GiuYTLae7aG+56gghBOubmiQlMZagsE5wRvS35T0dQI5mRqHwYXEtP7UBd7HbYeIPGBE5dt
atTiTIrQ5d+e6zC7oU9T7rfRcuDvkyD3tfNqqmDFabDn7BI/2GPNjYYKGorKO6Glk0QWMG9RGXT2
bssX1ausKo4lviAja5ZanE5xVs9PxWikLyyexxe9bdtDl3j9322hp/++hQuhZtY1wKPe4zC/NVBn
mTdf9vdOYZMnpWO80jFiT1y9XO3tmr9wAsnV9k2ueroRHvDnVrk23vtc03XlCZuTWeEsz1MsnTOF
Cbnn1ZmP+XFco0FVzPurjW0HS67mxIINnWhPCZ0iPY7JD4u3X7heHUu7eaE597WGB1Cx9a28jPYX
83LM/WOlLH7fxm3ROkQgo2vUGB7Wcg1or6gbu8iAKFTGx7Pl4vNCCraGWI5t1NixyrhZkpsqVXDT
5cvEBkAKq9xMdDv2ADDdiGmh68m566M5In5xKINrqjfsDZgUU4XDVog5AaxObcjCv4UEpz8mP/f3
5eKp+A8IWuJ/DyTNdZsqGwAyayZePx+L+oOWnSp7PWQsLGbFk95FL9igSSG1WhrvEgY04ulvnXY5
8j7+uGSqySH7fmDIOqKtsxKcvHA2vABk1VedP+8v2sWQ3Zgh3cVptpjgBZjhop5KL8+mibEk/f1U
H+z04z6UasWEqZuzis7taHgdTGHD02p+rbp3eAxSnRYqEPHvG5CyQWHvMAEEncocAljm7QipZDRk
tH6lLTEKcguoQNstRlaMzTu2WpFTWj+aUXP9rO/csPOc2qfNoCqTupgZfQ0BdCD8/sOcbNFjx8VC
W/c8FF1TlRhWeXb8JSyjTDlYVOU3En+UTlcPxQIqxjidiJt6OGr08Hf7KTHI3PaoLNIAUdXi0a32
0Tgb6Fz1cKSyROIOvhiU2BUWjpm3w/DOzlyFzygA/miYrju6UAEwJHNoxN0x7qpwf6kU1CR3SuND
VLdLgjN+dufQ0TlyU0iLd9VDO9JvpfnRmtZoH1FlFPnd3Yak1qtF0LulO2ebDIHRxop1U4TaL4/f
hJo78SZpBN9W9RFl2z7qmjX+bt8MBT3JXdGsabM8m8Xmo98vq1bMmYbExRy1y2deKCpoFEei8esC
vDEobSvTnWvs0mT72iMfA/E87oVukHdBS4PioCpkUCJKpOANGeYCi13STqK/1jhpwXpcDpidHGih
6qNKtV8SJQxr2dro0EPCEtNE9aiuH6pe4XUqP5cowaxACdUMiJH2aErL3g9Qjzb05oDB7iFNMczL
UClSqDxEooek73SH5Ni0otJuhjk/VyR+7i1U2JjZseJv9/3x4hqankFB5Ri4aUprmHMMdad2gq9G
G5UGHqGR5ZDJT5SVyBeBLMMxDYOiW01Wx569oneTHCvp6vi80g9t2vuNKqN0kSQ2IJL7xblhj7kL
a7ysfdPW/XNCieIz++L2bCCkBSvNwqYzBUSPIVup6ScY7dJWPwrcOenP/b256HwbKMn5PGSRGs3G
ecS0KUrY9LEv59FPh8fKrAKXeaGJndqHVO2S5HxpMXhL1wEydWbMxMsPDU8js1SJsStg5BNqaep2
6g0s4kjv8+ojzT9YpiJfqnAF+YQiTk6ryQKEFVeF3zXZ3WCNL/urdZnuXnfo179vCHYthqKsiYa3
p7p8Gpl+05WlzxLyNHrVWWPZgSUgP6v3C5Fcqst7e1YJJokd+eOzcfMTpPsuG/NiRFG8FZZn+8CO
/GQfxas0O+2bqlpO8e8bS8d+dgaqAaamp777Wg+qVkNFXMlnFWq4HD4Kz+POaW2XO1pDKsfx3tiT
cdQ1FdpFSTR7s2wSU3BazsgAwp4pmCIrKKLm6OBL7t4NsnP+YONsbLg/1kF/2F/Hy0mnDbDMH2Pt
aET4JVt8aJoeyubET11oBPxLH5Bb7ZwcnAf9aR9VFW8Sk/BFMyynBKhr/6hMDNRgp0FXvfuqQCTu
WJdidHuRLIG8LR3ex41PVeWZlyFQB2MaJoq75OYzh6E8ZowRb2v7qNFbxs61Sirh8neN9YohXTRJ
hbqx3gOG7U+Re8gP/GsZBwO0tOpoObmYw6bKCKqskkK4mPJsmigQGYq7vK5E86NP0/f7LiAc+k+e
eDVLCuBl7U1P0wDSDF8cTI9z1jdV+pVq3/ZhlMsnjN0QxdqvbTdx4Ay2n3wRmZjm2J/6OBpCyGmg
6UQ1TfHyKflqmBTJBnJ0uovv4nB0F59g3lrzUlhH1wrIUEeVqdqsi3C2QU1qGMSwdMnLnXH2nGVo
QITdxyTp/Xl5Npybqr4r0SGWMdX3/0XefYWTT8qCm0Vm5shRY9hubH4rVfqIl/drAyClfShN6mXO
a5yTR34uD94blBhWvgVldxPuXnBfpa6ssuj/SLuuJblxIPlFjCBAB77StBuvMRrphSFL7z2//hLS
7TaF4TbuRs8KdU6BVYUCUJUpxBcGROIQ5KOob4EzaJ+HwrvsgpvhtLJICCdokC7oQIFFQXJswx9N
uVeX9+TTFYQQTHpg90tn4AofCo1+kjgdnb1Zxtm8XV2sUIRQYgnN+9KCIYMCzTq0Hvo/iOrqzuKO
g0OhKHV53bZfxFZ4QiTVRQnloAxfxk5NaMmR6EvKwlOUgruiLkYHGcRp4k+Jrh37Xt/pw/CXH07Y
GtV8jNuyBn7PgtvYKp2FmNcTlU0Sb2bClZnCZlgZ5RAUCjeTfTHoF9P+MBv4iO+Z7zRWMEKiGILB
qOsAX68srzrtzqxv1EhS40o8XewSpwk1odEGiHYEdyWes46WZYL/kZb+ZdeQAQlJItGLKS5MLFnd
UVdJ3bqpMc4u+fyS7yL2hleBmXPBLNwdpIPL9Edz7txAOQV/u2pCfggL1nQWf2zuQV4fBBomntwx
P/7digkZIleGMsxUgAShcTWTBZTYzQuRzSnzX3mzqZ99TGSACaOsyzMN32Wh1herHBLH6lTnsiUy
DCErKK06lXMEDJZk97jqA4Of5J5K5l1C3EeVbaDxEQh0xkVR0eMFm5ym5Mff2SGE/dxDY2qM4F6M
HGj4ZdIlbRmydC0+FhblQGhVIRrVPV5oDvW+ucLs8OQyh7ezTLIREb4qb789XvWJatgMdMB/Flpp
NdeJHmLVEvZFb9Hj1Hy203CnGsegkLDub7vAGUpwAd0uu4byziqlGY9VNVzZfe6+5+ucIQQfoN2C
1zTeetRV3ZF2pavp1dNliG03O0MIDqD0TWIOPUJyCm4a4uvzvfTwIFsoIeeHhlEaoKeHFRByaK8L
magQ//8Xvrk4zq8VcVEEC36fgNqjXO4i86GpXvJ5P+OlZ8pPlioZE9jOyf+umTjcz2q1iGZuUMwe
SXHToM+orj0mY2b6j9g54whFoT4PdVrVwDGoW6DUqXGRQY/J7MwYQ5oPsudbmVnCFlAq+EuMgsOh
hUprj4qRedqCt/3DX7mcOORvaLiMzGfgTGbqqN3X1J78wHrPFa5xXjshEVBSByrpADIUxm09faXa
fF+W7wAxdUItHRLNzLaE+LTDWdMDDS3QZXgzQjUg/xl2El/bik+LmMw0mIELYrFHyiJLOcS6TbwA
KsZFTZ1gvketefmLbJ531ig8hFfnU6O06kI3gNK2eKzM9uNiH5OKuHGdodoYD0G3RxtJoHhGfrAD
dD/WMtHmrSQB1gXeA2GAzEgkSqkjbHGaEVJvUbXP0zTc9GiGvmzlNgQIRg2LGlgywb/RZ0vzpImp
Z4y7Vruu+93l39/8VDj7Esu0NGLqQp4ztDqyiyqink4eKmOBfuJNhPHYyyBbG5x1BhGTXZRnwVjF
WCfaJY1TTKbTDuDvM5TJYc3sjpGRSRA3zcIHMSFCzgwc7//0DaVcgmaeDeIlmUUbZ4Cq5t2Mi8LA
bwa8XUjQNs9bFrA0DX5AmEgi3Bl4DFySgIAFuv4GjpnTvMxXGVEOSveKsf8YnDPQilTm/ksf9M5s
5f7lBd4012S6CpM1Zrxp+F9apS5ahMJi6DeW1WNYFzuJIdP223RGDAHDF5mK0BOcxdZBgxiQgnpR
/WA0153soMX3bXFTxGUgNSBwTO23ki1Bt9gV1FVAtoZLH+guaLU/arNrYeS4Wm5KWb7d2jyYZhGq
21i6N4ot+UIwPTerBOUqYV9zDNQ0TqsVtafOypHYTSErLLcWkOnomzcZY/SNZksbWQOE40ziGaFn
Ng5Slxv6qWtgS7lrPbobPlR7Q5InNzEtAg1O02K2KZLm5VHXF+mERV3wzo+54MRqQzfWJvJ02Qc3
B+4ZMyiF/2NrEd8FFWrHZoDNzdPMo7k3MF2nuEnicsW/JsT2P73kO0ti3OYmYGMwHaP2uMYzxfZB
u+6KAp1qsO6uuOZa3dohdzvQoqN5pXEjn0ny8Vak2Yhxg2pcQ1Uchw95KqM5VpOlHzWQAda3jSY5
RG0u5BpDLG+zhtpDAoyyvIfUiYFp+MLL99UhT64TetJc6qBl17v8+TYN0zEyZBJVAxGpENt9MC/F
UnQgseoLw+lZ+VApeDU0rViSq7aCDqEGUVgVYyroFfwzNedLSw2tVamnpkeLPJv2iUWeGRNJTpbB
8H9fVQdDyOyyDAHTtcXPPsfAp946Jl4b7KqVHaw3125lklBSIdZziy4LmHKKq9G8rZZDXUiqtq0o
Xq+a4BNlOQVNxSHGnPgz+Ol75R1HwzWC4ABNBobuuAOCSVPjUUuacqeYbNxddrOtUmCFIo4i9EiA
1UxAONkS1QtNL+90dNC7Cbk2ZQdRyVcRRxEqpVCXhszUi3vqZtOO9raT1ZJglYHQP90spEuV1CpW
LeyYF+kvtMt8pf9wedEkH1+sp7s6NpLAAEgHqgoFE6szkxxvZAj831fRYnR0XjRMDXmV9hKbX2MZ
E/XWzr7+7ELQM7WwNWXG77dG72PA0g3mylMqc9cYn1LwwPSG7HVHZpEQ/3NIwrAf8PWH8SOktAc0
Av7dRxGCPo/LIapbbpJCPyWVvjcCbf93EGLQRx14SXpAsFGpXyfc3z8q6fKOw9r60whxD5lmQ5/A
uuBpeQtiI7ddGh8Shpct2ayQVyjiKEEfzhaktPlqjWXkhUngggfIS22WO0tR7pLRVJ1xqR+mDFWl
Hig7k7xniH39JwhngpbTvZgEfwLpywx8p9Opo7LJxc3rjzWIkA9Ku1dstmDbIXfqKfwlsG6njuko
e0g5+O/hsFmjCafD0TRa2vKcnQYfM80fx4+qLGFvJjhTRV+ZbTOLinRNTZJCwMlAwm7od910kvpr
JJv73gzVFYSwZpHem1YaAcJMD218P5iSsnuzFFj9vrBKIc59aAfmqaDvr5sxeFWT7CaZMKwTyERr
tv18hSUk0oz0aZGOI1I11G7Bmuo3X4urztd36kGT3RtLwYSsqtLMmKcUhuUNhp6qXXAsRzz4cm6r
2JO2U/D4EE9n9so0IaMaOQjWWgum2S3mMoxD6He4Cdtrp+QAKT5J6tvsrlmjCem1m6smrRs4RQr6
UTVXXJpVpwkqmmEYPWMwyR1A4rio9g5s85/AzPYymCCQTHC0ygc3nmXDDtuBvbJeyMUWambLrGF9
61uvFP23iZe75DO4qbzqh4wjbftYs0ITknKKvm9MJABNn7+UqI8UK3FmJfTt2QydMOt9yCv4U92d
yhREAkl1r0OTnkFn4nLalgS/2LMQ1IU6oS5EZIIpobvSx4+B7BpPBiFk5dmOcLCr4cNleoq6R9zd
FsM7HldXrvTr066Km2xSVS3kVsT24ww57bZ+KoanyyslyWHiPV1dWQF0gXiO6aYdegR3Wm1LQoJ/
8wvxJzack9Y2xqWEGXTPTuQwHHAjeJRHnswSIamkSlJatg0YaLXdGFF0VCbZ7RyP3UuWCJkktSsz
SVtAVBFz0q5zgv4A0g7Xsh/Vv/UvIY9MZDGCYgSWyQIQVVj7uU/8dskkBY5s1YT00IwYzsw0BKza
J5+iIvk01rKBWv4Tl1ZNyAmk6e0lTgDRl7dL9wDVadD97HJMcjc7cOtf9uf/yEAWOHJs3Cm+aSfP
llzth65Ftu8d45uB/kbFHaBKcui9yeeCxlJm1u1McEYUlhCX+ZE9pEAE8ayT9tdZ9nNuXy+bJcMQ
1lCbpgpchg1iqCp7d85SqCcbvVfhvuivgET6foWoQ2CNAMr0zg/zdt+iNbV6vAyyWdhY6F6zbKrS
N534fWMEU1zmeH9o0Gl7UmLbzZmTVbLO5E3nXuEI8VpGg6qnE3CqAa/f94rsxmvzq6x+X4jRNIrb
PsStmmc39U0RE7+NT70u00/cRtHxIsVw3YvnDsTXahsY1Ka1gqAGCmjtywICSMSdFffyJ9muyawz
Cl/LFYreqmB0YECJjlygZDqEx98SiXJtEplB/N9XUEmmVn2eACpIHtG6RqPnWXbIlUEIX76Y0ros
jIof23pn+I4CyIm/XV6xbec6L5j48fUpLcYOVkyW1Tp6r52IQiVkldvVm4V9y2aYjXnTbhyUYQ0N
P+QW9LIS2+muqx2KKTdbDuqu49fE/mWjttftjCccaYwASjUkAF5FXprOT8kLk1ak2wt3xhD8Oej6
kVgLbmyrzJ2+sb3uY3hljy4126Gv5i7dBbeyOa3tq+nVOgrerdja0CYDz9FX+cswOOavMlg/qplr
7NFJeAjv3kOgjVfqfz+d6OVzi0G7AJlU5cPswZc4rNyllCk+yT6Y4OgNW5qsLoCSDtEtRaumS3PM
KqgdnoQuu8b2yWZlkODwrA40PA/xNSTXDCKgeBD00eqHZ5IudNRHyL1M71crXK+ksMGOlqlPhsH3
pOv8y3Bc8FKiOxou+9EgHPm2Zx8uWypzUGGzLcKgQXEBvKEnToUWPciIXEaQfDVDmKuPyzJI8ghL
OWdkH+khEFq3HxL/72CEMwqaJpPUrABTGwZoFXLHtO/mSgKyuVro/tIM/qyE1/I/s3kB2qk4yAeA
DM9Bc1JlM7HbO9MZQDzM9XqdV4OJfDGZw12ZjPspq72x1m6L/LNKZxfvhMccytlapQSeQnMJK8F2
7ljhC6tYJvPU6gz45NEmaAlxwH/mRrvOKRrHelgyJ/i/tELzTPumal6hipm4XhKSDkAdam/Cwd10
w9P8qcMY7Q2XzpA+SMrwhKycoB2m72fgzXvMBXHlOK5Rlmu/+Iiqvew9UuI14qFwnBc1Qj8krohT
5TOaiK9oKete5/no0gryIFyVGUuEjqQRApIe9FqOgR5dQRLqpiORi858Jw1kJDebMb36YEImZs3Q
qFUAi8ziY0gVlxk387uYvXir5f8Gm/iMWym2anTQIve05kmfajfsfl5OGbJFE3JtWmGT1HEq9MKh
2QUzCKWL60DR91V5P3aSNyiZDwiZI7KaqAu4D3R15pMoOgSqTKCOL/oFHxD70/thVMq65euldv40
GJ6lV8iCKWaAZfKeMighTYR1nze1AqhwUb35czwRN2XPi7TJlwfiJZOExBBrbaHlBXCMx87rju0+
d2OX3hVoHMg9eePA9rZ/djkqJAa0hRRpaPU4GPTu8vqbJI95I8HjABiJXLC0g71fdo0qcQ3K/30V
uzH04jW8EGAx62+Gfd+8h3LcZjqzCNosDUtsJlSiNkb3BYp3y94FIV723vMovfp9IYxM5LYGulT4
SHkS2mCfsoJdHHbGt8vR+h9749kOIYSCwApY3gKnNsZ0rybWTzxUox7rnDDXnoZ6+jF0w7E3WuIw
vbJ9MkFKTvI3bO8c//4N4hNZjcaSKC/xN4yn5tjvhyvttkfNBMnRzC/2/exJ8LYD4IwnBFq5ZGpk
odfEGzIXVKFH3Q+O6mN6HX1RdyWPAEmBs30IO39MJkScSgY0j+Uoo34B/iPfqWVefuSDzu/qaFnB
CQGXD8jyAa/a4ulzXsVOnZZOnj5LVlH21YQIG9mQK6bGz/vXv9OIfWvdLK7mduDJkC3h9t54/mT8
31fhrE0Ml4wxTKrMg5Fe9yR0CllT6zYGF1xAuxh4DgWMbGlHyx6RpzKQFWd16zVoqnWgIyTx9+3U
dMYR9vllXnp91JGaluljrXzW6/3lLyOzQzhmJYOSUMhwwdu0dF9HR7Nkh7CRgMiMEPJTqhYhrk95
fi2y8cQUet0rc/Wu2wuwjf7zSYTslOhBUaYFPon60Pvajre41YkH1cTyWCA1BLIhMYlV4rEqNJN4
Zhqs0tXqZBZf69yQHQa2w+Zfk8RxhDayjUJT4MnqvogdTjrFy+TRxu7bufFOlgtkFgmphyWTNqgx
Nvu5QgdyUwxXjam8p5Hi/JVEanmtoPCFEKuWQec9jw60qx1LlZypt+/lVyjc0lUKAHVSpZIEvhC/
jD/TQ/0Mot29CfVjEIn7obQtcLsaO38nIRuYBPRj9QC4tpmdPG7duLlpIyiCynp//2N3OCMJ+YDq
OnihKiAFn3ufXMenwcHIcuNobu6FnkyodZM2wl6to5Ae2DSrJZQAcMyYIEHLdeeYFxyIE3nFFY6G
sQMiT7dw33eDtsIVM0YIhjfGYxkaFLVf+5yxNtkx7+OQeYPP9W9lvv8fled5ZYX0UVV6DdpJmNq8
Kmz/O9Y6B20pxkN2a+56b/b0g4zAh6/fm/Iat63EsAgXjhJAQ02fclLhQZSCNbSGuzTDvp5Cd4wZ
BpIloScBExNWDTad2dAApmitM2qPhX2VL7dL6C6mJHFtxAO0KZhNNVOjOD4KRUUETWYd1SIEJU2k
X+0pm0u3Uz6yVJLzN3avP3CEMC80LTQyFTgUmtbxBAbqBbp2kmXbupL5A0WI7ixJDPDaAEW/wa14
+cV0cTHjgZzqOtBA8xAdqn0gYzfe+FZ/YApxPuCVHA+yDN5o5rdmRagT6tHoqrG1o+p3YsjuWzfx
QMSn4YCCrmNxNqPu41grJjwAp7UWO2qq3JZ25IddCyIzgplOXcYrtbHXQNXuDChEuN7nrIxVHP1r
g9Ug8x78LoNC+P+7uvkDRAgvPNlqYcfbY8rAL5q9rVwXoWSr2XTBsx1vNEbDLFPUHBCDdVSqg5Y+
hpUEYjOaVhDCEURLgqkzOmzLOhTBnQjvvnQJPzElvylnGUm0xA9EqdG6NRYtNGEOsb5M1aFUH2wF
s6lX6Ht3L3+brT16/XFMIUkQipGEgXdqmDe9b+zIgR2nxs1ffzNqFvs82l1GlH0qIVvEVtS1YwfA
cLmZAqfLvy8y5RSJV79p2x+1JLEjeHWRj8emSHyT5i+XrZBBCJlBIzVJdQMQqTJ6QxN7YSrpBJL5
G/eRVfGUGLatLwnWCXSDjjmfGm1wGtMbAolfyywRUsCQqo1uUOAEkP8a6+c2k9YRm+5M+bCGoWIe
RRz5GpkeKjNBHVH7ioIpR4y+JF5zKK+D1/qYQ9mMv+uoXr6zPfrh8nfa9LYVtOBtQYYJX6sBNMHz
1aziSbj3VdlsFl8ioX5g6gpE2Jqg25yHtQmQxsi93nqdzFMIpbZx+VB3s0uTp8s2bcJhQgoLqeum
Lra56k1WxaOdoqzWnhp9H9IfY+kmgT9Vuwi3QJfBNt1wBSacRjSSlWlQZihXMOxt9UcC97BN27fN
SpKKNj/VCknIRG0dtYXVwywT03Rx6HQJpLxlKs6brrgCEfyhwFQRw4wnLodp5+cjxeHnBbRbjklB
hy+zaDO0TMwNaRRzdEzs4rBrvJFhzBZ+r1yzH+H0ePnTbB1DGCZ6//19wZiSdEk66vh9Nh8K3ImV
e3qP3gd0C3F96PEg60+T2SP4+TIsusEF5L25y5xsuYnK/WWLZABCVo0paiyVX9Eya/QmPUfjrH8Z
YdPJeFcNRjY1RnVhF4+TDDRNJi4S1aUzHTLrx7xNPnRWLsneMhwhbNKi7YMwhiXZXLtzjLHeed4V
taTCl6GIIQOOWG1MYU2H2zUyl54JetA0k82MbeaA1aIJfqZDWb1LeMNB0WCYb74K0VqDJXNbIvk6
/+HR58/DDV5teiw386KYgUQylx/+Aly0DC4EyPhVi/yaV2aY4G+BhfhUM5w2O2N4MX7Pd3ziosGa
Wkvy6LZrny0TtvMSCs9pxG/t4x6z/mO0qwzt49/5trCTo8cqLxQbEJX1HIc7sIU5toxbQrZiQi1v
6ZHVZgR+XTedY06nAq2wZuBV9of32IJOdYMwC6PxQpwWBrRKgqrE1UPUupp2DWIrN9EkLzb/4W5n
FCFKA9LpDGGDkysuK3nxq7gFqExBGYgLcdndBl+aN1UCWvn+MUkM1gIC3ykBmL4P9py4nuyVffce
zlRsCmcYIVjtIErj2cTgu6mVEabS72xWSt9/+N96yRYhTnWmLfo4AWTe44GE08TxniDzun5dTspe
zhK37XZno4RA1TBOlpgz8Hr0jg79bdYEXoeXalMmNrQdpmcgIUxJaA4hiNrgEWE0v3TlHO+VYhpn
STbYLOFWH0kI1dRM1aSBkp9XFKFrLoVjJE8BHuxM3WXmM5GJd8msEqKW5KMSLylcr5w/M2g6y9jD
t67t1k4nvrk3NDeGPkBXbPzTSCH0rkNeiHl55o7fxtfFD13IlXu9ZBG3z67nVRSZMwJV76Yy5qtY
OhCPC2+bI+7md8FuxCT6ifEbIckGJVlIkS0uAzu2PTPYqdqPTfshTd3LaY+714W4Eh/eozKmNoaB
cTjulG43V33tqqayNzIb/b9NuOzT4ukyoswi/u/rHdcssinBe4A30ocifWSyLZ1ngksWiZlCi6t8
sXi/dG3vxs8BaXfgm71sw+aqgQ4Abdkm0d/QBOkQL9bLCp2/yzBXDrTFDxWLbupscVIjuI+tL5fh
Nk1awQnBy6y6JhbfNXr7PkMj36AxR5d1MslAhJCNtbrTx4h3Mwf5Th2765ZlX7W6P162Zfta9WyM
+JKvtGRo2hwbeuNprxrYk0Fw4CYYoGh3+XFafPaqSzk/Jd9LJMIoWGIoeQTMrrqp5sdp+lG3pwBd
diV9vmzepnevrBM2eG2J1EYL+J4Lav5upmAq7D9ehtguIlYYwr6+MEi62SMw2LPyOBy1r4o7fzdt
h/jqIXOHT5fhNv0C3ErMUkG0BP6eP+O1J7qSBjbiKay+ZfZzEYAgRZbOZRjCbptbajr2BnLCNN8n
y2NSla4pe/Le/DIrO7iPrPLO2CwWms6BYaqndvTN4B2PEtD9Mm3dhq4wZUL8KAEjVcSf1K36NR5i
l0GYyW6/Xf4Ym99+hWILTb2lnmMWuQfK0GOqFSdwV/GXW+OGd6XEu3e0VKB1yTQt1YBcMhE7mPo6
K4ok6kDoYpMPBFxRRMts31hsmczSlgMQ0CZRiocjyI8LLp2ooODLwIHvlTS+m6b2GKaKH4MK4fLy
yWCEvYfWQZXlDWAoe0ybexomjqrI7tK3v9HKGCFiSju1ln4BSrdr+PM9lytQH+cdim+83reydyq+
NuKGR9AWbUC2BDSZYlFSQQ3YSoacIKGGaNY89HvFLw7qXe+1x2GPkuRdi3jGE1LcMiQkzGrgYfbA
mc3E16mj2bLDy1YBvrZK8IixGtKGsAI0efktmXcjSaA/EjhWwyR7+WYpuUYSnKKrEkvDfT3s8SEG
8srbyzAp4hQvzRd0XuFcFj3Leki2qvE1pOAhlVqpYRzBOLON3aY/dt9DcpXiSiW3n8vAu+z0v3rX
RQcBNwE4maB9Q21RlLqv6DCzdiBeBcbEkQvd7kztnhcRc3odBLvIcJiMfXjr860xBSfpQIOVlugi
9toYDVKMFAc9xBiMoqng0JANYsnABF+pVQW6sw0MrLX2oY7ra1ye74pFL9y2HCS771YKoSp41lSC
ys8UBR6XUWkL3W6IF49fkhoXN4tvtJItd2urWmMI9V6rLJpV1sCoSPFUhN2h7zVJEG8eZdYYwnZV
2GNQmU1LvPGh84J9v8/3Q7SDQeAldktvPISyy9zNvEhRMeuY3Wc4vQlej4e4qQ8DAhaCR/OBp8Xm
Y2w77JF3dsyHRrancAveuP0KTigqLChImo0BuGHX4ZhmHsedvqMHmSLnpkOgLML2pZng7RIujijT
tCoZke1jBvEbhYVO35uOobdPkjDe9ArQf+EqmWd7UcOKFFZZJKOOPA8Kz88d5q/8CAx5KJwhJeMG
TnuHqTZfAsrj9M0irkAFV1Sqpe/zAaDKgXfXFbvhQJ90MLboB9sjx8toW2U6XYEJPpkaec7yBmBd
kXisHQ9snp/mtPVrJXoOg2V3GW5zQTWKdzQbZK9UfC3RBxPk9TjiQTvpYx1+IKUkxrZ/30COwMAE
Wl8Ez6gqNUcnFcwxJ8tNc+pXNPEum7AdUzoFCAPBJmg2/qxq554m2gStRa/L3PKLDuqNyLMhGui2
1yAZf0/LPN4wznCCOzAatYy2gLPtryVoN8JB8k02o2kFILhAWdEqNRsANPoHyI7YxeRMoYySdPPD
nEHEI6jFyftmbgVLHzu2GyxZSSaxQjxvBtFg0gBUbp6Bvc9wzFOBiVrtNn7unPw4Usc+qWigk5FZ
bh6tV19H7CEvSFxleg7Yade+gGMSmjSKb3+ZXAWkN0hMhbSN/D/8z9Z1pD++JQpbr23VSI0Fsp/h
DB65blE6aXveb5l6sSebftrc50FH+g8Y/66rIxxoimKDxrAvzxqHFZobBanfDzUE/WbJc9q2YYZt
4XYHKekN3aqSqNmY1MDqQO7kWLvlAFmI0hl8A89CYEiS5IrNzWoFJwRWU4/m0HQT8eZfxFicv6Q+
vu9am65ghPBKlZAaPd+sIM7uFOwEdSnajk5tfr6clzYz+RlHvJ6NQyNf8FKI8m+eXCt7VdovU/g9
01/LXHLsliycePpJtaAKohkLp574e0q6N/Z8vFs2KyTzB/EiNi4YWIRsWAS9NpwQ8n13KhwCtlF4
gysbXJSiCWHVk0lbugFW9Sf7jgvexXvzkXdI5Tjly3xvMx2uPpYQVsM4KwOmeACWQvLmmI2STyT7
fZ4tV2FrsUCtU/TjeF06HbR54E/hx8v+tplwVyYItV6ix1088swQFonTL4MTVok3lZLXb+lnEXbb
sswKDNtzZ3sYPFD4e4sT/+CvauzqXbqvbBWrVEgJ0xyX86ACjFgHFbo9BqYJk0jaWi77OkJKaFub
TF0GmGA+GN9Un5N32W4P0uAPGYbv2qfk9L6q8vy5NOEWS6uMAr2swJx27KS7aO4+TA+TC46EK9tb
JAx3EgM1oQwz80ChCd/tlyQ7KWm109+hLstQ52MHRBOtBnnZPx1cadMsarOKYODzhX2J53tDxnS/
6d8rBCFE8QA+heqME+Ggf28KyE8/z61kUHZrzO8PK4Qw1fUxRYaDFV1U1w9oNoQ8UQPmyTSpyUsN
/ltv0RlqCSiy+GqZ6XdJqBO37UHeczmYt8NsZa0QzQbVc4XO+EtASNKAui/a2W75yk8dhltJa5jN
qmKFJgR1h/NBlKc1vl7bPTIKBk51/EoURtzanGRXFZvOuAITglo1F9tOGcCGsLEPbVQ2TtdVsydZ
Qe5xb45tKxghqJWm7JU6B4yCLscX6kbucqXeQztjducdn6OQ3RRvbvj/AqKH/c8QGEwM9isVPple
d844olsLOssW9HoS66q1Pl02b/uLWVSDsoQGQWchort4qFuzwI2dRTrX7n8y+/vEVKeOZDrB27ck
YPb8B0m4xrJbwurWyvjdINlRn+unxvvOafxfxdkP2U4sxRMySVKgd6JVf91Fkh14T3b6fXVluYNv
7iDKeQy/Xl7I7RPDyj4hryj5klhKlaKi/pkMzuKN+9qdDgwsUE56BAf1a/EsTf6bvglxbEvDrKYK
OYM/XaUycxZRHZef0bG7pj4K62O7s5+tPZfAsa8nSSW/6SxnOHGvYVCcgNgS4DIIZ2bJLoxvg+KT
lUjOfDxw30TcCkbwSVDiR1NhA6a01F2Yf1vq2NPH3ElM5jHW3Qz5LCmrNveEFaLgm2xhfREEJS6e
zNc2uq/Uo17tL/uHbO0Ed+yXWC8n/qky7UNev+TpvtJVZ7D9yzCbSXFlieCFVC/LpmwAAxXupr3N
dMnWJlspYWfrgsxo0DyEpDuj3+Axt4/z/OGyCdt71soGvpSrIjdSlkhbNHwNNni8HQUPcy75MD2w
O95zJWNSkVkk7FmLXcy2QmBRzzvNg5uWQRi2kizbdnZY2SRuVlWLmYMFKFbksBtOosV5XaOPZPA4
L0OBjt9clgJlviBkh9CY+gwzQqh6NftUT6pjFLIXM4lXi/SDRB/hbzMgerzBPI3Q5PMzeziCVZde
F1NjOpddY9siy9ANXdMtKl57axjWCNI+RoFdtjdqMZ1sS6bnsL1vQGjpHwzB+7ShzzslB0b6MvrD
8fd86Lxrr38PiL7vI53hBPdT866ymwh8wpP5obRSJ5cNOPxHOJ0RBNfLaisYWQCDiutfwuWnfJ+C
kIu42UF+KyJFE50umizS17CneR08/jKR7qeHzufXZuDy9C77g+xjiTIPI74/NAtgGy8qeO/L8FFx
a4/dmTtUt8dJUi1tF/Zn5xC1HrL5H+cYdsl97k+Hyo8+UEd1Qk/mGFt5SVNxQWfxXnf1zWPIEC+E
RRHO4fNdMD7148dBxrazuXxrDGHf69ABgUvHEMt36n3OTYNyBcvX+apHHfRAuJc/l8wkYQ+0wrCm
pgI4S0XnlemjI8JpG/8yyOYj9NooYQscs94uNB0LN56K6+5Y761bOz/Ex/LI5yq60Slea6k+4FZm
WoNy01d7ltnpdFJjmAZv3KeJej3paFi4bJkMQ8hMOqRINaWAYSVGOJLpcyUjJ9wM3rUVQjKyWzWG
Zg4QfodT7CcoUdze49eA0Y31dNkemTsIiakrjTAwMqCx9DS2dya9tvuHyxD8DxZLybVBQjZiiYrH
nhkQhqq4RoxWXTBx2jf9slN76Vmb16UXwH41D6x8gEFfbtBz+EBgepwmP9qBaQKJHR3pkS9r6pA4
g9hknwRWuhACMJU+VSCyCCUrt/1xLP4UZpiYQhdWLjVAA05U5PERvBl2cDXZj0sqCdVNG9Bmw2xN
UyHfKLhbbqW0mHIc0TLrEOk3Gd1d/vqbNqx+X3CwNNFSw+LtPLaSerbxYCm1Y2aSs8NWCaStQISF
ak0I5jQJKjuqPiWdP2K4WGHuNO7/yhax0iqzRR0nBlsM40Oa5Y6a78b+5e8whINXmyt8EpsXqUvn
DoOb94VbzRLH2iyFNYLyzdC4mJqo35YmU5f2Fk+VnWtdR9cmmClqlAlR4oKh8fedyrveHNagQu7U
YrDJTjpAoyNnwij3lj/uOB9a6snJN7b97myh4NeGGRd5sQCsao5p+Zy2h1F6xbh19F8bJPh2q3dL
jB4QJJvMpzgkQT74tv0ElYYBHfuNG8uZTHgx8Ca9rb6b4Oh9W89QN+RWobIrb/t94H0ze+f3wM17
OuNW5om5tCoLfaAxEnenf7CVXzLCoykJqe3I/fcziSkUlLtBY3ODFHbXVN40FeC2diwqOfvxdbmw
br823dW2kMQLY2MJmHYqDs33ln4c4XZFBXqg2OmjfUR2l8N4u6yjBK8C1EAvo9gtEZjJmGs9GpLA
DDqewg+/nwW0mwQ3UiB5i6XjUdsxvUIUCkllMKaG4IzrjW5zXfuDxx/amDd/1/bKCUplnuweQmqj
UEtOg95VUwtE9cR+8kp8Ul0VjNRo3h0PiduC6/UdUl8Md6T/LivfzlYfkmQWZv9mQP4PaVeyXDeO
Lb+IESBIkMSW5B01WYMt2xuG7bI5zzO//iVUr0sUxL7oVm8qokJh5gVwcACcIdNqmIaqRnsKHzqr
m1QtEZvugzLIIyJdblKZoXdEs6HVzh1u/tojtX4aIl/1MRP5B0PeXzU0wSlB15KfnJZrkAAeW58d
AlDjNt7jn1IR0Ns8518HJG+0ijBtdCYMKEieM+exVD0DNzfy6vuS9dEyHfR6RJ4tg8TbWIIKoRhP
PMh3WtSoJk5E39/t5hWWZHd91vcQLQEWj4Or0MBeqsjVNGi7PJ+/4H/dODUil1XR4il2tWoWJfMb
BmtaGMUsjp5253wX/VLaTn+Ir9PTtMv9/FF5aKoQhaGuDL41xrrteyB24c4694fp2JkI2Y97CkZj
VIQeU7hLXzFMhfW/EGqtQOOo1VqU2WKCH7X9tI+PCCn5fBdfM0hALRho4SkxVQOVDmxTt7p+joBp
3YAm3dhD4grNy1G+m/f8LG4ImUcUZR3/xoG97kDpAM8SurRmgMllIGb3xON7OPbhyy6E7uqnwJsU
yVvVxErn9+jUyDJqAHSsr0uPMGT4w+lbxRtVsRXlahWDF2UREIAE9i11djGyH7310Gi/LlvJ5pn6
ugvlUpUIsdRmNIUr7q7n6IkVd6P53E2PUXTHzBmdpgo81WrJNStGRMZy1rDtze8ikSqK0Czf9vjN
6ItuEdX1R2GQci8hzUOOgilM4wBK+4Zf1cnD5Ql88bkX/JjM2KsVmqF1AxCse5HTBEO6T0/2Qd+J
uJkCa9vyIAwNkR9OQd/71o+AcgB88xpS7tmpevr5PfOdU/tt8nQPN1W3O4R7VTJu2wpfAaW91Tm2
1kQmUqi4JvRuQ56zvPtazGgKiJJadSJsPvvpK5i0r5ht1EEtwETd3uK37nIV7EUKrjioCqS3zf4f
qHfVllrAhzIAVDVPps8rlh5oCoUAMEGyH00PrXuU9VUeIU14VzaG6gKkWEe5FtPoxwSMJVhHPown
u+h8MNx4DO0kl+1FmMM70zR0VPoi9klApfbWXJI4C3r0BuCgC61u50SZ8xRkyRerpiSHZmfcuck4
fUAcEuXlr6DCpFbHDs9MayQOQFHAc0YvCZjH66+Xx7W5qVcQ0jYIWKKFSMHgyrrcVcUtUYnfqr4v
WX2lVf2sMSyP4dSf4nJxo54rMsCbBgg2QhMdGxZKvaXbjx46cZmWOChp93mOwOYILgwNXDLn3rH2
JoRd20LhPLaN4RVRDHq1LnWUFDkXdWKLc4Io4KjfRPa3obvWBgXQps9YDU2yOm41WRS2I16D9b0x
3bbROQWbnj4dP2IEr+OR7CzNxkpzoKjjD0n1SIrou5GjP/wyxnYcdzUWydKgU9+hh1LcodI9psrN
/HCH7qh8Jxy8uqJz2/BexyQZXp5SlliiS4/Zv+bma0sUh9Wm31kNR1jlygaYjlL5osL3E8PFFnLz
/J6Sz4o52xyESUEtBJcDYiYJhI5Eg6fBgQiOSM85iyMxeMmGGGfxKor3xkfuY6+AMpnoUpGkRbQd
z7zyNkx3WfllnhRVlpsTt4KQAnoOc3BODLCDts/cLjK9+FeT/Lw8cWJx33nrFQZ9uzihMfFkNjFv
C/tJKGKsHrO/hfr13DG3Jh+hNDNWaJIDyoyhasYKaEWW+D0ymO1doH/JPqLT5KxxJLeTUctB/b+Y
ueIvGp56cCwn8+HyzG1nqlaDkVxOAf1GsPdhMNoxi93gsygLADe+4dJHcMjPe2cfnZF2URiFElZy
QYs5OJXNXiw9viU/GGgj42sLBMgN8hSiLlpTBg9Vhig5JD4FbVwTXJ+nOfWmenKr8TMZFIG27SjU
aj4lPzQECxhRXwIn2UtH93Qsz4EfHibP+BNdgd55b+0uL+G28XPiMMi6UWRL3hq/MyXzgvo5ZLub
6VDpy84Isn3jzM/ohvLLRDt2WqCwmu2pfIWUVs8mfTQNopIkL/6CGp8RPQeqTNbmUWi+QkirVZBh
ahYBkeXfur96EPnx+Wyr3nDiK+8dxyuKtFrWOMck0IAStEImfXaD3B+b3OvKvzL9eHmdVCOSnLuR
aRCTGVGnko7DYzrnd9VSDe5A0/3Sqt5uCiyZVyBz0KhhiPKlMhjBfk3QtuRD9/5YO4pMyvaJ9c8E
csm7L3ke90RULpmQuKdR6IKYaH953jYhmGjaEeSfqMl+a9/VhC7JvsWVshu4G4HUT9kIoEKQHG2Y
24nhWCivzaxfFTQ/U8V22X65r4Ygb1G9IOYg6neza+cgaiRzD0HCvQ7pjARidKoaB9V4hHWs7ioO
TUvEWTBjE/kUpY+Gii15+263Go+0Ocuh1choAiC71veCT95EvYaOh7Tor1cVoWy71BWatEkH28yE
N4CN3Tt/zJdbkfYAvvx7WrrUrR/VLvVFE+udX1hBSns1bq0wxpta1CsJ7Zby0KL1bv5LLBlFq1/o
N2CkCrxRVf2w6VhfcWUeakLBbNMueFzTRvscaJbjho1xlZJlVlzPFSYi11wTBwLLToYBhk3qxvqf
QZVXV41EupIxXFxAiyBscL6NqOfYn6OPFKkbq8mSHAMzxj7VCkAsZuuyaXKL4CmP2GEcDoQr0gcq
I7QkH0FTRxsNtEf69qO4IulH0Zjb7hdEkKjb3cRKsxcmdsEE5TrDoFms3BZuDwy9R+PYoIVQMAKp
AuyqdZJ8xdLx3M5tWJzhHIz+Sxd7YaCYO5WtSd4ijQoaBwxTN6f5CRJXrt4uigKIf+ORGBed05zj
rHjr8gpbr1gk6rWH/Qjej/4Q7ZdDeUKDCdLQKo+0PaBXMMm2jaEs9SlDHQTa6ZHs1ufnPP+ANJxj
sFcMybhH9OFGMwfG3DpXLTm29pfQWQ5jp7iVbK//K45k11Za1EUvcEDS7CEhXFuQabUUFiA89Htb
fgURP2J1IC0WRGB70eFRNAyam7NXlKhkzXbZGOzLNtnVhn/5zrC9eV4BJavumnkG26O4lhy6U3rm
OwNtpGqyiJcU5aWBSaY9ogzdBsEa3GiBNv0IrQhP05Tv8OQM8t9xexu3zLV7hbGrzE86D0utRjMQ
A+gQc5Hm631ws6jKnFV2IZ2ASzyGcVWjVQbNmO6UP8U08pr01/+0THIzxxDNUWiI4igyx9BYbFOU
4dH91BCP5a3bmdPDOE/7RVeR4ylmUO4hLGPApClw23S6T5P4czXkiluryjQMyUmAxQZqpT0mMG1+
lvltDjoR3TqjA++UVuh0uqbBDS8VoIpFMySnEaH9vdQHYHbmrzCnbsqhfaOsAVWhSC6jy3HjbwVj
VNPVJ/RJ3ixzfubGqIgRqGDE31dOI2nNeCpFJVgWICP6aayeJuPxsv2pICQ30ZgtovgtICz9UOr7
JLxRMiepTE3yEKykxHJKTJbWTzdT7VxlzeePDIIbHFxQhu3ITHXlPGKJeyDE6M9r09sWb3HdUMQ1
tmfqHxD5QVkaPFssgpliXbHri/RGQ7ir0Ur/fxqL/JwM8zJC77rw27lvNqXbsgNlH3mystehSBuT
tOjVhMocNqb11eg+m+WHTtTX70ubMCdD2TUd3t7R8mmqznP+rdAeLk/T9vH2CiHtQNtYpoH2ouVl
1g5hMHwNuyj0WJBeMxYg/Rc154gbUEGgqvTbtjm/IkubMoWSWGmJybP4c5I+cUOxOCo7k3ZkCpr7
dkkwMgbebg36zg2576h2uDx/2w9yi6JBGg3eFtLBb31Lmphlz8RtvkMdYXysUUdIHic004rUBPc/
ZBIrOOnEjnSQGYD4COtV3C7obOhuuk7h+reT6SsM6cB2qqpJA5HgrtF3fzb8GATKODztA+Q6dx96
NbyCye9UdMYJ2WLMnz4YqJy+SSB6hp4b9/IybRrDCkW61MeDFvaGIDUz6HLHktE1bHJPm1zhdFTW
IMslVeGQxGTBaIL8qjjZ+xgsXIMtFBrLk4hIfzAWvRqZ7CMQxgqtBSObos96hAf47+hDhecrCMlH
aCWqxFId9mDH3yPmtdr36EP56hWE5AyspCR5LMjzShgc+2rWiuNZbPZ3t+vV9yVnMFKI2uo5vt+3
D3F17VA00fxBj+yHzIyDENdx0L8s8z3UcZs6WYcncL14lf6DW26SKxz25gMIzGH/gpAWI2aBSSZR
n9Foi7f0V422p8kVNUbPtH6TQnECbQcrVnDSwqRDW08dAVyB8rXS1dwILCC5R/6aICcE/Uyh98gU
qcTNk2GFKS0WKzgJxgKYkfG7zR7mD4WBV9+XXLYDCllt6PH9eF5cBqHFWaXQtu1uXhdJ8tKFlbUZ
o0CA4jBH+3xxblWMtdte2raYDYIRitpo2UuPoZOBqlNETqlnIr9beiaYDPVdcv6Qj36Fkh9XWc3T
MRoANYF8V59CP3SOXFUDvbnqKxDJRfPEHEmt2biwDZ9T1Eem/uUjQKzqOxeALKhp2qCYNOUoWJNl
44ASHbgAbfCy6YtR/zT5j6LxgkrhbLaQGLdMkFAwuAG5sIjrfZgXUUD9vHJ8Tdevq7ZGrZaB1El4
jNNIERLZ8m1rOPr2BlJGeV1VNoeQVOFAs2EfaV+n/PdcnS7P32ZgbI0jnTTT2NqRcLE+N3bxrebq
rrgYaPWe7JmnLsPYupmu4SRH1wfpDKUNwE05Ts68dFNwc+vzbYf0EOrVy7R2m8hS+LstI1yDyu6O
2Hodz5jLxgncCa4hV+VYN1/zawjJuxV5NpnOLMYVdAhStK6W3DBoKmqJry9eDIFUxNFn8uPy6qmM
RPJ540yzLiswsDo0vS77nkNDbQoBrJhA1apJns8pEqj4JbB9m3QeaaNDY0NEPDeOS/HcxNb3cBrd
KQ0VJ4b4qry313Mq+UK8wlrd0IGqB/mnBiwOdurhceE2jeF21a2hUipUzKb8hmVzaxdjosFM0Bvl
LpFToEg/PsS15S+NokhNZTDyS1YbwqJJahiMHnwvekxfM3th+NiUn0rL70ZomhB2nEvNu2wxW2fY
ak655FYiI1riSmyFcb4zeegaoPxS6QduHmJrEMmnlBYk8PIAY+v60o8aDpcZuX1aXOW/LHbtQEkl
bQ9oGUlHlQa9agkl90LiKkm7CcMrrJNJaldr0QRQPEDvXCHtpJpHyaXkgT4OSQugtvjUfJuNT/Qj
DSPrSZQ8SpWilttmYm8Xt1o7nhJu/EqiP7bZHi6bxPacca6DzhNNtHJRWUQyHmiIs0Lh/okUhynU
3arYNaoI0UuKRd7OFhqGTIhgWyALl5zVzLIltISMczbyJxvcL9riQ7llR03IztQ7c4m8ybp3kKdL
0tQn9XNJczfUQg99Yl6knTVynQS3fKh3DeQWJsUNfPNOvP55ko+L23F0YvHzxmaKXTu/WfQfFZSm
yRj6lXFth+Av0k03RgmUZniZVp7KATKcip+xZVcWyJKgUA5WLUMu1uEzcm11DZ+XmA9DeWpBEl+N
ihjK1oKvMSTL6snIlxFF8P7Y5y60MLXKcqtwb8cKw3oJYb9f8dfBSCtONDZ3IB6HCbPWGyGpNZY/
Uf8EDi/DJ/pN0zyAuD1oiNtR9ORBRWysflD9j1XMbu5cp1Pjkk7zu+kcGq3bfLfaH1AJxL+EehoY
YTv+x3JaL5992l7P9A5Fqt5SKdZj6+Rbz5VkFYU9sC7PMATzMFwLOuz49J8Q/GxewyyL6SjrRMr6
HXl0Etr1yBnyXLyD3JnoFXSus8hD1cSugYQbP17e85tmtoKTjoHWsWeSxYCbhmfrR2v8oq3ioNk8
BNYjkg8ByK+kywgIjUK0tvdrvXSzGmk942sxBm7dCDejH+z+l9lM7uXhbV341tjSMQDJ6dKah8bw
C3rNihPhp8vfVy6X5P6TOc/yGiLqPhRF3XLJIP3yVM+Fz6OH1L4e+KcFmjZtgJtfFXqOqt58cwOv
Vk/awHk6jHbhAD2BUGbFP5sF80bjulOVm29dwNbTKO1fluAGNqWYxn4uXNPx+/Iz1XaahR5kY8Ih
rtKwVFmltNnw4ili7HoD6alsz8zrMSiP3FIYpso2pFtlO9bgOYOUg99UN1MMCQRFWkrxfblkWoey
Do+4+D5rXdsJPa1Q3PoVy8KkNzWkyIie2pgm3cncYrkNE28fQmOYaYqkjsLOmOQluMaMuskBFBiV
Z5n3+dzsFuPcGorLsApHchWjTkgbtpgyM09OUGbO58WPkme84i9vW9XSSG5hsJoY5BHA6ZHOK66r
UeFVVW6BSW6hTmrTDKEI5ueRF4v6XmxRkJl25l6IXqBrzb88INXEyY4gX4JwcYDXk6dwzHdJVu0X
h4PfrNhdRhJb/d1R/upy5IQIqQstHHgFhzfd5XwHCsle87rizFXEAAofwCQf4BRBEsfCt6XtA3F2
GnmiTHEvUc2a5AHCIIzyvhY7dAId13Au7Wmn8Vs6qqShFGORsyCBk9QR+BvA1Re3XlbRU5Ak/uw0
CrPbhnEsA1rd4CqRe/Hz3KBF27SGbzeQs30aHbdVlbcpIF5es6tcO+0bu22FyyHGE5lxRaH7qFJ0
G2/vzn+G8XKhWGGEadAvKByA92+OS3tF491lE96+4VuvAJI7m6jRFJMYBLpAquW2Qe0mii2CP6xm
bggtW4JWCqfe2e3tYo0+nSM31RWuWzWPsqdzLLzBGpjevHhDewsu5VZVFrF5OtioGrCEQtg7iZCi
XzKTRdipYf57QIBtQMSm+0ZEQVV/rFSvus3cGGSm/oGT9msYp5DD6Upc847VaTktV+HNiAppZMYE
XyQiRYXCiW/u3hWgvHuLuCsgPYzdOz42wZ6BUpmU32L0a1w2FwWO3MdaVo3VE1ogUerc1u3eqNBz
BUny+edlmE3H+jocOayMIHyttyCD85MWKuFXU+DT4SoeXZOpKgZVSyXrheBKWmUoezN857v+y7j7
W6YEsa3ZI9DQVStFbxr7amiSsbcVsULTBF643MzfA7QRTgpPrkKQDvS4GYo0rGELRn6Xp7dhcBNT
hddQrY/4CSuvNLO5DFmH7TQ3P0m6y00Ib1r7khzSThHxVw1GOsyjLNNY3QApMx+Y6fH42VLJ/277
BsYIZcyybblrOU+LApRsgLDM5bbvUrfusHNmrwbz+sgStwgfL1v3pk+HBJ3uGBy6SHJvBlTaHKPn
WCC6fG/6L62tODO2X5ko6AXZKmT7wHzzdnnMYKrDmaYAgOh5BdHzdl+e/i7BV1UbbO4fSMlZYJtz
HKDJWHEe5KUIZ1g3ostAPwanzu2/lifBnRd4KnmsLQfkEM4IY4jKEVl6rhxZX/cdoqhZ+WTS+06P
fWToh/Lz5SVSwUgO3EC1XuKAgMrP4+exvMraPwG9Lp39/4YieW1qN3phxBiMFnwfks9dmu2zGc/z
jzwhXycNl6G39jD1S4gIN0ajDY9jf2cvN5qqcOLyhKHp6C0ET3SjCiAZ6BeTtYuzM+HBrio/ZSr5
ERWOdF2pTTRokQFDCTgaO5fJbY0rVgd+ECieX1uOZz1nkp8OK2cMIhsDiiAWHw2tOxp/FlPxVNny
BI5OOaTsdELfJWrNKelKSwQdo+Y+Dh96FbHAxiBw9zU5PoEb3jvXhgbA2kBwDa+s4TkMXSv6PqrE
HDYW5A2E+PvqKJiSyOi7HhD9+J0WwNCXvdV6dXJ/ea9seGngOKYIBBIoKMrrUQ551HRY+CF8WMrB
Hcu9Mxtem3wv2k9WogqIbPk1Efx3bJ0aJjHlK0iiNXZXZybiwW28i/vvSXvbsF1fcX8gbotgrN5G
bgcphKoCUU7mGhPZXR7x5uKtfoFk6tGcpnWMm7E/mz3U/0Jw3DnQq1LkE4WPkd6wb8YpzSskU3vY
JlCy8httr2qE6JqmclNnZ2bafTN5TqcyGdXApAvKVJfmyGJMLQ8fKuJ3IPcMTcX23TQXtD0iN0FQ
3ivnb5yAQskFHG0+9CLdyjlRdkv157H4VvMjVT0E/42x/IMmh7catoRttQDNfhx6rwElVH4wbnDh
H7+2p+7QX+mKVduewldAyd3qVt5mug1ABsmKaPAGg6D+SnHZ34rcQCycCokK20bFtXQ+5cuk2chY
wjYMLzjkEP4gn+ij9agd8n24V41p41K5RpMzzVGAX7KMsEQelvu4OBcd9ayicO3iECqzsWLzvDP7
16HJmWYjbYIJnhnniI3UgqD8bY5B4ebXgu88VFJGvJCfXcKTNnOXz9FsJBjceLbvysWj4P3Uduij
4BCbnf1sl/wWMmqqcqatjPqbSZW2d1o41hKWGCchh2bYt0HtZs5D06H9Tj+3w21tUjcnPz/guVaT
K21wnZc8MAhAJ+0up2AhzkGakimsc3MLrEDE31cHTzpOuCAiyoO2kL8ayHCC58uPBsUBrQKRTrcI
QsrEEmZSVU9Zdg+OlKH6/L9NltgWq3GEfRKXTolxzOmzFn7rk88zUzwIVDtLus06cxlkkOagfozm
X93+ErA9hyhS6JxCFamyasIkl7HoWhVNMaBC7VrL9rX+m6hIcjZd+z8Lj+rQtxMG3s20SS2sibMU
bpfsE0g60et8PiRlCdruX//98jAG0XA8b16K3N6iTXofO/mSLn6aFMWxtQzdM8OA4yBOv15G2nS3
KKVzHENHg+67nhQklWojLIwZcpvEW3wdfGQIkyNoJIjqIkU/3NZCOQQdHTYXhBFy4UHbU86qLEbf
w9i7HKIfPPT6bveBITkmQdGm5dgmdETfzl4bRzRBzdCMQNjAb4oT1FP2Dgqm7kXoX63AtXkQc+hq
mya4z813L9+eONYAuWE41OvsNO/GQ3sTnPjOurYPxQ4XeRVD3tbtd40nufWpaJdlMYFnxwSl79MB
4dTdDHG4fhi9y3O5dVFbQ0mefArBxJdOgBJS3u2hQ2tzdGyUTHWbVshhEzoSG5CzlZMao6kRK6np
7LM7QVMgNF+Nw/xCuB36yvDBlmtao0muKcxzdF/osPngRt87P7J9wvdYMU+HgG65HwP/c/YA9Yer
5dvl2VQOU3JULIYaIs6oGYoJnLvmTuw169E+IDMNHUsVtci2Yb7Oqpz16Bo2Ls4IuPBL1Pjanea2
0C23/Gw5TtgK0AFQnFzijJUvHKuJleMybKB50XViYusvJv0zqFJSyhFJph+PjI3NAgATNXrHYh/5
Okj+XCEIW/rauTqoRNMUpmJJGwByRaGx9JjCEZcYolcPjLbnHG+i2vg9W4pStq1DZj190hUmHawy
dByxXlq+74rSxfMuLFBOGrgL/5SHiqTy+9WyIBQDxmi80vFWl/3k3KfTnEAo3TfYrxBEbPV/74jf
Akj7LK8oelwTgtUCMULrtW7kD67Y17f0qj9e3lvvj5a3WNLWamlCoq5aMHe9cUsSfmg7DaTpieJk
3ghzChwEAiko5nRqSYdLoy9TbTLgJKfJF1x5y5GDICY60iuVn9+w9rdY0vxFEfqSpxlYo6d/nXxk
ss/mtw5UX/rO+akWIti4t7/Fk+awoL1WIB4CLwxu0uGU3seH/BRdkaNKT3zDEb5Beq/EhN4KBG3E
yIhX3qJVZBd8sncCjf5UvUde2GnfuqW3aNLDNQlJZ80W0NIv06fiNHLPrG/Do2P7lle+yFvZo298
cbSz/sU6gmj2SZDNDt/VDlI5cMmB9WXOtaTFFIuB6xQOObsbjgOY9p3BVQtsbe4KCkEoE5IpKGOU
4CCbrAVgs5p9C+oBxP7Cyy9lqDjVNjEMLpQDEDZ8px9gQrw20XUU/1XBOcxv7cZ2B0MVTd7eCxgF
ylVNSFzJqXULgog8bcoZhV0u+KvQkVPcWYYbHNPeI3vcsw7hf9/iDLNxTKgiIH3rWFR6h2VTpYc5
uPX9MmvdwUG/QuQWmcpJihNENk7E/GyDoxQXySBp0/Fs0IYxL0BDfRYS9AXIxINrB2wRB5S/HxJv
UCzX5kxSSCYTaqCq1ZKj5nXGl2Vcmtmvd2Xmsn16dj6h4OJFTUWIgcw/LVW5z0bCH/FTBz1hJv4L
XMlrZpGWk6yfZ58cxgixD8GInXqL7TU7yzX3zcF6UDWCbJnlGlJynmafNV1TATIMnpvyaA5XTnm6
fOZsHaBrCGnpMlbabZwDomMPo/EwqpqRFd+XVXxGPuRhHsFvOQSNiPHsDhb3Lw9hg97xzcrI6h9z
OYY8TV9WpjqJ8wzxtsQdv9G7v3cVvzbA96EyetXIJL8UVLOWUQeo4maQ7sL7CnqTD8Vx3osu3uq3
9tei6offtAdugA4b9seJLf6+Dnm0XRxG1QgT1JhbVvaOhpVXacmHhrbCkbzGYPd5T+1BPKj1PY7s
XXiDHmXIoon64cAzTqqBbc7lClDaW3GUzZTEGBhqaMLunKj4wbYdxgpA2klFCu9FxMw1++LE9vG5
O3LwvkDuAM1wZ165xl+XjfL9A1eU/zPEfwUFvCmHgPk0jRBcwyFZjrUNggRc+J+DxBosN656fdq3
caJSkt8cJDTkASb6Ct9lrVhal7XdUnQZHKwD2+sg/mO7yVs85hFX/TbbWjRYIiUOhNFwp5KssSJV
CTqvhEB05z62HhZTEavfmkKk9iyEP8CZYNrSu6XSzGWZqwXDMUc/NeYjbYo/c9Z6POgUXlAFJYa6
2lgkjQIQHQEq7x706mhGt9n4uQr+XLaJre0rckI6glQIs8gRgsocrDEjZPHrbBfYtUeH362qiW/z
dsZeLjJUhy3Il4wyLOspNIzFh1o7gmGCnN/xf70IZF+pOPE2B/SKJRfywSg6e56BZVunrPAacsgK
/wNzBjlQyyGokcAV5u3KODHe4nZYEr8q7vrSc6LbUXUEbi0+E4p8uPkZ0DOXrtZjUzFe9wOBsJhr
LNBe1qJP6LSsZufH5bFsPrzWSNKRMTLUrxSgKvz/QGXrgfv4xF+EYlXPk/ePfgtBSmqjqQvyE9ii
b+etK+MgHKsRsqZT4cfFoQyPDc29ZDk1KivY9DuMi25mKBjgYis5AjYFvT4yDKvBcWG90IjHBxvH
hbnP99xX0TlvWR2cKxGLxYWRvx1aOmt8YCwnvpkeg+YO/VsQJrq8UioIyR+0QQkCZAsQs6ldWdV8
g8qJm3kIFdX94tSR783rkUgTB3mVYExKwCx57WVFeR2ElR+1ses00W5MmYvGMMV+Eut+CVLaTyA3
1UsQaWDywFWnH9MDO4i7a3u8PIFbe2o9MulAR/FrUS9NQSBEmbvtck6twU/4Lu9UHKZiJd6PR9Rs
OWAoByvVW2Ngptm2JMR4Iq15zml9X9Yqfd1tY/gHQqY2qBMU+k4sxZQRflwW4xCQ607VLry9Lq8g
khOKh7LJM5L9vS7xOca6CEVnlZ7K5vGAwu5/zZdMFEdiczGohkPbQRsiosjuOLe3U9h/m5x+Z6Tl
I+ucK5oPT4ge7XqnckmmIijetA0dbfm2KBpEZfHbJcv0JSsG0sCl61BFzgLnjBb3g27Uu7CKvMt2
uOUGLWrrkHTlaAeVX6b6GKbJ0gCLN9OxLqDe2ODazOdyH/bcjxlR7OjNt8gKUI4KxTMekL0FQHKI
b+kOOp+5Z12Tu3l/Dj1yzDzj6fIIN63TJHCFjOsmlR8/Zp1VPU8I8e2kdGvEJ1nl6tX+IyA4TFAZ
wlE8KF2fWcjiIrMs4sfxc2IfgmZ0g2p3GWNzqSzHsIT8N8p3JLPo7CYdjRqnCAHJh35bBF2k+Rqv
QninOnH+qs24HE6omqKny8CbM7gCllyiU+hQJ3FwVDrxs457E79pdfcyxPa2s3VcYl5oVuXS1ak0
rLYSq9R8te5DKLwJQt+FudPuPxHT2hzRCk06vszUIJnjLMQ3xivIuuTx51BFxa6CkFcrmMvaGjCg
2r4ah6NDPhmaYl02XbuDYlwb4StEzSSIxO412HyM90XstflDoxSDF9etd2cHx5bBEw2pAznVMxZp
QRsaEh9pinkn6n0HxP28+oQUKzQ1+Ud26gpOuv2h4LcvnD4CXHydVC43z0oe1U3XuoKQrkZ9GsUs
YYBoWo6H5kMXMFcbftTjL4U9bwPhuBWySOjyl873YNSCBRwM4iab3s7eeD+fhV5icHL8krvJF/Cq
3hQ3/31uDj6cUBsOnaK0UD45HJbVLEnhXJvATYzvBv99eVhbRr3+vuQJwOhMeifH90NKbxx0cvl2
8KVgMVG4gy3LXuNIs9cEQzqYEXDG1HLHuvhic+358lBUEJLHpq3FE/SlEbTZorZ0ae6nvny4DLFR
myWWw9LRK8ZRMyATwFK47NmucGeZIOiI9bePf6eS5rtxX/wgPih//PADegNvUcXIV2/11MpjKzFx
HaM4GVKSHhpSKdZn2w5eByZ5HqtCXWRSYGAOwuU6n7yWelWsCG9sr9AriGRsw7hYkyZAgiZzKbL2
6PC9vEBbm3S9PpKZ1QvvtdkCQjv+KGjoOigeGWuvJypvQDcc6RpIMrY+GEKtZgDq/MEH25gfTi74
6v36VO77zlU+OFUDky79YeloM8V1GSWw+8kP4Hgi377Nb8CiuCeQddz/Zz0b22aBM4ejplN/l3Xg
dROSSsQiWgcVZ9eh1p3qSiV3IRZFPpRsNGr8C0TM9cq8RzL0S8QAklgPQXCkc4J2l8nVa1RLxx94
pa2xpOMizVoS8Ape3Cx/8Fh3Q/13nj0ZYbq/bIiqiZO2bLyM1EkXjAnkyin/bQ7unCrKslTTJm1Z
VLYNelqJaRse24exdVwbZCTLb7syFbtqM8W8njVp44ZzOhUooQPU6UVI9NAg5m/t073qsbZt5q+m
IO3fMCs1tkwAqqtf7fQUWlBYGm/7XMUTqFoeaftiOHqTa8CJ+x8D0miLdcWJIqKyGSRaz5q0Zwkp
G0oRV4GPGHciWT659q2JIl5z36HkJVfgbdoDbo0IweN+x+WHH5udtjBN0BPTYPm9aM2TMSAdZPeh
a7f5VZsVqrLa7QHiEDQFMzYC/9JmMrN+ShYDiKM37hY4wfScHzSv3/NDuS9+q5zgpnGgdsMWpMKg
LJQCBgWdmjQneMhrXeRP7BjB3InVurQ+fGDzroAkhzTYWa+lrYgYtOnn2Sp3JmqJXK4UQd20Qlzz
dZTQ4fknB65bGnTmaCOSU2ZsX4AFxU7PRuAo/MTmqWsYFhP0q6CNkvYURHk1XLZAFpWU38r5E1UW
DG2uywpA2kx8pJUFUjtsJpAK4TjsTiNkxMOb8ECf2q+WGx3JUR9d5n9glcBI7FjQOHSY3Iy51D2u
/NAX84ntN6iGBv+qiiB3c0utICS/pzcja+YKEBF69jtjN9JHu618tHhxLVY42c1ZNAmjgrkUKsrS
ZgpLk6VTh+urVXv1gLIS6O5m5vNgqXKdm1a3ApKOJtF/QuoZQEP3den+j7TvarIb17n9RaqSKCq9
Ku3QOXf7RWW3Pco569d/iz53vNVsnc172jMPUzVdpbUBgiAIAgvUmfvrAGNWvrA4eMDCuxx7xuCb
aiSyJCD8BAgKGvZUU+/G7i7UQu+vUPhmGpyvY9/08LBkmS8ainBSSsD2bGl353G2Pd1JHJ4ypiyK
RTYLANXe4hOv3mGc4k4+zKggq3barSjfv5lTY+9//099PHMMXjXbUDKAt9wEV2wUOUK8N+UeBSbq
DtQKrnRo96Vo7M62BZ5AOQvUJGpIQYw2KzkJXquBeBQhrt0PtSsXieCw2nRKKwE5I8y7WF8SHVgz
COp6Gh8NqxB4cREE2wfrsLLTmk4yoUMpdfp41/aC24xIXZxzmAtrDpaaidD9MMlDlbxWysFCGCaw
PeY+P4XHcN5oUEMX2ifev3bolEbpW6Q7pfw66b4p9bSrS3CIyB21MdHMSQLLI1oGQuXY7fPWr6tp
12iGLdfNswTWsCm6bsfpyrREjAibngS/SQeBBXb5p/zl0KtZP/bQgHw3ApeNORNIL4LglIxB3SxF
CwgVPTtD8Zr0vWMRgaVsruRKDu6ENC2pHaIIedigeMYI6nEawI/4EA8/z6/kpkGilx+zDg0N+Rwu
fomiQhrNDLJE8nVM3+tU5KU2lbUCIB8tXi3QfyRXABjel9fRs/yqsFnluHxTXo5ulNu5W+wsQf5/
G5SiXAFeXvtU9hH1Q9PKI5QXzrMfghEsNZtHbXw7r7ttFFb/xgqBTL6QABW1dayp7N7W+CbEIpEr
Re/nMTZT1ug++QPCBTKD1SuIlgDCKmnZRSdG0tr4XTET34gye5uxxQqMux1gFj0NKwyudLN2HycX
coAyReUYxH6Y/u+UL8gfnaD4jgK0fHcFOFLgCavHSLoYaIank2udxM55BQoWic8uU7Mdxi4HzkQu
FfQCz6iFFDH9b2+iP2vEz5LQ4j6VrQgYAw7f9DURjX7ZPnpXyuJOwW4ykWvJ2HOx4WQH5TWOHdlL
veFi2UlXbXecPEZXIbIGke3x8w8bQ40HpYdcLIIGrRFr+ThQJHYK9Jjqgh6CzSNlJSNbyNXRiAuB
0k0FZBza8KfemrsSPAxVmOy6IjhUcmHr+izoshaYu8478iDNoprJl2n3w5i6c/VNkqlt/lAD4cWb
OdJPJ6ZB0XQBN8sa1zjxaJjkyAXLbjrb+rH6XbWK2cPs5Um8cpuHB/r9LJAnELy5coeHUURdrxQd
LotyBas3fkZV29mTEvhzRwSn4abxr7A4B2WaY6RlLRx80+6NsrOTL/B/wFWsEDivtKRNqGsMQco6
kNsauJfm1s1oNC9fcBV/cD51ZiZgEQw0CVpDQVdwRM+E5pZLgCL0plj6x7/D4s7dOIjTTCHAMsAA
XR568jMbD+chtheGVZuztyGZf6aZE6nLohyxYDbke7lcDiha/dLanyC4DTQXS5sFCiAwsuVGHiov
NkVMFpv+2zxBcKasL2QOmxaXNrnOHBlTPlU8B2WitJEIhTPieRrjeqmAQkrtJl4wMkFfXjLyPzcy
w5At8KoRiqZScL189AGloSxkYQ9OQyVhCtBbgDFAs3QYgmva++cXf/t2uMJi1rFyp2nTUD3oGdY7
m+II+uEcl8P2vZrt9oBugCdhJfamh1shcg68VvVlmBhidrn44cWy1xZbevrdubpLRO2kmx5uBcZZ
HlH/VeVUPibalazeW7+E1UAiEM720AgbRIMEiaLKmm3ZxE3CkiqviLSLoR8Ee2k7ob0SibNBI6pD
EpZMf8ttoXsDSrY6UGZGe3Cmu/Jt31/QQXDmbpr9CpLzrFVez03b4RqXYoygZD4GVmbr6Vdc3QmE
7z3osFZNwJ5zVfpOynstRQ+iiD5309etMDh3inwc3hkMCFIR9Uam/aWOp/3zO0pgDJR83FCkrFXT
ArG5W9SHCSLUD0F9FYs4tTZDPdAEoZVCpqha50tU0E1sVl1ULKgMnD1Qmbo5nnMnG1MykLUsrotj
3jqi2fFbZmD+LilChl791DNtEVTE0wEV63lb2Kr+GNWXcfOVOAF0RKiBRcUormTcZjKX1hpaBWXX
SvYN1FrqV+rZ1t/ntg+oPYOIdKgcsgjS78pBixeHzg/D9HreDjaVtZKD2zNmzSJxg9XDBy9qfNMo
j8sigNiy5pMoFk8RsSgYLU01qMpQLxeKmjxBomuzAnoNwG0Xo7CWqJahq8Hvn1liPHW0XXU97MQt
8ufVZfF9g0E1LqDnAVTWL4dal96CKb2oU1nwoLC1O0HRwIgnwHhF+GCnaZd2IhVMWIovzTm3Zal2
qkBzDPP5/PJvXorWSOyXrA5WYnRz049AGo/ZI0u7gjPZRrGw6iRe4QjvYCwm4O8Nazhu20jlpM41
wgZ3uuncYIfiHpce2NxKadfsQl80RGCzv86E49EVA8S14EX8KF7YR2OFmq8FTYQRaMp09JWy4VEU
vcJL4y8O6z1SvtJ4tAblghWQxMcDytexd5VLLbDn6eX8om1uKDgdtAsiUaPyz5BzN059F3ewdwxK
9rqgMr1oEqWqBSB8zSk6jYYmCFoMQEkuJ+tWFVEWMMfyyRIsNEhpKHtAAwvbaSvDm1jRf17C8ZCd
eWx3khcfGMOrqMdZYY7yHA5v4EUrJ0kGnNEZwJBqTy76V+7IUfULN/SCS+2qy+zyFuOUGiH5+aYO
VzJy1j5O+VKNFTxfQi/B8NQJ2dwZu8454bhTohxRFJwVEC45/IdbtPIGD0+EOxGLgEgS/pjI8fi5
mABKpRczfzMG77xJb/rVk6b4ph9pQTgyj/i+RRZ/Nmt3DKUDymsFMAIxfp8kK6OT0aOQjgG4+/XO
J8WN9ZXyK3MlBhdVddHYDkoOMarM0nYKSEZ8La8F967Nw8FCghZjfy3lU1/5Miytbkzj4gZxpv4Y
m079matZ14EmENRLMx44Bc8w21o7AXJSNaoihXINQCUJHAz+Olp5+aUzfCUU56iLvtRDkwJDnnG9
K3zz0Fd266LV0W2uRI0km9dJRG5/VMgkXtlBm8RRVUpAo1eYLR/s1H3pkLfGK57DW9YyL8rgb59D
K0DO26GZhGTUAKCqes2l5TPipTJBTStSdagNLo5g8Duc31KbQiJCAWkka5r5xAwwR00mhxaMfXrX
Gc8IfGz2EhN7cVSv2mXO8nAecMtMLEXDwwtFUAyv/lGpUldHQzyDxKouyzdzUr8txuych9jU4xqD
M8UlsfpOx4Q45HAXv0FPNEwl3y07sMjXsU3QGhb6kn8edOsEWWNyptkUswQu1QSYarJP1fKibtLv
cYvTKlY8ozYjtwwT9zzmZlyGCnLWbWmgG5Z/3U9Rm2OYY/678GcGGQFWD323I2rK3dyVXNFpvymj
aqFAhtGdfeoiNdrQMOrcmt2FBLegILlbdM1PqrGxadzcgsULz1z5sj8vJDv++NMLc9j/gHKnl6pl
KkGTBHh2ui53k7C+XQLzTkbQ5uCZ3Iu04gthNSsqRmBtotySL/5vaFyRIYaUFdrVbDVGV8sUEMkh
sXpHA8k+L972GiJbiRge80k/TWU2m76Xp+C3scpOd4ic5SLeDWDlwP57EgU6m7tvBca5NKXtrWmZ
AWam+7i46QbBYm1aiIZGE/C44U7N98QNXVOiiZAJk781YYZq+R2IHh21pThMPZCUCbS3Kc8Jj2+Q
azQlVuM6ZDVVN5rxoImI+bddyQqAc1fG0hp0MSCQ/jQeE1SP4gmq3FX7ytMyPAqVeMgV9c9uRTnI
gfyrQ75PDnW9aRGakMmar/vxkC7Xwskx215/hcF5K3iTXGsyiAVuJJ86mAcwHqoLTEXycj+J9ph0
KTi6N3cxyhOs3w9BOG4+un3TSKg6WUjxWDN9ioMfjZ5fmy0KPkt1sCVNVKyxqcMVHHcC5FI/hVlS
4V4CHlyjR/Nx6JfG3fmtuymTwXh7cA1htIwfZSLIHA4lyGDcagFNIlH9cu78UC8OiZzsFjMS7K1N
mRDOyRh7YIDLh4sO6hD10nmKk1ouM6fEJNIgJv4iaq0QoXA3IamlaRtNE66N00sp/Wroo3Ac2+am
XQnC6S3PkkWGz1tcLY/8RDKcuYsEp/FmYtlaYXCnRjF2tTqrUFabJW+69RYG7b6tAhSPpgcwt/4i
CXHaoXbmOX45bxUi6bhLUFFWZjmOkA7TPkPjsp0FdR5bgT1oPQyWT9R1hS+3BL3zYHRDhm7BZWoy
J0vMPLIzJc06pyRhciwCpfzfU+aYQAB2Sd2koCDiY7ZMpwPo3GpsXuOptp4bcteEAvK+jb30AYLb
sGaHZwc8RkGq5tJU71T1JgS/F61Ba56K2Gi3jtwPYJz3a+JI06MA3iGcMdus8ksnd9TGobYFytH4
RnhtYd/jQpgPeNypW1Q9DdoGwvXHyY/3yr65SDEm/Mm0FafbZbtUZP4bm/gDIOcqKissYAYN3F/U
OqT6PtemMwfueUPfOOs/gHCeopSiifYmpFIzvcF01+SeauZBMuRbIodX1IyctBfsLZFcnOfA82Kc
WwXkyqXsmzUnttRZ70sQeeclE8FwzsMacT1PJkiWSreadKGmL8oXArEPyuO8hC5laduWkKSUpIt2
TG+y3tydl2J7S2kyyCkVBJf85UCRu76YW0DgeNIaJ0oyKKyM1QG3oEGun2MUHUe2ZAx4nDqPvK0/
E/EzoyBCVpU7GPHFQbGwvybJwiQoY5dN5Hmm1DkPs+FpocMTDLdMaNLu9C5BTKHR93A8FOrb+e+L
xODWCC2fuMd2+H5K7ogUOYN8GMdZoKv/4oz+SEFY9m6VZVCsTO3KoESK03Dya1YkI2Nq1k3zD2ve
GC9ErGjbu/YExwViYI0ywkpjkdEIRuLC+GZQ+bbK3ivN3KNr0zajXqDGjQNrvUyEc+3jVEhgS8du
aiblerIWr0j10bb6HxUxBDkowYoRzrGHodQ3FBUarhoFjoYJR3O7X4IvlPF9EIhz50Oqt7RiweUc
kcHrQvTiLXpp60nWHQOailrltoJ10DpjI1FD1wzkhz5aSFJPCqRiCkQ6AxNF2QOpo7u1y+oMpIOo
92tzW63gOL9OmnSeMgtwQX1pLfuxF0QTW3eqD/Jw7qGOwjgmMgCiQ0FslnPqLmiHdiX20jJcVU7g
LD+/sJUV0LTrIOTA7Yaz+tqqtMLoLYSDWuIUsHTzH6P45zzGtt5OGJyd5wXqfrsEGJl8m1d3feyf
//5/0dsJgLPuMh4MI9fR5hUdMOjayT1lLznLdeuWB+PIRmDQL60U0scU07yRruNTIcEMOEVDyxKe
4e5mL3Iw/3za627vqg4mJ1e7cS/KMW0VA6AX5YTJmZ9OZ0mlEzDJDo9x5b2yj6+qvXo1HatnVGU6
0THw0Et3Xrfso58itBUoZ5LLGMfy2AE0rH4GEa6l5FBaGHM6/iUOd2TNeYmKzhw48vA9Dw8pwjND
2dWKkDJ0M+RcCcSdXXKmjhnoqgC061wVTIpz7w4XxZ6llZb+/yM3uPW+jrlVuB2gqgLDh/hahyiU
lqUvCdatVR8tWv3Ux/bKqup9mRn7tsx/WIlhq2hiwWPFg5GYX+h0+oDPqTaSIgs5PQURlS47YaM5
TfM8iup6tq0TpBM6KlXACMw/FcfVDK2yiovq1bhJbiNQjjE+FfKo7qpnRjoWeMIU/eaptsLkzpuY
dM2ktcDUv7G1ZOyv9DZOXPaMx/gV48Ku98H38zti29usULlTJ7baoZpqoA6+9dpeF255lch2jwnQ
BqZ1e/MP61L0EL/pQVkHKxuCiP9wkGk0WnHdU9SAtAc9/jaK2gg3Y5/V93nXolWTXCOfh/mDSJH3
l1N5VHNcIpYrovzoNcGVdvvc1nWLyjhyMJaM89eylo3aFOmoz8BIWQvFgeZBu2qwaD2KEZW3RnA+
bGvvBMeZCTWKypB7DdLVb5N2kdSCxIPo+9zqoONnAicHvh8GD7lxyAxHYHHsgPzkhFf64panLNXS
MmYANG70aPjLvriwrkbG5QEqv9IToLEj/xwa5/JTibRxaGB1IsNQ7Fgpfs11eKV1rR2TxB/w/5I4
cytp8ucwd2JTJC5T1zl8zl+hHEXFJA3g67H8kOrZUaX6AS/DAjlFMNxBkDWo9180Y3HRZmCTErO5
pAdFF5iGAISfMTzIxVSoCWShitq4RMXkqLmTC2caM7o7v26bJ/XJSPhcVGdkg7XUgFJJc1mo1MFU
Ok8ZKjeX6VcuLqAEw7Ao0OiCug4ruLqZFRVRMDYX7QugHsvU0E5o4CSh35YCR7G5sU44fFnD0hl1
q+eglbGy9EKutH0chYK9tQlhgjsENG1EU/mkYYT/V5WMtqRMJtskxbVmNYK7lwiC270Y3Veq+Yge
7SILf7ZdfV1EkkCKTTNbScFt2arTlTiZwAeA8bX+PA+7Po4Pky56PxZJwu3MmEyU9ASSTBJGORkz
0pACI94WhKILkKDcDFeSj5aVG2aMOU6wrKrv92hUxIQ3CRT2pvF0frMwhXzyMaj9+BeHSbqy4ECL
SxBsoNknmbEZrUMx3atDbof9QRWxSIpEYn9fQc2m1GnmBAtLoiczuwhasMaIJktvL8xJHM7EGnQa
jQrjaQiq2F0qyx5yS7AyIgjOxMIIV1PdBETSPFb9d0URvINth8mrJeGMa2ykepgoADrfQJmZ4oZH
81E5mmDc/Fre2TQwFgFdUSDL5m+9iVKls4wOD/3K3OFAvYh/me6MJlTFk/d42xYBbpvbCY+7Aad6
EhoqowFQJdWOFr/NvyshpnTk/igLLHt7nU5Q3A5qekxWbSt04Syx18SHZrw7v3O2zfn0fW7nxLXa
GGnEmsoj6w7j/tyGVJdF/YXObVSHn2C4XTPBE4RFysRQniXjrm4OhmjMs0gSbtPoVTuUMsWi6MVt
Ag794WJsBJtGBMFtGjyCzsq8wM7iCOdxfWlqIB/Jv9Cv9EFX3M4p2rgknQZdKZFXxxddutd6wapv
h+yr9eCOfKtExmNpgYFCZ5D1/6eeZrpjM4PY+AFZlGDZDEJPePwAVSUFJ/LcYnFGTFNAv1LiG/eo
+FKP8yE6ihJ7TEGfT4M/xsYPUC3I3GkGIxzJ0RhpohbD0n+V1n0tZXaEe10o6DQVWIXFeQM5acmA
PABsOw12Y/GQDYtXy7UgJtjOn69UyHmCYRriupwglXk1euzWQG5jp3//z/yNQpTAEQnF+QVWtN2O
GtAy9R9TJnaDSmHj+bzvEfg2i/2G1VEqt6Y5ZyOMIulVpwCjylTn/nkIkSlwTqELI2kJC6xNpmWT
0xWS1y4h5nnMP8sM/GVVfqMkX6CQWO9fPkHURWUR52z/GvJzHNql+p6nAmNgP/uchXMuItTSLqoZ
XYsxKW5S38xV7Sbjky6iHBFZAecm4iolRcPchDyAsBVkbyDtr2v3/BptgoDyGETzaGXFKIqPZhAU
ZWJqFiIq5NNihIjy4g/SP3+FwRP3JIGMh86GBaKLXwyxnRm+XD2cx9iqxVDkkyA8aU/e6kGRlbjf
YGTDLfbPgUTJexA1h1ClvV0pt1Ib2FFm7fqgEuhw26GvsDknZJXqYoULsJNDDIZqpOvSK2UX3GDA
jJMdLSFF6LY7WgFy7kjLA5IRglUDZbyHsQ6SEqO+6dlK8bhBbbV+xWtrnaPBTT6UmuAc3jT/FTbn
nIwklSQrAXakZ/5k7iv9KAegfP4CnfCHBeUclIa2Q63EyEDwsv3QqycJ0+BlcHGdN5tNL7gShnNR
Uh7WadTDNFt9uqehvp8V0USC7WyuxWpaFBVDfPmH6l5tOtQi4X6k3AzIrIKoJbLTXTY7nRfYcO5X
wX30JHpV2fS9K1DOSY1LpUSgToFggezrs3qljrW/BMqDUqOTvJulXSgclLEZma8wOV/S6X0GinMo
08LzshI7pPX7sdrrxLYmUdPo9hXnBMa/aGdakC8hY6mcqMe6tySPPGp3zXeMRxN37mxGUCsw9vfV
YdlVuF4bbAk1e/RQ0+WEx2LP6niKnbDbe9sk/5jLp5fspC0TWYEWNVt2gGXXO+PaWuyuAvvr776k
qzQ/nN8G/8WhnEA5h0JmmjYx40HRM684EEy9XQy7fJ197Qgb3Yt6eLZPnRMc50Ms2tZoSGHbLvAs
0zdQUCaq9RJBcO6j6VOSFTUgUCuO8pRA9YjorVS0UrzzKLt8iRivaD1+SwbMPBQ9yohk4K48QZb0
jRoDoDJ3TfI4L34m4gcUycD5icySKMkMQDTSotg060Inz0VUEyIQzjFYHWq1igQRU9cf6+y+jN7O
m6/A2fEF2hamM0qmCSGmPHSKW5pLdtM/kfQbG10eCY4M0V5ROWcQ1DoqnUagKTe9x8aQpTvy0Luw
ND90he6AxQ6fos2T6+ELtatgLLUohx0HvxTFLg6Gn7gBst9u+Lh4X5pGilP3z87knx4DhM//SU1F
xU1Vgd3kKhF1IAmsWuU2f6gmSlLJsIZ8NBxzSEDYjWrm6AukzB8k4RzAEGfmtDCCQyOc9j1GkEqM
T711z5uewLRVzgfM3SQpA3OchE43rQxO8EhUkr0dcJ2WhPMCpEyMMCCAMNPK16XEMQbzeZzK1zFY
Xs5LI1oazhsMVOtnyhiZQUSKyu/SDkNXGnfnQbZUhtIcVWZldfiHO2vKtutQ9QYGWbUgXp4S11qI
cx5iS441BGdihWn16I4CRDkG90h+eHGQ/UhjIbPI1uZc43A2NldRjRdsTNgYnT6z4/2yNzzzAYOK
ndyPfRGbBHOTvCtYo3G21i1jqaoJngyIZRle0i0/BrQN7KNKMu2oTaiv4MJ9GKLpl47ZEgK3t2WF
a3DOCqu8S1LCppV0XfegTNGlYrb7mViPOcgoz6+eyEA4K0wSHaXtAbQ6hLjTTIiAMvX17yC4EynS
NRVDVWEgid5d1Pn4WIaieT8CKXgevkVuEytfoLAwPfaT12aC3tvN2gnkOhSDoEIERMKcDEsf405U
ovqmc1F5LXv9rnqhBw3TekmPGrdqR+9FDTbbMv2B5DOJMa4yeLBEcVgwdruwK+zWaPbnV2YzsF+J
xScQk2nMY9oBoxovQkl2gvnQDzfddNk3lR3kBxNDtTTQQnQiGgBmVp+310k4ttlXQX5dJ6QJWTWT
tjyk9UONLUStY5ig33D6JxW9x267qBMa5wXpAI6qImNowXGk10V61Ir786oUrRb7+0qgQE5bNANC
k9lS3gQNmJ8TkVcQScE5wGSpik5idXTy8NSMz1Z7P4iGYYuk4Lxer3XWWLS/pXjJzIdiejyvJZEI
nGMLiNyBCQTeppuvu2A3t7WtiXgmRRicRyNzNc0Tq/yra/WxzbXHSpa9fP5Co6Ky3jq8R8gpHa0C
qurbykfKYd8LEybbx8C/Zosz/KNNEWK0qa5DErWbHaUleLo+NPNTXn8hEjmJovKtfGqdSjRjRaFy
Edqk6u0Fzwl5/Hf2i9b0j+IMc5ZgyigWv4m/DXgXwagaWZQwO7/4KFv8iKEMg4YBMuw4a8ZDPWdO
G8r3JeiHztvx5j5RMLYFFYMYVsOT5rKRDdm0IF8WKcplFSu7Vn8+j7C59isEzooXs9fBOAaEpL6K
qn3a1TauiwYRvVdtOuIVDmfGg2UNusQGUqJzyvyWHHI76XeKn3vhcdnptVu33vw6eXhKcHrBy7lA
ifyh3dNiKo0EIhZUuhq68NgYAsMWKJGnzS3madAxfQm3n6Z0pkTzB6v1pV7azX0rsAiBHnn23JDo
cVoHiEBUOtwYWu5iBZ1sIb48qH5cJ1fGlIoSqpvGflo7nTP2BFR+1KLARMHTM0YP+o2mzTZGsAjK
mURqZAu5Otv6sFXnQUcAh1rLR7MwvU4xf8U0TzE7XtRpZOBbnwKDlUxM5hWWOkVBr+MV1Q313gvS
g4E0exXtqXkT0P35LSZaMib2CiqKJZlEBGK12T91HtiVdtOCgQQtVIv5kCwCJYoEY39fodVVkGoB
KMNA37KvEEOSwtWa2M+y/ZjenRdsG4oV3TKShU/DDtE4piUDm8tKVc1R66PahrYVv1j19fQF5hsM
WDlBcTrs2nHprBRSWQiR7bzoHhK5/8oFc4XBaY6gnm+Z2CNIHtpS9Bi/T5YgeBMpjFnKam1Kaqla
xxCWRXHyaW+pVz0hYA0/jMZXIqCVMJy/nYxM09D1jVusvBtDPNE9EVE37LZb+LMmfIZukGYk4pg0
sYkCByuyqfpLGw7nbUwEwiXmkrlv4jYCyFhd5+Z3g9qFtPs7CC5ewPWgjBIC24qXwrWKt1kGF0r7
4+9AOB+qW1k21D3kiMh8J+Wy05vj96Yk7nmYzUTmaqPwibihtpohG5kwz+aOeuWVfNsd+1cZhBPS
oRNR0YlWh/Oi5qTIVTYzZyOpTq3bets6uikwge1j4WRn3N4H17i+9ANA9OQ4dn4R45WtazDrXlTr
KpKGcwBqM7ZFxgw6U66XYkKR4J4WjX1+hUQgnA+gQSYNBXOaHUKtutIcUwIhryCPIFIZt/vVLu8p
ZdZmBNN1KCkHRgIdtRjhK4kGsQmgKHd5WEIVRydGtCNJinfPtxx8onK/o6LG9O0UwsmhUc4RYJem
cj3BCtTJp0fqTfvqIm092WdV/qJBZYJF4ulry7xMAxJDqMCcf0rIFtBIfo6kUbBbBecB5ZwCSBfI
SBjNPZ71idTuNeJq5rAb6l9h+/BXZke52CprNFRTqMwiItnWu8uWRp5Mns6DiORhal2db/WYzy1K
afCKUhg3Q5kdm6HZTQ2oZYl2qaGR7O/gOMfQVXWOSiSor8RATUw/DhN7Lm7G4daURelLkV+lnG+Y
yzw3TRZWkTvjndX3WV4029kzK+8zDougJH7b/kxqYOg9m7HEGYZW9GShJbvCgqcwtaSntjNTWwpy
57wG2ap/joJPOJxVKFGeaDPLk2A2cvJGzDG8RIQ6/iUKZxZhmpNmVBEANzEtvHJEBKdapfANTyQM
Zw7RTLuOYvCx2yb73DbvJFTthEfD26nxYfBY8lTENytaJs4oqhxhVl+yi1Hc3cnV+EPJO3vQ/haG
OzKKvg6beALMoC/7IfmOJK2nm6JV2r6mnGyBOzM0sy1pp8EWGCU0lRmr/3NehE7WvUvaYBfJX9k4
5bNOtBvkpU9gFZ3+o6uOvfVdSPv5X3btvzJRPuNEzYTGywAMCobCzFVlO9xl/zBjkPfRUyeq8dw+
C09wXCSZxlNDCvYKVug/sv5CS69M40ctaiUVoXDOYZ6jobRCmMOC+chp5gVgIwpqz4iezzuHTRwC
kkBky8BlyWc1xiKMLZ09diT9aOvyuLNQVRrGyW2uvJ9H2ty5KyROb+Uok16SgFTlaXyRWF3hx3rw
dh5EJA6ntqCTAxXtH2zW2ZtpenVhOvG7PghE2XQJK1E4j2rJeT2OEkwgkiMnKC6GWHcW1T8vigiE
d6gN5um2TF9ErZy49KKeulREri8CYfpcHeaEDkk69whUy+BBqTy5epyz/50wUcEUtT8W9sl/9nFp
DpBDtXob7No706j9Vgtven2+/zuVcT5UntsAty2syzT7JM0xZXksX/4OgnOgUtP0SmUCQpG+Wdkj
xR2/Ae/zeZDNutSVznji7Jp0Qdap0Fl/7D1GgTFdFLINghmf+qiSKx1RwZJgcxpc4F3kVS9FDQBp
uqfDxSQaHi6wM4Pb/OmsFTRSYGcynY9T+zgm9D7VhHpjn/kU6pxsje+plqLFMBLWZTg6E0bDtSjo
lZzALw9fZGJcG7bBeQHQpbcaZRu0NC+aQbLlcj9lIpFEiuO8gGJ1ZV2bbGGSB7SxzvlbIHrv3owJ
VkrjfECjYG5yzCAG3LFSYtfqS1c+0+U6Ui8a6XDetEXycN6ASJhxrOQAC6PXuLgMNc9I/s47G5wX
0OmYd2kHW2tazU6TydFUP2gFgc121LHSGucISK1GLSkgSFA6g1m58s+gPUrqFQmuDP0yrDt7lo80
sLPgK1QWK+fAt1OjJL8zhwi3FLM1J6euKYY2t3j/AmuY4EFn2yuYBvsXE5osTpNLMYKrspTBn1qp
kZuWxT/N0jycN4ht6zthcHrMQ03K6QiMWdccDcxWmC5Gpoc+cBUwkoyCw2jb/P5F0/h4VEcHej0W
oK2I8sFXDet7oj8ocSrQ27ZxoLQD6WRgoGbn47Gq1JaUBTNjebwJr9lFsvnx3rvJfemmvogrblOk
FRa3fbvAqDS6AEtqX8lwVYSvSikIRTbXSNV0DSQ/qkX4WrmMPdrIDaPLxHt4Z48jaUu7sTLlSonS
5XunyCDdSavkbUnaVvDUsWmDK2zOYWCCt0pwSUaxTErtJjWuFxT7f8EEWeM7pq4jDuZnYUzmYozm
xJglOsWuAwtP4/cpHfypGp2k+hX0ojyNwoz60zl1QuTP95aqfRypQGSl4lCrnfjxVe2Ux/gure3m
onyffdWZduQFwzNikcPftBg85skofrcISDk+WmdLkDWcahWkD4lpt61sL8reECXct3N5KxTOLqVi
0RVVwVaj8q46oOzVkxw59dUjHPPXCv2VFRpnJkGUN/1AgNZZ4OJnhO76pfnApoDGvuiqzn7559U7
6Y9zi3FSmGaLIROuFQSHWDIeQzm/I8MyO7qKhubzxilaLM4/Wq20ZCQGWKhMN2nSODFiXDujogQ8
U9AZoXiaiTmtwlBlhD40pJVLku6yAVGaW7XWuxaAwDPoDucFE2jxt/2srh5KZRTGMgBQnzDJ9LtK
ctuwrrVeALPpP06G8dtVr2CqXsuMRYGxq5ivFRso4GhFT9rb7h58liobFqbIfNiZSDP4dbWekZKN
nuJmqPPOXnrE6rlvHURV2Nvlgys0Lu6c1LFrTIZWeoridpeVn19NuR349Cb8SdzEAyXF/fm12jRC
TSeGpjNyFT4vPxRoRdcLxslcEk9WRzvJkROVpq/Y+gqGhfertZp0OcRwAVBmJ+RXW13WSIeOIl7a
7bvVCoRLEVgg9Okom9vByM0VN/aSwO3s3qW+vB8v2hdRVYxId9xyNbQMprmB7tJaRb1IaGfqsB8i
0VTnTTtficU59TRFlWUeAKYm884Y82NaiV6BhKrjXHoZyCZt2QQSkgWhq7QYvFdFGFgemc0eA2+j
nawqTmbRwQmCenTksa3tQf2OdrbHMvpx3iRF8nIOv2x0qRll/JaqJzvaGb5JBAiihePcvB4tmPwd
ACGaX8Kyt8P4Pq9FJv9/pF1Xj9w6s/xFAiRRia8KE3fX600OL4J9bCuLyunX36LP+Txaru4QWAP7
YHiA6elms5i6q2RuCPDe1lE5RFyzZspv2PRoyapVN2H9khZiC2/UY0dn8t3h4hxb47bOg6m7J/NX
Okn2aZt7xJUh4QaBGPpcpITn3xDuQsLcSZ0hT4zuZ8g2lh8iWZO1LBlNASwMoqRaZMCgqXsg2A9q
0HSj245OLlST8GBjSh9sNlcsVMqBaFUzwFsspFxJksTUdABvCNFlO3HRf+132LuFP6+n9mbirewI
iRfSsNTycQC3Hrlp0AWfRXc2WH+vG5E5Iybe0ncdK2CkS2O/7O7t8kdNdyBZ31+3s70PvHgjHldZ
RsrWguYhmALDPR6ndyWYbTwNAkLKMf9Lr0ROmwIEM2AHxRBVyU3LzpGFY2vl1obsWmY7+1ZeCdln
TZVaVRUfo11zhCjpTvHiX7mLDpJgPpj+ewhnwAX1v9RzhEXLqMqFlQPMTe2xY6dO3yelZKMkSQhH
WKegh170C5c5zMIgM/3WLj3L8FJdkyQeT6w3G82VK+JCpZoo9eCJZ1uT37DokPWJZy7q/QiCATac
w8K+Vbv6QZKGfECumRXWLjrWeq0xDrQ7TpIZ7+bKjRS3C2Y/D+ixrSR5vwnsKzcFsOirWAXNGdxc
8l3V3ZuyPvHt4bJMh5iOY5giZ1s/4FowjHEu1qrBdXAk6DTF7bGVJrLqrO0Np3UxJYSurxormQ0c
//Wv7Bc4iM7xDuLLFDTki2eBmSr0pneQw2gri0LwilJXE4Xrc4Bn322txl3GbxUoSK7nxDbOXvwS
cJY6S5cXPVYQR0Wv+12MuvhEUpa8fTRYeSLAbFzQJDShquTTAxd3qCFWarcupHR+C6gt0u56iU/i
et/PTTehOYWfqoLJN7zmkXkRYrijjWt/1DzTiwPqv6uq8uKlyOEBbkeaN/y+q5++LgSPYXp5kObh
9oz6M1zigm9X4wzJE26Etvc0t25bo5Ng06YJG2ImFDsZ8CMLMNs0kRHiwgQrfJm4VvRMZZLMm7sk
GwyL6J60NBBLvD7hAMXBTtkCFeLR8qy+94baAh297vbqS9S7oBCQeMRnyhvYWxnksLg6UrVpletV
BtgLZ/bcx7lH8uYx6feOdbJ/XJ9O28G7+CYEzynNmIAFFudStAdDSNedZCrNm8m9cob/gpUzk2J2
INeHM5Wm7MZC9xurva9Qin/dEZkZ/vnKTJvWbUT5ia2ggzfb9xD8PHbz8B70WTkjoOqMtTaJLTgT
KfdVHUCfLK+f/84RAUbVOoxGO4IJYwCNUwMNtN6fkp9/Z0RA0bFbiqpMEK0W9G4Vqge0CpXoGZOE
a3O9W4VLANKMTr3S8WM7uMu9yiDY9lsHpTI8lEFK5owkkcVmSRTtNmNFMUk7p78JK4rnD1lngsyE
gAOmrtRZFiNo2mge0O+HiiwZ9Zkki0WCNRPVbKTiB2QL3Elp1d4ZheEmjkyPbnt/fxkYsYwtLjv0
xfzOY1Yce7UHgZf6paEM3Xjz6Ku6fr/MX5aquWnzL4PxHhosbWVdgIQ8SzhlPrxk6cEJH0dU2mvK
4XqGSzBUZFwjM3W6hW8d7S56zEi4K9TxoR1MvyxfZK3i2weLlUMiLGDDnc88nNqH7KU5FqfQV4/D
id3oOzC8SFlrJNNKpF3T7SR1NOjxosrEcVXU6zVU3Y0JCn1314O47ZhDbGhFoM4ID2OvUVXTU9NO
Si6Akf8+r3OZkqTzzcy1XM3jUiXju3QOtJVNIZiZUlT2VMFmesQ5I4i+9trOupl31m4+GNAbKD3Z
bd/mxF5ZFCA3TNVcazpYZONzqLwUtYy6YHNarwwIcKubUz7h/QFwq3zqI9urx33pyOrXNzN+ZUQA
2461bLJjGLFzFBKPh5o8JMlDx1Ad9nQ9LSTuiFiLR5MUpO6wVGXhebKKM1m6ZzUug78zI+DtYMZ2
RxoeNWNwzRAlt5ZL7XfwnK+yTURcrbcircxgpMv0R4Xa3ogmDbeUPtVIckxEXIsWnZ0NsGPGsz/V
1a5KbMlqKxsWAVZJiD7OVEEao5a3Sj+SxEtl3V4yE/zz1S4rgVLIuDB4wYZvVfZULJaXNZZkKd/k
cFuPiYAAta3gYZfnl4F+1PS+wsFfw4W1Cl3wxYs851MFnXvZ2Vw2QAIIlBZjWlWjnbuYm10cGUFM
CklCby+7lykq1mY0Q2WYRYIR6nacGpbtywM76i6KX6XCzptrxMqUgAYmVdBjqSCG6Jc59DQO0qpw
58UKjF5Wn3w9cm/qhSebRVHO4TNtD7m5J1QStutJ96ZWOKlzlaEgH4/qKc4nClY93c3s9xSZ/ImX
Ifam61U563mLeGkjtqkZ9W0S30Xxu1rgV2aE8xYbcFCpQxtLt3rsx9OY7xbZHL2+DoBm9PUcnacp
mTuKcFWG7jrjoexBD09u6LyfDFlBFf+5b06qK3cEPBgjwhyjRNTUfXTHb0q6g+GbX7sgPcwHudL8
9aQ2VAEYlkSrWgiZ4fKn+GU0d3Ga+Ul4tKyn6wvP9gXQyi0BC7q2KljOdb8afwzUIPeHg3qcPGVf
7PL9vJdYk+W3sDuwp2VBuxmCmKEe7Cv5bHh4jP5SfU/2EzTDjcSNz3LqMVmWCPgwx1Grq5Du8428
dZXytsxva6N1l+Kg5p//zkGxTEHRUlZU4e8smb2sdbMgfezO/c76Z9xpHpqsENUula0iElgSaxVs
JyuJWgHQw+c0QX3Jv6Kwk+ppe7rPD42X72WbCUl+/s6r1fKomlOj1hYcNWzTGxTTXYZvkJkf+x/X
I7qZMRCyJ6YBnWrUFb6e4l04DFXIUUQh/7DllPfPU3y8bmIzeisTwh3UbIzVPHRwBfKsH83MOXWN
xAmeYW+wY2VBgEK7bBpt7uBE7MTf8IgCeiPdzVUtKBfNp4PujizcW9G77qNWZrnjqzECFVBRFwbM
5v34iRTMH43iW6okklkti5+AjHGWgKyOI6M9PibKsXzfMQn1TJAagSQrlKNf+xEbSo4mNaR3epPc
dZ+bI38fMQMyezo6LxOoll1PiO2c+2NP3PRreaJNNQqb/MWaoae0JyXzpMvjNvJevBL5qLrEHjqd
02yNXrgnPttbxzz1Wn/0+WHTJv7fOSVk+YRcaMYZQSTN50z1UoghVonsgno70S+RExLdmSIdSgrw
aTKyGwen2SEczzXkAayyfKBcjTg0TqrSSnY0m2C0CqWQ6Jmi4jg4om0sju4W1UCnrFsUP6R6FzIz
QqKb9ViPtgYzCS4j6vxuMGyvjfegeJMAuiwBhcWfge24GgjGSk1PJN051Uf8+3o6yEZKWPeZaS11
CW7W311pBFSjvHdDvvbKPBEWfJ2xmZoDzJDwK6jmnehFWbzrnshMCOgQEaLOfQ0TlfFPTiDiFbul
bF9+feTf1GU3RtyafYKRb+v052jaJ0MLP+F/Dk7ZBdfd2UbT/00hU2wX7EAtnyUVTGVaH7Q2RETb
WHIRIDMhQEGXjNZccQ6sGWVyaJ0PrEj2riMLmAAEU9TVoJDkM3KIvjd97aP+am/GqH5pEvZ8PWIS
JAVJw+v1YWRxmC8xjIWZmwA+UW2T7iwfF/Dos/LlLbey+PGMXK2rBLWh+cjJ6cyuOzrpeAztxL/u
kyx+AgKEkT4Oo4ZZn4TdLhyCGLyIlu6z6tN1O5t74z/ICSqv164sfYPrLbB7osEugspq7pqxtldj
t3Imtwglz+YyYwIYtFQlVZ/B2JCRGD3KKsgWlW6fUXpyQudu0WRE2tLMELBhXiYWOqBFA8p1R1SR
31GvoCimRBlgMB4UGWnvNhTZCCMxdUhdC9F0cjLpBRQR/bl/yOwbZv6g/cfrAyYzIcSwgXCBwybu
Uf/NUO4681zWP//OhBC0dDHMMTRgoq6TwO5OlZmDMe3xupHtXPgTKkt9nXhmMlkZXdCoiBOhV88g
lXueUJXnsOMsU9vanksXU8IRIhuVloQ9RmWEOBEr3Go+hAyUn7Ekvbdh4WJHgNW6SSOcVXh7pxXE
7Fy+q0mRXr5fwNTS0uOltTEuUTh46eANTe8x2bPv9o3kyooAptkYFUbO29VNd0JFXOlnHxUv2usf
5l1x33izGwaygkJZ4AQ8bTQ1iWPesp7bp7Hx61BS5SKZM5YApnYeFWCzQODU5rvmHJgdurOMiErm
gzD100gbwESFJNO1vdE/STlXZfNFmPeo7eyGWkWM2vkZl+uuUX1c8PpbeOOY+denJv+qt6fVS54J
818pIHza8N5+a0zOZaF/0meaQGM2PkM9akf64lSogO7rRiXxE1uOsizPtIT3RlMFl5+BnktwUxI/
sYO4Zu3U0hbfv9THLt3N5bkOH0L9l1Y9/50jAgoseJtSxgmGHK16WqjxUc8kOCNJZ7GdAxQZGSk4
PtNWc3PwzUDZGnr21934f5bOP1kgtg9rDq3bJuEB693xZJwq6ANk3hzhfKr7cSA7c8vGX8CAeVTB
0JJxp5SnqvrZEUnPo2z8BQwYq46GTQx30jYP8vmc9y/L0gaDCgYiyfhsmdJViB2APdtydF1wxcxL
J685mXVHFC+hLw79VhU/zPi0EMml9FYmrC0JTk3gU6ryBZYW65kyd3A+Zf9I0oAvKiIYrE1wZ1d7
3cxqnKLjG0SbBJzyiu311DWecOHHi/Uqr/RS77pJDi/XLApI10Soyegifl079m6NAv0y3Bvfmix2
rb4+13gYUyXrw1burX0UAC/NMrMDuSRuLQZIehl159OUSW+x+Dbjil8iVWGvpqNhzbAyhw1OwrQ/
lsV3p47vuqmAEIv93EMboUPN/rSQ/dTFshm9tQ1aeSnKi9TTZDY19lx+3ZEgS2KkJ7FdUI+SAA/2
h+uDKAmpqC7C9Bw6zgTGUvAx5j9LmS6o7PuFvZBpsv+qNZq2LE9dQfTdnDYSzJAZ4Z+vcj/pyX/n
lVr7mNP7RKbvJgEKIgAF0werSEcEKUPpglp7EzlG1bQbuptciSV4LrMlQEWWJ62S8us/FWf+3lS/
xuGMElInxzlMv+1a2Y3J1iZCBysrhOBVkEaLRQBOnGW2wpmc9Fmr3JGmgTMoQbbEH2b9Z2KmkGms
H6/n3DYaXkwKw1Uojc36EFBF6H62nhMNwqCSi8bNWvO1W8KQtWnI7DbicNi7BMzRbD+nrhk0wejT
U7cvPfuoSNBpe95e3BJGzsp7dUxzRDKNVM9uf6L6z+1QxhZLsn1z57/2TYD6eO5ASsMp2I093kB2
PfRI6715Z93oH+z9fKMfwoD8uD5k21l58U3Aej2EhOPELzqjtnks5tkvVHqy+tgzmuLQz7JNhixD
BKAv07DvGp4hhnFGTWui7CyZJvL10bJEBoeC5rVlcI/QlVdloJB6KjQ0E5l/leuWeEsIEhkGQmR4
kvTfGqi0lD/iand9bLbR739jY4llAqHCWLUkMOGoX+uMuVUse7eUWRBAvDX6bHK4jkSDNuTkWMkW
CdlYCIAAHoEQvKB8Txnt29h2e+1mVr+nNJJgqwQVLJGxwDTI1IaYnn7+2fwQPRjg9YEwum/fFok7
BBBZfRc56GWuWmJ5QNpG47+PRzNjHiHarrf6/bjIpEtkIyRAQl4vRu0syIFhelGLXT1JbqKvT0hI
DLxeYU0QyZfR7+cB+jxwBfFb23zXHvmSxsKc10GorJp8bPRcC8bR9NqBnJoklMyWzfrR1Yi8eflv
la6xDITKdAe/v+Piipj7n6eTvmN49Ge9xKAkdOKbP3K7L2YLmwe7hgBLND5GTYp1PHq+jgLXERo9
Ia9HqIqXqij5EaMu75IcV1u3aTK6oXZXNjLolHkkwEESOZlWcHQeKciVf9a9O9Cf173ZNIHmWMcG
+Q0eIIRkCDVsQOgEUoesjF1NJS5pd2UtIT7e3Pr8MYJy8tchM6Na09GLjmoMQ/WaQnM7wIBePuX8
JJ0wX5NkOP/Rbw4WK3vC/SYZChR/MzhF8yxz21Tx8lg5Qu/InSrWe2GRnFiDjUqh7q9HczM3NAgu
EI1ipRNphOa2M4qEc3/k2rILWXubZdVpTnscbqIz0Rz/urnfU+itoxd7HO9X+3GqQLHK7mCvZ+e2
WlxC7hIlABskFzFoxu80u+tkJWbbGXOxKSCgPjnNEnLekT4/2MVxsv3hPXJK+iqMAghOox7ikA0T
Wht05Fi9p6lr/f1C0g+LgqJfznRjlec2u53DT0n71azPi6m6UnXlzRXj4ox4j4dGalRIKnyMjNOU
HmoZN9HmeOiaaVJMXwdXLK9zQJ0bUDww1LRMWMxbV0N51XtURXXQiVFTM4jlvNlbtZlCIQ6Fg7pj
HfJocKtIVj31W5v5TSqvbAiwmoVUGZUaNkZvntEJqfm8k2K8R+flKT70fn3EbbWb+Ow9h4mVXSF8
U1RGRcELTBViubaWuUP5szG/vEuLcR1DYes15FablQvsQJfmFs1DQbUskrPYdiZchol/vkKDeAiV
2GIwYWjg7205VT4avHJJwDbzeRUwAXOaTCGM6ShuGqP5GKbKYclkopIyEwLElKYxDHYLR9TROdVN
eVaWObgOnZux4nPGoaqja2Lj6KJ2apRBtxT9BaFXLXc6no8a/em6ER6KNzmNk75pOA52QmLzqDPX
Y4JRmfwl6v3mS6KdlwErnirZM26Ga2VGmDoM3MO0Gujkz/PkhU4HYa13ReviiDBJnMnBa5QFCyCG
/VWG1mmm+mM82s/X47U5KChcs1VbN1VLLGtzyrxh0BfG5M/1XQU+EKPwtD6THU54PN4My8XMm2q2
ePlv7HGnBEXHux493mB/pO7sc/Yx2fWtxCuxrK0t7N4cQnsC/3Rf3CxlOT1QiNS56lhL9j2blhzL
MXTL1m3Q1b0GgMJgeaFUYGkwcZ0EKTz0S/3Skpd3DBJ0hWwHXYImbrNeG8mVMBnpjEaWpNchl6P5
y1cjl+yjNjN6ZYN/vkIyHdtSx2LJ7FvqLVG/jOT4Hh/ApmdYmJeaSKLN1Nyo0CQ8+31iucqM3v4s
vwOuSSbm5nhQUBSqJsVo6MI+I05q0lMWzX5WVLVrm3Q/6cOjk8vAbCtcuFQ0wVuJ1dkRewLB3T8M
hYJwpUlRuqigfETb3uBfj9mmEQJiNouoFjoCBVAGuTkYjqcUHEHVkzJ9aGS38Zvva2RlQNj1xc6Q
V3EHA8bH6hjjxqA7U89y0eXoG4f+cN0b/mtFDFgbE4ZGpRnGX0cGQILOTfJ/tCkwl8BGRV4V/7hu
aisLVqZEPp2smpKKJDBljIY/R6cEpfZhJLmr3PbHIXhdc1SdiuwiaYFy/ihBqrUONctDy3DJ9pJA
qMIJbBrVy7HGjWkKJcFCkfBIbR5CCLmYFjYEY9anhZXC9OzNXnRu99me3ir79CS7uNj0EYR9qqUa
hqOLxUSKERtaN6kT2vxLy9yBsBVPRXmi72qnyRU/psli+laVxJLj6+YAAu1AD6Whw0mcXnOUdPlU
TJNvD58KtXTTCTV0sj325pUZcSjFwQR0t4DW15hXjdGUMw3eNX58rwZZEPv2XXngXRKRp5/teyaZ
AtsTbmVRGDg7z5popLCofbD2nPQ22Zu3i7cE4Kx81yq4dk+Aj27uRk5KO+Hi7FEbZrdbXGP+fn2m
bXoERmBqE1s18Ccc/HXcnU6ggphw1kKT3e+32WOb7VpwBRa78SzrHd5KjLU5YeOlVamjohd2gir0
UnmkfVIgdeL2tfrwl34Ja27b4wZlLuCXukefEC/3Hw6025m37Pi7x1wNJAZlnvHFYLUAOwQyS0uD
nSt/+WiD9ht/+aCe2ru8c0f3h2cwqX2RGN3alxloNgdCGbaNI8Zro5WugXexQYqoe7C5RIdyF/rl
ofk1BXmQ+DJS2K31bGVNJN7Ruuo/NJnN6Ngmwy7XZevyFmAZBHhsmjigg4DutUMLLZQS9KOTD93j
0zQpQdI3ngpB4iXsffScSrYbmzeu4PoE1R1EHvHaIUAITcD9bVMTB4G9rbnzy7hXgCDpC97wl4C/
xRWSCbfp4MqggCAKyzqFKDDIYvMbKi/cqIuOVvt1SNpbWqeShXR7emPHZttYbwxN3HqiM1MnMZo1
/e6fwUde7mP/n2r+b9suI3bYnAI4gxjQWbFUKm7e1EYjY50P2O+YC7hrCFTY9aDOmf+erLc58bhu
Av3F1aUK1QjiTrBjgIuW4TAS75oDYy5vOOzPMmJYPiLivsdYWRM2WfrcgBA8grUk1d05Jq5Kd7Fy
P8nW6s3orewIc9lIhm6s0nHGZfyxIYE9fjV6yWlncwL/MfFGIDsfVNXoIpgoo3063ZTxezY26C3G
RgMpZ6nizRr2E/YMkSVs33M/nvYDp1bo5sDozgteSUmOu7aXKbLd6wmxFTnTgLo4JMZA3ivucliK
uoR57rGdcsDONewNpfecXqYevBU80wANHXrIVPONSiyxy6FQixZ0BOAltLvGq5pWtr+Q2RDQYTJy
Y24X2Gh8bUdA3Nuprm4HiTcEeLsPIgqi7+XHe6J38UuA3GYxojFsYZM0RzOt3RLcgbKah+0Rsqlt
4ahN3ujA2dA+xSa8m/1Bf8Fjncf0zJtiWf3nJmEAFsI/Znh4V2uwlbOGWB3M2ElW7ec5UeaDqpTx
09i02Tf0jqEUbA6NFC28DHfxvRkvnzOn64Ix0WT0RzKX+eer36IYrEXKICknKLFGut+aActK7z1j
d3FYyBe1I5mp5XA4KX61U4/mzJ8pEOq6ke2kvBgREqQzslpLCIzE+Y0z37Fhd/37OYCKALseNQFg
k7ROiyzG90NRwoWYmndP2htafGqHF1N2iJX5IoBsr0FVxLAxKlp7NNkLkZEhXvflDblDF8W5pf2G
IsP4NjvVDcmnrxNaaN2IZqeB1cHSTZItxeY56BLAN4wPA2kmJVE4/tmesa8Sdw5aLwkcH6KvoGjh
0qLva2DiGzRdxY2W9Vb/o2hHrXNQbmMv51i7VWRky9pmKFcGhNy22q6fWnOa0TfiKo/GKb3XBtfC
JYdzn5+VZ/XziOX4xtk1nuLXkht7ngZvUnJlW0h5M8y6jFYLT5P0rkWzveJ8SvLWM6a7pWbomNir
nWRt3sQLMFUTy9DBvyhWZBf67IDHhc0+05rdOAx7qHx5Si0TAuFRe+PZyowAkURpaVFQmGnbByt8
6foXXW3cYpwloLG1zzVXdgT4s/KW9dYEO8lc+eHyOWlnr1IPE9kxW/boL/NJyJQJKg5WXMFWpoW7
RgdpQtP5vQ494kJ2Ptk8MOC4pavgu1BxUBEApItqpdUZNtRtgxqN7ph9pEH6a6xcTozs7OJTFkow
fnt6X0yKVSEZNAIGYhaY3vs+cE79fjjn3zvXwH6X4YFP8WUsl5v3UysnxboQpYGsqVrASWMfnvjJ
2fjQHvlToiI5f21nyZ9o/j6+rBbJZIgmhUJt1+8aP4+eEwhJsbpy0771hml/fZmRDZ34gFUyJ6od
C8baQNsVhyRInjOvPGRHa1f4CZh/JAO3CWCrcROm2rA01mKrPIrpgIIepqXeog6xx+hAcf+BYvg2
sUaXlY2sKG6zDHM9gMLsw/GsS6cFprVH5VFjLudIUe6M4/RR/WdmbuQ13ngYZTVsm4vrymFhHjZl
P1roXMCcb3eW9pjLGMKlbgmwjPKRqEp7GGCj/tw1C+gX1aDOyJNeal48Qtwxb451obvhhGufctrn
nVO6yRyhtyXcRZnmX0+pbcy+pK+4c2kiFs8Nfs+sBPV0UoqgMCUv1FsxRd0kNXUdB5s3bLqgJxrM
dFQmnKiCxDkSmVid7Pv119vUcTaTbkQ9kx+DGr90qh2O1pJ5IDNBXpuwS1rny4SbMbN66osvmbRD
V91Y09Yx4j9ghSJKai/2ksCAg0dqtNd3nyAGfTbRexxBtcMaflF7Cmqs5PHy5XoCbGLz2rQw0eiS
VkPOb/1MN7mLC8/e5TvHH78Y7uKFn5uTepZpoW3C2NqkMMvScM6YHcEkPQz/cJ4e6EA91T69VcGe
OR+s4C9dFCZdXlIIXxTIQB39z63X/nTAKr+vfcsNASTZh/y2k1GkbW2/1i4K80qZW2bX/Hm+Vnuo
RKMblk03kWbdoyVgH7VqYEfZrjZ+Xfd0azavrQpLe9p0Zb6AyNynY+nR4SVCgzkdD9eNSCaD+JKu
Tm1OCC9wKOlRmY+KrMF388Zv5YX4dm5rVqnVOQyEt2NgBMsB/Jk+O0bos0p2shu/TW90VSO6hmfI
N8xKKZ1i1D9VWL/ZeB70ylUzGZfF1ipqQcDFcjTVsd8Q90DSgNSswvVEBuL/in4AH2joZF4fPajp
M26zJPvWzSS4mBPHB4tmXWk2zFns7JA7ap1rW9JGulm4tXJJHCIdS7/TJDjwGnt252d37AG13sFS
YEunecuLs8v86raVHGlkjolAX3VGa6VwjGbOMSqy+3J0zh2LHq7nt8yMCPZ6YpiM32Dl2PBPDA2M
luHOmSSEMisC4oPQ4j9nOvqhj36w/sRkDd8cRsWD0nqQ+E9YLSqxZZpWrcKRJi7dWXko0txVrDPu
ISUZtz2H/iQ4FfDcboYksnsYikaIHucO3mZlgmCycAkQXuF2LzW5idR5bs1PaZO5lfHp7wZewOxa
yUe14QOfkh81WtF0y9Xf5weqoQ1UoJlvuDFarQUNbA64ybrdMN0Y/Z45T+9x42JCcIMUaaXOBg4J
DnsB5WzVfHdkr8jbmXUxIawzmUntYdJwXJ2WdEdjuuvj+cRIemfao6SNeDu3/piy+M5plcQKqPGt
uETAzOF+WoI8lYDKpisEtQUopeH3FsIkMfvKHvWowfdDItjol8c0HUvXNJeDTr5fHxiZKWGaQAZm
7MusxuktHTItsEYw1we9MquZOyWOPbpZ9C4eJdTu/HFPmDddRtKa6nCv0PdDCTptyXvJ5rzEwxx/
KsGDgvg6Z3SDyaoaCwFJHoxpH6n3quzJZ3u7uLIhQCXW1IYlKi4Hw+fO5y/EEZ4Topsu0Dzmy4VD
NzOO2GBZ5LOUinVizhLrNHfwxMSSwi9xV5ZJFUy2N90rG8JS1qrqaLUtbEA8sf41/zKggh4FmRen
nvJsnuZj9sE8Xs++7ZG6uCUsayPrShpleNgqRuLaxq0D0hSjkhV0be51Vo4JY5XYRaSqOa48yVwF
PXvWlnNdfSzNErdN+0omXyvzSZi8S1HGqGdBGImyPAyG5c1a9F0D+ef10G2e2q2VV8LMZcmQxWoH
r4yv5ofwY/5keFkAjaBgjgI8Khw6T97btpmGeKnjj0EouBSfonUyNOghQNYb9K6OD0b6IHGK59ib
7cHFgNiJn9QpTrQDoGE+tXi1ADEUfVhYYO45734YS3fa2/v6lUGhUGeaaTvGFgzGR+PEa0sGFypL
ZP+vylIre1PdnmQre8IkG0fSL9WM9VzpPOtUBNNZCdLvAEEX1WMg8RkPsoaGzXxcWRTmWDmHBVk0
jrYO/l706Vym368P27YJaBuibMBEx6OQ8nWb10ylOc4rKRTF0IfTxm5GJVixnXsXI0K+E7tTaoPx
+9oq9xwV0g+9/3duCOuSOWYLHuHhxhzFw4fWLNuTSQvtXOdO7F03tbnscjXI/yIm7If0kZLZrGDK
CKvpoCnDmZQDA01rfYjGKbhuTBY5YWcUlzqq5UPUfc7JbH0oGqYEzmy8h+zRurgktheVw1h3owqX
mthxcahUu1sjkxRA8hF4Aw+oFkC3hE3wtC3MVq0a+zbuUZnbqvOQepFq4Oq1C51DSPq68ZfC6u9r
NCE9XQ/gZn6vzAqTNqG52o4WAmiZeNiGdvKXWnbbtjlGKxPCLF3iouscnhDAI1efGpfR3XUntqFn
ZYL/hNWuNU0VRiF9CuhpAl6TGAXW/RRB4K16wWKFu+vElxXfSG0KyOAUma7FFh+wwAGTbrqzC5cG
you57x4qrwc7e6y4Ej/5aFxLEgEo6NBkyzjAZueDZttvvXhnHfsdV8EBsaDkqWV7AVlFVQCNfqJJ
60QYuDb4l/24DD3zK64pXZg767KCSFmeCMCxKCpe3xKYK4rYnfqfJJfA7PYUA86h9NeGOoMAFow5
Nev55XsNljn0EkO3WGW3SQ2xgHddCuGZ+z9TImI4ZuNEPX+Bo6OxY+gVBWE5Oq0KX5IQHBXeJISl
EUgH6SrqEcUhooYd0xRnnIZXhgcQGTyQB3tPgvgkLTXi8/SaLWF8yja156XD0ZCNEFhnvyywc4V+
dW6d/ehXD8VOZnETm1bOCeMFeWk1ym0ce0GuC3Y7uwb/3KMkgJsz6mLDEM67BauIkhQIYF95zt4G
3ZgC3VV32as73U8+vKcg1lqZE1DeNEA90lLEEDQRbjtVAckyGRhKxskQID0b4pylDC4NO2eP8od9
4cXfDfR4cAFoIi1xl4ySIcD7ME55PzVwqaoOiv4hZAdGJJcS21i7CpuA70qTJsOMzSVcwtskb1tl
nn2nfGsCuu/28eRRX1bDtO0W6hGgy+VYulhd0QyFqccgkvbH6odmHlWrdXXZyiizIbjVofQxhdY5
AEkJhiF0R/NIps/XM1xmg3++WhodfQL9zAI/QvM8Jy+5drRkwL19YwDSuf/FSliWtAnXeGkJP+Kb
zucERdGp+VQdcrdG6bzyxZbg+OZCsTIngF5oVz32SHBpwQu800HItQn+LmgC1EFsHB03NRxyqjui
GG5e7+ZR+ua+jT2XsAn4Ro3a6nPCU8zrmPtb3eXcE3c4xQ/5IT7NMjI4SdzEJikwi+VOHcIrwr6M
GuoIUJFyPW6bK+xlZMRmXCuqUTwew0KfHZwkc//JpsfWeWLl4bqdzaR2NIo6MgudKGInVlnRuKF9
Ofnpcj86gRU/t4YkybZ3P5RqJpZVouHu+PXEqZMKbNh5h0L/KRh83VuOXM9cJwE7Tnt5ddymSytz
whyqwhbsezXM6YXt9Wy+TTM8T88y2o7NuxWbXx2a6P4F24AA12lip3oCuTw8zo6/5sqrjnjBD+wg
jz2LuprXuJkf+bl3fcB+FwCJmwe8JKKSF9JPeP4Vopk7ZhvXJUPVQGHWXL5ac8DNVi9lUPdThCcz
uzuqTm7/SvVhyILKmIjhErAifm0t6KcG13/OVrBtpI+NHROK9sRr1LqykoRUDfLn/0i7siW5cVz7
RYoQtetVS261umyXq/yisKvb1L5R+9ffQ0+PU0Wrk3PTMf00FZHHAEEAAoED96g5rm+iRpHIunlk
IIJ3t+fMrsHoCE33t2n/V8NbAGUEe1tXei2IoFaKccSCcIyhPdjlkaqSZIJb3W/Hpln4+NV/Tk+I
Lgq6N5nVoFuhLL/MjnbU3P52rgzPGlyJiWyq6wwl1sewbpPoMUoGQUrQhFpnnmOGsWxt+6Y8GGNw
UOBDXBcHQSKnsGJXwZghmd0dUopAGZjX2eSmLWUEC9tQuknwEUCwd1c4GrYYzhCb84R+xq82O1Tp
3iHPkYyWd9NNYVTnFwz/Z6ziu9YxbAdhgFEOs49G/KD4u74ZfPvkHMq9bBhPiiaE3n7pkz7WgabF
ikuPWaY5X+N4SJ9qOi1oE6uwgzqjfYrOPKcYKh+9C8mrwYy6QrTpR7aLKyeRxbVNy1mpQIzWVjNj
bSJGwNzmA42eRvrN6P6+7DCkggsXYR6s2m74XGx85B9aSHFCA191gborwyT2ZD07m/f6LJL4/Ugz
tdSrHnoe28ov0CZU97KcelNrhqrzJgw0pIkFp95MIk3Hfnrel6qe6BOfBi/2LPWs28kv79tTsjOP
1/A02CtQ4dsElc6xNlzcP6Z9QsPMFH20ZQ3120e1whAi3JDHcdrFECzVEd04WyaI+Hbj2wROPPnz
1eY1X6EJXj4zzcjtuESuOwR62ocl+5toy32uRVe8/a11JziUCu9JNZhap4C2u64+aCjByD5IpLoT
vEljYZXcMgAjPWq5V++mQ+exlzEYbzlrR/blmltlEVW1VQvcaGJv9GSwKtGTEWbuq76KGYR412Jv
Ha9n0Z1sAenmSZ3BxK5orOhBeb0GWK8Pnpq+GeAHKfTQKSXntHl3VzjCN35tVVFDrWHCG20424e+
2V/W2laSbVuGYeiqDtZHkSQinnJmNAXDxKvWYegvOVnmEMRjHqh9fGs2dngZbtNPWLZjuxjLx6im
YHaEdi4WBfeYmbciFGB2Ix5CsJ/9MsjmF769QhEMr2iqslscpL9twJNtA9MomeFNT+SD8xHbBFHe
tGW5jUwwIZYhNVMbrYJgjO3y5mOSBLSTMEbIIITIVNSzGzcZh8DLUf+oaydTRiO+CWE7xAFpA5gT
xIFuitaQeo5gbf34NZrDeniry+Dy4UggxCnuOdeZoc+AKNhtB9rX5EsrawuRQQh3xpmUIVoGQIBh
cueMQarqe3AYXiGH44BeBXPA+LATAoO5RE7VZwlcddzafuIYf2M4NPWyIpfRH225ALD3mQaGS/GV
IT4mGzYzikVzQc9sj35ekCBP2ysOxdEszUUfjYneCUFjKF4XSVXFnMfplS5fm2nw1fEK811jCNG6
SNGwQTqKrtr22ZzQUxDt3KaQ5P2butJB1u0YDr7mRRrbvFdMbEvCqeTRgDkAjBrrMsrzLevCFCln
qwD/+2+UFbHGlF7J4TGxsUDB1De6oBWJFDz/Ez+U1hCCqkp0gRaaBv+1qBgmeCbjs9rmgVEHtP9r
jO4GJ/z/2/IaT7DltI6xMAU9Etg/h/VC9T61ma/IvpY29YZPZNvRTdMhout3WkVxLZs7ZX3EBG4d
KHMZGHSS6G7TAlYwgu93rYqNmgUvqbPoNS3Nl85sJFdfBiH4enScgYii5+pS8zCbyS01DEkI4778
NwtYSSH4+rZq4jZPIUWpaZ65tJ6R3jj23kixXwp94ek17ZPOCk/4IsG+JEtpUTwJut4F2etOU2O/
lZGESSxAdP1lg4Yt0+I3xwDhapyHjp6/DkspmVmRwQjOrCVNUqopjmcEaW3WJJ6r4RlwkLgziRGY
4h3VCJg7eMDPIopZb9VTFdlWX5kgwrVcUF8oLBUQjcUeF3P4XFBr8VDKk9jzZsl9dfoml3X12W/G
OBRsoARQ2GODNjY+78Djdz9hOW21i+4biXHL5OJ/X8FVmj32WQ04t9b9AWsIXKPyxuzTFU7tbNKm
4AgsMBgvCxfK7fakPExFKE2eZYIIjiABY3oSt0g0RufeZPd565Uy17x9NrxXCD2aOmgpBWvWSDlj
5wpP0F/6kHM+gWXKNz9YIFnjnQiyN8XN2iroU37hCXa9KBhe6nmlmo8p8i2U6msENldrpx6iRWJ4
m3dohSUYuDUZ4MueUHCkKSgzBuvUJVdZwQpCMO3aUcEiHaHmSOJ9qX5TDb+TkudvmsEKQ7DnOjZp
pJc4IjMqT7Gte1OGbWN0SCSObeubc300gkWXiqJpSgdZjEnxOmuvsEdsWvVUS9I9JMMRzHp0K9ts
R5hAR7GlLXsk9r1Z/MhkjyIyGCHG0SVNUN/H6c+N7nX5p153wlI/KaksJZABCcEtbZgOHl8AKWYJ
i85o5ruTnoJ/zvxcO0T2HrD5+bk6J3GIx6Vm248x9PezDcAIUQrzXeYt98nt4vOL1HvJ98vOTiKi
ONMDIta6QvMiQqvzLS/veow/zIU/MEmdTwYjOIe6bHSsogSMm6NCXJC3SiGHuknDfPx8WSAigxJ8
Q911rMgLQKkf5mLvzOGMuDQdsHcKM8zKXY8li5gqywIl6P/MK7mCy4jbmtlNBuQSz16hs/TaSa2T
a14o1kYiOI28GPtmnoGiNGAMoK3vmPTQgxfksh5lauR/X8XaDMs8C8KFKdwxnByPKa5P6N0yhJdx
ZHFKfAyhQ6vViQMgdupDPB1gv32yJ/f6nh2znRIsV/BVrNUnOI95aPKs4C+ceqrthn4+GoZyWw/p
l8tiydQnuA6GHYURVuEhfKS3c/bdLe7NMRykEeQyDGpj709pYUQZYw0wQ1ljqjzzVYbtUno4xZIQ
IjkmV/zSb1MLfHMUx9Ttlp0WYly49qy/OrBHkFA9sC9jIblNMtEEl1HG7mw0CgAJeivq+cbtfmCR
RKbKCI/4gf/2xfQrCGMP83sVlpHWRphrxJvKUGKdTOyr5ROOK10mP+2fVNl8nlSRgpfIpggEoOlP
e59yP+Jv33pQgXKxY7e83avey6ZdN+vpYDVVeQcRnlDF6lzc5ERPFWS0tQtKySIcbupDEyh3eIvw
MlBzXTZ9jRvd7xr9BSd+rtn2EEc6Q1qjfYjuymN31G8mjLV7dtgEt+5deo/GM6+7G2/YTeYRid/6
F/2e0YW8d1RQtLY0oGNmcPacPVjvsBC9oZg0Z8f0lN7J9grwA7skrmCoFYY2VEKRzNPsS9S8pLJM
nmdNl35fMNDZpSXaBHhi3Rdeox2t/q6rZq8sg3yQfGDJRBFsswZ3cZujkQ6VT5V6+cI+JEz3L5vH
JgbKkmhABPUtOKzf37dMaZrUTuCyEu21HMBePj5fBuAB8Dd9nQHELKqs86gxHDzhd92pTx5V94HZ
n/4MQrAxZkcuK7gMFT5AezTyomxvdxKXK1GUK9jVZBkdpsgBMhnqJ6OqXqJGVi+UqUowLWLnvWPy
DpQhr3akKYJsMIMuqa6K8asjEewKlWhW6ygWB8tDB/KhcqeE+Y0RWCArRWteIKsTyDTHxV7lLlau
jU5ho80n17HAoBiPzMiviU4riXj0WkGMTW8uA29JMaYHTblfxueCgkhJ/fZnhiZ8UbEuo0VDAaOj
o3XQQQMIMyPmNSWplTBCTlSM9mS3JlCG6BvGMDxmXJP+rwCEO682LsmbmIsBt9Jxujw8fWTp5974
ozuDJ933xwKCXxuMcrj7caYcZ6V4ZGUn8V+b7viXLERMhCZdqQdjBITDd1YUPktueoJVvdWNIiO5
2Y5lKyzBBVAaO0bEoDfnTn/juTHIoD/3O3JawmJHA9nb9OV7gx1g77WnzzYzYxOilfPHiDwb17wZ
oxD1j+sH7+n7349JTjOrgDjRnN+gvhK6WfY5XkD6Rws/aS3JHd0uSa3wBD9Qz0lRWVyeDs+5WHwW
Fnv97j/vuMru8kWVqU7wB9ZQEn3gztpMs5umdHfL+HQNAl6PNLyzgTtbcAW9RZc6ieCr57g+jky/
WSrZB+x2AQJjKf/FEByBE5FFjRRIwcJoPzzwpv2m9DkpEF/JpIzoMIqu8nBnSME1RPmUghIZYmVL
ddeYyU3nDl/z4ZrhOTy6/lcykVFg0JqUxbzOoTn3CjuoWOo5y2ge+Bn/nnicMYSsACyuWPzkQHtd
t9eNb2P8aLAPpmwWdNvSziiCT8gLVFrdASgVeU2NF+lm5s3eXAfvoAZWq5rWb3TY1gwu0Na28d72
5mKfHfYFgK/CNx7JffpMH6dvLRafy9a0bHu6M6jYd1kMUwRmGYCCnf2R077FgRuWh+Wk7Nu9hZ3h
Ei++qcUVnnBWUY1VUcbkwLOW95P2LWmvaL9ZKVFcAs6fzPu+wO8v3akYPznFh8veYDNzW/37BVfd
ETPPWIffx6OiZ7IbN/042deUSlYYgrummVnWeHrDNowm2aeNcutqfexVRf96WZZNYiF0EOjogUZv
Npiw38cFsD7p+phZSA/QA6i/LLk/vQy33Orq74k/kT2rML1d7ehOxmmy9fG/RhbcdjZEuLAjkMsU
+3TcFqMcJsHIw9Tg80pnLg1pnfEFiGADuiz01gGukQV3XrptkmqcUF/XfvR52KUHqnz+MwjBmzet
US8tXxIwEM2jyx7zWN4oK1pvOT0sVkMPu6uDVFekTieIQuCMhiGWU+NjmTFIgbzUrr1e6yQa2/QR
ayjBHtt6SKysgT1ad7QILDB8pgHG4WNkkzCP/IDKSXhZg1teYo0oGCaL63lSGYQD07hvgCvYpUzi
KDaLM7z7FetZOBW8mE9qyBzQCk4xGuWGtofQ+4FP//2c8GhP1014rOGE8KHU2BmAqiGClBF5ZBi9
cWrDVkbgs2ndxFUxQGE6NhEnQkuLuoWVAAXMR2E3gLOlL/2464LL57NpfCsYwcKVEcSoWEmP5IG8
FvNdUSleUmAA2ooPl4Fk8ghZSgl67zpzYHqJQ33Tfps6dL+qtcTCJeIYwteLNYHsyorBgae4y1Os
JKGbRH42poeFpMc/EsgQ4h9JCroQzsZo6C/24PX5N2k2KdGZOAGaU+yyGdBmHeh4qMBriN8aqe+M
skguU5oQCfOE6IXa8yil5N9nYp9m3Qym0d2b0oGvbQ/Ed3uiFwmrXsQusbay4qQdCB5FfrTt4Z8Z
/2A4lcvxP7vOZR34UkQu/arOMNsDdTpL45WTHHvoUbzl3mEud+5nPmBd7us0vGwZW9+37kpGITBZ
1KwSmyP2dfzkJD4oxOuSeYy5nmW/Xcbadn4rMPECR627xBwsm38KB8qEY35jfpjCCm8/srrQpqms
0IRb3AxJHM0d0NzODixy0+NNK69vStl3+6blc14sEG1jJl6c2kVntJOOREcG3cK/qkd8Hfq0ucb3
rUCEaIh5rLpYmIFoaDR4LNMxN6f2dfslc2nlR2n+8aqjOgvFhV5ZolpEdp6YEGro9tUPZ8/5LZzA
Ibfc8uVxajP0rsQTDH/AbgVmpBBvod8a7S9pLYJblvixhm8bqMXG2iZNdIBDqZa56c74ACjSYzV/
aKLDsjwYBUhiF3Tk5y+X1bdtEmc4IewOI8vUql1QksS2Sy+eNG8xdOIl9bK/AkhHQ6Rtq8RGneD9
MUUJwWOPi5SFx3ddvQUJu09kIJs+YgUiHA6I0nqn0QCy6IrtzbrmOUMf6OQr6/K3gV6zlNZdwQku
iQ5Kjg9ruHg3ee3AIVXupuLbn6lNcEQx9mrnC/9eQyMzWzxF+6rLuuW4d/nN4lZSCN5H0eu8i2p8
4tqTFca28WTpyq1O05uaVfvIKmAVzQ1xZ/+yZJus+Cvtic9xs2XPec4z9Cb7MZJ9Mt7R7KROgxex
PbN+TNUjlREEbvt1GDA4QWzTRAL43goNPYlmfOoh9uvh7Gu+e5OEiu+6YEqY9upB9uS4eZlXcIIv
VDGK0rYMjt1k41/zsh/cYqc0LMBX/qfFRKdHJKv3bd4AvF8ZroVOflXsrqOEZVpH8W1lxl8Ny6uS
44iFChFWSycHyflx1/Cb3aygBNcRp5ENfin+pfhfXfIUYEKIxAh4tpOlHJueagUnHF0cpZTNET6J
l/wVmaGyyDPDfzGPs/aE8xoijGcrFFcB3zzvzMPeOwe5SJtxfyWS4BMXV1XYzA9Lce+wyM5j5W4u
bqUEyTLNCV7R7JU2ow00F8efl/xDYR06meOVak5whVmVZbkeA+MdH8BPY3DwASy7WNuac7FgEJzC
GnjB3t9jxWala+Wgeirb2ouyZxuEfbMKTvPPl418M9pjn/0/OKKPqrMkz0HpD1Yfx9w52rJL42vm
c7Hi7xeE8MVD1WUZXAJRqOtn7KFmnhFLnrk2nYIJXgHQNdjwCcLhgOm1cMBNCYKYwfUiJEfTo17d
F/TevYYDE6wJv5CEcNWYC9bucNqvLtOOjlHtQHcXxIo0dmz6nhWOcP5YXA4Hb0Oi5Mfs/2wdOeTf
sTFibxziUGZsm0ZwBvvZV7LKMI1azdC9AbA8z3qPztbbZEjJyzYv6QpEMINh0UhSEvB7gTC0Wg58
EQENXYyI++7diGZivhsgKH3ZMonNp5XViWmCF+/7FKPoA4Sr4s66mcc9aUr9WEQ5DZp4/IZeJyzB
mgsMPtuVs4vGuvQyU3kq2+9J/Ea74ppZFBfs9KZt2iro/gSfGDnWrMYaCgDUaMJiqDExPAeXL/W2
zJzUXwd/G/IAIZRM1GJoCcatJh85ZXy/L/aT6pt3487xEMsOxRfZZtnNG7hCFAJLSbWqUBUU02ol
Q63zi2u+YMhqrI6u+3RZuE07WiEJ+ktifViyDOeZat0NzbNdbPVHxY0lOty8EysYMaYwk6haBxXq
Wn9I0bvd1Sz8M0kEr9X041QsFiBYQT2KdRUHpS2mUFUH2UDiZga8EkbwWqVd1l3bA8ktHoquf4hm
/WPtLPfT3N/URXyq7OFLR2UcWjIVCj6szrAQq2LwlQ2W2U9OdcRiQMkpSYxBfF3ssQqqdCyYXVer
oJ8oPTs5oVfSu3xQm8H4rD6Ro1ph+shcA+prbTSFO7pHir8j66+xIZJPBpk4gq/KYpJkWQkgx/0y
xfs0ajwSPV8WRnIqluAbtEor4l7hVkf2TvxIrpnldVfK4virYFIteoMve565RKdWucmaO13WLbet
Jrx6uCb8J9a5v4cYy5pks41Q4rDvdv8XjR4MQzJRIYMQTqKaEquhBAyO1fh5Mh969dGxrmiZwbPb
LymEg8CQcjdpEyCIdlvnd4tseG+7hLkCEE6CkNJgsQYAY08PbB8du/I4Dof6pjjyIIAp7pxI+P1l
auN/Xx1+y6iZWiUg9RgPsGhzjV8zTeZXtnPxlWCCb46sWGlzBec/grQx+bnEfE5Bba3syw9ukH2/
5sKcz0lw0y0P1zWDTInxin30XlMe/wxA8M5atLRIbCFOg/KA9nGQbVmWHYrgh3U77dM0gwBVcWDm
ozp9zKVvDtvx/5eSxDaCOcux5Juzt7qs8TR6rLG0MWqJN7BdocuG3/8lvzmjCQ4gVttZcbgBqHv1
ZO7IQR29qfDYK7iz/RLFeWyY6qSEfdue84wq+AQ3Z1nfcz2mx2iPUtghJz4bvRL3ieeuGL2aC2+Q
Wft27D6jCm5ijMaoygqg8lucndxw3BmYSLqq+nC+U7rgLHKjZHmlgLuPlrGnVbfMTL1h/HTZ0qUH
J/gHuy2jiSoQBruch5f+R7Tv9/wrYAZd8rfiyClKZU/Jm201Kz+rC96iGLIxr7hPUk9LwLzGj7EN
Kg3KL4M/BujnC9zUs01fus5RZi6C34gMgv1JCXCr4qRnH7NrFjSt5RLcho5O6Fmr8fvg3vKa6Mek
v0ppECWuQxdcx9hQiv3mwHDSI3MndKKFrf7lslFsZ1e/DFx8fNWqmC11CoxSx2JZ0EaS5a7pDm0k
S+k32xJXGhOfHhKqWNgSBKTO0Lyi/ky0h0nz1eZrZ+7aLPdMeHeSLRgMvyqvO4soeI62i6bK5qE+
cm4S+2iY4TJIrpbkpEQe3jKnSTY0gEC9qBg+Wdh1nL1cPijZ7TUEHzEzo5sTvuuoflveHHzApw+T
N1CsIZtfjJ1xmKX1ZZltCP5iNlPElR6IFTm54yNNbJAPAVCXra+QxC9DcBJ1bw2Rw91fX0R4HEpA
UXmbLjRoo1vpa7bEMRiCY1BgC8nA98oaYIixPmi9pH3sX84JfJuokmsGGCzfZ2HUqrBNwuG+vPH7
ZwPMbovqodHXH0JMs2he7dPgqm4A6xemOPyhVRQUjnzVVlW5vmFVu7mcw4reJp1Eum1DPwMJsb/X
q4xh4hOZBmnDLEuPut495/ogubL/kj2fcYQ7m3ftNBIKet74SJ/s3XIYvDrMjuqO+mlIAzOQXC7+
e7+9NqwUKMT5ZNQ7I+4hl/7RfOCE+9HROKL/bgz+l7VLm9vS8Vj5XxsRZ2YX4v5j8PGR7CyfHPp9
8kQC4sWBeW89dNbPelyaeW4g2xC6fanP0MKlHvsZK7EjaLZRNd9xfNLy8l8Tx+FllcosRbjTFbOp
2uXA6Tp3p0bVDjv1DqiKSb55tq/zWRzhOmcdSUnON5erKpib5+SmGfPdZUm2vdMZQgj1tNVAWscv
l1t+6rLPJjbZO/lD39zN7ac/QxJcRwuKz1nhOmMs8U198afcDocZg1a9fipbTWL1lwUDM6vgqRYb
Ky04PXnCOg/FYR+t9h61j5X25Mg6Af4lEfyvFnWx4c/OXdCWZABr3zAMNXgxWObigN4Vub+ciK95
7WckvTLOSyms4EgsUoyNynm3R38IFKA2fqR41mt9g41WO2tX72MEUFnd+/IlAxPJe83OaaFoIB/i
O1GOk5n4pXbQsJPdSCQneNn6wa71Hmd0JyM2+XLCUtU/dK150+XSHvXtT6DzwQkOQ1HMjFgMGrTu
+tBafOfbeNcqPnbF+cbHMcB28j0Dnc+hCsgSatJPo00RQVGpYm7S4lu134vYRb2eLA2+NtF8eFvU
5qExP1++dZueaoUg3O8cM2B606FmppaJ12LlXvm6GJJ+V5kUws2uJ5fVXQwM1pgn27ZujXn2Losh
gRCrsSRxK5AeoTRf0/uofE0siQgSNYl1WM1sC5A24vfRmRlr6K65M9Pgz0QQLutYjukCB4ioXz0U
9rOaX1P0O5+0WH3NsBaZljVEyFxyg12UR7uTVC63q2MrCH5Kqxpc4fbYSBwDAnxAlWfvkpN6HH4Q
n9coonuZe9u8mys04W4ac1kozgizqkbLQPvbjMTv69AZPv7vEEsA/MIenkncSNIzmakJsV2tqNar
JmBb5dtIn5Bo/pkdCHc+arrFxUQ2TK3XPifo9dTsev9nEMKlr8ZUwQMhRGjYrmtvRkWSl8hui3Dh
o8WhmtHi9x1MXi1PKGFLe/m2v6jPp/8bUfXU2K1bwNa6oOz3OgaWIrAeel36s5RDmeTUt5PyFZ6Q
/Dvpkla2gWNJb7XW41VtTq6FmbLl52RmIp3MlJi3LfiDgcbUQUck7Kzqjmb+MjkYOW0S8gE9qM+s
V/AkVL5SPQ//yDbERlZwjVdawzea1Vn52Lfs0JmVxPykuhT8hIEBnCVXIFqMbU68wRnr+gpsZ/Pm
HWcWcZ5k9PH8zvz2hcMprG0syMXrqeAqctLGRVsjjE9Is8Bf5+E1ssrvU4Zjo/Q6UzmjiR4iVspO
4WX79EgPcefH1dEJWIA8L7AaPH80qqc9XT617Rt3hhScRjMoGLgfAJm0rd+1JIj1JrQH2QTTv3h4
7CrVDbSU4n/vPfyypH2lpGghABPWuy6u63eTgMb2F5xgKNhL0kRTjS5Qi31b8geTfStlYyvbxuio
ruqibRvZh3Cxe0yUW5UbIwP6OppeeXR36S7zlb/z2ftPg7+sLLx5VitA4WKXNU3SVgdgparHJXY/
TUOJj93hmq1z7gpHOCu9zWeigHs80KrnCaUrBSxLUYa5pmMXxd5l+9s2jBWYcFKgHjfLrMVzeHy7
7MydfqOE2Gam73ld3Xx1JTFy8z5zFlpTtwjYGYUAU2kI/FWC/tZBfcY8PmkOJv3qlm9xpEoE2z6s
X0ji69JAkxzzObxJOJtv66V8cNpk39ksuKw/GYxghJqWkSg20ONHWe8beGmJ3hzjx59hCHZHm5kt
DW9GzprvRkW9JB/85bpuxfPRiMOBeB23OjMHCsuxGXAJmhPfd12R4H+bGZApTrC7oa7oEseAU5dX
xwk0DRSuMq+3bW0gIyZYjIGGSMG5Ork1zDafamLJERPlPlYswuS8RN1rs4zAYPPjGX7ov1hCasZo
7tRVy4e0WufLSFSvH60TOu0PrXVV3XQFJV6i1pmqhU9RudpbWt0xN/daK5CVwrb9Kx8/tHXV1Rxx
0jfVHHt2ea9R+YLZcr71qbgzn9jLEMZPkacdrlnShrnKX3hC9G3AnRIxFXiu8ZeZUw9UeZfv0bav
WyEI9tC3ShWXERzr6I8hKNaD4aY9sEDBtgC6I9cUnVdggkHYGimInkGcOv9aGY8qKm/Nl8sCbd6h
FYRgCGpR4+s24RBpjq3xpyo1vEpGrsov4m8p2BlEzNe1QTMVg68ZziLrYIxgmZjH42U5ZAdjC140
T4zFYS4E4bsclqAM4h393ID8sTwpgSyn3K6urSQS/OnMycMnHsfzW+tEgmbf3UxPHj06HufttO57
KdGZ5KDE3HxCKtRVNf9uS9u9C2ooXZ13rpy7idvUpbMSnGo6OEO7YLF1UL5lz0mDYY6vZUDDwQOj
Zneycv8L8U3edxDE+8tHKJOQ/31VQYjZWKBoCZ1iWNUzu5CC31BKJsvv5yXxBA/RGhQTj7zDvQCI
lrl7LcN/ygHTJF46XVM5WlmJ4CzwqVOUCU8v49nyUyvdTVX8WFWynW+y6yW4iYrFpjrUOLJBvafx
UyEj4JX9vuAjsiZvGNEgxlyGRN1nw+7ywUt+X1wROUxO7UTca1NLu0tQyO1b2TijDELwDqmRDvZM
cexpF1bpc8X+zI06gj/Q8VhMMwcqstrZi8tHi700joyvRyaEkNSX7oiNb7zHsSn2aX+zNH8WbhyO
v7qAWhljzqDE7xvgG0zy0MjwsTxL7sR28eZ8KcRO9HqMnTzl3aYKI146GiGadb2IuEfXONJub4JZ
dDGso1ZOh0rWuLutQYwGYdm9TjQxQZ2iDi9lXMLZwdhxje4SIqtGb3uxM4SgxCS3SVnyEmFNnp0s
1MtHVfpIzK3pdyd2xhA8pZUa3TgvUGG3w1psTr8+HZxbowncfRHUn6/6aHXPcILPLPOywzsx4FR8
Zk1WhSE49Mwo0+s1buAMI3hLxSFK3WiAybtwLh6s7Joi+EoMwU0OyqRbWsJPxor9bmGnrpEtD98O
nmcRBE+JFmQznXjLdoqZTzPzmz71WyVk5uz1kdeTb5c19i/59S88sYmpiBuzSCd+Ml/bwMBq9OlQ
Rv5bduQ0SuzLVVOQKCs4rgamKLxMvXcQS+ZarJ/h5QY78mrjaDr3lX3TmS+DdZU/PSMJ/jRT63qI
WyBlzsdICS1Q2aRjeFl73Gx/v0VnDMGdDsNM1YZLYyZfCer5SeoT9djIGuY2bIIvOjQ1U9Ox6sMS
bAJrsmYy89ktKychmNGDvhv3iYvtHK5N/aEz79OmlUTUrfx0DSpm3CktTWrwUZzpYfQjDO9XX6vP
2ug1weLrfkO8em/dX/FR+Q5UMI96LhSF8gRu0KiXpru5+VCnp6SX0FdueNh3MIJtzKMdKTaFbJly
25jB4j72soxEBiGYBonJ2M5cfUV2aod7J1eDhpSyQ9qIRu8EEUIFOCvJ1PH0cHmYsYrQ8Im3fG8P
XfuTZTvb9Yfp/x/h3yEKgWNyVao3CxDjxjmSNgnc0fZ62YOpTC4hXqDiPg0EyzCD3qo+kCw+GYvm
Xb67W57vnSRCsNDmyLV6Hsm7oE08c5eBnkJ7NALjQdkXuwjs08FlRJlJCNHDdBZmE/6uhZTeq8d9
X9ceXoT+DETwFcbU2goZuWnPRlAaOXq9J18fZTMaG55vrTwx4Ta1Uk2wsRSJnqF6HfEm445kP6gt
43SXGII4NW+XatVQDTpj41M/NN6USFyBxLeKaXcUd47bE+iLtfl91WveiMqZGdFdzXRYhcru05JK
zoifgRA23ilP8A2uU5aKwStAtg1W7u4uBklmESrYuNSkO0N/MppKYuwyNfK/r/Ly2gUjcM5npwb9
eWq+m+XTZavbSsnfiSS4ha6nYIXmX0d0SRpPJ8lTnSeHlKXftexTk+CB3Xqy1OkYm+OHMWkPl+Fl
4gnuYiBZlUcmdxeGBUbqOIjzWeJqZRCCt+gMA81IKTRYa/rJGJ0HOk8SU9z0D8SxVVN1MXUubpVN
prTC1hhQYNhL9IXQr4ba742pOV7W1abBn1HEdbJUqWqmpmC+0NsGpMe7uD3my5vFGo+Wg7fIujq4
Xn6z9RWcENEHNx3iKuYMSvHXOqa+Gr0Zy03XH9tJItjmCa2QhKAOmmBsY51AtbX0FbiaNHTC2H92
Qj9DyuoaJWVt9JMGYRS21xicNx7elpfL57PpHFZiCFc1jTSnSxKuMBDgYVnLZO9J/hAZ38s29Wj8
OdYk7RZbdU/s4fxldz8zwZVULcUy4zyG3f3DrdGc/qFeufpVVgN/EjGwtk4H5YFwk1gca5YTAY5Z
jYeRYb79L21kqfnmZVqh8GuwEqo0EpPWOtQIujrzJymJKxuI34yBKwh+kisIgooNFraAcGqe76h2
KpSD8retfbrCHM4gYqBlet+qfQNtKWNSBpY6Nzu9Mr4Xg6N5BGm/N+bl6OVa0Xq93ny+DL5tGit0
4faOxOqZyoAO8pDzg/1PqslpLycPkeIJd7haVGVOYqh01SCAZzn9J3ONHG/TOa3EEwJx25DFjUoY
Sbx0vpr48fClnf4GkZ8/TjJrkRikWBrrFi0bVS5a3u1Lts+NXcX2f3hc/N+wssi+QIVi4RjvuF7+
Z/XJRBLCLpbtTKrFA5Yefx30EG278tdTGYbgLUpmlc3AL1ltW7vJWEJ9wqZlKvvwlFqe4C+sSVFZ
UwBnBJEBPqUy8E85wX9ocnZygqHNKLyyPMF3WI7OajCr8n0gqW/O95q+S9U97Q6zgh0XuiR5kShR
nHGZtdadWn5Q/VR54ENLx9s2+uuy8W3fJVB3YVuxjQEewfZsQ9d7vJzyKPKlaR95ewDW4eKVu54O
l5H+5azOUILdqZmSKK0Narzefly0v/DtMUS7JD3Mk6frhR/nz07zktBbh46SPHpbkWdkwRorCx3P
GgNy1d42Ofq38z22x/mX5ZOBiKaY1v1iVtBk5ZaHTpsPaWN7ZSpj8ZCqUbBBsD46c81x8JZ6q/8f
aVe2ZLeta79IVZIoidSrhj315G7PflHZzonmWdT09XfRJ9dbpnU2U+1UpfKwU1oNEgBBEFigsdc4
zSlK2KEEnzVh0fe4HcKcxqe2Xw8syx/GxvnDrZRpnEozb+dEx9/wj8ey77PgH4f/b9ipFEpqS+dZ
nq5gDjcEHWv7rXK/pNoBvf56e7Kc4x/toTyzl6/5WDc25JpNzXdmMPXNfqO6hCsURWbLcWuMAk3J
AibthPhG/7XXFsSkWvhnokgBaWHRzkFhNg5J7cDXI5/VB9e+IBgRRzBHwnLluLof7KqtSpzDXa0F
DDWPM5/u7b56lfVeYSRJeg6OB14ARrhBXT8k0300/Of2au1r2BVDiLo5gnErHHuDY7VYcQSNwDL1
fveDgHIsVcxUqlWT3GC+9FVZCdtBwfQpKQga+S0fZcZ/uGqSzyMMVTnxjMOjtJAUOfbzQWktqkWT
PF6R1DmJxf63TeejWuVAi+MCpvGM/V3aCpejWjXJ6+GVOO17CxuEDCMS6pmHcTJhMiqaGRQSycxk
Sdq4nHJIVJMHzfyOG4ix2IcGjOPlK8YLgUXfxqwSvAwYIJf8VeOSBnSTUT+h+K9Czhw3Ao0cSHwo
y7Py5BUG8ttl/gole2u9WMpRHwG1JF1AOytYNE1xxd5dOMukeB0yEAXJb7txbeXMWEbYD1+9FU+6
5GhO7/W48ibQHdy21V1V2GBJBqR3tY6SEY6QvOo+a9w4FhkYHdboNRq3gZEMCDeatRtGiFS6d3ry
xR4OORIHrxHFMVAiBw59zFb4VQniZHLThuIoiKrMw7PhgnI8FL/cBtnrzzZ164oiOdBiRjWrzWeo
2t9Imp/pXRLk/mxjlsIl81LlXMj9/bnCid83vnQinRbrHEIRIc16bKMvKVUwMArX8ptKb0SSdABM
n2a2jsBIMQR1HOa3K7fR/r2+cePFq3UjZInq8X3XijaQkj6wzOpKioMiGJ3qZZ26t4Nl/6E6SA51
SfvOxnR1qJwznsaEfGUFOxWaanz37gbZBJc8WCpGxkuuJxpLx8oY/EGD+3Ob596wnFivGnKwu15X
FPn2srZ62VNNoGCOnR2hxZypRkzu5683GFJgyOqpI1SDjdqD71zoKQb5sE39ObT9V6YdNmDmr3o9
0gEegQCsyb4My+SR+nu6fEjqD2xOFYqwH+RvsCTHgCFgJFlLmOxPLuANr7L6Xrvrvjdwkoew5jGe
6CR8XfttwLQBNO9O7zn96nLFAatQPVfyDSmNW7a2AIqnL6YbiuhXlU5RQUiuYdGjjlQFlg4M3//w
GhuK7VGptuQK4s6oqLYK1S7SC2/5SXdXBcS+FJibCnpZzIyRm4C7YsJIiARXVm2dudfp1oHPWecX
naKpYl+UK47kcjD/KM94AZxpWr2afsXV+PbpoxJEcjal4doW5o8getfIqRse0oHcTasqJvgfBvNT
DrkXuAT9iDsJOWAwug9W/CdBnr0K8mxxI43CP5JK7h+aBroa4A9AOJrZx1Xvg0kMtsjLT6+BcTFO
gGKWuSm3sJW1PdXmAkLriuYe41+c9kRRP3IbZPcsta8gksG0KLzDTc6BEy0SzBo2Kubl1MLkEVph
YtBQYSaXXn7l6fjhNu6+ZlxxJSvSa/T5kB64K7m3CCZWt4eUqzypCkTSb5fHrGctVpCKNGeP+elg
1FO5nP+hfVdRJCW3NNpF9QQUuf9FP9h+enid9v2Ek/uTspjmxjhj5Ybxjveewx7S73+0N0Q6WLmb
uLTmQOia6KjRL3NcPPJW1Tek2Bxi/nqiLjYd2zUWKNGXdnr6N4Giamvkys984n02NcD4MXYL9FsP
P8du/ZtUlUok6SSNM4SlyHLiJNWP2eSlSY5BegqvsH9aX7df/A2bADvuioR2ghs+S9mnIc4OetJ9
w+PdxZkwS8d8VSbh6h9kQjtTb2xXM6Hc80QuM2iWmRadFkPVMyTczG8hveOgLI9iNqAru9S0SNI4
aQCDpq7cvNTzM8cQ4UzV+rm7QYxaJiarCj4iyVSN1OiZ2SH9kpl/586bvj23heJyooCQa/DIOE0d
WhqQF+kLz80OCf7TqMZFqEAkC40KYjQNajMCNwKFHZkCc3rUl1p1dxQm+NuuXJdLbkhPzcHCbC/A
vM58dsMRTOJzdDF1y5bnybX54Fq5eNRmRHuHeSOn1coPt13bvkdwLdN1bBPnijzcq+0Zq4cGoUIc
lw1ikSnBuyFbQnfpdd9dUbXdNFwHLSA4gniOTl1GXNRl2YVfgpVZcfjuX843f410+lJa5YOTY4G1
k/kw4RZT/+idtB+st/ph+BfXmF3F2QBKxy5lGF5rayJ0Ke9L+N3qX+Q1lGssHbtsSOx05VjjX4oT
dPEizDBR4BVsoqa+kUky6rrSGiMWT0uUYu7N06Af7eI1FZRoS8d0DJeZptyGtXRpM+UTjDotxUPw
v8mn73lAA9XCcNUMldY/ONQ2fh3kcqNblBRlofG3pbq36DebBxH9fFv/90zMEC2Z4BZCwk5O1Tla
3qZpFq9Bl90X0707hre/v6dfBsF2mCZxbIxC+PV0apAhnOpGQ8kVO5fxpS0Oyr4kFYR0yHIrIk2V
QAQ0j8yk9BYkHEFdd1uO3eTCVhDxV2y2o7DmzHWQUwITbncmJy2cL+1Z91J0wKlId/dOdIMwzBgy
mIU6Gkl/R7ZqlNMI7QNr97JWPGjH8X03cNxhyzOb/3NbMvE12acbls3QRk8MWI0kGOnrckxzC1Wg
EKzHsAZBZa3msdpV5w2M5NkIm+w0MjGvZHAHNA18sMaTafaHEcynt+XZrQneCiS5tKRva6NJIVBy
X/6gFqmP8TE6OPCg/2Zk3a53Q10/Rr+Iun5wEfyqGRpJ3TF2jf/2AkMLvfnODQuPHgUXtH2+Ld3u
Mm7AxAm9UUO7Xdg8pSa6I6Efoz4gT4zBJUVAo9dwQoL5+yqXZLqGreVRa0EuA92zZxKsp/g4v9hO
UJ8FKaRKMuU6SnbsGNUwYzoymhUOS4hGycOQ+bhKB2awnCI/6lV6suv6NvJJir+kfF0ohXyFi8l/
oP2wwuzghvEQtEH0RMI8KB5UR5Oh2j/JDPKE9sWgAbT51NzTg96iPNlLDiv1qG8f2afYh+k9Y7y7
++624iiXVzKLeLZpVicwQKfm8XeOUmm/ZOnwCXPpai/hRXUswAzhDbP1tsvNKsis8Q4t2yA2Z7XK
Rnc9HAJ7k+BccBDf/6rFxFp4VbfZGpjWfI708dgN6RG1zX+BKtt32/x0W/bdnb7CySF43ZQ9Xtcx
0ZvAmU5gbl3oazJ0oDf4f4nkvvOmTzur1iFRgYrzoQ3XofR09vxnckjGj8kTpckNgGR2WDr38aJI
/wmN/+0o2AghWXxqzUke1cUa1KBuaVDwYB4N2insTrUZ4veNB2MLyAwZS9eAYYa9nt31TJn+U0FI
lq3DQ06D2AwKNvnnZPRMvwrQR5oF63P3wQj7t1qgoqJTrZ1k2MY62KONnGNA7d5L82+8fRepWBpU
ckkmnMeFO2rgCAzI+nFZ3yyqoSC7/WJbLZYC9QVdi1puASBOncNU58eKtL4RY8QRpqNWk+E7tX03
Rmhga7LO612UGUXtG1bX9wVt/bZRtbT/mJ12SyMlR6G1Ezo0QbwWsNzLzhVYUs/lCTTBB/Mc32tf
4tEbPkRe508n+91tW1Psp1yz22R8mYoe+5k2b9rs0YgeS3a4DbHvkq/2JjfGOMvkalYOvzShWBHj
Afw4HO4skFWMx+poKCIHhfLITTKzCzrz3hZgU8XeUgyzO9rR6ipSBPsoeLx2RfxK5Ss7Wp7borQR
JmeEa8e8gSfB/6Zo4RVq+JtWMB2PBSh4J4Z8Z3e7HBVALlwIp2+Z+0gxJq2fH7Puu12czObt7V3a
VYQNmGTYmBcBHrceKuhOb2NueRj+7KdNoli3/ah1AyPZdqYPWbfgTTHA1CIkiARHztH8a7x0YX9f
hdNJxWurEksydUx1TjKrgFiV/WLUF8t9amJFj78KQjLe2OlKeCtA5PxlmS+zhsZTRKy3t2c3lLiu
m9wKA97agU9i3VY78dZ6CmlP/LFyjnbaHYny9FLI9OOauDm9RmfQYxfFIEG/6miEz8LUQa99oQon
ds1oI5V00tMURHVzBxizIh9Kp3tx01KxO0JvbxiRXK9ns/4fSab0bFdeMVfe/MVQUeSoBBG/b9ar
GUhDixo60HFvRTXTpAiJdjNmxmalxIZtAFCp0Jn2hJWKilAw97V+6TuN57wbvBwtI8fO15SxtErn
JJegj2nEKwrMoUL5sJ55S3pEjtdj/YNeKty2apskv0DbjGmZOPMTc4yClOj1KYt612sqs3rSu7UO
btuTwrfKaae+HDCKchbrGc9vwCmZIVltHPtqeo9h3P7odIe8e8WMKOS3fvpzQ3IUaTR2zShCwsQi
T2ZR+6VNvzpMZVQK25Xr+dI1XzHOPkF0sz6l+RFJlUXV5a+CkHIBrKcRA1kgvLhtnnSWHBJunOi0
hLc3SQUjuYe+oJUxCOedsO9xfYi1yxJ9vg2xb7h4c0UOyjJwkv9qV4gWYgxmRfzjcvPIl9TX3Fxh
uyoIyTdgviVKApNyDUrz89y9LN3xtgj7qwTCXlDpUZfJE3cQy64G1eo1cPh7o3vLkhemDOH2Zbhi
SDvhZomJcKSBfwNP1hQKEuLkEB2WJ/rg/phqrWJhUQFK+9LHaz7bBYSKotIfC0w15qquetW6SftS
RvFilQMgWoxhsMw7ra59q1EcPyoQ8fvGbzcE9ZPtCBDiPDDteTHDQjUWdhcCLzrg/MWoW+Sgf4VI
OUbnaQRWUrH3tnMx0/t5UkSi+zemK4YcfpCyszQeAcN+qs4a91EmfnRDjqpkb/ygB/nBeUEWSREs
7p4/G1DJy/B+tjgdAdp23/mseW3+GLExiIv3hKsEFPr0W5iwwZIUHM+wJq8T+IHini+4fhWH5MDu
l+/LQUwv084qgoX9DNkGUFJwWk4z+mch3HyANV0EJQYIFg/sc/XNOMbvxMQFjFrVX0NSYGxgJaXX
5mZguNXiTmE+FM6nZX5NbmXzfUnfu8mwk7HE9cuylqO+dGFdfmlSVTS8Hw5tYOTQJDJto8p+XClR
4R3O5+7px6QKz31OTtad9ka1X7v+aAMoxSddNmm1KXJSNH2Zuk+xikhe9X3pnlK1E5nR6w4HOx5p
f9/Vh9uHhHLFJC+RjcU/mbv1yTlqnhW2R80vvOzDCoLDEs87qjZFhURyGJIsPLLrFhalN8VjMdTH
1VI1yewFcaByYIZBQVhL5Ni+1Etc7hqEIdFA360DhrzM/FRU2gWF2A8LaQ+l2yjWcc/ZbiEl+7Gg
3gUTr3CZ9Z+4mH2L3w3xX4q92nNGWxDJiOasHOtUPMJFD0US2gc8V/mDZ3HQdNO/MWLi8Kp8/RZR
sifSgmGBM6zkeKDEX8Jh9EWaBrNfUKHm83uMqhI0mNmDiuVPfFj2u1tgya7AFtX0RQlg0/nE88ch
f2D0JbZeUZyyRZGsi2EGt22uWFAHNTb8ibPjXH67vWkqQST7qpme2Jl4AXbt7pTOGDNODtX0olen
2zh7ZrURRTaruR47junSMKukeR56FnSkDG9D7J27Wwjp3K2LZq6qRShD/FW3Llb2vedtYJsHc4i9
21C7ucEtlnTuRno81S7KvgPreT2Y4YoX58Ez8T4kLrSqgGLXCW7RpEO37Whe6zbQcNdzLhXO+Pi4
Pqdn5E/EbCoxs0+l4Kr9khxGz+umXiyoXrKkYBE8WbYiwlTtluQsqq4iCRsA0Ndop1lbP9WfavMu
w4NpSpRtNfsul6LdyXEwL0Du4FpmmrcWx6Mse5+hDME3L+Bb8/mDIyZuBSlo1s8Dcul4VYwD/UWh
LPt+8Se43NM15hpPInSOIgrtP9gYuuP67accNMQiAqXnV1D0oizlCifZwZDxspk0F0RBeZZ48YSH
9Z4knla0CoNTLKrcgWt0YtJOg0WN+/YpwkBJNn7sUxvjlTFqy3lZEsWl939Y3VUyyQ7mKOmH1hKl
Fxx8efw43lFf670+mMMizL6o0gX7vvEKJ9mAEZfVQmLsm7M+xNazm73rCtMjVBF7qpZRsoSkrXRN
cwEzR+tLA9LtqkPScm0QHvQ+rfqHaLGOt1Vy37qvkknnJnhbIkybwkKmdH2suui0Vqq6ZxWEdEIa
lpW2PIFUCUs9OH1fb1Rvlar9EQu7uaTOMCu9KgBR2C+kaD1af3D0wHZV3l4linRGTmZnLbkBnDKm
zMPwpC8omjrd3hGxyb8HFD93RO6J4HNXOJh8iTIVHL0NqUJK4ueiU/GiqUxILocZ1nkwWQlZ3NMC
GwJr+GX5bHkuymGmO5Un2vfxV6HkU3KmiM8GgK3z41DcN5gqx5N7s78kqkSzYovk2WlGY48TrbB8
mtV7M/oGyGsyO6aBfzAl2kK2StLnuJpGdNMiCzolU+slTfJp7VXPc7sKvcGQFJpQVEBUIzB69y0x
3zQpuPKSY6ZyOPtKsMGRFDrHRqxJKuKJD/lXMSmr+QZaCjwBhPNDfFhfUY25WTk59GMLNROXA03P
Plr9XxqPQz1VRMq7D3RbEOnQ46WNChLxDtiHYzA5HkFFAcX4WOR5fszIPasKsBR7ZUq6nRRdQTHy
GlLFUbgkF2Kh8/il6JVFx+Iv/80zXDfLlA49Wo9RFyeQbPLZ0fQTP77ob0T5Gq5Yip1SrqIws41H
newu10kFrDrEiCpRczWfovts8YwjONIw+UuVn1Cpolzf6ILTsB8sYVYY1WHh9lY+YEY0/FF9qI7t
a5zsZimlYy/i1mq5YilB+118H7qXSBVo7vqhDYLkJWoHdCuFyFM5fXZ2iuiIQh3/9kmhgpCcRGFS
N8sbrNgY1x7R3jbTuz8DkLwDGWrKtRz26rpPk3moRkU8rBBA7oia1rVfFwcCdGX1GGvxKVr/vi2B
So/llihtqkm2iLwAqgVxszjhfubrT9NhDMER/KRuo1eJJDmDzkhSp0kgkmuHMUqPVVcIhbORG6NG
Pe8cXaSUZ93w59QQXeAp/6RbX24v3G4Ugupc23bQ10HlevOpBU25LXBs7Qva2vvhCL7RP4OQbNBG
kwhfcEMIEue7y9613TlR8ZLvhh0bKSQjzFJiR6Z4lAV/lGekITEDEn9mSelP6+L9mTiSNca5UxlU
vKAX6PpMpg+D+bmOFEu2f//fCCRZZK5Zta2LLL/t8bB+ce8M5BvWxzL1rEN35N/sz6qUg2IJZUIA
sqKPDN0HsFHzvrXukuW7FVsYN2F4+qA6dPaVjmIklM2Q/5abEBYWman7I5d2HO47EDYjJiWRb71B
8uaCmjK/S07Fg6rCZtekQIWEtgrbIbYpBwyR686u2LixbTwzzvDvi2s8kExVTbsr3gZI9g1DExcT
FUBJmAxvLBTEaefbSrjrfjYQUohgRI1bIHEibMp6gFwvo6spdFAFIX7fRAaJXY0g1IMUWftgzy+D
ajSUsJPfopyNCGIVN99Ho0XloG8Hr82CHMSc/dVafG2q7mY3+bLM0zcML1SsmkoDJE9UzHzAQGqI
xJZzNZyLofea4tTO329vjgpG8kZuX641eI0RmVIo2nJZcTth6yFXEbr/eMy8tYSSK5q7Wesr8djZ
CxapB9ojM2I/6hZqYJ7xEr2wd5Ommry3H79t9k1yTY6eFSsGjorCOP1CDs0hCuxHY/XKMwmbY6Mi
5BKfuyGjHDuUEauYJd6bzCO75JfhNB2SU3dUPSwobFaOHwpWJK4h3um09mTW9zl9z5qPt9VCtXJy
Q3XdES1ZBcaIl1T08j/lR4zugkcf/sVQEJVAkofIJo7RSuCoQIACiopejz6gefJMreg1WV3TYvCo
BITHcnNUhlSnmYEWB1OiyourVRce/x2j49lFOmtsbUUovB/nXeHkY2pxuinPTcC1YfRlOOdhEqSi
mehJJAS1syoHsHsqmsx0XVu3MKRYMmUHM7m7xdUFQ7njpZgJy9EtpWd4784Omeptf9/jXsEkcza7
mcVlCjB7rvwS7D/1K0aGmeZGHNl2jdmKTAxXwqO6fmz1BHm01x0bP4WQ01qzo828N1cMqhsxloxr
Ho8VbGaKZZITWo2RT1oH4o1gLdZzMlSXHMQYt01133iuQkgneNM3cxaXWKeEnvLp1GVnW/nOLQzw
N8dGbLwIWzYa3eW5zYZGIs2coMn532YZiuR2HKZ+NPglKD3QW1w8qzq6dk/cDaJ0ohNMZbAmC4gj
j8b7tE0xxCJr4bktVvqIZqOvjeuCHl+zFTu2u5wbYPH75qg3nT62LIwvDPLEZL4bx8fObvswQw3q
7X3bVY0NkHTAZ13pOAuZIaFmf2xZcpl5+hrVIGiBB0kBWuBl7cOkJQcdEFCNunkTWW+y6NEhqtTW
bgCxwZDUL1ljNEQZAiMcD5gjhm6ZLIjOztnyiq/MA+G/pwXr59es3VUw6cCoaY7uABugU36X86OR
KqL+3b2xbIu6yGqi+EtypUWp0Zw2+H6sP7XJi5aFt//+/TvTBkBynzrmOk6TCy0rEz/9kD6KwT1o
IPTn55T7gupFXY6wq9gbSMmf5ommm7SEKxrBbpbduVG4vmJYpQk2jH+WDS+Zv9pOn5haUg+Qaibu
pWuKy9LOB9Ceq3Ru1x1tcKTb0eSwdnALiJLc8zA9tcdyDC1v9SOvDjDZNHhV9e9WMEnJDbvu9QEz
uDD0iD/2TA/7PH2fd68YjvbL+klqrbe1lYwGDtUufV+iUI5+tbOPi+Gjt0PhfHYj1c0KSu5VG+rJ
KWYRK7SLX2vakTTavWWvpVf1+pFEPMzTITBHhXPdDVE2sJJzrbTJKHiMdWwJD5fYL7XUY+NbFl3W
XDHV4rYJG7rkXmd9tXRcn/DmQkyvzDI/UhWN7Lb1b7VC8hK0a+qciTOqNlKMUuHJi27oxO+W7CGz
o8eh+mjk2iHV0TtYWYhnm1cdIZvllLwIjzMNlGvYRW7iWXbwHF2VHtitqNzKKHmNKMqmKYkAMaLn
+L9TkcnH6Jw+WJ5x0VNPNNBlz/W32/5x91ABnSTSLRbo5OWh3+3QRZmzQk963AeS4qkuvvGYe9Ok
ejzdV8grkKQljTNGIOCDeASj+zDIz0tGgnxS867VRjA4Dwq/v++Dr3CyxhgJXRYwugfj9LGY/oq7
B2M83166fb2/Qkg6Mc92X3Yjlo7wT936QOO3f/Z9SSFMysg8Z/g+NQNdO8alqmhYHBK/xZoYdGgL
xgzG5Gwypm51sTlwDKS8iPek9dSdyjOwTqr3310l2wBJPpBT2yiiGUC9Fmb55DVd7WfaF3N5ub1i
u74WIwMYNV2LYtKOdCouVVnk9oirUqaPaCyyyTHLHF/n1je050Crqzq700wzyPXOvw29qwwbaOnc
WuokNqxxEnFS/tXqwHM/RUxxlOxndjYg0qmVzTNLQQK7IOshbgblsT+0Z8w48VVp3/0L9QZJ2jFM
kWZZZwOpCzDXB89x+X9y0DxACxFl8rtacYTsK8h146TTKiJj349CsIWXnrOGS1p7rXbJMgWOapck
J6QvRlTNE3CYPvcebyPud4Qp/IJKGMn1DL21FlMHLaxrEhrg6gF9xSXnrdcoxzMLrfrdgq/rJrkg
vtKqTTqxbpfG9PhL69e+HeISNYaCRGVS6YVKNMklGVFGjH4GnlOTwxiBxTvyyjzzQdjwR+YkN2yA
w6dNmhJAHSu/OlX9VNiqlOXuCXFVcblH1Cn7eR5dQMT18CFxNN+icelZ6/fbkiiW7Ef6b3PLLeuB
d3WHy2c3575mGH5quZeoOHSOonxMZbM/ft8g5dVU0MWBQNbDilQi2I98F6+dQyjKGbVAFUIrbOnH
xWsDx/KlGmKxfm3cYA4hSw/ran64vXgqDMkvGKWBwZcEpoRQ/e84BmEH659vQ6jUQOzfRgzKRtdu
B0DoY+kNKZLm3+f6eBtjP7bb6JrkEjIyGKzJoAT22yb1+q+GhyLJNyAf6b/jhSPEDNTYy4PGVyUq
VcJJ/mFxCcoqGuyRq38Y/orgVYf4pJBN4YPkttBYT9zR4sBIztGz+aMvo50uYrx5fZhOrFJklvfv
Ate1lMuI2tzIGaYyi2Gyuv/fOpjoIOpg0oMqbtlVP1Cu2a5pgQRHpkmIFq2Y+hhxSxwZd2au31X1
a7pdwen2E0LeIQ3l6kyERgspBg9TKZFTZi2IDJ3XeNQNkOS6TT43Pe0A1HTp5LsVekWt4d1tXVCs
lzzhPOdryUoRUJIstQcvy1Eqa2WaebgNs6vVjqO7eK11MKdb8gp1PtiUV7gNLuB29xvHCbSMcc81
P/0ZjuQaVt5mTTvDauf4iAA8SkKIdhtCfOK3A3wjiuQYbD4x5lS4O/c08y1yZ86tX5DLFCkCn30P
tAGS9KxsMCUhq7FmhRWyZwvhfu1r/vzSnGbfPSYFevDLgxuo6ExU8klal1EaZS76VwICwbT2UrRp
wN2jsnhA/Pk31lGOF5Kix8hnlBMFdKw/dZZ9cqL1rRt9zqaYBCNLwr7Ww9tbt6/sP7VQjh9KrSek
QAVlgIaFDmyxveo2o1BzOXKYRuufHF+B3F5SaSc+IWtk00Shg6q1k24VUWFoMcuxRyUfjg4GZhvW
aW0+Ru6lzrRTkykyvkKlf98qcEyihFZH17cEV1PYr6Vjq5L5rdm+J+4bLX6YmsDg725v0L5cVyCx
gZuTfSmmukwYgMC4vVafi+rBQCFth8bvJJxUlfT7m3UFk3xSVbj12Ccie5P0vmk/LtVhzRzVBXD3
rHWuKJJHquo64aYNkbTES782Z7Q+nMjqdWF77p+SUFWVqRJK8k5xqqeM6xAqrd84ecjo0UrD25u0
7yCuEkl+qWrmhicWJFqn3E+LxzjmQcECmyvCvF2tQ1pA0EeDP1hmGYg4dxkTFworMUyP6hR8jBgP
FMVV5pvor2B6nCh2a3f1qGOB+4hQasmN7WXh5lm6wq7q6rHTHxf21a0Uq6eAkN1eZCWYmxFj9Sz2
FqTvWbV4mWpo8S4GI6iP0pkNjgnx+8aMktjssjhDSX05jW9NTjwwAH7TRxUF7a473cBIqh3zdHAR
i+MkdB9187HKj7cVTfV9SZc1F2+A9YDvG6lrzl5fzck3szISxS1sV583Ykj6TKukLUcHMF09giPx
WPIzM++p/fa2NKpNkc7VGSVYY9oBJnPPEX/OSVCqQgYFhNyt5kyNNuYTIGx25to5T0Jd1W2v2BNb
ytexoQd5iVgslz0R/WumKibbFcHFFDWCgwYxvLRK2WI6VDMYYt7E8mzS+WUT+/agysspYOSViiqj
zV2xUhN/z9cwcT/OqtKD3ZVyKUppMK2eOnLXia3TJIlEbWRpPDTtEQHObX3apfDDKuGJA7NdQAsn
ZNxY+YTXxIYTLFXB/QYEGYXPCw+cYGF5dO4HJIcTvymD4tH2k9ANmkABv3ewEQwpNx1MATOpXIXJ
YndEvTHS9bY3Bv1jdRhP+b2GG6ToaVW19u8Gw1s08ddshNWYNrWjA7QMDy0dSNySp/Qhejf6oLE9
1IF4R9f+Ul0m97RkCyrFPbqbV/XEweza5qs/RVpg0ymMytc8fGxhhCZtZAPJcV6VJWDy4b6pziY9
T4Xq4WBPG7cYkrLgGb/TJ4HBL+xohfklP+JcEO/Cojcke9+eFoX33k1uEQyyxyltua4ll1zlXdN1
+FlAGp8EpYAWkgfjmDwaYRZGoeresivhBk5y4xl3MayhBlzdPmbrt7xSzSjfB6Cih8wkFPXOv27T
PJmlNrYAWNlXG82Ekeo9cVfdjCuAdJ4mcUXnVdRDtfqDTh7t9SFn7xRWK/yzHMqTDYZ0ptolaEjZ
CD2YLqhHQfd7dCIYTyh631/zALuFkjak4u5ilC3EmarmwJ3+uKaqEv7dUpEthnRcuBOJ9Vgs2fzJ
9C0/DcdvNNQeIpTWYBqVvyi7nvaChQ2gXMWaWP06pQKQggTPje7mMfOy+ph1inYOhbLJZawlqKwt
sPXAJxg6ejCbO5RSHm7rgkoUyaUmvF9dSxRAoWASo6gerfZTqRWeUXz7MxzJi7ZrPVogEhPM6vG7
5Qshup8MzjGKvNs4Yq9vqDYRS7pxo87YDg2mykLfCnLflMUlg8fWhspvMLjUXSvfXCuEwgkJb+P+
D0f3026J5BjixDEWLgpgwLF3QSnrhQXWu/kiXKt5omdV+8OumzANHTceF3GFXG/IeaPrE0ruA8Mq
n3NMkluz/i6JEoV67MNQDC6glm26pmRahtWagqYeKTvnrhsey/y+VsWruxqIprd/IGRjMpuR8FSD
M+rH1QMfmiiVNfAA0isqa4Sn+U0zNjhS0GoPs1b3NXBsAsKK9tmej3V3mN3nBVdXLVKgqaSS7Cov
MxQsMqAVPVoxX0zzIx8vY/QfhdbteoiNUJJZ8dKaRtRIQt1B5CWS6pgNP3kj9URMJA51MgSGIhGk
0AnZxOqqXQ2SCJ2Y3XNliAs57uLU8W/LpoIRv28seZzp1MNpwKvneugsS1hYfaiVyo76vWoK3JJ/
6p/YyQ3OAK7+uS6Bo1+ii2jMKu9FV1Z8UB2FKoHkUxcjH1IqRoG0wz0ZEnCMhgn/fHvRxDduKbl0
3E4mb/tMuAU7Q3MpuY+T76Px7LBz/zoHdF02yTMQNhbOXECaLHpoyNdy+JS8qp15szXyuwSnnd5x
EXrrDbgOmsP4LX5fdN7sGz4qqnMvPvSKV6pdsxV5H0YN1zDlslaUUNmmXWD94nE50hTzP+qTw46J
qgZJhSPt08hn8HPGwJmYG7IyRl09qsTLv/vu7W2F2FW6jUDSNtnxgplbtg0rmq338Uz9ZmJv+vFV
58RPGFxIfzWiPM7znM+AGZ2wtr+Vpt/Nn25LsttwI9jW/rs3aE/5FaNy6qJaTWhcEyDZHZ/IKQrW
4/TJPHS43KpyqLuedYMmOXDCo4KZmnALWfEQoe2BTqXCw+3HDLhJGBayHEhkSS4uj0d94mmH63rn
8c4zL2JGSu7bY8AP/26czr46XBElZ1ezadLXGoSqrvEfw3ic48kvVcSw+/H4RizJ0bllWsZ62oIT
4CLItYwTRkS8w+mH2pbkkvnD4TUlDWQDKFmT3ROX1TMAWU882hIvrs+3lW9fG67rJplRXa/TUuTY
Ka37pA3vizz4o+/LM1TSitBs6LEvowPVtl/M7HAbYPf5fbNG8ggVc13TpMFY0YDEYXwSiZr6+/x/
pF3Zcty6rv0iVUmUKFGvGrrb7aHj2I6TvKgS7xzN86yvv4s5e6d1GG3xllOVPLlKqwGCIEgAC5Fr
HPJD6FnP+2jbZobbsWryKZNihWIdTsOiWh3MrHf7ABIRf9IlYcj2klwx+N9X57bFlCpcMPeO9+Vq
5FK87/TRrwDC7iz7fiS10kJjT/obRqqjNdJ2u/P4efIxPfcgq/n4F/92xRP2psn46KAESgtHjz/P
BDf56Iy9Mx/MQ3XMv5v+/iJtvx2uBBT2KbEGMzFMAKpH+4m5vT8NTov27chDobTm0GP2jde4KJ4s
dtg+/a6SCvt1SfUywC0NbLBLfBPVy21Qkg4EZ02Fk36SiSkzFGHvNuEyBhZqHDztiVMm9cfAM+Ai
RndCjMyniA2IkSX+gn/ztzjsqloxckFLljbENfxFQplZOyylFzx3ByPSPEPu18hoOTFLPoNgaT5k
bPm2v7IS/YpJs65UiD30WFgtrxxEMYaFxz7F7RPJkbypWQO0SSayZfgnnMi2gTujYYFluldv1PHc
vadDQV99XziDMz6/L+Hfj/r6HjlU37ZlZ/Cmp1pBCBeoFqST2sgZxmuz1jFdqH5LCKaz49B/131m
hST4qzFuhylsIMzEAmeidxNY9vpe4hQ3V34FIvgsvBWp+ZwDBJGzr4Vf4SCdPvlu2u95mVrhCL4q
TklexyHUFqZt6tWFDWYw6aErW5vf/BNoOtkMkGWenGpwCTpxrOm4v1e23e5KFMEZqSNNxryFyv4Z
ExQkTgqK4vKm8OdT+boPJ1sgwRmVRTsFYQyZegUJ8zJBWqt3W2t0aSrze3x3/OaDroKJSeaS1c1k
c6L55M48Ljfh2fC0Myf4rtxYynEqcQViVY1VM6TqJ4Dhhl44RVB/VVPZBVqGIbgDoiZ6YKGUz9ON
Ny2LHUs77C+ODEBwBlW5DCOJsDhl0iI/S+fuQLS+eHsPCtUwmw8sipY4nq9Tla6vFkRiWXBvlI9E
kyw83xa/r/uv74uxZK4taVBEiFvKOQzx9klP82R+idG75pTVBHb0RXaP4X5+D1E4B7SMFX2rQyJ4
G17cwkvUQDqGVwg8wMuygJtHK5qs/1afOCV7STSlZD2O1mGq31SF5SDoH28waPXUa5YX9CqOdjzx
Ylzcy/66bW9dRjHGF003uIdCC6uAsxqWTO2bEfwccYn+gOVoBaitCZofST4970NtL+EVSvBJFgtL
CxTFIPgjxalNnaF8rbKXzMpdDVPa9rE2hyzg8vRLLsElYWBgaNflAHYi4rY+aZzZL7zy2JyCwxh6
JV7Dyou8VWXbuf9CFSOkWevYOBlA1ah5SOvWofN0sySyNk7JoomhkEKmcbASwOgErXjL16lGajw4
BKOkfkQmjuCb2nJsTFNHkJmSZ4oC8TxB15LkcUqGIbgnM0IvpWEDoyx9GwD2JyuWpR//5Ti8rgv3
kSsrZ3QeijCFwv5L6JehU93wDKe+wT3xUJ72bU8mEf/7CqwwCWtYC4nysL012Wetn2+V9tM+yPZ7
xNXADW4jKxRMWS0LMgFFuS3u/kvNYD3Ml8mtwNaSe8VRdr+RiSV4ClSApmHIEH9n8wdmeXiR9UxT
dhpKxRKcBOiCgq4r4CTIsbnDgJdD/GL52e14CBzipE+ZS//aV6TEK4llOaMd5lNGYBpB9Tb1n0lQ
uNZyn1no+QJ77z7W9lH8ywzF2pyurqjaRBDOKG5xu2e6xPJk2hNrmBC8WmzhLtY4hicQz6CSJHlt
QtRkTj5mPl066gaSa5lEfyLf9lIyLV4ozIIk7EyV+iGq6tzREuR2h9pvNem5zB3C7+fyVYmiwxia
yBwZFgwX3AO905zQHxzqj4fsYTjaN/nr/ppJzJ6KrmMordD66dLbyom06RKFoZNpk2zpZHoUvMaY
R0OMzhXE0OfWpw46jE79MfYVNzxGr4PLU67aS3KWkUrJYAU3gluCNYFqBdpcUneu7ifTn4xjzb6n
7dOfKZL/kpXDUiIV9aEqN5RyduI28ub5LpQR+G+/Pl/dIhX8B75b0jDnO+Dr9Jkd6Sk/ag+Da17K
GwxfPMnet2TWIYQZETMJ5QNnvUV/G5pjab3YobuvN8lhL7IVqWmcYeY2VqhdThEYdwh16+ImUAaJ
c5LhCPFuYIQpYSk0FxjMyVWX5jdxqjqG+a5b9q/9awpBBZmNSbVVyKMYkVOaqVPLECSLIvJuW200
JRN/RLWi7GxllY/2yotNZ8nCyGzNFFwDHbV6NvhBr2kOiMQx7z45dKd8dK2v5htPC9SWZI1kgYyY
XFkwGLfqQr5dD63PR94XkWP77WE+6H721brZNz3JeWUKzsFqtUErTKCp3Z2hf0h6CaOLbKEElxA3
IOKK55+mfZ8lh7z5nMtmxslEEPxBZKVxOZncFpD1PQ6N+jG3zOzP4mTx8htFU8aUBiCJPlwG+hdJ
FPCWF7J8jcRXi3fgIfkn7G9K9UxjZ4wfAnO8Td8qWxKUy5BEX9AUXc1iCJRO+U2aWogvM/pXXs31
HRrW8ZSk5J/3TU1m2eINGAw4ujnzOKz8z8ATobyo0rxLGxR8NEf6QZYn2DQ9qvHqTZNoVGzby/OS
IvUFb6fpsaOPkdPjAdMuX94j1QpG2EH5ZAYjCAVwDe0d4/izutdL3WQEeUHmy68e3Jp/i41WcMKG
AkWTuYQD4FjzcUHPa5bhPanE/yddezTYl33ptnVIDTQ96qjSFpun1EpX52jCo4VVKp6KAjE05wSB
pL53W6QriOBk+zFtDAJ2Ka9LBkevzoP1Pci+zINbo0yxlFUTb7oLekXjIq+CFMwh11KjxDMT6vie
prn7uEQ//kxpgkVYQ5oGoQqEUTXvNNDNFJ15Y5rtYR+Gf+Z3S7gKIlgCHvwaMw4AM3VHVh3qVsOU
Cycir/swMhMQ3GsQ4CC3bZhAGt90f1XRZZGRL2yfsqslEUIstZ/0prO4wh5n978PcTz1bjqT37nx
QVYiIZGICUUfWoNNxHj+cEGDWem22l0vo87mv3hnbZjgXZc6TcehgtKM0Pya59kLq+cXs1BA2VkM
TsiSmzyfazea1XdFLFddMiH2sk1UuKkThBvPwVee/S3ByqC80OPkEyc+2N4fWQfT/3c3mRlGBasm
lq5oRicHyZjZutpw2gfZPjlWQgkeQu8HzSoW7iEOaDH42fPfHyjIYf5fY8+4ivYWT/AQQ6pH2ZQB
TbtgfOpJO3Wn+G70ML0LCpQ9C0t2MROchUonErcVFFhWRXpQq+KjqYVeqKnFQSm0l31FyixfcBkR
1aKo/7lazDyoU4wq3PFxqS1/H0biYpngMsb5H880zNZlTskTZqPLwmSZ3gSfoSRw4Yxgh/VnpFT6
TxEmqpVufAQdPtOc8aC5pccr6GWlqxJckfp3GcDSUNcwjqDCvUa7VMUHFFA7UyIpxOVLsWOEtuBB
omHoKOMepIOfKNKLiepf24DvCO8S2UjkbZnQ+W9S1WZEfGxWwzSKJ34AB/lfpnZTc8p9dOf3ErPY
tr4rjOCaaGuXC60QcqrqPQ0+28wtDEkeWQYhuKOsr62Mce/X631/F9ll79cYCHYAg9f73jGRUvlH
a4JT6oJlCBUeiRmZZ13GT6A9d4fT+KH93LCfJCvhQVaesbmxOAUFGiYwUVBs8e2rUk0Uiw+JHdBT
yuh4G3bte25sVwwx/boUZJijoli8Wf1iM/S+pJi/IIn4No/HFYZg3GoV2dHAx8gPB/4G1p36n3Tq
reTc2LTrFYxgcE3YtNATRsnbCCyH/myRyrXJMZK9sEmW5Wd8swopdbCW5mEFlTEVzAL3iuG9w5+u
5BAtzQwNkvDp7hRTa6qlPVexLvGnMlXxjbUSIS21MYsWqCruUV9XK26sROewZ6dATyQGtv2EvRKH
/5YVFlJ2YTHhPOeVC+cclVtviae4NapJfw7eAHmG5spiPtkSCSdfXtk1+utgcWOOaRXn0nrPdXol
k3Dk9Vo9GGoP/WEQwpl2wQ2a+SpnNMKDOg732Syx7O0auBWecPxlWmHpdII8ra+6zfN/54nSU+2a
Hyy8JNtHHe07GXzEx31T3HSwV1yRDakfFNUKuSmqauEE0W2E4RKYtyixRhmK4B8aI5xLDDrj1vgd
M8icYuhdomaSWFli8+IoNbsx84Iw2OGA1p2kO01olKXLzSSjrJJJIxxKRhMtdtRy91B8mHBO1I8t
lTjUbVGopTO0qhq2JZg3XiC0qoqwLLjSpOUPxbjMmeoMsnHeMhjByhU6awwTenHlJJFDI58pN1Fr
uaoRS5ZmM/oxr/II5l2CwidkvOo3tsNjXT405TnNo8OEKRWyEmYJlHgbxJR6u4soZFKy+Fi0p254
0yflCJtO+0/7m2dbfbZmGQbqMHSR2qKJuhkEIHASfbx0TpDP9yY1nZ6QQ1rIhr1vO7wrFv8tKycb
tROjqoottGjppbHK2yx+D8Wubl4hBKOzlPrv6WDxUjilfoyNwU9MT2cXljzva257C12hBMMzjDqx
Sz4XarDwhrd8bGPmZIFkeWQqE4wOhIlzyXh0Vdf5ndLE92bwh6vyW3rYzgazIYDADO/JIYP+VdPf
w7y2WhYxQ5yhfCrRe2DkqDNC9QiVXcclZizmg2kArswQYy+9cFYcI8VwDftCossoa8iQ4Qh+s1Mm
21z4+DF1NMFYnp/j4i0zbVBfxbI2A4l9/ZYCRrENZTbGQCk0cdrxvsb4C3U4/JERU/4jVluy6nLa
jjXkyTrq0W7w55Qeq0FGmrrt0H7tFcrVuoLp9Ky3wF+OmyMYdNyxSHHDB2VPq5uHvgIZEVWXv/5M
MMER1EXIMH4SgoXtYel+qMSrZa5z+43w6mzErK/SYuMMPICjjc+O1iHxctd4TjWP842qp8BXZBR2
3Lx+u4GvEAV3gNmxjYH7Fn9hyD/hBfygoXGrONFj/kxd+ewnifcRk8BFpuqkZoBbwvBeaeilGzLv
j9ZJnBpC0hC8mZRPsRriy7ygbG5gXzPwQP4ZDPlfA8R8R1QY5lgqXitc0FM0h95Svychd12d3zLA
WVdYUQ8rN3MMm68ORfI054/7gkh2kpj9tc25bnNEhSD5/xjPoDpun0hEDnPrmdaf+QYx6xsEIbOq
DEtjBKGb6N8KdIRlxtO+PBIvJyZ7QyUf87HDwtRD9GFoyiNryKFPa0nwtl2ZuVobwR8MBgEFBJ9Z
rV3ib7xwLUJGDFNjK39C41aHHmXlfV3KK0whQqgGK6djDwVi5uKjVpSHqdcqJyeLv69DyaEkJoKn
rmqSJoUO9S7zjeWI1luvj76llsT2uHfZ8T6/ZYLNRMdiAecf7nXtaB+747vy/1e1ie11eaP9lAiv
PVN8m2rzh2SSpXckViemfXVlSbIuxy4qYdBKW2KF2kfUq0ucm8R/iqnKOsQnuxIKUzASJCZ/Yabi
/srL5OA/YHWuVrEx2uUMgEn5Os9nkpZO30oOHYl1Wfw3rDDyoAQlFz9zJlQ0DyfV+hZqjhK87Usi
O0wtIUQwW6XWLe6hO90dPOJqd+lZ8TvwhLuqx27lXcmburPQOAA6Fj5sjJ+1K7lm3OfNQMHNxxh6
h4BkhKBz5Me+VJsGsMIQ1ke3aZrZOTAa5ZK3n1FBtf/9ba2tAITF6YNgKKIY93i99oJHBc+9vOu5
r5z0Tj1Et+kh8PcRN61hBSgsU1JHtmVzrdmx/bKQHxj75dnpch9L7EG2OoK/rk1MRsYNFL6mfpvV
1ovrL7R5D2udvhJGcNCm0ZtKMUIYPTC/q0vgkiDGjKBZxowqMwMhbGtMNnfmAGFqYzhVkXLIp//s
L4sEQXwDU6amGjUGSWaUZpV9dhPpkcTXyCCEB7BxAq0a7gsIoWpXs55z8rIvAlf2b6fLdTHEp68e
E/jUoIOSrNF+DlLjlLe9v5Qt+P50V1FRFDhH+bd9TImVEcEHKBQj94YaMkV0BPWq9RqBUoupnUR1
sm1KBD9gjHpR4gbPn0ZHlM9xWi3bp37nR6fqmNwT2TPItlwmhhnpFhiGxVx/vhh6WIV4qyrNxF3y
Q0yIY2eS9+XNcMC6gggx9WgTjLtteavSoj2kQ+yNqFzRmOE1AXsYFKtw6jF700oZzYxMOHHRkOBX
8hq4WoQXl8QZkqdEf943jO30/ko4YcUw9NYui5mDhF51Y/jTrY6C3iJD/QdF/YfMrW5vrqsuucyr
w8hsjUQveUUL0crHPNA/T8G7yiJWEgmeu9DyPIpGSNTCRRjJMWg+L7JpLLKlEbx2OJZxn/Be7aY5
2bU/0dte9gIjgxB8trKgRsDgq5+DnEIrv6CuxZ9CybkqWw7BYavaOCMYAUiqJ+cm107oQXH3LUwi
h5i0ZwnTG4OXsXWtgoEHw6lJnaX9sg/yL47nl12JKXu70kmp80frHvwh1qE+VreVnzk/+UP80GsO
+3gyoQSXMLVRm1oJhJpMw8VE07zF/NRGEhpwQ/39oLjKJOz/EmnAKeZbs1IyN6E+UakTFT9KWV+L
xAhswQUwu8d8LQKcsHnoze+RjMdv8yp/3ZA2V+Zqzyusi5oSlA2eZr0o5IXNH+jgB9bNIhuLI1OY
sPNZr3VRSwHE584pCThRG5c1p7iT3BRkChN2P/gPzSRJeNpCN/0c5Twgp5Dsmu0g4br2wu7vlaHr
Uy5K3AQoE35eVNx47JskfjDZN1Z6++YsOwVswQ8sbZWAcAhw6mM/O7x0LTpYbhB6o1d68irAfQX+
NtK0ona29Jx8R6cf1fEV99N9efYNQRNJJsJW07OgxPdbcpzZg45wkfwghiTa2XcCmio4gTyt5+An
Z1HLm4pPsR7hiJaUIskwBB/QG7FqJwHXlPJoJ2gTSBxDxn8pw+CrtdqfA5rWk4WXcxXW4NElOy1j
fp5LGQO4DIb/fQUz2RlGT3BRku5Yda4+g2pcsmtk6y44gKColqRU+VlTPbLhuZoLZ/mRyFjFZIII
299MbFXpuT+jfeFT5dI0zFOKp30T/pctCSJVDG0kvEn3f9WVB0bXhAzFiZ03YCxf6vMOeXoP0upD
dnxXUy1aNP4GE3NjfRwj99ZCcWn8OqIzQA2dunL2Jdre9FcM4V4FJoasKnm1ZZr3lwmp64K1/p9B
CDtyZIpOEapziOyDUtLPcfKuzoaVpoQNCfK1ZLIiaMo2vo/RfaNQR5HRvmxX6axAhB1JWNIGgcV3
5OfxXIG0PPQDT/0ygpnnkWdcctWR0rJz9f8WbWDgvYaJBiDg+ln1stqeUa0VimLjWjqT6WOeZffj
BEITNb2hyUdr0i0nK9TwMFZ4QJrQhqrI6AC3DX71A4QjzxyGaqg5c08T2b4WaG4VjF6G+6reFQ91
aT7l4+iAMP9IeC13PjZOMrYf9w1oc2uvfoOw6bI5KIuAE7ugu9YFC9JQBl6bPu6DbHqpK4j4hkEG
vIyYvPalDUDzpD3SgPpN9QAGB8mOk0gjMu2D2BizpwMADVWN96XMQ1ZLU95zCq6kEfac2jWpPg0I
hvp5+ZZYpmPPKApeckvi2zfdxwpH2HiBSrKYwsF7dvu5L770reT7MmUJew7pP9PQdHw/1c6NClKQ
50CVWJdMBP4TVluMtobelQGsC8UHr7ltPBeZpAZXhiAcgEwvhrlSIYRRHpUsdAxZLlhmu8LZp1ag
tWwJAOJlPjTJIxnxSKY/Z+8K5VerLTiDmOW1RTgf5ILy0eZLqyquXuM1/ubPtqKw39Og75SS0wOx
xsJIbDetQb0QHLriZR/nZ+XujncVGavx9jakkQEgTPegj0nDClcLotRL4qb50GZF4GEAi3IzlK3t
WFNeeMwec8lO5cLs/QbhAE6oXkcBf2rWqdJcqlJ5IniOOZFgpk42pqYb5Xp91sMlO062rUv2l8Ry
dMFPoK22t1DAhqe6eXI55U6hDLfEPoWmLJEj2QQikyQjBak1yrfZfEnZJZOxZMm+z/++2sZ6/bOl
H3tg1Es/Ve3nRpc9OcogBE+hzUpgYa34M9lz2j8OsrygbDEEP9GiPypLwSjlmXV4M3TqGQNhHgxT
/bho9Lhv+jJRBI9BMOklsfn5sOTma1smD6opI62QSSM4C3RrJLHKi5q1IXXBkk2CyM3Tw2BJ6h5k
ogjeIqcZSqIYDGuxTwsImG37XQeEqfPGQuTqxMk83YjauqiCrrrxNSieS1keaFtR1+8Lyz7HSV3G
/N4d5cZ/5r55yIzlqVUeMQvjsL/q26fpFUlY9VrHFBerQASrB7ZrfmNq7UzZ6z4G/8bv/uyKISx7
0hREJ5wULa9TB5Oe0uS7rn6xvtWdLJCS6U1YeLWlIbUsINVoPIor1G98JMabdHm2HfQvgcSnUgOj
EvGujOVvGnKkwTOLPqiYsBO/9ao3253DdEk7wLZBXwGFEwF0ObFVK9webEtxm7QFiWtaStInElOw
BcffBEulUP6QbQ+3Gjvl5vdBVkcsgxBiQzomecb4S+kIyhMFPHy29kUJ3/bNbdsIkPVVMdhCp1QA
ybKIkX5RsTmT1kttTBeMQRWiu2xsnX2kf7kKXaH4uq1OGAXvi23ZAGpEicB0xxNp8VGBkftoHTwF
Mrxt9V3h+N9XcEEazTWSXLgntMEXkmWnqYkmZ4mf9sWSwQjeZ6DWUFc9pNKbx4he0g7UtrWsynfb
KVxlERwPa8paJRNAkqJ6Kk+Lgtlm8ajdsSDA6KW0Ou7LtLmDbB3EgmgL02zxijU2uMNhJB3ezsv/
ZM13Q1YJuaUzg6iWhtGSDP1uwtKMVcS0RQGRwtDVh8aKvVzH/GtDlqTZ0prBiSVBVIgmBrELsYsS
NWhz1L4sQ+QlKTI0g/0899mDnta2U0nrpGV4gk/oelVPYwN4ZRdN4DOdDsaigoa9QhvpZF20OJVt
Kb47xcNiLaGwe9Va00xrQl0cyNif+AN391qd7Mq10K1THXtHlljdXLiVRoUtzCbTsvQSEuJxFQWS
iwvX7vSypuIt81tLJZhHOiYYp0cglWnGT3atfp6j95RnG3gYRPETsSkT+x7R+hNnbYt6pbgs4kOT
mSXuCdHHoZY2dW69QK2QxO7HIFR0whBjodM8AJf5dFqO5Q1xKvd9TJJrKOHgA+kiYZMCqCELjhEm
So3q8LExZIx020bwS3c//fzKsXZzlFIjQHojVe5o6trq87v6E9eSCHaNpMPS5LwmssvVT+CKuG1r
GUWWTArBlFUWazFNAFH31A+rxKkqdmvI2qg2Hz3Xkgi2nOBo6HVe8ZvclA848s6RFx/nD6gxR/N/
GTmBr74jubJGFA4kNcriMuCNg6ANmZyBJQ6zeiTb3zNcfo0jnElxlPytwDBmh7LwJxt0ae/J4q5B
hGiYdeHfIHb1HFsvbXzYP+m2XfbVloUYuFz0uUYtKRxafpn7F/LDth7sMnVaWYPyVpy1EkR8Hi3G
JAYY7GBmvVdVTqi/RqHpRLIHRYlZi0c3zagWxnxzWsFliF+t0B3i477Ott3zL52JpV6zOZkNwwxQ
b1Tu2uS2HCTfl6lK2PzhkBfo48P3C2Vx2/mMVyyMz/DiVNLiKFOV4AHCniiNZsIDaHieAsGOmyWt
MwJzX12bMIhAVNuimmqLlap13fz9Xs3U52V+agzVXZJ3vJAaKwxBFAgwtEhFwozTr5F2Zq33ZzII
XsyeWoqx93gjCOvS7U3qkeoyWJMknJFpSvBcikWrWB2wGc3lS5w7dp846rs2/EpTgtcy5gVF4/xt
dEYatclDNzC8guSOauSe3kveJjcLeNbrIrivechDo+br0tWeiR6j2E+Pg+rq9/NB9Zpj4OeSIg6Z
CgV/FkZ5NZS8SRP+LKpOBXuKZQUCm9v/qkHRk2nDNLKMcxNUIMlzjCXK3VTarrvpA1YgQihDZ6XJ
K060sCg4IRe/MtVDo59zWW2vDEcI2WmpVWi74CY3fg2H73QqTgb9OmQf9/ePDEZwaUqrDjUGDqNR
r11yB2wIl6aqz7mOeuUmkI3altiAWK6a5pgpk1Y/wQZ26BpWuepCAdsGf+baxBnA5kRyjeowhaHT
nDhMHKX8q+kkzzl8j/x2x1mZguAVGLhD+rgHiBXFL0aDNmeUDNrZkVJvBot/MEm2kGzTEsFFtHZn
NWEOwNbXDuBBONr+9NF0mMPvVMyfJPLJlkvwERGS7WleA66ZbjX7tlL8WvZYxX/xngoFr5D0rTYy
Bq+gYAyOVj0vbHJVLXRa1PbITF0ijpgTMkLSTwZvM9KmxmkMV4tr5E0ljlWyn8R5wAgKzT7nFdmN
9kmvMOkTy1Q5C/vxR9tWzO5QosZtSwCjzea56XwVCbtyMd1KdvJJFkhM7oyjPmc6T55bZnSTpOpR
XYrTZBdvbdt9NoroHY+Xq2NJHFwajEvMCl6sD9Zbx7S+EeVek0WJm899Bgbygj+CGDYRq9jrFrlt
9HXzbRQccz/06QOG37mTr/vKTaJIYodNL7FCExw5GPhmTDsG2lA9D8VdhtHNpPzYTRdtMDHo9j13
rBWa4M+XoP478ampP0CqWqK3JRlv9o2Pb8rfNu0KQ4jp8hZ9dBUvyCpVw6Hsho13QfrBHr/WqJjp
56f+XVeUFSDf2et7fVXV6dxBhX3zvdFKd8I0Wx0vpkb9nmhyBSR4dEzILTKTj5qKYr+iZ23yTCJR
3qaDMKnONBMko6ZYZxYznOSU4Q5Bgtc+9ZcYm7bMHZO8x3lfccQSM1sflDE0+F3F9Bv1WZ/cpX/c
t4PNLLuxwhBioYLTbmgUGMnynwmjBvKove3iUzvG/qRVn3QVow5G4nTd7O8jb0Z6K2BhT82tXjHT
AvAUv8zqYSgk3+cGJVo4VTE/3jJwMTLFGbOzYYaRwrnV8ip24uitt0Fe8GVfhi1DWGMIp2uXGzRX
ImAk46sZN046aa6h3LPpbR9nUxYDdzxdI5BIZGLJp8DqrYBvHnN+HWrjSIfwhio/9lE2n5PoCkbc
OmmRFAbvCCD3ZeAbZ+Jzun99cTTTm1zlmB+CB1kZ5ZYjWmMK8ZBR0CUiHTCZMjqse1Ciuwj9fBMy
NzpzKutzUh72xdxWpgXqIYx1Z0hB/K8n0vKFxKqCSxoor0ynqIoji8i3lsiMY+vY5dSs/+AIBh5Y
1MoLcAh6g4aS95khyGM0cOrIqkHrNr0QJfq0L9kmIiA1Cy/PlIj1iE0LtsLQqjDuWAmPS4fEYczu
7fHSzph9ETQSL7i1gUFy+gtNMP6ij2LN0IFWx+e6PS2TJI7YOnSpyVBCgWcNZjJuOasToyDI75hd
P3ukDW8UjIvDQIijtbwRkn1XR8VrcYrs62/TGVJLY7bJmGWpVDDGfijttE+H2StQEYbAPCmtBhVU
efRcT0V8aZQhuGmMquT3kb4KwbmiIzK0DBTQSiKOTSNd/RJBuSj6KOuoGcGDks9Olt5VU+G0jcT5
b2p4BSJoGKTtXWZFAImMHnfFpfHz/LM2YtoRpb3qMhRYNjInIxFM5A2pWYEhQQSrSvv6tg0vtM4v
KIeUqG/TMYO4A+uoU/Q5CiFU3QVNPWG4uJcX+mEoFb8HC0ZumrdGLGvk3xz5S1dYQig1NIMalRYk
wkoFx+IAOtIC44HK5xIzj2TDXzY33QqMq3e1KXA09MrYAKxWVbclkTvpqr+/C7ZX6Ko74RRQWRLF
4COdMW409AYbZXbW7CnS4tHNEH6tN2GzqVPbxJrZwRIusx+57XF6zd236EH3k9SRPpZtKo4RohrI
xxFNJJOxI4K0cJRhQ/nKZf6kFU4CFsfBVQ/0W/3cHd+XMKMrRMH/h1oeB32Qzqj77J3O/ErU1K3r
13cs1gpEMPQ0oco8pBBrCM5Mv22KW2pLSri2wwJmo07cgj9mYiSFwKYcwVYAR3xkx/lr5i2viqt9
nVwNI4BG9Nketb/eI9UVUfB+WCctJTMQC+s7GPaL8scoozzf9BAroQTf1/VGElsNIFo7cSv6ddKe
SXQnpe/fVJ6pYuiOaRJTtcRxhqiMQQZLqbFA4I5tXfp9ee1O84fxMHuNa6gOsRzq7Wtvy9RxaGLY
PbVtWxMnSSx2NVdzCw4tTOSpp8oJiMy9biJoCEYZciWWIZKXlKY69wHREGhk6QsyTx9SFP7vC8H1
L4bv5gqC/4SVo6uDUc8wHGX2uqLHPHAU3SqK/pTniWsasW9YCW9nWBw7lYTaW2fiGldwsM1C9Gwk
wNUTclCI02KuOsiLyfBqkcfQfMcNb40m+No2JDnmAkGRVqr4A3ob9PJH+57eyzWI4GgTZQzQgwOR
tLIFAXj0YRlKyWptOvM1hrBjM1AlMKMARljcFj/nDjHP1H3rnh5BoXQvo0qWGaCwe6ux7vpcgYnj
jf217JODFufHfQOUQIhEm6iN08CpBgiEYTcJUW4XMOTuQ2wyT620Jl5FBrUs4zHE8hvzyTjz+o14
8Dun92Dtj7OHsgE39GRFIzLBhHOJFkW8WIS7h6q80D44zIkhEWzLua7lEk6lIhhyA0O1EEKwwE3p
Ky/RV8xDmcuqRbbd69VNMNFNkLpVFBXCVJ+DyefTFviVdbC95Zh9AlvYRfFkeQmZ/gQP0Qd2XcyM
Q9b0Zo61ezUr3H3DkDg/ccpClWWthUkms4eZAaODK/LJYOmtrjanZknBa6GqHmni80w6SapXtnCC
q8j13qrDGAapFM+k+TSlGEOEI5h92pePf+Z35w62WAP3R8rE2jkSVmlshrh4NOybVvuD9q1Ovhp2
6aSyK862QFckwdhJrIFZP8dFIOjZo9J058rKvNQYvLbRZXWU26t2xRKsPmUxLatsmr2suVf115Td
BvldkgWOhXNEN29jTTpGln9yT5GC+fexnlhdDPGMx+VAD9khfGlO9B6Z00NzbF8VSSgoWzfB9Mc6
NlhQQ0K8UbnWcK6SR2vsnbT7XAySu+nmwhHd0PG8igmCIkV0Rpg54l44e5Mauc301IyGi2SgW9kS
W5QBCSdXnVhJy2YAjfmREXCffzfUDzOTGcfWrQpE5L/kEU6suBtZFzeACbryu9bXZ7OuvaEoDvs7
azN8ucKIpxYp2WBOPUFYm2pHGs2erTS3S9Qcoc2jnQ+3qbR3SCKZeIh17aiPbWH8H2nXtWM3rmy/
SIBEUpT0qrBTu4PbqdsvgqNyzvr6u+iZMy3TuptAGwPMS8Nau8gKZLFqFe6/vYahJrX9XMzOD57w
UeEVdx3vRjbJlp08S+xwgWxzy6OjXswxHrubWIGyf5TZwPxhxsxZmQ4YJgIK9Ztje2PHbve0HDBC
MVDR++za1AZOMmGUOxScRALOKg5l6K7Glwj3uYJ+nDGg6Lp2KHRdbpaheuGEVgr3jvroLyZtMelS
85spu6dMdbZRbZb4KZvzO2YPZmuMRia/q+4y+6cRPl4XRaV1UqRq7LkGiQDsKatu6mZ2o+GC3JJi
vVQgkm/Q+soEuxhAclQkm5jFUJr6eeKWAka1VpJvQNfpGPcEMDX6IhoeEOv5+mIpAOQuGWstrcpa
sRn1+DDNNwNXOGuFDstUQiSNWI3rKCzTucXgkrifA6f+EWk3TfeavqKNH5VbY6aWjtko9r1m6RNO
rzcFsgSJ/sVMiaJUY3/ROGbtMO7oeGn+XYNHy67MJgSStRyW6pa8htwDOYH/vi9byGg5Ro7xZ37W
rPySFlHhI/2c+8yhH69v/77ZvyBJthImJTXiGZKsRle6aCl1dYOPeJvH407Onq6D7dvMC5hkMzap
KrJGEEunhYcjHZ8jT6sVe6MCkSyGx2XK2wUgnLuhYbjNc9moLjG7rwGbDZKfX/tpmCutAAgbogvI
5Cz946CfF3PEAfL75Kwe3LRdBdeXT7FXpvQ61bSgjBhHgDaCns85alWP2ccPcXa8jqNYQZkVvyUa
CVMGncDwpOOS4+2ymc5D+f46yr5j+E8Z5AawuNOLVdOFteoWaIUa11rqY27lD9Qezlqkmjz064Xr
j/Mw1Sne9RhxMLXid5ttqFGMjoUANx/GN/pnMZ4RCfkgubUC0IB42i2mzoOcSZWO2FeVDa7wJZto
ZzCNF5q4yC9ZGru0BSl2lZ2qifmJ1b23utnv9dALOxYUr5qAxTfYYqc32FE8JGmV4rIYLs6Zmdqn
Of+kW+lrjv4bFMlboZanbVBjiCvb8hB/Y/2z0aOItjoUuupSs2sBGyTJWw2YWLdMK+ShiY5+4SMN
Zy+NY2+tP19Xzt2z8gZI8lTGZIEdwwbQVN7E2X0JauyuQLMqKDdbA9xxq+LIsmsMGzzJaaV6l9Up
A17BqjvH7N16Rm4x7DE01jwbRNWDshu/XuDkUtoELdNmKA57aa1hWFVxttio8PUqCMlZpYTO/bwA
oqUYaNicnenL9S3a9VIbGcjvup0Yq+EgfbD4lXVT01NZP9DXVFttzEfmeTWXmWeLyGVH3RuQmJTh
Q63qtd2/UmzEkNzDyDFCbi2AQY5TgJq1Y+iTM7sXl3THV1VpqzZF8gdsNuc2SXAYs8lbZ/laLd9f
sydI+6PnkeOFVdr0iERNyESOqIiLo7OMF319B+oz/zrKvrG8oMg7byelo+kwFq15O8TxkfeFZxe2
R8zYI6+qCOf0BU2KG6FllChIQ5xCf8glitx0tYKyw6xq1azRfYV+AZI0YY11sCFEAJr6L+CNQI7Z
1VVtYfsK8IIhK0DGkRLVxGl/KB8re/0Qaio+j91H7+2CSeGgxcCHmoq7+OTNYGQv/egSnvQDDcpj
c7quCaolk+JBXKXTqIs3EjZ7Q1ehGMllbFVcwVQgUiywa9JarAOIUz876VNifhyVpXYqDMn/s3qu
xkl4y3/o6TovPmCYCUpH0Hrmw8UdppM2BKppqfsp8hfdli9/yG6RdNAA2wXFFzGNeJjc+RGjdnzi
90fc/28G1SVNIal8HwRrU7vOKyCT8I44s6slqIlTRNP9YwKqV3Tq6GD9lFYz1xweMg2pzxXxOsQz
ZzV+6qbDqEya7Hui/4DkawB4HuNGjwFU5p1fjscKx5/lodU+EVX70K5IaOUiDA+ryHpKnjUJwzTs
2YJXreI+xeNPFrk0c3XVFWPXP2xgJNeq07FN1hZHOe54YfLGHBStb/vOYQMgedO0XLsErHTizRtt
4/560rz4k3kUNHyR/hrD3WBJDlWPqNMtNtZsybQ7y0K1yrDe0oh4153QrhJsYITGbw7ZQ2KGFYov
YaXrrd0sbjQ/9QPxivY4xt+uQ+0azwZKcq1spNlkTVg92qW39Zjc1Y1xWpiKeF6lBZJbbUApPqBB
FekNo4lPUzi1fhmruM9UIJJbHVd0PGL0AG6ZyHQcM410rlNOxuH6iu3bDVLrOioeLFSo/L45dTXy
yqhwVohxY7DLY4eJF7nuxeP5Os5u8w4H09C/QLIrtfNQ080CQM5pFuUcmBSUeGYwwHsXfuKrpsDu
agJHyS/KliyGGpLf5bIIniHANI8gO3e621TF7C5s6Nx6SCeFGe1u1AZKUrpU6xMzHrFRFb+phud5
fnt96VTfl7RtaftlXAqIwrQ3tL2pW4V9qr4vKdqQjiPaSPEy1fcWmoPWwCleMyeMb5ZI0jKzNOMU
LKbIzGA6ZWRi3uYNVZ0RFDsu9zd1SWzHVodlCvX3LH0Ii+d2VHjn/ZWyMdrGME2Ma5SCzMSNniQl
UlfIM44uWmhuLVIokgX7hoKrwf9ApBAzTJYZ1nYCdQowqMMvcOoovOlh9UK3vJRHTeEAlHhSxJkJ
es8wzwKWcgEZt5jhhZLPZ/Ku/ymCDr9T3bH29+lFPrHIm3Cw9A2GatWoHmvRbU8x0BjTlbLu/Wts
5gVEMv+K1QR5dYAY8ZdmeSr6T9e/r1w1yehtm1mtUwCAma5zb1+GY3ZMHLfxB5yysW7ph+XxOqRq
3SQ3EA5mmUYO9glHOi8jpYvx8D7hP6+jqFRccgZm14wJFQvXdV9T/YCbrMJbqsSQXAHr0RNftMKG
Wv65OGX5V7umT9eFUO2OPFItsVuTEPEU2Ps5cXVPc50b41TezJcxQOVbjQbv64gKqeThanFoJaxs
AGh2JbqZSuquU1O42viqZ7UX7yCPWNObpbZmIqwnvJ/Dm6W/jCovt19atcGQPILT2nwoF2gaOY5+
/B11QRckY8+TP5xDN3V/gsbIv758Cq2zxN83PoFUINXHjAscBQrzRnOcxY15q+JKUIGIPdyAhAgQ
ZA7hWOmMd7YU7wNzrQilSsWT3IJRof21LqAH+rE8J9A5A9qABqDkfXrSTzkSsQpz2r+ibjZLcgvj
UBpGLSqMi+wXd3eM0uzuOTsvFDXGkZf5r6yC20BKPgK8WWTmOvTDrK23tAzfmEQllvjVfzxGWAa6
m1Ao61hE8hJL2632WqAGo8rqs472MJq+q+rIm5PRdyJFt8yu8b6AyScHIx6dwbZEwcdgP5LEeVho
mIA7QdUjs6uAYmY7huMRlNJLW7WEjr5kDDiaXgfN2Hld6yjUQQUhbQ2PnMroK+h42H51zM+Ock6A
CkDamNh2FnB6AmD+1pg4xw/IxzJ/yD3zqCcu9ebbyFeNORZG86cy/G/d/pjf4bRzZ48V9I3lGACb
H+Fr3da+NEt/foUb+m+D/hjkQbMCSUZTCGc5H6eBHA2zUQSKfcV+kYX87oTQE2KlwwgdsPPOZV0G
8s3Wi/XPWfc8JoqKxH29fsGS/Lg9rk0zlMAqjEvX9j4v9cB5Tcs636yZUJiNV0VjspVmPTan7I89
6i9owOPj9W1RySH+voGAf2BxNEGOrHPu0dPLD7TQfqDxdlBsznXlNnTJe5ctbhCgTIEsSwYuoBht
SeZfGaihSz5g1KPB1lLIErUPLP0wqzo09yPQZj8kD9COma45Isq1vuVaTyhs9O3zMKAwmhzIqdJd
VU3v/nFhgyi7hFavU3CbIa664e1qncQVAlOEvOrJfhf1mOuW+ZrSJ4iP/uET0Khpo5yMUdAF/q4T
Ub/YUbYi0OZGHZgYIMIaLwpR1YaLmVF8snmgFV+vq+F+qN1gSrbLWZl0Vi7OxiBOmI5iSsZYuMxd
Peoh5XgbeoYqDu66vg2kZMKxaUw6F+fKsnme9Y9Wea4M7mZERVi5a2IbHMmKVzR6z0TcbMP0lNiB
lpxJo7Bi5fJJZtz2VpU7FjyFnWNAsMtxZ5rd/kYf3NnG5RZlFDirqGLHrklvBJNMeowbRkMG0Lk/
2+GFq0bFqhZOsudlijE2R/RCRdVDlQda+XEqXpN12IggWbRN68kxSkCw4dGpPhKuOP4oN0Yy4NRZ
+WKFWKMqIKiFFu8cluWy8+xhrw78tJxU71L7xSboJTSRdDTA7i8tmx1zK7TBMQD2RW57zBMPOvzB
CvR7fj/5kae7mN53GT4RBT+I+O4fbmODK61lrYXzjHITEFuYo+VPU9y4RVfX/jrkN0bBuJfqynG4
uyq4wZSWd0KymJcrMO3GQTn254ouiqCyq4QvCEz/3RnOvWasUwSEhulnMhuBScLHENwKCgcoVufK
6sm9BwXlbV5R4Exek7v1uX22PnVu/4C+kaDz9QOK9NHzfUFfd/vhNePLUQf5P41hkvOlph5b5RzO
/pjYx7CYT5PpKDzU/kZBJQU3DmiUJaUMx6SvDQLxshU1JcEcKpRP9X1J+eY1Q5toG+Ftp0RvfF71
b/LWUHTF7UdjR7CGQwzO5f7Col45LTkXezQFWuX2/uw7hxTxeGzRsVsGNsjOPFVj1H6ZxgZWyL45
o5VxrId5Y82YiIl32HNz7MGnO/jU6z1NmdzfjYobMCmSaKzjvAfdpd9bvUv70OXaAlahMVCNqdpz
F5buUCoabUCHImmEHtYjqYTr7dfZbcmjob/PkcE27jNVdNwz4S2SrBtgm6sm4YNb7Yse/uTJlyJ/
UpivOCzI5rvFkBwRyUsjMTRgTJfqDjMX3+ExoXD7Cyi+g+WE9582VTgmY2+nNpByT4W9WnSKC0CK
YfAXMJM+0lPqJ7fT8z/Hpjwovqn7AnYPwZbB8fSDJy0bqfrftTEvY2vJBpyywYhy7t/EnuEWx+iY
5i620iuPqvzV7u5t8CTtjxiNokxcHNfu0uPs255iVWfy7svwViZJ6XVzXIexBMbkWe7sx6Asrm9G
UPRnB/N8XVP2HNUWSjo0lUXCUy0FVDUbp1HTD0m2eH8HIVvWSgujSaEYSRk/ta0Gtnldoe8qKSST
IgbrKcq5sOOx/hg3nddQrqrWUGFIJrUwLeuQLMKmJMNhWunF7F/zSr/ZDLkW0aIDNQyxGXl0Y87f
Mv1uDlVi7Jrpi/7K1RPRYk4gVgTG2p3bxivYw7y6EVMcZFVmKRMUV2PO27bBpkc/h8Urz9YhPdj+
ZLij6Qpm/PKoSh0o9keuUGyrMes0YZiZ7Q/JjcleEdK3myPwN2FvNKu4LUpIxKzlmxg7lHaGotRW
JYJk91qDE1cirtelfWxRjaqiJRdm8EdU2Oy9ZOzVOCRoOYav7Ijxc5wrjORqOze13s2gds944S7c
PP2V8ctEnmtWWGZjQaSB3hj6OXvNpWy7K5Llg5M0m5hIslH+GIJ26LK85k62RZDsnjRNrxEOCSwz
w2BZ7tarqmxm9yS3wZDT0mg7QqbQgRStr1/44oKy050/oe7oZCGgeZWfvkXGQeH6VTYqM3hmEWZy
zCLZ1gVTwL3cLwaf++vFdiOvPWZgZPGvK8Pu9XMrp3Sy50ZXlKwDIjsWj9Pkh2+jEz1lR/Iu0y5r
0B8jv/p0HVNhU1Q6H9R6m9qrEHJOHvU2GGhw/fuK84DM47m2vJgGkRSd7SOPTn12GVWDMBUum0pu
IRpKljciunEwf+fZe8ME4UHkJ8pTo8ikXfEPVPIPA1xo71hirbQq9cMi/ZYUVWAYpV87UVB0b9eo
8ufVvJCp+hwTQ+ErVHJKBwUQLcSO00DOtptcRt9W0cmmmqe3CpVQKr7kNKrRYqB6BRA4vEqCqeTd
cTzFi1surugJLw7gTVmO1/VECSr5ETslU9dmQrpDeBudygNNPf1Mj+LpLn0bHaz31wEVqylnCsgQ
I1UgnH22nkDXTOzbKvK74XAdRWFecp6gNppStwohVUiSoEhI686ga1GgqGSR/EaLe0UYc8hi6h+L
6UPDMH4btFvc/HFdGtXJm0neoolJ1UbidMSO9CBqMvWH/CM/oIrAUxV57MpEuGmASg8Ufb/yZpvz
BMlykCqGFU5IyfqNoT+XLuPNGlY+xfBHhVi7u7TBkhQe990+nqJa6N5s+OxS/8oSrHd5gao80V+h
HoGyH9M2mJK+jyWz2GKWKAQLup/GoQjWm7zz2Jm5k599L4MElCOvqnO1XkDlE3SURc44G1jUMn40
B+bZIBOzVIUZwg/94SY3INKDhJ42GZJKkEwfLGQRkSo41f3dBKfBVazhu9GFUgqeOUxIAknf74fO
0o670LR6yEM/kmJwl+GyLF+va8euIm4whPJsFFFDcRukQeX2NH2uMbBopRhQ7ZXVh+swKlHE3zcw
SZXGdSFIOJzwgMJM2v+onNe4vI0kQtINRLhW6KcXnHxR8TOipsvaSzRe5lj1hLJrTpRjpj2nBjqT
JQVA7pJGWgpRorx/Uw78rKeq16DdXklrgyG5PGskWVw6IH8hR/HKVhzrYEWk6I+pIjCphJFUDBMB
s2KsAYRyXj+di0tCW/81W/+yXuInbPalarqmMgWbZdO5lXaqlsNK3l2HUEkhaddgN9FQTUKJKQqx
eh1NtKGuGiOjApH0i1NSL5Xzy1LeO7M3h4oD0K5j2ey5+PtmnSYyVuscYis03AFMzS/QxxNOdRA1
iKwq9iSVMFJMsApMnLVEw0bd3FbpA6sV1wvx7//wkhthJP+v52NYzTaEyZr+25qkgd6HQWLVj6iZ
4kGjfW0d53BdCfZjzgumfI8qGmOqUuHK2G32Mf6Obks8NqGRh96i+DxxEXQOw0l10FLsmnyNSjCh
ACWoEFQMGdTGY6c9ou/LXZZ35vCsEFAY45VFlachEGvhQyM0kH/o/fpcBPG7zKOf+b9Nkp3ivXA/
NPxnuPLlKV3WtCT1DEdndd5Y9h5oVEPUZpmpqrNMoY3yNarXwVOyzFjEnHlx/a5VcWmpvi/5Bz3L
1p43WLgmWgO91Q/9pDoW7D6MbFy2fH3KMWA3zYUMK5u8+EmvblP+VS8f6+5h0lHSf6wtPJdld06r
eAlSaaDkN+rGMaZY+I2sTw6R83PoHbiPB2Rzbce7roH7UfxFIySvUfR0YoRiHfMIT3NvptAlKmZd
ldJJjqPOLKMoOkjTtTYIW+9ncs/X3tNVM84UosgXJDtCv1wotqtywANuNF6XF6fVViV1FX5QviEl
Ex+NxcCKrX1pXnq9O1KnnzAWqsxcRqz52GZG7mncUWV6VfJJJwiTaFqvTZCvxvXJncPM1XLr3Bq2
IvSqcITP2kQtai0Er7UQsEeLYRJfKAaY10Tl2nc9HyqATIeDcVyXu5eMZliaqsFJeDwYB5CcnbTI
Lb+2mOFoeuRr+kGV7t2VCj1MDsbWOuAAkGzKzse41QVf9VLErkM/5Kj/GdHzfN2c9iPWBkaypySd
58FiAubtEIxvUE5leu0pPAyH+acop8Klgt0RRXZeJZtkYV3vtPnaYccc+1jTL1y7N1VHGQWETGDO
SBIaeQ65ssItE5AGu9R5vL52KgjpFD5NdtVOgrTQGCfXAcEGG55M5Xzf3cDxskFcsqLK6f89u7KK
PNam/WAbX6/Lseu9NwiS/WTFoGeJ2A0Gksd5Sb3Y4HjiLo4VBqeQSfOuw+261w2cEHhjrry3B2cV
5/35uwkWv9glnUdjxWPJfrZrgyI2b4Oi10auo4Ibef/LetCD8qAF9hvRAyjSa2GgYt9W6YIQegNH
kjFvTXEj4+lFAx8Ku6xKDySs4o+z10YkySPUGo3HNgfG5Oke8fAqG/Rfi19MqvPbFrczikR9dtDQ
HO8uKkehElDyE6nR8bSu/7lCTeWHUsy2VngFlR5KXoHOTYEnTchX0BoEhXdpebbrya3zd854uq6D
uzHR1E1QpRNcn+XBA9bcx1k1IoMSOb6OQ1E5oUYBA2iqOoOTfa+rmN32j2YbQEnpK2Zl+A+A3eTH
70X2NfR7dwXz0ReQxJ5UFUz7Dx0bPEn9jVybm6RHHqrB08qauAzZL/u75YWDG72nKMEIg1F1oduP
JRtQ2QjiMsb+Qcgq9sIj9eODPrnkQXAYYAwcinMEqZPq2VW1lZJVVGxarSUBqEO6g44WDtP8HGE+
G2iu3bDofE1FOLefo92IKZlClFCtMUogzt9GPzoZJ+uu/an7qMhUkhjvu7ENlmQTJfjvNZMAi963
rd/joQCJmJNx7IOEea1Xe6psjAKR6HKBH4h8NIcBsR68EZwhGQTUPLBdDxgtROBf7OC6Le7Gg/9E
/KO82uiGDFOgABj1iTct7/Xmc4NRkn2mGou8G0k3QFIkpXXdt8UEoKGr/TBnGB2pLIkX3/jDR28w
pFhqlJqeMLFfINsBq9lwHG/A2dkGc5AHy6dX1QJt0CSv0i9zOwwZrHwFbbdt+wauX6WuuIMrfAmR
BxUkGgtLQ8g0HvozuLtRQZv6hRd//SaqudLZVemgSiMkPzJMlQmiFAD2vA/YfEnQtuugSqSmKmLy
3aiGzi9ktnVMYJC7rA34i3/qxCPzhv/Q57tR1YO6G9Q2CJLSYQbh0hPRpYeR3JdGi4NuKL15+eKY
oc9bld9XySOpn5Y3OWOiiDBlj9rypimf00WhDvv+9mXJJJ1bM9LE+QwIjYegPPzCbG8a0Ahh3VkZ
ao4jVV2fSiTx983JqkAP9zJhKCEmj73J2Lu2vqvM43UPtO8YXkSS9A09oG0aZkKkcT5MYe5NsXLy
gkoMKUwtLKNtA0/y62EPBnRAPusG7PeudsyD6BDdq+Lifj3kRvOkMKVF3YyRV5AKL2764mI8IQJy
/rUOyKH3IoJXMFRZICir2iD+nwjyspxSzBoT1iWV2LHi5+jTAz0lP9bUW76bx/SUXsLhoCqd3V9b
i1EHT3q2I3dwWuvKtSQFw+zaPs32tz59X46qhkoFhpzZrTH0zyai9zVaI39uPs2L5o7T6TWK+J8g
ciZ3NqwkzVMoSTyNz2m63ibLa7o2MdLuf2slJ3CNNud1aggIw0D3Uu/TeHjNBW8DITmhMFor0gsI
2hluZVqBBg69rjkMs8p97xvuizCSL8JkonRwxMbb9UM2f2rH4O/2QyjFxvfgUZRqeY5ApNt3HJPH
I1Ut++6VbrNUkucpCrvAwzwEwPQD16Q/1zT18s72EvrNwkyOFvPprURFna5aNckVzfM8ltEvVR6+
NPQm1Fv375ZN8jxkcrq1FtvSZRcnfDanx+vf/39OJC/7LnkYbjl6NnABgO640k8Pokv3xrodA4Qk
v/4R367fFZD7B7v/IOVk7YTnUI32vyCNQ3MHJr3ACZoncM8HDjiHfQXcbiXUi2LISVuOQvdaHwBn
uvlZvL9mt8bRuoCVxVP6axWWdEQhZP73BjUeKMok4kNtudNBVP0tp8J6jW5w3bZMxvBy7UjKhwFK
66ANDfyPdUzNA61UnDa72r0BkJSvTWmNlBkAlkt+Np+Sk+C0YW49+SvmoOmn0FNVte6GBs5QGs2I
GCAmeYm57VqcH4BYLcg1Zm/b5hvij2LdVCCSpxhQhsGXtMMhnIFlJF3cvs1cs1M9g4nP/HF/2cgi
bY+mF6CgHQHTV/cO690xfLDQqtH3Knn26ws2SNI+WbTiMcBQX9ANnwoztkGiN/qLaRyX0jloTeJq
8XJo2tAfjEgRZ1VSSv4jLbtVqwdImdXf1uFu1J6K+Nhrj9eNWLFlMjNMG65D0Q6QEDToD2bSnxNz
/GBpqjunCkZKQ/PSsaM6B8xg4dwPrmKar8GoKRygCkVyEpY+z0uVYcmK6oFgxNZU348qjt/9k+OL
TsgNZWEGImQrhShiCh8YwS+Ys1WfkrN+wO35NJse0oHX92jfW2D4tEUdznT5gVlLc405ol6LabXX
IW1Uj7riOCRM5k+TeoEQP2FziCiW3l76FLVvXXk3OV5DDpzcxeRZH1XD+FTCiD3cICEFzZOa4riS
V5FXxQmyfe+uL9d+is8yDBsXcHTDy73wqcFK4uClXDTTXkQvbXofnpPj/DYTm/SYo6/CSvzroMIT
/LGAG0xJ9VLDLjteYgETvJxD9TAg1NWG2K2Ty8xLr4mer+PtqvoGTzq/thGJi6mGjE2FyD4+UIIG
MtXz3q4L2oBIWpGzNY2aGkGjjMpPU4VhBRRz0Bp9dJfJUrg71QJKemGHlRmtQqAxf7Okn3hTunn9
PSFerp1Jd/y71ZMClW2ORdisAMvtr8l0CmMGyteP1zF2FX2zeFKUMo1FG02OxWuy+m6NkQlltkLp
9jP2GwyxqBtjopo+tWECOQbeBaJzbBjBa1Hmdy2ZTm2O/Pn0PVspKppnf9GzN3Gl4pndvRxsfoEc
pQZHLzSCX5As6aWo0Hpqtq5TGL7pLBczAVtfWXnJqLohKtT/V+DeCL4UDR9DkKeCOCFDo85NlH1O
si9/tYG/UuwbjEQLSVuJ0Mj05mexNneJTRUbqDCwX/u7gbBmNAm3ESCIHh6qerydrcgrRxAI9aoh
HSooyWHMMYtQX40V4xaub8OT3d/mq+YaVDFORaH2v65FG5E4XXVqO8AZUvOmCKczKrcV8VC1+ZKr
mCMWa6QERB5+GaJTwhI3VBWeqzAkDzFnlHVhAYwy/ZyDyJAR8DW/v65gu0H3xXbk4valsM2p1RAz
0jkPuBkfsvhjTCuXNGgV5wowlUCSq+jHKG+TCGejpjnw4ZQVmGX+4bo8KgjJF3TaqFlaD3lodCz6
+5gfHBUftAJCLl1v0wrFCw0gCHft4S2KvUmneJVXQUhH1XbQNNYIBWbj1yH/WjQjAvnb6yul2Hm5
8bMwYkxMG4FRLw9N+tOYM7Cnfhz6E/jyFCc7hT3KHZ/NssZgsoGLKfuLaQRZqAil++fhFy0m4gds
DH6d6gQdUdgS/S3GTvGLuJyXNznGyQfLG5yGldySqqgncxnTodKRfwTismCK3up4Q5kfVsPwwrF6
7Gji1su5mC7NpGFUTocnu07hgFTbJzkHswotlo5Y04oOrlacs/RDaJ5IdZ5KxUPG/jvuZnXFT9ms
bp3aSdEkwmwD+ziewd79XJ60W/ug39gqsfZTVhswyUdQC0RKiYgRy6X6WN0JDldjdYcDd2Fwbv0h
8rNP1w1BdVaX0+JaajR5Jm7YDoqf7kXTjXEqPmRIhsxoNbv7h7BRlU1SxEI5Tz6arDKNEApk8/k+
0uhDPdVfRsdxozA9XxdQ4U3kbPnIJ2rOpogjVeV2SRO0nLmjFQfXYfY1knFUiTCmW1xyvcs6dnaV
4G5toWLCKA6rKMRLOzf5NkyvSl6BQ/xfLDllkHJikMLmQiWRcckHPCHXBwQvL8Hr+230XvCqDafr
8u0v4wum5JRBQjStZQ75ylS775J34Jv+CcZ5ha9UrKJMJsud3olGS0iWGMcJ5em05rgYpIe0+WYN
ioCsApMOZIyzyDaQ1PQL59O0XGh56cradWzfRDXgK1bPNpAkII5h4S3+dycS2ZgZZGcMgZmlro4B
l+WbNlKEtL04Y+sEDH4GZRb+9ztGSNjYZGIorREm75Om+BDxz9el2LPaLYIUaKjZFUueEfTnYYwv
iQ5t+TE0fmqq5Oyeqm1hpMXSc3NKYstA/Gc3HWYM0Nv4NfnlLYQUP5gVRUMnIPLkTUow7UqxF7sR
cgsgdG8TNTCDrwkHHQDTchKDzJuj7WOiab94Y2AE9av4XrZ4UuCISElnKrbGtL80xepO1f3SfLq+
/buhYgsi+Thd06N0EZOvlrflGZ3xd50XBZm33GOMU/ae4CGgO80KylCFVsvnTTQqFKMpBt6EIWb3
tq2b5qo3cIW+yX1yxohWSSIMh7W524FimhVekSk8mwpESk8lkUm6UkxtZU7zVC3tp86aUE6fHK/v
kQpGcgKYt4eehBLLVS0nOrrp/Bi/phJrowXycZNi2CTXxahTguslPawTWPlGrzJVr54KbyMfMufE
QVFbBRzH/BpWX6iDizm5cVQEfKoVk1yBUQ8mGcV4o7G4Z/T9mIRuHr37u12RvEGIVy6LJhBlRdO+
c8PMYE4UlyaVnUgOgIZl2/cDlDgjz315juO/9GjyOTEro8xxxDr1B3ZhQXUMD/MvQu/Wex1J5kbH
5PNhkcVDXhaQJl3yZ6ucWrdsVN36io2XD4b9YBh54UCgdLnTwJNjPi324TX7DjpgR7cJRuxJDhMP
88hg6CvCfnvpv3P7x2q8Itljo83kXwR5ntXQR3UTtjqOnbzwRzwc1PprzupbCOnkh3pIMg0UQnSY
ENghMXbfmZ079T+vr5WwATl/v4WRHOTSt4SCWxalM6RyweNI7m2O+Z2GuyivdOJT16AkJwmCIZbx
EBJNFwPkousp8+rAOpqeIPlULd/u9XwrmHRqipLJYNOv4YcndLAcjBvHm9/mKKyiQRo4vnJ8iko6
ofebo8eIo1NfciykjmEJC3oawnMN6kNyqA7auXrFtWArnOQ9x1DH8BThFRbbPiZF4o2GeRjW2L2u
HPu2+qLmkgNdMVE9TjvINNZv9TKos841x1dcFLeiSB60xyathbYgro0fVvRNW9lNp3/4Ozkkh7AQ
rUTBPZar1g5Ggkn09yz0r0Oo9E3uaeozVhs6mvl8413103xi6C6O3tanKAYfanqqlYxmuxmSzcLJ
5bFOWNkOW7A5peOiUwsUavozRZVNf6cuA/9/Dtb/aYLc6FSUmOLOO0g3efZRPC2imdkzbx3UR5bH
v9RuLjkKPdKYXkxiKZ0erBle3X4tVGFI4fe45B6ylpWhiTkMvpmkHl8/D53uWmGE+dKn1vmh0A2F
b5CLUPp2Jr0VQSB2TB/qw3xaR1+bUceDsH7MjwtR2JQw/yuelkvuIaxBdaeLqcyW9QHn9g5zws0n
XcUXrfAOXPIOM86JWVFBqnpiQTJaN0P8tcv64PriqTZK8g9lpK08aoCyLMm7JjPwXNQcaW/+iNCz
GlGiSDyqlk5yFV24GLxxEKTWwbrPC+uWEX6TjO8aQ1fkkxTLJ6eTaNnX3KTYJH34wsnkYgRwOx+v
L54KQzpE9HPpYOw3MNIE9Tu8AUVu0uo3U9V714H2z8H/+Qc5g5T3RmPWwhlNYfWhKcIjqQaVh1VY
kVyAkkZ0zcoUmlAsXv9mOgrOSJoH6EI4YKTOUX+8LtL/kfYdTXbrOre/SFVUoqSpwg6do9s+E5Xd
tpUlKodf/xZ97/WWaR3xe/aoB7tKq0GAIAgCC7K1EzxEWIULNUuIZE7pCaPYMKC7D8JS1pi1uXIa
Gt1QbmdZILb+NW5IwVy75BnPvWXPoR256h/ldVYAfFlXgUk+YoyfypNgdTi6jXlqCXXr8GV/sWRS
CC7bbGlSNNREZsd8sqMP7SzZLNsHkEZV03ZMkFSKHd5NbaApyIYU2PXOc3gsAp4DMVDuHXReHMhq
PDeVf4ETp1TWdgQ2TJMvWhY/ldOA1lv7bZBc7mQggup7Zi/dkkD18aj/E2bGtT7Mp26QhcIyGMEA
tLZrRpNbWB7G3ycj/9jYfTBbskL/Tc+5WjLBBMreUTD/GyYQpbGLEnNXUV/Ict3Emr9va5snApr8
NUySVE0i+oFittSq0MA/OZnN5CLyPY3oJXa7mnm1090OlqySnR8xvx2nFhy9Ztom3hkEPWkxzu9W
yRYMxbyzurMZGuBCfXKUY9J+aaLDvnSby7gCE7SV6ODKtluA4e3SywvMJVAcTrlF1M/7QNvLeJFK
0JftVC1twdXidw64RKsHRo95dsvQuqgnkuuKbAG591i5oDlcRvD8QKYB3CN1ej21tWuAK1UbkPQZ
vYa97ou2HYyvFpFviRXgZOuOlpaQLT6nLzwNrHi1T5+HgKBH0vFlAeum91vBcZ2u4DBatlaSCHBW
DlIxE6PXMG1wXyQZBNfmCsJIS9ucVCxhTc62/sRk17BNa7BVvGGgfY+A4v7X709lp/YmZlr7SsVc
ml/T9j7uPyvsaxjLyjo3rWEFxX9fiZKCQqxhOqCKmGEnabY7m+a91WYexhJ/ZxhE7Vbz8/7ybfrA
FaYQ1qkOS/twBGYX0kOf5V4Uz3d2LaNP2F5F8IEQk1AbxCC/iqbG1WCCzBwhMZ5q8sRXkJ510mun
ytxUVqS4aRH2BUswukats7BWQb802vlxrPXPXUgkaa7tVbtAiEaBqcptvwBiqD/a1exOPV7F9Q/7
qtk+2leCCPZQFSl4pCYs2vw4exh2frDP8z2fOdN5yUF2sEvRBEvQWqIYVg40PhdD9Xm7bOZFN86x
OownmWPYdkQX2cREYVHNFcWUPKzgAQzAHm93WO5qfwg0nx1zKW2oRGGmcFLRNtVSUPTiTlE9xGj0
dxbPDGWVzDIQ4YSym67pbQaQLIvcKvGKKfLyUXKFlewkkdtSbRYnxixqlO2VX+vww5R9H9N/Bv2Z
pB/3zU8GJJxNkTpES7KMiPQWFClo5murdl+YHTqeuSDXHjr+H+A5qmFoBvyDZgsqSkPFJIYzILmh
eMN4pJ/Bw+uq2TGfJIJtqsmxdUARDD8Xq+yUQi0xWwlPX2Gsud0UuxiV4pHlaV+czXBlhSJu3jhX
EjICRZ3vmurRSB5aJXdxykjOP5k0wrZN4rGJYN2ot8UwOTS9NCMYfqev+8JsO4eLNOKzp1LNStmZ
QElv0gcdDL/q3eQtngYWkEjKHyFZOvHmVyt2GhY27rMNShOa4pb05zF6UjPZ0PXNg2IllLBfW3VS
LFJDKFY8FsMxbCSnxGb5lL0CECJJJS+NOC1xWeqvjEc0Tix+Fgwn57PhGu/aYThGB9ncMIk1iI+h
tMzq3uTv7k6po4yA+CFzQEM4HiX2IFs6/n+sQpW6d8yh6vAgVgVNG3BKxSgYsJG8/kDeOSV96Gl/
t6E04VjXJjNKCIVodv/aLc9txwKS3cvHiWz6vZXS+O9r0RDuoXkfoo1IC2Q9nhC0wo3M1K2rT20n
eSaV6UvwEkgINZ2TQygSHWh8PbanTnvb19WWPA68nEl0i6LUWlBV14EFacq5qubSt8ibWsw3Tl67
cdd/W1h22Efb9BRrOEFNKMzSML0XcC3qE/nBTh/Gh/nAmxjVT7LHpS1PsQYTdNWgvV2xeKkE2Cr8
ZLipcGNbyshdEslW3tLTGkjQ0zI7ZtYkAFKqx2xx6+nOqb39lZNBCI48QtNdZPNjCSOSTNSzWGdF
9jq7vVymalPdcNDMKvgjklp5UpaAGJwrZXpj1ZtWP4axxAS2fINDLij899UGKtACbIErFOfr+KVd
Ss+RPRvIxBAsup+cVmMNxDDDf3T7iiiIF1u/1CRXI5kc/N9YyeHEoO2s+COfwm7nfHHpEEnObpkg
gvlGE8PEVB0HXTX/Q0EmDL4/lCjXpiR1z41TTNOsFSIab9sX45xCkG7IA9MCmRa7Zfldhz590/QT
GbPv5rG3xhMseUj6FD4UYqk9+sA7HA61FzI3/a7cFi8/CngPo2wpt/2OCp4fG/liE4Qav2orTdOC
WWMLT3rFifN4f5/2MoHEq8RDnJQ1bNM2VNvR0U5oamig/hWtmwzTbHn3tLK81c4tDT/tO4N/EecC
IBhf5yB4COMGYZ3lh3jELI7ka+tnZ9TQn+NAxl206Xs0ELOjVBeaE5nl6gnn3cw6JFwzxNzmUStS
z5wkZri5Zobm2BqOabyyCQF+G1tTlbeob81y9WgUuVuk7LS/bJtyrCCEiK6IMaKJDYCY1Ngb2aHW
Wzeyjn8HInhRTHsyC4PL0Y+aV+al13VRoGbE34fZPLcpUXlZtapRMbk69TZNIl4OrCk3ajm4sfYa
g85sqq9VWc3Zph9aQQnLFmMAqwbeAzwgaVcNvaL6e/Feyrz2pvqpjnm23DcQImzQEW/X4UJCHD70
S0deTFkyelP3l++LHYCKkulqXeH7c3oa+uvEeKpbyYmwvStXGIIJZ+Gia0Oq8GdDV/0YndqjEnRX
NTq0Dt0xOcgmh8tEEvRi5oViE75kkUXcXr2xtJfEOO+b2bbuf6rlR6JmdcrpFsgmQYoFR4M8lqX5
kXodRqVblB/3caRrx+1jBVSoVTLUOdZu9Mx385BcYYL8sTjTQ+Ml0gGom0feSlF8ZVdgRMnKMLcA
htk0OO48mn6JUUlZfNWiz6ScJFt1M5vlrOAEb01tGo95gUUsb/IH57ryQj/xMOogdzG2myfrXvYX
k++V3050zODVVEqBK96Qh56AI5RZxGd57YAkHWPQgyTOwkOmRYp9rSqseamJ1uoPYRGqmHCLL33b
/xe29bn6HwTjLE2nxbRNm/yks7GZy0AONgScqVOTpYc23ccKTvC6hE4l8oUQ2cA8dCMpPEvWSrit
xRWEYKF9nqmtbQCiDfjknerYnLQXnIceFyg+ygaHbTp4eEPTAnmEQcWIJSrysUBJBfHrKQLr1Kdx
8sPeOsw6htcVT/va2tzlFyzx2bZY7IZUM5RV0fFxslGkZCuxa8+mb7Jc4lEkcjmCk9RDQrJ2Comv
1HHAuiCzPlRW5lbIYMvYhTcd5EoswQbt0iiHVMMSNnUeLM3gdbH2lCWyhxkZjGB7Jmahd90EGCd+
zXHTsJ8XmQuRQQi2Zyoo4QgTBeadf+/y2wUla4OEqXg7Ll+tFv8fVk5xMNWlihKIMaRZhnqK7JRb
3S3S8H5hTr5ugzqVZUHWal5fP0GJR2RKsc3iu0kdJPfp7d380/YdwWEWTUKrJuWKs1/75GaSdS7K
7J3b6EpUEg9W6RB838bLTEEPo4LWt+SJRZKYVqY24WqlUBaXfQJbVyP7nOuvqZIfp+wvNxQ/DVbC
YLqfFs4RQBLyCSOT0F/a6++x42nOX2nFEll0Cye366EGUIFWt1yNjzZoIvYdkcQILfEWsNgJG5D2
In7nY3xm7VGwSkbfmpMZqFf2YaxBK2l7EkzucX4/Lv9nbaCA+XUBbTpoNoE9/PeoqjBSxF2OfNZ7
eZxlzDn7pm0RwVnYRVG3CtfWPKHzOLGKu2r8gxSLToiqO3wCno7JDr8KNBg93qV1A4uoNUEXtdeo
ZAn2F23Dsn+BECybDiSv9NAEzzfoISznYKudZ6sSzchABMtuypnlS4kTV0sQwISDa/VmgEnU7r4s
G95gLYtYgmwXdklrvEz7LUk/pa2DgCkJJgOP7IqeSDarRCSx+ljF+JUo5qGZwh718BOrvhFDMrhG
BiGYswUu24qX1PtjNLn1gDd72h70/P8/Nf3Logl2bDANg65MoGTLuemQVr0r2WFfL1sR1y8YwqmH
QZtVr0xcErw5Y7fofuqDtjtyyUEP2LdUmujY2JwANJAjMh3OfMeXduVK9bGp22RAHEQS58QM7bad
VclFZ1s7FwjhaDNJOmCMNwzAAeMT092Mk8TJRgFsRd+/CCJ4ACUlStMpP1Zu8oczTrdACQjorCqf
fJG12EnRBGfQp7OajzWWrcsOnF7duk5QZDhRP3vhgwBkePxzgr/+RTjBLbSEdVM7YAnr7sZqUMWf
uyysMIX4vR6PQyUbQbURsK7hxO4uowoVaquAK9uPSfmlDU9mb/sKwcuwLtm6EvsTm7x6dXIa2gJq
wcu0W+fgo6uMZ8mukoEI/oFGmLiT2dCWcUSKws0erevUn9zy1PsYUlm7aEx424eUIQq+QrNrYw5j
rrD0TaWfQv20/33JnhLnnJVdrSDfD2vHYOWJVN6s3BeLjCyZW9WO1YkDo+dFHS0lxbK1zRemPYBm
rAI5ffoRVLouVa5G8mVfKNmiCY5CV1o969GK78/9ZzN+o7LOG9n3BRfRISGRVxWUUtjM00LtqHSy
YWDbB+tPX6cLfkEr9Dqh/EZR1xHikOguaconnE+B6sTB/mrJNqngE0JWjxNBHsxf6Gvo3GWYUTtm
rV8AK478fSyJuYm0uVY2LPMCIjNfbar7qP+HJuRVa6WhMB9KsWNwv2V4i3FJ0P+CR3r7GQiU3Dbq
a65+WiYXvZlDezBViWuQCSZ4hpwmS/jDM+Ql+gyt6JCkwyG2ZLQZMhjBHYxalCkUtYCYVXEwrecZ
o8DaT3+nIm78q4Pc6snYRQ02T4iXkf42XoK2lDgd2aknFi22Jq1i5G0ICDgOuB8jJRQFyRGl9c0H
3dNOskeYf4mGfu4mQ3AIBsEUbRoCD9Q39j9oJwOe4hlfkTzJP/BejkRWASPZv4bgImamG1PHT74q
I3clXVwdzR0+BYXuHC2lZFfJwARnkVtWro0dxFOcW1s929WtYb5TJjmKZLYn+AkkFljslEBpkleS
oQ/0fh4P+7YnEUSsXbRI1ZcLD0+mCTlsLXdnXfEm0G3KZktJPLhYtVgl4Qi6IMjCrPgDCZv7wpAN
Zd5eLrQMmCY1kBsStiqjdax0KJBFs9UrTa7SvHVp+kdBzwVD2KttOffjpAEjNRMX5UluW3zc1wg3
nd896QWBS7nyBrpTR8RxgFCkzz39SME4pL1lJei4NLgeWby4rf8LGv99hYbescUJG+TqMM2zVU6q
+Yi2sVGRyPQv7uACI2zO0EmWThsA0+AFuH/Mgti3vOWx9zHR6OT4iyzLudU4izj4AihsUAwDjEEa
Famc7euuCKZTeKrOZfB/6ULftuwLlLBLlyzXlEWBbFlt3bHWvI9U2czVf3Hf/8PAQ9mvakp6o9HN
DEYxRKhQ44xU+RfD78BGiuZccm2e921wO0C5wAlp77FwktZIsHpGlN9OzhdmnWrlBIZl5DgnCdam
BaqmqlsmnoZNkfxiII2i6xkcQ1Xrbtqe5hADPZ07U/YksukdLjjizchsDI2pKJLk+4qUPPGtL97+
sskghGWzm3jqZgexljM8N58Mem5ljbLbhrCSQoh6yigp1DbiECf1nY8lGE6F6XXfR4x2m0+p4u5L
tOmMVNu0dMOmKEQR9i2moZiGVsO2Bx39XtH7mH/hyfTEvM+rl7mVrN+2KVzQhE0b26hmdmZYeVR9
QCA8NiByUE+6Jnte39yxuJQSx0AVIYzu191k1iQCixRyaHGhuq1zbiMmWbdth7eCEPxqltjdPKJo
25+PFDdX9WQ8WIubN+7ihW7lj6elPOyrSiaUoKoRrUOkzyBU3pD7uRjvk+IPqkVQJHRZN0E/jTWE
LbMgVGyfmf0SI+NsPe5L8S8LB9YeEw+JKhX54Kswahs1wfU4xi3snR7xuo7QUX+i1tE6cnovGUWV
FFE40uM2zVG3wqW6IVf/qYNoDyzA269X+P8H0pJtRV0kFKzPKSeLRgwSNv7soXvN6zMkCg0/vgtd
4lIVnD+yhphNx6RdIAVrdBRzikKec8jD0GXR4I8Y+qpL3uRkcgkGWIBiRutbDhJ9Ye2TOr3sm4ZM
CMH6ZhpFdVTAwFFoiLAr8sgLnvz2MWQyCGf51Oht0eeQYVoeWhidGvzV98XbeE1JFJcZvu+Uj/P0
Fjmf/u77wgkUGuFc6nyNJudks5d2krRoS3RgCMePljv/fX2g6hFdxl6IwAB/9oXYjD4u1moIcXxX
ZXGF2m/E2OiOVYwPqslcA9HvbHiFcdzH2g4UV2DcIlYBMCnL0tA6gGmEPfVo76R9fUpRItvq7ETt
7FwqaAcYei81La/XZeQNEoMT7+U1enYwaxMGoY4syAoNRZiZxOY2T9WVhMLm7+JEo8oMCZ2pcZmT
udRQDjoGTBen/bWU6U1wAKFDyhEpYTxUN4nXKH6ffZnJ98j82oJq6u+gBF9Auo7QmptIVLBzTg5s
PuUOplgvi2ulkpfk7ZhrtYCCU+itEAUTC+Rqg/oDCXjfS/tp8nidXPpN1sgvMQjxQq5RJ+lD7oHy
MvcngmIdR8aXuK0n2wZpKkpX8fb6q8kvThclmMSJoM74Wts3zPgYtededcf5y76WtmW5AAneQhma
xO5zDRdyDBEy6skzMksS9chkEXwFJ+TqUg7RmaOH/l93Gr9GeerZxT+GrJCZ6/m3m7l2EUdwFWXF
aIZEN/F1Kz/MYaa5fW2fa6c9EcUOarBAMQdtzQ2V+MNtH6WDow09IBj8IhIgE2sswPMN4El12Zmn
0gYXl6UpAK3aSRYrbLqLC5hIWeM44ANzKoRDZm4eixYvVnbmFv3HrP/wB9axAhLMsO8ne7Bj7OFQ
eyzZe5b/yVm++r5gfeViVHrb4/u5+W0pvpXV0/7//6MK9zd7WAEItsfMidK4xEplSGeS12G+TvR7
vJJa7bdOmYOEnSvyeR9z09xXkIIJjuFc8a5TPFJg00bu0GDOt3mTRi+p830fSWYGPBJYnYttgn79
BvOH/Cx5i+3CTTDRiGGWm2wigQyH/77CSbqkpM0MHDAfeil972rNbWsM3Qs/7AskVZdwPDWZ2htm
i7UrjQFlpErjI/FwrFvtLqP9zWznnyoNA71nFtBKtoU346aV3oTzal5qpnUhpLSYcu5nMDxo6Unr
5/O+jNswJrqhdORALV0QMW5yLZkK5FKG4ZkSxdXQ4UxLyb7atkGHd4yg9ABDm3/VGFoXzX5WkIKo
MMMWrBh4MDNcXa1cdBK4w/LxD0T6QWCiEx3k28ImG5Wx0ZOUBxXDa5dimr1+k/1JS7BOViDCtsJY
yc7QUrgKcoWJiNfxAQzzoJRWj5wxIL+dZafWptGv8IQlpAark7EEnl08YHjSbJk+5lsRTZKs3o5c
VjjC5kJLpDWhwYhHLv8ZLKkxd3mqwafEy8XSNPg7XQnmV5HZNBp++9CtEWVcqjdN+hksqu7fwQib
KdLTOCp5pmMZ3tL3EgQFdn38Owgh5NP7gmo6A4SmVnd61x6ztMSmyl/2YSR2YAtp3RQUzGPBLx8D
ztnKCj21+4Z+8YNNJEu2Vaq4tnCRkUAHlB7zlNd03/mcf6M46o03PjTBFETg1mrf7EmCuemMLsZn
a7/6CcNcVD39URCVPWch6oeUYJbVoMgwBO8wK3VlhxrEmufsgFEbR5XYDxqT+CBuUL8d9CtJBPfQ
OEVMKC9SY118EyufcksPEr3zSkc/hKTCVLfoad8wpPoSPMQSY+5mw0sEMEIVk8qTR3aIAoqJYJ6J
LFh8pXd+9mUfk0uxJ6XgLEzCmW0TniCvX+vaL2Rv0LLvC96BDLbNIh6PqW1gJS96KqGzl9mC4Bbs
sE4U8H3C2anDSUG1b4kBKChh8/eXSbZnBdcQ5j2dRgMwYe4axWea3DSVV0oLuSQ2J3Y5GGGoORGa
4EEvdJsXn1n0Gb2M6QzfWj2Vf/Q2cjFwsc1h6ZTCjCbIFBf9VRgnLgl1DBqyJUu3eYFawQgeIelq
uigNLIzUXyjqPcOxRCfyDU2+aGjTGkbY9yKB3DY6SqiqYW6HLdalVF1kKE0ByCr8qIzK0daYJOb6
l616gRCkcvScoPQJmuqvpoPzMfaSwPbJszX4nN+I5/prWQPRds4ajxf/E0vwe+qSOGUeArMNUHnu
5QcnMM4DWEx+0GR6f0CTidPDwaO6hoBPE/sdzcLBbW3IVZ+kVyS/Zsrg9WPq7m+sbVX9BPkRv69u
AmNV23j2zgBCD3V4pcp6drc37uX7wn3TsJrO0EEuC4LoMEDPxu0waNdZZt6wqg/+ThTBJMZ8Tst6
AtSsPDTpqZcxscpEEdSPPhbboia+b5HvRXbuurvOYJgT8c++GJuR/kXtPyx/pZFkaWqWmylWDHNt
wRdPA20M3U7TjkbWfZzANrmPt+3zLhoSDj2K1GtWLjAzzIzzmvZcK6Y7p5qrmzni4z6gquTIkAko
HHnOTOM5jABYMtsb6d0I7keWgo3xNpVZ3+bphNdtXdfQf2yK3Hs2HRW7bznUcFXoz4vx2MnmVMgg
hAMwUdO8JnjS9HUkcM5o5blnKP7zjU4zvH1FbV8sVtIIh2BntdFcZoDq/NB0uzOfwWN5MUWPKH8z
kzUPb+rpAifGyeHE7MicAJdOpderx4FdKezZQi0oxonui7bphVZQgpfQctuZMb0CerLmx0oFrzt1
3vchJHoSA2MrKnNjTgERscxtcM8Mi09J87wPsuki0E5roDWA6qj5/jX6djQSqwvG1fjZEB5yI3et
bnENxlw1Pu0jbYqzQhKcnTL12aCGQIrH5z4+RdYXo5IoZRMCg9+Q0TdUSxXJXjAKMczHEfUoIOie
isQ1OIWA7Fq5FZ2oRCVYLFDAWmIhyqxPamou8HYxfaLzLViMpql0J1Bqd7fm4vV/Ut23whMLUtjU
0l7vgTcovo34MY0ODgjq95WzZc5rEMEMkn5MEovxQ9XsvmL45yMbdQnE1uwqXSWYs6PZsDciFono
BcWcCgxGAKGa/j7cWIcSrS9OYHdedjY93DKv08dWYnRb5o1xbBj+YoOBwxBLOKKhJFOGWMUvxuLc
sfpk2IlnoP5lmf+kC2oNJRwSSRmFbVchb6g1HT6vHky2ePEiu1dsa+oikXA9ytDBM08jJHJqdPI8
FEzS3rl1uKqc+9Ww8OiD8fG/OoQyXJrQrkaEjAR0d8ngtst13xVBad3WbLqtqIzGZlOgFSD/fRU9
pH2alA4FoB59VhTVbcrP+7a95RXWEvHfVwBOR1SntQEwKQdtMNwiGkE3K3tqlIkhqL/NWE1YD5Qy
KtyliN1SNr1aJoegeTgkR7M5AptqL81YwBx66i3ZO/DWIYrDANpHfhj+X3AFalZlZWEvyJWUDeqi
3RyjYytwjVUKhjvICqC2ZbqACYcCXkXMgZYERS7NR8K+DbT14lhyxMkwBIsGq5DTTDF2DEO3fLR8
TNTGtTNZKem2/i+SCGZcNKqa2BEkyefaUzJ2LHXZ1AOZIPz3lSFTkjWhVkEzYYR4CpxvzUDPoynJ
28sEEQxZKZEM0jIsVzg3h3DMQJola+XbPEJXJiZYsr6kNFRnrJXC4kNPhu9gofcSSn3dQVSdTmcn
H5hbjp2kLGXzNFjhCpHv1BVsgbHxB9LOK5LxOonsYCb0fTEjb9/pbIa+620khL6RWWZpOHEZT32A
B7HjPLrqHTkXKC+eT2Am28eTaE28FRemojhKA9tQy/wqiqobLWXBPoRk9X48P6/MT7GNbDZiQJTo
zmgnEMxAMPO+k+a0ZLIITqHGMx/mC2HpuvG6YT6uWfuC/KC7FVOYK938SJusJOnyTE8I30gW6OBc
8t3wVDf1u5NFwM/jHME1fY+h3Siwkw1UlBi+eFNGMP9fd4chQP9EVXTVWZOPS/PXRa1PrJhvx6R5
0BtZ9b5sQQXH4RjgeUkqLGgadm4em+5iS27IMtsQnYamD7GuY0WdtD1S3CIYRQdwHVA0Nu8rT4Yk
+I4kHUPSD0Aq+sJtdJ+SLli+9TIqaBmM4CpUZhXaQJFHJQVaUV7SqAKvEkh4ZHSeEp+uCm5iwiNp
hHIyVCt2deq1+fioLf3igaHqsL9uEhsQ6YyLbsxZyjfVMA6v9pDflNJxFRJZRIqmniQ1LpiQJRn1
u7QOz6SeMfDb1L7/nSiCf2gnJdLbDKI09WM73VX1Hzk6G0xTFrLBplhHAy4DVrczj+TTqyJ7yOrQ
M7RX+XjV7fX6ifNbCc009SHjJTSdeda1e9W+iUvJibeZAVbVC4YQzaWY9lNmA2RpfPVAkXNWPHYy
/NHnGWA7aCW3h20ru8CJqtGGESQKEElvn+3wNhs+7Kv+X47VC4AQzNFcK7KBV2Ebt33Aq7BDn52K
G/D4+fLJP9LV4+KuDop5Lkp96H6sXniMwexrPNg3PH8OqoZjf+o+SaTj2vj9YLpIxy1mhTfMtEhD
BjzjqB/Yf4bDtT441oL8qOv+Ptq2i7uA8d9XYIiFUL3D65LGrsCYDzdNX8L5oZWdeVKVCR67jmZ0
jvF2gP9MWcgC6yk89DDA5hj5sicImQEKfrtM5zGuDdTAqZ3zYibF7WjKZt3J1k1w2VoygsQ2gzxF
9Q6qpSSsfKUAj5lstoJEFDGbWWMgT2Hykqc+OsSYkPpnN/2f+hdTf8NUMDyk4PtR+ZzkGCyE7F+Y
2Cj4Tb2KnhmV+SJeprBj3WJC06T6PKCOCjfLK8cF49vJOHOW7EbaqyFbOcFJVHOu9GoII8im0zgf
OhmptMRx2xx/tXP6aUYBPa+XycI3U0+8jJ71/ry/O2UYgivIGjMaSQQMstxO5W0bl26SvexjbFaM
rk4HW3AB2oKLHmUAMV3uTbOr5OjcYmMi9JXR9Mt8qS24gSVKQUKzACu+wUSk5qyfQp+ctefqZgnY
VXmkwb5w24msi3kLniDR46GKWzxWT9UjQUSFJ6kwOzIEpAqikl6pJIGpdDEFv6AXVqjHvDpscj6b
xkOM4bLRTR1+RRdh1qmuiSmfqXZVhqd9OSXGLlYAFLRiGQgzcWa0T2x812Tj9mTfFyKIsIiyvgKT
ra+Vy9c6om+L9Qe0SysrdISgwdGXqGp5FVVvPVT1xxFEVYXsFJJJIbiEQVEV0IRilUb7TreulPrD
vhYk29Xh+CuXEA7LSGO+k7oavuCKTneFzKA3RUBQamqgkANhtbCB+iQpqpbb12hc0+jzkkhEkH1f
2DAly9PEivB9B1X45YuhF5IdIgMQNsjQTrMFfjfcD9rD0MVuMnzbV8I2gIlkP7hgccgLPtO2lcVJ
OwB0yWuXvChS8q5Nn4I6sf8BCP4y6TvdrDXkxjqfeBpGH6cHbHTfPKV+gyi0OOt4x5g7N74d/qTs
QV1BC9pXK1x7mhKHZ5a3t8WIN3Yqmyu3acMrCMEA0hz1a9YA6XrnLda8aniL6HFfQzIIwQQs1KqU
Je/DgLOqxpOevhH7sA/BdfBblHGRQsyEDWgnqccMEDn9sigvGn3vx6tGVtUvEURMhsWUoQeDr1Vu
vy6kcyPnVZfRh8swBL8YNVM31jUkAc9D6OFNrXAttbaDrBne9tds+21utWiCe7S6KtH7CVBJ7A0H
46o4RVfmEznXfvq5PacuT4bJWpg2K6JWJi1mw2aSVZORYbvOR/sfPlBnebPPZusa7uhH3vQND52S
EFS2ovz3X7x0OzUhHin9cm7cuHhcMA9CMyXl1DIDFJwEIyS3GHcSQ34YyAf1pZ5SPxpl1wOJL/qR
5FzJok9mHi08S1HSYXRnpwSbIPOs1hjddACR7ZAzVMTowx858Z8uUBWcxDLUA50USLf0R7O5HjJZ
G51MR4KLaMwidvIQAOkNjb3ujKD0NcMTsR40hcurWptjgVHwwf4OkChNTI+p1dxTkE8AVfta5YEz
legHch1blr7cvg1fdpqYJLPbriYZmuf97sBQLIUMRuElXti7PIUhL4nhq7XjDTXBh7QkIe1kYzXt
9KqtX4f8c1+AneOxt9DkOVmuXkuKwSTq0wRPMi8LGdBagkOEvBiTl2KasXSSogyDxwEr00caPVlS
/qo/etR00b+MwY2K9z7NbnLT+2pQYFSket43EBkm/32FGZV9Gik8FUTTqxmsUeWDIaOGldqG4DnC
SWFqw5XV6V500k+KF97wVInutQ/ZQUY5KYmWNCGiICOLdLsEWlh8U0vFG8E8sb9mUoEEZzGFrB3h
D3n96eQbXu7HvvHQH5RjcYgOsiq97fNEVx3Uu6IJEpUmv6qIjxZ28HIIFd2W5+WGv+koXmq5/WGE
UbAj+sOlt9rNRVxhCmYRm05dO04Pd/heYGOhYyLGDNERo401FLmhF+7/8Iq0fdNcgQp20kfMKMwC
lQDzFTv3x+lE7s0rzU38yDf9fRVumv0KSjASWhS6UURY0zj83JDcjbrTIJt9LltDwUrssM21PIc4
ZhuQ7t4uJO99m759JYNworCisJamxffzbEBdm+sYzJ3tk02C/bWSyCH2ZJMlnWmzACfuP+YFf56X
CMIX+zdnjjPboaZDkeQWBJmLzrGNakLmUedPr6pbDG91eFux+yWRPOht6/0nlBhFtwYZMF0D71/5
ZPopJv6k1oj5qzKiIhmMkFzA3AJLGcFy6Sc5LjSvFspNrA9/opWLJMIJmKh6b5tckmZMD6xZrstM
Nu5+289dFCM+KNM4BAW2BTEoXiXQiIMZOcVH8whMpLhlJ9G2OV8E4ma4OokSPVOZwZ/6jfTK0oJm
yVxGD5H+eX/dNuPLlUxcdSsYrWejlfJHcjKd4vnL3H3W8qOjWe6opW4Ci9iHk0nFf1/DjUWa9DOW
0Cnuc1w42u+FjlbR4z6KzN4Ed7bEEbg6VKC0aEo1q9Ooj94sYz+RiSL4syqqGrXUYXFRnfhVqbiK
EnmhgrkSkpiE7/cdfyA+HqMfdUnrHEDDgZ88w4kfrd3xj4ooL5bwW2yM1pViLgCzYB68Yx6tcPDs
0O/6075ytv3nT8MWQ2O9N4soz6CcTsOEMd0KMKf976zst3DYyYZR5bWAc3Es8/sojfysumW9jKJM
5hHEMDjuC7NM+VkwHPTDeMcL3zMH1xd6mE/T6MoutrKlE3zCUilkVvjJ0JbWy1hmT/+PtCtbjhzH
tV+kCFELKb1qy0zvS5XtqhdFLW7t+66vv4c1d8YyrZuc6+qO6H5whE4CBEASBA6KSHaYk7iOyCNP
u6FqGe8s09Z7DfyzXWE7iVFITFqyxYkjb9WlXM11AoqKLoG+uM6Sq7V8Vaeg0yTWJpNHCAVKEofg
dwPS1CfBYCoYK1B8XUn+mZTDxnmEYLA22KtJi5UplPEmI2iMyqbfBZV10e4/r2xwhLPBRLphTTV+
+Lj618O44rZH9bH3+YU5dFfJ+UASesSqdNLYujXlEIsUt/RHYzTIgD2g/D3JXrTOD0NZVkBi4B9Y
5KfMsFEYg9jwa/BXzw6yC5ChOVNAf4GY2FGkXGgyD9aFc0O/tmo08g1purBvWUCO6DWy0atHMAIc
w75kBXySTUOsuwYpcYwRF9yDw2dVf7bLX/XoFYuM/FZmJyKvPM0mNGVxO2n8NdB8fiWLrtcDdbpT
EdjS9/h9sSxU/IP8muGf99t6MoNetSs6mH/T8w03ip86+wf9VJOE/gYjeFkZgiGwAtuTZynPmMHl
2tlzPskSljJZRBcLp6jKJ4CoFXsy0+FKj+MvI0aqTPHP8zvh/2F8/5FHfPvX7U7J9RJqWwcnPBR+
6tWq88vgQxcf5JmA/VD4hiacwrts7ro5AppOj2p6qS/HtfpUGHyDELwpjWJSKUqLx9H5ciGXQ3sv
3Tp2pTA0DX05hkGJyJE2LDqtSt5IEDWZ08SJm7YgMata5/za7FrBBob/fXNQjdfmf/sVsu5BaXUX
jYh+EV2ySVJKJRNH8Jwpq+qw5pf8zICF5cj940qJakeJOPumtpFHcB00AapdOgJHOc4BL1Se4yDC
VBWeu5iea9k5fz9Ls8ETvKguyTIlDTIK9cvg939yd7Yf/0MxAIeHoCgoJHuHRJHitTw0MaiWjgAk
5JVh3pIVuUsiyfnLtCjylrPJJG0yQ4vLofcWHy2IgY1qb3bIj8tRlnXa3QzfVGgKztQ2C5qvDYDR
7HEqbufP0BBhUtC/PUnsoxuXmGV1gu+39ehYtYqxE4VLi9E/70kyMYRDK05fVpPxw3iPZ5/4S/0Z
poetGNwwNp5qc1qbfMbCm8sd8gusCbpecojcfzjbqEqIBusYzsSIsW3PyOC74eHPjhoYYEXzqYNa
Ki++YN4qa5uRmpsQHIqoLYayhuo6f/F1D0Marg3M7Zw8fjapZfTO+4eGjZRCjFDBWJ0pCrKc6n14
/YciCJnV+cG4bU65Px2lCX7+SPDhYrvBE2JEoYGSnS4QT/vfKs/YU+/CYHVXH5V2N7JpeZKQLg5L
S/o1YYMOQwG7AaYarI8xssY5uC8n9Ij8lc2Ls9KyuDDgWJAM1fFB3E9XbFwkbiWJd1SIDoVBxjwp
IQ1FBBpO4GiRrY9MX8IbT9sOtEUXHbamsTqoGNGhoxGpU75OJPHOq0tmeVSIEZOpjktXQxgFL7WH
/srwi1e8U6y4vYMjm0+pRav3ecx9/eG4aphgAsGj3/uwMQxTXLQqrhq1jg3+mZVP2fx0HmLffxly
0pqu2jiqCP6rrHXbWjo6lXE84bPucQh/NTzDGZ+4A+un83C7Em3QBPetKEkMpQYakrquXc9oXe78
fOkki7UPQ6lm4V/MvOd/38TbfAFvhlrHxDPD8gLtBp7atlcF0gTnpdk/QbA3HCHmaiGbMUMP4oSo
8nFIwB+WqlfrynDo4PLXv+EoewbhAedDQNpACus1VGpT9y2asPvBB+svKjLcVbmyw0el+zbOl2Yh
uw7uG/4GUViznORKX1RQpvZ9/GVcGH54Mr50eOBBCim+CN3o53mtckf6ICHeZSkmBKJL48NUlBRu
ZvLRG+vo9ONvO5IVMO2/Wm0QBFe2Uyvr8xG0/brDi6dAgHOhoQCY+7CMrH3XEjdQgiUm2rC2NYiG
MVr4Qp8fmuZL0b+e19ceBCjuKVBsvLqIbbIzicORoKLVU7LKyesTnyDffiattwURQjnTuigLZ4AU
WnTP9MxR0uj5vBx7645iFBsN8hrRTbFmblyQu1nwRy/Vn8Lqmmr++e9zzxDtCkwmzNIZZ5sUz5Jx
WcbNlIDFou0bpxtPSYVxO6PhV4YbyRLve1g609CEy2yClRHusaNqT7Y+wWfWenHtwZ2sJ6KMTpFd
RbID/94WiMkDmAqhayr7MFUzrGeFtkMDdzFfW0z7IsvgssxLZGxoMhwh1ll9GIUaA06VvLb0YW4e
o4QFiinjZNwNqluBhAjXG6UxtCqAJpxi+YRiHQ+YxzBgh9ABN8Nz7jayetA9F9pCCiHOxqvCMNWA
tKLrxf7d226T3p+3PhmEcJCM62mx9QVpB1O5H7ogHn6XucTA9xxoI4WYCS060JyWSo0bAHsg01dd
dkuSWICY+axClAJbC7QU9dSzukBJen/JHkJZPnz3TLIVRAg2YTk0jW0AiN73V5rPnyxAx8juaVAf
cnf8dn5lpHDCMcuKBltLcNDykn9AUvhQB+NleTlUoKvWnPogo6ve28C3wgmbT8WyXok1rFJI7sfm
mZEE1DBw3mtl/Ya8uROPskI5iemJszWjqIjNjkA+HSPAluZY6K9UZt4yqYToYBjKbLRwW7ArjU7e
pb4W/bOAXHweglZpnHB5zHKJR8nMUYgT8ajSqdAAiTz1HF1ZzalcLubqE9ek7XIJoYGaQxnaXHlR
5Y9t0IzBeeuTSSHEBTNRWT+X+H625pdT/1vPii9DDQJN9Pn+FZI4yqNNJwsdy/CqtTMdbb5e09Cx
+lM7SdblT0WGuNFuVPaBwnAalWbkoW4MxqsSvYPRqTnxoiB2Oi+RxLDF4R7GuI46ZQCK+wtLeyzp
ZS+rCJIsjzjao1uR22AjlKabi4NOCIflh1E9pp/JSm91JkYFzagr0wIOsy+m2YuS75Pxl9ri2txc
ivR8ZWqRQVtqZ3kGvVMQxZNR0kEjC6biHM0qn6dIwYuVF5/6KzSOXtp+i2zxo30okZ/JTckVWXZa
MIQosGQMzKm47XnpKTlmvvJQXGCswWV1VXYOrxYP/VyWhJLZhBASxqFWwbECEStyMbaHJjzCIvJR
sly7t5StSQiRwdBJS2auyUm94KS6eaCgMun031VWyNZNzE0rCxtMmgBtDOxfBuYP2i65KG/+u7pB
ieOKOWp70BOmFVi0vLTcLmNOUmP6SqtIjGMfhjGqaTYyG+JNEvknYwg1vCb18007OCCpmmWvmHyt
P8a6NwjRb40kQY048pGtHSjj6LbfNNPVwBkzmb9yWTD6PxbpDU1wYWVG01XDHxcVzeUjahPfdlXd
Nw+8C1x7kGXX+I8/Jxx3hE3EqEs1i/sIwiWjRdGFo95aaxvLkij8NPcBBax/yNNQ8N2KiUjbLpPO
BBvOnwyyAWIAE1HWnd3h1B7sb6okQO3axAZNOFuuHQmt0awQL8ogmi+U9aDKyPJ31baBEM6TTF1I
Etk44SX1na7ed0nwiW1v833B5tqB1DEz8f2cjl4a3ayR7RBD1kUqk0KwtXBMOjBJQlFrdGDN4/iZ
6WjGRgrBuJYx7q06gxQY2/FcxK9Dbn5pkFv9O10J20OOYz34MYGS2piMhZYl1AwGZVz4fwcjbAlD
oXdkBpkpyLD+aYnhgNmmmSQP17vbzkZhwn6g91Q1Yw1+gpcmy2nWJnJmivk6axbUNZPoTbL6IiOI
hqRCks1Y/aK+qjqPJYe/UhgTEiQTaRf0JvHVjwYnBfsRKx7p/Os8iERjTPD1JU2U0EywKnReglr3
pxmMGRhjwv45jyOJKeLIj1JBx9qK9gLElG9dfGGHaHz6zFiRjbswwekjrZ+I3UIWMs7XMzhYizy9
q0dZuaBs3UWvp92YGAbW3Uyv8uy6jySnGpmqBK+PVy1uNI1HFe0fmFZddA75DCnCVlWCz9N5TvuV
+3xMXuf6dgZprSm7FsrkEByeDqXVLTqcMcbsripsArt4RqJc4oUyFMHlzclm0RRCW21NH/MioU5O
o+/rmH+GM3CjMrHKR21pS1oFQFYbzGPsqOTneReRuKJI8TGMk6KmNvSlVNfE9I3qa5F9t3XJ5i6x
XpHXI+9UWy94bmWog2E6sOXlvBTccs4cVSxhZy8wSzIzGqhpZIVHrfKgLc1N113Pxgy+71iSepDp
THB5LSGdraaQZu3n17ogB1bcx7DkfNaP5+XidvRRLtAuGxreukEm/f6gN1YkNgcdSI2Bat02eSBR
dZFpF00+ncq2RGcbCplm2ZzC/dX6D6qYr1wGpRi0FFcO3fhll0/663mh9hfr7fPCFtMZXU3HBp8f
Bvs0IudfdbdWPRwrLXYmWa/3/m2NEowoBMOr8XHk3dw2XVbCwP90zOFs+bULZrf9EbntIZVsnruG
8YYlbs6FmU5GnhWQrIn8Ye4dJXyx9RoTCKTlHbtrtIESlJiMtKUWDww0c1jjWQcWpF7hrg9J5RiD
M/qalwWyRzOZfMK+XcbKUiYZdKk15NjOv0FM5ykG+mAjWc3ZboDdiCc4dIikmL00QMq0QwRaMu0q
/cyoEhQB/tswxI07KxipaJhj4+5fhmx1ivZa/dR40S0Il3NzU2uGNbI6DRaR94ZvrZFXacqRNIlL
8gzF67lkX9pP8W2E4iu4wZsoUr0UlNZe3B4hGqeBbabci4yHaLiJ7We1rR3lM10ZWyGFfb2a9LIe
GECX+Jq0PyvZo53M1oU9vWiRL8B8RKR6s+4yJcPJYJ96aNroTQi0c9pObWxjnRbwMpsZqF+/G80n
yjU3ahL38qEqaDctEMNsX3rytZoficymd4vNthhCWIgQbeqJQI4Z/T717XjLR8g0v5SvI4ZzYSZh
5f43tWaSBRK3d83o+0VlQMXbQu6VGCyaomgcVNCoGieIRby1VhZrZZhChFgbOocLv3XpSmBWF7as
noMb1Yet980iRAavKlxSpbLw/RGPM3MZuXn3WOF/rVU7ie5nMiOXua4lhIrWTg1SWFAiaPdctWcu
ne/j+neVqk6EmySaXZLUGWSTdSWBVuT3om2llDE/L1ug+LPjHymuY6MpaQWR6VIIEOVqEw3UNLB8
IzvNhB2L5KZu2Q0jzb2mRJfr8JlC/K0fCCHDGDTINXGx7LtFu06bAwa39tO38ycZmQ0KUYM0C7ML
Lhdhp4hdIaF5/vv7i2OCC0K1wOmkC3ozQ0xLwjhvHP9qEvpTk3/RWJ+4arfI5gDJkAR92WtklAMI
gD2lnRwU4jt4QmayYUYyEEFdDaNt0kUQJ87aC+OHPeC+gRqCv9KZ+JoWNdEYmgVAisg42ujLYS0K
DyWhfH/h/7MwH17SKjaXFk+Nqvr4wlaCkJDIyPz3D1sWxcAv0yYfpqOmZt5XdoFNvDceBnKcq8q1
qTPIslf7orzBCCeGZKkYsxvAJIt2Y4etkxqd5FgsgxDM2CjHNSQrILqifl0s+jOFws6v+v5zE3T1
b20JBpyzperTHhicF7Xw42AtnNBLrpmvH7K7KigPihqcx9w35zdIwZzVVAfJtJXBZ4iGcbK1cSRm
j5nD4SoBkuhP7LTXqtwykxY7A6dCOibmWByGSpZgkkjz5x61OTlqdZKB4wkKJLw5JquG2qsT3Thg
3Iv7V3r785iyRaLWbE5cbzoNHTJcYCCTl8tmCckMQqzRJVo5jlYGecZgyZ38imG4VHdIe6cLrMex
+cPPS7tPmSHTCOh5MNP4w5BhizTgHk4RGPqgrJzoCEvEAJsEp3BvdXmZzJK6spMKd58PJ5UNJjef
jT7rOVvbqod5DFVzpGgfzgfkuV9MlrqjjPRBhsWtaIOlK3PHYm6KcaQ9htkzKlCdzlauluXG7r1P
2MlGLiEyUdqyeuqhyzLMQJros65ATaCkLYd/RFSeifpMwhgKuU2xo1yLCRsRfvG+r/+ys9sQpy1q
uOZn0upbGO293phZoh6Zk8ElCOPpeMGMl0GV9Z3tHbNMTUWiiPJ/PlRXzwXo+Ux0mkTdTwKq3kL7
TeybnARFdKPnP/7/q7MFE1bH1JFXG2I0R+fzZTgcC+tkyTq990LSFkLYN4ZltApLA0RXPU3p3Ww9
armEL2UvtG4hhG3DHqauSnuozCZPVfNVaZ/Oa2m3SHsLIGwSA0ZL9QYnYMiveDNtc1Bc7WQ8DmjD
QW2Cq385j7evMobRWWhv1HXxzTafMKXUYrxPhR0Vdl9Fl2l0/DsIwZSHiI3h2KK1I11uzPAwaa/g
kjsPsbsqOgi/UQxsWh9mcpWgNR5Rwo8zXEadtR9ctXk+j7D7Ym9uIATzTZDqaWre5Fxh7qkeZP54
LC9bXwsqzjt1Oo8mk0cw5NDsTB1PUbiNrEdTuWzLTxxHt8IIVjyBwB8zFCFM28MXsSSSJZf9fsGI
s0Uv5qjmgUU75FYwyDg/Jd8X86brPDfVwjlXiHKJJ2Dp88C+F76ttviqGZlrEREDbsFZxjSUZ+As
7UYnGJffH8BZI9GXzLrEB84sRQPFyJkwGh85PlxADsUhPE4vWvBfDSGQ6U/IhTRdzjqNt5aag1Nf
hYcBcOWxywLq/IuLwPwtawbhJvth3zQMTL8wLB0BTkg0scHIWbqmMImIOqWVOmV3wzBQUdNjJ2of
P+E/GzAh5EyKkcbQJ4LoYn2fQlRBLbIXqv0l22AIOozXEKk5DRjq987nNTycGq41/zRMJmALPC/R
bqIOTej/0R9f0s1BKu/pZK81DsG1Rn9iJKUTG9odenadOkwe2UR+aurcOUqmulVnPQwZim4waa0A
o1fIimtcoMa//UXC0c6e4nxkBArIWmdy2ys+8qh6DX/jSTu+Ia7p9tfx1890Xm/VIIRhRc+Q100A
OinRYSlNnxnKZRbFvkTd3BzPmasQgflIoGrGRBhcD8erAsHeeGxOrQsCdlfGE8qD7TkoIRjTZmrT
tI8RzFoMHkLyGgyD69IHqdp+q+o1PyCvWDtD0QySe9UflqVzyEKYBp+UmQ1LAiFr17goXQyl+U7x
MLQeLc/+urpgG/RHBw9EnFAfDJiSXY6v1Rl48Zra1fbCyhXwYZ0/rKodWF3n2gX9jmAoEVUSfcTL
akiVvGgKLCdlj8VkeEM6uzVuWSiJs4lsnKssNPz5+8ZXkzQfEr3k4YdXe3rrc4fpoDfswBsxp8oz
v0iMlYeac4oUQlGrhHrKcBPxbAyGi468Uhunxi+9bwRgP/CKZwmexDn+XKU38g05iNyagTuhuwac
VbS9/LW6E8r8ZEn73ddY08RDrI0yWbQQCn44xlMUjhmcA92lX+qgOmiYzwVX5D3iqoxtcfcwvAET
PNG0x6bHNFJ+t/ut9pajgypljWSVpjIUwetaokxaxEXqKfrq3X78leQv51eIbwYfDOJNEDGnSfI+
tsE1hNCcHYv+WyzrDNgVgRoWnylOMZVEEGGw1j7M+d5nYfjprH5Z8xMxFonP7oYHRjBOXkM33Afy
lbKOyhmmvXqZeprb55Z8wTgrIhtdvhsZMPtMJWgpVD+0ZitTGNU6VVavRtyNu8g1OrC8Fs8qBlZP
stvjvkhvYMImbua5iZoprEtKXilV3TBdMTcU7zWtZP/a3VM2UvEF3HhoaLIingmA+vCioR7Tbgf1
hcYPsXqBWg1ZEosfpz6YG7MoGiU1YlliTRD6T8yY8JXqFuwj/6pmxkDH7IqTR8gbr3atewMnnO5i
gxYm2o1XT9HjH+OcPLaqKhFJBiFE1LVkVqlPkEi11itmtKclvD/vorumYKHREx37GPltCC4ULalO
GgoElOa+dunsLIr6bOXKiSmyqVy73voGJXYErFZBtBG9HF5r0F9T33p6kXVgRdUlDru/722AhDM+
0Sw2FAWA8qvJ57kL41v1a0I7dhY0P2fJG+Gu427ABCtoVdMCMzPArHm5VOcQNZugb9N7EJ+nx0Ur
DufXa9ciNnCCRVD0p+m6ivUa7D5QlfTSnAbvPMSeSVAVtfO2qlvILgp7HXaaqTAiNAWU4+JmehAm
3zuWOtH8+zwONy3RXbc4wjYXs7KuCWZYo9OmP5Fjcpj+jMyS7d17C7SFESxcr9ZEZx1vOphvzSII
x8HRu5OuLL5JJFm5PQvfQIlsK8w000ZbeDvFejOF/0TFlZFJIHaNe4shGPdUFfxZBRjhdXRjgryv
cLvUyU5Qo29/k9739iL4Fk4w72LurQrPubiiOyNIwK0LhpxTGXqmHz+BNjnobrXL43TERLov561j
z9C3wIKhN+tkdWaDp+lyBhundZjnH+cBZIvFf8Bmb0qmJo5jgyuSYJCaWhzavAcPLD2eh5HJIWyB
00LU2aoAg1kFXlGqftLIHqb2IWyTguuAGh8ILnKS2mvB25JQfOaw5Itm/Tovw74LvQEIquqtLm2q
CpWPXR47afyjDT19/jlNz4b+9TzS7qIQzQYJOBbfFPPAs03iTFOR8ArXa0ywno0gSYPzELvCbCAE
i44zy5pT9B6hCUl3wuFaLxZnVe4azV8MGbPsbijdYAlGvBhl3amct79EiywtHhPtcm3wkLJIosKu
2iizmWai4ckQd/Gkm+wC1eI4CLNHBS9B08tiHs6rbVcUJM0Mg5+3iVjmk4xpTM0qxNW1Tryy8Rpt
OGQvqy2rg9h9AAXRId60DKKCb0eI13NVYkAgMSHL1/Zq+BFjAkbh9o5xmz8puLom0mkRZFe0N0Rx
zpw6xuk6FkDUqFdXzqi75q/wUHop5h3k/1TIvbaBGoDwzP/MoIqNrLYQzKNGz8KFyxopypMS4h67
1LKOpd3osJFOsPcec3PMyAZGqd5p9f0gm+2x60+b7ws2TtPaIn2D79tzC9p+zSUY7kF+V8qINkn3
vBHKZBECUajSMCs0ivx09Vs3XqzPlO9u10MI1qoV0rCkkCVG+2UyXI2Id0aveOelkNkb//tm58nr
RYnjnsHeUnJIm9rBTodLhOlK6Q53i/O2AvHF20CFRa3kIxq9vIV27lQWGN4xnDL7hRjT05rYF2k5
Okqnrc6cvJwXUrZUwumuRl5/HS2oclHurOWuzPy/+74QJvRUJRnep5D3rhInS79jmMN5gN1VsvEs
beAtz8Rm9F51VdJU84i/g58N3JqGOudOn6bfiroA01glOYzIwASToHVtRfZg4FkvI35V/mMNxxQF
YFn7fF6o3Y1iI5RgDxmd6yLsdETx0PbD1R2G2Gvow3kQmTDC0qchtZWZT7Kep8dGD8z2isTXFfmM
AWxEEQzArlsQhPC5VphZe52BElnRC8n75G5oe4MQG0r6OUqLmQFipJPb2ZE7rU5jzzfmq6p+Pa+z
3ac+usEStoI6TvKV8lnS8VVt3/7rIQd9EfexfaMGpiunRt510A2gsC9MI+qmdJD4eal1vZJrfZQc
fCWmJtJ+6zWrMxDnQXlJhz3hskpTl2iSlqb965BtGhTXXk3HjM33XqoMXRt2BWIpZa7WOrjze9WB
uT3fsXtXPjh9X2tvePzvm4A6FoyFVYOAOupXg3VbyEZX7/vO2/e5VjffxzSfAac5yAMKrpOWPVOz
uM7ru/oTw8wM9uftHVlNZH+EQFD1o1aUkYU8gvpFx+yq7lvdSjbrHQN4ByGEAW2saKwYDOk466Zi
d4p6b8gGEnIfF1II7yCEGIBJ1aBrsQGRnsbTeowOnLlgkXIk7izKFkbMY5c5XbMFo5Y8fc2/Rdpy
mJTGzez1oS270/k4sGNf76CEMGBnA5JJM6Cy/icrf1ufiJr4Pk9ng0wO9WGCfbVJCM6/CElLM1Yn
Nx4L/Cf7xNPCOxBhNxuKPMF5A0mqnoBq7RvVf+GQc15P+8b1Jodgv1FWNKHC7Xetv0zaYwdvlBHU
7UJg4hqKIjXCPtREqmNVqkaEpaCt7mu57ti4+eC1UCLJrg1vYISIkqS9TSbLWD1Nx5BL5ZbOF8ly
U2juUOqgp3anWFI6KJNLMAFdHfswo+bqTdPwg8XjIdatO61Y/v+9swbbyCUYgRbW9bBaFBE5/x62
L1njn7eAXU/ZfF+wAEObNZoVEEObvZFcZLIe1r0dGQIYqoEkvolyLsEVx4xUEcYlr3yexEt0JHjM
VJ461MPiofpof2b41Ts4YT8u4i5MLAVww3IazYcx9OIRzzKdZMfcWX087jBbNSgFa6VYOJoUA5JQ
UQa1LePL2KqXZJgTx1JkV9u9J9N3QII8GY5OjcUSBIHyz3EmuugvlOVo3/PapU8McnoHJhwDUrOL
cwz1QtjUDGdAVRyuO+roFrKKsp0T4TscwVlVltYlraE9QwndnD1mBrg4hwV8wMQpp1yyg8rQBE+d
7Tq2WhNSjREmFih+Q6/svvbYj4ren3cmvhcLG+k7uQRnzWYj7+cMcqXtdWUjT+DT6b4hGmg0vFCX
BKA9z3qHJriuqVgzhkCAbDg/qU9/mh4e7K/dCzv86Xe4kk5m2AkV7/CEkwhVVz3uMo43536MavN6
yL3zCtw5IryDEE4i3NP6xOBupauONo0OCs4dtDvNhuS9aa8Cy8QQUN1Q8dCJwTACUqeQRTenEjvf
o3Y/YdbtSUemSkELdTS45ZMRtG7pyugpdjX4BiqmyPJ67TUycXroGjuUYl8ak2S72DeKDYQQbgca
o/iIy1X8w8Acrh9jb5jQ0IE+TH6mC93hE82zW03aQoQyx7ga0xKIdPpuDhdm9WuQTVHYjba6AYYt
SnCOEN/SrNRu7CKt4cExj+iD9poyCY3PHoSu6gYS5iAHpuK07IoVdgS+0dVjqPprTHaX1sUpV2Qj
J3bXZ4sjOBGJwa6jYDyxpw+OceBT+SIfTE7X7H72e1Skhf55j5LJJdg5xuVl4aTHqIiIrGuaYQhg
1Q3Bitmdkii7d4c0N5KJUwCrQQ8nsIIjPCR45OJvkZaHdOw18TMv/fqZoL5FE+zcphgapTeQq+1s
J69uCaaPTMl3+4mhmf+8Cvdy6e8kEyycZHPPmh6SYXLLP5yYvPlq3iRu/sQwVDcLwhvppGL+RXEj
2UonbsQEe1ZhwkoitCoFOjRp+uZ9ccIM8EDxZDWLEhvRhO14Quq+Sgh0WfbNpQFeSBA8GK622rLr
xl7824rFf8jmWq6noK8aVoiFvHCsXdSq5FQm+76w/6a01MK55QtVuGZ3U36iUuqdIQg7bsHSWOs7
bE9lXKLE43eL3WnsZRRvsuUQQgQOXbNixNCSuST3I83cZsyJm5tM9ki0t9tul0OIDWq10lS3AUTL
ytWy/hv6jX/aluoWRPYkIPMhMQlYl2lTkBlY9uPkG/56LEgQP/MKdWTlPCPEXhu+nvdbiXgiMXaX
4tjecSea55txKV3WzI6+VH6sPPwdkBAf2iFjKYr0kKLJL1h4mSqTs4IZSFaZJbFuMRVYTHnbNhga
6k00SOiVbj+dF2P/+9TWNdzWmS2+TZrNBCK7lZ9e1xtDuddkV8Hd9SCqDuJ93cStSQhqY9qgUMCM
sItXt5P2vVruWv0wNz/OSyFD4VJuYgyNqqKZmbLwsk+2PBDzpehdXUZ6suujG1mESFYz1B23I1CM
9XatfVu9tklwXhAZBBd0I0gxzUNezlDXYN/p+b3BDmp9PA+xu+IbKYR4lpptbdoZIOJ5ccdKD/B/
/zyEbDnEYFa3Vpio8I2ieI3yI5kSZ2CjbzXUOQ8kU5cQzBrVMgamQBY23Oizb4SOPnw5D8F/64dd
+U1dYmHSpJktWW0sejNX17lBgqpRXTKmp7TNMTqn9vVERukjkUqs5IjBx5vEXH11+r3UfqAQ1FHr
5/Ni8VX+KJZuqQZGlRhouX1vaGMVFYk1IE5qde8M6PBSqsRb5weNhc4s40/eF+gNTIiVcbv2S7QA
TAc1H6OwiHW5tEPZeBwZjBBrlJVF4MoATJQ9pqhCQNZcdinZdR5UV/BCdpQMiS+by5CA35ingErd
U6fLRBYud0XYfF/wf3T02XaY8+9rV0t0obGvRi+7Be/KwH89ShQt+qFQSKvscY5rOE1pO/yxrLpW
fOOkfUlzhzc48Nl0tWzOz25E2GAKFqDGUVKVE7yozjrP1jwtGR1SvA6rd96sd2TDRBmVYTczCf3w
NhMtJCTFPHd4eb6N68c1kjxr7l3lAGAQ9Ftr6GoQHwE6vV4KDADu+EjHF3pRBnFAHgq0FGGuH79r
ozDqvEQ7FvEOULAIaqTGkLYAZLjK/WjX3M2lU5j2MEyToUPDRhnzh/f6urCtsh/M3pu68ZJGuat0
0SnEdMTzouwtzhZGECUpiyiqC8Akip/1t339/7/OI2tumjjFmBZOM8LONk6DxgpNR09QibLOyEHX
iUNlROZ7yVmgoMDXMHXNMMWJsqtt2R1tIAW9n554iRW9S9zJ05/kqdk9hW2hBIXl+YLiIDCM4B34
K21vjVriLXsJMWaBuIIaeM/62Dte1bSZLasd0CPHG6LTW2ty+svemd3F6922cfJrdpJRme8lDTCM
Sad8lh772GyQxRkhSdf0nu6gyNztXN6t1jvVqfwvHiD3LiFAw+A+FUJ+LNOfwPNm0K7FOBlnfVn8
0luP9GTcGZgUGDr0UrmTPRPsxogNolitH0VRHpUtELXD6BGvDEIvvELHmvcnfX8pSzDuxFZoUQeh
loFH/A9HeGL0K4q7qh5xVclTX4mLWfVHJRp6FJ5XXeVobWfVp/O+vAeKhxDzz1i/j4Wzahq1IRiE
e480Jtg8M6fGtdgeApO9nAfaOajwF5f/AHEf2ZyI7W41466DU9v1FzremorpZHgSJV/LUFYMvGuY
WyweJzdYKIqySDIAS3807nlPdYwyRqSaZr/ixZOS5Nle1N2iCd6dmdGc5wwq1Bo4Qh3Y2eusH85r
bzdabUGEmBiGa2YkBCJli/Nnu/L6Y5xDIl7hIcs77sWrLZhw7l/zsmwTFRKlGcbO9pNjyfb3XZ3h
rkoob7shH2ovVtD7KMbae+HiR/Fvvb6b2DeJyvgxUTgaYz7FG4YgBYYDK1VGlx7lRGPiJEc+7CNH
W5RDHRqoR/tuliHy0885ROEaU5Ayaq0CUsUVmAPKAK38lxNGBwdg9gFjiKy3cDckbiQUizLqTGcg
SgLecMG7TbtD9Kp+y2xExNqp0OFqPKiqxNh33fhNqeKLME2JnrQDFxGVpxh601VfU9w4Et1B1bLk
yLQbgLfyCafNNC+TQYnV3mOx06P1wjxWB4xJQ33tBZ/OMTgyagSpRoWrR1Kvq1IbsJkOo5fVHwRt
15lLY0e75U8wqV+6hWyG1K6zbTQqBMaKpmlWo43TM+KTMnAyW9nten/NsEFjCqTKd+z34XBJkiZr
w7n3ItT5D8k/XfI/pF1Xc9w4s/1FrCIYwVeG4cwoWZIt2X5hOewy58xffw+091tREHZQq9WrqtjT
QCd0OJ2h67F1daykBdLnZbUTs/NKjGNnGjBv3bQ4Qcc6jvWP0f73ff7Q6tfvc7Z97OtlqFcwY6Eg
locNfbRMCQmx/9jR4Cw62eZqqmvwoBytMD2m58ndHsyQzRfFB9m+dyk1zrTnQPtqxxnUOuyWx7rb
w9J7BnYSsZHxwvJk+4JlF8SZxaxYMFc9gpylhfn2qfpAMe7NBXFG0MpRKFAaJm3V76o+pdqfswzw
Thi0vN4PD8dLhxbriQhYmEfdjY3b2fxdpc/pskpkWeyl/pY1fpo2WowyairQSao7goGv7qGVBtEs
QfPOZ5gYPtAxtUtVnkaZboALmSuof7gGbDWnonpNwEDA1WMrszWiZnjb2VHjLGo8GVhyMyLGjG6W
6z4crgp4Q+XMtipfNgPCo9sR4myOpsYpsALBlqOco85w7eSUbj8v0xBK8o4GZ2osdcSmPwIaVPu2
mQDm0CTpaCaq7+4GPUI2hpgJeqA4zZxagB5oMQhU9d2gZq5DHwfjxkF2cv4+1VhU3jcS9yp2eTuS
nHaqmDMse6tkDuivTa32bXPVH1Y2e4OEzixrABBbnx1BTl0HzWr60QZByMTLatiZHFLvL/kre2+V
1a2EgoHtvcSxsV/5/WxTjoSo7UTIHimHNgs7Eg6y5LvQ372S4Ds19BG1ZWcCCeL80NZza19n1eIS
7Yw3ZHBZBCXc8NNL0+ZUW20wbrCVLzmU6qfkA6tXUM/5+8D4Fg2lUPQNeXiWODpv5ZXeeqNsqY9Q
kYAFZQLORbUsvkVjzkm0tFUKGegCJzt+ZHsMWHj9PifUtFyUPk/xfZpjMXT1o5u+jMq3yzchDt12
RDhBruuyiZoaRIA1OfmaN4fxGWjwFdaesVfS8gfW4Un8g1hbX2nyRYXeWrR26UBz7FxmvdMgvame
2QsjcqdbFoD/Nyb5kkJs1lpMChCsojMNm0N2iEOaBvFnExExdjNil+8HGgxsB69BDf3S9P14ge00
Qx47Su9HRl8/aLETPWbNgm5Z9beEOeZ8OHPL5Fw10C1EkFbiahmrYiVTP4xw6x52v/i9F53icPG0
QxFUoczxCmT+DTH2Y3Y5AieesNCoArE2urWsL520WUhGgPOACYZm+oFxY9rFgYz6aek7N7KKsC5m
z9xmV7Xtq6SID+i7dbVou28a5fvWGH9s2/xFcrLC36ITC9ukgS1JeZSYWG+NMjMhNuQxfRoLzIjk
WEeJbSoASfvqhCXDWD5cpimI0VAqpqZONEtT36VXE6vYonxoEDsl3fQ7H6z+sWEJnyUakvt2iTaJ
/gvpIYFl2RqG1ZwXVd3d55AbvWUsHXKsBMATie2SDdOF85M6SJGChXJqvKTqoPvIub4VHfTBrEsb
I+/JAAE2n7itl/hsmXoVpPLngSrSildqfBZyLfsNoTBCNm2IgzU9JT11kVeJrzMaJU961a0BBrrx
bqQ2OrMn2YNfZONQXfybW5PTSqpiwsyxcJEMW2/4PMKs0s8aQVYjO6rHpAUemntZdETp7DckOd1U
1yZWZiY7plucorD3tNatQ8P07GDxiAc1+mlRObCfUEt2nHIaq2X9OJMC9zr4qsfsT4vEYRwaLkGG
uThX4QeeYm/4ZD9oJ7O06tu6ncAnVT7FcdBZ/uWDFEQn8OeaSVFJg0rwxWFltUqrAVKGn6IbjNqd
O2bUdfpSErQKz81GKEdUFX5CYz9jx0amKstmVBZelNtRSe9oLKkHCVV79332/933IyXrjSHB9zst
duP5ZtIn1469Knq4fFyiWJii5vg3I1y8X2h5P5QtCCWnOYjODFl2efjLAaV3snS/+NSA9guwcVhk
3pWXqrXaZUZwOVhLYlqNG0vLQkxg3zlUQCL8jwSnRyu6qBynRh7XulHP07V+RAHj0KKA0Z5Y2lgG
MyM2FTt6nAKVGKhs8ZyFqbpZz/qhQcHECbYwPbEArAlliXdRUhwvZsA2UUdDIZ/fseYkW+kMusHe
zlEIhPFQcTyWE2f1p0q2Flt4X6/E3jXB5RFNswkZeCO+qeitdGu98PuOqtoqZcgfFqdFWlVii1yH
y1Lt1Tnks1Ieq0gGOCSKkiFsr1Q4XdIqZTTXBFRMLEt6JIf82AAXcbhKfpa6twWYDchdmZkT6q+j
m3jvIbQDtvVb/e2avt8KB2bI6kav3s6tqrml80WX6a/4BF/psP/v7ERidJmumKBTR/QTsDz/yNrs
I5EUzJyONCo2exCL8/1prsXYT8PKWJWboTEfj2YHXeC5FytugXX2mN9I72SxlIixHVEeZNmOlLHu
Mlxah82YenpnTLPE5coocE5ecyKAm7SgUI/XpL+eZfuVhaq6Z4EzRU6yzhUdXljwulMJiF60xhae
eqgQ28sMg8jv7YlxAgdsnax3UhBLnNy1srCnuduuEq8kwkyheyqcuBXdVvcWY2n41f5ZAcCrvW89
xauu9HAK1MRH74JfebL1SELeCHC0KGAJdTR9vRXyzsjzVKuS0V/aYzW6Fr2pZOhn7BO82yAaeoos
5L2Q+eKOr1DSvh6SDN0EaPdx6/Zbt1hnlBWe46X63A7Nd3ManuzCDi67XyFnO7LceW6tPXfFmo/+
anyNjTMW362yTeWCzBBbGmjhjWnbBJgWbw9vTbuOODMd/MUM6o66aJJTtVt7fIg22ZQxy2m8O8Qd
Kc7QRl1F87gHqQ7b3MzVpejEsTrXpLdG8rDSz5fPTmRiCZLemsUqSci/v2VMbbfKqLG20scKILeb
/yyL63IIk+V0mYzw/NBqBkoAr3i3Vz6Kqz6rddSqrOGhTnOXtJo7xw/bcm9YMnQTYTSBJ+vfxDiT
oRpbN5ECxPRHnOILELt+uxK3PDH0Xmi1LDUpdI57itwpDgDKz8cI8Yty3A72oQ3p7+pYHV9eOm7s
t8dRRlIo8zseOZnvrTFdClZOJebRAJBUVpwaIjPuYuF4PUhO6q3CHpuRgC1LvV+LY0oI0Mmx0E3S
kCjjhZP4uNTaOrXBS6JEpzaO3QH7HrdENjzEjuSdYu2OjAvSM0z29iVhMmhd0T7UtcNlGRd+3zaR
ntYIRhb5OCzSZ8y3sqC5aO626FMimwoWfh+JbwDpMmXls1ymliTrwq5cj5biOHXJcteUyuxd5kLs
nahjs+W5mIrjOyzSGrBHRor0k3XjPCYYxvRRWrxLfMuvOrcLYoAehV0YP2qSIUahFCDNxBbfIY3H
N1ZuRp5oaBlB+a95spLHYbRd1ZJ0bwrNkAPvhC5Bar6DJWjXSF11pUczjBrfkwyV+sJZ3ar+WZHu
mCayNK+YpVdynJIWmp6nhoK8QJd+WXO0vj46MmMnVNEdR5yKJmu0ppR0EAqtPzhJsG5D0MSfy494
JcgcFg1hyZX+bqAf2cFRdbIBcR4FrGk3aRRb42Kj980oW+61Nj5nadU8Z8hLSiJM0SFqhgFIVUD8
ICXIcTgrhGbtCLWqjMxdq6BDb6clXRbAfAJvHPZUOBuUZNm8daxzafpFUc2ab+rQDKIRb8IY+EHO
78tKJlJlDTB9FjTZcd6t7EnLfgJyPlR5GkKyXcWm7NBEQcSeAOcCoUlkwBotNMCUaEvO7kkZljp6
4m9J/Owosj4RkRDuqXHub0pLRYlUsGPX92Ya9KoJzK9bhTxfPjWhJOxOjVOnoTDNRBlAJir+XMY/
hviGyHoQRBeDvnGClLdmYnE45yOGCoP8hjP0QBy9SWh9cspeEv2LmLAI0g6wcggmefNajk5OjaLu
0YYSOBb1c/usI6C8fFIiNixg+VFExYhb3zXu5Iq+VHrV+6l1ZZQPZiKxo0ImMJitaTqQTSHBb6PG
ejMakmV971dzFowa9ea4Oca9Ef5rNhwswkSHMzp336OIzIs+GquqdT7WB570dQ3HYZGclChYfEOD
05R57Vd1WHTQuKFh9btHP7fiLQwPgM1CNGHZBJeZEqimgyQNBTy07mCqnROxHGhl6dQxpqb1UBiW
29kG8NdSNyPTOduUUN8kmBEC9XxDkauiNg3ea0kCFissJFerkGjAPV4qTy8fLrMmEDsHSSi0pKAr
GKLHxGaXR9EXK5rSXAVrza88/ZWtkleE7PuckR7NUjfalnR+0d5n7c9Opv0CsXZULEQA6j6e+u/w
XZImMnIKP4BlevmPUskOBbCR0FUhkTkhG9BtoBqwfBBf+3ca1Pfg0jtMWxQu0MMS2doFER94ywGd
zEQHyrvZrt7aUtvJdDQXUMPTey1YHHLV6RIjIMp6o6H+lQynOtkwDX3Va2gweFx8xe29OEi/sKJH
ciXfNCPjiTM5G7YgF6vDiBmpWwHRILHcXoaJJroZAqOJ6NNAHM/jgyhr0mmzjYOzqqtxOhlp8O8V
hGAyBevtUGx8Bw8PLNnIwhJhlNucu1g5YV3F5e+LDgmeBXltQJwYGOh4q4C1jYUevZWhEJ4/DuZp
pl9yGQS00GDuabAz3Cl5lpl5VCg54vSnFRk5VhtIfrJVpxvaXOcrU6LzYpZ0S8fyGEND7uAtObyH
5qVK0EWgO3dZejcP5ySTAAiImtvgkG1k0DW0utp8bhZrd5xNNXFs65meR4R+uZefxtOA2ZfL9yOS
LxhGKL2mOtBM7n5Wo+uBvQZCi4ksZqN7dW1JREBGgrsesi6oAjASHZAw86AoJEGY+P519BsaBFKG
UcW3F7JgPTWJY9w/2xzk1C4rnxhYfIVQ2QSUyfgse0WJqrpwlOg/wPMDAN182Tzr2nQjClgywuRT
9Kd9zA7GCYNKrGZTn6xjOmNDkixbIObzlSpfPjeWVnWKFHxaN38Bmyhe6qWnzdO9zlN82bYAkZPe
MclXyyugsCpJBXLGchzH+yI96s4NgNUvC6Aonb4/S5Oz2XamqsgevNze4qtB7y3YgYniA8ZbElk3
tFAUdyfIS3sTTW1t4976oH9iGxi7Z+u6Cyp4CM3Vfjqo9km4Y7+ee8W94Y4TfgM4XDVhFNGe8tdg
2eCWGNyoT/UhfzQleSvpYTLbtTOFao4omLLD1O4n3zz0IfoSDZ/eaX4XNrIiqdAQ7k6TC36are1z
swVvtvNlsc+W+UByCUOyC+NCUyyz6VPSgB+EPIl+F60PkvuREeAiUYpvzxEzTi02sBrotCNX29EJ
Bswd16hLuIovq3oI1QqjoLqNIXdAEXIy2MdjauJpinHdFLXD1c+N26hQgyr7KWFNKHooJyOiR0M2
ooe3spAo0KsSPUP+jP46gy3O+YxVo17t51guK1v7J+RqR4w7x6ZN+6iLxh7Y9/lx0BqPtr/rfjnE
i2xFpFDqdpSct2zF45Jj1Qwomej3auyTRfLrbkMK5j8dH3KAb+noSmsUy4rj00K2dygNIn/+pIcJ
OoVQ7Pv3qUYHzRr/f1eYoH1LLBmQe0lsEIvq3KXFmQA9tO3CyywJTw71eHRRoEEf+MpviQDztlYW
TC4Cyb9zCT3aVYo1mzJvLBI7HeO7KjaY2Oiy5MTOarapVqmKhMWBHIpfkOzDcGTbHvLRna8iSXAh
krs9NU7u7Jia2VSBmln0YeKNGAIatd+aIrPjIjuh2wQ5P+Sg7Xf9GVtkR8O4IavZ+EDpQ98hATb1
dEz+RP7583w9eOtR1q0qIcl3aXRFgTf00iA061JAKSqJEmzZ9P3fy8SOLx6cKO+7ZrAj1gBYLiEt
O3cyFIw4xP2Xy3SET7M9ISY2O89UVUth0haEmDXSALw0uT36DHWgLrEdoRJqIlFHxRItjRizBlgf
J+pJUa9KT3Fd9KY59ewheLZ89hDcAq9DMTuWNlAzseYdvaFh4b2BpDD60zixz5u2qYmJsmXHXrhj
CNQnr+8wb4pljM4fl9mT0eKE3kQPrD0PK/qtptFtl9KNndybqthVh/Ps+JeJCY9yxxhnb/WEOg2m
7SAh7VctPyXdlbo+XyYhjKd3h8dj9q2VUw8Wm4ICHvPwtTkBASS0b7f76LpwGV6+c5ZvAZUcIt9R
2DpVkmGzAS7MSJ4AUko31JGG6rzq3ZF0huQURQVZZ88iJ/+pbjZjymbVmq/VKS3dwkeX5LG4yq/V
w3RrHOOD8vnyqUouTuN0AA+5QVtNUCyrqzw55tG5m4+XSYisr2FiMgkZNhTo+KwrWwnSLEBp8+Ph
xzz8NDJ61KxzNKQyZ8x+6zvtQq8DCiI6Onj5WEapqxhPYpTJUF4+kGuW2MlDYFxgL0AVqM/Kv0+J
O8aOHKdgaae0Sd+AXGUFSX9Fabilvy4fnfCJv6fB6RXJ9bFIKWgUp8VPvPTcHPOTHiRn2VSmUNAx
hQCPjyWh76q0wG+vYq1F5QXdDl45pl68fm062y2m0Yvpt8tsCYWOJRMMtvbrXTEh6jv0mbfQqsop
3Mw5rvCWW/uR69kR4a5n3so163UUZuetciOcXty56ny4zIlQY01dZxB0aI56V+bT0C6ekDlBDia0
H4kRWOcG0Do2ju9QFS4b5ZilPl+kUHua7P87L6knUx0NcYqePP1XOQfTtHjmfFQGiWkwBOq0J8NE
ZkfGQR9jtsRgLUse7OpsGN7ls5OxwV2QVjZGrS34fkOuo/o3GTa3yE9YhnOZjNBvIMy0LNvC8gDU
fd7yYfWNtS4WasCzd0NNF3ux0afLzMJyZsDuNUBKZaGF8OhsxNAA9cGeYpspwO7oVmJXaguYf59o
Tz15knY6i7QVvWqYT8LL2sbf2+8PyrYmNIVZiLLmD6MATp2iN9dl2h/qOQ2nRQ0vn6GMHndVLbbG
9HQGPVW9H9tPxL5dqpOBWgxZY4lUCLMTKJrZBG3iLOfMnR0tSj23OgyhohzLuqAYlkmE8QsA+3wI
ywQJzVdinColW5GkSQFiTXNflQcVtfpCtlVKGNXuiXC3hSW8qqJuGDmdz6kF+cNagaD8aobbD82t
wkRyVyLjuqfG3VWs2/kcq4wlQHIYJ7u/tmpJCUUo3rtT4zWKjibpIjBkJWinIJ/n6HBZ3oR+b8cE
n8Wshz7pygpMbFWBcqZVePZYPShqdQCOVQhc8p+RbYVxryZBATzDy9SFhumVPT6naVkKVniyMeik
Wc4Q99EOmqEMjFw6/Sx6Bu/Z5OK9uchsxWayTm/I6LFUnBPo35UbJSyO6pUsFSfqkdpLO59VIuj2
S1s2QK7eQ7mUK4pe7uxQ/YyvtTv1F9t32HmxFC9IdpxMmnbGcMYwdjFVGOgaSuRJyOIlOlApswZb
aCQXJxF9kzMdKSpkIx76CGajT6npG+SayHqFZSQ4g2HkCDC1BMzMzS9A226J5hqyUU1hDn8vFpzB
UOPBNqIUj3p9dKPEq28rH8uHwuTP6c/xuv0kf+aIFZqi/8+wgA3Hv4SjOe30ig2gKdENXW4jKtFn
2fc5EWBWfqsJvt/FD+p8HNqnyxr7Dyf2ygB385ZSWD3QCZhkT77xJ3Al0A7xy15R9SgCxf9AT+ML
9j4CZpRc31WqlS03M72ekZ7V17Cj5NwqH5hle0OCMw0Lylh0pBM0Zls8JBS8KT9pMswo0b2gG4Zt
XkX74rs1wkrUTqqaoqtnTj1rvDf158v3ItKW/fe5e+9bkzZThu93Y2jqd2QGgKakS0ToXfc0uKtv
m7TSOx00VKRgTaABKkH2rIfGQcPGHlm3pzCYxHgZIEgBkAHYSc715SSLChKD2hPDoPqrS9vxgFh3
vSBtVB8c35BkfZmy86/aHUU+w7cZFEk+E01RcRGiVcma/aEFfGNxjAbtIy/oPS0uw0z0ElG5BlpQ
JK/5jXW/mAZVbpIHVjxMDzIAMbH4/X2YOifjqTlWWt7AKxjbV5MCOl5mFtjvfXd2GBshKgakkRfg
+KHAjNaNkaDhCwyczKsyxFbh0R2vTa8LZUZBaITYkMr/qHHsELqkWREhzZydkk/NoQaxLtgASZm5
rPT6kRoR4CEdNCzZ2nv0U7VSgGGY4PSIdSwbLwWesxl7UfN4WYeFbO3pcC5vqZNSUxPg39aJ12CU
KT4XkZc8T97mMZy3/lkO0iKyG5hX0VhFyjCwTfttyGAv5pSaE1hbz/YvQP57dRgBiyqsT8Nt5wF4
bT5GgSxOFxIFOC6jaDrvKh/KlkSTlUD4p6kItu25jwp3zWTBJQu/eZG0d1Q4k4gxPSdXIpxmV1eT
16cgMlpT7tVZd6qV9kurNoExlpJeEZGm2fDtSI4BLAAMvj3QFPk5FGJSGBFyNmIPIzkfERIspAEN
HS10/JhWRJKCOmkMVb4prhkWYHRKQwwIWq5x6ELHl/W8iaUSCy5eYGDfg+bOWZSPWwWOhq+Tz8AO
VdPDLu8guWVIUqvtyjJkQvEwAc+MGTHgevLv0qpMnYTSBs2pg46Y77u6PHeppJL9D1yhiQ8iiOTY
y/93sbI+9F2XOR0csjcHAFI/pMtLJ0B/vYT5Y3Eja1JhuvtOGimqcI7jAJiSz2+XZrfSTUWdVK1o
/FxWGCh19RI/wwUodvOwJcNUSR74wnPckeSs5JgtxV+lWdLcYMui2p/XjxTFGNgJRRDNlsTy5qMz
i9IxW1QXk+SwTXEwaNPhssCLuNiR4L0y2jFpDhRi9CpiRLWNioAapa/FtuQxL3L+GPlW0W+LFq93
Q9Kp6qAlMofQzUpVeXliPW2DRQMT06tBb00/ek2LJSRFIoEuKYQ2Nipj4PGtqUDJozFKHdgaVfS5
W+C6okAlPxWrcy+foFDWqQZlQsFUx4YNxvtO1jEtpRWLYeIIjzbBTjM2JEv95X7GS9TE+LysVUl4
ZTt6XGJEszel1yPQw0pna/5aLN5EPuIr9zxxkqcmlq6QzILjup9+sVxw7VGfVi76AM/MLn0k2bOj
xyOijtsYq9ggAru++Br8YqZd2YnEd0jO7Z3vUJFsxGJf2IjicdlWV8eDpGllcAMyKpxZKIqinyMH
t9NhMD+Fk8/6EC3u/1HoDP2t0BllVVNSsguyEczEVz2gbEqvwuSHO/vNQyeVOqE6vUqdwfl7wMaW
E1LEPbDAsG+ndhvymRIsev3QRAAWO2i6DUAzguGAt5w5RaeQJHZ6H4sOJ5QPWTeK4umbazeAtyPA
j5UFvGLWXimy/+8UuFu1fJ4tUMzVmzFa3DH6VUTPxiTDtxOFTHvOOEORFZ2WdBbt/cLQ3La6psio
29cOwF0t8qPEeN+HDNMrX5yhSJOMYrFYBPdxtxxYLFMjshhKoMsrgI4qbmRwB/9gCV8JclYji5w0
smwcZPHXZovMj3wtOmLBia+cs7ONdVCS4piM5EsCdnd3Rb8BmJDxmJ0QPPnLs6G72omBy6O7F2jR
c3K4fKpi/aao9ll4IKGZ+K2wJFhO68SDAuvb/qRPTv+HKoN/EYvjKwVO04ZNH6Jpi5FMzR5T2+uU
DAP9roJM52VORLE0+rf/5oRTtAmjviWKv3gPdQeiHzdHEiD9w928EuD0yqhoVVkr7oY8msRvTsCV
OSlPNfGjO4MBef+WvXxkHHEK5ugRARILCHb2zyg6VYPk7mU3wyuUMiapk+LEWrjeNftZL0cdj8a5
aCVXIxMyTpFMbaN9a4MRdb2h5L6bfpm9hBfZ7fBgvH1bOZOSgxk1zFJUqPAgDiZXv8mvawzqy8MW
yeXwgLm0141FSyDWWUZv6mYMCjU+XZZoyf1Q7a1uIr/gWIoNlhw1do0fQ4ZtslYwKBIyktuhnAkg
ubJZChMDrfoUWW6O4bFJVuOQ0eCNQO0Ap6EGjWL4mjVAQ6lcOkuMp+y4OAOgkjTBLDtoGMj+W4s/
Ahhn3W63RRKJC5ONO0tD2Q/ZGWklW6yW1rh65UjvU+DdK15xtWauCb5c4sWedkT9MAsuS4NQ4HSk
CpB/NpCB4R4AvVlqBsrLsNRwA9bRiY+Xvy+8ot33OWnD/saUpbYhbWg1SezIb5L7XtazLWOCkzVl
xMaRyEZgTOd7FVtIa8khyZjg5CynfddPJVx2sz321eaa+jc7tSXmTGxrdkfFfsVOAAanSqd8ABXr
ZgzSl330teJaj6xUp5y2b/P95auRnRoncHnbp5Oegl6nHDZgssueK8z+8ukGuuOHczStM02aNuHq
pwPbuZuHJvL0+eEDq+ExSvYqwZy/mVrDWKsFZFS7cY34VM3fh/6nAlTFy8fFfu4ldjh3MxeopTkD
hGwwI7dGQROgp5ubkNrdFInSCG3OK0t8QTzJtCxW2MmpURwS+9wWw2GNb8dcIgESueZr34NO6mgu
IAGOAyBpb6g+fQRw5AUc2cBOLWq/Q3RKY9LNdQcSaYpnw41dHy7fipgFlDL/+j4f2ipdvKULll35
AxbfAoaIVE/KKjkmsaK80uBs5ECGZpw2BBo9Vs6l9G79yMglunv+ZoIzkvlsaenA5gcjcu7tp0ZW
VZIdEmcft2pQypng+1mLbt37FtM/VOLuCVOz9+rxygNnIxnksTIzX1x99Zf+XF1XJ2zvxNYs/WF5
SFO3QOpbf9nYlUrBTWX8sf/vLGenxi0FUALyLiYg/m7q8pClksKcWCVf2eOMZaVbSC+yQHAcv9SR
6s1L7mUaRE6GJyCOA3bCwJlNwC5UJkGvuq991+/YmE6GnEWrhP0LBi8mdVB0NHKJcZOxxxnRVEm7
oSMQ8bzVg7q97igKFKNry3JmMjqcEZ1aZGotBXSyrXN7goYlG2URdDVKVFbYqondkQ7rEgBKBt80
V2hrk5spRrExeDQiuW49sYUQybPzvb5WsatcG9wPRaM7ktwZ1koTTw0jqWiJG6Mh1ELPHIr6kqsS
+6FXzrgj1HKUduwFZBZz8Oh4M1R/TOVNaj1Zmmy+lH3qvU7/Terd66dotR6by1llTj+MYRnGJyyW
P8o8uFh9X8lw9rVs6ypvHBRuizh0pqepuZ0ziTwI5Y5B2WA+G/v1+FmMmkxKpihw3gh6AnUuD4MK
jOUYIelgS/rlhD0KdEeLkwNArEXLVMJ763f5bXpsQ8ebP8ECsiVLmAmSyYPw9HbkOHkggzMToKAB
dCCt3Hi6mbRv9iQZdhJ6wFca/DRGXVJU5gzQGNfS7bdP5nL8gBvfEeBEwFHmqcBwJHvLr4eowoMn
G+/yTprtkxyWxnlaWiqVnVW4m9lrKXrw2NpDo3GjQ3w9H9LPrMQdY/G7/9+44/xvH+tLQxb4J2pc
2fXkAvjIG2WgB0JltXSUwODqAHnDEVG0PELeHrnnxMJCRx2ud75u1Jsm/rY4n/roR9ccLnMl1Kkd
Qc7jp2o0O6WNJH4yBEN9P1G3t74MH3p77ahwvl0v0hUVKlDRBt0t53vsx3Ij2S4cGSvs/7sAwlZ7
2ygSnJ2dKvdtkwOYoA400t4Wqyox30JV2vHDufc8QiWu2Rip/hznoVJ8yPzsCHDmR8tm9MZgI4Ff
2Zu/EIzTGfHoNkrp28N8TtgwHxYX3jXG/JWQyOuIctPVsoXAQie1+xGcUeocvcxUilvDQ+ZES78n
rVtnKsYkJzeXgdVKiFncXG5nV4Yx9jAeMV6A+fLd1rDOI3JjBb5RosniR/orYzyw+YZ6vWWxytV8
Zg1obdhdZc+GW6HzASutnqXVAolkWpzBaioMEQLLFmgsd+Zjd2146pftGY44tG/q0/Q037EmXnK6
rNniYH7HJWdLopHMtEpBNbsmBSA0YooVsYUf6S65dW6iAmtLMMzNMqCe48uyOUIbvSPO2RVlXcwa
4+uwK/SoRr+274b65TJ/Yh1kc5lAbEELC+dtCgp3g82wGGCcr2b90ypbkC6+tNfvc5cWb41OxxHf
X5LAtO+c+hRhTXG/PF1mQzg9ATx1lP8wkwQAck7LNGydVTYVkyc9FjoaHjlOR+tROwxhLO2FFB/Z
36T4tVPz2taZ/oJakacnW5tuBqIEl9mRkeBuJRnKTCsHcFMu3/P13A9f/9v3+Vsp23HKM3w/sR4o
uV6luCXsA+/C5dfr4GcfKzsCkGb/ch3zE9t252Dyg4SzTzDD1yjuZXbEavJ6I5yadN0ULfECas58
1YxPSeXXpcQOyG6E/YSdWzSqotRoAqyNrFDdRatdU5ZUEwfLuzPjPC+SnvlWa+CiMgJW/IoDx4tr
d/66BCpgKT70RtuR47zvqhorUtLgKNFj10yJG823VBayyPTS4VywudhxZCVgKt5uBuekLthv98u2
vg0gutmPTUIO9XaoZBhRMongzEHaFVFW1CC7wlFQb8m+pqp/WegkrCGh91YkhklZ9Yyho8Q2tgOw
+8q9ZPZnv8YKP9mq5ssM2Xx3UjGs6+CUIJYi8dZiq5NyrdThZY7Etvp/agR0rbcMUWPSx4ZZHSVG
pym5cbYKiwg925LUkV6emP9sHWyV86k9uv1mWhbQ18fJX39AXUMtcxfXRu9w7g0YT2w/z9SN0GEm
6em5rMbo7n3L4myXfR+/oERtNyo2vrSfLx+h7PucmShsZ9iqmUHybHdjcy8FlZaJAWcjYmAUKlGH
K7Lh2ZbTpN3bMnj+f4jrXsWAMwxGZqklHcGDdbMd6ofeq7HtYPLMzo1foLQ+0s8NbDWd9TtjZQm/
lbDNctNaRmT5puV2GW3gNtR+A9z5QXL3wrPb0eFMkVE0tUkwY+T3xtcRu3gWs/ecD+nQjghneNp+
biM1Q1av1L5R7G2wra9gq5JVroUjbbtD4wP9sSbKYE0sNXpv3+UP6BRHQ1d1NZ0XNLJgMZqrufLk
slC6X5njI37H6jq9YSnLvEpcqj7pc3BZfYQWaEeAs0BLnEap3eKKFgSJidq5WjUHSvEYKZIASCIL
FmeByFhbdcty2JjG9XottIAfk5oSeyojwhmbJY9tm0GtoBbbnGtbucqAgElWmcjJboX9jF1oko5q
MZYTDm00v9r6zSTty5HdCmd0ijjfssIAHzr24NBQDbrEnZ6pP5zL1I0/sRkZ55tyvchWjIvz/ztx
4CxRNXdkSVMmDjHagYyAALzSOPXf0Cv7FSNVaDpB34ZsZEAch2Fm3rYBX2gbPIJ5vjRdrzE3mJxe
ag6HHIua8W5xMYkhHWYRZ+d31LjDbdDqkNEWoAbkLn8aTuXZjl2G7DL72Q82QhD75u/LSiZlkDvW
REvVRjGYIQzaHwYWRDYBOa8+eo89dNz5l6mJhef1NDmrO6URFt2jA84v7JPSHLfhx+JgqPkj4fnu
FDmzq+S6vpYEp8g2AbXkj76UpH3Fuvw3G3zfe0ywgNHc2DX1q1dUnqbDJ8owAGREuGdf146tY9V4
LBfpF7p4efql17zL1yH27q8nxc+eZVWVryNbZdufFzQj9GEJnMwN61dXn02Mypy7jCXO0FpNMZtz
DmWao4Ak13r30zGeL7MkkTCdM7NbnteluYFEoS6u2iZu13XeUD72svlkIS8U60KQKGG9YRwvilOv
mEpD2Bo522ODfiRiLQ9EvolTyNCODseQs6Z2DPRINHTann23Lv4cZofuqCwwCt3tEFQ/tifj6Hz6
r/wx/neORKEGINTY/P/aK+VZMec/rNTsbvu+lu07YBy8ewDsOOSM3ha1Ud0mOEmlo14GgJo6khgE
sZHbkeCMnOLY41JiM62vlkHzGYOjvhIATkpHLzMD1JCZOSk9zs61SbbOSw+Wyqc5YA8ZO6B3FCFz
9n+kXddy3bgS/CJWkQTjK8NJyln2C0uWbTDn/PW34b1rURCX2JXfVKUq9sFg0IMw0+OLm4OJPISj
u5JQbN87gCnaqySdskZ2gvyKTKIIvI2DQpz3HoHyxzJNWwhezK3tBNLl1F8UM/EGkeeJcDjis/TZ
mqqcKYX0DxMyzmfNtTLLtdPDJ6jit1Pgj/fjCeehqKoSOEphucnco5yYOmN51gwihcx1Dyeo44Te
HWsP9h5J1hFl2wBraZSvg/Ah+dTeEpkcf3+fGwlFZVeWGfh+GVpOQY9t9zDUn4l5yFSyUPsHhSe+
nKwylVqO2C1hJLe6i148fi/ZvauNoulfJ9bfQHxwzUt1yFR2kyINT+P8bZSeglBQLi+C4OcjL0Z0
T2JxaIj3EA/3ija+hN6Jv+1g6+H1zWZ8eJ2RUz4r7IKhfFX31n7YF27gkUsNqYvEF9dei4bFhSQ7
Ls26VgFHI/2kVT+jdDyVwSf6LELm621+uIAkd9gRRyNQdPm8ia6l5KlPZ2fbcusL5g2DjXQRfPRO
yTuF6SV33a0SPEWBt/19xvcfQ87b97mQUwRdF6cpvh+gJ2CEzI3GdmRk3gS6H9cC3VDRWLjYo1Ot
sgImNI0rNSeiPxrjx/ZgRNPOBRt5jAgNagbQ3pLmZw6FBFVAlf8Q0N4MxsWYvELDPmMChqaWKOSr
JScistthFzLN1p1eKT9DpfLzsPLbwXRUU0dhw1QKKGj9V+BSSEUPVkh18NqGkMYvilhHpEtZE1b5
BRpSUJ3QbKdBa2NxGF817AKOMyyF6kQ3UQQImWhOENjuaLhWJDDtOgjyEpjuoP2h81ytZHONmw5k
N2ff5/ih1CErIGr5s347zZIf/g/C+XtihQPKnACCJ4v7cjce9IvmXIW6a+qK6uFE4+HcPZIzQxtY
zmaYfA1Vy+lHp7dvtz1+dUkthsNNDKZM7+IYeSOU3iT1wRTlpfx66PzADwsAzt31OjT+SserX+fd
7AV+7SUvs5d7Ic7/8eN0nu2n7z2uptnrdiDUuBaMj2/9GxfTmDUBpkvNoFRLD1X0sm1AwSSZXADs
wn7EmwgASu020O+S8anKBYtVNAZuTxLOpdZZLSCsqrloUuggtKPo+Mq+sTFNfDld0NclNQtgyDfk
itUoMpk86C381Xn8U6fXN6cw2YgXQSlVwkpuGuRIzepjqXwjdHSiPhREvtXN7wKEzdwCRGtqbQo6
uPZUf0M7wExtnCnbGZ96wVzAcIQwEr0eUwLL2VHmhsp9IQm2WKLp52ggbxvJqisATMWlEnhmIMg7
Fn2fo4A6aGR7YvntCg5Wgx/Ogqi9ukNYGIhjgDw0qzxU8H1Jfgy1x9z8ohUlZBGdgggstY5kErTP
lNGWjdeaN/uJDHHMLlSjziPSQ1mnjhmrjkrPdJG0hgiLc2EpitFRgV2pd23kW+FRJq9qWTpScEfN
m22KYRPwcW2+DYtz5DyfVSljufVa99Cn/S6SCkgNXKjJhV3gr1jgD/+wN3jD4zy6VLTQyHIMrX6O
+1+amdZx6BysVn+4Cn1RmFv3vzc4zr8VzGRUJridM7vhWBi9n8miBNb1l1Gkvf3tGZyPl2VgxtmI
IdnNqTHOZFdy6jvrON/IwUneBc+QIVBcJqskvqhdv4leYHP+382JMoY1sKPArx7xLOLEO+NYxI55
ob5OXo+raJEMC/vkhsdo3P2C2aA9JGEzqO3pgaluDTtpr6Ln87ZjrjPsb6vylX09icdeooDpURlT
oEeo9dLTm/hTBX5vBtT4+Ffm2qiwpRZJ0zdUEvpDXKMlaSYSc1hzRBubYTyXWmxXzIVyA/WkpCeI
SlW7K+djVAryJte2Csvvc+Oog0GCdjS+X8vXXXSpFJd1cLs9IyII7txajanUQE4JnSna/RjtivY0
ikTl13xrOQqe+OYpNuccqZCx9aLkX2p6iYx4RzewvYo0pyKNU+SivK3V478NeW9IvqNABtnH72N5
L4/U6APEkPR88GU/xfbE8MjFiF1juw9c5fozZvwNx+8ap75HHGFVa/W4w7ZBb0NHEV2vr0/VGwbn
bXLZBfBEYLQ4LWuoyFV+BrEgIK57NLpRQCEBDQp5SZzJqklcQHQJyt7UaaZL2/K2DbXGADZi7d8A
HK+GbVgHisVeVqzeb6YTta7Q4gDq0YIcg1USXQJxDlDHg50SAqD62bxqIZLqpuge4ug+Kj4j9E2i
brsX0ZsIlKdR9MaJSKMDNPs5udYp30l+82X6Yj+Y+xx1FhAzok/b9lyNvej2ohDkPRF0feFi/ahJ
6JbL8uHK1x49KaBhdCe58eS0jzK6aX2mLGaJxkV6qP3YUREDzax1p2pCb/xaiW4I19fuYkhcfJdD
WUGyLwMJ0WPcMR3rpPnQtPeN8VcnBckTZSMJITm3lNFFvehYc8Yo8xuUKezM3XwoD5C8QL0HE6/5
XNrf0pScg6Ivp2R3LCEvNqrOaav6NOsWOm4ooWB7trrk3szJl6NWai/PI/MQCeLicniR6d+k/sHu
D9ueuEpPCxiOnmqpmBRkTmJlT5dFeRYX34NAcEBbZacFBBcP5a4ecc0Kk+mV9rPN6jut+4y2ymJW
fjnK4gyYF2Eyysz3aFnf6fboKRQCiduWWk1lX4JwEbHsGxRD1LhLa+sm/KbUknU2pE2hHjP0YnvS
myR6nOyengZdx6knK2P9VpsaiyKJqayJ109ZfVlVahrsSKnP57rc/ezSpg1dmtf2g0Y0kd66aH38
ShBZmMXQK1uOWKJgVFyzBBCmWVU8d7bDEk/uZU/MpaK55phmKJg0cAJEJs/ahQ2EpARXGCKH5Wim
iknaVjOmOmujYV+1kbRTtManARXEvPWh4NHOstGFxuJ3va1EZGlibqvFT2l8yEUxVfR9blk0oxJo
qYrt7iCPKVpYJC9RVAh8VoTB7RORTdeRib3tow8s6plld7RGwd5jnafezMR+wsLHkA6aFQHbGsyo
UW0MXI2gKqi8VG3B1kCEw0XMEsxLgxg4JrLUw0lxpFDxg747TL3oGCmC4px4SmkX5qwYwjYTB9lt
rXlnWMeY7LYJZd2T3yzHeXLcTp2FWnA2OfdV9VhKyNkzBBiriY42xBL/9mI+RBroXU5T5KvMr7m0
007EYyphkeTQY/ccv8w+Eh3RJO0zN39LWC5Mdmh7OUUsTSaQdAdtJZweF9txIyo2F5iQl7cwTK3D
yxRgJs1yWutLHFxLo+Ba5h9Y9LcJeW0LqUiaGA/SCJG2A+kma2/u6Gm6js4NBZsMFbUFn7kqWViP
b1trUROdXSsgQjH8Au3T78xW1GpGZDmOGZRITgypB8REZKcunbp96STBQXh9Y/3mfDrHDXaX9GbT
YyHhHd/T3AQBKG7cijionT+2++FQmEi88P5oWfHdHGZLl8eBgRJTc0sLCithcQqFGcSMnvm7l+Uc
cSShGDRWRrZ6gwfjJth3eKm23ahzRz/zcqFmomi6OK6gyCoP7QZoGU7C8qWJe7r2M0UfyxFxVBFW
E47eGjDGUL2LZu1OL1Es0WXlp7acb+uJ4wYzjQ1zSrBoc2TFqK3sVLgnEbVvEhiMT/BO1XKQkBqK
OytzcopoH7RuKiqQFWHwe2c7NtHfHgOxetVrg6sixJWFKD1ZBMJtE6SmstOEPbyjLNUtVb+aR4eI
9iIiEI4N5E5rZZu1BhtRWWsYjhV9ayXBgWY1HXnhXwbHBqEyRUX5K4fEbRuflfzgducaJNo++sTN
T+Ku5mwNbqxRgw17sTdRi34KQnabEGdfIvQcmmQVUrf3ikhlia2+LRyOC6QyDbuBwHxlV1wVVeuk
Q55hF9TMuzrK8K6b3G5znIhZDY4PslqNq4zCK9QLqfKSS2i77GzXQrvxn51n4Im1c8j9NqbImBw9
ID04MWKWI5zFhjPVl3n+nRpofwr9k20g5gdb1uT4IYi1DDIRmLVIg7puUqA5924bQeDu/L1f1xXj
2DPr9bXpzdlz15penvifAFEVTUOOGeTtP0jb13qeSvWEy8U4c8v0QsHrp2p9anOiouUZNniWBr3v
9y6O3PDWbgeg6Fesinw+ZG4mQZV4dqWTjJeAWpSZt2q7BSDnBgiueo/en3jmI68VvQsb4oT6Z+5l
Fxi8B3RQIWlztDGfq3s7ujKKL2krOLasLlnUOqNZBBplEv7GoJyiquw7DGOS90V2yMlLET6S8IaE
nxEwwHvUbySO9qqE2laD3Fb0K6z92nKIehVA1kci97lI+ZHZ5cPKWUBxfBehFsSgBIMqpfA4zxRY
jU/CCKWiaFxIvutF4FRp9ZkT+QKVYz89aSNzjoCaoQljFkP9rbG8AE9tn1hPCxjO06d5lIw8gh3T
9kTIkeRnk+jCZJXi0BvRQlNOdBi1uIA+h8Wgxg0TRKIPGVL0wOZydYobWWAxEQ4X0+XRjLtohEyR
ijyC5Nmcd0ry07Tvtg22yqOL0XBBPdGgf5Dr6CtTRLOfoZWN0Qp2cuvX2AsIzrfbqOh1ksBgBvQy
0uJgGw/VUDgGuSjnXYMYGHT7znyQLSSQU8HpYpWIFtics5d2rxFbArbW3CIh0Yq+jqaAh9aPfgsM
zrW1oLGb0QBG44/pTnP1Q3hVn72GL4pLIveTt8sLPM7HUzrrAUQm8DRpXZb69xHb/CzfbbuFcNI4
Bi8bvUitFiDadMiPxJvRVzI3nf6UQY8Y7yudwEtEE8WxuRXGI6rlYcQYslJSekOqxImaJ8GomDd/
5L7fa5eXlajKcg7niaGcZy/0QKBgEbm1T07DOUVXiE8d0d9myuaoohzJMKWgV6+sD2XlJ/ZxezwC
o9kcRSTlHMWEYpICXXZrGR32OqiYiCrJ2Ve2jMZRBIloHcyMiMIObQ3YGRbMfRheR//fdNIQ0J7N
sUUgmagzq2GzWU79HCU4+XXbtQ4UDAWhQsB8NkcN7UAzu00BhGc2h9VfQBbO3Z6fX+8vW6bjqIHl
RBS1DIzwWGIR0VN+0E/GQXyVJhoMxwmBKVUy7jrxgNxqHaSk8tc012qBu4lAOE7QMlqlDZL1PMMq
HrNQP7eISDFN5NEcDajoSxzkFvPo1Hbj/tJE1lZeftuelu1xfBCVkIaYhBUTAOyq2beT4FwT5lRv
j+ODlAROJ5UqMdXECj1Po+uoOgTlfnsU2wvlg5KElGVh28aAUBrF0Xqopdh4+B59kr1sAwkC3Acp
ia6YAtowGhtcY89axTcPPTTssmPupzepK9oLr9pOU1nTMLTV1n7lby0O5JMJnWi1gJsF+ffQOMZJ
4Njz82fGtADhfHkKsCuhKU4P4dF+ZS/C0b7btX6D7n2x3x1E1R3r9xoLPN6xq7Go0gx4hukapcuK
nlETfFbqUNxOf92w/8oaFxHQasB7g+WVFEs6TWpG4OrsLmW6YNf61rmyZ8f/5Ko76PcCs64urQUe
F/F0OWrLhGDuZsUZTujj/UtOtgx3aufY+8KbDua9KE9idSEsMLkoSGk/db0N03bpzzl6KTLV79Hu
PRAVVIpwuDiYdnlSKDVwxknbBfXk9NTej+Q+kG8FVhTNGrPyYgWUVj6qqYXDEn20r2Sf5ZqkZ90r
y4vP0AVU1LBFNDAuEhbW2JpqhYFlqNRTrNd8op4k+YUuyF0XLGyV/Y7FsEwJIgpaD+eIy5ti9CTz
cmh9genYZH+IuAtn4AKhjYJUWsnA6EqQlY0aUYpWgW7r/9UqUBI8OIqGxNFIa1upWTHfo3RXBYcG
qmiizhaiJcUxx1DpqRlFGJHS4Eh7aHpBHBF8ny8M7DSj1UmI72uKfdAK5ZRZxNueFREExwp2NhqQ
HWG7k+CiVA9E1Jt7/abzbdY/VAS2k0Rtxub1s7WvLotTjIIS+NmLulN81h9VVIrMjL7hZnx2eVWq
UVehK7Sn4TrD1FEP372Q2dejnTLL3jz7Yy7YhgsWKV+BT3V4NmGcEEupI/c3QXFvSN4o8rb1g9/C
lBwZtFEA7pkxV9MJqXV4SthDhKR0taO+hyn3s1AKSbBiCccKfWkkesJuINBjNo0cA6l1TOVLpv6/
O2AwBtiaOo4hkiE2omnE1BVWkrpdMl11mvmcWephbop9lauC9cUoYAuPowizJbUysPVbyt3eKNrz
cGZ726nxJTx7OkPfx+gnJaq1EhAT4VgDuqGFORkMNemdePihya1bJ9/+aF3zOZFouTWMlgFTNlQ7
xL3qzKl22IYQjINPsKmzrrAkRh3qWN6GEzLmo/nYZLn/ZzDMSRehybLjSM7ZPinGzUBnOXX1mLei
RBvRJpBvEFi3+kwjtrZYB1bFa1zqpyg1+FY9s6RV2aFX5IstIl+B//FNAm2ax2WowhPmoKOOWtc7
dp6W9fSk5ApeiMPCjRRZwFYCxucb2oYWbfVsgGdkpL+A3t0pUkVXvavVl/YbU2kccdhBnQ1BD2tW
vrIjXrzTctbCaEfQjlCbBCHsH0KMjjbEpqZo6Iv93kNmqASYmgUzFn56Lt399TKZuEHo6DfqLvXp
TtTQZv3chW7Af0NyA2x7tE1rZAzQ+go9nGvkrjoo+fJHtMl0/4302HqIsWw0WVYg8cpLevezJBVG
3v1aBIP2RTFTjxjoPfP0ibWGhoSGBQlZNOLmdgNymURNFbK3jrH4qrXDTo5wmaSKupys8vwChlvS
szplnaYOsF6uHGRdPtY6bulNZ5yjM0Jutse0PlcLNO5wgCE1rZUDjd30ZP580G+t82bX+9B4Pwsv
+i/beKu0uIBj62/BV6WslkSpABdBtisEoZS2V4laC6wu4gUI5/KRVqTKXAIkGL8q5mUn0kkSfZ/z
72Auq7HJmM3qp4R4SSI4b6wy3+L3c5F+SJMqqEkP0UNks0uNn2p7I3iKs+hgtudW/PxnU8J+zWJK
2jxQu6TGaLLgum/OEvOBzrd/BsEF9bLoygmSQdhHx7FrIFFO0SxcmIuYdZUH3uzGnwhYU4uiHABj
R2l4PnZjeGjNUkP6qdRBz0EWvNGsE/kCjyOEcYzTeTDAO6X9q1Xzr+2f4sg7iLwKKwxFg+NowRji
MUpsOIXK3k2ss8kOnSq6ldTPnAwXg+IIgdZphTJqGLFKtFe5Qz/ZpCkdCJ072z6xvmFfAHFUYMfp
aEsBBqRcpUeKRn7tIXxE8oWXeZHw3CNYsoSjhCTNpGJEMi06DmfP0lj2TtEZgld30QxxtKC3s5xL
ETAmJAEiQ19NX2h1o4tq1wQUytdDEXUiamxhgsBzTiyh51GLHLCdYHZYdeWH3b+uW2hBa6gQeOGW
7GTSWDJIjQuCfro31EzfN3N1GfV67swWvVfl1xktg6bcOspV626Dr0/Wb2z+tcsySkhtqA3WMRoW
OLGeYeMcPW5jrFvxDYNbu2U9IjPdAIZUH+ziRJJDUwkOUP8QW98wuCWbd0MZIz0Cp3tPPo2e4UJH
29OuE9fEkbR9EBVCiczGrdymaCy7QgtG6P3EV2PeXVWWSIhHZDVuzTZVW4XyUCGy1mjhblee1Uhe
j/aLfzY53GqV+yiloYSRpPpjQ76npUsDAc2t77Le5oZbrI0xt+XEjNXTlxTSHYHlpepNOB1Lc/qU
OyNPSjawd1R5DWOwTVbZFXghsG1/puM+rQPBjmF96t8guBiexL2G391iP0VuqvA2nQSuzKzxkQ3e
vs+xQZs1Jsp48H08PVyE5EclRfcZOVcNwXZUgMMntuoUsnymAhwzSCAolbpS/7XUTn34+hkH+z2e
DwpsaWhHrYYp6evDLN8Gw1MoKo1dP3jpbxjc6pcyqc0mFnKGG2MvOaGb3Ej+fNmfkiO709WvReK0
IuNx6590g9LoKoyXKz9oeU36HUXCq5IKfEHga3yma4aShFmesesx6m+adVH1guUiGga3+NsM5319
wPflsnYHK/YT5YeR7cpKFwCJBsJ+yGLjOzcqkq4ydmy06Q9UtF2WVev9mZ8xFlpAhFXeT3YOH4in
S6L6kZ06MbnbxhDZi1v7qdZNKNfDtOvmoSv3ced0KPe2zD9cmhwFDK2MXL8WMKUR/rRC+TxQmqey
Ny76VqT8sB5lfq8cPoMVsgZjkXWwWqefdfSolvezqB/qP8TmNwwu/kuk+D8pK1fGXt9Fp/4w3zav
2ZHdZw1n+SAIaevx5g2PY4O01+3M7mA+NJFyI9nVS8Mxy9esPObCFgrsWxtszesgabXSpo3EHPtc
dlEunDvhDmnbUIhVz4s70bZDNFtsmS18XEbDQFkrGB8kqI0edn18N8y7bR//h8PCm/k4Uhj0yEh6
Cpcon+Mjk3ayb+XSmW+kGxVvs59qGmO/cbfJUQNRgylFSTm4G/qz4XROsh9tJzguiAIEn92c5A3N
cubm9Kd+1+C84LJmF6ydeURQaRMf6gvR849orjiuMOPUQMkL5kqfm9yRi/C8LcNrpHILvH19bNAA
NA1DkXGC4OarqANdsSnuUZGfixYo5dFwI19yLYBeSeiGtc92dFcI9nSro1uAcrM2V6EKTX08NRlB
79LR1yo8NIlyq0UgHKW3Ks26iR2/FFlxjfQkNxUyfT71Zr8YCjdRBenmeQ4xlKkx74nSHstSHZ1R
0Tw8pwkC+io1LbA4Zk9qPdTqHveabWw5pvyzRlNEZah344Rc+16wkleD7hsYf0eDTBIzbBoMDFlZ
ThlCQGv6jGaavYDgqN0wI30aWE66jdIoOfH1gSJL+HZMBDU/Ak/48HjbI+iW7GVTjZ9o85U035rh
cZv3RNbitnTGaAa9bGIZqb3qytgHyYIxrMfBhbE49iaWRDUiwVja1+znr1w/LNPpCoUp8q5FErCI
gUQj4oihN8igSjqb//QQROdE+TMO4F9l06ypuiyGxWpUbEv6RUKRYRoLUqdFM89xgBriIcCoMAgy
3OnZrkG3RtL721MvnBmOAiBtYEpzABDrIj9GB1b80rvzyXIgouJST1Qzu84Ctq5ZuPVBKQW3agoz
jpveQDSycUdbZQeaz46UX9fpU9WMovCwukNB/8e/wdj/F3uG1LBKJAoBrAhdvJ0z+YbxLDiHzAE7
HKEvuYDiVrXT7AUgt5DQiU9rLHbJrd6U5+U52eGp41t7Zpwjv4sJsY9QFjO/zAI/YQHnw0Zsgcot
rrwOs8xiDwWVcjP3+4bc0f4pKEXpuoygP8CYNpopQ4sDFT/cmuoqU89pYmFNQSmNIOGd7JlSmmij
t+ohlmGiqAiKvSovLZa3M0qCJR2bImRvnms0rlBvOByh/mt4qMVA3nud00+tggUo5ylxlsyzkhrs
Do3OLtmRQ7JX7yHqqZziQ3wTuMHL9rpbXdsLQM5TqCYTmpcANMmthBrOJHNwlbaNseoXCwzOL+KW
pJXNes/qo7YLDT+Hyu/UK07UCRxwdcpsWTE0TVaIzkuO1UZRl+MM2U1lrqCEeqdFex1VU5Kxk2YB
8a4S+xsUf2ijk521pWmz03SCrKLMMYebbauJEDiGajNIZDRMP03rM8cOnota4GwiAM7XqtqMGlQc
YiNE84u0g0BXLwusxEj7w1JdWInzrq5qGzX4JVFLA182XC1FKW1wrWlXbXGtNnfbFlvfhi/gOEcz
hxzxPcT8Z8mddCU5rF9b4Bnn5ldd25k3qJzafaogZgHJkRG1rCIdSxixIFDUC/YNXkLKWuDXopli
C2wRP7JUlVvCVLItyMnihVc7bhtufd0Q6CcSEwcV/o1lLmxFk5Gn7oVxsSPNUZZeTXQvRnZGU4tC
02ostN+wuDifSFo4jSWkcozEIciIP6kod7a8adxNu3+jv7G+sVgAcvv9XJ1TdLRmktyFMz4jWQ7J
SW62N90+8+tHViQlihzr0/V7iHy+VZjqZlnLTNNW/WHJP4NSsHBXOfttRHyylVbHZlxX+L4CUd6W
QJvpgVYCzhaNgSOHOCoLnFwwTc2cnUgmuePYudtet37LsRgHxw5N15W9ykRCZ5zMuzk8RF14maRW
4ZQFhNKyLHHGKDhXki7dkXB6qGLzsW+Fb3+iobL/L1aXOurIDmU9wMLzocbmjJVOJXsTGpKJ03ns
8tqMHVEKvgiU441OkagSBQBVxrshfBA2aFqNuQvbcpSRTFM3hQW+b9sPVL82g+u4eJgib3sKRaNg
xLIwHU1HqVAyoCTBcK2l3cnqn7cRhE7C8UWllhZJmRr8qI13do8+B2rvj7pkOlqBS50Bio6JNu9G
Pb9W8vS2L7S7yRRd8AgIUuM4xJT0cu6YiE9aXGnyRVrtB8lGZ1Yd8Wx7vAIkXgVpNvN5tmNYNIW8
49DuMEY/RpFlKH2frR/bWCJq1LktBsTE6thm3QwLCDuhggvnEkjefekSlNgY8Hts0263IQVuyash
pRPtiTEAEQmHzmQ4ZRc5CtNkE2w8RDgctSCcFaFBgGPbraNnxWkaFS8cIK9bCch49TTyttB4XaRO
t5AZyKTfqPZMVMk1o4e5Oqnpra1caBS5o9LDn5mQYw6jT63YYvFssGy/YPodcrm3UbMtNwIjsi99
3L39jmM6xyGV3fXUYvysNfG3Ziq9RKZ3WiIftgf0D9u2NxyORcqY1BgTVhetXH3X4E5YucyeW2h+
1nvWooPuRKd/AW/pHKmotItriblhak+OWtybou5aItNxhIElnIb1BNPl2m0/7yKIz5Wi3HERNfLP
x3Pfa0nXAsS6kF5VJDPa7pTsRlymF95wEIpxCYzGX5kQuYwq65coup65DXkNrKPAEdiq/OhwqFw0
iGbLhFfSbeKkGUsdB0VtT3a5N59lrubR4+CFB9ZoRKSC83FAKCqVIc6rElXF+ZQjCaMdw6pjXRSq
HFJw0zOl/3nf/h6A/YBFeIR0OPooEAAkAdnns3GkJHW3bfbR0d5DcGxQTIY5KCnCIwqcLolmOqk6
3Uex6Ky44mvvcTgukBGF85w1NGmRqoBqUCdMfa28wdYiTh6GunAUv7K/WPJlKqprFc0Sxw5pOeh1
yjpEoG1H/NSZ8Q2kzJOHbTN+jBfvh8cRQq51TY7GfuxyO/F6JXXn6DjJl2P4fRtHNBieF6ZGkYYC
g8kjyJxeoJpl+/sfo9G7cVjye49ri9TuA3Y0kE/s0q8/jKd/czcmGAYvrlJYkREV6KkE2Tc3Qku3
+dv2MATTYXGnDyUIaj0e8f3MHq/sNDjVUXpNSXWRBqG3DSVYQBZHAoCJ0A8IFovVGHUXHfp66dO1
LQkTQD+S2/upYTZdkIEaS0kUlBiTdkEhasHKp+QvqvL/I0b1TdptD4y57HsyfY/HMUPT21LVsQ7l
eVs5VXLTBqe52ett44yx5s6iRwIRQ1gcQ7RNjgeiHni1p+xkP4JAZPrU7dj5iXrZ0/bgVvYM70fH
s0Kh/7/BUr8L9uopOaSovq0ppFD/KoAzr3Ew2MYUOT3HEb1tDdDNxwCpGV7qCnlqQnO/DbEi8fp+
WBw/lIPZ9RHqSbywsopDPDZomiq1sVNmk+EXeV1dRG2PRt/2+B33tnhCn+r72ISqQKficGdKquEk
6XzTZNKMfWF0v/3zBGuFz1StpTBpahZs4rzHgeG6MAeXGl+3QQRm5tVYaqu2pyYDiGVrL2EZoAdR
9J83tu+szAuyGPFoawUL/LpyXlC3mK4tUTasgMH4Bsl1V2pyn2MU5lQ7Uh85g3oZp3eRLTqaiuaE
oxUpagzasYtoWwmdzpKdviaOpv/YnhQRCvv/gryGBDLoPSNk9HDtzNBTVc+a/rsc+Ptp4RgkzamZ
qwxEk/fZeOizn4ao1kQ0LRxtyHJuzRPrz4de3F5bfalCyc+iF7v6QyfmuKJTIcYjsxZzKT0L7B9d
VgnISDQhHFEMcj+PRoaBDNOxV73RvhZNuYDQMTXv5zzQzTw2a0AYFx3aOKe78qzyep+9x4pbLm2P
54MSy1DUsZGgr5mXBye8lUsyLmvj120n/gd2NYmGFz1Z13gZR3kOtGhWCeuYhx1/cvlLJOWCvRD0
OuJwdZyOyME8iLIO1sf2G/aX/NBi8cwaycah0bB4rM48yTXJXFoU+gMNqeA08A9h8Q2Ku9EZBtWU
zApQ6uQyIePRuX1tT47ROeydme5EmdIrV0hszb4Bcju1vrCpOqDlilejK7buNC+Nk3rZhenq87E6
QhpqLzr2rseHN0RuwybVZdplBIitRq1THMuDh3a2/z31//24OFrtkS6rKDkMOSs/GN+1F6osOB2K
3IL9f+EWqdboFiI2BmKOXtrcZ6nsQCxVQBSrjIfeeujwrWnE5NPusnQgWckKYgNo0pcmu8hH09/g
oRcJ564OZwHEUV6i5WqaJqyUHarGWuJR8l0RFemvzv0Cg2O9rG+L0R6BURM5x9YDl/TkE5famHoU
zymGqlgQfeXmxUqsKRwVzIuUyX4SlW6uCuoX1pfpAoKLdDWOTqnMtAgHN8jPZtyBepVrHc0L2ju9
5faP1BU3yF4n9AUqF/ysto+TUAaquo8ukZ59MrzKIyfiJp8qQXtvRc4dJi2mVR0BrJarzO2atndC
mn+K7xZD4hwCTI/C7Am110q7V54Hf/YSP9vT8+E1zjx7ryOlS6QWyD754Vz1Bsnf0JcNRSvrAQPr
sy96RV1t/tIjV0kfvICeRcpPU5Qate70v/2Rv6VvutqsVSZ6AAniWyWkD4SIRPbYZGyNiWNxm0Ra
NEiAgHaSA914N1Cwwa8KlzT0qKWyX9eCmRMhcixeaxE2SAoQrTL+NqDhomPj5gqtJWxXtoZrSWqR
wTGGomJ9kS05Wg9ipc7RXhRnOBVtgJ2pasdnVZo+kcfzzvs/NC6opqTIYwwvPlee6Zly6B3cZCL1
61Hx5YPpiTq3iMbFEUqBOsxG/zWu4IlmJ6RHCcLIOru/OSHHHcloT5nKZBjDqL8OqeFI1uAZ86Ng
hyYaB8cajUSlpGHSG0l8DFVn9KaXbt8fpqumc80Y1QpMJei/Nzh5P1kciQQqxXUWE84zIvmutYyD
ga6IhewJxsZcemOR8df18hAEhkSxcQmPZupWj3+1bDZ9U963Ppq3HOZPnQ3fqIq/se9QjtPbAQYG
fYXLSrtrCTJc8//eE+yd+QyOPMgwpCRrMGeVWboJejviuVxgOoFbGBxbxIZUVHkK0yn1IWpQXIY9
pgvBnNRBwMQTYnMsvGhn+NuwzKe3Joz9qsUGrddmTWtzDKzTyF5TT3r+2rSKo6j3bbnbhhINkNtz
1EFSS5RtbGT7rpmu80EwFNH3OX4YtbCe9QIGHKBcX49XJRGoA4gAOH7ok7ZNDJM5Qdh7/yPtupbk
xpXsFzGCDjSvtFXVVW3VUksvDI00oveeX78Hmr1qNhpbuNsToQg9KMRTCSQSiTQn0+zbTH5eXyGB
ATIYy7BYc6SNlE5ZBWsgSR/HrfNlEfWdyEViKwh7EDcULTUF+nrUT+WhDm0fNHu4FekIQmq5r0tF
1/2KirFlhFLdxyvmegGvizwb0yKT0rWaT3otwBGsHjvy3pjjpiJomIT5xti4IWhby8WYpevCCHTA
ZAxB3ilVvFAvIgfrAEbm3Uh2I3Ab+EfSNEBHY6sygqxvj6QcrVIf0/pYsOzp88O23nTS5GbaJ3sW
NWbyl+wVikq7O/3jlJt2EuEFOBr1bSnZN2UUKv9/TkdqO19B6I/YgSRLFCVGAnlGjPEj7ae0bb1C
PtiJ4K3J35pXHOb8R1pfRZuOYuYpKQwXEyguGshJBPsv2hzGBmRtXaNmEMJUI/Ga5MYaLrEugc/s
OFaH66rGjzvsFo4xB5pkalGHmSWeNjq5BcLr0o/RyqEZXlM4SHlhEpr2L9eQcROUakUGsgWkrq03
UmadoqH80DH9s00sD2yWJnXaRIDYmrt5fGjaQJghFGgCS+s01Hbb5B3UOmvmT1FTPYKaSKAHIgjG
DiwrUhNJDSniDcPiIq8YRfM7RQiMGdDLvKomGp3pUG1jfipawXUsOPsqxd8dSzMp9XwacFxa+8s0
oT3smykK1XFFUBUZ4ykMQodUvIWAbzZ0bYe4fWf4Ayiv5JfrJ0T0fWYThnFBVj6nGe3UCOPI8pHp
PP47CGYX5miwsnyiqQd0s0ih3gp8Cv5tvFsjZhsiVa+JjLENmDk3+whY+KVbfVHCf1KK5s/r0nD3
fAfGmOJt0FWyUWmU6CTrt2l0lxv/ViDGDCdgEzCGChi9nz4qiFWouiffI9KE/hVJEZY58QPeO5kY
ixyb26aDQ52G8Ltzc9+Hibfp4eAsrgJqOvVL4Sd+jG4WwS0t0j3GOFdDvxXRRveti8KiyUHo1vvX
d4sPoRNVVzTbVN9VZEabpCYbfUzlvQs6eicSVarTH/nONVP/ILBxniS2tUGRqGs2N944Ru4spw4t
Damnh3zpHWMWEXpx788dImMSlLFpGyWFVVur2m3BImg/zvUnYt+uevivVo8tw5zKdKhkA0jV2t7Y
c3myo8/XEfin6XX1GNtA4Ae2aQwEu6juEz0OQFN4Y6Si6g16YK5tEmMhpCLKqiIHTFn9lBK/BxVE
VZyWUWDpRNIwtqEwUrtsZ8CkVWisL+0Yata/XDDGNETxnK+bDIhE/bzmfyXKpZkEUgjODMvMA55F
W61ocqiJ7jL56yDqFRd9nzn20Vpi0u6G7w/bWe2/pqqo2I1DQQd3eXdCGBcs6xa5JBru5d5ffQ1c
ovBdJnf2FD85oQfrX6kwG6+ZLLCjRjTRNHUvzXhIDQw4KP66jsH3Y1XTNhDsRMfauykKaDHUVx1r
pt1ttjOcqyDzclf623Dm1ImcITQFSsA3Mq+AzCbZsb7OmgLAalXcsvm8Em9LW9dQQDxcPv5L6Zj9
mpNS0wea+VS/DV53LEE7kiSoUMXIJR8TY79UPwSA/IP6RzrWga70YYkVFYCUuheNPg6l5Z8Okyv/
UNzOKb35RhUIydV6DJ3DFlqmhrbUt46cMVZ1OQ9k9KzNz8YgNQTJIu73MV5D1ungZ/x5+31Slho8
OXxfBjvcZlle38eCehgO4zHO1SsGW9gTzfqWlJuBeRMX+2yEGziP89yRfOvTiLYsPcAsnGdRHkUg
F1vng2Gx7ZYowFSL29S+mJqoRILv/eykUt+uHN676E9ZgUDLidtvmWfeagd0fj2jsdxdPdnJHiTN
WURRVz4u9ek1C2lXzAt8i1v0atyouTJCCbdgTdzuiLo70+kOWqgGA5JSYKZxxAPH+O7yDpeRt5iH
xTQpbuet7urTKOnikFsSan52EjW58XOYOzTmhof3kI19BrQp6I7RA60/N/3yhR7uGGm34m9R0T7X
chnERMM+WOUMtu+7LWY5iuxt9NIIfdDVo4QaDjM9mbbb6AKeCK5u7qCYyxiDbdQYw7QBJR8Lc3TU
pHGuWyoRAhV298Lc4nhBEzMQlM7bkjshb8tvS/fOM9qJwNh5JY9HKd4AUBx/91Q8zpkTn8zYqSc/
deUA/T1u4kePUuOoj83FuE1FaRWRiIzhMs2uTXOqIGN56MjNqj5fX0L+OXsVkQ2eom21sKIEAPq3
6rx+7qHvkm+c16+LW9yaFzmoUH7SiR43QljmeDdF2kjNhJVtXlac7fIUoYLDwcqaroJkeunFiYOJ
Ba4qckgUumJX9pQNsI6kjcATCWT5JIc02d3DwGxe5WUeeZxOi28F8gtB6QBYpg+CxabG4xo2e9xL
FF5kLbC7YPztfKUn6ye8FIwoyk5EEGrjXuOGrdiKidmdMstfa2Rq0o8RwEAHXeUPTe2XY3BdoP/j
gLxiMGe8KqtcTxpoDyUslMMtUN3ErSrHOqJS4fN8P6DSLfMlj3h0nLWI9I2/la/ozPnPM1ne9Jbq
LkgsKBnwHCSHPBBZadFCMlZgIUU7xwQLOZHxrJn6l3LVPDsWcrCJcJiznmKO8JbZwNFDehmQoPBq
VykdNHG5tdeBoCM7fSiXb6qGiqImFHqwBB3SGhGpM+EYNY3spGbmq2km0HquCdtBMDdqZc5b1cz6
6PWLp+iXqHu6roS/S//enSrT1m3EMBS8ABg1yIp1rTH2YfTQ7Omnh+IpDmkbfPYgooThS/IKxCiC
XXWyVesaJOkDkj1YIs5z+v+vCcIogLxNgzSAx8sjY3WLKrYwqfVPelmFthZgeMBNP0qiIYT8t9Pr
4rF99nlmmVFFZYqeEeLEKYpAb4s6i9GjTA/FsygfzFXyHR5j+Ld0MhtUjI2etvzSj1l5byQCoyTY
JZ3RN7nu9XlIoW/ldtxImChHgb6JRGCsuCbnaWfbVA187YUWS0UZDF530L3F7Y9tkAf20RRNCuTe
Wxieblrwm3BOVUY5DDWTQQgMz208zX4XqKd/Sh9sHxe2a/pzoKI41QxlD6N/fYHEvHtrh80ysI2p
GlfdAGzEPY8aOgpz17prwIGUe5UrWl/e/u3BGA0h3ULMbQFYst4u+ac5/oBfuv8+ox+dbsfSCDZa
L56/r/qPRFTOyzvF++8z6pFuWkFK6mLnjRYsc3VjdN3tKMmX0XwcyXiEPyfYH3rLsnZjj0hXdOcH
a/W8lvEERFP61kh3MyYtJuUJ7UoCNRDtDD0YO5zcUrJ6UIFTHLUgeUl92wUJjU9fYrg8vOxZdDtR
nX4nGCGyraCCFLz/7FKuC/ggdRiLKpaOQ5YUTtmNh2w17kiT+iAvD7U6um0MufUEovKRLYLxMOBy
QWDprah9afRKXQB5dmWXOjWZt3yxjtptdKeVv0P/bRA/KcclqDFg6FGAzj1vaHr/DzqjomhIlqu6
A3qHnI3uVhjtlyPjUB9VL3n4iHujGHhoE0RHLNT0vxUV7ltSaeYAe0mmQzzMGJ5khSOJP2CW9zCM
qyipZYpxt4CRyKFTT4qIrYAbf9kDMG5AV3RwdxMATAE4v7wkiH6qR+NcHjV/PRBspHnUfl7fKLo0
7/TTBLGPCvJIDWGKt0vX6CjaUgDrWbhuVqI9LGYdmH0nsFjcSxqXIjExsAgF1Wz9eYThDUkjLeiu
mBEBRHO/r/+kTXoq3p8pegNFjg5/LXeAjKeTaBNZMVAV6o/LBo+jQELUJ/GggjUCqrFbfBtvPtLh
sReSWcyC1PNklhAyGdEDgbK0qrlXatH7j7tlFg60bisy+ldYbZ9lo7bpNQqqXvBr6wfw6Z7mRlRv
zDXJOxhG21c1LYwBw1q9XIkCO8lvs746NzKJnE2NBcFN7oWDRj6CPLiGMVOMlZQGQ1U1eYK10D4P
8rnDKyECmVHlRNYjeLXcD+j8Do25bKY0S3prwDYR9Wyvj010m4sGLXDvGVu1MDSLmOAOZIyvvQya
PVWAqPWbTHnIp1/XReBuzu77jHlNVQn0xVQE1b7PbdewFkepwtX6dB2GG0tEidUfOZiNiU3DMlUb
OFMwnXU394fDdru4mz+gm7f+IkDjqYEqa4qtm6YNa8RothR1fToOMETU/qkhKggPbdjdzPfpZYgd
+9kMKxjCyHalYyvA5t2We2hG2zezi4xuBDT1DxXMl6b9w/LH/FAVKR4ZrWcyRtAxJkInYFBdFumf
B3/1ic6V/tH52q/tIi5o5u4eUhLwPOjkPYUt/E3HEX5oPk1Yz/SxCRbQAKxB5KgOuKiFoQze5u3B
GJWs4cLJEvqWvbLXggZTqFKr9WXd8jOCjIvePuBWOAoUhh4j9vbaYzLq2c9WJS0dBKzOAy6VMkR9
PUo0KU9IIjBR3Btsj8VYjSpLiJVOwKLDue2b1E/DxUW0zU0OTVi560fKp/Z4zGEY53jeclwoKAPo
wnWu3MTWBIZQKBOj9VnZ6pO1QKbk2H82gza03TGwL8jL/Xdz1XlmcS8T4+CAJrFLrRwyZYhGz39n
wXRDHnVHejCCJrRih9yLApa8y3KPyLgBdtFN8tpDwqVS/bU2nDivz3kkiuNx3Y09DnOuzUK3JLMA
TqkH+XcV3IKtWz5rt1tYwR2FwcR8ryDyr+s/VzgVjq9taSbYchj1j6ZqncFYPHkGst66fFChJc1H
KtS0HQij98uA8Jdur5OH2QAHQ0nOli0a/siVQ9NM5L0tAtofZvFGeDpxllLTkWZPSbYEktpUTmct
ogQnXZB39gIxQsM2ZYPoLNWPNTSRbmL6AM5wfpuja9DbDnX2+zE0uPGIF6Cospsrmm4SmRiWrFks
SWPWDpY2yFg9vf9ZtWGVHxpTca6rATcHB1KfPyCM6W2mUinzEseq88y7jPjd/RjGvu2b31b48oF+
qNyPZHX2kIzqbWvdWeMEyNFu7hbd/KzLcygQi79br2IxmifVE66RFBigLyxc6gvkoe5tJzNMDrTR
40PHyUBdgI3soonT/PYtlI4RKaHckxfXv5Tk6zSbriZk9uMWr4Bo/A8KI5U1JVLVlxk0IsywT9ZR
vQPFM+avpJ7xKFhBuvGsvuuGaYIi28DfbJUvePa03iD15DWjS0mySzcN1SflRMcNNhfhm4u3YXs4
Rg+XotOi2AZccpZPSjCizlD/2sDrUIPmVFxEky9+//x34pk6BoyZiqrpbCXT0KP0uq27Ee11IFeD
fkSfUKV7gJ/T+Pq9cqKuznCp3Mj21MfZze9EGsNzw/XdD2BuF2NVmjqe8QMS8Ava2vepj3xpeVjz
1r2+kzwzsgdiLGQppYk0mQDq7CYoLXLsbNW35E1Qmcq7n3cwbK2TQmJZVxvA6CRoyb1UixRS5ink
64KxHilI2xMtmxBuQFjMAe++I6tfuwL+U5Rfiixxei09kX70bTX56/oKcp3hvWyMcmolCJ6IDNnm
UxRSvxutrUc77Bz0qAvNvkq/9k41LQUPWgN8ynjRvLUleZ3rQ6E01M9vjv2JzjIACeSpCHAkjo2v
nGavD2ZEu6dwPei3RdgK7jquxlg6hkXCLwBJPvMClYxcrXQbsaQV1fdl/JRmpaukH0jQ6jsQZk1R
Sqj1Nt5N3riVTj7ejUPj2KJ6Ra6Xukdh7HKR9poC3ccpO7bfVST4k8D2dUf7BfJwB0ywnkBTqBf6
fu9el47Zu2Y0h05rsHSDByuN+ZWL7OSXwcHsKryfVo/SWdT+IqoF4WvobjXplu6D0924xTAkSGRd
lGAOl0PjmyG1YZg1L3yu8fUD0RbZkE3DZpMxVT0kpqljUdfcvF37ObC05Ltu/RCsJf8c/IFh8y6J
NfZjmVOYk3Gaw/ikhJMfOcRtXITbBVaS64UjKva7lwKzym3mfZH20aZJG8wL9e9UtNb2GMCUhsVN
iYIMRFGTE+pcVlFAjhpfVl8MGbMhNBPQOuvjKSlGltRaTsMW1umfJD7tTRBdrzzjjJlSlmLjNGO4
AXMH9Mm6VsMEmN54UdtDNPjX90rwfbbSXU1UozQ6+n31IbW+D6ImN+453gnAMhiUICgrkgYAoPlG
ljs9lS7x0eQE74cGgS2BNojkYYyTDkXoFzVDmYwNk1H9XTUCE8s9sHuBGMOUWPo65jEQ+sLTT3ZA
37MKJZ+D2/1LPYgUgHdkDTzFbHqt4Egx9mFTJrkfmhRpjhJTsLULMTNXF42R5wu1Q2FiAlGNIbpb
CZTo2+LR4Qmbo38dUOEz3YpH1HD3aAfGHFhLMlYDFzNCsSC7/qI1CnzUcfsIV9B+4Rg3LZYUGXNC
IVKsFzcZBgBM6SK4CblvsD0GczoTo1vBnwFdoLPfQCmVwt1GRZgTq84abKDiFSs4N6FuEMPUNU3F
mBP2jk+Gzq63raUX1ewbqHsjIy2FT88YV43K1gLF1RJeSdF3/XH4et1Y8O7IPTRzuMxVhWE3AN2N
YRQrKIlvnahtA3nzOuGbiedmG6h8RqwZXUw6WwdWyo0Gig7sH2LHd8oUjloTtuPqyqrABPKATGJb
qgpaMEuWGd1HZ6dhy3E5eW2fuhbyU9bsj4mz6iLLwfODTagLMqQKfb8w2iIVmzXmKYCSYxSWcEa3
0IYrKL7meQdsB8QWR+ZrMnVJAyC7tp/7Tf6UmqLrj7toMEdQQ9TjIt3x1m1ZJ7OoE8nC7iwgVm+e
87H1ouGgiZxNrig7HOYUR9YwpLFtI1UZDQFaP2/wIgyvazXX+KE+5Y8szL40KWhhpjaCpSgcPTRO
Y2iDDfaoYXfGTwgqC/AEIrE8vYnclTUZADd2n9v+lCyioDXP/TLRjwADhzQAEmxv94aQZUWhKLgY
1lONitTfc7L0J3WEdUBAUvjs4d1QqIxCDhS9LMhkM48OZQAt20LoFiEg2WDImPajqjzBHvGC/nsQ
xvTUyzDKUk33KD+g7tafbuqXxkItc426JVHhEE8isH/B+iBoaOGyf7uArVw3CAqtaInozlvjyeV5
tQOBQDwt2GMwVmfqdHAyjKiaRMrrrHxqQ8vTvtnfaD/TdEkx824QhqupZ8K6rHtI5szGfTpEBkEO
WS+84ax4hRf7udu/zC8m8l7ipgT6vWt4zNltyzJDESrFk2VvzNEM3uZ+lnfhYnyp8tEXrChP7ZH7
xxBW3BYGKtne7pqc10kyaiirXQLjFN/kICHOXbB30L4LzC4QFTdw4TRCe1BBSSGzzw6ZDJsRx3h2
JMfJ0wLABWvmjKhnG0LJs39el06li/VuMXdwzGImW94nmY1X9/KD1taQg9K70l9bgEYISmVZeIk3
SmiIo6MTRssxfte5TX+vf5WB7P1X7y6uBu9+EWM2uzQfkjbCL+q80ScBCqgTtA1NruEo7hQaQXIS
xf6451IHXz+xFaSn2dSH3NdWUjQ4l6S1LlrUeI1lnOs0E5xNPgxB5BQpcPPd9L9+jK1aGqG3ciwV
3Qtq0cn0ktcjASmzVDxe31jOvEZTRqhGVm1LtlDwwBgb3AWVUU5IQrd+p/v0vZwE6n2zur33Jbqj
jKupV4Sj85FY0R6XMUBKWsZxNqOEGtO/HL35Hg+nrRQ4yNyV3MnGWJy6UuppVYFR95hO0BzI/C0m
Z8ECcg8ikt3wQixVfjfKoeur1R5nuCLKE200rIIkaA7G0+IPaHL50NWwA6OHYheuWbUc/I2Riauh
ypxqctMYXQMfIdOBjv+RiFEJdMwrWjxCIkn7WbfHrBZ4IPxtef0+s/VbnA91hN4mb7LKy7IWN4kh
O8g4O4Kd4VqInRzM9kto0EYrF3DkcAEtPIYnoeZXP0aBgWos4zA8i/L1XCNpIPaJ8hvb1NnCNmWb
JwXsI8gNjMsFozHcugBFTNPeLZQrDKzVDt4BAim5Qr5ivmP4VSojnuk5UqXtvEbxQRZldOh2vDP9
OwTGwSqlcVamAVL14DuyqtjRZAy2rG+X5SN6sQOiJ22n3CohmPmdAajWTb/Lp8Akxhmj2wUrJtgl
NuWW9LNdS2hK8aRovAfdlWG8yPONhNIbeHRJIUopcrUdyV9Tw3QZvFQYLdTKAQOn8PTy6u0yz36T
HuMPjUixdhjM7SxFcBfXGD4wbU6nHTDWcTgZDkIAge2JXA/6g9/pg6nB50CWT39HUov06DBvBOVE
bf13fNMh71TqqaMneLWKuMNEUIylMEkijQhQoyjLzrfpNJvm+HlZURuYyXFxt/ayHAdpmtqi+gPu
nu1EZPasQcPK0uoQsZ4KRyXl187Q3M2oBXcH92TtYJhtyyQUcI8WYJpphSnXnJqozjY/yJrgTSaS
h/GVYtJv1rwBqKi+dtZX3Qqz9QNpPDz6/qMVbCQXFT2dHMFWeKBf8WeyefPwoctvB8EYoiRVWslM
oA3zDFfzZ69+mebv1+8MrjVFgy9q4ogCZ55x4u3VrNV8xJVB6WM0jLRSkl/XEbjPfWsHwVzh47Ql
UZMCQm/cSfebY4NxLIZnNOgaRYoiFKWW+Hv/KhL9951VLbt0UHMcHC8r1KOqXCpS39r25+tScUEQ
vEIWRKWBYmZrZnvGM7yjQYX6x9wHqxw7fe9dx+Celh0Gcz3Ua1SPtQIjh0StE82fpCx3hz4wYhGz
CzeuCiK6P9IwWpDlKrFXCUjVS4OJoL8J3lAGonnpkUZVV6TGykFwK3FN3Q6TUYteBpeMnmAFy8S8
bU3TV4rCi0AtqK7LBXP+DtcXU7RhjFa0S6QMLcbsgTClOo665ORRex9ZnWDP6K9+d1fspKJ7ulO+
YlHzXMuoVNpDCmVf/OtiiL7PGOqSzKk00vhc2RaubtzP1uxeRxAtFGOjVatP5DWDXdvqKmx0+ykr
k9CSRYkq+plrC8VY6Bapt6nYsFC53ZwVuXjWlObcoraP2NMJLsRdJcfhdcm4ubGdmrPUG9KGobeY
cw9H6EZ6sjqHRvPzZ9MvSm/16kAWzrXnr6VhgyfHVGnl3VttSIuUjCq4VL01zaSb1bIdK2uaIDeW
RHCa+LbiFYnZtSXR1jVVgFQbN/VyybW/ZclbzeBDK/gKw+yaVpeT1dOOI/IEsg3jVCIKk7ta40qX
xa/8NBBllfi3B1y9/11ClmVGWluw0o0QbPAG1FVjzkYeRgdMml89+t4UXR5CPMawN33dWuUCCYuz
9ZAelANsrgOeSxoYEFePC7btd4XLzlwQjKRoZ9ojSiL1BcPkEG9dzXCZise2aD9S3wRWG/R+EDx1
37HntJ2xVGuCEKhUfh2LQ9Kf9fTxuoJwjfoOgjF/TYHbF1kftO3WUg2ehu7HkJnPWqU+R9J4JoqI
TJ97wHZ4zAGzWjJJqJvFYzB/6rab3HomxfG6SFSl3xkqW0OkE1FHZF+Yu9EaLU3eDIhEEqs42k0Z
IwdTF86A/sxm3lCSFk23ipxjuGkn6nDha+MOnLkkJUNe1JnSzOjESb/Tnq7atV0UWihue9+EolI7
bt2kTaPwKB+zQJjJnO8+n2cz0fF2+13L2OOsJZnbYj4QDvd8SCSB1eJt3w6ONcgbJijmLX0q4knv
SvZX2wDV+Pj/Hq9uynsQ5kQjU1bUFY3uyHIXGKrlb7kquDN5ar+HUN/aeShNmswRHvLdovsyimmb
wfYUIt2lZg3G9Ew08YznBezxGJ3MWq2IYwt4RH+M50MnC5aMe1PaMsINyDPRMB/duJ1dyrNtK4YE
IYP0s/RE2/2VzDUv9RmFUsh4ZxfRE5uvCK94jN0o5aVCIhx2sAdTdlp4oLNxje3H9ZPMBdHhACiK
jOwZW0KUmRFmJkoyys3iDsMZwc0ztwFimQJl4MLgVaBTpgnFZJ9Uplw0ZjyQyVMxSGG1P2/tX5b5
gfctekn/YDB2QUmNJukSYFjjGlpp4hBJczFZUyAKV892MIwaVFYroccOMGQNpubLkn2+viNc+7aX
g9n3AfMy0aug0xR9c6SNArnb+TVmT1DGAGHlGj2GrCm3TRxxNHPgrcvW9kwErBykiVFlE2CoImXR
6g6dr77IHu20E7kS9LdfQ2NkQ8GGmUqWhFhOPeROpE8Y4qu7mPL2dyyL6Ey5RElInRIbZluXVdZw
x5s9mOOczehf7s4q8upu/5Ah+tt/VR5o7Vf7VCdO9ixaUp4Xv4NlDbic9F0jL4CV+0fSvOgWvLKC
IFh/J+WLMy59cF1huIbW1nA5UW9aZu2SNalzhrfq5Mm1nq4O2vw+t8SUDqU1p7e1TFAXVG59fLiO
ylfTHSyzlTJca5AJA3Y1PCs0g+2gPepgdfw9qUAcweAeux0c49UYEdiq1wpwJLqz0wNJBKErnksD
ricb47g1QjQ2c2vG1jSgih4WqitjcNJ293mu9M46GImrjbL5Tc3KX3qToChNSz7y7t+DM6aLdBkZ
8wyHUGoaZxkeuuxJ1mNn1nyShtf3jb+Or3Iy5ivWZ7VcYkB1aeRK6+IOiUAzuGd8t5KsYjTrklZJ
gu4z7RdCt8gW3GFkp9MlIr5/ERCjEpq+lnOsYMs2K3LS/LZOn4n2KZkE94poxZhnpFIby2BJVDOW
74b2U5sf/t2OMP7lIhn6VpXYkSq6VPXBGgWazXdc/mwICh3eOi7LGGfJQgCQf66/04Mq+VGAZ8fk
q14TQs9Et70QkXEvJUIyYwOlsGc/pY9piZGMiUd86WJpLsEDlXz9yJMYnAS4FmU4trSh762M5hz3
Zm8ZE0rYm8mhQqah/Sy/qF55V1xEFb484/cGjnFulRiZqbKzYI0cyoBHOyxMdAaYYR2sB1ErqRCN
cW1lbSjHaDRxa35WT//QtUUYtuvJqKWab0QRdiEcY42ScajmdQBc7yuB4dLutziULjqCQVlYCioS
ObclVhLJUsMAPdM7biaQNA5zoeN0lRoJrCLHvL7BLTJHKmu3kZvHonm8ftx4tfpARGWFiryvrLNF
M2U0SeaiwT61/uhP8N2/okob85x0Z1tBF6d6W/uxfkwF1NEanCxQxiE7/FZB5QSjD/UILbMrplGo
00O9Bkv3fF00jpf9BoOxVGuq6WNWw5k3mu0S9UnsSGYjOXEtOm58ILyB0DWLpWTrRUZ9KAdCEJi0
pROZz0UftKbAKnL1QsMegbdLw7OL0XlTGo0k7hb0REZEw0iVqVgmt0m7JXK3wkyQiKuym2hKyucp
KiTBJckzYKhcfEVnj0BaYgpcDHQ9bA2nAYnQ4IBB6Qg2wf+u9Ycvrk5pkMFBgQHBb9Vjy9NhJJ2K
Kq6nDXMks8ipdJeOnNDvlwf9Tv6BxvjSUf9hixKV4YjAmbXupaWtBlmhXvn9ZlxItDq5mrg1roaB
eIn2gbI1rO6rsMzqVsUMxuoJeLiDvO1MSXnSoxx0Dq0zIsfrh4Lj2L0BYxwe1U7HtZUAls1fEuPR
WptgtL9XNiaVKzHqrcNRNOSbHmXmkfMGkXGA7HjKAIpjaDU/LKTbiptueewxh12Rfl2XjeMBvUFi
jMpiyrUVFXQhMYHxiF616LI1lu3XcZmcWxukX9fxuOdesxTNwCRG8p60Sa1AvBVBSyP5KzomYvvO
irzrEPyjB0Ie2UIBJV7zzH6RUZOIXEMm7c44VQGowzzdm0EsS7mo+oPI++KKhEHHRIWpAbcRs4Ta
1IyTnKEzv5yeKTHaet+aAmvChQD3lIXSOkt/1z5TSM1SZe0Ks6wuR70sXFNFSG8qBYrOVYYdDKN2
FUnVZLRhs9Z5c+Qq96xcQyG05DazsBSaWoR3Kr7DYlYtl0mOqdsI6iVHJbBvaOUwZmRimK/q0WJ1
IasbtQjX8JibzdAqnFsFstG62vW2DaXH/NJiwm7tyX+pX8RxET4gMVQoOmrK2Qh32i9ypxgAHHow
0RvtdNjiohccJ17dJUqFX1EYQ0j0oWk6DMn07MRRt+NwlhzFqbGY0t/D6mffZZDmUJsY+SIPlq+T
r8jMKQNtSL9KM5ATYjhZlh8Xm7j6XAXXT7MIhtFJvGmbxZSwjJr2mGTfM7NxBuXwEQwbJdeKhf5E
Nl8U99uQWjacEWUeSme2snCz6s9l2Qk8Er5KvOIwt2Qdj+1UGsDp1MrtrMbpjC/XJeGf4FcERh1k
UKOm8YpTJaUkNEh3m4yNhyFKbpxW/nUokTDv9n+btIzSxlTRnWR86xKBKArXp0CY4T+7wux8lGR6
1dTY+da3wv62u8s8+7YHF6R+bNF5qbjDRlU7APG7CFokG2Oc4sGoetnAMpInK9TdOXfaMG5Bjw4a
L4TQAxSp3cSiEI5o7xgLlWtdViQrFrRfFlfKQcOX6E6aPa6iGaEi6ZhwQV3nmYpysckz7TBOn1WR
98I/sn82jm2czmUrGWwJgkwx5qbPd3LZo2pRUPTGf2O+qgc7o2LppN5KcmpfveTTdG7QwNpQclAp
HMLqon29ru2CzdEY77quGrOQG6Bt89PS3OGidFTp1NTBdRiBzrO9ATkeIrWkY+kK+3u2qE7VP67T
KbcvfXzOVIGai/aJMRb6Ms2KTJ8oqlF5ZnXsNxRvyKLhyvzX8m6jGEMh26M9jTR9pz5gLntztk6o
gPKNI9hj8iKQwuIkJrrmqjgdqmYoxLbfcdVlI4ZgE+pdkPT72HyKY4H2UQPwzpt4/T4boe+2ZK1n
Cd9P9Ok5iiyXdIaXdrLfJLpbElGzHVctMIZFUTE8CnE41h6ps6pNmBPrtRJxQHUa2mrqVORsxJaz
RLY/TJZ3XRG5+r5DZIyRqlRVudGkjjqWTj8ZXo7pGsuENjLRIFS+bJTSCkkkUDow6jGkpqy0aLD3
jBb5HBJWzWXsYddtv8Jw3FrUJM5VevQ6/QeOCr7LwS6ptWojsWD8it6VlS+SckIwW+SWcfVvh8Js
mFkoZTNoQJndi+wibeSiwuCx8eFuBhjIcBTOFeO60ztAZr+UYbSmrENyYyjc1aW9VM0TpYzNLPRL
0hIiUR5OJCFzifRNg3J+uo6Svnl6pLujaNy8YKfY/t/V6iO77YEwbIuTaN4Km1uLQtsC7WPHSssF
+iw6HdpXke2u1wc3HXuEs634MM33HZQ9iUUU6yK5mKtET8oOxOQGYiUr+qGsc4wHlm3/un5+uQbq
VR/Y4NdkdVmURwBpq/uhC+Pq7yj3lb5wcvL53yFRRdkdKFQ5p6imwQriKeJpaD5ul6DR0YdpBKni
X8fi3yU7seja7sDQkj5NM83h0Tj2CuKA+IQibko2Q3UcZhi5ARFFN698R0GXwn9MhsmajDEyrZRK
2CK+hM6sGgz8dk47MuF9is4VP3ph2+BFtAkmWLIuQBJ1UZSbUHuaGCBBc0cJ/zeMxold+VCEH3rG
7eCY7VvlASMoerqi/a/SOJvxJVp1V7BtfOv0KhOzbdr/kHZlTXEjzfYXKUJV2l+1dgMNxmCDeVHY
jNG+7/r19xTzjZELTddc/GoiOp1ZWVmpXM5ZI0xUyBBCbuorRuY025kTfwUjPciG/gO6BLtC/PPM
ylrEsqiqYjTldzcJKzlKaa6goa3ZrNtRYdowulJuVy8HH46ou7IXQ7bSuAs9m5rZSinqTYM1eJlG
LgurQJm1Js+pDpbVUfKsbBJBLu1Fka1Q7ltyUsFmtM4QWuTkMK66v5rq97KpBCWhvTCPAoMJyjJ4
JOHRHrrC6lpthCVrY8Wk2mBHRBF1F/dV+SWDD/RKkw0AjIUMaQYAqQxOjcqRPLBqgKl2cEaPIayG
jhD2ZM8pN6rxob9ZKmPQ2JRM4/UMY3AI2E2TB9s6SUHhW59EV1ukJ+cnZgm+uWGAQNITWy89mf6l
iGbMBOfFx/1CLst2IbBlQb+F40M6eeevMot172/W21lx4SJHLBwkDfXbAkgW+nJhjGlAOr8OBe/X
/p16k8NsuQn0AF3WuoVAzqBmt2PzIrXZihE2CLP6xhmS+DKZRF8qIttxcb4pJfTdACvsdsvTov2I
p8N524l+n0sKlzIqKNpUKP/k9d2s0KBScKHOyxDZjf19Y7cuaUH7N8Ju6nrMh59z8pT2B9XMbTIB
1sIUUcntpRmM9IkaJpC6Lb6Nl1p6V5cxxOVxaUftNVlOet+gOykG7Nt9GLeyuOOR8AabDcgRMGfW
HjOvCvRv4VVyJfsRMLiGh8YQmHL3uDa6ccdlWLMRpR0ibBIOx3W1Dh04s8+f1m4+s9WJO666a01t
XdlxBcbjCK3mS/Oou+R2ciHzFPnSvei12r3BG7W4xF0229DA0hqirRHk5sWoPc3RTS4iBBEYj98n
Nvqiw7wgpFjGYe0BqSAKEALPe03aNo4uN/PagxoE3V2lcFowO5SzTcllvx5C+kVwSrsvxZvJXktR
G1lAVLTqaYEs+UJ/0YHLN19aHopN2ZEx3lm9K0o5d1+KjUDucddjcFyDlwfXarnuW6/Gl3GhCl52
gR+8bq9tlFpruWxL5NOulTxNnZ3JL4Pm6VQQ80THxMVx8NfWsskyMZJ/08Ign++wre9rK/ZUv50/
pX2bGURHdxEwWPzLZ2ECBI8fordpXkd5ACAVdCUESBD/cl/fhDC33xjNULO+ntgTsQ52Pjj1+klF
NSvF7Ed0hXmoYXpATuuJZxdFynFmlOM6stQUn3O0/27ot2Z3Ua3uefvt39g31bjwOgzzQLMOXzkx
1rAb8/skWqbardgSjG7/c0JcQF06qUisBUqkx/bIwEkbp71UwKxY3orRw4TSuNDa19KS1DPLtm6K
/PW7LfJAoaOgHsK+20TcvkJ5fFzNMC+UoruDFScGPkjs7gQ2P7u4igERIaSP2A9Jv2zJw29pXQMu
P2Tmr/h55L762V8yTtzu3rzEPlUgSpYF/scv5nblGCvFBHEFOdQFwHqe1PTxvP+JDGhy6fFiDmke
Gjgw9HvAv0kO8qcO/Vn2ukuu6LN396N+44wmF2JlfR6ScsJxacQOgxLL06OdY9vI/y+4vLtRkMrI
kAxwSOkq9z2aUzktgDmIbLbMHaL8HLNTquLZSh+MUBBwd09qI4qzYjyqZgEwD7yL5nVCTovS2W0m
Slt2vQ9EiAw1DyD3PEKJVSjDMuY4qki71DG5TQ7tg+EBCFAO/tsC4W5wehPIpxM1SdCxYp+hEzZ/
MvIznwQjuvvet5HAHVE4JlaXzXjj6+fZ74/Dl4LVDICA+Z/Q5kT6cKdEx6ppM/QOXJJ8kYy7Wnc+
cpk26nDuPUeAQLHYN3XH2NsLj8W+kDrA+QLli4VV3fPy9r3ul0PwyYTSWFRqNOiTWNPtMoERAG8v
6IkFb9T+PTJULAABsQwjn78/v1Kt4g1ZEYaizi8lbCXUn1YA/kjFT4X4H9AIpSPM9WDiBmCXv4tC
bFUaHTQR7mJFT0k0u3IdX030IzCHgOd4k8M9u3li6eHSQw4blUUq4U/fapA6Kkgicme9O6/Urttt
hPH2i4c0jC0II9PDpPijJapKiQRwjy7BgEOoLBBgFrUvl3dqXn2oWrTRgXtnM4pun9ENk5tMbvQ9
+85mp1PfcgwDVdIGT5M3gtNItJKzHx8AkKBhZxpw2ZS7UGtNolxJQdD4z0hz0Syu4TCuY/mgt4Wr
3Z8/q90rtRHITL1NNRMyMeBYnJU0E6+QXgrLTN1x+gCDDSEbOZyjDyttJRUExy5Y++wh1e2hBIVY
JggQ7ODf1Y02Ujg3H7O2UsBfCvNF9RB0cZy4rd5dUlp8yar0SPQkMOTaPW/CXW+0MHuloQrMKCJ/
N6G1JlkhpRPWt9agA0nwLPDF3SPa/D73ZpiFVMhTid9vjHDxFQmJS9GpaJNG3nlFdmsf4F4DSjsC
EqB3uYurrE1fJiOcoXqpcrc8svUE7TP4f4yn8I5R2gkTzD3bbSVyN7mKs2yNsfzmLrfZS3Kteuwj
pwCV1/LKOcTaLYWo4rJnT4YdCM5ZDVPbhNPSVMIh7awF9xpjr8lsm33ujSJPFAnhFFNXrSFjLE9u
3mt2gy2IvvthJaIUif1XeX/fqsJFqTrHgDupVuxjZfMhkfFNaALcKss+R0YW0EnUYdlXygCqJNbP
cJ256BR1qL+12YxgYX2PmqewulFbwQ3e90E0ArD0oABomK/1rVgAjecaW4khwl7rYzDKC49roKj+
6yr7fwEd2osaCuMb1NlWzjuMMNpX3bJIoCGLE1BrLeVY2EWfyyc5z6+inA3QRfGtFlaZIHDsmVOB
E0JNgDq8wyFKkK5LDQv2RZ3a8vrYtq0T9j/PX2oW8ngX2QrhcsA5LifAW+OGmRWA9438FC2F0xjq
VWJVznlRu187eLPAXg5cJaTtnH+sNaoHmVQgyM+eerEeU19y1hk7wXPwsWLFVhgLLZuXK8+stmnG
HNZDgFo6uwif1jU4r9HuCW0UYn/fyIhJtERrBRnj7A9rYDR+LxKx63wbEdyTpcdSmKw9RMzkrxHl
7Xb+SToMoPrJ+KDrT3+mDxf65jmvhrLFAZnxw4B92zw9mLoAf2AvpIOwAAktKGnxjHDPlaRU2TwY
uE151mWaW3ddtjhTt4qy9N1caSuI8+ylSApA9DD2wNZbQOCdXf6//G33Im304pxbn4BlOpEKgSmc
bHO5z+TLVoqcKBZlt3tBfasX59iIRbk55TikRL7IpNpbFE9S/HC0tSL/kH+/nRXn30rS97UyQ1TR
15/NLsNH73i7KKL+jcglOB8nAKOQCg1isMPgASTRsbTyDzXhPDvTx2yaUzgDHUM/il+Ag+WGmaD4
+1oAeBdMFcZWRYCR+Q5iJc7GFfNPGR5AEn3Lq0dryQIrN/wubU/JNP3VGl0gJ/NB0RpBMWTXhG+S
+VFAbJGFVbTiWVyLUrmKZj26iCJdtDez63obKdzdbegsk1qFFNp9kcYnpfdHpGXEBs6I+4FItJHE
Xd7BUntQZsOSffhUTTdq/JQYgkC0m0ooCmg/sS2Dbw+N8wlpJAlGDRBa8RyxAME4aSWHKh6D1K0v
xFj4++Z7E8glfUQN5QzwQnAP4EApnpkRp9bAjhGBIEE4/bf7Nm2043K/UIrj2hwgzGgtm8hX+MJ3
AMBy/pj2g+ybFJ7wLu0kte2YFN6GVjAH8kHkFvtu/suC/Hp0amZRpGFd3m1N6USIaS+x5Z1XSWA3
nfM8jHtWGC2ARpoBgCtsFYxo4dBc8NG2q4huWCba1ZaFJtvvmYMCKg6AFs7oE1nLhVxXN2WsCM5G
JILzNjrQOcMzgaFCqzgNReGRYvly3la7Dr3RgvOxLIvoIrENhaV6XvLerZovuTYeZCvQY8Ft3T2W
N1Eq9xUdr+i1EsZ8HHXPPRDQ+9nuLMHHhcBifIFcisrKqA3IaCblSpmtYxWugkMRWIzfj+0keTVC
tg5MekcjX8vCzzBEnVU3WXk8fzb74W1jMS4hGaaZhCZbTTCx+HWbfTYApRz7iTMuHvXZwJuoOiXS
jZl3kw1PVjenkQbzhW1u59mXVU/teDCcYvHLWeB5u0cF+ncdSD9IJfk+azQnGB6YsT2SZGt5nc9y
dZjxvX7ehCIhnEKd1hgd7SFkLq1rzcoOJj6fz4vYg2fF7X9ThPn9xmhzpWumCfAqt9Ns88kMFJcc
9E8oJD6pN9EnGWU9UVt/95g2Erlsax7DtliUHj0ncK7m1SFCF1lB/RLYBV0rCHMiWezvG+2GJgbV
RgULjn2iYwhRP0Z59CU3Cq+Mo8FHt805b8/dLHyjHBf0sPFbhxR85W4cUT/UTN1JI+oB9aTxYvqh
y7wRxoU/LVewfZbBkmr2MtDbmoJaNv6s97ZmZAK9dnv+WLlFQmIYeDLeNR2UptOrKIElc5AqO83X
FZwzqR8F2bF5tnK0KHMvuhO9t/vv+0YsZ89EBjTNGEMsiEleGEMwGJCd8m/ITPHILPu1d/nzRhpn
0JIY9SRJMZQc5YuxxoBzTF0aIkgCHnmRlM+TMYiW+FkYfC/TBP8kdqcBzMRdQBmDAklHMqbh5K0u
o7oxAfKi2tgJ8vLgA7wrRAEXyj/iuNtHZSDOx22OmJJ8GZfPcnljjLfn78B+5N/I4G6dNeillRaQ
0XlhkGGreTykD+MFULMP2Y32TbSouBsmN+I4H+mj0OiXDBasC6B1eKoq6IqKfp/zinrJlKaX8fuU
3kfro7GI7MVSujMuwMO9j9WoxG0Je6VH2dMOlTPa6g1xWvDGJq7IAXYj1Ju1eBLPRUWJNGcOsBqZ
XRYnCbtaiXpQYsGU0K4cC7CmxEBV4h1U4bAUOq3yBt3+UfMGy9Nn4szNsyzCq9yXg7UEfPBiS5Yf
ypjCuKPTjIhr0PVGry9RcTlWQ2NXImKIvQwQ8HcK1ulUILa8kjlu3hIrwgc3huDg1UtpE5BtVfd9
fhBcnT1f2wjhIYmnwpClUIIQPIqMQzjy2svp23Kj34ETx6n8MhhkQWhn7st731Yk/1HdjUqv1kyk
jE6R2ypJ8yAppDLtotA6cChUbS1dFBZZK7sNlfUmS3UiwiDbNy5KzVilp/hw4qKgEk7WTNjKtlpe
muMRF86WMTApsO5erFUR+f6RwgW/LI0nwGVACgNMwT6a3WDA4ZlcKOjjWEfRMNS+Thb0QbvUAhge
DL91GFlu2okCqghL+/nzWH7VRSAfe0xigGR8E8FliHRC5qmmC5RR01GeUB8b8vK44qvUOmaTbnQO
HdasBkysAR7EajAaxc76xUw7G/+AdmPdkrixW2Szw9Ga4yG/XGi3Rp4pkbC7qJHCP6rr0Cp2WtHe
R+F0le1pnRQ7j8z8Pg/1+EkNCRg3Sk3JMDKiFmF2OctZ65NETpDYSVR04XfNCkghvJdIRiy+gBtZ
nYZ69IihLzMAzlscnRZRe10kggXszcnRdR5Mc4UIivmkeAwIUMgNxT/vjbtXfaMH5x7l3MU6vlZx
dkMajGibNrFgP3c3e1KJDiQ3DTR675A7x0kvK9OEv+dXxFcxLD6CWxbgInbmWu5HwKw2wvgSoG6U
WRizL+Qs1m2VXsp56sZCsMK9FG0rhYtWWlfLecPwEPL6tsqorZXHnlwk/c1at04+5u75Q9p7Xbbi
OE+oe10a9RniErP7Bsh9p1fk+5rGmWs0ovC073W/TusddKas/A/fJmp/LGUwh43diNCkRS5hcRGj
qUJTG2IoJAfaTX/M/f4gfe09thNmHXXvvPVEGrG/b+7RXNCsGhsIU+hfehYU7WRXi8jJd4P6m5Nb
XFDvTSoRqWdh9g44dEDBijFwajzpGFr7L6xx+9f27ZS45FYCZiKmFiEulBq7z2M7eT5vNJEALp0t
wa4p4T1kY5JBU37Rxvvzvy86FC6dVdVIno0ev1+n9Bgmhl2W6TFWFee8mPM3R+HRMmsUHcYUYHNu
qNf2WPiGCmTOEsnTj/NyzquDWvrvPgaEsCqf2Q1dyP0EeGA1tVsRt5RIBhcFIkOvF7JAht76yvCT
lEFpfj2vxv6pW/gE1DDWh8ftdzWMUo7nKJZx6lhzwAKRpfnnBezr8CaAcyvQbM4hRjBeNx301TM7
zGYnAhkiJTjXmjEpu5IW85a0fs7Cw2AF53XY96lfOvDV/rrTYhqzRasJeczQD1446RcmmfwFKCHn
RQlU4Sv9+miiDtLDXKPyVR0fho/MiqJL989582V+a+wXRQZ4gNsUQVVfzRgS0Ic/8ymdyzA6pU6B
OwIZs9JhPDS1lZ/njSTwKZ0ZcRPftcWIQ5VtUZFk9EdKPIB8XSqxLvgqYr7/7gtlYyv239iISXS1
nJBIQkyH/UeaSH6blV7egdldhkDGmHFeL9HhMz/cCMTyaFJnEy5jocn2MD5UIiiTf3mG346fu+5J
tIYKNXA0+ZHxDac3kvOMsc2/l3yXz+fVEV0b7uqHKeZQMKaFzIxqTjsEcR8Biu1RNwXnJDIbd/2t
dW4TRcPTSLTUtqpnQNOfV2S3srS5Ne+WpAs0uEd8b7j0Sburj2wez3Lyyyh5BWEWd0yZZc54Hr8d
XebpkPURPM/EQ18Vdoqtj0rxV5QE9Uh1WiLoAAkulEF/d7y4ItogtzgpST+u9UHGvW1DgTeIZHBR
YSVLMiaUuV6j2a3qACfS1kR8QLuugDk84EWgu/gOTL+15FYJZbwEWfqQ1nedaKh1t2/BBv3+EcBd
0Uxv1EHOIIAQO09sNofHOAlgsPFieZQCBvcniVJNlku8cwfgW2IID5SG78DtgdS/msoCB687z7wY
sNqUOGEEuihq14GonbVvwjdh7O+bILTQqe8HHcKwQXqq1tWVB1GOtusKG324wBoDY0MZI7hbucx2
HdoaNW0EVcGlZU57zmrcUa15ROQY46ZuPzEgOdB6ma4iB9gUBBDwf+Cq3w13mPIzAH2BOh3lwlAf
aZHRrmiLhFrnJGviWGt1soxH0n2Aw4QAm+QfSTzGWy1hxg9wOXBCKUc7+ERE7M67PrARwCW3C+Zd
mtlEcXOOvlvtlXBilpni3dFsfp+LNx2oYDPwrqGrvah/KarpI80NaD3Y42QdQAP02OrkTpInwUXa
9buNWC4EkZBqcVwxseQeGOWF/GLqgs7fbsNqezbc9WkGrA5QJkM9MQQZlDcZvDwGbLTTkgNPg+2W
1JPA10WKcRcqRbkgWmU4hEG+JtRXzLtSCCsvcG+Fu06R1UvJlLCe5gBkPM+6oVgiTX39aFLsPtaM
OEQBx43kilAVRM7I5SylUoz6ukJwGYLUsKReVBD3fKzYzfQ2jsFlKnqh1xN4z/AV1IaaLdGqstGT
c5Ic++ZUcqZG/8MD42JFopKFzhUEKunTKt2MXeJM2gdGRzaeyI+O1Cp6FMoAu4WjlTvAnPTMoTyG
8SpirBMcED8/kklaBwZ4KFNKwye5iH2AKwm+6ndnqFFLZOwQJnY4eRC+KYtjFSAAiEi0d6j1FxDq
MAnc0J8RNpnzx8W4G1ePSMfzfrGv2ZtUzi+yUY7LBKhXgGv4kgLLaxa4Adm/VG8COD/oehVcBgx2
NCZoDugXMRBWa6Bchcf4R4cFT+BOtU7kit54gTkxlf77I98b0ah1LADHisNYqlJQXkaKgwlHN/bS
4E+sqPGlkozqXY6ZFXw+6ybwO5ubKqoEhjx/UJpMf9eHaKRPmhAiouLOSO+mWhDW9wPsP+cE/q7f
fz8F/1pTM7xdml5Q1Z7rYBGWSNlvvH8U32QwHTeJl6mDymtgOpinCQTwTRC6uqs9gUnQz3zlU+uf
P5X9VJbllJqiy5jE4R6N0VRDSiw88tNtzBiSkcn66qepcVtvddimanNZCL4zCPOrdzpuZHKPiKIU
Si5XkKkGxXXtz4fxojmWF6UjaoLtOgQoCoihMApo3ufaUF7awkCHqszaL1M1HdtYxCq8/1W4kcE5
XYRnYYgLyMAA0+L8vceeOEVlA8p19nrwgIsW50VacW44Vd2UtqwLYWbW7Vibl/P6ReAVu164UYrz
wqHWJSq3rLWX3aWjvbolpucMB1CW+nQpA3VPHB92L5cuo4KN3U7tHVdIToZMVaoIX4btcV7durys
RBXC/YC3kcGp1cVhH5prjC564WHB/CR5+aV2q77y5Ini3X6VZSOMu1kgrivVrE6RKvkKGHiqYNKc
zpd90I4fmgdAXJ4/s12v2IjjLpVaLuEq18x+k2Wv6iPtP/IM6oauKAik5B1vhDqU2F5hvOYz8Psz
dNc+MOmivv3+a9TYRL5Zx8yuBXw7V25JALqYy2VdnY/Y6JcKr/6xEdFSDKCAk20EFvapWC50RfBp
sX8Gb7/PxYJhlOJOlfH7TYiqw0kTpd+7dwSlX5WA+khHbeP3xwF0VZ3erCVu/npI81Ne/dVaPz9g
oo0I7orgBCpJx5qfK9EX8MeIy/QiHbhrYYxGP89thaRXesq1lzzL3OgjuLWYyfllJ+4uFJFV15gD
w0NNl0t5TY5auTpUmgSP595xa7KmYu0StwKzuL8fBxA1u64pcMOX9GKqfbqKxvNEArjMcwWfZkTN
BLNZV5h/kVpXcYEicQgP02Mx2vV1eFkLGWtfV3z513mrFZeNlhWIJlds82AmcAbK2zV1Yie7CIFk
jEGE/OvimgflYvXaQDSb+zpfdEbyuw4LAF5jzWTh2auP2dfxWfJZOgwudqwIH+rLxk3u48SZPWoX
vhivaO/7T5NxlqoJOD2saf5+nHIlTcNCcHsT7VEyf4TDj1W6NBJqp+oH+KHJVhTnoLqRdF3esEDR
tG6ILW65QjG5LQRvwm5yspXDeei8ypmkMpV6d3azyO6CAmMYnWvaLfDGQEX7Ab5jvA6o5yPfIkDb
4SJUsporVSgEai0YGvTlYCXFU25YAsV2L8ZGDBel1FG3hriDp1DNn7UTHQU3j9n/nSdufp9zhaQo
V8wS4fcRhu0we8ikzxq+zuPi6/lou39AG0GcI6hdIs/6CEHqid4qj8Ql9szut/U/bGNRRrwXfbfn
wznEUmdDbIVMMQVfmcTWuqu0/esPleLClo7S+LJkcILRTxIQoBGwH69B/hU7jteFWwaW4Nllv3fu
tLiItcijZeUESsXgEB0NdEmkQJOPdZ95GDXVzJfz+u3GiV9npvOfzeaSNeVaQ1whxRPGZFass4Wk
TVB5KNRDv9LeVs367rzQ8wf3/lMmXg3sZsGmJdFBip3bvWF55keqRW/uofNf0FIfZ1VfQEqefCHj
BVWex1igyP77sjEfFyLGLs4tdE8ZlCM46pJD5hVBmzqaN/np59SunchfClu9FAf4f7ltmoESkgmM
Gr6vXoJTYWiXho1gJo0jPXZ24lmecZpfsk+aI+7g7R+ahSHk1zUdvhkwK81Il7WFqgRsYaY+OwMZ
AmANfWTdjZGfAZpEoWwy8fenq46xTTeyxHDWjSBRClcXrr/uGw8iwG3IwCD4SoFptJRWS43qyvfq
eww+hfjOcMw7qbV7mC50luADHr+Rx4fGrFXzRkaiCAgKwJFgY6x001nwUSPUirOc2sRRHq+Q0vqr
L3uZF7ratep2LoN0GS6rw0eUAh0KAL0Zkyjn/GSRjDZiNXo1eajlaxmDMJUoLd31Ovomg3sc20bW
jUlBybcavjTKtwSkhaqo2y6Swf6++ZKiDbquugU95lS2+6xwDFAPpOOP89baPx2FWkRHq1V+hyI/
YqBYndB1B49gn9ianwP5HxtGJ3KhXVRsi+8jPreRx33ApWuihJhoRr+mm37ocnsH9Qw8J4X7h4px
flBSs83B/4Qn6yq9Z/j4oftMbjEMDjT+MhBuMrEjf/dCbvTiXMLs2/8VztXTclEes8+x0zh1b/e2
bmf30TcxetGugyiWwZY9CKj3uHuF9KnVqpIpKOueDEgmzai+Wr1oRHZXMRWgKthg17R36Nf6UIRS
p+JjxaBX1PAsKnCI3ZIR5pd/CeCiUF2aq9mHEKCe1AvVMQ7RxfJpzG1Gc9E8nPeKXZttZPE2W4d8
CU2kLLV1I2fuUtwUItYkkb241CyJi7moM4iQlJfVvK4b/7wK+zd2owOXi8mh2jW6BXuNCZmDTi4B
C0Pq3F7poAWpqtR2bhnkeunz1i4AbOk1ev3VavvVt1IMHyr5R8DVgCCkY+lMtVR0y3+PVAjBcr50
CPBSWtlj701T48RUoPa+Wd+EcPdrNEMtB/YxUsJOfa5H7TFURdx0/2LZNxlcyB0Q8UmLdS13WGw9
YBQegDwOYMbJzz/3QJScRCVF5m/vosbGdJzvK1WIMeO5YC2b5bI2BnuZVM9orsZ2caJMtAq07/1v
+nHeH6laF9YG00+VLlGrAV3oRfeRIubWGzj/R/KJLzoNBwWokAdDbZ0qHL8IroBIEe4K0ELupHaA
IggZrCPAijaZo97rdzWqJwC3df9DaisQygPtLeZY1SUrq4Vf5sf4vlod7Mj6WRC/SE8JVvoeiScf
FMGancDt+fU3uafRTKVXB7ESG4hGVyi2BQJz7s09bY6MByUGk4YyVQ00y4gmoS0PShLQr9VD5U1h
9hJn1MuWpsLYX3dtLe0D9n9EHAEi23IhZJ2zAhtWCJpTPNsKPvGM2i6lr+f1FNmSDyFVopt0gZrE
OGqhG86CrpvgMvNLbtk60zxTcVYVSS6n5dDHT3RRLmFde/7IyPr2yLjAAVj7aVRn3DITk8Xq+lhH
rb3Q739mMC5eLAutBmJACE7faeTeUUTZ4O4Yz1YPLlr0FkoZWI7FJ4gPAPOS2ibIrMdD9zy/zF52
/BvGXNTeY8Y5E3VNLnwQfal7I4UjLMVPFV/Co/ytht9JIuhM9jtn5PArU4k8RVglgZwOg3fLGrnA
Fr5WNbfQR6+cQNhtzZ5W3v3RoVncTFnUNXE4M6GTXjtFhh1j0afwrvkYILauodL4Dui7i/ulyCXU
zGcjtNX8L6BKB4bmEtGK8W5Q2MjhPhVK1F9aQ4EcvfyUUi9pH03RJuBucx5QnL904QKPTJRpihIE
npHYvWtiJ9vDZ7cfnei9ejMltuzSg3Y8f0Iivbg4BJirtU01JHCAvnWy6WDlkZ2J2NT3k5mNZux/
sfl+NDUAm8YSpPSPMl6q8qb/MTpaoDim3zqLLRqe3Q1+G3FcQJIUrLgorEKokdam9edZukrS75F+
WMoPzIhsj4yLSlObT3KRQrEpwna7r4cX2eifP6HdzvJWBheW4oGGAxaPUKWr7BJEDsgET4aXN87q
FW7ki3Yrd1+mjfG4gMS+r/KqQZtrQHIbWuON2ohmWfeLgm8yeBQCahVmJ/Uw28I2A2NXeo6d3O0v
ddf6rgTzy+IqX9kshSiDEXg7D0iQh303UnZchtn5Q9J4A2bKsk40JSISwwWLHsQeixTjxNrpoUNM
J/mjOogeDpEQLlrEwCIoQSzN5kJwi+TFaTLrughFKDP7r+LmrLgIYYJtfgwb2Gxw1ABBSfG72+ln
7KvfWk+7kEyXNZYUQVgS3GCNCxj5WKIlGcGC1vygq3eMWwYACCbYC0WLS6LYpHHBQrZaZVFb6CfF
dnml48kH6LeNTGZ2yuseFJCi8ozggvF95Nas5Llj8DaRdL2U34Qg2ftFjM2JcQFDzZfc6g1oNPqL
ZxxS17hebthIWYvtclsQnZibvcsrNsK4cCFbZmdNEYTRU3wMgwKrEaNtfdcxDcVKdiKvFxiPbxrL
hZqTqobxZFoCLgdgAc3n8xqJJHA5i9XlrTGA7AVggul9g8XyPlaDPxPBxYdsGpS1y+Hd+pIcUvSt
plT1zosQRAd+H0/q2qzS2DjSYHam06n6Uz2uqZcP9Uc+NN7On9/LmzGhq48Lzn9uqDeqV4McOzMm
VYqLWRFkkyKduKDQGIvUWhae9b45maNnFJd1JugE74sAXDOYzAH9zvOs9ENbh+hYIaiGHlFvjOhE
BsHg037G+ksEP/hU90j3zQ4iskW5pimGBuX5uCr60bIa97wT/EtG+SaL82Ulq7pkYuW5FeQdwF+n
dzMIWou5BzPh8slMa7eYlmCVsqs5HJ+K1XKTpgFkA1BqvSQsBbFCYNzXRGeTBYaJXhg9wx6S5VPV
f9NKr8n+0Ljco2jEVrTkDOFqGVaMxf1s5xI757Edisi7RLqwKLLRZcSaq44vD3y/h98H5TrKnhbz
m+D09kOrbukmenDWO/KVzgTS7dyhBTdd6Jqd36vIkbKT7ia5b1yMQeitHynwoJHzj0Du4VDmlCh5
AYFAe3OLubUN5VagE/O498/FmwjuuegVPeoBHY3Hr20OYHnO7bi3TupczXaUG7JdpJ1b1VLoZNV8
EXVrY3eGEJx9byJZQ2sTzU20Nw0eB43WY68PExrDkjainKS7I2YPm7V3Rrm1wzJyyPhNHiw/Mg1H
oP+u32xEc9kGtcwIRIMQPQ92XdnmbdwdF6/0i6D29Mij6Gu8AlaKZgl3E6qNXO5DJWrzKJlN9KbT
6qaRrobOyVpHi28MWXTLd9/PjSTOiUo1DAv4DlpBzaldXVMSfHLtJ2wbAZwLSb2hhrX0Ok+u+JgW
88F61KV2cmTAItPBbJ1MuDvBXuR3bvsmk/9g0fW1b0kPpSqMeT+HgYUx9ulbiD2UK0ZHI9zZ3r36
G3lc4G7JMixpDzehQX+levOhxxjX6hAH25/YDRGtW+1/Y27kcRmJLid606awaefNLgEyYP/jufXK
68qfDvLn83dAcAV4rKp1nAo5ymDLepBcuQrWZAqU9fG8kH/xEsXEJSeATn39+yZAt+OkDRFrBBnE
RguFZaaYaff62FGfF7fCQKHQSXZjG7gW/xHJvQlqn+ZjF0GkTOfI0Yv+dolyGUwT6+dWlbHUXcvU
MZCTpb3sTMXqSOWP81qzu/XeTd/+B8z0G6X7sDHKbkXVdwbhNdUBKJUEylh5tYYFhae2EpQm9k/y
TRwXzJA+jWpWQmHFPE6GR6zrD21jaRubcnGr1QcddOWoyeZgz7WKyB/1TpAl7QesNy24gNVEUqpM
rzPQ7YEO97Iq2MnbD71vv8/Fq6JvVCUuoEI5Tz9KWfqejY0/9RXivfoUS7l33gcEh8LD+s1lLE0W
a6wBgb3xUoKyqIEZtbibXs4LEjgbD45mFnG4ZgR6yWCJiWfLDYlsd/HizaTykuFAOoEhmTud8W7K
BSmtaisMe8G7o2i20/knLTt3ok5bfjmvmCh28NRjsanVHXJn1A/vWEIQAMYC89ANNnpPf/fVOsGb
tn9mmBvTFQvMWXxnTUIPwCQGwj0WcLr0lKYPmYhQdHcNS9PfZHDWw/b9iG05KMU+0xmTUHSsjuw5
+RCTlWYSmcqUIdfwAX7MzYGqo8aqvflx+tph+ATpzUE5Da7qr19iT1RR2XUMSzVQ/jcVcFAz827C
XtgUYZ5WFj5zEPbyIbK18MqUZwCPiKB69l1jI4oLeQ3A7Oc4NJE6Hv7nGuZRe0qOxZH6PVJy0cbe
rmds5HHx7/9I+67munWl2V/EKoJgwivJxRWUHCXZL6ztsEkw5/Trb0PnOxYN8yzckv3qqtUaYDAD
zgy6l7oEG3IM06zeCmZIBM90OGeuit2R7B7mDY4UBIfZ0Xnswi79/QBq4MHvDvHL2FBxTL7F5+yc
fZrOb+WItTbAUnTE+0fupCuAC/bR0Z7XOj5MxHeLWRHl933ENXSdiIlJeVS9Za3GYgP8EwvaucQ4
tMNntj5Ubng9duwmE6hh/xdG/P/GFdloNTHVADPGhdfYJ8tV1Fv2q3sbBMnZx2Z0LA1D0AHksEVo
Ko75EzRa4X5+eac6Wf/D31/tkfxdNxqD9J2w57tx4R80jNAmYCKZKO6iLyN5ig+kPX/HCJlNbVC5
4BGndPGNQNjeDQbFRbT4l+Hti/FTUxHf7m3RFkIKhHzMbdr1gBhJ/9GyhzMH/+x1L9i9T2M8F48x
9JfZY+nYau5gaW5mIAQGdoGHvd1R85tgdIIlAFuMWgt774t2iycd35w22sIWgnLfvE43aHvdDrw9
aGVyM66u4fXR+s+S8iOIrzDEW9WKTds7W1t06Qz3vDZQrwf6xMh4qyfruem7+cB6O/EGWp8Vi7v3
cYQbPTPBryuavtIJmFjcxnmJ/BI/Wt/FRLl2AEssvVsvyQlTL5On6kbseswGUDoEdWenRSKEsmcn
9TryGPWKQ73r9RsAyV30GcEJ0njIzXGJh193RBt9MNoq1m3v+2S7bpKTNHlPyRpj3ey77jE+kRNk
Rx3fOdrhcppV0l37JlnQANUNG+dZbOImEFZzztcGj10EyfN7UKZ7WdOfy1zFpqCCkeLt1DZVDOkD
0b+mXtdDPUk79K6KYmqXswFs0YYFsSvqUlvycBobHdTbsHRJbixeGZfxvWtWxzJeM88alwbTKFXh
R3Vv3o5NqZ3J6k4hnhXRwBmiGZQ3yZO+uqGF19UVRxa/vrO7i4AJbBdvIKEPLk/fcrYMUKNMoH05
lP5qn+vWDgz6z3UQYaJ8+7Y3IJL3oNjZEaYDxInMY5Sulzwxv9XTQ2dPh9YdwfWc+pnFFaFlP5Ju
YKWVH4bJgZo7YPXMgECpXVz4Cq36psLYQMVwa3C9Oe0mTJxqXrGs+BLRs8+EkDd8e2ysl4lVSA31
S8JiIYzZ6ce6MhzPiMzRb9sOBRmWtX+3pTK/Spqvc1dyKC73c+L45lCfjZyshyVTEbmoFliW6alY
zyzUPH/JWjUXIQ0GrUrn6J7e9vB/u5BSXDD1uUZrF4bx6StepA36o62qQO4eBzyMsSA5ZVFTngHG
yynGx1VD89j81jSPzOp8zVTsz25K2GBIcSfPHUyoL1g1ql069yFWcXbub8sGQBi5iZ/gw1+0lcPv
KX1RbPvPtsxCQtQFT4fyomfsHe8NnpTjsq5PBrfHogEPvu3rd4Lj7kWy9P8HT7V+UsYjRZnmZgu4
hmJItmeHcVDmOxWGFLESBiXqzBBn9jyH/OVrBkpNxx7jJS9szfeqWYnde9BmDaVYZRSaQacOgIup
e011sBrut/XNWCpeQCocXJ7+bZ3VQmUTi5c2z87oJfRrRRT+Ldb/j2j/aopckUDvpJsrcYb0mnom
+A3sFuoMuc+6ME2/Xc8sin2SR35rXoPnsMeyZfazlS/eQD5fB1CtlxxzCpIORIcx6D+GtGDegjwZ
M9UsxL4dFmO4cDDiyjGb1ksXNRaOLMlHX59njykfEu1b8gohTvEmKszgvdfSEUsFDtxgeazDJIiC
9NsQGmF+0j0t6J5U82AqSGnxYu5AsDSDVVb7DPYG8MyRIXjD/lgUD4deLleys00rhSyYiSKHAwqK
pD/l9XdK31Big472Lwxp5bLM1aihAaMojnH5EcTknkbCv7NDWiqalU6d2qhlGFDtSwfPAh15RRWL
tdvU31oi3HDjA7iJstER1S6USvJb+n0N8LY7ZH6seeni6WH7oT2q2oe7rr1ZPeEkG0yMq0yN3gJz
Gtywpsld45Dj9cXbz3gbDCkDaWDvj7IMGPQje6AhPYmiK1psEV6cqmuGu9fZDZqUgAYoGKPxhL1K
X0YqxxM9mmERDqfrVu2mhA2MlIPivupJiutxMAyFV9de3xp+jOyqGkTdHdPbeoWUe6LSbJNG7BDE
2T4VL5937NDkvvGw+iYmv9gXFlSH68aptkweKmeLYy/QAhFVQyv3W5DYjZB4wJ6J4a/2rvm7xZTH
ySvuDG5jwcaKD09pF/srIUdeu6c2U4oVinjwRwJ83TgmxYuYumOUiIJo9DXuwpep2+PywBNIIyUY
kVa+RVU4ilyfdKwxc2aBl9Z3bhEM/GbtbmmsWMHdYA4OA3wm4qUm9LJ+P8dOY+S5PjiwCox2YJv2
DCOo3jLehgd4v0Akn58JWWy7gykdXe/x5iCMiIq8c7cuucWQ3B191mJZVlFeeO7+jY4iEboB2ibU
X0JBt9opu7u7DvFqldxXyyuzp9Eslu7O+e6Aqg+34/viDCe8Uxf0FPsk99bqPDZTswdYiYpBS39C
RenoxD+uH9/dELixSHLxvCZOzDSs4UiSfyLNuCNmW/q2voSYFenCqjBOnGeDF1X5WxLlBllKlHE5
NCYnMK8uKDgob4yF+LaKt3s3Z21ApDzpaBHTeg43XOrHWAuXXhH9dq/IDtjrMEqE18hyl7DIDL22
GiiEF63jrUXYDo9jRg5goq+UfaddWzZYki1rNpRa86K2Tn805HFRVZBUvy/8cZPfhy6HVG8CWwby
xWk/KH9//7xuDJCSe29XQ9FD6CDI/jWP7bk4uGd0icVMCz5vT9qn+Om6b++G0w2eFOiSKO55scCg
dG0P+fesyw90PTWDwpF3uzGQHDRA+QEXMORh7sVtihwt9ynozOpeBzs8HTHz31Cvsezbkuo+y63M
q9l0sCf6YKhItPYz8AZfirUWyB9KTKyiTkQhMVeCONYCR1L13mh8d4wvMaRoKRv9XoNqVTQ/apri
EOyv86v9Uhwup4GsxAV+2qYHUx8/zrlzn9HsSN5UcQGRhk0hZKKjhPS7i6IjuIzFOCGrJPptR8dw
GlTUv7sn2gV9ASQeUUaVm08LZAD/Qzg8rA9GdBshRSYPsfmzesv0qC36F46Jdj8kbn+3ZcJz4VVD
ryRw8uK06gvUDmPtq5Oqmv67x3qDI3lHSftqqBPgjBrzTXC3WLRROMA+BJpclKIpCa2C301hZdnS
wUJvhOcfDXahqgK/6velwFElBdPnCq2Rqn4HnY8pekvrBc2V//790lYkoCKh3Yzfb4Z/osqftPdt
cr4ei8QS/HGV3EBIu0B0tN8WE81ABpXwHo8HwfelRae/A5EO4lzwlvZCH6fIPmr0oSkfqlwxXK3Y
ClkRxcit1BrFVvRreeZ5dIyUI+K74eR1qWQRFGggzmlCYcXisoPe4dNlIoE+R54TTX/nuLL+STo0
lj5YgLKt5cnQtPdMqe2zF09AR2xg2sAxoPYpXXPKClPi2YtIjVEf9Xk59LwHf1JBuVcP/ERn1cO6
veXbAood3KRxuzCzdI1XDMKQ3k97n6WrP9JL3Xy97my7X5tbIOnUV0m+rhEBEDfs2z5f3yeje2u0
bZjbBvS+ooBOZWg5ztGs0bWJhvwYs+jcxsuHpnOM8zCoxjv2ztj2D5LCRI3d7NAggeXts1aDKu2b
9RbBHAcfNQQ9BQtqw9JoQpc2pdU3CKYc3VnCg2bO/LkPr6/s3hnbgkh38noYEmdKMW+htQQaTTw3
Ah4bxP87FMkx28wqmOZgtQwMgWmXnr8hqG6tkPywBnUD60CiH/R4ld2yL6DaBJuI6tK6v+evGyI5
IcgUNWMRQxaNvd52q+5D++VOH97SitsaI7kWT0YwQHDAzP0zj09O/dj3b+gubiGkJNToa9dGOXY9
0iZvjO8H3Bnt9rnKVKIh+xHpdcmkVIQt73XNwsYwvO4wLXQpdN9w7RB1lFb7cN3J9j4vt0ZJGWkq
uZtqM4wyUPpKY8vnxb9rcqz5U1UbBxuMlMNbBjU2kPLbqiFJyzLuYN683HQog3UKv979jNkCSDEg
jfu1ycR4l3kEjZfP3xe+6bkfXU/MhYIUT7GECg9/uf1v4nmzsDy1xHaV1hwk5mPG55MFbbDrG6WI
OS9Gb1CWZmBQqwZKwh4Kx9dGxeTA7u8TYrmOAXVg5MLfsxJ6Fm3Udri5s8zKA7cBYWGj9Ozd1LcB
kTw7hgA8WOxHVI+dsxFftOyn3h7t5NP1pdr93kIGgDY7lOZNqksxZzKKhujiocR0aSnm78SrAvcH
XhWwY33Rb1R1910H2MBJsafkGevKUsC1lU9AusdMb8merxulApH2hxvZ4GYFQOL5a7vcNAZIcFUD
pvvb87pu0vYMKcsHE7OLaC+D2Y//U4LesXNPvDxdt2UfxxUJGopc+Ij73dfcOtGdVoicZMM/rfVg
NIvP4gt3FH6wu2QGwXwBFNcJCqm/w0wRp029LkjTzcNMzyW5y8Z/r1uigpBuAiNzrKizZ+RQGnvr
fFtnT6Yqnu2mg40Z0mrhucjCGAOG2d2O473NSgiY3bnJrdmqOBH2Q+cGS0SJTZRx16HMnRFL1hzc
o+3TmyQob1CZOIi2Sxxk3/5u+cTybuDWuU5zMsG0SYenTZ8Q5LxyPV4HURolnc9izFpnellAFLUg
HAVy2/xpvIiWi36yvqieTu1692YNpZOq1yTOuwxGQfjLN5t36Gf6Jf2StR+v26XCkU7rUsyxq6ci
YqMhy5OfWbf4dnXqjafrOCr/k64Ia9Q1ZbUCh1af7FnHk6XMm6qHeHzHckUSUhwn+QVfsXDXLF0s
ndMGdf2Et1FseH/dGsWqyewirs1JWVBYU1t5442l7pld+lw084VA5u461m5OffUES4oOi5GOfWPB
nMZ4X4FPx/av/77KFikydFNcQgIZvz8MoKvnl3kIu2wIslF1iVcBSWGhpq5rDiuAusTwqB7U0U1B
f6YqpkoVjBQO0lFr7UmcnDwZQ9ANkiwOy+aR6m+6IW42Rvwh27hD3T5dQCoLPQX3ON3nL2yATcDu
NFwQ3Pu3MAw7GzgpIlRRDd2QAXBJOgTGjBDEMM+umJ0Qx10uYG1BpHCQ2hqU2GqA8LV6hOcd2tyq
vaJfvHmaIp9gutyYIoWHqw6sFBuMrHdWmmLHCHiPuiGIqrveOF/3csUpktlE2tml+SSCghXd1dN3
TfUKVfX70jVh7toiSksREaaPI7vBJP7f/f1SFOh4Zk15h41Z2rDubro0vP77+3tgQQOIuC5DoVpy
5kxboyrFlwHvPvDmn9z41GVv+fQ1fkHIn2y0wWiW1uKLymJZYEwf4rjwK5t7g0oOSmHLSydnczCT
NqurYcFaQc7NdtGv+U5UDIIqCGk7IqqxGsTsuLIVX4r8nielF6ueCuwHstf1kgLzPJkuN1esl+Oc
OT31HBecm5a8odTrbHZFispp1bXtZMASqzu11o01Kq7p+wfDRZeF2IaDf5JjdSxOazBiB2S5b5zb
VVVG+x8Xs1cAKWRlKVvSvAJAcrsOfnXfeTkm5UY/Tg7ipZR6nmh/718BpaNSU6OdMT6LVkv3nNgP
nSBcVox9Khbtj7HPqaGjKdRY8W0KNe3C0/PP18/7vnP9MkIexKOOruHRBuIVzopfakHEPszVO2tW
eNf+VzQeh/7f9ssTn07SY3a/Ac5/6AbywH7nHJC/QuMUB0TBaqLYGVc+MWWXsg5alEHrPmR9mFPX
S1IFb9DuUJ6zsUg6MFVmRyme/ovpkPZWTIfEn53Vw5OvQ+sZXvvTPaAIdn2z9n0cXOXgMqS2DU3H
3w9RYrSa1hvi6nSwnkGtDYbozvJ7b/XtEDqEhbd+eRMi3uMzyP2YkCX/HZHYJbiGFjT7knN8b0Ip
ipyMd9rn6tbG507uc8Xnwa7D01c4eVFBTqktroVFzYenNcnvNV21iLvOsYGQ1rDqF4csBBDIcE12
rpveK1Qt0t1TtcEQ/7/JPCUklPnUYtXK1vK6/KTVbuCCXYYrUqnKFimoJis4+HML/Tm6vFvN0xo1
nrF+u+4CKgw5rurWzBMNGO68hCAUruriVBqKS/TuvuMZt9CUgqi6KcXSKs8ss8uxYKhKeYQ/rapu
kfiBPy60rwDyx6DNoq6KFlghyrj0pB2GUDsaJ9VLeIUd8gch75rcysXGW8ZjZH/mLHzDZljQnXfx
oBlzEdJxTN2UOjEe9UPR90fDfA6WRK4F1zH2o8wGRDqEtlbxXmcAqQP7SMM8SIPC18+jb4TlIT+q
Zjx312wDJx1IO54Z5EIBR6YSQtw/Sv2sMEjcwv7Y/A2CdBwXozVwRwNCZYbl2QnTUPAjkhqTg0ag
HuxUGSSdSt6gGzaagIst7RgZ2bkdVe9v9yGYzXQGxQNd5pBup1gIpDFATNZPjGqftQyLd33ZFBjy
qG+vj+nQZjAj5QMI+Ki3MMXGqBCkjyXC07YbU7EvqAh5rlYUXqYigN2/eVi/lkoe60XNpC0MMSad
nB0tFGyfxXG9d6KXW2EWqp5VqWySTugIAdyEDYBLk7LwLCu7rYZBVavZN8qmqHcziFJDG+X3BNPQ
ZtA00fbKFk8MYVe+5hsf6fE/jOUqUTm6mwNsFIZRmnHx6lEyCjxiA01F8XvItBbXDGovXRuWw2Cx
sAH5y+cahaPInyGm6IJ/3ix+EijxVv6Kq9fPLkk1LexWLbY8E2yAmJ/Vl6IHR26+fAVVoTv78UL5
94KDHJCayadyxUMxNJKryPCWMnHIOYqXobuxjdo5ZZluxf7grr1z37a1eT9M+fyRU1Dt3C313P0Y
0bw139lVwYzvWt3Mt5SW47OWa5GiRrKbUhxqUtM18CRdnh1rGYmmokOX+KUzeMyOU2jiOqtqCO3e
JTYw0icmM+zZSmPAFCA4HKmNY5h4MTSfLEeRhPdnPDZQ0jZHILaGJhe8isaBRjx78QQBofAt/YGf
8+wkPqT4247MBlYcqc1tiXNX53mND9xpjT44DrSfqOqB6O6pxAS8oyNtmkwWaov0tbBNTNwHUfTO
mJ/LSfF9s/v7rk4xfIkRVEMe78vzJIuW1oEJA70tLeMuAnv7G8LxBkK6hzXd0sWpbSNN1klYtU1Y
qSqLu6OtzgZCePxmI6KsTMgUw4o5jEGykD5k46G/OEehaJ2OiuC/G1N+gUFQ9HewqkotsEEKe8j0
VOnm55m3XkKoIoupYKQc0w6TQTsdMFb9Xo9PffljHRVdAMW6UVlVMY7d/6Mk6A4Q1D00d1Gw3mdn
Ag3dSfUq4bqnUV06o9rUlPXcYI9QpRu8ZmIP3E6X4G98jerij9g4QtzaVhaD5RekuMuFJ2gG8FTh
ziJD/XEn22y/dOszsnkuJsEWYaQ9BKJ9m76rnMVLkzs+K6oo+9lygyXd/+ZuzCEKDqypOAq5nvmk
v3OJVz6uhxQquaoRbZVpUnIGYxVt69FFYnDQBJg+6nHoJJ80Ohyc2VTs1G522JgmRYVsnXjpJDCN
rSPB4NjoYt5U+zw2xpHUqj1TLqQUINxWS5PWhvNppQci1/psHuIDP+bFYTwIfc03lVdfrZNLxbxp
O82BXkkw9B+cKYyMGOIOijSu2C25SrxaeZzPHDYVpJ+P6Tz90IqOXTKrC/k4fuycRhEu9rfMIY7r
EHClyDOiTavFMVmRi1Lz+8TfRyT23PnWTD+/5Qy/wkhnuLbNeZmF02v6u3m9G1XynfsFMNjwXzuk
E0zw/qEtxYMs66N71DziVXeaT7/anutVAcShb+zD31kkHWPTjVyjbrFwyzTduh0NhlIVXf+Hh78a
JZ1dK3FZQUoYJVjR+jO/9Cf6vvSWoBBqlIrcJLbgzxj4CiYdXlxt4yV6AeNZMJu6r36Fs/vpu9kk
6cTGzqzlC/QcAvcOjNI0HHBP1R8gkrIeDE9dE1dYJJOmlLRr8EoP9Q+zXifPNfJvkJpXhDwVhpTR
8ylKWA0e56Bs+mdnHp9ZnCs2RrjulY2RGVKcqCQksQExlAs4hsLaTv2meVPg+bX7ppTJ29qmeKmB
rUkhtzf+aPvYG6vHWb/j2d9FHFOs6Cad545RxgmDOdNa3VXGxdaiw8Q7v1aVJVTHRy5QM44UQTrY
1IfOgyBB40d+OwRC9ZQHqk/tXQpDhzmmiydCDLVp6bDqXJtqxmkfUOYJEmP3fXefXabUG75gRtNL
T8YTnPwEysujkq95L22A6g38S/jyg9Kv5IUzb7hl4ZEVhpvWcFl8EtaQEYlNz/TSR+tOPIeuj+aJ
q0mH9/LHFln6ICxTzqoyiwe8QvTGZxuypTRYT2vs5TfJo/7MLoYHrotAxXWxdya2sJK71sxKEtuE
wXX5ZSF3dlV7zFUcbRGN5HO3xZAclS9jTEDijKkTqIcR82MKzoYm+rkUT3r1KXd1P14V37x7wWSL
KCWxnjdasuDVaFBNH8j0uTIVXzmq35dyFp/nBNz7+P2U/5Og5sRO13Pi7q4QobaONwp44C3Fd2K3
4BQ2nT4Ax6w3JafEcr34LUMB7iuIfA1zeBJHkQUQPAc6Ms3PUBCcnO/XLdl16w2IdKAia2gnZgNk
WM0fjJvzQR+c1O/6xr5QvY4VIX53YzZw0imqtanVzFbAOfwhiZ3PFVFlkX2LhL4qWCHBQCqFp77K
I51GLnxrSI9x8bGCGPi6xGDxUHxL7dvyCiTdI6K0jRougAZc+XX3gas0dlUAkpdxVk+FZQGAk0/g
ktSpaiZMASA3uvGJmfOxYH2QaaQWr2ibGw1E46qHHbswFEQ9NrQ1UMiUdsTso3EE13MfLBoe6i7a
4rt8zoLrjrzbPwEr8S8UaTvWFO9vsx4ofSC07zo/BoOqHeRedc4PPLQVnejdoIknsq5BLYJPCmlz
Io1O2rCIEPDS2sKFFfyO7VH1Vbtb5XBfceR+QNbHzeC2cAJBJz0do3MNuYAUdNKlr5p13I1qGygp
FrBcs2PLgElu/q+eUY9NaEWljeLYqFCkEJD3GILvbbsPcshxM9+av9YqX1BBSEmzH2ZdjyMYYvCn
lh4q+lNF0qhCEC6/udvRfM0xZw8j+ia9syPngItJ7rmtkohKrMYfuZmKb1ZBEmbJrUfDiMqmiM0+
WOs78eEPLswb66uD7UcZpT+qaHR271cbOMmuFYtmZTbudmkz3DvsWwR2LZetx8X8t56P10/sblgw
MddvGoyBj13epUJfhlGHaXNLb1K79Y1qUdSgdrdpAyGZ0xv2uqCLAIgu/QAyUdyiWkzysuC6Jbur
toERf8bGG/TMaUu3BkztfHYXDXzoPyv+tS6YP6tU01RQ0s2mc6LOoBoWrYfiRbE+227stULPJ7Y9
6y31dXdjl/hjNnbZyVJhUhwh1V3Ppv00McXlYzeGbn5fCtn6ag1WnGDdylsOmtz2VKB6Wx9V9azd
G8EGRgrVDSlcxvGmFMIQxWdtvVBcDPuRX1jWjYr7zW4zZ7NkVKqvT3TpTMMQTj14bdiDzBuNb0zE
uZAFy0EaZvmCPU5V0thPfq8mUil0C6kjq5lh4nAx3tuX4VjdZXfWwXhAK/xmOane/+2eK3TA0bYQ
SgovncuNY3CNuEXeIynV5vcSjzEiDEOpeCheiH7+CH0bEMnVnaqJinoBSPZYPUZH/eJUnpAvtc8m
Rq+MMLkfwiFo76cg9tPDW2ZK3A265Pt4A23hnoq70cAONDrotqIOoVpCyffrvkvLuIF1tv7FGf3B
BOO1eboel3aLhVsjJM93UMpt0ejrg+l9eh4O02PiN8cI74Hsj+1jd04vKplj1abJpaixLqqViU0j
MRSOTH8O9IvhkwDSFJ/tswvawfvkAygUn8GV5kNl5st1i3ePumNbBKrajgP2+d8j1tihYFEsON8O
KSFkX0GcJQGhoutTXXnmxG/96Z9goYQGAbGYTGzg1FO15CuiV/QV1diQnOiH6lY7vrVXC9LpX1BS
qiRdN5u12EcGeVs2fs6qr9fXbTetbACkRDlqU0zcGDemOJ9Ar8Pe1T1/yuLFI9hPrxuLb9fxdnP/
Bk/KmGB/ycBDCIOMsfVXs/Ky8v3fIUjRQx945OQDLCI2LmbDE9UU99j9UL+xQYoQ7pg1GNETt8yj
fdSeO8/6VvmFP/r4hg7Kg37bKzPZftB49QMpaPBxaM1BbNPs/jPaHyoDI6+24jKj2hopZmjVwjFK
AwyaRJ+hnxlGWfzx+t7sFiw3/ix/eOZ6YbeJhqODyHRwMOtWYOGGZzGXzAJyVqApnFuetsbjwXIF
NxAutZUX6K1nXEgoRizE52HBPXAaJveQB33jjMXWTulbB3MqszWVYr+s1Fvzn3g3dN02hUPIM9ed
gZlrJr5DsuYxGe7t7rkZFGPd+36O7qkLnm8L9D2Snxckj+B1iKkNCLKjf82LeVghMtSBoXH4tCD5
Lmpdvt3PHtd2DShlYNbuj+ffvKFJuaAkmdxOB9Pvjv234hY1Nl+oeqi+sfeT1gZNihXG5JigvEwG
WIh2TfLO9qv3wwf933aF7uF8M3qIIA/1o+U86wHYNeJQVxQTdrdx8wdISzy7hBbWhD9gyiOvW1fP
iYtjsSq+hvZviRsYKXwkeUl0VqCMuD4ga72QOTKQK85QuO993EqP151zv3axwZNCSRW3VmGAQxSD
8+knoa5YnqqzJfYwUA3L7YeUVyy5WpppRcYSAo8R5R/D73zQqh+sgw6WyvLYvKV+vQGTrhm8Ws2B
1divMftaGTfEVFxjVDv1Yu3mgp30bmSuDlbOOIrzloYZ8soSEr/F5ETpv0Xt293YI90vYrK4XZIA
rhl6rweNo2raeDcEM92wQNFEiS7TBei52zpzjoetGgg2jGg4E4jALw8Nr30MiSquvcKt/riYbcCk
y8yyDm2zVAAzUJoTrVd6FJlF6d5iVa7hSJeYurWXRivwHpRiJCj3xGcXhlyP9uCtFyMUnShl7203
Lm5MkyIV6TIzNiJAFrnHP4hWH17YhSnIB3Gq8I5IkV72TxWDDgsFFSAI7iRH12LauLaFU5Wek3cv
1adTcTtj6iQ5YFgxVMSLfS95RZPSZdU6UTZFQJt8dE3/0X0Xs5BINplve0njJx/oAdNdsFP7dB15
986zMVPy/zJ1+2lxAFywpX82+ozfxJyaitXcjfIbFMkvW3QMzFykmdz6rjmXYm29UvV2TbWEkk+6
5hIbpUjWvdV5cRNqydNKjqQ6alyRs/6HbzgEWsro5blyE2ycyqplq8ia/bh6NHZ8OiRgnGHs4K70
gdbP3CDfolg/ruCsHKx29fqGqR4W7R12BpkEnbgG6Ejk3je4lVs6rSvyGR6fMS9Ni1PSldO/SQEy
5HRmc1iDCOfY0Hj1tKJWvXARB06OAVt46UAuzmqSls2AR2Wxa1oMlBy1lodL+xahpy2S2PlNSqBF
M7YrgaGsKI+pGXvNaoPiUCVIsXcUGPgyKXbUMPCo/XcYax00c+xhEOO3qx5Uy9P1o7a7YERHVQLf
5wRvan7/fWgSt1Nk4feLvPyoLR8z3QaRXRJatSJH7zoGAXUQRhUYQ0lAAqqTYs17Hbf+c3zCqNxJ
vD1SV8x3JasYEermjgEVLkPCMc2V2kOHknn7vH5n1Dcu47PQyx4hXJ3mGC65iX2Rs1WxeXejNrhS
sNQHY9TWHpXG2E4vQ9+fyVQoAtb+Er6aJvnCSBurdhJUFZcC7pa+c4dbp/+cVJ3XI7iwp8Y4XHeO
3RvjdjGlEFlm0GKqOIzKb2vUhBtMsrT/6kLLTz3HspdLmYEX9wRdYhufN787SF+49bBUcBCjBe/8
cJy9zOeVh1F/Di2E/KK8L+zu2AZQihXUSZrJSkgfjM/L4hX/uBcISqA2zMVrafc7XOek6ueoIKWg
kWoO5tA62NhhtCNieHTJA8WW7WW17TJKHxVTmnRjD/HKYPHncA2Td+s5vmRQYZxCsDX/WLyPqoVU
GSXcdhMJ50RHUTODUVNZWEcaVee+bjuFKypA5L6rk41ZYXYIt5n+4JTvBtUArFiWPxLHqzPIGgtl
EZEy4gvqy5gdYS3xat0MTfLUG1lIFjNoVaWC3cC7AZTiRTVGrC1qGCSm6yqt9hz9Ai07X7MUF4O9
K8jGIeRnSyW3EgwTYXvWqTyA/ODUIU5YNNRIFGLkVuF+ilPMxD5unEHv+yU1R6wjf6TP4AqEXEDv
pRAKxPCbutGi8gopZky5EUM9BYtIs9Gjhd+smSLmqhCkIOHo+UDMBQh9kpxKoh1L5QixCNvXXE8K
CrUZ65jgAwReG/H7/sdwjA+Zb4K2yyePYj41Upyl3avi1iWkGOHGNeXjIpwdtLyIrkd6gjrQuXb9
JaiwTcrvJNFmu2aiFCI0Au2uicNEnVfpISdN0ObUB1V95S24h9KmmU+TFXt6LA54o+KLURiM2+nv
XtktCQh7EpyB+TtCvXuBWx6K56bytOMIGQuVvdePnCm3PWy9MmPLwfpmbXMyovuUf5pN5+A2d2uq
uFbtliZe99KUn92so63nIF/BfSe9XZaDoGaMD8yvs0teHkWqjkPVYMr10IXWzu+rSfMiNQYDq8ka
zMCQNjSc+IGBcn9VlQ6UGyeFE8YtJx0NWFczPPEsDmmQ+cXzEM4HiiEi1b7tH3bTJoKhAy/hpJNY
mpbRWQ7QFtypoH7rkel8PT7uL90rgnTy8qqcq2Q00GacWnYzFOCT0hb+kEZOuKbK2R6VPdKxKxlP
+6rARhlN6zz3epP6vWWaqpivgJHppMB/mllZCqNEOKG+hd5L5+O+/W7Fs6nDf1QH/3Kr5Hen9hBR
a6C45sxgrPYqkLT5w6AKlIrdsqUcrXcOXXVwigesio7LXPtzUd0yUn+ikR5cd4z9kPHLMWzpTE02
hPMGB1D6YAZOOXozSrOO0NFY/Xp5Q7MbRKH/9XNbbOgmSYMdVNeKGH4xtZnnFhcN85jD8v26RarF
k3Iz5fWU5RUs6jvLm3J0/CxvYJ+16f11HPE7f+aWV2PE37ExRic1uBrEyvGSe5p1TKJ3nR5ex3iZ
ibwGIkWGNV1yh2Rw8ZR7TXayntMv9NQ+JY+210Db+JM+IHWKYrD6jvM/YqCL2WbbhDKX/EVbOdNS
zbhYBeTBtV4euhfH8rQIKXoxSalspO/fR17xJK83oqbroVoNW2/L8/wJhT405vpD/EN8OMNRvOtr
u+8nr3CS5/cY3CO0BJydDZ8SPnrmnD0YGEiNWv7/WPuy5rhxpdlfxAgS4PrKrRd1a7ct+4Xh5Zj7
vvPXfwnNOW4K4jTmam74wQ+KYHYBhQJQqMrcXYfadBWqqKalKxb7762rKFG9tFk9ooRbG3qE4PJm
CrXvuj6K+Ma3L84XJP66koYdTTILSOrDXxfnZt+Wr1lh8YRtht8VFpfxaFoD94gBWBHRPbWMbCUS
JW+2fZCiZxzqwkgw8jtjgCRmaqkN2/IPxYE1eeSO8s0M3fwgu/mHWh6tFRy3TQ66joIcC3ADzvVd
+jiARaorvlz3BqFRnDvIw5jqJAdKkLlM6S5wcUZ7Mu/+2ePzpp8zEXVF0/GSygv5NBrEPuWpR9Cd
7yLrmUIkM6B7Qj7AhmStYLhwaMroR0z1Fqu3VqqvZlfW9iIF6k9JhjDG9QHcXk4Xi7igmNQyZKAW
WDT3n/L+Uap+dIPgbLHt2xcIzhEy1D7IiwxrdNyGOhVS68gGXbdis4HKgiYgmKVVWQdR+9uoMCTD
EBgmUqCjwyrVWRJoUhxtsdU7qIOfEtzA+pvpa/r5F/0qgN68F62guY24QlNVRWZAT375PUc1cXZD
j8v5gy9HayO53bizsrbKDSBhTbnFr/GTeSgyO3oM7NzPziLGtE3PWNnFOWFVx2kdVUBL06OpuiYB
+Xn0+frgba6nFQbnfaFk0q5bgKFEqt2gF1u2jmHy2GQ/r+NsuuAKh3NBDYVRTcKeFCbtZ82Imj9S
erieGi4MTSCcCZMIt8VMHx5j44laxtdplEVuztz43RHmjx0QCHzr5haEQw28+rIEfGPtiKfsJWdy
ou+mhTqO8U58m9qsVEFnIKFoyVBV7LlvEXPwrCtRgmNmbptncmTPo5IT4+Vct/MDayYWZxq2He8C
yZ1dqm7Bk1vAMhvFbZ6CkPQmFDGDbfvDBYILF2lvdY3CXrj0Ar2qIIhtvOsOt/2EsRo3LiqMEpJo
AUsfBP8JP1cHi7VUlg65V+3BCx39TvESTzqIOmhEdnERoqCQFv0rN53te3JSDJFZ23ODNlUL9EkU
/DBv3WGGnkOoGDinMBHvEcIeTu1YrGj4pHjL2TiyLhpR2fB2eoT1xv4FyheA910bGEP06vUS+mMP
y95y8AB7lB5CpziGvqh0Y7PGF1h/ADmnV6K20y1woqIM9ZsOn4+Pu8Eeff2n7Ca2+PAnGFTKOXxq
xUodZIBb2smXdMPWlnk397ogeohgOKcPakWhQwmYWqm9ZvpMQE7dNaIGuL/x/MvgcZ7foGEszlS4
CEo4IEsm/36tC/TJfeBPDtKC+guxZTsUF1awIP4uOELUQtZUnbAHqLe+qfWpgSAM+2jt4hpZhTs5
Ry9165iH3u9+K8focfo8BsfZJRBBFiUz2NevoXNbTFX1wVgnCClGPX1PqthvlEl1Czn4DW7deG8N
9FkQYphbXEPk1iK1qkVHChheKu8qnOcjH1e8yJF/Th6Ut4QGbt+f/4yvwW8+pEm6MBkxsbVmB8ij
uPlj5Yee6fZf6TmzMx136M6pnMwRXS+3r2IraG5BZug1gcIlTEVd8LEC710Fyl0kpXaFI7o6b64S
dIWpeOfGBvtOFJJWeP+ODKQiukcr9jt514lEFbdd5QLBnaxIGJZg10SFaTu255k+BVFuK8pjaI0O
9ATc627CvOC9l1zAuFVR5mYH1kDYIx8pNu98Fx8YX6io4FM0bJz7d7iCpU0JmzJp8NrmW4UG3gXP
AteN2b7urWaH83mpyLtaHWFN4xYHAhZfltkwTyjj85IHEWGdCI1XjdS7BKVaAZsoj6T7eJ/57CUs
eKo+K7XTiRtTt1f0n7kyODefR3ACzibw5GPa2v1u2NcuKku/g/fhg72p1mUs+WYLqdVqmk5Aq8gp
6H4O5Dk1H6/Pl8D5+BrFOIrauJFQ7SAFfmfuDdmvitJWZg0SI7MdRuEuLg/XITePQCuruO3HKEMF
nK+A7OqHqN/XRivywc0L3wqBLYVVsrLIdDmKU4xbcqjAWDntw0N96HbirJrIFC5OqNaop6DPhvsN
P7ruUc0/wPW3dgAuNBTTkCJXh+8vCurOC2obRb67PhuCUGdwYaHUmmxY2AoiBfgsd7L1qxg+zd1N
KFSzFq0dLjJkfdoVSwKk0TFs6aU/dzfxgR6jPSt0sZ6vmyXwa77ZQu11+JgMJyOp5fQk2RnGp2Kw
3E4t3SEZd2MZ/x6Wh+ugghDLl3klNFJpxrq8JROy3CO4Wm77/CO5motv8+z2+Asx5RkYk1Y7Q5S7
mYhuXuDUfHtF2UtplhVAkOtbY/jUFoL1L/A4k1v/6QwSYdrg+5lWumaU2HNeObriWBBzrWRDFAwE
bsdXPGVGM00z2/dQpoiONVYjnzvamR7RK7cvBQ/FItu4gDCkmaSMrD3OjF/q4AtB+yFab5dvKZ1F
dommif2UVZBT81g1QViH5LdmS3fBLtJAmM+Sq60b/FxMN9s3wlas7XuXBkZwQ5UtJmvNgS5aEtUs
4C13uJssPg4s6CmSHofcZi1gVWv/fwDlHKaI9Epv0tcjBfiPvAKkipYjeSqq1gK7OhY7Uafv9rFC
B9MSGoCobvKlBRLaRzNdxUOU8TR6BOIHEjpGUHWFI0XhiPoqNqPGCow58GoiS30eJhNq6i5t5xdz
lv0unx9pJhJJFMFwU0eAgJ4mwCz9aDfRKa0f6uDn9QAoHDhuqlCm0DdWBRDrCe1maCMqbhaHtTCp
0N4QFYNup75WI8ft8xKBCh/iIXtDixcklbVTehxszVsip43txgbHIkjkJcEaFw0kt8YjuepTTQdq
WycHWTJtVU1PQ9GJFjibkHf3gpV13AJfpjiMSzaWzUt26HCOiVy8b+GKXtxCyUy8tjcDJcqTUdJr
oNuCPwqadRiOpMPaRu0weBVe84iqHS2oKiPIqQhzOOys/M6+FR7nK0vehZCyM/GwcfyLKZU1SnWg
Cigc0dV/8zSwguIcpQyl/xI+5eSB6r8T6aksfarfdJOTZH487q4vg83QvILjPARU6r2VsRtqETcP
bV09xaPwjCuaLc47hkSNU8pujXgrN+zu9WHtJ3SXP04fiXrhP77BnRIjtFtGnQw0c4Z6dEyU25pM
/vVR217OKxDugBia/ayn7NguhW5U3rFKpMg3HOtsQED0t3YMkbqQhC/j28nLCyx/VFwgbEdlXMJB
ajQ1Lqu/trz4ML+g8wb9RdFR5Izbm+gKkLtEdnMdJkmPwQRvxU4G1bkj2S0ITWOn0W9U9FBhsXmC
sRW4C39sVJaqbK0JmNEpO8SoGI132nlBOcU/YUsU+D9/gixyI6JjBTCySHYK/vhs+UhtzWoIudhh
QYi7AXU0e1QOfT18KSmowwfBMt5OlK5QuLCRmUZbjgrswEo+tPKefK5xekRj1gltItAstbtbq/4H
mUrR+HHxY6Z4VY4G4Gp54miKR3JTsLls7mEm6MMtMAGB1oNzwSyVSyuMUc4ztdpzWc93aUZfUP4i
uKxsnwdWOMwtV2ebOpWtBtECuTrDHU5gaHFSBwGkdXFWfBQfFUVmcWccOrRIQsbsQFCFP+mMDsGx
He0x1Nzry2lzglZmce5Xx6SFgAFw4nCyewmH32j/7xA410toG+ptioErQXAbHKVecAkTjRTvYnnZ
5JOF75vNKc1tFfwyIo3N7UHSVV0jMsqqeE7CJE16FKdhkEZUy1jSiYaCDWNzVzcvANymFPZDNeiv
ANU9medd2SS2ljyoyucAhAeWhgz4JJiWv3HoCya3RzUkavqJwigmNK24qSd5hkcfVMhMW24uOGlu
7xQXC/mtCQRHppyar2jZAeWK5jE9Wp5xRpcvq3NisVt4LNvcKUyLib2whji+tzDr5TlNYrwnL/R3
FxwHxdeRLwlxywOdQ6aftRHaINMRVCZ3ViRIoDCve3ckXGFzXplaRNYXE9hhpT6NUeHP8W0DUqki
FRaFbJ4+V1Dc+Slr25RkGoO6ZXy60159Kg+sDyB0RWTim2sNLeAU5c4gd+C7C9GXnU9Ki7WmBEeq
7hP9JRCJ6G6utRUEF5DkcYqDQAVEE6WNkyYasRMo6F6PSdv74QqFC0rdKIG8Dtz17OGwoY7U26jz
l73WmfaGN+S7MnLJC6OrENdnigzkPEOKiDZLBaBl8jVRnttGsNdvxpKVaZw7xFUzNeg0xc5hxoEX
lvJT2mfuogfQPh5vLdUC5zFV7kj6EdEQMAH+cQ4uiKUJTUFnB2CL/qyX0gNty6EWiQSKPJCLWvE8
62bMQKiau52V2kTP/HoWhavN0HGx5ZVyZLXb47GsjXq2LSpP5re/Hjyrm0mzGUP1xwjgVyPHV+zK
OuQpexUrOChCP4mJLXU/BA4vGDfCDF4ZFKYtMcGliBvJHi4PGedTdYAWphMcwhP6q0eXPeN+qNMP
9MMGqpCJrPJZ5GwmixHGSF0vErnv0uCESkP3umHbdl0gOLvUqauUQVPZw7S1BxGrh6Ty/Ww1zr+D
4Y5j4SS3cRvCkiGRoeZdg7RxRLWQ4C6wfYFbDRgX/BpZbbWQkeAmwRGFPDfBYbyX78A8CHri+24n
ual93a7NbWoFyMXBRDJRdL8AsF/OVvV1QFlcmQ9+Ef66jrP9qr4C4qJeF1epJbN259bLnsHKs6+8
9Pmvt0bRqzoLcO+23hUUFwBrKQMPbg+oDG8XMqoHYhrb8qDY43xD5sfrhm1H84v/cUEPaoJpvbAZ
a0Aituy14EPHtJU1XMBbKkmfjIF53kt0X/m4XXudzWTekRUU1z+xn3tl7Pg69AQ641E6YexCtTxr
xbmayM4E9TYUoPoA1PlB83R9/ATrl++jXSAUt8wzzCuCM1F8Mj4FmmBVbUwRju2sGQIcKAZ5rTVZ
hb4uXeZKLmBTpKEvvIr2M3JZ163YOt6+weDcoK+USssltl/chd/HzFbczMXLI7rfm8wmfuaFvoiT
Z2Pk3kByjjFNihQtBiCzaKePLzR04vj535nFb4OjlYdlWCJxOx7b390pG2zipV63ryJnpE60r59C
XySoJpiud5thZJnDVLCdKjhavV9+4Ay7Hjd+JwyUflCTFt8HX4096L9KKjmNSBVwc3KISqAtoBAD
Erpvt9tIMZq8KToQJpWWL2eN3cbJszkvgm1p6xJHoKPxB+ddWI2sLpHaHko1828NJJamGx6i74uX
+8VO+EqxcdN4g8ZF1qme8ipdYFU9O/qxPJaO6UK009plIOkS0QmJhpBbUiSrjSUdGVgTTw5a7SEH
ECELl2TtQeDmIru4pUQCcLdFJqCSEyM9ZeqN5H6GMKV8IzoSvRKZcRF2PYZ8gWmwTJmUqsBSavX3
VJrnqKVOMvySYpaO1pK9LHfeXBQ42IrOSpsrixi6pYMsjFF5vXVKAi63IrXQyZROQeFpmtLZGvRq
BTvWJgrF3ZBAWUNV+CpupUC1a4fXM1ddDkl7K1PB97cOSUzL/Q8Ad+SjUy0ljQ6fRyPxcUIqTvJm
atOd4uDC9in0l3uBe7APvpuyFSA3bpladRFyv7BoFxxTLziku3q0A9/YUW/ej6Lykk3HX8GxAV7t
V0SKjTKvYB+qPF3VinzT0D20+QmOftvzBC011ZTxjy9hrY0w0600R+ioSqeF5PrygcMlshwa6wKz
TMPk2cdwz207rV7AAtkZbg3KCinzkri9iVsRjdPGke8NEucSVQWx6GaZe5dS3Z4iDFuMY3oZ23mF
bssPTdDKLs4fChNiAakxgT6wNvdQRLHN2DzUceJd97tNP1jBcH6gJ+hos0IMn9VCoZ4+meVzLyJ8
3nSCFQb7DStfM6vAjOQZA9eQ6dwGlmPQyr1uxlYt75vJ4fYoiP0aydyNwMACUo8TsYfOG3flTj+E
B+thjtzqNsntxMObmCBrL/ILbsMa+1IzoomZJ30z+p3RRXYzfpusE+0E9W2iyeJ2q3ioYqmxgERm
SG/QaG7tNPxRm75gMDdxTLx0oB0bqrz8lbof6ykaZIoYjgdS58wq3ltHut2Rg5S5BErD0kGk2rXl
I4oiKzr4H1Fqz59lzNKqck2GH8bS7M9g3uhoK/CRrXlCkhYiwPAUrFG2Qa/ccByXgoQxIFjrXjs9
TM1NngVOPSKNKRSeZf7Gh3MFwmeWAkZEA1vUWzCQgNWRiaYZVz/nSIDsumDHWAq7vXwwzoOH3rP+
uSg9eS8qj9m6BEMvA7NHTbDuG/w7gjZrVpFVFu5yGXBZbTk4/pXX+4HkitC2zbyAcR4JUeJCypm+
EcVbeifft+ngKJlnCZbYlkOubeLOTqo2EakdAVMkpyC5V6xbQxFl4zY98DJu/OPBRLIqHRdgoED+
BY/px+iJfI2+wB5Hg0aH3e9FVm0erFdm8euMorNEjSVAmucF5T94SXeK2Z3+Irw5mIVgAQjxuB0s
lhPk1iM4ZXJQf1M3PMpPIHJAudF0/gdNR2yHercEwKlHNRPkNvj/7RJAASsZKOOnne7mY5m74R5n
3p3hJAqoVhmTtvDqsHWGUlaIbIpXK7xMUZIzyiB1lec9qumx3sJzFjnF79knbuqLmDg2vXIFx/6+
gpskYyllwgxUfreFW+T/mUUxa3vKVhjcvrbgRhLQABjhZ9RsBbt+F6FmcbTs4JULTnhz2FwFKzxu
Myu6vKyNAngtWHsYmauSOCijcsN7zcF176wdVNEJTmgjF0RkKdBzUBPgtmK91lGZruZNR92WXabS
KKon2bYQbAEg9aMmpMbezhrUNkk/gHzMzZO9ieN2LdikRd/nFxlUOiR9wffr1g+0UzUIvr/tdZff
zy2rUEoljS5YxBR9v71Z2ZnSep1oUkRWsL+vfFsyZFa/xPav5BjPO1XUXvM3k34xg1s8oG7QoybE
MJlnRu/PWiDpztix57DwQ9o36KC7oHHLSDLmkrYTzKnctgELM6oDffI18BvP2pk3qbCASDRJ3DKa
FexXOhOvLMzvXQVq+hnxwZKd6wc10SRxCwdSRWolV0AJydesSEAw/S99jdt3F90opIJJIdUd+neo
hMb8cnymWiSgAxQYwmeEgzK3hoXCGXSlPPcN2bXp9+tDtTkhBnJyUBc0cK7lLSGkCHDDZjHmbulu
peRLEP2/k1wg7/sHQuN62XvSG6rBmOzLWP8WGNFtaw6dXavUvW7KZm5iDcRHsGWUZ9oAyPzWe4zO
MN1Nj8a3AfRj0RHE4k/X8QRDp3EBrYmVpZ8yDB3FDRtl80mq7HJNxNEsQuHC2hRTPOtOQGnlAg/J
qFUv2p0VCxx687wKOUZUZspMk4pDyVSrNnIV+YipuGsVkE2rdxLE2IJQJGK6Hd9WSFwAHYNi7jIF
SMtP6qde6eiHat949UG/GfciukaRWWxwV9E6a4NazacCYFB8W6ovivWkFafMEsSbzTla2cRFUTMb
aA/xJiQLIDE8Fu5Qxi66X+zr/rZ5T1uhcLEztQKKUzFGLpgPRB/sHgjpcg8qaN18vg4lGjcugOZR
GDaliXEbkm95FNsqVI3nyu10wf1FhMNFn26ialVQmCTnkZ1p57LaUQ0ib9IH9GYJSM7/59/vWO8s
yxqjDEAQcrgvYvNoGiLtXMH08NdoM4qDuSgBoaIQXFuWXZZl56kcd7Sp/Uz9twuJ57vr8fph5QHw
xmN3onvpNsZL0c/6AOICNzmTzLvuEgIf5znvhmFWy24GXJeclno3Sn4z7q9DbHqDRXRCUSmNijHO
wZu2lEY1ZGRf8i5NXRqO9gItiPTlOsxW/RFSHcSCN2igduJnCiIJykx1mBLjyLMrcqf6pTux192k
qGF09Jfo9p/VM2/GvjUwt2Posx4o1ZCho121YltRidfK9FDOjavE1X/ydHTqSPKWOLrRZFzL+uYH
ZPx2163fmsf1b+Ai/RLh5UEJYfwCSWQdIVf/EWiCHX9zJ16DcEE+RFWDqbNQtdyh4IVmjok7UwLa
gqY9yX4BIjzRg5VwUpndq1BfV2E05wHGdnSaU2EhPzd6kdN/CnBp0s7JdxX6Q7lQ/ogFQv4uvzaU
i/yJEtFMY3n8dslxH3AJVIYpsdX6xUT9QzIcrk/e1gpZw3ErBPz/KDOPEZdB3L3X8nM61c405vYo
4s0RAXEbwEBzJkGA0Qxl6BiQQwzyROW3pD9dt4f5wbXh4+J/qDZzFzF75qw6LHFyIoaQUoItqisY
fG9/3KqdRNmBg+zSW+omPq7tP7UdceU9XFOwcQoM4hv7aVNZLc6AyBBLXxbrSygi+d9evZYpg2/P
Arkf5wCpGYVJpbJMzrJvTH9Jj1EoiMIiCG7q9XJQ5YJlHUrSetLwTe8UW/iOuDlOeESklgoxC8jN
Y9JWqzXJFY0WEfzLyn19vKk/9E5JVgDcwjQg5ZL1CwYKGnw7kDL5prs8NB660CCSW+8NwUFmO/ys
8LiJWdRqrLQBePRphujaPNko4XnUbfOVR7L7DHcDFY4hEjbZrH1Z28nN1tzm/03ttZAMrQhKRBRI
/iw7+aU/hajsLnaiym7R1HFrNoN/9GMMS2dlJ40nVRXEuE3/u4wkv17TqhpMyhSoItWx+hi9F3vp
A93vhBDdArOVbuExm5utftDLSFJr2GCeiOZRaXc9rm2Gz9X3uVmpzDRNchPfp+2Lou7B+4Tqgt9m
I2J62sSheEUB/yaBwim3jAJZk5NSq/Fso780qWVLbYdsxL4zPl+3Z3NOVjjcapI0KN+lKnCQ2QV1
r+YbYDumQ+5fhxGZw02L1uSdlGQNSlY1U/ah7GsVRySv6j0ajj/Qx0zIyiRuitLRKFOrgUl53zuG
Uld2Hff7olIFBXDbQweFFLAB68ixcOctXVtquSjwsjaZP8rpOPSPVBSxt8+VTGTyvxhsya6iqTkO
kT4pzJbfuBMyVvlyN3+tICqCMrHEy1vBfXc72lEDEkcE2mZE5YxK5zY0cdnBRN0NEEMs/NCevliP
aHg8sUKQ1EewK2zRe/nmUKoy+oqJrqq437w1sxs0YvUVULGqmvYmWO4TInjt2vRASLXp2JpMbK+c
Bw6pYhqR0cOwvDxqipPIOynH+wLkDq67+laXKrTML0ic/6lKDEr0EEijs/gKOh7+G7hL6mSfrdfi
Fu1QibiON4M3yPJxdkDRCn3flZNGfaCN8EbUluqN5DamYATZ73533FohcKFikJIwH1UgpHXmNMEd
UW6U2zwqbF37VZWCgPE3o3ixh5+vsMoWNR0YXxjjXpQ/o0IImkDzy+yj69YeUJEk6oEVDSE3cSO4
RUwtBKQ1PtUm9M0FZ+LtLV1TZBBxQjbW4N8HewsX35bRNxd4GX9Rj6wzBhp0TrAPup12lHFwFdnE
hundpK0guQAiq7lstj2ClJLLUb1vBy3R9xPEVL/H6L2t7UjL6dOEXyyYv82xXOFy+xdI/KYqJQhc
aFW4k8vkdhx/X19nIgTOHUnQhkq8wLJ5LhrPAFfnA9hCwVD9ERhUNDA1cxR0cannokQZ9UIBM8zo
VLnJRCIA2xEXcg//A+BSB1lRWG1UIlwMvv4QfJN3RLOrA9OFXXatZesh1Fo7KEsKHz7ZL3/vGhdg
LtQn9RhGYwZgdZfcM2W24chyTKyFXvROvT1XII2Az6NinH+LIImkVZOVwhtI5GTVT/1Dj2tMR/W/
CPxTRFk1aEkEY4QrPzSn5GsGChjNiyN3hJIOUo+/rjvF5n61QuOcogmlrpGDBHMW5Q4BB0bzoxWp
H2/v/SsQzjHaIB8zlAZj75/trsTmX/nDXn4KsaOg8l2caBEZxflD2i6JmhNMktLsq+Kgj08RFbx6
iSCYn6yOM8rUk2yQAEEH6spFZKOW0SPLl+uzs1kQtHYGLvgUcLYxMADDFFPjG8ZlkJ+iG0YcImoX
+JuYfnE8LgxlCxZR12QYNfDXnJX6PHtM+idFXQsoNp/Z2hUTeYrGkdscIzVCbDXgGnT8Qk27U55N
UX2hYMlq3GYY5GU55TIgwiSMbTDpPwSG5Agmirnw+xB0GTzu3JeGRSGXEUBw//hJ3WWvuulBcWTQ
u4pJqbe3wj9g/EtBFJkNSQN4RVvOdhN8bdG/ZC0vofW9TB7+nWF8IjpJSFONErxiPjKaoxx1Tsjs
+IygREwyuJ2UvUQK/sEgnjJLCtlcjQ/muS9vZHSTRH4NIs975n/ix37RUHKhIhwplawSQ4kHF1xL
j7H6OMf3OTlF0ufrIylwQ14jh+ptkmcykHK8I3XESybRBs8W6BUf5BNWAZKhAYSTEMt71auqfWGV
N6SzlfjHdUsEa1bnAkWn6pVmpnCJFq35ZvejHmtICglSLNuuoOP8z/TE0RrKRQaraIKoWnCT0s/s
pZyxyxtOfChek1XQ0/zQCl7hcWFiVNK0VyTgSdQzQNp8MF4zcmSG57HzrKiWaXMUV3hcxFACqph4
90VYyiC+Gjt0KuxZRIAtAOH7sxR5KjsorqJKMT0EzZ0UHa3Yu+4Nm359sYNvx1LzVptjC3YYkPcx
bxXR/Wn7+6qBcIeiL9xt3+60VKq7KGQnFL3/ZCyuor9c//3bQ3T5PjfvIbEgzKbiYbILMnuKvRG3
20ZENLl9BNIvKNxs66kaNAmFFVbjVQfqxp7kpKM9HAdvPonZYQSDxhflRBAai6sQcOBvOSJ637bj
h3KgF4v4xky9Bmt1GyLayNqNOuxb42CJnpIEU2Nx50YlhZRllGNqquIuqXVbKp0uEjXvbF4eVnZw
OwBq1rNRLjBU7HrOSq4Dn7FjNKAOF10e/iam/fECXsxUt7KEFibz5W9j5DA4Jq2Y/R6QBgBPunh7
E/mdxYZ4dU7FEXXIlgSzlGWOesTTkmvi6dpXbcVRUMFeSfb11cT8+N0etBpNbm8w5SoaewsWjsdX
BpdbHFf3yfFDabYVDBcUpmQo4oUtJxR/zOQmnG/VRfBcsm0JSEyQstbwCs/5BTWCZTR17HJk99eF
pfXrgyrkKt9eqRcY9vfVBI2l2g5yhROPOX9bssgeW0Gya/OEg1Pt/+zgPKBM8zCTKewIaOWQ1p7H
o6aNbhM6dStYS5u2GBrE32WZmISXQ1NDSqM6R4bBQJdVGz4ukaAEbDMgXAD4sCbpZJYNDWkntYmd
Llh2aRzcWJXADBEKdyfOaFSWLWs0WcLK6SCBlpQoYnq6vlBEIFxsm2UqhQPLuXfKKdJbPybGLhM1
dIpAOB9Wq1Aicg0Qs6K42p+jonTKxb9uyfbFcTUrnAt3hhLIcwuUfnYU/8wujTirfVKhe9bYxw+p
WxCCBCZB8lvHuyy3+Du5a2jfY8n0ytd5OQbV53G+L5PCjqhg7WyHzxUUdzgYll4JUQmI66mdHZjC
jLJX71vkYlQ/OYoactjH3sXOFRh3RsiatosWdlhLx+rLkOre3NJnM5t7G6/QXgwWKoI80PXJ2/aQ
P2PJXyWxi5OCxDi9pelTb4IOv24cUyiJtnkzuVjGXyJ73Lz1QAMKheRVdAyVyAkT3+ifrxsjmi7+
+lgOJB/kADjxZ1aYruxDpEtGl5FbfqwZYeWGfLUZko7SJDEwtbxpq4cmFLzKbT8crEaNW1eyNA99
YsAfslNz6J6Sp8BVD4MTPoPqhfHIuyS0RazeQlDmMKv9qKkrqmQUHk8ytyqRv6380smdFMeHJxxT
dFv35X3+RUQzKPB9/k6ZD6SQFALYiEq+YerHfkmwuaNqcDTsJkz9Wh+d694icn0ujGQajeWmwvx1
5t0Q3qjl8yii1WQzdGVF61z4iIdcRvsbIKw8eU5y/dxMmsAK0dLigoZJobsep4Ag+o0J7n9Vtqv4
1Ej7DwyWqVggRMd5CI2eb90iGqfBolWFwdJn3FbP+jTZmqjCe3snWaHwp0eTpGM8wuM7v5y9tnZU
hz2WWchMe0PkoNASxSIi19vsPyYrVM4RFmuJ4yYBal85cr5DJxNkcWePurUjOf1XtdsFqMIKIDwN
PiJhrcp20FrBc07SQli2nCc8MJFdDy4YtBKCNCOFop2ClgDrIDJ30ydXcJzDBBGuggnSAtBqXhYn
amK8zNAPEGKS1ZDyJBZa3bchlZlN6C3c05I2h1HJPl33SdHIUe6gphdRmlQTnDJoTuSIlJqPSsps
15eghma6XiLxt821dhk6XhtNKY1uDA3gqarssHJzmoBE4D4VVdBtHtlXONyxbSTgexvZFJk0d4Lg
yxzFjt5Cd1V9aOvd9UHcjIIrLG6TMSLQ8NOF2RThzI6idnW86erH6yACn6Nc9CiCXA/1mL2hBsPP
uWpvtCypBIFQhMHFjqDSjEpqMGhh/2iYT+2HinFWA8VFCVKaS1Uwl64pDb2FNJ6mKJKrQmLq+mAJ
3ZoLCGGdZ0Zf4JajPQ1MxgOPPowHlZGgfoht8s1K5cLBWBZ9sWiY/16aAnuous9JJqpYEcV1lWuv
KmM1s4ISFqW5tyhuApooR0fBAIqtI0fTbiZP+we5/e2zzGXKVC4+LEEZVnkEWPQNhrfmjmnxMo2u
1yetzituNafaiTqLBX6oche7ZdF0I6Xww0yVoecZFF+bRJTW3U4kmRpKUy1UNlGeqSch6aIZTNGz
89EkEu4LX/JiJ/ksv0CIzhEXVP6NT14AuTARjPmELsyFnUXH2Z5OLXqZYyfLIXyXeR/1ygscFzAW
0CmXsTTBPrXz8HTi6L3gdL0dYy8IXLhYsl7HuQkGNSFkUDNymPM9Stddizwno+leX9LbPnEB42LH
UiYZzvFs9LTWDoabpBckq0TW8CHDmAldcvhDn6g/wGi80/vIpqba27LS72R9FFXjbG+FF4u4sBFI
vdIYFQALI7Bntdg3kH9KjJdRVCW9vT9B3xUMRHgE4q+OkRWYM4i+ADSWrtI9N3HqVvOn6/PzN0fA
Cwq3aNsUu58eyfA3N5Re+zKtR90F9UbxmVGlhX7lshdPdC19aNe6AHNbvZQkYRQoAJ4r1EZAKbQV
tUlsu8YFgVu5SYxqxJAh5Jppg1vEHjVQQ46nrIBKbvWf6wO57egXMG7dRgQM0GoIMGS2XqZ6RFWi
KsgB/s1mcsHgVm5D4iabc3jEcjf9bD//peja2fIdTumsSEZMTrFpFZMP0E30CKOe9O3lZwwbFAsW
qBckeG+fya9ElKfb3qkuCPx5ebHGZNIkVDAhnt+x96HxP4nb7afH3p9mm2XqNUnYCLK5tFag3PZo
NGWu96yQtEXe2WoOydjbcexe94jtrWqFwi2tcpGbHrdHpOpbdQjtuC9j6mhqKgEzldGyo2ObNBb5
WUsM+gJRnu95R0zHzA0sdBm/LFeSb9d/E4uG767lq5/ELTojRJtqzeazlasjdhc7ie4SehzyX7UO
rpMPXdFXcNwKVBJjwXMcRmDRm+fqVWey/Bb11CeL4l+3bHtxrLC4BTjNiVmZMUyT2WVS85P7Fm2D
zT77jdVRfWclZAO1r4Nu7gUWurKJqYIvhm/4yeuqy1WKzbpOAxuq33Y53S7ozK4LkXXMI99PnMW4
PxRwW/EVDgUjkRt7Bb4UuvEtY56Iz2HvaDvV/+AbqnUB4+LMtCRhkJYEm7bxSJJvQScoIfublXEB
4E4FihV1WR8BYHkqf7NCSaZfXP60zv+s4GB7mi5w3BlhLtVIAiksdjg0NI3q1w7NK8X/kXZdO3bj
SvCLBChQlPSqdMIkT7LHfhFsz1o5Z339Lc7e9ZFpWVzMAvuwgIFT02R3s9WhWsLW8lHkoZlJ710T
5y8nUg7BMgCpx76+3s6eRqz6lU9t6+Un2RXf1HZ0erkqfh4Hi6frqKpwkg0CRq940o9EsnvLBgf3
wnbbu6IZuu3GvBUi5zvDQpFIOENEoyhuJzLaSg6+20kFQ5JqzwNWKcdoCozU2ZuW9hYNWgK3uv0k
/bxMfl/uHITW3yS443JTDLcNedq36e234fL7nIvUZbRTzzNOtJZbjyq5Xbf6UV+EUxoCizY43xhg
P5s6KMCRz/lDDzXp/eCOZW9iVxOU9URHxrlGTGuUVZUBKp+pW6LbX5U/7R/aloVpMpXRsERR4uR3
KaI6Y2gp29yAXS12RRPb7E1bDWUoxcs+0pYsayTuUU3mQo+DAnGW1KVXxLDO6Ty4/w2C04BBCwpr
qgCxkMih6I4rO1F1bUvJ1lJwlz9kaHQ2FURytYe24OEaE2heBc5Zj96xok2G/Od8JaJ3Fh0dpwZt
li11keHLJYoeIgwOzwIl2CTwXUvFvRtaPxqVApJeNwvOqnLshlOX+SQ8zeRDWD6Zyzdr+rp/VZuf
L2tI7iUp2hSF3gSQ2Dd8R87gxb5C7vqWnmpXuoE1XVf3kdcfRT1z7Gd5P7+G5V4UtJbpJJtwfxMq
UUvTusPyEVw9V3J7r0oCjd8Mkddg3KMyT5WO4BBg8ccY/YYnkOcgmRO4ga8dotuEIufbHUQZX4Gy
vN31qhqmKHGfhmx1Tou9S8r1JPqM3ozXVlK9vTMrgLRspSTKIFX6Y3pJb7HNEyKlzpw56envj5n3
9B2uETnX0WngSiwCIBrxQ0fvm+wsDx/39VHgB98Cn5VQFulU7LFl2akMu2vlL918jAn1rEHA4SDw
H2+Hu8Ihc0RyPWUuqj2nlTOA/dFw9kURqPibVq4g9KKeo57gtEZruQZ/Cla6WQ4NVD9tTCfIqMgl
Mq+6Y1JvMzYrvAlU7VFQAi86sdxv6mmGXXngbkBLmuRmN6KhcJGCc54DWyipVrLsgJlY91KKJAcl
r/tHKILgvEQXanU01XgVg/rVkK7NUJD7EmkB5xgkGmcq9q9gbgGsFhnpbBCSeXokXFLLktQ7V8P3
0uZamU9dC5ykTbyxG7+0av5Vsb5JjfTXHN2aYXogdfI51hJBPC3QQb7DVtFKObTYSyw311TPHYXi
07nFKk0kdGr5Yf+2/uBnwXxLDaLgK4s7zppKtETtDk2XL1i3HRzGm+BkeTWoTQ20v7DJWVfc+L99
hz9B+QC+VpMh0d92Xg3PvfSqZOdRxIe36ZQU1TRVA61wWEKF611ZlqRkaC9YOrwfMrG7IDxOA/bo
RRW2Tvr7RyhC4hS+bKrWxIYhJMFqE1+OD2nRuA1JXjDXkLv7UOynftPJlVDcZc2ZTGJLhVBpUQVe
MYNrfq771FeLpnQkEhHPjGZ6YNuw7X3kzRu7IPMlHSWjy9RSNH3RWTpEGvLMnWdkj/sgmx922A31
z6XxFZzc6LC9roJ8+h3bTh6fA3/0FadBe+77GnrWYNzL2MyzIWHuGHYWfDKKj+8q665/n4uolSjV
ZaxYhTCzAkI+z2BZjNwP5PMkv+dlXJ0b88krZZ+T9v/nlmLYhJgokI+2RgVv42YCYy0Q05EVShqB
+1UlEKj8Mf7QfO2YHmbFDk+dx/Ix2bOoOWnzJVlJxQxvjdctaDXUoXMFiIuiEhOeQpHYHe8YFOG8
RFYpfUNBUfF/atP6gFjsLj+FToJtidppX70FjoJwjgKp10adc5xfPZHX2pBdK8t8JKAdJe3u96GE
d8V5inouUw2MKBDsC2VunZERW07eO/lp8v7NZJ/gsvg5VhomowEaM1Q2zEc8idgRtS+RwAHpXAZm
NmWrzyqWvdYGe4wds3gag/9mRjx9Zj6rjbkwbWjGK0k7DctJFhH2Czw432be5CDesGroADY1eTrB
CqVnEjtD81DWT6VoCYHoTji3AG79gm10ZWmD2sawjiycXhaotM65BGOUh8WiQGhBMWTd3jBFm+yH
1JlmJ1BsTcVq89QthKMVIm3gXIMVWkQrmLYFUvnBIMSfW+MuMQJ/X+lEZsT3HpMSvEIje5DU+/Ar
q7uzte3VD5CSephkFhJeKyL14FxEqXfFjMYZpJS+K77h4509M9ZYyWv90VW8wel+/DsiQNGBcv4i
ajJrxNo6fNvnodOZp1Ae7bL6LDhOgbvl24+Tzsg6i5VGRnSOUyfz6WuM+VLFw/PhiOYWt7WfYoYM
+40wo8DpZqGjblhXqFMUrelY2LUbdMd9eUQInBZWaI7segviVJjIRWEckxcCr/eHiOgiBPdAjV3e
T0kNIVpvRIti4suf2fch9St2Yp/25dlOT4Bp5p8j49QvUxqp0jAW/kYpT53ET2+qK/k0Y/4XXN+P
gSdKrItOkFO7RB36aJQAqLXWc1eSx6wTFP+2P3AuMvE5nQFJWYmUgJDi6wocLNC7Es/8krnkLn6K
dD+w2Xv4nko/6JX+OUo+06PXkdpTVplLSOv3WLlRWSKmtW3ne4Fg1raKjzoTVM9BD93Iq8Tuqy+x
9XVI0VXwvK8V267BMnSCZS+GzNNF6dj41ycJXsW5ugVZs6MsZzKLPre3ZbmAcE9VODXxuAz4iLKq
5CFPtdNck4duQSp6qt19eZjJ/B7zXaA4vyBLSSyFJqDKHFRuKPbFpW98zZdTJWrp39buCxLnH9Qh
bKO2wskRNb1vW3Kj1YJUMLOPPVk49xDFfQs2LyAYVoZlJBk5lm30GgX5o5oqrjyAx7qNj4sh2hYv
0gnOUURhoYP2Ec9FuByL9pOE781KmIIRHR/nHKIqNmopBEhKKydvsSxsftlXhU0x0OeB/0BuhBDy
VwtSymTWDB0WNFofSHWLQSNbFta8NnN8FxDeARVpgvXeKkuPfkf+9ZSD4QBFjxvpC1seHfvvytKv
4LhAOaolk1TYg4xPzsyj4yml1wH+b1J9uRWVtDff8xUW54HiQTVHkkK0ILVHtqxhPLAJVyU5qj5r
o1JO+/e1HY+tALlv6iVRtVyRIdxyRw+G3z+bbvSj99mYinqFlv0HAZ5IQM4tNTTuqcl6Hcg9OafH
Bfs0B6f4ymgsxV2Qm4xK2ko6zjNJVR8UCTvOsfHn9Dx6i2tc5YfKC7uz0thjiX3jbBQoc971Wq2Q
OU81KLlaLizMUIbs+5RoLjGzz/tnuWnNKwjOVSW01Jaig3A0uA2KOyRt939fYMtvofXqNaSZVEZt
CRGsXnfN7FxihaFFSnsfZfOdWknBeYxaGlRViiBFs3Rf0qY/mWXtlmH0V6xb7yhgr7SBT0DXwyLn
EmBcWn3MBt8IBTmCzXeQyBoiY1k3ML7xq/ODJZEQO4Px+yEmAaN5OTUB9lotj0hUPMddJujA3Ty5
FRznK7KhaMx6ARwW5B50+opdg4dpzlE09/evaFPRVkCcjxi7ihp9GON9x5IVa9Zu6mARyCI6Os4t
WGgyn9UREG0eH1up+W5mit31J5K5IzEEKieSh/MKfdK0Zj8DbMgHmyqhTUUDKNtudXVknPlPkR5r
LWooKLYWqs2+OAMX+1DA3YXmDBYdi6gRNo11Bcg5g1mbwrkuIBNlkUNx04KObB4EBiQC4YKUZcKc
VzYBRDP7+zGQ3C5Uz8OcC/KiIhjOJXSgRCmKAoc3ZKWdFI1tFIeyE8gisB5+FL6a5bm2YqYE2mtL
Dm10o9Y1qDK9fdvZ/t68XAxP86H3KhoL2Jn9s+upuMps623Xk+S+K1RZgXEuoail2CyyhH1ZNI4i
N2gquCrQlWpFkz0kolor+7XfYuUVGucXpmlcxoUxv2iPynfGSBv5BDx4byv8xARDAq3guT/aQgu0
sGNaMTymYPxpsMZh+r5/WwI3xLN9RGqq1xkz20lJnaiMnDQESnxXjpaDTRX7YELV4JzEkMcJOp7Y
+aE4g48KMDTJd9h5jFy55YoUUaTvnIPQ2iFuLPZaWOZNYR0SObNHFbMoD/tCbd8SIn+Qi1g65fkd
m6kOg4rxpbQNmLOwNQ/z8J1o5c8fTu4nCp8bB3tvNSuMB2bw669s1+HSOKzniW2d0D4or/sybb8X
FzTuXQ/RHWTSFDJJifyQyPKJkEmkC9vXc8FgtrYKthbodpRlwKCzw0bWpqvYMSYveMQ3jQ929GOc
2Vfi4VkRLGfCcTXH2NiHg6TTl7HE8CK5HSvVM1ShsrO34XdncRGQe+FLI4osS3q7svHH7Jl/xV7u
FFfK/YhmRVYSN+7Zy1gdwm/vuT2sPVOJrhEUCH892croZattQzzF2aS9pkUU3gXJIFoP9QeVvMBw
b+MUEqolctC608sEouflarBbN37ChJzzzmw9uYBxL2SZLaYqKQDTsei5Bu8ZPSjap/1z285dXkD4
cHlE0GfQCSDGHRv8K8Bx/0BP5HX0o6N8RGQLhgFRc9W2A/4p2G+tGkOJuYIKmMFy0sePAUuat6e5
v13SRWRyIizO5PQ0mTRzgkfsUn/w86/ZqTQdzS/A8SQ52pcPSvo4+/+mMZ7dzu+mcBGSM7qUlODr
Q5HUzcHYGSTEGfXBbuq7ElzdmRz4mXLTFqf929w29AsmZ35TOk0p7RlmQx6boXVrEn5T5tSzpsHZ
h9p0l7oMInwCFncw1v9qcIW+SGWs4lnTl+JUN4mXZCLVZCf02wmuIJi0K285ZFFa0ggQGVuJEV6x
YiwYwTOnvJ48E6l8kV6KZGK6tAIEh3UdFBO8lxmDw6D5phWCOHHz3VxJxLkPLFdMyNhAGYOx9nRz
cUur/6Bqov1y28n7FQ7nOWZLipuJhaPFeJXEoCfB1D/UHb0AweTL3xcwDv2bMT2BeL9F22lUaukA
2EAp7dpyZLBgLJNA8TafGLDmKaAPQAs5XwrW0knB3kMwddEwuMm0ozo8a+anZam9aDDsTrSMdlsn
LnCcSSXBVOtYgAU9R6f61H+dhOvftk/tgsD+faV16dDkVWQiKCA3gwsffDLP2At5S9z+e/KVokXE
ckVc05t+YnWGnGUlTdr+TY1bJcFVVd2R4VTM2m1cHd/jJC6icQYVhTJZrBl3FdLyYxqBmjYxhMq+
7SYuIJxRlXNMp3HG+VWuooBXeHEzNzjJd1qOLdzlv0inik6Ps67I6mI05LNIUVFulaKwjay9CcfF
QwVa4NAFuvFb5TdJkrK0cIBDfE2qK6X8OIkmGEQQXNzb6WUbhox2HAvuj0Ua3YHh80uVRgKz3U6W
XHSOZ53qlFSdZwWiJNfkgPQP+FvI03Jgi03YrNMi+PIXicW0ZmVVrS4X1YI1NCCJKbFg86qXMPy6
uPv6vRlcrGTinIOeSNLQxwAJJbBblYtDMNKSyPNhjL7OImMSScT+fSXR3I7plIUAK3U1x0Kl4mop
MjCkhiIOj+2YcCUW5x5qXYqllvGpk8N0XYDs0/Aq3Z7Q14r9lzeJk/+ggpKISDbOUTRq08foYmR9
FKP0tdL65BCXcRnZ8pSKLk1gvjzdVFXTBJ8LkK7TJ9cwzxSzaFmi2q36dV87toEMHX20BsGCHc6y
hkkLlskA6ZQC1ink1Bwr0O0a+VtzetxHYh7n90jpgsQFuVUWYe0HYfRWaX6yiKe2FTYvYUweZPj1
dKAmcepMVPwQicdbWFWUvfnGqYXWMr1+Ii0BCYVdSO/ygRfhOCOrcmvKEsYuiD1FjqqDfaq20M4m
YgvZVsELDGdepazJ+jDiDOts0DEWCaKfaAKXdiGquLC/d++yOOsy4kZL5wDyDKi4SOqJJsLaKbvv
PQjOnEhSpQF4eFjLKRYigBXcdGs3+fo3N8679jJq+uXkuAdYCoJYQcc9IrL7xbcwbpw6yqFENyir
9olS4KLT4x7fXjXzfoggGsH8DGbjrdCWsMJs3562v/MvIvFMA0qhUozmAkV/lB7/TuwTVLttEFp6
oS8athOoHs/QBUKLeVDZWgRFMb+UJPjUKIfJ8AQyMXezoxQ8L1cLwhbVYJGsgqUsg+5im7GtoICQ
Dg9jhX0zmJnoylejP2HYaR96886w5cukGjHx1cvdWdbUlMgSvgtqWf1oxLq7NOnHfYhNZ3SB4D89
ioUUkUzh1GN1BvNJ6WLT3jmEk4iV530kgTB8qj/qDDzDBB+JlpaUHm4OkdMg6uvZ1IiVOJxDn+Kk
klKWRyu0v3QwqaJ8lYje3Ldeqt8UYgXCOXBVSWms1yyOPep34VE7dscE5O5e7opbNEUCsVNdBS9y
nspaLTOBukNR31Xlqywqx20GYytx2J+wgsibwcgs9vXeTdSp68TOpJcuGJw8eR7/qxJwPnwwx6Ca
E8QrRhkcFnNBk2Rw2Nez7Y/4lTycEzeGishqBgx0iWi1Sw/pMQTNIz7i5R6MO4w2mGVURc/6Ziyx
guW8OZiwSwOda/icUsM7U6+eplC5WuQaBU4z+JQjrNXYAznpicBLbH8hrJA5N9FWVSQpOfRRj4zO
UeoWZc4lPZXa12FKzqOFlmU109xU1U9W1YZYub3093IieVZD7P3D3zdyXZZ/1SVMqJtEmfCnDLWk
3TdLHx3CIFMEz4wIhQsQs9CK2oHxsysWeBEWrRoQd4j2ae9bHkhJfxWlwm66MSyhRkVhvOpRZucy
eVZnUe5MBMM5E0NFx1nLShtyqNoF5gsLBLyKkCOP/cyffZYuc36kL7te6mscmQ4CN5CBLMf5sxlj
7M584//pj6NogmL/ZfltM+tsKlIyM89V1ZZfx0eyqEfUXfVYZO8i0TifElc9MrYxgJrv8rk69Wgm
YETG4wvrXoq8/3phnHtRM1OfkNMC/UiEQbHsh9L6hSjm2FYKQrCfVVV1k58DiGQzDyjbgRO2mZ2W
B7Ot7VC0WmU7WMOWuX9QOI+VxFoMvh2gpFjBha1ppZNiCY7xhU2Gi89tu91sBce5qXCZi06tAScT
bKTW3BLMkzUjf3ZGX2ts8sLWYoj9suAs+VRQiGXkmEdH+FarGGiNbmideFHq7fu9bef/8yh5HrnW
So1pIZBNbbuP2nKLHaB+V92aWms3pS9LX7pSpPab3yqX4+TzQq1k6o1eQC7p2Dd+9f9NiLLk/71K
TfT98IdX5iIi56jmTlayQoaI+uP00p3SM9alwFnZWCHt5m56JyrJbx8pCMqxhZZCR9m9rsKSKlCL
ITQtBHG94URZdAxAXpfPjwb1SqXxaO6U+Wn/Fv9gERdMzpUYdGkiKUeBbTyjc/YYngdkbygUM3VH
WxQwbL9iFzDOkUSaHkSqBbAKKYYAmhKH7r4826p/QeAMfChCUOOWKGuhnFGpTlF8KEvRkW173wsG
u8b1NYF/vG1ndmSBl9+yLpf4MH9oPOwtr0/DoRD2jgqE4j8xszRPWnSuttjUOtiz8SFUaicmx/2T
Y2f/+3P5Uyr+yzLSzRFrTqF8mZ67SeGX5MGIkKv+1JcCpE1xDLD+oRwI4nOea7WR2mgZB1aAj/Vz
Ut7PdXnXj6IkzaaumSC7UxULNJc8iVoSY3ubxFp3qnD40ETZh2YWqfO2g1hhcNoWZaZVY109yo7X
5oG1nWDqBWlq05ZdFm9HAge4GV+s4DjFM7tALVXWp5jG+aks6RdLH4kz59ZdFr1r5v4nFvbP/Krk
S29g97gCLNoqmErSwm+zHCUeMYfRHvv2PUH0Co0Lb6WcYJGuDDRdq2/lKrmVe/ofIbjgNqnCaCgz
6EObaE+9FHhoZvD2TWhTsVdScO9Fr2tB2LWQIpTaoxZ9bQdyk+cC8gqB0hl8XDurKRpYWPdt42f9
/3deIY1GXeuGNSdkjv60L9a+Jf025hfW1TxorJUUY/xZcl5ErTKi3+eeIAUX8belLmF/M07KdT+o
gst/GwH5zbutroZ7efRF78tZxe2z5VOMFq31rcNwEMde28KYBFwfIJMGlfSvdlOPQVuCghaxV987
2NJim7VAy7afbPMCwf6E1fuD/XpkJAreOKmwB79D2WU60us4fptdEEex217nAse0fgU3qtoQdCHc
NZ1lVwo6e1EdLehBvinq893OY6wk4zRh6ZRgHExINmSO1jnZ9eDOYKmoUVVqU799sVhL2Ps4qVao
nG4k1jx2FiwXn20uMZ7D+nHffkQHyL0SWPc+KWTB890rTz35rI2Svch3wyhKijAPxus4Oh1kBTUk
all8u8OoxaSQsPPIVe7+WfAZHEd/8UD+J5y+3LyrNRqnhZPRl2HGtp/rNgjMyx/NCbPbbvVtfqWP
i1d4VWpbwozTpu6vUTllHOa4CjQdo4WDH9wTaIblSM/5ScXXm+WKApVNV7tG4/RRIXJshj1kDJ4b
cDxjsiw/LA/Gl/xaOpS+dRIlYLacxxqP08TFkNpcZzvM4uATNW9K0Tzr1gMFHiLT1KmFWVM+uz7F
bTpnQ41cpIatvCANfsE4676yb37zrjD49HraaN1gsbUOy11xrfn9oXSCV/0WSdbGw5Y8W7WjL41k
i5ZSb4qmY5bQwJeTRvhvJ6VSRqUxTfB8kfxGn1CWy/TbztIF4olgOI0IUmUe9RgwAT6tKTgB0WMW
9oJG+i2Hgd7Un7JwatDLzdhrhoG6Aaaal8JWxuuqTu1CxFUmwuEckyQtY16rwNHac0O/6AUS4cPn
uTrsq4TozPiwVetB+hFa0AhM76vTWUOhMX/ex9g21cuZ8d9I8yQrLTa7vzkGPPDhubsKfDTfeslx
vtJPkuCKNi11BccFrFEZaAaVoAe5iXaOabnTItXZF0lwO3wRTq00WoEbGhBgfbnNlolYTlVY2b2e
FC1S+lku7I9iivXbC7KSigtemiyYMoUCktxk1+VHGeui2pvAVT+wT/WTdEAuE2QjkjuLMqcCFdG4
x2QujLGnoHJyY/JE+pOVPcrvGURYGRW/Mqdb5L6cFkA0+oMpfa+imyR42L8xkVJwziENpm7CFk98
YmjWaUzL6wGc7PsQQj3nfIPM4tiEXZHyOLxUeJFCL3U61Pw+yuhgKw4iSiXRzXA+Aq27hl5jy4GL
mm/d31PT1qN3dPSsb4b3D2CsXbQJx2aia6MPHnOS+ZaoOXPTmlA7prpO0YL828qBSZMVRQkQxQ65
nalO2t9nyxG9z/v3w/7W3yzoAsO7oTxpRkMNAJOckPA9DkcNVOodmtb2YbajrxUO538UqyA5vjVQ
qnlR6JFNarMF2PVod+ehwcQnlrqzOWZRJWBTw1ew6q/fAnpjpEMbArZBxiN6VpOnfblEv885oDIs
sMLdhLZJpnQj1811EIrWd2xb0EoG9jesvmdkmowNSv5oILuDHIha0fx50r3OW8A4JLmipIAQj1nY
Ck/rsz61FpwZWLILtFcvR/K5TWzloN9HR3jTk2iX86YXp9gfq8CVI8jjXETRkxxrfSXEKF3llt23
QDJsOcdsSOlozTsIvQiWJpmWppqs0vmrcIVZpoEhwR0Z5b2sHMHvjwFawUO4fYIrEE7rpDgrqaTA
QTQhTtDwi7vAVW7JY/J18TokPERtSpu+YoXHaSE+2PAYDcAraXk1DqNvmvQ+D8NDJifuvsJvutcV
FKeMS1PGHebwYMekP6D92VY16yy3IlrLTbtawXA62M9DRKUe1wRePKPWbD0XPH2bdwSNM9ECaVBM
u3NKZ/YBHUlFoeX3bPcCK61JjvRX/VKfWGO16FkS4nHvUpq1chMvOlKvijv5i49I5W3/WYzFlmD9
EC9JFiJyz5SaWdhkI0HCKb4usFEm87H5vfGMG+3+rXlc+LG7pYarIzW5FKzZq4mph7i0QjKIXU/B
rRwZqUfVWrFppQpeLmXr6VrDcaYMpiiryHXIV7xod8ZdvTiLm3qYozmMH5DTfolux5cFAWDjYBhV
ZOLMhPl3cw3OmTi2IxhqGQJcw4o+NtXQHcnj33U2SfiKbRndGoyz76jOxgTRNR7ptKbnjAZI26ey
7BOFvu6b92a+Yg3F2TcavkOwMgCqnZ3hO1tEFIO+pcgPg6dCSUUVRJFknJ3ns1zGVsMkGx8pYyR8
1ET9LtsQCKAwOwa3TziIpejrWdXj3u0bsPBKzgzG3zgSUFD/wdguKFwoHeeERukCFOu4+Lo/3oRe
WNvEXZzyKbiSTqKhUJFUnPsCP3NBJQl4UluDsurGsj4M0cu+MmxjmCicoP3A0N5kXgUCjdomXRak
PVgSUGKtuketB1ltkvn7MNtnhx5yailgxqI87QitTbOiNd7/hHhVjM2QaDxA08F8Z2Ku8V/5xk3J
Voic9ebQuHRRgNir59L80VgOiZ72pRJBcDbbpWOfLCEgUlAXLORLHj3Ey/d9jG1rVXS8X4qB5B4/
rK7WozIVctSDm0HxiTcdMThxxjwysouB0wjuaVsiS2bjSLpK+DnkVklqNcyhDjFIxeaifR6t9Drq
S8HLvPX068oFhnsok86yYivJIFNmV8bTaH7eP7StaFNXVWIYIDeXUT/+NQIctbSnhV70rhGc5lIG
T1ppt8PBSAxHk0R0wpvCrMA4t6BJSVXrE8B0yVWWUyLikxMJw7mBvsJDpBj4/ay6jxtnIIudFVcU
61VpYe+fm0gU7l6aYWnzKWbnljzPwQNRBPe+qV6ro+LClRD7B3LwpsCj6bD/PjtReXKtZRBo8eYE
0Or++XzvUFeFNHTAUe5kB9/VOnbOSE6MdRvhZ93pH8XP9x8gdSxTki3VwlfOrypnykEVm00C0dDZ
d80aq6K74Dqzk6/qnerrznwU7fje9qnoVfgHkt3myncnS6z2IwUkvVd8zWWV/tZH6z367VilX0TM
vX15FzjOqNI2lWpiAC5OP0jdazd6M1RxXwE3472VSJwtZZrcziXDIAc2tpAexn813C4ShTOpsYqH
SWUva9Dld1LdnaW59BRFlJjfNqfLiXHmZIQl6LaYTgzDWY6fx/R+/7S2PYOlEUum+LbmJ7QMxD1J
GOfYGq0132g/fNKm6aYrMfyoS+AfnbVMALgt0AVQ/VXjLJqZBZr44LfTg0XOpP+xL9AfVPoCwFkR
iZLcTEoARKfeo+fpFJ9Th9jl8P/uFVG3DNOn30J89YLHmZDVztncM4cUth8G60mi/rO5JAKlFkrF
WQ4Ne1nvNEg1OqOnYL43cumpQ0+bijRc6FuCQFV0S5wRNaVhEC0BXKl/TkLpeqYiPWCKu3dsnP0M
eU2iXMf73VQoQcaGrSwpyk7kVpe7I3Y6XsmLaOZ7s1sCsfdPZeeMqYsMJQsYZhQ1z2pzK8m3tbb4
svKpHE6heq2VjRu3osBVpCDci4WSSk6MFqi5ejBa1R6WI7rCs+BVoPjMcnZOlM/RpjIxOoTekO56
8jskAI3cnh60Q/2kHpPDIIiPBBrC99Utxqhlegq0pH0Bg6FeizReJA7799XTNIRhQOcZAIM/e2+U
0miXKI4gYvawjF3UqSXwg3x/i0oqNGhPQANh3hWo7JYyOip5/6nCbpumz5z9uxKhcT5DzgZZWWqg
BVNhZ8ZhURFYtIqtB5Oti2iYRTfFuY4h6MPGYrbcplibmJingij/9bI4f7GEzdwXFDqu300x1smy
ecvWxQApy6uEwhHI7cf3pyHzO3omta87NYdIc3llTN8D6WYUdbdsfzRpKiJ/mci6yTcVRFUShwXL
llYW6ENyfDWNYFCPT/WJpdPfl/i7wPHxJiJNTW9lZEzJ5FXXi4tlw37qmIMTnupr2U3O78qprAC5
vJgWKKraUABmpfFaRcE1cgXHchY1TmyGYysYzoyLMJ/NRGfHWNxlvVe24EVpr0GEMURPU/FXaYbe
vm1th9ErRC4AkI1wifIAiJ2PoTHlhTjs8pQH+RGcffEHxp1GBKW+zcdsBcnZs46uibnUAFlM8TK5
qTzrx1FPpb9o1hXgPSqs0l20JP44TZh43pd307xX2Jx5h5hgmYoa9xiYt4V+iKp3tAToq9/nTFtX
zbSPmZ6MwSdlPkmiHL7I0Pi6jhl1NKescDU60l13qp3S0R/0g+LVd+KecyEaFwPQyJirgABNfxw9
5qjIa6A6oEB3Sz87mKIm0E1Pr1FVVWTQ9aj8/E86UizDVlElU4PRjsl9J08265QrjckVLhTbVoUL
GCcb0WalHtDV6FaJSewlaz6QOE5E9rX5MK9E4uKZWc60ymIpq3/68ZrjcF5wgP+G2nrT01/A+Jmf
wWpqjWZIXXVBiiFB/VyhPZOkol4ewcnxUz/mWOVURk+c29GHqXhNkndwseiaRdGghh1llG/jssK6
jcYSDkI3jmrxLFG7E5FEbH8irDA4QzWGVDdTgiQ5/ZKAYebM5rIsJwEHYejmJ8VLfVG5fvvULlJx
MbwhxUVZsIKD3KRQ7u+K6r/Ht10AOIVuZ0mVowrHRuSb0ngupOP+729r1+X3OVW2ejL3Oqt96XFd
wnmDQnbJq8Lug+XjPhI7/N+C88vl8MF5qVlYEFWg6CWjTyOVz0lP3dbyo/+qBXxcXrVW2acDgKLT
HDmst3M4Bsf+RTn/u/VdgiPk27larZ47fN9A6/TWyWRXLz6W5Xu+NVaHx73oRm4UCmVqUFdXcfFZ
iwXWKTIdvk8rmEOr7VIAmF8mFxvhD2ltmyjL2zoGQ9ks412jCz4BRArBznX1eVPVckeHiEFGKfaA
e3UNvyZ9HQuBigtsVGN/xwonUweDNuzsTOXctLejfthX7O0H7qcJ8aF406O3fVJYaa55yevriT41
+kvfXSmR4JJEgnC+YKyWpBxZi2oXnCXFy63TviB/iAwuknDOgMpZXMs1JMEHxSFyxufpirq9W1HW
2+uVn/bhBHbD78UspHGghNlpWPwV1UcFbsFKBaGbQMf4LpZyDiPSs7sZSs1plWOof0vb0Tblb/uy
sKPfcW6Ei/EbQjA4CPYqN4lMu9Cf20axk/I1JHddASYmQbAtUATCeQMtNMN5YCdXYVH0YjReiX52
e18i0e2wv2FlNXOamDK6NxHQq1gYvtzFiD7CxtsH2Tw28pbsp6ps8QODedZQOvRMo2PZ0wg2gY1+
Dfq0usXAxvQpbgXqsHlwKzxOqE6JiNwVCH0zEGOZynVH/X2Btk1ohcA5NexXLo08ZghoJTHAg2R4
5fXytgv4feTA+gqM82xGk3aJteD48uSRyIVtgekkawRuevtrcoXCxThJrQXJwj5/ahnLw43IDywW
jEr2FDbPyRh+pIppevUyPhISOSa1bmpD9Sr5RxjgRvfPd1MrV38L7wJpPg7tgL/FMJ4rbBxqQADy
HuNaQXBOEOMVspqyZ6mYPtXKx1g0z7CvIorMD2D22dI3/YRvFIp9iOgbKQ/BdXeuflgHBGCH90ye
/NQRoHFJjjaJzbZscWIWBrxU9XURVZt2bQoAnOszuxmMDhoDSOKz2QZnZKYEbkIEwfu7/7H2Jctx
60yzT8QIEpzALace1Jos27K9YXg45jzPfPqb0PmPm4Zo4gv5LrxSRKerUCgUgapMbCirmQGhWOFN
FNFzNInUAtmqvkrg/606rOAyQ9RliwqSZkboUMmJPaZBiji3oAtQ1ZWdRsMD5BDJwVK0yi7CeRbk
jd24BjyXNvIe1Kukg4WxVNtBekwKKJEJAluEwWWLAXz9ccD2TlVL7tDhfatNDmMgYo7cLIdWnuTS
xTAFSh6yeEBPtt0pnrncDiBNAXOumn/9i2wAr3HZoNdAOJcW2EmpUrixiZnC/mCKlGBFbuPyQRjl
dGwD2LNYX5fqKBehI0k/3mKIgZskS8XYPP/xXYBlbsknfHxDhu5xLqp7Gs+PNe0FPb1shV8H+RWG
26omoldJTAaDB+4BctdybafEsaTS3bfnD2fGFYnbsZYk4YY/xqVF6wWH8XY4sZ7K+UF9NHGr1Rz6
G7UQHFPby2SBXsOSLdPkxwBCuqgDSdB0Y2nHTn4sxqOVC54Et6uVXxD8F2yX51I8VHiJTtrnch6c
srgtpoOaXALppugF0+ACe/iv2KZuSVKmsEcKzjWb3bqnjaAaEtnDhUMyRmUGWQgc5ulFQT6w4nsZ
5PvUXOxS/ZbKIkK77fC7+o8LiqADF5DeAm+QbhXrcxIH6MFxi2b0BNEnMoxL5qFSVkPCfId0jl5X
lOJ+/KF6Slzqyj/yC2NxaBzps6niDupNBcrVRrasq7K5Gsqit17aSabbFNrrYXs3izIs+++/2sZM
4UKmVAVXGpdhrVyXdCNiN6p56TSd9KOeRF3fm9G3guAya0Ri2qc5MkU9f+mDzEuHAwjX37JlVyBc
Zk3U0ByyECBGONkzlU5TMLqjKuI/2XcXjonfl6Rb2qzsoHiNEfDEyQz93I/aYT/i9t2Fi+7fISal
Cqy5xIXwXDyMrU3a1pH6QRBaIju47drIWd2AHQ8HkVT5qabckrwT1debW/TXkkDY83dDIARSjzJh
GFl/2y0ofaJF+VQF5g0NWlHfiMhr3DaFmLWahR1b//lM59AJ22cteIvqoL6yiNuQQ4JXTG3GZpHq
/KgsIKCA8uulUTK3N6CRux8H27U9OnNVA0RnGJbm0KZYKkmfwiT9KTsxdR90ckBX2GP8HZYr1PRk
S/46E1zhuJIuHYeyUVTAMXEMzWE9MeFt5UmH3EcbpeD6aTM28PEDvUNVwT8uNsC3a2h1P+M7MIsO
YzKerOILOm5ttW0EZ9+2G1dQXGSAGtZKIh1Q0an9aPr1QUL/0vRTdmVbzCa8OXKH/+gvw7hFC7ti
bGIFaOlP49CdJDtzJ/CgTo/KAZ49aUf48vN+oGx+bqwguYXrqkbVUiaOmp3CY3pOD/mFSe3UghN+
c4etYLiTQjcVvVNKWEb1m1kDO9fiQXRTFPRs4V9F4QqFOyws2k31wGRzC8tG5nArHw8I8T+933xU
nfTT2yQQ1wvGHRwjHhJklQHG5c2gfTGNm6j8sL9A2xfiV6P420m5ytQcnACoIM5sH8e3DdjATmxw
5YVB7WiobzlDVoD8GWJBFNq0YNTYxU6S38rjszkIKljRxuLvKUNSGGU9A8S47SFExzbW9PLSzITo
RFcPgoTBX1PSCQ2hdQIXaiCVGeYMOqzmMaApblZkgfOEy8VljCFozDFqYViABv8JT+hMJii9lCe2
WtJJNNa0eRavFotLGXgpSUOJyQ0nzW20nBYRB6PQHi5BBEXeKxPz3eCrPvmQuYxbEszMTK65uw1d
IcWpKAtqXK7INYmGJoUHtQOTxor8wg/c+TN4Ee3uqwwvBs4k+mjb/k5c+ZFLHVSfl3SUADr48TvD
UZ/xYOs1XvYRA7S+/pB9EE2AihaOSx1VZdF2nuDXcfRMtBQZj/t5Q5Bxeb3CpDGCcHlJTfmhNvyQ
PHWqIKkLzg6dSxRQasPYYAOfJSfW40hPo9+ect887VsiCkGdqzd7w0yiEMwHrpbamHG76Ef6GVE4
2trT6CqefJxEL4KCxeHb/+O5sNqKHVe9+hiG54QKKpjtxYFqM6UYBCJ8mU4DE1/w2YIPpy73dJBY
q7qjVYJLlj/k2CsK57dkaQOjSYEyOtWlOSk2OB0/oBnFqR+YyI1glTZLQOOKxlVladHM+VjIeMC3
WdNc4YaeeRdeXsqWk6jg3M7oVzAuy6aQ7Cstg+0e/QbNynP0vc19QyTY+4fIu8Jw2VVRezNtJXhQ
f2pi0PkWfvLUozcqtUc3OZa+ETgiBsbt0LtCcvnWbHUMQC9woyR9URWHmt8E67RdJF0BuPQaRHGd
kgyuK73ZMXuHKXKwqfD7wTN89A7H/tvOqCsil1vzMTDadoAX6xwjj7ft/LZi4grA5dJl7qDjLcOk
LHMwx+BlTwEOXShkyD5xxcp8orB4aW5f3a1Alc9KpBZrNMsHCmKMBIdiOdrq7BhgxYBiwdu40EAr
8l/GeJFPWEGmcWpF+gIfVt97j2lj9h/CR/CluNlXpmGaPYau6IQS5Y+Xv68w1aifawUTIiDuHfAi
6rOr0/gSxvb84tZYdC0nyIovbl/hKV1mRUkNPBO0ZPF4a/ZfrcrfD3/B9nqpA1YYmN0wU5MAQ5pu
iuVWFY33iWzgMkZBswFzDfh9a3mIos8qmqWap30ThOHHpQg9DfSqUxHumPiWfzKFOcaEQN5r9/In
RlchOoBFNnEZow+mJa1j2DRZ9xL1R/KxCo/7NrEU8PrL7RreXIqozDIZUwqI3LzR9dyOqrsF5A71
zTQ9RotI5VBkEJcvwqlQa505MCdnubyEyQdTE5zwokXipWz1rlmKpoVFJppbJbs+K3bkp7eg0HfD
xCZHESXLtk2YKcaYLLXQ3Pj7hZmFRtp4aUcs0uDQ6DuJ3bJ63l+k7b3zC8Lk7i9Hi6IHv0Qdphvf
hvm70b7f//0/FOFXAK6gVLIooEHKbPDrGsxg/SEGO4TlQGbLPLzwgo12K4g8gd9MrkgiVWYG9QBM
KfmQ9D8M3UNv+L5dIr9xlVHVjaE+dPAbzc9m+46Ybyr1r25j+Kuclo6ROQ5kALMFFM+gJmdX5T/a
W/TjdDDzUqicEtPim8voRPJlCLFnjPFrEn2eyodmuJdkwSfF9pmzguESQblUQRCagBmdMrNVPz1r
D+atgYeS2o99EdkU2xSv0s4Kjds0WoJBTGvEyvTKZ1K817tjqJZ2Gvw0e1c2vs2Gae+Hwma0YWAP
LsTTvmFyodBNLd72WxXHeHWfR6i6uqdM1HfK0v9ro64YXDjUE4gC1U5jtx21bUC2MM0iP0tuy/H7
vjF/WKwrErN2FXjQwaNqEMEa8mgcXi6nDuQensPNlLiKFLmOO/WUqp+0pmKuG0tXlW5GLQHzsSAF
bW7V1fpwR90km4OeDwyEfgjy+1lEridaGy68C3Se6ZVJkELrozndQErIjtULsQRmiHzFxXWwpBD1
TmAGClStdNrqVtdcweKzZLwTZjx3kFQQBRM0MEWpj+SMIthPDwmoMH2FDQV6+2iCdeEJRwatM0Ll
ZfGDe0hx22Yr+lhmO2/PHO4cKBV5VKcEu2Y8jyCEzlzJGx9iByqqeDGJbkXUHNv1wTXSKJcJzBp6
0qOCJRozdz6r/vT+3/bwuMWryfJBTLItiAnKXLzarJ0aENkYAShBv83KbvEYaS+D4DQVrRP7T6xA
6Eis0jIBEiSTFzb9UV9EN6yCLUS5PBCQOC37HBBq+T5SbFnKbTrYRSCwRLhAXCrQlraptRI4xq35
nSU3ySmO1Yz5JGqr3nzsRJdO7Af3IpDLDSko6oe2w4bqzcouy4OU/4ggkxLYUnDa303bV6yr4OPy
Q8W6hJMZtrVn8hi+Yw9NjL8nLxz1Lj0ZULOnd/oPAaggYbwaqxyMrFQygDYTbpBR2ZHnRrs05TkL
o8NS27X8OZNGWxHdTG0GDMVVGzUwKQ8ynN9jsp0atdfZxRTteocGH6mUOZH5nEyHfQM3N9gKh8sg
WW0NclICR0ue2/mQQ++xSgT1kQiDyxqVkqRdmQPDJD/05qBZZ20WQIjcxeUJfW7zWGcQaflDDXwz
xlv4fSNalG1DNJVohkZBhMRFYIjpy2pIEQzzgBnDYrLx9QLVz+lNu5j+wuGvauqYoENlVLCLv6C5
+9Tf0hNYg8CNFh07R0wcIzCLv6YxzNSSU4o9XATx49jWp5ZUXp6Kniu21+hqFRdqeThn+LwEDNqu
vzR9AG7Hzk+ixe2oqETezoMrD/IhRxIIUbCVatzek3EwMvId3ZucEkpE2UHEiC/yIBd+U9ZE6L7B
ggXJOc8OuvwYiO4LRRDs76tDypCSYJEDRLhefwoNPy7fL7Ig7kQQ3CE1VloXQicalXFrQszGNbXK
SUV2bNffq6Xhj6gqGU0ImSKz3S4+E7GID71vHkIM+ktCrkh2/Lw6nlZg3PGk9SQa5xgmTdatDrAS
w7qj3QQPYf9pnEUsKyIHcvkB1+CTmSRsI5FLpKl2mXzIhBeOm9XK1ST+joaqtRlblGVT6762bomI
Vlb0+9zJs4RVlMkhtk6ZneTlIXvbafArDRA+DcRL3y0KnJR3X8Mss6F5acfLt/1jTZBrCLf/yaRa
szkCZKprv7IOWvtZU3PX/OfvYLh9Tyclxl0zS9Q6tU099Jr6ztK/9dPHv8PhNj+ZlaisVOBAvNse
86dC/2KloS8OLpHfuBRAKtCptgzIGp+l8rmp3HrxqYg0aruUW8UwlwPwDRGbEYMhj6yFp/BDwwHh
x2cIE3zsnNkO76UfIqJ7UeIhXC5I9HEM0XwIUJyq/6lczj1exZjIpYgeQwjHJQO0H49VEgGOVg7j
PGctCP33ziM+e2sRnXjs13YSHd9dnQwSGYcKAT+Wld9rT5i0cLIJIs7fCrz3BWDxHt9UOf7ax3yL
dU0zpVNAtuT2Mn1q9OxYRYsnW4m/H/oiP/IDwl2SSp1iwDLpOPn/Nt0UkO95aUJ+GwXuNTD5Lj20
7ZIQMpR49UuPdZrZverqoq92wSnBDwuHC637kS2Vmcs3stw6mjY9EfA17ztOkMd5YYc4Arn6gDZ0
Nw8jp9Konb9tFmvlLS5bzHlqSC9VN77Ky49MQCxF/6SRgcvhf9HbFVnEZY2lrdTJYt8qmfa97C9V
IxrW2wYwQdRtQB3R5Mm6VUVvpKppMVOr3CbzvaF4+0vyh1i+AnApiAbFqLW0w545/yuMmDO6xPP/
VvtsxZkBslYN/xQFMiG/V4wZ2PiUsMFjTikXLkguc210hFPPIhDOoniEeEg8AsQanrXCS8qPRDS/
tg1BwdmPzy7L4plUqw7fQ2ba46urUe2x/dLTD3kk+H7cPJHA0PELhAvlsZ27HhxXOBwOi6+45Rln
+bG6gbYo7tJYF1x2SJ/3o0FkF7c+KR7GZQNt3G6rvLesQzIsNtqC9zG2joW1WdzyJANqejWDWeEd
65SND0x3gxxFj62bj2BrHO6wIwNGMgcZOPKjea9+MtBMTU/qYg9OX0JWvDpIP0T9kZvuU3SiQV2B
GCbPPAml9DEC8Q+6nOcJLwaHDgQ5s6ixZZP93Vih8NWqMZt5MwGlP2uHEU0M6tG6U54jh/VI4imk
B4WiigHlZgL9eyhqLthkHFzDc3XsZFpBEI86Dr9B+T6B3a1o8EaqT+8KAprf3IqhOlh6hpIe+nHw
9mNH5GCWLVdfnJIZyU0YmSgp4hPVsIxgNySdYKxyM0BX/mX/iRUItOHLKmIgGgQo1aPk9T70lA79
8e9s4ba3lndJFunwY5icGvB3mac8FhQqW4fHeqm47bwEYVt3jGN+CW6n4kES8SaJloPbykE4l1NK
YEKKWfWwQ59Q6hhEkC9EINw+Hhp05Q4TQGT5MPV36ezLmgBi825m5Si+VE0xeFpBq4ndUf+nxxge
ujMmjHzWRy3iDN5U3lvjcR+0FmgLY6UHXhx4cWYzYoHEl5wcfFoX7Un+jt6GF7LitwzorHH51JEH
Wh0M8OUwAnMmtpy095U22vuhvVlUrHG4HNEkSWNSEzjaI/Q+POWIe66z7L8YJezpYhuF/85Yg3FJ
oZ4LYyl7gDXVfAmi6pIUClj/alvvRByygljkC1glwqCeGWDdlOiDpd2T5IsievkRQXBpISJZkw9M
XsO0bnMKrdh3c+XtL48gLfAtCIY1R4YsA2IKDzS/CO/TRAvCpQW9QJaeXqIbUohlesjy09C9W0RM
Vyx7vV53aqDap4Yu82yW8kyrZWGCRk2YO6NC3HE+j13kKmbumOHTvs+2ywmI5vwfGv/qUoNVGhrb
QEvqzHBkDARSVSucvJ+cqa1cbRnxyhR6eQyOEEWxpyj/NHcL+KBNz9REjVfC/w2XQMK+j8jAKKoY
teYpPkJRB4d/q9rgQVXOGp5aA080LrYdmVcPcMljMqRy0pj4WzbdyONjFTwPorF5wZLy9DFzFo85
JLjYtT+OQ2hulGbrTLEBCVQQg2SfBWvK0tBOBFlc5hgkqbTGEV6MfyLtU5d4sUddzdY0L35gDfGi
KxGRC9nfV6WFTowO1B0ALDPLGcCZGLafNFUwbCcC4TKIkVcm6z7ChZI22JbxeVQvRuTvu45t4T3P
cZVFO86BPmBODF9wn+rlrFfPEvmiRe9KDSShogZakUFcPhnCiXQtY8VZOgkc64zfoACrYSyqAtim
2TOKqzTCOlSbgMJxVof25wrtyKmTRQ7rxBATDe6H+qsh5r7X57KtYVSNyzGMfSvGbWhZTrzclOmn
/cX6Q7nx3859Nc1MJCnJB8ZhNDqTGx8ha3ca3id4qkZL4GNJbDBc4SE+fNPdAqPuJDKm2lWNZwot
qTGjTQv39vEMvmEmNDbYKR7JbeuQebErvRfYyTLQqwVc4XGBEsdVHEo5ek+ko/Kd3eEqgbMcisxm
CbGU7fr4l4BcxKCPr9SyCQa2nuIzQu/wVrnLcH3L2uUbUVm1uQ+u5vHEoUY6Bf0cAC2XHbO5UVp/
ELXbiiC4cyUfdCVOW9RSk/SFVDeNDnKcSHCUijC4c0TBQ5sedsAgxUOjnbr5Xhd9J24XoERnCqKq
plCenDSpjH7UNERC7bE2/8JN3OHYnctT4YV+JEi4m/UUmF5AmCBTWeFPrUVCs21XYntZyqUyz+Nb
CKzAqfvr97ljqu0Dc6KMR7uHwM38Sa8Ecx/bC3L9ffb31alkaVEo0Ry/b6SIZGv8uMymPbfFW1Tv
13ZwB9NAor7JE+AMqc8+eUI8gDeQJLuwDCuepBKZxZ1RSWihcByRYaVe+RZZuvTYxWph10WbH/bz
gCgAuLwzp1Mu14yIKZrMEzVrn1rBt30Ilklep7brGnGZRk/CMSszxoyUa64SD9+CTPppBbWrj8Ol
TStbSwE9VYLQ/sNG+g+X8FwbMRTKQEEG03B4QLIgc6H2d0pPLKFarijQ91fs1TifXCtQfGCasiNu
r2LF7ufvpojzR4TBZZ+0CJemYcFOizu9O9F0cIxYlKn3AwLH3+87ypT7JJqZ+G4y1HZuNoYd46LX
3g8JkSVcWqiIpPVlDUuWyC3kr+H3QKTktvkh9yvxEJ7EzKqtWJpZXLc9PuRay26kxSbgzOr7OBRY
w/bInwMcLZS/u2whQVHEMVw2BOcCYoVVd0crN8y/ksiWl+avdiyRudwQ1L0R6Cw3GOZkubmSFF+L
JC8EiVW4e7jEYPatIlsSc6DXnFIvfjRGm5yUw+gafnSuSkFVzv7Xez7kkkSNRlG8TMKHRJ5v81LG
9Id6aFrcYw4Q4YjGyN2PQEGY801hSbIog5oCryeHPoJU0Mf93xfEH98FFlUq5sAWuE/DRQIoKAnY
pZrFs1QRcdGmIeihI9B8V6jO07VBSkwacwtAcZ++G+rFnorytG/L5m5VMXQKxnxMFfF0ZiAtzrqW
1eBlYjl9XPzQTAR5XArmpQQw/E1mhglvaTTxDdODJaG+SXJbz97tW7LtrF+W8K/snVbpmsbUZ7X5
i9Gcl8zb/32RCVyGjqumLkp20yJheCmolA99qdud1T7vw7xEz6vdoloqGC6JxfRLf884ShGSVmOX
Df25Oo0v78SDF9jQQBaOgG6bdIXi8sC0zO1SslO0iDzSt/j0P6a9aCZi+1JoZRC3/QspQqH4clb7
YE70QHWZ2pZTedEd7jLA99wfRR9A26Hwn13w5O8uBEsMLSi7EtLopZMI5Hj6w/4qbaa0Xzap/IQ/
QkCTcqb/EOmeop5mWvumAenCL+G4OPtQm4ukERPSDDImvHiqJ5pWQz6yvvFY1iCBV98EykPVzoLo
ZovwKupWKNw51/Vobo41oBCwclT+cFQOxNeOonG8bRi8sBMF3Imw5/eVMZUyqsYG34rk0IBTIj8o
B+vwtpFWvIH/gmEBsvp0UCdJmUvW3F/lfl1+mHJ3Sb+9YVl0dDfLskVNhb+tjuLKUHv05eKt/SJZ
97kM8vJMUOZuxvEKg9ufehfOhVbgkzSxUjdNuq9gZRe8KooguM2ZBqoUtBC8cxvi6sltlfzd7/P0
RlXf/9+TUm3cpC06rXoqqNAEFrzq/6/yNFqYjrsWPQ2lcsqJqP7fzmDXdeDZjJoJ+pMg22AXskmM
/h3Jbh2mwk0Mj9xHx+agjrboTWyzyFhhcjtlmExDyplZY5Q5k45WiwlsG0UG1VpRN7PIg+zvq91i
ZrmSSSY7OQN9PpUyklmHZCQ42Dbz2Mog9vcVCl4y0zhjzztz8EyW1lVHbzIbQTCIQLg0FseWEWpM
8b4tQjtHW19eV7ZZiWZ5RDDcGR0HTWQ07MEyrR6swTrEzdNUZ+5fZRiN2/3dnIJ8PweIOfhKCZ9B
m+XrPgT7iVdZf7Um3O7PaaQs04I1iUD+EH1Xq1u1eaqogRYb2VaMVnBqbgeaZSmGbKLc5D/cojAL
J3PC6lRVh9tPdT4NVKTEsHky61cMLgL0SO17LcfZH8wn7ByplpwoPs3B46JbgmDb7jlZYXFhUNB+
DLsK9hC1OOaKXLtNDnrbHsy9feXOVuwGrXEiaWzHNHnaX7rt/HC1k4sOs+qNqWIVtdJPl8iYDjD7
fm5K18rf9I2wMpOLkjLRIjVlLzcm+TCEo11Rz5REzfTbW+qXPfxHG/SljSXMEIokOprgGzWMcyd9
3/eZIP74DzctydIiBcmBW5YktKPePGq5XDr7ICJDCJfnIhqMMnv/DdB9os/1JTc+FHUt2EoiFO54
6GVCW60HSi55c6L7fazbWieq3UUOY39f5ex0inArzjasYT3VUmwnlSABicxgf18B0CKo5owAQA3u
o8iy49oVC6Vv33dcA/jlIWqFkiw5lKoLrPvgp+9yrzxEkQ+eTy/D81KGx6e3fOyu4Li0MC6KhTtR
5rX83I35IS8KB2MWouyzmbzxkKATUA2olCcbSJOFlgV7sBgdxj7d2u2H1nCG45Q48gnirc50J9ug
R0pc630hukrcLORX4FxkFEq0dIGKClvRMcFafZliGS3gj4P0iSTzBf3t1Zu4I4wVJBcrVjPEuTyj
4mZUhbkX+aqMQbXen7zCG49G6b1hH6/guINEDaMuqUfAjek5kXQPpXGqmIJF3Iz/FQgXKpUBFKj7
ovwOUOFZyQVkDsesiN9047fC4U6LoohorTIqh8avLtNpOVZHcj+CyiHFtYJw+J2luFdlxQqNOzBI
l1VNwsbEu9T/l0ArPZSJbX2ARA0IjEQflZtZ6grHUxUEAxmXJMC3a6D73XiZNQF5gOj3udfHOdVj
2oSIhGic/EFVHis9EkAI4oByh8bcdAEeIGECbXqnns9BnDhD6u5HtMgO7szQJaI2C4toiluYpbPD
SlR+v3TK76w8z0KQSEOvaDFWnt0sz4fe605ssp7N5Com6NMUp3TnY/o8Pu6bJvIf+/sqw8t6TrSw
AO4y+0n1lH6SRc+EgmzL8xLIUYPKkgUZUahNKAjLs/CY9V/T78pwoweidweRQVxikMHxQuQSa4VT
V1kyO/xOhSTs2638q43DZQVTUvWo/vcEYbTerRP5Sm4n32LLbkFAzCZTymeaH/fXSuRJLjsEUzuM
XQrTenSx0Ea7lyTwFFpRd+gGPBkx/aAiMwT3EAJ/8n1yRZXAmey8UjM/VhTEvttZP/YNE+wvi8sT
UxlDYLdGMldSR27uQ9GopsgGLkmY0UgMvYcN2nRfh35fVGBTENQugsXhmwYMquAZomO5Li7sJakd
/asxfUvan/0P2v2z7y+RPcyfq007Qj8a3Fawh8yTakeKnDhVW1+UYdC9fSS2W3bSksX+JyukMoEQ
FmUZfOoUOyeKHRjnqn0wYjuP3+9DiYziyobFKIgcs0DrO8gSqbljmOfCEJzn2/YYJl65CZ4J+Dsv
Pe5qTDLBHjoWNinfmfEjqKFn6zwXp31ztp8jwJP1HxQXdEVp5RFYjVhGV1B1lYc4QSvi7KpecYgS
dx9NZBd3QknjrJPZwEdgbIZ3WQmGaPMT7rpvU631hqZ/U1RcTePib56nSo5Ye/2kXDTlPiwvjXzo
lcae3iIgZaycyMXflNd6K7GJBBUCX3Ui3ZdhbrdaJ8is2wMDKxwu+Pq0lEeN3bG1nuyULeRV80Nn
D14BrRC7csQvSNufVitE7pxSdK2V6+glPBibd+LPhdN4ss869waUfAILt3fXdclY+lptZCXUTL2s
8WlVy4eSHHKKKYW31RJXDO58AjdKQyrmxII4cfRxABVG/3E/zgVmvGLvnqpcaSTs3zw7Fl1gq939
LJI9FQUDz9+NqTmjTiiWJgo9AzS2sWcktvZjuRtLkLtDaleo3CGKBp7KW4GmoRnGL9EQHNgd+WTa
jJGa+tUt9eR3f+dFLluUsiRHZQMvDgOkl7rWzqO7JRbMO7It8/ro+BUNOpcktFJKg5FpfWeh26F3
Uk5uEsvySiIaqd2MCdOULd3SFBNtqb+HtqpmtZp0au/GhDhN3dhxgGlKVTQoJ4LhUkSo41EuDUiP
l8ufufkQZpoti96tRBhcUoAC9yhRHaakWf+tic1D0dX36DwS1CrM9a+WZuUxLhksy1RKrCp30bOM
uk49h5b+lrJxBcHlgkKe8XY8MAgzsZvxgZKfaiIiQ9neqVcUPh3MDTFaCc+J7r980+WheJ7eNR6j
W5iPyWH58YZ9s4Lj6tQ6KSkuaRACS1c8qkZ1ksbqEUJP3j6M0CyudEhbLcpGArPmQ9FDgrRCa2Xq
DKaDkh/KQckHVVCsCOKO5/UvMtItXQ/Dhvii1M9mcZMbom5RQdDx+UAuA8y35AzDD48oJr/Mow0a
rcN8Adeja57Qmiy6idp2JKQEVMVSdIjpcImuziWpaxOdYXYXK/f7Q3ezYEB59k2cgRBzrd4WkitI
Lu2pXV9JlGo9LhfjO/PTdIrPltchlVsHK8OtoogBcnPpVnjs76uDvU6NiDINbZcstxKoodPQXgrB
ebG5dCsMLvWVeQG93QQYRpXdFnF36YmoWUO4VFzqk3JjQdGPpdK7F9HdGheyQwLxm+BJ8chR+iGK
eYVluVdZcGUVlwWLHhrCaQzExi0u9cfyTrnUDY7eCGMi8Wlq7PrSvp++tJE9H0XULZuH4wqbS4+B
FNCqHOFRGhK7Dn4GZmZnwV1Yii6WBOHBUzlVWmv1UQYjZatwp/ZbWZX2OL4lL16t4efkS6spW0kx
IIWpLfeLlHtaPb5vRtPfz4uCMORpnRZVj+uRwGndUnhVp7ld9KZaYmUJlzDkOU6KlEEkieSpynIz
xObFME3n7yzhkgQ1ug5agYBp4tnr4vxUWZb7dxBcXrCyiVK83yMvpODMgRiqJZTSFAQx4dICZoIj
iqEMFF5T72ThF4RXpfS2MX//O1O41FCbapCraI52hz7ygpbaUjbZ+xDsJ3ZyAU/cNOOquu47eCuA
vPMkz3ZXPWrDUVP/6dvP+1CiKOa2PobfTRJQbBaSnmqQn4nGaAW/z3eMKnKM6/AF3pL7xjG70qNW
6O2bsN3Xc90mfMsoHuqjypTgrsGyl8xfLGjA9IfhaKa2EjmF7hO/9ON7kWDK9r3rCpcrjDo88BRS
CNzKLT8usV181o/5OTgFflna6s/5qaR26KeC4GArshMcfO9dWOaSmrGjaUrx8gPx3blWL9IS386z
7gVd7g9meTdF9Gnfy4LziSdxwv1AsMw1AiVtMifMDjk5RtYxszo/DdESJvhcExwUr0bhaUqVhX16
xFC3G+lNj0822r7fN0kEwmUMdGFXtLQAArnDIfbV9qKLeuYFSYlvL+wkRU/rFDz1ynCoDMmWpKNR
fFRFu0wEwxUPQUFmqk+ICYV+tWpc+sfgDqNurQret7Z3s6nJmIlHQ7vGZYugi9t+iqTeVTF5Uug3
qYiWaNuQXwD8J1RsWFkx61bvZlF/E+sLlKMuCXmvDIKWzD/s3SsQ9/EkFamc6gksycu7BDQv5+AL
0ySaboJjmFzk5DK7uSsWD90OuSsslzJaa0r7LIC+YWGO+THKgyMYxXxtqkRXsH+oYK9IXO1QECia
pUxJsfUy9fJCI+dlP9MTmmhVJ7gRM5dv56UrIIudVek/FhZILgsAdjJ9B30dP1Eqr2hCDwJ6fjIZ
DsGXQJ+K6PJEHmV/X8FO1SzRpg4HEKb/oGigwWuKbghSriDsdS5RqDKI+rMIGIu8QI1mubWmN33M
06v3uKqi03XcglB4r0zJO+ja+Rm4gvNsfLef8kSWcInCCKqhynTASGZrU/VdSb/sA4iWg88QRpeA
yQH7yjJS3Okmnqw3dqCo7j6MwA5+WDkfJynvM8BEakbuu6L7XpZhc/o7EC5H1FnSDWQBCIaWT5iF
86M6FNixeapamM6zwMQmU56yjlqjJqEtCN/n5T+V+q0fcq+d7KBQnXnR3VIo27m5PCs8bv37GDrU
g4nzKBlvTP00kp/6IPDadjvlCoMLAWnUirANmDbLOXnoD/T03bCzd+QoorjaPCuuOPzHJN4XNTAD
UxRCZLIz69GcC7vvnywRfeV2fbkC4uKA6jrJkgFA8qN1rznz3XKUnNYdMpuAdOh/YXHeDO8VIndM
qGpsteCwx5Vb39mVfqowMr0f29vnwwqCOx+q2ZJNswHE6BSn4iG8SaAGXnnWY2APj2JdmJev7ldl
6wqPmbzK0yGZ0zpiTtTv0cFLIUQzuIHhGmfoxp7kB+kDmJH7GOQGseY09v8Pp3InRV4SdcQHNLaz
OuCQULJjt4w/990q2F/8Ryjpa3NpKKzEMLVk4+XmPFTz5yk0Pu3jbH4hrrzJHRfh/yPty5rcxnmu
f5GqJGrlrSRLttvuLb0kc6NKMon2fdevfw97ZmI9jGJ+X3ffdpVgEOAhSAAHgU6lHPUWrqK8GGr1
OsQVCG8Tf1T1W8MU8Z5uuyPainQLHaVoYfxf203RYqgKO9qttnE0ek5zwakhEsAdsOCCJdOQI+zT
Y/WHNMxeUIoiy+0HNnpRglsyo8vRVkwhAyG4r2De842yD88a5vGNbmD/E+y1T28zkXbXjbXtFBfJ
HOgGaq+0SBfhOl9i8mV0CKLW6WLRi/a2S1ykcLDb1dMQEnB4uLMzznYTIaZtULUVuPe+0njlQQFc
/T8ljwXG42ty6j7Ro5R5R56MjlWFGFfqXl/A7VPSNBXFtJAZ5hMCSzaOzbwouHsG4NlorB1t6c9M
mw5ampxBQnhjTaIW7j/g40Um03qFV0VTqJFZIkEwOkbkhDc1Jk33Xnoyfdktju+bSWGAgvc/Hbk9
lg913g89LqNTcbcMxE6y11b9en0dty11kcFts0Xr2qYcsY5F89QoD6hR/dj3uS3W9oul0wbfHxe/
bA+d4l3//vZGuvx+biPh8pSNtSVjC6uV34f5qY7N72MrIncVLRO3k8YhoXGSwfTpcgzqcyPKRW99
35QVBTMgdSwI/0Bd152Wge0FiTstjOxaVWx9iQSIykzJH7cIKEGeYYLb2eDJkeoCc7gGlt9K4smP
s3ZXLq2PMv1dKAveQ7eMspbEGSU0xlJSWLZOt75Nup8jH2gIMsSbBQlrGZxFiFEPZYnXXBfVHOCj
w5BOt7qZvRlElpUvensSLB1/t4gmhZhTBGFJdzTAM2sdpNARpVw2g8qVSjwpwGAkQbDUkPIP/3Lr
09DWnuzRa24bP8RcEJTd/P/vnrVELqgsCjSJZREMVfSfKxUc/a3TGyI2NdHicWFlHxt4iVUhZAgm
14iIm494VSklt0p+XFdn67xbq8MBNF7TOn1gYBaiR1BPHof8oJqYSFwfaH+4Lkrg4nzvdlQVfaZa
UKoJccph1+JBvvwuaeU78HmtElvc1ZmjTmoQBnTB5TnzDOnQd4JX1W3g+QUKBofPKEVeKpXhc903
IKOQvaV7D8HoWgUODaoljmJUn7K6lASdJDdlCO5e5fFj9uDgIKCxEo4dhLSIR+PhL1n5UVSiG9Km
0QHS4NPAisk8yZemdokmzchctORYsmTCcRYlfTftsRLB2btYZKW0Sjzbqrm8qzTTjidRkkKkBWdy
czZB+dpDBEaRpWVuZ+VsZ+Hf77DHSg/O6CoZZasx8IrRJ4eh9pVlr7zn6Eds9MsanMnLRQpLXG5w
sWqPc7ablnP2njToSgSfqtKXCqXfM0SEUe7OCerqQnV3faEEBuczVYEaz+nylv9un6X5Lp8Ehtjk
YlzrwGE8uPUq1CPCEslJO0aJLb0Gkq0/FvtmF96rzvJXfSe5Kfhc99cV24T9i3n4pBSaCuWxm7BZ
6tA86cri11p/QoXSIZBU77qoTdxfiWJrvALJrK6z2mJmyjEYPjvR6VRkod3Ee0M4QEfeCqJWotjm
WolK6gi0aAVEzY2XpHdaG2MQXuKU4ydrvO1AUlvdWKXgHidyEQ4TWqNRVfSkQz02kOUbHZ+uL5/o
+xwgRGFdGj1L9peavjNASGEWxL0uYjtcW60bhwc07/ui0aBDueTHJjRdnGq7dmkcUlSfdHW0iyVz
VPq5k0svqCW3DCtBrCPSkoOL3JzlRlERYudVt5+I7uTzJNCSfeK3CPuiJE+JEVE8CgYBy2ynB7Sm
N5oz9neKdpP0dzJ4dxdRQ7JAJb5ZIM4wJDpA4wguP4EfTJiSKB7XIpLBwUdRVUY+WZDR7gI/32de
qNnmo+biqrKbPzV+/q0XdUiJRHIBYz6FDboMsYxFezbprTADK/o++/9qDwcGSaJWwfcjpPWs+6Jq
Ba4mOGH5gl+zaMAiwUpbqs9Z4BXBbVy61/eTSAUOEko9TKU3CV10mq2DpguSoQLw1jhIKFSJ6jKr
S5wmT0KWI0Qruq+rX65rsfmisjqbfiPCQLNYPf5TLjHu5l26qw3HxJsKG0egfZO+iM6k7WUDo6Ni
6OB44nugwqwdo4DiMSpAefmh06bIUSZLRPAiksL+v/KvLgsVfW4gRQ1vaf5TF3Hmbl8UlYsa3CFE
aBGRkrAUkaN4LXUiJ3Hj84CZ1+XTeOgmm10WBaYSKcV5XJXHkV6rbOnOFnCgxtRh+YAGCmTFOyf2
AkfUEPIH57hoyfkgig/HqkrwcI6JJaBgYlMyzyO6M7+qR+LKe+1RCDzbccRFIndILaQf9GmBjn35
s8Ks4z7qHZ3eB1rkLLGoaGd7i12EcedR2JYt0vEwYjBLPirI9mUdgKjWuAmDUSTruvE0njZN7tqx
zlj9Y1+GtpKeU+nhunuIBHD5sFotOgz+hIAwPEf616r5cf37mzOIzF8ur8ncMUSI1NGshGkGD+MH
VD+obUad3+yqF9UBt/en6XZGf/WBzRW0HiVBV942oP9nK9S6/O+Olpu+zRoNrhjMe8BhPb6Oos6K
P0RIFxkcaszpMJtVhJTAgDSYvGudcGfeLn7+VHrjngjwXWQvDkEWqTRUpEqxt9TkVqHjvRLP/nWT
iURwgFGqEdWQpEQ+ylAaJ430A23xTPIxIRxGgPogVlJWq1iY2jkx56OZiWr0RbbnQMFo2kExJti+
De5Btj0s50HEbCQSwUGBkcxhk1pYKpV+LTO/N2fbGl8+tFI8Cw8dm0atQsiIw3M43o1mLDCFQAme
gqew9EqaTZii7NXdmKUgE0qcNi4/KIYDAjnqCCFgW3fReYS2rS9FZzqhLgJMkTLchleVdkFLGFar
qZ7m6EHBoJMlete17teGfzvlV2GCoijjPJmIseTiZ6d8wdvrxyzOdFx9fyhI2BQTdKAoEs5eFFMT
mEIEWTz7DsjlOrWLsDUY6T2bMI60/UGzJQxbCD1R7CaIB9BJ97/64BU079C9ySKQoEE8sGCcrPTD
+pQxttG9fohfr6+fIMwCq///CpSQUqS6CfWkvfUgfWdRVuBqbvYS3WpvA2x197pEAWS+HYIri42a
HEh5Bot11j4v7oz3PS7+8ji+PGae4XKNCoXm+r4iT7KwpVygAJ/GQgTTmHEEBZJTrXus5DpwQ3+Y
Hcz3vB+fYrdwzI8dzXzPxUwSiYbsBIjB9zQmsj0k5zJ5eo9hLJWYBsFIVD4zQwejG9KGvR2E54Y8
KsIb43YweBHAoVpOjahFkhNX0ij220E9LjTwaZs5imQIYGEb2i6iOGirsr7SU9b/tdQ1eiuzXdNV
eBMRzfwSiWGusvLlQlPDYCghplTOINVZpPukfL5uFbb/fn9uuWjCARyxkrqWKuRg8iC4tdrwoWnp
tz6WfZqWzhRKe1qn3sdEckGNHIaWHFhwBHkOvqJ090mSMFhCMZ+yXH2pq/JTUFYCe23vqYuWHOyl
DdK0swKRfZWf4kBDr7eomELkfRzQKfVijRlr0Qsiwy7CWzTG2iPoNUdhj7JIEhfpSLkZFZIGZYL2
MSs+xy32axjacvUu7AYVsYFBQAgwefZzkBqmps7eaXun31moKBtejafltnXZqJx5v4y2iBuO/fTf
vPEikc8VmFU85TF7MtHeCJCHfe+1B4Im3+seuLmvVmK4m1Y701AHBSduWvFr8NI0j8UiONZFinBY
NGrlJFfsYqr53UHZx/7oGV7qibi9RIpwOARi36iwZAYQqeUp0k28RE5Xiy4I2zHKar04HBqSecGD
D1uvn+Yny0fmeZ99C0tMhFJ30VGk1KZ/r6RxkJRizFARZVBKT7TEXqj1YsWWkw7xayPH7wGGlSwO
i4ZsWtoML/duM95E5T4Vzf0VGYgDnhIz/1qJdc9pRWwH/bcII+TGVNA+IhLCQQ+COrkA4TYWTM3d
aogciZGuJyJKRZEYDnfaOBxjwh5ABk0712m+Cwr9lHaLe31zsiW5ggF8AkDvjThNWSKqNfGEad70
wUvUG242PGaagL9AsEv5t/+CVnJioo5wxbcugW/9g3DDE2RTaylJkkKjRfJS5XOSt3YipEQTLRsH
BRNmOBcxS3rnA+hCY1ujaPLvbFk6Bo2g3mEzZrhsGo2DgzQNEtIFECVZ51p6nZXFzjQLfQ/PGWrF
m/r5ukMI/O63TMCSp4rVQpyZlF5UJg99MN7UyrsyhCutOCjAWL/RiinEqErtqarkL1IqQJvN9ihG
7v/vicqnBFBaYzZjDRmdZz1EX6ZDhnl+1gHMAcdccwjGPWAelEjoZrp1JZSDByrnb4PV4H6YXZP0
8hmN6Yc2an/QOdm34JQ1+3yvF4Yt1aHgoN2Mu1aiOcjA4Ja0MpGzBoO2ddCzh7LMBA8AAufgO9tS
jaZZzJpUS718ycPALabwaJlUsIgCRXi2IBT0aJg7CjEgX1tAqhoePuTjPDVQalJMasqBrSY5KVFl
9+0hy79dlyHSgUMI1ZDMuGApcEJk9N7IdtoKXkRFxuCAYcbM3ICyHlpZ3svWS5qesuDHdSW2RegK
ezXAxBp+/gvakdI0KaLBpdJfjXJboWsWHObXZZDtlboI4XZMIfVTMaYQ0nnag3xk7I+FG336liOF
cpR3SW+XKFuOT9K5RJA/+JOfuuFdsBNVM4p+B7d9pibspCrH75gMmTiyET/okWhG3fa58Z+uOp/W
kJJxaOooHlBcvM+n53F6Ah1phzoCRXBqXLeczg+FoVWf12UDZRL1B3qZbPYeWCU/r5vu+orpfIpj
7MxRzy20FE46mEHBKULftYkuy8VtogaFeEZFocVofE6k0yi5H1OAKbi68mtKE+tFDnNY811s7Kno
5UJkbmal1ffnZZjnQcbvVxBb151nDt9V+kpid0wE6SyRvbnzNM7r3MC8iYGVlpVz5SYpGPeIiPpk
sy0Od7V/AUHnh8KhB3DO+g4KkRmsJxZygHo6PirRbVh71RS6adnuulQ2HLytf9BWHEx007yA2w+2
MgrrizKUvq6JQkeRP3MIUGJoco/tOUCNnWXsu1BwfAq+z2c0woiMXT1AhbxtXHXqbRAeXHfobTdA
X7uua5RYfJFvnc6WVXcpmnyVtnBRw7brszZwpKkS3IK2VbkI4vxtNkMjiKoEO0cJdLsisx1Zs+i+
KNKGba/V9omWdDHGFkL0cCa2Mk2nfKxGOxIWe7Ff+9stCJXDpqITVSG/Vf7pUjVYEbp/isyye5rs
Ctrvsq7Y5aJxYJsqrSSxdV2plFlRaFUD2nF75SknhxmUEIOo02DTNisZ7DesZARzlnVWCSyYtS/D
/FcgSvyKVouzfVXndVwr+H4Tnyb6rA5g6hjcQXSEicTw1k8CDWcyxFAzPQRLZatZi67i0k5i0WwJ
kVU4bMHUw6ZSGtifTH8lmDoXp6eyE1x/RTI4cCkQdFJSQUYbnXOCmaeLl82iksHtx6OL7X+7z6sL
Jn6wLv/u++K109tYZ8tFz1e7ZwT770tnr+Rxj3sqieummCFvaY9ptE8qQRzDVv7KzuRv88FYmUqi
Y7/Uy6HrKjufj+18Ow2qPeluJJxGunl7A3jKpkZxXvJhkzWGGBHI4rM2KG+NaXaSHoNAJpx1i4IB
9ErslXW/V4P0YQhj7zp2b2/bi2zuFdOUqzyZWLAdNv1do+WOPlcCEZvxyEo9Lp7qWjnP8pFtKYyM
DY2nqc9tK/gaBHYjSnVsu/tFGw7oknIewyXBShZaZJfabW5+S/PP11dsu1J8pQ+HdGk80KIusWRs
7EgyOMO9so+84Sh/AS20V9wqZ1C80IP593W5omXkADCeB2PSZ4gt29jpmxdMHA9BEaL9yGbBeS7y
CQ4DZbmR8oTAYJKlnCKp8mJ9FqQjRSI47JPnaYzRgoo1jPXRwcTpbzH6r68v2DaUX5yBw746zttk
ZgtGyzNZ7uj0U5k1lF0IWuwEduHjK7UAtT41IcYoX7L5hqa1Y7VHJAzVXlTUIVg1vnakwcCjxbTg
3vpSn5cWHAC1qBpiO5t/8e43rF+d42W59C3RICM7xV/7ryybbxyWB/NcYWCZlxylJ+XwITu9FTSs
JJqK1ZOpgMQoepTyv/T0IUfNSquLArs/HFO/HIKvJJH0Ita0FpbCSJudhpnpwSH0W5d4OUrHREUE
Aih6eydcaTXUmPUmsbBenbRdPX6pieK288v1pRMJ4TChVEypGBQIqed2tJVucvWh/DuwIsFzicjx
OEQoshGzvNgNbDKyL5g9fiMZ74u7V47HQQICiESfVKDOOHV+ikaiRi3P3fJ8fcVEmnCggKk8fWoA
wtHdu+uSh6H56/r3BRbha0dAb6+ESYvvg5LItuIXKdlPucDqAmDjy0eWoQr7bGQbRtF+zsbg6Yru
kCnaTYqIyGe7muhiFb5uZKpiTOJJYJXkED+yrGCKSTb1KbBDzEah4O+7vnwCMCVcrJAlmZwmOosV
xldY6RCGB0wuO9HwYVAFx8O2KItqqmbKJjW5IFIe+oz9oYi0+m70qZ1V9zoGwSeP6vSeG7h6kcTF
WDLGDIW0RtKmDWc03BaFPdFC1D687dgXIdzKdVY+LVqJSzjY+zFFpHFGUdZu2+0uEtgvWCGa2VVd
S9MC8Lk0djf6EhJCYeDPkXfdB9gW/D36vshhW2wlR5Z7vM3m0KQy9mYRHwNNtqn6sqC63eowpzuD
w4uab7fTNisbMeVXQru8XVQQROIUP6t3hm4bRzY6AqCqoXh62nUGiHUKRxccfdtocVGVw9UsM6Jy
auCDZN63+m2jHNP8XcHcRQQHq0XVh00uQzEayf6ckkPYj4LTQaQFh6lhMpdmYkKLoHrBOAJ7kO6D
WLGve8Ufwu5fivBDzvJeCeqhhSJxZrezrVNb8WT0wpRO6lSNLX8vI3falShsF2X4BVvL4pCixBWp
iGQ4ZGtUDgk/15iCJlBOsIT8+LM+RpitDhChzU5YO2w0eLiz/lbPk0MxCOFvxj9TOKJuFcGOtjjM
kDvNKEcKw0Xk1HUPKX1R8x+aLiJjFq0fDxyYr00iCsvV43MU3Ldkd331RIvH/r/au8vS0XBI8f10
ye2a/JRzTxoFGC6SweFDElTplDSQkfXUrSPVbnJwGUiit26RRThAIAnYnEgEMSSTTxja6TZzudO6
xU6Vd+1ajagmBbczZqBxorQ8x6xeGXDegGggCvw6HexA2NDKXOg3MF9J4eCnUZRQCRGkutEp/Moq
XRkru/ScHoj3lgt3r7vCpqutxHFQlNKBqKNaDq7ZyUd1aNCMJ3rtEojgH7uKCZO1Rwkm0qtzmIJu
9T2ArYEvTEcpNUITzptHcyJz3QMKVDrbOAZtkrznGX0lgfNlyxpjQyOQEASya+oy0o4iyNyOG1cy
OO+iC5hzOqbFeDQe5BnDEAuPmX4IMNUjwTQmYcXftl0u68Z52hT2cle2kFhiNiEF/XcQCM45kQTO
uczWSBdJw6NFRX425jG0RDwzm7v/smj8U4KE4kh01kEFPJgdqv5ooPQ4xjwpYfqbrcXvu/LXWvEP
CV0112UbQlAh/aX1sUOlYxQ8KdTYt825GgRpQmbr36VRZPBUkDPJ/JxesOqZ5kwhDROuPUVrdgN9
TfLAzkbLDaj3HgS4CGNGXB0GSYUri5VAmFH8TJPSVt51w0Oe6z9tuP0pYxpSM7Hdk1ux/FUiueLg
Gb/ytbypP13XZfPQWYniNmomqVOk6TifR0kDmVphoac8l/A0bLofE8Tt1jpQKwxLgKASzImBvaju
YNXVU0gJFaDbH4DhsnzcNq1JFCiBieWTg53yuXoLdAwXAVz0opW4Vebee0jJ8LL+y2DctpWCpBhy
DRJrDCTs60NbC/B0e9v+EsBHplMbz1XAovicaLYl36Fh1c7pNynYX7fS9iXlogkfiA5lnMegRYdv
G66SvY1XSbxu3+wHNPS52dcFA1bEPc3bYHFRj7u+0jGdMiuEetmSoqqoMJ20qs96nR/StnNaa3gJ
aSxwyG2ovcjkItNErjRDR0SCpq/IRvRoU+2DEtgvWOHE3FuKMimQoA/TsS3nU5mMgivLphI6MTCZ
3DAUja89VY0iTPsOfUTRjGsyyOVN/em6R2wCxEoCZ5qiD5ogqZHeKw3LxjCzqprtfnzPA/dKCGeL
Pke7EMr8kKcMG0BDCdKR0E7Nbtc0P6R3vZWshHFmQS6MIi0AjXSaakcky/7S5lE0a2lzw66EcBDe
WE05qDGESMWXOTjN5kld7pr8+3XjiMzPobduYcYhZhNBijZ+C016XIJ6d12EyP4cbi80b2mnoRm6
NAa7jT5ZeJmZpi8fE8IhdibnWrskECLnfj/uIzTGVoLblcggHETLS9LFYYmlSrDVu7SwS6XZx9/T
+dt1VQQm4UtJazpVU1IhsatZs5ch3NHqzLsuQmASvowU0yTyMpKgig46hGD2B0O2i1kQUQnWi68l
xRDQJgR7P3pWcS/06rL4ViedsQvRq+6ghPpdJUqX/cKzyNYU7QAK25REvyHJTSzisBCpw236hID7
isj4ftPR57mYj0NX70lWO1X4rnrLlSrc1k/VNFMNxpecEj8sPV1E5LoZ666+z1RdHSvo5cfAYobI
LRgV2+iQmU9S9rMwb8pKNOtItGrc5h9CpdYKCaosqOcp470Esgc9O1qa/zGP5vZ/X7Rha1lwtgj8
7YlXR8+K9Z50MOZqowhKpdSSuf0ftOgkrxWsWhY/x+jUGrvX6zpsr9UvAfzNSm2JioHy2Pj51HjS
cF9mibsMXzvp8bqc7d1/kcM9FfakqsduhpxsfI20g2bdRanAHNsR9GWx+AxtO0x1o5uQYTyQn6ZX
+uF58afj6Bpeflf4okTmNmZeVOKO/6FD6+D0VgyjHdvqqVI/XV+y7YzzSh9u91cRXsBnVjk2HrPB
xqDFXeQ1e/QsoB/aUXaVb9yKuqGFa8jBgFJ1/w6xIX5G7HDf+pJDDtUuPiy75cx4eq4rKfILDhby
so8XM4XNuvphLl4T3ESaTFC1JJLB4YG0ROViMhpzojzFYERRQzsR1RaLZHBYgNyVhtoA2KpvYi/J
i3OcWfslmg8fWy4ODyiocDHFG6oMw1HDC5J832qCRO32ZeridnymNh77f4u8ZH/yovvFbZ3Eq77J
d8MOrFp7+QZN+O51tQRb6bfEbdsRo1DgBWnoyaj1FBGkvHE7/PbSstKJuw9QarTNwkb6RKfqhGIA
b/Tr58iLfR2JhMVpHhNMLk1+iLxbtJ34tO3cZWkeqMz1fO3IKKisQ/QtQzWU5sn7+pV+7Lh4a+5Y
HbIDNTVz6RjKJrofZvWuKQrvuqlEqPQbie3UJVbJYhLW3lu46UO3D0/hYXFUh7jpXfSuocTmynYc
RMjhsBhyDKXC8nYwYhtTxOzG+KAHchgRdFo1VhRatdWj1HgjeRYsGzsNrnkgBxAJSKulrGZA9zk7
MFyN3M5OXrodmwoGyHgXrlJdp6qiYggQp087DDVui2iq6ue7ZjlZjW7LIqTYxryLDE4ljF+kQ8Ym
0bXLocrPWXtKNMEZKBLB411JZzozpjp1eKX5E6JIRx5EPd4CIfwzlRKWuPpQCCELwCD4QoovU/z5
uv1FMrj4B2z8ejyikdxNi/sl2vXqo7IITL4dyv0yB58qbeWpMwbGZIJLgh0mDtoz7IQgcS5Q5a1T
83dXvghirr5CmaXD2xPVoItVRPF+bNGhbvVV77dx/NCFcXoH5uadOU/6p6gcOnsupRLPIlK8hzXv
Qr2szlQpFzvqysgPQdS56zqK0gwyKF+X0nga+3p5CYJhqe0oRcrCKMbSoRZJPZmQ0k8SuXTkOqm9
ycx/YPwYK7iQUHzR0aS2x7Qz9jkp/u7Q73evjmPiROkY3RIyfa00BbUfRFFH35Sb9C4x5X6Pi698
HlrypW6bxCmqekERIYbVjmmpCZ5Dt0+5y7qx/6/WLZP7lICmBZf5YXxS1PDBVEQ5OJGbsf+vRIA+
Ih0oYwIL5C9WdVOrxB7G3XVXFqnB4bHVGVkvZ2xP1l3upobROCi/jgVH2R/CkMtqcQiWBES3MFEd
XSAnidrzrnCXPfq2UOL7WcfAlM7PfiRH0QOYaP04SFO7qqjSFFe6ubhZdN9Mjg0RRKOi5eMgrQqX
Mdc73E6D/llaHhXpY5D52+ycSZK04o3psH6Q89w2yRcafr/uAm/XwisQQDk46y3r39Fb8YRYppNv
wzHw1WRxpISAq09zynCx+zzywqCwr8sWmIhyoVwZWxmJZ7hfVD3F9fMcHPNF4HsiERzAERo2AZng
BeCltKWR4HLyjJTWx/Tg0KCYsiXQmR5VNp9QuLgjVXmnlaIQVKQL+/8KEfpgIebIOEkTQmyJuJnZ
Oq3IJmwvXnMHDhLAqSdNKZvPN4JyilinfnxV8fCqhE5bCdx7u1hZ/4ULfBd0tSxFNS7M/qd+xwIp
87azlePsYm6D8Hoq2KyUwwMrr+omYKFB3HklvUtEkw1F1uHAoJ3Nvi5VfJ8kex2Ft8j/9oJT5w8B
+38LRvgu595qlqpmpGrRCUy4e3VvhnZ1gw7kybFsdTfv89dWFH5ej0XQpvC/Xpd2SW1YBDJr+WzQ
wabyU1T+mFLzQ2BA+J7nYcA4LZJDTikf1Pgpn276VBDu/OEOd1k/Dg2MqOoNZN0YcYV0x+5wuTOg
1pddeNhMQdFd+K3G4M+bicgcMATdbGkp00kvz1VwN2RnNXoeo71ifpFBcpOQG70s7E4VpBquuyLh
y2uGXB4nkgH0JnKi7Y1Z3Iza4Trkbe4mg4C/gFimofNsJiQmeR6zsW7VCGiomzJCgGq+Z3wvePZ+
SeHAqFmKOK9Y+yDGZL+UiuxFBa0xOEbkeyJtuACllXJ1zhUc5Fp2X8h3s4iUZdMgKz147BmWeK7f
EiZSsIvVz1av72PDv24SkRAOgJS4UUjzNh27+Tx1r7Pa2iYmiH1ICJ9dahY6JnSGazUYgj2e62Yv
5IHa3qWX1eLTS+k4TFRPYPXoMJn7cA/Gtr2OneOMjKurdAtfxLa5iXEriVwgguo9zTJDlmYAn0gT
77TyuScnvX68vngCN+NzTEWU1uE4MzHZadYf21rgAaLvs/+vAgRkZWQ6o8PaJaruyKS9iTtLAKGi
lWJOuBIRRzSNF5YoqftnlNE4cazaWfMtUnKBo23rYmjoGkddAX1zkpUgKnVExqRb9FpL92F7NEVJ
su3dcvk+t1ZTHqXUsNDu08rJMTde20F3QR4q0GIzmjIuUrjlanr5XwqWWHlK1RDsAandF9aB1Lsi
FjR7bIdTK2EcWtYV1cYyR+1ePdsoId+rN3Q3HKefsotwUXy4iVaQA00l0/5lQhk+D8E5z+zmNOIp
jDrJvAvbvfaZHari57Btx6CWYcKLVcIXCAWJmQeTCi0Tvb41OuJ3vahGUSSCgwO5MntjmCGiBwGH
VCj7pXh9DxJclOACkbQsWhUUQPDuzrwlJrmXivdtoIsIzsGxMlNsMo6HrgR98COxvI+pwLn2UBr5
2GHytdvFj0Z8mkV1H9tb5/L7OW/uDCvvLPZ9q/0aqO2OzjdF/0LK0IkxcvW6LttJBeMijPPlRNFN
mmewR4cXHXt+YZT74bkc7dbFhHoVCbrAIecE8yRFl7o/nHYX0VxsEIaNjLE60HNsbOXzW5oOY0+K
zDZ91WHzNEQBvci7uTgho0WIoBS6luFZnv1ZEdRSCb7Pv1qEbTg00sKqzqbGdPoi7Z1WEjGTioRw
t5KWRP1Shli1SI9sXT6aoonJIgEcBlBdkmppgQB9pKjOwz3rXdMELj7HT6Ax+1mSswrrFNapnaI7
L4lGJ8vfcxdYSWF6rs7RsI2mf6hxrFb1ytSVWnUnv4vuaSWEw4IGNQ9KY2GxYpXuq5zaRZcLLhyb
p42pqjI4MTCzR+O8Fnyg/ZJMSLoowSEpwI50kEWlyJuxzUUEH9uif0cp8g6ZxVQ+T+bfs3qLohBH
Rt3udbQRqMLHt42Vojynh5wi86TgZg79QlTNtI0qK104942KLiVBChlBapt31QFNKd6U263XgnFj
1/n9jajFfROvVxK5I61vm2IgAQw0aH/XxOnCnUofSHE3J4/Xl09kJs6jO6pPZcJqKRS0DUgKqkG1
7yP9Vk3DB+3EeXVizEZDFyaInoPJCYbXVNtf12X7aXy1atwpp3YTZlOhtcstvmu+4kk2vWGjBbKb
1kPo4Q9+6okiX9H6cWcdau3BxifDUL3yYC6YvrfX5UNUetc1Ezk5f6xpw5AqLaSExg1I0dsIMaHg
+V0kgoOEAnO9tLjEPbEzpfO8VMg7gZuCvOu8vJiIn/is1/+5QTe90gZ92oLgg63Eb49Eq+9zR1kZ
xfHSWLi16UZq69I5jm+m7CG0fAJKpjH8ct0ugm1qcMAgN6YkR8z6dHotgnQ3GHjY3w2LL0/fr0sS
mMfgAKGRxtGSWZpcCh8Jwtt8ei2Fc7reSliurR6HBiYJ8j6VIKXdKaUd76fIntBqbAe+4mYuevl9
fTfsAhtVIcRvezv2DNG9S6Qo+//qiM07/d8lJX/JR/wIzWmdyKOO/Ck9LT+XHW5BrmgM1fZlb+U1
HHAMUqBPNasPIQ+5tOsOrZ/6DSLIxp7d6Tb1ROk00YnCj4eu82Ks2xECMV3pCUOp3qoe4tOCSVv/
TH37mPdw+GHl1iApjNVrMvZSu5e0m0jeXRfB8OGa63D4oWgY8pZE0CgoX9AU5FjoO6r11i7nx7n1
lzKxg+49sbFpmCpVLFWW+cE1RSZPNGNUVMV0owY3yiQ6T7a390UAt2zy2CRx9kYIhCJzl1G+arVd
O5FruKBeK220+TvVMXbpQXT+bz92r3TjljPp50zOGENacjKO6l56VPxhpzrYeI4uWMbtHfdLS76u
LQRhnSZTPA7Jw7MeuL2xx4Pqdef4g79fZHCwrJRZU0SMFaTdjTvFjXfhQ3yuduCX9hs//mQ+XZfH
cOp3Z7yI43B5MEGw1DEWzpoUzaGkWYiXL9RNXJciWjgOk63Q6MyMMfYU1n7q7wcKLrZ3wf5FER6Q
h8SKNAkiVPLj/0j7sh25cabZJxIgauetVKqtN/fmbvtGGHvG2vddT3+C/nBcGlpT+aN91RcNKCrJ
zGCSTEailHqYvjrUSff2PdjF1eTCNZRR13WbY276c/pZ9TTP8rJnxevO2js/izfXVM5EjZvEti0W
s5iLeuR87t06vksTUDxV3EpFkCZlZlEeZkknhHtEWVn1EO0G1zwwf7gLd5SUCmWQxBNlGZnWIhSG
W1NFAn0fDa9OSNy9Uy4tE0JTsL4VQjdNkXtogup3UUf487ZixsUT5FYrYV8alSOOiUdvHnft527w
+sPyLfY6Px886FoPn01UuipkF1RiAOVm7XmVsTASUk5dy9yoeQiaejdUxAhSJKRLrJAX5WTW2U9H
L07W52QX7WIvPrW3jSuM+thh1Go4JX5QMr10+ILgxbZx2S875qZfFc9wS83VvXxHD+P2ydsKUaKL
QVXbbB6AOB+6HdvnPrspSw/tTz3cMZySY47+rqhSPpXE5oFwTl3M7yppm6ap6vQZjpOHbB8Yio+n
4ofrZEtBSKRhdmFURT/9P3go8gOfvD/7vkQXmZ4ozVTChKZt/p5m9jCV1MOI7RTpF5nrEk2E1miP
jTDBODhnkWKKTkb5ntrJbRchrbxAogo76Rs004IXmNn87HT2burt0xJGX50OUhrldLDq5DbsIZTE
Y2KhJwJZ1rrQArVuOnEa084KipEPTtx6pfp0faooapffyc48cCYWw0AhqIk6fLd8jQ/lydrPxw+J
azjILSGJZjm6I3l20LeT02oz1qrs2CafhuaVsGXTr1cAkl/ndhPlWgkAs2kP0ArYmd3g6grkxbi9
M5LIa5TQh8jDo92H+0VXjmUY42Go6mXBRETx5uQ5uoUOmbpq2fKNaqPxpsn1Bbs/tIuyB9uDjpbS
vVw3mAIR47GiCs4GY651FSDh6AXs3ah0b6kID6FAxP9XIOFSjWWQibZ/s+FXYX0fWfGNMVOvTrbn
7jJg8twxEJLZYMBUdorZTdIRT04oMyRO4lxpzVLB95ceT5v6e7VMcHz2+c8mRGIlyIPi6mkRIHPi
2ws7TVp8k2cTsbGnxkoiJSNYhq7PMe8cjVgaB+oDSbD/I0vksyUc/RimVQMCxd6+mSt3w7zcsZS6
S9tOky5xInetZJXWRaECHPUwvC/fq5N5DD5xH2uSO/x8gVbutTeqA9o2q69QpewFvZXYXCfw6eJW
x8qeH4aztu8Oysey2RWQlLZwOyzQ/gMOoXSHJn+0tNskJbac5BBKLDAM+ZwVKDPfNTv+/D9t1eQh
6nBRmCLZLAo/OkZnbnpUbQoRUXLnAdT0xK1uwzZm3PLhe7DsJ/7juhduHyatxk9iBSeMp2AWDGd8
nT2hYOWcwtv4NO86KGBSVXGUQRJFmBB+KjoGsFx/abK7QXsZqtfrBhGRa0kEEZVGkdkRHK8x/+HG
Q04VTVPfl5iBoxWEsWiYkzR61MK/Okqhn/i+rf57MciUlo+diSFS4uEAHvJyvSeYZ3sPfZlzWRtU
HBIF+QyM0VOey2mHR6nn8BAcMzfQPXVXnJOvH9pFryAlPsjHKDLzHolDxZuj6aS+Omd+Es+UaeI7
v52lrHAkOhi4MqAxGKYHbZWqUwWZwebYnfv3/0kn/mGA2hIx2BxNGrQIaHZWuGqrH6M+85pw+MhF
7sooEVarBMEZmqhMO8yXOuh7c+nujcg+l/GHmvXizolx1dSYY8rRCSGrJqoROkM+uNUYubUFYcaB
kEja5IAVihSgVpVNw8yFMdVntXw1tXPwoZrLFYQUo7atxbGjoiUwnp3dJCGquxrnlCq6f51qCEvk
FbwoBj5P7Od45cs5ynEaMLZKu5+7NN9dh9qm6YtJ8ireaWnJ2wpYJuq7FBea217uqTgNKPziQG2Q
Bef/FkQrMClYu6HEi24VYJZxtqbHSmM+02bfCinVUzHX14CkaE3suc+LBUCGqr4X6eirVXZirMDJ
v+qblb4PzPFwfSQpSClki3RK01T02LZ135hOafeUZt8cZnlVuqupDlLUQEqB25fo/6r2cES1/9Zm
6T7HTmlUUzceqbo1yhfFL1lRhKEuThOLPYSDtxvoPnsaErafDOqSYXN1WnmGRBFLh6fr2oDgRQXL
uVwsPwoD9/oEUZZI/DBkysLjBGPWLsdJP2n2sacWQApC4gfHKussr9A11VIf5+o21z4nlFDK9hp7
Ganf1vFU0/t2wITk0CzaYy6el2P62uEl1yPzxr8bLzuoH9m0rCClawuFpVNZ9ICMFf1g6f0hM1uC
h4iRsyVmWDirHUjM4GoujV/7wdkbmvZPEOkf2duvLJF4oanSPqwU+IBZVe5iaV6Tv5Xj9z9yNHnx
7jt0bO9HMUPlpzI7aPr3zHy7DkGEiy2GcxWVSeOoSibIptTPlvHUTQSZ/ceyYAsFew0dFOXbkClX
qlZP0J502He3Qr8+9ibPxD3I/0VPeduaC5jEMcvYmkNjY/LtvD/HeXlql5YI/u1Tb37BkAhm4tVQ
miYwlGN1Gx9RJeUHIoHbGWg+Hu40ImS2/fkCJ5GNMyrI4FTAFc2d2X2q+LOKVlXXnYDCkNhGFHw1
9Yw5stviqRmKQ66Yb23VE6FJDZ18H5IoquJ0OoKGP9d/LS+1h/fW2J5OC9ryqm64y7zrdm0vbr/G
Tr4GSQcnUCLRezqwE3Bc3aMzzIKagLH3kpTqnEAMonwbMk6xoWXC0fXUPMRai6M+3V2oV70UisQ7
uj4qqrnApGpQz0YzeWHSnIOpPF4fOQpGBNqKFsolwhP2GTBmbLhx9DyrqRfmj38GIn7ECiSwEjaN
I0Cy5NZAj/v4NTCJVJ4gBF0ihHw0NXsOAREbA+qVGIrym4oYKwpDIoSZd6NaF8CYzL8HDVUMHyoo
uDCOfM/R91VW2QM8qwoUw0NC+hm9zu/rMTpdnw8qXCQawM176ySCaupk8dXszWxRV2D8sKgLFQJH
vtRoUitDnR9oADrB5zrA2ww8PimKs2kRN5SEF/92rzEvha7+nP3y77z43lc4Tow+svO9TI7cqo7l
S4xERsy+82BXZ948zR/p1eWoaJGicmizQWnl33HSOmwOjZ/3CMajNj1HIzHvWw68/r4U7AWrbMUK
kTIbqB/IstC1KE3orYlwVGRaFkYKHfbkvM+appAHIsuAGGM7HVEc69bl+3X3FXEmb9XWIFLmxwfb
WrQMbhVycy9KYqNPdnZja+EuH/bXoSh7pBnh8VyyTIc9Q/CXod/rw196TBzpUhDSpOR6mUxsBsQE
TTZt9O0uhuiBf90OasjEj1gxcIu2O73NMWSBfR8Ptjv3L1p1V6OlHdUElzJHIuIyVhyupQiTfJgP
lTFBmjHcmXhpdt2gbVe+OJrExelozGoiDjzCdm8nd71FRDv1fSkb04LajB3hyC3EgvZoZtZ76kQp
a2zxI8SPVY4hYQgXyQgnDpMwGAd4l/OgNJVbGaqXsk8BJXGwjWOYuuHgpbQqH95nltEPUdPAmOmh
ZCe2dHh1k6ENKhGYm4PGLjjS3Gd1WuRmC5x0eLKip+IjJ7fO6vvSeLE+a9Qxx/dHpUN3VVQLQ5JH
I9vXbbrwCkae+0Kp9Uypkb0qll8qfB/O3A3D+gNZ0doaaRUOGc4X9ADWOBG6HxudG9tQv8kIlM19
2QpG3v3r9RKlGoM1xmH2c7+EvEVxY7iLZ+2rQ0+VqRNjJ5/nK1lhLPEEo2zttmlvJu0cmocPhP5l
euSNfzUUphObgGgsy82d7JxyKvnedmS0KlMdi6uG3DA6ijtWmWGHrDi8V9FNhSrA3dwgQUTtF4D4
ASs+NnjSG/EIgNbHYSbkEAv9aOwG3/QSP6pd5aWjJNJFbPy2aK4QxcStEGOeh6PNW+SWoelZPNmh
/Q3+Lm6sNq72IQm0tYEyFQRTGI0aDFTbzl2WpzR5ValtBTmKEh9E6pym2QQQ9h19aPY1pEXnh34/
7kQvZPuTQ+wyKa+QeCGceKSPNuCg0uBrk+rGvN1f920R89dmSeKEjk25GXWYpdJBQeR4ULMb1blr
eeCO5l1XviyUHh41hnKOnrJGNwMVRg3vceyZ+/bg7NhXpfKSe/Hg1DwNX/7IRDlXN8Ioj3RNmFiE
bpQz18iOKrt1yhNfFLdsDl3y7ToiaaOUMPb1WNZFDxsn1BwobrYbvnWu5Zo/xOEUXdVK+IkhJ40h
avpY0iO4g2cn/jokHziSXMWWIZFHVi01izV8Pym+9I6f67EbKgQGZYNEFxFaLzlcuEWsnkq2jz4i
j7m2QeKH1kk1HkSwIajZgS/cyybmX5/27aXoF8f+VB1cMR70QZyIFXC0yHoyl6fe+DuK/r4OIX7l
lXA1JEaw2rlvowxWlNqLFp5a7bksHwb0kbsOQ1kis0K1RJAaAMzAH0r+mRf/mP3LdYhNSzQGrV/H
0ByU1f17eUiSXnWScMLyMN0owUuKdcl+IjcHm3W2jmYIDGbZzJIsgWSpnqXiThyntp+HHsId3vhD
36e+qDLXmFvkEL/Zh544MybLirdt/AUuZ0KxphRGNwLc+hqYeJ8VefrRGt3maN0mnwO3epru4p3z
pOyvD+3mynuxWU6JAttUsI/EVkLNb4LsORwyr2WhCyV2T7eIzeTmS87VAMvJEa7ZmKmJojT1qyXU
MGzupk+i9oD72nOVnPITP6tHqphmky1WJkqMl+TNHJQhTGz0+qZpklM3UR25N2NgBSF+wiqarYgH
EEeHYVmVPMZ94fE8vxnQm/L6ZG1bAiUxB6cwON2XUoqxqCquhwi1KfZniAt9ROIfLVx+fV9ijKKr
HZ6a2PKpzngbOHeBGXlFVhKZyuaV3xpGirPSYb0RJSOWoHNxir5waNdz37q1kPYrZ+eIzp3E+et2
bP2yS04jlMJpsrCHXXP3TRtPYWe6puF2KrEsUTASTZkd6lH1CTCR/iNxoCevVnhhceb98bobbHvb
xRwpYwjGZM7KBm7Q1YmXdbeW9j19+zMIKWaCbFLacQaE0h6C2jPt+4yqCdqsFly5gZwpNEau4mQU
w6Ucu11wKHZdtTPvbQiU617/YOzxCs/ju5iwjIghWZWtG7ux0Xo4X2V8nswbHp6ujxz1feEkKyrI
qygb2xTf75oTa+/JC/Ntwr5MvsQBZaVVUMzDqFVLclcMyL8LFUc06rsp1II1k6AcyqclSugWqAe0
HHC68ZTahhu0h7n8MhYv10dtOwu+UI+sXYF3pWVgM+AsD9ltcMj9BCpJ2st0nnxRuUMte0QIyToW
YWM1VpABbnRatMphLpT63Hihqk0oqpN1LOqyadF0DnFUvaOZq1ftp87FZSNeXXvjrtzNx/JbRW2m
CQ+UuwLN+RDbqgoP1Ku7wfwcg8SvTxYFIJGDGalDXggXjNqjEx9qSiqFHDXxA1Yx1AZJtjgRLAg/
jz9UKA0lu+FmOXQztO16vK2hu5tQ/iD+v0JEpV/hJMIfhvHNNLxi+hpQN7PUqEnEEKrlmOHWHkdd
7KR1h4E6FiIiVa5KZHWqFg3HpohFeO7JmKsUN5P5FikEI5CzI1FC3HOrLn/69Pf8M8NTUg81dnfd
MfnWQN6/HzztSJbJC5f6bS9zoQdTShn6Nq3KVqwVzlch21Yfgp1+l97Oe3XXHDgSiesevvkWabU2
ySWLKdNLo7SBF3A/O9n72Fe8pfT1g3KgrRM//opx8r2UsQSGjuI3HOi178kARStjdu3q+2ChbWkU
QuS98iyqm4GYpGuYUg6h2gOatZfAHOzXcvlqJu9KdlfHr/N4z1tCk5fwfFnlQjeWWUVXJ6Rfc+w3
abfLF6oYjnB+S2KMyuJj7IRgjL6p9l0+ukXyPNVekikE91ELlXxdseCipFkUGBN15waF08FJ+xQe
rOfgubifn5sDda2wfUR+cX1L4o1F7YK8LOGKBdZFHXId0CiaH6BLA+UbfjL13XXXJ5hQ1rCICqdI
NdSm7PTyZRwGN6rvi490d1xHl8Qgc9QbPBc5UrycNHM3B4TDkZMk0YXCO47GMBiz2rdm7/83nW6/
5zHUHTJ/JAmKcPHfdu/VgHYni5gkvfYM59UxX/9oWuR9eq2PA49aAAz6bZO+L9Mpoq5hiRiSd+ed
jg5vZQoInT+EOZ4qFrFrjPft/PRnpkjpQw8VeNMwMPuTw1+qMd+1Sf6NM/XwZzASJZTMQlGE2CVl
wV2PboVC4pHI9YlYkcsWwzI3Fl0HhMUzNEWMsJvo9+VoH//MEokBdCcOnFEsfrqyt41Xpf/LUb9d
h6DmXtpV1EPC06IUUR/Z+yhL/CTlhzo2vV75yJPsVfDbUvAvg9mEvYVBSxIFpxi6myi9f92a7fjX
mc0MG8KyOCv5dzoXRb0O6RqYY4eQq2xOOXrJhYfloHyd9/2pOZBacpvxvwKUpgiN1JkeLQBsREPr
7rbaR3vbdwav8Y133MfcxGRJ5vZp2gpTmrM+06vEzHAqCiMhh3KGgM2n8Ut2oz2IHXTnoaqpc3Pi
jIMcWmn68OxWy0JxFrvofnGKj+E5gR507i6P5QnJmDcfP9Lmy1nZKZF5bLAq6QK4/xjf9c1p+VDh
0eX7P59ornL/JmmVRE9g0RC/tsHXWSfCV8zDb6nW6vvSsdBclE4ziC20Up+U2d7Zww+enPvE9CLl
83XH3ySkFZSU1U0Zq6LQgSmq+R6HP/jwOvOX6xCEp//0j9Vo4UVczPQAD9TQeNYLqnbH+2x3HYKy
QvyEFQSzIstgYgObFxApC39AedzVKDu2j59WYyVxBOdardrQqkGjA+087fp7lGaae3bENe3f414/
d38NT9HZ+EAh9cqZf/6qlW0LZAV5yGDbjCo33W7dCVWOnGoOuknnK9skakjSWkW9NvzAaW6D7Iw2
x147M9dMPnSivwKS2EBbtFpXCgAZj8bZ3MfnrHP1+7ZAdb3jmhC3br/xv6eCSsIpJ5QoQVXqdqxG
wMafR798EgcE3F/u2WHcaTvtJnz40B3CxU5ZTStA51PW5Jg2PhlP/TLd5aRcL0ETmkQTihLzqjUB
EYW9m3RvGTvrHM2gnnUq/Sa8Q5NYIuDGgHeY8Pw6edPqV1upXSv1qoDI87YPClaDJiV6nRFnUznC
IrTW/N6VLhpbCcHBaG/s2uaUvqjQrakJshUzf4Vs5Z6QSVigjIQDMzkFhwpdEcKTcugONpH5UZMl
kYc5ms2giVWQmbHL8lfbOBi46U7RHSz8iEbOijI0KbfQWKVO7OftZ3+fcU/vCVsIupUltaykr/Nc
kEVc3afdQ8fuAo2YFcrjJJpImqlXDLHELm3tVvGI7ozfrcI1JsLlKByJF+rRiqBygNkPIu6BJDwc
x++n6C3//pEVCuIxqq07mmZLno32X3mR6Cau1lM87aq7fRKnuzQu/Osw2+ZcYKSFMOJOnKYzYJS0
9fTuZq4e7QpLInu9jrNNpxccyZuVMl7iQDXgzUp93wXNCU8LCVMoCMmJ52xpsNrBFL3r3qcwvoXw
ckwtC2LYfw/+ix3SstepGt4mhLAjQbMse5/t1S8LlqCdeNQ+HieIVf51feDEwFwDlPwabRYqcxDN
AVk2nsr5NeXBkZtfroNsc83FKsmpEyVXWJjCqs5o3bzP3eS9QGExs2/Y/H4davuwSf+FJTcH7Ux7
KZmGaTLuwNaofTij4OoQZN7/Go5RBZmEg8uNKpzRsAzF1JENQTKYjf/kTPEK7jsKYZcYoivz5Egr
Xm0ZY1bjHmaHrvLcy+35TjECNJVCXYVVKe7SO3gvY3xSZ2pvQRkoEcWy2KMZNQAercqNi8+jkuJg
7VBOxBsTIrwciSlYMpdWL3Dy0k/KT1pK3KBT35cYIteccUH5NAjcTtym+NRRwo4UgMQPzcyxlRWM
WrTKDtfoPu9M4lCfgpDYgedBHauZoCDVeerHyuflQrDcf+zJHROtVxhq2eX6QTuuIysaeb+70Q7o
ceizI7+PX5eD86B71lG0xgj+uR6y2+xwQZRcG6m9Y7EUiInxN+91L+CZy7UvSfjCOupYdTuMLliS
NzOUei3oaicElauXat8Ubn4MfWenH+7RW88bHjWcdaS7cM9Ozf66mdtMe4GWHFzT2yyZYgcH/FPv
NtN3VftHS17+DENycuhFR01uwjw8ddqzgnllbB7Sgaqy+Y+8+GKL5OsoZltaCP2BjX5o52aAFHay
0z5VfoZXD7nH/ObQvtkEQVDjJzk/KsvaTm0wfl3zPoahq+mQLUmJAdyMMAN9CTULD8TQSQs0vNrc
6k4YcLsEnTeh8onri9czk4DYJNQLhHxYU7OhLpIYEDbkZZP8TmM/auWBDcfrrrAZVSsYaTMWqyPX
s5/vndvzgrZqpvmq4zi87hxvGfzrWJtTs8KSIjhdjNBqGUwKc3ao4tINYugBGql7HYaYHPngZlFn
LSrEm93SMP2I8eMYfihfNUwD9GfiiZ3chl1tUyPIKqRDmRGiEzO07LErr2N3tKlUb3vMLkhS4lUN
Y6vlDbjcnu+n8swhgkq1b6QgJGduM8c0IkF2Pbubw9Kbms91TzU/2+aCy5DJCdekpT0e7sIQBxX0
bpu59b1+k3vWrvLRB7G6/1kjQjj3dpa3ApW8e8EzqBkNp3HUcKpe7GNw6tzpnN2XkA6AKMruut8R
4yjnXjaPDCOcAGZaPwb2Uhq3S/rtOsS2a//yBkdal3DRZ7OMA4Lrt/p0a1LCk9T3xf9XvJbw2sqM
Ct+fI35wWHhIm/4jCdZqSsQoriDQsCU2ShE6s26ck6E+GiwkloDN1XsFIS07rI3bQDFFEtxlbs4e
zOEmmTUXAiVLBg38rnJ76/H6xGzfFqwwpWVncGJnsWMEUesHh4i5w3G5b3x+sPblPt7ZnzIi0aec
TeIFXg5GrZiYqSnqXXNKd076V4Nb7OtmUf4gUUPUlClbhFKF2b8v1ns2EgFKfF9uD9ZnVj1ZLb7f
Kp9q6xjZ3vXfT4yS3M+8NVItVjoRkgW7q2v1Mc/bNxAqcVdEmSEvbE5utw0DjOI8tMZzFxHeRX1f
CvvQMeJF1TFMhfnPUKDHGXWtR0QMFz9gFZRWwg01jxGUtV5COjfyeHDbBw/JvLPNWz144xlBZNTE
SCxQ6nhzmdZi4lF3ZOMYTk+y+y6LiWSaWnW4RAX9MMxF+HNmjm3jhk+t23oQO4Vev+s8a/vMj/fm
6brPbW+NLlQgvyfmCxRoezFby/c+PbZ44unFfrAbP+mmW2uuQO3xzOJIVUtvZ4y/Fge5qblR9il6
LAFXtQLPgk5klfg8O5fV23UDt1PGC45ECiUf6zIKgFM6o1+bjzxdPLw78JTFi+LP17Gu+wlE3/7t
mGyIQjwMFQFs/FB4D3F9YM2EM/5HmuA43LB03bTlUumodBy9MbFn0J/Vs3Mu9s7JeJka10Ke0B85
QXr/sVZc4CSnLOey4EWLdjbVu8lQEC7u0LVTNrvK1/CThrsCSr5vexQvgNLiZAwcsgMdts5V+MTS
F8s+NNTd9bbzXSCk9ciuNb2yRbthNqPxkB3hyu+5KH6w7GPZ/QVI8j7Vspym4Ri8cUQOaR8ngyBz
YrDkimlDwaNBp4UzmMWXOrsJqrulJiC2+fyXDXKx9LA0DHpzsMFR3ni3N9rDR6Lm8n1pPRpma6xC
C99Xk1NhnHh411H7RmqUpCWpqZYqxDzg/FQdnmsb9dFO/5jqDhErFIy0MBVdUZaTKiyZDVyr+W32
tWTLh7KEy3CJH7Fa/doKm9JgBIgBxfg0+sdWIZcy7v9sTuSgV+OhRl4qblLeZuN+Du6mlLhyJ2JQ
LoxGM3YriSzMSVTfOdOx1N7S9hhkVN8gynulUFf0tsKLAlgy9k9Btrh2arvXx4pCkGLcUpc8RHd5
xEd0N5X3LZUWEF4lFz33cVRDpBffj7WXNN3N9quiEI5LzIVc6qznpRYPYi6U4quadLdxjueNvHzk
dkbsdv4j3/jlvnIXv3xsq27KAcWeo1Nzq3maP94pTzj+v7Ufi3u86yarQLdrSowLphT+YRq1oyHo
PrrVzos42WN4xOnp99NZ3ZteyNzu1bopDtQy8x8J3QVYIoQyR1l1r8D5mvfiNnwyPDwjP6qJa7xY
rqF7ha+cMuohAOUuMj+Uca1XLYwtk1OrHJv0bFACxVROIBc/x7XtZHb9cxJn6FT3qPs3TsWx80W6
qOyiP1shfit+7ptAbSNhUmu7YangmPQfXX2/HsbUuElEMUVKYAwGQMzioap3fXse1T9jVfklczlZ
HKp8WKxjUHdr6t4YB54dks+bhD//dq928Xe57LnRja6tMpjCj/E9uxUaF+pp8lTxLAOVgJTGBTFy
chG0UuKF5c/bldG86czXBInUROwpKQgpRwgtdZ6UBSNXLqfF7nbKYu2GiBo4gsnl+gElyqx2MhGu
/VDt7SI+zrwiXIBgWlm1NVSTCd0o0Y7NTL+y6Ita7BP9i0E2aqaYR66BNifFmIYALhC88ocFEvnp
eTjafnwbPFj7+lnZfagUy0S7bNVSbQNNbf6dlqChbZAWMZoRsSXzGy33un7eXY/QbdpZYUh0OlVo
y1tOmB/92Xos7wXtaJ/UB/3QnqrzB18jruAkJjXjHhUReCED7ZbWDZsnu++9XPnyh0YJj1nlc4rV
ak360+m83kd/JQj7aInbfnGelYN4E2HGxDBuevnKLGl/1dqMT1kvXBD3ksNSo5HuTOSo4hO/EdAK
QuLSXg/yZdEAMQdvVXiPfZVnpkc+nfqF2A1TxkjJV9c2dtyKTspqcK9He8skMqNN4rlYIlcYas5c
mFmM76dLcVS78WCO422iNsSc/CzuuzJicplhNVpK0pcYsWY/n4P8EHW+9UM84Yvw4JY9Tp59cPbM
C5Q9DmUC9/+mkEwZK7EsL1UjdoTDx/2T0v2ThHt9eCHcXVxiXDNU4ollrNKkDoCBDg1QQ7IzrxgN
v1cjl6XKc60Yhzoz3SSqDrPWvDU5dc1LOIxciWhZRmOVIiXrstsxuLNqIlfZJPiVw0ikweK24brg
wW7+pNjfIi8p7i09JPYc1ExJpBFZkxIbE9ylsr+N5k6ZvtrUCzdqoCSaqDOcro5ioDSGwtdydi3q
dQuFILHENJV9MTtAMM27oPWNlthhbi+Cq7mQyGGpHV3JZxFU78u75hlo/az47NC/Ow+Ln++zw4cS
1QugrGGdzRU0SMWY5RoUxp+CeT9RsrXbx3+maVuW6TCIm4gAW60XIbc6qxInPtFp2dv78KydRjAD
ni34mUeldttTdAGTGMG2naZMFhy1lxg4tEDXxn+u88G2I18AJDrIowgvpEVKjLJkt10eE/R/sKly
r/9IHC4owszVmC3WqPMWD9x22kF01ZmOwd5wkRuBRyOf70r/ulHCcX/nuAucMHoFh+4PqoIHH4Cb
T3bwGuJY0Xbu++TJqE4hpTpKjaBEBRy1landAczQW9+OtMNiKTdNRL293l7SLzZJdIDnEfiugSvD
aLnPHSggFTdpNbiKtrepHifb+/WVi0vEENmpquszsJTCnb1p18W76Ht8Nk79XsMNpY1O8c/tJ5Rt
EfNGebvEF/Zi9suYYyhZexrFSkt8nzJMvkE0GsZHlsOwbt/tRmR7w8P0LYCI63Hy0gEn+Npb8FQf
Kfk8wkXki8XCng2tEpVNdfiOWjjX5L5KvVzfXvd++QeXmAIyS6OziEqwhn0erMiNMuYGaelCZpRI
LolZkhWvGdqHKhzqxDstTj2tCL0kDKmJojAkwhjR/s/QClgTnfgD2zOk5aU3J252Ew4u89Vj9M9E
lPFtBxhHmZaJdhiOLLXC0WcVr1YBObY126m80lFfHqFtu9UlnjLUqge1JLa7zlT/sUT+QpXvD7IM
D6TVnyfjj+GTkDcT7RWDfXmq9+MtqhD21D5x208ugNLypSxdU1aiFBPHv25g7mq8n1cbt6aqBikc
yR/H2bDyWAwnurW5XT9ip4PSg/EupASMt4PrYpC0gi1ZvrSGODsdk7cyP7fWUe3fr88SZYvkjbrN
UscIYIsWF/tMC9ylGfe1/aMKj9eBKFvE/1cLl1UVSqT1sEVDq4KhfS5wwd6MRE0NZY34/wpkLvTO
Qkkicorqxhl7yBgfhyRFgwQi/duMYUuz0EdYE2LZ0oo1h3wJl1bDrX11z5KXPH+5Plibdqy+L61S
ihI1Fd5n4IFq86XmPyb2Re2OU2USdEfBSItSW/KQt6LhnB2qnh7vjB4CnoFrRv9cN2dz7i/myDtd
XJOHCcQvQXm95i9p7YFn96hiJhiHgpHjP3eYGog2L2FycsJztRwD6mUvMfG/PaQbcXfVNbBE0+pj
2mingg3EpFBWSEE/GE00OwUghhyFoUHjJunkdjNRGk+hCENXkaIxzTHx8ANcaZ/G9tVBu5WZ4kkK
Q/x/haFP6LhlCIwywRsZPx/f5uUPp1wKeCUMIWYvxCwb68jiXTre2CExH9SUS7G+OJkVJqKxl9pk
n4qpvQ9MndhyE3GoSeFeZBoqL0I4bqkZLnMW14pfi/ClYfvrcUjhSPE+paoytqK7aQ9SNDoU5HSJ
r2WGW33oBvYS8fJuFSdaaIMnQrGKVY8nL4aueHG9c8iKFcLH5FZLLZ/HpnAApD/XmTv/hUORHW6M
3OAhYG55K0rrabEowiXklkuOmtVKjrOLHa6q7lU8WwlRBfRnPiFrvrdBw+xctIlus+e8/8rTu8Qo
3Il6JSCm/Lf95GqiJB4Y6qnMexMwGgRNeHDTGo92foPuoO5Y43YPzWiJkg9qwiRSyI3aVmfBoOnU
HeI4QGt3UENaE8SwfZaxMkxihrBMSm0RnU6LwcRNZbQbB4jJ4QzFLcfY77jtpdb/I+27duzGmW6f
SIAkUulWYefdudvhRrA93yjnrKc/iz3/eGtoWTxoY4y5aWAvFVm1WCxW6GaniENPjiW4b2RHM1H/
dJGwHHdY6HKflxn7CCs4lJl00XX1kAaiRnNCYTkCsXp0B80qGHa7K4/EDU7yUUcoN0DgZrBFbrYQ
jaORukBUnDK02jX32SGFwSl30XH22n13FrVPWOcs9vCDQX6GZnL60mY9xRKyBEn0bQyq8xS/FYjq
5nErMLj1vboBcQqTGX4WxywTc7Du6n43BldLVPexzhs3CE4dwmk08Q/qYAzDkXTZJfdDgd6LpOA0
YWylArNjIQUuzLYcXaOA2kkmuE+K5OAUAOxQJ5Sxu1GlJylqzmkgSsQVyMGHM0o/89ucJeB3xYNR
edboDaL0Q4EUfOhikNDySmKFRWQ2L7TMz8H49/Z5u56Rov/ccD5y0c+JWQ8VpAiP+bH2bd0Jd5Kj
6a5uF0fi0AMLEX6sHegClfMgUXxhkbqEYMiMT2xfnR4mX6TKArPkE6VzUkZdaDA9m1pnqh8KZIwq
itP5O8ESssv0rwfUbQk5+x+1tPpnjmfceCXaOo2H8hBdCoy781Q39ERPEyK941ggqf3GMJhqV/Mh
Cw9DfJFEo0lFEBwL+DSXSspM1Czf/PY+lq+d/LS9aiLV5lgAAyExd3AAhNZULuYgnYxEVJ7JvnJr
XzgOCFJVTSw2HDCr0ge/b1y/NN7aMTw2sYapmoVoIPb2qul8ArSW5FMZvZcByl1+0NPyScljNBFv
+uiPDgKdnz0wWK3ZTjXjBV1HZm2T2UpsQt/05z/ZJMyo/e/1SLPMtCo7kMOYd1fJL859rn7oNLA0
RUZbNM3SOCbIqwkRP3/Eq+t87BESjg+laLjqOhHcIJgqLi55hTYHtKjhDOT+NTcffcmwpeHR8kW7
sq7SNxyOB4ga62EfAQfDr7VwF8uCa95vvJobAGf5fTPNaRuio3/cOSwV3XeDax3YyUXa5yfrQfTo
IZKHY4FQzaselyNc81E5GfRXoxCo17rB3OThOKBpQwv5BRNeOrQ3vbmXomczO25rsGjvOQ5Q4pgY
I4vrEJmAx9BuiqKPVqadR90XxCsEy8VnqmqxPzQpG5YxzuNezswjBuIJNIAtyK+M9nPB+ExVKbOs
YR6xYBamnea57AwIvkgYApSW1Bm0i1G8bi+fSCaOAOJQToeYwjr74NuIXryzQAMUkUTkv7YZhPkU
JDEWTb1iBkZkt5ljodwTbVJ8V34wnDFE7oeGoZU26n/c6tOficfEXzADmvLMCMViPc3o2gTfNGG+
h2j9eEpo9ahPQ7ZhB/2UHIwD69lMXUwZ2ePu80NyRc1LBCbF56a2EW1IPsBm61r1cjJiNlqFouoP
VUXoN0XkqGGMpJFIOmAy6yy1l05U5yxaN44Z1CbEUBETatFqgW0030fRo7iAF/hk1CAZw1hrIEBk
3eWB60t/1cFjLMqqXX9guq0Tn4vaWxWGk4aAUR/JD/8xOCAH48m/tKfghe7Gr+Ve97Y1ev2xf4HI
RZhr4udtIsFi1X12J3upG3j1ufQidBzLT8FOFbhxojOJb9CrYS5fVo6QsPHYS+H/Vc+hlhajEg9/
eCLxKaqZNlSo54c55Up27VvpLiVEQLGrBmSoKC/DbR43RG79qI7kgYqFa7M+swOUS2ghbkKmKHa2
vk8LHI5Z57CTamVgUa29v+8e2bqVh25nPIaoAdC+CJPxVxV+gccRLRrDlO3MHlIk1Ht91nY5Jhyp
A97eu920q47E668YIOWJytnWLWCBy1FspQ2R5vu4rdSuXqN5UwoVKVs72I8n1p4l+py+qh95+lpA
cqSLjMVYMWYsbT/fldo+mwXxQdFSsr8vTo2x88uwivD77XD255OvPpM6RsM9gWmJNJHj2EJuy46y
Ed3x8ImGR6O+yJUgSrJuvQYeCVWK/3STc49qP5lJG8HBb0qnw+Aj6sW7aB8p7rRTMRHyQ1fXGxwf
Msk7dMuhlF3JrfuyPNbqi14IHL73Ziu/+EgLDM6AyyGS25GV1k5o6j837qRfaH0JU8efz6nW2wOF
rynQiPWt+rmMfBBl8juV+hTLaLImCbV2TRsfbcpFjyOrp+JCNM6GyTgYg8Kqlcd5J1tX+WOVLQsA
zlitoBoDwvaHfh1ww+j24c58Ub62Ht3VaFcpMtR1Q7otG2eoc13lRSdh2dqpcDGaVi6uGFDqVN2H
COGGwxlsVo2jFbBIXZ7Aho7Vh0ZrL5aNs1R/buc5LLFsZI53gRK7qSzy/EVbzzlEQRNGCVryIJ5Z
xE7uIzX4x7bjwL5xy2w4JqBmo6hKChlikJr0nGWmowRONvyw1N020rYomPrzX/qkXYTBGwl2I0Bh
QY7WgXpx2EbYNkeDD49MdWqqvonFanFN6qtPfUf+HIQ7wAsNlZWZDDGyqnAU/7Xw571PRATN2Or3
22LInMlHSEMgOTMRdXLIjhnk+DTX9oyBEcFONIBKtDOc+WukaqLZBJgSnC3lsRQVWor2hbP3PJFD
Az1XEfMrXnridWpkl8Hz9t7/xuH419gNmTN2M+gp8ZHLiIGZrPZHR7VjfQ4uPWZbYXzbPnCJoN/0
NosZMmf98pCnaevjnM7KH4FxzrV9XRFbif7aFky0eBwDyFPsSzkL1BM1tKfoUCtfCl90eDJ12lI3
jgXqmJQ5WkyBZp7VU3vEnD23cuMJQxDpTj7Ee9EJwD56A4/vnJb0lT9hPhwOzhAxpqpMz5EseV0W
vRr5fCqJvE8KQ5CBJVhIhXMQ0gJeMB3BDnIbOUZV25H5qqMsdXu7BLb07nktnMQS/JONzJYCQ70i
O9QzSlmg6iJBOG4Y0TAlUQsIkjTfU383NIPdiC7iIgyOEio5qDB9FmLMzeepzO16+lojA3l7rUQg
7O+LtZpyQ2pQaQSTbZ/i9jkzY7voBafOevaxYZmKSfA/ma+4z+jUDTo6H7j9jg2Qfykc/yhhlKMD
RXATN79iAM+5F829Wz9Wb6ic1QZaZvqVjj1SpK9Du9P0FImsnyPSOgNmcmwv43owbSEiZ71KLc8g
CYhYu5NHnfpeemYldQW1g8qO9s1O/yG7hexGrv80ZIJN/I3j/VNUPv7ZzgEeEmPkWftVpe2GrkB7
lAzxycoKLTeptU9Vor+NSh87XZljvG6uVYLy+nWbu30BZ9m48tWBzOo1Gp3skxTPFeUkUKN1Vb1B
cKd+YKDCRWeuhTp5xPoS+Xtd1DZXBMGZdZMY+hjlWMdMvk7lxc/vhUmoIgjOqus5y6KKNRVV5WmP
RmtoctQ+J2Ei2I91dr8tFvuMhV1b7aArJoOJir86Wtlze4qC41ylTiK9BOaXbfUXCcUd/Ebel3XY
YWtqWXfUQjnHGXUIlQ9/BsMd90Y31hJ0APfL2YmrT6j3rT7UFPhmxzpHGjny+fo4hB0TbXDqJj4b
s6h//7rTctsajiqmLp5LQ4UUxZi7cDBPfVk4ZK6v6G3g/dGC8THQuvQJyqggTZ6NB2LkXp1NXxrJ
d7dhBBLxdfglKgW0NAVMWx013Fg1zFPuDVsff2zjCEiGD3iiBWIRWjWUekbCoFGbXquUzp9BcAyg
yBO63LQMojr1KTovClT43cX5xe0yiapRZM9bVOUMM1PmbhzYgTs4sjO7ij2f/Z2xz9FiTTT7YnW5
FlCcVXZD35gSi2KF0w6aPInmsq5u++L3OXMMCvp/2ZUD7e1Ec9Fx0+6tOyUSJV+JgDijrNVSzUuW
sJDSH0py8f0jct4nYZEU29utreEMUzblVtJbrNfgsHh6vEOg21YeMc4NEfXmMAouL6ukeVs+PgtW
nYL6n66OIW4VFXnJyOiqw9u2Pq8nGS1QuIOZBuYgVzmEijGcC9p2KE4IlFS2emxc/Ydv9/tyH4rK
OVZdrwUod1Qrvj9kfYANM6s3w8pt0hwU5UurftVawckjlI8zWHNug2Fg0xDCS3A3uklmJ17oSo5/
KFO7uyhX1n9cGFoXCcid4g06h1GlgBXnnyend6V7it4+4a48a4kdHIfP8i73Dnhi/FCPncXCcuyh
R6Fl9DF2U6blC9ou2yhrfxoxV06gNQJTIBx1yL6Fmi/W3589LRG32KsP+aFx2TgltHHxgk/beCJT
4JhkCpUBBR94qTCTYT/E9a418FjRhcdtGNGucTwSaW08EZaVFGSBXZDBU9t7PfgmxaOd5KW3Dbb+
zLTYK45OlDKpjJpFdPX8u6ylbtl99yHWmFunaA5cw7T2GHOAS6rxTa1DJ5J6rzI/VBh++wjKRfwk
X6J60kNhOvWkGxcf7XZ7waoyOTZok59xgLhF084hIHLrSrUGSeEJGoe6/fhU1ceqcfNIEFMWaAvl
2MVMcnVqOwCmTWUXwS6Ke7uqBdsn0BXK8crUxoGZjQCJtLPeH2WMnouadocblWPlAmd9PXC22CWO
Tir4MVLJ9J/uA2RMJ+d4lzjUVj8PLhugkO9FbfPXX58WiGyNF/cDqialpbMjVd2jyXh0iE7Rnlzb
vyl6eYavH6rmX6BxdELKRNP6CfKNBkoHiOTp8yCgLIGzQzkKkVMVAVv2EJB1xps1lk+T/7ht0CK1
49gjjTKrnHVoxGQ9FLnrG/dy425DiITgKGPw52ROQggxpLODjvOuWZQCB1QAwdfdFrOiaArzB3Lp
2hVPtHveFkGkWRrncEjDlNKcvWbQqw5tZnHM9Ez2yP93ImFRr2BPNI4K/KnPic8mTBCMiWlVyynR
iwBlZX+mXHym5KROemGO0N/YOBbhqTYEj5iiTWF/X1ijgY7/ddzjuLU05JN2F6v5sr0r6x60rlvo
f60ZBl+6LtFEq5F3ATaT0Oep2ecTGvugb29Y2ttA6xtyA+IkQdqvT0zW8KKbvmZ+YIft04RBW9sg
zNJ+PXFuIBx5EaWzqjpn0qia45P0iJY+l1jL9nQaMF0y8WrrQ71izRskx2D1LGOQHBuJltcoUKfB
kZDita+13bZkv7GeGw5HY/BkSaCwp4ZWa3aSkR3Qc2UfGuNFz8LGNoLu2Pj9oc4iV+9zL0/xGq2L
EplEe8gRnRzJRj+wZ/wSJzlFGFEzZCcsnrZFFaFwXOeXRalhkAIknR/aObb16rEXJoEx+/+9ppj8
g2diZXmrsCzq9rNZYvA7G/xcHqoG/SIZHYmSLLbNzORfPweiysEUAw6Dvv5SFUzoy6QDyR4anwpM
YHv1TD49PNACxBAMIBG9f5rRp70zwrc5mgQwIoE4LyifO20oQsBI1ozLYxrsK611MjLNtq+LekuJ
wDjuwOj3AZ4dNGIqiWeMsRdEiTcO6UuOmWzbyrdOuP+amckPBMc9v8x6dkhN4eDkaO7ZxAJLFm0Q
E3ZB6QmmQNYT80ci5ML0UmePdeSl4cdOppsgHF+MyphXwfurIVp95cqLIRod/JtrzA2BZwN0FdOt
HrsynObd9A3zWt3pL91WHNUt7i33T02Io4W2Q8b4+xNhnjUhykzlU5HH3lya3mCqgmNXsEf8E+ic
dmaSqtijMJS8qKGONQTHdsgFyvYb9/7nEvLPnrJu0qA3gaNh/PuJIA0Px3xw7XatZyIEU+wkV5Tk
KBJN/a/6ZRmZpYnNj9Gmuyp8Lvtvuei5f/sUNt8VZ6HhnTF0zcQS2Ggdf29mPIunfYw44NtcWzZm
Ch/MmLjbZitSxveVXmDmSmiQyoK/p7+q+/DB2mX78pCe4zcZ7ZkCYQRViMeWeYE3zG3YaSxWj8lI
F9nLgVcfpocG+Qwp8rttUQ65gALfX1IXeEaQh3iCgKZIUuFUof9dLYZjI6N9tCXq/CjaPo458D5o
zTE7QTT9oBZ7NK2xB0y1mlpbIy9+Krg8CQj3/f10IVg1NsOgsgFdmGdk99n/iClQDREAxxvoBdwl
aGeKEJKO91WMqnC6ymwEliwA4VuVyLRPemuAOmRJ+ajCY7GCdr+t4iII7vo0Y1K7ZbBXTi3DEPMC
6aCmKLQh4Aa+TUmcpAne6WFEkvadVq9VbNqFL6BWkRic49BKpPcTljw1dP3ZaOd9SYkoasJiVxvO
Hd9Rs/bDSc5YTibL487RXK9BNjUYyG0O23si8MpN/tGGpFllGky5BsxggxOJeOiRPmcX61F2s50Q
ji3OlmCc76COhtGWTDDyjGTdh2aPyhwH/V7CO7qDV4RxmtvyCahA5aiAEjOvUwt4utnuGvJlnFM7
iS9zF3hydsZj2DacSDfY5yy4QAo6PwyZeGEzftOG6cWYZYGhrqq4RTRdVS3ceFWODVJlnM1MbXr0
TDn1yrdw9kbRzJ1VKW4Q/PMNgih+Us9V7wb9tzg/YITQ9iqtbsri9zkiMMqwhAnVvZuP7XOJpq5+
mOPBu9buAyPYYZbWnZWoAsx1RV+Acm6Dj8dvlVAIlV6M++CgHNqDet/jtlSjWYTI1Vs/XRdoHEmg
HxcNVfkdTd+rXnQqz0NppzZ7ZghP0iX6tL2koi1jf18onl+Hfd600Ira8O2p/2SJ1k+gdoRzF/Su
wbT0DgCRVNl+ZcvVZ9n6yAGxWDSOHPSYksFKsGhE/buyrqXoIBXJwJFBUFYTrfwSep08d/Rc17UT
iVqHijaCY4CU1e3TAOtUZjtFO6WJ4Gl1/VXQ0i3LVHUDTdg4IWYt62UVIRtX3pv7/qXZG3fKXXtC
Lpij2tlzsAvFMzfWF+6GyQnVZVmglwkwR8WeTmVkTx7rqW66qOmoPf8e3YYcpMAKuHvVY1xIyjFd
4CfZGKMhqhs1nRPVD0guOSWlqygC29mWDsN8/2s7owouUhpIlyPXEe08xxJNf0VDWkQgHOclg0mq
PAMIpDpiPu0hG8bdiLkb2zzwG+L5d6ssPnoy+YNKtBk4pVtNNqvn7g9p4Y5IVCZOsSuFdVEiwTim
o4gEyDKU0pX6M212RfS1sXbbQq3ZFLaFEpQTKQrU/r8bNEljnegYeOlKemJHGCOBqZ7bCKunwxKC
0/CIZjMt2OmQ1TtFem8mhIuDKwdPxYXusp0h0G2RSJxu110fDZoJkawxNC+y3+heamT639tirVnQ
Qio+ScqUiqItZlhQgRIlKdoN5Ekn/zONl20YgTB8klSAseytrmDxNJZh/RaLTtM1FVuKwR3dhkLl
OWDnQl4fJN+Rpqsu4hqRCJwWk1YOSMH2I0zSkxKauzp7216k1VAJHilMQ1YVamHOIKfFhunXsd6C
uB/zY/uSuoWDGTLPymPvsTGD6VWUBr/KBUtEJvTCKTBRI67oAxDTS3SnesrBcpod+lU5sgtf2xUl
Za1r201Ato0LOF+LpRGVydimJEbUx5LmQ6vUbpRLHzKeGxD7kAWQKRu6FGnwH1W027P1ZvqamJKz
vV3rOnfD4DhnmOGnKBIwevO1C38oKOg2RRrBOJ+/DC33hyMdXZfmvo3gK7C289Sr9qNhz4//ZMz1
op6nIoE4xkHIoJ9SH2BmndhJ9yVDdkgligcKQPicjHH2026coQIzecqbI4bq2VMj2JnfcPXPreGz
MrIipnOcMj0jpSU5pKPksdV9w9o1fqpZe61PLUfvm+irXA6zQ+Q+eJPnfHhQqiC/qBVNPuBAWLKB
MT2KaeIlhtMV1J0lk9L3OHNz2R7KR6t6aEUp/+sre8PgdCWNm8KIEXFwlUK2+7ixp/zaaF+3lX41
234pCackpMMbYGsO8JCzfaLv9PClaX4Up6n63Pmt3cbnMPxA3cwCkQ9U66iLTwwCufwqsWn6oPSd
Q/OPEIaCVnqqwjoj8n0ZEl0OKQpMQL35mUifO1Ep6Orm3H6fP2eVbJLRhhC/32GsTPpY19/r8K/t
rRFBcP7jlAbBEJVQeml6qDUMGD819X4bYv28WIjBnbNJZhhZob+7CzYL5qOj6FF5ko+YaX3EXBlX
1OJQJBN/Iqa6nA2MY8fxXBW7rrrKHzrXFaoYCOLr1CCcQst1hHp3dibFzdFvr0EmUF9m2r9Q+O33
ecKz+kJO6wamr5LPtIhtIp2ytLV1gs4fmbu9P+vL9VMWnvfSGZNv1RCmApa1o+6asOTa4Ms2yGoW
t7WQiFOC1lcLGslAmfb50drNB/qSHTEQwMsdkcOw6nQphg40RSaonvrvOa40iI5laHTpoqkla45e
5OpXc0YXtW2R1tftBsO5C0OU535epL1b9RQVNpkzDtMhywrB9qyrwg2GOwX8eghjUwEMIsR2FOm2
ZVV2RwcnIrYlSmQQLR13HBiGEoR1CzCF4gEWNbD/0y3Ruv2GD24SccYT9MXcGTH2pzulkf2eYuAm
znRvPo9e4X4s5QlN5WVNxqwGBdb6X31IJNiSX+HuGlStnbeOphR29KGDdAHCVnbhPE6B5Ad9CKHk
9nuThbvZ9MZKVGux7qMsUDjVRpae6fdMtavSuFPJN4wjdCwJd3IS3tUB5r83BsEA6+CcFXLpaK3+
FGEfP6D3i2/g9B41ZXk95FjOLI9srUTvmdwxMXBoG0UoKqf3tMlmvzTZrr3JDusNVDgmXtFNWzqJ
586yb/6FbxcycXpfTrSeOhVglvRopLsOSekTxrlF+22hVs1rAcNpfjv2StEHuA4qfvj3TAbXjyZB
qq8AwuSiTlkwd2WGQLir9q9zfpeIdl+wUvxMKwwLjEsNY5pd3W8Opeo2KLAl4+hk8dP2Wq3ynkqp
qaP81YLh/tegqormWuDH2BL0qahGy8vS8SBXrZN0qiOjyfo23G/07Yan/hfP0GcWr0twkbkizR23
ptrHoGMk4O4njDkW6vfq6bEQjyMllHQrrVQBrg2H+yntnKatL1Un6pIgguFoKU0btW2RKema7aUd
YrsfPRo/bi/dusrdVo4jJbNXez9uIvhb5itpX/PhsP37Ihk4wsmUUK5jje3MdChRE4xxvx8KBS52
gyMb2eziWiogQjg9S8WbFHt/JgLHL0WRhTo18fttjwSgqPFqo7RbVJltw/xGiQ1LVeH4mKrMEYwV
KkWFygk8dTyPu+CQ75A4fplPivP/c66uX+vUn2j8JWvW8PCu6ECrcYvL4tzRmvAC78EuFduU/1ZR
ENpq41OZCmh0XSFuuBw1oPZXpxNziYy8PEhd5aWIcAxlKlhNEQzHCKgxQDu8CTCT9BDmd/nsWaL5
aSIIjgXevS2asf0acCt+yEo0lBVcJZhq/Xq03RaLY4A4QcePpIfLoPQ5VZwS02NeZQ2dF23MiZvO
s9Z3hgOnT3mJ2+YjPfCshYYw+RdeUTcEcpXVAE9j9dkIlL1vfCiitoDg2AFdjJSmYg8FeXRpiwPr
0yIOqbEf2VpEjh8IGRAXHLFPsWVXXh66dW+zAjaMJzyUk2emTmrLSJAt96LpAKvkSigS0C3Dohbl
VrCqY+OfoGSe7uL2rhb1llzVwMXvc8s3y0ZatCzo6Seupj1ahRNELwJWWks7QVLBTxm41ZPHoq5l
FseQT9UdezlKIrs6Zq7kqgKnQSQNx7N1qJQzZVd/LS7sKqWHMhz2XacJnIVVdVgIxNGs2seYZFzg
+t8GpWMUB2rOjjnv6unz9soJxOFLT/JO05KmQnDVb7/5plunja0rzp9hcGSKAKcmxT2WrJcSlG4F
zqRNtlmIBims3/pua8YXnpRlN1pxA5zkjZpOdKj2ptu4fWorf8tu6aDNxx8KxnFrpk3JFBMGaH2K
Mb/dulfN3Z+tHcetUyQXtGOKrcxGv2cz/9RG8R3aippRCVhA41igloKoUzMATWbxZskhkhgKgU6v
R2gWG8QxQVeFCh1nYBiK0djaGF+HYbLHrLQLOdmPsXTIlRk9jsMXv6b7DtFXwYYxq/mFZBcfwNFE
3zW6UfTQdhndnJRDtMewXE9FI6ftTRPBcBwBr2lI1QrPfnTPmkZZ3rBjo1ZEOWnrtmsinQp94gl5
t4fF0dej0qYOmXMU+A+h5sjRpQw+pH43CE79ekPT5T7C0acNSDx57pvv/SDw7VfzQtC9+KcYnOYp
JCRKOAKjrjHrW3arBKlU/zPTb2H9WQ4cLXpMEtnO2nMVfstay85rJ5cFqZHrdHv7Bk4zC21My4Dg
dk6G/jWlxFbb7CJb3U6tgx/byiGC4nQwh2KMFYMyJ8hqugmCG0n1WOsCXV/3nRfrymkhmUZVqgqE
AqiMh53r0J7N6TrTv+b5ezJ+bsDFPf20LRv79l/t67aM3KmlpO2o6CyHQ1cnVw12uaI7UfdCgvIc
CosgmHO8AcYn/tJIm818gt5Mp/CBuDNSTRXcQwIH3QWEufsCyfg+yFVQdkpYAEyXBpt0J3k8Dfqr
hSoVCT3at1dRoCF8LnAapFaSg6dcEvU7YvxIUKAb5q2riqZQMQ3YWkGCvy8IJG6GDEOcsF2BNXiJ
Zqfya4qTEg2J5P4knE29fsL8VA4+NbhtlLjXJYg1Fl/Q0a4SuenrV9ObwvMZwRXxSZOyPardIrVZ
mWvoGt6k2Kxha3wioiGAIoE40tDUwTS1FHiGcRz1U/ehUDlVMNsdFxxF5wNhAS0b6utYMHgZ/+ty
3a7QOl9wJq+eIQsMZmQLFUhSuTflGBhmFqKzvIPnOd86buvzumO2AOH0rKNo1jrFLGJooIuLfyrf
S0TUZxaOTw/i0d3rGSsLQO7YUkimtJjQyOL/OZofDC7KRFAjleybz1ZzYams4jrDVW2gGNyiWLKC
nC+O+2iVaGM4jCxUcdWL6/SRhk64nP37+7yn3tYyymv7qXeHAC80lRenfzf+PR6GtjdrlegWMJyz
3siRrigBYDTlb635FPZviao4tNob6bdtJMGC8e46euDgeWvEk/1Yp94oRd6QpAJhRBCc4jWZ1KKB
Jh45rSa+GrjfVJWoSfQqWS/Wi33CwoDCUgpquC/vEG4n4wW18i+aWpQ2paLRj6t8TU2NGKZBEa9m
e7fAak1VohGdcSkkeuXIUnKep/BSWAWyVqhrdPJn3Zh327u0zqoLUM6NwNVaiTIVoMYzElrRlMLw
sguSUxzkILuiWMQ6VWiKZRATcXmDHx7IemCjOTt27J9WXI3NJgEkTosJIbkXnkQPuavavoDjKDyl
rZzUBXRQy+/j2uv1r63xEuiegZFC2+u4SrQLJG7vjEYzFJQ94yJXHcvO7siPNBY8zKzT3gKD26rE
aCJ/CKCLSeiQe3qinn8kGKbqGugj0ntstGoryttd1f8FJkd7Q5yYI4mYXFLcnHRkPHtVL812RLvU
VTCOW3BgCXaM75k/NUGNyZnA06pDPKD+mbyGOLoq7a85EE2wWtf9m3D8wEENmljr07s24vByGjt1
M6c8GHvVRQeA/baGrF+EFmjcWazUlq+FTBn1q7KjToYAhuT0hqNhOE7tlE5yn3xSBbFbgVryTSji
WEfRjAYJ0SioQ3zO/KQpgrvVKgkvxOIYspH91Ewb7JiV7grrqTFfttdNJAL7+4IV1Vb1qyDGshET
2SWB3anP8/C6jSEyLYsjioloDWl9gCT2uyY4aW4Hj+1hfmyRBMuGMfWGt43JLOcX73yxbhxjWKVK
MIwWkPIJXeIOwV6D2tVCtRMtH0cavqWGZcwYN0BXpXRGexC0DBw6URRYaEscUSBJPc0jdtybr1Fq
58dyV6BOOOgcFtVOhF1otrXuly4TFNEjP2VwJMMBaeuY3vYDM6C7t+1N2qa/X7pLoG4uNjOTrV4K
/zl7tLK7tn+NrD/S8V9aS4Q56mY0ZkN1c6zyiyR5xD9sS/Kbo1ejMgp0VE3hG+rEZPJl3cCK4bUr
wvUp3yX7Ar1N3Mkt3OFA7/zc3YZc36MbIvv7wnL7jBKkKeC8iuv0Ry6bu6keBdVz6/tzg+DIISpC
jNVkXrkkfQ3k16H6UVRIIQ8EHLduRDcYjh7afg6jktFDjBSqWnWtrHCSH9ur9RsLuoFwhNCXRtlX
HWRRxp2J2jwMjf5ijbb0au1TD319PhTe1m54HDNgHGnq1ymE0pPQLiTPRCFg86crx9FCrZud1BDc
N9Lm2nevxujMg0AH1l2Gn3LwnbiHcsillLLNMUbQwbM2JI6fG3aWaS+0px9y9G5o3AWqTCIjmVug
saxKKkX2KF+zTlBMt3423EA4V8EYUoqaUAaCCHO1148TAtnis0G0ctz9qTOsOopzbE6n9vaEyFdi
Zk6lRo++cVCsp239Zur063lnmmiGhSITjQ+x9XVVk8hUoQnBPiieKv1zM7bOWJ176y9D9Nyxygs6
fG7DoFRW+fb3cmsq1jRBMjjlgUPlwqs7pL+aUX6XWh/qYmsZqmaiKFBBiRvHQl2rj+bMknnNr3Bc
dywwlWMmMlqFYnBJdxbeotj2/7KUCzyOjnwr8GnEXg81W0arKABmuEJVhT25GUYwi/BWeXwBxxFT
MIa1KSWAK+XZrSTFlkZJYMOrCr+A4Lgo6VNNLyccgFJLvppVetAzcyepxpcM7wNBEDhoHnTAQOPj
tk6uGsAClmOnqPAJ/AhI1tV66KUNbm65TxBq7pIvOhklGLio3/3mYmIcEJdeV/dWjL6rgKyL7k4r
kbY6aIKL4qry/ysVIDiKUrNQljtW7BJb1166Wkpvk/apLQVFGauH4gKGI6myC9tCIoAZkmcaOCOa
Wvp0v71BotXiGCqNSO5jqChIQ78in9JMBPej9UN3IQTno1SdWhso7YAQj61bH/Odf8w/lai+L0/i
POL1N5sFGkcUUkWUPGGZ8gYym+bZcoiPYhbdcKIScwpH/d7XVdmuhuE6q7VAK1b5d4HNkQaNu0jD
QCKQhppcMIbcsdT+Sht5r9R4f5Cssyy9bG+eSEE43oiaoDR7EwqSpvI5rnsn1uXHwBTF6UWCcdxh
YJgObRS8+o5qi8yaaj9n7ZsUvORpdpim0qNFIvABfqM1Og4WRO81wk8mTgJM/2jY3a125x0bOhK/
559Xx9QbDqLB7uvLeAPj7CzWSzWJK4AZuvoYpeFezfLzjGYh27slFIqztSpvwqmcoSCV5++JOx5w
WcRUUGqzpPrpEAi7Na8fYzfBONtr0fhCHjXox7TvPIIZnahJkI8tjE89aIMtCsCsk/0NjjO+oZd0
X/t/pF3Zct24DvwiVUmi1ldtZ/Me24nzospkJtr3XV9/m5nlnDDKwS3naabKFbdBAU0SBBoTuKRv
Hrt2cG3zaFcfBxk60DqR+94uhTDPWEKw1Y3EqigDlp4ujdtompOOoWOv9jML+4+SUjuyaSPH1X/N
1+K46o13/WPypfv5hAB5UcVgNsN00B+vXl1VGnVUIyaMFVtaNDudTjDzdsoEFWX/QIhiLEbGyrlZ
AaF/4MPa6mDB4J3P6kO414+6O+OV9p4c68p3ritmMWFns6Q1NpUOmNat7Kqu+Yd14NIl9RNd5LEd
dWfzhKir2jRJlhzFLFO2l1jijhV/xHCuf6btnfoMIoRciOnmWc9gzwJ19CzbFZ3iDNmnlZqnSOEI
kTaVZlfrXIUF+lDo6GW1tetTc/WVIUIioK//um7WL6jkbJcQajnK++VswuIVrWN/MI7maTyxO0wO
UYPKq1+oghwSTwi3FU+QasMblhfs4v2Nvg/xMjx9nZDZoHdxIraYsK2NylzJ8wwwFZUJpR+9Z7wq
cjRQUDEUqJfaQuy2qrmuK6/Zy/sYT07+lOD8JhOHt00y/A8ED5o/EkQUMVuVFnBvH1vOtHw2IXq+
KK6yfFZ74jK7GUkXUELQroqUdHkMe1I8DWt7W34bEmpwJP9zfyKGCwwhWtNqqG2bq9uMre0tzWOe
3Bn1Vwgits1zVjBX6gd3ISsSNunoAlUIXxvzv+qwxyLWDAzIZ0zjIat2Z5/fwt4j6G5bkGdgOqQa
NEOIKQ1Zh7wwkR5SMeipbxj0Uykl6U2auIAQwiiOItus0GPkmW22Ojj6uEuXRk5ir/ukp8bgbSck
L9CEOCqyHHr/KtDs/fJ9+gvbR354wx9EmK9+pEhiM2x5UNkoarMsUeaiWhrkuvj65c1tFX+trEeC
9PjX/tkHzwACySoNq9nUyrCnR+8/UuBcddSC3pJT2E51sFAJQd3Mt0PrDCn4xKJJePHmkClitwg/
mJAVmOKC2KWolRPcQjFSCXyFlYty6BzdrlVwfeW2uehsheAILC7NtQnxBF3auVOPx0yXnbV8tTXL
sRSCjLZd/IwlXBasGrWbPeQtPLak+3oKIC15MHo/0t51sbTB37gfaKYqXsKtHIJn+opTu3o7Hbnc
UeS3+/wbfw2ht6TvpQE/+d4FmsB/k9rXXcNVGHSzea3kZV8u6+dIql7SfPCztO0cJZs+14pxirr+
dS0wNm7QkDQPHWahjjqJsyANocib2V+vf9vtKL/4ywSOrKKusroO6zBpQXhr7TR/3quHxnbqb+wo
e/KeionNL3wBKIRhPahpO/Dr0qLWz/ZiO6li75LGupVQmn7duM3wu4ASwk8rpaKfa0BlXbBgr1nu
Nar1gYIQYq+uo3SN+cvDOH00ItdKZWehtAgoDCH+Ftke59XAZaVc7pTOQ0epmnjXV2r7hHaxVELc
MSthRcZLdbiktYnu/cytfXMXocyEVmLeJKwLMOEEZYdaUdcjFi1Eg7Fl+FpInDc2GesM8D3Pc/Gy
FUo1Rhrxq6RZTc+sKH0jL0/92OyYkd5MSk9kRwl7fhKzDi2o8cTcHml0GZPdRiIeuLZvcxcWCQSi
VnFap/xZQ/kAKWleWzLv6xOqE9Z/hrGpkUMVQBJ+9506LlZx6NAlnfOn6brqPBkThabqbaIKuKi1
4z+/AJn7TFtDzj+LOb+Yq3GDxxVif6Sc+3vlxwVGplllbKrAGDHvFlq1xU5NdrOL1hQojeNtVafC
iVo5gRWMqCwyVMJyjrOcsPCWqXWG7nA9Zred3DA0RZctXRfFaeKor2U5x1aZQHdwgGg/a1VHK506
jNwwJyKKh+TPG9h/YKJSTVTkU7vwh9xsQta9eggNtyie5PUQ1UEZTn5iE8e17SU8Awq3kkGT1qm0
AVjWj12yj9EZxaiCPgpDCKqotOtZjYDRhDkm/nnhoO6WmPC+bQc/GyJssLmsqWaMqTye0na7vjV2
K2bPXveE7S31DCHEUFE19twpgCimJWj/jOebJh9djXoE2lguhgcRGW92lsrTVj+GqlKlRqhABAMZ
auk2yRIXWqM7u8wIa7a47gccYS9CPYyVlnWMVx/U0T3nN0qgYnp0HNguuufjJx3lKtTlgzJN2JHC
aVB7W0qwYZT32nxs9Cf1HU8ll1aJij8DK6RKMiQMpLalXYjZTHMre9f9gLBCVFToMOV91hcs3Gju
1QRnhYCVwXUIZYMIfjBDiBl0KBZm3QFD232/Uj9qx9Urvcg3/fWxumlUJ3K55lO+W0v3HWIHP4AL
sVRFvP0AbRleYdSOgma1tU/cVVMID6TWUYindNWnIuph41w/Wo3D4mdzIY4MGyH7gyX8T7jYkvop
rueSIZbwrIpWPNm3QoiFsHUXldSs+Q0C+gFK2IwUa42N2oY1xoKrxl1bUw8TlC0CL6RNpUQAgdsF
Y+XYnzq3cfWnvnC6r9Brh7qwdFA/6oeVuCpSX0mgibBLmyIbAdsaq6e2fbAqBuQXSNnAjSzSD+sn
ckMb1n0TAocLJ3PdEHbHb0Y1DsbUrAvCJLHJIIyT3op0QCnjgukupaYxn6kmyiPGZKTUMCkwYYdl
OaTPUDuA5IRkBHKk+IU67LKaErbeumFerp/YaBD2TGNGjqBFaz1adN0YCtCSi7RL26IAo9/Z3jvE
+39AFGhiHJtpSRIgNtVJMx5s9tA0D0k2u11ROn347TolEu6vC2xhx3anrhPWMZa/6vZpWD6O812o
fLmOQn0t/vMLwsgZhqFigDC8XS4PWTM4atfcGuVKbCFbVdA/rJ3AFssQ5WbHvWI6Znf1n52rnCzP
/oL0Io/l1l0+Wk/yOzJYP4CKDLJoGoZc4YMl48tS3I/UkYKgQF2gir7oUkll3NXjxceUT29UqdCl
IASWMDotZ2hi5XW86BIfDb3COLqJOkxuXWUuV0ospmuX3LZZD5jem3zNzfxxX+9n/m6DWT/Uex7h
2eIzepJAlreKuS/Mg5PEiRMOj1KuOvI7ynh/sEo4VIRJbqxrhu+v5dYxy2O3i9TbPJwPQ64FvxVH
hsAN8dCpaCoAVDl/nMfXcXjqyv11iO8jiYTLEsyBzi/mbBgqE/UJp3Kep5XT+PJo7PTAPKVe8mI8
z0+Y9eP1bnnEqMKn8Y1A5Yt0DVWIXH2uRrSTwrL1fvD/njLapq6JzhPmQ1eJ6jzZuH7+YKQQs4U8
9YXM4VRkIfLejaxXo7jPm1eoOb/rPHZeTyF8xwFTTaYa+lCKdV/hrlm8Re9QYv3BGiF87abMTQwO
wCGp7505fl7l+5K6bv5iJ/zPDjEtZVR1P60Nlkzar594WaDkLg/ZzfJdniD0qW1wm5LOcMIGryhG
q8VxivzNfKqVHiPnKdnmX9DRGUIIXCnTsQ2hkMLrA/XIlcIzd0WjBIPsJ8Z5E3vTNh2dwYTQTdBQ
MFiYbO1VRui29b1ZRf6UPs1UKT61bvznF1stpg0rWsu1vNrp1HanjMqrcV+6EqhiOipdtAICV/j9
6YGHab+fAi1od9SdlqIhcXJaOUlKp+Hg6Nmxo+QYnozxG+jDxT063K+6Y+rQWmRo16cTvL+ANrie
EcLKEBU5W6Mwqoxfdht/gNZejop8p98bGCch7doddw0uCFMRxLv94c6owoezbIy7tqVw8LrmNWz2
8+hdp1jq9wtnMNbMeaFr+P1rhAINy9iPc7S7DrF9zDubIJA46qVZjpmi4CFpPqjTsM+6wjUHCoay
RCBvKLRiaju3ROp3qflYZ0S+mvr9AmPLjWFVa8eTHcUps3zNOlxfJv7vfw6h8zIJdG2womuKFDts
VqZO3T7q6I8Il+PYxQ+W8ZS9o0SCu/G/7ixqbiZQwVNAOhjhrJV4MP6UWrLb4jx03ahtfjujCHyd
1KOeMBUozPxDbidfUo6jdZOSAhdb1W8/mCOwtr5mnWWaAMrXxZ2Lea+oYbAUmdvUlbvMyrG1pofE
Kt1IgvqslRC5j03+Q++pqjATuURRw7DoLL2YuXBOWKWx5cbj+jzZKSYCFUbxJmPKV9DU60li0uSH
RhlSVRSbIXaGF3dhe0TBdc8ALy+lE87uEpVOnvvXvyUFInzLxY5YMs/YGKfqVc6cvjiV7xAHYvKF
HcJXlBmK02qVS9Yp45vSpG5lhR86mVK23PTKCxhh1130qmEN5ph6c6M7rO2h+Gg5RXuMR4K9qSXj
nHKx7SYQEGPMBlBe3pvrTZzgNWN8vf5Ztg8sF9bwP+ICpIiGvNW5HmN8gzFH/DEoPMyy23l8+nX6
+R0aUT98I4HO5bpBa0bKFw/PZ2HiKsWfg0WsG2mTQOYjm/7RjA4zR8HD/WHYof3NjZB6+/RO4asf
jBLIPVHx7pRwDfG8fmbDw9Q8ppQiLGmTQPBN16/moCF+dOicsoChYjAMjHt+fUoCqtOOcHFRykjN
oyayM64ko4eOnK5+EUt7mBWRnUib++LZ/cQmq2ZKoHM7Acn+kGuu6q97aOQFFeTKn/Gs4aUvdL3F
NiQaC0ycnHUQ7o8eb6eQTJoSiLH06Wcrw12ASt5sx+0ZQHCHVF5VbZ0AAF3sA6ZlytnXJS2peh1O
Mz/t+MoZRXAIeYT8U2JDLKnzZ09B5Va1M1HOtwTxPgsij5yBRCybuOUzlmGuZA686Wjd6l956wnG
N98ouyWovyARtqPKSilAYcdgq/2P1lvYWoOTjcvn1lz86/THv/WVRbSELcOeozabuTy51TG/hxIy
Oxij7snaXyvV+Ut4hSVsG12iT6UsYf3QQdMWB1V/muQv163Zvk+ffcLiS3pJ5hjNObEKGNIeXQK8
xj3GvA602mUHaHbxrEf2x3VIyir+8wvEMG4wW3HEAlbZcQyDHgPlemrlSLOETaOC2HG78KXTP0io
SoPnWQ/5SXrJX62v6T4+UmPYKK8QGKKs9XnMa+Dl60cIaZXa6tjL5y5/XDKqM4dycoErIPSXpo0N
/huar9Oy07Rv17/P5u9XcVJnTNVxTRe+T47p3X9nijTM6NSh1KQ1/nWE7Z3pAkL4OnaObFQff9+Z
+JyT5oXfao1PvFIKFQTudbRNf7sAEz7NtFj22FUAy6XigY1R7OR1NbhFROmjbz+6XyAJX4aly1jb
0JFGPeRy7G9K77nYLW+dpx/vIOlHPrhvbrkXcAKdV9YMmquQy5nQHIa3jP5elaPUibXa09J2/1ur
KD6rGaDyuFJh26A8r9HkSfJbWKfe74EI/J2wNjNrnWfb7N7R7A9mzRxDorZBwiHExzQjtuvI4HnK
eH2IYz95KqBDYL50n+AV8+JrX1eMVE0C6nWDghXYvIniVc8NGKetpQOF7zBN3UGnjCOiV3xJQ6Nv
luYJjCuQH4owwZx5OVTjFLRABtAjfZJvsO0SvrHNtmdP/El5FylFucbx3Ku/jl/te94tyCtgjcbD
kGf0CVBpOcLzdYE/pEpG53IHI2uU7IW17SblvZGnrlU+/p5DCtxhrdWImhYAzdb4ki6h32j6myJp
BCFuu4amqDaEcCFcIriGPVpNhkMliCPLMKYmUOAhbH7XVo8prv+icNe52HjnpJgK9ObyJxXeB8z2
s4MSvid99/cL8rsyiRdw3OgLuJAVxlLwF4cy2s39na0S+bFfeN3ZHsEL5ijLy8rAqi3H5AvPAme7
IViPS8DcHoUFVOp8OyF7YZDgDEWkalOlAq/9pHydW6gg5MHsOLZ7Y/W7FQLdmVe6FWXltq+frRQ2
FbVT0YbIR7xIpzXy68N44Plnw2MdjmihDT0ELqyFqcnEtvk9h/PTQffCXGF7KboI0rslrqj6iiMh
pNCMSfc7ewlMJQ3KLDvM2eStqlU7cz8TcbfNYv8ZLd4m7cJslpLfJtPs82TdG5bznrg+/35ho5l0
SEtYGv+U0eCpUArvUcXaUVmy7STheQlFGdylNwd74mMX+CtFgetW/EeSoE+Gt1An1P7yi1PV2SiB
RQpzjFCxjQ8W3kZPNrSpMHLW4xct/k5AuQdBWaIU7qwqhVbYiO4m/8ayezvfJfrr730kgUCqadIg
Gw97RigJyLMTL7OrL7vrIER4qQKJSLat9StKPSHtljJ/LoYFQ23jBDOuwsc+iylJa8qxBQ6JMG06
zFssmzy9KPonjWo4pz6LwBaaoeaNhpIuD505szO2matY3d5e40/Xl42yQyCHRa/ZnPH7jjLOO2gg
INVDNc8RpojN13GYDinjWsjT3Aa2kt4pYXXIyOJ5KkjFhutwhRl9ARzjUQkKpJMwp/kZBRoOfRX5
xQ3hvxBlQvIA0o+6kvKU3N+Vn+EhegmDcm85b1ZQusu+LQkWJ76T2BFY1JJZGHziXmJ/GKJgGqm6
aQqA//xil581a1atAQDxOr5Vc3lQUGl33dd4TFzZiJjAAyFTh1DlVw91RcngbDuK9THqPg048I2Z
dx2LMkegAyse/kk25yxy5m5n5NTWs10ddt4UxBJw1Yrr0lixYo0/Y+4qevwNF82nu+RGus2e433h
JfeULgRllkAL1tD2cmVgCcfQfl3s5nFhVH0YFa4CI9TN0igK3xBye3mQQt5cO621N2L83fVPRJ37
xCrwcZ61xOIJ4D5oq39E0ltE7RJ0N4ov76nF44tzxf/EkvCkiKd45df6ZAmDvN9nkDYt38wGU1nC
B8t+u24esY6aQBG1JalodeHWYcubqp3WK2iHI0KKAhGOCqpd6r3G31SkJSjKm2IN1JJ4oSQ/E/fJ
C2Zol4phM4IhaeJIH/h9wzroPtuVXzBYwaElvKjAEhNXTG6zZeZb+XBUdajquuZXzc1xWDbdhrlV
HnBlhnKn/64/Cpyx6MY8zRI/QvRuoeyyO81PgWkYeySh5YD5WWAR3+8Xh3Nk4nQVc8ktUVhfXhS7
bRMbh9fd97T6KTlIO9UpXepuv+0pZyDBHbtcydtytVCFAoWVqJfdennRmg/Xff4XvnJGEfwRAjLj
VGhA6YPB14PMx1xR17jp/e9vb6d3yA0xWT3DCa4pmeFaMQ632NneYP0uDivoQ5rUaALSLr66FzEw
JYrajzM+kzZD/SQy7YNVdjcRtBTsavRHKfQNCZWuoXo7oFEnHeRd1/cHabAJf6G+ouCiQz8la5Hj
7zAxhLCJU2dpa6dh+9/8jMLptoTEcLsOWNd/RQIl13ZbP777LrVOZtT4Z/qZmM+fUdjVKpbWnRJx
q9CRGj51IyEnRq2asKXJUzyxjK8a19lASQnUMBPqOZOwQRQDt62hG+MYdSRF97WtHiaDuN8QNoj6
34jYPq0K2ND1qqtAy0WyJn+NqDMaZYZAE6FcYBY2jPHGESSYda6GUQWEd1EYAkks6rpWLcewbuMH
yUE7m2f70SHHfoIL9cn2qOEyFCD/+UX0ZtDXnCXOfaFaDhD+i04VriHXraIw+Pe7wJhnWylbBd8n
HhUoG6TumofBdQiKhUTl7yaqtILhRRTNRdET86Jjeeo8w1Fc3cU2fKBSA7/YiP+LS1uggUxfZzPm
9Co/pgdjVz7H6GaqMVfCMz83N9WzcZr2y9NvGimQwYC+NktaANr4zTe+J4ZehLS3cc8FSiWP2vWp
7yZwQwbRgqWRANfOWhDbkQ8RMfe3TLJFASODZVq6ZPAN5hSWG+15BYf63HiDZ+/SEy21wneBX/Mp
ZsD86IulaYeY6gW8qg067VTFmZNDr9+gBkkQDmnLAlvUqyqrVgogu3Q6/+9OfK127Be2Qw3Rznyg
jvDXWdCWBeqAgPpYSh2+1lq8Va1rtcfWJBK127eEf53elgWyqONZn9sREMmUnKDL4dgjZAz7+KYs
Sm+scL9T3/US/N8xxhZ7JFajwOgPvv9Z0o1ZH2eZaFin/EE4Naht0a5Vg72pM+y9nb6m04TBl+v9
EqUERVHfR2CMQS6GSOHnpHFtnba5t1bFlcLX6/FEgQgM0UZVvE4tQAacxXTFDZPPavtb260t1mWu
KOJZzRlLBr02345ujKxyNKQsrltCMKwt1l9G+bQYLd/VJ7c8dF8MV3FiL3r5igRp6xgBZpRCbo8C
5VH5Ez0w9EuamJwN4TbhI1mKFi86p6P0pj7oN+veOMgfpM+Tx6tEtJZgP06g19CEr5XUXReOEeJJ
k7MAhzBnTQzHGHyr9O3uSZ/3E9VztOkfF/YJlL7mVRXbmgl3L/+MmpvWPq2UQC1foitGie8ammys
kOgxcPEoqrvMfmkar0LhlWk6YRh5hJMQ30sslOsVjNaMGcA63eHqTHEQpTs7wxwivMkedeb0KeUi
fIe4Zh//ky5OM1XSl1aqAzLCeFxAVjvrT93negP/R28GZZ9A6sliNG1oAyw+JHdcbyfarcfJ49MT
E7KtePt15ewd4oOHbitWoozwjmbxx5thh7SCD4knLuVqYS+mbvib54sLOO6sFyu51DnThwxwcsoC
HdVfwxT61x1kc8e6gBDofapTDE6R+PpBYR2XEM8aYY+0X8LJyZfPA3nLpz6YQCBJpxcpmqMHb+Ya
MsOOK1gqO0wpDd5dJHBhnkAgRrKwZF2wgmWrO93qFdEjMqCuRtUOE7Qh6tDKGJ42yxWISkVZaIST
rfbnmBG3BAJDfAsxujmspAwY9vixQbFU/hej2k0oCOHw1zJFb1KG5VI06KmjznqSOqfpdErpgEfl
FYoQn0DSjNU6XiWwdR21Y/uWYqihUjiN17WoHy/xMNotBBESoSS+gVgYrF4nJRZPgX+HselU67fr
kUTQOuN/wUWwmnk5GUsHx87zmwRNCqaFbozbBm8HTU8U+FDG8M94ARWpTZV1E4yJNXavp9PdSnal
Up4g8IJZmFE29IBIIumuWke3w2CC3KDGoFEwAhsUpophRpaO28b0JW2OYx46OkbAXP8yFIhAApGs
JhAO5N9+ydxherSqW7slRDSoTyKeG9RxiVgIjL7ex12QR+/KpJ+ZTHzwwLtn2qOrmx+8si+857XY
GZ52XxxkzMKQDlTBJGGP+N4BNtPqxUKEGvIhVY4WlSakfr9wSCjqFpr5kOn3Zh36lGXuspw6PFIQ
wtHAiFNoK9mAiFXUVP1hxG+/5VYax7+IQk3JpXbtuAnF9JSl1bFRc99qJ+IMvJ3mv/jyQrRn8WqZ
Ok+odn78wM8c8r2NNH/sxwStEGcBTYj5WoMwbp7wOIk1p9Tu0+6WrdJutV/r+KnLnq8vH/V5hNA3
srIwc/55euk4zHcyqZdChL0mhP3QVHllIZ+PUq3ki/6J55/iQH2Y3saj4UAGDYp1p5nwCeqEKI7P
Tap5MFE9jRvLLtpPt7x/CHIpN1rA62/e1Zh+9gyxHtdiRtdjxDbPG/+RFW995l//RMQK6sJxQJ+S
RFnRP+StaX6Mi8aRpdyFfCrBz9yvrpwGxFrcWGaZWfFDmmZOKPRY/dL8lmij3wySd90gCkmghFWp
mN3NQMqkxsmiYOjv+zxyrHeI7jH54sMI1JBNtlQsBc4CZeMtyV00oL/+8bop1LfhP79gHza21qg1
CFa7T2+jqXJlxTjaY0us2Haa7sIUgRQ0XcX5b8KSjc2hPPAblv5keesuzAI+hYmenUsZJvAC8g7h
pKNoDmKzpjt1ejDUqq+XVAUBQT+ilI1izRoSnYDR8yAf7nKDOK1Tv184EFRDOWgVTwWq1d2Q7hJ7
f/37E79fFLCJwkJVa75MRm98xgDqp2XoqZ2HONKKujVqxFgTG8CIB8iSuIPf3yyvndO5xS4/sUcd
wgea//8pH1DmCecDlMilvWIhgqbCG5KTkhKZWsLLRPmaMav6tuMvBSba9k2mBJkd3ecydYyiwsfg
dl6EaTXiYmglWML0UN/Al3Fsm96yG2lnnIa9eaCy6tSyCaywWO3cWZxKJ7nwpWjaRd3sXXc8auUE
QrB1uQ/tkl/g1SrH5TB0lKT1lxCSYNeBCLI2BCJgSDQmEz8glOzPPrkbrVs7X92Zav+mYIRjAmOD
0TT8RRHVPU4xZA46zh0NdTehRqTSqZOcqDQ7Z+nKlgIW9WrsTtHBLI/8/0rtkOLCmOW3mCfi5PZf
19eR+GCi5Gxl1+aQVfhgrd5/qPQOaozFIU+oR+ZN19MUJmM0oKUxce6qVGthYUpQ3FCTj3LpJQ1V
Sb35oS4AhFBSoWU65BnvnalYgEYJZ0georn2Y70iPG87ai+ghDDC9O9SWTQovhi3+aE/5HhHLE/l
vvPQ0hykLxRLUEsnhNSwykobGlDhSJhcu600fjPRUXrdCygMIZpqfYjHRQJGsc443WN0paOO5F2F
H6B+OspdLJwQTBruQ0YaY+EwfNnM8Vypn2IPaSTFU1Gy+b0uj1SD4lvBNUxhp011C/fuCpaNn8qD
Hih7yc1P+k46qg49gYBYRnHbXaWlabUEYHpeuJ3eOLNKcThfoyv2iLvuXKLNPFKwhkqUHOd0ekuZ
3TpoPcfY0vVmmsx7qaQUb7cfkzQNwmaKpqqm+E7QLrH+dwm8FDtx4VZ3isezcskuutF3IMbhJvfj
I9XDRcIK2/ycMKOReFmvtO/8znLb0EEJlBd6o9ua3vwteWB+uXtfLJyNFa4BrRXJqc4rsJcYY0XT
57r783qwbVLuxWpyL7rY9fO4lNBeiE9oomu7Mko3UWZnMIkrwNY0DCZfwAg0pcEP8oSLo6g7uQ2a
wuNKwpXbn+QD2yGXChFhE1FQu6VLNppsB8J5DQXOaqQ+W6MVbDy5xRfZ59V65ccuwF3Rjdz+1va0
p+trSlorMJilK5UZad8RJz//s/Saz3GQ8JPoznLquypIvG4/yQ7V87W975wtFTgtRFa87rjUSWGc
ai1y5KV1tMxNqPmOlNMIPLasUmZ0vDUvlj5X2SHFxXTR/euLSNgiviGU5sTsmPfj2b0N4bKnwn4y
0OmP8+91HMI7xH6KRq3USR7xrWy1eOlG4xhq1IDq7T6Ks/eLjwjt1Fp2wUuytcf8uXnKPcwQdzXH
yF3FVTFwBTlFYg8lIQXiGNRwtUMbZslH1e2cPBj/iHun3pufZTxbSIei8hhBJdRK8p9fUAnGZOFE
z3t5oy6wh9ep/XD9S5E2CSQyzco/CjHqLl+CFBnGECXa0BRmu/lbd0AvOZlopGwSuGOwtbXNuacn
M7tZ2jkoq98MJrHBAkLarIwYvpSRTxj5Yz9LWvVi9O8Y6XTJwEzghjFMqlgrAZPEqsOSL70Z6F3i
953TU+Pft1OLF/4u8MNktT1X9Ee/ojd7msu14o2H2teP4w6Stc/X3WLz6n8GE58blirRo5IrCacL
8zLjIWWq066vqaI5KDsn2IICE/KM5my3cmjhUDUnGmbMRuxhxEgnC8JpbMRlrDAa97p120es/yhd
7K8wy8YsGO/+X3HhMi3PaoIWxSyVHxf4cqV3HY3auTSBNqZ0GkzcLDGM68Oq/mU9atDujvwCxe3m
bV49DAMYi1cslC51s6BWVmAPKalMo+S6F+Uw7Bc2H5JmcNNWOtYGO8QdpbxHkYnYfiFLSWLXXPKz
+gahLl6U1LgSr8/Ffx55vlB6n7THhacKZMKm5R8dEcOsnRgldygy1S3qxZqgLE04fKBBcOyhQIbN
5jMivbjj7zD1Xv2AK+G31ZdxxiLPxtv3mrOTCtwyGXltynxIw/hpgvangtIWtjOhCctHSVGOst3Y
frGMAruMzWxFLUZweml6ozBX5gqnHuTleVWIux5xy/nXR8mjJGGo+IxRR22SGAqcVG0DaFXsJZ/d
outjQVt77r8zwXy2VHzVmApJyW0ZcNZ6myMbAi2TmeAX4ignvmhUXaGWZgRvmazsMdXQgz0xT1Kb
/XViIWhMTLlYesNQkQQYKbzXu1Nbvkmrl9m3a9I6EPpyrqMRIfCTqoiaF2xSgAbNJvR49lQijiIP
UUEkxLSabOIfpg/s++ZOcSq3cDUPF98FxUFZEPoycaegTBK4Iyshw6FwzZIGSlfq3uiJLDN1v9UF
2ljC2JizGACLu6Ddx5kfqtfvWsUn/bZj7urrL7Qyyrb3WYqlQJpakS0hlMtCt3O0EA5ePQ42EgfR
1yiJT5NKnbH46vycqPgPR2xb0TEcPmkUZPzwUuOE6mMNpZ65+gbNv+uO94v98wwknA/UKsUb1Awg
7XZAGeNtnTjmV+tYely7Tr5XI19BAer/pcBMrKXNuevi+D3Ma11XBdZSlw2/a1Q3XayTklNLScEI
J4SsQ5uJxccRGD27axmagU3pVYo6IoS3+9y180oK5wEMja10bP+oPT1ymbdxnzt86IG2p3Yv7mPX
fIMbfLFuddVMfa8ASJMxLr0LbyYk7iPD8rtiwpB26VZLzF2GqyfhKtwVruEKEd3kRRlPfORQVp1U
CxNA/cX4IA2RU0AcMm5ecuXUKLvSfr2OS4WCEOczaoaRLsb3C5vxVFS7WQ9ddcj9jBLUoRxFOBRo
qbys4Yx1zZYB3QXIRlgvYfh83RoKRCAQK1RzqNVyEOljqnxsILCkLlRV1jb3/uuKP03m1spCiosK
SzbgTitN0kuzUo3817+KIvayVGZVydIAO4pe+2Mdw6e+OWVm54YjVVhAGSPQhLr2ZVpLQFKS/Dia
n6d0prYSTgG/9mxFbF9ZUXQ/WRPWy8J02f4h9wrXuhmC+G64qXCsJuu4rzuBIvayDFW/tFkCvFTS
DEetx7d5SU6oqaI4ia/NNcMEqjBCS1aZCiCGCy3Eymq8ttju2gaz///MEKY+lcAQY1+NYxrjU6Vm
7HRa7GsDNaJu+6quY/M1sfvamrjtl/zpWuKjrtTirzl2knBfwe0i083ilw6rGVn3a7xPsg+WTKzm
pstfIAv8YEWavGZ8ZIocG47VvUlJsK63KaZEvYMiLnAEikjCGnVODXBstCp3d521J+dBbd5dzxDi
U4uFl/Oh5vOgJvNkjavDmg+GcYik2057uW7M9rZ4ASUcMGa5HcKSj3bjk5u5/Eu5r1BYyS9a1G1n
0/0uoHg0XGyMmhKHkGIBlKHo98NQulZNDarbfr68wBBOE3hFbqO0QERppguB5GeuRWC70Q1ucuYj
76YfqBPaJjldIHKrL6yqW7tEhx8Q5V2m7OrvcuDLfZ474+LwMKaVHqh1FFijNq2qKVbcV7tpeQ6X
Z9mM3q57BYUgEAW6V0d1LoGgKPq+6VNXm8gpYZvcd7FuwrlhkTqMgOQ+PgaLzzxlX/8xuuYOM+QC
646SkaMMErhhmXJpWnoYFMe1O7CvTKWKlCkEgRVkfZikWYM5MUNPmhl0s5N6/el/pH3Zcts60+0T
sYrgzFuSogbL8pg4yQ0rcXY4zzOf/l/wPl+kjTDqHKcquVIV2w00uoEe1qq96KSDntGdbt8LyXde
Q7G/QSniru0YhCpbMDOiVww0URwNnD0MG+Dx+fWz4vDH43XrIBytKbgMeWRt0PB6emPspFH32jR1
LA6skGt/52pNwWOgum2UqsktvUn2ozx6lTo/55pJiKGClsg1E8e6Fpc84MtbTl1eb1OX4+n8S11O
uUF+PH8J+hebxi3pwmGkyvD/6PF607pva2mb23CJY0F04VG7JHgJwGzOUf9GqZkeM1AS1+OhKp7C
XiEWjzB8U/AVralnrOI2GMuTy1C5m6jRYn50ri2Y4CnsYpzUgR/eRdXBTW1WOFRyI+1AXlH4c7GM
e6vMX5tBStx0YqX3d9YuuI5AQwFbyyFduV0kn1We2n+I9e11IaQFCu5Db+IimQqsorblr/vE10bH
+t76wZ3iVdskJKIWYRwiNP0yVqaqNDD4eMjv5NYvaukQdaojxYQVEjcZEahnjvVhCLq3NNPBDnzZ
8qpqcgwzcbLgkVhD4mCJ0PR6qQ7RVGGn5gr4G5tir214qcGKAAToADLgB0fjrbaUO6TECleOVNaz
qeHJaiN5mvRbuXqQqZGR9e3SZV0Fsq9pKcJZloopmbugwiUtdAcbnXMbxDA7+3Z9AdcVOUsRTnKv
ol1Ok2ucs/EF5OxT/iOissOUIsJRHivFKKwYIqSqcsyiccrppi8O8rvKavpZFeHQzsvEpECCHLVh
6HF/KpMTctKOWp4k/T3jTxeihJNbVvoQyg1Edeb0ZGIqO5hm9682RmxdMNqsYWCrQilrvmmmxwJJ
dRI/RF51sj9XTGxb0JWyKGwGGcke+NVOfEBpf6tuqi1FXfcbV3eWpPw3/oVRHWcBlzQ+LH68K+4k
N9ym+3qvu+/E9Djvjjj8GNdRURc2hBkV0IvsY6UOTpLuo4AimPzNy+OslhDW2dybbRs3nDtzdoMt
qmSetkc9bvtnb3niJImokIpqj6WuQ7G5AAmRDlLLF0s9jvX7AtNZLcEpGEjuxRNXS9pZt+Gu4GP0
2x6kQO8egLjYLcE9YOiusxuDm4ZxYw+gAb2f3kW/oVuaBRQUgDjYgreOO4OBiwr6TNZdUntJ9zXN
iWGydT96FiFYQoxoAHAZvmTdtNVj5ki5eYqlZH/dK6xbHFRQdJmBp0LsljQtM6zkCFFB2hnbdMd2
KOgD8nhx+fOdLh6uH9wLecLBTSMpqWWOddp4uJGDGAPZgsBn2wZc7SAMUKhECylQ2CvWFu2yBEDZ
/R/CgbnJjxzh4E94MlZvKhfaCbumBvIgKzKETYPqRbrbTp8W66lTPuOmeX3j+Jd+uc9eSBKieWBM
5ii9AbcXkaPqD5pOWMaqb7gQIJzZrEUV1Obw3lF0BFRnZG0ie1tQ0NGrZn4hRTisqmItUsRxSEPQ
rM3ImMc3Svz1+lKtF0YvhAiBPNVYPqScGqDzgH9iR6jNL7tmN2du4UStM+7byBl3NZVxprZICOqL
kUZNLnOxqguP7o3bdmtvai87jSUIT9/dzHHWVHzL9zjgoxFCZBmaH3IZ3KNgp3SmoSQuE5TbEJ/v
U1kXi865E9OP0XPI3cbORvOgekjvQ0Rg6nrMd+iKtYtv+ExWkzqpOTVQ1D5rLdKmqBMYS+C2Jbrf
FvUkqw3RsrJu/5ZpGzZwSRQRgC3SA3NIpB7XZdONNb+1T/ryuZCJY7xu/2cpgmnKTJqrIOmQJJM7
F41huv2yhJ+u2/+6HZ5lCHZYx0pu1wtk2OFWtu5CijHs+kqB0fO/d7FICcwIqSskPtIfZgxmoJeK
v26JgMj/yl9N4H9agPjvv1JabRwDXUVAZKHmZCbef9XHIWROlbpDPjt8XsaUCB94feUAd/pfmX3Y
j3MWwNyqBv0Ndzr1gqa+L8SmxLT6yZrx/VA5VD147a3P17d+vYHCOK8a/wsu8kSLmsbamGBvptce
zLSO4cabrHPke81ZXM0vviy39JDHbxzuWaoQnHKkUUCRB72S4+RJThe9hXnbTT7alSv7tS/tQwq1
f70IcaGqELD0OZ2sKYWZy2P6EqVL7WTj8FGKVG8uo096o0uOZhgb9G87i6zdj1ZClWR/4xXPegvR
TLEbsy2zARmRBLcp0483ltfNXoqSvaf5uR+cJMJLXfcfQDH+7/6GC6iKpgorvVTPzfJtKU91/XLd
higRgvsYp2BsFu4I1WLcz5LiGwaubCTzF+FF3ob/Liy1VKoMBVqIGeIPsXVc5GfF3On2j+vKECfu
zYgupAz9wEpdxXoBwTA39xk1TUUs1ttt9OL7iVT01shghIX2OhROqb02VMF3/Y7508jejPBCRNNM
kmbGEKHry7b6bim1k0uYUhm+WjkROShtBO+R6XldhgVEAcYSNC/bYZa9ciDuEpQQ/vuFPm1Uh1oI
iGcMkJZASNgUdefksXd933/zDDivmuAdMmvsRzTqwzs8VEdO5Mrn6pLMWTZ/MuZGihM8QWP2kZTJ
UArzYDOAuvDk9Yy9fqseeG2K6haillDwAimrDNtuIK2YaldFp84IpB6DUWwi1OERPEFZpykrNIjp
+q2OLPoAcNPr20QoImL7gXXZmOMCu4Sxaz15AN98nRI2vT5FfI4T4qienSi1VipwAayq/TLdcerg
5EOSPhfF92lxzPymooBAiIUTOYzqvJCsMuIudEHQyZPelRTt+/WlI9yCItwlQkUpy45vzsAUpy2e
IjV3ZJD+lJInT4/XZVHmLQL5GWFVLLEGhbIjhyicdvI9gL0nd/QwxnNPIpxQgVXMXWchaP+mFnvW
bgA1sIs38Qdtb7poj/ObrT46kk8oyFfrl9smsDJUxcY/wxCd0lD39VAgkssPaNXds13udo76sKDl
9E/SIqsGciFO8E5GlKKSnUJcluWhZ5btCJbumLjNrt+QLqQITikIwMEMKmFIAZ8VegzCTepW6GnY
gvOZ9EmkNMEpgSWlATjViAa1zNMOKp7c1S6L3NkHtipN5kCtoOCb1GaybVuFRTYlrFErXbVo3bSx
vAk9Iu0wuxPrMaDVHIGbVzhJXfmWfWTysMNEL2U8xN8ivsJzg0U16gb4WzBRrW1awBixU3w0cOXu
98022y5E+WDVbQI22UBC0rBkMUGtR5Mc2DqSeH07No5ZoXTF5NCxwbJy/Vysa3YWxH+/iNVpXQB0
mudWNT1+iqX4ni1UZXv9rF8oIxy9PqnmYuCp/eYVmJoN7DTykJS0XSVzkYECumFEYQFTagnHzw4L
S5osnmw1H1nxo6BuhaROwsmTysAam5knjJlTc1jXf1uK1Nsl80zoFJMHgjIJ4fRFgSRPowyJdfyy
KOiWwj2EmmhYDwMXWyUcukC28jhEa6PXIMN11Hfdrv88uLDzTfdAtywRKokzdfEULImtQyXLeskK
t8j/Uf+5bt6UBCHHkGldLzW80DNmsRPmjml8nlriCPGF/zWy/DxC4uzcoER9UXXQYkmLbZlM4Lje
q9mLwW4MK3MajJ5c14mwbXF4rpOQ3opChE7LnD6a1bhr5PdxUZ/tQITyG7RpTCcJOvFRq39bX2JX
e9Vd2XlnB+CFML6JFz5IRh5IXrhCjX1ra/+k/bsqpRcCBG8g6UlhDTUEBL3khPJtVMReRKErrl7X
LoQIHiGJAahp93zJ5smZu0eWfkrDx9x4LahKASVJ9ASmLSlDytWxR0+zhi9x1m/yBMW3KET+G5b+
dwYnOAUtkYIq5inNfsgdVqZOSvG9EMdUHHjr8knL5BIazYO+QbeuNzc7m8rNUT5bnHOzrSoq1BHO
AH3O+tO/BAvKvVH46lt/IUvI3lZKL+W/lp2wqJHDADahx5aTSV4GCmMSr4nwB+LQWyaFZc1s+OyE
jS+ZZD2odUq4OEoP4ZaQj0me5RH0yBp9lwVfk97YS+rDdTP7zf3ypyMVx93KqlH6mdcCRnfcMNBl
Y+7+1t6WfralngP8xF/x2SJXdmaUZVtXUGjm5I9BHd0D3tWZErQD2JX8z3XF1jcIfASaZcmGJia6
pSg1x4nrFdZ4UuEM1TGxP+se4SxBsLNIbWVjDHBXHgJzHyVfbGUjoTaQ8/xLu7uuzfrSnWUJz9JS
rxojNKENm8JvymI+l7H2o0qiZ72mMKrX087mWZZgd1JegujNgixTcaXa4xnYxJdcudlomctxVf6k
IX3d2M9C+e8X4SiupcKwZSxmqvtdsavSHTBfr68hJYKv8YWIVFHsOeYZP1ONfsSp+iwteufMSU9U
LCnLE2KSLS2d2vNXvSIFp6VNDm3+LsDqiy0SgtHSFkGmz1Aln7rvnR4/SIH6LZSLx+sr9hvnfd4V
IQhNUWenDa97aLeN7fBXWIKBnxqZAojel+jgMxYi7q0nls66iRnsII1VNvBEptyh1lCmqqOBjypd
AAGvSL6KgZIijN18SlCF/n5d31ULQUufJls6RrN/QcaT69lKOXHoEIS7LC2cuFj2ffDhupT1atJZ
jPiwTboyyIFxjDyWU8RYVfOT7asvJVqvpMqdNlbsoIi/Y8TrdtWFXEgVbuUgSTbVpYJUtHFvLDhF
EMRsTPU2pnDhiVUUq8xK0s5sAKSFFwJINwIDZhNtJGlzfREpIYJDtOaiZHoGIdV8SiqvSnYaxbm2
HhovVkxwhDLuyHUiwRzA+Q1uXKBlHJQ978ST9lQn3qrPuBDF1b3wTWBLzzDIDHWipk0cXY7vUlkj
lmzdsV8IER2grIeqhsKaZzIn/FpjNsHD/B6w1fLGw0UWHQd/ANFFaSZ4w0xryqLkVPBT+JjE3qi+
7/ls6bZpWIqlMhFkB8QhWqgX/Pn8idcIOLhpCAJj2fsjatfVlOaFNMH1AnZpGipM773NyhhAiRvQ
eFWj04ttGjRsKES9ft3Oz8oJHjjoQHVUBRBXZsqjVn6Lg2AvK7V3/TStO/qzVmJSIMkblkoJxGjb
ecNTmtp9ASLXaVN6805+zIkQSWilCb5IS/WZaRVfRC12DL12mNw7DQmXwm9gv1w4L7QSbmhgXSna
zoKYdrP4mptuAk899T6vIWdbaq7pN2tog1Ido6IMbZr/PcOJZBn6PKD5nN+kOTJSsB921YY3CNSQ
JxPt/OsH6yxOOM2BXMTSG+iTOZ80aSdRox7U94WDu5RjMeQcaMOeIpDVRU7QEm+PdSs4ayAcpThP
QruYsGBp/XHuSmdgO6sjoh7jB+RXGzgLEQ6QogO9Zvl3VyYv+2wyT3ZNPz+EG3DkAILUSQNHOiSL
kzipNzrvyilbP8WLt5m01tH3qkPH0n4KAUdYfLYp/sf1wH4WIRymuqqykXGkzggwUmWvOmG064PM
MePIve4miA17S2ReRKluHFUQTULShOnhXtopmuK8b8DiYsWEyF7NGrOCEFHXQC0s0Xaz9EUvttGw
v64LYd5vwfJCFz3K9WyRoEsIUFHNV6ixB2pXBG9gZ3kfGzOOD1DrN6OKOkkHOsHvc0i0rlB6CG6g
0uSx7N5AfsobqTjk9bumKS/2Q/ADs8ma3ORog/pT127i7jgcuyfOZJ5PN116AEsm5mopzjHK0gTX
YHRVqYcBhC5l6ALJQkYadPly3QIoh/3mOi5MgMlFpQeoF4KntTpWuctRey2vfuWovcPjH9TyiL0S
6/JT26SV1kKrKHaAWs6AfTLt5vv5bvSzr5wr0fbsvzMPsUyvNOPYdj1E9iNSIDbGe/7uHIlFebVI
g17jEIdLkzxqc7gprCmj3oTrl66fLk6sys+VnHRVjp1SHoxte8o8FCYfW4+5zelP+k6ofeK/XxiG
tmRGX3KPmpitU7UdOOi2hO2tX03OGgnuIZfUNMk4oObgY1yYMyl1O7ZVVHc+ojLuU8BqxHlSBC8x
RCO2JcEudfWDMuyN+ZRXhKOgRAh+ImszOVM4CGUyF65k+81YeWRwoHZG8At6acdmkmDZEsZOFVvA
nFoQN27KLYgseq3E0DslQ5F2wzOiGcZsLCBBjz4nBO531L2RCBTiRFk7BrZmcXAuM/Ml9jWSnXa8
t+IdYXDEERKHytD3LSeaCTE2CFrRa95vh53hsW38HN5jSGVLNVNRyygC48Ys75KEo09nx0kFBnvh
S5vWVx+Sr4pfenS7LGF/YvW+7cwoM3MoKCsaUN9vwawsacSNdb1Uew6GIr1ebSVLYfDLiYaBOU5D
w8dgmMtRv2iiz1XLsA3FAvqibSniK6lDEdVqO5RO0ha3uepOR5Gpk176gnDhqyt3IUd4JiVZlrat
gmdSmO3acBcph5ginVg9txcixEsdU62lZnijR1m4bdTwQZoygteCEiE47XieEuRNeMPDXDyDo+N2
1j9eP0PcufzylLhQgq/jRVgYJCXXND76K+dBspkz7RWO4oNeTsesGpkTmOAjkr9dl7l+jC6Eip67
jiRUzyA0yBDDvanBCAwesnv1lmGWlsPDbCmK8nWkuwuZgiuf1V4aAhkyRxfNHOh2N+8mj7cemadw
L90qn3Rc+ex7qkV6PeF2IVfw7kbK5CXng5SdXLvGtEUfphNpdwvMv1G+lPEz1sJJ9b3UE+eaOgHC
I3GwSrXRR5wAyfoqG/d9+CjnhAjCPMVqq5rEWhLy5qJRvg2H2yEiDjFhnGKdFeBBcdPpXAV12CTd
IU+3g/EwAGGq0La9RCRwCNf0C7So1sd1jQEFTzPq0ItCOXfiaTHwZmu/apLlXT8E1NoJ3qPU7CFD
MxocoXljxMdM8a9/f337bRNc4opqGCJVehhKbT7wwVoj7jwzZU5ppc5gEWtGSBFTAa0cS6MqwQK0
8pSMidOpfpC/K8zbP1V5O2IXPsqS0yxveVtHcoSf4vC5fuouJw6vWPr9DVXSpXQSQkeYFOBDT7By
ffLUdRup+xCSPefrtnZWSdj9ZRwGjb11svn6XQgKwMGVMye+yXzzsTtYyVFrALupoQljQ5EurBve
WTT//WI109IeJ6mGel38WLCHgnrmrt8nLraLr++FgLZFbjeIsV1D7/Be0sSXdVf6GJ04S039oj//
laG/wS9fiJvM2hxrHiNHDdGkjzeaOW36WnX//8UAGpChq8DG1cUU4keWxo3WZTiv8HjHIJkfK116
li2KW5N/RozHl2KEcDHZdZJH/N5SmZLpSLXpqnirFUPtLnX3cTFD77paq7t1KVAIE2lmNZU0Q2D3
2jbYL84qH7tZvpmAZjLvqMTeasHmQp4IDVPaZd4UNTxG5xuNHy/gvKtdwLZsyn1RbNEe+AeIZmsn
+lKmkE0s4aKkMIRMuwETdjS6VqNtKtY719dyXYyh24phMlUVIdo7fWC6OmAp6/JjXP5gneKSDXVr
joPJZxn89wtrNyawCWkVVEGxwYnAfaOVjypoWnKqGEkJEuxdAutc0KncEEMMQld18FA2Y+rkk7o3
FmV7feXWfBIDUCk6hNFUjcX7r1ajPlS21pXgxF4qV+87J2YdsTmUCP77xcLlebMwRS/AGrns8uqL
OTxfV2F18y9UELweXhtWMNZcBem+Hke01H3tSpJMal0LVTM0jHLLsoh3pKl5ms5V03vWhzD3uHct
t8q9BsoUb/TSe86Ukr68R7GzSCEc6kEeWIi+oNbrh3tDSja6lh+auf14Xczqo4CxsxzBBpZWzvWo
g5zwY3QvOZkXfB7vO7ihGklEdHa/y+TO4gR7YIBIsNoFK9kkpt8Zzb6KZ/+6StRmCSYxSSXgQHSu
Ufp9lvbTmL8nJl0smeAMqiFVdXuCAMm60/QnW9IdXaX6cigtBEegzl2eMBlCLFxH0qh3loTYekqC
EPP6rleiVKkxsrMsKPQ8JjlRMKMECDEuitjQagwqGHnm2NnJjAljWm1/uTBeEbC97STQZ42wJv1J
VV0TlNiJZ9wr+9rLY6cHMtQm9UKfGvFdD6ZnA7CFwNaaXS2xDmL58BOg06djAeTxwY1OGG/hKBIh
mXwnZQr+oGhRYpAm7Ja8Zb62mXbNy5I73WH21c28s07md2pGYu0ZeLm4gmfIC80KDRMSFelYym4Q
Hprl1mJ7u2ydqSYqKISt2Pz3izhR5Hk/9A2WdLR0VwNRTkdT167Hip++xxYcA+vMtLQ0KDQ/mM68
KfykcKRTsxvv2XZxu5O8U3WX6k9Yv+kxdBzKuKFYmkig3qeyErVSzo1F9Q0XCP+zF+5lbNu4G0aH
JGznxvfLVfYsT8wODFVW98BWwalLHeOABoyD5EopQGuVd2ZK2YUw4SSwcRzMeUF4r6y9pr0U1Y0+
EcUAagHFBAFTs9JGEZpbPsfSLrfqreEEToceI9ujuCq57762eoLRdzkLyrnlCtk7THWjNH3QzC+9
/OF6jFo3xZ9GIVKPhGlYRVYHMaCsq5bUiZRdSb1pKBmCuasslq0+gYy+z5xwulWy0tF14prym/vD
WRMhGCZlKQVvmrQHYxvvwCC3A8u5b4HrhntCahiN2h8hLM7FGOksgHXn5X2q3IAF1smmfT++Xt8f
SowQG9UcrNBMhhjLGEAfOnuTxHapDMaghaL9W/d85wUUouRQzrnV2RAVFpsy+8ZawrMSZiCijrOW
tfmEEW5Pr26zxC/Ycz8TlWFitUTIskFOmW4XEDEGL2Z/SqzPXXOS04fre7K6UApmKQ0kAwzrLdV8
ESIswB4AWxfuW9K/z+Vzaf/l94U9b3Jc8HEue09Vjqp6G0W763//6ipd/P3CRhda34/aiKfKoANY
JvtW9V+NxVdTssS9uuNnQWJvgNqmmj0lPJY+4Dns36rePtxUO/ZFucM0hkfTz1IChSiQm4pU5ww7
w7THsfDa8jmt9tcXj9h8sTcgG1hsDPwykhiP43yy3gVczhTVNHnPts4swVtKyNwVOb9v85Y7+Wu6
GXYWczjgdo5eiplEwVtX6CyPW8uFNc+FFEth3uN2teWlYdDN4jKyYaduo/jKDo/Zb1SGcH2XzhIF
19lamJfR+btozrdLudMkP35Pp9LlIgpHCGM5wTxEHaInuEplVIe7cKMHGPemsL2p1RPOEqvrUkkM
rkt1MpgvB+8yt59rJT4suizu2ySAIqPVbrolA/Iw21y3aGI7xEdEYOd1xtBQg+yYssmt7GiE2b63
KBIyvqu/XGjOdi3yPaUxG9IhgJ3JSunUXedY9Re73GR24EYh1UC97uLOyybcnkojQeNvCp0640Mc
OsVc+OZwVDTq9FByuHlcHJ5ilHtVkiEHjCONcdtappfYN1VI3QapPeK/X8hRhiSRgxFysixxA2mX
ohfSSt9Rbb44NLbgCYxgwclcYMuRfF/P9ySOE6WEcO4ts63qiduyXT6z7kmW8NaZKyLPRwkRTn6i
mz2WigthitPX8sMY4cnYyVRHDWXOwsHXpVkfgXDeezfyF/kw596b6/RSV/qg6w5ofV7RgLlD8xsR
vK/rp4iQer3e5aWsQj+584fmps39vn667hD4Ev3+pCrimGEXAjVMw8C7V2DsTy81/H9uql1qZT5P
miv25+vyrvtQRcTSA0ZgE6ISivvOcoy7fUriv/HTfk0hwRv09RSPZQDDbj6hIWTXbgMgPKVHMKoD
Zph+Gqxng366OkUkeEL5uGJJClcX/7Bum/24Ld34Nh7dcF8CX5aPmAHMlipfrz+AFBR8wdeuqbo4
vluogVqjcsmzCp33L0J06s53xhtNDN2btL5rZ3GC6xsqs7T6bESINV9b0HOM5ruuwWcBgs9renRm
j/kEs6gfVPmwUKWodd99/r7g7pAviLqshgJTnLjR8lTbtYvkltskxFQDuTOi4xttWx8yaGLcGlve
Fym5QA7d/4ukTNvfuos4Kya4wKkqci2YYAhpebIMV1NaL8PQ6/VDSwkR/N+kzKlpq1i9wfogD3ul
PfQmlXAhZIgvxsAY8inkFrA8TZmbPCsuA+tN7mY3TeP0n2SfoxNRt1PCLMQ3JDjMphmg+zC7yFO1
LyVKEEhaqe9JSZ8PqyFkUaMkldgyYvlCo3KU8MesUIjxxPk0BKeXqf+ToGqbMb6fKX+zHgB/Wpkh
nH9pMJro7d2QG+2pyZJdOVabRIZBmPmhmuXtdXtbz75drJjgDkK5sgMrw750PvMVYIOzxgUjjMur
1Npp/DvnYwjOwZpsra8r7A9L1Qczr90yqAm3QFm34BX0phubkkFEuWxU4yGR8VIh2nN+E4nOmyS4
ApYsU2gyfkuxMq86jh/TXbpJt8t2wEX1K8KfH/rUjCllGIJnsCU1CCPufpKlcebSD7sDaw6xAfzf
nrixEksoTh23ZRtOpglR+XwnVZsM/BsJ4eeIYyTCWct5q8pDzJ3pcpf0H0aqUZX6vuAIMMuX5xjm
ggpp51l1uR/i4C9VEDxBnC9aWCgwtAbj33b1aqaEJVNn0+RKXjxP8tYEII4BJdpNsC28ehs8ByC4
4g0/xoka/yClCZ5gzhIbj3voo90Wx3Cn7nJk4q07nucFWpZ73e+sX4Z/niCRfyrQBrAUD1BN6fwi
yd3JOPTVA6u/96rXB9R5paxB9AlDok7xBNXqTW25Kmb6UM7Yy3u21V7tQ+6rGKQmrIM6Q4KLUPR0
YBO/x6nyfdfd6NJRYd+uryERUk3BIxhZ1CMJgzOkZ7KT2Q/18DJWlaN2MrFZxPKJzUXWEHaVYuLl
Eiq3xnJvT0QQItZKbL+Imz7LLH43iEsQHjwmlqeWH66vFWXdIs2UJpsqR//Gpeeu3/DHCid6CZ5m
D0C+W8q616u556hqCb7BDONFAtcjHg2H7JkPhgRe/7n2kNvedrehb3oUzTK1Rfz3C1exNFIT9gbU
G837LttZJXVp5A7z18fezwMr5k+1ng2FlfD1e108XocfvrHTsOn301baUwPLq+3d7GL9hHuCLWm4
awdYv6Bu3CIL3NkqnXQ6pONNM+4S62QUmjMiEA4FlV6njFHwFagPNk0TcrdefS71p2xenKb8Slgj
JUTwDqnZtGlXQEjnW7fVkT8rgQ26Dbf6xnrSXjmD0/K+FM55BwV3MaEGxRoerzqUJbowdFMVV5ac
wqYjLFFMrVZJmqYl97VasZ2023L4uyu+mFftlqXHVRjfj+ZkE8qlZ1ESKF8h5lTNqpAanfujzo9P
2qbGvqjbP2WwIUxBpDZiIzonc35f1ZInhvpN/SmyvevmRokQnEMpIxaNLURY7FkvdwnmVofddRFE
PBd7Lxrgz8U2T0On2VOdbttmN1WHYnrUpo/GTMQ9SpbgHIquHEuW8Hd/tp2yD30eOn3+VFgqcCHU
fTV/uK4atXqCQ5jNLqqZhdULyhObMVLwIFGpDOrMCO5An4ZMy1RucONJYgeyFYxSQTj6qhyzMZjw
fUNLN2r9ymTLyTPibffWEv5LiFCBoKYBSA0EV+y/Mag1q0jpJ9Ql641uozclqxwA4WyaztE89UE/
zAqaOrJDUTsUdRLfgmuShdu+0hSpCvw7BKcp2RjLQ1Fv47n2k+ZUMsIaVrfqQkkhsuelxTBth6Qn
i6tdNwYbs6eax1d360KEcFzz0lCtWYWIaroJqi+27g/54zts+kIE/xMurgtV1kxTH6LcGrPtWH4L
dQUtji/XZVCbIhxTWRsaTCtCDS0xHLn/3BuzUygPqfXAcqpHnJLFf7/QR5tnvZpmyFr09Ggv1q3Z
ddsmyXCRbECHLT9dV40yAuG8jh1Yc3veIJgFSEBv7Ip4+VHfF85rmQaYU6i5OiaIkAxlN1Ydcacn
jEycJVYitUrzkt/p1YOhjs5ovWbzp+vLROyKOEgsMbObZV4gGOLcHadbMz9N1Uet/5SqRMaCWDBx
gliPWAeiekhKwnBrtoqbJRQDFyVCOPhtv8iKUUFEOB4L41NvPV9frPU3w/lMigPDuTXl1sjrhDX6
jZ1x073hU7HH6VAeS9BsNlsqJ0upJHgBCfPkkVHABqblJdcerZRQibIxwQModbZYLfqQvaqO7oqs
/lhJ9l1OnhZKjHD4wxFpsYBX2jP7Wx18tJR/LJ1qSOB/6pUIowonHnMb0GbAiU8D+R55pW0hZ64y
dp8SKSRqoJQ6wuGPSq1apBa+OQ9vWbnL7CdG9VwSB1PE8Kol8DIlLbTR2qOc76xhM9pg5EM9oJed
62ZNaCNOpsu2AZAEG6Km5laK7sJhW1FcvsTeiADfy1SXcZ1ybQBT2NkPVRV7svWtil+vq0IcFxHY
24xSa0lrbMzQ7KT5mC5Emor6Pv/9Iog1izKFdgg77nXFW9p6106p9x4VAFopawYqwpZgW0mEXs6Z
p13VsHLDtt1ICoV1u/56Un/KEB+AmZw3ZmVzr+93Rw6lZu3lp8k1D7xuL7/rInMWJtw5MQgSA9CU
O00JoITaXdszp6SSK+sGdhYiXC+7KSorpI7wAjBQuddSr+obt08AN0RlKtdN4CxJCDKyVWcWhgDQ
ZhF/Dcu7oNxf3//103j+vmBibTc36tLAxIrqk9ndj/Gj2lfEzWK9LnthAPyPuLDjpceMZcDtmI9P
APfQz93oRXMsx/DnXbCZ3hX7zzoJUaYoWmkBLAXusq2fDvuB6uuk1kwIL2o2h2ABgToT+nemgzw4
YeBf3xZyyYTwYiVa2DA0kKLffQZ+KCAB/dLNXdvVAX2u3VAY0atQdxhw+Z8fsAU/0IHBDhgAWLPk
GNyCxWpwMVDsAQcgd8DQ5db74C54DZzGnV9MtJle13Y9+vxP+C/0lWU8LnnAk6Nj+tSq21JqMG/y
hAFdd4o/Xhd1fe9+4bC0O9BJ9gr2LgSyuzZvEzNx04wI2Hxzfr0bnPUR3EOURMtsc6caLYWrNKcU
KJXVG5L8rh1Hx5b+ua7UdSehyoKTkIzGlgOejk+7Y4ZOLHX3d98XnITB6qxOea9XEw2AU2t2RlFT
PoLSQfARzaIlbOYzdr2b7McZOEOcsi29LXYF20pbXkBViEfVby7Y530SHIXEcjnWB8gsgfHZBI7q
Jb6x70K0lc0gkHRSLvSv4pMqC84jyYM5GXl8ivPUY0biKv1hVgmvTriPX0gp57iL0fqJHev8ChEK
82P8ME+P+THaGTfvbFL66T5UEQUDIapuZd6JlXWVMxgHu6B46YgzJSJgqHYkDWUFjdriZFrfFvth
ND6YmeaCWVlRiREKav1EKIzETqIq5VcWFId+/Msd2Pwfade1G7eybL+IANnMr0wTpBlly/YL4e3A
nDO//q7WPsczpz2eupBeNrBhYEpVXb26WGHVVn7SN8k9Z7WlqDC4o10BjLcI6uyBVED1OWUM5qtA
UjPooIRSY7cabsKUQFoC/t70PhNkZXGZ2gmsyJLZDyMNUWXihWlLAAYlRgAMezCKyuROruBLYq6H
TS+pm0WlNrhQZhMwQ9KTeNFnaCPXZuImJfMx4P4yDbEX9bP3IQwU6S9y+78PZGTdr/V9RLFcUSYT
cEEfMROEQUtgbLjJ0mOJi9sTcRElgl+xs8OvqnKu7BQiRu12Lg1XTX+24c/rZqJkCHFEMtkpnJkD
z3SDCNnREYX3+fs+vn8DtzjwUnRlFWs8j2Ap+0TdasPqdkzxhurzh7QRE9hR0zAz5g8EmNHdtGlc
pmWbZlmc62KIt0+cdZFnowDXLz/7+LGantuSqtUSp8KEAKFiUg8uCy7Ak2PX2ueBfewmZ3Rt3fkW
udvY1++T1+tKUTIFDJgtFo06Hw2Ipdk3+xuts7113VwXwt3pCnAy/kecubQet3PZ88+jKa4f7DF5
GCRri1WOTpTNTpuud6XePiG0zD4YroikmM3cSIvB88vxzkKrqb5NvdBb7spvnDoeX9LeQsQNBNYx
AR/semZGyYd5ijXxp9rAWEKz1Zs4c+y0Jsb7qKMTgKLP+yhkDcdVabrX5aJw6jxfYM+YisB4JHzt
/AS4kBI5MrUI5ze4a7B6Azq442A98h1CyV1DvEr8z74iTMxwL3IDPiGOf5qEIAUrwedip2e+Vtyp
FvOxNeS6bxJWFJPddmtnMgaLkewsMbyfjp/6tQ2msv3YPRMz3dbYmWXPv2g6+6gbm2l+nagpLyKD
o4r8mFYq5yVSkFDFWwPZz/zkJ9vNrrRpN8Pre/ZZnD5Fwe8j3OlyjQqDN+ZkfeINmuX2CkXoQcV3
qoAbdmzm0jLCaDZz50ABde4b3ZntasY2e/7/cJpe9gZTVwzMDIDNX7i/Yas15ZxhZHYskk1Z9YdU
rQ7TQFJuX8aJkxzh7pZaERd1g+H5xh98rHAOzJvuJQ5sF3U9r6gd2Uk860j1N1FShXusj82kdyxD
/B8/YmmHa5e/qvx5pNYwXX4ofysnNqrrmjrWBb4zQIO3ONM8OxLFkUIoInalz0xL+zyEhLnHohPb
Z+yYmOBV0KmJNn7ef4LRSRWOjGcv11qDtiLSMQXeZ4+SZXtWHflN03tRNf0wTIoIj5ImBABd0Wh5
FsH7ktBPTIclzItASwdGzjminsbLmH7STLy/WTcnoQHNlr0FOop52zvZzt7wjSoYLiCkXTwvTbZ1
hv+YshgAqIverq2MGetm3YX2bYHCZWh2jg0umOtoftGCZ4L4H3J2XnnX2dgLB0FGskv1X8r4qVT2
tfYltj9dF3S5l/xMkoAUJZMWszRxVj06ybFasXqUD5jGqFzs2z6AQKL0dbyXN9TrSFlSAA55mcNy
aSDWKO9zo3AyiTlZeWg7i7DkxUt8pp+AFeagdUoWQlAaHZdwb1DJ+cuv1UmA+M7LUaEXIcNRpTs1
6O+aje3bB/mzEdQb5Z6SRmgjvvJy0edTE4NEIEmrbdVVt3OrEz5OuJ74wledNKoDg8HW9qHSjmb4
OSseQvMpptb3XXyjzgwnokQ95IY0Q1Cjls7AbuZQDjKVGlCmLCbgQz2b2mprkBKyh077XlM0RpQW
wtuuRsuSzZwxxJrUY4O6ltP3kqNoM1GduxxEnJlLgAQ8d7mlDlBkcmcP1HCuuo0xmKp53S24fl6p
C3o5XXkmTwCGUTN7i/Ebun4fvWTbbLCFBlFshFVL6N30OmTm84m4rJQxBVQA6XA+YlUQMjlF5K5M
c6cm3LSMmv6gxAiYsPI7NHHPy4ebbjisybYziNQX4XZiiXvuWRennDhwqgc3WnRPGahNCdQJibXt
ppJ0ReZq9EG700sHrPzu+hj/6n1OX5Q/mLpLTWlQavHX+Oxd0pYGyxO4E1rrdjUeppRIGlFeLha5
JTlh5coFjEF15HRWmdtGDsq3WJqORnm//H79/SPeIXGTdT0UaWNyAslZ+lqFt5pqO8nwUFHf04TH
/UEiGq+mnM5wh7ifnDIr4dyHpXm6rgslRECIsItsJpkQEtYgR7ASX4XpzHkkHgjKBwRgMJZ5rCLu
dmO8UeLXNUrfhQKaalmqpeqq2JIsKx2ojLUEAqLc6xesrJWXYJpSAlEv63ESw//93JfrCVLMlH/5
YW/K+JLK/nvO4ySAn9eZgHzWmSIriO5XNXGW9cFcI0+lqpmXD/0kRDj0LKrU1aygRYXvfR1J77bH
7jiFirMv35OTGOHQ2ZisXdhATKtpBympvK5r7nSGtIn6riybdhIlPAJxWjRtZ8JstvQC3j5HCm+U
9KkDg0mPYcPxizI8f+ychOdAWkIMXLQQmCl7W4udEYybaf14XchfkO2/amkixYM5h3kxlfBqNsUY
yZIxB2EEk9Ttm6ndJSVKWPo8uWGdM2/ojGCYJb/Qph8gNd5d/0uue8wf+6a1VirMsMdRTuWPfl2c
sEJbFJFquxxEnpQV3ommGAsstoCytp6DDnrZoh26GUpfjeVbySTuGWlaIZLEilyz0nMcYAvyXAZq
8sJVHmsfYQRGFbVHqn72l4f3pJ2IHCFowrClFm0sn5XvMzhCYrBd89WDDgjKpY1xY5KB/1++004y
BTAZ17iuBm7RCS0as6e5MnZr3KvglY+QQUoxDB4YR7Jmzc/pj7zB77uoyQK6rHVkjWyGr6h3/26R
4QFndK+CHJHeInMdkDES9794iX7Qru5KmBVfOY5kPrU28XJdBzEUdP5XQNXGWT8PELAaW8nGaPtT
m28nbfOx+yXAydBOqtInXI3qZpr3w3pMqQZKyuPF+nQ7VGZi5TgX+wkfA36y157VwxBwFk5p123z
zx9SSSxQT2GVZ0oBcd26zarHJPyWhgQ+EqgkFqV1JY4iGxu8PVmz79AhumnQPm/a5GeUfN2j3yx7
9ihXXTuuQ4bTSVRtcpWpvcvS+KYvFayNn3YsRXpM9aRouLPSksApSkUBNlZ8c6D8ABWX+sfCnpTw
llrWRtygNxA5U25MhxD0c5CQrIee+aP0nuG3ExyIZWnWh20ZgQPHa5PHtbxPqV43CuVEEsYqHfGR
q0GB6Fd+q3/W8Jkb+cbOuGV3JkZ4qqAkt+ESoKAIoFCucthiiydOReEkXJrT6ukWbeNPq6UTyEAd
j4AMBpuwKVKCdkwfnUR7zEJCAP9br8C1WKlG1S6ZahsCbOmr3W5mqXC60jNa08uyl4UayiX8WaxX
60YyFIYCaSseeWa+qmp+I4W/rkMPYTOxWt2nq2E1C4TISFn3SeTmI5nq4F2618wmxA/Ycq8ZIT+X
Hit3eWol2ocB/+JMAkoWdUICBiwmWEBtfkPXVN8l6udp+d6bvSMDdBQ9PpSlHly3H3VI/N/PIGGd
l1IpebRXV7Vja7f5Ujp6QrQg/iUJamL1m6qbqikWMpZ6Ho1BRh3IOhgPOriQYo+BCgCbPwpPfqU2
9l3W6SRNiC4rNaln0BrjA5HFjrIGcxi5C9VIfhkXTkIEp4hkXR9ki6sU1Td9B75BzLj7sopkmNkT
2SLSfoJb6KlkdBUXZhzWQA+Sfdq56Wu2UxHAZopLFT0p3QSnGCQ5L6q3ulMxOnp6Zy+Zo4LKbM5n
IuS6PEqvnczI/5Qz/+uTFZOxPBqKd+HGDuabdVM6ijsfSrI6w+PDP6/xSRT/9zNRhVopocEZqTP2
XNefraV1LP2uMLY1NVtI2U94MxI5xHRDi+NS1R+mWrmmNqK8nzshI77VKJWEFyMcVzTbmhDUdns9
CeK8caJ+My03VWs47wGK39YTWXfStZEGJUMiO7GOw/IsKa0bKe8aADl5g8i7E+eLquc1vEHNvvZA
olohkjrEyZgCNDCt7NcMTdfgir7v15+dHYGH61NSfL5urMswfjKWAA5gV5TiWYOxWP1zilq/nfJg
7dvALGw3lTuvJztSL7+DJ4kCQrTgWh+WAooxIyja3Sptr2v0l9DrJEDAhCqvI8XmROHLvspfJcxO
r69sV32f9+mx+BGDmu0HPQJIILnIw6PI2GcnpRBaDhjMOoTWLqWoASjDCahQZ4pRqTlQAZ9jufqt
61+vG47yOAELclXvF1uFCln+a1iZG1aqu3aZIzeb64L4Xb8CbyLfjr4MlVzUUKTKnqR6O4aHNXte
5JuKfVK7l4ianiTsJrLusCLNlnHBVZW77w2yYiaVtiHukEi7E7VSqBQNDJdq6KQN+mW3ps8Ru51Z
YMvv2ndzAh6RfwftrqyRO1yfzpa3hb6iMWb4GFaLpDvJwpkzK4jIsxdNm5y+jJyqeYq6bWQ/X3cF
6mz4v5+9dGYmdWXJG2C0jN01K7hHNcrb/pLk+o0HIuNOYU/t3I7cYmD/MrfJvpad+aH3VZc58j/D
VvlS+de1oqIgS4gVQqOsmpJb0DiUOzPI7yRf3hlPq6v47QbLTK6Lo4woAkOuDGnOu1SqvNhIkeYa
+UJEPwQ2WAI2sDX7T8JpUAzZkRfroc5W1UkHZYP6DIEPb1+qVwBCnK7U0k6dwwHmG8GlOI5u07qx
vou93lk+LyCojR/GamO8yjcRCON2VEx5Ecp1hRlYoaAwRVxGnlftiH0+aE0oZ9sZJ+YYSODoKTWZ
cdGkJzFiu0UhyWaHXXnIELTfG+lxMRenrgN7/vwO5zgTwz8Zz27YapRF/Lb4zYoPVbt931Tf2e8L
cUpjWPJS8lodBsfdLvMjsNXq1eN1JShbCVHK2JYMG00wMRxjlfV6NPLViaWjRmUHKTECGiVzmRo1
+qI9PdwkcaA3r0X+0lFjYZcB6cxkQoAyYLFqYcoQk4DIo3L410S0L1+Xuxb/76iusS035KTiRZA4
E8p1P/ODhU1tbchwN/Y1fl7h1G+Z/miT/tJ4qv+NC5zoh76c3D2TKQCTnLVtN3J71khImIPLmy8s
D5CBdaE+X0hPbc0jrq7ILtCiOVU3CyhpRa4d342zl7Kn6654mZ3nTCnhS0bOmNUub+tP7rIjwypX
xP5O445b9TAF7bfuR70vYke/X9+TsjzJFRsxUmZKTO5w0TT2ZSzvtZZAXcJBxCaMqlrVVuJ6LWri
y+G6kcaREEEcj0gwYA9YBxdhrskbjMDOM3dqfVSWidfw8uN7ZigBLEI1H7IpB41B681vm9v7f0yf
d11r28grXj/mDmLfhV32WWEMkAZKzMWpvsWu4uyKTeMZT6VTflq8/8/GWAKoxC6MOjemyTTgC3m4
l9tPCzgRsT67KhrKlpQgATXavJvsruCUEJt2F85vWWzb13lF0p2xd3Vfu/km3VBP8OVky9kZCsix
6swwMnQceWruzrdgJPe7ABVe1UUk4FNd2JTnC8HN0GIDo9RBWGmBmV6f3MayAsJNKNcXUCNVTF2T
KpxY42Ntjp97xSYP5q0Nnn8lf9vRlm90as0IIVRccYcmGsWKdCgGFtWgHAoPm7m8JG4o5fiN+iNe
O52WLsQYttI1eTcA5yfdacG2A5Ka3jGeR1d6QIjtDIpLTepe/IQ8kyhEHWUxrG0OvlNP3ve7dWvs
ih0vkX/wPRF3FoTSshYxf6lbFjnp+r3IvqpUbEO9kuKOu3jOmsJeOLDXroHVfcMGvnEjmS7/XCjA
cUqtWiT8XeducxYKKGmV5jr39zF8McvEiSvi4af8TkCNQldZO/UQYObB1JTOKPsz9Q5TMgSEGKom
1qMEMirpNSxfOi1xUikh8I+ylIAMuoTtU2EOIUOGb2DDNL/Z8+RdhwZKEQEZWLvWi1ZCBsOx9zdL
v2fUJzChhjj/kdpj2yS8278ATaqxNcfdh1QQiyZdpuDRLfjvI1+tb2RMfiw9Ef4QZhI3EhSlbjYR
38KrKkeQ+ZXdd6SqiOOmrqK4lGAaM23BgCBPFdidz8NV2+8+J3hysCK33qTuSkST1Mnwfz+/igrL
utqGwDi7lZNjFRE3kTvon8isGbahyjoaDoRbEhVLLw8rfj/pVMfupW0JCknmSMhKTPHjHFMjuZdP
6SRPuDBJNSaWxfWp6u9JXzlS4VszodNlm51kCBfGwC5zljU8Jqk7kCZ8rqZ3udp/Beh/NLj1dlqk
nASvnV4rvp7LsJx4Jipl1y2FLZn/e/KNbdpmKsFSOR6wRXOXaFO/cyG7flJFeCeXtpjB4AhVrBfp
KX/usLc8DhLNS9DHicg0i530UBGVi+vno4u0KtrYWJ3E6UujIXMi9Vc5EUVa/nz83anh1v9rukIu
ZyniDhCrhlNNW6trnNDehPXmOqxRivAjPLuccyRJaKPgRyQdEGw7ckgBDiVBeCjXEHXfmPPH5Uze
T3Z/E6nfrutAuZkIAE2eSooBCRYKOpX0qEazI5efrwuh1BBufW7PS4XhYHwUzDeqdBtn/vXfp5QQ
bnyVjRO2s+IgrHh2lKF2GjvHCAdF5UmoIfaiKauqx3GBy6Jbe7AHj1SHM/X7wpVnWRH3Nmc71a1N
xG4yk/DXy5Wv021/+zI+c1irZhGrFghQnoyNtSDHk3uS2zvxN/muuf13nQoViRNn8/aknsk0J1QP
E/61bdU/0CQo519Vhfq+4Ia5cuHfEmpnMuJY72WF07jGt3OQYKMGPi+swdECeTvcUHNQfwkCfmOm
2HuGTZByPhvwNtUZvfxew2bwcru62HDgFQGmgN0PObfYijaDE2FaOcmEavxTZWDp79DE30pUaEOd
kwAEhc2SWuZ8y8Ne2yc35k3kS355E912Xv1N9dN98Y/+fF2zv6TKTpYUcCFZip4t/EK13uAzV/VY
5lUbzTOc9lP52O6zID+kG2q0kNJUQItIyhY957R5TZreLiXaoOIJqVWKkJPykz961JJwlC1Ol8np
+fLvvHG63+ffsJkCLcWRp/+4bk0CPcQmNXyzqX3XwZgd2/fr42JQE0uE3cQGtXkNbUuSoI+BHhpH
22t+uBudQvPKLR/EAj/HITyuX65rxV3gytUWKVZWeWQgA8VhLfgQ1RqEJQP2yVuOrb6u6RNJcUoZ
kf/7GZJ01QSacX6361Z/TtXQsdrk13WN/pJ//O314mz1oLbDnIawY+st2FjcbCTZ1UAGaACuuq36
rnUUJ9AXKVV6JVwTJeJu2AI4MDSQ/0qpabnLrmEpKmOmZYGG4X/NNmXR9O8o7RwejHB2TPnOJDfL
XD6bkxAhGIrKLFRnHV+R893kxveYPXUiPzlotdMFzc66sXfV6/Wj4r/4p/OdJAqYuAyTVdd8pDpM
t2zcjl3stMtGTonwiLKeAIOSDJayiM/AT9Jrlm6m9Wi+q5FQP2kiYF4iK/1q8sx63e6YhPLD6ucj
EXYTaoh9VVK9xF3P97IbeYfFaRtFkx3DIGIYwgnEvqpkxERKWkKIyW4T7RgZu+tH/hfU/m0psa8K
22ONPJdQW54DY1+CudA+2qujbKpd66TgdkMWiXh6KbsJ9QjsEM4i5Nyws8jcSUMwKs9WTGA3JUKA
NasdmqYcIaI3J1eyArXJnCn/oBD+R5xh55pK4MNSIaS1N8ryWLWHXCO+vP9SGj2djoABoA1DFYoX
NnjlfzkqW/Ox6z3NQXTkyk7/E4NlI/ECUbYTQGDOVLnUefJqTV7ysnD1pnLV6l15npNeAgRgzhRp
njcam7o86q3qx1r3rjjyJEKAAK1fpLmIoEeS7rrsKEtBS314E6YSO6kU1qZZ3AMvJb38NTXjT4kZ
ibf2nU9cUgIFxI4qWxv1xWqhi7ZRg9JTbuat5YXBFChu6uQPoL+OPnZJxbaqXpn0fOBj7vN6H6Yb
tbrPqa9YSikBBxaFLbKywnqafKfbx/f1eZ/eAEsAAalY5UVSoEJupo7a3krNvlHuQ6pl6y/xzW9H
E/uprK6OZo1PmttblCv2Co6m+Mz5lcH76ikUXl/+9jtJExBBitJw6XM01422E23LwNrZL6hD7sCy
gtII4XeUgwtYMER6l0kSVAPh377ddbPD2aP/Dd6aHa8+Sl5MPKsU5om9VXKYKl3Ms/Pz98lfb5Vt
6FWmjwIyUnT5tt0YphO+Kyt0MqqAFbo1t3HOj1Bb8OT9SCu/6onB2cvJCEPRDZA8YgOdSH42SDPr
FwUhSR8MucNAjN1stHvTNxAKD7t0z+vi1Lf0Zd88EyrcgWk1/lNMsbc5WGzAoLpd7mZ0mxReSW4n
vOgtZ8L4v589iK1epH3HSxIma7eWca/onWtZjECmi7BxJkW4ACbKHFHCe5/aRHm2G8xVKBERdFGK
iG5vFKm08Fa0bkrcKftpZmUgU7hB6SE8gUPXsCTl/Sty4Q32ozI+X7+8/I/8I5g/s5Pg01qmlTZG
GFDFB4dMsdfb1k/XyC/YcXnXYOxJlNiKU2KvdCmvsJchLX6M8lAuh4G0UCRdl7sgzuQICcOlBO1i
xREdXHt4BtOgNcEg8u9O6Vkl/OxyZHwmjf2vO8N8eVHwXVbyxtgk23WLRXDDFx2jT6Uf7wcnf1dg
fCZQeBAzK5kTmZeJ9XCXq7syCrLp04ecQuzOwTqAWLMbiGhB8TH6oXVMo9EZLMABI8oepP0EODA0
bOLNNZxWemtt+LbD0UHTr6O4nGWoRPHwumoU1mkCMFgKaFJqfl7oIZTu+CrWcdsFoHx42zTskY/j
xZf47LgElNAlNLHknLKrD/Tv0U2yt/3icwto9+oNmdUg0EIT0MLO2//siGHg2rVLK0Bt1rtuQG6f
K4ChCYAhK7Edqz3Oq69M3WFx506G6qhxthnqD4Kf2Imz5E1kLylsl+vFT12O9lqWEyBOWExswpGi
LB87DuJqOjppxHwMiAfXLUa8E7qAEJksqR3cHNVdY7q3YgmczupNmSWEZ1OaCLiwSqBlrXh/imLt
rPGmodSgfp//+9m7PU2rks2848JQ8udqtG5thep05O55xbfEFhu7SaU+nXE3MVeXFliZIa9ebX+S
wG0geTM1WvyXhwKVao0xQzfEYrI16UOUJdjkyYzqBzgbgmrQ9yn69fLheyjH2zICHeHSK8Fq9Tdx
2b7LL07iBb/AeromXflG3LEa3ZnNftc8r63mvcf7TlIEt0hLqZ4GG0qamIeUkc/vx9XBBhbC+y7D
wkmM4B3zmExhlC4oaMlfyvi21w5j/5hQJdO/hMcnMcJrkTDJzkedH9lDe3vQg2mTezOa5viDEYM5
ekPh92WvPwnkep95/YK1a/8ury2kp6T7vEYEWzr1+8LzEKnLsi7cbqp0V63HjGJTvgw+p79feBES
06pC2ca2G2lNA2vOX/Vay51RzYkvTkoP4Vmo7XpZ6gXOXIZBL+9qqppJ6CFWmfUx7JjFt+6a2UuJ
3k9z+lYMHRHMEUq8AcbZYdt9BYYOCUL07nnM9rlJJOooJYQbHw5Sbmkafr/M5aDrOy9MZIx+ZMSb
9pcY5/ehv8VcZ3pg9YImGRbkqIpT7+ogRj17ul/3csDHB6grQl1KsdBsydnSdwvEaZv0vtlbhrv+
Y3jyLj2yYPw6a87ymm4orhPKlvzfz3RMFyVSwR+K56henK7/WuWWs87P18HzL9HpyZLC9TfycTA6
LKv1Vgw1gXYTNA1b2092mJvn3PuSR8WnlFoCHiTtDAr8FXhQKPvS2tfKc5590AsFSMjSJkkiBTrl
5j+puZ+7fxJtS9iNukkCHIQ65le0EmrIC7j2q+NyQO/2QVqxBWLymnsl+zhUi5VlTa9NeeF6VdnO
SG50Ko97OeVk/HYGsZbcTnYzSiOUkm56Tw0Kv81Qvc7c5vtwm28zT0od9kgYkj/Pf4ZEJ5kCZDB9
UEDtD5nr3fo9OvLbHO7knRz59qbfRMG7GlMMoJDMZFm1DeHgMrUa52FYeZT3JWpelOrIdKIi8he8
+C1DLIkV0qg1bQUZTexqLXrfkeSCIZONcTsE/S8W9A+xH/rXLXnZI09ChayAIhu1jg0QSPTnW23c
tQ3RX3k5dj39vnBQBub5ulCBUmVXO5kxOXn+sLKdWR2nJXKi+V0LH04HZQpxnaHJKvYOwTHi6XVF
ix2Tvkph63zMaNyoZyCrrNVYlAmUyuofNXsZ31XgOVNCAHGGnudVNqDE0j9q8QtNDcjh8s/rczoV
Ab+VTOsSxhVo/N5Ln2VfcbA7ZWfsTHcKxl9aUHhRoB2pZpo3oqprcgUYn+R5KmtQ5fLp6Qfmxmgp
iz1ejOk8c/PWFeJGQUhmci+/Hid1BWgHgVohswbqWuF9LT9O1ouxEoh0OdA/iRAAAjQxUZjwIws1
5PiTJ9NEd3y1U99X1Dz5hlg204e+YBbjvuG2ibPeZnvryzI567H3cWwBVkrpX6hMOGE/sYLWNWOi
LD3sVzSf1jHQraeeGlyhRAg4AWq7eExNqGX0t31/bKX79X09IWemE7ChqSrQs8bcDQ7Iqbk8B6qa
nL27QDXG2MZ7vX5fceRMpgAVGCop2miGzHR+qnJ0qymlayTU0P7bI37lYollNJDDma3EL7R2yHer
F36aCpBh4naVjoWQs/elTfWlSxwjQYYtCaTn2vsQJIokBcWszYpZ4w/otZ9z+Erm16jX0RKgIzX0
0lhTCJAfWOzydYDFwfDMF/1Q3Zr7cYMeuXudUIpySgE3TGmwWcSVmqofi36PbR09Fa/z8792cAJu
oGOsmnQVfp92nhxuQ2oNKvH74t7nEAlrTO1DhVn3+2q/ZlRljl/MKwrYQgAhJUNnJhwb4lteJOs2
oZf+k+1YUKGAKxHRxOXclKlY4FIzNZQBBS/I6rVQNP7dHvIrjL0mYZAe31LiLkkkfzHGPJMlnH7c
tqq5tvh250mV1Su94uuIPSoIlX4MT5FHyrt4VGfyBFewy0HRmxHyFkzu8ceRf1P1jnRAjeZtnRll
zYvufRIoVp7CSEWnAl8Yalt3yfqQz2hdovq8Lr6LZzIE91imqDeXEDLK5J+lWp20S51G+hJRbAuE
8f6YBq9jfbIqGC8PD2p3U4xEQoqylfB2hKZdqsMMxytDLNJM/NmcnDZ814ztmbW4lmeBJdphelvn
mxvN8m6xfKu8a5h/Hai5F/1xX89EcEXPRCxLhfaxAorwIWxe5VE3WtCTFBGUvYQIc+3GJlX5NtUi
/iwhDl8wzTuMv67rQgkR0GCqWvRc8p3ISX2PPdKrdNvYDx8TIYBAl2TlitFgnMj8pA9HQ42cXCMw
lLojwsWfu4gp2L+Nj1m58izrRjNfMoxctBRbPXFHxLrRapUYckXqxkt0bd/nZTBIyua6uQhVxLqR
oRl1lvDrbiug5ehebVY5JSa36pHaBXU57XByZLF+ZEdKLhsStCl+1TtEBE/xnXLkBW37F3rmg9yl
vl4IbxPntysL9AV6imMq8qc4v9PbzOmp5/TyEVmmZoEsCByGAsxUxbpmZc3wmuoY1cb6M1ZRgz2X
j+gkQsCYPmnbVtcVBDXF5EbTbqxSx+x+SOS2LkoXAWmkoSi0XoIgyXyM6i/v24hunhThip4hWWk1
tTzV+P12RK0jeewSqhue0kDAF8sIpxGbAnAxjR+F9mNaqHCGOgsBXao+RGYpwnEPsdthCs3Gngpf
9RLf8uyXtAvK1V8/VR64qd4bbpzMJ6COWeuAZ7B9IQegfNffyGmjjfwju+VMAW/fQtRnJGFO8dOV
deNiS9yc5iS/gB3mJY0q9zr+XP5MODmF+Kmq1tLIcgMZBt7saW7nmyV14OCt/2/nBOj5D8g79V8I
scRBih2fyLqHqlXgIKUbEC/Mwewt3zoQ+WA+1pVQi1veJmRjnyoyXMak34cosuuxZu6XRIHcuiyd
pfs8No8aNblKyRAAo9Kzmk14y71OkRw5ip2o+qLKVMfx5ZrC2ckJcCG3mPlEAh4ZgJcB3HrVvnIz
N7q1D3y2mC7PUM4ooAfT6ro0Qn63Q2y9ZVkAUCTShJThBPjImZRPVQrDKUrk2NFXGZSEZkkknigh
AoS0WZ71kQk9EPgq+YO1HKWUqIzwv/PPkPHkZAJSrNhCoEgS7pTRt66ivvToHCuKz1jWFFOfC5e9
wGKKxXesmdofxFHJXMt9pvLJwvDQfNPcxA+9/AY9NbztEg2zRMBy0Q3O5Al5p0RP1SgOcUaL9lQM
+zQhbHe56HgmQHjRc7RZZHmp4cMh+9ook5MgbChq0000xcmzV+x5cjv5n6I9ROaX3KTgkFJPuLto
QO7VOYU5ORyCzlrZSq7py9gJv0lRmikRM5PFmYseeaaxcJH1MTdHueJHqOyy6UEeIOTndby96JFn
IoTLG3YgCWQcknR1BoMtLq+yn7TK7TQME5HIdDHFcSZNuMdSNDadmuIIOx/Dd26HXDn4ApGxroL6
oO+uq0Y6jHChy0kB7b0E3eR9sq3veCUt/xQ60dtymXe1kp2pJlztZi21VZ1xVks6I04L3cxqvesK
ES4ofnUgKfgffUzrbphdlT1f/33C3cRPjhpEdr1a6KjqNwk4wPv7nIWPeqgTnfWUGgJQmGnXJuUA
S9lZ57ar7dpZTtzWi0HE6TDEDwysPQYR24qT17Jyr8r9J8ZAWLYo6E+a/etGo7Th/34WO+dtwUap
hahybdyQYYNYsf2YBAEFukbvJaOHvSL1i6V8yqluDurYBQiQ9Vzplw7HvqYvKXMXzNMvRBMuJUK4
93GmrA3jKiz6eGBJclMV7IeqUB2E1LELFz6c2slgCX8hdL+MMEeYbedmdSKsKvzYkQiXPcO28xFZ
VdyUcI9+HgeDhM51CZfD75MLi+RQGOBIjNmCLsrTCMLEokUNotjIu9zB9yzPYg7bdP+uIPhMqJBj
ZP20NKGNEGhsInestnb9aW0IXyAujMgYBU4ko4tt2K5YCz/Rl/tW74hQhHA3kS/KGIap7kZ+PBXz
wfnsaGiDsnOTOCNKjHD1MZJddoyHBEs/m76iDL2HLSWxrzQ9xYFyOUdzdjL8bzmDGcXu5zxE4tSr
P+e76RNnDLJ29VZ6CZ+0QLuxPWq2nDomARWyeI3qiR9Taw+J0ytI1+mMyqNRFhRwoa9KJVvfcDpa
fa2QdzEr9iykcmmUGAEXMLw8ZaYM42l19n+kXceS5Dqu/SJFSBTltnJpyruu6t4o2sp7r69/h31n
OnVZ6uS8rE1tKkJIkMAhCAIHdlY49YR8wJfzDitaLw4Swnxo0bUOGXEZ20YW2qlo0rgooufLWnQa
600UQ8TyNPnEyT6zWgPJya603TzYze6i7vWTzb1r+iZWohcTTCDSfpTLbiS63VuFwIlEls13fk8B
KCrbjG3OLtxrJgxbwnU1vi5ykJkSd94vmiMkk2ExxruL2Eo17i4xBkbU0gZnHhqX3eFQYyKT5dXX
pl+hldD0zpuGwPwMDif6ZAl0k51+BV5U1EOjX7UiIlORCPb/FTzI06IWE7sbVe1DGR5VZTcEnz6m
BQcIVTRVhhFBRCr3P1XjSxWUP7sq9T8mhUOEuFaVtmM2V/eGk9VeGVI7ngRCmL+f230OD6x0GqKW
XXowc9ClCbGj7Jlo3yi5D9PEmUbRRYRZ0zl5HDaocWIEgwYDaDH49VAdxt2yb/bL44CpUiDPJXuR
57JVOiOQzw+GqRaNLTstGn3xWn26N6vkQJT566jnjd2VonGsAvPjc4VIgysdy4K6OiYADPpu0IZ9
JurkEiAsnxksGqoNTQADDMsry/QXUU/z9qJpOuoSdUszZW6XSgzQrWIJ7+/mVHrymDgjukOkIrfz
vnLR7+eet/Rtdf6I4wvOVU0LgqVGrEV7DHWJEAtZoqhhe1tOIrhwTg5HMx5LFs4ViauMpieR9mjO
s8i+RaowtF2hz9IF1SK1SGuFytHcYVyoN+zHz5XXRY72YO2IHbvtRVHkSTUOwMmSL+HQs0wakf0B
qDo2hkAtkVbs/yutpFSiE6Wwh8a8s2TbHJ/OG8BfzvOTDhxog6ChtIocOsg703BY5e20n3J7eRh9
a2fuq91FJarmSSAH4WpZ6ksL5lEMcL+3ilsietfb9iAMz9FlqlLF4MB7puMUaxFgQE61qwL5D6XC
dSWIPZIRv5As9/wCbm/QSRwH44sWL2rInsWi/kCCu/qyQ/X0fQ4QMOtyKgYVy2X1iTdHsd+n8TFN
mv15Nf5iB3/k8Gjdq2G+0BbLZj1hArnmg7rhUFxZN7h8YS5N8iLK1P4lMXYSyOGC1tEanWcQSHb0
aMDqNG8Gh0djI48pnJq3DUInYRw4BFkYGR17XIyXUvO0+gqv55bb5cplaHcSxEGCHirlMuoQpNY3
DQbVt+0N+kgF4Srb8/cn60kIBwp0DiSlbSGk16ZDZoHOo81vEzm4Slvrtq/py0ySWxRWCcRuRywn
sRxU1ME0dlkNU8zIT4sNW4ntCnMBa9SrTmVu66YA+0SbxiFFaTZdHkZQM6mnnWIuzzIWVcpEI7oE
HsyXIpa1Yeo6S54Z6L8cl3ZvXMZcZZ5WjgOJTErmmCzQRDZBsazaM22c8/4rWisOJtAA9593o649
Ss0T2hJTXVAzxZb7jNXxtYdZjhTWzBAiTV/DEczthuZoy07PP7btfAkiDaKWoFUEwJCSIypuj12f
X6OVQnTyCfbd4jChk4YmjjtsyuCXn3oM5wDfl6M/BU+Tp/vVznJFkysEe2Rx2FAFKNOgLBIa4yMG
Yy3ZsTQ/nzeDv2Ts/liaxUEDmZOoUNnpN6Ijqa8d6S1zEzSdMMILJ3oMncQzPouoikWHh8UhQ9DI
lZw1TDNn9FihcumYLqNz+V036ouCZNHOccBgYmBoR9ltvcilQ0AwhW6KBeehaK+4KEKi1TSqIURI
49WSzI6lX4Wo6ji/WyIhHCxohpyMEct0tulR6e7V5GCNAqcVLRWHC1KlpUitw5mUpkazcpHZGCjx
+BE1cHP5d4xqGiShkwo1yiywZ1LbuvqzUwXu+rvv7O/wg+Gj/5YSm0urmSmkpL9mZ3K7g2raA3Uw
Vczr9sk3Noa5JQgf8PoB0lrYueUqPz6mKIcYTWxmGiH4CaDU/6IE467OKTjHzPL5vJzzBy3hWdJH
rQy6lJWBgEzL1VD7j4Suo0SZC0qPq3Aq75JR+ZCdkHe86ZYCagjmUlbZPieW7FejKKuyXe395xQk
MocSM43iQGfYNB+rg+oy6uTyEDpoThKWQ533LCJzCDGhNKlNU4iatMELCx3vFdPd1IsCMZEYDiUG
SZon1WBoW0R2PJS2In+JpYtumf+FdCJzKEGWRTZyVlU2pbIXlL0T9Z2gck2kB4cSaNKesV3MgyvQ
w9F9Or6OIg7h8/cywqcacgwCsWYCNVSr8sbxRzJlXhCpu7rBaRglAvz+S0b3z6r9NsbVxblp0rFQ
R6hUe/Ht4sZXiZ+/6IcO3UHzYXiZr0Tprk2ktQi1AE0G0Shn3SSVk6GSOmRuyI2CAuaLLoKr73Mm
3bUS/JOV95doZNa0fQ1isYgIlm3TEFZCOIMux5Aa6HWDEOlVHXyaguSZfD2PbiIZnD0rmtyPQYlK
XyP1y/B17N7yTuAy2wHJSg/OoId0SvG8Bz1aL7nP0VhCD9NjfM2oAea99mMWnICCveeLIpA4swY1
wt7Q9ro3PSIJqhUES/auKKJDgFNW+H6xKI6Zd3YyN36Simi+RGL48y2tkyGeISZs7mujsYsstbVe
YGKb14jT1vBlEUHexBXoO/FKQD6187NZ74P4UaeC9uttVTSLGJalyDi9/h0tgMY3jjBIHPHbdDsn
tzHY3kWzOrc2HScLUTWLDYT93R27QphQ0tN0klFAPgQ+QrdGNKx8a6HW3+f8pKZZrGusXS2xMK4h
/kSto7R8kcjr/98d12I4V9HVmvQF42YJu2sJyBw9mpH/IRE8Z0FZL1VBGWdBYtW3sYI0cLIcpV4W
hNObs4FXqvDUBfk0kVxnLff/sKvnx/x23JWO8biEdutauxwvU3a3i136WHw/r+JmL/RaNu87S1np
OePsKd7A1fkLdWUOexftP5PnyYlujeM/bW2KoCBRYIQ8R34bTCQG+zYiEP2q05/z/oPfZ/JXRj4U
i6pYC1OLegU9dKKSRtHvZ368+n6tamMVMnaqoXP6YG8mz+f3ZQsH1tvCnZppF8jqwH6/NEYukmZ2
k7+WoszIZrCxlsIdm1JeawUxWcvP3Rw5GNp0iDFBY7mld/mBvhEX0wcvOBHWEjlw6CorzvoRelWS
P83XbYfnVoHXiraGA4YoMlRtaplp9Xc03Km6IOjcvA+sdOCnXCtVPtI+goAhCq6qRfPr7iWi8c7M
aw/Mvp4+z345FHYQNUc9M97OW4ZAPZW7T6ajZNCSteou5OeQPIWiJm7R9zlAmEiCZxUZ30+zo5Y8
tCKCEdH3uRNu7vUo0VmnLq3u4+Coko9tv8rkrzzTKjB/I9Bh07N1W3Wjg/kf9vkdEPimyvk+mDbV
Ge/BaDI3MWvyYZBQTm3kAiGiZeIAoElLzINjLAHB1PlK07l6rX9QBOf9+aBldcVOUCl8JOZNm4rO
NbaVfOpj7Sicsw8ZBvqOKrZCeRoDj01fKXfBNUr+9BCnmn6V7UQZNtHWcL6vxm0ZDMz3cyvdE630
dcP0hkVUiy3YHL5lOTHIUJnMB0Ntdg0t2jWa7p43Mra/79fO0tFaaOpU5akU2twwx5Ltvzy8JFJq
12yGb3AYL+H9JfJJDmdn1AjU0WTMODE6hozE8g1J9id19j6mDmdrHa1omZXI57Wt6SbGdyt7GLP0
ahCV5P/lSDvpw9lc3VRqmwfQx3zpXMbPELn6IXlVHmafnWfKvejdVrRRnMlpoREbPcvv6V3vyJON
kchOvvhJIrobbhvdH834d4yqKtMqNGF0eh0Y3miSVyRXHntj/jRN4SEtv2m5CueSECoG2mMZRqEd
0PGVLsOnZTIfPrSf/GNHHE5WKTEmqhATehTLB7eXo4VOqF5wH1qZ57vHjmmuTJOdFsWkh/acW3tV
UkEwmIqYOEWryx1LTRBTs2IKDf0ujD/V6fP5BRN9n/1/dSxRFEQ0E/Oz3Midvggd4QjJzeTBeq24
c0kGy0E0MW6S9Ff4tcLMamSYbfVL1/x+zsguGkq2lsdBh1yklRWx1xNFyu3sMxkbu5oEZ9Tmc/ta
CAccddKMYFQAcDRuh9lTOm4nuaNfGztW3VjvP7ZJHHiAAbJQ6gwrGEWyI6OCqTUFZrB9QJ2cmEOL
voikemYEQ3H7zRwOQQ3OpODnR7Sg/LuGmmpypfcMKFrUTDbJYSxE+bbz1ozm439bsxWFbaqF2BW2
UDVp98j7H85rcR5XwXj3bxEaki3VzDY+X24su6e3me5fVHx1si6wsv1bSDkg2bZM7Fhq7Bg+M10b
YK1ljc/aDcpvaOSRvai1SqQYhwR9Fg+jEcLIjPKmih9xAbNNtFeVgpcR5hh/DyAo/2rRjvqyjCWs
QMqDq7o29kmcv6FD2NeRzAilS54U1ivJgYEVKKalMuonc8mPeqf5Q6Fd6UkkiCMEeEBlDg9I2DV6
Y2DHZlTLsaKvFLNMstvkfyq/EZk5hwfhuFQaSPDYdNPlLlbSXWNRAcCJrIEDhJwkQZr/ZkYi6U5a
RqfTsu+UJG9KMwnObIE2/EuG0qFoe8qB13Nb/hh6tPkklSBIEYngcCE1Co0mC/MnuTqy/nfSpB8U
weGCoZKp6lgYlJTyYw6ydoIs2XnoEZyklM/CLrlmDkGMlQq+sCOn3gX38a73y0ONGvfwSdQ5JHDV
3zHtKjZIpyycpRlmJqnXVn+j9bshfU5Qzr8kn85rJpLEhQhRF+utwq58I16hM710iN7dTHFih0GN
AWgv56Wxr52BIH4MrKou41xZ0EsNbjJ139YPkigZIzI4Dg7QG5dEps5QTvueqj+CSoA3m99XVEVG
MZVMDD7rT7R2sWQZjz56r+wVLXGqSjQMZ3OVViLYT1jtfj9EfR0ZEGEWPy0rcM0ZLeCj4C4u0oP9
iJWQiuiERDXybkv9HBgvbeBesNUrJTj4T1OrKtQB7xZW/ZCjh72+qYPP50Vse+VKBr/XsdwUVop0
Aoa56sccBRT6oQocFZSdjZ3fmbfkUSCRYck7A15J5PB/CRVUgDNec2k/uBrISbq9fr0cF0QFgbCv
ZtM3V8K4k2CWQr1oGS+Spf+YqIqR5p/1/qim94ZSCwBOYA18f2SfDWpjpNCrpdJVPARHdEcLDG7z
XDtpo3MnASpe1NHooA2RP6ONVJOojeK+JUoFqmwHBCtBbA9Xlp2nYYdZ07C8zmU1XMwsMB/8aO0K
L3i8pBuJrIRx8eKYFqmRjdDKaGuQIu3CebLb/pITbiWEA4RUDUupy9kboOZFyXMR/jpv1qKt4bCg
r6rIoBa+n+iRXaASVqedMzdPY/V0XpDIzDhQiC0rHuUWqyXrb2ku2dMkGlgtUoWDhF4yUh3+iRoT
6QYlJnahHSNM0ZhkwZb8xcp0DZk4FOeDFevfVmZGadWDXBTm/NB7rMq8eDWcwVNRBVTciDgYt9ft
JIwz6T4gSR2yNzlFr2+zSvUlRbRw248YykkGZ8l9U3WywS6ieAEGxXdwUHY1BhDKdihkzRepw9lz
i+7RYjSgjh5ND6OSHiJJEaDANnaetOFMutCWXA0CHA35WHoZZhxYY7erldKR0tDH/GWBuO0j+ySO
M+yGmuoUsLsVme/G8cFqvoWiahPRonGWnTc9QZsBy51Xy2FodFc3f5z3TpES3OHWV9p/rIwW9zm5
6bLFqUXpDpEW3JnWdMl/4s0iWPZ5K9nNuFzyongyZP41bpZTC91MsK5F/0aTye662Ik7wdVJsFb8
o1uiaaGe9BDSNo1TFYk9dY/ZcPjQhqic22NW+JwqbGhGF+1ywzNnPxTx8IpwjJ9gmUiUyBHDMVaN
Guz6HSN2aRp78v4XdivRsnGeX8WmqpvsuoG3vjp6ocTtRMgs8Hz+MW4p1cwgM0RkxWe5COxk+SR1
sWd03zNRpZxIG87ruwHTyCY2bmRsQZyEJvUocUjunzeC7RPtD7Tw1MJaKteSOcLvJ2lylcxyxrtk
PphEYGuiZeOcfw6iMAPzAvL3re6mw9dWc82w9JfiqhUVtQkwQOUwIFWTwJRYWpqat/EAOsm38yv2
l3vBnyXjX+PUtI2TkDkn2QU71S1382fqTr/n6UiHeq+/nJcn0IfnBpsxGKxtQ1hcmT3J0ZdOxHMm
MDOeQ1gH+04FxgoWYyr2UtiV/KwqAtAUbD/lTv8i0spwZqTS4PfxzOWQN5GbpY4ESjV5+PGx9eJA
INIWPe9CyEIubYe7tDOEorCcmdD7e9rJAtiSru4AvWFWRO0gIk+y+1FVnarGSLpquK7G+KqT5meC
JGsaR/uPacYBgpwkITVZkU5tVnYhP6idAAxEpsAFAXGix9NCYWpjew0PLZYbKnq+FFkzBwTGAm4F
yqw5AllAOVAbc4Gc88skgDR+KKVedWFoqVimdNl30ueiVe1I9bP++bwYEQ7w1ax4VDOqjtVkNTg4
/8kQHLVbotjqERRpTuCJnosEXsSXt0p6Y5phC4G6hBRxcpcGk1fIjmndq5fMACCnKIenGR7aMO0S
FuUgzYJnen+SZ7cef51fQYG58ckuvciaMGRTa5rmEKpXWfNdknbnRQg3iUODZrDiPGTGUL1NPht+
zgKQ8m05EowNCX3RGEehPA4alhapL+ufwyG8NfwFzIO1Gx9GV8MEW8sVkctuNrKtN4rDBFOLyqwo
mRG+FYcJ0y9AQP3N8IrImY6jq3rzVYwHc8FpLto4DidSCQXQM7uPhOENVX2C59/qY1CkcThBhjKW
F1bLoydPyXcteVJ/nrcMkTNxYYIUzQ2NmTNp2XWifEqs7+lwM4HmaqIXpSX+nBZ89qud0mag7Hq9
xHpuh0VyXyS9YLlEdsfnvzDqtdI0Fswrd+MvZueBG+4sXE+86jb3x6v49UPL944ZLMHcRcp8t5rr
Q1c9taBu09JdYTmp9uW8qO0amxMY8RRhRjWFpOsgK/6l3Snf/xli2O0xxLDxF68D9YIlOGl/PxWc
OeF1DjaMxYqD39DUhV79C2ylbHBO5BuOpKOxxLYeuk/sCTBzLrvqW5ZhmbJhUZMzS1JZRdSZEcvK
pjYd7wha7+dGgIqb8QtBYkkzTMUwNc5/1Ty2pEFNcIlJZK8vJcwpWLwg+94omp2mBm7NU4wn8E6w
qpuwsRLL+bRB5GasJogdxsyTw8Y359ohhqgDaPvSuZLDrSFFCrBpDCbHZ4P5Ir9NPGr/RsO9dN2K
pjRuhjQncbx/G4WC5aIQN2UPxXi9RJf0m5CVAC4ZGGaq1QTB7+16LIbIHvTckTPlkrBpJYVLB9Dc
LNEvGSO67EN3rB6ofIvCNrvvBHMfBFbAe3M4mBNj54XxodR8kLtjHw27rBMlNUViOA9WprSnkgUx
PeardxhYZ9hdJlBFZGk6+xGri8BcSFOX9uk/lrYclH2rOaDz8ogbHQNUqggcSGRp3GFfyf2S9gnE
sSzjchOLWnVEa8bhgjTomNk1Y8204K6djrl5oI3gMGQ/8R2wrqyMw4BlNkO9G2FlS4vpY5NpN+WR
6InfiKqS2G89J4gDAcNEw1ORQZcUj49D1l2Z0+zQEFbQq7ahiUg4RKbAE/41chzM6PBmhWPz797+
+EXzkITwGwzpWgTtJgLleLa/MZ96yTKwilaG+rQwOCQdPZApeVw0w9fwPnH+BBbYHU/7F7c0aGcK
cWN5O3S3YyCIXgR2x8//mEzJ0JsWdj0RjF+/jhZvaC8p7FRlYhoGsajGk0qYVsYKj3GulrryS0bq
qQqrW9CICTL1myu1EsP+vwKEol0MiZZYqdJ8C62XTBQWb8f7KwEc4vTpqBtBEcKwwMBofFP3CSZJ
WgCd5Daw0R7ijFfNRS0aK5kc7MhVYJKlxtqpy6MZ2PklY2bJ6vsc7ASoqgmzDoumZrIzD4ETlXj+
RmPleStm0PIOEVZiOOhR87zHAwfUUBq8QKhaYoMGej8tk21OozPl2iEPRgFib8flK6EcDGU1qGDr
AkLlY/6YetlT7rQ+SmRHV/GqG+lZFJdv49AfgTpfjdkPypDFKQQytkyKeWqlE7jLTvYLb9yL0gTb
5o7WfRWPasTibx3I6U6x0uRIhA0v6aI6oLcQbNp2JI6Rd/8VwYUl0xjROqggosuc2SGOgvmV4X7c
Ka/SbeAbD1qLsa2Rp/44byybkLQSq/7bkYdpRo+/kQHOzYPR+wb1SXE4L0K0eBxWBJNejLXFUK+9
WeSbTGh7bGneG/xp6TisMMdIaya2O/IX7T8VLM1VULDybMyUEHFF/8XUT+I4mCBQpctCLFl0IEfi
KSiVrN3WXRzNacDUelHYvdohDjV0zAquFQJxueRlww8iehEVWQAHF7W2wHMnZniVCbJ49KUu+jEI
RYOphMvGIYQMor/KDAuUX0Q2BgRjBEzkV/vhKN0QP/PEDLfb7b+nheMjFQw8RKUEi4wbVLAobuZX
/X32bdd+brzRReTqtZ1dv2aOXOxF8wpF3vwucClyXDeZNyt3vbdc++mxeVVuyfPsB3bhOfOr4fai
8kqBn/HRC0oPckXHcypeBVGxke0GIohpty3FUDTU2RsKcPDfWIHuvKrWJuxgtSA8+jl2XpE/nseK
zYBP/SOCf3U2GjCJ0QIi6lL50krdaJOkkW2FLhiZPibGvpXSixDwJJK7dZKuwdjRGFtVBTct8ef4
JawENePbO3MSwWG7VOth2kgQUZrj9WgpP1S1ELw8/eU8PMnggDxEG1id9Vg5xrkl2azdHGTsHigu
fHFDx3aIcRLGQXodxJhmT0vE5eUDLdwe2QBtF7SW3WpeKqJVFZgd/xTdyjQAzwlWL9XjOzKPbm7W
PgJpQS2SSAwH60Wmt/0EJgpwQh6W2DUxNVVyz1u3yA44KG8jKZfCBHuUB+GXMZvdsggEWrBf+f4s
PO0Mh+Zxr6tgnIQIstzMZWvHVu2keLax4k/ndREtFwcGWf3f5ZKzyO4L3GdSW5qc80IEC8Y/QesD
8KxZsCdB90jooyUq3xUowb85G8So0iCAaZn9S5J8DWrNDi6ZMYqg7r+oyb87h8hLlnhFQHvAAKrR
0LhX9fKq7EWVB6Kl4vw/H2LT6kOoEueLF+WKO/eN97HdYD9hdemr0oKaOtsNaQIJ3jEJBYHiX0KE
01Kx7VoJUFMMDsPUQKC/p/gKBiVGYA0MfBBm7HM/8ESM+wJfoZzHg2nK7OQIvtJZA8YjfSGt5C7K
TStqthRtDef2cmqSGJPGgZZ54iSoPclEbHgiTTivnxa0G881Np90eKHFEOZ22lGKYQVjLvBIkSTO
7YO4TkERgzUzEtkO2heYtzdWe4sIUo6CQIB/dM4pNeKSxfRmP96GoJPF1CxnSq8IBmmS0Nx9yLLf
vTjnmtQsBFolmW/G96GoN01wXvLPzFGSNGWk4Pux9JpGGDX80HeF3RiYmGM+6qkgFhDsEf/eXGWk
jkATjVBg/KLGfi7/GjsHU63Pr5lohzg0aPVUqdGhisRzEb6CuuFuCTAYforuCHTCDGKBuG1wQL+d
pekaGustzosCs0n7lmVP6EN8G+//eXFejpOHTA2ueRfl1VfiOJeyVPDfqQmiadUCmYarguFWFrHR
bGe5VkI4b5rQhLuQDHc7ggF+6exWnROiSXL+PqLfz6+OyTF2oxdZEGRvx4p/xBp87qSopnxKy983
WJp7/wwK175YSDv4ww435v15SxFsncG3teYN2qcVlqMuvcXX/NQzD+FNZo++tCN7cdZ40/5X6nHh
dq/XNDLZs58sP5j4G+9yMIrEgkiLHUbvIq2VFO7AtUqtm0sJUqbMH6zPvYn5i62o/VO4dJyXpXhL
N8McVq/f6LvgmB7pAQ2Gv1Ai71W73g5fz2+VSCn2/9UJXPQJzQzQCrqYVe20QeRlauGaIxWcIpvY
sVo7toMrMUY/1KWuQczcXOfBdV9cD4k/j6NNL2GPJitJHGpE8tTTRcL6BYYrSwcU/wqbGDaP95UI
DimGuCz6MIOIWEO00rd7KRdh7fa2oI9a0Qk1Zf79rWuTFIgKh42TwNOMBbfizA0l0dwjkRhuWzrQ
yqQViKTcaLZeqkyxaZYdE11EWiISw+2JomqNMs4QY+qmbWVvVovBs8XXSyz5tGTcruRpgJIuHUKQ
+w7SfVtcR7ngWr+NMycRHHqnQWnMagcRqXmVI0RpkgdZV22reDmvyrYcg+qGZjHSGg5p4kVOMXDR
7Fyj21XRFzbSnXZvrbDXfLsAhZ4EcWAzdktjgtG0c8Ovg2v49Q6DvHofQO2qjmxb91plh9/O67Zt
CyeR7P8rJJASK29Vy+hcrU6cpZPe9Nw6xoQKjqBtwDmJ4Sx7DGerMHOpcxfJuFZqekBDtW0a9V6a
Aj8vrc8f04qz8GbRQORCgg4dWlf9/JbrniUdzovYRp2TRpx963E2L2MGo4iGW4PslsI//33RxnDG
vQyBUZYRVJiN4bjUk1vIoEq1CsFJwD7z/hT9owZ/w1/UwMzzCmKSmnqg/MFE9/Z7P2iOZQ43XdLe
d0PlSoO8O6/dXyKvk1w+69freSiFMPX+WFzLmY38MFjqp8QJd52X3vc/UtBQi3hhN9cUwausagbD
cU7oFIelHOiwwkb7RaLvUf1Tkr6fV0wkgot9wLQSYHYy3k1n6VXG02JqHRYk3D8mhAMkupRJQScI
IcFoN/pxCK/SYRZYxibqrRaLAyNS04UYER74Uqn8GSCdBZ7g16o1buumFdj6drp+JYtDITJhTt1s
wApbRMOFn+/IId61oz3fIXBAFzSM4a68UlT3Y+vIoVI9RV2qd1jHgKY+jdVdrxF7skR8q6KV5NDI
WMa4pAPE1OXiGHJqG3XpNJOnDc/n9dnEpNUycpi09KGuGiEEsZINtEH4XSAqBBbZNwdLxbyYlWFC
RDddqSC6tF46RRDYs1/5DpJOWvB8HkmACXxVBy8du68p+VwulT0tnyNMSNQ9Jfh1fsk2D6aVMA4S
ssXKSMHqHKLgJU5TO5JfjOo2pV8qUXuyYHN+XwrXJ63WJ3pTQ5ISfM3JTyoqqhJ9nwOFqKZJalT4
for69kW180RUnyHYe57Pg0bGgg5RJiHd16g+pMOu6T6f3w+RFhwSRJnRG6MFJNBDlEoc6ubp/PcF
vvgbiVa7kE1t0WisbCFPl2NTRI+B1jpdkDjiysBtVRAuWhrVcXPgXEVO+lQ3RkQIfbTPIj+OBEu1
fTdF6/Z/BPAPrH0Qd2NAEbu13m8GMb+DGggWgZiOvM8cDA84v3jbBnASyDkLSTO10Rq9c3PtSm2e
+oraRHg3FSwb/4xadcoQ5zOEoK1Gip9NejivxLYFnJTg/CSmkTxkCr5fWre15UllZxvRMRbFGtsR
zmp3mJ4rS0uysrXyFNtfvfXYH+rlD5HLqsl1bFHodF/GvWiI2zZynlTjnKdSotqcEhbMx72NUdq7
qRxAtqN0ttQk3/IqOqhGJnAooZ5svVd6UtJTvWNWKO+a0q4OUDS1Qy/6Vrv9m+wTOzvi3UjELbRt
ihh+oGkY8KDx/aRyW2RzoSF+LKYrZfieVnY0PJw3FJEI7jQNlmoAtSdEGNqjhcHx0d04tRd51EkN
DiPaeJK7smcYIbf7YEg8uXNoGe4/pAkf5FM0kqYdW6wQhBUdtWv1VzUMH1OFf8vTIcXoRrZc9c0c
Xw3ywQoEemxfkLU/y/XuLS9IaTKUWC7lDtNdpshlc0UDt/KyTz2qTK7/l2bvv8DsSSgHGBHpSNt3
UIzBLCsLk27JvYHpiOjKtpubRXQl+4tHnQRyyIFLZap1MtMyRGuB8taBva9FYtpyqsjJobSvAd9F
zabbuHiSyoFHq/WTYrL9a6BRRe80+ZmahyCqBHYi3EQOMJYkG8BtgCNe7e3BJU5r5w85KIjo8/id
tdmA6CQXhJTbZ8pJNy4CL7O8KckIkYZ1l1e+qgqgYjujvzJMDiti8CfUA7MRsvun1kk/mNejz6qy
A4c8nndnoUVyqJFrYHGzFKij2eWn7F7dR655Hey1h8XLfVRVlZ5AINkKyXXQw2BKpWphis+/MX6K
idHkMi4V2XX4SL3EN93Bqb6Cngq39Itak1bCOPvIonyuic5CtLC2p+FTSCd77kV3aCLSibMJFJR2
0dAgmmXlaaztKt/Fjm43r5hN9JQ6xZ7eKY6KkkJZcRTV7lEVehHzwkpTzmqsZOpIV0HTTI3stPhq
wQ20Sx5yVzI4W1GTvJIUcLG5AWbUmAAzN5No66fjbA/KpyIWDdHbdLWTPP72pud9K5c55JXyjVrv
qouSvqvvczFoJy2hnMvs+4SA4f2u6b4l9LkU1Qxse/RKDjOfVVjTRaq1xBnkJI0b7tU98Ik4ya/8
UHjFrnw1L4oEVvK4U0ZpGzmzCriYpE1PJlG9PJv21WIIzEGoF3e4qBHKxIcAZt8i8cYaOM2D8mXC
y2MGvST/PHBs3q5XSnG4gckRaVUvEKaFX/ES3vX7pNnlbeTKxkXd+CtRHGokZlEX5PdD3XyIMWSz
i+ywucnH7+c1Yr/4XXJiJYZDDYLZAuDih1kMY+QgOL0aR8UeiPZyXozIizhkCBtSDJ0EMXP8w4x2
mohfcjvGWOnBwcI0K0sdRzA362n0Ytg3+ORRndu6pq06y03lFC/CGxEz4TNrx88d0rTUInqIF1u6
i37ojrKf9nplV179m380Th1Rwwfb83MCOaxQwEmuyaxkIW2cuZj9ukzcJqGuJaTrE0ni0AJnlp4M
EVRT88HW5p8DuJTCtLdn4/lDhsEPGCKB0c3yCMOg5VWkXfUX3Y5PdkE4eAhMQ8uLEopo4WNIbiby
UiWvsyzKJIjWiwMGtZFDszSghoQ3deWr3N8R3etFFDoC+CEcJqTyTAtFAvzUaurHtfK2ZAR1jK1T
yZWjZBfVs63WjsMGBZTXVGM9OFqaOKAEQjmr3YBQK/t23gZEGE44dCi1YFoUZm3anX5U3WUfvaYH
DCpwUC+wEzmRCCr4svNwykNMz/ntts1Bn9hFxBvv8XwHpEi/FyiRMVzRs6TAPvg6dH2Up0mzsJSl
slMUb8m/9Ji6logoE7Yj6dOW8QRoCzgp/4+0K+uRG+e1v8iALe+vXmrvvTud5MXoSSbe992//h71
zJeqUSrmRQdBnhowixJ5RInkoR3w58BgyUbHAD2ZMhfuOAwnq7qvYmVroZ8XL16bVI58y5IcI0m9
nlEXW0pdAT6QCEMqTIehzvJWHdxyqtxO/bL0FCs3qa8QZSzNLNeLBkTUthgXr/lgrnGGQ4eGDGOT
+NkNlS4gzjFxahGTO22y+cUhr79X1WHQv6y7AnEci7Xpeqarddpj4QrDN0tfLu9MleiB/Y23acZ7
Yh77LaxZ0BmaMqbva1YaTngMD6mr31hPU+bw8ZUKdUG+vmZneQIEz32mFQvvI8nZIau3huytrxn1
fQF7ZysNrHrE9+fsMKj7eSEGiV3fk/PvF1AX/I6JtfCyjFreLuCsxeXJxlDwdSUoIQLWDmnVKgV6
4r1eeR4RxRSfZOoo/I2znBURYLafcyutUiiS7MMdBls/BIY/ufzxFqxLtxV6OYnmYVKiEJXFkRIM
tQ1Ti/bGg75RdykyoYOLGjpPO9I1lpQ8S/7vJUdtMDB5aGEK1suIwuUfhrs4kRe7UuU2b7LXbD92
4/25pJYYkWGsnNWiT8ZLq0+Ddmf2L934vG4Z17H0LELAUrOfTQwGh05sSP0ePTFqazptuSvyt3VB
v1k9SwZ1robOLvHFsx8rs69mJCrRejFtinyjubGvP864EPxQ3bZy6KnG15U7ixSUY5ZilLUGkZny
oxk3gXof1g/T+LCu2XWEOEsREM/IOlvTJkixx3ojs3Rfq427LuK6/55F8J9wcb3Oy8E0Cp5H1vPk
Xu9/THa+UZWFQAlKEQHqktDKjZDXMEgsfynVfpsoHxqwZJwVEdBuHsLW1GMoUs6q37a118QZsVbU
pgtY1zdRmUgMIuxUdo0uuCma8DWIdHfJCu/PtkWAPCPSEj1rsWCFEmHMliOlkWNTNO3U3gsoF4Ej
IbJ4n3/Qv4FsvEShR0f1shAyxP4Fq7aLLjJhwmzZVf0PNh0t6fP6Wv0mMPi59WLXAlPCOmgDyBjd
Be0ymZe+xC4vquaMb/aHTtWzMMHzg6mO64Lb2Yx+r6R9bTS0ZS6UStyzf70xn6UInt8Gcp/oHF9q
nzXIi3rjFhGIpz80hR/tmBNvPpTIO/uPLgCBnJeaJI/QKwbflVJJfhGyo51QfPqUPQhIEEiZHlm8
OiIoPpnLZpSRhR0/rRsEJUOAgk5DmrLUsXja9NXIdvN8XyrE8x0BBSKjVqNbplGFEKEkuRvIoauC
FDhNFjdMH9eVuX53PluCgARqa8imBP5Z8Bq5hvK2NDsjNp2w+xxZf2jZIhyEVddVvDxqbjJ3GVqH
DaMzUkOBic0R2bPyeM7mwISUhJ1y5dhb21Dfri8Zcdr8ylIB5uSOYXOKJfHzujgaQ+Cvi7iePDu7
i8iHlzVVb5ncQa0XY8v88pB4yH/+Zb8tB2OTPYD4TyNM7qpW6AlUbE3RdVkWtmdMlazr+MM0S3d4
bzconq7rYdRZgJgxCEOztYcZx0Hr98p28dSTusO0ZtSBRos7ophlS6U6r9rChUQhCrUY5lxrDSSW
I3PT6hQstauP+/WtItbt/fS4iHDqMeumktPA6G17V87g7g9ayhquwsGFIgJch1mihT2DjPmhDF5B
dozRfm54kN5yYCm4OJrdNOOVBt1neKNZV4/cNq7/hX6BFISYw/a+bRqOClSr2766zff2Nvx/8XBQ
m8b/fiFPLoZ0znlaMLVaN45vAuU1mG0iYLwuRLN1XcVcN9UUQq04SWw9AcmlNyWF07O/l8KXqMru
6z6MUST/EyJA61Sn8RRg8AYIffXe6TNnQewQ+vF2vss+FW+qy3bUvev6I96FTNGLC/CGFZgE6rGv
syu7mj9qDgZOeqAR7vzgc+JEfuBW1EhpSlXxgllbGERoFBAb2L6xRRnDVvKN56RxtDve1ICAwpM+
cpycNRWvmJg1l6OfGCLrZJdO+0T+QrYXXHdtS7UVFYV9piaYoo5CTrsrG1zLw34zg/00LD/U/mie
RQixRJ2YiqENEAFO0CWsnED3k/jbh1z4LESw9nDSM6kOIIRtedl1sNfu2Xd5X+75u5YluxJRhvEb
zDgLFCy/1PoyStWWQ/34PoAOVvEM+3dVX97Vx5ZoELruzWdxgtEnbR9kmQb9NIxoKMPuLpJt3wym
zfo6Xg2Vznsl3jWmYoxHDHTlj5woCJKew/Gp70dnAvVz/LwuirA88coxoWTACDUsYLzcDdoeIy//
7PvCLaNVO7uyrRoHypj6i6Sh0jP1PiDC0pmhYvycpYn+WdV9bFcd35TaLcdDlRAqXG8muBAg6GDk
RcAKvh3GTZ8e3ll8N50DoJNuyr38bfKRlcGBSJWtXMe6C7nCYYw5pMNop1g7u3CsGw2T3JJN9Wp4
gIjPDHWQmENOhBjX/elCJDeXizOxyzAQd9GBdcbL7PLRyCggyR15jwfEnbyLbmYiwr3qUBfyBOAD
VUeqzRFUZKCq0u4rY5PrhM+Syygg39jFHYtV6CQdA+vWwuQLPrd2uV0ewg4j6nIP3DDun5mkgIN2
Jre11UCtNmFOo+ISn1CP+lcjtYuVE5CvlaOu0WaI6C3LCc3G0Y3B0dp70/60rgu1RQLmGUrSFRqP
YHRraxRvvbWfwy/rIq6C0FkXcWK7nnWSFmGSk2fJBybtRpuwMmKtxCHsdTtqmapjrbReeVB6QDee
IRW79ZCb8f9MFQErxr7Xl1GFqDG7VfpTS/GlX98Ny7Bt5H4NS5wRoUeJYsdVB3KrOHdQRKzOvWN1
BhG1Xt+Qn1LEAygMu1iSUkhplRujuItSYpWuv3RZZwHChamrQKCySBBgvcSZ0+zBHed1xyhzwme2
6bYUrl03gLM4YVfiMR7Mka9aoRtOHOzq8HWejuVMjSi9Pi3uQi8Bsms9woxiCcfpsOlOfOpyvxnA
Z1Fu6KpG7uC/vKxdiBKgOm/krm0YdJqS1mVj6WRR4/RliEe8yU3ju2x+XjdtwvR0/veLs0FtbD1k
CgTW4KSp2iemfWclcQBRMvhGXsgoRjuPI75RU+hX3WuC+Ceon9b1oIxbAGc5CAtrXHjMaIauFb+p
ZMKVNG8BnAemhdg50BlnJ2Wj+dNucBq/PfEju3ApPknKEASA1lpzDs0J+qTR5GXyKZCPU/kjML7m
8Vs9f+QydLY68dWrtwJ9sXm8mEgHvdg35ZHVBFr/Jgj56a3is1cw5z1iAm5oCOplP8P8gu7I23g1
jD4x70k2E8IgxCcwxQzAXcA9SUattey323LLy3Ub1JGB7t/JtuS1hZIowMSkoDSj5PZRfftHw3hy
UnQqZ078HDj1JjrYhPMq3KpX4EIcDGFXihFIIWaMtqDiGm+1zGmd2h1283d2V5408MRUrnSP4hTq
4nlVVxvDYHWm44x//2EXLq2EetuZDQR37FTVTyb1LHbd2S4ECM4W9uNsSXycUfBS9Qha+eAEvFMF
71SJkkf1RF03zwt5gr9hznHRaAs2r/Hw2vJPkGw9d6EzuNK226JcnlpCSkWx0HHGw/lQ8eOy9nt0
jBTe9Jd+y8UZu/jpQ4mhs37iCFdUnJl2E0M/Rf1uZzdV9SmgKiGuwvyFCOE8Rnw8gepgREw5b5r8
exs5I6NKH/g3fjH4CxmCj+mqMhhLDBldWzt9/knRvio6Xt8G6xAPm0E5VYXXFW+z9aZRQ74pExGL
HpNJ6luDOxvKLvConmGoje2z585XMBHb3FOs+tRyCiczeA+ysCkhzsjG7RRMJxbpL/1MdX1dv0ld
LKlwOiMTpRYDV0veVnuY4V3kRaDc9SZ3+sRf3vpd9aGynAuRwmG9hKpRSAN2sbJmBxF7UIOgYCbK
E6j1ExBEBodnmhew+KjdJ9Kxlu+lmHpEoMxRQA0Ds660isOgtLNgEvGh20kvhsMbemyPak/iH1ux
fbHaEe8hUiFJfNXCxzkc3Si+66vnpj3Ji482FbcHWq0HVcQSinWPARiGk1SGRDl55eOyF0zJtau3
dSFXw/izMYiDX7tFXxK8weHWoB0jJdnIXean9kug+OtyKGUE6KiK1shKFXAbxZoThq0z6LPXSROx
ZhSsi8WMDbKvZWW9w8SyUb0aAzmD3bzhTGCZqxIRAKUU//vFOdwUsRElBYSN1pM0ohTnk2lRGlEb
JACErFtN3/CjOAkyR1Zu9DF14n1XP/7Z/gigYGTGEOkR9yVzz8In2fxrJpn8+A10zYUETIhQhRPH
NWwtO0l3zF+OwQmpqIPM8xqEuV0NzS7MWoCGdorjVJagjoyeUxOjPQrpVbVKx1C3CyNezIloTOzc
bar/BS9Z+jVUTjLFiHw9L3RWRqxhUzR0qUc9gIAPmS284mnYRXcGOO6iWwXpmWpyAt+gep2uP9Fe
SOXoe2HclTlGc9Bht34Oj9im+Kc84nlkcsHLvMm2eb8hFvPqzetCqoATcg0y5oJLHRTFlTBzapkf
i/quCF777GUuKXYZau/43y+UVEptUhg/fkFn8TUu7FutpRiBCZAQE1F4UxwzsAXCgfvPLE4dNXiS
VKpci9JDQIluqbOkZhCyTMd6PIaVtw4P1wcFXOyLgA+obGLJpEKAIW/ZhPdr/XacXjWctNJRb33D
PimJa9efzOFObx2UCI2vs7bpFkejmHooVQUUaeepSDS+nsbY3oyKclrmcEtoS8kQ4UNSliTP4XHS
Ub1TNtUGmd+b4FR77LOBca4hGV0QAsXXQblZjKrl0KizU8mO6G1Y14j6vvA4OKejbmg5P6mWXdrf
RfP+z74vgIVmBQorAvz+WD2as19Tw+OvO5GumwpTmYpL73/91AIHgxlEeM6elQd1TD2GiqqUciJK
iOBEtawXUjJCiNoeqt6Pq2eVSs5c34ezHoIboWwvGDADFLdOc3AyfXBGao4CpYTgHotmqjUiBt6Z
IHsIT1ywmynlh8zprIbgH7VSWVou40l+bmOvigzUhm7WDYpQQ8xfDIxTTPEsVlMnXprM2y5iB7uZ
CRro35xyPzUR8xhDHKRdAZp+TnQQ3MSPEl5w8pvmmLx2h+lQ76MjRvXuze/r2v0mTD2LFfylXaZA
aXjWu/4RbCNXcexHtl/cwOnv482HUmeoZPnXecR5Z3pSz4OSQ8epO7bLxqg+BpdnAdzqL05RkzXK
0nJtkn28A9MvWlUDL9g0Ph48/GbLC96IcJXwI1vAg7I1S7UeodKigeEVo6d8rckpYmHu77/Gq2e1
BDyI0eCWNSZsMOkzv8z8yfrSDIHHKFYwytYFUCjUZapNGcuH6SpBf9csN8r4hTA4ShcBFjJZ6YLe
hi7xj3J2wtuldMDq4U5H9ox1s56Cu3IfOHSaiNJNQApZK+W8sbh/Tbf1aNzkqnJbfGgG9U8D/2XO
Wd1H6VzVEBJnLeKrBeXwpatTV+V1VQyRmVKK2wjDmiFF105Jojiz/sM2qeseJUQAhhnFGEbVwBZs
zHzqBsey9+B2dNat4XqQ/T/DNmQhyC5SOQDBBISEUXhK7d5NIlCF1NqTAdrkLG9dW9LddZGUXgJE
GHyIWsD1mmJzM4flNtDVg5YbhJh1XDBEEpRWaVlpV1wzHN0mOGUrs6TQjm/B72HBkAVYUGIp0Tt+
hre+aTsW+MYld3CLGneiBt29ZBEntXQCPMRKoBugf8YTzU1ueso3ZTO8V5EUR1TMsFO9LzfFlnqx
VrhjrmkpAEa8LCwp8fbgscJ+YKz8jgeOp276AWJJF3QRnhaW7oCHX6VmuAzYbtOGvtF/TcwRgY1s
OkU7vWH+gcsa/VZKmbduTr+5E59NWMCVrq66yDLx85Yn9cnYIiWIQ3Tayff2i/yZMxSNDpUUJA5t
QyyCjuSg0AIdMpPTP9MV4i3ofMA/k/gxOdKO2PX3tPjFmToxowreU5B5eSuZh3q5z8M/iuLQYf3f
Y3vQ1azJKgCaFL3V3Tai4gICZt6f9C9UsOQKI7B4JaFSPajh7TTu0kH1NeNprNKjXBNHHOH67y/t
F9KKZuiiihvsVGNw3mI6imQRbcbUnvC/X4jI8mKMJon7xLKbplMk7yOKWJXSQgCXSFWKkfGLjtLs
e+l7WHwmHIcSIKCJjeFEyswDgerzPDvBtt9GSKQsjwleFz/zaM26tXfrMvknV6Dk/W3hYtn6rpNr
mRfwxLgtLEHvat20kYPnWc88K5OJw41SUECGRkWNz8iRIanL06IOhygK/XWF1oMpQ8wdqqmsm+MI
hdoRscb0fcSY3aDaVfqf2ZuYNqwrBaSlHVTRh2OI+U7hY0u13BA++s7AdbE3UpjbodxBFaRf0UnI
dnNtb6Yw92MzcIc+xv+KOKOvV/ScwzWRH2VG43xnIukAHJ08yVF35uO44SWfbEcNFSI8VswappJi
qgkP4a0x2ebmeJerjW+nClEQSRmEAAx2Jcu1UkNMH7xmy8lqUL2vo2Y6+rRueIRti2QpWd9bucnL
ZlX1h8b+nhdv/fvXl8uWZZPJhmKLU5GGxExQJocsjc4cBZwAee+0BlWEe12JsxD+9wuTs41ZGkpe
kGQsd0mVooX167oW13fjLEDYjYm/daG1FKVpyeB00s3MWkeebzHsaV0OpQj/HReKdGXQorsHj165
7Mvm1vyY+5/1EKBa0uK6jnjJIAs3kvKimB7mHxNo+Zu8+lkIB4gLJaIoNbEfUMJ60bb5IyeZMn35
aTpgJDpe+KmrGrVmAjqHxpwv6CVECUFR7TClfqOVJbEtlEpiQVVoDO2ArkhcAj71pse7JiIvddNm
h6peVzsGj1Sv2m+y+D8XUSyvmptKBiMotIr2k4fnnF3zCp5n5dE4lfvObbbtX1O8XTc+wlXFCisr
afHyUUJkUz1r+aFpweCREMkYSoZwT6zqsGIJfxxrc58lR3XZsYKIDSgR3F4uzA8Tj8sB7Zg4f2bM
4gwcBbNGapAhry/W9QjkvD8CIgTLUmYJT/ME2ZMefRnZa5x+NcJjnyrU4caD5l+DnbMoARRUdfkX
3Tr7vZAp2iiP2bHx3wdt7y2qBoLwJ0PAiLlFJXnG18+4KUqEc9UmvQm3KIN4Ug7Mk3dgNiWeTKkd
EwBjnvIIRUCQyKpvs+32keUoHVFpRMkQUEKJ4yWrEshAumLo7lW0aVAtKIQIkZhd1pFnkBbYdqF/
N0EkKnVOFX8ofvtpC+KE6wT9q0YjQ8ag4gTSS6dBi10V7teNmzjuRDJ2q7J7LR6xWHH+quVvVWI4
TH42Psa2CWLZf4MDkWPJXsIuqFvIGTbqxtyVmHxUf2s99Aj6825QCZel9kcAhrmSjYz1kDZrgzOY
h26eXFN9XV+631zpzzrxX3EBP1aVWGHKgbs4lW+8XMT009gxt7JXgVeHrHO8XgFxFieAw6LNTRy0
MIh8RoV+i1agYJN8QiHM/+PdiEAGsU0WQ+o0RNo4BeMo2ppmf5dOGnEGXb88nNURoEAdzCFhIN4G
dyMKN61HhaFhtdwNJiZrm25nfVrfLUojARV6yeoyxPI41yU/DQ9KSqhDBQ5iJ2ysjZFtczBtPGVj
gChIutVA7fRPSVn9SlVJE/qIXXbBhLyFlEEcM5ALPMT9n8GPxY+qC+M2YlAizRO3gOq+T7aS/ln7
0BjVMyZYQoSglOjkUwdYQGa/DdEpajon7fYlyW9ILRX/+4UqVa3Hxcjf3ltfRTo+4WM0ql3rDT4n
+rLvtcf+Y+V3P41bTDmbSowqa17xIHUYwNjGjlyOz71OkSxRmgmQIKsME71kGAEqMctmr5XE1fT9
VXIlILGECGHQwzJWGyydth1OfG5Tv+HjR7RdS4Ry3P3WBAloEEZTVvUc3JI9ypTeG3X0A51RIr1U
gIHGyBUt4dc76TgeMPNhE22sfg+ORMz7nHdINuI1Zh14qPhezEY382QudQTVhg3nIU/95I6Nju3y
qdvdDRqDbqh7EnH8iXlpvRl0W+KLOSyNn0bg4WXZsSuptglKjAARoZmHecV7T4JlZ+uHSd4rEoGq
lAgBIuA95bzM3MCXTSChVyd+kErqTYESIuBDoQ3qOPLYJAK/G3sqWy9viVCbEsH/fgFBqGg2++w9
IFG+9JNvad+a5Q+XSsCCSpImWTWgBbJYKJDdDUHtFFTPGQE44ozorK5TW84hJEnrvW0Gm6LLvHV/
oZZKQILaqFUm83ysVIQuawsn6GrQEr2uS+HAtYI3toADbM66dOE34K4Y3CUp3CU2/cEInXKuby3b
JG52q+vGZHEgdMOUQav4usVyfaeU2Q1mMvrrGq2uG0QIVVpMbwLZ4K2OFev8vCz3+YL+Q4ualEtp
Ijh9H9cJbm3QpNFiZ0K/rllSHHWUCMHp7QynZ8cPnXh6zNhDHHxZX6n1QwBLxX/AhTdqoaxIBj8E
lDsViUecAhgK/j2qXfnz7A2o9aayf9z3fmttECi4vzJMKgt4IUMa3tT6U2CcpPCzMRAhLmUBAgI0
tq01Co+nknY/tUdd29Tp8/rSUSK4W12sXGUuZlE0iGsK9QTq2sp+6smrIt/etcUSACDM8abY8d2x
dzKO6HZrPy6h0x2UQwLOg2Q7UsEaZW8CFlRzbQ0tR04zVY9TYm+lqCTwnxAhZn+HOs9UzGwEqI1P
gf091Ik3D8qkxYxvrw9lV/JFmza8zBsUxsj0g8oWDN6b6G99X5pEWENYgpj/Rc9ukGCULOBGrbZW
ZLrBVPnpHBBi+GavGMO73hcGV2uqVS38bEbDjmtqmKKCZ3mj2KdB7LDlVqGGzq9f6jF5TMCGKamS
KEeuBD1V4a0OPiPLwzhoFZd6tlPvDf+P/Om9UuFCPXPJmSVzaaHSHkKz2k1N7Pd59odiBGRA/WsR
Le9KyQ9W6fbSVzPx1jUhLVCAhmjMpGjgbZjgjHBRSfWXtWf3/TfzgVf7jzu1J3Qid0rACSUMkiBp
uMnzrk8VBFu5G70qD/KG17RQk04oexdAoq5rzBNQYO9NPmyMlm0tsKcGyRuxivz4FO1dlZmmqYol
4/4mnOImKirGlFNSM9O1trxV3XrWU8e+kba8MU0hbvnXcElFG5BpY8QepsELWlmxLQ0GK6GV/jjG
n8KRwL2rVnEhQLz8pF1WYwISBKDK0r5jbuTWbuQNoRPlvr39/4ykuXbWXkoUVrBZpDoaJ+TrdB0l
CspWWuTbATGKahLHLSVIiIRi0AJL2QzVAvawTKdYfzQN17CJNMo1ALxURwyGlpE1SZLjBg4aQ912
FK13A2txFFDMzONXtdysWyBhEbaAf1WHEL9LodVg7IbBraenP/s+97MLxAuZrMfVBH0WcM+yp5Bq
rKd+P9+1i+/DorUgwR3Ry5hnGaeRuvSSFi3gXBNpVlJkEMBuovh9HGbop+54b36VMbYv3VD5QUoh
AeZGY0n6eoA92/adaX5Ry8f1DbkGbJcGJkAA6zBwplbx/bT9Kx9vtAyZho/kAs8yTPH6w6IF2yJD
RhUpN3Ok+6Y8H+nCvnVVzF+uQJVqB3KErcl79pLY8aa0+xMzCyImWd8RUxYcP8HQ38IOoQ2oeYfp
UadGVq8DiylW2NqoHk4wKgw3+RBvu9puaFsnCR/m+Hl956/WQaqyrYL7lZkm6o7+6ysYRGYNGGKM
h4+TsZV9UEG7wR7sNcEGUxBOxq5yo9pZvqxLvQ5oZ6GCPWdLkQaJAvr+MT923+XG9q3p1LJbVd9Y
xeStC/uNt56lCdbdWH0wmwzSULhuPfwzez7YgdjITp1/aBAL6sHvqhViQXVFkRVdYwLCgVhdDlow
mKAL0XB6NDwWdejXPfU0y63sl0jhQowAdGklpbWuYPPkrf3ES/GGXZM70Rt6zJB9okYfcVNYkyaY
yjj1SYoROgi2WOT01TFT36rqNZMw3kv6e33PqPUTDKRr9KkNWijG5tAzTWtT86rvyXbXxVz1sov1
EyzDiqsgiyaISfLkIZbnrb3YbqhaqVOFMWGGhEpi/3+aB1mh4FaBq4T90NTx/WyHdyVrtusqXbf2
s05i1/80Nf1sqzhc1Sc++y/3h93yaL/MmFPK54VTs8ootQQglPXu3/kpdnoytPtuzB0I/wjaXugk
BEBRGZuxpGLt+jQ5sWRx0kXziXXjMeGKdYuN/90SlAlbsG5J63M+yXxrnWrVlTf/n3nD1Krxv19E
KJqOluxIgUJzeZulD6P+mGtEmcXVE+pizQRs6Iq6M0sTIsbQjYvT9KHUt3ohQICDvmrmUOcYN285
62+2YQXoktQb9aBiyuRs/6H/CJBQRbLS5zYPGquHPtwbjU/Wm1O7IsBBGPRRsPBdqeaNYdhOGz/W
aI5fNzRCiNjtryaZUrUNMEcFilb9bW6+TNPDugxi78WGf8lclgTZYZ4HMDcmqLQDM9+vi6DUEPy+
DuM5rmSosciNEww3adq6ff9jXQilh+D36TyM44hebXAw31goMK/i7+sCiANA4z/gwg/lJhikoMJC
ZUXlhJNXFeEuk277LCVOGuLsFJv4NTaossk1scoGY+5StL7AW/J0B5N77vvBW9eL2h3B+TW9nQw9
hF4WSilAjOy39ovSUYXYV8O4MwJoAgLobFCmqYWU0n4dugMbdkP0ktqfrB6cTjPFrkpJEwCgiXLL
ShcsYSIFjirpzhTeyOVBTpCt+9xR5ECU6QlYkLSWHWnI13lmPB1jzT60MaUQIULs2Z/tvlTaDIhW
dtYhB4mSYX+kHvsCo3XhISTta9PQFYiQtG9FfaiVU5ETzzuEC+kCEMhJOCmpwY1AP6baMZ5vJ/NY
Wpt1g6akCEgwR3YhGQGk1PFrPgXeWNder38Dn++fwbM4qiYwctUu+LGpJ6e+s5wou9ca4j2HitFE
2s62amW8HEHI/+qEuqPhme68Ufx0Y3v68/riXS0/UBVDsUzZxHwasYFbKnItjkxcijtPdhnGoGPI
pbU3feOpRvtf4Y87+yOv2pciufFfIGuo4hE9530hrVW+6HW468dkF9cpcQxdt4uzZhwIL8SoYWVF
AQMT8mDuq8pXrX1VfkoqotHtOnqfpfBfcSHFHopFHhRIseW/I91wku6H3eJxtt+qHdVbex0VzrIE
UMUchXxMYrRoDNHsLwYaQazdujlQEgQgldF0VA6gaPcC+caedzEjzrrrh89ZAwE6wzjWFiPE903j
r6zczeGbnfjrKqyLwCv5fzekn5Y8sji7wxxZXyS5PrRmho6Z8fXPxAjwGacVRsFq2PdA/lKP+zgs
nOYjXN5nR7HEl6RZl7Re4oNCdOWHHRyN8TWjng+p1RLA09CkWJ96iCiUT2l2z6YUk4v/Xl8qAmMs
MaFu5hpotjNsiao4vY8ZNUj/5G7nYHyLvtU2KcallYQhU3rxv1+4ZdRFiz1ncJXJ+Cs23ZH9nXaE
La/jiyX2ahtGMFeaxG1ZDZ1YewrLaWtK30t7IgRRughuv5hGmuoqILpFR1OJce3yD5UiGqNkCI5f
L9NcB9wxq+Q0DvsSQ7KodsB1bLHEQVK11WNaAR9WMGqV2+MRJc1lYqWILRHz6JNksjzmkJ/JyDYP
X6oAw1OtXTW1hCBiucR8uqFZC4JADjIj8xYT+apG22cVRelDiRECqEpKlGipoM/Q+GO8BRX+TNFr
UyLU/zqKbtWtlnNiojpWHoYqPCrjMDnV2D6ugwCx+2LiXKuV0JYYVswaX5p6myXEmwa19VzPS4dP
u0BnFr6vW5NvLC6rvpoxGvcpFgjuCL++Bf3vBMO81f/KCXN5WmS+8/n0NbX9wb5rJ3dYSrcq/o6T
yFtfNUqa4Ppdo7Z5yg3Asp5a9SYMd9P4dcie6uE+r4gT7WrG/OK4EXup5VFlrVJDmNK8D2tKvMiT
K0fDPFsw4dKpK8r0hGAg0eeylgLg2sC+N8ndkj7JFLccIULspmZRauttAxHmci+ZX7RmvwzP61tE
iRACAUOuS7XghxvoDipnUoptiNkYjhKYm3VBv7ka/DQ9sZ+6quxGmrgLJXtjdtHDj/b6zpF7lJ+w
jbWLfGpqGLeuFVsXm6mrcIi7hB8KnfZt1u/NfBtXJzs/lBRLEQEOYit1U4aJXhQQVMyvefK1/sNo
4JecyxAsavo+FGUsXA1ZTJRx1x9pubhwH7GBOmH6aCY8lMqMwBmacDfEH0sUnC1AgIOhzctJ4eCT
mZhSoXy21MULNaJYjDJoMRQIFatNuVsy69YMMC9zl1HFyBTUMMH1WWsh57tgrbStuln28cHYR6/t
N3tb4H24MP11zyE0EvMrnWoYSjxwoJnvG+W2ZZFr/qkMAQZaPYxliQdpszl6eLxxbUxljVOSsJWf
xys+KZIqK1VRj1L+78q1bvpg7NlefeCdcvHGuCWrH4lzVRXig0Cbh6I2IS+d7lA67MIihl7zeuPP
rE7Msaihlmgxjw4lDZ26C8xbA0/ARLwJUJbA/34RJYxRAsowvktlETmmkjlgYnfsRvvQS9FPP1WF
ICHXMeCM2VAGw7ptOXOZfB91HyEjucAbVQCDOkbJeMyPg3oaKqfL67vIohosCGBWBSzQq7aoaq5I
Wc8OuDyc5s/eTzCrT9iRpvz3Hp1oxXMLBio0rEmh6kp1fhd05nYdCfjXVrxHzLCEi5loPb9RB2b5
0EnyrVHliVNjlF7Vjvt+OZbF7ChqQxzdhNmJSZcOjGFaz2eaLezE9Ht9/lqoxFvrVeaTC3PQhLtC
1udsqrk5MN0Jd+3W+MLnwC1+exdvyAkXBAppAiqUVt/HcgI/knbLRt8oO3YfntAp4SoY5Bi4M3F5
oNaPm+mF28ZgYsxCfu6V8k1rf5KyH6ynSKkpGQI0BIlpKvYCleISg+0OIeKrPwxDNAEWMs0M24Jj
tzzfzeULWs/jnjADImQT8y49GKSYVWKlVLzkVPUhZK9K+9jlB0WmXqq5Qa35koANGC1k6DE/GbQt
2jIfeCyqb80DKNucwi0JadeByDaYKmugihZZMIYa1TId53kazL9CNXZianj39e0/CxDcR56TNJU4
u1/a/CXJTpX9SKjJl7+Jes4yBK+Z+qK2Cy4DHHcBqndLV3JT3dUc+/9Iu64eyXFe+4sM2Jbjq0Ol
7urck16MCTvOOfvX36Pe+215NZ7ioudlZ4EGzKJEHlISebgvd7FXf7wOdqQ8wW3Af2Wgio7bW+UG
exAdgKrEipzW46WI1Z5iE6SWUPCgJsrsuAg4As3BTm/K/Rj5NdXFsp2PXNZQ8KGkreU65DxpwbA4
ZXVrYtS1IZ0C6hGbXDwhvDZtMSUNn0IY8SlFFed52S9P5rk+GjhqUfewpDjBm6RsynKbt4Gyaccr
u8GHcsRgDra37t/maBGJEOVPQthNrTqaU44TMdNA6fAhpYjZCGMQOTBqNk0Vkivc9mXm3ZgWXl5Y
BzNKnes2Tugh0mA0Uj8Ocg0xmf5dH79k1N0rX/ZfQe4fcxMJMMCBkqvoNkMmV6mpE1rSQxp9WbLZ
idPxpu/UuyKkxplQKgkokWJalVQWsAR5OTBUp8rDz+trRtmaKeCCgUYmaUafFjreZ7Qcx75pOrEL
IMfANvDPU4nqby4uLosoAAMGgEzTwIdZt377QfVrNM0UN9IrunZw919+e09/M1Mu4gSIKMeoK5UQ
C6hMd3rhKMZLQEULyiwEcFBqCy1bGUTkoLJr2XOH5vcBiXjpBf2poogbKV8SsEGNIrzRjnBWO3q1
6xettVGfSiQOlNUJgKABudH4jj2Six8peyqpigZCh1/4L9rGbEMZ36+jc1t9GXVfUol4R4kQjuBa
Fxdqy1UogpOFrVE/zFQXLWXKIu/FgJ7gaLT5Mj12XndUDt0NOJgax3AspwBFgEw9aVBKCWhQNVYJ
nmsIjJJbI/VYFjoNZV+ENVsCHoDiR8pDPpw4Ahl5orpqbXnVsF8s41WyvLwjTI1cRK7zKp3XAybX
HY/h42mcHbbr93ipdeeHFmOr4+90YsK98QqIWwIgtEocoSIN3poip5sRg6LqkCeWU1Vo6P96HVyp
/RKQIe9SVrEJsuxQcyzzIWKFZyu7PxMiAEI4RHGbDNiwybrvUJ2mPTGKvI+vybU1E/DAtDoMbeK0
k0zKXF1PHKPSnLkMXYlqDSR2R+wBM9gQTBNPRfRWcRZ7P423Yza4JXNK4/GP1k1kvohGtY1KA4Zn
BydF3wfFvTkRhfeUNsI5Ihvsrmv4+AqwFzla872onpX8r8H4xMgTP2FqYumO2aZpYXPimsYb8aqe
eYkX6O6i7eNbeSd7kd8q7hi4OdXbS/mv2ARWKPGiFlzH7hNeo3HXYPumGx/rW9lLfNt7X73QP/Fc
HMgQosNJ6lLo2YGC2/rc97UjKZS9U4spYISlSOOU8qQBHU9OYVTO3B4C2X+H/eEIq9sy/6947Z3U
7aBHE+4YGpzOQUN2LKfpNMtU78JmLL+IEe+71dBu2mzmPVvzFzn+Qnrs5lqtvi8E2oW1oaXxVzWt
tW5yq3bS0XAtTSNQjlJDcCU9H62oCyFG7Z4YWqypu3RKDSG0tkkUd8zG9/XwNV18eRzcmTqDUzKE
0GpNshG1FrZiGhVvVuddmrV7Uw2964a1ndKvtoT/jlVIXSqjzEGbD8uSrLvBVu66SHdYmJ20mHnd
hNbgMX2s7SxypmpxhrK9UXqqKGIbF1Y/QvAh2zQw5txESWmB2QWgi5wO7ejkI66FAkd15hv2QJUv
UssrRNu6XhK8iL5t4ezbheHKMcB9pEhntiuYVpoJAVeJhizpCmyjup92lYoLVuVQfFOP5rn7yWeC
SsyhblMo6xcCcGKGchn1UC00FUdPj6WeE2dn/oVfQvxFKfEy3LKSMZt4o2KfqE6h/JQnPOtgRGfs
zexLDPL0gWoTI7ZLvAdfcvQF5BUkWs1tg2JT/QZWet0TKBECaIzKFFa2BBEmyMbHZrm1p/ZOTwYi
zBO7I16AS3lvjgF/Ugw7825iA4r1B0ITSgT/+8qllQUjTAwd3lSxW326V6jXfcqoxcYDMy/xfjxC
gHEe/eAkKW+8kel+euxmTIR1dFc+1MQ97mZaubI5ASK6XMFYWN6DC3tTtL9klqONFYP+9tetgBIj
4IKq9Kyd+Bs2QzVQjuvWaU53Ayb42O3uuiQK9DQBGkIzyDR0RcOLTtJ9fEhPliffs/3oyR4KGz2S
rpBHpWteK+BCsQSZ2miQZ70mx+6YP0q+duQEJJyvsNlT004JfxI7Eaa8tYdkhD+NmuZEwy6fU7dX
sz+zdbEZwazmJH4jS2AYNhqjx1x7z+w60O7+L/USexGWhakSSpuRs4D2V8Ec8YNFzTAnHFZkuO+K
pWwmCzsTh/oJ7RUnpXnP4XKlhAAJqsSiPFawGYOUOVb4o1Uap35Xd+BKCLeIFe6gam5ulAhC2vTj
XJ1JhN48Ia2+L0CAzUKmZW9pV6ed47bBYSx1teVxGaS9Zs0EhQnln2IXezkrZsc4QUINvrOfFRjb
p0N2M34PXya/9Iq97hGAwCPMrw6KMQCabRsWyOD+vX52gpO5ySvDo9v59DdDvHZMS0fa43Z1Rz0t
bxvdRZoAP0EGOusE5Ji427Af41j2ZGMhIG4bTC8iBMTJU5l1CbfrZaz8vL6VQIRYVQ8zdal6XRWw
o/574VCakWsjrz+0itixMYt6tIjz/29C3v9UsUUKiCLu4zniKLDcG/v4UDyn+3h0MU3j7eE6eTXu
qMPrb+zvIlJISNJ+wKs8L+EMUgdVey89Bh2Dske+/5uwDJNQPv+RAdoiQYQ+smIqdOyXPHiG6aqn
v6/cg/L8dxcRmUhct3hbrO+PJy0Zkgkqdrtlp/rZzrwzbjvUjDb7/pATGQRlJQI8hYOSBGkL7dCF
ZZRni2ono74vwJNRsClTeWanZYcxOFcUg85vDMK2Qa2BnivVEBQYoqpBBZWBSjFcIf+ND+G5czA7
Zq+CGpx6WdwO4Bdxgj6gRzWWooC4vPk2wyaUW033CYvbzkkuMgTIm+fC0CoQguNCt7nlBpC7wa36
zF+UOC3VRFk4JU8APTlXzSXSNG5w+Qde7CL505P6PPic3aK+oUyOWkIBAOVE7idL17GE3ddB9Yvy
e0HxgxMixOdSvJSyXk/5Cs6Lk9evuoEeiYTiHtmmdFH/2SjxubS3lIFlETQBN1Fb3CjWfvaZV7q5
u+y15pOuo9SbGyF1mCUFCyiYNfMgWwUEt5lXHVWUIgSgzXvqd/q++cD4pHnX9qjhtKRU4YYnwGhn
Oa0gtfYZv5KI3MwbZOf75LaRp7icGr+9IRF/G0Eui8z/vkqgEqXR9cWA1G7XNzhT5b7x2UCXiNv5
8o4TIGhPHeERlEhuXiuRemUMUtXDIcxm2o06c03yuEhZqIAj2TCaasd9zsaljqkdTQTpuDoSSLId
Si5rJyBJN6m6HtfwA+vMQ4lyUJ4k2x1OvDIYM/763R/KE5Bk6O2pYzrkaecZbKL9frqxPK13lrfc
kKIx52v0a2p40U4AEkStMJZKWIaFaRdOPOS7NhlPhWEcMgs1nNd1286z/xEmvrj2U1k2SwnVArxR
57M3yv4+yxe3Ml6uC6IimjhswGBNHhQqTGPYKTvmJbvw1XqrBmR+tVdzp/QJgYSViK+wkxnY3fSG
/3j50ODU0U5ygwPm4OwkTyOeK4lNE+cQROn/fCsZpN7Jq/yTxnDSjiLUHxXWp+uqEV4mPsWCu0Cx
pgCbVip4f901SBKpAeuUCP73FVbIUx0HRYHdaorxKHeaIxfTKY9m97omBCSJj651q6uhpEITDLTM
ytNsE65LmbeAFDWIUUH/CjWqsHJbdZe3g1OjvwdjBfOn66r85nb94koCSkxSmGl1CL+NjpmKB2t2
6A4FfNbl+U3gLsSZlbI4ASbyXmcBMxigdno2MDkTky/iEIxDRMk9/9VX0OiXh9cmDEs5hlaoffzQ
VIMTxulOytIPYfzNQl38kFDVWsSeie+vQ2BJzGxNxGN9h9mP8byfH/rpOSJPJESCaHMAWdl43LZx
gGJpXnHEp60U97mbdE6HMo3o8HZbT91rEk4lvsVaVqWjog5rGQZ3k/6lUB8V6cd1KyQcSnx1RaW6
Fld8u3omda7eVD8KFr3H8piBVnNbsbRfWOJD1e7KvoZTxdJDpdnOHJieDBafhdqhzfVaCRI2KFtA
OzSYMPEgPnb9w5IeuvDwjvVaiRCSP6tB51/cQpd8wTP//fguApXV9/l+rWxsCE05NzOoMACA8umc
97ajtvs/U0IAa6VJ80LB2cBTWekY7Mnq/D8TwLFopcWE/h7TiCBAbm/n6RRQl0fURgswbbIGz3Gg
y/H0+ixh2nxS3dUp9Xi/6RqrrRDwWW7C1E4CBe0I4bds6Z1IJ/yCEiAg8jSZVfgWM6sGpBi7wiCC
2XaEuWggdq6bsxZaZYxl6hSPl/8GR/ko3xv3vFIb/RvEpm8GmJU04QE/BT62A5cmYcKeFaOwtXqZ
orNEMSVtZ4YrQYKbF/U861PJ1UKixqdeDTfgt8JBSNvxgbxUgwWll+DyUY2AJmGwEgrsNYzq+Bws
hlsO+3EiSF+27xFXeom+31VNFpgwOHUfHiKXfeSn2bvGVzC0p9xVrvkQU1W0hCO9nXVXjioZcmOF
TMVSRhin7uvKaVRer2MBJULAgqqd8ynlWIDuf3v+OKPfa+gIS99MOlYrJ+BBEcY1CzqoYemyo4ff
EhD3G/P3RDsH6e3Sf76u0fYNwEqcgAxSF1tNHUAlbV/eKTiajOHB6LzqRsdlW3aKJrcz/eQvaqIH
KVcADJmFS5Dw4JDVjwtmGmqc2HzXHKrZSY9Tegic3EMTCJFzExsotrsHHRiVpB6LqybZeSxU18ra
eymOneuryn/8L4njZVFVAT6iOJj0aIRXJ8fwwA7pftxhgvjuD3MEsd89r8K8lS1o07PHJD8nAPYq
+OvPVBEQI1wQAMMK+xTJhtvKL5r0cbZCJ8eYlyrGWKmDRjkZBfVis7u5NLMZyBCZHHs8sr/NkGhC
R3nk16XyIaTGxhIep3KjWQGHplTlbGiQ18qfoxit4x/mqdxXKiSPhU9OeqCMQwCRyIwtU1tgHKxK
3Txu/FJlx0zJ961xb8rjvlHKvW4VRJ5ERRpVwBWkMdWcJ9BSO5u9k97x6iOUPfU7+RM/pJVo6fKu
mw7lbAK0zHowzLUKiZhz5i3asdU6t6+JOhMiov1SMVhJViTzzasizWHgnGOQEzulScghdk0sGexL
0xrCCbsWglTcUvZmtQ/179gm076x2UtMvbIQiydSEStq2uUSz0AakEMGP6Zu1/XH6/uz3RF7gSmx
VV4N9SGvGdaOdexm6MtbhtflvrEf5Er7WSbmdzAguulkPbBlONc99dBDbJ3YOd/iqVFv+SmelYMr
affWcBOzyTF7gvmGSkbE1nkrAdOVkQAnGwxXsfH6tsuebV9zDMVbXN3tn5PHP4RmJmBKAA76uQ4h
0m5nN4gORTR4YFG/voGUjQhI0i6dGSsakix5PliTFwS7mJoSQ4kQUGOU7bzs3s5w03RO2ugGLvBX
qWlEXKZMQYAK2zCXrC2xXPqE+roIbX2V4o/WKaDoI4lzithNb85oYpY4Crb9EyqeIO36lhDfF0sG
F4zwWaQZ3y/T4zjtB4qfgVgosUBQBoW8mQ5YqAkHE2l5UhTNMS1Xp3yG0kM4lySZ0RcDt99FerXt
O92iDgg8b7iSIon1gaEVFlJncdsFAzZ/f+8O2gvIyDzeIK89UVUghB2LZMUjk4e416GPWSYvLM3u
JKl1NF0i7Hg7ymrMMDXLMGRT5JwYU81gqHuBIfdg8uMURAHISYufWEj/v5Chb+7TSp7gOEUzd5Ws
BrBnTNlS9LPefL9u0JsGtxLA4+IqOepCtR5tFQpNmNskTYisoe7awV9tRFXbboejiyjRd2plSUFT
C12sDOwmBuZY98fauh/DG7Uanam8iTpQ31QOo4yd0FF0KqWXxqJMIDhH89iguSMmH036rqHkUNYh
UlDk4AMYowqCpMMM5m8MncAsJycz0XFeH8td+kx1enJ4/sXLVkvKvXC1e82ICJ5lEm6wu6cufWlg
JJb8qmKAfHG4biebDraSxA11JSmZg6IrwALvzeg3B1u3G+my28lUze92LF/J4b9jJScbtTooZMip
PqknVJPieBWe+DDgNHCMnerEO+qoSlkH//tKotRUaIpqITEzU6cHrKsh6M4/hc3zn62gEGqlqkuL
eICcOG+d1AaRvuT01IgLAi/EYtxWDpI+4O6syschPr6vRE0zMboFTDW2Ik7qVJXYtvoEBperj511
V77rTLH6vrAZhW0vlWpikeyhdtWvuTF4Gnl5xb3iF6/RmW2ppmXqlogHeaAFwSJjkcoG2SjKIjQ/
fMxdNGqkt9p3PJCcpZd37L1uamCZNhRNFak/e0NR9F5BNBzjo66f1eTWinbXRWzu/EWEeIGqAlDN
VJFRzB6dUvuoxPvr398EgNX3hTsPRe3LpazwfRm9YYHkD8UPRpGcUDKErGRQgDKTDhk55jLgrHwo
asWf5tm/rgq1VAJqGq08JEuG3UCTp99kqVdNxJGEksD/vsIUQ03sEXaHzSg/lOPRsl+va7B9h7La
Db6SKwGgqTbN0VwQS1/VxwoVNskO/Kvzf6xeovZF8MpoGPMo0bk6k4TIfTfGGH21EAa2HT1XOgkA
mYxSKIHwFU7iDh4fhZh5+Tnem/vFR3nUnhFPGuQaCrlV0gyhtMywNgvtH+ZuOYD6+WjuMRIWN5NU
lCG1ExKtOmg78NFAu9rnhT2xH+1st/I7//8nV1KH/22Q+wdyxKtQtQoSNueQp2W+ehqO4Ulq3Pm+
+Vkfcw83e2SxGTeCX1H1IlAAiCgwl27uIXCYPo4l9q/rnKlInUJ6TypysRPxWjSTBlVqI+T66KJ3
E/kbH32g9C/XPYxv/jVtRIyo6kqLU2gTY83AQxM1gzMOL0GFiV5T6cbZ43V5hIuJl6J6E8+hZcAY
66Vwaus2jJ6miLAJbmLXdBJAI1TAKxXM0Eli3220Rudfg+CL8teY/rQxOvp9VBGrfRJQo0bOOGCg
ITbnedktrZf6kaeCqM/PX9LKadw4cnRCQ8qnxVvQTo10M2dYxsxG/s1LsRTT0Y6aUx+Xs3yg6tmo
XRMgJBoUK85qrmJxH0gHu/quF8RJelOEoam2bMq2bItNasVUl2gXA9LL+uCo6Y1pVm44EMnDthAT
xdiGpWIaoGDtSilZac3zEzwF+GhFsSrNVxYquaekCFHRjsdFq9Cahi79G5Pdd8q+oCZpbhuAcdGE
/4ZVYFTCRP4bhRpPPSmwueAIZh9cged4RKaOX9ugvpImmLiqZ0Zscq+d7gcMFq92wbG5KQ7a/d+9
LjZhC5tpxUqcECEtFY3U8ogFjPqTpd/WFHke9X3BnDV0oYUDjxmgpPTk2vaa6vUdMLfSgEPUanuS
dkykYoIE/vAexihIMr+VM7FM2zcNFyli7KtTxvC8jwjRjx6vju8OI+4CUUNbevMhpB4diVUTXwOl
qV/Unge+SP2ZSC95bhHPjZQAIS02UvTQ11yAmn1rI79Iv13fFMqMRZ7rGFMc4qSEgDQDZYdjndp9
7laH7Odyig7V6T+Uw/Of/EsoMjXdtgwmG6A0/LcdjEsUhJqOQjg+5UdzU0xi1LwGuRBvEaOqIrhb
XBEmtnAWal1EVY7zXmCOfm99ipXQKaofdbkb8o/vWcqLYmIjpzTrsq20YF9SiwfFNj8Fxb7R7mNU
SCmLn+LoN6Zu0e0k3KJ0duVYhPzNJGwlXjAVJtkBLhkgvsGEnGTaKb2B7vb7eCaakLZxdiVIiBiZ
ycbOLCDIflbw4LIcbJft29sQyXNMJs+bDrASxv++Qo1oGVgtWbAWjGiY8l0hUyOLNyPTSoAQNTDK
pkqjGBZitL1bh44MdNIi/7ptbKZfKyFCsJDtzDQHE1pU1tI4iVq7Frq/NXu6TwMNHb+T4iAJcJq8
ca4LprQTwkbPZrOvDexV3+ShA4x3FDBb6UPg/ZkcIXwMcpJZbIKcUXkpp9d2sJ00IXTZ9GVL0fg4
Zn5/I+yUkWOEtSGjCHTJB1cJXpbkUCj3PQigKFqmTaNbSRK2K67NrjV5RWtf343Rkzkcrq/Wtgut
BAjbEvQzSvZy1Oiye+leB4dwvG8id8QLCa+pnohi5+2b1ZU4YXfyFuUkowlxg7RTMhyxp9tqV+41
EFS6abZjJ9lrMBn5upKbprcSKuC8NKTNXPO2LjmV/7ImMGuUYCTESGHCLAg5Yim3NC9K1cRcuVj2
jfou7vpDWfvXldmOkxdtxPJtJWrDwsRNHnifrMf4wG4k13SNZ8ORvWkf+VTTGKWUAOZdkGIYWQdx
kf5dao+5cqsuHwmVKBkCjrdKCEJ93iG2KI7xKGU7BTxa02FwIgT/2Dp0Lo4b5F0BZftiLXefM1WO
O+yXdIheOJkM2ld2ZYy2o2YfelS/DDftXxIAS7NlQ9dVXLUKSgaKYRRSHw+erYH/R/FLDXXEDrjj
cvaj6ghH21pRTVHxDMg0FVOeBLfGPObGLivEEovJIMD7ZIHqSq4IIZvevJYieHNoSKjPsiBlPMXJ
kZMpRzv18/SImvU+hj3mnkRW1/FfLi7jWqbgzOZoKahpgsy8G27y+FywQw/CRHm0HaM8EobJjfv3
whSxGb5ncaFnPCTbhaOdql3ox/vxIXNkDIKkE9ItsL+opoh98co0DmCCQehKklc+JTEloGPbKHRs
ObouDE3sea6Tprf0Cu8mbX8r92c1vTVbwiS2VbBxhMddgWaJ5TZFEKdTb8OlRuNTt5wD6hSyrcLl
+1z+KgnD45/StDbSlwhkiHm4i1UUSlEXEVv5q6ZchPAfsRKSlVXfFg32Ya7GnaHf5tngNMFdT81i
o+QIwd3W82hBjypMGV2cZnus1EOst445UGbMoeVXM74oJKABFilmEsYFoA4i2DcPfKRU7OqPaHVH
x2+4e8+FlKaqpqyqKGlURTvu8iUNphniCvbDAlsqBuZ1IaHTpiGsZAhhaegLFg8Ghx4FtUIsw1sT
+6yWCZEfUWIE0C5StVHA5Y+VAyGmURQ7OcNzc5WQedjmFqmGwiyVWYpuCLCGedDDVMrhAL6SzmO7
AlAT/KgOk8vbKcdv0u46sm2i6EWc2Ok+KXG7JAUXp6lOqmPW+bHOcbmcumpOLOFmwoKrQ1zCIuyh
fU+wvkaqGyalCHzSjXrS3NaN7i2UhLYgqvwvjxybqjEmAz8tjnWC9y6BjEm6/Cl9Sb4Myb3K/KG7
lcxb6p1wE+pWcgTvBbVVOTAbchTra218rJL3DKLXVgKEdavKtkdvGAREDepRzEdt/jhREyc3S+TX
QoQQDkuslmmBkPlUoZCofAXj3Jw4GNbpVaALXGonRggf30OovBYrmDuGkneY0gX7U5IvIS58TOPG
Ht7xmrGSIT5GRyxqbUuDaijDW8bEKeIzyXZNGMHbJeAqVKRZMMW2iZCaNC9ptzeM/XU/3U6xLkbw
lsOuBJRzM9vFDAGL7XB+WcVJnoOX+HY54e3kyIle2WdC5CYUrUQKmDd3jdEtDdbNOmeqp6PP1vKC
Q+PjZk5zO2TGjDg3UYsoBPVuHMJEm6CjZB7L5aRLz9c12gTxlUICIvRNnM/VDIX64NMiP1ba50Ki
ujEoGQIaJEWsTMoCHYIlitxQYqkztMuPMcgoON3MSVfaCLDA0sZMczTB48Q++njDPclISEdPB+0c
felF2p+AD02XZHoVobAYR7Pq+K11OU1J+1nBsMNTg0Io6ri5eW2+9loBGXSWjgpKMHhjBuckT/do
wfd9NLZQWQphdeL9fM9AqVUrWMc5aZzcvjcNgrJg83y5UkW8k88aO48UAxKSI4rI/PTcM4dT1DNQ
1KffJqKUgNJHyIi6JLeSjMc9O35i7VM2EoZHWLh4P9+AWQ8Pc9BGGm/m4RjMD3Xyct1RKRX431dg
tyha0nQSkrpseV7Kh4FSYTsVufiOKiBBMqQdUzrooD/HhqMiF4m/hGflscQLgMu3paRKLqhVE3Ah
jqe6mzoEujY5Zt1DwNyeJKOklk1AhEwuQ9ngdoZAig6ABxS1enyyt32uwOrDCy2o16bfwIKhaYai
24ZhCjGiMIu2iPBO56lf5JP6k7N/SHfxPjiMu8m3f9J3eL/BhYtEwTbmAhehOe9wkE/SpxwvqpWf
3En7xIl8qs94e88uogQr6YdFK3MVCWsTnFTDDUY8kWTv6ZZGiek/KygYRhMpC+qesYKZ3oTHSGnt
Eyvln9cditJEsIx40A1pNLFoGLy5z6zESfrcL+XCvS7mN351UUaIEnaJsas4xA5e9z2Zd3xQU4Ka
Y/YlnXc8MqXv6p1er54QJUxrsaVWh2JKkrj9cNTUEwBJH95DibqSI9L3hOoyjio/loFN9KuZhG5R
2lRNOrFJInFPDaaRKg65ubEmcsZycsvGchrVfLm+S9sw8c8miXw98dAFQyphzQy7/jJFKK4w+q9/
JkKAhYBV3WRVEFEnp6a6j9qOSBUp4BGpeSQWZEPdYrGS2+wou8nn2g19ye1OWuZauHKUDwPF18ad
5Jfbk4uniq89cxH2cWNBqXx8jZubflJdM/+RdrPbkSkDX6BrsgRUaAPb0qURspLbv0c6Si7eRnaL
y9zGLfYUNxtlEgI+DIqMpzIT5m1m+kvXYjTd3FHm/TaM/ZpOAjh0IDjPZG4UrEYmZKPZtpd82Qdf
FCbhRR8sFJn5mS95JAcstZgCSMzyHI+WAcHGOb4D0bm3gDFo2afH0K1Okkelrvxzv+ppW5aqMKbL
YkW3VaaWaRcTP0p3R4z+PKZH3vRK5a2bcIG0UrEU9P5oYhl3XkZh19aoxZqk2QmUXWmjYyD+fN2R
CSHi2Vkqk14vJQhpUOsRsGe9+CEbP67L2M6PL5qIh+cowClz6FG4pJ1xAcpJOIdDXbitp+4yf/74
hwsnHqWjdAh7g83ILjEhPvkUqm7dEjn4NjytVBIAsNYtPTEjrJupYl6hhopo80n9rNyBJwJlCfIh
Ob/LhVcSuYuvcua8WJbwbRGL6XnuX2SqJ3kTIlbf55ay+r7RhCwrCl5Y1BzH9CZTiSp1cskEyCsj
NWQshxX0p3F8o2LlryzFDa4+Gw+eipe/nogilE4C7OX1zExjgsgFHVKlHjgxdbVP2rYAenOzjH1Z
QATS/ocCJXnFzbIvPmAEhycds3eFqNUmiUinaHIuD5AW2V8N87ZnT8VyJ4/PLHzXPcdFknhqzuRa
1dUFBs5yt9ceosZNYsKJiN0Rj80stZIAL2G42pcPufLB1P7w+8JBWZYnJcAtMS5utR/LfFSj/XVc
4wb7SxxYLZGAAaUyVTISVCxR2x2r7sC63Jd7xUmp50kCpMVy7dC2TczRhiCreULJbKB9b6n3Nso7
xRPzJJuaFtZYrNFNv+aIohXKrMJ96+WBA/5FV3pXnZW2Wj4RDyrUJ1k5tNKNg67vx54gWdhM51bf
F5w/wNCkCRfriJ8lc5n9io4lN66PVlE5aR8RSEPhgCrggBE1TVKakJZ+wCHiUO/j/Xf5E6pc8O5G
3TWQwgQYCMzWyiOLR7hbBe0dmLHgzD/4FAx+tVGTiR3hqCJdhYp3Fk3lvSvZrezKPr92AEliCib3
9KVGCWVEM/pw37ziWyJjRbU0cSIF0HB0R796iN5uOqZHzug7f6PqhraPtRdTEbkr8jqz2olvnnTg
/eMKLsJjpCf8nPFfLJ/wZ/HxXMWoFMY4toIUurZ8K3xayHdGSgbf01U4z7VgVrUOKoV4dHFmv3Vw
gEqd3I1dwylzeHTkZ+57OuM1XVYwTkDHP2L/wIgL5Fw2sW2y/DluPpjo3pMywq+3oWolRACOJGiy
PjSRf6OjssdMXRPXx7mLAewNbsLMU7nL9tQb4LbHrWQKYLK0ozSEHWQGrwVomBDoYSFl6cweb8Sn
cr3to9RKnIAmUzi1mjlgHaWb5Dj6FkpSMIcvwDkKfFbj/7f/J3v243pE2zSalVgBV9SuhsWgxNyz
0pPWPzbFXo6IwhFqJcX6aC1D9Vw0QYZ00E7Mq/fVofX4/J4KMYZKAAmFxAJpuZUyq1u4MDVyyuFe
6b92VPvlZhpwWTRx1s2kdZY2M8hQ7K96eUYjQJRjYrVJZBub4WwlRsg2+k6udJ3vTYJw1o9+FPqy
XbmzptzZEyFrE/BXsgTwqOLFjrQI5teFX9XyZXxftFwJ4Pu2QifWZKERJxDAGWM5UZyaONUBR4Oj
fBOdVeqBZvOCYCVOQIw4nWXLnCDOMsCHz8u7BkcpfUTMW14ZYz3JhETK7gS4YIMsJ3GFzRqLhyVC
J1XujNQjyvZN+UorASSkMDUDkO7j7I7xf3jTHw7y0TY86ZH50pHqBqI0EqAhTDG3uF+whBEKNOVd
jjkG6uGP0MeQ/20UhTrMXaKNHNcbl0n3faC5dk5ED0IPQ2gcNZe4kioeoYL02R4/lMFXNX1PPcJl
X4xfzh2VXQU29mUyX+NqN7RP+P/rS0XFQENAg0bRFlvRocbo6o4BHJ0OD9lN54PrBM9AmUvVERGI
YAiIUHbjaM3gBPQqBL06eoojoo2K2hf+9xUi6KyrGymHQmX8MWJOVNyl+Y5YNAJCDQEGwLepZA1H
nfBDdSxDh99MFgcVJdUKZmLghHvGE4ZXuFS+Ti2egAaSrlZ2PkKuFZ7D4AQOgOuKUd8XgCBLqqBV
JHyf5bslPXUUtxr1fcH321mfRyTv8P34SY1vZ5LoaDPbv3iMWKW2ZNbYdzyjU/m8EvALeJbHFoc3
0lanlKw9IGxNnMtSDYpu1TL06bPnNAgdO7jTEgIEiDUzBRCoQs2OBp4VROzW1PdtTeRRRNYhPsx2
dlFGNU+jhvY0mPdxjHKD7JD3H/7ItEyu5sotB7TVGDMPZFXzOJpHjaJgodJBU/B7I+qzVOF+b32R
QMZ8KnbpPvtZ5R7PrN/X5YBWP9lQZVnFvDgB/mW7SYeEj27BiFlXsnYL+pwNaljCb5S6SBE232wG
1FZxYnflPsNpoUV1i9a5jc8P6ONBW5zrm7SNaxdxQjCwCoxFXXSIq6LWLVrfGL/KmJHLO9eKwr8u
6zdHk4swwSJsSS3HJkEPh4oa48Ir9wycqpH3PYhQ8zJ7qqN+sz2yaZTvyy/3Aat9E8ykV1BdWnJ2
Scy95rkO+g+OWujzoYLVnsLr30TXi45CoLADNjXoI33LF4NHXspaupZnxN6yZ/vsqdwlr++q6lkp
KMQIY9QjcxkgUutNnGRjN2yoneNrdG0NhTBRq1k71dwq532Bk+v/kXZdy3XjyvaLWMUAkMAryR2U
LUsO4xeWHMScM7/+LmjmWDTMIebKVXrbVVwC0N1odFj9LIbYD+f5Hb9BZmnCdI3iMrnhCqduO7ay
Wph0eZioVEJaQZAYRp5291IWfKTvHS+/bj6KJjBV9kehDHJzlu1odRWI6SHhUH3qkUz9hGnm9pze
cftBoQrCId3ZULlDi9iVldliKIrBzgud/HZxQQNp2d+cqQBxB4pXkFOLH/dRFacoD9uw0V6Z1Q1A
eX0xd8eEHMNecWabEKAWtCxOdcs2JFkcg3GsEoKHrD1qgsKuBL+7oTIkmxfYCkSSxmkwxqbIAZJY
C6rtjS8jr/2hxkspd1QNe9sGeQUmCeHQ2iaqjwG23M2XgiovPzmH8Rvm2PjRQRW92ZTAVzA5dWLY
E5pvUkh8P5/j+ns//BXV3xp2Fb2Fm0ZQQP5zTnICRW/sMBgEDyUtsCbnNgzIKcYQtH2B2/RkVijS
ZRbYbafnAqXun6zAzZhqdJbqdOSKw8moBjoIpomRup0vmC1ExUDYexNoLtOjakajEk+6woqkheIK
aho9+NR2xTHOstuOOV5o637roGeG6JkrBrIMJPMD8tR1ufdneyo0cOVWFZkW64ZgwiX2AALoZyd6
yzN3dWjSDdZx1EyFgv2kby03wXudPw3Thz9bhGQmhiRZtFawFmk0XVybcVDaDbZC+hS2SM6rIFtT
DWg4wXs9/xGya6P+xlTcQQpLJLN+G5NtDloDiC7ST3kc+FrKvbmcXNDiHva3bPs2RBmlzbmJ1jO5
xsgZEnvW9Q6u2mfR/gMOFx8Rm4+Tp52yQ3hUlYxuLg3bI7gA8SdbCFqXNjqMG8Bp02EebS8qKaZ9
m0duqqzetlatsCQ7oadJP00LsMT0EcOPD4FvYlR6dE6P3FcNCd00SiizYdSxsSx5ApQxTU2Bmm54
FfbnIjomKrKdF5vz292+ApBshDM1U9TlANCu7HsGcqfioind5vPwWbtrXfQ2+eyiOLftIW/83oTj
26CCIVCGDrYFZvV/SJaitScMaI8QFBs9PUeYb8TVRQ8YcL007nw0MfVelQ1Tba1kOkpH0/tAIMba
/Mmu6hsyqcoYNpUajJgcfPGQSrlrOQ7Rt8U7hobIJLXcrDC/NjqelvpsHvf1bVP+V0CSk8Fyps8Y
JwRnafo0BPdDfpVot1X6bR9lc8dWKJJ3YVdJhTleWA6qTa64WV1zLVSYwX0IS25QplHG9UFQ2KTx
/Tx/MlT5QtX3pXdxjSrvORd0IUlzY06nvla4lKrvS8ZhavoF0T1831zuzPGTes6z+MBv+vrzDND5
/OuNiquumEBoIvLvyaPIUUe+PrrjkRzjb2oXb9vYreDEelcXeNrrFskI4HLmdSho0/DOyETTx2cL
pAIqldzXl99aHY1ED8xINIwXbUNdR2tOS9l9WBLj874gK5cl6X6R0o6wFMsiJ5S03Ak3zL4DdxbC
opqv4sRUrUryH4puqKY4wKqcEWNEmtqzSHkf1KnC11LBSDYAm2cnkTgqe0TGdGbnKom+RFGpgFFJ
uGQEpjBCe5sGmKG7iszTpF3sn41iGXKlprUgKReIWaUL+RaGYBp8sEMFz9K+tbTkOs06MIJ06rCE
ejC9OTuxYDro3aFiH/eXotiqFylcKQ9vGgYCMNEPb8el2y3VJY+VDa9C4XcMwsvFugJZiBM4VQrp
YiibPYTn5i4/6RdZ8xLpyI9a5SrDRgob9BJWWkGGpTXi8QfI4XN+G58X8IwQDDdyBcnrW1v2Xm2Q
PKMsCSg3JgK48ZJmXgLugpfKWuM0RRhF5c2+mM+rSgRtOiQI1ePWBvcDtWVyCfCd2Amsn3hKd59t
FCaUp9Rb7ilqc0xf3Se4JfZUp4ZNbZTm65b4fbWnMevsIRbT4Ov0oYoPofV9VjHtqCAkozcGxqJH
YtSnEyye3jzpbHY1pIf2hX7Ttq5XIpm7qI+qLncAU31rQXsHEhXwIV0QBD3+0xD4LWVew0lmL841
TB02AWeliReZCGCyp8Y8Ea4pFralzWsgyfA5lY1XoBhBxapvdnM508P+ximOR57k4FBexeUIa9Gx
5dxXT+MQ+ZOhImVTHY9c1d8t9UhNhv0ajsO1SKabuPjE4DiRTlWmPbas02rT5OENS1kOdidOB++x
6Riel8fsGN/oD0Z+EIxcIMn6+me7KP6hlR7lfVNHeoRdLMJTCbzytlGRxyq3UHKKom6JxqAQEm55
xaOoOIt87nUjyntE34eqOXErzrbeQ8k0aGP7D2PVstRemzpeYvxVM9PV0gMP33BlrbEkG1FXVW82
GZYWsQ9t/YWpuIQVSkQk42CB6cseahwP6vYq3c1aFp2scbQ+7UuBassko1A6dTo7DWAw7A80Sscq
OBT8zDI8J3WVL6kScckupEnKKBVj49mN4CBfzjlmkTYH5CnRqqqexqjYQbmuzIZHEVXCqQjMAssb
vGQ672+ewhDJxWRgMu5aS4T7G+u96fhV+txM3j6EahHCw1hp6TgMA0tyiFmIjjoD1ZO5MteuuBdk
erJcM6JFT8SxfDHTh/j2JSODfPsAQ4TShDN5EMy1xUlVLa9amvh9tbR4IpQaguEwM5+rMXCN7Nv+
3r14wLLHt9JRKtkDSpbaaoWrYJ6EJ5SfllN9IXgsVI6eaimSMeg1TBdDZxjyPon9yWH8xjRVQfd/
cbN++j1UMgiOjeihFQAjfc7iF06y0tNeCBmqjxhRcFblfBSWgUqWAf2AVW7lEIu6ym6d/i7Q9Yum
ZTdtVM5ul7WK14zysCTrkNl6W6aCj7I1HoP0IsgvMMDv0FkfsvF6rirX6AO/SRUPnM3E7kpE5BKz
2KzsJhdMgOhDS+Gi6x/EHdUek8UzvPmFZkV7Q2HTGlKKrFhjWTeD8CvofLvU6LE7UOuokHyFQMoV
Zykp4FiKi5c2h/g2PWcIK7PBGy5RrDUcLFDYJV6msO8KOyJXoNEpjMdQOBRDPbrZVLuz/a622+NQ
KVanWpxkODTWE4zlxOL6mV/kMb2I3tRASnVMPDBsQzeJTGSGeYEY8iAGAXVHq0OQVfAbck/7gAqD
4T9VGGyv6RVQsvOLYRc1nTmeHPQwJfdW80UhEdvq/AoguXt1H2ptzAQVzqV9+cKi8K49TaJnQzyA
+2tMBEfhK0k8+qhA3r72X5Gl43KsJaCOYBWiD/alLpzAwC+u4ovWdLv76NBeqQi3/0WpXxElux+V
JChxb4rpGa4ZoR0T1Aen5pw8WxG0Wjy+1YXlSlDpDqiKpYhDAyeYRh7GOrUfiQfKJtBxmA9Nc9SP
/ylxuVVwsJZT6VJYrLQaJ0HsSKFzS3a38MvSObrh+MD4sY5bjwxv6KFbI0rXgm1oWkTENDvOL7Lk
IlLR+23ykq0BpHtg7Gk7WwP2cbwcDxoSK5rhDV+RYwZxIRqaOq+jflK7fyqmcjhtNulkUCrO77lC
xRR0JDxwj950DZgsTBQVqbrGxU797p38lFI5uFbWRa/FNQAZmhDivPYaar5LUd8Mfs0K/ZyFixDI
YV8ZFWZGDrQ5SeV0IEyFx8r71g2N7kto9wrz/C+eyuvCJFOjpcVcT2IOIQUpTXzOKapqwxsHU/TI
sTtpo5eryCG2HfFXRMnExGNpm4aQmWnQEOW/KeYvOX0LK99KMOXomlUVdg5KcFjQ4ode+JjpENd/
7R/P9hX6ug7JhnTTTLKWYx1J/KFp7urgzszvFvKwj/Ivz/JXGMlqzLGZMDbigMzT31Gn1Kv98iJB
xbP6GaZSaEOyGOOUVywUMhc+j5cv0+4OCzsyv3MXhCStH+ldptQtpQxKVqQLUz6QlwzcA39AIZab
XrJ30Sezd+tr0Q1Rq54AKvsvF/lETRAkjVimVrj0bgCjPqoEpzNGDi3UreGxgxGiP6vS0qqFygl9
zrIpsHKcJTkN1/Nt4gc+Rk+74V+og8RpKpepuM3l8Vd63v7DEaidRb1Cfpi+OoflpB9LP7p/Y2fr
SuvkUiAQyZjgvMO21gcxls32am9yjdsZfZ/V6W1Bl5+KIfdVI+zLQZQMMIyhfZoy6omiIEV0VCko
kncSV1lPkO2Gd/LcP+d4bguHKPVycsAhQki4rxQS4T3uXDWmZFeyRMtmIoZ/0ofxEJ/jS34Ye5ee
xB6Ci19hxRSXjDwFy2ZJOlQimd8a52K5I8oLRrUcyaLwyAmaXPggVY/uYwtZFeeg3dTX8wvvuErk
FZeLXA2ErYsmUxAOz0t+2feTh84xF7Raimfh5q4Zpm6JmaC6I/MAL+msDbWgP+QF+EKW0LNKld3f
XMkrhNxVYYGU0MhLeIugdEyf0tgTBb8vlXXXzSHRDjMYu9QJG8XC5OaKIMmzIBBMqQY6ReJzVP3Y
v85U35eeTq1m0JEIaj/WZW5mX2rh532AzVt5tW2SPxMlaWZD5JA4afIfVF+erPoqBV5SLt6fIYml
rkJi9tjnNhNIoTWFrhMi8DtG+oGhnigVtYh/hiYZIrpQDDIUDLO5UWIoxtGI7yzrZonu92E2GwTo
av8k61O04J2bA3BNWYbbz267eM4RcneMPX6TIiEgHmWmq7vq22pb4ClxLEodbsgE1Cwkg57nyF/H
JnETfjlHlVfTs2J9m+bIeEWRzNFYg9Z7FvUE2XUXg+RKjFIpGsRZmtsclW6OwlBsu28rPMm30SY7
rOoeeG3kBSe8bT120R77b9OhOIxXqmfKtvT/XJ2cbct0p6ZVBjSKp/SkBe5gPE69daSqCQKKw5Lz
bbQ09ZYKhv+pGb+Cfc8V/HuuNpfu/nmJ7fntMnzdPjnTNk9hZvIAOKJfBd2Y5/YoosLOxT7Mtt+7
wpHMBoYHRdlYAqc8BDf26SUc8ABC5SNq5z3zWgd/peqs/kXVXg9LMiBZiyjcLAbeVL7xjZ2KdzZ4
MrT3YgZh+Fg9YZzKSXtUzTdRbahkR6ZydEaU0cDAO7OLUmrXAblSmJ7q8H2qHx0n8GxVs5tKB4hk
U0xnzoexAiam9ZauoFfRQGRRYUCHnxzUU9o3W6vp6jClJ5MR6CFxWiGcxHTL7Fm3byn5NsTHOMJx
ZqcufUbS2yWdom98M2y3wpVsSyAKCWdR5jf2T3r5PJffhvFHr2NMDv1rX163r9FX0RGnvLp7shSl
V70o+CPaNSfnpPm4//3tl8rrUuR8HAmddCxD4RZeOncVRUVwdiTvrJuq+Ccro5yGpxBMOT9HxjlP
pvhvIfEXv/XAQzgdTS9t/gnN2f50OS13/XV5LE6qimSVzMg8EDGz7UHToIzliB4G0WKynJYIb97/
0seo0gg5jTe3mtnUYnvtmzpzRY9h5Fu3xvzSgvfnpoZKpiZMw2SiNuSFG67G75bStcEFnJ7gQXga
3jGZWzxNTyLbpnpBKS4KOa0XGBhGmYspLWV9HYyn0P7W5CqM7VfaSlolA1MvBHx+YjsnWLGP9UcR
iSxP7BHPNIQ9xUtDvacKZZdTfGUSO+0iqjqdGT0nxXvcfQfTPKQYR18ViseA4lqX03v5xBoSvKh7
PRFPTxHQctLrfv7ASvP7vuarzkuyLHGhJXom/BVa3tHiop6uIlUeT2G85DReNZZGR8SMQdvEjEHQ
r31jrPH3l6HYMZkoworIjDn0WAbim5gKlLpzTFxeX9nDaR9IdYvL2bvaJAXRFiC1Bye4FKnr0muu
ggtBTJC1R8NDLsEP71RZL9UmSg5LPIQt+hRhr2zzcjIe5+IPHWWZM8LQmynURc03kq3FhXCUX6KA
80sBiJpPTtyNO46eXJgYRlZImKj1D+0ro7ipxti12IDx5se2OHUqivlN8TBNC1ULoLpicv892NBa
UovZwpgv4NVgKFsK3xyvTFX0Y/OUVjji99U9naKkxbZ6NCexApmQTDPeO5jLrPCRN1V2BSK5dKyr
izYXHVCFYNmeMDL765J+2hdz1UIkC6uXGEqGiDrcRuMHqz4MynEmm+8yE4M6Ma+Ti5anX3cKIahy
HlJUMMwnzcA89goVIORR+IhIxqnjHJvitoIT/87qYMD359B5wHp6C40/qJZwsmPWVn6RLx7N39mN
4l29vX+vy5PUNR+Qo9YJ6m6zsbgCn+6Jprb/liN6hZBkrWgNc6pqLIlm0ezp4XgzlagQ2wfZ9lxW
GycJW2BovCobnBO5H8HdVp/CU3wBZgQvQY3gm6J5KzBJ6iK0xKaTAzUdosJlxA2s2GUq8sxt9Xnd
N3HRr0QhRhk7ZZEoqcqT68Z4NDicB/pjf99UINLTwInbvkpigGQg/IjfRxm60P50IdLVXduLzWgO
GYtp/Xm2h4fRNtHUmcyH/bVsP5Zfj0V+HOTLVGagTcPDFW2Qgk4vP2UF+O3wWn4QecP86GB4neKi
VWiQ/D5Ae2Id2hHEu7ETl2hfUpUZVQFIJqGndOmGBdsXdcanYCgew1nFnLZ97fwUNdnt19BZxjsL
ayhL2nhBRz/TSfPNvGBuxm2VPKjQJIPQtKHZLA0WNPLc4yG4MDvNTyvrbIW1ty8SCvGWvfx4sPpI
E7QimnYk4blGeqRS9ERvP0lXUicZg4Y2iaaZWI5+0i8HTLxqT+GP5TQcyJFcqW+I7UfFCk+yC3hf
WwauqpccoRBzC1O9It+5DY7xdZG5xkE/h6rcuEoGJTOR9lozmKJayuGXeXpyOkU4UvV9yUTwNCep
IypU6XjF64dmURyS4vuya2/3mIbeGOJaZdHkDcVYeGahuErFvv/mKb6ei+zat1VcOKa4SosgWBav
7VE4xJoFg2ZGfsWNsbxuKr067wu4Qpd+8/JRStNnEUCrovUj+7lu+DFgZ8o/7uNsxyFWq5McBVur
SDsKjzG6MI7kMJ0x6xiTEN5KbEZXUJJ9ILWB0X4lBLwjH4Py0ewV4TDVPSH79IRlpLBmbBp6r0fm
iTBH4I+Wq2PmguClJp/Yf1BchS2SeeLMuko7ZmJZwcQvmt7FWMsrQ8WxqQKRjAOpnY6FDEuLUV1S
Tj7FOyIzFKT7KhDZGuRGnWgFQKal84zB6zl4mxsFiEqyJZOAdoLQJIKiwawar0/I2R4/DGX0eeGK
O0IBJCc0U3AnFLqwp4GZj96sMZc68fclDl3MOH1QqJHiOSHnMSdb16pCvIn0U/8sBE87dJf6Z8wM
x2NC5aaqriaZLg6sZNkc46EHVtzls5gq8jLX64somfkvw7UVciG/XkGKG7dJJYQPhQGBee/UlktV
V4UQrh0zK3PHUcMJcib4plrnQUvBcxJegMTebaMPUcxPyqnXKsMnU8khItTR0IavPyLBWZtXtBy8
uKzcFnPYzclLgndtfRr7UxsruPgUd5Yj5Hbl/9PWLHWtw2469D0tP3LnsC+LqtOSTMUwdUk8CX63
Iv4QhA8WyNer8XEfQ6VbkqWA1/8PZR3HjTvnD9l0Z9m5Zy/+Po4wBntCIRmLZLBMy9awV/ZI/N5A
y2h0nlG5mtYYAVIeQu0640qCIXHl7YDK071mR0vHWBMW6hS+NOaKViTx6KSe7qofnf8iidw0HEIt
05ZH99SOVunZAvJ1MdtSVF93LiqaLhpvdlU1TP/ynP6JJReyVkVOSSXGqlgZmAjaEwOl6XS5eHD/
0I77pqCh+YomBVmGhhX1mEHH8vQhzfwcqrUvH/9y5b8iSI+oRuuWtG2AAKesnV3+8HfNogPnDI8e
BHM+PKmLc7c1+BVU8pmK2MrYXAJ0avkxNU13Anfi/sK2lfgVQvwLKyOxZHGTWhznRHvu6qhRTHW3
s4/7IJueLSSOWgRj2bkjWYqsR732gIyJH6GFphvOo3HPNU+DazEEqgtyU6lWWJLFMMbQtHSxZ8GH
zrcvwcmIsrb+myCB/C+sapsGagUnGQ42JaLKTOjUVF9lndeamAaXhnALFe7M5kG9Av1mLKLCGYsS
xiLP2aXB2uNUp09Lp5KHbcVd4UiqlJHG1PMEOOHH/iDeomIEHHuwEO5X98qqFiVpVV622cxjHFZZ
lt5gYcR9dOypYueUS5LUKOCtFiQUKIZ2FCnQ8OAcWOGm1/xk3KiZihTSLs8IDPM+GC0hgVrHXQ2s
SEXimvo5c7pjU3/f16zNe2t1WmKDV+qb94sO1QIWmVCa2l3x/klDOYDxPH2J8r9MTTWQUnVgkk9R
1RlCryK/EDHMtQNxRQpfcFbosApEMhfwmMqhFueV5z+y+cFsZi80vf2NU2FIZgJ3UzwECfQ2CNHS
3B2ilB1HVaODwjgwyTiguTSN7RAguYZRJ8sXjY6H3vph1qf9xWzeE5atM050nSP586sUmI7jMM1G
9CNA3jHJf+ixwoBv79YrgHTs+dSRPBwBoA8f2unCqRJXp3+4COnUI96FjHNghJX5nlvpfbkEistO
tU/SoXPaFu0yAWI2bkL63nqTR7w6B+m8rYRavKzx/bJH8UP0UATwIHtF79P2o+wVRY5So6xZy3Id
KMZDE/mB44saFud2ep9ph+S9/vg2oicQqPxPvuQQdexMmWZXQHSWFCNoL4apd/NOofXb7ikBgYth
EVS/yyTYM59A1yFCUeQ+OLWecc5PojujeN8pmauELP3mea+gpHtHI8zMImFhmirxRufEw5uefGwQ
Cw3O+6q5aQJWSNLdo1dm1PIF1+kUFy4xrhI0HdYXqSq+uqWgDjKMtq4TnRB577LOqahtsNrXnHOg
xS6nRx4o7pot7VljSJvWM2vpTduuMV33PNk3mqNogxbaJx8KSBNtCwSUzMAr5Vcrltoz4W1Oa0xp
mj5UuXaoW+Iv4BBqyhhcMYbjFZmq+nhTmdagkkkgVpSOtQ1Q8/5l+ALyO351cMA6AJLX2A8fVOme
LYEAHaVJHAYqKyJPtNPryUERh5hFO16x7Bznf+nCRbjYF7vtda1gJIvd23XEZw6Y5jODOolU1vjX
kvnggnMLjGOLRsWFqlqXdHr6vMRdOQHQQkFKnB4W+5Hgzd6kob+/tE0xXK1MOjF4VjYJmAFRr4N3
HZuDG6MIVOXiKhDJkmtNpnWZhdXMy7mpH8pc5ZNuKiyhNrOYTrgjM4Wmc6MXJALNkn6v3SXfxfA6
zZvfzb3bf8ajGSfELXdUZBi2Qblh4AkGFZMzDNaC6P5s6ZA9Ertl+N2O35PouH88KgzJSnRZmWRx
C4xKn1ynn092fer1RiFtm0ksxzYZ6LccApsh2dVO1524i6C3juEKHpfxRmwgcZHAWjzwWJ3VhXHb
OrXCFEKzcrajpnLS1MGZGQ/Vdfq+RWN1iXpfB+OuwCQU+2+i5XXAZ8a5TZiuywQAs5Z1cdXB4tI7
42hhfjRGRV7j3vcoZlBwlHTvH92mCq/gpKNrzDnr6Qi4lhA30zsv4ZOfZN11xFUp3E39WkHJx5eM
fWPEDu6SGg3Oqe41RqTI0mzd8evNk04LpdK9Hc2A6Kf4aq6ehnw6lUvskyb/WPFQkSDcQgORpwit
OdSCp/SrbIQosbeohgsYCZN7M/1kjpj8N/l9Ex16ZTRqa/e4oYMVghJuAPFXsKVKs4aSqAEt07u2
Orbph31B2JR0YZTA6GpSWAoJoAyjLtSKpnkpq30IzyDARKcsg6rBHQNFg7JVdnNFK0DZqMcRc0oD
gJTamWvS+NTF+sP+qrYs03pR0hHBDaNDGHcgRsYchKm7rMbQd1T5s03DxBkGucDIouFHLoVwNDOY
alY1vp26GoaSCUI9UOSM74ZLGIq/2QhVhmJDcYXXB8cZXHAOkwO7IMjsQai+QPgw8tfpMTiq7n80
Awq+aXze30QFlBzXzXmc0KmGeV9K/WMZPcxxFyICMHrcbBQPnY3zWq/q5b2wMrd5suRF62BVWtrf
FqNzXbXhoe5Vj0IhWpLb+QuMZPV6e5xHFs24SeIw+xpGvXmZgOfoxPQkcpcyTy7LcYE9pBg//oa9
hAabUGHdRGfYr2qsOVw30hALnIxnrt/W4TlZ5pOeFN4+zlYAjAhT8T8gyRR2wQi+DA1LZDeitm05
2358MWEqmyAAVTKub+gygW0S2gx1s4mkZygvycsowNVs3cWIDn1s0Vucnvojp66JRGUOFi9ly5E4
pN8O0UYvA0LMoOSUCexZlVMGDrHajz/mT3+nRcvEDU30v5W+fh4sd39LN8w90ZFs18GXrwu691+P
zqriMW5QoOrX3ZOevGuTyePadal5WdcqTm9T41ZQkmmci7FlgQaoeDmjsbSbOzf8FuiqFW2eGkPX
L4WUMFN+l9CqmTurgGLb2XMffKlCxTK2hZCbuCIN2yR45f+6ZcE4zQOtJxgp41pYxQVFR9HXZDmP
vnFQj9PY3LYVnKTWVT2g6AhBeRTC9geHvOf2aZiSy1xVQKNcl6TFPXjpNaaNtV+QgwFOTtA0TWfi
h8n138b+LZWqQu5+bqSkzSNnzmiGWFn+XIoemwKDQ5HJM17m787K1stNM7yCE7+vzDBsO22GAOuz
0HqZZc9jd0lVgbNN4VthiMNcYSxWuIyZiSXFGHzm0MSbA4Wt3VqFgRzuy87pplxaMGudo8dpgVMq
HzFHg2itG1NFwn1L5AyUlKDhyEEcRg7CVEalW0OdYxWW7lJ6VyxfbdR0asX7feMjDKhs7ESsBxtG
LMZkA5u2YR2QOqr9qL3Ug89JSDEzLj9k8V+xZdyYBYKOTvVhH3PrhFaYctBxnCZDD+oE6qRfROOX
UMXbtnk+r2uSQ4zoOOrSQseaBlKdBmJeNfpyaxrseX8ZKhjJKkQBqzXeAabqr+z45NjHiSjclm0p
+Hk6sgMYFpmTRU0MfyKNT2wJjkbATnoJ3mtHNYVm0/asT0UyBSmtjBEc/LUYUWRjSGF0ZI/DpXUS
A+jCO5Wbubl51DDgYxoOgmbSpceNOHIKAhmI0XtkpI+h3hxKK1dcrZuStkKR7jsyRJwwDSgsfRiH
Bz4c9kVg+/vwEoiNWbRUdhUWrqEMom5gzyZ2TbL41DQ//gxBsmZxzjojQR8kbmzrdnDKq5EpiPS2
T0KEBITHw2UZy2jZgJcBPoFZfiubb4b+V1coNGVbtugrhiRboP0qGhoCo70UfePgvEEqOB1B2GIf
K3QuKY5dtSTx++oKoIGtDSNvEbCcOo/GLljJwJXr75+MclHS0WQFd5a2xqJywcgHlng8zbQnevP3
VR2ponzi7v/NUq/2UNYYcMs6dAAcfRBk/6IMJvpK8IoWDeKabytCHtui/XpkkuowPM2swBRwS/gj
5OaDFqsYYDet22pFknOPVpysWGZAkAo1m6FL0dSUmj5zjvsntfUqQ4CSWOgj46YlM0rl6HwlRVvD
CtgNv9T6cT6wJyeyPCcUzTJma4FItEg+7qNuCiFibY6Jt7SO2WC/CiGnnT3aGjQ3qPrILXr9Mg4d
60ACVR3n5km9AsnjINFz5kyLhuURorsBc75GtaFYiwpC8rerPjANC5M1/UUPHyo7TN1M6xVRLxWG
dJ1WlbE4mQmMbLTuImu5NubH/RNRIUjetYG6PFDR4ERYGDzFwax7WRj/2MfY9KdWhyH+h5XpGYiV
6M0AjLI3PzrEdmOMenfHjDwETXuu7YZ4ILJd3Kpq//9tCwhe/5Q3Lhk9h9YDx9w/ZAGM+zD+Ur1h
FCO+zxCPpMzmuvxMpXo4xUs4wKja55YdUD3ZvIEx6hcIyeaYLWg3uhoQvLib2udEe79/OFsv7fUS
JJU0s2bqba3H97vsO0VTcFlbTzzrXGu2r9MYI8f28TYNHKMEfjUVGW/JZNdVHUYsgkjHpHT7Jkdk
unSt6hrPSNWLePN2WEFJW1f2+hA2BaAcEKKZB3G/ikm+ixd6grJHVSS5FdXFxL3XpUlbOYUkqFsD
eATTkQs/w8grD7Vx4t14wqDu4KCa87epvD8BuTwezBkbarVahb3EsyS+TlQczPtnhWjZr4rbTHwJ
IwPfL+3lodSrL8scxV5R0GM5Vapx1puLwVWECcugR/st45QFIdgDqhKvrqL50WYc9UKOriLJ2wJB
CpwYpmmKaeDSETGH5ODERAqGdI4XZ4Nn1Ar53rriVghyADdkSc80pIf9IUjRvX3iIPqaTX9fibaU
FoExIkbjOMh0S3Yty2Zqp+jWRLLlulqOYKZyuRmiJEY/LG8pYUVfNYpUkSAzLEz6+VUKrEkvi3Yw
4PWErRcaN2WTHUbzsL+iLVFbg4iDW90RTlUUjp4iPDbF15yfMJDMryO3YT/2YTZPZ7UWaeNMVsa5
mZpIMTaHCY0xxnWiNAPbS3EwCgCBSwPhvl+Xwmwa8CJHbrvF0M17gllJiB9dicGYVeTxe/s4nFD4
oB7RJJwB2RlG2cNPXPH7agsJioDTrAAuqTByO0JUODykXmlhnu5/GdG0RWABuXjFk+QiHdOUhSHw
UPb5N2tndCdi0cz/VlveMrs9CLfAjPa4f4SbKryClSRlYjG1eoYjzMfcNYdPmiqSqjo/SUZai6dD
3WBdqR7fhdX3qKjPU415QPywv5LN1xKGC0GpbJHMktkgcTdpVciyxq/hYIyJF7ckfzelCefHKoxJ
cRFxDVSUSz5n36dMj7ovQ5clmV+PWn4HqiV9vFowuu3D/r+1uX7GEGWzHZQyyHx6bWAZcVkWyH5i
PkI65S4YUY60vC2VRTRCE36T2BWSdEGPxTTkQwykDDwhmZ88gIr7i/NCWFqo5lWpViVZ/iLCkGJi
YK/n/snA1VznXpg9xfrT/uZtawU3dUxQR9bpt6GNTokSfc3AUPMp88qzCBuBvOjQfO3OqOZ1S+Qt
j+mRvjMVT1MhlL9tJacwbShDw+tGUkbKwjIbCqSsHf5Uz5dZeFPEisfIprhaOjeYRVFYhaTarwYm
MQKrraukwawsBkbC5LgE3nKbXxiH6HLCoFrFkrZObA0nfl/ZszArp6hZcGLxcjE1j830MTC/U6Xf
sXWXrmEkh7QNQD48lVhVOdEffdrea7OZu2lQHdOk8qrEOu1LyNZJWSaaaRzEylE0KOHVhWUORQ77
lQSXVQwn5yJKD/sQWyZyDSHpVVol6UQt3NjVXPoT2kAKFWeIahGSNjmZoy/FKHwCvT2GTQy+nejC
SS/217GNgiQnt6hjWrLngXKPuAtC5FUH8n1Gvt+yXaof9zG2ymKJhWHE/wOR7pOi4pmVcWSJqfHP
KMVQc0N0idnH+cxahXu4+UhYw4k1r6Ta6sJpbGqsaZ69+lnEyMTQEUy9z1FVimngxUlVJb+5i8SC
bTDRtc3kzCPivZ1VcSENcBHTYnGTMnJp/9f+Pm6iUJ3A4RFFLXL6EQaot9sYaaw2DY+tw91hKg91
dv9nKJKPk9A8Aq/2VPtdx0P4upZvtUnq0ShXRIC3xQI3AuVCS3W5AG7AfFLkS7BrLHvh9UtvxsTN
M4ynEAQOrWoa/eb2OagxwZsGt6586XZmbFq5KNhizVdUg9Uxwlam4m7axBA+KWOidECuh2jCMdQy
HiDH1FojZt1PUX9Z/h9p17UdOa5rv0hrSaLiq2JVOccOL1o97mnlnPX1d9N9pi3TPMVzPc9e1i6Q
IACCwEaTm9/nQt5Ebyc8643VM/BaKuPSwJ7dOlZWu95wD9oUE+yZQ9o2XpRZVe6Y6Gy9ryXcXs7r
Bs/qYTwWqtsRudgoxnh/suapMpY+gXh2FCzdnYFeuPMAXAe4R2C0T03rcTJ6+PbeH5/pM/TggHH4
Hkze/0s7KX8F3+RhXfom17lcA631FdvBu7ebn+qr/ILCGnTAbOQsSJqFn3mG2kvJGMTZitfK7oCb
4X7cw1bYEW5K5JdgMel2sBHLHoZq684QWrENW1UCZj5Vj2DtutK87BkcvSi9FJGQ8Vw8Kpp1UzYw
ZUBl087VIpdTWUPhJL28wjxRN8KTbiP/levTfV5uAo8iQGNzzwjCYkzU1mCj1mtp8xbYjaJ5Kcfr
dBCsIfXjH5bwTS6b0fi0wetVXgMpA4HbZj2OM0YHtsd4APH/r7kWxX9U4c7BMeqfx21DhhFwFlo/
KdNajfSW+VSglr9G07Fo0CdX/3fSMfrfFeVcETzEe8qau519VMGEZ8XhlgriTJ5Z1NCujbc+VcOK
MQHZ2mlbrk0W9mvUW6c22qch1Q52/Jnpr6heeANiwrIpT8ATRZtI5HD2Maye5iNLWBA0rgTFyboW
Jbu4C0hoxSKNnghbAz80aMKLNQPXyzp/7iq6iGiQQy4n9uDdBNaXG9hoGlEsVKQRFE0wy5igZqPo
x6hDt316TaWjA8C2O7QyHpoQz5o/z9sPrrVHaTomt+m0yJ+JQKtxIkbagv+znTdnw8zMWdSTztUL
fBjFWrKB8j7GQJlyJU31iuWrtttp8wz7KssFi8YVYgdBd3BnA0drXTaQpuLu0aROpn9Va0EEzeur
R7vSmxDMrpigR0z1DkJIF1PhqqtrhWaQIeIspUD6nl1ThiAxea9ILkbTiYShfXUOucZ4/aaoTbBM
mUAyEQSz/11SKGVCBUsw6LooYkeLw/MaRpfmg7l7W7oPJTlzPySDDgRTjW41sA7FL6v51DZp2Itm
kfOEwXR1JAzRrCKjwP29HrRjUuJhoe69xVa/4uHlRh0qQdkM93yi7AOvVLYpoyyD0YSaTEk20PPZ
5iflpcO4PHrxMLVA6ZzyqHriEkFuvLSHZNSg62K0XqQ2lO9AXujzPEaquB1lgv1fmt35Eqo2fYxD
eIuU2vtVzOJ2rocy79HgWP5AQimQ/O0ODDDXip/5sZBYkFeKjmrONzxGvKLcokjf0h7hYBR25sH8
qvmpL/nxZTVcjpdoA7toD+d1kmeTwC2CpLKl4KWEZcYyt2ipVznpPct+qIq7DKQpGRH4Q64y7jAY
o5Sv1VqArKXz4uIY1zdN/BkZdPhZYhD6hMFELWWktum4qZ1ngfI6ya96ojpjfnd+oXi+D70Mf0CY
WGWVG7nKJx3eCO8v8gYqZ7crfpXpj/MwfJ3b4TAnt7aNocK4H6T1nozSz+/1A2awPtq5gxjMw6Xq
U83CYB9+k4xu385nZMQyk6GHZHa9nEb7ayppl6slqhLjOo49DOP91DWSc2XT6Nk1byav/2Wh/o2O
sEJtGhpVpLAM5oNoai5X9RAgyTZeAdEcwxj1flFTOYuUDt0PjTNG1xh85p3fMO4BekNgn+e62gSt
m7513oAql0x7bvEwmw4CDReIwXZWyFWRWVMJMYyx9PvO9ibD/YwYRIMmgPmYsIwvc6e1ozbgDI31
M+gvlvGJ5ILbLlcIenc3adYIKYn3ehaZUTJkxtx5Mp4AwHMNEl3BMvEN6A6C/oSdKltNHMkJmZCT
PzVH2n9HrvXcgXEDxx8mBaHAMvr7/Lpx0/O4B/6RilFrUpAZBSGQSm3cEc9xB+1kBslrd2hPnDx1
lNmjMZF4dixX83bIjFnF7E+7tbYFW5adsi2Q5Efzc8KZCngqTPT4s4XLlRnJKFjFeg4vmA4xXdLK
dcOzf6S1U/0yQwwOOqgbJjCJGHD5xgKP53jFsjWQSDC60rW5WjctZNtoRxYePE/LveRWN5G33sye
dJq+zwfR8wBXP3eYjPIY+pCuo4WdLIyfo3nULMF1l/t9JP8IIQYSZmw6SY9mdeymtfMILoP5iciC
ivlXU8PGlzS7+A8A46Iiyy6KqoIpKkAX1jvKQTvSOEy+yASBrEgSZneinOT1aECSDgl0OZMdQ9RD
wwuV96Iwe9GiYDleCiDkFgrIunA2Jr9tQMlzjITzBXjniLJX0NI0i47ufm80llHJMKEecWzz8nvS
KB2/nHyRNme5WwP5ko43bXSBveUt4R6U2SulxuiJyADo0jaORXrHED2GisRiNqnCdLu4mBB1WcPl
oB3T6CbOBP0TIghml9KyabVEghBT81jn15P+1RS1TnAtwX6h6G/YmfTWIjVufhBDHzEXePGIR9Mc
L2sgPSEO84awCj9V54VS1tfMNjr+2bjf2LRqwU2j87JL2qquHNDjglZ1PCTDkIsb8CyIwJ7bPRz9
+07ENZOlCXVguBcuxeZOqj27cbuEc1l5q6EeDCMKY3X9lAYis6KhzRDNhqzHXyaimWg76b1Ikt0I
4ayyiS68/M3bYTCSjf0iZ7PW9njghVlKLskNHUuS3HSH8QXdrubJOqD/SXCR50XqNGX0j2BMzJdK
ijmoFkCtClPiQTewRrabq4rXZJp33vtzoXSMb6Z1h3CSjHIOA5FmxOq9p6dPaR7WyqVtep0muD9x
YwxjB8N4+nLTx1ZWAdOfrO90Lj3qfw6j7o6NA/rv19H09i0hjmhmIFcxkcBEUY5NMAmDuf8WapZF
cbz0XryWl6MS5usPObnVMtnFZMSgERU6cVfTIibucEicIrv+/hxIfZlJJr1uZ4mF2t2bNb3ucCDm
z7z5od+LFoyiUAb0hu9xrLIcZzy6YDnrJtBVz9bvxlnU4cqzjXsQRvWXIo2nqMfxGrsXPbor6QC4
Nf1ESL0HYVQdr9mqoaJG1GvH0W1jDBZaBH6KtyfYEKLKmE+D10RGw+ukGYY+2XpPrp/1yJkxxFYt
g3y9//8fpD0Mo+Fd348YUAlNm+LIJcNF3eHYSj/M9et5HJ7b3eMwW990xqyuEsQhhXmnEekqNg7n
EbjvvHsIZuNBPKondrpCu3S8sTVBdJR+tF8lvMTHQS0I+fhKZprojTJtFY+w7zVZ1jYrTxOl91Rj
+jUkqHVtcGFwYTA+U4Vqym9IjKvXtFVWC9RmYJrtVwxvkMnP7jPHH3RV4GvBmwaeyBll7oZlNo0N
e1MR9Pgkf9kk7EiF0/lwfoe4i/aGw9J/r92aVloNHKW5M7cLehNVRZ2lVI9Yl45rk2ygHUSG8WT0
zC70LCMNgeUsIseSj6Df0tJrMPy4/fLzM+K8QTH6VvXyohgVdKBBvw2eqHMMC7Q0Qd8D926xF4jZ
HDJPxVgSCDQX13gYP4z3sgne3lZ3TWMI1HV0M4LMwSziAuVv1h/p2DmyZZSUVhUDtxyaH5FRXUdz
djVNovsGN7O8k4/NIep6E6nppvbe4Clg7qnDTPHxroZ58fNhgZCC9eSa1Tf9YKfJUjen6BPg0Cs1
g2QZBWLd5quV4MpJ9/6MGmqMfWisYas3G7qxaNthGR+Q7A1yM3ObTfGberuaClFHm0gwxk60Rd7b
9oj9Qjn5AYfQSYrWSbrFz8rJO6/49FPnhGNck56rBvjuAdWj4SMiDy2aEP8dAuOVlBaETqaCXUqj
9quqjrdLlgqEEOk3YyisbSuiZMIOjWb9LJXDszQOmIYrevrmppX3+s1YCZwiayQd7Hf83D+bAYrH
j8VfGCyK4FH5Ow1EjSQisRhzkRXaatglVq7aFsfqkfRFUjGeE//8BnFhVEVHcSzavD7UxrbZmCtK
BRXAsLnJetT6kIyHfwfB6IAqRZgdIwOiGnwJMy+n+i+zejqPwd+dnRyMFnRrFLUVimFxT1ICA2U5
XX2wLgEYtqAgdvTZUYS1R9zjs8NkNSIp5aY0gNmh9MLAlNJ1Cbf7xaW50tzL/taJI+wZ5iZo0Yj+
Z8NYvciSpLRzDRcmXOZVFyx6gQnTZzrK3e90Yic5i4gpRaAlbIp+w0y1YkZjk2cmTyQJpwaDX9bs
M7biTTI2RY++Ya1PKkiGFh19grLD7p3XEsGGvbqwXZqAkMwEcznOlN4dB+NqLAU+iRuz7CRgnIVV
L2PTt1imSP5GyK+2Lp25vKmtzOmJ4JVLtCNU1J0orU6KdaWHaotuKhyqXLrZItEoMNF60R+xAynq
RE9GCSDadpSqwyBi3xMJwViGVGrruKQ7HstXCxIcy400CBJsXP8N7h08bCL7/qEIH6xl5apUsNol
eWym1t0Mvxqfs1F1TfkobJ/g+u4dGrMrcdtFaRchMNb71imKx3Z6KLP7QsS8J4Jh9kVKpjHXCGBy
gkGKxeb0mFY7Pa6FQJ/5+/O2eMz+zErTRGtMF6+6HXvH3r6toikkIlEYu52j9kI3UkBU85eCOFlr
OmrjZaOIlkDlhTq7nWFstV3XZjZRPRhPW/A6AfdRAy+s7JWBOB0pEoqx0UYdxRXKhRFXgTV6BmVA
sl2MPRyRGn7GoP3ZIHZCgtybCboxoAhxcehVkG8//7vvM4l9deynNZ0hyLIFVnRcRcTeAgWz6K7t
DEw5yFI3l/j9fXJs7Iu2CuZeVGTDxcCjLAo0QBwJZsf3GIPexihuQGKEPAweCTAO/sruXLwX0MRf
56hO9aQQJ/1yfuW4KrBDZSTTmxGFUB1yGMP2ZZgmr2lupRyUVcNnSuLAwPlHPMbnGG2pT30JoBYc
T6hVcuccNxRJlMXiuoIdDGPZehIvnR5hFbP2EDV3qvJ0fr34cc0OgG7jThXmdiHDOgNg+Nr/iC8K
kFLHV/OLbDv6qfbmg/koogbmeusdIt3CHaKZ6FLZK0BsUekpo2Dxaep8SZ3QJuGfF06kgoyRMyYk
iPuMKkMho9XjZe0PIF4/jyFcQMbCpWg7J2VDs2Z+Mzm0tz4PK9OpX/TX7j0DjSaDswoMEP/Wv1tE
xtTVUqyhTg6L2PvTpeJlwZx50QGEvX4Xapmr3p+XUrCSbCF32qhGmtI9w5ivx67+DrrbyyURcuZw
Ty+S9sjYExvvmcyG2VKn6Msw/w6ylcvxqkgcyY3D9qserp51kJ3qKrsaRGE2N1jZwTJbOFRSqTbL
hENWBq38A3Osk/VeTp4s8yCMIXjaD9ocvImA18pCad577Qdl9WStUwrX0b1Myq+6CZVNCvvRWTVR
3w41QWyaYQfFpguJifbLGKPFcE+yQsVL/cTrQBeIaTFhh25kUd8lb/NAHqmb6FZA9QP7pISpDcW2
ri1CY+W5LlVHMTDTmpxqUT0bTxf3OIz9SPN1qobXVzLct/p0PcnWhlt694kM9R6G0UX0fc4zWv2R
neyPUfljkP2hEsR5XF1AfGyZlIQMr37vdUFGsX3ULYAg6TcpgZcqPU1OwAL/w7BFTb/cVXvDYkt4
N7LKVboBKyanmXwx+2C1Hs8bCfpzP+gbQX0IYNBcwp5eCc3+ejsOWLEc12Pk7BRvWn8a8q9OOXbl
yyTFznlAnnNEwfsfQObcgoGqSRIZgFX1LR1uhkagAlwra8HHo+dNR2qffdcrmyGtogqLlqOGyItO
fVj9hTYuN3L62yYUpbq44uzQGHEsKS2LOQEarn3GdGeKSIBfN+DDBu0AGH0b8hTcigUAfidOKjpZ
zq2C4WA9tJc0ezLepJ55+5nmi90qshONZWkedaI38FV67did6kjRtZHdjLogZ8xV8Tfx2HIYxZ51
GeE+nkfax7X60Y33tvV8XuO4+a69LEx8qalkRb88MIYXjIoCISpmh2SY77W51PNG7iIIo3muaY/H
hJnLWGzzmALP1p+L9m7UvsxloGGW6Bp9WwcBmGgBmWAzae2uHSeA1eCT0MabfGydyRCAiA4V+zA7
GWqTDjldwq8TZoIrB8qLlx8pT9188YkZKDBGf04wO8m4GOcF86QApneHPH6oO9w+i8uyEKVsRGfL
YNyFXKx5oVBbjhJOt4sc6YEgH4pJESYiGDpcCMw33Z32RXzr5e+aZaOrSbVoD9B7L7IuS1S2Q4cr
NppyWrlxwDnpG4soTch1VvDs/8AwbnfY2qqLFgojj45dP5o65gAXmZvJj5NohDfXEpoGWjRAbY/J
G4xIeQdLaKc1ku9691hocZBqisD3cit8LMQqlBgR3pd9gU5ijCFfGswBUMPBk/0ABfhBd6F5BXrP
OzdxomtRNym3GmYPyZyvCdXxqzUAsnnJQAsT0NcM+3qcHc1Lno2bBhZ4eCpCUU0qV0Es9JdgCBDY
sFnuqn7O16huUQsbZV/owMhockb1cN4wcndsh8HYxWIct2o0xs6b7Yd+uR5m//z3+VYDDXUgo1aw
hh/i5mkgVpXQauW7+JoOixwO5Pvg26cMPAFdcB6Nv2J/wNjIec2Mxsw6FPEu0cnK/Ly5mwdRaRRd
kQ/O+E0gdrz2uiCLPNOi3eY3k3d0212oR/NJPzWnNLAfz0vEvaaCDeWf9TOZDYrnFEUjOuBmd/Y3
T3HqMPoJYyE/zAGaVoNC/ADFtRg7SMZ3IRpU44SWQltmfJfOjauhFjabFse2JvBsap+K1nZ4zPEq
utRKiQq83qe2tw6Rb2p8yre6Xtg/RWkMkUay07bbYbWMQQEcXVHZp5kT7VYJaTuI7Wn3gv0TqQtj
fjWlBi22ATT4l18aGGdMf/66uWhWQ9OiqKCFf5rflIVxZloFjxlJUJao8hNyHK2789KIzhcT6Srz
FtVmCWE2BcVlyWFrB0dZnPMgwg1iwt3GwLRcOYYUxpWBwWQj2nCjS2N01KDwoe5HARxNaJ450GxS
uE7AHzvkEKr+TfiLvG3mdL7xNXa7sP+Uvf2zQ2x2tVdV01h0gJkwUimeoj61Q5guAz4gFQyEjAag
Big2WgJXVUytoxbENeygSF4ES8bNUFhvKIweWIlpJEkPFJCKayfJKbzYn8CJ6qAuLHhtjBS5Eb5m
vyEyOqHH1UTwUASd+J4d9dHV3B75uvpr52c/2ke6U5+ZT44r/h9IthDIIo2hbzINNDD3D01xt6lr
3dih6iQ+OFS880sqkI+tBlI3u1d7DWB6j2q3S2FVJf/kvgnDupGFtLG5Yv0w1SgjR7sMR9H8hP9y
bt8wGL9hJouZY0DTP4a1elUK40ENahjWWnCQ/otjfEOjK7pLR+cY3EE6qul9Fgco2UJAa/g9uLWG
enjOddz9x8rNjeS510unbtSnpjIcw5Dv+kH0WCZaXPr33U9Rism08qjFTznpD68DxQM0nKUny8PE
dM0zw+6UnJJMdCYEp1BjXEsKR711dCJW9H3y6BudhFFz1gOtsKHU4f9WRRnTUlVSvYJVHkewOHXR
rSE0xKJlZKxKEXXK0EgAkC70myi07hQvB+UkxiOE8QSGDhCefG4sEC5HiLJBnqGhrfz93hVKixk9
GgJgWghDkJC3PAMDEl6jj4NwKBDdkg++ZofGbFmMft6U1EArlMu2PJUbcTsSyLPIQHOXcofD7NW8
TFac6APa6AIbvURHvOKFm+wuGEOo3WD4F/ifslAWxDpcG7YDZfZv7iUjy2yAqvmLXl+M8bdP2Mjd
9xkf0Ma6NqFZGe2c25EkN5rIpND/P7M5bNVOpqpFa6n4/hTEhxHuhYRaoB6E10luSPgmB1u40ylG
nck1cGDtX8ygDsl9NGBvFLcOqnAVDsLk2okdHmP787K0tYXuC6ZrnWQ/RzNHg0o8WiCePUmeqA+B
f13e4TF+YNaHyNwSKHnvV0fVL4L0muCannnqt/Hr7HWYBoAGN1EWlu9+drCMQ4hor7xZQczZXd3F
S1wF46OiSzOkxBCi6IDq8jldYczGVsdxuk6QUcnAwhmrnqH6GpplBi+RXXUSsawIzvPrku88zDi3
tRxbgBv0e0v9EtffeqHN4MbBu/VjbEa3TEuybli/9USCEtRg8bE9qs7qwLW6/+okK4ylaMcyWjMJ
4uR6kE93uohxnqsLYHtGhkhWNGRPqKy79dJA/qr2DWhZoQsrxmrQvv/BqUd3eKbM6aL2VN727OGY
Exbrk9XpBeA2a3XS2a8zlMpYwflFU3j2yQYpq0wZ6cCzwtg/ebCiMVFB80loY+Lm0a4s25/D6Eh5
WdOj5aAz6yn3iqvc+QwDI2hd5Nc55XgiYpRjlWL0xXYlWr+Vk7J5qnLZ6+F5+XjuYw/BKEVt1JKd
yIBYsqdJDlF2eP77/0Up3mRg1q9NVrXRMgCod5Stl3Z16n7xvHolbbH0z6PxVeIPGHurXIut7sca
YHbyNEjuJN/JIsLxV4fEGqHdirGXSWvILC3XQC87Bf9x8WF7zBy8BR0/IYwig6YdNKYGMq/vj1O5
pZirriHAlayryPSG/hZk0uchXr3eB2F2GMwZMlGX3o4LMGZ3gHIbbnyyYLwJ0oQi4/1fsFCqgHI5
dPuzxBCNrQ1Jjgush2kxv/lLtWNvO7OneuIQkx6Nj4K9gTF+qSa5lkYKdb+tdDTs+a7N1AfSTK41
o1CnKATHSARHFXNn+kqjGTSUTiF7B8Jop6lHr1TV26GrHmYF5XtlI7DlfC2kdR//WUwmpl27MUuG
CGF72dsg8F8Uf0unYMlWd7Wm+zZNbpR69vSkuW03Ub8E910P+/cHnK7GTtpMTxUpG6nTulNDevWi
45qU7xqSRVRzRKeae+vc4zFGKhqlQcM1BcxCpT+D8kP10bsfKtcqXs0xSRRNLv8ek7FbCmnmrKHx
YnbsK3+62Q7NReqi6uXaSDwwYlxEfinIyXKt19uyqvL7ZZ1iq6/6GAdEq8Bn4s6YKa6K9IYXb+yW
kmWn6Mx1SJYMYuWWS5l5pkPyBewlUqgeiidRdCgSiLEuGTqE9FiDQLN9q5U4Bt/0v88bMK772i0Z
E/VOc9Op4MGDd+6u4uUh0v7duVYZM6KaMYhuFWqzluGhTvAAKw8veTI5mLXlLJrinBdHtGD077uD
NUjNYPc94OJk8zHRUV/WoJEFOiBaM8Z0LFUJ2sICKoBq80F5jDvBmom+z1gHeVSnsqOmqeq/2kMQ
i16pRYvEWAMiV5ne0aydqS8o0CGuXGce4vR/uReMAZhINw6lQZU31dwiCiWtdNtOkMUSyEKYI5/n
GxJnEd2LCOnUxlGq5zh/Oq9U3Kvh7swTJpBIk82o2x4gvb94+aEFi6jkzFeUhRUNfDYOfx0kPhGN
t6Z69MEFq7JpGSANxOwcZgGLhfb5Z1hAdFaBsDRo0fKPKm0zOgjko2bkDBBbrVV12zybJc0Egk+v
9OtQ7y62UA7aQP4SB7GISYa7Z29ysXGZ3Csa5lBBri39XuLKq9ZOIyLRomfknEiM5TSUXMpABIab
7rhebmoeppUcSNp0VVmTQ6bRO7+EIpEYM9pXqtnoGeBiEGIa2XOePG3xw3kM/k1gt26MLZXTYSpq
msosO3TMYw6ENznl/Pp6QenrRYklkUz07ztbGkUrJqHEgIvyv1NIlf6VTgJLKhSJMaV5azR5OgFj
PU0oi8j96YCe6eB/YwHgh127BWQMa7OseKTroHjy98HrLucwA63edk3uaJY28YVhl+hcsYbWGjQd
55fmM6WH6ESJpqLKAfE2Inb50IkmjfIvCDv5GIOxgNOgG6nSqyElA1sO0YG+/DTIW4mMOz+kfMNi
y+z0JW9GZYDNsMA/5Zpp9Kvqbiyw50tLFlRxcwsmGdC6JaE0LW6nGbLTdI3k5JqG4lbdP380uB5z
92MYA70YetWvOn5MNYyFM5AcxECdLvBnImU1GJsSYeBBpNJYKc1PdNB7Hcbh+GIXaH+n6iNKz4iE
YmyKJpkFRsEATtJutM4fx1/nF01gIg3GnJRRlbTNgNMwtH3r9Fvk9RMe+kfdGwuQ3A9FKtglESBj
UFZbrohhYpfiWLq2m9QFQ/LlVAd4FXaU9F+aFrYWz+7WGQMPsXwG+nJAcpgF3QGnbzlNPk2tig67
aLcY26LnJmaZbBBulu/syNOnp/O7JQgGDMaW9G2h9HaF75PlujNCq6ocu3Wj9a/zMHQPzvhNtvAJ
JS1lY9M6tQKPgMOguWnlNqmgKFOwVmzBU2lXKyENNE+PtvuELE9bJaRR5d7T3kwCW/A0NLVWkA7r
lRy3QPM3+JX6+HtghMgWisRh7MKwpdIQ0Xh9Q1VJPipOK+qfFHkudsrUkFTyPLfUFiA/8MrYCTZB
5To9rjW6GynznohMi/qKM4pgMtZhiyP0C/RYv1FF2G5c2EuO4cS+NX8dSnTUxX8PTSUwsFzdIwpy
WyZi3g9k3AqajIpRQuWg1UWYYx077bo4pSXqpeO7rh0OI1o/FugXXoCT2E5ynLziJ/WV2/1sO9vJ
DmsvOYlel0Si0b/vYqk6tvS+ngDZjk/JdBpQhacsnyhIt3diMbHUOMdqblNS17S+Tdaf6dY5q7Au
l2uGdiCMmTNjPdOTAlVOiNwcK7oeUMaQj465fD1vh7g4tFYWw0IxpI+trp/nXC+RmcBro4LG2pfW
+lXhkVE4WYNrJXYwzNGVMUbaHOiLc5mfymsNTxO5u2RQgsIHn8SnPPoOjfHokopLyUbTOUlUOF32
gGap86vGD1F2CIxqW92QTRbKsz0UeqqOHrRhGsapQxkgcy8Hr+95PK5a7+AYtdamvrclmlcs7cy1
zMmz9HDuP1O7au9QGMW2koUUEc0k0tJHtJCg9LF09St6SShCKfh3IjEKPvdpnvU29mjKJkdXc8cC
jTTY3wW2TrhTjD+3UBZGUgKhWn+ykAPGW99RxmxJXz/JuByIDJAQj7kbbJsckbWEdZhP0gMdCaCU
GGaUXI/H0osD0cMb32G97Rnr4lGiVowKfb3X7ig1KB0Bjbn2p82ljReSJ8QTHGTW3YNUq1TyEeJZ
V81xDpeD7uePqkPnQ4ncvcA0sbXN5WSa6PKAaFJ/Mq1AnRpH/1Gj0vO8IlIF+OCAdyvIGIt5tose
TxKQKMa5AqErpssuuafCLlnazSYsB6Om7hweYzqkPqkbXB9hnC4NGfdHer/Rry3jQIuKMGRIYDq4
l4GdeIzpKLVMKVda9zBYude1VyCxXJYLkiuhXguONP3lHyXDcApMxwNFCMtjmfSKnMr0ImUV5nO5
6uGYy5+S5g2COc2LPG96ucBqjH3zI7NUxybJVVfemUUTdJtolPt/OV1vcOxhLmwdFWeQKP01+qqb
uMVDGlYdZh9Qqgv7KOJPPL+CYNJ8H74o62phoAzwjAlWQ06cKj6e13YRAnODN0HnVSwqEHLMPVPy
qykWUMRwO3AwUggMMQR8MCobQldpQ1KMpqCFgJ79oCNBAtJJStO+oVXgZkFOpnawgqGIGIsr2Q6X
/n0X+nUrwYzTCbg6SRyMGnQKkRcWITBHKR6tom9kIDRF7ZRZ7cyaYHf4CrcTgnHBgzY0Myb/wOYl
jpqBu59S/9mutPhT4v42ECKPxTWzO0jGEVt2uZhSC8gxQwQzx7WryXk4mfkXzG4SHF/+lcAyUCqC
QhWwUTLql0l21uhzQmsSarQ5vFJZo11Fe31cly+sC0lY+cXftTdIJvTM46LpRx2Qva7cRJF81Qgn
7ArFYnyIotWLXTQSHRzXXSbu8LAdoqC8VE71UXdz2HRhNSz94gdbu1tIRtvV1E6suY3h9003gg8p
WzQkVph+9UDHL9u340FEEcnPeu4gGfXP84psiY2FXJGVw8znk35Fe6bRJ+tZglBUtGfMMTDQEolL
CaSz1bn3zaImF0i5Gi/nbSH/vWknEaP6Uz/H+TxCIgTWJdgUaLiGN/OL+KlAZ7i/+UtYnKpQNASG
LtS5vWOc2LCqY1qkVCOtIqy21l1M21dj0SQY0SIyzqutlMReXidm6y+F8m2qXcHycSOZt+Vjn7MK
SZITa4Mc0XerCygZUB5iQKNRuNsvOlu4/us8IH/dbF1G5wpBQR0jkKI3c1/bKdWKxFnrH1L1y54O
5zG40aD1B4Ot8h013RqLCRgN6gCKGM+21+N2nVu/4u4uq0Sx52sp40dVeINj7OGA92d5KVC0F/1N
25mKOEQb833plzD6sxSgQGyundWjbwviOkvuetoGMTExVNFBe/TeY65o1pqUssF6Nldpcx8hkSGL
ms+53mWHwZxkXZnWCeOMEUHN36300COuIZvmkPVTSa0dEHOW9bFUxnGAMHFfOJvqja3uYCLvee3g
HqkdCHNyy8puzS6HNFuyXKQ9koLbaAjSS/wAagfCqLnaab1SEkiSdk70JD3QuHM7xFc9xrtixgRl
JCjcVHC2+PfWN1T2MIOaRC20Aqja1fj6Oh0dx8yZ3MVvA/ubJbAdVIYPer9DY/S+67ehVXWKps3e
AmZyu78dk/tZvlCk1Vf+npPH8zsnAmSiAE1fSsysoICw8lWQhyCnQimRKPMkgqFuexeEZsiwFSmV
C/OxPK3xy/piuyyziw6XSgv03qIxWYLjpVOF3eFVXTxmDVVIrcaAnWH6RvL2ly4vLt7kBVsm1BDG
XJRSaSvJCNkG26F9l+DIGDztoXuufOm43UY//t87RmlZVV1WVUwE+VC+GmMMu2Siavr3jllHgp4E
9SCq9uTs2DsYRjFiEukNpnbDAlcpmsWOhf59IVflcqFoF1sfkDQ8LxZvGd8BMipiJmbRNSsAe18J
Kq8IrJ99QGsD5QMRkrRwTPw7MEY/iJ5pxagDLGvu9OrYYM7nJwa7v4Ng1CIftxiU3oBI1MsyvTXL
MJmO59eMo+XvIBgnYq9pWxMCCL0/dZKHOYeS5mgicnL+WhkGbq0ykT8MFzPpzJFoxXh1zNJ25NxX
py9b4Z+XhONAIMkfDNbK9ubSpeYEDA3Vp8t1JuIyFX2fsauTJM/RpOIiMuk/7bF0FPJwXgDuImEu
FVohTVXFLKL3BicqwDTUKrgDz4s3o+JPycJM1p3zILxrMI79H5QPxHRaq6YzvQZb9eDFg+UkSn6p
WZXXF5lXa7qDsVluXyTBqIAMXZU8S4ovcrCvC36IQFp2/rhVowzBoHfjob1bIg2cf66WfT0vLFe5
d7IyBmiNBmlRUdOElzgkOYvQMlAlMxROnIoyM3TzGaf7blUZyxPZUokGQ+zdhGCdTsddaM8fnW2O
QZfCkiMRGmN67CzrC62HXLRIhnjxST6SU4z6DUzQE7gmrtbvlpBu484L1vWGtwTa6WDo10R9LM3H
81sk+j5jfwqSIC9Hld5WLws5RHb4/Pf5PmEnABO8jkY2rmMJgPG0nugttAyjQ3m5eoObBqLV4io1
kU06XM62Mdfo/WqZ5ipZtYFrm5X/bZKfllJ6q+jtV4TBrNg4tEWRjdh8eb1Zo5cycyrpM05hJwaz
ZhHqw7UpBoTeXEV1EKFQo4UHkovPKNcOh4n5M2VulXoCTrU8pNYPS1SlycurgIrubT8Yk6pKpVnF
GQB+c7gU3nIgV3geDzCf5yBQNO6hfMNiy3gNLR1TecD1Vg0VVGvU4WB7tLW0Ql1jNQjUmntsdmCM
M1LMNMkqC4omxfddd2+Lpp2JVo4wprNCV72WS5AmQh4FzRbpCY06ebDiISX/TBfffptYZikrR0/Q
vGKbJPNJtf6u+qAyBOxVVJU+GOj/I+3LeiPXdW5/kQFP8vBqu8ZUZU6n0y9Gj54HeZZ//V3qfb4d
R/EpnZs8NNBAIbWKIkVRFLm4WDC+oAs/RhOmapQnVJLC6/D+VIbePKMxUal8x3nU8vvL1iDTj+AI
iDZ2po2keRAN48ly5qeZSJvQ+JlySSTBEaSoPnLqeKEi0JWqvww0KB5nXGTdQNabwrf9JUDBLdhl
mdsZz6i0ia/kL0l2O5MaNKy+Uj1dXr61i/obixA8QziixMDk6cOJMOIR5u7qUfcJezbG+trApNjv
jd8cc3BzEYwx7zFXx8IzlWLKnqlWIwgD4/AMF5OdEKa+NZtSp+B5aHExU/CUTseNG4GmtcAA4N1l
gWU4gnkWVoXrrYLL5miPm7IZfbQ0p+GDnUjai2Q4gl0yMmiK1QOn6e3x56zWzENN47AdWIqxf2rT
/bgs1+phZaK5kLjoBsbA+7fr11X2MBk656Wj6cakIO2dykM2z5KDZD2qfcURnS/p3f/gZPO+QV15
vA1PORrRd9ljvE890FlJ/MnqQi4ABQdsOkNVRS0ESwlGaLtbo2p8M/ZI/3h5AWU4gh82aVXWtAFO
xqvyqd+qil/8jKy7yzCrW3shjmDn4NhjqqPiGogMi29g8l+qnKuwCixWYbdvL4OtGQVK5GyLYNSp
Bqaft0ZhK51qo5wMvE/VryyOvUZ/TLrnT2GI15x0ytRxSoGRaXdddhMWN4km8fGrRqdhfh3s2rFB
Di3IMSsmRuIWOq4XOv2Tx7avh8OmaBXfLK2z0tMADOAlRiLFG8to/KFWjpHjPpqjLlnPtcNm8Tve
GT9pc3tS8TtYN6ueak/XuEtKmpTW7HCJIdh7i9cIXVUM2Hu0q6LYU8MYZn9iseyCyhdNPGSWQILB
F2Pdpag+QNdLdcPA96h9i/pgdBBNbZPpKsPD/WVDkWlRDD7crnejWtV4jMifqewfMXpSJn/YZC9Z
UPofeV4kSwEFVx9qrMgLEytp3Iyb6IruevBzGGipYGicTbbE3mQ/JCLKlCd4fcqi2enxyoeJYAxP
muUtZkpsnQN7IRvnZvje4R21308vl1FlVsl/1CLiMuyKsbyCIs30oOj70JVY/aoXed19IuFaW2LM
XKfj+0uW+bGxiVTE2rUERGaNQhwy1VS1qcuNg91YoXaTpMckQTFxGvquagajEgwyjvO1h6s3BiK4
lZCg7ask0Jay5816RA9KVP4rmyn6z2N+vBnu9S0Kwa9kZRircdfCOEXqtaTtm3KGt8JDdHbfeuNv
tAhWfgeWV7ZlQZR6nR9qG/fXp0xFLF1QMkVX+hmqLLLrYt6WsqhHYiriCMa8dbvcZtAiqzDREq9+
2m2Z/v83BCy1Js5fpFZkhY4GGSzra4GYIFckF0yZEILfoE5cEKUDgOvcmA7dEPc6cpvNZU2svdu/
EYP/isWuRYNQmMcxUHR0iEbOFfKC1LMO2l10a/jmiZ2ir2HngcpdAizxFiKlmlPbwxgVMLy4PYaV
nyqfVI9wd3Fh1XXcQK5kqhGwpflZc0OJs5DJIDgLllV60tiQwXBynxaOB9Zs2WnFj793xyNiDYIx
zY7zbgyw01SsYxyDP3FYfrJBQcXVsGkP/MHNerpsDVzZ78DA4aMTjZOPiJ006AeZXNqlYPSz/XL8
OdLN1ElOiVUI0L+Zquu6mEwv6KUdYoXRBhAVGTy7jv2m/+F+FkRQjFp2RoKwAmMPyH1FbsP6HGWP
l5dqLYBGf/O/cghOW2uYFc8xIDB40GHHtL0hWueRBN0fHwqfLVABoQwUV1OxtkDXEt2IQzRSR919
ER17ejdMu8vSrAdFCwzh8O5txbbMLAfVxYFPjJz29vV0T858cKNyII8fUpBNVNNxdQ12LUSXY2YM
iuMoeAwovqmV86O3O89Q2o/oaIHC99bCtxWW6qD+JIIZJBWIKzXPaKM/KYo1i1APhsKVhMyrpr2A
E+5UeB5MqBYBLqInOtXeWB2yRNYwKwPhPmkh09TWxeSgkjbolK1J0I7+OJDny8aw6tYWcvCfsICo
i0TNMlx2QbDW7qhu79QhPHwOQjC3YjZJEheA0Lr5ZdYZUgUyhgCZFIKjYWVt5A2YVQJqPpQGn9Yg
G1IsU4XgZexoskx1hCqS/Hl0vzjNnTZKrunr+3KhC8HNZC4ps6KGFNN2AlNTuo3wWvvIthboElHF
tMOAn8uakQgl3qMzRY2acgJgxO5mu/Qwpc7LDMnz2apuHM3FkWZhwpM4B8ctk6IKGVZOx+hqOnl9
Ih2Bu3puLiAE5eCxPiUaxmX9fQnQUBoQB/qBd+k3u3Hv7i8vGjfXd+fmAkzQUpmxKKMFwOL5QTG3
7vDFco6NIankXDeGVxiRKygZozTROUy7YRvL1/aY32oeuo3m87EI7bNsLM3qGbfAE7y0nqskr0yO
lyALaqIWMTp37ob2W9DVX17BdYvAkBvLwSua6wg+x25sPQn5cRqHT5b+W0p5u2rWGCPlojzPMg0i
+GajomGM+h5MYaZ3pbVLjN+TjApxXYRXCP75wm0qLNG10cIxnRnKFZqSPbXIJfVs63b2CiGs0ug4
6MicIIWh/ynZn6R+xHODFyc/LytDtliid9bGwS1LSFKh/q8f79tOw8gUiSwyEME/GyMy0jOXJYnP
TvKldTKv/Eh7Lna5riNf56o6plO/1QlNZqXqBlhwqnRe6JbnTmFBU/abywu2qvoFjBBoWGWeGrUO
GJNc0eznbEt2Pvcf7/zL4vsF663NMi9rhW9EdDnNGzP5aeZX+XTS4+9KlnlUOhiPr8t7QMJ5mtFY
oIoZW6am2aBNMQZt8RK/YLpyfiWn4sApQEwZNdVaxT+U9C+YeORMucb0hu/9hIFwI8C0UDQHBfZ9
cnDtIMeL+v/0dM8PgAsiivUoOH2qqQzRzjqq8Znag59HZpCmyZFlzXm2hq+atAdq3UxeBRXMJDQn
PWIaIDHSPrYfrfnHZTNc3VKLhRTMhDRRjX4kvpDq2Tb2bL6NzI8EbgsIwcmhxDkxJwIRdDXbjsld
UciKCGVC8M8XbrSJaOWitAYnwXRl5vca9d1eIoRM9aJ/02fVLvmESatMPMcJqt72SfXSqPUxIr8n
2QBUmdoFT1d2LHe0EmqJ0HuuGV40M+9ziheCHcutzM52IFCC2QkjxgcPZtDqT58DEYKccYwdVqsA
KZ2dk+6SZm+VEsVc1r0m9ux1bVpmhGKl+vI2rE6R9SMnkryQDEI4EcqyYQ0q39qA9fcTux+Gp47J
gs+1uEnHmDEww2gaOgIEE46zkBE7UnFHA2X1nDF/6Kwdiuo9Kyq3bRv5lxWzZl9LOMGcda10+8ac
USA0jNvYHlF6K2tsW1u1JYRgwk1I1LKlkEhvT864T92HvpbEA2uxzRJCsGGMcM7GLuOLpn/Bf0F9
a3tRNHvmRwY9kSWSYMjg9NNjowISAblz81hvqzPIbzaYfFBfc07f+Bx9wDEvEMUHu2YYLNY7XEMM
FXvDqUuPhiLrUZLoSGT8w2VN12wGsWb7YMc7Ut6yev8pSxOLhGho06hoAWEOxE9nlPZGsufA1Whg
uVbCITbmql7WEzBGfwjG78Wek8YpfmX4LshB0CocbWsZa6Fs6YRTzY1LN1NGYOrFg6bmXtU8Roqs
tEQGwj9fHGxlUWkJ6PrxYKAfHfdLaO/j9ttl/azeEHWQ0eBejQIMIlKQ1PlE6ySd+HOOjYEHdIcZ
Gw/F38mlxTb3LUlcur5nX+GEgCZRelTY8hlLndZ4I9u5xnkomVepHyl/W8olGIVROxVhXK4qOtPo
aMroRVddqGbpDlhQbU0X2+1JGI097ZBlt+rfRvekj38kipEBCN7NSvO6rjBGB4MNp63uF5i/1mLa
lum5IG9GfCsfDvE3GyAGuLpuaEQnxHQwoPetvVlz6JAowSOYuTPQHBEd8RZ2P12xl8R3d5GfBfYx
vefp3UA5DbJZmKuWYagqpl3j37sh3qlpTVM3gHMnRyF5n/6yrCfN+lpHvy+vqwRGpOzoxqEdLD4i
kBEVrwlHFjneYN8Wskf81b37Ko5I1UEtlucmBY6lv6juveqiqVtSYLQOgS4AC0umEXE8DokLlIQp
IJeo2bXVf5viyet6Sd5t3bkaryB8PRc+yAjzcCQTCDNKpBCPpl9cx3hScg7tT8g2fMcT8162tVaf
mHUT9oep9QbmKQh2WLp6g5EaDMettc/jgG0MjKvKfPrVCDftltz9b9x2q8u5QBVcOkreNFYToLba
HS0KTGjbEv3hsvWtL+cChP+IxXImDXwtWBxRNPtkYjXJVXyT/pju25/83aTcgV1X1lu4avALREGB
ld0oGi2AaDrTgTJyxiObh9lbD3leydpAV0vpl5oTor4MNV14QoHXHbbOX45d52AejG98VADbq7I8
wKqLXIgmuMghr51OzyBaoTyb2pdaxne7+tS9FEeI+yLSuFqdAyBiqNvznGMeJFd5EAaJr7uIzYM+
4A3/4UaRFGHK7EQcUdF3SliME5D5vCMwdt2p6Sb+gd5a3wCNPVW9QvWS58vGKdkA4hPb5GS9OSbA
HBXqUXqd6aAzciROaz3geFWaI0QA+YQmcgedWEhJgxEKviQO7E10sDw+zyn0P+QkF3CCL1HrvB6t
GXAjaJGtufYyopyHQTZpQbZ2gvMgJSnDiGLt9HjvaM9F5/e9dKACt+d35/NCFsF5zObUVpiU8s81
JNmT9jn9yYekgtf8qfg6gN7XfGb1gWLQcuhLibpXC/4Xu8ERPEk4Nqpb2oBPD9MJE1quc33fbViQ
b8Z9N0oud7IFFTzJSJJIB3cS+mSapzi7a9MXJZHEojIIwX3Q0ciaJgWEAkYZBhZGw/KMcfe5TSW4
ENOuyygzYX92+o0YX2N1r36kdVI3DdtyDBe5A7E2KrProaEDwjbLeTCiq7r/PtPtR6R4hRA27Ry2
ljvxa1xp3ZSKtmf0SNlHGk2XcohbNcudMbcAgoSnT+OfrbENSehFxke4M8gSSdit6ItI6pkjTTTg
RKPJJtu1L+1PThhT72TxzPox9bp4wrYNmWVnCU+FOOEzCKACkvb+ZfX8l3P3FULYmqxBu2mB4vy/
b5eYQ4Aupno/+f8wjMse+db3zSuYsDXTUDW0Zoa9aex2QLY1ndLdOMnOCW5S753dK4qwO8cqrWeD
o5i76aRBRd3e/sZPiWZHnz9ALfHGIIRdCq6kpsRVDy2A1cZydhDosoL4klwQRuw87gybFnkEYRTF
9lwbfIvGdevmnv6QyDr3uaovQa2kK3XQt+Bl2X5SMeUUUwAU7Vz2su7c/3KQ/6sgIviEkuoZ6KQA
9M/bcrIJH01cTx2oSN3nviwj9l+CsVc8wT2UNKZNpwBPPep+i8Ch22ffjHt2w1voOPPn2CG75E2y
GxD/3ksLKjiLVp9IrvfQ3bB1f5qYvTd4buZN9t+JndV23Pe2xNtKl1bwGBatBm3EJguabhfeKV6M
Mg57g3r6wkDVuR7Iadgle5qIDkQBpT5JgZhUXzTnMObfFV2yB2QQgttgnTZWVg0IzfpZub+V/l7a
CrMeIL2aiOAzwtFWUtxBYPug6I/Q9tVgCDpLr1Wn80zj5EYfGMCx9BtE8BstkimZ2nKZtNiLnTOS
Frn1taz9tjh8yoO8m0TQRCir4ElOG8ehTWbPtq9zhu6be7x+yOxP4nvFpKBeKmmCIhw+CX1jHl2Q
tjqnPN1jOK2vB8ohVbzLwsnOL3HoQI1uH5pUAGyR5jKCGLXs6fOESb9VwPa5DG7dEm1dRdCkgUtB
0JqpD2ak14jJYopmB/JcWt22dJqPCfUvjMhmFWauQxUdMF3u846zf3IYXCreWC57cOE/+r2bekUT
/H42DDO484GWH4YDWtz2vOQr2baSm6lk7f5qcpHAKBidc1UFzKxZqGDvfXBY72JdltRfPzBfpRGd
fTs1Jp0Aoxj0LrZADlO/xHm6RUvotYGKosv2JxNKcPFzNprplAMN47smVBiH9T5hriRIWw8DX0Xi
P2KxcpneuxTc+fzRrQb53BAYsihDhiA4cadFzxDhYqT20bH3zJXonv/9JRMTPXikuI3Bc+p28zj0
lhdWL4591rvosztH8OPICtp41AdQ9AUMJGCMcm6HyMv/tCeKKcyZbOTtfzlvX1UjOITeTuZc4UYd
PqWJN4NJcsefQuxNo5z+t352iX2LhXmFEbtWz31D2Btem35xFNef4uMQJqidlCynxLrFkqa2o6WR
4vYeNCBkp1Hva2j+zn9c3kIygfS31p3M09SWHMRJygdrcLaq0e9S2npT1XimIqPClpi6LviH1Emi
OWFYP9fByLVdOUk8gswkxJF+o1UW9tgBoNkyn/dRaPvJs+9BnncsN+qVzK2uRi7gVkR2xySmKzY5
6JhTEyXcHpQy8qtpX2J2i/kSzZZvoEGUdZKdvGoSCzhhg6mD5lCdZyVCo9s1zPYpmoZDFLZcNgoZ
jLCvBndgbvfXypsfLL2dCjBUHi5DrPqkV0nERGmRdVquKpBk6kDZkN64IfVqK7BGyX101b4XOMLx
WoPeaM54zADSiy1pdsQJfeoeO0wuNCU3jvVVs9FkpWPShf3XNBcHxYCCJjK1DqDKK03bFMoW7feX
V211+yDwMUE9DKJrMdVbt+moDbxHiFnXQ7YvnLvPfb/gDRSXUpOF+P6YbPT0OioljRPrvx/JLlXX
TN6E8tbbqPWoFQWm0QQTS/eEjF8xBk+yRVYNy3qFELZITqI2th0OMV1rgzeY34p8W8kS/au6XqAI
O0SZWpc5FlA0cz+wH9m47aXHqWSxxLPGDVmW1wQY1bxr05PdfsRe8QaO4gHHIZpYiT0jmZ8XM0o/
65aCSjLIhjPVp48cYgsQrq7FpkCRdh9aOUAyezumP8ziXH2kx0BfQAhGhUhoZG3K+z/G7+P4QGRN
+Ku6Btcr6mNRqKaLJbI6rUjX84wWtVJ/rvdU7Xzp4HEJiFgaOzDVULQYOy9r73W78GNUV3T01+Xt
vXpavUoiVsJGpjpNM0WrZKG+uCiPZ7OfZCf0Zdb1F2WQ+JJVz7sAE3yJXo/VSEzcfIcCBZG1s43V
uxztBXrobJhsBpVs+YS4okitsDC4ZCPrvVTLPas+t5P0JYd/zbtIeiET37ILazbnrg5r3jTe5Bhy
zp+3C79NvfZnH/AEpxuo95c1tn7DXiBywReIFgmRVOLZFxO5q5/0u70vzvqtjUe3bb6JtjKW7VWf
s4ATtmvv1uOESY0IMNzpprXSg1WDI/WTMgkbtulrpatqKGvYxrcGct7ttkftd+rxUWG9BE1mGcJ5
UFoY8kx5To6UtZdaZ019SYzNZYlkGMJpkNl2VYM3jr/AnrpwazgPWrb7DAQKVN7aQcxIiHAJEKka
+yicV1u8tfSSs3P9+fpf9RuqEC0lE1XUQQFKfIiuwyMndnceoxMNZp8zKFuYerb/nFyCl4gybcRB
ClswLVT9tXp/6pTm0CrSEofLlm2ogoeI86SrQcaPu2nsW9+K74rXeslG8XGPS3pMiXBQECAlXZCB
Cv6iy8vCSEpIFx8m1/snmWRjsH1x0r+iAiHIfV3yOCpxGIZYXWTnCu0VEyr8Z8wqH4RhetWBTxuK
pGMi1pP7C4MR/EWZdX1b8ESquiM/x436Jfbprjq7vpGjyAJpR8w5iCNpOeLlswXkb293g438cOFQ
wObTFbUf9PJPZ4YYb3NuUtl6Xnb5oLh9CwUmEjXG8AGcmY3XfOWzRVBGhdYVzOq0d/zZUcaXINWg
4E0say6ymZMPIcz32Qb73K987ZoPMql3siYMiYWKyU5ljJLcSgE2dRkUNrK7MAFRx6c2+d8KhcUh
5qATMM55Xjpq77PGtwo+Cv1zJ6Xxd1kXINbUEdvi/BbTlm1ivz8rvovJHnhLvXMDWfwvWzbBm+Dy
SpWhhESGOo97Fpf5plXpj8vLJgMRvAeMoEV6gVu5/aOKj2715/L3Xz62UD/61rQxMCJ1Ha770txo
/VVR3Wij5JovE0HwD1Wuzn3aA8JozoQdZl1yYvG//+8BGW7db0XQNaMPQ+4IIntA4yqIyI8u/UKl
kZ9sqQQvgFc21xy5cbHuu6beT2HkD8bz59Qh7PsqBHGakkMWreKRSuEVJPFs2ehUiUbEW6WWxM4Q
Z5CkDx9056aOJQf6ukbA1430BLioiaARcKWyEdMD+R1jOLZgoQ6ZCe656EZrny6v13q9qfMKJSjF
zjqUbnFKI9gvn5dV7CY0KvwyvQlvrQrm6fJ4UpZ0Xl+/V1BBS6UV2qHD6dJqPk+3+l43H+It01/l
Et8MhyIfW5eXkCfhRv/7aJ5unUA9TLWfHXi5nSxOkcgkvhvmFG2nrAJgXJ5D5+A0kl26vnv+XTPx
mbCfhlBX+JrRyPKSIWgny+8UyQEgAxFc8oTwrrVGgEyZe02JtXXGcjO2o3/Z6mQwfC0XxwxlVHXb
BDBm/XMefjvk3pIllWUQ/PMFRFywsVZmQOR4nWbhA5/90soK3GQ6Fzyz6kTozefMcVX2YM0b8DR4
lxfqv1wmXrUueIJBbZ1k4MnE7MuMI7nYJBky8fN17sX37U181+/1T5qA4BC0eMgUyh1CNYRB5Waw
t+uBfZXIpa+eOa9yCR7ASktVAX0TbpQRZrfX23ib+Q3zrZv/pABkEahEU2LrAxra62HkUnH66QS0
gsWT9YIJs+fQ073uyT50sof29ZLRVw8kdkEgiVokJANkbGGcImc4cBB+aqrX1m4w5rU/tqanxn3Q
dT9RaB1cXmFuGO8PdcfEtDvwRqG9UrD/vOoU9LmgMFI9lnXAzKs82dWq6bFSosv1nfaKJGwC2odT
kYw4cpWoOvVzEkR4DUMNtYxCfF2FrzjCVrDriIIPCzimmdzwNXSaVLJoMgjB9pmijEbIY+yqz+/x
LHmVWV8uq2X9ZH8VQrD7rq1KNuo8PjF0rwINVump+h9X5sclgogtlKUSpeUcckGKyJvHb30m8eDr
b4S4dPzHvsT+yXRsihiDFnnVCigzwcBovdjXg09PkZ96ym0j206ShRObKdkY0ThLEHLZVZJ7dlcF
Uxyejd49KJUt8bqy1RNOQdM00B/M7wxqjoyGowQqlUVAkk1j8J+wOJ50NdGj9G/dcvVzICfXHLxS
1uK6SpWpL3Qk+AC07qZJPWDN4kNp+Nt+MwfmpnmgPgY27rW75z7IXd9vdrJaDL5NLvgeQ/AIqeaq
1swJJdNM9eZuE+rUK5RvpYWuM5DxYYzt5U0l05fgGdhkZMzlvm7Wfw/gECPs8TLAqrZczUGVBG54
hshzPhiRYvYgi0DKGv15LrJQxPGM3vyIHAsYwShCtddom+PEGNybTDtRRbZpVzfRAkAwiM6olJjp
XI5A9ftr3dkk3yK8W23aQNmVx0bftj/yTQ2mrMvrt3oYLXAFgygLq24MTsHc6TwD1M+PzWihFkjb
dom2iaYPxZcLPMEg4joE57MNA+yafUePpLodZafRemS2wBDOinguECvznFZ+iPsjvc6Dync3WeKF
aJby+gP6iGrpzlq19AWocHzMSdZ1xQhQvU08jKX0GaizL+tq3bP/i2G+y5InqHE3eb61+9qdTCTO
wlt7Y3od+h1rP9rK3hYui2SK6fIqxCN9x53UiIxT8jLKeMgv711T5ZHowtPWcYSHCwe2UJSxV88n
rb2PR8krsEwG4cAohok6BoEMSnHWyLaTNXLJvp9/vpABZYYarfn7iwkWM3ruZPtTtkaCXyCmVRkx
14HO9vZ8msvf9Ufmg+kLqxJcQGi3mUZDQLS2rxqpl+bzp7ynKeazldCKJoMzAE/E3Cos3bm2K4FY
T9UvpBA2fV0n2hjafKF201fw/dUHE8MUrMOMV8ub8KbBZSK+y89UcveX6V/Y9sXcaJ3RAlZzDy7b
p7Gk4Uy258UMNmaJqAnhFNM23jcwYbF6Uvz5WtU8slNP9ZMLbhbJUq4dRXhYsTTiYpgbclxvTVot
nKi3dAuPpHiATW4Ka2+pt3oui1NlMILZpbEZ67NLAJMzTyW3tKWedq5lG2h1AQ3MnAdJL7p8bfHF
SEsSMHSHYY3+wAQ1m9Vv/ZaCbvDvdPH4mJ5z2QiiNZNYAgqCNR2bYlrENDCYO26csm38vkuIxDDW
HMMSRThIy7h17aRS6mDG5bxJqwdl/J5E7odQLDQMgPrAVW3BFgzFdOtugCyd9sfVPdrf6b0EYn25
XiGE5dKzunAHE4LEarnRp3TPEiP4wMFp6K8YwmI1emobZRbRQLvpNwSMFWghjrx2Wxx433K8UyVJ
jXXlvOIJzmgYZ21sXMgU6cekOjG2JR9pSzR017JsG/0C4Lp+u0sxN0aNXAazNhV1m5rjuWTxWVPw
DErSh8vLt66hVyjhnM7MeWgaBmnSfhOnD1ooq6xeXS7D0FQ0PtjEETsfEAfYdjkBoEh8y8VcFWej
xR/gyzKIrRFCDFwTxXIwpkYFzUdSB0SpM7DBIq891M6j2zXOR/ynZZsWamZBXiMWVHUxBR8fZu4G
EzKbG6PK/JLVP5hDbX+sZTx2q68E4Of6PzSxsmqqMONlrnJ4G7pHNn2DhrfAOjmP6OZDxEsPDaYr
hn6zvWwSfFOK90jDNV1Ug5ogVxQ5WRKddraJ1vJAK18ocQOr23XfKLFlEe+aZSDwdOCAXNPQRCJ3
rXGLzB5hGfNNu4n2xl7ZqL/4c0Eao+XMPVbbfDeUEuHW7H0BKmYkWT9XddRxUHsf6Q9VKolJV4Xi
RbQqz0Frf0+sRcwIq+m6LJ3rwM63SnpnsW0d3l/Wz6oIxDA4E5DmWO9K4frazUvaYstaX2b9xRgl
1W9/ww7RAMwFgOATkgIE73Xb12h7xAT3c7IjO4zZ8OPjRypolkBCAK+6sWlGPSQxzF8lOU/Z0SES
fayWJIBkygapi00QIQjHA6bDFZ3mQBjd9sF/sgkP6Y92m3/RtyoKPOzDZd2sqt/CnsW0XMN4N5rN
jtWmb8HgEWjZsNUSzKkasE1ZIoFZS/WYEMZELbWmvptgVrddH2sVq4M6rrZd2vyKGv2EnrL7hB4K
cDfJ0tqrnmgBKGY2M9TZhi5V+V4te9QPcr6zwme32g6MdCOMg08lkmXr1hzRElQ4Blmts5bkWEw1
djazwn5hdOZGt1UwO8uu39wK3pk85unZjmWaGP4lWElvspoHmTilWjPIzQStnJM3UAeP8z/K+Odl
I1ndwDjaUUfOk1tiEG6UhWO2oVNjivFzHj5HsiFE68K8fj9f14UPInZeR24IYYZprB8KTADezXr8
HKIM4Jz2oXtDDZnbW312MRcyCQsY5zFNEwMy/WebcTq8AgNHTmogz3SuZoGWaEIM1hfhGNeaWwf5
CSy1Ptgqtcdql/ndpj9lL07rlztZs+PqznZUOHVcnQgKTN4uKh2KsiO1VaN/RbmqK83vaXnvzJGk
6WPVNhYw/POF7iojNGKqIpRJrT9hRq5VhUjc+6p1LBC4oAuEjPSWFvNgKQwHn5AiyHQNryGWh5kd
iSVxv2vi4Bj8G0cQ4oiRbKRiJDTLuDjhLipenOHX5a3Er+Divl1+v3BUVdVQoI5Gr4MsQ6znqllQ
D+m9WU3bZB5/ua2ReH1ceLSVkcWsC4a3UlSKGDre+t6uIhkHxO0KfJMRHsfyVKWSOGXN9xEQs+IC
gFMLNIlvv9+1e6tyqIErgLpTqiNtXU/7bUaaJJ5dFcMg6Mnh00SJ2KgXR8XgqH1Ng7a7L9v7UZME
eavfDzo1FNOg1FIV9V/pWqy0Idobm95L3LMpGxEp+35B/2mp1RWOSAojPqcFWIiyr5cNbG3bI9BH
+ydGKUIdgp6zvNTnuoYANPFJcTvGnjJL0kwyCMGZaaGtUp0Cgmgn0l7R8DwNm89JIWSyyszW5sZg
NDCnyc/V+7T6NX7kXrxYKbEtDj6rmLIcGL1KtvOcbtSheKp0Gcvm+mrZFmZbYoj2u0FDIRgVzCHX
YVH2vWWmXl37+nT/keV6xRAO0FFhhTsxYGRhdRWpPYL58doZZLNZVqMqgpGj/yeLYFxz2sQVrU0a
WGe7R1az30XewUUKMDqYXnqtg8n+I0WzS0jB2BrXRP5PN3Cl7HeDcpKm5Pjfv3PIC5EESzMje2rt
ASKNTvFQ1N1Tk+WbTFUOLa19O0p/kUwPLmtr7UBbiCQy3RiDRjq0NFLwVESeMjLPGGbPNWtPSb6U
kyrZSqsnzquARAhKs17VctbCNvJeO2lRmG8wNtaPQb0G8lyfOu4fxWC7UJXX1q35OgtXShAagniL
iFfLyCyzgfQEm/jMjkPiWSBdCoNopzxZXvWIksHdR4rrloj8Fy1ChaFIptHh9llqlmdlVwYiq8u6
W9vNFgYx44aGTtf3M7amoR6yVKVoStf0PastzVf02vLVoX24jLR6EVxCCUcFTfIw7jIoLpy8Eg8I
1c48aNfKk7vrdtFW9lApE0wIFzGZu7dqfjDV7n5ynvvqUGSSjlQZhKCdJhzqUsUwcNRmnMvBL4x7
OPfLi7YOgbszaIdN0M4Iu7l1CFFT7i104+tc33TjKTF/X4ZYtWrNdDBWx9a1d0N1GstSDH0c6d9h
5oqNOhbZzJs1/2AtEARvPkTzjGQrRxi067HvTujufQC//o6F2gPLZDwBMjjBqetKW1TGCJq3xpiD
IRpRbxSjRGKbYL5XJiOkl62e4M5n2rQajQDGnIcqBif95rJ2Vg1gsXaCAbhzPQwdw9o56qMdesXU
gIJD8kiwFuou9CNmOXtlsAc75vrpjKvQHrZZ3Lse6rx3sVNKMsXr6+WgExavq+q7EUtmNdsD7TEF
e3KU8KaCTjDdj9SSVZOh8M8XftOmYdrPeUcx0ccNMWvbwjtl18TBR3TzKgvX3QIlihQSZRlkMfW7
VtmX9EskK+eVCSJsHVdzIzUyWgiSuiN691A6afe5xMms3uaRCflXKeKOcRKaJCOWS99F30HGtA9R
igNeN965hxecc3gvo8qWySVsm6pM7bS1IVcUJr+qlJ3Gyf2IdjDMAMTm8GpwbW+10ysIXZkJ7fSV
ckyHKzVLv6lUNqNwde8sUIRDbU4n0+kmoBDlm9Iio234Vntny6hWZDDCaTZWvaJ2KmBsuu+sjQFm
4qh7sGWuc1UtC2n45wuLzka8r1bFALUg3nab/0fadS3JjevQL1KVcnhV6jTZMx57XlSztleRylT6
+nvoveuWOdrmVu9zV+k0SBAAQeCA5qi4J8+XT822tq1AuGNDDHRpghkJjaH3vd8eypC8xLfT4xiC
99PLHgvhg6FIKu4QpcsyjqUF9R67NCyr/EgkVXCENs30SibuBJEii+O6gUyVvJfM57n3JlHCQ6QC
3JEp2w59awxCmx+SdlePvU+yMJlFg2JEonAepyjLmMgKdEDKv3bTl1G/kfVUsFybdQPmeb34dHYB
TtSFShBG3dU3aqDs5a+0didv9Bn7WxQMIkIkgQ7wdbvGYPS1PkAq2tShJOW31UJ2lxVbBMGZgrKw
5a7vIFM37ivnCa/U7mUA4apxVqDKJLzxthCC0W8yftT2xErUGENqdrR8YT8w+x5/l1zvEpN4ZQ7A
/tvXccEkwlhpPWjwsi+9967imaF8ynba82X5RAvIGQY9bkmmYcSGnyq7yLwZ6vDy94XrxxkCs+6G
DqWsUAIvekOn+M4+SJ277P5iYLAerukpwSMh7sa6aeGKxVmFGBPmY0nDHWRJlFdZpW+jQR9I2wsK
IjbLs9Y4nGlo5TEiOUuXZG2F+jK62FL9oiaOnAa6jfGMXj3WyY2MF+C3fpzyfQ6PlbukplW5z20n
2xkYPWK4lZpMP0DgZP9IFGK+j44q8snbO3xeEM62gKpwrpwaf9Ro0LCfvMuDaMjZ9i3zvOZ8A1wx
5jG4pAEhP9Y3jEcu8r+ZFDOBGAGjLbBjmzbZUE0dE0N1xtL++wFJO6uczbRs/AHPzMa9g3FAzhL0
lAhwtjV3BcSdRGkyS6vJAVR/+ctn9r3bR97gyeACSB514hrfLx+Wza0yMLkBk2FAMM7Xjw7SlLZa
hcS0HX1SprfRFFw6mE5+sC2r73NLR8w4X2yjQhpHyv3YDqf+i52dhrIOLfV5TgXPIJvPY5h2hAS7
qqnyh1EzC3H0qmkI4OaQVfpFD+aDjuHYIQmb3r2muHeFxhc5RHXa1rkKtFm5bdKbbBRkHjY3x1Tx
IKriNUzRuHNka2acJkzvZrsPUdTj00LURbEZBpwhdI40RB6dJG7Rqu5nYJ+oF8czc4Jcr7m/Qs1W
MFyUXtEEb+wOq7BRFy/GCBaStf8RgvPLcqJ2ZTNjM/LqVYvu1EFwpd0+nCh0tjQ2ql7TOTOfSqVk
KDFkYMFM/mSF6XGJ3ah0Yd2mgM14sUVJUCEmZ/KHyZktqQTmQt3o9u9Wwjh1tUfGoCs2ddth+0pK
TudIp0mpZAOxCyafBR/Ok/nQhQsmU6EM6g29fYJ30p8N+B9MxBmRzyvHEXp/iwyIQ9je9INrhV0w
+M1d5yV+vyc3k7zXPOL/C2qSTeVfIXNaGQ26BVcN5OQQ7eTb9CgFneS2AWND7r3iEbW73695vsE4
h7+1iOdWp11vGhpbXzx5yNMukw8Y3HP5sInE4mxu3xIUzTGxZvlYY1q8duuIEpabHnElBeeo0BuS
KjWqAf1W+TPFCJ3O/GOKPvVZcVUs7Gg2ChotWdf5zOiiSU7ZLi0O3WP2bIRoEPDjA7lZQAvf/ovq
g+244ozHK2NvJWXmaMAjBlrWPFYNWKBUrkbgvVNxZ7nqKr7C41QwNhVQT1FkSJDcCCpjeUoXUXvF
thFxLFb6p+ug0+MMV60VyJSxvE8TpJ+1kIKyycK0rfyghu2/oKv+hzU843FGK7a1esIIZyTM3oYv
P22Wn3tL4Tu7IkhD0Qpu+/yVeJzFWsy8T5QFcH2Igql9fDTeFq92exRtiiL9TbU/Q/HMGCRa4Kxn
aIe+3GbmvWqB34HuGyriP9s8wSscTitQ4FHhBgORyujYDneN3rkl/XrZSrBd/2B2Vxicv0TUP2u5
DQyVFA8kknzJanbG0u+SPHMVLQkvw4lE4owSTaZZWZiiL+3rPHzKs/s2+XwZYjNcWknEGaXImEaT
GIBo886r8sodeoEQW2sGUlULlYCKrXzgw+w6dbDqAvtP2+RNL/TeLcDE4SpKca+q8uhmi4i/nCkv
v0trRKaRq7t5Smge5XmDp2u9tgOWUU+mNkh05LvRbHjAM73sjovTek0les9hn/4IrYP500YCGiXf
v0Pr2iRPxQjoIgXbZKtJX5uEPC2O1Xl4dBZ1zGzpByz8LzRu8+QKE8oWJiimeqr0dnHuRhHHyJZ+
rCHYX1itJU1yKScNIOzi05Adu1GgHZuGdg3AbVbRj4kJ68BiJ4rncVjaCJZ2eoK/CoZb6SAaP7Rp
adeAnGVPR9SQlyn0cfRGZIpgYu8MRC8Snlodn1xRP7MG48y6DopTresBNqk3XfRjMk+9iDhDpASc
Ke+LtFXR44b7b/2MdgZwSuytUlD5t1kNspKDTx04EaZRaQPTa82LMMow8/NdJbnW4hZobdU81R1f
jcwV8XRuyoaqAty1NQdpHE62Rk9jiy54QqyV2G3NYLbeo2h32QJu2qczBv/EJ1WkQQESaoNSpMBj
HbTZ8U7PBy9N7dt0aAQrKZCIL5BP0DIRTxQSac5xImFbocZRF1UMb4Ko4PLQLQ3s6TzxkD0vck1H
JCiofNsWKDPMUVgl0Oztg7sC4XyhpqNBa8wB0lNX+mtwGGuQQGEtxvLIYYmwRRIYi82tWkHy1nXA
W0+ZQAtHDKZyiKchRk8xra6WvUb0DLfpRFSW3rFk1H6onOrNTTvqObsax2jbtk1PGl619lO5FO48
oqMbzxiW6CRvJiutMyaf+lcn1TY1K4N8j72vepqvnEwv803MDE0P9r0ZzvvmNX+9rP+bLmsFysVN
zRC1itozQZVjZ/gNhkZh8t98Td0aC28t00RFJ7Tyd0eSaphti5Y7BO19YHQPTuPJooLLTbVfQXDG
tm1KJM1YImvMT0ZzSvITEbnDbe+xwuDUAkOunblgV9HFgbPCVOigP6ml14E4GKMDdFd6vrw7m/73
Fx7YkX5fNitDSphKwBur05y81CJe9+1jvALgth+lBlrWZli0IdRCwlqX01Miu1FYHSqwvRnlTSMi
U7m8T5hv/btMmLqL+xu7CI+a7Y5S4uaO7tVIcF1eus0TvJKMsxbUXuqi1wFTajd5+d1RH+afDuxY
TU8J+bNpPl3G20wDnVUcFcW/y4VSY6ORTOxVHy6h4udB84Psij/aQNqR0HooYUeCy5DbItoYT26C
ehddPb8jlkPX6Y2CW2qlhQayao30VpBPwwuigeERIbB3GW7TVKCF8W84TsAuUu0MfblIkhwjYwA/
p/5IJGenVwKxthXkjMN+XwWdeQ9aOzMFTjpVO0mK/CmSniXL3l8Wh9mDD8E66vuQKLYsx+Gb/MCe
aKLvBHcfooHOtJzeGslN7ftWB6W+g3BAxBG5bTzOgHzu28g7WamZXMoU9pUrg4Q2A8vZ3BzQSnsS
EyVvrqOBuRkqXirQ98Wto7yUlalL6GEjUuxZHRKvS+/piahQf1suTA7TTB1sZahE/32/1Bxl7p0+
oe1YObLyxcYj3vJE+91f04JEWr8p1gqOs/PmInWGLv0Fh1K5hfyJhrbLqrFpdjEX0rZRXW9b/D3O
rpKMljpWrjIG1847f4i+X0bYFGKFwJ2lqXdooTUtGq3y2FWSIKHfK1Fou22RViCcAsxG2hWgV62R
xVLRrY8i7sozMSXk0GJQcRkUt+rTUAvMrhCUWZHV6bXmSO5pwSR7GTAWHAPzCh+jbh46H1PCnZ/k
ziKN2DRMOMAoCEbZ54fWZ4zbkKg21LU/pZmXlrE7VCnqtD6RyL9m134B8ZcF8EqlrCYPmj69Le1t
b782iuDJelsxzhCcQ65mR8sntnyJ/ZLV/mj+oU27y1Jsa/cZgnPAUhTTNAV/jK87y6daru6IKUpC
iyA4zwSjqzm1g4WK5uE2NtQAPcnBZSlEC8WdoNIaMYVghBRNeadXp0GPvAj338sgW5plyzJun6Al
gevjTFvROEqPeUrYjUwOpMQnZDxYeTA4T5dxNmP/NRBn1GY1l8sogcUxEjz/e8yMLnvUINySWxN0
DuCap4cskHxR04VIQC6gTeUhr3CVA65hB6Nym9NnqYgxJlS0klvbtRKQTyHE8dAqeg0BJfCUEuqC
6EUfRRmxLbVbg3CHhygFHZsBICWG8uUafejKx8sbxTacDxrWCPzZ6TSSTAXWa4jyHWjK30tdcfu0
CqOhcc25/2/6Z3LnCHyKGR17tmqZ7FbxIatbD7feMhVc50W7wx0mMtdVMjvAiZXnqQ8murjDNYRP
66Vj/2HlGAi1lKEsgEFVDI7DtcLWBBGdaPs51zMlaTwtCxCU5rnOXrUhuLz5ou9z1kCX86RD9AGT
0zzI9WNmC7JDou9zRiDLwCMe51AupX5Mk2OtCZRXcNj5iDeSZbPHeC305ndf6qxxs+ohl3yt+/qf
lomPc2Mc779OoTnfm86TNgsKZATLxPPotpU+LKOJZVLzzrWjb2PnXyMA2t9thTE38eyOaH5FOJGD
UkCGm7df1WvCiJ+f1sHwa8O3/H4SmqJXZzQwYR/GVzLvjPQwpwIRNg80+/f/h+DslKql8zIYoGFA
I6IXRZ9aOQ9NRXAeNmO9tSCceYoLw8oraaz9Ng7sHWtcsp5ay53v80P8nU0piYJJFGBu7v5KMvb7
yowk0SJNKIZE37ZzQJvgIgmMyOZ1xlZAgSCDxcJC/83vAGZTxnFegCdF2k+hHJTh8IqOPRq2d/2t
48/XsBCt4PisX5FGeI5gO9V2s6dbahArdSDrVHB5Z7bjg+PSFBDaOIi9PlDatInSVLKDYbsFxUTu
pNBvxkHyy7HPfMwP3YHe8TWxRAdpM71kn1F5UzBR9HTqBihOzJfo7S8NqU/FybyfQ9ZAIZrysqkb
KzjuYGGUU4bR1ThYQ2XfsliNlKJS482DtYLgDlbTGNFYEKhf4RTuWO0q0BOoIpI6kRzcucqNCLlS
puOFgxK8guK90r9s4raP7koO7hhlWTTkOYag+ejpRtFSEbYn6YX6yb7exb6vCuprtg/VCo4t6+rU
Gk1SgEkAEpFsXx6sMPNRmvdVM32WIxC3hwrxuFDAyM1c7ZhlIolH3nWv8+LA9FM9YIlacU+lcDm5
0GAcYn2ZZmgeynfjOyWsMSZe+ozuURMPZGWAzP0eCZjLe7gZi67WlAsXqLRMSm+yLbTRYosO46E9
VbMZ4D1ELQU+V7ignFXMpYXKFK9KrCLmzkAhH+pT7gxc57NgvKrEx0a5IC4dmP4LfuXftUUa87RT
IqxmHk+uWj6rw+7y0v2DOL8Q+CJOMNyBIboGguHWN2PghNXOvmFFbNEp9UUELf9gBm2FEYXiIsln
4jTDrIjCzGDmsMcyNu9q2Wt3SNmOhcdedlCvdxBIyGzER4N/xuRPgAxiUkNBlNR+Az86qynCq62X
pYfks7OrQtCki6z9tos5I3JnQFl0a0p1IE5tchP3pmtE0UGeTM1NhlH31CI6YbyTyJCJ5OROgTTH
pkMwpwTlbqWKRxltn++Go/M2f2ElzI4vrA1jFv7SwnLK6aRWrkQ2AKO+Cuyh86T6D/s+cmtvGvbO
FFjjmzp+m0qBA98s2gKly99KxFOytjOZh4QJKu/sHVMgBUO/0ImowboMoq6gbTd3BuM86aBPkaWY
0FijecYkcxxCN7aeL6uoCINzpVVpoZaqAMYiLyB5rMEhSR+ztAkuwzBPdmG/fh7OlevBi0W6qCPW
LTa/UOulv4akfb0vnCfVsniQpxpiWHbvzip8aJMLlHzz4rbaes572komT8MMiEp5nPPT0N1Z9F1J
RNkG0UpxJsOuZbsaJMDU1X2ffboytNbRsW/Z7B2E53Wlcgxe6REASa8dVZApto1+Q+P+vjad73JS
u86UHe0RtFxK7DVWf1+mg8iRbQq5+g+ckGZszhg7DK+pDKf6ZvEVDKy0kTEIMatn9DWMt5KE4602
NX2FyVnGBbycah9B7i5LvgymXGDi8TuWR3C/3xbN1h0QWYPmkSc0lQ2UVdJExfKqN0nhRdPr5ZO0
7TX1XwC8CVqmdCqtggFg9lyI/tRdcdIeh5+vCUkgcpubWr9C42yQZPS4W7ZAG6OAxAe5Kl3aHPXs
y2WpNjfHQLk0BgCA9o63D6o6WaNjpjB1Q+klgzfHnWcZghO8uTUmXuHAZ6uiJYpzGkXaEVLLMWRR
o9A2pRtLOMZ+U44zBF+HbWdaZCR9AiWT73UQO5TUB8+1IObclONn57gpO47B89k6WixPtoL5Qd0y
7Gvb+jIVkSHA2BRkhcGd0KVMlgYTg7AhuGKhIouaOexqcHnXRYJwRxLnUR2yosJV0bnX9FMrKvcX
fZ8LS6pZq7XMwPfHKE1cVI30rozqoctCbB9Iy0AXv2GD05N/qCyzqqUSewRh1YwaqhmNJ2Vno+u1
3UWeaDzn5nlcgTGRV440qvO61032bgRnCvKYXtF29bSXiieBVJtAIF1AV5qGI/mh7q8b0nkooAD9
N0MP4vfJl9zxJUH4quzYPI12vwTET31TALy5Z2dc/nkvKVG1KxG8Wo2x1rpzkb4S/bqL9wqEs2rw
rw2I2plw42kMdK86kp35XFHPdtCL2SJpJh6vuHmiVpjq7ztXmHlVdykEU0bUAraPFaq8ItoItFG0
fFzWAm0US7w4UPlu0Q5OYd6OyyIIggWa4XAqqEwabcYEEM1gBAsJbZKAy/gwiZ5Itw/WasXYiq50
He1ABpXYLsmP6WfziHl00D6MtJ4C1i0r8nTbF0RM5EbNuGxgCgJnjcpJT+DqpMpPbmiLyxoJpr16
GGqPNWCTMLu9hgQKQxZ+AXLmyW5IURZShH64+c2uLb9LkEkXRcabaodIBDzhKP//SDnctIs5yADJ
q8+L9c0k8HqihlIRBqcR1mi1VtcBY0ietPzP5a2WdgJzxE7HhwvESgxOF0zMjTQkHRDJDWuOL8M4
yD3wADFKBnHUs616KzjO/TkDMYo8dSofvfOnaqFP+Th8GtHOOizdQcfc17qZnzWJHmo2LbEBG7Cq
6PvLMm+tKgpH8PCNLLj5gcW5iTBiWM5y5G2Xr23nG+R7LLphbh3lFQSf947ibkm6CCUOk0p8dUQL
LVioxnraSc6fl4VhsRW/fw5GFCGRBObTDwzKsUrrxZIKPDyCBdJLTMVFddEjRjOEY9SMnto3t91S
nIxJu6KWYw3MHbKRVGavjzAiVm/4yNV5TT7fLFTQwc2+ckk8LrQcx15JypmwC412L7cgGx7fe6fb
Z7n01uVeTQW3jG3d+Hs5sYW/m0a8DduWkwOv0mWMsfRlVUVSS2Dot3zJeekcfggUMeQcc3WwZ0X9
WHYocBTNAxYBcC5RUvJeGxUAJPh0gpKHRHRpF60T5w7bOusSykLlVP+iNt6AQq9RVFWxmRRarxNn
/nB+kFtzAIIO659TU6O9s2NzucSc55tOao3F2UFbm8GWwQRiVAvRDiluUDzWQYqmyH9DIcF83j/r
NSYE/q5ncPSZHMmAi+dyb+ItR7tzanNHnR0RFo5sGl1AOLj+6WBN5onPqyhS5r7GJdDZU0x86HZ6
6cUH6isBuN5elMNli7SpfJg7wp4XVeUDY3csqUsyOLB9aJC/T4x8n9rX9EM6KwhOMSrSpXlKYcGz
8WRPPhtzNFrXWAIFFZJsIgy8BRfKglLXQDUm6gnS+Z7E3yf1eRT1DWxOfACPwy8M/pxOi46hGKi5
yA7DDd2RXXyQduY+9kWBxGaT0xqJO69Fq6J05Gd1RzB7GK1c+umRoF6ShqwLN77/UzREQCgbt0dz
tygUNZqwQUlcukhB7HqqvySWdDs5WigZheol1nSwGzxbWaLH+03/u1pY7jRjwLA86QzcJKxqshrv
1FqJ3FlXH6zq/bK+b5rCFRZ3lNWRSmbUQVEs/Vuj4q2RTR1OBC5DJBAXQ2eW2VUdwdW0Xx6yAUa9
/YO0QW//+d9k4Zw6laQyVlkZU7k82HKDgc1uQgXPpaL14ly6CrIsp4A2Yvoa8VTy1GeRq2mv/0kQ
PplHdSOXOzaspZ50UGIbjxppyL1WGtewQa4O1k8ftrpLNVY1I6TFxthT6sW57GM4md+morIgwaL9
NPFrmFnqqGEBhqIsKEEyuScg/UhENYabbgnkiQrG1Dngk+H2RiIkMUymZvJ83/eBrvkaJjuNvadm
Ai3YdkpnKL56ouodzUoHQEm9ZzN/e2hGlzVpB0og7yNPRDO2vYK/ROMLq0imdGnbAq9KVFfuXCXG
7DXZv6x222HESirOos+2lccy26flngUtrCh9cKenlj3N/4u79bavPQvFmfUm0uQsapB7j6sfNTqO
uvlJIBALeD8EKiuBODPeOdLQOCMOkjZWb03eHmRMT5Ec/agWpaeXlZsa9cugD8e4vmaIBbj//1ZG
/kFFKSkdDA1raYGetH1axuCybNs29fx9znArDkY9dRK+bzqxZ3R7hYb1yNpkBK8ymzgqbppgcsaI
Iv7BP6LJXCysMnGUbjr0T2Wmp6RH2oui/s3De8bhn/2NFByBeoQUplQ/GtZzArZQg/xoUHOtX1Pk
56yguOCoyMtOMixAUUxnrfLYZ5e/Ic7Dyzu0WXmyxuGOk4NbxhwVyO0t3zAIIo3dPEh820dHva94
3fdsccVTbgTbpXNnarTzLE91YFooWXdjJa7dBUP0Jtyhyq7ZCSRkEnw4X6uV5M7XUiQVBeEaq2TQ
axhCDRRLtt/KO1bHIAmzwCLhmJVc+ZEcDfURsaGLPWjQ2q9oVjyZ9TGmogh9896+Eov9jxVOXKAM
NGFdK2R+M6bM14eX1LR8G/NUWu0opHLYNO7oZ3YUsIsaGM31O5wdIecXsa4PA0zZcxk0c+fTUSSU
CIUTqktZEn1hB6wPSiRZ3uk1bb7OSg52xFfLpvTx1KdsexLnfUrDrDwloplimy5jBcGFeG1V6ZXB
hr9Z0TtqpIWPgds7f94KLoRoC3Tg9DVEGGx0vprIC1TPUoLJJAfMnEMiQlDcvx1HnOXhIz0lS6Tc
lBme40Y7RmJtBdILyvwDdn6uGZ232iA+3NMdpdR7FrVMzu3Sn7Ic5bPBZZMg0DI+1KNmotmWDoFS
KeinG0XZGSKCg20dAG2NhYIbdlH/Xc0ITUt4K9S7TdlNNbxexV/uaBiYgfS4oXwYP4XqTrWfWNnv
1M2VK9X6jtS6IDLZtGQrDM41RFohq8mIIjdlHL+TWA1L8tlJ6CtmNIps9OZyraC45ZLrrLImJIj8
+PPgs4mZtj89ml/rQNv9VaFUZv4VOrBCZP9oZQeyqkNhMWsDre331PEyTfbq9Ns1GMg9oOQfz5Ef
Olt1hxQN8v9+b79XIHrMMFEwDf8bBmds6l5R0ylDPYrdv8STH48DUoV/XMZgBuWDB2U5lP/LwRmc
dHacZumB4aSdJ9sYeIzam1Q2v9lK6s3kJUEDE9guBEqxeUrPqPzYpTybjKyZsXpjHrlJg4Yf0ItZ
guXbvk6sULg4q9EiR1MbyGaC7FEPsvvcG4426CUNsJnFvqiQY/tM/VpKmztTykKMZWRLmSzO6MrV
EGDYiY85HsjZzKKZvtvBna7ACMm2CS46tsQrJadWNmd9jhzoeJz/lNzES+61u6lFanIKVL/eTZKr
fL+sK5u7toJkC7CCTNRknooYYQlFJ4euu9QuXCJioNtUyBUI58THRZe7eoZcVpe1uWv2qbqPI1oc
MD1U27e1JQ3uAtYSFzWsnWvNyiCgJhVJyZ26Au490yX8AdKGIHGLrT21BZopguAOXayC6adBswV4
Lr6iC8Kr6J0siypA2EJ9ONnnheSLfpAc7WI0+jNPGGEuQbQnjdq7qGhClYT+vULt7TXagdGnFliZ
UJ3B2fklTWhsjniAV8eAFk/5F5MK9I/Z7Y8SnRE4ux4ZfVaVCXw7TNbBweQIIxcJsR0Q6WcM7lgl
nZSZiFAQpe5jFLNre/3rgKd2zbP3aRh51ywZWnzA0YHLrc0ZKLk1a9o47H3Oes8dT1e+O+ZVu3KG
4IzSWNJWSitoQZLdyPGxVI7SVUwxGCv+Swxu5zNrysa5ZeoMdqJ4T4JhvzgnBZcwZG18vJHI15wf
QzEsxmCgynzJnBEP6qQNULVMk7w0a10DWam4Ga7ZnjMMf4KmpCvioQfMbIGNPqxwYaaTqG5l096t
QDgdoJVp0JnZu9IZ/JoeZPW2QVWbtgTTLPtl6Wfq62Wt2/RTK0ROJZauWzoaARE9AIGtji7tLD/C
UPjh+TLQ5nldAXF64bRWtWRsm8o0GK3PBPRYlwG2PfwKgbMIkCPGMG4gLPf6o30kAau/sBN3Oaoh
HmbCqy4wKzzOOiwjVUhjM8WLercxwyHVvWTc/0epOD87KjQZGY88I1DLP7OsRuNJnmKF5qcRz47z
fhF2ELA9/2BaV4LxXlemY0oMWCL7xX7TUdTEOkJyjG896uhAyXaXJRRpIOdix6VulyiDBmrmHrfB
GEzHpupm0vfLMKKjxblZJacgh66xjpqKjPV0ivrU7VXw9xDPjm4tpLBjS5CtFEDyXAaJPeSNzExh
oT0h4bbkbYBawaQIIop8233U/bgs4nYYeN44kzMfEVEkicpMIw/pPsXGHaRgpm4/e+wMkHDcZ83h
MuZm9LKC5OxHPMuEZMxryWXrdVHpDVnnmnhVuQwjUBKe4MCBaJrCrMdigBIebwHx3mRtFKJ+6M04
aSUOZ0PmoVmSCFWQ/owUYqMfqyLdNc2xV+/UawZHOisoznxANcxUUQDVFBi4+cMAA2MuvV9eNpE4
nPFY9L6vKlZdbBeJW+o3PfmzaP6QiafXny4jCXWPMxq2bEZ23gAquzHu59llBXCgiXvuvhjGT9rU
0iN/XMYU6R5nOVKD0pIw36VlYYTmNQv9GaAMuQyyrXlsQrfDogue4ls25rS3TMSZYO4ItOmUSbpL
omifWKLZLtvmAh0vMso7bYuvmZeVDHXTA16gtFpHOjFd2pTu9aJrwRgy6PPJMIv+1KRkMI55o1Y0
dmNTJYJatO2YFzTYf/8LTmXmWEHtC+tBsZsQVLtzkIB9DA5HBk27FpD7TuTgmFH66G3OgLziLDgj
Qw/A0UDWkVXQpjuUf7J4sdyJ0LZV5gzGqYw1oXaBdACbIudUpoaHK+RnGZx7l5VGBMM5G22UFtnS
kBnWO+rNGExfENRtCA73tmb+koUvQ7fAh2y0CkDs8a3tHu0mgX66sqi0RiALz0Xb1Xlu2jGWDOUZ
mIz0ktB3bRTdT0WyqFCSVTahyZu6AAkAcyPoqwUXbWy5UfpmX5VFO2s3T9khITXnLCVwculmTD1N
fm6uacpHx8vfB4ivPc+ytiUy0ha4ZFmPYE2/S2fR8+R2LH2GYFu2Wq3C7JK8Zx2R9hxo+a0q6uAQ
fZ+zAZOiyZP2c5WqB8co3Tx7vnw+RNvNnXktNwnpWC9kjoiyc534PqKeLsr5icTgDvtIrMQsLOwE
LT4Z+kkV9QaJpOBOOdH0yXKYwc6UJYzNU4zmwHjaN4WgcnfzBGK8qG1idAAaw7mrU0ussgW5E+LI
pXWbaXIbI8j7azJdKxC2mCudWjD3vo9+xo55SdxEWz7p+hIWmJd6ees3N2WFw+uuHWt1UzJ/qg8o
HmncgfqXETa3ZYXAae+QR0pRjkBYwIox5Z5moFHP9KhIvbZd5QqI0+LezuVmYtFVA1Ybxo1h3EX7
/4/CE3LEC9E4bZ5z8L6VJbRgZByNjIM33eENoEUKu/fqnS3Id4j2iVNuiSVcZvbsPC73dnpTi8qe
t6/r59Xjb0dOPS/plACgrly1dXuIlGEqUXwTxf4SgMQuc0W8L4KDxN+PZKXpDTQeIQdRap42uKlW
hHUpcMtCwThfZkxDQSQJKODoW0CntAONCSKofHSJ4pPDv+IxYSbgQxC1WkzORDiDmWaY5cOy8W7y
zKb2gXj3Pj2Un8FZi9yHiDZCtJKctag7MpVNAxl7UO7PyXGpviWa4D1ahMFZimhp5iShTEEy2bUk
jyoqUvy7a4yFgfpqlKyjrIjbrNZMLIJbErKuWeXaVHPnTkH2ENUqIn6BbXHOSNwW6dOo1Ca8ni8v
B3s8mOnLIJor8g+qd8bgtiXDiMOWsAJaelQo+sMY1dbc+/1x9GWffip3Il5IkVDcHskq0ao4w/LV
5b1hh2UE9mzBDm0borNMnDmXETtHKmOnbTXQhWnJIR1UgU/avryaZwzOkptLKhGNEUJ2hpvf6V7h
Vx4Y22tXeUPpJrpkncxdBA6XffPjkT1jcvZcdtpepYw8uCmbvSzXnmPaO2M2gjQDW6RoSJBoFTlz
bldkLoYeqyhPvlZ+Tu2vl8/RP7inX+LwfVoGNWRJYvXO+q4/5AG5Ve7SG+pjmA744XvR08y2jz+j
sUvlKlqxe7uyDVb5rMqPND+05iNmr2IcwbfLUgnUW+Osg2RE6NRntc9l0nm58VgtE0iDRQRNIhTO
MgxVYxpjDhRMJIIrxJgK2B8FV8b/JgxnHBJc4khpAGZRfmSaOxU/qGiKt1ALeHtQJrGysEbzuXwo
D5rPZn0gBd91RwxVDMudaNaHaOk447BMmZUoLDujj29acTtN95ooAy84ORpnGwpEk31MAVE3t3J7
L2Qj3e7NOhsfjTMEFDXBycIcg7qLdmU47RfUwrSuCqag/2iu+frZMlb0xGb6HKf9flR3MmjAcuv7
f9IzvnhWj3V7njqA6NRvBwqeYrfuZIEyC3ZF5wxA1KVpM1XYlQWF7rOauqYIQWBidO7sO3KvLksE
MRI8x4cYQJG56egox8ZONM+qusMVqwYqA1aRZmIsLWegSyvtHV1LGt9qDqkaNvpTJwraNiU6Q/Am
uuzjlNZ5isnOCL4xW62rnVDKEzp5RKWKH6EA7QqmWmeFyO3SsqC4R7UgVBe91vJj3HuXF2074MHs
aAx/cnQVC/e7H0jpkBtGIuHsgFbLlwN0fqFLQEbrLq5FxM+Ooteq7VBhhchbnKWeTHMGIubGsmaL
atfWASKFAhRbyV52U78fAtE4sk0ztwLlbJBTjJhvVcQYqZF9cvT3TKtcY3y+vJab8cgKgzNDaauQ
3jEgWGXCikrzUx0pJ2c0Az2tkcMUEY1uHuAVHKfvyKDVKqVsHdtbqb1JaoHqCcThm2JmFfewqsT3
y/luJHe9ecychyZ9ioioB1mkhHw/zFw0cdpWgMJ03ZvSr27J6GFsjW+H6b10o992gouRSActzjRN
+YSxYynUATifJx81esf2DxMcksYx28sn60HYgshCkA/B6nm3+DJXfVIYmzJE7EOCWW5HbZ/+MG/a
wDFcJUiOzWkSRMfbkcQKkenPKsIzSDpLRIqgH/c0MEAiJQVRSG40jA9GNbfAjoiUhTMjaP6pmiIC
GIjT9PpHPnztp6ehQG4lFci1aYNXYnHmw6hwv2wWII2YPeHgyc82/KF/WkRdeyIczmKo0zCViQUc
G1Twsxpm0pdiudeENeMbioGWXpQ46+DghPficBSUvVIdowF8S3G1L+zmlPgOyhO8/5H2XUty6zy3
T6Qq5XCr1GF6crDHNyp7e1uByqLi05/F8b/dGlpufmfs8t1UCQ0SWARBYEHbsXtT8vyBqgsIdByw
Y5qok+L7E6yqoRYtbbySgclUT/aVMoGnQfByvwFO74Rwu0TLTFFr08Sx4nTRi4ahQrssLcvgMuJu
oDpGkWg62sg1sIjzTiUrxTDrMfYomq9b+W5GunIUPRVsRZfvhHB+ZJU1BpkyIVWxY4Si1c64AZ9u
d5LBpyt6Xtvy2nfSOEdqpVav8hLS9Gvy8vYEjNKRyXjLUYr5cDaM/J00bpsKA63YXQVpZlF5Y/cy
RtRXje+OaPztBjxAjgkeHBRGK3gEfo9FfSW3qo36PH9IUxO9onlAuuJFb1CGrRf3NpqILxuGSB6H
74ukTVXkGEDb3CZu1qY3pYmXPSsJ5li6UxVRBTY7azl0f6cfc/IV1lrVUFY6M3d9Z4TdjuzGkDmv
0DrYOl2Sw9kiBjLZHWmhl4NhGAcmyHrOfwyBBo7vSVQysunDq03jTHEAbznKpSHMMsgpntp9DJaT
y/u0xQXwbuE4AzSiSok6DQsnlS71lXBCm2rk9xlo4JUfs4/uWDf2HUFkswkbqqw6NiM9RHvQ+92S
nW6YWkxL9ptoemkj/WruQZKtiVIsAjF8N9AS5bDCCUBL9c6t7CDXPw8iVTb36KzKG3itDK+rWzsf
mCqYl3QrDcl1kb0KtkgkgvMlks126aRQo/3cB9Fxvo5el8wDO1LQHIoQjLLjlSia2AoITXmlFudP
7TiUtTpCrSHsGs8Klz3x6DE9jH5/wPD0exEv2CYOruRxfqVK/YAnL+g4VPSQYCYPMZZdD+qpVjRN
6Q+qaZgYiwPfwr/3xlcORqtmBe6Qyi1r4Olg7vpTHUweA4x89zEDOYvjLiXy7JS91UGcXr/YyRdl
EPTOb6/c+fucL2GTStpE+L4jFS7yFXL+KpFj+YGJMJh7h1J4U8d/421VV3bupOrYUmQs/KG5TiZY
+uGylW+qsfo+ZwAlYqWBUNyz0QCbIHX4pDbZZzlJ9maRh5dFbcLCShQHq5KFuhPFwd0D9RpBbase
6v/8ZRJVx2267UoM03i1YlWt9SCyfBOzq6KH1BRsvEgN3o7zuk2jAismt6lXKmAVQ88WDS6v1Xbw
tdKCM9+00AeMQoSU7BDvSRDfz5nrXFd4A5QO5Sg4jUQqcbY8ZpUx2Sy9MygnMgZq85mIbp7sE78d
4Gd9VPn9riTUTtVegj5DyN4Y7QPF1FJx3/jm5rO+V11TwYTL19y1ca12SYcxrKlFw0mOvyBYFxyi
21uzksFvzYhxsmUGGSj0/EnWR12aeLPP7pei3o5N/1wJ47ZG6zKwEmPqsI9L1FVf+EZrP9l4EE72
lw2O/ejf9ucsh98ftZFTU80w13VxHI/26Y3cooskK1ynjJ7zwvFQHywoGNy0Ot2yEBxbuJHxxSkN
CicXlVYYVW7vBvM4Kbu+FKCbSASHbuoQFXOE5fOVbm/lNKDRzdxNIl/d3CNDUfEPURW4LN7btoqh
WotKkOJwEjc/RDv6mB6l2LX9LqxObHq9vS+P+bPo7N5K5qBF6iyXC1BAQWTINIPc/ERu0v2yt5/k
71hORlsAmOj2wsezzfVcSeTCE6vu0A8bQ2Kko6U43WvqE81EOSqREG7TjGgws44yIbVXHzq38VLi
Fp70TA4sMK535pWYQF24mOxXrY4NEhMDF23cCOf7KSxuJIhNfNNHPSnG72Cki+OLGFK3I6LVanIn
lT3LoKppoah8T74aYXsrBbEONrDuQHfJ/XilvF728e07tmHLjq6gGkznSWCbGn00w+Cw21q0073G
q3bpztgpgX4lpgTehOKVMA4mKR0mOrHwOc6P8bDPtPCyNptX3dX3OWREimoC5zW+j0HcN3JmBfVI
d5b8gHEvXmoWAiQRrR1fdJQnjirlI8SZ1+Yu3ivoP1cww9ADoz/uoLVoCtQfjOPXXvEVR7OTypKT
QV7rL+Hio4EL+TH1gFp1cJKkt6J3AsFqmhyW6Ohvlm0MrPHj6KadUresXhwz1LKrIvn/r0kEap0V
4zCELGZlYYgWCqlpQMqTipbtTnCybJqeDVJaXLF1cMxyIio8VqpSo+ICvzSHepmvtNRyL1vfJkit
RHAgpepZn1qpBnNY9kN1NNVTNIoCDbbmv53JmDeMISko6td59kOUDEjSjMkfvnZrojRC2ac7/ZY1
kRa+5IsCjS2uQBOzAjFeG3GTafG0Y3nSymlKZdQzKcpNFiWorlODzDSvOnQgddMQGnP1Da/mVwZ6
JgWruZ0OOQvn31ysJgJpjAPh/dGgmD6DzrFHyTMTl5y6yq2eGOEoaCY/EveupHIHd28XmR03kNqp
wzEt7kAGsafR42VL2T5ZVlI418qdBUA/gLkiObSHxLNUl82rHo5NiuSm6k7P8aNoMzcjkpVIzgEk
zazmpFAgUs/cGokDdXDrcjekH3K0XzZjcV6QLPYk0QkLOPYP7XLdVwLUZRj+uwecv88dykYu1bLJ
5mT+LA0a9tpO2ql7UXpRtFzcQUwzG5MLR4gxqeqN1pVT7rVR9ynZXTaFbVw6q8NfHXWMeo5KyFGm
m2w5pe3T5e+Llos7cg01MjWbfV+1ZC82jjJql8erpU/cAXeVHLl7TYSDmyqBjAcj1FAECQbO92FT
65gU7yiA2rizbuQi3dnGJACHzd1ZieC0iopKVsBvAxjMB4/mp0764eTUJ7lg9baP+JUgtryrENDC
4J50ZseGeV0e5KDb0b16C3KZ/wlvVcHK8cUuzlRWUm7hBBk9DDhZfPSWhuiY8kZP0bzppO3pFSvn
qfFsEMQ7vXebE/1aoRPzIw+mmLXyaw/5Rwq7ts1JVfBLuiDaTY+YtHpgkjWvvp+vGkF4v3lwroRx
aNiZU4tHEexmmuvfzDny06h6xLAFAXKINpNnkFsWWVGrjCmFoadH0Lb45Nkhbv5V9lGO85Ex5+/W
kO32ynZoWdlSokOckWv3Wl0ex+bBmet7suiLwB+2DQfzhPCSCafj3zHhBZI+yljBIXk2y4dcFgRo
2wkOlFH8J4CDwyybMPCgYc8E5JPS3yRR5I+J7k7L57E+RsaVpt4o2rEd9pfRa9syzmI5KFmssVgS
GWJJjrEDY76XRuomUSk4s0RieDiJSTtVBcQY8002nwg95iKi2O0jf7WCHJIkijrTTsULkqEFyj8L
q7MICs8p/cHDEDB2PY9vRQn2TfA/y+RfXUqEb01LIVPBmZ85xzT64dCXlJwSjHFT6IMkOvwFC8k/
wWCUTZuoJuwwMu4U67HGa3opmgb1BzcGwRLsQsNwSy6SKeSqIGWDSIZdg+SABGnj6i45sKEl1p2o
RGDrqFFk1UI/hGHJKo+E7ZwaSmlApUV/iAvJpbiV9/tsFKSQRWI4DDSsJUt1HMn+MN9pRagMsc9I
noUPmZuXyLU+3Oq1ozRb5fSG7Mkd+oz8yG/38qF7m/lix66Iu2rLBtfyOBQs4qTpM3YropXt5dW+
I1DLCGj/71DHAdVeS1HPzBYYriUyI13jrr1ME9VxZidLWIxH8oGGRnP9fQ4L4xrxWmywmEC97zAp
QlQjzECNj3DX3+dAD1M1cpU4WLFsqvxC+qRmu17C9RtVFrHo4NgE9rUwDvqmsSd2w6br5Q4qEFmL
R7zDiFgUWP8vY2aYcV1SjQNB3AxkgxJIm+/BUABaFcyhqvcYr/WTVkXMC7ntViZyW7YGNrPfAAnF
0I5c4r5sp8Rfuvuy/N7Qxpd0QSXWH9zqLIjz34EAk96mgKegVcH8sHtMbjo1J8UzPIIXAFGn0RbQ
okz1l16cF6ezTq3BGbFtJjmw23ism0d9+vfy8bvtSWcpnO9OilxZbT+gWl2+U+c7IQ3hJpSv1eBc
tXImolYx1KhA63AruZ2L2hsriE/VoXglobDedtv+zgpxrlsZUZ6qNRTqgjmQZ9cKm53k6W6OVxQM
lc6vRa/3ohXkfLlYDFMvbQg0m2+dUrtdKqKUEFkC58Cp1Gnp0GEJUfflZA+xPbvCRnfhPnF+W0mN
QzULavSzF30p31rB1NesCKxdGZBH4T4Jlo1/ekJTQUmkAm7bBQW2BmVE9Ep5aBx3Oi6eGdY743UW
dbRsw+4v2+CfbDBbMlfmDjoO8VWuohyQ3CX5j6R6LE0BWGxrBxZWzZZ1E8PG3x9QZm3gQGRz20t6
7KfdR6iEcUCdv8+ZRNR1qmyp+H4t5W7XfgYD12Vc2F6qswDOHJxRSZYuW/C6VfQ3Q4WGVFnbASnc
Lq+OdjX5l8Vtg/gvcTynZ67bOP+YNSC15KZVUJXI/WnHQjSdZNOVQEfAtsQ2MJPn/b5kNDPKYunh
SlH9lFrzHSW4iNNIcFkTieFWb67Nvu9biMnSL92yU8YvifD9cdPEzqrwBHPRQuJsYlOVl9jPK1f5
LGO0zLS3T/HBAEtCqOJ0F3rtJrquhHK504mYCNpVeND8xtbHKHvo1eDlbn9ip+AH5Zm47oIyWbPe
zuRVoKebpdNLMqBv+DwG49fOYy3fxBuhX4RiaKHA7UU9y2N/X8kDW2DeRzns0MG8kn1mSaqvDtb9
ZWPfFuLgPQ5VvKrMMzeCpVvNJKQJ/IJanoN2p1yUfd62v7MELlRxUlTCOxQS8Eh9O2vkJNHcU2xR
J4NIDBeidLFWEEkDSDDCcfQ7mQv4ALOHy6slEsJtSSmXcx8rSG86LR6NdDWsFj3sbNO/LGb7AFTO
a8Z+x2rrlXaZO5VRTcttmN1p+8SnaPj3ypclQEf8o+jiLlKLi1P6Ss9obkKcidvSFH21iu+d/v2y
TiIZ3ClkqFm1SB32J3d2JP6X6Ke5ebwsggHmb+H+atU4QM3NVp8rCSJ66Y7Mg5sZtduAB8S+VaND
Gf24LE3kORyujkpsgYcK0rJEleX9MJSFBn57yxA9wgkE8VxJSV4lscaeIKLraFcE+SPZDbGr7SIX
A3m+RZ6COovLqgn2iqdN6tsqdUz2GuFgXLiZHUhtuGUjyIJtpqiU83Y5HDAYGEO8GIwe3nAHv+hc
1nEbnebbesb0nxhD6vNnaghCic2zfSWTQwkFXOekp9i0FlM4jfrWMiKvbFs8T4V/t4RsU1ceTNpc
1ivmwRHZW+m9kXpZKshjb18CV8pwKCGlMd5RdSjTBZOve4xWxQlMX0e1CBt6oL1eVmkblVRNQ+Us
JuHpPFstnWDwvYbrdJmjLIZRnoBb7ab7h93e01AEStu5grM4PqgoOpQFxz0Sb/NRCWv0Fkd7VB+i
s1hce7NpFitRXCjRNFocZSo00zFzuZueZeUqy+2QWLvLSyiSw5l8PFdy37NckeVcNzS0Y5tNfc9K
AWRsBswrdTgrH0xZypwYYgwkzaX2flAP6F7w5MFz+o9AxUoUZ+cYi9O0moNNSsvvVhZWzUEpBLC+
iX8rEZyZNwOoo5oM2oz197z40Yl41bb9aCWA7drKV4dIkmeaQwcDNwpXDRREddM9y0qxW/q4F+Uo
RY7EV0GNhTqlmNPJ+gO7AIwTR7IDt763/E+Dt0U2x52KdYQZeGSGMHmWXNP+bMhPSm+5NP7LbeLO
w0FJoiViSk3WN5KehNfMzUPpvEt8+dNitFXXtfi+AxJcfdDcvKxDbXq67KEiKRwSFBRdVM0AKXZ6
cMxjpQeNaPC0yN74SqdpqZ2lqCBDeZxxsGKmbRbqr6bfosrl1Ny1O1tw1IqU4vCA6FIjRcwEMF07
qY4NaJwygQiRTZscECzDhCrhGDL0XfnEEv32QfragQ2rCgFCH0p0rYyBwwRt6Ujdg3gG452UH5PS
H5Je9BIjWjQOFdqlwtwGlSlUvcyxEcbVoSOi1IZICBcVd3aOSmeW3NerDMxKltv2KPQsde+yVQsw
wOQwAHOmKzt+S7vrqaviEbD+RPtvsqjYWWjZHAZE2lhonYY1a5QjY3CarvTvgxf17jSjCJkVjf2l
IfBlW7aO3hSaQWI14oEzVQ9DKiK/EgUifI98nymNYUaQ4UjO1TQ1YVfoV6Wkn5qluJflwZWy5jYB
aVWaDl4Z24IrOtuc3641KoYqsKmBts13FEQZcea2RyhZRuDNndv54HT6A0k1t5bK15HgsZVUXz5i
MGeZnMHosmRnJpM5Fj+s4Xtj7it7rytfL0vZrPhTVqpx9pIXltpmNlIqhjsGyI4/W0jxgnogFCHg
tgP80ofP8FZzFMckR6hcoBnAVVH07NLR/mRPg48KsvCyWiJh3BmSlaVFbJbxWED+RukVaJjcQrqd
M4FhbIPHWSkumsQci7JaNCSIFpvsUk0Oxmraj7YiCFpFYrjTY1CTXG7YJlHruVvcRnlUM8GK/cHF
zqpwp8cwYtJVxu6CIDdkwT4bf5D23k96SFHbgmh/mMKreC+LZWmoeqybDs48w7C83t7PY+dSSbBy
m0WlK/tW2S9ZSaor9K+MCdSyZ2/wo9wtoRndLzedb+3UU/0VidHjIrqnMa+5ABgqd6hk6L5tkW1h
dV3pDaOlXq5GjAoOyE76OnmKVwblbsZEPm8Jx6vq22Xj377Wn31a5aCjmsqx6R2sLu43O7BEKOhj
gHlage7aaBqSr4rFF/YVbN8RzvbDAYlDrYYWMRZaQgbzNPhqIH1KA8mL9sYOoy1k3BpFNx+2ihdW
mWckKqJCtkH0gaSZE3mtM4ZSN4JLMt1n5be5pyKitTeYvySPQ5Ulr7TGZKhCG/kl17UreXA8Nc1B
UUBu9Uh5tGTiLQTjeDPj4LS1101lIButNybxNYYQ7NsGbQPIVF/eb8HK8zRzFi0STSP4WbPkBEYd
3coKFTBaCFXnEEg1lilOIyCQvFtCdj8zMDwkQwpsRiVdciSs782PAhoOkkC7P4S1vwxL44CJVKZT
yCw/PoTkAVf1sFaCFHOUlqD1Sh2QIRAoAFuNwyY1VtKpq+A9QzkddbnZj1P8mlqjaEkFGKFxyFSA
HCQrZ+gV5+7nz2gb+/nKaj91vu0G3eiaJ/mRseYnx5r6l03mD2HieVE5gEIfZm0PJlMyRK9nwBxV
e6AgoWKN2KMrAkTRmnKIlCiGUpEGujqY0qIGsvVci0ZHiURw+KNFOZ16Gxr15b8zmCNbxS2lfwXL
tnluaSgKc0w0LaJA7P1pQjIGcyxPUX9mNMqMrqGzguSH6Y5+jBev2Le9+LYQhdiKSC5nK2NVoKQl
wmULIW55yu+KoPGiVykwT84XNpqFVRPO++KTQF3m1b8B3kpdzkoUqdQXm4kFPU+063dSoH5XvrBm
sSwovdxDMHxZ4iairwRydlK1ua5WDNFLp7mb1NKLre7T3BSetcR3hih9K1pVzmRqtKJrUcJ2c/qU
2aVbL9fO5PUolb+s1SZAn7Xinw+cTlYV5e31PHse6+uPMMmbeIX9zyr5xwJNKQpjrBFtKOMnaYjc
RTlmeVDoghuJSA31vfF3eWYYXQoxmfkgl7fmIgClTQ9eqcGdMZUVdzkx8f28+xzH3/v2uqhEoCuw
aIfpuAoHHXNRMdsZWz6EFqaTdOh/ZBNDdDe50YL5Sjlc3vntw2ulEwcYoCEYy4y9dihvPGTKXvLK
K3LQvDzAFcu7LE20gBxKwF/yNlfhPYrtkvQmVlxJFSSZRDbAIULZRqaOyzD2qHkyypsh/ksVOACQ
nEFSLGbKmCdwGpL+SY2pX8kvlxdq8+jVMCXRMFXFMPiu83xA4V7CiGOyAys1Qu73jW5M9Ii3fafC
4AVTYfQqOl9KTCaVRoVhgsAykD3d6zzpZjhiNM0uDj9AZYviAQwOUVDpgzHCXGyqDf2cG1HcgjP1
EU3uLbj8akEV06Yxr2VwADDFY+XYXdL6CQgkb2tkTePA8SzLk0M2Q0B0SdzapbU4Dg8kOlPSd1BJ
3TGKhWHf45xDe6/AR5lJ8YfcWgwHCWosEdUZISYya9eQ3Yk+kzn2o+nYpdIhVwzBaSBcRg4TxqYb
SsoEyrvmx38sZ8vfsJyt1eNAQUed7CTPkNaUyt6aQVOh4tHa1l8WYgWX3WozTFnL4tBBplqhzjFk
9cdq9NsT6ju9OBhcSJz/mQLgHtqkcV0SNasww7u0hRxqpGk6GROF3HjGLA1W02yB7jFO3eqkh6pw
5uAWzq7VZIa7OkSy1pT1UoO4cp7c9tXEawgR8Y8JZPAxg5bOVVygH9cfitca/pz/UD4wzxWQ4ah4
S9YNBLScGnPbWTRS7QaF+vcYmrSYT+QfgUEw1Pl9Y36J4B+Qp9Kmak8cAOAPll1kTFbg8y4OrDpM
yQSOte3IZ2EcBJaKTZc4hT6ganPNNpDt1q2mT8twHds3Wh1e1m3rJFytnsGBYQEajDKPrMZv5H1Z
PxL1+fL3NzNXawE8/JmZLBk91DEStD/jWewhTdJjtih+Gqe+tGDTmiJMW/mF5qCNzfObGs+LrSEd
hmYKmkTyBT9o28vO68sBpWX2FsZcYDPxTnIEVfJOuR/B0I/SjSDyaoG0bfs/C2N/X/nYYoB2ckKn
gh9ZHfInvUfb4laOckE8s3kRXq8yB4/ziD7EsoUcXHHYlQ41jOCclG/rH+xeFYeimeTCbeUwUsow
pleXIFB5jOVr5Mk8dowObvM5RYOEFLKR8uKzdFtPBcUoaOjT0AHMradJHKUjpgJn95PBNUIWidon
HTd+zWuP2MFAYC2brr8SyC1sqdG0bCwVDEm7+qkIfvLS425yLX6B2rSVlShuSZVFq2WCR2OMevlS
FYWbGoFORYayaf0rIdwZgwrKZTAl6GM9jgG9I5hMPd81lfvWhPaqCGItkUocNmtTuYD6AypNNLtL
8EZia+bdVOr3H9oldAwio2HpFh8JS6OZGnliMC5oVsDEIlR0sRzyIN8J70Ly1mGgnGVx+KFmtqyW
kQ7StKMRpsfI/2cOTYwEFtGYbK/dWQ77+wo6EtxS4yKGnEqKPTs9KmgxSSNhIxXD39/OtpU6nIHb
QzmXbQkx4xFPWD5h3cWeecpdxgz5oZlJuKycteKMvK8GoreGBq5BB2TxSNnV952zv2wObAcuqcTZ
+FyYxNZaqBSVGMGaz+74Eb4vVcWFmPEPaQrfczFodMprvOaiTP2hnV4yqXHRsSoIBDbvXWsp/Nnc
J0pK7QUWUJsPaW94Oah9mwEtzGTeQcHHykDxSl8/zNUXyRRNYt20v5WO3MEd1W2sS6qMOKR8pNa9
0RJ3UkUzQpl1/bZVKyGcM2ESQ6EVHYREyxx2xo21POsk88xUFIhuX1dWkjh30vVenUCwwy6x9s4E
RAx7emR8WFUIPixBReWmBa6EcU6lD6XO+Gka33agDCitS0uArEJ9OEfq5Cq2UwnGITUH6XbcVRiI
jpEPSeGzo5eIqyg3gWKlE+dVgwPm89yCTtQHI8c+8RAG71KvOCR71ZUOoiVU2PcumQZ3drSD2jvK
DHnmNduwZteg1Y4BVBLGJ+e6Z4+6VRjfGney4JAU7N5vD3IFaE96dhBrFKX/huPKxSjwbYFzaVyQ
71jpPIBtBGe9uY+1ozIRV6oePgCD5w3jH9TsTq07mcHHkCKRhuIOPPNdlrAdjq1EcBhRSnGvU7ZS
/bH5wR6IIxweeDFk8x+LEJwOwWWBomXj4KKZ5CyiEvMrJa1cYqJ3ohoPFRn9v5PDgUULDtE2odDL
tB4bM6R94XbCaiCRmXEgMZZRtCCTCw+mHrH8n8wemNtyqItA+oJnfV8cQIsWkEONlshqqjNgipWj
FflyikY7IXO7SAiHFFajEktaoFic7wgF51VxH2WfL++QaPE4dMgjEk/LgB1K4q828RW5FHio6PTl
SW30USsTFFGxe+LPqvEU3b2qmwSxLxoDI1gwPsGqjeg/mxm06sZVph+qCHRHoieDzbD17Kr8JKdB
TobaypiMHXnod/bBum4O6r4U5jtFynCYUCtTFDUMtzX5R17cNiZxh1GQKhOEDTqHA7Na1InC4q8y
ex7i187ysjp2C1FPG/OGC0eQzlRdh+CFnsaEeQtyTD7uYhV9GDESMzZAbFQ/XzZoEZbqHByYTWH1
FcM26qN4nF0tQHQWdL52lH1W8CjKS4uU46AgUhtrJgnkJaBIj24ztK5be1X1DIFiInvg0IBYRqLp
I9Cgz4OE/ogdl9YiZxWgAZ8DLNJucJIU9tBQZd9qfSAvnQAPBGrwOUBN6lt7aKGG0nxeiBc3nzVR
q4/Aqg0uKNDSjMhlhrs5rdInzKG+G9EQGDUYr5WRw2VrU7ejOdCwoz3AYOmU96ZtNm1EwcsNOPjC
KmEQXR2dTwkoVfpdBq7YMUQPweQ+Zy+MCaL2Yr/5JKK1317RXz+Bzw2PKHIdJpupa+2H5cEix6oX
RMkiEdyKGoUu1+ifAk7gtmkXD6byb5oLGHD+4LhnPdT3S6nWaVtKBfRgQ5rYNIDElzq33M+hEiAO
v1EFcd1msasKOqL/2zuHQ9jeLPTaGCFwhLtWsfmi2IOL9lt/qRwviY0n23maMtuNclF5pWg9Odw1
MK61SnKsZzz0gEBwQTn/pKJZt3+42pz1Y79iBbv2FJutzFISZeUmKE5BXFnsjCC29vRFCeS9iMdN
uKAc9PZgjS+RQAUUgvL6Z5LPOOJ50xeRXmx7+FkzDnOd+D97bKIYr1dBZOVump/aD7WYr02EA11U
UqgKpvmyy1OfoMeOJWdblIs61+QJ9fOhqIZxs1hzLZDDk9wY0EOYYQlJ7kb3bFSZPLr1VRcu3niS
T5XvHOJPAgxjjvX78fzfahoyC3lWdjJg3NwQpfCDxkDSmyX+5utmcovgC3lRQs1f9o5nXPe+4pHO
7waPkeUJH8e3j57zj+AgJpZUnZAEiteKr+NSDHrj+NheKRjFOLvSjrG9gsrAu6z6H4LTs1QOcyZk
wdtWZRCQB5YUOvaLUoRUuurqL0t225umOwyvTiFoBxTpygGPWUQDMSVYVY2JTK3+GTOgBHpdPpYM
mQOYzkStFpkgITkMmGSZvz1jaNcmVrIIMVllf1neZX8EIcN7CzI1vBuqzGq7JL8mrXLs9PybpUwe
alDvL4u6DJ2GzGFMIREqDws064sfeYuhs61rR4K0E3OySw7BwYuZJpqkyJCR17HnxPu2fO3j+3S5
65WDPjYHR1StyD54SSAHM4pet0qXMoFp6VbkxeluYvUUk9LNxAUHIuvjIGZJ8jleMgjTHovRz55+
sr4bgWH6JZ65BvDa64KjViCSJyIkoOWuOwf2oRm3pH9qSlHb1h+CB8fGNESQVIKq770F1iDF7MmA
2hr5vgvag7YvPBvUivrtzxkcoqBfKI/bMc2epsFsIc95ZMXtyl4/zN//GX108u2kp0JgkNvrd9aO
2zI7GaYFhCGwj+xL6VxVona0baf69X2+lXNWMnOwevZ9kMWUMjg21WPvvF72XNGa8fz1XaKqszFD
yhDSU3Nk47wt4o549cHDNdjLo6+XBW6j0lkrHtwxh26wG8ib6mszQWdJcS+h67qJaxHcCvbH5ADd
KZQ2rhZYA/Cc+vFD4iGDzN5/VI8RK7IQSBS9bmPUWTn2k1aHdt3OKtiloJyO0QNliAncb2P2hBEQ
O3d/h6azHA7ak0UqjKGAHOpbb5TEy1UUsjr0cid6qROpxEG71hhIg7IaiuyghT3q8PqQUXuLVBKJ
4aCiVfAEFL+tXD9cLcYprtMdMb/EKpLUNWYv11eYTuNeNsXtWij0+fwfPvENn1o5jrHCbJ/6YyC5
yL6DWdy3T+nJBkS1aIdxXg1fSv/WMtlirMwk0ktjmVPIhc8d5ufkUb/rX50vQ1AG8z7tPOdJFAsw
5LtgMHwDqKSNsyWx5SXlXa8erPIqcr7HSUAXt3X+FSyrwPH4TtChInToDQhDw4S5Y4zZ5At7TcGY
gJ/XxqwRtjpvHtZo/TR1vLKbGFP7fkmLjuAdw8b5CYZ7u0/DLvYK++s4Gn5iPF7WjznXb2u5EsU5
uW23o6k3ODerqUdRmbeUlVfkgohqcw1XQjgPH5c0zmUKIZJzO023pYg3RKQE59a5UTkEvBeYN95p
blMsbky+aBkReJhIC86rJ8mRxrxG6UJdXxvkPpbDD2wFNh31u+CWx8Dg97tu0MUaJrlARa39dTJu
DflebwS55U3DWongFqpAQxVS5WC6Rr/qvVwMx6ywnlPQVDp4ym0kUYHc5oqtxHErJss2hrKP0IjS
J9LeV8NHkkaW5TimoWK6AD9atLeGakEVHgavmZ2n09LVMRhliUWlYdthhWMolgleExulK+93hswL
ifoyazEmuA/YwRH58Y5dmKeg+B9ocDbN+SyOT2CmSWF3uoxSTB3Mq3jIV6ZDbr9cNja207/5/UoG
O5RXqD1NdmQXC1SytaMEFm2HfNLobUlfL4vZtADHRj26ZhqoE+csoOmanEbODM9U7638eooFzwui
73NBcl46tJgIUuNmnbkjOkEdUe5CJIHbe9Oe5jqOoUGr+WUyupJTen+1Rnyj+pQ0zRi10GHR/Dm6
bsr95e9vZ+nOm8DXwNQ9OGJNlhDPWfeBt3yi+/mWNVWRsPtkfBdIEyyYysXEmGbW6E7FtuQ6eYqO
nVd58+iOr8uNsZN9THen7iRawu2k1kpF7sREw3ppjNIEOzuymUUOGkVc9XXu3d6f/RyEPssrSQR4
vZ3aWQllK7H2oQhgmkwwjTLprwtFCmazDk1U38Qz2TdGuVtM5YcydPslkk79LOIc2IaJX76lcueF
XuM8wqganKrWYYxe1OVuTgTuKxLBnRfqOLQTCiAQU3bHRN872XE0dn9pLxxEaCM1IjmFGgYLsOTA
uDLAmWz74BO6sT/LPoz0bx2CQ41YMqgZdbCW5LSEP0tT5YPBWouD1BcFJ9tIe94mDkCyrCuVEjPB
/Kb9bln3evu5Kq9pL9ipzYZpRP//IS1fCoPx17JVGBCj5ayq2E+/lMiiglNB2dEXlNx6xffWM7+h
z0QAXwL9+AKZYiliK4sg2NJehqIP0A//jGLSU5LVgmofEZD9VidjGLlssxo0FISj62J6o2J1dowg
TvwCILB9fp5bk3QpaQcIQ2rkqC1g0EkTLyIfCI1ZdSIifc3B1DXOicsY+fg5R3o4sclJj5q7QhWl
oLcUWYvgnFhmPGfShCdXkDS4Gv13sGavaD+QP1oL4by4VZSlnAoI6XHl7eLuVpJEHGoiPTivbeoJ
l+cFImT5ekInsNo3bkdFr8fsh/KB0VoRzl37rNdbDCbChag326OsLt/n1prcaFYTl86O5drxqAhc
aDPAXAnlH1jlOHZkOsOHzNyXHosblGcdbJ8arlGjQT4P7MIVwZJAT76Ht4+MgdgyRLbRsRn3qnll
01ubFF5DBVG6SBIXEADfC7NoGDKhWkYNnflu1h8ptdxq/HH5LNkKPf4faVfSHLfOa3+RqkSJkqit
hp7cnu1MG1XiJJrnWb/+Hfp+N1YY3eYrZ5FsXKXTIEEABIGD9TIKUYCmL10Zck3XWoyvUlIMifEv
I0h0UGznZYMdDgXXQZMOztJWzpQFTshe/g6F/4pVYNEw3c5mCpRimHZNc6KadohCWe+7bLUEu0DL
oqUFL53LYH3671OvSi7MssUSbEKvz/+r9VBwUoPBb8GGo8kKvGVSCFbBGEk2WiqkqLpDR/d6KtFe
6dkUDMI41+qSDVBfPvB4Bsl5cBxRoekubui2t/+PFu4th6qrBmVUJ9wpCFo8IMWgTvzGMUTjh7xG
cyNb3GZkBxZXP1NwFKh5gZCzPZYYBN/HxTlWguOktm4QhPsMU0hULfUuK+RmfL3+TXwXVhppGHWX
zMGImzZq9BFfUB/p5x1o0J67Bi9+vH1DNqlYtgzCIRg7s0UjH4K0EBOl2+RDMN+R6JrJKsc2g4q1
aMIxmDGVKzIJRBtdMJOg3DyKHD6xozxi7t23dz3rrOGEQzGnScPmBXDafYkH+D1n+jaP7af0WNxo
4NSQ9Wlvn483bRLPR4OmTlUfgBcdUus4SQNPbr7/dJhvAML5SExi0V7FPnFOZ/A8OeTj4HSYGIyq
2GdZZv0/TuMvNPEdSWuiPiwsoNU+brO6y9vpUU6vYzrX4geow9vLHKVkAcU3JYwJYXqYYcMK5ZrF
51xWXbxtJd8kEtxjQeawDmdIVCp3o3VGcVUgKynlW3Bhi8THo2CeptyoYVGSY3jQrzj9gH1SpRNN
N1sNV7otEoLqSVdXbQBR5tNw1r16H94zj3oWqgKiQ7Pvv5k3MqYa2e4IVoLNZgb7DMi83ekGkiey
mjGJepuCeSjzKG8nDQCoJN3FuZNgjK5+Y98HTuLkzGnfFUe/aYNgHhJijSzUAZeWdygmdJRZcuGQ
mFXxmahEb/ZAuSXvKnaI895t0uwm6PEqZUbeZa8h02zBMgz9MFUJgyyJilcT0jhLf49RLpdBZPZb
fA1Sp8geygwoRu+ENyHKInN3cNrQQyXRsdkvMrqu7XD21w6JD0IE9OvLzFNN1nTTl75iPabMZ9q5
Ub7/pWSCZejmccxHE0i8V3IBv67ygJ4N/59GKF0S50gOkjjzUFdS3Ah41JFaV1rwoKQfLksj+z7/
+yqCWAK9SqsKwizZLWvucxkRrUTZLMEQZFZjobCNq4HynFV+F9zkpoSPSAYhmIIhY6ORFIAYqmsd
NO7hQyYLtGQQwvGPlgH8Vw0gmi7aofXdjYbGrbJvf7cXQkxgGWCKN1vYgEbrD2wob+tJ1nC0LQge
o1Uwq2q6mHPuWBqwkuuuoX0oSOqULEDJh6w5a9uYvaEIJyQa9Lk0Ku7YlA6h8A1LcCtL92EkeWaQ
SSOE5EpUd5HGd14rkn2oRD9BlHFK835/eV9kMMIZKTSzKRseCnT9Puo/WD+kYwK2T+HbgvFfsDqF
id5g4F+Jy0xuXeXNJ6uXuUsZgHBGzEoPk9mACNNO3xUY76FNe+1zhRLr7kF1Crf+aAWHy6u2HXbg
hQnkSphKZooV8klvKJhPjOdyW3PZF96dle3SZ9zQwLSevRLlVSCLfFfk8YYq5mz0YMFjMC/cRf/R
OemTvRnE7mXJNheTy6QSTPEDF8Dvu0WaIGVj3yOeKr639uR0g0Svt53nCkE4QEwLDT3G9fz18qNg
HsuCqqLuxMd3zQfjeFmc7VvkCk04RlNF9EizgWY9kh3xQEvv5m53KBMw1bZH7coanfe0LugrSOFI
dbqGA8X4EgYfKB64g/G7Nr3HnK4whENVmHM6MBVXrKq+Tox9Kqt32TQLq+8LZypgkaZ0Dcy1mj7W
9CZX73Syu7w1m0HNCkLwOwpTyJhMPCqsn+ZKR6l74oRGup/SYya9w3Gl+uM6sgIT3E+bsRSzZrAn
r1VYXzB7Yx+fk690l5wivHZLtE52iIQoFPRxLcavAC2mn3v7Vo8kNRUyrRYD0GZUjUofsf3WrfaT
z/tM9xjsFzrLvX4qwD8F3iHW/J1l+CMIxcsiYSaEAvPurN2Us6R+XKJylmAXejuOK9WAPrD0UJJd
pvi1LGDju3xBC8SAk5GmD8BWCKvNB9YPbmNorl2BEnZCJQomhclqX7ZTB29qZwmmoERjmBaAqRot
0CF4ffnIl/A8nEaPvzGGnszySPRODEinJWiiXAVckj5FA3VB6CI5tLJNEuzCFLGgNfhVbqKm01jk
Ptc7LzakFX6qZKcE48DSrDa1AThLVDj2ODtJZLsTeeoLvIjcDcle1eHa6cfLJkm6X4KZAHdL39QW
dJzuCUKJBQXX9CnDoDDO4WIcNUnoIltNwU5E4PKKLAvHuEGbBma1unlfYDZs418WSwIjjhqtUGyT
YggsXhCMKyu7D+yvgS7x6nzfL5wskZoxapucdhb2Kw6vyZI6YO5we3qrWLIBjBKvwQQrMY6TocUq
N60oHKom/Thl7dOI17LKGq7bRNa6JDlRTAgf5mZspoRi6Wj3Uino7q3Dd4WSbzaCCTYiUKaiskJA
aPvBSx+Il3iRx75zutZ/RjW132Rx5OYi6pqN6iiVc40Ip8uyRgzaNluE5Bnxi6TdZfZdFB5nHTz6
Suld1r5N1ViBCWeK2igi12KAGZiz3CWTmyfLOZliv+pziYuSQQnnKSONNiY4wR7Lv3cBhrU0Tv5S
yeaebR6nXwLZYmfZZEW2mgVAGfSXzNyXCgaNht8vL9qmp1phCGE45tcb4TBg0ZKOOLnWYmqTsdOa
6rbHLMacHYqpl2QBL+uErQoHC4NnSqLxtdOtbzEx9nQBySoYDpyafber8V0vgSsBhYNVpFYa0gzn
OLMw/yrMTihWkpi9zbO7ghAOVqJok25mHS4a6YlFd4oiObkyPeB/X11siybWFWXG90l7yPunEZVm
vSSQvKzQttgXFszFHEUMEDbqfzEMERey2vgQxbI64+1L2WqtRIsAFn3FjLEdEfgsqL8cOqfBkBzN
UR05l51sYwSLkCuhlY0N35j5NuxUh8iGpsp2RrADajLZWqjh9KSLY8I3xNUpV58vn9BNIQzdYJZN
LULE0mm1nKdknkxEKAtKNYrKQWhyGYH/yj986gqBK8dKv3KG8dBJaXHHwHu//r+dI5uLtYIRtr6f
tcKcbAhigQkIbccKCkCieX9ZFtlqCVvO5mhqUK2LF6fghkUfBlmqdzshs5JC2PLBrvSlIZCisR0U
hKFngnyLvGCXH5sINdOcLkc5y+I3iVRiB+CogFl/5DvU2I2vNJiwl7wrH/Mm12tB6EoJKBJNi1FB
rqmaTngD2Fcq8y7vzXbUu8IQTD8LwC3SpBAj/xl//ZcetE93+p64PCnTyWpnJSr3+oNWQjE8n9Rl
B0AEKJhJN3sUJMN5/67nfEu1TIsRE9zk/GesYOqcYrYYJ6FW8tuO3JExcNL+U0q+XV6/TWlWMMI5
tVOSJ0YOmABMf2VbuV11xWRTuLav/CsU4ZgiCZmRhQKF3BJQk4Pc1DwGrdfv+BRjZE5uLd2xJFfy
zShkhSmcWsUMtSFUgJnZ2U7XvxrRbamcyuwpNDBIWXb7kq2jcIQbGuOZqwRapZ+V9DpWTpUheXGS
QIhtDgWJ8gXpYpBot2ckn5wIHUhjKbnVbTrtt1UTmVqCcLD1me+UapZO0F/rdunoGM2lGpI0kEwa
4dzOKmOBSQCUlze0uw2jh2SUPN1uBwYrYYQ4rcuL2MpVLgxuxJwKBgTyZL+4vJLf9lLJUdqsb9ct
qqm6BR49FCP9fmSTGLSSs20j7sV4LcVBTbHfXaXn9pid3vXsvYLixn1lHdRqNCxMScBlQb1vcGXV
Fsnp2d6eN1n431cAJHrdH8jCxzBHsWM3L5XshG56oJUQgu0hIzqoixFCVO1pmM9Be3yPbeNNSPwf
osDfZRiqjNVtqiBJm5yD8Vj1XxcZt9VmmGO9QQhajNEhlVUsAfYhap3czPbxEPtjUp3GJvPN8CNe
+1InGwzJKd3enTdYQdPyqA+6sIZkU7C4FYZsTeCCrRTZKHgZjKBlyFI0SqoAJgP/B8NrpF61Duja
L2/TtgtfLaKga4ulkyxXuK49YijKgRyYN98mP2c8qvCim/lBgsc35Y/YdIUn6F0Xx4teDBArOqY3
nEzFcpcTL09MvXc+e63ARNfXg71cswBGhmCPLmcXYbF7WSD+iUvyCJ7OCoYltnooIYkeKL0xjFPV
P9v6blw65zLSf1jUN8UT3JwdKVqSghTYq8on3XzoU/SPgpPVhEcdfE37XFefi9xXzetCNhFt253/
QhafD424zPTC4Lpozcc20eFoc7A83ifl5Ono+aX9KEkqSLRfrPhuY+5uCyCO1HBBAbIgQqoniVPf
bEPX3/TDFixIpme5WRjYvNoffQqWAk5Ai+FhXvSRnHhw1OyLH7KqSplogv1Iy6hN+waOcYke7O6u
yn/Ww/fLqiKDEGzHkncWy7BkXmo/KotXgbCaUMniyTD431dOqqxtmzJkNpHEwAjN1Gtxkw0aye1P
BiJYi2xpywVThRsviR/0yo+CO9o8Xl4ryQEWU5rIh3Wg94MOxFOw6/TUHevIj/vC03XluVBGiV/8
j3D87SwJBiMtkqSLLODN9/GHBhRa0W7KHcudTukTnxcxHlSJzZWdXsFugN5bCUcGxF45W5HPOoR9
52G+XSbUT0nCvtcG0P+2h+hz/l0t2jKrq74D2IiJsmBaW3YMRMuc/i91tafOX1z7K7mnqHTg425M
VWKOJUYSxfS/44+LwkxkCBsQcidP8SHDZKR4X/wEXZff7GcZkcVl/bTE3GdejrkWcOWZSOOXYeRU
WQdWGslx/o/g9l+dsVTBZFR2GKC2iltDVNgPiXbfWZZHdNtTVM3LAs1bitDrmtgv6Pg8ySYdXj4h
qLn8fUnzhU5tMwI9HBenDO8N5VNULLjgW/rHy2eRf+mS8gg2pU4ze2xGLCeGdFXpNaGSpjzZdgnm
JAgT3Sw0fF/NI6etvubT4/IuCvU3p4Ib0O/LZWdGimYIgETHRQelOU/ATaekdmcQrkb+37kTSxXs
CRowFqWIuApqoWOWX036PcxlUSI/tZc2RjAh2myOTatwkJ15KtDwRfb1kU9qkz0wbafjfrlkS8yM
zWpqg2MQ8aiGa6OOmqwlQVN27lb+4AeO5qQYoIwGE1lsJRFQzJZNS6TPgQodn3b5TY7xJQsE5LTM
soFq2wLCNRLb1HUCwsTf1YMtfdjZnIbJeOT9vNpzAioIFJ01PnGrm+yg4tXakY5/2raLK1gh1AEh
atFj6B/vDNhVRx1sguZT+ZKewzu8PuylXcubJ81mmmGYqmmDg+x3KUtNI81gYhtr34acxDOuloNx
Q76oNkw/zw3SByZrh9z2rW+oYpyKZOrU0QRqWvvpV5s4fAjtcCiuyH3bu5zrz7qTjZWUYgr7qQ2z
lo0hLtLGbfuVoI+g+UgeIg+9iZ72oqFaY5n2l63k9p1tJaawl2NSp4rBExDdDh62O/bXqINz0vP8
SXdLcDrLuqY3HcAKT3A/KRolhi7Esg70YaanPPXD6ouJy/VcdhL/LdEbsWdxyRc7NjqINtnXRHse
F5AjHC4v36aTWUkjOJliQj1xnEA11f4hnT5O5e7y92UiCE6mQnWaGmZcCbPHudwl9k1PJUGkDEJw
MUEdj2HAH0Uy+pKw+7j9ZMkK32QQgluptWBSmhirhBF7rLyq0p95LNFjvhB/OJXVRgg2ou2KlrV8
IwbtZ9/fsnbfkOsolfj8y9v9x6N7b3dtF3KNsme0QJynTLIXl6VA7vF3S4c+hLFJSmx3nO8xuMIx
+y8tA+tO//OyWsnkEA49Q593EJuQo1fGOzb1nhplkrzj5kXh14bYYpiJgc9aOmvYkLj+MEx3WnCo
25MaXhXxKY8ldT//4Qf/9RC2GFU2BCM34wlgo+GwewY25vTZ9jk1fTo4ust5EjJXZslkmyWcfYa+
0H4BO6uXglSGKe2Oxgl1wcH+JTJtSUwhw+J/X12QrRL3AXBKwTHMO5BjekGwi7WHOpeRfV4+qbYY
b6omsQeNx5vDgNRF8mNgvTdlukQaidOxxTiznNqAZBaWjn7hlKLF63jb+dZ01B3BTU4W1srUXTQO
RcXsaYBUifG9UkYn6SQKKFk2MdAs1SoJWj5qcFjugvq5KiOnCd/zzvJ2oMSoMhmG1C6548ziyq2i
xu+VJyarJ5CdpNfQb6VotZph8qTKj+2H4jidIxeU7SBgza4afwKxYYbGPGlDwevy/Lfxtl/VZQXa
1yiYKvh7i619D5oXLbmfWj+Lk12hfjHj20mnTj3uLptA2ZZxnVlhQvuCkujYMhYf1fKcpKdQVku8
uZhUJXx+AVNhnUTXmi5BaCiU5y/QYY0Z6GHqMO8HMJ3QHa6L5/v6HfHIGlHwtCzsCGtqROYzKbya
lTtQLb9j4dYQwmGKCeqwkgVCBdWZRVc5LjnTw+W92TqvKwix17lv9LjKZ0DYxoFzJ4SynOY2gEE0
yzCoaYoMUrCgOtI6iHnqYHkczeUBZH2S4HPL/1H1DUKw2DaGQVs6ry5gbPSNHt15OR55iW8x0Oon
2rHuP11etK3Aeg0oKFuiDCw1GK89mSvfsF6qKnUiHalHbV9SSbS1acDXYIKeDYWt9OPEL57E4TTX
IA/YdQ7TfU4Nqh6QUPr+d9IJWlf0YZ3WPd+xGg1v0VFj55I+kHJ2Ui2TuCeJdoiMUqU1KvbA5wHX
9UvUfJsD77Issu8LUR4zlDZReDWNYoSf8Xp+1IP5LyG0362baatNAIJVOIsmiZ10KZ7qWZFo+JYF
XemAyBOVWXZnZgEwYlo99Upza8BOx9JbnEzXdL6cK0tdBqkSjAW2w7ymmGdKDtXHcnSsawNNJqCa
A3/8X+4/F3wFGAUqteuWG9Gh9Nu53reGJjlA/PSLHm+9doJ1iNM0jAi300EFuudq/tSjRhrNR24m
HTwkgxLsAmr7h2LkBNrI6f3IGvWqN7VPLJjvk6GULJxMIwSrkBhKXLcBoJKycqp8t9Crqnm5fHhk
4giGoNFAH2NFMARq+5A35yr7SZXbPpUkKfmiXNgfcbJaS2LSZBQodq/fEoz6zKv6VPSGUxX2SzTq
u8tC8R99CU6wCEPShgOa+WBOKVrep3PWfGqo2xmVQ3XFtWqHylzs5jPASgPFYWtqZw9Kx28vpvW/
4SupO6A8aIdJfztZAL6ZMVyj6b8fqaJqk641IWDHk7EFaHQSL/Dq6ZXuPN7JGi4lFlYcvlZh9EiU
8FrCJVHuyVTd1OU7WuLXAgk2oicBKHoWIBD9JbCu+vxzVL8j2bCGEGxEyPKuJbyqZsYDQ5eGTix7
Ed3MN64hBNuQMG2hYwIpmO03Z2uXnhQ3fNae8thR7kNwJ8qDfYmNoIKNyDMKykQ+bn6huWfqo5Op
1WmwEv/yiZLBCGainM0eFS9QuLZGP4lR2TcYyvmlraQXJq65F46uWMwXx1MfBHw6Br02vzSlw/kZ
y73t9sqONxNH/nuSaas9Ewv7Wn3IUQ+FPauC6y7edfZjzSTmSGL9DCF6mKtOUzsCCFv92aq3SvKJ
FHdVdG3Eknd/yTkVGb80qzfMMQRQZPfngPdfaN/+Sg8MIXjIaF9MWgx1o8lHk/k2H2plPb0DA8Tl
GC+sanj3EKx3RqKpZEXT8AqJEROzQC8g2/RNr7eCEHYkGI1licu28cbyO8YPOWp5TZLRTfp3ufAV
kGCo68moSVdClnm5HeZvxPZz/fh3yyVsSUsUpWMWIIIuc/LhGtHjIkvUbgeNxKC6QS0QcWnC+afT
FBlZgxdu9RQfarfE9PP99BAfiYs7yqFKvPeQdFLNJpatW3iJE1O3pEy6RR27xtPyvbo85QTu9D09
X1THwxvk0dFbKjidrC0MWpGy8eK2dId6n4XgoAt/Xt6ebV+9QhH8jk4jHW3dQInOaF37Z7TdfJd8
yI+87EGm2ZsmYIUmuKC8NCIbfJIoRehPS3BXyV5ouD/5wz6vvi/4G0ysXPRyfl2zXRdfDSnKVp6i
PHSK0IliSaXZZhy3AvtD68xKKyeA9caVkj0R5s72Q9uCH+ExahwtfU8f6kohxLxjr5Q0rAzgqfVd
U4Mj4WGpd3aHMeSVJJ2/faDeRBPTj3NqoH6JryOnzj+ZyAsG3niXxs7yk9/4E1c24lymh2IqsrHa
KtVCaEbvYloqz56dwv3g2vvCVzyZUZKiCYZvyvEI1jLIh3GEPiczQNO1p1zjQfu9QdBqMQUTuORD
FikmwMbyRikOdXOYZc9627HdCkMwFk3RqJZeAIPuJy9y86/U5wtYE4A6i8+54efBk9iOzbBrBSrY
DjOaiz6zAJqdx8wpH6AnOzt0mgOG8WCGr9OcKjcInemzBJf7vwunXBy3oNbzsmQKcFt/9mvQq3SH
8Nz5dNdgPpS0P0Bis4hgU7TMDpamgWaOp+L4SnyBbumP0U/TCZxh3x/izklkJdwyTMG0GJjyYRlg
SQJFEnH07Mdg+5I13Ixk3/ZOHMdQRdUE1p/XNfynWiYw3CF3Jpc53GcOgy+bvSbRFrF8RUmqXisG
ri3k3GaHHFWfpSIxyZJ1E6cypEscUJXvlZGc4+FjSCVPP5uPFysbrAmGg2qMIicBIeh+OOd+cOx3
xU23L1xZOZNMEv73VVoqqZpgLPG/p8DAk9h2suzlsgpsRpkrDRBMhj6byOilQGCIMonudMVe1326
PFyG2SyVXi+ZYCXqzMoLowRO8Dy9kB1Ks8p9vM8xBu3ZwnSOan/oA1cWoMmEEwMNNKwzvcQ+heS+
b352TQcS9fucSI6RDEawDVEd9m1QAyYo0f2pf22tbwY9RcoPyRrKtEGwB+qgRKoZAIcTNmiu7hkp
bC3zlpPpxJ+H0EVWxZNgSiyEmBhHoVBTzty6k1vMf88GFzxnnnHT7gYFNFYZsrEyEl+ZFxOHLASq
NhgpN3vGo3U7Z07kZh472v6ytwK8SJboqKXS0i+ZnMJtKxxbeywi6Gek7ArUt8Wn7GOCUPsLbvTv
7kWn1NQNW6MqimKFG2STmhrpUr6ZygPNMYtMEr1tXuhX3xcEAqF/Z3Q8FogLb9Jf2ujR0g5BzdwG
k4MuK8mmTae2ZaMakRpUHE2V11Rp0FWPY1b4xLpJP2XK/jLCZkT/hiAGvVq8ME0JsDs1XrjU9GCw
F7Q+YMamO/Rno3lPom+FJmxNlddxSSrIk1bfgxQjbkrdTWLZpK3N07xCETaobfO0M2OgBHQXlcel
211es+3wdgUgeCktz4Z5LAAwnsw954Cy/HY3ejzHx+eDXkbbtIErMMFTsb6vckzogbqh0wbUd+g/
/digb2TSJGJtLhtmOJkWWqu5vv3uEpHN6QfdLnB5BEExKSJnKB8uiyJD4KKunK6R1rneJjg5VvI5
pue2f08GbCWB6JUilc42d+pj+mgv9+riXf79m8dx9X3BHS1h0ZSLjd8/JKobNs9m3numjGZ7W7tW
KIIzmpJSj8ycS3EyT7mfPAaVE30DfQsIq6zPuqxzf/syapq2ZahMtzRxLp2SKGmi9wTBsGfiXo2G
YASq8069fSVfR46izyVmTQYp5nlnOqEbJFsazz5MO94Lkl63nUdf6d7Vg5Y7g+xOs3mK3oQUE71j
nU0FSH54lKTcBnsEx8Y580Ifd7jYyZ+WxcVTjWd75D0qucIVbFFN4mEY8P7lWdFzn7wkzXveNVbf
F0yRNQ+gVRuxkjHKe6wlBkNlIHm+2zy1lqUxXVUN8KMKEEar62EAoj1vbDunHIa9Yskqc7d1foXB
f8PKMmR5NZh2oiEch0LwZ+nc1Y7LSXf5ZERZ6CUTSDB0y6I3NeVg5eQvxslUv102E9vPgStpBDun
2E1RqiUAsmN2V+zyPYbVufOZHuT3mE2TxFSLgPILFYbirc/O2mpWiAG9xlS16JSiyX48vEecFYag
w02RJtNgAKOOMLSD38rU4/w6QxxzEt7j7VZYgrK1OlE7cEaiBzM+V62XDYkTqQfF+iCRif/mP3Ic
DBzVqq2ZFhWryRaix93S6Dz67n1ugRB075TrwMn/H2X62/ZuhSY4jq6no6VVQOu8Bg9ouxhPg33o
hUdeBljs04+yiZnbB8omqobqFNVAudzvBypMc4yEqEc8PezNvbFDZ5CXfUs+/C+H81GymnxXxNWE
99BUjGkFrYApoNVqXVV5DoVvfbLDrWIX/zB49RKKhbWDfidjgXnNCf2BR5hBKMoBNWD+Ll01YI6r
ZmO2aXTk9zV7N0av/VzmsTv1xFteO7raY77L9rKV3XIkiMbxOgUxCdGFGEPHVhokSpGhmMNjrPxU
rQkNft9HWVXYlpFa4wgqg8lNfdRT4MTj18HeTZWsMEcmiLCGQVLaPbWRgO7K1jPZJ7zy+11908Tf
36Mcbysmln+MukJCmwGI3Co2lJ+PWsmuxhdkTv+hHJFRGfAt+EM7VoDCLUNrUUyn8C2a8sSjpqvG
Zy16SUC6KC3SkUEJpnGiOetZDyjD6h7b6rnsGCb/LI6R5XswIHuSpdyy9oZm6Mw0dQYVFM5ZOLT5
rGrooWVfZp/f3sMv3VXstt7kt0+8MN/2ZIu5mZJbYwrObEkWm9gdMOk95yxjd9RZXOWU72TEnJtW
co0kHK04s80i5mxB+iO7rniH2JXVuOD1Nva8JTlHJ5XMU28aLmqqKrKK4Kx//UmruKNm8//ahPVH
1NG44/VySD5a14MfXSW+7ckadjczMCiS/YXHT/0KL9UVWvUN6s5ByvdiMtd0Y595+nV6Xlz2qX/S
5ON0tjwdmv3gOKmqQ0phVfs0aZWB0wEk53/eYuI92Y/eP57uPWnVNZhgtdI0M+uIk4g0mMOKWVu1
jNNy07GtEQSz1TJdK7oSCLHlmSdMOPBsV8n8+dPolWhe1Bbn8pnbssPYL9tiKtpCMVP99x1bOopJ
5xTDzsGXxbSbUXZn3axrN1WLGeDnJ6r+h0OZF8toOgBMuI3ULj1VO95Wqz0FYL04xhoGo3V725P5
0C3LZSKdbmJaKCpgxNt+Z6dNRdUaRZPLZ3W4V3q36KhnU09fZD28W1ZrDSVYkHbIhh55R/CQKl+I
Nu7q8hAQS7JPMhBBzXXSdaS0AFJrpTOgjDmNqaPKqlM21W8ti6DgSTShztjCsmE4ladhRATz+s98
CnazD1wZP8SmRVyjCcqu1NyQGEDLzmxv7ZaDOZ4GcB+CAcWPfvSJazxd1nYZongzb2ZDHQ0TiNUn
A/fkaseOSNYu95wvu9pnri4B3Nw23Cl1nC9UlohsVM2kjm2wVLBO7aHARMSs3iWq5NVKhsEt5Mro
1laekDEqeQdE5MaN5tQR9QLynkFVyDr/EkW4uqQo/cMEESxdXZRuMpnOVNcHu6vcy1u0KY1hYKKj
SalFxQbuJcnULqAFygxDe9+m5gH1az6Seu+Bge6hURx5dE28QNioiArsJkW7DVkcYn02S9WJ01py
arf1DY6XYd1U3GC5tKu9sczJTKIK3Sn67YhKAbDUXhHVHdzB58+kFInI75eXb9PurQAFY5Tro1Fh
sCtKnjsMDIktN1Bm3246N2iMQzhOMgE3/ccKT7RLJTGtRgMeBhPgfYA/cXOXH4+u9cW8BR043tR7
CeimiqwwBSMVh+VsdC0W1bCeI+LY5UtQ7y8v47YhXGEIpokGitVPC+TCuJzwAWO0r6Jv5acsc8xd
ugvcRZJHk2yb+E4xDuGQsBRwCrsNC80LNNRxR9+WKQEF21Ei21ZUiHvsv0opludEwWyRkAGM3C5g
SEz9yKsO6RnMOLC72btyHms4wT5pRTwXVgK4yIABDM/Ra4ny0R4leyZRRTHYRckDiu34llXGITKv
EkOyRxK1ew1+V2c5s2irgFuDq3rosBEsMaXTjP7lzZGB8L+vQMxYi1qTt7OBO+kQ2NMVeOcPySgL
ZGUwoploST7UDWTJcf/IxyeDPdadxC/J9kMwDXapFFSbIMrUTDuF2Pu6pBJLILOvYnUNCP26ruB7
TvfRd/3cp07s567yozyCJSj17aPsuWqzHmGtzYJhmAe0As7olOS3uD3F5dQt95nqVIceT2S6OzzU
t7in3tlPl/VCYiDEgpu81sx04gaiWjDy8sNA7mr1kxlloMHLvMtQEt0Qc64VVcLJGLnPoolTL05q
zvJ2gi0QkHThrVpXqamJg23MIoxpxJUjyQYnHq8tPMoMqUQDZSBcQ1eHaUA6j9AaXWes/1ri3lE9
6anE6Mgg+N9XEMmIR7KOs3jb8Zel8+vyKQ7+EkI4q9q8dEU4YusNa98Fz3F8HmtJYZJMCuGoxmVs
NssEiLm8mrXKqa0Xea2wDERw25296EPKt3x5sT6Zrn5QQoc8LKc+Rilc46Re9CXZy6gWZaDCcWV5
qFboHEDU2pkeWW6KnnqtrPx0y9KtlFkcV0NTux1qG5LNi8+Cg7RCXfZ94ZI+gaK7yVsIYefNc1SZ
14TJItUt+7IWQXDSbGkyhps0CCqC3lM0r42+p8qxKH407fNl88K3WUxfrpGEe0Ri2WwpAyAV2rky
Xlh/LkY8xgcf1Sh3OuMdD4hrNMEE0CKbJo0PILTDc2w/p50kKJBtDde/1flX1WgehwZbU2aPhn2n
yd7kN1NqawGE01+oWkYnvlzgY55d+pOnRdN9biC+Xlz+Zk4tR5MsmuTQMMEcFKzqs8SCUEl7Gq2P
tB0dqknUQKZwgjVYuswiA9JpSGicjMNE901ytKmTR7vL6rYZIqwXULAAmIWRTDXvdQdvVHA9YGCQ
17r5vk8c1PYNMD2dnIWMH8gLOi7ygWnZ0iWmiU3rPP6Ag9ebk3a0kOaVty9K9kokrFWq1gjbGQpe
YLprm72whDqtrEdSBiJYh6kbbYWGUAjNumLBD1pXToMxKJd3SnKUbMEwkOxfTe87yxmSwGGy2pNt
04N0oKVZSA2KpXNoJZxSgl5qz2zPXf61Rg1Id0P7g1ncNkTiUjdfyVGe9wtMWLMyCCyz42CdN/qc
GD48FQcLDQnFXkYM/x86blFb11DCgHTu71aoIgbJGlPjibRg39/E/uRYz4sbOKXXXIdSEpZtdfgF
J95WozSz8AYFuAWEG5XypA+WW48fLquDDERwerNJm5IuAEks5huF6ddJuVtMWW3Gth16k0XYpkmv
ZsJiwJT2TcTuteEbbU81nRz1fa7iDUnQb2YUYa/w1Ew6PCSoiVWnl79bMcHX/R9p19UcN85sfxGr
mAm8Mk3QKMu27BeWLdvMOfPX3wNtGAriHewnP21tuWqOGmgeNBrdp8OwzvqqB8AYLp7U78ik7nWh
4oVoX9i/r048yFb3Q9piwWhWYmreD2TXbDl7/jNTuFOP0FHOK3bLajqP9HslhybK4TLEZooHKqn/
fDT8y5EZd/WACgMIMflsHPKEUZcj68PFO2MhFADbJrczGHfcWXOytDGLr2K92Otp4RaVaPAOW5P3
h84ZgiMBdSJ117FQJy5LZ1JdM/48o96517zLCycwhb+KJrWOR74J6ybXN6G1n0S3NhGb8RfQVO7p
JNcwZFFsPAi4ssfyb9DxKH6Xh8KLXfLwZxZxHBAEelZUFBbF1XCl5bVNqSK4igo2h+/8QAOXNscs
edTmv4zckbXZsZRrLfh52RKRU6scByytHibKqymzVx2sfeg1++hL/Ux3423qE4ErMJe64HJ8Fr3R
aG0uBGdciyLK3vyCwMcZKcZjQ7kvLYsnFNW4bfXlso2ipeS4oVC7OCDMzy39hcyaLc+aq2T7RVTN
LVxLLgyeWis2Y0ZCk89054Z9eBhd9KU5sx04osow0VfFEYSqkiZVoJbrtuXPaLmWcvfyqm1uFR6g
ZJSEGZrKs908Q914hPihK6vTw5QFqOOwkGJG026lXY3oQDZrY69nT5dRNw+LFSpnlSLXQ5OWQNVK
jFZ9Iu1BEvXRbm+TRnQFousm3sf5QEFbgsDUk7+U0xY3haQC3pdva9RHha5IyXv7PrZC47iiqZYm
rRI8HBkoqVBUFtd5koNHxN5NHvK74pjtJkEoubmIK0gucFAbxRqrApDh+KDpu9n4qacfOW9XEBxt
xLoGla4JEL36NM0YeXBTiNSDNx18BcGsXMUNrbp0rWRgm2LtadFuVUtQxyvcGY4XzKadl1SHDcNz
dWI1jwRjQ2wD1S6Kl/uxW1/Jgn4PoetxDFEWqV5PBDbJ96M3HNgQm2VH71ldryRUDdhMPVurFeQ+
plkfUAdTwUCMOPDJrn5gFd7NfrDTDDVS9YE9KSqF85GJTWtYLq4YxiWMZebx8rzXzJ0WPF7mCNHG
8a1iuZoV3RIBoHNlZ3E1t0XZS+qgduN2PkiHwBN10GxHGOeV5DvFhinO6gIicXAVxWf96dMPCXjW
Lr3rnOj4obKK1RJqHGmMpRzpZcd27rj47BlYPQzO6GKIDvxE9LazeT6ujOPoIldnraIWnBKvfFD1
uwu73CnNX1aU2Jc3bvPqZKLGWEdFs6HyZbHKUEhBI0uVW5pPhfU04rkgXU7ZdBOPsQBqkwJXUNy3
PRRL3k+44LhoBrAb1Jq3xyIU0OzrQfEumlmBcF+zrNRSk0cAWW5Z3xMGCPp4H0XjIvvKlpvWHd3i
AQVLB9ZL8bFad6ITDTPLLGqiJOstQY40CodOZk8JeF+Mo2OefIvz+8tbtvmtrUE4DonKKSeFikyO
gvKrzxXEtaZ9t9fdGqWr9+y5Hj0ih8uYW3u3huT4w+yqGuPPATnTOyNyzexrrDp/AqHww1/itK2W
gEkYonbZ1nXbzE9JL+iL3CSNsx0KXyoXVHEKHWzsT/AJ2UrWKOCabnaF8eB4bJT30e6yTVuf8RqO
44xqGZesGGCTDLW/Kf6uLGgqU+2mFwSGl7cHJXpv3S6QZCmhTJTKHFAJk526IrGD7NNlY0QgXHxB
JEXKUpP5tnSfGpifbNhLLTiNNzEMA12xqJlHOw9nSNnHBh0IFqxRPmMGudWcMtP/gBkrCM6MIcFz
QsUgZjyby0VuZ+3L3P8hCLNzFSilxOyXmG18lpbHIoKkbRq+FBL9QxjmfyuYMlyi2GJMEHanyrrH
SJo5fvqz5eIYTS47c4hVJD3kUbKDKXBqtfNQdOVdhtmsMSWrbeFIjWQT7YIQ3sW0kyW7tRO/+aHf
0U/6reyX/rhffk5CXXL2/fGnxRqUo7W8jYtmLrF+rYeGO6gSBE94OQ2gUlggDus/9I6xwuP7DOIq
CJKO5eD1b9kJk9W90LMe5K+Np/raZ+kgUofePinOi8ony2dUVf/FqbXHxlMzde/DL+XmK1P4QAp7
f3kPmStcWE1eYnLqIxorbDWVZLAXtbPD+JuqnrrKp+qXy1DbRL6yjCMKZahoMWhwS0hWRU+aj5do
R77rjnOPIbEVOkJFU7cFzKRztBGZ1TKZHQCVcGfkh9LwkkFwyAqN4lhjyObOUNkb8V/umPjpbrkx
7b8KDXs7FCyiyCSOPYJYi+qEsUdfXnVxDS0Wt+kF9MF+45JPcPTRyU2XaDEwSmSX8sKD6MwpNQ/U
jP6QQHihyXAZZiVhIQrKFm32Xld/h5KDF++MwUWrsNvt4lvhyDjREnIEkr221ryWJjTxHldJlGdC
7lSY52bOdWEV+ZJnq9fb1mQwpMJcG3l+VGaREODmPZhAMBz1NKjyfydoZxW5ZE4GMFpPY/cpP3gq
9tnrwCV5Tz7Ss4BuQ5AhxUi6dwoYdZYVY86KvjCXxJaazJ5F752bj3drCC74Mua4ilJc7vGgpkBy
JjwGfntis2LFYf/m/qys4dgogwqc1LLamyb9NnXfE1F/66abrX6fI5+6J3HUsCymksi21EJgy7xS
K8EXtPmprkDYH7EKJorO7IaZPUBWqeTJ+n3R1vtE2YeZIMkjwuFoh5RWJAU6jJlLVPvlky0Z00NU
BXYhfI7eZtSVTRz9KLQw5ayGDxiP1cl4PSVeoGGHwSOYp/cf0juijeKimCpXliXRYJuK20Xhl58m
xcMQOvXJ2DHpjSi1c9QZ6q5IEE2Ey/EQJrgMxRQD1yK3c3jUo09y94GCktXnxHNQFYUKSUosZag8
1SFkfO8D0TSazezYGoNLA09xqpUTcw3ER6rdnVSnu0383Gn2IebpfW9VtGPOmDYwfuhKffYTXgE3
XBYq1wGA0T+eHNiYwtCTE1tDwkD7bTgdHuB753IIw1zvHaevIDnOiNI+mxIDkKGVOFPiT/0vdboZ
yY+FNILMyza3r7A4/ujHKmnjEljRIdjlSBfETmbXB1awlzmi0n4R8RockRh9rycZQ2sgAYggN98F
p/ll8gxoVAXe5VUUmsaxSQr1oTqO4JbRgewYy0OH1SkPoVNB6EaUltv+zChkX6muK+/EjvoQQjdq
AbAiIXbV32hZZKfJV4FJbOffe8a/KHxphqY1BppZsX7p59FrniCE6VFHuw9eDNT2h64okyow6nU7
V7xvSvLfT7VZd1STqyG8XqbjZZM2fZ3gRm8xwVzL4mhYVvpMHzIcLdpyY2Aojp5/gVwv3tEhBfF0
GWr7zrPC4ih4kQ3IiLJjLJ/t8GY4VRC3MB6YRHdh+PNrByZe1C+Dbp7/K0yOfvulKSl0pxn9Ln4W
5P6kizoUtyFMhXVVK+Sd9BH0WPUqmQFBssdsLtDoJOBAEQD3IclztWQdK20hUModJ5/Mgufz7cOY
nE3gvCC3hozUjN0xV+GfITLZj7GC8kh8Z+5DjGsV7Mv/4wxnSM4Zur7/+1MybFbEB4W+H8OVfFdA
urM+lH52nYjG3YuWkXOFwTLRXfBaea99JuOjLiom3YyeqKmj9UfRtHdSSEpNlqRkqT5lvkGlQ9HE
TowetLgXEOsmK5xx+ONeDSSqhyPL9iknjPwerUNYCVhhG4JCE8YiEPTin7OXhUwovQXETG9y1dfn
GyoJUhKbxwMGjEEHw0SfoMy3Ija1HM45jZlap+azDA/qEpk6AOvWt36WH3FxUJxMLBPveO80W8J2
IjSPIFBmYnA59fPr1KkM+LeC2aozRJMrkYdvrKElwzRLhtSCYvLKWEE8zgnoDk+H3fc824fl05h+
IGkOi3Aj1HUItSj843zVWV20qLRlI2NjO9wXUKLJR0e+RV0XArLoWCTu/8ynbxC5q5syZQqdCRD1
OHXrpXPySsAMGyfSGwQu+lJl2qpqBYSpyPdhehi723nEnOi8hc6lwAk392i1fowyVgcsJjFlfZwH
rUsxmkLTFzsrd7Nogs0WCNPS0dBujQ5fXgC/gpKvVEUy4lWA0MCl0+1Q7i5viwCDf+RVjN6QSAMM
TGyz1fE6mSSMLBXcMzYIFJO7MfkZfUWWhjatt6slR5I867nSorru2mz9DCp/l63Y4oQ3CNyhQK1Y
ltQCCMlJZdMCoEWr3y7Of5P+3jr1LEWHgj9ahzUdcjxv7WmmVg+SIOtQu17/JrPpWkHnxFngG6Nm
5wFi8FlxrWY8yM10nWB616wNn5tUJD6wcW68+TM4JwzHxor1uOgw9vcn6XClmb5BK99u9C+XV3fr
w0K/MDjXQnX2u0qePImXxuzTzo2U32mi2nP9WdK+SVLvkkhETJs2rbA4msC/JL1kAUu9nx3Nzz0y
4sqWnpDedrL70L+3DqISr63LDc6qs33cds5xOFUGAWaHgjImNLbsCBoQWMWpKIO1+SWsoLgtg55a
mucUEUogF3sjHn1iCWUORRjsk19x0ziYagbliw4TyCcXc/128bXmRn4dusVnxWGF7vQjIjpvlpCL
NI2SlO1UATPpnRZ1eJigE6HQR3/UdF/3c5+6VOApIis5TiHZHPUYeYyVNK+ofEyFg5U2rmxvTOIo
JR76VNEaAHR+584e00me7FfVYrwkxX4tiDM2idjSochiUl1Be8LbXaPTNMSBFnZunT5GyW2i3E+i
IjkRBGdRkuqVJisRynma3sH/sYlUfh8KyH6bi1eWcOFyU2itoUmAKZCkrfzIp07n0R37nEZUaH6A
m85gpvx22UYoloVZFIOK8yvSpXamfQ8a4sij35kf8bgVFJfJkuJOCroJdinj/C3q5qswEFWDbl1u
LMUiEMKFdgbV+cpdy4qTYM5nDL3+zSRKjX3iEswk+rvEutjV+1rEF5sfElFMwzJRq4nZN29XMJzy
nkwGIGejOlr6cCSNSI5i8wBZQXCsN/SyFtYLIMIQkoDm7HbFsZOop2G2KYbzXfYIkT0c/TWVthAp
RUSDNNJJTyx76gfBtyqC4NmuD6qEdgviGe1zknyhuvtnJnBckM0ykWWZ/T5KjpbBUdHJfhlh29FW
W8JxAVIDYdZP2BL1Xj9qrDrXoZ58kL6xdrh5j6k3D5cRN8lnBcixwkjHBXqNsEnTHizpCB6yqw+o
x7A79N+ujDXiXDmfupIowGgby07mqxbhf6/tLxtyefOhH/QWxMAMr8SwXkF+DDAnFH0tIgA+BKqa
Hqpg2JolaisbUmA/ZfPnZRsubwbhi4sSauIFj0EUGEAXlHY/QM1MsOHbZhgyxTQ1A+kabp3UmBpS
mUwwIx1sab7qoYrwESuIoVKDUB3/ebsTmhkOVdXCCqWafLP5iWm20HoUbcd2tI8u679h+CtSkGIE
z6K9firLq0owcYejsnu9XUBGp/H/yCq+CHbKxipoU8ARtHxXE7LRTeTnopkn2x5wNopzssacxw4y
IK0bQ+FBgqRpFtptLjBFuHT82UKLpVM72BL+1nesqjH0Uifw5d5W/dL9D7MmRGYxp1zFvm0gFUVQ
ANBC7/ozez1IfHjfr/Fr/Tz7BGJi9dXyeHnDth39vJTsb1phDhQCINTAUgYdhnikv5tKFFFtWaUi
JJTh5cTEBfotQl0q8hTPIJv5fnpBDayjO8Uj1IGupvvgcTwVx/lKNO5VAGlxVDpo5kgCvYdRyWNE
Dz0yEJ2oYGAzUkRaBplv3Cp1ixchzKwKffT9CPcgDhpkUV4+2PVL/yLtcj+4Mb3L+7Rt0hmNO/Kq
QC7NbsEqmsUvZT51hmxH9PNljM1zVVVUA+l8KDcijn+7VVVB0jiYO3xX7BZ0W7iRmzvmSX+ku2Pj
FDuRUSzU4B6WIL99xmP/vnK+yao1TAHGfDrMdXNGaPYrKdJ34X0mGsK3uXorIC4mibSEpnQAUNNM
O0P1qK7tZut/Tx/DGshdoiofuUlefqZB0atZmFg9JFRsrbEcTbc1RfC9bi/ZGYTjiGjsw3gMADJZ
4d5S7uSYXHetrYoEvbZ4YW0M5woSyeuyb9gnNHwq4i/kI4HI+ve5rdfSPo6UFL9PyE07ObohOMA3
8yJrAG7LWzmPooZgobLQMyEEyRTk0tBjjTvItLuXv5xt/zrvCv91KvpAxxjWQHxkKGJXGjwp/nEZ
Q7TzHI+qlZkUswGMGI+8OZSNKozqNlyVCu4H28R29mNeeaZIjVafmTEJtbvMYfJ7yz77osx7uiv9
0BeNPty6YK12itezlJshUxYFO6XXsZPmj9HwszMrW5OvU1Gpj2CfCBc4dGoW96UJHpDbzm5kNyaf
OlEuRPDlEC5sGNJ8Mhvm2aXp69anTjRLSbg/HAXocR1NisWMmHHwVJCpT50FZ6niGI7YtTfdzpA1
y1KYejw/yqJOIJ6d1kjtUOtWafaS7E3NgyGSCtoMtlRLx7Q6iteCd/NypXpIpQFb4+YItthxijIs
p6SojFKRgRM73aYnEHTFsBkd1rvqQlp1g2kWdee2eKdqEkSRoAnRHOtNV1iBcO42DEphkBog6nLd
qV4SCp7IRUZwrgZxo6mdZfx+Hpl2ZX4j1qc2E2Qktt1tZQTnbk1RF1FCAdL5euZWh3EXeupXK8WE
9hri26LPZ5MNVnDM5lVMEA+ykSpVBTj9JdNPkfx1mpyquDJEIh2Mk98FHysg7gSaaVF25QCgYSqc
xnqZl11DntLiq2z8DHtRyRNj50to3HFkQPE+7dkqShNqWSEmiW4SUp4QJtiGfoNaKCfJvA8cGCsD
uUNJNaSJNmqJpKxGoHtzFXRPpBntSFQMuskQKxzuYMpmU1KTAaaF1nKSJoxEKIhnKdWx7jvnskkC
h+crkaqhiYrCwJ6Z86057pPuwRQVAWwHDmdz+PIjzI2M+zGCOW0E1lPn7yOUNaIiu5H1AVLI8ZdF
hui3Et4GunmVF0+XLdyOwSmOX0JkHart3GpOHY1pVnVA/qYeq4P8GQ/AGHXcf+398GeHwZ6iLonN
7TsD8pelOizToEVZvNtXLzXx4gA1IqZXYUruZcs2926Fw6VU6qSWJC3CzCq8o5LOz5T7TuTxm9yx
guD4FsrfVdovWLu8+K2O3wrp2NafkvIzcscCR9xk9hUSx7xVRDGoVGeLZslOO/lzKKxaFEFwvGvG
QVDEUFlm1UnQOsVoGDdzSyd1yKORHpGGRvWiKI7dPoZXdnHs2xgSzkUFm2ReS8rr7PVhLx/SU/Co
+v8JkG3JO15cAXIsDKn9WO9yAKL/3O0wYeG1GBSPs8/ykyQcDLi9poYMFXCLaJS/s1s0TyeNghJz
iMxoC7pwY1HfwrabnyE41k0R/FWWAohAf4ZUNojEHkVhrMgMjiMGpAzbacbbeUF2U33URRPYBDbw
bWFUKZp6qPD7y+wP+s5aDqEo6N88DzGO5e+d4DvBjEZeikTHyN2IfK8LVFxF9pzcKJDrN+8N5NZE
j7yCJeN7wTAnZVLaCCZJNLBj+j2oDpfpbathEGHr2SKOEkgSRjOV2BDh+sAkB6rbBepPLZrpMPVS
9RGbY9SMaC6baKc4khiRCadlC7NSI/VTY3Yq0/DNSvS0J1o9jhZMtMYUTQAYVblvLJ8uH6LT89px
LBCGZdVOJdauQh1zqv40Qv/y7ojWiQu/aGBJYV4zd2uvleIo0cdQ/99bhd/sP/fhq3qV6V2ID5+g
KK2rf3SFl1nen5nBffjj0sVKLgFjHq2nlpYumoevy0g0lmHrHNXw7oGiJww1fVfbG7fR2AQ5qgfk
INLRZGs4c6fu+vG5Q1+vST5Qomqt4bjdr0w1racB3mWY+4juc/3X5VXb8t7173Obr2kTMvkLNl/u
MVSyNd0xED3evZ4c/Dm2xuB2P10W2UwtLBmFxP9NR2Y1/DokZu5AN0OldhVIy7cuDsefiwI1PZtI
enet6pKZOGObSqdSLevSXjQiFXZRYIyFHUEpSrKXslxmR65Uc1fUZXpvZUYz22TCxMJAJcZvo6Sz
X5mhZNoFxJfK09IMeeyPspq7E40ztPio2fjV0sqD1gdofGim1C3j7EadM2+aRszv1OvhJlYk9AEF
mGL76fLSb0bT63XhPdasaJ3GWPs537HRrMFBu1YVqF78l1zF5l11hcYXCSfasIQUZeNu+RvRxAFj
0zzLUV+QQnAjT1R6tXWErcG4gLbohkahCsCYckO7S3ca5s3mvig+36KuNQwX1Jp4PZQ6DSsYhhCE
Ch09upJFBz77wi54L5/kMdNUWtoepsx1aqvhcxdcKU3jNongMUhkC3dcKWQorZKw/cHEoWW8s4zK
yVIBiNAL2F+xTiGQAY0DCfik85fn7lDDCypMu2L1lLH7oZB5vT8ceyFdiiZV5uFMKEDG5IvS6a6o
MzksW0rvhD30WxHzGo9jM5SH0FxNgNf5xovqtbtwl54Gb/Ew91VonYA6DZ7WhqZpCDNO7ftfbVrd
mvMkOJpFEBxDGPk0W3UGiBq609W1kngCCmKB1wXn5qusBn0ae3Af5oi6EEh8Ztls+h0V1hg+nvrW
V1FPlsAevnRA0qVijtiS0TbyJKW0zfKrwKJtCIjuQVgI0/9eb3ErB080SJLNzKLswLo6MUfmy3Sv
7NhkVCRFqC3WfxIhsn9fISraP06OwsLeXnrjWSeiTpJNDExNgt4wJrAiA/MWo9IgOh2XIIchLuxM
9/vqI6lMbYXAUaluJHlat0AYHbJ7VfXD1Dj2uomJQr5oWtzmXVozwM9QT8a4XJO7EEiLFlptqKKs
9MBKCcudJjvKjbJTfUSGuxyzzwTEt8niK0BukyLTrJpOVxDkBsfBuJUHxU3Cg1HLgmh9k8VXOBy/
BjhlZ1TFs2B6PygekUM8RhX2ZScXgXC0akm5Qkcdq2fmbp4t9pDtlOz7ZYzNO9t6izguzecqbfUS
IEtvG72N4SsQesQ7tO7Kt9Pv/K7BpS0TynJu5vjWsByrxrMECR4JGzXeDz5r7g0O4bVVetNR9lkP
bHDTU/eyqZsf12rPOJbNkths0a6HGDvzI+M4JYJXQ8Hv81nEQs/yRZ1gkq5Zd7gGIWWf7S6bsH2u
n22wOIIw5iweLGaDOuFJV/fYk24oHZgmBCv7q0VMvumCpqxhohtRVITpHCHh6QZ9EMDryKEuvifp
l4qKsqKb63bG4OuzFs0MshASRm5CDlX5JeoEnMc8+N3ht/p9bs0iKRmtgHm42RqejHIpNgeqKRon
yx6L+PNHdmiFxhEsyjfKqek05titRzBqlBxIYaNO8/UNT1RFv325WMFxDKtnE7RbLb1ztdduyshZ
rv4aiTDvP1KqglGm//iCxvZxdQA2QzPE1QwoE30IT3UDKs/23fT8hwvIUWvXN2NQWNgufTecGC9U
iSMfJsyvLF3pQD/QVImWJg3F05hZiKlJ3AKm5dhJaODsMPb56/SzV1u7ERHDNseuMLiV64uxK2ML
GOougJDLLt7HELdV45113XkKupw6RxLGrdtcsULlFjJJtbbqGSpu/UjGobebTRA8seIs8WOy0Ebu
sJqi0ehjzFRyjUXFpIwZ0x9zt9HLT5ZSO6ah+f1g2VlselHf7ZKoeSYRveoiE/cgbRdS0dm5TSrn
beWOtSWRiCWHOKD1BgIfeegYwa8POeoZgjvCGiUsMdwHEMlpcJkwrnVDv2doZFU8eR8Ii+2YI76n
sTMcR8VBFrcadEHxKAcxoByH9JzYGJXsQooNfazmzfARKbb1p8E/NWq0zSo9BWJ/jJ6YgekOTUgo
10WrLmYmN4KYiq3XBQP5V0dI4eoGZQZKjYaXOPSkW5gqo7V3SYcqMimz8+Fj0c/5G3n9hlacVppS
n5Qa+0b83sNsFNWrd1pod/bQ2OoLm3fdYOrcB4/Vf/eSv71kxtL1pQRYqd4Xmm3WeysUrOZ27L0y
jSOdNoq6QWYYy+NfRTL5Tu+hjzt5KuKr5FP1oRzmCpDjm0WfTKjNYf8Ssq+Hx966v/zBbX/SKFSR
odpOTV4Xd4kbLUo0/D6Jv+jqjZ4LVoz9fe/97/z7PINNeRKNI34/REWCGjtS3rgfKr+CiDDKI2VK
FDSIvz1EY31EqlcbcXHQnar7rWoPKE3/iCErDM6Q3kTfQbbM2Iix8BRJspt0vMFVyL+8H5tx1QqG
o9i8lgqNWICBSNQxbiEJNDanXq/tvsOIAi07XIbbpIcVHEe3JCAdSjkA17b6C9UwEHzSPbXRdoWC
noFJSQ9tMTz9GSbHuXPWFyRIJ2QZAjutUYiV2dTsocrX2mHh5IrgMsY25p0Hnk3kCbdYzGwqWnyy
VZ7v2+QKkiVQdj2lIo1Swc7xTJsFQ50gR4/8DA5G87suQero2xC8hKF7ef02P9mVQXww3IVFKvXY
syzUnqta3/WKsb8MsfnVriC0tx9U3jRJoSWAMMrbTDJsDL0zh5c/w2Bmrk4JfZZQk2LBDTQN0o/9
nVbGmO4q+Jy2CZtY6H+SLYUSvnhalahExxmWdM+DG+6Vfe68aPeLs3gNwkPRze7Vmd472xmOMyqO
qiQwAhjV6KPTp19QE4AEwC4K7iLZa8cvqepMoifobQc/Y3LsV5lzbqXM8SbltKROGigOStsK5UO1
lCCff9eS/SGrHUNvwJAVBdZSvdeewz17moDCm1N8ZzMExDnibSc8w3FUKOEaNmks1C5qzww/95E9
kd+XfXA7wF6ZxPHfEGRjPTXAkO97z/DbHb1ZMOh8wd1SO2IkmZ/tGsMZBYfu9i1iBctRIDiVNnEH
WO0RJyOERjDj72v9Yu1UFyojIkklgYPwhdeGNKN/5jUeG67i3NaWzI5ZM5AgVSNaTD7Rmocqplcu
r1YN6LHHtdkevuTO+HUAgzxLyIYGqOHzBVvIuOjCJ8fXXvcxLetsQoQxGygs6ncBzhWn9Y2ddKzw
iRuH+MtlxE2/pOj6UFFIR1SdS33oZl2OwTCwKpnsq9qpp7Ahe5KJNNxFMBzNl1lCaZggqJFVFJRb
wS4wfnfmh57kV8ZwTN+T0dTCGMbI1tVQfO7Kxo7jHcYW2aGoB3nzgFxBcdyolfVc9XOPm08a2uav
xCpsSkKnVB01VARZ3s0zcoXFceI8xMhHtVi8Md1r7e95+XHZB9gH+s7pVr/PUWGQ1NGoNCyGqefT
sBBH0X9MaujPmrpf1BH39OyboQeCL0zkEhwjLgmESKwMmzUEqa2EEwrBUBIyi0SnRTAcKRYdZgek
ERavUU9TvRvboxJ+oKdJW60fR4BTHy7BlDLnhiRuYpzm8j5qfl7eI4EZ/KN9RNNBHg2sVhXnTqF5
qf7QG6I863bO/WyJwbFBrESzliVAme/lY/8dcsyOdEOd+ER6mx5znzyIStxEdnHEECxJZRECxEyz
m+rLEjuq9fXPlo5jBWLSknSMe6KxtiMMvR6RKaCq6CsVfEUGxwhI6yKDOACGouw/rR5iTLOsnwwI
cAXenN5q+cOfmcVWdhXAhMTIIAnNVi7cTdZ9UXjlR0ooV45tcMQgB0gclz0gyvSKzl4pogChv3Ec
IHU9jdIGAOp17/WvVdw5inerBuprrEwkdIWVAZsn7MrFOT6ozDzuURmEj/XIQqT02vLkR9NWHBU5
snYPmebL27QZr6zwOHLI46lRjQkmJlJut9Zz2QROkH6b68fLONvR+hmIf8FPRszhak0ASdaPQDoY
023RulGOsU79D0w0sRv1yqICVhKcgvwzfhdOvVyMWMywepEkx8QTpKFfRcb9qAkKBwVnoMnxBNIl
tRqUsK6ayV4ti7s0EwkZC6iIf4pOlHyOxxEQ2nhjyd+L+T7TvlzeJJEVHEfUVk5DlJrB+cLcVeSv
sv7jMsD2FXHlBRwryHlqDV0FI5TbHgNMcK8xD3Nlh6WdY0xZ7KuWLRpTJsTkaKJLaY0uEFhVe6xi
oMWEQ5sgjyjjDT/5lu1EVf8CpjU51mgzGsYSoyV9R46pN+zjg7RT8fFeXkuRc3NMQdpMCikjJ4t8
kiwoIqMmMrpLpBuVCllJhMWzxKjNlcbcW72vDpprdDa5s8ojBou7mkN8VrdUQYgc45id9s+iF/5R
2lr6hGbMTEP7HUPFussfJWFfy/Yl8eyX/LN0SimK/HOg0P3s/DXUU/oOBR88NVFXFdR4CNE4tgij
PosLFjHT+sDWMzzKh/KZVnBJ1RXrWQuYg8/LKENZ1XmNAFqWipextry6TB7SRXT1FTiJxbFHo03W
rDO/V5HFwh3YUercoUvvt63hNlkicAwBWVk8lYSaFacEV5ygPE3Saex+X/6+BCejxdFGU1sDaRb8
fi47cvZAAr9J7pro7jKKaG84smggTYXZUXCFJYZ+YpkeTQPEQSfnMoxobziySIclGRUZxijmYUie
YvornxUnmexEEw0kEu0LxxUqdLkLKYS3zZDFHfGOuuiCWEKwM3yOJS2jIh8qIJjyMSRXRP+hWFdB
IfAv0VfKp1hmXGhay8SamdfVQUIHH7lTe4+9HhaedLBE7/iCY4PPrZRKF2ldDU8gQW3j1h5PT3Ir
20qxK/NDH15p8Z/dcPkm9zSOIfLDvtdqejQa1e77oyG9XPa7bffWTTwjK3jxkjlniDCbtJdnbJVU
P4MF8vJJVb3LENsVJPRfDP7RYbDCEWzK6O0v6s533THLbFZuEfuignH2obxPRpzBuCvoMEWqhWGJ
OI7qfS9Ldqz81lCKJd2V8WnMasFnu+0TZzTuoNBaOR6NGGiheZVJV6pUeWN1PViNLec/Y0g/SQfB
YmoC+9i/r65tSWeatOvYYlZOdWDiieohipzR/0veGgOjBCGhwENe72ArQC3JrRLdHaydD69TuV3W
Xi49/6FV7I9YgdQV4uZkAoh5HdwbfuEnLnUwVzaDqCsbfyAShRQZxZ0dmHgajTIzSlIVZ9FlW2/u
h2B/2aptoj07B390EGMphgWEEYy1N4QoMJJbQaSyfWycIbhjY6hQ56uzC0GpHQvpKlF2Wf7bnH8U
Ilv+nyD9jMQRRTboS9kzTodY8evoXSQsPeN6cTDFzotvxV13gtVTOX2pVq6j2GDv2EH3UAV3cuBe
3p3N4wMjJzGMCmJ2GnTb3/pcOxC5VWoo0s7H4kDQNhP5Sm53KA8t/ZjYye4y3pY9azjO5SQoPltF
nMDF8eQa36udIFB5Vc7nmW8NwLlbnChLmTHl4AFTpT8PqA28zq/Uf0XVtAHP6A+zC5XVnYh0t9xw
Dc254VzRBvkkQE8tdU20zlVI06NCowuvU0tQbLn16a6xOEc02nCGsHaMIKx6icjXLN0b5Qd0XFcQ
fLKUKFUeFj3MobSza5LZvSQ4NwTOwCdKoYhYjmEJhLgdrkyt/z/Svms5cqRn9okYQbJob2naqOWl
0Wh0wxhL7z2f/mRp91txa7iN//TcbYRiGwMUkCiigITTBvLzeX8j7CRuN9Kx7lQvRtipbB+Dxc3k
fcaIG9jWPW9tJyEXmXG+pFMDLQypduTsqg1Sb1S9oSeSHqUKt+YqOxRKw+yUu1dk7avGl8fPyiXk
ZWtVBDBAV0Qp1w3AQO2+2lrkhJgrUSmqGkoPAQKijOVJlUCPMltst7d6PxuCxFf1jHAvSpAIBfOg
NZGOs0+ghpV/08dkz4qv5x3sHYHPAI44t6SOk8FihTvx7GB+0kX1s3F4zzgfBrNd9S5/Ll3tmJZY
Zql66c7yz/8DCNTRBSQIBn3QDZO7hT35yIROYl1ZSufH+ndJIfbX/Ue2QBsIxg11WRY/NoZOaQOl
5OH0K3hrjpyKENWV0P+r2VUiEGhrKZqpyR/ihItl22VyracQp4R4te12M4ZpmqPhLgfTNz/J6a4+
Zn52Q+2u3salD7FiRI8NinEGxFqz5BTKsx5RduT379+d5kOCEMtVOUdWrUd4duj/ZnRM3TlzOdVG
5FNzg9se8iFMiOqisxRrHiBMZblbl6FTZbFTlT9Ae9ZTwU2ZTgjustEUReEx14TBr6Kej0a7EDhI
OqEQ1wVWKSWWCX2GV/37e4eGL98tv2bsNSz2VP8OpZCQ1OtlrJPSgjBNfdYGv2wfzofv5pVy7eNC
/GKMSpUrDQKa14WhqMfbFUw3+VVep8/GriFJeAiFbOFGWTVJaRTcG8y+fK1GEA5rl3AnrVSyha9P
RR5M0wjhBIl1Vy7+KOFdzSPMxkP/TATZAjTEMbbeSjbUwDAVn4nmnKjSp977A7aatUoCJIA/uSva
jiet6P2DE+s25i/Z7GQvs8frLJavUp3o1EHxv6/yfVA2LDMDaKi2zCmVX31M2XA7Qf4DDLYADPkg
TcOQ4ZzmfXHNdjftvsS+SfkHryinXuQkny4hbdYU9NzZFl9MZQkSAXuJbdYwo9F/Ulo3sK/MmMj6
2/CwkiFAUG7LWHzFPzFqP3o2d/Xe9PmOmxAdaZJH3flJaQIYsSgqtJbnCnPCVpT4lPoBUqKseOor
czGBsT/v95tOsVJOgCPVMuqg4ksj5upUjyebuvST+ghwlI9hpzfcJ4wbYx9c8e5IzZNfZy/xJY96
g9p0QNWWwZGkWzK6zf/t4nJVpEZph3gsHAp3Xtx+KL1WI/LFZvr7ECICXtgPkbWEMFnaJ/sM3Zba
jdKablaeTHICaROVVrIE5KvV0hqHGrI6zDmgvdMNjtY1+iQwn0+zeBPWEyFQt9UmSd/zYPOaqjvZ
usOinPPuRokQYC8a8XXTSjigoEwcO8Iuzp8t9SjN4/E3JF/ZTMA5cMPEaq9Bxmi8Wv1NB0lKD9Aj
KgObkbMSI0BPZ+dtZfUQU6Tjc2hkp2VRdee8ubaT+UqIgD3BoDGj4ecvP8i6wyuTwVFfHPUJlV7z
fR9OJhEyKfMJADSypkIDC0Sa5cNcvfTGeOowG4CCOaEbZUABevomD1tVhwGb1/yFPz5Gno1beOV3
v4ydfMBY8zMhkYomAR4iU+8Ki+/6UQfPArFyspPwKu4OvDjlVXuK4Yo4PSbuxbCHmgUZX/wzhN78
C1d/7DKy3VDapdcgtcEslnbB9lRT+8dfsFXo3wDYJ6xTsh4SbfMT007GQDjHZvyCfQ7sjqat4z/+
/ftxmldp2eH38+pFkVwbwzxmTx3TpmOshPC/ry4qkWolLQNfk5c3TuvnXzndAV9gYL7lJTh1+e5j
6pNm0+lXIoVgxqNqmmkZ9NLyH0twV2GEKMBMWU6kDkozIZybLsyThDMS5/NbYt0G1iXHo2MqU9c1
y1SZcDxWoifabDTofzVkZ8g7vy7AjcSoi96mF2AnJ7ghbIPZItGnZCBJDEGFyK08O3pWDLcrPhGx
SsgQGyB6sw1UOaxxMXkwHoI9718vJQcbQHlX2DvTwKP5THXNb7rBh2JiP0Qzoa+u7mA/qfUl7Sab
HtsfRkltNqFU4zC18u+4jPXI1mC+Uj/V0VU6Pk0DURDYdLSVIoIjBEodFVbCrVffT/X3sLjEkVe/
L4SooUbTEC74/aQuTp3UnJL6orvcSgS34spKbRmlOtoQAdaTW7NHzGYY0fN5J6OsJIRjhfWyyRhC
BGv9Kn7udOKKsH35NQx8EWmmjHAUcinmcAFmKihCwavXmh7W5u5CX/OG3B+99rm57Da/kiek1IoN
KXYqgkXWGN9GbIPWL1kCjGWUHxoJKTSYsTk3kiBB3mu5z7M253BXQz96VJFCyRYs7qi/XeY+5Il8
nkwx2kiWIU/bd8dsN3zWjvkrp83gCbv8Bvrz8y6x2fy6UlAcvUgCM1DrAAJb7LkG+x2W55Sg2qnR
CfELPHfgkt2PB7Iwue2J/5hV5Pjsais0FC7VyHztysZDLXgGfkwP5sPkY7OoW7gX1aFWhhUQYmwk
LNaL0ebRgL4DO1VOZUE9429+KK1ECCDRmZKmTAG8vwnwyaLda/LRRHWllienmIhHE8qAAlqYhh1i
kzRkGfKNMd8rFOX6ZiPv2i9ErJCSOLcyCJj7XHWW6Gu0ZG5QxlikN/hNha3RJSb5kyBwl5AqQWyn
pQ/vEGBEGgAw70MZYfB50X5lhum2Uuok0g/C+fn18Fy0CfiRFGG4VCGcQtvzkbHhhKcbzuCR8dV0
pX9eGnVkApSEgRJIvOvCi6u9It9oxeGPfl98b8wnzLJMOX6/Lm8HfW9TRXfiVMTXxiL636nY2ndW
P4/FTsPaQKv1zquxfVv45/DFF8c+DTTwWuNMFj1xEjl1YvaSlY9/JkRAg0br7WpoYStN0+5Lhswx
xidlpKgiKJNxl1jldLO26zjioJMrN53xrYQfj5/JqRzupWe8WBexIFQiNpRQRtF+duZumu6r9GHQ
SqwmvKmti76XP1BOHMcY5jQJmgo62eVDg6ic5kd9rLyJ7NYl4kXcVMuyQVK7DGqZ9pcUvOby1z/z
ASH466oNdJ0rMvxI7Pu2wGst0Vez/UG8spUQ8lM6leHC3czAZEl4YIfg2B2M687HWrqdlTtUNZXI
QOL0BegfwZ/IexmDstoNbYpZiAR3sdK1wtrvU4ppibo8iJMXY9O0WqJAv+y6OC4DPvhDP9zH1wuK
DOjLq/boPqZ0JGJKnMHoQQ6eMjwneC0IroerCk0DheWNHXF2lCkFhFgqs4kN3gvf5F9iy2vHwQ3m
+37YFdTENAF4hgASdW91/cR59dPssxTt8K3hyNP3875OQITISdLlGhhJImijDKcgNpxEO5jDvDfC
a6t7qQ3ickIdEf/7CvZYkeKZgo+l1sO1bu265rpR7sbu53mdKLsJt4RlqYuwCGE3eX6b4+/WfDuE
hAjKCQSIqCKJMV3j8TR8rfscnYvfohqsRvmNzYhvJwLtxBpDGGRFJMcIJdX0+vxxoj71CWuJ9YV6
ydIh5apo1UvWnmzli86IkCGOXawmxOaABTM2DiSYD0G1S9WnUL5NKOY6wlCmUE2IYrub5ACKSLoB
kmUZHTDPf+RY4iBFkcZZ2PJvPsNSTjVIncKRYeqZWohNZQdxkiJWurqVetgLE+LSE98PBvS8Wfb5
dfPCXPVAvX1Rn+fiLEWqq22T8PTA+Y8V8KxpkoMOIk/DM3l4l387b0bqoAQUqGpQqkYtpFWBkyyd
U2Au788kCAggR/2clnzSPs1bpzOeY4rwmEpwpgAAGlKAhJky/vlfZLu/VriZj8Wp3xl30uyErnyg
rtkE5pjCnSFp50oZDQ4EwWel9tW2dGbWOqz8mg/k1z8PljNXR3HGQitlfVYsuCAnayu85VB91m8r
rF7kxQ0sUP+j8xK7nypUaRtrhEfM1W213MwUjy+BceJsRWhmUlfzpUJhdjTTVxWXRmpcaJORY/Vd
LI5TDHUgyXIMi2XX+Yvs2ih0uQl6J6pD7Q1+gtFT9zJi+bVQHmqrhKqFi270KgyX1JbbGuqx73Qn
npv9n50Pt+9KTNsnVdxzaA1AUmV/nQyiH41IEJaACK1hmqFq4/flwG+0Y5Ec4tjr5AsGXtbGElEB
D/yjze/1hXm0w2tmeCbF8UVAmyXAwqRVBit43aAu/azEVlTCUJQjCxhgSOVUFnwoLcBw1aAF34Lu
YQzkp/PHvTlSs7LUby/7ilK0IBv+K/oNt9wXpaeh1pgdpGNKDUtQ2UfsaiqtZVow58mzD+ey4WHT
nSrf3md+cUN+mhDIJj7u5/VSKoy/4maKp12xd1LR6REz/TIe1NIdmVt529cZJBVfCpNy6ZWRl747
tLFgTHff7uw9uuRdShLhG7aABZVuTW3O3dvsQB+fPPda7LCUQGoq8YmtTU1Z2j0IeXjim93Zj9zY
D3iRdnCxv1L15IOOnioicDejCu8Gpo2qi2yKnINBZP49flxpPywldtSGcPhN060ECPiTGrXd5zp8
ogs1J58Odra40nAgoop/Gf7mCSspAv6YbA6WNIAUbT/771HVOcpjcOCD6PMpBmfnl/MSKbsJaMSk
fNLacIRaWI8JxqGaZOOnDCfgUddU05S8fzyAE7h2s7t8H36qDsvDvAvd6UY+1Qeydrbtgh92FAf+
8jjJUKKDo6sgEivuFQdt0m531YNJlu8HwVod97wdSYlCN0GYYlpI5vcTdV8cwxPf4Ze702MD7mNM
7e6zG+VISNxEqZWO/O+rjJvEdTBkKSTWvoKtgfW+6Rz1GQsEffkkPaffzovbvFqupHHPXUnrkz5o
7QKe2UujYxaf4vq+QyvzoA2OETjnZW1/3ayECTiVmZ1ZFHzQld2Ft7zLOHc7p38tHN5nTFPbbaeX
lTzuw2vlyjLJIhmmjCMswtb88EpanL5yxh3vAtYeNeJrl4i69977tbxk0QcmwZizfWt3n3rqyZmI
ufdBrdXvh0M3xRUfyuvb2F3KQwTgXajhB/KUBOyIM3vUBs6aod6g1PXelGR4xWF6b6XHsAURYpRS
ApBgt9ZkdjKM1uCtMdOOGfo2RnImjzgacejPqkZsL5ohRTpUx8jNvOnAOSwWFx+ieFwMaZJKIo5V
ATnkXtYnE5wnMGMCrocK3RvKY/3617oSiq2KUk8ADRlUckbLyYPU8nZWnrBKjAhd4pRUASfC1pRj
vUAoLXfjVe9rmcM326Yo7M6K13ucN7w+UR9vlFb87yt/V0fUXVruiXry1su/ZqooSSnF/776/UAz
c7ni/GjMvivKY7+AFSH8cd5yPFrOpH5VuGDYvZmP2M6FTDz+RO+TI0cvc187i/RoRZ+aevTOi6Oi
VxWuGmVS5XZmwO2UO+A4X08SoTuB3VhP5r7ErBTVNkadkYAWVs1Cw5xhwyLhTIPo4yE02j4kZiq6
ppi2LJbeJCVP+1TDLZoZWJNnxXi0sI5Jn1Eevp0JP+RwRVfO0OajbhoJv94+jD4a3z4FeJG55Rtt
g12ALUPGTkkdrE3CoxZlQ0pFwQ/jGavFQaSIPGU9GdV9p+CLq/bPO8b2OX2oJ/hhHo1WGSlo9Aln
6VNjVp7eWESN/z/y7YcMwfcaOcJSwhAmZHfji803dbnTlfUd3Yp8TIBQiDKa4HhNNIdRLHGFYs3t
tINdYVsCdc2lhAjJyWJVYXcWhCj54NbV41hVTtJcUuc3/zGbWHFLjMFSB77Du8TaCeXTvDz+0dGL
NbZpsBY2MHSqBfopjO+nef9nvy8kn3g2rNCc8e/vosd4vpfj3fnfJw5BrK+Z6MNFbx3CI7G/Jsnd
YryW1P2AiA5LCP5BHvQq5q0tenVVdn55USPG6oi5iitwibBhgEX8QQ8LPxesZ6wI9KJMJER31Cit
1WB5j9fZYPqMvQkLIUbqHLZT2YefCuEthVmH1mco0cfNnlmPOrubMsSe8RQa39P6D71KiO8ZJ24E
vKoazA+99rPQiKijTCaE9hhVQd3xDe0gqJH1+1l6U6kHY27133P/PwYTi2mD0kgJOkPxGKEOTiz5
igXaZO3LQM2YE94rltGGMJOSie+zrxr5NJa21zHqXYVSRYjxJuj1eO5wGkOCocDewD6cY5J9NpOX
87HOfeicyYR7pokY6ibuyLoCrj4QRAaHMejAjnodUey4/3FV+jgeIeinHs9tFT+e+WrZqf5y0Jij
Vs7g/rWRDK2VVKMM4XNiCS1KxioIRkhUsctrkE75+LkPCSj4j5LFh1oCFtgsYAVjXMhe2WkoO6b7
7HOd4GuH81cV+xj98D/Pnxqll4AMagz+gVKFyEzpQPz2TUWaZMafBawtAEJj5uhKDSCkQTtEboMQ
ELsMTGpvBqWKAAtwvzauZSTLPjkkxr5ZbpKZuiedj1dFHIpJqnDMlBQyxquhdPQdO0hudgIVpv4w
YAtosa9P3ZfzJ0Q4uyKOxcxdondVDetJp/iFr0qcDuwWXjGBZ6cEny0jBJ63oyILgGFlk57KDc94
puYmsW+MmBZViIILqZUAF2zBdotMgyXnK2M/ecsRO9cO4w6Lgrx8R1eUqIMTEAOk0JLecnSamMeK
K7a8nj8lymj876trQlszY7Ja7hjzcbD36EGLqA0754FckQV0MOu80C2ODjkrnKn6bupeVdxLHTUm
RckRIGFa5kUt+WBBXAO+w96JQ7Coh4PXmAQu8Ij875ShyAIuzDnqpQvvMSnw7FHX9415XRmjm9ef
BuO5apVDUn86f0wExCoiuV0eFE3d8+tich3fgljWUU4pWMWylwVVYU4rRr1dEY4hFr6XLGsaGXM5
nmV6ivksxa5y0RvpP1dUUEr82/cms5oD2eQHVkROj9nX/AtLiaMi4uf9A3Ll3xiCTqfZggyLPbXh
PimJg6HMJMCBkoBTDvRKOJdgP4aJM6bXmtw550+fEiKAQGpXzVjwnn4dzPPVdSaVDtMp0vbtpoLV
cfB/xcpUk/2/OSx5n4DQ5IG/joYgv2G37M1+kPbVFU1eR/m1WMBOmR0ujF8k2VN1Pfvob2KH8MoA
prJ9dChADLinah8UhItFbSNjc96hAOLpT9Kd5kMgtEyvzYfR46+y5bfzp0fqKMCFNZVKGhqQJ6mg
ncCjgG/fqlhDW8d4huBTdeFlM/mrsxTuFCCp1IeGf2okSuSycF+NmOytiFxIuKVY4W6jKR5Lfpu1
jW+Rvp/RVT4e/sx2Yk27syYtMjuen1z+NhX76Sc4h99j2WDn5k8Y/Hg6L5FSSrhFVKUSRjl3SH2+
7Yx9p7+OPWE3KtLE0rYxlYse8+7hHk0I1pWBJgQ7cNXjstcf9KvoNJ+k6yjxzitGub0qoEgR6ZHB
+JV5Qg8ZH+200dCFjUivlhM4mW8fI5JpkRvrTKJUBUgp5jHFTANOr7gefXOnHCxvvs++vtfuDznx
ck+dnHDPWDr575MzBslBD6iTRl+rlKgRUEKESwY6u1RN45dMc4icWhkdDcMhS0ghPpG2VAEyFC0p
G+zswVnFy4MZDHujrNzz/kBpIkCEli+sL3jbfKf/mJIaaPSYlNQ8KXEnE9dVT5HS2WoEPTB7rUie
3d7mdeV08ffzuhDmYsJNorQzyZzwTu+p1uBMdX5njBS1P7f4GVdmAi50Y65U8cwPHjtN8uS+tn+m
7Icmqc4IT8BeIP+8SkRpWxHHypuszNLJROyoD+Et314wgC8tHJAyMj/cXXTdszQ+L8tsPHsIfj1a
pj0aRoHv6SJ04/xKx1rPeL4kQldCBK+Oc9MylxxCIivlFz4LplT1SyJ0JUTwa9ZVIEcsQNwZold+
Xhz0Gzh1eglz54cQsYBuzkFrBVxIO9/pims1ilP2PwkP4HfH31xuJUTw6lhvymouIUQ6WTe8n6t0
36kz/uqVtj3KxTcRYSVPcPFhGlifazieXpG9cPQ7WXMM6ZnQajMnrKRwrVfXTCmoWj2xoFXpGw/c
r8FNdAye/m8NGZvAsBLG/74SBs7dwGYqhLHxlOk3Tb07rw1lMv731e9XSa+aSOdwtslrS2wUHHZh
RN3MKSWExDZlZh52co7vpBC3RWD0YFI3EkqEEP6sbqfQqKBHdKxfonu+vxrrz20Ht8fBn/bzwfQs
ipFhMzeszkZAgyXqDKAqGBmk3nawC1IenqrgKaae9KkjEvGgtkvVTLi/LW9KMTm2fKySzDnvB4T9
xLp7gtpx12D8Ea8ttyNLHMt8Pi+A0EIsuOdDYVuWDR9Q2PVQXkXKsaSeP7a/Uz4OROxWjQum90XM
c4Di8drWXx+AmIk3fN61gl75A9VtSaklgIG5GGmfVfCBKn1L8FnbmSeNMh11NvzvqxhtjNRQrASm
m/vM7WfDj2zJO38628l6ZToBB7Q2qism4fxlzGzv+WL0+EYZPONuvNYOF/IIrMQJiJA3YMGtdKjU
aNi/Pr0pVMGYOhcBDzDdNPdlBleopsrPtOu+zA82xZdCCREAALTUc1X2MJoZTJ4i1X45Rljrk110
ITA13WYK55AXzkaxIvB5Kxk/m+O4+Lr2Krfu+fPfdDFbtmxdtUzZfv/0WrnYWI4saHqch1ZGTsCf
Ikz/vITtr7eVCMGL016u00nGifCFxxyfJb/90r/+9XDUO9nreXmURoLRmhmdk1iMDtRM9CupCXy7
+XleAv+F3243K4UEH+6beknHGBJMaXExiJEaqZMFxNPUZo5ZCRH8WI+srGlR7fE6pSk8MxyupaDZ
T7KBbeiSejivESVM8GdpHLH2oYdGDTj3jeDnjKu0nWIM+vN5OTxjnbOckNHUwmBpIEFOrhnXlpK4
LFcCd2riX1Npf8+a+YsVD6ETLBZBcEQc2W8Fn7pasiWDNdPlJq1P0lw4BpWuCSOKBZ+kHbQa+6jx
7NvqX5AbHhnI8JxaL/wmpjqU+IGcMaQqXHjbqTeYxZFBy3/q4+TU0mEEjYncO4rxWb9kS6X24Yti
1SeOp17qC0gzE8tRrWmnTzcpo2hLqDMScMIcyiEvDUhJot6rBrdJsb2Wagsm0EGs65RxFpWRDp6S
LDyV+d08vpz3cEoJ7iQrPFWqIU0wUQD0UR8y40EqbxOqGYM6ewEZygRTTehcRGFxGBunj8ZXeTGu
spB5w2SCXLu+U+Xlkky08gABIBKDzVHNz8bEqiqs+FXjwUHB4rzt+D/8nFML6GCodltUIRTrC/01
HqUTzuq7Ltm7XEuvZavxzoujEpNY4gkLRcL+Mh5EN+FX3rzdfQ52LZhzF79xZ6cmaggEPvxW6onV
JM8aiAu666ZU3Am7fLTiJigiIqdv3+k+Tkus+Ci50ksD+Pw8fNMdCi/f6482mEbQlF7446G+qB63
EidchUPD6HRLg2IWaEdD10yeQGhy/qwo2wnYMCtzkS/oqcJs/88l2tdy5Ha2a45EtwERvYz/fRW9
+WSheVaD4RIMxtfhz04Bn3ceEspQUgSMCOtkMiqeBRPrq9Hupnx2CmoCjYglkUouHGutUPkXUQme
inEBC+w37DfcsWaXUP1026I0xhQVq8tUsWUyadra6GR8CRXt7La6DUqbY1OeMtvXkofzbrBtuQ9R
QtoL0ccayDkqi2l4UyehV4R4+v/5ZzIEb+6VPDE1/mGnoOEo9Rejdavgx3kZ/wE9H4oI/iyPQ7/k
MxRpMjyk8A/W+m04aPcVvlfRPUtT/W0H0IdAwbMjZWGYBcMXSwZ2XrSLSZrpsup+MhoCxKkjEpy7
0VstbCyYb2qOI770W33fJTIRQaT9uE+uArVnzd+EleUvtovwCoVS3A/NWdzlvSeI2kVKKSWkv9GW
E63WYL00169SJj2xdHL6OjgSbsH99/cMiO0EIGPVsGlcyIBxKY1pynvekuvs2B3rvQqe/8pJj5zh
uJQdSi/uZqI8XVZUmamyZcjie/LQF2WNhVio1IPSshkCRw9kwh82j2otQ7Cdlsx2tDDI+IvEiVdN
TT+JXA3vASXWdTeMkLh1WLqsgWlWsVTslBZc3SiYOuk9YsuofrTSd224YtKeOChKhuDlhp71gcGf
B+U3eLqn+YsDtQ7LQccicrNxOFtzesnT2loxwenDwlRDu+RCmxdzudE64oJCKSWc1BDEUlJiw6/H
Gk/rD3KE9pbDecNRIgQHR5tyF/bcbsH41lan1PwUSBd86ulY8oKuHBBaK+JnmJTbaTEMTYv1Z9dq
mIKWzDNaojdns+C4FsIDeYU/soFBmyZrWy/9Nbuc+7B0bRcMqun16Bm7+ZC54ecLLKdYzGKyaZqW
SOfWjTVrmr5uvcm604B0RYa0FBGhs4kHKyGCB4TLmEhLAyHJ4MbsNqemK7iH/oY3q98Xjh+PtZMd
T2C/HHS/TUPQgr9FyWdwIGY1xTGxlfCw4eN/9hK53AIzRI1BhSpjfDQWf86iXZ7dtDKFNtv4thIk
vHVpjcXysoWg4hVs05gh429duq/eTX6HHiCKiHUzglbiBM+rptE20OEGz8tjJ0qcpcbAKRDnj7zN
EC5B8pSndrHgoDBDUgzYjIcGc0295DtlfUbCLciszSDQwOLkGW/BG2cHGg7qs9G5+p5TJFSXdJSv
xXHTroK2S9Ipa1XOvVrcm8Vx1r8ZHQEMm16HLSi2bNu2aouMfnJr4FO5xekM1U2ELWz2jyY71Nrb
BaezkiL4QDQptRrqkLKwai9nvZMOkRdc8vqAqvA/ugg+YPWplIUmpGj4UK3gBGp9CaYxy7YtG/cP
2RAOpJDVSTXQTuRZ7WNodU74XVWJ5+5tpF7JEDJ1oqQjkkGJ8MzcunH4aHsMIoS+d4zGN/cKEjXd
irWJoyuhQqYup8EepQZCmdY6RZm5ekw42jbsrEQIUD0ERTotEURob/odh53pIL2ovdMj/6S7wFeJ
tLrp2St5AnQr0dgtcl+0KGxlpxGfLXNX+HkV74fRv8C7PySJVHtdpvXzaELSUsqnACz+9lx4EqOA
lFBIpNub1bzMZQ0GlLXXufSxXMtXg1100YIUfaWOEKyWpptzPUFOr+6TcXbK8UlJ9ljPTqEp4XTi
8C8KtCXIyLnT1R6foefsG0vjMjzmOYpbetJxYs78eP6wKKEChNeG3SetDqHKcmsW99Elk6tr6wkQ
MSfIrW3BrVfcLig+z/c1tQVjs1y2liFAhB3hhLAIFlcFzDZpPl/z0l2Ze3TUeuGup46Jw+ZvdyBN
x2ubBZZmbHwXslAYaa3V5a3XfMfK2b+7al2FLyuRdyqWsVNdw5uOvhIoOGA5pV3bjhC4hJUrt6lT
JFArOlXUS9+mL6wECQkDdLaKqWkQxPmBljpzMqrSSEkQvG1J5SRrwFaIsgm65coGG2UIXKWMJfhb
OOdtqWLXnpfZX6sFhTmAN2PP+nwJTzdedP9xA8HpkiVrs6Hhqtifokh1lJ9TROiy7dgrGUIaUpIW
n0IYpfXiHGsCcj/xLC9rnOjl/7YKljodISVZpqSE1QjbVSx2suwnHhEvAJuVPkIOCmelN+MK+tjj
SZnAaN9ccrHSbCYjMlUsixAEdDb4puUZFxKmgqj/HpM4FUXit22kf0SI2a0N2iWSBojQ+mtVeamK
SwD5QwUxrZlDFdejjjt1VEW7hSXXUtYSCXrzK24lQgCUTGcpLm5chTZDz6pv1ye2HGbQPpi78we+
HY0fxhIQpddnozL4Z4iO5dnlcheNzY5Zrlrtz8vhUf07Jn/IEXDFzJhpMBSy3+d5uuHFsL9q9dN5
GZQuArIAVKxY4d+JOtoFpMhLJNUb24Pcqs55QZSHCchi10MboyWuRb9v4KRL57YZcRfcZD7ETi8F
Xa+4vdsi1ZwVZ0leRIh0+Yr3QVpHBcsGsfuUPy/pMuEEm4ezEiboM062GTQThOlN7eRAMDt0B40w
GiVEgEqtne2gHwAt4XJTaG4fv6XpJei10kOAR6OIgl5i0MPII0dtMRpuv5w/eUoJAb6GWFObXocE
075qJ9eWn5WJiJTt744PLcTpurpso1lROAYXTv6LU0MmaLjEoi32wElzqj3FebWdxVYShQuTpkT2
nBXwZ05kx5nQJNd09Yf/W9stYcL3f8yqRqAN0Rhl/HOxDkK3GNyuarCh5c884d3GKyGYiGvURYIN
B1yUrOiN6UTIvBfufwO0lc0EQNNMNcks7gngg/C7Y3wlOVbldlhULPnzXfBUFeDoqfahNxF3jk3w
WQnm9l2p1kQZGw0G1dKiPsT6l2DWCPChJAhwELFpitUCqk3BjQqiK0ZUDPj/f850AhLYc24qk4Xf
r4sf0fSjyH7F/cnID+dDlfRqAQ2qFEsLFROGmsGNfTR34ZVym2Iv1lcNTz2ZKxPXAsqvBWioJjOU
RwSvl4Mivf/RgvKEOhhChNhjNaoarme4P3t9fb9U4Ol8CBWqW5kym1jdRxtAGegJTkf+GwzSvRE5
na/4+e6yuYJVnhPbrPBKV03BDGkVmvCD45D/DCkKCu5OZ9xN7K2q7bBIMCONSqvxLTQdCyzvTfHS
LVd6VxI5jsJucY4umEujaTl2B5/S8Z3Wt9yHN3a9S26ZKzvYkPb5vJdTLiGggaGPbcQyeJ1h7NT2
S2g7/fztvAgiXEXOuK7AABNacSGi+aayz2b8edG9XicaQwjQEZni+qIZR4lfD1TlygpfKoV4eqNu
VOLYXCNZs9SVcINFQU0ASRVkwZhi4HtfL9vcvHZrAQzqssbDyAJhbf+1wr5KI/KDiIBRjl+iXxt4
qsJThW3qmtho1zdz0paxDIVwC60izH2zo6SdWtD+t9ldSVF+bx3QWpyQFezMKlBLhrjSaq9MFDhq
s7wga69FCIkhZmVbGA1EzOmhs+/jlvKBrWhZCxBSQlv3kVErCi66kaPfLbvuOO7zm3gfu3rmWXfv
dV03JkKUMpzgC0k11JJaQSupPYTqi3xJ5KyUEpvs1MRuorHA73fSlSzv0mT3/x//hoIWeZlpuqqI
Ly5DYI12mCzIOljuqIbgMllu5emlVy9pT10LUv99s8EES21LKupA0Tw5WvVJ1TECaD+f12bTBVba
sH8LCdRQbrMe2jRYkKk+MemeUT1uWwlnrQd3iPUNLdYGbCKHHnrcfGq7ylW65puRNjepYvjg3yQu
hJRGQgoYq0WNyhgaSXE2OcEsg7fWKN0opSB005FXphMQoAvyCTVHCAqSk557KtUjT/2+EP5mbNZR
qeP31XbcY3HOHk243p+dvgAAU2LZqZ7haHDXUHB3Uuqvg3Q8L2MrX66PX4h3s06YHbWQgdnC6ySX
vNScf5Ua2CcxBPhHosRSl8ysRWrkCVUVVjq9fZ0YWPjReyFF6EuoJJa8wi6QQJUClazi/5H2XU1y
4zzXv0hVogIl3UotqcMEz9izDjeqsb2mcs6//jv0vs+2TGub9Y2vdqumLDRAAAQRDhbX0Iiroi+6
qk/q24r9G+mJ25NUWqNLiktvDDg4fYp1ttoJTYi+7tfh4MqaPiQ6J5Z06kbv466FzlUWPc56C7Mp
/8x/iluUdFoU2hKDIwBWvE9s9Tg2ia8t5aVdWHhbH3aDHKoR9F1o6BO1HcGEpiQ2a3SRI3eg+3Zo
BTxzkEaowvK8QSyjxn3lbxHIhppgTcSwkkQ1QM1s/fyOw3ilgc7c5Xt/bu7q5/5N65S37AmmlWuW
TlOkWw9D/dcKQGH1LRiJFK9CwLQTrHgQS0e109WdygmY48XqsGMmO6AaFvV/3T6nXZe9ISPcdJS1
neY0CHZt9YOjvls1oPfL0tQyGsJFp03/U4XVOduv+fzYUon32bWdDRf875t7Dt3PZq+j4eNAMKPX
Ro5vDYWEBNfX3zRsQ0K425SFGlXCK2tJvrhmDHCA00jPU/1lTmQjxzJ5cR+44WbNkND5Wfmi+d9N
5zorSrmD5KrelZilQ68cVTUApfArjbRe9c5KkKGuVj+OHydL0r0t+75gkK1T2jpTawTQLcACW+Kt
0Sy53XbFtGFBMME6dwxUvMCC1t3R5GFBY+YoISHhQkxzJEWLtTgGuDCbNGhq9VKksv3eEi7EJIfu
dHjPFOCiiz7mxalBClLWzrGbSKFXSYmpDYpsd2VxGhxThyN3dwomRGyXI9zQ5/nzG1zKhppg7pPZ
21bMO33W5qkd/h7Wh7J5Q+1uy5Bg7ybQLi0GiIYDjXxlviv6M5VluGRHL9h7YdpONXMDsZLXtvsq
3RwgO3fByBUzjbuCs7CykDalqya+Pb7FuW9OQjRyuzbXsgYPff5i4PZoK58Mst4aGSOCpWPxjOZk
DETs/i6f/mL5nZpI8gsyEoKlm6ZW0HXgx91brqMQoJj4VfWGtA8Qs21LR6cGeooFtW0XXVMKXn9s
VSOYiuVuymVVoX0+riQEtWUmM7GhDLmYpPpula1bK+/G+dNbrO9Kg/+GzeWRpm1joraNNxh7zvJD
AuzHbgxu0+Dy/u0u3IhK0N111nVjrbmokru8PhpF6prsYibUW9Z3mN9LbVmP6i4Y2fZ0BFWuYnvE
EBBIYjuuD8iHkD2Nl/gjuqIrtGFrbhYo3ydVcudzPm7xKah2OulzRArOJ1MQK1OPKqufUQze5rJt
Dj9rabdoCTqe1XUaMQJalflJGc7K/E2xz2bmeAZQr2r2fio/L2/K11zPUeyb7qvx/8of7XzJ1+d1
lNitRH5ivqaZzcoivP9BTU76GERV6VbsLi0l4/MSsxLXXKumOiwqhcqT+MWYPjtV6hLl+bbK7/aW
bhRQ7JLWnUlVNG5XtYOkLd9ak3/tmZv/mILpZy18/lx+u01TJj7BXVhWihVbvI7Dir+j5mEFDB60
YOqoe5uOTH6Cy1ArQBykvJfHGudzVww+9nkfY+MtkFdbCQpeI2ITpmgmaENvnWoapuUlqY9/xong
JZgWKUSrIDHDes9Sb40/VlNwm8R+XPCvf6WCTwCifLWQjHMRLwdVWY+TZUncjszZia1JNvChO93B
gZSfjKf6NISV11/I8/w0Lx7lo1TBcDSTw23G9qNERyU2sahDNXHqJEbiLrLqiUeJ7AjwnsPo8g2X
RqAdHekaqF3d3hATxGiZWHg2ryDGuueEfnZe1QYbgmUqt3tYGyqCUy3LWmW1DioW3m6usZQfFL0P
b8tNQkN0otRcUqMdkfnSKuWMN89FMe1SYqESaYmOdKhIbyw5+KgzxR/qAvhKpddrqmsT+y3O9Coy
0ZnmloKkJIK6Q+wc4+GBoVXVIY2EH5nMhFirmdvRNCvILK3n17Ls/4rXXKLOu05twwf/CZs4KBnH
pNW5No9K79bqa6Pc57I0tOxYBMdZtUDtYgQ0Yr0zPEOlX4xx+qaSNYgtbPH+/9czi6iWY1EMXxvi
AEVrAhMmnZGAYNb4aazzD7YhI7EnM4ugG1I3bWrYIphj3o8qGRWE8lr/2mUfEzR1VjI3s0tDI0Q1
Td0gpujb0jkbKOM13Hl5cKZgnQo3kS1k2b2srSsRMRsdJWuiOXwmw7i3MPyBdljm04Oi+s2hf2Ve
7dmFK+uGkTD2W2a6XstEpXDaulmHeWMfxul1Gn7cVoI9jbN0YhAUwEyKJ/CvWl3RhURj5SDU0efD
rKBssHR+AZxKLZJUKHfZ2VAS7Kcgi4k2eRvslI9r+qGLHnNZdkVGgv99Y6K9is1bamwhPMz9eL6b
+zvisLdYjW5rtmmoeJWIiPSZ3nWOboLG1DGsoE4PeWz6t89kn41/SYhdcgub6xHd33Bmbfow9c6d
XaovSWWd/oyM0BrXlomN0i04ySas6W7mH4AnfdLVUnbX7BsPMoIa0VHSxwDqr8cCQO4uUxl0jK+E
LPz8PXtZH/hO3ggLIZePadjJDmk39LAMG9hnuob/iE1yqla0SdtD2cZAD8pDFcZf1dPs8b0s07Gw
3qITG2qCautrU+RDDGopmr6n5pMt6/PhHxDfclt2BMWOoxlx7gACTr3cNZERFous8Zcfwi0S3FFs
bGedUf3scoqrx+gw9swCdbx0U+6b1Y88lbiCXaezkZegENg0aWktdwXFDCitBnW3enIjXKvO/IYc
jGWauNw0SzM1ERNhtDCzW/cETme62MTENhupdnMP+ZvgriRM9VfB9YCdIlEHElYUUKxozgEnMReY
rvWGb0rYh87hLcALG6ZMwXCTpYhZP4Jikn5v1CCV7SDdVYUNR9qvHJF6KClggGA8fdjkvl18JQUg
BB967Ee47YJklITbZ67Teup1Fak+Wr1UsREyxTqUs/lpcLpgqXoJuV0z2jAm2CmwzogRpTpSpDQs
lHMjy/jtOu7N9wUzZbbWGbEDwWnOR8w+p+anXrb5WEZCMNNObZsqtkAiIk9R/UL78yoL2Hetc8OF
YJ01Q6RT9vxQOs2L+szV28Ejq+KmsnBXxozwZiNUURu71SAvghav4V2G3CJT/vDQhSdbTcxR6yoc
el+fxgghYnhbh/fFZeNloAE2BGMNv1qLWYztOAAC5bAgTWSP9yy2XaVxzeL1z+gIwkrhnBVjgrBq
7YdR33Uadc3Ze1MjroVaxP/YEcTlaEWe6jXYAQRPV7zGmPqTNcPs385XGmIVzImTwtFz0JjOHDWW
YH3pEBQn5vH90LLN8pLzEethrCejpg4gxrTPRfuCvKiLkIokEjXY1WWKl46laaiBisAxRF9s7Cri
VtM/j/3FzN/XmeTa/LkV5rerZkNDMP5hKDL4GNDIMFt4AtDK+JgD9mB+HoF6sDYe+as6qK48t7Lr
Nzd0BRW3DGWpa96O2VfDOarUU55O729rN//ELdYE7e6B0Ja3hLOGZbbzXTt+tKcPGmEu9pJIojXZ
SQkaTltzIfmKvhjVGF3gLBRxiV31x9v8SEQmImNPXYI42AIRFGNPi74+ZgBIuk1iN8NvXY9FBMce
x2iakTCE+wyjUD9Epy6oTppbe7KXguRwRIRsXdERe1IQarCxSp1PLP62OI+KeXCyN/Xob5kSQoJx
0Cej10BrQamCArLaipwAo6hBZ2W+ktReoWb3K/a6RrlynFmNJIxsuna31Wj7G4Q4IU7NOFUb/AY1
XAO+Xjm/WKH+c9+YbEBJooziosoq7wHWX0Hvp+rSmoh/7iddooq7DnCjJoLXoHbPlm4GN7ESvVMH
bTyoE7ng2TR5qnSKTKb3gquoa2WYVAf8FI5f939ruuytJROY4CjsIR2Mjje5RiP9omM/sT4mfkmK
4LZxycgITmKmeVEDxxFv1upzMx71Dque3tAx86+Waaq4nHIyydBp/OFQN/fN+D6SdTbuX7P/O3gQ
EN4JRtfEhb2Ch84ngX5Hjnjmf8G0BroN5aglNwUGYsKjobOLodUGENOT0tXtYKwWd5H1sN3ULhAR
nEPZzUiQcmtp8vf6/NjIYsWbpoLvC4avAYly1msoV0mPNbvYaAWNMnkAJGODy3Lz1i7QNa87Fcg4
BCkQ4ETmrQwH5abLBieC0QPMuVwdfp+WyZfZPqmt4dHxsgAZec0SyUUkk5pg8yxrkjHh70WmndPu
I/8/IEQUUebftsnbFx6YEmwfMPBx1HOm1HMCuDzFzzz4ZT8+y9o/ZdITrH9Su3kxCA4oS1a/hw+D
fRbmjw54VrI+Z5mVitk+IxtSlmagpWVFaNmZzzF9K6fwlB4rT4b0mbbzE2OKv9ql6Xa9ecqtVCJZ
yQn+vBA3CqlbxlTm/NyaFLs82GdDW7y1++bkhURVJIL9KYwtoayYKQAx4fPmj2XpwLqOXXmnzhP6
Pf6+rS0SIxNTgKaVGk6JofnDlBlHhdlBZOaSp+V+ZvPqYX/+fcOO6UTq0HMa9WHx1OJgBU3Yph4J
q7v5VQlzJBs7mQi5kv9npIynhuA8sI0LDZgq9IVhV1WsU7fogJzzkDlrSMrQ7v/slhI3Va521CQG
t7mk/j4Vr7NsqSz/ubfYEZxHURZmoy/4/qzHrjX/FRWYbZdltG5HdBCa4DlGh6AJPsNBpUBGxZKf
d/WFPHHEnOVYypDiZMYkOA+rRgll4BMFFTO8rM3fKSitR23ujwo9/ZGOiw/pnLAS49Jgy2nfK7Zn
dZJ+G4kNiW/nkmado0ZgJR4xow/cLikkgIyCEDb0NrXspMDxR2qosvOSSDzbf7hXE/vsiYOKjdiF
N/RGSjMVaRMj/KcSYD4DFWwNnZCXAmIS3D6R/3AJV3qc4Y1LUBaWTxYyTof4jrc9dCE6u1Ev/jg/
FSftEJ9nxR0/36a5b0JXkoJHmEyLpLkBLUgi39DCqUPzqsTT7R/TlQTX+Q1Xdo1EelWAq0I99u2F
KpLUxr7NXL8veIFsrhWzLvF92mQupbW3qpVnAlltHmSDzDJSgiuIF1ONaxPSWjXiZXWglulhGD0m
a1jfHZi26JUnwQ+obZUMCefJit05qDGPGQeOp31QXvgieOUgSw3vnxHAEB0Co0G17dczUosV4BoR
yoaKWjM3bcYL0x2Jeu/SsNAtYKJkDBAygScl6tW4y1DKw/wXSd/bRnhblffN1XZsDajP+LwmEIgU
w+jbkvE98zYwPavQ8tipOvUepow92cjcripgER6Q522gWogjRZ05WYpZxQAU1guvTYMh0l1C7tPx
+BauNoQEnSPo7xqNFIQ0JBTYJfPHIzbVtD6CS6wjcGUd1Lun5FA0XTmmjaq+4BCiPl0qK8eOALN8
bAF1ldcvtxmSEeCC3bgDpZ3oPPCNOHb2PqJ+s75FzTYMCO7AYvEaI9+D79sPxfDZjCVlQf7vxaDD
xoNY13AovI4v/P7ExM4sDiveIAVI04uaYAdbdrZtpIalteg9YW2J8b9vhEUaOkROzncCPHa1x+E6
+Ohagpk8TEzwx7jtv2X0b0tSUIDWcpKpTwA533bHqD1Xsm1FMvkJ59+xpJhNDmnfsdiLCdCkSz+u
X0z1gzF/u61q/KfeOipBFRxtqYfJwVHF0QfTLvxiuWB/msRA9xzBVl6CfVoce8Tg8ppQiKrrA3Wc
gCTHzpbFhrv+bUtJ8G8mYU2lq6D0z+RMETIL4FezP2LZZPKxlQJM8/jphvgMoTptplWmZRykPz0x
bE+L3o2uekpOs89DX7pKnneSwzKEKwghGHHqEdQcw7erlzQ/lrpsZye3zVscCRHjAqy1CB2L/0iw
PMTBhO7sBzzz0DRdhuvn/vMfKaAh+IpsbqKhZzBfjX4ylO8DTVxleLpNQ6J/huAimjFJoNSQW+R8
rJ1Tl88ovIaJJYMh2H0HbdRPXAroFPZIY74V1Oq9f4ZakxBZBTVA4egY+be52o2Ft9QENzHHaV6M
KOMfqtaloeLGnvnVPjiv07fokSBtU32U7fKV+FpD8BZ5gmZ2LQdFlh1J+jQZp9ssyb4vOIrVcrRS
L6EMgBRUimMySLRbZkCCe1h6YtXUwe9Pl4eKnYzqQyULtWUuSGxYybKoNhZU+A8jcTkEGzsbtWt2
wEHi6FHDRQYF/h9qoJsUVWWK61bwChFpEIwCSPbAfvBen3MdML/+yBSXneijEbSh9U4GhbF/TleS
gpNA/boEmFSCAGJ6odEXUxYA/YcQrwQEr6CgOhQhvYR1F8TlO6rno31Ac/u3f3D7ZSi8+2pxpSb4
Bzo3JiMJqGnZ6nXYrahi/7psF7qUJ/4rNoFK43QVyWOEjZ2Pqc5j4keH+VkP6wftaJ30D7ct6T+o
WUiy2/ARmBD4lVobaWap8fXORrj4XICr5X5bPSNIz07tNpIbXkZO7OBt5iXXE76rtFHuEsuj3UOf
PAMd0C2aQxV/s9JLnzF3/RsrbSSX4n843X85FRt5s6StARcOubbNAWX7Q36IDvVyWAIK3X8L5rWt
XokJmp9MWlwuK/jsyAdA8wQs8VsrPtw+vH3zuhIRtL8wTLQiDLBotUzcQaHuHH+/TWFf468U+C/Y
6CJA8LtS18GGE/tL/K7CjisquXRlJAR1p6sy6/YEP1jozrFKs6DD+FBvyZYk78fKV06ES5CjtpKM
72Ee1SFM9DRM4/y+KW3fQG/d2si6G3bTDlsFEK7AgSXE0SrQQzSLwcb8UHmA2MRjQwlbYDYSSX54
P3S5sifciFRRNAaMJqhC/2Lnl2xJASvxNW9lo5MylRPcBVFJmZo87Ouo21ofKtnmXwkfthAoO3Rp
F9vG94cpPWskPRDS+7PevcuX6XBbt2UOQVx6Z0XYVcpWmA8WsFItUOevjB668Yk4jZvRL0rxwOpH
8rZA9t+TsgXPkJWE5k4PDunrjKQA+bsYZJVAia7bgl9Q4xbwHwzKMPSalznIq31wqm8W/dSunyQy
lFivLTiILGtGM+lBiqs5gU+dXRdLAw8zbhCO5ui8YYxpY1Zifxcg/pOxt+HEF/KhRkeK9p3Zf+aQ
bMFTmGPXD06LA2p1tPbmrmqdzfJFIjd+BL8/n65aILgHQNA1ZdeBSHq3BrxeVXja9zWcDv9gNziy
e1dGT/APmBzvJ6fBOa2Pk8f3pDLfONED9mXgzSHfV7A76rg9J8FPVGoyNirfodsH2asZkKOC5X7k
uQv84ZC8q4IydN4ygbQhKfZ6aazLgFQLknp1bNTLOsBHSVRDFr6IvV5OZo0rm0ADDew8MZoeWOO2
hVvcxcfifXdRJQ8R2TUi9nxVaaqoI4+XeDBISnc8rs98etP0fmav3w2yPJnEoB3BdygTHauccqdY
XpAzc4feI7UE5kPmeR3Ba+T52peLAyK6Ox40L/bWS33kPQRJIOsh+I9nz7+WJrZ2JY5San0Kj0G/
WHgj6MfCayYPI95WOHzIDqWnn6T5HpkQBRfCHBPL3hvQ1LW/+3RylTZzp7el5K6MCS7ETNAgnFpQ
jUENh9lr+85NTFmZW3LfO4LfKOZ4URK+X9k0ySHLcUtKu31kwhJcRd1XepRNIKEp5pdkXrChnKRu
RWVJuNt08Nj5NZZNZxaXcQ862WC5kQXIVLw8ZAg2/Mf+t1//bTMMFiulkRlBs/NTckzOLFwCnluW
abWMFyGIiBQUsVseXRpGMGPFqB02tX/7irodRNhik1caLyg757gxTPN5Go8JIW5eHgbrqZMhDN/W
MVts98r1/4XmCl3Dgo1nI5Whtcvkxf++ecckYAUg0Dj7VLlP6/Og3OtzeFteMi4Emx+KLu3GCEfS
s7DTHzIqwUzfjYwJML1U28RaVHEbtJ2qJssT1PyK/Ice+2VGPJoC/VFm8bui2tARLH6oFrivOEK7
4tJXn1hPzcRdEBM99kYzv78ts31aum1RW7MsU9xBMZmJHTcWyoykMd2FeXrseLVsIcx+LEKuVIST
MciSs1RVAMn5if3V3mle57FzfRlSV7/v7tRDgRy87D22f3FviAremTSKUg0RiBpfOp+eOdYDWhi/
k6fulJ/zUBbg7WrfhpxwalgTYnU9L20WIya4XkoZEp/spAQnXSY0jskErdAr5yVrXjNlCCxSSWxI
QkVswrPzBfPlnIpGlgt21Z2M5TK8BXXKvorqZ3Cy8QU5puRLp8PJLBh7VCgQh63XMpaB/e2Hihsy
goum9qTG4/SzhI62X8y+AuOK3VmhjZ0N2ddVYkn7Yc6GnBC3tW1r2AXXt+msndmlDApvjLzE4wkH
dNF6WOoiu1BlOv7zN20kSaw5n5iC46L3a9A8dNjhjTDfbXPXxAyRchjc2+5i93Ld8MjVZ0Ov64kz
LD23qRBTUWEW6iF/ZXbH22S4rfx2h2/ICP6imUeNdDlOrq5b7DbOz2ubeBTxCDUAF1XEYbqSv/6M
pOAtEMalqqFBkgDCDlsHfRZNdGiQm28WjLFOitslqYRLiccQe/H6Vl/iRIcwC1TD40d1/Xqbpf37
6l+vS0SPMSE8MXJ8P2PUbaajzb4566PaSFwGl8yNw9KEqM5o88ouDZCx2nPWB8Ra3AbLXoBc75FK
djfKjFps7jGzlY4lg2qs/8BPzEfjw/I4Y2V9FaT3slKA5IhEfMe6Te2l4TZNlmCZzsyQqMBuJ/fG
FYqLK4pa0VbNAoE+OlvqYRlOth4MSVjkR1315zZxx0SWh5cxxf++MWILy7KwPA00nfIpZxqyiM3h
tubJ/JK4t2DFTM2kOCCxPEX3fK9qES7v0h8DMI/asDvK2jAkt5a4vqKh61hPA5SC0k8Ui8EKgEgP
wW2eZFITHERpD40zDWCpKwFWeplkDZr71oruTA1vFmw0FK6PEct4zCVHdOmY36L4ONOnCnGfLgX8
25fVlY5w+godDJqnQLuIE5/Qp3xGwCLxpTISwi3BLEW1FgJYA1NL3NR6NujiTv3p9nnIiHB5brQY
q7WXmCzgY23RTtgqQUbau5rJWuNkZIRjT9qJdUsOMoD7vU8zjKV16l+tokm4kZ0+vxE33CiGwjqD
gQySPnb+rMBm1jOVwRLuXt+aCgQNxPoGVgn9SoWsdd44NQ5GC9lRP/5zfbdSCO/dG2FDRgi8mrFS
YuJAlYF89q5bk29VbwdkrWI3Uwtk0AZZTWT3kDYEBdtZ7VilBsq2mOxT7zNN8YtqPXW6DMVp1wVs
yAimY6y9qYw5YoQ2t93aea/lkty6THCC4UxKhbCnBx/pGC9eEc2XrI/v8tEO2p6dgB4W3LYhGUOC
DVVmpmfdAIaSpP3S9svRsrI/JCHYT0Zze8ZyG9wELNC7u4JKOhhlRy8YTqkNc69xRBg2mT6zS4xP
JI+DIR3HlYlKCKbU2dB1FVsLsInnxNcNx0A3AbRJ688/prvU5WlMWbC9/2y+6pvYoLKapRFnLXhr
v9Gn7jX2Gq//yELyVN0pT7rXe8tRe76tERJxipAqRZQonc5vobLWvcWZXaX+1jJZilsiTFNwECzJ
s2lVwViq3+nFJZUN/cm+L/iDhpq9nUb4/sxCS7/XU0lRQCYlTn/jrbGRSTfiCd+fystaH9fxpZ5k
kaGMBv/7hkaSZhwHADRyx0XH0LE4Nh4vGWH18OzVf/FAih3MD7ePfz+81jCNq1qarjoiRFWXFk7u
zBh+686Dz47kGB2WdwCT8wts8ZblUPeP6UpMsN2Kv5eXFqlam520CftmJMq8e6lumBFsNp7q2mgZ
vp+ZF7bcq5jiYyaWRGeyblYJI2LNvCarNXYmkpt9ApV+LKtXybHwi/m3N9aVE7FQ3mODu2oMIED4
Vnr952Izx/HUwPSMiwzlQMaNYJ10MexBjdBklXbHwnnODMkw1b5m/3vsYnF8LeKkHBMwM2p/p2qg
Yy9XBDBBichkVDiXG/uxq6FWqhlUjNlXY++fRTOKl7aukrlNhQqezlfTS2FWZHQFu606k5CFj4+W
dhhl4Zh+7JnkztsPE64CFK5tPV1M3SY4IMc5NzQwjHdErVyWPUa6pE4oY0a4ve1aH1BHAzMDvUT5
a2R4sWyVkkzbBCdQLvbYDryFqpsPKeAQqYSF/Zj3KizBCZSaBux5G9/XH+PUdpvmyziEzfxgdJ/K
6fMku9r4z71hqWINPGoBrMV476CatwdH7f06fo7QGKbmo2c1g+dIt9RKBChWxE27onGugaL9Mgcr
Rm95qd/0AaZOXb7tDi0gsruJe4BbTAoeQpmYtjAValEzv//EoYv4JMc0B/HD6mvHNJTYMr+vb9ET
7vOc6lHXTKAX3w1+glupAIMIxTwdWc4kkI0N7Wq9jkT3z8khAIIKrsOelX4tkE7QyJPWVq75Okj7
GHZZ2tAQbJigmx7omaDBgRk56LkVB2hjMFwOzbgcp/Io2yG3qye6YTgatfhKSUGIplqSvlrgNRTn
kRifRtlw177Urt8XHO5IsJ9yTHBImbqE2lS72WQe0l5yeez6Ph3t5cDRNagq3oRx2plFlC4YvCva
g8rel8vDktyz4nOvLW95umxICVoemXbf5NaEkVxzudj6GuitbE5Exo1wJs2sYITMmkHCSb0xCXQ9
1NaHiQGdTXJn/Mz2/mZDG26E47HUbLaiBqSU43JefnSNVxYBlq8dstB4Tx/bxkufSz9dkUktDspB
pn372nE9N8GmjLgurITvfFuNuyT9usQhG7/fdhP7Cn4lIZiUxWpWORwvPO/Dqb7Mpcy38w/cEqFw
G+pJ46gtX16Zz8j/Vd4YB2PP/KKlEs3bTwtvDku4FHOktqxoAStlN7k5CkrDs0Vij2iqF3X3wAXT
26/VKJk93g/+N1SFq7K36mFtEq6N9/2pjt04ME7jOaduhfrs+k5WMZOIU7wq69hJ5zaCfbEmusOS
MTcxunNU5uG8FJLEikT7xDuynx061CaXZ3SOe0+rPsxMcinKuBG8RdxkMV35kdXsNW6OMVqaVseT
vml2w5nrGYndYUljtn3KkQjm8b3T3FOlOAMVO8vuNL31u9Vxl0nWSS0TnuA5lMJI0oQLz9HV3K0a
yyud5hPm+09/ZL9in5iWlsixcGdo0Aurn6Rhs0x0/AQ3L4LYUXq8CCG69MT7LwFmFTanNhwkiiAj
I3gJ6iCN2ycgQ+gxycO6Ymh3e7Lpy9RzcF+0BEs6zyV+T+wQ6ya66NYEgugEvmiacW9GsjkHmQpw
njeic7RUaZscR9Oa0TvNGV2nofdVKcvj3uaEiA1i2NY2a6TgJ7TYdytaUTJbhmzFPed/+3B0y//K
CUofjeLw06H56pUaBnZndzVqL609Y723l8y9rdQyeoJbKFtsGiIKJJdN9qFrv84rhtHbw6AcnIK5
ZfrXbXK7EjRsTacIXgkRu7MrO2djQsFe5dyN8yPNZAsmdiOWDQHRiNAbNSOli9pOe54NADpMP0bg
vU7dB+mOwP37yASIg4Z+KwdrDX49Ky0ZxsVsgFDR+ONh8dGk6sYH8kDOOiJkGUrcropviAlerp+W
OlIZxytRAnV6KbHOWQYest8isqHBf8PGjICzORk2cvwH7T7FfPXPRE7hWasbHeMHGtQek7ZS7GKl
2kA/MAxUfagmIlUMpC+c1gCwzBgUeIb6TRidetdGLeZuBQ5876VPeWieOkm8uStOCvxX1cCqX6B/
/MpqvaSAm6ohzsi8tOshaU9J49/W9V1VpKZBqAE4G1UsMteYEGBlOsAppcOBZhidM9TTNGEsufrs
0EliyPvaSG0b6OlAFtHFm7dVx2yxGTSfa+N6QKXhqJ0MPjIMDJNGEovti+9KTNBGo26nxBkQG+ll
ErYkCrUhvUcfnXdbhLtBi2VaGiRIbSKijNS6Pg2a1QFILu9cvXzKqpexcLxU2nOwy8+VkLjAfmqs
fs4SLL+ZlexAyvvJVAKrlHaH7Lq/DRnBu6eDyUZzgkqM35RvvP23P+r30zdUbQ8atiOTz4XknCQC
1AX3TpTFWdau55WAFn2n1gUm8YEMuTsaklt+9yKxAGkDlA5UM0WMFjYQrGrUoH728GL22IWEQeU0
KHTNxSJyN5eFs/u+akOP/56Nr2qpytbVgQZ2Ps+dJr5aBdrn3IXT8NuQjCcZAqyMQSHGMGqMHMYG
rq5cnzwUbpI+9erGLzIkzqaTNshgg/d15X8CNcVgQ8kxYp6XEKjSH0mGvYASDyj7vqCL2AzLbKPD
9/s19SO9PVZ5KTHf/Qrhv4dkimCjaczGduI8pHfzpwz5Pow5Kn78cTyvZ5K70HkAiRuS6td+d8+G
qnAvEwxrTgAIRccXn/kuA9Ny0SBHMXJGPM3FJKf1mXy+7aj2/cf1sAR/mKDTUdUaHrYpLEyd72NJ
jibrZD5eRob/faP0JSZhZ2UGZx18vB7EEGeseIpfH7GtazjwQQLK3Mg53OZu9ybbCFQIqqqpzszM
BncaUL9S+zxnsWvEzwUN1fr9bVIyDoV7GSmtqSf87JrF8hu0SWRp41WDLMyWkRG8R2Qy2kVc+dEt
lS1hTi9op7zNiVQNBYdRcGDijoei2tOIAinPCmvIV/AMVuo70it5PwC4ntLPpM1GOShjrc54KP8P
Wn9yLo/wxi7Hwy49GdKBlJrgPjq1aFKbJ2PQncd3S1fhoLjG++FOO2Al60mWY5d4q58/Z8Oc2SFl
bHHNb9ePXflYjBKnsXtRAs3MoTomKGwRimvBclcCH4yApj2Pn6b54CTHOpe43F072hAR7Mgxi7nP
cxBZ7XujOHR/U8edi0sjcUb7d+OGjmBEABqcrQUTpBzRLsowQacHBg4oCVPLnX9A/dzkIEsr7FrU
hqZgUXHCyjniyJ3orHR7+2jMmWfKikn7RBBiaJpl61ji8Kv/s3K1rZcSl76h9I9dpBxzRX3HciLx
s9wyf3uE21cygjef5rTqlBbRoEN+pMQlxVEr/NVIXYvdYX902L4JRWFDkPO90e5Ut2mzKCCYtF/N
2Lc0252V421/tK/hV6YE5cs6JV2cCrIrplddP3bGtyh5GmRtj7t2uuFEUL3UGv8vE7OW9wm70PIP
uRDUjCXrmE0AncA6t/zsWF+q9X2r2kFRyRIJMkYE7z01qpExBnGVPXB3vhSyIXLJcYiAX330vyMf
lsdeazxaQN2K9230fPvYJXyIPZXoMqJOSuA4MeYf00vypga364EbwgujGAqLThMOJK2Sj0ZWfFnU
tPU0IoMskMlLMP08tcuimXAe2TB4lP0/0q6sOU5Y6f4iqsQOr8AMM+PdjhMnL1RWFrHv8Ou/I+fe
DJYJut/kwU+uoqel1lGrl9M/wIDjJBFGqVea4PQLQIYn+aqtoGM93Ii05MMxLKaPI52pY2ki71iA
MnwaN5dQPF212BnNb4+YrbMb9ozYSXRzrvshlq2hhU5X8D7jbuq07NjUFsgxvoS34YEVu6ff8oN2
J/nZPqoc0SCfdddgIZAziY5IUtnazF0s3cDXD5GHJzuK68dd4QHcvG0DX79Uz+pxhgEiBlPv2ZgY
1ZoPhqQ4Ul/vTcOJptHR1f22sPXTdBbG/r8A6tTKO1PFixpcwS+qdJ2W7vb3123v/H3uItACqlRG
BdubYgUjtkYnTQOHUtEFt36YzmLY/xdqSMVU2amOHcrrF1pdacZzmT7NuQB6RMpwd0FEAnkeciyW
1Pt58ytNd5L949/Wi7sOpkQejJDtR6tknl6d1BJ1HvK3bSHrbAQLg+bugpCkMQlZ1DpSXRYVDXeS
22Gq6LFA1aF+3Ja2umog1EU7F9xRUMO+3ZuCRmkU1waOq76vu5/IyJSX0IUzzt7/iOA5tlQrw3jU
FiIKeso6r2v+TQWeSAszGebJrPD9JH6WFeqEYL8vh16A06s4A6Y6DCyWMbJU4682iSiBFakWVurG
QMMAKwZtT/JpQr8uxhEJYGZtW5bCOFBrEsNocooC60AnTp79DJJri+y2t37tWCKGYOsGdgYhcfYb
FsfSkLokKpLXIm7fQHmAXhh70r2YkiyAmTUYWwrizn8C3im5M2yEO0nodDF4z+MLmtGXErizL9V2
2EclVKlyX8seaUI8oriVVu63l2xVE4WooNOWUQ7FVw3NSdzrpMWzA9N90+Y26QV6rG774vtM/mJL
VBLFhswm2QQ65tEFvjVQNxYd+dUrGhr80YLbeBoHWpuPkKL51indh1/MXUvQmfubK7VJXEsUSlo1
tYVEzgJSo0VtQ87WjY1zCK8CbfSsatfZggA0Qyv+KbXUjLODySzjGo80lm22doriV0btJF3pzY3T
gMO3U35R/aItw+hn07aJrvAlWJiVJce5jUGCjPQu1Gwnl49V/GHb7tbBRzlL4fAgSfWGZrUGjDtG
9+UefZ4gCpRdHUW7uStyqdZ36yyM83HiepIrpYUw2qZOqnwj9Z2aHDFmUgCp7Lp8v1tnOZy1lw1q
bOIcS5coiPCBZjuIrvu+9Mr+A9UezeL5okUET71qI0mGrMHb0yVhdLrcRsw6nqZX0il604cOHEc0
bceeJNgz9uvfa/dHGt+vkgSFQi02NQoFHEEDFA9EPf0iCZyr3Y9dbukx9LEJGsvuQ2W3vWCraKQi
gSQj9WaZfMa5b1FCNpW48YLmWwU6jDi61iJBBeOqDgsZ7P8LxJu1ATmqEncDMnthcBeKHoyi73NY
lwQ2QgTgVwDpXOxGLUj8qkAQJBAtEwdu1Og7eB8QYamqq1mj3+lHzMYRhAxFUjhoM+Q2bEwdm4G5
XeP0GEa+HgvQc1UEpqLLugkfB/7g270Y4CImAXKTXo0kk3LA+AtV8rdNahVaFiK4tZLpXPdaAxH2
cGUPijOpv4L0QyEcGCFShVutWpLaMB1t1GRru/BRcr4hdbGfPofX7W52o0P1IduLQpLr1+pCN+51
kElyZweKgZLiK/Mu8DsfXB76Y37o9q8Dvwcxey0D4ncQY8gYNWUSxcTYgrcbFoYkGOo5YBTKPUaJ
qEjC95hK9p11lpND9CyqClndvbM8Pm89mUZrSCrkyZrpD6FrKRIiSYUTi9ioV7dvIYhDtjEesiEg
EAQWhbLdTeqj+XPbEFej1vZCBHejNhqYsbRSgrEXDnHjg+c0PmMLyfASZnX0niiju1rGupTIXaut
XY+9TWCTKIUr22Osf+qDKzPbtbWPpgUnN+617uO2lqJ15NC1wv1jSBTr2DcvYZI42fhESSK4xted
k8VSsl+xwHCw8oaZPbLd+p0B7Q+m7fZuv2OVSdrjKMj9r+Z5lwvJgUiuhnYY25AnHerr5pZx2fbO
WLvlrt8FTobShuhmLgVarl4kpmyrOG5oFueTAWMRBaGpY/dQVpPMx6Hfb28VQ6R3Z9m2NcyjkjVb
5XsNaWmBSwYHzJPiZ0X5YCeVM5qlM5SeTr9ti1pVZSGKAypliOw8GCBqlO9jQGEsUGXdIBYCOFyK
ZEUPjBEC9MozTtkOZfUu2jm677bf+5KnigyCndWNteM7Di2CUvpM0dFm5BsPrJff8qSP8gm1++j3
uYgz3D5rx3v8+Sg39tjhDkuOMjJdyT7/Nt395tUz76fH7b0SrSXPzxvhgT4OEdbSeg5vkSV8Kj/J
D51HvOYu3gsxSmAafDeirXZG1ZWQNriMJrpx1ca13WY/u2BD+4mBdS75VwU5jEIbWCsnNTav3//J
7A73xVHd5Tdq6YjQg4HDlq1wYDVHtRHRBOJia9hRlHYZ1t0Iavk4P27v3Cr2LsyEQymrtms56mEm
FBkwTL7tv87CAYYiw+fcHCuWDdDaQhnt4TdtLwz/J5KioO2NTq0Q6Nm1u7V2HHCYk9KbfQbraHbq
vnGGZ7R9lFdwqT62/iycmSdSjkORRg3Stv1ti4GPISFXPUoMU6c6ZvswcnRve7vWb5XzfvENGJL6
X9CaHkBp4OZ76yOj5J/9MnUmr3Xnygk9UXOdAPX5Vgw6tJOVGhrmD+R+mh0JivFBn2keahHroMAa
eeJeRarnEMMuGYu04fQVwiLSfVi8CNZQAB98VWhFdWUeQtj84NKv5QfDnQ/lVfHdcAKnu8vd9FkU
J105zWBORfQSPb6gceFjmE3RNNU0oOK1kR/k6HbSvHjE/NhW8Pha8+3fyOEOc1gTte7NCHIwNJvx
ikeodbiud9ZLiBBMd+iExZsr1v9GIne0x3Sym06CRJT/ocAWTOYHRtfPaJbDvSzAqrWcA6QZCkKa
hoJSec43zbQ5oqaNdVR8xiM9HuIELaWs+3I42KroqK3rdpbGQ35kd6iHgrTO7b0RxcMg6tvlB3S/
Y1aT6L5esfw3qnGALxsttWkCYWWj7cykxMRS0y3IBX1Bb8RwFlIXjPtYZ2LsFkHuQxg9t/nT9vla
t/bzunE2YdSNGVkJ7TzJeqbRzwnpx7ypQVMqqnwRCeKB3g7pAJbqzpvHfU0wfjNzO9khmqjjcwUv
3iwaB/GK0jStGkGhoEiudXn6HvSlID4rUIUn5BsLYg4WQ4h5vB/q3AGVWK5/oMIx5AIz46n4Zsyj
08GK2Hmp/CtD94KCgcWToKJLJIOdq8VDSy0sM0SMBqdU98bxW6MdS/tx28TWXqnLLeE5+IwsK8pG
hgyJ7ilQTkqui/x6Un5m9E4pn9Pwoew7ASCI9OLwADPv+5SEMANC7Yewwh2vdw92UrjbugmsjY9v
xVMWSQl6JDx91j2NWmhIo/62iL9cFH+OKE++R9NyqlKmCrso2P0Xshgzo8jPwSaP3JeIfoAdRc4n
e7NfHCYUklnqRpZCYPo0NAhbNHfwaFO8G4sYYxG/besnWkIOGGyqtCaY8jtvwohMzboxRkEMkv3c
LXU4RMhmktlVAwGmPDpW8CumSAt0t+j63VZEYHJ8KCs0STSbFHJC+TRi+mr4iCa0bRGiS1XlolhS
UqRKyGwhLm3khiI8pib0mbdupqGKlehujqYq1Qi8LDeerCk7bMsXLCXfjTEaTUkIu5EotV1Negyi
2zDtHRlDFKzP/yaKcx/yNJAL3YSocajcQdnbgeYU9h36FUnysC1KgOcqhxVVZIZSyTDQVr9Lyscx
0LysRpwEBf7bgtYtxDYRWEWuCFn/t2BbkqQyoglRptE8mta+qQ92v/s3ERyeFzQGG1yPGGSffZ7H
J438VCTB9bcWPwA+nNXgtiabbTwSDagxnOJHDQPVbLcrHcyRsf1iPxw6UwCy61aPJIKhgtBDsd5l
2eKmbzFkD2AOV9Lcz4f0yvSZlww2KIGs1S06i+JTbHJiJIk9Q5TWFTtq7FttAFmgoFt+FfIWQjg7
aNu8nCY1hG0nzxE6BESFeaIFe8f/RpIEaVBoobCsZONnfrDvJ0d2i/+hsGQt7g1K1T/bwyf1irZW
siGFNPVp7NwKPHqsSSa9AkMOHrrxPfP4L6C7eCOTO7OJrHaKQXFmm7qFA+Ynuu5KouzVKjAsFGPG
snCOQOfRoToTD6Y5u1PyxtHkH1XwtdIFN/wqqi7EsJ+xEEMNO5+jlomxU0dqX9LsV1Irbti6hS5y
j0X2zX7LQhbRtZRONmRhcqUzzS8jlq8XdWatuywLjbg7HZO5MotWkNLpTqSgEbfcg+vifriXH9TT
+PV/YDAS6cVd8tPQFgpC+LiZMl9K3dkz3PFA7pUP48mSEb2qEcSX/hUtDPJ2NcM2xDyaDHpmoHmu
zPsON2GkCvwXgWoGhxY1OKwDjaEfhsQ5oXKkqOOPVAGos/V55ySdd8zg7g06JomOiWqAWFQng4qn
iu4HchjqK4IeBY04Si4q1RCpxd0ibaxUMWon4C7pgdsqnjRQp0Mtz/Z9KIBag8OJrJn11GQ7FE9f
suau6Xbb31/XwkCdI+4lVPFx5ymq2krPS/jKoxY7iuEaeKpXyf+/ogFgdxbCHacuauhstih0LIOv
XfQcGgIA+guCnwVwp2ec2qaWNWjRvrBCxNipXPTavNKJo9Pr2Aku2XVc/SOOf0CncCPzjkCfqn9G
4UHQu0Q6WaI6kL+g0FkMd3BiOkyj1UOMHTmMbNPEpFnJNV0Tk1gQfRXPhFs1NoUQVVd00wYnwFs4
qIMoCooix1Nmpo1jJBbIrAvBK2Ndq4UQ7raQiyqJ7BFCpEMBxtJD40eYutkGu3bH7vfp0F7mTixE
ckYOGowi08Ki86Ijm+Vd+MZ1dgzRlgeCVG/7PK3RKVhkIYuzdZVGXWPaUK85dbVjf4+QMYo8nT14
wfVXvXbAsqZbYZ6K4c07BFwI5s5A3iVZoCkQbDw3u/S+8+1Hcl98HzA8lxyab6L46CpwnMXxuYFQ
livwMmJNkRl2lLneG13lNlYrwCeBSfLZAEkr9cmaoFWnndryVjicYt3VXOjBXRyK1BRDl0CPCjOA
sl1wbPbVMXEwccO9yDdfiOJujEltVFmLIAojMp2mJY5K7ozmgszv0gD5yX0x0caSskOcHq1fbFy0
/sVAD+p0ZD2v/2oFHGKUeUDTtoYwPSrd0T4WLdpZys+CM8X2YMO0bQ4yLDTGk5li4dJrll5GSY/T
n4pj67KDJDzBImkcWjTzSMOkgLQkdozXMTaBZ12j7lN2MwziFFmFyMI5wJCNwhwoO7dKCZocWji2
KThD6wHMheFx0FBk1GySCiLI6XWUI5KGps+CbxcQNi9sz+ApE0IMwSBqgBtrDp6p+qNRnrctYfXi
/aPIu04qMy/btKixNRmG6qkf8/yHoT3WROCwCjDc4FkTlF42ZPL7impf2PhLyYl3feMa18aT8vL7
7rV/iAbnCm5GNIq+vX6TKbeCOIN20XX8kb05gqM8w9L7HWPUSN340/ZqssP592OFloe38nTDlKY5
hryiNp3epk5bqvtaSFS+fjGpmikrqgy3glNLHYbOHk3E/HrZQTlUfjT34Um5b0+m6WZHRrsiMsN1
xc4SOcXiKi2oPLGIaXZHhl0mfxxEE2XWLfEsgv2ExTs06FXJ0JiIcrovNcPRMRDT1MCBPO0u2aSz
IA77VLBp0YIlBsFKHIcHXfbzUeA+M4R5bwdnEe8Ar5JAhQ1dBnoVST8Qdc2bWzVHS4Lbd4J32ira
qaC/Z6aAjkgOilKrLtRIQewtVxGgfFK6n9vLtR7cOwvg/ZJyaIxKZwWZyk0LXgQdQ0zmWzxvQFoa
7UROl0Ab3jvREHqV9ATRynYgp7aLr5AlcrcVWrXlhT6cf0KJUUVzD30M+iSP1131UIjKctaBZyGD
O6GSNPS2olkotIsc+6k+dgi4kWP3XffZ7Gkxr/9fNgkVfTa69VXCk3/NHR2CfsK6NbsB3EGVr6LX
Cg+A4cjab9UP20u4vktnadwNC8a7MQ5BWOAlaBfNgXXjKGyFW9+mswzOro1ZDeeqgAzpyngwHbV3
6G527Fu7cXqXUSLJaBYQ3reiheQDOEVaabOdQyzxGa7Oh+BD6NPrBiQg00EY8pAFWvKhHHPOI6tX
IG6+6/cDuJ484DkaVVBBcKMjol3t2y+5L6qxFknljkCuY3KmHiIGUjYnI98p071BBadsFc5BHvof
gzS4ExBNYTbpBOGjdFARpfiQYSJVPXwtRJEQkSrMVBfXhoSRkzJlgMH8Zdv6TOWPev5t29yFu8R+
xEJIUgxxUsVQZnhgEMgGm/aOU4eYC6LsW9/2RJehUCJ3SdEirmV9hlpsBrp5hSzrjb0DTzXmghSY
Q2If9eMoiCmJVpK7tMDCNI2EQGQY3ozal0o6KZcFYBZWwQHHUFpFLIPrHXGDAHGD8ZAg2FyjLXDc
pSjLaVApKYpvC7CKbz62crQhNiZEkthwlKZypMv8sbNWfPOxMikINjM4VJ8w95HxEVBfp47q095h
BFaBqwgu/VUHYyGRC2TpVgb+TiYx1ixHtk6x+smMP03tzgr89jIP489RNjm0kPqgS+YJ1h+01Z2R
kasIJZnbJ2zd9kxF1mXFlDW+aqJWa2nSYtyXdn0yqx0o8yuRC/sXZD/L4I5UZyKMlEuoTmxDL8c8
KflKcofPVuQ016M/HS4qCVPP4rjjpPVVmWoRVMrpY5OFbk/9AvX22+u2/rDSiIERJywByxdDxmQe
k05Fx8D0ikw5HgLhs37bJE7qMKKs2s0rR72/oFEMNKNnsRzqlko6DZ0B5UASiFaT2cka1e2U523t
Vo/uQgoHu2UUKQmSOJBCj4pxkET8QatWt/g+ZxF5OxE5zPH9EXUgXfkoWaUbRYdtJURCODtIjaLH
YEAIyapb2h8kcrREEWCRCA5VCy0rw3piIpA6tr3aemrMi4LMi7Xi3LE6CAzUxkJGdGSvd/UAVur7
rnMwjg0cKDg+oumf6ykIE32CjLtMx2yQt5cu6TOlkwaZNSW030v4YrIT7mzXfNZk1Genu3CviSpw
GZK9e7ctRHIGobUNsrszRKapyyCCzXbOBujIxj7RvbXbNo1V+8YIeAwVA7mtxg8gnUYdLLulCtRT
fjXQS+SDrdrF4vvcKQ11g7Yxqqnw0sE856vI2KeJQIV1VLXQvAv6MjQIEs4u1ERFm0pK4BaNyOqi
ERIJlenHiMYsFocQlWKLxL0G5haeWAzyXAQisEO1V1/PXuNPiYd0v6uhvTrRHBGNweoKnrV7jXUv
xOlKjks4gnYdktYqeClR/DEGoikXQq24G1ZXzLqmBFoxb0+GVtZxvmVTzNnEOUUkbtXsFkpxrvlQ
GgHJG0gLm70Nst5GEO1bXzT0csOiNcPm6+X7QI3aUO3QlBIfra9KdFteVMuJWvz/SuDOaVZlMZ1o
j2ZA6y6SnVj/Joum3qwqAdoSxQDJlAqm5rfoM4xZRU2rwbvCfLaSbyM9pKKiCPYr36HNQgS361HS
yl1kQERKDNRYf0qb0AnRPDl83IaZNVVQJaXZFpggicZnpJtRaduWzPARApRIla4ca24n6sdj1xiv
zFIIdweZ8Tyi7B8nZSAP/WA7YX5N4P4Wtp9px2191ux3KYqDHDD+DWmgQ59avi6zm+wS52bxfT4Z
PWaxFqXWhO9P9xU4n7Et6SVV1ksZnHmNFWLkEcUZJIntKhXqN4rUBbG1wD8UbD0/TX2sZiWfArb1
7ddMvjECVVyNsprwW+rC4YmRgTZ9MrH19iE9hgd6IolTvLQ7FKj7IRFotBpagzOA+xLxfMvkU+rx
XJhkrke8EHYl3IJyH+6M44gBrWwOWuA+XGJrZ2kc0sRG0U1hPuBpV97V8qmNBH7VGgbIBK24CNlh
Qhgfyp+aKVCIAW0S5VctuXMLCkC9d2Z6mSWcBXG+AKmKyEDYjj2Dj0RzbO0qvoDKw5LZMHXmrukg
5nsLmVFjtOg8hjtTpvtcPegwBEXgTK/v/kIGh5kW5lzPlDVyktOwU70KDLAIwxhstiT6wIsrUWvs
6v4s5HG2Xcz5mAYKeuci/btU7Uh+raHmahTSrKwe1IUcbnukws6jiHU9msp1WpyQlMis/QWm/NpY
jmIUdLJxsEnCpC1KCW82Sm6y4FEWmfK6Cqxx/fX7fJ4gM5SymnN838h+pdmHKKVe23/Y1uEv+38W
wtkY6SbFGmw0/0WYCS1/qFAJUh9icA672gsqxo6pKNUr0oo3OBu0hb0GgQ09RcNpGJ40W4Ax6zZ2
1omzMdXMzbE0IULuTpg15fbTV3W4QaXd9tqJNOFMjIwDTYEPeO2Otzq9o2rsmOXztgzh/rAfsXCY
JUyiZzME4QY8DK/0R+GuPsw+GGV2/0t91frdczZqvpChV/soLFAKhw5GNrCmceYr63ras1S8yK1d
jcnKC1ncS14huW7GBLKSo1Zjrku+L1zz1vig3FXH3o+95iq/EdFkrT4NlkI5v4pUYVqWAxaUPQ3Q
xLgvvxkeOOiOxn46lKISzNVH91IcBxIGxtLXcgkdo+s0dtTiP/MNWJ5e151XjhlPeRQYzfYBsPki
BzWOTC1myIRqslO+lx61+0Z306f2yvhgOLJbO7U7gCYgFrz3mcW/81n/bKjN08hWZlPoxQi5ev3S
21cYyrKt2PaJs/mqB2KNWqNMWEyCIQMYHOH2VbjvL3s+njfN5sscQrsLy/pVjk9OrP5Pu2cZWkZN
EQqJMESLxsFIOdcKjRgCa9Ep6Pz0ktz5UhkOQcw0tIbWwqaEQ+aA+0dLd4VhORZmk8x950qF4FoU
QBYIMd9CllyMJDdjRLbGO/NJO6EwHVGf8VF/YBNsxCWhImPnUEQDTW1FUuiX5+iNaak3NJqL/O1X
mIrAVxZtFYcdaTPEs0ohalAfauklm5N/FMChRTpMMtgtYAvS9GRK16PIpRAowEd7iImRvaECBVBs
vi9k7cpQpgs6bxbmxkd4tDFBfU0AFWwTGZsacCPMHoq04FyIHNS3GFAILVC+yh5InS/tpsQJ9vFx
RtorvKt9IUM2++Z7aLMNE71RNljWeCtr0zGUa/ito/w69Ww8oCAAPVm/eTvIIRC9L9aVPAvkbK2j
ZlEjnokYdIJBpoNT9KLC/XU0PUvgjA0swmpeN1DJkB+i9h5skbpoMrpABJ/8T+u+HCULSiT1gyqn
rmYfJPvXJZfCHzX4jL/UW+Zo61DDjh7T+Rt6nTPRo0WkBmdwGH9ITFpBBFU+q1aPVtBDbn78NzU4
p9Ws1DIxI8hI5n06fDcCR8qft0WsI+V5pZjJLXxJg6ZBVc8QMQ+yI6mZY+a/0CBuR6ICX9F6sf8v
BMlTNE+KhG3HfGs0CkXuiC5qv9ljutMLHD2nvJkSISfRqlDU78kawqRgxeCEoikTtQsWtLPSn1Px
mOsvmiZ6LbNuo3cosJDBVnihWBIoBakYu42GqlvGkh8eJR+EiI7IN149/QtBHNzMMrVMmylTNydT
eY5FvIeixeLQZU50ZKHBsuFhYmgYHcpgF9j7bWtbTaWygsr/bgiHL5gIFZGJEYqV3uTKmESlHxIv
voldMLA40zWa1lAbPQtsT6AY3yKe63FoDzriGfZ8i0YRB1liYTfz+hvirBnfI14rVpCaKhNy0O9Q
k38KvOiTfaOfWM2FsHRl9epZSOPQJyJDm4wabIGxE2huukc40HR/00UGu+zT9raJFpDDobKUai1n
VFu68UPCuLfB+KXao7MtRGb2tXGQ+IZwXQIrUF9CSvBs+Jqr7fAyYowylld9J3httjv1RDztKtwb
u23RgpOlMv0XR3iSSjOIexYY6gan7J/t2d8WIFpADiPqokj0mbFDyWB7xSMo2vXd520RIh04dIjT
NGtzgtVLtJ9BNTiD9eHfBHDwYEnZTM0OAuZpn/UPTSd4KIrWiIMGSyKd2nTYhMBCBr9t9lOX3Buz
aFqtQMy7ATq1ROk8Qo0BCYHO2o1hjQSKYK1EaPBuxgANolZNIaXeszFauWclXgZSUhsNDCDCELqi
gt1/N05HznolZg4P+VL8+t0tFvwIYq9Gd1ropl/soywA1fUn3RmCNA4UmsSMwVsLFbsTOen7xjc+
Gz/sr/bNuGOt510kuDtEG8eWYHFIjXKai1CDfeTGt7b6HE13ppwLMEi0jOw3LGRo2Qj/umXndEAo
pnNyTYCk67G0xapxSBDN7RwUoNFHAYlfHlmjEznK2v43G5gkeHexI7OBqBqHCX1JxhKU3bhty94t
UtVXweqhRCYGlOleLNGrogquyrgUiBXtFIcUakc0u5qwiiiJyMbSMXo3VZ620Ugkg0OLgTaRLsVY
R1r+DNG+1WluKQpdiUycp6XAaLWpTyjerfU+xggk+SCBDVf2Z1dFT9Vlfe0L50jn4u45MuFtKLPt
ir/Q0KlHPJZFdZSCdeM5KqhEapIwJ8+Kj1l9Gwcnbb4kBn42cT7dJoOMORxriCibm7qPQVL4VRoE
F6oIYHUODcra6tOSMcX+l1WvcC0vODAulP+BVU/gbukcLoRgn48qxt2aHOkjY1WgSCC4LGwKao9j
rQpgiIHAxrnVOZBQrAws/QWUa+PEDcidWlle1r7UF70vFzvF4cNkdKmlMbVS8PmCJz7dmyJ6JpHH
r3Ng0ORzLcUUMuBdYXSCwzgXWTZZ32lYvmh2FASe4fML3CGRnXP4gBFvaj0wnM3mm8lwSXzdhu42
BAn8VT6QoekoUhqYQ2TZ9wOipnV3rzcHvQa5rvbTEDHhCxTiQxpj3FWkzSAtwIQfakRe0n3rhlmg
k8DyDHYQFhdgUBGaRuyplILuIrZtp1aRJEivkogKbHw903M2Pr55YU6VbkpejU/2GOdtAo7WCS2L
7rRXPNVnNfhimlbBBc8TU4S5mcoyw6Y+1X00Ufv1KCqeEG0UhxXGAJJ/+vuZfqDWRzXzVNHlt64F
KgCIxprR+ILkjuq9pdQs2Nlck+lFFYWE/4KuZwEcuiaRQgtzhgDENtFISnd26NjoIGCNGMGjqABw
VR1VxVQK1NPrJj/9oCxb2sQ2NmVS/DE5dKLXMoOxd3B6/j7//sdaVcpQ4PuB8kHtDhM9JfkeM/MQ
6BB4PuupvYUo7gqnyHWpVoKFk67GffIZzDEo1ZS/yD66mDHg2AqdSxqx5YVE7sROHTjBJpZ/CNMD
npZE9Cxbf5YvBHB+/jyWadNbgATlRr+zUDmZ3xVue6iJ4/dO+jUAgJchEPyH6BZcPUgLwZwRpmD3
DiNW3N+lhkOlg1RTp7gsvbKQwh3XnmRKHg7w8YhZOmR+iY2f29fEqhO+EMBd5hnGs9ndCOuzU2U/
F6XfBmgZqOBO1rXXaAiHZtRp5mC3LVZwqFTubp+1BkNyMujVJ9fpmDgyefk3AdzFjgOly3kLvazp
OGi3hSgoI9p+7gZvxjDKTQbVRH5ArDgLvwpbSAUi+FjAMAcmTSeIGOhTR72k/J6Vl9SenXefDwQg
7GPpBRvFo2gYW5ZLzmB8Mxuw1/aCAhfBfvMRAJqPQycxBnlKr0i673MBtIm+z8EAiACNNC2gSNKe
jPDUy4dtcxJBJz8/tyhLOrfMYEvvd5VJ5YMlrbxSbybbYe/j1JfJfluoyADY/xfuTqfJkTmxCRAE
RBlRMjhT9qW4YHKVtUBojQOAydSVfmDzA+AdpvJJDv915bijnpZ0MkOW7R5O9h17psYYgGNc96ff
8eDBFLhuq6umEcXW2J2t8UPvMzmdJalHXW1mBa45zS4pLbcpJYEvumpxCzHcunWh0cyaDTHFvAvl
q54KAo4MoN65BYvvc8smS+mAOAUyUnp9SvXdML+omt9ImaOGx6BW/nHROLgcp5n0JIQ26L7r5p2U
3MQixFwPLi004iAz77RCCQz0orCxDtku2ofyHjOBwVg8HAph7xA78Rvrx3dkWoPWWpjug3zRDZPX
+fRGUdEQ32FoRXIy7y/KQpy1MznfCrErnRQ99muebqUeZEe1G+SXwPVCBudNhXOeWnYBGWZ5yCwT
og4mRouYlqhtiBnv1uJxcBom8n+6oII6dfLqTrVzh2LiQTQJ7oV1XF2oxI7ZAuOMNpVVRcE2sVRR
ht4htPfXr1Od2His8K4fnIsSbguRHKzq4E2xjQZ2SCrDj9PB7QLtaBIiAAjRGnIAQce+kkMdYnrt
O4JOThVfN3qDW1Y093Yd8FSkkEG3ij4ybrMkBW86SYOgitzQ6USTL7oofbMeJ9HOMrhtai0TFHM1
LE+6mk7NR+T0PPqsP6ZXqs9C+LVb38R7Uf/sOsSehXIbNcqUDg2rJtdkv89rR5MKAeyter8Ltbg9
UupKigtWsqKB4TDft4d2xzquRAmQ17r39+fprAkH5oWZZ1XMNDGeg5sRPKRm7Zl3eLzu6M7yjpXH
FnKIHatDbp56Yia7dWM8/wAO35PZyEZM3sQxi8f7cAycQBtdA33waCEXgJRo1ziYJ1JWoUYf8XUU
5jYgQCWpMzQiCru/4MYfhXjnuDMxxiHoIKV+0e9euWSRiU0+zf6AbEW6Gz4J+w4FS8j7ynEl23LK
io/sQ/yxvpYclKN+i/b1Ice8FNmNPytO/HTRO+lsoLzfrGZoHZ1ZAUyWHTC3tO4F3plgs/g0GQoe
yi4P4ZfnVvjTTtqrIki/b3uxzLY3bJ/3nMdZCqZyZCp02Q4xXc+YnhBxz+HTNpewJsuL5eIQI7fx
nEULCpym6qDV3ysJc3ftm0T9POfCyTmipeOwYzbSCK/MV+xg7sx8QHlS8Z0x2iUHghlObAj5JX2b
S/04HMkmamcJK6xQO+kO9n8y+tLf3q71tNJiDTmomJMumgpmcpPfAHPB3zh+QoDfdl6Zi/bWo4iW
QXB/8Uzu6RRM6oQORa8ov9fUDaUv3UV9SWed+FRZPmOketpDp1oBtfB9n3uR6CQJzJxPj6WGrHej
CnOA6aH4MTTuaXAw9X0w/tt54nNkbUmGUY6YLvldH0zONJ2q4rkNMy+onrZtQWDi73JluW6MCju6
ZTs4doC/8N8uCz5RVmudXmYmk2CeYsVrRkFcQGBbfGqsk/pQm5gxG/WtIv3oq6tBEU1wEJ0YPiHW
BnqsFgq2vtq9pgr25afQ13e/ZzXKn0X8oOu5iYU1cyhglrkiGyWUQjda7fTXYGKQHMmN3exaeZl3
9YnuU3f6R+zhU2VyTftpYpWxkXmcg70Wfd02NtFWcX5DEMfwyzNoldaYfHrdSp+ySoRtAoPmk2Kh
ZLYAAlx3VhU4yNF76gTA6XIvK0CcQ+CMaf1jX85Oaymupv/SMGmzUF3JHgX3rshm+ISZNPcpJcwh
S0CmEbnylX1r7rQOfYy/p6F1oueIYHn53JmckK4OXytco8e2/5EXV2HyYXsHRavLPURacHBJ5QCd
MvnOsp7l8d/Agk+PafVgjVmC7+dFvbPj2skBGdsqiPxKPnqk5TatKauat56HXyVY+/pD+okcp++S
n6HdyvZERGyiRePciCGd0yphLkujnhL6UJhftjUS7TsHFhFV9A409Yi8/h9pX9bkNs5z/YtUJWrX
rWRZttvuvZN0blSZZKJ93/Xrv8PO805rGI3xVWeqMjddJRggeAiCwIH23C2zE6CS2jB64iJFaSEE
DWzMczYnXIvOdLThyUoJIN9+9HsHPZHEa2yR3w351tWd0fs1qLBB4P1rvAz1JkeoIyaPplapzJkf
fJlylhvNqccPtTK8qyOmiyRtkXKJZwey9jhM57i5dFROnPJlkbUr1UfdUvk5Mewxg6U6Ri6qmUsX
Q8AXtz3muyZ0JZIznbgmiYw2YaGiOGTGJjXLh6E7BjOaDxjmgDKqUZFwbJOv4Spz1GrSkqv8PDKG
b1P4mkQXUyXiH+61V64uJv8JKxEM4VUzzlikIn/FsL3ELJCDOOvjj1b7Mc4BsYeoM8EUoADV7XYu
xViv4Ouw0/fs0B00NHraD/Iu8QJP2l9HBmpLibPApTpARTNvEonOfBQCLyBjjzpqG3JkIKhndNIb
BYjQzGicWw500kHzQYjmxkh9FAdeWq+C5JJus9uk6F7dlkwhomjL0mY9D8lZWe6tdNzHlrQrTHtX
JZbbt8ntrOOUx2ATo6XGIxC7QBwV3oSyFcw8mGkCBM5fTfXbUM0Ye0MsIbEHRIqarp114DvE2OON
Fn03C0+niLu3RZgY3qWglkMRO2Rt21oGC8U9u3F4NYrnRd9JyYc6x8Bl/X8yhLx2NWBiDmPgKImX
Yx2d4ow6PDa7YFYChMhEA2EEsziJU6b8PZrnQXuUgsmN42/KdJ6Gm2W5qNRc6e0j5F0nAZ6sJLdV
qYZOUujN8acxIzLn26nL9+8L2DTnWSkvGb7fdCe7vQm1fWUVjqoXTiN9ksfEsWTvOl5QniDAEzjm
6rhvYMQ4wZQ1sPePvTOPxLMXZTYhXEEfhyVbCph3otj2JpafWEtFwv+Be++mE5CoUYty6jkljvxg
+fa+vJThofKiR9WTD2gCXohT5D9w/V2egENDkYR9psBw7ImPXivQXmx78lH1OeWptGsPf7ROYsus
VBpx2wQwoV4/2NolUU4hVXazDW//aCS2zJpqx5RAgwUjvXOzZUEFdeX0SetFgXK8rg0lSsAGqc6m
YOHPub11O7RHJVSdFI2sQCTi+CXc+20VV4d9Ys1qHvEN2xQXu/jUzb4efbquC+Hcb0fkSgRrtUiu
Bogok2NYfpMmAhMoWwmYEFT9pLMQjiZh4lRQ3WZN7CFMGajSc74Jf4+L3pef/46VHjjaSqvleL3Y
lyL+C8OhnQ41KtqnIa12101GiRLwAN2foyR1XFR9DGW3Ry1XcW6TlyB+vi6IWn4BFLSyLQpWwnZy
4UXz41S7k0Us/6YuugxeL8VAY4N4hclLxUTSGOFkOodIqV3A1T/Ot/P8Wek+UuT+Lkm8v7T5NBRS
DElTZztsftIaDNhOPgLVKyFM8AIZfZRlD4vVbXyAX2PGXuldX5Rt6FzJEHZ/HiyaWkrY/cmZ2Q7o
T1DdDr7oE9NRdMMJQKlk9HZybSVRCBVafZ4GW4XpAARn6XuZOxlKf+1v8Xk51cfxLvH00a2J9SKl
cuRY7aisxjs0CHSB2ZGDZOizgapW66gc0cfIH5dCt3yyadaVTZ9f6SrgRbwEgTbzGonpDpcOv9pj
flJ8Sv0ehRI+w+FUuUrgUpUS24UgK7ECfJgRU6San4ecApw3GS1+efz17knVcW8i7kqUCB95PIUV
3wiV+iPNXy2qnJr6voAaXTJ2tlpg3er0YE7nXP/IWb76/ULoYMQpi60Sv7+d74bqYM+HJSZEECqI
VxVVycs50eEEcX2bLcewIr6/ffF710G8pNihrcyGCQHLk+arX3jtQOnq6OV3tTv1Jydt+9DUH7YS
KcCGOo9TYAXwsOkun9/YLxI0xZSYBYVe3RKULhRsEDvJElAjrG0w63GXtls/ZQdwhOXsI/HJSicB
Imq7zPqEm7GTbBePTa48N45kNYQYyh0ETFBZN8lRCI82u9MY3ygkjTS3/W/Bw0oPYfdLGJppFh0H
2H358xcnAeaifOEc0hgm410/QPjHrgkT9n9umMXA+J2lLG+C4Mdg39fxLiXL5yijCTDQT3mkh5zL
c1luA+uuDXbX1SD3kIADuq2Zs1RAQK47w3ftpIIGrLlBC21wWNzA0c7SkcqBUmevyOanqGmnzS1k
8pEXBmdF2mefE0x6cS2nwEwDVE5d15KIj8TJP32FALbmhUzNgjF09au9fFfr2YmLO1mh+oOJFbMF
hMCoaIxuTeHmKXKTZz7nBR0+R2M31ztel5rvcdz+Wbwk9sUUQf6/mwxetzTdC6nXLQKDxCGFcMK0
1vh6malrTV+G+ZRTBIKU1QRwWMKuDUIepszyl0bytPD1ugdQKgjYUPadGqocRgv7mzFXzgCHY1Ss
xbH4CibYAibMaWuPCj9TozNn+eCjXOJLdtPulL12CHcfopRfHUa2AA5TOWR2WL3tozICqby5x7BU
3V1uB28cnM43iRvzdn7jHWFtASyMJpzKgoewYH76BRXa65Q700nykW94pc6+69v2twGFQWg2Y8Up
8/XoZYj3dn4elxNuiO5E9qdfX7rfZhXKeahilAv8Y3kyHniDevSkPxao2oufVS96KP/MVX4fWhjE
VriUUE27cP4c9SB5thf9NECDCIQ45pS862cj2I3/fQ1I7DAI5QYrZ1x6j7MWdAdeJ483fbzUUBVt
1zfbb6MKtS4J6ojBmPp8X8puYX9WP5Sf/scTDXGAQ1VnYyOF0KevbgvtaOiPWkDYjNJChIxwMLOA
Tzgww0c5ve+Kv03qoks5uAAYoZ7W+A+oZyWncvE7y5+i10bVHDkjp7lcR1iU8/7bA7K6rmTTxqLw
emh7n4Hb2vaM3eR2nxpUhmIQ2I8/gVxDnN4wD43Z1DXs12r70fKY7KdU9RWhk5iQTKU+ZzH3ggp8
Z+lFoqbLEi4gZiODPmBBwB25MDFhDFnwSX7ol+9/ZKc30F3d0Oso0MLeAhQoyYllhdOafzUNEZVQ
igjbvxlNezH5bTLEYxGr/aq416OnP9ODL9ZKj6bW1AmPRngU1lExFmj+rLmxpBG3COIMQvHbv8XU
pVKYC0/cIOu9V9FTr9+GYOX9NQvLeLmuEylNAIE+1xJL5jgt+5Y/3tb+gDD1ccaY7uikvuoVpR1P
bf13CGGI8xQqHVX8oD8H6DxxnGYH9RHzifbd/8eEmOs3GOOtAXa1XoBo27Z5tFKwTyUm11qfp8If
5x1hQUojIWYIjL6AX2AP2YfiyN9EEDBod5z/VD5YLWE/AhDE8Qqs/z8ftNhzyc6MyvoQVxfjrR5/
ZTS1yRfkp7mT79l+fEy9YBf6ITJ4GibnjX99iM7h/ZgTZyyEUtUq7VuGI7gk0pcUNCxUyp0ymQAN
khyqrOdZmmyKOwfD3157PFVddwJKBv/7ymr2ZDVVwp9ayhwlIsqxkanIlJIgoILZWYs8MqxLdg4e
8m/dkR1s7356DCOMY5YPmdtR/LSkKwjQsCQYXJdzV0C92LCPHzFy8EZ7jkEb4fBU0Hyg+twoHYVo
QdN0TR5HWHHEE589ojec6lohjglFiBGGWU4Shd+SuvEpnJ7T5KwYxHRBAnVE0gPNqOMy5J1mauwV
5suSPYQgBlNM4sGK0ETkPqisSp+SBraS9McO1TUL88eBQhtKiPBOUZQo/5b4yd0s92F0suzTnBPm
ItZc5XH9aufMM9qTwOmMFenkm2QJT0VCOTIlQgCAlEXSr1x9Pp8sBIcfqvN4xzCR33CYE7OPeD9r
FEuHrHI6ufWm8dt1hKGWgv99Zacm7GRcCCBkqg+Z8ag35y4iloLa8Kqw4UdpkmeNoxifD4H5IBdQ
yUv/GxgsHzQMRf4QFcTKdMKON3qMVIj5rTSJz3EIWjY/XPZ/Zjhhy9dgsxsT7mDtckGXTlPeS5N/
XcS2g2mYqAMKGIy7EbRQ7EWtdV7zGNs3XXAfqh9a+/fvCyqocRrL0YACzqE9BdFBi1/ICVTb7vUu
QghiFPAM2hJv8wjzn1J9korEaQZiRu5/xJr/CBE7z2o7sSSDl7pCk53mtj6qOdzp9IsDYCYWhZQm
gFeqqemkhpxnApGthi6j6q3b7K05dkeOmiB8QGw3S8DgPbYB1ij4irjJj+7UR8zm5YzhSMi6ycui
Oh/rZsCZ+D+/E1vQQvADzBghh/Nydk3cE74vO7Tn7LWj2jhTs2/3fzBHkK3kclussajUVFviJXpJ
6P2a8x372s7q3hie6EmP2yfqu5oC9NkFG5WF1y8HIyYyVEc7PwRJ4jaZd30b/8dTwbsgAf8wSqph
dga9ii/9z6l0umPrxOi2r3epeVD2+S56+FjI8y5SgI4ukiUDE4HwOhGMu7pTD5EhExuB2NqagB5B
gdh04oxpha44uPG7UfWzw/x3wnj8FP39YveuiYAg3TDXas81kW6sS4MEI4rlQcTa49GD1xv0nUM1
OROKia1peR02ycQxK58kJ0xNx7LuFpwi1xUjNrbYnWawLo5Vrhdaf8P4tqRaPygtxABorDW54+0s
zXijB7tiuYzUexRf4StLIzajpbrVFgpndC3AIZPm6H0y/pbiyplsUPaNIDQHflw3GgW+YneaahRR
WscQKfvVOUaBtOnFZ8wZA79muKeosv4jcPnH98RetQSV+nKNgjqQRo6ehgIQTmRluhmSzSWSzZQ9
qSUTcCIaKhXHMcS1+g2CMmfU/jZDyu8oIQIyGJNugIYD3l0XN1bqtdLXgnpfoUQIyGC3pTLGb9SD
IFNsCxP1TtlNbC7edWcg8FsXkGGyl3QeeKciCzJHr7y2ehhDl2VECpAQI3aoMaWN2+jNCXJfj18N
5XNsXQaqEo2wmdh9VjNpYVaDtQ9Lb8Q0IiXy7ej7dYO9pXWvbFix42xe+EsbX5g2/2kbP3PjPh9v
FgYmDMnNymeWPuUfGkH6fqaLrI3o8R00y4bIIt/L/QtIp/ZBeWdUjVNnz4R6PPK6pp4QP5RFLaUY
dYa3jU7bBfKXytK8qjNuQpaeF0vxQlM5YoLlzlAGxzQ+X5dO4LnYphaY1TAtMxSV85OdHEqySoMS
IKBDayzRUFQQ0HxJPwV+70f75K/o83KSHvjYMeNW+di97R/4MwSoSNOwR1szJEZnzdf3GALmmW67
78EQlOPdg4RbfiRdWz8BN+K8sxWVMwdivJRyUjx2aA5WvDO/chpJGm6pjS3gRxVE0mDyxsJ2eBns
fSfVTrM4sfqH1xOx9FNnZpWj8Ys3B7M96Gz3GMZ9P+61PR+NahKNFYSXiF1sVmhqplVAmBkcA+Ws
6H/oFGILWxvHQ2yYEPA2+w4VKEjsd6dflfP8LWz5cX1fUYew2L4WMTtRbI4gI6Yk7zUvfkj9qNxp
u8HjuWNTd6nWSSrKEBvZ0GxoT5MEkfLksS+8G5jf8hrt7eJDX0QI7Beb2uwyjn+R/8vzRcMYKvBU
FFTZFSVDQI/YrLNqCeHsXX2cC0+eblvKbJTrCXChNxmrLU4z02b3enYiefGI/WoK8DCEhYYqOKxK
Pu2s9KdtOaEcuS2VaOU/8woKiT1qsaHOesCjsDzHfQZTf1M3MA+T9FhI/nXXJhQS6zztXp/yqcAN
SstjUDQ/2e3fRvqS26/XxRAKidWeHTj5DGWCQkv9RVGf5zl3Fznx5dprqWqk/9g5wBhNQa25KpYX
dEEYs6oFd6F2qc68PCPYGefqJ596KO2oRMW2T78LE3y6alt7aWLwGMblfTKhozZyhpLiktj26nch
gldnwTLaCh8zUpb3lfQlJM/1bS94FyC4dZVnQ7vUECA/GH56qE/ZTvJadIudOwzjUJzM617sY/j5
ulNQthMOvyKxzKiysFBh830oT0pzKEPiKCJEiEUGYzXVwcCZ3A37niWvXf9NTT9d14JYHLHOIBot
Jc0YtGiky4Cqo5jgN6BUEC7R6jKoyahzKk7tMTfQIYKLBkVFtrn+qPJgMrN0xRDPN7vP7XLmF3WZ
mZ4cP+ThdCj6xC1HspRlM0BeieLmXCXYFk2qskmGqEx1eXNB7gd71DWMO17o+6FippUwbtuVMFWf
pjTlzEgymvpqJ4o/51QZyyayrUQIAJCkgxGNnOGx1PcGOELCxOuGl2o5lQlV602tkgAD5tj2dsnr
wIZG3wXhZW4sR0ZP16hQKY5Nn14pJeBB0qBNVefTUPQnw+eZV94F3lRugSgEhcWc1zamuDkpmQIa
jJgcOEe8z72xj6NxkLXj9X1KWE886ViC0ZfLgoXCfMW4QbevL4+2U8VUmQHhEOJRN5n2gCJprJJk
vGgvpfnpu5G61HvWJii8L5AlgEI7ptGYjFAmLzpHrzM3DJ6jiiAJ2e4/WknhedHV9skb1e7bDlKC
l+L8VuuNqY675iY8ogTEMW4qP/pK1UNvH98roQJAzHZTBMMEoYovu7KX7VM/u+ne4mwbdSjXnYKy
owAQoxxLuc5ZxirwsyZfRoz4pUYUklYUEGKSlbGK+ZPC/GA/6aUTodXFfFR+NN7iGYfJ01Ef9KFu
35URBajA/Mii73ghe2LfyYuM7u/WTaTHPzOegBKamZYhWhyQ/IpaVx+cWMrcqN5fF0LAgiXAQpz1
RZrJWKEC9bzDsf5QU+S7pcR+BnVM2kh5gzrjEKbe2J5iKv9EOJnYwZDruhVlfBtNg1+a32J5p1Mj
Ube751ZqCIAQlrXNNE6wwtPEnIWy9Isb0OD8f5Sy8GX97XKyEiWggoWCAwyQhj+PQQUGlxc9Pur1
vWycevmQUHO5+PJeEyagQSfLsh7z3oLkGB/SU3PQfdWj9wvhZbaAA+WUV0bLi+Nj5VhkT3FGpCwo
FxAwoClaKY0449yinNXoWc5dlRwvRRxwYgeDkaEIvuTUN7Xu9CC3LnaKwbl9AJ+Zo3zpvvFCRKR1
yc4CvuDX1kjAgaCtozjLYbyp3hW8uMKNdpjmOP9YTtEBvLkXkqOGMqcACigPCuKGQVXZj3OMe2kf
01Nw1G/lY3mWTD62BFw18V/Xkei6UFA///s0lCt5qS1+sLfqeB8kP7p02ek6dSJt55r+2V6mSK3C
+lSdel5FKn/tfxqngtd6u4q642WKmHd1QGbmul7bKfmVRAE7RqntJEuDNTWtfGGd4dpFtS/q3JHA
k59UCUZldHtNafdmZFKyr288U+xtaNNKTRv+Lm1GTony5i/I8aLlSnnuMKvsDiO+/IJ0n+sbxZQF
TLHH1Fx0TuDUKT/a6KmXmNvMlxgDRwjDUsoJqDKriGd1TrVl6IvpZDHzgxIlTpm9q0PQWjLcGObm
81z1IGCOHUUd3ShGlRgaEa3i4fpvoX6KAEAYwGX2Fr/hsUI6DAZ8Kou96yKIM8iUhaCjW6T/0YFz
MrbxlvepgAjcm15Gh6pJodQRIEcuzaSzKywhrgyOWt+GHfHiRm12AWEqKW4ygxPkJe3o5PrsyONN
zL5dtxghRMxOoBZ56Up+JQET98kaZNcOQBGaU5uMMJaYoaiRKYsSvr/jBcT9oQVfq8hKREoXAUSS
NgVjoQKDWclBVQ+JcZNRQ0OuBx7mG3KuriNs7Lt54VzbtRbfFWO5y7HyqdY+LHLstHVbYwrGTOzh
67c5862uZiWzHMCFhjpuYCP4m83PqfmSp+duOrCe2KDENcEUeyOypWhVrcIq1d7o1aBtPSw3+u1y
m58Hrz8uFwlM/o5F3PQJKGQCLMxWp0sK7y2xTT/qn6riR6X6CTXnh7jTmWJnRL4MoZrz3SQdgq+8
uzv0OsdgDqc6wuPa7vq2ovxdAIc4SaQYrMsAh3DaLRZYlRKVELFdT/V+ZjIBH7oejMtSAr8wn/Tv
4aH1JW96xMbKPs3IZM0HfVd8/yOtxPaIJDQrtebDFrL6ouf35EgewhXE7gijrOdAV7FG4QLqK2fR
TMxMPw3UTYUSI+BEIDfNYKQQo4GDIc2/J8PLlDyY80BsXGqFFOGaMqHKr5hM2Evzy1t02N4FOwyc
Z77lSKd6j7rFy0hFUgQGKtwxV2BhTX1d6rxVXen2teTrxl6jhr1QIvjfVyJUHVNkS24+3gw2SW5Q
gmKLGglICRFQwWKLVVm86ltqzF073k2K7obhp+v+TCCrIkQLTRNaFgrEkHqRVKdBv3W6OHX4mBW+
lRDYug0ImPyEjjPkuMUhDVNuNdMUIoU+oWxPLi+Rub+uy6bBTEu2cRtFK4d4MmUVsottgjhuYj/H
7FCx57QinvApEYJv4ZVOaw2t7tE0+0PVDgG412f1cF2NbZxe6SF4VzrkWjNY0EM62He80zjY1bvx
i+p2H+00XgkTvKxoijCpFgjr0r2yeKx/SXoCpjcXfiVC8DFLydD1nsFoQ/ulyo9WTqw79X3hpJkW
eU67HirM1m2E4drB0/UF2dwjtmXKumXjdU7E5FoBLZyuFv0uVB6q8shMTIIpUmew47ueKnLYdLCV
LBGYWVjMwVT2u6hGQIXKyfSlC4g9v2mvlQwBk2cpGI2shgyZHUPTi8yPRO2r73P5K3Ts6q4IcxP2
ko3BCe1PYOSVMO3j+qJQhhI2SWOaS1/GXAn7aSweJetWiV6vi6DsJGyNbGznRhugRzl5S3qSS+JN
kUcnv2VsVnYS90WTLCq6VaECqsSMXZ/EbjF/jZITdmBT3tnVy3V9KJMJ+yTtZqbZKkyWaa3Tqv4c
n5M6JtaFMpoQklW1nLMpgFJRpNw2tnSjYhb0dT0Iu4mdaSlavOOQ62EVt014jqRv0ZyCbgn1xsOz
htYonXDozVuBgnOFqRazbEsRnM0aKzNNCyDMeBp2kqOfk91wo94mjcNnbCmINOfEpTJdfDlE91gL
FdxvagPNrBKoCUxwJOUx6WsnHjUnbI6ZYR8Z9ZCwGautBQr+WIVzmU8VPwr2y17Bm890E/7NHse9
iuKD5kX6Qb4ycaS5pqLgkaPWWMxeoOJ4snzDQC+EjbaLAzupHvvb6Jx4R5UWbmH5WkfBPcN0lMrZ
gkRT+ipN+U7vTSesTtGYORpVA7O1FVayRD+NwiHuIwWyFDRsm63iKAX1GL21pdci2L+hNjGKImMN
RBT2URtKNB9/rRkBG5vxiMJ0y9JNwzB0sSIZI70Zq0Ns6TxBA7riJahb7Iwde+CvAJVPdV1smm0l
TjgCM2vJNWbl2N5t6qTKuSRz9Jtut5IgHICGrRh5k3GMArl6jGujtVsaV3P4VpYP6v34gch3bUCu
8epAjMuARUUOeXOOgj72TLbRbqar1xIEgEonzUYDDiQ0oHTgBJW5q9/GruG0x8bPSJpIDj2/7VtF
MXUTuRhVER85JJyL9SzPPUaSzq4SP7TollL0HzE1A3nTFVZyBHwAvULYowoP+KDnroKHzWI8Xj9L
NjfQSoKAB1XXB0pYLYi1C+sw9Zaryw+qnBPXhut6qOKjRRjrJWMW9GAYeA66OLi1e12PzecDlO8x
WzUsC2ztggegJ3wwiwAi+jxwmsZT2scg9Wf9rwmlSmFxzOofkUGdi3wr/u4H70KFIwo5/KBrJ1gP
ZP3WAy+P5YMD0tCT98qu8qmU0tbBv9ZROKCUSLfSfoA4BYRPxX449Pv6qByoOqxtn3jXSvA6U0um
JGu5VsbotiG4hNpDyrzrC0YJERxPGoO+iSQIKRcMdKhPc6C5Ybq/LmRzn6qqDNBWdUsTX7EWNg+z
kcIpquK1jJ7M5q9JxUQyIo7d9O6VFAGw0yVlulFP/S4AYI/mX2pK2OqNSOU3P1tJEAA7TMNYMrQ3
HHBaryqdoUfZWngD+t/jcOp+pmf7q/yd/VTd5EQOx9h08pVwAb3xzlhbRoOV6vbRPV4AD93pF+9v
usNlk9rHmwGKamB2JPKahikSUetG1qVzoeAxCgloHSRTua/dL7d4zQW5MugPS9R9jQelcakmj+1V
/Eew2JwQav0c6xEEJ9PnarjXcqKOadPh3xUT+xFkSY5R6iXDjEvtarM/4aFRp2Z3UUIEV5yXwG6k
FEpYbedn8nerjjxbfb6+qzYD85UmgjcanVqAUo8BzZNvhnWbZ0hnpcNeCn807b4pieLZ7cvHSpzo
f7ZRS5UBnaLeHXYcZGs3nPC6j2FBhjPvGlcFSyI5LGj7OrCSy229ilrSmpVFwD1RPk3nZnBAMnpn
Y5Kd/cBc9RM4oZ8o4KUMKxwnedxlsTLARfBGG8cnZTyDdNQxpKdRGm8aTXeur+N21LTSUDhPhtKo
oynjlj0u6Mfhzwe2a6DamreT1J8pvnzKOYVzJVECc1B1+I1cGZd0LN2+ny6xWhMQQokRThZ9kipO
sYTjK+icxLgM7WMbEU5JyBDLOKusnsqlgIxwNJ8bZf7S6MPJKmRqkislR7jfRGFeqXoJj2BK5KZp
52ioSOgjijRs+5z8B/t+K+TsMb69naFOi8pA03rIOz/pz1NFqbMdpb17nMhFbbcTolgTghSfN+7l
fghqMsWpXKr0kEBzSwQNucNwYq6RIYHHxTdLKs9DwZLFl24FDwaegbWe43mOWXzR6+iDWmAf+pqj
N7hINU74vfhYALgynwAQE1j45rDHhp3VwWm1C4vOWb/X2Wvaq05VNW5dEFhPeYYIEXaM4oAGdkyl
85h/kpW/W+08BYfrSEStloAMs1FIepVBij6A1KB6MCuCiXP7Dr+ynAAK/VjogDusll7vujPniy4+
6156tpzpm3ygAnVi24rlnKxB31SlQ5oZSselHB02zIcinwgA3zSbpmLSuK7jn9hjNKfWaNQ9IrPM
PjTBZ50idtu22kqA4G/pVOjLMEKAVrnDF05qG3pokM69/qy7jU+15lH6CM5m1ma4gOsHl1H9+6Tm
bhT8fd3PNtdlpY/gZ4lmZEYiQ0AV+iy96Omh14nLwDYurGQInqZkSbsYBWQ0maveFRgjobnMKX1A
A3PUh/BeRo7lQ5HDu1CxhqeTQ7NlCS4IITvKyYPWfcttgCq4yq3BdhrV/yM7irU8ZT1a5ogHCD6D
sq/2VXAvSQQkbIdfK5WEUDaetTLIM8iIzuDKsh1e3jAg8PcyR33jSuw/k9M/+Dd/u2etZAqRrYKC
uAbdof1OrXecoCv0jHvtSfo67nh5PLVo3BN+k6YjX8HQiWzhuvPvE2SYs7If0gH3RlV2MlA2T3cj
OxbyK0Mq35RPBvVQuOn+7wJFL0Fqe5jYOALMwYGi+Evzl1wQkESJEAIWZnelqqQQEY1PmYpHic9z
7V13vm1UAmEz6kAUA//jv2F18lZRoizh3MP7zt3gKF580naYmijvC0860o3k2564kiegYM+mxi6m
jieZHThi/Fif4gfA4E1+XvR96MoOfQ/mUPebb6xkClCoF7oUyQV0HALLK9vGycE3lc6mKxfBKx5F
iJh5E3lX4gRg7MIlK8AUh7isai8mXqiHgCqFoUQI3m5lWqAiH4OcaXXKda+mhhVvRiqGaoOyRZbV
3+ryelZ2ZdoAAm2QoIzTQTOQZjSONtWr/B/u8C6IK7pyP8bSnnWY0gdKPacrnebY+tNBv40SzDjn
barDi5o4FJH99l1tpZ7g9DhQ9KXnKWf1zr7jA1FzF7eBOzxBgPGHrl4j5QlO36pJHMUcK+JPfOAr
fyOI3eW0uFwe7e+kPMHhjUUf8nmGfspDlrvxofatY4Nno8viavvwu31UHq/DyCZSrQwquHzJX6f6
DsvYZNZhUdraYWXEXMugLj2UIMHxx6oJ0imGZmZYuVN1mkLDSaksHSFErMsLCzualhpCSqV05sWf
58nRxw/0j2A83P9tMbEQpAgmVVZmmCzr9Nt0jndTinIWTflIdLESI5z8Da5umppDTL9c4uob687K
hx5WViKEgx7zmWPNNABGUdp+C8b61Qg+dBKuRAgwYURyPOc9NlA77Ib6KU7P+YfYdtcLIoBCY4/6
0mDW6a5Ogm+mgeblWMGg1TwmjgcK8xQBDaJcNRJsT6CPo2Zu9sx2yS73l9vwOH9pz6pX+BqxPbeP
i3dfE/Ag6W2wXHDz5Y10iqzF6UBufx0BiBND5CqOyyTVph5+Vs316zji2XCudm1vPRrVl+uStvMe
pmwZTNUsWdMEDNAUNbDNBP7G8x683ZznPULwVlJ5j02dTNNU8Sqpm+ij//fhlFf5mHdtBLO1j5l8
m1aRF6pObFAUJ9tB2EqQ4BGzlHfM1kMMAHlCZy504smP/G1UVkw2kpLSBG+Qq1Fh6O9C4sM3fHNf
401gCEF8KL+x9g8Ua+6m862UE84GaZAVNS4hrku/5gpzRvtD6LCSIDjEqIYSuNQgoZYvTXlK20Nr
7a873eaR8C5CTEKoTVcbTIIr2DjbKhPcZtmexZ+uCyEsJXaVVvKEpIsCPYzxwEw0gh+vf387Llhp
IR4G8sD6KYMWrTd7bBd7kse5UPkgLCQgbinmQe5Iv8XdFsM4e8WwdVwx/r1/IrC2FF2VwGhK7Ej2
4uhpCDaFlyY+jV3kXFduc4VWwoQjgkW4bLYmhLHyEpi7TPqSDbvrIrZ3zkqGAAipXsWtzrBA3H7a
S7LrbmQ0zgdonB//oqKQTfRZCRNAQZVyVks5t151mbRjavzVIgNBTSTd9LmVFAEM8nQ2qtDkeyfz
7OUgUxwQ1LIIu1+PjUEBpTXu5dlPnf1lMbC6plTlEqWEAAC5Xkczi1IowY6YtMsm4nAjlBDJGssZ
Q1uLli+FcZir/Vw99xTAbEcF7wshFkZJy5LMMZfBOUjHTxH6fDH4bx8f1dPiZadwT+1OSikBDPSh
qacqg8ACcyy6eCc3squ1z9e3DLEyIlFjmCgW3lywMkP+kAZ+TNa3cwy5gjEG/wHrC+RUZ7lcQ4vo
OHpoVPYlt/yeObhaoZqsdyiCI2JTipUxhjFkc6Jhu0TSvix9VjZOE19Sit2PEiPs/ViyzFZDy9Mu
QI93e5HCO7l6bqgx4qTPCZu/X5QwyHB122Vf6p/hoXvKL9Y5AiPMid+9kwcD89cP1x2C0kzAg0ru
NElJsV6Lccgx2Fm7D9Rz+aFqydVmEgCBlRUy+Qqk9Nlp6l8C6vvbiel3AWKBg7HkVp0bsBwqhEEO
b95YvuLVbrDrX8Pn7BEs6heZLOfY9nUNqSUFeVVbvDLGlp10dYMwMY3cYc9p4kNUSEl/swd5r7t0
idQ2QrzLExBiqYNiUS3IA7FrZFxaNXJq6vK4LQNhPFOYqSgiGYhVZLO5dDBkqDzHwwVuHpFFD9t2
+0eGGLwlWKi5yhH2YDj6EUUwl+BsDWC7n3eZNx60xqUa+7gT/w5K7wKFxG2l5kHb82gxQEecOtS7
AX1qSLU5U/z/SLuS5rpxXvuLVEXN0lbS1Z08xXYSxxtVnHQ0z7N+/Tt09xermdvCK3vjjauECxI4
BEHg4BRphScNRGRHrKI45XQYel0fFQjMMdFHtfeGeldYT9ueexnK35QSojkVjFhzkkBGWuz15Dqk
2Jwu6mAjfW/K6OgydAGMknxS0sHGUWEUM+o0UEodenO131aCEiLAj7roWVArELJIJ328qnM/Gg7b
Ii5H2StFBPCZ4qBK5A41x0PvKJ+0E3dTCW9HILm19zVIdSlMvRyXvkkU4xMTrx9DinJGNBr3O7bj
I+XZsUVUD4Jb3PK29btoBythgnE3S2bHigFhVrEf2GNqPW5/n9RGgB1V1ezUHCCg3WWPGON0iN0R
K8cHx0sedfcmDEIMUGpMaagKGZtVjA+64qX6yxISzkkqJMQoGRv6qKkzWPa1cuL08pbHVIx6/Luv
WIq97QWkVOL/X4dEUlvXjIsLpgK0Ew9z+WlsqSoXygqECKVaWuCBhk1CNbqTVCdD+2tbi9cO8j9A
1Law2+iUMVVxjLLN2tQMBpzh8yfpIbqzHflquJJ5W8fOfJau1RH2jfamPTVU/pJmKrJLuskwCFYT
69GLcspQ7SKhK7vf29q1SVWJX4qA1t8XIChRW6VPJnzfsL5W84NiYtpnuYvKz9vrd8kKkLhCnswC
ojKRALJuTUMtswop+eKbrF/F6JM1J8KyL6qykiEYdqRFUyJPkJGn8M7grOq7KZSdJnp8jy6GrGmW
zmxN7PY1i2jGLKP2NcFjpeccFQ1Uw9LFXVffRAigk1RoBFZaiAhwgtbBvZERVW4c9UVzVlcCxONT
b+x84AKSY3Dir+/5FadSaoniHG49W2KELcnmTmtbFWKW8lsmnQfVcDLpW6Yzpy9QfK4Rh8HFQHit
lgA2g9GgD7BukEJCMhaMdF6O16bqAP5Cw7EcdZc8S4/gHdq2Bx4KbCkpgE9dWllnNRA6ortLcm0t
cZLkvkltd6QusBdPcxWcw7Jh2kg5m/y3rNDUCNAHoeToikqumqv5e+uGO7yTP7JwVx4LhI8JNZ3x
oqGsBAr4wKQ2Q51JjWQDKk7MFsfs7MzDbTA8LIbldNZDkhOtFxehYiWR/6KVim0SJiHG8+EMNF70
7kmTbBd0UdtbRsgQizxLkBwYSQsZJZrkhrZ358BR2puPCRFCk1EBl0IeA4/kpdmF+oPWJLsw+bYt
5CLova2WWN+pFENilxrv+lN+Zt1xiBSn1HfvSpyt7E6s7gyrcVDqCgvWpw9F52btFXtPoAAGBU1X
TFPBuErBdyW7VRZJhYgm/oxhPqP1XU4IOLoIqysRgqfKcpHYRsyRuwBFEWpYUKi/vR0XDUvHSYdm
eiYrIjlrPacZsiVQYtSfOvQTti8V1TJyUYmVCOFsMNtsalruHwZvC25NJ6Uy85QSwuFgMEOashIS
EtRb1LbLKeiN5mF7pV4ZbP6AzZUewtlgS3HIFu6DmHkwu0Xu8rER3YvtDm6OJ7Rs1z51u8DR0QBQ
uBQvEbWIgrHVo7wYmQ3hrJGeozK6V9uf2/pRiyjYWl3F+tTxUyEcPsuK26GWOPW2RVw+7lZLKJwG
y2wMdl5ABhJ/Iwa133BiTlDMuskv43E62fvlmp7kcPECoa6kCkeCFndS24yQijqzp+5Y7+N9GDsD
2GZzP9iRXIzcnv+wE0M1VMXQZAOzUf59HvRNoE9LCISDs3K2fcnVPFBkQVzjxuQ8rIt4upImbFse
5kXacmkYKOf03bOtPFZz4UQm1epPCRL2bl4SeekKXPVyrbqX0T69ZOYvJcaj7mC723ZCiRI2rNKG
oB14k27VJs9jDn9Sys/qIB+QUSNM8qLVr5ZPOLxBC6xqcwutUkW9sWMddVr1DUKW98Dsmxgxh9ap
utTrvJFaSpO7cjZ3koyZbEkefkwd8Q00iNpSChPe3mw8qWbvSOy5aIkO2ot5b5j3/wxcTJeVddaO
dog4Qdv3X1DziLHhBvKo3Q7jSg+xpx/n+2170C56FC6UiCB1zRRfQptWS8DFxfPRVZMdQGgS+hFS
+9tCLsMEmGWYBnIZFQnVf/utHkhqmMu4+EcolLb96WB/thyeyY99hOO7bWkX7W4lTDgU5STpjMGC
sE4OnYRddVLotu95o1JXQoRzcbZnMNF2EDLwYWzq5zL8LlfE3lz01ZUMvner6HeqMQzSVmHZY/7T
tL/PTbhX6y+q+p5HSnQXIM2LBloZ48n+LafqUjk3SuBcb5zz4VhQtNqXbypvAkQXnaYmRqIJAka0
9i2Kx6fINgfz2mi8kBOSv1C5s8sr91sj0VdTVmvTBFpyMCl+tdlDk5wGUG60/a9tS7usmGWCnBOG
rdni02jcKpkEVjTOhG3s6xvbD0+x7aALadrxG5h8p1PFBBf9dSVRMG7QzRiNgSJYb1ROfX+9UBzY
F1du9X3BrpepNsZOw/et9sWuvnbNfV74XfBze+EuuuhKimDZFTPtbilqTJeIP+fdrVyc9fAdL+PI
zv3eGv4TVs6jp5nSFjoUCdMHY3g09TMIUD6mBV/LlQgpGJiOGVB8YPm9HZyX6kc4/LUtgrQwITRA
p0zfxwpkNE/FkTdHYELBjGHP9r5AOZ7lDlT6lNoaIUCY9UK1qhHrxqTdkhRuG3utpDnbalFCBMQp
jGzGIfFqxY+y7ZfD13akfJPwFPEhdDGYtoAvDTbmz3h/j3zddCQ3f9L3fHR18bk9lNQ7KOE8fzR/
l1GbFn0DsmccqDyh1t4ocufq8Y/t5XvtvPkjDn4zblNAgRJNifpgYf1iDBg3wfEfuEX8tbEea+uI
0v5J249Rjgth5m0L5ta2JVdAB6nSWjChQ+6g3Vv9NzlCquEY1T9VmyI+o3ZPQAhj7E0NfCLwrfYY
Sj+M5WVbE8qxTAEfpErqmz6BY42fFN15bXo7GZ4Ohq1n7luhT9UzETZvCmgRJN1SglUV9Le4i3V/
2RaQ6WlbKcr+BLBAuag9GAFMXkZP9JI8tvltbn9OqP66V6beLTMQMGJqi8yQrIIfe3xOML9ndi/d
y3QffZ89jkvaDd6u3xXXrYxeAA1LD6pm4MbXL7fM0lFTeV/jsru9hITdidnABJQzVV1jl8A0cy71
x1iLP21LoCxPzAvlAfgX2YJdyp4q1S2OlZ/4xhGs++ppvEKf0YEqsibMQswLjoyluDdj4dTUX7Tj
UJuOIoNkiDo6Lof5tiwrDHRJvDb53wei3VgVmIyweMEEj6rAvIx0gOTMmP3Z7AOXEUnVi3v1Jk5k
Hmum1NbTGnDbpAxzTH/Ihbe9VZQA4doydH2IvC0ELEoOMNe85l1RykoFAciXztL1BoE+ck/3lgnq
0BtTIaKUy966kiGAtjpZVjlXkNHYjvnAka52La9J3OAQv87ck05gEdkHxKWPWjz+/1V0ZEd1WiwR
Fg9DqtP4vFA1yRfxdKWWCOCxoeh1ju9LNYakdqM3jfGtZFA1OpQaAmwPehpVlYTVM/VdEJ3H5X7b
xiinUQXQtpcq6TCXl3NHh4fxc+JnX9lDeOR9jsVeKnxCHLfZP7B7tWwCdje1tChlCHG8UlhFpXUL
lkd32Mm76DRRL0YXkWclTAAEJau0pOFnXtbWTvAlCTHFa0Im3CJQm39nQymN/dvWZlTuJaXO3QhV
DDEm98y+4Vd7qu2CMDnxtbfOtHho5xZBibbDBOWgejajdw3yUN/WTBMgoQqCfzZI26u+/RXl3KAb
mxwNhzoIx4rd/BK+Z8LFWqSAEOHEmkHVuI2XqluzxQupMcoXA8eVUgIYlHKPlx5+rFq95tkpXg8j
JxgKt7HdfPi5beKE0YmPR5pep12kwcLj6blB5iw3/PhHqFJvVJRKAjCMCuu7gtt2nbbOgN4BJXds
hOPq4g45ARIECGkCRpi9mmZ5AFlF82CnuzAiUIFaMgEUilIZ7CXBkpml8dAiVZLM8pOp6/5sB972
7lCqCJAQgOFswPAoXCHqa9O80anBHYQqugAFNYJEyey4pUmjM+i3ZXzFpMxJk8dtPSg5QmxgWmpg
1gqWrAzUgzExx1ym41gMjmVIBLoRS6YLiJBLhTThNRQqNfmtusy3mDJKiKBOITEPbFg9G2YGGajg
5fW7iWfvlvv8CWPdQMRG9TlTGvH/r2IDOW+YhT84hKYEM4jis9UZlEYctDbOBF2ID0w5r8OMH3TS
GaEPiBQjH9Uf/xS3xT71ing5rH+DOJ0bzEonMzJKPG5AnvyQXVmvrXLFC+6TnGcr9637knjAJgUK
oGDPaGEYM1j6dMt71K/yXeSnbomKky/2PuPBg79t8pffGFcqCjChz6WUlBEkciJj3S8/BRjb7Gk/
u93sKU70XN/a3vRtWyhlKgJeZAP4HnV+tMd97JZT7ZpUiTLhyWKNah3pgxQ0kBApeC+Y9maEkLV1
u/eUp65OWTFZLKlSncQ8XagY50F60sYv2ytFRCeGABOpyfpmnrhTZZhvXbmlcW0xIqinjE6sSlXL
NGG2xYXsZD/flXuTucV5cKcdn0SjoHB0t60Vsf9iG804juWUWtzmWn8sPifL0/b3qd0XYMIuGjS0
lPj+ID2riqewX+ALiitCC3Ld+M9YocMiL1Ed8NuQkTpyBojFrd8D2++jmXnTTvFi3/S2FaPMQYSH
qGiilufYp/EhjX6M/b6lmk0oEQIeqGis1vCoC8/pivvO0D+1Pao3St39mCYCBMSVVg1diJAhnz25
DR05PWtUISdhZmK2OM7m0s5GqFK0TxNIeTRCB8LMxNRw26A2PS6gQ5cnOyOv9+E0HroGRMLle8b2
rHBGTA5HbTyrHceBMLgb6h3mbjkBNU3uYg003td03dCYgT5awbpSY7bCcUBOSbvud+OXFmydklud
B2e8G9zMyY8YYXaIrsOX95jCm1jB4gw9YqbcIvNYlnehWjsLO+ZUmf9lq36TIZibHVd2mTDIkORf
Uhc6Nru2KBqbbRl/zPcsAl2bG/4AUqZHLWKeIrssMQib+w/Q+Z8mf4z3NJasyU2epw0+V1eciTFF
T7V5jXajHdhkfOoaScoTT6AskIa0+CcvbGD0dOSlrr5bXGnPy4Go8aV8s/+M8N7U4xHgClPnsI0l
NUIitawbL6+G/TA3Ox0NTUOee0qj3bdTf79tf6SKHEdWMuuYVWUUQkXOBQ6OguUcoYBZBUmB5dgn
7WAjdnA+KJMb00qm2kpjG2k59zUDOQEQasLT2m/KLfP5oYvipG2BlHEKZ1UVyp01zzBOVOofltJ6
jKPeCXIKpy5D7tv2CRCCa/o0K6/Wudwa48NS+ttqkHslgMXS53a7gMHiNbOmHsbrcs8ZqVz+vsPv
NBl1UbvI4P2GiqbI9WZajW5jNjJQHgMKNAwowITZY3anAR2nw5A7c+9wkrlo8EIf1caEvsq2P4jE
b/OIyMyyoa907necsCrdj3eTi1o8OLtOhBfE7onkgDJeAVLM5EDKwGodG8/rURMS1d+Xz8zfBvJ6
Z13ZPSoLm3ScsJr9dDuHbt7PO5Zfp9FILBxh7692tJKTFBJm0ORQZWbXRun3zaGJiCQ8tVr8/ysR
RobSTJ3bOsO4NnZWgg+qIEKEHptZKuH7WXew80OgeCbF3kqtkoAKeVZH9sx3w2R3EvuutZ4ZExvO
PX4D0MXRnVGJyd61CQNWS+1erfNHrQ/deHwpdXXXmNTxwc/xLWkiPFQ9xhvy90TWGF4a90em50d9
6I5WiikPQ+pKzACbZ7PfdlPKqoXwAsUcg1QuULJNH9roUM6Jp0o7Q3pXveLvCA0l6P82uSLpmYHq
VahnfcW4w7LFPIGU0IUwa7Gur01jFlUll1GpPi7pp7qSiSCGsAmFg97Kc+LQlNNAhdmhGu6coqqz
MzC7OIrdttV2qbEQjkSJE2KKPrRVZY6gURgrjmn/1ZtnLUBTe/KVfF0kDEGc4CnbUSmVBvdZ89gj
IkslJx9uqvfljn+jqDjVa6wsKzNSvkf9fajd2wNBF0etmIALA94OpInjggKSFrNxpEB3guVFZ79G
Kmq+SLC1Ol/FOZ5yUjT5FEOXYkkOHQp68ghUZThJmTW7FjrKwt5y0ggs/kVDqElFEyKPWKlYmTXp
0BOP2yj/LY7onj4Vh/BqzPB89v8ZBEOqK0CF3hRjNlUQOZ8mr3Xkg3bklcDVnuKoJbBdfEkfSlCw
BgbW1Z5vzP5LVezTmChtpkQI+fKiV5RmeoWK6da2fKn2zZCACkqEABXNUqh6wC296iSvY6pTzLeM
qisjIE8VACIKrFYvEuzJAgJLtVR3WZDstk8ISg8hWFA7NWnVBiKM0A20lz5AxvBxWwSlBf8Ja1Q1
wKAxcsuKl8JRorvePm4LoHQQUKHAILCo4IerHO5t+1wiI90THkmJ4MC00kFuelnBWxIOUhBITrvU
TJ2Cev3/j3eR3+ipikGCEf4TWLW7YF944WlK3HDf+rOv7uYD+TxP6SR4vC2PzAIlIlJd9Zden51+
vqqVw/bW/EdByG+dxNfy0e4s1uuIQDp/dpOfqpeeSpdf1LsIfAa8NxbP9NcLda0kzjvx9Xy2hnRM
FIi15MdIQUJ3lB1tQjp0InCAMG7xBV3PDTtRaiyi1fhteyvJxMsLceJpAgTgfTRO5r+d5zYqUrdO
Wi9C72iYOCB98rZ3i1o1ruzKylGWXys92OowE+nOSF+6anQ727Wrcbcth7A88dW8xq01HXrIMacJ
JcbxeVJaR6MG/1L+pAm4kNVJaZvGq+0tPtvxdvPlBu1jPicEoQgTKJ0EhMBMuMooXzN58eCkGHUS
pl4zEu5EbZCAEHmES3+6YOHkaN+Ms8NqdIndhAgRtjeIkiNAQ1VYFdN46rNvK8+E2aXa6Gblvom+
bAsiVk18QZfteug6fpdckhIz9Ranj74zih7tshDTthXVYgykOv82a3uIizzgpaptmzmJshvq1KnK
dwHBmxDB2Dq0WaV1z8PFMLyWi+xxmocPihBMTFetXm15cZ2W2LEzDtNLmVAQcBlv3tQQLMwcGtbJ
BtZKmw9xE2Es3ALqhLtRBevfu+pf7TdZgpXN1lxMgQRZ0vDVXFJHC94VGPwWID60mLFsTRbDgqF7
3JZdWzt1y/49BvwmQgg10UncSpmNbc9RALT4fYqijJbYd8J+xUcWVsWjYfMyE6OO3awf3Z6Bvf89
zFPq226IVCnTNGbmUGA3TG0nJ0/1t4Ia/kLYlikcL+mAQQ5TDD0y8F+qzafempwuO4Zy5LTht4/t
i+DzcoH5TEMMbbpuH4/H0b6OMyImvAySb1sveLw01EVocRHT8NWI3aYPnE7dG1Tqmtp9weuXOm6X
eoSYvMAEhWw0r7owmjAHwyZKnP/j1vmmkOD7QZWHaTRDUnKUnlQv8W1XfU6+8MmjGMeNxyniNCMF
CgAQGUYjtRwAGi8ZHM7Qn7pg6E8ydHWXmGkDmVRhxH8EBb+VFIvu23axqyKFESayp514USra1htH
e+BlqTR74OX48E2cgA9FZWAcbsDxIXhorIdRJ/DncnvOm9uKBfdSAdbsjtfJ8BLO+TrxLRTuOeZe
xpUB8duHvEqk4xhD3QrtDBtWleORDZaTZ+0tg+Fvi7ncmrxSSkCKptPLsVcgB69QbM/THwnYBQxv
vFt4YariRTsqLUF4s9juD2bEQJIaiGTFXa+dSvuvoP1UvYdDdwWyloAZsVJWZcLrfyTpuURTRD64
YUBcGSiTEwDDQNmUrvJmtNw4SzOOVeN5e3sIRLIEnGgWdG0X3G3l6HMnuUv0Ne8IHf4jHfXmNwI0
VDMsTeM9WVkT7XC9dAd0RGS3Pep45yLxljTD/PfQySxCMGEGYvuwMoxmiMd+PAtMPnjdxqTw6sEv
Jip/ROGQ2DY8MkNbVJObOPyWFwzqxYndFpg+2u1NnFeEXqQ8IWFlDaxV8a4Cy+OPyX+zMYaypwMo
mj16/QlcIoxQ5K3T1azFLARuI7EXVNcaORRNRdD+54vKbwOxBYgIAyNaFgkGMn6a3QaNJqVr3MVu
CgoXULegAuBDNm8L8YQe6oGB0amIjrqT1V0byVVufPqYCAEboqWYSxR2AoHyn+NwhYpLJy+ePiZD
wIY4kCdZ48DayZKrWF5SBZhc9/AxIX/gg2zW1QAh009FvQuYY0dUqMKtdWv3BXgoxr6qAt7LFB15
eVu5z86LCy4tzP0MyQnS23gni7PmJStWpFCFPtLSODpuxInuDROxM9vAI4uDxVkeJRYoWbAzCO6T
QM4c8AE7fC6yO+fLYXuH+Db/9/LJTACDIpXsjD9I8o7XtH6Qw/syf5FgcNVMGDUlibvxKqWUZhUr
K14ZqBjMN2NHRuURhn/u2HIvlcS5RMSTMhMwIZlrpEf45bXrnXpXHTmpCSrFcmc48VcTmpOIsgwB
FYbSCpekgkCLnebnxXzIB397pyizEEBhLo0kzHjENVTXZnG0UAHUTY6MB9ZtOdt4DabMf+/TjAlo
9chzJJnxUrBH/a/tzxPHj8wETECDtW23Lb7/u43Xj/fyXvFLP/Tl47Y0alsEdAgVqR9Q98jtoHCN
zInALTAvH9sZsQImK1udFbzEOlF/wLCrrnW65ChLhC6XNgZl5xofEaBaYDz/98YE1Wzqtt7zVm7N
Haze7YvK3V6ui36jMc0y0EoLFgsRe7ocsy/aeQRgy471zP2GU6qrrSOlDp+HU+wpsuZLO7SWKADQ
wBajtZUBO1Tv4vYU/1gU6ojgCyNinCbrnE8d5Lm2OMoWpdZhjEoVhMG/smNz7Pc46Q7DaXziBYLv
GySxFic4qpHVKa4QEGejH35GuVddP2pA8e2turhuK6UENy1DI6r1FCntrDu1w7Ux3wTU1IVLiL1W
RPBUu5SbZs6hSDLfVEg2BXHp5OH3rPILVdltq3PRuFfqCI4KFr5aalrICpZjOj3Zwf3294nlEn1U
QllXEvDXkw4PDGa7q7TArQ2i3ooSIlzxmYoBNSau4d5YnJVkr9VHk2rdJtbpFV1Xp2gF3sguZVin
ZanPbcLONaNI/Yhtf8WIlYipmcJOrqCFnOpXnVnddcWDlIP0xQzcPgiJjb94Hqys7DUDsBLHcAcu
qhDiBj/Y56A3Zz242tHZgQ4ws99R1GPcaDfA4LXbaCVO6es2m/mDRpgc6+pzqR419OnVhTNpZyUl
EoPUbglQIMmBnoO2Ak5afxqKLzrFrU8ZnAACmFQrK8mEtSvUv9LxoAejg9muBNJQSggwgDdbRVe5
yWEMly6f2o6ov6OUEFxf06bO7mZ8v0viE1Oi2yQpfFWm8mOEGmJlGsrsEmuWuZ1hNnv/SZE/byMM
38sNwxKr0vrSjociSBEBBszHm5+fWijONvLUSe2RiDgoXYRDExPtl8HMoAur3TK4r5IvH9NFCDXm
RO5ZUWNLtMq4DofRS4rcKydlP6JkbFsUsftiPZoy500lGRA1oB0p+Ksc/Y4q2aB2hv+EtctLoAjU
uQE31SepOwf1oZGva6rZilKE/4qVFEseltZWISUpv1XoykZvaflRGxP8vTCseil4JDMmB81GRfeX
ynia7F/bW0Ktl+DwEatDvMjBkuX82zTcWHXgGlPsxBQUU1YsOH6ypEs2dbBizKcrmvNMPcsQOyLW
l2XW2NYmqNHRvnWyhl1g7pXY314q6vRShSNfqvqqVTvIqH6MbnlT+cOhAiFyiWi59Kp9SZXbUzoJ
nm/a/T+xbBFiNHmu+0rHTtZCUWgQp6R41xj1BCRmJU5JlAVhGq+5L4zvoWK4dYEpxgsIcA2TuHpQ
inFjWbnPbMpZHSR8IeP7lo1OuVxNBjFz4GIN0irWUPmPWAnJgyUEnzwsbkTmc7niQ+UCL77OHMOp
vjcOxlS5KKv8tm0jhJmrAjCMklwu1mtoi7Jy6SgNj9vfp1ZOAAXQiZt9j8msnjy4vfxQ93iq/6AI
ARHGYMz1McXmRGXltC1zcPusi8PH9BDgAHFzJcU8WFrkK3RbjAxJfY24C/JvbBzSYhFaNUb6snAD
KCe0qCS3Zd47ehI4TepMkp9jYF7314e0EuvP0jxQK5sX3sfsYFlfMv1c1hMRoRGALZaeoeWolyV+
4+xSP49PPSrDZMMdbarEjZIjhAWVPg3aqEKXJcb5pjVHA41o2oRZZVQNDWHTmoAGIA4uwfkHSZqJ
EbM3qu5L3cdic7H0rB0DlmPYDGqBOtPtlnzPmpTANOp0EOvOhiANrC6BGu1uxIDZzNfuDE/dL7sO
xGT5121Lu/hStkI3ka9FTjF3PFhgBmb5aTZQof5LAZfPAHIYPGuH0w+MGIw+eFnUBGRowjmSGS8d
7fJvaePmsekYQ+3Uy7VFBfCUTQj4UGVymYUa1CuZqwZPKK7pFGIJCRFiEVqrDksV8aSKXh276Dbu
z/FEnEGED+lCwBCNbcDamFu2dGVNnpFNbolxwE2m+9vmwGF/A+pE/pZiREJs4Nd43dyXQeum02Pf
zq6qXGdUM8bFDsSV5Yk8LvU8mEvA3XWOxr0eogFXmnclWGKbCs/1o+EEZrxPUnk3LYG74CFQLvV9
C9xFtbGbJO15mHp3WMzTVA/77WWgvEIXoCQt7JLhQQVvNvY13rh6NEQak6fk50E7WkHmtkh1ju/p
5l4vCDe0VaARqO1cK3zxDYw3Kj8rytWQvmwrxn/31v5yQ1uJ0Jdo0mKeNzGtvRG/9MOX7e9T9sP/
v/p+1hi2lStwN6NJd/LwK56e5gQVR08q1eNHBJu6gCGjXully4+v0rwJtKcMRzJm1mqlg14N1v/c
VotycQFF0kpZLI2XaefZKdEr/obCyq8fkiFyu3RqnI4VV6ieZx/E2TttUg7MqIiXfEIVkdpl1jvQ
QXExsf3VQhl4ze66iXAfwspEepcly7JRq2FlfXVlLruA7baXivq+EFJ0dRia48izJmp1qhpMVX1X
CfPKF0UulzAO7DLmrWKpfTNZhYP2QVRmnhs0927rcpGpaC1J8PqlTPq459Hl8oCRMsXR9ONdet3l
jvysPaRH3kPVH9j9B6UKQKB0lpX03Axm8NxzXlxcalSHFW7ytfVGjzfrW82ZomWijE+Ahx43XzPh
CNcafh/dJbozUFWiBC4YAi5MrGShnMA2WGS7cXDDlHNv/5yDxW3Yweh+ba8jX6YNPDUEYAisHpyY
JZaRdfd6fBubYNNfnphOXXQJi/+jFLmPpnnssXA6u6vH81h/zKNEzpfZHBZ74jHMqPvJ8KW0H7fX
6fLvtwxmKYrKFLE6OJGWqIx5K5piern8UL3vpebt+1z+6txho9aGqoKKBK0OPF3DIPYYQxQCijXh
sv2+iRF8NUlqI58547xs7lHZnky3EkUFQa2U4Jj1MIbKzJMovfQ1mp4NakrW5dda+U0HwQfjRZpM
XYMA7Tr88sqfh0Ld5ab9UR8xStynGmEpfQR/1OYA1BycsSANr0twAlLrddkD39QRPHBkkxKxDN/n
/PJW7uUmqsLTQ1m+65nutxyx8LewMV7M4k1HBqZTocRYXtySejslzEuk215YlSsT5+SYsxaco9eT
ja7KkOK+voyQb5oI2UCtLYci5H3jbYWONuvR6L9Iauz0lu1q1vd8/rHt+pTBiVW/ejRbpVlD3nKr
oTpA9ZaDeiM/h0dO2EiT1xMGZwlQUCc1aPJGLKI6+7p63VB9ltQmCRiQt6YU9ryJqpye2+jTINVO
2RDG9h85gLc9ElAgHdFYO3JeG7b/20Uj2dWc7Dvv5MxfFCKrcbFgWnvDBEvABJAK/tOGqDw3Xv3l
73hgcKbZ0xy+SzFmIO+2zYLwW7EKWOkNKV9sLKPVljtz8Wsz2GvaT6ZSc06p/RIAQo51ZhomBNnN
brIP4fSwULoQIv6o+lW7OMhziMjYXRTXjhq6ZDaVMGux4HcxbbMqOWzX9k3dfctSIslJmZw4z0ub
sl6OOQlH403e4mVecAz87HX7s/17ZlKtDE6s7x3AeKsXFrQx2ElLz3pwl1LFIRTuiCW+xaCG49xB
xt/8j5GvfGPH2ht2ySE6leeCwDnKCPj/VyFIUWg6mzkuhMvRVnaqfVcpxN3tog0oGFmgyTamoIlp
YVOWI6ZOiG3DASwpIBapmvckmlYShLMhAGdApBeQMDfqDoPD3aJ5ses7MyGe7ylNhBucnFehHg0Y
+zt3qCfvsn2WNcTFihLB/7/eD2lMUYgEEfZ4rrU76z0Nb9pqqYT9ZpGu90uEpUqVx2A41uZRpiZc
XTSplQjhFFimeJQyPYYFY9avaaW7oPmU11+3gZgSImB/LeFBtRuxTlNXnKMaj9CJrjuqOhClvBcB
f6WMEAjObTSh6wPrpYem3wQYuTn8Utr6GEXSB3deRPylYUPaQlKjuGH5OVbeVUb3poqY8c1sSTMj
E0tmaGxwx2iuXTlvMRycui8TaybmfZUYfQNBhutlmMWHOcg8NZH8zJLPU0dVcVKiBM+3+6HTJAuL
hiaPZ4ktuxC5cpBcfZ4HiuyR8Ewx8WsoDbiuM4jSmtjVkvAOjO7HbaOmtBGcP7CKIU1LiOjlb0oH
Tmvl14SiZ3oGAqWLgAKxOReShoFJXtccLfs+oEbRU9/niq5QbK5QSDVo+H6pg8eDzedgftez/cqa
BQDIFaOOhgUihsncs7zeqW28l9T2E2snTHKIr+Kl/eD2CFhQMztDDzpE9s1Vpuza6Mt420iHbRug
lk6AgXyKxmw2IKRInuPysS+cD31fTNguXWj0mHaAi0a3a/RzQo39JoBZzNQak4qZXzG+P5c3seL3
3V4fiX3gW/tH+upt68VEbTjaqdnw+omlmd06OhjqXWS2rt57avH5Y6slnPjNUpbTzI9Lxg599ami
mE4IjxcTtlk35DJ4dXC82ImTKz2KdWNMmsuuMS2YMCxqYwSfz1mz1HjfAPwnXxdD9cP6ZCbUs/nl
8HW1N4Lnt51kB/qMw186z6e/i1zbwi1/GI7lYLTKIaY4cSm1BBwYp15een5AZ8tdUR7L9kmV/W0j
4H69ZW+C389VXhUFF5EWxvWiyTuZ9ddsiCJHVpabgP1IGfXeQa6jAAODFbZS0ENm+Is39fDWRfvG
ijGDGXcbPrjIVL1tLQlTFJO1kzxjHfnzRCyfmPF1HGs3mK8MiuCewDcxZ4unwqFqFYhJLLRqX8nk
Ay0/8jd2SySOSHKztJIOAjihlOEmvuSOd7zjkx0CdyJuBNSiCfiQ5rLFQLWCl0kZHLBl4RXTvan8
H2lX1iM3rnN/kQFb8qZXL7V19Z5OOnkxssx43+X113/Hyb1pt+Ip3a8G8xBgCvBpSiRFieQhSuLM
ThIeSvRc5JGgc2Eq1rJuKT21yKJj4k716bIGbOePiaGjGcZSwZktKF1nGmE8LnnQsLmjoAYAJ4Z9
ZtTv+YFw9AUHRyKriN5ewN+QYrNC3RQkLjpA2vpr03rKVLrG7A7SQcLbWvGGI9QiFFoyGuCOwn3h
fjpVaIwZD/oHdvtrCJiMulcmlBCVauUUW6WFvEREl1pi24nNDnP6wHf+fHnHNj0TJgEaRNNsaomF
PWpgzE1hgfS+DVBwh1fJ5C6jXwZM68sVlABfFTtQw7Kh1ASQgrZ3c12m6cL7UiPKDtLESwbJdWtT
yyk+DtJ7zI8V35LNWEO79tIxh3PErWzLTZUvms0kMZAMRdgfOir/ochBmz0L78cvmSzPv6kBKzmE
lRqVBK8eBuSo88mhuRuC6qPEgAjNv6wAm0wY+gpocberSJtVSczHhWpDKX5OhIx2lk+/qDuOsd+y
B8NN173CWpZ1hVWoCcbTzsCagvKYJgCwh2u83ApiWdcVRGd2elalGK3QR8ohsjBidwADaFlec9at
YISgQVc7jLZcpgPEeAe30Huc1eY+NPd2Lgm6tt+odQJlVinIwXXBpeIWhMaYYl7C7Z9Z8vCkdbvA
Kw7aKTrgyPCMz/m3yzqxqd1vkOI9Xx3tNG45GhvxhETrPSseiIxrdDv9v8IQ3Clvit42e1zqqtfe
I261y/9CIXN2U/1t7UHThDy89QO05f9OMMFsM67pSobHUcwROoeswWyK2zn+fhljU8dXggmGG4I4
i+QN5jT2kZ/2Hybycvn724HdCkAwWD5qVmEMAGAHdAPsi914sD/oHpg9MCSUeZokQJEpg2Cz1kBG
AlZxyJOc1fA7apqJjGVDtmSCzU6xMXFmAcKoLS8xuVsOtSTVs3njWy2aYK82K9Im0LHzLT/rEern
ktQpSe3osZOwQuKDtnMKKzQh3q9SK4ttDQItLCXGAW16mNK++zXBM9Rc2XOZbP0EF0FpUKRdBOHU
gtxMaXATTbLKQIkWiJd+opF+VhcI8A56oOpBosdy7VzmVmUrJ17+Ma5Aza1mEeVE3MiNHwOk4lAS
6Yz7STrjbjP4edsm8RlgmObaqlpsU4w6R2s+M/6gp2c1dZr8JsxkMwyksgmeYcznsAxGwLEDu+dH
eugDTJcy9t0RVDKFK6tA2IwgVtIJfqIwdW5X8bJlBmr2yUON4vO52E8yHJlDEokie85Q01pDruo1
O2Y/NGcZmxW7CupnXe4qnuzCLlF3U3QXhj3NrQnBaiN3g6g9JeW0u+xkZRCCu8C8sQGjoCBSqzxo
zTmQtUJtm5OpMlPVqEXEMQqs6OvEBGekx62XsT0G0+gUsjvEtgxvGIITQqIJxAg9MPr+lCq3qUwG
2fcFr6PkSlwFDQKTfI59xgY/1jOZI5Wsk9iHaipVVqSRhgP7bO458TSv3Wu5U/mYXvVU3RGvv72O
uEbXfy+c2JxqheAONnOAmtO9NuxC61Bb+2v06w1CCEQ0rlpRHmHtwEib95gs/3L5+5vDv9YyCL5m
zuOppRlkUA7Wc/d3c569/LBMezK97GZ0Q+4bbvM/2KZswxalWYXfWjQOdm5BMLO4yefXILi1ZNMS
/sGPvi3e8jesMCpW2QXaIZf3GYxaumv3ituHzrzvPHOn3nSyM0kmkuBu1DLOc5PCjobsGdEwzffJ
eLy8XRJTEocmDDNVabhEJ2aIM681nErmDP7BSb8tmuANkh6T7ToTUpgv9mNzNA7BUbvrdjmIvwo/
8mU3ve1r5cqIBO/QpoOajSUUUAvxirZQFShf1cwF2knOXCNZP7F5lc5BiGo7CDeX/UOlcqcsOkkN
gkQLxN5VznMSpPi0F+ax06b72gDzk+TUWdbkj4fHtzWjglfo63mk9QyM5BgeltlQdK/vGukoiUVh
L8EIvqFpaEY6Aph8aQvKP6Sd5hTNR0P26i3DEXzBTJOwrTqoQJImLlFfzemhjb/WsoIEmWqLjapG
UFVjU/70B9qO7TB8+8W6XWJGdETcJLcyjj6ZWMvvK/dj1F1RG4smZONdFvrNdM7410amC9ux6W97
pUIEwntqj6EBoUKMC47zUxMPDo0+jOptkd2EuqxaTKZ6gnuYkfsM1CWmSo78mJ6aw6/3bhldqMxQ
Ra+A6YNqPmHtIlwmB5/Lhv9J9kZsWQ1LKwqTFN9nwS3heNDqJ8dMn3piyyKTxUj+NCJmUI3ZGLMu
Ep8adUVp2eGNRD3Fs9Mi5uU3umc8Zl+XYW6Kd9VsBt0gzLSYqVEAv1e7JNLCPiEISdXmrJtOEdRO
+D1TJIHJ9nPTCkYw2rqoYspryNXsLFxSsh1XneKT4Q871OYSB7SUfn5Vn/4KUzjQ21m3yz6F8o32
19nY9/W3IZHMttl2EisMwWqnhCdT0kOu1sc16Lw0fsS3wW6hP5xviz2VvJpsKuIKTjBfysOc6RlE
apNDmT/U9VGtP2Ts4+W4YTsUWsEIZtsWrcn5DKWY9uRk7LRDjhkh5XnyFhVMJDq/eQSuwATjRR1O
O1nLM401PCfD9yHyDBn7yLIsf1jVMrCWMqQkqBh686QKVW7hyDD6m4objpWVTsueNN65evZyefE2
fdEKSzhtOdJhsdUCS0X9f/zCbcnmbC/XmyyCwYISgrCgXr5f/lCTEYNiHsw8v2pP3kAEcw2r2aqi
BUQJ9gp8Ttr5hS1tzV7+1EvbIhhoZoUZzyagNN8X1tiFd7e46Xbc19z/ZS72trFi9INl2DYBB51g
PbE6dzGqGJfSebSEYipu5DUHfhp2GEICltpI4vQ2dwqzd3XLpgATq3I1OpV4P+OwovTUqTd08MJa
ArGpbCsIYZ/ScMyqdgaEpmROlXxSZP10m5ZjAYFZlk1gpe+PhwpPPeUY1FCEivhjfZ8ZlVsphyzD
09kkKdPfXq/fWGK4HdBmJnWDHMvI7hnbNfxJlVUxyyCE9MAECbu0AoQO01fD2KG95aqyzuNtRcM0
G2qYeMK0xCgrmRXVLsoEYU/p6Pvua35K9wzc36H3i76/PsjG62wqwgpR8Nizlo4coxuQhVf8uDjP
V3Herb4v6IEyKSPJSQjTGQyvUK0zS9XjFY7zDUIMsiKrsSbSQ4RZ09y6i48tXjEuQ2wenysIYfst
08CPDBBTETslij5L7UyDu1iVcWdItkNkAyGmhXnYS7X0WIY/girmDrTE/3fCCAeBxujUJ1mMWCCL
nIT6yvyZJsdYRvkgWzPBxVQhT0xlBozJv3L9rNuj34RuelXr52prFstdXX+0pGuovRSstOO9rt5q
dnyoouch1pzLq7bpAVY4i7grnCKqQJQQA6eukiM1+MM845G+77zLMNsB7wpncawrnLLssyrgUDVe
e/Z+4T4enexbcZNq3uxWmLQ2HJKr+ilXmIIT6FWa2GYL2XB1UKsvI6iJ2dNluTbPgxWE4AfmGAyU
2ggIEAY6VXBPug+odnUS64bKmKIkNiSmi6OhD/Q0wwoWutv1j6os4ynRBLEaHO+Y2VzUsNEi/2x/
tdqv/CpilrfFEuk/sjEMtIYuXsBIHPRTDsqBt3e5/iOQXrRlR454j2ND2ARZio0BrfA+VQNkL9TP
Ro0EIcm9Lhmc1mxO9Zh8Scvcq9V2F8XgWyLxNWf4SmTBWyzcUUG0eFil3ev8XMA1RbKBdRKPZAiu
wuoRXaOSaXEVX6iOkCTBIL57tZXctSSqbgieoiqbgdUMMMw2d3FTOFnyaOWLqz3Rq7ogV8smeAs6
5SMxUiybXeVn3QrvUit4SCJZ/km2coKD4Jll9eBHwBMdOc3dzi4+lGxn5ZKuJ5lhCT5CsQer0ZpF
GPWU2qCPqt3lBLzsiCTeQcwcR1Gb1rhpoX4FQ77G+fPUSjy4RAoxZcxDK6gZgRQkbBxM4/IjcgQp
u0SM7YKVt50Xk8VGMFOaapBjl50nn/jl3jxG3DFup12IVEr2kn+ScT7KJBMCBzLObWAsNkotxU3L
cUf611gp/X+3QYInqHp7sM0RKPO0m6vnTNbzJpNi+X11wGJYdJ+OJiJSHutOYz2y5BTw58syyDAE
F6A2SWToIRw4Emv7WGGOGU53cX3N6D19pQOC9VvWMOtWAlF6rfHD3rpRe31/WRJZPCISefRWk02Y
0rLUbfPXpW089JFNVxxtH91RV3WmwzUzONdSCW5AS9UiVwNIFbapP9kETHWllymFRM8kPk0sDy/D
ygZPEgSz4099744Rc3pzR9LXywsoUQWxPJxokdWlBWAsbhyiivt1VDwUanX4dzDkvVZPbRcYGOmE
GwqiRMwUbSbwl36+jLEs/B/PLm/qJrKHcFJ0AYdH9kC8ADqu1Aczr1OE7Ze5LY95kR4GBgY5lhwv
w26GKIaKaRYaZiRomjgDII40IwyWRo/uBKU4pH60aw7qcXT/MwNAklrbVPk1nmC9QY62tWThrlnK
pXI/32uTNz5qe+5Tt9xlt+Vh7CTKuLW0horWZMswbaaLS6tiNmCilND5oT2H7UdGXwim1JSqN+i7
er5LDEmb+ZZWrvEEJ2upKQMhBPASXfPKENWNZnFIulailVs2toZZ/oyVryWaOrPJUkBllIEmjx9K
o/YwUSGormHRXAMJW6bxye6mdlm/VHdV/qXPZ9dS7qxeUs69+cK9BhJcbhTNpp4sLjc5L7ez+YAB
TM/IWmOWXeDLjsLNQ36NJsRdvT2ZE8uB1vrzzvwb0xwLh3PHcpd0YhAjAVLtbcuRVTTJtGPR1tW2
scayLRrBmQT5g9aDfvIV45IuG/WyTqIvWUkm8riEZTNXkw3NKBrD0ZvQKcZ7Vk5Oi84M2YXtHxzI
b+sSi/BDved1l0Ce2k/vNA+nCgZinLmPTrsDZhDeaj8uC/cPHuQNUPDGDQGTUxgCkHwxnOjBOJSu
7ZEjxGw9fUcO3UHG7LS9ZRbTqaETyxY5CYIwWFptgZiTx7itXLvfW2EqCTplIIJYZauaQaQCZNBt
px5dZoKaUpG438X1/KkZb5IIUaY1MxKw5UWyqR/nvnOUa4hC4Wh/L5Xg+3DAmRiYBqNqjBjjue4n
/iod7vAPfuINRPB8SBwpRF2u1Xp+Y+6tHcaw+l3tBdxd+J2Kq5g81kIJDpD1LGjiJaql2sd2eMSw
50hWArBZQ7PGEHyfVdWTWbTYmblzfs1rM+6MW+Okgiz9mkl9ayzB86llPzKyhE35rHukga8Ncq/Q
ZJe1f3ANb/skuDptIklULTdbs/fsR/KTga8/aHfR4C2MOygulkQzm+qNTiMLoYxpErElLUrL/xD9
JkjAtk+N7AFR8n2x/2wyA7R0L3SuiXXI2C6Q9Yxva7aGTiZDZ4hYLEEL9DIs8D9BsBKVThLhjbLa
hb7pGclhadKRz97djCFWeIImtJoZGkMAvCpvvWYu3L56Ho3OHyKJ49n0bisgQRXasC5Ge2HeaXvL
0bqXgIYOGSRvHNsKpyElpummTpjY4aakQT5mC5OADdav0FuIJkNf8bvOadAAclropTtJFCbFFJxD
GrOxx8Cppfqyf/2ZL/WYb0aOcrvUczFPNrVrWwffZBRUpDD7plWXJvMp+VQkJ2V2L5+v2yrx9n1B
JfS4x21BwRqm9vOMXYoS1E2Qj5VsmMY/6PobkKASDFSGIVnu8engNY2HEa9evg92RXLMj5qf7mT1
SNsq+BtPfLoOkTLP7aVJuuxeUpDoFmXsEVPSe7K5ekQzbUuntkZ/assquss0K0VbFzpH2zjax/yz
GT6pOsG4G4mqbwqzwhHO2RJz6MN5aRrt8r8L85RNX3rZem2LYmiE6trCxSTk5ebSrm2rYa0XTLcN
8szqsLeVWzYq/mWF24xWYbL/xREDnyKKzKIHjk1OZvyxG04qqPo0EMCk1+RijBWUEP7QIDOUXENg
nPH9zEFjelvKUlnb1wpiGwajtmGrYg9fF5MoIxwYoJp1+bFNvdJVXOUv7XHwqJt7quZaXkMl0eOm
V3hDFZVbUcauNiKEKKW2p0PihNdMtDZWAII2aGXLlDRdYqDgq8XQBxm7g+w5Z9uXrkAEVVCCuu27
Fmunf9H3/609QWDPfX2X79jxKl+KoB52SikqQhYrW1krt1ttbBS7BWHHMRu/50Mo2ZZNM10BCIcD
yl4aioEKGDsR7tPiXBu+KWuo24awbdOiqoXpX4JO9w0Po8pAMFd3X2vTm/TBHWWTVDZNVAerLSW2
pqF//P06daNKA4zXQ1YuetHGG0t9sZLnvt1NusR9bh8KKyRBA7rKGPp8oZ2KjtpORyU55tmjbG8Z
QMM82RPA5tIhykJvL+It2xZOoHFq4ihfbpJhHjpJ8tijGFbG3bq9dL8xRN7EmGhFOS/XfaWw3Sky
nVA1HAV93uX4XFnXnApvAokEinmZtHq1+LcoUx41LXYiFv+Aeki0etPZrGCETWpn0hK2JIFrwr9R
JflYUIkebJ49KwRBqZs4rKeqgSCpHv9AM4PLMZMdtYI/WlPGpLbEM39ciVdQwkkaoGzPngJAdXa2
b4evtZK5uDgEc7qfkPAhkiuKROfEKelIH/ZjSOFHu3D2M/5KEnLMm/3lI1W2QYLbqZOI1eAtwNFd
/DUizGlLWXZEtkGL2q88p2mFYcYWMYbhi227GcfLYOpSWWWDbLWEYDTWmEGa5UCYChQE+QPjCNsk
RiNbLMELsMyYk3l5Hl4YiRPFcEwueRC+vFhMVd8vVjEEZR83QJgbBZMJ7+oxdS0U60kJov7Bff7X
2zBxTLFWjg2bYqyXciiO6aHeW35+nt0laSmvEb68cEwckW6H9Yh4GmD2dF8VD4FscKBs2QQn0NV1
X5AC3y8K4ptf2ywFycOn1riiOsL47QBw7X6/Ow3N58RQsDtl8WB+JSYmiHuXzXFbEKZZBiEochVL
XJU4LSNjedpDuIgyZ7KL0IA88qdSdnxu7ohBTE0jKlgkyGJOK6tMRjqASg+Foab2oS3dlL1cFkT2
/UXQ1fd7OzdtY/m+3nBHpU+prBZw095XAghuhahaVSYYfOvl6CIz71t2T2xZlmGx5z8cvsF0G8GS
SqlYQ9BmfWyCZQOuy1Xd2dN9NJ9/YI4FbgXmks6hp9JTjuyUe6DIkbwWbMv3hi2cnH1rgrRmAnad
Plv0oKBXU8Z3tx1Er+QTzcZU67IlwIDT79AAMR6XpB53Mtv91a4iy2hsa8WbUMvvK63QskiLSAHA
iT81C3/I7rLWbXu1lUSCWvdVMFLQuqC6Xv85CrncVwdQqT3b9/qOS1vmpAsoaPk4llkZL8TNLHKM
5+qY+0uTO6Fe9/0XAxRGl1+WcGsFF3M1CTUNHbPs369gQSkDk2fSgcZRPegTvenMWQKxpfVrCEHz
aiPO1diMO5BiUIdapsMxuzI8d+SH3qMlsE2cRH++RiqDMRt/P0EN73upeoWlRR0CUpmTA6mCHW00
iTFvBW8mCoT/AyHWGagq7y0Q+3d4kE2dWXuo6lM2nitaOl3+ksvmI/y854iuYw0n7lOGMbNxiH1S
Hwe4Df0vizv5PnxpP/PT7E5n3FG98Ft7CHfNXeZn+2vIP9b4wiZGox10U511HjfTvYa+OoSSV+kJ
8jfLpXh5Sn+/aa3Sa21TRhDx1KM5kPnL3Vs/WMfLurFp06ZFbEsltskwZ/g9ztBMilVz4AxgOhq9
whsP4S3/SVcYPss81JbbBUMdxXuMZZm6+CaDchRQn2GYtsfUyFXUwKlj1Bo0k3dZqK1zfgUjPsKE
hdpnIwYboroqdFjyHMx3Dbmh2dfLMBJpxBrZGPUTPV+k6eZ2cOrBcFUaEZeOuqSRbsstreUR1K0r
kziw6QLU0nPf97cxmf0rZLHwJIcWMBvcGIK6BWmaUL3R8V6K4Htub4N6cvX5+78DEW4RodpitAkB
SBXobpbch/rTpLxcxtjyRNZKEMHZlbRtZmO2EHoF5yLfZd3fQ+HmzbFr953syWdTz96wxPx+jlHH
xZhCHlbdVt1NOXwKwLxS7S9LtKlmKxTB2Q2t2dnqbCyF0jzZZ2UR74idfOctkhuXkTb1bIUk6JlZ
dvrIBsgTVZWjxIdullzAZABCSBRQM9aNCgBd9klRP9fdVd9fHnx1tLEx8dW/pwGyJBZFXpDqu6zW
DtSUsRBuJogt9Kv9F2ORcRVl1RFv9XrByG205dFDutdBy+8gp4UuOcu7vCNbGmbjCDBREAYnLQYk
Wpok6sxp49k9uhbUQ1bv40R1wuTzZZwtHVvjCDuPyC7JwwQ49ejX6g1eYivZsDQZhLD3JFWNKYsB
YQW3c3ZrJmdNNjx5k4FlLYawN4qhB3Vc6I1H9uNOdYlb7MraAXnN+BgfZ9fclfexZx3pj/yKtOoa
eBF+pRRDZiZZkkE4xdqn0ylLT+M1FOPQOVRu4OGC/kHzWhrNhFQQQYKOeGmP6FTy/LK5P2/fF3Pq
YVzRTB3w/QmPorruqPXgjLKmDxmI4Mt4hwbtTgWIrZ3CsnMK1Q+Sx8u6vHh4MThcLdTPiGe1F6oe
NspEgBGjA6L8zJJXvfycUY9rX9P+ZOUyGoctp7bGExTbqEujq2PgYTasa+JkU+enyxJtnWlrBEGt
I6bFdYVRBp6eBg5Sjk6oRE7BvDjGoGEKmoqPl/E2b15rQEGdTW4Yic0BqD4Gtzg794E3fdb284nt
+X44lNdYz0r1Fi+42jEe4rlkCLXGy8ublN+n6ZnKmtylIgkBDlLB4ahnEAnanX78xSWs/lB6zOgx
dxhAeXcNKe56DYVgR0ESkGqLGk6W6ujRnWK+5s3z5Y2SmZMQ7OhFNhRdAgxa3arJ3ZiFjhF9/1cY
Ih0Ym9QkrnpgVPp3zfyBYUp+a3z5dxiCWyg71mBoGxRA55aTZz+WK3imyN7KJatFhEOOo4d2SBhQ
FO0jnb8V/CmUWeqmLzA1WwdpLKZkiYUvaDIMeUfVxmvVW718nMPD5YWSfV+wlBQZ34mPc+Np7WFE
V4Ls+xvxBk4XYhFq4ZEU7wXvLbEIwomy2YRC8X2ePwTkeYq+TpbsEWQTRmNMpbgE6siYvodprbmN
GmQU0JD9ECQPZls7zegrw+vl1dqEIUgpg70FLANivWik8KDSOwPhgPo5ZW7Y9Y5R3akyXt2NTcG1
5Q1G0KuRJ0NAJsDw6W7Rq/r/fzKDjwGskpTa2BMxs0zssSs7u2q9uGnAAXoTDyUYqmWB7caxibmS
eGkwKAgZVDEJq2U87anWI+c/dk6Pqm8tQhn2USm+Y7YZagzO9hWtVmtEMSWbz5yUQ8aRV9D+ptW9
Vn43QkkssFWk/A5D8Cwd7XiGIhBk4F7mXYTz2f3Z2uM2f9uOloGtKt9d0Q/wDlJQh67ASLVpwEIm
1XxsSO+kPPExfYhMV5Qqv0MSzEjNQCuG6mEoRnoclP0w7SLZqJPlWBSCqXcQQuiBggPK8wAQUf2K
bLOr2DvU/KJttXMSGcnXhn9+hyVEHaViW1ztgNXE577yunEXyKhbNk31TcmZ4D+nwUpDMgLCUE6U
/zVHiXPZ5fyDwiGNpcHhUPz73rUFVZYGgQqEHPzkR75busmSXYqpt0XkliiLBpWKJEm/vW5vkEKk
kSh4dpojKFybnMLooOQ3toyxXgYhBBplZaWzOkMqDDrl9F6ZD/EVA2mx+7+lEHtWQ4zSngsLEAnR
3KYMjph06ZmdJTlBtxX6DUZwCGrdIPczAcYs9moDnuPmPqxvSYIKed29rAubx89KIsERlFrKwznD
vjRz85Tl8yEBubqWFc9zaHqXobaGgLxbPcEVzFlRqWoKrLzUDo2Z3keztlN6dixCy420zonK+u9Q
w+M8Df7/0TugbVW10JOxFP0KGk8YVyYbLrYI7tv8gTWlWyWSh52tZ+p3IILhZrVdjOEMELLvY+QI
wZDvsy/s0XATP/RkFxIpnGDFsZHF6DoHnH2r7QYMd/Ii2DB9tPZ4h5HPaNg2r7clFC04NaOZWTUs
uP+KUZxOzV9pccU9laG9UNcpiHzAWSSoyMT7ZOADNN/G/MAsJM6gfrushZtirBCEw6KIQbNToMHO
a7sYqTOks2z1MbaIxK42nfgKRlC4MWgKs7YQNxhZeoOXkjM4WPzLkmwGQysIUd2MWk2MFhBac2D1
nljPFiY859kuSQ8EI7i47GDaup++2x1B40iMb9IBiJbmxHfR5+6F39Sv82n8Ozpkj+jHlEgoW0RB
5TpFAbFhAryw+9aZ3zL7mqB1tYLCiVG0BikxQQOblKOFwroFg41rUYlbuKxwRCzoabjOGpsCpLD3
Snkgxb3RHy9rggxCOC8Y2H1GpYZOG+A8rr9xwzNk84BkEMI50UYp5qa0gAAZSa7VTpViCpDkhn15
u4kqGH85UjQdF8Ao2D7TfDCH/7tlEkyfc5tix7ETA6ipUq+tbi3duwwhE2FZxtUrUaHyNmkjiBDr
6rGfUQTbycKcy2ZPVMHsW65VnZ1DisCuHEN7asdPg3FLrbscfVIa+uj+pf4KRq+zdLTjJRjJrV0/
PjWqb8hmIcqUS7DzcTTpHE4QqePUj4nh9G3o6/kVc1ZX7uuPji+VtFWvL/tPw6e4u9dUSQp0M5YC
VaBm4NnAZCLV3oQciBmMJfISGJNFTYqyicoJ2Et3zcBdSPIbSSTaU2OWNRgaAU0evs75rcn3bSgx
xu09eYMQfEqq4g2n04rluH8BfU5ZfqDjNXeClRSCT8FrRTc3BiA6+9lMbwiNHHqdQb6JIfgUmkQo
s6PAaJIXot8p0eNlg5ctk+BT0r6v7DnEu4eu+In9eVA9S2aAW9k8ptqGZuOosihqOt47ldoOdFbz
HFuBCi1MOnDT2/jM9vkONWeSOHn7aogGAYJ3XxQGio9rfZc27WRiXh44Un4VhLV4WOfOsBsn5xd9
7BUFFxDvDVJYQqUwM6LgyuOpTN1p2YdSTQ6drJl5c59WIOIa5lVZDDmi1xC97XrYuXb6MspyEpve
nxHVYCqqVP4ozdLKWk/z5bHIAk92fpxlB9jmvZAhCWHgLmP/USSFyYol18niYOLKzYMG+a+jgu40
Znuh9nJZsbecGRK6tkqWJ1DQDLxXurAumdqbMw7jMt6Dh8PLW/XUqoWvSrkWN6EIQyICJTfkj4ob
Uy2b3o5xL6TLuJPhjlPVIRP8wRVhEixIpXjNRcun+HrYxWOdJBZal80IOOl9bX+zLYlP25TlDUN8
L+x5r1h2BAyaZF4WKXuq1bu0tZ/43DtX7NAKSvDQRTEXeT2qiDW6lyl/7pTcUcybQEY8tGU5q1Vj
gpc27KyfZwqJbFCHZMYxB2+gfOzb8hXxDW+NIqibWWQNBRXr4uMmH69RnuJnN+nR3KU7+WzVLTtd
gwkehyyH9LT0sCtReS6nwW+qSsI9twmB2nqdgJGUgbX6vfkgdcDyvo8RNWkfIvWpUp4vb/7mrqy+
L4hQTGaJ0u6o9TgxXbBAuFbYHhtW7y7DbKqziUI4G4+FKIcTdCyuLKqgYbn1+qx3QL7r8OKvojr3
0jNuWQ9x/1GHjnZhlLzbf9R2tXzO2EAAhGd8H4VXYLeyvdgdMRhkKY6UuYLNq+waTwg5m7po20oD
XnS2kT1emKvpnXpkt+2RHAJfk7ieLXVAWcRyKCyLKb4/lcqgdANdclZ9cWOQ9JGZVzAjL4cOtcDN
hBYFcasUPvVznSjI8NTIuoezZ4ThJzbIaA22zqA1jOAOciOy52QCzATOKcVWHN3ed/oxCW9NWYvn
lvKBegJdhIill/8EG0KFXKqrDBn+LvVbZW+PtYuOYpMc/v9KvsIRo+nODIaCV1YDUh/1hgQlRssr
nZMNlZvm0f+/gQS79FsmcVxMnHdamFJgDWn5fS4TPwqtAhcS9vrvZBK2KSlLw+4YcEKi3Azh8BB2
5f3AP/SWzEVshqdrkQRXRzGMK0laG1ULcfbQh4aThvohL/VDZvAzXv1PBQ98pf4x43ViLq/hX3y3
ooInNLtMK4YBWkLv585d5uNEcBzDbgCjkdOB5Sfxrc+ysUlb7nct8/L76p7Ped+CSB3La0+3KdlX
KGowZQSZmw+8a5DFPlYgxcjSPLWwsGDEsxfqGnQWKK3Tu/V59slBNpppy0et4YSLvmVOak0XmYKh
9NNyuk1oJLG0befxpv2i1wWNLWt1uMFlfPWUfTcGckAlFFrQaeIgBvWvMAL0N6HMQcV9hgkS6ao+
2dMQNJ6ZPqdx7OjDJ727mWSl/pvKsIIRpKqbeVy6+BuP4R6e3qH1rJC9VG4u3ApCcIUNa/J+zAGB
8N+hY4ThFy91s6dIpjHJkX9ZGjxNv9e6IOFMy3LYk2F2D2Nnu3WeH+x2vuJERPUGOLJQCY32AWFv
osFWmAFSS0ydfyz43aQ9Xd77zRN+DSDsSpehx65uATCTyBl3xVFfqFk9t6pTR90Z/wNBzqYBrUQS
NokPdqOOBrTbrj5GmAavS6xH8n2RX59GYdBaPb4/t4dm+saVvyRLJgMQor1WUYxGK7FkReZOiMM0
b/IrREax26K9/n8qHt7Utrc1E3n2A6rxSF12KSQnWzlm2r40JUfupu2sIITzaRjGvgRzKop6q8fa
RmFYvNfYx1T9MFxRIoYe4986rS/ru3LYY2kmSocxCF6nv0Z24nRKtzMrWYmYTLPFAi6eD1k/jRCo
eTX34zn3+bd4Xxyij8o+O7HPVHKV2WIpwTxSFIoZmqUamEz6XqxEH+o0BwGCh/mDZ22nvS6pTdsD
Lf79BG+E8hTmmf5lXdzatDWmEL+wgNo87EacFNVt1p2G+qyRQ4sJiK2UoWBLBddQgn5kZqqzNoR4
dXtGBNM2r0Xw8bI0MghBMTAWg7BQgTRm07mVqrt9T9wm+usyimzNlr9ipX42LVNCCgjSmZUbpNQJ
+k+DDkZHdjZ0iVJsxebrRRNikzgNqiJgA4IFMAPSASTxxmkwvif958syyVZOOCYCuxjmJIBMVqf7
nO3qsfJpJckDbvm9tTDCUcF01lVtjO3BBL97JR52cxy5l+WQQQhngxoO3P4/2q5rOW6eWT4Rq0gw
3zJskmTZlqNuWI7MOQJPfxpyWArit7Dl/9iXqtrmAIPBYEKPoWC9auuuzq5tRcYeIwEQS+MxE8dZ
MoaFShKMqNjlxtvLAkiU6+EVsFKuqNKdzsixRpgxiOGQvmnc9Op3kl83svrOTb93tR0Pf19BxVQx
KBox4BokvrM30FGrhG4VKO/KYxXSQ/6cAPQaTzAAzAI1ScEgWqmBiLzbM/VNbkhUTKLHD3H3lUx5
nCJBawPDHl4p1WnU3xVENkhchsH/vsJIWGcw9ErCPzBQRwgqxcWMd7Rn+8uaIDn6mnD0x36ZB6JD
lVskads836lT6ynanUUlyQiZPMLZj7N4nB1umAldfNNFyZDqx7NEmk0QDaWkGq86Qdru8aIR8Fnj
mYwyX0wP9wzb8O1vdfrm8optY6CmxdZQe6SLvu6YzBZVCFp+qHId5S9U8k1Kpr99aHiITleRgcA9
/ViOeo51kxqougZXARy3dh/pGIc9BlrY7UvVk8253BSJIDKDiiekO8T0ALOLMmIKlo3Rq1H76ppB
LAv/bIu0wuAmb6XPy5iMc96gYWn4wMCWOO6VUD2OtbeENVieZW1smwZuhSYsIKk71DVEkKgs2tKb
zC4kbusTBxRZCgh8MbU2uKwVmxabGJgxhqmGNgpuH4uXg2HOoj3OUZ7Oh4TO18487p4DgayKhnHy
yOUIyp0PlpG7+oRLwTmm0etykJxQfjGKUVsLLX8/f1+8dKKkT0fm4PdZFftxeWct+9jBlOUe02rc
o4MAzD/JI15CJjVzYsHGwZU395VFbrLYDC9DbCv2WSTB8SSt0yRqDojCPiTFB5eG43Nq8derJtw3
DqOulTeAmNjLlr6cNYmvsZnEXQMIB4foy09no/ky7VgCc1DsFD/esz1mVLv7CgNbDzIGyM1XyRpU
OD9RiQawbIBUxj0fDoCIejAc9N6zbuegDkBV0UuUQbZTwj20JHmKWlwAZtGNNYV695lVklt7+4ie
lUG4gZCz7lq948owHtP8Ps7e/JuyCY5nujCj6Gq+Zv3rpb/SslM1SxKSm6ukGy4obi0N1HXCtlTm
7LrlMOJN79Zg2dbYC7Uix6SIg8uibHoFKxxhN4ZRzXtrBs5iYFhQgfdA6TXjp0jGMyCTR9iSxamb
1o1hcvIOI6lBwmg59NUYleG/iSPsDItKcAsmgDGrdJ/bV4oT+/OUBNp0uAy0qWKrdRNMdOXGrFFT
AKXVPleOmZQsnMfrntjoM4BINKGQpGJ1AYBqep/Vsd8sd0sbsuqEro847X3MqbJzyepJNklknYjG
Zi6Rj8LRzCaMkFfCfGoDOlOZodvGcXTbwVhg9UkvfVaNc9yr3On50odIS/tleAQT9rV2v4C/qAij
17K4hAyRb+faJ7HHCgMV4ZNGtA3BcAFnL0yeMffaRQm1o4HY23FBo/kYxDbzzCk1dOhZLeZOarOn
OS/S5etlxdt2rwzHwn/TQlRHOEmjS5naguskKBN/+MIfWilyrnO+s/cERPIy/2qLEMeFo2CCKoAD
iv6OCzLDhhU2Uq4jeic8LbrtolvE0zylvcleJhi8ne+Rp3qj6tdVhhcsCdr6D0uOtozV+lOES97K
KakwTr0PaqM/LcW12t7HpXltyOw7P7zi2VvjCDd9o1JM9x0gclm/HEfqlQjMoHmYTO/j2Q0q9rYc
v0t2dcslW0MKCpqpHVONDpDpd6sAj8FJtTG12I/2VcDD30ru6XHnOYWvPTD9xdJp4LK15SdodUKs
roscTcEHoGLN19q7Kb5BC6tjvLss6NZBRP+Si3IeJLyfUA0Ubra0eWWieNB936WBVn3VZa1rmy4N
yh4MFV2N+CcSzrTZomIKBtQkfrfUHk8tKiG4owz0HobjUT1gC79clmrrEbJGFK8dxthQK0Ak2r4z
T8p8R9MrXEFemrcS94nIsISbR2+ctEfxHXhTMxRcKOWrtPpajWRnzFEwJnfj+KYcksBiSWAUxakZ
cm/oclDRnnSeTaPhPJ6q5dSP2WkpIx+V9H6C8d8ZJuK4rj/q17NyNaBS/PICbfq2qxUS+WwU26UZ
qbHvk3I/6CAXvEYD6JjeGUPkD9Nrc7gpePvNuzKyfHWxPH08Xv6C7QP2WylE44wKNs2sCJZNye6H
5lBpb0dYsmw/1C+ZbELKpo1eSysYKkZ15ugtwAbOENTnXtHn/phNvt5fz9ktoYPndHZAQMvWJCe0
p0mWe/uUnYUVDJht6u2sIHGPUrbK05DKIPRueFbAby2lYLPUeXEK14KUvPjL8hG7CLTX+h6p+9N4
UF9f3r9tm3wWSbBPUxXNpRIBrCy/FcY17d7m5K7pPrfKWxfkh62kjloGx83lyhxSxSKFkwKuykE0
B6LNNr0qhsNIlF28YCjDVwyBlrhFm5tGVOShwPIN8yVIuGhRkswaiMSZbu+T6q3p0vcYGBRcXsdN
O79CEQQD20frYJwmrvM+CQfrFXULL1/uBhkrhgxHdFNYM9ZqBZwGMYYCswXQFYZWh1JWEvZ01Rxe
uKuByMixQY0gmMM0T6jtpPYcgCqvtX3WfJEyI2xcKI8wRF+8BrdMphXAsMDm8VDRofhNESCmNQfE
63z5bbwllaUZ4D5G0ZaNasTH6pctCGtZDpmDpm681PUnq/FqmcI93SIHXfkIPaKoEoWCYrFjjSdZ
k7XmHKSYFmyU79uhCusujMZ3l1XuqekFDsE0L5RVggFTLAibVOYkiKNh+bQu9fSkuC4azUctZ+05
s+nVlFxVMZV0dWzUN3FUXsSJ4j3444IC6uMITrDEmoP51B3LUxyiW/5a2aNyZTdKzO2GvX+MJdz/
1eBkxrQYwHrVh8PRvCr93EdzGg04c9ffB3Efowkqj6yHkWsN0IwanM+Gb1GspuwK2UgfA8XAkAuT
gCcSD4DHKtiPMzUyR5mDYcd25i4P2fuGBbmPdrVT9YIe86DYN1l4WVX4lfHY8waoTZDWwaHGQBIB
FFVGxULGeAnYbAbZ3B8XU/ay5j9xCUIwgA5txqpLkiWwStfX7CjIIyekZiyR5KmbhvgTFA+cuSj7
f8LTzCZ7sCNLnQNKXQwaTId9RepXxZAdCbOPudr99e3xEO8ywLACV8YWD9lYRkbH+CFb3Ni9qhLy
eaZV9QKMLneXt2hr/eDBO2guMCzIJ5yrelDcoiAwTZpbHzI9aGMFnN0Sabb0YA0iHCirIYnedjpC
kOOnJrtTZXSEm7uDVbINW3MdQ+zN6YmuNLPNZuTB75FDxOTasDWQSGTBLOO73hblDCXoW25FkWKO
2BhFOUXTnbQGf3s/zr8v7MdQZixuWyja0hVfup6ERuQk3mw+IzwNDUOOSlMtF5et2GNU2LWpzRRA
ivIwdqvFw8FTwvS614IxSA7NPg5kPC6bi6cjDeJYvD1PTMHZSIUUetLNwai8tN1QdyV69pD1FK0B
yv0NRFgdVBuKVi5KKY3TeMB4KqNDX6Y7oUB69nRlmr2JoMAR89S9ApUfrdt9SqZ7VSk+OBrzC2P6
oGfEJ/30kT7ngBmaTixTt+yn1EJYaLWY+Tq3hxSl+/Sg/z1XHrbSMGyYJRh2FGM/tu1GamNIxTzO
QQaBO3rNncCxf/UMQ3EGEbNMvWMsarRMc1CC0cXtXzV9DIa5r5dBtnyLlSRiamnqsgmpcoA46OEj
6Dyp3o3MK4Y6rCME4XKZvvCX2xN9wfA+GA0HRftibMFpjByc1wusXxcaJ3bMkKGhXcjnyTan57A3
YKPgA0INdDSoPXimq2dIyctHjRGeZ7sEtvVxuU+b95cXcNN8rBD4CVwhuGqadHrqwn9WjfHasvTk
Y4Q33c4YZWNyttzNtSz8S9ZIxVA0FWauB5VNvYS8neY4KDFBK5G5LjKRBIublWbXtoUzB3H1LsGI
VVPfGdL7dtMyrdZNMLsZ7ViLnrE5YHhiG9pXKivolS2XcAW6S90WGIGJKypLXoOmeYfymveaXYQN
kw0Tli2YYA66YRqWkgFKa94siE3Ylu8Of53QeqTJItefXlQY/KBi9+cFjSFv8NSYlQ+XVXnTDV9p
2EMoe6VhPU17VnA56BJOAfHNa4yG9F3QueyX/XOmDUIkS0OODtNI0QEpLNuAGXaTmeH9hFHFLxPr
baKSG2qlkscF/5UnFueMIj4+jXLS06LjKAr9qg3z5Eel+RFsgAgm0UOjVweLsDvd7BqJrdvU8BWw
kM4AAwaWU+erWce7gpm7dliCyzu2qXi45tBNburofRIOEThjasducIjm5XYig9+pfTjlkmoHGYhw
kCq1BStsDxB0WO2G8eR0I3pcJLu0eVptF6ybxIAjITapUq2P7XSCwxovzQk9o4pSe42h76nMc5UA
iZ2qLOoJy0HnEjT67OM2OloqOE2bL7mMCmdz2dDyZjqQCdEoYW/amAxukkPviPNeWdBDmh2yWfZI
17eU28FTD6EOC0j8I1Yntkl728l1+Dpkr30wd9rBCeoPKOT0+XTQ+BmDVR3VQU8JDyOamFMtwMFT
VrQhhkrXZAwTYzgVWnb8e5VeQwiXz5JjUArjNmhWkWX8EM8eGWUmYetkYvLogxsCx18sfmOZlVtT
XC8g3tC+k5hiljh6Sy7LwbdXNDsrDHHsBjEdY54HYKTtZ7cHc0zjjdEXHocijgRqS9MczUJjB2od
ns6jmArmdkUPDwfT2Ujv5UnuuUxyN8gwBCPAMiW2e8a9qH4sUE+BTFDpGB4rUonV3LyE1tIIt0La
9Uk/EyxcXwQUw4dahJ5yxGeCP+tekeGJ7SVqPSzGYjfLr0vvh09K9LA+Lnt5Pnhb935vlpgOnvve
aloNcInphANzvbZ2nuEqrFbwSXPJENW9yQAxtZEWlq3Ze601TLs6ZzLism0tP0vD7dPK/pBEMYnN
sFmaZn2pERSqaXnSMhdNBdqXXm9k5d4SNRRbTfLJLmJ7gBq6w/ylp9PHqrS8Lv77SgTYufOJElMJ
SVZFil09aDsapbPBr/P6mk21RNe37qI1jGDrtK7KMOEFMCr7aOUns3jlwFIYzeGyKZKpnHAT4Y6o
nFrl5k4N3el+TGUV2NtnCLQpJjr+OU2HcC9EidGbsTo+nCEKbn/3KoXjuKBi9eggriGrqdhctxWc
sG5Wn7GsJ4Aza7Py3Ll+txSLb1TdyQWP8OXF29S4FZaweK2dTzil8Nws/YM5eWPxCdz4/wYh2Fbq
VA1jFOL8q/1eiSFYVcUxYVQtYLCpRTbk2LUxMtl/zZmFY3MGESMWtMKbLjexVhWzwpLeVEbmz436
b8slhiwyYk80myFK3heegkafLpp8xZLIwhf9yf29koU8tmw6rm63cqclKAq/rULWHtp2p1Uvl3Kf
pZIDKtExMUphq0uWOzok+p/pmNiIwRa7bBp+ZLrovl9C1cjAYPCPGyNYAa0Gr5JrYPtd/DrtEaz6
1Ee7y2dFZmrENozEXkgcZ9iX6svsO6f6hBmO/mQ+VMfLU0X/Accr7fAosZ/wAQ1GZaaKgzf3zyfx
D8v280msHmSWbVsTznDclK/u08S2ynmpABePGPBe8NEYTH+PDgfJVm1eCXh2/xJL2Kohxoj3DJVp
gZawlz3GxmpZGTxrp84YgpUuGzdZpmUBhv4QTfjhWD1cCvQovxS23vnoMvktkmCo1aqd0MsPOAXZ
jqE7VWrsTfo71Er5oHTz0vZIJIso2yzBbjuLOTOrAmJp7Jp+X2DSoqzpaKPuh5vUs1SC3TbAEFap
CRTCWsxbU6+zXV30t3mRHtO497M28SLT8Trb9RR7Due4eluX+ZWVJi/h00o6imUfIxYhEZKlS6xC
YOOmpL6NwlP1Bl1qfup66t2fXfWSNRbLjqCnqNdCFDdw4/q6papHly6sylniiW2fB5vgWeYgxy56
5aPlVg7CNfDKqXVnG9rVJD1y25KcIYQLRamLNDIVOHvmmN9aifuyL0juZbGM7nEzce9gTsQvWQSf
fChJNc141QRj41sn+8BjeKnuT2gfkp86mVSCwaq6kWUVOBODLMn8dp6ukNA9Fr0szySD4X9f2cXR
JM00adgfHLWR7cE/Lz1qMgjBXEVN3A9x1C3B3JWh0aTemKPSL5e4FTIUwUr1Rp8kOgVKplg7TaNw
XNinsZRNwZTBCKaJ6SPYQbgOTPanrL5J4Ck5smeFDEMwTXbjFnrfAcNUr6ecoTUW83NbycGUgIjR
W1sZa2SRsPF5X4ZaMnoI4B0aaRyNH74n3p6OOgMNNdpIywuyzMwYo66Ae6Tr4fkB88fX/GZFFMae
/MITPeXOUXKXoOQFtd4u2ILGLt8tLnmRd0vugd7srjP7Jqw0e/Eiikf0qNDZs5m2H/T5vRaVEsO+
ucirrxEi1fGUkrTWucUw1cnvU6cMJwV8MSiWeEZOcy23YATHXGtp3UBuRPey9nM5ep0ii+7xg3ph
L0VvumZdPekO9nJSv90wkgc4brvFSSSeqGzRBMs3DwVSTDVEUV2HePbc3yajU3nWpH+47Eht3k2r
3eEfsrJ9udqDyCoFUKlPp1wHhDO9vgyxfWeAQw1jbJAwx2yMxxjjmKFYM0eIgMVkZ3bD92ypjk1n
7lsdbUa1HiQTuQXDc1BkvBfVlVjF7S07wwu213WQkytLwDtxzbzF1m+neriK1UENO1c2rW97485g
ggmuFTqZRlUhwNjjwZCVV8pc3mJy5HMs12pJBROcT1qdTwww1YSG5OhasTHRBlMmLu8c/5Wnyn4W
RjBceqTkjClA4e/6Qd3lcHUrPRxJ6lWFszMViaZIFk+0xyVVlKY0SwT69PJ6pPZ+6FU/UmUtTjIY
wSLRBP5XrAEmA4vRkHzSRsWjs0TrNkEw5ArzO8EyjIDfY6Wv5j5ZzLrgTgWYq10rO1QzvapV6+/7
d/HrqBE1UDGF60VMdGYu7mIyw/UrW/cA4v0rKxvCy3qwLctvCHFf8kyL9KkBBAxrb3/SFi+LZCmN
TUN0FkNsb8vZFJWJi1NaOvSksfnkZtM/iiHcD6xIopmOECNR+JMqVp7p562kENxjLUoLW4kQHW9Q
9jmYiUe1cT8ksltItiHC9RDXhOQuD8LnM0XpIsj5EkRfK9lw6E3LuZKGf8bqclhyZ+l0fv5Jb8HZ
a086zUMa1b5C9cO/qZhgpFNHiTM7w97kKJuNUxXkZdZLuIASu7ntG61EEuwzuo+qtpuwclbqvnLV
a73IXvSponk6xncHhZZ6yuAyr+kweaOr76uGeMSIUjA1y0r2ONIT47r6EsGE67qiD0TBl7iK7bES
zSbqfoiuC3VvywIy24GmFZZgyEHNa0Z9gdWN3JUHWuc7XnvxzEDTGU4c6YSa9qUBFSyiJf3eWsD6
mclzhhLdFKlZ9SpNfuQM43R+oWGerJImILdJT/HS7/9JNy3BboAhrq9swnVG/6BP3rJ81hfJTSs5
0JZgNxTSdyM1sUG6ek1RO8Bin2Sy5862GpgaipAtJPXBCPz4PFtZ3Sf1DFf890OEB1gegmbPLcEB
xf5vOEHD4wiB56YEXDzfL0h5ImIr25rNW2MFISi2NqfqrAx48Wp9/QHhleu5kgWeN8/pGUKsjXLM
CuWGBBA4O4nuOexjXr8Gg45HnvXmXSEJLkOTW2Vm8AxHOZVe4twoY+m5hYRkbFPTMCZdQ/mqruNF
+lgHKuaYepVAmbEphss3hUnjivxAPDFtKwzBmJfRpEV0xr2BJVP9JRhuuZ49PHh5xi4KL5/P/9Dr
s0yCXkfGSKZ5gu/wW695hvCPH9iyJRT0ul2cOGYjxENmNWb3pRF52j+voaDZ9cIQleoA8v8ik1i5
RAkC23oCuDGLrp1R2yN3vFfcWlI9wL/6gma4goonjBKHdtA+hjdET28sFJUsmJJ8rw+YWpehFaOR
WNbNe+KsiyLVPs3UuVQp1w1cs5X60jRv2qXGRG2JZ8E3/ZJkogXHfElE0bGAdFLeRrN9IpjMqerj
J3WIwfyp5cFkytrrtq0fpzSwoPymOCDWiTNWji1WE4wEh1Zp33ag8r58tmQQgqfpKh1q81ss3wA2
Xm8c6/vMXY6XMbbP01kM/veVm+mUddaAJRlblNxPOkYh/UH6cNuKnzEEk0QZG1vTAEaOmmMtQtsA
Sjvo1zhRjtJLaVvlzliCOWqsfmwJr7xg8WtDxfD5wTNa6lvG98vrJsMR7NC8EGbFvLgorbo7PmPS
VivPJtl1U8gemZtbhC4PBDAx48kVi3dzJzPR8YjkzDTdJdZxcV4k+v6yNJuatoIQvCy9IP1oZBSP
TD0OugRt6FOxuwwhk0I4o2g6GFIETeDINbmHZwzvrDBldTfbt9FKEOHIGGxqzGYACs20MOrH901F
QzTP7fXe9k3rRTY3YcQqH0/FV1E+hKby94N5EBJYfYFwoKhes2QusZREc9DD/qma21Dqssr2i2vn
6tQmlUJiXQWIizHHqpUchsX5x/0SD1JTtnOhYCVtLfcjepqjr1SXhdI2T9FqsYRTNOhxvjQN5OjI
t9L2x+g1sb7EhsTGbV58KxT+99VqmSR1qbMABan+XN1XU+Lr8Tsr9xRz3/e3c2v829qJAxgw/CVS
phyAbXq0nWPvvuvo28vH6T803UH5MU4/CnYFoTB51iJKjmA4hOKJjfyKpwN/vydkZPoyPPFdWSak
mEpeyvITb7rleOxHJZi8v0eKJ3gr1pKwpmiQH0daeAqwlKdz5dlO/mzePlG/l1N8ZyodVdSoANy8
JNku1vUkbPVM1sW7bQTPKIIRrBQMD58HLCJaCDzUL3Q13K76cFk1Nr0h6wwi2MDU0FSQTAKkXRSv
tT/G+gdkZGrtRazcZ4Xk5pDuk2DvOkrzrB2xcD/raFbFIM9+166EEyxflDADdxRyJh2ciGX+XoIG
oJGVbcmUQbB9ad2UTV8AZIqyHdXsPTXtv2biwzWBfgi0WKKC1hEr1eE+/MzjtvULZb5FwuKyEmxa
1vPvP6lSZ2Rocob37DSDvI5iQFxul74TOS/0xJbY120dcE3XQK8KOmBFQvUyr1oWVXimP3ovwRaZ
p2eHuFxXRxU+XtFPKG71JauYqyN1HGP0Acrv/yS4sXVSMfXOAl0ZHjBP+GAbYrRpXEEFNPgpFIUJ
9qe5kDV5bL3V1yDCSbXKrnTqCCA/bepfVtfKZBKOqlOWNHE1GAaEBrPZS/+knWBTF9YyCQd0Ho2W
2TpkYtxu83uJd4Ki6v75rWZrOOGo5jNmlYA+EXpufs+Mxq+jHUE77eXDtLlwBDxvGIWqoi1YWDhw
dql9msfIYsJ3VZdDYuy05tu/YQjrlg/ushgWWCXQVdQjaWG0h0RWDcEXQ3wnu4RbG43oYIgWrp+i
NVB00EKOudE9VFt6tvFZS4NmMsPcfpZyr8AE5WYJ2nRaDWDNlyHgRCO8nrPgQzc59YeM83zLZK9F
E7Yoaxs3zdIUapdP5rFamjqcVVfCfbSt3CuZhE2arazBxPDkwdCdq+T+TblXcIJyJ5iZOU0FlnAo
EJO2vDTtQ5J8vKx4UqEEJ7zoyr6jKOl8bL1/RvCe1xy63inBcTWnwczqCnCJmf203ossgrd9YH8r
uhg3Rr40HTDrDDXeydsoib3YpL5T6oFk5fh5uXCexJf5OFUjVTLsjzk8LsgjQbp7VfiX4WRCCY90
MmcDmRjQLDQ59kN6SNryumlkhQeSk0QEI5HWsTmWBGuHCgRMKGFeHGnPyM+vVICIpkHR+q4oMlxE
VregpDf3K5eC7VgWnJaJIhiFsiNxhVEoeMM2SQiqpT3r8neXN0ViUolgEWgflxNyzLA7renp1X1d
J7tc81J1n5sSv35TGp1TcYBbxn7CotppmTkpKaKcpI49mmZ+kcpGtG2q2ApCULGqN2onRuUzZsn7
8/xW1V9XRXB5wWQQgnq1rmlVDUVtBgL4Eb3n9R+jLDO1bdJWcggK1g0uCmU7gPx+HHMn5OfjuNvL
HsebSrCCE/TM7LO6s1vAVcYXy/Lo+HVsPjnkywh20surJ5VM0DdM4VWcZMofjDV3r4SmxmedoJVk
wg0El6QwFQ1wdee+ik31jVYpEpFkCiFcPw0jM6IlqAj68wpgvihP7PRKCuHKSagedYQAQqtv0CPD
qpd2dihlZRSS8ymmccbJtWt7BErcJa+b2n7XJrJmehmEEBTpYw0U8Qu2Y3Hyu6wuXmvl58sKJtkN
MWUzYa2KmefXigIFo0vYpTma8SQ3GV/vC/sh8uu5VO2oVWCl6n70bZectMTw1Ii9Nh1rn2ScHADF
GKUs0S87PK5gFlSU0mEcAs4p3qn/s8Ojo6sA3FAoDxPUDpOr4nni6S+lGU+aqlxVi6ymZnu7fkOI
1WF6sVQYrQ4IrfhoPzQxPivW7IIs+KcUYnGYtrRFaqc8idcsJ3Nwjyz9elnn/mNfzhDCtWOVal7S
FPrwM37AY31O8BBbXPZJmO0v48kWTbiCwK1RaAuXqIqYj06iAtEXKU2gDETQtYy0dourjvdPvK2t
l1V67GRe7n+sGyhRwYIEsiqxpmTIeyQFCfwo5PofPUf+rGVn+5o7wwmWerJiXbHAUx00Wfmtx3AH
uFXXsfM+dxcTtkKVFK/L4ITjE2Up5j7xqy5W5jAv2A6JqZe5qfhgNr3uJ9m86c3yNBCp/VpN8dGg
wem1Zwq8rM6SYBrNYNJtUMDafpmYbzQDY42dbKfmkw+awb2aVmFqx4fUaMLL6rnZjbX+EMHKLxON
zJRvKwYw3mFWYYDCmtxXzWX0q7T+OJLkutOiG3NJfVuhudehf51FWlAO7dGan0Oquf4a4XBqGJ2q
Jjm+ZlqygxWZvuNUodbK5lZt39Hn1RcO5cQoa1suNFpcxnbngBzkDZo6QLiFwRjuEmqj1XfHyyu9
fUbPmMIZBV9Z5JASOz5217Cetv3C/HYZQaLDIo2LPU+LxbhnqDcKQokftfagoNOvImFRSoqLNkv9
1xsluIaJotdjy/gKIh2z1wOeLzELdOq3uz+o++FK+PQOP68dl3yVVAO5nDJpJtBse18d7R232Iq+
45bnmTGD1dEULI+WMbeN+UYNC+8SQ0Om1JjKdEGwNj1d+rixsFM/blKF3EvpAPhXXlgyMS2YVH2P
yc6QolC/j8bkod7QgTUZ1Z0+vG1liWiZGRFHsw8JunxcG3A/MzPlYff7FeS3u3/eJV2wFI4xFAie
4i3M6XfxtjNBNih92/EzeWkRBTuRtxodOsq1vByOVlr401hKcjMSU6QLZkGjTmItOiASYrxtzMVD
T/XO7mvPGJRXl+3DptaBc0nTVc1FTJb/fXWKcj2r1QwcF5jWN92qBPO2jehuoE7wbzCCaXDtJnLz
Hs7Ij+4sNBGoUu6lbW9kJYtgEao5zRy1ghf3PG+EH8gnirCCE2xCggZ+bYIDHKQGDGrvzfO9bXwf
UfsfR3sNidVpOVxexe0TtYIUbESzkA5z6bCM8FN/+VvfXluJZ+aevf8TwydbVPFR2Tltmzi8X+ZR
au2Pg7NSPMH3SMY2YWaJVX1eSuqhH/LCLorvTdUaTdz8wBuXe8fiFb4Ke12r31vtRV3ybpfekATx
N0/3eRPFx6dSKkmSDdjENr5R1DLozRdqYwf5c8iawLD+62iLj01wAhpJ1sD8upN+W83JLhsJOmqL
15eVctPDWMEIFiQqoyFaOigI4mlq6i/2XlOvMxCnSDM6kgPnCkYkU802oRW26iEbkR+r8iN8mW75
zPKj2pjPDeOhjQvEgS5GPzypsRxmvSgNEBSifguOt1fs8n3WeYuv7DsUyYayJNK2NT7jCYa/KTuL
6WY0B7rxWcFQuSjyy0LWeyIDETZMKVOMNV7AK1t3mWehugUtJ/L26k1fY7V0wmb12WK6dQ5RUku5
cjrnNlcaT+2XnUWjfe2k10SRJPy2z9V58QTz35hKGo0DEphVe+MWH6P5FefEs55TqO+uBBPMPsiH
Ke0LwIDvptZGdMNNfiLzpWV7JBj6MnF6l0ZQPKcI1eZbhe4g58Nzzu3v5RLrqaq60SMnwgaBRAWt
DS5NfORaasqCUUats20izlCCTbcKy9EqCxpHh7c09WPwVdq3kfHZnQvvslCSdROrqMCtZI/qxIUq
PqJbZ4y/SMNR/3FDnaURHMCijjWKMb44PxF5E81xGFmV1yizTxU98xQ27Qg352UdVBhumJb3ulX5
/yamYCdmStWlwLR43sz44zkiJa3Y3jMb6oxBQUjXC3vWWTMbZhVqzltFht2EMV3W/KqziyB7nrKf
oQS3PcqrpdJ4or4FmUSbHpTpPpVWA/DvfXrPn0GEXbOS0Wo1nrxEqnS4rk9Z4ASm7aPcAalSWdZi
Ww3PYML+oKzn5ySLxc3vpsq+yhfnNQZqSfhzt23sGUaw5Aurug6jl2YQBdQv02aPhgpUI3Feok6l
V1I20P/Q/DOeYNOdRIsK5H9+szgLuR8ZZZVMPMGgk0KblNmCeEXvXGeN8VpfEr9Gg7NSqodiNAwv
LsGmcvlobUfhMNnnl+IL9n2Iosl2AfzE4f1TJnmuDJc0U7T1qMksjASaaTfHsfvQyyYYSpRRfPWb
TpHNFZ/c0iDaTPL3GevD7lllmOg2/7Vs4mPfVbJO67m9+PnY/0vdkAkl2Aw0P7AliyFUwqrvZOyO
McZteNSSzQiR4Qhmo+0rw0z54uG2B7lhhnnPSBFdVjkZhmAtEIIBrQjHsPDrXfceoXo5nzNfkCda
hsQ9OjgMTJgQabCJoyRT2/M7+AcD+1/uz7atOOOJ78YqymO3aIH3UIYH5T7wcCDD9Idj8dwA3QpO
uK5ornfxMIDEPsfDGwyBWi/vN928ElcYgs5Z5pSp7QinjJV+Yx1w8abm58g80PJ4WSE2LcIKSFC6
GTHUmRIwVTPnVos/Lm54+fe3H70rAEHjkjrR4szl75rkfUzfRF2MITuvOnJg7luUrHiKTvfxIosP
S1TQ5edgFWsqq1pX5hZ75Cyeswcz4MFuQtzCey0kwAye9ZpaSSlcV4kzWHj2QkpwBaKxaPbbxcLw
5H+FEa6p0m1ZmvLF5E2Gzo+ooyLr4t+0EStZhFuJsQJ5Y53LYn+qmg+8OziaJRu0jWGA7t/V0Ngn
8srXmO/VTgaOLEaNgIBbrT9M3RL7NC/uJPq3rQlnJEEavYyUyuXPmz6M9uAd4u9qMBwNIQuHvYHG
Kf8yoEwy4YpFhdyc5SU8CaqMIDvaNQy1oKB7+CcU8UVF1ZioyItBvyv7nYY5RbY5fe86GanvtnX4
vXgi+cFCNafJNGxTvESBW8Q7jMuSSCKD4Pu3OqkOwj2ms+AyT93+4xxdx3X57fJa/cf9cJZCsHFO
gwhEW2+4WX9Wpr1tu89wgsVL7QoMicjjBlpvYniTXd8MzhIa7G03WNOxKdjny/JJNE6cZ8CMvse0
N2wSjxLMt3jSVLJiahmEYN5yomJaH39V/2BYcJm8mV8GIZg2jKpVesYA8SNsj3Fs8pEJm2Eb87wz
gi2o7d5ZDB7zIiBiWbJrknxDUAojOj5e3hGpxglGoNDy2ckNAKn3cICP8w2vB19M1IObfrOXZa1l
cGIDjDUqRGcUNs6qEKBP/4+171qOHGeafSJGkAANeEvTRm5G42dvGGPpvefT/wlpPjUFcRo6Pedm
dyM2QtkFFBLFQlUW1F1IERy7BhrpHRv+I2H7bWgLJ9HC+wIHWVEoJKkSSQkDX7yXUd/T4lpCWKRk
gx4HDdweqmtuWt/lpHQwTW2GwqueYhZKL8ltSxzGEogD1TmxZvArBG4fo8MfPY5SdUjJUbYE5ohr
tMr1DPsYYLCsbf1n5tQd4+p6Mcq7IpdNi5RZJBBHrUb4slFgkQJb/rQNp92/3U8W/xErvp2XNmhy
nrbKm8Ufi2i3lDEmiMsyv7KVExgDQkAmSxvYolnf6uCmDPwuu1ftq7i+RNveNiyUzjFM/oVg7HOD
NFJn/ZDjk4YVPzr6ib8ySwuc/nLCTiCCOTVbMlXl80Ivm+ex7QknOIEM50aBfLYFOKVU0Jj3rWzq
Y8UkT78yEIENsyI0oC8CkLpcRqel5dWSZHehdPG2XeFkjECGU2tGNFHwVK7MHZdEwPdMRf0lZTtp
2khikph/6NrFqG0GX8ADEWNIH8aO1BwZhsBz5oyBuVkGc/oeQxkReilpcCMVc5WhCOxWV+XQYH/w
FvoY6VuoL5Dml7djr6edEYd54hspT8wOpqiNae+tvKFuN6u/zl+Gku0XKwwwGa9O8gUgGKTu0sAp
42M5+TF6B4KLshsnKqB8UVfcVvZ9lE+8MYrl7xM9h6Sjs7Df582RbYzABG0SKn2FOgZPpU2rQNF7
CTFKqKuXbhcarWz0qQxNIIIwSv40qOR1/iYeUGutxxhhrckaYbYLqlZLJ5BB3i9Wp2YgAzJ41dF+
aLBvQ1/ddW7ky3LWMpcQGKGsDFTy8kaSx4S/3fJccom+r389RuJcpEFP2qEdsFuYSgKFuBY6vRdN
lcLMKoL7x8T1Iz6yL72tBnYEjNcPvthcsBWEEBkUBHNiWQAILBge0Kxgh9kk/KaTHqFNSlghCUcI
mnADZGyB1ESqdW8OTfOGBMPxgjO0AhHO0KinrUYblAtE2qfhp6J+Y+Pu3xCEc9PgpWKxAyBgwSD1
Q9HLal+UJ1lZIRwZlShkCUoslWHtw/FN3u1rWdf05vFfQQgHpc/mUYn5QhX9lV6NkAR08k6miHre
uTDN+zlrmmUaaiHvUMMZsQeHZN/bAlV6Ozrcn9+U7SjqyZwXvfMl0eyo55HAqvb9acLShbXvKzjh
Dl1s6BWNEYo4Cu13bbsxtPTGf1084QuBpa1Fc75DwXATNUeNfkuVfV7j02f+cn71zvuCqYocMGQT
3v+BZM/mVVtEe5qMd4G5eP8GIxBAXTeI2jss2gAxAIbuu2aGTJJMdWL76Wu1NwIFaJUytdUIa569
EaiIC93AGVDyIutbky2fwAgF6tyhLwYvn+ruOPbaYcbLeQIB2PPLJ/VxgRWUQa8Cg1ei/v8sYoPa
v6kzqFHgHnp+esdQ1ee6wGe3YZWHkY+BXOZ90OheVGt4pMrvDOipVRb078YQE/Qsr1Iy/7zNfK9e
fPmvfoJwzurIzNJ8wSclj1WT4E2Y3hUYpTBKWx25LeeAhMOmL8RCewC31eEtTZELFda9sad+tW8P
523aDohWRgnHrZlpVCsERmlV1zhlQr7lmenlS+0Su97RoBocPSx/QOTXifoAmcvmkg/11Q8QDmLX
xtHc8e9aPayOATbWIIZbZJEEZrvQc4UjnMRkqat21IEToiqncmfoaC7HbGf7gGLEnXfEu7B8egUq
nMakIhOpcuwkWb72LR9IJ/24+ctJPJ0M4SRq9aLUhL+uX1ajK/UY4bKOTQ2zyXizP8YNXAWlva8t
e4+Saoz76NqdsaSfF6I4KiR3ey09Zga9jHqeDBbTgGOiMeSPYPAzTn31EFDJsRcTflasmWHCP7Zn
U7uKxvHYpuo1foHPStlMPr50Zw6+mOsLFWqomNkLz4Sc56Du8nw/hpGzzMfQ+NUP70tIvEjOP496
zkEKXMPw6I9R4lhM9YozzXKI/zCNrENvO/w67ZpANJNepVlCANSXmUti/tw72/44YCBcL2up3r4E
T1gCp8xlN0+MZxXiOEAHf4kxvpMfWnvJ2nHCP7d2IqWoi5lmvEADdyAn6kc9swdHNPEgL/uc5Ct0
Dk4gE70fE7SlwyrWN+G7kWTBMU1DmcDr9toxTcXwaJToEuF4D5XZpAn/aA3CXT6hYRjqO+plpP8E
IiawmhmCPqYJDkmX6kqx/htz4mOAo8S5OfO9XLATihAz6KRW+bhG9CQnQ+kUyHFDlj4sXd24GbL4
MJmzO4TDRYHlCVSIEsao69Oq5x/9aIQmth+mpRMkHy9yvROKcGwLyEWiOQMol3HgXy6ZE55werPE
ogFpsGHPLpl/koSGUNf/nFDMcBk9CdESyb85+QRri2W7wMa3bTxOu39cSOEMz6FV9IMCw/4MPnzs
U56bh6IauSahdCGFQ2zRNuwgJrAdN78CbzuWPK2kEB1EVdrkGVcCUlSvOBI/9gM0//v06jXdYlLr
BPIoaIQCpfT05ftsAqc8vNpmxCfjxLSXZWlFoM8cTmXvqslUnahkkhr47cqeky+K4wZDJYP+OvfF
1CRfoRR1q+c2SjnIoZmyg652fhjvtTyFSHXhX+Kc0BmAtjyjGDIgbJ7Csh5DPKBI/Ed47bHC7KGJ
/jXbt0n9Kzhh9zotnXsWAq7E/LbASK4IxqCES3c8b9ZmJPAEA6E10PYqfZ1GLIV8K2B4T6GRuxB7
c0KzduIy3kufNs/bZIk6hiWqAIuag3GdNwq1MhRET5Ps42IzEliZJJD+TLSoGXXIDzSzQW+C3ojR
9deUbqc1xC3rInJIM0wuEsKfW8zOcluiZw4dUF9gsvbX+eWVWSxcDYmCAWFmyUe/9KWP/Gll5zur
lFgsAxHuA9vIsizosKwpIqwCs8dQcuAnXSe5TGWuwn/GylVsowuinE9Dz+r5ix6zKwsxjxJ9zJn6
YRkTiVHbnzarbRQug4WqjW3zqTlN6HU39VWys/HI6vGKdrkcrsw24SYw1SUjC5dpt9Dj31GPscxJ
6a8iHB09/3LeJ7aJeWWZwCTj3NiNoQIs+8IrNYzrP8p9k8+V+2Rl5lI4gUnaIJ/aNgPcZeGJxBvF
CY1TgCmqs4Z9Q7/3kVSBY+jmoYtkMwlkZj34z8odlWGZ0MUBszCOyku71Km19qpMUyTYemc27CsI
uzsQ29kl9Z3SWs7QXRSuWLptEcuwUIskHIhBH2e9DqGTuhWHyS/Yv1h8whNORBV31aiMkIGdLRdj
lVBz/CARnXmDT14xoVaKJxwKQ4f6SaJyvMea6meyMZdNxLVXyykcC2XUEkjYAA7FNV27R02ZdHrB
X0jltITCWbBzqsw2n1W7UhT80yYjfwvg+/Hik+dkkJgbadKg1FoT/hHXaHd0rLjd2eHOXC5SlVvh
CJ9WcTwTlfXA+cd2qRWEcKdGc29GJOemlO8xbeKaxIgWsu6mb/XdUjeSSSrbbPy0S2IJVNonKA/R
sEs5Yp85BNJ+MT5CiMDJNFkt6DZdnbCEyzPPDFshFSxLHnrNMCBZv6hEYLV4Ak90cZrEBL2hXtLt
0dFbV4VTjKVz/laR2SGQA8UwviLhdrzeCTYj/JUdAh/kfWh1IcW2EC08Jkp5NEPdP2+FjHMsgQS4
9DT6bIABTuWy+49pHHzblsdpL+ccmacJfFBV6lioDeBC3psSfSNm5lvD4szMiaUzyiRg4hT4WKkN
lfH7osfMiqq8NYPdTH1TjRxWfzi/jhJvECd0mqXeF0sJqDm7Sgiv3sCH+0WyzSd/YAIpVFOC6Tbc
H9CNaqDacvkmlXTZtgMF2cyimq6L1UJdqodK+6As+NDwOkzfpRB/cbkThsAAc5RH0aBDsOCPyz19
J/+Dyhfmjf7PJG7yKm6J20CzFJtrhRiJC834U+61txMJKWw/ea7ABFZI2xjzAxaoF+AKf5xiwSVq
/jx58ryo7Mlz+2lnhSiQBBSp7VhpgbgU6TXi6ju9QB2ETb4ESeSqWnGMe9VV9X6fVceQai5C4Tdl
pb6L0lbCJTLfEajEamMjmxR8r9S55lN2H6E4+BVLzL385S1/2k+BQuacjFPGRPfBEpfH5krOWDJ3
FfMsSz8FTM2xwElrxpjBimzqQGs0gmemS9XybmBa5tYo5U0m68MILTNm52/LovfOM8x2cPNktpiJ
MeZmaGsNZndN5kOMKENbromaazw1nQfaZs0TkMAy4aRaeRVhGxd0boVp4+TpTmWHTv9im5LXLInH
6MLXehBOdVq0gMIoBrdj93wSolQkfjsGZRrTMffAIEzMgiy0HaZIxQeSHeyK7kuS7kiKnEQNse59
vbypw99tfSzDen9+HTeNW8EK65hALlOz80e2fnz+vJBKVxjCAnbBGHc6nyb67Ivo4RGGD0eUfdrK
TBKYu8tzjOnhX+1FTd0o2LX2t8D8+W/Lxn/Diq5Z2hu0tOETUa2/Y2botUv6BtL//r/BCEQd6vnQ
9JysFO1XzWU3QFamdVEL12p/BHIezYKiLw0LFlUBehOX0M/DIncslP1Kbh7Z1gjkW+a5UtczkJRg
R02uKJfLSjM2IWxbJbph6bopMlBLYqPuuQDQo6Lca97zZRDCmakmin637lH859/EtFd2CIcmSUrF
QIHMpYeGH4oX99UKTjg0SmzX8cwVqFoT1VaVwvyK2jIt/U3SXoHwhV2dGjtGP2fAL6lxzK/qrNhp
TfVOr/srDPq4xgvIJd62ghNOj53bjCkT4CYaWk6WLPfI6ZYOM7JL2GAFJBygAvUH88LV1WtUqJEQ
c+4Gt7pMbGCFIhwedVZbs0hEj3j1A992SLHCE0KYlmRKrwTAq9Id1117milTHufjhbR9ghNFlRvU
bWHoJ+A6+7tt9RAidhal9C4g1BWIkBRRplCtiAGXMBO8necYOz02u0jJJdGJbO0MgSL6nkI7OATO
s+zqgxT+xVfeyiyBLIg6Zp3JBU95v9afJxRpv9Z2EL9CEThiDsKWUC41SDtXv/2fFB/kTqGs4b2u
g5X/yTO0ZAiMQeKgrigBm7PJjp2oS1K0MFeSAE+6WwJRBJbWFqzF8j2TbRj7h0lack+X4gl8kVTa
EJYMeJcFRFI8gTnGikVTlyMq/1MFI8hgyKpgtt9jV44iMMccLVEbceaY4vlL3EMyTteuoxkFU+ha
cMh412CAdNhoh2FMvp8/4JIr5kU7em5XNilgappZiauNY+hFI/5LX5Q3rKmOOoRMJYdd4qNi3auB
i7LTeQExEjiHKGM7Ndf+7SYTFb4QPufh0GNBEdSwx24yaROBzAyBQ5olTXWF4nSH5Qj5vW7S7A/F
aGmfz2/Q9ofOyTlMgUUa1GO1OdeeRAMj7+950KQyPd7fIz9qklBNfIzRaBooOtcXRhsePm8uTkat
7BHIw+KyeRonj8eAk0PItl/m1AJfWBB4pQEXXZ3Z5zm4QZdSoDt28aOOc4mjyZAEpohjVEykkCbz
kP3aYwBfa30zlDuT4EtU9lQngxJIYlm6yspTGNWl8V5Pxz0dek+37aOuBIclGAqJaRuugGIloptQ
Q2ZUVQU82uYpK3gBwGyPTmRYTm4eAlNSirJh1BrkxTOnbedWOmL9eD+Z6YT6zgx3PVRY5H0LG2Wh
z6CEUGZJu64KEnxLlenvHqW9SBqiodFKdlybEerWI9rzckvSWi+zjzyP4Acra5S0hn3d+LmyD5aG
jHjP5y5VMtnfDTp6Zp5AR5aa8hwzj6DQO+tpaTE4jZYbRwkb8R8sBBjPYAQ2sttxnKkKg9Bt+Ph6
ylOhr+43lFklxDOt3c19MwBuacIfOYK1qCHvzpvE+eacRQIfTWTWMQ4Lfq7OR6YujlZjnMJwX4ey
sboyW7ivrL7mykZpuqCELaqah9DIKP8zzPfnbZGcWU2gIwNVSHPyJ9EPnc42k3OrzAqBFhKzDrSu
5ykWNlsQnlI09KcA67whWyHY2s/EMRfdPA3jqJw+CPLDkyr8a4atbN2yz/AEdujTKEnGGnh15plX
+UNNgPZ4y8rT+5JtIgIrFHVnxhFnvf+HZnfpCgqEwKdV2QF/tHh4kFm8x8jh1Z+/fN/PHCNxWh5l
k1YVPBxCMOt29ZsZU2+t6sCC3ZAd1EmXF2xJLRTJobLCgPAw/Vkt4UOh62s+GiVcLg7RQ1DJ7J4/
OWWWCgnSvvsyUeW26qbD1NS/21nGF9t4BrNNgxCNWgJfhCPtMJmDB0oRQ+PEXM9IlFAPs+idTtHf
BlVz2aE7IQr0wXqzwkwr1IX++c5aZTBes6Dbx+AEJ1BJlkaF2jN8CNg6BoyHrytk3PbLJxDxuTih
0xSNvOu/1FW3KXZzctWoNxpKJ61ul6DUL5xknaUSu8Rn44kw6Dpl2LjXFxFsX1onqwQGKa3GyEiI
pSPG/DkNU3dkwbGql1vViN3zVCyzRuCRjHRpZfNRFojX68Uh8fdaFq//5SSfzBGiisXK+8EagfHs
gfXV6R/JyRLnWUzZ3KgoysLj3/DZVm+giEsmB1LTpfT7QLZ4QnBhKdYwFbz1F9pYtfUNH7pybSwZ
hsATWk0We7ZQMo7bBPOB8EEl7ciTQQjEsOjGUsxQa/c08+OU3de1fEyYDEIgg7qJBq1NsFLoZf8z
9ls6RHg7dnlyM1FudGl6lINzbYGhNTybQNh+uKASHHHECUKII4yGVq3ZAwIUCr2HRfsJEQP+hSH9
oHkYcfvyxj1BCRzQt9Uc5nxT4mIJ92lDc5cZqjuqs6OF4e0UKu+XpDn0tg65ZyU+tvw1GyncnC6N
Uyvj56A0nFIB9daWp7XUZUF4HbNbe+ncgGCiFZN1rG6fO4zpI7ptoEiR+8AqAibQ9Ywesgt1cmu0
NZrU3QFT7Sx2o5DPl7DWCUo4eCneoMMy4iFW9Xscaz5xXZVOXP8Lb51QhKOXBOqQ2TyXQerd4CF4
fBgJCD0J9aH3VlYWIls/4RimbVM3Kk/5x8nntKdOnP1CJdyg0IM2f/239ROOo8G6RDUThHMgFWK7
VvpbZ5eFG0+rJ75gpNaQR40Gc541G/6JUOWVv9sMc4ITjmafpko4lzAJuQbMDDWKxPl3m4RD2VT6
YtgmQLZEBOTNUDKbhMsZE+SJqfFnSFzOqLaYsl+XJNM0iEQaGqH4h8FEH8+rKUppDcHSCh/8DyJg
DfWVJvc12ajITWtWUIJ/11piFQRtJ3yH/ggDTrI8yfaZJbaNpBbFxBZxXItdWtM4DAB59pjwEGtc
WmmE9TvhCbFNGWIiTcKAp/LiMf4d9lBvPvn8BUjuEZscsYITOLZsciNPkxbiikbzIe3a69kc3oR1
4U6gCVUmc7P93byCE3h2ykuWdwqsS472F+pNBwz3cYMv5S70ZJK2mzHvCkpwxLid5yGC4gHE4eyP
bV67PGDsMyi6y0s8pF4iuGKW0dpIZ3j9s3P8LzU4z5xEoFsyVrrCFiyjFpc36AhqQ+UwsgsKV9Yo
4mOPopI0TUegVLgRafofawu5yD9fmRdhyWmbxOcdlo1JzhZsU6lCSxQTY77QGXL1c05vVF3D7JPJ
1nsnJ6Y0Z7QZ3lGcap1qhFFxGklu0yZo7BInG49KcP+ryG4WZ8nzG0M1j2aZ+IlBb9OhcJWQ3gbd
5KdKvqtI6MVN7p2/P7VNb139GOEiKJJhgoAqfky3szI3PBS7fJ99Lg5x7KSQ5ggc4lQf2+v4+3lc
2RoIF0JWED0OLcBWwW2RH21T8jW4SS/UZNANZqZpihMChnxZwqaquKP2Xpe0fmemN0Ma+SWxQzfs
Rwne5pVwwhNDdjvJFc20gTc1X0zojec/k0qiprm9ZE8m2UJcsMS0yRsVEJkyLzeN2rCbSknuz+/L
Vg2xpq4MEfwBzWqsQeMrJGIjxwrxkqf702H8St6ExFF3qtfsZfIUmx6I6ZmGCYlnQxWV2gMrKhJI
YUC/v8lQsuvbqj8bP2bZu9Tm8q1gBKbUq1pL63HgY4aarHHUkFr+hNTch/MLuG0NNW1CqE51USzW
IktZp+UIsY0xuUrTt0mmQRT+etK98zhbVRuaqp+A+A9ZfaQ0iZHNzIQ9RntlK5hRq/vlPnaT8i1a
GTS3cRq3cGU1mFJU4XKz5qwpm5CjOukdVB3CQ3rFPOt2co0G4tOJH+8MiaWbR2tlqLhxSmq2dQ9I
VkXvFuZoWXsbxO/OL+c2iAU+RveUZokSi3mQ0UaDmJs3TfWdUUHZk7Z7EmfH8zD8fnxx6egnGO6k
q00b0jQvKhPX9WjmbmHZOwKdsCHS3yl4Agu0mIfG2VvTkFXoyczj/3+Fm1h9TUIesS54PbSTN7zg
VFrNsM0dK+sElzQCUiqmykPw2/xTd0RXn2u75ntrv/i5p3gyZ5QZJfhiFfSsJnwxi+n9HLzTgyuW
Suhw8xpZWST6Xl/FBQbycM143THs5VCx2zn+L9X0W0zTPO8bm8wB/kNtK5xQEwOSMlOTOY7h54Ge
Gocypo4eRJi7kA8QZ0TB+Hm07c1awQlEr2QVKfHYDNrVd8G+2oX+4KiNX1x3PgZC7zE0g0qcfztY
XUEKl/4IvbOxnHrEGl68uPFBO6Ru54y9i5kpzit6ofmN+OK0rfCE06aoKZR0Od6oXXU3uh+hqbwP
rnhTuRxt01VWYMIRy2g55UMMsESrTGeOssOQsNKZLebU8/DJYLJs9Kb7rwCF05Z1QZibBBsYhc1b
pvgQO7tOMAXzvJ/wNTq3hsIhi6EPzLoKKJTOuatO0FtqVZlyz/baWSB5jUB8xhZAMGu9ToY6Bz0l
YN4eBQ5sn2e3Tfc9Xd6dt2eTgVFC/j8o4UQ3NA7CSEPgaU2R7XVRcR+X+W42w8KfUGoxJcuxMYZD
XsrGHP7F+0/I/JetOLi3aZdYDYw03iw74i+HyelCJz5ijpmnHgKZ4PK2e/wPzha1PqADYCl6UoCM
DdVhwa8y/NZA0ez8am57xwlEiElHlQ4N7QCiJp8X9R5y2P/298nzNZsLTO0oU0SjZjlUTryoH/Re
8c5jbG+MiQ49gsjXQF7nOYhZaWk2pAm/tkbf2i0H3WugS80jKMWTKV1srtgKTDi1mOKeRrESY7bX
+FElP6tQUskj+/vCUUIGrGhjHX/fNL5E7H0rC6M33crUIeujWhY1xR7NKByUNpgzTHfQ+eQ9zauT
cjdiCur5TZHBcDNXhwUXe12TETATXXaNeZthNJBZyi6kzQtiZYyw83XZp53ZA6XM/erI70DbtU2P
XxBygYDtHNQKTdj6gDVdViDvgBxUeGjeRF7q5jfRAcOXj5d52WmXBC9QoIiRZDQdvdp+rxm3VJGU
Vm8S9soUgUUHkgwJifD3l4q5Sv11VP6jlV8Fn61ElgySQQm0iRqkIUO7AqI8NECy6uNsQct9p89v
Td2SsM12THQyS+y2rBZqYxYtzEpuxt90Rw+RB5nbzMk+mTueAlUkM0+3D+vTNolNTchIBsrYA8+k
HwbU+tUydX8ZgMCfWpwGdmFj8ay6fMNrQsJc8c+fVBmEGNQpTWzQGTboY4RcAZv+WzqT7s+DbJWe
axh78T/a0QU+iGe1seqJ78xgeYb1Jgu/2YFH2G3a4SOKvmOp214wuRCYFtrNVLwqqGLrZlyqXU4n
hAraaP1U0ipxql7W/bO9eicMYYOyeMwNBMUYHhdhTBRqkZhMbvsvTn2CEDaorOJQHWJ8JkXH+nd4
eHRqOvna3t5n/nhghSfZrM0vmdXCCZuVsGjougC3dv57bBz9t+5mHlc96tT95E4+ku67+gBpLAmd
b98ZJ0MFNi/UOawCDquqtYKLQ6VuULJDH9synti8Nyzd1AwbvWYWFem1U1FdaiPsyW6aG2NX7wOv
sByK2Y/qIW4lqcVNF1mBCVzbTwulQwYXqRsUA9mfF1mkKAMQGLbsWhVV27DGIBGeX2onvSz2Pdkg
EusUFJOyZIBIPy07Y6cdwlvdsfbkVc0Bm+6H4nlD42JNmir4QcySrupz+AEfBJM7ZXDoQ0+RjZjY
XDWm6QydAKahv5CtGaKWRNqEj8tU/4H+14+z+vn8OeIb++LTa4UgHCP4V0Yw5w2fXlX13oiopwb5
nTWSgzbEOxtvt8hASsIuvtUvIRk1bGZj0pVYTK+oDdV1Gx+xlVaiAYyNrhppjmJG7lwqlWMP1TdF
z6+WXubkEmCxwD4tFjuNOiQ/yJ6/QQyHxq+P5CDLNW/fI+zJwIcYbRVXFizoRl3hKQjL5kZB/5AO
vtrF/pz1V91sY4bdcBi1+jpQL3ojWGELXL8YpJoDnhoe5q506ZLxlFJveZ1qfDnvOdu+ebJSoHwt
ZLSuBp5KWjCIlA5OXEk+MzajspUtgm8GbTi24QKEtMtGB4mW+8A0MIAwcA1jOlY4duct2j4LJ4uE
M20UQZXjOxAkWJRuOLum+iEG4070aBm7ob8/j7a1fuANg9qWSXVVFxgxYj3pWUuxfmnpxiPZG+0g
iWi2SEpTkeowcH0QXROuEDPoMNzFxKsHpZ2fGbFjVH5n9H5v/Thvy+ZnxxqJL+3K5buYtLah8zzR
Udvx15zgUB4TJ/UK95LPjjWUsG4JofVcJDhdYVUfUru9YkkuSzls3fIrjBcV94WZIYMDc7ShqNzB
+olWX+oYWumfXzcZjpDa0MNChfoxbFGKN4v2zTJ3oSaB2HxNWdsiMEKL72t14sm15Ibdd0ft0F0X
1/R2uqdXxJsPc+hYH85bJYUUqAExNAZAGjArSJ3ZrT7kV4pfXUNorfGTb5pb77LbQnb9y5ZSIIvY
Sus5GWFmRvPEZXX2VoWQfxSj3/i8dZvnFrU/umUy3YZ673NXJ5aO3uwUhwqVHtTN6uE60MpMQkUy
EMEazJUJw7gFSIZOsFH7VGnH81ZsUsPKCr6cqwOLPFVd9w0AMBfUWWpfiT4b2r0uS8dvUbi2guE/
YwWj48saz/AchugOWfZG9itP0Pf1xbhgop22RhK4Lh+jMHhYMdS2O2X9aSGzZxLJYZKtmkBzyRIo
JOphDjpK9lN5jKF3kY2Lo+r/6GQCyVVFiTJzfmizGBpFZtR8pwgjzrvA5kfbasnEEphWKeewz/Hw
lNwUN/Eh2+lvU8VpPeuBGPQ786MEkFONGPmtAQW6K6OUGKQGIJtRBdLuI29Adqr4hIGNyILKnu4k
Z0hsfA7awKRjB7R5Kr/rZHRCtKmct0jiD6bIBXNWWE0Mf0hQStAuvlJ+Jgwlx8rhPI50qwQ+wAww
227503HtLz/40im+8gk7xV89d7YnY4dNMj0dWzFb3YUd0cYIdoVqurO7L/OkeUorUxndTIqv/UFg
hwDS4GVRAmZ068yJD/U+d2uvjh2UgFyYFl/DCRQRD8nckhCLmE3aD73NP03ju/P7JHM5gR/qSZ/1
xABCtJSeoV610gdcCaGaAjHobZJMxgSEQV28XkncsLhh81009G7YSkRTN70ANbOGASliVJkI66Wh
dDKBSjESe33o6mpx2xS9i9JDyVW0uWgUY5TwLoKiCPFNOlWqtIsqvCZM1nyfG4W3GI0swSvD4My0
uofKCLLOc86fX/gYgVCBLqIazBcR6soSgQ7KIGzCroAlnTf6+if+iWn2Dm4LvPLEXn+tSzLkm/Sz
whNYAdV/lbIYwGuD0B0In1DupsN+bCQp5IcPhRfEvQLinrJevnYuUWMf4UMicwfPdiI3e9u6iWf5
auiDYFGTo6DGFS+M/gUHiiJRYGM0kmWJ42qMqZpjpmDfgip2cho6UbU7j7BNrScIcVgNmg2HIukA
gao6FvjBvvDKPWakEQwN/D34JbThZTfT9r49WUWFe7DoTaMkIc+YT43DSIGCIGialXehsT9v3Lbb
n4AEtw8a1iY1B6qMCGKACartLrqZVssn+LxJepqgT5J/+aXfeJqyO5APFFOmNL/Z257x4bxF29ul
o5gU6TDwkviMv7StGbIUroibUIfWPa8lNfxkdorMUfZ4JrwuJd6/uYgrRIHUEe8rqZErg9drX0np
MvrrvEmbNLv6+wKlz0rUl1YeIqWMgqk5uc7y36rMEc5joCvr+QGOrbYYIWcyeB3kOIIFFSr/pbJh
O5te/WSHJj5lNBE16qnBzkxK51n002SAL9p3WeqdX6/z+4Ei7ue26FZkMDMDjhJ5LLpOdYkOh2yt
BI+eggHlKAn2o80Wd4YwwQetllW8yDC4jStCrfSmMwj63j1jumvSm7T50nb++WWSQfD/v4Kg5hBG
ucW3HA1+s/bGHPRdK5tQ/JfjiHcYaClDrUaMFGk3aFVPgYIxbPmnYN/vh0ONiTno+qL+fBg6j7nn
7dre/hMid8OVXWFZUyg7Y+kiXOA1/Ulk4upSm4S4x5h1TRkTIAQfW9+gLoZBoKwLZa/GbvZKFBkG
/2iSwDDT0NrVwL1BU67Dzk+DixjstGQCwwxZRuaxhEdXESa57NtBcoduBqX6098XxxKguFoJggZ/
Pyh/woSF3WEojUp/BbWsflGy+eK0xqWezUWxgDRXb1n+dZgkKeftvTdUolo6xpGjLeq5d1UGmfRi
wY2pvS9/p3e6n6CCImmc4hPZNW7lyh4LNg1a4QlEkLCltHsNeHl4m7V3s2xrNllg9fcFFlCWtM/Q
VziiMfZ9iElMsX1Q8K/zR1K6asKZrMpCmzQTKK2v7Uw39q27Ct1Pi8tLGtrD8vY83uZNszJKOKAl
yhhM5NwAV/xsMJhUw6tA6lX9h/MwsrUTjuU8sxzKnIAx0/czrCq+RqMkfJJBCCezgCTDo7sZPJy5
jjWnlXZb8PvwRfB+Wi3xXdQKqgr6rDCj8QZv9hHeurlr3tj70iv2tcSg7dzvCk2IbbVuMNQyAZr2
Xo1czBUe95mn+LqHdxy8fEWHxLc9mUNsEhDmqCH6sFH4LoYeqPicijpE2SPuOozl+ZVqtxE90FR3
K6l6+HbWYgUmxB9dE+fp1OCdufWDe9Vv9+keNZaTi4npu/a7dEG3t89S8WlsqbYhfvH3yWBYFS+2
K2zH1pz4zkYJGfMwAul1Q3q2GekJTyRz2qm6mtUI6LPlfa7/KKOvl5yq098XHCRLzQkVqqiy6Wn3
Tqv0Y5W967XxeB5F2z5ZJxhhl1QSBXbOS4b6HOMwKPLbTZG+tSM9v7dRWOE03dR4Y9GmjtZN0WEa
x8Bl4fDTqCplp4b6G9TDx65dqrJyU9kPE26YMjL1YWbYz2q607qrnv5gxJEYL/EZS7hVpqnHYDw8
h8BF8ztUxuzSvfq+9fQdOWTuItlQmcNwg1cBWRfOMa35BzSm431tkuyOTTLt723CP22mcL+EqaHQ
nq+ZmvQ1iPhzW2gK5oXGe8WKPMni8Q14yZcnMOF2MZIuHqYJDMazOPVd6oe+eYxvmEPd4VbxqOQy
ky2fcMsMmK4QzdAwxDf6u2B6m8vKLWR/X7hiUr1uqpxge4Kx8hI0Js7au/MrJtkdUVZITcY5Aucj
C57cxNMBzTlOHnqV9ek8jOTgMIE44r7KO5Xn8OpB99j4rVtUz+6/nweRrJY4gWYu2iRvTIBME8ME
a/N67v6PtCtrcppnur/IVbLlRbq14yzDDDAMM8DcuFi977t//XcE70OMMBFfuMpFqnLSUndL6uX0
NSUauvVTv5jkADjNjQCdovBM2bfkc5R/tb7+mwxCxpVB1qE1RSGam3dJeV8VL/AOVPkXhYnIpEE0
x8yhORQIt8YNu0lvcvTYxCf9RgTuY2UmR7Xzkvm3BUIw6OWF+WO8Z2k/WFXm9cvny6um0mLJ7Pkw
onHv+7lE7shwijFcpqSRF6Wqt79KxSSDdzLtv4BjkGEsald/WEJVkloljGT0zthnbRLBh2njg82e
WE9x1p2aQMVio9gZLsWVmiREDmeAIsTBg8G/tcu+qh4v74tiueSW5CFjWdeIAGNPUK8A35JG/+aB
uThNV/aygP1EtwsIUTvmQ8UyEP+oCvn+cGn8afRy7yfmF1HitN8tpkf/R33gqI3td9QTTYuqEhnV
rkgOwJojcy4qgFn6V631irlw22B3eVs2NcxG/aOFaj1xN/110VCbxZ1BdBpR69OQth5l75qqgctR
dKSrcCRrGarBsQLhLaMAjavVjnUf8qRwp0jx8t98QqzkkS0miPo66iGPwz/2OCVFQZuZ7avgZZAr
3kib23OGkh9kBUWb+pTCONv21kwOxXKKVYUKCml+K/q3FhKD+37cce0j5a9GcpN87sFl1Zb3l9VA
LMtvl6WVLJLt5JkdGnGMx5CeWYbbapEH6hw/juxdykePT8XONAqvacj+Mu52xdkKWDpFm6HjUTth
v8z7Hw1V1bF6Cr3GC5XhOSWWZE9BNGvUjgWWaGPtD/kB9D8h+jbQw1p4ueIKotB4mRmspvVUkgpL
GuXgN7ffB9GLsatdvVEceNs+abWE4o+s/J5VhLToU4ilvyI3zYkeu2P9GcMzRCP1SdVhvx0jWqFJ
DqPHlaQIB6DNN+yAsthH0ZsU3loo0M732kn7cllBVKso+Y16aQXxPVYx7MzWxTCw922NMq0+AOHK
UlfeZTSldJL76GdNsxMH0hW3JZ4M8X18CPbao3Ow9/NxdFzbVwAq5JMJw8q4QdOi0MlmFzW7fHbN
m2o/vYhFLKLe2ZkXv0YGDtOfVfF3hfeypGt4O5QFicXdb6w7N+NHZnzWTYVXUWFIXqULHG2cRd6y
d1qvjo+JXeGAUZxgKv2XK/kKm6MqQDQujdBIwWzBdu0OVZHI1odKxiYlmuREeFIRMxDRxOXV7Alr
i3b0Jdo5UA4Z+VdlmM/GJs8+yca2QqGDUMeI+Boanie8y4fCp6Pi2BT/+oL/tyQfUlCwI5gLgDry
mui3reog29YEyi2d6gyVquL7tY9ibRpOFR92GFB4EsGYwelP82S7l81JBSOJkTndWPIUMIv1qdFe
VaDE7XLFUqkwJAc4Dt3iaBkwmu5BM3KXEUx/U00q2N6P83pJbk9LaFyAChqE9Jb+ki3ZhzTI/ctr
9QdNPmNIvi6pNKPpS2DUWvhsN/GLMg7uxpE9zMmyj0E2wudiZ2h8r4GR142nLPQ6ZJ4u/4tt/+dQ
VKpyDGaQW2OqZe76sEcmKF16txz9Pn5mGNAFFkCFaqiAJLuNDM5Q3Y4MJzKqfqy9LOZgH7LjNCkE
2t65s0CSpjexORZLCoGycShsdFVozQ6dgf2s2D4VjqTqrMroMI+QZ86b95go/jFOG8UFVwUhafrs
1LwbDED0KC3b1Z11M9KlUqzXH47c84JJqj6HoErWRNaUHMz7BkwwaKM4GKcW5UjZX4yGVOJJar+g
ApOXCaQa3id4HHxsTv0hvWuOI5LEN9Exf2gVy7jJm6ZDtf+n43JgrQoNgnGzQse/RdGuAIWDn+1C
HwnJb1nmLs6uPlkecdUPSLF0v3v1M7B0xhvhmOUDAXBn3OokdrP80FWoGgHlE/3SOYrLk0Jd5Jhb
pvedbWlY2Mz+VuOmyxAWuewstrNSq5WUXguGzoaqFTU25ezaBz3y9V3saz6G1DSYPha8DzE/SFW7
tu3vz4soxF4dXcsyOqMlSiNoirKk0p/qeGfnz5clU62d5DXqhcyLvQgVMTH1dW69IFQ9tTYdoEMY
8uE2TmD5LelEWdksLRtQnbB4rPmcZ7nb4V6WWcptEtvwm96toKR7X2E7NRkqZ9gxNCkfDD/Zx7Vr
vp33BWpJQBLoqUxsc/mQ6rdwhhDdlHsRi9igaFHAUWZPPd4F7LmzRhWHzrbynUHkvsNaqwzwnuPg
H29i5hGP7sUTcrrv97nh6mBmURMFbbuOFaZkwXwaCtw4gakVImsosvJgJ/JqL0AqYwFf7Q16pEFA
obp4Khb0+91hpfSg+67DRQMur/KjNRr+PKmK7jftaiWaZMtmnQdTI64fkxN+KCLjzdJGO71k+8uW
tX3NWeFI9htUTkobG3pv3GOa3x6Ds3b2rnha/HQXK2MMKqEkOy5qi2CwOsDmlHthfBM6gz9ZikCn
CkQ6+vO4KQxmYeU0GoF79Kk0Q5dfQyGpr5ZNOvy5McyVZgMEnKeOW1jstglslZptHlArEOns14d2
1OIZICxDVWuB9wea8/Zt8622psylS74jGAF/zQV+BSpdAHgZaVWXAtRqR9cMj07+jatozbfz1mcQ
ufUwpVHfWcJwUcmAkloMdNll+2jXuWBrPQ3WHicVMiyqiLHYlN8dr2NzC9NVuCPPV8nsLGxZi7tU
Xeeviil2S2v08+5zH0SP2hQrTGvbSZzRpN1rEdA3S3Fzy+zWja3Pgaa4UWzf1ZwzgrRVVaYtJGdA
YHelAzJ628vvNb/eFdZehLeKg6qET4Uo39V0Q+stUwNi/NTqhx+FkM5jXrqghXua0Wau1BTFnsn5
UNNKyqAUDwacWqW7xK72vn2yQYMRQFsQ+ELxqrFLjmAU8VQsGIoNlG9sTuPoiy6Wt27jY0Udt8N8
KIX73XZWP7dQTpMuTT0hFQsMo/LmyGOgD0Rd/tvhRntGh9C8E9cBdXexClVy+plNUMgmqktD3do3
8+j2c3KMui+XhVOhiO9Xp2ScJ2FNCFAC+n7McCz31o5pCnf1B1dyXkHJ3QdVjTmmM1DoA7ongoOF
kBP3596NnkStEt9FiF6rPMkfjs0zquT/NYuGRBeoyyv2XJ1yf3mheWnv/R3hlWolJVdSgLiNtClS
w7mRvguiL6R1XoX6w79tl+RNMJA5j50CllaP4IYNoI3mwPfpVCjOZ4VZydnULgRfBi2wdHVIbo1h
uusSRSXwdirj7BjlbGpK+rpLB0A4oS9IMKJd7KWNeDL76ry9ULALp4qcWE3ZYEa62JzGGnGpGUA+
MNzYjOEAbRQeX7V00qWQMtI2vVi6Pu5uWdX6ccsU7XBily9JI7kGa3aKgQtpzEOHtpPuSA/aIbm5
7kny03645BvakNgFZuLhRlOfOsOLG0VsXXVScdktTB0pC9HfEJ36zBWMAGxX+eM+eYn6MFCkKg8q
1d5IHsFJLLAQm9ibsfKWz8QzkfwJdtxbUKs5u0j/4AGkSjcp/AKX/AKGQ5c2KGwE8371JmqWPasS
P6yMw2XPoPJ2XHIN6TyEhSXakYbPP3qaq87tXNutXg4H9bDEywbF5DaevGBprs/YOkyE/NKO5Wkg
NcbQh6duNt5clmxz05iOsLvOHBAESZs2LH3Y1KKIqCrYV6OqP4STontxWxFXENIeJXVQxJrgxNSO
Nh77gqnX3Jl4EVNPPLFUJ5NKImmrrAUlPUkCiQanxMO3azGYmJFMcepueomzUHJeLg6NwbAphCq0
52Ws3Wq6C2w0vFdeqplebIVuEh3/aat+y8gV5pJwVOHtooEdWWwdbLNUuNdtPV+JJUVm5gSDAWLR
apqcird0F950bvLED6GX7gNPFdtX7JScmMsHC5X3Yg3RvBDcM7vWbsw8/3J51bbDMsy0bAc3Oozz
kY4MnWdOhCg7nnMu8Zz3YBn1Si94O3nhaxNtC9mdyhFu+qQVoBB7detLCh7MqC5GbqYvfD5p92Pa
PJFaRXO1vXpnuaQDJGRBoTGGF2Te3Db5Q16cLi+cSgzp/AipmeazaCxLy8TNqlc62NzKXmFG2yDw
cFRHpyeTHzcZdZbe1KFvMzbfiOgTNchrPbAUvX6bDpWdYSS1HhNKI6cFDCZIupN5F5GXy/Q82ApX
J5zlb1eHFYykamFL8iUS9/0QBJwzmDX6GBVzk1ubaMvNVMa6rQBnoSQ9M80uohoHWpl2R57objWo
uqZV2yPpWNdkmtmLPiywID6nY/tC42YBBgxVS/22Nz2LIukaqBEX0yDYHwusMQH5qIW5q5knqDXR
0cg6cJeUCm/6h2PpjCmdfKDbm+ZlAmbrR7ln7eOb1Osr1zpQD1eIV40yUaDaL+kcnMu5QmYY+6XP
NaqzH2j4/rLFKkWSjj5zTMAGZ2O7nAfzZtlFnrjzhScTeY/MVxdMbVoV103KdcLFgMNfHV1bzNFs
YxDKzuD9zoof534XV8/aYuwuy7WphWcc+axtKp5ggiVwCH/tCFqhIvSsSmG7KhApkl4XHQvzBdSY
qdWfgiLcZ13+KhqUvMCbWrASRnJFLEgGNE9BGKq7C3d1HEitJ3rbmwaj5jAvwTjyXatws9vn+gpV
8kzaMA+BPgLVekBA/VYMWmn87OkHAYsqSKZaSskxjUglFVYJ0syqrfdhtotbvnNU7foqEPH96pSl
c88JE3TuzowjfXGdJvRVLfuqvZLcUmxFc1sXwChsbc8Ny+vnh2tUm+H2jWEdIICVpCiKHsQXBuLa
AygiChvkcyxDjOMqnjF+hpEE4SDgyZwAwcLKwsm0hKisHWyFKNuLdcaQ/KnGadxUGFeEfM2nwnoR
qLzAtrc5/77kPtOxohYIs/CMSKbjor+JnGw3onI/VfFRbmvWGUhya9kwdDYKdyAIe9SDXZWHrl2q
DHJLGgMtjBbGwoJbVSbdSWtujqAGRWjwK7nB6NwbEdFNH52Xxtt+p3uWZz3ORxVN25ZkyIFzw8YM
B6LL1elDyLKcaahNq7vxNoqLu5zYr6ekPV1W6i1NWMPI9j9YdME0cOxUwV+SrHqwc9VMNpUkkt2M
Vlg5gShLD8YQHlt3Q5P5PKx2lyXZ3qXzgkl2U7GKtbOor6ZF9RBVqIsYYo8wTNtIrsplrFdNsp/c
6c0WHS+IO91Z3aE6UfDTIHhi7nP08FooXFC9UzaTx2tEyaJ6vGGoVQCx2+ko4nKLnfZm1tzKXzzw
1bxwRq/wK9RIqrJ6qlWVDCxtaQ6iJuDyfHDN7oPevdBj27UL3bu8fZe1BLTr0hkRLDMGF0BLGH9p
BxGGfuy1+vnfMKR7g8Uj3hJRwzoMtVvw/VwMXtd/uAyy9bA47xQGEf4qiE2blteiV9HOAzcv3wTk
KQvvo2xXMwXSZuR4DSXdFAIzWgZTzBFgd8EBkQzUyy6H6E1xo84hXNYDg0h+Ip1YY9Dv/f1981CB
FTXrBo8MuB3T2LhGFTBHzzbAsc4smX1sNoYW5wZOQL0+BaiyJ/dR6l/epE1xQJ8GGneQhnKZxGrJ
HTY3HOEMO/86hq+0ANMi6Z61V2QPDBRDUpMZumXIzEil3tZmJ4bxxFR7EWjOnTMM7mVJNu1mBSE5
hmGooryisJsCg0PT7KHtKz9P9v8GInmBmCLrhy4s+LvGepWEj9nCXnOMCr2MsnkW/RSFyi5gxGRq
HgtfEzloAbfukSu9DHB5rajMSZCzvO0nE2vlgG8psF47aejOwenfQCT7z5MpSKjY8y6ajm3ybpii
u0V1pm5Gys6ahZkGv3qZxDaTuhDbTg5gj3lZg/mtOaL4/2nwLQQAW+V9RLU5kgPQMUbQqEeI1c7s
AYyht7n95d8WTuze6pUQcWdOe9GvEUzkZDWjaw36q7n9Rx0QnmGFUmEkecgLyEHYS33BI/htqurD
23zBrTdHuh5MttY6dQdJ8G4U84WCHdsZD+MeU929yFfdDbZ92X9OBqNSfpXIqFnm5MI1W3Pjh+Pb
QbPcrOlcUC0oDHQTCSWHomcSbBsys9TYVJNe17gIR91N3DyOQeal7buuU/m0TV1b4Uh7FDRR0gbi
fR/a1W1qd3fVwBSibO/RCkPaI4JcbmgPeC+aBwI6qWw3HIN9v8cVDmNKckWOVyWQtEUzDbpQbwA2
TS/K4hVRMYqrfl/yzwRlJywz8fvzeKo0v1Q9gTYd53mxZAISZFmDsLfx++XwsU8+1f1BC95cYf0r
COluxlNW1JOYpJzN4He0XzudiTngKqYP1bY7kndGiGBIcgfmX33On+ybAsQtqced76UQf1HzKX5O
jjKLIt3/WYzcEjGEfWxyMY/avvtRsKh5feIuIHqnvnYyVTPGt/cJtP6gPEdZsHzAFUbAGYmF4VSN
h56WFk3m6J9X2M62GzijSGvIZ4stSCBDG4CSaHcl556TPVBNcZJua/UZRzrj6lAjE9eBs4QErCLl
i66/JvxloG3mvwUTf2F1GiSmSbVMg6fWuH2f0E+8rj72pmqKhUoQ6WRLu8RcqGh8zLs3Xf2pbBXu
5Q9afRZDcpjL0JPcEY+niRFs/FzcpeUyukkTnlqz99s49nJePwY1eeJT6JVtUO4aTfVW3Hz5mLjl
MqTvGK7Vvy6mlmVDOIoZm7mJacPWm2zYg6cTtMgnM1IkibafPmcs2SNlS2QXoQ2submdaekmaHO2
u0/IiLpO+yJljwmmiqfTQ6CKOG0S7xorZMlREW2JDPB34RC8HUyftz7d/+AiNLg73KAJpGOYwy0O
+sy7ZjjFGluyPM0c4IWFk0zYgTcfMGbDa1T1SJvKupJPsrqpyqa8TIDRdc1trQHBGd5f9vUKRZG5
kMp6GJKJiM0jxa4uPUKekhqdSYZbqsagbXrElTSS6S3TklRzgitL2bwkSChSE6FbBR+CCkOyvgKP
YyOkECfRntlHjkcF5vxcXrFtCIyINhEOdECA/KtpYSgnJ1YL9tYOnXsDJiImS+v37eEyijDQ304r
84wiXVOiCDXvZmzjbnwTH+ObGJTB1K8OKoLFbWEQQCe2bVoYZfyrMNlol7nGGY5680kPO0wQ3Bux
avjI5sgn5Ll+oki7gsgII0XL8dgL/dq8G5r3VuqR8E0ev069jD/U9Hh59VRiSXuU5badG1SI1VrH
OZlcPcxe01bVTio24fdNOsslbVJmaUXYJpDLXMIel/z2pQWcdEY5qQFiVMO+1QpV48Xmib9aS9mz
kwSV9g5EY8VnFHVqyUPdfWiD/eUF3MyJrrZM7soJCLjtMRkLorUfrRa9xR+y3u3HA8YvkvlkT3cj
Jm80DWL8oEw2rhlxu0aXHDsyCQvquIAejs/cPpjRM1Py2G7eBy2wmKJti6GJUHKuI5mrEcUVeBmC
itczPP4CPW8e5z4/TAcxavTyim768hWc+H51vaF8bC1HM/CkJtphxPSf3FKFhjZ9+QpCMuZ6MXjG
JkDQ8R3IjVF+fqONftMf+4Jc4wRXUJJFE0qXujWxeIvtJ/WnvHeNXhWD2jTiFYZkxIVBZr7EcLRQ
ApP7pfNxWRRedhvCdgzMcTAMzAD7dVO6eia4RABiZkgf9a+LYPCUQyk2LdYmGBgC5m0CUvZfQbK2
CYnZwEvk5G3X3ZSYLUVumPl0hX6dUWSDBWtaHFEdKInR8/dREI2HXAuvIcw1VijSgqGOpY8iByhN
8FzOp9pMXKVlbm7KCkO6WRlWOoWkCHCr0/Y9elCnvaky/k3HvYKQbD+3u4VFDiCo5oCWx+eJ5tbh
+0WPd3pro6dCcR5tvwpWgJL1R2OWsi4EYJvtZm/Z1TfisVvqO8FSGu+vaa5db5PkCYq5JUUeA04U
oc2tq7cfW9UNZdOhrUSSXEA3zg2LeqhClqEhbxweg1TbX9Zp5bJJLmBG+0JuCDkmVH3siZ/eYEYf
CuQxPsGp0dl91Rt0JZN0oDOwqZXoY8cVNQtuQR/jZfboW6kq06vScMkjoLp8aQuCMxxjava1pR2W
UTvMk2rkgGr55G65QqsauxY+IeC+4xoeuUt2Giio/PLE/oIDYPP8sTG5FDdJTNWQ2+SWeikIZoCh
yyCon1sMK01i5xutiZfWxYt5XBRn0OYVeQUnbRYSh/FIpnAChxYm4tSk2vWDDoaN+GiHxDeqrxHT
b+bOUrGhbCv+WUxp95YeZMrLEE27JgWvNrJaT02iolvc1pCfGHK/XAweJjuvIJuxfOhbV1s+lqrG
axWE5MqTMi7iZsBu2fQ96NyM+FPZu5ftV7FSciMcxvSRkH3foaB80ib71EVX5aoR0wP3DcVkA5kO
jKZGHAYLTAlVnL6ePjvDfIgdxTVhO8SxQpF9XUV4qHdAiZt9gRKDZK95y+ST/YQ2hqveZCswyekl
0dKW04LLL9ORCxWUOCTOQNVtX3VfXAFJBpTWRmP2Bt6YPNgn3bEs3+n2GxOZCzqpzj+hTL+9lFZQ
ks1Ypt7o6HOBx5udQ7tkbwaC4L5OTsHEDuNSe1mpe2YbYgYwO2Ieu4qmZts1/VQTuRYyse1mqCah
Js27Rf9SZgdKe79k9w77elnnVUiSWWXB1MUshKRFd1fmX5r2oMf6odOeYp0qzGvTgh1iIvtDHAuh
iF8vlsjNs47nsGA9++AM1zuJFYR0b5mcysFu4ATR7NQNSm/GSMdURceqkkN8v3oaOUSbTbsASEfn
+0GbXVIOh7xVkZ4bYj1+U8KVMJIVN8nUaFMAJUB5/mdCbNA/5qiKfZuzxBsAWfHlYITf6BC8MYzw
zq6TO2cuPFJnfjplnzPUSSWFcTL13tfQMmqWFrqLMjdqiGeZ8+6yHqkWRfIC6dwVadvh6mO3HxPn
VR08x44qcrv5BF4tiOQAzGSoSxsjTndk8uFl8AQW94MJ3Ben6XAd5YuxgpOcQNwSHc0r0NcCYwDd
sARV/zL73Ry9v7x0myZ4xpGvPcMSVflQQawyY4U7T9prvYr24UxczEtLPI0GT5cBFXtlSDbfkoma
iXhO1GBg5sk+wkcVK3yoSirpWdRYmm4RcTe1GtQ/B24Zn8rJj8toT0PFzUolj+RY8s7MGgb+PxSy
vAO/gWvWRytT1ONsX05XuyS5lqUbmn4JoQ1GBuWb8CQS8ZefyqeKv6hkEt+vnEw7dhjLIV6uxQwi
tCzOdlHd3XTO/PnfdEFyMmblzBNPIdZY7+Ml8hzTTVit2KDNi9Vq7STn0LeGkfIGIJlo+agHzB9d
VFlglb5JzsEpzWReAig1IoBGeiqL1xV5Q+mhNFQVNOKXLvhluQKMdGmW6QuQdETUo+9hxrhCuHZy
m/g0YrrmP+2QPNKw6kG35uiA+388jre1jXJimOgOJXKD1jiNw1igdQC03Iegvo3ocxmr7jQqDMkh
xJZjaM1MEB+rcTabLqKk1wXInLMckiewoiViRoqQ4hDm3sDuWVvDdhSebVsQBwM58XA0MCntV9MM
ZtuJYxHoi5LiMOH8D4r6jiv5s7bV7CeMfAcEb2BkRjlgMJ3mSzF3gEPbqRXtTUP/0nSxa+XZ4bKq
bdvQGVI6GIZZX/qxQphUawu/cF6l3aHH6xslb7nqOaeCkrTBnDFkLKfYKURL5+A2KytxX2txPKST
wnUr9ktuQLUr0lFLh1RxHLiU3DIMVg1UIToViHQ8sCbELMuU4hUEtlGaegXOVOuqXB7D/qJAw+C6
3EeCvkPadz0WLTdFqDFDG9FVcqwgpPPACQg6o2pAmN1jWb4p7WN3VRR7BSFUY3W0TbRY2oXBEWjz
w4BaHct0eZ1f4zVXINJxwJa2MbPxh35N0GFHHVEUS/HbOYBiBdOmju1Ysl6lixmwrsJ7VKc2uUM7
lHNDqHEgY1zt89a5hmcJmy6o+5D45PKtLe37HKSieA70XUPdmLHIZeN8zbKtQCSzRCdoW4Kf9b83
Wpt9VOYXNi1/BSH56DCLUsJNLFuFWAR10Qo+UP96m1whSTZpFhluhhOQ8CaJ0j10QJn33jT7FYT4
fqXLVt4PXRwCAgmGH2rWqJyyCkKyyKJt04lr2BJ4yhZ1oEXimqqaRhWGZJJlU/axXUK3tPZgT242
Ji5f3l8+XFQYkkWadoLHlsjd93DFSF7NdERGwb0MsnnTREBXZ+hUNQ0mnc1mVfeBLTJk01S/0IZ+
n+r1/p8gZF4fFpRhpoHfdxelsxiRYY8uzUrVVJ5tK/kpiEztw1GX6YwjBKlojGCnx81PImYSL7tm
VLyrtzfmDCXZvJYWZk7EqR/nB2of+r9IYG2+nlA1L25mDo4vQ/yHlZ2wRW8CWiMIfV32ekukNZxk
MyAtxNDCNJ6QXfzWZfdVfKqzK1ZtDSGZTF5oGUkaQBjsHYkTd5qPtv2PGJLJRKFuzMEMDDiweL4T
73SmyvVtKdpaDsli0lbTmO1gZ7j+qZ2PRb2zygZat48dTWGcm4U1Kyz5KdOhfoeyEliIaUbaY7tM
nl2IO0Y73xrLa6NxdqOuKj1X6II8nz0rnLQBAwAWETcz3DGTIXdnVQWI2An5LrCWTLIhBwdnR9Jk
AtPcfR1xd84RWWkPyGUm+ZcoNxXHtGLT5MG2WRY4nTEi3wKTNbiP2hrkEuap8VNV0E21etIZ2qNG
44eax0jNWky82pSpWRWG+H7lHHL0H+UtgVr84wm33iDJI6CQtjGrEFrA8pdwpEZ5H3++fC6opJAc
QpEZU2tQSIEzNBndOEqvO0PRpmHYhqEjYflbf9uECkteI5ASo12ZjfdtfYquOQ6oDgYdE2zleN1K
coxsWZxwBldp1B0K6yvGNbmLKsGyqb8rDMmxtSSehskBRpY8hyCCRvUjf8Nrt9U/Xt6UrfsANdAT
auuAM2RDwXwJXvAFdllWn6forTJluLnpq9+XzMPSlt7qBqhVHgyHpPe5PhyVN2YViGQfE+o67TGE
EANvPurWbWpln6Jc8UrWN13YShTJQoKyXfq4EC6sGhs3KbvGrWNSeWNQIXibPsXFp3yuDuMUgfpN
c41W/8To8Jgk7cGyrb3DqB92he/MwbILctWIHIH+m4Nd/TtJK01j1GaeQGPq3sDwXOqmi3EsstZH
ybrqmBJhjktYknbmVYp+YhubOtS76sRfhAj0YvQB2VuYwKOqfdm+Gq0kkw5g9HjEyDYCbRZZDcNb
TiJd+z2wzI6Rr0rXbiaHVyYhDyzLzX7okwD7jNqe6iTQuIek7d/NH1aorlyxVlpaORgmwByUXqXz
DsMSwZF0uGzkKhDp8E1L3QojJozQ3Fv2IdauC4usF016tDYDz6OlgvoxWj5O/YMWxLdzku3+TRDJ
m+QR+EOqMIPr/V5KhviOMviicIhyAQIGrRsZ6sYmNDHyL0kQTi5T1kFt2yoD0yCxkaOQuzn6fKnR
mo3cRd2ML6OR3jWMeDHTfaKs1d7e+p9QcjNHTssun3MExxc05YeJ4xVNcrCoqvVze9XOMFJgdEy1
JkBRBbIxLX90RrIzMxXvn0oSSYnbmE1TIBatSp4bkNaJrJmlGr38B+M/CyLpcRQhC2OXWC+r8+wb
5/jdtTke2Xegnrgmh4WC5f/0QG7WmGtnnkkAkZbwkQ/PdnSrbixVLZv4fnV3nLrQKMMaGE0fgTnq
eyBpvuqttxJEOhrTurEJFRnaqH4PBo2/iYptn77ntZLOt6Xql7oOIccEKrTc2afZV1zs5yH1mtRw
NVWrjmrZpCMumpaIsgQSkeVDR3czQK8KKlFqUCSU0PGLcqdft8ZKqGYGGjBQ79G2f1WxtSnGCkIS
g+Zs6sDi9fNtJ+o9roq6r+WQDugpjrUpmnDpNhHezxdX0whuIYpLh1iM3+4cZ0nkU7kClxZeWJBk
1Md7tKQ9cm6jVoPb38omKbw+/XD5qFHhSR6tyO12AesebuA4mCkmYA3v+sVtm/rUOqre0k3vuZJN
cm1m35lRLAopdLSfuLHRh+5Y1IoFVKiCKXk2u7cxtlEsIDT6R3URna6CsBwLrErEdOTuIz2rMhKI
Ng8Ee7VkTxFPUBrN5tlJzxiSq9GmOTTjSPgzvLsydkfzau9gFlanCjBur5dIInGGjl+5n6SYcmKM
A6yzw6Oishx3MPB8Mfnxsp5tX2/BHfgfjnSnWewZABXCvijqFX0rP+om0Lfyo2hHdeZs+tEVnBB7
dR7YZR2VDcf6Qdc8Kx1cC6Un5C3vX0ZJdjeqqsq3zegsnbRddtbOUSxKT0K0j5Y9avHTd5lxBM3y
zVVlLnQlmuRPS9xA80UkAkjpGBg6mGCETWUsN5znlaotmGy6o7NckmNtmFksYQSTTaLmU9THpzww
fSdNvGLca5HpFeZzhrbqOlVdgzYX1ESAQ+cWShHkB4PdzGaQ9vBL8xy/snIPZUMj91M9vtfHx8uq
uWkBKyjJLcW4XqW5AY/BMAA4XVwE1Dyw314G2db/FYrkl7K6SpaeQ6Bfitr/97xTV+Nu+toVnGRu
7RTYUdYKOLokjTsUNb9bSGGf/lEsyc5y6kQ2yfCO+EWsv67VV4kl2dlUOw0457FX3CbzQ1em9GUa
6IpuXOVeSRYWWqFZpQyLt5WlUO+VEk+yMqOuMbNMZEW+FzTikXxc1ZSp8TbPlpVuSBeZGZyAxRRh
zxJ96A9xOHtOnfhJaBzDtGEKx79tXTgwkPOBJcvdFVOvg7BPHPqOjni/7Wdj7SvTfdve4gwiLaCD
+RdFLJ5/iBwjixy0teuX++rrZWVXiSKtWzWM3VC0EAWtB9bg9tnH6+KI5k9B5AaKDAykWW//uCuL
BgrjGdHQy1Io1kqu8dLalEStKJALJ47ieUzPRkvsUu8zk3iGKqH8B9U+CyQ51743jNbQsGYwpXNU
63/tqupaXZVwkpddoohNlgnhaPSMFxpOjZ772RwiO6dYRoUyMMnBlskAQg5xb+rJ2yW7r+sTUdXg
bNvpee3EX1jdYbrWxPg4E2tXhDkKgnn2rI/sddSlLugIVAwjm/LgDkh0Zjh4rUsPAW7ORYL4OR6e
VnRiMz22MWgUR/NwWftUMJI+JHpCcswqQUwod9y+P1VB4LXWVfxZaEP6KY2kBwRjmeOqBgyCqeK2
mb4QwdTvx5IoEVfdNjelctB2jeJFUPXIJUAoMkK3PkXq/F/7DdAr9BNE0rglrsOmsgEiQhwd9WN8
TKqirG2DXaFISpclWV3rJV64/zv7VvXNf9N89wc8mzPd5pjXIJczjfPsgO0OO+VEbodAtPMi2qVe
jdTprhQtpt4V+gcOgP/gJP2zCsrzsAdchWpG234wMUo9oCoG5k3LZZiqioIwAupG6aRgdckTPmAR
l/g5SU3XsZ6iePRGK1KIs718ZyS5CgUh9U5jE+TZ6tBVK/qmf13BSV6ibc0mjGsUCC/OoWfvaWC5
KHjtnENeKW6WiiWUx0xVDQZn5w2QyoB0lVvXXZV69hCZXxjih1FUdtc49JVoksvQy2a27AYrOTgf
af8w4t2tKbsHxPr8Ft5ZgUg2nDRlYekJFOP/WLuuJbl1XftFqpJIKr0qdk+0PcnjF5Wjcs76+rvk
fbZbQ+s0fdr3aR6mSqtBAiAIAgsVxu5m2qeUtu6Q386V1bjF+EmZcisrf/Tz9wu0fgPLGXVLqmg2
FMhmSuymVWQrQqNwYYrSyrtucAOz7unmwKrUKtaMHnvGoBfmGFkzQgvtokqVDcqqoxuUWm6KaFZR
0ll1t33uo3IkGiqnpZ9J++Pvlo0LK9V0DE15hjxmN3+qx/FOiY2rvon/EobzFjNbgoSty2ZkPmmt
9OKKgV+LhszV20XL+mE0YwYNwJPSP8Vdwiel3d03US2g4J0XzpzzDV3XF0qrdujuqCNPjjAem9my
aED83gUQrHRg6kBlAtX4qoQyk5EXkxYkJKrHoH8pL2GK2H6f23Kwrgy52eL7WYFAweiudd3wk9YQ
MMLvrdUWhtvySNczpsfYjox+QJxPu6dJwFS95z9PCDq/4Z2WggbMgCBN+Six2ML0WVubPRYIUkTn
N0TnCQOrOV/mJIQkSRJ+k1IT7GmRqGN097lqKwx3aisThv912ozupL4H19dno74bu89Scav2OXKv
h6b7XOiVLYzAz28TjvK3VtOSzozTFMLNhL3rl95u2/KjGoeCo2fvVN2Kx50KqTYkWdtCPCSUtc5L
c78OQ6tBEkovv5x3aaLtWiXeOE+axcuQ6qtEyKshbLWCLng9DyFaNO4UwHDoJC9GaJ4Kku9pCSwp
Db1c/XweRSQIdwpIZNEnPCvCgpLlGBi1NSWVoBRGtC2cL+hpFdM5gyBFqb5WCOOMRXZl8NdLY+lj
8JNAC0QScT6BjJqZyhXgyrz8prbDw7KILnm7TgHj/8ACh6gUt6O3u0/6LiiTCGXq+RgvrkxVJ4xk
lJQuozsWusAz7OrBBowz2hBNyPlCULqso09/vPxYYxsMzkB1ibXLsD7FVFMSWumAFpLO/FoYAk0Q
icIZaN9FxdgmWDc1+gR3jYdfYeZnV9k2knCGWYZqqTbtujX5txa3uzJELedxYZjzzASKJpKGM1Az
V81El1eoP24fEknDWadGlnA0KPa+Rj2cppUWOE6cZu4eKLIm1mCK+lVEeJypVnGcm+ECkSa8/La5
Zummy8D/lr+qveBgFa0eZ6YG1c2FaBCtKm+Z3LlgkWvUyD3v3XbvdRvF5nmxgqmfqt6AQJfl1QXr
9/MA3hwLMR7Pm6kDHKs1P5/rQ2V292R5DiOQKzb54bx0+0vIMJEePaZgeuWWsJokXVINWO2Mod9q
nbooJV40EX/jvky/UPiaoI6COblkeJNL0WiatX5hvsz6U5W5uip4MNh3qyckzq2mcZENZH2sNSXF
U8tXJO2cBgy2wqTjqsb89RG++9+F47mnu1zV0mUldKEGqCDSl6jpkdQCi1B6PabydSeqqPsvangC
5PxrH/eykharXTWb9O3PV6vaa8RDavbeG7cCco7WWIyiyQZoRpzUmKmh+9VCZ9uY30sNc1CLaUUL
ve0HanfLODnntVKkL6vWbmxANXO9BBkeMrpkxvvSLQ1m5NisQfeTS3qHtmJyHngaZH2sTCxrlMx3
RoEhzYUikEZgY/y7S060MA8SqMrfXfi2UnBOl5GuDbsOm1UjwY6OiqhFgCyi9BTJwfmKsUWCK8Vy
gel3uAry5xJMPLnRCo7E/6LomLGCdm6iqnzdTTFPbTr0SMwkN6P7z9hiLVrHQ4K9NrPH9+dVbV+o
ExrnMKRmQhZyzReb8Wsd+3XhxaKKd6FEXPiVjDoxwgzq/OYE+WOiUJFInKegRleYKLz/n1oHhTJx
7iFOZ53OA9btsodZkUzr/zceYaAoxYTPxYNfnd/nDWj3s+ZBFlUVCqXivAGlqMCRdUgVBq5sy6fS
GBOUruLnX5FUqx/cSEWWKFbmEXBo7JCr7zrKl4SNHSIMzjX0kUHlLIM2UCOFP71iQeAaolceEQjn
GvoskQsyr+s2fkKR5J+wRQogePKFptNZm5bQgEbWfmU0hRw5IhTOHaAfKRilAIIgFZxk31fuFSLq
iBVhcO4gHapeDjGG8H94vN6PTn55Nf4VbIizSEE3Lh4Hmo9t845ogxMP76XlY5vFVqoezvvQ1dZ/
j4VOaJwvUKBjbE6BFg2TPynGu0IXVXWJ1mz9/8ZSiq5LaWhAi03ULqDis43+oOJzl7MaXA4aSiRU
ba2SeIvS51EAxlvoGKo/TpVxiLEMS7EHXxxl7QY6G0De34DRtTfW2yyLXkz5RiJfzcGKCgwbiC9K
OGygOF/D0jDEVF3INhPJUvLDOBZub1iRdAkZ23YROYfTGErfzTKAIvUndSya/C9i+N1icP4mp0Me
SetGIU2HDnwFjtMU3c13tfq0YPy9j2EeaRUwYIBtvmnfCXvIRN/nXI0UF2kcJfh+nbDD0vTf51lY
NLi6kt8scyMD52pMZSkLc8V408n0x4/vAnXm+QRjDAkoh3XJIlSwt0iaVpWVarPVYvKXQr3zXmfX
JWxk47xOYqL4e5IAFjDlemSygxHcfpaP/nmYXVe6geF8QqJ2sRmvSYZYa22wpsFGR9kNUaMtq2sT
lXUeTqQVnEcI5XZWdBUeAW+7hxxV50ltuuchRAvHeYIlUYqSFusuqV9U9qPNE0yJts9j7EdSm2Xj
vEDPZDlcSlwWEPOu1Ua/yPH/YQ4W9uyt1nJO0zmP0HZzmysp8PrqVxtNTO11Spv47f2/SKfKBjhj
ZYIqnbcHRVYNWROvhJP/iej/KWqR/rSEen/HTnCcqjPC9JqsYyIk9kUr8R4BlnkhU9e+8Z5AOEXP
884AwSKuqXpXH4t0dquePJFJdrvpM7K7Autd9fi3/aKGgRGRuOTpfNfbpJaxHId4Om7S1pmKWzl5
KWbZGYiod1QExBlUVyhZ0Sh40pUk+qmIwOeo6PGA2TFajUIu0fSmXfNlqDxSFRMPsLwHnEddMssa
cYo6XS/y+0W5JJO/+T6nCQMxItI364t7qT3IM6ia5PJprBPnvPmKxOB0AckEs0/WeN4o2EPQUocU
RKAAu1OQGcq0ZEVBlRtY7t7a0Fwjla/H2Jgps83Qie8Wp7VLW7Ln+wlDl+YQ/Qjr+EtRu+2+bCbm
7iB9Jxs8Wdwo1wOGTWGL+jUBniY0snQqWsBdi2W/QPjbSjdEpAtWMrUEj9dzfR2oy+EihjPQAfwr
icqtoIka9r5cOQLDXGN2tHwlxcrlWYq6hXYHlG6BuDCikowhHgpI8yuBsVjHn0V8N4iN/4AIfnf5
VMz0pRjVDmIt7ogalaoNZhVHFPtZ3wv2cmHx7b4P32BwJ1Q6KGmLjoP/19gIzPYMQRA6b/grGfgi
Z0o6qF04faryD9gkvfuRFq8Xjb5hGyDORTRxNGXSWti0SO/xQtbIj+r3895h16Wif1CB7WpE42vq
ZnOcMd8V0U8cvGvH22zprEi+V9GwcR5n/z52AuJL6tAbGxDWaCDKdwxfcTAT25ZfO0uz1smexof6
cB5v9wTcwHH2hElwUHMGuUj5bpmezfI5G25JfNMNj+eB9nVvg8QZ1DyGXYA5IZNTmVZzzN3I6w7y
t960dL9wxwPY5C4CNHXMrTZRs6NyBtWSOjYw3QfNjMhqrY52uU59VEMCLnwQ1eDuelgUBP0LxlmW
YUg9tg1gKhzsHH5IG/e8OPsbdQLggr28VMCBowEgHhne6K20tszyXad8ZqLpdruqDi9kGCYSAoxn
yQqiqWsNlaH5qagPYEsYs+J6yq7y8et5iXYdngFSFNlUULbFV2yVIEvOmzAAwQV5LpLaStJjX72c
x9gle8KgtF8gnNbF5iTLbSVBmCsQGtjKgR3To+bJh8g/j7Su/2/B3QaIC49JSVQQdEMatZ9trb5O
5wNqoCypvS7pV7On3hQI3v1E68c5PWPSgnRaVY4thUXz29BILU0VkH/t+6ONXOuv2GShSnPEbbYE
Cr6ePue1Tb116KxpR8lRx0iZRjheb9eUNohc9FoubdahGmVypnK281j3tDF1zm/WropvIDjXsGDk
Vxy02Ky0+yCpBzn1s+7dtIi6NEQwnFNQkoxotIUkDcrLp/55rm5Hklpy9fB34nC+YU7ius5M4OjG
4kXTsxbfFF1mk0nUrrvvxE8Lx79qm3U7dJh9ODndx+qo2cX9dCgOmkVt+VFcLS9E4w6npcnzUCqA
1l4tXvFOOcQ+ux9caueO5CT2+UUUonGuokTToqSFcBXJjeL98wiH6ShXqi1bsSM6L/avAgZlpmbA
meLYeGtXIS4zutRFM8awVkfiLg69yZzAkR/MT8pVeSzc6inyY5E73LetX6g8910Tg6YEA+RBgeNR
L7L7J8nFdFtrsZlXeqmj3bWCUtP94smTnDzxXaWSOs8byNm68FR24QXH4FAeMzf2tLvzO7jvgk/C
cRvYTqPaUwaojGlXLRJW1nKskToIys9DlB+NlAqE219NzUTDEqhwMbzp7R62Kg59o4d+JnEFhoza
yk3BGbl/DcFJ+C8E50IoKROqVKvBebfmfXgovOEwWPK31pF8dh3em4JDZXe/VAUUqCDY1XBb5M4x
CXzYdZXqa/fphyp2GrNHYv5xyLxhSqxiwcTO9JGyx1Q0onP3oNkCr4u9OWgQdy+9HAG4+to5zbF5
SH39ScEI1zXwDdxSkFXYjQy2eNzBZsqdFjYrnmrhpeg/42I1r/JbQYi9d05vgbjzrFP1xCyadUXJ
s6keEnqoWtHYR+HqcapYGl25mCtI6wZ+4SzXwyG185t1Tvt86K1Q4Ej2TjZV0Q1V0zASFvfVt5sV
NLVWdgzBfNReNcxWl9SqVK9Kn89b9O7SEQUJM9XUNZUvI6nHIiWGBHelVM1VMVdfwePkklIWSLPr
jNUNDmdladpkKh3i2Ykjm2K1kJdRrNpH/f2TBAJyaz1zUqewRf1gu2fOFphbx4iwfg4XACfH5pE6
kacddTt7rm+IIx800eVyVQI+Rt2g8f29SdAsSoiuTqdQdJ8ZAy4qmaPT3Fb1j1p+PL93ZHW359C4
0ztIiZbgcXl2mpigoJzpRuQoxhRYRZyAs0QP6S2tMvVWKWL1fZKARL6UYvkl7oPgWg3T8IFUdEDt
5oIpQ9QAn5/BIsVnHW2vk3DGQ1ueFaGDqY3sTlHk+FVXMkPgJPYcvIpuVIx5Zkh7/7S6jU8yRoz7
ogZCgqBNraLW7ntVERT3iiA4t9ezLmMj5ME8+9u0uDdEU52VfRs6ycD5ucYcwOkTASC66V3ZLbxG
sWXJMu3Fnp4bu8LwEMRSwnN/f/dPsJzXa7IuKYsOsK3b3eRu6GZftBtmYXKNA47iRhS8iZaR83+1
pBF1YNgpcDEefwYZj6rpDDZqQOAAwe9fHogg3Nj1gRvl4JyGYc6lkQeAJLNxL3fsvmeKN2sGxmE1
lxwhGyjOTaglW5I8xGKaxccwiCytcWbWOOcNdv8MOaHwI6DkiuQBqYDC/PDQ+tF9c00Xa01MG4f5
Omgt7ek8omDT+O7bTu7naC5WwCawVNQ9hlronYcQaP9PJ7Wx4FIe2ipC/6Ejd08Ks+tpQv387d9h
cCGTDLIsc1m9xBSB7WckVjPOByMXTW3c996/LIpwnkLSqByBAQy3PLmxwCeu9Y+5/oVgRE5ARLf+
1Tf/7rtPWJzTWEoQ4Ew5dgZtw67iZM7wBd3KCMT6a1EgtqsEVNFkGe9Hisa/iUSaISXBnODs1a6N
8LnTBRHtrpluvs/dChJpXhYtxvdRRucy5b06aTdVaE3hJRTf6gaIU4OhXfS8VnDeLUH8PjVM9FKU
N2EkekXcN9MNDqcH2VIbZZhAoOZj7xK7tetbyR5s+SO1Gzu+aLyviilDOsHMRANN5W9DvTFO5FJl
xWqkX6bsVk0fmtk/b0D7KnCC4DxpiheJKS1LSGS+rwc/1C64p21F4NwnCk1SqiCb5GTN0aCgmBOo
2K6TOS0R7zhnqSkjmlQzXihfp+lGIzdCqsT9SHGDwUVTStjobR5ChtGun4mbeaYL54yuMGvNZk6X
tC9sloz3m5i/lJYmgUgBCp+nzPAjGhHMmJK9RkferBvRKnxeCYQScvaTzw0ooxpA/nOFSTz5tTq0
zmKvVdC1KN0j2jPOijpi5KnaAi3Ey0OdF45egRtYFz3FC1SbT6b3NDDgZbFtTHe0/HNWfj6/aiIx
uDCL5QnN1WJVC2Tiuu9d6oe9KOsnwuA8QKEMmtwZqwxG+Gh0+kNelF6TEOe8KKKl4rxApJdFUOZw
NM1iOmk1+fnUXxINbIyIcwSJbkblZABCliUfHMSWNE42bUR1h//FRf9yaHyabUwbWRoKKBfxFU+z
a7/tnAkBd2M1Nuo+QktEcCjYIj7LpkvRXFcqBCv16TlMka+kuHIFYS3YIxEOd5gGZO0dkaAK+XQg
5GXu3CQSUWEo6y78Fnycdomny58jjESPc6xeGdmLFx40O3YNJ/TrO8nKPPANOtSfvfJRn6zKlwQq
sp8X2qCvarqJGMec5GOpYSkH1XxG9uFYZqo/NaXHzNoGLaDTEtPqzPSaKoPABYpWd/3/BjoqchQV
r7tYxR80glqXhz69JFZliokiECZrSOC8hUh7vQy7duVAN/WPjZy4Hf2kGM0lFDSYT/0LhnNLE8Y4
xkoJmLy4LtDGVCu5Ey7PSS1oh9z1GRsczjX1aVTVnYlYCOUTH1otjnFLF96gRSCcY8oT+O+ogTDy
FTFs2c2c5dC8NDibUE/Y4HlgtjRRU/6uKmwE4zzVYoJBYZ4gGAm7wxjn12qDHFuvxYKL88/Y5Ddj
OwHx9QYzyxQtTFeF8FC1Gh90VH1HVnoVPWhO7y0osbFUG49878uX9p69/MG7y3qun/sFXGSDFwKZ
Duoaz3qrtWceRjsklu72DkOTX3C3CDIugqXluX3miFZh3gFPS15MeohAZkapIDewrzIqZeAOxUyr
3ypfgn7uSJ7NDlU/6MVVEQsSAvsnDHJS/wJwXkpXanmp5Xx2DB21n4VX2rmdjlbrxI8Il+zQyS9J
hW0AOcdR6KDW6XMA1ovyQzdmvDX36SVx+gaD8xrjYGhpEWDVshFzJUFEkZiT4KqxOoTfle20bpzD
qBYk441hjQCmxpOm7k4dhmtNno6TAj59IqoJFukB5zqWmBhaqWDVYuI31UNKns7HTOuKnBOHcxMg
zJRaEkKcblSchXyVpuoaQ8dsnF3OeaT98Py0OdraPLs9nMooH8Ieooy24q358fAqtSsULGJIq0+P
59H2bfTXNvG1IZ0Sop0zhVxl65HkCzO9lohMaI1VzqydxsUy5iAvcqZBIOU+O6oeBsiAG8DuHYp0
V+yJHnxFEnG3G9JGCQVPKNBQRj8ZjyVtLUV0HIpAOK8Q15j/ORsQaRj8SH9PTH8xns/vjEDjtPUn
bNTABF+xGYyAaCbNrQLQMle3LJWOY6X8pQ5w3kAfadjWM1YMxFK4hn4k00oTKiIkFS0Z5xDYpMkh
nkBw6zTvRqRWzfK6Td6fXzOBF9A4LzAWYRj+vNkM813HPilE4JuFtsm5gSWAraTBKoQ7upqdeVoF
VcbhfZAPmR1/OS+OYMn4IhAlzyNWy3DTZfgxqX2C0fA9EwR2+xjr0A4UzFM8Wr1VM50WQxCtxXsR
OI8qffTGwsQ0ApFXE8FwPqDPY63qasBk1a00PcREs6pe4DlFGJzl6+vMnjAEhhxHvjR8iqXUkcdv
l+zJab04y+/npAXvETIzZfKSIQMQS1e5LlBjkSDr/zemz8KkV4MKGEaquEWYHMrB9OZMlOdereF3
v3wShbN7IyxYsqxVU6Fst/2zkTuT/hrIP3IM6FX/UiTO+nVFKnRzFUlXbirzdSDvWSMwzn3jP4nD
Gb+SSm1k1IAg8mEeeowNkwQKthvTqBjGp1Ew1qNs8+2+JPqgSJ2KZD1dGisYb2ckGEjErIpc50Fp
nVe0Xf9/AvvtvtDqHYs1vEIoJvi1pMZvwtE35vwAZlrB3WR35TZQnA/QAqViQQu5ND2xx3q0EhHf
7K5GbxA488fsjDRPFSBIeXnfFKE/FPoPFMUKBBHB8B6gjmKzVvAI1elfzJZYcnQnFd75fREt1vr/
jXFGbRxW6VrZVQat5oLEZPT7RRZdF0WScC6AzOkyj2s1V2Yczcjrx4elFbw9iSA489elhMXlCmHE
y5d2SW/kuvWHQDQrdbeySt3sPWf6o9RJCtJ0mJR5CO90L3NCN7VjW32v2Cj28EJHFZipaIc4R9Au
WbFkAwCR5bYkptsxzQSKJjJOzhOADbFt5PWtnw4PyE4lcekUk0tmQQCwH2/8WjuTp3cshzkoGg04
M/OqI3USjx0V3Q6P5bG6uvA2sIHjHIFadVVsrI/7UZzbenKvgVGyvSiFugHhfMFCZeTS1zf2ef5E
ly+58g51KOdt9LxqmzyhY4FepUReIMdsdB6oCqwsXWwDDbbnYc5rgSlzrqCdlBIBGiwIZEbomwQt
DuvsbnK74HAe6LxG/8YdUJt5H5erX5uW8WVq6R1GOghk2S9fUcHpirGpGkZ2c2Ya9Oo4SoWBEpxP
xWCxzCqcxJFs+UhQCVwSB/P8DoFNH89Ltr+EJ1TOVuWmTeusBuqETmGUoBvBh8FIbJoJNGJ/BU84
nMEyxYhko1vjz9Cv6MGsvPNyrL/zt1jqtHr8pV2ZCwLSZ3xfjQrEnyXyBKYzEtlN2/7QU3rdC9tB
95cOmV+QrJgGym7eHkSt2Y39bAAy6W6r8boPr6LsxRD1Jeyb0gll/RWb427pu7ySB6Ao5pUS30uy
P4oqUkWCcJpXIsgpKYW1KsZTOz1WGKiE1pHhx/kd2s/kqSdJOFUDzZgZIJBGcbQv3RM3vELzOK5u
zAtRm3VpunWDx6lcXk1MW/TVCb2vbpojztZrHYhIZt/8Sd+4YBX5pzBTD8GgjjYcZ5RCm4y3VdU4
eexo/fP5dRQoBP8CBlIELQwW4MjJoWr8ObhqY+/vILgTourMEh4KEI36NUzfBdVtrV/yPAObWdmR
wS9tcpFibwREXcL1PUOav/ZG7QRB9DkZRue8JLs3hg3M6pY21lPqRV7EyxrGTYpFldmak5uafhkq
vJ+Qh/NYuxuzweL8QVnUrBsnlMVQ5XsGzmyGwTLVh/MY+8HcBmTVwo1AmAmGGqwcIHljTd5SWgx1
MZGX2knuqu+ZRw7J7UVVKxtMzj+QAnO9Zzy8OiS4Myc3pe55oXbPhs33OcdgjkSdKx3fz6Xui5IG
nwkTxYurrf92PGwgOF+gUWMibQAI5nfH9Cr+WW0vH0QV8GclARk4lzpemmxs1Bi7o9Ifqf5U1pe8
G/wrBr7PxYftXMsxy2A1fXok7X03PZ7fibPmgu9zhj9IcxyTAr8/mOidbCZfUlRBGTW6wDV2VWSh
cx7urMUAjnMCGORe0lhfH6gKnwUHsnhqL9AtkUTrjm3sRWWDKRlrJXg7z96i3TZVZxnxU2oek1Tw
FCaSZv3/BqoFD0LRraWEGPF1XMDQHrHljqSCW+PuMbNRAc4BpMEc98Pq0YZhWbyFhM/zMjFHKsFi
vWRElAURrR9n+2Vf10O0XlK7uXRQSWRJKDFm6s0SUAsZZUEQvL+EKqbKIf5VKf8aUiaTQdIMb7TS
7OX9KwvBnPdyXuf21+8Ewal4qrU90kiAAJXVMcdMCy/qKmfGGJLzOPuu4ITD6XZAprIqCuj20r43
5ddp+Xj++/vhlHYC4DQbSlYRaYEgtZuDMuRYeYkD6hPQZvf24nY+OokO5yFFu8MpeJ8sxRRMQMxx
85VL8LRZevj8dxicemdk6pkaI+Vel3eBfD12fldeUsS4WThOpddGhKFfSzYWNNnY+jSWVtQoaGKe
BSogUjXuXDMClS7oAAEQ5j3rxrFA4rDtPgaiLIVI1bjDLS4xay6nwNHVL0F4RYfPf7Un/DNIiyAq
LWp8v54kq5JsCrZqJRVV0vysr/39jMYAQ3RagfaEbxTtpX/95z8d7L2PcTM5ImmLvEtxT0D4YXXf
c2InfiYJdmo/z4Pmw/9g88F7hmqvvF4zyyMKseIPFIXgkj2+5njz7b6LSGr2feoJjDvFDQRTrTkD
TMoyx2gDd54WK8trjxrNMaxkwYmxa7ZgoaWEyCgx4Zs3QzrIqSnhCBynT4lizQp4Gy66MWwwOFUv
gLuYa6lJbjzMn6aktQJ2yY1hA8FpOQg1TLNfq867yUMmKY6eOkng4HYN6ReEwodvLUsNdPMAAreT
RwwdexrnRKBp5zdD4SO4WW2KBi/kiBDLR1W7TYofwtvb/smwEYO8DUTk3JzHOV/DKowwPDY35k8a
g9S0qG+unCCe6GDYdXQbQO6sqzPkSEgLQGmerJo9jK0Owj47FDm6/cUzdUx8Q7OawddLsi4MpyoE
SahJFQxN/AaltpeACcqmds1TP6FwByvaf+UuaGQ8lQ2mJSHlVjxnxG3mp1i9RKVNlDbhYd8glKck
bXE9lmkBAhJd+ZYs11r4NCYf/nffrSk6M5GhAv3bb00n5ZgU6jTijVF5P0Yfh/glEz0t7u3+FoJT
NzSB9UVOJiQk5skuBj9DTzpB61b7eF6UvTvcFofTMrmeF5VkwBlmsOTHrhn2TqT7md55Q3jAKHdv
EvGY7anCFpJTBTlSZjKZgNTVzp31EvEOvHXu1dJNEPYC17B7t9+icfEVivSpVmERnc4ZXclCv4u/
HHSXWekjKhPt8aAKVnTPnraAXLBlyMOAObsAbKbrcbxNug9q8nx+00QQXLCFu70yJQZWcMRgxiH7
bphP+SVmtBWDO3yYloWqUkEMzKENO0+db9NLbqrgxCKM6prMKF/mGBR9R7to5XRCEamFkroPk6a7
TSfKV+367i0Qp3EUWVIjXvvNB0//Gh8WNLeP79Zu0tCu70NPc89vz25D+BaP07muV0qpjdFOvxa7
MdSfD4aHAKFW0Wi18mtGLh2tsLV73Vq+ncfeVY3NmnLa10xRX4TtyjQmSTWacyNsXsesmBUf/w6I
08GsTomkrpuHzEln0zGULTVBw/US5qIL7C6rhAZ+SZwflBGdL+eJRvTIhiuL0BpIEht1/dcy6IOI
U/nq8bxY+/5ig8U53mYsdS1LDbwWHgM0LpYWsZlNv+R+d5VG7pRZod0JSR52vf0GlPPC9VKHtJ9W
QgTlR2jaqdZYMb1JJ8ElbdVz/jKwXUfODtD2Z5htA9kYIv/+qCQXJGu23+f0Xk6LYWEjvj8ut2y4
jY1jIzo89vX7pAq8fgepoacTIIL5EPVHhkZ+JurIFS0Tp9rzoIxLbgBjSOSD2nV+0ujueTUTicF5
1yqFlWDsE1xf0FlLe92yr3QW5DWFZsMF92kr6X2EImhwlGAuCFLa4VVxkL0CLe0ilyeQh7/qVWXB
5F6Hx8ul+Ebq0+uyCnx1MQW3rt0r5UbD+HeaRM5YUpBVg/1/iEpiP/qRWYq98gIUwhvsvliGooB0
FTNm+dooQ0IXRRjBmxq3PWjHP0f2yrJk3MgP05XR45UtdWLnEmYA5M7/BeVrpJreiMmYABStuocU
Y+6kIxhh7aURhOS7wiHoV9e2aRO8sm9vNNWCuTEYyo0TvnyXDd8K+dD0glh815I2EJyaMz1PjWWF
oJknmz9K0fPnrt/cfJ/T8CWD36w6LFUZjFYvvbTm95GAp0+UXNjXuxMQ/xKetEqAHcGlYvC6Y2vH
nyS7fVVAj1PdRk/zJdeLDRiXyug7RudEgVS5/L4AdVn/LRMNcdr3DRsM/pjTqkYZVkZS4q8lOBNC
osY1fbRPi6nRBFqgcaebVpujPuHC5GhPGejKchf06R/oXXdFvq4MgOpR1G0i0GyNO+fqVgcnigbA
ILtSlM9a6I+9qMVKoHp8JbvSG0Wl5cBooqdpucHUdLcybpZpsM+fFPvB62anuBOvTrVMqVcd/9nY
7EXeFHnDVX5U7NLL/Ga00IF8HlK0fJxjQCpXmtcRpU6d0cc61q1Rz2/VTL4o1AJLsgFyJlXH6Kq3
DmjUZmUAlyJwwDpF3NJX7+gts2zwUYLfzb5sUJa2AeSWEiXOJilnAC73yTHwez++ld8pvn6FQjdf
xI27H0lu0LhlbLqh14IWpRLG7TqWq/aHxI5eVkKU0E5cI7cSOxME5btKqSrgk9NkylT+qSeau1Ay
1gBvag6FfqXIzJolO8tELcq7Fr3B4bxH2yyToufA6fQD0Z97JjrnV5fwW6S6AeBcBipnIhYYUEFQ
ejiqRw/IWVMLxHHHxsIciZdW1NAvkohzGZM2a/PQATBIr9XZ7UUx5b4ZbyTilB0UD90CMvrJKT5m
x/oushNEEsypKaKI3DOdSwoSwan/SxU4XY/0MI/6GQLNmIoxoaEDsyPx57yn2F81A3S/iCJAtMap
OI1iuZrWAUOT0tlSObjJJAv8364z0lDtaIJDRMOk6bdOQs3iMZhaAvdHrmqqWKp6p8gX1NFpGwxO
nfUYdPAyOD4cVQVTYdddUUnU+r67UhsITqEHcAcEWgwxwuk9w1R2+nJ+J3aXSVfBhcyQ3sRLz9tl
SquwI8GqXqHyqg82JYOljI9/h8FFc32dRYNZQaXSwm+yjx29qmLBTojE4AI6QynHul9v30VyY8Rf
Y+PAYoFvWVfiN9dyWil+WiK4PFmkVoCIddnKDYxCuqPF3Yg1ExW4ipA41e1YsNT1eo7GQ4ZRnLll
Nl8ofaWpw2TRQ59g4RinwpKa0khZ24T00O+rp5J+H8vmEmvXkVrXYYyKymfW5bJpST8iCB6b8S7M
guuuFh0s+4fmBoNzW+CN6eJppQ/vvCS2Vibdirixn3/s3MnNX7Xrwkem6RK9PsnF2U5cteh96IGZ
y7cNu6fBXZO45yF2eSGQv/q1dpztsGghrRICo8R4kOixi5xE/oCWkSC+rpZj0SZWJ3z83fU5G0zO
mBJ11sOEUhiT+XkJX8kgSDDs6hxqdBWIpRiEcfodadGyMBV0HiXcTvFBTQ/58CxYNxEGp9dGkgxm
sZIjrTT8s9vaaBZ47SXLeOyusjtEwLdN4nQXRcAbyThv3bQmDTsKyYqssKpFvtGb3qJpehBIt67Q
b75og7Pu4Ka6KTfzKK4RkuJaCXJeJ4c6uK2DwkqMNCgv6VbE6AnE2jiuNfDmvwWjej2lMmtQ2N90
n4bommiTO87GJTnGE8pPQ9iIpOQd7pUtUDDyIrbmNHnsaX1JTLDB4BRPnTB3ol9asC/poxupcK7/
R9p1NEluM8tfxAiCnle67h4/O2bNhaE1Iug9aH79S4ye1Fws1dA3q4sOGzHZBRQThUJVVmmcspkd
Lm8P/yZ/3Z1/FuwtKbAxRaFV6pZ8wTK8+abVE7UXL4/tsKke1nW6KV2ZiNW+s58BBbeL174fxxmA
rd6lntsQj6bah4WMEr/bPZg26ye4XW0ts13x9YPi3JHEkPmN2Z90tO8gpBFqbJVs1372xEVBP4HM
teGKQrxd6RR1O6MXWztUJwMXvRVNHz7XHkMS9+VdTyAbNIFqc1RaW+0ItAVjQtSv/GVR1opD9lzD
JpiHpBPV0vFF/fwt0bGvKDPw4dKbBW8886k4cX1yvLhQr7rWb1EUDZ3UZwiQ+JMs87B7lcBDCEpP
MNDD1MUybzcHsrugX1t9XLJjhfRN68eBdprs0xJpQR45ktNrzy9tvKdDwQ95ULx5/2xtZdMmcVFh
E+j4AkpF91jqu7IU8t7ddQsinPyOpvRZmk8o4iijPv5h4H3HOTrae3oQtzDCYT8VrUWcegYL0nCA
RBSbwR7SV2d+LInUsUURfHDty8qxdBiDtcIsP+rnIQ3im7c3q1tZgbRsewRiRxutOjsDTEL/1NJ8
IX/ojaSffjdduLFHrFajsTvXnfr/9rBT+RgHgzeE9Fjfv2cg3BZKIPdxmCeCxBCXcx3DKu3CfNHe
EfBtIYSgojMcx+gqQKTKEkLprKFOlC6Sg3DXnyHeo2oQy7LRf/bzR8McTLA3KZguZ3mIEytsE/Xk
1kmojsN7vk8TM3hRigJRdfGO3KN7wZkaDQcVerdjgonVKbqdJfemvWjS3oAIi6Y36KZVdZXXcY0n
Npn3uMRIDgoZhLBkaVwZbqfDDmi5f7Li9nUpHy8f6TIE4eSbmGpArwoIHYp2WOkmHi5OkrBBhiGw
pd4yF89uBKe4snxdyPxkuF9/zwqBKutmapZlgRVMnb2yfnY1iQm7jLLZa4EkV1WxMorHL968ZqdD
ODZXeWtJvsL9D+TstSJHmlVOy0LHOtn5kSqxt+oIGgd/oenp99ZLIEjMSUH1XgYktw9189GWFbdJ
lkuMeeMc6v/DiuVa29vJ+bGUGDz0fNkEGYTAiomrrWpHAVHr6Mr9TPLEs2h4GUPiuGK8S2fDNMcR
jsv05MeE3EvXy5THdiFwwBLV5rMfxDSVk61Gr6EcK1j08r5i2ku/rhIrdldqAyG4ldnHdVsrgEjq
u34+dtUPS6bpJ7NC8CdoGCidXQBiGj4U/YdpDS5vhMQEMUVVFE3tFjOODmJ8Myx/yWuvZdFljP0o
8rxO4u2dYABHXLkwQn2k9rFBXB6fquNsegVUChFGplIRK8myiTmqsbGqYrJhVk8+427jQjL3sk2y
dRPOjwYlwF2pwiRWfdaNY4PJZposPNmN/NFPjhIUTGS2xSTYjA4hp0BBUpCbyZcJbXtKVn+jLA8W
+sVanQdGZGpmMkSB7clAmgH3QPAkNJStKezrl7F+VLtTG0fx/OHyEu6S8sY8gflTCCetJRfTXxiG
iJBbPPKESX3vVpLoaH+rzssofKU9bcli2/yQZJo/Z59s52mYJYe9DEP4TM25okOfwBZDfR6LJ9vM
/NaRuNzu3Rbvl3/7g8j9RgIh6JGfxcbjGtkRry0tb4gfeyVKQxxJgCRFE46BuqtMvAbjJIuhoPiY
f2gw0Gm5t01vDmvg2RIi+heSOFun/RzE5ujryfUe1nUJXmmNq/WURU4wNz55ZOF/uWruKjbYlmM5
mk10VxUnSKllu7hLgbsmecpqj9MSUnAUNTfksTyNN8uN6imBISlc2/f6Myhnrk2mh+mzWfYzQJ3s
Scs9F7Nz29GrFEkcsu+QZxj+7xsYg9QOJcOAkv6ehiyn4Iz5elCq8PI3vJtE366hwBgDRmoveQ5z
um/WYQ3YfX7lQmxxxayqUA/z+/Eo0z2WLaBAG6bTEzq0QKycr+b6PYXESkkfqkFyB5EtoMAaS+l0
1sgTEc46fLUXelgL52q1Pl5ePxmKwBsKMQenSIACcVlPzQ5V/FD1L5cxdh8EbJSyEriDbUPo9Wdf
oHMHOcwCl3YNlWxNVB76qD1lXuPLkn27xwfyRCYGMBDTEdO+pFmNFdcq3plXeer0Vc2ujTX3W5N6
pXFvqtFlw3YPeTwGaDzDjKmlfHE3Ph7P9aDAxXEXNZ0vUztHrByOvwchuHeWOJPOciydOUUsP85M
8vd3V2xjguDMlVs2dVkjTtGaBpMVV9cbiVF7xVg818krmaxQT2U27TP7BpT/qM26lZ2BB5YM65a+
8oFyfNSs8jIGalBCTEo2NWXXwzdggoeXBkuLwgGY3aBrf3aPveGvlSwLJnEFcaR7Sifisg77BLW/
OCiUtvTrqkveUWOI4qG/HU6c6T43TryMHWxxzfSROGOAnqnwssPJNscUjsFhTZ257eAR3af1U3LM
w/KwfK86r73RISBU25KgYpdNHRMPQyaXwXk7lTe+YHeYfWaNPI7tidcNix831DNt66gvsgfX/T06
Qwkn37zYq1O+ZXUIu22X0cf0cknykH8uv+RCHVdzHUgJYdClwHQdKYsBqgSg03XmAut+uZahpVpe
otr39nsqCGwX9U8WRsIZuihR7ziTQSYut87c8haf8stis2Cya9mD++7CbXAEEqJOU85LgZ7qZUh9
u/5mqxIW2v1GNwACCyWzk7NsBICif3DIdeLeO+3hsl/LIATOmfIYTeEgHS6uQA+L8tqtrLo2jf7j
ZRzZWgl009WsVSodOPPAkpd+GmoIi3WuhAh2v5rzgol107leWKaxYsEglOY5EOMtp+smPTbxh9+y
xhX8OY8ZTtuO4xTkiIMiLFcquR3tE87GFoFwFhTY1QxqzEHyB4mmQ3yaPyTPqPgMaBj7iqToZm97
8LjDvxfNQhmXYFCp1TRPjBSeZmaJV5XrrePIUtQyDMGgOqZOkujAwLPISVOtsLInCWvuefPWDOH2
r1GmttMEiERHvqT6kFVo/pRsjMwM/u8bZh5Ls8/0mmN0yhfU0101ay45bGQQ3MwNxEqLsm653I0e
X83Nx0GmqMI/NpGOt8skEFcVG9RtHfz9zh4PqgMxyV4vA9ZaH8s1/mhT/bPSYWzDNMtet2WGCYQ2
6wtx0hzA+Vx/x0xbTPbUJRQggxAIbXYUc234tLY6IUlQWCiyrTRLArLHM9sFFNgsrYhS6y7sIEp5
W8cJRDKXG8VUnlvDltx3du/fGyyxryZZFtPKVRi03lu2zx/P52vl1QK/jR6fb+FiuPlldtt3D9fF
0zYEsQ2x5WVyx4Il5O3YwYwSdsu0o7PcsT7Ksoepb71c9kntdkviWvI3osjbY9rW1qgAcb7vF8/B
9Eh0cHg0GjxiesOV5WkRO8izkbscu8UVaE9xW2qYb+cFxiyRoD3EQRxZ9/9tWXc9k2BkDrqXbEsT
a93n1u5mvcFGVk1R+2s/fDeGTrJ1uwSo2aoLGkfQKGp91JaRmKtJQU7916ah/qw8NI1sJNkuCIp9
DUtFbfEvqp0jNK/pOrSgD+dlGO7i5tmVhXD7O7PBEChqGorGZDMwrC/VDfq8MPXdDJs/oUHqN6io
uOzwuzuzARNoKaaVqaTIOkH7qfgWj8ldQZzgMoRszQRaMhKqxZj/BJUNSKq207FfHlRZyMB/5i+0
vjFDYKWucXM0buCa34waZlFkjzNbDnmdPSvp7NkK+T2TxLSnwjQtnTTA2TQkxq3ZR/17hk05Z4ve
ahI2B2HVTws1rQYPFN1wY5jLQ22+drYsxSnZmzdf3KCY+tJYGU+PNOtdlkZKfbeQ8Le2X7zOtU1q
2WqOcqvOHK7nfvKTbj7Ys6yFYfdc2qwXd/SNJYk+oGxswXqtSexb9U2plF6RaR7yWZJIazfBuN0a
vqgbqGLtKXTG4NBQjYn6D909RTnI5HpvrS2P03V/lMlf7xrH2VNHtxAGiQruXUHpw3Er1DyhrQER
y3NefiZD4c3Kj8t7JcERcxZL3U8YNgucTMML63IgXR52lj+jouIy0K7fnQ0S0xZLNqi0cAHUNyna
vr8n5niwJipB2SW3DYr280ZlUCJeWz4JZ5yWyFKKq9iQZZs5ef1CPBsIIeyu1LVQdD7PY9GYx9id
g2eWWrvOMQ+MTbavy3oxZQsnuLkNAXndLmAS0XtvbY7W3PqrTLRol00d3EOQtIC+kzi2VlWcSqn5
uCLaPOrtLTW/8NcjyMgvg2yL9qFMwCCJpZtiwsIw4gkCt4gMnO6rOt1Yf9i2FSC94I2jTNp71xuQ
hfkbSjhXmdvralMhN+JYy0eMAL+qMVjislvvfj8bCOE0XbLVTeYZ3kAcFhbZ/bI8GKnhuTIJFJkp
wpGa16lGKJ9EWK95pGKwaFZIoinZvgiMw6q8b90Elrj2yxpHA3mZVsimzR+nWlZfuR/mn1dNDIFT
Myv+Eptr6xJzcrvcM93+Ns2Mp8J1wjZufdfNrovkqzsNQTPbtpdr+pdE2gW3+21tfocQErsQoKQK
1w6d2+w2rbSPlv46ujJdM6m5Aiu1XZs7HQPMX7N6MQ+Rt8JBDCgoA5BtHM6SVvf9A2tjmEBS3YQG
qdKCu6R/8hbkBhEl+TBcGU+WB8HKKA5VyYuibCUFliI1ZIstLkmGqrmorL6ChcN++PhbH5vLf8Tm
GM7slpU5z6u5mAqWFNcNUzxFOxj258s4MmME3ijtRXVQEQYcVfMm54ZCEbV8T8+Fg/EzmBHuOsQV
S6prRY/bmQ+7owqeqp5bxa9lKt/7pHGGEDZlKlNKMCMQRQdl/K0ZVjMcl+Q9xaVbO4RNUTLFwmhF
2FF0bTDV13mvHTTtj8s7sn9F2qyWsCVTbpRlNgBlvIpv44N+zA8MQpgBrwNYIPr7njhiAyfQetkU
KM3k56ETq5GpTg91nRwvmyTbHIHR7doiRp4ColaSTw2tn9gku4fJIARKb82ha0YDLKDgHtaUi0dl
3S/7x98/HibqRCixNszQdkH42BFv0H+g/CRq1jDRJYmh/S/yjCMQtTMQ8tfcuZp8tpobu+i9XFbA
vO9jrquhY4NAuU8UCMlsSKxqPNJSTa876UdO0jlq2HGPxWgB2T18n6M3cIID1CixoXmOnorJn0IC
sdA46I7zFZfddVFJM77n3r+BE5zBoa025jWsS1XlRVnI/VQ9X/boXWc4I4jO4FBLqW0+kDnBhGRz
+FTOxLeRk5GprOw5A7bIUE1iq9ovU5ltPOw3drFCwTGOus+OeVPIctL7CCjJsQnY+Zd5evNircR1
0ElYZ+SA5pcDtdwQEran/33BXLzl/g0jxAVWmYHVYsDYKvFRwoIW5i+4kENIVkJnMnuEcCAvuthG
MA51RWgONne58W1ww8u27HHN1hb+75uzeczVaqY9IJYkOTam8VCOwztijC0Et3IDobC415sSEFXp
s+FPkvgKebpsxe5HucUQzhlkMovGpcBovmmP3ck+osUpcP36U54iL4s+xWt6uAwp2xvhqFkT1aGL
BkSmDB6m6nXFUzJIzJJtjkA1eV90GSaqYjjLaHkUnX3le97VEcaghg3v9/YvU/VcFQU+EJVCr/R4
U2uvNJHcTvgvFG7dEB62dRXzoS18e+Lea0M/VoRCfs89FYyhBTdi2a0VR3i2IVYhcWa+5iIa4bly
17TRdyb2smRVGceWgQDQshsu8+cPpW9o1WHpUVImVZXY8QAMIjyjCZ+OaQ+6GvMJVJOmXA8JPfWZ
46n1/L+TwE8wwhI6yPWkzYp3nER5aOPjmH0xdcm9Y8fPfoIQvh4znyit+WiJvO2ulXzwMjRYXv5c
dg6ZnyCEz0WpKSAWWLGqP6biimGZtPZxliVE9u5sP+EInwwkOke3toHz95DY0reeC2/1SZhDvkT9
8B6zDCRETMNBxk0IcLQWLcQdVz+24jvbSkNavxb0u2vIdDn2fe2MIxw5qVqgMd/FLb/sP5QWVDpx
/Zbx9P4WnTGE02aZGstS+NSCEq2hPIWkHuLylidJLq/ZvredcYTvxk4N00DdJxzaqufEG+aRPKKF
WdbOK1sy4btpdQdDjyeYgxj0KS6RKKBozTdSiTX7nGM7NmSpCUohhPjMxK4kw5i8tYr4uYoOodoz
V8NrkzvX/X555fb6G+Hd/4CJ/Y3xmKrI9XDKQexp+FWwHptjeXKO75JKhD04F6AfjfIusQVmsBS2
JJx2jHjExb0K+7G9VRNZqfiuM2xghO+1zpVKzRfskuoiSQo5D+gWtu8YTQ1bDJwJhuXiEUNwBVdP
MeRBwXXHxBsQVdWHIa4Okq3Z/Xo2GAKHos85rkwDGBomjtlR9R2z40PFXx+Ne4TThcfr3gvflhR6
7Dr5BlWgVWKkNrpwELtTtXxZjdlbaHw9FnZ02TqZccIupaOZl0vPjVMfYyfU4tqPVS8fZD3j+95w
3ijhY7IcdUVDB8yZyGFuD5ZsiLDk74vPgQvGredKyy9TLlQREY+YWSdxhF0+OO+I+BxoDag3hpAA
8gPz7FtlYM2f1knxqipgkyS4kuyK+CaI6Um9my2A0lza+1qif24mDZKmXeyrXeVfdoF97tkYJhwP
mmYvua0DLTsNpwqV4OvB8XRf89JI1iku2yb+75sbQ9qj5nfl35KeZ36eIP8lnVbMPemXUHFjjUAJ
qB4rcVGFNY6K6hsUwPuxab3EZLnOOv0LEr+P7sxar0uNdzyzbsnorc5kY9w69H1T8U+2GOLUJ1Xu
a4vxMhqWxDtkiyhQQxEnPYTiYGGh2b3nDPEVpkm+J3DcrKLAC6pmdYbCsFFoLQrMpsYETkPyPe1d
7bBeuKO4PGT4pdNGVygbU07eHTyvbn0z6g+ln/tVeWAhH4zaf5w/X/b1/aU7Qwr+1ykq6bMKWzQ6
dxM5lapMomqfts8AgvdNtdanGAGPMpv+CuldW/1cyjq+ZBDCeaQiE5KYnEqVFUmq5GvVNlFBTr+3
UIKPVbqGr4jzaVvZmbeOy7FrZJ2Me4ZoKm6PJlLumJchhNgzBhCStEaEMEJVi7126qljj5fNkEGI
0TX06mpHQUTK5nTwWDNcT2QoPTVJgstAe4y9tUXg0FzLjNYaADQbSlQkKM3PNeshzfUfLoqNfw9L
cOI+r5U45sPO5gW6K+QaJWReVn+PTVmGUmaU4MwkKxed8VJ2B7eS1g1pl0K2/VDK1GxkOIJH0yHF
zvC3qtj4pJvU1zoXI+2v6LvukNtdErw6L5O5UFYAVWX6UbdQAapWukf0JrTM9dEhGTTfrC9WjeT8
0geO3d/3peEZmax4ieOIZ9T2dwjsmptOqyd8hpjRtke16fHa6oYmGlGZ67ey29/uzXmLJsReujtr
U8InfakH7YrrwOof+s8Wbs46hNgx00fCsZJvTqxgwUQhN2v5bbPrHF8bA6X6XqofL38Cezy+MUks
XtHGbJ6gUY1w0kH4la4hBmRJwiKJU4otN2gLRnN6B4i5X3y7v55j09P1xyz/+numCMzBrE6F2DZ2
J3PGx9SaD90q+45lOyIQBlkdx6wVmGIaH+LZN1HBZLLwshm7GJqGIW8apEotsT4qqRxVH/mtsq0X
T3E+l+3j4krYfN+TzyC/uNaCqtCKV9inrzi5oWHJZ5soYXLDFrzdF2H1IqvO2/UCW9V1FCIbqiOm
gfrCtXOydEjUd51fdR+pO4Wz8sHtJO9pGj+JREqAYrKrYW6LAzCBmizdnhGWmgyCXv0rgQa67tHk
0CEep0Huw7utGpM/mIcyt098bkz3H4Zr731V298g0BLqE+wSMvPsrXamdg3frA+XvWSv1lrTIbmC
vL2r6Zqo5NWoudE0BB1RpkeZ17+mxyJSfNdPXwxvDMgKaeo8mDxXcpvejTW3uMIRYyhabbU2cNkn
SM5jikIWxYEbavf2gU9hUoJawlB7j5c/WSps6ICOZLNyeO/XFQv0qIqU0PjehRrElpWASDh3f+fO
yyrsXFbWjW4rfFmRnTIwnraP31FQ8pM9wimiJLbR2YPFAsyq/ti1JEgaWnpU0yW8u3sd3WyVmArT
Yp1VKm+ag6pNHcSOcpxz1y/H1avXH8WU3g9G4hNdP9Rojq1m2dxqmYvaQlhaM9QRDonDoIitJ4EC
ZRINAwNiJE991fX4zZh6ENnz31E+u11gW4hVk9iYy2nGAqeZ+sOI71AW7LOEPscymR3pCgtHzloz
0+5NWPhXspHPZVFP9YkdqoOsL1/imLZw9BROnqZWCqOGPM89o0o+0h4VwpdZRQbCz6bNxbsjtm3W
JTxGS2PPKJOgt2T5K9nnbAsEEtd1TjsLGCzixQE9mjWcZ/45YxjTV1mxsdQHBfKoR53Zkwk0tB88
ut/syLxOwnEIQJHIy+TR9Fw/FdLZU7J1FFhkJrqDOZZA7Qj5aozGre6asq+b+9av59w/TGULNAIF
+tipTDhEu2Ao0PgnZGcxUoL5/RJBX/k/SIjsBSYbOnHUn52jJoZSxwSAU9v5eMnxyrUL4+X1sgvy
n33BLLHHeJoJbv05PilT+TJ3t5Sd0uIqQ6l9lj+R/lVaG8O34hKeQBZ0NfQ2w8zroO/pAx2eKHT9
VsCPWebZhXllpsnpsoWyI9QRWENJcgz9GwBJO7S4Y3xFg41DXNLcTgEmLh+QMTy+o9Z6y4mOQB9q
7Xamxc+1KekgNHfTlAe7kBi2F+JtHURkD2XJrbzF2hXOYTBeu/ZQdd/WXBb57Ad4/zi+IxDIlC+N
Oq/wQ+U4vMUD7Lh++CsewOzW/72j9qd1E/iDkTEvChdg0FP1R+1HrEh6EGX+J1AFiyFoN9ZYNHU2
wwrzMNrnyr1eq9Qrli9Z8fU3fU9gjRbzqDSMRGMYu8VuLL98THGvhFI1j4SNr0U4qh6VWLh72dj4
hVgTzXSSp8yF76HEINBaXw+SKyMYP2EE3+DnEf3xDrmK7aaJfd2LS0nfZgCE03tDd19O73kl2Zok
sIbtDibBLEqwRvLJdoMmkdxiJAeIKAxclsxeDcaXjKVXVTvc6O0YXnYF7rkXiM8VGEGL06leuePV
rgqyxSBN24y0kl21CoUq6Cq7OEjOq19KnFUI/nQdTGKRHkFG92o+DteDZ3ktyrbhdrIoUBacuQJP
xJUK1eUZgMsVuynD5Cq9qU+a1x3kEafkaBTvnKU2xRlk5sB8fcboQUtQFR0ua2UeNSObJJd3yQnp
CoxhjHabjDbnv9rxh/7W0tRgMu5YO3gz5pASV/Vz2QhrGaZAG1mMPtWC38FstOqQvEKL2I0+f0ma
wCmvV9PxKuPzZfe8/AXo4rDxZWAz1SgQXSO/oWVzaHtZFnMXwtRQpA6JI4KGtJ8DmgzflO5S3NK7
7GZdAy2XuPyuV2z+vvCFDW2dQODIgANWCNHmFwqGj22JN8iMEA5dZYHu5lzACGeAjnOZeIZxvLwT
MjOE76jLlb5X+TK12rNRR2PyRyXbif2QyISOKLSRVPwnXBWbvkpLMgIjwZBsVHGV2YFpit8pTtjM
ipdi4HN27NT7umJ+WkU2JqWhneaynXuCdZq++RECqSeGu7bmgg9rsQLlno/ZzAIFOvD4X+4nGFNb
heWT7CFXarrghbM1smLUgDo9DoGFZFxYYHxEdRyjbkFhZh0l0bvukhtDBcdMGkRp5gDHbNQb1fju
NE+XV3LfJ8+7Kfgk6pqreGxhUtrlL26ThyaJo8sQ+9fIjQ2CVzbuSMamhsdguIxThjy/x47aE1XC
lQsoSiVPd+O0DZ4QCCata1UKe8Pr/Z7M/mri2fg1KU9WO1+lVBbDSL1RoPlpyG274GmiYa1OVj34
cU2+5OqnTq9vS4V9StQpahaj9+bM9tpi9V06h+mIYnsluy4XWV5VtqfCCWC1NYuh+YtkEr5OdmvI
ppxJ/r5Yd6JORTeO/DrbQdxuNQ9lJtM7kCEIHAOFLswwSbhXDjdMvSpbGX/sXkzOLiIWm2jlaGq9
AhdRjhhuHZJjcgvBbQi/5YEiFRDdZ+V/vrG3oHuTqtFWbViTDNb0ZuMnxWlKSl+NT5e/Mv4R/RIj
biziS7oFGaDCsvJQYyRd1OFNzchYVKR1VMrqa2Xu/vbvG6i00XvdZYDKbiAoUzwPJwtDOJwTRi28
lDf9KdURucW/u2UCiwzlULU0ByqkASfH570x+WGMYuc/tsbIdk1gEbuy2gbv27gG9ak/siQ0UuWk
y7S535qaL+2bwB06zeKh4Ec2xGWHgE81MaprrnbHtViS1GtrlJZf63ghUKRDYmWfmUAUStozJe1A
FMgfeutyagpJPCIB0IQ8lJaM9VTysKoy7exQzErqJdbUS1xfhiKwRUL1vMotoGim6tmk9vJMdoTJ
IIR4w9CyLjcShLj4pk7Zc39HvCxY8KBcn4oPia9BfOHy5yzxPk0INVQM7unjHt6XNA+V+jV1T60j
CUdl37HGjd58x4k+kqbgkZz1hS2R+40EOR4Wbb/U/SFEVtm+0iCNakt2623TL3i8qMrTDXOHaRYw
TTma91xohmL6jKf5b5N8guRQ/TkFaxhfq8fqYJ/Y599bWIFGytmFLmKBnVwalAKsYa8rUSdLfMl2
T+COUS2cxk0BYpGJeGNjgo0Tz4HAnPd71gjs4aCK9S830Vs8LqZBlT+y/B3NtdtgW5Q4wiO3Vccd
/ATjBz2qB4vxzY4lceh+5ul8fomiWxnDODEKBaJAi98iRBowz33RD9Y3VITCDWUfmOSLFofaN2RI
1orCC/OkPxWUQFhM1vAmC3x1gTVyaLu1sw2bVPpW6BcHbeaRw+pzgdnxo3T48X4MwGvCNTxb6GL1
Pp1RZ1o3yBNZt8sSWlMALjSjAq++3bEJyRWbXvT/9Ij+L7v3D7L4fqlPrCEzjXGK3dLvTTQfraAL
lyj7MPgQSD/JEkb8YPqVQs5wAuM3paK5q/2WGuVvKeyoH/hAXxlV/csGnnGEDVysVB0b/sSwcl10
89N0qA/Ws9MhVOSKZanUY/aJ4wwo0H6uo85kcbCOQ3ANQUUNqTDmoeQDhUv1KfGLq8qXtgBzIy4t
pnAMpCx14oa/N8Sa8jKZK4anNSdGusCemjBO6mtMP/GXSf2sOGM0FWrYuIv/Hho7m82XZXMSVWWR
LOaCdS4rXCqiqUO9+bsyPGcIgfdbi/YL41a2aN22yEnX+pCWefB7hgjEn0+Nay38XaVkTTCbX0h5
PVk/LmPsn9somVExSMS2bLGZxR2TBCOuFKSDw/JP6woD9yJMVF/fvMSKcrwnjh75fhl01zE3mMJB
kzRsHjEUGjG/Uv7ROksY1+q1YriSZPo+kWxw+Je/8YRUXXF/HmHbfD+jrfLI6QvktXiq7ld386G5
lVU7ySDFwS9KYy8sRYNQQE/WYQmrIAnzg3FqQvdQR9WLLHe1e/CcLTQE7qqUAWcdwUr2zQPEcsko
ccH9ZPoGQCAt9CBZa2bCnupmwat9ekWqY+rjMOCq2bLucZk1AmHpcTcqRAMYy+8rGs1Z7l12POn2
8F+w8YiKkTRzCyB0uB0lx/5Q3w5HM6xvuEYBuh1kGTf+if5Ch5vlE7jIhpTIiOTDFCztt4JEq5Nh
/stBS1+qVdavLLVNIKXZ6ks6VMBybqfX+dT6tW+Hs6+m3l8FWrJzUwoo8BPJMmPFszmMu5prb71J
r0p//dCjxiLxl6fmIC3q2D1cNqsp8IZtpLRpVOzefD8E8aEM2fX0MPtcMUWRTk6RkJRYjznnJF4y
hk9ryj8m0/NMHkf252V3lECI1Zid8veO0elaRW6tuY1rSauLbJPEQt911iCaNGDNhgCm3GFiOg2Q
ggj0P99mt/6QNf/LDhSx7LfQKn0uuBuqV+nRXbkGyHXqz36W+iYSD0ngPrunUVZetButnl3DFKhj
xSjf0iqwW7V6O0x3+Zz4SX3LCpmMjgxHIJB8VjEojmE51br2aeGPzmtilJCnl+WBZUACc9CBpGu9
wCB9cHKvzLOgHlE5m6xXtDIkLC/hXZP/lg0rpqU6uYnj4vpS36HLlMh6oWR+LhBFMaTGbOZYNEzK
9hrmF9X3VOZ3MhsEbhgxAqGzG2AU6WGZr0cnuvytSpjcFGKJWGubeNWwH2h8apiLOtErDF04KPS2
mmXfLD+1L5waouwMpoQuSsrjlj5sXw2E7dXRPhBo5/4HzR7+YVzCEiKIplqXJVVhF72ZI7dAKrSK
nFNSe1bhK4cM8iCyMcEySrKEmCLLa8NobJiXndJj71eVxzy9A0Xwhorm0H/EQPjLmydxQEtgB8dh
OlsmIDKyRs3cenOlR4ome2nYv+KdWcjiTrr9kLq/oyXjsNKg7j2ejyJ3FopelT6SV3ftkwSGImi8
CYyI3dtJa2lZauAeYipWlNqvk3qXan/28buW7wwj8MMSNwvFjiEITAvMh3pMnIPTMllstv8Fn1EE
lqiYOc2UJ9PiL0UR8ZHLmJnCexPKm3SNEh/PHbiLvMcxzpgCaxBHL/WFF2y6hHqD8kcytF7ZPf8e
iEAdCW3syeUlDS0tjmZ1W3ZHtliH3wIR39EGzVSWUkEKquwKv6ks38HTRvqui6/lQk+I6CZ00IUP
qYvxjmFh1nyQJo8afU1Q4W1J7tb7D+MbDOEjWpm2YEwYMKxb955+t/wkdMOpgGLR6renKpyOuS1x
g3+55pztEk7bYpr+/x6Vv0K7KqoPaKDrg/ShjtyTy/x3bBX6NYlBIC3kiJe21i2HGBW1SAQZyFUb
WhsmOdO9UZXNa9g3a4MkMC3acWwrrjWU72AK0QnNwehMz161qPNpKLv67n6+GyzBNWoMUczZCixn
toKpy0KSyQQmd+luAyF4xmQrLVsKQOQQEKjsQ5evft49kndM+dN0jN8zVRXTmzRx4NqgJsSgho70
8WKdcDhC0HB5hJysxOv2zfkHRvxknVgpdUg1YXc06uWz5o+969Wj6Rnmu0oxzxa9OcrmYKIJqV1F
AVS5vCXEk9AM5wKCre1pOCRRG76r7ngDKHjeYmsK7RMAVrp7hXTcca6yz7nz4z1f0nkFBZ/LrLWv
jBqPdXS0nppMO6x5CVUzTeZ4uynijTWC42Xagp1qYY0xvjj1DYJZL8vvS2fAtn1c0yNNJeoBuwHL
BlDgo77tRgi/A7DpUMpaLu1xYkMZqOnnywu4T7YbIOFoL5dsVEeXM8TTHKBf7StEoQLDsw/5A28k
SwKZLMv/kfZlTXLjOrO/SBHaqOVVKtXW++L2uF8UdtvWvu/69V/Sd45Lw9YIc9vnYc6DIxoFEExS
IJBJhVI45eVUN0H8DM+UPIU+rRnXTtt2+r7SQBM4mpCVwqdiV/20rHL/h74Kh32fZHKutPDVuJFS
F1fPg+RJL82evwtxDizzZD5vm6SWUTj5w4lB5ptvuyLEBzimzGftOS+IA5OIqPguXoaDZYQD3CrH
KzP/pGG+PPiRqDfgMXWa5DrpQ+L8Wkf637tOVJvqQa2OV094hW5op1D3uaETyMhX4t1HySUrf816
LuBq6BTT17iFqJ8ddF/tWAfi7v6pNizHwOe2Rkm1rcbQ0kxVlTVQxoual3lsZkbNDeq/Jkb7Y3TS
+WDScTsf1j8QFnaE7VbqSpoq3M500PBc3R36Y9DipoFGWoySkzKEq/m3MCdsNqsOsiFiSA1stUJ6
k6RjQ/EfrSbDwoSwqYpGiy2LA70B0TF231CtSOsugELMksGUqP36mFykgs8SowXBLVIh/y5906pv
PXUMUxYEcNcmDNg1Ex5WC+spsHe4xWC4m1j41aOeE6H97QX/DQsvylIb2jaHjdyfHDAn7s3A9ePG
Kalzd305LoaEBDMTVqkmn4JWytJRp/vYIFCUp8y7rbnwREgp1IrAFJVjPUypdufpyla/q4bjF/mV
3xIosF4oWNgScitmYY+vDeRWzuXty33g1ccKHcA3xWn+WqIawohjd/04XFgUAHtEC0uW8GxT4+P4
F7c5HnWQph/Mh9nj2r65S32CEismwvdUK2Eo9TDZ2L7LYt3Vm4/g9cUpEa+7povNnLdcyGipzrRH
fyZobCkXxMuemvus5knHILkySa9kJqzD8++sFhuY4pRV8SDDQFQlaBL9WSnK3ZgVju/brgxJnpSB
oJOaXKG84v++2LP5UEcsDLAwShAew9K6qtvB2z4PCFgQu5d8NrDISGAixjNr/p31+9zEtqU6+Skz
AijE5qjKaOnENTmUTmnxamnlIcwl18+K3bZDVMwEdNB9DL+kGbc01Y9FPGIqJfq+bWIVrkEloYLK
Fse1+C6D1tfUmFDP2xXGPOxSvy1BRgOelJ7iZV2Hn4sl8XkmA2lhr3H4CU/1CUf1lfFcxM6I109e
hJCuM7IMsRq+hUWhGGv30Hwf+W18eih+Zrd8PlSDAOKRvRbXvEfkP7xQUiaFvVuVSTjiKxSXueYI
kZw6pGSSKAPCN1pVtIUKkmVcT4sp9cZuBgEtxWZDLhX/EYu9Gg6ZPHcjjEgVHgY7XOyVR+mT9cRp
0OqDuSPlSPivfncMLlZKONBVyJjZcgSDXIwkfou8zK12+hufaZPuB4fiAl1LetSLDJ1x8nZVJPJX
s8EIGiUZdqOfnGv2VqvjXfL2/7+xljaE07YbldTHnx9Qjogc1MmtEkOUIfG2sQZFSyPCATvMCr4r
MhiJhsqb6sQZm/ggja8hJUZBREx8Q5ETyYdAOgwV7VdTdSw5cD6izQVJ99+rYgjbtbQavfInHjHj
k2bvK/379ooQwRIfSgZd9o00xt8vU7yqt4EXxeppCr76H2rb0nHvBO+eYctQLf/n/smVDtdeJYMn
TzjF98qRp7P/JO/+C0vO2hVyaUw4jsy0klPNhrGir/fTMDsJ+ybpmTO19i6i2EjW8+DimXAidXpe
BmVTwJjWO7nyCArQXZlQWuKrH3ZLn4TNM0VqF0oxzPifOq89JWd/Z1wPe7A57elSK+WTsIkmpuex
pOXDLpOu084prdua6gUm1kjsoG3qvJVyk5tQvyjjbaDdpGXqxnXsDIyAhFWujkXsxO5ZNWn1BhTo
sBW6wW35hsL4briJd5k73UHfqXOkG96eQzVkrh1MS7PCyefLmPBXA5iVyod6OmnUd+Xqx8TSgHDy
gZ3TiicLMRyYU+Lh+5SBBidxM9spoXvogYZkl4OlahsziNzQhJNQDfWqClIYzYu7gH2TE3ccDtsm
qMAJYOGHZoDeUpiw2aOdXSnUrZhyQcCHQAJHUa/whVH9+9yOrsu03eka1cpBuSEgAyttMEv6cCOa
0kctD++j8eefBUoEhTzQZ2OABQnyB30IoQqqRXTtw2iZYgIShKYltyHfplHxXTPvrPCVFd9BmNpD
OTRuvpHz4KsvSguDYn8jmzoduqEwqDMHg0VnPGWe1Td5F3tgnNxvh4+vs3jHWtoSjle9Sut+0JEH
Zdbs9KBx6+Ilesszok2USDddwAEoff2NA3lvPweqCsbW+LWcqMs9kW66gAZpkSqq3MMbI/9RRJ/s
H9vBov48//fFDTjrpbFWUvz50U+dCQ3mFtUBs37GqegzME0dHJQiOYWNMcd0nuIBimXz3txXBwkA
zdCYwuUjCm/bn9VVWRgT/FEhgytLGYz1UwdOFA18sL51CxE7guiFssP/fRG3poS8U5tEwy5RviTB
qc6/V/FHEmzhioBnCvRBVRDto2k2lZ0puWpA3d1kf23Ha3WzLIwIaKblc9lYMowEmp06ZmO5OiY4
HBNd6aNEDfFQxgRgyy0MT8ZguNjNZgDpx4NV303FeAgTorC0Cm8LpwR4syXNzDP+tTCrxrdxgkax
ys5d1FyVnfU0+w0Epa/1gCpibKaEDVaCf6bEYI5FlDCEsrZvpsLVrbskcbdXa3W3/s8xmBCgbcSn
o2UNCGCmGscJQ1a6rT5sm6C8EGDNqIMwVXns0iF3K7QHKT9Y+23bBuWGgGmlWicZhJVxuQ6nT/Y8
nnpzJCJFuSHggCShScJsYYKVLAVXVv5SS1nimBo7bftCGeL/vgCCojaMmslYkgBNitaP2iihGPGR
y9li2QUk6NIxybUAa9L24EKM3LiA8sVw3HZkG6eRXAIUNGkGzLTgiW665Qn9gx4ugQ/DW+8xt0Qx
ZNscFTcBC5Iobn0zhU+FVDlDcZjzwrUoJUMq0QQgaPD+Dr0suJRAMnzOYycpCTcIC2IzRtvZdqrX
sNCrGEw0uuALlEb/LMXedWEwXwWTMF+Y6puGlsDq20x9dFBuCLs+70PLnlNsl95W79lcno3k6/Z6
UxaEPY8nbbArhbDQmse+OMeU7B5fyne3vsse+fVVtdyHU4gNUiJI3Zwf9R+sumId2+nlvVpX+wo8
BPFILMu6R9Dy0UwFE1DvyjiQ4A1DE/UIq5BDB8zir2b0tB201QIlOG5+2xDWBW+kA+5OKf/YcPo9
5F5341GB6NZT+6tCCQ4nnTg718/oi0VhnbJpqvSogkWVlc6AKkvcBE7V2fTW+RfAuZjiAV4smazk
AGhePVJfE+sX5IT7+koz3fi2vq0PH3njXMZSQGoNff5W0sOcbkrPlp7dNOb37eWiYifgdGuZJega
ELu48r/IQeWUefupr2QX6idE8nEwfp/ul9gJYG0pUYtXGZgCoZYk3+f4zGH9IZaCg14//5lXAlKr
aWFmmY64hegWblAQbVHS6dVzkPy1bYjaUHyLL/JBLbSwKMHFCynwtzm+GWeiYkTETBwQrjt5rBuG
mOldcOprrzEsD1qjavAYpMTdndq4IpmxHNSt6gewxRRUcHK8B7NbDDl9yU7oXjoqsfMRmuhFdoss
xqj56nLbwGCBmV2WhE7Z7CWqhENFUAAHNPaqwSDDSGq3N7Llu0VmHaUUr6nR6/iR5oelRyI8+NCa
zTXcECSUseP2VKTNIbe9XCMQb73gdgFZUwAGa1KKTB/gFehPutCNvs47zuWVucVbp3s9xsToWiwB
FSKtcYleXq0LkesDelLZ9GQgkOyHJBNNXuu3rN8wYQow4Wf1EEglXAM51N6YzEOUPpeUahaxb00B
IAK1q4Zeg5HZqr4nKjvFWn7chgZyPwnYkFhB0OOqxYcGB28GSUiBMgK7GTFsgk7UnUJ0dBCJLpIX
d7VdttGv3aSC0K0ulN1UZ66a64/B2B2ntPS2/SNCKNIY65NW4Q0X6ZCY0pXRaWepohpG1uvllzS3
hLsEs1KjHLiNwZVdpLgT7/V7kMe5dr4bz/YBMg4HRXMkSs9xNQchrqAyw9B1CIL8E9bH0hjHmo+K
95HkTRNKTZnihSAz3g7h6o5amBGyMPXZVE0WBghD6TXvvBrkMaHp9BRaUN4IiZiqWCm7CPknxXBt
RKgxtdEVZgg/8sn32xtFLCZgaE9GBya8saf72YQVqHvMGbGrVrMOqp22aaCICEnKf65MZw2sZ3z4
TQmir34q3XVNTST2+iVvYYP/huWhztq2Znz0owld/sReuAZkfZ3kevypIeHygQjcehpcfOLrt7A3
x2GV9CWGEi1ddlSQXFrRK5sew3YiDFHBEy57utWOfarDkGJ/tf1rS3c/ks8XR4RtIymSaWoK/n7n
fw7D1zHcGwwUlzk5AM6LRu+ukosVEjaOmal2YswwVHYY42sO1ql40w72WQf3ETXERwVN2D2BMnWT
nfOg5V/8+hznu+2gUekmPjREelPINpgXd7HtGOfh8Esx9NZ4kvf/5RTnP3cjdOJIzmAPeVGFcEcq
86u4sv5q6/HeMpNjEpQPVd0fWVBbyEKZuF4SYRTfHrSowCdnBLtN3R4hDnLw0YG6HUliH4nvDpaV
m9rM922vzWhu9fAi5eXjMc+JugAVQu7qYr/mshSDfpuPhhXF24hO/iyJjr5cXyU+CkNtpTtFAa5x
+yOikfol68XWbbktgrk1wJJiRYYDYtMihsIwxYa0flj83sO6gBERa2cTL+JoOouyUzzuNbm81spP
2ytFJYMAFKAuT6QogJHQeAvzK6slIJzKBAEf5L5OZy3BCuVR4+rhgxp8B9s4ZsP2235QwRKwQels
KZZjJDUzwxeFmY6stFdSEf0ZrorteRoeVZhZw4w6Jft5eqqzU+hDGVch7KxfWTFiq2nMgr6UWKyP
ity2kx5HeL3vJrx6lnfgiiydJAKRknSWjylec4gzaXWpFibVf24mU1FKueGvUmZeOvW81xQ0uP4l
hcTjF2VGuDfow/88K3DGztKujWxXjfdZTdhZzYiFOwI22KM2y6WKu1ac342W02Vf5g8VhRYm+E9Y
wI+OxvRZVrBImT+dYyW9Smzq4k1Fi//7wkTGoGZvBDCBYrEDEKhjax+Vx9B8+cD+Wbgi4ICMaR59
bhGtPoZcGWaT6kdtkogMo5ZEAIO0DoJOmWHECm23qL776PirU2/bEypiAhJM6BTJhgBpbEnXjfyK
xy7HRump2/+RGbF2rzddJ5k5zGTg5zgPYVq4LQ7sszHW6amdRupywhfg3W3hskBiHT8B06VvmEiE
3qi+B37pNV1zO8/ls2brOwnkWdvuUQD06660SLxmGIfSyOCffYy+avvugIdQJ/zZQjwp9TC9SXxN
rN+9Fv4JsBD24TBMIX9tmZz/p1ITgZicHeQ9GFz21M7lmbYVTQEclEGDyDFM7vyp9B3bfwiDwpvM
8Us/psd27qOdViuH7ZCuHrULDwW0sDFrHVYVbMrJ7A21da3FGmFi9T60MCGgRTFUTaFwdiT9YJ3z
fXJQDrzE8RENYH1hRgCLXlfUVuJfy30WuPP4wsDUmMXP2+Ei9rEigIXM/LAMTITLNL/myr025k7c
Xo8FsY8JTFIEuCglaGN2PBP0OvLU0cmHYFfVRPGYMCLO21itJNVdBCNG9FkxQlCBKJ4UEaVIIr/E
kRt/tLI4lLBj+1lxJ+Y7JQUKlBvCDYFZnWY2KdyYE/kqsiC4m/jXAwso7CGWXhy9kYI+j3oNdtLU
lR/CZy6PULnZTXIIf/qdU13/NxJQyj0BFEwN77HKjLTO5psQtDf9lfqhF9/LzhF7nrXMbCtfh4l2
6l/iebpT2/JPoyeAwFRWeaGNsKE+GAfJ0XacPzW4lhrwcILtxk09+Sq++YiA8AITVAEToPc1ZbmP
NWvG7K7LWseW7aMUt8TFmFojARWyhsOowlPQVMefdVYOTqQP8XMBVkICTClTAjLIrfX3RUJPfCev
vTTU3TL4uY1yPCwbB5HY86wWiVbJ/FCIpfprZTceC3Lchc1zrkzHzPxQnfOSf2Lbc1LxDRzAHPqr
DbzPQpkJGuHgZw2/bPu1/i6ysCRgRTXkXW+XQKOk8+edPgWn3By+Nvm57cJ857cQZjYKaHrLY+iO
SeXIZpG6Npp7rnsJmM8oFS1iNcVyZQwx5XLssCuqZNjHNmaqxvJcpy/bblNWBAgZEc/JqhFfS51v
x5adaqm/zXqqb4iAeo3/jMXlrJqbsIx5cKP+K7M+F/Wfpb4mQIgepr4c88ttnTS78nsmtTv2YztS
VOLzf1+4UERmkkN0CffLwMKT43U9XMfFl9YfnLD6UAvUIhcF0BiZwZJu4Lk4VV6pvWTavI+V07ZD
60vPmGEzZpv4v386VErxXOM/vG/wR2FdBeqLpH2kvU7/bUJ8g0alphhH3tSpohupmL2pwb7JCIRd
z62LEV7xXSzMlPU6G0wYMWzjumiq/QQFh+1Qra/9xYSADUmUdFXN8DirBfatXrm2dhNUOJLK+2T6
tm3qX75jLraE74oik/VS5ueS/2NMXetgoofY9oq3OnSnPb6l9xTfAhU/AQKknEWQbee9RBXu+MiV
PV7zA+KJcf09bpEKAgKwbOyRh3BLa12ZU6FGR877K7nzrfYwaJgX5WrjESkFQ3knIINRJRmmgPhn
GrsqpZtyogoexDYSH53jsR0LZeJ7tbiKoCLdXnf6h9DtkhICHKCqVgJ7kH7ZBIVIiLu7ZcVVDlKK
04kKlgAJvuwzFfd+tFXkgdMoL+TUCv+l728PaLdkDIVCWyTSNpPYLOMY1Vsf362OnOItQQ1czN5/
y7LQdGuzuKl8lQCI9RW6GBXC12a9hhcLGE3iFtoy35iVHBvqokwZEUJnlBoaK1rUjWWQL4DUcE4C
x44/BNm/PRHfe0CuCe6PCncCUx1chT2qarpvVaIO+S8IdLEiAGqf6EU680cKSL21b/nJ3EeetVNr
b34wD+oOE9beNuYRsRMfeFhq1F0Ofoddl6K1kO1DvIXYFZEF/1KwubglAKs+RmmklAgee+q86Fgd
ooN6N7sTxjejPTWLvL6TLsYEUK1Zw1RjhEuKUf/QJZTEk7gjYIHYTOKjTpjaGuTN4FCEr1oLgkJx
gO1UulpXQsQmcKt5t71OPIc3dq/4wJOA3dUoeQT7gB0k+1uMEm/dndkUnMfgGPZgx2+P2yY5PG+Z
FG5dU5PMucq5wfsAjqH1ry0Osu9UDVGLoOwIGOGjybwwZ6xXAaZX145TJ2PBw9iHkhPr1udtp1Yl
qHT9kh0CWORTmWUqr+H0+8rBUWihWaDcS551bbWudlChrBF63VWwo2aYiZ0mPgfZUp0VpY6tbWCy
PCm82M72CfXJy9dkY81ENm28A9atzalrtZl1YKAY3RYMVTO6QqOhw3ZLVKJaRSyeyKY96FkihZyw
XsJQfml+x5MNTsh7PdxvrxvlmIAgeVsbbOTPJ1byFGpvAchKodwkT/uCKlgS8MEE+FDAt5T1FjyK
Wh9NlaaX1E/bvlBwyHiqLK7NFZuntjDgDJ9m53BYH6VPnAqCD6rVROT+5ev6d8aL7NmDlTSq78Oh
sToGt+NOcaKzel8H+JJy2MOEyx/IXQjsoJJdwI4sqAbo9uDts0x711efuyyEeB3xiUPlngAc+FCD
KCqn2zcwpmJL51n6i1XfxpxYLsoXATHGqahY7WPjzlA2mqZXxnBhpujBCSMiHUQQJ+Fg82KAAq7N
LHyw5S/TTGAfZUO4XERKHbajhHh1VbRXGRoesu52Dn5sZzexf0RSCDOMDUPmr9G+fZtOdx313E39
fQEJzMH6uzjjKzkIJxt38olPTipOAgKMZYdxiwYeSGrjsNxRpQe/ohhPebA3kNrgP2KBARMquznj
F68h3elnPgSFadVqh7H7HT0DRdweDL6TFsYSPcUXzgSP9AOXkGqPtfdfJKSowAm7nsmjPKu8QcTH
RXz0HSuM3c4m8Ixaf2HXW11q5CnfjpENUYPBb2onZ8SWp2wIW14esrFEJzAK1G36PISyZ0HweXub
EOAl1mf6bhpYx1E5RArL8tG0q4PyY2ypPKPsCJteG9I2Bsknlh6pBoUcC2V+rueYYeROvxtrED38
l4a11VRgqq4rTDZ1TWR+z5qhDFtQf+K8hhJw65kF5h/8w3YMKSNCWvt5ok0ag2+lomJaTXNtSzk3
6qdtK6sRXLgiZLUEYl3M4OPLnDUhLgO42yuuwR4jisX+1yvlO0hYGBIyW7f0oTJ4x+90lo555PiT
ywWvAq934p/dHqQcGl8uLhCYu5RaDuWlkPJ1FGXSkPE8SRXPCAdXTUD7XZzllAjn6t66eCk2Q0hm
OBkT7x5J2Xcoho3pnyWF2PxQjOns53AA58/nuDpmuupk1FIRiffrgrfA0xCNhE3SIlid/ICpqz4N
nICqaqzfEheBEg66Wql6OeQvqKMu3VgWLqKRfeu3auVMunGfBRieLdKbIpKPth6+lKp8SskfwXN7
IyV/3S0XjhqyryaphN8QVZE3KadMeTHjh4K9VRQP0nr+MQvcDZaiYszxn0eUD9JZAwIL4O2UoSOS
dWjOQxNgwNyiJO6mfBu99+liSTje7dbP2WjD0mx4oTR63fyXL6MD6GsTPObT8zZ4UMZ4Ji0CyGX4
JFWfIOiVY7bIz50UDJFW4/bWT73QXHP8UPZfnBMgUZNnO7CnAXc8fZqcqBpdpa4yJ61J7n6+IFth
FGARHE8TGJhgqX6bznnvKJhl6o8l6ABfUMS8p8cq1zfdxTUBHuPAUuUsQShlMGUNsteasRtRJeV1
dLoYEWGwkn2z1pAc9Wy4fe9mw4dUwlCN/1+miyM/YSNl5sj9iK9nXovnPCWRm0CIxeMsNROREf+C
Ixd7wg2giJQ8jMIZcTtIT5w7LUKrj3LW3AziidQxQiySOPuDq4YP0TUYm6T6FKEYa1nzUR8V4or+
C8XfZ5+NmitCqchiQ3ya1eqQ1jLuNK7p8Bmj6MygwYp5nzO1YOspcTElvEB1Vcz6JoAcRoWOiPa+
Sh+2IeJfFuhiQIA+e650yfC5L+fqhecDqB1AwsUnOMuDL7vUyUI5xP99gUl6LVUtY7Bn9k6ov45B
TKzOqgFDNXWb8/BgEuufBrpUGWY5ATTYRuOE6pfU2BEhWwWfiwXxEiFnvmXJXY+m+pu83nFNqMJN
3Dx0h84Nj+UBZE9EaZ7w6d21YmhDC80QuK9L52g6oHHzD10S00wvcithcKneNxPUULg0E3DuXjuk
t/KObmtcT7tFDIW004K07OoaBoufyp5Tv/VX8Wfdkfegev/2oZfOhTEh5xo5L3J/RPhkzT41fXWq
E4pZjloh4ajNiy6SM370+eHJDG4GqjC4qhyoL3wQzlYJ88hVmCNg4XVXY9iacyRMX+aH0TXudKhn
+Z72MWLVhU3hlO3m2meSDZugmZO62zq4qQoq83hmvcPShQ3hYAWlq1RFEmzk1xO+MXbzUYMkmOI2
z/jU+Bgfy8KaAA5JIikYnuLgMH62+mdl+CRR6iRUaos9lHEeGJiK7/jpMO/5kDWUrE8tVENyL7qj
vuSpvBCbKU01C+oog0eNV1+Pu+CqfpJuIQgxusFzeFQ+hV7z2f9KwMXqxfISRlGCwtCDaS5yGNUP
oe+o7vAYvGq78mS4eJe8QmlXOUMhAhKQVx8U5VvsBLHpMoce1QzqJi7aqexDWAx+MMiE+w40We58
j6IcWH8WXTgrokccFyOmLbG1xzsJ8xn5OY88rT+Z1iHxf9SdY6AxKGLfZeMm/tDD/MK2ACt+kUkV
Jl240OXZ0m6jnKrQEGeZKsBKHvqZmk9wrvLCZ34/q4+m173JuMyUh+qKOsjIYAqQAkm5Oop5MNvO
Gd/8ml+fXIjYX6vSXkbKJPs/3iECwqA+H5iVhf2IR7cX+at1UF1e17Dd8KVSd5D/PdgnjYI1Kq4C
0KDx084Dfr6ZquvfoO2Fy13He0wQmQf7MN7+hyN19fZ7yRWxQ1OTew3khDBpvCYvPZBgmGEz8vLP
+s63DpoLEtfijjpb/wWAIJDOQDtv4n//vG9N8Tj4c4JLNy/vqroTeO0VPsSGfXXiLbz5jXFrHxNK
/mL9vL1YFRbVauaps/kHYDBmTtjt8Wi7jXGUAWEBLXOog5hDnNzs/exx9F+2//76av12QPwQK5So
GcGohY0wPlXlJ8v/2iXU5l71AQPvBgOJvG38eo5e3LVLv8BYgt7yjy9kvTcfD+UVl9sM3NiTPvb1
tbAmLAnL7VaVS+yzRJm/mvLbxJKn2KLUj9ZfFBdmhIUJ67DPa368RrVT/4VvPU8HTUZ5Ff40nth/
alNZP9EvJsUTPY2zzi+VXwgyedou3CuZE13Lez7abz9TGMkh992NaGFN+GQelRmlWLvBqqnFTaC8
mv5f3aB7KeZ/tlOQCqV4jOtWPbetCkv1bt63GIofP7dH7XE+YyzjuT74nk4VboiMFM9ufdJTVYkQ
SchgVI6pFLc9JlO33aLix3/DIuvVmaWJpsOG7geHBJINRdDvrfDA8v22IcoZ8XDWcz/CRyacSU9Q
wVFLor2BzDvu6cKT0SwrO2cwMJzLa344S66+C541aM9FZIsI5Y2A41LeDHXeAyx67ec436Dkuh2t
VcBbpLUAD1ArkTq1xt9PfEy6516i/NSr520blA8CNnRTokV9iCMwmY+9Ba1zirCEyC3xjM2CMgNj
LZwAbY6jRY8deKtVRXJTmRpBpRZfnICoIGmQzzXSWH34X9uaeTO7/011gPJL+P5Xeh2cqzpP5Wk6
+Oo5ltlerZ5Vg0jp9SQwLFlRuVqHJWyZPIurcbARv04++91u6q+Y4W7nAGVC2DQ5hDoKqDrhQzkp
HCl5taN2J3/oHdiWIYSK8UsDar//3JmzkdZp2yJeqqL8lKLwMegpP/h+e3cMLEzwXF9sfj3JLbXi
mz9pot0cfqkUw4nM2Kmngw7xwu2grd/LF9aEhZH6WoWOZ42+xSf9bLj103g0XV9xihPatq98l1K6
XE24hT1hlZJSb9LErLCR0Jg9y7mrViPuWc92TnCDrULCwpAAa1qfDhrr4NgsfWLtY28Rf3/9ELU1
PBopNkSfxQ9wyY+0ItaQ0vJr48XPOgYAx2MS7+bHFn0O9UEZyOdSDpXvU8PkAskwK1sCzOlN3DRS
iXeCJj8EuPsmg9OYn5RxpxannpKcXlsppvBaqqwZYFoWjNm9GadxacGYnDlVOzh67I7BQek/wPay
sCNCa6zkwVgG6NqShuRuynG7gugvkeX86iQGbmlDuFrZCitMxlXUI2i240l9PpQJmPNDf2c2JmQn
0BwJLfJrZr62SZO4LLI/b/+CNXBa/gABZwM0qMxFaeBzO4mvu0p1Tc16ko2UcHQt6ZdmBHhKB3k0
GpX7mT5V1l1OKSsQOSHqaESyFZWQc8QVy/6som9Vc5g+7aaCiNYaBC7dEEAptC1LaTruRjbsTf+u
bn4OIdRA1bNqUN9KPPJbqSEAktF3+lilcKk7dx7bN4f6qkRViT9U0TUsan0EUBrKuhybGY71/qsE
QuWCmq2lDAiXrRgDoWVTwRt0wjxWRnUfkjPWq8C3XB0BGKrCHjH/AhsQu7jV9onHnwwgSuOwM+8S
CfYf+TBaGBSnIKJGbZRygkHbH660ur/GheVL27RHY5hO2/t09fa1tCUgRWT4ksGmX0jh6WcbLzyS
G4duP7naudhNR50aWSdWTJyFwFfY0KsSkAFvV/JpmKNqX3bFj223KCMCLmTZpHVTzNPC9/LqbGvE
9W61GLQMG/8Bi0sLdFwbawphgB+F/FG+cG20p9zgLfsZlTaokhatQz37kosl4EQ5zqxpdCzW8Et7
A3d/x7jOTgxlDntHkbutHb5LFwWgKEytguQ5jKWW+VcZgUkui/d+6t80Wu+WsvUUpT312UGtm4AX
2ZwW2aggOTK1PSgoPMs4uv4sNQTEkMsYCoQFj6HZnytJPynJnx6/ojplZRUaGzhi/LoooWojn8yD
vOOtABTxPhExceAhhJibrHAAlJJi3+rods+/bQeMOMrFaYdS0+q2yxCwjksizG7SKo5SEfdy4qB9
N+GQGVU9VDBSKhgrC0unMWLHT1y9/Mjy42PFkG1LVwyxIxjswJoPKmLAj93uDWP0pOJDCLcwIWyc
sq7sgnUwMXXZXa4pV0P7eXtJVhd9YUHYJv1Y2XUewUIl5+BVe6lN4l61uuYLA8ImKRS1r02doWCm
JW5RM6fJnmf/uO0FZUQ4V2tba6yu0PEBO6hPvV/cx9MEUXftz3wRe4BDK0oHI0JqxaBVSKabEqWM
kkIVwheRINyXYknOCgSsUsrncZAOc1o6lW8S2bs6ZcwuCyPyguP0tObC4On7kJ6Gc104BQTFXMUJ
oSmX/7Tq4+i1GPejYGZ1fy7sCgeqZEOEKeUZN3SFp1if2s44lXito8inKTvCuWr7RVwxNGhA92F2
ZDwEorahK4kT+B/oNFkGki/o4gCf+/FvvXeMs163U3NIp/IjHTpLGwIQdGPRjkPOgSCYvynGfB22
H6EPWZoQkEAN0rQy+XfWoDaBF+eTBy0BFe1AuI0oJtkQtnonWKSBgAvWCKbFbMTyhCfjDJ3Go+4N
N3gIax35ew/S6fFQvmZPASTZE+IUWr/7LEwLaBEZMR5wufp34yW3ujceSw+qGS7qRC49RkgArPho
pUo2Jup5WH2mBY6RSg9yQGkaEakukoQHZTj5KD+iIUQxD7p6JYHNBnR8jvYhCetFkojtglai1rbO
qwH+J7wjYjQlQxuX/mQ4s8dHg6lrKs+5d1+Yl5WyBKywA13SRgWOmRF0WtTZ9aPueZx7L+z8x0qS
iHoKFUcBMmq1N/I5hHdgbm4GKMPL8q6bXqzqafu4otwSEKPNKjkOOMSDfgOlvEJ/CnAhxkS8a1qV
o4bxftveaqlyuWwCfDR1BdJrniD9m//QZy60DLwY/TVuETnGHr+Bbhv6l/NFZzZIUyxZFkl51CrR
MpuzwyZ4FDuYaHkJ3ergWFDexHR8t9P3nOk0+fwhVy9mhTXU/RJXTD62y1lOwJPnn/xohw/sQ/8S
uKWbHsjOntUKGWrz/3NUWE0t8GcjkPkVHa+reBGMPrV4ym+uZeh5kJ0ZqzWXhTFxJac8kNUJ7qGn
zZuvlaPtqXjDZW62x0Q7lTdcme79/ru4JpwJcyPXqd5zayf/kAEpZ3RiQDlxR2nn/gsmXywJx8HU
yYihhCAqT+0vxXXrNN213uj9ly+dX+2mW34JJ0CD1wC1q+FXel2fyjv/pIM9rb5VjxTP2Dr6/3ZL
rL+AyUUKG56NMmj6tVB1DIqueh1LLhaEqsv/kfZly3HrPLdPpCrNEm81dbdnx/EQ36gSJ9E8z3r6
s5i9v1hhejf+085Fblyl1SABEASBBWtIIr02kQPW+2VvSY+g3wkq/U7pPkmUMMcj03corpubQIcN
psrCAVBK+pqETy2fJzN8OW2/1IIJHt+KI3O1OPs2sxZHN76BT+w0ACWE6B+mMVFGzpCeKj9n863H
3LSSyulQGIJHWNbVDmsJ54iFsbma7EV4h2oXInHELf2EDosME7iPDpWpQZC1ZUHdfNFa8xo4Fvt0
esGoHRF8gCR3U2oUwOlmRIKpUT31eumcxuD2dkoWwfpT1cBYE56mLPv8bZD675G1OuM4B3mhtmDA
ld1ulnZZpX9QNsEPgLspiUPOZZ8oUh+sbau5q60QUQWhDWJexSpBTqAOAClx+7Xaz5MxuWF3OL2C
lAMVcyus7LrSXrBNJXOkWx2smnEAtufF5QMOziwRRLPb/049Mc3St3GtaJwxYLSjvdajcLee95pd
7sJOXZ1s0h0zi1+VNL9e18Qv5uays4vrBuUFZqIeFKUlYqrj94n33yM4DiZJUtzziQujjt/SuVnx
RYt2Bhqbc9ktlMfTy03tqeBFFLmo65i/8FXIZKVFkE8D9JVwVYTlibQTs9n/u6UIR/Xq80JZHXF0
iEQTUTtbJiiSkfDTi19kCZkVhJG016rvg0E8FhHeyhC8iCVnjVH3WDCz173c+q5lP0c796KVeFum
NkbwJMPQ45GtgEwt+E2aNnMae/Y7nbA2CkXwG7HRz41hQ5po0r+DOOPrak+lpy0y4RcJHJFlIk/H
iM08JZukoRNKvql8L9jjaVUmtEycVon5N6mpoGUBdD6RN3TMSTRCj4m9FxkmDLsPh4bHrGMxuivo
MtLULeZLdk651MYlmYILSI2sUPUKknSK7ljhzhh1b6UaNgk/Y/Ll3ARBaMwEY38EYTrjpRhe03Rv
oRmQfTWHm+m8DPNvnyZmmFmfyrqsYfuH9aA1fn7OtJjtgvGN28gydrNsFb+OXeOtUn6QE94p1RKM
XsniRtO4lwSTXGy86BS1yHHzsGWcM5iIpYuDNIahqQxdBSdDP19m5ZUl+fE5s0cM9R1C/XOJllmd
q0nCdoNilvMiRPZXdSESiP9xHXkHERQ3j6VOSvm4rXQdFbeepUelBLFVZARmGoIpEYS2Q+3LDegm
s4limzx+CryDCwq9sKZqGJ/C1oCsl93q//QXpJ7kSpmTWl6F/pSfK1gMEi/yqB6wozuoKbqJUhnD
tERiVRnz0Yy2goZoeuqA1nwckKut9qc93PHY6B1FzNv3Uh7HtoUcnHmN+Q0H3lHL6ex4zurMQoUN
mHAhU4y2z1gOsL75rEhX61nJvs33BY2c68loMdkJeZWp8mWGLO33PPd1iWoXILZGbPAfpqJM1whb
AzbQpNql3aeydU9vDAUhqF5eWFM38DfaVXrNw8dmaR2TEUf1UR+0WS7+GzY+DrdiLW15doaNz2Hp
Sy21TqR2CV40t5RJqW3c9uQL+akOxr1yz9A6wg1muDwrI7oRR3CpqdWjsZVhyfT8R2oWHstf6ywK
tPLnmhNu6ehJt4ESQikN1Y2NmkGuAVQVWvWjnx6G+mcR7ptuccHITCjD8STlBk8IquR+jmtLBp59
vQacyjdzG6/zbIdPBDjzufsdTkzM9zmTo0KFYsTaz1r5bESEPIRyi0l5bc7HVeXi1N1LOuzT9TAv
jx+yHzEbX9mRXBkdINYo+alLy6XdGjeWIr2ehjkav21WSjiexiLBoyevQYin5157MsfaB+et3BEn
EWGptuANwHe1GCWPRvL2Xm5ewoS4hx/l6zE2coiuwFKrfOL1atOFfGE4eKRjt5yKAP2zhWP56m0z
uGyHHkw/JecbUl7CFrwEqgWYEa3c171JmMF8qIPIT3acLQZ8Tssl9cpKWZMtOArwCY9jlEFY1XD6
CoDDbnYkV8XUadvlRbaWVxAOg9pAwWFUhvpvqVSvRN8irdshUUQc5ZRRCT4CHqJeRx2rGIdj5iaY
4ZHX0oWJcg/i5kXIwnhmfHNsIMLvQDwD05KXV3CLOc05Zf0bZWRCmGC0mKEwd9gfq228CGSPSERG
HXHrJlw4E2KFYVy6NOS1ZSGL3HmcnAUEYtqPWbmKlsy1KQZaYneY4CiGZZ3BMI9FU2IrmJaLOS4D
aSDM+PjOgBFWty1mKCIvtmHjtmoyyLRUP6vkUZqIgOE/LOcdQFBjI5NtNS75or0i7P+nhUjzWp/T
rsuOdAeurdP+lZJIUOoURPz1ymefgqyy6NF/tTv9/ePb8lsg8REixrfNVoFAeX1bp/f6fBmHn05D
HL/CaLamyzanKxf549pca9o0BenKsuxLTFfVngu8eBT27GBKpLsWX4dxZ8wvBOrRldPRomvaaNe0
xRg16kx1mWO8a64PGNI3OrKPlBLalKNDMfxKfNY7iq366GG4geQ/aeMY2tQImbKg1AiEvfeYE/rD
bLudoQ5u2dU/TotHScf3dQMVhVNkjJMGF446jFYbMYbUP41wlJbH2EgjnEoljLUZwJfjhSa4CDAI
Loh2oLk6n2NwCyYcSfHYo3xfhzyYtuMUUZDBB0XkXGlq1QTzteXWTjB7E6tmevMbjyTTQHKHxsuf
0hs+OCEi23iP13VvllGwYDXqB5S2ArPzw3tMF74x9jku0AnGUJgv7EdGFlEdd1LviGL02oVyWa81
ENs3c7d6422zU+94s5vmDndJEFKKwnXtrxeaDZ5wXBVmXMY13oI9/VW+6A/VfXjH/OluvBg86yem
dnv5jhxaSuykGN7mST/UyQDMcU1f46Z/0lAufNoAKAjhxDK7XLZDWJnX9N8k9kwaGFfpU8vG8Tcm
nBbToK8ptkmS7hXMzx4Cln0pqjhIZypXTIkieIsmRT+7bAJq6Zu91RRXIXgUTq8WpQSCt0gSzRwk
rgR1V6N6ZMmes3IM2FATOEfDlo2yCY5i0uS2nka+K0X4oheRfJGa4c1cpyXoyaxDWrB7yezfPiac
4DdqObPkGQXpHkMaIpYfarN25ZoILqhNEhzFOEzj3KvcjOYITyGlAx4fwlSJTRIjVzREqJViAGJA
uUED2j2M4pVWAoT/zhN6LUav2WrZbcSVbU0KF/O/OnZtJIGGkth8P7Ordrz/0OaIgSxTiqzVZAiV
gwIbF8XbUsG9ZjyHC3tzQokBbNpkti3By3hrPb0ltfykmxWh28cvgu/KzQSXYCVJp5v8fOr84YlX
H5Z7UMm7eKRF1xSVLjreXbJB49qycUDtUjZZxCUybmcvdvsYt93Y0z3zFuyFTvOQBKVbnXMP3GAK
biI01nSwSpjvuN5lqBVSCWVQCStign9ISntg8gKhUt2XQz/D/EhlN7nSg43RELztSP5uXFfpFafo
L51iCdjr4IHA1j8zi7SRVfAaZqrlmBaMn5Kt05Wdy5djRI7MpCxacBq6hnSv0QND3altILvJvttx
+rzoar1oYh8cTh7NL3waFNMI/lScqohRYcIAOpt5iErS6DrX8ASyDumXj5g2Ex9xbCMxokGHactg
Wk3WXWMvznmlS7pt4s4Ivlp0bPwpzSRHVVn2KpyiGbqZfQn7c+aObAk/fjn4DfPrlrSxtiKXDVtC
pO4pt/XBQB1GeKHt+30XqLfqW3ZXwdhClxpOR4EKoRnLraqPVMhWZ/N+lJ8LY/bKSXXVJDi9U/8R
dL6LJ6QTMA3bXmO+ilHuJDfhbtiF6BUYL1BFungoFUfe7DTicUN/B9T+3DZ9HJG9yPi2zdFhtQdP
6r5/DEHwxuixyIbExL01xahbG48olU2sGrU9ggdmQ5qvKWrOPB1sjZirK/ORnFnptBFREHbcYt8X
i/+QjfKVbZapRoPFGvOUDzXC8Rjvcoqu+z9OlHcYwfmunT3H8gIY87EznOpnvQSLb7ppYHu1cdku
Pp8SFftUQpNSBcHRaksoKRHXvaT71OT77Lz3rncXIQ6L7pc6U+YMtjuhlifMDwOKFcaMUGhCGURa
pHiaZzksoAwG+Myq3VzuOxMzytmP01pNqIJIsDAVudRlMxarQOoyWgcHCQock4TC8Z3+Owj8rQki
F1Kh2KzBPGqUnKnZVamid3Ux/XzWA1tV79DkQ0ROlFCCMxitwYzmEUKpneZkBeZowS+MhLVS6v0r
9thYUaQXI0Z3AaXyRwytvTVeFI8nlSzXjryuAp///6UpipKN/32DqqlxwnIJS4m5svsGM3/SKFjq
s07a9/0SHMQ69mHDEmi4rUmXuQKmlyhQi7My5+92JA6LxgsLuvR7iLIWyUXamrsZVH4fU2/BF6j9
YGGgCAQBM6KvtbLf9u2DxtoPwghBg93kUddaUAVTvl8x7le5aGRC3QgTEhk8GNKmach1OmkTt+x9
tdnbVdBpqhNS88woKCFMkKdO0TsGqKnWAkM3HQMjHsMhDXQWmDOVD+bGeMI3aEKo0CjzmpoyXzs4
oNyJPmX7amf5c+0micN2uT/tyW4F/s1TmIKD6JekTgwGzVNupxjjYGs0f8jfl5fmCpUeO4rF8eiB
ZKiyrfOIkokkjuUSDsM84JbDxwnqGABKRZMUgKDlcmqVSsarVlT7ZlX9Uvt8hhVtBBDUezW7jDEe
eGdy/y1q0y9ploB+knqkPqp37zBiplLSQJ7f8R6uaFB8pfLneHZm805m6K+iatWPHq8bLEHHbWlC
JbkNkUzU/Zp4eNBy+wIzB0qquZQSSlDvKk6iVVmwN2a0+rnmqM3k2MoDa9/W5Ixxi8ZGJkGr51Yy
sjIFVBKB61W7rNdqF2deJD+eVgeuTn9ZzwaHq+PmCMozJckwLxfqVmKgDGjsbaU89LhyqpgAe71O
/mk4QrtFWjPF1qpqaqEWRTjdx5W5qzFM8mMQwnnH5nXIJBsQLH0Mk8tsJPIc3EBOrRhXks2K9WhZ
yvMOK7aqT620HxVPCr+pClwPaHnryzkl8I4GCZsdEhxC2MVF0UTQ7ji1nRnvaRjVZKjEkzEFIniF
LOqGVmsg1IDoIGndqVN3a0qUehDmI+YoQwX9AJnMV27p3aUPSlADyqarKz/YRCSLjr/NvK+amKq0
5KXQixWrpu+QyFg9jEm66B3QFP3sDvzh4ryZGhuLFZOVapdjtCwva2Nl7aj1ZZ12Tq1/TBnEVOWE
pkuMc4Fyjw0Yijs7AC3X9WCl+w/ZkJitzC2tqEdOeRDa3X3XKm9SRD5CEq6AcZXc2JFkJatirNxO
FWfFZTJOnSHzwgOes5BnAD2bY19mKHEj3APh8JjgHuqe2bHGD/AYPQ8VewCmJX/NxtIvhsbJz7qe
b/RQ8BajLim2zFcyG6OLqVf2xahcFRV1gSGOQCY4CWXQarnjTkkrbpWycjK0w8hrEEcfVAzBTzRN
mc9MwuoZyXKT6OwiW35+QPUsWcxArmVpmBkvpB3tg9ReKdRDyUm1w/eFYCGcsi42TEhQ66uX6Dd9
qRMadtyXcldgqaqhiVOnjUVXpGzElo/h7bS8xPpnQyWig+NCvEMISrwUS9ynnFqpqX9U6o+cqrah
RBC0tpDjeCoUfF/vAs26QZVkQZEPUxCCxloqk6K2B8QU3qz1g1V4aUlcRygIQVmjbGqKktNnYAy4
ByJSZ1Jt39Qojj9iM8ROv6Eo7Izxks9sXfbDarsmS5xzjOL3fottfqM1/Vv/a7FbGzkkiVDZ4zle
4x1AiGz7upBTlTM8pMypX8wdn2gfet2XKkcxg4YJB1R1ErVomuD9K3VtNM6iFbP91FxPVIM0sffi
fOjElPW8jvD9rvwRsU/qEvRUT9BxEWxmmCaYba1fa7o5wNRMlyKZv1djtp8c7o3pLF/7/n2Ov/l+
EklGnobIdwzsoU0fEoqa9/iZ8f59voSb73fhaBcW56PILDfHPOMMg3o7jJ2mRmcc34p3HMFZ4cGl
X1QJSQEM6NICW6kbt0ziV6umpsIdf2Q13pEEt5UMUT3avEqL0yT8M7JtvTF2KyZ2493dP22Tx3OG
GzTBg2lp14RVgvXLr/pDHhS74h6E9zdDwOcG1K8LaAWsz6cxqS0TPJrRJq0ddRAw1Aa/zWynB5tS
OwyuPZ/TUfkunJiyLow+K9CFhvs7Wlni5gvrkHM771VhgyIcxvPYdEnF3zhTzVXgeVAfneJtKdzn
izMuDq+9xJ2XZHAnllFMYS95O1Qhf0lOdNldFNXTQOIuZbqrjOfYsIkLNB73LZCwChrZ1lmbguoR
A8MRXHbSa9R4pzXiqHFZqBwwEbTgn+BHk8qezTJrUFAe9k7bPo/l90r/ehrj6HJtMARHFOtmH1U1
MFY8Ysmza2CQe5O5RUzU+B6XhRkWoiamMfH9YpGGKFkzLNaSd9dxZx3asA/yWj5nyWxNRs0qetVB
1/yn35PtvNe1ZsLQY2t5lq3IRffwG6ZxfgxGvO22alP2RT5jVG8I+rt+eq3U+aGuqOdZrkF/pSOQ
3cc/25JNscU6GXt7ZnxzxlZxwt7ctUPQFus1W/c9lZQ6hmWC3Brlmgb+Eysw4nStwjEvYJbl4vSF
7OjIfsTq53Y+tMUZwZuJkZE4WjFsThWJhKouriSthjKoY/2JddN1DTfHRrJUhkc24vptcQTlDqtJ
UTu7nX6NfrECDEjZz+6/Rd9kYc4xDd+C8b9vjlzTKI1IVyHUlKMkJ/bNJXb19uH/31zhEBh0G0OG
TPGGM/XR0OtLOaG1s7sMl9d8xCBEfXTKhHBux6WxNJRhGwqnhPhTmmZVE4ysr0EZqpY1ervzytGi
MmBlSFx3jjkgEzl3WceFStfE4v9ekmtw/a6TJ+XzxWrt5SW70jAS+JzujC2OcKKrk5ZnSw1PkE7p
Pg1vq9a+Mmbi/fToqm2EEVZtZbOpV/MvkAdlDMbsQaaa6oj1Ekv/2wU387IChMZWN16DUQ9dSQdP
/O4MTXsXRReOb81I9d5YgVOu1i6RhkOBfjet6C77oiBuQEddzwZKuKAYoblqVQwotdeeczP/Nk2h
O0vZdTjl3zP2dlqwoxXy8HAqussZUy2xsaHIUd+vZApGh9duf1VdpJ7tgdJ69PmwV6rI4bhGvIPx
7dx4BSlEk7Qqydiu+NXovEWJHUZNg+Ju7C83p1omjnHMX5DFnolUkVZzGHDoIUt0vTTNAbM4ztqi
dwjBky5rjARvjANPMmyfqX4/pk7UTo5R7uaWaE48vkEWYgTDsnHqiYnQrh9VVJDliHuYE6EyLvTs
q/Tr4vFneop+7dj+2AgV0GqCx0smJnTyrCjtuc5xrZC+tuunDEQWqUqxzB69gm9RBC2wYrVPGhUo
vTf50X66QSfdZaQ6ivuL5u2WfSZ0nBKLm9xG7aqlSfN6AmC73Enak9TtzM6V2yCywWd629l+avj9
fKPbV7Z0z0AUbJbELlK/QPC3mpJA1yX8gsi8jNuHJrxNzqFptTlNs25puoJB1H8KmYMfK8mLAoUd
eu3GHbtcxjw4vZBHpVBlGTke2WKm2PKbS0afTCzDpQxNg+HlvN4aEnHSHnPomJv+G0LwflOF2eC5
nCC9qynfuuGntEyoKJtxI1ufTwtzXA03UMKCsdCKlFlJoRUvUEWwJtiHtMXDCR+dm2PINTWv95hj
2oomeI1qqvQ2b4Anp89ju8uHb4RAfG1Ez7cF4Nu3UfOsSJcWTWq88tp64xPwmDsFmEMEWsjzHoG2
YIIR99YcI16KkbPhzVuypy+zM1FsR0cft7YoguUaSzvKigmRtIfJ54VK1XVyjSnhXxXwD+DCHFCM
aZSKC4ZaLVqYRAVUvKmehgl8Xs91RrxsUXoghEX1aKlR2kHFG+Qc1QXDCuNzhgNslk28kaHnp9eH
DMtmdf40HqqasNKj+actgBAPmZgAZJvhL1X7Z1+SxwTKJu2KgHkK8ZpK7In43hjWQ1nhyIDbaT8V
YDNOnxPqpkw5A/GUjTMpQZqTYzwOhc9naaeB6UmPuFzIgerFPnXUEo5OfHgEDW+7yAoA0VvnlnXq
FalxqDjPz4FwC4S+ic+Pdt2uRW1hr+qXFHVXKBtan7Ndfmm9Sveabz/T8zAo2QTfkHRRaDc9jKjA
u/eU+/10pSj3I2VIlHcQb+lJzBQpyrCG/Ch3myfdzTGJM9lpr9NLhpmI/VlFUVu9F9yDLk16kQxY
y9F+1OrZSeOfxG5Ryi54hzWOq7H4dSp5uDKDvxsyZdfMX25hXveKr16WOyo1cFpD8FT458Fhq6gF
Rg0O8tbVbVPeki/gp2Wy/rqnJ6vUVgu+n4cXfX8pW4+zQfgISgQhbqjMSp8WruR9l11qRn01MioB
SUEI8UIc5U2iJdC2TvbD7mJWiHOBUGdL5j9gc37HUqWGZggAeSe3TvIJfNKufcfc2e1hRlc48Mg+
W2pn+N83kExe46jjy6ax26q+ypu3/py3yXeTQeLuT4gwaZQQTPuQakDr+spAu9V7LKl8wnC46f13
9IMA9U+cZpaVGcbJnYG+669MV7lcEDKkXuwlrnYf3oZOvs/vI/LSROmF4BNQJl4UbMYaTtrnmT3r
OVGxRH1f8AhDp0Z6nOHukOZBm1+n5wzk2GyQ2NTTY3xRr5R8g+zqUrGiwFIWTgfnnd4gvv4n9ufX
PXejaulczUnE9cBM60NVNC5u6W4eWo42gPqvmAmHQGj2rwhmA6c0kqm1KnYlwqFXyb46ly6jHi6J
sOGvl9FZMxAzMO52PCXgMYPkq9852TZ/Sa6eqRGZhCr88iAboeJRiVTDABzqM2+WKb2eMDPg9DZR
EIJHmAtJU7sVEGN4qNX7nkoKUt8X3EFkq2Nk8MhR63XfRGnpmLPdaREoRyq+RVVyY/RGDVWzHsqD
8hn0vO78qQa/uxs6JSqzk9g1P53GpNRNcAKpNMRL0SHk6dl1HV2l5Q2auE9DcDs/ZUCCHwglu1cL
rmt6/TRVIDv5rEWXafuc6W91eKNWL6fhjg442PgF8WEUYyu6JOOxTpo4vAYUw3PSoL0sL3XMi+fO
tDmAMGZPUjHwaOOEnOLjWLKUqaFWHPdfUn5ezch2+p6qcCc8kvg4OsZ9BHoEqIneqe7U3LD8Wh8v
5an0h/Vjd3NLnHIeFtGshTwEauEoENf5dum+8VwDEgGPKqGMlAGITT7yuupJyZ1fsbjLhYWxDZrH
rUDGpKU3dh9f0u0ChAGogt8Y63pU6xaQy3romsc2uq7IPB6PsE5phuA7+lxCBZIGjGZxy4Pup964
ZzfaDWRCx0VSOpQuEs5K7PWZ5lUNVe4ME3UfqU9Wc05a8HcKylIFr1EXSauzBhqoLrKXy6kzNi3o
BohHJWprBMeBZ7JEi3k2IMK8l2KW3VCfvZEtxMlBHYZis884dFrfcxXovSZ3OLNU4fZO+DD6GBXi
gLTlPEDNUE3kIvFmJggmh0Ydtisio/jKyl3eryvdSO6ae7PbHPrd9I3q/OcK9rcC/gYUC+CKuU+1
eYSXrzV1v7DU79v1OkXpYGVSKZzjm/YOJWZYshC9KzagUrwxrEvsl9Z8m9mEAh5X8HcU4doE2sNF
L2egWPFwDR5gv5Qo3pb/yBW9Y3Cr3gQtVVH0fR4DQ76HCuIFI7uWD9lhxeiT/JrSCWqHuMAbMEtd
xrT6X+phkG81K7Djwq2owbOkVIK/S9YkMdGSDOab3gVVB+/G4sxcib3jrAztjsoXUfog+L7IrAwr
TPlOsQu9vgvjx7gi4iZq7fh5uVk7AMRDU8CckiJ0iulLg1Lxeca0VooVmdI60e3NcTOOBmQxFNOJ
Rgxxpph3KQTRM5RGIQ9cDRawtOn11WDEhPMh9kOkrtfjNlOnEAijLeHp/EFSsnuTujMROyJy1y/N
DNZQlYuRXlTKoazeZMO31f3pSI9CEZyAzfQ0SVLuRm0zkNSnqXysuyRQJe80DrVkgiOQ8qLPGn6R
Be+7k8yf0/V6UM466347G5G+XldmNlk5MMblprPQgx655ki9/1LGLxLX93arrGEDFPkivxt24368
kIPQ4ZTI7EAVe1LLJlh+FutraUZQglyT3DlzU912VpWwfQpEsP22ZnHc9pCoNVNnkfYhH09EzYWj
QAS7b5VuNSTuw9JJ89Qid1TMDypnItYmbF8s1pFr1A6OMUQp+33KbkrqiZKQQmRbR3Ibj8kaX6rs
VQ9/qLnshCgA+JCtiFNS7SnsdLsEiKVlV42BOZGzdlPZJgFDmL4lmL4iWdnY8VNMNtEQqXuRfSuV
sZNQFPXUmgmmX+MRT024t5xsb55vmy9JS2RPKQSuFZvDy5wqKR0WLJjWvSSS6kiWh3ZCYrkoEP73
DYgaT8aiyRBDU9sfS91fWQ37ZvY2kfGjYASLz+skNrMRslS95YzVXq/vlYTAIKxEbO+Oo1lNE6Bg
Ox40hOuMuttQAIKxh6ayzB2DEFJ/WY07eQg+ZiHCEa82Y8osHQKgwNnHzKXLZdVea/P5NMp/XKV/
Hyhie3ezsDAaS5RVdP7io33uIrteP8VPq2sG5mXi5W5DvcYQuy9WWaCqrM9r7or1qdrl7eo1YXyo
sto/LRlfnxN3GZF9sg8nu7O5G5Mv0EBwneyKw6+Sr8NpGH5wnIIRLH/Rm742dMDYhu101bcENBZx
vTjr+pgnVGB5dOl0XdFVjH1BraZwiiXdYKCUf+VPNPf214l9l6gux6NavUEQtDrrixENozJugE3q
r1nhVLN8ccaKbSAExUala17ONSBk1CYl+xUUN7nh5eZeNQgVONrYYb9DiUEshjdWc9wBKr4ag8kv
77S95C530UHbrSBR76/zHSOCzeOxk26hmk1ntmmKiSJ9SbK+TyduULx0oOG1X1f/G5cqfzq9lscV
4h1M8KRxZhdD2Y1IX5rfpOx+UVUMTvr+MQxB6epyHVHGDwy0eTm1ohw6m7lW+vQxFEHxll4e5UjD
soXqZyO9jUHpb6TUMPvj2v2+XILqJXE3RGDkQGiDJg49/8QoLjf+K//yBu+bL6aItLTWkkYDQK6a
joKLeSsVPvpJrlidfR1Yc4U6L+LMJmTShERKOloYTJ1j4fLqnrGbvHk8vTFHv28osqLrFjoFxMqR
SBvNRJMWmCsS8VmTgwetPOdSs4HgP2ETdrSZnCR1yEUwoL/l7MTFXm6ok47Hen/tzQaF29IGZZ4a
WY0LOE9pvwZGkFyMjuEbmPRy7hQhdKX8XjXBMFOkt5I+m+F5MswyHO7n9hx72QAIVjkNapPqFraF
NYdSdTv1e0zVHByPDTYYgk0q1VqEOhKCqE5DrcbsJfviwr5TP6OVeGdieCxeR6h3JhJTMNHB0tLG
jLFLg6sWOyXQ/fAw3WmvaQ7qrsorbnOXCkiOHxP/k9P4q1O9WRRNmm3oX5w4aDdcnRLP6tlu3RVX
rV/nTnel+ct+rs+xXEPXDVnXTU0Tsx9anttTP6CdEuwWT2kE1vF0ISCOn0YbDG4UG6VfJFuuarxJ
gmbCKw+cS73fr5/A3WPszKDeGUQ0dPQ82sAJ0VBkGDaShoCT1MiptEswxbttMrinXdLxTPwGRnAY
ucLCuZLBFDVcGA98Sjgnje2C5kUNzmV3szdwgudIcMrKdo0uw0bym3Gvg5A2JMIGauEEf5H10jQ0
GhYuKW/C3KmSu4hqcz0Ogd5FU1dlBW35f6pCu8zMSjmVsKThsTiI4sfW9E5vzPGz4jeEePxN7TT0
M1+oOVKu69S+WJfPpxH4OvztxN8RhNPO1Ae90nAmodrmUWKHhGUeWG27hSLvOoqD3itV1ZiOcm3B
vWpyac7xADcUzchIGkHfXbK18dE7e1qeoyuG1x2mo6jdtMXmuFk3qtBMEDBUeLJKbqvu4fT3f9UC
/LVg6Gy3MTNB1RBc/7nrilGO5rzgCW66QCWuG953P42g20l+uLeuwwe2OIrP+YepUo7jjnwDLBwe
IO3J1L6P4N1usyclSPbaPgRxdXJoc7DN9i5d5ndUwTeIooL3xlS1GkdUsoMxJLtWTm7jpCe8DwEj
3pizzCjRJozK8JqB7aB2dP1tKhrKcVMogqJHkizHbQSUBO2t9+1h2jVu5WKGiGddVzGmTnFHR70u
HT8J35dQvDRLFYjK5AqofRDW7hh7qqtc4UVrpz7Ekq9wZYHnICugjx9TG1zh3DDVGINGeU1E7yEv
gOHX4Z3lmyAarAJ2aM7xtRswbpObM1HtWNPMLUyiUXQnG3uHgWlfkam89lHT3sDwHd7A9Haa9o0M
dWyaJwX39bNyjpvvC0fGOESR1PJn7yx8jtZd2X0LqZbk4wftBkPwHokyVI0RQh/mW9AUHMrAvssv
u5d/6r9Q3U8k7SilF3xGaRbjnBuAi5fnqb5ay58pRYhD7YrgJIYknBpjxOaX9fXSOX39dNrhEt8X
WxOiaNTLiTf4NKBD15pvC/U4c/Rket8SkQ9t1dq27XFk4OkPA/CWKwO9XuN0iCUilKMcuNiW0Flr
UeQdNkO+X1zVrYP8VoIDMp3kM38Kyrz4Y7sv3jQNcF434wLAsvxiggrdqh1l+qhUgvFXTaTYawmQ
IfSNF8nJEerDq74VV03iyEHl/R+8KvdeJ85gsUMBb+lT2VjYMv06eeINCjPSUEaGpWQ781LyKEoe
SkUEz9B0c9mxAXi9dJEaO4m5Y/Gw9sR2UZou+IZci9up5N0Js/RVjR+j4v60JVFSCM4Azw9Sa/Mz
IbGi+2nGRPibCU/1dW98EEhwCUm8KnqVQpBJYauTK5aXqomrYL6fk9jnsGBzXpt/4jFb7EUAv1Sb
pDZOBbaUP3H98+el/lpLjIgfTntSW2xJsEc0FNk1YEA+q5afFuNTTfWMUxDC1VIC3TW40bglrexQ
oOnUlhBI1hS9IAUjhAYhuv6yWoEkeYmxS73+KSkxQsaiigSIow7VVn8e15O9rLYSc+/zIi/uhCGb
bgnecBNEWjfgA3XpUXSUZPzvmwChZgs4OhMgShienaruODwa1KAfUizBF5QzWzLWAERTHCN3+4N8
naOs0HiV8+CfJmsqiDztF2yxUaE2uljSdGzYuN5Uy01EUZxxu/9vb2rLgl+Q+xXFyPxcsroXc/XW
6TKKAin6guuzsxrPp50QEZna4uQRs5KTTGohTe/JLqbNusUP3rFiXFSBdEelj4n42xZ7FcIsxL8I
Pg+D6Hadkzj/j7Qra3Ib17m/SFVaKelVq+12p7d0Z3lRJZkZ7Ru169d/h5n7xQpbY97reXaVjkGC
AAgCB6i58pUP1F/RD/ptQd9u/+W6gILd4tsWejUCiTTr+hkU686g4C8vp39ni34u8UbPq3JtZCIB
oq0fY8ufu7MsClRFUnBGotdjNbNYnDqBnVpee1dJ366vk+gg/QyXNlLYZFhpPUIRyD2mCuAKHXmG
r4VmuHglJj+JqCREEnHGgUpqSlC0Ar0z/ljsb+W/NKs/q+M34jTDpKW6JQ3eKH0dSwxmM0GuO93A
A7VxdnyjQtvpWrrO2HlFSxxdfTHnwdHsv67vjGilOHuQWXmcyDU2ZrWOaXqn6oKQcf/7tqLgOBJV
4Ukjugx3xZT1aNdjA7bU3rNEI2ZYpPTeol0QeBs95fI0tXjqB8fVo07QX6ONfmZS11rKV9KImBT2
/c4FjgvcxkUbmrICXNtkzpp91tSTJMpn/sNxuYBwu7ISPRp0Vss+nMyHv3k9su9DUJ//ph8QPYT+
w23lgscFcVJfxtXIutSyc3PsnPpUh8rz+iE/10crWA768/rHLWr3C/BdrXQ7V7K5YhXT6tSoH+NB
0ODFNv2KUvBMoQjfOmNkjbKgJ3Rjw3Z68llKTr1wp3b7UeyLIFwcFzX2NFasNVwNo1ADb/Masm6U
2BMlREQScUa6SGfMnWywYtZyXElYSXiDtZx6EhAeimDYed5YNqWL7EpWmTzlFGTj3dQe4rXFKAFB
aCDC4Sx0Mq9FWfXYoHGtvSj6MczeEhuYjyEwoqKjZLA/shGoMtRKKmqsW3VmPQBlaLpaWCGJWoL8
fHBE7wQCe8cXmfRlNxt1AThJIw6xQOEtmqLJzuI11eZsQ9Kt/yliZxrHBIqPUihuZheYVYMzCUbc
4hLEuoTG0bFlDHqOHTAVh3UKRoqP142BwKTyhSYD0bs4ZTWscULY0M6oOqPNy70OIlIE/sGQEquJ
fvYWkntzDliH0HxQjwWFVV19lBx7og4ykVicaYgbEJyV7ChlcYV5e4co0pzK9gViiVA4uxANtIoR
ZY/e3eSugeqnfuL9sPGe93fVjO11ggokkbPgq6jXaAVXIHMW1Ju99ed8qAWpoDv1oT6rQR0MaKEM
rkspsBZ8SXVHOzwZMA1BsuFVx/RgpZRcTarvalv0PCqC4uyFXmh6CpoAFk6Mp66xginS/XGsfUkr
BXsn2joulCANnRA4QkEM81gbYI87jqLGEOFmcdbCMpN4LVj/tvIivayYC+/nYLTunZ7imdRpz6wb
RTS4cJeVzLo4Rb7IepqSspMMgEbLofl50MhHDBCrz1JIw+FwXTf+4ZL5ywXzJddp0igYTI8do5+r
IwuWcADo8reFD0RmRGB9+dJrvR4TOWN0M3q5ODQNVmX1qtQbzWDq28AYXxdRKaZAS/gqbNK1aPFf
gaiqtTMNHjo+nEyoJyK5ODMyJSQhWEb20jmVuD6bd1L/078kSPDGqbOepMU18Aj6WXMz3/YMT7CL
Asdpst83floDd4qls6aczp/xiAWuFg9kLWuIiYrsGUs7XscTrSr7fQOX4tJbq4zbYkaehX5VpA+F
iPR41+PYMnrudXB2ymDZ/R2jaId2WWzcrVAZAx4f4wd7mxvv1qep87WT7IlP3t4ibhG5RSTTiEws
ezXLUKKX4a24SgTWX4TArVvdgOgkHoBQLJ+k6g8hl6bo+5z5LeZ+QMIIN/estb2W9p4hzYKQcG/r
t4vEmV21NDQC4lnYC/VN0Q7UfiGiO6kIgrO6uLgbspphlWZ6UMz7uHpIekFzplC7uACtn2wpqVB+
7o2BhUbuNzTgg52zPxUt629180Bk1gVC8S3/VtONaW4AsIseu+Yvar0ky7frp3J/9w0bE5cNzQJR
+O8nxh5srBzF1qz6ObWORPTqu+srbPkCwMVkKFVr9IKlutLS10+6H/uSm0tO+7k+zmET6oLazD2r
uoXjLEATT90gsydZVkavHFgZvQLuD9HO/IMuXMTizv1SRIU9l2xrfCUgLuvmj0MWApIgDyJf1N+6
rwkXOPb7xnhmpaYVgwQ4bWB58XsdYxOk6O26Lgj3ijMFagryQJ09kUT3zeiYQXyyzsNnOSgOmR/f
9H663SreKkRdqZU90Eqz8LR4/TqY9E8SiV4XRRrOWQZ4ibil7GkpH76WY+tUkeiJW7hunGGQFLNa
TFahkZy7v5CUOLBx6UbjqsF/k2oV6AL/ZG8qdTqM7EFh1hI3nf2M5k7UCV5Ld8PYze7w7/ZJKRMM
eMayyY27UsQHLIq1PsrH3u9U1ENRVzwEnukXf9HeYvK2oloMSnSmf+UjMT7LzTlBxqWlvkDPBSrB
v9yDJjgyLGb0hsVFR5eXuPVTGfYn8mKExonVCYuUcPelZCsaZy+6aS2HqYaKTC5y5GfZVw5m7Ji+
eV8ezZPqLYCkoq5FkZXiX/JHXckKpYSgDNVO/AY081HQ+42FAReJPzkiOUUry1sQPVf/pgDEU76q
oEYhuL51Ig3hbAam0BlGxCIJFRdgs7zXl9zVeqTNBFcc0RnjjIaBmuDRYOxlsR7gCdwxx9UZUu+6
MEKl4OxGNaCWMmLESMyJFMfVI27s5+j9MvzRbz6wKm7zDwHm9RWE2//dk4wUjyhT+tOTOM2P5Mh8
cuZJjItGfUlHXOIyh7rxTRMIbNnWVTBZm6wz43fcJiq0smAEGnTNkXQ03a5f3Bj8c9fl21fAXzDv
0ty0KrVIAYxhkkezmX1CFNG2MTP03kxdMLiYSc2NDLl7YKhPq+aOZ+3QH7ofoE/DbFZ/uhNd1PZ1
8QLHWUVbs6haMhZwfX7QbT+yHmRRWe++oVBUC0MIZMUAVfvvu0NTcKa3eJHAc8TgG0HuJw+jo3yd
0XVWBiR2bpJpg8edr0UFLwDp0MY5Tnea/tC1T42oond32TYQnMIt+azbXQmRNPMYGR8aPZSUzzco
2wWCj8/TDLwZjQQpou6c2YEyCJ4GRNuicprW6GTpkxwy6OHwhuFujE+1+7K66WP7WHrTnYjad/f0
oPfbNm20Ydn8lNxSSpeWsqxfN5VO2zwtvcD1Mj16d3Q2AJx/iMb6P9xHWYTiG+mhllekuz3aP9b0
5frm7O//RRZOpVVN7jDQGrJoqHsuD9LyfRZOHhCtF6fG5pQZccLoqYkSgqtMeDffj8I268UpMV1M
287ln0kiJVi+sRxNHA6BclLc2NXv4kD0miJYNT64LCUVzZMdAPu8PtFWYUHm/aL1AhsqWDg+uiR9
P5uUPSFneuwMSeXkoounCIGzmr0yp0vH3vKr5WUu/mp6QU5D9H3uojn3Zl71jP5vzl7BnGKK8oOi
77PfNzc+WtCW2hK+ryTFSYu0IFYrwWFkynPlMPLR4YxhVHrMmKCyIz2yqnkllEKM3z5cP4giSbgz
LydRsUgs8deDz4aA0GqVVsGtf/8GdjknfP9Lj6riomWEFmyGBctljoc4nF0JPHRFKFKtn2b32sJx
xx7TEgZLYiUWLKwuHhFABbmrPIMR2jV8HdPjNF8+WG52Nh3bE18mBEbU5oxCOY3I1zHq1io7z7JH
6HdJ/9qj/DhJRFfbq+YAjUVctGiWU6NWrCyii16K+jQZz6XwvXg3nPr/vQMG5+TqsVKlRYM41IvC
5DNLEKkvlqO51ZPkiUgLryojwDizUK251sMtoJhE+ZLU1IlFlR2iFePsQr0oC6ivAQBymIre9amb
aCJtZ994r3+2qaHZCxPK+Nl7rVRalUIRd9A8YCNTjU+soXDFtBvUSOKVXfgGwxT6GiBnjPKpUNbU
QAhqYmhqU7smKZ2paxwafRq1UJkEKe/9NbzIx37f2L6hmA2lzSDfTI9Z8aCqb1UsiA529UDVFIIp
SxrmJXNKR/KqpIlsD3gp6Fw6qY5eDt4Ndm8DwalaM2Ne+tICwihe+/yTUQuiw30RCJExx5LYMj9O
0JqkItZllMQldfoq27h4RKNzXYR9uwo+x/9g8OEAxcxCmRS4LS6n7KOKpEUOmlRMW8OLlORZ7nW0
3W3fgPF7ogyGOlYA60EOHWWP7To7wy1l+uh3+yURtyuxrY+FJEWD12NCSoJ+QtsO4roLdRpel2b3
TXaLxFmCfpgxQGr6uXZRCLbjQ3+qQdEL6khXdJ36WWj77oBupOIOKC2nMi9YUWEpf+mb0dWyb9IQ
9EbpDvWhAvvxqDhZdkvX6VZC7pw2elTVugoNNMAgN8ffE9ATpvpbuj5fX0qRYnARhJlHlM45cCbj
TjHepvTVGAWHaTctsllA7rZQ9mSYMgkQKaaxDvqdkerulD3Xt7DHb5eMCx2Q8MHD78AObYJhW2YR
dCQVHCOBXeDDg1WNjTlmZ1bJvyrWSy8aO75/K/21VgofFEQqVdRVwRGqff1pKZy/nz8MHxkQDPlg
c9BukQhzU3UMQpNNnS/xQsdzI+s5LGljfc/th0kVfH938zVNN0GCoxsgKvrd3+htlCaDgu/rjXJY
6b0qt05pPyR0FQDtRm4bIE6Rk4qajW1Zg1cOmhMn/cFo73XjkY7WXYoXl+unZt8AbdA4ndbqqVWK
gi1bH1oIE9hrZaUHZogW6kAU5e+e0Q0Yp9izrjRFnkMpjP4wL55d3eUiShQRBBf3jgnquwrmUKf6
ratDmUQOFbEJ7udkL3LwnAAVCD5HjGYcPPpjBgdTj+JcTHx5JR/Nr+rn5KCCQkSUqdq33htMzvEl
BS2XYcbapUvsTWBfJa2Dwhba3w+D7eTFw4qhXqPoHAuWU+M8oWWi6DlZgToP0ZcJ8ybnyXhIij+u
a6EIRfv9bHU2iYuEQOUL1OSlccRmJAQZpv1dh9k3Sps15DzglGfE7mNIo71E96xMM/H0xx49i/Tt
v5k8tJ+Z2eAxubcxqmxMaxJBruE02k4yOqhK8ubD8qgqjt24HQivUbPz8bqUu6Z9A8rZD2mKSJmh
V9JL7DyUJPte00S04aL94oyGmigg1NQgl4xyq3b17epHIQtyJyIMzlaMwyS1qQyMpgsn6ksCXWCr
8C4Y0oitaKAh1xX+eU/OQWRks7e2mqCSdvnRdYbT2k9zKuC43N+NCw6ncqai/Jzwx1JMHyQrKKng
DXZ/mS7f51WsVbq6ZvFwYv5IintZfrSnp+sK9Q/m7oLBaZSiToWMqV2IuT+bDxpGIbDHa3qX/AWi
aVDuZP7wXRisMsPybn9A/Ic53jbmKr+rC7bNuE5ZA2tytFDBvx7Y5Gs2bfTmdyddMy08+BDZ5mlk
qgFz5DRMePfIiJZF5VOl0sAUDZ7Z3akLCO80lKG3Y0kHSFy9SOkDjZ+M5vX6Tu0q2waC8xHEVPq5
Y/41b/+o6reF3KJsm+9z3iCv6yjXWINVmSdh3Jx7mnpkfbsuxL66gZhNxTBg3Lz5PB2p7Ly3We3C
5Mpo0kfLoB9NTu6arnSP4eRH+WACVRAI7S/dBZQzN0md9FqtALRHQF9/GdrwulS73zcwDNjExCFo
GXdOrakxMIa1RcqHPsfT4OImJrBo+/fwDQR3TIvebAcZFzscmfaNkcHZLqi+4NnYIAdRxa1IHs4F
RFU6UGoBTIm/jfKTTQRR8L7vNExDtfH6qmPU9e++kw4zwbms8awFzokHK9T9NkzvSeIUf/3N84UJ
24L2JPaf39mcDSSn3maWWpa6ALJcZldLH6r0m5yeh6xxleRwXR12OYzsDRYX8lhzZk1dycS7t+7v
e685DiEI2tzn6pM+OPEjM3T2USThrg3aoLJd3QQk8mBEPbGAaiJtItduB8pwMgoUkekZt4waLmHs
8MqWIfM3sY5asJ+qxOrMMd4ldWMldpb5rrmh/uI3HO7IdiWtG8kETip/0ZRHdaaOFgtk2VPD30C4
+0RnRDGZW4CMn38S9z0OXx6p4dj3aoB3/MMguzeU8WngziJozmSP7HxkgnrrJpalCHs0flKJs9T3
mWhqxI4a/AbBqcFotP00dDYsRdQ7LQhj295pCoHF21MDTEBXMdcdVvxdyn4BT20Kh4uaIrI4fTI4
3VC5ax077SDIde+Js0Xizu2AkSit0gOpUt+G9DDZ3xYiEGbPKWHG+kUa7ryOVaHZZCTYlQTFYLaj
++lTEyR400Eje+TLQYVCnMoQWMEdK/sbKrdRxlznZAK7qzdq5zz72onq7XfVeysW55a6yTCzbAZA
ByokPZRdM1gP1jk/1kdGItrc39AD/ptETGs2FqjrrAz3cwudeLL5kM/tB2JOgr3aXTRVlW2b6MQy
NWbmNxCrXbfTgM3yTP05N77X5H9/eQCH3uX7nN0hVNKLfDVQPjRVRym2wrXov6jGt+seYlepNyic
4VlyecFcWaC0kmq47Ur/1Cf5RLP6FhW74Ojc613SYyx4jbZcLzLUe7nV7qgtIm5hf5V3CJsF0zlX
bq8DnF0MCAtsy6V1Jt13oz6seeesEYawHPtKsHZ7F/3tFumcRcBYUVIPOhCnkxIwlc7d9YlgBp6B
CvzIFT327po6E2lH2AdLfcePnSVKT7rMxNzpyvzYTrGf2NR0Yvu7Pq+3KJ+FgmRFlZkKcnZIJUUN
Ju509hKUFNhfJvWvPhaVhO6q3gaDszrYrL5LF2CU6Pzsxz/nzkQh+Z836PcGhLM8aTr0sqkAZFbP
6XJarNe4E9y9962bhQdQUzEN+x0bbdRW1Ry12Qx+C9aEyV6musyxPs6u5cRu5kx4mRTcI3ZVYQPJ
aZ7eGYWK2km0YJaaK6mPY6P5sX0obyA80NQNDqcHvTb/Z49SPX5Kc+rKluYRWcgttq8LlyXkdIFU
SS7XBPLoYXwovDrs0NBS4i6mviyBghIGhA43RKm/ycapxrgORgauS/Sez1/H9FuOyTPD9HZd/fYd
+mYBOUdEco3dZgEynPLCYeF3fFIzXDMJajMq3w5jV9wJJlpNzjUNhqmvPVNIq34bjfsleZ3U1+uC
7Xq/jVycdzLKqOvaCnIZEkhJl8c0D64DiGTgHFNVJKsBGzR7CmiX6d0i3ZvDx38FwfeOTqaVjZ3O
FGCJgmGJXLmVvD6h3nWYvRvzVtH4tlGbJLIVaxDFcCZ/9RRnvkOPNgaXFn4VijKOgnXjO0YjMo8x
GSGUYuPILOe+K5xI5IkEu29yZqGwyyUedEiUSo96HUTS/54B+m3FGP4mtsrjaWryGt8fu9MEnuLo
FHWCgGTfeV802GQLucFYMkqlgikYeVUXl3Uqo+DdLfSAcQv2oeTpzwI9EBhtk7MFxSgp4KrB1vR4
zdFdRtiK+Sqh/CU6xEfWjZ0H02EVuVmRe+J5jKk61lbfA1Z7aFJHC/IDHuBRZj89GlDIMxpsH0UB
/75+mJqlKcisviPMVkbUWOVmNHmddtK6MxGluZh1eRfqIeb+z/f5JCemr8qRrEmTR3TU8ClBZoV1
8WGevw85yPU7QbelQBp+ToSB8qZJ7YC2JLi7WJavCSek7p/ai0CcP0dDMtFTCwuGSSEonsviD4lp
PFm5csPwUJysCxB3crOERiSOIEudW0FdaUc7XR4G7aZwfwPDHeAujaTRIvHsZVN1p6SYftmUogPM
vNg1JeAOcBnHsUUUYNgvYHxDvEC+sYI93VmC8iP0Drxv5YvtiRInIljuFM91PKimjBXsUStcRceq
pY5iNU5Dz9Vwix1EekuxFVXDkwHnyMFjhoHXGY4usicGvIXtriKIXaO0geAcuZn3WkfnBLHCKDm5
5Ulr4erJ82T8S1E4f95L+oiWKeAsRezE5FHBvWwRPcvvntRfwrwrB8FrTip3EkAy7ay2R0sR6Nzu
3m++z10x6WRIRkyxHx2umOCgRGf/YyQrSHCdZe1/f5nU1A0WZxLmKKkaKQVWHd/P+r1MD9MsqDTa
Sw8DA5kzBZcgxPmcNZhH1JtoWTV70eviJo/lIQlsv3UTT/qTYJD7GM4YxSsdRYWp+y5pg8uZh8au
crlUgGs4sjse0bSuO7avPmiLUyEmir51d7V/3fvuWtgNJG8t8sIYsgqzAob6sUR5Tfu5Er1g7mvf
ZTU5y5DPUtOpyEd6y/itGz+Ni+BSvh+ybGTgzAGNwJFNmnL2Gg+v/EaAmVw+mygTPy4e/S+KnfZt
w0UgzjYkUoUZ0AXw5Pqusu9G8zQUr9lNYfhGKs4y6HqsR70MlGF4NddgrT+ZqWDlduOFCwSffeoX
O0GmA/qWZp+U5aWzH/LlJClfbHDV9oLnnT1F02R8zpR1A+kTzkZIdUvipC2g2/Fz0XiL9VA1wXVd
3r1RbDE426DGUV9ZCmJXVvWvuwl6NSOvC1h6uApvaKTVtmCckcBMtqiqVAgUN3c9GMcykTTsA7wj
3wJw1mCsbb2mUz57le00motezIPu12F1iOlx9FXGK36DMdgicsZgrtO6zWMgxmUop+5sP0Yi5p49
Y6BBAwhwGJEnp9UJuhXquAZEtgbjdJ5F7BL7avbr+/zldYxXyU4bpmbRg6XiyGAWaHiTml0wOFXG
E55CZ+YeyD0JGXErOeoPmGCAlP1NT71QswsYp9P1MkttZkKgtg2S/rkT+VPBhvB3VgqiUCrVEKZR
E3fIakeXvevrJdoSTo+ttrRsNYEE2vhJKZ9qRPJZ+3odQyQFp7kpXkORiYUUEW4+RhoUuu5cR/gH
43LZCM6N0UJehxGFSyCPm070WPpJoD6mYANlQ0BvMy4XMM6lFS3qGJQF8lT2cNbr+iEqW0HQtufF
torFebEOM0o6TE2FFqsn2XwZLdW10PhNqGhksmhvuCMvT52UTcw9L+Ruzl5ILfBiAkH48TlmpuQg
ZcRaJUqHDl8DXdheOWoPnfl8XQUEiswz8SRKg4cGC4JoVedN/b2KZ3xLlDbflwZNoyCLU/H+zO38
PM2Tng325I1GBkq/YNAYlfv9ogus2L4wFxxu+6kWga3GYjhEzVyDrqVbtxLYxUzREPPd+AwdPL9E
4hVAzS0jQju5p39lM1+6MPbjsP7ReYyjMw5UwYO0YAX5qGYwEtXIWyQNzKyMnLwxAqUz/gShwQkv
HsdbVOKXaPzj2qTOGDkeWRNuVsRdRl+i1LOjm/TuAsK5gMU016QoIdDclod+7N3Yljun0emXfycM
F9GAl9qYzRJX+Egea69dZs1RjCQLrJIIngj3TcJFIs4lgDGNDGqJZVMzVT2MMf2Iw1Uerosj0gPO
JyhjFtlyy9RujE92nrwkKiYALbjE6/QWW6ro6H1Ap4NOeCeqTqCmjkw8QeZg81aSb4pZhCR5bqy3
6yLtrtsGh1u3qkGaZZQInjq75FnWyiea9wI/t2sXNhDcqhlJJFcNygK8yZx0p5SnyGlzI703ILbA
BDFT9i7A3UCxDdykmslkzVqkQgtGY3Esy61XyZfn2Yk1p41FgacIjP2+AWtWdbBGpnIzSH4cq499
jMo7aXODkGG+Y8mL61vFjNo14Tj7qudUg7YAT6o+WpbXLcFKTlnzkoylk/6IVpEKivaNM7JJIqNt
aYG228j1xmvpWOieK7o/rkslUEDe16ZJpUypBe1YUhpqa/qAphj/OoRgo3gv2+Rk7EoFOp4ih4ls
9pvWDYcVN3xnidYAUYvg7IrwOOuqG50qRxR4oAhJi7ta+lGsR5WEhSocwcc+9V4nLE1GZklH7MVd
HCJVq1KaYY/kpznoj/mJNE58RCE/WoLNL6KxKbvpJJTP/YLjJCsyTYpyCyqo36NR1zMO8yfjGZzV
0csEcilUOD4KS6Z2tR6lw7rKmAp1friJRU3Mo4Yj8UwrLLLvS4tGZMlJVNjf+3r4UBqC2G9fxgsg
P98EVNK9ZrMXf+Ol1xzWal141mP2fQrIuTxmBxqK2qjYwX23iRtEbhNHIs16YQKxaSRPtku3b/NT
jTzkui5+JGFSSEGP14/E7tneQHIb2XZVRyhLEmfmoaiOk3m0K0HOUwTB+f5xjpe6Yw/XdLXuK9rc
Z1kGqimaKc6/k4VzYdqQdw2RIUvfnch81DHWV9UEnl+0RUzYja1XzKlV9QEYRnTqkkMd547S/Ojz
cOq/VakgsfVzsMk1heDcWJcXttKtWLre008KuL/Jl79ZYDAoLSyD7J6NAxfxAIn2i3NnstYU1B4h
Yhx9MuDDrG+DaKDLrmHcaB3nwajVtpK0AkIzX23VS8rjOjya+pMqYjLfdSobIM512dMMpuMO1r4Z
1XAy7QCkxwKt27+DqIbCBv0qeHvl1mtBP5MtsWKDOVj8Emm05Qs5s54WFYl86RwJAtz9tbvAcWtX
Gnq3quw4TWUoqb5WS65NU5cmmqNiFNz1I7VbTaNthOMWcIjGqUsypCb0UMWUse6N8auUIVicPxMH
fW736Uv+/Trmvv79EpAPBHIzV0jJikRsXOjig2F/0ETzIkUQnKFd8ixLJwsQRnGOmq/6eqfPz9el
EGwTP51WR12kVk3QimgBMUcDQpr4aZl+YJKZcQslu7bZJIuzsJNsSDFadlhympU5YASLb3njqT1i
/m1wSyXKFoyzskZvyJXGirhMem+mxz6+ySNdtp+zsJNB9EVfsHA1wtkYTk8yPCrySaLd4Qxrv1TN
YmYsQ1U/Fvph7h7jBKOM4sNaiCbJsBPy3obDNOiWZiBw4eTJJL1MlAJX3y5dv2dUb9wkzn+UavyQ
WdLHsdcfyqj9Hps3kGJDKS64nIjG1GGGTQNcVXmq1iRU0kNXiebb/YPxu6Bwxo8SA2VcDSw5/dF7
xUfdbd0S7whJ4WA2BbKXojLz/ZN7weOs3yLnTW0RJCzSVgumxgoVDLoiZuxfP70iGM7sISbKx5Yt
Xm72D6BWeWg0o3cm8nYdZl8Nf0nDE1a2KJNNshrSEKSRkjK+r2lxbPTpKZn6V7W7oVNxqxL8mKZW
00kUU0g12Z8UZJUkMhwVYZUxU6wrCm+ov4dI+WSOhTYDhbafVfmY9fEpbvDuI9Q9VsF+DYgze621
NLSxAbS2T3Qe3U55aibdnefKSTBlkapOJfsrrvzXN02gGwZnAPNiHBWVADZNP42pN2HOTC2sYmUe
6Jps7E9s4kwNHcypxPQc8z3jQ4WGlOoQDc7sU3DI/MtDxQ9tKvVoosPPoHZRXF3X3HrS/UWqBQu3
H4xdtJ2zFRbVMQqVlSgN0Qdj+pqKppDtUSn8pt+ccRgbIybmwnbGBttjMf6VTcUfxqw/KoUV6BJ9
JWXlLpgfh4k6gtuiSDbOYEhDBjZfdrT0tb5XYulrXt1ACriVjp/bVIJeOVV0LJ9qx0VQFiurC+8E
0aVAufn27JVGcm5I0DuqnnPLt8zwplLWjWMinH1I06RT1hFytBWu8RiJ6IydJVA1gdMlnGkA/VJV
LEzV5hInJ4qcODI/oDnOS6zicaJzaGvJUepGQWOCaPU405DUfQRqNsAa2nNBw3L50M+CiFwEwRmG
JDdmrbQBoSf6IU0zh6TGuShLwQIK9Jlw0YNtzgv66QGT9ucRvS+loDhN4CQIZwuqvp3Wil3M5CUP
8trvFCloitOS/0scziRMyarl5YpzmSV57hdF2Tg9zumz0qRgeKkTWbBu+2+5l7CLr0JQTUnJdJZf
nB/6z6y7uQ61D5RiXDsbEiKyCYJl5GsSBhUtrJMJ8eD4gggM4tW3aEjQRS/I4fxDMuyX7eYr6jGI
XusJc3qT4RQfias4SdDcyS/FX+WZtVVg3K8kWEqBpvN19UaEYtk+w0oWaeO2SBnJ1nER1U2LQDhD
UUSG3s85QAb1qcoVF43vUywaKrx7mDRVNjCYyCbvJhORTEPrFRTOW6iRO3miBtEo6pUVYXCmpy30
NR9sYPT9aRi/yP3L9ajnJ5/1u4hkIwRneEByQUiOuZhgISCn4UMV0KOCrBSbKoBhqYMz+ujB85be
Wc6lt8jOTUHKBp+zSGpZpuj7wk3DHF/It0j9YYlye7vR+AaBs0mWhDc9+WfCt37SwYAx0cdCw9xx
jGnGC+/15dzVuw0WZ5cWo5NaMI/hlouqkty8W0CJPef+DSCGjdk+RAbjCt+wD4JqO8lNBQ9T0f2I
cE6L72NhfbvC/uo7xdigcKKk9tKuU6KC+NaRDtWZnKpgPGDIrE/vDN94YoS4zWt7IMK5OLv7tQHm
Yq5pqsd8kCGeAlb8/EjKAVOh0SX+oCaCyuDdw3VB4kMvdTImuTeAlFiqI8npSx/nolyvureMFgj4
dUTY2jsikTqhbTMvK/IE/uQTZNkkXz1qoR5QcEmVgkBlV6ANGHeYosnWZltfJq9Q5/mUNhrBjCki
C2KVPRI6TdvAcCcqmiJpHlMZAXmxxmFiTY4093fZmD3LJQyhpL9Fnf5QFMljX2aWm2SNd/0EiOTk
dDNrpaRpZvwBDUMb3IRSzcG0A4GYu054IyWnh7QtDSlJoB2SfVJJUIyDY69+2ny6LotoNXlnr+uY
Edun0JDWb47M7q4hSsSc5r8YxiNYN97d22uVjNIMqCT/minfmkJQSCP6PjsMm+ttoiSZ2UozHntp
7nRm7hQiAt5d43DZFL5uwurBklxQbEpZIUbO/br9YSyFC3Yzp+hFir5rzTdgTNyNOGB67aMkx3KV
0ujazWkETfIaC9RMtGacA476BmnkBGfWjE5m+QHJSoF+7RryjRS8UUCjlbqmWLLOb9809Se1px2s
TuK1nmk4ySH5UPnTmfVQdrEg2Nv3IhtwzlSsYz9HyPwjlsT0cE9GhfXymngU/RGYphUWz7qHFgLM
I7G9m4q6NsicjVimoomUGciW+bJYfsrYTIhbST8EyyvaP85MLFQql3Fk+5c4+eKs4C9ow+aT9A3J
0vnJCOEmQzTkC1AFboV/TUnNSS1JDtSSOlbYgAd0dKyzcT/77D4iCtIEp46vsNANWSFgQEdCs3xE
0BErrUObk1m8LIogUbGfeb5sG//AkuX2XEUDTHuUO+tnCoM4363PkumWRxIkp8FJBfZXsH/8K0uU
2vZcMzPfzNrJnju/JsJTINotzpCsUc4oqrF+Y8CyfmWoV4EE+dzIKXz7SIfjdfUQycTZlHqys6bt
gEeJX5qHpRJ8X+AaLc6kzHLbLKTB9xPlr+wzBmn5phrakirQcpHaccajziUwN1ewv1HhWMmntHRK
Ce3+xO9FCyaw9BZnLKaukCIDtwRv7f1Yvkuom4mYJUVrxtmJTE8Mu1sAoQ6lY+hHGaU0yeKZU/Pv
Vo3nd8dLwDosFoBq1QI7qzMoxWlCX1hbH/L/I+3KmuvGeeUvUpVE7a9azuY9ju3YL6pJJtG+7/r1
t+n5JkdhNAe3nMqjq04HJNiEQKDRm9TtQri2OPXFmvIktFTsUX/qfdTSYF7GfK/vZY+Pl6wJNMKv
bf6fWV3I9pD1SmLD77ThSZ0/tQbh19Tvq7/+/lApmENn4fcnPB4uBzX+s/jIFnggwjDEcOiwWFr+
vUtDp6Vm6f0Hfaq6jVoxk8liI6JSqgWEiAZYcNf/aI7FLvRNnz1Obvs+pJzqOtg+N2c4wSC9bJda
60ZeOX3NxsZBxndSiU+o7YNzxhDIjI1Jj6k2wJjGlyjY20PntYYfthTbbBdF4DX337UTWK0pA1la
JkSvDcR/7/9582xyR3ssr/kEWFr6l1o9gd+QiM3Rq47NWoJTYTwYvStRRQQUhEhsc5Nbkw2IVNuF
0MELrkdKP5CCEIgtbApZbQssW9HrTjUyr5c9rf1x+Ubbvgp+7o1Yoo/6srzKzR43qPlXLLt9Kzvy
ca686iOynPi4PSMJRSR9VbMSOgXv8VznWafmLt8npSe9La6xq/ZV4l22bJtzzngCp3WlFRZTix2y
2+6YWMZ+qamUK7V4Aq1BJhX6WgsgmuoOU1K85GVkvpRc1UZB3D2EL2gCHyxqEagYC4X3zTDcVfJ8
l436LpgrgkcpGP731T3Q9nGoZwv2yB4ek/JmgnBlSg0VofZFYAPJ7NJpevc4/VugeWb39c/2XTj8
rFwwnkCFDb2JAT9qtJNySvqHug004fTPQRmHOfStPPtQlf+IJvnW58o3viH/uQ89qiiGoGpxIOgw
d0tczNj+YFSPlYzRT6G104PRT9PIv7x8BJRYY2ENcZOj84Qrl6h7ln6ewsQt4/Zu0FvigPJF+i0R
eiYEsbwCKdwuVziSPL0V/cGYbqXJnecDM5/iD5WWoymEGSqkBH5T0Q2lQkWpNAIQa0p32d+F9WqF
yomlrpWSir2btQgrLIF4giUrFYsna5odf9BKdgHqn/9/gt3bm3U2SyCgaYFTBBpfQtb6k4JG4QIC
OoUXGJ8ve8U2MZyBfuOfTFKQGUSsMFyF/Se1/b6ou8sQ22R6hhC4xw6XydS4LXN5D9USpd8Z0VPU
f8Jcjg+R6RmJr+qK5ZhVyoGpwBhmDacE0vqtUvmxTklpU5sjEFGi9HVeSDzonW51fR9g/m013nQR
kSihtkbgoibFK1rAYE2y3BrKC7qEeqq2n7JEiEQMu9diCH2Mnm4WDuq5j3Izv9nfgzQlnnn+I1T8
uTViE0G88LoQnhkcduqON/Y2V1CxHZ3Wm/zSGw/l1+mVqhAmrHvPI6/cwVY1WTcK7NNifk3LT2VY
Ie25kwdK54rCEXihyuQ8ThI4eNh8bV57U/OX7+1CCRttv6if6ef97lqZUysM9eLlagllaa+hEoor
LyBfRirGU2YJ1GDOTRYHJpyjVSs3jV3Iau+L8ahEz5f5gfDzd9dZ2ZWVsxUznmNfMCuyC/wivTUn
KmlMrh63doUiKalctQucQb3TTlwxVXIHV/7Ch7gVLpX+I91doIixtC2j5/mr1ufuHh/iUzk6vRfA
4XlB/HxQXsOXP1tHgS8w5zudm/cc0/jIZ1lkkWNPxDmm9kogDHsozVDnnFTlpRM0twY0yfKFGqn2
H2HYT7Z4f4NfbZYZx7nW8hSxdDW7wf79o/xWueXtzJkf7qh5mMQNJc5B7AJZTmb+HavhycoYDk35
kmU3KVomM1n2/2iXmEAWlhVM88zvKEn7Ji0o+7knL1xik5gQPGTxYLf9xHkPnT+Y+tyC+Kzhx5/Z
IbADM/JOWxruCdNVMZduWPsjyazbkeTZD7ilKz9AnV+dpWjX96TKRtvUbkgWl4V/ly1Gk0V7Vo/u
ZaO2KyfPHMsElijUojDkGoAoRnZ06aaoTkV51yZ4mbAfNe1oV9+i8tNlUL5Sv4fLZyMFrqgxklBH
mhPfz+HVIn2RKuojg3JvgRi6xmhbVIPCqLJ0ZeWmtj8pxeygJzekyoj+4/nqbIxAEBi+AH1O/syC
x50ycosjQ5wcecVVKDnxTYfqGNkbfGtXuKE3EwtJcfxv4ozmUGoqZ0AeZBhuuS+VXfA/baI5ca3W
ubxzxEFThcxHEysdwgt4ixYfA8wKyv+W04fLEJRHigPKmtgaIz0HBnQa/8oH6c002qshMH2r6a+y
eLmu0/Qmyha/j1TvMjZ39guOKaZG59Ke8G0Fv2Gq7Bi1m9Wxq5mHnqpN3C6qO586VeCSJjGiQefZ
CXm/7HS8Bobfq6vBxRgzlznxY+BTw+Yoy0Re0c1M6QYsaqG2yCm7Ujn4UfU3XuIpQuFce2kNBUJJ
Bq0wQgUuiZdOnl1OIid35crBnGIM5u72Qe6UXy9v23/UR/w8g6K+iRLnNeZrYDkjjDSvdsOhOPCH
M14hYRF5pe3OzNXWCdwi53aDeQHvWwe5X23PbYw8TXXUxYmPvGgn9My/McPvcNlI6ugJPMMUo8sY
TwaNCgKRzBmD2El7/49AxBwqNGiGsOCvuP18F0aHYL7FvNLLEAT5i/3qVaNgDhxfP6vB4PlM2Y9a
RvggsVTirIC6L00NX/hwwfSoxxiqqDls/PZnZvBjsLqopapKZsa/FWzmpO2doTxd/n3Kp8U8aR1N
0FDk33L/KlmHp+Jg7vm3D/VmRkWfYqea1URMCzsYoz4W1+FBPWivWeLKd/JO9aWjkjh/GLlrAkn0
dWSXSgDA2c68MNZ3lly7hUXOnCNoTxMiDbvM1LTk0Xt03X3BcVW81uV1JSOGJDvmjeFoO3YI3IV4
j6J8XOCIIojKtpQBK8vHSbpO9f1l56AcXOAC6JGlUcnZPFBOUfejM5zsQ/pAZ5oTk6d2q8Ztwj9I
0uTYB8/G3DhDR/UFEXaIeVMoVelxxd0gZicpxSgHxVEzqqFhEwQPdgZkfaGmI9bly0EUo87QQNy+
KJ6i5ldhKh8wWY2IHbYvBj69XlMVpmNK1q+MAKEjZJsHVMOi39w3nuR9/Gnc53s8dd+U1/KdvS/R
kysR5fmbnrYCFQ7SbOX4auQluAv7ztRP1Ucyf1AfYrLBDJkxka3jSY1QWm4hwNS/jvXtJGtOlR77
j8itrWHYr2s32GZfWhxmlGcvNq6GuN1J1bMUEl/zm2mKNZBA22FbGmU92DxNwUXDpiNGRHyuM4yI
UFxOrfIn5XV4vXxat0hojcn3cHVVmGzU6opjsj72+u4us3I3LXYy+0CEsMYRHDCQmzqIJCxiJd9D
hdUJB7e0CFu2DtMaQ/C3cgpKRYp4F+6MAO8eefqxevyz5RI4W7bsmukVlmvqao+lexTbmBpqN6OY
+JjZjMLXxgg0PSZZZkUhkEbDS66Lo7mLfctDgNzM7uSyHReSs4lN2jqwa0yButsZM8AjCZiLXj9Y
hu4kETUzlPA3kbqn0dSh8wc/SNGEa2ivKPfxqkxzU6o3iHAGkb4NLc/lmGvwGWZ60KZ4p+jtfUS9
61MoAjfMeoZ5aTNcTkJrXX8Krb/G2L/scsSm6AIrYFLoLHcKDNGHYh/qkG6Ibe8yBGWFQAKG0o5s
DgAhhzdZeRqtp/ojvQor19L5f2HFM0o+z2bUYqF0fX7DN0rpQEnoD1dKOP9BsbRTFHOMpDzNoYl3
IJWAoFZKPP91HMSYmwC61HI30o9d1bjFSHQHUjsuHH17qlUrabEdTL5ZkpO1ENtN/b5wzDXMYChM
vhdqXM7OMEP1uJyJT1HinIu9Kc24sFpJYYPVXlvzaxZOjmYfjIRKyBAbInYGG6in6/QOOMojn5Oo
ePW+wNgo5ROz3wcrxSgmpkpuKUzh0NtKbCzRiK7DBqM5rdoJlcjVgj/bJLFXOMbXZxLrMCyWfWk5
9pQ84PYGmYbGGF7eMFPi1wPZmhW6YBq0GIbF4ubtN6tJfEl9yKnxhZvfb5r8E+g9pbY6+VkoF30d
AMh4kzCgo99HO+2oPGTP/wSdJdFDtL05ZzghC2hVdhlEvPe0nkOvYq6MwnlmEJ1XpFGCCwySOg+M
d4tjjLvpqbt+L/nF1XCqfiz+ckN/BXNeERNX60UULgEzLMK0jdFmKEPLscSQcuhHYPa2M42vQfT5
8m2wTQ/nFeR/X21Yh89f1BJjBa3RekGL1LFuqJoUapP431cQY6n0+cwFXnv5oElHrTmaGvGZS/j3
+xfRCsK01LwYVUCkSEktreVWReaOWet21GBgar2EO8E0orBKVPhCzZt1H1uKrqnFEq6DAd19clXh
920JI1lfRwNZe1KyWCYcTKCDvO1LveGd9clR2aFpAZOo/pl+RT1/EPsiPiamJn8O45q7odQeYjPd
9VLxEiyF29j68Y8c+beHxFn9n1pA0jzE8VP+kcrR1aEUHw9RrSG1ygAXa4txZzbjwe5Nx1Ys97IZ
xP6LD4hqgO/5EmIoXlxcjT3SEdcVVUxFbYpw5KsJU1nTBPQSqLu3RrpKZn+mars3zVAwYAbualpQ
pPv1zKPhN1LCwURarbjqw4OkX1mUxDd30t9YcgUhnBQ77w1VzwGRdZHfzV9m+9EOvDq+inWcmfJ1
SgiS2f5kXyEKxwYi7HJhqUCEXkhxXK6lF/46Ht4MLuKP+J55yUP7NSEcYpNwzqBi81QzTn1X13wl
g/ae6Qhw9Ma/7HPESoodU/FspVXHP9Mm5TvU6CbprZc+WTnikP62m3c11ZGzfaGubBIu1Lkden1a
ADifrL3spyfeZZde6++dxpmbv1y2j1pC4T6VRj1uuwFwcRbtoV1yDKWPNPlqK4uEM5W1vSIvXH9Z
De6k8rlL9pdNIM6Txf++uuBSvWv62IYX1El33Q6dA3HCQ8BK7zLMJjWszOB/X8E0qYltnwGD3nA3
RDHQKDmd7BfJt8s4m0+r6/US+KHgwjjWwoEgcmCr91Z2kNQbhqEARuAxCU1HOU4Z8anFf/QCY4iN
U7LRBmlRY5OC6S1pb4Pxpoxvx+DJgEzXZfsojxOYomzDojctZHoHjaG475tiERtFHSGxcSoO9Gps
Sizg8IW/2yqHwekc/YHPacHwLo9iIYIixM4pKVQ6U2uxdBYSYFZQO6x1tP4hQrdW/DZOLzI17HHb
EzFLSVMsxYRwxK+eiCGd8oyac0R041uo7idJcbTOZ1QV5mbdArqPbHSF6rqOuSO/4oRFWU/9iI7K
2lcwxnk5mLc8tJd3NcZyknV9JJzAE/M4KOXCVRw62T7FSXdI+uCQ9/U1K1Cha4d7TP7bMxhcT7bT
mGjOVVWqxGubS84mC0s7yXYYzxX+D5b6GXmgI4ZCfse4+YA4A//homccgUyqEIJkVg+c5kuhurxs
ezpof1c42w8yhBnlF2q4CGWYQCpDrkeFGQCwNNgNRjFd54PiVHbiXz7cFIwQeFRqHjY6hwnKqxxU
ZQxOZlNtuNv+f148gUEMG3ekUuE5ZZSua8vX8GFrT3tdefkjW8QAPYkged/Z6L/s+2LZt3GReamF
6eKNZH25jLRJiUyBDozCMEZCDDKmdqojTYJBdbFP9JNBBRWbu7L6fSGmWKTcqItcQxCTvlXxTk9O
aUHcH5t7soIQuGKZ9WpILRUbj2Lj7ihVnROiDYoq9NwmiRWOQBJG345WkHFToOZsuKiX9XV/Ocke
O2Su+fnyvlDrxv++uvKrMtA7KwKYhMNS4rNGlpxB8y6DUJsvUEGXtZoJdSCsnHwY4ytFe7z8+9sP
KKslE46+NYS6nGXYmvCHdfOuTAINWL11ktnpfMVV/fHQUSKc20ZpFmOKrDJNbCCK415vDF7WrM87
qb7SKT8gfl98PdG6MtMk3q28mMc0PA4q8QS5eaezn/9/8dFETnrWYKgx6gXNp9q8V4zEYcNNnQ2O
UiMmMj3JiAg/2Ha2M6RwSPF8YutNDLoxaq65Urhjvivqt8vOQIEIx3SYVJ0NDHbJxW0luYb8PFI3
zWYkuVo6vnWrQ2Mq89RIXCipLn4047PdPZXBHevvU+olhQISTmeGtidIM3Nb9OEG9SOHcNQ9Bhn0
YIf63D/cHeGUooQzMywuYTDYmmupr1HygOQ3AbIdFqzWTjiq4TAFrRLCB7Sb9wJzL9nJiVMcmufQ
lZ3wbiI+2yl3EK5rOzGqPmiBZ1blHSr3ThprfMzxIMIdCka4sJPc0MqIV34H2R5igZp1I1HqOASE
+MyyWMNcRAv2R7f2ffTctU73EeEH7bw54gtL1dnMqHlDCEMRtjyhEir30+hqnKgglK/6b99iKyCB
CZS5r60pwXJBmsMJtK9ZhUFwh8SHat+UvV4mBIVgOvF5xVKgNVZzF7CeeFV0fZPcY+SsV3ihb/w9
uPWRfdFKJ7mq9oGrfr4Mvh00/KQ8Q6CKKajaIS+BnRb3cu2WXetOoz98RK1hvXECUZQYGF6PJmek
6nZuT01KHFuCiEQx1kZtQjviahNqozgDEmBl9KJPuW/nsfOxDOXKOQSKKK1iKpkGY+RBz67SQlKP
jFm3oVIF6AyYZ+Lo8i245IsCQwx1BrF13t2l2bavTgxKiNS7PuUFAju0MVObiHvgUmJsvd26uZk+
5hpyLMQbKQEkCrSFRZNFeQRbUszqq3vZkVBsGNqniREhF7FoojxbqLZpELcAWga3YwdFJ2ibcDhR
etXohkqP+LnR812Wp26M4QhJdyeHzMnIzC4PCX73AIvplmya+DYRHG4Y0U4z8eK16HrZac/tXvqk
3lYNusbUZ3Zor4qRcLntbToDCi43owbeYFwWc1A7fxm/F1bg6jImWRAx3vYunXEEv9O6JPhHMGoK
bNvB1LYWQw9D273McQSK+BU5mm1RD9yaLma71pxdqVL8yxDb7vDTEPF5J+unyIxK7FAchG6ePi/y
yc5ax8hdMyI8b/v7S1UMfKbqMp5wBC7NF3XoglDnRfz/iMtqnr63nA7hSeFSmbXNS30Fxj1lFUpm
uSoH4wCwWf9iF6UjWZmnkrPDN3dohSI4+KRIU9El+ACz3qLPvK4ag72c5WH+VqDw+P+j7kmZJTj4
aIfRUPcwK1ZO8nRYprexInx78wytbBJ8G888uhZD6s3DjBGn1B+l0HDU6WDKHykyOOOIqdbUnkuT
NcAZG4wMDVAnl2IazKfL/k05nZhhRR1vsrTNu9Plt+O+3GNYsdM9MwcxMal9QaIJ4ddg1yiyl4Gm
3bT+P8MdlNv8GuIeGLxOKYRvnt3VAgofZNLYJ1LCv/6zuva6AP0+ko6OERN5+BeZaoMjHE+UrTIM
FdU0KizrQRTpfBoxMDKa/Mu7RYHwv68OraLObabzKY4QQ4pqXy3ug4DwOnKLBGKwhoHPPoQhxs2y
S9HFbCIHtLh8tGHskdMUicNkCwTRGtUizTHQIHxp3+q9G0N004393IWczJs6+1l//Y8vUtDUWgpM
oUhhOmg51nKab7XUH6pnnZItohxQYApJs+oCScn3jEAWHOfhcwF1VDTz9f3znzgGk+VfHSPto7LU
bCxjtdTuiLxtZbnzQnDFZTJnslD1JLOy7eWJm9NJTlPkR3Rj7S7bQUEI/JBH/Rjm/AocM9l0kjZD
F263EGHDdirgJzFAAe7X1epRKJj2/O5rSjyoxwflkLrVwbxBgZ+vXUmkl2+7GsTvZZlppi5W1yZN
WQVGhVesRP1bKY8RQuNUJ6rFtn3tjMFXdkUNcRKZRVUAQ8FjpmTs9f4Zfc1OrB2YTVDE9iadoQQW
0i3T1qbIBgtNppe1qW8nlHbrNoSlGzrmm+u2GHZhspFmzjxuqAI5dBRpuNVU6j1lm3rOGIKvJRGG
fscBcrdm8ZpIeEG/Vu3bhKpF3977M4rga2o095leAKWLn1TJzZRXgyp62c5Co0VFxgxGhiGxAs8Y
eqVbrOfPvhi7wZ71Q+Ih/3gdNt68Y558UEaHarzeNOsMKQYnGZR8qi4DZFUknim5XfwiKR9RStNW
IALhjHaR9hBRRe1TelDQia8OTjVRUqDblliWqdqgNJkJ3jxkWdwlaj15rfyQKPd1mLvlh0JG7YzB
XXF1OBNTl4bIBEamfevq02K9RgW+iMK/L7Pnpik6WrNty1b5v19hUqNX8oSVE97Sblvd69hdqx3+
DEKgmXRA+NsGgJiWyO2rqwK701FJOsoOYUuikGVWoQGkj1+UZs8fvJKRSFjwM/Hbp/dqrYQtMdDv
KdUlMIII4btxtGNIXx+kJXHkJvKs+iaSP+RpK0gh1inTcVSiGJBWcR+b9zYU+eTsy+X92S4WW4EI
YQ1ElPV8jCpM14DO9r8anVz52oic2pu/sV3zST5Q6jebXLpCFRmoUzAJUYVplfZtRLk3GGeZ34rg
x2XrNq+FnzCaGOYwrZbN3AZM2meOXn6bKfemAETGQYliPMdYvXZcnIn5k0GN57rs25os3DqZZNuJ
rReTl9f3dnHI2bPRU4/42xfCap1EImj7ean5KW11x3hip/iwHMKn7Apf3l8mP3FSj2rOv+wAaML5
lXogQFuZC6Z4eDoqj9B77ugV26khhjer2u6yExAujmTJr1iztEgQvQZWhdTSc3NtY0RgIjvznXlj
OaqbnTBW2ac+Jrf3TTc13TIw6Fh8oUgiNAB3CUBtaARNGD0d2o5MBXHb7ncGEZwjiuuhXGbsW5OE
N3Fje9lISQNsl8Ch5OhfQwTfaONcxohNvlNW5gzQoA5Np0/u1fbIrMXVY7dLHw2LYNvN6HQFKriH
rWQDkugwLGoeFHYbZn6E2RRp8xApHwlOV0iCc5jp2OVVhqsWsTbLTh0ydR9yv/MC8qOwuszVXMq0
ZoItfORwdxzuY58LiyV/qad3abG9fjT8y5jbp+sMKdwcmHXWTnEHo0b9Cq9jTIqQyN+P8l+XYSgf
F+4OKZimliWAMVVc7nnhKdXidngu/zMY4bKYWN8VxQCYhj3b89ehvG/D1z+CEJ8jIrZ0ITwOowLj
41het81h+lCK++xo4kNEaxgRQjpYkdrsc94s7lyNHwqETGajvlo1bEP84p7lIYJODmY1t+U9JpA5
WnMTUcI423S6AhFIJ0/UJaiCHLf2D+lROlRH1VsO3aG4ku/iY3ZrIE9LlRW/f7/9Fn2tMAUSUtDz
W+vcsOVu2eEu9OOHCjPVYh9CMt7kIsXgmXv7aYKGjXYYX8igf5NoV/gCH5XhlCl9iNnuEpscFPMf
kRP4CBGZhmooJvoRbFF1gZVFJzUaljVPj117LVMvE/ww/r6EtmmbhqUZqij5M4bG3GUdxqgVBQY7
Ti8s/ypnrxqKfodruSGM2WQGQP0LJjCDtaRSqAZYryFjRz0dHdRPv3TdTPAcBSMwA5vxKhFZGIBe
S76mPKLSoKSKsQkIUeCnhWynljBA4N0j6ltHHvYpJeawedudV0vUjFBlKc+iERi2PXhK9kULnxbo
oJTPhaY4l4lu05EtlWFsmm6hmI2bu7qMsnCpU82ElyXpU2M/4ong8u9vLRcKlFULUsuQEFGFgzq0
lYRWXnhZbDqD8Tn8tkxfLiPwPRX9eI0gHMVFCudOSdEWNDSmF/axGw5fp35xivRYY57n0HxbqMwP
ZZSwaGoQDq1tog9NGbLKMZfqITOVq3ak9BW2ru21aUKkYBiTHg8FFm+InqRlpy4o3Gy/zCbV7kbZ
I4QHqIu3myYHToqPvlH6tKBvPK4bwtW2vHptjcABKJ0zIY4FlEn91mSfm/mrUmauOh47hCOXfYJa
OIEHAgld9lCtQQKgec7b0skyr5pvrY+E2yuLRC4wk2y0dQuuZ9i3qsorqn9ctmOLo9cAwudkWyoY
NjLD0Sz4Fx6FGnZXD67UGt5iXAX142U0YoNE1S91MpEsQ4OOZ+mV26roXGCOYrza4bEf/r4Mtelx
BmOGAj1lE0/Wv9IOxj9htAAf9avgI6LtdjGEi2qZ4B5+8n9jhjOIGMRlQ2WODe9JrRkkHSvzbgqC
/R/ZIQZxhRwrbBzQKJq01vVcaocgCiOnV6lKhU2HNmxFxROAptoiTVvSMCeZhHgnzgNkmz73zZdQ
dSyqqHpTMw25Xog8WTZEkcT+x1xN0wTNVHg/md3mmPvhqTpEP9huPtIDzzZ9AD2WyGtqJpqqhKsh
DypFYbx9ry3Tv1JZ8xozHpxSIz5KNs/QCka4H4LZTAvMVMeTMV5v1RD1KssnOfuUaaavllfZQHyp
blllmDqEsjBZQlVFqzCZu+2NpsbbUFi8DKr+2itMdcrE9i973tZhXeMIZo1L0NYLq7BTsjLf92rF
x8VplcfsWd1Hino76TVB4FvnaQ3JTV/FCnoRVHpsADKKGOJqPXjpKvaB4og1hnDlsSrBp5eF5Yv6
6cbIEP7IU+DU2WcWRsfLK0iZw1d4ZY6kmm2LnnWUHiYoBly66mVUKLnXzQO1tke49NgQoEsrb/BI
JNVf0Rh20OcfU9TepWqSOFooP41B/sBkGwWCeXVs0tC7bOS2m9iypSmcZ8X2lWY2VE2petSzTG/K
52n4XmAsc95eVRZxVW37/RlI+AoM5mUJ2wVAYfhF6iF4qF63BhWobBYXGOYZReCMdAonRSk6FBeg
hZAXOSUeRO++2GbgDj7z6CnxlFnCMdOMxCzQhYv1S8OXoDR9lCkexyr9gArd2i7haCVmG1qY047T
PFUeitn9KKVafbeukDWEcLKMvOiqccAG2cGuqzxrlv2s/CTJOsESW3y7xhGOVWyU8EK8wyNVNzp2
g29L87Ftj0lRurN5KilxHWqDhAM2F0YQDz02qOggcjO7ETo0GCUFQvqdEK9Uo7xMqgajGg+UhArs
aKffVj7blTvJo7TliZ0S30bNgcWLsXCfQ3NjOl6nPYbIqqeAeocnlk4s3UorhHuyCZw8CN/MtLlb
UiRwMypZQ5kjMAMe+nRjnLF2ff1NCa+7WnUg3mfbPy4z3XuxqxjurRxPfL1UknrAAy3M0Z3eXzzD
1Z3Z1/xyL/01uZig4DT76oQOO4JhKfMEhmgKs8Z4pBYppwgQsbyb4+F+jqGL9XTZQP5Dl+wTOEKK
+q4Z+AFGheIRwfp1VzLCls1c3noNubGrOzGb64AVMtbwnznZ0S5qXfk+eJfNTT18rR2lzw01DIXc
OYEyxsUKtVAF6rBrjvgQcDUEnqlrP6XH8CjvuKykdN29fmSw4tpYgTpkpUyDNAcsSx8H7cjsm9Yk
wpn/uP9/Xli2QByBhjgGLbF8cJ/L6xWHw/QwuelnzIDaU/ZcZl5TfN1M9RhjqNGE6SlRqTqhXLlB
2e3STPK7KPZ02XpZYqqZ8DKHmGKGuZRCrVEy2JeipT4InVq60ampRpdjGLQ6/eqU01hUuR1inyY5
UyAtaYDrE3fQ6l1qoyY4YJTg7eZJQ8026EJT8MElbFqnY6RDitf29xHrSXRXVPvLR3lz1c4AYotk
bhp5OfDxP3omPRRWtVtqY593CpEGoWCE9EEEG+JERlQhGQfF2rFpZ1K9XcRS6cLeZJgHNescIuud
bvxmM+qjY3PzV0slRHxqJhcRK+BgtV59XlrjLptLX22yI95PjkpMMiD/D//Gsis8bvCKAdvZ6tJB
gUGNByEzP/O6F4xSc81T5md7mwj7qA3if1+ByVqN0ZQcrLNvJuswDi8N9Z24eT2t7BEYvR4ny8xU
rJ8a5+4of8/rG4joaoz4mNp8kTFWOAKHd5Nka5BN4LrA1t6A1uCJua0Tv0luPjqao7i6yw7QTPGg
Ie4mh2pPlZBQniiweV2PedrzKazDdFWHn6zicPnMUo4okIJuRuFg8Rmi+ty5y7gbwUG98j2ednFH
FWAQmyZ2TOqqXS1TBaxQtxxlcLVxP5ahGySfL9tErJlYlKCqczOnKnDG7muivZXJ6+XfJ/zbENhh
ZHYeLpznchPFfXVR+0kcfYKm0e4yDmWHQBJyZWAQpgznKwuoNpefbaoRhdoQ/h9YHVQ+rtYK+RRh
XTOcSnvT2lMQ7buOKMLdLK5YnSJDIAQWzrnFYixYtwv2XOFu2aPLE1M4WsKbN2uY10giL6RNF2Z8
4rP+mGHmR7sPPP1We8SwpF12CndUe8N7L9XvvKrbuqEomoWizF9XEM/QVt3NCE7Yg4G32t4NoHfQ
Q9492CW3mMuA4unxfvD5+N/6KieeHzcjI9QB/wsuXISZCfXwfAJ4Xtwn2t/ldFyazEHJ3iBdq9oH
VGWNFZjg9Iqt66FS8zCMhXf6hIk7wXWSh85Cvrxzt760poLbN0bMJEsGknRovjTHEaql+qfhxHZg
e7At9SG3fZrPqygcAs1KdeiuIA6TrKOKoMtMfbN4+shJPmMIB8C0ZL02NeTLoPBQOnVi4nkgpx49
t0/zGUTwfRYXA2Q3sG5De5INV01Stxn9Corvl42hcIQ7US4qI5a5J0goCrYXrw1bSO7tyVET2+6N
gl2GAN8wxcY/Nph6bxnYmFbbdYPulFLpmuGNEezm8bmUvly2atsNzmji6qWLkaQ8JdaUrzGGTYw5
Jrm9XMbYvmzPGMLKBSwpZzMDxhzetEnrSOMux/PuENwWLcW5/PD/forOWHx1V9w+F1mppgZ2ie2V
Ha9dib7ywS0lJi6S/bPbiSReXf2/rRKiCK7mJU8VDKv9wYNHuCH6o0zX/n+NpSF2SkwkyUogZ1oA
sDx8QJ+9kw/7WKYm6P7HTfLTJDGN1Ghpp4QJUFRoGWN4VOlKLgo3+dRKjDx5CnyKzSmzBII16iDp
EoYNs8zEjSYZfSRu3FOHl9oqMZ9U6E2W2gs/vahpMlEBW/nKieeRKpdup92OYM6LKHDrYqV9MPFv
3LrpnCL5IpHKe8SRsgVmncNiqgoF5jSetMuO2jPmbnmJZxxrT2lQ9prv+LyvjxW+4jXxX4+3BbqY
9CmJBn68Fvm+HF40zSU/PiiHENgCzVGF1VqAyId4F87R1QDV6TBK95dJidojgShyPQlUo8Eetfpr
mlv7pabKpDYRbEyK0WTVgNyPEKcMg2wVYc5f2NrqMam7Zz2k5g9susEKQjg8UtskgbUUeD0pk+pa
6+3cCWM1PqRxZnmllXUHKzCoQhYKVAhUpqm3LZQIIj7H3D6nG5rngo0PpoJDqyvMtYuPjGFDwePP
hRSOU6wofdZYAGykDLxnI2cpTejQmAf3sk9suR4kwJT/I+3KluvGde0XqUqUKJF61bQHj7FjZ3hR
dZKO5nnW19+l9DltmdHdPL27ym+u2ksgQBAEgQXdsDiK8Q3B9DIKmGUA0MBfBsXp+QNLJcHrnlFs
IQSzo/WszmYCiHxJDhHP/TKUjTreC1S2EMKpZBRlro5Nhixlq/R2q+reTEDWmmr1DZ0K//KSrd8r
nrcbMPFyS6NxyAoOMPCXOnXwOGlOFRF3np/D5hjJovHd4wkVlCpqKNeWTdGNW20CpgSCiLL1goNx
jHzFw/Nk4LNDdozO6bdOcufdzaFvAQXba8eAomEPgKRzopN5YH7tRG70rf1Sfu68v2gLpFeBddv+
tqgbKQXvjgIutcfcHzyyOHOE+cfrBIPiJtbs2cVXeLJky67Zb+AEp54Vqr4gUl/b9x7U9BAMn4JM
wloogxB2lkJQst4WcOoJ+VPR3A7VG/wattatqoSt1Y3EaAILqlrCp0rzWJe6efKgYDDkZZOXySLs
r1hBHfjUYrl0664b/Cx95rIL9kUI5P6F+/WAlq0pKiFKUrt9WdgoOOGdTI7drftftQNEOJ800po0
aQGi9S/IydpKca76P3TTYf1LItu5u35vAyacVDW4Hpo0hgHQqbzrg8DRePbtsl4u71UIJBxMaHjG
Ubju1eWhc3/xSbjFp8hvjuRQ/AEveKxvZP5BpijBPdBe6aYyA2TdpLY6po7xpyGjgpFhrP/fXGkU
HOio+V2NQfErfu7IxzqRXJv2jvS/tw5WTvQAEzfTZb3bzumZJR8pH0/B8DNYvuiLjAZh93TaGILg
CXowfeptDGnijn0sQ/LJar+nYYpx9afL5iBbNsEdWLWi82oAkFI8FN29hbunLIssgxA8QaG2LG7D
VfvWc8UU7CCvuua9DIzQ9FehoIEGgvfaX2bcj9ppDfGsFk9yMU3uh7jKbmMjw8zOGJ0KZq8Fny6v
3b6S3kCF3TplS1g1EUCTdq4dbY69fo4Dj/dgTZXVx+8vogmeAPzpaMN4L2BTh2yeBoTJc/KcBH7T
PlXVNXEd6qX+AyHOBTeKSkvQY4QDbr7PmkM7ng3ZBK19Z/oGIaiJNvkyRXytP+PhoTWq26r9YSzZ
l6wZCrsZg6dMSva4r6Q3SEFJeQKi4W6EVHn/0kfHuUS8YPlmLeORlyhIrPpHYV3FjBqi5clZz52E
3+t/XjY3GYLgRRsjVcycAiEovrPYjlAaT2Qtm/su7m211m/YeFE21YqlFMBoWVnadLIeacwx4c4q
7EpVXmq1c/+dUIJPTXpD7cnqHCxURXfDeWmYU46yxIZs6QR3mpW11RozjCAzv6VJZ0dRY2fFH5dF
2c2erAWH/91Agi9VEY9WmgqUJXP4ufADV79fW7MQj96n/jWp6S2a4BFaWmSYtbsatjI4luaiHQuP
nZLX2v2A5G+RxHL/wESQFTewBxZj96ByU6J+ib2JbT8DaWmkj/h9kFO2Z3Oh1OZ6ETusrH6aJKgx
54SO1/g5MNgQgxs66kwFY6Bx2jCWgx8zpz5a1kf90ZA1Ou7a2wZCsIS8tDAyY+UCbubH0vLa8Zmm
Eil2NbOBENTf6ynLhnmCt27UmzIYb2a0mF026H0InRmEawyzkAVnUE7moheZiiCE8efING9Vs5NA
7Hpn7Q1C2P6sQDVI32Kh+JDjsfSMsjnQ6LuK9XRZFBmOoPNgCMcuJBDFVIfJXlKGitPSTamloIDy
GmYpthFK0H62gLuxYRAqzZ5b7aZJP5n68bI8u4OjtxiC+lMlrtSEAGN5SO+p0zrLpwoR/OJ80VF2
EHn9jYz9cD+r8CaW2FuyJF2PqY6ApAeO7CleDUAB5Y0+QcfpWmUoYxvbpWTYyCh2mgy50gbdKqP2
IfxjneUXuZYT3mY/yXl9Mw0cGf+0xOBFItN0TlhtcRClNsHix2pzVEcZHd0+BCMcz3p4uRLDBD4Q
TImia3nA2Pe2EgStHQSaxDfs3/FASvpflPUrNsc4+rjLpsjgHJhh/TTb2C2qzhmX8hVTghyFdbeJ
hoBLMxu3iftzNSkYYBs5JM9vJw336EB3L5urTGrBk5C5zuaqxvcUSnmcCtPX82v6vhlY9mCgjLLf
mNbGYK6XeRW5Vu/UPAf74/OcfL4sxq4X2WAIsaSGGbYlXQ0yGp+z/GMdt46SHoguYTWVwejvtbdA
kGopADNn0SOKYNzGmB7CEVWimaxcblcxG4lEQ4nrssUQdbiR6VNsHrNZovj9PbwBEDSvK+nI9BCy
FKFHz7pbY9iD+pgXzjoAyfRnjMmIv13W0u7hu4EUzpTYHKou/AVZqMROl9KugiZ1pkhWxCtbPOFQ
MZs2YHoJ2YKwPbWz6Snpj8uiyBCEk6RP6sKiCtSjmz+s6etQSo7F/ZB1s1bCMVIOCuMc/KLIFI8e
dTJfHcE2a9rKAQNMDstVEcUb3K9aoI1fssAelxEdcPOS3/aGddajRuL7JEv2qzp5A0Hz2aD9OlLC
6iO/HnVkBK6ZH7BxNb8WdQOhDPmUV9aqFarcot3yhMk8RzMnkmywbO/8OpA3OG3W6mm1ikIe6tf0
KXISN3D5bXxrPoy3uR+dyVWOh4H1kmH6MNIM7x0PsWq1Zy1dazNnm6bfmvJ+nm6bXBK87G5QigNQ
R5cAOuSFLMBE46Y31odfRn7mlW+gfSW5ZnImzoG/MQRXTcdMn+laewXGeJuxD1qKkkKwJ4ffL+/Q
/ahoAyQ4a1SCD3kx/MrZuxwPH4nPv5gn/an1y1MS2upRVvK+a+AbwPX/G6vQ1QlDydbycxI/oSd2
lA2G3tUOniB1CzQcjIoDqNkSm0a//j6jIHbLz02F13PZ8AoJiOgI0qCbDaMHyFLdqeShR/5sZh8u
q2Yfg6IV0bCIAQKq9wu15IFRxKiRRRk1+zIZyn1tdeivlE1JkcEIPjpVmWZMIWCiiNuMHlV09Dam
pMBuV+kotPyvLIKf7mBkJVsLM4xyOs5tdJsXsgulRA5xeukUGGE9UEDE+Wyz/lCaA/L1z/9KJ2Jv
JuJdFs8KQALwIMytX+utnQfX5OnfFosLe78JybxYFkAWrfVHFrjJpB1q0jp9GanoIJe1aMpWTnAB
C+wrmidYQGW0thFSR0/BsyY5qmUg4rZPzGlQVqEMEtrGktq8+shkkxz2zYwTQkAjS4k4ylFrl04v
OnjmKS4em6w+YridfY0FvEEI0Zk2TCl4WQBRKIE3gTVgXhpvaGT9LOuG+O1x2HiDETa/VaBaqhwA
s/ZXFX5+IIc1ppEl4XZD9Q2MsPnxTGfqUQyYsohtjdwtXXfI6bFCjeDlZZMBCQ6grzqtL1Z5LA1A
1Qt6GjTizzJ6j30r+3vZxC4dBj61NrDgl3WFOlVaeWFe+oRH/mVpJHYmzjNbSmsM2No5XXStW0+m
NzfL4TLE/sFsEgPs0SjEAvXye/cfqElZRgz16/SAOS6H4IQMU/m9ddcG1uxQ3oyyyHM/mN4gClsU
L4aNko+IC9UP86/ONwUPXb75MHmZp5yMqy7VG7hVl5tAABlGk89rmmlIcj/O4nMcyho9d/W0gRA2
axT3rWoNgJhL7g9D6fXTz8tq2kdAq75FuWlpYt9ZxuOiNzm0FOaRXQ4g43q9DLBr0aD7+g+AaNEa
rdow0ADQ0MCek8mu6eDFTHLkyFCEkLZqejxc5EAZdPBKZRiONVcHJZLlldf1/s2rMUOzCDhAUX4l
qJyttEU9miXckd+DkMNW6tgbAz+cJGn/XXE2OILetQkFcVUPHKM5Ykz72LiBrB9wV/EbCMFBK3lP
634ABNFRgqnc0quigA2A4JrBI2foGQGApXTuPGJMAnttouig8dPQS65q+3rhTEO8zKkustWneNbU
TD3BxYlETr18JvW3id2U8TVWxt5gBAcT1f2oVmguclHrdwja14Glx7KRgKwL/7uNvYEINgat5DQz
AGKN6ErGGCeUBk3BIza/VkmiQdmyCWbGu7GvlxZQartOsejtScc+7XV7yCXR06rsS0IJ1jbPQaho
bQqkeACJajh4GFh9T6MvUbD8ufDZbfRJUsMoE06wP3M25lHJAYnyIbv5MY2JPWu3zTVtWmxjE0Jg
0Iwk0fsGMFry3Ksn1bBsZM1tJH4lEciuT+AaAW8i5qgysVCX9vMca0GAEv6x8GYrcpeEOknCnCv8
NceVzdLRuqSKxPzDVKkmJgwioqL6YYzQtlSEvmbp3r+CEfsElMDUF1aFMDdT+6ylqHuKBtzWFVmu
aHc3vYkjdgosi7UMHQUOSu7sIvZM9kero2Hv+1xI+u53HSq3VHgfzQJluWDi7RBrKVNW56A9KQTF
XEUsORV2LXqDIFh0kfRhgBKotfCXgucm71L1OKVB2Tt1GPbfKpP2h2u09CaTYNwY2Z0PGBaMPQR2
wwp1ujQbnPC6hN6bYGJ5boBS+r5dAJNFLx0/0YU7evz9sii7i4cAB1VKqs7QNfw+WlPzlHdJiOqT
NP/RBQ+ENK6p3FVUksLb3aUbGMGlYloU0l4UNUmKdZdFxFYjW/q+KRNFsDSDGWVNdIiSKFbk8KA/
KXNh3GTKa6TwTuIPds16I5BgdF0EH0AKCDSE080UdbdE+fOyZnavihsEwcjmegJRXgJx1NxY/Ix2
6OSe+681ie2gNO6yBB0+MW+dGEWfl5H3M7xv0GLJlUJSMmUc0ON58Q2/PgQIVSrbOPzqTbkv/swc
8uMy5q5D2kAKkaqOOdi0aNb1JK2fjH4Fc2QYcml4mSzJJ4PS3pv8GJAAxX+QLjAyN3hlKFjqSGl3
xSFfvl2Wat/sDQvJtpVoXqx4V/W4sJQcwV431Laudx+G4bYdZeVr+wK9oQjxV8FonoLoC2Fx9BIV
jjr0yJQ/RtUhywr3skD7e+wNSnAXLC7NhFgQKKkMjNn92ukxxtIONpeF+jIgwWFkVhvRNoJTN8gP
8LMpSe0EeAwaXi/LI1OQ4DO0avXjC+QJEIInZDyg19UDT4Nk2fY1ZOlUx42fIoB4b3JZFZlqQdYm
mEa/ydN6vtEwEedZiTWniaY/UDMlOXX3L/0IVv6LKBo5ikALuh5RmWVXJ+pNR6W1o79m2Wv/Sz/l
/kq+AervRQSRvYZyPADWBar3fwxfqeyZWyqTYOddWoM4cu2NAZ+0uzZW8Mf5ARz6PmYQSKdErD/2
W2i+WUDB0htQPxO0qkNls37OaPuo5My7xvjelkyw8byOYpO3gEBw+SWsoB8tDFEWfLwMI5NEsPGk
Z9wyErjWICgf+zS1YxZL3jRkEMJpOEb5qI0MmtFYFNhZ1b+iBvmat4aNQoTz0AhqYxm11cCYcjPF
xk2ay+4SEjHEUiKWTVUPslCslL7cJkH1uLSyvo09v8ZVnAaWBlYjSyyYnlI0YRo5yMTb5ptu3lXW
Tc1foujHP1f5BkU8wHkeFgO60wc03dWPLR40llRWrri3Vhx1LcQglkW038oVO6WYYoxzw4E9vOR6
8JxbVxjVFkEwKjNHcRxtcEeJKvKJ8O5htK4IfrcIgknxNupN08Dd0epRApKpz6SbWruyqB0UpWQX
7vnHNyyQB7/3j1lnmUNJsV60fG2mHynSSyaTjVm7rBRd7ApaBhOlgwtAckxjKL8HMsr9XRe8lUI4
VpA+HEG6D53ULPdJkTh5gd7yqHlBX+kNN/WDMeZnZs1ukZQ/irJzI6Zd4TW3nyAcNFac0LIeIGPW
dqcyRWyQY97fwO3LW2gv/OaqZRqEoK0BZvBeXyres3iRs8HtjPyOBxhKtIT+oGPCjjXcjWZ5TJZo
ArW9rPR0L1TY4gqHAsiMqzBFgbOrR4VtBaXNG+rF9FRTzYllRPD7RvkmpHA0MBDimmkNPxEyblOU
p6mI5ZprZn1tRRI2ckoxn2PsgUKaUxrf5M3hsqp2rR73V1Cvg9hKFYsXRxTWMPWXtzM9kpx02Tkt
+/31/5sXjTHAZMQ8gc/m88nivpJKXMNu1SzfCCDYWlQy2uOmMLjxKz9gdsrZQqNq6KVOxmwMd/c6
bCs7f1AkiZNdU9vACqbWtoWCKrsVVmmPte4HQeXlFehxYtOmvczWZKso2BrPM95VOtB6cl7oadIl
Ie+uLW+kEawMjJwtWnfgzMvytS09zE+0R/XpsqXtnt7ExDw2oqmgBhDi+DYOF6YrEW4l6FrW7GW0
HH30+k7WGLJLVsk3QIKfrTBky0CrPC7/h8Vn/nKcH/OT4aRu6Moe02QyCf50DJpJMULIZKofe83n
Olgols9D//GKpdNVzQQzJZ6ImAAD9QdRubY5VSSyUfMY9bHNihtFucYZbHCEzVpmxX96uZKeP+FN
/1utN+5lUXYtmUL7qgWufLx4vfcHQ67zLltLkbKAHmhjOZU+PF+G2N2aGwhha45RNw2FAYhkQE1q
7uT5D2uwEW/5aOO7DCWTRtiXnbawaV4pX1mW3rS1dmgnWRPajjRg7+QGR97cxEADYdsUQWalmYXn
DFJbrm6dwry3C+1QZD8tWavy3vv6Oyxh56hswqldIALpfOsZnKRHxZkfi2PnqW7uh67y8fLq7eye
d3CCWWOkAVoPCojG8oc2aB1u3Laparfsnz/lvcNZtbg5g2pC6ZRoDDhxc27VE2/0M2m/VfPny/Ls
eNF3OIJtk5GnJNEgT5h8opOtj0huX9E0+g5DMO6aM9QPM8gyodK2P1D2RyUbdrSrFvjote1NNX/j
jUViNCc6B8F+PYUu/6PtvtSYrdVMEu3v7B1EFiqqRdFuC+MW9s6kDCrtahXsUeRjYd5lzes/1sa7
3xfPtLFUO7XA79PgE6mfreXEhn9uWChINTg4bgwTrejC3hy7El1aWbVgUFd5stQnvK6Oim5bQ+xd
lmVvrbZAwsZUlqLqw6Jc3L64acuXJvrn5/87QYSdSI2MoyEUgkwod1v0wWa5G9PDvxNC2IZ9jSry
uocQCntR84dZdvDvbD9MYVnDVU2lhiq+llEknFRQEi/uGFlOypylaJxhkWhitRohtfUORLAqxaTj
EKoAqUfTrdMDx1Cz0snKH3F3rLlki+w1/bxDEy7ZE08DPaWob7WO5kH1zMPiRk7sgQL3S36bfly8
5kBkLRBEIqL4dDYvqt6n07qOdewuw2M2fypa1Tbm5yQEIZUa+LnxSdPbQ4nBZDWZcLQ+LVXjxNZa
weiF/J4Ekmh7xyVt10HMAS9zg2yQjk9SY+M8aS5J7tLWctXqy2UTlS24SPVKZmph4jZsdD4boZvf
g8LdY0/RT8yD9cDkaPqqXTj5p8uoEsM1hd03YNJOE/FiccMqc5LvQV7ZiibZfHvZh3dLKOy+aMlQ
a1xiCfkd5oE6BJOQJ0wbWSWKXRmNy66/etuKYgKgXMw2SlBC41LDx6SRXDZJXrZiwinIlZLpiYXf
1zrmmNzVzNQ2ze//Ti3CAVXrCsoJcqhFUUAPmZ7GPHRoLfEne7eVd3oRHMpgDYNuIPBGTWN8NG66
4/iZg8GucUJ3kTwk771NvsMS3MmsM4yVjGHdceSMjd3cMj88mz+U19rVZ/svUkB2uryKMgHFxPCY
gWJ6BkuEq3fO2k0Rnucv9Xd20Fz0e8pWcz0IL7hnsb80qEcMCJ5XK/+KxMyxPXTHuLR7DFLNfcuV
5SVlm0rsLo0KnY3Tei4zMPqjJlnxULl3Gjw8WjrVgTuSpZRsK/EeGKR9qdcxbMWoTwUephIXvOSK
3ft44SNO6FSO4l7TI7w1GiY6jt7IUeaJM6hzm9vkcX0OM7z8RJz+BJ8vbxFevd0lFa57fxOtU1ob
vdlDhZ1bv+pu4iuOeat/6N2VyIh7VzQIvxNPcCWBFmpGH0A8ZuRu1zLkKn2J2mQSCY4krHPFsNbA
J7ltZ9sEjcRw053z2/J28jpHPpJOuuUEnxKgIKAjPeyknZ2/HjAHZtefy1Ppz59k/CIyoxScSg9u
KyXrABaHHwpcecbhx+X1kzh7sYuFzEYelesmo7VuU+tzRKi9FJIzWCKFeM3OImSsx9UNawYG1b52
8788f8UOlk5Ty1wxAVBgfJCnndNj4lsOS87rxC/5HIHVpi7sIr7a5GYXkbiaunKFq8zl0JlPSdY5
rYWsaKHZnS55XpSFTVzwEaqmLwsqQhA2HXqvu20Cezzo3wK3syen1dzltXRjn0iCtb2g0EDGWtNV
3I00McgYwa+tmqDvcrPkY3FzW3+Zp6fLlrdnFFsEwTe0tVq0QQWxgvbWwASrROIZZBIIjmGcoyic
Ivw+KsfqIrc1+AXkkeQp0b1jcSuI4BAw1GLG/IwEIb2jOvVT65SOdiLn6Fg5843MIexawxZN8AjK
xIdAXU/85ntSgljb+3VW+abbZk7YuOntX0PuZIUiktUUA424KJqcMNhDXzaurrmUvWYz3oF0SdJv
L03GNvKJQUY81WGjcwBpXxfL5phwEHqKoz7MmaP6/4tDXxdM3MxbQOH6XzJLGaYEdpJF7kOkBnab
Jq7Wnsw+Reh7tgxJoCGxezHO4FaeaV0LAY3uRk9OVizxF3s3zK08grtILZ5Ocbwe8f1nc+hzJ5iH
5cjBSEVJ4S7t8NqPsmEke6fIFlMIK+LWzJVxDSuo+rF5TvjzJPHw2p7L3SII3sKoYisZZ6xaw1J7
LhQnAV9+H34ejK/1UDtq+hq3uYNZdciw3JpoW2x7t8SNem5Oc/AlKu/VPnEy9Zbqn5Qy9JYGxNZ6
6+o15s6QW7U8Eimj597r2TtTFjwQn6ap0zt88zgewU9plbaOftek+6xalpMHd6zyC7ylhnjc0l/r
6LbCtWHk55q8XPa0srUTHFQ6KBxpB1h4RHDRilBLRhy94miNY948yCYnyGxBcFCdOc/gFvzl15+W
5akhH4xKItBuDLaxBjFqaYp2CeoK9oZHVX/tVgxP9UkF63roXjG9bKtEMXbJ52G0OtzvQX7kJ72d
Jecq9S7rR7JiYvQSkiwrSQRpevq5ao9EpXi+/5cYQsiiYJy2ahTAmJVbA0F//FWVcSzJxBAcT92q
c6vnOAdp9xROH8LmrpMVlMpOB7GhK1FbrY0NYBjPk9/dLrf60TzFTrE4utPggnYNp9I79Qt+h5rl
MoF5fz3cV8KP1mH1gZ6UV9NOP653wuCplr1CSIUU/IYx6mkw1cBEca5Tax91FenP5HEx/RRs6ASl
F2UdeXXlEjbZifEUxLJ6MyI5FLngMpQy1614Df8IW8B1U9il6S/xQ1I8hPSh4Iemruxg+BKo3U1b
DZgI+s3QNDtrE7tQnhorszPt45hI6q5kDlXsdWnrtCdIn67pnPAYvq5No/2BhXb7ZcRkgvIH8gLw
AFLi7PWl4UKEIPa+jC3K5dI172FO/4m2UsdsvNn/X6YJ74cHIC6wVI2A4V/YqOWAWLw1Qlg4KPbD
8mFsD5e9zf5p8AYgbNO0yevB0COkezVqR8ZP1bpj0QONX6L4mkcDg6hoJbUsTEoUqxJIoWizFmC3
Zrj+m+iwMlUc1Z0k87brdzYoQgAXEY1krIZAGf2eqs5ITHtsZWGpDERQS5MNCevqePUDg6vYkVMe
QPcRHqYPMAR3HQSj3ObS9NCu5W1EE3TVIFvNzQqovWEHh9xLX5gXnpJ71dWQrblsFzIJ1/9vLrV1
mqlZY0JZKKq011lUA4qyZQPVZSCCO7UIbrJhAoEq+qT09yrFi1gssYfdTOzW7AT/qSvjMmUFQNRD
gub/c3hEMaujeLFjUigLr2++LHu4ez3aKErwl7We9U0/rpuK5g6SwHZlGI7Vu7yVRPeyBRSiq3RI
WaKsWyocXiL6FT0+UgjZ+olkM4uRFzWKYhAvnojf3oML4NFqHOqadnuaDpGnj/Ysu0Fou7fotxX8
FfJtzC8jqGWLUgiWZnb/qmGqZu5UN9TLTrMXOZmrePNj60+zvab1RrAfv+iJLVPjrvPdfITgSlTe
NV2y7nJzcoPxrIwfL+8x6dIKbgSEMaiCXTc0BbMO+I+QZvbjQ/7ZMt01B5si4zs/STB3TYaB14FT
C9WOYq9PZA2l1VZ0diu3zT09+5W1DL3BVh/IB4v6E3JksS9LGOwuJdd0Q6XorfyNgDvOg6XMqDK7
afihIWdVVm0r+X2xknwAi0XXWcHsGkpnjxbI8SpZYeDuC4TxJoMulCDUEc+qyoAMCcYfolH9Dgxp
ode7xFkpMaIruJ1R7/D3kumC9XEMlo2CCEe/Fb+UmmFH9b10UPKvH/ktmNmACBYIgrE66krIFGcY
bNc6Tfy4KP5Y9miB9hQ8CYw4ptGkpTmkfUzmWxyqrHpQwXhpecnsNZpug3kYk1ii3o3o92Cwp1b3
S+NUdLdD9m2qvyvtQ55hMJ8sLt71sZsvXy1i4yFGhKRBxfHlBQZsEnJvtLHDm49qIDnrd/cLNxg3
QYJh/sZ3zBRr7qoOOBX5FgfHrrWJftUleYMhnBe5Zc5qOsDFttYzmVMY8MGsny9vfJkcwlExoJiC
a+uZ1OI0H7I7c3jmlsyhrebyuzn9d7EwgeG9Uio9TgotA0jHDukr/JqzHOPDyA4TZkz+L1NJ9/f9
G6CwJ8HqP4dqg03CF89SD7khCY8vrxoRJ4nnYItLohICmfo5BncQkpwjqAguq+b/8SxvUgi7MJjA
fJOUqxRG5fDo56Ac1O6pI5kTmbnL5sRurdJt+ODwVnfiOncvf4BsFdf/b/aS0mtLgqYPBEPBbZre
GokkTNn/fbQSrbSI9DcqbE76ug1jVOulCsiqbsLydPn79w9S/gYgBJIlMdUSFa6zO5gKaJ1mpxvP
SfhHqj+DodWmkeZqVXAolRs+flL60g6b0Cm1K4YKw2O/fYUQaS7M6hVlxFdU6mNIn+rBvyzmvjG+
/b7gJkZQ8dDUxO/rZcbu8rAK7oJIiZw8jjOJRezn1CzcLrluMu03pmWC2VBqQ3Cg6g1uuSsxI31E
l4nqq66cjH/Xl2/ABPubUW7UJav6CAsw4cZLZ9PhnTeaH65YwA3OusAbOw96taurFjgG6CSC2ilr
w1bp8TLInjAmSjopmJ8Y6kMFKxiGZgZ1tYHK3mZ20umoW6GjhHdpITF6GY5gDaqVlpVSrjg1np6b
yE/QIZ5R5gXKFbWXW4mEo6MftHiIDSCN9FxRjP9TLEfDBNxSvcLATVQVEk5UUOj9SoVt9JOmPU9A
y41Qgr/Q8LOm/TkoV7iiLYRganGDHtOqB4TSzLdlEJ1KS1LguepXPAO3CIKRDSo4v3hjAiHClBYV
dBs5Uilk5po9KeZtWsiKHva86xZwNZTNqqGx0eSxCkBUBp5ZbR70Wsaft+d5thCCTRdEbXMrXhWj
3ZLArfMviuyeLoMQzLnAG0FnWZBiTD4l7V0cUCc1JIYswxAM2er0KgTrdO829YeFfB8TUI6WsrWS
qEOcWx4natXlE0DMJnBb9EVoslHs+zv/720i1kK3SNpFOYc22hCEbMO3uCwOVo0k6xUh40brvy7p
G8PC7JpRK2bgqIrqE61BmK0cyuLrZX+5G/1sYYToZy7NIMSlEWwQfvkH9ZYjdfkzepfWNiJpakam
HWH/Y5hWF8wlwEb+3BDbKn9clkb2+8Lub7SuiiyK30eP7p0yEXucys+XISRWrAn7nXUj2iATqAWj
MOforCwYeC1xxBIf9uv9daP5JIvLcRggRTVP9sBGxxj8tSYzM7ldVZKK493obWsAwtZvssDsqhxo
tZcEd0NpExf5nkOFeYSHvEHMsQ6klCU4ZYoSfEFMmsBsfx0E8DRqNdplIYk2dh8oNnKJSQkStlmN
RAyenoNHjsAe+R0Q+GMGR4cxZ6Hb/Jy8EEYunw0tsRAxU9GpY2+0BYBb4wZGHkRf4/7fnaNidqJm
maKwEkaoZ6pddg9RLXsukPkF8e0jiMdEV1aI4Gt8Hx4JbpL0eXHqU7fWQnr/alPpgl+oSL6UaHDt
3Vn90tHIwZ3fDtIrGt/Z1iIE78BNhSE6BArDTbXio5egMfyyINJlE9zDHEQ4Flav3XzHo+hJv0kP
7KX5+dcY2VYS7Oxams50zQRZBAHl+fvYgyZmUVkpUtsD1iwGc16RHYtBEunueqMNiOAfxiG2sgiT
jtwFYXuzIOsW2Ur/qpufK3QeX16+nbMV7X9URQeoZvzOA1csOZIkQd27SWLdxzhVc025m+bUa8Ir
agneQQliIWRLqihrYN/ZgvTaQUObRdpJ0ld7z8eIprlqUEq137vO+8Iw0DmL+pfBrzNbeehO7aH6
xF7wnkO8xGO4CDn/fAm3iMJWCthQmybGHbll3bjj8rHTHrJyccCIINHVjvG9E03YTQEob6pg1dWk
/0irl1j/WV7B77TSOdN1zoL5eyf1UKgxXr4KQLSWrRkfJwvP29VjzCVnxa4ogAHPKaCYKZxGw7jk
qaGX8NjVj5m6ZXvOpn8e/EKUvyHEmr2pjHhUVYDow8llZnc0q8HvE9O7rP290/wdjpiSq8dFMVdR
lofeW/sC0tquPi33y5kddK+6K79dU3AGSGQqNB0zMYg4eWNIwexTmiMC1Qrd9MVip0YE2q9vlyXb
1RGMAE/TeDnRxHqDhlVJpy4DQjs0qcTRKdYim03uFSBoBuUEpMtoCBUcal2lepj0ee/m5mAb7ANf
JjtFtd5llB2PyokFchDGCeVcrOfVkzrXmhxmPRY3pvFFxZJZw8uYfekU2TG+Wq5wHX4HJRxHXaBk
acMBpah/8s4Pkseuf4kxbQ1pVNQBxJ2si3snsHsHKKxgaVHMMU5gfwNVz7Ha3AZaKfFwMgjBc/Oe
LNHQQSazTw51yF2zKiUR+K6xbTQkOISERSBuaWAHajDa/RI40YwkZhJJzE0iiegUkpKVVr06BbAJ
OdOsoVBSVmGyfwK9iSLW8OpVk4+gYepdwwaHxzGdbEyiQ+FCiCIdVzlxT8oXI5NKex+VBOBOJJoB
RK15HbLn0pIoZ1ckjWAGnWGqBvgCBO0EFirilzlG9PsAG4OPUxztR4NepMVD89OplBzie/JoGuUM
A0xAzScyOfwfadfVJLXORH+Rqxzk9Oo4YWczsPDiggWcc/av/46W7zJGY0YX7tM+bNUct9Tqljqc
npKCgKAxwnGNpvtYxYWkyDgWYUvfUEMpvXGjUxbcX5dMGbWChAP4fFTpGwbbS80XcAldNzqbq7bG
oGKuXpVFtgxoGQPGhMioTGaMYsF0EbThJYJFgtmiMZ/JcKT+NChIKhqWmNScb9i63q0/gS7D6hOa
ORpnY8QnlFoGmuew/UDIshNz8ojhDc/X5d1eUg33fQJanwvK5yIrxDAcwCekLbteri0wzgfS5/+G
wWh6hX4gqSQIzKfVbZ8cJ/E0Zpx7w2+27SwHoxqLGLaiSimmwk62q/ixMA5igIimKaPh5Gut7quB
OM1ILIJS1RJUkT3ncrS9aecPYPRGV4upbUR8gAyCGQEVsQctsGqFw9zO2y5GNYy2KOtwxnZFTQHi
PsHSgvzUdLzwIHc5qbQrFYTbL5WCbtn0EqCfIX7QUar6CTND7NwRP2S2vHB0fgMROSMVtFOioega
yi9+RQTJRICCuGF2ZF/yNLv2Y185ZdZiy464C2yZozCX2/UrHOMdh7bpFtkA3CD0nhboThgh1N4+
B0jKXdf+jSzVr1CMHSZR1FZyOwLKM3yNDuD7OBxg9iEXiOqvg13qxy9YF1XmpqLVowEsZaJXMrtE
lYnMq5re3isNPkXWMV8Zd9lf90qQRGU2wh6pMJCH0j7XyBPv28JWTmgpRF2h3rvXxdqIF0CuFSJz
upagS3IjwXbVruGj0spL/elx9Gi8ILDTD9fRNhdxBcYcshwFa3NkQLxukezsdY4TW2yd6xj0g3+9
cf4qEHPAELwcxFLtsIQgCdfv5j83FPh9AzTJhobEqMqG34tFbYRpamdnVitLl28CKAJ35vrmIVqB
MIZd6MIRk0UhBGYXWWZs1fJo65+lP8+4/SoLo2652ZmZUkAWI/0OUtcQTWTJZF/fD54ojIINnZiR
OgdG2lVIJ/tynvl6igw5J5Fw+aj5VRZGtwRZVcdYxpItgWkT7YiKF3tIF3smO5lrDTaVzFTAqqPq
iH2xDChSKoR9hmCe04ovUnNDEm7RPV36CzVeITBmtClAll0YQEj20b3o0mbw9iNKnezO1j4IKN+7
vkvbtnSFx9hSBKJQ61jWKAUrFC/JZ3usULxTy+8aQ9vJgfwRjaeumdFaYGO8b6acoyacFWW5UKQp
12UyQl6heSnDR+6J2ghMQD/OArLMJogJoCeNAGCpf8yaxDxQ5bE7ZBmqSGXr70jrfoVkTnGZzLqG
ST2zE+THgNzOKFIN1buw4bwPtr3GSjTmGCOs3AXTApwZ07JQrRGjSVLId+QJk1rc6IDqah7i5mFb
ITKHOl7KQTJCIIaZ1TlKjBr42u52HeoUM6txQXDhRAfdOTZ/5YZXwMwpX4I2CesFuyiGmmUamMO9
3Pc8sjmedIwLIblmqmpBz0L/eShuRvkYodQTKY6IN5hwW+s1VcTEQOpQGHF6zEhoxGGC940OqYxa
T85GbUuCiSagcVa0i3JfddaDtNMW7FOXWUragqLrtpCM+1gEIucG/Rs1PIMxSgH2EaFudRH1NZaa
2TTSHJ6kT+anwop2ja985JKCbNvIMyCzek3XZ2ORATC6iTP0RFReBJ4OsQcdKS0Mj9w/r2OmB/oM
yCiGoleSKvQAHMLHCQQPEm9gx6azXAHQ/Vy9DtIhVgbQQmGkUq861XAfiF5jBnYdexxzv614Z0kY
99LHtVS3o4Rz5E/e5Iy34WGwiJXv+xvQ1fwLdhP6g6w/A+0YAo50istFCfhsNFljmND0ph0+poGw
TyJiq+JLaM43YgqeCTXmPA/o7l9BZPOvGBozjZo4o0S4vBP7hznzcl5+gAfBBLtlUNJhDhsgcA8c
4/cj2u/Ed9d3amujVuvGZlqjdAj6tABEH4KH/T7lHiLqhK4tE+M8BF3HDa0HACbX0nEFwb7SrRZl
7Y1V3mU+j7BqS8PX8jBGYhYjqIIEPchNZPaL4jTPiBso5NB0MqeyYMv4raEY86DJxWTWOSQb869E
uI/KfdBkLkltc3q5vkk8JMYuyE0rptkMM2tGsXxUQq045iXJvkYSGCaMqkxBMxb8ea7ABCHHzxPF
pj2kAYnDTMFKSsFp1m6k3F143Y48/WasRASeUqHQKASKn9XmwcSZNXh1rZt+Yy0Ic/UU28qcm5qe
osga0ZBSeYkDgm+0cqL4Q6X0Tu717drUQVRzv7WjyBdF/WOSqVIgy3TlPikyJjERq56eev3jdZjN
o7uCYVZvWaK+H2vQe/ZmBdK0L2rqXwfYvLQrKwRm5eQ5q+uUwIqPdu+itt+ejtlR9ApXcGrOTeL6
ml3U9oM9TREHE1ASaoLaRbDQCuPGyOvx0v2bOvdTJvRf/eoC53ZYkrhAhxIhoGdTPrTz7cRLhm4Q
p+DsoKP2ra1DvChJJ5HaNG0DEOVOe4gLN26t1ordwHnVZxuDIWVLtEIn47xxNoMta1jGTuTIu9V4
hND9GtFQuafRFuVT01i6j28AcT8naLWtgbpEK+9l46KM2wwFbRlKbFoigZCoVUAtyXGy22pxRmDM
eZtNxmwa1PIlItiyrSUNLaLvYq6R2HRT0hmIMebgZtYqmao6eahvzVcd875M2/xURwj3pd7MjdNS
Nbtwiys8Zqs6UZlMVCPjbrmv9rlbImZa7kPcKUOn56jFtsafRWMufclQKmlM13CRbiJQe4YopEEP
0F/ZijMKY41iVc6LWAFKobzNV4481Q0kS/Zy519QJWzqhUyzY4qGDgL2FGOGWtXNHZavdIeX2c1d
I7Gk3bQLv6U3MOrvSw/Fnbcir3N0cymh7CZG/AL8opAijopEjRFgBJ1LE37sW6eIX68v5LZkPyHY
nGmghUFYloCQg9oyhpuuJ06q7nVeJQVHFDZvWobj3AU5cKrw1mxvl+xQZpxry6Z5OK/WBaliI2sY
aIeQWZa8i6cG8b/n62vFk4G5WwY9mpgSEQCSeZd0t6NwEGKeXtPfuDioKyEYC1QPY5pLKgLYxcts
/wiZG1+JBUIGr/YKn7ct9DBeg6Mir15o5pylXUS3X29BAanqVqAINhFeouypSjg+l7c/jA2KRXGR
lhpYY5DFVhunt2hS9K5vEQ+DMT6GWetJMwKjiVw5vjV4Rffbt7vV/jB2pwqKXBED6ID8gOTax8gu
7iiv5WIHFmrq/gUnI08hmEtRZmQGMekOtW7g67vSByWj9DjZoIUBr6VeWSFvGg7HJLC5oaSM8s6Y
IWI+mvu+jSylI742FUcjUjkeffsKcV5OloJIiYd8nCRgta526G8zL3BAZQD+e69DaN3isU5wTjBL
R5TPEcYC0hOcCYcxPATLPX9c0/aG6QSzXTGa3WQfMqh7GOcsfkvjBX70EnnVcTqkzwml5vWEZ94o
ke1bM9Ly/+AxGhmESoXUG8WTkGPL3cjTXUG3J/ffvDW2F/AMxmhjopVhNal4QtWzKyk7IngtrxVs
2yT9hCBM223WdKqKWzneGWVsjf3HvnyoiiOmNmbcOda/Ub8zFnM712J9biq6VzJGvqBQ32s6y7jp
XOLlXilavJcaF49eC1fmVgUrpGxmwPtBuZS6kaM+9p7g515y4sUmuGiMv2oofXJdwZdEe+GODrTR
nnuP9qKgUva+5x1ljt4TxnNpi1aFTYp9I6fiJtwh2es0u9pBfY+bO/yWB44msmVEZQXSmliDcCJ6
65JbTfmuFp//xpmctYNxWAv4f6u4h+nFlVD1mjmOXPC/7a+DbFvbMwjjsQKz1I05x7Kl7U0yYuy4
Zg2FMyVfrsNsO8YzDGMl8sAIAsEAjCz5eu+ljXv993/jGM8AjGWoI1EMhwkAqqX5OprL35VoDyGW
ZimZFb5gIggHkSORytgJowwqMW8BaM63ovlI/pwrHo/qs11VGdsQIl+ZEprMEIhbKTtd9eaIc1vZ
NHWYoYZqIAPsDyLV8ZU5gN0WSvC+4X5f77PECwR/yCIrfdEz7gNw83SuoBhdJuYgxUqDTFPrzi4t
mwnQm4gQOYr13co399yc8ub5XAEyej3nIpgScwBG2qlpb4X6U8GbEbd5dFYQjE4LrZblCc3Fi4lp
h+PdLH1L+t42/rwuDZqwwmFUWxkHRHcb4JSYViGj+HfCANzWvn6AOOvFMhMpYZs3HQUx65dFP1RF
bGm8nv7NrPFKkre7xErhxpYMakoAkuzVFxENXIkTPMd78krj4zk6FIO/MaHnpXtzUSvAUgq6Ysqo
VNmzoHpLwiPE4uj1m1laAQjdnClRBYDmhRL3Z/A6YEjFtBsn2mUH2oPyV35uJRLj5+YhUoWQXo87
x5mc5TkBm1N2LPfZLn564Bk5joV4i/ytxAtmzF7GvGJsWCaC47my80TZCzPYo0rM2ssrdeCIx1ND
xk6YSiFLBVXDDDcgSbX6GuMd/7w+95cDxTZaTWqA1iT6UteD/QI5pAkk8Ny3BU81GPMQDkNNmggo
lFKxPwkuue80B/NYnMwdd1JlZTz+Y45BeqOeXO3WUMpTUA9AFJTUT9WnTkYsr93rEydMue1szzp4
0ZYt1UMBJloaPqRV6LU/Jbb5GL0fXNqUAqZg8fG6ddp0thhsLqK6DlMYWWZnaSgCk2gADKV9GB+j
6eH671MTehGHWP0+e6iKQI1zulczKO2UXXOM99EuOdS7/wbDONxgCoxGRijPEQ/LDZp5/NFr99mh
58Bs37xX4jCnCHnvlMQyvXnj1T7bNGIYeaktJbviPR5qPm9YyvapPW8P42z1NDTVim6P0u3k0Z/E
Hbivri8dPS3Xdog5TUEtgglEw9L15ugGmGrf1KnVlI+V8mDmR4MXyNk2fGeJGJ8bY7RsiZGPcBzN
gSgfI/WglqUdv1YVp9Buo7GZGqOfSGy4o1jKDkcWe6Xo4ARMd+17Wv0TeYMtnIjXN/vJpVMIeHx8
vznDZ1zmfhlHpO0UGXtGb2QENzLzsdlVlILNFXdIsfFq4jg6wsY+tFmvhoS6EpDb26lpOuhCszXu
oE7OSWYHSCxxRVmFAVNUp7x6lLpTmx3rDBHyCmUgfsnN+NN1uqKY7AyJQSVZknTQFOJ3N21rpch7
xTY6pmKbf9A4dpAlaY51VWoVHcqSBJ816aYz/+oWeFYKxnAseV+KMX2yo7rPloMntY+9kPdU520R
Yy0kvVUqOcaK4Rbo0VFHqi9hIhzv7rKtcLquUGI72nP66+tmbKKZDBES4a35IYndIf9m8G4rvzlE
Zwz5V4w5MnFRjpAGCt9rAQKkOeauDRayTtPojMilxVzyx20ff0akt46Vj8/Vss3jEs/CUQEXtFSH
thJiDEuLJ45Yutdt7m/u62cwxi2OjT6WY0prPjLnxxC/KrUNhzLzlnsxRtNz5SscQ8/bNvr/lYBk
WfKq0RCjyhr962gQyxgzYsllyEkHbOIQTHontGaBXLSdyaG+YPQL8oTGKensCYNFYs5p2jytZwj2
TdXmejvqFEInrhkck2l/fX82dQEUcEjro3b+gh0Ls3/qJaexm0VYbF04iaHg9sTWe04Tyraar4AY
54uzmkxhjj2J9vS+lzk0tiI/oQXe73zMJ+NszabzXcExzldBlUePqX8opJ8EpDX8VnqPd0DWf44q
7/oKbivBzxVknW8qpfU4UyR9LvazdKonyRYKHvvoth6cURhLtERkIuoIFCH5JEo3Qs3Rs7cHy4UP
IgZKL0CTRiQ2GNlnZKlUgnOqfSpAYY/uv1vBau3E02+Xh+UhHKzis2KL1r9ITVMLdwGNyg9cy0WR
XPQ6qvMMqgSlws0ZEw1ByiLtBFe6zb6rPvHEXeJf369NjV+hMQZpSarEMOMaj98QDOuprRevZvCh
EjkKyINhbFAcVCq6RyHUKPrNVzPzDdlWJI7ubd/SV8LQr1hbum40ED8ESvM62//4jrBEEcEbKQtP
SXg7xbjdcdEGU15KGNYbw1ccSgETxhYtaqeNaxOnfnlT52mLrWISSizBnOG5lAux1AuYjFE5TGPk
l+PLn+sCETVKgSzJl3QSuWR2gkxbEDqw5hT1gYiCnXZPZcrB2ZJkjcP4eKQ/1UCnRfJSt09TwULR
kXNdki0rtEZgfHoyhoMu6dBqDLCpZbRY35GeV8uxacPXIMzRMSZ1bpIMYhQv+Wda3Va/C0/muyHD
dNgUU9K5Uzu3rDjcqoFePhSGXdBwkBBTurMZN/H6+xBbCMm3VkYnCGLuY4oxjG9V7AfR6biv0e0N
+wnM1pTIeVqBfBjAcRV6CUYjJiZHJVjRCDq7ZbhddBZigLbJdr8sYx/NnTmr4KJ81DUQHM2TXUS7
1rwrzY/XdePCtv/A0tGlQcdDayyJRZq2RWGYnWp3Tvy5fa94rR26am6ZdmbVvU17XRs/+9bueC8b
VivfgFFdroGJCCQ+LK8FGpDjXIMltIma21LtoovO7v70ks6CMDYwDUutFEEdaitdpaYgZqgIhknp
6vjSyaiS5awlqxk/0OAoZQlDUwjLghX30Yg3KNDEg2zTN2/vR05qT5h/Jt5grOst76lzURrJIjKn
LsulXid9o9pqb4U1rDy6KhCJKTGT2ZLvlwN93Od3vAAQvY+tnTKLyvgvkoSEpgxUOy9CK8Io0ng3
VXjSZ6d2qC0z+Xp9Xbc15byszCbWcR7KmBql2uOA0RP3QtGi3piDcVFnwMrEuC80KpF5qAFCX436
MUJR84jM9XDiU75dTExgsej6rjzzuBAMxNHort1Fz/FudFEJ5SRO7PdeD7qNxW/xulOQx0broF1g
bgPvnnNhrdkvYN3nNEzmlOELOkeilQGOcd/sJJ+2gnV+5vMmGXAOBlv00JXKWMoN4OgMq8oR5Ofr
GkI14FIh8RA34KpBoMXcgGu9GIyq6VV7UDSM3nknqP48HoeE19DGw2F8dd3CZpkhcJrgrtMPTb5v
qq8D+CKui7N9vs7iMA67B+sTRimOqi2bjWIZaWZPmXYqBtPppc6NcskjefDhOuZvTMkZlO7hSik1
+O6C9JBNfFi8+H3xDANm534SgARxOhh3YCA7GKbDQaUrdm3nGFOyREKRtS3dOS/cRXb6kPrFjma3
Ol/9GPnX0TbX1ZA0+hw3TYktOJ1k9LDL3aTa2vCuTkJLEx5T1DqSvZZ/moWAIxtdsAvRzmjsPYEO
PJhGAWi43Nlj3lvVnxIkv53iFQKj9jKmwk1EAgJmzxV5bU1TydHETdO7QmAUPgOvaDkrQIjU1sJk
CTX/po3e9V3hYTDaniZo1EsmYAglyv1mu9beSbyGCB4Go9zVYDaSpA2qHZpPo+wF8/0Q7q+L8db+
eW2/GVVW5lEkiw4M6c7waf6ltEG+rTi1H30RkENV/BHjpiqf3ILJ+guqKZ30KbFL908ph1mtYNxl
VExqEfRU70TJniPd7hEwNKe9aHKesTwFZ1xmXiB1KpkACsYcUw8yqxg5a/oWwrq2poynREO/gb5R
3ITphF7pLaeV7ptbecdLnXGRGI8YLNGkhxFsbnGDZlg7PMS+6mteduANJKM/dEUkNiakN+OMiagQ
ieZtaZJOQSij8XlawLF1bOlpLla1MoTYHDXCbOPutp7vZuMYherBRDp/eH9d+bevT2dDwaZfGtgH
s6eGAmmKvXosbVxCb4iXIkTNu7xwzjKbguljXDKnElCj9HEav2kopSXv/kocVULrlK5gAhNbfVXp
6GAZ8CpKbsJH1ZNQW6j6+gFjCrl5hDcO6EuFOGMxVnwoI6mcNLhA4s9uixsZxlW6wff5NO3Eff8K
ki0YDso4JOARbZyQlrTUQ/+MzNPuutTb5/n8IYyxF2NdRwQQQreIiRrvJt48dN7vM4Z+SGq81+nv
C23hBkPnTQpPN35zjM8yMIZeS0moiSow6EibwgkP02O5L9zC53kUnjCMte+qUgiWGUBdcxLyYzdy
NmNby8+CMFYc5aZj2NN3eaV8Qyef1U9PiOFw3Ptvju0ZhTHhaFmZjHgEivkEY2TVtnlLaxqb29zj
JfEv4pE//NIZi7HlaaSWYq5Cz2VfedFxplLUT4LpACLascOrhadffu1UMfa815VUmQRIFqOTTkwK
ryob28w+lMmnKnu9fnC2TfpPydhaTVkhsxnrLTx/JfaPZJ7Em6xQMPlOGEYvMWfR0ocwdXRBqvbx
mH27js7RRLaS02zFyBRqSFqW30vjLqs5ndlU066spMqYhaEVGyWp8PtpPVuLeb+oJ0Etrbz7fl0O
jsaztIaFIWpNFEE/AtAotTlqIV6r4sN1DN5aMeYB1L29bAjYKV2CrmMM2ZR/+W8IjF3Qs6iVBuo5
5vJbSF4rg7Mb0rZjN1SigXwYiWcGYElSLQ4NLNNy19ygnkizMD/VAeGQJzwOP+qRQd970Hb8ltht
TThDMzYpzY10bukdKR6Vm0p/DczBycYbOZqd64t4McX4h604IzF2acmaQqnpg165q/bjrvNoo3mE
UsTGlb3QTX3psXFpbVPmm/91gVk7lfUqqXJI2TmLh7haj0Co5GsH4v6ovcBYLw1zlF3txTzI3BTU
dmgGQ4f+2V/GcOlG04CXAwo0eIqnOJGnfc2OEw3EusIe02J4NCkXWXhmrdk0cqbJoCOi8hLVyo/h
5+jefFtqDQ3+JhI4/TN/ihRPyjfHtIo2dLiVVhMFzRBj/v6jn0K97V+b7/1N6RTveFJuH/yfq8pW
6uZCW7eLiscZpjzpCM8unGPPO5ZvAq8Eqnul6qsQAo129JzeTg5ivx5YTOzYnl/bG8WmI/X6I79i
Y9tsniVjTFqaBmMjxjgq9dDeZmHhh8X8okWTxzmSHLvD1upKSlwFYwccynZYPdMqssAx7dq0lqPp
DrbpG173LbHlT7xaMo7ZeStxWy2tlozDPFJjUEtljvbKEYUBIHSzqqlG21k+82qgeXiM8TGUUB7K
CXi6eSKk86vp05KCbln/00Jh9uQxlgZ0sIliTFDKRd/r9UEoX8W/y++czQlbtNuCt9fsSgijfSL+
gqp77NuwGyz0ydg0T4aRvA4I1bivNM4isjW8OSYzDGqC8xCJ6FXO96MU2Um+K1ROPc+mJVE1zQDT
Oyge9TfzttIOGTTvGH9TvD2fMis90oL1+hUBYKez8yfk1t3rB2HrvK3xGP+bFu2QTgXyVot56oaD
Jn+NeC5o6z65hqBruxIprtNRDVuaGkOIQEEinbbsNT73sURvbuzNbo3DKnqqzVkolardH7RD9ZY8
bR3Tp5aqsHm5Kt66McpuqD/3abqrardoH82BszVbRn4tD+M6ZSGpE5CMqfakxlZvHoZ8d33vN98w
KwRWq6chK0s9xYq1Lk06o+kQs/VcJLnpcCA0gdnX8d5+78oOsfylKeYS5QJ454BHDuPBcGmZnOlJ
GLsk7Yyv7ctyiHa5AxawQ+rxIlWcHWNniqFsQFWkiqpH31md8iVawFUYcJZ0Mxm2XlImKjAOgSJO
CzbNfIq+9v6yq0FSKNrxLj50x9rJn3sn/ipbsdMekc300MfPWWSqeNfWmHGgolAno9bgAxYEov1Y
SlMva0PMKTdmZKUbMMaiS7x3dSXn8bHwFpj+f3XOx8k0s2bCOR/TQ9B8Is0uEV+ua9BF/Tf1Mevl
ZWyJ0jZC3BXYROI3e9nv3XgnHTVHgfkH+bJnHmhfFI93gXMQZcawmIaepsTEkqZyshfb8VmaA16T
yJaDWQtGt3W1eEmsdTk6WJGLo7yWtL6p9DW8g1J7n1norcb4OyiL/Pgf15OxMVlbqEVhYj3VJ80H
k2wLcm5UuySedm88i5m9PJT7/u6/G2uWIU+rSFREM9a0c4o9hQxd/bb1TJARhY768bqYHA/ETiUb
C72Uhg5SCsOHtPYic7bmzkuHU2S2trAsVsZjkto2rboom3jTyjLmOv26n1Mra7VA/aqwq/bEzU+6
TZuZGjgjfnRoU3lWYMzJ68Q4zOaQZvs7P9VEGxzOlmjMVjJzjMvmu0BdITHnLyz0JVgwix7PuQSi
GQ+UokhxpmNxND+ZCP8Ti3KARX+VBloDM2dwTmexH0cA14aTxwc5/JwLjsbLAW3bl5V87DE01bFX
ZsAEJ8mT7RTdt/Eh+4KxaYd8LzqUhCmzueVmm5ZzhcqcwqSNYm3qqbLo2n1C4HtBlBSTgpPhomt0
4RrOMCaTBkDJUDWUGWDy8n2m7xpMQ5qjArTbbqbxFGXTZq6wmDRA32pqn0jAMiOrd2VbdtsTHb1C
e/oUO9v9C/KVzfvfCpL+f2VCpXIBDzfVTeK376c9GEN2mPxyAEcXcg28uwxPPsbPZ3MghA29bMYY
49qiC5hLJr8ZyVipvMmYkEDAnPBehjzz4cfwhPBdulfdwZWRdtUpCQtnsiLPaJmMHRmLPtSj8v+I
o19iEObsoYrm7QbNu6hsP3VW+8XYEkwTFZZRBZp0p/m0t0WwNWSHFnsBga7g8GImXOkYE2Iqc5sN
89vdYXaVG2knPbYvOrppKj86xV+uuxyefrCGZCjCqKFLmUWfm+o1+qt322rxGJMh9Hk4kwi/H6OG
gViB9r4x3esibKZTzgp4wbuo1iYIxOnDjSaRU1xIIgcvUc3jl+BtG0AMWpQMcNoTwkgTChjS1Pc5
3Ap5NMsXvYGR7TlPa5ku+aX5+wnC5jVQ09uTGDkbvD6i++kpcQRY98Tb4yXvGI5yMiwJVf+w8JU1
HShHFKIzx+UpcWOHN6DnN2f7/C2MeUwK2QyDAd+CsQf6nWhTaqocWebpIDUWyJxoopljkrc18gzJ
mMfEmGN0WQOyIN/GZLBmldOc+fZ8u7bAjE2siwpj7k26iwhwK3ez3YMatHru/WE3PWAagpPvAwuN
DyC9z99MGEdfN695SHD/X4tUxmDGwhzKWgv88aA/BY1FS76mHRr+Qbcv3neghk9ABm76WPUDN/pA
hbsUHpNIUf5rGpgD96v3SZGJURIJF9pob97RHLvgdqCjp7FSlA3wrdm2M/+Jx77d45oYgvZjsQM0
KNS3ra1+iSBn6w1u+9w9xE7kx1754foib7/h0UTwfznZN3xUD2HSxLCiUbMLMPlG8VK3PuV2m1iD
LdmqbdyB1xGhuAYlQYKTWtfxf2PFz/isGtM0qGbQTbYXpBQKp7YFe76jLKZg3ON5RHolurKrMqPS
S4O+35GiDV55W3i5H9+0e9rFxTudXLkY5Q3loozkCvqT7Gc3sls0NaeonB1cDZ1BPLm2bcF5ERlH
X5CpNI0OYsUoedbme0I4xmaz/pL2mvyjJoxzn8OpHKYQahLmboG5EOGD7qL8ErFuG9PP4ETIEWym
POXgycW4eHADC8ZQYBFpgEmzxxMNn5r2gkOPtvC7vwwqrcRk3PwcB/+POTbKjRgfQ/OdJnN6g7Yf
d+eVZAxLGI6LmNHHa4n8gCSDByi+MatvCrccmKeC7JtcRWUd2uKwetLd4okuZXZovcUmHuJVHm9W
72+ekj/lYh/l2Tg0yqAATXzo3fmgPAW+eaQNwdmRPKXPo4cOH9Dw8acEb7uJMzBjQdpsSWNTBDDx
aZwl92nYgez+qkJkdQTY/glJGot8/HGiqz3ekofIE6iDh2Uc3vGqnXhCMeajkKZAUGjYryKvUXgr
TIklx+9awxq0XST5EeG8JTlaqTAWJBTGpdZDejccC1fpjzP6T+K4shc8hzgWnycaY0qKKFTyghqr
2q1utEPhZYYluLGNpsknv7CyxwYhFRMBVf2GVxb1mzfKWVcYg5Ik7ZLHC7AN9HQDGknQDzRpL5xA
zvYWxeUIu30TPgMyBqWMxqLA2DwAniYHbuCduoscHbJSqmnZadBAwXvK/uYyesZkLIxZ5BiyWGMv
c6tBkYDotr55+02+mz3RkXcIAnJu4ptlbauTwdYjwnTFE2ZOI9hZGiify5026B5BlmT1UuopQeVk
krivpux2XHgBeo7eEubi3U+SnC7UL5VJdi/ohV9MwsMyD4UVGs3u+mbysBhDU4lanWBYL7DG/ltZ
ibeynHm9EH5TAtG9DsXzt4S5qJhCWKU1zTskCvqmCJgV9MdgF9wbjn7KbvO95s07RAY5qFSCK9cj
lkYyRPBTEjHo3dZmu7rBhN1D4KhuZcBn0HA19wlPpbiGx1idIFAIihKAp96hawQv0tRuHZCw2CGq
7vgVQrzjT1jT04soBdZxGmnqEvUye9oC95q8pxygwS3htZ1uZ4/O1wnCmJu8T1u0vkO+2l284dW8
EyPUX9DSz2EXfVH86RA/L+7kxjf0bP59lATFaSJlAtElljSlSXSx6QbUlDX6bI3SXtFTKy723Xws
K2SRNBQtRXex+SWGT+NRaGxe31bYzHLXRSnr2ojGqjFqrIB8IF3FcSbbb9QVBLPCpir3SklbxQav
PQzO7JaHCK1qNP8wWJWb7qPvGBZvN/b8JbGDdzyHwpOQMe+kWCYtMQAfF09J+iFXfc6J3DwhK/kY
Wy5oYBjuZ2wfRivF1nJToL6M7Oc740k/kF3d2lzvQT/54kyeEdmocjYNTYxxxrSSZvIUaz7UrvIq
27Ra2XB6T/xaYbjPXbKbd39KfvKWDFwhM7Ycg1v0IdKAnExPAzrKsqe+41xztl3VCoOx4XqiJGYQ
YMMyfV/KXqNEVlYfgvZRnAZLFye76XAjJ5w7P0dNTMaax2KtNIIIyeYqthTjKVb/xjWtxGKui62a
qJ040GNQPScB7tnF+1RprFbj5DU3XeAKhzHYajFrYLyGICRHxxWCreAoIYNvapwyRx4OYznaEU8k
YlAc8YSWdkvqFbAceLLKkYeah2vKzpgPxChJQFrgiOa9jJLJ7rgIg12V/sgjhN689a5WjrEUSxuJ
6OEFUrL/wX5HG2uKA+/dwFs4xl50gzHLCzVIpFa8Jn8ntKk7o8Nq+KvqgJ/ygP8EK7vKzoh1Ixbz
AnmapqK2XcOf3njgmL/r4lzM/pgUpRGVHijdi5PfLo6Ecj7k0eMb1VcOoFv0M1vaX8fcPqtEVEzd
BIUHW+htkDqaU9p0UKjpzZj1rirKnHvW5qMArAL/QDCnNehws5MXQEjBeOz6xMkMjMxt1di5LgoP
hzmtplxg4hso3W0EizFf5A5cBs7Ii8NvX1VX0jBntajypY6p2R4PyyudmtEdpWPqq6foPb3IlU8m
d1wjb4+YY1uVJYnMCIKpBGTXyrEZdc7FgofAHFczV0JcX4DQGV/y6lms3f+2Ncw57dO8TCq6NVH1
jIGdWXmr/im90w93qqMMHzdQzEJgTmhPBLMxKlQRzDVmwWue3r9DhdhfrdMZhPHZetYoak/jBnn1
dRw/SCXnqGw/Zo0zAOOw86wetDQBQPOSYZIbKntpDFB3DZS4W8argihxyY1lbR+cMyjjr5FzUDHJ
HKDG5BLfOMy3tY1+WTtGJNLRG0t0tA8h4vHXdWLbRZxRGbOg9Eq6YCTCj9eJsvvReynveC5iOw+4
WlLGLGh6gkYnWntB/HhHySQwxvD0RkJ9x7vSbR4jOkEJKmiCRYU5qOjzbWO9ANdvb4w3JabWgV2d
c5J4EMxJBUneMpgGILq4sOoMzcRpxFNC+pkX14SVGMxprf5H2nX2xq0k219EoJnJr0wTFEZxbPkL
Icu+zDnz17/Tum8tqt07fdcXWGCBNVY11ayuqq5wzpCOeV9ARnoYXv+eb4ofaTvofazruj+rfmI5
7bMIyoT/vLFNE9RXtoLJI+ZTjYaWDFOCB2T71nvWXyAQ9mUvO85XpotOvn9teOtRC+QjICRd8S4r
/728Ec+49knLFRIXeC9PrnaUwMycwrn/TbhTHxch6A53sUbfyGPMxU6Nec7jd3mTb9zgzQzwNi/x
0c79htuOjtTqGkF1wA7GTnu4fPv45fKNcMaQKitr5ZEWP6JiTUunmCr90AEk4TpMSPYazeCVdJKu
SyZ3CVftq2Ekden2plaozmyQ6kSH8kXPFerdfje8j+/PGB7eKnKLjQL6ASZ/ul2v6j0lbjeC9iYX
Pv34N+mXMDZgKAWarYMKYfOguhgfuLZLUULHdawfZ8w2CQwtVAtrxhmT8kffu2b+lzwLLqtIBBMw
5MoYDFOHFrp8rS1PI7J6Ue4rMhW2FQDa8G7RG9ipstMwmk7rVhPMMn2nfhd1wUROQGXiQkpIF5ox
9T6VswbNbX1KzgTEe9j7vmu8v9mNhjd7V5/pHP4/qO8KrJBtDiQxUTtCvXi3DCcrxmBFpO+Tug+0
0TxVMrlKB/1GyZazFYPTYIg9uxYOr4h+A+OKciknoHvCb1iOLRAQkuO4tx4nTPChhO7aTwJfwO0T
b+yUcURtN+fTTEcP7HHY50l4VuXlUKrRfZqN+zQc9xEZvWywnVQZBfYrcroq44daqZijKMYdmdBY
8vQAuM0uZq/Pq0uuU3TuhFVY+gcvOBmVcTJ5nuBcpYx2WYvbdEdpvGtURguwYur3K62SBqih4bEl
zES4Gc/HMbONA7tNGlWiHmc9jR6tMTU3dPiB4k5k1zQjWdA1HE7YUL4TNehFopnE1e56I+4zfOG+
Ue97I7mpldpb+8ID2oGbDdI+iVSkf91BYFk0dbxw2BrrnvoR3kmjcoM1MAPsLNzarvGIOwUU6NAV
cQeIrIltJMiSoUuygiMuzrP3nxI7nZ1RnJQSkDoC/ei5XdKPcVbNHBEDG0g0Yi1ueSfvzVuKcK1d
iZHKBJ6eBX6N5GZoLXpJrd501DCIoqMU1qLrKJLCOJ56kfMSXcO/b8f4TnAPhHrP8HKHjsZUL/8A
np6fb/6KxGzfQK+B5BXSG0kw2EQxSzDY5sVejwVq2bV9OnlOR8pE7x6qyqVvx3ge4EaGqCPi25Vr
6yTZXV9c6eRmKL5ethH+zNHm2jMOx5zD3E5oQKM7zMoNcVdPP9Et23HfvWTXdJxk8FafoCGbu6KL
L/ie7NhgHRtZSR2e2xDFi0h2s5hrkC+tADZa4FRZ3AOKDBsndPgi1Se3io9dceqIp8eBalzZ0f7y
ifLn3D9OlEVBmBNriAiedQBsomi6Eya0S2/d91/knQ0XnoJzRbxEyUXn3KTrbKmMzDGZcwVS88N8
Tb8VJRAZgGmv7iLfdvu/NCAURYHoncyvCWy0ZXwMGUhZa9RONTwR6MaQ7Y7YZO681cV5+7Yn5HkU
5AM6NapNtbPKSCqZIS6ktqtuM+QeBeCDlL0t5vUWxAedcTfdgBlxacGZzl8nn67wjXj1tP6E+0Cf
eKLgz/M0BpEV2TZArowq0WfFZLUum7yHYnU+uiRLnVodnSF+jaNgEeEscq0U48AG2JRBqWyyyLFj
2eWZQk9xcKPX+iA5uVf8fNOc4XrwLKfHpyv/6FGzlcnE23XsUGjNcN3VLvalKg9kIxKECGpurNvc
imDO0GyaGqkhROjgQbMVrCq0L4L7zct+KXQkYAFlTZMVxmOORTaZTQirILv6oIP8+o2uwv7dJReF
cJ6DhBTbUHXgmlss9C128qq1osPbfXPfq8+r8pR0j5f14Z4YYPttWwc7BYAxP1udFM29aVaY2hiI
7suJ7amKCDKN23s3NjKYI1MzK2+0ETLgfs/hLj/QAFNgMYHSlPUOcGHd8YhxTAWMVJLX7MsbUTjl
PhM3P4FNb5dc1qpmxklazwOl2N2Fd3go2iDYzf18JwWXD5XrjrfimJS2KnNiyRbc4nKUTn2A4OpJ
TgPurQgN4yHIz0aQHs2DKMV8rwv8Zv8fJ82mtG2URWNMJxp1J36ar6NberXLYL4y3mtGEcZfs2/W
ocdpdwdwCbmWQmfx990BFx6bL3+2NLs9CeZGVpE2mFWMX1RWEviSZLezs4Oi9k6s3UzdQZv+CFx5
K5EJSUnbaE1P3ba2S+9ohRCQuY/67RQkd7Q2l34TlQZ5udpWIBOR7GQM7YVuesYxGI5r4i2L7pGn
SjIE2RrfHfy6q+zMDCm1LLZCWBUWHGrQImZ4pVl67vW9tXqXLZjrFlTMGOmqadnwc5/dwrxi83I1
JM2VMHmwXmfK3b/7+0ws6NYhLsMWfz+ZX2v7MakFaZjo9zNmF6NGbE4r/n7UfbcynyJbXlaAW7o3
NifEmJmi9XiWLpDQg/4wuwIErtsfbTzOk0BUuud+940oxsDwrpLDYoIo0E47a71P4tewFNgW9cG/
eQ7TANkVIpussTwJLV6LhU4PjK5/d6g4yLvu8A86HvTgL8hhZ1qUYW6raIrgeb7Fyvs2dhy0V+G+
AErCEQvEfuhf/lDcw/tQzGYsWY2kulU6CFSi5Tkdrae5yPd2ru4ui+E6gY0YxqDVJo31EaiZ7jrO
TogOfETITptiV7I0gUbcyRkDfQgLXOcgzGVbEfNQRrMshbCHm/6ahjJ5lz6AWUxYQuCe3UYQkwFj
5Qi89DaMolCeJPm5WoJuFDgC7gtiqwxT36sVSQKgJGRYeP6B1Ee+ojAm0nOZO+0ZY7nAZZkFMrmZ
9kYtJufpCuAkaj1E6u1XnVwV82HRF6eDvWeCpye35rPVjkl99MRYF1LhU6mn7BY1pqOGLaL1SGtM
KWhZJcGwjuCDsX2DBPhOSUrFpb3uKPMxzTRMAj9fNnWRUmzroMmNRZ1KSImv56+AN4mxB1bshtop
8cwcTiAVPVyWyL1cHx9MZS5XD0wD493XpkB+tqc3owtiEANbIhAk0fExUQOj8KOsTVBs1L+X/aMO
Fupm/JPFp41JsD2EhgLpTB0V8v+13S5o0K+oXdGaBDcGbk6Nart5KWftEoaxCUGTsgMrOepysSgI
0oP/zZtvRDAOoutJH80xRCzHxafdl+llfliPIHdBmcMW1uNFdsD4CizRGPpMNdJyb/D7txJgf0gl
bXcImhYLzvoObC5YMxU9zUV2wTiMHhEExSrqMJZbWceWlQ0srHoWnCY3BG8Ok/EVimIu3VhAO6VB
aeotx5B5EwVVn/v28DBSexe9F7jlv40tss+iJtZCU6EOvvdGkKp1wLoMYPQSAFcp8+cauxixKP0i
KFEQH1BAEj3MBK6YzTNlW+qnPoTO1aCBRlCZaq+J66+hob7VKbiQdaRg/+6Y2TdSaklzPBKInBfb
MZvCLWdAJteZL7eDb9uWV6fTLVnWp8s+THAb2er/lFYjiWcctaLc5/JrZAp2hPlvzg/zYTcGyrIb
enlEBhJfK4tDIcNDbzmNe+VO+km+to7iLF/UH9KTsCInuJVs8R+sDFbX03CQnNcKVJDe37gl08t0
p94jjKe3GBQ4RcLFTsGtZJ9Dqlkq2UBPdLC/mKGTAFg+EvHvir4a43HK0iTNSrOT3uocuRj9uhBl
jvzaxObDMd6lBDsDNgJwfi3grNSANhgKcGmYwEksd6LhV9HHYpyMHvVWLlGPrZkA6GmfmmV2UoxC
t8LOvEASW91P0yiS3xM7QKB5zat8oJsedCSxe4FRrL6JxatlL5odETgUttivSx3GQwg+WNS8AZ58
nCJPATZ7j6IjETgS/hMQwLo61tINVOmYp8VYx+Uajag2dn70UAczaIule8UhTuSJ/CQ3NmxE0UC8
ieXEnLMwU9+r3vR51u+n4B8h/XE/2kYOkwEBhitSrQZy5sGxHymYbnScXta95Nqv8dm8p01+6UW4
7sS9Zhux9N836iXSkDVKh5PMk50S3igiq+daxebvM6kQCHjB5UnHJiQ4iRCr9epNql/n42uPKbU/
8PMbUfSEN6r08ZzoDf1Shlkf27XdRZpo047v6jcyGK9U1IXcVQPU0XboJAOLQQ4khy5Q9Y5ag9FO
AaZzdSWmg+IfI2rFBA1IVWVr36kuL1lK57K0CIAaKzhY412t3diAhgMy6eVz5Hp3+5cs9iljGLOF
ISjIapJ1V1sqyMMKL047wVuQb3kfYpg7LIUoh7R0D0012+txCvdmJ3ov8e/uhwjm7qpLpmsT7ZH1
AUXPLHbRgW5FC3EyRKowd7cpS6kfKU5G5zfn+i7z1yvjoD2qOwnSpIP5InJKIoHMrYVeWG6lZ1eH
zwPgG4RPJXr4vz0vNjbAXNs2bK2oBJDe+6RRcQwPmiNjyBIrZI5ofey9aHJJFnNvw9ZsC2Lh3vZe
e52djSMdbzYLJx7d4kH6UhQOqOn9N2Aonasf40N1V4TOcMj9DOyvAtP/L4Hlw2KY+73anbVq9EtO
uNkKRax4pLVFuvgpwqsQXTMm+ZiS1K5D2hhZ+u9xCkiA5KEiIp/IFwKGa8NWNdBpMfoMwxjKSYaR
7YrM/X2tNgRzRKutTl6b253+Rx74QxqjUtMW6tCXkEbWo9RfR+r+smfiJ2zg6v6POvTCb1x818al
WRcwlegsPdJwLPnFV/Me4CyYBBG12HmXzCRo/mHo2CLEYLUZi7YvZPj6sM9v1KK7WprMvazQO8wm
a/tbGYxCS5lpM+bsMNuMZzXxyyD1Zke+jd0EDK3vIE6TU+BNOFUOxSfHvvO+dvMb3Rt3kpB1m9ub
NommAOsHTbLf2DHVCqj6XYoU1Vbc2bOApx8H5T7yJUow58NSA/yIvaiLw7PRrVTGmelLb0lTbmtu
NwHKvyvc1bhSVMH2Idd0tlIYjybFdk564By5yk30SmEPIt/6AewWyr8Z34vqFrxsbiuN8Wk9fU+P
VJpKsl04kN0Ul8FC5NtQi4LLNsT/ajK4vxUQwGPDgNFMnYmZxDFuHUDfDynajt9kBylx3mNowtw1
GJOOHv8kAGGR+pdMRr8iW6TcCGPaeUsSJ1znIFml18uKce+fImumZeoyUUxGr9hek6SKoJc1rU4S
oV2dn/+dBEaLzMy6eZagBZhAKu0hFQ3s0v//b7d7owHjfbU0kxtZw9/X1mWX6Ld9eVx0THtFL5f1
4Bv3RhDjqlYdEzOtgqPq/BmV/Byr9eQwu+AR31m3Ipg+buPA3EhjnJYiJWhS0qCi7IC5lr/ITuVa
nvRMEKOJB2y5x1hUzefbAt3mMhUNTz4mWYzWcZJJBM8UnSFSB0TW6tCke9UxDrj69VFceuTm+pD2
SyaTPZZjaY2LBL+knpqz/WjKTouxkzhI3DALSGACFYxiJmBIaHf5c/KVtVSdGMBhJoQ5X3OI0nIt
aEdLOg3lKTEEp8l1uIBu+/+//97l2kRRFOG0tqlglrZybdrwuQYWskV0vdS2f7f9DyHMF+v7FhuK
YJRy4Z+K1elSmzznQ2MafmRP82E1SXFVocwqWGbmnJ1uYWFVJ7IMyvT3DspGN5KuS6q0ioby6dfW
OAyTLMhxeO72kwT6CzYSrNps9YpK6MDyCqIfx9S/teH1nMugD70Zlwdr+hINXlGNbmpfJfpN29xV
VuvNpuRdthPeeM+nn8J4yKmc1GjQ8FPC57FyFj/RaV8XW7QAz/Q0eiPBaq04/Y2moAhZxQ7yDKCQ
iqZJOZ9ah4+2DfyHyPb77sbmRArdKoAQL6OMhl9S3C3ZrSWpTj/70x/ghgF+hRAZkQ7hlU1nNWmW
kWLiSlLCViMb3Bk4q93kzCIz4nnUT5IYj1pP/RQ3tFZNyf5krF+B8SoBzCOdeMxvZMFbmHeCW72Y
Gz/OEryNDb1wQfJdIcloUg5N65tlP+5DoCZ4ZdTlguSTqsDcUKioahg00Yn124wboFLWtqQFOxUA
EGpXO3HjEetsDoUvLwAOCUVQMDyP+kkiE2/TCi36OMehDkeiO9pRfyM+CHh29R40v5hEGyonfFsO
8f0fvLU+Cabnv7HQUgeBQEvDRyEf5O5WVXZzIugucpzqJxGMweAdIRXDhE+YTl9sCfegdtZUkK9Q
M7j0xRgzQUiOl36BjGVdgj49RcmNhScyoPSH4lmXXyIh9Aong4FWhmXZiISmwi55zeE0SV0CiTq2
rvAkPww+RW6Q/PleyYGI1O7AqSFCkuWr+SGU8bBVm9jjSh8EUXWXh4Ell96cnlAhiiQvHyK/zP/k
28lEVXQEXB0+7LN59MtKpDGFwGH61mALxjimuSKIG7wNNt3eCGHSibnrjNAy8CRYl8LTOkwXD85Y
HvL0uSy/1onhDM1tG9WOuSBaKpFrz5nTSZlTjoDZz89qOriG8SKniguAaWcRcWHzSh+ffh9TxMqq
1R5KC79vCP36QJd61du1dtVjvhdvPXHtanMYzCdu5pzO7kFYq/5llMcSW6RTMnjAMRI4OV6y+kkt
Jka2pB1NPcHVRwTGMGjnrs74ZXTeqoPqp454hZbrBzaaMT6ubyYtA7U5+qr2I1Ef1+KvSZTuc0Uo
xFBVzCYTk33w1bJVdeVAMF5Qh446zW69HrNG1BTnxqSNFEYRxSJyU6+I6qqWOkv6s+7uMLsl2T42
8wR3gyPKIERFbRsMUXTw8fP9k8G/EIGikHb5sfC2wBbyFXA3lQ+BayV4VnJOz9AA2mKbKvpHBjtv
J3VxHStToaF2eghJUNkYihUUG6j1fvbTCrJPE7sENCSYbF+2j6te7scIfhrF8/WgiZoqHLiRzwKY
b2PkZGoXW1IxybK475TEEtaxEjz3QXjoFCU2JEVF7t9v7GeRzDfq4pyYgwGRZjo4tXVU650yP2a1
LEhquWf3PgyJBQmIZNyQvYSJjtooEi/pJGfwxV8uJ82czA5/dSOAcT3tjBHl2k5QCNrR3mF4MF1g
B6C4ViM1/t/3CD4LY7xPTHLNGFtoI2cPQ/iQRrAHEf4b98tsFGKMoSFqXWH6DFMAseHoE9qgCngh
82+DsJos+jaMDQCAalIyC5LK+G6arsL5x7/8NkwStWAIDEtNENCl9bM1eNmK+mPfRDd52FVBi9e4
131vztN9l2WPl2WLdGNyq3GoCsxtQbTZjPd9VRwk0uwui/g9r/lkDO8zQZssdC01nQwpjIGuiKl7
60AbRKCv318Ww/cOHwbBvseaIrUrjUCV1lO/krN+3bn5I82wO48EMoDEzspVI7hW/OPTdA1vb5QF
WTL7XFmGqBngHjIM+SbEvlYXcn9Zr9/fK/T4PkQwCVSjm/Ys1dQDoYhg5MsusiRXwbAgdia7fVY0
3mV5HDRnKtC0LRnE0ch8GJOw+n4knQ03PrlYz7zO3zkNmgxrMxSo1wg6zGuB9p2W4kX11d+D1CfR
7AiHPHWxsU4Q3bQ2ECKewC8RRIogEnLqB5+lMHmvMeR1k5uQ0nsydgjzFJ227CeF+U8AMrJglTB0
UqcIsOEbJIHxkP8U1RL5vuvXEbM7m2WYF8NAf0Esx4VjmQkmY5L7TCtGp9JFk/Z8G/0QxoSWTFJw
w6cY6rYvo3YyV+FcCjXB3wL/h8WwbA1qOheaNEDCpDsUPiC8kyhQ+zclGHfiiSKRkTDBBS29Msdi
Cl4UsuHKYA41pckz1v95svmzkTDhZUmsyUxDfCKTRG9y0fqRVT6YbRYIbpvo6zDBxdZkSylnyEmx
SJs/rU90w9xGbAY0/G7+lp3+d/JEBTufSAEBC6bAeTDmUK6r3LejpQLfYnLG7CnRfmJPWZDa8gx8
K4RqvfH5JCrLZWht1e1yX10zNF9PEuVoexCcHs8WtnIYWwilKTSzBsosLhi/77Bt5ode5PeAyrGc
5WABqkvU4+J9sK1IxjDiqVhV0kPkbByU8V7pRC8Q0dkxFtFEda2QHAJIn18tuuoBsMJd8udlbQRV
Y/qX2Hu7VYXJO6K2HtdQopKG74Z+l8iBvrqF5VuN7Ao+FLWqS6KYoGKno9FEA0Shc7HLHuiHAsPJ
S3FQPOu7uDZ7+SOhjf3Z/tKkIk1RwP7i9VYff8bds0Cfyx8Jj8LPAoaOLKCShIAWhVJkhl54SI6Y
tPET8OZRbBrty0AcUW+eG5sVECuhKgWKU53NcfI5VqSm0XGv0PHSfFBtueGBbrVOdznEtk7zCLCN
XfYolMy1FRRyDGJiDAGVsc8KZ7nRSV1pQvLiR52j+bOFjEC+rc8m3l9g07uqb8Or/P5KtE/F6TzA
YX1IZje47Kohda9BMmVfBfasHDvVhOa8cjAwHTAD4lkBKtFBbERCycxHzrsWU2kEkvHe9Nsf4ENo
LH/41rjZbr6fPAuYTJkTpif7IJxx5mV9W6WZrG9I43EZE4i2atfaZfv4R+zKTpY5+qk9mFfVTn5I
X9fSNzqQCYgevVyvujlxJkSYam/3QIJWAcH7NK27Bd+3+5+bcZ8/KhMg1srCNKsFEUaOeWC9RVvp
2UC7SHBNeW+P7TEy8SEy5tLEoAC9L/11n3jKzyrz4kfDo2gq4333NFzHtTs/UyAX40Z0jtxH91Y8
EytqrciqeoX4PphwWZtd+2W9Hbx4/76MLSjncvoMn8+UDRyW2owaVZbmtTLAI05Tg9WK0W2esSvq
0LSWPHUS+LqK74Jz5rrDjcUwkaQc5EbqRohuvXDXPeSB5K+3xl0CsgIF7EAq0NFKd30RSKWX4Leg
spHK+CQsOABBakFQqarbqU7IcSWqEcRD3nh5qnRXU4QWUlxZYMEdIvk6lJXkoLbHWRSxL1sZOlqf
fWMK4t3B7qD9XFuvq9XtUbw+VI3podLzmFnz/ZAqzkSGQKA/N8r90h/L05/ljlFrlbYCuTmApXXF
B5sKGqD40PBYN+NuwSywsOv5X6wMeaNimJphsMugKVj/zBjVTFypcAdU//6H9tzsLC87zK+ag0HT
YAAYp/UPZtI520PUwD9EM9dJn+s+lGdDxcs0fqoe2lN01e2wbR9gyn+PEX+3eiJoPwNgQcNAsqjf
y6mpfxbP3K+5rud5kiGeGvn4RCmprLv8it4rLUbtMX4WIvJz06aNxsy9snK8DzUTImk/VjtL3ykU
LU0wmh80txW9v/+Lw/o4YeZGGVXcNAn1/PTtj8bMYwiEWIyauONtei+M7Pw480saO3KtJWmEMr9G
TSl5WEE8B6Rd40Xdgd3PoRjpYwQmEKGO/EzmQypza8q2KErFwJnOJ0xgH+zv0RW6CPMX444iqwKo
SXOyr+m3Pw2rH4KZmC7b6rwsyOvcvsBy+GOqHdV5d9klvE/E/+4SP2QwoXttslGd/mMwy635vZl8
9GVj4k2zM2Cc2WkwtJRfwVM4deT0oMWIvOjO2luyu8RODQaWxjFf2p/CWMh3Vh+/jIn48TJNxoQ9
OyRT0R5TIy26xd7olgjE603Yue2zmE37v2RwH0KZ+E80M5S0FPasO7hAKKKhXGw6kR/9fEvwsYvE
Tyj1ishVcEtMG0+lMp6KFEXV2jHkajs1MPdD48yB9Ba77Snxs2e5wIwiVVy+wTQ35iqOVmB0rmjC
VHTijL+a2i5uVnria0yCXjZOdRUJlgD5cf/jfBn/ZMSY/ylpMDCqc0+CeDknxrUtiVYoORvgn1wv
i1O5TP95fbRBflCDwh/3A2WplHY6ODltT8RrJfqA7KKqnQ9TMxTvjlAO4toBo1WyOkB3wXh8qXp4
vaIaqvyQdUS8LvGHx9QMaI4DsrbLN1qkOjsDWE9TrBQjjjg/9Ifino7/OYNnBOONOMTxE5lfn5Nd
Ve2Xvu/aFLJi80fTDY7UBEZ7bpXVz5YrfQj6rv8iUI/mRhccFrumWjWKFRfUSLVd8dCBqDpDkbk7
VCfhkoPAVtl91bgYlC6WICk/hMclc+an0nKoLzSxxQ3ml9Wzrv7J2qjwCzJOaCaTATBvCJ7fBj88
5qAHVkCQ9tWAD1ac7KSWruBQBYGV3VSFrHhoNQRWihpOzCu6siXdyrfSzeSN9yB+Qr9UuA/EMx7U
JGRZQci2sBn/ORtVYsPOk0ahX7I/dDf9noJ/0ofOZeV4Xm0rhnGteZNKUdpDjGUgUkWnqhQI4MbQ
rQTGb6qKFqlSBwnRa3soRi+M3GbXPUezbxIn/UrZpvMnIHLvlUPvF3fjTbmbvOpuLm4VUM8BkB1s
uZIjqjty+1vgQ9Y1S5cB/MIOJWW1noemjI9anM2vqqeCTdC4pm4I/xPlWa9dYBJKIvfD/6ofUpmw
3a9Dp2QRXALdptWw4lXf6dfrPgITNND7PPzv19rVsm9ixz4IUzWeHW9VZkyqy9LCDG2V5gzVrebX
p/5O+gLycoyzgC5SdSUE8Wr/v4OaKPJWKmNhMO/FXEqcaqLs7PYxC5/DTvRW51vxx7EyNkZIHHZ4
X9HUdw2Wzpl2CehLKZb45NlnvKBKV3SaIpFMrA4lNPvWGF9yQuFKSvdEFa1dcZ8P25OjxrQp+1tz
WKdyDa3o82F+Ku5p3QFJp6tc90KeVM7o1qfvxMboLCLWClI/JHencBfDxWU3QwDo2p2YaJZ+DjZK
bRRjg7Cad3KXKlCMFDEGxxtHMQ/RfM7LfVmITINX1djKYp4JqpY1eoy6P4wezOfgWz6avgYKWFCP
0AxDlKsKzIINwPOkTZFVQFxS30YFZpiFVkEfVJcOj3EhwErHJjTB4dEMZrmhpCPZQQuakzjx5r7R
t4fHeIyERJ2NoZC/LdD6a9qFh94ZANAfAmS0+AcSBS6KDbVpoY6mlOP48vpkFpODTSXHEBEtiYQw
3qLQ2zAD3QTyshjIqUrlKlblJtP5cmTlJUjbs2McRFQmIOWkUorsUdPuE2txLTt04klINiqyOcZP
jBgISewMh0YrlcPqhDMirOXN7uTVpac2DtmLhwtEAZSdLjCqWaNvQRrKzK/YF0glT3oAVrGPV0Tk
ZiA2xP16FrldkVNkESKUte6lbnk3STxBFcBjApLCq8/dIfxuA3308kfkPnk3X5GdLWjGwTKBZKOi
oTxeAykLj6V1b6MtCpBf0A4jUMdHMXIbtY0Ld5zFgy7hhseigZKLvY7SLixU61YPJXzVSdWfhlFJ
Fs9O+xLrnQAI7r3LSgvsiR1AmIYWoOkqpDet5IzzK1iQRXkQ93Ig9CsUxBjwuKzJdiQs6wjGU17b
joFgU7n2F9qpp53m5o4abLsTFk24seBDqslUlo1uzKO0gdS/SWBkSHybXRldr/5ZlFhzy6sYBv+P
iiZTGAttc66rGXnviG4F3coFCc+huZeRaNpu7ixfzb+qwwDk1mmvPIh2Fbh1ZQz2Yu8MLWlVef/3
Te6gY/IdhGIEFnRfHuaDbjn5KdqpBIvAtHcBCvm9+RMs6PG3P5nG2Upm/J5cmatkU8lR9DQPk9sp
aJQ0534W9Ly4nmAriLGhqBgiTQM34Ht6NL3WAL2nuP7NU338B7UvXtjdSGPn7rQeEAM1laah4Q5M
3n18tpBDYGdcuEKt8OrUW1mM6WStCtiwRf67Tl2+NG50v9yqHv77aPuDFwIybYXZKo5L0X/7zEse
he8j3g3FiLNGMB2OZQYWHWeelZIs4/x3gbE+UVijHnuLdP6vPuPe+tJL7k6iIW5uxrEVy6RrtWzL
tbxCbHQGRNwBJMSB9dS90afRvCPOtI++XHZ2vGRgK5Ap8cJSi9isIVCp7qp1p9Zv0Xj370QwGVvZ
yHI0RBDRjKojWUFlPYfk7bIMDuOXIm/1YFK11DJislYTtZnsdRydbD+eouNwg+rszeh2iaMfscCH
du239Nh9F4VletfYgAU0enTHAESOcXgmpTLCLo1Ke8TtmF6VJHa+p4DmxuBGUmAE/9SIgDlF4hgf
0/SpXlQdlKUcsOoVLY5UCBqiMQ2RGMbDjLk0TMo60FQ72Tc3yY7SxcdHUZLBNcFfh/dbw3OalLqK
VxweuMT74WfXHhtN5CxFMhiXMkjhPC7Ru3mMwByKwW2Bcb+r1XSsO/N58Lqn8bkdDwKj5DqyjWbM
bZbo5FomQ7POp9wkHfLS2KtR6gAaipcL37C8d+WHFWJrAla6CXqFZSRrQyBuwJu8yHqnRuotf5ez
IxY53Mu6iQ6UudRZuegxJgRokpQ6svVSNz/y+MdlGdxa51Yh5lKrUhHLWYuvFv01vs1ehVWD+GR4
ahvMKFGBt8YXCOSlfluBNCpsTrBPk2W2qRehfYEpcpOf8u3sjmfFod3vhDhZIMoXRAfJuI6mqxel
WXDJmuxxNI8JuIBEQJnct8pWLcZfZBpmT6MaalWLUz7VgZRiqwYNj9EnHpaZscUF8rPd/CI4TZH5
M/4jWa1ExVIgzRn0IPOLGwJcsWu6NFbuii/qS/InsezjurE7+VI9pUljQZ6kRU4h/dC1p7p+vqyU
4HO9l5E2FlKEVYdXOj5XGKLWr9U3XdHeWbb9JzFzowrjOSZFX0qTWoVc106Rv1krClJCdjreO2tj
F+/3b6OM1mtVHdL7pTvDX1XngA7PWRqAQhRuGFDKNPlc/GhdstdfRIUibqZjApJEo9QdxLToQW9k
S12T6poZqW79dTlSLJnsp/2K5MrBEAiqz5Ap8sa8FNZUAHiIZTJD/23ocB7CxrTKHGW3d7LFGbjt
zYFSn4jLYDwr2Yhipwxn3aj7uoaoJkZHWMJKtorsdRCmiyI5TFjr7c7Imh5yivwd0CNGqdeLg/i7
+f6SJJ62jy0hoDD36bFVj7XOtcFNMwp6sdtDet2crWN2VCNH+gbABvHDla8lEKtsDWA5vw0JSbNl
drXdwn2Ft9FoOV3/NR8s5/LF5iX8pvIhhHH9uoJyc7V0mGTPg6V87Wxflm8kqxWIEenCuHtj7IpU
p7qM6bWWvkXdfWUIBrFFIhhvrytp3I8hRCzt2wBmcHV+RS1FoAc34d6eF+Pc54w0dm9CSucvPrbk
ykP/BK7pm/wvSrlWBJUXPVGqKTAxRU72B55+I5yd9bEyq4xRx6TFxWMxnozwGKsiylyBQajM3QIj
eS+r9BjJPdZCYlfdq9e5J7nAjgQokHSPByjdXRK9PHkpyFY15m5ZfWtlywA7bNtjb1z1mqgjwIvK
WwFMlkhibW6WiAoA1BWii/49fgRB5y7dz7OLHSXh/IpII/rvG0+fWeFadCoOUid3UfjQhE+Xb67o
79P7sPn7U2ctBviUsdOWnYrwJKQb49YjtifGuAZTjQ0iUWvLr799kxAlK1e7ozRM5sMcgbw7uQPM
EBbhM+A4GL78YtxW+3+nIus1wrmZ1hoqLpIvxacpv7/897mZ9lZFxmeokVKaIzWKPpADwBdg9yB7
1n39iM4ehhGFI74CH8WO4AzJOOThBHna/QJaJ1kGAY3mjL7sN9eh0763n+Ufl5UU2Anb4cvTuIhy
6uHz5bYy7tZGcLO4DkOlRGdgHSI2uwulWG27aHIPhzFmTkKuMOyuYYhW70UdD64iG0H03zcGX3VK
vdYSFEmrb3b4pU0EB8XthZobAcyNanOpyLoU2aeVORZ4dKPZzb/0TnMNuIcIGyGXvwu3ybAVx9yv
CTBo4UwPDoDA3f+Rdl3NcePM9hexijm8Mk3QKEuW5RfWOjHnzF9/D+T9PBTEnd7r1auqptlAo9Ho
cM6e1V6DA6MpjZ3ezVp7BvqSI/4L3tdtPVXADAAMGLBLfNpmyYGs3CwJE9wdMOx1B47Za1C5+fM+
aP7gwWysZHEnrBf7Whm7FJtWY0ReAMlZre+ykqyPsvuBT0Wt5fD3Mli+syKCHJws4LGnXugpuc3m
/zoUUv6skeQsD2zu741R7qp6zAesIUO36f8qDoyLGARMEOXUJ/HUFnZItl9tHrXfiynxveqJrPVi
2UFopf+QlxI9sMirdMopKQqXME7mWv95PfFgea9fPkbSlItvNgKwVFu5Mval+sYxAaC+2AYDHJym
E6OzOKEKUZtOcqUld1PripAtrQDRjSWdElM7ThXIbNOGuFyYRVzSkHMnQ15NajQxywS1IaPMHn1h
R0fx2y++lTqcVwmbPhKkGnK6z9GdAjiwTrTlQ34o3fzx3yFHsC+/pBnnWLJZnAa1xwIO4oMAfsCY
eKVvX5srlbh7eUEaLApbqNS4s4eRCVdLUF+a0Ena7Pp9/5V8NVMmwXmRsk8GwwihkYjTnQLkCBd1
UNkZrk7rWD7+4nalpFJCOZdiWHNeKBKEzpUMPMX2WtEFz+znA3HUiO3i8zdlq7W9wew9NpGfVfaB
W3wtrszIBs04SM2n8V+Q1hO6fcjnxEMzmxVktpMbCj/L3tPiT5f1YntywQrfXtOr67oSm6aKhBjx
qfA1TlO/qO4E+VFNb6P8r7J5uSxsg14N1c6zSfI5HbluiyFjCrEWO2U/7Kcj6NwAOUxhjlPG/3be
V3rlfScIGduu5DTA/HPM4JouqlUglFWB70eVCSjr4NxHEKJdJVdw1mZLuhXb+CR1JVUmuHx5Sm+R
ykqlMKvCQBggY0AYnHuJXwvoOFucZA/i7X33SuzV5lNstVec+5gHLWtStoKD3ww2CgTAjlBRjygP
hVfj3qT5pymJnP/otEQtdYuZu6d8hsPyJ3vJ7QwtJOCe2gmJrT0ROm5e1eAYAY6ohVwf3+rQAq2q
ybuSRd3+4E6dx0qpJgCD5G+ZbgMABIjcbofsOgUbRAjmux06LTOMqodgue3sMj4yDLiqcnKytrRp
mGcN+U6Hqha0rhIhaPqMSa7bxGW4oWAQP87ADY28zKHmeSmBXEiCoNGc+qhC9NMU12luHmJV8olt
2zSUlVJc7GEGmpTkKpRqPbUBIqrll9ftK2tPWf7CZb2jvMmmH17JYzqvTl7ZATJTSyFviJQfQYM3
YGC8YiBzR+hFrR3nRZakbWAWkDM29jTYQMpwrdD+FoG+yyke2H6NX6mUDqUbs9SVbu0giqooIl0q
Trld5JYtDb1TxL1D6LbpvVZryLkTVZ+FHn0LrCOkkJEPlvYp8AOWGRHqv6F8pw4Y50ssOamTRcBS
Gk1/7GocMpTZ476/sbrMvawatWtcBBL2cPzCCM0G43spNracEgmQzXYl47x2JveM6TMjmJsYynSu
9m1xU+B/l0j1tZgH1d3WlRxccx4DmGADQsrTZfW2E+oagJ4VSQf0Dd8RPLY9AGHGml3aij8VNujF
bwaHcWb0L/So5Buww4eIZCWOcyBqsEQdOgmZoYDcSkdb8OKz2ydxdVA5eqATZUFs80nycne+qvfJ
NdVasB08rD6B8y+FJY1pLkDjzlWPssOeA8Gd7mqg1Zp+0BhypDxmYaszKGfAvWLNb04EJkLU/tPK
N93wgKv9ofAqp28d6tRvv3dWKnKuJuzHaLEkiNTswa3u+myX+JanabboN3Zj4EyG7jASTmD7pJwt
ifM1kdJrfdkwS4p/yPVt9Uc9DcZKK87JYPioHwEqw2xH8seH1mEoJUqDsh0rpcXuQs2sURpxbiYa
sjyMCmg0dXu1v87Vvy4fPvbBlw4D51v0PFERiOH3y9TY5+N1pN8Lwqmub0Fh410WRZ1zvmk4VnJo
kmLxOhdkgyC3d6e9ikIJm1otaAvcvhB+GwPfLFxJciTFb0v3zdxJrvhDMWw9QpMgIzXoY58y+e2L
7iyP8yttnQZ9zix+qiu7znsnYJnWhTDx7VXUJVC7o71TB2bK+7O8yIlZTgvuU3kHyHbA1uyavXK/
wF92Tko3hTBX9MFAVuI4A8ykSQ1EYKazq0H1ZDQP4dVdw0V2QAr7BWBH1qo3jX4lkzPKMO76Kpf/
rrCq170X7tNjeo353hzVNbBl+9TzilpV/vWtxKaQDNqbmoP7VuW4tjAqwt4isU9VoTb0k00TlX8Z
qPfyBy6KfpL6vtZQ/TfGx6Z+iahcAlsfbs/e/T5niaKB+yVm3QXnnJbq5yS2zdZr+50c7hrTFl0D
8RbkCMZfsvUyiDfW9KnG7GlW2lON5OetrhLAuNKGw5JNS5ZloM6rlmLw5g/sj3IAszre3cWT9IbI
nAGmTH9KTyD2BSALC/cEcn6OmfmHJV2J5Y5BoS0t2GwgNpbR7XXM4k9Ne4jS2unkZ2Me3cuucsOV
vFOSPwBtn3ayDmlCeTsOgTNj2GBRKU+yaYZnnfioL5pNS5hGMDUF1/NPA5A6gqMsttViyIfBbon2
fCXEu8uaUTK5urLVLGWUWNBMDQEhNKM4Pj9clrARmK/XzuSMHxICuc6g1WzdJbiRrcody89pSfQZ
bOGHAY9IRpM0jNACi8Z7Pzy0atM2GTTp/ObAyjaqV+8wjnxnvmYvbCir2WXPGpjM9lTT3NbxXkvm
opxkUXujGA2sYfwyzIhZ44MwPC61pxS529e1owSxfXlRtwxyLZI7db0J+KW6ZOafv6hpZtfhrgLC
/GUhW51675aUO2RaL0fFNEPKUtQ3QmY6YjE4kV7t67DbN1FwNwjzczIW9hwGN2I2HtRx2Qd6vFe6
GlSxAtlhtOVs1mpz51ATg0kvkrc9lvzgU+3kwMgpd80VS4sF9vwY+9YdjW6ydRutF4LvoKr7OYxj
Jnd06k/xXtrHzynKgQzlIjpSFcitA7NS0uKOZDrFXSAHEFaOX5L4tUjv+8jTpqfLm7t18NdSuGOp
DODUiRZI0bXHtN8JDQGfQVgoX39eslE0jLfjaO2K7DrWPKkj7h5KBfb/1Ssqyura1AamglDZkzp6
s9rtL68SufOcV4GRi8VcvO08GxxqnbS2VYAuF150tA5UyLpVfH5naJwrAY5kYCYTxLE+JlO3YxRM
42sZL8PANv1ozyZcxhedcNHUXnHeJCiHqbMUSF2CXSldKZrfUOaw9eR9pxnnSxKhRZzcQEbjDmBt
yD0hQEbjrfncTyM7uKHqRJR1cL6izLOybUMIrIf6sapbWxwohpitkv1KKTAecBY4yD1ofCGDlTe6
W7SpOOrtG2fwLaUO4Yw/UJpInVUu88g2SXrD5dRegtHuriQMQOpAzarAr1AjQqC60C+7XJ2vOMfK
YOpKC7GDCAyl+LZK73TlRkFNrPoTJNV3y8nFr3EvFGNYQxbDX2vt6hZ4zupd40kOCPdE28xtalTm
suXrIudCEG2JZi1CYrP4Zqfaqvas/Wcr4XxIGE5KP+Zvas1efx+8pru3dJqbAmd0Rzisy8GILnIe
pC0WsVuYmQDYM7NjsMQHrgC2RQ8snA+dB7arK7RAGk+ynXh0mWMrc/luCzlXUoeAfqiYrqhBv/FY
YKxlcbsBXcCjj6cAOBlCl9VP884ev0qJS6XuLx97XeT8TDjWra7FbLGzfWk1djKoROxFSeAci9bW
QyewK0HH+KgJSMDPxBayq5d/25yvZp1/+2qpLEYF6JvQNKN8Zu8A8yk/mbYAIhBQT7uXpW2eAFmR
VBNdRx/JU+ZFFqLGEpD0TPwekeSCSTXp+bKMrRSvbJ2F8PFTJIaZUUd4mLYe0nQ3SNPtWarO8oor
BuKZ3PTgtpRwxyEL6SuvQUtsmby5Z6sP4GIqOQ+qQazxAZo9euYXtJG9sbyj9udWnnAfYmXRKqHd
1CgXl65wwCxlcgg8iuZl83CuPoPt/Cpi0dMQkN4KFhs/vmP05Qv4IoYdNe68HUbIGCsAg6yiiBp3
CiV5CJKSFVYZrjBYtyU3wxSFLypIpEtAItB9dKyH5Nnbvg8VEWOqQHFGOozzdMWo1lqnBixOnlwW
LQUHEQTtmE89CP5lm9pcypUozs+pS2OWSQ9RLKeCeY1d76vII1L+dPN4rMRwKyks47gkMsQIy/el
GUGl1YPe+8dlXdi3fjjwKyGczypVXRlR64cuxrNhPaXW4oyCGzcUYxm1ZpznSpNU1oQcchT1oAm7
0nIiLXOC9mjGV6r5Jeyo/D/78AuK8Z3xeZMseS3g7d+PtxFsHgSES/Jdl/eqCVa9w+VVpKyP75Fv
VLlZ9BrqMS+joFYW/tBPs8+mRHsqHHsz5UuqcUd5CUBxrTH7G/ziSXVwvna4ZkMbkHrIPZROeN14
s6thLtAC+AebEEyOAk5cQ/ERbEfWZ+vhwbNqGcBv3YwvYXxoIET0gOLl/EqWIjX7SGU7tgNRBSyT
ugxMAyDqvXdiZS30ujZFQObqbdZ3Hrhj4rW+5LAUFZJItmhnu4lobts+h2ehzMGvPKfU5b0lpHDg
i/agqzdF+d0SvhP2Q8lg/1/JAG4qSJAXKBYdyj0mtx8ASAO3mYO1EH4TfSHIHVHh9faRPOvFubGl
AWdJ/is1HOx6II/1fn3oyBuBUo1zY9OYgcEHzQxO3WZ2Mv8o48rR5WdiATcDl5VlcH5MkMupjgVs
kv6cxKBLAZL+Xq1sxlrb3TQ7yhK3lcKAu4xmHhMD9+/3K2vBK2bI7JYzdWcwn5ald9qCRBxkj7iP
J/0shjOLJkqmqqghJjo0BwY2Ie2sHWsRpUBNN/VRFQMFCFD8fpjbD4puDFvWmieP0Q24Av08NBCQ
NbN7eZ82r5uVHH6b0BYlKD3kBHMaHhS1ru8SVRjtRklCQDAB0fWyvE29QE2toKkd4BW8g0rC0Zpr
xIdOX/xoKjCaTbYpPv+JDEDAg98Q7St8D7akN2EemXCCcx7bSbSb9dNSUVlXdko+WIJ2FsL5/B7w
P33P7ukwPc7ZYZg+DdGt3H0uhpxKvW4epZUozskOtVEkighRLag7wdi4Dw7FFRv1Kn1cotRtxk7K
JcW4k1RlaisUGuJSbbiZp6s+JjJ12xZwXjj2/5VnbZoiaQYL2gA8Pph35XI3UkNJlAjOkTZ5glsp
ggqx+GU0Tn1zn5UPl21s+6ZdbQrnRcNIiLIyZmow+Drdyb8MV12Inkxrl2FTvNCnb3dqa7jDmqVS
LgwshBq+gcNVZKBXO8NRGDgvZKKTyu1fSGz2zcXEaQViD9pODYVTlEEEF0AWYXF8MOOxBmo7zL8w
dDvrGnM4SESKe+ohuqnoSian6DJOUl2wYkM3AeZ+KY7WUhJTlJQILv5disbSMx37l+kHMdirY0R4
OvaNH87RWQd+qEsaWrkE4JLsTOq3SZ5tVfmZTgdDfqrivTx9u2yO26/qlTTuUStmSEMMPaS9XbYo
kqcAlBJuojvVa6/TXVna4Z3usx6EGzO2M298oWp7xILyoMq9Fepzb+AL8lTCc2Lw9aog5ti2o/qV
lpwnzDH4aiYRNq04NYfukfXBDXjCtnf0UAilDvv/yk1ZrSKYywBRQYymsx7LmTxd3jNKAucIR02J
m7HGgomLh7nuCKw3lwUQJ5fHbJyGckqmgrmoRXcyEy8SRbcBTkeIIW2P8xBqEmXywk4re3TI3hsc
H4iiqrvUGwD85fbu7GZefJs8yG6J3NWBurK2KzMru+D8hWDoQYrBe1j/qc/s7gCSQ+BEyN8YX261
o7zT9qtnJY7zHWEhLdYSYudaz/rWgRFLP7yl++3hJwP/wsvnVqTqnYQ74Ru0ZlU1uonZYzEUO1Mo
j3ofe6OGZIogXMVVemizkXCRmyHOWU2+SStqJOSTWuZTlrskvFGA31uLkz1gddHddNlWicPAwzmG
SSPMGitB9tHnzrpRdWKAYjPOXenCeY5BKXXMr0OXWb6ekydBedbLp6L+67IW21HBSgznNWRxalH7
hhjWWclwlZLCRmsUKtKLh8yXW34lBDK/fuGW0TgnktVTVS8s1k2AhDU+M9j8BXzHiS2/kK1fMiGL
C6vAbaxEAksuSGja6x9qvPYrz7qfgbVOd+xRBsE5lUBKw1hcsJJKY/mWbOFaEffE4rFNv7R4nNuQ
AbxdVQYUYkmiX1x9+iuDKmShdVSTFSbq/tI4x9GHadMA81x2zGtk9J34GBygGMMuo1lniN3SuXrk
oM5TbCZQLrhmk9LLPnXCQwlYGYauTD2/N9vN2KDy31Eij0oo4Q2rpgGkMeI2+AmAVCu79C73qXz2
ZpJkJYipvbqXG8FoygxkojB4wO/vuv2IXC+N8k+4W53zF7OQN0XLDnITj26fFW6Y5gcjjgHY2fxU
gzKzQctFHWZqyzjvETcpcvjsaWRgEQsXdL279ASSCDdCeY4M7ClpnOuohzgNTZa1LH8OLutVBbej
0wAAFdiZNHoI5Rp1znsMRthVy4CNqz3mGtGr41ggiMGEqHYsvH8zAL7t85HcsCxT0ySRU3AQg8Fs
A6SgxmP5yfjMcrHTVYxhwBhUjvmAm/rfICxtO66zVE7PpUqCodCRXtPFfT88LRQGAqUV5xgjq4m1
nqXvOvXBKkC+CfSyLHHK/vGyd6TkcM5RmWoFbOBYvSJpnXG8r5sZhXe3yB8uy6HWi/eJoxz2wgh9
euW4AAuzJfTYjoJ/7wdfQe3NzpgmA79fB9lu0EpHAlzzQFIBU2K4B1ikp8HQFRAj6d9C884C+4hG
Nr1tR2RnXdiRXjm/Op3rumdCTB2hp3ooythW1YNaDHY4+Jf35R8O7FkY5wIXZSoWldVJy9npYswE
6E4g2HKFHEfZuMKOeQmNRG/adrxnqZwPXNRgrhW2XdlpcodD+Fe7gHi2vo+PlqP28LqY5pCeAb4R
OuUtVeEjbPEt8F+tr7IIf3sMwRwdEyhK6kg8YSkz4b2DYZV6ESHfujRALY0aV8vbK6PUiM2jFOGc
xJDV+SKwukxQfRfG7+ry4z8aB+cdFkGQx0yFABY6BWDsYw8gVttS/QUsuTSyG2UXnJtA/yn6Fpjb
U+8nFwipAPQCJbrP0FhQrN/Np/lJBhJL4Fj7y6pu7pgBth8Q1wFwXuU0VRsAsC2s2oSRgb2UVJ6h
BH7fCs5/E8PpNxphGKJNVnZk/XOZfSo01W6zP3kEnVXh35Bdq1Tq2CGoMeMG85DXhXhQ6KIgsWD8
s7FAvjCV0ejt6AWY98SvgvTU1dQM9aYnXKnCeUKtVGPLKrArc7R4Veyq8bdh/NIqPwSNKllsnqWV
KM4PppOOMgjbmUQxboOuO+gVSfy2ad0rGZzXKwOtUnodMsT71hu9XrfzY+JWV8b98pAfRPcXcjrL
8FLJDGq32P9XLi9Wm6BPWc/PKNzo4K6XCnscvl+2bWoFOaenpVloTSxtF0rXTXClh6f/9vuct0sK
1FTRLQsdxudKOyj1j8u/v53wWW0P5wOmOS/FpMAiDb58nNzISW5VYKqAy9nND+lrnf4ZUieoFX/7
Hf6tWMx91RgqDmsgv+Zl7IBJxG4KcjSb2H/+mVhnk6EXMVSbG3v2tBP66GU/d2JA8CZ7ICDs1RPI
G6mLditjp4iyhTq6amJMgwe40oQSSEndwp5xrDYcHAZgqWgsXfcvlpKUxu2fJMxhIjSQ1pn7YLzd
57Zy2zUhGnlKdNb7+QC+0MFPqOHwrff+Oy05pz6oVpTXE+SOjtxgHjDzR8FGvUbyMpCTjCR7x8Zm
ruR9gLwCIZ5aN9KbvNHLLecLGMTs8McA+jCQ8AH1YW+NNNDWxvF+J5ULfXOtipaMra5+nR3A/YJO
ieC12rOZCPGEBwodDFB6ct5/SKNW7oQZyVAL2F6i1+8AlmDYASBeYEMnGRwl9dfLPmDjwnmnJHcL
FI1mRpoFkUl7tKyDbp5i2V2ax1CZ7cuStnIp70Rxl0GqCZWuV1jP+WgBB6K4ba4Yx2B33e4JSeyj
uQTYO0lsnVfOf1AFvPFMKMUg0mKGLLCLd4wHWcLk+UxSJxLnUPrQkIxp5qgI2CKifWKeAHGBoaxH
NtDQ3ffoEPQu67dpJgrjsVHRb/CBShAUyNUcTmie1ZQfYgwYCOlOtV7/mwxuswLLikZjgAzZupnL
U9jcT38y2a6A0v23Htw2ReMSWTmTAYgAWPmu8CNfm93ebw+5bz6AY5kIRrc3aiWRu7HrFOxsraCj
eOkrfuEuVxPkPkoO4AEwwClTEISkPO4Gx+TOkkkpNBwgr0WHugZ8qP5bdcPwd0iy2U2HtdKOuw6a
TNEAbI9UVB495ua+04gGtU1fsfp9zu2LagicA4ntl6G/jCmKJdagayBlCSSvrys0v8sthZVH6MSX
m6dYrYUwgk6GeJNUn6qBeDtQv885eQy8pZqFlhunSTBgB3rAbPpvp5UvIGvJEMcmKwFJjdcWx2Iv
Bs+Xz+pWHLc+SDwJoGJGQl0nUCL/OTssxYrr3xk7t4mc7lPpZ88AyftMmhvhhnhG3qnqSkNk5iAo
3zPR7cOHIToQmm1uj6qgrUYxFeMDmJUliR0GXnFgm8+Dy8AS2bSr8GXxMnSi/MlEvgImw/9J4xGs
2rQT0SEEaQPImZ9ULzzqlT1KDIPJK93qxx88Ut7J44xviopOjQ3Iywfkp8POnvUHo6NqkJv7hLEH
VVE0Q/uAdWOmSSPGrDojzDfLfKqk+zJ9urxP29t0FsEFLlo2z1YrWQgI6x99cD1Z//+XEBbq/Ptc
lKLVuVJpbHpP0H4Y80Gbie9nfv9DwLD6fabfKmDIQMsgZqxnAUx4ToQhrAKsW3Lh6AHZVbDRavlO
FbZbK1GjXKt5/LZUDpr36hv9CJY/HNhEYtMZu9Y17emv+cDeC9HOQpfu5Z3ampt4J5+7AgGeMOcC
JmUcYa8edXgL6QQ6dLQ9TU76pPxkdbSRbHxiN8Ol9eXuQUGUmiZg68smGXrUfxSQhP9Rc8s73bgL
sOqHv9+WwvIST4/1QFyAlBrcBZh1slAsBtaOxXktOpkVzLbQRbqtFPVaDz6hpbdJYHasqt/BDbGa
EsAmDmg48d8mdxLyqbNp/rrIkEE0xvnA6ZULUzEqiYTIPDnmjWOJpR01djsSp5gQw5csUPdG63IG
MSnGOvUJLLz5Xgoju6j+/4PZCkjk/qfP2/t1dcYMowg0M1FQZJ+NnSVox3LQ9klveZfP0qZjXYnh
vJ7UZq1iWiJKf9K1CvjIrLoqB6rfjhLCu75GafMwxKKp06GJ/Eo6ZBSqLrUvnPcrxTpJYADoFyiu
9NxwunZ0yuirGqr+5QXbvCZWC8b5vnkcrSDvZdmxtBy9lq0CfDm51d3LUraPD1qkZQwz6Ab+3rtY
BSl1ABlBn+jAeFKSWy20R7SOHGZf8ardXHkp8YreYiyAxZ1Fcp6nkEGDNEkQWZyqg3KaU0C7pT/M
pw7YY0CIcYTXYf82eOdX17kPrAMX3LmEd9oMz1ffwJ1idG+ZKSgLEL1YPajdHnXru2zdms1Ozhdi
I7cjzrMsHselCgZJAR8aErvH+qZwpZfSAWnrgBmS+C5Bp9go2u3XjHi+bR+F34tscuGSbmZTMi8Q
OsmfRuk2FSzXzFTvsvVs2+hZCHeol9rIAJwNIVm/68zXRn28/Pv/YJ2gRLIY06XEO/cw1XO9XZAG
qX+C+QGIsJGrPxnXzLVXzxkufULe9uk+y+NWzVzCUagEeKnkUDaYWBl3kR+c+t4O71H0jNFn+oZW
CQxEiVjKLUA+nIqzaG4tY9HAEx+jlOigzA46OMmkPUvBohmDPbgj78/e9yuBnLMUAqCPBwnWNjtI
sW1dlZhsYsxMqKuq+9CnRutJBTnPWbB4W+khrynt2gvuh0MFOFrlBg2TXvKAKRc617Rtn+c15Xxo
O5qSHPRY01n1zR3eKJ7glZ9RLLenn7Nb/Aty6O2QcbWqzMJW16kqhclslNBSs6vMz+4UUAqHuw5c
drrdIR8afgdupU9l8ShFOS+uJtkU6zWkVsWAWV4QHrVkSpLZ/oe4dKUZ57ZlWcj7NoWMBRCVmc0a
vMLSMTz9dl7AcE+ptAUd8O5AcC56WuamVae3AyH5bGLZeoic2NNfE5Alt2g+AOaKZyR2ftXheFAY
KNvpqLO6fFEkyP+3pMGXdsHMAzpevfjQRm5/kP8F1Ps/3BK/bZXvnlPKumkHtoUDkKiXwe53C0yn
9/PD7Na3yI4ySknikqDOpM45nTGJ/rbWzkVxItix/qj4R2f3KKbaGp43oUtdTNs371lPzu1guBFN
CTlitEIP7B5gQ9WT0n9Kmk/zH5Qc1wbEzwNOgm4IKqu8SNFOr67VgOiNpm4nnXMvipY05VJAQJb5
wTFtwcMFoFgXBBzFleoPz3Sldtu9GKJpacDRV7U3YIOVe4mGWrVyoO857U/WPRo5TWEHruFNuJqA
L4lTAQqcI5XM3HQvK6m8oqbQDeiRxTs48WPtTtWpqhX7gQ++ZSWA85qL2s1ZoDIBoJJMrHtAt7k6
NXW2rQUyOxJDtwAY4HvXDAWM3mSZP9Cz2XLypV6IN9u2QRhnCZxtJ/KSpSV6BZBbDB+qO4YLBiDO
n6yMirr9I3l8N8/SSh7TeGUNtRy2Y5FBHhBb/c7vveDYXgtAUdLRwVmBjZwxqBY7Si61kJw5yJEJ
kJJAQ555OM7iXVscLodh29ZwXkbOGuoqzMfBxO9L6ndZ2JvyJ7Ui4AEpFbgLU9KKKgPjJhpflSeh
OanN7rIK2wW81dZwt2Wjl0VndNia4sTATUrkcViHkrin7snNkHUliLsmTamY0REIQb0ofh4qeR/V
+pdGUl11/gPKH+DZ/t4XHral63tGkQNReg/nM98vsmor48PllSM2n4e763I5lHNm04uR2gaAgQBW
qlG96sSiWZwrGPNYzOcQ21/3iz1Nd0n9tWw/N9rLZV3+wV2fV4xzCHFptVPQQY52KzopRp0R1Rs3
u+nBqJwqsycMhIz79ij/WTENr3kd3SOyBBzi955BXtoxCFmpJjvpRxBT+6orHYGn80YDSDVi/YPf
O0vj/FCGZPRUsuLk5CfKifWRC17r4ukSam+gF/T81aaVIHoXFdHSLP1tHm3l+QSpR+6/w8szwYht
Et2l42PfVvbl7dsWArQVSwQH+UfOPLRZzzHzc0O7R+OX3YpuSlaGtjyRgs5CzZBZ2UZlH7HSpNfU
VrOiCeWA5GdZ3Wotkd/bjPHWAjhvqhSR2WAQhL1IBtf6rLiMlml+ZQNJkjN8iX3l9fKyURpxvrVT
in6YU6ZRadgghMyTxLssYdO7rnXivGvQpkGcpTO8UHCjVYUnDp7QP5uDNycPHWDMpsEbNKJtl1KL
c7RBE86TwtaxBIH9ohziQiPsjZDAZzswWNNrZgytxPgxbw8aObBOCeDSG3qcVmZSsJ1xRi9GKgrE
BmaC8FHbKZ76khiOAKo4Yq+23o2rveLH+nIM3SnGAqHqrr6pbiN3sNm8TnsrkGSuW+jTiqIAbsqS
TKD38VkvIRI1YGYOrGBTACahuS3u8Er1khfE5Pe6n3j9VXUPh0HouLmuK7HcdVL26SiVAcRORgeA
5q/KSBFAb7rYtWacQw/ELq4rAyIYswHbN3l0wt3sI3dyNA6oQj0R28a+mQ/J1wKZziu/NPXKog86
BLbeBEPJ3OFlQV8Qq+GELkn2zj7/kjTOCxoTJpHkZGRpaPYKbR4xNazcYNd21TEw0D9GRQCkqXBu
sej0PAIUCfbsFnHzztjHHmY1OuCgeYzasz9NX8LkjSGJonrdfOqvl5ZzkIYU9HUsYmmr3qkwswmA
9Am89uaJobEtnzI8FsQXUmHmEy8tMeczhcQwhzqCwqOTICN1aPHWDyA00e3ymhHclic29tVfZV9I
2dT2cr5TUcaxFbS/jQmYVEelA8JeZhtI4tSmTXPcU9vLx6q9NfRlyiQOvnnUwS/B6sbGg/p9YkwM
OzbcJl6FJMnEZtZqtbd8+IrahqbOJla5Ayqr5D7Fdv4jvbcewi+W13kmIjD08L2oLyjlUYeI8EJ8
UIsoMA4l5oXM+LoIbvSaeNOwTfpgQBr4EDT4V0RE3O2BGALhLLh54MjZeD170Ki+SGdtN41lJYfz
pqCIr9s8hpzOFW7fBqjdmKEs6+hfXb6Me5m42LcjpJVAzrcuJWxTYIq1Xo7rAqm+3JlyNgP8GczZ
XrardlRb4mZ6EdMivxeTc69A38QcsIx3FINGhGQcxuHK8JSj4hW7P0pmrqVx7rWWdSswCmg4OqKT
3P3qoghOrKV0eKZwq7bP3ko3zrU2Mlp04hnSpFsG0oFWRbSK+fpd7HSecsP4qjQnx/yMY30nLi3m
OS+ZKOdZY10wdVNqEUHt9GNqONN+Hu3aVY6ie0xsRDf116kG0iX5AtoMclYqc84V7e26MktQOf80
e8AyPTYvtduCkhrsJBQMxNbjdb2ZnDM1hkUZigamE6kPcXydFJ8T7TjW1MzL9jX1WyeDR7MWlElv
Ux2LyRoyWWpTfQYjtODUGHjQPulfs2uZ5E4gzgV64rDDq7ADgwJlXQcQigrcDSPemgdPfmKGKu4l
9IMSITcz/H82GIOHs85UY7AaC+JMw9UL0Z2Xq2SkwkNKCOdfrFnr5NaEkCZ7ksvnsdoXBZVBJReO
dyhKZwXDCKsQChvdjIfmNsBg4WGKHIZOP+5VeU8ctq3urLMdGh9mq4Wlz5QaNs8elohibpu98bZP
LZFo37zYVobI+ZNUClIxUiGohCNJwxtJfrysCiWAcxtmXOZxrWKDluw5la5i8J78iQD0n2MeA3cn
D8DbSOkAUOUSHeLR9Rj+lDCLcVnA9vtAO0vgHJDaKWYY1hW7nFm3dvscq2jimBxGLNS+ZCoJZMF+
8OPJOQvkvFBfdPkEDBokgWWwaR0KVADLr9kc2EOdukEzUQpuH6Lf8vh6XKtEma5UUHB04htAmaue
goFTUXO6IzRFs0rqlrUnUzu37WzPYjl/ZIzFsGQxxDblAMz7x2j8oYqNLYYioeB2dIW6DlJNKDvK
3AYOoVwrEbu6WNsfo0b+1S9HYWf8g1c/y+H2DXx1i2aKkMOGDFlYzPoZI7/bM9CT9lDcA5/2lTBO
edNWfsvkcX8BURBKUdCwZLgJnOtyV3mjP7uJzVgGKW+7fZjPwrgdG6cFeNQKFKzaPTC1xoDQZtsi
zr/PlF3fUFISy5UGZaLUN/VDIDzM2smcKOSuLQIjNCGf5XC3RtZVVaHOkANvfjI+9x68x7P5Gjts
ViZ//YU6CsLPO2oBN7PWa8ncVWL1oazEGVaQpYmwaa6lAecnBmkwgK1OjHOkvYq+UEEqtW9cjCr0
o5UWCvTNrEPS3zXNM2GF2zHaeUG5ayRIq8rqZajF3i9T9etRsTiiq9Q2glESK2lTni5baBPV4PIt
bhmTSO0TcUY6T79vnioAxbKeZWs33dBJtk3nsRLFrR2YDfVS7iGKOY/cG4BJK+CVSzkPSgy3gq2J
ivrANBr8t/kCtCa/3S9EZLFpCSttuOu4wNyRNI4QY6mntnztKW6wzatk9fucq23VWIiMFr9fo3O3
Me6l+UvUExCn2352JYSt5cpN5MNQWHoNIQyxVdx1p/qGpSAER3wEEzEI45D/pHKtl/fH5CP2Qjal
Tgwhk/HPoCUPdwgDRqJKjv+gm2UyVGJT1hTOBbajOARxiyQHo0+YdXQCtSoSWOwGsRABmp1dAdyc
mgDZzvrrZ7GcR9SXfkiyAmIT9KpqV+aB1TDEE90bvx1MryRxRzeqFSuNTKRS1J2Y2ezGKvbxE3u3
NhhGo9Jj2/Z+1os7vQHAJQqdJT/z6DrOPtXtK+H5KAHcuZWWSjWCt/y0L/nJa2sDP9hFERJtlMmx
vv0/0q6rOW6c2f4iVjGC5CvjJGXJkvXCkhyYc+avvwfy3h0a5g720275ZUtVc9hAo9HocJpf7LcJ
aIgo4jUkuDNsJ1qa5kFvFCre4ZI/qrdVygvZbB1hFfOodZmOtJA0RhV0XWqbKYL3KfqGj8kSPkks
5arDaKDD9U4ECQivanlLojUg/fvqOPf6VFVSDj9QJt6s3grhj8t7tC0QGKoQKpAkjU1ogjtIQ/AO
vy/2p2X8NmVHg9dSsPlGUJUzBnNsG0HE9Kao/mUeMN33aDjzjeY3FlrurwJ7vLss0mZcbY3HbJKc
Fs0SVcAzdIzyxuQRu3xFdcpj+Y0OHlqeBEd45EDylpHZpryuJWgkIOnIqOQlfDVuDWeAy6QhtI5Z
sTeRyu0I2VYNxHXBWKSahsFYepS6p70y5rCGzS6MvsvK02WhOL/PhrIFIpQdBkaByjrd12D7jtAC
fBlhK2ymKn9LwEZ2i8CgPjMQTBADJ3npGJpL0qugfiwl076MtRkdXIMxWoi8R1GqA8DI02yn1yNa
g8Tvwn2GZLQdPoZ2Yzc/zMqSHnhhhG3dOEvJqOOUiRKGaRc4YmVkicJ3fbkZxx//UTpGAc1YUMY+
BAhVQPnQ7VM3h/Msfu0OygHJJdToRa/aLW+SEE82+veVeUpB1U8C1M7YmfQtLypLC201I5yt4yki
c42gHDFA4yJki4KrXvgejpymDJ4QjN+XS70IGgkI0aMGXaqcrvgu8fqQNn2Xtfoxzl8fKfM8E4CM
tkrpTvKd8ozr/TnwZi8E2biF1gIuywJPMsZEgMgl1TCzBDq/7EYhsjriqfXDZdXbTD2dJTNZ76/u
lT5Dw+Jf3jmytooD0WoLkaDmWIEsazrMp+5KST7mMOsdNwrO/QLm6a2pcaoSCV9QlFbxWB6WdzT4
wOkNnMWPrpvrBhH4eL+4spXdZfZ/OwPoJWPOQJ4GapABvZqOdfI9Dd5Tzb+8xpuP8vUaMzZEjoI4
lkccAdmffcphOd7rz4nTHZOfKBIHnSTi/aBYKXzN4SBv2mhVMg2R0uXIbAgxyUiJkkIg6w/qYXZR
xkOHCgU7hMZtOlle9OigMnLfeJeBNw/9Cpc5L43ZqEYbA7fvT/pyL2tvl39/M9qgrgCYs9HqhARB
AgDQyJVWhWCHilnNyY3ulvv2RX0ByZ8n3PIeE5sn8ozKhhPjTGrVMoCyJN3BGL8m3XuVfLksGWfl
2Ir+LKkN0ezg0qWzO2fXtfwZc7kSgdH3wZSnUpqxcJ1wFeb3MJVtz9n8bWu5wmD0XcpClbTUWi4P
qAM5mSDbK22iWLGvWpjz7JBdMvGHVtIvZ2PLK5VgK/f1Ju5zLYJk9H25OJI17eJfMzK9wud2efP2
ibk7swzdvHoONDA0HZC0dJQdaqLu6WsWbCeH5JXHfMXTPeYeDasiJuAzwKLOaILdzeFxVnmGim7M
pSVk7tIi64ikNlC+7mMKWGvHlZfasmS1skXTQYNgiaJ9WeE3n83rfWNsRReFRaTTRxINHAoWnhjY
t4+Zvk7sCZxqe94qMnajqMcs6qgpDtJ9kL8J8SEjHAiOZrAcF4NZJppATVM0HHL5uY14FaY8AObC
TDSxVPQSAIp+ZQh+rPPSgpxF0hkboYVRj1g1AAZ93M1KdhB62FVZ4TDDbN+LmilhILCEuBPL5abX
Sl1EaYYXxMPsRnb/Q7sGj9wPwc1Hq/hC2xDyh+QpvzHuA67W0UX6Q9VX2IzWpZnZm7GSYpdQO2Ye
A9reZ1fXCXjkeAHQzeVcQTE61wmSWi45xFxA6k/ko1ajCRXcPpxztHl4/4b5g8NNXuLFANcfdg2d
KoPuV911nQeW1jZWhFIxU3yJwju98ArjWircLOQlvT6iDf+8pBKbhS8jvV6EAB+QfqR2PVqHk2J6
G6oAd3hA++M+9XS0GsHfcXjnetuLJDLKutF6bqgsS3iWz32uUl0aPNGm9T/zodpX3nKMHFR04B0/
7ltnghPZXfGzR9tBkhU6YzgjZTKVYKTo32bkx5ajijkmMfpiJRtMI37EOTnU1v+x0is4RnmJnqDT
i5oYNT/m+fsYfNOyQ93wRn1yxWI0d266QeoMXOQ0Pxx1dltbplu5iz2f6u90VFWVOJe1eNO2nSVj
jWcF3kohoNdql9604VGseFfcppewAmCMp9h0iSLRnfoobP9oviv90BdRExs/fMpfXIExhlQp0xjl
opBmkk/BsDPjfTVzepJ4e6Qzzlan9VMeC9gjcjU4WDc6QN7/hp7hr53/L0okeRtE/76KGUxC21Zx
BZFQ9nYtgsu0wiFHUaY5f4QpQgeVSyIvcEuPzwV916mFXYH2iRBXgwoZO0e3msfxR3SDOT275ln9
rlqDS8t89ALURbbKQ+acNJ3xukZBKcwAzZNosEdk5m14WCiJKxLfTQ7iCeItqiX9EPY87ujtKOhK
cxiD0uZBq0gl1JQOX55OuVuWtoHG3gW1GaU3o2B8z5vrwFtkxqhUU5Ev3QRRh0Sze6NypH602qp7
q8XElROTp7g8PMa4oLolDMwCIjZOD6b2dCcde7QAUYoLyVbcX31HGP7kX7Ywm7fxeWVZYg0FTYKK
lEBMSbpuy8XSi+dG+HkZg7d9bEtBNqVm3bcf2zdCNtRqH2I/PFAOqHqvHs2vEudZt8kYq67EYkxN
0OpFEUUQS39ocO8ZtyFmZlNilJibMOStIGNxwG/UTXIH4dr5bcYQZlO9iwOd9yyg6nbhzBuMockk
M5AG4cPQBH76TCOjklOj6AScL67g0wFuuM6dijsRlnPkDcbYtKqcip2Mleznxzz35PJtzE5NtnD8
Nd4qMpZFW+QinEXIl2E01jS0lmi+KSEvSE8P0aVVZOzIEmOCoFxCmGwfHBSUX6d7UBHwk7uca8Fg
jEeuR6IihcDJf/ZfFNnCAKsb+bv4IqOeVXamp5FbhLkdAlppPGM/zCTrjIbaD+MKXGGghP1V9S3Y
2lVwE6EdorLbd26ZC8d/YPMqXd0oRpMANbiir1UMf7r7lVJuH7sr3suBd7mzOZY5rSW5pTKOyIVR
+ZT37jjYwp1Cx2R7ecdRSpmjlWw7gC4vZTpSj4/WfAMQLEsYFerGv2gKokdQUYMrTbrOT5OrIXH/
AwbG05x+xw1dbj5nztvLTgjvylzNggLng96AZmz1V8NusNL9eArt6hUTRJzLNpv3gmArbwi2dpZp
JLh15Z+4j1wZ9Re6t+woUQI6mFDBlB11JD6D46emlikqMcGQCFonTRYZaycMlUKkAW8no3wo+vuY
R6y3fT7Pv88YNaHKpC5Ct5QdLKKtmu9Zyh3AwoNgDBrJoroUc/r+9FD+YHyJXfOenOgTKP5Kn3xh
wU2i/oO6nsVizJuZFC0qsT8ww10lQVvN0CoeTDfezYgjtF7xFqJrQNhrjxXIe3LHTKwSPHI/Mlva
X9af7ZNz/hTGAmIcSz6GdAfz4tiQG0U6TAqnpHk7C7rSEtbkmcYkyyUw6ONF8Qj6P6KbCfSS9ZUO
4ob4trtvfozPvGfMPzgXf8v2UWOz8r9F0pBYyoCbnBZP92pfwnCJj4XlpoO2L6wzFPM+m4ZFAp8N
oJR6L8ZXYxk6qdzZ4fwta+6K5lbTOJ4TZ98+wpMr2UDpZsjTDMA4epGylyV/ToT7y6qxHRk579uH
mV9hZKMRyR2Gm9jhm+Ev+4xWEUo31DMsMa0je9fvol3qJT/M1/w77LrDtev/cFmel5WxL6PchmI3
4gsaRz0ML0jzeegeeqqO+WlwFddES13DnXfKW1rG6GAk9FTlVF2H4qbTrjpyzGPv8tL+g6d9Foyx
OiMhcaSFuCGVm2Kf7WkZe/xKbtEp+Cphoitup/++mIzVabT/V5nGAw0aulw+6qER6UKdiqPjpuiL
z3YnaqBfICi6AOszm8xbiCioRMMFlewXb7iVUDxn3ucuaBq+Vu6EB5PikqOBhN7jJ9Z4DcyYNr0V
m7ygVzHm1xR73aswixdP/nK/HHRfsWnZHq8ocTMrgKIjghF8sqaRD1O4OjJjU2Ia+wRMUEzeUQaM
AZWww0/Fzh1+5dnm8VijMRIaRhcugwq0oLLzaxq2rNEf8BVZiDsEFXYNgtGJGzu8pt6tA7KGZey5
MZZjk2eAVcQOQw2JHcs/o4hHnsWT7sPzWa2lsZSyQGjSgz6iKmdwmkcwEj8o9+YV/GSfeA1mNnAv
jS1/YCXch1FcoWKEdFjJtNoONQMg30aDG0r43zuoTOnMx4bO+uJcwTxE6ruvEGspFn6VmqTVcZZC
TG8YeK9Sak7Y99RaKObtOwmC1mkKllI4givgjZ5BAY/60dHs1hkdWqnDbxTkqMkf/F2xIecJzdkm
JQrveoI3qehq6cyxpdRsXZKNMdeFHOTgLwYMKrZdDHfa9THKnsbII2l/+vIZm3I+3zJjt4tEH0lK
dZKG9Ma3+al9CsB5mMBzRJ0zec5+SAnnccOzKTJjt6W203vQCAPTK/AcpiQP2THfN9bgx/wxqTxV
YWxKIkeZIEhAo84aWMCduTrBYsP7hkuMXtaH0qvsAGeBl4jZdBPXSsqYlUAuI22ma5vRrqBjcmPa
MbIRAdrYR6dwq6slscZDf+Q+jrfebCtgtmVHGkk05BQ42UcDeIsog3fwiEANMmvouXriHfjNSoM1
IOMttlU+CC3NVGYndHfRrpMFj0SabOq98FZDCCD8FG3mGpOxMpIxVENBA1OaeuqUnUKeLx8Njt4o
jImp0F8w1bRmR0DTR3IzyH5VOguvfHzTp1+LwXiEQq4KVUOzyLgU7lQ4L+I+u5ZB9fTJpMEai7Es
utyiSm8BFuZWVvsU1GZLa+MsvJmRjXm0tvyc1dzH4Z/rCO4/UCNRwnVDkQlz/sKwqbpqgGfYGpWd
pKOVklM03CvGzLsU/rx3fkdizpssxaSJKvi5NGiieIKVv9K+hsku97JTPpgOb/gaB5DNkumRFMty
DUBdvh2Hq3ppOabyzxuHSqTTumQwgZE/dFDMx76iqdwIZY3jVVHeVrN/Wc23ZThDMPpXzsG8CAZd
tObLMDzN/ztZ3+8iMDpXiCXRNfr7VetH6Z2k8lrdt/XrLAD9+8rbSPJIx0xM6JfWlMFeyxS0lEx6
YoNiqrAHBZPqOJuyEQ38XSTm/pqJnCLP/HFkZ7dsaFrhNfY1zRKdyU+9sHJ4yZIN1/F3SOYQTX0C
AnjqemjWVTZY9LETu83zN5Q5KT8ND9yh3I4dnmIwpykghm7EOjauILEtpH7e8y5I+gu/Ozq/CcU2
moy5Iaa5gJ1L9vSOoqPgo13lcxfvzxoT4BiSSjueiCiyBRFdlseVSSNiqi95UMQbYz8dzEPu8Cek
bS7aCoq5lEYwOZcmjTCYoR8nt3Xw+InTuvp95lIidYZRADX8wThBA660M+b7ywBUkf7YkxUAYw6C
spGmRAdAvUySNZDHNEwFXxB6kONiZDVpXpYAhPGXQXmrxtiIXlLGcqBRETnA1Ki52iVJeHcZgp7J
S3IxViIiih53QoTQTyNex0WcWG2dvuhJfujbxp7U1rmMxxOJsRETnUYcLFjHoUPNi6rt+y77chli
83JYbRVjE+RYG6YsxKolgfpTLHXEAAYd7PZaXnGE2UZSwcpmoK9OIYwpKEiWgmEBSNVyXMAf3JTH
uOl41/emIcd85r9Q2Nt0bASzHHqgtC5BKSfN708iIhyqVX35lWcx0D/DJRPjwTK+K5mRrhWp8pmd
my4VaEt3hXrVzwNnEbc14iweYxriXi2NxoC1S7PnJHlsu+fPqMP59xnT0C6krUSaWuiVAxhEwe97
irjZ0u2LaLVJVMrVbds1nTLNNLyexBb5WR+k5xQdy/3Lco1SFzuxph/is37LY3rZ6B6lJhzESnQ0
FkHE8nfYBpotCjKCGAko15TjZKW2hoDJv8igbuv6GYk5VbMqTIaRAklDjC3cFd7wXrzDQ0aeGwMk
3HknjdagcXR/2+qeQZkDlhB0cZkjQAeltnX9UYtOYfItrHsnGL8NPFbRbU38G429d7u6Fso0A5ra
nvL2dco51Tq832dOlApW62nq8ftFdSO0GD3J+X3OFrGDBtHr1koN/f6gvs1J6SnxC8kl5/Jx4gnB
HKcyFpbKNACSKT+GerKq/NtlAJ4U9ANWJ0kTFiMYJgDMLZi4c3FXzbVtDITjrfJg6N9XMCMeRSCf
BEzaINqQXYs1xiabnKuIo78qtbErkCYx6qjOAWLq73l8aOXaqoeD1n+N0KOqcjJF2wb7rL6MLYjH
slEaKhGICS1JWWzS3IRhYqdtxDmWPCTGFoCxJtMNGjrNUE23FPuluBYXjySPlzVhE4ZSWxi6KSkq
WzpYKrHWKAQ3wxDek+kRz0qn13ZpJXDE2X64rIAYlTMKRUffN4A6x/hgVaRR08CbbNnrMIKP19O1
eYRWcIzqJV2Uai3tadOFm1i9BR8zR7c3Iom4FlYIjN6FihklaDcBuZTbu6JbOOpopyj37U+ZKzgl
ryyDJxCjeWkVyn1VAa7WQfN7NJeXy4qwEQz6XR5W4RCK1acczzzag4HL54byNC5IJ30mmP07FHPl
RIoSyG0MWSKM6Woiew4xEPvtv8nDFvkNaSr/6tptf9JE57JTUBJvU+LQtOB2HnF2hy32E/tADKcU
i1cvVyS4n3gO3Ka2KaKmfhCzGyBa+t3KdVURqsqU0Lh1j84mOq1Qv9ZcKo7gRE+X127Lbq/BmEu0
jtoyVAM8IHRMtO1vo+w55g0z3VS3NQbjks5lWGlRQgWi1a1O7mJS1l4EHZd45JXKb9qeNRZzn85F
2ohDDSzVH79oO+F+sMhp+GkgWzrvlFvl8b8tH1WW1Y1EKnNqxwFwhnzIQQys6bdRfn8ZY0vh1iIx
9k1Lp6BMI2BU3S4fdm1+d/n3N5LqqrwGYMxbkAhFgiYDuj+OhDKTzPkh2MWxd2i60HTy/72u5Xc8
xr4pQqE3BV20zkFiZrZ0Lzxobo2h5Y1dnuIPMsJ5BxZ90xm4dUtUAdgX+lpYxvY1Zp+npQhwym0W
2QV6Rppnaszp5VQ98YjuFXqALuExBjDr5y4Jc+DRvBBQ7fIu+CrtRhDs57bimJ1F/1ewzTdKehra
y4/KV0Yrf6eNFzQPPT9rJXc0s0zP3IXPYgsbozKvxqb967NoYWMIrxDza+O7yKkTJ/DoeJjmLjrU
x/yjyEE88nISVPJLn8CYHqEwhEylsQvxQJmi6BBbykTEjctt+T2rHf+jyHFOy3imotJ8eH8tgb27
2qtusBcW5I6aL3R2XsonCOIcW7aisQlH02hmiGeqy1GpFncgsvvfTi5bxBjnHRY8g2ijbd5QAtba
FsCInu5lT7bQYm7zcn70aF7aM8YWqaqe651MATNxv8QYQZZ0tjTpp6JKDknCm5bEuZ1MxjK1tSAo
S0W3Lvf76iQku7rcc9aQYxDYtsQ47OMxX4AhgxCLFvhKCAbNlaWgd+268ceKt2m8NWQskN7IixJK
AFxuZlvoMaKrPIBYHsNfSovWFKhH7dbYgQdhzyuz4akkY4tqSStV0aCXfarOTqoOmK4mLoRj37c3
zTBBJm4QlMExOjJoPYZoqSGu4C7TLa3WNS+VxdDWk6DmPDW2j/YZitGPoo0zEqUCak4bkPaYartY
Ud5OTizGhttH3eRwlGXTZkky6BUI5u4qbGlfMmjgqByxgrI/2spLvKMlIbGf26EFquy7et/ZImrf
FavhNipslBXi2lxh091d+RqmomPWwkLX1Q98cDvckavJEVB7b9Lsao6KFNOnUzNyb3wkOyJaXNLu
zUtj9QXMzgboxOyFCV+A5w/Kplo7K/cGZtlF94MvllzLvalIKzhmdwVpNMchxGLHxjFRb9rlOPNo
/jZKCn5fVMYXITENNHbAaN0ZU4Qnr72mt3HjItPmjycUbXDrJDeVdiUWc/7LsGjMiiBHoHcglRRF
K0Wsr29x8E2Zcz4knr4yJ34qlaqZFOwYrbsR3dydPBBNXNegG5L89BEdZu7gC3taM827Kji7x5ah
LeJQzkMAMSVFmvZzTUrfLNvK7gx13F8+lhwp2dozTOwL9KDFJqq+cSg8Y9+47Z5Pbbn9kDnv3IdT
tTqBgto1WQJqVzt4Ug+jH782lU/b1yZ/3gmid1moTWO9AqP31gqsbTpjHiVsXZ59l6XbJOXEt3i/
z5iTKM6iIaCqgWzfsVNFR864TX/bBkPT0aGtIKDOvpWzyZhIICKMTydd0Ma4/CnEgBg6XaN/5rV0
bCvcGYx+zGrBhGwahsjAvWrkD3qLSRDVDTq7rMu78g86cEZht6XOMS6UMgloFvFpJ1JpdyirpjNv
jE8EoMFb+PfqMTtkFIs0pRpNtRTgQ4rjr1UWHzM94igab93o31frVglZX0jUp1MiP8RLrLpuPvWE
XUnCWPI47f/yU1v5asl9teO4HP9gxs9LxZjxqDaaelGxVPKr9m1yJgyUAOcyKnrjx8Cq7kFe6JP/
uDuMGTdijAj9SOjFAwrtlOEktrqvptzR8DTc84fLvVo7xoRjPG1ZjSq2hxK2Ik+0yzB6F/rA7erb
Ngh/r+EfT0IQc2X5R4nOlDyVy+RFasILNXB0je1wK4cEJGd0n5LeJjDVkaMkKIe2FT+wCDwXDXXC
wiNSCJxTyzFE7BtQlaSxlKiT/1ejG6Z+xH5n1fvSGY/EvYzGE5IxEVLWZag7BVikx9akP8rZSeER
Z/IwGNvQNWGgy/TQGpgmYha2gmFYYOR2PiMJisJEZMvRpsbonmmMM5EoWRsRH1vRDtubltv7vvkc
kv7GYCfaaVKsTykNrmcozyk8TH5yk8gybvvEIg+0AV7cyYFdIRAl/+/MN9T5O0MzEYjYrINyoV3U
YrvYeqHcG1rtjUXAcU/+wXM/4zA3Ux2PQxzXwKEsCmju96fQMvbVx9h3wTa+92Bmky1yLJ7Aqyl4
8p16f3kft4/2+QMYjezzqYlHyppodImlt/kxJBHnaPMgGIU0UcQqt7QHPg9wMxaGZSYcg7uZnV9v
Fz0Tq4sq0aa6GmhHTJmn7lIvMISD4GIQttXJvVXpqmMag5cs2U2g6SPHhGwfuPMSMldYmOpzWecA
17R9UBfWFO3bkMf1xANhrjFtbMzgo1Qt0txBfqtkPzUeL6vCR/vAn/fJWRDm3ioTE9mfAoJ0CPZS
Er0OY9yRNUnA/YXxFc/ZEYQvTu/oB2NXXWUIIoWOftJ5n7F9rZ0/gzEtYpyVQ0XpLunLBH3GeJdk
+9mtvGBvnGgotLtWveRjFi1mKLiXF2E75H0++YTJsYTR1BJtgbbSWj3Baj5GTlLaycOhOIT8/iZ6
wC4sOsvzF+SJ9Iu2VPYXjGbMPPWWPFJq8mgn7gJb+c6Rb/u++3t1CWNxNC0F+TUtzV9uBie7VZzE
IaiauaPdOGrHjQzQw31JPMa+qKADGGpaXS5r6bVaRbtoGDlbRvXhEgT9hNXhz2Op7KoJO0ZLc1Lw
a/ya98SNFvN2ih7RFU4viB0o16CXNFrc2sWN4Pae6SrIjzZ+cL18vbxTnBPPElmNRdeTMQWcnOzl
FkNjNafiVTLwMBir0qBlMito31nYefXU2mrkZ+iXuiwItX+X9ocxK+2I1uxegGc3pIMlas6iVPup
eevgNlwG4knDGI5cmRCxoYQdeegpRWqHYLgQeSl4DghbJKgq4yKYLUAqNYOvGltZdltptfOfRNEZ
/yNTFnMpI+i0mTxloGIuMekT1CD/DYQxBW05pkNEKZz08gZ1vVbVxFZUP10G2dx9WSYa0aifyPZv
ivESF/2EYM/YZ7ZZ7xYZ7qhKLD2LOdu/aWpWSIyeBRiCkC4UqVXuUskZMv+yJBs0hXAKVwCMfmVd
P4vBCADKAVW70SMd9jhZMdqa5IfoS+9QjzSwG+9/5x7/DZgNmHVNrTYafaNkxVXU/5zb5zl+5Ai3
ad3OwrGRsrgC/3ImQziajaSEH8p7incQ3E9HfS/sz3SurNaSDZhNyiDnhJZDk+pnVT/k3M6VzVth
JQ+Vd2WtlzCvo4FqA30cKzsTM6NU75O5vBUMc/lMqtamrYmtqUwJHR8Y1pOSn5yt2byyVxjUJK1E
UWuytIEOUdIvGLyNK47yrDX4Z+Vou+BFZ7cLJVZwjD9rqNqc9QvgEvBw72kaof1Bq08zAmY3SsLN
Q9w0qStA5hZKkAzVMxWAbfocibMVLa/SOHzG2K1AGOuQZb2eC3QRp/5AsnepPEoRL5jAsXUyYyBa
JPQNRQOGqfxMQdQ+YTqyET8LCS+oRT/2jyv1LAzbXymXVSz26UdugpZl0HpkTNa0A3jFSPaEtx+z
0W6Ur6n3uTKaFTRzM5nS0lWErmP9s4Fy1K+Il9jaXfBCWwbjGx4ZHUc32GFBWT9IaU5LAYK6sxoa
u+1eUp593U6GrIRijIWgxqbRKxDqV+NedItSvj2d/l7+GuVrIuMLtj0HtCrc7iCehIwFGRUtaWKa
OtDCezX7loe5Vev/O8febzeIwpgQcTRCtacpF9VP75UX2vO87KT70EUbMvgbWpC4FHcVv/dS5lwr
CmNMch2zkGLaU4Hn9y0ulhMd0N4/gSYbNQl4WPqt17nNdXvSbHKcH0tQdPNUlnMq2dL9kkSZWNOr
Jp3Qeu3Wup1WTyWXHIO3j4yBUQI4hTX4XezuBSkg0HRJXg7K26CwKzc/qZGTucVV+sy5G7adHiKa
IMfQ0BDHbKxhzPWk0Nay4Cp7bPbz9XIkjvlEp10X97mTvPJWc7sIUT4jMjsah8VskAA3nowRBjTu
3L0r17SCFxWviVXvLgu4fY2f0di7YYqV2qQ9Rr/Ghqv7GWSbINLl+Hbbm3eGYTZPb4e4q2nbnJoe
xvi61Nxo4EjCg2AuhzQc9VJEPao9Fz9V/TRJX/uGow0cZWDj9BXqiIacVrBJc/VNy6/j0fhyeTs4
QrBR+imquzmj7k4Pw0Ew7DP+viy8gNp2Ju2sYmxMvohbVRMEoFBzTBuxll21m1EWOnNHRm8KpCmo
pQXtmqazV/asyWO8aJqEdqK3KP7adJkti0+XF21Th88Y7G2tTYFaB6DygQ4HB2lH9rRziF81t53q
IiIm6aDTHW8oKuvKT0xDIRKmQES7H2q+QMnrxa8YBKtbdBYBHR5UpRYGQPHpNDbXcIXLWAS0jJTF
vACXBkaCyW5RwUhZekC/MLsoHkdLrXHd8VqWtg3RCpYxDWCzmdQazbYQd3C02DJRLJq9i6iJ9g1U
LfSfyoau8Bgbkcfpkvcx8CLNPEQjGhdU8zHrP9XdTVvMMJwOszNktltYl4UqLsYFxQMvI3oKoDDU
rcssXcMuKm7llzwHfNvlX0EykYBsGNo+02bJ7g+/2hhAln4fgyzkV18Gz6j/w9adRWT8rcloe1Hp
IWJWWrHmVfvej26I0y27+tTv+T4WF5Bxsmox7sUhxd5RAZeThByfebWAc4K+Z3jFdFw05iCGYtr2
sQnxaCCdwM0ho6Vc0Zsr9cp3XqCQu3vM+TM1BfWy40QPgvxBdg+SYXQn9vCpKptf6bltnlfawhy8
uaqqKcc8NBuD2E5T/TWWj7nq6uJLpeVW1AfYx0PRgaWLd4VuS6rjVBDJMDVTYe7QLO3NBIwKVFLJ
i3NLsuJDhyFGyS5HhF59l+8vW+5tUc+AbKdiVgzpNEsADF5RpuLGd61Hvv27V/B25mGFxbysjKoL
OxkmARMLskfDp1xnqa270kFGmTWGYHBfHttpsxUic+yj0JiD1gCieBj2NTi3O2v2DLhXvJmvmzfg
Cog57yBcMjH34gMo3sUH3dV8jFz3PuXFrWCYUx4QbUglsHrbEkY/IWReFa5UvF1WiU0fa4XBnO1C
0zHkYaGidN8MNbIWgeMn8gCY00wmIoYYiorKVeF6NG8SHt/K5m29EoA5vSpRiaAKWKSl2Zm1PzY7
LeSIwINgbsoqU/KGYNSPXQpu2r623Usxv1zehu0n+0oMxhSIUdMEyPlKtnxHe6HyHbhm+8VKUAZD
GXfmkxDhTdI/ylZzZX6uXvqMzpYmGHXaCDG1C1k2eabY+V0YeJclpIv0R4xnBcGYg6XFEJUK8z3s
Os2ukjTKLHUB2apgjpY5SscIzbpVyJs6Rjf/EihjEZRRB+l5DeXoJOVmbvs9SU3oeKVaWqXak6m6
l4XcVnadKJRcSEUvxu8uK4I76YiSdyh7BPZBafZbIXAuQ2yLdIZgzlMmiSFBEQsGuA4oqpeelMGp
l9Qu5RLzaS5D0Z/6c/XOUMzRSgqjCdQKUMpyG0xXga7ajXoMUK9yGYe3an+crzFQ1AY4k9G58VC4
8hxwILYfEwaI+UBEDapRtie4M9H8gPcSvflmm7LjRE5wEt5USvgDmgXk/230YV2Wa1PlV5hU7tUD
RiRZYaCqEesXhlcCyawISQnLNDsP9sTTWoxLWtr7y5iba7nCZDSwAOOG3BrQQBHsYEr6MBUPlwE2
jeEKgNE/EXdsERYQqkeU1DTtORmtMXq8DLLtGSE0jwwb/hNVRvWIkk+5MAf0jal4aKnIUGZjp5Sc
HZSevUEffp97NawwWTVMuiDQJ2AmJ3Igb+hUsTsrejNRSZA/8Icrbe/UWUTG4mcyqcdUQZpFUbrr
pUiteOEOvpO3TvDHLHURk5e1j2VeaWAHetQ+7RHEo1kwEV2ANARc7OiLEvT2e86m8dAYfa8wuiBG
fwqtKJhdYqO94DrwWqQRO8yJl3lsV5unayUbo+lhg+nFU0XjoLmVNsdWVZ1CTK2oQVigRAF295ky
8hUeo/h6Kw2DUgAvUr/L4cHkNVBuUsEoKwBG58tAIeAGBkD4c/Imh9gVBkwizvqu+LMjW5Rc8184
zbxNY7ReNqupn2h6TL6j3Outb94L6NAU/AzlQfr3yyqy6TivRGR1PjLmTMsomN/tFXAfK36067j+
+ba1P+OwGeZAmYKsoXtFhcLMzBR9Q8go4eGR0vleYLMFm8HusmzbNmsFyng4OakjSSgBSlO0qHUg
t8IXWt8lW8uTuAudpbA5iPQX/7igV4h0b1fH21ymKRepmDSaXKKhdbBiJD8amz+0edNaraCYJ8+S
Vpmh0vzzUldW12IEH2e85KazsQJgjAfyYZEitQDIEFbeBSDM/0KEtrLiXgenK+Fp4pY8qgiKEJw4
EUxIjDwZ+A/DjHYr19KrkQ3XmVjeX96dLfu0RmAF6iNJNsAzCIe3sztTuptbRHz7/iFZ3tpi+Tpr
NWcJNwM1a0jGJEY1+oxHGbk3I8O4ddmN0Xltzs74FbGa0lKPOsfib/kCazzGJI4NSFYkcHbaNfHM
fG+2XjJwILgyMVbRDKYRTTfAaP6a3RqGmBj2MUfVQzVUzclF80RizGE4jjWms9DMST0hKxBZhbhT
e97FzNM+xg4aStAYJYFuSGDYbK+rkRd15YjBpk7CDiOy5xkAZLrplYdmvsk1zrDGzQDPavfZ5IkI
TztWaE923Xi0kKP3MQ35dhSsytUO8mAVr/8iWLd1Xa1BGZPXNqRodKoOg6d4dEjALOzpxKzxBpzI
DlH8y4d481Je4zF2Ike5dxt96MNr/rPABDJEP/dl4oL5/WVyae5O2et7HnMEb/sY2xERfcEQKGjh
WHs4AbaGKkZiclSdnhz29liLRj9idXtMnZZVXYz905fJasy3lGAckiRg4goai4ek4Zxkjj1kW9yT
ukWyrYOBl4Y8skpk0e0ZdeAWUTrJ78iQ7oaqVazo/0i7ruW6kR34RaxiDq9MJ+go23J4YcmJOWd+
/e2Rdy3umCZuyc+qOhBmgB5wBugeG/EvcZGffEevWZ4oKcuGMnWtWL8Xx87X1cCOlcWe4qawg6S8
7ecltPuyPhvpcG1E6mzvx9J20pt42LZkg+m5/ne9qykEAR1DSwU6eZmnysQCE7/PFz1xUyatyeqP
NP8QWA9FRt0HbO/gLwf4nrrA6EV5zuCAqgY3RTfZWoMviXn2w7hExYgnTntozdv9VdtOhVejXMJD
A2WsJjZEvAjnRXzOoHobU/MWW3UU+AD+3ZmXro9VJjCRXYwgwrHJhyYfxlYgP80EHWo/Og8CsU2b
aSdJliVZooQyg0s7vdPMYo5xETZM6EOMfuTTTVJ6RnEzxtSUxfbhubLFHdBDMs4pIBOfDvb8oh68
fIkPCwZ5dWh9UUfnZvxJmiobpqHpCq/jEvUWUkwwYCx9V8pPgV4QCbRZ1quSaUIpRrVU47d9Elol
mlNcxM6YvLlvwG2SueV1dRwl2wS5LgRTcdcv2sOn/RDc3rFXsxwax0YdiiW7Yg6X3C9qcLtr78wc
l3yKq08USmy+0ayd5OJjibu8aXI4+S+PTnyu8MXOJCGpL/bN3FqtJxcetdotkRohFLX+kAzfk/zY
K0T6vqDOb6fMygZb3FVuxXEoDkEMd6LL8HH2xhsmDRV/R6sW5OdMe/HwqOGUd5BquQp9qt1u66Ni
vZZcNTdCQCmVWcAU5vtJv13iyI0k3KrHVLM2tZIctit1JbU68zJpp0Mg658MwXRq1fT3I3HzmWDl
EN97IYAhpIgt2EmfJF9xlWPpGLkNbuwS4S+6aFmE4AcIapzpji6+iNV8YYBabaWsCGMfsCv8sMek
cTBBrbTUr7IZrYzzm+h9155yuC/IwxQqICZxzMbvlodxIEB/G61+JfVvUgCFnpRBhpU0w2u1/5RR
bNKbiyVbkiEZhgiSZ65w7GItmAsdjC2dgB4cIzpOBRSVZ83RYvPLflRsBt/KFIdPRmNKnRaC4KAJ
rqPmbIx4EhipSbLN9VoZ4WBpnMsoTTr4M5lZbpf14KeJ/rzvyCbQKuhJUQzJxIgFl0VqYyaWPuFK
VCwWW+8PZvEgZNDOOejp4u6b2jwaNVyvorlIUQw8mPwXl8KqUZcurtnbu+iUDz1ouWpXuBYODaSF
yw+Eta3VW1vjonlpoYQVCBXrKUpyJ23RhZ7dimA+dupL/i4eIP8luJ1AHZjsZ3nwXZvlg3DQzFFj
ZqvSFh3Wa689dDabWwLfmuW+pQJYm+MCsU+aUpUjrGmkhHZsPJlk4+/WMKWmahakT8DUjo37765p
WizKalr+3DX29h4ejIP0xka6tSHu5JjGKhRzFYbKprMr8z5PEyeniGo3P6HXVriA7+VmEaISVsLZ
nnz9XJ4jX7tJO1CHwDL0FOaH8S2z4CubfA/IWCR9F7AlXKzrcT7Iw4cgvSfCfaugXtvgkmtIQEM3
97AhnhF09zHIY5iqPGvfKYmv2JeJq99i/DUkePbqqVBzORtgaz7jy8QpNTe4QzPbUToUtvAjdaNz
4GUfe1IyeTOlV3a53Io1s48GtneVcVRUkPjnBKxvnSDrReSyqQXLVwE+EQmPrp4WXKWLZ6Xf29Qi
QGLr9Fib4YBdztDiNII0wlnCCrdes6uDodFaCCsskvd2iTm7qh2aKYsmiznDtLuyW8tLT2gaPb6l
ol07w+GDnA6Y+VIKfOB0l1S5CTTPEg5EcG+C6mrjOWiINBM0ryzgpFv9wDAoQ0fqow5aD4ap1EX1
1sLpkmoA7TRT0vm7C30SliaTIgnkZ5n+rqgNdXGYANu5F3WwK0AZUH2I1d6w5TpaDoIhm0Qyb8UH
+tMkTVQUGc+IXHyU6tTIuZhKjpD4xnipolMTHPeXdCuV1ia44KjySdLwHI5P4ugQjIeeUonePOzX
BriwKNrJ0pYJn2zzuX5WIKZmOWhAGX0GspE3UA//m09Ba3tciFgB3haCHA6xFmIVFwrdcXpgU/Cs
31U7kWMT1B5x54iEYnaWtX/sVay7wV8M23zX2VLkWAfGLqB9CqlbbMpNfnhYCJO4TF9C44plgnSV
O4bT+r37U1aUkt4kwoSfIm6WBEp8BXYRo0Vy8KCF/l+FocESf4VRQhPrix7j97uqsuf2U9oS0EFs
E9+EklttMgoNDFgGVG3VWxn9wsJMDUdRVrhzQwvLdkwEBMPoqI1dvAPNDIZaYkeW3PqU4wtRf8iu
BWLtNkuZVcgbHEwoUl2B0ANWl8yZneKu8EHR6s23xufiiU2q9lcU1wtpkoONuIOAV2MCmQYfjjL9
btONfigHtJW/tPSE/luaDddOcjjSBiKbbsMGjulxKY6NfqWN1PZtlbhrGxx2iGk/SkWIhUxO04XR
YKWX+sSE5snRJypQONSYSyUp6gCWGndovRTfQPkhvI5B5VRhBjwCJ/Z4RGFDfUmyReJLgZWDPO07
m4aR5xhmBXBCa7WXd5Gr4zFAuOSp81cZzdPyFanaDUUPU1KQ2UP+TfnLgDA5yNCzWei0FAERiXdy
8lVXvs/Ll30fiF3iX6rjqJHKuIAPavtFHSq7Fdy2IYro7SLj1xlvcpCx6PhuCwNkUgb92AJjjOml
PclHnbhzoVzhMCJYktmIGYCn8UmVrmWltQWJACLKFQ4UmqjTJ4MtFyPbVo4mppOi4/9Btr1VBa6j
mIMCcUiSRBSwZEhTRk57GK7SC2M1ZkL3AvGCtZkysqTh5lvUoNjEfWtk5lxkmYCythOKixWKt+0o
HwzQGI5JqNh915G30JvurSxyEZGmShUOErYquUi+4ZcH6ebn1BXTKada7zbjYmWMiwswtI+VIcG9
eIZ6SqXYRQEQonBnMzJWVrjI6MDQWeUqXBr87sRo2P8/CoXtqmhlh4sMNMBFcgwBJRR/EvTsGWfx
YCuftfMAPI3ev2k8R1/Z4w4Ms61LwRqwes1H/V4/a2BbS51aAbdV58Q+VYRtfm+vzXGnhjCEvTKU
cG88Lz7uZjE0y/oK88NyE1+sz6zfqTsEnkhgx3YN/+omf2+RLa2Uo+eP1fDlTeXnhxRkiqw5kz38
k4u6WWuurHE3GCWkIrSZfUhq9VFFKw3rxFPv5G9p6LGORvmYXVNfekQW8BcZcyxBCW6GSdOyPLnL
TroV2BJJK0TFp8qBSV0aGOzOsYGNO3uSm/i5k3xRMYwnYYYl8OIP++fX5qvdKmBUDkpKI6xHPAbC
nh8/LaGnniufTeoP4iH7wR7txGPmUFapxeQgRVSSrFAKGO2NwFn60SnBm54OlBoYAcy8UFc2VII4
WVjLvMDjdwreoYf0Kq3u8YRn7y8j5RCHKmKm6kPC0i6Qus4Z5NkudKk+FWlEFU0MB3+rz1ahz+EJ
ZkJLeWRLB/nX6z5/6sfilHa1W7TqX/rEQckUV9VQtvCpUL6G1U1vpm5JtimxcN5xh59tmdOmQu8J
3Gm9yWXUzCXEP6CjLhxyH/Lc0ZmS6SLWT+OgA11xZgrVKdxBGZUtjrpXq6dKT+2CYiL7QyZrogxR
ayg58m8YUo8tKbLk56Va+Xk5mm6VgNrGxF1UdBZAlkp2FGyH4atJVjesvpFTy5qHKYDJ/iw6hq0+
ZQBG6UZ+LBVHO2feEcL0ursf+tsL+mqTAyyxmwOoN8BmGX8Yw9Mo3OfWSRgP+1Y2H951+dUMh1Pd
AKbjOEJF1/QO02npjnPtzj7Dp/wDeW1NLSQHUIMlqlGXwCk2+4lizmYmA0jSgIUPRwB65qP3McX2
RkYMVwOZndpHhgGr+ucIWg4vJsPDUjmM7Wt6j6aQ41+uKodbltUzgIxZ+s0YOS0PGlquEKHohT3S
okfbZevrHnLYVQaWkCqYmnSUx85tQI6NBsFPPaiy1GPkkaXQNrS8WuPwSxImZa6VF9+CgwF2FOgp
HIPj4uAV8WDcScQEwh9O0l/2XgZgV8mHvptY6lLYiy5y5TBtnwSlXpO5WeDEl/LE6GZArEuVXkSo
viTOymzUFcIYt1jUeTka+n2SnkDPvh8m27X5q2ccrIxmbLZVDhOlHLpRUzzFVntbdrrbdKozysmh
EMBwn2QScdtCQMtLvqxcy5qq64MZ+aB2z7J5WbLIFgpvoN4MtqvJV/c4aJEmSembEu6p1odG+SzH
/v7yUXn9EjkrP+IJA+qtjMgQjvrLqPVgq+7g/L+UAFREcDCSxUI6VyrMFX19XUlfE6u8E9Pkb73i
sGPC7V6WKtid5FThzdpL0e9bHcWT+ij7pZ+pNjXYTa4jhx+JksezxI63YfLls+Gjg/7Qj7bceJ3H
bjEhYEJ9lm5fY76eO3xfaIx2wNFgWZ3+iARoLcjoasMnnOrWqd94/QXM7cfWIs5UylO+WzQMx6ip
Z4Tk4IfHHCJhePITTyEoMpi95VNG0uAQaMm3jypyj6+bGmtrRHZ2iXWbST5Grun2+nF6gcy0dYi8
IBKP52UcY3XsmhReNvXp35WVv0m1X7uMcb05aHfUHBBlkqtWwHtgGJqI7ZSmm3RwG/3jvk8EZL3Q
Xq9SHWyGIsRuWIjqxkdlLm7lUTmbQecpIaVT/4dv7l+4JXNFSltHRWWyIHl5tXXr73qPrr3FKXB4
p6ZPCZuQ9jhcCbQsKEYTvpnX+bPstbjQn+6ZPFHhFQfyyYIKSA5eSjFX4pEVfIllV6fIuU1wgMcW
Oume8WJGcnFTgcFhS1+aRQgBSjR7VFcDDho5JSKDQGWe/EmM58msGFz28YfBOtatZZfTt/3oI5zg
GxANs0oso2fRXXtL0diLRUmdURa4zyctGUNIX8NCmZ4m/dM4ff07D7hSQ5vUNDFq/L4+emb2LPWi
vW9gexswSGzKYMnCk/1/P5FyPTLaQEVYReazWt1IRelk0XHfxh/g+5cR/ulVzdNpGgsY6fzwebgo
R8FTrrMfrIwHe7cjPuzbY6nw+0f0qzluU5Yim9CawHzCm41ZY1jeLOwoa20VT5h9dr9v7Q9H4qs5
bo/ypRLrih3DwjGfbRNP6KHXfAguTYKTYgb1IB6mRI8wug0Hr0Y54G6jskpGGT4qiqcf8JzIhkZx
KD6qjyit3fht5KO6/GqRpcIKykFOoS0Fqz5ryG1jOsVht4yWE0IzuPBin7qYIJeVg/PeKtSkZy/D
89mEgJB6Bl0+Hnua3F4O5Wk6xD7JMr/5mrlykUN0cbAUNYpgMiwXvPbpAnrNk6sxtu6NJPlS68pt
ExePVgNBhOTHX24oh+/RCOkYU8fyRq23BGfcO94VbnkwHFn5xroGU9pdlgd7ecJhvBiESa1WiCHh
aCKEMElyAckJaLn+jytqAmcMDmfMoipahTV9NB9zw61OeOd304P4bZmd6Dk6Jl7ltEfqW/APR/Sv
mOVfb+upEQPQZaGKezQPlV9eT/dMRoPNVOPL7UBs4fZh8GqNw51SrZUMUtf4cPosSLZlq47xRfBa
v8js4nl2c3TvUDMDf7gHerXJgU8hhyCrYTgg1CBG73Epk4KBEuw7HTSbyDsEYhf55926F7MaomG4
H8Fhmvn1U4PB+ADfbllml5l/md327q21yKuPHPLEiwyhBJYa6Xzb63dzSyA4tW8c0ogZZB5lE14F
bWbXYN7WSGRh27CTaiaHLFG1LJ06wATADCqhy1F1W3d0GzvxCueN70GvC8ZhyWKZ9VJUsGZCi1R1
0C6OcfvU6bzyJHkIw3vqU5RaQQ5J6qLqU4NVEUV1PYlu0BLFIvX7HHpU8iLEWYLfz/PQ7rrnlnpG
oE4bfga5y5WhMNhdnPy5nFFgV/50bAIn+mI+sqdJDIFmB4t4KCey6beZ5D6DjCq7aFn08Nbo0QUc
KZ/MdiTKL8oMBxEtOAoGQUL6GNH7ofso5LGd9H/pCleOyHGaQEkLrsTN19y8WCi66uHbPr4SZR0v
qy0KamTMFmx0kuAU6rfZ9OqlOhTRfV4/7pti6biTrtZviFDFg8q+xIU2f4KgsjMEYWp3Y3ScpQ/7
pqgzih81Ns2gaSFhBUwNPHZIJbhkMN6PX6WzxLRtvH1zVDBw0FAFkTUnHaChC1U7T6/k4GtfEHhK
1fsWBwfDUEV4g2NGwKIaQVrANT+BYXR0hycF1bB+k5bu37nFAYQZp1MYsYY+M3k0s/MEfofl89+Y
QHPxf+vfWhwjU2EYN1jRe3M03XgG5aaZUy3u+7H3GwWtGhj/NLphbjWzlWRx9U4/tFMAVqnWPOw7
tQ+ssshhw6J15pIrWLdkuQGuZhNxZf2HV4B/jyJZ5IAhEYOktlj/XI7eXgnAykSvBLTuH0v0RIz4
6D+xD6QoIeKccoz9ff21YnXZJLE41wTLaUeYEoiQI6Jc5vnzrHIozYw1FCen5sIon9Nr3ZVvmUab
fAw87d3+VhFAAfHH/7o0ClUlaCJwvPlo3jPy98DVXdFC/yhrnaHanFjG/BkCZZEDCq1srFZiR25X
WW42P8b5t0FL0KJ9mA31SUiOaU5wdOxDkyxyqGEs6jxprGqp2wcdTNbyt4RqN6aigoMJuel6fWBR
EffPWvSulez9Pdp0AYOeioi8xcg8+/sq6nCWV6YWYf5BTc6WidHdDwulP7LpwsoEFwWG1S/9BPIm
RxSPVnKvN8R5RP0+t+/yIC2WleH36/hrMNiSRByt22mzcoDb5iKchgjNiHiQfyxOuDa9zt/H1+q7
4omJ7kmjQ835beLpyh63502YiLmehdjz9JTEox1I33vtAH5jYu+38/PVEP/g2bSxaNZQqnvp3YCa
oCsw+nfIT0BBVxFoCkC2E79l6Moe97mZGqFemWwh2VAoU41K/Pi9Bq7BL6bmMEYI1t4ZPOToK22c
/Tgn1vRlKVZxXpUxejxkrGkwXxeJr46hM2FqrouoNWXHw56P3PERVoE6xgN8VK9/akkxNu/cNrzl
zPraIp0Ml+2WwdWysgRZ+RYJi2CmIRJAPpgHCKUsx6jFpAhaOXBvwCjLrVPC+J0+7S8pAR38o6iW
VGOXplhSabmZhtAOrOdmoISYiOR+IRBa+ZZkywxVGLZvi+jmwXKK5N7d94MyweFHDFJ9fMJgx6zx
MYtujdT7u9/n4EOMU2EMJPx+Wnp5e7tkX/7u9zm4QO+yHiwDlkjPv9fiD4O6CiDWh3/KbArLjBe2
z335kMuSnVhU6cNWYCdn+KfLbMCE3mTBQt41Th4nthzEtjzeWcO9qj/0xXF/wSjc458tl2gIkkp+
wSHwtDspJngEJ7yAlNEbr6hrYSJNeFaVGrcAldbBuQofgYEq+0qp+EKtEE5RZtgurhKlnfS2TEeY
EWYgeah6Vd5emXHrE2tH4Bv/ZlkJ2RKrE9YO2ic/Lx0Ez2ic5eZn364m2FR3/vaN4Su+yVwBYRp1
Ilc5XLOKl3uO4JSpB5j7CI2kg6YQcEBGB4cH8mKEmlHBHIgRwbu2HOMEhHijK2PWuT1K3/YXlDiY
ZA4dlAjyxVkIa4gKMbobprOuehHFwURZ4TCirTNxBEEWauPMb3SoTnXzVdV/mjuZIKTZDEMVQu+y
BA4BEM//NwyTNjdFPbDA+WA9girazhc/xNmwv2bbFdnKivxfK3Pb6kGdB6xw0c/dY+J2LWaQcObV
F8nrrqfkigrCTRBcWeSO9bqfO7AjIOwL/csiN44Sfd/3aXOHVga4/J0GoUwDGQsXN7GTgP3LlIXH
ue0cw1hO+6Y2y7CVKbaHK6iIY8jkxfgWcHoRcufqcRIuFbaqSU9K1Pj7traTd2WM+b0yNnRCV1Q1
tkoBR/I/6kxXTJ0p8t4yna6vTHGJm0gDtE1M+BXIB2lSnXy5SpU3FZIrI1y+TppUGkoPIwu6W8T3
qaNNYLonI5xF8G9H4soMl7BartRGGb1E+OSy0twIUUMy4uCGsT1TrBVEePNd3GUcFFqswiszxiT8
9xbUn/txQBngcGGcjbaQC+TPMN8YyUcjJK5tiPTROERIxNSQlhQOSEVll9UdNL7RPPE4V0TuEPim
cTgAkn5BTkTYSSvBDqrCBhBUA9VYRXnDgYGFUqGGACnwrbyLteumP48QKJkz4g6cBdFOkGkcEOjQ
J9aHGs5Abdktgs5pqtItKwxSVZavmvmpET9aIUn6Sa0hBwnKsASFkTCzL5+BubeUNnthSh1VsmfF
Gd3an49C7P5dCHLw0CWzFWQhC5HqNHfnICCabLcLh9ec1ThogM7honaBKb5Qy+Hzlo1tgQ5efJGi
e1t71coahxBBqy1xP7MY8RYfisIY2SrQGx3YkFb1aXYyYtN07jK5qKYAk+9Yvck4StrnGBMXQk2p
tFFGOJSYLVGJxhFGIuFWGFSniH4k8dN+GFAnks5BRd6JIBxkyRVc/2wiUL+VH/OTDD6g4U0c4qsz
SefwIpwMU6wWeNRrdnDI0WgTvKu84Hbxcr9/yyeACm5IE7RbhihyEWFk1gAZa7Rexclp6O/isHXQ
RExk0fYW/TLC3xkNkixoYQEjnXiXLF8M80bGFdX+Fm0fFq82uDBoO6NPdQUXGuYklZD1aD8JceT8
nQ0uCgItsuqhRkUcTMGDbA1fp7T19k38oUx99YPbfD1vp1rX4Yd+nd4wVRTTDS/ybffPUN5CDTCw
//l3PH+1xx0bXSP1XcgCYPJnT0Evzvip9SfgKevvVCnOISoS2N9XlV0/9kansE5CoTYfStN0ikn9
VlkRsYpUMHCnBUrHtApnLGInuoZyvQjf9neJofLeonHHghEG45BmcCNVZ3eIbyXRV1U71PPrJPyO
sp+IbTIo+FNihkJ1IcOf5DI7is/4cCdbffdTE9e6I3t8WJDt+cehAjruJ4x3wR7Y1v9RiBSg9jI5
zVN1w5QaSLocwiJ/YQSG/FLTR1gUjmlm62A8KB3B6XswAmlnNkRDTXsRIcLfH+GJ3YzHFlsoFcI9
2lZAmG8c9qOEMsHBBUoWPM+ZgIuhPyjBR4mSyt2u+H6lLn9L1EZV2pYCfr/N0O9leerUunF9DEfi
9GPRvBMNfHt7kQ9pFBrYG1Hzo+w6XHp70Cu3mE+JQrV6UWvGAYTc4flZV2Fr6Y598kWElNH+phAI
xF8MlRNTKmehLeS3ovKoGu9r437fBJWuMgcPuj6reaQhtjLWxa644XnJ7VzDGOjoMrqptLOpbmBq
3TiEWNopHFM2dyrnkyeb+Y2lkw0PlA0OFQqtFqekZMdffArQwxF6KaotJ5vt8Y7VQphvfTc/EGvJ
kmQn+Pju9iqR5UBkL3XBZ2jw4jzUT4OdPLNaiBHrEtYIF3k+3VrQY0Nit8o9nkR81OMHJo/bHIUZ
fM9sPnLObap/k7LJwcRYRoqgq7BpDLVdm6mtUwJ1VEDyZCWqgpmKKUFA1uC/AHMC+AXGT0xojenF
Wi416U/aYy6vjnl5rKumn7Bpg99rPmjIMAYdXubm+DP+tdNIXX4QWKhwuDHVEkgwClhU1St5uQ01
dGGgxa00ewI/KEPs7yvXEoz2CBkrLcLOh76yHwnQuujdQKyIT0MCqHhe1cIIVXNgNYbYGfhsOtTg
gtQH8u2Rij4OOJRKm0ZDwJeNeZ3c6ei4SM+CM1e2dli8xFuu/4/+2s0G9NdvDl5jVw9zUc4jBDyj
wGdsjQ2k15luB1XHEAcXz0+i1+Bj1BlRo6B+TYPSXWS3je90/WBOFoUcBE7xl9hKVYaaMGC7lhCN
38B8z7ipv6q3jA6lID37wwfpr7OfZyaZAiE2E9aDEV0Y3Yty1O+yJ9bDKbhkPzTlGqvdViHfa4mV
IfJYNjMRuRoSmnjyZ48b4lHMbXLkjH2q7UA+z05iCNAZGF7qGg8f3D8YB1pn964e2+qR0kvabol9
DUaVA47Ektq0YKOeyWUBUsV27GH6/lzYnvLCAE11HBFpzdOTxNligu8Xi1nmBxN0eOPj8CYGtJVL
XPmhGnWuaxVMpNVd1D2Xip3LxzcdlJZoqKKla4rBwUaly4Y6s8m56qN+aN61zmJHLrQZn/IT4+tO
SZKjbZx6NcgVH70Wy2nOZiwN5Wm0MjsgKw3CAj9GkQxBoNUxIkGzazCRMmnG+/qAZhMveg5s9H7o
DhV9lEnu0iLUNXOuwSDgBNnjoN4GGfGyRv0+V1oYehJ1cofft+Qn0Pfbi/y4Hwfbp+GvXfltVCKe
IDzK+ueEoXYC8NIc4vEcBQTR1HbOvFphbq4ACE3+SZVNcKNIRNuSvUL8NFG93X+4iX01wgHBVDbT
WLIBNyb3XN9Ix9yBlhlumV9ggARVamu4OiI0Ytz9srEkfXDDJ6hfRE7uTcfYgUlN9UWMtvx1Epkc
MozzIM75AB+L1LSH6XMbHPbjgfKKgwVRzPRMZ7wUQvFJGy+l6O///h/g+nWXOBiIwqivMT6O9tDJ
bxgR3s9O2xAn0hmSarKf47Sl+AAIr/ixiSHPBFOHGjdEvx6E5bSoH/7OK35Gwgi7oIks7IsW2W1y
7L3hYvjhWTyB7gbsG/WFEXNTrwFE7locOKhdY0HhGUvZKZhPg7TvYPdT7wShcNSKmdg4IoUtroYI
gyoSwwzG+umzALFgCbpeAlGDsej9vW74FRv86EQcx1ooM/6euP0STqdMPk7yWSk8kzz9qKXjsSKd
UjwHwBtcmp9apyhsZO53xqlvoR+oP0HQ1J1Ll6yMtiuxVw/Z/7UCQhOEHj9nGc3r4JpVfbnzdWhs
NnUXk3UfFfUcWHRQ5y6EnoFF4EfV3ULR6lIhwWFF1jZKbS3Iqhi1//g1GlxRJ25i2E/sRQSHFsmU
Drk5wYVoKdhjqNY9T0u+3Ih5J1z6Lp8d3DYJsV2qQebt5/S+dyo/SJE0SY9OUQZU6jdTPmvBh5i6
ONiPd+gG/jcacl2XZpHxOAnZ4GjzpU4uhr7YGXg8hGwikmu7YxTP+T8rPpUfogi1IdTR04ftyg/s
y/p5aI6SzwakA1d+nJovU4NvAgVDp//HrB+Dhz9vpMoPWNRFPIEHhrl67CCJrDvhWb3TPOMguiB3
9fWH/c3bHuhYOctyY5VoYplrs8mG1pqP7ejqI5S6oV99gGZn7xiH5kd4Z/rNNdU1SZxuKt9Zry+J
ZrUvww8ZoEX7qjot1ldwkh9lD0VNGWfb28YoV65ymKJUEMoS2cR7coruJBdUw7XdXCmfBw1TKwWm
VsTQnimuGyo7OGzJ0DzQKD3Wd+pnR8rTgxlZnqHMRNDuQxj0BP+7jUOsFKnewDdLcPv4UFvv9uOE
+n0OX8LRMFSL3bo2amin2YAmVOIWiAoJ/u000xQZ36cwMZ7lyPln+Hk4ZVc/eydFyWNqKn/l1svl
wyr6pcVYwMKFbGtG35BPUfJ1//f/cD/4C0teavG1AbFssplNman41noSvuISGfOAkFwKoauOs4yc
8yHi7eUfWhnMFr3AgCM8msuvY+mJ44CLO+p43q8K1JetXBkZ2yCBMia8CpLGrpvPqjHbQfCp7MlL
u80bEk3WJFE0RAUxxsX1JM4j2ucZg191EuwCV/HgMz5UN/LxTUPPr6b4Lq+khpx0yzofhkZyh07x
J1n298Nh8xxbmeDOMavWWGsmvKmbr7N2HSUXuXjusu9t97hv6CVZfjtGVpa4kldYCtEMWjgznyc3
cqQrGVzk7OaRaivc/ppcWWIH2ioW0MMhzDlrCJ6dAVzkuEu4FrwBkksQjbxuCZBg273nFndaWc1k
WgZr6+kM+ePSvMtxBdNnthqlDJTAUh95en3YX8vN0mrlIMu4lYNjPoGbJYBNKbkkKcjCtNi2utAW
TUwDWWCIeVNP/Mogd05BMb41enZrLAoX0KyHxhfyA4JaR+5Uiospk/UADZTJib1Z/HstTX1Obl/e
rlzhjiW5G8VoVGBndEYvvWKsNgFavmQ3OVNzYZsn1MoUhxSG3LdirsFUrfm1/KFQqJTaRNZXA3yP
V9P0I8TYsS3RZQJ5terFYGEQCydFtwDjICnwnhXa1Os9EX06BxmmIhlzYcKtrLgu6ms2+1Fo7yHL
YOOmyBby/i0n4spLDjgieSjVWEO0q8WVlnwME+KibvtEXBng8MJoLKMe2EBRhjuNGCGRO7Gj3FuH
zmFk6iQHLPu9HcjQOcgQl6CtBvbss0DJ5GwBoGJPcCCwo3ozw6gDeeFFWeQAI8jaLmjZRAbr4GRN
3e377qja9SWwoe94qxJ3htuF02pFObwQ5jkRFBUhwhqb1PfomUFDyXSv2ni6c8wvoU+RxW9/NKws
cvCR16JRa2yML25s8RwccDEQ2eByylzdlj82cDO8DZzgeR+IidNT58DEaHDMgDkE0xNTcsirxR7r
5EYZBzuaC6gyv9+3RgYqBygi+mE7ix1sjLt7OMWeKEC6q3Wtsw4+3xh1FXHQvIzr7YQqz6sGcvwk
WljbQedObvAD/ZfH6ja/1m4qr3eTB4x+IUPQVP1p31MCOXlpK3m0lkAtYFZKPofzXSk7f/f7HKTM
lYYzm03sismpw7Sn2VNv4tRe8eJWMRqqgqGBiQEi6soFYzxfpvsJJJv6EbTuXyhQ/oM9zVKhF6ui
LuRALM3NIZcZ5e0A4UztqjxATnW+a302uoFG2c5NiGH67T16NcihWKBW0WgwYk9Tyx29ve2L0n7L
Lr1a4FAL1JeZOmp4S2vLH0Z8yvLj/u//oRZ4NcDBlBaHS9ewS0spcxpooATurKCUDz6WPj69KVDc
BotXaxxEtWgCbsp/71G62B5kW3YsXzoKzlfh2tJsMcZLV3UOXerd8w/o+GqawymrKxMog7Fv8chm
1HqYobwfjtXV3NvmLRj+0G5aX3VEEpMhycHVEBtxMM+IEPWQ3yhu7DH60umM5WbC9MeJaKdlu/U7
Vv1ykm9j1IO+LOMQ5tDp3AReXvuZ8Kj3/t8FDd+8mAodKKJ0ZsZnZDrTMfBLCJIxMVdy37bP7VeX
OJzq5F6oS0YvCgEg2VHQEsW0E8WTcSi8GoRRJLEXkdR8W6NqFlEesi2ra/NDN4WXoclP+wtIbROH
G1Y3KIUSIRbBMd4En4r4nSx/NwZy7Rg67IUDhx6NWGvgToEr+Y8xsw0ZisKsgyLxLU+7zyMv/KY5
+SPV0/+HE/N1y3hMWVRdD18e578akh3egJYeA8vlgQmI2OJH9Vb0w8RuyK4Uyl0OXSbcI8pjxcJy
uTHk50TzZYrsljLBoQjaXhpVZbP98XIaBt+o/SolCg4CI3nO3tGUIlFmm6bqiVM074z0ocruSys9
pZQKKuEN39yY1Mn4c/piwt1hatzlWmuPCzGxRfjD9zSqETRqQsau2wRnqRRtZUxspXhamrs+oOTN
icRSOLBQBVVMh5eOq2LW3DGtH/VJudIi6LAJzcN+ElOLx1Ubfd1rVs4a5JoOfp0G/SqgiMP/8BHx
K5MUDijEQC6mImAR7UagiXFvaxzQMVgN0BZQogGV+koisO+3Nsa8CRXVYBVbColhb9EypfcEqY2J
taPscAiR10qr1wHKmgXFdHelDsRoJbU3HBLI4lBgehzrpveXPIHM7nKbNpTSE4VzCgcGYywH88Jw
rhzxafA/0q6sN26k1/4iAdqXV63d7d2xHTsvQibJaN93/fp7yvPNtFJRmrkJAuTFgGlSrFNVLPIc
w2dkUY/WbAetZz2YGGpLcZChNMB/Uto75wR3pNCXplAG1tY/nXTQ9a4HzdMCiMfioo5XBvtykhML
im9hHPRhimKWgOBy6sdbS7lp1M7GdAZhhzoo8f2LZl6HPcbIgXoPyWPp53cC2l9WpxtxbY098Da4
lx2jwsh3MLZQA5tyBrNsHl8HAU10M3wxAjZSZzrUOXA/Hy3FBGOVKaq86mg1ZwIK8xPeD6ePi9LY
Q3eI5pfLHlE25O8rolqoV0rXD8AK5S/QQaC/Bjyr80pcGykrHOqNpSo2azTjkUFsvEUJ+qj0p5G6
J1BWONxbIWwZqjriNaFKLl9rwLtXdoZguokZmDWFj8mT6LbB772AaucPxf6wbVl5EMCvOcNw7+oB
hE9jtBV+yV9EXwMrUekMJNXKT94EzhY5KJxQ9W07E58tRQETB9yD8Tj51gnyyNRVbx90z5Y4UOym
WG8bdcSnY3V5TIawGX2wqB9AZawF7HmX1oakPiQHkaNShH3EPmSljnYdXws6BmUp6vt9kDo7xiHi
2kil2mkIYTY/6/VzaV0N/UMyfr28vn6yGf9nhm/DUsqliHL2pUBwL0MfBaOxFZOCGfyycEN7OPbO
L3Ras2X74xn+bJUrNa+xaZo41gIYb1iDMOsLVF3tgbUF0u+ULFKXjHEYMmtQv1AqpEh5zTrx20N2
RC8g+aj3k53z7BSPIpOYRo0Jp1gV70YI7afEeyfVRlkW5Oii3X4LbykmYMo5DlQSoUzSUmORDFjv
UhYo0AFucQu/nCdENvK0ttFkVVorwkwS3SzWa9w9LmBopYbiflLPOIeQw43R0CRBXWHmH0aCzm6C
sbczJzxM/j9jLkrp6N5l336ya56t8hgSR1EnSe8JEn9lzSHJzRctEILug0CXbFhqX8pGDjzmSuj6
hYGHGshOg2fmDCKN8SFGoYECfgIbLQ5CFqlT11TE2h7LJ719SHSiUkh8Lo3vx4pUdW0G5oscjNfg
rL/Ce4cH8h83ecJS9hNfe6PObpexV+P7s/AqK0xpzL7VmjmZWNv5oNj9/ECkxOXQQRno+y1TxQTP
DGryfxLRwEPYHWqhLuj4cTOymTZ0eEvV5CnPOPho1cnq0EiM1+0ystXysU6Pk/pM+MV+yQ/ZBy0O
ybAsyTT5JocmbM15HnHSySBkPDj9O1v58GZGbiS77DhAFyl3r8pnk3yzQ2tVXTxBGs7Rox6+3TXq
SxzeD+11JRBP9vuWoG2pYHzCkN+77TbnHAj4mUtd4KPJKKtZqV8lR2V9NKzQUWviLra/b+pnW9wy
zosctS5mq3fXzhte3t/6vOJVe2Cne1u/ohv2dnNyY5JbzviefR8zk4t1W2qBRA3H7ePg2QBfaM3r
GAqyDQzgnI1TG3hTvmFsB0wm5tVyoMoAhDd8uRUt50vVsxWWhR+y9NNIgd/+GXTjDbeEMVQoZhnz
Rg3ye+jW4120tJfrntwbdxfuxhC3cNcx18y5haEuFLJrIZ0MRwnB7ZZLE9XiR34iFtVNik8LmD3F
DLaUu8HTQFqQqWBtbT2m8pvENjrmLgPG/leC6K4FWltNM5nvG3tmGMaC1ACUsiq2tfIFbAyXDewH
72yA2/GTJi/HFDxoTq586ycf51FbValGAMoIt8HjWNGXDYNWEY2RPgRkfNCsmV+ZcGSeANBlO3Fz
pzCI4P3ka52d40Bi6dYkkcGLzAhhT5kX3gugxtNQRdHBq7RSosXUt+LwwdD7NVvYOXfuj1XzIM9E
zZOIIn9VaHtJqzD7iwUFeJ16vzZSZ6Aw/F0G8scd6r+Y8WMbcisvoijByuREt0yyUdad8WNkt4fB
DwcbM+rYfaE4nR4K3/pKthHtb5Bn8xxq9EbZz/OKIKKLsnvpIVLTX2WOcaNpNtR1r4w38j1jd3JX
P1vk4GOJ5CHS2EWvKVaItT2a2uTo2XGIS/CnuV3ro1C5ZMQBZ3+rPBvlcIRNnk4ly5XW/CwuVTDK
9yYo9dNS8gSF2CupvGE/32CIBO3uDs2hqIt2jYum4aK+QZ3FuYwj+630mzByQCIko5SNGvPotb5W
XmfZ1gUvumoCjHNEso0GnMEpwEjyVaVvfiwpLuUshy+tWimi0ML2qHqKPwRWYYcgktFiyH0iS9Pf
FFPdeMshy2gYozhY797ijVv7wDTOohPkUz5ZuStC2xSCUR4RYSpROXwRxRoI0MOmGpRPJR5IB794
Ug/gRSe+5WUg0/lrRdcKXTQkuFaUWnY3ic1tOE6Eif3S7H8B1Pl7hNHWZpLOcCZ5UdFZ9Pl9JsCr
vSL3V4dV4WbqGYfyikOWdFw7rQph0SxTDKTdDsrL5Q+0u84MRZI1S1KwW3NA0srQTWkxfeZUQmP3
1rHt/xa1v//MBo8bsdiuhrKyp0LrYIWrm67loRJjKtd2V9TGFw4zUqPOu1GBLxB6PhVefCceTRv7
qA35NbKRff+ouLHGYYeSRkkxqQtOcFoInfHnKX2RjZdBubb61JFQWJSx6XTB5VDu5sPGKAca+Yr5
qaKCi3OB2b0YmjrK82UL+0m+McGhhK60gmBV+FrxccSED2Ti74zH8IDOOb8PrHuqu4tKQA4gzBC6
M0kCc7p2lSyH2qzBInm47NN+1HRNx+3VkBWeMrzQF30RYglJ3ty3gmonJbWTsKD8AObG2QK3jLRm
yrRMwHcZsB835Wmyvo448BTDizJ+znrizrofs7M1bkGNppkKVQhrqTV6CSiGBwN97QU1xkmFjVtP
Qz+VGkbb4FR9VSy360gc46mgcSsIkxNNophwoyv+rlJ0qzehs043xny/auBxoRKbihq3dgTTzM2e
RY3dVAW7s3M3nOzRTnBSwyEKwwdmYStPf5Z63GqatRADFRBvcWT5QVBv9JKIIfujLyUet3zWegxj
8DIhhtIhjj4X2q2smV4tvepTZl92hYgf3yNRqVW3igJcUadPMQ5E5V1HFer2KyTndcS3SMStDmaJ
CjbMT7ruRo9MJtRyTJDfWbbxMHt9QDdWUX5xe+ww6N0qG7CJA3QvH/LOl0bi5PwTUP1vxf7A+zSa
lamgUdO5KuyZoao7HwLxqJzeyR2JR0PKIQ4eMinq5gqnF6eOHlXpZkFPbtR6l5Nh/5q6+VLsj9gc
0CuMRA1ZC4/myIvv8Thpx359BVnt8SVCGZeqzFA+cVghRHXR46kfJ/X6ZhDvcggzqiNxvmO/48e1
ZFkWlG8lUedvkUvZFYoVoujYJaZfRyuINOTwvp5rnIzUiDC2D65nY1zWjcvQSS17CFeS0s4tF1oZ
l78Q5Q23JZWC2uuVAANmHOZ2W2p2LvdBn1WHMlndy7b2v87ZGS7jVkUbLbVC5MSu8KTZPGhZd1PX
CREzygyXc6KuT7Ke4sg1L9ldp49+Uwl3YUHRRf4kt8/ucMmmZwL4UdmpW31YfcNfD/IxgR4PG6kW
XPKKtPu4g9L6v2nH7Ut1vkxyoSJ4qZLYKAaGMwjjxTehCuLko6xFXpQ5rfhUhkRphspAfmsakqxJ
akRTwLezZxwhOguqf3+WGdz+ZGaVErYlnIuKQzEHsRJMlCLM/hb4b/xAnfw9Epl1qXW1BRO1ChGq
6FiX9+KkuRamoDJit728pgz+AiiEWq+PDCHmKJ/tKVuCeZVXW9EjF8SB3uXQ/WTTODvGQUSvhekE
xkA8F7yObnmfu5UTPmmf2FiQfCgd6e2yvcurC+Os38cxkVB/zkQ4l8jaXa5NQSqst1YxHi6buZx2
hshhRSovea0wrDBL8wQ6AadU6o+XTexHDvKYioL/LJEn7q77KVzzCakdX+eyjYLgKQQn1vKlBjPb
rzB07IZuY4/zSUisRmgnXGLy+NGSPKu4imoibLupZ+qmbpmiaai8dE/eNnWhpB1OKXp1AwVpd+j1
D3qRe0lIMUzsegO2dlEzTFkzeIoYSS/ryJx7nFmbb4r+UFRvCdmfStngIhblsZVNImwYi3xoYjXA
qeWvYijcy5lAmWE/35xS5DBO5XJAnTRubrT+NgvvrJD4MPtn1k24uN1CrcQiHivYkB/q6/itc9h8
m3Sr3Yye7uefQI7qXXZqNxU2BrkNwwA9mhiuSIUVGacWH4TioM+lI/eUZwxgfjgQbQyZ30evhZip
CgV2pPVxvoasd2DcMBFxTAm6Fk35SlnjtooUs6uFksAaurKYdtNwY3nrbfS0uEyylaoXXs4Mk981
jAoq7y17GB0MyF8JIApK56u2onjWiezAbfb7GCrZXBnTiESffVZMmQ9xb0vB6LFBrOIK2xRJTsSW
zs+/msm3IVTTKo/mjPTojcyOIr82yecH9uEvmeC3iq7trUGBU1XsGIMt+ao3Pc8HOcV1enZYu0N+
CnMQpfQBKMp/50jxX1aiifT7iM5mEerqe57Ismtm0CwbTFc2FWKVUQnCfr6Bjl5b28JiCdJZ6Pb9
S8dYvW5R90LqW3HYMYlWBCkIBHLsgzR556hOvP4vzYPibXXNNqtfoH3dPXBuAsjhh5jqQKsRnrFC
CNNIC120LjE+bKoDjHKPA5BSGiysMbjXzldpeBXPx8tIuL/Rb1zhMAMaEGK3so8kHJgcyIrxudb7
JwMzMHGRiU8kxXtReJMU1djiXsgeGtWb5EWGKsiDipvv+FfxWmq+glIzzmV/iFTvg4sbm4mwFlq1
wKacaVdp19pprp3S+A9D+X4p2piJ+37WY9ZbkSdgA+6PoIr+uoJhKbTZhJJ+KxEGqVByGKLkUWh0
zC0lvGvSxBHm1bZItiyWABeQ6h2eN14NuTQ3nYoMVAMGvyPen7oj3epIOcOBhaIkWajpMLMaz4J4
b+AxRZldItkpIxxYzBU04Wu2HU9OeUwrGwXm+jgEqRvdSLdy5EGfwU0fKPG8/YY9C+Q2EkrxqsRT
PFiT1plq2uCo9mGZ3OxRAV6AeBi6safyFgSwhVs7ofdbArUbq9zlx0xXcWwMWB2GyJOn4RiO8mdB
j4k2j/2Ynp3jshBymIZRdi0A2ESat4is9tRhZuDyp6Os8FsWZq/CVKnx5cLBLdbFK2PtZA4LsaR+
Aodnb7g0jKW0KSDtC7x1TRDmo3vENb/WaPRp/MzNg5kI3v5B9GyOS0g5DJMxL/GNFukhVyrIa6wo
YLhGOxGpT8WP27HqpEm7KIdfqGVmdhNOmFoWkvS+lgwpuPyp2K/6ETDOPnFb1iDHtTUIMDVCJKvt
C1cTFbte7qKktsWcejfa3yDP1hh8beBpbuSmRZM0ahfd69w+9pN32RsicDxlg5mPU7KgTOvoy51Z
+VVW2XXz6bKN/XLZeanyBA2WvhR6GyFkdeSVR9WLHuQ3Ge1lN5LHekOhqXbZIOUUBw1l0RfyUiDt
tAyvN2Hj9OnHeaQGsYjk5jkb8ngGEcQCK6PybZCv4uKYtE/W+HTZl5/cD/7LAIODhto047I2K+zu
weRhDgVixsv9vQIyrMwPvcymWijJr8Wiu0k5tavrSsjgV+tOHhO6C4+GN/gguAkin7TG8PPCcjI4
iIjWsVqSEdasg4A24XsmViKl6M0XLRvN8nfRh99j/NqkIwcWeioWoakhHdFT2V5nhyporwo89IEv
Mj9kv/cysTHHAUadj+B1iuGhLote171m1oOe6ETKk2nCAUVkKuYgJnCq86rbxZnBg9kEouYYz4uv
+m2gpK5EUCjsz6acPeN52JN+MOfRgM3ydfbVk+w1z0wkQnctJsLC1OnDRz2yqRFByld+RrAUWqtJ
c0S0xqXoKPntU3VqwGO13I3Z6Z8+JWrc9/0QfSFPTR5TtHkN5QY2tcY10TxSBct9u9iiX0LrlrRG
rAqerT1ux0EJB0RWHd81KlK3cFAXqD31y+JWPop7xAGE2GdMDmWSblVbLYJ7hYXeyGepoDRoqVPi
D02/U98lzYqdBlJL7GwK5Y3ES54tJ4ztd0Jali+/MBrDPsylD8cBjBpHrJEanrVI0n9YOTWv/hvV
D4ce4qPCyEGLgEPclIbMSSgtdK8FpQ9E/X4OS3QjTqyYBXHIjEOrS1fiqBJnRGLzNDkgQT1fVAQG
Vz1YqfrqMBexXbVE9ybhB9/1C16bOSlG5Lc1fZgjy1YweX553yTc4N9q8VAl6QbDCHVa7WLqHFkV
nDgaCNylzHCwALrNPl90BoHTlTTcq9ZNnVIwSwWLgcV2QxZKKzSYjfBTm9jzNWNyFm4ZbV98O1xH
b/Rw775FQzIMQxEx+cLVJKNFlMasQoVwCT/m1seJSuP9qJ1/Pxe1JR/nQjOQxjLOfrBjK82tSnG/
U05wYavETFZ1GUb6FE3PeOJOqt9YKnhO1CF1L0JdhS/dChL4isYI729jHHTJ1az5K6UcuBeprQku
UqGUpEah46W50U27mY4r2t+mhliNuxvq1goXqj7WtE60UDjoQAcaTAH04jBA3vk55FR0v3V+gWSQ
/eE8LG9Nsq+3Seqm1v/XoM6YNd8H1hvP8vr3mZM8o/uM92qaW3ss0Bt7pZ5JYh3CxcJ0zFMXMA2c
3HRW3ECw6RB3xN3NbmuN23R0XctKQ8Rnm5zqZclt+SV3Y191BxPT4+yBZPkYOlQr2d6FZGuU23zk
LlYKdYHRoXwpdNFehcJrMvT2hE+XsXX3irC1xG1Dq6GrpcBKgULjtkemAJo5wufsWDxh2i8gKTD3
VvLWHLcltW2VJooBx8znsLWTg3KVupkz1ZCaao5svDvNbPITspy/kKB8JVeR+zot2MzGjM4ye/E6
O3loP4YH9N/HB/GAx4u3y1Elljpfxs1KRR7yHAbT8DRqNxXYBlKiL5TIEL6EGxZVO4SsOm10mi3P
DwV0DHvrRla//ZkrHJ4YZaOE8ghXlPaAqoI4fVCpTgsiJ94hbbOec9zwh5i12veTdlASBWLYIlG9
okxwkCFky1iiwwKQIbVLoEmyGFTDZFFYQSUahxXC3EOCggWr8ZJb1WNPFComSxj56a9Mzu7WADer
iR9oTaROi9/r6tKdjvF+RmTY26zDlb0mCS71OkHlHIcVSTSZ49Ah59RC8gwDRdSiOEbmoa38y0m3
e0XbOsbBRJglvTYO+F5yABJNNFCWB1Dm2qJNjx9TCMhPtYrlVHaoXeBM9pyOdn7Pat6qKxUeGyUT
XGqMm0hFfq51EXN1DNl+0hr9VTvpRwGjY0T4iB2Zb4JPI8kMWwEfqne1L4bfBJo3vU6Y385+4Q2a
OnLw3IGRmAhtzjh4NDzPAtM7jFSVV7UHTugHVq+wXOo9iYoh+/kGMaRCCqPVgMWo+ZbhWWKsyDsu
FUIOMcR6buKGmcAgbXpsj9pV9g0Ee60v+8sH8UD1eRA7Bq+QDNWfMF1GJPzQD47ZPnfFHXqaiLyg
jHCnilGX4zx/Tz0RK0tzl05wq5I4SVOgJHMooTdNVYrssa9sj+zNSp9s8V61ZcVpnhhd5nRFPdVS
6cChRa+kBXov2JLKr8v8Qx0diPVEGODb4XH5/N8maH7qFi9/EjBPUATSbYcTC0YHXeYWpS9ALSv+
5jYZGYrSHfPKTTByBgaBCGzhEBC27ILRZ7D+VOeyo5SfbFFs1pXZR8mYsm6BuHvS54+qSeE6sar4
3vhF0PqoYdPc6kN91A7ZTW+DARd862y+mpIGYel84djH8whK/RIVQwljSdu6TZ7a1TgcovKmmZ5l
nThgsBS7ZIuDi7wrNWNiiMtUDEq/PyiB6tPCIMQOrLCfbz5QspqyNbNR2Wla/NBw28L0VP2LTiYf
ARUKBxX5sLYhkgHn9BuwZELtxP1HMsFyplcMykagp0vIcj5llEeOqIhW0Fn/U+gZ++jQaLpXRLV3
OcupHZ/XQhamajTesX38ktyGJwXHtCgQvwzXGq7H1O2DyIwfyAQjfZAXxpCgBi3QMAsSsEsVPqVq
St1TeS7B0DL6Cs9Y6MsPPdBmMq34pLGnt84drpXFbj8zUQPLpapmP4F7QzU1XZMMnWfPHHQxSqyS
wX3uKF/YI1N0asHh+vcIbrX84fdmeAwoov1rkFsDw5KjeSWFQSt+7mS/1F418vy5j1NnG1z6a3mh
zFkMG/8qPdcfB39wmTo3PRWwj7pnY1zapysOTx1zyJj8NLqJewKb9nHw/Pu57dHU1kzO2LE9zcXn
UU3cuhxctFscl1W5axXp5fLy2jUnqYpmaJalKvxjaqhAw7ALFexbKp4gZrtcMns0bmvpW9hR9CP7
2adIEENW0S8ti5xv8zxFld6brDrDiARLtwrCrxOqkIGMIffpUMT+Ze92MepskK8l5KYxz0kHg5Xl
pfJBboM2Cf7MBFeyjRtFmqsSJoTiTqoOg3E0BvfPTPAbfS7mElj8cdxsXuTyWg9vWkoLZDerN4Hi
CgfJYgmFwAI1T37ff657SiVgH/F0S1EU0Iuy7vXvN0PF6uSlL/Gcvt6ZQfOIEU+o9jXuDD649CW8
UyDS1k725cDt30w3RrnFaoI8tS0VkHqLYHTCVac/1IcueRcsnq6oC/f+GXBjjUtvyUJ9ThNhbXLk
U3ts7yrHdGsv/LD4Iq74ZTC+XfZvN73PBnllIWusMZ3b4YHCHJ7N+hG517UEHO1vvxsbXH6nizha
2NURwkCN3/UXxkNyrVrgbkG7uU8dA0l7fLJnoGypE+SJGiyedC0doHroJNANdNF24WhPlyO4D0kb
97jErwZL61cV32yVbDWY2fixUwX6UfyQfl5cDNMSt5Pdhbaxx36+ORMuS4FqsQx7SarbSt06KkUG
Q0aQZc3GRC8sshyxXrPRT5/ee82O6j00s9nt3nz8HfksY+MQt8GvUgYpghLWyqmxBfBsWMnvvMNt
TXDQoZdQVzALpER8VBekYOlbEB83XdWGHIdx0q9+4Zlktzi4cYtDDkleRTm2YLN+FQtICA4Bq7X3
mh03DtusfiHzWaR+uJVsTHLwIUizqOGpnlXb1ZPqjB/wdOGCD7F4zf9m7L6Zqwi2+lh+ubwECBDh
O9FmHfy+C9iMnQpD90b3qmioPc0EElNGOBSZxEjqMp0ZmQq7WgLZuukmYiem8NfgoCNJ2iqUI3wz
XINytBzUfhHMhW08D18mX2BtVCb5XEF8NP781FtyNCU5bHb1YhcjuvjqIIw+6+LqXP5MpHcccjTQ
uFziASEUDnN7aI+Fh8biR+FZ/ALd5g711tqJialKAqwMDknyHNQCygSTU1V/E+TEicvomXCLygwO
P5Q0nheB4X0MrR00vjGmQgyu+9FN54M36zje0KVxCiINHlHEfzOl8xZvPjZB9CxhfJMRuZm3Y/qH
yc9hyaRWtbIaLPm7a633xvJrSQmEkh5x4DF3PaNFZp/qxJoHS19/06+hORnIh8ilBlKJvOD7z/pU
seSJnQka6VBHNxNVlSRygu8za+pV63MVv38a9ccwtHyxsm6NqPKI3GOAcAFx+d6yvNMFPUmRe8MJ
DR4t6OGYpqBV43WaFeyosw37zpfMcWcNsxTbGhiFQriOV+Le6q+rPD9EQuMsrZ7YSbzc4MZO7Z4E
QvEdZmpTmXPeMNyQQd5RHvPQRn6442F6W0PoE+GezA5yORpBifDufkZDxtYtadDT4Sdjp1VVQkuH
v8Xf6ysG+Bgrl+mCMwQzTTlEtPog9n6z4rCxygEK7p3avICqxNHDPOiM0F8bHTsnJba6j8cbOxyG
zOmaKmOBJB1Og2e9DsH4V3tQbqpr/ZURW1nuqhA4stv3aWxMckCSpebcWKylbjgxStfCy+9itzHQ
vbF61bGCLoQc2Y1HAtj+KXljmEMXS1zbtWCnodGHgGh0lePepnnSaXKXazjrU32Y7Pf9sFLO9vgS
vmyGuplrcFQy0FC7rq+Cmd8ORTI5Csa5olYunLD/NK/5bzAvbALMV/GlvhbHWYXdJo/sWUqcKH0i
FsUudhoofuDdGozN/Ay3pYhtN5oFu9+ABMZBd4MXHgUHZKkndkAX7qn3ll0uRWNjkf1Fm/uAWg2Q
R5dhsYMgQFwibbJT5KUi+JW0QHSHD6j73VZu9CGkZmz3AeDsK/v5xrKoSlEfj7AcY8Nr2yDSUrtZ
LWJZUBHlFnzeTWVjjTluqOKbXF81SkwdvRgw/5iOZz+4pV6U7WyN2vs3W7z3FmTDayNbt3HrgShf
q7o1WbqgbHJrfbFWTYSGHdvQhQ9MDKBwGFFC+X7v/oUjEWWPW+Jqu4SpKiGKGlqEI7yKVEHmDP6I
xjA2Vq781rb0b1aCbF78Pjf0vkwU9HCy2478sJyk1/ditKdCq9QzJXfFq8WvdEX8BLb/9y1hl7uJ
hHESGgk702p274JaF1NLaLvTMMuOl+n34e9O8hJqZoVlyE8zCFbZSWSzEkojDpWWeRsV3Y0BYqFB
v07ACStE8kkRiI334oKAMfapN8aSsraqUIGxITf9pGzBfUfJsv1kRziHkQMV0OqKgsxAJfwE5exb
xq2gHrNrRNDRD7Tq1/75dpMuPJRodTljQ8d9XHHYsMp4ED+Mp+J69XKvvvmtto+NNQ5SCkGWuryF
d6tafSoWvbUzSfKInYBl2qWc4FDFAMEGDrpwKT6yu2p4/NKhrQ63VHLIgMo+DkvAj5IuGrvi99Hs
WGrrtOk3qTxF/bHLFPeyW/tb9zkxOBzJ9WU1rJZdRMAxnsrPoXGsxLtBOFrx6K61ZkfJ22WLF3cZ
TeSL/HEfVlkT4mMZ4EOxsL/J9ypeMf7MCAcbQjXXYNnDx+qa1kmNx1bJfCElYkd5wqEEREvxgWJ4
MjSJG9VXqTG5o+7/mSccOgyyijGzmqVdqDq66aYmWK2oq85PYNbCWLIkyorCzyaXM5ieVFbwMT8N
Hmt2i13lNtPQETF6JRg2qo9mR3yifdg7m+SiV1pFL6zsVqrIXmWtYICnFNn2v8/ZAhe6SUm12Opw
DJbLIBxuKumbMFDHNbYWf0SFsw0OWOUkX0XDhBel/C3NrzX9KI2RHZc4ImovmU4xt1FBYy5v9goF
TZAqtMPx3Jg8T4JsyxGxOt+X3yWHOCxVh3UV4goWzE67E8v1ui+00a6Kj0qjB2VWunmqHuoh86el
aYiUoD4YB7HC0utZy15kGvlYKootZ5+KTCJWLRVCDl3jeaqxlGDEwPEWZFOOUlFTYj/Zbs9ZwaOq
CSa1nI36iw+T5wu2ZKdu+BWyIdj+FpvSYWOf5MIn40vCsSrVoRSyTxZCVSExHasb3uSxDpJQI0Yg
9rem/xzjR5QTrRpZxzf6A1SpdDFukwWdHnq5ZV1ZZndSRsu7DH/7D5HgysfzsyFpUDv8PuPTxewL
Qwb+jVAaHm4x13s72tG1Ab0y2WX95UugPl62uRvPjUkOmdQwDUsjgslpLOxSP+qYYK+iW/TlXraz
G8yNHQ6fVrFX47rLcChr/koTT59K2whLe57TU7UsxNqinOKAasG9sulNGJvNu8rCdEzcOUl3XEKi
d37//rrxioOoRFhKVJdgSMUgtuHOPrudxBhEYHQylpMcGQ+VQArN7j8eb+xywBXpVRx20Jh1Zumd
/4eNK5dglwfLXxlQLaW7ILIxxiFVXUxStuQw1kk3unknjMfLqUF9LQ6kmllN+4ylYJKtzlSYvtDH
4Ckf/bFOiMQgVxgHVqIAsrCaXSXfx00l6KEbh+ikuuGd+QH3Lkc8lDfk4/su1J8DyJ8CK7wwLaOF
LPkf+QoqHEiSL6YEidbwXaHVeKOG6Pc+GgjKZE23VE3B/99DSW4WZViOQP6kdcb6w7T+dfmj7fm0
+f08DktiHuk1a1+Q1uhN1tTYNpQFohsxscQoOxwkKqFSLJkGO1P32PZOX3yLl+CyK0So+Le5pS0w
AzYzV+RvtfjWUqy9LNT8lrUNFQd9yVjOCeRkMTnZDY4qf2ihEmKMQTOqfrZcJyVeb//063AAmPaG
olYWXMrbY1VdC9JT2xHdF3uAvvWKgz5FzSIDZHio3Xd9hCfGCRzBWfFplSF0NI+PeWkSBt9r8j/G
UdEt2ZLwj28lBXNMUQ1aArB9GLzpJJ/Cm8XTIbbJhgUTr3KiZ8hqJHZ3Xf9tQdN5caGFeQhvqWPw
fr6c/w4Or0RhFns5TnFyi2/C5X79rS5xUzwb4NbuUMmCnPYwAJq85aHDE7+KQux6q41u57JuYOO+
IpbZ7iluY5PvLs3EsUvGBBg1Wfc6WNEaJ3aF1QZDXhuzrgI/8qlniv04Gqg1mygtgzn0e4jSBkWC
XjC7HJdvWQZb47fLC3u3MmOKZwvcNmlVWdJ1MVYetsn0aAagmfH0Y784rGfhFzoz9somW3vcThnm
ggryUHg0Qf1LdXLXiuzQZ0+dbSCSol+sDPnjejh7x+WhGXdjbZlIk8KAqq1wnIXRAZtYmj+M5cnE
M9Y4BYlAdstRTnLZGdVVPKg5nFxOLKLzITxU/xupyh3iA+6j/38u8jtn1hitlbHSxqC75g30c1Y3
dlLfdKXlAOkUn3UWgCyIMEskJj91GY+1rBoV1oIgKNAfS52Emq6m/OJO3fIy6n1bML+Wu1qC8Gx4
1Knry+7tdpON70t+c3+e1qItxg5GRqt5brXPS6t6eHB9zqHt5yx170BV9bpNuys1I6lnKAe5DUgW
DDmWINqOlsouBvMcW3mCE3ZBadjRUQhyL/JLFLnfLifM3lFy6zL7szYuF30YLq0Is1WnfLQy8dlQ
lRnSLV2QGlSW7KGLoquyaIg4YCmGzC2EOpHzrI9RzWGdGjp2oPKvxBkA0GxSLfv4//Zsa+yHZ8dR
NtZSM1dHVUy7Liq7aSy3Xo7uZTOUU/wzo5mNIWpwsDOdFAss2Ow6k4BCjQ0x+tOV4BP2dtbad35x
K8HSpbUvUwRxOamQFlsPqjv5tf3GBuJ/gfllJy+/M8edxRozTwqJmZMfktuksxUXIswBKn9sxpDN
QiXksCuDYQ6mYVLTRDTYWuxm/31OKk0mp1UZiehSbevF6cbP4Ox3xVZz5UJ3yHLMfkDP5rhdQZri
rFNAZY5HpH86llJXT+08xjY0e5VfBj2GcDQCMXcOg9/5yC0Fc47EEnSFUMRZMUZ0GldfNK4hDWlR
zeB755SNJYl/m8PrdFhGEiyJweKARWF1q4cqSJ5HeKdBb+rwGwWn7wxyF5By0JtJifH5yvDUD68C
3veV/GqIidPtTxbev98Nlenv00QY40LUCgElOsnWT0MQf8CTMe6kFgg6p4P1dHndXc4SiX+HS/MI
2m4zrHVmGsj1/E2I9ZfLJshPxf6GDRhPpRHqdQ4botE5c/tBFR5E46ooHtv6pQQveHg1l1eZ/Bwb
LwupGM7Cxa86Q1JlaNSZGq7A3KpTu16L+lFly+AfiWEU0zzNY9xc0R3VE7KHKltj3JrL9WmtLejJ
O6bptvFdjnLMQHywvcqFAnYcaGdZGlQ/+I6lVZcxnZoAmKW7/yPtupakZprlEylC3txKmtGYdbAO
uFEAC/Le6+lP9u7/MaIRqhNLcEnE5FarKru6uyqrMJ3mCRMmnXAvfjYc47q6GnfVCy1Tt+qUS1Au
ga46bcScNYDKuNvV9qyyefaUE8YW4t2d2lDXV/FiIffJJjGuZsybxBaXWqhuuQ51Y+dH1Iaz7hgX
FO5bhVmqKrGgzWhpx5gHedd4Aip/bf2+cyE96UkUNa5VRv324ThuTCoTA4I6rGG972pbG84lZqEX
3hxAXXAOnSLdD254YHVu1IKyr/NnDPwylc8ZtGCs6joGcpf+qPGipgV3TWmiY2F6B/0v3IRPGtKk
NLKEmSjpkz1ak10IL5Zf2Ub1Ek7ErTzlkwpHlOpYYfiNAjBon4+o+EKKwiJb8XfqPj75TkYdjQm/
5HuNIysrSlWEXza7rIJQUBAeWbGgaiunwre743CrVHZHpkZrFL1cVI4+5c4azVgHrNEZbqC0u44a
cbjK0EsIZvmCoTFHrxXLHEtp3Uv76SsTeJpu05+di4p0nI8H8si6licsATk+UdU0l2sVwcceONLP
jYeamklDYStriczQGMnk0CHB/uiTBbXUcnLsohdi1DcKlhNBaAUoN8v32XXiZIqj1TaeTf9flEax
tsKxjSYakZTKWOH5HqedK8zHuS8biFp0qKnL7liSG+wb8sKZ4Di+L1kNwwkybjrSsevyir1wm67u
hmga+v/MsSEWlr85kmKlanoWHllf7+vY2KP36/kdqcTCb/ieZEyRDnGF+hqC0h5ad3vfHWJbxf05
m0AQXhsPBODKJceStFWOZGKhwZ2whO8WZZi8p2Dfk26GvflJgZYV1dhN0LTKnUlaeRYkmdF0reg7
FGLtpmg355/zjGJOgshUjlE6K+6tRodbhK93YRjGLe1Mt/jU7gY330VoJsfgjY7YcCn34DimN31T
KGJ8Ol321OrT/B4l6d8+FccptVEEDdT4WGLU/XzbDfy92dkjCuUjUrmXBezGnqryNBInSJ1LoI3N
LjF2qOa2rSGyZau14+iUK8RYxlXClCWcGtGeitSP8408TPquDeAbAnZWRfOq6lOQeKH4RY4/bLv8
qnMskDjnsBJ1jNSAnYzjlzqDdlv6XRXJCz329/6xfAsUzhvqrMAALgP2FNPrrRC7tldzRzz693gJ
s9MvVI8BZRbnHVCZyvKe7aI5GH/EPGzrkAcv/7Z0nE9EahHpaoKlm83EzlXFRkmELfW9vQ1D+QK3
l5jSMNbiwHiiMly5zbxy0L73iXFj5vkRiXNA4K1G7uJbcYlrZlp54RfAi7K7GIW+VCvNWiEWrs3w
PKlYkGHApOXf04+kz+KqK5ENqF70McNNcooxRx91OztWR1a8rB0z6u2GxOSIvUyirE1YBqJCTGDP
LrB9Fd3ekofE4Kr8iARyR2GydfrT5y9mcjEslriohzYXS3raY4ry0OFVfZvaRtY9/QLDBbAZoN2/
ZTAj6E/cW8Kup0bSru5Uiw/GRe8gV5iJ3TBLcKXUyjureDaKuxithduevu55F1O4oFUFQx3NETiJ
fu6NB3UieinWE9+FIVzElnmrCoMCgPTKSh3JNc7RiU0BSvMda2YN6IoN5ldbTsAFb1gMoW8xRGiA
PbDLYsGRH5jCnrTDG2XtbC/g+iFpYSAXu6KvZbnaAS54YiXzTEnNclBGzrrH6BLo9e9lWJgzaEoy
dqrfA9myQl9MWpBsCeJLtRhHls/bBq079wWBc+7BktKoHYBQiOZdFUpnSLd5WasTjvcXx7jgcB6e
AiKAZAajpPrIJiuE+xSKLaatOdl9d6Dm5KxmE/IFjnP0WQ/0NOyQkeF1AXcQpmnnAsTjh8qVIKtS
SHik8dXH7aVcD+ILJuf7pilA3ZnlS02U3vRCuddFcaca6tPUG1+2oaivxjl91kqqhDMsqFXznbR6
qFGjVJA9MBQK5+tqrJWYF4FvZgiFo5n2gFe7LNr9kyn8KceH/5lKApC4PsbxbTXfpFQd1GoUKZIq
aqaGDqw/Hgr6YZ6rEd3ZeSracX6j1kTP9Lp3LxC476Fgiqo8MYQBGiBtCfG5wtHdtkbzTvTAhgvm
BrFsq3vfApH7NpPajJYxAbEV0QPou2lQOimUj+rbwNL3s7aPfIIp1ldRNeFZsmlBVfl3LoqVOK5L
SwKxsoZDK7TNmLiqXw0g5YLABe1UdIEJyRhkyv6zkB+b4kFR9hl1blrN9hYoXJhmxWwNgwo7xuG5
EV7mfDdXXp0cDP9l27OpBeOcIhyZlOMMIJwNd0GPu6ZqPvwbBOcFYx9PStECIp1QDOmbHmZOEY62
ftNyWS++IA3Ny0mIoUjAwBkdKpusCjN/8ve5/Szv33QBn7atYp70x5a+QOTS11JRykhJ4Aevs9IT
6H0YKB6nBOUJb/ujOq0LUmWIgJKrkS0VGGn2rEnXDTUQmzKG28LHsqxzUcHyaYrgiMpdCzGMmKok
pWxhrri4byybMfPnErboI6o2JpzRC7SYxg2m7uTETk54Na8PYVjtVJgpoIrokGbeID/+28fnSCBM
6ioqfKzX3KW7OHvJqtLGQNhtkPU0TjFlw8BIVpRncSSgFyjhrNuRZY3pA3s1sJzkWBxrm13VUOeU
9SW7gHFEoDbTgOaeGbu1VNpT79XF121z1n3sAsDRQJPVpaSFE3sQjNH2oDgi6hjmqCU+PQHDb9XT
4GtDkcEOeb5W4gez/FCZD9uWrDvyL0v4+8hCsnSjVPFdwtraK+joshrT1SKnFbxtIImtyZ8kc0Fi
54pFyPhzXSXijDVjRSaNrR3ilxJJqSU65WF0TOiFdffxrq5s3CMfZOL2af3t6uJ//NVkJ0hFL8ZY
yjfpDu2Q/chFcJyDZgHdnn+y21ffcoXYJpuNKN/nbyubwho7wYLlgyM6bx24/aGEmEDv5R5VLr1+
L7CwlDnVYp3rqPXnKoWlLS4FoEx1Kh6DRxX1lrilRxVp9Y2quFzf3y8fliMQTavRsJUDMCvS6zET
rkZNOI+RtrPM2SsjKp2ggoJjkiwXk0Ri9pWN7NX69yooTuTwbyosOAZpGhOKmhpAwgIizfWVhFql
Tv0h9UQ+QRnDEUlslmoWY/arYymoOxcLJ0u/lB3VGE15oMb1gStzJwsBJB5wGGyP7S0moDjCF9b9
DX0CV3qHFA80Ln85hMalE5WoofAQLaoOZmTbo3A2jckuTeLmg/A6jaOTsY+6NO4AMqcojLAstw2j
ozL6h6gzPzZh9WGbvogtReOyikGf2kpK8KG69L4VzlJI/P5fsr7LorE/YBG2pS8Ls2jCngk14e0x
RzkXZMJlBfOO7QGviZhTU9nz5+B52y7CATWOLQY9ytOS8eJoHOfqvgm8mPJxIpY0jh9mK8u7QgFE
HJWOJJwLFNLIshMYxBJSn4gjBpzQiihr8InqMbySMay3Ti1CUIEyhaOFWO9CvNDAFKO1XNWsHKs1
cchtrlGcTb1xMQfe2C81jhoEadb9UIY5MTTjWS9+e2JNNuxVmS4UXuvDWsYsr3LZQc+9yEpYNin7
sP6iDx3mPh1C69ofRLtOE1eOz0rVYuCoQCQ5q2uK6cp42UKBh8oXcGVVhiFsJpDVABtxPNgptuRJ
OwwqcWmwyhgLIC7ChGHuY7XECT5FGYIV32bQX+3NexVTOyK0BmzH1aozLsC4uIqteLZiFVYJ4nc5
/BhY1LFgNXAXAFxUmZALzWASKrVUf3KjNiztOQnTXWXoVFHM+vaxwOIiq9N1PHexLdeAnvDRQPae
f8sEO3rQ9+HOOlLtFOspzAKPC7MMQ1ollXEhZJZcBVKymJ5qt3b3vf4JB71iZYSmRXwwEpSLtypW
wq5pcA5iLQ/KPkGdd4IpITq6cALohA+HmSATaln5ngC44iDnIfN87dzrt+mYO4r4bSy/K7rTNne6
/FNtz2VzamqC9Clb+b6AumllZDjs+gzfU9pLbuXE94JjODoem6f78ERVRxPh8LoUi91tqPDaFyD9
d7Qcl3R+YXztG58gkrUe1tdJwv9jktdLwwVInAdWhs5LMGZ+W76Nvv3WO4MrJLZxM3udmzD6ZH0W
ZK3yKllfPPZ1wRfQLboIZfR3YBv93kPwRsLAnMptf77NpKCqYojQf00lFmBFYiayoiE8kNQ5aXlo
1d6eFaJYjKDl1wPVAgTzeNSijvDFugktwNOVMX6cy9SB5xCfbd01TFwV4wVVQSL9e+JTWP7/HnjK
uT2LA+bAJlTJ6dqC4c4B77LozTLQSvo7RD1GbROPkojaXTT4CequK017yin91dWwWuJwnDwhBQkx
8FHElg1ZZTvN7XCfOL3x2kTNBkSEqu2TxEVZx7Hz1Apj2BVAbXbDLnQkWwN5hS5u8D6l0CxVDxUu
4Sm2ZPkun50sTeW+WhsOeitXAFWvRYcp6xTXqhs8sLle7NWRxFsLsCUex86iVDY+XmHQe3CKDpVn
3ASqq3gYh7zPr7UQ7k945VrPEaoGf/kMX3JaoEI5xrwhERTZYwxg4/WHbt9AOYgqy6e8hq85Tdo0
DcL6FYn1f6LC/FCKKB+AqEDnRnf6wTpiSst2erK69yzNY+u9CO8Ac4/CkDlN9tS70WE+pM+KB1UX
J8aGTj3or4W4KYmqorw+yPHlESOkTKVoFLGWE+7ivg8FFXkUAGdNgbE2Y6xNopNYbl9fDfLX9yzX
wgIWDovlEtrRTOp4FqHfOe9Z+Xh9bk89WokSjKumNsvVgF6AMWsXYNIkobyzBZg+pLZuqI7aRbaf
EseldRdYwHCsWIxTaUwVYOIrdsCoHpNHdAgqHiuuFEXbFynOWI3hBSBHj+mQqmjOAKAA0SoMEMt2
mZefjS/int2+Ua0MpH0cL85z6McVg5M98SfGt3sZJgs/aR4TILEUe6IGpFGfjaPEYpx7bD/w8ko/
z/pJbU5yR6WMlKNzNDgMc9MEBTDqPWQ6UUA628Epek1TocV6KD0yFyes4l+jKiPF233HYheXl0w3
Otq1z9F1+s3fG1jK6aDjApWq+mBL9cfucvEUQ/o9AnJ/1PQuBmiY7SXl+zj+SGvDVuNbrbmbG5Xg
emJR+YcpbcIs1JLRU90c+zazZ3owx+p2uTCI449+9o2sbwEhnrS98ok1G1uYlpLa2qnYW0dztlNS
3JIIN4OjERw5cUcWALN1R3d22YzeGtfOby2rZDsbhcaxCfqME7OyEG3sel9yo52CR2soTLIm0tRJ
vhGEzG4stzyE45IGyippMzEPOY7opJYO6pEJNdFjCClX5FhEkKSyngPYlU3IqILctupvs3KnQtOy
D/Zjd9w2jILjSKRLIqssoVbhVHl/Lod9cG7GUy+p0BS471CTtI1GeT5HJ/GsF/VsAC1J70Ply6AS
BQar10qLnZ8XMa8EKNv7bI9hzWvs6WPG3NI3BdB3yEkqSyiOM1qlk2IhB5SEns36Ngo//9Na8Trm
ECHBiLQEvy/o14L4IOTUIZL4GCbHEUpcmTUKTLAfi/kubVuvNOXdtg2rdTMmzliQHpENGaU5vxOr
1KuarKs6i1Jl33yonP6guxqK91iYgsmpwSXSuj8b2PggAiaqfClQMIyCFOrmfw4AzQO3fc5vsRM7
/pV8mx192zwk9+rHlmpXW1/OCzIXSUM7JllrAdkSUBBy04YvxFpSANxaymHRGn0NAIwMY2PsHv0X
/UG8fdsVMaNF/VjvCcj1beQ/m5BL/P75UjGRx9AHZI/JG0wjWRfPGO+0Y2fL9BFTZanBW4zd/qTZ
CyAXVF02FHrHFtHsR6eLY3ssW7uZIC3/PMZP29Yxyt7CYjvMMu3VQlmsc7wHh2Jn/sSE+QmNjWEi
Xs+ylOLSUW0MxdmGXD97SRf7uJjztW7IZYaJ+9nWZQmO7rBSyUmxMfTjE8tL6aMltajMsRaGxn42
DGYBUH+0JwxpU3Fmx3M09ufEkT6YtuBpznhNF7dux6LGy9S0bZsmCYvFxJA+CkF9Gs32QzyHniFg
8LyWXXcipV/3lw3gssDcPo3LabPBuxZyKzSNKUgL4tbuT52r78VDTT0lbEckWtJ+X1gp7QPMIABY
Wt5O1aHQjoS7UPHHc0puDOEwAoDdEaOo1g1O7dlwUpvpCqWPOlW1sJ5UXVaPoxg0frd61QOPJVWY
HXjqD4E3QsUIqiP31NSsv2wOv9D4+2jIkVhK2wJN/zA9MfFL4yY69iAXjBk/05emxNfiL6G1NJXz
YgZcoBq7sKhvK9E/bH8wglL4a2dR/M/7cuNYR+5QZU6deCkl1rJ+RrosHMcis6jrkWnCkh5doLHi
qnrojtX78oMLCkcbYW8aca0CRfK/VigJTaiOcuqDcCl8r8813A28lFY7SBzIEC/c/hwUAEcGpTSJ
2JQBIKFwVrsqhpft36e+Axf/WlkNEeRxRKfIbgr2umecfVyT/xsIxwFdX4ZlXwGkHc8t9ID863Ik
3n4pO7iwb9KqzwpG1JIW2XMw2MFwU5Ane2IbkrlkQhajeJgZW+rX0BGrHDaVL7w1r/BA0082ayRm
1wnClfUufQTzsuvKXFaRVBNmuwZsAxSuMK10ZwU/8/5h+zMRviZz2QTmagejz2JyLF3Vh5CZqbvb
CMRXkrmonwID7wo4q0Ey8C4fdLvrQ9f3KRTKDvb/i2RBq9u4TJkdAWZGdKHdkRqzFAIX9loqSOYQ
4WsUqGOtk8YW+/07VgryUtApx8xdk69kN0x17MJCQ5YVNF/NINqldfxtTGQiMlcdegHD0Ys2KL3W
VyqWSjlXxgfRdIqog6bcx86kXt/XLxcXWBzVSLqVmnIHLNXDQcrpHoVd4JU7JMlH+TxRzx+rrrZA
4zhHEv0+9hMc26zhbAanMbmPhw/b32g9U1tgcKSjCamF8xssYnODZzfBFVV+sDw2hZE6Fa563AWK
v1MsZqM0RF1Bpt9J0PZD9fR76rMhPv2fx/EXiJYadFKowONS6+vsf8jxUOrHe1SHbS8a8V34m8PZ
DLpiKvFdlGaXp59kVEOoxJUvBcGxTNGqaWvE+CxoB3HMGUorU85KZIjYoT4JRzPSFEu6lmLBpGkP
ZVeZem1g3vPH4W7xQTiS6c1iSHuIZzpG9BgWxy66i4uzKp0Ndd9aV3FGJUuUOxscGXThOBq1hnXr
Tm8vNuqdf8+mlaN4arftBeuJ88I4jgyKPM8HFIS/3ZH3R7Wy473uQqYMzzc45zTf3nXXhZlvkiJB
F0rn5dWrPAjjMgFlJ2huULPS1uJ3ud0Fgds+MevJzJoeCENxE2rXufzBGIgsh5HWny5xgeA8u+8C
eSpEPDMJ+qHPBvtHHxk3gpbj3jiQvWkoqUlZf/lOF0TOyfXImkSjB+Kg2W+TSzsNRS8KJHZRCntO
Hw2iSHW1qhM1nb8+FOf2pqj2uqYAMbx6m9ABzbWPHQZ0uaymEy/l9+ZOedh2x3XGuGBynj9HUdDW
Fj5dUH/zw0Pbt24wqgRfrF/sLSzjfL5Sen0KSuaC/1Pni3ZBZSeDjUeam+oTmhcxtC7cCS81VHHe
tx9eTOT2Q72Jy7ph/o8boW76pMexW0kmkbWsXw4tTOR2xEavql6TgNKdptfHNtxaYhps5AgfTMgP
Gkdq9MlfSOuXXfwJXNLrIJwmIMre/xRpoa6D07dN98isdkQsXJM/fltS18bQnMM5Zj+dlO9MRqh6
xLx4SEled3vjZJ4xX/FokIUVLKw3wp4/k4eYWdPGHUIixQENAxbZlXDd2sZ1+fVNQl7+uB0P61vb
ZVE5non8SUC7LgBl6SGpPlkS5SeURRytDGVZaTE7mL89kbLSbeEmwa0Qsqc9i/Bte4j45su/xmAy
+j6BPZX8WTA+Z/FjYX7ehvhLentZM45DmlDP/KgERrOTUO/wVk/UfBK8DK+VVL0DicZxiaaVspSr
QGPJ9HAd76vcaVx2AsXz8o1PvXqRrs/RR4zqOaXVgVe63W50JTf5ImT2dxTcoPS424+7FvfpQmmH
o7e9rtSn4xgF49XDNEae7YyhifKw4Vw12mG20vttmPWNTmHvLaKlK1Az+P3QqE7ylBgmDIQwCIaB
Md2s4+w136UT5tBiPj11dbhq1wWPT+iTQslrUWbuon5Kx32l+bZfPW8bRWFwlwb5XEtmNArIUIeb
QDiI1iGZCaag1o3P501pjoJcD9gUz1q2uxumHc9GoPQV6tqgcEZK6q5y02LhOG5KpjpsuhZGld1J
yo+CRSQgqznW4vc5alLEQreUDr+fo7GuLG+lqsQEpd0kDIdYeLYKggpf74z+IPcFHvuIi9uKdJy0
MTHgCP4jCotRVoy53x+YIskACdgBYwziXXfG6wYmKuWeSFXgMJ7YQudYy5CDDnkxrO0r6TpP1Ieh
H/e6anmajhS56KnrefZ7W3gcbyliZFTtCGtFiIrqTp3b/mcmMu13tvIhf2IqxdZRe7B6ZzsUKDs5
/pKCqmjbCnZq5ouM1/T4GPS3hX+MB7Jmi10CbpnIMUlcZ5HcSzCRdY41nu9+Z2UWtUcxyPoecPEc
vlKgKPu6lgLYJBTaZ80PbuVW+SrOynNVqUdf+hLWNSJRQSoZ6KjzkNqPik8+j7NTzYa1/Ez0WRnq
ORlgrQKRQ0aboVue1Vu87uAWhBrfRxAaX1Cgjv0oQlUYsQ8R6MpwoOjtZf3LtqtQIBzB9EFtGmMI
EDW+T3DUsc5letyGWM9aF5+OIxmxl6ZwiMGayFpPrFOp2VeYo8D4kkr8/+ImqmridY/NPORCThsl
qdEVg70nYidAQYl/Z6BHY8S8w2BPvr+tr94FjQu0fLL0WpSAFh/9k2Tnpu0Pdv2Mmb3ITqB5eR1V
u/gHdXexTtoXVC7m2jpoJ+X1Yj45je2dLx0hiGWnZWKnqdcXyYH4fswH/vT6X3h8m3mep+OoslMH
dGjLIwTf7DC008ZB38SblLAs7d6X8ykXUG47V0K0zxkiQDOIlu4xz8HTj4aj3vY79u5A5cyv1/1b
NnL3GbMoWNCrwZdkCa21bzy9v5Za2xTsOHFK1D4jMXLaH7VXPkK/CANOLdVNbodz8by92Osb/sVs
Lh413/RlaE/hMJK5kHXY5Umz20b4SxJzgeDCsSkKtY5YkQiOdcimw33+rQ1sfEzd9u3es46R6m1D
UkaxMFrs+l2D2eBlw94oipdZFm25JW6jKABuY9eUSfBDFvWj8UWq9qMm2dsWULzCq2FmSVvXlQyE
wXkrwg8+WDuVneDc4ZksTaYijuOVKvCFuexfvdH3FLfwCuMqwiwflmQOz3pgFyXlFetb28UrOFKZ
u7ZPK+Z4krLTPdZD0X6TvtRQTNrHqBumAm795usS33zLeTiFndiyV6XJOeNuwZXO9Tk9o44RV6KQ
WthNlMgj9Qn5tnMtCvTcYn6f/JwgnANVZE99EJ7aXXgQDz1ZXkt8Q41jFC3Gv5qVf6le95XN+xBj
G1K+rLxR3ye3zXP7jsnFiqkYFpQsVcZVXJgl4oBGfrYvqOmPUfqIeXLolXraDgT2G3/y5AWDizRh
UvUYs5iQlAznVj225n1EFYUyT9uC4LZwpQiENwpkKpL5vj3U0Dtv35lRqpKCji/JgC4nT7VNmily
L+Nds8a21nmYTueornqP8RqQqKdienXhFmgc6w7oka3FAGhIIh2hQwiLg93nKUFUq0y4gOF8YOql
MgsUwATVd0vvbLEhNqj1W88FAucBQVQIap7ipabF5Uhw0FHyH7qW8x29jU+1M9kh0Za9HrcLQM4f
Qt1qKtWASSJGj85udRrP0k3vFFBOnb5VVLKzyoMLNI56W/hKPXXsIeo+9G3Ggxa4yA1gI27rhsPU
u++IqAUgR7xKhNFVTQzAVP6pYURV8aBRWhjrGfgFgz88CVXvKx3qbyGG4TDhaB8fLEwxN9BEgzbl
6esJxgKNS91w0WP6JXpdHHNSjr6R2qZ602debF6N006s8KSS3/ThSY0qG/qPBnXJQIQAf24qqywS
owDwanWOgw8dqea7euZd2McRxyRnal/5cEjZY1W2/lHyLI81DpOHXsoU9v+LxElLBNmEIgIo6ucw
2cNTjhuT9tygzPbjsM9vjK/TQXvZdkcWvn+w78I4jkBKOU0jPI2D4KUrRUhtjJC1MylEAVDibCNR
xnFEImaYT58y/p2lH0V0M77v3LIwhSOOaBb0SmKOED2Nn5BHHRJPeIqfGwx9kA8hhna42wZR1Ghy
3CHjNkRpclikI3E/Kqj/HM/lNzNCm4u8L0/ldXegJp9Qi8ixh1H2USMUsHFuj5GxM5t7wibmzBv+
YLFgWLig4o+KkWSwKbyaUNTKBH2jH/LR+sB65adnSiyKsMfiuEPoxDS3Btij5z+K6ghxtm17CPe2
uKysU+NSgiAyLjz7chfGtpFcS3nMZtJv4xDbPS9nXzdDq1o46zizZRyzadg39fQlEqXjv8Gw5Vx8
nViHEjYGqePYmt7XjWwPzbGA9vu/gXCUUKNLTFMytmbST2H+Hs2jHQc/tzGoTcPi2MBsp0mImSX6
Y3nVVbi7iXbmUUvs5AqNVXh+P5DV2sRWz/eeoHBmDEwk0ygHxZSUcs9kr8rQmU+DW7jhjupypujB
4uhBgqQ96tywjtFPXOWjmrL4gerwndzZmscOPegJIV+MqfDl+CEJi6DuWCmVcOjdaZe7GabeO6bb
ngyv2uMsTu5Z24h/zK2LkgLFISw/lHBHyl6Nw30o2qlhs0nx7MUuos6u27Em8dUuQRJLvclS62G8
jYujIT5oEqF2QbjnH0PrFKOR8dzJME7jnmWFUmAHXoNBPqypULubiRsNIuv9Y27dMIdGX7F4aPfz
npXbsanP/QkKr55xR+5c26GA8+PvPILZnnU2tPho1qHbRbjYlu8qlw0pylyUYu+IWGck/vc9ReIP
qn5lQRyiBtoIIR3W5Z3FO6Sj2gmDNw/jQFA+C6stNI5ZphQ9rgJL1wQd91stij6vouZjqB00I3Xj
/Nu2cdsbmMT3mLRmCjXHBLb58XMen2ryxYX6VByLdLFihLHK5CA0m/XICzeC0zv1T9b0QX8rxg9b
i8fxR6HXSRboWLz4GB2kA1rJ/19dtEQI84Uts5rNtdoAphI/jO1NmJwk1d3+MOuv+r/SQYkvaPED
oSohNMdMwRnoHgNYPw+tK33RbcnR8KDfoHPtGT1H+iMBTHyx11BfbNJ6pBm+FMM4VK1B3zNkMxF2
0o3h4QB7Jnc1gn9fmWyB1khN0GOiEyvbL6HlmF3Ld6qCwuNxF+OIYmF4NhFfhMe/bnsLwCIrDFGo
sK6JdVPE34yYekalAJjzLADSOex9iAMhgEN73MuOcsVGGSofUbXd7qRdf21mNlVBuZ0nSry8kQzl
rapjJy+xhRTh8DAoH63ptukI29gRZCO8XiWrFqZlZWYpAUtHm0qxZ9/NxZ9t8XlIG28sCaj1G9eF
/3PEoRXQkOlZGpeEaEkdXcEWH1t029nqQ3rOMNkJPWoRdHaJnWz965ky06jXNFPkGCSMIadXlugh
73z/ZtS1D76gEBvK+sf6BcGzR4IZ4yqOXaBE3Xcq7WZqPgtFZCclUZH6Fwq5AHGnEylS9b4PGPdC
9EdFadp4Vu8Cz5cdZDeT23qp50rinuCP9e3ygsr4ZeEk/qQNkI6CebX7xh/zWTy+tRFTbr/Owxco
Ri4LqHjCwBjMjWavbhjuZLpybdlh+rRtEOERPGEMtRlmZgIQRYYyk5ZDTp4oa1l1CIyWEEVLgqaQ
yjGGlMytMGd4PykK6WBpt0rk23rWO6iLtrdtWXeJBRT7UxYrZhnouc7G/z0MsWrFAlPfnW6PgOpB
Tu11FNra59CjhFkpExmzLHBLfR7mfEZrQZnf+vJ+iBK7GkfbDOL9toUUEEcbASQTBG2CgYmEqifJ
NtTrpBbcNPu2jbPqFYuF5HiiNlI1GiLgzKbXWS+V9PhPv88/OPkWWtMFEwsmT4qtNcrjoNU/tyHW
k/aLDfwTU4oDXlyMwFC94ma4LrzRd5QbTN4sjoUrHBtKsnT925iagoE5eAzn9/q81YzSN5ifp8O+
l24aCRMO/a/Nuzo/ocD3Hw77dgtnk/0xKcoAOLHyo8k++7O7vXDr3/7y+1y8Kn4/9UPKXpXiq7B7
Gqnj2yqtLf5+to6Lv38cGrNMdfz9wTxCmxeFy+lJid/lwBcjuIicGn8WipBVLEQCLvPbQzAYxFsI
ZQcXi1na+UjIsU55oNoSxJ/bOrHF6eP211hNSharxUVipaSanrLqeamsnM6QIPUFQa72URVMNzSJ
mGF/8h8Z0AWM7zItKj9UJwGfZqzRfZ1bIx5IY3nYFcFUHY1ayZyy1Bvbmv12/w4zMWnSkBH1lmxy
TqfWk9UHESMERcBitmeoH7zolvRSRUjMleBxG279EWaBxzmhHw/NpGWs5wySqtB0gAZogiEX8UE+
v+8SZoHF+aKKKzsB4zvxBIMLtKcSd9EB5rDlSFhw75NiAir1brbqmQtAzjMRW4NmVABMkDiE/kMS
gAQjSi5IXnOWBQrnmZGQ+4bWo2mrhareLRMa1o9d5UZHFSNdIW9CpK7rfK6jC8w0FdXQeT4fCsmc
NNa/16HqA7MSdolq60f2gKCfh4NM1aeu3xBi4j1jc8VSTc6+urBkY/Z79rYKjWE33lvOMNjf+525
T+59x/9K8O5fAHVRVnXMSYbE6u/EmPlyXw/aCGJ8kk+soDF4bHJHvzcSm4mJQ7TCa+TDdiCsugpC
7j9MzlUmKTHRDwXMufqko6Jl+N6Hx22I9Q+3wOAWshj8ZFIzYLQuK9dJ3cyL0LXCjjiYX05km6u7
1wWM10ZvpzqrK0wbc8LgzjJvwvEDYQ0FwB07mmqu5L4bkDAreFeCVCFe3NXS9vd44H/T/qf7fyhM
FoqLLXPK9EbOZBg1aJ8aObLzgHADCoA7amAMSZ9YKHF1Wt345JcFNNDJIbyMUv/YXBZfhv0NCyPC
csoSdEzhy0T22NmmZ+xjFxofqtc74nemaRW4OOcENlWiSfg439Ge5EYUhj6MMyHNViq3mfykSs4/
ugW3oST51BXq6wq6GKcNEVr2wlnuDPTGsOmX9GUgtZwcW5gans8QWEgM1OQoVFAbMGX90Zc6r7So
1+H1G/fFt+NoopiyaNA6gKnX3a64aaA3A8lANDkzTbDMTR9LSh6I+mgcaaSNFUdTh49WlGdDuW2j
a43qaSWcnm+EyVM5KYwARtVgWBQg2Rl1/0cYwXe2t7EkSL4OI/S8dv2gtQXzvqYuodlKbMQV3wcj
ozxRn0YQUnzU9hkERueTikZmyhaKxvkSLWuyxsEfgPOfuOiM+fTfDY/pblEZDAnGkYXoG51aQvWe
XbO87hn6Z23XuYwlLFcmcmzKEdhnXDCTqUxRlNWwDBO1bTH9bEQEvVJ+wJGDoA2Nj/YWUF/4mAZu
r37S/zVEDY4PfNUPMKEWGGyXZQ+2oWuAfsZXtUDLpZqVKEowOEqQZ9MIR5F9oWDHclp00WuYDtZ8
ap/6jznaCcZ3JYAXEjI4SlDTrm9q5hOhumMdt8FJfqk+MWFxhTXK7QhGJ+KKr9NqpkrHDHfAYWpg
chPfCRhc6t9FJ8uZPcUrrsS9sat/srdi9N2+q5TkYivf3CLnY1oNDVwyN7/paeBEqH/fto/YP/jK
rKrV2m7ugSDUbo1fH9US7nnyO1LzfvWgsLCFSy7mYk6T/yPtupbsNnbtF7GKObwy7jA5aEZ6YSlY
zDnz6+/C6NhDtejdvlLZb6qatdEE0GiEhZlkWXQ3esCt7+t3oBCQaprM8NKT9HtjyxtExnuUmZ41
vYFPl6BXCtPZRCit35kx9S/4EvxVyFEWUvYLPph9vi40tRMR8WzVfAnFBdugKluoZbsRAiH9EPd/
LCHjUZIwKnSZznS+nd4o/VXBtpxRs8kYlkPoNbz3EMeHmYx/MYrYiBsKAZb8LyNzJim2k54XRZEq
XDpHxqn0SS4IfQ2xiIJWugJR54+yPmqCtP1M5Th+nhNj33iDLvahhdY3eppT2zEe5rEvfpt80W2d
snJCB5wdl+2Oc45sDxf4JJOiID8daucwPjXms1D92RuI7dsapm40NPC3OVI6+k3VBDB097IUnCuT
bd0yJctMB9IGJavsVuucMuR9G95BMW5jEjSlRVcQXWjCrejl1BIU4IJB769MX8cZDlyatd3qzrvj
sBjH0RhYPblMwByIdERBy6ByI3wavf/SgsRxwBbJv4k68rwdV3XGEcp165if1Ts1wfAyt5dr3/ta
4AlGykQHA83PMImehlquII2RHkdsqgN1HDqrpNPiokk20Hh39L5evKMxfknXsDyojIEm665+b30l
ulTiD06/S6GHDSBo5eJe1OR5fnUa75iMZ2qjJOkSCZhV7Axe+zQ95D76+VV3yR2soIKuJLfxqQ8E
lzcVypOWcVdIzhY0G0Sp+O/h8qpFvBwbTzQm5NEmUwOxT49cfGXnT+vTj/ns0O89Be1b5YOAzk9k
EF0eZTtHMHahipXOWZLOwG2KQyedhfivy+7jXxzvP9+M3aMyrEI6h1hVgMfE4mCPit04VQBm0RvE
U4gdeYtW933JOxwZycbWsjUVkqQCXGQ+WpNsS9J9mXy/LBPvzBh/FSahOogtziyOH4b4g8mTgff3
6d83MuTFGGVxCxnS9DlKvxa8V9Du0l/TfD8kxlOoadwkC2R4e+CNx7m256/U1FQ5AmpaeOqLeFGE
t7L9xsvFufp50jGOo4oGcagHchy9X1uPC6869y8vynfpGC8xKYIhzSoAiE2dOqdHLKlAYpXCQe0j
r+jNVXDGNfSFJk0haRx6qEBagjFdV79DAuBaclIw9PLSnvsB6Lt0jKPIOlEBfzqk6zv00uf3dOvX
aDIF9/1yKpWXy6rOO0x2CrmIkrqsTeh619p60N2Ut4LXRmidFd35Oj3xunU55qsyOdcI0wlRSrcK
lu+BIrTNY9uqni/LxMNgXAQqC9bY0j1ZW0E+fW1bp0t5uWPx8k3FLrbWl0zoRfyPzSLjsbvuDzr6
ErC58/R7c1rvtsyusc6kslTqEuo3nGbwNmGg7lpwaKCzumsD3ufh3FJsh0cOivIpwkwTqvmnYvge
rbdq+0mca0+OebO/HDehMm5CMztTLjGY4FjLWRQ/RGJmX1YDrmozfkJPVqXoeuiBdBs90PYoyyte
8dp3C9RfeOSaPKVjvURWlI2gQSHq/kXqnyfdyyXu8Cvv8zC+wQDdYR0VODM1wFYP26AZQd1dT3mP
run8A83uTYfoexa62tPlw9xPofzjldg2DwxElKKa4Cyx/BsJ8f6gBFQc5FVYOUrBVgZnbeyzaQLM
FN6Z06s0Hi+LwXPm7PgwNjn15kifyfy0+tKVdChgS2OL20MDSY7AXSr2L6XA94NjYglFbdrZok82
OdHDj4bztwc+xvfACyA9C3cFz6XzDpH+fRNeTOpQ6vKCQ4y+a48jCFUKL/Xlj+MpNv+XQpQ5TZAc
vWTXWfdxrJepDsQwih3VUlx5RMLG78wjqg08s+ZYGrvYOjHFrAAjK1JCOVILyUE5T5NTlIhqFA/+
Nxgc8+E/bMelW+PC24St6YbzUBqaiA8pyA7lLNcX4wETrOgMupKRpRl/azzo3e9rjENJp1asGgqj
pPJjVIOst8aU+1JzTpN3mIxHieoui/qZvHDzMYuxsTW8yXWLA8KzOraUm2iT1AgUQjUebd6gxVHW
jYW1t5JjHpYDr92SYwDs4kNzLhdNk2HkzTTacxkkxu8VIv+xap2UZWNiQqclZRlCoKR/6DS3HD4X
wm/NxrwrgM54Dg2rQayBIjMNVJ+0SCw5Zbj6kVn4gPWbQfKF4xo5qqAzbqNasDBopQs5t+z+Kyj2
URBHy6Xm9LbWguqHRnFLh0stRGJcsCu2pmuMQq+tC8S06mMTXZWCP8sPrXG/5sdCxIbdRrbneLGt
+j6Svy7c3hcePBOGZCI2RswzzCxT/eiGdBMDcm5dHNXBNkBDshz60uGcNGnHJZGZwKTOMMxS5zhp
2i+SnKWD4S0Y9Ad/BS5Urh7tZ8LedZVxJLU6apnRQcJxuTFpZWyQfonXI6VwitLmRZD7Fx76vixd
pxZhdvxvAa19qVCybzjRzJN00I/B1xyURjT1BPpW9/Jh7mrtBo6RTtQKwzIK5Jkj8WO8XokznjE8
Jdn1J5Zl6Ojkwapkdn1XNDSJHBko98pVEAmgC/xwWYZ9//gOwCZpMrEd0SbV4M33OrqiNwTY0Pki
HmdHCObr4cxtwNpViQ0e8wqro1CUVAt4VACmSBJrhKEQCjrYOo4bkzmHpzCuskibbgl1YKlBfmeA
f9PNGltonSA6at/Jp1h3ylF+mE+mfdOCc/cxD4xvvIFe3o9gfKkcDkOUr/iCtXmI82sr42VL99TQ
wsIZlTaumUjQ/nwhgIJkWK2ZvqBvBqLX3+W+cFOeq1eiLOudFDfrnfXEUZs9qbagjO/S8ymbcgmg
ox8djENL+928/AU7MRLQ/bTX3Qu35rH7qNpiMr6rSNOpqcOSyvk/euma1KXki+m3zyEaje3LMvJE
ZMwbpINyuMgQsbO82fiYGSsHYNf2tgIxEZDWo3MkIYGIatEMqN4eulGAOc3X+FD4Gtf77904G0C2
WcUQwtQatQrZxStRQ62KonP12H3s3O4qPfDf9DwJ2d6VUhKSsRRxhm/bIK9oMnSY7OUu/gyqTPTP
K6X/Rx+N7WNp00qQO5DMO/r8ac4iO+ElULkiMfbcF5MQdQY+mnhPa08bJ3Tz2wyk8s1VfshuTc77
ZrfJePvNSE038V4xm3ltWpAIjIA/KOyVh/QDXaH/gcNrLzzYgjG+ZFVrtKMrNZXLJlABlaC1Bh2m
3RxBlPPCi5U5jotd2NB0FTxjD+UYGn8EYV0ZHzPp82V9eJsUYwOerUSM01jCSRVSGceXtM3BbCZ7
Hc65GCyqI6Zfkvx2Wq5zkVdxIe93CZRxHbmhFFOtQUfM6xGreI1DdF84oa/ezqglEZmqcTzw0iR7
D+GtoIwzMc0JXe6EmVsIecD8OapnMQHf9Zw5urTyBuc4msI2tiQWVggVKs6VRHxbVHcebWqj0Zz8
9DsZro1sbCMLIpTBkHWA1XXqLKvupPOx4FGgcz4a28syWlOstgpAhq76JkpYhdXoPrgWbpJU5Ex9
7M6YbQVinMg0zELWqFD9+BgG2lXqZ9cgIk/+wvCmF9rDHaqNruVGv8OrsIVlfIk61FmapxARrayO
2CmHeVFdyeDtEN03OszqGaBaVnVVYcRLNIToBbIIb0Fedmieo4Bmo+trXtLubZz2F0vbIDESKXm4
mjoKF079Or+2V2LhKm4D0uLEyZF2RWaNCNBTdH381mPD2iAzrrJKIrSYDJBxxmbWEmyA+jF/oXBE
OFFfQQ4+PV68sBuRbCCZoEvom7RXawirfsqfRE861KvbH6xrLPMk8nzFE45l7152oDxMxn/GfTJF
YgPMCe82IbEl3guE/NKlL8j4yqk1+jnvAJB3mi01L3pxF7aqbeg1Xo1HWfyyKBwmn9256e2nY1xl
DswlXukcEXctf82HGpG5Dea+t2mCQ+ogOJrO3L6Q3ejr/fOx9S5Js3IxaQGbfRg8w0eY7gyKPTqm
Ta22A5f4i/Pp2IJXqYR1pk/ACxNQaLe2kvP6q3df3JuTVOmW2AQn3dyVUdbACEZ/8qh9EztZkuvy
CxWJFGcOsJ2dW4PlicU4FzVbshSGQM4FrFw6JgDQUnnUj3rvoDnvB/EOuqT/yAzYUthSFmG5VDjL
VHZk8YPK3ZTJU0q2/tVlsphqdJR/P4xRXAbl9Etae7TwmXh2yvRG+vg7cumYTFJVWZHYAN0c6x7r
Uugi6h6N9Jj/TkHUkhVsZlNMy8Jyip8VJBbnWFwqWnGuZ4/rYvmavhq2mdbBZTl2L+93nLcbaaOI
ZrbMIV5ouAeW1pY7W0uepPHzwov+yRn94qw2MEz2QoLXyEVqijNXfJ3zlL5k+U0634bml0njiLT/
3t2AMcZlLEmlJ9il7OijS2l/RAlobMDAH4J/X3B5RG37L40NHmNY4I3vVHGFcB3Is0pwFCstUr5E
nbUc5Na5/MF2w9UNGFn55oONcWJMFnh80If9dQDjDYYMRVBJn3TlT4+Ruai73IpACgaxGm/EmkPa
ul2/wKiOBR3iy2Wxdt80G7GYK3owlj7VZHyzYU5PxpravWwi9RS7l2H2X6EbHDrezfHF2LCJNQkQ
aozclhjOiVPawsIju1A9YpJAQzkHc9fvKqIOc1YMpJsY3cfghjwlNbKrY/ZsWHe1xnvpkj7/YlyK
oekqRndBd8/oe2LFppJXKunf7GYHqjCDyuRRwHhr5Kt/isZoewgaTnWtZEpNILsKmofVjn0NZ4eJ
PP4oCh3OJdlYdVeVcY6J8Wb2JRBkVQGm/axnakIVjrXGsa39L/V+kIzGC8M6L0apwOlGtRPmD3P3
5bL67Wr55ksxWh6KRSouRMBltuKrlmkYIjdTJ83Fyr4MtOvWN0CMmrcVRr0neCUHhPD3qR7ZmI57
mdXOK9LWuwy17243WEwgmsjt2stEc5dflVcRqgeWh71oLno20G/KM6bdqHcDxtyLVmWVRkvUVRSC
Spjym/wYCTju+2hX78AdJorY7CYZbHk86uoCJPAa2ZTkx04TRJWjP/3Y6FL/Dk+vtQFj1ELs26aq
U4BV4VWEJjUub9Su3m0AGHWo+xrcJSsAStpbMR6lc3XdnusCz59FBnspdX1qWPzzxFEN8gW/WO8G
l1ENGaGZuAzARQdtcpM9dE4DxkXDiUa7vBHdzOe9LnctWFVVRYezFaU3979x76iKi5JJ5IRSknur
uLzUjc6zrf3DfMdgXJKEAeTOIgrp0rzFvE5hzEGW6Dyr2j+6dxT6FRtJejGrVmEEyqC7yU1ywKvH
q2Nfudbx2uqD6JE3jsETi1FCqa8WWYpxdMv60ejczMztkBcG8jAYPVzjaRmjCRgjHvnT6kV96siC
e1nreCCM0k1GUeK5iJMzl0MrXhH5v9Xw1lrzQBg/1OSpYKnE3BRm33P1uGgpGBGSP5NEpo7GjQ7I
kfI/Art4lefv+pIanyNzwHIwVeTV9DmGwy6aNxPFHCuZDm0aHEPq7hdD45QV92Mv1TAN2L1u4uX0
szhhZhZVSRRv04mKNstzjtpXgoE+ynGNjc2rY3IB6SNuz69fCjVaARgVYAtQPRA2PxeCrYxucaR3
of4w80pF+3rxLiNjRer4N2RR3hTxKVX9hHvh7n4rTTVUVUK1Xmap8ow0FkOhQAyrX/dX9Tds3POW
u7y1h9fJ1bAqFySAI2/mjYfJGFWiG03UEKaRaUFblphNMPzLdrv/uTZyMTY1Ffo6xAkwanf9Wnxo
MRIW+6ZbLh6FstaRV0fZj1zeAVn7Wgwh7jKaVAQjgn4qsMcdC4eXO9qDIh9Qwz9yBNwNKnSJ/hNl
ydKY0FmZjDkRQjQ+pMf6WPvIn3lgRnNGcC/w7Hk/LbLBYoxNjKZoSH/wflSFG5079CE1bhWedCw7
oJ2CJjYP8mvN+yJqVFI3dFFh/YhaCLHU9HjHjY2rniw/OvWHxLK7K9WXD7zbftfY9Hcw5uFTNmtW
oz0UhW2rtxXxZhRVe9E5X40Hwny0qGpjfaZMTAd29LrwMxBOTbzrZL+wsRGF+VxjKoxdXQNl/Yoc
Z2VTT1PhrA/xB+ETtRlhyv+Msu8fysY4yFaQh0ilzMWinfP+LHQPfcQpeJHD+yUE3AjGOMRW75U2
0iGYmp4UDCisub32fsbt7t+NlzY4TGihDX0dLw3pgqvjciGW6CxYgxn7BvpgOHA5EnYd4gaPcYi5
qGjlOACPyhgjnDA9usODlrvKiSr0Q+rw1pXvHyUuTixDt0ydnZcVjDarFjrKDiOfculqLSL3+lud
BRw/tavyhmTJKhYHYnsSc5bxrCNsJr+oZPJRnVVbW9LYmYzMt5rMk1LFqdXiWBZgj+sMrzO1cyOh
CSO23FEWfDmsOc/mfUe9+UHMYcd1XagTje3Sa2y4z7BxrMEqCcUJX8gwLovPk565hqp1Rv93C7Bm
BjuYqt4mk+XPY80pdtNv/sUw3mViG2ynuixFkzhW8vawrigQrQ/FcDTQUDJfW8XsXBZqV103aOS3
N6GQEApJ0ROamGdunEyYHw9/i/TR2oAw/ripx3xZGriT9NgelxsaPTWuFdqkjLKs8vGyRLvWYGiK
hvS4oam/jNZKdRUmBsAaVLym/uNiHnPxOTF5fcP7YckGiPFgUlcoaROTZ+nBZkC8Sdl1mTpC41P7
+nIwvk0RJ32zn1LeYDIW2MgVghPyZjnq3ERmFB2pMEQFUp6679eiNliMcY2SUCgF8gNvTcsCbh7p
JcaXw8pHRArj9X9Y6revjO+fjrGwbFgKWdDx6dTr9Kn8lnkgNLpJkDE3X9G1HKA/h6P9/+JA/kFk
uzXrdKwaMYeM8ZV60h3lPB8SR7/VTqkde/HzZc38FzTTsNBKK2ENHRMydEKeDH2fSOhSoLAy+lSf
9ccft7hxzF4uo+3bwTsYEznUw5A2ZRZjshGut/s6WrPTmF/WnOdB/kUn34GYYGG1QIlStJCqdake
0IHyuT9VR4oledkPUoBffeM7FGNy66BZsWxiTy5l+TrwUCjg2ufHj/+i+u84jJkly7pORQmRLNlp
r2gRSeqHT6EfHuRX0aX2B25icV/33yEZaxP1KtblEZDTqb1KPpN1Cx6ewLWDfa5vBEu/RRZk4Un6
tzoy5hYWTYKlrjhN8X71F699TH3zqKK9u/pGRPjD4bJC7t+ff8OZIpO1UCJsl7AySKiZz6bhZeG1
zivxXT5Ek91zUqCBPFwT6LxZhQZW7mrUrCVoAli0L8uyCwQScEWy6KXNjqUIZasJS5NKTl4N/bla
lPmYmDOvr2I3dt2gMPdmVcpK2YCvDP33wuOCfgCQOnVOewj9+KHxJ2RNOSHOvi1vEBkPNSejJg3p
my3ThGrtJ6fQX9BNnt3y2Hn2W402WIyDEtpplZUR0nUgjkIYGaAjP9CRUjfd3G4/0Pas+Xk6cC/R
XSeywWX81VJPSySTjLQ9E3sSvN+ff7Q2MIyvUuZsHJIsg7qH15UY2ROvv27/OtkgMF5KavLIXGUc
4PhVkP7HlJM5fXpYfHoYtrx+qV0D3uAxLiqODDkda1JH+UnJntrxue44Ks+DYFzSMGMZU6wBwlim
c1abwZQ1QdeUnBh7H0bTdcOSLBG10Z+jXg18tnIxwfNVOVjoB+y7SeflsLQDZ5Zg30284zAqnk5L
KvUDcMLwcezvop5zx/+LCrwDMLpsJmg+REMZ6fIb7WkAMlzdTomwIwCx+tNlr7cf8prvcIxON2mn
CyLJg4au1S9Hinp97P24NnM/f1C86pZ7L/I+FaPkIIyv+7UBZPuqB+qK/VxwghjRn9z4uxF0x+lW
/qI/XJaTh8koejVGYx6vwEyb69ryB+M4x5z0B/coGU2frdSUR+Hty4nfxyt0o9xiOO86vWnuemc5
c/l4dhNw75+ObZarLLHXE0lAdeqKlsXPh/GknX5U+Lgvo93Qc4PFPCrFwqiKmLCWez2on6oHHalo
wREfpRNN7OPTYZ80rwLM+Whs69ykqLlUazjQ2Txo01UUnXOdQ+G1HxduBGP8RmrUORi2gEEEObPs
KldgyHHkI+SSkWJHj/GRe5gUFv0S81qypiC1o6MrmzGAskxHsFLhHul94n2ZD52voSO2dnhZ011n
tQFitB59zkksVACK649Zd2q64LJV7aeeNwCMymO3RAx3CADK1rRujiVTNLQPOns0i6CNX0QimDsy
STHSheNjR3RaaQXtxgjQHHpPS8Z7m5bRRjjA/5Bd37EyrJnRZSwZx8ovQ2E+ll4vOoi9LHozrxjk
Ku6xoDGID/r5P2DtRIc/YTHfK9PiTlMFYKmBVNnTgwQqh9qrJ9ql6ooHobZ5T8q9L/gTJPMFM2FB
2iUJUd28bo/xALr30O3tyccSSi1YMVa8Zm76Fy+nuqOYW1TWdY15lcZdB9Qe05TpTRVxzJr39xl3
NVqlIs85/v64xnZbf4vVhvNc2PP2P4nARPItSi6tRZsvtMcV+7ksxNUmdhvUH1aPJjW5sfWO1v+E
xzgqcbWSdEjpyF4XDzWDU/TXjxl99aoMNE6Uw5WODniTRDSmoRxqA2jxVYSWBLQ6opsjOkZPq5e5
icvN2uxqvqRIGhbTW4bKkh73YisKkozTJEdCrFHWQ31oULwdjvFpsNvfmFxUxQ0eI1+yym0cI5B0
JvHYo9rT1S//f9f4EwITx01THGtqbCKX6HexE9/9YOjrz+1Zb7GZbjiqLzkie45a7ir+Ri4mnJvq
upTV0ADqdE4UXwsfOWLtBAI/icW4w1mS4iqj7TvLaZqw6lQ5jIfwasHYFjzwHeg8g+nMXfi8r45Y
EKEiyYZSuM54qS6taj2LdSIL6q/axA5PtM9depCxo+JKtjOfG1ztHuQ7InvJCFlZakkPOXu3bl35
e/dAzHkYcz2Jr6ACUB2UjQ+Xz5YHyTitSkmNStDQQrUMkTeMZ7GNnD9DYHxWHpZDXJBQg3nu+6uB
1/TD+06sGXf5gIWxHQBMpHuTw3oQHOGvAb351AEWcQnFdwJEWlPyt1oYjBW3q9VaEq3pGqfHZTok
ameLCudhyZWJMeRKz4c1qqB7+v2IhYGYKcocBGzB6lgnMHFzm4h3LczSsPFFNCUTLvFn14tlQElX
WWjoNHQsJAGeqtuFOXqj7l/Whr3UkCpukBhnMQzNgkAUCgc2UydPUOA0P5fCZyFf7Lr9oPU3HbJs
ah05muVdht5TdVDX6simWLqlsJMc1dqIaqznOFMkQoXXLv0N/jJ1C8CIZmaT3ExTAc2wPov99Vq6
lwXYjZu2AIwf7IzCTLoIs6S0tUb1crxh1aPh5Cik3KBnz1V5hSLekTGxoaabxlQMkCjWvkbza6IH
HIn2ruCtRIyPneusWKuMjozCXC85tS+dqyL0fBu9OiPfdRlwz3g3eCxpmdTlY9UK0IFZHD0Qy56F
EX5cljnPcs65saRlbT6r+hrjQ9XYmVSs9jJMHK+694bcKhtLW9YIiTzXFX2aI21Myv2isa2bGixs
CzqjazSRHApeWncvHNyeHn3NTYBWRGPfzxJOz7yWHcHO8IpM0AIxejoG5bhJZN4h0r9v0JDUBdO7
CgnN5yV35RNN2sgp5mKdOrex4dzO3OELF5WjkWxn9hoOvSoYQJ0cya8eBgytRn9hGdVtd+yDVLW5
1xfZEPOy/OlDMl6jFHWlqAUApkcad0i87FryS1fq7eQ5G9HAOHrL1XyduNp4bEKeGpHLuITOuJQR
pb2lFIFOLwoiTiBK5/bcI/2HbCBmIN/I0q95sTfPDhnHoszLLLSkvaEwJ7aGvaThasX2sKo8D7P3
lN7qLONhQAxbh+sIJPIwYwyq1swZXqlrB6OkHy97l7086vZbsk0XKdbrlasBA/l7WBDBiDfiC9Ie
Fe3IQeMYCFs9GgYwYdUdRKPN9aLXBaZgGyh0F8f2BqtUjspHXkMXD5GJ5RKj0spsAWInHifhMHPX
ie1kqX46QMbD9JGyxEMNAC3NXuclvtej+DAlidNV2CYVz8dVEHxMtrtLE/KOk2P5LNtZWa+tlWnA
Xu7Vk+IWmR019hyh6yp7Ail9sE7OzHs6ceyAJQmaOiuz2hmYQ3aatWtxuZmy+z9UE8bBTGVnqcoM
pexRWAcdN6iHHAMULJbdXIEpHs1k1jeLR/iyV5b76UsyjsXq07EsSDI0zJ3IsTXO/IJRZGwFS7Ab
pP0MakYvxD5xHocDT0cZ1yIa8qjLOYApSIpa0OMWAfgb2jd2ze62vY4eeTnj3aB242TYp+IQJglK
KMCcsL4QrBtYX4PAjFYZPHMfiRyHxj4SqzkflaZ8kw8kgE8KrmD9trjL0HDOJbnhmCM7hjzPc9ap
6RsWutxBS9eeqysipeP1tHDsgOUH6q0Ka6R76GgSXUd5oKqY0Fxf/8wQ2IeiZo5WlCmQZn3Ug9nt
7O5ZT230ZEsBhRP9s6Bw99Px4jT2uZjXQx3XpI6t219hQaJfS86KwuTNREsS3QpMMKLNLU7zngoG
HfgmeDIisOIrCg40v6IF9ENAhh/7SSBcU0W8/fRbiwy3Fs/yBgm6EnbKAsiufe7Eu3nhfT+e5jMu
JavSFuP+OErKwasY1szPBjLwqVc6PIvmOBF2AdYYKpMalXR8yYMsPZo5zynvXTYyuvQVVTZEw3hT
m833aeshSqQWL4T46sc+UFxvB+GZHj6pZ7m8i3tXH7Z4jD6U1VhVdQO8orXjypbRO98htJU/rg9d
ZVdPSCqgkMELL/eOcYvKXD16M+hLXFSoFkafUx2Tou5lk6bgjY1et3+f0YhynBMjxzwWahdgxfKp
kYu2yPFKWnveaQvDXCn5qMnVin5apzHOU3Ufm+6icxSCB0GSbvQhVdVxSC3otj4+T7Iv1ZldiF8u
nxYHg51HUaVJ6bQKYlSqn1XeNLV2H37/Mwyy4Y0clajVklbji2vmLdj8wcEQ8eJe+qgXPrrMBKGL
lGSzCfo6tMi+5u1sV+JZUUc7j46hMNqXxeEosMzEo7UVIyFGZjpFT7Eq2kOscRDIBC5JQ79ge2Ch
Issz8dbl3b2e9XbXNnY2f0dS07ksCu/r079vgNqkzqQlAVCN0kA/f5nF19Lgzafthn0bU5EZi4+m
vtML8jNvKSqnvs2u1xviT0yCwc8RA3p4eB2S0FF55P48tWB8wRQn6SoNQE70M9KIpV7aAirD1f3S
BpdPkqcUjDsQQ0WZZRE6Pg9na71VwsOf/X3GF2DGONJCEZJM1TlSIQmHY4GjCWy3cjzW1Vrj1e+E
3RdhtJBOOcb9H1oOuwSoMyJ9WghEtO4M49Su//8WL3WjaCyJbFNhMSpoJeEw1+sFu8OGz4PGeUrw
zokx/sao+1Alt5+ARwxMK5J2k2EV7x99bIWx/2gaO+xEB4iMFJp0NXIJNTjaqjB2X8pCpEgrbhai
7xhuclRVs6A9t97kyrb6Evk89eIYosK4gLWcJrmaIFEm6VeSeZTkyZ+qj5N8ky+cNztPNsbm5VCS
m5ES4k1yja4a2xR4MSddJhfcs8LYer7WQrz2OD3RcGjGF11jvV0ewgFj8jKa+xVOEZync4ztt0Va
qGoHiYa1tJGItHXZna2Hyzq3W17aGA/bCqHD8ZsWGSfpBG1tx3a6+qXFsGjklJ8w4Cs8XUZ8iy0u
nCPLUhMrqlAYKRC1x+gLHWT5OJ4TbFpNnPZL9Yx7zxWC8Rpd8R62hEdfLsNzTpVt6pqHAcQkb2kW
6RApN/JyXgdOAMdRRXb9jyFb/bzUpIrR9aLclCvn0tnNLW6/Gf2Azf1dDFMqGgIAWnDA0mtu/GJh
U4nsl+AX5NnwbkZji8Z4jSTMkGWjWJFyi1R/FFYkwkbP9JfDzJv+5n0exmP0yyhAIWFk06h4UWMG
5VJ4U81NtXOMWWXdxTKnSU2R4+DUiU1tY1mguxNmMSo/8bkz0jw4xnfoddgnyww4OaCtzcRwpTzU
mDbvA+uOO23OU0DGcxhT2kXrgAux/zp51UPp5o/ZdeNqATZevDVo3nIF5ECy1TRtGVSML7ydZ9fa
b+QvKqik64OQ2cnRuhfd/zBUwwmY2dqamQl5VtNLafSTB+rEWzQH28qf0DymI8cXgaFg+BKnAa9r
jScsfe2N/U1FIdQWVXfRvVM2j+rvcLcjoqFmJFnFRk+WTVdujQQMFsg5KPYSzH5y6K61hxG0C5QU
yNDcxa3n7Sch3hEZkfJRyOPeTKmeRwtyaSQ8cXpvQHfLf2lr3D/BdzgmnkqkYe11K0NgUHadF1XW
GqRFYfqXff0ey+1P50g/Y/Oh5CrMm2YBjHiiwYzxMPiIP7EhlJfd2Hdb7/KwPnLux9EcARSLd+2c
2cIS1ALH7fMwGNfYZlqbt/D8YDZ0iuKztnp6yIlxeJ+F8YqTEZWpvEIMOQ/W5aGaO5vzRegv/Hr5
vx8U4wjDaUzkYoQQRF+uI9ywag8rr7SH8pBdTVgDItqgljVvRDXg6ThPOMYr9lPbzYYK6KQ4COaN
2nPeUvve6B/R2I3PSdX1wtDg8LTuYHSzPYMALYu/RFbBCXV5as0uflblxajMHO6Bcl3VieqY6wnZ
wntetouO5NevZVH/sQT6UZU5MmuIq1Ql+6HpyPzW8oiWLD3xRjL2T+4fGPbyMJpsNAYqSxmYFkzv
2/xWVjyl5r2v9g3oHYZJSGEactHWFm47M17LTLK7ubEn4yNHw3c9qaxLWC9tomWb5U5AhkiSxBrd
TOmxfAKZ5a3xMPmUykU7uv0fQgsOHqt22loYzdTGSEFMcpBq82E2Chtcc840KEFehrdLi4heLOwh
kv3M1E6KqbykVvUbfS7yu9isTi6SMZmqBLHxeB2syE65Lc9vGbZftHEDwdxR5jTNUldBUlrtuh5p
tjQ6Gt6T7HWOVdjKpx5nnJ+sO+0oHyJ//jgcuMQ6uzq0+Q3MxWWFghiKIX7DKtnYgqnbWIrqkwH2
J6wcXjyaAhBc3sgGD5W5x6QqqzpDw+Faqa9LL31nz/XvEMOo2y9IP2JzWY5TmOtiB//Yef5besB/
wHfUbkYnvKUerMi3FJvXib+fJdwcKHOrTaGJodQUopEvy7zmWUCgoyAWp51Qsi2/pEF6DG+4ASsp
yyVlYq46bTAwdtP+D7c6Rd5opx9+xIylw2O823VwGyGZW0/v2nlNqcMx7FZn1l6X7j7sj0nL68ri
+QLGX6dpJyTtAO2k29UabemcXH+dHdQYP6hf8uDP1FJh56+7ZZlKIwNcLveeKg5OIUyfl6zgJEJ2
L+5/Tg9kiz8rJigzK1nPcHpmfreEt23Pa7G9rAuKyDiWEqwUswkabEd8o91YD/JRx047ej9Ef2jL
ish4kDhdkjUuSBeyR2RDxw5JpPmPnLEiMv5iiIdkkEjfGvk1E28k5ZFzydGR/7v1KCLjK2qpqFH/
AABNPCNn9ElMwQP8g+suH73LaJetB/zGP39/QRq7JBoAFufNVxAFYQtAZmVOM1S1n5VyyYHbY8ja
OEJFZFyDEFcDigfAsw69q6ABb/gr8sS7xrXAHohieUBvIl6oxVNyxkWoWobdyjFAsUDMiSdcZ7y7
i77JpW/GOAewry9xLgOhWW4Vyy+tl7x6uPylOBAsx3sqzEUxUOwzZUfT/BC192CDsC9jcA7qLV21
uaaWSSylBTwTzty+FIqbzZzZLZ4MjDPQZ0GLzQLOQIhA8pODNTKrvyrCwKko0Glf+BpvedmtGPMM
emGC+UE80h9+MP7y1IqnzGx3QZ0U/0fadWxJjiPJL+J71OJKMsiISK2z6sJXkpqgAOXXryF7upKJ
YhO91Yc9zNZMWAJwOJwuzEDwn2K7hsA+V9B/iKDINrzUGOl/q49fNRfOSfi6ilbHNnm1OipZNuJj
ZgjeANaHxOuu0h/xVflqXFufnbBFw278sHwaPk2BUAhi8xMTnLyGDWY0+FfOwcZDXejmEGPFTnso
iuo4grHejtNPGEZ4Lp3hy749btrLCo7ztUpUmeADAdycXhHj1pmeyPwn12oFwe2mjKi9Ttg7q2Ja
XXlqymAWzYttHtgKgvOxSW9HmlljFZpO3TILbftU6Td2+eiYl1Z7ykSaMts57BUg52RVkmQDZfav
9Ui/IoYO5BMba1EDcEgGwpTo5oO1guPca1qSrMgrwDFGWCtYLsxLcmINQ+LmJ5H9cX5WIdUcDzK2
srRe2/4iH6807dUoTDeuqLdve9vVm/dl8dWbdhyqPmXHJof1GyO6dLAO+s3isal4RyxYzu7Ob15r
hceFYnmTpviMBN5f3Y19WDywRCGC2oN9AT0uQeQnuFt8sWastDlbYpzaFMUHPI5fS7PwGh2924J9
FJg/X7Ixe21cwDAAa8RnnQdinBsmvZg8tF+dg+5KIQkwaAAW6bfWKFEYvfmirTaV8yCa2VN5ZAZD
zOZzMeWZSxL9IFihCITzIfFgIX3IVmjcjJA2ImFjoGRkQwo0OxunASUPUVZn+/CYvpgsO4rGc5Np
kp4aMwViaQTR9JpTPdDw1bO/ru1lvYNwe6cuMsiCdYBI1qkjT/osiAa2u+W0dwBu30w1NSMFPMhv
36fokzsp1/ETwcQupgpJEAd97PbHQVQG23aPhqXIjs3YoPhvnr4qyjZWevYx3j1D3zsgnnFd/XTO
KBj5onqGEI2LeTo9TyqnAhri3W/wjhBW0EGYhKlJv/JEufJN/7haGvc+Vw1JjYEtrSwxHK8/tdqR
xqprmC/58H3fOjZN0ATPhWI5jg1RlI9hyNQoC8jmKRqWy5+2dltax+mPPk5MS1csy9JMUJh+hHAi
Rxu0dMQ3sJW7feWbZX8wtE+T0wh8/aalr4C4F9pIM001JQAp9WtSLRd1at/t79amrWuyzYz9jU+Q
O5kCevOqPEuLV4F39VQF8cF+tE+mz+a6inso1oAUchG4+C1rWGNyFzhu8hwEUMDEYb1MNjlDPhla
aMNtIidXaj76+2vcsghNgQqzAc1DQ+ezsymJKyvN4WvtpvXROugl5YOpCpzS5rO8QuFzsiV1GqlL
gJJdjgcD1AwOWpQdD/p16LQBk8ZUix4wdkP5h3mNyD3MNeLtkUAH8E29hoX55vcY83hgrgVvaC1S
ldveRQOeSQclic0PA8xpl9BRQh1Km29b+1NmXhDRZ9iWuTM+hr8hOJdkZm0NEmJAyCqGVGZHP4xd
IipHiUA4g8eE7tK0rYN1aFZaQ5iJSMUlUSYwvO6b3VYKY70azsrzSokINJUWj2qdW7ZeNpehPD1I
UXHYB9rs1tAU24EYva2omJz+6I/QqJZM5YL7pIcsdYHO+MjLL1nmIg46R3Cbtpf1Dsb5pCypx0am
AEuryNWj52EJlRJD8LUgn7Vtb+84nB+387YAwR5wiHInJyfbem7z7/sbtwmhmSBRVQ1Z/02jfYmi
qVUbc/EGeldMcEf2hayJZDY2K3faCoXbsLEcwLCQA4WCy7sOytCAytm/SSeJlsPtmDxbg253AIpL
/WhNumdLtgqSNbMWmIDCvpx+8zwaszdV1dXflGTx/8poPcG0LdWzHrrn/JjdMDbm9pi9SE9MBZv9
X+JKviWIzdil2UNm/75KMjRtR/HZitubppOL9hrXiX/8gVHoSGyD1M9G4o3t8gpBSxJiUnDKe2p6
ysor275pesH7t3lQKwjOImZ0+dlZZcAicuLKSuMm9W0tSjZtv+wrFM4crDKN9KJhKD5KV36B4TtV
cge0zLIXyW09C0WzIjvsb9/2O7iC5b66C2KMah8B9i9aHSTWP40Z9FTZK1iH5KsifAeZx/7NJlaI
7ENvdWJlHClpZgGxDarLFj0fZWhqrn4agwXt5tboSgIj3DT/d0A+5Vkozagr7EarxXmh16gjeA05
NfLVoD/I8pf9Dd0wFstwQLUAAT7FUB3uGOMyTaKmBERf/kQyYayvalGWeONSfYDgjqxNiTWMHSBq
epVqz6pwBnUjUvkAwJ1QNTuOlhUAQIfHNeQTztIhvhxfWTIyOuRf9zdsa+ZuhfZbiUpNl0iRKNCo
31mQt2KppuE43iZfrNA4d4/yUfTZK4TkQrGYRDRTG0BqDyyV0IdZ5VJkec9gvQWvOiX4orI0gRve
sgxw+ekmZCUN57ePbZ1Gjd1WM9Y5XujSgxZP7iKaN90yDRO7CaFYxbEsfsgcRRcds3Dq5JkYf2ng
b7NcsIqtarC1huCivmpKltFMANHUaJWcQP7dfAa5/0G5h4Sc9BSfwPkEb1VfNUQAvRHKfEDmQsGs
UfUSclKTh/aJzJVKetmMsmsMYOKP6u/7Vrm9kY6mOWBsN8Er9tFJqZGVWkmhgbNKjd05eeqEecGt
SwYq2r8R+LmOSrchJbAAoT8vgRU0oeTNN6zCAGENnwjcPPM6nM/F1r2DcQY/pnIeFyXAprk99NMh
aQs3ng7LILmmlXr7e7d5vdZonIl0cdZiXE1HVfuhuNSIy3rW83C+SXvMkiuHNiy88mUfU7RAzjby
vkckMME2CoqUMRr+jTJCB8ZlDanQ4ts+1tab+WE3mfGsXjCtiqq4a7Gb9ev0jWUhoQKBljJ38rL7
2GtD0a0WbihzLSvAVsqz0SQAtAc/Qvcnm2wY3Pn7VHv6g3Zm8mX64v7HVXJhjxmBED+1mc3cSA/x
sb6J/OKFnvOTcy6DyiNf9/EEN45PBI0mFEnSCHBlciXJd6mIJl54atyzaXaZmo1sE+XQuImPXehc
Q5z0M9M6Z/26wozdtr9/v3OcC5HlWqH1CDzlwQIevvt908t8kNJdt7PbfsGpXXSCr7CtKHJtmny1
YaZFEhG2i90hvddD5JID5WieigvTZRI58atYhVVknfy0SG6QMq6Zocjh8o3x/UEd1Z+/t2hFZE1J
0qPwg0bgO38rOvRxTyc00oHsbzxAw+9YQtAsPUnhdPUvOFeZc9xxnnzloVFiq19yrG8IhssKX4TR
cfHYG5ccRNOyW7mBD+fHuZZMdUqMfb5hSTcszVtcdJcaulxSXzQ1L7BPnmGtatQuKktsYl8c8+g5
bx+XShAMC+60zrkQUO/pc2fDKyv0demfqCrophL9Phds12nRRFDwRqBq1m4DweH2bt8pbYccv+6w
zvkMKB2W0QyhBy+imru0L9m4uEZxKofnfRzB88V38RZyjnEhBThgHPVJn8UuWgL8XHaOw0TcuBU1
Wm9lOSzTVi3LgLmha5jbORKPcj7rMuKb9DPiAY3cyfZFMoKSSDrIIHgvItfRBd/R2x54Bcrt5uSo
VmLWCnKeN9Xl+KWDWjiKoeTAPqsxGFWFsXC8YNNCVpCcE8Zo0jTFSBd66U89ZGMTWTC4VuVHKkKR
yCVBEY4i7cp9TIPvuauxrbOTw+oXI79xnPw4RSLyws27+2tZBl97igwqdemCZWW2eSa5dlKt6jRb
otlpwYkZfNvdFJHUHhOGQ8BtTRYmiuPHV9LnPHrjGiuuhH0pm952tTQukpNIkuDbBpY5BH95wOrY
PmfwtmLCi83bvYJiB7kKqxarkTAwioOql4ehu44dnw5fZeVp/25v9fes7hoUKjmYXpG0OMcmgslB
e2WiWkwMrbIwmTp/m+7Qh+WyEoC4QimyEs796p06lo0G4G721M/xNevyQUu23+SB/mC67Hve8UXZ
iX+wGYwjKCi5qfZvLFny1DoN+7BB24h5Fx+bO6itzD7jkVJTtwmkW0OUU9o+yHdIbqGZtljm2AAy
lgavt2516Xs9WhhQFHW2bb/P9jsS5zfjDEWjQcWW5oYWu1ai33f6iEnm5WFs4WSkPtBr+VCn9cGw
yEXbZkJW8W3v8v4XcE4UcruDmVrsUA/zz+myhLZl6enfhzMrIPRf1aOIV1y0uZwLTbVYYequ+OBX
Yr/QNDwMrzGFRkYr+OIQrIznykprszWqCUC9c0nlkyyqV4ksk6+JVRFxpIp5TUwG9IlXDfgyhXLZ
sf+UYILVN8HdK8w1bd/BX8fFc2UtEPmdywGY0vASTX7WUDebRVE/84m/RajvVslzZQ2JppC5AIhc
e8Ujky5LAskzo2AMsnvij8dY1CEgOivOdU72HEWpDsRY/ZSptjv2P/a95ta+WegMdJg+sv5b0X7q
IbSlGsiWzfFdYn42klcrFUSPW4a9huC8hm72YH9cFqjC0r72I7kdgyIiia9T1XD7WRakDba2bA3H
uY4ZjVFjamNFGIc9dl126HUhj58Ig3MOFCRVeqkDw3CRKTiDZPI2eoxThFcxxvbiG/0+EoT4m5dq
vSzOPUxah0Fb6KR64+w5PRSp9EMSOF6v+NrddFD95CBsmN0KESyoxquWYSOvz3OXWalWSLIMSJ1c
x+2TYyy+o8D5Jp6i3CnGw5w/6OZ9bFt/4KDWuNwJ6hXIsK0GuFJzlpajoggMctvm39fFnZ6mSTYd
IoQ+kvyjSR4qbXDr6XH/Xm01EoF8/x2EOy9rnGir1ABRQwVcAU24xK7uo/0WQUgdCtkC/sE+fuHZ
8sfoR2nBxLS0wEub+qUyoHJeN8d0bD17Il8Ha/5aGNNdl6N9T50uRie+Ia3qKc1wFKxbsLn8wDYI
bipCShxeQVwNaYrEM77qlUeRF0Enpt89Nv+Ci2wzH7PabZtlMtYhpp7ZCumASv3kcX7W/MaDY/7O
SLPHS/BbPiFGOuyvdNutvW84F0AnVO8wEArIcSrdmXxRs88qPdL+0x/AQLre1AzDVnQ+62PHRUFN
Y8R+ytdOavgoCriF+tIaD/s4m+e2wuF2ENpw+bxIwGmkl54W/pQeByLq79w+pxUKt2mdkg4m43/w
moMVH8rrHsKE0mFqveYVimDH+g6shbeiybo38jP+3UYD4a895F7RVOsrYuJG/vV5pXvjsfbrE3hX
4UDpAc2s50p26wsmzxm9VqBgNU6GwB9svhirP4Ft/8pA02gsDcMYENAqdy09taaIWmrz82e9SO6Z
HTTwqU8LEOLryXcC1qYJmcnDcqwvxsCyoQGFSYNAdAtEZsP5akTkQ0rVCZ+RcntY9Bazt5aXdy//
zTg5j22knQw1dBzgHI1+nDzjUXI1Q/S1Lzoj3mVrRaLFDnZwHm0/f2ti/Ly/js3vmtUh8fPdDggN
G6gj4jZfRiFTirM8I8TzjTEq67SPtemf3i2OpwRJQCyxtBqu2mIooJpsDw59SWzyNIzzj30kwb7x
rPsqEtNRnGNRhnxLlKCxwv3f335LV0vhvIZK5JwV41GzKBBvGSji0WOCLvS3FyUORP5CdJUMtuDV
ZXV0Ik96BaPuDjmrk/vNj9JDIQjTBMmRArX1xgsRHZNoFzkPIaeYNyls7OJAPvVjONFgfxdFv8/5
h0lanCpiTjCGooh2XMb7/d8X2jbnCkZTXyqksXB9Eo/VfTBe5WfPTmh4eSCMTbf9jmY6jgGdYFvm
7qpRxNSuWxwRm++1C9Qm2Oi53LtIgoOvS71IznEgmj7a3sJfoHyHSyzLEo1bXKmOWi4F51n5B3Jp
FvrcFR1aMgYEdVhIvrK8GJOkijFkk1el86GSRjevBC5oa+Mc24Z6gK7ZjsqnwHuCRpBhglJ5S24k
cobQbGfd7VvC1jatIHgnlznZKBtLjtC3+QZ2Dnepn/YBBGvgXZvSI8NgEwB0LXVJeTS11DV1QTuT
CIQLiIqmM4a2wkbZUuOmJCzzwSX9YX8lm65mvVeca5slFcNmFEsZvpXPjPS4DhC6HsbbDtLQ9mvs
MXlDURgmOiD27ysrizJ0zeps/5TuzlhOWix4ejZLletVsb1dASRQDVjqGnuHoWjUXzu38BNkJhPL
Hw75rfbUXpGvfxKJrDE5/1ZkNu0TBYtKrG9Sn7p2ezdFP/aPa+tNXWNwLg51njyiFTDG6rZHItkx
7oZOc5NEgMN+hw9Y1zhcvBNJkq6PEtyALZ8N7XIZELG2zw1p3ToVqS2IsDhPWo4OoVmGNUVDGthG
djB04s7lRWqFiaj7kp37zrpM7iO1olYbjQyrxY0lypUp3Tn06/4Zsb/3NwzHQLFNQ1IczvSj7Vmd
bNAmp6g2ZKDPiL5E+oWk3DvT4jZF6eoOpLzIHzyteIh+QXKmF08pSeoGkEl7TIvTQATmsH2fVgCc
3dlaW6KDCgDRU38gXyDk7iUQBy1+EohVFBC5FBWthYicBSaLNVlO2rNnwgW74iNSnb7tW08a1Nay
Y3H3LwZTN73SapGcISr5YilZDUgULcHlmCPjrpWu5bEXvXXJQxxYj/umsmmO74j8cMoodY2SOkBU
pQOpLqPWHyrBK7J5u1YQ3IOetbqUWAMgJjyEWecv8zdturea77GImFewfQ73XjWpVBINzT1gcXyK
6GOuHvY3a6u9HbNjv6ycn2Ic5ygx+xxRuHlVnRS/vmlc4xuiFExWmH7Te/ZNdo022WMRKt8F0Oxv
37nTDlv76j2pjRyEFwRr08PxWfEZdbZxyFOU1iia3CwRHHNDe3CcC4m62s4mo2N5ftNPNfNE7P6c
6eldm1WvzUA8qdc9bWkzr+0r0USR6Oo5nDcBx63VqQUWy7pmbSSXJ9c8JV9TkMIxHefuOH3a316R
jXLeRVLoLKst293iNu0/SfTLNJ8X+0csGiEV3TfOqZTybKSxDDcmK+E8XJVxaGX/f+q5D0bKOZGm
nKSpnXB06nzU4st0kN1oQPxW5t7+pu1eN1Pmuw/iKVaGMcamOfNDND7E+nH/93f3Cr/POY5y1ptY
6rEQig6VpkSprgeZoiz9RxjOa0hqbpt0Zi/L1HuGRJCWK33DFM0/bAZOf/sOrIYLc2W6oDcmhu8g
UeQVbTilL3KUu7WI2Fu0a5yjMKUEL2WH5dgQP9DTI9ESzxL1ZouOnnMPs1JNyphgMRCevtXH7DjG
nb9/+iIIzgd05jRLhD341pAEY9odRmcM9yE2c7G//DnOhLv2amLbvf5mwRUI3HQLklQyVMfZd3Qx
+lIETt4SY91EUH1hl/wfnStgOScwlrVWp8ywxyKsGuVkQ+cnJtc5JF0lEFKI5h5EFsE5hK6ns1F0
uKf9UDzKRe+pVnPnLCId1X2vjSl1LrRNB1Q4O/ZEjWfjVcZoY+7So3UoL9PILR81lnz1ByowE8Hi
3lIyq3eRjl1djG9m4nxRisatELrrSuEKLIXdzp0je8vPrWAaXemyxIQ16uGAxlbk39DxEQVaWJ7Q
1AtROCEH1GY5a2Wcb/++glTSmswT2MMB2Z5AhneVX7HqWX6bgTDH8cEKJVgj86e/r9FGZkQzZR10
Ofj3FaCpjQnRtQbhE3SUSmRmo6MDeit2bKKi/j/YyjsWu/0rrCZpqKnPwDJAsQFW6iADoWgKgiCM
g+GJvzCTwBBYyoZDsWVZ1SCuxNSVVO45SRHByApU9ZBBfzZwqSvBOyL6fe4dGTW8tAvj15Qi5Tpz
nINVxAfBEYkwuCPK5WRBFQcY+l0Uqk/pgbK23W+swZB6yZ2WuaK5yq3M84dtY3/S6qSi2sj6CXlG
mGF87MPmybqPL/GfUMNMdPcPSF4+oHEPS0GpTQsdaElqeIrzmKmVa9KX/W0U7SL3tExKVEgqA5Hl
z7Z2TbMf+7/Png3uIn1YBPesaJlGNJ3g92flvOjHMo19mt3W5hNNBDbHXPceEveSQMJxmc0ML0l2
ouBoKCF0pQa6UA1+I3b5sCDuBTFM08jzHDBy+TNur9Uh88qsB62r4GC2HuQ1ED+qlJRN7EwgyASl
0ORHP6ugyL38yoLMp0tOjAI0vbEkdxY22wksglelkUdnHrS/ceVn08PUy4V+C1nf03JVh+OLaNBG
BMg5i1SdK8NKsVDFCZvhFJUCRrmtrOqHneQ8xSwrJm3fLCN1x9k1z1AsPln3FNQ+ATgTg+JQ4mZd
OMJmf4Hx88I1/WJLji7BszfZcVYkdywrjBdHbgW2NypY5Zs97Ng/L2JjNjGSdxG2cQgg/ec1KCjS
YPDlQ3upNp7p5WcSImdzqA994ite6ZOH+XjGf/0vpejac3xM3e3ffpHH5IVuhsUwtYLdFvA61Kc6
mI70ojJc3Y2/Gx55EM2YikyJ8za2YcZOY7A9UG9n7TkWymNsxD4fTIl3MlESZZRdDv3O0jDm04X1
y2T6yfVbW+8toa6IoW0jqPuAyPmbcY6bbFZgQ1p0buujpZybWuA5BRD8+NI0Db0x51iUmp+j5ZXI
t1L6LDCEjSTKehl844pTSJOepjAEpQyG+qqV7ibjhMyGWzgPdLhEww7KKT8FoILT4ieWikojS8nu
38CImztIfObQuYWsU483u0SH5iLip2Lnv3MJ+amlqKT1QFjgE5XhoJ/UvHMb+TVNnup6dqHsILpf
ohWyC7GKSOhUzDVlBp8+m7ObZK58BYkKUOqkp2HxGGPajaiTQODU+Akm0rR6kxCcpOmMvkO7oM5+
qnLmg0TVz41F1GUruNL8NJNqLV2u6zhDJs0MsQo4tvKJ0XA5IXpsX/6FeopoTzknMqhao2Qt9hS9
3gclcZVjcmOC5bZBAQFz6vHDLJqxFl1AzqvQJbNIKQGxl29IeptpoRwJvrNF4QRf6SWFaRWZiX18
a1L9aQXaMT47180Iad/ZN6BplfS+eS+4gRvfUetrzxd/o1bTapwg/P/ZPDM9Wjr7nT/6UzgfJSGL
jODk+Eow1ccFTABYY9b66X2Cukjkz5qbevGjGiArdyMF++sTHBzf60JLSFH2DpY3SV9miAjNSMyK
dHAFF4D/FO00OUWvLYwDzUKu3LyW7WF/EYKIlu9vaQrDLjsKgFmSXx3V8eRqadwizQ9jJBqJF20Y
+/eVv6pTo5oh6osNS6BrXp9H8z6pRUYnAmELXoNEjZapMTO6BHRtY5jmLvrLQe+L8V9XxiVmNTLb
29/FrYaXD6bOuQ1CrUqN2SXOTuSaURj9NbA6XKW+aFxLtEDOX+hGtsyJggUO+X0kXxDl1py+7S9n
G8LApCJI6BSZ54OLoKMQFxTtO+CN0S9ICt6MAtwMPr5IFtHOqTiP3x/NX1h84c0wK0W3WmRQDZf2
HkSdwjS0KSaXmKaTdCtKOf7DSb3jcdkPM4GyX2qyCke4+J2bnqFS4TIp+joUNY9tX953KLb0lSnG
TTfNFquSgaz1gZLEW6gteiG3few7BvOKa4w8t5yFdRFOQfOFGd58Q04UTU+FkKJy21W8Q3HhRjam
aHhgfauleTFNt0RVXGuG/pZoaEi0bZybgPxqNVMbOGl53aWXGLBw/5N581W1OJvtIukBkOg/2/Fb
lVyZy9f/BsH5A9NowJ0X41hq7bItTE8ar5RISNDLDnfv7nCuwDS1CTRZQBk9s3VZg+/gUtcItTMo
P6C4InI9//BF924C3PdIs2BK1DbeMtuML3c5VmA5YE12bFpeiLZvCApfV2sxwrCorCZvfh4P7aPi
Zm+tQ3rvamewsAb9UXRjBQtU+FKbbdCsKBZAymcLzwZiltyLjgbC92t8MlyIPlmFeJyLSLS8rjTW
zjqHZsi+KNMfZeY3CJIYIyZVBCGLwPspfPEN1GOjXkMWHt6PddyDau+qwpvImo6N2/0rsDXwjjfx
b2PBSNlH10R79X/Hx8j8jSPjT8lP8mUbCndx/71S+HFfyyg0SiCW5RnEBqtUEpjyeDmSNtCNxVVT
lK9qyWuHBA9YeYA2tWtW8VXeYZOntMD/AO0D+2sX/UFcEJJP/VwaFNs8NCdrwMcSip0iPe99d6zw
NTst7qgjsTqq3qHV3noo2oe0+2TJf/bt8H6MnJOBnoghWQWcjP1kh5rfhcSz7iPf8ayweYTE7xnV
wsP+9m1/Zb5Dcm6m7w2zH1UsjdQqZl8jX7O/ZRDpqtI+GBYQT+zDbVWY1pbKF+ySImrTlvnR7JQe
+6vkwTlURxNeZjzJRzl2RVwQgqN7u6WrR9sY+//NMOTT1Vj8pPR6RHjfyIJHiG3TPz8PypvzWcPY
VWQkrN7ZSZlfyNNVYxReJU2JO6vyQcnss66aGKle8uP+hr6p2O8hc1EJrft0NE1m/0E9uEbQ1m7/
zPq4kqBN3Pg+vWgml01RD/g6o1+aWzX1yQ39HH9H9eYsYqraKrJ9OF/OE+mJtNhFyl5jf/bopRYM
FT4KbJ8V2YZ71jkkckmCp+vtg3y19W1Z/W9+pKy6E+3jc9qL2skEPuYt8b2CMBYNLXI6u//lQ1vc
ZfV1Ieo9FV4MLoxxsiIe7Bobp4eR5bNqr+N1fnc5qng0Sr8KhW/+fjyrvHWerVblaF1k0hKr+ktL
QXHJVYXqK/HToBF4NtH14LyM2dpFFBEsrjjFxyKA6PshObahaD5BYApvyt+rFREZ09bxiFvoLNJN
3BWHphf5S4E/4Su6tEltBYlc9tw8OkWofk+7k9Of9i+1wN7eJutW66gjTTINdoki8tOqvvdoCBHJ
JW4XaxTVVB0VkqE2ryYPZVqtnCN82yYn2vpJzchPgvbYfLOu8Bg8ah7x1YtYWDnYzo+tcDlTmFIt
UY0WLQZMB0LxuztLdiXPOChnkB4zinfIC1C3F337bhr7Oyyfex9ot0Q5VFGRIEPVBo0GS8j0V5i+
gPBisWf6N5e8wuK+exXDbEmhA6v11bOU+Nlt36ClyKWJG93q/hxUYNj6Vt5KjSeDKkV4szfNZ4XP
RbpL2jp2bmOLh7h0h151e+lGGongKd+MHFYo3MNjLlY/opeXTWqMroXKnqxfa2rld+1Nkj3vX4ht
77gC454VJ5WGKH+zGoyikWuU3TzitRdamBybB/GohmgH2b+vLiByxIacl9jBNrHdZE7dPvvcl4Im
5e23crUo5mtWKNlM/5fVtAtfCRS/QTYGVJKpVz+bAbnJztKtsMNctDLumZmIYrQVSxTL5+4LPTkv
mAT25JN9o3hR6lYYkrf8SfB5sumWV+vkwtqBxpIFvT601RnYSWdy0YwqMMZtCAdcUaqs6QZPDUsX
pG7VgbDhJ7CLqYmbNaLxnX+wwXcM7lppjV3PhVShtPbQHVoUWTEMcNRPnV9d/5thu+2Teofj7hdy
hUZq2ICj7SPJnnUjdps/Eey00YH0a9+4e5WlFuqFMfattsmx7MefUwuu1pgGyYzP5KV6auzkVC7k
SE3bN5sBEhKmry9OuH+/N+OD1Z/B3bfZnK2yMbFW1vDToXrIFIvF8cH2jVNVR7Mgl4KXj3t8tF4e
CrWrWckpCsewAI+Mct0FKMggME3Rcla87i9MhMh3l2RRrLW6g1IJK3ItkKqMTlBeOC1njLSGuW+d
0q/7iJtm877E39pKzNmopRpLLErilnNo65j5+YM2aVtegXBXIZZIrtcOQMbuMon9zrkynWB/Hdv5
kxUGZ/962ylNbWPnkD9Bs95wzL3BcMtTBTaxTNT+v2mAKzDuHsimM6RShHtAW/VL3g8hsaHFW/T+
UtuHeEGCvB88J5pEi2Qb9VuoAIYEC+Ic+Gp0ONeok9noJFIiCrt0HqKwD9G20bomiq7VoQj/rK1i
BcfZv1WadcnEZvFpGtSn/Nh5JFRvrc+a8YaYHET0WttZt1+Iv/Gflw1Vi6rAxpqfKwL+nPKAlqAD
0aDooyKvKOpx2rb+v/dT45OKfZUYrcIcSd7cy+mFSQ9SJWxa3XxsVmvirF/SBqpWKuYsR0+6gRos
y86mHvifrVAGI1D3UoeiqpdoXdxlAJu7ZkMfG182eudWmFM3DOjQnQRXbt8af5PtTZcskWKGoiE2
Z+w5khdflieWAI59UW/s9nu62kbO6cflYKiUodHX6I6eEP2cLA90TowmPDvY1yL62c2AdYXHhVst
Sm21rsI27DH1MpwbpsrdFjzhOQZiRN3bogPj4iwyd8lcj7hpJD016MudbuxU5DxEdsg5D/gZZ5YJ
FsQ6F+W3kbD4h3Gt3NGD+VocxqMiHJwWQXIOJCucCE3cgKxSN7/uJp9JPWHmw4U8oXQXveqX2Vn0
Vb9Fyo/X5tel5nOGReZUTVEDlL3adTBjTBGTmIGsgRsieaZfmCpifyGj40FQ8hMcIp88ZOxtZTcB
OJY/Nbnp1rlyINEnwa0ToXDuRE5UPVKZzxoCcq2mHt66C7RX96fs3gqXA4ro/6JhcPN7eLWnnENp
cxthScFAC69FG69joX0juTZfDU8+itI/ohVyryv4+KkMnVpYjYHGsOxVXhSvyL/t76MIhP376msq
zvLFsTPcOEo+jdEPrXhQRIzP23WW1a5xLiQ3x7zM2K02UtuN4rOSl67aa65UtR6bdS7Ty94+2tnj
/tLYz/4eJTC+DUXVHXQ+f1xapk/NUrR4RLPWPirgMetBcyqd1UYQhv/Da/0OxK1vmeu0iy0AaTeD
fmCvNXmab9XCW6Co4JUoA+4vbDvIM6HhptogP4Cox8eVkRFT8GmGkXum0ww1IG85RpfQKcF3qChP
vGkfKyjOW6KblBianjL3X7rKGFQJLnT0vL+gzZNagXD+MYFwe933ABnN/C6tZV+W9Oc0QoYCRHT7
UJvP2TsUTz0H9qcoAgUrAv3oHEGVccgOXX7RNmD1IrIAS7AsniBlauOyjKwErQ9D0lwkDQjuaO48
G6A/D42u1YP9pW3b4WptnEtE84YWDQnWBu/EomJ8Mn1SH8pLNhvXvYi6yzYftRUa5wuLpqeNPOLQ
hvZqkp+K8uv+ckS/z7k/Q59a3ejw+zF2y7xLu4f93xdYNs+94FSWnqsFfn/OHob8ckkMt1Ne9jGE
R8JMZOVeK2cyRloDhPU1qh76ba/SEP0P6EhIzqITEaJxfmGcUDjPZaDpn3vkWpg8NyQswZDhUy8N
/mQ0zJZXFsD5hkVCtiWe2Qn9jK7oafyc3UyZVx2lz6zjovqcJy4RbKjo0DhPoQ/g9k8iQJqYHozT
b/r80moCwxAYHt/w1Rp6hzQIrq09Sy7FYPYoi7qURSflcMluTChqYPdnJ3X3V2L9r7JVixk+SUih
I0TjHIOR0AH1WzgGRkBlQnlHOtTIAqPLHLpCiyBvKXqdeO4F6DrbXcbWNp/ts3Fhn7TQCqGBg3hT
FCKJjorzERgKpuXCLNBSnxNcYxGLsuj3uRCCtDq1zQa/L9uv2fBERD5o+/d1xbRtU8OwI2/OqYzv
boWZQX1L4m9S9HPf/2y/dr9+n29wtmg1lnGMg9cJ8XS0LJqXZS67dPCVNNyH2n7s3qE4i06KpXFq
CUtJCmi8tI47/B9pV7YcN44Ev4gRvMDjlVefui1b9gvD9si8bxI8vn4Tml03B6IbG5pnRXSqwEKi
UKjKkiLU7HrZh2o/jQsQ58yFavZLV8ImqE0/FXn/UhDD6RsqsGc7B7nC4c63VgvzypSBw4Ksrn2b
/Bn57Y8u6AYQ+McLylaYnD9r0LwudbaI0qmLXeVF8VBTBuFPekxRle4Tlz00XP9uAhcknIvLeZKk
lgrIUZk/mX1yGrPIvQ7xB0aAIrxusRzyW05jdQrKldYY8RjhYehlCVBBe2N5uYlaKyYRMoseEtmp
8y7sNy5g3Br2RJOLWAeYGut7RTsb1dmsn9BRDJHtzrFs0UWU+ds1PG4Brcg08pwCjwbxJ9VX0Ehf
7osDwdAvDE8VfK0/UPnFOi6gwHBbJQszHE76zeCzrH+/xwGFMZkFBFNFyaZt37iAMXpZfbeiJWFD
apiGBoJe/ppmn687xjY9XX6fDyDa2JBIDmNaoz8puC0Zxg+5Pw3qazUG16G2A4cLFMe0ajkbg5LB
lKbVnLTHKEfLgTjOdZDt5NzF996VUmgE4v4pUFpPuluQ5ol88zZxW79CAr581g7X8dg/fcX1+LKK
t35vmbkeqVSfSs86XsztyJWm+6R3w/bYVCLl3m2W/72MfI1FKo2FhHwn7tRoPTLD7xZE1if1WCyP
1y3bLnhYrSTHvik0VEOrhWmQNc2Pza2yt331Tr9rEmfxl5vZg9yBMA8u2l0qxx2apEllEwE1PRu7
bK/so11yYNKtrSsetiWixXdDv9GxL1Ul0AwMJozT7BDazYtlQtS5j/1B1dwJPen1kN93Njnh0r+/
vsaCLfFWI7fa3amWFIvKltjG2JKsOg+Qm+tEnV0CClE5CqnzbCh0+w3kdZQKJyperlvxh3P64pIc
iaTVWEtv/EvutJfhNkeLQeZiCiLGjqP6k1XGtKJ3L6GfcGyStmo2zYT5SWQGLZluScLSIj2qaKvP
fZHf6kkbdEV4CufML6IEDcainlXBwvJPpGaZdxWUZRHT153X4GmoogJ5KoF/8G+iZp7QKpmBUAyY
Ea4nkMuI3CURNaUKDgGNi+eSbGhJVwGm6owdmuwlmjo9EuW9XDpENB1OZBNHK/WwYIKrJKEdwb4f
cyjT1+4semHY5EgIZ+toTUJPAJ/2qW2pGRIDBlEM9Gia22jp3QJbzPrYy9MKiVu6eIh6qanBxvHB
elPoVg+QR/LYLbIUdtdsO/0KjVu7MCqVPg2Bxiof67/IPg6mh3r0qkMVjPtu9q5v7E2/WMFxXBxL
qUIrFhyUWrZT9GejURzaPOZV6nTp3XWsTbdYYbG/r6hQq0oZehb4ZCVqbaQhdrL5SVtETMUW6N1x
vUJhjrNCqUs504wGFlW/UOV7yI6xV+9Rb8AG4GYBmnz8f2cVx71ZqpVzixG4bivlwdDavtKmh1am
oooskV0cA+e53ZSNidXrPdNhA8Uy4sU/5p/akZUKDj8w+eq6Ydsn52olOf6NFpWUKdtiLbQdUVOE
O5JvNZ4cEJbnEqCxj//+s5l4RcBsGcN6e2hbfTatqJSxi+wRCsTHsjnO+iOpREu4iWFZqoopLKgs
4iM5zAGP7DQLRwSO1JsbaDeUd+jr/hrtKtQyowE69fNnoR6ACJXjj1ApQsPogRqS1M2nziED3nhH
wfptnlQr2zjeKBuoHFYDUNL0jIAm6R4E3sD+zXcfaAXAMUWOUVqRBbFejHqTXvNaf41x2nbaZKfO
JGvBmM2uRHTbmYZ+dO1xflq07EUL40Zg6DZDrv4Rtt4rT2myYiGVBk/JPjNpE9aJUvaOfGdUDt0N
+070mCEE5BglThZIIk6w3Jj8ko2APmJozvIARvbKzIkC0d1a5DAcoxRLhrhfBl7XJXslV7zQUPfZ
GDqCL7rJKHgoZnpFuqy+6++dq74tDRzT7cv8ps8P0QiIKqS3LO4XZ7I3j5oLHJ/xTYialuUMuLx5
GBePNi9j8TmfK3jsL4Flm766guLSZFHcRXnNNoO6m93ZZ4U91ifqSrvcj+6E3YKCdeR1djNqxBPe
JlmAwITikiN5DPdQGMGBU9+YXvTlunWb7rEyjtvprdQOLWUXmioNnRxtbGNruZb5kfqCFQq33aNB
q2uTobDJBk1ZO0t/HokAZPsqv0Lh9rIklWXejvhQ6XmAGvJX1twZ7TC1dfQ0t34Qy1hv0uQKkNvL
ZiFT1IPDCdHN/tD0+ZlYkn/9+2zfqlcY3P6N0rEdckxOwkgj42HBqC/I+eG+pB6Gn9Ydqx018Mgr
SFKI7OKiAxoucjkQLOSQH+rmqQpF3dJsYd7R/8ooLhggNEvarINRYdZ7U3VoyOS1k5eL5HoFLvGu
Ks+iSSpHCYAwKeCMzoTOVfZ0X/uF6nQFTuhyR0WXo+s76l1lntLNXVpqgCTlV1Ny1fzRFglSXP8+
Gj/Pt1XzWTEKbCfFei7tIFsEpLBd/vH7+2gyxwqlXdGqqmCDumOFSHTfBc2h332w/2AFxBGD3UWN
OhAAadZ3KgeIpxxdF9wUto/cFQjHC9AgnpVCAUiL7oP6HomZ5/okme4cNEF5g1Kn61tW5AAcK0TJ
QIeCXViJEjnduFcT1CePr9dBhJ7N8cIYVdacUaDQIMcBu29u+j3xtQfqG1Ciyp9FT8fbPkdkG51U
JiYfcHhSqDVdkiJQilv71srs25G07nWbRBAc7ZhhWIc2MUd3kb4RUjqTaDLjNu1cbOBpR8lMZY5h
A0rjA7l77NEb3ywHfRS9p24f4r+BDPmfUWUR28UEUW24AIYUMtXj0It7B0J5UCDBA+69qBt12+Uu
eFyIIiPy0irJwsppw1kdrK9hWc2OXBFBlCfCYaHSKlombZOYVMcXktBZmyeOhmcvkUopc6T3Z8PF
Fo57OgujAnG1GpEd+55Key070zFxWiS01EY0q/gP1HAB4/lnpIuUtuxDoRCYBeNMza07/z2oXBSK
b+c90YPy3z3El7fNlkS7BPXNeGaPY1/6yQZtoE7wyNLITMUZ70+imlLRF+PIaEmhHJ32gNSs8F6r
jRvbqjFjVRc4htA0jh6WLEadxwicEbpc/V3qoQvwiOGHboiZ7/Uu9EUF8AKyMDiykOPcpMvE1pKc
QjXohEpj7Aeu+SFHFkNkNmHIfD1iU+FUd9jFQTahhVO5Tc4ooLkfDyl0Cqzn+kaUvmA/fQWaH6Gd
ZvpIGgKvlI/hsUQX8RDM5yIQlbQIdtq7QdpjhSRChyUkIWaNjXtq/lDJvdGiZ2HZXad2gRvy87Mp
Rna3FPp+bp4+puPnun5NrK/XIQTkzk/PjkhcFOkCazKjcG08rs2PEG9zLLUX+TpjuWufhyMNEpth
nlhAij5LT+1h2KnQvHsoP+sB3dkHW5Bo2l46i6gWZN9NmX9ykrM5TxR2aJXtjVV+t8Nbu3q+vnTb
PdKYZfQ/DI4lpoJm5pAj4O9/Dv6CCobkIct8yU1cJXY1d7jHPHqXjo4q0Jjd/mYXXI41ZCWq7KGC
bXged6xoL2MqZt0HnS5wvz9ESxcgji2MMCUqYf6n7+bZmc6lZ6FQDHdRz8Y1fmh82/tQJ8tqTTn+
aJUwMuy374bmnIYMN33/PFfCAsLtUOO3ZfyjUk3xolQv+HSdrwSalwfRK5SIMbyS3Q1NOKYgthG4
I//EtNS2bVoqVlJaJn8k1iGds0ejf73ukdvUdLGKCzSGsdNRh4stlqtDYEktbmvKMRwlL4+Sr6qW
CyLPLa6HMJNt6BCIIZrNfSsjs5es79ChQ9oXtboZq5OdvcjJM6ZkFmhmv27b1gpCT0iHjhGGiJl8
C28sKYtRDmgS6OLWUatAazMnEY5T2vKLNQq3gumclGrdAeXvAsLMT5/oiZUsqugAtSVHWOay9ck0
JP9YV7Jso+kUrLmKDU0ryW1rsWc4ImZtjJByzdB6VwfWoT/irVOqXfqr/Y5CcUf60MgD1ClpuszG
Whq6wRFJpU511KC7FuDFrXKGrOCPdj946aMRINA6DCdhLMdCav4QWCNyjCIlBWZaE2t+e1qD6h8a
DMuTCVGReifq59pymDUUt7IKokZd6k0YJ99gBohjynfh9HjdKTd7j1YgfMzRj4OV9xNAiLNA7Tv3
KldFuxV48ak6YEIapqxWX8yD5au5fx1aYB4fhkQlNDuQUJ7dOnsuJLRb9b5siTJOIhBuO1RSaoWx
DpBUnRzamm6xnOf5x3VLNh+51ovI3V1IouqYVPzmhpM3HRQnPCy33bkKkkD5eh1LZBAXhOQErXx0
YU5BH/MWmlnG7Uj/uo6xeWyu7WH/xGpPK4YumVmMVev8OkajpLK3/ir38S20etJ9FnQnSaCfsxXV
rwH5QETr5qmTYJWmtM6MFtBwEJxfmzR1YQq+EceWB7UsNCBgJoGTS26aPcnqTV7/pViCwG3zTqTZ
eAxRMSzcMPiINEWLaVhUw/JGwUypajmhpsB0089sriJ7gW9EL/CbF9o1Ju8WmMES43RZ3OE4oW6z
gZz8TzZWGtVQ4m6CrTNmDca5RzSGqB9WoQve+WnhsjxH/wMRXHFW3O4TRuftFpGs2qZ/rJaU8w9S
G5lOIyDq9K6KTpTur3u86Pe5c6TpoCtf1vh9sxudqLcdq/9Aic56zbhzo1TVtJAzhrAYLjrQHLPp
HciRO9cN2Xw3WONwh0Y1pZYRWcBhtdA62ljwPo1+S7v0ep/8YpOHuhPRvOuoguXjW7W0meizqcH7
dCV+mcz6k2xHwb+D4FJdsWHIRk9hV6981qxvumEIVm6TWC8uZnEnxUASDUkh2DCmX4bkhAHGqqgY
QgTBHRN61GpZ3oyLa0MxbvjUoUdP2v27ZWJfasXcshrqajRhmVQ8heVa5TRU8CG2Dwfb1ImlQVlL
1rkv0SZhHM1NhxTPc++x1qVs12kQf2eCB/Le8pen6yZt3lIRNaN/UrVtxHqcS2sjxJ60EV+m+TX6
sk+fEl+KHOMeyYtD+ciqt6sSL+gfqclZwb49lqyWMh3GJEvRwYDm6EPdnaLmITQ/CUzbYtI1BreW
0aDXcWRjLRt/9DVMINVMHBS9z2RU4wfpk0g2nfEkH72u8TgnNxa9qzFlCB4ItZ2Y3Cj6S9Lts1k0
y3DzPFoDca6eVhKa9nQsHqSqa1QInscdCqxdTQ/+v96ITa9cA3KOb8TSNKshANX8rc4o/CqXLkHc
7FgO80sldUTtU1ust4bkjkGplZM2IVhMtW49u80du3+87h8iBO7Ya7W8xlBDhoC7Yjt9UyX3OsDm
cbG2gTv4iNIoE9XhgMVykBRHPxZ+6klul7vFeWkd8xsr1BK3smwx4RqWOw07bKs0l/C1jO6HYnzS
u72lCo50oUdwtKEvTREOBsOY913uzD4EAGGa9q2x3rhKXJQusOpdT0HVW4MW43MR1CY2Re5YmOYW
FqXgo22FsqvF4yvQhiav8pIRk1EjWlHJUyNnu2wgL3HV/FJq8vDvfITvJDDDKc/IDB8Zw/u3Ej6M
8mxtLzlAE0Nx1UB7Try9KI22GUWvreQYpJk7va1tWJm2e/VoB40robMdY3eoj0aGZ5TF7ERvC6Lv
x3FIKcdZo0eAVExD9fR8ZojqLis/khZf28Yxh6qrtKcdHKWXjubw1zwGkajhRLSz+Z6BfLAmahnA
0O6iW3l228RBnZs77dMfxeAOnc+eJIeTaLahgLL4LoKllEqqz2wPzKWbJZ1riCaSCz2DI4/I6DCN
twUEe/d8m51VuIYn343BHMhe4SFf7l/fAiLH4Kgk7Cw6huzYlNvQG+vbHoWebfOBG+rKKfiMbt6F
ITEoQDKS/Rpp4yaa5KJZUqpyNxHVmwks4tO5Q09tuYzh6gjzCseW9S9o177RW9FbkwiHCziSSje0
gZ0vvTnscjrvM83T+q//6vNoHFVEjbZgOAZWrrQyZ6GBGn23B+86hug44WfwNV2v2pIKS/SHKLyN
9izunR613ZTt++8s/SeJ8gisWuBdsKZggSzF1tF3zAWHrZyNtZFCS3WQmtRd0vCuqTF7Ou7cGQpZ
SSw/ZkrmzWN6Y8ahwNzN77bC5r5bMbddpCbANtDbUSmqo/enaPjIVUJfoXAfrlF1adJMoPwvWT2d
+n0IuUL2iIHBqx/ax4olm6wnmUBq5p+3I81sJ7UcGoTbbVV4aoj8Zo3ruCHpguXbzAjqFyS+nbu1
pSU0coy4gTe6ttNB4WMIpF3rzo7oqX+TcVdQnJsoyqDpYw2oMD2k3a95eL3u+Zt3htXvc67Qmmkc
QqdwcSdkzixI2Repk+ZHQ/RYt+1yvz8OP5+qXqos1aUKG2xuA5IqjkJrL89Esw5Ey8X+vrrWkbSp
s1CCOVVxTJgWgSDRI/p9Zubq96tExghmUiP51tgBaZABFlmwfSFefRHuWtBZtdroMUxgemEYKn3K
biWHZe4RuNsO05BJdYddxa87wvalboXLXRb0pSztwYJpyoDhp2Vg3UuLI00OG8SGkrpdJEqYiFyP
P+lRTtlnbC1pVewbQo6WpnzV5nKfRKnIuM2oemUcxw3opyiyIQOW/o2Ve3eP9d3yxY4c20W9pYt+
wTvrTTus+iFYVUZy72n+t9/zRWNZWhRdOQO4+lWf2wOjCv2ATuRfrK5A8kRCHNsH2cVQ/h1Sq6dQ
Sxg16bvq1oAouuSGQXJm2eIapZ4ivda3PMk1+zj+IMmiG70J+/JE9pPqtTeOUXxHrR/m3DvRWPoT
9KryXBBNCbahwR0tUpIjxk5hZVSdhu5OEemNCNjK4GhELVFdqquwKqlOuv3Yl14lOh5FEOzvKyZJ
5nmoYiijIZSenFAyXKt5ELK7aJ04LhmyyarlAnZkzWsRf6ej4Bou+n2OM5Y6j+2pgREjbWcniyUk
ZCLBt94mJhUKs7Kiq5rB930NWUmkfERspu6Wt2IIiBt1HvVnqDXaXvnz+o7d/C4rNI6VlGKB5HEG
tAH5VS276YfvNBWYJMLg2GgshiRBNQTcq8OsZe3cSGhQalPnX1nCJyyaFrJ7mMOKRwlzvo9q08cU
i9tJKnfXYTap9bJgfMKiVKQ6ixnjVMjD4B227SNnnloIz7uzIXrx3b74rtA4vmn7gUYSWzoUIlQF
RP40j+V9qp/I+4RPk/93z62oMEDwwVSOb6AZtCjTDD9vI4h1Vo3XYU5N/JGSdn1lG8c6Sx0vlsI+
WJN71o7p8qayk8eu8TZ9PMJT/b/7chwFzfXUD2aHtbwJl/2Q3EvSfW0fReIl20fSyiyOhMqaZLIR
vgU09UFBGjz2VAyS+LtsuvsiklPYPpJWeBwpmWaiqHWMZbRuZh/qPXvtdgyMQD6JYvPte8AKieOK
UU3bGeMyEMFo0uDoVnUYktesC78aVuwbC/G0eAn6MX2NLeOhj6moN2qTflf4HI/ocUw1TK5muZLw
gXWCI4V3wqC2X+RoBPMJ+clIEM9sbwQdN1YFgli2xa1to1ZTafUI4+eh8PuZeBWRbhJzd90xRSjc
utYKyeV8BIqF3Hs5lU46PpuimHB78S6mcIs3aoNSxhaup211F9PTODUC/hUA8N2M/QC9ZgiLwDvy
ylH673HtXl+mP+ys3ybw6nW6ptk1xRxeV94pP7Vg2Bn31MH0yPozU3TKXe3TdUDBd+HbGOsmsvQY
hYmo4re+0Eq6MbvQM2j+9O9gOLaNlb7SlgQLlzT39fg5o43TmcKThP3Ku8gVWYL/urLNPt8qACts
K29IBZTsV9VAgjp2u5vs2fBq06vue7e+Ecbm7K5+DZHjW6WGnKrVAZGJUCb7HEMq2z2Ti5VPwtuc
yDqOdKndxYOFwfZIaKHyCwM/0arS/0ISDZn1FA+SquBizDb+Nds4YihzKhfUhivmEPgamkeIBnhR
dIqnJ0UVsINoX3HsQOrYkDu2jDkIrtZfIpHknMjNOWbo2oROBgGAhC6A6LXXP1HRfM3Nu+//nE+V
+Yml84Qgs84AUefUSfpnLX+d5XvMGhBw0B+OqP96OYC4/NHQxxPRCwDRINrPz5FfoP47w1Q2+EE7
itBEZqn/3FNjPZeaEQMNyXsI9SmoXE50h82apTOeaqVjfKRfpbPwOemqt8NKjjFqycBo6Bq4/QsU
a6Y5YJULdG+6oXmI7rN78dy+qz4CRI49LKiUUEuBv3fSOct3srEfRSUKzM3+uKUAwdEFRjSYdawC
AmIhB20P8ZVdd1D3H1GW1leuyDGFaaRK2E9YO1DucZ6/NXmy02xRBP2HW9zFEXmC6HspnilbsOOA
GSHHYUdP+ckanMnHKEdhJ5Ho+3AkoViWVssh4LTxKUJdYPUZ6jX/4pjC9+Fpwoprw5QAMedPC9m1
0Q0R5SGuUp0q81UqfVpB34oFQmX6nA63RiO4cgj26xt7rM7Apalnkqc40Avy0oaBhCmqtbwvTNH0
KfZxr7jym3OscOZMruKMhY3tMGIAyEtVnQurczJrZxNR2HU9KsKicWSQqFNTRy3ApL1+ZKMo+z2F
9B/TC8gwmlno2QLyeXvRXBmnKuNU6xhL5urSuYb4B8vUKt/61unnt3nxsS+8eIggOWpAs0aYjyVM
TM/TC3utigPd0+9m1N8UmOEiagMQbKa3lPXKQtplrY0xFrh0oyRhUA5QU3Plev+vthOf5lFzq5j0
HDYRSjzS7Yg0eAkVlCKLHJ6jBb1rzYjOAJnKcld3n5bxL72qHSiDe9etEXohxw5KO3daqQOJqXRJ
0CiIS7QZ6pCtiPelP55kQQD2B0CU1auyjROQf2FZpDjWF5ZOb3+iHuDt/EtM377BNGQMUyEHdRGd
9uw0f7+rL4jcGUhSCpn7GtfP+MA0LIojXhHP2o71okSeSIZeaB/n83OdmWFGYR8GZBcFysCYsH4z
ogzHIWhv8Psd3rpFz7TbZ/DFRO5wHAy5t0sDoPk52g+Y8dP65a04mmBud20lucNxbNueGnitdNtc
s2fIr5LuuU/M12g2qxcrUjB8nEYzVOtTJCWvO+r2EXOxkNsRaM4zm9jGR5RRhbYUs1MJSzq22eoC
wW2FELXdWWphK1g3rJttOdVfKOrlUV2E0r1uLywp3aar33j8m4sBXV65pzCJBktAf/Y/GStPeHqG
ItPgygF7zxdRpGAZ+XeX3FbxMNgiFRS2gTp8moggZbzZyqOrF6O40HpqZk2rKriI+SS7rDVpOf39
LAj9k8C+6T8zZffEm02Bf/zhBnEB5o7TajCUssuwmtbks6xklKE6lyzsaKNOejREPLZ9S77gcawi
Y1YMtUN4i9m81XrGQbRrbKc6/F2AfN37RazCd++nZpaNg/nmK625Z7SJaR1PuuLYD+FPDV1mH+n8
XX9HjlFSxUiihNF0gcqfqnoNlyros0Tw1URbgCOUgRqTXOswq7JvU+tTNT5lg0j1TITBMUdU6I1U
sm096PPPJEvOKNQJqvEjpfvrBePYQ88xyxYjtHCQ5rEzQQ0lbJxclEoTEDDfKFcuYaNEEUBSKaB4
/VYjZySe3aD0vbmXVUHY/YfL0G8f57vjrI5J2heAm5q3TP+0b9Goj7fot7MzqARRz3ZRnaZYeBhG
wZHJv9GYsYbHBYIR1URxJlzMy0B6VO9VzYNiOVgYJbS1X3sf2VorUI6xqKzZdOlYQ0Tv6qjxTD1D
cmw/1HwMXvHjY9w4H2ol0leYHFkNtITIggZMaBE7uvrXKGrB3eT5FQDHTnEtKTo1AACxnNb6OiyC
urDNAHX1+1yUg17+uaMTfn8YkVo1k6OqSE4Nt++q5lnwgdgHeBd1rLA4KoppTdXCAhZ5op5ZsRnq
XnSTnNHuawSoFviQxsL663CstNRmKGMOE8toTF50Kr0Y5QkJlF5R1BJ50l/X7dvc0yvzOH5CwZGs
KSbMa5AbQmdWE8ixheeZ/qD1mFSNPjCzEWk1izA5slLTEBU0AzCtOocg+6GT95HyqvSJKzc/JFEW
UeCM74pKS8tejIpNnpcfiuUlGnfXV1DEG3whqWF3M01GABS/Bn/OnRgtxKGnPEpQKH9hc4flPYZ3
CUAFbskLUU92bsFTsIYpK5hxGrc/LbvmgJ4ZP/JE5Vabh9jFSfjq0mnGhOGc7QEqZy6e6pxIf6Wx
wBMFm5qvLu3aWY6kDMsoJc+tvod0xFgGfby/vnAib+CoQ9E1dSQKTCH6Y6nftNS7/vubd6HVUnF0
kSM/WA8UVtRJezT681TuSyiG0U9N+D2Wv0fC503Rt+HoQgtni4YtDDLIafaHWy1g3hAHFOUsmDzQ
v7GUSKZnOyJcmcnRRti1UharMLP1oMFGgsy3IIS+nwiu7q1TPEHNVlSvLWANjWMNGQXONNRhaBnq
k9/lmNgjFeHoJEQe9stg34TQdnVRzvF0/YtuP5VrUEnRZc00ZX5EFK1GC7MpZkbIFCNsQ4913THu
F1m4XbexQmLOu0oh6fEkJ2oIJPlhmP2avi1s+HW+Q+ibUMfELNtb2cFwh08CE9mJ//6Qu5jI7Qoo
oVZGKgEYaYMqd1pMhSxuDC8652jp2hmoihNdBbf3yQWR2ydZuqBCOQNiG6G+FUHgoW2oUxukcIwx
d9OQDEHWZkejEJVabPPMBZnfMGmdWl2y4PSp/pIHT44KF9P0+kGwptv78gLD7ZA2GftummFgFd5j
fnqCYLkSNaKKMLgtYXRZvJg5TImXycm7T5hI6SThj+vOsQ1iGciXKQqBTMw/nZJUKR6wTbQWxJnx
BRvwTlX1AFdPAXH+gVIuOPyCzVSpRjQgu9YzcZj2ZuTbfn9s/RmK4mKh9D8c2xc8bvHaQZlnSsEn
XjkgFchEzhLMrkKPOEvO/R+vLWz3vt9kvwH5jItplvpQdDBQUn+V896y9tc/lOj3uVfMdKlkuShh
kKXLTiafQvJ4HeAP/HSxgAUlK35SinasMgMWzMekeZO6Dj0TlVeKu2A0RcDqKUJhPYXILO62Iisp
OqoU9OkM2GzujPkoap8WAu8TgbC/rywrjam1RhaSavqrNWIehfRyfe0Eu4hPoUhtTRR7wNKpilG5
cdr8GEgku2GSf+ypRbt8JY5aU32UQ8oiAmmPBkyWrWEPH8SvztqRQMzmYw8tK0COIdK6zdUqBEOQ
uwrO4GGKDPqC1CfywJpYLGiNia7q2+fVxUSOK8wol+zOAmLXOsvP+H7YhQeClNvgKEcofuxCV9Tp
LPp+HFvUKR7tJeb6BhrvnELPnjAk2lcNkRKsiAb5JItsZJgjMuPrDUeLOOzZqnIzN/2FIcCPmFDx
oYER+uXj8VmW0ZRH05hh2Cidc83P5YdlFGjdbW4ugnEUtoUaf9Xm/EOdzLg3DBxTjQ5pW+nLXAo2
1+aRTmxNJhYOqHfDs7PZNgeNokazGp+b8aQPXxUboYwAZTvJu4LhNpasD4ZW1Kw59q7GS0e3kzDu
yx3Be+1OEYlpb7e4rNC4VYsWycDMNBiVtU56ID/Z81gaWJ6ueeY3dq3MMA9VO0ifrhOV0Epub8UV
be1chpXWje0wRcTIj27GIN6Lqyq2nd1AtboJnSsV8fU/aZe0BDEHxYNA+TJjCjTT255kvP9hiXGW
kHuRyNL2ob8C5HgeOY5Sa1Hz7ebmoURZdOJnuzR1pWf1J5vWULulK+LjTec0NRmjz3XbVvh7C02m
gWQ1i62Hyp8y3UHLXxAvEDOTDtc/3SZHXZB0+Z+rKSVLn2KeHxo+MJVtfLWiEvnZwb0Osp2WXaFw
YYauo10Tgst/dxqwN5bUy27CPRvjkdyJ6m62X3RMG0NmDBsTbXglqagJdWMsgAZNp0fToS/yMXvs
3tSDpwfzxtwpOcq08qOoa3fbNW14pY0SXqj6cdtvzuskHoqM8XD0nT1rSj6bRrEc/55PLboPbcdW
Kzxu2+W6YmKqN/Bkcipu2wgT/UqkkTKXPJDqNos99hIoHuSw6TMrWO5cW8y+VXQTsKm1S3Jfrz7N
neC0Ziv1Lu69QPDSSGbXTENop8iPKernTj0gJZLp2S7vtaAV9SgLzOEbhmtUfES1DCzaTYHRf03I
6FrtTrAFRBZxcbCt2mUYKzloCzICaCKbIDPVOG9P7dCEMHGb9FVI0YunMG6epKul5PgSVeW0NCwA
K/NtOdwXornI7Gtf+1QcPeI5uEzDEd5Qqpgsg8Rzg9TDtzyKMbjvm2I/yY1gKUUGse+5irszlGZj
oxVMEyzo6MM8/SX4VJuR4mrFuDO7aVpDztm2Unejz0otMcbs1AUYSYvQ1PZUwRVJZA/znJU9WpPN
aa7D/2J0i6QVRMcbIiDgzfNkZRFHFJm14HyL4AP9VHRuUhh7FX6gGsapDGVPsHyb78wrMI4e5lTR
4nrB8i2WaZyHUkfNSm61uKDrNHdI4Ru9XgcJMe7IUmlHfdaSu1nVhZpubEddcUy+TUDGCPrW0Nn/
kbv2Hbuthx4mTSMCxz6LfZHuqOAz8j0DI6QhWqvEGkNr0ikxxK8cBK+bAqLiuwSGbNASk/FuV7dQ
N4CydevFtuDziUA4upCKuVLmEGaY5qGSXi37zlK+/zsP4TsE+tCE5GQJQ+IDU8aBFuy+O/8dSYkG
cYjM4chCS0bVJh2gsvpnoz8N44kme4E5Ikfj+KIoq3xMGQNi/BvKtZS9ctt5liN7mSd9SChbv+wu
/mLUK/IyFIyc9OmbbT3YRu5puWj+q2jVOL7owyi0+xogEUsLUW/SXxRFcMPbjqtXlvA8MZlZWDFS
Uu6s3XCLJ1IfNxVnQE+PS5BLs71ZcHL8AZLpLhMcuNBe/ifV6mSSFCmJ8XIOnYSAdXHbj+Yt8RFo
O9Nt7WLKp8A5tlnhgsj5hlU3eq40CUgoOqX9mYgSKdtf6vL73OHRQxG+MFVYpFbjrVLZp6yV9pFl
Cg6QP4S2FxzOI2QFglx9ARwj9+UjPaTosSlrnx5NlBywy6zIMNHCcd5RdOpoxSkWLhrvMuNRSgTl
UGxh3p8Ovw3ipUbMwZIkOYZBE/nRJa0jT7UzS9+T8s7KHgQEsR1QXLC4609uz1SOMMvQnR+yz0x7
IvKpo9xm5+78/yTXBD5BuFBzMAmEBCOY1o+xR62HobyTLVEh1Padzr4YxR0UTV5iRimFURi8gbo5
xVkwwbxH9RoGwQtFvQXeQNjfVzFSrNMFYwVhEs2Umy5RAyn/0HQbSMz/jxwIRw455Oeqibl4eMOm
20x7fKOduUMCzYs84d1N5BMcMRTSZFP0ScK/IUWS4NWuwaXY8kbNyZ1G9SKUHA4CLtqO1C8GclxR
5oqJhh5AVtaXbHnpyI+K9E7a3enjQdE82f503e+3/RANaQrya6b5ximrj6bUOsaFGvAQO63RxC7j
4+U3U5YJDhIRDOcb/TRKxhgCBpd+Jy9fMshGh8nX67ZsR9AXWzjnCOkytEWHIF03Tkt5aFA4TPrH
XFIERLtNSxcczi0qdPxTNQeOOX0h1T7SOice7mf5tpAi77pJfzgN/0PalS3HjSvLL2IECe6vXHvT
0los2S8MWzPmvu/8+puQz7h5IboxoTkTcR5GMcwuoJAAClVZFyzGHwhKoGRjhj80r6aGko5fFf8m
zsjQdkLwjsbERc5lhzeOzD6SEi1slgqTRcsZ5fAeL4iOLN1EIcfX/xAbuRjH7B9hMEWinGAgk328
G2+mHwbe4JcZqYCBVbghmtdbpctVpaG+9nFX+Y3KSkOQroFOzALUxpnd7h6VqF5z1F20FHeyh+Hf
aHz/gYcvkMzm0olyLY4EI6qcAx/9Z9CxEeV5j+hACArhtU7bjvSaFzRmbyFD3BjNQNeBjxaoyDnf
kb3qS3YUWvwHf87KZtUhprwy46wGWJZ8QyFYZzyGmn99EXDWG2HIg4TBYIgyRq8aai+UEqceMrdJ
/DLdaZlkXQfj2cOQCF47immmzh+jjbjQIv3Qnkae6DtvWbMSln3edEqEwC7O1bRl8nIsbdWNT2jC
DnnkFH2xePWUPKdneCRUclVbUgAOqWhNQ28N4/6/DRzDGjLet+qSLubASHdGoLto/BtbScqjRA47
fejKov2DoytvwuihLMZeUFmrcXJROX7AphcaXd2klYEBa6TI6jp3CHDnkXgMSBf+FS5icwyNUGvq
VAKK4iMzc4dMq0NlhTZNBuI+rtJlfw2LoYVeL9LRpC4wqrSGiCYDTbtil6SH8dT5yc1neu7iceSf
owWbXUhvVMgxAV4g+Up55rfC5fg0m1mYlVVbhhM8jvgR2tN7LYJHlQ7NNtqiG+GjM9nxbjw8JpcZ
euhaozH7EEahEyVdubiduuK99M3EkVpwePUgdM2wU6ai+FnWkaSmiQbDfKWpB/ooIoxqzrez+TPT
RjfUDhIEhqrUKfQv11fwpnFrOMY4URSGdJ5x2x8Phk/c2kctp6/6KvzxX3Q42vLHNRpzjIr1VhlG
gaL9r0gw/3uwFOSllY5wz4v8cW1jCFCWq6yaEwxlGiEhH8coL/aRWP4mep99flnbxpBhrg9NTAag
ERVBpu4uh9JBIb7+x/lizk+pnkuxWACldRePBsHNB+OJPukineCWe6zYug2tbGJjtWOAYC2aRL3H
gs7R1+j9LkQejTvzQCykJbnXrdta3Ws45sxkCpIRdArcQ+tkK9SfNZNDvlsbyRqA4cOiqoKwmgCQ
xbltFDuSHYM8cTpe6vBmXGYNxNzCO6ma54Cu4vncOYGPjDSH5mBqFn1y5Bcsb57/1ngMa4RFaIym
CsPkzlcOlTftukMxu+9aA+jv+d+mieEMoTNqNSipEABaUxJtttCg7TrCH5aubOpoOoRnaFbbtk9E
dZKp8o6m2waSCRJPvZ3vhWfa6HB+4Rm0ddpUUZ7zPzQ26NS02RDoAyq7UuG06AcUZttG9Kwpz7rI
az7Ms0xlfFzSxmIQJgye6Bd7qnkm3WrItKbhjMLmyuLQqfi4m1wsYxw+IIMujVQ7JjoV0CKrEM4o
7dDXb5bDhA4ntGtA/ok34vVgMq6vl2YmD1QmQhlUd040FP0dRaFyg4K46sJzlG3KuBjIOL5SD7NO
ZqBlp+pU3EtW4phozUErpPHIjmO1w9OE3zzIrw1k3H8kpRwNC3V/NDdBM/Ywx3txhOd9U3PQ5Fm2
lWPo8RQluH7DbJ2hILXt0L/7DXrbdvv0ENybtolkTYec+Hc83rgyeycEzgtlqegstl+q5m3MONEh
3veZ3TLKlFptqNjLEKboLy5Oe6NteIcb6mrXvJ/ZLMO8zckkA6R2IZND07wC5017hLQ+WJifgPEe
RriCx6YFm2YLUe4ReDS4IVnIhm/t4YRWkkgqyF2oC6PXKKI4cBJyahAG3vMCHZxRZauyGyXq0pHq
jpiJeFyWv5Ql/cRj58r5NYZQImRkzArVKjPRpDU8SKjF5nV94i0wVu22iHURcUMMY+sKplXdU3H6
+Y5Ilma1++kGEdjjyCvu3SwNWRvGEIkUIJ1Mor4SoVZPgYpieNOhq0Ry4N4ntg8hvymLzR+O1FzO
aur6DWphiRu72uQjCobkeGJ1N8VN6FQ4DfNoeTPytjaQIZBM7YMxyLClGgPqzGUnPOSK0x3InfKU
72kxfXiX/4BIDWcn396BdDS6UgyDGGywKBviIJwF3NhGO0dpG6pucnvKrXDfvqH3CV6ozMoKbG4F
8NYtW4U0/j+wzHQKWR7hB+GpVPR/qSEUSGsLbbSNd3hZgX+g5gsWsyHI2PCI2NJbzWFwRDdDSX1w
mg60ylNweMJzvPFkphEadwI6d+NkqVpReFSKO1N3OVO2zSIXexjuj7QE/dQj+pZ9E5VW+KDgYUyw
x9Dx5QPVUTPs83VEnk3MZlDBpFBPABiUKCDCMSz5gb6I1zG2V93FKGYvGPE0UCo1Jimnva0gLxUQ
RwqQefB2HYf+1o97wG8cNogUyFHbExM4SN63+1gcnDqEoONoFq1fiuVsmZMwWrnIrV3lDCIbV8o1
iLbJJYBVa7aVn8FB+EHV0AcEEmy4otMpFhQyORHAP1x0LuYy+8GijYis59TcveyVh8hbDI++VMgH
mvYrQbWax9Q8O5nzpaSrRW+kQKz6gzm8LYslVi/X53B7RUsIvqiKRiTJoL9h9UQWpW0rVz0Wmblr
TlCuROBAv+khqJUjdYTHH5vLbQXGrOg8S8tmDgE2dLWVyrMd4uHxukGbY7aCYFa00NWtqGqUNMYX
YXpbRlxw+JdeOtcfXH+Fwixj1ZTMpKiBMp8TKINVEF1QnhBLd/s9urg7103aPiWs0JgFXYlZkwwm
0LreCp6LPd1Jc7tG85Xe+tVzRfiL16ieM1VsPCQqQmFuaIwnhi5RGovW0nHOVzwE5nrYKySe8wYI
aIxspeoPbiyd59tsupqki5Eat0D4JYyR+81R+CKdkfTtZX7U8aaJ43psyW2TmXo3UIPa2e4bCBTp
uMwbTtBCv02HWrX96yGfe1/iDST9+2oJF7kohCLlYUiO0IqLCL3N1VukO0YZzpHRTtyZDveMtXnq
gGq/geJz1VQ/aJKNihGMSkD7j1PF2+WIGvv31IvYi/zr/k/d++Niu0Ax9iGKhTyPKoT7Q+y+S62s
+xpGj9PwpqQltpeXjvd0u7mBrmxjOFGQ02FSWgBWUmg189+ReNeT23n6ct2uP6zri2EMHRpSJRfG
DBwxd6MnZGPbWWobTrVTUGfhl18bW+wsXj7YtpdeQBmCDAK0p5dqTFy23FbpWSAHsdhdN4wHwbCj
UUuZumiAMBrdksynGE2my+Iz1+rVJDGkKPeBGMWmMNtl7dWIzHUhVx+LDsUVx2Mvuakw97LQAYJq
3opfQhP69uib/ReV+lPt9i45l14YWfo9j/E5A8hebrWoVXCjh2O05m25HBQZTaGHz23Gvx2Bvd8O
2WSYRQwQJX/MJvT40GNOyGqbmC4IzPmFCP04kAHjN823YfxFLHlHMh4AwwzSXM6FQUmI+BpePUrf
vK2OAfLkIde/jw75C1eAjv7kay7BUINaD2baLXTQfAkBMCc95HZ17L1wsKi4QvKcvvyntaQxHLEs
gyA0OQBn6PfMr6WxK2ROIiLP2xhGmBZhiExKQ7F0rqsTcvOzibNYeRAMI5SlLKaxAojFuMObkbl8
7StOywSeLzB8MEHHFNqKlHSigyzfxDUvPY+zK7A1rmMep/P4zmr9czT/Jaevg3wOJJ6UEmeo2NLW
pC/HeZFgR4q8aqF0NdVVCl60nDNYOnOX0bXQFOcC8xGZu1l61IaIcwznAbBLv04alF1g6S+djY4C
S55zAHjDxCz9vCiUnAQYpkT5mUSjlUm7uf95fe1t8z/yBumlTzfZBrqxvhi9QZO1xaqztNmf9QLL
8AF9dnJu5SwPixmwthzqTOkxI6l6LFTYgoSM6j4xTw2v4HJ7ai5WMSOHmrZqSBRYBZXre2XCu1al
fYq0LhB08lYnUtGUQr3WYUxQHEX91DY7afxMIAUluP/MDcOLIUrKJtOEFUN8qpCyutwoxqdc7ALB
8KIaDHkfTLCiTXZK6nb93+XI8TDeXDC8qKBOicwNIEi8z8uHkJdwy/s+Q4pjHmiNNCOhYzYD5Poo
VhxxMon+cIj9PUpsFCgNAii60LkuTGi/08zyKbCFEo/AVPOw9EriIgRl/6eVyUaAxKUeY1EFqBSW
njD1z82I9O8W8r1i5A7qwJNopXz4cdu/GEn/vnLoThCWYdGA172Sw68i+thGj/rAojmOvOSA7VDT
xbnZ5CJjzjNZN+Dced6PLiQ3TCuZEMPWIhlKbV1YvsT1ZBzqKEicSdeJ15LJ8DQ5hq4qmcPDmDS8
p4pNT0KASJVlQ9ZQuvL/R2BSpXwOewTY1OochHbUvF2fUd736d9XIyx1uSmlMb5f9g9S/RjzFAKo
p3+YwdXvZygJ+m96i07AiBf6dP5Sf/QUj/B7bW7uSyschpd6ORHSVAQOni5RuXYQJ0ezqSiQeqOe
c2LVT20PbV3uU8vm/rHCZchqzAnJsonOD+7jtBjCRAGBIzktJLVvcIt0TAIdlfYRjSk5t71tBlhB
MyQW5hKeOE1Ad82OxsJC18KzRw7VyRji3aiq8z9TnK2uEBlaC/WuT7IIm7+ZEk+Zvi/6WUbbIi31
pPHpv/ilzLZzaczGHCCvhjuMRv7udOkcTrw2e5wBlNlOLtCD07MG6uAQrxhOOB7HeIMIdvkpu1U8
Y9fcmE7M2aCvrzZZZPhsKbIyLOhqjsIerRCRCEw4jxDbHPZ7jmRWJUOYxHnIEwpx6t1un3lQXXIH
ZL9Dz/1f6FRtB/tWeAyBmINqoH0Q8AbztwDN9DAhaWDc85MGri83aLj8f7oK8wzZwALQKlEPnuco
LkVrJg3B5tf3B0UPkRDSIDx13Rm3XzZXRjLsEtVIu6voKkf1R/xdzmwhs4d3raTYHvBw/Co6xZmv
BrJNamgpb8qqrmgqs97maE6z92BfoCR2Jz4isdEWFM6Jbtsnf4Ow0ZaAFFWhmljUcxxZJUqYq5Tb
M2lzHycXDCbmLM6CPIsQK7QbExpTiLqhwSSCUxpa1UAIhC8yxbOJWWd5Xqcm/AS3lNKKb3VPOtJi
4w6JoMV39dDf/4vE083A7MpEZqNGPFHrVHoxGg9F5IQ7eafrFhWg1ojDb2+wvQ4uA8qsOj0wirFQ
gTZIml0Mfzfio5Gf0naww5ZXT0+d++MWfsFi1lww6MhnHICVj98m6VYl+1z+2Yzu9TW2PWVQ9sFJ
RwIzMijLUJekF3D2MqfEQwbbAdEe/zrE9nK6QDCruOmFLtF6nMrRYSpOfRWJflwNBB4GnbjVeSqF
uK8+/CqOHBzpNMm26kk7BKvcASnCb4u7PIce71WAN3bMSSCuzFQeaP640Dy17SvRODEe+t9/9IDL
wDE8hKbiY1pRoQoDHS0kMbMgXGtp37VRggjzXVfxOglyBpG921TaNKhCAbwYcpiaL4R3Jk9S4Q/7
5G+b2KsMjtt6lxrAiE4dlmvhaYlFvtaolZHt4W+EGngb8zYHXgAZTpLUOdAzWhCu+GZvg49uTLt/
LffSTYe25bxI03a2EbnAMXyE2jBxiCBdimfzX1pZEpQqUQbk8I7AHOdjCyYMI1aQnYKBVKSvSfo6
1xzn484UwwyV2M4zhEUBcKNCzaPwpqP+QNvMd99R1LLjHXL/cCy8jBxDE7Ecz2mYA6914wfFTl1t
BJGjZnufuZWNqXrgPfr+4XxxgWRYYyyiEZlNID9hpz9OHvn5SxZcvh2gkewJfvsYetzECqrwdWVV
ywxrZLoSxEP57iG/WmeaUH2kAuTc/sG89czwB4nk/9XQNq/qW3NanPFB2umhhdYTZ/kQ2olqifyq
GurhV+xjFc4mbRTFPod9tJcvLTyRdctsbAWNzumbgSBbLU90hOerCnPQWZDXYc4QIbWlxwqJhbSX
NlILcdTp32tCaDb0f9rTFIZVBmPI2w4CyXbdy14+N65o7jLl5ToIZ4krDJd0OSkGhWbYNWPlxkpz
aMPIuQ7xh3vE7yWg0N+w2jhzpUyViK66EH0tfdRA4cmvxWHUHdwEktLc0h2edzCs0oyCMKa0cA3p
HK4CFf7oPa37V8MQ0/lMkxr1QscKQyrSpEh4AAZcLD/NgeAoMcIRS2hfH0XeRDE8kpFEnVtqFCmO
kbpTp+fr399cyLKEBr+4ekGdkHGEMcYLvUgzwEbp64huFrPsjrp3HWO70mQFwnhCqhGSih1AZlrA
QGUXoY6g7USPdl3jlbDyLGLcoJJGw9RkJAZm5vIARVKrrMtvdcd7xNqGUQxTJzr+j31Zjk2tTqER
iD0sPzbGWVWPUsI5YPAgGCYIpGVuS6piISZ7RT8p+k6W/iMEM/1SYWTCGMO9euM2T49VeYso86dm
/zJSzOwrvVIVLWXt1LCFtxwpV6Zr4DHrp+TmHuHlGmwtGE0jItqASRDr/yDcWBW41gsizYh7RkfT
fuaE6enOxu5B6+8ze2xd5Sa6tErIj4Ta+hJ9T3piSbIf1E6DhtjLvpu/csZv65i5RmT22tkQot5c
YBEtgKSKm6WdI6r1S52Fd3DhDB+r1hikQr3EDcCU4jGNH6Jwz7GGB8Dsp5GC5kCmTufnZ/4TcQna
Li1B8CCInTC2kN79Rdzx1Dy35wx5mcigUHSd1YrShwjyw6WK4AFqLFo/Rsia6ud+5twMyZnfMMyO
gJZShURqBU+14X1lVFZTPl8fvC1CWAMwm4GhF6paSwDogsxK8leCuFgT/n0dZHuCDKh1oOhUk94P
RKttW6/jIdbRYsmGFpXd1ejuZXCW0LYZFwT6C1YIUZ/I4yBgOsYeF6UqtbVI9cWGx9A8Q+jPWMGg
tEA18CKLKEd5jOWXSXm8PlB0tD8ywcUMZrqjJZshSojvq3FiN2jIKiClqUaGYC9ZVeleB9u8UGja
BY2Ze9Lh1SVWMWhNZtO3gWZxjL/I4/ga3BEnOogPhR/dcBumbnPPBZVhO2XA9pPQMQy/dE63b/3w
uX37lSkbcssUeBPGEF1JlEQJWpgYBtmxzwOohJScowjH9VhRlzyos3SaqOt1D9qwE9GWQ1I4b5w8
DIbhhEYeIXgOjEn6MnRHra2tiPeYss1ov+eFTaggcZEUHYTbbUV3zHyfamcDbDrvhz7cB/2tFL5d
dz/O1LAVOY0kBEumUrz5boQq3cAJCfC+T/++WqtxWRAk6OP72fSyJHfa8nL992+Ol05kPLjKRFEM
5pyjZ6ZgxgJBuL87zeWPsPlWx6cQRYRNZGXiax1xUrJ5eIw9OXoRJX0Mpk72tOxSgbCO5kUH3l2R
B8NQXKALEB2PkP6f7elbLN3Y/o2A3ybTrUaPYbqCBBn602L0IFiAIXsx63M8ipZOnjQh5KzQzWCN
tgJjiM4sRV2YOtjUulTXsbjL/Ri5vBPSvhurvDOdzzxorwEZjqsUQ4wmEyc6+qBdQINe9hUvh7jO
dRfcpIWVXXQuVy4e5VD0D2TYJcnDgzI+zCPZCfHkXkfZjFesrGHLDbp+ivpSxVwRf8YtuLmj8hy6
G+/VA5L1/zY+kfK4hmPIrkM7DDVQAGcEt0F8K6T7mher5prE3INqOUWclWLQF3lit7b8Mhx1pKYW
buoJ+4iTYrnZemFtE0MWQqDIIQngEJMneehVf44gG62grTWycJzxWHqxl9m8ayvXSoYyukwuhJpS
FD3my15kx2f0/Hpvr1N7zQ2vFoB69YfTy8UdTYY6oqZvy476ybg89/FdRgq0AHnIzEezx5Nky3sA
2IwGrQeV4RApHoQoF4FXo0Oy5NQ++dp6tFoW0nQuT5pucztZGcdwSByWzVTLABNVb6gf05Zz9Ns+
ja0AGM4oolmMUbUBfkeN+G32VOwjhJVz+yHwetlOHqgWKI9AuKAMgxBE1MZpAIMMXnSvH9ubftib
NqIqUDFqkEovWplvuDyl3W3eUpH8REQN9ycGNTSXRk9qoCa54Oqy4SVoZ0nShkNc21P2G4bV05DC
1BjnAicAvTo3Sm4tIW/O6LL96PEXBIaqimVqUyHEuWw+CI+macmevBPcyhUaD+IIqO037OtczDOJ
4a0iqqrUpAfBFBeQ4GdVff9v36cGr3aUMSvGVC7hhMRA58M+Qn9a3mbMGzOGlNI41EI9w6zMZ4Ki
aIjEHKsf0U88a/jZIbNxfL5uEsfZWOHW1ljSIs7o+bx6C+vnFF0zx911CN6sMEQUjZMaJBEghOE2
Vx+4fYK2v28SkXaSlsh7S5PVrGiNXJdLMSNdZwjHJ6k2slcTZ1LOQG1vFwbRFAWZhCY6H/3/yV+y
sJ6SETAD6uNEN3VL7POKk+5pqmh/5OamUWf9sHpWeMywjaUUqgI6Gr5vTwo2YfTeTNGrh8Il37i1
+JuOsIJjGFyalUSTVIh80lOgesoc4ytS4agKR+l0z4HbOMkNr6Bre49agTKsLhaF0Y86QJUz2hDZ
VBhGv+1QozSiGJUXLeLOIEOsVZ5IcYF+8DjWZHv0+0Q+S3ZEprdFLNrqmZfpyxlR9mAYaIk6VBSu
MFH5h073Rv1UDF+vLy4eCMOxHcqfxFmCl4TI7xtkS0bTI2THf875oXSHBabr5oeayUxOAknv34/s
raV74aGz4n130M+SXaJVOx4yPmPXBZDhwVhu4rlRB3oDgvBi9Kaa7nWA7c3duCDQkV3RxhKqURGh
YsUmZ+WQ3au7YN/sytfsy/KFWLMVQuhx4lxStyfrAsku6aiRmnSGUWq9F7rjnCxWERScTfAPi+qC
wqxkCBNLo67DsPFs3Px6BxRs1NSKOEz/C1Uz+qM/8tQFjlnDSl4oYqLBKO3be8cXPDTZ0y70l4P2
JtsZHoqpBnjNW12brL+aPmYxT63QLWQE7GT6ovacGk8c/9jm3992sUl9Va5FfSjB5ZPTe78hvALE
N4plWP9Kb2YrkwDBRlXSoMupyWzu1rwsc5fWEz0rTQ6uIodqB2lgqDPwriHb43YBYnxQ6xDYLEUA
CcKd3j8PyZfPjBs6RKhEhDqmxvZyqaZ60VDgRC1pqDa7tDMcA92x99Qa5AOLHKagE/3B/1Z4dB5X
63iUq6HKM1weo6iyA12yuvItHXQnbx+7zk7TR5nHudsbyQqSOQf2XV2XQQrIGc3RcF/1qxfkYahI
xfyl3z/w+Hdz0laA9O8rG6MYFk4LxlSTEOna5Xk0I81Fmg3e5FFuuDaYDCk2aI8ykhZAr6qFTFk6
e90u8O71ZyHFW9G7AtFj/SJ+4zjNJjOuDGS8cjGSkfQxRlS6G13aebGKLPRfQLbp/NqfwndJD/mv
66DbmJqMJ2m0LhDZB+W2jI3ULGFrHdxmyV0P6XvC62HJw2Ccs87MsVJV2CWW91q476PvWepeN2Pb
Ny5mMM7YyWG6JBRiUH6mxp2Sn69/fzOZQMML/j/jxDgfQRfdFgmnOMec+u/QC7mVsOlHu9zhV0f8
YWVdsOh4rhzd6M24mzRqjIf46hnaOLfafnmgVIjOtgn//kMd66PDXwAZx5uzRJ8mrCQIjd7K2kOf
+J1YWDLxrg/i9iSZBnpuEuRlEGZPnidRWwg9XevBd/TJsNTJvw6w7WgXAGYXHuW5LwxsInZffdGJ
mwpe8ymhas28YDBbrj4LaRk3wKD5PrRQB1mE7rswsFf4n7v/XNDYDNYubMNcTvBuLd8tr7QKQ0B3
8uT74ja0Oznv0ETPyR/94LdtbC5r2gYttIBhm/we8qQ7cAiJZeKI/EKrzZPFyjKGFJqwg0CCAawi
s6lWddT4NORem7jbdX6FbElOzHg7xL9CZDiizmNS5nTmICsEQWJ5h34zdvum4TSDwJnT/+COJ/3i
tfFkSKPXxXjsJiAaz8gdhDgs7ao83zdQu/1Xp1AeHkMcFZS7xox6y3zu3WEvHQVXuq0QN6F5imhP
/Xh9uW0fslcjyvBGilxxsaH+UoIypLR29Ex8bqvan7oGkmLLfFOo8aMS1HsiZqE9RLKXzIN9/Vdw
Fr3MsEplVmRQEpCX1GFqle9NWXlomMxB2eIuXcSR1DRNNIVlA9fTGJuFWABlLB6n8jYQOClRm2O5
BmDG0qjEIiY9ABZ4J9IW71I7PomIESo7fkvPzS1mjcYMWjv1upELQBOO46FCZ8OosJR9F1rhE/WV
XLS4Lw1bC34NyZJzlkx9JwGy/jk4uhcfEFnJEOUwPHLkd7njzRdD02krplM6AG2ev0kDohsy73K+
yScXgwy2tFDR2rg1K0Akzf+2guKRimcbEg6J41Pixh4vVrTl62tIJtDR1iTBCwMgu7F50LXIN9Lk
oan7/fUlxTWNIWdR0skg0blS/OppvlWPkTNLXmfRcjzk0Gl2ptncnZVnHGW31bEnD/qkqOhCVi3N
DxeLPtcETpw4kt876AR+FP7qoVHlXLeVriuWo9dDynB0lU5RGYlAbVUvTBJrJKplNI6ep5zTz+YR
co3EsLOaqIGK6BuezVMIpunHPLs3u8iallOfnuTZqbuXgRy6kie1waEWQ2SopYwkQe6o1+AeT6Pp
RmJB2Ck+mX7nx4/ZDXffu77UDZFhF80U9CahZNk5NEWgPgf7wR5cGlOKHW6dxSYaQZ2Naigi/scs
igYqDBJJYBs5oz/ibnjRv2nvlf2Vrd/zIi7bg7lCY5aGqciTNJKWRkTIId7VfreL7fhJdBqUdPDQ
NllsBcYsCTRSV1q9xr6m1bdqHlpxzAnGbW8EKwTG/YWyUTIzxeA1rwtqHHeZI+iW9hUlRc7iouta
87mMebRy15ETif69OrthS0ndxrJQ05i+5i+I89AUfROVbTS3dD7yNp73rKQPK3yFx2w8dVE2xRI1
9A1YQ9dslFLcjX77RfXSw7BbcpCa8ko7UBVudVN+TR3TmWTrOslsEyrtDiBpBooSRWY7CmMiz2GY
0pSZYR+73YsaefVo16jbotXUeHnU8n0zcmDpOvtg+QX1vbZrxahygDCUOSYzmtxoOyGPn5rZUnvp
tZlHJx7MF46RW9cHHen8Gv4RNZNNeO2Eog2NuML1oWzDwk0M0u2gw9c9TUvZvEzLWBVe2ZTGfB7a
WZOtIBOMc6mYKpL65I58v/5zNreT1a9hWK9O0fBRLeBmkdLZAdTlqia0Ep4K5vYCWsEwXCfrSTD3
I4yevNmFfMphju8HW/RUOzvMx1bxuQLgm6SwQmT8WSwns8sTICrifhb2y8jLRKGs8sFtVgCMs8ZZ
EcRhCoDqlQaza38QLRMt6GZneKCFa7xo7PbOeAFkX+GnvFTjSC4QIPIHR/ZSVwgt8a5GnVz4yAOj
P/6KcWxXi1hOqkanxtEcOWn3b5PXOJPEtlANx6okEYXJ9B+VXkBL+em6e/Mcj32NUuKo14qQIsQo
EMtdHa3TYI6kWvV+3qfOuJt52xEXk9ktZmHuAlEDJu0modmxC+Xo4ti5KHZFXLt9kXgx3+3tduUa
zKFJjNGla2iwirNTs2+tlgYJTrhPotAvdHhSrLxJYygjqbI+lymBReadmTwpHedczfM9hitmoxSM
csD3zbQA+/0QjJe2fpJif869uP9SapyVzLOHYQo9rtGkaAGeLp+y+E7g+iCHY1lhiT4cOiiQvG/l
E1RrcN9Hhbo3HGtHUC1C8KaMuMMtbwlv76YXp2BfpZBgT6JEKnFTeJwaFF3Tbhmo8Qt27SsaLzxl
7viS/7i+3DhDycbJcwU66AG1tAzP5XIv8N7lNztyrDZPVs5TiELsVTLmKnsdvPLL7CL65uY3pjtA
1FuA8sroBD2WtraLHxOfV1ZIPfsKK7KNLCQ1DecpAANrORR6zUByBaG/Q+uHwsrShVOJsfnqvLaV
oRFJhQRn08DW+Ev+hfZ+ru6WXSJaKGi6K/eyrR0jd+Zdg7gjzFAJkrFTpUG7K0qYk5NiWFO/RroF
0m9pl9Vd8j39SnvJ9fvcCT3l4boDcY1myMWoZh05qxjitLGE3XtjzV2bUL9t38UC8rv4LnB5lVXc
tcJyzoI69FiA1TReLaEIMsCx+6vpojklwp7N30Fuibyh5trKEE8U9KiHqwAanXDMd3HDpWcIyD/j
Yo0OejOKtEPR4kkj8NYoe26JpVJb0LjA7vXXfNyLIueAy/k+qyBqxrM4LAm+r+F61B6Ezwi5rpYF
Kx1aSHmJfGOMmloY6EXd2m2W2HHPiYNzOPuDduiQRlMVg8mM9iR0t3J6WD5TQro2hLm2mqkRk5ie
54oyccJ+8Lu2tNFmxuEsKc6FQ2d4RJvFru1CmDK9zq5mB3tyr/wSMb/jRd54Rx+dYQ9lwIUCuzcO
xU6Pd5/IXo76LUUjTmWbe55tPF9j2KJKcIIUkNBnE+mArVszvetjt034io5otqioUMrBhrC6Gsam
jmhzgAtpQKYnkhLkS52McTpNReZfR/rDyF2gmFmSITBpyHlOk+rS78Q2veixFyxopA+u7KKNkN3w
pPy3B++CyMxVrau12apALJY8QG+CcD6OgcZ7zvwDtV5gmDmiKT99RzKE7FF69y7RoCBwguTEN8Fv
7MKm7ZH+41gybJ4ISS8H/ftYjvD4zAmc4IS25FBlI7uMKzazzRVohaSqOmQjP6R76nE/mwRwQ2pY
aMfgy1plk/4zybGI3v2GYQZySNquLUwMpElO+ngyed//w0xdAJhhU0UkMiUi7JAkK/BzJKtQDQ9b
bHCuEr3BL27I7PCex7a98ALKbIKakYkdCrexCS6PRf6zUjkVf7zvM9tdF6hdmwb4vtqcU/J30HG+
/4e7128DPuRutgrpZgEcNHhIXFe9GnWYNPdLQ/2v1fm8Y/02JV3gmDiuEg9RoxWwh7SyZaaSlQW1
RZTQ0rn6Khy/ZjuLjGWuTmEEy8SpsEpUyEXPYudeX6s8DIZhk8AsoWcEc0phQFY24oryky5z5og3
ZtRHVjSe9mofSToFIWein6rkNZ8fQ6669R84/DI31NgVjq41WqeMwPmlBln72eKUI7hudERkB4gV
v3sSb9GaDCuMkz630YBJSn8uXoMG5MbX6EfnGtDsXdzcKXyFczL6QxzqYiVDE2iIWA+FASuT0+Kp
eKKUHqJbFNa4IVdXi+cdDDn0fVxUQw2opoUqVLlTZX+IXj/hgSBtRVbwSK+z7K0iB7YaYgS+q3aP
lkpW2+3IlHBizJsCYfoKhZmmoGmCjExAGW3Rpg8i2nvZ6eeSNtdAzOwEVReOPTXHJH+16ovU8EzZ
nBNdwuu+glcJSWUACP5tEdFk12p5I7Krjq4xc8II25y6wmDmXYPcc1VgV0X4ERJkTvaou/q30ZFQ
UwgpUJ5Fm1vECo3ZIkZoOkXTgvejan7sxHPCDRVv8s8FgI3ElPXQEDNEAjI5V3vNNkXLuM9+SLe0
bhZ5p4/tXeqZTsu9YG6e/Fe4zF6RxUUbdC2GUfRpn6bajyR7uaWH8XlXKc71dUTn/UNwBGm8kqoo
uqoSxsOrykRhX4psYcjivApCdw57CRkFXXEKJ1RxGWR/He8PTnIBZBxxURHc1VCYZreH3m2/57vy
b5yYO6v5IrsZlEA/FZowTEk1ZYVAgoNh91o3xEnq8aa53MVfqr1XOKELrkBHtOz2+3PD3em3iXYF
yIxoGc56qM24uA1e+tAjptt7IuIRBYq7eDHd7cFcYTGDiU4TQTL/CoD8quNdOmv4P9a+qzluo+n6
F6EKwCDeIm1kWCZJvEFRkoWcM379d2b12gsO4R099Ody+cKs4mEPunt6OpzGYSZP4IH6zmPDW9WV
BRpr3xLmXPQURzkEtVWNu2o4ZZVvp9LXXCb2Z/RkAcaYtxz4RJlCgBk3kmd6/k5x1I1v/eHyUBqw
fDCDCxpbTZzVlvSDeE7qNG/jLtobTmolO9HrkI7nUzSvJ5FMdFzheYoyMZsRNfUgy9MI0kl3PeYp
sK0HAWiFRVF47uBVF1vJ3bDtDrwix6rPXMAycVsh9kLgJ/CZkrmLm0NdP3O+2uo1swBgYjaj7jt5
igFA8ARG1hxVjZvsxifo8+5ri+7WjZGCvZc5Vs6TizHyya+Sqh9wnFOyV4efhv90Xa51sTSRSHAh
qs4uPSjziVQIoDCsVN5j10bg7wKf1yS3qoLIWPyNwRwd2gyzuPNpBu5m9tDguG0PEpgYoRAahtVl
pDJ5ISG1V1bpDUnTFF0iWJRHGO8RimkGyjUd9lwig4qKIabzVC/12q3wTF/d4t1om3tMznnc7e1r
whqyKFJKMV0hbM9AMrfErGcfTlJxhbvZyVzyHbCvo2Gj22TP3wq+SkGwQGQtfJCmMpDo1h/10Qdh
KIgc/JfzOKKbvwiTVb7VFu1ySe3rmrNq6Utc5jbPlFgtixGSUhICugAxDC1jB47Nxot2xS62YtcP
rKLzOLirH/dywuerY/GqKY0qNosBuEWI8n1mVRXmLxsMbom7+3GPcgtdgoKSywG91i4HW15TrAU2
42Z8vxaMlNKlo/sBdDqSk7hodrPHZK/vQenG3UK6Zv7LM2ZMx0wwTV8IwAsC8VaIwMuR8Iq1ax6A
Pp4kE1PIMlw2RF4cp5hMKlEHDQprZDeRITq6rB0nojrXj44Hw0iiY4Cwwa4w3Hpt5srhthuIU+sc
nVxVDWw9MCVw+pnKOYJZyDKUGIcgBkwhUXqrUw5DrVhZ+BwOD5H/LY54jm1VGxZw9OcLuEkcGg1s
wWBZLvzNWITbIL4l/hEUkG4fZ/d65TtdI+y0zjPz0urK6XT9TFe1Y4HPfLpENZtSpAtyovxeJJuu
4unGum9ZIDBframhc70IBOx3kL7GP0uP8nGKWJtkqRtz4z9STo54o/+8Lthq+IeWq38+JNWmxcki
r1kRgVBcL34izrxNbP2GrpGnA5mfqhIs0ZjAdiyNthhHqM1g15iYpL1toecf9RONysK9+XRdOvrr
PtxOC+GY2ykx8lxv6WdL/dFtTd+Nhf41k7KN0PO2aa2mgJaiMZGtofpBMQz0cugs8fV3vju6Cb+U
bodNimhT55XEVxNAS0QmvM21Rq7KENL5iaXs78DKFFq+Q6fVSyv7Vlt/cANSPf94oHiy6SAi1PHP
e22Zi2gc4xHkpynWQmMR72sIn0x3hFf3NKMvcdJ362Z3gWPOlMR9KvsxJDS0r02sWyp6x69ryL98
tgsEc4hVX5EsrCARpTTQEbkE+xodq+aJTvDq97wa7L/YGzy7DHpaDRS/709QVFqtz+idWrnopM5u
6esOjA1gKb6lzKuftLgLHvPFiFpOoiYYwKstBYkOdEKNh2AjnUTJMTdY8OrxSuqr9w+5IDIfrYoD
sIm2kDAv7qL5FGOv+9y71z/bKgZINpC5k0EfajARUZ3LBWhmIc8Izu8oai3f+C6qHPq7Fe9higTU
oWjVNCVQ5b7/VIGu14GSKjAn7Puoe+molTUsTavdWkk+ccMtwdhigjwV/tTGAMMuXIdGWQWI49Jz
tfYP5uZW7PgdGnN+3TRMet8RSoRPM1MdGoTqQ7sf95j/h0pwZxdWDPkdHnN/F0ETgaoB0tHJK8rn
5jvBpte92jU3aEfaJl9M3tzTmdKF8VXvMJk7GxveZ/BoQ8aqpId6zM+ELP02y+3GmeAnW7fZxUip
+A3HqfCkpT9f3KlCIaR6pQJZrL/HUWUpLefZtaL+70SjP18ABGmMXa0DANT+MAX2BGoDZXfdwqhf
+Hh6yIsjPS7jv4zfSMOhrfpOhQyGYTXjkz7ElogtUEH6FPq/rmOt5btMEWl4WVJEDd1pjKXNYqo0
agR59MfJbbAoPHTmh2xHmya5HDarqn/BYkdGO7UfFAyS0/0gxGvs7BW5hZ8RGN1QlN6ovcvrVKB/
+4eDXOAxphYNWaK1I/DiMxsk3cyHFWFc4ppVnVvAMBaGtQH92EyA0ZF7zZNdrqkcrV43qAUEY1Bq
HISNUQEiPwpfzUPqmIan3Cv38p0Lc3LLZ2FAU3cm2byU06q6L4AZe/IxBxumJoAxomqNZbgvi++J
xHtm806QMaqplsJWLOgJDvkeoZzV5PPmuqKv3igLQZjLPxrw/jMS6Pk4HJq+t2I1ts2/Yp2nc2uh
4dKg2LRM5kt1FCiQJXijnT+Riy0g9LGe3mreBLoQ/igO7xsxt/4kzEWTUrMKyAEc1hutPTSBzjk/
HgjjJ+LZb6OO+gkp2OijaZfDN6n9dv0bcTDYdSZp1PpzUUKQUmssJT4MeIEFvM7jtTAQHwhlQXDz
idg4xyibEBMVvXJAUTYN+BL8nYRBcjo8+Cd92/9iuRc0Ru+EUUDSUML1m/wqfrVHTJOjn5OgigFy
Miu8zTVLxnzW5+Zo34nJ3iJ5q4FBA2JWbr4z9qhR32N3+aZxGnB3KbrF8xTcc2XUEJMZcpDKNNDY
50+KO28pBZW6p+LlNtfMqO/+6Nsv58roY9eRRtOpPvo3sh2iVzbEi33yiFtya0Lr3ulvKI2dpg0U
opcxdb6a6inKfcolYrwuC9ThfUxByCDIRMTJiXt/rx4Ku7XMG8nG1qA9rzNnrSa+UAvtw37OKNdr
VTxr//nctuV2Avk/9UzXjXldHzRFxHtEMQ2Fzbp3uhApVS9i/YyHzP7vpnHbONJvFLrcUcvVM9Qw
uUdkGe1g7BkaQT9oQw656EorLNDaRscOzcs1kim8zpa1pLApLrCYC3/oTSkPE6oQryUe44qtHmLH
2Klu99U8USYU4Z77mFxVwgUmEwGkFSGBOgOzJfZ8BFEn2BrSyYKMeLqmdrXl03Wux4YLTPbyHxNk
qFSJ6iVYhi0sEPJ0l2pLuP/P8jFeuRbqFLuDIB+50zbFA3rfXW1XbkfbQHSYOfGJl8NZvWwWwjGO
2Z+zLC8FCCdED9nwFIY3eviTYwI8pWR9sCrFaPaEULQBhZrA/CXa6Jt4Kx54BrAa3yzEYbxvNycK
AWk8dDL60vZ01C9RfxTSd45EqyH8AoZxu7k+jHUYAaZ20tChjRXJSRmww0qRHHVvUMF4FwtHMrb0
E2PjU2OU+FBd/nMYtE3pn6a5fcSedk6UTY/ow5VykY1NrPtEbxuDBgZmrGXoKa2f9Aq9DUZ7U/vR
TRnECK8TMeGg8qzs7EcXL0rUC9QhDeiXq79r5V+CLNhBirz6wUh7qwxO2XiUpQDT/5wM33qkupCX
cSl5EGkVlnZBOymbghlSXjtXf4jsDqm4+/pWxEg8rwmBY3Xnv2khbAsOA5VQTKFE9xp5VgzM/eo8
yThaenbgCxRTyqKy1nCk3X72ZJduJ+1yJEsHh4D6wrjlMs6temcs6xZN9Gip4KB4f4ODkiJOImnG
+4zYwW0VoVgXucFfoUebrkEB329kfhJ67SyBp9KeMLD5aYzLDBtM7RAlQlHrKy3Cov6DiSyQcbmz
XeCBs522JrF4HM6r1/oSlfGbhIRxH8whndppfmEqHxNg4l12pH2P/CBizfaXYIwDlVod5S4DIqrw
Nwo0U3Fb1akD3hQ8D4fxnvM8m6APpkKlhSWnOwGfsBNvS/8vjv/kATH+E6Mnc1RGmHtvHSzPxe6q
cWtgHvv7LEI9J+dcxRasWHFigednqA6y7m1xluyMEFgle9MXISN5/L3YIfQSu60t+uUEhxegrznT
JRoT09bDWCSCATSleRClwySeRvMURbmVNTdFxYk1OafKmt8wzlVBdKhJQAyrkmQvmW5H+TA3Pe8Q
OTbHFpIJ9l/rggSk6GWqz9vg8ZJzVdEGZVDjjG7q5pSmIfpyXW94AjKRmJYORh7mUJsu35T1lyDr
rFm7NySeHazVZEwTjw2QUsCbfQjapXnAFZgJo92j5xOzcXSNOZmt5KiBV7XeNF94F8LqA3mJyIhW
kTKckQYFokcrJPFduxXvtZ3pVthiSvndGnRSbRveWrzVIH6Jy3jPujXMLBL80Y5+BbfGBncfQs7E
TgZLPb35lHHa442yrt0SS0j6lRfXUpSChqLUKaTp5vG2i5+uawnv9zPeUhuM1sjpx8uNbV8fal5P
7aoWLpSD8ZJ6JbcSeqpHe55u02ZjSD/1ZNt1PB+5amMgctew3gsFJvYpFyR5H6rl+YahrOOoddp6
jNXs2PGH9BPIUIZDJrnR9+uHx0Ol7nPxcYpM6EehBWraqVYR/2jLvyTuS38tMDEXojEhFxpc/UTN
A/TWOwbW0TRW9WygjNs5peUfxC2vHriuEJeTpD9fyNQ2cyNNEeDU+GFG2KM8Xj+zVScvm6Yoa6qm
Sxpzm6mZGjaqALc0z21mkUw+GZP+RqrGJWXqgollZ6IZ5jrmukz/YLLXWF9gm5VmAnPq0OMZPdep
ex1gNS4G1+3fUrHDrnIvmm2JliGw3g+/VK/ZyIIl3bZYtnPeqpxuIgnv7eug69p3wWS0T0slvDxG
YGrd24TVGNULf2hq3XwvGIzyqZHQY9oMGHMF7ZORoasPmUupLbPI8n92XrMbnwNH5V4q9I//EHks
DpRRQ4ybhWDPBrC51TaUKhScxdsOhcDM+YPEJw+NHvVC6ZvB7MaAKmXrBbeUIZk8UMcBYtJNys0N
rn43gn8MEAupKNi9B+vEWq3MOENraf19Nr1eJJY+8zqUeCDM+ZFIIqGoYQgxMR3jvqqeapFXA6d/
54dPtJCDPbRILxos2qZxDaVPMX0nfNSxgN63xKc2sIctb38jdQ0fATUsH8WUL0Fb7vuDC42hN2qd
xodYMkbAYj14INLjZyFXlZ5ccJg7t68DQ000BGzDnlJXSEc9cEHXssmwA0y/ibFIOLIKJ/Ik3oDL
uhtZIDO3cVVGrSpSiqve6zEELjkYOAdTtp0j4dodyfN04PVcrUdvC0j2gjaGkig06JZP2oZudhWQ
SiYnJNXA0B1wWXl535Bx/0k3G1MoAI5ODFEm8sH73Sr3Cd94kYpNAOVmpMgJwSesxhJ5QS0/taR8
iNqKlzYQr+skmwDK2n5oswBAyqa4BV3f9gdKUbcKItDrAnF0ks346LVmdHOFczP7xxSlri7GrK94
P+dv13F4KnjWl4UrLE30kJb0XRQflV/dcOajMW+NHIUZnT78hjtx+5m186a5+FyMt5Lwug2TCXr/
mzKrsYN9YpuujgoocfPNJxrV3sExjkQn2UDSBDLO7aZINyR75Bzi6n2ykIfxIFE2dRhrhzyoF6Jo
6EqH0KP7EoIec2Shyx154ljV+cG0+GgY/q1ybFPD+e3j++aFeBlqhuRIqQh7RIrdzv86bkSs/cFG
Nee6rOsXzT/OUmL8h9LOiR8biBcj0dxp0QHdLk7GC7R5Xkpi3Aam8tBTUEDA9AhSJsRWVvio4bFX
ZSh5lX9QLOSIJVO7X5xopydqq9E7YCQIdMSvUvWjHDk2TbX6w32mEMTaGMMTNYXJdwR5oQe+auDG
nHeBgpn0TrSuf5xVvVggUD1dSBE1IWkbikDp4eDa3Q43Jr+bZf3zLHCYkAbZ2WhQBrzysBy8AdVt
6mXgBhc7VKsFpDFBwMzljlg1sQUk4zISYzYEiSAHkLzkeIajSS10EnvAKe7p4kBe6YcrIuszpt7A
ch/g1SbWkVjanu6a8p+iwkrk8wIvLMT5TAZnISLjRXwMbkV+hVNNQ7yU5uOs7ktJsOqu4KgJVzgm
7ggDSQ20EEhnWqVj7lBq9/E0ILlY3cH/7q6r5XpCeCEZ4zRqpcnDiEAvEedgZgzDIjt51zhYiIfu
wuI/mhnjOzo9yNWpx5eLip+B/jIO7nVp6OFcMWOW79Fo40qL6OGV4YOMbFD+swdFggRyqOr5OtJq
EHA5NpbtcZAlCSznNO/VGMfO9DeYb7RimewI6b3rUBzfxDI+Fr1qTKQAVCCqtlwXr7NUf7sOwZOG
cRqBWKlCmwFC0EfHj1/gcJ2JODk6ra4D8WRhXEXXovdeVAGUgaba3xL5Uy+hxXdhfIPfCYoe0SSX
/4p7cCttxdgitxj2Oko2neFOB/u6RPQXXlM5xjMM1SjMvQb7ieR9qt7J1alTOFzKnKuD7SgNjEFp
kxgyxcNjIoTWMCClG0RWpTx0+ash2GbL4XdcT68ujpHxCthW07WDTqWazrw28V2GJWd7TAlhEl7Y
5SB4AwvRzAnh17VDFw1ZxXSuyA4m+ljJmI85BMWKVstQYyuoOA7i/Nr4+Ln+gWBfI9Ggjq1K88Yy
GJsFK9mDZXsnbNCqw3Gs63pxAWIiCjHrknRuaDZ3+BJKqTULrsLNvlO7vCYNE1TIlSF2ZQwQLdpN
J7qNLng1nHLe6SeQbFulzXv7rKviRSrGUeTCmLXaQAsM5kYZXsPaFc2fFXGa7kYTHaV6/IxxXeAY
d9EMMkjYFXwtYajsvtXsvp+2QzlzPCzvW9GfL2IzkpFc9Qd4pRkEnEVi1+PbNH//b6IwfgK8dWEb
+hBljvTKJrL0Qx5paqaZPpe6UC6nxoQQJRkMP1MBlR6RrnOwhxMBWQ9e/iayKKEuVpxx6zE8TWQc
RlAIYSFHVBNTV6rAzg/uDNt35J/thL4+yU1PHSeW4H00qqqLjwbm8bExRHy0br6T5gepvO95vD0c
CPblUQvd0Cg00JxHTyH7UfyGsuR1tfiXeO+fjyUzfmIi4D8SqIpXbpSBoxpFOy+y81/tL7obNscG
7OuAHB97JrVfHNuUY7wjMfChhPymih4ClXN18H4/4yHQbp7lJg3BIgXLq7rM8ov/5lllxikk4OJM
9RYSpJVhB8WTYr4NvnP9lHj3BLsxshhlI5HBc49nlLGnafZ+X+3aTeDxaER458X4hR77ZUNjhjTh
mP4YEuEklbypGq4wjEPAQso064yzMPTtmWzIBlceXZnBscn1+PuizIwXaIrQLNURQGr06pcvQnwn
mqkVZ48ar2GOZ5qM9QtlmKUaNRuQRIE37gGM5bbSh58KV/+Rhx15GStFCSaqzIG89/sb0eeo8r+8
vi4AjPWLdSwIiU+/PqiDwUXWbdCqth2+0lVlf7BNlsYDV+IFwsQLVTpJbRPR74NFkLo3ow+1cuJb
0aEzy9xtLRzVZluIm6FI6vC3DSUz6BcaO8TyqR7dQB4NxkO3aLkNThwNJIxziMQgzNQaLlsXNRvb
mqXxwSxrR672/fj1uo/giUdVdOFJA1MdRDHEtyMgiBrvdF6eg6PihPEMap4Ekl7gY43xgy99maVt
LHPiK67+MZ7B74gqoA/o/7INSBZp31KwZdM5q27Lu065aIx7MFNBmDUBJ0ZHNdsM2dhxK7z0KYj3
Eq9+5h3gOp4qqpIBnjrMizDWVfmKXJY1XjGNSys4tMFOv60cpIE9eRvxMnyr30vF8nqQeRFVVxjp
4gHxvkLPUjewkRxTPG1lkeCv60pHP/oHC16AMH6vLuUoa0uAlF1lNZj/FDZa8a3h3eIcWdhECgnG
Tsuoo6hBZarV9xhLtoyysa8Lc85IX5GGzaK0U9+HWgYY6W6UHG0jujRUlXf9E8Z4kffCgLxqmaes
tPKTzvO9q/Z7OUo2r6IgRBYkBUdZYbJHekoxWvsDr+p5P6HPFGnLij9kwztWJjjKJKUKOhOQYHjb
YqfLycTeetBufKPsWrU9ffdd8CjKn+nBBtnV35qpMk6xDoQmrui13KZmaInDX21ReNhrP1p4zfG+
KU9G+vOFW8wTc8jSEDJmmUtfpPGjifCp8fy7zksfMBUD0kuegDxMxlUWbRWYZwGn+SY1vUbfBYN3
XVc5hscmYfI+NrFGHGJpOpZKBaWViC7JJXf2P1XGWXwtxo8k2GCUlzK8li891egml1/Aon1dmH/x
jBeNYNxIW8Wa5ifQCNTTaQG//o6V8qfOUbz2lT+CxTk7lsxRUfVAEuhNloGYRQZX6I2WgNBRP12X
imPQ7CoNI6wzo2oB0xX3BBmQbHv9969nxS5fhiWOG7FlAURnAFBuZqyTRbsvWh5p0zZKDzWeu1hL
QgMpnnavUdyYC/tll2iI/WTkpQSNaB15P+0HV36j0zyg8XlMdspXuvo93RRfrktLVeCjb9bR3IH7
DDxFjB1HdINbYKKa+LvF4zf5asLl2Vg33QsMY7oSmZHS7FFNb5Is/2mkyvi16SW/dHKwM/P2lv2L
3l/QmHhHDPos92n6b7DpXpnUyW5UN8X2E9owypuYX1f7CxhjyF0WKmot4QTHPnWzLnVIvG3r+2z8
6/qXWm8UwEDs35+KsWYMrvdaEtAz3IPSjW5irNA7ggWX9F2B7pECmwTINw7oarvFBZRNjphmpRgF
+b9gjr4llD8c4OR9NDZF4tdajIVuOMf6h3HS9rmXbcRdPqHUl2IehDf5uO5F/jlMNkGiGj06FHug
SbpwbMdga5j1w/Wz4+i8zIQBdVVO6JoGhDp8SYxDOWEZjsZhuuCJwdz5Cfbt5EVAlc9vrVR8m033
vwlBhVzc83Kr5VWkA6DVd2XzRZNfCHfclR7EFR/EEuROg5DPpg+M+DilVoluQEqbpHVg9pJsFWR2
ILC5LtV6Pm6h1qyHaBuz8iuodTNhl060xV4bZ0KzmS2Bys+VbviMfRxHKzNuoiHhNJnU0dKVpsme
btAJtyJ/4Gj18b+QjPESqRRjU0oJyYStsqGNsYgtNsXRx+tL4D7+OSrOZk4CqQ9ysYBL6pNjr94U
0r0p7DifiiMQu1VeS+W8w/wB7UQhaNGbnrNn8VEz0RnVbsz7KeCoBk8k+ucsFL4IjL6bQ3ynrH1I
i51avAg8hedBMI6hAT2sFlBHPgr1ExG7F7nDFrxY5uRoeTCMbxAbFaudqSbIGml2baznWxN8aG5t
DqZz/SNxlJvQP2VxaAKRlDam30jZ+JsObS/SRvb4PXk8iZgoIh3bqsqoM9Kzb124laabeeSpG8ej
fqAG6eRKShKcmj9a/Q9jo3vSd9/RQqv7MXmyUz3y9wbybnbC+AYkNkhWC5ArekF3RmSZGFUHxY9o
S6jLnrfggTWGl5LmHSbjKEg5ZzrW76HBUY2srH4VUG8WzPEz5qSh1quBvUhWDEa02TBygVC31+sP
Cfpo0vrYqa/XtW9VkgUGI4k8R20f0jblrkktSdkV8i+fVypYjfIuGCz/2Jxpfh6HwCAplrzFmhsn
g10kj7LEvZt4UEw+q56lqJPPcR4o9zQ79lTjWy+ClGtwVLu9QdE8NMFV5ySNLfBW6606W3wqTcar
UfxAa6XXbdoiy0b7hDC5ER1o7phsZFC8oBUgcniDqutf7gLHaIeSgh/5XLIIssaqieNnvV2UHJ66
9QfdQihGP6paICJo3FGsegkEl1IEZ3s6UVEorn5qX8Dl6WHb6cN1peShss/hfOxFpKiBGu6wMTBG
xe+e7rac7oLQTd/G/ejSzlQuMfBqMHURln0e6/E46nIJWOM1e4sONC8jP/X7wTE8+ctw4BUa6dl9
iN0WcMx1CZZpP4lpA0R/3rHSbsnmPIO45ZwmTyzmzgwxlifPPcTKzZv8XHYOHX22yGvUYTW8eBS3
vATN+oNkIRpzf6IZIesLmgfQHweXzqgk9rypjgSWwI+k1o3+H0tg58RJM5WxRhs6BVl5nlMVpMHd
jdKajiD0HCPnGJ3G3KJEntCYo8HGk6mzmsRJm8CqhG/XPxgPhAmws0IUc32CXsz1rm4PRD51nxoo
XnwfxnlIRtRGAr2phay3tGmfge9yMhtLlLjDUatBwQKK8SBjI0xjQWtcxk13VgVMptQY2wCz0dca
7dC+G9Wci5MDyY7QVaks+Dmtf2vJoxbsOv3H9Q+0nm66yMRO0AmtLkaJDAD1rnup75HEBatm7A33
4h14nO/rh3QfeLx8Ak8qxl2IwVC3IqIMO9fa1ywot1LKo2XnQTCeQlW7XJxpH90gFAcBLOxxP3Mi
63/x7bpm0q12piwz2q2KekiEAVFNZ6PsaKiHQLOCg7bvNoEr34eDE5a38ejwI+B14S7AjM4bcubP
Jo0UkcyzqjrZzj7PPfAgWF2v9KqUsfPQltSNqj2hCsXR7FUyFVOXwE4LSksd6xjevxZSYQ4NFQsf
zgVCLLCw48d2D7JdNG5ymVWpQn24nxZYVNrFy2RIwZKv0p1creOfKEt+gHKIHf9CX8mDvJ1j97pV
rbrxBRx1iws4dcoCItMFi12FhdL9QervDazXI2/XYdZfDAscxoebgp/lc4ojVDbaXvVRdI/20XNQ
YKHa/FKfyuf8efyMR19AMjovZkEvaS1EEzrJmuhCheitiTlNsKvXxgKE0e92DtW4mgBS5YFlKttJ
folCzv23nvxZgDAanpTaGGP90u+cd+JGr79HXZudvKV0z9xhIarPV3SQ7UYVWm2cBBNCNQg+FTvb
91t5h2c5npO4fblbN1cN+CIeOyGXCGo3oa4LOP0WjFk+r1GZ843OcdNCx/GbA7mIcXyh8N0QAgvd
M1aV5zZHxTmWe/6KC5gSk9ZqRPdTaq/hEx03GbcmLRTTui1/v8W6UIYognicUmowOhGaJIvmDOO7
udTaHbbdRcEbnnw81/dRFVQww2uSCAIPRcI6sPf+YRhBuFwaClqNXignXXdTbEw7fCl2mkcrprz3
HLXJ95r3Ho5xEwm2+lVppUHX5CcvGdwofxZHHiXXym34HoXxDC04sPywU1EwO/mYaM1cFFxszQHV
yi/aiFpufJs3YrJiw+8xGUeRmBHS6xEkm1NbO08nC7flIa+t8E3xxK0WWLyz/GhW7xEZDelqko8F
PUtBKRywrnsymTltovSPvvK5DGYGThLj2lDRu25rQmVFwy5tN0JwW0pPZjha+sR5F39U+XcCsX0z
5kiKSZboZ0teKuMtlw8hjyz243X4HoLa+MKGo0AZ2n4GRFG8RKJrjLHTRU4tcSt+HLsy6M8XQIbc
ilkiAkjcFxMKtpQUx7TN5+EHLR/lm5ATAa6eHSX+lgxdMsDL/R5PkrO4rzUCwebnqintMt2kWeD8
zy4Qx7dAYbxF1VSlohGgpJ1NPWC/VW8VR8PEXQgiEt5TfkXBJRCo4l/ZAEMnO9NKRuy560ZftRUR
GZL5fpI5gx9rRgv+ERWjwDJo0QHx/tRUtAyXgUYRNklk6/Do9QFpmGP0hAlCJwgt3ht+VaQFIKN/
SU6UAqMmqh01xl6LVFcuox3nI62o3juhGNVrQdlBfAUY/k1/bB9jDEXSh2H0kz4M0w0vbcsTif58
oeno6578XADckHwh8V6W7evyrPigd+IwOqcbWpOgeVS1TQy9F/FtHrx04eSW2XcRE7kGTyVWDOkd
HHNDDf0gCaCUxqSRI+61venVdwEW+6CevaGMCOOI/mVe1vGsZ4yffQfKXFh938zhSPUQy7MqdEJ6
iavLlghefd/CVnRPfejtpnaUr3GxqV9m7C0rkfzkNnzwPiVzh41ZUg5+hz+DPGaYGzJs+Tn16kO/
l380spPfJt/aDa93e+XloL6TnbnG8gGdEYEEUP2uefNfUnCHoXL8kt7ObuGJB3PHU1ie1bNFQh9s
W1mMuWuEv+2RPvcitz3k22wXbyMnePyUGzNNbCKFY9Y0k3EyQ0ukTklDzQ407NxSG2zF4Twgzk0P
H/XnAsG4lTTE666uAdH/SN5klxzqY3WLwVBPcwZvdKFX6LyX9uVt5vAj1ZWYTkJbMxHxgBbpA/q9
Axj7Wp0x2wEnGpenLvKdyujvZAWtturopEPnXvcHawa6hGOUlJhRWQUy4AIsupDkxJpH8ADoJi8y
XjOGJQ6jl5lYCcMYA0d/bI+ym+0pq11vR+B917zylU+Msha2Lg+S1cs8kJJGF3QVi3is4dcIIj06
Qx/eRkdKkjK72mE68NLzq1JiHyR4+9CvrLKbPCQ/KZWpMXFZ5L4VxpqV8eb0V9XjgsBKVZRYhVhS
BFMJLbO4aZtTKMh2kryOgcm5KzjSsKX5GbmhSdOBlQZYdihsTZ/HqrQSQErgLPv7vNhRhjlLiFRV
QJC1r8W4zUGFEnpS+PgJHccyRQWk6qoGTrH3JuWHCSlmUVDtOO4cdKK4XYvhNoFXJV81pQUMEymM
eeBrXRRo2E/5EI+B1Wk/4vH030Shn2wRHtSjPvvaDFHa6oZMxzk/NConR7MWIegyOIrwiDVRKaBi
LiAGUo1NEsFuhLa0BrNyavEmTd008UYCAgr/fx/PoWS9cOQauvuJxjYXpGMdTcoEHSB5byHkMapP
CXQBYGIQpRzKINNxQSVzfxMVyb0Uphs/bb+2AqjUUzQBK8L/3Lf1XibGievdREyC2RKMW//0yW3e
8OIqqkvsFbU8NMZt95ifa4oOAI1bvQTbxpa+ZxvFal28jkOLX79a1+3LGTLuu52SWop84MUtCa2g
LI9N2e3HseQItopD1+nKeKfgrcLc7r2Yzb/D3xiLILvm56CNTiU8XTeiVR+K340WQBA3iwojDMZq
Y60PYahl529SobaEqNmEIHbLhvqh7WaOG10pxUAbLnjsHIYPdjpELMBr3PgJbAyU9i+xS3f8Vbvk
Nr6llAaYk+dtJ6ZifNARw9A16vcUmW12V5qi8iWDqHg0owNuH+CqpdTbvJBz9ZOhSAL/qmvoLGD8
xWjkflvGEsyr05wuuCtisMh+ghASZ2iqGth98GjGE/O9V1LjPGoRsdG3ZfxU71AZwRGiRnKsdt3u
Tyq2619tgci42j6rTWkMcXyDTZe3JLfEifaaUxxpBCh6dEWo4Hwqml7KyZxmE9RhgTUCNE4yTrQq
LYAQN9r5d+IfMTWu6shCSMY3jlPUyOqIY527yhkMT6wKu2q9sX8e5FtVqtw63Vw3vtWgYoHIuMbQ
rFIVW3VVW5qVm2pI0exVcxqGVu17AcE4RxlBUibSL4dGvFcQ0WPkDuuysuKEoNvRFd6qPd4ZMu4k
TPTQ1ztIpLe5+FdZxY0Ti+2PIoxCq0GufodiDg5Yh2Mxmzxyrp/neRjyg5n/La0ksqtxygzjcQ0W
KkFPRfC9zZ7koEXPtIx9/UTph4gTe6arbnpM8vdopiAuJeEfdmircLKd6NAVA/jw1h+E4KuhBMhO
sX0GDUeEbVYxDHWswXeDaMVRBgcFU1velz9TbF4ybe0RtVvjB0hx3zL058yP149l3StdoJmYL4iH
qBUmBXFy/k1N7hoTL5vpU6p8wWB8Uj+2wzDlEM9Ih40wY8az+XFdipXZOur2LhCME1IpN0KlQ4ze
k7DAscEeKXAyoKigYDcm/i92z8IZYdftp7IXS2TGEQ2JYk6tBOFohDG5iltsegtDnm5wj/3y9v8H
RMYXlfDwbYwgHsWT6FY6Fnu6oEu9wW7mFzxB9n+QKKIf6KPpXE6X8UVGPaUhVjHBdPbhfXxEdcMZ
LHGTvdFeCeFWh7Vk97GXYLykfDG+9ht+c+i687j8CYyvmsehTacSfwLtG6dT/ZS/8w/yQmuiGnCr
ooH+cF1nX6ZBJ8R+6SOqH7+qX7Ho1xktykhWHYv7DAQV/zuXMt6/Fzj2mSoqkq8FqgYvX4QHXY4P
iUgcSVcfrtvHmqdfwjDhYpLVw5SmkKrNG3vKUqsoQkvW/h9pV9bcOM5rf5GqJFLrqyRbtuPsa/eL
Kp3u1r7v+vX3MPPNWGHU5tzMUx5SJRgkCIAgcM5NqL/0g7Y9L2zNpSyFcS5F6WuS4gKGiQXZz3ez
rlXbLElQx5gnReDUV5rTPq4f51rqAeS/Y87KJde+VxwKR3KAkGCjqeFf4AGtheSlYpyTMUmu9zET
1gSXBt0Z9P//EvXBGDhX4oMFpgtSfL/L7g39+5jd58O383uz6iiXOnDOozazfooKbM5w6N3pNdkk
3nwxAnmPxRrpES2usttcR67qO6KcTbR8nBdRs0Sp5wjqlWAiJ/NNkAgMTySA8xFKpg8NiAVYynQV
WMc8fz6/eGxteDe4XDsugek6X5pBM41YOYxbMlqbVm0BSjbYQ5/uzotarU8vZKnyxzweyG5VP4G/
x9HsYbKrJ7DXXAPdrUzfuS0mF43IQrQc0WnigUFraWyMcYSCbGCwu2JutnfQ3GdX4NMQYYatPj8s
VeT8RFoHUayi+ZplPQf/ciQ2+tbbB2Xnu6BjBJ8UyIEIsFapQ15A/AImN1GNfKUF64P74CHRmcUQ
jdU+jWtEFbvyzL1qm7Z8zLaiCXyhupz3mLvW1ycgfCNFoVu9dOIHpbetN0a7Sr5Nb+mFeR3elXet
Z277TeAQIdqxwC+rnHtpEjRKSUxZLf82moeABLYxPpy3W8ER5Hnrh3GM0mqCkiRv7KD1/EZQ2BMJ
4JwIleUsBu4vK1J9l7WrwhS1cayvEuodoMpUUHDlBIxdZ5VAgodJNGSjj3vJ6DZS/fiVZToJ4TyV
NFL0ZmbIZiLERnOfjoJIsr5Kp+9znmpotCltE3x/bvZNADSfL9TtTEBX/rVIuEx99E60kWeaq1ik
er7PqstJhHrFFvmzpz19n8tX6kajEd6pUVudb9r0smteZeU4Fp6p1875nfiDoz2J4ryQlcRalmjs
5vCmHiQQRxaPwzcdL9cMtJqxTYmQgs7vjcK3fTZdgLLge/qe3gfJRWEIcr11A7ZAGExVoLPwRCem
P9PabLF2ShqDLi8DHLLkTv3/HwqUuc5/xPCN2XDcTZ1FyFzNtrlqYwTFqb8s8tQ9vz/rq3USw1mC
xRqMiw5i1ArsezPg4EVxSCSBMwAVfN5tyer4Gn1S1TtdNDIl2A+ehitvyFiMKvaDtEa2aRINYJVa
F24DlPAEiyUSxVRdPEmMSjzKgwJbJmX40mQ+uhbIoSlbQX/W2l1sufXsZyzETFEthd3A9gQdZ6wd
JwGoKAi3BDnQerp12no+VUVDSx9VEDNrdy3GAaXpu1ps6CB49vhD1nOSw3n8ctDTPGPVlxjEfQ+h
g16AjbxvTUxAt7i/i5pxRJvE+37Nb3sph1pBiRE20JLKF/Xw47+dGs7/S4rlJ0ECGUp0Z6meHAos
YPXMKMRUdKpYxOTBzuS+jKainHHoC/0ZYO+3Kpns8yqs9kuYCxmcMcdWnwRWM2JbjtI9IwVPvMAD
qsoe0IQYVRPlgqvdDEt5nFWTfJb6IYZO2dNl/DC7uTvDuGMYA2N3Y7WcYj8dif37/ivvLEvJnKGP
ePKn0chWUyocrX3ps9BWzdrO6NNEHwXLKto6ztora0plQiBMv9RvQdpgRxsGM6BeBw+M5CjciNqM
RAI5e1cIoMH0AAJBR7CJGzyt5PrmvFLrufXCVjh7D+txqsZ50sDnLoHBWz2Mex1T//VRBdt6U6GE
Q2E8U2F3mTOBUz69FEX19auEgmcdQiyqEJ4JTgtKs+4aPO9MB/PQYACGyWT89f/i8WPVAS9kcSGr
HnK1kkoApGOisjzme2q3wHcxtjlQvfwjvRy2Roq6J5uZFsNervqvhXCu5GLEQQHSCAjvlOIH6et9
0Rff02IQvHCuev+FGO74z8U8qqSCGAlEGFP92kfPnfaTSr8EprNunqd9Y+ougllZyyAazZh5ehrj
Od3322GT3rAw4LuqW14Ht60NBLqrEZynBSDB0x06uQUGvF6WWWjLuYBIBc4zyNyYs8v31abbMGxc
6wpdoZ5/bLbJnh7UbXoA17OIE+EPZ+e0AJxDKEKpscD+hAW4JQdg0h39W1Zh9d3AA5C3o8e2Cup2
+htX8Uv5QhK2Ia4bs6Wb721q6Dv5uAFB68+5XMHPE481LPcYna0wgiLCR1w323/EfMpXW+aBNYgJ
ldHOI3Qz1A9583jemkRCuGx1QrZfqMOAuBugfjbsFBMwoL3734Rwp7+o8g6dOtCknuqjlSSeIU9e
ZLaC9OsPAfi0YtxB12iVSRaTA4/mEQePZXeMIBrEKvZkDzuRBxWtHXfgxzkr1DyED6cjWqA1FIzn
OnnSJ1GgF8lh/18c+FFN1Ir2UEsl32TpN2lerFo44LLuvU5rx53n0DJHC22tuFQErn5bPalODigL
AMLda7dGCGZQ9Nna4lcSkW7cWbaUUivAso3qiCHblozW4al0FasSXZrZ1n+6nysn9biYPmOoGf2P
WEPpAnG2sPFQsmUNtEVk16+YDPdEp3fdS58Eck6iTQYr7AwIjK0fcR7acyCwdoEAfuZkNi0zAEgV
Tq7xFjUvpvSljPkfBfiGnSpBvSSymAJ6tfcDeRcISxmCzTc5vzDNRC3BmY0DBGJwXS7tEM3birAP
jdnQp70nSHFUosqGRTkbMyTTDKmKgFkF8nFMvwfjoZa31PSddogEu7JenVkI4wyNth16ggwIY4/2
wS50ZoDaIiru803pGP8iW11dxIVAztDCBgxqCQsTBvkFZsncvM/K/Xn/vdoxY55k8LX9okmIFimQ
gYc4XbNzDb0H0QGp205XXOuWAUfQw7wRx0C2Wme2jq/vB11LakXGarb5daLdZq1i68FBnbaNtp/D
N4GagqVUOXv0p7iQJ3atad3qSd5gwhTNzKqbeAoCvLqLv3c70V1DJJILWXmcAMuH4gh0dWtX/bcy
vZ8qQW1VJIOLU2UfSnHTIl+a+sdIvzLgjYgqMBHBGeNL9bUfR/EsQ4ZMcleNLqbCi4rGNYKtmglE
rUaqhTFykUqjdQY6eqZOkTpxeCRyYNdgiLd80VkWKcU5DlmvClWvsDmY//0tO7pTfVeeAYB8I11i
mNWrHhigaPnYSvZ5QxRtGOdDapCRqCHBcctlYFkNAKFhr3Yv/00I7zcqs1YlH8r1dZ6hncnc1nOd
2mYs6gtbv2ieNozvkmxarepaHcdKfSf1YXy0KRJ0Nu4perNaDYoLUVw6aw5+1ComROWRaWsANZtF
8B7rHgmM3DKGB1FM4g4TKrsRcMbQlGW2Mx79FPNHF0g3nQ+clBb0APmwzabRPb9V6wU/RgP+P6HM
YBYZoDz2gVonuKqH++SKDaIXl+yybvwmu273pVfvhTDufFlwFcnYQsPJfy7C/TRUXzLvkzbcsdIy
eZJ1dCc6UaBsJ6PcaUl8HFoRe8O6LZzEcKfI6scpaQ0sWm+++eOzL4SnYm9Gn4PTSQB3gmKq+Epj
wBH5l+zym3ktrFryGDb/+f1f9wf/COKxXGknayGdoUlJj3NDbNrdBZKI2lCwXO+37oWNxRMQSQyM
FTtmtJfB7h29nldC9H0uuIKxpU47PF47BpopLES7r+CR4oUHVOiWrpimqvPDxFEaUGlmD0kD+He3
jNEiuWW9xAUBDBrAaIWVgPWNOQlkOi/WLM+rQY4DPF9EiKl6fDWlvS1ld+cXbj3enYRwh79J81jy
fQgx4Mxa9bEwwF8QPsild17OerQ7yeHOfan5vlUPWL3aMo+JlLzEVHXjydgWtYwxy2J7XtzqGNdy
tzg3MI1ybwwV/EyvuDmxiRM6U2WbaGVVBgSH/ImCAlj8mslO5edTe1KTcwtNXfjAwIfYELzaxoW/
p15y03qiSPSHi8BJDucdVB0YwmHDXtGAoUhxGZiPJdgT6gsgXTVuRex8tlVhAFyvgZzOAI93GAZq
OfkE6jEOGfRrADhnEwGDcKzA/1ujz1HUTyo4A/zYZioXQTEpONfAB28a9Emhei23L+eNZdV5UOAO
EZQcqcx3adAYI0vzDFfbNPGPPjee5FYU2FfNfyGCM8cyUCkwFCGirvapcWeOB6m+6tu7shQF2HXL
X4jiTLDX8lJNCqYN0MCJ14NXLHelGA0cdu+YNk75bazjsnh+DVcNfyGVM8hGJR3o+iAVZXB7rA9T
eENjGahAj4aCV6rBK/v9f5LIJ36+WUdhXiOkdP4VtS787CAnP0JrcBPNG9PACTvBy+i6megmRnLQ
k66+51ELf+z3SRr0LMYo8lVOr2kpiGHrpwvQYX8L4K5r0pCkXQUYvvfei/Rb5xUeRmPcSMXhSlzx
qPmqQqoMi2fIMwYf0YqmGRV5sHCtSkPbDH4N2q/zW7QuwMAUk6wZuvau8GLF6BRUiUHQS2AEqe2T
p0GEfr96rEB6DpoiYPQYPF47ZkFyYDbhYbfU3tT0KsNpKksvrWO7kEQjtCuuCMS+LAeQMXP4CQgj
VzQa91OPklWRzYBBS9sN3uPpxmzrSXCYVoIyRJn6Xz38mskF5VhrGr9QUC5N1bsgimw5BpPxuDfz
1jm/Qes6nQRxUTkwpX5OElzTLPK7zS6nqrSlXpBfruzRB2U41zfNgaxKBOumgqG7t74r6W/JjB3a
5HYVCo6oSB/O9wVj0k+lClk6ngQwl+5v9H76rtWimtXaK9EHpTh3p6dyRpQal2ggrYWo6MQPLMPQ
cQVlDYxGAMLN/neUOSSyC5c1TUiuyOMKdOVj8ZQDkIU02Ls5MW4LM9i3TXlX5qGgt+0dZ59LaZaq
8iFYNvoURR7IGZzoyvceEuA0XIcPIF9nE/nKjtw0bpijIyBx643isL9ut0uuRfquOJMPv4NL8RNq
BB1lxfzAv7eKfVv9On8WBHbKjwrGMcGQtMxKndZlVke2kd9M0U1b3PuRwEoFx9timi7cYlEoSp3P
sFKpOUjNZas86N2hooJzJ7IP9v+FFL22Cl/2oY/V7Ip+r1uoHwhCsMLM/JNtYIYTvDgYsMQ02UcZ
lIIwQaId8kF7xKAWuICBF8roaRJHObB3YgWhq/dA1PH4hVERQIefRHNuxfA7cxwDLOI0g87tJeoO
WivYp9UVXIjgvInky0mqtC2S7O5Vq+9b/SUWoW2tGt1CBOdH5GpSYmPAAtbGI5F3FkN2BWdHoL4W
o+Cmt+6zTrJ46OneqKvcJJAlH5izah77C8wNAZDSTZ9V4LLRQw564NBrNvoGc8W5V3+h9LjcM36w
r5CCoQwbpq36a8wuLbyPFb2gUUKwaTxPU4nm1dFnMpRBeVYkxUOD2Y9sFJW919Js6KKpJoaKgcTP
VzRUo897hBsc4l3zW3tR4falTbkxr6N9u5lcVhAQecBVv7EQyXnAcZyp2khQrSz3YXws6H3QvsRx
Yp93hKuOdiGGS0MLqQtID7J0p8wKW4me43FzXsD6Fp2Wjvd/udTWBcsIQlpdqnK2bSvpV28Oj+fF
iJaL/YyFA8TDjp7kPpbLkOOtEZa2jmJjkn+z8J5+XtJ7nvnZD5404vxg1vZVZobQaHDQtPG7e2Ll
oWCju+bN23xInBjNMy2Ia0ybOvTXINvKN8EvEG0a5w4jUtOwYzFlcKR71q2XXwMK3Un2/qG4zTzj
fW4leInQv03t3o13+u5fzGIyCzy3DpzHbNDDSUnMfsWBvrG2GYb42E/Q+t8UW9YuTB/OIOc9hzqh
fTlCHL0ft/0+vY689r09kaGxi1tVV7iUtaU8fjxxLtomB6w4m7rUtsaz5LwlgOgkz6JW37X+pw+C
uJcGDUODszZAUOvWR4JmCfTPedmmuowwgSTdBk62jbZgqLoUSRYcTR5ZJ1BoTntmRmagvfbdeNGP
Majuam1z3l4F5sp3zCJl6MbMwtnU/Zsp/BlnX4oC/xxIngq4lJM6HUu2gJK+NdDtXwflhYzo+t/U
4FxMQ7OhwxQkrgHaSyfdmaLxHqHFcY6ljYy8T/6yOJCGHhiRQrhjuBWijhKhyXEORFeLqqszduc8
MiyAfBvt8uviMn/OgFxBPUZIH4+2cgNWesEiimyOcxoBUqx40mELprwbyWNWX/rj2/l9EkVrHsiX
DNJUDcweBqc81sTWnxgoR7tpgLhcvrIl/RLj9gd3wTc21HoXYraUGaGL2fD3SXjVzl8DIECKizl/
SO/+MXm+m2Gs0jk0mDPsQie8Udxyr7gVoPsTNDQnTlrb8jbeGR7qtLijMROqngWLLPD+fIcDSdKm
GJm+8d54Gbxxx24A9WtsMxBjYZ1T4EL4YUUz7vuwYD4SXb/pQwdWaRNI+4lHrqvQnVw2qyCqRv/h
vnNaYy5zGUapSZMaMq3d5Pgeo+Ex3lniDOyu4XRud8xBH4xpa49kgiRDpC/na2TfULqMQnYrXwX1
joiGzATHkK+Czy1eZGpW3+q0l7K7CJqXQhNcSf+wfuBG0Czc3VBF+5iSkSqsJOW9J+s6uIr3mPYA
MvTgxUCGVveRI6GhaTNtJ1AkiJ9m1vU7yebSWivXE7Q+4PW+VEJ0vHpWNDuNJWp1XE06KUGB2ERZ
TeavOGOadg04s3D98C8rjLNZd3lwrdCvhLeFFG4diy6J/+pEMICyXtA7M3k0YwGY8XrsWQjhFgwR
oY076a/OCsAgmnvpO+aaWF4lQM5crSIsBHGnSooA5ZYCpxl+o93TnbUBsS2avkQhbn1rNAOVboAN
AwmUM74urGVlRkGEJM+6xsgYbnu6pYomOKird3qQwP9PDp8lGpY5KFkOOZXZbRJVQdHzKrRuOuXn
QETzmiJZXKI4RqGeGilkRTOSREu2Q9Lbo4qXudibp16g2eoRWmjGmZ0l40QHJnIEipuU0od2nd6T
NhTkA2uPm0RZiOEMj5hygDcFiAlAfDe68Ut1ybppwZm1S+/Mi9z5Qq/1B4GcAWodu+QUWEVaW27S
u3VtItnZnw+Pq/6bAtaWYkAMTxac+U1EjSPUe3AdndAu8qB+YbASSvz9fXAWfDTvMW47orKWXSCo
3BTllla1UxeZd16LP2zOSQxncdQPDFqzsqKs2UG+md32hrGJtiALdH0LPAzKpRjddv2mt1COtzx/
qitgGrFUylI30TtVKhr02k06g8I0cnNnFLjYVW+hwoVrBiD/PmGyBng4sDArit5xrXT6Knfy+JD1
gz2Hv8+v6KpdnATx7mKuh5B2KQQVinHlU/pdMwtBj+aqg12I4PZsKEpLAk0mCi7d3iBXjKolN3Nb
Acd2R2o0AW7K8Om8Vus7tpDJ7RgZ9d6PwDbqlC/zdnYHD2gSbnsIr8Jd60zCVtf19Fe1NBVwQICq
54EKQFuVyZlWYL9Q3pjdEKkZ+pVz28rsyAuOFLUXHUEFifej5vp38zfR1Xl9H08/gLvGpIMZao2B
H9AHF0N8NM2tYEXZBz4VVxYacg6kL0NgOTMBf80Zx9cyWkVBxbhRwe8D6H+w+MkHaZ8J2fxWNcMJ
eAeAAsQml3n2udSj1o6tHBQsaafszEgI9MxM8JNyCxnsOC6KdepcW1XAZEyHcl8c/P1bBoxGNrAn
IsdeDZkLSez/C0lJq4FZeqoRMnU80clhZatD/L2yUAIPkfaOovkk0epxdmH56FzOCDSrxscUTOmD
yC7YSTq3dJxdZFRKEqWDgPolx7x2ZAffKeDP0KL6KB5fZftwRhg/N1Y0AEIsAEjhpPl3SX+S4sz2
i9yLR9M+b+6rPkvTAVhlyMQCgOfHberCTGrjClUBks0/O8ncjeXwAICFWwA/u1E7vCX6eCSmKsp6
11fzJJczj440JuI0rkGqR1DkY6h5G3KNm4lvyw/imuL6elqmaunAegUJ4Uc1Cx//KGNE7Si6HIpt
4tub2BLk1yIZzEIXFj91qiThDKNvmeZOOR3BSWJ35fVQS4LMbTU/1E7KcI6i9cdC1yUkbkAxtkNt
Z/g3mSgui2RwdlGBEb6KJGQCQ3ro/Dc62lr+eN70RCI4EzAaUGXBRcD0rBcT7MQUMFNaJMgv1gPk
YrE4v1CPs4oBFCiietb0bmiSM9wAm1bbKKghAFZYMHOlrHu+0/ZwjmJu5lidK2xPs7HAlH4NJC0f
VeVgoxh20gHdE+7WR62ecfqKhvrXveA/svkuY5UUg1IyG1TmdhPOaJ4Prc35bROJ4LIckMTN+cge
8M3qVwCgh0HgGkTf5zKaqJOTKpaZdVt7ldwDskjg8tZzax19TOhDVMHVyNl2q/dVmplYpGaDWf1D
/5Cip1MDL/Dg9rcHcQvJ2ugVZJ0Ecpau9wj2MXsiA5rMTGz0dNR4scFTprkvN1m4kYnN7N/J3OFC
dOlamzv4IJw7AKlqdrk5Yj1HIBOwgdr+4k23xyfAujmihtlV018oypk+8kVF7husrE8PRLkg/nOV
PGWRCtJuUZ/YqpmcRPF9iUFVd7OWQlSBaedymD1l/lrIX8jgTF0Gmakus3eHZjOZoEx6z601PDBm
32K84TeC+4PIMDXO9FNfGmRgJjFf1RObPS+GWw0cf7ZS2/EdnqPc4LoLRMeBxb5PucZCSy420loK
aD5DausqW/bA3v/Q92+jgxbaQ/poPJx3H+uPuBbDPacm2gn5jQOmtSwDE469EdTbbqP+nrfalk3E
pG7yvXDUB9bOUtx01/o1gCyc+CC6Qawl+ARQVwojNEAywK1yoykd1ZmDiZPemVJykCqcBAwAFeG8
H/v0Lq2a/Xml14x1KZJbYuBPBihjwZDI8KMoXlkl6byAVdNZSmC/YJF8pFo951mJ7/bbBDhi7GU6
tP3Y1V30AXrWU8N4B/rYPS9WpBcL8QupOXvNUgZILdT4EI3qViEiEpK1LGGpGOesk6AcJI0lO5LW
bmoFL7Xa5HWRIjgFIjGciw6SMAxmVpvqImIDnA35wV1h3Z5frlVfvFSG88W0amlOLCiTDa7vgZF+
V8G5uNFD8A4TbYkWT7Q/nD/GLH1CwLaFdGAKj1Izb5uqFujEPsF7j4VK7+XthQnEgKjXDfbWYHT5
Mwqyx0ICf9jU7+lAHLlOvNrHbcwMvfNLKdDsfV5xITbIqdH4mHSBZs9qfGWSu/PfXy3LL/XivATm
/gfAo2PpQGlwU4ItrwdLsgkkEtFr19q1YSmI8w1N3tYqqBrhjkKWth2zqbYn82cq7c5rtBabl3LY
ii5WjPh+HZcMHKIPX6MOOK5o3bWK7m7KLnHdOy9rVSeCTnSK3mr9Ex/EqGDiNq+Aq0/G66K/C+tn
FOeV4Pm8lFVHvpDCadRXvapFBSo1JFFegjJ5KFrLlft2o5jFNmut67aYRSF6dRUXMjmPB+T6vmo6
aNa+kYP6G/Uvt2wRoXV7OgKrZ8tCVu4Eruae13XVPy3kcm5QMvoRk0jQlQ7dlVok2yQPLitLxFcg
Uo/9f2Eko29qzUihnj5+T6kF4Is3VbmXjTdDDryvaATKSwst/Rpe8j6KCvt5yssYBaJq7Ow8v6y1
zMm/MExCCBB2/hbCnWK/b4fACuBkyaC6QRm4STxszuux6gAXIrjzC87OMK6N8q9nNQV4ccle2Yif
1VYd3kIMZ+zWUHVNkEBM2EvHyh+cZBKBMq2f2tNi8bZdG5lfK1gsZbxowKFHH4tuV8ZP59dLJIWz
5BAgseGkQ5E6viP+UUW9vKWS3YoGl1ZPDLhOwfVGDGrwvUldC8A5WsKUDbnBuHVWJ45Ryc2F1lVf
QO/Ft06iuIXz51mL8HaB/myibwJgoMhj7kTSLMhR1tMHCnhVRZEB9sYX3/MejVAzc3jxPvypbsad
7o6O+RLb6FMTxqX19TsJ43IVgm1qJB9K5epbheupGT128cN5WxDJ4PKTPs66CN0sGK6wfgTBZEv0
YdRED8Wr129MS/5v2T7hBieyGTWjDE2Ue+29FBO7QWWjacc1rsoNsNU2aWX3wia/9Zx8IZfzcPnY
KIFOIDfeY2DFmzb663zR7lS73zQ/u714xlwokXN3XdGFs8TcNwNzY+AnwQb3xxbRyTgU29xpLr4y
H7BcW8779fFYlKEBibPaFvtUkjAdCwyqXdR2olL1quNYLCfnAfNClYuogrFgwPNbluhu0uV3vd9A
xa/0TRIKdi5DNjRMqnJ2CSTTNB4KeMIkPYzxQ6Lcnbf71TB7+j5f3q8NqQiAVY6aTDJezHPg1nNl
z3GFIUtpGyai2bD1Y/aPOgZniOnY61JkItSak7yX63o76/W+ysbtea1WQxS4hECNqpoY3udsIZTC
SDYAAu2oQeYNTXDT5pko/1pVZSGDMwIrlKOgI5AhhXam2+8N4N+DS7zNRZjINoERUDvJvRApkf30
T7echVj2sxZ50aSNUjmkqOCpnomXM3YfmK51m3EU/Bvum1VTX4jjYmRfJWVasBkSHcxfTmyAUagw
PWrMV3kU/zq/a6u2uJDFpXxyDfKZir0AJYiLVfM497/86Hsyho5Witq2VqvxjG7qbxPhggpY4oLB
0LB9wAjbJhesaXKKbcPRbRzly9TxRTFTZJPcSQbo+RxF6IN2Cg1BMte8MJoEZr++gJoB+FFCUFTm
nG5vTBHNGjgL8BLbtdx5pUkvjfomTRRQ0xfe+e1aTTfVkzTukClRMUWlBWmsi4s1YkYMG1GIQfDe
Gv7Z4k9yuIMW1V2WGyxN065ZVbBFqS7aKbsMQzj5TbIhh78e//ECpQNf0PCKB7Too6Q8bZMbguHE
ftO/ZpimVgWDkusO4PS7uJOYpValyC3010B1KYeHUpPtcXg4v8giIdz5m5sBJTofQkhxT6c7mu4N
EQTsGqISIYuN5M5dYUxNEE5sI4+mh2abw3TD6kDxxnJFSMWrDaFLWdyx8+kc62mAANBoNqgLD9Ml
6Nav8x1jewds74ENlypOvEs3wX3x4/xarp/A04ZxJ7Cf87SmDQwJzTcPEgk3QTKL6lyC/eKfvZBs
SFUQQoZZ9Rf5MNol0Y8o37jnVRGJ4eJopfU+Ainbsom6qnFDzeeoEtWD1itPJ8Pgp+0LMhhNZrGT
h/r0mF5G3eOU3Yfjr3jKQYZ6qcUY8P4CPunSGgnnVjLToFLOLH4GN7Ju/ayr12D6ysjbwgwJ51MS
M9OqtoQQUFc72rQr0Dj0lR0C+bwKACFN49Eooyig8I2QgLn/4ECLYnIQcaKrampEjULrdn0Sxa0Y
7bN+LEOIarsLWlwJIYP+4CBOArjVotOYqlWDJDHeRxhKYeMFmkdAbRoeRFn8elA5ieKcajwOxGoM
6BLvGQoWCyr/pjX4D+H/JIfzq7Lc0S55z3u3QEt3GyfdMsSt2ZmfWi93REeJfe5zDDuJ41ysEWit
qhRYQcyyJ+O11tS2ojwE/tt5o1t90gJ3uYwyk4rkRubk5GD3zY08Q6nhXtmOaMMDjjdiZrmFf0W/
/eCCy3NbYA5mclloFHfWrtri4gdw/j3tGO84q0pmxjYyry3/93kNVx3f4vucD6+jsu9nCwoG1VvY
3tctUB++Mga+WET+IWGKs7zIkaE5WnBMzYe8O3ajkN6BeehPFqETsEfgKdoCIsvHPD5T1NEYzISN
X+mM3AEXh84lSFzCjeiZcXXNFqK4tFDuLEXxMSftDPlvqNSWP0dRNXr12C5EcC5Io6Na+2nMbiU1
OvoZPWWzz77CIY0pktOicY6oL6ZGNQg0iTEzH6P0TH5N6Reap4jOCKRNHbnCe1PN4oI1TvlYkRq7
XyaAXxsvwu5JTgBW3Qn6gdaX7CSHOym6Qou+Yf2rMUZ2lV30zugZH0RDECIx3IEJQrnRJ1YWIV67
/5s4NNuKxKye+9Oq8XmPqlR9FCkQQ+kxUa8mUZ1C9H3uuEy0pXXQ4/u6cj1ZT5Kw/XDVQy8U4A4J
kB1LaZSxHTQuh01d0N7BfGS4Q89Kv1XpPAryA+aJP5//f7afT3Pkrmp8uYVCQwrAWR1NnP6lVD6H
1tGMH8/7zPVgt9CNOzaGpcZxz4qbmBT0b4ur0Kkc1EVutNCRwPUubt9/3+5z2nFhXCUoNhY5Msfc
slWIe/UPjfPA2DmGl02x1zaYnAOtBRrQEhQDRaOCorXlgns/kTlBto/ci/6MA7ftx01Xbcvmp6Y2
rmBtmV2c05SLuJoFL55JzDC19M4wKsdK1cZps+hpVvRtGcVvUxLfFNlwp2ETbNkkAMVttud/heh0
cL4kBSHg3Kf4EaEOBp1kb8VUYK7rMeRkrpwbibIuTE1W8pym69k8VDJ7GhZoITiC/GBEXvY0oQVb
yvpnrb7mY2wH8r0lWaI9EyhDOWcS5F0nvQtSveZVcbODOdjh8+jkVyA4uWl2iTsJ+TdEh5CftFcb
rUoKFldaN98TR90kt9qVbisOBSUPEmlR8yfb8zOGyU/cG/0EUiXQjqPAlVXOvM0fVBx7TICAz9mx
POpYl/Vr4ZJn8aju6mzGIobyL15yG0cteDpYc79aA4szAST0pWQHVwyaMNzqbrQfUxsY9nfKZbYP
d2KyT8GJoJwD6vu8iMDR+I4WFLcXhrI7f+JWB8yXKnI+porTbirZK2i8r7ftsTqEIMv+C/SjfG3R
LCZe1vVXt5Mf56kH9H4mRUtwCEGKu7FQck4OkYdC4u53IsQHEC0g51IyjeZJw+Jhr9yU8qXwmi86
7JxDGTVzbOsc309y4OtWgbUH6u1LClC6ulUCgWcRHHh+MN9EnA0blj3I6b1vHXXtzRhvzxuEIObw
+XyJUbE6MSGilMI9bvsPw5Bs6ig17bTyL6NYOEDDUurP59vC3B+o2jF8yjkxWfPR0ajBAFWv0nHG
Grwi6t96J3hoHsBj9l10i1hX8CSPS5DqVAmDmJVhg77YWNI1Og1cDYOnUrO1qi9VT/STMO4+0aMN
tEZRA2VCf6PMv+RmsItahNH6B5d8ksLOwCLVxxUgmwMW1MI9QnME+BrJ0TbJsYBLYlRwIjyn9TN1
ksc5JT8cqa9N0CrKyu0wm24VpffnzXC9wLpYOc4vAZgoV2uW69VucJc/zMfhl7mPr028zyPj8u36
nXwnP5AfqTd5AuEim+SSIb9UwO7aQ0FDsScn9W3WxAvewj2YP/9CaBAt6frJPi0p56YA212ESQaJ
pTFvh162SQ/gjUqEm/kH13uSw7krq9SzOh+wrMQr96zhIb1gxODsnSEQw06cN5RPo73oHmtziZl/
ktp4rHeyxC4cycEMwra+YmAT2jdRziw4DJhM+ngYNGOSrTSCzNaVBzfAxG3mvOHMAfrUae8S4Y1R
KJBzKEFf1VU5YUk1DHCav0sU4BKgVoFpza7/RQlOtKacSwk69X/37aj9YYzXgagkv5pvGQzVAHDB
qqJytt8YcwVKKASASH+o098kvlCy334O3MrBjv2n8ydtVZmFMM7sdeBX63kGYXo5X3Zx6uhqfnde
xOrJWojgLZ4U4ITSUGlDmLEH9VuS4k/17bwQgR58C35uZQUFMCyOVQDGC08K9ue/v34RPWmhcVbd
Z8kwqDEEYOBl2kQXjVM4Fl57fVe+SYGQw+jufTu+GB+7XXwQead1t7EQz9m4b46mGpnp+0GegVgW
4VBFDnBx2YjNv5jvYTP/n5KChTzOyAuKvps4xKbFe/2ggM2b0QkOx1ZITryaDSwEsY1dhM5epSg+
D1hXS513lh6kTmkO2yIfvMAng53TWfRkI1xLLnrqfVg1lgaRM9Uqu0uuRqpiOj+4inylxG10sNuo
Qq9AQi4C/f9Iu44mu3Fe+4tUpUhJW8UbOyd7o7I9Y+Wc9evfYc88XzWtuZyvZ+NNl4ULEjgEQeAg
34195M5lyjEonsEyx6sgSwOpWyxwUGHWW/Ezr93rFssTwMBIIkpDhf5hWMxMzmGOPpA8tv+bCAY8
VEXNxFmAUWpicRRUcV+gH+S6iG1wX9kHgx7tqCVzhlc2Ozp1OEyUnWArNwPgHdO/XcHhFeHTz12x
e5bqVDUxEPY940PzzzTL2XvRTtxxq284u0MYOJHquOjICLVaV/LGm9ZejrltnDJc4wNL+3PciZwi
A55iDICMEV5TNJpXTfZ01niO9zDZ+xfzJTinF2GAo1e6BTyOkEOnoOLp5hCe3zu+8rf4CeMmrPgW
Az2P5qlxWk6igrek9O9rJFniQqlkLGmBYj0w6NzFAW8u/HY14sUaWUIDre0HhUQUOm7TbzT/uYAE
V3Xik3a/uDWoFXmP2DylGJhIRbWaWiowGHVLxyNVnnOaU+kXrlk8gxNSUM7GkNINGxcrN0+6eKi7
NyPhUCJv1wCslo4Bi7Ep0khTsT307TcFIWEG8gk6bEvjICsP39lSR0WKBT2jGpn6tyn2NDO1IqO3
dHUXxQ9i8JB2h1Q/xHpsqWJgcfBq+zyjvYe6ocsam7GaZTD3VfTalIANkdarUmJ3lKY4c4VJ0jIo
3QMwnucer0912+8ucplDTZWN//fvfrR0MbWqAueK5rTCqQnfsoTjbNtWcxHH2GVmYE63ROGkL/08
2Y3gRpx7qx5fOMu5DVsXOYx1xkJCglGB1dDYPt4pIJ5W3WVXHXFi25U7NZYJYsLIBZtZ8RZ2nN3k
SWdsVpRRQZLF2ExKnEL5xRoXjI9cfjGeGPr3FXKBXU6OyhRi4trwkmg5yUrtYmxFZWVC/ZaOk9vV
k6fPOke9fzhcf60um84aK2NqjYBC5kmdLRkVW8n3xh3c0C4OJR0KyolJtpMK+kUgc+xhypFYmBTO
RrwfTT9G8M7QC6LgLr66z08mMsqqV3ryKeUiKcdBWI7JVtKjcKABV5+/akVoB+QxEWvQrL1U05P5
x3W73Ybti57MKRiFGFYnTBBmlrdB6xumd/37HPdTmbOuWPpe7WnSM4yJRfIfgXHGFcuRxpYXf9G4
4Pfj4aIJgytkScsh+aviH0OBbFpgYDyivA78OubnWsJW5sGgSioStV9ozFrJoaXlT41RWXLPgS6e
ITCQgt6JtEUdMGxQwNfHe3V4TTpvGVC0iyo+EFnylnD7LnVZQgZFEqGs6oouYSo/SdFJjVNrXB5z
1DZITj+/LEAv88t1+/iHQOUik4WUtJiTbHhHLvpUAo7RXeKkzyq4+uMvnV34Ic9SOCbJ3sAxK3kQ
K1ofEIi+Ip5MUCePYPpJeaDFk8NAiBGFZZtTsEyle4wdD+PTQrxA+nZ9ATkOzPIWSCDlMmcBllhj
1EA73Ja6zAFfjhlqDERoSZOEQQg9okn21fFsSpmdggAsu0+qF3N5uq7PP4RfvwxCYxADrPx/H2WB
GB4GE/NASWupzpzaYoea7toSFtMVOKUpvL1iwCOP8zzsaMMVaCDulaDbCcL8OpSy3XSfKoy7QAc7
UEQvFUoUA1FT/WaCfXwkVimWjjHyKPt5rqUx+CEuw2h09OpWo2S8xqi04a581mEoYGju7A4l/7wu
RrpMVzBYYwBk0Mamwjg7hCEwRjO9rdGLF5q8xO2mySNdKxo6yAuRk2OikEXHs6CEvoKF7PXutPC6
tbejjZUABpOGvNTCKEW7dtkPRyM0jl2A9x5FmxN7yXsbU0Y8DLq29F76Xkyj24OiS9LTxyXjQcjm
ev76IWDs+KjpkCYLJmIhVyHlzV3QqcdGabwpSXidPdSFf9u3lRwGqqQpV9WghJxsX6M8QNnFzz/Q
0fND9Wh3Y/r9uotf3z90bnzUaiKYH6lVlJEDBQKH3gxUewlmHsxzdtEUGdxS5xIceAHEzPfLW+CD
fGeX2uF+fqNE73zm7E0IWa0hg1tNri1RHEOcLnd2IxwL9U0vHoeEg1SbFFfgh/3b+k2RgSrweDZG
Scl3VH/OLBCODPvlmNrDQX4ilnagTVjtqXTG7wKnTJC3bXQBVsF/bYptX5oQ3A2+pPq6xkn8bF+H
V5oxeCVJlSxIIdyO8mmCm/9Rd+MTyqYoRyLmi103Qp5rMSDSqklgTnS7imq25Sh3WpDuSRXvms0T
w0BJQUggoMkebwpktIQitPRxX5L767rwTJ2t3w2WPtazHlIkDC2tnmjK33CCnYZEOK03492ONiOC
y0axBCCgtVKzqYU4VXsyFD/JvUxwevMhqf/QCI8dhmN271azMrsmJBjhGGGjorn1MUr3OAepe339
tl2XtreiVR3M7QxS6GUlFjPlGzHb2sowZkvO7AlcNELyOUC/SGJAYugNcGVQ3ufeeEwav59vQtm+
rsymG2GuOh6C0YiBXhbG5JrU1KsswLOmel/txWc6owAMGfH7yy1oLDnittZuJc1gjih5lFuBUMpW
1LJFoE6VdXSGLXiCUQe0FhKZE+5u+dNaHHNSyeYSjxPtaCLhW1kiDyhN1pLzXjY3Q6e1GOaIihM6
15O+1I73vdvsC6+0ByvY6e5kyx5trePVmvD0YkwQjL/pmGToAglE0dHzyhZM4J65u24bPCmM+dWi
HKttg9XLMu0lndtdPyc3da1wsHUTj9bLR3/HymeFWm+y1MDy6aGLwj9cxgXbtBtkofEaQkDkw0sq
ciUyh1NUg5I8fy/4PURP4U465hgsi+FeoyPh+SWwJc4xvPnMulaROawEOJhYUi8rkeuOpNfALOys
akC39GernGsR/eT9axhrjjkJljDudbG0peIg5pJlZKldA14kKXHACGxlIi9C3gLo9Y9jDjeCCl11
yGFNOnItYZFb4/QqYFW63DLU27jlnNxbEL0WxyCO1AvdFCjYbrOuLAWTdiWDE3twDJedBNpOSyxm
lEumDdD5d5glYsUYd3bdO3jIyRaYYUNrwaTLNngYEOKVvuoI58lNrNQZd7w94iwaOyikFBpTimjl
UBF8CfpDmHKeS7aXTEejDU412WTz+0XZzZgFAWW0+Ns8nA04Q/4JNMZMcToW0wSFscaWFdcZOAcS
QVDtfjCcXgjPpRHcTcbCi2821uqDHAaOw0Gc5noI6cbIKJspfdNefOEMOlcn9TK7t3nNHVt48kEi
g8dlMqayFIEVTL1PH2j1U+g3buei/smJDnzCF56C9O8rwCzUNESfDxTUwtwq8EChTJ+4433QiMHk
uQ8WKASNhjdUT6ouxibZqGy3hxfZoTwKXPJTevIzl8oPAhlIXuYebXETdJoxuAhPube4f+1xqB25
4L9h6goYZlSCmlDdBKHrx9Wb5jwntYFr5KyW6NT9s1ZADzGDqIcM+7SrHUlXvThr7rW48ssU48ZL
FCiR1g/0/gQLdq7DCO/XMHqjTGKa+w5OAdojyzQ9dMxbI+F496bBrFRmjp9ozMEFPEDION/O4L0K
nq8rQSH7t81bfZ85QUAaJqf9hO+DzLMlGOhhmvdLqi25Fwaq6ox5Vd8rkYpLjdrIemq1VTH87+lv
7CqYHcBVivnqbDl/L2TpItYwWHmqp51adJ0diRpIMnTyFJhg8S1DEe8/UaS713XfumJ/kMx446DW
iCVi6ire6MrwlDlxxC90EKJkg2YC3NG6E5kWv2l2G3ZUTE8x0YpHRDY1MktyKcYTugqLEwauutGt
7lJmlXaPlALmmX3iEgxFL+IYlIsn00i7CnUxcv2DoIct/SqU//vJ/UEEs5aVUc1aRDUyyLE3TmS5
0XkitqL1DzIY/1ckRZCDBGrUP5Hnuc8wFqPataDBmHH9lY+Fz8O2be+7rBvj4oWgJEuVoiszwnNu
OO6a7gfHBOkXfve/iwTGvycc14jiIIE2PihgqRCs3kdXh93GlnKgBOaRGz2X//v94MNCMl7fxsbY
jjo2C7ksTNY5N6puKUtvX1fu3XOvKcfEi4KhN2NLIGa0J6fb00EmOBsO8bm2aJWRdGrtyFswdsEJ
9zkY/UaHep1wl34fLcVFROsIp+L+X7gfZ1/ZPEqpZW1GZBiS6islSrlph0HkxOj9z24oQwffA3m2
y+ZSqiDCjSyASJq6gUQ/ejTt9ESBJnNTnMq85M3W0/Z6k9mESj73tUwm2lJ8qgardnXTKh+UXfic
7ltP8xc39wy02viJhR5gLrUdb4kZyJFmCZMTQkiPMa601UTfyHXO3Wz7AP7lO+9LvgqmuqUd8qig
cCAf4tk36vNQetdNmAfUEgM5LYrvo4BAhmYtnoqYNARJhGp1bn4nnfmT/Thw8E6zt1Kp6uRsXhZ4
TFq/DGgw61KQ6GVfs0Z0rivG2x4Gd8w2CZsmgKBeyveGghrGvuSc67ztYUDGWEolnXRYgIAR7Npy
rBEfJeTxuh5bDXkfrJzBGFkoU4xSeQfQ6hTuxHPiGXvR/WuQl+aLzng3o7UgOZAH8zS+8ia+bhEf
ruW/5w9WO2aoar1ECuS3bvSk3Ab3tEozAI/IcpDuidW90FFN3GvLZsx9OdDfV2UlVRIMrTMpXUB2
UjzKlNZ68Z26wxWJc1fejA9B465r6MVSFYOx/6jJ07SjnauDF+4oa4kC4JC5PaSb5rgSwxy0QUlK
WaK1eNNwbPKTOtQcPbbRcCWBMXiijqScKPUFZUUjvmwjSXXMn997y/aqVe7pLNt6r7iFvwgc4Zte
vZLNeAISwblqLtBOikQ7HkuQ/4DVrtgF5v66N/AEsc6gCcM4SRBUKoWDGcgODnk7CJavjcnjSNt2
vItSbKqmVAdi5ngNo+1Y3+iRNv9cUFnYPqt3xS55kb10D6vxx51syTv+Gc5Rlc3hEPSD5wGtYTHN
0h5RmC+ngxcV0uHl+pJuXxJWejI5CSVEWZOs4wRonNFdbumw3NydjtVu2Ek3IWqWES7sk0PEufht
nzwrucwBqudavmS08x3UBmCIxuiGYSf+0ToiAsP3SwIXVOgXfwvXVhKpk65ApVC1Wg1oZ7FwpMlw
ZRfsVQxPKaz+lLnzTvCuryy1+mviGGghMhnUlCoYi7NXKade8mQS7zOpccS0PzWazDnzeCZD/77S
L57RFNlSYop6CvetPJ9nvbQxc8xL54iXhaHvE9eUY+CmWpq2GGnVeXH6+2qJ1pHj7NF5SOOnrimr
jWPwRWyNCTkYuKIQF1YaHRRSchBsO3xdiWCQRYlVoQXfPA3lR1ewFCc+CHYKTskJI57AN8dtotuM
Hn4JVNmSiLAY01msoVPdd5ap7Gip+bS8XTdBnhDmlUnXJK1XKYapGvorjVNC3hqZg8nvIeLvpoD5
6RLa52SdpWwtUpKpwYBQSz2Lh+KPzFksw2nfmcYWd0JpKz8+2NbrIpLx5DYUpUISY+Cv+VzUr0N1
U8vP15dO3vamiwz6G1beVGDpyjGHjA6z+hAdeMq+AbnpTX5o9hlYuTpraKzACx7rPaoUnOUge3YC
DqhPAuXlhzBu3WSK1ggGfojoF3vplDilTZzBxu3ZFTGQ5XPOdhHHeHZcGLo40UQHUdAJf4wU7/rC
/gPwXwQw3lwSIzKyHAImT/Ja3BQDR8cz/+hhZDXaY3lTD7ZeQ5Dav8hjXDvJ5WZpE2qfqCnXjpMl
2Po9vZdSFrVPXQouwtiizAZZxSwIIaxNzLugmp0qGhx5Cjl3D94ist2RerC0gSZCTga2PdFenPI+
2FezVe+rQ3QIbN5EOrpIV5ycLc+Mkz42chNGiLFSpwJpjh6Un/+im4nj2WwJQxlrRq3S9Uv2ot+7
5YOEqakNHZyCCcISInPxyHOw7XP6l32whZppH066Qv0rQvmibn5pCp/0T8MESP7WjLw6A56CDKyU
bU95maFgH57bEu+Y8yOf9nEz0iEy+CV0Ipp4N/uIXUIcJl2GP9jGc3GiQ4LgYjfifrInNzrShpjr
Lr1pHCtxDBzn2ZgYxQBxf427pZ2rlE+YV1uwfdKs5DBrRxStbxQ0mdn9oXxBAS1YVAQb02clJBIt
2pzIux1ubtZKIAO9iTwZwyxAsVjcCdl93N6Pyu762vFEMHCbBlJe9eCEtI0SU9rS1CJCaknlw3Up
2/HNShMGdLvAjLqQWoTsE18BxUOHQ8xED8+uczFv5lD5vMZOnmIM7JpJ8LdEs7ufikOvnRruYE5q
WL+h0kUrtmhHbcJeqgG5KI1M9tVesHDp/a7CzoXmncWdbxFb9RKKuhLJhFRyoipCSE1ixGsgFZh4
OuWvnm/T585S/NYr9wFSnuOueqtGO/zO2Uh6HbumMv37KixJYrObQ8yipfmY3NY8jHh2hoPmB2/I
LXMTMZtBEEhwJRMVZbrBcuMgU6fMAZU20Z6+5lAqN3mHVGHM62zetpaLIEatsBp6PanpC3z7UNYP
xnRT8SryebowoKhpZdTqPXZOEr6a2k5dQrs2vmcJT5Vto7yowqBhMIVx0KOv2V4Gf+7ObfSFYwIU
En43gYsAupYrE8iaZY4n+jA7/KBNZPayTw+DJT0YP/7iiU3B74vaLo+XC+QpxqBhHRtGIdMqiU64
1ZKdFnGgcDuHtbI2FgunpG67HC/twq5zjNSKMxCPIZtlj+dpV7ldY6GrtD713uTSvk7eK+J2ULWS
z4AkOt9N3J9h7eNBPlDXAnHL0wDuXYQjbujwaq94Ns8gZEhisSlErKdZ3xdGb5dyajfiaHHMZRsx
fpkLG5J2gbqUc/2OGDRQRJ7lO2ZBWDLa/trvmX1d2qZOuqyYEjEoTTezhV1NiibDhHabjLPfTuUX
UqWoAkma/yiH2aqiMZK0Az2mbYKDLO28TtKtpea8+W4a/EoZZoO6pTS6QcXKdeau7g7kU2f/5fvs
8RWnIEx/P0salDGWVXXsqhBttxpvxOYmYKzkMGdWT4II02KwWHWKc2OE8y4oMQGL5+hF0afgD+l0
WcfLv4zC3Y/opCtTpEcaig5Q3mqpZnokCm+88/tj4m8IuJLBIFE1kQhTbikCorBBtXEfQXsyseg8
JG7Quek+K1mMRZfR3DVN/37zkUDL3WL28WD3juDn3rjjXb633eeyeIxZRzWoCfMaCBgjSW903pSb
NuYsXvfR7ZTvSiXGrqsl0AM5wxahY11Ch0J/DhzTbj30IfstqKyLgwmej/+sHYtEsdKNpUwrYYbw
JgPhi9jdC4THDcdZQvZmbJRNHOd0DibquK1iuInKxIqnP68vIV2hKwbIXoe7RRuKOXs3ChpI/z/Z
PY9ZYRuAfpkDexvOqyZSJRnmECi1r1eSb0Qy59DdxoaLCCZaGTtZE/oOmuQ9qDXGhyY5mPoxb28l
HtP49ovKxew0FhlaWDOIypBZuu9OtPqREqTRIpfY18/RzZKBYYASs0UuGBvuM1t9uL5pWy2ZiGIv
ujKwUcgjDqcKP2A+vD9y7ALPwGPD4PMq+biqMqCBoQuiPHfUj38qP7rTfCDvYz6HXXIbOA2youRE
Z+4UB9RjHPnPjTwfYGAkCXRN0FBZh1kmpd3KR9n41umv/3E1GRQJg7Y3JxM6tvM5SvxC+1koqdWH
3yI5t0LMgKjPcsYjz+R4BEsXNDZGmsYUIJf0az3uNPErRyueAOaszMquzMIFApTbYl890fvd/EU6
tB7Y9JB+EvafyhhejJLQ82cVzc9RVfZEgcA6I5BmGp4pxIktDaNzXbXN+89KEHP/ieZqCOoJRmGW
JDiOU1x7YyPGmH4sYXx0m/64Lo63kPTvK73aaUiNsIazTfNxKO8U3kA6asNXIJgtlkXhVVvnCb4f
hZkzxzcyuZFFyc6SG314boan69pwPIow0FGCmTxKKXbpmu5XjWRLceS36uJeF8NbNBY3JgHRU0kd
dzYsJEKtqFOt6yJ4mjDYkOlgNo9G2JscyZZoNpbWnnKdQz60Nc5EUQ0Zc5uJqJggVvy4+7Ehy0FH
EDpHp+CejpIXHmeXjjQxgPbKeXCJR6zxrj7RSnRxl3/XObH7dqJm9QsYv2qitOsVDb9g8MqXwBfP
gR8i34XqGd1ObqZDiTJY068OotPYwQMvbNxc5ZV0xtn0ABekjnYERwuGtiA1X6VW1/JmkfCkMD5W
pJ04Jwni4JYYd02z7DCe+I+8LDhruX0xNsBVLOEaSVQ2Dpm6GjTytA8KTzbounfSr91uqRAFR7v2
NkbnQsa7tW6GJSuJjGbSNJhGYkKiYj6LeWbFuBvPuLwuNzUvHOaJoou8AqowDVI9iSBKTR9bYZen
u0p6TqRz9gnqT/jEZRUZDDHTsZ4FOkNWkPqDbpQv2hxw3uV5urD4MQ+VTjI040TtmzodVPOmU/bG
fCMIL9dRZDtXs1KGgZFQFoVEpKSz0u3idU+SlThTbtEBU70n7tGbYItegcoR/Sn0pM90OH1YSib2
mCcpKTGJHjgJt45AVUwZaImVPNAXWG7hyGY12kVXNugY9B5V9JSVKtrTHkoUxvg1rpqYBM7B5u1q
u5UkBjaLQA7ACQu9WreLLeOAeqOzcNNZ+n25V2xauFt6AreWdfMoXUlloDLQB6JIFfTryvnNTKdd
uaDpJCH3Rj6Elqjlx17nzRPchq5fzvAbbaFqtmZJCZXm7lRWz5F0NuYHjo1yvIEwINI2ikamADJa
t/w2vjS3y27Zh25uDzauG27pVDehZIXAL45g3oIykNLMUjiHFL2i/fwTU2bptNfIwMNz/ZYdtXvZ
G/zinLmVnXH7mHk6MyAzgw0yKyjZ+0hatxKPkyaAani2mwkVThFxOJryXIMBHLPDZIwSPCM24nJn
qg4FCAa1G+RLbNQgKYps0VLHbtxfF8tbXwZ8lCJEdyad1VhmmHypFbt5Cu3uu9kk3xdZ3F0XRq3k
t0Bz5R0M1hRq24kTZXZawuVOQDSrxCXPYDgy2GHOcaRnVdZDIWRF0pf+5+TgJeQ5fU5tAbluD52v
fBpvaglX9GInOheZUE4KZeVN4t5ZIs3S5sLqxNui+HZ9ATmurjPwIqeToIgLFlCNQFOVE8zn6pyq
5pW/8cQwIZdZ1WlYJRQ79cqWs+W1D4f7lvCAazv5eLEHnUEVg5jIfNLxX+IhOOSHFA2VNZ78aDsV
L//DU4nBkaoPi7+468s8BJP3QQBjaKq417eHZ3sMYixCoAUCbaYv5dmfDPGkdp/gXl4f17+9CmQS
UWJ6gA7qSR2PqfrfXFRn8CBNy1ww6XiVTHysjX3Ao2yl//83VzEVEZPcZU3Fs8LHEHGRlTIGyS3I
IdCFOYU3eu+Zw9c+eS6kW7F5/MR+rIQxmx4GC1g8ZAgzln0sH2PBv/79Tb9ffZ/Z7wwFDXqj4vty
nu9JEePtpHKiMHX0NOSY1vbFwSQqmqtNU8Ht4ePClXVgIE+EAsTBU7x8VyNKiwVrwmCC5BgdeivX
OBEU/eDvO3URyCi3JO2AmTEQmEetVZoPSun34vIpuDZNA5agQyuZOfWiakJxOO0awOOTQa+V1W3k
DZZqCRo6IkIbffavvKeBzdgQBaOihh54WVHYFISqaCXRTFQO4TpEDqhR3eWoUKWU2bTcJnENVGrz
J59sWctaKqPqEmdtrsyQmoXPtXwaaj9sDuLwx3Wb3ATVtRjGg1stz4tBgBgN7WMmcsPiPruhJXr8
Eo7N54+1LOZAD5JCHOWE2shPTLgz7hXPPGaYs9JZGG3VKnZ8h/4kMCXw3pe3gHYllz3kW0EITKWA
jpWQ+2U/I+PHy+Zvmb+G11dFksGyJrE9cZ2koBCrgQihuI0xLqn4Emqc1M6mQaxEMMesuMymXotI
URVC85qMrVMP+jex1fZLZXCQiqcNA7uFuXR5pSLp1smRFWo3XXBXZBwZm5VR6yVjICrR0wicmRAi
hU7gK07oBiBC6SzhpXPxyOfkBr0hvHHsfdMWVqvI4FQRd3/3pw3em4kaDjrY8eHP7Kj7tVdwa7F4
0lgn7jIti+kbppwPqqcvimJL1Ti615XiWQbjwwICI3GYYRlIYB763HDQUL9PkWFsJJGHwDxZjA9L
fUo0mZZRBkgAoF9ll4aYmZHb8x2xIFHP8I5U2aZT8pivtkKBlbmw/XAa6bpsomlnJX4ol/NYYypv
aafBtyq+S3gd/BwHeH9mWqWmSjOWFkPGiuZtZ82pqyH+C3nUxpsF0muVmPgc4+gXyVQhRbul9ILB
XvJFD6NVsICf62taC2PgwwxILMgT1i/MxkMqKlYyEVBBjj+Jkd1ft0euYgx+ZEhPk0mBLAxa+4bh
UqBSwtSYH0h7W/OOVx1FLY6NPBAJKCCiJ4qhssUcpOpGWaDN4BgriBZJY69gvB+/Io+66jUxTIYI
DziqFrQQs9RnhXwdw2Pef02F7xPvxWPbwy76MFZhaHmnxPQoMaXCTSOw75WyJ5qoEEi+XN+nbSu/
SGJMQptSsQ5lSBrCb8W8oGHfrfuf12VsRqLr7WFsIUr1VkppQ3BwpkxeVWHR6InO05Sd4mtm88yB
t3zMsZIroZkjl4d9ikQfbc/PZVSj4BYsTCUPJTZfm9e60d+yggk9NlIia5Cl+pInWOIZrdw2beKj
aYQmsrLHFPVe++yniJqvSnjpX3lV7dsHzGUL2QNGWwiCGfyCfDiFyks17K9v3+b3NdXQMBhR1dT3
8HGl4WTMFTEFTbXDcsZzjS4mjkRimZM935RC8MIh4wovojnq4zpO8zzVQ0vA8zYP5rGIhrdgIry2
wO3d0nGNBOWvjhIpmlJb6ZKURNFxF6YVvBkmuzaPua/bNH/egOAQjVMg5sNjc2ijY+sYOgruge71
xdy+Sax+AYMhKjrvRbnBL6AzHpZT6ma3OTjCqhcBdQn0ciZjjK6hexyxmwi5EssgSjvn0kx6iJ08
80fhVI8gmw8PdOYUitAVGwyfjnAn70huNV515uVStk8DyqokUtZqlZ0ABBZzvMgtKlbcMXwUcuFl
Pz5rrulTklnebW0T01bCGF1VjQSZOUAYMtA3kmneCZV52za8lzmeGAY6q8nQjBYcmvYYvs3KnaI7
RONVRNBv/HbimKYmyzq+hDb1j/Zaa2Vc1Q3CAzpCIhrsdIe5YXj7Kxba2wc2Hx6YbF8GVxIZP5SG
tFULGvbQfpLxa+jSelU6yxDV1DuOUfK0Y7DTDI3RmCQ8h2Ng4ztxCR6T8Ja6Gz3VU5757XX/YIaX
5WSgUtIGtOTS+1P6YvjpMT7o9vwjxJWz8vlE5tu3m9VSMjF5ngyCOdKlRFRyoteM/JD7ndU7+k9K
B8iP77j6URRYwVvbCEgFjpBYdMaDOr2oKFsLVO1BKkzfJI1dkVc9WV6GJrTquHGFIeB0lm/7xK8F
ZvHVLAfDWGipRlI/ScpuDs4Jr1J986C4rCobl4t9WaQaLaXRtIdheWjyu+tWyfs+gx5Gswj6RMtA
YgLO+zFxs/TluoTNXiptpQKDHLmpEC2iJWKtS2aQg/U+hhDfNW52k+2mn7QoQnC4Bw9PLwZKkgx0
9JXyLnRyJCd2hQfULDzTgrj+DuzLPkYkXNdzM1xeqclASdDMf1eDGqQCA4Zk2oYa3JHecDsVVON1
bV+Xtx1nrgQyeIKzJxoltDECLXMwPGEycX4uTKcx0HtXoCtovC949BubdY3rvWQgRZRztJFRJ6/f
KSrKP6NX3UfQXli8FNbmEb7SjoETUZExqJFeFZvyqRZvyXSW1K+xjlGHj313nuMnzmrS1bpy9sgM
mGjTnKRj+76azSk8Sqe/OLbUx/QJU4l90YpAn8WL0DgAojAB2jxE+qIHOBJ66TxOh2x6jpX9dcV4
IpgIjHQYsSgKWMfK7CwxOzSdbE+8V0V5SwoRZVMziGHI+JeB4qI2qoq2ctOIZ/gx2/231qrt3J8e
NKRLUHlbI9oMUIlV79Wd6RA3yC3KCs2toNg6Zde/hLHQZZaETO+g7+A1stU/0Cb22O5/6H50LO75
SCNvIc1aIGOoUlnIShjAcFo3v5FfWj/ZS57mFd6CGhUQYN8rdocHu8CtXhZ/crPdjFi75dwntrxl
/SMY6120WCMCXX/apA3au/eggl/ty9GVZarppK7DMAUsbkvekua7WvvXjXUziFjpwXLRpHKG9wjK
2mWcRdydWzvEcYGkFzig0LN/D3oYDopyDJflFI4iQY1Rxw9AG77r8/c+PJbmJwbVK2ul2AMwLHMN
fCzw8lxyF/H7MuZuNnLCS54izIEXBVOCvhwI0dPEHpc3o7g1Mk5CnieD/n0VcA192P7FbyAHr2S6
D8mPhUdbvQXD67VigCTT6waNeTCACSOxu9Hvgh8TuQ/D3r1uaVun9VoOAxOlZkghqNxhyWVkNULo
dK3Xtjc1cev68bqozUvGWhaDEKhNkQJC97/UHcobKOCO0ejO7GQuv7WQ56IMEhixMfcqFdb0k49U
zskMeKV/1/cInKsfzUCpxiUIKCNEqcbHRZrRDgdcUzU3NCrO6bUZ41/WjrAT56PY0FKBZt9b8Cih
Ox5DuZcHemNqaFHc6/Wdum7fEPtRsSmR5jGKIGwYMNRTf60l4paYA3FdyvUdQtHyRymipJahQvP6
RD/W0xuKmjgCeGowUCCSVgob2hdXdJKlFOAirv8Y06frWnB3hgEDqJBNAU1zjnZzkpwC1HninWpl
NwW16j/+ozQWF7RRC1vaUKPc0lSjZEmv3S7eR7vqK/9myVtABhxS0gqdPEJYmw5O1U5OPgpOLvJK
8DezY2vjZoAh6aRaEuiDoPk4oXC92NOXAzy0O6YfPEo2ivrQC8wLCLlSGYTATK5CnAqqnZt/U7+1
dpNi+g0FJfmLag3u8pL3VlxYmMJwfRO3l9U0FBH8GXg4ZnADU7HFuKVtPGXzkiW39fxIeFxK29B0
EcFEu4NedUSZIQJvkHYeZ/aYidYwfJ0EDjBtO/FFEAMVfTuh3NGAj4nzLu9oAzlvGhdvtRiYUHqQ
ijb0QqIut8XwokjnqeWc59S+2DsPWFt+bQgDFGjOrOqF3swFLbJq3TWD71q+b8TCKqOjHvNYjHka
0b+vwgeMei/CqoC4cZZBZjucUaFwp7Y8AqHNhMNaLQYrpEAIypTmTPpBBkNYL37LkvY5HJvJDnNz
sLI6rixjqiJLBpnkq9Slwk6LSWLPfVOhdDAQQELRFdaY9m/XPYBnngywGFMSjgJ9tw76h3B564yb
QT9KrcFxtH9w8cvGMsAyArvUnFpnstcwU9lRnNyVdrEvvumH2dEa66+sCy8V/Q/h+0UuAy3TskRJ
HsFm6ST6FIIzFDnQaqUe48CN139RYcNZUTYFJxpiO4wmNBU1y8DEaBlv8/EhtTNLxUub1TxEN6Ij
7/gdxpu+AxY6QmBqOrL8H43ZKOs6SnQcf3G0uM1yLNWb0nwG0b8Ibn+ifbtuONsx5Eoc4zuDsqCc
tQZN7XigJd7BvkNbEa1aAl+gzZG1uaYrWYz/9P1ShWb1TsQ7uy14sfB6AqVALfmQfDVPM3gLDZv/
rL0JDyuxjHPkQpj8H2nf1WM3rnT7iwQoUKL0qrBT52C72y+Cw1g5Z/36b7F9j1vN5mzObePgDAYY
YK+uUrFYrLAKjKuAjcNvbXOKnG9K8+m8aDII7lw0Zpe0Rs0CvFYPxnr0up4EQy1z3S9W986xbkTh
zsEKllM6MsLwGJviraADu8hh2mN25OUlW+1tPzui9nXZ4BPqB1nyU3g3vaLz/QFO3zlLxrj2lcq8
TMr+COaPw18pkh+6W6rMHnUVEJOF6cH0Oh2RzpllKVWxJ8csJdiSTUqIylniVC2j3g043ZNXYkM1
m+GuPIKxOs17xkyFl+1kFG1SSM4KjbGw52IEpPnAWJcMv7vCV9sTV/2B9ixUoRIfC6w/oM2NmJxZ
FtoUq7kOt0mr57K/sJrarWVTiuJ4XTegR2wd0infG4+aedL1Az6Z6UZKwLJEdQ/PbN5V6Ch3/0O9
i8Va7w7BBpALYBoljjqVuaz1YQjsU3ljGa7+MO2sXXoyjQ+p8FU6zh2nXVcqdgcwvf+uVjtwsrvF
9PMDn8nAdigLBFUOirtvXX7Uj22jseDSaZK9mbQHMOCeklU2JSh0UoaBPCo2k1Js7H0Lk2OQoMaV
A2Kb+jIx7icj6MYfH5HkFYKTJK2HpO6w8QwQ9237XSFutsgmzGRicEZt2gtZ5wYYY/3kGDeZlbhz
mEnuKjEIOqNtgptYJ1wYvqopWceWCTLlj5GeH5OIfM1NWYuNOKAiaMqHE1IZKdvbb4LEWqk57NPr
+9HPb1lBaTw499Sje/CcX7Eu3mgn4wQU+vENKPeYSVYbC03YiitnfUjra00226SzE/juhG4AOO2F
kZbHaQJfx3aIwLn62X7YKffJgfU3YmHYaQ0wOnbPbqgm0I49irgyzQo/4OZP4JyENUXUwa50vHLK
f5wVA09fYuPpvLHL1Mi5BkI6CooASLkOJySsQvX+736fibh51sR5WSs5e0UZFQkWozlmpuzlJL6V
NmrifIKW0i4cWUDP0mDTV/QX/mT9M+1nI0hP+CrX6eX8fF4s2ZfhfETSzqnVMrHSAS1D8WWBl/Sc
SOoWwoKitRGM8xLqUiGnzG54jDihI7TYR0c28Cpv9WB/7jlb50KyZp6mKmdkBCjX+OaancDvubOv
o/a77cQSrySxOL6s16V6rk5sj9uUHMB5oGZ35z+NuNyG/W3Y9EWJ7tic1hqqtlXO3ll1F5RHRnqA
BE7QuK2vn/Sg2bO50xGNTlhdn7jpofYm135gLLqyphaxpK9/CKfVaVriOIyZ7c/dfnamwOxlmXqx
Hf6B4GtOjZGGpGWmb6ur2xT3uf1UoHHrvEbF0dGrRvnCk5GmIEBaodH8ZY3YemCvVvqb21O+0kdY
u8fo0P8+IF92amorIj3Iy7zer9AvPAOuD6hXHVkvOUbZ/fPiyXTIeVmSd01YsLpdbAVz2bpdcaXH
j+cxxE/UjUzMVjZ+sLRoYWEskh3l+KeD9T6jm11imPxTHMheOMzdvT/Mr+rjXO6czKqGgVy847J7
0/xahN+0dV/OsuF/mdo4rxuTvuoMVjsvExsjXuBAb42dIt3izk7rOWk4TxvGbFEnUxy7hvPnGc8O
tkxFvx1PjKaqBy3ky8PjQZF8Mpl8nBtZm4jklFUiTH31Q/C/6CtSQ5GkrU+MQrGFAu1YGsbz3tpF
XE953DGGqnL6YoC3SVMuF/L9vPFJMHi+N8wTWvEYgp6k6QAA9xCblRsnqcRNsD/1/Zf6IwrP+KbM
Y62nDmDU0//K7Ix+WtrEwI7KORz9rcrMSSfoYgAO2ce3YB3005tsP+3WgDn19JRfSXM+QkRTUy0d
1UgHleK3iAXto7TOYOrUOrTH/jYLMpD/v7ToYuXT7DO/JOMuE17JG0zOYRgkB+EhI+lLdRQ72uFC
0xLXLMKbCpwoSZHtz9uI8ONt4JgNbfwT9Jl1Dgun58To9lE2G26mDtfmqF1X83Do6mJXU3RqLY4s
yBG+hDfInB+JHB273ZlyF2x0qHfFft3bLpY/uYsr06nwIGygOF8Sxfkypi2E1JLaUwfMlC1u10k0
KY7aNiic4yBmbytTxBwjlmY5yEbWQfHITKSTbB+QmQjnO8wmctqVfbOhuVeLX0typfTUVdubqbYk
QZs4ef0qFB+1OWs5kJIFVQnSIdhQ1D8O+9gfXTNzZ2TN1cv09KGDTm3bVJGRwdvS4GyyyRI66SjW
IimTXLe73mcDPYyMwTDRKVX55V6RMCyJDIQiYlQdzbEcjDi8PQVYBaP8Hg2NhumaaPFBJfbl6syH
84dNdENvYTiTT9rYXhrWV6PUqrvSr0YZu7bzo5plLlnkuLZAnMGXtq30VcWyTPS7Wt3Zspk12e9z
pj6U6CRd2EAjDW8m/cKc7s8rSvb7nIUb85hMOmPF7OZPWXi1yrye6ATZqo5cEga6se2Z+/udqe+X
roV+tA5s6tFnVftcTWgLsP2ikvk5di3x19YWi5NFLVYlMzIEMpPH+J87r7miQe6yDlFMmkqar4U5
mQ0an5OZ1qLTe5ZfTI/9rj6Gn8EwmPvxjiVltNkfP7MxDzlzkugAbWG5rEw0gMSrYwNIGWZY+pus
P/Ta7rxNSL7ZC+Xd5qaqe6VXFg0QpYW+dX0NI8/p9c6dVTs6TkNV+1bhRJITK5OLiwC0qsdGcJbS
14dv/XrRRrPrRMfzggmfWVvlcVe+1uVRZDKQ6HP5qLFa3T89uFjnb4zjSpY/E76ytmicrzNR4tVM
psff46Ypslp1YJwY8ysbOJXlskRH2VZNUBBiegWTXVySsJqrRGkdTPs32THVPyXKs0R7IqfKHLdG
sQELWWjuE61ZWoRJCT6N2sFejfRxRbi0S4IoqC/SX+0vTCOzWmd4LY0O2Q+/P9ivwNxnoyqpBpOx
khSfS6wEZSNk5LnHk1W9tLDl5WOKfIXjvhv68tYkYoxvZXbfhTeFrHol0yN3OZnEGbMXEhfVrB/n
Sr2ZzHVfYRsPzEXiE8U28SoKdz3lfbIodQdRbANJ9uY4ydbO/4sbfEXgHDwAattugJBfDrZnn4yD
ASa1m8HHnJtv3aDMiIU1ka9eS4yROfNzNsE5e6tuzKZbgRt+rS9/N+tWXuhbPitvErdAbxZbGlaf
/kP6RKJV/rk3rSACI6huetXiTocqUL3snu1ubVK3/MVINeq9LOXwL87kj575t5+p58QeCshrXXUU
4xbly2Y2q0EpV9/N+2TXSGJfsUN+BeQegYNSUHVhTF1aXLpt8bjYN/r0JPmKMk1yLqVHL2diW9Dk
5NHcS587NwrI7ct6GRCmVs/1XpaLEuayN16M34Jlp3bWDYwVCDUFx831l5i3+tRf6DfZscwPzDn/
h8tA9AjbwnJOBZu36qlh54Tt72Gc4HWwgHug2mEIwfuIVjXdNA3V0Q10dL4NskPQ9mYdBWtPE6D+
j80pQYJs2IhHruvsfxeRZWoV+rQNJCfe5GRFURtsvbb5PR4ehvpTaOouNR4kogmtcoPD+c6kMEFb
zRY9xpfWPv+JKRl/Udw6RMfN7BHQDcZB03mzjKVVfPw2uJwj7cZwMhO2aL43vJltx0WSu3fjHK1F
qj/i+EmbmYTR7AaRc6xtM/VpyyRl0SwbaATv6IUZqLv0otxXkuhL9vk4b9oqVdSEUK5H511Ob5wR
i77nQzL+Ov/5xF/PdGxHtSy0VXDHXbPqsQgXHPcZPDeq5dn2NzRwnMcQJoJt7RWEs36FNBhqNyAL
2U+fmVuuA0Tknn0hr+q8PF/e3UIbLM7s1VHFlvcZArXo9QwwT38z+thZ7uEumNx1D2Kdu+gnRkG9
MJCdcpkuuZPQxX2ar4ydrxtAJnE5dU9d6EtUyb7HOfE4q6+KYqaU8YpqLTwJ3YFkH826T+3iqjv2
vJkuZGbPrPocImf1uHQUbOEC4to4fq/97LXZHZwM//qpQEppcvbnRRSGEZsPyBl+M5rN0E5wy2Tf
HosTIzMZjvKNfsKPRSxH01m3q2VzMMraGHrcNbAT5dvYX2Mdl5l8Pi+J6Cp1dAeLEHUV2Zx3+SPH
XNVsAKdD3F516V4zJJoSRnpbAO7lWcVxYY09ABjFXYJ5bqTCsgbsIsMzpqxPJTZLDyn8v6cd/04y
LhKZQbFeW0yyqPmMDT9u3Hz7OwDOLdUhHtRWgpYXrQvUMHJt9ft5AJFVb1XHuSRt7mIMqkCCYsDy
49YJ1kXZrb1zoceR76T6jV2SDyTatpCcZ7KUzug0UJx7DgEbb2U9zuWPULE/8L7YonBOiPZL0ZIG
KDUWqdPH0ro9rzjR8XQIGsZU9ImrmMd9G8kY+th01YSFTmWYfkXPYbQfdCu/ULqp8R01C/0MNc6L
XCvMgzrWscQuBKeWoN0GrBUGfls1OLtQmtlas2VGHWT8Vs4gJqU/pkzSBC84tsBwMJKgY98w4SeM
TGyqIB3+78UGvbMT5XYoZUSuYjFeIbjzo1sZzcICEKX1o0FjeV9fl4msiZB9ac5xv5GD01VjKolu
hgBJuys7uU3yn43RutOgS653mb64o1Rla0G0BDhr9slUf5B2lADIBOFMbu4LLRk1ACQL9fQRlRK6
q4CSrT/O27bss3BnJ9TjUCcEQPVy3WvXVM3ctZgl0gjVhQsHiSYw8OiEc9p6RVJNH0ZwwZjpFRJS
nxdQnkswBIcUvbGvGPrbQ9rXZT5m2oRPkmDNb5qC7uIyNZ7n8WsyX47jqQVv6HnVicJxdO2ouqlp
IKtFC/xbyMU20q5oAGndhXvGHR+d1FvtxJYc5YH6XZdlG4RqfMXjZ4dQPi5VpwKeCe4UA5FQ9+k3
q9bkW7vxSt4yIXqmbiV8iXI3SdiR0nkt6xdE7NX+pQflTerTyMUG8RuWQexqJJdlKUuhSW7E5L5k
mRpKZprscDV3eY4plbJy+/jh/MeTgXCeQm8Wq05HdsDand5EbqpcpIoqsxD2p77zRxtROD9B0kHR
G+aP6E171Nd9dAprF5P4eK4lzaHeF70EUSYW++/bD5Y2dO4rABrrZzr9TKvMNYe7v1Md5zKSJSkS
6sAowlLbZwXZm6rzPZlkVVzRUps3xsfF/cNaznGzQpbu1PsExtfeFFfmLgtGzVuxWL5Hfg1DTMVu
+VL8xCaKk1K7MltkGO8/INWQwKAUS3k5fXaA19scsmbLY1ReJPphpHejctsusjeH0H/RVyROqyqN
4nYdgVRQcjEVte9oeNdbPyeTuqibe3FpuKFeSOJpsUt5ReV0nBe5PisEqPgnNOqke3Nwns7bi/Au
20jGvabi3KDljM2eXjT8mPJlp2F8VVN3S6pJjF8GxPnjuqwd7JQd8LGGLpgwh12pKyqu7XQ/pOnh
vFD/4vz/aI5Pv9ZRU2hDCqkmT0fbppX5lR3Y2F9ru6GrZW7RX8gq5YIAHgfiFZK7RkM7Lfp8hXx9
tH5tWpDcrNM/VTJcpTr5Jx2yO6xQPZ4XU2If/OZFZBaokXWwDyUC9XA9uospm1oQQqBkZDqMA5C+
KHrjsiyF9oQOCxRpnBZybXygh5dgBO7P73M+2Bz1ITVa/H4dKa6Srmhp7Lpb8Crfn1eV2CI2QJyv
GNYl7csRQMbNECxBEaA//mLCODE473ZlI2UHEvr6DR7nMcLadCKV+cc0ohdrbkTXdZM0Aa0j2SyX
DInzEmuXzaSJIJle/dLz3K3M+7aWTUYLT69NCdLFjoOYkzu9+Ty3cZTC1EA+6VcmCsskdA0HTSdF
9xGP9ArFn914pGsSz4Aymxs6/kO1UzkfSSRrnRRb9h+J+GpJ2I9RObPDo2Vfx+mndCek8HLaiMGi
j83JqfKwbGp8Gk9XisJLCxxRY85qt8u7xKdN0rvV0KjBh8z8VSouclrXLF+MFVKx/iDdctUMHUIO
1kHNQfczRmPSgcpchCibijP8ismdYccKm1GrISmjKFQ0b7zonjSQdo6zGwbj819KyB1kTA4bQ8pe
d1jpAxa/5RvrqKjBXQTgezlHocxMuHM8Y0jSTkwoVNW/lsvoEzuXXFbC84sMBsipWPrP5s5va+dk
0dli28m8WK0ri9x3iqRQJxRiA8Huro0tLmuitZ0KiEK9GZMblXw6/1HEIiAEsx0dI0gm9/tDp60O
npFommh/zHowDY2ryhrtRJ0ZBFNlf0A4FxQ1VV5orK2l9/EZwLyU+kqg7RlnablvJB9FhsbvOcMk
hoMpS6Ah3/fL8NcDecRpQkobox9HWTuBqEiwlc3ig4csb/OYydYF6eMSkCC8ozvQAV5hxUqAJvLP
1ZFt0sivZIGt5MvxG1fnbClMYwIwghesPMYATRx7iy05tCIUDdc8sTAFB9ZZzsRXmo9jRFiLV1Ls
kkq7KOJm342yR4moQZJscTg7tDLVMsmIEhyePTtyMvx0B3K32nTDG2u3HKoL+px8OW/6QkPR0E9j
67Zmacg3vD1bpl7Efdihklpe0ic2KJF55KE6soE751b2uaRonDtayqgsCoZWP9Ef7aNxcAL6dfy1
BuSAIQbvvGwit7EVjftsWIQ3g9oIZTJruOz0y3w6nv994c2xBeC+V4LWkGHKIU1+2R81F2yzKK4Q
7FyXM+bIZOG8R9UNZUVKQHXz1dSf8kny7hY+iDey8MWVWLPMomTbdtiCvfg5RrFPMwN7D3aLg/7Y
/0qv8dHu6q/2DfnBGk8SX/kpUScLKfj38PZP4LxI2RJLHVvIyDykdmkcsr394OyxdAIEppok7y5R
qMHFN6G+RGgah7xGi45/9OKtscQ8ZAhcLGM3aa1MJk5zvHwu7MOUPp7Xl9AraYRduTby9w73+4lO
69hhDGtpsVxqffMPbRDfljIKzX85s7YBmnPQmYOJ462HmItSSYsJ3i8+Oo6bHLSDcT88rZ7qdzfy
JUX/cqhe4bhDlSZoqyAa4MpLG+tA1kN/+t3S8R+K20xF7yxOBx22hYY/vAo40eAfDDqwwGJ8Ko90
ByIOnwYWKLa0gPEQfKCFhKDf4Q8cJ1pV67OZso3n2KT1o7X0W9Iqv8IWuZhFl5H0CK3DQIMMsQyd
bW5++9XybrAJmsTRIaPHT2uc/SzWNMA2MtlgnwyHnYJNbDZmfRO/8BunpFI8Y0RRO0lqJejXZfTO
G7zoEadtROKuqkStjSZj+9yj4svcBiY9zfRhWGWkGMJzu4Hh7qgxn7W2ZiMRdDAv47q7opqMP18M
gZ0BSOxb1OH3Na50Wc2YsYma4fdVvepHSclNxI9CNGIiXDEx9YBFY2+/ykzNyZhq9vWDKaAmIrLZ
rbzlpg2SYwEissFvr7OnbBcG8aW8A01oExt0ToNrHfdYUoSW+1YdP2U0sg5qqRFsApllDG8yJP4A
F4pSl4zvCSMlZYvk6aVOJFbHDuU7H0EcEEWgfmmofEcPupRStVZZF0p/P6lBQ5+a8LNTuJ0+u+is
cM/bOLvH36HBx1qITrD2S+dcxOxY+f/2f/RsUuVlKI0cZGPFQhh0bmNuwYFUNmcfY530SlXjbsqP
4YmtQTb2y6W8KUQGwxmCkpVtZuW4ZOkN6KpO7YWJ8Cg9DYfzShNfURtxODNwms6eEvVFnP5ScZdP
rIuHuJNfPLf7v0bjvhFt1jZsWSsZ2Wf362Pqh2jHHXznV3MjD/yEZTJtIxvT8cbB0oyYkclW3HUB
dVy2IjvfFV8Z33NzGT6N1+QgzxoI040bUL7TXlsGI10WKFS/s2L05rFJk2Q/tuCoQrSEjnTZ1SgT
k58PH+PK0kJmkSzzw1be5Lvojrmq5JFN6GYPYSAjahR6YdvAiidGMoaGoreaTeuibc0QzqNQr5Ly
vpZyL7AfeHeYNwDc3diraaGFjDtt3KW3RZDuLAOWonmMU4JRtX1kZSbRNoDcsca0cdS3oKr2ugIT
C2VTeqGhH6plUiROUUSQwKbDMc2HLSIYOeZi9ao1aZtmiNXJ3rK90R+whGusXDZdxxbHI4/LtjLR
IPbZMkbL1StXwyNv/OTIVxEwrHdqdpBY0bHuBx6NO49lFadL0rz8LdNnw58P3U779bvJWfakFD/R
N1jcaZwN2kUjmnGw+AZl8tJN7qNDcRoPLeYzUS+cM3Tky86G6JJDe5CtYbjbtEHs+dZOC7OiC97p
cNaWfW/E1jeFLFfxrO7Pe1FReLWF4awVRDVV2a2AybIvWn6TYpLQUnK3TnWJ8Qi9i07BSuKYYGd9
1ytI1W5JC9a/2vqMFge7IwIaDNiUhLB7H3qy9KHwo1GC6g9CLdPR+GjIjO0uDevG8pa7xdN2BiPz
iFzznmAyag3mfb03ns/rUngjUWy4ooaDZwX2DL/9ZiM4/HurB2SHag2b9q57F4eC7Co/DiZ3+kCv
LKHUVi2NokmJ8LN6hqKYhW7P6CoFsSyZQM1odG4yyuigXtah8GeNYiEL0dCSgkiEu2kjzZmqDrNK
kGtMXPKrus+QMzIO1jPjUgAn2C7/VIM9bj7pu/5rIuVOZHo7h8+ddXMKK60tgZ8fx6N2aA/mHvQr
e9mGKdHVgKFXi1ITc0MW71LMKc56mi6IK3PsGTCnXUGpJGgRnWq4amwdxlYHXD/cqW7MMGo6BRAo
puzVPNlNReoP6Sw51aJRcrLF4Y71Oi5To1XAQW72dtiPB22PFREX/yFSYX8x/222SNztU41VSSa8
bFC1Vm7qRwqGEoytg5UMKeBsF93IbF7ksLZ4XHSZdNMMaivgVUMO0otHbVzdeXk2EokKRcawxeFs
vp1DGuUDcOJOvY97y1cHJTjvL4QQxEAPiM7+yXd7VVMRj3M9sTdnx9rl4iyIq0Y2OCA0OeyqMwwV
GAYf8OhOODY1+p+Qxx6Lysc5ijW/jq10detejStZTxk7jO8MAvxJFl4y4Nl7cSab0LWIMmOK2OwT
NnYkLptXjoL+gn5PfScYT2OwXJJDvu/vyitN4n+F+kRTDfpObYxl893oqEdEWmJh7B/cV65Ba5do
kktMqEsHSSPbBoz5ruSR5xoeN4hXVS15wKpcr2qqp6yTkSaIBEGGDyuc4CLYhfL2HkmjYnLMaEQg
nqtgCLOOITUfz9ueMOPmmCxLhCZHDL5yGHVBmyk0MCHAFqzUeAw2fn79e4JXdmRFWttCcUe2qXNW
nwdUpLa5awz2dTX0TxV6xc/LJLomtjj8kUWqoWjYCByr6XYv61osbDSQziyyiWPewuG94cMRWzim
ycmjdpXTaNiYjVWkIB55AGXhlbLvr+T3njCg2CJxEmV0GrWpYRYNDqPYMw7xzvKjo7Jn7z9ZclwU
MYEy44XQAFNM4Jx6a3ZdZPe1qZisTjPvcHDd5I71xE1PFvpPC2xyl1WGBB/MROiuaiZoOUFGyymy
sdLKTmLKuK2SQ3KqD3hoBrV0e7bA/vBkAUsDkrA4t3zLUZRNA9q2AIML8QKL2W4Lo7yo7P7uvPmx
v5Yzizcw3N3eqo1Dq8QCsWR6qeWPavZd6T7F6efzKALf8AaF/feNe8VbyKr0GShZ3utLUNtDh3n1
McU063kgTfR1tmrjPARRiG1hwwqKJTd4hrugCg5Ywu1lnUJ/QM+ukrnOdYINvBZ41qT7PmVfjTOO
iKhNGVb4agmprhbH/qaNRmDn6/15MQXX1Rt9ckesnmgSrrBNz9B+NAt2G+DhBUe1+lS3j2323NuD
rBVfY795zlK4eFbTJ7CTmdCsTj1yl9yDlvuu/TJfsPRVcmvvkhCcyP9lXFdoPDhp2BKB/DV85Vvj
UYZlAZUCQS0iPmVx4imh7NkqPASoGqmYz0VrCH8Hg+V5Chsw8njDemjqwsUt7Uczdunp0hYeoRZf
ofh0VQcur5I9npFnXALLK+6MFIS1XvkdaU0fW9BK176PbpoDGgRkUgr1CKJf9I44iKtMdnQ2h7AL
m5qsfYi8FVDS7jqSpRuFxv8KwHdykCV0UEp0YPyzvXNqyyV6GTSKsTtv/KIowMTA6v8E4QOauu+6
dm0giHWn7ejFfIC73zn7+QpJpP//2MlEdYJqqsPaRviEBroclCmEd/ZU+yFUfpn5Q1TIyGsESaE3
GJxzLLUx12bmM5QDK2JX+/KieGlCke9IEH4hpMBY+xMI+CwOypkSjE4UNtjH0GZT34/Nj6J4Ov91
ZBDsv2+srKalno9Y1eSZNUhdRrTSLM+ohAXnUYQn1sKyBUxXUrx4OFt2piInOQJMrwkfaHGXkq/Z
fN0sP86jCC8TMEo7Nv6B0IlzsybopKJ2hOdhOyxYkX/aKfv0FEqEEWWZQMn0isO5VpOOzRrNwGER
ExpnDxoIVQ6dzxZyI1PfuLIWauFH2gBy6kuqNF0wlIjcIPbDD6qJLRX5IQ1/nlefqFNjKxfhWHDU
WtfBVQS5JvRorI9Vi83f5g5thP4Myn4kRKZjGgyH8BKU+jvVj09YvCKL4yXfkI8PGzs0InBM/A7X
mr11XMA6X+//UqM8+3g2h2k0ttBooh+nKHXXGjtAZL3BomIpFIqKGyuUIgLgDldVOmvXou3Lwydb
AiSQcUt8Gb9kJ8XLL1avO5ZBhGF+Pw0wOau7cfAxMV//AC6+Ab91OJeo5HpdeujbfZ0c81gyxiq8
IW08w1m9GYJy132CFeZdMjAf5Qzf2rlt3DInl7O5+ElGb2iN0s55MxUeBnRxYGwOMYbNUympg66Z
PV7/Hl0aP8n9UT100Sy5SIQOy7YcpBh0TELxaRMlJ02Xt5DKSftjPhhPhTHu5qy/Ra+6bFpHGB0y
PmgbC/lsk3Jua5ntpCwM3MPU0i4jEp60uvget833MLEzv3MMVzNGyYizyIche0FVw8LDCCsluLMO
yrCM1NiRg6m80U8OpZ/vWD+0uY8P/Sd5Ck9gJbiUsRgeaXnEhHxQmOlho0QNaCvU5FDnarDSq0S7
tvo4qGtJsC3wIKznxtRZgpy866lMjNy22n5FgrysvElbLrBKym9JhDmkzoWlXNSR5a7p6J83S1GY
gyEXZETRNsX2CnEHYaJxG8U6YRpFhzlbgHoqDxWYIJeDLAkh1OYGio8L5rLo1BFQZYxceWKAqrks
LsMy+hFG4X6xwu/nZWO/x70l3ojG+bHZ0mt9MYG3qMVNQqzbdFQlB04IQVhLCaopzrvGFTtWOyzz
MixPG57a8VOfSVKGggNNYRR/fl/n4pySeZIYIoQ2yNbmgVxGffi85NGVGuuSR7rwcG3BOFOo0rh3
uhHC0AflJjuwoxXty8+Tj2D+PxDki7ZBvBGOswezQ/cXxe5QlLi1nfIAT+XXP7HAy8X/Pv3owTw8
eqytLg2cU7XLdrJrRnTRvfkDOAOZ0LJjJhMEVk/FffmouM6Osc2xHWKx6nY+m3rIfH10q5sSBWpZ
2C8zHu6aS/twmGGiFgrFfRv0KPfvw7yX8YmKmtHfSMk56gL5zCHTIGX1i4KizcN78BRhM9QYgUDJ
OFWPrLe5QjZQ/hIQmi9cGphfLYS2fCSRJFRrQ5TOvDVvv5u9vsvt3HITc8F+B93/wGnH1ibkytCs
pvI3+jyDdlRHqyFYv9X5GM99ssd6r0ZyjYvyjlTbwHBGOy5hunbhi0ge42SLUc43v84e0pzYnilL
qIoV+CoUZ6FWFBW2o0AoZRnvC2dd/HZOHqoI5ati/aBs4OllxUyU+bgs55Bm6WrNFjuQs89WzsR+
fTHt2H6MMJDthxIERFDkKxjn2hySTGBBNC3PGusvZVbvcx0rI6genDcLGQzn1LSMzl0eQ6Zc+Tar
4GwKP626bBj2X6ziVRjOKuaOZtjoAJQu6MwdS7GPB3JMjvUasHSVbDJC6DmwB5BZOovzuDAoTVNT
aSN4zjT8bmh3pmxDgOimJmCHppgCo0jkc0rLY2pMGW0tb1K+TOETadHMP15joClOJQ95oQ/eQnGa
K0etGmIDUM3i9gPecPRYXob7pvDZlhG2djB61Hf0a9KfWN0UtGsSAxHpcvsHMAPapBKy3BnMru7w
6VbbT7sosGtZbUysToqMGwEBz7s6IxhojWwcEdtlzoOV27s1vMidCLQBYMmcPrDtGZvrXsE4heJV
F4VFBbCl1r7adXXTaoUk6hGdqS0Ep7JIKay+sABR941rkENIv5mOJNSXYXCXY5kbfTanCL1rUmS+
vaq/1GKY/UYtZUx/QgMwEQM76PskVOcUhsWJqWINQNLWZd05av4wTIsheW+KHDkYsf+AcCojxlAt
KGfi7mVkDoY+5N4AWpsgTurRN0wsQD7v9oTB3BaQ01+qFmFjwIN4SXpMvv1e4bncTD/SwjdP2MYq
zU2IGiuw6u9VRC7OmNSqS8oKN6O+D/ds6UCHm4OVTWVxm9A0NkBcImsNGVKBS9FO8PPkAAfiD8Ov
8wqUWQWXvFqapIzaHvojNPVUcPvRevdXCPyEUaHSap1XIMRGt5uHKlBM/zyCWFG2pmuGYSCy52RQ
nCQMi4LZQJUcKnIx1PN+KCQH9V+++x8UPiEfWr2VVBTegOapbyTFwdbHHZb9+Xlbf7NDrHLrup2u
aBexOT+eF1AY2yJK/5+EfMTS2EpZVAawcwzHLFgtHgXhZRtYvoVmZx2DUixZr2M460M2iCQEGtpU
y7H5hJ8Vl6BB7hFUY1v7fkl1v5sbL0xk1RSh29jAcEFSpaqRThbARFrpRqlXaLtojv21/npekaLs
A+K9P+JwF74zGfnYZMD53R/ActBkV+xkbfZir7TB4XwtjYyxH3BHol3UfEofQSb+QlMLdg3Vz/zy
SqY/sVwY+3B0PPRNfgepMqC7J0OX4Bu55L5P6CzYMOz/g+HU1w0YfEzYUe7Kf9L2oSeSp7nYDF5/
n1PbNJKsT7BLx1PszO2WUxPV3mBd5eT2A2aAziQDJVA82CzultI7HYt2l4W58PY47HsE/2TXy68K
pg8+M0NsNLuCHtOw31Hg9Z0GGuhuRHzptZcFmLSrfeIZ+/Fz5OmH/0DfzY7JOTzuGJV1NFhDDjxw
fo5ucVgPZrBEYNbVkeZKr2oZP5rQ8YLyloCNCcMrvNnVyjzByKFHJzzp02FqD4RKAgph4o5sMDib
c9S1j4ycBWGGxzYZ9uY+87QFlMjFjqZyFm3xN3uVibNBNSvCEflx9sRBe2F0obkxhgP7Xyw9hClw
eRu7+KO9AnLGWOaaoZQxBHwB1DH5SIPicvLjQ8te2t5505d9MnYEN8+AxtT7oR7YJ1PTq8nufqp9
Bv7HcpXc+uLr0sHDF814poES81sgkuaR7dgT4vNTeWsc+gs2Is2qyrKalNApbYC4D5aTeLQSdca9
TEPXqZPAkO6rE/klE5PQhm6jUE5fCGQ3SlOTdqly0Fd6o36rjA72f6du1V8oJA7Ofx2h1kzQclq2
DVJD9P6/1VpbLllagnfUS5AXd+Oq2I0VuFAinK8w/gRC3wwJ5SFoYwTvlWR6UKTILTbnPUi+Rrad
4YmqDSYK2sOByMrZomkfNF+hCZW1JqNfnYvUIiszpyGHItU7tvZ2HF0Fu0rY1JbVY3c8+vKNIAOZ
l3tercLv9wrLc/N0hdZa2lAgZ5aY+yS13Co2L8PwZBmH80BCFW6AuM8Xx5GaNjqAElP/jC3AzznS
2echRI/sjQrftbLphTMsTJYmmUqvc3LfWEp/UE4kDlPXiWWVE5HD2OLx53j5P9KuqzdynNn+IgFU
pl4VWt3tPI7jF2Gics769ffQu9+0TGubA18ssPuwQJeLrKRi1TmSpYEAGl90Wg6Q5+gArOQvcy0y
/G0xqC2AtwEWrbeBqZWLNVFggj0OllF6vTddktxtr1uHhV7yQwJv2De2PCWqbjfrNHwLaxjE18Er
w6NgdHJXdLSCVBC8zh4kXgXu4EyNLd31l4pLLoSV4aaFrCTy8bfvgUuGxoJTlXZ6nR3YtqfkAL7x
RbrTj4xgQ9T42aoN1zpy36uqWSqpFkHHUKuBYi3lrdOkFRoaZQqqpckNQ+U+z+brUv8EECDa1Bqi
Jp5OdVRa74NZl+mDrKYwHawkv1hS50eo6897w6ZyeJQ1MFaEcVWFCyglrraKB3S1NLxKyZHd6beg
L/WN6lotnxvVuIxT0VTkZjA5ieS/Z4doKoxlgshlUHx9uS81oPWVg2ONgmCyNY1rYsIcfU8dOC06
4TIbkL7kcc46KKfb9K1Zre/Y4Ix8Z+nYrsCAm3DPZrPcWstkfrryQxoQVY4TyBwkcH9VoCAEKLWJ
9xNsbYnnqLdqn7U0zhtyS0blUUDa25JrvK/92G8tfNMuSAP9s6hUEGrH+cIyh5oWTj2iDCWAjnwt
il+EHhQL2HA7s3Mz65oUrUvURRC0txPf6iq5Xs4kL0BatGA0McVsNb6f/xlOi/1Y84bf5mt7iTEU
0MGf946tMdN3FsS5R4Z9iGxZoG8SY5CAePoPxZFtUAY2F5o9sL20ztGPIE4RfvtsxnMDIBQIrKhj
+E+sucRQQ8b63VXSwjm/BFRzeuXLef02c+FKCG8+Y64M8VKh4dwELkojo7zKozutL7whFCEzbz7j
6ithnO0ACk/rFK1kuUI7kuvlBQnD6y6Jl3qMXZ09kDXeBLLpOEb6UL38Bsuxggvd2sPDhZ6OlbOj
qFzqIaD4I3RbOYZPiWIHs4cXhF3gytf6lXZjYUSkvGTfD/lt+Dcmte2ylKCBjKIb/3ofINRB7Y3J
wsUOLxikACe6BDrb+jLEesB4IXTYzWBr/JHGV26GVSdLkkEaDBgu43Q3y95yGo8xN6s++zfwqg6f
ebEG3dz/dORBFqFf0Zg6pGZqZEtZDDKl3XnL3a48ViLYMa/iLCnCua1ZsZ2pTnQbwSsjFzgqr/ll
BsQlcajd9seTSlwZFwFJwCwzBKBI/amVv3q08YZQoNRmbbPSictX+ahWZGohQ0f7RpOfwkzw8SoS
wJRcHdrUSBopChxaT4ndFLE9Zg+Ce9k0b0B+oOQ12FYAH1K0fF7CGtVS5xKnjR1Gs/NjckrMEfjz
xadqs5U0LqbkDYmABwRpoNpEIcjwOLSdGPZj890WQx5/tOLChpqGZVQ1CJTDLssd1mNIHYzn5Rj8
yF1LuLm+eU8rcVyMKEg/YEAeUcoqBkdJEryvCixh239OIij3NGwsyZRhepJVDsEd3suO4bGz+93k
zO54L4aMEmjEf5frLZYlMZKHD1dSDLsgwnJjowMIWmB9rCLmG3ire6JcVMiHXiuX8k0rhhwRHPod
2YUYSxptYWhll3BOFhcR0lIpuqSESgF4mF+KH1lpLy+LCzquHXWH2UljW3nAGi9Dj2SEg8I/gAk4
9wewM19581xEtJgzWAmAtT3tqQCCg3Fod+nB8gd/BFXeQXC6At/mFx4VLTeKpIbGxtXoDYf4+E+j
jfHGhZ+aelpfJRdIwLyjA08CVyml482sYeaLEve8QiKj5KLHHITGMMs4wLhTbalI7DgUSNgssFZe
xsUNQwpAfWey+DTWzmJIoPm5mkPAKDcPjS5oyouCFL84VASDogHWiT1yRbeg5EKfN7PZapvzV+Yn
OD1+eahUaDY0LaxhujHvu0vNy6+qi8kZsKJsYcgJ7KuC4m1bIEVrT8XWkKZx2WsAE1OLb3B8iJPX
3tjri6BVzizqoz+dfp+zOHxJBSRV8ftNMuxGWu4Gjd52MgAZGhH6m0gVzvJoEEjLRJCIx+HbGD12
ojfjzWoFLdD/HRVnd4lMJ2Oo8ftLKu0xueLmWmTLIlDmbes+SeHSlKRm9TLKLALK4ECy+hR9g8RD
L/kK1PLHpolFT8jbEe+PQL6aVRu1itUONzTfacfwor5CoHXSg35UUcbiaUGQJAW3xJex4HYxrSXE
KQ7RN1O7Ucjz+fiz/Xl5uia+F1mYJUmzHPro99pRv8SOEhb99+2P2GcA9c11jg5aVNvVo+i9c9M+
LAVDGGDQAvwJd3MxncdgNtBFS+bGVkEg31m2MvgC9TbzxUnKW7N+laCSaiiIniAgjZXTAPUEVJUY
m3JToOp5CvBcRAFiu+GzEsg1zEhIWqwaQq3hhTR2uO9947bfgQ3a1e9mN/PE0JSbRcBKIldwgJxs
qgomkcR69rTo9WtRk9yuaCx7VJfrG9WUsJRttl+TqUhtwQELrpF/IzJntTDbBg3COdnHtcOWcEIv
BbSCPTf7f14thU6xXTmuVGZes7rVcE6midRQubiUbliasbwCOE7sfS91pVuRqW464UocF/XHroBx
ytAxiJvXZlCv1VH0vLEtAgPBwA00sP7NaUT1IsCiIOy0LWPbKn4aIq4GkQBOh8rUsryjEFA19NfQ
ll4+JqLFzW1bOCnBZa85LvQ2GSEjRt3rp1gCcTNUhJpbW3aS2dLV5DXH2DW+fMoGT3K5VKa2GibS
mZMHjdF51ay7/ZDss1p1hziJbLU19ySdvbqa3TBt8GRk6yR35q61J4NgZUWzHs7/RRuHDcwUrH0B
JlQneAp5b58K4BlmPMoC07f7aWSvRXh//vc3DpqxHsisNU8BO87FzlQBd3qvxZqTTTPIDn43OhAT
hfQKAil8dWWMUbCUcgICAr3ZNeFyE4TE12JdkII2D+ukDI9Hl5IqS6wEyiw6VRypVjVXH6VPfKav
j8ziomSy9Jmq6JCCGcN9C0REvDBg7VE07ryVT9/JYfXDKjQRuZvGJIIctuKpPC0KCK5bO3G7PUgD
nMEZ3cRy4pdCmE830sA7weyYV4IrnSZtm0EwOQLRHJ9hMwZixO9tGxXqOzFcHCEFqUvNZPpFuQtm
G1savtU0soPl+3kbfwPq4mrhd5K4aCIndFowFsDoNkYv+argPcELj+Ev9bJ5GK+Cp2wX+9Jj81Te
xond32PMaI/xi3sw5Nq1BJwTUWoX2SkXZfBim+rqBHdIx0vaHjORH2x9PL1TmKuY2xIrZwN9U3hy
MdHBwF1/9K6aYTiwuhJaqkgfLojE/djOlcpuEsB65KpubVo67aPl6b517AY3xCuDI6pnt6YjVkrK
/D6A0usYS2D2kxyaB3nf7dncVnUU0wVuvde8k8QFYQyyL1XPPJFRAmNpI/YWNCQuWJM/P/QPBNMK
oyfud58/VoBsvvdDCuLMSWWBZpF1l8TEMVpBwNwiO36nGRdjdMwJxjo7Q7h67iyHLkKAwcYzZi+q
6+DGOvY3BNBChmDDb6vseieXCzFAko/wxAkPYEs3ueXACw+VR0o7v83dMrLF43Dno82H/e6qVulS
lNB0xvoZ0BOk3G4ak9qJOVzrafZyPuQIgjemFLm7G+dpyP8JOdjrwPDOi77PgBFcYfJp8uguACKe
n9/Pe1HBsPWq+e5oueCSZ1nfl2+KHunRvEjcwWZgfy1giUUvI9uJAltuQFICuguPA5n1qZTMkQQw
4AN9A5CWffOoCFnp/sP/TnK4cDbmMa20KlAxQBsAxmN8TFGbe5rdXk4+68wMk2MJO5Lb3ncSygW1
NpIjJa+gXF2Di9t4nSvLFhgJ866PeemPCH6IvJ+sQFGyUHPoFfUntCAlAP7ovrJDP/kvmpCic+RH
MEiZB0GaQt7wMrmYtdpJXnkXwUDMu2iv7fN7sdv9Ryo66cgFscUy21Rnd6f58X58DT1G5DV42q79
Gy/f+miG9Z/EcQFNbsFEEIe4NVY0kcXp7vOrdof5ydBObxWkoXkv+qYTyuSC2bzUUm+UULH1olsZ
AIe5D8qj76kzOcqu3CWTrYniJzu1c5bD1U7AtME8CFNzPjaH8ap0LOcHq9JAWLH7BPbQuyPlQhmo
u404mC28TIJlYdZulf5iiUVfrYJQYnBRK8giSzNbnCE5Lm+kLypCSXkjmrja/hA5mQcXSfIhlopg
gpgMo+t+GUnhvk6j9hhNjbCfIfJuLoCA07WoVGAqvpkim19LQPKmXrG5LnZN0oMgmmwGLJ0QzJNZ
QO7hx9diPY/VoInQmDpUBxDZ/UoxCuGYVwzqJvhOvie/hI82m2a4EsmZRjrVRQtKdBaYjSND18kf
DZehHxZHdPqE4jZPdCWOMxI8+M5h1UFD5twgPbTlZ8sDB+GBpYHk6jPrZBT7aX9OlLcWXam1QkG8
ZOBB8d68iPEsEPqDJ3vdZIc7UT5lf/8Hr17J4yzGnM1GJz3kEeJjyZWQzO+Tayx+Ob3Z+AJz2XSF
kzB+co22BUrqCIep+bNnoRByNUBSAxQb84eyU9nqYxC4mJervwsEbzxrrk9V5appqTByTeohmMGZ
oOXmlL7pyUeG9CiJeuwiWVz2UXJNLROZnSgQJa3v0Y5V7HRnPIsnz7czHah2GFa0Zcj8/vCcYzUq
iLN/yNOnh/EXpgSQzftD2P9FPbtdQq/EcVmn6QyqzhHEyTcLjJPRFgV7w55dFeHlLx5oNyP0Sh6X
coZWL4kloROVodhDQ5oex8nG6oC6T3YphnBAEJrlNmArEtt8yt1QzA7B3O2je5wOmIs2YGBRMvAZ
gY3Ux5Oggk1pWA6oztNbHXxNCl6o3fwm859EX5rsdz/KBa4bnukAzsyXTVXW4l5rnHSQX8hW6UT5
73q+mIANed4zRHI4Y6Xj0M26nKMcHGYfYPXeHOWpPVbJQzaIKLO3Q81JJ65OKkawa1kzdEqT1pYj
vLC7Y+cp8dMS3p3XavtTSD+J4gw1tBIjqpkoC10V6aU6yG7ttJodRSCHCNE9w811mEK2U2qLOi2K
6Ew5q1UHtD0ndndgWj1MlwV7UvALNwE9RWebe7AOoOTuAXoyPxCbPCvXMTYoK2xQCpPXdno+HQNn
vQtm5WoAVf3Dapvv0SRhFYFxmNDIsxbsaxaOqJ29KRKsX+jtyibW9Lh80prtqCYpHKbWQdu8qBQz
3mUuep4VSOETiUmmNMxqSGnNC6vY50QUxDdt9aQGnzCiRZatfmICvOYQOeb3UrPpwXAbD2BKTrnL
b8JdTpCPRXe2mSJXgjmHlONgKpUFgvXqobc8Ob0fpr3AO9hvfAguKxmcI3Z1r3T1CBlsCdXAw8Mh
e56AAAQ0aWL334VV4mYNtZLHeWMzNv/Kiy7pHWNq6S4UYHb0GLLOsYsqip3b7YiVPM4BowxkAKmF
bK/eaEfGrhc84Pbs/KuYPkh0XbyHAWlsmVibrgn9pHhJust2/HX+ujbDyUobZqqr1njfB1041UiC
Q/7aZ98XUHlE13IgkLKtCMDEAa8lY42Bk2LNGLQF3RMi5kCvsmV4LuX+Wo2Nx/PKbJcQoHP8nxyu
vjWbSq7NBtqg+zfY/V3i5k6wV++MF8U2vmeO6LNVpBcXjyrQGuSgW0TJYt20qYpO/7OmCfbWtpsc
f5RS+bZw3te6ZSQQkhxMO/+CqYBd7pUoxeRr05d8xS6pLfqs3A6B/ztIQB2/N4shHIIEA7WaExfT
jT51eyPSREBFm9XPSi8uGClBVihSAb2Ctr0gDdk1meVWibafm+hgaKVNFBFepEgtLjalcpklAxMZ
LU+R5AHZ4LwBbv8+njdNUKAALYvZy8qb1CSTg1lvENjBYZb7iiL8Bt8+tJMELiToeoyvJwsSRoc4
9HeauWOI7w31uvla+oaLJxEHTQ0FSTk6Zlei/LEdLU7SOT9uYqxQqky6gQHGsA5dcDXa5nghS8JW
4nYaOYniXDlsiFXGEjtKfKrSXxWe0fA6YfooiTt8DYi+VEU3x3my2UZmkbZgKWlncmeOy0XfGiJ8
qc20D6hSAzgelBKVsz7wibSkjSFjqMtdP8SX2iI76SA5tJZtiZj3541xMzitxDGVV8ZIy2iWKo0R
rwyj3YFSz0rtzng+L2Tz3FZCeIvXmjE0gWiIjV7XWAanKURjoKJT4yw+qwe0QGWoEWr6a6aqpV0t
2ZdxUGH684S9zcw+r5Lo3Dgj77CDQrW8w1fL3F7EUTG6YwVs6rHX/P+fIM7EkymqgO8DzeJW8vVe
+5o3y02Sd4IEItKHM21S9qGZKeyK+uRJVvGoOIf7jPQCc9u2BPANglAU/E8fYLaxEZ30HRzWXJ7T
6HeJwZbzxyUQYHIz8cW8REPd4bh01USeKHZyLwIC3T6qPzqYXNoLsr40ihk69NL9aEheQH1ZFzHS
bbfXAQT/70nxuBJBpydRGUPKP6SQxQ4bbJI3OGzNiNhLiWetT+BwAWj3JJILPaECvCra4OzG6lcW
PBTj41CI/GYzNa1kcPEmr+oReCRQC2xmkdsqpHPGdnht6BTYUjlj2NmYv5uTLFqW2LQLDEkCJRaF
LOjw3sc5vbH0tK4H2IWc7NQ622WNCEJeJILz1KCrtT5LR6imf627l0oEELtpdysVOBcNmlQpBoDq
OsMQE1tPqt7uonSwyZKIkpBAFI+zjj1mNL5iqJLGVxVJ3Sj72RJhmcLs6cNH4EkhHlgpyIiVaQFi
juaru+Y+QS/GpV8ZEGx/SI5TuYu/fyI4rASycmKV7HSGk2FqTGDdA1D9ohTN3IjOjfMgM7HSog9x
RYZ0n83gt953VAR+IDAzjfMgCY852qRBRq0cqX6rT4IpxM1USjUNm3/AMPxAu9VLUWFGHe4+UQ27
0q9ijP0m5T6vWzcYRRul298tK2lc4sY2ckNmA9o0boO5pNYp7tnTLKOnbB+aI9t6EL1cMj/5aHYm
0JQV0CEBAem9FQDkK0qqFFaQmsE3jKNfWdJ0g5BwaRjSDuDPHqggHvu6E0FDblEJUXx1Al4cdKZU
4e0d+2By2hMIxr6WP/rRznJaN7+SzB3wFrzCk75mXrgLI9CQSG4kqCO2P3tX0jnjR581roPmTbp0
o2PmN39MHekputZ2ZG/ezp/Yj3inLXfMMm27qaDM2fJ7SfkWUJGATWdbKcQ5QiKrTRugInLUdr7v
JOt+GeRbDbxq54PG5ufMSgz7M1ZBI+rov0GjmZ6Jfk+l1iftYSby4byc7cmulSDeFUhkyUsBV4ja
bKdggNmi01WSLk7SdeBFxOyV6kvacGHEimjpbvsoQROrAxcOYLNcasGUkDpIfYmvbAuES8sxyw+B
FDvnFdz0O7xn/yuEXyVowmrQpRRC1NDvy+dC+ZEBhkZHP07fJeZ1JqL/FCj11qNbXVymZ9UQqHhY
aNsnEv6EgwNVSFBubhvHSSfOqQaDZlZtFuhZJa9a8xSo5nHSa6+ZM4H7bkbl1eFx3lT28qKWAQQt
wVVbAbUg+JUZN6ZZ2mWzuOcvarv2XAnjPCuPFUXqJNwUY/CdLcfCcIeTPBu27AD5idGAGKUwLAul
co7WTXWHTg9UZF2L4DfeCXbdns3kKcBuK+7+4nGCVeofMsFKT87jUkkOxtqARHLsDSDCB4fwkimZ
hTYRz3OxKzonjV3xyh6joVTnOcCpjo76ou8I9tDRrBh3Iyr6Lvybx0uRflxFCl4yFoOhX/7EYOPy
q/Qy+YIVSTxTCqcGNgv71VlyIQSEgl3UW9COfa9EToGpjxwUE6VPsd+l7Apv3Ad4oq2EACoCF+R5
QuJCslKFXWKYgqexQFPw19h4ZrA/7xSC6PWGSrG6vWnE52xZQL9JlR1J1S9Jh1efsL2bUag2aeIl
kXxLWxIIIgzztTNWo3ARpiIAxsP3JiIM/aHmfmHcn9drexj2dHFvmB8rxaJwpGGOkQHHihBM+sVr
SXMBatLLNjHtDILHPD+Wc+E1hravdXI0guhBynIvrtN9DvCkWu0fz/9N2zpTJAo8A4BDnPOUKgNU
uM5sKen9VLtXTEGJu50ZTr/P+UVJwygap0pzCgwppOG9JV3K6c/zOohkcP5QaTWhsBjEljjEQH2t
vcjS/DBa+fwpA/mjDI8CIKlTWU4zBOVGNbla2Jd2m9ai7+f/MJOTGK7rkc1qS+MGZzbjH5VtAmZu
PNmTDdw6vGxFC3aUQUae2KKm6+ZbGmXsqODnQVOU3xnO1GTBQysMlOG90KO6N7+ovuwtV+K5zS3D
W4viE8JsRE1RQxReFjxTnnc12hLn7WKzDl/L4Iy7LvHwOTeQ0b2gG5rZiMs+1uGSp9HtD+VOctVC
UHhtmeJaImfug5lMaFeyd5rJS0dvGm4+AyKHZvXpjjhrz4AWM4zs4EYHwEBe7IWeatpsTEXbKRea
mIVtWyfw5qoEn2Rg5OGSKa1mElEIVLD3L09PUfclGQRIydvWcJLB/v8qMlZdWOKlkt1Uc9Wr90ry
9VOmcBLAlFwJMI1lHjMFrsuwcdMCAyKJu+T4+LUwmTwA5jL6DGcnLuokkrPwYLGGtJoR1eeh8/O8
uqRDLNjBFx0bZ+BtnNFEZwkF1wKU/b4TfJCJrp43ZyuRewCEIGGZpQ4md1n3c/Nb2+amyFW3cv76
sDirLi3wW5r6m1WPnq64hq84vR+/4jHmsnVnd7juvNkFMsnNX9yUQE2+rkniUtJb0NQ6pPtmlJkt
A+hqTD/R9qdIRLpFgPTzAWu1z+Uc6bvGR3qa3Mt644xjf9037U5g6ezO+SpmLYerYrQyMgdZ/qeb
TZ3FHb+Ei517yc2MFRjTAX3sAtSaRfWjY31xXjYzh3OiuUhhIfJRFWy8DnaE3dGobTpfV+pBrW7r
0Qcfp3te3FY5utaUCxpZBuSfRYa4pDNzLAvXnZODgNHJIiXx47EUddA2zQTM9RZ8WkMjjbPRcVTV
MG7wEFWhE4jlKTcPx6eyXvzzagnE8LANVij/+96V5A9K7E/ZRf4pvz5pwkM16FEagIMXzw8z0mGq
PXfjoxKGgly4GZxWQjhDDKnSNoMEIVSt7KbCh57yeP6kRBI4exvlAKtlGS6kVe/I5A+BYDBM9Puc
gbUZdigtBRrIUoZXOu3YGoVAxGZXlq5OiVnDKjElZKgwcsp6dz7614pDFjv2ApccCkzaKna6w+ge
vngENibSjMtNcaX0XdHj5LrwgvR3dP5x/ma2S6+VWlxmIqOq5LSEgNHBmx1268Ojdd3uMEUL5Pu6
E47ub8YCWQc3tmUB8eRtRnR1jFETE1QpqJlxmr/T/OcYhOkBhCb9gYSViMV620NPwri0GEp1bLYL
Ao+qPhlZBsCAZzX6BNo9tvFPQrhoM+hTGpOExXHMyKfKxQC0BWxrixIv85EPMRsslQYYmRVd5lGq
CmuwwIHwli7kXXXbAjX3asjRKwlszGg9l8lN9IlPQjTl/0jkbW+cFOAsQuJsSBeaVu2zBYQBar87
b4Lbl3QSw1mgFdFOAwQSmhWlGdlDF6RHrQmOcWyJONe2be8kiTOHRAIEgMHMAUxvjdOBqOMpXTQg
xCux7iykzZ/+f5pxlqESsLP0+Mx1DDN0TH3c9YnljaTbnxfzHz78Ry8eVKGScnMMWDpPDukXCdPE
9dtDyoTtje5LdhTNuAkujAdXWPQk6YYB4mTdq60ns9tZsaBA2VyhoOArJGh2GBhb5jLGRCc8iZdY
NWuwFqw9tQ44K641e96pnkaEVN3bwX0ljksg4FKvjaCGODY0pXwrXPWyRiuy+A4i6xJf8eX9CBZo
9/y9bZG/0bWSXEopGrWIlJT+IzUGrA+jjhrRkwQbyDHEJC4YIz392GFVMXCI4JNhu4ew0vmDe/eY
N6ig87STd61d35VXyqHETgzYoEVpbNNkVrI4H8f5ptTM2flGC7iffUO+DfCCc/48N1+L1ufJ+Xcr
IeHoGaQkh/aaIR0AzNgDM+WVyAP+w15AtUkthciA8XlfDMRq1WgY2VXRfwHpOrLmnALhqnYZ8mwM
tkC3xa58LfDz7UM8CeXqNN2Y50pTsGPXl5h7kwGZbwOHz7LbBkDggqNkoelDtlFOsjj/q+OgGwtQ
+zrSfcOWCD2AQzOq6dpXvtYuwTIrec4eDUzci2lTN/tq2Fr8c7qcNyZ9DYDdHsIZDj7xGcAvIMTu
gAvyWP3GVNmhARp++P28yiKNOWfMkyw38xhCGdZJfGz2nRftwVIuuMQtzi44/Uk5zu2agEwzVbAM
qvkduC4md16AyrHsydf8ktpsi4HaoTNNGPkXTaH+R8A5yebcsKRGMUzsYFmYa219r7uMfBjUHvvQ
ayV0WQwbrAo4A7xn6aMjenDfTMAr3TkHTYOxCfUIuvfmCwox11T2Cji+9UI0d7SdEleSuNSLfGiV
cvmmKaGOBKhmN3K129aloHSwl8e/WIvbLNXBFmGClkhD3uJiQpjjMwSIW+xwJ1cNbP05d6iLVSog
tdb33bWyF33G/0fAO4nkIkJdYP8de/UsDAFb5YJBn+hoA2dHIbDLZvW5Uo6LB1ietGYZTDhQLrqN
S0/GlmjwU/bxEgnQgF/NowgYZPM0gZ4EJCrDBE48d4GDUuulUiM3hgXWsMqf7fT7vL9vlxgnCTzm
Qi1jmqthEiq39yy8EDilEz627uLkX5W9KANuB7WVOM48Fq0K9ZIle83XXxjUsnFkfPOJW32XAQRi
fkNzMxS+IG/mjJVUzkLMpkknhRU21vg8gGy1IgeF3p0/SZEMzjaChCzAMYJmZfUrzTS3mh7rVvQA
LxLC5QRjlsAVOrPjC19KMztERnIYS0GblsW/D1lvdVpcDiCZSQZlwGnFc+4p+IaTui80uzYbuosC
UZdqO0atpHGZoG+7gS4BpLVeeh3vZyznHxi2LdiOnmb6F9DKIvW48F/FeY5vIAhclsgdFXyOaHYx
+3VzN0e78zaxXV2ulONC/TgmDSkoZLECfrwG0xdC03xZ3ohRmQSh4sMAdWeaYdMjqxj9jyq6MoKH
87psp82TLvwAdZzOKWmx7Q1dRq/8Il9K+MR6BQzbfB3fpT5re9e3i6d/M8ad8V2soMhS+PHqLjWt
wWR5Ez3vwF8Uh22rohx6lZ3oovzsWgddqczFDWouZj+muL5IBnYkeTU/swG2FsAFjdIMIillxq/V
v9TiUEzfEu3+/L0JQobJhYx6SYrJ6HBt6mzZRnqdS7M9i5gBBMZnciGj0nRMzBTQI09/FsNlLIm+
hEUCuCgRDl1s1jK06NxltwBTBpNH5pcBL8xI+4+AfgU3r3v+4DYXtdeXwwUKOmZLFcWwt9YjDp57
0yNGMgFikyMVQywwPbzMKS/+wtKZXZ2JwCYXNmYS6n2tQ9vCLDIvkcsnJRyxl02r0Q1yM/JnFe21
VBuBQ6vOqdPWzWNlUusYjJXoI0h08lwJsgwzsHVYXqvlwY6bO7kS8v8wKz+jLj+okJu0x1wZrAcw
ChMw9vGVFfwEYYELysIncH5diz4BNr9yTn7No4gSgq7amOJm10y3YpofUcT6wFgAFvayCCGHAbQY
T/L3bh87pt/YiV1TG+zftsBkBYZDuXgyWla6jMwPmZsA6LB9jbDZP+6sozrZsRCgRWAblP3/VRt7
tCai9D3ELd1DTA+h9PW8Pm8zTOcsg4srgPChDWkggH1NaE55jH6Sq/TYPdSvAHK7AKuPD7zB3Tw4
xWSXuxm8sYvgbxDET8pFHjltaGGyArmZLFuKKztoKjuJf5/XdFuKjjYfaKRNonCxxpqjAsx/+FJb
SmIbwa/RBEDXLHi92b6ukxAurAx1WHYhgZChfJWr60z/VKo5/T4XKvDVR5OSMAgdmjt63dgyHjUT
PKyeP6vtvpP6Rw6PsJDkjZQyxilsW9pgydQAXqrN7NF4Z14Pjjm6zWL3N+lO9PWyXTme5HIfL+WY
ql2UQL+y+z6BJDA24cfVY5K7WVp655UU3JXKPH3lWgy0MNMs3NU4fovDY9l85n1/dYZcpOi6sLIU
BboMcuqENdAfMQNUxU//Py24AEHKJsGUBG4qQ+HmWjNpnWmRJIFBiM6KixJ5MMXKOEKXUQ4zX8Ma
3iEajcU5r8t/fCqfrp+LBLHRNrIu4UrArYQ55CPwCQG6OJdoVAHATLhTLLI2LiSUs1ZP1GRnV90s
ygUNEieMICgH/FU+Co7wP5SzVKrgFU9H0/a9vQVT08jGALAIoqO4BkLAVfgo/ZKd9lC6xaPyRXCW
7Oc+BvaTOM4w2lFrhiEBpIMOdpHRD+8sTITBd30g3zDwMtHdbZvISR5nIpkWW9hlgInotnWzIJUw
mK3sX7iZ7rp7FPaK2D7pOQ05a9FmeZkLJtGYXtOhcePmUZ/3Xb0P6kPVPvYqCKAAryw4V0UglTMa
2gyN0puQOr0ov/s7eR+5MUg00tsox+O8CE5oO2udTpVLKJHVKGWS4xZTDHzW8U+F3Gb5j/MqbcrQ
YJUUBaxq8mhTbTlLasBgA+NIu8YS796oJK+rNEH7ZnPJgK7ksJNdBVxqpEmcyvDu8PfodcDVAQcc
sTv0goliN3bqilmQtp1uJZNzuiJJwpqwhPxWh6q7+Jg705cSLqdGR3FzdtMJVuI4p6uK3jBTFUfZ
9qmdVUe6CLs5otvi/MywZr2UQCTqqPedOxt24erfgcaJ9WR6kyx4ox9+/cW6xmY0WSnG+ZoUmUER
q2/nCFp64tGnorBZcAYUfeTSZ+urKKBsd0NWIjlHi5U5TusCirIVVQBo7cx9eJS+fDHcybFlwBWl
br9niaG4kn6e94jNr5eVaM7rugW7SwUWmN6sRt3Tgw5ePEX8RsPKmQ8RbCWHK+dmqxuNjkCOdR/c
MTJL/Vr5QVw2iSwc5d6MlidZfHMp6QKQPk64QdbDHw7tVbPPD4qb3ojYCra/yVaSuCJu1tNBbmRo
1eDNp2xYInCMn6af7Mn3+XPkeHQVV/h1fTwHJ/qSQ7Oa7Kv0QZkFJRa77TO3xC+thsWAhnCG34/b
S9l4ig3q9EXvNOSgB8Qrlv+v5fMNJStvtTlhCMbJIQts4y5uUYHXqR3t6AMt8NVeXCd2UoGsnkFa
KXgGFnZmNrPc6g65KGNaWUVUho7L3u3m12UveT/yg+oBQ1kcNYUWw0WXoS9n9PbfoovxWwJKHqNe
V27TAxaC2Su3SD1BDOWXXCRVbjprgLyc3CxmjP/c57Jox16QC/gWU9mPmlqzYlaXFlslr0siyNvb
Tz2rS+LCR7sMY9CWiJDMpbNbthYyXRjuLTKqsqMXxC6EG1+iq+I7SZNJSELAIwfDyBD4AcIeuIYr
vZKXxQNqwOcaICcd+UYSJUafZy1OMcIrNu5ooSLAhe0nhJUIri5ppNJoKtbXjy6XHeMfUW6tOxW7
ln8RhQURn28fGeYYF8kIdYbd7CmOejGARKI9YMnYEU4ACAyQ7x21hEZGF0AvjDegW9D6tc/mSLFZ
87Mc/NzFgFPgmA/nU6eoyuPnB8t07OOigFT2IFPddsCWQPvUle4Cu94ROLMIc1Joklz0KGmRpQqL
HvSVYL7deq7RRAa3AyYWzW+fA/1bpRvK1SXEGBWjYRbZWLFdRqGn0H0/l/vz5yi6PK4EoUFMuzqB
n4Fg3LHCu5CIltfYsZxJazwRk5QpZqd30EOL0HNXO1vP/Wr63krCnqnA6Pm5wa7KKzlgbzDZQd4h
vD+zlqnuF1+yu1b0jCEo3fjpCLVP6+n/SLuyHbdxJfpFArRLfNVqu1f3lqRfhHQW7fuur7+H7jtj
NaOYQQYDzMMM0OUSi8Vi8dQ5xXLaYDkeO1MQ8QUVlZyfwDyp35c3uqNbkwsin9oNy/1/PFlYqSZT
FQWxrLFsdfkzz64K1ddV3sHCu9SwnQQAwtQp1LDFoHBASV2lXQ5a4gx6A8MrZAHty5G4/UV1WQNn
lCJLv5ChlsYUawQuJfvg0Pqpj0mR3R8AF7aj5GyHScNG0OdyRbfxaMe33R6EchO01s27+j6P/oo/
0VTPxph7YSIsbSk3cMqcvhblro4482u/SUpnA3R/ry67IOFTyk6HAeMO2rUGgFfydwqUNaGZoO8g
3uVcXqXfBMXZIFOxjXrYAp8LgxQqmN0XEA6HXolT3idgF+b2XniLxeRcbdIUSY9h7Z0Yn4onF5BM
LFCRavvLnm1nwrNjTL4tTEk3Wkr5P4NxYZauNHGwLlv4TSF1NsEk27ZRlKgVT96INgUCRnbqFs6y
66zJ7mVcqhP3ry/VZ7NM/dapkPccabIY7cFZHNnNvNIudgAf23jAOvBw9rwQYamlJCXtjI5e4uWj
aAMHjKerdzZokC40Pk/Fg7NuLOVOocVl26VolM1ZY9XGmzGWvHWjKeHXI+zfD6gyKWMZh2kKY7RU
sz35TCN+vgOoxe7s6A8oK3j+MCmjXcTBEOgGy8UZWjKNF8y8VLt9Lzn7Q3/CKmnIUtlKwwgTBfSG
qxLg2z6zA43zMLENDT0nP3aqu5yKMDGpqsXkVWDhba3IngB7X+wBI9EPeEAAwlj0hMwCxLjwB95j
wvbr0so+kzyUXlyKkdY2rUu3mvicYBrIgHZbDsGc1El88YrXR90uds5flkkiamR0VVHC5XrKrRCE
Pil5Q39uBH6Sk0t4YcLkkiVVQ12jTyWqr0KhZHgsofCaWfNn2rKSd/0bL2h+0yg7+8akkdnsQdig
4HMCYI+nkiu81EnX9H2hfJ2uwr35LbAgdfESlJZ0g8mx2uKJXnBcZgcUhzBK5XbCDxD02BrHT3V+
vPxROfuCHU8MiqLt1ZB+U9Wbm2cpvJkHnvw7XZcLuURjcklKpKrO6PZO9vVt/hXkO+jggp6aXl4M
PLTiPtjdAHxli1zM5vYjPPiIgbBVqOoqPW1X+z4Tw17RKOqVAtFrH1yT94pgp6+pH9smTA++Zmev
5hWEnQBIt1PvDw4jugN+9f/8Gxj/IVY3kREElaeeJ4RnLOAEqTaL9DqCSEB82iUWEaySz81D//Al
w0xeTYmR1RXm3nAlDnzIwhR34Q1lAhqfgFQtbv6uUEJ5IusgtYB6OFMoRcuidGCtoQD8eCd06KpR
gTDJLr9QIAz38rPZd12ZY5Kd3hBdkCqYoy8QGl6LBszStXv+uNTmLlwZYlJcjYHHcBhhqBR3JnnR
pM+XN+E2CnxlgMlsMY4n3TSxUAl0LSqMvTRuf10cCj7IZnMvriwxGS1Zgn4yQrjyDkrp/bbyom/L
J+EWE0u+aYnOWIAvXsYzJl9iavOoOBtnG+V5i0m6nMBNPEKPruQIbwCGUdGOGGfU4CY7A9rdr3/w
gkq9+mUjrAwzWUCb9GAAlpX2XAH/LJwcwDSPwuFGp4ZEZoupn2Q3LP64q11+EuKED9tFn8NWClQa
PjpIMUgFdDpXAGrz0rBykNnpAdBMDcA+tDUE9dJbSv4v7g0fl4bH/7rL2R76UsVBWyVwJ7jRD5Te
I/eBY7lrMdND2bA4W2Mzh608Y3LKKIFrvp1gDYDx7xUK0diO93itxXhLZuvuZWvbB/7KGpNSGtFs
Uv09pXR7yuRQ3ePCEoIobrDLa4jboE+KPoBLVZlMu3a5nUXeFmFSDZFaEuf047aHYi+67euc+vkP
0Er7qpU+1V40IYr2fNgmL0aZDDRoRlqbJewS7XsivRnt3/BaIoP9czYYTOIBQkOp4wIGBAWyL/pr
rMuWMnLmnbd7A2crbA9drSq5NOlWa13j2zQAV7VcUXTGLGOsL3VirrLodot7ZZFJLWbda2BT+f/h
nh6IC0JBOnX2nXvccfY4C8gs+klK5hm+0eOOzkZO9ieoRPojwJj/bRuwvXQMqSdqRqeSZtzYA8zR
YsgluB9vqJ5w71G1BeVQPdCpHlv5kf2dWN8qWNj+Ol4U8iAZ4Cq9vhsQA1MtKotJuzwSICEeued+
Xc7GY5vrEJg3BZHWLshqENEbYid1c1+FMNH7vTf1hBoFKu/2xI1YJuPUpBgzkW74904Fss2h9HOM
BmBu2ZPfeK2D7ZNQ13QZYE1wITMHBZWMmtQG4ZpB8F7a0auhBLE+bh7bDtazHZpvVnW3OE0pWMfU
9zfx9lbCKyd1CZNtRx6ycRvrjiL+H5+YI0KYFb0Y5dMWFO3kHswKFip9Kn6YWoY7oc4HRZ1pkS+8
w2k7Zs6GmbUbxRak1RkMK3nmLFBjiLA1yEtfyzvOhtw+Bc+WmGOhKbtOEsD9jLwGqrPci2zlTd3P
N4Au0XvU7FFB3Oo1AmoD5+Iz6qg/GOrdrh3PP4I5I5JZ6NHIxo9IIHgNzeEECNKj5pVHqkwt4ITU
GgtqDsReVMzBcXcoDc1fizhCSUc0UwPf/ceQ0qQRrNf0BDnpv1CKuQF9WBOFB5qIxz8wuH2/OBtk
YjgtBj1r3kuPBk8cqS9Bc6ixZ4v7tLJ9+p4tMRGMQDL7jlbl3efZhQzjm9LaAcBvyW2PB8wBDy0P
3M/J844J3knPA6VWTrum2ytX72FEee24uWA7eM/eMcGr6DKQ8Cos0RQnQRGYuOQG07WYUa5s7kQt
L0yYKA0mKRKrCN8y2cs5opQA4TedAFWLHRG70Z2Kf/PlGWWrmxJtv1KBUTqWrT7HO+0t2BNAQkUZ
ftaFNXHRkhyTLPF00Y8DqSSYxBT6NSUwSFASoKHii9eUDJf7XekqXdh+p0JoldGzQUnw8HJycbbL
r8v1iFLYwRFpda4qo5GfOg3+/Zevwtq/4XPqva8MN6oAqAcNVEmLrG5BsyT7JE48svDt1unKDJNe
zNlIQuG9S1M96f7i9H5yl+PRYLKxiAncI1+4dynOxj89+a98a4tgxHeliwj9PlKDYrITrcH6RsWs
wIfeVN4f5DWeUSbbpHnZxDNNpNI3Kr28QBd4PpUci10DiFTWhxiXm8snGM8mk22iYACLWwOb+mRa
mnxTi2+XDfymCjiHCZNlJtKHofReSI2uARVZNKQtPOIK4GaIJ7vDWTE6g3CrlnviCN5l6/STXdoc
TNKZlDoKIpriqvS5xdRx1V8nkKm/bOQ3teLZRSbLSHXy/2YmfRpMQFFCx/r8DuPGiNAFzJpcONdv
LsT/mjz9/1WA5mVl6NDAoomt2Mt29BnpDZOzoZsNHu3ZaHYoQYY5sOgUgVnzH185gSMz96sogP5B
QrclzawGGuEQV/VyvJSrnwNLetZim68sv/1qec4FLD11F8vaEtNGFTUaN7Ya02CKHAXUmIuruKk3
LJYAqnOXmxE4aZ0lri7SpdCUFB98tCen+EKxiSeUz+yA1q+y4zvuDYRzPMt0BVZLbCZmDaYYWFTu
ZlfATMiJwZ3eC9AK/AOgFmevyEz6GbKoHVrakg9eS2tx6hCPAaDN9OtT1sPZ9SfT0NwlZRJQWCjZ
UtMWq0ZRA3QKd9lRWF9wn0PwuvjafZ0mm9965IUvk5WiuVak8FS0tl9J/1Zzh4t5X5PJPEalE1AK
neIFrU0TTFvgkK0ghEKHJ/Ca2h6V5//uFpOJEk0owfIGq5I427UhWzmPRpjz4dg5OaMFN31Cyzhh
uG2gOFT+zTyhISoiLhOiiBT2MeqHpe1LJcPfjwXTMjDzFzefLqfrTQ9WFpilz7tZDvQWTZSlO4zl
Q5DxHpt5Bpiln0cx74QOBmiqAMlfhbw4AFYREPBZNgdMfXg87Nz2Nlo5xSx8amLRmwQ2aWYcvoOT
5wvY7P3eE/xsl1IahS8NFxpL/+gvp+vZKFvqzonciTLl5VH98pZe+6aD4A98TrDN3Luyw5w1Qprn
Sv0PGY/wGa/oJ7A0TYXd6x+As+kCXfKLZuZV5g1nNYkpeR78qm+penP6Yh7m5+CePk2InwFeTa1k
hzEMnzxdjs1tLOnKVaba7RoiaJFxip3RTR96dGhMoKiKr7qnX0VuYOcc+CAnWNlKt0ojzcBIIPZz
Do7N+VMs8wrAzQvtyiXmXEnnJlZNARayfbir7iiHv+YLB8hA7f/jx2NyR5PrYwDWSboJTAA8nHax
5q85qGRTrFu0uF3h8OfVtrElK/+YfCL3A6gSCvgXPFNsxyA6kQT+ksQjDwPuYNBTVZzUwZQqqaE/
zy1MNjt6K/NMtokw5NaqICbD4y54U/JdePg22TUsH/njo5uH2soWk2VIK+VJS6vOwcSARuqV004s
eWOjnIhkS9tFqwt0Q2GEzLeR/FB2Fade56QttnStq3yJKgkLhi92TZm9Rg/wziteS3f75nP+Wmy1
qo9CSooUdka7ziyztitwe3kaGEZS2Wr3iSs4AkDpUOPhgxs4K8WWq7EohZ02wHZfXuHx304S9AA1
3lLxYp+tUWUlb2RVh5nsusG73HSFpzGAc6er/mbZRVCaQ9vDIejYm1ziS96Rx9ar5lxkSUdtt678
M9nPbvPdAMkTpjMat40ts7TG1om98JF3Z+Z6zeSZSctEXf2nxaMNFoG2qD3W1gD05AJRYJsSB6Ns
bW47lK687jZvfzD5pomSIRgjvCmDPckS494qhIfLiZRngUkp+tjmUw/gjp1BpjnU7o3l62UD27hM
IH9Umc6F4099PGFrcIFFiQIL4mGGflN+zH1kLTwI7BPuO8T2Vjjbot6uTvNAjaepn/C9zPJHaWjW
VL+YpsHJKdufDNogpiYbhspCP1NtBgdcTFVPmiZwJbIUvq4Emcf5btuVydmM/NGXMutI2hEMR492
hoeFPb0pxfSiBgpGJ35aDsNLfk9fVIV77kGzWYVh+khSAdfSQNj+0XYrz4vU63ARXNKdU7eehKc4
c7Tw6Ljs2j1eOfi3bhrLv1RiK5uMv3OaDErfQpZC1yygeLO95rV+81a5g1XjIUmFunwgO/29eKXw
ionNT43pBU1UDQ38Kcw265SpgFwFkLbNNz2yI+ANJACnKCpmgV3dMvAfgJAT8aTCe+fd7nmubDMb
kAB1KwgjbFPKnfBqdGU3cSBu9oQXcwd0SW504GHOt3YJEcFqqSsSHqzYMQ41mNG5NpG7xPAoaQcV
t4fseDl6eSaYTU/SyuhkBZjGVvaX9KYIPUXgrNpWvKy9YPa6VsSRMVM2lUoubLl5FpqHEPWDpngT
l2WQZnk2Nte2qLurvJLpphjLNWyZAJN3glOQ3NXJrlh4KhKbhQSRAAg0ZV2HShljaayM/9MV0PHi
qLJ0OzzM9xAUcA03vAfWFe8oe/WGj6I4lQm/+LiyzJx0CkhQ23jG3E3tDk7/Vf8KniRHtMevIaiE
8A6PvoZVXk+uaVqV37nh9xOunvuSvHWFWH8AZi/miRKrGuVMjjCIeYPptwYAh64DdJKIpLkJZslV
+kloHZIsHbHEXI9iDyD8QuGk+c34woEFWW8N68siKYuu6kqcXciBuYKjsak+p6iJrdlovXIUrpU0
ETkWNzfNyiKzAoWsjKo6jtg0YGcT45cu/2EO7X80wnxfoCg7khUwks43XfOQGzdFy+mK8PxgUprU
xSWABzAhJ8HnrLvJamOflsX95RSzuT4aQfVl4j1aZusKLHg3qAWkRGa1+1T3oGKWsn2lCc+gajno
yuhfNreZAnRdkxSANnAqMk5hGiPM8wISH6KoHSs1OoZyfVOq+VVFGg6B6qYp6CbhmR9P+Xho/5ht
8pxMWh+Z4OsOoIShJbLpDrPW2dmo1p4gCfHTZde2ChoCtmURdawpoaf+0Z7Q6pB7LxWsV+lPs6Pq
fwMJWxtgUnWVz7oIOSg6EiF5y37ZgQlQQJcMh+o1ZIGdsbEve7QZgcRQKd+LLGKu76NHRBzbZpk1
PFWoL6kyuySYnamY/qMVpmIx0kZP5FinkwHAfyi3g1TZOReYQP/KL3l55QuzOmJalOO4wJdoPziU
K6QEFFJ9IkCWkvu/uHAQUVJ1CfzbkizpTAoK4yqrMYSOSojcGInX698uL8xGqH34+0z2mbJ4ybJM
ptpjD6N6O2qclvLGwiNjqwTznCDBwz8fFz7u4JOs0N8P7OF8PbW3ah9xln3rDRBGTEWXEF9otzAr
MoWZaBIdK1J968Er2IKXN3ACT4ugNJY7/BnVLYAjAasW3IIcgQb3Pno1FMBtQt8F3QUSeBJOozpA
w7zTbC2t0HICVK4vXYJneUiBPIdF415etI1MuzbPTsCYc5yoC6R7bH3oLLUmO638nmjHLGtsbW45
X3frufODNWbvQrNAjUUCa5T3IflC0dQSyIF/irg8DqhNrloHRYjs4MavPCs/+GCHzfVdfW52WKaX
IBZaGvgFk5ffVl+0t8j5Rq8Cyssw4QrA23Nce0w8ySUJA0j30BmR6Lt00kyZjr0jAi9b/wGjDNce
k46NYZbFtsY7nOo3lKjqAAgbxY4VFpW6GWpLfbgcQFut7g9rypxozWwQLYvhIV3T6t6h0NmYtoZ9
O/cE7pz6Vs/hgz0mjbVTkXZxBQ/f4U7GVei+c4JXD/kdt/lH14fJ0B+sMUktMEKpjxbES+cMePzL
7ppHzJ46+b5/WsCGzwU8byXRdXwypUiKXmOfxvBOhJCd9kk0v3OWa+PI+eAQk2+aOKjpPYSOMgxO
9yQB+RvegJUb7xKFzQt/jjesgoC0iBmEkBAbaQUxjfGlNzrrsj8b9dTaHZYCLkpHJdJoRhGBQhPH
nbTclUSy0lL1Lhvi7SydOX4UPeqzjGJEB6+TLfp4hRdu8MeMjuJCcOnAuy2deF0vhJ7OpA5jKCB+
KcPgSS7jesrt3M1vHsoDuvXfowxwG92jHGL9U+LOV73VI6epu8rObF4TZevkXQWlziQVPY91pQfY
2e600IpCzGqYb0OmO5e/MC9YmESSou0WgtgAvW7t2OoPicx5IuNlDrYAGg2wxCv0qKWZikpLxEcC
IrhyT4f/Fc4VZqv58yEymcwhiyF4y2i8jJTXoL1tbRDPjTfADdxQipepcIB13XETFk0Ql6KGSSBx
WFUBBBreX5Cjwh5Ar1diviByJnA+QzBLfEq+VuAlTYz70OFN+PDWkMkuolhHDfg98OhTIVzLxE7H
n38TJVCVMtFGQZnGfNa6mvW2BnrZTpsfCjjFYpVwqpStcUGs3NkE8wnNSTbmNpYQ7nJoGVVpKVkF
7Ic/aF/M+TruHmoFXGq8TLZ9kKKCpfdCXSLs1TCr80ozApil+z2LXTSG0AL2J1sGdsiOGsCTMBUl
crzd3Nsrq8xxSsoxA4MYTNSB7Enz165cLFXm9PM2s/TKCLNooRgrOej0UZVMX8f2VWofgBOOMy4h
Fs8Os3IhTBSTADvBq+R1uvuWuqdvCH58iM97g08me1D/kl2d0OvHP4vHBP4sFlnWmVg8Oj2UOelr
I55E7uu9egWpFx7TnkT/3i/b/GyPZSZKpmQJEUXYBpnVDZbk0CGB8DV+lsCjhurZrq+NA3nJ79Av
5Y8ic4KG5SrSIbSWzGDcwWvZj1rTLKn71rcT52jfzCUrF5kD1xwrNe9KLGZGjjrZh6p/OZPwNhzL
RiQvZMqTAl5oFkTiUhCD+4kJKPuAKT1MWuDtDw8w/KWjl5xLS0f9XjWc6yHuErzBYNw5iey4g4IE
FFeV8CmZoNUdoXOCaY9mr9IzXuZsds7+IMwRK/TppE8zTPeyiaG91snKq7rVXUPmErHT6uSSl2xe
yWetaTOsHqXKoNVSfaPfG/YAFgD9U+HzpP9oBrlkjskwJInGQpnowSMPqMxSoPVjkJeHyXOtQEy7
kj9fDh7eDmAyTVTgkUUj+JKdel3MUIAJj+r0N5K266xCmKwSVqUMtn98RJBZfqYzQROgSzsKvFE9
pLI/uB9fDE5ZFGkLfxWcY28GUZSfLFLweu6GR3FP/NKZP/EK3O167J8NDltMN0BK2xLKHviGtB6j
kNEkOo2rU3PVDx4Qd7v5sDLH5JMq6hKQAMAcxfOpL/NNBq7v4bH2iS35oyPdxI/BYwQ8WOyNb7zC
iOss3S+rD9socZiC14FaVw9AetsZxCmdDODueQ89UV4dSOPvt/sB35ZJMnIgDIFAj/UM9UszRpZJ
Hkj3lkC6Xgj8Jv12eTtczqWwx2QWUolyG0BWnnKt+ROYgG1DwuuuajWZhbumXUbYIgfeml7chbDK
JJlUkLVpEvFRI6DeiHls1CdRKDjn0BZO5LwLYYXJLboUjVJMz1raMxoXS3w2D3g1hpIA9D4ne3HV
wW4xLnBX2ahJeTCn7YvnKm6ZVCPPpAjl6LQl59lSPBGoRSd8pl2rPrDCz3wM+cWTFw4zaacnXZHG
p0pUjL2qnG5VsXy8HDAXTyIoxDJ5Jun+yZ9LDtT9AlxtA/ofCeFi2JctcWKExTsMVWRGmYjInGAp
yHsbsA+8+ivuZTOcb3ba/6v9vQxFuYg0u7S43y1ADnHvJduOUDg1tOFFTGR9zCAJmF6JQHFoovol
zr7Fwk2R8/AvW2gsxPrZCJM35rJPGvTZUVe+pF/rr0Co+BIOnG8gnLwBGkt5oZdW3njP9rc7G6We
r75dJqSdGFGjvRZ4Rb54fZvuLy/Pdr18NsFkiiXQu26mt3HVN8EFSSdcjMMfEKNv1yFnO0yuGOuB
qCWBnfilwdggbYbqB/C/u+befOwgTgfEceJGR4i6XnaQu3JMmoBqO1KhCsuDF4KGuv/Rh7uusEoQ
bIog0gK9PqZ5Tc8obC5qnec0ky9qNRNmEzcjmEYNNMd2i1qvfCZg9qRNKkpa2oMWLv0DBm7OpmA7
jF3b1qNWY1PooAhTnhOo5FXPnC/Ls8HUKQamw3OR9mRJYc2oHYZ7kC+VforBlsq0J7d/yr3MH75c
NrudIf+NJLbfmBdhGAl0+n1CgvaLZhTsMhc7v4m1BBhkgKku29tuWJ23PttvjEtlqgxQf0N3JZIt
9Mes8lXLLcydHxY392jNmXvc6WXO3md7i0NVy0tqYu+rx9GtoZaATtWo0DGLb7qHjgf44o88o5x4
ZeEfhoY3toKOjoxy+rzUtd9I8lGr5wdN0FypDjkPl7+p/c5LySQfoK3FLqOZe/KCBoz4oFR9Wmzj
UDriFf+CuV36na0xKUjotFKlcyQ2AelcED7I8c8yGny1PKSa10wcAABv/di0ozWghpAQNQRYcjP4
Oi+8r8dbLSa7TGUhqwslZsHX8zGYfGJJKWyK0ZVcu/LrN5CHONr3y9uB4xdLphUKpSCodBJnwu2u
yR+zkGOAl7ANJq2QqZbngM4XgXQid97bD8iSXrBXfLFHWakXVn6Pab19/Omyb7ytzj6lC1P+/0lX
FVws4LGsrS7ylZ0QWsQecBWykbCLm3EnPnAMb18v/41NFtgTtdqwlD3WcrQLjJEYINQ2HeNYPSQH
Lrs6vc/9egU626IrvKoq5iwwNTVAZFJCC3q9lD5hnAIsKYqbvP7dTeRsjClhgkKLahQZOPeDeN8m
otMXqhdro3f5A/Kiks0kRl3FpoBDIdCu5NTXeR+Nc9SxaNlc1kzM6dPnR9K6ICmy+w7ge4HXh+Js
aVZhoo2jau5ELI0yPSrFMan8KbgqZadoeGc35xRlebHm7p96bAzcwB9R+Em3mQe2nMiWQfpc2MR5
Z269vE6/uQ8TNIQVUTENFqVU1bkUGnS+Uj5SZE/q0ruinlgNGGrb/fKMTf122eS2p2eLdDuswr1t
xG6pY6QTaU6zwySNEFisqlr6OXVGdi+IuulfNrhdUp8NMveREDIh5kSniCjU4J8pxc7njYNth+TZ
DLONQ6U2iUi59wwh2vczuYnr8rpVg91/84bZwK2qLxMYL98b+O9i3JLL133dPpzP3jAbOBsHs17o
PPGCWZo4MyyiqWDcuM/HZ0k56gXHK97HoxtxFRRC28Q5WWAunp7T/nWGgmg2cyCN2xAm/ewTUwJ0
SaHEyjtz2nStXKU+RGUhZIu3aZsHb9/CUON+erbFFANyn8W5asCh1h2ug9pKX+sfPgTmMEEgOsWx
OkA8dzfuuO8t24n3X7vsvHRQBmOZ0PAQDx2CPXsESwKYoWJQNbmlMzzXbxLnAZlnkSkPohHlQUZJ
NZuF3GL68jqY1f3lmP9NYXr2iskZRaKUyky3cAJ9i+4OrMG41UwoUaEZFjoi7466nfbP5piMIVa9
HoFjGmlf0S1zHqzEdJTyMM6eOenWf/SNyRupqgY6xgjoiukHzcuPxm1GZz684I2PsP9Nj/DsGpM+
tKxR1Jju684pXySnteeXggL7QZub2/VnjJPZ1VGoAa/nDvTQRfq1zjmbZlJKE0vEKCoEinjIbyUn
89Jnw9XpjPpR5JIeb0alAQZiGfNRBrCQHxNKWA3/J7gT5afKfDVkHnHW5jF2NsA+bGrzIgs1BbBN
0u1YH9PlIIa3sfTMiQ6eGWZ3CT0pq75HBdK6+S0lI5J28Q0VTWhl9GioMlnodN7C2dPbhffKO2bD
VeU8hqIGs1Nmz7aYOxo4T50YIxg1EJ4o66z2PmuhafBXp+jKMLP15CRJZkWB4XxQ3GXM7+e6PMxq
fHv5u3LCgzCbTox1UhQJ3eHNTbYApstVTqA/9JdoB/RbNGVN0lSNOdG6pB01GYhVVPXAr+3Vn6Bl
AKAm3c9Okv8BPdZmlbOyxxxugQTeOJMSkKI1kKt7fX4Nu++F5CbNSyr46JNz8tZ2YJ79YzaYHCqd
oALHbycpcevqJgyvGzye6CKX4YxjiW2doRu6tMYAS607u8U99A4zp7xZHgDd/Bney466i52ytbki
QJwVZCF7A/LKoLenFcREnE3VSgC9BdEZ3v1wkeddabbLk/MKso00UkpRm1A/k/3o4h7oRzi6R1A6
8pnMN8utlSlmlxES64LQwFQpCZY+Qbega2ydLJwY2T63V3aYbaY1UqM082npJqeG8EX4+j41AIAv
H9S1/XK6MsccbiaALXM/IHlQJNviSFZ5Q2zhDaObgM8Nbn6Pi5TfXimWuiN8vMRmyQwQsarKaCVh
2388csQ0FUZDnU99kswaOjd16dvpkSL4shS/oUOXucl2pgAC4uwH75l6s2hZmafbaFVCm7WZKIUE
88G4XDdtYonSZ6JfZUnoaqR2LufP7ce+lTUmvQ1KIKjDdHJ2ciBpAs0LG8RNycP4SKdpeA2Z7YA9
f1smu5WRGXchGF7tULhP2x7Kv7fiwktpPCNMSgMuI9D1AUaqcbSQUG0DLAZEKGzOt+MEClujl1I6
xGWyvOMJcLDGmatOlpLfRB6UMveYaYxm0KhleG0HENKad2PlXv4J28ffv59TYasKo12qtKGeauIh
qjPPqGLOAN6W5AaRzhGiMCVEU5B4GLsJR+ydfujue4hd/FDvl6vqKt4tO+OhcWkeVVtbuxfhpQnw
GV9qYDOHmzIxRYkQWWKhU3Wa5EuTA4VJzw5Mr3vqFwKJA1peN34OOLT/Fx92ZY9JeLqxBGYSw14y
XKWJG0hvl//+Zoiu/j79/6tNXvemsBQUSLAEqaVpN73+veHijzejY2WEySS1UBtiBHVaIIK/jIlh
mdFnpHE/g8YaSKKDWzEnVia9DPWzKN4ufYlcxxF347nJZJfFWITOTOlnLO969bGSn6Tk5fKX3Kwq
8NgnAZqrYM6ROQKrMOn7PkN4GhKukuFz2n4mIR2h2122s+3K2Q4TEbkw9SVkJ9BgUw6BEFlLfq/o
vKeH7RU7G2HCoqwwOjkVIw1zydOCE0GDed074CCyk0N3Gx0iTqBvAztX348Jkhj9yjqpYDJBfxyp
GDybUBHXgeAG4Tao9pUXCCJZgLTd8dUgeO4y4THLmN9bUqyd2lZ7ooi4o3OpL7Yzx/mTMidO1A0a
NgJSJEVhvVd/Jqj0RHTlZ2vc8W7Hm+X76nMyZw/RGqU3aEZWfc2jbb10D02g3d/1pUyAtmVMWJpA
rX1MILkE8ZFZpmHfg7x7cTqQa3wH00Rh0dl6lQAERV5Sp6ut6JXn43bzYWWcORLaXC4aUYNx+tKh
Z9Zp1CC+Ar2al2Gq71Gyq1uttsRP6Oikj3+Xm8+uMzu+6TUdTTl84jg+5sttlvIuzdtheTbAbHVS
dkiGBtyjOMGUUs7S2RvlYfTiew1tlfCORw10as//cstcfVFm40dNlCZRBp/wNqd5i7PsTQNowdYO
9skjBX0Viz0GVn8NstKncZ+5ocfNBHS3XfoNTCaoc9Moeup2BvlSCGTvKIwk/CHdit8WO9lFBzRz
aU3I1RLZvl6svGfygDrpKtSrYVn2Az/fBfveOzEmwxyf4mr7wDivLpMQCpBeT+YAY2V1G4Dqre3u
am2yliLj3Jp435NJBRgcEfRMhKFQOea1n0RXSgP68OioqJ8un03bVTxRZBOD1qIhE+YDDqKUqcUA
zBmdGpRfykOwp8/V+X3tUZUU3pjd9oKt7DHfEK3OYhAm9I8McMy2VtbZJQTYKDSx7q30jrfjN8/e
lTnmSxbzpMs1xXbniyvKA1p1u97kXnI3T4p/rQDy9jGltjqe4AMVVqiqVLfHE9qjet+4VERLf8Ok
3/7yol12SmHRyKWRyKSGjM5pVlEoazuZAF3FcMNlM9vP/iu3mGQ9kS6pM+oWgP/2BJ7+2o3IMfZz
gMhRuAfVoUH/Ma0Poac5HNubW2Blm03VRMnHFlBTqLCk6HrmbnsTDK4ALAXx26cO0L7kprGTo/lw
2TDv2zIZPO4EccSzF6ZShspTo+eqTS1V4umC87xjkvYo53EiBbAyBxjmHuXo0Wwme4qJP0+tk2Z8
kYDNk2n1PZkU3dUpsGETvTaAExaU6JkXObJifaOqfPMTOOMeeA9Rm9lyZZHJLCXAMMpcw0cVitkt
Vq76UZe1VaNtfXnJODlFEZmcAvhvKUsJchhVBgMnIEjxMos0KD2pNBg3NGnO+OW0WznG5JSeBEkp
dTD3jtbwJGu6onwYAconSpwfAkSOhiTmQm2Oo9thgxcNVSRg2GTRYIuUVJKKWUNU3Pkt8FkUKmIs
zrAboF8X2u2j9FME82cG2LXPMU1T2K9On00z8WNE3VQPEZxWfYwkgHGx2WlgWuQPE29fK8jZEhM3
o4JWPJRCaNbJb40BN5nQre4k9PJCl4AMDXNPP5tX+ao78unftnfJ2TYTSaNI/v8ooJfCAxg2jmad
/8W7A4Dqko4ZABCuKczWT8epHUIgMQASyJ71FKhT7W/EzwgIZ0BLJKITqZ4gH6seQVDIORETfEJK
nSVdUxCxemdikjZzaRnGmxjZyplrc4xLZdiTJqWTOFJ9XGJPaq9D3q1la2HWJpjwS41WDzJQYtgz
Lpvzk8xL+5t10NoAE3WqFkFJZIQBEA1mlgRJul0comNrvOIODVJtdONEHoSd993YaKu7OiN0MqsE
o7+aZ5aAN0o548Aet/Lw2jMmXXX5FIkpHcqQJs0CMVBHXmtzgron4eRhjjun3vwq6pqo7mNBgjvV
9KkCaVxp7qWQp87C8eZ0HVoZyfVCmc0BRpboKij2VMIz/DkUvBHnzWsVCmKwNtGtaujMVwtrZGCj
BQ/d4CmeqSMLlZhwzm3hh/up3tNwAJMuNIL7E42B9nQ53W4l+pV1FtKZBIVR1+hlUuJCc36oFi/R
QUEjgH61/3HZ1ObpubbF9AOmLmyrDsQUyOzlLZWc7Q54s4DOTYUii9cA2F6+fz8rC+cUi3Ze6oo6
Rj4p1V2WoY9YfzNTXu26mS8ksEsaBLxsksIsH6lSkosY2YNkVhY5fSeUTiD1A+dA5lhRmbp/MkgS
hz2lCZVAMq7dZiLvarFtAWx8ChA7IHxj01IqNMpCVSOSJFf8wRSTfdakvGjf3Ln4SP9YYRNRlKDX
RVUWO4iLR/WhQ5++fbwcZ5shjUarQggcAb/7xztSMsZ1FClYkajsbwW9vGsW6TFVk09CV34vxKB1
LtvbfH0A05RhYLhVUnEKfjQYgzrGUKHFA/oY0xdrOzgEIEvHS+BtZzWudqDdrvq6uM12/yPtyprj
xnntL1KVREmU9Kq1u93e7STOiyqr9n3Xr7+HnrpjmdbXnMm8pFzpqj4NEARBEDjog/I6BLe+6LK7
q9bNL+DuT0TL15ouEXpTy/qodFdSmh/aWFDTtmshRCOKgpZQQl/rODYO0YpjSTbBVumYq5TZYIQ4
aLkh4CPZXTuCiX4gGwa/pclZYWmGaltOsPPUsivNuifqcG0skavmKipAJsE5IkLjrLHROtz9Qoa2
gBRE7+3SvBm7H63yEiKRddlKdpdI1XSQWMjUQFPreyORSBv34cBe+EEoqoW5N3WYnDYMAmMUwbBF
3CwSmmEazIIEjJ4iIZi8pLNkJ6mo/5Ipho/RCWVtnzqY+qjOOT1Fm9VWIkjIJyBm6ycbUwttM0LO
WkkCIz5kQhbP3SKhDSJfmEEnrUIPBxC1oHyKnfZxPYRPvW0Eqie9lB4Gj4gzSLsG/yYlX5SBA5vi
CoTnFPbEX3SY7MtGQZsD7l6hXbg1dGwLb15sq15QLV+ZMYx1mvTDwO58mHZyl7rjd81lgGMg98Lb
1q65gLoP9CowSZlwC1mslSpJLEWvl9WDFA9nkIk/5kkncB379vI3DP8KPYxhEUssn5k2KJ5ZLW8a
ZXvJdNAuLo5h/QLl3p9stzfB+LeHKszUPLWAqGbTczwWDyUtTmGFF/A/2NYbHLacm/1WGojf1HpB
KZQRxCjYrMlLE/5J/R/ZgHC+I4vpupgJhCnpoTi0+mE0/MgSrNFuTRBG9JrsHR1NuXyd2rqGQ00V
WN7ovybCTsk1SzP0N30gvOTv290bFvt8o7ZUj9q+ZVidx97zWlv3k5P8EuFt3qY+KM8dNl7gj66P
Gwm5u12yNl3TIc5xjPyrvjxUGO7YVs+XDWLfabxJxp1guGeVVqn1uD8OmVfPxQ1SRoJyh91Giu1K
ceeWOk3msBbASI/aKbvCsGy3t0Hbjm5E1rghfo/YD903muP8RDisCNvi1/UqbtIfDLG8GtAUNd3K
30XWcdk4wNP73jgw5maMSxlgS8FSwZ/DXrFl9JleXigRChe1mWkdRunMREIcKqmTj3mRTmPWgohm
F8YAB6uug7j5w/WuKWcMklIBY9AfQ/5pzk51LixbZF7mw6HxBsLf4tqw0xrlr+2E4YFXXdA8J9eJ
wzhzMcn3T+pmQTX7/yLxTXplpuO9l4mU0p/R/GTkn8dIEMPvG9wGg/OroEmTQHcNDC1g4x9ZgWKG
AsX4UJ7+jGByKxDnX0m60IlQgMkTCM/JZFvZz8vG9j/k0Q2oBjRtCn/QNr3SWOi2B8T97CeH7lpy
8ismT4tuTdHdV4TGn7fLHNHFioC2oPaoQNcye/YuPxeaRxIk58qvou7h3R4UYvwtH3/eakam6nKI
Iyr7NLvVQ+nPSBinjuEsXxQHfS/3NbrK1OOkCKdE7W+wN2TOUiJrNZOGVTO0qe7knXZOF82dovbp
v60gz4IcNxgH1aBg/PXFvb5TD+YRw6jOUDBSNCKmRJFQ7JTZnI9UrsGKjijbIY2M6kPjhIfvW6sI
BSliEQz7fAMTT10yjkwmZTj1Ixpt27MyCLKCIgzu0C3AgW2ZJTBo80NVC9vsDxEVxC67GKbFasDx
vEz5d0oypRkpdRzscRpiuuJsa6iGHSZRr85+7naDw9laE1d9VtfAad1QBzU0CrUTMO2OTo4qP7RE
o0kh9C7b3W48sYHkfNNK9TCdpg7nR/VUL6k9a4IDardShmwQOFuzlFqpkxkIs2980ROv9fszjqgE
7ZmGNzsVpt9+Q4FAEpCD5M4vl8UTqpQzQTMEs6TaAF0LioeaoKYrqhzL6dzJ1VE4BDY254/ii43A
nEWaZry0UwFI1QD9RuM1SmSnjaBOTrRuXByYJksaUhkgS3JokJ9WBMu2m9/cCMHFgFFp5LGR4Pt7
a7FRj2ong+Rm2bc1+XR5hUSCcKFfbY6yHg0AMvH2L5UYAJ0K4tnd2+GbKDzvEcbm5HmlAKFECiaV
n7X5RcnRDEeOMv0q978uyyPwFa/XoI3Po6EcqkaLPZyiJ2z4pK039SAwahEE5ybqFrOI1qEBd8+a
edIQHqNC8rJK9MAn2jt8TmmKiNaaKxSXnvvzeMsehhOwmuu/MT/rH1Ql7T6YbjwF/9qHCVmVrqGr
Dyy2+n02GR6auUEGq9+T1DpQKw96NQyMiTgkaf1oRTpcpnddNVxLlfWFatHRSAcwPGbuIOmntJqc
yyu7nyTaGBLnS6Yiape0we/TApodcuto+PUjhlU6WQVOuWn4wvRi3QlzNswHfwi/N7icQ5FBh6GU
BXDNr+15dlnuN8SrhoexNqwTVr4S9e/sPxptEDnvUiqoQ1iYd2EdX4uXPBDQ7tgrpniZrh6ozkn2
UQP/mAdIsYAhVyTxrk+wCCMiBCuvxTMIjFrdKd2r4ck/Q/lmEHmE/RvuG4DJXQHJ0it5teCGW7R2
56nEjnEwaKgcw9TRCONAwLoTolhcZEC7C7mB5e6Es4mSHKoDlhXiduBsCv4ajLs6JrHJwTqKEvd7
U6iA97cmTd5VTLnVxchDO5U3oKCr+vTKwe2BY6j0K8f8mTjZkYDCPL2WQc3AaMZQiSQQe9f/bn4D
08rGI9ZxhMZCE1K348mQHrrJNefrMMOQR+MGx5h9eZfuHlwbNC7cqNRCj5HMBRoGixmpYlPUk3VK
6lmik4udTB+25QaJcwdK1HadwkKL9NgfGevY4Funwhddh/fdzgaH2/7DnNI6zSARG2n3SqqC+YE6
7gcgpFcc64TRtY/V98ta3D1iNpicA1D0uIpWhtmlmJcYql47U3eWLP+/wXBRxpQZUmOqgNHKq3k9
x/ljrgvuICJ74OKLnpRGohhYJUu+S+sGhZroNk6QUP2jU/lNZXwXtdJ2Be1YJD2Vv3XpqUpBBCca
kC5YFp4EOltVOplMmDIq7ApE5Sjqm4lgUfYj9o0knNNI8XBVD6+rEjCDK11c7u/k58SzDNvwVozl
SX7kX0FwKrmx4DYnWC2+ycnIi1UeWNjZjes1yUGIEy6nBoOSMWXSvWx7gkOGz0dPRFtAYwcotTul
2UthinL3+/HTRo+cg8jimFr9X+5+8tqn/okNG6VPbPh6NqDdXSSR6FizmHY3njbS1341Z7ad7ssn
MyBegzGD8i1FyZTiVZh9I3Lt+5kgvOhjWDAmq+FN/D3iqij5QKQa69Xa0aH0S8VJv7ceurRf38wS
0Tij/Q3wNx5fqKA3U5hKMULfLDlUdHHG9KfRixreRSDcMa2Mq9rMDUA066Zfz8R4rkTNb3t2jtBG
1ZDJp5rFZ3vA+I/hh0jBOFmsaGcwJsEwsozaBUHhAio9+vvLxr67UBQEEqZm6qgF4svjWx2/JE0k
DKVbnBanVewbzvBFOc1egUnPfxLAbdE4v17GGCoSqSG6FNXyTh+WH3lq1IKwYnd7bUE424sadGOv
TCTjERX/nnIoP8eYXY8K0tfe6IOYqXUvfqN4JiYIWNBtZ3CxhWKUSqMRQ8MFwASLm4JiqsIxwSuI
Gd1Xy6ER3MH37JASjD5jxT+Mgvb95or1TqkrE4MLRyuQpWDI/W7+gzTCFoKXaNQHWQkhUZgqKNnT
swKvIsiiXrY+kSDs841fGtMijUZm7TQLSdBqKsjhrHlwakPtvctQ/8PQ35TG+UDaxQu1MmBNJ/Ib
bZ5X64P5OHvxofAtV0gusneIwBvpxDRQx/zh+SUx5GVKB2SG4/PgqV/AAhuE7vpgXdefGIGn5WqC
cGYvmN4A8k8x8lyO1Qw+UidVsqMCWq6UkPvGzFx9ol+rND+Po/VHKkWLHWbWgi79Q8XTGqZWlNJK
d8zr+tjh1sKmtQ+Ya1OfxLQ+e1E13YBxFhmb+kKWudaddbwi8lGiXpj90HGuTObRaEtbNe8uW8yu
K94AcsZZpGkeTgmkC7X0l6ETLwwxpidLTksxCDa0CIqzza5VcEBrgEK9nY21m5XZifQrRX28LNKu
VW5E4qJ3qq/RYrXAScIvjfYpzQRy7G8ynY2ERFcpBkRyJ2TWV93UplgkKT5TdHlmXhZE4SE8LD5i
G1+UUd3Vm6GpRAP5DDLwnDxyvMTzgtpKJ2+f1JnYXfSwyrfyKuLjZUvN3+gMGRMhTcKqzflXplpf
k1Zf4Q0N46GaA627lyvBU8LuqbXF4ILrbrCsfFmAwSZSszb+5Fd91Xuaz5o8rOPycNkUhHjcIWKl
Sq1lBfCUR3LKDtl95NEn9Z4RRKOpH5lpga/fs72tfNz+bWhpGsbA8DRnGK7l6ZNAIBEAt1+XqJnz
EgNX0SnZn9lUhyYIj8oNq2Far9EnE/xXibhdi6kOVWPqABzUYKZXkYjLe1cgDTWJliWbGopjuNMx
GUq5GzH3lpjy8ISyxOTGKtNRNAt917jZ0WGB7YcRKL2HoWubltkQ6U63PkX186CflURINMSs98MO
Mgy0g6D3xDL5OjopNXsjrHEearg6ghiNFZs7xlfi93i5Eilu1w1BmL/RODeUhzpY7RochnREaSyK
lrx2Rc9+bst+NjpiqvldFZqoQsWYbNTm8bQ4KGAhVrrkwNOeyvYRJ/AY/b5s3iIIzthMs046uYGr
U7OHNVJsJTmViqiofO+MNXGWqygpR7jKy9HoSqnRkuhOUdBApd213C7XHTU+kwg3x6V1RgrC81bu
lj9wDltgTrqa0X2OrQrp4nC8j7QBlE3EbAQ+di9G2qJwx8U4ZLlZl0DRql9Kf9XK37LppYkeQuuA
+mr/8oLtXrq3aNxdR9bMsQpHKJNxZY93HcYNZk51Zh3rUtAHy/fiuwCRaYnfZFtE7uJjZmUaqQsQ
GZV05xT30YliMAqr0WK9Ub3TBmZhi24je25qg8oXfdBqWamRQ6uVdo8Xd1urhWxCbGEuCMafv8uU
V2y6qM6GGrjJoXSb5y5A09zVfALdlJ2fkGv1olthU6lINO5MLoZ2yRu2hEivnYjxAOq+g2DNBDbJ
3+UMOWl7pYJojEQVlPu3/QGsyN9ZBST1x2eWmpFP6+0fjpfarhsTfnP5WtZRReUthCP3rOGRuWT5
hcVp/bWwTGfPe22xuDPGSkCjpBkKs0zVn77Wt3Xn4PV78okfXrEi6tRTNZcI7kS7y2dio6H5H96Z
z21IeUvCftBxCVt+L9axs54uL96uVJvv53a4bmH+6jLj+zP1KZ7Pa35SRpF9sDDsg+lvMLg9rVZK
0SqY6wfNIY/mtrFdoEUcxeDWiRUA6S+yQGmXhbL4Kkit6may5gBM0tnOR9800R/efr6sucsrg1H1
721PI5KhZq8rYx56itJEwUVk//sNFdkrVJiDIuP991tWClKBBUIgnfCYhtq9nmnuZRF2A2hk6f7G
4GSoMY00RLcy27mMdys7pa718FfNPCjpfok4SPbWhfX5yOiKRqqJrx9IVK3D/7N1aSNPDY+gTHVM
/cdlofZOEJQzEZSGUmwbvsEirjTNyGUEMgue4IbsYCRPSvy7sojgJN5bnw0OHw6qnTyZVVwwnO7G
MlRvihvBi8FuaaAFlahIP8P3qOw3bPzbNLVNVSYlW5/ZlcFUaL7kbvK1xGB71tkYgXwnc6fPomT7
rmgbWM7VUUz1zqUIsK3qwSlI0q/LS/S60LxHsGDWsAFZRaqYi2JqvISodOyYXJNHv72S5XqLO9+k
96LJdTs2ji5uHT0aBmhVDVjeex2mJUYnV6GMTKNfHq3XSdt4D7/TbMUZb8SM7B91BzisFbtiI2Q2
ONHmIkOX8qRjM43hj2xtm+s1mtunywr8uJEAAr9m4CKCuaj8tSqsjM5qc1yr1u4gqUFeemZxvAyx
K4elopsBO9LCufZebbpC1AmFysiehmVlLxK68fru+TLGx63KxHjDYJ9vzLuZCrlqOg1tcVmIIesZ
cZSeHq189mrNFLV37Tz9vUfjV6ZcjBLlAqiI9rTTCNb11M2uu+fpmRGGYW4iuq3t0smDKhOWze28
c7/H5o7ZHsO7TauApIz5zfwEtnfY32fqqkFzxAwmilKT+lmUWtq3EsqclIoku8nO5Y16l3GlYLwB
qNyfQ2V0Yu1p6EXE6Ht2ApeOsmxwKDPyxvcg1jRLsxRDq8swDY48LO2d0obJr8uWstMoitJUbGGq
s4IKVFK9h6FaQ5OMwbBCgejQ3mK4pw4Cq+w69Ytf9Nh6zRH1CZiIEeiTjeIXF1MwRQrduZTjV6ga
RvrBK+MvTtgKHEIjUofaa1sbKzdpnPEQBYxtrhRGnHuaRZ+gTFjixFJ4zRZJNcraCsfV537dtvYs
pLDa9Y1bCO5yoKaYCFZg2ifMkvHNZCelPLaH9URBuznIoIFxyMPlhdyHRPsf6HdR/ISX1fcL2a2t
JpkJEmjjj+KGOvpnlOrUduLUn8i5/mXdicqE9jaBiiZivGhhB0CV7/HCiAz6LOOYRv+0T4zhjOuz
YzQiGGZ/7080DInXkLDR8QDJqsvewyTtknRLCBgt6I8YfeStJymQD8KCGWZhPI6mGooCDeIh6FW9
mz3dq6TIyxRpoe7EskLJSb9JnhiZjbhSbc/aCUEfOAWNAjN7TnWLuVhWkxrslMaM2U/KlfSAQhnM
b4sPRLZFou0cBu/QuMOgAi10GM9Aw3B3p5tdPep8EOwO2leBBe6oEBlww0RKiyqwQ26pxqGvTKvJ
KC6l5R2jXYmOjEuhvBc/+OwY3xZK52J4sywbRVpT6kQtqj3Lxk6MwjVFU1n2Tpd3MJxbIs1ASNcn
2E2Pq189dE7lSKisHz1Gb8b6ZGJPVB2x45zeQXKeI6ZFZtABkFYyuLEBynBdkE8T6Y47veTOyo02
ge5GY/SqOrHDWEekI4ji9438zRp0JuhmQ6EHRl4aZg3r7eD99cZpntVgcXNPTF3EQgxu977TGrej
lHxtW0OGTEpsoOyX9Kld9XnvLyV4gltMWvo+03TwLhu8SJHcxrL0sCo0gqUKR83VwscVHRflKKJD
FCqSC6+qWtbNLINs6bE+1j4j+OrBHU1sGRzyoncLkUxcPNVRzMSVTWbx5jdqXLVN4lqi7hvRYnF+
IhlIbZIKAi3Gchqs0R6sk0Y7e2jxEpM8Xl4kkfr46yStZkWe2CoNS/U8ZuRxod3VrC1fZ0lxSxXj
DKzokGmqYhsDntSKfrTD0FwEmZPdbY1TBQknlhT48BpZDdpIFAmPnzS1pfZsjsFlOXcXbgPALRwe
NUCbJoe6o4yWbTXfp+a6FoVpIiG4haNZF+YtBUY1fO/0H0YkSGjty4AoUDZxe1H41yYNvHJo/sJS
NXOEOn1PlmOnqwWdHbvHof4Gwu3adsj7cdEj3Axy62aYZa/vUH+mL65srgIfuGvoGyhu5xbUUqyp
YA6iulMS2R7LEdH8uTKLa60TpDTY+n7wgBssbv3rscuygZl5o8hHcLNmoOXLvoQUNOnyMR7+oxI5
SxjVIQ3DCmjVml8l2ksT/4gq08FEasFhtb99EU4o6OSkuAZxx8hQ9SFdJUQv621/1n5FJ8Zen3Zg
aGJzy0Tub9fCN2jMQjeHlpaMbb2iGs4Zpa+zdt11x8u7dCdBg0qwDQBnfaqlSKjUAwAjS51u8sck
YGn1+qs4Rtp5ZHqPxZmf0rSdpkvAmn2wop/XA8XESzs5jx44vA+dYQ9Xomj9tS/qgxkaCrKEFHQ5
Mv9KyCJNizAXYU5KZWtgsXdWqX0waHtsCXnOY3SghNR0Rm0JaL8I1Lu7tzfonHaVDNyROrFANp3k
J31swMy/2oYiBVIkQNo1lA0Sp1uM0tVXvQVSRUHSqI32JBr6tus8Ngjchu7nSWnCBAgFFBliJHmp
euiot2O0MFuJiARr3zA3cNyOVmar6BsVcIzXc7hJTtpx8RcX3A2+Liie2ruqoqpUR5oS6WrU/3IR
aDVIYH6N4ILNr4uj+6XPesSs596TXeRe0ZJ9edPtHiusOgelBeCe1DhN1kaDaHeFaMlUBToyk0l/
0EeB/92/K5gQCeVGKJTgny1QFKlhNkVOnf5HeK1YdhjUKJi1HPUeLYqgBfdglcKu+r30DeR6Q+Wu
C91oKM2UAJXctyhssVzjaTiF1wV9zceibMfVNd9E3qb/rHvmD8WThRWn+3t+8xu45Swq3FfMpKC4
os/nIZA8JUAtNzgRRJwz+wv5Jix3FlRoTJKbCsJKmPFgWL5KUyfpBSfO7s7eSMMdAXPIFrKENFFz
M004RIPL1rjvljcAnJPSx6rEqx1bsmskgK3b6IHNIcQ06Ws1PaCkK8id4vMfYSKTiKF1BjV5Qkcr
jKzQ0iGUodj1ubhh7YBFsAZoQuww/QoDVEPHEJQJ7x/d5t+gfNlpjMtEDVYxigk4q8/6CpIgOzOq
3n+SVGH+6cPBswHjrupon22kzng1QlaqzhqrOmSARa/V+9bxJhO335ZoSmdDhUzD+C2Mn/tZYH3/
wzreAPjN1FtqaEWQQwfzgcvuzRlYUzo3vclzzPssfDDp+ZetYzd03KiO21YyrVK8SAAyzJrEMeIh
WArrnmrwXmbiKlZeoGl4Fd5rd9NFG1huo5ltLWXpBFh5cfI7tmTRGW13q8emNAh5q1lG6IN9WGCZ
w5Gj4NThDgHQhExRzi62C5gQQQVyUAJW/Seeg7xrIRsg7iAtuqZJtBBAoxbZw3wTZoLYe9/fviHw
D9gzhiuDvAII6qSsmV0pauzJVaSfo7qUfbwR9HYCtiI0xZPsptFC5JC6qBAYzf55t/kV3IarwdMu
Txik58yWXX5ZnMkbnxiBKj3Xi0Pt9MY8/AMq7n3t4t2MMGINyqdpM1mzZL3G/iuMq1l5Kso/iRWs
t+/n9gJ8Z29GPdvf822UTA5ZW4zh9C5vuN1Njj5lZocIFzSeUI82oY6CYgRA7Jm2f0JbbSA58iPr
gQIJ45UJw7EvQ37UG9pB0MSDyjhEXh+oHklMStYqT0CAY7gq0mPxn4SQ7zE43TVSiYqhBhisr6E/
Klf0p458X+rFJ9FD+kdvz6BU/IPJZkgXcMantA01+rIBNcdxPOa37cEITB91UAJr2IlUUWCL+SC4
sll4FeBT2kSZDZopKXH0W4yBRZ1A7KP5uMab2BzItnUkoihyb502gHxiuytJFUctANPz5ElouB4P
ykFylK85qNSoXwed8MrGTpT3nvGdjDqnSyPtmoSGgNSue1f1MefzqnDIT4zew2mT/xIluD8Gce/h
+BO0IhMxJMCt2jeju4tUr0tEJKo7oQcDsahlKpqB9eNOUa1bwBYsJ3hJxLMwMqc+pj2wsjkW/4ae
+vPfb64tGmf4JCrVUJ6AliD1Yv1W8u+Xv/9/mOGbONxROUBhWoK51c6AXjVX+9RgliCoKqLRxqXi
VAeY0SjKhOz49/cq5MJUtcstlFYC08LspBvDr35JINyBDkH7czM6RlC54ok1woXj7tXShFRPxVBH
f/GQ/UNnVH01oBSwDyJXebms11dS9g+mj9Suimd2RcGr3/t0TxuVWRt3KI8Ir1mZFniGnnLfumKv
PPQ8/GiO0yMbGBX5za24RWBnwgw0vEHndoLZK2shsb3OmB3GMzNTPUTpO3labme0B07H+KTXdqEI
jp/dHQhCbQ0uTVNMfvTfog1m2zCpqyF/qgr5PlyWL3EorMxl2nuvXVMm1ALJIGVXfb4qbakHbaGN
oWAyyfKJNYChUuJGCv4JNxkzxktQnCozUoRWE1IF81HPCQkyubalHqWQok4cEQ7nV9ZKzioyQKS6
uQ/N84ii2N5Tly+X7XInwnuvOc6hzIquFuECGBlPtlk0uvHgSX1nz4pmJ1NnR7pH+pepFuyHHYt8
j8v5mTLUDJLWwJ2c8sg6MdbvdEL7fuf2nxiLZ+SDv4wIMwi7WrVU9tCvY1o4n/dPzWmcRwmwknom
YPJsCjC+/1pM0eVKhMM+32R3J61LVlBCKw6oPsC8D/LG8FCtn6dVRKy948ZM1N/JBsoLiWJ8SIPm
oFWEcwGSdGDTE7tg/txeaY/mLcu8jsKd9vEIfw/HCVaoQziE0eu6jS5cdeTMhxF9pHaFeTypZxq2
HPuXbfSjEwEkIhXQRqHM8EPTTp/F5iyDddNpOr/qZTvUg6gWpC1EGJx7XlChWY+VhhlN5GltH9Dk
4mhp610W5GPE9V4QznWYTRj1SgqQuB9A35NVJ2oKaaD2JEHhoknZBRRk6+zzjeVlTdqUvUFQGTl9
zpqvMzlJkiCv9PEWj0rwDQRnA33T5oY0q4pDjZuQ+r3xmmw3irs0/R3NPy4rbecG8x6NO6djY0Wr
0AQ0C8xaJzTu2amvPhTPIB6sHfOWxVnm4v5HUO4Or9edkWDHKQ7um6jSqf3oK6MsTc7xN8VLT8ZR
mMLaM46tUtk9ZLNuaPLQrZJg3diERfb2Hst2HqIEhLVCZm7a2NZTIgq9BKB83swYi0FKIogZVrhr
5L9hm5cVKbBGniw3UYayGxEROYN1I9elnUd+mN5fxtgXgvXz6aykiu9dSQel68oCQkh435d+JJGI
758HwOMSPCxa0VT0+JpY9vdLY00TBsZWLaJg8mJgIBgR+IUPPpwHYD9gs/bWXMakYgCMKkL2QK7q
Go5xz2jAQRLlXlYXvyQ8GOcgjKXpiywBGMl/j2ABKqLKJ8m/7eF7RcFLKqs7Q68l/0YRVzOabNVh
copptWl+NdMvlf446cQmxDW1L4olsLTdRdoAcs61lEJUi+kQK0tBmkbMo5RVgnaOD5cjXijOECI0
dDRyCqFaF9MgI9yXLU8D41z9SXb74N/zlPB4nF1osTzP+dhNTt9ep8NPSdwQK9IaZwxl3BSJpfWT
s+YOY+TJffNOKZB2GNwFPCXzNW58gmQ989fbAJoXijs9UOev0YZBkvw0LF9a6i+1N8be1AqOqf1t
tTEJ7uRQGlmOQGkwORZm2oH9x3zRXsDa+Inltofejp8vbywhHndoSLVk9pRguUhgfZnQ9v1jcGdE
s6x6SpRlE2mROy5ibe7NOoS5J9ZjKyX2aH7PItBLkhipgYfLgrEVubBir3eIjXtaih6XkQR6LMsy
uimNbj6lhiHbqxniDTJrBkHAJzBK/jY3VUlvxQX0mJhX4+BrheDA+PACzZng60JuBJqruOykCAJp
QX1U3dRvK3d01BNx49PYu5e1JzILPpE8SGNMmhXisPduVnG+wr/n9sLmmx9E/Vki3bHPN6LltUTr
MmY2bxx642VeRRdG/qrN647zGGbXUR13+uk136W6VWCsNkshMGFqYXaNDzV5NM5ZzKhlytUZaPIp
OcA5TTZMHcPUWdm+5BDGMcgI3wpfgrWEgpUT6ZLzH1lSKUYrARwzeWXU0mehZAtsQwTBuYwlliXd
ZC6j8xhbROdMmt1fgQeYvRgRu7qV3FykVNF25lxHl8ykKCWYyKqYBzlabrR+OcxxG6zz4l2WTyAe
P6owKhczyjt2YMo3ZXJb5p8uf79ob/ENFnEcpYOeQRbWXcfSCIXTXq0n5uEtVzQPminmgh98rZDY
7K2hj1ozQ48MngLYa2kRDL4EWnBRu5tgfQgXZWCOTlmuI2BU8lNNvCb6sVZ3NHoRqI5/puS2Fl/u
VppyLnf01Qn2x+G6P1BspeGYnprDZSSREXAeI7LyJM4LBlR/mucHzRDUPorCMsI5iXCS9AGPTDCC
3NW/aF7ydU4dtK8vEIhxHFi9sHhZiMn5hiSkmB3AYgsDHW8oP8PWDV8kp/uhByAKRzXTQVQS++Ei
zC8Y5ysifTJyELfDLh4XnCOssCK9Dd3OT78tLgYGuf+6loNH5D3FQnOkBiFkFTv5uT5qGAFmpgh5
R2/8Nhzzk5gSmBnDhT3G0zgseEpR2ghCltVtTk9K68v1f7QXvgVs0mQ0szPL77+YhYesAm5cEhot
St03Tr2T+abADYqE4u4mlWTIKJCEUGv7pQba/HURnVUi6+AvqeYaN51sAQOjPs3r6puEqSdVYMlO
464xZuFUfnn9r8vrOAPhm5ujWa6VgkCTjFChuJ/Qj2mCXy7/Rv3Mj3/JohEUIkWyzzceWJKjgSYG
8HTjuo39NPKH/MtlbyWC4JwJONtr1Bwz7zs9rutDZT3Pc3AZQnRq8b3TZrzKsZRhreRTdEClMeZt
o+QG+TRobfgsvLYy87q0pzjHUddLI+sh4NRb+aT7XYA5JOyJEoztV+IGGaF0nNcw66lT0xYabLwR
NCmvBWCO8lAdQbp6K4p3RY6YL1Gpl6VOXoM06ao+s3osTIh1NFe9Zz7xH0jHTt8LyuS55ZCFl6xR
hjIZQRruDuDMVfFIiSpIXz5ErujuJTBHjXMdi4q0VMwCRANZVv2r1h4l0SyN3bAGTHlo3JBZMTUX
b8hWBIKSsWTXVvOUncxjcsQktUMnyJ7sSrKBYWHCZu9iamrRNHoBK0zSp7GYMMhX/1xmomGLIhj2
+QamVLSqyTTA1DJCgNZ8os1oqxgDdXkP7wZpG2k4NxGTLKJlA6VF4zmioP/Rb6Pa8geyCoD2DXyD
xEUa8VJ1ViIDqXel2/mY+6Nh6x6YNUEZipRTMIicLHMHHyx8A8i5Cx1FZVHVQ4MFuR8pRn4qiZ3I
N3P0WM2ZrZT+ZU3uhocbOM5dULNTaG3mkG9pbap9DyWBBgUW8WGagl52TdFCnhk1SbFlk8yRDeFN
bvde/CYGXyfU1VFOpBFiJCYyg2AHCMrDZKHGsHDza1EOd/+036BxbqGNJrPuChgFjkLttedxtqkr
H8PWM8DfLR/U1M4+/6eF4itdJn3U1oQwPbbHiDzSXFCRJPBDJucg5kgHJYYGDTbVj6445DH6KXPF
nqQV5KrPef2cfL8s0P5JtdEi5yvWxkp7NWKm547gnkL1omd5a2DhzhD5/7Y34DVW2oBxHqOJs7Bd
B4AN0p3Uf0pbtKsc/6NAnK+QqnJOZiYQvR488J6eJKc/ZUfZzdzEFUW1Ahdocn4CNN45LWUGJmvI
uN8nbe0o0h3RBeGSCIdzEGGt9q1EYXd9Ntq1fpDDQ5GU9kgEB5TA/vgJCYZSrGZRYU9pQXhSDujc
wE4SszSKHDo/JQHJx7BYpOyvnAVIZrzwLrk2EEHEh9TLr0WzMtiaX3DnFucqaKTFVVJDfR2bJE6+
tXVm52jUQ3G+bAvsj4UKl7DY55vDV5+6sNaYChtvcVhVVf6IG6P7wwiI2/8S1kwKjo4PMxI0qejG
mYnmhYFMceNJwa+JWtr2N+YRH+RDgS0tFFJgjxbnNcZs1ZDUgt3nZ/NEQFHia2gRPPzKLCRCZ09B
ESr6YdUXYWE5W6lL2uU8iFqt1AzZEaMPdnQTBkOQBTkKCW6bY4VmJlHNmmg/cM4kLDBgTQHdOtJd
7bELTBC0/JM+B5EXtjg/osZrli8zM5rYGbz6WHiRJznGiEamypXuRG5LuP84f7IY1azFyes+jw76
9/UwXmWBfp0dpzOSX7KNKah/tC1QQYxgXbdQO/F+WyzgqjCaqJmcGE0wv7XThHmu6gMqG1Hpi7lG
rPDvPyJym77XwrLR5hrPAIfqt/VlQHHjbNjrDaNFp1ftMxU0nf+PRXwTkdv5dVWCgyaDiMspu2Fd
RrEbvo4Sqe/Fj1/7EeobGBcprLWMYh2mT7Jea/nNkGNYEwqnl2PWg6qr8i4rcz9+fEPj9nsWKVFk
qUDrFk9qHscOjw2ClNS+S3mD4HZ20tVZWhAs1/+R9l1LciM9s0/ECHpzS9d2vNFINwyZFb33fPqT
Nfr+bapENfZIoUtFNAZFVBYKBWQWnVdApFavUPaaIaPz/e9c4bZ0pw9iXkiwo0SPLV40NMNNQFp/
3QjlDLefzXKo2k6FEQMKG4ll+mOm30Jc3dMXsmtmGxIvC8ftZQv0oZWQ4NuwAlR5XPag7NUe0ETj
ivtltClWyu2XQ3Sa/G8n803zitZWhhHBN/aWJ53B5nfQwP/V2HTZnFhGvmN4WlpLLyyYkvP7FiMU
mfxcTPt+pFjlf4OHF584rIi72exaA4bmh7qxzZ3qLfvsS3ZKXjW8iMb+/6+I0o9E+GKPg4qsFNI+
NdD41k+FHWUPcnlKI2SQOgGCxL7laWGiVMmXNkZsJOpjpS92Cbq45tP1WCcDggOHasyGUWRfqXEN
m4kfxkcZ48xoZKdBfTvduSzcLyiRNA3Y3sd3oYvKz3DHNBVc+1K8iXrzM2sziBLvuoObi6igqoUp
IQt0GdwGi9CvmEwM/DrlXJSTnXd7IyClqDa38cUK32FQ5fNYjQmqXH31T9mjEVm5G8LTMoturLhN
+iw1Zy3diX1gSxXV60d4yHcb5OVUGmaLToq2/hqqtV1HjxGauq8v4y991u9Bv/KQ22Rl3agZKlMM
OEYvRudQ8369SI7UM9FmkKwMcbtLEJvQkhO4o483le6LKrGrtk/6lQHu8E0TU8mtEQYajOJ1qEfF
N8W+B5kpnqB8stBBRQa3v8y0tbRWgbXo3PQOy3mh9nYC5Xx8HzIicSLct8Fw5R23x4rISiehYdEA
Or10X++W3A78zmOv8fPJvKWKKlT0cScy66S1ZgZSZpvZY5jYYv1gke80lBXuSLbMqiyVAl5hKFv7
Gu57PF43J/Egh9DLK+9FkGai1ZQK+s00bbWWHHZ05hBk6CtgQP8pT0/1INhBEju9Lvh1uyvNj8Qe
2yzBXezx3QaY4QzlgD2BsWcV6wRmSWgtLE712OyoqyexoHzfQaDqQlixbsNhgi4pht01TDBI1AJS
0ch3HARB0PZ5C486V3TEwsMD7Gl5MG4K3Uay6xsfqeY8yi8OPepqlqyugl9ad+zmcyft8oHg5Phl
FIqDQr7xoDbkoVpYMMoPwlP0jb0PRa72GHumW6Ng+r/mDfm29lPXcqls/pdpM948W4JVjSJLymkp
3k8039ylj/0u/GQ8LjvziT0YoaSOOSztmYhMApT5DgUjaMp4rPAdq7fgE2MogCjCp+403wuarWV2
6Y/74PN1m9SX5IClXJLEbC0Ai9aIqteGDTSx0BKL6ohBDYVQ3nHoEqdhHgXsyMGdxQ5j0x4oWTHq
0JE5KAm0WYwHA96wSk/hxh5mY6Udoxeqdj1wkzquiWOHb0OwurKaoSGFD+bmr+y4FpxgP6Ld5790
ZBM4yfcj6B0O1CWDMSHLp52kZY0doEXbVpQcV0HFeBK0rHamqPtwPURYCPxST7rgpcLlJFXVDJLG
QCwKpxMoBncmWE4UrXEg4HZMgpCo7xNhwncolIIgFiFrPO/KO7N8qXWCrYCIeL4ZIVn0WW5ZjKTN
17wWoRLjg7DgbyODgw+rsqqsZeg1OkwgC1KV7mDLd7KfecWO6jj7ZUyOAyuFS0cMWVD1nh1p6k7+
nu41HGrhS7FvvNFdXiu78KyPdLlq8+a5igsOOoY40aR6YvEY+EgYytf0kTXJmm5Q2EZ8gOC937AR
PbKpefs2tbLMIQlGCUZdD/AJk0MMZwP3a34OoBlT7ciUiJ1k14KfQxQtF7oa6uPs4hbswC63M0Be
D8I3ZJVO8RLd6C/XN9v2k93FN75RIVTAadiEWFVxx0TroR6DopzhoJr0EDqiLRwE4j2Dyh74smMS
GlmnR3Ax6/EkyWqAFSKnTiB4wnh49NDWvetOEluc71ZIU1ACjQN8VFPkldlix/3bdQukU1yGUk01
ZoDZMqq70ZNwEgwYwqgxhKH6yTFzKAlNAlRU5vEqWxADNNwNLCESjco2TQ8t93ZBChYSwcjTNHdJ
lFa1gi/VegpIBJiolmM47NZRoiUdBzZ1z6Hc4nGl6kEIzxLLqJUP5pid47Y8hoFJ1DXJoOegpEKn
+BAI2NCVi8mBQ6nb8T4+DicD7JQYOrMbW9xrh+shwnbulZ3Nk7AFcROLk4lPZuWDI+a53YF4ChRb
7Xi0Rs2rRV/qn6+bpJaTAxMosAi1xY6eJn5JEn8RP+Y5cXoSJvjKY2j0YiTNMGEqfhCdQrA1USPn
VJbFlxyNxFIDlED+L8sCScBtdmIqGyzNopv7iajXuPwjalRxyGt8qGiGNlnulTvltg6BwqYtuvIH
ICIxekSFo8aBB/r58ygVYLHIMHaOxgmv+dIVe+mRPfWKezlwyi/Uuz9plIMQZZ7H3lqwqktvqzvh
ToQoWpQ6qeEhPP0OL5Ruscsp8CcyWI3F0wq4OkmcVC2Fq50v4cbP6C2kR2WnOPOhAgXb9fgnI4fD
EzW0TFCyw8fBZxOMYK9x5cRufevI2DRkKj+nNgMHK4koGOHABiYbuXZMo7HBEIpvulDJHhWhXD7S
DVqN0UzYEfbmDhwhGHY3HMQKsoT/QolNJOS87pEk9INeMlQecIlqp9kWqhC914pdSNZeGAic/M1N
GLLQElj7NQgf/BwikHbIByNEPRnDE371DP3ro+Iue8vRKtwabfaGUn+g1NB+c4BfrPJrqgxz07Ly
//jQuc1h3LWhE5aO4eHp61aM7CS1hW/Xw5PtsF9PhItJDp71upLbKEaRfpKhzqsGdjoTyLJ95vxr
ge8xM4V5KBodb8rZ2CFd7aJ9IKETQVgOemA9q3V3qGSwoNS6f92z7Y1wscu9LEuNlY21BLtaO9pT
ELracozKl+tGfnMLuVjhgFpfpiSNNHyyGvw8/avoVXcgrvHEe+0heYS2xF3lZI5BnKnER+PbzSxQ
aNRKA9eaoXqSeulOMKhYpFaP/QkrjIwEXYpmi20A6caCmJ0a5fY4fyFWj3KE/RUrK7HR542ZwJHg
E2PVX06odrW2ldrGpwEZXgZZ5WXcXTe6jSSXL8bhsabjqWGUYTMyXiTtrh1OmuxHwSkwia/0m4eN
iyUORKIC1Hxth701Dr0zWOJ5SkeIIbS2oKdeXSegoZe93uj8tOoJJ39z6lxsc1CiNGEl9AE6VPBc
dI7Q/JPe9P7gyb5sRx6VVlLBwoEIKEHGUWFoGfWmdRYmrTkajNIAFHs1ce4QpvhONDOekl5hHW9V
VdnzUkE4oLKHiUjOibjk+9BSDDC1WQGHBLm+DZXIXxqKnYZyhAOOvFY6bWEtRC1apPMWw9ejfpMq
sXs92ikzXFpn6caQpQwFC/NF6bG3sqPaEWXr36Rx/wYb32wG3ha1RxEXCfinAeR1yj5+UR7Bi8ak
X9n1PXCWp+tu/aYccjHJ/F4hR53KTbI0MKndNQftVO4w2YAHDfmM+fX9dVsMEK4ckRYHGLOUNZGy
YAmz6TTnGcq497nwkKUEGFJfikMLJRTm1ipgBtSatireGdYIeiQi96UCm4eFIR/0REVgz8M5iB67
5C9/n0OCqWznQovx+3FuOX1v2S0V0ASygUDw5y+fD/mkiqxHDY9n3o9x58gtwD3JbmLUgOb1jwKa
y5+N6VXSV2OIMFOyxGuK3JVBJ7X0BpGrXP8soP/62Uwkj/WssDmTuTvP05uUvF4PYXLROBiQDEtv
lQx+sNeyxU094THGhrHAdFrsFAoP2Cf4/Y4BR9HP7sxTBdG+lG1OTKSzqka8yw/sFkk1813fmqbI
oYCsdK2lMKIoLW6dTt+BTsyetUeVIusjjnJwR/3sEeimO1Dlw5DYnFvRM/t/CutzjLFta29KilMV
oT9bRFAQsGqKHCKMwZzkoQKjPaP3lXxQ2buCNz1KO+nIphZDn5qH2wx3qKFBERMdLZDG/dnNfhzG
xWJtNKX4Vud3eW/nsUSc4NuxuDLCrSV4zJpITRAd4q44MJE384w32//ISL4ZIStj3BqKozSAGQnG
9GwPeHUC8XVRn7SK0vMiveKQVdfzaNLYx4rOk896P4zb8MAGCdmzGFlU2ASMlVsczpqZuuCF6r0c
NYIzs/ATf/jCjkCmMlA9CO4f3RMvBvkaWxmWSRKy8zaRz4tw6lXilkhEHl9fS4dQLivWldvLz9ny
qM+3afp8HQSJNeNramKYp2rESngSyvv1/EH+ozrkao04kE0FpZvSAj5U42kIDlb61FI8eVSY8Z17
mapOpTkhzJjaeOrFD5Vod7Zug7P62KJ4Rt0jNhtHVj5xiNAlwWj0rD4gSHbHWt1dzdPxpPdfdDSo
GOCAIY+kFEKvsKWn0Ae7H7rHtiPyE3L9ODyIUdmZKwE2pDt2EDIxweYD2zYjBFaphrN3PopfDsLV
6nGggCefWSyRQby/pGHkw+1v9e/sNoYmfqdP/Qkqhqx9KjqWH7QIpJ5MsINisqOWlcMKFAR7XV8Q
Mpqx6wzcMR67P2qevvipczmZMCUhenLhZ9IfZ+tRjt2RUmzePg1XNrhUDIJFYhYwJM9Ke/EXd9zV
O+FW/jbNWETTTz51o01NzG5X5FZGucQMIrWL2stYO+Vp8tnNJnLj4fBjQjx3x84mpVZJPzkUyYYp
qdoBfoLJAs1a6ZHp14D/Hlw+iQ3lKFd//Ctc1LlsLU86o8sZtC/ml0z+XOVfr/8+EX887WYfp4I1
sTUMwvAcV/PNNCw3pk7dQikzHHqUJuqM2fssQhHZenJvWR9Cg+ppZt/7yobWOfhQu6ib0DKIIASV
BNrB2U4OYreDZgAkjW6o6wcZfxyAGEJZhg0bGKhBoa68v4urhxDiYcimT5kTfvm7T8VBhVzOw6Ay
vBKXm7x4zPD4Uu6vm6AQ2OCwYk6TMKjYVUSDltxwWE4phFWk7yGaC2jsI9I/nmRTGfpcmtj3qvR9
odhtP9iC6ZpU7LHPcCUsDA4mwl5KiqBHaiE0lV2n95P5gs5H8BIGC+IE5dPra0iEOk9LMC+NFS/s
EAvRsaC03yvl4yQ9XbdBhZ7BwUJp1XolvWP6YfFFL3PZi6DxfmnEw1Vh/9G7u2qI0GNUIYPOT4n3
Vl1Faaexdt9z0uKwzA4LxeHPtuev3+lig/tOoFlvO3GGjbiR9m0Q3RXL5IRF6Kapts+Mgsqe2O/9
Yk8T8U+SMBfDK1ekRWmUOD/YS2PvmbOtneOj5Yz+9B3tzLQQ2WZcaIqlvlOy6ry+6SyreD4aFbR5
QSgot+LXJp7tRGiJRHr7dQwCa2AyhHgcyGXh9qr4VqaK1UmzjiT0oXwFu41X3qS7JsEppb9huN4v
HNy0qDSGtMoB/Kj3UHyT8fGi2I6em2/KPkc0Tt/1Z/YOv3jDTfBIDZZu3hlWnnJ434xtakCvCDbr
4jTGgQ+FEgoQN4NyZYPDePRuVoGWG3iCw8v7V6Z7nrjdghnB7ph9Lh5Td9yHTo6eMmpFN1FrZZhD
+yFRtUmV4dxcimet098koXV0K8QlObbVxnDkNvMJVCEW9Jf6vQQdeZRXWPVuQh7nFqCJwSR++M66
09jdw7innrK23+gufvLVfEUshnKZYJOVo+pHlKTQtBdCW7HYv88HLa/sNlMl7nVft3fjv7uEny4v
RrkOMxY7IBSEaMALxHo1gXru3zzgVr5x2WIeRxb6Ydl6tqXTil1i19V3ZPxeqrQtceyQC8k+7mrf
y0mriGYPY8udONv6cf5uYNSq+QB50YcQZD+odTR4sSabH4lA5cfKF8wTzJKBHTJKmOPqTC/WFc/q
x+cuzG+kKusczA9FhLfU5+PgJphlbaoHGI3Kj635Kli3lkKNBm/erldfj4MXVbOCCqShSCfl8UPU
gMd/SqH39skMMgfa3G6nKLturs+9JZ3lrhgJF7fP+JV9DnrqRYimoYePySG9VdFlxMZCpKOED/lf
mjiozc8BToqJjShiwVqo/xTSMRUJdLn6+0xm9Of4tFJhDOUFvy+nhyG9QXvB9R29nbvqULqChLio
KnyTlKlmc1RHAbvnTn6mOhPoSM3bLH/QQJ6TBLcYTwLHRzR8kOqZ+Fab4bgyze09I5oFc6wtnLkQ
3MIErNeiIWRQKcJ19gl+yVhWZrijvc3bqQx1mBGKu0XZD+0D8gm7Cz5UzW2tvBSkygrlF7fNlA5d
Zymm5hx1hkTy5Cpu/5K/qN+Um+WY3ArH8i75x/h2/Ttu4snKSW7bDdFgqkkKm331Na4zO2tPLUbL
a80roN+qGsSn295mK3vcNlMM6CmFi8nGemYDcpKFL3idLXzSMwf8FGhxI++Nm8CyssjttHKOzWEM
4WGpvd9TB8kx3dYV/fQbTb9JfEK++iMbTbwkE9wzpZ1enCvBiykCpO333otDOlf9KaqgG6cBNsSd
dceelMrEDc+zzzqxKtW9Hh+/saYiYYewnQxJkJ+BZI7MspMmlWUM+o69Lw/79Fwfioc/TWv1iy35
Z1tdmMbQ0YMtRmI2Z7bsVU+Jq97L9+gIftZeITxhkanf9ie7GOXShmFQgj4WYbTo9n0YO2ngF7gb
/+UycpjVR+Zc1Qms/BCAi72EFat7l5E5YuLxurVt5Lq4xCFXoTZ1ifo+stmjgqeyYT8dGcMtpT1L
meHwKrIyjEbEMPOD6TjdKbsFVEhU6ZgMQR6jUhMcXDVSgyrrIXGCdDmabrRKOkIpx5G1cHAqCTRg
Uq7vyyS7FeL44/X1ZB/n15Pgsp4caMXdAALTDI4uwXHpbgeFOKxJDzmMCidB0lIVHr6XOkHaGx+r
U36Q3dSn2h6IcOdn1loByKFKMBXM2l2S6l4vp+d4JmeS2F69smb8uJqUh2k0s/oCyj4/eLDlw+SU
gI7Mi30S5Slz7P9X+XgvjNNSdSzkq3sQbx6K9KUo7oXwlAyqYzSfcy124hRce5UvR8/Xw4PYB/zI
Wtr3WRUw2Jp85mm6G/1on/rUdvvN2flvGPKja1KZorVfwZKqD+ltjKlznC7QNmLSP7n7H15WqTXl
YESAupsYFvBLfZDfGWExeusmnxWUJ2kVE9I7Dk1axRrlXEHFJjkooMnwF0xThofGdNozO9kyZ368
/tnYD16LUA5WOqHOMyVmmy49Gsh0Gt1Au33jpj3FXEFZ4vDDQseU3ulYyGyEUo/elI42NgdJtVyh
GaiLFDuvrrnFYUmt6io2OYyxIdjWSY9y4sYYWYNKlQeWc3cYnevrKG3nkP/GJT+zZpStKNclFnI+
MtWFws1fmpP5cchxvqXPGnSpAm/Go0DhNNRQMYFm/PDaOLbSJC9w1hCOrYyxBesQKg3lILGk/MCa
2k+1bLINnh3w8OvUta1FPnv5Yg+WaWFPqmsRTQC/uV9dFpX9TStAs/C8ApZLLOrgy4ar+UxFqH+L
Bwy9DDfFjiqAkfa4BCVZFg0CgfCx8xdfQltUFLgsQekP4M8Ibapvm9rufH9NVZS6mpewJ91BjYaJ
mUVgBc8tVL/ag3mK/cC7HqbEJlQ5fJmQWgYVS4pA82pnJSBGhMKqgI86BUTPLOkcBy2T2ulxw5Lm
yrJZN3fpQMH4UHwZcMnRT+KeOhqobcABTN7EqtSzHRgE3qIf9e7YU4wum8tnSJIsWtCeVjXOJavv
lEYRRfD9YuI2PXTmYidDYuMNgfhO24u3ssQ5My+YxABLPYvE5twNtuHXO80zQ3d0wZqIWWays2Pz
oFtZ5CDTCjUhCAZY7I9MvmA56WjDkhw2vkyT1Wx+q4sx/opoLSDaNIQF+FxaTqt8KPPSljSqOXx7
P6/McPe2tujLyDBhRrkzH1gTlv5RRXNM8zl05P0fPVitjHHZV9BG46jFWMBs9sP0VOKGSPUdbubg
KxMcHs6VNvTQ9QReyJGNNmQnaz5fB4jtdoOVCQ4Co7YAcXHwvmTj7GXPw2BjytZLd8PRFHyhsfN7
eU+NmBP7im8JyEurSYUWRi0ztTF+UYQ5ZLo+JNCnu+7eNqOKoWoaBFI1w+TZMcS5bWNNxQscNGB9
qJFAZVa8ie5iJz+Lb4zWBMS8H0sZreqyXTn09X7b03/t8zePSZljIa9hvwBv82jKhzAJPKFCmbxQ
Z0pPa3uXXYxx4W8si9JLpoTEYFY+jW12sDr9Jiuom/Z2N+xlUXl2jKbshyJZ4JRahPYY+315H6k3
AYAjH+xIO4jGl3miCqDbe+HiHLcXxN7Qpo4ZDTJMwuGJEeqJ14PlNyB8McHtBb0SSi0RYYJJJg0H
yZ5ObBJVflNQDrcO2jNhbxuCL/bY91ylO+LU6C3EwZHuzE+F9ZBVN1J/FFrDEdIPQrKbU5S27tXg
hmzT335LXX1BLi8QmlqdK7aY8qeod/LXGYO3yV2zV2tX+GTtQqSv9DPO9vvRyip3nKZitCj6BKvS
U3F4C3bKfrJDG7pUod2CfZWNe9GyFOxHf7karIxyJ2uoQ6tMUJir5tOY7aMhss1lF88fQPdJBRD1
QbkzdbBqUeiZLXxSsKZHTojn/sEp/1ORl4AW/gaSxDHYgRsYmzuIbuZfhCrD8PQ/7fB6PUyJjcdf
N7RqaeKgg51efdLDXRffX/99ArX4iwYT8tQl5oe1fNVQ8TTexLxzrtugtrbKoQdqCELWWThJkwNr
mH4niDx3bGIIeh79iaoEUT5xSNJGUlgHMnya+toNxp2glHaX7QiniHDjrxPTWMpaV75bQcbNFAej
9gTu5Acccugp1al0eNsrw7Jk6z0h5vBKM9KhG4IJZXHln0aFFqp2gqwnsYkoIxw0RbmZdUM643Ax
HbH/GOd+ZxIRvV16NC6OcEBk6UrQhRUcQaXOHw4QrPXCG6YOkTxQhdzt3XMxxcFPK2VlroHE09Gi
z2LwaSTfJCkDHOaE5mQOUgwDyl39ykpxkVtjYhxpL5P6i0q0NlB3h+smZf6dNUkiYxIzLF8FkWRL
PYX94XpkX4+BXySS4wrqtOEEA4L0vardWt/r6ct1E79BhP/7MDI/cyXKDdoQ9RHNUpktfI0c4wPE
BnbaLmfMMpkX3lGEnZRTPARpSqHozOCioqEuTp1Kmw5aRHVpUGY46EnDpUprC2sXmK1jivEhE1W3
DmKfWL9t8LmsH/s7VsmL1ZlGGw6wM/jg54z3yx53BlSdwUmFUqlrUghO2eNwYSqGNClr2ANXzR2u
xzcWtKyCOwh4+FACJaxREc4BxJxBuLtmziXtWxgfMahLoNxvMrDL8nG4IFXgr4xYiCeH+jaIoLS3
7IPzdDR2zW3ummwVdxQW/SZxvxjlsGJQ1CwYGFbgn9fdLyfzXB4wN/lC1WZ+k+r9a+n9L1lFByIj
bk3Qu7Bi0IRufZYKscGHpLPBURs5Ix4BKyhB/NEU7b/ILr8j/8quGKkWXm+xySZcRersHu+49thS
18rtnPLiHYvVlRU5M9vZqOCd1FmuVUy2JN5XEE6qg8QWQB5/fasRO/odyVbW9FmPhkZFqOhL4I+V
gJl39TPe5wjQJWL+vVKwMgPFmhRvizCjFt8VXJUD4+G6H9SqcYgRL6rYLTMMYIhWfwrjIPsQlGH1
wap6E5cAZZGPcWDIBFBRq8fhhj5LsmIWsFpOgj0LmCya7TEhyijU2nF4YRpCs7QljEzj+DxY4U5W
qVZUyg8OMLQlicpRQMyhaeswdPWxmvQdeseI5dr0xFRNXTU1Q7b4dz15hCDt2KKKW+YfjPJ+Loko
2y44rQywP2AVZlD8LoNgRNKagiMb4lKy09yhfxi5np2fWQ6WknNYm0u3MskFnqD32ih3eGUboDeK
0fdatBPM894XbWESL1GUKS7aLAHawV0K7/RiF4aGLVZuoFMyEpQRLtpQCMmyvoQ//XBuultZPavU
O+F7i8sv1+bVmnHhFtazkMQz4mDA+256tG6LZ8yfgI44fGm/LuAhk+3iQfESL/Aqt/9AMTRSLvIn
lTG1Jt4qUFzVp3/ytjgpjWpHIXVP2z6nLm7yl2g5g550wt7SxGN90u6YxM7wxXhkzddMfyb5FCB/
psZ3iT3G36i7xQgCS2bx2Gl2CW2/nBJ42K6Er/ziTqiilKwknWCic4sDe9nq9tlpctiVwDpQMz2U
P1xmWy5WI2Ts9bXOjrVxzqY/IfhbOcNBRg32jXRm8Y5CRx58R2OsORJPj9sumHjMMRVJUvgzVk26
eOzZy+NYvWbGc1sTr2Ob8WxJhqKDDgGsKxwuBGYRBlqIUl+Zh3YwHiYQiaUU4xBlhMOFvjdjJU5h
pM9v0RRkC8rzLFEPw5srtfKEAwbDkgQU2mFE7uv9IATnsg2pKV22Gr+Aj2Wi38/QoAvI026kgpnl
c4g+2+qtOAhfx1vM6d4gtzLY7IyJWQ/U7XdCYlP6K9sLeLHL7Zq50xe9MC0EWvqpnXcFJgkniiJl
y4asKZqpKooqyiaHbJUoS4uVIkMVp08LHhTb4HM/fbueaW0esisj/JhFUYumJcjoetBvdOTd+UMC
KubGm7z0oKBvpnLUR8LiVnK3tsi9PdStoch4EPtxtWCCkcob09mO/OqLeM+0BhSnf+pqW3i+bngr
HNd2uU/WDKmQQPYaWNq/meZLTrJwsB/gY3FtgAM3M7OkEKoXcOwY37JnWfUw+sqR3XIFsi+T/HDM
3VV21PULam8qrAkIPT99/CEBgBHJr+hKOKOthEyONgshawdZwK5MSnJvdaBE+9GlWb+yJiTlVvg0
uqyJJXz6kzLI2hyHhCnagUxJQmhW3UNv4Nor32BK078eFcQmszgknMoyTwcZPmlQooKQQHsvRASi
k+vGA2G4BFluwZEZbI3GG7vdRn54MzNl28QrbqiqG+UTDxyN2geQVEKkp01qF5WFCl9QDaekG6jd
fH1T4VD8OSSqUcolgRX4Gj2xc1mzezGxr38hYvkUHuOTCm/AjQZ3lq/V+Ycgq/T4AyikG/oZ6Prq
Qc77Z5fCYJ5KkZV8m/Yo6Z4soNUhkYmyEWWEw4p+1o0Y0144P+LcWVKnHxtbmT7+5cpxGGEsSQbZ
DFiZ/NnTnWWvJ958z7hXoa31NCbOn4k+XDatwhMtWeYgGDOL9XTGS0O/a1pHym3xDpSa++YmXkgg
pCKQQwlpaQTZiPG5hMVP4ucuIuPvOq4rPLtSbbSgHl6witlZ+2r55Y3hjW8M9JJjTLojXz8eMSb3
c/hZhVGZUBdkp4h8FL3uKdZccbQXe9yBAOnQ+5KDkX6wO0wekyQudvIpvgNB0j89usIoCKYWl0MS
6M0LRZRjcXPFr4eHATSKRIgSi8uX/8RY1EpLQbwgA9mx6l+NZrDg/XpfgSeBsEb4wxf9FAmzgDI7
NKc35Y0d0aY7HXswSml4yWbHNHWBI/b5++1rdWSG+ZL2GjteOkW3O8uXU9E25h3hFkOL32cev9xJ
jAlqGn3JYub9NRkMZ7UXuIwZW/UbjM+Ckfu6xa20e7XL+QpgHY6KGgowuIg6hoD3lnKnd5k3SSGB
k5Qhtr6r9esxZJxkEvtg8ewFg3IIBe2QjNobuAO96z5t3oTXTnFIIgaiNSctgh3VWp9x8AT31b51
cYfYQVGauLlQkcjlHc2opxoeZBEY3Vs3fdKEPeENFRMcjhRxmGbQksUn6jHYJbnQ1grA7VqDgkRx
1MjuXiiBISrWObAwx3gWIpZ2aPpjVArgK71Lq4kCDHY9uBLrvECZLqVymKB4Cqak6BlovMtOxk50
/8vmJb4RP9yVV70hobEOt+TqHmsJikoS/oivxIuTdYIyBh1De7lv/EVf3HJJb/RoPqLwYy99+HmW
lJMhaGdDit1Giw+JDEqtzPpLYHznp1rtM61KOoy+wFX9YXhvp853S+mmzuRE++4B1NQvGBgnIpRa
Xvb/K5tpLOqirMKmups9zNl7kvGgHnLcOxNPQJ+YDc0OUnmcCFKZA5QErR2i0sJoW8Z2Pz3XSeUo
8tNfusZBiaWXqgQ1bhakk8uUnMF5//hVtfszWC/QMCVS0/1UkvyeVqwWc7EscejYc5a6i74p7nSy
vPIs3ilHRnaqHZRnwkMqcDl4maKxSaIY6/jjyGF3muGERn+II0D7Z0cJQFCfjcMWRSiaGa8mmLEv
7krLa+d7UyUQczscDVEWkeKZOj842mWL1JkRWk0rSC3UxWfJJCB/O7O7GGCp0OoTyVqggf0M50tU
HxZ5b9U3YAgTjLdq+JN3QFm7WGIfb2XJXAScLOzJOBJBB5K2nqCGrqJGhEObK6aLqqbjHQ7WuL2k
1ENdKgtiIFPsUbmXVYJEa/PwX/0+t4vabDTzqMbvJ8Fi951op+kLRsuHQHeuR/NmdK0McYdxrWVy
EEwwVMvHcjyMaKuXFIUwsp1frKxwWyZP51QUKlhRMSmMye7bYT9/DPZM6HjeZ4N33Sfq43A7ZkTD
XwhKOmRO1m6SX6o/u1xe3OEblmtxGsM+fXdn9AwfFTzwEoLxzrShMPwCdpbH6w5tQ9zKIFc4jPSs
KUcDBicfL7NMIGU4LYbdvg2vid2A08SWyeYLIgT5BmYhkLI4YNeTonfYsHCIA9FtE7f3J690Z9Ee
z6Vf7MBl7/+lt9werqtxmpsClhkRc3co3KFDA+yPsSrQK+yo5aU8ZfG0wgzQXTUNmt3AeCXeZOmd
akx2JLzO6RvhF0O5X/K31VfkQCOP46GNBvgl7IUn1oVm3qNoiX57lMJiVztcN0fsAl77T4/GADLp
sKZ1KDDXwjdrbL9dN0HGJYceeQa5vSDG2cRGCkHm5psHBdTLrHFlxixT/OW6PcolDkasBnoeXQKX
2uI7KP9sSySzUuobcdgRFOBdC1mSZO2ZwlP8kH0xnzAjCWLuzBk+XveHAF/+YVVNG4xOCQAqLX4c
i5clOsQRsZmIJeOfUQ2hn/QkgAnMkR8WSd93Qe1e94Kt+pWw5nuT67AQDIuhYVO+TcLijLLhK3Xm
pEL8uS/jZ+RLRAMBZZEDCFFTVWMu4RRIsu3U8mI8BDSmK6Xfm/k5JCcSqTVk/7/Ch7QtazFkhT11
1y5OfUxcNgGpS3iwWTxWCwswBkks6mbvm3wBC75vuRtNtFbhTonZ2ehs2LMn2dCqGu0YF5PhFQQA
mECj+gepdWVAuXIUM356Uoiw2ZvugJbi79OU2GGY2sti1yM1/LyZFK485MBDFqwyLtgBo4xt7AR9
+nFMq9dIEzInmXUQ6tRSvLseqlQiwov71UbcVqOJyKm/M9b9epc74qE8Lx7jHqAqYBQ88tSGY43t
oLA4nfz8VgIzqQIOt28dBqnA7nEXvdAdkyzyr+zFXyjIOzwXLDnWlNG4yXhhbF/yXeyEz4ojQ2SE
IgmiopSnJF8ECZPBMzycIYiHTqVzfpxOAuaBhAdot2FwzDqQO4NB8K8+KuCKlDUNTI7c7l8SI9H6
/H+HToGG/nHw8uFghHZ6BCN2bjMFQMaQ0SX3reTlpSsS+LP9Aqlf/gQOEWQUL7JGwDKrN8W5AeU3
NJlmF3K3D6wpFf2N97LoXA/d7bPiYpJLHgKxFoqEmURv3rGL8puylb15ocbjtnOhixkOArQ4MiOD
Vfy19qjjY2JOIhPtBlSc193ZxtSLHW7zC51VmgZ7UO3S4h4cCIUdVCpxvP4/0q6rOW6k1/4iVjGH
V6YJGmVZsvzCsmWbOWf++nt6fD8Pt5c72PKWH101R2iiT6PRwME/7L8LCBcvBEZSazlLs+AfmwDg
1rf5bY5mIzYZQuxIeVbKKC54MGcrGYcWRomZlwU34fJxfdE2GdOURIgtQWELQ/f+ys+Bbi5tl2G3
mRiQJTW6PVWnpr0zrV2CKX/XsTZtWWFxjgCRlskqYmBl3T4IPtKMakSmjOE8QA3DPtLUlnlabYsx
1DSR9OrMu15xs1B3r1uz7QorczhXmKIoStIC5rDeJij1+vGt/MBkDPBMsGvfqKQNtXqcJ6TpoJlz
jCuFEaBZMbQT9e26QZv79GIPHzpGQ5rlygQAsW5czVJe8/guqVXMXqz+YC46khz/czo+gqyKeTLU
CCvXaZ4ENZRO2dUIC66bQ6wXH0Oa3TzGTQFzBCWyU/VJJJvbNgP7lRncqdEZwaBZIRCGz2x6duIy
4QXj3HYY31NlCNTXYeauAqm+LZUsWuDbnfYRaG/j8DIr39skIrx680xY2cTxQW4qVpRYDSIo8dUc
X8byJabmdWwetisIjgbGpJDqLMTXl6030XTVsPb07NjNs51VqZ13b3pNFX9RvsARg6ZPpmKmgGz1
m7r+glE0f+JrTD9bhCyzzhdVID/dV7OE30/lyYkn66nrFAJis2RWNi8YzBtXDlCb4hhrGjCyw4SX
XZQfHOKjXmBMaX5g2jDyzbgXvi8UaW8q7qxxOS8vu1xYMlRXIHXCHvLaXfi6+DLoLt0ZrW0Wdo22
GUZ5SulLRI/qdlS0Mprzei3SRQt1UiwbcO4fdSNXfWdNdkwxI78PfWpK8banXFaZ838jTdGPoWCV
y+QwzE+9QZUvbZOGYakq6E+xdI7Gm7BL29pk+9gdPfYuGn8Kd62Leg70HVHrt72bf4Pxov9mNJVC
XwOs1G4yxetFxTFLybnu/Fsgqmgi0y9pum7yV5JZCdO6iQIE6NVLNNyE1jex/QNWWkHwdxAr1WOr
TRiE+LB0N1l/Cv7ow0CMTjQ0iWnM8urqeSPkOGOtAQpkEAaCnwcHNtlJckaoEpEtYVsPr6pkQqAe
zyOSxUvaJpKUiVOaIEGo+udxXJ7p9uNORPo69qn62q1L+BqM20VVnE6RVKQg9flODA/FpGJM9b2y
7JsUOiANda/YvMKt8bhNpKNKCmOjYZzyDD0YjFTucSnWD0XvN5qdHwpk6MFTHXXR2HTE1ZpyB4uR
GxFG3sPMKv40aLdZ+aC3xCMNBcEdJC2q2FVLgmVW9aiqbyWKiGMiONo66NeLx4WVTdjrad4DImwx
M+2+SY5j9zLIRLC3xXNrFI6GojyNso4ZMkVfFfG9Gg/XSWGTuVcAvPTQWEdSJccAiF/l4/iqo9c7
vhVeIct4aA/ls3XQveuIhEX8i2MxJ2IsqGzd8mOoPiQt8X5G/T53/kpxpOvhAO9qyvthxByJ/Nt1
AzYvFOsl407aPJrzeVFggfQcfj2rlPmGZ9yqUF2UXbo0k3A0fgARsiyiCeVMXP0M0VHH0NGKp1x7
knSix2Nzz8jQ8TJEDYcEX/hRBJMWpEmGzEb6PNXP9XQjU3ejbcZZYXAfx1BCxQxwVT6/77AkVX2L
5E0VOLgElgcI56G0r/02FT7xybZOc3WFy32yKdFGM65gGxvBy95fBKfaix8i62R3qVbEzT7iNRrH
46PU58kZLTkERyb++TGjJg06UdTmZX82nw9bA7FPuoo1C6ULx1GEa7BZkZI7I8fBGplUW/ZL3xJs
Si+Psc01PI658yXCZPAFn4+N12t33X70JY8+dTe38Oprcexdyv/bYPM03HZjilHJwkSFrNTacfxt
1XMY5iFcglWrsI6MyO0wbEnH1FcM8HGpqa/U7uKJXAlyU5fxqdplb/R3ZXckL2znATZXPg//OG30
jdm1FTCm2s1nWz2yWSmmKz6oMuyCcMOJDUn7N9pFhHW8su9cJsMkjHAMUTyoxuuouJ1IHOnyJg9e
vIJ/lR6UYm7VBtZlp+KQYMjGrzF3bOgrK8TRkUFwYhxaTIkW1TiO+Sw58rlEjhQVIeiE7wLO2wUl
MzPMbT7/opPcyb4xpeviGHmUkN72Eb0ynKMTSZ6yuWSGR1nkQv/lwUyHY6t1viHJ9/GYOtGIHKpQ
IAEOHYFE9kPMxIjzT63e/bcjgs9CShKT3K6xZwbz05JYdtx9ngpqfNfmS82K1fjn6yptMMxkYKt7
3pkFLpPxbtnJfrcTXKoklVxdjmzQhBb0CjsapOcO09krP4BD6QW0XAeP1ai0pUuFQASNKhz1GKkY
NyLbp79oFOr5h3Muck+cepuXl5XjcJyzWJFU1ywUYm/0GEO1E2ZXPGjnUeBpvbuOxtbpCvnwaUnV
UJW5TgBWoE6lTVGc0iU7sX+FnLhI1lNs842moCNV1kyd7xLUUiUS8jxils3edMjwyYLv7H2U1S0H
dxUUVqiMwz+45W9MvmmwKtRYnERgzkcT0rTlDgordnbHqnDo4VObaSQVhdn/byE/lWlOzGopS6Ax
EYDxkX3B8jjt1UPthi/xgcnBFTvKMbcP3gsoF55VUiGbOoQ7nUid7bisd/VYENcmCoKLxJpsiaI6
BkSQ7bvyTi+JxA3hGRZHlqoklYmEQk0niAZXCNzWCGx1pF4Bt88iTOEzLcvCmDfOig4NuBh7H2MH
P5qPkn/uMnKtJx0jN9IHduigeNiJ367vsG3TLqCcaeUcxJMRA3QIwv0Y/4yLyG/lwP5vKOyvWMWU
gRXosc7ONnP8miDxr4ROqofedZDNbKUqX2zhIknIgUTtpOEzaail8GVoAf7KG4ZH/RD48jMb4Rl5
0qd/8TS/zb4XaI7w+2a25LHGMtaRM1V28KP2Mgxar3fNvq/sZi93DnSGwCXCDvWqLjVvjfqKHPln
bR3GgwHL1eaTihHy2ezKGVXbuU3GFxs55u+RQcwn9OxDRCu2oVtjyzIKvu/jxW918rze3tK/wfjs
pZVXi2oaAOuPaLl7PVdF74ub8IBXoyO7HyiUxPv2FfziPvzgUiMpC0kxAamnNktcWT4aVxAl5Aq+
GgrpXZ3Y8cRX40eYJk1pjp0EwHyI/W7ofUvvfMgOEez1D4fMZS05YjGiNl0q5pz4dVfEa1VwkO6Y
K+JZ+Y/qy1ebkJ9hqmaaHtYNwKAVO1s/JNPVhw9io2+HyheDODopelEUZnaksJeByNFu8tuKiTAe
h114TwXmBC3zMhKmbohJr4G7LOXJCE+doNmKbhvWz+tGsS3691DnYhPHIFoixKXMPpKhvApiZof1
Ka8GTIJ5WsabuSZofztCVVDyolqGAjVmfgmXxTIKq2AR6k3rsf7SfPcjeRswBYMFqNQL5nboscLj
uTkatEjJczz8PRaHsMHbB3RaUbqU2qGXQmIie4IeVZ/4dOfl5i5bIXMLO0LyL4xzWNpYh1Y4yJE3
T8QVZvPbrSA4+s3laRBqEeG+2kielX02pAcZ6uFF8yq3t2Ax57qrUBZxRCzGclRgDCM8EvU01ry8
4JHssTIF9zrM5pl2sYq/+Zut8v8wv24U6a7HuBlUN+yvwxDW8Nf8NoUuTzzBGuiE9/1tYrpCRORl
KAguBO0UIe7zDhCtNj7GmXUYx+FVkU0iDKVgOJ61MoUNN4MbRGXoiJ1qhzkq5gIqZ8GUAP7GFKvv
wodscTBIXQlrBp89yio3423xoqPdt3TCW93t3fhBdIM3TENxysimPtcmHa7Q2SKsQjk1SqpRKdha
jpr4KSuV5ksYy5YbxZKC9PtCaWtup3dXgBxzKG2ZzmqL/RuhJg+X9+5F2Qter9jSk6FhhkcDyYz+
zfp+3SspwlI42qiDeZGHGHZCShHDjw/qMX/K3NIxOzTzta52DCt7wCFKqm5u6uerK4M5NulNJa/b
FsjKs6F60Gp7GDDiEgWYml/4NRJSwanyotrpZRcTFHEWQS3Lu279ZvS1+hM4himXpgryAWsezP0h
ysI3Wcker0NsRyUXDP5uH0mLoCkldot4jBcbjXZ7A9ODirv5xMYCGAcCjm2+K7vmb3VH3RD2GuOA
wQ92BZtF/FDsJTy6yu68V59GyrzNPMnKPI5zdLkKtRaTddBc0NmzGHu98CQZP1TxJlAKbxJbp1ru
A/EjDd8JSwl+4HW3UwOTmRQNlsJWJqm/b5BS1/3kSD1kEweEyhFRVatiIzUA6pTMz9CLl3ezk9fq
sQ0trzLguctLH6ZU9EfBcgwkJZMqpR1WNn8NvBoRYPI9z+3YM99VTNsM30tXORZPIa7LtKgExUb8
dJ9mqYRwbgDOEjYo/HMxXf4ueGldBJ+3Ap595huyQpn6oBwVqTECp4R90GTRXNMM30JL9pEN+yQG
k6uHoVdPui3UprtYCeXG1LbhyCjIixo94rB3+pzkjobZ05AcDu1fojHWj5Qcn0SuMPv8qwOmSYdE
13RYywaBKiA49DOnu+xbZusfDWqdUCKh2tRYKuLo5otMVIh8GgNb4k6cbNOAnrfwGPV/0huOradD
yl3FkHJeIqlqZ0toxLNpg2seVWe5EaCoPGMqCuM8yxWfrnPB9mFtodHCQo2vxL+LC22TYyVZUlg6
Vs0x6SN7bO4VapzAP3yzCw5HdoGqJ3JjnJPPbHCZ9GaFdrGfnArl6+Zb6EuH0KUCkX84QC6gXLiV
Jf2Yi8o5Ey35y0vsDXvxOT0Iu+E225ElpdseckHjyE6vOlGSWUp/aPdN/1DEt2q1u/61tjMQygWD
Y7a2m9M27IERnRZf89mLcinYrBE02ifHjBYZ2vQPXP7QdmxpeKHn9lqdm2mVJnDIoj+O1mtvpPZg
OQY6FgnLmAP87fS9APF3iU5OLWVknl+Lt0bzrKCPA/WejeiqWYF4X4b8yb7T90HtlRhycB1888ut
sNlJvSKUMu6zUjKwqkWS3qTF9GFOkp3nKZFmIdaSf0q00tlYLBMwxhi5BqT07ViIXUkuj3pEVgNs
RheYVW+ZeKgwTZ5JUM/addUgDAiKzZ3qTfvAr09/PkFeXUHxJ4A4B1GzAGrSfiTCm0Jp7mwe56vf
53ywH1J1Fq2Q1baGe2nf7aGqhfZIKlhhh+TfPfB/KwZtir96QaHkldgJMGPMOjfSv0fBozJ/K7Mv
k2w41x2OguIcLpuHcJAMQMmD+CNOc8FR0hYXNd0soIitCHZVNBNxiz7rilyzj6NgYUmrqCqwjM2H
lTmLm96oDi5KDhu4Etjhjw5alCzAZq/18w176hHfyFfl7a12WWSOkicTp1uG+hFnsCJHaGdPFWRP
1LTjYCl2oil+2Yd4uTMek9B06jT5kmNSZzHrx1hM7tSsjoitv53m+u1ckHH861eHGMtoViL76k5/
btlZoH2AmQn9qfCYuka/p8qRqCXgOHyQMZhdQmeVo5kHQftSxk9T/HHdvygI7kbcC5FkmjIgSvHQ
YbZS2ENr4ft1jLOA1zV/4oLOBQNPqybCp2y95EH16t2YePopuqt99DdQm3M7gFh9J45kMgyuDYQR
Jv3K6FaoMUl7F8pH/lja/UG0C0dMnGEk/INaSY57wqAW81liH2v22/h1jDyxfiYWcjN6v5jG67JV
aEsN5wIY0UF08GKyNw+VZxy7HXnFZVv8yifjNdm6PsE01xifrHMXX7DZ/Id4B/GfXfEv6orZzrkG
xvFNYhRxu7CdpURPVfqSU09a1NY9B0urY7vKphRlnQBQd3j8R3IwhRKb5fRu94oBLjrKceJ7Ku9B
+eH5j1qBloLQJiFmdDrdB9TJY1RwxZhrbFeejBIHjM+4lb6KNyRtMu++tpYcZ6RmmkVNed5rwa45
DafsBe2FEIUNTvFpgvJyemgH9KBiescfKRRcjnfrnAdbWSypECUsmXtmpT07rAJPf4+dzssxUBkT
eb3ru4HYcOdqsxVaanVy2M1A08PJbsuvlVVBjZ1Ix1PcdX4oXqHUQp5ZCjvr1V36VPn5rkMTb/bU
YTI0dXHcjtlX25ujECMsGjNhkVhyyB7qI5QlXfTFsMnszU6/a9+oaw+xgrxqW6DPRSxm8BWh302C
6g7Ca0GWSxGbmy/bRf3+NJoKcwrkrebP4kw16G1f3i7Lxsu16ZFeC3EIM+TbX00C8acGF8b6wAQQ
KK+jHIIXZWvaqc8U1qaCbKMzf4WPP6j25I33dJ3peW2ubGaZCzlGJjufMuebkGg09rGXP5VHwVO/
9++ti0gMmmwTe04+GA/yXehStlL+wf5/5ftmCOmyiQWf2eR34tcGmbiIiD8oaj5XVa4wtCjv65Tt
4s5Xd6zGQtoLoW0542dmH/JuzzXx6EFtM5kLRxSzapM8ACQrf8696WZGftPHEwAuC82t9R6X7nWm
+oejwFIV1VRlQ9Y5RDSlGuJs4pFZ2J+bWG6Dk/VVepowR6mGHM3ybHyXiQTR9lXoAslFQY1R9kIh
YFMgJb7P7sPdjLyteEM9xm67yAWGo6x26XS1jZhl890YHsL6JaQk4AgIvnyjNcMEt25AKOwKHDtp
7DUC1YRLgXD3LGSaNckU2XL1n+bQ0aXINgbiXrXNhL/Xiq/RgA0QZqthiLwc6/zd6oc/CkEvANyV
SS+1aRQZQK+8W8XeCG8bjagz2S6MUi8YHCUFYp9EaBfGc86t4SLCzmwm/h2lTrqT37XdVDtMdz6+
1+8ijwztt6PSCzhHSEhhaEG84Cux5wgmns10iWWmTunNZCi1nYS5gHFXo0q3Kr1krp3nrY3Elh0O
j63+sxx/XmcHyi04cuhiPA1aGozKwhsx/Gg1Kmn1DwfkxRKOCwooHM4ZS4uMx+YU7jM/8sXv5UnY
NTvMP3u5bg61kzhGMKNY7ZIEYKHY21b3kAepbVIP15RJJpeCEVBEAxEKfBz2mDmjcCc+orreyQ/Z
vtrVxMYlTDI5cpimdkimASahE81u0PTYoSeopnYW4dwmdwsqMF8ZKmIwSbpHWQvrAfIiyDq57VnM
TjX8699pu1/hspNNji0Q9xV6yk6I1jMbGyv5AuJ4bTH1IzjEJ8wbQTbAsxxlF9yHkA8N0D6mOZkX
HYM7qkSP2AImRypDazYxHqOw1ZI3rUS2c3q9bux268nKWI45dMxxRSshEJAZNN0msHOPGRefutfi
TnNwWS/ts3K7Q1XmMZr4Wwyn6YqoG8gZiXxP/5LLsTSy+NcQwIsztLJDWxze9C51rttIAXH+U5qx
YM7s9lAoE0qKHwXFl5tDtrQEzuZuWBnE+Q0+Vq6rPXCCRrHL6GhGD7P49t9s4RxCqGVr1M4Zo1Bw
8q60E0yN76vPkUWVam663soazjHCRRcbw0I4PxfKS5iZe0WfvevGUBDsw61D3CKP9KWF7xVjaA+6
L5WfrgNsB9ErI7gjZIoa3ajZudh6+lH4nO+hK/7W7VVXt9tT81Sk9IsZ+8rX3Jo7U/RgrKUF8tRO
cQpjh82PFd9r4FVfMaTMxfgUIp6lvJs7VkJx1suY4Q1Rb9fqXSz4hrxTwp/EUm6y8GUp+RRbIAro
aoAiC+77qNXBg/Gxs8ODgYSNvP+zSQRQ6v0fOfBptiELVEkMYZUaPHdq46oK6oWnz9dtIjbs+Sxd
+Z8YSaIss/uO0u904UmfnuOMgKA8kM+wYQZYLYgNPDA5pXeaL+0DYRd90/FgwMJBA/eDk77Y1+1i
Xn3FBfkEW6eOTaNKwNT646J/KZrbTtlrMY4PpSQ4j9jC5wveagnHJK2agHGeZuyt4cdUfLtuCvX7
HEVUdd3UQYvfF+dP4/ymkZEz5QMcQ1SYLDeN7HAY02Ow63el09zop9qtXouv+cOvfhBKs5HC5Chi
NEapqllGXJw6OxNKr9EKezEz7/rasZ+55gYcMxQqHnuKHDBDiW4J1S71xk4zt8OwgwiFSialW7rt
dpaBm7yuygqvvAJNWdNUmSpFpMZ4l70bg8g1tcgJ2meDanjajnO132D85VdQI1EsJ5RyTyjQzKEK
qTxpt6z5RNyXpDTYdqHiCo0LdFszCiI5Bdpg2XLk6Md+Zwo2PAVTpGz9s7T7hWy9UMLK265yMZOL
XeLEXLIuQOyLEZQ6NKOtwgsV6h60vckuIFzgEkmR0g0QH3aS5iWSXzIqXUb9Pvv/FUlMadcX0CPD
Oa/8bJJnK9pfd3Tq99kirn5/FPtCzCz8/hI+DOVdEj5f/33qI3AklAyLIokjfn+GAp38JnV+SJ4T
28fr5RtwPGRCDy4bFHjYjBu8dJJ7NkZJ2kV30T57jFKvfLtuE7mBOBJK8yqSDHZRZNV9mo/SvkNw
6n3Whxm6OYFGfSGOigJcM1Rdh3WjUdrm9JbMj4Q5xDfi771VpiaDETIEJxQ8dktEAuS92Jcf1q3k
hE7Q2Zarff+PqBwvIAW8mCPmQwIVTTKty6pEUGvmS7vy0OHyNDzGLlmqSLgKfx+W5iyV8QiJRr/b
5sT633JHeM2R1IdAwP1/RuPIoZzFSpbY5mVZaNmLPf0wPrCnl3+jrk15JX/hrYRA71VG66xvtnBj
XEbVh94XdrmvJTap9rsdPP/edbwmlaXpLb7e2Tj9p+Iue/M93sUny2tYKaRdv7AAgGxl2U60X44T
kyOUvpyGSWaEy/ae6qAn2Qlc9ZBBSqU6FjuBeqtj3+jvkcDFTI5c5rRoBm0GXnTqvRKyxuidYEL2
THW3/o6pRz3ByJu7UVckwzQUU0QZ5l8Z2RhkFNmxUEDvvy1JbYvaqTbfic23uQ9WIByD5QF7BlpQ
DCbvhlPyOfM19j5iZpgGnUAI1zaI3b5JYjpGragGBBOgK8YZZSVlLGjwzX4R7Ekdn8VKp2hs0yFX
GJxN2NllsLTAYOp1rckmzKFpTK/wOn4u0ph2kacktviNCoTZH/83F1kBcwwtW6FQKTPjz/I1rB+g
ievUOAk0p5iobPz2Jr9g8VfJpDPL2WJN2L9GEMRHEfb+v65r/02i3kGJ78bfJYPerGTMT0KoaCT2
ot3MwY7wREbzVxbvbPAqAImMsKtN1uCt7oZDP9kYXYYaCsmZvlS3lHYQZQ3Hx2LUQgkzAlYpv4/z
g0SVPbIPfc0Whr+yBZNY6kFkoS7rSEtR3PJLKoh6YqfM4GK2yhgFqJCDkgyx3zeS4UVx7F//LBQE
x7JpkY1Rz3qp1Wyfm69RntnXAbavBStH5hhhbqJFmgcYgbDtZ/Fd2UM987u2n/bRT+GW1ZubLat/
o44tyjCOJOo+qvWuAewAX8vDB3l8JQzbPDAsA4ISKu5yKl9CMqss/YJpZ3CCiJU5YSTYW2cXP9GD
Lvr9A+ayUjZtut0KkbNpmRIr7RQgRgf2EmwepF17yH2qfmtz6VYwHM1lkdWZVqjBMDm+Sa1qHyvJ
w/XF2zz7LhB88cgcZn1pLrBkmdFFcW8IXqzsr0MQVvClI3OoCtJYwIo5mw1vNobclRqZGhKy/Tq/
soQdwCsqmIexgo4m84LH7gSlrdQe63Mr8eRgJm/t1A9oTXkiBb42z/UVLMdwcZ8UdTMDFhfGA1OY
yNx8F+5YyXL2SPHQ1tfCC7akqRinqup8j3YuLuqkqDKKItEb3ZY9XiN6zxQ/rn+wTaZYw3BcNKt5
VzcZYLLML19nNoFqF91jQtKLssNMZUQsN92O7svejDTXuBxD6Za+5KUCXKGw5cf8TvUiX3sSXrOv
i6fuC4faxtRyctt4btKwCyoFxb9x9yjMga2N8Y1RtEQfAAXDbeOxCwtpNmFWELXjPgyzzJ4rvLVD
wV3/g722WkG+q6KdrEA1W0BNEJ/Xb7qKCM639vL697krpFq3Zqlr+P26kR4GpfV6cz78N+/j2ybQ
My3qSwUM/RYNda8RpI9SJ3i3HPkeUgRO96j9qB6NB6pMe5NA1rZxOzkxA6nIU+Amp062DWh9lE68
wyHiDJ7qq3g3uKH287bHy5oo6ygnkhS+HStVxbaLQwl1U5hEJmOAxAIcp/KKHIVhsp1NNqmgtfkJ
V5AcTxaS3rZWAMhx+ZQ13/8osaqtfp9bRm3WgnycxAEPfh0eFitX1L5jnKWtBEd1IIKmTQ3MNRgz
dk360tTGSoFvZqpRaiv5fKiN4VZslUOg526lhX4Z9l44ix7aNMleAmYKH32u0dnGX6GbkaRXBprC
IZmBztPduEPbUnAwPAhnybaU2rRqBvXxOGZWEABFs4HF7ayv04iCloIKprbOs7VNHAcjuRokdQcE
1BPsZEeyJTtyC8wBxsAbOl+zVQq/RuMYuBzqfpQkOGMVP0FO2amX2z6Z7SK4idMvkfbYq+hZAV8S
FEN9OI6Ry85qJYFRDF5aG7t4Eb9qN5FfIEMOge8cb4TUhZX94BVP4R8AtDyXmqTHqmZhYUu1J+kJ
RgAKdql9iO2und4C652wceuat1paXrzIHLS+HSTYKO+6Q3mEgCXUOTE87d/olxPrydfEFVpWhY0M
LM02H4vvlc/aWJkwv17awRv94Lp5KV8bx5FMXwlWE0Twm9ab3AUDuEPPuKs8AWN3BFd9ur6Um+f3
hdF4AaO6FzKpYozZ5cVtMmf7ZswPqHRxr8Ns1iSvjeLoRJRaDGFiX0xstZtWbm7bpnG6BEXqtXzA
vnfletyVUfJJr/K9OGQFtS2Ivc8LG+lT2k+BDC+d/OEkIZ9puuODcMuyp6ZHdSJTq8oRzVCiA24Y
saqmdqPHd0W6H6kjnWBLg2OXug5bsZwBgUEBjfkyUXNaGdte29UcjRRJnip6g9+H+IBdTv6EqnhV
1W25ozRPiMXiHwymrjXKpQaShEtNM0B79a0wiKsgtan4ArkBIjJWELDDBek89ZNkl7jITE7x1UR1
s0i9420WG2iYJaLLsipCc4qLJTNNmCOrN9npOTvVQXXGL+ExdRoPdyenae3Up572/sHCCyTbAKsD
O0O6SEpNAztsF+o2ay7VD8uj0tgSJqSGpOrrtv9d4DiWquocumgJLFTK9z7FNv5BMAYFwP5/ZU+c
zbgtBWd7mhNL6agPYeKyBk90Q+160VZDm6oH2L4drr4bR1NdnPRlagGUFW0y7R0JDIx7r2+62m2N
EfNzZHef/jBUviwmF/p0ZtQVC1vM2hvc5KHypz2TCUvOuh5/eDdcWcnRE/LLSjdngOvKL6GwL7VX
Vf5KfL7tY/NiEsdPyyhbSlECg/WiTiftJjiEp9EfEfvnruBiVvp1wG0WueBxfGUGfQnRUuAt1YuZ
fCT5szUQBV7SdqTzG4MX8alG1ZRjDd6BZOl9kO4Xt4WoheV13qDb8S17xGHW9SfRFfd/UuK7ohSV
o5QhL8Wh7mBglX6KUsmNug8zoybcUBZyJDLOapSHEkBUBFasPT09sBOSsoUiK161J9ZSS4RMA4xp
9qBH5EKWxAnRvqn3Tn/4F92i28H45dNxbCJWnSx1BQDFY3eod4E72CyNRcsEUdTPz57NkrLv2xFI
ySksb4QPPBxBGN9y6t6ZEqhUZ57lUsEAuZ4cgSx6LkdzDNDWix6YW0575al2MarRnb/9V7pSOf7Q
m2VCmy/QmLJyhCcxNB0y6ej2ZBxxx3+gclnba6pAKtjECzcmj3GAyRSbxWBhYpF5u/iqh3E+uc2G
FvWfJ69Ac5nppWSr4+b5s8LkCCwoMCS5boAp7rTPtccK3pU9vBTTdp/rw3AXfaFG7lCIHIWh/iya
wxiIRda6QmHcCl3nX2fJ6xASrwsxWlImDBUgZv0m7d+l+tP1399k4d+LJvGl5FqUDaNQso7i1k0V
DTM2n1KJwNjkKEVTFEyQMXU8Af81MFiqeFDEhL0c7Myjhgbz9NAf6GvtPzjdBYfjwsUU5V6pdUTA
kaMeKz/08PqrvxfQXmXDQUQo/VAlxNv7eGUbF1XN4iwGqCNm8QdqPJzUiyK8pDOx19wXDsLL9a9F
wjF3WcVY5qTK9dRhKVm3kooEf/yFTXgtD6UbfaEKWNgm/duNYmUb850VWK6XXRWMAKuUn3X4kqDU
PJkEW5lLOx9+EJZtXl9WYBwhDrqiTFOFhWQUJeESzco7hLfy1gJPGY0N3b19YJCTx7f318VnOKIK
yyDC5ES2oOI+ld+i5IOwizndtUXkWEnt6sAQ2CKyF/swtwtQL2LwIwo9Uf1Nz4umDOI4aYDY2lx1
WMfx2P4E9yJp1uKWtlceI91GoZNvvJNBOGEjfyHsQ4kVlcLG+cjmL6KiNHEMNE6xCQ/JD5XqatoM
DS6uwl8N9TTNjFwB3OCnT9rNsGd3jPKhI7VfibXky8XCWon6iu22JPcbyMoZFXXvJKiRb5gqykVR
U2i7gRpjFN5Z3oipSbS60DbL//ZyvjYswiztRilhSM56XubHPPkSUoVL288HimkYoqTLqslPiFHF
btGsAEFGcIvyBy8qbOFp1pB5G90FN9qkdxfNub67Nj+QpkEcDBMedd3gGErXl87s2Zv0OD9mmLuh
NgTAJgWuADhWSvuqjMUIuykMKlsJR1tT33vDlzRvSgm3pmzhmCiIR6OuddgSYp5QedKiw/W12vSB
lSkcEWlSro5pit/v26cx+p4mT4XqXoegTOC4J5Ty1JI7PD+30eJKUm+rZEXS9iPLxQyea8yxFMt4
AgabNcta+/Wz9Al9LyDWi2eZYBHk3jSxXp21b5O7TveX6tP19dreMitjuIhFF6exgaDur0Ovvhtv
g4Nq47nZF139JoRC8nU8yiTlrwd6P4pLI0cwSdE/UKlkl/mXJXm9jkF+IOYkq6jBjKxG0bRzDYLo
DBgEXO1njA5Nfaqca5M7V4vHrF0BZRiYJEPDlmkumOgqyCEAXt3lPsVrhFPzFaeYxZPXs4xFM5rH
Wn9Ax+D1BaN+n9v3TWJgUwZsX3avMlJkWUk8k28HjauF4na+OarhFLLzkg2XKt5zTLJ2UhzP/SF0
VNGmnpc2+/m1FR5HA3FWzY0u4MOImo2Gt8Kdf4he/4gh5Dv1RcWwOenV7Dy8OXmjPbxfX83tS8AF
nB9ZBEFfVDew5cRjTGyLXnNf7gaUOECncnRDp36ufpBROfEJ+cFFoZjmZXMOIh1InqPYGk0HOx2d
i6PbPMnfrBI63NR1l9jLFkcdg9yJaVpgkWdzsNO2sJsYhQl/pPm5+pYWRxkh6jOLiG0yVhPQ61Dt
SvzgAOUzF6d6ixCW8p7NXY1MEmZ4GRZujNxl0erTqkhjUCJLaLFBkmy+XXKkElqbB/sKhlu+WamD
MWG1KakZHgUJxc9T4lmp16Enva09winZKv3tErBC41YxzRXMU2a1RNFBh65ujdl9ubPs6oPsijbt
G9scvMLjOHiRArNn2fjzNTE+16JqO4zjJAUttk+wFRJHwrIwJWIrAKkrmkc8obhDUp56qT1F4fKp
1WSMZMQLdl/vMxRDq2X5HirUlMTNm+PqT+BiNCHUpl4O4THtstj6/GJaR1X7uYRUwprC4Yh67lJR
0A2YWrA3msWd9U+53NhRo9rX3WVza68M4vi6CNXy/0i7jiW7cST4RYygN1f659obSReG1Jqm955f
v4nWjh4bzXlQtPYwe1DEyy6wkCgUqrKMtgdQUN3MwROMiTj/7yBoiu4ncU4TrJnGv2aBO+jPueZd
htgkxbMVdDFnkg+lNhWAGNGjaSmGUOz5fElZhxtja9EFnVIszlPfEBgruNX3pE6qek535CUG2gjM
kXiMb0MLg2Uxnu3KGt9mkDGCPf2W8vcyqxt0GwMFlRqGr6MRhNq9USfFId8Rk/jF7I3HbPZZqZ3t
mEA9Y1D7VtDVsOsHYLzJF9YYs0fmwGZ4LrbJsNS/xqM2aTA1SyGPwEt2Eqqi89sIhf4koV/dhjZL
+2OblTTosCs6xglgatH70JCfw3FpMlyr59vJDf0ezwcxCtlyDIPN7dhlncXbq6lLsqTpItp36aJv
OQx4TdFr0pYxOpJdW2FtEjVblIBcs2XTN49ICCsTjXZVgEDRe+u0Qu5iNWnQdIoUdwHF+9bV9p8c
tUwmTf6LQ32zDAI1EcZ2/uqoiazew9GP2bpoh94NHjrKd5cJYzN0UwXegOC3IPH4z3u7AkONopLM
pBC9OTNJ+XK4X3Kzw8OPbvY3sR3ef6JJWIaIiiKQYjWJ5ykenKVEiA1j6S1V3IfSFc4vlXcYZm2k
q9YYb4f16p6SlwLUQCRgTHNhzfKux01FOszFsS+/8t1pqG9q1kTIrWdxzDSHlj9E0yVBoV0krbO2
zLmRhPyC2+0KOynMydft3iXfLr3mEpNVz7DB9+8gaW+peAOTSwHZYfjysGs+o7H3DoA6f8eo4dIs
AIBwrSI2zFz1ZiDCmVdkU7MH3Wy54zs86hgWW8iOjjkxyOauRUt22n/SE6kj083hSv1ReKw86kaA
8Q6QckZIQEqRogy4nsuo38++tq2PyMoUpR+XPXKDP9Y49BWpMMqO5wwY9ivEzj3JI3MfWQ0jWyVk
73Co/dyHInJzOnCSXbfrf41SI/0PyiM7W8PyePo+FObQT5jTCSH28e1l5EU46PbL4PSuDtHHxsox
8Iwtr8pwevp6pA1FJckIba3qi+xlD6ThIsJLtXi/7LX9W7bdvvzttkL7d4tKBQeSWmXQywMi+Xg5
KinJMQp9nGvWRYzl/wZ1zChpVXY5cRMoN6TfZWu4GU9kGp5sRtC9PuKh2tcZOdC3aI26KL2zjiKR
YRxjrsb4MxykOTRfUjQxxyfSbVvWpmpHT8H9aBeYAjyHptSbhcc2m+zqS38BxTIx2m9/MWeR8Xh1
6sq7Oa79tpJueAmaznnpNvVnBnK/M5uimkGbxKyb38wmz16KH+9TD9f5a+jpoY16PHwSUYN2mKiq
BuLM92etOkHkf+DhRp2te8EeBwRupIqz4KQNTNUvTqxO6m1yOwNSfpt34xDrHQBH9YuaHNLhrmx2
pc4qgydO+fHznWEop1XTLK7GGTDSeF9wD1XzErDEQ/9jY5wxKCcV8tiIMHCZ3GzM+IpDgktziVZg
a9ciUkzNH2R7tiJaeMgZk3JLMQyi3giB2To8ujLfOkLy2ozR28V5cmHyB4VVgbnNbWdIyimDzihq
jtD34BYPRW33PbjtpXPkL92CcUBV6uBi7zPobeM6985O6gw0xEiUowl2KiaPMREovHTCfY5HJA0j
3Bt2IR/DSJUEb6vgTNGSauEJyZHrY3xXl17hlqfajq4gOyoPpnBKXRazbmKKKIYQSJMNYr/3mCES
X8g69VhYKTnhOrFvG1ZZGAuC/PvKLD2ujFifEErMup3GB0m6v/ydiLt92GYrE6htllddFCBsRmFF
/yOTd0oRmlDVS7ujwiqA2eqEkrUVFLXbeCTOykQEVPUy78XMbM3M5u5wJtwmr9nTAtWiqDZZbMWy
j9puaTP3IUYVoFgbs9TRZIYpIagjTb4OKibZMEerk0Do0mpSO61W2pnXNJhIilgnlK/i0eSQ71Q3
YuY9WY5B7a+xlKCfIcIx+MWpktsy+nrZMbbjk9+fS6cLluII0nRTBYBxD6LCPAntSvGI2jxrF20y
/QqIii7zCR4upwASl9tI1Mycf1aNybpsDguEShNnGUoN+hFfpuequ2KoHURfRyQBdpdhLrubzlOM
kBtF0fA8bEliR+AfR34XDg9VcOTCjpFbvPz9dXrijFQaahPUMCjTXhLx65A6ly1hLRj59xXxVMiD
1EWL3zf0a8l4kXIDAqyMQbYMStB5ihLiEA2rugoQyJfYQmwKg7k8kKJNGcq2cYTuMN7/g6wSa+1o
UohSuU2IbaQXtH47mhxSRal+SW/QF2qFdsZwP+ZuophBN6Ro5EM4Rt8eheUQhZqXQB9bNQ6GeIwy
WzN+jiXDGbfjm9XOojgCPW9BoiM7SFSDW5/MCcCkJkezstyWNMxnwmQi5k2KsQPoJEnbBly25DC0
HDJLzXIzzb/p7SFRnKj7dtlFGZ+RfmFKhDEpUG2B3Ig0naphtOIuZBSesyAo2pi0PGibHtaomG2T
oJ3o6bIJrB3wFi6ut5mg92oCtXeELbyFHdBeVdAhy1F1NdrSYolmarO/0faFHhKFAlR8cHOgE3QZ
poPJxUBo6i3xOPi4B9qNKeJmzSqt3eaRMxS1griwdElFDmBFv4YgIo955WVof2oVzyAU7WpGwxnI
8eAwnKGXECOXWkVm5JJM+KCjN0ByulPlsXLh285xRiX/vvp2mH6B/DSWEROSMU8wkGwlbBiWsSAo
FlbTVogxShAsL3f3mS7shbJxGYtHvsDHoOVsBkXCaZgWSpxh8bIjZgLtFl/cJU9wvbf3A1a9PMsg
inrbSE8yvQSYNt/IyQvHGm2xTT9nYyienadgjmXiboH00DX3vZZbkvatEsNdifZ7xsoRt7q0chS/
okR9yBaSKRWu4yvJLSpMB84fwyOZhIcWY3arGWMz0Q2/mlxEutTA45YBofKcmkuH4h/mKDGGXXSd
tzEpVQlNanJHTXEtrvcL+lHCY3tMfGQxTtrD360j3egrCW2iyTXwcEHdLTZpwoqt8mh4HXImGF3D
OIzfXiwvfDeNoguxxcV/Qh7Dkr+J+9nJnfg2PZBBAQkuxrGlX8835BOqhVlfjz6r7JW44CV0skVW
tAFNvDrKZHxEmff49knKTkl7B20Kc0AowifMATOMLUfXVsoVV8yooyFPCPn35CY+5ChqSU+VE1xL
ljKheodFjNtJjvP5Qrf8xrmmobgXC4wpOphezT8m6BOXUdxb3wSHzzVu42r5e9drFKv0Sl6psQYT
O+TAvMqNbFUylRPvVjGO0D+Y8s76hhTNtNWgFXkDA0tH603uXnoJPKT70GrXHbjHCRPJUZYlWLof
uyzvJXR8yX0o0uGmohpQA4aYWeEtpdq14c+pfIqWksFuDBPp+sxR65JU7ICDuQtF/8WQNNOYrkPt
ZWw8hYsZaFsvr+tPSL/0FpCo5yDFSjhnxstr4vKSiVPCI1FJfC2zWp9Z1pFDcbUJw2QYep7A6VNm
ZsJ3Q3hQa6ePd8n4HSOYWdYx9iBdHq7PtThLAuBImFehVdEn02lku7eTBS/1f5RpZDgKXX0wqk0z
TLATmNVRP6XPklnt8KZ9Em/UDm/akyPa4oF1m/+Pm87vvUi/WIZxNyE3AVOzXYU2Xh2FsIvVoZ6T
+SzFWlQqcGlkpRAxDBw74Ta7WaCY9jbm3Fz2yl5w6uvwnlV2+x8XqrNtFM+oZWUofYwlDWds+rqw
jUPiEmYrG1s3tdfuSj6wAmiWlRTVkBsO1yWwspNe08BXBMYtkfX7FJ9AzKAqBPI6yindYVD4+6pv
GFPVGEEZ/U6ZRqgFAAIKrrhTmVpdsJ+kH3qzr1NmwQjZtx/YEVLUisTrkv5h0rhWV1I1BS2gYrP8
3l6ROYkDbvSDKb2W7ujrBiOY2LTtDEhrYxXjXMst36GBXNyXyRe1eamCyu6MCiqst4w4aTP8W2FR
mbJWa0ojIcZhDpC7oDolvlPcDNHSfKN44U+0aPxT/riMyTKP4slYXIY202Ae34euyhe+oY621i1+
GyQYWKJx95fxNr1xZSIVmuWcynVzgftwEd9p7SFsGCkn1hIS/BXvy9Og5HNE7tsY3JX3Xyv+W105
l23YJN6VDeRvWGF0cyv2HLIGVrwYu64VzWXGpM7ge6MwFmv70FwhUQwYF5HKzQocYt6TbHPmdj8q
n38ZbaKt0UisU4yxuWhJY5FTu7BuGxzL14KruURXQ73PScui0/qsOIdpHEV8M99iaJ0C1+u+DHZ2
kzsJLtiICUYbnvcHxwlxrQvUIVFEGKV5F2c18EQvviKa4pwFUnxTTieVdEz7GHi0pgFXSEEnqvh4
0n22K1ByUEMBuzM5qG3bHZ4eWVE5YyvTMgZiIChpygOvLF6n+lkQjui/M4dUtuKZxYrbea2zZ8oU
bxTtEIxlgsVMdjlGr90ZWM8hdmOPeGdzl9sp2gb2YWBf3noM+pAp+piXplg6YmMT5DfFuKDVemGc
l9tBwMo0ikLKts6CBmPfLO5ghHa1I44JGZZnTbXrHZkTFrrL18tmsfYCLW0gTWKjpBGWs3UkF4OH
nHrwFUfziOC9rpnzzFjH7RvcykiKWRY1SutWgJHqN9XjUcHXe8MzOnj3KDu7+wORzs2XsxUecd4V
Z0Jfv2zUGAZyUKVADxBebgcnMMkoZVaMwDgCZIpX6inLwre1FMOTlN2maNWJJ1Y1M8sRKTKJOVnT
Wg7rlxxRdTM6C1rcsL93xqMQIfJGYuNz6cjzEirUCzgU9RelCbCEmB/gzJx+KqKKoTm6nTheYVAR
SAf1xULArRAHTrMjHdAvqJXYNdbMlM9nQlEMosq6EActoGQvvyoQ5PRudpUgHz4yZyAwDmy6hoab
VTQ6dfhYSvBNjW7DPHLr7tCgWf3vtrFCUQeEYXWB0wE0eyRNvfiDqR5TkAZaVmzWfCCGnytUGCJJ
ZaDJAhYQbcmnpou/tHl0kCWDVV7C2LoKRRWB0s0TT87pwS2vcgcDIneoQjR5k/1yxzKJZom5aaoo
Q2Ql1Lsx9bLunwZdWpc/EguDogc+rLipzWGOtBQ7tU3dSK0euiF3L8MwCEKhCKKdC22WCEwVHgID
1SP+5d9nMThdECNh9pXcEACk9XciEa0OT7LNndQXEQV/6t3IaoFnxBf0o5I6l5Mi9gAMgsBK5Vsj
O6nIi4W9GTasshjGR1IpchAycVKSBVh982REAkZtPbYBKwPGAqGCiSQde7UnIFy35/WnSjtkwR3j
KzHcQKUYQa/l2ZhzeDRaOl3pi/I2yqYzo6fkikdaCEIn3mVEBtepxOjVQcujV0TsyAUrS3WzUHWb
S31JP3ENU/eRZRrFC7EQGbksg+xEzdKQH/0lqGlYVQ4tPmlPvJBlHCvspIepj10vahwJI8LMNO6r
3XTk8CbzltTvzSYzycn7B9ELOVovXB1UijNaOYXOM0kCiBDGaf+vcbWgrI6ZXWNcGugBc1pSZ2JG
TpAO/QCqFTtigZo68lqBkOIRh8jjZXf5j8hTlnWDVzQV2mDv/UVK5FSrBfgLKR8o7Ow6P+kPBBGl
QKcpsRlw205zhqMYHm/hQCMVVLVy0D3ZqS2Mbk7s5DV6qo8NKhaSW4l1gG2v6RmT+npVEBgilwJT
veWuB/SqDj5fkdJvCKLl9wgPBQbiNrGcASnul9peKzNS9hJi+mrfy9ejgYrk+ZO74TcOXYsxtkOe
xyVw5sZsdavbkReuwOZ3yq3mFSoKhMmgM1Z8zXIZui5DnaaYr3TsBqL4SRSABj9wJ/RQ5W7ostKX
jLV8+2NWfCakmcJPhM9C/nbkrvrohU8ZJL19sJ2XkToHenmQW4l8Li04JZzkTANKZ5LJ1FXVLpXP
FLVIZzDqQIglHlXrBhZPNq6i7pA1jMr8bf4//z7F/3Hbd3M3wZhKTO0s4p2kCq4zMbf6hNVzztjL
b50eq08zxkkZLRWgBEjIFNmroFqX2eKtSfMj756NodiiXNA0qugEAWKv4Z2Mro0SigjKLakiyy31
Zwv5P9KpghnmBR46jRtIX13+G1hGUuSRa9z/Cw6QSLfFgneF5nPv8SufoPhiMeKo6kiRUPDY2c1O
8o276mB8r14Nr3Ayz4jtyzYx9tSHjt9az4VMRb4+Fj2h3FeK23WMPOx/XO9+f7q3BpKVc+hiNkHE
BDaNb6lLAfGpggLTxK88Zj8iYwPTvb5DNvVoVoQ9guqTQyW8TaHqMFki3tzxECaXUOoFAaPqr2d4
KIsLRYo7JC5rlxxBF6LwDuLXtaddZa+do0IbKjoZjJh/204NfZdQUVJEOrYzkHlWtVEEF3bzA+6a
Xzu586dYMLnCyM2x+URnuEx6Sv/Fo2KDvgrqWBChHx2OmF0WPyrR6yccUSbF9TxedFQ6JcuBQMSO
NFAnhW52y12X4V4JvZu/QqETsZXOQ6B8wrIJzY6fbnP5VVQYiZNN1j0bQude9SKJCp700BtR5CO1
YSkFxixUgh2mEgNqSytXxsX+30WjU69hX6sRxrXiq3yXXlBjGrYQ+4id7iAj/E090viYPpB4scQw
EGaEyrKUcnhe4/I4nbGYQST78qC7wzIfNK5yFZ11Lm/S1MpQ6qjs0kosKxVQg/5Dkb4N3E3aMxxw
k91XENRpOeO4HxcNa5lJT2DCIGPkCVmrRf59xYID9G/qkbheVVVmorwGQ29rUWq1Eotvxa0rysoS
6qisc20yphGW1M5szY6KbCTn6EfEgU7sst6sWWZRh2IzNUYvEzERKX7s297UqxApm2PIelje/jwy
uufRaiOikvX98pW8ZAz6CG35YHgchptB+EwwJp9/nyzq6vOonJ6qWQKCS1AxUYzQr+lnRoXx9kG4
wqA3TLYU81zDhsFVMHrLXSDgEB/HmDTKM4uHtrNCKzRqzwQlLsdtTlaszl6bHuVRxYuglGY8jE6T
8w8Br+9arXLaKblO9c5slNpLYow9u0y5248oq7+D2lh1UITJ2OLvkPCUyDsSjil38Gtb2ksWb9a1
E1yxxB22nVIXJRFFx7xEVzUmsaA2/ACnzJfATefHqU88TfuiMEObbV46A1Fek3KRFKtk/FILTXmt
J11+BZ5sUO+Dmk2rHszokCBsKxmn/3byA0Lo/xpIedIULku4IM6x8saUb6ObBi/PdopxzK2rj4fJ
KaGYwXrF3Aw5VpiUPymGqPcdmbdh6DuuqM2snuwmv896VP0IksXwmm0SO1tIew2XIhnRAU32+iei
fU2KGMlIK1ImyvKX7UqmlW0UOVelJIQYQEPeMNH2Dl26aQ+hJ0zsYiJtptBXSBQ5N3LULwv6ht7K
w4heRnwbe/VRciqPJXTM2gUUNcfgy0QwACXPKOaQR69fcidcxp9xztLk2A5+V2ZR95ZG4sJGJoMF
x31zhHj4gf9qnEjmj8zNnu8uOwdj19H1ikWDZw70wIJH2x03HWfpWCSMuzPLILpI0Wj1Qika+J9i
ingAIy2tjb/sVcxxM3asPArLIIpG1BpFipgijbBUy1yxNZygwbuUodp/t24Ua8RxrInLjHUTun0g
3fPLVbkwPg1z3SiWUCuRi2QyWIn0RRL/Toi6k0/Gf7Gve6x1o0hiSMU86clHCoTbZnrip+c6ffi7
NaOYYek7mS8GrFmR6KYcdJgmdlUWDD5n2UGRQtCCfQwS3i7VSa5vpPyfKmZAkM3+IX9y3qA6TQaY
2MdlMpZKlKrnaM5f67L29EBEQ7x+GoPxhHozRsTLsormhKXSmpFQuBaGXlnVqL7l+dtWFrxPfCLo
5cg8lKMUjC54H7rlhRDJiwIco/OTITR77tTErIqoTWNWIFT8KYZ9EEsCQCb9BSMDzaWIzCowGDuU
7I4PX2mFQhFB1E9CuxCpMnH+GmsvCasHfDsoXAFQFJCq4yCkHQDI9izvtB9EHaRxelt5ajyNOVRi
0+tWcBQbyHyih6JGPo3qh1lqdp2HAZV9G1hT6Cal4n7CEyCvpak6xKx1+u4tSFodxOQO1xazmVey
mXaOEDOOhk1PWIFQ30gUhZEzBIBURWLrRgEph8jt64Kxe95yph98QVVkAcKa+B+tcxW0ZRcbRLKC
qOs3N7GTQpMULZ0jFHIkKFZkp+ZR2bWst93teF0TMboIj0C6QRcg1WPJDV2FKuEMqjy8A11UC9rw
b8nVzCSdpL2vs2r0N9d0hUmxrMwH+sL1wMzbH5j4OeSxObCacbaPphUIxbLpXPD1SHqBRovM/Eud
X48VovsnjxWbwdcKjOJbTZhUfiKtP5GWmFN6XS6NaeR7vWDkgFgrR5Esp+dLPRIZmqSv7dkwXGNR
nKoOP8OxZ3PoiiNtKdtAIV0wGXKRpsFpxpXctK8IJnrGHt6kQE3RRF6DNp/0xmDri3irBp3WwO0l
fvQh4nwsebQWX+aJ7fvTCoTipToui1GRZ4TGt6Oj4CKOlhf9YWrQRUpeEMjm0q90jWEacbAPO3qF
Sr7lyjRjHKW41bCIVdv7ix7b6Sg/LsY4mVLROqHUTqxbFGsxqX0loPEcDWGwk99DUvER8/iAZ2MH
QPMG75E/Bs1hyXBsHzErK6ltJhhzFTQxPqB80jX06MpO4so3iDTkazJIqPDUzxDyCpDaankPaZO+
gJH6VCOtNsvHeZLRkQ6BJvuy32xvtrNvUptNaJbIGEiP7pDkViVkZlfG5sjMUv8HBf/GoV9lRqWv
GpG45+AKbnWT7rvn8KQ42ZOxx+OFq9+FzLYlcmpd8E36kabS1KaOeECStiUy3ApDcVILpRWYiDof
WFfTN3XNS3DUISrxi6FpxEKiUR37xnM7Ol1rNT+IcNjkZA4ROcfABsf4ypxix9r99EtNmuaN2hOK
ISW2HLRpMAgZL20OlKVFs/kuWciVP8YsGY/t3W8ICgZ1a4pqUJyTytzIzxy5tda7NHSDADpw6O2d
JJcfZxbBkTju4/qewSiqmQNU8Cvk7g91U6LLSWpjJj/50aHSdvr2yZuYdsajiCbO+GSQFeA1y1WA
SdpR6XH60+Xdt32A6yov4rldEWWJMqroJlFSioUYJe8lt/w2+MOe8PXyz6fmN8raCoyyaFrKKC4S
gC3Ljc75QXWrsnLn2/t8hUFRJdQ+W0kSsAtaByL0aOogM+y6Q+8S+XSUa1gssT7yR9NuAakakdcV
PDJDrfj9CcSlxoyPVKL+Zdml5Z0eiXZffMlHmXHwbJ07axyKkmcMsFXSBjiTaC19aw5c+pcIFBXH
AhctYQ0ETvmRp5PVjz8Z3raVqVvZQFdVJnlQRiqxoZKswOs9Mt87jfGwpruRw6r22jpZ1mDU9RKD
6OKKXwAm1wA5ZNlOr54vG8SCoCk3UaOKSwGh8l+n4aaZfa5m3FkYn10lrLQKcLIZc6zqkkCEO0W8
ngfWPWEzuFivE0WiMidNS0OM4AqzsxOIL2B+m5agME6/hqosZDzZ+nbbVqmqDALTRVWkNo2az3Em
DTWIW0DlJulxWTDUvrYwWORLUl0Rjf7CYw07YIFSOyiKJzFJhAaGqj/G4nEc3cvesM0EZ6Oo/bMs
E0autzBqbF2MJjfL4bqeKqfTGC5Bfucj4/zG+dA0CU2TSqyAQ/RnJIhLjO6fKIv9h2OccagNNIbR
0gkJcMTb8rviCn5uCXfDvre5fW6Pz6zHkE3qhorVv04hUbtpiZWii3viFO6CBk3M9XuBEE3uGZB2
jfxIs3jm4AaGS9DDurJGL/RwIpDxMW2+cyKzjpf80Zc+FrW7DKXshLkDwmiNDvdWS5CjfIboOMbM
FuttPjqvIHWal3WtSqECsF7Yd92hTI6ivLvs5JsvruuvRB3iidyhfKL+v0FEmnLxiwMZbRTtWSWY
rK9DsUQFDyx1EVBS4sbJt1T4ftkW1nJRhJCIwlQ2ZCNp8bc2z8yx/JqrjBdqFgZFCqrKz2LNg3T4
4BjWoz1NtxHPLPzdik1XH4UuwpGNsVBDGShJiImvIh6Lsh8xh2Z+gYhgucEV63mF5QZ0XjDPk0SM
CYMnu/qtbwXPs5g0TsYZsQp+WURE1+TMkqb2GvGD7CjuBVeBzKxu89fhQ2jl9swkBeJWF7Ys3QY5
1UjMNDzgck7QniW5Lndh2vW3XRJB/oVvR0gSl5zxcNkZGc4uU0SxiO3Sy4T96hI108JDW/mXAZjL
SLEDdGw0tR6BQISJSGUxxkFgWliKAZUinhRFRg5h806oo/YM8oo6cq307SzQlrZBHuFXYpxQH6pK
a3PwZXvYj7bqVl7NmzEjJNu8Bq9RKSuFUsyDRGx/CfZAPR6vZfFp/HrkTjpq0smjsJKYtb8wqtKZ
1lK8GCmjPCmkAVq9JXdD6Vn/aki72p5eiZcmtZnGaEdhwm7u/NUiUxzZjpGWzaS3dXAlF2/R+wgJ
jrtlT0yd/WHyWHpTm4S2AqRIM+2zvlIUrK/AJ25UoV64rn2xWBjB1La3rnAo4kwQeGQY4Qqc+/IV
2osQtQkfA9/4NqAUozmxbguX8YBLPXkJghiE04xaU6jgkbtJeUq9BTvRG550BKMac0bt5ob/10D8
PxVeJWgYUUTSDZr0+6q9SlSWR5K/+AOPrQCoeKori6wOSXH/jJu94kMWbKftP92z8HvPAZG6pBTy
gvLMGEgkyJGt1hoOmoMDwcuc0P2MCN4ajCLKSW3zKguxbmP6JHRHnnWpu8wgsIZiEGlK6zQhrcCk
A4NUxYdOczBKW0CozV/PLhSHvHKxjcJi6dFf3FtApjhk0mJdqkmHptY6bfIk6pCGf2CcAttuJymC
KqM+EnWu8JrVhTKOulHJyC1lcvun/g6qF/5yJ3gR5oeIZvdP4Eg/LyOyACk31Jo0Q/9HRfzcX+Zv
Vc+IsP5j554torzPaOOlF1MAYNYhbg2ZOxxCTChBabrbndhzh7bvKcIZjxi8WsE0jDIk44Enevz+
l4csvmp3jSntO+gWBhbrxreZptNXkJRL4jjrYm7GR2vsHt3wLSqSjbvQQybZrphq8NteeLaP8kJB
xYjzhENCII9OU/oga36Qf7nsE5svsWuDqGNLxnMkh4o3whhIx//MfdJ7EhwRg9vyUduTpxTOZgaS
m5ex1TJSZxfe9AYuz4gr7kZHtdJ97C1X6U6AerqyMxjXdOZHo04wTtQxhLwBmv5tRvtY5pKSYcmT
rBrZLpY+yXZAfraNVrcUFKUWswpocrLHq1ey/EgKa+xvuRj5iKtqRqvSsRcZMSUx4eMR89tVPlSF
FgHfVCVABR2l8qU3ipI1NG6g3GTa1yl6DkSWpitrVWm5yxnPYMOUA1KBMISIs4ZcBn4NRqhOrBso
i1toscvJwMRYXOB+nQXFjWqFjnYXHstd6ab3/YH1FTevHquPSFFLqfGGphAHzWoINaS7mCvtfnyA
jq2pZHeMPcggZlracsjGTKzI9becTcElxDkdmh8GCm0nh9sX3z4pNbna9rS0ZTFkRVN2sG/cc9fo
T/WyZzJCVXZTO9p/RsJhDUZxDJ485KYjPL3oXh7uZM5VmdkQ1hpSjNLWspqGCTDyyCJiNuEtZ3El
Yp/eJk0i4nNmCZXJ+HDbNKYaeLAR8aYnUsSi6ElcaRr5cK+qR5REBn9pUHKEMTke9/WTrPkbjs43
ym3RzLMMOCmzFLf1Ijt7rhxSuFles1vst1f0jEbFJ6jbjAqOGJcufiJfhwHjYkFOr4+Udf59srir
01vgcpGTyFEaxXcCzmyBCy09eDD6h7/7SnRusRS6tm6JIWREFdTmbsn0xRFLuM+c0e95i4HHMows
7NqwllOXTiV4lTVAWWk5kht3/A+mdrzUu/K4OLkb33+SIc/rSYUmE49C5cAALL8nztH5NWeOlTnd
EgWi0s282WAIIrI8hIpPFjXAqJoEya5RKW8xjeJ7zecMiO0Q6GwURR2ylgytOgEixlOv1mHoFWSO
jM8lh4UzDMUepTD06aSStN2u2eWVJfiRu9xpHrcPXzBPl6n5uZ0sOONRxMEFiSFlxEXSJxIpF6jS
0XdELFpFBmhmPvNsRgcYXi2JIqre8D7/3iMXPCAk+YhAchow+na+l5bB7oWnLt/Py13dj6bceIxN
sOkbZ0g6CupyYV60GJCNHaomZ7ZWeYpPhc9DRsqWnPRa2S33lzHJR/pAKBLKD3QRKspQ8n1vZSDl
kz6QIwC3EKeQcnNJ7svgh6QdM93TWDMPNj1zhUa5TCsrelS+hXlVYuY1GrcTV9FY/W6bjrJCob4c
n4diq0CnGSptvUOmqwYYKkIEd38NmWRJw25/td9L+CF9nWWtXC+AE/vvXPcz7hjbeTs5d7aHzlZX
LYenHp7YI0BPElocvcc5lS+r/vgFt0SvP0ReeM3sTGHZRZ01vRCV/Ezsinb6LVEcSdz0MXnubR76
bOTFRPt52Re349WVoeTDrg6BAAp+CybzoX31SXhpoMZBOvo7xUx3pCYzuGI92m0eOis8sgIrvKwU
51EkAd3cIgLRQ6vVd1ptZR1LTmhzKWXkRGRRVjGjljpmqrxDETeX4Qu2TpF8SaTnyyu3yVWr36cO
FQHSqZM44vcVUTXnvNmFRva66L2Jae5enMsHSOZimnEvMnA3+6RQVv3bMIo+8NogBEJSIIJUeHR9
CY6Ghnez6jhb7pLYrjNuV8iBDQ1jL9aV28tWb9+mVugUnfRyXiQdhpRbKTLye8SvTuwZ3/V7UqMW
X7OuN8ImV67gKF4Z+LYruBBwrRN4QmEOpYmDCGVUJYoLTcEKoezX3Cr70uZ24t1lWzeZ84xN67nk
+cRnfQTsoHZ70Y3zrxOrnIrhpG939NVu6EudK+UK33KI7loVYxHnl8s2sL7X27+vEIRgRHNgADf9
le6P3CR4u6+RMaSanWvmZbzN7b1aM4pOMK9ZyDoMJLI0w5tzsBanmEIwmVUz2n+HRBGJEgi9qnRA
ktP7uXLLwLiaYtS6DrNzGYix0d+OitUKotKF65oS3yjZ6XuS0h1dcgK0/mWYbW+DShyPPgMMvqb4
qsMTVIZ2NzznSYdFc2XZClgvMdsf5wxBURYKvYVF4wChxcjtZ3YSXydz7WTyJ+rhdcD8awrFULPR
K2VqkBWrvybqPlu+BfrXv1stioZarU8VRQPEUufo8M3zB1kS/SpqrL/DofhnKusOuv44Hufc56KH
qvSGgDV7dfsMPq8X3Tyl5DFvNAZAfqmM1d4UILWpQG5W9XkfM3s7xur9BytoOrT1DVnCc+v7U1go
Qy5PiO5XhIkh5BGw8HWwqYjH+D+Yf7XNcmc0ahGVTlLknIgsQSZO3pM0KndntGa3RyXsdXxDhOIV
lqgOA5NulijTvlTFjIjqpL443Cozw8dZv09lHVJFHsdCwgoG5fdOt+fP9Nei++ffL6RQkaA4ZWKB
ix5SNpNsi9FVgpxbrjGM2OacMwjF1mXf1oaw4MME4SnPFkzs3Ikt41WRhUHx9II61Hl4U7QLu4OG
HEpS947WTT8ub9TtR5bVglH82TeB0vccbJG/NcfcaTC+HA+K/xAhNOOfxAnt9AfPKlggH+HDTW6F
SRHqOAQYwEc0X6MdysdDn6S6xF332h/JDHPduWziNn2fvxZFq0keDrpA9OVUKNlmaLY1rBotHfrf
fjGKHAASBcnbkNr/kfZlzXHjSrO/CBHgTr5y7W619sWyXxi2x+a+7/z1N6H5xqJhnsZcTZzz5phO
FVBIFAtVWeROzpHOgM5sKxLnFbkFxwlRoqfJwgSpoNRzpWcqEvIrtatO1HEmWDS+gljupUaJVOBI
lWT35s0a3oTWUytk1N2383dX4F9JiyhdloINYqSnBNNmKkc9vpXs+R+LE355Aa/F2rRKN6EmlX13
SK5VYJRvnrgrJR8KR95heGrITWuMCNaNpgvUJ6sQGiHmIjtWm5YCvxbdRrwqK6nMri7ZwJI67O3e
cJS2savSazD2KMtPVfggt6onrfhc/KmLpnYKeJwX8YoHTcdVCDvzpUE36Uv1sWz4xjM4kghry1oW
dvuNPhIjbnRvfiaYwrz47BVxNkSLyTbmAifpHEvoXZ/HI7vaWTHCcIPunRvzDPd3Wrt5tI4fM0+T
FCiP6aak8i2ylpL2asu6Eln/hOKivQ2VS2cI88E660n0Rsq45w/r3tH4b7Kchi0hbPTYagz3Wbn4
k6G5fbp60LdzhsLE+MFZcBL2w7MNJnfVQxcg7iTWGMt6Vv8uEOsP9U9cMGhSGr6JaH6XGTdw3M2v
1SsGRLBJ0CNKLaYfRX9cRcoau06/geAOtzbRUG0JLDL7h3z9lqSi+HKXdTcA3KXfzwW6HNisWFbf
wyoHpfLY20wQ2PTXgPrsud68kUXNnftv2htctrabbzUDqbOyo8D9v0mrV1LrMGfMUdrWiYQCdpOE
Fh5YZQX/V9AP9Ttas6w0JlBufHN99blxosixvOE1CgYXEoeBprraneiRkp1f/gRsQTk6GUt9kfIW
oLquH7qpQjZeaz7HYX/XZJZL9EZzLocdu5HVFpFjlFLOZinR38yc3fGJFUgW6EXHA+krdak9XX1o
/sYWkYtA4nVUMfsAiPEZGXF/vaoPKLqA6nLmJsLJMHu+ugXjIhGV5EqumACL2u99fJvqAWlezI98
sG5Q+HeGSM6bUSYaq9RSHH1CdcVcuymlIrLaO9pbHI6sMPi6kEYL1qBd7r6+k2xMS3E0T7mfXM3J
T4mvuZfdY3f5QP8aU4WTKf9qadVWXDeLgQcU5S9zesrpc1ycCvnrZZQ9UoSgwy8UjlA0OU4xnRco
sbngYe0lW+4SWfAJsbt0GwzuOEuodIZcGzCk6SVf3DL80N5sALijWw9WL8cVACbVZ7MBIw86oZaH
ilHTsYIUzbas3/ADCwf9NQXPabpimtxtUitJrFQm/E6JPVV+bEvXEIlx7NZmWYpiGBr0X2Q0hf7O
g5CELkPLhF09HkqkJ4weOkBhu8Fz07GFWlj/jJrO1F4/zx94ddIkGTkMSg30hanc0S30vp3rJGXX
DD2ZJxWTQNmbeZyjknS810PXcoXFFDueuMXkEwup3uhGDa0oJ6vuptnp6vu29v+/9+w3CO4M16E+
IdxKmM7Nway+qurLIhQ53vl0xT2pUF3GjhmQh/l9z9oubteJRKzWtz5OD4lHnMGfZGxX7CG17l22
aC+G+g2Oc/2yyvOxzGKkY36mCQZj1n6KNtssd9YT9UuPuMLuduZ03D0JRF2FVKWFNmt+ysxAOnyT
NUh8r7fsRZKNCTA8PJoc0VpuJ77o6W7XLTZwHEGNcmYuepHhnFnXTXUuwzuiCNINzJsvWcRtmVLX
SpPVsAjVuND/vdblW6330JHkWmFpRwZxmv7n5X3bocTfFpHbtmlFk0aeADKZH3rDPOl5IkgP7YVs
v0Fw0QXNNWjXr4CALhETqpivps+tZpN7VmIgLNrfd/t3r+AiC62hTaqrQFs05GtYIVR/6kq8iJg2
RKKvyklAv3vftr+Zx1HUgtpDoi8ALKHkg0Ykz1Ts8tC59Y18MI6Qtr+8YTvR4RaOT3eMRi5VE3uV
rIbzTE/V8mXu78pUt1HqI4ASmcanPBQNHeY1BVZe2Wqg+EyzUbmOv7J5eh+rV/3NNLa1m9g+Czu8
58Y4YXg0XsrUVgrsG1IEhhRUqA6cj4r0o81vho9RpYoAH86uyrrJbWG5VLmVa6BjOZg86uWobVgf
/i6ei1z54fIG7q/qO5rFEk0bM0sIt6TqgPvln5EjqXIwMjt/kf35GonyQlB1zI7wH6yyweMum35Z
slhbgKcRd0ozX8q+97nfFkIdHPZDl4C4/ZtrqCFkHQPKHcbHhZN/K87FHRsRI9JY2OWtjVFcRFIo
eWWZK7ZsoddN+TynAtbaZfvN73NsT9SsnpoethjWQbX+srI7fRY4AmOiS8vFsX2d1HWUa7gx5aGO
nWzWHGsdHgw0OGdyeSMPzTWqrJ8uO59o2Ti6H+vZqmIVZqnqoyGf9PT+v/0+x/V5T3SapTjCxew2
2beWCK6r/TBjsy8cvVNamhkZse+Tk31V/NKN/eS6eo0fGsxCaQ6iXOxeeYImbfA4ahi1ecosCjxy
GFBbjp4zV53sNH5TINbdULK7BO9qJdIPTerUqnt5PfdqQYCvm1SzJLQ48VoiYdaZVZdgQbVb6kCG
4STf9V58+Bdzxtnp/NMd35G4lTWMsO+mCUidlz9lh8SDWtf0fXVYnsPEgNhPly3b98R3OG5hU6VB
RpXAE6XulVb3ibC3dZ+NfgHwF2VhhWnbK7CHaS29aaQ+sgmf+UEsI7F7J2uKbkDKRjNQ8Iel3TC6
uRaxKRVkwDzuUPahfofA18pfE7W9mWezthW5/Ovy6okQ2epuEKcqiqDghuCe6qkDTT9HN3+O3Tnp
70kkCyKc3Z3SDElSTMXSJT4KMNWsXc3KHDDn1lWMp3D8cdmWXR7UqaZaKM1X/xgxnoXE6Cs9HJy+
jc9zMd6OtHwiVMrcrg3vtV4O2lp2L2PufdGi3+0XKF/BLinzuJod27IzjR09mF0JPVRzb1tOcgzt
dIZ2W4uhwR/6itjgcpdxtaTRkOYwVkZho26V15i58G2aPjDF6TfzuKu4UpdKVibAKMYhze9nUH0i
+jbfJYyNKZzXW23TjUmLJYxeBsj7lb5+pMfBlX02v1qUM991wg0Y5/Bd06SlFsEgiv7O4YkQwWW8
f7FsAP64jWUalSsA1CAP7eLQsJfev8KDKaHCtUR5fhf7l31w3yTFMjU8wsmmxd2VUmp1VjXgalkt
6LVeCaU4Rb/PE3o4N9YQgyMgQ1WM16Pw2WTfAd4N4CgcacFFaWQAMJnb9cy+tUDnJ/ScYPaP6Jn3
sjXIB/3OeHMrLWmyIlrS5B913dupCGA34sNInL+3w+Kbr1tMM0iMFgCS+ZXmxy75Qtv//2oMnMp3
CO5U9qVGVEpwYuY29gr51epUtxdW6O1/YGxguIMZklXq9BL7wt5mND/zWmqz8Uwk6IP8h0iKUrQx
7N83V1FPw0VbErhxkY9xUBgKOSrrvLqXD8v/IOz3tePOZyyZpJhY4Gde9+fazzI7PBro9Avd0Nfx
7DTezNdy6HyMSN9huYBZGdTZbGusZb/od6o52TSznrNFENaKfI+jgqRJNRndr4Njqd+tAprNLYZc
NPblJWR/6h8B3sYtOD5Yi5LUhcGOq6H77Xou5CGQ9KuQPl/GEfofxwtJmEZVytYshxqV9SnE+4SO
Rmg2o0ssOyNYOv69uB2MssHJhVWaN2G+JGJk0fBxEQR3Z5c5IUvJeK5sX6P63KaHsRHcBYK9eVvS
zSEaKaamxzMgRvkbatptufby1V/SJ8HWiHA4atAKvdD1GSQXH6XvyUPptrFNbvQztEHw8OI0R4zl
CebJ/kBh6pb53l4gN/ZVEGBB6RZwVfKiht251RvI8KeS3bZU1AzJ3OuCn/PlvFqBL1BpYlgBE0PL
AiZn0wrLefceh3+zia31xqYojrRwYQl2zc5jt8azaeNkgUIhhyZD/KoM6APcXaSqLHJGjip0vPdU
ScWcMb4rCFpMDb+XRT0cIhCOKuJmMeuSuaM0PYaa6SzoiS8sAR/th1wGVDINQ1EtXWF/xWYBR0XP
GhoCJT8vuc3Gt5vu4C9+BRWnfxN77+/YBpDbsbYwxlzqAJj9xDFGlyyUQD1jtaPz4HZPKabedFfh
18tHbvfrZoPJ7VetyUqksKU0Z9nN6Wvcvs70Wxvf1rR0UQr139D4jcsSM1rZd2HXYHrXVZmdR0zo
nNTvdDiN0c/LYLtesjGN4/l26Og6zwiZ++WxHO7y6TmyPl+G2H88eMfg+8BqpY/xLcMM8hZvvEvd
Ebv19qD0OfQuYwnM4TvCejPKk+ktOkusm1br3UTXClvRhOMzd+PmjU1cGJhXpUxaKPH/0z0NcRIM
XsJ05LOMnneh/q0IjuP8NMrWZs6xhPRePdV+dK8eJ5+pbbEzJvpOEy0iFw1GUyuFfQifQKPD7IR0
Mew21MdDjYqk4PJ+7efGNuvI/pYNf0xRFE4dO849JFAY1SfXStDeUGEWUGQUxxtZrtcSYWe47iV7
aJ4LrbMzYcKK7cMf99bGHI4p2kGpc0kByuSgVy5BAt105wcQh81aLCEN6V1eP7YVl/A4rrCWsF7N
Bniadq7zx3b6ULCxMYjjByLp5apZABj9/ti789ukIja3bUhRKZbeoLrOjkxbdHkJ7OLf7ysjHieD
sFQBPS7jJ6t4uLxue+VSmvRul8bFg7jzG11jnMRmhlCvc3rTJqzIw2MyNW2wXEmiVz8hJscZo5RG
hcYO8XI/Od0Lq7hLHwunj2zyzL7rMKv+L4GZAn/k39fx6WMqlPmHGrSyOx6Tk+WYj+Q+fFWYFs9R
lBrb/27YrCvb2M15Rh4cHVIpNo5xvQ5Bo7S3GS/G6JHBKGFRJCUKBzSOP0Zo81KSvBlovIYnhhi7
0TP0eb3mON6DRz4JbWRpiguHTuOohJIl7wZGJWown5WrLMihSjUd2+BjD+Gb1eTopDHiGXIuuGUw
oIENaY594hSv5AtFfg7vcQIyEQVzGscm4WwsxmABjhxWPzx1AcG48OSs20xK0nJn4YkQkLLGsUtN
ofRvhADsPHLLgjk8yjCRuU6xtQB9iQH9Vn0LV/vyqRCQC/+qoEi40poJqINcn1IiNXbS5M+XMQSW
8Ql3Sipt0kf4yDhCt9UI3ZJW3hC3h8swIlM4SsHA0DTW2Wc6sY7hcGjCp8u/v8tZGJ5pUDRIo2yM
f7uympVCvVQfcG2WXofvPK2qjsqkodtJejAy48kyzKckJoc8r4PUsryZGmgL0ANaqsKE/x6bbf8Y
zj+1BPNzmw5/zHCSknOJ4jzMDvfq5BglbPyGi4kpH7kntpCchypRrUA8H5CNlx6VV+pBNOFo3Vir
rdyTAPOQMqf69t/WnPfPMVu7NWKYK6YEB9EVZOg0x/CKo+YseNJA6deziGmYGTylbczk3ZVEc9iz
3iynlFGsNJhe1Cqo2ZhOY2s+DZnh6pIRDEU0feAobnE5/50tpWtHDaZm9LqSfb0VqQiyH/jTMF3C
cDAFL3syO6eb+wgF9FU96Xj4Yo0P7HagkIl1mYhgG4ROJtg6xvyX0LibIS+WNMZweKBlnZ3rq73M
N3EeUNGM5z12kSHy+I9V3L1QaWuMqi+GQ5cAygLPtKZXE6lfLnuiCIY7bxEEYeU5wuKVy40JZd9i
scf19TIG+1MvLRl3wCrJgKRSbQ0Yo2PdZIYJoVZyFY6hE9G2dORQ/XQZb/eLY7N2/Kuhhbmu3ZID
0IrbxK3j8VvekOcStbDT2nyWcszqbRsMepRta8yPAvB9Bvu1cQoXdlJpqahRvrkjcDDe3DXvkkC1
maoSLe3yWn24jChYXl5935SkNMfITFzpEHNPbiczcwrrHp5DBlFcJHB+vsZ8iGRJzUL8dNR/HQt/
UPCklHe2BWGByzYJ3FLhYsypa62WFFhEBVlWjWL0Up/bFRWVzu3drVtH4ahj0sssQRIN9mAgnW44
WSl6EBEhcHQBnbJQoxoQ+sGrwkMl1OMUuRvHE3XbFhCVA8DfCr6ZpxPMqprRZ6Y57fN0EDV+iQzi
CIMao077DngSIoTQzB+juRQ8WYs2n+OLFhKjJjHhZbn5XJVfW80nosYr9lf+SUkWUpqyBBkvvhSk
NPWyQViFS6nAuKv+Wq6CFp3DzfQ4tU/6KCDZ/TV7R2P/vrmhzEKbOxmDzJBtMY+qXgZFPvuXD8xu
YC+jueAfi3hXHgtiWjksmlBHDhfw1gPUK1rv7zFzeerOgtI7kVGcZxeDRoqkYvFE96nMjuv4dNki
9t9f2iLOsa0yr6u5hkGGhOyonyRogI78RVTeJ4Lh/TmeNaXUVdyzs3IzdAUKxZIzZuv6JBN9lOz7
9fsWcX6NaXmSGVWAavLD2jzq5rERdTftfpz/cgPM/ebe36O1szTSAIMVAseOhpm2uivfMkHvMHVE
ORwhHHfZYYwSqaoETpAey6PhR6fMUQLMt8bUyMgViY0J0VgkuDlHSY7EnsnOERMhqiEIdgjPbIBJ
G7RfSsR6lx3w4nZhKRnzbtDUdIlHMgCtt4JxuMvItTBHdZGGAMETA260ZS4AESuFKykT3CL7bMmG
k4f0gfR48ghD97JVu+mUrYdwRNFEFR1MFZh5wj490AmNEuDgu2pbUAhyWGo7ckVtJ6Kl5Liirrqy
LEp4ZSKd4i7I88huReOc98Og/ztdWEuOL7I2q4uG8YVSPYVh5sj9Z5LH9qJfZ3ElWkTmaX+QEwRb
0ERmaigp5Px+kCo6mzGuKPULJm/dDazT6mvnrt4cfKyoCs1cv8A4tzcGUq1DArBhSZxIIkeShIKW
ll0W3EBwvp7E4ayg9xLJ2AxVdVJv6xTd48U5EYZcu66wQeJcvktaSqwGSAuLubrYTvpjWHkCJxft
D+fk0iRVcaMDJT+nT2hcPSg3KlMoR4tT4gvF0fayhdsN4tybWERPB+Z6XXmTYQjMPPxQjGcFk7Ci
0k6yZ20NVE1QpLR/4W8WkvN30hrWaloM1FsTu7wrocNuUWd5JfcqSjj0yKaiVKxo77i7cmlngvkh
gIQYu53pn5rxsU8Fn/MiDO6SVOoY2WyWLqgnyR7Nz2n8Kg8Cb2c+duH0/tEDnEdK01JgZG2PtoHq
EGfWQeCBIgyOIdSlS8tlBYb5hU0aoNfKIXRRm4Q8snyev/yLvhwRIkcTViqjG4KlztbvTBS8dNeD
hba+CWUOmkNtcZHsbrHXxu95jXVkY6wRahS4vqCCmx1I7bL2xQoz2SUPCiKzh/6jzE4DUauzwEcM
jkM0FfoCE8ueLeVPa83smjxamiC8FWGwf9/c/qOOaVEDxlc54ZR4eHI+r6bhQeRCIHDK3PmSK3LU
oQzVsFDmJni9gegn8QafBOJ+O5E1HFmsfd5mM4TGnLKf7ErS7Fo95aKPKhEIRw+0HVKJMnrQ6qeU
5pgV6s/xy+VzJXJyjh5WqUiVyGDRC70bxqvJ8i///n6MqWKUIeb3QhKYl2g3BxJVCUE2RaYB6w3H
h+GhyDGvm/q6n4mFNfcN+oXH56qUNJ6gOIjXNOm2PFJPOoxXTWB5uh3fYDakQ+5EhQb7u/QOyBHT
TKVYMWd8wLfKt3l4GdCNgyzmf1tFPidVLbVmtsyq/Lz6eB051FBrZEIt/6pgaDcH8r5nfFpqrGot
kbPNi2SkO+qTFuiQh0xcQ7GVJ4F9ol1j/75hhxXljIbaANH8YryqkP9m3z4Yd3k/yOjcrp2PlQFA
QPcfv+SrsLIcAbTCtk2Rf47913ry/qNJHBMNBFPlWxOOP1s2uR3PqjM+rocMLbmRFWiYhBbfi14j
98nv3SaOldKmqDWo88Im8zqZoKAWp3Zfm27Wz3axlLbWPeSisfWineNIKouKxkgGmNnTm7r8S0kE
BCU6XhxBDUsRk5VVW03DeelKe6KtXeqiojyBFXy9VZsSdYoKWNH2r6Z5bYoECdkq/Hkt/doZvsgq
HxtIQk/4/VC9qocr3boxuh+SdG/E1zVafQWutx+tv6NxkUua5d1qVEAb/eLG8qug/kaPxrVyYl+j
hejjTbR23LdOFzaZavbwOtVwl+TO+khP6uakqhw3xJW1QHEeHlDqoT2mftVJbLD95TVjR+PSBjE3
3BBQWsphX1CA9BHx5ESxkTO1VSm2Bz2IRZeuwKdVjhqKclY6PcT+dOFNixIBOp6qXhCTizA4LpjR
yrvKrCJNbaxbWhxq/aR08cPlVRMQDi+3GmV451aZIeOKGTm15pCwtsvlfjVv5e6gZX4+CT5ndvdJ
UxSkmanB5IR/3yfaIiO3NAi8MrW7T5v4kNDYzVLZoVp0NUX98bKBu+d2A8ex20wGaU1ZqkAZkhdF
jnzTag9JsfrpiD49YtgQYRR44u5x2kByhFcpfalI7AGiW29LjC4pP102abe2VH4H4L/Wsio24zHD
ps1+e17d0i+uE2f02psesx0vYwl2i5+K1fZo+ksV2NK3JlQO7by8a62g0b/hlUVAeruuuLGK47xB
6dO5TWBVpr9qEbGNRneG8GsRzU6Z3yjxQx0JnlX2MwYbSI745LkcI12Hc5jXq292GDqK4DZ12Bwn
6SVE/eJB/8ih3iByVNiMUVu1E6Pa/lnq3LR6GVTn8pbt8sYGgiPCaGwb8+39SyKhJ0/fphZ6BlR3
L6MInJwff2XJ08g6oZG6p4NdqH9ZovBLZAbHE40SE7kasVLrckPW85g9RpPgi5ax9B9XxmalOG7A
PAJJC01AKHl6Zym1UxR6YMytj+dqQXJKZA3HCVFVRLGMGQxolELPc3K90N6pZQG1CkB4te62sBT2
ooIT1Giva67ZoaTf1U0oOKiCrTe576UxCYt6YO/5qnGXRFdlKsgAiH6fI4JoGFajZgkvtBdDZco8
aKmo3WA/5/++9SZ38vu0ajItgQ1Faw+e4uclmmCik+FhpvnX6jgdh0eCbiLBoRFtELN8E6OUKExI
ihyounqVRa9yeqUP2n/cHfY3bDC6EPOkQjTQOlb/GtensL//Twff5EIf3cz7Mixw8NU2s+XopGo/
LgMI94Y7+VNWhrrCnhJmX/InjHXFLW0eLS/0068UCj46dB6vK9F8iP3c3cYlODagFnRN3qqmZus0
ePEdZpPaiYcOgMNIg+I8vrA+m9IRjZ8XeTvHDJBLKbKe+USZ+0nzHGaiS04QAVncA2hqrD10WQBg
PrNadmReMelVxyxg9InXdniefIyAdJGdhMSfwBdFF6zFUcWKSAVjEoEdXtdPijsfRlu7hjSHkx8y
N/JFrxyCtbQ45kDqlVrQJMG7kLS4aZ8FrZkKiFwQpfB1Emmh9iFqBbGacMMsflyLH6bp0ekKKVeC
oQgiFWhRsMePnu+tWI61BoCW9KYLpiIjgJGMw9n0M19UEilaQI48mBq+qrLitzZ9yKHAOx0EZ1tw
5Voce6ilOveDBHYqI8+8nl1ir7E9H9YCBfP5C7ICGO2HkeiRUEtVZBlHKqURGdmiAnjqv1btczGJ
upRFtGVx/NHPq1FGBLTFVAUkfz0rbv3INE6VIHui7oq00X8/YBx7DMYSKwYDzWwdT9fapxm1Tkwz
TnpBzs0l/uX9u3yBaXwxRUG1JKXsa6pHJ5Gm/zSn3FMGAWNdPmIaL2gwtWYJtRE4IZNKHgLzqATD
v2g0uOwRGuXIQk2tmI4abBn62lXG3kvzVUAWuypM719qGl8xseQhKesYpmBu/et8Jnb72DiFUx+M
L90ZDQZu6lmuhiHsooMs2ihm/CYKwFQglFexKjuKQnHznBgHRaTDvzdcHgXyVLIwwkyFwC5H7i20
b+IhU9g+NTea6rCWZYygadxweGuewHzQv9Sr2BNPo9u1boPMbd2YkonQUEb1RHenpa9Tc6ujIvID
rr7B4CLEIsoHMjPr1jy8WhvL7oouWEFbl2H2r8gNDrdTpZT0mlkBp301XmNcy+On0CdfTNvABPY6
SL5dxttfOkWXLSqjUIMfZBmXRqJ2DZ6L1s6NxnsMc8o+MCAGfvELgk9PNHmDbw8NFsnNd2nyu6a2
9URARPJuhcEGhHO+bm21rjfeyrqg1WDaGp5Z4X4Ynz1A89GXS6jFWkf1YGEVEzeM7AYq3YIv7f2Q
cfNHcH6oYeZp37DKofW7/nO4sT4xqTOmwojL7EZHjgmy4MTNBJ65S1wbVM4zxwyD04YVpk9SYJCr
Vj5edhHR73MeaRhzBDUrWKVMqZdp5gHl26I4gK3MH5/eGxuYm274aWzydh1KYGCKZfSg+dZVctJu
Zmd1+tmFkEhw2SSB1/PZitxQ9aGaWLkVqTGZ8HmsbpRFVAv+P47yu+NzMUau1BgKzsoZk5fmhU0Q
No/lJylYnfwBUwBd8td/M4oLOGpN7cvBxBqWq3wYa90rZc3JVdG3smjtuBBDn1JjrFhZK1F+yOD3
qrtXFcGVL3A5PnMx6x20YWtgTPNgU5RIVJpATFS0OXzWwkqQsqesJEm6VQOKhgCHjQvIP83ODPlx
V1xhILKJI4ewaaQqWUGDqlqfetIckkSkxCXYGj6LsXQRNaEzgBt4wNz5JHMMbfKiUsRzuwHZ+2E1
OUKQC7kiHasylRFi1ugFM667o3xoBHmf3W+DDQzHCXMi50tFYE0HITMl1F0tnm21OcFMAYOKiJtP
YhRDoqHEGVAYhD2gaVdFHfVzcd3bqi2/mpWty8gzoC7uTlQfLLKRo4i4SegstVjKWpXtpX6YMbKd
5IfhQ49Hm7XkuGEYpDKyFuCM6eLJxteRfJJSAf+w37jA4bz6sJQtGI2UAqNIj0vySM0Xzagd03Lb
+arRRc8DAl/n0xiFBOX5klF4IWEMfEqP7ZgcKksS3BT7n3HvK8enLJYpmvtihVXz6+pPX5NDhkmy
mTOe8q+zh3KNL3gnE8URIts4qigiXWoGFkdoeXWqu97X9OZmSX82Y3OlLq0rtc3VVKSnZJV/YNBB
QEaEGZJx09YaRrp/rOV0swRcgGEtZExNxvg0MAPZawK9dNYgvB2O7Jty/SzKWwuYkk9x5KGGESQ5
O43xwzAeiUgL7X9wv0F1fLGi0lvhTl1adjVBuy9ibEyeYhFa5UTPw1v5jXoV+Z3gs29/O9/huMM3
jdUQSo2E7SRfGg2D3SKn/1DXpf6Owd3KrdlYVdoCY6hhTPmtikOHEK9RP/Km8I7D11WQvEvXhC1d
Rr2JHKfCb4ePQKDZmmJgkS7/MQ87Urukblp8zeXtdUUOXedVo+ClZz+LtsFgvLyJN7vMHA11wWW8
nKJDf1s5BFkSBJv/4sl0d/c3UJyzYTbcAEFBQIUGeTEnvbbJKjuJZgo+gfa9egPEuVlFio4UA4Bo
MPtMeKKqHB3DrAZXccxPyydRcZLIMM7lumLWWuMtoFm8bj4N3UEiAvYVQPCieMNaoOqBwqQ+vK5a
DNUmdxIRTbUVgfCfjslUGisByEy+hMPDaH6i3dMHQvP3rXmrqdy4W4l5n3FqAWIx8G2DboshHdyk
Hb3LMLs38AaGI+o2jjOlnwET96lXTzch9K7X9i9V+aTWt+r67TLaLk1v0Ni/b4wKpVldkgloSRlI
5mczEyzaflS2AWAbtwFIFWmNNObQTLN8wYjADmJxduzr7nrKb/D009g5BhGJvtvYgfwjjtnActyQ
zYtWJW/niAa5+VfWvA7GtyI6a8XXywsoOrFvGbWNgUqOl612hIFyQE8jkt8xPkGsyJYCTAV6IO6H
3hs3lnEMESfSqs8FLtZJfqoyL5RfMPjtsk2iw8SRAoYPjsXQwKS2vZ+HO9J+o5FIGHG/BPndjrdk
0GbdYlMJ8y4BSI5RJdTLoAmzpDYrDO8DDdOpBPGYwNFljiBGGhVFoQKusDQvTGjQl7MAQuQKMhfy
LZqVKTk7TPp990K/ste4usCNpL+WHkod3A+Jt8kGgh/dwk0LyfffD9egZUnXsRYBdldgHICfPMt3
yjUbBbscZNEEwn23eEfjPG/O61VR2StxGeMLS3ns+4dVNIxqX6dlYxLne8mU6GYtIU5VboefbMZB
fiunaI53MHcFD40Qe+owtfUjUwe1zUryyYolWuYkJVjJ8Xt0Y2ESLKqG+iv9PDsKZLRkNHCJVYp2
053vpvLZi1JOwrZKgWnIP2TjrJffl/5bllBXyo6RcuiVz60oZ7Z/Cn5tIT+fbWo7EucJIEscsWp5
1RRBmLyvSrExiru+5llZYnTnIiUjxS+lZQT1Uh0iiXY25Kx/aKXlKwpes6BSsWTSxw7gu3nM/A2n
YOaLEUmsIU4N1NPqynjsPxGPPZ1p6KuGPJKQjfc/LTf2cvebolMlyinsVYP6SYJU3o2M9gaCejMU
1825Td3MH65iQUz1P2Lfd0u5+60O8yaSFcBOp9VnrX/rA5PVwQP8h1QUt0eDJ5luLeOGAIpJ6bRS
Zjf6YdQ+X75y9qOed3s4blmboRww8hS36PC1mA/Euu3VI8FzvG4dwvn7fwPjOEZZ+2qcFrjJVEa2
0TX2Mh2oFdv1jKfrEi3kkiA3JWBOPs8xjbFVxBMAm/lLh6lKynW4CnKhIgjufpus0owUZMSdUX2Q
4YBKMGkvl5ftf1zZvzaJL8WgoUQmjeUMR/9vzSrM+hhPfxewq1B2vRfgiWziuCQhc20WM2zq3fa8
vLApfubxLUhoXyhkKIlbdcJuf4En8okLA8NMOsOAkbp8P+onmj7qmCEs4d1OCcgkokuRiezfN4wV
FppRFAxtHGzte/pEMMuHUJtlp77T78lTkvyLh2QRe/AVG7ls5UqlYGGZKvV4y9DYl/PwlJ5EMYrg
xuEHS8iWnCQL6zDsq9tZeoAgpuBsiQA45hgtIqUpy4pSKZCWzB5GUWaZcemf3xLvbs/TxVKTGTOR
EDqGnRMuT0b9iSyGg/ZMgSmXnQHd/b87QxpF1d96LTrqFBNptFcaucsiWjERDEcVxlrVkcSixlh+
KciDOj8Ojeh+Ykfzf6+ZwRdiQMxI7dICGBreAm+gY4EHVMMb8GqMhtn8UF+LBGRFRnFckZvpRGZ2
kEiHGln9pjc0R/tYtuQfT0Cnw+8bpCwox41bWNXE11ApVBYvWwQ8zpzp0sJxhAApryRGaw07mky4
csQoakzYEqoIC+Js5Bx/N0XuorTqTATzrT+6cm5PD6lLWE7ck1Yncmoom4gqB1mgcMk0LpDAZG/j
bwGBkGi2Xj5GxUNU1/YUXc3jUXB1sE+tS1gcK5h1P6ktexn8WzAKTQCO9aC60d0YTFeSIBN5mYIM
yhHEOI9KprIDJTXXbXZfzoJk6u7vmxT/w2AeQ+V/P6vnalEzfPI3eewYIyKi2hBA7HLcOwSfpDOT
2NSzHhA92kCsQ7qsmDh8nwqvdMYtf+zLBofjnpoMS0dn4KgBHtOd9ZPpRmcFPayZ34umoYpsYj6y
uVuHhMhdnYESZvMZsoJ1/XmR/x9pX9YjN84E+YsE6KCuV0oq1dn3YfeLYLdt3fetX79Bz65bQ8vF
bz3AYDDAAJ2VVDKYTGZGMAIawRPnJvKsXOKQR22HIE97uBSmxElUz2p115pnwdmwvWFXZjjs6cdJ
lltodTqk+NZCEArEtlC3Gl9rDSXV7Ps8+AnZT8p90TzXGl47RUxY2ze71Q/gkCkwgygbWBRqnb4f
w0erPjSNQQPpCPmjXjtn/bOVClJA0dpyKGUas5ykGmwGYeRbseo0fefX4+RdhwuRGQ6ZDEx7dpqK
SFHlYxK7vXxqRANk28Wh1fJxiJTOWqyaDYpD85E9wLV+t7dbtP1ioBEUnsmz6DFJ5BMHShh3t8uZ
2SumUyedzPQ4SoLI3wT0D5f4El6qS0XUsVpNVV86JXfz8NWyH+R0oFYryo0EGMjX7+oYo2QRa5Aq
4uCU9s3D3A/uf4oCvnxnz3a7jAwD5f5LW5015T5t/esmRLtY5cCis4ahNBvYaD4ZPkG7Snbb7FuI
RmU3/9zeRaKhgjBQOdiwSzvQA/YMHUlo5ER6HDzHupAJYTPdW0UC+xUrqF2MUVXSFm6B6Xfa4WXs
lEIMqzuWMR3POloeRVXw7bvoyiKHDPGS6o3GWgea985lIlzSjeQsOuiTM5Af1fvr3020ihxAWNrU
1KAOYM9LyamKJJpDY56adirYUds3s5VbHEpUQy9XGYuP7BDvtVOE3kdGIN5QWdiaI1xCDiEa6EjF
bQ6nyKWEfG16tNxgHz4tjNDGE30wwQryDCDKiBamcIZjlXKWVE+PX0PVu/6RRBDLk9JWmSblpgXI
C97Q/uMkOztwsH6mE90oDrr1IMgl2M9sia6kMzwDSKck+ZCxFCPB50rvu70CZbHkKOqiYl/9mhkO
NYyq7YnBzn6r1miL8lgSQUXRNxVQ3NS7WjtcX0gB1vK8tHYUadAygTktxLPCktxmeiAofIhMcICh
2kmSyexTleNzmma0in5c92G7MPuxkzQOIKZ8yiuVHRjNp+JQLzRjzGGOdgFlz4CeH5lGb9aDaFhJ
FOUcTqR6V2pmBaMqSPmG7nvdHY1KEHNbYY52F/RU4F8mnn44I2q+5HWfL6hQNS/4j1NUomCUGE5E
yG7BY4lBrEOfepOV3dV5fCgwBKmKetE2vh9+A/6SDS1eFU04/wb8gER5iesVspnxWZ8veS2Ijy1w
+pcB7vPlkpQYRjb8c4FrH9gcArllN1M8il9EE/Fbua2twRVZ13Wiotr9b3fSopFiqexYcvZzRPBI
DjOYkCqhUNtGgPzLEHccl0FpQ/YOhsLSz9RnYu8tVXBWbcYHkU0CAWOw2Wj8q2BpRN0cLbARxTRe
HCZHYR1CH9M9LeRj08/ds3D9WMhxAGWvTXLHVjPBnKG16Cj6UR2sl/a7hL1mmmBoDmiHV4nA0bzI
C7zs0/VdvrWca7vcEWYELbSrMrhqx+d2vK/reysV3Iy3RmLWvvFPg2FupIuWwEZLai8jzREkIVS2
Cq/sG9Sjl/RHHO5VYx+bXlldhjbwNHsEL2LkQ15113exgG5gK4f81w/i7tB1N8qRMuMHGW+zQ34Q
iAFInvwIoZgzm7SDfMXfIM5qmflnQ7McWzlv8HmLc3xjHIlXO6Wj/ySbbKA+JWztF4QT3wM9xpZl
FmBac/oJFIx2Q9POpkFe08V+UEVNqFtQtnaO25Jt1ahTFsBYWPhJf2d0gpyOIdWVvWFxUJkUVQY9
eyxeuBy62CPxaVCPxSg4s0W7nm9/XrrO7soJUSH7TAE7g57gZKL3ucD9Mt8ZGJYR4Ixo3bhjaNJk
QxliGKx0T4lvTUNQVds8AtYfhgOVoYwN6AfCwOgsu/ILa1qNFrfxlplau+hY/UXby7/2FQcm+rTU
1hLhQ0nKnV00tKz3QScqvgtWjX8K1DLDmpUWRhINXUK3Sv/5OiKK/j4HDnm5BEliI5qH9LmsCprL
okqUIJ75V8B4WrKkZ8fLnLZg0T0q/R1a+ki/u+6ICOb4qWycJmUhMZibI4fJtbV+ixZPr/KSL+WT
ccrubTf/b1uVf/vDSFE+lYRFQH2wrHNtveThTS6iLxccWjYHCGNkJXpt4hOphWd1Mk0ap6wmQb1Q
FAdc/pQYc5XUzJVqUKiFkkzdCE4FkQVu/4fB3Bgxwfdp5f0MgR1L8BIiQjR++BpNJOpYFDAQPBv+
9JTdSsgnyLu6+x8JFjf6cdb73+b2fxbXY5L3WLLWKk+gNjtKReIocQ6N6vyxt28L40s941IZD4Pg
YwmgjvAvf1U/g4iOHbBmTwOfacHKI2qD8aE+5DuIbwunE1jt+7dDybR1w7Ix1om8998J7yKXcaun
NXLEA9NjK/3UqV3TZysrprTfPM5XxrhYtMa8HpsCxqxRo0OD+7h8O1k/zGhfSYJjkH2ja35xQalk
WYRWCJgiPhOtjP2REZruRFU1kRnuaEpj0yjDBGaSA9MirPaMoL/y/6bNxyarleNCUjfmSc/HivF8
NGfiQVWuOGlH6ahiElZUodkOwg9j/BvQnJuQntJhzLgfPUZnCioR7Q06B+68D7+KBH024WNljTuo
xq7ppLmBNcxVUM0krlWOAjjfBNqVCbYJVlXJGcPE1sKCXDUfQcw1hiiemG/Xjyn2pa8E3E8QW9lQ
ZyO1gx5udFZ3SuTBHVPt3Jvj52I2qQKdsa4tRTcStjTXbLKlXdlMg6oJWgM2Y7Q87KCiC/WLrNnh
Yd1L7oXJv8gaBxV2UFRKoMIa06NgJWvceSAZh67tXSn4YNtn/uqLcUgBFpYxiyfm2Yvll+gVR8eP
qz4aKOuiCOqMJxEQikKEwwsrrO05kmGwmgpnQH9gB9JC0Um5aQT6pDKxZVkhfHUBgoRl3DQ48El0
nOu9UXux6Ja6CUgrE1xI6AlRy6qEiZGAJWektRS9p3F5RxLZL2T1NZ91iAUbghzt56vLb5G4MsvF
Rp2XjRxrzKyDLgIvA7Mp+ald+v0Bs0v9O2CRcep60p19Z91A/fv65tuGrJV9Ll6m+P+5vbxjCMxb
TsRNXpi24P/SCLmJWBZGSGULDZ8WTxdbSUGWtnbOssPZgT6so81/U/UiKxMcYuVqooLmr2B7rf6S
Q4Q+l2j/6R8Itr8J10/kEVf2QgFPk9UU5tISslD1SCuhRyITXGD2XaNaqQYTxZkcg6NyNk/oTvSg
OYtETpkYj4NzPSi2d9vHZ+JissIL3hIvJS7CY0oDTTqQvqGhmR+um2Gh9Xvof5jhQo/MelZNFZCj
m8nOtpDDj8NLEaHPWZtEsMi+wzVbHEqZU1ZHFgj6fvb5Q/zxCJqvz5AvoWgNOrWvkiDzFn0zLruZ
52S0SMy+WTuqbg/pxB0Jks69voAiK3xukw1KRAJmBUyKeABoZ0iKzIKzUmCE19/Wo1pPywLBMBqv
Ou4p5P+f5MBebVhefjtKllm32FJBlnC2voe9COIE0axziJAadWyYFRyY5BslhLBLdM5nEb3o9unx
K5Z5dW0dwpVBagDZ7CRIaFhEZxB5eG1celORH+xUomBxBbelaChns+6+Xj72+VaZTKO0tdWk8K71
wodql/vBvj4Ye3Hv2XZm8YGsvL52oxqzGeb4UO2RZG58s7hoTLwPzrWJSj8bl9HuRCPQfzidPpaV
g4h6HNWkj+FdcMFAd7qvfXJnP2sNlY7K98I3BdtWFCocSky9tGRRy2IR1/0UhYUZ8p8ilT8B7PHS
2qFOwqAf4VOUz14nd25ektgpSe1kxhAJIGK7BGDZlmlYxLRUvvNNyrulKdn9p3sn96yLNPcVTI7c
dh5rmlFGKhJd2XqAx4b+ZZG/BAVhpUopgUXFphrLre9j3wJByiHzKkJFXavbG+/DGncJMivDzMHO
jWrdgOJzNbnpEPhzeUjCh8j0iuRtJs/XUZcFwe9HyYdFDk9Q0mhndYZFu8QSqurR0ht3LuRdLC20
ys3X6+a2Y/LDHJdhdFGUZTJL6BeoXKJ1uskoGroEaeA2yH8Y4VCkBiuWkta45y2aK1mvNghtrnvx
B/T4sMDcXOHUpDVoAi/hBnkz6eRWu6WjLXF7Dcxog6e68p6URyJ46BGtHQcf+ThU8jTCLbTBUWJO
rxkxDqD+vBc4t51dfDjH4UbUTHatsiNGvZCj4vaX8AhZI0f7gXcXzBOJ2oBFbnHZBS5DfWVFcAsz
9XSqGlon50AVid6KrHDZRd5UbSqVsFJhMiVpJtqmD8n0dH3pBIHHN8BBPyJN8patXHIYkztNJEMr
gAe+6W2YFq0k7HbaWjdKfov7WzK9SNrb3EM1LEJ3lSCbESwa3wGXZ7VaY6yBNTI/1aFJg8YfakHB
5A+n4q9w41vgTHR/D1KML1N7g6vtCjc4WJizVHescUtUURB5xEFDGnSZWXf4QvXiVd2Nre8GTbBN
t0bc10cGL83eaKXdQGkXPVs2ZWJKiTvsM0yuubpnXxRHBiFkurPdYRSh0lZlBvyThorHfk0x+Ce/
PA6sQK4SdvtmFCi5N50gvgzi33gn4rjfOjbWpjiMqJMwjcMRpjS7o9J8Lsa3MTziXcExRmV3fVdt
nvprYxxCSIoRlrYd49QHtYsCubUIsyO1i+I/Dn3xq8/WLl6b46BCynMN7NrwzQLtSqtiQkX0GLOZ
VaxM8K9+lq7KpQoSEZTbGT+uts/9gY47ssuO/f766m1F/NoUl1IELbGWdoY3E6i2U6eZvsairout
3ioMnP8KPP4JsDaVGI/NsGHvO1eLqfKYHAK/h8Kq/UWCEu+uc9SvwiaTrfeZtVUulwg7CZ2XOazW
WXduo9wD79YpGuqbYjAvdpr7aavSQR72wSJ9ub6owg/I4YimmlG7MI9V/+cw0+G98+CmXzjCO9HW
cbx2k33gVa7R63pb2yFMReOJHDU3PBanJPfjkpo+E/ZMfONZ4J1gB/DzgOoSdlXLVla9dG50F4E3
v3RSJzyT29kFLLuih41tOAH7g2EqTBGY23KmVcaRGeDCqctGRiMS97QDQYND2sjYqWEF+b5BLQWJ
zraXv4zytQCoDqMryoTRscCI/cWKPl9fRtHf53ZeaOWG0uAF0bEmxVMm64WEbSPAfJEN9d/BkUpV
aRcK7nh6THaame+isn78b25w26wztGlqQrhR5sd+vtGUv6lm6dAJ+r8fX2c+rgLcTKbAihr4kL4w
Cc8MEd7Rxiuf/rexs60b69oct58ykgHhZfiDTjlfV/odFnAfguMhaArBDXwzt9EVxLNq2DIqxNwx
mTZyUJsm0g3GF17dtX7qG48W1ZwEyqSaIN42qydra9w52Ztq2o7MM9Z9jKoqa3b2FS86irbr5pmy
covbrjNph7FIkBeiJeMRmtBfVFtxJVX0eLt98H/Y4fPpeDIneZ4QGd1u9DoohTLuX/0y46BkB7+I
022ztW+1gHx+PVktSRULn2t0lJ12Lh+IgyEmiSJ189WYDg/tI6iu8Xosi3LGzX288pTbx7JcGDij
8ek6t1IpI3BIvqqaS6jiaBi+jB+HwlFE8SIyyu1sMPJNcUmwvMkhNajqVDvla+AOjpU5tg+K/ufx
9BcTs/Z6hbm9rvW9kaU5VrgiMvpPlWJwF61S3EGdNe86bgmClE/DFSvMqobByjh22U5vlvJxKCXF
VdSiFbSmiUxxN/NpiDH+0cCrcPHU5OtiO0QVXMVEUKJyUNJYitrJCWwst63Henjj51F3TLApE0wY
BLN7ffWEe48DE0WWK70DCwcicv6h7xiLlTVS8Np79n2y7wxH1EOxicuKZquWYUAyju+LDO3cTiYr
RX9XFzv1OFAD7/NF+8WcRbNjf9jnH6a471VLQztYUC9HmbkFKwv0UozvLMXRbuzn3oUU8bm8bW//
h5aKzVxu5SP3EZUsjo1Og48ZKIVuCPKq4LPtGLQdqEr/Vq0aG+7DVe4zookxQFUPFqX99KmGLAuu
T91efSRPrVs+4b0ITEbJs6imI/qW3AERJK2c4h9UurvAtY37onqX0+dKpCL1h03xyzv+HmWrYW9j
4gYplukEPi68++jr4MjvgK9d4ZeCq9T2PedjMXne2LgJ+0XX4VbrjV57U7i5AZLJ9Cw19PiF0cAv
okexbWT5cJA7F3QSVHMYwWLZDacgzr2iRcNALiqsb+bfCoZHiKFZusI/+NQtrk62ATND8DUaY2ot
D11+IrG3iAjNN0un+soUdwKY81jEc46TbsTGg7ChG99Hu2bPaOFDZ3i27wzBOcBija9wrw2yJV6l
l1FYFq3NjlYjzDH0oATUioOdEpkXJer2c9CijoaTdip2AgTdvJ+uPOVQJpRLIqU6gjORwj0k21Dp
Tp3iphjfk2mhy1tr+m3zF6PL2O8fX5JHGLkstSaFt1bht/Mnu/B60YVA+Ak5TFlwqI56A8fGufSS
YDx0SXAslvbQjKh4zcoh7zBCqKTupCp+UH/Wh+A4QectMKrD9TUWxS2HM5qaoRspYt8WZf74cztW
eyhC6SmmBDpVcNX6A9j8WlqDfe9VIFVaFdmxBLdbEFeCiM6VHtS7cQcNDz/cxaKC9R/A5sMcd30k
EVEXkz3Cth6SUTfb2Z7yMLwScL9WNw0aJTInS0Sn/jbefBjl8KYoIrULKwaoF8OvbwxnOVkaNXFE
KU5c0dxlZsPX619RFFAGl4gWgwzuR7ZFszPrNIS6RkJtDxydLhsXwpRyu/+bx9HVPjE4GEJLb68W
7ORY7IzaA8i+kte2fRQ4tn3efywnhz0KhO7DlIEdC5kW/Wulk3RUeWCvRMZO3helAHS2D94Pgxzm
mLJUaFUBt6aidTNMsIS2EuJtoHE7sJ4LdgRboyvIysv8mlGM5l2GNTk6a9oRo+uh9HJ9BUX+cFCD
CfUy10uYkNFfWOzBI0Rl1dX+ZkpiHQ0cjqAZz1ZnVqoJZ3eRn1sQ4Fz3QwBUJocdU22EUcYuI4Up
X1Rr6miRjzkNCblpMvLQVb0AGdkvvvJteFFfNHJVZA7Yib6zwBvU7TtP8v9Kg8o2bVtRCLE1RVO5
hVvmuuzzLgJe6DKNexArks+5iFdiEwpXVvhh8UFvc8UoYEX2IRmR3KFBHZMf1rfsRBQq70q3eM6O
okbXreheG+Xw10iWfslk1OgzuQ9c1ZZmpyHVIsgptwIDZGH2P60ovw3ORkWrGNMcIjCq8SlLgqcq
XvZmFnwZG9mbckNgbsuptTkOH2o1Grqygzm18G00ashF4VyP9M1j0oIGo6oShRhE48A8iyQiE4uF
xKU5SF8ZDXsGMrnmxjpJwsfjzaNjbY3D8VrOhkkeYc0saPCW3ti7hQZu/zlQHXaTQ8RfROPwW2fk
2iQH6iSdTRmDYCzF+q4hWS6h82vkIvLSLeRbW+G+lDQbcji0sGK0eBbPdyYZ3Ta/zKOoRsnimEeK
tSEWoau0ZqmHwih6xPkMDRuVpG+QGfCWXHFVpXhQTf0Y5MNulAtaDxOYMUU3HGG8cBA/NoM5mxMc
Jfc4IzG82ihOuxvxe9zSHfdW4QoCdOtQXjvMYZbSghazbeFwEaOlh0l/kIMGXSqLBpTsw530JDC4
vel+7QheX6EJFSvo2RNc+qP3UGhmaYDlpuf4ST+yNnZJSHe+iZgrH/ne5DyKWqn/CV5nsAv95JUZ
9iBK/gGFNMqSx+giumcJApZwqWM6tP2QskcjowfdedYlMZVqe6JBHD0WSe5dX1TRmnIoY6Feiiki
fEQ1j6ipvVmVACkFu5ywH7DaFn0SBXbLYKwfJFAqWMdsMI+BWYrgUhCNhEOTNNL1KZjhSPcOnTTj
mIP4vNqnCp6307vOz3z54frKbQlW2qgWWrqlWRaxeE3HQRrRCpMiNdAfR09CNC5QZ7U9tffy86t+
LHfj/kRSqt2N99ctb0bIyjAXIXVcFrk9smIGJjjR6N0ctQmkFYIV3fxwKytcZLRBMuKYhhU1VOmk
nQPlW9Z9ve7JZnV0vYZcdKBpyczCDkYayC0zEYPl1Jxi1DACOj7O+79p/Vqb44Kk1fJwClndUCtv
iwjVimQnQ85c4NRWwWJthTtymqRNJDXH5SEYZr/uUxq1KM3gAw2q6UeW4mdZvS+06FNitK7A9uYp
tPpq3CnUWVOopxPQg72UsWbcZV+d/nngFlHQbjborP3kThy5kBMJrOM4cTBTpERUofG9/ZDIUBtQ
nPm8QK7rAD50yxM9MIlCkzt5jHEq6nCC4SJFtmzchGlJ8/zp+lJuZpQfK8l3rBIjRxvQzyu88oTv
VUcaVfPPlYYSTC/4aizKf0sdVqa4FDmxU6skCwKml16r7EevC7r1RdvsZ+6wAuGsb8ekZXtZKmiC
gRFG+dyd5EcpxQRYiRLvX+V2K4848KiNRB97BQbr4iTllym4q3TRWx+DuWurxlZ15ZQmkcoOFaza
P21aqWfdEbz0SXDIdpW769GwnV6tPOKgI5ELCO6VbAn3bP2iWwO2ykMH4hyxzIogwH/uvJVremk1
Sz7D2Fj6ev+tjHwiZEwQBgUHFYk95V01ACr64z9TvYtJ9ZvWbc+s8db+JmIB2E6mVkvI4YWplZAL
YdVxdEY7s1e49UULKaYgopfgVnMyiNAWI00yAR6LdheHFskIii/yE6aMXa/eJMn7fwsN/nldVmXd
bFr2tRzlk3JOvfS7/G3cFRDMUhLxVU1wvPCv611mtfPMXk+k4K2u78IMeWmzH3HpsC5mdqzqh8AW
9ZYI9hrfwapqBZENyDw7EZ7Rf/ZihqXTnQb09dFkL++FzxuCHcB3sw6QOsfgJ5yUj+MLe1JfaORa
3wiatdhE+PAc7kQdYoI44Skdp6YvrTSBjwUuojn6FLr0cD1SBIkb/5SeWjX+LKsqVqV+03UVjeQb
LTZvSCcqQIuWj0tBlsZeWrPC8sWGW/b3ZurZmgARRSY4+BgGQ7MzBvGW7Ke2i3qsKf/NY/0qw1A5
xOhMHPORDRull88UXU24ZEpOjyegGwz+CPmRRN+HQ4oqyVJTYeZUub3vpK/BLH1W4vaUxfnj9UjY
fDpfecaX4oqy7MacsFD41HuYSmFi5nviSpfgIN9meHxVHMYPIItkcEWoz5M5dnmjF70Kw52L0WLc
aCHE4L7/kyHaB9ED9h9yREioE7S1opmaW1Lc/eyhZ9e/5DyY+/6F9aVFbrNffIysQMclyyjrUJdc
EY3SHw7sX5b5UvGsJKbSsPJE55qUsc+B6MSLnfwA/LhEogyLReLvyciHNS6FawtbqxoCPxs3KW9Z
0y4e7B3lmNE09KIv48/ZaQniGvadkGBiG7g+bHP3QckYByk3UIxsvexJdSJnkWm3jx31E6tRZG+9
kON0e+9/WOTSO9BzKkbJqoVpL2vfl9TCi1pvKSccg7nwAW97V34Y4/I8y5SqeWDuJQf5hSUNkmOd
ZczpWhSbBIwd876WqSjhEy0qW4J1Cjaq45JqsLpMN/N4WbQnAQJs39Q+3OIgOlOCQu9CxCfG/JkA
OmszlDEch8F+sbrdH3aDDXpLTTPQmMChdWcWaZ2xRuu5wgFe7aZ9Y9KqodqRDWnWp0kA3dsf7cMe
h9yZUZtpuMBead81mhdGJm2N9zmp6V8t44chDmCyZIZIdAtDpvUcdj/6yUv12alslH2sfSiDmdkO
nTwm1BYSBrIo/33P/zLN1yOlJamNn43znZsduoNCIRR3YRkKq5dnFyGWiuxxGFOEUptNHVwddtrO
AA9velG/dXR0Wb4O/j6hFvB21vfhIA8sGH0tJ1ZMYBQlhVv6cuEEe3ZWFP400r8a7LWUD3scrEA5
I1FKNg0DGeed7GWggZQPBm50+S50RUNgoi3BVyaraunUmHWvRefmHJ+S22Ifvcg73Ul35kFU1d1s
Kl77xuFJlpRpFbKiHQsV7ZT67DFnPDRCKtQ/nPAfq8gBi10GfRqzAnJyZhpmtY8a+UhZ54EKEkv1
wd5f34Lbh8GHPQ5aoNJQ4j0M9iZFwlwM+o/K22EQHLDbcPxhhMOTQGrxuGzBiAbiXxQ/77O6EZjY
zslUw5BVFSVd1eQOmiYmlVwPQYf9xcI92YX79Bj7EyheXMVr/MCTkHJCsdC5voAMon7DkZVdLjT6
3lqgtQS7QfrazX613KV25eTtLZkVt86f4+Jw3eDmYq4MchHSR1NPJtvuHLm6M/LPg2gUYTMiVn+f
iwgNvfpg64FDc7afpQJF6tGRy9y97sX2m+XKDBcTQ1hIITHgBmsjrO4KaCGhhKH4tm9DXBLsuKBZ
EHwq0cpxpw3a3gipdZjU5UGmQ20Rp6nLLwLHNoH+wzGeGjdKpSjqMGPpgMF7QFdt4WYQI9mzo2V8
sk6xK4rATbdAea2wWoX2G7WxPqVBsQQSxssgz9mc0vizwKPNZGdlgPtUVZz2adbDAKvVsVvHsi9w
kLArzt8MVVgrU9wnyhLQACYlFs8cw89yXdY0lbsSnvWpIBi2X4A+TPHfSSm0OF8ITLFi+8/E+zVw
42NwJk/BU+2OLtiZj/HXZXTMb4IF3QyRlWkuF5Aao8oz9sXIPTkycWR0O3jJy+DpPwuSokUVusql
AkPZS8rE7LVH3Ff3jDY2c3Pwvs+lE2Eid971Byl1mb6VKij0bqLJylW2FKtMvFsifSgWmM6MB7M6
pvVTUz5cX05B/Fvs/69MBFKIA8aGiWg8JtLdVPzHv88h/KSXJoRW8Pd7+TKmJ9UU/P3tXGa1Rhyi
V6hUaDLbX8THfM995DJOz8Hrn/A+4oqGv39WGH87sFbWOHxPOmJYI1su7ZGAtXo5fdU+WT8gBuYb
eI7v3fSueVk8ckYnq2MfRC2H27i/Ms+BCWhEZBB7wnyDOWaWJpYXMF9RzWcTYd0lE75mMMi45i8H
KUUpy3Y2wWByCMF+OexHyGk3vmjEeDtz+3CMb8PPwAIzJyo7N3V0VPR+6DUn7aYBKYu67xwMGIgA
TIAifCM+aYoUGixwbHSaGAQc7FJhhigeoJjnj4cC9A776ztN6CMHJJWmWaPCtsLoGP5PUQBPujEx
DBNgdGPe20/X7QnAg2c7bu3YNEcV5gy0Ceq634YPeXB/3cbmFPPqyOH5jcPaKNtGx3cz7lPoFIO4
9KS/zTuUKN1cpteNbV6sVzHCQYkZqkawNHComF/79k3JWqhCPYYi4kPRJuNnl+dQ0qrShJ3gwgZ7
yETLi4VmiuimPQy+8VpcRHWsTRAmMtR0FdNWTL6DI+myQNYGFJXGQDmBGWY/p7Mg4DcXb2WCg0lL
GqzQYD1S1uz1EaS67W/xcNfHImHi7ShfGeIQEmqTc6GlKO4Un2ZM1DCZzuCbdW4xw59541fROKDQ
HgeJ6HDLlxRTPNCt7kqKsTa3Bv6fFl/3SUxzhRa+8EbLdupvqLjykUNFXDLnblFgM8Cpv2fZd0ft
i3k/o8opVgSHBIuyicMfFvlJ82kxS72ZsKqp3NzEiVbRfsH1toy9sR98yTDRDBA40TS6xJQf28y8
aVEPypc3NSgPua3s0gET5E3tymFFl+RtUPRLptkvUvC0yJFvjiXUxe2bWZ2ezQAXvzByRpTkMMlE
866jdWrSJpGdIrAda/g+qhgohVSzOUuXOinOYRs7w1LcZ8bktnWE8c/vofVJtk+R5g8y0tD8onTF
j6bvUSIeIGsIddBBuZXArtRDZkbpNTdAvapeMqctRr/TXkf7Ju+JU0pf1OUhUV7M8LtcgRupC/Yt
6j0pCXfzUnvE3tnLRMPhwZJCWix3dv0MLls3KV4lcqcoyVvWvgZB6HSdtF/yS93rENoq6NiplzAJ
HBJM1F4kGswdBsBMOqbhLh1Vmtu+KanuqE7HtvuczAFEvfNzbDY0C5N9UJ+NuHLnaqZFfbTMm6x7
S5KvSuAr+ZdM+1HjxdoAy/jQ31fLDJ3iMyneE0zNxS/xEB4sNDlPWfuoJuUJ91ynamYHY2GebNcu
WYjbJYuLGx6qhjey+mRBAt7qbkP9PRoMmqdfCwlvj+U5IZ3ThW9jj6VvI2eQyU6uO1pBAjAzGjdv
Y28IJT/CHT4lMm3QZhqMDSUh5HyqJ7M/pe3trPpJAckYr2lvZMXExVumevOoknc7s7xE+1LYnScb
6qErIse2e5qWBA3uxyxBP+f0QMrOq5RHw4beeZpdOg0iSPpyTvvMMSoUCxKdWsO8q/Bp5j586Yl8
1gaM2C0TvpX6PJuZl3Ze0csIpJ5GkeJL2merr52kb6D1MnlyIzlzkdAsCGmbgevrPQp60IM8Zf2j
mS47Zfm8BL0nW/dRUzlBk3oYljoo81sS1NQMRjdKTppZUjW16YAm2Ni+X+Thk1nbjjyb+7IGrIPa
q6rfa/JWdpipyFRqGUgBSE3R1IpPMN2ny/ykFRCUUj/L7Z1RpoceotCF7ZWh4hJDptOcOE0QOXH8
ue7e8yWhc4iFnr5Yc+hOSb2fzNqN2/511KDwxvQ1Q1rF92liQ/h+dLFxIDH8Ns8NfmNMcVuE5tJL
Yhf4Zq+B8mwN+OHJQvvOpF33HMYooA2aqy7nKvgmJc+N/mYrloMCDs367830iB45qpavURK52nCC
NFpXP/ZqRNUEfTzoWK3mzi2X9zZSHXV5KsJLPDtW/yThZy3JpTJPIcZmA+vQyUtIc2zhTMF7jpRT
S7nNMcveNAqt0TsWL4e5/qFa8W60PheYRy3jnLLo1APd7YzBTUI87UE6yoSSlP06TgHVQ1zqJUiS
x2+Bju2WLLslnE5SsAdZJOrYCa1KaGlVzlBn3gyUmzGrsUwJbaQn0AU9jBa45Q0ku2OxS6eDsSDr
nfpdkaDl0Gp9UFs6hR34dX2ToLlCly4kflf0h8GcqBLpDkGzv1nIx6qQoPnx3SLDLi/DBwj/HSXz
05IgESPKk6Yf1EZ2AiXa14GxB2+pUw/L/yHpypoc5ZHgLyIChATolcv4arvbfb8QfUwjTkmI+9dv
+tuHjdjYnZluY1HKyszKwsqDOm29+dKuew8pRWVzBBGy0757lQJx0homdV2+cRfRDB6IH1WGFKfb
alRqFoTTBs+MytAhx4CvT8y4sS6OXQWHHLU+PFLGTvA1NjpSfh46+FiV+VllH7bBFrqygN/xouRL
tSQTQnvdpOvFCS+vUTft9KmfPxbthq0p5CC4TLzqJZ8TIcR+G4dkWXVUe87OnspLQ1bcDfmJFXtf
42Y0nxp/r/Le/EaG2n5erO+1O7AhbVAIjE9RTdbQ6JsVZCX1D5ihePKrc22/9zaOMPiFLVApaXaB
VSWB9Yg190nTDQlv1a72g2zA9y9YERaldxIuAitGuuvNrncaDBc9B5OKxfLqrtfcS/sFlrm2Dvvy
wS1g4G7gwccLO/crzst1rNZfvdhZIPJ0zUlSNE00+3h9xud+fKLzZZZrzAE/2zL03LRt/cT1yoiL
KmLjbQqw5ZWXkcnFzWyPBqqIL76Lzk8c1/8cuJMNgR/iTarnObaHOmwRldCU29PkrvdVFHz104Uv
qYKRYOhkoi12MPhopMwfxVg/BFX9o+v7w1pSl7bpVqmTGpq9s8m4ckVqBy1eoy50zE874IK0XgIO
y1b3Pjg4tjjk2tKhS4todFnUomgiVnbpm7jZLu34rzV7gkLjdF28lBxtOiYHWRWJNg8X1C+bZwJX
ujT4OrcDLX6nfg395cKkiFuELzuo+Y2dKs2PQT2EVE9Y4FOvbQj3aUjm93KWNykWFRYsDyXFNU8+
qulnCF7HenrKVxKywc3G7p815KgSW+j4RWyVv/bKo44U+7Xtk77/WdXBHQ3+TxZuzlfT7WpQP4yL
S++QkGDfUiB/O44Eiu6B6Rdn9FPT0XB2n6j3U/kkmclzj7LV6p9Bt6FkNBucrM8hsEqEZ537yTt0
E09rlDBlTccxv4rh2JM1GvlJDyxpdX2oFZIMqrNPP7jzt7FXrMeNFiw4kMjMJwGKurLCesTIlIE0
RrCEY5mjSqhdgb83EScJaB4KFytGayccNL5fC6kW8NNBuQtyKybD00qwW6Uow16K0Ar+ggWPUd08
cqixDMATh7bDOgWCn1bsOvlcGXmhuX8ULYY7pzxiE+5D2A/aGbtNyg/hPS0FkmIX8+QFt2H+ZSi3
C6yjm1oiB2CrGIFnJyc2w3WxXtcgiPkdb04FoozGcEMlp2hSeP8VDK9zkxnvLKa3JlBhjp0fm4Gp
rL8awfFG4N9xqtBFtXXNTno1cI6zK9qD64/xOAHLmV9b/N7xTD3ZEba9Pc/00fYrSA5eKnwTFpZM
Js2weuCdmTellwQLCmCanxLouNEYHAqNzVCrSNn04rE9twBIlJO49AEL9zDTHnXeyRNbMiKRibgY
By0lPFu4n4vflYw4vd93XMJwSTnFBzWvjmFhmSMKVqVeUEW2YRewt2hh30W74CPP+OivQQmOeEgG
QZ/8BQiSV7tcLiFldQzO9VCUNk5SEWS2vRzcjqdDh2tMO98UT27zdg398Zwy9b0Xa9gT9yfAD5IB
DiUeJBKLIt6YuLO+RXli4osGPW6QMdb9Fg54pYbgKmvEQFoic+/ZUuq7mm79WmDsBQ+7wkBorkJP
emdXdOeO15G39IdO3rFX3LjOWeop0fZJujhB7SuqfBr47XlQzs7Pu2ibg7ghJizth9m9BJu7py0o
mOGHVS+LMJFF5QmZl7FWMRVwGpfXZcAhlVaE2Wksm1YhVO9wsPuEtU8UT3W0EcJsY5Aqd+JhGPYL
+amYPDqdDGtgo4r8LtsrR8q/tNR/Q+a2OpV5Huq5juhqoho9ABFvJU8swGEHmFW95LoO7RKPZUMl
suqD0yF+woHBsR7ivtCJoBOu8OeiT7zhn9WKtHJ16PA73I+F8zGMH7iv2sqkTnkWQLHSdJ8e4G+D
8mr5e6M9nKjxpeTXqmjxk+qd36PQqQEQ6dWM9q6VP6X+8jfz1PsvszigKDBe7uSI45P5GywvVR9u
KI428a98028atxaxl9CtNWAuUNXEIs/tHltnTrEDM1buv46ICwLfrpv7I3Edlf776GIk0Z8rnIdl
506XzTqR9UcP9EUUaB4c9Y0QHPzBKZ4qhYP3tuBj8llhhTr+4H5c2qNlw7dB/HAqsVKjfqk9jj+w
AKNZ2BA3h0uH0SiX/OXBdaVeVos1naca3HkdbfTWcxTa6ZMO6Karx9X/2aZHhaVVsgtL9cv9JS3x
EYPOSZoeL6tFdnb+tqDDb9blPNA6wjBven/JG+uz6G8UcQn2BzcsYqhQ/VveWpGW18B/W3F5Ov6A
nktAfRHhrK/NUIRe/669a+4u2Wa8sENPvU5laDP46oovD6t3eN6EhfdWQXGyeyeRi3+gltwT9Q8h
Ay9V8TXVLoL0wI8WCJqvbnXlhcE8fXH5qejv2BWxxud3/E/DHzyqwlqosNkYDMDk1msMWK003Nzx
qIAQB+SPeD6UZPVXW/gt7Iz5HzMz4bi+buW1p3/Se6XDldM2JkV9Mnlq5p+Avc8F8NK/As0gtR7U
fDEdSXu806sEruriUY+7oaxDvI8RGifVIT1uSwySHSbjov26eaWMTY5mUET+gBUsSJRBV+oWKcHT
lTONuw2rMfsa33oX3c8W3Q42gMbiWlnD6zgwYAhQuWt+aywR2vrLsQBv+D9/JKFWf437YrdAAutz
Pt10P4a2aWKOIETK/0prRuQQ9l43SDmynOi+IYs6DLOkN0RlhsUwxatVP4wGCXvoMHQLbFZdx/mT
2nvbahKtdDzwL6cApjMqdjuTLNyNHYVmz8YsOX0vsNfTKsbYR3Ft1PNMkODE7YiQNba8JqqocxWu
g38d14X37FI0G8FrA9DQqmOhMfuGMyoqO8bCgtCgyKGzjd3ik5sp5CIW4vd+PYwoL5uPNs2i6FAx
HFH8W7HNm9XPm1PvtpzE2L8dlsZO/VGf8gFsA/CBZz/jiUq/OxOGlpg9TrI9jw4L/V6Hvf+khTiv
7Ufh2gkmU9Ox0kgc0Tv0lh/cLxHa1IeLQQmoHkq0aoVjX9uqjicEcOdjcbD4c6B/3Nrfb/rQEqxN
x7gg6WJWdVgSlzkWfaboltjgoP1iKGlO1AhAZXfKOPqXvt6i1nlfi3Ovmou22rRu4WcEgbeofNdA
Ss9lJryLvanM8tpwlv5B23U09vg3kRNfd/RQzudgxidzWbogH6FxHMAwGXZAwFYAUDN8A95D9MKN
h93uQY3i/9sD/tOtT7t52fXE3m2sR5pjEbpTFbVddWQzWmqyoHcujhU5YAnTdcXStmZ5tOfgD2aC
TNTPAqWmeJcbvFfzowSUqXAFO+WUCver5JC4gjJZJ8Q1oS/0/JNEhbF7OLRsVH+57izCQtvLH5oC
QuZ2bTCnV5qv1XvuLCADg7TaVsaNeAqcAV1cRvs5qnFjzMuedL/M5I9Ov3dsK5HeM53NnvLn2bej
0UPn0IUFn1NZPKrhstRfRVOdJHBcpYbEU+zMixyL1PpL7aYcvFWHVAJ/QhnU35OWsC7nLwi9uXps
TYDgMC35UgcIFdn6cPb7UOEOoJZ6tY0I2wXMP4BhXv6tfbO3nWdaXQd4GK0lVHQLa8Oxvmefc3na
ADA05tu6Wads/jfYDwq/JteP1SzCoXrxiX+agzaqOUm59wIvYIK0D7Q6+L5qLyqASe3iVG/GjtyJ
ZEb9k2bd98bNZi9A8N1rh4cefFCQHfU8hEIN2AkThJXJ0LWAMXlwF7qX6rV23gd7PrMcO9Us+WyQ
sonNsUXEWJN1PYsXisBSACfF86OeMRtU3Pl/zKVKL53zYjeJH2dLV++jmu0dAcIL/OKhG3nIGn/X
zp/udjOSPY31z5LX8VrcxJyHm3Utqu++9I7CXtKinh9KXkXr9FkHJLWpUhGnVmo5yIbaJgUQxhNA
3nx5cErvl4AEEffH4GL7HB6WBNK2gj6pesxydzdBdDj6fpJTleT5ErV4SgwHSFq7ofuywSqUkGUo
+kyJzSH9ho47qH9l0/zDVvt069yd4y/ZghcJsf4RyYsEXDqmnctoZm4H2FDsBLsNG72UBhTEE7qU
RGoYXXCg7KpLLBJEM+o1L4ad104hcsOTuR7egXrCeX0i2xJZHrpb8tVvN75cffVLRomMNhDMqj/O
0kq1Hs4Qr+qwgqt3As8eBrr4Qfv66vjAAUw7GQcuCqS/m4ZlwoFF9BkE+um21GsoqgfdHVR5snSd
bmjMBrww48Bj17V/VypSKTYUvenALPZitcHFN0AvtkyrDY86L7OyeN88seeFTNT6TFb9hiZ0X1Uk
xJjQHgl22NSIv+J6527dogBEabJ1LBQefZs7TEvLCTecrduoUtVt1PAjO/pgoaFzevWXI0JwK2w3
9pibzA0Sl2aToW0GxQLLNIIG8jsbU/wt83RVsrwtwj7e1xtjPc68ExPSDwMrJTn5Mo0jY74gvrqc
43JFbNpov8D7EzWkuTT3/UeuI3Z9Tg+w1+MSKTM9WJFHzJUpH6Vd7B1dHyccYeH/1UpfSu3+5sQk
nK03XFAoLjDpCfZZleZClmk/+ja6XS9yAcbX4d3Sc8QX7D4aSBL0nw6WV7qmiFZcuryf4rKccE7w
lGQVi5bGdvXmEdi0ZwQcKB2VHbgrt4p7YLKJTZFCDwUsOJuTYz5lcZ69ne8D/zBMwCrQ1l4dl4BG
2J8RO0OFV6MNR0xDdv4ElGbiqUNz3F68HAgTn7YG6lDAuAAulPuJVeiwUNfZ/vEbQGpm7mRaGAgB
ZuGQl1Vc+/hKt/mw2uAEmp+lfCnqFD2UAbEiF8RbINaPgDjT5bu/0CjIz/WaR8vmpNvSh96KJr6/
c2jnvBdPmFcLbfWaU3NyBwApG9Cn9feo14mfF4g2ZTt77S6BfJP4LTr9ZS8Xl3dnA1TBBh7xcTsh
VDDc1ISdE/u2LnaIowh7QzPN22grTLSuf8ID1iJLaI/QZGiXwLYNxNGif/usWsiTxRcuqVgA5Zjl
pXPR+lTPIPlRWl+bWUeDi80B5olOQRioVwJVxwe20OMQexMmnMtriX/bBfAm8/c4vkifZ/2MKxN4
xgyw+VKQ4KIPBcryAK0i59sjA8ykU3UppiWxfHrq0J0Tdzx3/bC3sLnC8Gcqr1tOE9ud4za/dwi7
/5AqoHuf5xuSLx5yWCcdL5QBzNI9woZB1ToFv7cv2GQaaav/KaY3ezysQHMjcXoUgxk8cYUrCBSr
V+4G7Z+12FM6nUv7tRIiasd2t3BoHaPj7Nw8j13fuhkrqaY5s7ARXPCv/o7el+4RM7ytV0WWfCrW
b3v8gismdNi3mv90NZyXlUWr02TMqU+5ySHC/DVYdLyBmVr9ILSIxMoxTMkKHD7/obIGaDPvpLKQ
0NCEgwqOm6Mec+UBAjshrXxIHz46EVCbVp+53fTmeIhy2qp4FUsouv7s12tMwP2rKgjbNQg92/mo
mAiXAaS6XacCVMGEjnPA5ENXPQnntYUoNUxTQtfvxn2tzJB6fZuMoIBZmVQEyxWDvSl4lmPkSgDZ
BebJJipmzi+mY9DH2DgCL65Gma+7dDZTJoBZZIsI+SBpcdQ5w/CqTnpZwct+2Yo+q7zgqQRTvJjg
VGM7n2sODnyHk8ZVC9lwfmtqL4YQE7p2VrvwcMD3y1HTzFQhCGlEZW+iAfcsWUSC/eU72uHnXykY
ccupdgimjmp8nh7nmGMsqCrHmPZvW9nh+OldP9rhTIrL0F8I/g0h/HilFfaX1mkR4A6x0DyjCK41
S3P8RjWo1AoldGhvWpxyH6sZwWC408fUI/xHft8blgHJ8tYYz/dpyUll1XBrId3xCiCSZKo96fH/
OgX6tTRAEnaBbl8v64PM3SSoZSbJl2XZMQ0wqsxOo2tFVOI3Y5D9GI9zWR/t7r3H1udxe11A6TL5
VxX0eaHzafU/8ZveEN8SCoZtSx5JquFFaSfxOn+fb37cAjovzU5gQJptmLdVxa5C+11jpZXjvAYT
lCr3H757X+EhA2XOHuao5ZWBhq0YVpKZKfVc7+LRDv+9jdrhaQJEpfgKRN2B+SsiDkYLYoXrfY8q
I8HFKy+jgCqDHkTNSG3HEgi/zfJ1t0FrIgOCwV3YJJty59AgMlawm+qvDVpRNeq4yJd0Vt7N0zCS
geESKnNsLiKP4SLhVQIF9kPWC+h10HgMvblzawIsEjdduOFZ2dbV0DViIGBsfAC4bMOeytTHADwI
QGyRacJ+VLDm3aglEs/PfDJ9jVrHuXtrgKnXRn0ZpwBDah6MPX4iDj/BCwGyJWQ8Lcyw4+PZdl/z
MQdAwe4JyKMIIIv96V/rUChzBmcC3b4NjAuenfpIsZtyLCqpE889dNV+4woMR5t5zKTd1EcevVKI
DaP3atDKDIuM/BZiNm6zgfoZh4bR1VAtresADUScZnbMNYUpN3iquUgMrUBSf/SbRon/aDorstEX
63YMZ8h9PmgClxq0qt6DFN8bXmWyvJFtihpWQAfF2CS67r6yEhhZw0Lo0Jr+8YpHCqoezwO8Kn/Y
QxG6eE0866YWGdP6WQKnkfwZ+zeiutX4AAIM5gIC7Xv1ELEcdOGCPVU2DqTtDDu6YLkJKc6mwuSV
UyUk+AMbH8O0uB+WPKEgkzoHTCA6aYNfgFefc68TtnmRbK5l8bEVgEQrjk0pzrRvkoZeCMdlpr6w
ZRZ9vhMXCvG5OnigtjiKUmGoUahHx0UVFEWEnMzjiAwAH+2rO7+M7bVvg6S3T7yawr75Zi5B7s+7
h07TFPu+bQ7Se/OkuHZTm1n/kbwo1g3MXV1+HPzLnMvTtKnHARWiUSXUB4T4Qs62bRMzF3alBrCx
4eeFPOX2FOl2SHOf7bG7HS/cLwv2DibgWwnX2gQqHBizdOE9WkAbqhkqx09fFVdikNnDCRjoh8rH
dBE91WWf+exk5gtr1kOP9tNt8fNUsAvISyUfgpwgvhtdPAUaWEDU9OVpKY+OVrjBocGy51xDSbY/
fXz3GMyE5LxC+REY/tT9fYsODp2TMRAoI4Rr2udZB/C4qSoy5lpAU3N7PELDUawQQqf6s01XcBVj
sRuXLmy4B2XQvZKm/CS4YYYcDNyGY9CeWyjKlXMsyDsMItHWBZEFuO4BrZbtM7FOrY8pV02h9spQ
ACQNZMS8ORpUNU247evYFH9sBVDvEFsI9tMVB4TFQFZHL0VE5EzvqpFZr/P9jIIjsbepKgmoXRGp
TaYL6HZeBnuERAAy6dRFfeEzPBVQQkCBmeG730y8MszmGGAFyJYBzt3osdg2+Ye2fjYb+4tWTULl
ATCAyEDeMSAzwqGh5dvzM8dYTyC3sM1v8GSkdGiRUjKd3PFQ2WAjJtiM3RbUv9hOS/tn0S/G2wTk
hyrwI3Ia+UsXY7T5vOKQ24PJOhC5rYNjDNTEYQpqZtj8ABo6/Azlj+fZVzF8h6nrYnzRgMpsoVxU
fEdbHdryIury01jQm336BvbihPH6yLWfqg10s51OE8+KsQVh1e8J92MP7H59R7nVXF4CzCytJThG
FTqdFQ7uk89fuD29FlWXFepW4PKpSh9C+qct2vhOJtKijspFvIjaO6lgvWHbA57jpS7PBYe8mK+h
G0yQf0mf+M6Dg2scGxXTIaghcrFw7mBG5e+tXs+ugVnU8iJM2qYOz1/FEtxpT7e/UAUbxwhOFzci
YSKrOjeawJJ1zknAH2B1z/PkJviYu64eLi6do9aHTu7vPAfnTgJbFtI93ftd5pCMzs8UTSOT5ZXR
5SN3LoUNL4f5XY2K6v6F9NMuoOa3WNunAnPm0LHR8txqWPYG9SODq2f9YDAChIVBfssP4rUg3KKk
9i3IBrMzDLvDRucfAWrsmyBqNieyrF82bsj3PHbzQ7tt0YAFQsyqEz/gSKxcQ84FODDtwqlip4hO
Se4z094AcauBDjI9dBzqZYVnb/9gziXzYecLMFrGlEqEzeIVZo8KvMps+7FtQzoETyrmr3EpMgrz
pCxOi/gy1pQy91YK8VYzvjNmSVaUSb7hP1MJ+sdLvPpROQ9etSCfOB1AZc5F897hqlP+dPW2CwNK
6PI8MaAE3U8DSY8XJkFP1N2RE//DEYvQYA9sDWf1QDwd11aza9l1gyJbavBVZEGKbJX5RQBi7Yal
Z8soMBYE/O6R88IuJueJ8d/EKE6++KE+mC+0jIq9uF6736Y5FMj2JNTdETTnLXhGiwGrcnXdgjFu
zLEPsOkWjG3QoSJRR74a75PB6cQIAZ9/UKAAaOFnHvqCweqOBEPO2L4GuSeStR81eX2AozerZ74v
x39ka3HLJAV5cyuKS6Y9G4lT2OcoQlOyeC/LeCKbhDlLPDVLd5iETNf2h00wCaEvo3u1YLsKvvsa
7yDo5nk+FaDrF1WdgW1QFH58sCqblwSjSGdhgQWGUhHoyLHry+o/losDcxR7IL08EXCnRJNPiBnZ
EpQ7i4873xtPwhle+8CKG43JPwKZqw8Sb0TbCQoEJrLYHYpI+26aFzfKNd49tBNoFRb3ASpvaevT
Ajpi3mBsQCkvGnOefIhNbxb/sMu3sX1DT0MiDaa6hxlD1SRFMtcyvWkL54lCLTmvHnxwBrlTeHuK
9eZQg0UA9p0R+1vxX/tqjofpmfioKPN1sb8U5nPdoY43dei3+VuPnz3KmSyx3pzC/UT2tt2nay2v
xGEvNuqSi5WQtvM30TUdmt+mInHbpq0zXpcC4fVgqQ27GRTiWpbRUJrIIdexrU6qgCYjb3AGgug2
oL6P65zjU0Bt+Kvyx5mD2pYS/kT4TCBjYYrhnKs69je979k39zzcbE6fgKNjcxcVbIWWBtcYtsDq
Zf60cRvA9AOHVbpYIDSDuxhmXa3a+dw4cr8MZJFFhjyY3ufWhjsnqyY0K17mko2HdQ893VgAelSB
5QLNsdX/DOYWWpgOzAgSDC+abCHhVyAOfdgIN5TCAH/PSuy8TVwj4gbKnb0O4QZjRQhUH/WWjC34
McbVCq2a4LbwHqxBpF1JsgHPZ3atkFP+jyJDI1IL0lamJert7XeEXs7u1GQvkgbPCKlosWtBVQYL
36yQm9+ohYsIJAH4q1D1LFzZZ+2jh/Suukb+9ugmlUdSBA5G1QyXBs6Z5+enAZ6Rabah8rGk40d/
Owow8E7jHOSgbhSoitvzG1tB8vTXFZf24gxHjT5LoB/HYslogKpEWnbYcLQCE8Qdy9biB/nQcOV9
s0YeLAW7ErBRszX4olhaTTyeWQlxyIYDpFri2YaKPlZn3ZdPiLNLZvdtQhGZ8Yg26MB1UBwqvNoD
JCZreGvcN6AOdApQPvrpKOq7ew85D8DRdQcTDvH7w0hbkDc4M0WeTAOQEUCMVbAwd9CW3SVN7+ps
wWlSdAdfEGyU9VX53oGiCSX3jsOq0nEr9jV7u8vuBZGJzM2j5Qm8KTCWWJgsRKeYu92+G7Ggx9XY
8gUJ6a4i2zIRUuyHsjmvYjcB746Nc+7LDhYc737kbvPQHUdfZoUmZeT0ryhVsXI+J8gKRrG9G9BH
AaWihiuiKcQF4HwHwyl4A7UbAHE4sqUWXAO1ByxDpiygeMNLvByiBxYbYOIqsC/4ThFV1XKc7J9t
ETi5jyPiQ4bffv414LukCmIPi2MJTgMWM4SdOwFHQJ13eTQanXptj/0IUL/mDjdHGw+A/AjMexvG
L7MesLs188vvpl0yeObTojsPmiRuMWY1oAfW4cWDaN+Abh6Y7WYK/5tiz/BNxVsH8az2l0jXXgL7
bVwila7Gl7MWbwqOLnexD8wIyHzQHRbvtS3lw3Z3zuoRhcmPqwYscVGiXbfqUy3++Z08lFTvqgb/
pEPiybtaAhMCDJaQzuzbpvuaZQOLqHere4blrtVu2vqjRifCml/oM+gHvXRdi/2MF9bW/OL2EPJK
+Cnt4AlIMJj9nYQosI7tKx7dUr20XL/D+Hyu1teAm0xvlyJ4FbVzxh+JbdKnCmcQFRLzmc15onPm
W1jj2Qiwm3nojvxjlTzSa/3RjOxzy4cKHRhsQrY8ez2WNaA8DzMYXrR4+HPEG1LrXmmkkxmbxkic
AdIRn5O76dDrinT2+rSAEVM6ScGaiJoynvFnSuxY7Fe2l/UfK9vYAc3XoIfNa40nP8R0xjsDsgf2
DqhL72MwJpMN1inIQeSMMQ9IYst/wgKADTQYJYH2uQbFwUIFYsvj5YGDbZ+ry+pk7kJOGmtY2SBh
5dqObCl3uhy/x7I9cHS822Injlqyebag1E2J5AFMfPLUFeDphPMCm8neNOOhJl2yBSKGPFNApcR+
Whuui640JtY0z4pu2WERK56Im/atPUeyHB6GBiJpa4qXTiPe28LSOUBKC+Wr9bE7E9a/lXcPFOHc
oO76f06xPZY1vkzZWp/eHbta/Ng2wKbb6hwWt89MrT7sFut4IQqupDlio9XJciwQacXO7mEDGxzY
sinZL9J+CYAycruPp3L6V04kHqS9126X3dlCmk97Ab5s5uZ1piBzVMdOQvpYuUOzzn4dWLnzcJ1v
jpX4DbxTlXOoC+ub5COCNeHc6hnJmAfTtN8mgcY9XM9fPuyLmxTJUPHMWduLBcopsKBL1CPsZq05
KsdO8BR0SNHs+fbcp7ygKaXDmap159byw4bcwnMYur0xcbVKFgX3wgIdnvUEAAkuUzBEuthQH/Bz
9Lar6+Lowu1YVmCWZza9l7a4Lrl6MAoqlD8sB9tHn9jZ8broLAdEC/1xo5BI8PA77I8qMPEluq/a
cXe51QO8EP3sziKBOQPxJmaOpYN5QDOfZ+4+jD1aAXdqDl3eZlJ6sGugODs9S0vHO9lYfDCJJR02
/8aH/3F0HsuNI1sQ/SJEwJstSdB7SZTZICi1BA9UwQNfPwez6+j3piVRQNWtzJNZzV+aIRgXYnhy
ffMu5N7PFACuVfeaWIOpbvWeE9xh6DExwIX77MPW9lVzCiVvHWiP/jnkdwvxo7bQ2K1oM+tlU4+x
Eq2CYlxYw6bkbSwmlTuouL+CVXozhp8D34SiPFLh+mOicRHD9yzeTIq+sDHwROOscxcTcrT5u+g2
cS50ImwKmopt/Zrm1dabnV/xZSqHgC/e1YB0+b0CnOE0s0w0MMowYSVKkW0uXXE3xMU1T2KwVqIH
8wUTDtT4ENZM/dz0nRQvgfpmNfrG6ZwVvjhznp9zAJXMHrlCqamzE91noFx1lEsm1W2VKXjqoCBy
IbLZFJZLU9vVrrJz05j/zIGx4RhdvQzTtXdvVkCBdJetRJOuixyuGdpkstytsMe/kGnR7pJFPYvZ
3t6cm/uyRVsai8Yxl4ENF4Y/Z3NXsubAiQyvGXhUklLow4CUJcIPyz/LeB+0h+KA9fBiqhWXn8Sf
CH6JtYMJWCZZd0tsbVUMCAGN3OqFfqh6jrE5qEK96vlY+5iRuIx3Rfrw7E1YHCIHJiuqd0qsYMV+
yolzzbDqBuaE2hvwxN1z4MJ9OMrJ6Jw3oafYyKeBH7LMzEUUwyM25WedZ37h4j6Y6YvmtMeaiSdm
Jpq0neXgMLbMAha6zoSpElIdW167XNnqAQ69EmORWkuRn8IOlzioThHTS0FiYyrrJ9JUJq4xsaLB
upcsc4E+rdMZnq8uVmreo9ZYqtPk2yh3Tf41zbjJUBw8wNpSoK7n5qIecz/Qt/o8qDLcCPddds+Q
a3HMMfXHiqFK8rmAvOTFdwp2M5UBun6MXPsh9G3UX4X8NspmpTT6UqkQ4/BHDDYnSc6k+nan34qX
3bb6VeX8lNW3HR4tYPrB++mc19oBflbWBuefKf7q4y3Xe60iatoHwJRUOK9S9SMXcqkQT2EGL613
CFtfyeON6nb7QWIMlu7a7c1FZTA7IkN0oGPavyiYsIg40yf0YKOBEFvxnTp5idyj3rFcKOHaHO6B
XeM4iWMKb1q3/LDpd4Cyz4S5UBykf4+eOc7oA+BtIepNbH6aJlDxsKD3/1h2R90S4MByVWnjQp1O
muwWsQX40V07LwIl+urTXTTdVWZvJVYRYhIcKZRi/dQ0DK892yiZveqeGcNLpw1soB9DbO2kp5+C
0V2NccuqfNEkwrW5xdS/6ebe7u0TD+pH0L3Wnv0dogKE5YimFTEZsr3j9qoIHjrAt3tKSQuBgpsh
DlkVAnQbe5f1o0U/U433GB1y5jdkNHs31nM0GNNcg/hAyRYXExcZdlD87sLsbyJw721I+l9FT4uf
Ufyv0150+E7HDtcRt6W18VGYGTvj0eOE3sungvXXBrw8zbQwdcWPanlVIyLc1ZKZZp9oP6MZHvKk
uNbM2qACK6pI16Xzo5ACUA3y0MSI6rIkx5FC9LAK1fYbLVfrKP6ynehUpCTfmed1sAZh2b6pA6i9
jUgEIypMBogSt4UvyZO0/W0APaoyze9SSJ9KZexJr/EgfEu9KEzpXZlcsCziRRRy7GhCbZmk7esY
/ChOsvUc+hT51Y5MbijmX70X+3UuQFUr6MF/hntMXGY05u1+LLZi6HeSoEgefRjyo2KK4qpKprDP
Sd0p5pc5pc/WfDGCn0IclJpFSnX8OCqWKVxZwg5UtePSdKxLHj+i7qNybmXgElHQ/BESLwzLTRU5
65I922OV48+rkfxDYmSYdn8qNoRtFQ84kYpxf0CsJY/Wjc3ec/dmNOyoPF42yTFqLmae7tBLEKHe
rPKUxR/lwM3MGC1Zci3La8s6kUHshoPF2mADVJdiPbL5KSO+T8z7UH+FlopwwlrYPN05V0NSw3AN
tNLoWOTOKsMhCsr6YsTXgJ0THaTLrlPunlpCSwkwpaG8Rfq7DTzk8VvN0S6M6K0lMNFk4SoOQ8gY
Jn91m7Sn2g0xQt+7PNhYw5ub/mp1T6jhh3V5kvPoiBfovTehvSqKDoPOWaRWtLK9C16lsL6lYyMQ
uRwNHgbOUBdPAALxcsTA4douzEIL4uhgY1t3B8J0CpZKgj1lMdMGnG5aBztM1MugiIiOpSvEibOp
H4fhxxzCjUXeZmi4e3bOMXn+wF4bOtpalmJpFrbfajzYLikqXpw0Q649ds3O7qp1Rfqnyp2l6tRL
kKnlmP7OIYohf5s4SAgOgEH17SQfIcs0G1lbQ/L/mpPfOM02gx5wODpK7VWDV9f0fNWTlhOg/nO8
zw1f1OhBscBSYciuuBhSVe9Fq7HoruV4nry3uv0Vst3a3vQiIv2qZJ+CNEc70pQVh9fJu9VRBV5T
P1OD872O2qhAHneAsKCeCZLzLArbCKLqyALNR5v14coUUMLesGm7ehdE2wELD2FQlIhS4i4R4fPh
z4vM77zy1m2TrQbU9EJduyOrUR+vJ9fkCA2mYEl1HUZsYygPxkyaO/wO6hKEtV+O/bjJnJpIm7nq
PH6zjAZD7jcwEZrWvcUjfovyGzNJSk9ucHMWZn0O0A7risOC9Sh7SH1gY5M2subV1Tv4xvzRKOOm
Mxn5SiyscvigisGpTKaKS2aydBr2NWrHbdjvHNjBrGPIsTbTVPlarp0mKZaamA9WZK7K6hhayylD
muWvbM7dle4HZb5uo5h3R54HLGN9Fo4kVxb0GY9k5EehijK/1WjBN1MbHs07OeNRtMYhidAoyA2O
bXCUEkbTnidjb2OVyU6RjxQvtRrxcx2dIV3fWFAtHm5sEei31uTOqe6QMivEZflP0bRjDthuts9Q
HsNAYJ43uzxxNgL7PTQPNRkFieynoXANLjyOWDKN7ZXqlGDd2O1dRc20CmZA5VLZX2nm+CHYW8jF
BwjTmrI1UuhO8qNSe+s5nYT3YEC8g7ZIvZ5DR7wugs4PMNsUy/72OnYYvDlNB1BtiDVUXwnNpwl4
o1lMaNzcsjZTj/zGPXD73PiOuVGyNr8ElgJ5qAolNJKgnJBpwHWx4AVJqk3e8CjE11IXe8U6jtlm
JDZm5E+9/J68Jxed+LH8l1fqKZ0c3+GIVnT/BliA/MlmWYkbd8msNMnom4XrEBOyT88BOS8WQcXa
FdJGjKj80fkAOijRfgYCVJj2Pd95nSQgS5CcrAaa3MSoWVpjb1r0k2gI1kp2lBo/gC1mqtUNU8xS
lVSHhVid/uTscJXuLUckQlSW3wFJuNZ3+jAebNxV7C2vfx+DP4DNMixerGjvsaoM7M7uc06hSpdN
D60sDh9wm36r+ikBSW7eXXlN39FA56De4Vq1wbIP3b2LzxC4D8tmVDEBZV8KbtBUJ7rcChadCcg7
fBFcLIlhWA/pjp/5orr6QQEwdVqieO19IqCcHUoA6pEscBejteVHm3vqGHs0pDmZYHUl61p45Mx2
WWbtHCSFiAhOgZUtiOo4t4Q80ribJ0jv6EzF1q4hfpPmWI6PtD5GOGH1Gf1qLIIjs4Esz1yHARDd
4S0qnG6Mzdxur4hnGVzBXtqYeCLvUPSY5J9DEZjdcR5tsnsNLEComLvIg2UZHGougeiJEsbPJrL2
uUWUM79ZMB4yzfZ98dYFEDh79I62OSf6b5Wsk/bRkbfIHIa6+4TxXEjSkNVXVW+7cB+3cOjJuVCa
U8+JXoRPTe6S4bWzf6AeAw2GCuq4Q9AIoH3c9tZa9V6200nCIERFQgixx3pn/kxugHF9BkHFXO28
qOaB/MdS6imiXuFzHNwqU0oX90heFZRreK2rnwTPLkDi5InL+KOFrA+kw9xKgvMX0G4pguo94XMS
wbUfrpLEil69eOSvaxYbL4b5unjY4AUfEmACuZ2o/4ngyBJc1im9qPrWUy4ot4TL3XWiEix3/YaN
RNdfepvUSdduu26vDyUPHaZ7u3ItuDTyt+46xmMMPPrJoRLqtlukcp4eo8XIbpqjBSoa62X6L01A
3kLuxtMQa6ZrPRyH/iJy1Q/ic59QsdknGIZsOu41gvnjSpK9ZX65iLlN90OgGRR8mzgNTn+5FjbS
oLdR3HONgTShQJN5CXGseVZuozGBatC7MKVLtyHFZg0ry/7tDIqKkbdLRC0JKtd2PqYCl04gePYM
YJaPSMK9k9rSFa0fI+VMufiZl3Oji0GpipgZhaXAvgXJzuWhS923nNOHpr/ycaPSquxz+aLmwJWp
5c0ZD42G/zgcnPy3F/1qYDbPjZeu1un1yhZl8quyMUvnzmVStFAMv3rJCSBeqzwjtCAtKkCLZDQw
ieoY01x9duZbTTZERxVn79TFpc8ZdKVn2PjKGKit095INkmXl7g56L3wy3E/mD96uNa0p2kWW5Oz
ZBGV0BScdcrXkqNfBSJB8m7g5KgS1kqEulbik6t8UQYQjtZHDc1cznGQWfbPqKapomtqwbNr4yHr
o5WoXycS/TLSmXCz+bExniFsaMr9seGE+souJXLLVxnFdb3fa7rlewFRCjv5GAg9RMqjx7WKB8L7
1hm4zglemgDOyGz81sEKSghGq8l+vluxE/FGB7Dp2kPotruRPT8xh6s6LM2YQF/cibvurvB9DnY5
ZQsL+zWX57Tudj1YgRvnZyu7Ny07U1jDpMrwiuFzGKz+LkawmSQno4T1FSXKpTZSNjiaCL4V4a6V
Uee5bD0C2XG+EJqx9OroUDhy4/FJTsW0jUS0lhDlXtAW23S0HzOoQm7GXRpm5muBsa4dQNyUH3XK
TcEoDSuShMwBcUvMMlD9jqhSNpJ1HSThyS5WjkWi1QslK1g6B2fVVoC7ZlMYnOQa+tGV8VIOFL+3
cufk+Ufdw4bT1pUt6sAmPdF9jJVVLujCZ7MYV4LwceuSwUbIs8CrlhEAo8zMbZbEIGIyeRWZzR8s
/TIG1jPt3NWktWIT6yZWRX+K9fZFVyzMwWHhVka/sfDlZB6/GyJlj4pONcHGMOmugzYfOfO2R+Iy
59OewwUo0vguDOQV1Sw3uqVsrVZfqtzrGnrKW6VwWNbZPxpRbEYLjNoRvqJGT+5G5eVUEfk0P7e1
nR1yxrSy4d5DQCUxjP4M2inxOlXMk63EsAkt+bFy2vUivncR+L+d/1OEcmsLxgHTWXKWWJUjWL2h
+R7wreN4X13G0QMm1R7pLvAaiHjHl0lwgWm9Q0ctTRWlS3hP/GE8GvcVboBT1aYLx01OLMGeeCMo
g8WMUl4HjqQCT5j7jTtAdoWBzdRuZr6vxmLdgpVFk+qXYJ+BTqmU2y7gm6/qVPsKEmbz7GhF6BEy
wym8hXx7elJdSojDUVE2mvomLW2RY2GkUAaT+mcTpK7Vm9WXeweYH+6kAjsIox5YhXCtmq4qcZrl
lsp6iYriW1TrwP0Sxb/OaFapOKRTTNTxIiCJcitexkjjKkUI7oQvqSBIX1MOZqbe7LJ+59KdgFXE
ucTZqOI8CB5rMv4xvJXNoSVWMIEIPec6OSoOVRFxZW1RDTd7+KqzWwLIGrGcqtHZ1UD2GowFXHZP
2Qv1DyN8KD4L5KhK2U/G1eWeu7x4SBb42frLP1vc0YJUv2Wei4LGEWWp6D+By9VHDg5k3o7ruM/9
appWg/JMrNPUobsHFGy4h643faMJuG893yvDZ2I8LNb+Xr0MrrXiTV5qAZ0bI86TVA5y+mqa93lL
0wJSgSkXDlDiw0ShrquYNHf18NTVlN+zjEhzzM1BbOCSTzsAkHFcfirgP4wPAa/FOnkIO9RbgjhK
z0+MYZVxNFCCS5ZscEugJdBkiLeqdMLaG8GLKuZanYCehZzZk4NARqIiM/R16z0cZt8yfxfJdzjp
K4Jcy1ivmJofo3Wzbd4kWS0JXq2T/tbFybKj2qGXL1HF//jMg8NYuYcWzDav7yOkgHWK3O+MK4M4
pSmfKRw8hLKnMFO22HbWygnvwrr0hAezWyPvTTKuw+wS9D9aw1GipWwIwrK+ONa0UQhuSOdAtcMU
A8+VH/Hw24N4miD5jrJw3FvM5WIptFibEjmOj3oO2QX+mq1CYAZA5ZXlnAYSZn0ak+e8Bc1XRLQi
3zVEYcigzWxHwbfWz1CjvY7jaFUblxAyt4yPQeSRxzkGGYe/pSr4R0zopetgf4+Eiirlp0m5Uuci
ycJ1ONwEbLTwbmqgg5L2hR8LLhFmqMs3gfqdKMda94vm3oTdPtaP5hwWtk+5fCnTlEOZveYebh7I
kdXor4mZNX/63GBA4PxORQSzvxkC+L5O9q72rtnwIDDkuQYPFyZwczWCU4d+PmXROnao7GlZF+xP
ofL0mXsrOFgjx0iLAFX3rosD2QKAqmJtBdpWHa+Ksncz+yn0YwCdUQU2suNnPxMn1a/noSzPMefd
pJ1n4Da1XBTjmqhficxcrtohXXnKVxPWzEt/0nvJiTIziGktJxfMn420TjE+sdGTNKt8z/4sPUZy
n0jS0op0ZuJrQJBwgu6ZiAoUaIqVPE6N3OmSNc8Cs+DLpx9e+DNhIXpyXRM4AYYsuk9nuoYe3SLu
qh4rv8zOk6kzLW2T/r3plg0Hl8T6p6v1Ps587jZZNOWGQAlPk+My2DPhRHj9ztOpQD1U2nIHdVd5
u7S7uROV8P3KrjzfsC4lmWCFiSFOPkXj4qq2vumOy46EhjtwiMPQrtmg+f011U1pfo3wu2eo6+aj
GXM831o1UIZHG5F1MNufkk1E8DRN7j7wQGkEGSPNWUw0BITtW0OcKWfbH9e1t9f5+FxtPxJ9g9Je
FQzw5a2JnmjvfgiFnbfB2jQYuKmSSYZdA2PheseEkZiAt6u9jv2PiRCF/zzIl8Lr0HV5IPtrhfZO
MHNJUZOfd9WirQ8NhQnCuk9YfMGAT7rz3EVmRcDslLnPSqf2GNTvAVwpNI5WDwFer4IRSQ5LfPC2
OXeYd+WNLpvWfcyAfTmNIE6YN/jPCk1Vn6IuXmf6KtHfBYybQwVCnbR0K9CKLUgJifn/1ZPKRoSg
MCbjncleIroCyGIozSNvoK7G/TidrMLdRHq6kSpsPLYO/KxXXDJk9Pwjr498M5N3HcD0g4A97MVo
dhFBrUmLV5OFkUaIPliEtB143Wft5e+tTM4RECThC2tE0UBg+FbUDyP/E8mHFW+J5i1dpJsRiLoL
zS2Tx2IIP1N9WkVOtQuc8dYi0Hi6u2jdlZyCd1DxW+79qRXkDanDHvSKS33N4cXqXqVExXqnpatN
2EuRzZxLXOXb3j1N2UeTfAixFcmbrj4jphw0CJAbYjT9qa7vFi8W5llvwubb2qFVQgwwfrPetHHK
YW+2cLC+mhO3YRF3gnad9YlvawBO3bh1RcilNxpB3d3I5Fq2DkLe/xq7YexqVIlUrK2iXPL8W/ar
1h+05LN0nxMbT0JyWQ1vlc1zqzV0SHP0G7mBtPURpkjTgTaV44dbHNwx3o3UB/KAzR1TSXi2dG6+
ifai+bPwffOrqD9M97fIeErY4DABFkp+GbqNxjFTn052/KpmbHxWuhWefETcH++6ue+lEI1j9yy5
PEVvIHLYmj2d3gkWTqXbGAjACLsYwmuSLLxHwdIJraNCaZHOp5ExVi/w2YSxK+1DxryiNBqWkulr
aFMe5mlI7EjY9qGhwgwTn8TIalSDJUPdhpulaGkjI1Z9tNm1hWktwF8L/sOCvOB0ltG/ycEC0w4o
c8zCnAcnZmKSi7Wqn1MOlBkLv3RxbEM8teqAeOZD6+grt3sd4EfE9O3lFRQtsj8AfbnvRZ4sW/kT
0H9lewh+/Wsx7FwlY2xwSJsrEN6Vg0ojhzkTcLc50U99snHj7y69aABgGupQ6vlED0msbxPcOk0/
qdQW9MPLxIvPRbJoGIJSDKTjiZOhzXNKnYuapwejfGY0qtgIkcX4qPBPaxZlpf3NQGEaTol5fzNY
ZD3lY4YHxrFclXJvJvpa5hDvqJKKcRmtuwqpYwYHuN5CrBvrYGE9QyHa3i6H2+MWS6JD+BcQbSQi
jJaT9zIMtpZgu/pUxdOYvgMXDwJwarxJLMjMI294jDNwfBJkJVh5j1ybVis9uKms5GjhPQO+8SW1
jzrdauF4TCIWrbReFkV7noMAhXLj5gj+Ge7SjK6R9VNZZ6GtEvPsyW07qisYS9/rcYIoKrNo53Ho
pOQ+rIVUD6p8qzRQgZ1UW6RxOvRArUeIuoJFuA1h1Zcew67zMNJNIUrc+m3nYgx8R3SYGLG2tlE4
ciDX0bzO041aLU28nWk8hPjA1iHlCGzcC7jLRqyLYtPHB7s3cO2mnWVugnRrGy8zsWokNy1juCYJ
3lysZ0hZSkzp17pq7FXYqfuYm/Amb/BjwqEm5Jk9bWKCeVJG6xbn1Gt/Rrnth30mQr+vHrRu9bhj
xfgVyJ8+I0BTPFua0iiExqncp0Sj2m8q9Caw0GolaUHheu+FrT0L7ZFWkNjItYn3o1JSoJsIi+nC
LL6z9JZnvOw7YbFA3ErsMl2uaasQ9b7Wb/w5JXxOa9wwQiNWtLbZ2VrlggQCTVRo2XWwtLV/rLAt
QRyX370z3BW4NloKFLqTZOpnzreeZa/aSBBZrGcQg5igYu5C42WuGEJunmzymgGgASMd7nogQUi4
kk2HdARetZWjaerQuhcYZiX+kkO4k/W/OQ+oKtsBmjG6i/BsR942RqDzvIyB+S7MS8qqOfDk9jDP
uT5uNMZofURtoQUtoV0vCB6CJGjLligLarAkgdW1rfzNpSK1E7AIPCbtLjxzW5JpDX4CuEFdrGPK
czK0tvGaSFhzWltS92jqNCJiBHoD2UOL30D77iWPxv4oIsSQ5l1LQNyadC+Tj878s2h2M5p+HQQt
MfFkXRJ6zCMPFbWGAP1tAI1ChLm8Y/3FWp+sDdrCKm/fDPZJp4UOL+4lQrNbH3SA5paDnlNLv7dR
OjpKa06tUS6FGfmSFgIn4Prph8SeHltG3l8KOzFqrnMzYZZUu5BPXBpiLUEytYlEvS73FkWS5DjH
4auJkpXjuXxW/2I9PXddsGWZOTHULavwnsyJa5nqt2EQyxZXO65s9hNnmQ71wqCSY4y+jMAjdJve
KvM2O00D/VPdvJOgtQuuTLE/erLGuAd5ycer6b7tDhvN/AP5ILmWHSt5Ej1dMlmxCljQHJPrjAzz
KeKrRDsPp2+XZblyuWm6pMiO5IGm/xpWB2TGg4ToZ5jvWbsZMK1oySCO+Dam97w9O0N6idN800fv
pv3aJePZ4l32hj11OJuAeE5LdMa7TmYDX3D0rL097b2RTgJ1ghYJ+KePNZPOSHM9T5XH2STWBM03
BwqD9M7EXnZBOdEDQqJB42uHFizA9OswPaSRspXWNdHOXv1Zp9fMfQFMtSUBPDJFttgFcJRKwGGc
rSk56fa3ku0TS3moCnMuO8L8TCtcSmRA/392ctrp+rBTSz5UE30PtdtgT03IlkrvtVHVS1gxN5tb
HX+57NfSNdYSrERNvE+b9SGK1eXQmVj5nGz0iYNVQ74lSNcKZI3D+XwYglvGslTbcoFBXLofCcxR
+ZkCSIx4Em3kOyOCZPuvgMSYontusMdOn6ZBPCT/c6IPmzyDSFAA6EeL5YdkRhqj77l5yY61U83O
XyrdRRu+B+fbkEiDBASnZBs37lIf3aNCtxMJvQ5vPeiVlRJ96U2wUkr1nrFLUzSkkRmy0iuQ3Doo
6Qfnlg60eo7EFa+Yzq3M8bHiFGDgXo7RrUKmsbJbxzTc7Tp2YCWZx8Q/tXRPOu63nR5JRhQUNKgx
QaXiXOKiFA2Y1buaOv4MfQVRtxrGlCAYYxHuW8DeRT0XZzA5oebwAc59GwqwNKND6fRXy0p3cJX7
ujX9aNp5KFhV8JFNd4d3sbEwjrtPLvLCdJa+xnsw1sdiBsP2k0zuTvCmmee8J/1m56dKuYwmGRSk
Qg7xLrpIAJLD7b/U/9wnb6cTjYAHWamxDePtrlrmCyy0daOY6xY6l+KekvciGl4IDNny5PDVbYo3
QDqz7MXTX2rlq6sfIzmaaToN+d4qnhVjooVXGYI0k9i3AKX+nxGHIDy0CUtdWnMQXlmqvqZfYJE3
+iKu3xvF2Mp8bbH8ck/9yvV2rrHTOD8Z9ZdHxwr/vMtV1VH0U9sfjX5X529B3gIUH0OzWdXeJ2bY
RDNgAxE/rL2RmsthICQCg1GFJmd/7RiQ8KbYLtzl/Op0t9tO8R6okr/oCtCCTc4to4NcobiYCf1X
Rb7RNOa0EISy8OvqUAQ7qzjS+Qaeyql9CP7lrrpjYl+6CmD2TuQ11OxTs34V1jRrIi9BSM3IV5BI
utYvPMJuUDJ6dEudYzb7AXTMgKrqbbNI+SnS4MVw3zn18E4dMvKD2Yfb3gMl4U04iyY6Rhxn3Ql3
F7B/Ds8aMBCjHR+Utt2a5mdlnRKOqYLGgwrZRuwG8apEj6LdU602FBeDWCBfJorvlnLLQbkdk9pO
h9IgpCg9/IekBKW5kUGD//Fu5nyQnPJcY+NFnylfToWZn6CEDfFOTQp9taBrNjMMzGT4z6CaCQfN
tD6C4m6qGyPcBtqGyrLepq7nUWuz0k65ZA1cmk3LGpRzTM+zcw+VxJChLruRexq4RKQy1pHYl8ar
Sj0NNoIa/KlSRwCFESz4JZGzYTuj5M3LNo37yk3ZGljMUDmXlNeeyP6S7gY7fh8ZnRtjr3QvpXYi
WWap0HcUIIZ+K19qHnfbfnWcL52akZrOO2MXBFedAqL4qylOCQtrAoQcazjk9CQVzluk7GdMsvrK
S/GTN0XiV1q79hA0bb270SCbbOpZUMoQRqZNBvbVdicnuPJbDiLMseim98cYFqZ0vwyif+rwyKMa
mQWnkLN2TJcOlzwxVIXtKdJfB4caILgJfbxo04tjkYiubzWNrJT+aOa07ot9whnGIy45bEuHyGz+
SMZ7TsUgY7OaXN3OOAcB1SHxKwdPDcRZ1Q8Fx/yBBUGgODQpBsRQbcqcR6HK3hxcrqYbD2rBXabi
4inA3RAW1viemy8Tjncqf7ymYyQnLzjfXWIQ82pePcE3zxzT1htvoM5bu2gFBSfsqUF9MLLh1wbX
AUpaRcVD6ZP3UuaXCuSo6W2fJ/hDmCERoDry1Q7sZrI/ldh7K7r+22uyTZYGPvonmndKFVvWnMo4
fQ+18OFkxCsS6gIotUrUaRmpbD9awc5nbFF4tmUsb5xwQMgYIOxhkxnOMgqVR2HayjbX88vY1VB8
tGf3ctxNMUCG1J9CY1IXvTzrpBCWVaS99gP2ZpHQIT6sVWkebFOncmCmSCme7kd6upydwrm5KdQd
uPOhFMOrxQ/eackdjX7nJenGU+2jjN69mPwZZzhcKMfwB03dt4m7L4jqhTbPfTlRpkI3dhqc61Av
mNVLHlFW+h7PWi0zIsAe06LV7dOaAyCT/9SH27wftzpBHj1HLx3saWW59oYrgA5K2u8SSREKCBF9
g0d0coq+RzoWlXUgyMmh/A8FH2LZbrrBOGQJyLOpIggay1awWRUUN8W/vdIfrNBYlxZEbgt7J7nX
d17yku5CkuqpofJUjN+Nprzodrcc3YSftZgDw9Tl5HTCUffFD9BotMDx91IrqKEZfzntrfA9U7pd
CNv2AOJGlx+ItZy7hKpuAm4j9qIr9M43HJ76VPVFU1wsrYSLNN5oaduXOE2WiJcmLRM5hFzGx1Jz
dMilfZZt98Zt2A/kRm7E0hUG2JJRTxbRZhoKNEKH9cdR1wbP3eDhGZckP2PJ7MUduKdQia5EvknK
e92J3+JaHx36WlvKCgls9QWyskdXr82O5yj3etAOoiCTOYlqKyK0LdkeRee8uKO2K/J829RDMhfS
IXD0RsEbolGo0/a71KSUt7oHjfyn2+HOTIVvJAMtsB2QHFGrtKQlz7lXxbgVw8gpNdQ2pj6cdJHd
oqz7idRHznuVwgAyE+4CQauaCk0twv84Oq/mWHU0iv4iqggCxKvd0e2c7RfKPrZFEiAQ8dff1fd1
auZMuxukL+y9dsogfcEcXV5NcrntgvlPe/NPnrLoAwwBKLL4UugAlETsgZazymi0G1CzYhhOyXI2
UYs7Rs4I0/qd0t6pd/yHSCxmH2h2TxCZEAzNIBWCYPhO8+lhWQTKNTFt08xsitz90ynln0VPktsA
rlx1ZPF33ayoOET7HfASsOZnruKDDWS3VjY4zOmlnpMZDMAY+ef9FiNpA4v7bAv31m04Q64LVpeh
DpZ/Os96vk9cnPBah86JAphlsAA1snr0rB4ADVRZnt2s+AtfvNj32FZiblGt4FNXTRKQXbbGz8PU
ZZvGutQ22AYuYp82P7WOc3CL/FAh1lsj8yC93kUx5qnNGrVYd2qOnmBFYxTNlXrqBsqvMXajq6mq
vcclC8URKij743ROYNcE1XUbON217CZ9mq1iadCxhljLBI3Cd8MaaPWv5UxBTQZrpt2vyPfwo6Um
QafaUarBnXIGRERjI9S1HEE7V7burpOhi160YATZq+G77+VZ4dq+TG6psdAEmPAmKnQbr1jkwuqp
7Vpe2tVJ93JhoAIDJXrrbLzxewY4fTCQ/GC4N6xlxFxk+bIpR0OyAIwbJCMI/pls9HsvgPi4rnQm
q0TFs654UWYE0th3x/ag22bfWJ+h7iqSw4wn+NLPedr6Pku3macZkmi62KkJ3hYvGPeFbFfw7MAT
CmtutTrjfYqFVLsWDSk5IhSgod9uCy+BfRq5lDnTadSl3raqAYzb1X9y4ZdxLUCPbO7mk+zP5wlH
xr8Qg+2Fs1BNRzZ8SCs1UtmU1QZOATo0b7QbAgkQzuQVlS79xrVXNV9LH0+H3qvfZJSis43X8MLU
S+lfqnkGWpPrX95yuBgL7CiPJOb8YkqFugpZJuwGF+edOEuOy7EsborhTCnOg4S/G4ee7lfue0aP
h1a0TN9Fg29X0MmuLVYPXfsRJvUFucaQPKjJ7Y+di9Gm0c2A/V+jDj7zJ3yKeCBNI/7DhuGJrIEp
AX7IX6YhhXeSAXtDdRECEVnHu8KWEhF+uW5K4AH8UwT2TdkYHwNeuWsUCjBDUqIdkDqqOLUHsibl
LqoAuQ3S1Zs2w9HCjdD1GJXAhI5Glzf5Ov0goJtuuhIEm3VFfJx1bZga+B+TDLtNUnXdDikIQY5B
pm/SIQCfdp7blNMf03TS7wqf/2WvWLmEkTPgIayqbWd8PG06RabYaFhfdfbH61TheKfyXjqFn6tl
vq3i87ynkI+r1r9zGQQnphOsDv3CbqxmI+ouK0+y7f4AWpefQWkMKqMku5myifDVNM658rMevwQC
2qhr/ZM2af4gTexdhtAZLvgBCgyKKCyCEVdqq+2078bwD7sCnVla/JBC5z6XGt8wwhl3F2X0k35v
KepnhjIBFxsAGqYT4yB2q8mL694T6UOtXDoNGbDksetytWZO9MA3aTjBwSAlegQrMaOkZWDSTPdN
ZAS2KfxkSdTGrARMcQCHGW7MFBbYz5uIlQVoUNUz1yyMVdQQjFD7hn3xaABcjYqSOo1n1r9e4L65
lZ8wvgTPMfixN9LLFe41MkC1CxkuUL+X2UuXswXSbufftkWEYdTDJHyUc8rjNrWEkoiGtapPJAki
6DY6xYloKzY853X/jGJm3wUAasBzU4gJkZ+0bGaoSUmMYuBcj7B82C9o5i/7jHM9aLHUT36uEWVk
3l8Wp8uBDgDwbdxGhy5htRclEMmKRZC7kcEejFVX/YP9wkRqcJOtPw5hd+koGpc4acCfutmZmgXb
zMlS+duUElRLrSTreyQ0OU6h67UdyumilcMMO1XFJJHUrbvxmjS8KruFnV8JYVsu83DQ/bnenNBs
1T79n3Dj8dr4a/lWD+nNEswsxqlCLl03oGYdCpfH0kagWJPRXIc2KA9VFDcEXlQlk1jH342wO70M
q/NUcMKSFCf2bbWQueAE6E2Yrt857qiQ8wFxYwCULseyMDkHhizdx8DWutx2eWZupoj98QhABYIt
k+9Rsg9cwiCNKEoolXy/Xl4WXcFTCwL0ixM0R3XWsDWVRWY7gbEuAoAakcHXUudrf6P4zneOIz8X
w8idzPXgQgTmJw+yFfCD/5eMzLQTvje2frbzUUb2SLyaSIJfy9r2vdVixjCDIGUK2aEHeT9dLVAZ
3iummKAGB8RRVodQ+5TZu1MEtr7gQX30+lFtytkn6kaG4WksZXOrc1Xfea5cTjH+3YusLwmgCVju
eqvujhCXsgs1D92pqdJuGxY5iK4uUX9onNydMGBSSgSshwWYwbuAv7HpzjvcOLT6INc8fpOk8tyO
bRrt69UjBcjt5o1aYE2MEeLHPpHMrSPJ1VXMVwTGvDCq5baIjUBjDis278W4oZKZ3ybIQyRneHTS
fpP81Zkyr0Ujig3PAR1Thv7DBAwsVGNhGcUUlcrHbBlG43xSnjQ/Kon5R9twvR/6bP3KvZoAC+Z9
IAeHCN2zqMPHaHXdL6do5ITIS5j7RVmwiV4q+XBrmmA77mhEWmc8xh5wxyDI5Cm2Y3+bY0u8DfCI
H4x3ZjefIx1woSxvWacQMfVF3cL1csOjbAPsDFPtsjK3/RFeCiPMOue9r5W4ZlZF9dnrp6LGbJFK
Za+r1lDgF1Pyikpl2kflHH53LA0ZVofflWuAebfolOM5etJeMn+tUQSiEn37oZqr8aoN+D0R+DyE
qiyPo0OhnFfrfQhr8tCN8Qw/JLL7JvPFbsxFcAVwWyMBnsNd5Rf1DQq+M8rXrV6Cwbf7bsCM0awg
FHwoRpjzLXxkEf6mS9cybkUL3k5iZjJXAnHMxK3bo1kWFTsI3ZruMejB3AdK9qBSPLT9zWqyM+c4
aQ7MjVfc4DOJPHEoqMKh27opl1lcVs9da8dD3EOILIccA06e4cAe4QZ1vf/cpvASfQ8+ml1D4qDt
jDHGhJip1twC+2hLAL2JY1j6+kuHdcOnPeMKYGxcY8KokPi0DLkWayElGkmmBKzXS5yN3eXkwTBz
Gg9JTMs3blewRSGIaXYh5Wfi9OW+DP10S7gF/5FEBxBj+uOF6MCrYU2qFct3b3T7HZSi8H7Jl5K7
KASYNHqAHKMM1EEOnz7uWH+NFhv4Ak5pn0nAyIYy4+Rhvt2yDTmnEJXhsde5dz1VXKMa9zoIFqbw
Jva7Owm54sLILLkh/fB5HGAycaaApK/HV3YN9T1jLdg8In6qzvqsxdTxJhXgHdb4PBGf9OocVIr8
qJZxsacneRttW2wm5ACHOoYtO0yIIYNInFznrIYra+rEBD1VHjE2QjVBd9kxBjKDh2QJWdPJ9hki
mlQwFkRMsS0cPR0HVPr0coRX4XzNbhKTq1Oaif5zVnHzV/nSbtRQMe3xe+cNMRRObjpw1mxMFVDm
ds9FM6kr342RMldueFqLPka0Da196llExkpnm5YX6NPPgvLUuENxjIRy7hfTlRsTYdIqepdVQAdl
tU2NfzkmwVc01t6Bx309EV+A764OE6ANhcHrXa7h/Clb212u44i3coBDQo3F5KFgP1Z06VWQePZW
5ZR3OxPEHhdvGXp3VjTT3q/H5sVCcBs2OTaDl7ksxUc6UaRuEZ/p6LhEWtBprIkacIPM5aNp8dvu
2jnx1mtrIzd+rjLapyatJDMCuHnhltSNRB1T1Douw4lxYqVEzBomebzfTXxHdiJzmKw17BpVapiD
uAwL5KGM9VkU2zVnc4V00iuzumuxFbyvzVVXQ43cjW4zFLc2ijVeIMmP5z+PCai0xyw2Dp2bneGW
NqzLIRTZnktwIZcjOaCUbNkkZq4zf7ZTqEBE6XEaj56cMsWdCmoDebHhELRfnZzNuwywq57HdLO+
HlawXzjRa3H2WbEHotJLTMUKNuoWG7ugCVpHvyecgoxxHc08ZUdtqtwaRKOmxI/CLom/o1z18nuK
SbiDZwwsAhny2C2swpQfx29VPpOdUvmzE95P4To4T15eDfOxnfoBgzfNcMuIeGx6TAABYDS2eY0T
Q4zO0pkXP0RVS8BbkpIgQBDTWJTKvWhwQ0cvgSPFAGswq5EDe4FT9NxsDbWzDVa54ucZRxOyR4ta
gwRfpvzd/Ri1ANSDEeU+3d2a4QZb+3BE1DdN88bOgze/imSBwTp04eye0n6aKtqTxkfhiinUJ7Ot
6KuT0j6FHeK5cLoZeYTw0gbNhEkvjm0DhpKTmZp05iE4QBRbChSdpT/dGBeq3bVT6jn4TmRa829D
Ywoc8jhSQDW/OdUH1oMksM3wVKRDOMG9bIak3tMkWo1Gzsvem3oNaat6Ti11W0ymFYch6xNm1FLG
ef05TmvuPy9hFNkbSWmMBwVKfVs8VrE3IFHj0RHn/Dgcv7LdGuFnzhPfNQDlwHX9nrUokgFEd73u
SVuxnueny6VfmMCw5mhIUeN8R5yNXMet5dJSv+cleL1FySk92Ki02a3V2Jd+db4mNUjzwGrnVphp
CXeeHBIXHFsINkVs3UpkxW8a+3X72utIIqQmzyhH2QQRQyGCiPTt6M/WHjoAEHCDogpa1WJZz+DN
SOdYvzhj2/kMgNomZagRmvbNqEann5Pxckb0WASQ1EBmF1xSLVMee5MUfcdBnRrO1UUPoLUuomBJ
2ENNnU6iZ93n/GCXqnJgcLAEWE21D5ecIUpJ3J9/aGTYiyNDm3C5jtwmKTBVeOjPPNEONeKC0Kth
j4DZ8f9JiIKohew4eBeYGJcnJ9aJ3pRopVc0mrGmda/D+GHte6isxtrUHChSg2jL5RYrVltlFr/p
xqOgd60Ze5RRAeKVNOgD+VOQ80Yoq5ej0vMTd1Jbw9Jn3NtGsn9CBJ0tgFhC+yMjT8P+UI3518UN
ui9KkZy4D2Y907bGkw3jrWne48npVmbaY8vEIcjGhrGVRRKdr2AuL0Hlz/5lrUUFs5kTlhGhRrph
4LTRQ9TOVL8NM+dZkjAaI3glxaKe1HmSn2zGvgFU5YRlDbQEzZ4tQvROS5uDas+6mYipEYxPwlyr
OR9b1FkSI6Euzw7vRuEPJFLVn5l09wzJRdQMCntsu6AgyAeDmSEzdbAemiXpl++lrhtBDS6qAqDK
VNBOCN7uvShHDjqmGTESgYsmyFPeCzVxVRHvtk6sI6cEcv67rCvrxrt1rUFMgL8Ku63pI17UsNY4
fCgGen30xs79iOcQ1RukHGysec9FjBjDO84jmIArEzbEL+B86xxoFVPE+1HpJdqkeu3fxJrmu8lj
n6NMNt41Pksk0/PnoDjUFGE4Uk10Vhu4KEhjw6B2KZIRSWc7EanYDcR/QK+WqUqvpfTRPaROy9ZV
dh+jZu/bxE2Jb4sFe8Hv+pm251wC6Tkvfo40JZoSplBOY67BmjDhsAOW3DbAohEkiBOURxlVL/ww
sHvcA6pq77b1uxQ5h18NNdceDkrytVrqe5tw96sxA3mST8u6yf0w3AnS5J8qUCF4K534IC3ouboP
CURrK5YJXoAkzA/Jer3QjtcQ3GGlWeArgZLVMlpIjivAFlRZdD860BIpChbejKL+pz3tQyv0ojdP
ccShpjnjAXQo1+NQ01FskqYOsfUU6zI8T74bUXfHYXPeXA7xlgvJK299WsnywZkLWpGkUMlv65hC
XZYmGX4HWvItHmHU7UMk/4QYsydDiOpXg0AMhy2feAzabd4mHzn6atwcotpVfJEXsedAIsLPtsTN
N+CbdR+l0CsW1MWklQ1QeJrsq+U6By+Fzwa+NrxOD/BttgicnIP/GTS4tWEFHGOBngnbISLS7qwt
KzCQ2oCqYpDwEcs4SgCojeA2A0BgeUXcn8KZfxEgM4XGMpSIk/vsOeNHAfRFT7nkNTpOp4xJdZqL
asM7v7wX+bIcgP1mu6CS6oNBzW8zTyn7BwSEffsYBHGH2LptkFijpjc1uuq4rqJNoPMNpcXC0I4R
gjXJOywekPl5XR5nQ2yock1/wAQeXznKAUufe1z6AyudaFZfBYa+26WQgrkRz/dF3IfOh6+CXy8h
OcokiXds18BFC5zNm4BMTRCC6XKq23B65dG3f7aAm31e1oJc0yNevT6/J4Wn2mlTV4eGiR3Qy6X9
XJuxeTTxAEFyIRHiIl84PGKnzW6rNjRXWW6bBz/KCMbRS7obG5TGSgf5UYbjArHM8a6Fwuo8JyiO
tKwq9DKhdyzj85wkQSsZDHF0zEAghilm/VxWpJT5yLPc0gIeJpl55mKJwo8ojcJ/pqvFg5ZaHOCK
8xw6gg37gjulSxgIUZ/B/2mAFneaHaNfpxMyfUgCqyNQsLk0EWts3L1S0F6Xb9yB1abj/tnnHhx2
aIb/6nF2Xuip+u04OJijioVhCWkV9IirDtgae7DreIv9T0PUCpa/Vr663F7sCTRgRkd7zmtaII6R
TTmeRmy0Cv8TizBkqD0l1K9HfMKVNrBe5Fxd4TKPNtXSdy+hk3v/0qoaYNO0A4T4qt+GpsDIH7ee
uskyDO4SttpXI2dOHJQdJ3ZHaNd9By5j79dQUNvxGLosx9mifDRd4ny3MmhPwITm16Bn19L48K9b
BVkgSwb8Hah6tvEU9BDZ3QEIeVRtwiZq8Y6v7mXDtJ55sohIdArw6M4FxpNYuOtW0zGgrT7X6ykn
HYhtZ0EeLHH+os3zwdPPPXculfuLjhC8ddWAcCUv6VFyDrBNN3E3VVOFdtzTdX6bWRIRVoeTjXuz
p7tKXlSESKsElaea5humcrjFXFbj2mN8b32UcFj04x0JCqgNY05o/KldhW2oq/Vw8E2anjzKzs+U
sv6xj/gTUncmLsvNwZmOLVpYQTZPx9Zozwi2QW/ENjStohV2h2041ZPwzwfpQozDPKFMbcVNUBXz
HlU1Ajd2Omh8QrFpOxm9+aIXF2aJ1CW/vXmJwjW7RSliQWFo/SI8cBn04BAGsmTBpRxV5b84j7ob
PybIYOdPDgIMDGne0a1xJM19gRl2FV8iC9lkr8ZcuV10CrL4JuiQWAy4+7bsT7Ir15hmS2EQPgEV
vrMZemyIApdZi2Uom+DgtRIQygB0eWtLD9R3W5YHbGbm1cRwjuaVWRVxnUcaJqQjEVVhEDrgI+JR
3cREGuLhrSe5s2P83VGs3CasFO+NA/1GLeN81FPUvUdKv5UW14iT8iUMJKteNs3whxi+5WVcpnnX
h+jUnCmKCdtyALyXGO4Li684l9QvaLjDO9XU86MZ/DNXy9uUMrhl5aaAFAyKkWvIBqpqwQUWpTj2
yHjwiAIUnSgruDin6sfn5t8WkwKALSrDQ54uCSGM0JcgpUY79tv3xYi3qEuRTrIdEackp/Vqyva2
nLFKDtMcXYDFmkC05M0jJXl/rNwCbbZnCQ+B/XkPrc8Sh9s+dwVj+mLWyEKDdAOESkOBBP5h2UJe
BrMUO3VeD7PYRcppHW87tdly6PPppbWlj6dfqa2/BL8cYiCNaqqkNrUlOL25e2ERqZ6lbm5ZpwEy
9El4Fs5wm2ME5AOHiKsg7vDMoLVYdH8TsGTc1WH0NZf5X7EYooeBgJk6XD7aYvgb6WQJUcBxL/DU
QiordvWCB2Cy/U0Y4tmn9aYSaFHvYqUlOHLmfqoRyb96wzmFzvcVmBi+xgs2wRK2f3svrNC3DcPy
S42sFflPj09wnW9HSs2H2hXdJoWByOACZrPQ+Tk4Jiu+tMcMHQzemefr/XMg+giT9/idimcao385
dcGmq+uH0kWtMmJlEcJ9iMYEo9CZesmew2EuMz7GDAIZKIUvSZf862RIwg7z59n931ou1SauEVlU
qaeu1pBs5KgkMTU+Z6v4cDoRYg7etlf1R5r3J7G6jO2leyqC4hcS/bwH93gou/KR7LCzzaodNx48
uItAI2r2BB/M9Ycdk9AJIZ+5sWEXX4TQZIoicHitvXq/Th0YqLkjk7Jy0x3Z0OA+qLPw9QiwbaIU
5FBU9rLr0vkTTyfFPHrVCyXO6FQdf7smwPVvSrwE6yx2Dju9gqCfuSUN05M/NOvbMAMFoIxFEYCZ
PG3FX8SGGSuUe52m1dOQOv/cM/AdBcHH2q+begg/+pF4Uuq1D58yn5BmBnhFaN4YcJwgXT4INM0I
LAAzztrcxcoAvquAWMVDbg8kSlBOknBI/ggDnwEHCKRy0licJr6JUkfe95neZkDsSM5w3mGO7gEe
4XvzQJBR4a+nStfOoT87FVabvs/OaC8tlxmclugmV+tt5ttpq5vEowwmoij29QsjRmyono9klgnr
jpkBn23y4zvZZtO9v9pvW1XJ6bwSvWIADcsDnNyl6Er/uqJ3+gxQNNDy5sesyrOr2DQn6nFidmf0
AWENqCFE4Y2VASImZCB8E1m9AfbL7T2xrGpcyatZX7aty9xw4QwNa/zdsVPdREN2u3I5kzNG7LLv
y19I9O/Z2j67Caswxiq8pmlAAI3X/MTVIo8cvwq+mjMn9zroI+iGJvoXtMGhpko+WrE+lmP0Uvd1
S2eTcj8utXtHaxh/oKqR75PXvi++KLbUcFiJ7PiW1LreprZHyePmh4SFN6OqKsLzvuIl5rvHv0Kc
dNeb7iOnJ3xTRTwd7ZkGasBXHFgmY/F2H2WwkuxSlPrQagKV+jB91FHd7X3Q0xWZAOeYvI5MGG/Z
rbq877Vh4jtZh3nGhAigQX86d39DJq6MbNrNECoiK0bAZJnLsLMijbJc7qEfIbMb1SlynGeXayJZ
7HfbMOLUPAd7WTGMBjLWrle9qEkeLcuTJksHb8vQPzDVm65tKLLDkIYOYYm9c00FjM6VMWi7H6be
/zZm5NazSPjilBk8gXM55YefZrdJAZ0mnYqfPuiafYYae+v52Zfb4I4oWWQExqwbK9o9/Lg3L5R7
MSQJ6r8yOUVeUfJj2gT+Ret4e6KV6k3rJMGJbxu4vllb6BAOo4n7iL7+slwbIquMKz3cNmMUYBqa
R2RNZxFBlGQPtkoJ9jNDkT9g42iI4gxGrEOd80mqevso3YRjKfHi+mZdVoYCJU5QWhELRNayj57y
Qv4Yfs9fQj+jzRTo+iUsWPHhDVofnWaw9wvI4qsuqImNbVtcj2ZKBI6zCYdKEsfNg2oAqPRBMm0m
GQwH12HpSiflnICuTxeBBdrICB6TRuJw1PtlDA4HR2a0uGuHEELPP8HoUedFnGBrx/M9TQ2GJpOH
D45p3Q81I8XP+LUPol8FZI1K8CCuCBrunLDRV6pdIsT0efVs1hz7CS/AdzKoYs8GZTpUlZM8xOOy
7OsaswlSifLZdONbnrtRQUlYEL+ABe6hc8rkWKlWb/mut/hq71RGkJBYA0Bo5cLBygjYvBCYwfXM
1v2ZSKWCPCCHdBMJEKNyuOxGmDKXmYDwUIfNh6L9vkg1njGev5cQsDO9ivu1joaxkOHV93qMyE0G
9bcb5e1MAC8wkA4RaCt0QkpP0uyY5IyfCJGhxXglT+OQu19TVIy7ZSRJuG+7/isWM7kyaGUObA7j
q2r2PyEo/PlOXp0qdkU7rVhNxC7IlDxY7ybLNGUqcD0uJjy7uHXB+Tef/LLQ/6AOJsci8X7Xvs0f
cjxgqJOT/N4ll/NoR8xIAh/LLjyzKghIgKfkuAbYXmBYHyDrW4cWiX0ZP/HUHZOOSUoaShQ9/JD7
0Gkh7KAM6WYZoG8ZzU3iVVD9SSs95iSAHHXMM1Vg18cpKD9cO79h87uXivSbLlnh4rMkvdIlpMWW
dfU93pbsooym7kpqHHO98vlpgg46Yh0Bw3SG6ADCy392NYb6PqPfWthVr5WpDx4jh+2YwylBKXdw
O/IG4ly9xP2quHhoS70pKg8FS78SvlOBLBXKPrNX1rRga2ukyYlFRNEsdffa+vQnKU32xxwolOB4
Wrc+hDPGM2G8cQzcZy3TcNsxWeD/E1l3JAP1Xk7xfOpaMqlitgucKyo9gpRgbR5RaMZz38BoXeiX
nDilsV5XAparc5RP6h2nKWuxCWTDcSjmepdXs/gdB9ttGbE9l1WzEtEkH6peEaXXo8Dmk4Dl8CNm
70762egWxWGhmtdlwg2BYLD7c1JzDkzQ2Xjp+qLFML9wYJRm3NGAl8+WBdg2ZL31LHwxPMh4Wlj9
ejDmlArummpgRcdJ9o/K7Hn0/fQQB8xHhtJgaEoIXEkrACdoWiwSXaya2WiGI80P4+4wkzuDnCc7
dsso7+vG/BZT8ZGaTCVkaGpovwyUabTXivwJ6z2ICW1xVKUDA1b5sBYj5HEv+De0sLXsyIpcCqSl
a8V8DNs5Gm2eqqOwi+U9EI82mN5mJ8YsvXYLXmyBdQVGzB495XCIO3/XR7XzCmCWZwzt6p/uvfgo
jH7SFblCYCsxbHiEtsplsDvXqV/J/0po2ngju5EbTi8B/n4X6PjcmfE24ZE7SuzqZK5Q1JwjtCXB
nV3EBC1yI2QjTHBGygRs32jB0vIk/ORPFTC7B9apLUqqy6bDFVNbCA9LAp4GI6p7a5IM1wirF+sO
0dYEfrAvUOIsS7onbuBbhs2n8OCz9KSv9G6AnRIMKAFJ4wy+YDSCfmt8jxoezSIUP2Sz8HR2t3PW
YfnETDSf5bte9/i/rWWKufZ1jUH6zZsPeRvezosC+lMBrS2OFi+sbY4aDol54oNfOHwJ7jlY1r0x
udxL7Gppfb3gAhyjB1aWYOMxDpV4xLGZwyiIin7bD/9YGh9jes565oxh1jEFvNv1+0Ivle4jezVT
HWMR68biLRf3+Uq21fhcTKzrr73xR/rXheGxQLzOygfhZXUinAxrMtJ7Mq299BuN7MYPyRokFMQl
s0t1oEuAaQZ9de2t/2zoobaEeTsaYFBb24aHEvOJVg99XWJF/exhtbk+gcPJrU+yN75t2i8aq5nv
I0vItAnsyWvmz0JNdG3LtXYhHi5VBtCypsRPgdrKHrU7gthHaPm7quEPDCoP6UWzQAgW432hwRzW
eCx7dQ3ez70MfVVv7Xm/FDSM0UoDmCVnk5ww3Z+CfF8SnSn7KuMsnqcD2r9ri2ehJlmeBQ4CGzSu
3cD+Xez8c7ZqUOvLXIBrS6LhxwuPbhXgduyxN4iWkk+nyxM5qne9Vz6p4XwsDV8RQymd89csYEYQ
h4JPh0RQwPbj0EM08tc1vGdDGOxHMI7zVJ+pWuwCB0CZkuHVkJb3etX7anH2TfqMhY2uaLmrF2Q1
tePUG6enHj7/l1EqzpHyr7I6/kl67y1QVXM5uJPcWOWvEGpfG9aqAzbYPllfyuy974ZTI7AAK7/A
t+JK/HjIE4jUlTrZzSZhRRdCmeXJbSTdZxm+L4vHVhpO7troYxaE++AMUwQtmyFQQ1USLVcFDkov
FSfLr8dcML8cAup0NRP38KDh24Th/IAdMN7iRsVQtdSPhNBjrT27S0LDzVsmhz7C0Tblx3iGGtrj
lViVIIVkfYuX9mE+h2LFnwENStCa3wmDW17iwjIZOSjZcpvOeUokY7WJl9ogbDyLMEKn31TC7oSh
X2q7eT4UXdPvXdHfe8WnDBXvVoPIVwIH5gEIEaleejNJ6A4+Vm/5a3HiOlVHMdNAPmQMR5qY9MY9
3vebIT+DvKufdG5ex4jXfj1TvfLYXodSMf/2Z01Y7nLrcU4TzarR41Ygwmz/lIdyO5+RAghxeC71
rZJExachyJLxlFqwput41a/JwYXBMifZMcJ6Pp07fTGQmuljqJyD11YyB6nmM5/CW46aRKSyNfeG
HKWprZ+FnC8GxMSVOSc94OATZpst1Q/1NVeyPxL5IG4aST5PhdQgH+5jzIGxyp89WQANU4/1ulJ8
r9/9JH6YVYOr0w+Ic697VRy9anzTXcf9qQn+6NN9r8Q78oi3DM1WkoxcFlW5t5aYOOu/6EbeBcK8
R4P3URN7UIPed9WrBcKTx+rAohbj9vgaBIToyvQ6hVnaleETsj5AikAqG96zZgBq6aPKc56NzzBk
xnzCQn/BChorTFlCrIiqAaGH6S2A2U2BsJLz+DUuP9Uwf0UpkHM7Bi8rKhuftIiLce6ubWVfkkZw
nwYvyANfUwtXoSLurmAQptH0a7IdCoFULUiGn1JgyqqKDye1D0gvKB2YpT7bMN2MsGRG4stzu6IM
8yjbymp4g9lwLNzxGIzqVep2B5eWHS2q9KyfcHAD9SdEJI0a8BS4NgFPWC9mDHLnkgB5YXGb53ge
/bPdEEkCTfp/HJ3JduM4FkS/iOdwAElwa82WZUue7Q2P05XJeQJIcPj6vuxNb7qrK1OiQLx4ETdw
8df4mUPyR68dq6CDh5x3yIP01dfFJgffa4WkvsOCdZpIuhdfE720/J40PFpZAVMVkjDDJVkXp1RP
oFpuUxMfRVZ+5rPDizJbvozfDtsKF39S6V3g/gW4bWx/D7H/NzICJOP6oEfNGVG43UY10S/tfVOu
zrto+k1q8Vym6B+m4IYeLL8aJI/O+R1mBLXIrv1kFnICjuq7EWxmLMLPybd3GX4dv17GOxT4z5EE
69KUl1DO0UZ3cManLP10+u65ITxYBs9IJGSWrLdeU8eaUvZTJISTqHnqnYQfNFTkRu7cxn+sKSkV
UHQq7CdjkBwVbROClEOZ5fehBVAmsi9VKn/XTx1H/B3S8zaOiM60zaPOaI4VdoG3Snv8IsFAtU51
X9rLTzB3mKg6gO5+dWNv/t0Z+aD8+RBEf/12YU9b9/XJnglm6PGkxYgJ1vSXLEYAR414wD/1rpPG
u40mqhjrU9qxZX7ydMdqoJ4f8yLKj2rkZMw5AKZ+oYgWFFvbuByVwaVxOIiDwtNP/SRfzKheTJw9
gHT65Y14ZDUJ0hD1nRO8t8oXho9v2p/fsjj/NdHyHZQaGCTSxz4yBV2ZQ4cLAcfMHZdbIEnqnLF5
M523x0S1a9u1GkF9pPFwdTnHATF/oEy8B2pK9mFSs1urTnYVVsjVzVvKmlAl/q1konix3Gih7YQG
zbr+Z5Hmwc1wiJSzd9lSbzttFgK51lvpc5lLS4hqeUeEQ6ZuvM9DrrIi+4tG8Fy7M4pAwMGsI7WQ
VnCfS13/iT0quGIQoC7HpL0aopN8AHieQynPZ+vRb2k0qdL6ldDZR2l5ei+G7rl063d/nvtzU8Pw
a4sWTBAv/52Ljr9LoWaQI4YA6JgGehgSGXaFBcCTMDfmxz2wEWg18MddjNkcNge/cw6TXzwOkpkn
DnoMsWX1yeKVhzt0X2Y3eKkdQupWEj4OyXINUq4NPk2For6kLW0rY/0UtvX7AJEsAeImq5SupL58
dK1nQ+kZ4Gz0Z+e+Ri8tkvoaBebbbwruIi4KEbYWgJIRBXtoolkjovNANnk0w7Yp5mORAVxLIl6O
US/+dXX0kiSOgIgSzvuBE3LPsHbiTvXUZ+Ofku+HMZ0mOicPt/2qptNh9WGT7ast4Kzaz/eTXAfE
2sf1pHFCoyEiPJWPmapf27bfhI1NlDyjEB7/RvscVUDoPBDt0ZJnK71i1/XRy8CP/y7s9KvV8Yt1
eqpjgxFEbpD+zTtoGKm8R6OfD8TN77EHr/TlY4EX3PWCP4XTfw/dQmJvxl9Mv8+r4+ZPfWneaqd9
92lIAfVAZguQsZX86IX3LF8y2a3lZOh4aWoWsc5CkL4hhlmpHznQG5DFJVVwxi7v4yCXu3Hs6Egi
mHeXVXC4esSTbdjTYeX36qXPbBqjNefLzht8ruHEHBv8UfyMHkZn4ZiSbLpv2sYysA3aeOH9wDX9
2Qdo3hzYwzHo9tBuvF3hikkwOLUQqCscZpJsxJJSy1byhW0rZVXvI9WV96UZQkQDf/Sc5jAMZoHB
1XlwyAc/HUpM/VYaHNyu7UmNJJ5diANSB9lc7Yk8/U74wkKOqIIX2pDTKf3Bv8l1H1gnp54nyW+S
q1o5BwIRhcBJQX+QveDmI4mlKpwNwLIQ1/oOsO88UObSq0i1x7QzPk7HVFcQpWNNonti7E+soLy1
LCrwqLT6ltf51Wbon6mKKGHZJVMyPkSTtK5l3VDcnqce0a8oiUHqQomasRsenOB5SNglBXszNG5z
IGjL05tIzNSbpJNOes93nA+PGljVR+rZAT+BDk/brkLuLba9mlRzJrgw5GdXpMnFgJwiITtgTLf1
CGW4GWbODd4y8EZq/V/ZBFF3GESi4n3mJdm+McVf+t+Bycx1Zj8q48ZiW2ML39lO5P+Xu7bzH+mP
/ijMAueCAd/QyunNUK0nJ2tufCTe2U6zhq5vXVzmrAPh2umQBwYdG/255VmBEiYrGp+9MKCLBa91
AqE2kJl34sJHnmeYowtOdt6zxFT7Z+wO4XPersy9KpL6qUx8T2wlQ/5rkwekoPBJkCYTjstNxeT8
AZywCriLWjhbK9tNG9CjMUtYU/qE/10niC/C+BblutPU3PIyzn+IRahfz5p5s/gpm7xM8L7cUHcN
SmYI7PI4yt4pjhbSbr3xaUnTt6GKXHRfyiit84RRYM21JRUv6tAzzwOu95vWfh0QsW/YlWEbYzQn
EtduheXiExVdVJ/mMY3PWT+X/o4PNdNHAmDWtWvq0N9i3PZ/0xrxaGU0AgmDtcSbaPZLC2zHMtq/
k2Ow6jhipg3cC2ZNxClhWHCyCPxVwqaz3xejSG8SUfxB6WZ49pYhITdjW371qDqF5SdASPaPLjZ+
Wt1bC/MR4s1E6H/ugn1tiRrYsN1kLhcYvNcSy7XzzZeqJizMsTWS7cNRELBAUPe1mNsLZGrxEscO
oF1ihjkeNOIT1JAi9T0WTTDkW38Z6/kCSR5vr8oj9r3F6K9sLmcaDqXtRszFTQzceHbrnqZs/pxg
u40nv4D1u69kitjhu0NOv4fvBFO7140NDqTUozzlTQ8srGJ/TT3qpJgOhxQsRRdlH7pIkDfygarO
xg+0hS3aW4D/4x6Nt4OXsiDG94urhZpsDNoYYYvHlL0liErHQkkqRKD+i7oKLaPEYlxu3YbpVYSg
TdKcAgQalR3xmdRdiPey9SWrFneY4g9u7SiABKh8OtwiLz9zXOOvdzrFjUFiXyAK60m+Y4GLe+PG
fUoJjh+VH8MsF0ibudWfw4Bl3d2UhsgafpsmsKndJHvKRZ18FLEOFnQto0ogeKJftm4+h9BuHTwm
7DDH0aJQgB8ifAjGlO6ulykXVR3kITu2dHAewsK0b7bUzW86uwqosuh9NDNpIDBTGY0f1cl8Ze9H
NLuDM0fWcmR95aMVUX0ONnB6cTSaiMiX5smMTvkQ4or74/AOoFJUDcAfsiQEXoWb8dAxa4gNC8p+
5/UscnaA8tgY2e5cfiSM3c4mGgWLaQK7+XPf6GHa4SVXX7N2Gs6w1IOzF8uYDDyhK/LNnBqoQCxT
lpnSmxn1iOO9aLbMDfZtbo39HWMJuSW9it/GuWMZx3Ao+Sf6cJ0y+EmFW20YINh1ziyiTZfCeM3b
Mtv4uinqXWs7sbtl29SG7B/IfNtTI25+VsKASjNBurIa16BCVLfZeQhCSBuVm/m/S+QSiDP4K+1T
lOD+2LouuNAJl8qw8UMLubkO9SpRBY06mLlqIGPp5rNIa7r12PK/RxEDISFh7h3MoC1NzVaHzc5U
SFKZGhPuFbWwKfARjvOYRW2NTJDL8pUlNckBEUGN2szaEDNMZ8AYM2Bl8aiGtqF9KKRwJ8usBFAP
kHnPE031TKea+i6rDOx94c75vBNwIJ+GgYKJO0vmFuxBCdc+xcOFDSRwYQQLQeO7ijrvvTQxXq5Z
sS29E2lEBaFKRmY8KAodI30Hu8+ZrXJPHBlklfR58eaWLfMz3rDmKyRgyScR2oCIp9gjMk5Asduj
kgfBpu3y7mWxkO73CecW8s2K8+W4pwZ1UO1EJcmSldc1uFHfmZBetrs4oV9t3+dsuK+Ud1tX27Rl
tOMjWItb7BXfEvpl8JU4FB1dJ5ZCxHptDjtswxCUEMqUF91c0/I8tYhvRy6bNZH50bPlnRsQRGZ/
YBfPNicNm9bJrVBb3I6vVPFI3BUYjMcNcirZ7poWGv5qY0SFm50GsuJvX8/PbW7lP+Tc02MrHZiR
mGzNJiYBQhLCZoz5cnmRfssyRHVrmaspMuXCckutQrNGLE2E39VYwzOr6oKGqCGinTkVpHWWKYfE
5U5DzPq0FxcQuNGPsDrzNBMVwxvWtIgtaQo+ZhP0rRutwOASDooyACcGO3ErDKfNQKZb9IkBK9F0
3FlFbLP8DZsZOIWXuveVVVhIEoGUXyJn879xmogM3lAMMSd8a6k3Haxm7MZxxSMKsQMAeCAETSbS
0GJQNLF7LYukAmDsZ+opqzWzO1sF1hNa9XxBA2A3wu2Two3SOGXSbSIZBc+2qIef2M3WngBqQ9Wm
4IB6BzeQVe+DXWAxLGxhhZyjS/02IXK9qjqkiNJJW4b0xWOCjSXcGZdd2nQtdKXAE2jgA7uJ/JZ7
xOLjnEvkbIAaVkasuIvidbrvwkdFrJsaak/QXjnSOLGzq2i4HwWe0GdeRMmIB9OWkA9rXKo0oId+
jqVx6lihwdl7EbLiKYGUQhl8YsqcO2dhFFyHjm5XpnzM6Hlo1/cp71guq7AzwqscRMl/26Vp/hH4
PhVBJXaI6c6xQshUvDcLWH889jZmMJv9RE3uq9zSWWnRLlCXOaZug13z3Ae4vAKV6Oi185q1jrAe
4wyjQ8NeqAtQ7a9IqXUFumvoPiJfMoNNlWCU4Jxpuv3kmdwDIsIWnXO5oNO8xzKyNqSmL1kdBDh2
MrrxutlP3FOb9OF8z98wAOOpE+SVke0g7gWC2VSmpTZuBU1zDlfMaKZFzwOgwvqHwSLICvnT6Kn8
VU7v0WfR5UTPChG7zyyOqfcsbHbxASfyU6oHvoalzUb6UfgiJFVCESCl2lfOm9N00WMxW8FfLfz8
0g8DGIgI4igYHtXM1r6FGNNsrMGTwW4MC7f7GZK61HykOj+1Bi+1IFy6i2aHjYAbyq+sTJfHGGfJ
h5zs/K31uZt2BI9OfRu5hDs4MwMvfYrY921Z5jr7sYsN7B9NQGOWJSWdsbt3DPOYk1FctozhtVWq
f9JM+cKdrhFVXVaQHZl92HBg+MIv8UHiCnM2HoUdK9N3zG7U6WhwUoTJGPi5Kq+Nc8kNgeMe61Cw
7+u42YZFVv5zJ4dsziZWJQqIzx4s3buVJdg9dKq/D6Yu/5tlMeajRrVUbGFd9YA+Qn8p6KhnovM3
DbEadiVhOv3NKqmKW2BP4b80VdE1JXl0W1Ov1c7xVK+OaeXG9bGe8r1b/7/QIwQiRJiT2CNZNdoL
5H8FYK+wzx6rFs69ymFDZR0JE548Jq3GizGEIOzYwEL9jBDakuV/yCv95HChDwxPLC+d+Le05oFm
OSA+gVnJyHhux2b6izcHzQwwQ8lSgy3+c9CKHfGudA8ZgTRHZJgP+58Cai1xfzQefHhgm8b3lG9w
i0PaO1opy+w612CpwLlsJ6v9M2bBkxfFLAwIobhMJFtLwC3uhFNsTUCwiPb5D6iUqxKCSSpkEV5Y
5S4vwmfc4A+TGpej78EkidvxRsb9T1Ynb7gjH9ykCA5WnThHnjxCzbgBQyp42ny5zUCUdyi0zzP+
fH8BrxSW/XFMwA0OsfsCFuKagtxayvJXyOQ1LiGXGR6sLKUt0UrdNdyAcpRlt2pA5w8b79stHCwT
NSgmGB8BU2cwNheBIz2T2YtVLvtG6Uu+mp5H4qcR5YwdXmwcYc5wNJ7Y+8FMlUfYXulfoGipvyYW
LHeLsrFsXj77Sd/DRATIOB1xiK1gmHdua+QESOvwW2wfyqhF40XLNM6EjYpOINYY1n6qsKS0mmX6
NHJ1jDFpKShJGaARGejXIjTv/aTajZeW1H1oe7/041mXNP5KrSFyR+nOImcVVhTa5brmfRK+eIrr
c8Rkz8LwHHoRDujlhDmZ3m4yJnssIpjlxrnk9Syd3ZCihVhJLsEhRR7NgMnZpk/xrvDms268Y9gg
ImExqKhYjS5VGw4Ul41QhafVdJo6Efc+jIdeK0P6ibGO6yH5aJJ4DWh2UObsCRpXUWfYuJmwa86l
TSB6iE3xM8ZtlkhN/42/nn6RmrhzmKCPT2FxVMFYb/MCardV4XOZ0uEZExXLjjF5coJqPy3znRUh
2HBlPY0YzjYsuNSPR8VWiPyFfELVm9sMvEDtLj6EsBM+G43HoBcSZZUwFDtNfgXpdvbkvBsNdT7p
qoJRTVVz/yVi+iVjb5f6I7VlWr7HlfVAIQG7Ibd8SAqH3Fl3GVL/dRALIqf4sctuu3j1o8Ntz9Lg
1iIe3ilM//WOQSEcbsg0rAfFI1/CBziMe5NrZ79oKhhqs3OgJhbO/9lpyttFHu/5Tvl/iG6xTF0O
XZX8+EXxyvO0VYv73uY5BDhW53sTdziZ0gKVnYOk7Qw3tWjN6i9UouY1ab1irRKeXy2WE1JIpJae
XJWFJShTG7AHPOTJDJzZIpTqB49Ou1y6YOAx5jFxegzOlmWuCsMdbuD5zmndr76TX1Fl/1nWmIae
ATwgt37Vsf3C/fYAxZQh1NE+ckgE9Q9+LdBweXBE9TwM4bxVuKyRmFCLqrVP08ucF9caKD5xiZrU
wWfDIHEkVscCc91loZdKJ3efVnslzsBXQjxU3WI8hBWDdM0T3Oe0WpRQZlrbu6y6vJ4Mjni7v1Yd
eksgKCCQE3mdJh8JDkAsWr/vo7IoESFUyL+DMwOTWQgwIX3AdYe+6fP1qPeIQqph+JNo/bBUMejY
9BCbiBILzwP45vB+yjMoNmTH6MxaRg0/NGYVBx8j6/pgZ8/yww3QDZXgftGq2fmvdCg6jnxV3rdx
eSUpfgI4h3g1r5ftstySFcCuo/e0O61VwN2x58oF2T96GGBokqbbikSe0vSfWNpH0os7OADH2i7/
US3KfmOwiPWzx9G002YL8myiOGngYvEzSGn+jlm1FtEEHzXqm2ucTftOyH9UwR4HcjKHth8RnTX5
rcV2aT2qcsmHFkybam5PY9c9ibF5zXoK8GqPnqxxTusDIXO6q4CrbRhhx73jhaeuAq7ZeljsFDVh
qNjFF7MhV4CB7uY8yk9m+A0Ca2uS8uggsuA3+k841mlcOra2DZMTpc2EUZDbM3WQrrfw+m87ChtA
SJDkJJ6itzIzHJKlfbSSbufZUIN7LiOhybZsCNqNL30Gp5CdYq2WSzGnL85kXlrWZ5JyhIak8KZf
ywfJ24JzqrfCJP0mJlvleBVMTFxPwvmvD5nPUKXwgwL0LOUmJ0M9cP2Uev4OwT7TaAOcsg7247Rc
VKZ2VaH+78MY/RF57MRReZo0Jejc4pH2GurNqLiLi9sYqi/W7de6LkmFU9fW9fjN2Lxg97kC0t/z
i/7yHCD0U/9HkoS0SGWYiu4jMuNdWf3phNoM0jvaHFR9El1SGo2YkTGdT09k0g/k73dO6JwF9Kdu
CnYmzE4kiEHH2BzAfKDaPnc99FlMDu9znO5QAy6Z4bSbIPgRvP87+v2VkezB8d0TSVCKoXILQdy6
mCB7ohiLCrZqX5CfQUkZBf1Sw3YCY2oRrignzflYchaqc8pfbRvK+t21kmuss1ePdeKYXPu435Zp
UWEUYSePXfdtqh3+bAaPbTxzO75rpwq6RNqwPfRA1e5H0x2nhYWDCtk68kblphRPz7UdYCEFjshW
j3qi5htHHveX7Cr7EM3VsV8XIBfUt3kWIDKTv3gOobJGem8aCxmPdQLfGVjc5FfWXpbWbzF177Y1
frYduFxds6IU6Wvj8Hu241NCrn7b59wPNeeVlTaM4MbnkaQvdZNWNv46s+qP3F1glFmkDypC6Vy+
oBz1MF1bWx3dscIJpZDpHKo9pr79BK5v+LCn4hCE5ISGPn2L53A5DnU977lJ5PTR4CCDQmCdqaN8
aUJ5D2iI3bEJz2vgFmjSNB04ocf7dKUsuSFWRgoMEET5pW8KR5ebSbkPXhSFgCG5cE2NT/2aGYhk
Fd6feIDjFo1w+sAgx1wskGrdubih8mNShxbHAEZWwqU42++4uTu2B8JLLGx0ZUYZdRJSxEh5d7zF
q33IC/HPKTyYUD48CaDBjGdx/Zv473OQPgYZloghOQNHo9dadq+6wq2yVG9hHry2mgyKqcpvTI7j
R+wyVoAGwPtmXojcbNiBPCbBQrFb1b+VbvqiG+4hCfyKkjyPM+dvY11DfU2Hf5VNqszzaUUL0rR4
1A6LwQXj5SO0gDOMk2eqRR90yqWadO8PyLyZDlMuccbuIgCiPTeqihV92Ek+8uozD0hGwyvaFSp4
Qa5s4PdmXC4HLiox4QmygvnbxHO7dXtm2HqhF9sD9/tPdNwI3KF5DXsuPx40vQOTRXvXzeyClQyp
G46HCO4r+C/Ssfn9kPKMqIGnmtjwziUqFwmCWvGie1qHE/nWC7hQ1WKj4VuYEYL+/7lSTV6AePBe
+Vb5xo7BosXHcY9WE6kDNcZYXLkf2tM2gJa5DSLV71M7lAfCdssJOTFmNZaEx6UDuOi3HnF+yIH4
XOUlj8Nlh1TF9OHrdpPl3o3cesEpWcLYbUioJfHgQGPMt7FDGjcod+tdB8/1tuPXjMxOO1eWBuxF
M+jThP3GrdMj6Eh+5JLk1Q6FP95Cg3mziS1vl5h3OcPOeBisCQRPRAQ8GazhOlaBIGroD5R/+dkM
sC9gDWlhILPAKx9SXQ4nt4EQIbxi3KmS22gnMJdk2AJclrx+GFLEJfAVVeYpImCsSftvhmyaNgnt
ho1iWRvXtLo7rPGHBpIFttQ9vpqt1LB3+JIA7T1n3TgwPiBZVlVwE/lUQgYsPo2L2ULlItvaa+NN
AzgaDbPbxX586wXb9aKuHiz2GjtdhK+Fh+PNVKgnlk54rywdm+fFCQ4hfprfOueTaZbme4L3hsv2
vo5sqK0zfzEybaMZPUTS+IUx4UkagTqE3pOS9SGQ8bTo9wSVmJwHXs/RMMlgnUMmLhYLAHY60XMP
sU4XkOeH8mfI+IH3cYxbptTHRdQHw4BjhRjaIcnVW8eiVp5AJ8b5wUtOpVEsA1bYbYF7Qtkst/mf
k02EA1Zhca5QSnmRgi4VPYpEnNQZpT8FMuxAuVM1Eye6Y9MJfwyKIc2W3kOBJH2neLm5bsSdBYoO
nRr2Y4M9kWn+bxPOoNPDvNjpiG1kCaQHeNXnmAwHFq93hYsfceIaDmMA++boQkjnVOGQcumrsczv
bM/fMJxudK482TP2Wbsab7HTn7sZibG0o5Pu4ZCWNscLaNo4D3f19JaOj732dj6oZJVahwCkKfIf
tIdqNwI66Pg4UjSGKi7u2TdtC+FTpeBcRWKuNYvb+379Ew3h9KLj6Z4SDocfRuOwz+rsh3KG9zhQ
EJj7430QUw9NqJ/LidSoH8nTWNLuUQfDzZ79/hBHLNotLoSsNH24qVm2NdomiMM1fWNB2x5H4kS1
CYBLSlTPquf7JtL/SFFhSmzGkhuKRfiGJ970DSbdo7ACnMhr2sWouN4DjX4lrxj9yQmtDJqVdUDS
XIvPmWTTZIALVRG/QQ6FYmvxHnoIiOPliS+OmMcfaeos2QZoijHb/uhjoyq77gKzf0tHBESVILr/
/3iqu0vOQ7izBZGyonFod0ko7XKU5xBgobzZDVm2T736E40z1QClHMenQU+a84EYOO9Uyp8anEJH
xeZ1J3BHrmxBHyQ7AwXnAwJ7al4bNhVHOVpUgozU4II4+fUNTEi9UsdiKlAh5UCQ4L0XldUxbsDB
G1GdiSL1fXhMm+rRlor/g/jqZ9S3R356sjMl9mUxyPssHJ4m4JIyGc/sU/xNl5fvg7NmwX0awavs
Z3Ib9ceNQ/tUZO19DAMGTnt35G17RQDBbmyozNW8JMiqKqd44Lxlo0A7adwm66ADpCex17RiNjFy
plgAMe5tshppfS74FFzTv8x4jwgys9DKgGshuu00tlu8y9slXfSxDaNdAcIe820P+KD44L3T0uXT
8a8PCosCV+czncPhPIIZgD2j1cbUvD1SZV/VZN2XDpN0H6e/8D/SG6PZsxUvL2yCCb7U2wFCetgv
D/ji/9l9RjiCxnBwHpbmxVYzSe0t1knsAdJPm+NkJ4V6kGu5kjuGNKrpjCWilnlOkZaD6bucob+m
aXIcC6yMLZaLeGbdG6Qg+zBxP4Hfc9FCE3EkNwdfOpmWbSfVrWMleTe69TGCOTsVFU1PXfRE8PoQ
zhiYMhGGZ6Q4uIA+q8XZRltopodeyh9/7l9d4FEb25Kvei0eqiATtJDp48iDPWMlB4c7OB2On6id
/xCbrnTyXdnYdxsMgpteRmtrAEUR/EzObSjdO/CZ56qcXic8zytQ4tVyy6cAqOIdJoo3ZyBBgPa6
CzL2raK3XgryNIg9w66AkQb6PORno5lx6jfpjWyUsz3rod0MkTsMf1e/AXlcPLj5XUgng53kL8GQ
XKcYSoCOj12av7TR+GIX+kIV2zmoyzMdJV+MQ/h1e4YYgyBZN+TnTYeBF9xLSMIHFNBq/95honyU
cr6f+U21OBHJMA+YdpTvU1LVpW9TOeyXnFpyG2xVsCaU/dk508i2XYvsJghImNKcBzzzXFljvmF0
cJpbNbj4rskZ26vfUbJg94K/g6GUwgHHsZERLyfCrsVTOGLO1Xb6b+p4dbqKD5lKc7FrashuuLfF
FBDO9O6IKt3mzBx1AEJeAgOQ0xEUHWJ5c+9m+Dww37cBVVGkzFWp+AfWLLDCYsOjwMpqflVucJQz
+QYrKfdSkSszSAj8x3JjMryI0HunSg/cPq8bhsvxrSGIC6DAuZbJchELSPJ8kaSVu/csGvaWtRKR
uq+lEf+FpVYgczHD6MqhU1GV3IUNAQPxwR74WiXwMSbD8FCZhAAyxnHXqEOdUyDfYA3Z5rl4IFH0
V2bOB3mIta5EnBPBlikxxHBLWgJgzcIQ8C6Ok/0Jxumg9cyNw3+MHLmNYArjHxHM2y6xDRe50x4Z
5CPxX8IbQBMe5zq4S6bwHDKcwUD6xIBBJ7R8IBzzOKjXLLH/qcJQNu+E957T7U0UwhOJCH4gGUYL
d/8lbjAr0wXq+txgRkBH1T7wvK1pvTfRcGmcyabeucwlaVL+jnMRbypJgJGq1q12+edd72n0BM5T
34k3LZoaELT1N9zQwOtnVA/m7nAhe/8bSKo/yI1O5dtsZ3sNFmGg/7Wr8isixb7L6iulL5cg4dvw
100m3FhemHtI3v+yIrrUywxDYip3PW78Df0csDmAmQbRlqXguYslYWeEYMf1gch0Nns5/HCTS5g5
6iDjjN4PPskH8n1c9WqfZxzO1HmJV+lEafngVzCdBnSjQ1J2cq8WzpZYMvnILHG39sijhBBXIfzx
Gfd3aS8vEJU/lfEvIcHkDOHcUvljE8A+8//OLh0YUQ3ojALJKtZHDD3cSdv8RKicLHNnHWNcDhst
g7dBrt+zP+Ff9bggJLN1Rrk48PSR/SjlrobGUbQU3tZEdhqXrr+B9o223HcxJsW+gsMX0f00R7+F
GXY+249R2hv+/G9GAHVMQT5j8r4ah0RtaHvvNSoRVYfFSY/JH6X8m1f1v8S/JvwLSK+BpV4nq7gs
Hu/S3P/EUNRt+CC21pqIMfTqsYwwLKeXnZjIZ7qIO2TPgmV80+Wn0h5YlHVIHR5ko8lfxifHIeFH
nmhrV9z+beGFFxGlElS6yakB9MEiuhR7+hAjBzWPx0hM1ZZtGweTsZErh0DsdJ3yXsQXtA0SqbbZ
KN7hK+a7ejHBkeQWfQtQj7bS8i78yB+07rqdm+aPvpXjkWjph4/obsgaGp76jldHD8mbk9uTPD2w
aKBw4JMiEdneZ0Hw2yUFnHzKZbj9kL5ZZkZh3seLbx0m+iIqEjQjomNGspqarpb76KibI6Q0pq/Y
U8eglIdiXGHs7La2FBoiVqgUuLjbWwfbK78STKyCbTGvdhZNFQ+w1bMbYHOKoq6vjd9Qdtu4b5kg
wOyg0C400SmGirt2gfZYutyci5qAJzfbO982Kaq4AW7O9dNahZWquSx4g98Gn/dBJ7rXLDfPTQzp
o477XxhRN/bd1DgmNXS5cuH3UdD+2Ds57RhjcTbA1DZBMB6tChOmV8lu1xXje19MT7L2WW9ZQ38c
1t6bWMG9hzCRokQ16T07R+uBHa/7MhXMRz07gzL68sY3wq2gZlERdsJzPlvMYFY7548RbQX8oNrv
tIrpJLKIKiVwrtosxKPHmu4G0nbZDgpsgdvm5QOLYwTmOcsxnVN6m2qA0wNF3zvjxCAW7HVGaMdX
N0mvBdJkY/Spwy7xCwPiK/bH8BP5/qRq/z6m6m0egWBB8a8UyU/M85FBMMHqX7B7qIMQLQ1HB617
eHT2NCcf+gY7b7y1m7ja28DzaM3o2PYg8mL9CRvmrHqE4gzzaaP96eiF9VdaeqATp4Tf5ESHYWd1
G03xFnTEjWfcOwMv+o7r2gm0+biTQcqLCAD+acZfA+IA9GCxeCERR5AtU8h5EZY4loWz93CQhXEM
W53WqRZIbSyKs90TOCWMvJsmHpQJH1Q81cAnQi5J9SGsln1e/SURdJe18ODH9bps49toADbQbXzE
yrqwmmIXONvyz+xE/SYC/b61eze92Dhab7ER7sGtiuUQgx/cDMX0qxv/y0rMcgaBfZK1ecoa85Cb
4NmpTUmYsfhP6Pw6SqmZq0eCMYP8AeX7z5flA3VntFJWuIeFsuSdMeIqqGAIKM06TV6wTlJ0LSrK
PuZudO8BYYHZnPvPvJj3kWfsB6Hnx77Bu5XykYFAPOemIvun4Jtk5JRt+xP99eTjwqHWA5/eQKSR
H4NPF4eAstkQF8adkWE03+Atd+70/zg6j+3WdSyIfhHXAgnGqXKyZUvOEy5f+5kBzBHk1/dmT/v1
TZYIHtSp2uXXbwsgtgAGochhdyEl3klaE8D+1zjzT1a2rx6xuGbC4xx8enraV7Vz7Rr3m9TQo5vj
o/DrAvLWYFEZNzCxpmFevbMKzXlMMQGY0FQfyev4a5so99ZS2JjLmCLzmjuz1TV84IorZZI3ty5W
wHYTcSzC6pSDNN7SmU6EvPlPM3gKoEj7LAX/H2ILM+C6rqNBXhtAr5bHvQDPHiJYSKMgyJiZQpmu
bR98I8qfK2rSWZ3SLcP1v0lpJC54NKvuRaGwpN02N6Ble8Vjz0lfLVsaDrupeA4jkIcheYt4OgG/
3eWDRc9cEVHlMxyGpLgYrdyZNmee37nTXjTBNc7Ezkgc5qr8RElGvh8WDSBRXCYqLqZrXcPt9wjk
TijsBLdvc64+TF88zOm4Cbr8zTaMO0Zx3o7mcJINPKusOTZt/jADgwrr5h5nubkt4ri95sptToqq
pRnTwb5R/JRp3ptt+gEAlhAdcB12nvl17lr/QZhc9rKqePdMnlXH4UiVOrorHeb3uudOEkqcBvo8
FxUFJM0TjTnvJZjElZDJtajVKZ3pZ7OIm3MdrlLn1dRY4xdLzDDVN63oUB3Fv8Llwh74GKRA6EBF
ywaaHtRjI5oLHoVkHVvUr7RlwOrQ1k+UZu1Ay2z85RVMDRiBhmOCmB247lfRib+hnVn/B3AEcV7f
Pc5YrhrcjR2+cmX9im8vXBHbOeU5G2dRLvx7/ZIaHGUSs8aWG6C7cUgFkhoHyJKjrFrg2Ny2Jrye
ciXB73m1VP9OxJ/AehzunBQHeiwXDx6QrByDBahw/o6Vj6MOEwUo5Y1K3QOW9kcj4vRK+EvbzbOP
xaBV9YmU+622rgYtZUpEmzxr73Uxg0GZnasbUEuhnJymNQoPSmd4APfxlkfjjyAgReIL301Po/f0
jrDzELvwE8KGqADr0DTDsps/lMP8LVl29b4D/3QKoN4bj3n2E8312vXVMh/iNKGIZEn3DcULRxI/
OSh8eCAIztht/JG1hsd7bzjWNpb56GfUJK99K3nG3k4XpBM/ejbTrnY/vYDKBFLFUWuxmKsuZePw
F+ZIQ2JHxKPWHqj5s3a5hE30C8addRhd8wF67pE4FQgivIbs2Zjv3dzodoNw76CDYGyQDqWvzM3T
S1FlP4at9lp1e1Gok5itbQwxdwXedksjwyYp/WM0yncirbz8TGcf0L3rkW7AIAMfS0cEiZsvs5bP
Ua9uAy/aYDBR6RJ72xnMXu4AQ8pecqgd5rgkh5Odzg+C3IsijGcG6UeWzFc4EKfcLI+O5IM1Ft/2
kG+KgayVnomYhangCCJwfbCd2t7JvL8UWXazMAI0TXDu8vnZzkqy5paCvtaSamXqXh42rkMYeoUc
r0EiE+oEZLe2lP+cu15zCH3jVXs13jJOG1O/t5HeCofk49ylj4Wm5qtqnXEf2DCT00jskXrhgAT6
mbektx8oJIAaSdqjAJjcdc1TPUAPxsjBvkIc2MHeDEe8jD5T6WDIc8uKQiiUzSU50/BL5lg+oV6y
9rEnMmNzdxdts+fo47tsFLgpYQKwRw7eCB1tPdvdhr7LZJ7gDeF2vAuHAUE1QMjlIbfwkjNwwLYx
2TUbqnjR6eiucoO+ROUV21IqAsAQFQqOF3O097bdgCUK9uzHXoVFKZFj7KbYqDfcmR+sQP7Hzui/
TNpcWcMOwJWG2J9WvOPps91rqiJCqo2TwMEnJLB0pxHUltb/cEVPLipkHshN87eWzUWZ01eGI2Yr
ef6KEEREY1HQnPN2LQSqB2vvx7oaAT3qn4ZgMyIMLukg3eAt/YoL+0fioNSYFaDuXrOg+dEptEBD
HI3Jv89J+Ggowhlhuk2y9IlY7quvAxtf5/QNvuIzNG21MQP23ZXJfIdow1V6PAMLOYZ9eLJIB7VU
BfH3oowDj0ANNECHw2uCZNl7ACLwjZOLPgE5vdH+8mS11P5qih5RSaMjUd4zHWBnYBH/6gxZDpoK
VudtxVzSctf0fV3SfsqLS43kz933tqqeJ3eKDi3kd2q+rO6aTzyAHBbr1jO5scAj5iewCWps69ZI
4LZU2NN7wsdso8CFDC7Oz7bCFoVXf8LOL8SiFR0KCN8G1ddr6jnuDRQsD0sFiZaEoscQ80rlT4v/
DFBlS70lfhax7j2MI0or0Fkug4AOf3SQnKbB2UA25OudbPw6Psq4ltvCwyfj92a8ToLgxGKHVpAB
66bxaUwl6dPkp2dGddxXA0SiF4TbeoqOBhpVvRRBeYH1IX0gsz0yrNkdMkF5Hq869Fw4FUDUkcyr
CJnOq/dDpfYWcVBwMOdqDnZBqy+i61iKATnyeF+w4fsPJh0DINTw3KfZxqeRwrezRV5jBvDeVRSi
pVA8sg0TF9Z96tD2EP/MIy+oSVjiJfUt3Cw9m0Iky5+k6aqTjTP+SSJ8bIolsZ+P2R2K8Lgqk7bY
apspCs3nnI/RHZYycqRHrZLl0fGWNl/hMCKVqvGrte0UdzWmqyBsb4FL8L7C38MdPeZRDMDwhzHu
jNjzCYXl9bMxYLbGkOStklZkOxyztIxWtr12KD564r3fMqh5IBlaKumqaWR9Mr26RfttmojqmX7M
HYXTFLDsqrHdx0TTP8W64oX10dFzItqlppxugOY24yeu+vovGosdCg/7cY41kcHOaUNjvkRzh5XA
Jyp2kIlxZRHwyEZ6V6VRsytc1Z8pOp3OpuJNZoUcXvSJyPcQ1f6R4NBxspMf6CC3ZaH4knUs5J0Q
9iG+tHjiJC6T7EDGMt/hWom2xfJqDG1sGFwc7LXvNSds8SyB+lJA/fHJtPiQ+JjWoR/lgzo2aSs2
cUnzEwnkX9aolyE1eda7VaRIKuMxtm5WzOLMNPTNTJo7C4Bq1ZDm6jygBQ0tAFUI2sPCDj6Mn/mQ
vwpoDpBfv0lV7uKUQYqG2aOm1IX3XwBXAMjCIuOY3YzXRL35oRk8NY35NDH1asvjp1Fh9iL2F0xn
ncp/qMkvc9ztyUtftew71g/5yWbxwQUMxYYS8DccEwAt6uqfp+07KY/mqCzXfOryBYITXA3++aus
CPZN6f+zgNIyzp6sjp5a/GN8Se1tFfXHLBXPhrv0xmIBDtN/fom7rW5csbHilpV6HZ8jN/3wUZuy
Su4s6q5qwzlEuH8BDx4tSnGTxDvj9gV6aVIng6lcOOJexfk9ILJNXj39ZzryZSAwihTW5ufMlHsw
f4ch5WJFb9sblBz5YQDJ3mEdtj+sjq70gqb7DZ7VZFVXTcewZ2gShEP3XUf4DlSRif8Qi7x2I8dk
OLlEEY4N5Y4fSiTt0SP51CexOAvbGm65LPBO16WPlgAyENMxoWRqjbvG+OdOfcJNT8yHAarGnd1U
9CCmHk9MMOJ2STHlnVUfq3VjTx/9lMY3QRh6JzwlDp1PoQmaQSTXeZaPi4sehO+QOzaqlEUYq+p+
S5Iu9L7Die1LM6eyOKugdMzWy4S/4Uj7EiuvAaKT5AD4oidDvImJb1MskoDcBMSalZvMLqs5Itog
wij8mwzp3ker+eqnTu090ZS/BY5yhkkngVoXUCx2ICWYs2MwhnWO8f4lt7SFD4nxGPkZ/0mW2QTe
GsRGb0Z4NPvXthLW2ZhCeSoJhl1QFIM7bQHusQWLNuwidyC0M0wI9AFjYGXBK4OZNGyCqX7jAhci
5GQ0zHRzaz/QdI9pALtCjO7qXZRd6l8vJrATN+AZG9xs+PfwPNkVGXrbSV6sOqcTkFBH9k8K2f5n
Lwdw4eHwyXhdsz8ohscpNOKHqbXSMzoKADw2LlcvteKdX+V6Sx6E1BgyZbtLQxlfQmSXvRaUnDRt
alM3X40A5GaQ4X2IcHhkqRN6W0EDDe7PKEa+SvLwLUtB1UxWNO1CF99OAZd9X/GQfRBqaR51lkV4
0rFBrCQ5hVtXTM5L4YGRhTKdxC+N46HUtx6z/rUu2iFni489D4yPnz+xOKCfaghYBdUi+jUSSVzO
CN2RGTGlRGbFTqrxyZ0O/GPa7qNi2v6LjKB5NCV1nK3rKFyfFezSLsgofefqxpS8NNkhunz1vLr3
/KzmYyJZ/sWh0b5GDmFnQHe3YcHeROZMjDrxvog6UADNT5wbEwC8m45qal3i1K4JZpjhE9v+5X+o
7PwnxDj71g0ZvMxhGmi0b7XHlI7eSO2nxNobrUeB1ybP5xgq55zeO0dDRoZFfBEhrhSb988mFR3c
qhYsmOFa8W9ChIH3vBg/Kwyxf5Rl0NpG2dcKjCgtBbqVb6wp/UMZETZmSCn2IOyG9aIDvvIEG/fa
meadxMy5tid4ajac7DWPHR02U1ndUgYyEzR6TF0ynHZrbVVCP9Uopd9t3NEdVErjZLFWN3AXjN12
FGG4i7WlTmFE01DaBOVXSU4a2d+bd4KH/oGUVYWgEKQYvEiNT7bm+MmHmrKmakw2E2Rc9BUMf6mh
e67Nizdr5ndbLecvvygaOa9YJ1hXuAjZtvINCnaF8gf8KX28z+cZQKMBosUrrP4hFMmFFTaVmWg9
mJJeHEupB9pQkzfLD4gzEyBdK+F9F8nEX8nWUL7qsuRFa3PslEXqrifWACvPEEhfyciuq2TcrRrk
NnRNXMbkODdGFrUfhZXEX7FVt8dimI+uCeGG1r4a2YltGmRpnKJKkY0SbvYwWMmTZ6fLC3Y+NYkT
3+2u+A4L+ujswmvePP1/yz8AHpZB81fNP3pnlqo8kqNCC8ojavcKkAvPY1fSulriY12Z/hC/lbIM
3kJiahtbJJ+EACXeEC2vqS+MI5VU1hdMCItmBhg5wxqgHvRQ+sV2ZW+Q17Txdlr18K1xxjw4aR/9
tR4KazF3/aHt4/IFzpY+gFbXx4gaKHpUe8qYeJCY6XKLL12EOUzZkuEMVLgklzaMMJkHawfAkirh
hoVLtIB5w66eX7w0Tbe9kXxWRBgPkDr9LycZjT0trhU+ksF7CCl4haFvlLtReM25bez8P9Yg/Xfp
8NnZM+8CWsvs4xyMWYvLXcIvLaHCu13yGkQ48FgY34JkUF9g42dN5L1Sz21P4aWvE1Ft/SyjClVH
jHojAIWrpgwFi5tBxapTjfKHD20mXNB367Gvsz3EU/ultHvzzlqtJvM+ML2W8KlQxL4piOte4jqF
NxhVe9xaLxSy0L9dq2aDFtH/N5iEZFBTaCYCSrc2AnEl3zKsMn9gyTyTtq6GhD2GHiv/5MUs9MIK
92WG61vFqXOiuzBloKynLyL3e75si/fPt05uhUfI7StK8ebZwLkn6PVzAnoQY1ikK41dI5xyhOsC
0OpctSb7ccsaE6peZXiAMZD8hlZFGxYv3bVkXuYK0ozhqmPuXsU2M16dsIUPK0oOeTvMP37IfJRn
PmaiBMpZSe5osc3R1RiNqG8zFe0zS+lXbdsmj20BLthP1E8ypDgPFl5jq0ZNUpl8zEQMfpctN6gI
+wT7usJ+iplltjYM4p1pEmvqAoiYpkrNa5VOfgtkcELN1JA2e0vZzxTXiA3lr9Ge+iRw7ZGxsND8
8tAwrn+4HhvhpOQMy1KuZKZccKB9DGHAbdCvUh0/TV4aX6Qf+GyCfe67yWR2j12FdwwLisfO3rD9
EYdCEpwilGE68rgBnQrVBmTte2+LA66/ZsDup82U2yzr0tkLX9MxG1+mGnuViGpn29tVwFUsEPT7
5koj4tlCvrpV/hy7XopTOjKWJHAM2HOUH3iGup3PV3mlC5fao3lJz6VhcG1sqQ9hZllHgWsRxz3l
XKy2yvCXP854G/gv6M9FC72/rLsnWKMlm6QGAzlpxfPMewCqOF2EJNCpDhHF+MccEb2OXSgfS4HD
jA+/3BLUC0+m1b17bTNuK7zU+zww5BUT6KVm8beTNRJ322d3Lljpb+Cp8WIBTyAy4ktITsglq6ml
bmLjciPdscfL/hhYeHkMFXA+3IGgajKIA/N4Ctjfb6E7MAEb1niMR8d9oNqX8iOzgZVG6LVYh20n
dg44zT0MVBmv6UjB+gEQKb4TqdLfwgcuu9e1af+AarXbrYLjzQmO++WPUp75deDKgNAZD/9Rdvmf
UXcU+NGYcW1bCTxT4PSISJ9H0EcTYdcfufZMY9PgU35iR1lxsNQ0gCrSrOjCtGbkW1eAdyG+M9Ks
mffLkqYzKaxK8nE7u6MXb9NilrDSJNYQkZrm3rbCaBsYk3PMlz1KQH0jb40uYTOeIp8h62PZm0Gf
rohRmuG2anqckGQ91vnQ0svSzDilgTPsFF73b+XW3X2WVfypXMHn0kFWSgmkHfBqfromY3leYyuP
Jlk+VKPNaGPr7pG7ZsufHHtvGS2T77MDsnCioQmbxoB9vMItVtV0dxtxQnyohde7a9FKqO1IIaa0
dQVHcsx8/2y7VC6CUnHXhe8ASFmmtzQK3UdS8wFunxA0KOkOXolQRKMHbDdLZCf1d+S/p13q4Qyd
KBh6SxPyQKlfIcV5MYaLoDq7jOknO8B6TaweIjolAZg8+25ZYnmW79wFXDeimYLrDE7RbCh3FMuo
I2N4Cmx09rS5S+cqO48pkR1eaL53xpGRH2uzJt2IX8loD1Fe92qHyIgZWgzsf/aEyQxcqb0x2tj0
KPBTIUcSSUVwggTa2+KVPHB9IgfoPnkq5QnQfk54atBU/BRn2eEq4AzlX+hweCMJYZjHFzhvJTn5
v651OJ1yfYd/1uENDWL+HybWGbYIsBRmyppXBpUwa1NAOyuZg8+ime11DZ7hqQ5jy/t2uKDz0gpU
mb42UFqIMTfth11aJwX1bu3FKmFb2mTPjVF7B75HQJIQwdBWdPDAdqM4VXw/NhQERXQJzTj9sslZ
2V76PMYDyhEF3ueyBvJQwPJaA6RsVkyM7o2qB4dXIbIPtBwakYdOgPzPxu80U4vzi/493xr+OCet
bdCRg1HctUka1Zk8tQmcaQhzyIVgbHF+oOKfWjM1nUPv+2y13CQrfpNhmo+E7WJYo/VsPNOzBO0t
d40rtwTFiGJL0BX84Dc4oJNrr4LkcVnTfEidX2gYrjHg40WMppmiocbCZeunXXng8osWCuWiPYbc
ayCLZsAIrAGaCRAKRvdRQYIn59WPpnkJmtrbeSpotlK7BDaFLLaRn9+iCFhIBbtgh9OSntRkiNr0
bAhCbj6+9ZfIQ1CkPznN5v0cpx7xtslvfsSYyaVjoYP47XV6W8+LuWxms3nKYjRLGHgDblPDAWrZ
+WIfjIa8GOmcbKdu+DdZwEyhUhF4WrSMHGvc3GJ0TJXEClWA1yIclkSLFYsYcpDQC2Fn4uQ1pb4Z
sRBXky8rxoVWH1gkdY9Yp3HEzAho3HUH+ci+ePilsixgCKz9LWwKH7hURmszjI1wk46i+sZIknyH
2TRbG90tOw/q2DDzCe/fbNCWVjTleG/Bh2xlgYKPNt6SyldzxEoGQ81hMAEDsETGWIZwNGKAkDVB
emvC5z5ENxcet1qJANw7lbWM/x0/riAJyUKHtv7uGuxRjT++dyXcLE8t3As85dsR1YmFhptzHPEM
B7/eJBQjCoZukAsJ5q5Y1XsvBjleAAmC4sg16aFu+5R+Pf5wwMDNmNQrZybMuMKFG2F59AtKYz3o
THhPcfqd4R4AHq8CQPbOpLyG3IdV3hPfrz99QMFbFZXmt4tNPlwL6aNOguvSL26XkrjoEp8YgT3n
AryeFYT5OxMdMTHdww+BhE8XzqsDw6LaBTEXjcc4drBZzH6cDxfIl2o82KTZiGPkoMPpBRb2Q07l
43MAJ0wt6OXWXYnlgoRc5ahPjwvbhdR3do8ySOD478xuK4J4fpBcELjGUfbSnvOhah8bT/gkcUeG
olXkxNb0Pkk9vzOLhwQ7gnZBC1WW7792ZJHxPI211Z3QUepwaRcy+bFoH85qF81CQfOY5UVYRXYv
A9z1GxTEagR2lngPRksgYuukdQtHr48hKViR8V3yfGQr2IJQ+AiSzVxgZT/f6pad/TZkl3JrgLSw
FlMLPE7aGAuOqcXm7GVIqW3bjawH+Q6MEVbNbvDBAMbjEB85tLG2M2TGD9AzcC04Mh/+wqoAB9DX
vXBvowrxXE8MbFCtakTtajDYuPZs95+rkc94nQ2oZweqPZLTXDgzc5PkpRsklXXJte1/dui79TEY
24IGIFPRUB9bjvxhJ9qm9xkO4CLqCwiDk27yrTOlKe/YBpI4HTAihVDYF+SmlIXVjTyU65CQKePF
iIa22a9abgjdnhA/Da7RlNqMC+Vs4q60W7/6BeZldFsXR4e7gaPHnIG1BUpt3pIA2slKQ62P3YSv
azHO/YQHZAKBEsUOdDnlE3M2bIk6DnidCwxzhUciAHzZCxGM5s/1wvzNaWaKIzx/gJYI8Lja5LxN
T56sjCsfMr/xVAcdypZMyPxlUcLNtkt+3VioR/BV3bcHdvNpqmjs25a6BvAB0b35LCGLBOBk6hBY
ii67c79wLdZxYnnvZhylLyblCgSxbIZW7o0ascrCZRxwEzIa/CWVbB5o1YbeEvmzbR+7KCzeFKgG
tHXcNGwb/ca8WnKa72ZSkbXC7fAaYna5jBHFRoBU6+YlrOvQA56HMWbl1ZJHIIDohNTUI4Tgsq1+
+rZ1KLwqfP1F7pz7NkMjriHEG3TrHEHzEYFH5TvKFu2dSLP+o1VO9s+aZsJSi2Kyy4uZj8B0a4aR
vALevkKH475MY5NngMgcjIpNRWmeW6+z/ujzmU4yTcL/tBT1s9W6+uZhHHNPU8zJnnhVUKxZ7FXf
xjgHEiTkZL8UjkpfTeHVrKYcGK8s+rAI8CAySstAJhcSqaRgKXfmWuh5zVVVDsgBFfY0o9ASCj5g
DEr5o+w5+U8LmoaXfx7uJuFCmObYW7oMvDhcrMljsGtsh6xvZmb5zfIZyIjbRDD66Q6fPsa4t1Dw
LW2kh5xzjXpyyuygLvSxu8FfW6LJamikHR6MaLtcPeI1RNP+7MSk16CFUmJGy9BQGvfRNFLj35D4
w4OVRYAmUu10Psd3QNwyIDzYHKiOBqwWhg4ZTGVSQugNrI5+8H1iIefjEfh0bQAij+Ywdx/mHBC8
llFsj6cMTEXAWexWW7P1oKek2MtP2LVQ6eFxsVEloO5DrzYE0eoh/M+aQ74MmB9yWUHYZXZSpixf
rNiyP+C72WfZBJhgSEwzlJVJVUa7kMryG1lt7uYjQYGap9RfSmcj339qqPHxTkanvOpkUbAHBxBV
udhlVQI8k3tHxrveXH7DsHf2Tl8th1gXeI8m6+vxwxlUBS21nKJL2oAGhctDbci2TDlUHXKvrodR
c7TF46TGvP+Y8zh45jbJZ9p1Az7TBCMgxuSqTX9HlK9bYVtLaYVOyJtFgyfdnSVNfzpAJGl+kVqC
4b8xsvxHI/dw/Jo4GiAjgesL17KYeDm3BaF+ULV4ROBJWj5WbMOP+KK1GDZ3jZkzS9dhA5O/jW1n
vpAygzExGiL/m8s+1A9e5i8s10SPhMYHLt9bg8tWSrfUTNAxd2GtnMpyxjsd83bmU0zoxrtKPBCf
nN/TFnh38Ijpxr376Dq3xEjT98kBCXjQblOHgKdy55JTKpEx0PCyZ9FC/bqLQpOueWdYj5Nts5gu
m8T7ca2gr8+mMPJ5bxYy87Z+mCbuu+DWhnZNLiJ7qy3pfHjMgNzvRxn9h/Eqcp59ZXHooQxf08z9
S7nfP2uAExjKU+osYMKjISndxf0K+wWvYVhSZFaG4WR4uiE8VEVv7cwOPqi5YROiDGwGly76auwR
agMgf3TfgZkFpO1fzUbEtvDQeZgX8XIC0Fu7k9t/eFPPBowiyAlQ6ZzjyIrhe3T5X571FHrgtKYj
d4qalOK34U9VQ70pRMumtCLtX0ipd1RrQSuWUDVmDRN/8Brm+Dzt7k5Cmxfl2fmla9SPKNL8jP/N
O6E8zVyRMUMCNZavlg3WBdRruJ0AAcI8MYSBIloGzybmQLZ4dYzapMef0CmsDYG9U6Kx9XKu7yk7
JXUZkEvCZj43h6507tzF13qglmT23kduYUteKVi5sn0pcmAMMgZTO03ZdaaUPiqNlf03gwetKWGX
1LAaX3V2y7+SEBO1u+vbYd8QSvNkehH6MBDGt6KO6St4zEO+gBsL5ki3V+Cl15F7xYwBxwIYcmmx
nTLZIsW7mn5eWuXYnYIwp7CsE/F6sPEhmr1JGUtzJRO/Lk2I4GG4VVP9CXWimCN25OnGSPNjWJTH
sMNrZchGre3cukPGI23J6iZaIEzFtLcN0J+2fGOVCliW1ToPUVR1H3ODA0/5sHrieD/GLXs5MEVN
ri/FELC+ndLlAgQEinYeoP8FvU32Gb7CJRI/9SRpZHM3PropsgxEtC86nFeuzl9duvRwHq9SMe39
udmbTv1HuxZULn1pRtwG8AHR7YDmeuEL+i9p1PiT8vltYZCUpKhqrkHOoozE7u9Q4JmTL5Luwahl
llLwiFr/SjUf5oGFlpbQ9SahV+M8ZupNGbtHEpNG+GJxNjYLtKJv3W5bQ0FYseO9juZ0QBQpCO1R
HWAP+1E6NyT2Z/qEPSxkdnpASDnMnQRCE1wYqPZyDnuanfg11szbu5RAM6jpNLeQeeAhmvXgGVu4
MqG8j7r7cgIw7XH0awUxWTKgfkYuqM/MbkNvoXnU7P1BidHYNY2KLooQmI0YsqOdLhpFxomZCspH
/eEnqcdHHLQNCTqMc8sqYBkpbIIY9gIoDXq2GEAAHcAxz7gXjrNv/AuU/5P0ZDJiau2T7uBSKip2
iGs+/4QgQxrEq/Y6lGF6dOJ+ji8Z5H6OeKygB9bY0VsHmp3Emp6Il+Aw+cuRW7onWmmQ5dhR673I
CzW+NC7RntCTMCKxkjc8ZnUPt07/lqyKLA4rmFQeQAeNZNlz5Dadsx61viemQvMYLnNTbuOKJNcw
cYhRq711K8yHGcFNCzF2haZxyIna6JKlDF5TDFzVbwmQ06jqT6u3P/lkD5w9lG8uRSVGpLA5E0xt
0cRgu0Feqp8G7qX0N/Kij4HHllf4frckNPXv7BcGAiADx1xikMcF1G1TWc1nLyDrnDYW8XiSsa+K
99pTBs7qNEYCK3k0Na+Y69v/PK1flJtivWuvWNjZCADJWntddLFHahQy/tvVR8eHP6EEJTPhZ2Sb
wSkzsmuRhg/1zGtJ8PrnYa/doxNwvmHPCx6Uqdttongyw+RHu/QdlvLoOMNHP5vcD42Nb0HeaolO
kIYl20iE0S1N1o/tR5SZ78h8ZKOgQNSsO7JYQrDR1H0k82+h2eIbeJyk0t9FzUMR8wIpuSGM4LBn
PEfrtozeO5B8Xchj73RYEtsOLSXVdKB09oa0EEarDP8psTSCibZ1oT/Z3tTjOK3I3NDOqwbnMgp7
3GkgMpzc7sbM1T+pqMpmNSu3FipaSAMTDJfZPfclY+74jYRAZn+l1UKUmNaAeehHa1k1IB8/IJKy
gjMPJg0goXlw/PdSni0wrVPJoif6VEsAfAkQHaqKOGW9KxPwsZqHjHYj+vqsifFwOfV/cejtGtbm
MaymRJ+mpAf4PBFMC1cqMl9N7r7Q5+rgHNXAUzxQvcLR/OH8LMqCdAfSaEI3JVrvAwCUtdvZr2EF
N88tv4z6Z7Sjz0K8DC3RiuG/ZGSVkwf/tOYlJD4FghUtDrXEyRHu9bS4P0so5XBkhvAkKWiYgC7x
F2ld6gfYutvWubX2GZoUWKp9nD8L6O700prWJzc+DrUl8aT2EU9n4CeXQX1IZv7JOtOeuXMM86S5
EIbDs91cgU1WabCq3SeXEB2HyXqU/0WSQxMXmc7MvVOa+0EQEmFB25BeT0918S8yL/Aa2dR567qO
uVrjQm3/Y+L2k8PUMyHbV81pOCOE5BVBV++kk/1o/UvonLNIqNTl+9gevO5au8+5w5f8r9GfyCAH
s7jN/U8xW69pxGE+vjk9ZQhsvoZFcR0CwmvPBaXj/YSARQZMj4s6WG4Au+ywPkCN4oLh8IBNG44a
K75WOe5POhu1YOkTbrvxwuyeigdVvrr47TXQlGRryaco+TbTO3TQ9cxCyMv1JhtOZWjzfdsFQFYz
oHnozcPeM/utYbLonz7iyDnb5ngT+q6t4wgAxiRrLiPCj5tC/nUYMdLnQRJjfTbVlaLfdaxeHPdz
5mHy2u/RIlkq5d5Lr+Qi2ABRbXD0CLBOGQ7XweDV2ryQcU284MVngpxw35PL246pOuKRveRgjAZz
3tUoc6hQq5JGh8qw96rk4Sqa7RzdVBltveGFbuy1qT9MWndpu2LtjnANmZqTwD9TI7DFRLptY+eE
0LdxxnTNsZpQXO/RPUPtY8/9jNUWyfB3BT+jAK/cuwA50uqxSM9Nu3PbJ8mREj7IGj6U/ZdM6l2j
SOJ+h2Oxd/nawMdveDo8XT+6C/SbERXUn6kdzKKWve9K9zbZxkMTjlsMzNws90N4U5aPtYmSJ3Zr
Rh1sAuLSrjiYNNRMKSUUejNNJvGCS+UimX1TKjHWYLHEsQvKY4wmzAZkNTfnGu/gXGzg4pgewLgs
POgRhzvxmNhlElO0EVJNRrjVCr84U3Tyi4f8mQ7BvWGQbTd3mWk99IN3XoDGarw7+teoz71zqeYS
W5fa8UVYFc1XRKtpQuS0k3+2D6LO/LPwjVgFXzOKWpEzvPH1fxydx3LjSBQEvwgR8OZK70VSotwF
IY0koOEbDf/1m9jbHmZmJRLofqYqy25m57pYmrjUIw5mooky+xnr65ZN0abXPhzvy4ZX7+8shtEd
yiHHu4Qlxmo6gSn86tt0J7lQ+/wfveiy6PgUib8LKblxSWwRmS0SSbdJXhPihSmArpLjfnuX2DEz
C/OChkXOau5xS9l4qO1LbLz6SHXh7fHyOJf5INUK68TYZmUSBl5xUHYFzI96XBt86ALg5JSuGCOs
u9xe6r6/dvAp09gu6iG8T1X1NtWMAqSHe7dddlq3baZ6k0ncvzJZm/xRdaHTXOMZe3IZNOJf91j5
aJ+O52zAI2SkXcNtWFZAsHS8xpOL2erm2/3S9O6VfHOzT9s6uiEmCDD0TOBlSgjVlWHFImrl2cmq
jR7K5aj1x9GON5HwF42dcHqCCVd/XoqgtmNuVDovOW0RofPw2ngYbCZKhBh5kBdCbdnK59Aj6HZ2
xMK6tEZgmW+5pTjJvhyUUmV8Csqrof1jvBBz+pttci8hakpBj8XOA8gj290ew2Kd7zSwYpLEONbB
iBgzQvl2GTIg3fkxLQ/OD8Oa7tEq3Acsd/GugR8j86nZ1Q4E+xSnLsNh/xIypuyIfyfwEO0CfT88
BRwTyl7ZEu6IM4BCoSkyxZy+8wYd2pT9PiEbInS1M6BWphMsQsp8N6hvTFp+XF9bTTsJ96TxoDGH
wxqIRRJ5a9h9Weqex7uBMnW0GSucUKmq/g07UjoPMdScDoX/yt3kU8S67dbF1qrSx5UWPzEOayzO
wp6wTgggRbMuzAqcv+OKjbA4IvvOw/Rnvnuy3Iuqw+uC9xikz6ZqvVcnz+9wbLa+Ahyk0l3DTgOP
0N7t1CUVUgMiMFwcwSWeIHhfuaP2HJnmViUIZJXpf+bSXZskdC2LBpFeZOrFhjBAUlvzc+o8RuCv
O88iS9Ksza+g9ZHl12T+ekzEJdXB9JbIdtFIFK0aLxPeTWZzzJL3WY600KrR85o+kzsW6NBS2NyB
5d4aE6GCc2KST9JE/KMK4klM61hyb5kzbabCe9l2x1wO+HLAwCdk5SwKZLlNCUGDvuLMd33Mmmzt
Wh+ie6UyXLhkW+lwFIzn4rM37YdsxdHhofJnyGGwNetojcR4adT7Pr2IktDrOTsZ4tlcieHbZCBk
ubuieynoVhk7R9oaC3dCaVBS9LCyDhVA/AkBAJbRhWkFeM6DdTXgUNxrER1ozpHCqtzkKFArE3Jp
SZR232yzxllZ1jUcFwlWV3ZxNJf/pLEmmMu3fuJx64W7EikJwCEi2FCILixty/inYxVJzR64axLP
+XvFLtPyK6NIjB4Qx5stU11mEMsKu3q/mp/07ua3ZJT31YvmnIbqxY+5+PCx9QiWx3bBRjUbSPwG
/eVkm8nikColyvBDnVxrgggF3WWKNUpxLnkcyegTwRYRF//uZtuovYTpn+ypWa2LnOlb7Z+hoQhm
adWN3KNfo7PtOPgy49x58tvtgm3qTicGpAtfJVuT6Kepe2aNgf7Px5tRAKT2jM9pOJSWulnh21g/
hSh7HKzlbYBIZaZNIPTGeBN+VnqzRuCNMeU9y9i/UDQDXDezfWC8UdiP8huTU6/uykBHzvikPwhC
652CtGiyEqJ/AuiQ1zKPQIfV49AW4glNI9g3QoV0dSidf41i/uR2K1XvXfcwePncJUDSIgQlPEU1
SkfEPnem6gufdeQo39LiMjsfOuxSjK6m/KPV3qYIR3R3iKuzMEa2AauaJ3kcN439HAsdZK3Fnv4M
8UHxX56zLdhhUSmQjYGR+qUEni1A6sUYj4elT5Cfs1GoyeWtYDBV0ObaxdHjDWByQwn55lrDQ0vC
v1hcG3C8+v8heWfhnDmYjwWanmJjsojCh2r+9uUtzaGNZmfaouWAnaionv1ijRAZXRG+4IGBBN8j
CfXnWSPRx1+uildlt7edd8a6JMc96ek1KZ4zRRp2AH6YuYRimNRamFT4Qsby3ljqYNfZh95XB58C
KBu4TNNVlDNlmUhHZYBhbdnFQYllp4jbhu5zpPoTBfgF7heuf0Ayss2f5pu3Jkg6q45ytN/qFpDl
HOGeflfZcyI3vAmcKB1QFSRNhKSfAvMZCdZ2yL+K9NO3rzjjwGbxNFqrwXuk3kee/4XNn2y85Vht
7RRxy4fGoBls6rI0X0piZ7nFQbthqOVEL4OnyMUH6PTXEdRRll5MLmdEWFsnH7ZjzbmExD8g5mbY
DpRW3vBW+nwblQ4i29+pEV9dfJyMIxjaJRJI4EnuymZkBnJ51/i7ZLxmY7Es6SL8CrtPobZOZ6w8
lGyq/YPKtcAEsSp7ZJMKk2xTHENCUnPnMITI2rSSc8z6p03vpHvbtKtz+BkcqXyP61nSA2iQtgd0
5IG3GUOk+3a8rBpk6dqzU55S7Wvock60dYR70v/IkNA7OP3D6Y28t6tWhzTF4bJ0FEBzzHDg/GFS
zCN6bhKUzOpsQ3pweCJz1oYvXC5kr4LgZxCf4jJnDyX9V+l+i1TbsUACipm8oJol/+yfqj9l/+QR
8uyLJ5f3Nvqox0/Kh6y9ehzQ2kgPcGOQxnAVDF1F3OEdCFFOK2n8Vf5pyP96ztZcsP5aC+3keWsm
rMeJEUVI4iIqXdZMC6mIv2DO2siN5AKgsoIBWgO465M1Uk20dds4xCy2Qvuz6ab3SL4n5qGmmLPD
c1S8TJKsyx7JKKOu2SrB2yAOWm58dsYzhxzwM8KaQqg+5TIGG0j/nPQPj/NKNvcguVQmkNZd3/4A
sD0i6UXJu1QIfBSwdCUwhoRLhzg7boWShTss9LdIbZPBeELmWMSv1EhJZ67I9fbUNvBOLbMONBgz
XSlLSe4RAG8OGQt3wi9XSAKXiCT45ImSsaiYiO6rGFG9st1bD0lwa8aDX+tL3OC7AJlUuMp5nMO+
WYl5xFquSG5i1HssMGC0JM5F8yD1xebcEZu+PqHPBAqa4PhyKuc8i+9EgRZN7Sy+ggDDtFG9Bnl3
xH9GEMgCxA/H1OuYTNBwMEJcHNZt4pL+TPgtCtmjE14nAVSj9tDCDknNtd79szkWhugXZ4vHMI6D
F6JtQC7eBvM8nx2FivetQxbFQAtgZl/wm/fjtHQQ52isGMIrktZVCA3MAgJplZSN7LYCLpxZ1xX+
tmiBtew3o+suKZoIWjD66DD67baO915AFhHjds9iDDNNFK7xDzAegPErcu8XDfEULT1wDsodt3Yf
HKqC9/N1MPHzqSWq3T0idCg9X65cj4iJao2B49NYE8mn/VCbIaAu12n6HaDHgTZzxEdKKz/heFil
6WdKcgV5HVwyx96+09VlH4pg1GZEcI4D3toF5j+2Tp+oR7YJnWeAhp/W0jH+AqbaOS9v/2rlp9y6
wRvAnvovAsBp45dTxd1OuILUoec7GrmzLX5a6zroP10JzQwtiK3SGbDClx6/I5qgwN0ry6VoCOQG
OoTYMJpLV25W/UO7/xQRrH7KfISUIcEyq2kcWiYIDBVL+RQTUWDNhm+jzr/7UJ3YYEE+Gcyj4d97
cg7TnDKqbNKbRgZaOrlP6QhHMICyQpq7TwYZHDrg1QyVQubNXdjluyjRfyeDyjw36XgDLrqlSN2N
1oINHOuQWVa2ybOAxsx8drH6SPDY7WyhAkhapq+lC5/c8N6nHhZDFii6M1HBBxeZuTeVDtMWbdMW
Yl6xl9y55ixN7iNepvEA/gK1TAlNWafkzOedJaPiDtuwmTNK1+0H6abYspxVR2veetYWgcVShsPW
GBiN1DSq7vQ11SGwEuM+DCFij3DTo2S2kxrXk/fpGPa1biP8su5T6ZhEXIKDxdmJ86c2t1NNsakl
/lmP7LehA1/fO3S+WYpUXjSmvkI6SGZlBN7acDYeQBhcD9TZxLDgMjTfenqZVQ6RNmZ1RcYYE3k7
ehIjs1A/KCFjUmYmDo8KTvvA4ZPury454ijbt2w5l4mGQJpoqzl1qCKvUi+KNXT0Y9sBwiUxNChi
kExd96P53aEoFAUvpi7GReAjObvpKCKInBPiishxdiWhVWPtQKVEC500N8VuTA/ydWzf+owA6QTm
SGBsKwtDC7viQwNpVwbUyeFPVqOhR0I/TMx4+AAzLJMtNzIIgQVqipOEhjkHUlFgLRyXopvsGdZp
9qazeQjTnaqGW2kWj0z31lldv3gCaK4gWmA1oRbhIBL7iTlsqF5lql0k0dwZw+AO77+JNKVrDEgN
zlq44z32h3UiaX1ctSkG+tgm4uwmBgpevqqycwx1T5j0VLzJPezEse7PuV/chk4H6yDWiYuDE8YC
HqFfEKtbbeaBQ11rLJwKzdrAijRk1cVRcotBfO9T6kVGvJaEBY8y21j23fTGRzTHkJIZ70TRrRa8
40VzMgk+bQg50nDoJwWGRD1ctyFLQF6oMPtgiIjxB3BpnCYfqdC3Fen0ejEcOtbehd58hxHtBQKa
PVEtN2YWS/BWnxX6azEmG1SgSxmLVY2ttbLK1yEzd2ZkrxDo8wDpV8P3GNXV+L/HiOMO01GGwFnE
0VJRAAnxHc13XOFdvDlwLfH3U/zs+6Q3x+iRyOmjewbyOb6Fs7KdvcqmGIMrNAvqSG/P+n7N2jNg
wOtNYO188zxO6PcBxZutg6G1XBYa6QW1SQyPUmsjjAZUwhT4cT3uC+/ZxFc5Tt2JKJJnrZEogGgg
8jEPN43BtGAKawbO3sXurHPapYe0mi1Vs2XH9pL8VNUsIuLs2iLWddjkr0fiHPECdU8FlDPUgbyK
45IY6JGLhoqyTq1n7j3sXOwfwqdJXute30siywxOmHL40/sC9f+8HHDIdwCe7Efx2iv1Q09AAJeZ
yTq54Z3WGHHYyXDpA9r99iAznt/oibXz3YGfxeQ9OaWNS67pNOx7s3rNSd9imnTVSK+0WJxWktVk
W5JIai51Ru4h5bQ3SWTesCw1nveaqSaW+Xsv/EtmsBVLc8HC0nxTuvmU64zt9brZauNtKiTE7QII
+t2DbrxQGvUdOQ6Ux7wD0q5OggdHCrpL2aEsrvlGDS7sMvjD+LjUhuThNOWvS068jIedLef7sgXH
1dUIIHuLosrUhvcINwPehYvTg+sGcopIMIy2UeCfY898seLku8ijnT5DHRjNrRxJZIjquw2AgjVi
Bk5VpiimAcdLA5WueiKKB8YS1oxYnMlEuFQPdpbu49I+pEN8bpSHXd8dLpngB5tckovLn4xhz1jm
73XBkqOK1Av4DVDvbwjvT6mDiq8iGDXKVuRwbHMBeSaoraOIa8WQjE/Q5wcWiEsHIqrRVqziSmw9
N3/zgp5xrs4FUVN533OJ+a7Z4TiEczKDpmmLktLgzbZ3YuABmH9OjwwLHjTMdpl3Z3r6N0A382Z5
ZTb3MGCqQT0YjIStY18ib9HFoGM/rzIy91qdGglYRULu+YXrT86mbMxgsteAYUU3NrzaufUcsicd
j06oBYtQlWKj01ifY+TZyIV71W+TJD7YiJRZH/kNL4wMP11DZMyz9PAgMq6sgJi2GxKOEURyVO3s
uI53OO4KFtwwKsLOeneDPPm22L0yNAR1R4nWHoJWayBb2zbcErM5twQurXUVGM8W/swVgUaU1LRJ
54KhJo0qVFmg0CXStFz7abQWLEFd8gwYjYPTuiuLs5vpkNpcyzwhc0rfRu5wfhau2AZb8MqQSfiU
jURWEHBV2MdJRvYD25r23vrNBX35hKw+6d4J/UVwOLhddeGAZaRsaukz+B0s6+aor4sWN5STmCj5
TVxbNDLBchrKY+RNAZCLrjt7sTiHpj7dIjmCsdDqpSlacxdaQf/PTbOR2WLSa2syn/4q0lehtVdg
vh2f+AgtTO5DjyQP96TxU/luQvo3/EijliZzbYnHF3MRyVt5DiepyWW6jQuAZLmLEcStR3lyPLPD
/YncJJhBTsbQwiVoZtWqSxbI0ZPxl+GRDaNKLVxqhQbzOVQeoDdbs09JhV2BzQkTmalu/b1ey5Nt
SP0mi7TAyV8OT87A7AdRyDXmLftO415bTH5eXqJKZ/DjluNeN1zs7rlmSLFLG/21K/LgiJ90Go1k
J3RwiG6td4uR2DrcFZw7Mu6qbWtyzGd6rs6tNLozH6v7hD7YX3eyIZO2zpuYYVQk9U0wOt4ybTLx
3MbQDtC/Yj1rFTOwxh9Yv7ZNzoiznkX1XtCsvdxTe92jkcla76xQR28Cb/7dtCzZGcqYlnkzveUV
JAoaU0SKTVEgnEB6bjFoojONSvkShu5bW8EcS2AVJMaMKEmEdiCAyl0VXpY/m4EicyUJRvzd6AA3
U9v2R6n7wQkLy3TvMkIqU9CoZYlpfrKN5hyZoX2JtIZZ/pQbLCpycx2Ch04naR5s6UXPk2a8GzrP
RkXGFsGMEy/9yC7EM9vf3Jv9fIb859cRz2kODD1OS3Hskn5cN15W4LyAHwWKUOkHNWFhTLMJfQG2
WgvtVsBhy8vP2ZrP94TadY4GWA9hyqHOx/B9KE0bmwz3F8Bwb6NXyEbaJEw3WlKj0WOnZLyERQ+F
I4zfe3TseyuHmqEn3oc1ksgUGPbwnVkFnL5Se5kUadTwwTBB6yj1TGQEy9oh/5Lli8Vysx6rU6sl
v4YvHTZPlrMb0ONhFw+4xQoz2JWxn+3NyQQ2pNprh0liMzQwctIx0LexzeS+LIHihZAogFUU73bG
jDztWTr5BYEshbQ1HptxJJ8yH3bYHcNlQ/eCTEtaJ366dmO27KJjERbklSA1RIyiiT0DwvxuB0p9
IEP5UabJ0i5NQ5vVW4q5P0KtvkrGXCCTZpTW20iR23CKv3tH2Hu7sqKHOegakmNu29xm82mJUjtm
lattLSf5JmO5xLukDm1I9B4lRbf3pGkeElATa+ViVCa92FhJuKY3+OnRmlkssb4F29q2V81rkfSo
OHsKfbCSZG/qB8OYt935zrZy4IeYcZvQP7hjjswUtDSogE6H8F93R4NCvBTwXOY5Tl0+VZTOI/0M
boOHXzC95B8LKQ+i4BtXF7FLVJEjxB7hhWjAapRf8QrBNaSFaNmRe9OT8jG7pbKk3+aAVDh8nCff
zXaFa+3LlsmVKrYIY55MTd7y2n6Pi3HJU/FkOsGuZjprMJ7IWAJUbP1VUmMF7LYZ3NginS5Dqd/5
uzCpppWVXEhFWZa2tfcK3Nb8XnmlzvwTO9/CUWkGW91Fum/31TbttYfRpl9QKdbI3bctyRX+DGmM
x1NU6EfWb4yGgmVfELMYJAyFur8mzTYZESaRM7K2I5ypIAsSqfEjoJLl7PU+Usda6BXDcOs0Wu4R
kQwLoZf51CVN8dhHLCAhn1RNsSZCHCqCcxdouEh7Xbmme6yGcpv4bKVzhJt6yc6ITV06oftN2wEg
68D2nBAQMkAtN6L38CmAapah9vTwQOHw+SKMct7NOHgjUG6FHw/lqxnc9dBlOUVSQDQgQcmQXy17
MxTMGtpTxnCAnD4o0gkCadTCu9F1aRFjfPxIjdZYFZDdYlir7TjcctwxSir5k4ZTQ0fl6JED8Xuk
INNU4m/HnqIPR5EW2DlBNyoWPww16uYvKTsExx9ul9zryjsbebVxyLAaZfKX8dwADn2yyOkp2Kz5
dny02LwbTrukeWAT8eggv47hi9eMLw0yvt4CdWy43bsEFM04kvu8H/kZAZsRfMssps8EpbH3W4Tp
Q7LJ8ACa6v34OcESWlijcmCFes/RhKgcE8QmtcJXyyvZQolr7sxr5NhPaaPdz6FCU5Daql6nbcFY
udYeDmIAferYT4XZZ4XKfqHzEkVJ/Bul/bHWPNYj6Cc1fHVmR9bOND5nRl0+fC05+QY73qYiI6Dm
1bWJzm025ej/6R7KFMSFd1fkvzpilUQoYpVd76Nj9sXV76Y74qBea3O4xzzWSHU+Sej+LlCDZAEc
MX9WrpFE+Rwr7tCy5xmcfKU/udMcIlx3Zn0VpcMhHgwfcmDyZmdUKoOyT5YxyyeQDvdh+1u2/s2L
G+QjLDtWUcAx6ubqIWTzGeiIVFt/1SBDY/DG2cMvcdKn7NUaWTglMKdNjb613wD3L1ZxiBYzVgDi
yRpOa/09yMSfl1czg6B6GNxLxInei8j58WlzQ61FtiINlmz47IjdtX+F5gNWSa4TQ1O9t85lJIkK
S0h9C7DS7B32nyZFqPD1DVXqLoDgXU7sPIL8bE1fcOfiRW0W7rKNCRjl2mKAKXgiU4sym4O8HQHF
+I2JRxfL0EZO/qsbejtQeg8RUQdXoDlivHO0UQiwWk4zgdofuveuLxGPGMJctRxL+Ms/KrdbD2Sf
SMhJCeBuN6yvBZN8OY+LFPSbGninhMhL9gdBEhlUD+7lPyMqlnUS3aEbrGz+pK4Pp2FsYOHGJIk0
Ca/NmDOlMP5GHvCvmGD2TRkfZTL8DQqmf49kfZ37moJxEFloV7r3yiVZO2tOpQhuIghPXt6aeytI
P7Uso/6CoV9FICa0bYFZS0MmTiYJWjkL6FCvpZcyEDu4qSyH/NskDyM6Lc+kDq0kiQ895Jn8ZIR0
OF40hKvSnQDLzOc8F+FnGahjZbRHV5Ed5DBJaTmM3GiYBaQckro+JmvNKM7KZaw0iSg99L04Z2n/
w5KFnU7IBltTbrp1DLPezBbhBWjcA3AJsSwVewFCqjh5ovDLbRmiBk1wj0v1L8zdYy1IMVfY2Bg2
IDCumO8aLCJRN9yky4cuiLIr9LT6JnyoOVeWF91EWyAlnsY3R2DcIkwOf4MF/cbT4mXQpt5Wd/w5
/cEZ13XYvCA3x5qj2S8jmdxLTFYRkd8Fo0DSbxIvRFoWtQCZox3gDrCjWvHQGX9dWGKzD0xYD9hM
VKeEZycCxIOrT39HVvHU9DpzVvNqRJF8C8bGWrm59qRGrmioNrSwsJKmigGEPY0ovygTvODgMbjM
PPu38I2ztJL3MBiIYUIhW5sOfko+xWRA+ZBD7GN50RmAVcMWQRt+w3Xo0UjjHP40xbSzfWMTNtab
hkIYIM2uj+2SqLj8FIz+1nfD33DG3hvy123Jr+m9i/B8VhL6ETvL0rLtV7jG60kU2xlt3CXjyWvz
TW7rt7BNp8WE8bMv8K1orcfKFiFj2nlASFG01/M3CT1S0sCNyZ73Pdhz01JWm6J49+rqiR5Yvye1
+tEqolJ6i3IHVbBYS46EwMGUGcYYrvVaZ3wx7lvEmvcx7Pe9Z3yUs6cpDDh7XUnbPbafpO68knOD
ciA44upgZ802Ur/q/fBN7g4DqeGtyLojltINEQKQhtOfBLBSa18IcvuSbmAtZr1dDNZ6mQKTrrrT
OIsks4fLzErgFO71Z0J1N2G+BAOwpbl7CtKIoD/EP7HkSBJERswXZQnqFLUDVplK2j9xfigY4GCL
W4mKUQa8nXXKdkOHrQhLeC/a4aDK85DfY7RRkoVzV1oM2EyoyCWgpGwtTHGZ6WaUC6TqtJthqFeT
Tnip4OP2viuJ9LeoNti6b7UOiiOw1iBKN7W4BYa+qrQfjS65CqZT17TvAfg8s7o5zaefNyCdprPr
fSWcagOkD8+NH35tbx0RQjetXwH9Uxqqhl0ehCkyJTwHMQT7psphq+rodxQlFBoFYoxWcR3XYbh3
BIcpc+qXOInYDDOtn8qH4WgriRQtEQgtwuLDcQeSRrXXsTDWaQcnj0cpA4CZ9cOGugfLDhhSMzko
u/mel8U8RktN50wDtLSo5UYgMNCCC9kqf2nUPgVV/6ZY4DsmvTxaNvuj7qhnOzIyhQyjlbTau2Ml
9B8KrpLBG87mwdtCDb6NzABXCZN6wi4JX+s4TdMaK7TfoUpnfvrKRINr0NqOibKXjAyYQnABrSAG
EjhNket66fOUuv1hDJ23MOacHDQExUIdG1cmh8QnoTYPQpCdDSDUwOnHTdxaJxnMr75l50thOWAX
8CA7fna2YNAv3FYyIR/Ie7Fe3WGGYmkn6f4BO5nz0KCl1zCHrAgkikKRHOTNBgqCSYXqDuvaNM+O
1QCvJEKSRZZbhz7ZR8p5OIi6lmyCAiQRbBAqnR1t7ID6cI2e6xNq1LotuDpts2dolrb7wfaewsz6
9vICaygYlCrns7AkzjMXTUSfzKmG6J7w0i+4mpHcltZHonf7MXSxJnd70UfBJvezO9ZY9lraCgIr
D8nMp45BC6KuQf6AlPxfrcU318EOQODZhRiHyzTRIIvsJVbe3cyBkDQV5XyQMkcauwZuK3nH7gQJ
kRkUhaPd7ZIEiU9efUmGHsL117XPe4wq0oDy0bV8u5xNJkp8NYwDORLY1RzgcYXY6QXGVzA9RJt3
ayt2P5UPnsUcV13jk66I3b+ruTaZfBqMeyWSAr1KLnWM1DQCkxNo75IUpnbSQBFSORIftAElvo41
xApeOh6IHsSGbPZvZuV890m1ao2EbPMKpy58dRSBGPJocPZmwGdHdKbMVwYMD0uRjqO5yy5jyQmu
AowEaeHVn0/ihR1acNTAWTFpm69BMX34IIxXJEi/R6xiQibFcevYByP0zmnWfCj3xy2x6Ruw5ibz
OFnk/LbmYo68Q2GEY7Qazxrt1Irn2Fk4ddduhGmfcecRUJXhYo99GPhyjqo3T0VJlAAys2MAftl2
iLNkr75LwK7xWwUhoEWWDUN5lpF2qsb8htFmotyjhwk6ivl4U3U1Qbps512da6LrgCNNE6ee/oFZ
m1QwludWF131CWhGKI054qvdRk3A7Q58HvcWGoDswJjn4lVkDKQIo/KkPCaZ/lpUyKszC00//z+n
5i61OvuYsytK2v4nVePO1Nm6lHlz9FL3tQniy8S8Ba4k3oXQJAFwROC/Uw2c4QSNJj5nSpKqdmlg
SNJQRfCaeZ176GmlkIw4T1NQnmYCvR+Irdb7yG8NgtdQr3b4m+D2j3LtExHbyOgvcrVxPbJXUjF1
jgjtBbhjgiq6aN8GEcrEUVr044Gxb6fBWXY6B1AQIae3WQapHNp5FdoHD9H8ups13JPHq9zNEXy4
eNGkE7CaTHvFkL9pkI7m49VWA8vypHryqGfRIYh3xlKsOXwq9d5ez11U4sd/IO4+wry5VDn+zYTg
e2Qj9TLSWU8DLN5DR16kmX7sKxpA/Rc33oukoSdIelWEpLtlVIRWcp6Q+UU26RvCe2RjuB/J0rLM
YJkX+mvM0M9JJ4r34blPgOpqpLubqfvWJ8lfaPmf/PQkB6IAgOdDUTHZ2yoNf4gPJV2tQ2GXmw3c
coYUC6/xV7olf2B87H2nmxNGGKi1yW7ogPHnIMBD/WSyENc5TuYIP6GNQA0e87mEofpsGD0inG5b
DPOpUiIUpk7ovHDkrdPLfUFEE6L/UyCKTaPMt7iiPyM3+N2OtN1IJFfX5QcT4Bl0PERO1dZEHmd6
5q2YyOcwil5QJicVpxpz+LqucP6ojznFGM7iEZDlRiX60inVKYBUm5nkz7MpKnHF5i4XRg3NqKsR
ErJCexnFtGHOQ5BNexgNtc99zGeUMEunyiCvRW+1qa5AGlZDrQ8Lw29ialJglBhQeYdRUC3BY9OU
WC2VlIZ5mZF/iqvFHlh6lExP7RZXN+1P0A/PibJ28wi1ad+iyb9O6XQSBC0r+sUgNM6+5QUXktUg
FwNHZywgq/jkKHSqYFkUQd541qNVq0UPHZ0NXq2NhdrLEs01afU/qAKnQmqs8TPxTuoA6HAVExyG
Zg8rNL6N/ppm4dlWGtuslvSSKvsSOk7vvIRMGlj/QtH/YMPt0UzDguETtxl12QEsPTHB/8hobNOb
OzofI6EIORbPOj+4+jxdKZrP0EEcNTl4IyoU16T/ziNethpedcBQe/bgo4SlPIC5/lEdNNa48u60
3GE//OggqBahjDYe4QUiDSn+0w8oGRtf5g9LOc+zC9su7JvhtuvR767jMGx8x4Afr14hkr1X1EzQ
PD4VoUxTIAjVMhcwY6CdRp8EtiEKLZ5ZX+xKbza8MxkT019e64fKM2loq3NTEHMheOx9TOiLxoSG
nzY+4QLAxj06tNZhfivCXRJk79WQb1t5lygzukb+9QUuCKjdXuH9CLi/MDxf2H/rBFy43zmbyl6C
eBXigWLoEOdzG80qM637vVGLYxGk2dJIcd/15M2AO7llWnIoXI5DO2c97iKwlWiDOyZ4yC2Q761Q
y6zz3kCwY+5sjX1QCkcbGRICACoo28BKhhEa4nBqw0piJkSEFMAxdEAG5p40QTQydqcqpSoEy7hL
LZAjfhThnO/YuBYWKo84DfGS2y5jq0ADj0XdSRwIAADEvyvfsXAjtv2EMpkTf8UcwUFdV/WIKRAn
AzB7kmadH/mc9S3YPSBhmb1Xjk7chNgWvrbXU/OhXP/ZwEmKurh7YKRAFQAqpIzifeO33GMsOApU
PxQN4iIj/bsGeVR1RXYeB85rHH4zzcVCjMqjXKSvrdCw5VtXu21+RNz9xJiVtnEd5NsmYzxXNA5L
RvovUuf/iDe/ai3OU0cNL/l8VDNHPgRjP/+CVrSWinIqGAFqBYPxzhSdUXoXJBuFi2HVkhImNBMO
vYSRGY14pGh0NYc9U+ciGICg5ViIK3UQb1g86KDRCOCjhGsZETUkqqCGT2SQ5l4/wqy4Fbr2wPVJ
O1M1X6j/piUT/ndRNs/IS35L3zkYWvgIE+NXTtEOJM1vk3b+Ug+hUBQ8RQSKaA+gaVdOqbsx9vot
lmQCTJBWDyZhZc+1Lv7j6LyWm0XWKPpEVJHDrSSEgpVsyemGcvrJoYEmPf0s5uLcTJ3x2BJ0f2Hv
tQ/NwIKEaDcbLftoH5lI4tcUJqNOLyr8PNbvXVNJUnWcwKjJi7CGDs2qetS6Hm5/EWgt+A+qHRAi
uvIRe5j8ZiHOul6wukQxHfI9omv4Z2Qu2lcorTeORR6M7K5NGpIFxoQT2jun4qe4iYX5s7zkJrk8
xvDeF1RhmE/OMrMhDc2s0OAT/mU9w4+l8FxmCKyGFJ8wAkQkTUt3zfq85d8kYGsjEtJZUahe0jh9
UoRYmNlyM4j6gunzSowqvXFFQeQY6Bypg3aDVz+EM7xAHF3FidGsRVssCTQsa6lqcOUif9PGvzwF
YITlJbBpQFEO6Hs3dTZC0d8H6jOniOy1qmngqaCHF3g6GpcoV0z9MSnYrBpeeFV2sAt2eHJO4aAv
9LYjNnxlmxrRYRzgCTAkXUNEC0zJFTgXW00pvlkKFYhzWwK7hedujarad3r2giorsLM2gHVVktl7
1VML9W2l0Ip4Y4G8PHyToJB6lTg1u2UGq0zZXstZY9J47CfJHhwBOGHu4FGW20WPUE8aE1kyPY4u
Dm+c9Vb+EYNR57oa3hRiZxFu40BqDXHLG0xSoL64Qer+tyiwDpGShWJZMqudIpuIQAOYJouu+yzV
X8wTcD5VcUBvwu9bO5fExBBidOp64olBfiNfnax8lcw8WLyulI6lR5MgXZknJnEVenC+V76q5TC7
UhkFLp+lVbefKRIceEz7yvD+jUp9j4T0dbC9kEs/AL0hxkpHdkbutsXugl8tfE0a9zi7Htx7PBV5
bjyD5N7LcPpj7RHY/RK7Ny9epAhliD4bV6Uxd0XtPidUwVKMB69zH5hgkLANw65q2XXEkXYmJeSu
pESSeYtR1SThpkJ04JpEb3VEi0iaClqv2uqeNEYKclmC9y6IToKhIkG2Fod7iakJ+NMW9zyr0Eng
9uWE18W7IDgmdhhqeeY1hQWpOsgRuKuhoH05VKHc4t1vmlmAy3IkgERNqxBdGNEh5SArc8asDifJ
c3wXL86AEEJVSB+t7QBy+r6Mf4UGT9XqdcGMCOmQSJwjDeGmlgwH4uk5pXWDaAJnXSVVRW76sTh2
bFFdAgwtjRPSXFxX5vA8eOifPBMZUhXjfsgLuQfL/g1CfhuXHNldeDEkkME0VHZlNJ2V0vGbWQlA
aWyIGFw3sifphIG1pOVC7wW5FKr8NiP9gRZ4L0mg6FGkDpgvZjN9rxu+kOKn51jxdOUq7OjYtilz
As6ETkfX5JaB9DJe8egSAv4TQAXaadxnFlZZnW0H7sO4mOC1eYeyEzthWcesxLpeZSfXZFgaauq+
4MU9tjIMBm3pspENFTnYNrz5OSscxOoJVpvwOHb5r2yinRcCC8LDvdWtOCDGeVsQEDqn2RWQ2Ynz
0fbHfOQqaHAuEZWINIEsTqxOidh4y11dc+1v0EikW71AP64yVXRY9UGqYmufesyR+VLSXLwy3CzX
qWPs0wjbjDbjMa2n56KdH/ZE9EMZMjf1ckNZgTx0yTCZKVdttEhZdiMEGvJJlPBhewimtLh/t2l7
MIWgzS8Br6w9eofEALXgxORcTAX9nJnEPk1/Srit2SfM+PEpN2CzOESVezcJNB1LJAAkEG9jzQwT
weZvYqKwU7hJcgYwTyl4QRlwQCJFsK5Sb6UzAobGNI071CXDGPIl0KVaOZCe+DbDCJFUa2QqLwh0
coTCPSXQy2hRCo3uUwhKwjY09n3S7zTzYuUT7ba1ySssDs4UqMS/oeN4hEmMsMdkciXFTzd82IhD
G2TnVBVoJIT1Ek3JZ96D5EY++zMQbqE50lcdXCpMwVdmr20hHVLFKfdBer6l2C8mkwTiwQZ5sMCB
7lWzvbowEHDD/ZYQXVZhO9IT6GZ97PFKMZijj0AunXjiV1gAHQzFPPTdbPkDn/OuX6BicxFhJhyy
CGGDbsLQHOWc3XopRyzDDJQXpNCKIf9HSnQNXrieKUDSfanDfBw5SoIB21Hg0SP52YA3WCV6NDGf
XQH/0pBMzXgtUgnh2LVus2b/ZIN81W37qqD2RXU0vNgxm15J8+NZig6RRgF46tWH2cauDefl1jbO
fozxbUfqzuyKY48sEFEuPOcElIjGyDaKBWMj1faNTBN+nJnvVGeBhofbQKiumXDQe76yyMv+Utf4
myJJwxOnD6gMD3PubmSQ7QAr+anW/xOdWv+FGnYHYPHgFUuLGzkhbEaPy3wb60aBnkR/5ynrgeS0
SOfZBhUDO0P+0OxqEq+ZUHrVObqjtD4g5RBLm7rqHMdYxVgM3Ew7CI0bUM65+dVTLFMLByZddKY6
u8hsnpXC2NLCYXyMKRZqIM4G4YRTDv3Xzo+miZuh61HZMs5mbc11LgocIFK5OEP13XrfOUVb7tV3
ZL5YWb33DoQh5ZXFJmSR0cQdVINMQSwq6UGcdU2YVBvD8m3HgzPqu0z/saGEsoPO/bl5KEP9go6E
9ZK9c5t5D14HUUOyDTHcoRAun6BlbcP/zeNL0B4+ilKsEVRtDHANeMJOjVD/kv+JxYn6Yo8sx1o0
ZUx3r4N1szKKYLOcH4UUxTo16XtEFB4k+hw+sq4DaGLdikzdNk2c7JIMPfRYEBQySdbWmZdSTTTy
FLXojQXCQwSYuwXtkUjrTnb6Ux1nex5bfAjqEyXoiRToZ46JiWgiaEg9JyJPp21GT3ZDQFZNtu00
NT7D2G3bmUjNEZR2wJOk+S/mkyjzMyjwpMOUCxUBnOyOVXlgGB6gC1yfCHhx3TS30mz2gIc55513
zG++WnrABqgEwBCIguwBNAB8ZC4Uj2kJP3UmSlI0CygzB7TL3hyZgRzlFzImFHOzSnhvjFbGH8pO
P42cBGu3KDYmmXWMR2x4zsUD0OR9gA0cOBOnQpKEXxIL3ByOOVyHHNEr6iV95NLIyO7R5mzyO0GG
pJHW+r6lD6MzYMw02jS5LZetSc521d2JxMOHXFJIgLUKffY0aoD0Rt6ZiZ/yDlnObHDNwHWO941a
gQnqxD6avPVUAKDUQzxqwAIJrhTVRu8UdmdhBDUBMJ8xoXaNLU4ABxUFSDuDsxMZ84kHcPBJFSVD
TQO9kk1I0aOe+QV8MNqDLiZaHJmvyCfglib3XQ42cQMj0iH+jJMxVfatXh4oBP6plT5uZmsO2qn5
V2XlnlVFttZLySVX8EzUqUNoQhaSiqgxTxJ95hGWiSs4tl3yo6ew2KR9NiICTl7I/tbwGjj7kK1P
RF8wKNqz0xZXQgEhv3jb0dGCrgcVNUCZMRPUDDU6mhmPnWJfQdauyyg6YSQntiiT9cbqMdIk1YvH
/rYZYXkKOJAUu4mtHeu5/rVTTJQOfECaJHAsyrY2oBOgUlMJjTe0gRM02o/RJfZKCgG7kYeldXYY
Xi3eNZu6LVJIPYtZw5TqBAy8lxuHXTgymVcFb8SqJilqAn2xiRUC6UdwdGxtU1Qkmo6yVzLOm0x3
3cysT8HHfiRqk/B858A9Yv3XcpkRQ7DEJ4h8N697IKnjA+DZkX+6qAgQ5wAdJ4sKdC4ARz4WPutV
lrRyq0FGPdYt6xLe+merGxggmMgb5ch4Dt5cml6NKcLNM34oM/bo0eEFjdtDk0XondpOMtEtw4PV
IcGEOD0zX2XBwV1J5iV0ByeTS64NzBTe+DJ+A6+TbxzDzDHH8uJkWS19G+QxVK76SzWqR15bQSyd
S5TK6bvFKwnOImuTTaKNI3U4ewsGKfh80MOcdWXRiTW5R2dqL5tNu/kYwjy9SaXpA06y1zDUpj0O
4TpoKxzug2k2ZxfKCdvhegTe5tJHaWO8jc2yCjTpIh5IslqjroQkG8CP2pW19k+bUkZ5eSqwyijq
QhmyBwchsA4jOwrhi9CzHluBVMucrefGSTvBSHPWf4gnDR/ENcMAlmN7IRWQrhyJC4sOBQtZWkoU
EomW+7GqMVQzPQ++hBqxvsDbw/wZi+GBiTNSwzzR7gSjMBdw5nw3JhGDlLz6msic3md2+F3QqfK5
WubJ0hJKcTB8dwVW0SaKJKJ2T/ZvGoG1D0MhRrDPPSR5FSxB7iWKeGvOZ79V23oBz/FKkjaBYsKC
zZVZ5dloomaVtF55FG4VBrmmxg/dMGl/O/7IdBOFA+sohvysF7TeQbbOtzTsc6gYbM8WwxXjoXrA
rJirpXNCkqOeGZzr//Q2e4sqz7sib1e3dtG4fstLv4Zna66HqkaYDY/QxdelNJ+DUh6SlBtkGFCU
xIX3NVgZVlSHpgffE0iDPtL0I9kpzVla9jtHnnEoqFMC29LjTehALKvqxEbSktECmdpylRbYB3jc
IzZDxNOkH/wKCYlnor43YznoG6Vs2rXFq7z2uvrRDIhkE1nv5n7iWoQte2LjDq249ljb1HFnBUS5
gESRM0Wy2jdPfQmROmMTf2gNngGtC+8dtqptMteo3WwM/bOjGbwtccH9N1UtGy8EORkHHXLmndHJ
mVJrgVOg+NrZSu+QKGQb3llr//i+eQy2Du4vP+pUB7Ox/q8aTOdkIfplIY26awZ5k7PgHYIMefJz
uGClC1aJRMF0Wv8UKhk6uqnWpivRPi0IDpaP/7qhaZ+aonghKY1TCOUQ+Q/R0bQp8o66ClHerMNd
jx9h03WpxTFIo2lz6G4qQ0W/H2IDSZqXSDVLMolR5XLQ182zPrHX0gQjRpYm7D5NG+9e3zOoEF3Z
3eN5CDcDk/hNKRIBhiG3T45lhsepKs/5EKafBF28shdmlkgyI3uf5qBYIxVMB2mmdIth3ROWtVFZ
Ve4GWFK42nAwjcB8cS045VYW9oRPHwuAZSK4zCrN2xDS5Z6VcZjIJ1dUJtPtiCi8T3bxQFyQtkhC
q8hlrFJUPkoxRv5jTR5KAbtgQi5YMTF/tt2oh0LFwiv25n8CeWQ/dNZKyYaeYTtFnl6R2aMzlyA+
Bp/U0Cz2/BqjD2DJVTGmIziaZtoQzdRuepsVV5e33wXg+81oJUrAaNFb10b7ZCEA4GEGS5lmc3Lg
i7CuMeLxTNeuSPwerYeZuGeHvJP4Y+Mm+7Ub76Al4ydqp+8pKlHi6Q4LpbaeLmEsiP1A4/tdxt64
Nj2EjpGBM7bInPlQj/V9RqAYpKx3QP7wO4alKy+R4pkvnSDTQuuom+oJTYvlZbfYlN9yEC+438SG
P+mbAAgWXVbFe1wkf4nJQlyYpgOpRld9Gw0NtMDuBs/V9WnVp7WGX2Nt2dzPFhnAm1YxVd+q3Wtd
sM0BLveMJIf0z3akh+oj18Hmj4y9MV1ScjtyR12BYBq4BQmpzeIJ/pfGdcVHp7CRCSetPzdZcowR
326y0VL2ikN2bliE5b6qUhb2gGK3pN648Dx0SStpf5QEXhFLBvprJsGNhj8hhjNh6+pIxnINYpd9
t/RvTFQxzPP74n5drmRCOYCFD9rNZvQAr7C+1wRuEnXT+ExV4Y0u5ITESC9kAjLp70iwZbGySqfu
ay6jxAcBTIJsXdCP9jSlmZvwUITpzY4cOFeN8jzH9hX0lnPQxmafiIgt+0LI6a2WgOnZPUaJeEQG
YnP4/9A8YcPC1h2DqkDmXcwOFWDmBmGBj6+wtB3wbMJu1fg3m9UbqDm2Iu1AYGk4AmJhiQFFHEfz
rD2smCtCFcwB1NxRAzGo04uJwhAp27fltEYJYyFpn5s5/6pmozzVkxqrWxEX3zOS/8CoSHlrclhd
nSfTvSrSS+t585bGU91RdD2krhYrGTGTMrB6xInDEM10qBvDMiDH1jupPeyfSBmAamL9tGp7Xhui
B52BISJubMbreT2+CKZrzAkj3vQkB8JC6b5Bp+3BYk2LDUHrP9IATSKhf4VqU17tenw2aueTs1xZ
KXbylKTgfULTASc0g/OLEcBQvrnTVoE0EMSdYgFyT8cPksDYdMe0Gmqb43yURoVmOQEObJgEPXI1
Ed8TF2i08TzPqaoGxUQRn+bOaZbNCUYi6jpLhUiYAoXha6YNw855sVRLGX1gByZgQdm8N6yBmWBl
FWd7nQ+Mj3AFQRV0noknML4cTyT7GEXLa8iz9OQIczooHt7GeM7Vp7HJnFc5dOV9alTYCZ2YkJ7k
g13JYE41xAWIb//GTMv3iqkQED+3xwnQ0torFloUWwt9bTrgk7pIr/6sWp9/WtNDJVcYsgALFuvZ
aagzEhxmtC/SKlESLu5Ik9ouxRCKHgV1snmY1EH/zeOUHafaC/XkhpO1JqqcNq/yxp0BxBZ8hdlT
LsTgH6oSO2VhA61WM0h34P6XPEC0p0pKMBdruZkDC5vCnY08+uOMezjOmqtB2oGP92lgBqyz6fVi
lN/IW3yrQ73f24hrLBN1gZV/l/P4VCkE/7r9SA6DZvCfoTbp15T2n8wopqe4K9H/jQugohvjwzCV
5tYWnK3FEH9w2izjY5ox0ctrmeo3Xbh5j06kweramQu6bmR+xWkA9KF2Soy3zrhwOLxVqDS3Fk4B
oa7U9eCQJsyUJvFjivbR6dSfhOV91sAEnTm5cOK/FSO3yVgaRywkZeDN5j4byteKKBZfhdmFcJJh
glZ/LwqZFBwtfnhAtKX7GbmIRSyuEAI89aCw8Cn36C/mh4A7qFsF+DVlJmNPOTKF+zaSxbubxqeR
bfZoxIExTEHfxjsSVk4KgTnovLlXx7s0mbKVHW8EqK0ZKm2NJ6UaUx65AcckzVQ7gsicm0CfHYxv
GfqGkIOPFEFLYkpL7fSqzehvtcRFa4AEZzm5PGOfV59OCCBnQZiA0cRkQwTAk0rrSq4jgxKlpk1w
4QxmXAUNp6uFS1o1FzB8+gQYuDpmC1s3rPcglk9kDOfpjLwmhynePqbWRC6AhVT3pvWMGTjX5MZj
hGkx1y3p/PTcBbajQFttP4XK4wDth2zkDT1tAE9pn83xK1Hf3Niqd086+1rE1WNO2LtGjkG+NoHE
PZ6gtCnhODLG9hhVaCrjN+Ni5PbNo8mAiUxzJrasJlZGk7z1E6sJvblbaaIfRwebZM9DI+rkL51w
WGQlI+5+OGoDy4LF3LuwosM5/yWpZF16yUvVl1uTZRZcEozn5SlFvDLn4bvah2tQQDT8KK/iW9W1
flEOHygCzlbeBaNhBU35o2DcAsV/RH67wR+1IztgL3AbYFH3BwF4EveImDhqgVtOmCbBcII2VlgJ
GSu7djeNan+Yab2jOX/OGAUyvVmT9nX2kuJJNcn1qTvOuLSYz1Is3JUZfVJBPG44gatEUxsnP45L
y6AOnb2Bis8OZUTPIboB0UmjH7lOLlU0L9LFA28x+UoGuARnYH6DPEF4IRbx+ID6eu2QLGgQKIvF
zPlwdcR9pfevqHN3kTD6GI9X80iCMttiVcu/hRpf9G7gxtSRzypvJI2yJca1pKoEV8dkaSvDp0y0
Z3d0j6l0YZ9F8UZx6/OA3iPsepohaVNWgP+04DwZrXJERfUxwEKwDOOR1NmXQvKVGJCFpSz/UiBT
OuMp3O3oF9EOg39ZTEilWbzaOAPUiUhsPgNu9zUi1nWf6FdFVw/WXG4zohLYnt6lsM+ao18zqGKx
RqDjMCyyJqN4rZb57pz7pBQee8Elb0rNWkET8uN+2rXiHAG6AEh/1hnY4+QBT0DbaqfmMqvMuxMr
xPTU2ZSvZRJ2QdMxzJwgjQuTRL0xOmjCO9dTeQlZCSID4C3WmvqNMKE/TGt7Fk1PY6mtVQVVWEsg
85R9VLZ2gRC/TXPzaeQhBijqPhcExiAQ2SBT26BuhZMGe2mpLtaTxcYF4yEld4cLKfyHPY/XtmVa
LwUQvwJne5yNG69LjrAD9i2BbfZytSgzTvmm7tG5eGzMela7FgXXuiCjc4SVKO3PwqnOetSjrat8
h5PkhDGD0ouu2sxtIyhyVaL9ZeaGjPnBw33vY7nlL2Ud+McU7HN0BxjLFZM7FRlPZ8Jf0BlNyQYA
UZj/YtXA4N7tkgilplrapyJUjqPiMZzsOz8vrpVHc91pcJwY5RDb+hnL7G8Eaa6QZizAoiCe25o2
CU+GFuMW08pdZzsoceOHl9Sv3PCryK6fGH9vQp2DJEv3SAk/PCO+ZKMNZALlQlS8y8og3DqbIXOZ
N5OvBBjasqloKd1dd1PMAIpauSn1zLes9lpV7vuiTmlNa0NHj9LXomcns5bPtX82WKxSqO1p3DrM
OsamcH7njvKoLlJIEwi6CrSThvgYG49qrYw2RoJHem736ASgPFhQZfshucUeJDOE44ywZt8yKl9H
PslYAaCkru9U+dJYQhwHMm63BhJCPQOc56l2UOnTj4jVaKdTOWWZtrzeAPxCnF+pM/sle6DE4vgZ
dUgI/3SFTVzK1GpVaoxtxDB/VuhNAJg0iHJjjbUOR9cE8Hh8eKoKBWdmsAUaLiRO1PEYw0ZjP646
Qz45mcIcswzIWruVrGWGvoF5GPvQ6wG1EqpLYMjD7LHSDVxlEQBfpVUfoDcqB4EC5pIwnl5NOTKg
C30lGZaN2WtvTkfgcNuxBw00aPouZmAoCefNR+ujRsEoGuknafOiDRO7UHoWyhPC2Pwccr81MVRX
ZfqDG/FHIksndbynIAorxa9NWm9VuqeCBuIbMZwQFot0YIEeWy3WIY9CzankdX7EiFuEpQfDT+Ti
dfo7R85TTIRAZ2pEMbYHteAiRNnyYjjGeiaRjhmVFQxSKVAn9+3ejC0mzqDt6G6DUTf2CCsCPJ4M
aeshC4aJ/6MELinwoHCkHv/P9Iuchzd+VaJ7WMlcnR2hvRmKseGLeVcwe+HveycCrCbCLSx30Cbv
TeoNjJzVZy/1Nk0c7ds4/GKG2+xMomwYqHH09xYdNKkKQapMV5uwk2LBllUSmwAlXFOzdpA5S3AN
fVViW7GfNM0hTgCT53WgaFGLPjmUfjsA1PNSFJYds5tjUaFqhwfY63zuSHrQ+P6YPR5PJRbNagY8
vIbN/aZkLqV8+pHURbsBRT9uGqR3jzku9vkiZSBUhy2ncyTqZMD6p/a7emQ+btnNgdQVTHFLdgCG
TP5a6rw+JB3EzXamqvZsCPXtaE//Qn6LivWH2us+P2VPwN5rnTvIC2w/xtPrTskFNMEBHxsjpqiO
UMUl3FzuVQzVrifupFo2UQ4DkwA1wjkyND+vsMPCBFqX+nAh1gpZDUbGSbc/BQt2x9AoKudPj7ld
CBpIkkpgWEiJrDry1qTSQv6pmEZPKOGYaZHkM2CEJrUapMMZ6woFbw2pnftrbrk26Cp21D3XrB8+
8a5+JdP0qlrzl2AoXYyLz1ECQZ7/osr5ZeJ0bp3wxTF0n+8bxSbsKp7N6wzEV5IJ4NsakqXyZCaw
jeRS6CpVdyOeCEbBPLIaEnRNmo2pw9Rvcy+Qrct9CHxmrafNuxrP7+gEj56UJyfqb4aTnMws3+Em
ObVx9U1OEknDcH+DAjS5XooABoLfqMbJjgzfqwGB0isfGP8vu5098v5dqs1cBf1a9Zq/JDKYzVJP
1XF1jhtAisLJYKM0UGC02xjpgHPHP9vO9vTuayXmAWHKgbwnPzoFN7+br5PcvXRmtuX7uE2pdTdg
3dsEGGqZemTEw45QnBCD/JQM0VUgwqYLO4us9ggAb918lZ63Tdjc54X6oVXzCTjlzXbmC7Eofmny
v/KAMnbdFe42Ql0R584+tiOw1tau7e33ToqvlqQtAth/bKv9pwn3Ys452aGkbuw7vizJD0SPwQas
+hY60bS0WwMbRJWBA/59cgu4m3BJTj2Rot74iNnNRahcdUcTlDfRd1eVRFTb+l1xyt1UZ75tI0vN
m5Y7wHjtCjS+2AfJw2IsI06xFW8au3qN2tCvFEYe4+eMk3cm8ryqOZQaTSPKoEIfoKwbLEFZ+BOG
/U/BsMRTvKPCQ+kupKi86ChXxq/QIL+M1bfhWRNnPZskjpBtpTZBlIe/ArlWOg6YwFr9AqQDYYL3
wt5kYysGDz9zFUsytl6eeB1MWElkXo+Kp7LPOCRwJhrRU5YysFLxsNq99tQb3U4besyQ2ak0Qf7r
fXJiGf3K+AT9FoMYEVvARcL22ueIzkkdojQy1F2pGLdJYzJcOEHDaauMLKX1dk/A966pHB8iDRtK
6zagArKKLEjm+ZosTHq7O2V69EQ8USDs+tRoSU8iIEQlBMVKaM3rasx/GcFMq8yiOZ3Hq+Tb4eNX
HmQAr8weD0GIBL2vkJtXhDSyLV63jvtZt5T9sJ5HmzberTmRp+r0v8ZbTfwwLXYtsSx+M2ivuD0e
VZ7jAU9Q18mQoaZaYcOvOP8w0oGLN056pbwTffyF121r6faVZBHCDKODy61GpAkfIZEyd0VrnxUF
1SqJGVvbxIBgCaZVjaOZBy8B1pE0VIKJN0MB6oyzwXOuD/Z7U3XvqTrcXeHsyrL/xtucI8unNWeC
2wB6ow7oCARQQjQ+rv5N3IzfV/0lHZG5jUYN79kWOEjEK5Spw2hEvEXAfgV7bGJZFsTkVnTFpQjH
Y9klAUhWLEGLnNFV0LvRQAbRVB4XsAOejBrNG1nhBe5lQlMDGvGr3blHxfus+OMPNa85qLC9FTXa
oXfmDnFaNK9d+Eu8Yj3YH8RL1GUReD3Fa0/sg/b0rN4p0VmapYD+YG4U7Bwbm0EwbSGs9fErQeHI
Dje8dLAqN2NB+Etbf3nFktKhIKopqY2YwfmzYVyiGguZaHgvqYyIiHhOsuJPTCnORlKNAYD1wSTZ
RKgMGBlEJB7BMxUWQNXX04Q9U/6hm9a4itEULSQTa3obtOK3Fvm953Rke/UQjfVOoCuLjZBYqDGD
Sw5ev5UvWZ8yI6zkvRbwCgmCTduvZhT6hin9AXrFvS1jdh3RtmLGV7vxhfgaRBZwdupku2BdrMG5
4gzAKYENskmfE7VY27r5qefas1KhKG+bFyMfD8Rsf2p4Yw4Oaa4riDq3fLksW8PtGSk77D/YebRG
ci4sm8zw4dAgXvctRuErw4MxOFCTIY4GovAjEZY1hYrCTBb6Ku4Z3Jvs5loPxXbpmRR0ptVspxTP
rK2Cas2pgPcEWJ6sjO1YQr+WKNweMs0R9amhtypBpVuJwPs/YWmSGL0UuJADo3wkSUDgPC98JkVv
i/X52CtkWRYaIWPAyt8cs/rnmP2prdmh9uOvwyQCJhAX20zaUwlDOEc3BEtHYWndqA+qj2FtTovC
yGuu4xD9eYqD7hUOumnhmWrFfFZD5dXgqArsGCOj2W315IYC886K8UvxoqdaAISyy0fG1m7usovF
IVlqgo2rDtnHzcogUbOvKEnYT5ndexQCJ0ZkFveoU9WqPZZz+MhBZrtZtOmbMbBxJo5KeGvYVKca
PuiYdnWCxK4BGfQbnHdFGbHkdWwoR9NqsP7sodmhXAfhpeu+obMrMlLvYdFpDzwVRPGw16Y5Dydv
D8vxklj9Z5FT6aSTuitCtBuS3IK+sORGso2rOd66RdWsjPKf2rXMdqBeepaFQA/qIwwnfwrnHyBh
QQQyZqNnfDm9omzaVLOZcQI68RT1KVfd7dDa8NHsaSH56VQVSJgdqAB13++Kqf4ejKbZ4JfejdR1
lS6fssHZmxHTlSmPjlKbX7pyRseIibooARAsvncN2zRThm+lNp7iRTPbaN+1O9xqUwP0NaC6j6ZR
B8j4pgv0IsJObjWx2LNL9oVVnaRAm5yOn93g/Rhje6CD8Tt1fDFsrKeeetMT3B4G60Mhd7OX+2Em
fmdTvI6N88YJ/uzo9JA1qq9kZIQv4MrMRQ/it5k+Q2nHdG88/b2SQM2eSyIvJ5+4+MfcMIuJ8OOH
QG9VsJpapL/m1jIG1eXWZUUNe7BhGVHLN4uVkJLDpexjGk9FzkSYO8huINfWHeSLZb+FeKZ84JRS
N4KoasqI3zgnL6d0A8VW99Sp1yZxPwYPTnBOUZosQ3fSOtz8VeOOH4qB/dF8KahNiKXaRTils/4z
Usmkqvo7MJ1zK+W26BnsuABhzWGRMr2MdDPoILEwhD+kAq/jmR8bG0Qo2+NHmOovhhu9kRZfEpNX
vkXCmjamowx+bEO9cNDkcyLEj84zdcTRuPkBHV0n6Mp5Ez+pTcsnGbYfDl7/IpmeOGTPVVqdR5v1
chM/R2rJ/YxocrME+4UL1mgImUxXU/Q9ShKkgHvdsGtemfqFWxBid290hmDSRI9RtU+/XCMrV6AP
WEzY/W1OQmvvebz3VosASHGRIE5N0CN58BjBqHb7gRCkWdlp9wCW324GJ0YNgdyRwMBPqaJuR0D+
GpvT2azNl7ROt6YqQfY1ZFvmA74oQigR3ym9ehJZ+O5ok4OSPjUP6pT9FawWd1bLrIQUD9dYVQbp
eMD/tY++wyjiGDimS/br+6wpR992Df2QdEVECa0dm9ToaAdS/SfOdWAqbNZf6ta+K22IphFAaIE4
8iWZCXWCXPmODwDasRggwyINW6UmSs18io/oet6qkVOT3TAwjbHWntl1rmzHFUSqAGwSczX4kTk2
iOsmF4l/ZgeQdjIIDPZeSvbTVjwof1mRtgesJgJuHTdHO2nONlOBi49G+mPh4l5V6uKpITpiZWQM
8q2qfhqpNHLHUHgV0vmuyWS+hHzKN3xwwzmP+HANLxl8nGCEKhbhu5lI11cmrPgY1j71EI+Bi1tK
8vCIrkOlwEZg5fVmu2XXQgWN5+DWJiQFaU4w9f1TQv44CWL5h0KBVmnGU2vq763Ho1c4r/RJ+5HB
+Vr9j6MzW2odyaLoFylCY6b0Ch6xjQ0Yc+FFwajUPKeGr6+leunoiO66dTGy8uQ+e689M44l0bfr
LAxNqriGmfYo49x7/SVMmx+TeCnTVQyew8eDz1oZd9suaryT41Z6JceMF73cztZXGCz2PUYwUm5H
V6r5uc7MnU3gi9OXwHyP46ocLAwYFGVEkrkyE/SS1GV3YoI9yipfY34B3Dxk7p2gkkd0DcBLc5Wp
cd/Y+qws7vRhiE1VRWKnqVbWXMq2XOxPyVA/Yj7azWawfM/wZS0r/4HdT9B/DrJ6nQTzLwUVRBPr
P+l7JzaCr45LYz2vNxTkTQJa5E5ooIYMt+eAgxjrYwwrkBkcFaZRIXu54JOZf4V+uQOL8zKL+Dsc
4q2aeS/4s3P2kvqWW+oAtpKkfAtwvq+782QtYRGZEc4v5V8COCvKMyoqglU1YdOXw4U9yBvlty1z
o/WirPIyJilJ/OKx9jIWvqqcj0lNfySbR47i5fJfNvex13z6veLX3L5mVELlib+HJvg5hLhbU2uX
DstMlTnH1HFf01pvowQzKHtz1txJe6tUsW8HABMsbDAsbTO/FQdX9AimiejhrSINQeQuDuM0PDgj
HWZOf6kUWdjcQy40XFKfIqx/h5H4WtzVOehNzkk7pA5W7uBrfA1TdmNhuuMr+os5FOtCYFy07ZwW
OSSogjO6MmX2ln20DbIlnevu2OXCWeq7TyXzddJ5V5NjYexSlmBvrcDQk8CYN/wXyHGADUVI6KH9
cVN1LUuMDSROIh7zmI5cTnEfZYDKDBL2qq9O8EDfGmc+NriifbbFJc8ovAxS0YRZpMLyOHvQq0uy
wSj3LGxZ+HowGZJ1laUwNJksbNP786P+ZMv84nPJo8oYdVGhaEZ/A4KrUccAZdp+oBdkdvY6UVur
Cb5YtuCvU6hJ3UQTSjXv6WnfiqTakARBq+/AtyQMPYaoDlWcptfW7Z3TYMMkmsYN3clPNfDGEtWV
2+T4jX2YwRDl1Ie0EJrDEbSZBfFHHZCTMBG5P/wNrtbsrC0sMWar/sVN9jMSgQQn9DPjDMd2fa9a
1d9PdBckOUhmy3kjv3qvMtO+V/nwnPn5qZHzxRuRX4lbhyMpts7/oPU5fQoSvTFz7y5mW11yHdBh
t3ct9+LmiXEHfWhTZqxrSpNApjU4H6wiqJH1ELD4oKe2zXdQEZdbCtlpOBitSQdrwn35vrGj9wij
1F2ddnKDL4u7lbfWBf2Ghl5Q9PLak/yaYKM2UfsaVdVWLrGFnK/lvvakeM4TRNAqchAl6kGbR+wS
yF+i2Bkm7xZzlNeqWxxYzcADpfFbCAFtJQLFB1Ys6t3DFLYPaRYfujg68YA+L5PdVOlHv49eVFxg
xGMDI+vq2fZxJU8zBZ48rPCJBHmULqA60RAAVHX6hwAN4ZMcnpOYx74ktpcW+T9a2O+6nkCRr6bl
9/2Km+tQLoEW7CnY4PKEMy5PtoWgwIoumVtickfzVL6BTIPheqYcOqzAKpuQmxNv1U9cKnPMzLXH
f9CWmrN8t87dKMy1UYwL8qp/cSjq62Pz5qTDY40FXi/kfBB8vQI4uuyoeIRXpYGOwixAcTXh6fSz
jfRDGi6jOKl+m+lKB09FBZde+/vBGH8qcRWsZ2Su1rVNgoixgLVrEjx0SbAtevferpIb3k9eFs1D
WAX0qIX5miAqHJcEM/CETuZKAPCZrddZGu5HezpYCRalgmISIfyCpBdNSHnM/PnuutFBmzSGQILw
Qg+1GjzEaBk4TbB79EF7hRb4wSH+AaPq29YpB+SPLSS4AkJs0jxRBPk6JvLRL5NdsNxlJrUaM8wg
ZBKEUx26RJz9BueiITZOoNYmlJNI9U+lpY4+EMGasK3q8/2gmnWmkz2f1FvF1DQG/P7s4q/taFII
kpceGEXg5mzzvQJWvpq3HACcY95aJcG5KcjHBJgIqAq9uTXZ9BQnwmjBX7KH+V0b6tdr56PksPRc
H/BEcHAcSq8q8TvbMf4QfY0N9ZqT4Vw5KnsswVl4MGb2TNFnVk3raBpulK9i7oUuOEh+ySSV1iPK
wTxb52YMzmMDN8Gb/X2eckz0CzundtnKYf0LeJ9dJpzzufUGPeg6Ku93NuVR+yPOVgrbyedsgKlb
UbM2UJXAD291JB9xEP15fr8emvy1M6Jb7vs71dm7POL65AzXsc4l3rJ/HfBz2TTP6QCiV9HDfocY
vWqLRN933gB8biBTwK5vTTLyC8FzXnWthR7jm0vBsa+2fqTJUxvGX2xndK+wdQ7ptyhmFslhTftO
Yjwt9JkwtV4JpKpVm4tHPBcvKB+fXpldksh7ilGgjaz8KZ3upQGSt2/1eMr8AGWpgxPlnHUO5YJE
9tqNp2znZLTHxFaxad1sjQjgk13kRp1ClhpzV96ho7X3YnBoY3K7eJPws971hr/BO/pquNXNNzlF
RRFRAaJ2FrfvAQrFxGSY1M6HMeRggHCLuyXvTPdcV9M/qwf7JqDGtrxDh7L8Vyn+ASN60A136L69
uNP/lEPOAMvYYSV89GnBw4/9q5kaGeT3raBQwIZsgPnJAXkleIVj9EcgObmhdXAC49FMGPu4tTUR
bR04nCFoGOKpzMGMZNDs2pkGOQ3sj1h1GNaPVRTbwN3LR4QfgrJ/8Wy8Z7L7wie8ZUmwwpcxoG7M
l94KHyaD4oyR0CsZrbvRjsG9APljcEvXrdNuRz8x7jOns++Y1Pb8UO/CLKFfTU+ajpjIZbFabAY2
WJ7NE2XaD4ORv/HA05CEWCxTRSRgAUp3bN+0OuV2svOXcrFucXGLyd37wqEIFp1L/1+wrhdeqxXl
GwF+BQ/Y/Dj4at64cYnhya0ZKICiTXP306bz2kE/taeSL5u7/FIeBnakhmEeTNKTpWKaG+OYrwZV
zg5N7CM/6TzW724XHAJNVd8UGlcB9GQFUG0ZHiNILIIFJCQ6cvIYSrRzMp0QJSlmYKGBjB5xPPGj
fRu5992HQfZTpECyDWd4HPCwwd0lf09KfsNl7ZmOAnSqEctiZJVbH8dKNKVnJNqzQaPh1LGx9Kvm
aGRQu9rhGBgZRFqx9bMBog9WOEKzZBPM9RhxCUWH3RaWQp6pIOFP3RPTD7+f+amPwee3vr0efJ9L
V/mCLLpwVvFBBYPNG738jiK9wboe3HmxTyy484813et3Q0JBiitSrFt8FqzsoK5EINMC/6IlzZ2T
jas5kXI1KEZoo7W+FJ0NVsTuO0IBDOwYWHr8wDqE5BPFKnGLjzcan9RYnUYRXT3KW43aR+XEKE+B
/fLo1u2Rm3/AiksEUOVDsPqgAbvyjZnrtbEbwuUtxsAZz2iJwZWKzVtS8eOPeYLVr9pMk4Obit7Y
Jtvi1Dv5c8RFzNxp3902w5jdu21I4FN82iaiSCFYygEqYVk/pdG2tQP+NG5nnu3zLqMSKlTJNQ+o
54Ft2eGhkbhy8NA0iiPUxCzWtsYZyeTEXf6YJ8W6apsZaPJ8NC0ieARJHNrpWhe4T0U1lB3jLS7w
L7oLOLRuP60GPZQNN78wDUcOd5J011CHq/ugjTYYTr8UN6wOqcevynfRDCGtd/gF3db/rtCjY7w5
uayeBMui0UL+jNTyrosxGeErWNXL4sUcHjpuGPdjjtPUDNSfFadbjuTNnIfntA6fWMKfshxoojKW
N9nCLU4IOU5+jIJHXiZ3dixbH1xzIOvtXk2Lps2ZTi3Te+k8/2BW0SEOAa3DfZdufTTb6BS53clu
w1fLwqSQ+AzRc1rzSQfcfYZx/MhzdqA1vnVIPfaj6IM3nZCGHbr9YBkUi2CGwprA1orHiu550o9w
91zrFHTy6HbAZH2OEllvaIxdm4H31o/h2aVsDUH2YIvy0vbGB/rMraLjHmFAvEjTI2dqmBnJXRIv
2dwci6Anr1aQGLcS4Nm5scstp35w0NHiJUXjF4zO3PMYrDPuvpTOYZV9shDCJHWXDYA2EJfxEuFc
OTOvQFCTq1TiSISovS+5THHnoLQlKvW6lBGMQbkVwJGttN1ktIsaXrIiqLzq+ZgtT757Q/EmCLo4
MxvvpCCbYJMeVP6zzDk8pG8/T45oV+Oc/sqSZLlsrn7QH0VLHJa0uR1lxzanV9xs0RHSrnpxy1cz
gR5ouafRGPcGX46oNxbguYd2TtqY5XRa80/UibhqXT2wAPkmTL508LRbC9CFYa60g3GTnUU0eJQw
8T+59cYU84djZsTsoCxaO+5nGMORcUkLzBXikijfpzbELuqQbFLQHPAIKCT98gN4MnW/Yl3J7o2c
80O3kOa75QO1dklOzVbaM8QujTBkJFsaQ2sTFA/AftVGD5ga8Rx32JyMu0CCI8Ae4Aw/5JmudQew
yqAgbXbEEYgbbg37mWtmAirC0oJ6CupXB6wefL+L4iIV/ozkHKbQgBTP0l9PfVFGklamt7G6TRQT
A3u5E7V/jKghgdjJC/p/6NVxyonDzbFD9ydfPbgWkT53GHCoqYBpzS6/0++A7Qj17Ggu2c5Ml6uG
OgJO4TsnyxkA5HuEVa8Ky71L7Xvs69UsDX0H1/Uh4G5W48bNFMiD/g4zfe9yFc3D4wTGps//TUay
kR0jVcqVSsFY7d/t+EPP2wYjuKC5QlMGHaqZopFPCJP3TfBdSmfjzxQcsqtX1Z2FLXXAlth36VvZ
EyKl42TAc2NnMwUjuP9gqn9YY3egBQnH/lvWto8DQeyEDLHnbEzU/ZrkttuB13d23RB+4Y4+hnYF
pSW/wL9EgQNbpUyO7FkOB3fhLljxUw7iWrX6vevGTTvR4zGrLZ/4VznQLQjrxy2f6LJlQtzZc/0Y
9Oc64GvYPlVkNHMapWZ7jZh4dmpAbWHvrD2S3f8n04CWkbRbcbP65sIFDt94DKgATufsa4IgVXY5
9tePuflYXF6SdGsU/REluRfTt87J4ALcjb2z6/5YavzU5EvnZh2YaKsc6uiyuNDolGf2icZNh0LT
t+8Y+uS2ap9k/OVV8Z3H67iVT/OoD5kHjEicsQQQWkAElzgss2Xt4Y94kzQehvcObKlKvmoYXcAK
xfRSoo+j+P/wXIztyWqDlVOhSA+kf6RAcOq2LRE/ogTM6eZOQjJzIUHVTCMx+MmAL85gHPjKYMxa
x2Av8I/0dFN26ps4EyUOgBesr64SyF/YytXe09MBsQtJkNcQZ/yc/VUlybiaQh6rFOhwBskKfG+6
mjsmFdhyNqn0fzXJjYZux46uiwrxVjrbCoE8FvqBkaGIAXiq8mEJ8UIF30CiXQmwS1RObjO41T4V
40Og1zOuDKpJ5vBXVjEGyNdpwUo6RCOr+6qCBB1V4OsN8oQxDNeYHG/NkqsnsOLzr50bYGYl9fNH
CegQu59boaeHLZk9MMIwIZiiQizXTZZciuK1pQUrIGPTY0Mn2LVSAOQlVug4s7jt3PCUWW2+jucv
q7wm3mNrQTbJwIyOf3n8D2sNHylMphx2Y82FLUMdYH1Ffw4jW7lTDo0kkJ+t/q2i5GtGDiiw7HIR
2A6Oyw/f7+eSdkznvqavtvewDjX3CfZAJ4U+hc/esVrMaT4paCPYpLk9LcCcH7bZ94a7YJsIRwEL
Ugv+KzpYZAmTYdMy0vU2Ie8/nb/HIw0Cw2tIgpwn/l31uwa1RWO/Lv1tU2d44VH7m60L62PGnlBi
DYkG3Nolb2TKRbeie+blTER/qRY5GmziXPAlXvgTU6Fe2+LOrV/76WJiH/VYWDogFbEVOL28KyXs
tLRbjZ176oefka8BS/ObTXwbycUDFBSYoESoUYyk4KLFQ+TkCBN4XjMcM2gUvCjmvLnIItypkXSQ
jkZ2LGA7oCVZ5rVDfJl5wc7Jt2P9Re3ExsVgeH62eVDINKw6dA1tv7juXnDQdoxypV8TRbsEGZ0e
iQ9/NHmrqvb4P/MPyewRQvX3hLtE6WQTtGJlWDaHKfKfGDZuM4c4w+TZDUK2t/oNkujFKuz1aD4K
YC1UXVw9/kol3SdByIokngtoAUhOtI5XeExqQCZuc2sbwiOUsTnW3sfTomG7OO4RkwHok5KhJwEg
LICu0FeZBexN6m3O+qfVL6gf97aH4BDHD/a88WlUMhveOBUTrvOeWwItyjvI7NFl4QKdKn9Ssfc0
MIA6db21cihK9WtqZ8hi8PzyaAMJggWjhjljvkieHJHyknWQSQqeWRdg79IQN6gXwg0uucG02mkT
/ZFAWT/P53kK1iPakgiTA3QxtlB/rFl3pf3oYrEXPFDk/HiwTyWO/0Z/eqCVZ93dauBblGLzg0NG
no3DZDVvrDcfXUrh4my4YvcoeLB9slV0/cIxJp9XQxrCd4ND33fRY+1NzHHq5eW/bjizMNrIJqAO
/JobZPsAJuL9pPB0oH846dYM/vQMECBfbqaJqR6tgbep3578uDyG1H3PSPwdDqGZXqK4j/cQ91ch
acglO0GUeTWCLkkxVMM8s1h147WmptCuD7mioJZjnGjimm5Cx3hCm0lsKuCaDer4wVGnxWwpPFRx
cafHgBIiWu5HiBt+ex/wzay6hzT5sbLDbEDari+CnBqpekZywr+IcDZ/OiW2gCp2M8zTIaY4yfyb
xh8ogVb2oqglTE2auWm7tTvCson56rLdhKVBXSxvZPMlB+XrkdsDAed8TDZRMfpFkNw5q2S1HSgM
n4PxkXjpfVn/uGX2HCVXjlu+Se9RB8ZS53hJxficx+bRTNWDauTZMNjIgn9bVnChvhETQLHI7h0m
O02y0ZyvcmbJIxMwEAPmWjYOCJKQQ9hb5rjBfYQbiW+00fWGGOuRK2OhX0Sws4fqGWgJWuZVN29x
T7+JxIwcwv+2M+z+wQYP4j6V0XUYS3qrfBh7lb9k1sJHorQrG4WqaOytN1lHf8zXJS5GcjIrNBXu
LqzuM+ZzwzrYtbyOMW59JfuLYbobn3Ocn9izbs680eaVloZtYf5Aft9inodqSzu9xk0fJBfs/mgo
HbYBilM84gX/v4idWzORjdMWR+a49+ePSNlsGOe3gBdJy6PLmP6oU/ulA6cO+R7hpd3B2yoWuOzG
TolTzjcdJ/dpiUErZn9jAa+ESeOkzIZTwy0OsIZD5zvyxq1KDL71j5Drtg3/tYzGHWbFI1dUINLV
Esbbdk4E0alOHrXsv4KhzdiIZ9+Cw6JQ836KJ95TxsHmNzJ60OxgisNoHLkNGp1HobbcjWH26yXY
aGkpdihLplyJWQc0ylotHa3UhYrYfnDYAdkYNbtgpzhETe7TKf2jeCHa6CUMekz6VG8JqMvOSC5R
rjLKQzIPJZ/9doBQ2AjebvS06HotEIfKHs/+yIev2vVssh9zjzrGozgxCya7bDApCWwfKYkqS7hF
aB6EJYuSVzTnPut8+mJJ94ZwfYNlpBT5ipiGSQ74N8UQUrCJI5i5YtnC6gGc/qIqsE2hNw9xlAWX
RUE5kLlfz8h3oW0gtpAqaEwMzf58kS5PHMtBm/8BnssqKPeasAdAsbL7dfIPl15cyhldf62qkzJN
KjPf2MxunB5psH9QCPVcLnBua/pdzAAGiIIOILa9g9hk6meDlUA+DZy65nl2SdvaP+6yq3E5/Ln0
+D0swPYwtwFznbqYbbke3YOe31yLedJON/YIDmP+KtWpAYfgDaOFF2Oi8g6YRwpkaw0tB7pG6F/K
ZJSMtplctz5BGRXJlUNH5MYLYrnJwWh1E0qX276LnjdB1hRrnJFHagF+k6okVGoWv043vNUyOwyF
/EjwBqaNtU88+dlz1Dnsz+ke3eKlkXdNSutRRveQaLcI5fRTFX8ihjoXhsNlnvunqafUeOiXyAX1
zJmHwB9oi4QyH0k/V8/EEv2NWUn/NajpWHAnkITMjX4Sr53I2E7m/AmV7SPt7JvVzqgBkftFDGjV
OPq1ta01AQAaUruPDuW/FvVHbOXrIJBPoabYHW/HarBwcc2qRleE0Nm6X+yDYRoXL6GFcFXW007O
0ZeF2cRXw05b/TbIipOTY/93eWcFs/GALwjaAN27S6h3bt2DcDiD3MLaaiR9x/avYUehcJWByVUu
qD8s50+SjKyZmILILt9uLyZx67m31or3QYojOxwOmEsmImF87/J8tLYUAdByW1FTrDF1066wSD4V
BGFaGnQg/3lz+CKWEHxQyoPK9YNsSaxNLoKLX9UrI2o20dQQ9/YQ5CNsz4CZjqKWBNuyD9Flr1z3
vvmgwYOaj1ORPeS1PmAkv9gWJ3faoXEE+uJhdu7IRHSABmk6QZTKMOAXiFF93J8NXd2Dd3rtY49+
0pDGU+TIChyIkZlrxoG12Ri4iHvfogEQdIdO6nVuGA9JJU49ZcbGGDyPAdEhTe5wMv2rMyVPQDm2
jRNROBh9zZ31KhsUArDetEdL8+BTxEcXGx4OaxivZovvZYpQAccGf7AggV1S8GvTZlry/MhkwkbH
vwgrPRYlUqkWsMdXCnLp3Vbn0uc1IQKx6YzpveshMfDleNTFtB7S7q8NXC7/4fRP6VJsoCT7q7IM
PuvIguZRnd0wy1eAYHEJNcm+Knu9+FSfQ69+atJ6a44I2X5tr4UiqVWi3zT2QFCo3BnWRyTBNZAq
ylsmmMZC2tKJ+IlEexUYd6h6IN714A5Ewovos0vgcsAunMNvt2bPUOuF8FgbD1WNwN/481VhYA6r
9FrbI9eqITkx6Z2qNN87pdonSyyJ39E4QtsnsPwQalx4BstkUC7MDXhqRHQqKPmAErJBC1xZvHCq
/JtXLITwft+FYmu6TJuDyL/7xaHoT6l5l1beIaR9T3jRSvLKnXjLaO/Tyo1PTUAo6cZjQAAKVwMM
Q2xqPFlhgrdFDjk+xXHiGh2FSKAehTQIC1GnjhFWCGFxaTXb4Og3yUdOwQy/VW4SFp5ta4y4Uqi1
jrhz4/iECUCbbOgau8aw353C+8cqjZED6XGBdyfyixRFd4+15jvDdsG/CqU4MNMbki5r7Pg28XXE
AQJDgE3bPKdffZN8Vln9Z1UMIyqqXkE8Q25mF3vIZwqwfZWs4x4trZriNdwvbr78uTMYMxclOvTo
3uSL8tSSHeXIUfZDHnoEmAumUZ5NsLn2rcRgr/mwjZy7ZEqbR+4NB68+91Puvc4TzLTeL5Qm1uUf
IcoQ9gYCWMSzzcSyvDyoABoI9vKz00daYK3DwKb5ZSzBBCfiIsVTE6goe/R9bWw83a9lmz27geIZ
xHhKAxwIAFB9RjLw2sueq3I6l71ckbFZolcA5PsAKG1f5TeqCE8QGF+aaTiST8E+aYC5UX5IO4Tb
3nVLyCQxune/6vZt43359WzRj8rUFZEsOzpKvgnIOf+fuWEx74NB7RwZLkaf6tDg0Vv3vFnSsnuV
ZAacHL5cMo6/CUVdsxltTYh/9437UgnF+qSal6eMFgPa1FVzwap35npJN0IfHoG5TnemZU9rE9Ue
If2p7DAxyqgCnJ2CY7fzFfGYg2dW8DnL+xQHdEfdmE+Q31T2LjOjveMkHtFV42Qb04eDlbgurLdp
pnicKbUYOPrnVFSkRNhzu/mjE/OD9Ri6eWOjzoVCyrvKoJ49dXcNW5qHMm5elOP95vNEYLugt68m
epmp/gwN/xMI5LIdPo6m3W9pvKSRd94bQ/iSwdFuM+ubzSYG+5xBhov/JHFcJoH35BbIhs3QRXdx
PHmrwqUMkVI4TBW8swo5+KusLTDhASSVAwRJS8M8XMpUZM3hXMY4Lkd1cydr3s40aRKgrqjUA77A
F2AtSqACmiifxKVNyrNHt0uacynKnY8ijJ2kWKyED100bL1q+iS8ucpYViEB74UYGU6nfG3BnnOi
5NbbaEDpVZgsTjDpbcqy/jPpltZqfCpjAmiFOqbGeJZwIZKs6killem28TFQ9x3kyQG5inhALOeX
RrNxjdkNqGZiNslfjQpJqhr7Q6EGAwI5mVRbGEft2bfKcYia9D+yb379hIBKsGCZ48eKXsYoVFcV
EKDJi6PGTttQc7bqnOBGV8u/ufQ6OHAE/FLdsA2rLr7jvEWKm4I3+s8FNl7HQf2Ii6cgj4/daK1G
y794oQ0bpKIq2TQvvdCfJk5hS5HsL+3XhM1SM3cfFvYfGBZ3WHr+GfjS7jyyr75XbfCt7E2HDHfd
kxNkSzCxSje7bZqETwSpdrqjIMx3rU1GsU/FuNsyINMv8OxWZMfMdvxwALMZvs9WJ3Ue0D5hVNrD
A6v5fzN+9qqF8lHbEETo+jOiEpVXXDx8HFy82fRVZXBuu4ayYrvcsgJhgKKfnjyOJDhXUQtUZRww
ttavgafs1eDpV1XlcHYoagj/v/TbZrrJh4y5x9ir0r320nrlI/8cev5USRD8PvMZV4h7vSpsELAr
7mdvmjHHchgUbFAb88EtjA15E9q6XfBpAT6lpvXAPBTliyjD91KS1yc7sAbnv7b6YosFCIyKlxyS
wXmkJeKIBgz4tn8aIBlPU0LVIus2FgebzMNgkfFbq3G1liMIIg+OyuC8wexnEwXHbwZA1Vr6ebbt
G2uaDfmmIxTtu4bbdAizbWpj5AeuRdkQgKkYvyv4SLr4ct2aWaA5+2O1M+mX8FQHBl+SPe3L/nXE
+9WPPtcbvEQTlYdwxs4lbs0gLlm2feX9DGhyDL+q1ONcIZEkCK+Dpd626IL1IC/DQgeAaucBNLFX
fN6ndnBPCfnspjZe+6b3oNeYsD1J1rRu6K7sll7twmTCrbb1/GYGxSPIoL3Vd0yBNW+iId67ZJ0Y
tfd90R59FoCsYr7quOKK06MHzJP7isH2YPEauIsVXYs+E2Sp0uvAXBS4xospSUH53rYvaKIE49lg
nDB6ZkYLTjUGbPifUXvPw7jH7N3e6Z4sdsQdWPfEm4kkcYB1iHmCekXsL9dcOftQ5DvS7sxf8lVN
bbQue/uRmEV6lyTOMZqmKzoVVqD52co5yETATiUi8epZarnyrqompkHZe+/ZivJ9FNm2AsX4oP9P
85osQyLXs54Go3lzFn9bNbMjSaT4jdHT6C8hVRX+U+mwj7t5a1NBajveC8L8nma0bCUkXoZpLO4A
eDxVlniPmb3v+xqkrEsjycgKv1LtyfU+3FTcu4FFaXlr/Yqq+Z54PVDvd6hL6sDihfhZ9cNJdtEu
knqHE4d9UrZnx/utneqX0KIH9iHOMaMYTBCOwNdUri3RsEHIn/jLMKS2m96xT1RSrmf0dzPQD4nD
DTwluNEk0Nr4QPBmFg5TKI6RlJVK1Ni72Ye87nH3LT16HS1jequCfOndZdkx+z9TB/2nMA5el92E
jFZhGdGBQgWI4SsiW3LTFs0n9unTSIVVKun6ISO96msEV9CfJNq735E6K3/Wt2qmhrJcWq6V3pU0
isRzcK9Vtm9JTXE6HE1S3ksSjxgi2Kt82ugBz5IGjFxTACR09yw4Nr0qvYSaryBERgDHdX0Bj8+e
iT0VgUszB4U8r5qGbZ9PQKMusbxBxhuzYtjNFAf0ef1l29GG2CdilDV+e9j2Yr0UB9v0h8iQXLG4
ySkg2+ZZ1p1rlus64yXG18qlpVp5Ic4PWCMtVT5NlUD/7CaIJPj0vbi9ko2pLQL8yua6W67zdOBu
x7Q+giAekivdlYe6H7kcVtbFJfXL3x3w76hfptTj0sk925r1ry3JxgSm/mv7r4puhnac/noqj+8m
y6Z7ECqyMKr4Puq4N7samQSIYYIHS9Vbe9mvDGZ44ox97+3po3arn3KA5VDz8imFcXCAdePDkYd0
jL5ZP1J8DO/GVzHDQ7vgWwE42PUbFcNciIDE2FQK3mmSNoKSc8sT36FKtzLWdK4aTym8mHDEr5U4
0zdmsLdhMr9oTHoLbWozagxz8YKWDEDdZrMEfMy9oKvlk03R7li1KyUAY9pMrAMLJmv+p4x+hyuJ
OGCFGTIStDIFU7XjcneKOtj4Xuh/lh2tXqWLqgCw4z5f0ClmvG8I/ZINxcAJBcPY8MK+iNh55h7D
JVkln4ldnvwJK2uGhq0hkrWytQF+hmv42cMWBhatDA74IxIsl1FHa4wcLg9ucNMZF5V0fqizdtUO
2DvGqaF82GRz8gHra0tHPQZIhT4sIjwPnaAFGb3c5pW70q73A8SUzmFNXickPlcOw3fhZVDwUtJR
iBstpyr/h7D48CCXO1p8DAUXGo8cR69ph219TixqJmi5OEtdU+JmwGrIn0KrfrdYQUs2h5T6+pcU
83osIM3YVF03ORvKYGcFGHM9r6AfyT9Vg7nFc7FukvEmYfjdW7jUyAo+Vn17dhvyhTYu4Uj9jQ3H
YUynqYdXxcWBKAP9gdpQ3/eB/o4mh209w3HwIajGmWNoyu5TGXXXbvIvNhdZ0r47o5npK0Tc1M6t
BWg7k8K5G6C+Fplx8FEBYcP9JLbx2nYR4DMAmPzCnb5Bbk3XbpJeJ9/5qKkQZ6RakhuTuKIKYZ5m
GbI2XOpr5uG5wJK9knCSSwshw+YIJ0pQc9gw8YqI6J0vgrUxGH9J1j5Zfn7vcLGqYjZHiF31co6V
4a4PEd95R9452v+1TMk+IKXfQd3y2L0BisxQCkyK8SZIpGp0L/0I9iygJQczgfc9WdELQOPVzNsc
AsmmoJCCE4xBY9zGkkk1JEcjp27n1/lFxowELbazgYvg3EfhpiAU3UXVwRsxA6fz1ujY8zbWygnK
X2zPL9zGnlvL2y3RDQ/OekffrjVaN5lzTTNNtS21A97AXQ1s1RxDvFJbgr5Yu+eG9myQkehkjvlE
UdN/HJ3HcuM4FEW/iFVgBrbKwbIlZ/eG5cgcwfz1czi7WfS42xIJvHDvudRIwT6yqvtqZrIe1sSp
+QSQ/yQux9boHEWmzgzbGYK2zwEUcQVueqei4WbU+tKawQtHxHNdg8POqz35jGvE0RRCEzvM3G8m
FvfM/BNvmV1VxU1n2O9niIkkjpN7gbsszM6ymxA4tLcqtu+S1EzvPKA2WZB/tqLf5kRqrKx83qvy
Rw0oCYvR/Vezo2Tc8rpEN2pLrsUof2UmbzbyBUcjipEZsaCLGQanXRhYy4x3HYFGX6lm2NhjvQti
8csByyfBt4d4tbCKCwvmGzOnJ1ynx4g9L1XGM3uDDczRu9mYuVzz9QjYyLHnf9gAkKslA9taM/ku
vfyHpnzT+enZBPRrcQbmbX6PDfNEmbWOQ3vvqP7Xr69Isok+M+sbxun3enIuqGIuHULyRR/nT+jo
cRP1rLkDBLhT3X8MvMeFgDYAUHbbkdjm+GKb1d4n5yvktfA5VYza+CKsgOAwyRw+BUg4AB0QkEIA
75xTTAUrN62G5SZ8baX6TCPmMEPPIfJjgsa2mGDmfYZxq3vUiTwA2FrbhfdPGPB3abhaWrpGRR/u
TEESBHsDg4RlMBxmkhY28uANmGki0tOLKjm7QfmV2+MTLLiXgLWSWZW0YF7TIvaI78UkmeJQFbaw
RadMbvM+fo9t1l+jf7TyhkdH/NOK0TTaUIPhCeujF6GCbB+MBCwITpXcop9y+5uProHw4rXtMp2Z
SAmuk/YVWBLjEfaKpv+Yhe3KowMqC/vUjDietV1ujNxCOOxc4lA+JAWD9kbXD30l3sGCI0jcw3nB
gp5+lY3HYq2tiM+CHyTRSpscdLOKNx0UGgXuD2ypS/a6EV2Mwf3rOiYlKIN82nYnjR9jJjIDy7g4
YZwdLHeGM31G3BXByNZ5gIlWu915dMclEQY33hKBXhOKlBo1u1NQKz1zZp60jSPcfY4qIDQQIIW9
tbDVLs4gXsAlohqaLHeX6GwPWeKxt42tkrTWHTyelclYJ3Hyk+HHP8J1v1yW1K1DLeh6R2aLrHGp
YSx5lANqDDs+pYh8zXh6UC19AW+68IIz2ThMrBGqpqwj2ENhjGVRbpoWKiG4zG5QHYaaobhtDlun
IvJKTd+eRaXe2vmuHgKkTaGkzamuuV1fZzuJgcXWmKRHiAF10ryQ1ksewZiGL04q9S+AS4XCzaw2
JQjbXkMjNs3G6XfB/4R6YVCPsyYx61OOfZ0qRATh0U+AjTDieK6AUmS2kwNAtvZRyRLKNsIjfxpB
HRTBo5P6iq+PnIyiXohig3hNU2ZmVqArAESeYllRdSjXowxvnon7JYFZ4McsEJJwVh8T7FcWxzWm
4bq6D4vkX1058tmpWEmMpZHt5oCY29ZXJtq2EE9KK4ZtEcULFZSBYuND9cIIvNS2hUWRg6E8DLFy
AbdQu5LuHmUQOBTL786ynU6+AolEN+GvB4ZczLpLfd/owbuLZl5aj+nnQ23l0z4bQ+I2ZmTGpZEy
oMkZwOBSwAYhvjV858M82NOzO8NDrnxXQI4uIdJC13ggdeSP+KTvonCMZYqAmqSEmZ1O6p9SA6OO
jPQC8ADNm/D8m1vysyYXuWoZk4sQ9lm977y0oNCcURAnAVdwQo2/L+e+3/e19RqmLRjQWuljxEeB
mJ994uhF/Ysc2EdbbpfuzN5nYVYgi+slW5AsSEoO5CnZ2ThsNm3m+fu0zaEFzzZKbPieh6ohO6XP
u+jcLhQMCnoE/kJW5rrRBWK6MSrOMsAoRsOTbJK8gD8b5aTLeASYrGLTmvF8W0vutv2QdI25i6D3
3hBVJIiQh7eWuKSvzPJzEPE2mC9a6vsYmtCa7MjuPE3xy9BV02uMAm9jKTFtPe3kW9tzyd+u5uKK
sEdsnbb8B0kEF54To3TLhh/NtuFoQLYBa+wYK1eSe+DMZG8PHfAXp/SeCNpImJW6PWkZMSMD+A5s
iTomiE63QFlk4lxzrF3k79qoWbr0Hi+yc6EtQvQoou6tz5i8ByZebD361dYFJLoaGxPDLTB4fKFA
TJM4HVnUFPre8GxadeVF77Pkw0dNe9O8jMQgoWiKyKViPSLdVTuMyDC8ltWcMEsSMsEr4SjqDglT
KdJgwha3GdSImX2yK2F4qlhWu7Jf8DgkDcXH3E1+LW+q91NOZo12acpa3bzCTh7ItRcNa3xj/nOg
1Wx11iCpq9iXCM3wOowianmWfyssjM9N55noSNx2betiPoxREO77ElO/b3X0tfjlNlOfwsGGcnKc
R02+N/iJPUP8eU/croUPzX3Mnfi7WKi0E6Ay0l2x42Ayfi14QQ5GaCBrDKPp3IfGV9NoXH1xCckr
Gbo1KbFIolrPZGVZhkuG5Fn2PDBhOeMen1CBYJZjJe0Otyb0WEYzt+WdaDnpqQB8E3UdCd8o43DF
WwQ6rbK4tNhmCATZBAJuhCFOfYjDAhiZBWSZGgHZBCgRUg8ck7TMdPHDWj0tJrtCuTarglyvpD6N
OvssXNPdlJZELSu6r7EV6mLmg78CvGq+WkSxXnw/HM7w4umLHM/9LircfA7HxnqYnK/Wlj9SZeSO
kWeG+MF6L1VV8zvWF+HIcq9bgw4rdsWd6eDcwkcz7qWLaKMLVPIvYl1PGdIE29lhHu0v+yzlQ8jy
46j9VD6sOn6IQYkSI2cLsSKvodh82VYLrlexm/3RuEhPrsnEw+8GOoZIJxsU3Mlppjv6A/uZ7RKm
BOTJi+GbLaB9CsrUx6deyEto1dEuhkGSGPT2BAqTUlJY1TawGXRO7lT8OWF/JRhMXyOHrrHsx/oh
j0R39mPDwKPIKyoMP9jBLjJ3TTCGn1aTty81qZ97YcOKAM9MzDCN8bGa8+I56/qHLtdcUrWJQMdE
pt/OeMWRcRvbtAtnMkld5xjC7l+DRCRKE8Tsqu+5qqNY411ZFES9p7EF6Q51CG6GlBJsV/gE1UEo
VJxSltjgjGd4OGbRdhplRjpebnFpKc17J1GpGpHDFssMKsLs8TsGqi5xsIzEto3uBG6FWMOx5sVF
znPzNO8Mk0ykXm2rf8bBT8k9Gtkf1j0ERw4oeCS9jWEjNGSygtehPoYCTEHOXhWpTLKxXCIvfAn/
WvmIskZcB/dUufZagzB60RCM37AxkvuNFmulAqDQ9WRgjseTuu2nrDmFzD8MMDxbGCmKHj3x6Klp
4UIV8OGUXV7BTSQXvcr0h5W1PiQmNHGkiCAWljHRPmH0ntbDtUsxzxJZ95NHPrmVZnjNIJoYyxc7
duZr1ZkgKpYUq1IrufV9D/8t2nZ+iO9tAsU2zU9yBxt7me98JKYr1uc5Yw3uZoZXxFLBJdlXNhLW
yGqDN2lEYDs1kTZB5m1xQzQrUzj2WS2WXIf8JvAZybkJGI0k0WQ8JkL7P6rhI8oibPy6Ig4BMSvC
0TatLv2gMK9nPY0RWiJApC4TjKCAqlgDziOeGhVuaBZPmZn1uwFtwioW8qEyjMZc674GBJ3aHJuM
3M0x+8t9u1tbfn9mayE2TIEm5tl5tp6HuDuysAHY4VE+0JH0PeHF9d2sJ+aWCBS5RANvw5PPyJJF
2AqPBuPw4uyGMK+nloYXmK8EsVPQHPZ13R6Wq+IpmPQXgohTUKfZdQKPcpjb4T0QCDEcgT7RF9AO
lULh2gboM3G7LnpDNY8byx8utg1dY4p77GOTLM4gqqGP4bJCYtl3q2l0ss92aocrLg6+eNu75ybu
8a36kbtz3flCbap3I8N58m0TfycWZZrlo2UKilcVpu6BqXG2GsjzYnpBf6BqPovC6CAcFx9YHkHU
ZDoiYp7hfI8rXq3idpiuBXf9fpA0ER198aqqEbKUTuuTM8FedK6j70WzMZHCEPmUpLrEPqJjFZMs
TFPjVn103yo/3yHetQBQ22hodDNy9jN3IPy8iIybDnXzEesZVXeq5TqVvngfyG+jS8OSFlnEm45+
md9HJJZvDK8C5ccgARAdLSDXSM+jXVgsNYvm1rCp21Q45D56sgivTtBbBF/zCI6Na589TUFkxEzn
RC229IG4B8Hf4Darp63t+LiiQhdbW8ZPQcPbVr9ESh1oVd7qjregidIMBYhngGLuASZloMwRGPCh
Eil3EFJg9Jw1w2Mnoh7tkU8oE1Ao1m2SShNSl1Z26P4SFPZtQuZdOY0ATjETGjTUNeBNL/nzJT5D
ksgpwbUeqfILJKXZ5F3ZTBWM15UCtILkCk4Aerdq4XsSzL1uEI+zbvNemhqjpZBs7cYCsqKRdt6n
wEcLRafmjG4iYozXtl+Wn3pEjYd8qfnC69Dc987yazj+lSP7ampWfZVTf3kuQUfZMDsQo1wkzW5K
JjdPQbHJ8cqupdt0923DRqtjZ3qas3HmyCmn+piL+FNrHmxOlD97Hl/qpH8IUV2vSf14zKOIbKAO
qA8xmuSG44K7EANbL3gFjnBbjShX4zvTkHgSbG7MLMPrY0Va4F3A9h2P5OTqUicPVWeT/gThFs5M
Wl8dT4trTGgsDjkzY/Lc1tt4ydHruJtIFwuZaaTpFSMbITtkawCYSixyjhRy1tqhnouNvn4pc+7h
xa8McKPkOpFeXZ6BF3FopWAp0HvTEgdap+daGO+168SXvLToGabg0e+4mZSVfDRCdCdLoBNrqupR
JmilWqBuqwWatQMamhBpjO4RXZrYatI1jmrMYV00IIJWuWKcXyiWcsZY/6MYB1plshfAHEIWp9X+
hjP2WvSO5KU7asrvhV1/SgeA0soDRJwZ0kVugMq7I0fl7EgiRqe6U+eAyVwyMJDDVog9D98NFnw1
TPFvZ6INruz228+D4B17efMJbx9BSYlsb0Basryt/Z3vVQToDKnv41mzFgQFLfXdbCvE55VC1sGq
9KORAr4v/mKox3AfhZ3/trJpd1Wtl7kQbNcxZu2FU50snlLjrOn4m7yO6xS4HOEbDmOBPO8+arps
LCRM6qGVu2c+oAFTNwvICbswa8OGfLbWvhL1CX4smfQSZbrkZwjLDI/uhJyzol7cRqZ1FKR3riP0
MBtRx81bMMzhsQls4u4cz/8MMHL9dVpOfNUZw3dyMh5bthsIE5tuxd5CfISZnb/R0VEwlLUDYzGg
SIGz0jJ/WU9pjE0yU0wAYwZpyTi/OAIvc+409tEGdrTxygydZRW9NmBhD9It9AFvZH/oFoZZwZrx
B2qi3glbqA0OLvU7RnW05pIgjqsZiYUCce8+kdeebXoWB4AEPfvUhQOs5MwDFjkEMOrAMADYlan4
6fGr3MWOwPw3SQwdWoTvRoYva0i88g+INsX1xLdEiLPJoegjurGChXfmzre5dKqzMefQZFzffZgT
lOdwks09L/9hxHh39cOaSU+nwj2kpHZHMmGLmMRT/iVPiTDE2NkfVBaCBqBEupQDsENbuj27LFTD
sKUZxRMtUSNb7yqLlDp0AClf5Apx3AIUrDD29A7rhJkS61K4dJmBw64nkkm7RrSH7VC3E5898ltq
4qr7moXxCeaLYb8Y813FIPhaWbE4JwqZnAYOAP9EuSeFYYwlMnzYomT8v8rNPr14suu+gacVa65V
MsPjqHnwy75D+ViFIYddwD0viOtAnizb8pDM7pvTausCeFCPm9ITBk21r+cPK830uS5q+DrFDDTe
lFCBatZqWob3RS050EL5w3kfBKu87sLvKiv7XyF7B5cLI5kdtw4mdVz0FBaL9QcBi+NsYPs25JE7
+Ka6jnLDkZX8tAbWbjLD7LQJHGGeohGH7k4FBWwGBXsdKoGJ0C0tdpUnxuvkqfJKv44lyxRW/JP6
ibNVMaamPGCWZ9F3bXEZjjs29w4ybAj1QQUrJtGlcS89/ZYX/pcAWI/mG3GbCdEU3GFDhyTmOfj0
QLCvIj4uaEeDTykWKucnIFfg1S+Aw7cpSRO68H6tOPC2XsdROOheYSwMJhASBhLtATyP1fIYCVdz
kRumdw5pORiRqYZleoCbr0nR6+rWS3dcajilrHkJBFf5cFAe2RbvRmDB4XKdKX+cQFoUGwPp0n3W
cL76bI3CQx1hidgUvDl3xJCJK7HeyW2aFMhia+i416dwWyXUarhBoo3DA0zv4pc3Lw4G4hcb9kxo
ZMaa8AzaQKgP0KVXjQvUWXSPQ9BdyB8H8YbAWoG7mFL6uaYeL2Uv34C//KsSUsNDs/oEMb1t7fnB
ZRpT+QUhbwZQ6TzAH2R8ZlV1FUV4sCUnDVqhL3BVv33eHAeij0tce4U/VeS5t1u+8GORewfOjXCr
Q+oJK61fDOz1uT1RM9a/yoRi51Y3RlUYCgnurebu1+qMtSK7BB4zsckOW1CfuUWDGtvOZ3vndktY
n2g3IoeTyTIGosSrlfWcGJWH7EK3lbG2QhOwo/4cTKj/LTdkZVbTX+yYrL/hFay6DCOOsgxg5QEk
haZ0x42OkNz6Y7Og7UYk3MVldhcUvo9JtG3f54LQNQNfgD/T7ndMes3A3EwSMYCTX3zTIa4HQ9eA
8bH01KuZoUshEvCuGDWtwhIcUx+tZuTqDKlR55vtEV0O2+FbieagTHQ/Rduv2BTGSXE38fQHHQ1t
KS9FRKx9Me6dFtsYovMRjXC4yL48UX+zL91zYh8BSL4PVZzcwwINECgS+uxH4iUI/Htd8AIRuvIb
dfa/jk++RWyyIfobIwGT422ZOq+lWbG0IWZjMuI7kgcjfFbFNR9HZzcWGOWywKUqc97qhl8ig7hm
Yo4E5pH+RDAt2QetNbEHdv9rs7zsp+I1Glijqnffs7eWxz4TZc/JZulEjHrMYpIcC/pxI7w5M/+7
a94PLD7Z6Sei+/Wyx6bbx8lVLGxnSM5+jQOnvYTkVwvKBoXPyHhIYYBWxc7O0TLeNclHGpk70w82
vZ8cjeBhqL4z8aKcb9s/uTbnM6Hi+WMy3RHtB1mY3CWsnsF4anGMFEQ1ahbj1S3O2W3Oh3Qw2KJ3
rzERDaaa+JlvjL3WML+3afA1MgbzmCQu4mO3ImC77Nee8W3z3cYIIxs4MLAqD0F5y5hKd7XYTd46
AGzst+8iZCI3vzQdMv0aG8vT2J+8wMfNDNidUQRVF3GRjxXXAJUxZnvwXHHwF1r9q42eqZUpYRb1
JjX718Q5JHiPsEDu3Jwwgh5ihkd9xcF6do0lYZF0CJbp4XSGabBpEOtbVH5JywT4jUihdcvCrpdo
KIkcaHIEm4+yf05K2Hs3y2P/QpOZAvBt7Y+peISWvcv8U24BvaalafItiyFLFIcwOlkxIqsKsBav
oK32ur/l4jAulxLSk84yLr7xXhJdObqwNGuuDswjyLK3doB0D2CF1fyLMQcGuLRBeAJtcvbU42nQ
EQm99aVeTd3D8gF5nGh4BhhgFPBbmWMfWhiVMDtWFt7yhBIIZ61LVdOzRODXTXAFG/wT8YKCJMno
53/oJFZtIjDN3BTeHixs60rk2wBHF2OmFR/F2rT9rUBqXzreCts70vUhAcQUjdGwrmsTG7owh4wk
WpkT2G7UI07DVlrdJUNTMVQIs+27Eo4Tt/2GyQpk73HvihpqDc6XyTnnPIAC0+6gpi3BTlSkAwY0
89baqGHT4NO10zMS6w+LaUc6MWMWOCW64FCh70+XrlSh/QwT2jc2BP7wz5luAYVS0v0ZSXBODZvx
nHfMc3Xz6+40zsUxTy7D1CJDbbcaJ7iU3CKgp8wiwoEZABzDoA6iyGMDCsvWrWBQRvT67z1kjzzJ
92xTNir5sHFyleNLaT6l9u9kfC9hC7p6sTjOGhmRT+dfGIyjVDUB9KHAb+ONaTOsRgPJ1oKN2adP
7zTgZC//GlPvyPRkuYy/NPc8FARUNuJ9zl+IF10XTYNg9gK0yxiIiUE9E14Zaz01C6BAwXlxSRpu
jFMU+cSVzHsgNkesQ5rpjUYKNF0JQj6WYbwLh+CA4GZnzu26guFv5o+ucZXNk6c/o/yfAn5gl9SW
A5wMDM6sF6qStXb3kXp/U36M4hwxECNe5zmrbgVP/jg/dAWBWseyjzdhfVfmzjoNn3icCaCL1xU7
J5/bk3Lgq+LlSdvHzrsPmDS5A+4JYd+noWbhlmylpo9kyCWH8CjSee34pFSZ7z76hZTRRwcnXNYH
EtUh77ySp4dS4hNE5a5aunz7OQ9uHVdPnY870nOOIQ8aAzDEfO6GI3gFv5KN+U2jqYhYONpZvC9i
a9MTPjvp46CJ2wt/+kSvrW7i04zxZPUb0bEBKWukZPVmCVka+G8JcsFXeC4h2RU4BEy3WgM43ZBt
dT/1b7bZ7DpIm6CGkaOIRxg3J0smuyn+CBqUkcR9MMjZCgu2kKK0kfdt/zfZ5iU2ydDx0cPfpqDb
c3GtCilXofevycEX2ohiPwqDL5rPc/Csqw2BOW+SnVM9ZxwsU3NrQ8xkJQQ0LK2+xYdlhigvoCVg
Gc6ZX3nGc+2Z27ykGMiQEuDHsODqyYv2qivCDI6bcPHzbIX64E3U4/NktkzSz15EaJx1MoA7+s47
nIqVDr/hQD3N5Nwn2R64GGBjhvmjo9m/lQzJOsBnJr3UpxNdQ8FFae+gOQBt4nLyxZq5zp6B1wFB
y2LTMzVrMHGnGFCCUPfiM9SVA7PxTeem5wE5v2MiQcMwNuBMn8vsFURFzW9YY4zXxSeTUGOGAla9
hhafLopts9X3DJ73rXoeM1zQSfcTCyLO4UhKRIeA/h8As+GifZEpNE2bd6hTRy+fzBUXzYcZVydb
V+uaDVw7P0Tpu+k6V2CR8/DqkkaVzs4FQQUTbnetsDp58fIS8oXNGT03TieER10AEQhnqAZxD910
ZpRimIyljDtIfXh7voQAitZvw3E4ZcSfzDhCW4KMA7Vr1H0yXY3ke+j3WfxGzojsZnbtvIuROT6N
qnmGD7POuOzg3vuECdTVo63bY+VZtxYJsXSqUz7HTyhs1kYLJDp/jyLg2nNkvjXonkFPsCgQzTka
48Wmy17kOKsEl8/dkPPSB6BSMBCmfrzBn7Dv+p1VvqrMedfxc8qyRQt1DXR9p9xrs2i6MnfbhO9t
+1CEREHgzW3dk4QRkWVb18IR598PemOzZQeKvOmK+M6Pu302QxH0xvdpph+CvSYrtC+o4ZuICWfo
bbw+PxvgQTp0PaIlUIQM6TS8Ki12o5ud2JgxClNnk8NK1q8VWSAEttwZAeTOxV3dM8jE9YK97RxJ
2yEe3Tt5FoKRPPR/Z6+/M5uYqYM8NA1Peei6174Ynxs7uI4OW94kRVNfOqziSVmFK0bUdxo9umNM
3OmnZ0Of1wxqT6nCQx24rxzpN08BCZAoi7iREttiWY0f1og/Pb2dyNMsUMA5zoiTwQVyOpkv6cTI
D7X1nWe+tt70nMMQKqEyD0gao7ykfrSAgHPlKodMsj87/WNi8EIC8JEsFZzJOQVN9YWwDt1ncfSq
gSzcatNGwzOUeSeZNmnVHVo7Wzy899zrW6jtH7b1hhp5mxJG0Hi08H9gvBY/zd0wLRsQ/VzAJWfD
i+R5mWz1awomuuyGDBoiAcOG90PvC6Y2voVatNi4xQvBHavEeA3AByToAOEitNYl6n5qvDYV6uSI
7SK24JWBcb7AUjzq6NSjGGSVgP0cjuedM3cHKNJA3/1LYr2K+lRKY52732ExEWVobgK0hVZdIaY2
YAVxdowdSQ/mc6/M9xJ7DBZCrh6E4/5Nsguf0+cYrcaAGj3NyYsZwrskaA9u7x29gYStfPg2rezR
nhS2A/4caFlB6I7LS1Xmldralf/qoN1bMkQj66qj5IV9H+ND+oyMtdWQXVonfwv6lA3WdFZ0urWv
n5JIHEfKqTG9pgO4J1I0HP/dAwUzeM3nNL9bE28SxFQxQBX084Nnyx3vCCv6Tax2Ub4nc9K39ClD
DMmmcxfoh67HGAqbl8oinPC9uY/1TKAFOgmnCsio+egaubcS/NFh8TS3wQZVTZm8k7S4sqS3qxba
FyU4vPMyoYwnH7HzcIuZfxYk59h37ywQocQvrx3zL+Zpx+u99cmZLeBjzGMDsKnakP63ylKHpGps
ZsysO3sXWpQZUtyyxiJM6uIZQMCeYuseFDE8oWtCB0k+6Kqwg41pcadHZbB1XIZ7DILspAcDP5/V
MK7ZkR+AG6HI0m9O0/6zk7f82wxPQfxpsoPwofDMDbOzipwGCuYFFS+ZAoWjYX65REnAIkaXBPJu
n4Fw28RDUx3syj2hhrqEbkLv6/iXuWr2U5w9gczaYBM+NWClVsJoY6o0WOZjfYoBX9VTuy3qChtI
jKC8jfy/bETMy76GF80fAVglENdCZ+/U9TGLCzzJofzK0aIZpfMptLx45Iaa0vwDdsg39JoLkqJN
SV0dkdfbFdWDY1kOYEcSmOZh8anj7OvM9NjmMSAu7HSwU2HfrlxtrBm7P8bQudsGv4hZoydBHd7K
5DZE9rXDKZvN5l/uRg8sZL60V5P/xYNbdQSHhGVTM2XxT7j9HrhxR2hswV0usruOZGbHXLZ1bv+u
/CZGlQr5P1HWbu6CCzNQjJRNvJN+QShRXPEoJ/BZoUgwwYy3OVMDJqAPuAtQjyrAVQmM9pek9310
FohC+w4spmRKNIF3uUmhXm0ruFMTP9ZYxscdNGZhjUC/8jcfImRXkF3YR49Bxrur2OGGwf04wIx1
R83mGK88kvPhvSTT6MTcEb1PRwItc4qcxOBt0xlUykSersY8YgEXLjzZ1Anxy9s8TI0L+A5WExRP
d/lC4uxQdATymdVLXCI/70v/lVncSRPLmIfAN6wc9uZc6zsR27DOguZgh+V3nlA89k2CG91H2pPI
7zZwaKANcBY4YJDYZnrlTCP9czz+4UOi7u8BSBUCo1rfJQebfCN8MVjJTLz4Q5+kxwnC9kOROmyM
/BT9VMgSnLEJzkn5r7RditZ4OOQlZqNOVE9WmhMKMDQb1+mvAxYoOadv3ZzdE6aIy43SbhWERGRp
IC3tZFwqU07bYHAehv9jVJc4Kya8Y5eMx2FgPzVXpwa1aF5Ez16MZdEe2n+OBHZB9om8Cz12p8VI
5I4wEfUgXLsvpDh3NvScgZy1sckeDLJbCeAhOBEvfwmrZODXx5aB978OEE1w1uvFQep0VxEWW8/w
vtGrs5SY4qehiA4lCmxGJMm6DBEuquw9M92tGxq/oQEBrICiQkb7JwviYjOk7C9ttpVYHhKK8Sp7
mQBqbJe54GoUJIJGAHIdLc+eFx96lZKFq/TZK7LfKR3/9bDSbGILHauk5Pd3ZoSKLoxnMhSt6sWY
0MVPw8T4nkYQWEw7ZnQKRkAPNHwoXiPB4++nlEN5BesTFUw6y8fSAmg9NwOk9gb5d0YYLWtXnqjQ
3Q5u68A5r9dMuz5lW7x7ZDqsLBubGJ/Ytp6DDzbfvIF+vG8D9ccDjo0b/SktzpMCKcpcOvyyW76s
KSLdundNklFMltVQKnZ0uw9tR8ZdR/LvOYE867DZ3qKzI0VqqDeODXomd/MXXQ7PeBGwFjLGGdhA
jqqSNG/N1vMU0YtB8ROGDeKrMj2xLUeU4yOcjwC69TOqA3D3j3YDTxDT54tRGi/ImMUurmA7DU4R
blPXAJXYn0UVffTDyL+pP4Ogk1xKXXXjhf+y6nkn+hKWjh2D7JdMeTQD3E1bh/twaPeCi3YDg6RY
96n81RV1T+rFEY8zWTKscyNODKgcMr9NA3HqqUCmMvDBoqIryWME1cm4la1b0K8mgxpTigSPIS+M
0SD1kKdlFY792FiJ0TgPOamJtom1K7Dyjzpg5kbkwCJw2wrTOTNKXFbIh27IfhVisg4q6azpHZ3g
pU3Szz7X3+zRUUMMw59P+AvKVvzxsmaJkW3Q+7C0C4d/3jQgQEkeOD3pPAl6mCvc16CSVzNmmE3E
KovhQrRtZmfjsIjYRlLCn3EVHXiqzpNbflUElilrfC1i+yJLXipC5ggZqd7ccloz3nlsI+TZZuI9
Rs14l9HEoqHrDt3ckag6PYVoJhaGIs9ye3YyI94kPurCTEGrMYsGRpMsvrRaCPYka254INO16tO3
KkGPTMLjFxTFf0PoHc2G0zquEA1WCbP1CXlol4np0KEQj4XDcFDejSbeaLMWTywnN2QIPUqZAp7T
NJJZVZz0cjaNPaqHDsQcll7kgpW6y6fkBTrGrdQtPB60jAxmr+Ost3FgXuqxAD6LdxlTOtSRtnyU
1BkxauWVCxCh8e3tIqVjv8s+F7fD0Dwi3f8q/ceibU+TzW1NfRKZS0RnRb00fmXpsxzPvpsebOh4
Vc1G0cXhMJv8mr+LsAiF9MVGRQhlESoAg4hxYqvMJp0cx2Ai6NmJLnNMUQdoDNoRX6rfgeIAJVvF
dxPpoGlUXkLWXZ2NPMhAKAYdIK7SnbNkwLhvEjGMaN21LVLiu6mCwbiuqNsBO5nfweweFA+vl0Md
m+GAcCMAEAyT+ETxcGrmaT8CcktjDFAvk/XSz+JBd+IlJVhL5cY2G8D6FushRBdPU2mKEVQwI9jh
u4Fp4Pq/IgVNr6EOkE2w8gaxwb6+wux1GMh7ECatGw5wN31Sy8SHbRuBG2tALl77Icaz3QUrmQcr
D5qcgrM1VbxaBBSAdEdC7nCAqfRQA+LDY6cpmtjLe6+hJ7cYww/mfECOe9ChdZTBAg4+ZtMj48pL
IKmBM0WixrFU+NsWtSYGK6DlbfAfR+exHCuyRdEvIgKbwLS8NypJJWlCyPQl8SbxX/8Wb9CTju57
SyrIPGbvtQFsU5RlIeHSiDZMbMJGK9eJSi7OHDbDCFZP23Xre7tozHDtM5DLweCyt9xNkm1D5JD7
IV/HqGf9qZnYACOM2tPEq6z7pctnxr8O3vNa6+VrqGXGKgLnwW5o2w3jRjHJZ/F7lghrs966WjON
AfY3sQlre3j1ebzKhMBY/dUk7EdyDFj6G2ptRDnRTqbupXWtO1URf/fgczfW+xLfbtECjWWPhFPB
KF9abTiUc3JkgyVsMRbGOR+DZRmqMxjXOc6MbVQS586b05jqNJC5RcARNjXN7Ylgbj/aOTDL0Lp/
qfhUKv9IO5Lt+ll2mFwqPGg9bJSSy9Rlgq4IZllrac+oqgWXYBIh57bB20R3hvIZMZeq9yyiF2nv
v5MpfycTGVMiKrUREMW+kSHLLDNntJ46jwpsGjuNU9siK5nT0CAVKnqxwTEgVKO8SBznqLxyX2nn
itdpoBhU8cFglir1fFMN7taNHQQ9CNDjboeomMeKdVB+F9QmmWQrl3VvYeW+REN2xGWzjolPZaNy
41cOg5EIvlgxdotJvToHwTmVX5XbrH0X7WkQnxod1jED9x/UyKdp+G6k96j1cZXn8h1S8qlPcjR+
xoGZy72Sg0daAh0z/amIh7XpQG/yOeLcDPFV/9rC4lyYWr9rgvTS5+j4m3krGibf+La29uDspM54
6DPWkZUBnqCerT2EdyTRFSNTWMgq1CVsHVjqRK9QM0gERfBOyFO2dBsKa+TuwLw4cQVfjZrOeDNZ
d4l9WxNmmCe/RmsOm0qLDkpvz3UQblCb7csufVMYOBY4jd6MUfsTYB1YIn2alfEzuAivvDyj7BeM
fOZ5sDRejIaNVBDT0anceA9nUy1/EM3ieSQEpZqrZ95Yp3Y/XDBzyD/ycy3Da6tZKNWzpzlf1x1p
XEFChEXdTTBJ4hdNsWPNii4+BD2/ARVbK50jFox0x1idUgKfB/YBJAt972XfU6ygJ9J34vxHeCwo
TScHll6TbymTd5QJrHDgSUYYUYIyYyQZO6cSgCxA8hm9X3yGMRV8DweQq06c7Nj/wsZPjwD98aMW
sDbWMIIKZhluyGSyE8wzlk2cWdABAwbVhWsmW+oTUnAirXg4cdzsirHL9oGqxx05K6RK2cCiBN0W
R0WMXt2KANO7giVIn+WMtXX1Xxem/TEx+Vmi0Rs3Pmaj11RWiMQJTJ2HAOz43d7ewSWfFy4Ab9F5
iO++13FndHNUbkpn5pBPbDGq7V9ar/I3aaV+KmAqCFrAZecF+nw7NW3AvjJ9Enrx67cu72mWzIIy
tGy3Jpu+azzLg4dsJUT0gYhEcLgZUE7QhaABjMMRw69K0+sEXPkAlb3ejX7LCDX2RgnRmkkPLXTy
rKaBH7KfrM+yCOEJRg3ljtVjocsm/G5VCFeD9OtzKYaem5iGL8+BPDpF569GgT4wEQW8zpY3Mrd4
0xy7PPf+VB0jv3ahsOOtYUUsIRqY/S5wnfxkdjJcQwHYeokGhyBCnKHAf7xnNswzs+q/3chjkMu9
si46TV/qJntLldnVGsyTs6xAp9FHCWgqHfl8i8iMA4AfeXgafWAFHR/T8qiVMxOOArEN1LMh6ocv
N8dt2jSFekQSD6jvqWQfhsy8RkcLd8LGhVbHDZhLfxCboc6cR69Ex9BkPmizOuRiN78QWXovUzvo
7A8mnhUj7fFtpSw/w7olPKRoUcOzz8fMhhhyQ0pVxTfGZJWgCeejRm+0yU3ZryNbIyus780PR424
db2wwBteafQQibmd/Izu3ywscYSwK269NWinxnGa4wgQ9dzWfXBQzFzHVtc3BL0fe73gMuoiwgJb
3ClBwWIMTon4rsj52zooPomKxxVgBYmxVSJF70h3waK3HlZayjYKedYXUUL1dxGZhFwNgnW3yw+e
ly78OtgpbMltasO2BgSbiyR79EY3e80HY0QHWNf7GoPGRUKmOVl9Eu2VVnQ7WDQ54gsr2gG4KDda
KNyFmlgi0uhWF82W6l9BtLWs6Jccid6a9TqdnptNh9ZrnRN+OuilToAS2Gh1rKMGMp/ihrzV3ZMj
0ALy0KC2L6KB40b4M+aW9MlNjGB6q0MqAuI/jTuiisEvQORgeqTwnTWmIzd54Bk4OYtxMyWQuFDt
/z8OETNlpQ8vI2r1N9KlQRNUmBHsOpt5po1gUeGY5jZr0ThHFW53GvRSfx3otJZKsXxUCaWXBV6c
zqnqPpWno8yaoDUtJpScdwE4/qpDgD2GPtOABFTG04+D59BCQS8T5mi4DZODk3REttjDtMbF/ox9
hVPU5EktxWgfFHAeShVEBK2v//oJ+i/hpA3LxLBcZiKrf3Woa5+G0Xa/2H7tbWXYn7LE4KJJVoup
I1x8APGT255To2EtAdrZW5H04T97k6O0RPgw1el0ECR/rwY5/ssz02cNY2brDuMJ3vb+YEzCOwAS
/fJmIZKBB3JJPwmdoO4K8nk9FObFCKrXafI3o6A2mkowEF4pwpXHKQvmHklDopTa9nlOC9f31Kgc
2JkMftH4mh9IZtwrq7XpjqASJcHUzMzAlH26HUrBY4T5tbNMUM0Amz7NUqBYHKyJAaFTwntHTd1R
8zHU6dOvTs7xLJOmljkRGMgkMuuhQhehjafQwBkI3BijhzapwY1v7bAZjSudggkHpIU/MrSYe9Rp
3V1gdaXEF1ttCY7UDP6s2Egv4FK7jacND8NkRc+Nj0cgx0nrpzHZeUELRroqOhJOxmVjGK+VGsBM
tN+RK9cMDRde1z+mUS3HzvPBFdUUXOrCX7H2rXpbDhLttf0ArUPkKyxB8a6k/SDFAJqmfA90Z1eh
Y4EjtslMY6tRvWphss8tph9R8JHkPfxp99VPkkNAMhVX28Eo3Cde2WaZ5/G4JG5w5ZLWaKrkE8DJ
ujLMY5GwturJR2gMugEvWXUks01O9F7nENMqF89zMdKflYQVp5u2hkpC3eMjv6PhihSE09EbgIUS
+Wr4O5yEL5nWXGKfE4cYho+o176rHh4qduVzEDmkRcvx0YZpdBiC4MZMrlhEnbi1TDRAGzF69Udx
GMocuLxAHpc57taaWM/4RGlBQLFmLWo78w6aDhgfduNq13ISsY37r6YsZRKz0ZWGGqJfNsCXvVzc
TRfYzpD623FygXfYwCaqMDtXZHhP6yiti5dSol8Fe/aDwxL+1QRyRoVQPqcy/hroQraG2ZPQZTHQ
n2SJusIyh2OByIqT7iUJgdRa9i6Ny6MfNM/ARmPa5xDtTXSIVIqUGMj8s6UeEqrr4GM8dZo/rIfA
fcOveZ98Lr8RBAgL5B1nbnKiLjVJCPN39gRKs8PeNqm7CJGn2F20yzCmLZzWvgQO8UGwcqxOe9NT
51Mj2Q8s2LRTA6Z/LT72NVqQqv/JDYufbt8YBXvUP6eHcR4AGWvfgzBFCgAdAM9OP7jH3pq6RdsT
WRYjl+RaI7LMFfeu45TgQESrXqPX7concu29gWosZZahrJe2jdeh/jCt6h6b6l5W7xMJJDpNb2d0
u0QDA9cswX/aUczjwd9RpXLT8/FNBKZFdzchWuQFwhvhr6yaSFIoz7goEIP+E90xJq5cOXTs6SNl
WWOobwsjgWshIQSKZF047dl+vKZ4SeCTZjDEoi7aw+PYDJ7YunQALremGzxHTFqh1sI5b1Byahwg
yvkF9Y8fGL3aj8A1Jo3rhFqHON41Aj0Kau+tnaxtX3A9+tqe/DzOpfPcSM6uclByCoiO4t+SSvs1
jNR+ITQAWOacxSopP4FSI4ZodhYVBi9MT+fJYnIWajxS5KgtEP9JMdxJfnu41GxRFpXB7/ARudXr
COPCzu1Dy9Lb1opta6AaOJcDxh3vxxFwhIcUmjZ2OuL9QsUHQnKwr936NvnACUoy7nnhi+kRELTo
gTm1AfeBbphheagBq02DmycKFBJjtq9YJZFfdodeS9aTmpbYTxA1uR8mPb4bdqsKTQFEGrs9TlWx
78kBCpx9gjioqcV29oFNRrD0W2uRoFuL0YyUT2wfoGJRGhFvyezdwX7bzz+hj93LPuf4ygPIEKM+
i5ceXZQ8KqmB0g3ZAmMjjQBhj46zN1twA3F5SEWzswmCDn2Sq6H76DY9BotrKHyIbep9JfU1C89d
AVcsTT6cgNxGF84FnRkKVfInsAJoM5r2fYSENyJ3nVC+lFtSRBdlZn+qYDwZ5bSlfF64DXiB7mqy
msfTwl8Rfvr28BL1fFwyFVxZ/mdr+yj9nrdNCVB9FP2YOHLBqeu8eS5NFrOWHlKg690B1ywkPP3c
IS2Ulzgl1lw/RS6zQO1ISN+2dpAjW/KdeuyhYVRunRTliLbO8gK9cHmAA8fG4e4S3jmQ0g03dB3X
/y9HsBbiVKWZLgd/o4Ng5z4MU4/kA7FBlI8I7z+yWKsR6K6/6VICBccOV2nTkCuXkJXx6bPR5x33
7zoRCQ+bfY21GAgXXomAZ0KhKeCBN1qF5LXjpUOwZW2NWI8PxRR/hTlAXjq85JAlE4QMM+m2WPay
d62Pyj8rlfnSNdgAkAToEz9ueeuefM1bVXZnn/XRYfDx2Myo4N4wk0NfOvccJsIyF5BdF53TTFTf
5X/IrvmchusiMM3RJYB9uSEjHAijINOGB9HftphpQEu0rOmiWr6HE+vo0uwysUX71vNI+nWOWYT9
JF0jWy4yazE8zT1UiYOzjNhwT2F6EGSI9kACSSEYtiNgr7ocDlHebiUnjJzwDsr2NGG/SpIfmQEL
coKbieUHvaAB2cuEE4/zbxEGqBX5P1iiHwOGRj7YjiJTRHWiogtvNtsJUUdPgXtQZYwr4E/mVfOe
F91RMbqLIDYnNgwedksNZaM+3VG4OwR3AFbSDbyAIb+CF7MZaaGc2odkDOjmWADsmZxxobXxxQLp
OdUmkQ+kQBv10xXJMbTuCpSQPzLNr//mfWrKpjCCX6uccwGBWwcyneIJWmRzGqeN0ZATBQ0+IAsF
6/zH80GRS8KZ62BbzMA2E1Kv2UfHDLJXgyChF/a9FojOEN2Ms1SFwYEg/9DKiUtCrtVrH0FkbPle
EBRW/9LkDSoW/HGBS6A/yTA8e86ICKDllX8JIhvGXICkhqqdX1w54PvE7MEwNeAht1z5rsh9tcto
Z3o/7jDj/rZT9qydD/LHYShhCRXejkSwTRz212m+aIJHj/OwYwjTgxqlYCQ6HrA0McfWzWN44wQP
5oMXJrfQ2Jt1Sn4PMiF1t0Pk+Aky7oU5IkIcywM15l5Z5i3wp61ymMTMQ6X6UAElVzVaHrgOccnc
vjwKVsDLOE7PgMv3TpmdeqjubEaONraB4gkUdWNmcjOC1s9th+lA816p1wInROVAv1ExQRuB3DUd
bTE8KnSWoDNfikmeTD17E4xldDJm2RmLqPmUltr69N9j4dE9jqsAMZirceNbV9T7i1pLqFD0I2EW
SwloBujQegDhDothkXnqRiOwapPqOjBPV8wgyrgotp39J0ye1PE+SfORixeiU25eE7y0gXjTDRKQ
OuyZ8yuUm90LrRTi9P1ImEvoRRQabGRqLIUuPpzMe/c7bOAECYjAu3flTIAKfwtP/2oTVnEh8ROE
fHkZmr8iq1dD64J5ZzIyCbYZWz14McsHBvaly1BWOF9krfpWsgcPe8/m9AEGwmOHhiIlOsrWXia2
RD3+KhmCtr832mo0L7550Is79sFVZWlM2fo1e7yFbe41hgs6VCOfY8Aa4lVmX53p2UavaXoUGaGn
1LMTSVrUuxWBCHKgnNN+BROS2YdRVNiUYYtAl3OLFw2ApY2wpuDnwFzEs0TXmvzYCIMyTMj2iGy+
XYMpe4mjq5lt7PTHLuDMV19Z/JawlERugCIuNCHO0N4E0YmxEo89en7H99e1twKQwAKM7XeJfolG
oZgpmt9QRZb+HOeQBh/EOq2i/CCpWB1Nf+mhbo101oqjKNJ3yF2OPKeH+aGAQoIkbjw0LaWuSzW/
C8dTzvcVFT/ODO6TO7N4HcZnU9cIAlHzFCBZ/PCYJSgaPBcPLAIO8ku87iZbD1mwnh1QpIO82mIg
WBBWTB4RxEozPUoLNxojeRUw9/m1zeaYAlOWV0uAz9ERdOKV5G+KNXLyhgj5AqKJEs2nYFzektMH
kWuv/OJQGYBBnnlORlZ1Tmt34QJedKml8t47Zvberk9Rf7SpOydMGta5d1FK2axbzOGB7fpip/Zx
DLP/uCxIsi/x6kBYAGGEILHcOyre6g68XDm0RBOgVTLlt0MD1PXdR9dbZ1Fws8ZJtKvnbGcj1ZZz
OgjyQi4Q7R5w7a08w90ql/vGZlraEVWhw/bNEx89frP3yHcQmBIaXb8xsVpjCF9N+qUZf7LggsQZ
ngMvujS2vpznCd4hpgPpwL4kCekFVnPOIwAvgsWMyJ3XylEEB6ct2n7prr1UXFKzubFWMdZeZLU3
RpCbgSNP16CHuTXjYI5FIXoyrgFBF/xqAsA/yqqXDXWEraZ9KbFPco8ZpdhB4t0WA/hHt/Vf6iEJ
kH6OJxbsnzk6g6We54eRbN6wV9D9iISH7YHsAxQdmjpkydU6hqMT62yg2/4htObVCa8FC8zAI3qv
WpY1ESpdQOA4NaAVkm/q71RbXWbnVQU+yiMsvrOhTPCrWOtt2pAXWZPchgmaV4SPFbv5vdTH/2qw
n45D8s2Q/2SRYhMV3xsGoK3hr4KEWSDMvUyg+e/Ee6fxkGAsYripbTuLhjsYDymvQuWADiG9MbSs
fc9eJZ1MHDjqzXHKU5Z/BbjIYjBCA7mrXdHzNPJrJWqTXFOEsHxnOq5koQ3MaCqoEnVK2KLjMykc
Rfk+wLi36SuZoYNNe7hFf6MMXTI6++gBj4LJX/rFDkgDaQHM3dExAo2HXz8tlW+tu6x8aKByNHXT
jH6DTeXa0BmbfsdYLiPUTcIbgTSY/DZWz2EepcRCtWdzfFUEc+c6kS/QMGphUVMYq0LyuuqfFUIw
hEQwOl+owdlnVitYNbAOgRu1PEdhXDQreMESK3kMEpXNnN562zzt5rN17c3mGjTT+6xAaALSPQz/
/LZcwYEDnm7uOsxSoS83MemHXWYdcfsfk84516C7ilH+Cn7mVaK3W2VpnwNwmoigLbcMTtpMTW79
Yg0eAAFciAybOeqdH2HcpSUHW2iS4BHH2n4saszt2myoBBxkW++IPC5lk70wxd7H+qThdctzqF5O
LBfC8w6utPD5GKuyKY4gn7F9S5ZVXkMRXMb8v1Xao/r3xVaVNQguvKxlU5+NNGBI3Lzg+z0ZurcV
DI9a7tllgSPHxpEM4OWLcpVFKfMLp7gIADhTnzCi4STX3SNqU1oZba9L9VlO5REegr3sLX6JovJP
OA3WTuqe+ZGNNdm52b62hMfaRhu+iiofD7DwJPu/Wl0dMGtFP94NK7L2QZggZBKZu/FsqmPi5XD8
ktNaG31+iGK7/lV80iO1Gjw2Gwl8Cm0Y5YyjH0vTGi92UVoQhYDYQi8mCiIsnH8yiswXQwDcGmh2
IC5Qu99tUz3NDGKKkC1hJubDqUxjE+pduxgAwO37ISMiIy6S+ukZwKrczCb+R89umsYbgRGcVqsc
/kVV8eOb3T5kmMvaPd7grs0X4v9r0OI4ukO4tiashHps+GdvoG4yDFxLjkMoYK6XZNAxTWY+PIdy
Efgz1i1oYv9Hz/p+3VdezwbJvGELwtTlhMPa5RBn2hMTHwZ+fJU4fJZsyMDxNoSiZVVlz9k2UCE8
JS7kpQXDVouEcXRsjoDSNt90XoQF01nGFeGIoqjMUTy3mF0ocGllxvqTGfden1zzIIYI3GqI33Cg
aVs7evhHfN1TiOHTNhhFjtTpy3b0+I6BGwSD9S/yyYMWIylnepJ096Tr/H9W0H7LHCCbFiub5gvU
OFVltSdqnDDUEKkP1QpYxnrYMzBNrpkA4+602Ba8OMQ9kKG51LImxBvlhs/QmMjsZrUE1dF9GWuU
GQYs+aDrEzpAXFpUoQ2KVOIsZCJT0jeKGZYVxBejNZxdHQf1pdanFpU17Vtveu7FKSYBcqhC8Zoy
hW+r6N5iVUIXkAXjC9U8ljZXb4sjb1xFY5oYLy3ehJ70g2DeJI4cUwj0XbTBqoSxGuE8oY2eA1ZD
ivLIPTsoo2XdskQvTjiFqO2Z4HjmvtLhZyVBAqLbYdZogzAxc+1vtEdiS+G5oJFO3eGndjpJCUaY
RVnwYpeKPxaMxlbz1Yyculuy/c+TmCwnJJkIPiyLTyyd5jPCjxVYo8OElikt0R+xv25k8OcO5jPD
ezdFQDdctv5d8DIwFUwKHxIhYc6OYBgrryNmqgAOr6r2UwZKFZ5oiznM0p65/5LmM3Ni2LCvQSZI
Qatq7otoW9mwMJ3g3NrZsY9RcWM1tZIVhvqo+sQztSziEmfNKy/h62R8ljGQX0uPl1oYvg5kCVVT
+2HjwNMStN0Yu9j1HGyc23RlzY65FxJZbNoOjUb/L3c1mGa/EWg8De5kO8zGg+lVw4YjHfGYPVxj
tjOT6QknaNthAiggtIwznVHPGG+xjOi89Jm7A7Hq7Xs1tv/SLtj5Vbl1YJhAp35Ih6svCnBSmMMW
O/FbHCOSQq90TxVYNE/nKizdiqpwZKPfeHRR2rs9WHxjYrbCFUX0UFZO4TwN0caed/D63EsS88Ry
wY+fmgj8tRmibUiL9uZE9slxUHxnVfFf0aeXoEDQyzqTK1Ogo0myY+RNO3S2+t43tL+utIN1L/iz
dM18tL6Asd4lf6495N88rQ0HVcTiWQ/wFpZheZpyxsZRmrA0rDyu3RhHNHL1dWzBddScZFxRhaCT
8gjZ8propOhQs5xwKWnYJ+Y9u8RGx9JSnAxgUhWTkE3lBofJS7DZNBbhz+1GsPNGBzHOjoA7PfUl
Qg/H5HvaDrX9GWQkhfRjtw1s+e64Nfd8yzZXeyk7CBhtUk7Q60Gd0wJUhXEgafvaBPrJ9hRzN07G
xgZAHLL0yZJyAI1DhqcQ+wr11UIvxw9keyCyCwuGTPg0uuAeukhgJzO+inyujpzwBECjIe2cooCl
zToKUW3VxSeZQN1aH8BBE6SwZA6HVUn2R5dJW+Y2R7M1zTX6o4yNuQF6o4wA+rvdtiYbiP724BPx
7PjYitz4VyR1vwCyNgIb8KgfAZGS/iuqurnChilXVeUPA5Q9ciwS883CIRLK5NZO4yapXcpOh3AW
+NSiVe21pP+JwC+sUBb/g+nCzyy6xPjVU+/TmSOpceGeWQqQqh3FB+XYQKTLYa8Txph5LDzA7Uys
yyPlXpnALarCsRjQ+mv8SPeQ5pFrCd5iziMSPtjyYcLK0IbDebSNHBGr06JaKKAQm+GX7ZKM4LKw
NUWIW8VKj05ur7BOW7vRSOmPoqBdY6oHOqeFJzsy22XdG9qFRedXD9ExiVlI2GlLSgckGSbK9k42
aljyNS9ZFUtkPvGzM8iD85OAEqjIDr7gd414nzwfemhGx7B8v0xQcOFI9dLLaBFV8Q0K+ALt7d7I
PDKIaGRJF9gmZMPbjvNma8SzSnzarQlVPfblNaN0HErvaLEN9RBNzPOfWAEDQzJWqWkbdTDzFXun
ymKeFNe7oWSMxme+ku+7CbyeQYKL62TUYZnBkbUZXauBvNv4OEYA5fo6fh/wiga+fo+d8ubb7QU6
CCWZo5kYIc1bCrsWVtG4zUz3pjz5luLxb4zy3pYfWVB/Q9/gWs+r175PT4kdbJrW3atJL5dyyi/W
YDxjKdTCJc1FZPmPPhLjk+ufJA3d+sBUu4le0mdu60g9WBUslDMbxIKFLMsOmXHRKG1McGo0GnId
aSZ4f7kyGaDCnouu7BJ+mZfzo0/1Y6DfZ94Znf0Zu5ObzU7k4zO3agITze7N1Q1iO3htIeG2QUU7
7mysaXplgZ4tCRq+N+yVvYgWBoGQMcTnckz2wEL2/Zi4uF/dW8mCHIcdmTJiOrgmWkjSTQ61jlvE
oxElPwFAT3EpR3FycY77CelffiX4Jz+axEiNrrgFFA4Q+eKPNn0n6ONHC8K3UiexTUXxv5o8aRez
YxlyVkWptiWE/QDdc6u7OE889mFT+O4lzi7IfA3pFnYeAdGy1SWQohjERJFuI8vdlNInAtsCEkYA
WDjLxO2EmX8x9bOgK8aRVm+qDlklAMg3fbCXSB4OncPNT/se9/XZd7pzRvoNAXAsICPDRSBu5qjO
xa7q5KkSLgvDAubocMN5d/FUDrPFQ2Minmlhn2zdwG5Z4LqJiXazyVFQyLkEXC1ZrxXcKuAx176h
scnQChcmrDsIQmVaXkUf3WpM4FnubFRvHaVeIZrpXiRkPSB4b/5ACsGEhxt2y1sXjjsO/4vG90Mt
cGW1clTzH+YxTHA1wDYYy1NipqboHA7sJqV8ouS4tDO5wBUED4Tgg4Xfs4QbRlpL86vT2j8Cina8
gGtTYpdtwmEbF+lLErMRSR3zLYuKLSjAR6mgLVq5OCdTT+QugD57QgISGAy9wpY6yjoQnM3qg9V5
MPhb6ep3LCvLNkYfpFGG9FQJ6VtABkLklmcNAQX/+cUqui2c03+O092sUWdiqXZ5Tp/WqQc64nXs
4U9ADrqSkwc/y8PEVpO75ZKIE0E363sW/2rKvzRM8CfyGT5doY3b1m7cU2TkW2ug6o1jj/cQS3SN
2QAB2kxfJTVDchNSKsPE7Wmg6/c+aeSRnHaUIrHNLUz8if+RC3VOUTWhB9f+8whOXppTQSzogPdU
1mgTQ8TQjWR5ghsf/4cfl686mZRbb6AMMCcDTTTOVv4wlAxW1ZnXKiBQRFpGjkQGTVSVMBZLyn3k
RZtBdjjMmzebOKI2YpbOaEIRkZsgF9b0mNFcpq//T8opne+yzl/plZ9owQ6uMOsls/TnVHG6+rMZ
GjxQVENtIBANKGId7lA/ftEf4URM4rUcrGRHCuN73ups1LGOaw0ua9M0bqlNGjI8myt5ShtVIEWF
UpR33txoWqyIbDTufoFt3zo5FNMomGKcZwHKlNkJ5sqHcsq3Zmb90uOgHBfau5lRDPqZOpi1tgsw
4C+8Yp7/TMDJoVXDUXMBfeImg6IA0FfDQEAfhb4apK419ttuVjk6CT/SOEV7hNP2A6YBnWblI0KP
/qJc/QC4hgcwSyij/KK5iEIyxn3j3Kgm/HLERL4Z8qIhFPrW9OzvNmP/nyNqSuLpzxWSqpJTF24J
Q8sApGZbl//FfXMxuHZgZGpnrZlAVkGiM2wwF7L/8QtVLird9BZal7FeI8TAchFDMQHRfkzq+ouJ
seHg9Xb0wMEkoZkM6dK1HV4o0iNRvNKHVw1hDY4xROvG1sQRfpSxNPrpMriKIZ2Y8zZz7ceYSFHC
MIbITfLSZiZp5rCPF4YzXVHhCPx49j2K21MItgkiA7A6Fm0LE6U93t26powwHqnnVfRyqKp9ykgZ
C4wX0hAno7BzsoXHg0wqIFgseWrLJYjAvrGh/CvS+qr7FAddfI2pizY6ErtFpvNlGLW4DBaHUqmR
j4eHHHjsi5+lh7bBxOfUDRW+qogxytSOz1xBkoDJFC2bTP46ro1Biz4fig23R1OacFOCSwFVY6qZ
k9gzj91G/D+nlg7LWCm+l9KjHIcscR0TmhW4uhFqaDa2orNfqsHgZcV1ppjd8j2AuEBsHwFSwX/z
6Sb1JlPWlST0hScYB6Sd5JGsrG+t9K9Ev8rFYEPZT2oJgz9U71IjlKw17B3I4o2hI8HwEvdMBCNh
4hoznyE9+rH1ydX7SWaUv9GS4NpUGVK2wd3EwM086bx6GXUHmzX8KYPHPQTOjF2vr6XtV6oF09sE
ju87DUG39RqtcdBamKUDWpGpA8UJIPEyxYSCdY2Oy4zYLkdrSNSOtBazpLfrqnYdVh47ezS5y9QU
8T6p1aMQeP3S+B/Ndv3RKr3Y1+F4Ye500TSM1UaMjDIH2Z9STKZWd5bSn7GMIEHxzhvQJOPrEGVb
q6Nyw+NH0iXW6Gh2HWV+r5aQ5Xi6aArxoN1wetkrcMPTEl4qAFfuGdwrqzidU2g6Zt10Fx9ITeDe
uuL/1TQ6t208JF84mZjkw8QC/lksNVvbBFJnnKx1X3as3qvhJ6nZl8bhQAxXug70SR5Cg6FvV787
xA+w5OgODLHWotT28MF/hBzQO8+IaplTGo3nBDjriShGONxtED0VjOljU8JDR8EZdK9jKPVjI0ma
WKEs5yXu4DKv4LV9SDMm1qxq4kVsJnw1GeFyron4bzkNbQuLJIs4Msu2PdW1+7CAwYHX1NdBRY02
2lDhIrQeUP2uhZms6tyz4ZRSVSCR9NlOBJzcKb7jovbOmj87zTPIZ5YPbHNwrnox3roGMUBF8h/Y
WWvDLP7c0mjZE09dMl1MeqxaIKjwKDBgViU3SIKQxxUjWdvED2S55ZM4SFLicvO10bNP16JD103y
09ohAcIT1p9JkeElGCpqv8DdjIWzcVks2mb+hx9ooyHD10G/Q2eZliFh7nbvoawu0p9udllUPhWP
T8aEQYJP5wsPSS9pZ4CV3+PB3/kjHqbUarFXtEbLlS2HL6EsvtaBPHqUhfqU/oVYVMPZpsDjtI4H
y0DjqjghE/Wbm3yzfibJcgrNu4d++11YrVqiqpdXzFaSFOlMkKNpSmq83C1hn9sxq1LKYbR5JJb4
gGMhuC3JgGABTBAAH8n+ied0KUSyJtqFnsFAjWRV5wg+O00fQw7jv2varLsZxHn8j6PzWG6dR4Po
E7GKAPNWWbKSc9iwHP7LAEYw8+nncJYTyteWSOAL3afPKsy2IiRN2EdAPLmKIgOxK/U0D1g8N0/p
KF5DZIPvVZYxiUWpVGErXTWx+soYHORzXq28EJNG3lq3IsAaY5Kaa5Uv1sjiMYTxMes3QU3GUpxF
MLIDWMIZM/XqP10TTBunH22C4K9Ii3Rj8wLUkzonXfoKqDDeKJyVq0E3f14lwX+Mn5NL7EHTFW/G
DKWQyJVT2uU3VTA7Znwv/5wOH2NnklJeK/Mw29lLOJSkzWUmab9LCixBef0ndix/G0we+kTNIY4X
cFt7Nv+j37CwCXxQ5okMD35XuAdMEhl3N9APOYOkjCMXTtPCztcp82vLja45IYRbl2xWa6YEpf1j
ZskcJd91sbFh7F1xSvHq1CKitWFQ4tC3tBjnZrcggCX2zoVtiy/UaA3vdu6tRKOIBIkhBIU5715U
jAtK+DdLSM7oGQ09WBBS123R2hfl1bR3wrnbfXNo8VJdnJkuhgVcWij65OyjXvIFlgS/DFKKhrqO
vrC522b/OOCchqMfDB+K6/tmlyzrLCfY5/VACHgPPqCU9rgdujF99Y3kiQrt5pPCJDxVssWtGRAk
zrua0JDVoy2+Edx/Cj/+SrlYAtMHM4j20Y7b86wJTsHpfvcKg2w2N/zPyMZwF2W8S4VJrk8jWh7m
SSS3Chv2buYO6gq5ZST0Rg4tdkdDZB8BP3fT5CPlRBjKYz7qL3OJHhZLvnk0mbdxKr7Hydy76RBs
3AH8V0zy3CrPmp+ReHbeO9JMszn/QJS+EjkGO02A8pRG3smaSLaC3PqE3N9ZpyTfWS3p6YXZHGGy
XhTnR6zK77BjXgeLnfNRGC8OPGmQGV38Yg2OYH8CNhqxoonyjD/SekiT7lxnefGQtvNfbQfPUMCR
7sGao9uTxo5cRUZzA8Q9EqTebDPkD+7vVdu8EYL7PidABMM0/pYFi27VZyTRJoZF5FD7T7TckDEV
ix+T0o54QhgcfMmy5y3JF9lYjNbXU+OfqD3HlVnDLrPKHfjsla5A4hPeTSjXPhHdAwMyypEOq2yu
b2j6ngeDG70P0Kq09QwopQ3OZCG/ttbkrUvS3BD1Mo2efm2P99B2uJ4Mf3hOotg++1WRb7CO08lr
0keL+LHiko7JR3VQKoNRPmaUsfhQGSaZqXtt4vYeOA6nhr0450kO1ISGrcuRrZMg7ZHdywIsc3yq
bdMvO8ZrvToq4duUDdQqJnRhJGIQVrB/aZt8HuG3b4weEDbMnM+cJp38IgGc3alqLWzTQuwkBHP6
ays8Ro3Dtqfs8teyJKZ0lAO5ETYklDyJq5x70McSH3uUYIxEn1PNevTBSPLqX7eEhRgkcNwHxyxv
/lDJbTkxIJ0nFlAY0O2tdtP4KJB6U9P2pCFgq+DCZbpqZ6b/Xi1ukLio8aiSZ75u5hQKsZ7/44Jt
r9wbbs/qBrrDWvXAiyQLT3bceu1nHnvwyU4OrU55UOhT361BNs+W4dwLw2c4a5ruKmsFElcwYSsS
HnBwxhoK6ezmSwx5X1dfbW/sx8TaCKakGQU9QjOLiTAObZ4LX5WYfsooN+ipB58vA/0o9KzuqpG2
MAnhlMezrgTaDt1qNDu0jqTh5HmLJKVp9PiQZUP6lbVz8akcYbKMy1vQ6J0wuv/mbhjQh0QeyBVZ
dk9VaJSHmLAA7Mb5hEHdTV/t5S5BzG7h5tTNeYhbecb91JDOk51Duwpe7NgiFdr2iu7QGDEZrKZm
RhM5PN51ZGpGcpO2d+gm+6WVpV7XHfEwViSdTQ3RHQVFH94pPNnyAChmijKjJfZbnBHruUuTda4T
xBRuU5j3ySFdZjRNyE0gwqQGzDBzR96myukh7rPLS5ZEY5VQBU6mivaJm/LcttY1F3a+tqEWrwqj
+gJNOu5ihi3w1YDxBw7ZxGqK3oANEeJTUReWojePNlHKKMRrb51Kdz5aXrrvUrfdJrAm/AqaxdSA
IMxpgmLzR0MJMm2Mf17NZWZh1j5rG3NbnXsfveywV2n/zRqIFQm74b+k0vJt6MGO9d5ewN3h6WjZ
AuT2P4ckweNQ8ODbzmsi3BO3DmRZ4le4MT0Qq2b/xFCeGMmJCUOAtyeYcfZNhKVSD3VftNzsNCOD
uACPOS7n0RkXK14izOhVMztb6fmCNTY8kTIe3YVmGGzMKnvusHyDdvV6WOMlICEDMBq3GsFkIYiu
LmWfk3YLk7nKrSPZP7jSNVyxfqiBBfl1RRqyL269lBcKw2IXYze54i4aXnq3Qxvs4pOuxBisfKt4
sUs2PNiK7iWUE8xPCTCV3LgmGvoYgV+sWx35xgiN8E9bettYm/8mLF1YkXCAhkT6rkRb/sEsMzSy
bGK1AGXNnbvFb/Y0tUG+TabYeHf6JHnVdWVQe6bttmKXdfbrtDnoqc+uhkZubLbzi05gGCCuYUaa
wdIMCf5LhuJn6Cq9wYx1Zm0KSC5hfez5VX1sAd2DGoSE0bmjvLe141zrwPK/5yxQFwoCh+7fat8i
xun8/vDXKckqOjrycOJNXiOwGh1TMNxq+kXQIuS5lqGpNl5rcbtGHWmzMckyJ1idLtL2tv9siX3/
ggAannIMZzfXybNDPuSEW+BPYkYdczn2YfuNuV0dWte3CW038KPxA/uDpxzN1iGxzPfIxPg+D7qn
GXQCvNRF7clnFZY0e2YDeYdoU5zKsFgfB9dIb5074Hnp0Gff6fdGFDwQvhgf8bYzH+47pNDMynuy
VC+Wjq3X3qHcEz6pe12W9PtBTf0pj9gkBkDpTuz6y00vKibkfGXEpFWe+dvD2vH4GrL6ORCW/WGN
AzCLxh2bU29O8drohvktiNvunswuzmKXRmqHi7b8necqf0VfSWte26wBrKYuFoWCPTyEkfwZ24Qr
pPY0TQpaV+vK/AM5CPYfiFq5Jx7jesaZLQP5YELpxOnObmJ2eOUzH5EVdP1ql1e8eoCyzT2GIOcw
uXa3HzM7DhgW88G4E5DT1sB0IHpw6eyhzySOYcBXqIfX1lyzzQkaIEGJHNGeARnZEppd4sgXWDFw
bkCML3B22T3mWsVuA/HiwAmZlwJMF4Nftpc9oCq+yhCg3aJgtYT4CLu2fM3Tnlezbk3+jVqOJsMc
eliuKifi6Cc+R59bFef3ThbFLTaAQ0BezfHzJnjm1gbZIweE8xA4QORvAxl1DBwqx+XRBMef5j2f
Co3pQ10bM/jEOt1lU+/BPhijDxeG4BrgCm7KiaXM2FKBxWX1NtuBXbMYYwmbtyWLUPhVExXATEbJ
gM/ZddzmnHr4kxXZnDuKUvWbCwtTVUZcidun7ZsI4go/WZCedJ3Jd36Zb4/tD6SZ9jtlCnN2pDVu
q1B9GVlQPtkEQeD+xW/vNlAtei9jST6DdmMVBweF4jQlqmTHJCHbgr9NfpMUta0WSM6G0Wx2xlAP
JzOOqOPS/I+bkCmrNUwvViVbANiDczLTvv+vzAeUwMpqDnYqhuPU0HPYoIzWcxzOVxYUwc2rJq5/
1zdOQYS4MMQx99oXZQCVaykqRDK6Ha1coh6tNHduJevZrS6rhFRJNMBCG+zhzJ5CirVUOfyjPUai
bTQwkJ2mnddejKkkN62FzN/a4JhxaCGKSIj5FuObStO3hGilS8gvf+G/914IUPDOzUB6wSagEAXG
iU9a9V15KsRUYt9O0eNGOcu32YuYx6QFIV6DNVywr8oX3+70JV8MJkw8nB+zJiGAazKbdhPNCWTG
gHlqnQZo8PtwNAjUqgEoG0VnETyIg9KbR5bwFa4y3ocSKfaEhgucMROyiBqmI2Wob9Q6VPyGhLMT
yInXPDNvNJDTYiTqc5/cx876owaLgl2esi2H2yfTv8rGx/FHrQkFvwRiR1hqGA7RYr9JDzWHBROx
WjK6JzNRnjshkg87yqGTYqJqbwR/ZYc0ckgqsJOp/+dpxedIuCnTAxnh0eblsJ6zyWnbI6sUWd/4
Hp0r2u6KmDAVyDN3EhnCXjZjF3DGGsnxJLN7CIb/rcTHzkAL8cAlVVRc65rVAM4bGx3TEviDdNQq
/R7KQwiuYR0nojwntQXvFM+7Il0jQNSekJEAlZ7lGwOfMsubvWFUrrxp7TpnmOJsqX2cudZZS6rQ
bdSKLEEznIbrsZ2dM+sDfaIOtD9qw6l3zqDYimSGl5ebtqnmXWnnPiAZTfZk3TH2XitgTb8sEWEO
sWM5+qw2XwzChg5CVh1iGF3xThAcjLwhf1rAT75k6qvGwP5CqFnuCBOxn6IM2pvhwn+yIU0DSgbJ
7oMwb7rsc8R81t5Mh5jArR/KADycZcbPaSeRIIQ96mM0RK8FjtKT34MNFxQax2acFwHch98iOSrT
sjtRuKRHby44oZo6hsgyZflNps30Os02c2NwOEvar66jjfaNcIsPXl/LdPhu+dEoLlJkveYcXudk
RszVppDhN8JsCP5gevFsjmQnsDxLxM6f8TaCtPGYa4zBhHa8ZS20Gg1JDoTQuZehC3TQS3YhsaUr
fOxkqIxmOsmN68czuifOLbNX9b3v2cWDtjAD/mS/Lg86mbKFfThFD0zirHVQGU9SpAmCbv57qHnj
WgfkZ8hY/ulOyGtC5MBrbTbYQ1WbSvQvIFf/uL7Z0PjQS+lDw+ALgzmynXjO7r3F0GtlSA0ZWgx1
jrq0Ikczm6KdBeE5oJxbJB2dyOx57ffOULNXSIPPjthzhiEgudR6Es10LYWbeMDCuvw7tqz+MYkc
eety0n5IH/7OpxKhag8Bs50nSEUYaNjmyqEzPjgtq/xY1xXvOK20OLmuPYkj42c4EdWEHtZwXdz1
psjO5BnJ59wILMjAtmYawygaWSHwcvmcSfJMJ6vwXURJgxVtQ6IqopfOJoILx1E6ZsTFO2x5KPOV
zQAYSv4Ku7Px6CnDlZgdpanZhFYS9iosfcSmsW75Isyx/HYInCPFSiyhlBOBj866ApTwT7OTvIYB
wVc+URM/5E2gZMiNrhw/RroS++4xRSFegRUV32vKbLf9VnNLWgx4B1bjHqX+YWxcTx7KtjEvpA+y
0gtSYvzYiJVudRLaOmIRzj+iZo6+lcsMFPuEDw70weS5e0t5Md8l88Ti4BB+Qx/Nilt8t1FROxeT
O5ysNSsb78oJxh9fESWxww9PppNMOiCfDd2SidToEgjibGBd46GvCUQlujCyt9ZUTZ8+OhWDx9Fo
L75hIGtN2Gm9oJQcrpLCdWszt2dTVLtAONPwNHSm8eWRIS1SDBa1psoIekljrjxkE5UOr2k2IpBE
ynlQFsmChDMQwB6aEhFgTDRrT+xeReHrevWOOSu74dQbmC454YCanADH8cMvaO3OhExPL8JqxNcY
d6G8Nlk0ZReiSxOkz7XfGC/KZlSD+cPBMJtjrKLPjLB2TzJekb64wHPciePWlAMtXZMW9UeI7fll
4FX+xRWd3GLgmHovPBPudz1WZvDdpIbCZlhE4h/wcWNrVBX2a892kfLiE3LiEBLK4p4UA8rfcGS9
VbeB3mcTruO8HOdrkAQY/MfU4jsuC3gTp0CoBXcbmTMk7F6BS9JkDxb7afQMQFo5ZDDyqlNydctg
WK5KmvuS0bZUHwktzCLGG/0vI+jxlVbko7wmXo7WGPQV0UDshxmhWWjRFjpwxWTBdwb3OzQTXv4u
g/ftudp+j+Ca2M/TPBUwaizMHygS0hnQaVAuLH1Etsi3I6hqJ0HEsdqUZQzwoIiox482qWM0hRox
3B7Ma/DCkWE227G0ENLHNJ4kTtfNR9EV6qZsR90NnSbwU4cs/Y0cldVbj2yN4DW1bYtQKu1Hq0aV
yXbUukTq4PQN07qsf9ANcJmudbktCKjZhD6+emv2XY6dzop/2QjZh4b/iGopjw+w8LONFSjnOveu
/Sngnm4Gw/dukJEVqUE4r4H4ToO99iyKFdbqLuppkbX3xmPGW5LBt2u5pt64JYnNDJI2vqeTJryu
09F4DCzAhcQ74CzKAqfZxwJE2aqxBv+zyMLpMQjG96ayia3BEUj/FowhyFw9uN0zca7TkTqDkQDp
fDwglkrOvMLmaw0d8lCkFZuZTPvVxvBRpPi+GSH2wvJ9W6L1fspoXPgD1bDFpiL/tWE5vemssF6c
IcLVkST2dGBLRNDyjNTIShkYRVDeo7EI3h2bsHsGgzkfadB0p35gnS6drH8nrhOOVTmbTGfy6m7Q
8QNZSu35DgHK+u5Cyv8VGUl43NsSORUpFKm3p1OVv5ZBKzWRArnHxK0OSdNe2hrRc9lV0bVpKhIv
GtsfnuoltC0J4ASuSnqBC9ydgcka5ModZbT+01z7x8hzLPIV8mjnc/188lEotYnZ0/zpmityw1WG
EjUxnJw1qG+4x7lU6QejAuvZ1xKpeq5bFCQx0s809rN7WxIrGnBqrBlE1Nu28ZMz7mIbJzycVJ13
zjEgEO1kS4WnGisctqrCO9bNIPZEPZAqEYjgRYT2J5cEA9PUAD9p8NOgjDDk9DLU75VxA/3jrvjV
9dGCA7Euk7g5psRiPQ2u1z8itThV4dRiXSmY5bWMUh54FocHwdEBuMz2Ea56scszDCao03H/4o5A
8cYZa73ZEm4JmmU4ow8Sf1wA+h94PNrIKCXPpXKK4EhB2i/Sk2KX4UA+1e2A4DJxBw4v0dfPimz2
BYD5mWk0BZulSLjws6aztJeLP2vGh9FCYlZWInvovCF8GuIm/A8msnwQOZCENWJG8wwWaCHR9dPJ
csQvUSByaw8N0RaALKpj3pfB90AINnsGwSomJ3P7lbUpBr6UTNWJt+AhBQ/xr0rpTFr+P7uM7a5Y
I0aEdNCXPfMwu+5wUVQ+umlUKBaLNzXtUJWC1Uyzvx5hz1pnDJs7LNk/XuBDB6zt4RU3tf8kam/4
b/S9hBudxtCOfKiLo2DU5HVeccZXAUgpi/R3Xiec2pZV3RrVzecgZwQU68Tdzej59lNZD2KjPS3+
W/b5KLFcv0dXj8X4mUwk/p5CK//oU8WDTTMZcC8DgpdEZ+yK4pkHCIfHTi1b6IS7lUoFWgHoH3FS
Sdl82rYbHeN0Tv8VNbNGXAk9kTp6WRsFyvKrtWspSVXfjRlSVBUV76WZixeDO+GcCxK4CYJAd2E6
zcoMBgQPYRTdZgr25ToROSkJMnkqWrN4anquDN62GO0m8Y4fjWiGd4AKEwKQzL2Zg3Se0fu1i1oD
9zqmWEznodl9sdcIdwSH85dNSIFUQgXoVia3b2/3h07p5Ix8rd8hUk1Zwrf9a6mYWLkGO5iiptIC
n80CjMA1+egyZMaiiAn9EEqVHnIi+16JSq5gUmfOMUHRdDcGy18bZVxtgdblgOTS4TIY/ERCxwAL
GgVPI674ttubuBV2tPf4Szq75IyJAx09829GENNRttBJ5fcqBGFZoGc6mYYnPgkehDiv6Od9Ce1j
wH0Fl55uvVKp/TAWybDTDroChDV0rKqAsWOLFPJ0aR6iYq4I/THuZhaXUIPIiozKMMCbr1w07zzl
k2xpPHFdfsSmiJ76jiDwFPAQOW1M31YzZpJdWrj5q6URShTl8DqPY/RG9i3zmxo70zDoALmvWxw6
5owrXbt4pMjuQuWESzCPE+BaYpmZZLZ/aMdoPNOzMj6Sszw20ub297zhJKUl3yIQYcew8qy9lQTO
kQOnfUW5S7eHAnBnessSx069A+pS9tuUu5Dh2PLZ1fjdJBLXd+iXSL3RI37YUyagqyC/gjb2n57t
9IcWkpi7yu+ejQzLkC2rhrBA3kUk/Ci/ZzaagxMAfDVU89XVFMCgNDjeF514v3G1h/Sy7uoblczI
5j3J3uGovthBaR+LsX0x+17BKepc1BWw1IJOGnDUQJ7itXl03Tb/5j4DBuWCG+8z6Z+p/427TQO1
jTxil1OJ9sNWEQPOxv6XRDlmeRQcMHliahflZd3Zsszp3FLFYLI0efldDBVQrmBoh5S4UVDN76aa
v0vImAgF42AXxQySaB7DM8Bpmifwg+A0WshaPnILPotBfsJiFherZz3uCWACtmpey1T/G7LFocxX
80sxtHhHGqYPLBdWHIbEuEriw5inLFhtZJOJ798CxBrPYVTBtOiM2d1OAVsEmXD1s2B1H3ReiINK
kuB1XBJJxOgTBJXYl9CY0z8u5P9S1Cw7aTCnbRuDjHYrGfcOwX6s2AUaczd9sWuln0ynm1YRI+RH
21/sa5p51CmNPbnu7Qj5a10G9xj9OJoYxzjHCjOvqzKAzTP4ziSJfiNmC1vGZuOWDhYFyZRqFiNo
r8sEY3bljAWT9GCgbMABOI9kcxUAiV854N4br/wtFBMjXN0X10KEbyxYGm3EqBWilkys4aVAF7fN
9eSs4ZlRMAFDYnqcdpAyTDs4jiYHMnoX74JRAgqLCLyXkjx5ul3DOheqBIAQtQ0kRdcrKDzjNPiF
roqLMGYLGO/IEYRT4UeOjSURDx1qe2cE94df4OriyewPRbSMe+2otn48E8iWjW4K9gXaHAIOjWvN
ApbgJcuo2IrYLGAirj2HUmQMPmJHqLOhwMzZSA0ZRznQsjsS5i6uD2EZb6Moy0Pdt1Z3MNjQknjb
iiR58AmA+zT7hlewTzBqceI6IElTCvWLYqGFHjpxn2PWWj78wWR+tRC9M0jIcvkqHJXeGGMPBbLL
hleAbFATSn0tnPei6p17H8RoQ8rRGrpz2c1FsXXKUTGkKIfgG6NCwftDi4DuS+IUZio69JJ5paH+
SblEDerc7Vgo4zTc1xU4NQw1zn5IM5Dscw2db7044bEhwyXCXlyh9OvLMr/X7mjdQzhl6AKIWl8a
U4mpwK98K9yid6rFDuwfCxcLHdsD2pY2RQqp8NQM1OCaUaoD64HMjPzmSMyGdEAdp44uZHKhScve
mHnm/i2OG7nXpLR/itlE9UHJhnloyLox2WgBxZ+NO+7O2SvIzohV8YOAp9hkafUMmi8r30xp+Rf4
ovG4H60ueXVbmQErETFCxJn08W7HCwHKjG4UZQxK/ojMkXYOkY63HNfNGvCaK47J4Ef5Jssqfe0W
j1cc1MRplSTKPCSjTO80NT0ZJ32KdygWwozOjNbgsXfAdrF2Hfnj3GgdQODYVnNSXyr4Xm9FSHIB
lTIZcREZUWNxlI27MstwunVxZbxPdUI7l7dIr1ZBCe2fG1gDC2CvrNjmzH3J7iMI6zV0f07Aymev
r/rL1LI7RIYHoqTi/c2jY9n2D4lj1XsmIeZBOHl3qKSLy6OYjnMIQBuzTL2NA/e3kU6wUlPNzwut
cDxyHaWfAWikrUmYrVp+B2JUC76GLjkVHXTI2vDqgywifzOkXn3hAkhA0vanQZh3pLiHtnCAFiSK
ELnWIA6dHM31YE/zGVlA+KuM/5ttJEdk7TwT9AsCA5+ladJT9GXxA9COb6gpl6unwTS8JOBWmdoj
HX1LU/O1saPH2a0JdFj84pM1Avvly4dBW4hr0jm/bQLhqQKl2dmVZuqs1Vozo2WNw5y7jtoCJzhU
Q8/T0WYogP72mnVLZE1gw5qSVbOKHGJtghY3S/NZM0hnCzowvqrZawgAzDvbluTr1EhJeov477zN
mY6OVY/qnEc7q0CL5ohzyX/6RUzrbIiHYjdBfBmhGvYb9hOJl4rpmeZK3uYV+cdo50mq8/UHYk7v
loVAiNIWP3dhgz5AEoCbYMrNYxkjS3Z1V+I58P1HpqE+i0rY/lyIjxnToocoxDRqJLBWKLTYvVQZ
pMGYeOLR2mN8x9Pq8N5pgEcInQjmnIcXPAceN6KkFxFsZxq9I9Pa3Juzj8Kp+MjS/KkZWQN6A8c2
y8xig1YACq/HpybsiCU7n+QP0TPtUTEphjlD8N6gC4MaRV06lRVY7ZvLjDV8zX4Ya+8AUKAGtQxN
IMLzEwTFPbKE8cZg4Ey8SrfC/KX+WjKXgfjN3qaXiQfFsvIvwNZRFlbqJZf+wY7xSsUZFMCkQCUR
zd0DsbXR0+jPxHRTKe+47yj7B6OGbZrGzYEUUEPsCt9xfjzVKPuljNgY8yRZ3RvLBdLxDLsxyCsh
DZwAISeWbE9DdfDSEFMrhN5g3bosjB/iwSUVNwbTht2dsIYDVlMII7jqmQNrihfaSn+5VQjRCgCU
2CyyVq49qjciiiVR7pIkorRoeFv7grsZ333CLsP0a8ZSeUiTuiwTcby7Mi7P0C1AweTWsoBmKrCN
FDcaOmbme6uZUVy0gfLGGGeS+k1bDrhji0igP06o8ar9dP6gDQdwoNCIIXEgurnZ+JEC7068Hcbr
jF1lRQJHqdaZ6AyG1UpfCxfeiQ5bb1tyHxN/zPsUGs2ZI58wDWcMtpEfjgyuAqomP0iaRzP0oHXP
Znz2TIT+lbXQPYJNglhiNcazYJLcZEeqdEgDUDjXJAp0DE3d8rkT5rdvIQgv0S6xavU7660uuuhn
rNzpw5v93yZLFqMoqoQiASs1+AGwkWiQp47RIx+YL78DX05fXu3+CwoiLmOJam41uEXwXHrOSHJD
RpOzlvSoa1pOXMXLAjSlDlqPTgWCC1GntU77QLIWoKc044wlpiiAlrMRZlRfc5MjQ2aKk/sVb5D9
nzn21pUOw7uOgLG3ZJF3yNTnDHB8lH8LN7SesrwWX4bKftWA8GzdG/30p3Be3SoRMbtisDX8hw/U
gMIcFWfDx8VSOGF5wR3AjFQxdOIqJvfcNG1r24wcCFZJX2WyJd2kg8e/F3VyNw3eo+ZWhZtE/HTt
KHcXW3Pz4MtFYusBia3TqrpTfLEWaSdrPwXZdNSddicgZbDI0iFVV+b8ZMUUFdazxMcuQ1NFpNdk
YA2qQliqmuCdHeUxzvtsEKipXP5eZYKrxyKFT3n25q0eGvOzdcL6LmTS0BLL4NQ2OWlEA7GUeVc0
D6XtZjszaSCpVR3YUhU24RXXIG7CrIoOqT36LIHDmpu18b47CBm7ekgR71cku3/ac0o+j05juiOe
Q3u2kAhmPZu1uGG8kHbGmut+WBllu2A7XHvD1DVC66b1X2sEE/uanMY3KHHItGW/FcFQ7zy3BdPT
ihni22TdyVaT+87hH0JuqK5BM+N/FYB4p0SimGgHVpaxg4YqCcct6xPrNsPb2pNclJKd5hQPnCC4
PTPP2HVd7rBLqYszaS/qSqQGjFOczvfUc53LnItF5sv3XVkkZPgxmaEjuMCjknayz5jhfc0Gbh1s
aT6RhhjHVDymaxsXOHA14a7pBaJLFTC3ZeHf1HijnPDbx8OO7pCGet3o3nwJZqO4NSGk59Ib3UMz
xxFQBERsiXSmi2SVTu5if6tRnr1AVLS/pRpZdSUKVGdiuoR74i1FpjN09PFzTEPt8s6hvy8RsnU+
ykITA9JPkI2YdCxiGn8Youf8KDE+GZWE7M9v9B8yjQh4atK6/7oy7t+ZAflIxPECQrBlCGOCHmv5
22mH4c8ugNKTEQ9i7eco5K0qH/eemX4TKFLjoUkr2HHzhKAwxJtSxQ9g6xEtUXKc1Zgh9MytdJ9T
8F4qu3XPRtX7hxx7F7ZhyH7IMpLjoHWyr0TrnVocqvsgENVurEf8aeBxd1bO7m3Ct2u3TPi4hSvr
Atq82ea9+KimIT84Q7sUnxwSGR3psQei+1i0JaaShC1k7/DM2HyOpPKE6OrKotj0uZlTUUQ/aRY8
u3nYbllDWdfCA7/Qz/GiEG2Vv6jLkxipWRDzTOdia5aUfLmHECNG3uWPGi1NF8anwQZ3uWJX8VZn
KT6oKIh+2BNF19C28Yaz3btTcRQpqW9ZxABwQhErMaHZMawlK42zfkVAHC0Y4IB9ZxLwbbV/bvjG
ZHrcukHK3E4N5cUe8yUfyjYZ83CU/GVIbolzhdKjKdHXDtAOTFYR8QmcPca6KxPasiF7MqAU9G77
q/BzrRslv1EuAq82CT7CAY842cgvKe85gR8gCVhzjauBcSXu2jk6ucL8NGMoXDbrrbUrqeWYHp+d
oqr2lW6Z6aca6KMBaGwA+WytJ/T8WFWY6KF1QSxJ5z8rRLWRca3CwLn5NfIKGq5bR2t/aPvqkUv8
6ojm16kYQ80crMwLAFvb1obzSd5Ma14Xhstc14qvDmOttd8M3DtN8BpgYGOUl/RsQ+SNPV+wxeEN
3bqcaAcCiwyKXAxU7OVvgx5ml5sFBhLA7fjJ0JVJ2/iZUhLYu56pkOzMU00kBDtwd5W65XFkS7Zq
PAKGJEgx14zRYQGizV3nqmwknaU8Oyk1BmS2c6TN14r3sU3xuCGsNPr5L+wJskjgSiWV89ppQXZY
ebQq9meIuve27b/NTMFHp78KpH/g73YOvjOLmosQql00FQ+Vg8ki79qXNgs+oTUjatbXvs92A6Ho
rT+/FPIuRQ8/Krw6mfs2yPykMvRfqn6LKdGrDEA/vilUv73HO0WG2JxB0RwkCxfj7lol6rjiHdrw
V+77fO22gO3oQQmGsSEYCRRP2BZRxOkfBpkfherkxrLtf2ZDS2qHI6DBoX4bSiRqZuYenWSJ/Klu
y1COvcTWnJ2bCPAEDLRMmLQwYlRO/wKNDbe8WzXrwbSaM5pISGpB6EEdVpxGJOFgvspe2ph9a++n
NX47XLV+Vb1XVSbhOmfMX1Iou9ZIplHdlcfJdKv/cXQeS5IiQRD9IswSEnktrVXrvmCtBi0SDV+/
j72u7fTUVFclkR7uz7diZOdtzX5tKzR9DvgS3OTQHcORsIPTZb8xeZJNhMq4cbFWb8i41NiKedfc
JD/pQ4UOoCEdEbnVwfX03i4JplvdwPLUnHWbFNdkAGohrPgSehrgcj94Si2glQ1lWwyX9m5m17Bl
O4xu9ZY00bSr9PhgG5Y4dIZd4E/2jGWvhq9C0zlnkC1hcWsbuDkOcH3jpx3NswacBPkP7gDlGH4+
t11r34kE/4Hs5y71gjlh9gGW0KvgauxqcyKBPY+4Hlhcy3/QiH42AhZ0vg9GiHtSSw4rIlxp1s+E
IRaBRjcZl4QTzzBv5eH/6osEV2iyirz6bHHj2yXddHVLUhkOpOWNVcWnmAawZdCF8aoLgnXZsnZj
+dOuw47XpIWYJormnWLybccThJUqbUrBPIIEBPptWydDjqzZevkhGdpXvDGHyOaxVjlzcnj862Wu
wxxu5g7MEze2E0Jyz3QdvBEc2UwyIdo1T07cCqhAwQIaW0h0mvBfeH7vcOJhbGm+g7JlDW/cki5e
6jACsBABrh+XsHM2hg9R2XatZ61u/6xGrSEWHDhqSBto1aPnKUIPrXytEFZs0zyiqvy0Fe/5YA7e
psmCF6uGQ0Hualh0YUTfJzZIFWnmMrAJjXRa/oNSy90z/4TAUC5m3Itme8TLIgoh8NN+FzUYVb9/
zTzzrg/GhQf0JfXtky2iZxzqQJI8ZJS0sfg0TSHr0MG8Utty1ir4Nyjfr57EpNcF7hmTH59Jg9O5
a6/t7BxHCeZEgcCzYE8eb/xA7EpUfwcpYO91BR8+ATBd4xa4GgBBaVH/jU8gemVJXLGtrcI91l5z
o6qMNytEejC6/mLa9klRg563YPeUUf6qwWbP5eNBhLU79pyXreC5pVngaGcN3Cjy4VA5xUHU9pEN
Pad6WG4Uzhl8B9jLlUUxW9K4O54B6E72oVbk7/SRVDM8O0R9Psk7Xyu58arkm2/QB6lCgN8puVya
JJkH9QyzRP7cj/OqvWSHk/nIO16JwsBpn3DzxjP/rRv2qp1n1Gi0aRHs6MayY8tahyOfbgbGdRmn
xd5r22ds4XhkvMEAFlGs4Lu85C483lHPODcSnCZYCED7CaKAyqATrWVj4tbRi2eTjyzymdSHB5N/
lRYgCBbOBbvdKq7S92Jo9lqJTt33VMHysKmy7JUbEXH3Ua7cbtp0Wv+RiJR8CqSpqhhADCa00RQ+
FyZg2RUO8rZlrzrDB4bgLgV4ExFGT5kYNmVH64oLo8mH6z04sFc8FR8CrLMfcUmkZKSVMI6JVJbc
fRaNhq9e1eBmbeuTzfYLYLWLEasXn9h+MnQvHAMPvm8kuIhtMjZCMqDbw9ORXiX+jIXrhD8q03/K
lhMTtdnzEHhL9n8NSSmiY1xL9OApLPj49axGnUyxVOz3WD05QplaydWQ58MxC2qTG9lNSyZoSm51
jSOc5z6qKDWn3VV0+Q01uZsF770KWlolvfLelQOrckZqd8zP2AZ2VjVsWIYunFwcJ1dercy/FXMM
tR1o6GjdcyjIIXgaRUNpsrE9+wlT0La0oius/zu+1EXIvJYg4i64m8O6De+1IVejhUPB6cgbDPbD
DouvoBl2duo+VDHsRidZQjHEpw71xYxgLDgrnFknj5a7uZjQEiPYMXvjSrXBV8mECknaPBZwdlw9
u5lNaS3qPuZgIkdayOZYVKhmPQlzhTld/6WdZCHN8lXvgVm77dmZpqfcL9/T2tr1ebxrJKjPLkxP
EU0gxZyw8It9PvE3KMZRs8/o3hXnUWc27E3atXLzAjAaCFz0mjXTznFI2ij08tjmklBI1OopgC3t
1cdWEnG3rPE4Ttw3i3QC68HyfKG3Plqlay7sHs9wzi1lU0zaI8Ac34TVryrlZQzDdQWrNaC+SQdr
qVpvuE51uSEwRapBTcdccDKyBkDF4IUBaig1Qv30P5Kx6mf43lJTCAylY/C39hi/PA+qaG7grea2
l6ovc3aTsawBohsz0rggIrX0N+rrdku6kCZc/Gc7NUp9NQ4mR0mt/5ii3+h9/8sWjRxVpT601LlD
+eDflu0NlruDwaGdmvZ3HegYRahQ0CdEVRo4XvV4yNhOyLvB3nDZAR9cmCbfcsmccNSd/OHDWfPQ
BwBV/fqh9ucL9SWaYC+T6QQ1/OIqnDR4exig/CeLxbet12tMfhduBwvygW9B5b9xUfgRGd6omF/r
Yn5+AjAb/C1L+z8t5P/lFO1L0+G8pn6Ybdd73shv6I2AbMJPmdMIUcSESOApsA3v0OULmE4jDYjM
++fWgQOtKufVzZmTdHKGWaX9TcMEHalA9Am6Cw0DhGB5zk2crqk9bLGO4x0McUXNs32UBAet7/d0
4ZyYUECMvsZ9C7dDvgRYFAXI+d4zdwyZ53oYyOhQpKeMX0jGx7Dp98Jpng3FrlxkA+ci3UROGu5i
moYWOI7pHfC3XEA0/FrhWq8bvjv6yYOHk40ZTXs0q7oiuzZAt4uk/GsC6xmMU8UVnwRbqfm3hOc8
LZG09c5GZkzThleQ2RPiNSCCDtrnYTQclQTnh41pw6iSPZnNaiKlzbbrY3JnDIwLRRtbW3HFU5mv
TB1LYd0dsQQfzBarjJFspE1xj0kKGK/PqtAGYPCY+JdpSRWnXb4Ik0uJVdxxd51qgQQ0tKsk/MT4
f0ptOYd18gPurGfL154DRpbcHo+l1/0jDrXNphy6GR9OPdg2RPrpcR6GXWIPFy0j5TTUI29qZBkv
g4ZXYaQW7jEV4s/UwmLTjRqVvfQmdD4GAiq56LAN9RSauoJ+iMuhKWdfZo2iS9d5zMKbFKijb9kN
rhQKEqQ46zIQ6F1AU6DMdEpqdMZ+rTNK2yX/fJn+WtRu9qCkMZrwLeyIVA1ed1FR4qCxxP+GcTpy
3B5rJ5crpHayb0bs7TVtOrUwetlcf8PCw0/nZUczYFHTk/iO698IBWcMzVUnykMv1cHAiUa6+kN2
EdZsthGad68YO1DwCH/OnZqB0cymFa/Z2/H4GgkDjBV4B8nO3uwtBjg1V4LDBjKpo4EVdq64dQ0w
WyOjIekEMRPGWUecmO8XMqBh3/Pa3bYRj9W8ITkceg5HVLE2GoqHGkQVHVV60dDQgJzcQbWIfvuA
6i8bC7XAZ2fxOCkMSFFOuMIwRvcE0Q2qLzZea69Uoj3jAiO2Sk2a6O4p5aBcQf/NhLx+sGnHsw41
fL5xqC7E7m659JamJ0Gdy6No5VdvcgPwI76gaPxzJfRgi5uI+xVy2tH21GOuM8COxQAV0YRrNK9t
VB1Sl/ASZEY5pXwTjO4KtC2mZHPMKSkIdygQ27D1flr6XQ0ooDiZn13JpOsnI/En6wqyAUWdaJty
7hUwKy5Paif14t6N8w+kQovXOHePakyz4mq5ahtP+t1VNoBqfH9R9y+IxnVQu+vEqeYFh8E+QcPi
wOQp0UYhO6ytqT00KXAbj21eTl4VEyccllbu2wQ0EG0KCyHGNcgNOBHWsHPw1qy5sey5Nuw4uqNt
DnsFBTK3uDZPggo/YmsZLc7sP9x3OhXLNTylgyKUNkfbKfaBPCSdM3XlO6oXN9OIezz2pYGtIYvW
lpDbMmLcxRlat+0dE6W5CHvnLZ+nFrvf4iS8SWYsY6Kdw8mpyAlWzaT/llpwkULtUpJLK2KgaxEU
b16mroE0NmbWbZrch/WOwVCyzxyao95imYe8HjeAXFgqbX2se8savHMn6OCsKt/fI/50b7YKX6qU
/JiK7qUYy8NgSW1h8Khd+s6sH5a8JUlAb4hT0gXGKuMzMhzuuvbI9MG9s8PJF+IuX1qK7kMeDS95
oa3DHO8ZsaeVY6gTS+N3HGP5SpNtOEc634EzYuDsMh1K0IigZBJD4ARXpX3Juv6FFY5zMtpswCCn
EPX6s9/E6ybDUeBMPJhNixianb8a8/3UGHcGQJBUjXsSJ7hiyQIsSormCrf6h2GPDGodfWJD3fh8
cxpjuFYmN0sXx3GMUkJLMnFrLaY1uPefqjK7aJJpudaZtC0c7QuZueHZa/Ubay/c0KMyt/ygT67x
b+DLmDdI2axsLKkkLbSPCNwJbTMYziKyoGvyUjCK+tm87bX+ekr1o4FOmUZCrDogmiuE5mwBvuo+
KgiQMtEPKPP9tiBNsRgooFrYzfBnac6n5TYGIj7CSpq94dgm9eKZPDs72tzGeJuIDH+Yajt2l9l+
GuXZIk22VJ28plmfbyadacoKh1uK+c/WCLBErjwUbMe2Ru1p26DAWEKAcdwEbfQeEP0d2ewu/dFl
0pbzVzsDI6oHHzIa/0mqzugUa4yloZOU6Gv3G/X5T+uzR18MvPogY8vVjOeymahZ4ja91bEpcs+h
HDZMxbvGb3rhN+NWDPF10mfLaZ9DxDP4xpfwuluzwj5m7nksg/qjn5mu6HA54qEHvQ1yy6UPfKb3
u+SZF1YDaY9u5EOnGb+dclySpwrLGvGPTVAQPKRj9YUAFaGVVnqnnlDwmmX6tCVe+lp7UMgtr7OX
Vc0yU5/tgKNnaVTD+80x1MnS+kX0W+HR4e0j7N8U/IJFmo87Sa3TWjOyPbMQWgnkO/4ku5hgsGE1
uN2FfMdBD1tCyuncj0saaWG1lfzKaihqMw6FZJ3252TZgevvzRvNW2R6uw7owcrJsMWR4D8bUQ/Y
3MJhJ/HnC88Rm/8R6E7j/2asCBpMEaBefHyoEdaU4cKj6xCAcdhh/eI4yM+KH7goXP8Z2zL0DQcX
UZJSwiIFdYZ1UV6aMqKMygZg0rLzdUDBi4LdhgX3J/PVS2s1+9LkjyYqf7CdW3nevCe04ifM1Buh
Ra9gXP7wIvSgRiI6I5Nua3cQp5DbsPnl09P/UG2PNmKvG3rUUhfOK85dzTKSdYKUsTRD8UXBrb10
qJRcDTFwbjEH2jWfqJZPR2rPRnNlBe5hooUS1+6PTEPkb4UV262OY9nwjDQ/fWBme1oTZkEqf6OL
7uZM6bM5dhfirXcvJ88ia2p/ROnyMkM40ZbYOlb6ruXg3xXxqEWJIShs8x3bGLRzvmzJ9M2Ft1q2
bjfQeQAHoszpDMygAHKFdbhMFMnd8kwYzm0N+tfQL3pJ4wCrEThgdrRrq/Kuhuze2eSDfKsBeew9
03m6ngzrANQBaYkIHrTe+a2L3HcRWcEGdNZ5ou0YDvL01DASroqBulS7CndDhomlpU8ZQwEBL+M5
mdg39/Z7E0zHdIbL1PSmy7ZAnBHuHgLwixj9j3ECa6Szys/8PGS+DJ4gs0suuuAULTy0pGO6z3j+
hGhu/BNX+QfZSHsfxUhUTbc3e4K1bZTybWQHVbCNoiMqJWYWOv+EaF9Crfgts+5bJsGbb8lHVaOg
+zmWE8ekmMBxkO5SZU5rL6ycnd9gknIhNJmQGVjiBn8UTL975XAeZnGHfplyQTqDpYAo2w1dafu8
zIPPJOm/+7LH1zkvLJV85AN46bi2vgJNpyBrtIGLJRyKbflGsvbY5g1RKV+eW0No66hDIEZM0nXr
vQ/S17wO0LyHZNG37Q5GEC/QNeMdLWacNMNEQ6hGcJqW13QbN/QylnZrbtq++nNwQsAkhOoLk+3f
OBDu5ZJgLnyR7vFWgTNLh4cRcjs3Y5ZTqYcBIauCl5Bw0KoXgPD6Gn4LBvN7G+kWLVQYXbCFkhYI
poce1MeqR8eu05emRzwxUvUnC+btIiwYMRIsHXrAZ2lIHcapPl6GxLTpjJl++V3/sfSZgCj48h6L
Lr0RcoNoMKMRtBjWTG7RF+pFwUsPiAITU/paz7l+Pr7QO+sPLNDHJkvPej2wZy3pb0prDzo4z1DS
ARUZTqffNoEPP7Xzu1UTUpVru0n5E9CZurVrOJWThL0UpmPzBHWRgIQJkj/KS3x5PtPExBwaloj1
4CPon802rOAPVWsdnZj0/aCD3+ATcUhYrW9G5bzwM+z3MumB8WVhs6eIob+lJUeOmURAdlJbA03k
3nER5Pu64XrP8PbWgVE3co6jIPGew7z+Ktjb++lwJEn0VFc57rpmJA4Wj5Ti+Jg7+4LOy7G85LV+
7Cncyzvr2OrhuNV9564snBAle1rg4Q5m7OipQYXaRGbH+IFpry8jiGJhDXgK9SLP64s5qWenzL71
xvhgx9myumvSI7md9zjnSpBZvH+6H3z6dnMJK/ry+mq8Ev6Bx5NxDbApAV2mhEzXPsyq58qmAzUp
zaVlB6fB6M5mRRlYNeERpRj3B87FucjsfGnaZr33WPrvi8rcThE52SF7tIF6F+1Y7TDMf3WtoonL
pbJsDHgTRp4gtCwdHGk8W229t02k1ISywdZ0HqPM71HUvZacTuc6kZ9RUlBsBvgNRs4vrpJ/sHW1
pd6URL0amlvjlO0NazHfq24EO+TWcyP0owiHQs42DJ2T9KSHHQGFlJmC5CuTQUOhCd4aWFZ8WzB+
6Gs9t1elN09UmaJTpeebnhg2tSD5jTqeJ1uA1jaHYtfbxjOQg/daC14NQkCkGHzCRTpRlu2oZf2h
GJScgz9bQ3ceaSIOESQOJIW0hT1sIsVmhMKzCUyGTPsfbSBxnWbOLcuSiy/RfIyZP8nb/FdAA1Jt
ugOQB30s7x9gKhHs+twiWAKpLsEdefaK4oMt408Q0PLIMbvUSviskv+x5ms66Tk93pmPtd8lJsWy
xyuGtXRYJ/jzyzQJtW4l5XsnHdolFwzbxnTk8+e0o9ZQ0hHq4appHLnBGgZalophVGhcJ0E9Zlvi
ijRUKNJj5GrDVehJbSPN6ZmR997Yggt5w8rAHUK4oDpyEGArwrG0lZcrT/d/Wi1JXgZ287ODCXmz
N+gMAgj1FDc0n+letC2IBgJ3sgEJxPm4zEMrXYW1zWWwo03TjSx/m1mady6tkM1/ymO0MNsfw5IX
M+h+usZONsoqD6oK9pnp7HIbX1jH8n+REDrkIAf8JYN0O0KzAeDeJi7MOfh/rPsKXcLo8iq2gOMq
sD6AB99kH5IFMLg5ig8QApdcgDFPNqaVXWBlH0sEEc7wGX0H8xJzlctejIUP2wzcjdoVQROgoBE/
JXn1h8Oa50/osa3k8YYLg7z1zWP75NYM15qNwGRQWReDSPE6cWs6UvLFZC6HcjoR+HsG9rk0ZPuw
YDba3nxe2i33lRbmsn4O2uFUq/ZkFQLdNE8fST6XwBtPfotc0OGCa60gY5Og4QPrL87Urc3QOdYR
fX4B7CymxmOn6Xv44jQlpjWgdN7thBSW4/5ZNWbpxBdPbFpe0J0faV+fcNggqTJ8TII4Wnblgrqp
p+6AsyxfJg1QF9+5cBNdVaWOGsRXN7YnSO7sifppTTgTRHUUPNems7ZKbSvhybljvXXK/hlCN2tv
/mZSDILFrnMxAM0T7TqZDsGhCaJCa59pxdimgYPSjV0RFN2emqalwUdvUU8SxDqWAb3MCa6wlZtj
+L6qyZIV/tkyxXMda3ibwUGGWWQADUs2epF/CJc6NtPzvvIg8rd51TxZskB+pDyhJrAd6NZBb8Z/
meZaawLijETJCiwJV0A7O+elRjVV26+qQd/pQIVCBpwsTW5GTyVM2y7p2c54FeMrC1XaOulPWZA0
ByFUEs4zjAPIxFtut/8Gw/4Z8+Y+DCmt7Z3xGUWAvevOwCllXTs8sQtc2VcSyaucxLdq/DPx3YPd
8LSxoU6wjfMPQ2TBZR73rmu+DSLZg3jb274iRZ8nv5Mn1mOs7xQzU6Une2Lrm9HCkAD9caVVzttY
j/wC4PDSbJaG8qdh1Muk8WEQa5dA4TOrPoVAWKwUV6htvnq6c0zI2kVesi5HnkJ9tBrkcBzJE+cd
bTklxJGgpwTScR82Zwt5AD4DWJ684THA4GJDHy6MoT55MG5QpxITXaD4ULQymRoY27w421H/GXdD
vBgMOImT+8+GUo6lxqKPI782YXB1iZvPdDtKTRzviTtrtWsM/145GLpNEX3AjLsXmiaWHBNby4v3
Xg05sPJSzOj0zPpql0xIs2XnPSFydWtNA4vQ8guPaI6LgN1TPVjdp3TaejDeAZXRuznJ+mYF462I
fMqgVG2TisFm1gvyGkCbov/BgiGkIOdqRe0byVieuvSE8oF4sbXwBa2EkK+rH7S0+qxSUmChVJik
dY2d+ZdgbS4T7VR64cEV7qJU/S+e0lchkRx0koWwsdc+HxSoo82tlzo3wtp/R6A6pahfaywGvJuF
te9HZ+2ZyBki9Ncp7RxRgEVG+qht+ojJ0KrmweYg4JsQjVG090wgLRmbT07adHC+4nOlFctYOk/2
mO969vzLpjfpQrAHpJnmFQxMwFECVFQveGz4Tb01Zc/RrUj9ykthNwBUKno9WOYBfliwZKRRMyKm
jgmM+vpcW7OxESvsNjbimvkoa3PclFADlzC91YqTj9BOKZ1lBU2N74vr7x0fxtBUApEWxHv05Nqy
Qc8cRLYAVP6ICmMSe2AMHnpsz+bVkVQ7dFQ9RXLuRQS+6AT4wsk1/CNrz3O2mt7QrykVnqcGIsBf
GLFuXlR0KwK7E7fY8TZ0+k8sFb2dqvpyCogZtLnc0o7nvU9zl25ZDowf6ghF9yoi+W/MtcPcJVIa
2n6aq6yZnd4GnWiFF4Ylfg3VMsok37FTqh2he7lkm8HCqkNPGd0j3Rx3knBUR/uUfrWcZyAJgpXh
YmRzkvvoBWsSYBPFuem58OODW7lzO6w81aNzKALxNjBKm8IAIVKvaLP+CwhGgWjf6nSNWeVHqdp3
fEoFtrSRRVBkmtaSg3K8upHPvppOMq1YabVzI+H+A9pth733V7mCorX6oJLwkFLlKeGHzHdcCBP0
AXb4Urss/WfG+U23IkTjot7pTrt3wukxOFlFEXO0RWJ6wy39Iixt2sREADD9mSDT5VttxwClc2rx
MGOfpmkEYWtkW011dL10EnepPhAsaQ+tT/1yN1vlLPp13CjCfSIuqaq2cF5eVYU1MM68diMs6y0B
JMebg/Ts1/VO43Xu80hB8LDWiHprtgj6Umo5Xpd0SShmQc3QxhAB3eyB9cqFcFMonyRdsvZiVa65
1D9cQXOHcYJFcTFnEhKnP22intxiUcPe1QFqNYeB/ZfRvlmpf+Lj+Ecbzz/SMYcGGVbgQulcaBBm
4OMro4xs4DeJFNRgGEmJ/LFB3Ru98YnmvqfMG/rOQMFow4kU5UA8q/4nJPSbFdBcHerUrRMY5r0d
dN+xYV0yo9x5gJbgXqFplRuBjmB6wfM4Go9KgEEwVU77FaYFTVrjqqYhR9XROnK4goUumnQEhzk6
FARJgGIcyC1tpnxkqZauCHD96JX7AvwDU2qn3yn+gtxstAiTghqaaIvvbO2P4zLW9V/Nt9+nhqVe
bN7jnOLDIX3vaxiNvhb+E5pPxGXaMQVtReCc8GK9DfH/szJXVT2dCIOZ56Csr4SRnqN6pNQ4HrdF
5iPAK3eb8K5xjz6FLAnquHonuMtfUgBCytekApBgPOInbik4z+gSNmvziVrqU+eZ23JwH2Rdr7zG
ZVv3O0PyS8/su6rdtyk3e2gRKEN5xxW7cOJf3dPOYcBVzBmJlQBk5DaG1/Jup9417dDrOiJthUIG
0zF9r+xUovbNRHDsQTSx4kbveWJM5nSNuaQRe/bfHBIo2wQe24J49GtU6C+cWp96VDILNf5OgHDe
ZH37BZ3O/GWD3BF0Sta1/YUnYDO04hxG3Q2v7Lq2hn02xa+xHZ8zvEvLutMgPPPyFq2B+y9y49dW
lm9cd54iPd77ZAWX5pjtxZgRf7FJjWgW61yrRZYb8uQEVgt6mF/9xUH+V836kQoDruAuI5/qxMro
m3Q9oerHYbRPivzK4/nXsaa5u7x593t8o2BDFWIGgzxvv3bA7IAmwujdjGsRXjIPsCFdv2Fg7aeU
S+KYyMPkEUqatPlbz8iEP8U33n3gAT45eMjoyGBsnSd2cA6FX42xbtL6WAp5crSA3yaKGcjwTdES
KREavdn9Mh9YlbrdtnDY4xrq3Klg3u+soEjTrx28gp1bGVa5xpR/x8C2N6U6jhp+EsNajwmyi0u/
hNP8sDknW47R06rINlVl6a+7bjaf9ANCHk4jKXl5Nq6p0wTeesFm6REBtl17ta6xCu44eYVige0+
BgsxpvLKvRGlOzdXhw7yXYz7c8ENgcpkbl6tXBVGeQjav64OqSYmkgiM2yWpSC/tpk5+5xsN/27S
PNmbU7x7kJyryjzrZkPpbHNqcxMSQQV9g2Oj19lI5HzdXZbSRurvRxRIQAN4WCoUBNz5B74QcBU1
CEc8fXUP9SRHibBHtSYAtWsczkDAO52MXkcYNckTIw4WBKzyBU1iKl0JK+L6pT47l0pTvCjE6Fdu
y6xq1G9jUeIGRKZG+t2EldzVCYJPv2NGYzD1WMuM4hqodCNdMp+m5vsrOzBPEzSeFbfcvWuz+FHU
nunTIZvURU3TDRh0wGUQzHjd/PpKHpvA3A1VfHRoltTpV55jspMTfNrObJexsjfL5Rk4sjuwhuLc
UxbSVeyjSQpuY5U9EFh+I4f/OGgvE3ZU0ZRrvdC+WE8WbGBon/Bt7+C76jtxjb9C2ux6JSXYYW8/
6pbV/GQYK/ivAbO+x2hXLtP6K8Nj3qUKaP9wyD2oeKlknifL7jPI4V/eGvaj8kYYHBbRExocATzH
Z6gvXwDrk33dhXifiDIifSfJe+KBOyMliNsgmu6YUDHAGfh4h+zL17Sz0vwTzod9gJCFBeApT5ud
q/fthszX3cW0wjXKfKLQY9O18FxYEizDNrhpdvnQ2bK2QNyRmW7cs37KTN/ZKr4bBnjOQGm3PMv2
kMx2ydyy6I2fWg5xwo7itQM5e5lmycnh8cLMx9CVtmhJ2MKlMkFjdGuVMNM7LoB86t+5f4nkzGtf
WbJt1l2kHaH1IVl4XNialD6K2PjnqOzqxygBvmVuPRG8Jrh/dJrEUTEZcnybGmstBBvBKpqL47nV
xoGZeEg2dcbuNC7YmPZNtktr9x/P2xVwu/cAf66BpxX1aQ4sbE2dWx1fec5GD4xi+GT43TWBlbHo
RvU2uRjp6Q9F3mDA1/B59awk9WjrWWpGVrGTGbsnjcaqUBc8e+Cf60SfYk99Zh0OL9oBO9UdiVI+
J1L9EKdscPTQvusML7qERwQHYOAD2lDuY5ntnwjmXzvLE4VByzMiDDiZhCM3XDupn6O6eyjH+sWL
9t274bPXRmu3F2cYFieSdvjHKKsDiY06N50MEQMTJKhY8xNMyi05pEA9ls1CSLg1dbge6KuFOwS6
Edtv86ZLC6W0X0+xdg7GglyVhL8zWfQmsxIWfk1EnRpbMz9PUuzxxl1Dq/rrXNo0mpiwiSVXMjb2
NK9tWIIt3XmsV7U61IG/Fj7JSoVkG0NUL/2cpBKDWidA2FYQjGd/oqjCcanH6b3N6nyVkTNruIwz
31ISC/LJypwlRDcH9xQBBZ5vawF0ilT3gYYy9F9cfcLbYDt/6L3+PfJxj0T8SMoWv2m4GtJ8a7ic
imBACif9aeLoYwo49+zGPZaJetLH+tfORibV9gI4flxJyUknDC5Zk2Q3Y7bYmqgEzQ3/ieabXZE5
56pyrjhP53SWdxCwFGp7+NE0tTfMgqJrPNN+5V1l0O4Dnq7Z5D5NhKlI0bMJHzmYCAU0sfk9mfq1
MOxvCViIKINY2cmwE+PwBmv0lBb10cOXXjV8xJsOShv9rCk7mJ1bWE8S9iz+WvrugyxYgV5ZZvZ4
sPRx36jh1GYx4jlXdYJ5JtnU9o0NxXvCVpiF4TmOolMSUK/bRM8ZR5APQlAUHqnJjuCn06SQVua8
2RA+W6X9S1pqR0T7k46oP9tK8c5mbCyru0UCGjLfyQViS7WdB1fRiJ91uiWWiSkuMTNCg+BBu+Gh
6vh5bmFcpql4zhlPdnIavgOM6RRCV9TuDalNH0v4All+6zL5rhOWNIC86bozy0/JLtbwLS5odX1y
KYyPBdJ01xW/FjMqqxQYggIEc6St+CphDCxWidEz2dClUmXRnV8oBp2y/hc2VQg1dDoaCR64uaGp
cgknVBrZ85o3HlUO3tHcrmXYsl46Tf8Ue2ARPI/PVIDQb2bJEcJFyjdET4hzgT6IW6wj4Ojwj9Bs
EcylRypxr0ORvhvReEdyPOUFpQrSjldtmj3T93WlhPR37DAE1pCzbArRPH2ghyt5d3s+EdPorcC3
b0SVGBRCCi6TYQ5DWoNUmKj2i3282MqWkiE7Qulyfah6ncGM3NgjbyMpKV55UFBz7b9R5bKJIgJn
5VwMSPRsM0XDbtKSLRgbj9MnaSkCo1tsIsC6sf2aaotAmDS/+s0tgrMOGHnIN3KMEM9SDp/8nsvm
bLjN2szqjQ1HcmXrpM/TXDsnOuGllD5CbHdcu3Pn21J2cnB5Npepzo2+cT8g3tI9Q4T6qS9q+c4S
Y94x+eBX+njY8y2t5wj0I9GrP3Mum3ejIHoSAmOCHQ6YI4TYxZWxqEemkbYHutm0bxXbqzQa1IJR
BnxR2q/ZSO6z1sM27MKvKT6oV91bXLDJuvMkCp7FaN/sKu53dkXFR88mKnIg6/h18tBaFmNkdHcN
GbQtwbMO1ltLFUDEQ93EJgdjRa1JAP+N7bx8N4ZjXWp0dbDY/I+0M9txHNu2668cnOdLmD03DV8/
SKTakEIRkqJ7ISKjYd/3/HoPHgM+WXELKdh+KqCyKil2m2uvNeeYeacf8B+TWRC8KMz61YZKyfe5
FlF+aTrsRxLUb12h18oM0AkNa69QitB6vxDa9NSo+WdDNqg2ZmcpzDZS2l2sBhpDn7+RHvLNXBTb
cfndBceWLV2h8fGyp8oZrfEbuxbeAo/nuDIOdoSrRagROtmOFph/HJrgiMGNT339McrKRyOHR7ML
zoZFH3FI9sMASKTJ42tSq06gzUJ+mZ5WRjlPjvgOJxHzQ4WEcrgZzpCXlwDCmKZYawPmOMDhHIlY
TRdqYKFUOwqCaKSnTBRHo4h8k1d89aPCeysMhTlqB2xX3apMoqs8OyPhNwFntg8ZA+MYDQaA7Rx8
XLJsOxipJavUosgYDVqGfqU7OBCbwQQDNW40Q8lV+h0iRpgWG88iUc9aMQ1LqzTKtVwm2EFUrrUO
+Qq+QUXzVXf0YjwSYYapC9y1kUlv9KrXTWC8B1J8zcr3Gnv5ktbWkpkm2isM17Pf4D3t5UtHSI4P
rIA5AtDOQf4VNgLRstWjM/dkVurUyShcGN698bqDl0vpLdvKbjSHX1bybJPD3gfG0uxlsHLZdmz0
A6YS+CoSxo/AXMIsXGui3muqdLHj4hMt9LHXtdPoGRM+yOKR7WIGVkl/6bRiRbYmmIYU0lUpaDsw
9UDQoiJ8JUFhFc1jwYh5fhY6WVXvS6n8pamYYv056qZkG9vfmYkBG3wEwOZjEiU3Mb+UMjaKIn/u
Amp20/8Gv4FisqTfMAbPAyvjssj6TRUEwMG6+iOQsytNOwia42NaAsuXu1k0Wh9ySMcLw0d7Qow3
s2kzJRfQo7XITkc2imOgBk+A0xYzGahBoJyhrIWIcqAfss+CXnKCATJ+U18TFF29Xz6xkKw7yuem
Jd3Yn41pyMPpY6xJUILb1uI6GUbxXoFbblKkl3TxAodSR79odr2MivRREG+/IIXcp2OF9jovYEDk
HvkYSSAdp7i/GwQjTtX3d/1YPxpBukal9m0r/pudxDTj5OZEx/0lLax1bnSPQ00JpaJvyYvnuCNM
FX01I546IRY80S898wnfwiScZtJ3Dv0dOzUxs3iWQ1AI9NIWrS592vgoeUTJxg3Lb+ot+u6V5ipA
/nPo+pY0rphk7pl1QTBrX7qaWGA53mRKjQCcfD+remjASMjc155yf+aFWSoj2hwGmlrYj1GovKmj
Cb2Megd/M+Ua5i/k8hhcPG+Rm/YqyqWjZ4nvaojQxzLDBvLITVPtF5ziwinazG3GdLYjCuTQ7K1p
u/huNMq7VLZAvprpI6PKL9g5O0GvJbOqR5oY+IgU670WsbzOxhqviNk/Vyg7Meuyk7T1C5r7ApuQ
yfzHA82BXldnim7tK/au2YiRAlCCpeurwNeRp8YNwlYV2hXK720t/GTVVHW2Vnw0DhVOfXAFsR8t
RVnaB91KqisfZmj6ZnYsUgxjFFNEzOLKkWimLvDI6++mVb9amPJQwCCXroMupxCxiA9s+9BVKySO
cpbhgcAAo2P0dyVhYpPXS4H0tL+W+B6BKyA/nIVAjV4NzGNZFghmYw7Ghx3iMpiMZdLW4zZFv3yO
AJutupiM07AG9TpJXElQN0izZOTcmqJt2V73i6YBzoF5+k4o41fAsrmYJAOFkz89p0n/GZfpF4Pf
8VJaafJKT364hEUJzxZq0TJOdYSNag5eDGT5c6Ok5dYQA+nqxDJiGOpeC5JzFpWIm6UKl5X9i3Jq
ZX2FseiRKTd4kxBOJkRdq+ngxaCGN2LUF7L/oAjBc0yTFOOIkOM1L/ebF2F89dJnHTA9IpevPvDX
maF+YH52LYn+XzHUQAMyFEKkoqT6k2Vax1yP70pBtiueMvySOE8h8zN7JfaywqDOcwrEjYlxKPe0
SBvaPOr4bvTiLUzKB5M/WlTaeCyabqcWKgG9GX3AEdjgrKWraZtq472UYDCSNOXSdXzZ02ys9oKG
8iP79jkzPl1AWjUpeULFnUIAr4tGDXBLUDpmXneY/aKNlfZo7dBeoIW6w5CHi6mo7vAIGLQa6Mpg
aKRVJ1WzCtN+Dfmhq1AEOqJ/bG3hWNBtrtFV1Km668sa+Wq6yXN5WIwh6mM7u2uS6iHRq/U4/itx
Ol8oCt4PECzsiKhOaMxCbX6XTPxdmsDpVth67CiDcQJC+D1ZgFEGooPzIkMubunwr9Xxg0Q5RK5d
w01T8YoOA7pD1GsD4eA9VUYcdCmo2345iH4vOtwZ8eTMJs7GKlFKiPkKjKuJZlIgeKMjMT+e4VpH
btTmzcrjB1RkyY9yDZYgPWkBjzyJklCtCWZwxDhc/CC6AmJbk3u58/zkriCiJ7QjbMWB05WIMOiA
dZV1iYvxbYTWpVjA8pOuO3pKS91g3wWBv7eCjIwcjU6YSmpNguaM8edGCFQG9OncFEIHG7JipbXT
azzLrul8QaUZdprebinVdh5BtFOhrcBXvfuJTH5ih4O42agJ9BwkvZTgXnKWJL0AEctAgGSuKvdW
1C/dAoXLaqI1ya2Hl1esLWLpWAi3jYFfB+r5oTKypQwRiYC18sXyKzdI5clhwQwdPLtgtiOEhpEq
NnUKqrfQm4cWwj4MvW1p+edKHZ6JUiFKOzpImb4xG/uSB4iCqxxwr4myp59oPdA4a+mRyehu40AD
i1KgvkPYAp51LUbaHsPkAGeBQdaSnKeMH6lNeojAlYqr7rGY557eQxNCmNKl5s2w/Uevzb5NER1x
V774bLftptwWebs3G+bqpBRAQg7bt0GVt6OiPhcyRqKQIYdTejhWoJguRit/Z6z+jUvFCcfI0ci9
bgkCwY3AVt40+vPcaEijYQE8fQuN28m10SmqZlcItDXadNR8oM1e68yNTH7zMcOlahAbSOvoLPnZ
e5nY+37w8GDUB8rlk91G+L5CF5/keymb19QwXphdf4ZYGnNf29JyuUPfyaTWXPe5so8S62QR7r2A
V7NR7OmEzBDsrfU65eVZCyi1yxgMcTLOfFoIPuaZebVjpMPezP2XDsuFPVuvzKT55q88YeZc8gfr
MQIrlfZbJH0b6JtMHaX7LDbWKl/tUuseJwYD1qi5cc3zic6fMcyiTbqNbCB2JJEIxT2fLL4Zrf1s
ddK+9DryEWrtnRgTgjLT+k3p0DTDoYWiaSOU9O7Ust1gCnDrmHAr5kjjMHMguKSMLfYpMBGPErpJ
CLVPPfLMu+yLLFRQdIZbGcrJ1+tVWvuI5+zv2Mag17WZQ91P8hMQUF+hJzBMWzb2fO+yWCJsU+qj
wGUCriO9y/vmFRT6BKefgaVg5jHg+KAdUoKSNK1Q2Vb4GV8g8VrzEpOxkBeM8XZWlTM50V9NlNRu
xRgAbUNwVpLiO0ULWvujvvP9lBDIKKK6xhNLOkbbU7eieIaSY4UH09KLnV6A71Qs8aJ4lXkHMwzn
AcCyVjdOtRm/gvt3B2YzktQ4dJzWba8dNQoAidBcNUqOnaHjO5JOmqkw1NK8U+oZJznIn3OhLpW6
cLLYe6PzxpaCOJO2tOl5AiyIl3CRHpOqJo3Zv7d979GkP7noovaVvuDaivqlyjPPDALXO4s4XKSn
QY8eJjBx8+S6quSlJou3sc7PCVoi5gNPVUEcxdyRg8It1abTtxnaQFA1YwEwZXysJAn4Xr0IQLPY
hI4XfLMWOT/bpCdd6oRGs1/SpnYZo0boS/EtpOTqo5wxE92hSejqBj9Rgohm1QBHY4Y0VVQ/9KFY
WQnKS9W4yt0v9qkgFipHAQTXCIt3wndzY9yVWrC2k4DKK8Ygkm3wUd5VprQyteLITu4zUtmVBsbF
MJL7DEUt7QzA+EhGnKEun32e68KXyZ5F6OLNGdC225EToJKwPtQNM1b5rKAvtvi5jaXczwLBABQ5
Url+FxDD0hlUmtCDqNpz8BdeJp5LyWCz1zmdEWzltn+rffFoqe1hGElqCKc91vm90SV3gVk9E4Z0
aHOQhhUixAVNsw10CsRHHaGvosZqpZxU2fiQS7gb3B6lAQoMgskJ+3RfC16qGt3qaOhHr6zIekrP
BVrhpaBbjwbmbkpNmy5PdgjZALY16IvKXFti2qJSmImgGJgQFSPTIDcwj7OniFdzTZDIi1kj2ADR
s+h0+66hiEQEVK2DJkKhicxZiG3cBRi/cteo+k++vNivkFyrs1asndbDZJ7GRNsS7LceW8SCcnNv
WVyeUhRr8imztSwpx7aIT7pUXYoCrUevOpkcu4MUECrcaIdGaldDKpF1aD8EgO9sdTgoUrA0uvQt
COudSmJpZsVPfZEsR8k+Bx3DJCZm6Fz3st8cZD6ODY02Qh3wbg5PiMofhhKMKEqWtm+fFJBxeTPR
LfRdHWwjngIXo8wSwtfS0LJVPYLOtvTHyDBPRDIsPEIJABYuGr1dDrL9BG74IbLoqDI8OxTmAFCL
FABPPk3WuPHrxsel1m/npCRl8BBS5muRZrsa7KKs6mvNtD4MsJG63q6tUucrw9izxjgUFxutkVGp
MKOt4j2m/VXDw1wFPRqzUOcl9MJd7LPVV2sQv9LRb0s2OYDlB3DbBXynTsUSgbA4ZngGhDDbBLn4
RRfHaRv7FavTrmNx9DHq003SNjGDcbVGwFeGdPZVfTvp0pnPP+VjtjNxAFMFjMB02zUVkWuNw5fO
oFQyIJJ63asRSRhAqoewYvYPwLVk3EiI6LAiluLNVkF3BP6uaKkLW6iW+MD3WI/es144FX0Au9QQ
/gVAcrOHtvLuNImNqRmjHdXbM0lvZ/DuzkAl2uIY8H2CW/GAul4VM6SL3vkWImgO0c1ZgiBFf48T
yolEemwUb10WwjUYlRoZDWOraZ57y79PgnBTINxEiay9sql0+7Tcl3F98VsgiW15JWygZHvefI55
9wyde9/Mi68yBZ+mEW9KL195Jp7ohpDzWWNMFKZpxrQi1YvZ0IphlvRrIOLKp8Wtaa3TKLgEDEBU
tKLmdBAtegXnUbhmH7wAqERCAcIL38ehrdmSer6yn/shBlrDSmXc2vbmDtc24D/rqR++FWU62RGV
SUjFOljBQWWb5Ch8C9ukdrI+3WapeQECjqrE9RHUZFXkSlO8UQnW2RSgNym/6daQOZfZ/l4Fya3U
NIHtzitcKUJEShJ3cY0L+5ffssXMjY0sp76L0nQ5CflBzWt+o33U6uniEXC7gVi3Glt42zTecoUK
GsbUBo+ME/ntoYi8OddGLEvBlLlXs1XTAb4t5QMmNuqAUkIqHNhHj37USBeyY4PKgmNezb7eNVN8
pGn41NnjDl/TW2mQcuIjT9PRAiO8YDjQuqNh3/kIt1EOb2NNRoAvEeVaT2vKlZT/4qr46ivZv+zD
YH0wfVyY/FJwQK2LYYtnaXa1jxP0BcRLfqo9pnrymJHlY9A4itXiK/QqB2QAbJrwaglmruiG17DL
eIGCfV31uwZYbS6zlyx81wTq1mE87GfrawQuopeMnSFVHwkumwUbAwgD3auf8ynRK3reqnVSDTVG
JeA/phagDcx5+x5FCtThmnY9AxAcBo1eb3Ip3YUDEqQEfx8cDlIh3Ap18TjxVln9sR09xw7arZqJ
XTs2m6ZndEGP5S2o2K/oKpqojnQ9ibgcPA+2WwkP9UzwUsbmlmVAWVRN8ZISBOEYItiGBbg1tFWI
hcXXBHEEGc01zK1rQODHsi2AM2QR7Tsl7T9gzLkBE+1+YGEzezj91baV1Y2um0viPZ5zyXvOrDZd
TKSZTfCLcqFdVZVpiF/SOwE/auL1Bh/97OWowivWkoF7WAn5cQy8kzTEWzttnvUs+DX4FTEioQKZ
tIczLY3zWNrPnBjnJZKGiyf5j0DF2Z9N/TdIEzAu8UELtF9E3s9GsII0DdmVW9Ncp5C+QrWfVsCK
mMHlBGWQ+sg+M1mQPNJDmOv5xblx1BVAMZAOUgM7vK0SJSpUHqCwip98KmDo7RT7xh2pfBClxzc1
xAVAYAwuvHCVGcZ1CHMKUv8oJQUlRArZ2iT3zEciG/rei5KYz7HpuzWEsHSKH41u2qox5gFLQV4r
xvGCmeSiDw18qdBRR91RULuhfqX8GjeIi7A+Epk0mB5lcgipp3RVo4NIV30nYMeohy3HLEO+jaQ4
WNO9prYnGQX8JEsn4IMOUfFHtZX3Gd9S4h4hSePZ2dlD2W90AKg4aDGoATQiz8eW2ab6es9G03+T
y3BXE8a0NOgeqkW0EiIFmSstPVwTtmgupNmmGI+6U2B5Rzyybm/RwogCeopmnj0nlDYLbeiPsTc+
MIUq12ogueA1HKPsj/UcsZ5KhAGJitdgTDYBw4IqzzEaS5o7Epo3VpHyaNOU5f2Ev9MxrQl0iEG8
x45JhpYv/E2gWpsiFDvPOCPwAPTIxr+Q6gMN87Oe5PdRpzOb0VY9CQ044/dVZTh+2joMPAjgwIYU
j/oRxqrT+rZDX+9kFxaAG2ZPJj5AyxAnwlfRZssgzCvtIRuIiMvVLakOd7DSnLRR5zksi1CGhjZ8
VOthrQyfNZaGwbNBhqSg1pV92kaPou3uIJw84AVi+NMq13yuKVnW0snakX+9VFIRg2vRLnJc0/wi
OUf39AtjdVp8IxjjqdP3LT00OuUnGCpbbcquogp3SEZjvIT9ljxe1xiTB0j5Ljmw5zgIvrVK4Dnq
1/wPtFhzJLfhgcQMt2zxzyIFS91WazaeEj8LO9jg7T9E8njucppzcgRpFs/9Z5RUT+wAPiSre/FU
EnN6+m1Gjt84ocsaC+1O77tzUyIEKXwjo5eMJbP1I9M1QdRvrInNuZE75DMRGdoKYLC1TN2MLGTS
EBEIihMpGO7xicsLvcYvIGvjOtORGeOeN9JmW+IaHXpq1EpiudSikTBJexdJLS4VGTe+hSuBoLIp
LQ81yKPYo+AjZlWzwENHykNXZd/k06EiwPZm07JdEsT3mCZ0L9RE2eXGV1wmL95k/yJFY4uKY6sO
/ikK5I0uq6BK4cKWiBYNuaPWrB0lzc+ANzWwVpAbhqw+FHQDwP8zhM0/UAugwZYYNzRvA8lymQbS
oNQq5HXoJQKZsJ4SxkkCX200nLwJX1stRSHZ1VvVw4wha9U7tijGtvFLmbE24Uvie00ki6V3b82g
EY87faUkN+hqv04YaU8jGQ/VyDJp98hAPoah3obcWHKjc7r28OMJ16vpCVMBIL/AQGCua8HwrjDX
JBB+yiGsxxQko56P8dKsxYrmOf31+Emzo6fYGy7pENZLyLeO3NYOzunHWoaQrfvnfmgWdHSxQ6fn
mM7xOtL7Zhn7o7cI+D46tSxIb+jk+yjribmN+o+oHFEiQ66yM1R4Mp7TTKcThAHZsKQ1vQIW4BDF
WA65JOuZx0mqtFMsommUBtzySOs6ByA92eGHRDOCPTDMUykM3SGuKOACaa+jtkeBntx3rXBqT2MX
hVOE01pUfctqqHn7URjzRJkmosQYRa51KprZyYyzbUA7wVZB+gUC95eQCHzPw+2Q2NBRejC6yVi+
EoP+HqCpwH3rhhGNx8y41Mp0Dof+bcrp0FTxiyUxYVVouxkBxN1ylKeNUs19AAF1OApgpkmDYAxv
bbNxglOUx66uk7DQ9NWuKG2Mk/oeAyhGj8YpFUbYVM2Y4ic2G3Fsbw2IecxhdNRhNjtD5BAQJPhe
5zFOfWvbFyyTQKeudo8oSDPHeb9SM3bsPwNITHUbresGe5oCRUqzeSJVWvmtedYn/5sA8w2jwpMx
EsJNQPteGK1/0fxqXHd64eBbxnOQbItK3jZT+23aIZUdO92g/KXXFc3BDONQlr2EoPGWedRiGuz0
RcOuRA7xzXoWguIehz/8FB1jcBieCGNdqerkkk+4HSKDC41Ex/T8XReY4SoqMxi6wV4yA4SYenEt
ipLOEHqfUjw3LdHrlnwaJYP4c+I+NfrkdKJWQYF8E9zmeijlpz4m9mRAcLYOE7RDZu+9llmhz2qR
FvBEY5iLLEGgjkvmY9QawsqwbJPk0MwBonItpUuLPJ86h3meJt1nWatwppvMCvfB1Pf0bmwFIl/B
F7hWrQUrjQnzmTwiLD/RehgxgeaT9stv6Hh7ecrsJTIiqM42vGTRePceVAI8pRVNH0t5rSuYO6LI
IYVTZS5lK4cKXrBrkEc/ezLiQSxCz7JPadVH56GxN0rK814yf2QaFOfrCPPl06T4tHbD+E0yyi8Z
h+SCu8h0IVUDyrOA/lqTouwVEAnHYGhWiWoO7hggtWyrUd0WuIlp6nXGShVKvh9qbQMh7qgM2Zeh
oH/SA+zovRaQEYN8uW5qp8eF5evRXvZwfPdVeUosEDJ6FiNe8JZhnV0Cb1jmIIP2mYdvQ8bghSCd
7PgpwdqgtWV39BUvBbAdVk+RijCkFlHk8NPJ2vHpZwUZ0THsAHukZOUq6cKErWHyHsfIw6tIOhs4
2mX2Xrlo3+Vh3KtYiSDtbXzd38Z6DwShcj0//rRplU61ha98XBHK8CLS4KG06j1x7Mh0Ou/qeXgo
Ia9VjXgWo35H5vDAeJqnqxszAI6+E2rmNuuqS4DoEujFhSdv3dutaxqsjBMYIuKKilihbx/ruzLh
SnspbbAofE8MjQRJeGvsJp/JNN1XQrhmaZzLvPeWtjxi0mrPUWWeRSuvYs07jGbxrurIBbqw+yhy
+20YGcFarFHVmOzUXEJfoX3pA2Jeiw1G3uEElvAvqqp6JDEBfaBHpTKyvnoybeahNF6iofnKzfax
GVq3oPIlm5qYsCq++qBvBkOcDXViUwLhTjHqjR02JwqJK1ZQ0soJhgt7f0/8YYu1RlrJhDsxiR/2
pdm92g0JJErpVBw7jNNV39FAaFOVWs+bW9IPmSGA9DORodnv6+ka6OQGxcPKsPutbElO1BYuhuOr
AbwuD1HcDTyLSuMoifIRaIVLqNOr5Y+XtjDvR1KkGvxBhY4eK7G3NvYczWdWNI3bcOoPPgneNsn2
A+ChpClRa4zqMq89V+kbt+3MgxQaTLiyBxQnz23Wvppqt1M8dctUbmX3kERgxAw04phjnrLI3yUe
AtNY+546MC0VPAPCfCgfe4nMGMgrSfam1+ZjXNZLYh/Atli8lAqli3HPy8k8NPUfGz1xzY79cDBa
95FPwEelrLowPsj0JqEy7ogOfq688q6VozPqEvqzDfgjz4uWvcLMC/r9Hd6tk0UDPG0G18+qNwCK
z7pcqisR9+pSBltjSRkGUoRTQbkMcuxwRd3TR+nzF5Ok1F6rAf0YbkZJwOSCTi0LCknU+FWkh1ZU
1jJX7T2dlRUMz1NlA8/rcoxusmMU8rmQootk9SuTTwhuma/B99iqKhF5eQw2RvW+F1R1lHD57C8q
wrs5Fq7Rh7ti7iiDbJ53kZBc1mo33uXsmJe0+IlGM5YRnfEBaXmXZcDs0ODWOLs62SKJAtlqh/aq
SMVDo3vPTZ6ZtDyIl8/STR3i3IXBsEi1/JXa8lFqZj1yr9NWZyolCoXVrELdRrZt1tu/JMqOFnJc
xIzSVyJ3DDERaOWxQ7g+8DhFIc61vtv0RnTWov6zhudPWIB8QA6wqVmaPeYL8QRtQ5+y3NG14s7C
faNH3Czvo2M8pBb+NsrfY+kqBv2o5MiBphUuSacd7hHdTihJwZ4c4KtvsuSXHW8kgg8FYVD8Q1Jf
A9gLInquZ0kzA42hKJFLxGtB5l18RVQr6clSV872CHEVfUL4lcJnYaHdseXsGJ4WbOHE1KwhtbDR
drEWIHEN+IRqV93XkNBgFqG1PHhADfOzoFFnBhA/hq05Ng4o72Vqpa6UX2PjC2o8W5CDhIsjqNM7
mneETu/tdtrJZczEuWRxO4jsc0JpYnPpYr787aPGGKVCPB7wvCnQ80ZsvFNZ4knKvnIa3EhSl63K
BpKOgIePlnzGp5h2bGfTgOkJb3qLosuY7ro64pv3ptapq07oxsh69uA7UQLg+efjXiVOZYKl62EO
wX2ovXyX4Nst8d3hqB0YrhhjtwvTDG9A6DQUFqNJILS1Q2n8YNBB9LDVtoyaBWJL2UDgQskWAFoh
cxXcKONPYze2XzagID14UNHCmSDxBvshjbsNrqurnF/ZrWpWv7VIa7SZGLW27Q7Da1uboBRRXKnr
nAFEP2cIWK6K0mfqCU8QVzriNY1dwQQz7iqClCBwmzjNyTiVYxjxBuoQ/WnUWzfBA1UwVq5gElVm
t8WfI6hreG3ZDASjvJmdESSE7FHLvAT22Sf/RWKvCN7pEIZr/NmuH6xJoTrLw0OafxktUeB2vmtL
poayaB5UK0TZD53UpK1WzvCnaU8YFOAS8+T7Pas9adaZuQaR/EuxHuzudUJmO3C5EMIQvg0tFLyD
KSWs+IiPexpsNgj2sFqT37jskOINzB9lPqOa9NhQbfsp38WaTXhk42h47Omo1ZDlYOz1vCPTtM/b
Ozvut1ieHC3uP0KtfMHbM/sFVrHC15gps+JY4ZU/05NdHNicx8OoPtdkZIVsbyR1ZZgbngQd101Y
jIxaUAiqFPY+uHLwUaRXcyvBK5MtnSMtqqd3heKoQbCFVYH/k7xQi6mKwjPseZuhfiIfaln2BisQ
qQIq0rjcdseWdyxMHKttXds7i57tXyetO7yXNWpk2Tza/lXykpU0W7l5g4vxJEHkAvp/CKBxNoSw
Bagj9MvEONJAYKUQ9Noyvm+oUeec4IzVELUd7hdaGoZ5hz4ZfpL+BgyYecRSpvnntV9Zi30KcCOh
6eHiP3SREE1nahWfDhQh/jzsZp/EqoCSUAvfs+4kMPbQxspXPraGaeLmFCXDKdExMPkXdFL5Qkv2
lU7Vq9VeR4PJYeXwTdlFRfNM3CzifO/ZsIrntkQqZ4I7hD6btncebKxMeOcwoePW9HTsJBOBnlnh
qaG4GVVlxQPHd52Nc/0WIVxxB1nIjm8ygmAkamOdIY/9haUaG0R0FXwHCnrtI6NDZrgXyTa+MtY5
fS45DDP7tNP6Ds3NWY9p0ub5ftL5Timj889//Lf/+T8+hv/uf+WnOb47z/6RtfDtw6yp//OfivLP
fxT/+19vP//znxYTSdUWuqXiYFZNoYv5zz/eH8PMn//r/6BpSeFtk1Wqr/NjtgIg4dYOgvlF4OrH
G8fSbhxL/euxyEsisL7jWP67tiIwyCWTA4DiOl/hONrZTrv88wHtG8ebf89v59aMnizQbIK6gzKV
yvqDpTXuyGDY9uv9WBm0JOJzZ8vljePevKj6Xw9c5fgw4BAzYNOYYU3UqrT1YTQcffQFiiEdw30y
HWIN+V8/Nrs/n7V546yNvx5cKeWi6k0OjplTmfPY/Addfs3t1Z8PM/81f3pw5p/x28VVMoUFHq/k
Ek4n4ABKFszB3o0rOV+onwexVVXItmEoqmFZfz2I0ZcGwxx7xrN+jjYNMVE8/N+fhk1gko4B1pBt
/cfV0hOBIdbgS2sWK0k7WAX05MOfD6HMz/V/PQvbFIpuCxvV4F/PggkEY+hRNDSpFkSErQMnXuYv
40pdpU6/t2690rcO9+Ppm3rd6lXJolP1VGzLB29buN49E8oF39Nlu/jzyf39Hfr3uf24ftA2Rd95
HKyKrqp1Ry7en//+f12cP128H88ZwDDfqiQunp9+pmy9UiyNevRpAltRCDWH6E4/utuSMbgDgKIY
0wOsyBuX9O+edVv990n+eAwbKrRMC+Yr2tEouRvVO6Pf/vk8b11H8eMZKc1C9wHmAqedRUrDM+GI
z38+xN8uS7+fxrxe/vbKxlVBgkHIpYy2k4MO/Z64sAWptRt5H61vHOvGQ6jKfz2WLMuBPQqOlWwZ
ghCjs/kgJgml85LPvHPrKbxxg9QfX7GiHQFRWBwN27vBbCub3urocuOUbtwidT7l3y4fjNHWg//Z
LGUkZztpQbPp13wFgXGMKzJ5NvlzeuOW3TqvHyuHLonWHPz5kA2eAnEx6JYn8f7PJ3brIPN5/3Ze
ghJCsxoO4hX72PvSmMjDifrzMZRbB5n//LeDJFZkVr01rxOOQk07bfzNtE1W4YGTwjjGLpQB/D5c
if+nL8j/eXXVH8tHn1VMWoA3L6kbFzKSdGFvbpzarefix+pQ+JKGxJ9Twy1LUc7sg/SFFSWxW1JG
4Td9Mpbx6tYbduuoPxaMgRgcIcOzWnrJruiRrPCp//OJzX/DH1Ze9cdyQc5Zodct59UWMKdM+Mk8
guY6bJtD5GV7ex7KxJFy46g3HhTtx8KBKs7QrJrzMpVLGH9kiOhG78YT//cflbn0tTRdsZFM/fVp
hMisGK3FV18/UBViElnAOnC0o/rhv/pLNMbOny/l/Aj8l0v52/F+LB20DmvyKTkpDcmbCuC6ZgRV
UHEAGw5vnNzfPhi/HevHmsE+qxAkys5ugh0hIUn2+P93LvPxf3uTQ8tCgKlz7drkHJDkZ8AJpHeS
tuYibb/+fCzl1sn8WDZszWwnW/AMRne9S0Tmxr/G6/Tl1VxobrEeaJvduFM3j/hjwVC9NFSgafIh
3iFuviMQh9iWhXkhEsLV3vlSXutbC8h8R/70dPxYQNrBMtsx5pA4B7SVuZxp3Qtr2TraMtnlTrHO
bzwif7cxsn97RH6sHcyDp1QyuYV1GWGDDunpip1JE3JIs7tkAsSbdZcB6fyNuzm/Vn860R8ritcj
iBQSx43uWjfcIJk4BUcUM0vJubVz+Ntl5N+n+HMZKQAoZlrKoaA1Ita/9vmr0V9unM+NG6f9WEbK
BEBSP28e4KQ9IcXS3XzdLeR7xulkHbrFFZ3jnw95485pPxYSJnDFOEKrWZY2kt9d1D91LYauvdW3
y0r9NOIbr8ON90/7sZgYJOQSwsjx9ORcRGf/f5F2Zctx48ryixjBncRrc+2WWrtk2S+M8XjMfd/5
9TehucdNQTRxjvzmCIVZXUAhUQCqMnPO2Yj3ffr3FZiEAYqDS5pZd43f9FAJUh/3B0ziQK/CIEgq
CXGS0xETT9EPiGU60W38j1kdiAWSYAsCB+ASQPyBTjLkzBXPNxZJyiWcdQFAjIZsMX4Z6ud913gh
zsBG2neDAprbzlrQgK2CjQGiM7epkH3ZN7N9bFgtJQYtsqXC6TXGCBrdqdfu8giaD7Fl4ilfecwL
EOl7pPRjfXQ5dnnjx6BFRlBq1ZgYP+22fJkddMVA8sOqbUgTolOhPmaOcNcInEnjLDCVST9GLcaD
Ct2p1RIVop4JGlmV3MZ4j9U1B+TBEsfLt1PDDiaqDIYk6AhGoxFGFxV7P0Fl4kQ2nhXQ0ePoJ9Wq
rcSGLgDIZ//SLPTIgsERVX/cLJm3SlQGV0ZjiUc5xa+Ao4sb+nhVtKcrKEt746s3YiNCkbqHXmSb
M8ccBFUZfImGxhyhw4adyAFXznwQnfhELPAxgYbKTm2wjHAsbi8aCLCjME0zwGH0HnDadjZBA6h0
ltC8ytOpjtAVk9xzvKKj9XFODUknskl03Fu9N1KKoZB2HbwaT4srO7WH9n83P+LJCkiTWH9ojVmf
McTbpSB5s9Zcd8f4JFjLTXCL8XNDN/I41rZn7OIbM4BIz0E+RtEAklKGTVOy4ovwonn1UbQhWPhF
uN43uD1hv+zpzIIEBykxUVCH5IgMzoDCQAh/3ExVyzEjUTTemTOdWYd1B6KZmahAa5zibmhygjbr
1pJ8dH68onpUtpOTcIzOIy9Y6If3DLNLTzRVbRRgeD6ZJ+kAOQqnO0Ae4YQXGE6muQ1ul7FkVpuo
LWD4mBD8o3kzT8+j/AX0/l2Ivh+wuIrQQRE56LYN4ReD9O+r7R0daSFkazF5VSQcjEm9I1Pxsh8f
dC3tDR+Nn5WJChJVlOEex5EcNc2yD9FG9PyDrdXPeFNFF9KeKRpCK1Ndm3QEXKRI9xb08WBXF8Sv
KHJHgaLW/F3xMhde4DMgMlVVm6G8A8kyGfAiCL5F1PfL6l/7w8ezwoBHKBS6pGoYvlL92kh/tSFe
iGPemZ63thjMqKJmkSWZzlHxM4jARHjf1XfJIHL2bk60GQxUpKgCVsQAI4ZCsSG6lUdOqP1mr/4V
zgaDEWk2K0MkwQ/QPD0u5ZA5ZmtcN2INCc5GDtAEqiMcoMiJ2l6iVH4Cnnc8wkaDry8Zbv2p7GNq
6vd9ik51Y0RDUhCBoTqCppc1opSiG55GQjQU5OrK8/48c5a+waAMuuJRQC4hdgnolIgCokBHVb5V
nROi9jatYZObN3J2QYNBm2yRBhNMGnQXDO4Nt/bCs3Rv3tKb0sDKOUdaDgwYDNI0tVyGfQP/JnSr
9tD6NEFEUIR4YAYxGAiexO/748kJaYOBnSVXlT4ApaPV4RG8lYbrwpxu0wW9e2nj7JvaDGtd1EVN
RisW0on3sBMHnWYWIlipTFShGE9x87j/ffr/P8Da6vsMrKmiQaoGt3sWpV+jLQtG9CpEnLXDc4JB
MyPWo0QgcGIMX2OQRMqc+d+cj5UTDI6Bq1JrSYPvN7h/DUe8EU31vQZiDbTmcFIF3ngxaJarbTCA
K6q3xOolBaOjCN7y1/0p2b6FurjDXl/Mk9lV6M6FNCmqrCVR+GqYEIHMIYYQhv1XLYz+aQtI+kEr
zGsnGbRtOu6nlra3FyW4HuWk4sQg9wcx0Nc0WaurdP5KJzniV/gog7HzZ/RmkHvJAgW1jW6f/UHY
3G5XY8BAVlgpZQUqXYQMXv6674qAmp4Q2ocJaNyJrVSatW+P6yMDWJURotazwEKAUvFddQfOQ095
yK7AIOGpfnXuv/OOP5xIUhjQAndZRAIZHqZoVyG4JIBOCmdxc9YFe/2RByJ4swSYkECK3KHWtwEb
5dDMT+Dj+sEZv03AX00YAyTZjLfaOoKt1gk8ycaDjm0+geXUzV3hB+/Ywxs7BlA6rW2h9AJjRfIt
S1wNOqL5HyKjwoDKOIegCKCgMui53YGrQELJa8pZ6xxkVBg4WZY+yKMJRsTgsUofY9XfnxbO99kb
DQIVzqmgUBI0IBL8ITXf9r+/PRGqqCKDM2RCmFUD9szMlAYJv5+qm4KSRTq0/ad2j4sNZqFAElcU
shI2yPLTMMtjpfWci8jtJyEEzH/coG6ukvshkNVi6WACdbm2bKHF35pw9jM8cHYdZr/m7Fe8UWPW
SimCS0UOYQ4pKyirUIup2LRLaX9utktPVl4xq6QPJ9S3CjATPHd24PVeYMtH/XG2cdPj8uBsG2su
Q8gul4EEJdrRsWnF14kAOvIvY3sMoqd9n7bj+WKFWS9BUubLmMvYFiJfiUGqzPn+rhfot2ZOEdoC
Jmq9ghcRaiGz5qS30O7L/F7j1GltZqz/mRrYYXZUedaqqKfrZkHBMtRlFshpaeiVlMRj0fOORtuX
uCtrzGaKvhGSzxEdNWuwFxuaTbeBTzzcodq80KbT/DGf/P8JgmMMIAyznKU5HcCuAQmHJkG/LPg+
NC8BkW2iDid0znKGkjdlDDykcqSUeQ2LZTRBLQRtxmBvU80nNFRyFtRu8ME3BiXkBnfhYNSEplP/
3A/HMeXkljxP6N9XKBSmUy+UM74fL7fgiW/IXdZfi+JnDv2rYGBQgZZFooUMwSAL1/HoV9ITaN/3
VynPEQYLNB18WuICE3lqgkiihA47HvokP50f9g1xI5vBgy4PkXhAWOcNuKXr+BTYaD73+mN0z7v8
5CxZiYGGgVRLItVwCuy50JoDI6oGSohrEbpZYcKtIqVLcmcdvTm+igXUv0tQjIG16AjBJrwMkAfl
oXFoOhU8aMf9YeTM19tGsjKWS5kQQI0A2C3qh1i8NUvBzltfrr7s23kboz2vGHTIkyISoB+JHUl6
kmR7uZl+KKA+VkBDvoAVqZIKPzdNl2OVfnXPKoMQDSSp/h1LsOwMrnBLXPRPWTk5kPPk0PIc0+FY
5M0egxT5nIPvlKYssze9NsfW09AOYaEgfXAkJzpBgG7fIAd13+63VxMopirunQzYmzTdEUPlMapq
kGc3zgL+6r4OLTIOnFHlgOHbo9LKZNxDAJFQF1viyMJ9BmqSfZ92kyRFlBgQidIukhu6RYJ2yKlV
6awMMrb9kJOL8fxgEARC1qlepwhJcwpPAS1t6nlnS44nbDkkkj21HRZ4EidnyDFPwhe0hXBGaz+F
VcQPVU1tUwU5TfamW/NcHSu3tHJLgny5LbtoiLhVPoUZhmqgfUCSQOD2frNq8nwidTP3oAP9EWlW
Ow3oSnnOwIOwHwbb83OxI7+3IzQglC6lCXbArR5Ft2rn7xv4zR5yscCA0jDhWlcU4QkKLP3IkAcg
/OyMJhQ0qvRhnoRzhsY2Iw4cIqnPIGm+/cMfwODTNKry0E5wUTyVN+N5uBrd9jq0ZH/0ebWyvwmT
i7MMMkEhpA0TBc72J/EU+orf+dADMCwKTI0HnsPkD+eP7j0rnJigDLeIOpwL4nMO0p/shTN6vABh
8pnaRA+8HsIjtH1JLm4evuFZFxJmkK+w8HRtN//oD+WfxgwDTiDYA4N9AaNjZVVH1cGG4qAtdHLA
1O58cju5TBqDUcVsKJFYYgwbu3fQA6o6UOWyBlx3H6ab2P7cUe6XOfYppRkgUjCBsMOK0Q/XJz8G
XFCBJLivG05s0Ln/uDFfDDEYEuVSFGYRRpFoP2oQDxTkbgJfgxA87McIJ0Q+vH+YhlxBKRL5aHlD
9JPWcxL335y0L44wEBIluTEFSN8xQSjxfGm9Bmt4tFG1cQ+6GM6oca0xeCGJ89JDwYoe50anO0q2
dAVa4MNoDzeyz3s25lpjEAMd+2AczDF4nd2blubSR/FmtsxH6Ef60UkVrT+bLAYwTFWqNLCt4nwC
VtTxvlk458XfJKGXyWIAIyWToWkUbpNj7EOhyl9OoAw9JCfeWZgX3gxIRL1oNqIKQ1L5KoJ6xARB
7HWsfuoK7uIOAw4p0r6iqjE/yDIOQ/1FNo5DxNnseXukyRx+zECcUlDlIUtKf1bzozZcqdNRRSdn
Vl2P1bkZbkXUR0S8qdrM3A2RSIpkqgQXjMzmAb6YuCpxKZ+9zha0pZ3pavALHyzgtnBqPB7QbuLE
xRz78NIXOqSnBtyW4jHOymW08msZZ+egv/gD5K1MMJAHqcaurCmNLEE6U+fHNkpAnfQsJv8Yxk0t
gOUKjbT7C2q7/WJlU34/ilEjq43awGZylFz9pf8G8gRbvWvd3jZO4d+zn33jFe5sV9SsbDKIqJhB
2ck6bIZ/TTYUdl/MEzqMe6/0DEe77/tTixpZCDvyOsY2c+2VXQYb69EMO1mE3UWyRwcskW74Tdas
6SSdiCfaExqpbWLPHmeIeZHDgKSY5OUIdlM8FrhQ7/JLkBV/GQ5ge7jVX/unDonV3HwGJ1eeMjhZ
jwLWBh3hRARL3SkP7zg+8YaSwUmNaJAukmEgfykdCEwe2/Pkq1/rv3vbPIAA/Zx5SsWJVd44spAp
g3Zzojs1KW8n5KJJ8qlj5WrYGEjRx36ZjQbnJB1ib1EIFp8S3XBlw0NMzuixLy85iFoEdYInqgeW
N0+4qSon9IYTGmYt8ZCdW39+qEt7f854Rhl00RJFrlR6FzoX//RBaUvKlRH+vW9j+whxGUG2XFRf
QOYu9YgLA3QIydCdRlPw0ib1h6qy4z7zsH9DNgdyMARU0SlK7ztv0EJeqGwnJqvfwUCMquhlpeX4
HZMLmbwjiBNpqwa9I2s88lXi3bHQcN9BbpVBFiJAaluJsTl04NcUlOd2uIf+t278KHjFX1zPGDSR
0m42DQpigzvIb40F0DVzQcOgWTnKOnkJJS9qGCTRg6nUCpOamx5D8RUq8s2n+oZWc8VgSR/rEDyv
MHiBmkHy+zaKQLbxLEDzZ+ZdZnIgRGUgpJ2bqKgqeAMBX1Bmc4/rvNFiAESUscM09MnWNB8j/TaX
f8bt4/4S47igMdmWqEH+q0GSD66M6zA8Gp87r1ymQ2NwguCpthVmgJN+xoHSbb18QN1pb9M7gBps
KZzz0faQqYpKJBCnioSZfbMrE1FVcMfWFj8hCiKQmzp294fsN2vmYoOZdkmJhahPFWz8t+SxOir+
4INJd7Loa2dy4jVg/ianuphjomCOTKOeapgbXFBKHHrvNnEjN3gCMfZhvJZ946vxxPFwOyr+YxJX
Uu/TuFqaIXdHb+khuxl4tKsaUuzjHaQ16fEFCihWBrUazoa8eYaBJta/UyexD5UNmOeracTUZfL1
NHlK6DXisyZydkuea0yGKppanoNECJNHenAZ3Q4Cx8D2AWblB7NZtJIGShr6cAyFbQ8JGi5H/1No
3XNS/P1ol0Tq7OrGS41DMGR2MKVD2t1Iv6WgCZQIrwRmu2Bp5RH9GSszoPqAQA4UGSwN4d7ehw6E
Lj3F0w8QEbPTx//i3oGO0YcdEFQxuPAVddVk+8HiQpzUqkAALqFNXqEZ7UJ3p7pqbYgGPlRW8cxb
ZZtb7sogM5INZA7kkD4BpMtRHM+xglfE5EjFO4fW2l9dmxG4MsWMZiXq+ghaEyQ1AoRJbpLox/73
t/FpZYDZZI2iDOf07WEc5xLdar3pi+GAsxev8OP3iPMA+1YW+nGqVF0zwDOkyOyyBfkw1C0jwJN0
29mUbyeBpoIjP4Eu1i0h0nZoHNxVovmt/6LZnUufGGO79bNniKvtO749sJdfwiztRWskWeoRpnN4
Bun1QQVJ1r6F7ZVgXkwwazsOFXxUgonWGR3wlToZFLEO+iG9y20Iflu1Lz5wTNJf/XF8sZUpoqZK
ms7Av6FAvjiTBmT39/R4m0+H3Erx8Cw55neoPXGC8zfB88vchxtZqJFDHAzXL+iUuoF+kbegW/IU
H0W3tGdf/NQVHN2o//WOLXWH+CIoRgd4RyBaCDEED1TznKud7bC4mGDCAnK9U15V8Ah19S+gt7oP
TF677G/i4mKDiQt0vEBqcIIb+jm8UV/iEwg0SGGDs88S7cbK/hlBw8e7gOBExodadIHMglrDMZBa
ggbRBeVa8v1vKH+5sg9GcOnrfiRu7s+rqWJwKxtArK/ScYyXGRqAt2kLQkQQeC8RZ1fjTRiDX0K/
JDXpMZiDCamv56rkLCmeI2yOOJaG2idwRFUKWxxQw90l4GFT7L7QHvfHjC7OncVrMKniBAWnQaT3
55IKQajcmO0mHq+kAYoFC3nqIUqog/0OvNecmN9exsiBZSLKBoolGR/DrlBBMg/D5nlxITbmmrZq
19f0lYrfBL85YStjjJdLm1ZCCdJH5B5HaFlmEWcUN9Oc1fcZCNQqRRh7+jArLrcg6jpIxlXUfya6
LzbYS5Rw7ooFDXI4c2s/QIvfZxBm+l5pvJuuzdhbmWGOQ1oAfTXo3dNkntbHgZ0uBB/OYboPjy0Y
SOzkkNrBQ5TY4Zf9SOQZZlAQ3Y0KyelrbK2a0Pi+7gfIg4mQFudS8GzC0spFBgt1sVzynF7gi5NT
HKEG7ps/sisR2bYLrgJusyEn+NjLkiKEODqE01C8oV/FyVVTu/sDxwk+lrltFok4DPSQn5RfJ83L
cJEAbfR9G9sXXUQlOgTMJRN74fsMu9CbRplKQF50ND3DhfpPgH7s3p1jXH8mTugWqr1vctuti0Ua
L6ucXkcxtVJRkFXncyqf6wqU8bxMdDvmLjYYEKqVqgnlBTZM/RWs+JYyQ5s7dQIp5jizfUZejR+D
QNIUduKY0S3DpcwmiUtusu+BDwLsu9QuLMh82i130+cNIQNL8VjNckE3/ebvyS1vpusWvSpiZ4P1
mhwgD+1E33r/U43lF0/Z2sBQ1hJ1qnqckhsNwtqumoVWq3PqRLbX1K+JY0sC5y4q+yGCZ+LigC0R
jA8dZ8Z4Fhg4Ao+3XIRdR0uunsUKxLXH/fCmY/9h410NEwNCLbLYGouWFrrQS6fO15AwNx7v2Cjx
7FA/V8so1OI0rmOMlH7Of0J9ywX17Sn8FtxVX9DrjMfDzE8eIKTyGD/ybH8cQhQGU7SASg9YdlRm
dZVd1i0TPUeOzfelu6sUTg7xMbzff59ZU0IqqnqT4fst2tKlSLHb7Fu8EGt/onhWmEVUq7KhSAms
LPKLJqHXH6JWnFjYQFd4ohKiQpNYkSW2dSQLVLVGKx0SZVRlvkIWDI+7yXcQAoNAR3WTE6ppOIC+
6ZUhapquUtJP9lAsdhreQUWEd0eOEeo+i+sl4ZU7fURXeLWywSyhRpULw4DSATSnid/kA5SPsxcl
V/1wCP39Sdo437y3xSwnOYnzUZDgj3ouX/q/8BhjB7Z6gERai5xSBlUIj1iJa5JZWfOINB2wTg+i
4EnI0ScDi0/6QbhvDpNXWeOV+vCHXtJZXS3mUgsyucthMnzpHfWEepcrqJY4xnl2m5vc5jvJCxN2
E17SRkwjGMwSiH7OtgzqeTJ+33eL4sB7KHw/dwxOoJsyagSxQeZX99CbmMV/QmleDpB+DA8g2ICU
b8hZ028Fs3smGehoDLk2Ipn6da38XUB0CxcXoFR3MhxDQDyBFyYDJT3LgY5px1sX3MhhIEUc9SkR
BSyM1plsyc7c9B/KdZEeg0N/TCgBNK9ydKMG4d0Ys7tyE5ap2s8Y49FKb7qn3JGuIhsQ4yMT0E6g
+rMIJX5aHvenlhM/7D6dS2ACLnR4musQbQu+htXXWOatCrq2dybz7ai5WhXZLE8muNBRJXU/Ou1N
i7WvOdNpsaChCPpuXmUMB9bewHxlzjBjORUU+NT0kdMGEzSCcIkiXnP5kj9u3e/njAGYJspmY0gR
pMG5wSNOd6V45CT7vG164z3gvR0GVeouzFM1g0PiiYDMFS1Rboh+PwiEeTUHpzdTgsuWwBbn63Lb
SRGNh2ly2+mvCrczfxZwDJZAMKuZagIDQtXaQ34V5OVB45W4bHuhEIKNEzsce+M5Vxq0gFLkVEby
XEPmiIocfMaNXxbYS04BOj2JJiI7THqohBHxSjPUw0QUe98MxxH2crPPilKIAboW5C6b7q/+E7XB
NLQufsjvNyza2pkuBQyQR4jB0e6PEGoE0C1yTTd2eUWG22gDiQgTvFYolGMmf8yQbcQFJl/RNDtL
QXuwODp0lD4zaBcrzN5Rar3Y6imszMEddD7Ru87bnejr5UdAu1hg9oeJZPOkjRTQ6sbWla+QMSLp
o65eF5DmgA5JFh7I/34UpjP1yyZ7vZQN49DnM7xK08VS0mt9ArsLuUlkd3/0Nk7C7w0xF0xiDcIQ
CCXirQ56lxbUnen7tGRRQjvhXo8cNOTa0TMPeH6z5178YyKxKoVQFWP4p3qhT8xD8dj4UXaQTumT
7hb30FG7KT/xLvneV7pzrbaKpu6yOaXIClW//icEScpTYgsWjl2KBeGvOw0Uu9wi5e3t8OIpXfQr
oxUOE7IqwWh2lC0VVw3xc+CKtwt6AGiZYcr1ks7YTriyF1CalvUZlK9pOtO+5E54at0IR0q8glq8
pHsbsC6+MfkoeMdlPc5rpDHZjQASHV5X3ub3TdHU8cpvGBp7zTXnslQsAVyZmrORH4eM8ySyiVCr
7zO/H9rhciXTBL5tVbuKDTdQYy9Ket4io9H8YUpWdhgk7GcxV+UGdoivnyqXHobI82JVb7Tz0ifO
kjgFm8TAzi7rLAXQ0Gp9MHUxrkpER0Kh4lgejel1Hza2Bo7OiY4bSLAqs4lkgNILIkghVlJxk6o3
U+PO3M1qa9DWNhiIEAop0qC0TJFpsFWrBQVdZFe+4UHn3OU9S/McYqBBSiEOO6bUWGWKINnUFJR/
yeahz8nLnw0dgweZmCe4PIUl9PO7cTVYedIcC0h77ZvZvMRYDx/1eIU7RqoroRZFuFJ4e0MHsbd5
EG7k4+gKXu4SEIt/xqImiWi4w86laGz6EkEksdA16NoMLohY6SMSSnKaQ37EhYaNMuMrHtRtTdra
IBMhMnQ925QK6ejEQgsXJL6yh/1R3AKgtQUmLMgYGEkwwoLYfC/jG2jK7X9/c5bWBpho6Kp0KNsM
0RC/LO4bu+MPEVOknGRb9LUj7w142x9DVtCGCepclUllKqhUmupE5Twgyyr4ycC5CN7c1zXplwGN
5lKrqAMtepRXJgyonuLmTu51gWVGqHiYHJAxHUs/u64SmzOIW0ixNsrmMKSdciUMKFctym1BIpGf
QVznogQBCk4CZ8o4Q6gxQRdKIHSLZDqEhXZCy/hZlP73CgS86Mio6zEJMXFWZqKuSfNOr1T4E8xO
H79k9fNnBmxlgIm6tArEoZBhoAH5Cn3+aK7mO/VgvrHXc1vAN0dsZY1BorqfIMltwNq0ZM8NZOIK
US8OHJe2knQoMEAqzNRNEdSQ7wOvQslZB/Fl6Lgcu2PhRnZuKR7Uvbnn803QWRlixk5r54zoA5iY
Sfwgad/CqIeE8d8cbzYjemWEHTIwh86zSoMMTwSyk7ijdmdY0c2bnEt/xyuz3jwFoFoIpUFoYjNN
tmXeHOZyDBtMkXluX2gjHerme1f+MVkmKrshmojylB9QBt53U99Ii9ZWmaObOo+R3qWw2k036fQE
CsuDGXmZwasU3UbZlXsM7NE28TbtaQT+DeVUXC2SByo+9e/zOdQtrX2/Nq9wNBXydaIJNmeJZXPO
QgVsBypYH4fMao458hZQLFTowcUbusdj/9gMyIsxwkBus4iLks8wVqVuP5wFAqlrDhPBbwbwl0OE
QVgUWaXKXMPG25PVFer0Cn+8+3dnN752g7Nwkti3G1A2ZV4NIWFgthPMJpVKWBxP+il3AhQTi25w
6DzjuD9Zm+i0Gj4GOEiRi61YwJBMHkdjgholT1+CZ4FBDAhzL2pMqaKzSTtEmupHOM7sO8GLAQYv
ygmq2PkAEwo6zPu4O+T1U6n8tW9ke3NfDRVdz6vNPYfgidmFwNj5NOEeDzBhPOjX9Wt+vVi6O/va
V+nHvkl6MGKiAAwOsoyEAriEf763aCr9EM8R6EyHqcHF4UPZP6PrYKxMS5B4Mb6BRu9ssdOU5LIp
qLAVnE1PdNBZrl3Rk9osHaoXqgZSnSfol7q8OrmNuXtnl5k7UxCDohlkBCB62lUIdcb1fZbybmIp
xO2NJDN3vRROwVKDI5hWmSu+4EigRv8verJ53jBHXdxZ6VG/wI7ozSgHsMhVdGtYoBQG5YEz2yF0
1sJbHuDynGM2kmmp8YqbYOpkj8LtgKt56hz3ap4XIsw+Eg1VZggKpiq7DpeDhFcqGiCVD7ZTMDxY
pgtq+9sAXKT7q2ALftch8oGmBfLlAdRa6eT9+0KF5Oahd3UU+zRee/W/kxYr78wxaC8amtwGBdyc
8L4oYENBWYdE1JPcnIyeA79c3xig7xNjUCqT+gb2CC/wCnf43vkGmlWINz79FyUYFDN2VoLMYMps
EJBKSfCuuJZc1TK+l6iP7tFx3B4TR/zCDZqNXO7daDK4kkV5Jo0x7EmPtOC99yIXVD7gd8pQ2M4j
yKAf++gc2F5w606QzDERGqREaIxSREplnhT5lIScIo+tl0t488sAe8ADt07T5RB5s8R70wOfhFVa
0ME+ouhnsqqDU7u2cBeN1v4C2F53F6NMQJJiKCKNeiVm+TEn82MZFs48oLsy0g5/ZooJx3rWMrUM
YMrEtX5Un+L4JiZeP3DyG848sccVFPkuyVxLiPr+ZKjAklblOLKNiZcxY8KuMLWZVrnh/t5oHXTO
uAXksLsoc4Ip/aaqjaXWyVOemf/7leq7+GB2MwN6YXo1w7Gq+NplupWGV1POK6Xb3mQuvjGbWRbG
Jp7ksKTm6mXofjbZSckf9uNgoyKaguDFBrORCQZRw1KGI6o3O7RLRS4s5YaWaGEfu0p5TNY8l5gt
rBy6ShMDmOujc6Od5+beVDlJItclBhwgM12ZQg8b9J5EtmiNRWSLaNWQIeb2vze7vhs/ViAlgVR7
H7QwJrWvk/hU8Cr2OCuIZflSh2EJOgPfH0rBgZTyP4JOeB35vBHTGTRY+rxqGxrNrRM+zI50kL4k
X+hlFsiNXOXrfshxUE5nNqZmjJMhEWFMmB7z+S5Rj4J4lMe/961sBppGDF1EYo0nFSaujRFimUEC
XAjUKyl4ghRjqXFuATez9pUJJpY7vcyMcFkAbhB1GEDAXo0/Fxkv5qZ66Gtv35/NUVsZY4Iaopyj
loTwp1tuqv5OLc9568n6/b6VzWi7WGGjuYkC3KfrsFKZ2X3TJqdl7CYOYvNsMLvcuOhjidMoth7x
LAw/Aun7vg+cmWeDmaS5VMwZvi+2D2nzbajuZh71Hs8FJoTlKVShmwcTWeAlyrEJH/dd2F6Qq3mg
P2B1BK2QCOt9gNBq7MGenfatTKy4Ko+024wHYdu56coaHdGVtVxpGnMSYE0/C2BSg0Z6fCbPra00
qAOt7iuPd5DZOmJL0sois7N1AsnkgcAiNDdnJ7Ik1N0d4jO6qV+DAz08FaUVOJxBpbPyIWlcGWUg
QQ5UIQtpTkePT9p14ubWhK7LI/FAz+hWo1XzNvCtir93fjIQgRtUoewrYF3ZHAR/MnFYXOzyNF0V
fv06NAfFG9EGAI8htsYV4eTOK4MZWTUugzrC4QU9qLQMJrJnzZpvZ5ee84vn2uAsbQ5IsQVE0HCX
E5UGkjkeAyGylPBRa3x15NUybi5xXZEI3uAgyvLWfLsKWE1poJJUoFZEr67m8j7WnUjmLMFtE7qO
1l1TlAy2ONpQu6rL5Jnm4poTjCB1XeKD2nSfOmjoFzvMSo/LWtZiAleCZ/WkW7HT/YgdWl6LImJc
pN693SQ8cpf8JoKtzDJLXtDUOI5muDdaxqHVIREf3BEnjrEAF4vqxIt+8Yl7cEla2WQWfaAQI9In
2BTEu0w7L6bdknPA2/h5njGrPBlmQ4oNWNGIr2VeNnLSF973mSVdd0Eh6Bq+r6sjeoNu22qxPwFU
tL4fF9E6kT70jpdyZBRaWGOgQpRroIANh2lcrbeSnbwUNyW0IOUHjsmtcF+blN9vAVEskG4hFd0C
pNAxoBGPTSd5xJ3PvZhZyV/ouEJVsq1wzocUgVhIXptlNlJ9rqvMlGHWrGpfLdv7oJzOShA70Dz9
JpZKAfXx/o4k7TPH3629YG2YzvIKQdIwk2IzpkPsL64GdSzBKfzF+5eAJbAMDv/KFjCuzTHLDUzU
81gmMEfqI2m8kfzoQU/J7ZfbnkWdtnOoMtjBGMAnUj9UKYGZ6rV3gjc4Me389YsJOcrczSAgyruI
2XoDkmTjl0kW8pWorPJhgsl/q8pry7yLr9sjSi9snm42xzu28KIxRnnWswYxmh7H5FtwFefH/bDY
nqaLM+wqiOpOK0JY6MlNqhWHKbiq49kJO95Nz9a7z7thYwJfmARQ8lBfaNVPeJXcNmjFUpz0kVc3
vpkErCeIiXQ8IotjrWCCRmtRrO6YuYIDsvdTH4OnJKdkudb+IHJDggn2fA4WVKvCIoi9D/ryGtJ3
1vhghOd8fumEayO2Zv1bWz3u2+WFB7O95INRBtoMs0p7KoSvTXcd8K6ztuHqEh/M3pK1ojQYKkwk
R/0ENZej4vXX/Lc6nifMFmPqsVl0dABr8Syrd33vNdxnIHrKYpFXA1CgRIYYqONmJqktTXGUluLf
S5LwKj0NPqVliPz8lkfHs3ma0XSUN4K9iEBQlYGlxJiVIhzp5vKN3FJKhhLsIF1kLQ7qGLidEnQS
Pnh2scZe3WZ6PGgRtRbU38v6BQ9cdX6rpZ5RcCnftyZq5RjL4gUK/llNkChayXg1W7MDWugvgZ2O
BzBRo57Z0q90tDPwDjJbKLW2yqCU2kbKLC2wugglrj0PKV4R8C+95T0VbsYIXvdR/0hkIrPlEl2K
J8spRRxmx+m6vI/c7kD7Rav7T8koU0Xoiy0m5hcZUpVCTpeWAj5vzQ8dKP/+0A+im1xVHm/b2kri
1taYiFTnWahroL2FhD5QbkRefs35PvuSpZEKQnZ05NAZ8FjN1d91EnFSCp4J5holRGlTnU+IghIq
8HKgu1JV2PuIunlMXw3TmyLrKksy9Y6EqQkb8jfQgtG67uIxsPHsrljCWfBkP7R5j3LbYHEJhA/v
VlI7FcXb8n0TUQiOlTOAKokyQBTWJ0or11En00FeOThlcoLGKsxTrF2JuV+Gf2m8DXgTI1b+MEDb
ze2YoAIbF8TFV7l+1qBjLbxw5omzUGVm6ytHYzSGFjYo+/lit1b+3J1kd/AEm8crzHOH2QLlzBTb
roMp4GzuqmE8HI2IRAfSmgMvkeDZYjBhkOu+iCXYmiGUoOJsnKsHYiU/kbrQG5Pxe4IaXG7XIs8q
gw3LHIiVQRfWrJ7K6htau0M+dSrHCEt03WhCqGQGXb2qK70KaIBL3O6qHQ+BG8oobYHgeUwTdg5o
8FaXwqBGMS6hWgewS9N1WnG3GCBJXkCOJPrKV17GvlVwt15fCrNV1UspzDk9yQ4uvd1QfFGAbsJk
lU+U+gznWOMQ5Adend9WmraCLbawdOn+M4PScDUtuFTp1IM6PCYR2ojRaat6fKYr6siHpOOyylkt
Ubmsm6as4ah02zuxL/mCFbjpcXH+mwybFzz07yvU0loRK5Audw1tNa0ZOcKgOQlZjvuwwjPDoEoQ
ozNC0RAribp4+lAcggkc+vJnLvPWs8UgSiDq2jLSvL0y/Eo/6YbfSe6fecIAyTLPQSK8nUgS7QQi
hEOTaqd44DHt0QHZCwIGOTQh0+uJbl3CUB+k8Z+iaixSgLKTx1KzeahbjRnbN5dHamMk9D5hRG4W
PshOfEotXGD8FG1Ki8NjV+HBhsrAhlANaNiU4JkkHWhrz/B9OHQH87a9Bo8bVwWAE3gsv/VYIyEd
afY09IE3KOqdkSZ23n35o6BQmSM4GdssTehhvyaPYuYNDbrlyJ8FHsvCpKAvNE7p/ZamzYemtWsc
wRfuaxEnFWTPco1RIb+gO9ZoiSjoOPwfade1GzmSbL+IAJn0r3TFqlLJtfwL0Zbee379PaneaVEp
TuVc9T4MsGigjiIZLiMjThRevpsxeoc+Unv2Sw9jhrzQTA/njKorjG+o4iIt5wGQym64kO7KlxKz
lB2m32fHrK3qVHM+Fi+SKIyXEGmbOEgmaeP7a0lUs9VvoZsK4EzGoM9zdqCkj7z2XJ4iMn6DLI08
JxlABaGzAvNXLl2jHHleDbm2zHiNDk0/oSziKLHdp3dlb3zJPP1SlNGOGVjEGnoMFXEgOfkie0Uu
tLBHexggCcZSU3fyxcQabOl1GqcRLA4aJzayt+SWmH3YazjFKcMmgwrVbNqKVkoOsvr/cLfjqQo7
ujJMeTC3tLYmXYk3CZjD6ChivJMuLeXL4IoXov+X10m2zQmrVbGmmmZVffxYF85Y8SILRxFV5p4y
RFGR9vQiVsnGLVgtrtPcvCRG9e38p+I4EpX+GavEQlaV3AhpVXxaHqJqRo2G12pCLeaM31AZv1HU
Uqb2LQTRUNvHAzA49xqrBAHp4MZCbQU8VnLewTFuoxy1eKoKSKROaNBCY0vb2KLEpYfluEOVcRTl
3JZTSw+O3IS38mCnLvWH4/Xcg+ek9IaZ28//Wnz5eJK0+5ESOJmszpVZP8+FWVIPnN+Kp/h1A9py
Szu3GqvCbh66Wjjb8W7Mm9VdFWO3/+CyqhhjXqGdgZvsqe+QH81b6YbOWmJdH6/S9S++8Q2MUUjU
Dfui0ACG3r4S9AO4six+aksvIE28VAIrueEOsm9pjAZ2bVnDCxy6SxmNGZI5bAUzpf3x6a25p70C
hacIWGi37KLL7LZ4KbgEJVuJ4xqTUZ9lSSYpaHOIKR9KSbVG4tT1SQ0kTtjesu81DhNqtDowksWA
bFV21U7HQL857z8280TNIFjBIIHk68M2+kKsNA25Nv1eaCMDqVHwo3V6R6Md4w6PA3pTmhUYo4mL
LurTUMTw811t5ch7SoUXKLdC11oeRv9SQdMnYQIEbSVUbJCuuOmp9ehCT8HRbs+f3rY8hgn2OlEG
lwgjjzZL7awoEd5NsGEwK2YrzDjfh4fAiFOa0hAoBAhFMdhtMlh9456XYdNiNeNNCMbB17OhEmEA
RHRRXdBWIsORLhu0uS9oBDfBcH4eb9NaV3CMtYpB3EdRBjixvaiLW6XZLxOnRYMHwRhnsgS6UmHs
EvuKkkOvEXeQTX+sc+fvJGFsUxoWPagSwGTRdTncDNoXhTcsz/n87K1RU6ZhaIMQPYT6fZ7tOrBx
n5dhs2C8+vrsPXFBJTJAcw7O6kb9LnuRLZZ2iSnloECNKbDGq0oF5QkHdCv4rkGpEa+ylmqM1VBq
YKSVM9vaoXDq3eTHe7zMocspdHgRkHeK9M9Zw83KEEs5ZDTqa7W8HpU9R55tp/PHhNhLY5QPYaDU
AOhnC4MiTnlCkU5/fVCqbhru1Wor+OiiJoIPWyfUa7+XR5SjBsP5QmsXQ+6krWGPINgtdnpXcaLP
ZnRYIbG9AgQZHpgyzdZWtaGc7WK5mMfZEvoKV+90Npu7eVHyR7kv54NcNnJkyUIlyv6kyopqS1Wf
80pPm0nU+i9i6hrwHEURz0H7enOO/TtFsWT0vQx46Ur3YN6/7nbhfFHZzT3vhWjTUa6hGa1FF1G1
tAqg6XoynH546FBUwXT6U+bjYcWwQIzHUawtT7aGZDS36MMuVAtgGfeTR1m201sNEU1A5cj4Pjxg
AtrjjgVtGecak1rTylrmIpTLUX09YSOyKfVD40uHwu9cugGA3+/Ak5H++wqvzNIoK3PIKGdePw7W
POyU4SfnILdcwFooJsglna72Wg6hxEPaWgrS/cEfJavFWj5wtfrCtXbLG3/evNWuMZlIZ4h9hMhK
MW+0A01F7hJnOJqgdTIQW81DcuAynWyVCdaQTOQzMNrQJSMgKRXgfP96pQGtSn8V83tVeViMFwqV
aCYDNQeC4TjdD/aDTSs79NmPZ3r0z2ZvTiux2FWqhARpNcdQEU0LvGCC8WPfUXQlqI/68LWUF57b
42iLwTiZrhdJ0pkQrT2oVrXXbILlRxpaPI2r5utwmXt4l+BufeE5W4PxLz2GDaspoY7lUkIgzpzJ
b/zyAqsWLNHnlue2Ytb6TBnX0gtlkggL0JSd/gQiYT/wZk+ykc24/MUKPLdtME5lzGe0GWPs5rV7
ik745GhOyK6w4dQtT4qz2N3X6FiljsQLGFQLz6kO411yuSZjTi0Cb0gHyU93lGao4V/ueSrDOJiy
MXJzGYDTOBL2mdLXQeFWc6JLLDGx0FFyy0tqNq/16w/IuJcomZesK/EBMXsLxna8RqIfyLDGPSZv
OTk74di6wfiVPF+UQMeFFwutyUH28Bm/Ld+KH6qPfRz78KLcyy7o2zGHZg87pAYzt1632X63lpbx
NmNJxsLoIW12Qbsa4kNzpJ0t/2FNHSf+meL7eFSl4M7ogldZKb1X4UivTyf6bt7TB1Buzw79vY8a
aqqYrlA0+cOGkzoV6sQIqGSUIOaKLkWKLg287vJoLzdzfWww/IPEfMU6G9pObl5NvtmTn6S2MCW+
By80+v5h+M2I697EGbn6F6/2Bsp8uEHLC8xcvapp7OuLM/iaE+/lDIXyys6lzz2Yr6Rk70xJ1cqj
MgEw/SV5krP4FbYz2rOneRr2TPFernmHyl6gdAE0EFIKOHFnXtWXmYMOrxO2GFvJrWwn8KU8w9/O
l/4cKPvW1g9ZFRv0K5a4DY6KZPXdU6ZwN4Rtx4c3GCY+EFJVcUkNjs6+tygsWzSbCC/Ug3GMbngj
htxjZAIEbjoVOmwBh/kiupEsxw5AfDZq48YjXf/LD0q8g2RCQ5vXuBYaMPRcvlESFOf3A28t7Xb0
eTtEJiqAuChp5QFStdJBDPddcAqLW13aEeHXoB/TeOZlLtuO+g2QCQoVhsT7gio/vaOQn3QIYYTm
dy/8F8XNW6iEpnXJRPlQFhnZYpDgYLMm7oZyeJugXiTJdj4fOyHlybTpkFdAjEyzYkzhsABotGd7
cmQnR+srTaIlNL8mB16w21bFFR7jJsteNDJ1AF6PsjySP/0xPMRogZEe4mtiidZ/cCL0Jz/EAEmT
DVqmF1HHfh9zFLUlQpy8ijiiGaXw5GOBGowzoIYg2Zel8wUML9XOvOY+C28qzAqZsbsxHAIQmcII
UMPG6DVulweaCMqgsuRFum2FMQ0iG5puiqynBKHWkkUhuIDaAHQ1TWmHteg1ERxYw+PC24460hsW
k0tjTd8yKj2IV5C/XxiHzFksFUVNxZtO/J5ELhrz+SJ1VtHgA7TswryKfbodQD6NTwotonvSnnOX
3baHN9mYT6bEJonIBDShxh5KlM88bKZy0J2t3kzozxa59DKbue3qMBlHWc1TX89UvHj2Jem5Hh44
EvEAGFdSjlhBlEsASH8ldyDipvQ1gl35s4ki5IQyx+wLdxzMbZN7O0XGqzSZ3I3jQr/Zfoqt7Fpx
611uG04GyMUdcOdC4p56wt3ofyqCr86TcTDYhTKjNABoJTqJYWeJwV2ofqIGjmE0zVTpw46uM+LN
Aoib5pZ0th5cqQoo+rDWPuMlP/RHPritFQgjSCwtndBT+h/SxEdFyP2lCtHjHt3FpnbTRUSyOB9t
MylZATLJZJkWXZ2CLgKLym1jp/qRUzwGF+DIuQBTxInHwLapIm9obNnBjMdJM1IqXnfbmrdCehea
uyC6LLXcikxesW/TCFZoTNHBHEU5buhhLvVJiu7UjpOJb6Y7q99nXGIWxKNuCvTslB/h4JhjYTU5
j1KOB8J4wlRa0jTPKUj7ZPaRtcwvufF8Xgt4GPQgVwVDFRSGcRRAtVsM29b3iXgKeQ+V2x4dzZIY
f1UN1TQYl9fp4jTPg4Q35ReERVfy+9HKjgN2D0tudDAa+7xI27XCFR7jAYe2wPacAnhdZou/FqdG
lRcldLIfDi2x6PB37CWn9BsHdjOUrGAZL1GTNKnlHrDFE503LzwhsNVbcU+XLHe7cXF4vfXcg2Vc
RjBr06iY+Hj/UOKGroaBATrRr/Ozm02bWsnH+AtFaPFeMdJj9RZPxNqeJbDpmmMBcHSAvz7yovOm
cr4hstUD8H20qjgBsTK/C1KMS/XVFMYcdaF/9ge/uwJhXEUboz1WoDxobYZWy0Z4MkIBVN2dJ/Wx
20+jj8WVdjRHPL5SnnCMCxFNEmYDJYKZ6lM1Skjefk2taJ1XSs43Y+f486WTwxT7q+w5l3ZBSy6F
1tj9HQTjQVpRBJUxpcsTGr8z7uSU0yHIOyfGe8hTJ1TpgnMiC/Z9gUFrkXpL/Mz2F0lfqQHjNLpW
GXqdsk3J8UuEqYcUs6LL0/mj2i4zrkAYFyHLkz6l1BP2B0oEvvhK55RPKBXDD5aSex5t8+BUEUKB
xkGR2RYpDGS3ZatCojLx59BLQHUWdJzXZx4G+/GjcBm6BBjG5CvRQ1ucYpkTarfdORiEsdNQ1EAS
yhqoUQyEUF446uUkJ8WLHfbTYmL9WKDW9tp8le3KkTMrQr/3B7ewQmXMs1+0KJ8noM7l90i21Bro
zWmpXs5/pE3vs4JhYnw9BalkEHCGJChYpofGT/eRHx2472f0zz0nDvOhcrEuw0wDTuMkdwTpuUEH
NVPUmqtd+a39TMK8koqx2S6pVTNHQmu3aWjl6H3JcUGdOV9o07etQBiL7bE8O60lfKF2emnEe0Pg
BIZta10BMNY6jukYkpmqQOtV+k3byq6ag00NK+uWp1TY41bs5Pkz1rz755Vi26reNJ6N623UzqoM
4EVJLKFyeukX4Y6X8TSCCedNWbRL3QME5Dy0Kzny1MvsGO9pd5fpaBxH8TpLeEYB2ZEvIftHJQhW
GKM9brxUftGrqbFPZqvcg86AoHcT/x91mtGhXHWCRw6Ry2tW5pzthxEwMy2lmPJjTUu1a4YJu7aF
/VSEzl99Qnb0S0nVua0qwKBT2Qh1iwhOOt+ex9jO/1Rdk3AxRdccS9jdCk2tLgaVBQuOmyvK8W84
RkGbN1zRX3SXg7f5urLCY3yiJKDqZGCD6Stdd7/rjp012QKSW95lcfsjvQnGeEUV/+v6gQo2HdXh
YRYO8nDHEWZb/98wGI/YkElTampkouYUe8WVMN59q9PxPGoBaP0WfpxHpD/IWoBBsLBHFVHg/UC/
HyHyR81MXXDsGhEIR5//7vcZr9FPgzB2I35fpyNxL2rwl38/4zDAxioJSgPqnzhS/KCdvmHTNcdL
bAXd1RGxg+OKMkuhJNK4MV8pYNEViFXqt3rJWySxpV9rHCal0I2xHAXKxRT39yaY0AK8oLWc8MGT
hTGWriBjnNPIHsQ+FlaK2CGXX87cHl1qCme06uPAeJlKJqVhnJFSSo7k53ad0EYq9OLQ6iXvNr+V
sKyPjjEbzZATOZwm2nhP+1tpD4Di8QmcaWz9IJasaYpm6gZWBzIewNDMuE2MEZog3kz5Kc9/RvqL
KudWUH9i7yPNLf9AMRLFQ9YPZADUOFW34G1zNKIdl6hxzpvnps6tYOi/ryotWhnPjT7g4Aa91XZl
XoXOoirGcZmLlGNGm911a5GY1MiYUvTWzRCpc0ZXsFI3eNac37MRw8nEgp7zom2m6Gs8JlMScx1b
J0GWaRff89kq9jJtQsVj4x35QolAUBc+pNgPxBFz08JWJ8o4vNxUemPKgZoW4r7MUVDKWlfrRV8q
tbvzEvKgGN+nq4WqVTE+njHmVpc+6eldBJaTNOV1kHO0hKUgRYwP6zyDTGLq9uRxSd2OPJ6Xhacd
GuP9RiLnzZRBmOA0OKIr+8vReA5Bpr98bWwkQ5+JS2+fiWUkLYskTqIUcERWLEF7VnhcIJt50Er9
WE5dfUxLRabqjjkZ7KMKXVQK4ovBBYezT24Jj2GZOoQzvkljHIZsJBkpJcBpJ+XQWv0uP4ElYb8c
6IsR3VrHHUDedPKrI2R8h1wY7ViZQOwPZY4l5HSkL0WJwhGvjO+aFx0WzjfjqSHjQNDzX3alAsC5
vxCWzOryw2L8Oq+HvGNknEYZp7I4BMAopmOcfUvnh/O/z5OBcQ9ym/3PZk15tNtxdKtRt02FxyXP
g2FcgxgVeVVOEGPArA+6xrvJr6vPsAYjsxYReVVsuWApP8W+HAc1Q8Kiq5Ij9/luIj2H72hTjhUE
88mNqGpJmcNMI/VbMe4M8edUe+e/CP2JD4azgmC+eKvEiqrSELhgRHRMF0szcPfMv0yG6ZxHoof+
EUlWsZWJaJjHYj6KJnRFa1DuV1l8zOQADXWNRdDGkX0Jk+cGk/sC4aR79G8/g8jWqs1Ojfq2BqKW
K3aSKK4a9x5elx1dF3bBwtset+3EUdX7n4Ts3U/U4qXANBPlFpGfZKwPW0C6Ee7xwBGiUyqzP7PM
VzJWgEw+u3RzPZtUwOhCOaixBU47DGfsMMNqDZnV7g36wsttoOcdK5MH1lhCqakNKqadA1RMUH8V
0fDa7rA+BHfPDlXAyxAPOvzOsO2cZiUv4+VTcwCzDwGy+kVJ/Dj1FfTXJp7mtMmL+H1y6bLdmNuQ
th3LVrDUTFdpYokwVs/06tt9Lx/yW8paHOPG5VC2uM+1ba0/KmP0glwmKaEVhGUJZUuccBEy9FbC
6EnCu3NtltPWWIz1J1WZ4CUdWJSmqb+lN5X52sSi17SweE9jm84MFCEaMQh2krMZQZAV+RgVA8Lx
8rUypuslwsBHwJuNe71cfTD6FQyjI4OSFkuWAWZ8vXzhvQgMBoUX7AOkIcHevFeuCPYugAXnoPmV
3fvFE7fpaNPVrf4GVmGkZYnU17/hdS8mxhUEP6is8NQ+lXvDi24M1JYjtNr2j3NnSZzXmU37XKGz
CjT2i9IEPU4glrx6RKPtUDm4X3tBNaOTQf953q/zviujQ8YwhdGS4MB1MwNpOrFr4SpRHj8BgrcG
09BptCVM8MgHkBkJNL/LVU+tHzssHok5x7Zt5m8YbDmUhPpcKTSji/b6U+7W96YrfgEpuosVa0dl
5oTDzWNboTEZPxZpqnke4NiS1i/7KxNVeWx5s84f2ybdu7FCYSJE37dDOMkUxbTGBr1AWB53bPzC
Cd3gTtyHd+VTfQFaSF/gM7Js6uEKm4kTmmh2YRIitWjBRDlbxLCn3KbbpAOndoLM7h6W2ZV3i2v4
/Joy92syfkA34mZII6DHD73uUI5P2iyqZ46+Wx74K8roz31wO+ATfd3NLSrskH5SCEVuyh28do5q
wp1ZfD3/JTfztNXvM5kzGSe9wosrYpD8o8yOGREto31My0+8ElFa1H/EYOyskbtcmAXAYM+ThOVx
g+nW1ads+R8MVaQl7VU4nY1GrpsKGMKU2t0Y+HVeHoqs2Z8/sW0De4NhDCycRex5jeAGJfPQk2Ml
NXYiy5wUczvn+3NgWO38XhhsQ6rSNIUw5WyJDZjRqZ6ZbvkdVfgGeV+34+Zf1G7+XdVQuX4PqWZY
vz0EVBUcY6fQOaqj8gy8CFOa4yOXMY8HxxhSVhUkjk0K5/1eiWs8Z6jLux38YrXrsSGDO7TN+3T0
31caErfTordUQspFTTBZGLtNZ1W9h1U2buGOR5JbWmvpP85rzHZ+ufqYTOQkGDOYlwEqUyiob4bz
Pkwwo1YP3+q6ki2z0N1hAEdbHS0PpoJ9kXrndYXmClH5GPXzCWPSf6teTHCte6XMS3oSIzrDJWzY
Dl3s6MODCOU3yXa81GE7IVydAONmFHlIhYx+bPGgeiDmvs1t6bK8oF+64VGOb7tMUD2jH4JgezTz
lZsULxcaPe2oPi0iriyfSxreAJjP2WRjkRMdAGHppubtgq6viJc00ANhjJFgsglJLeYERIllOmvx
gFSFafO7zkVvQS+CiQUydD+O8vy6PUZGh2+O9cPcprqN83sHzYg3jG0AuuwWBdBWuhkk04+nxT9v
ERuG+A6CUb9UrVKlM2owgaWPXXzVC4e+4kScrXGEdxiMyrVLogpjhBOUse/1ov1Kd+9EaI8eKluz
wh8qGr55VeqttOgdJhPmNDGexCkGpmqRiG5ceMLchddaNbYqgrawsfKL4mF2eqzB/MQ1aA3NMp1p
ghrp2J2Fx5qyc7oa948ovVBynaeYHO1gOc7GhJRR3+PT9YdqP1yhr2lf5XiEyveIUnZx0m6H5/PK
spVyvRONiYWCHqhTqgMyfJht+hI1HEHK+Is+NgjcPQ8c1WRfo6qmFfNexjkGGBMr69CJ5dJpsCfk
M0JpeB1W0LYJI2ejLQlzUiWvHpgOkKDV6dZ0af+o5hc7Htf0plArMPpRV4EPHUF1bRAINeiCZ1TZ
EQuT0CwdOOeF2kgmCWZi/sjEeF6zGeJIjyBTMxW7oFAjbMduXb2qsGa2/nIea9u+V2CMm5INMCCE
2f8OMAAZynTUrgfYdoAN94kbX3Gtm+rZB5+8QmS8FhE0rSYghUZVg0640lllwwk8uqsMTFmcGu1W
BojD1JDHKlglZLDD9MFizq1hQuu7JynCZuLM0RKQo2QPBgKBQ6zIFT8xYPEOkjG0ONGjYKZBx5R+
5cOVUZ56ndfit60jb2Ixel/VkTzOlEFQzGia6UqPghsrTvRAvBzz7IE17EInOi0/zqvLtgW8wTIW
kHSkNAvKK1gshatM5sUizXfFXN6dh6E/81FF3mAYC1j0qQtmATRuat+fmjF6SiZxdx6CJwmj93qQ
tXijhF5Ixpw4aqbXDgbBCitaWpWTJvKkYRQ+6Go1UShxLMi0Zm9I5Ga3jJrgnhfolVz/46GBQw2+
UFQJ63JD2ZwMTaJq92Vy0NnkBM/NtxiNY62VeVplDYfRi/zuJPzQn6efAmaRTU5/IY3L5/4CRjvE
eiSDNuMvoGwHWFjtTwdK+s+b5PsXm36TlFGPMi7lrqEs/D1GMvuvilvuUiTdYompbsr6z6sYbuvK
Gx6jK8My1oVOCUlV8TEdn1vhqgQ15PnPxxWK0ZKkKHtTX3B446F8oPuwJ19t7MbtHhJkBKYz89zU
v7j+N7GY1C40euzeGyEW5gal1xpMd1Ss2WtHq3Ejf7lPrz6VXlGev//pKJPZFYo+C2EN3y8tjybJ
7KrrraXnPDdv29sfELYjoOikJEkpiFz5TXG9BLxZqe1UCu/nBnj3VONDg/WojBHGdnB1ka4GZ7mI
D4Itv9BhcUpbyL3ibwZMQ8cwEN29I7JPc61eJ4GUvZJaIse5H1pMwk9o+Qxt7ZvwzGPx2Ty9NzT2
Wa5t9EwqCqDhsdlr8ABsJAnn3sKDYGo/tRSOQxUiigQV2sgwcp+VnHrcJoIpqioh6IVSWBUQtLwJ
TA0IY3UspMPM66Te9Air32ck6MIhM0LKoN21ftqXltg6yicGzfBw/SYDk0Y0YZEXGTVPXXVT/SLF
hjbe/jKeGEwWoY9NUIeUJNvMvHG4wePgENxy/Bo9ig9BwZRNwyCqLuM/+PdV0jxhaZQu08VRk4fN
rd9pmbd/ovURwVF4hrmZFa2wGEeNCo9EMg1YivoUT6e2Md2g2ocmL0Pfdp0rIMZZV1LUjNlEgU70
AavftfcGvOYx8PUZ83KpIzgtbxX6doRYgTL+Om2mYGmw6et1FweqTZ5gN36NbI+2E5oOb/fHtnK8
fTjGV4d62NeKBLila1BUu560S03seGFv07mZKDEpBPS5kkkteaUepB5GXN+AQhvvdHD7hG5zrNx6
r+DR4xOMqYB4A2N0MYukJtRNKlKWfcnrEGR9rXde37dV8A2CUcFBT0xtUQERG5edYgvt45A+icLC
ObfNVGslCaOAKJ+HIVIGOgWjev80lRL/M/GaoIkGHSEilqKzjW9FiNnuPKR3tSbeGaj5hGJ9TJfO
OX9o9K9lfQQh2F+qiYpB14e9V4KqzY1C72ljU33TxM/mGFsLXtzU5V4ZTU42vhm8CVHoolQogyQz
YDoZQgUbPmjRFsEbV0JM+7uVL76yTvCi6abRYiurqpu0gf1DH9JUTom+xKBq/s0InNJBor3ijI5s
l1cFRjbOnyQXj9G/NOuUSa2Bh1Y3GzOnziDZ6a5xJVu1s9QKvfzbXyIyqqhl4E/A5A+uN98HTPFK
PohDLOlGOsggcws9XjK+ReZG1ifKuEFBEPFynr6eqIjt2BKeLOF7h9Ixv2po4gYrpZP91J/V66rg
qQ6Nhx/0dPUxGdVRpaTpRyH77YGXwRp36CFyRemVQ13+OT/qd393uOyrdzAp2dJklOkb+5coQTZW
WhkXvzvIzev6G+90t5z+6nDZYZ9EmTN9BLObHTQYBR9OoYJdzzxeoq3sDHmZTGS4Dxggk3ZoqI7M
AQ3Tea98CfL2AttiOCnmphwrCCasZGTq+jZCgjY36gH15FvFbG4lUjyc/z7Umj4oxAqGCSgT5lNF
OYUbJtOL2FwXg+KUw/XEXcDBw2GsOm5CNTZ0GlUemsEKDtOeMn1hZ5Sf5PAlBdp2uxMGyjmnuO1N
VvIxtt0sWMcl1ZBvRJkalFE32rNxIbzMuHuQx1S0eH3x259N07GfQMVdh403bUB6M6T1pUkOrWgK
LSPGCreIR8v4L3K94dCsZJV1DI3e6mIMHEovtjjaT8pqK++UEslb7sXgXTmvJ5sJIwHx0D+CMSof
FaJARAGAWMBErG4P/jQ7t2M7eqDFuuQYe7yxvW0je0NkLECNsWi8KYCoT9i+2IfuNGQOR6pNf4h3
NXwtohgf+n6mWhlTUYZaRqVFm/3Cg4Z3191gh9eFi1a/e17pZ8sOZBGpiKyArZCwm9ryfNLNRohx
YRkjNyKhHVdoUFnSnVHUHOFoGGFNew3FnF8phF1XdQlkWx6zGMyW2A1PZicw7uv6S8crnW097YLF
DG9LKvyhabIp0JSBLQcDurQqjjYwWwHHZHAxe+ij9LgUY9ui/cFiebUTKVDhT3CKrUv5whO6APKy
8qajjieofeOGPwxvNKxip+7DR47K0GP7eKxv2MzNOc2XrOkj+gV9DZaH50R04VLKD8NSPEpYyBsF
2HIpq4PVGVOv5EjMRhOAUuSm0rEznGTguMlNmSQQc0pYAgJvyXjJXo+0thChKrXmmcZjzasEbLor
eQVAP+jKXalKDCbnDilW+DA4v1dya5FVufTMmh1IU+44X2nLsNeATKIj5UsfxhEAf2etmTeB40ux
Ovd3Y8NnHtZWcArTc1SbWH6bCDjAmRwaea/ObpfwHoI29UBDykH3V4MDjlW8JBZCMiCUtS7oRw90
62kNFyxgHMVJr2tv9o1Lnu59VAwVFxooBUqeIl6fmGOcGjTw1zmI9VTVLYXbWvnK+U5Ued9b0zsA
tlgnoRA5YdETWBC/SE/0TTffjYkV781De4UO7x0H7qP7fQ/HnGFMsMwHm6RACH/K9kpmwUthUE53
R2/EzpZ6T6zswI9kG/0A72EZE1a6IgzLGFIqL12PlH8EZzT9evol+SLcVJfiXjhFfnHA9lqeIfAk
ZuJ2WYMYq6DUiK0b+g0o23fhQXzWX6uvxrcZjcrwkqPFrc1/NEAqMmq+xNQU3LxZlzIsmRG1WovH
HFoWqfHAEYNpjM75Ry5qzBwPRn/ugx6h1oglTbIhK2yRrmx6AVvQATcLj5V6VZCbub+ezUPAI4bb
iHMQbIXEZLK10bXmgA4LFC4W50X2OzD7C7sI7zY8bd00vhUSc4RhNQiYaILWkOVOMe678Od5a6DG
e+7MGKectCRZKoIzI9NV1uyIslhTu68T3ZIXLKwfsKNC/HYe8qMPe394jD/pGjHDUBMOr45uusLH
a2IYP5+H2Da2t2Njb5wEbSlLhJEGvG20rmjntxH1kz+lS/1EWYXxLgCyC+M/sLRzdJC9eubIWLF0
BOdZd7FTgJRh7tw03IcqmpJLzeaIyTlKmfEprdbocTNBzPGgoQqTXWTXFXpDw1NYWiUeEj1s8nB4
tRKOSrLpaxsuWNqVQCXj2SnTbxX2TZwXi3eG9A9YJQrY8aqVC1WQJuqtZP45oAgpHpTlSOT9eSSu
ntADXkEJWpiGfQSoNuoudFk+FLP0tQkWr2jGI2Wd6vQEdVbFIXOx70Tdi0vR7fLI09QIxtL4Bvg1
y0L05kX7/3dHvLMTmXEyZJZIIxnUe9byTanLLjjL9kSXrDwxDnEdWL2K64PWulUkO0o+HefhMYpG
PxIDSxTT3RQrvEWGEsddsEliJDb9JNc4r2Qv/lLc5CrX3d4zXcHV3WVHp6NyZ/bVyjKxXdMmt+c/
F0/dGWcVBJlqxCk0r60ejOkwkgtp5MQQrkYw3qkMSakQnWoEmg50L0OmSjfLkj02sDvdV7ouxtwr
l8qJV6XeoOd/973Z/JF0JBxRuKJnO+zrXeB8V3e0KZZ3c+J8Q5ZDOKrTSSAacLSbZi/7yrW8a/f5
1V9GLpZjfeqDbk4ifCxzetCG3cy1XerczoQuhclqgiJuzBo1EFzCFg8zJ354ohxC2PVBiR45rpZ3
aIxPUmes2wqo6iV7+lKW7nrswOCPeGxmam9xi231JbogyDXGvtGZevcSZpkVyTdxz+vb3Do5VcJT
vKIbuO2xHrwUhxpNyyoVZsLllZZ/MbaCl/8KTZRcvd6KF2s05uiMQhbwhAG0VHmWmys5uU/73GuE
0JnCk5mklh7vm8mti30rnnRxr4eVc95vbFTbkX2uBGbcvIYZ+1oR8CfEuHqqnuxXgWP8aPBARwNk
7Sc/QxTcQ/58Er3zsTq6BmZ8eNFgb6gR0/QKJTpsEPelHWUF/Q/82Vu59hqJSRRHHaSSKT3lyQt2
5H7Bioj5ybjo6SONW+zSknemPEDGGUdKvmhjAMDaHRzanyU/GntKDCrZysXM7ZfaGLp8/w0ZxxxU
khAbOY5yatGDOzhxfEj01orKxhXlL2n3HI6Zk5MfSp5bcnhT5PuauEF4j+fzbH4KpNRW4tLRo30c
X5EIi9ha7qq3DU2XRF1Cu4Yq4br8Gj1X2URegJCnLnHPih+Ug+6VJ5RjT/rL4BJH9DP0gHMbQ+ld
ldGvNSLLnIQOyrGUtNebnfiLDoNjE8lLvqdRivD6ErZuPe/AmItzWsciOM0ARgdFhrv4oF5Sp1F/
+Q+Gs+Gi3mHRf18dpd6DiEKMgRVdhJehLx8DdNeGd7ODUuYnyOHUd2BMJGmUTEpkCWAiWPUb5Vc9
T3i25VA+bsX3dyiMH2xyGa3QBVCIgd1XrZ4is8xL+aTUnXmZlIns5UNB7LkwYqdq58jBm8XP846Q
o6DsDRlsfJNe0FNVqp8a+VGIT+d/f+NZ+v1JMv4uicd+qumyw/Fg7H7zTUo7XPBeZ/UDTkzeCJbv
DpRxeXMZNWJJpakFNIZGz8J0JS8vBFvGOFJtXEjeATGuzkyLFFRVAKoutIOO3QSCq94WaDOMLomH
4RErdnTkhPHjeVze12I8nrHIfTtR4+71ozjcZcW3v/p99pIcgSdlkam7EjHeMCVfjJDTSrsx7EbV
AT3rGGzAum6WAjyQR7UW6AIcDR1Gy4Xkm666E1z5EnS+tuQ2u+jEe2zeSNTeQTIaCFWYirQGZLaP
fQkTKXQRh+jzmFW3v82bZIzuhXoWjwPdHFaOX1W8YfPW9W1Uy98fHaNzWtxNgtJhqcjwhA0OaBBI
nPBesaRDu8dojS3zcsJtY3oTiFG2/yPtu5YbV3pun4hVzOGWpERJlvM4zNywticw58ynPwvyt0ec
Nkf9H+9rV3kJbDQajQbWUoYoLmcSBe234x0muWMZI2a6U3jBtYZyfXA62P2r/wPXx3qoNyUablBB
gcEkZ/1kBnKnIY+nSUyqaAcHy+kdcZsjb/nEYzB91zMa4x8TBhOTSac7JEijdEfCwaJ/iaARo2/j
g/VD31zeY2s35j/wGEeJJuRJvQE8ag1Dl5PTQLbba2+lF3/fIOLb+abbg7lFtYsr1GB5MZI+3scE
4Wwu40bNCMm5wgK8ZSQ2mpVtSS5sNOHZl83kwTDe0yW+jBMMayhomzj60qmOweMv40Cw3bCzHs8d
ZjxxtOD1qx7bg1YihmQNZ8F4MEyS0xXWbCQ+YPLuceqvzMBL+obztU5p2YVVYbnREi2dtYBKaPK3
k8uj+ydRIY7QuOPLdCd/RbvAPRhESAb0a1LbHa8Lk2ckk/AE8wB+4wHLhVa1sq5t3b8N/edPuASE
U9Alj4bZD+3liZbUVhEioITldT9vAwm9EIn3CQwL/EQIGyCMlJnNlWlNawkkGi3Xb+LkqcAQeG9u
qwfKAoPZQXUSBGFCWnFE1f2ufokQzK3K0L/54BILGGYH5YUpmtAxxCNYKDp+++yH1zpooMsusGNJ
dEuh4mQ1qyfYGZA9/fVpmpOONBNziEe0xz7m0DSu54ILAGYnJUWVv8t5pkfTMyCwFHjW9eCKp7cf
bpxdvQkt0OiUWVwYukQoVInkNWNhm++NLbRDnUiADJfs8s+s1cNyAcbsnyqEMlfQk9+pxUYsUUZo
ZlvpNLcqecnn6lZdQNEyLuyaDV9tphLLlDRB6ipRrDtlXumgI9dHjkdwV4x+ywLL0qHyPoXAorPq
xPog2iUUUQUv3eixwzub1tPDhW3MWRzr3TzpOvAyxDg804j/IJfHc3ZrYzxa80i1qvS4o5u0OB93
Gp4lMYliqB/agSepEoKcav5kJXUjhq7yoNr5qQ2h46qZrG/sMxzjmJI0m0Xpo26RYDDBqN0umsBw
HNr1eDumeDSMJ960+0rRCazgZ0TGO9UpStWAEI3gOLbXSX9El79dyU6JlmQ/u5VyV1SC7eVQvJ6w
LlAZR20CJWtqCajzo2aTohq19o0PKeg0Cmx5XmfY+r44G8n4aqB3GB6k8lNcXkMDUkQLRNb/4ti0
vs/PIIyDtnrZG1oAV5klmKTCU3w36ndIpeYDjS6VTnqdGbZ/w+td4VnHHGxSHYKHkx72tDzyorxz
Yn8+9ly6+pWOPmTDi0VjDjfNKpMgPj1XTvbk4Hy7SqAIkDjojgS/c+Zad7zXh78EmfM3ZQ46I2hr
hE6Y9t65nkA2u4YUpQj2dbQscm6gnAVkm8QsKWqaLoVTlsbOkN6kTrDzuHMai9eYs378/LbKYA47
vU/ABmoBSCNPKbcoV2GkGC+wJAWuPnD8kmLGhRDGtoP5pVoIJS2bDirfd/Ia4yHaQ5UbhT/eQw5v
xVhlTSNMO9Oih8gGlV4KmP5XzCRCCBL0ME/cQUFOeDaYOKKDqyJMBqDlr4NT77NNuEVaJ+5128Ix
lHu8cRrOVjOYQKILSID9BP5YqI3mZm30vS/jdG/mA2+Eej2TPPsIE0202RejjPqcSFg2OUQeDVvy
pSZ5BjGxQ0yVXBrxLuzk4ndD/xor110l2xwP5G0sJnB0IebmQcCI7H4vos8z2QTfkqcE1/bi2O3L
6xRTzcZX3iPcesp6/oBM6FCHZvAzOtgq+aAou1HhXCc4C8SKFeK7CagF07XMI5KtzJu9z8lc/BF0
WTaHRvr3spyqo13otT0ar4r2CR3jP2GYxGOM01QCnxSu/r6w7WfDU4TyJsrHo+LndpygBV9vux2m
Xq4w7LVXZ5/nIxxHNJk8xBLSIQ17LJf+Lf2SXAXQ1nC02baeiNYLlJE4Auz/fwbrP41mokeeSoJR
0jttW41Xmd9dg6HkoW+TB47/c1yRrWyqSlvEgwrbxEME+q5N5jUgAAF7GKpWiTu9YFybR6i+WkqS
MO5F88BoqWMJKi1r9vVygm1l6vSSKx+k7alcBvW/aN9uBpQNmgbttCJewAXuGMWaxQt09r5omnU/
SRLQa/9L2t7FfeZwvumavywRmDM0MaWmaVTafpptHAcHwxpbGqU0443hJPv0Rpft7FHl3FN5qMw2
SdTBCAMT20QSMMZf4MkuwPRm+P2ycTwUZi/0kwixPOr+1PJbrXyxck9UOdGLB8G4fpLpCMoBICR/
q4cGJk72asRjeOB5Af2IxRURtDeKEqr4WknhmdHdrL38t+/EnJFZL8ixMcII1dqYcmWP0S5MeAqr
qxnN0tOYIzLUo6w3KNDXrrQNnc6LDvLe8GS3eLRchRMH6Z+xydoSjDkqh1DyW5/iMMhNHjQ9PiaZ
Zk+YwkCJzG5ULr8eOexHPE2jWXUNcYIxLh8h9OCLCE39loqLuevv86v0lD3xE+zVa5+E+f5/0Rjr
arHJrUAHGjXZ+xWI1WJXvVPtmsjB480k2tx8lPbKRwMtEdPWoHgHLdKfPpi0oHXO6FwBn5SF7hFo
Xee3SWX3UH6FLKlp2tAxdi/75Vq+g5vSb0zGL8Wg1sSSPCaDoomM69F0jOUvccfrffyLa56BmNUD
b6liYUAelXR/qx4gm/vW7sLMMx+pj6P0TF4tevVZemkZs4AKahNqWNKOg7KPtjMhaCE5ARjxPvWk
tURi0jeM/7VFmZ8cE7plRxr+9900ppE1khICbxzvVra+FX5/TPb6VzV4WpJoKyTPPt5cggPYErfZ
l9iWdzm3nMVxEfYKaBkR9KUqfEi9/KH639PgPp5uysm77IjrAfhsEnNctQaG/8WRTLKcofomCdw2
D95HY46qDnKoGRTCKTjmexq+hkvcUBGwRq8UT/qL5+/sda/Uw2myCA0xEVMR7/yI5Y6CMUgZN5c/
3l+i1fnrMaGjKQUU/jKgKY80QZNvzX1wtMAQTRf1gFt+4OIxYcOPy6kTJqyWsBMPp9EWp7zqtv1m
cgmPN6qz/jUlGVwx4AUgYp8/Q2PZhZC2m1EF7w7dJtph4sKrXM3DPKjLFy1Yuy5htuM3GJNwWDI4
iYscYOLBPyg70gQzDumBpwq4/hEXOMyi+RHajvMGOMLVvC3v6IRJnO8grAGHJjhKOpvjJKsbWbIw
2i2hI/cDkUNWz53fUUQk9gH1Od22L9Otcd8/F66wV+zpgCLuFQ+VjPhwqJ1B2VDVhnmhqJS9KRhW
V8LBbrQfEsrEHNtWw8cChsmx4ymPKjQBIce+x5sP3rPw1C46aW3HvyAdByrp1BPCT4XhBSgTs9Bn
Ivg9PTdKHdirM1yWMN9F45I0iJc7KjeE8axktoEZT3NR03wO3c6iTf/S28SWXdokDVW8CNx2kL9s
vN8+w4axWrMGpeyxfNpjGdlEHEdRM9qPz+h98nxeHFuN0YsvymyJ2apDzWxPLtqkNo1WKai0S052
R2SQ3IxrFU6WDbB/QFIayhp/hpUpraI8L7ED9Xt6W6s8y5HGTedKDpiydyGPSWV1LyzgmJQEE09d
YGaAm7KfvZrZqf46Fk+cnbCaRS5AmGwkLhI5FgiE7gD1l2zTX+nHYD+4wz7bBlve7X3VJc9wbHd/
nQZ+kAUUxILS8bMSdGGfcooFBLO3RYiMZn4MiPlW+l7uSxSw4jcQ/76CA/XAbb9fjZJQWhFVPCAg
UDIumNVqZ5TpabpWdPrO9q+pl1wgiW5ltvvazp8hXuMNb7wSz+qzoaShz9Ywocn4QVE1NhQ9GgIM
Q+s6lk5HmCZkKDRvjY1ASsbpxn/gNXytn0I6ptphrfhRmjLH23ydYEwIRIOz4viHxhsEW5Zs//E0
vpzZ8TWPx4SLyZywqBRORd4CE5yeMcIKOFLHnXIj3VvfRDQeJly+hfVvu7CSWdVEDgRBKoFoVXgd
jX+0dwpe8XYJuHQjbTND1nGD+favvFch+rcfTj9T1SVN1zB6zs41m3MbmHKK17wuLuRtjuzGQ9F6
3FhTF+w5G381mC2wmNMIUxVjJA0q3Y+lreLOu/YqQJ88rSKkHd84aGuPsWhQ+W0ZcxQZYmJh6h2W
oRr7Mpnag1qpt4OfvnXSi6m329nCo2IG8bjU5BS21r1nAc14TxQpud/JMJSu5vRKlByIY5Ra6yC0
/fNzh9ICj/GdLFcmpY2AZ14PGDRuwBGVveLUvaGs4hNyjBh3WKAxqXUnjJgvkoD23qyA545+azlQ
t1e89rnF06z21Zc/5TuWhKFmHcrbHyRYrNRPK72GaHC77TAdFm0MaWM9dZgbr72x33wun1/gMSeh
JUiNUYsKTXVAYcotrv3W1W40XJjFXR/seA8sqxn9Ao45E/VgHgM9B1zTi69qW7zMYuHOY7/Xijfo
Jl1XuNFaqsB7KVg9G3/DflBrqZUQxIsKYBX/eppKu5ki+/I2vGyYJjJHI1G/lIaAdaMmLsrNFI+k
TD6XKC0sYWJLr6TIKJC/gOMCDS3QWIW2Rbj1tzQnER7yYnvZrNWwuYBjggvKu22AHm6slzE5WvmQ
oCNSeflvGEwUkZNcT1oJGJJ/banXVXErKZxIxTODCRyKPOZd3wDCR/eB9CSNu6F8/G9WMNEibUIp
ijs4QGruhfRas25Mn3PN4fkYkyTLaRfNDZj1HRMEWlWC+gLkY4TXurstUchOoScDoRCOX682cID/
738BSROZAOHPot9mFCBqV/eISa5CIoRD5lZyThoMzmeey5eATIhQClwSdArykYWmm9D2Ay/kX1Np
n3zIB85mnYqWi2cGsYeqipDBrO7UpR1vrcyGVNptv6EXc52nG7p+fVvgMfGh6PJEbgJYhUafcq9C
S1hH0TzaF3s8pnH1OdbjHbQeQB2nflSlkcLEtMIW19PKHzaNCDnEhKdM9ReLzhiMw/d506JnFBg0
iUPdlxBHtp6orDbtjL304/L24lnE+L6egYPbJzS/+ieObgercy4D/MXRz/Ywjq4hDkX9hDwq+VUM
bokqAhgvHS3dJAWapak0LgZ2zYmvqyNvoHP9vVKMt/sT4lJKJevBMWwZMg8zmpWyPZURPnnW/8Zi
K0AabjtjQ40v741R+JZ7YiGj5suBWwldD7lnMMbhcRp2fV9gwSyxO+pttYtm6cdk8N6+1u8T5w/I
diqVZlzFGfWJoEboEU+Wehdc44gXb7P9u3KFFNsFbz/zrGPORbExBSGh1xqpu5K7XZ3uYp5YHm+D
sRWfIS0nOaMh6vdBI8H5Pm1tHeWs0Oa9nNDu+RgNz4vFnI857kS632CxjBikpPnRT/aJXrkgOXEg
WMk7UlZvLIslYyKHXGpqIElAK4svaTrYQ/4jlB0pBsdfeRDyH03yxS84SQbXT5gAYkxdPFot/EQj
eshyL0Nzt30Tnutn6f501cV0NnfHkZNf+q5MTIGcRdCMxE8kasRmiGK5kIMgjGaBoDrHbXcmr7sE
xwSTzp/DTKN3S/M6uen3yUb/KisgQNPxaFl7E5b3CydocvYB29DUCJFhpsTBIEl2AIbNPV13xcE2
Ntq3pjvxP8UILlxLOccB2+EUJGJQ6ERjQDdPkpQrHPnr+2y4bMtX/ob70sdDZBLv2leUSCdSC/Nb
8KAc09sRs4a+hCPvPWVQYrvnEXDyvi4TZUY0liol9UVGpu+U07HURFtSOEcQzzD6+yITGqNW7hva
GBmpswvmTT+LO46brGdbv+ML28xUq63QWHTK1a5/P7touXStmwr89ukm/slzDt5XY8JLIQZSNVeI
m2X7aiSvQXAlabxhRs5OM5loUvXZbE49MIZ7/0lFO+5s+24x2BAPvhHdjEtGybOJCSQp9O07hVo8
zOm2FN+09qjkD5cXad0PoANhgd/M+EAaWgp5VAoGICJ/cLuw26dd8jk/OGMwvlZC1loKM2zb9EiV
sXhb71BP0UEMTdy8scA5aXgm0VdduHaj5YbQCpg/FuJj3D3XAueTra/K2RzG02QzCIKMegHBbVak
O0Uy7Wn4cXlZeBiMp815iFsfRdimeDaDQ62+yjy6Fh4E41x1q5SdMQMiCueNJs4bpW9u6qnkrP76
9fX8tZjTCTQlWTGbgIlPg9OU5qJKyL37rJ70sggWedI10VBG+3PVCyvC5CPxeCDYXFvfqS6ZbgMM
xb4SiTCYLcHZyu3NWPuGS1CKgAtXywa/nqUR9zsryO3Oqu0QFAyG+XzZGdYceonCHAji1CeY9gFK
rXtxfpNy78U8M9gNmrXzoKoAEJUvUfImNFu94mRiPBvoJyy+VGFYYa8lWB7L3MvdfjI400k8E5hN
KamFVkQi3bRFCa9FmM4LPQy7fCK0LFeC2ZZKUzeTpgNFyG7b7s40OZtltba+BGA2pYqZ6gTahzjF
Xq1H3+u8EHoByrXwbdwggeW+y6xtziUcszlnsAr6Ib2PmPFIzjuj0d638PI7dhXyjlAC5U3wrW2t
zgZBW8CxlrNmbDVmagJtyhpyO7O0pU71QFFyHMv41+Xts3rHh0QHNFRUC29QLH10nIUq+LxgpfI4
bq3vpHMYuqhbZAUEvdRteghcnh7zurubSA1VQ8SpyjiKaGbTKEszLtvtMQsTW6tzjiuuXhRlqI/8
C8G4ijAlVZwH4vsV2NgRZTrmu6+NA3Vp87qZ18MrNGiIXFwVDfZZFi8++CkBqpDNhho8Kmee0S0j
PEeR3W8o98krOxLtjieovfohF7jMvg76PLTSCbit4AbTXYS55cveQZ+JvT3JCwBmpdRBrhQ/A8Bo
3WbhbkgNlM4gCfjim/sSQxSX0dZ9cQHHrFpoiUldN6fviNso2lorD4fUoNhVbI8OZhq3w27MOeNq
vI/IbPMiEvpBxpuPM+SeMj5088Nlqzj//8NGVrsUb40wSs8jO6pfpc/wQCwW6VRPW5wec6GaVaMD
wAofRmXX5bcWLxFeDYXnhTlttwVEHGrhnFiAUDGkQ3f2GtS7/Kec1Zi3gGHPcr9V+rHHUlRJa4vS
D9X6Wujc8v1arWX5vWjBFsYEgSni5krG1FsxuYlH35bHfeA/DOm9kkZ2XP6jZlx5HfnyVjrFkAWq
FCppGJ32Kt74daRfTbHtQYHS7cNDH7u8VhHep2RCQ6vXEIGbYaShPfj5UTT3lcB5e+GFvRMD4MKk
SJtLQySvUCpXSJ1pk0NYXkLrkG0+9r/6ZyL1xunhXt5P62nAwkuYKCGp4OjS6Euq3gAJtRzku6lo
t4AdjsVWEj7F57J0GCZCgCPCzywK74Z1W4KhGVPdGZrpLptFC3Ih1LKscok4VnoQEYi5b9KHQqls
39g3Zb+5jMNxDJm5CtQNlPuMlr5efpXFV2J8DANOuskzhbbCwi/ysTDnuAREn9eHebS8zBdso9c2
ZSM6l63hBNcTgeECSg+q3hBLvFkZee410Xxs2nl7GYLOuEsLw4QLTR6iAiMfmLoMH3rzECiDPVmh
PdffG4nX8MQzhxZvYU4Rav5Q+cDKpM6poJxWSwrni62nRuftIzORQVBC9FrFZM9RPWg74UbHCB2p
dhP1zWdeLhdbhyWLiaq4r+MKYBLo/cxGtYP4WKhPl1eI59JMQEgCNVBwhuMKOFbOMBiPFYh9qpHL
rEbHz0dPINY5FVdpSK78uTqjZLYlGv5ossG817ZQZAt2kaPf0ptKW9nxEy9R/ktCdEZkfC8pJnSX
z0DU7Iw60ZzskHn76W50qOFu2FVvn/mSJulcWJKhqkxwMDEkmxmUmUfJYxbsR//O5Cpgrq/WGYOJ
DjqOQcMnm+rvQe6lX0IUIzJvuiu+67amgYBJtAN+fzn9149rd0Zl1s6Xq3TINaAGz43hmgf6kOVm
aDbpDfX0cZtSeFYyKxfmZoePDDzzWp532UODy6p/bHf5btjqoCX1ss6edrwsYz1Wna2kX7WIH2np
541YIYFSMqO3s/KtLOIrvcivRKG9KuVPDZLIkEQk/RqMo4nMyaiqw1DFI8Kv2kNMnrhQob6lf1Fd
cdt94Zd812PXGY/NpdXcMuLTRatUnORB2Zl35VXzqoFLu3oES8HmE7thgcbshsj690iehm9ZdJjG
m8LfX4ZYXbAFBLMZ4iIV+pB6LiRQJlo/suq5mNC8DiLAlMsNteqSCyxmC+iNJUc6Xeb0b5MT7JCs
bSrNGQ+kXzntOrs5WO6n+qMXHnKKcAuPHIte7csZZQzrUdqSg2DBXNOOdyJ65j+XGi5MZPy/yJV4
1At8TtmbNtFVSroMnnxLhQxqNB15Sdtqr8LSPOYwbaI6l7tTi5OMHKcJ9Oy6rBRpo/jNj0Gs0q1u
Jtd+pUxXVjeMPyBdWDvzFCbOZTdavZ8t7Gbu6UllVEXd4yvHe+oBpakgYgrhRrXVKCprpgpZBjoE
GZxQwfsOtGBQSMQ0vJvdIH3YqG4Quu+jXDwa83WPPcMxB3vb+xCyzakGFvrHaH7qw4ZEIjgJ3jqK
RbqSkiJrLP97GVpTXVO6Olb3xlQ487DLeUSK5Acfjh/QB/yLwfiJVvVlZE0IzK11G/TfiWEOCjN2
C2Hcy57wlxB5RmKXKPAxL07W0DMwkYSA0K5F9eR9lFD6yoGjoHHJMGaJcqVIw5ASPOKnplfncKt+
xdiPChmUmEtUw1sq5rzJuyEKJQFlvVwBmVft1fWbrF9zTKKwfsEkjeoHi5BV1HqkdAVMIrbSbFN4
sYgx5+gLRcmM1/3LWy+NOWT8IjWUgW6z3UG4LZENBRtr06VOi667ZJvxZLM5X1BjDhywlMn1TMZV
s1dFdxIC5fD98gfkQZDLLL5fIvplr9KFKQ29eghtCRPiWcqV1F2NRQq0V+DrKDOcygQLGAUkQmNA
xxmNolAPZvhobd45rayv3JNl9Wa2QGPyOcksJXFGv6IDjasvINnG4MtERclqP2/AGOkEj7wGpHXP
WEDSd14YaM147zh1aMs9ukhUOGLwZH6BfJ/h5ZvyJ9fE1UNkgcfEqEFSxtRIEG0nkJN6JN8Uuw8/
wzdMFsm38Y3ikMiif6OUIAq57DHrJZ0FNBO0tKnq/Z564IvJzpEo420n83Q3ORbgksRBNlzxcjvu
12UCl2Z0ad+9u4+ROiSFTkoKQ+egXu8G3Mek9UxhYSITurpADCfQ0VOg7F0B9AnzTt5TV6Ow59nG
8VW2lBQlpWZMFqCqIrbz9GclcA4ZHgATs6zB7EiLDZeb4i4bR1sQeLMDq8sDaVjDMETItWLq8k/n
H4wU/dcdIn2/nbcJ6N/BIqdh+pGGMEI8XHNqmWsWLeHY7S2WmjSdnqSaB0v6p8o5h8ra+b/8/8xe
zhvIY3c9roNTCSKEFq9RKmghhx9Tzqm9rQXfJRCziU0rqTTwFqIg1n4J+pdJuJallLP8PAxmt/bg
nIbOOjAGJPXJq5bs409lmks7mO0ZN0mkJbT+6VGGrAc2C4oedG+QbYFbUuYZxOzNYvITvJ0BbJpv
u6G0O3QAC98vx7jLHiCLTFYBSiyzD1RgVGpvq8lNoqG9eQRz7v4yzmrN6Pzl8ID9584Jm96KqxSp
ZhRDKJdGscGLeJRqKEaLdA/6P2h50GKwGdMSkkkqwrAzTJUWqyyEl0gxoBKW72sJAvf6dJcrqatb
McfMy0smi0x8qMq+LQLywaw9DuW3OXfNbMf5kmsZxtIsJihoaRE0vgWMZqO80vlrbPAEj4YZDd9Q
+fof0cjixXGPDoIhjHV8ROVRhI4z+ravLFDkzk75gFTa46DR9/m4ZKYsKaKCB2t2+LOvWnD8UD5T
q5ByprFl6SF7rTczzr/x+v/QgsQDZHwERFlTZCgwD2J6UmEPXhI4oRs5jaun2/oQbiyX90C17iNn
GxkfMdJBlpocOyGVpRs96fZ1lR3bsOBMUv1lx51xGD8ZUnDQdD5wfHDUvvZHSJU9BR7VaAfrRHBs
ubzzimca4yygi5lRGaZNXt3I2l1neTWPS37dLAWCZdBpF80P1HdpVSqmIYz/3iRTN0k2oNtzx814
EtTqdi13dGHVS86YHwjvujrNDROYBV7zcH2VchuhX7FBqvxLAaFKPHGb41Y/5QKSiZd1ljT9OANy
xFFjPsfBNg1+fma3LTAY59fCTFUGA93mpNtF2uXxo3DT416uHUDm0HJfLNfTpwUg4/qYJOjNzALg
+H1GtknN4Okb3mVt+VhDnJ1j3mqgXKAxGyCdsrSPZaANDo3DQXb1JE5Z7HFP4auJ8NAY349Tfexi
GQtWvoKljoJXuJWh7padxsm7Ha/Kba2FyoV1TEoFTd7RLwzgxebsZU1mS0l9XQuh1wXtL4h+unkY
em2fupe/Kn20DxF6ActkWUHXToE24qOq+Z2iXY8d79JFjn0JgEmxOrUKp1GFXYohOHmq49Gx3uaC
7zVW7HVKcZhT7aoJmx3m6TZp1PKOIN460ndfHHjgKa0aoYaBpdu7p0lrDyR2roXbbffGq7NwviZL
BYI21GhsGoA147coO8hl4FxeLk4YYZ/ONE0VdV8CgOIfBGUn+od44O0znhFMGOmksBSGChhUbMu/
Vv8QNUV/aKeN5YEnyTVvFF5EJi+74CSs4OeUjmMn+nCSKQTjX3zQ011UocpifotjXm2KZx79feEQ
jR4YftTCvFwHpyFeRIwkcP/bKjGxI2xnoS0oLuJ6bE/JHd7b7XL4ehlktZyhnbeuykQMeawwW0W+
kIQO8Yekt2Cz+joeqNm6uY0euaUbzlZSmVhhqXnYhikAx9d30XdFBr374EooWWJYrfuvu4kJHVk0
JuKkwCtU4WGa7tJ0tv/jJ2SCQ5ZnRpiRL4j3NW7KnrIL3dZOjuJ3ENygh5M3IbNan1msGVv1FYQw
NETaW/F+eibCdeFG3AcY/YNimsQrXnI8nS36lpneKyI0vdE5JW7EQN7rxcCpaHANYoKFVqGhvKKd
mx9pcnfctQfLg7iHE3A/Hs8cNtuYR20w6Uk/SXdd/FxW/3C8gXNUaUxksKBXonbkbxMmWrONvw/2
lhejX4XfKcCzhYkQfSbmMZgdUI9vt4r4pGu8pl1edNCY6KAaah1UERBUr/uHZi5JfMWUcNMLd6Vn
7Hm6FqdX8QsxXGOiQ5aiZxlzJgh6Y763dABq/sEqwZomYoAmra7ionkK1G7fl784C8c5FTUmUNSp
Gcwt5U4NyGmyQ3CI+216C/GX62wP8bd7CKZW6Nz/woFda/FcbmYmeiTQRYlCDZ+Yiq2gjDm8k1uW
Hq9ha90+UECoFh5FZYsB6n3QDGlUhkjTztaLb2rwJhftp1KLf0EUtnQ0gx0Gr9q4Og9puvMNiJS1
sicI+dPlr3bZFoUtHA1BOPYllTvE8maeHtryKpQ4QYkHwcQksAMGRS0Aojd2bX+nyz/n4MdlK1a7
UjXl/LWYYFQrtSKltCToShV/qQ5afvCill7pdrY3vlkgY+DLu/PsYuKTMKVSGaRUu9EnW2j1raKM
9/BC3nZaP+fPttHvWGRIfhsVMyjpsURofZ1dlG2eyqveQfa3zbkPQhSHPoaNMxgTp+Kpb6KmglEZ
ZmxbI7MD5QXccPYU86Tx1mPuGYkJUCVIuX2LmrPM2bAnJfeEYOYVadaPkDMGE4k0CVPgJn06olxu
HwsHvFX79gb6k/xmM3KxS1+OiQrVOGFIeQRWs9EsG52Ch/mlvjKhdoWp82Ib4zWeF/E45rGdUXqi
+dGcU4xAxCOFgvBRxBkJwttHLkMexzFOmcfCCxOpyyJpgnlog41uxE3j9cfepZ0Wu+3O+qZgD6Sg
e+a1g9Bnu/BZT0WPBW4laWjBFGmXRceuux3FGyvEcH36qBavefWk+q+cUEI+cQmQCSWhLw2h0aHK
diVfywdxkx20beUUjunmOx2VYNM2t+mIdkVuQr9qqipZmm4psvqBU7jz81qa1R7lWbAtpukxLe0c
T9zo5cAQWmRbk61fJY+ibconRSw+R/Tqllz8ACaiaVbmQ6ABP8AXr1vVaxqP821X98gCgAllbZeI
oYQxe7CsyYfZVXb9lXhLF6QM8Tn1eDeW9axrgcdEM7OJSrUegde6lmUnu+raQu1Z3AY/iNE4cHmA
q0fCAo+JaVUgG3FOeGa09yFSKB+Vzr38DXlOwoQ0Maja3EKURrfbO5PGf+j60hamMOHMCPM+qxrg
dKA1Kh5SN3bBRWs4hhfvwkPKG1HnfDm2VJM3dViZEuAEY+93t5lyNNX95S+3GsHOFrHFGrkdoTDa
AwJ9rU4pYwQxaWyhRM2ZK2fHs4ZJeWaQaZoiQZHScvEwfGuuQR8v/hid4kt7A9ZbECrteS8f696O
WW9dNTW0crMjlniMaEwQWtMJNLpNY3de4Wk34InF+zlE39Ara2wvf9LVgLFAZJxRlUexagUgisZV
nzxWDSd1lFbXbAHAeKEWgF1oEgFgGqcxtAyEYaBVQeW33MhbDADniMYoxjq8ncyxjPXHPoB6nT/i
DlM2ULt9LEzuRNrqRj6bxrpjEM7D2IhAuPIxJXEvbiS78JQbX7H7XQ/GmPkm/oeY5cL70Kv+q3mM
gw4jLjAK6A2cWnwLQAwe3192DJ4vsiXEoDSawdKxcP2W1M0T6rx/kbzkjvqmUi/ilRHXHz8Wn5M5
u0A1MOt9iM/5zsEq4flD2EQexLg20S3vqKY4/iFHWIAx51ggJ4nZkd+3bXiUxH5jluY+Ep4bv3f7
nidnt5qRLNCYUyw0or6PI6BF2S5Tbtr8dizdQa9tQ37VzM9MlhJjxP+iCFtWnNCAg54wfMgUSlft
rdnsKh6BI3exmLhhYbiqUmmxZK93tS1oKX4SSz21LwfuzG3YXr1BLUxiokicJ2Wv03Kp6BCn5k65
RV3xna8IlVJef+xq9D/DsVXFxK9Cc5op+hsPUyA7ebarP0dytVgntpzoh1owFT5QWqgP0Rhmdh1c
6y4J8xSQi+TNlv5lR2uGKEL+29DYwU+r08pUzXEBCPdEcpxckYCw+PV7sS9cGoTi5IrrAfgMx7hI
VMiCJaqAC4phO0jpLd4FPpMQaGcIxi3qVEGMov4vuTkmceHoauUmkavlHQfoL98OR7JuipJmskNk
bQ8hZKv9Xz6Q31X3ISgViTpUdvsnENl96tud4ZhYGHSK0Epxh6EPZQCd+U6SHy+H9/Vj+QzAxL+k
kStoArfwcPUhhkRp/KIkdserEHA/GxP4aqlJjDqBHYOje/SCDs6I/spCDqpvZzx1cJ/QacU/xvWz
XUz+HlSB30czAEk49F1oBdxcBx4J+3qZXjvjMM7dtWoUBAZwZM/0FDc4+FvlQENwAvdK8pdYe8Zi
vLxNWz1JW2Bp9kwyhnaDbib04Aj3+laVHJ5t68HvNxzLhDdKaVbIBVx9HF7yabIH/zoVfl52P973
Y2nvLDOy4H2w6V0UtfGIOH/YShv1iheHOK5uMpnS2JqTUtawRxGfs9GNjNpuk8c5eeOYtHo1PrsE
q+HZQ0i2M0WY1KA1C48q94UTPWFY0a0xUC++8fob1sPreZmYEDE0UV4rKuAGP3Ci1tjIybDhmMTD
YKKEKAlprNXAUD0fs5fJdX0LGbKXbju5EHdI7GEn8/La9ULw4jMyISPphFhB0y3d+IfNuJefwQwO
Kn7VHn81+9oD8cwnX48WmEzUSFJwcVgB7CwMNwt+jjypRl4cNJlwAW1ZXIEsAIT76AGeuPP31CM4
Pss0hMAPGbyFY0JGVdedXtH19X+skls/tk3XcCQI1kH25pvl8p6rOFHDYhplDUNO6nGAhVmX2krv
2z6GAbLK5ngkZ5NZVFBdFBOlopFagWLhScrgaW5teoYDl7vTPcaH9InnjjyzmOBRF+Xcowccm7q8
KaWHwNjp46/LNnHWiu2Z18cxVE3yjSb37dIXb/RY4pXR6WdeOBYtJljohVQbIMCist20Gbxok3j6
lxR8haTGoPDeyVcjri5rBqWZKlTP/lykAeSt0/D/SPuO5biRptsnQgS82cK2pZcoaoOQhfceT39P
tb5fBIs1XXM5i1lMKKIPM5GVlZXm5IhovZY/m91XYfwqy26ufWTBqgayKFnVLLLnlzq1ZRYnYS1q
CJJiEH1hHS3aK53r34b8xDu9WaKoo9dWxw4NygGapjBGCVlKV02R2+q90+YgKTAl82HsGq/MjOfr
eExb2OBRmsOEf90mFkQa8vm2NUS3aT80arCBoLSmpwjKTELGXPQPEha1Kacs54xNsKVQwEyGLBbI
C8kh3hzSLC4MA8x1qDRMi1MoSZClGS8gZ1VOdFFEPE4I/WXaEaBxQYqNHKG/GBAWeqymsTu/2hM2
DF4Oizhn2gi2UJQPCDMVc4siytKrrBhen9elp8rr7JSd8rvAYKu3ZOp6VBV5/PH/bw2wbhV98qKq
mvT21jwbwrRXOtwXSCCNeMU//bffp6ytnGQxTJBzdGYjsvvqV5pxBGA2I+sKSuwmCCytdzR1VV8n
uUIu1uTzgr7gLmgwBASHraOnVfqGaPmOF72ybG+DSFPDr6ZVqw1x2Cu6gCLjp5xylMa6EbYA1A0E
a2xC04LSUv27FJ2w8MM2+tvrH4b1itliUBYnhU2dKCOEIDtYpF2/+7PGhhcZM18WWxz6oGp1KGGR
IspF2EimeskB6bav5qX5PXTEh+tCMVPBWzTy6TZuoQNtf1kKeHOSCV3CpaWnLppLPPEFgb/TOyvo
9vy0sXsuTzvvm1FuvF+7sW4V6FMNtMqWvdxXweztiAo2IHVPJAarf1m1HXG8OfOVs5WYOmBqbja5
Qg4w+Y7GMXYLR7u3DqKNHMUdR7s8w6f8OhLt8RiL0K56T7I761ODuq780rmLKz7V9/ygmWekVEwr
NnCKUwGliqivFod+l+3RdXfm7coiOnrnfV9diEGFsqIVr71sQK4svDH6zLHAx1jLQZHk3nUNMt28
KsHTS1iL944Oci1NWRCbFkAiOCHqb5pwF+fnOtup8oNSf70OxvxaGzDKMtI4nPtsAVifCl4fm04z
c4lXWUGfvsGgLCIGo3A21bA+8iA1fGk37sJT5/devMN+Ysm5LhHzjbOFo+wB3QXjEk4Qicx+ko3V
1k10Vm0N+5zaQH/gpjOZ4umyjC8m6Toewm/dSbnmq9y3wAvPxXoZBZYie743c6dFfwhG8XluhOlF
DLCKW5aEK/ldMFhkbWwVyHmr2UEtCtuQgmX4xdEi0zAMS7GwJh55Rjp20uU+HtoKIOm+eJhmLPAd
j/lxxgNHwaq28lf8idcYwhLLkEVdNrAo0pJoKtkwXow6SxHeZLkrT0GnOmvCeX+wzrCpitjfo2tk
DSZ1hsGmolliLqMIaD2n1kGaGk/S3BUrITnaI9+cdhYboHeJ+zpaE4MQu6jndK/4QxC6Fqhbgj87
C82IO4HM7NI0VQR3so4WP5CrvLXCKImEuibsxjI4Nms/3M/o15Xh4I39ddkY7kkGEL4QzF17v0RU
S/O+tQqk07GCptMEz0rGZ0sdD9Ua2mU5fJmUinekGUdMNk3JMnVEcMa7QF4A/+lqKumfGmBi2PWt
iSLP7Gmz2yJt8RFCAbCtwEhUBbbyjmJYkJLQKNfmj8cCw9g59i0PXba3hAgo5ldEGHb5Bo9yWXma
Gahx1kS+5lvykOyKXePoL9jeie6S/1FExBm3T4hxxt/AUsdBxeGvyxCww/qtjr6oKSd8ZIXdWwC6
9p1Hs1XmBgA6b9L8C0vC3YgeJAzp6HZ9o+/+RcqJo0u6Gp7EWdJrFjDrP+viYz/BDiPBMTD+3zeO
4rRO4g4grLp+LFgx7BtZiQ1vosoxb9GU3cFmtFuy27b7JeB9sSCTTOoyvHQQGw0H3cLLEzwHNGe0
oJl454S4dJLPWDDUosQQI622Fv/bUt/sONIxTWWDR8UJo96b2hziDk9+lxi/9Xr4mAt/+tdqwKRq
5ZbcyUq29WwwKZeWCKVatwIw9XPyrXjIDlmwGEG/U938M2FzzoMy4bWJMFq/ZWuDSZ1EWZ6qFI9d
YNaJK5gZCDASO1cq2xzcKvKq8JMmnayZ5+AYWYQ3sNRJ7MqqbCYdxjP6/an2513tjV5ojwE/XOZ8
SbrVM5qmesxiSNijL6Q5LN0Tx1RYznqjQrq/cxajIu9IPKTZf8Y5m7OJIjnpnxDueE2drGhvq7nL
QdkcO33s5Qks+7jSPy3On2lOTMYeEnhNwurPPXiMm/0NHvn3DV4rgunBJAchP2UP6CVqMRwz7tYb
TQXVDEg1n3kdIoyw6A0g+Z4bQEGN9GhMAViJZ2s5dd2XMPmQn9YQd2Er+GXw7C2G2AiKWmJw5dIv
ihexa5m+TIi/sC8eQXN6jjVX+3ndTph2aGmKoSChBBIByl8qapRLUgzMXDjM4lNc8QZUmXYIjiPs
OlcsxJVEsRvFJZpeY9lwjqOMhyjhAMkc6d4IIhARRe5HHKQiaqDwt1RVNzQ6KM/VLhwwXolKx6H6
rPhShkZf8LS41r2w2LlXO9YLzxYZGnwDSflkoRILvNYAuVa3xbTPW060zIopAWDgaQO6PoSWVIpp
1pNhCUsAgLH2kB3aZ1Ir6vbVIy9ZRtwbFS6/AaJswYhbK8kiAEXloagPanU3dyi19YdJPw+IgUzp
+3XjYxyqN4DUKZ77qe3bGoChjPlAsZXy2M6EaRzteLI4hsjDog6wOQ3l1MSogSXdKUzv5Oa+5y0V
ZqW03shD2Xo71LWplsDoQPyBRy9Wyv5Ctzf6zO2lAjkzGXZbvucOj0iClVkC9wwOF1IVpowRiLeH
zGhHM0UOmmS0xhMZrVPhM6ygD/j9B0w9vkLRlT3BXOZGtSBjFD4XcWqH+gOX3vzCKP3OEjcglMkb
1aqELQEhcx7wTbekp8x6IHwciluDNRB7OF5ar3taf9XoeIg+Gz/Rl7jv9oUvuD2vl5l1u23Va1EH
IxZKYalS2KmMTcFFB96vDtRmhJBRxHKQe2z44kUijPAZiKpoKYqKlST0tF+H5XjxMqKeQcbqFy92
lO8yFoq5rWeioQ4N9iRLmZ4nXgMwK6J9A0xFXskaxRPGJ4nmFV/L/jDk1R5ZzrMObuLzjiXTe24E
pSw3TdtxUsjQVVIG0fQkDJxLlW2ufxWpU4VoNceg+HoZuwtvFgOR420/7q97MaKS98b6CkEZq2Co
Vp6TwSdxMpx0OEZoaE7X2xluLK9vZJ1DDkbi7WtwlDFOSdmlJeFpsvSHRfg9mJkzdw8DiutZqLrX
RWPfPa+fR6c8dK3P+p+h4MlZfTKfYNyQ+YTxzLt7OHagU+5ZXfVQVAi3apL9MqNvPZeXgGcItG+W
lDIVDXylYv5aTU/DdBxjzpfhQVCRwKyvghGhguboWnusouoZm412jcwdpObpinqRSY0mFSnpcxSD
1Re96pD66DIHtYOm2X/26+hwU5p93RZ40lGeAQs7highe110C0tfU/E84s1ZmCnnnuYJRzmEZFGt
Sq+JAyq9RHmQGk6q/R+c+d/jSpcENbGpK4U0omqP5YkQLePJ7mUnLVi9f0Or9g938yse5R5S1VTK
9TJXX/8KQasuH5JhDJqstqe6tJMwCIsvonaclN1/+l70AmlLkGR9JGV3ubopxxs9Nu1K51E8cO4p
uhE2k4ewn0NkiwfpDAIJ11juC/FcSTnH+Hg4lHsQm1KLUKnB6e1+rtaLBQLGGAxnIW9X1j/cf4aG
x56kWapMuQmhqmRlJOT7o28GFqKOGo3lB/1SBE1/6ZzYni3WKxrlMQxhWPOuIGK1kW0uGaKJejwX
s+qm4UeG9XC1v4JRbqNOm6KcJ4CRZilScDVuDO/Hii79NhCeePylPNEod6GFrbYaNdDE4VuK4rs8
giRLye2849zwbIfxKhblMEJzLfqwB5Bp5ft2bHb6wCP4Z7u+vxA0oVm+ZJJZzIAQ1udyABny+JCs
GcfEWa2OCvbOoU1GxvIHw6K+TxtqYi0TtpTe14OMjOSiZJud6yOppIbHDNxA3DiT3N/vgokNJvWV
osJssX0XmMJOQMRiF976Xb8zzpOrOQJeLdzlFmz3i60kItyPoks0Z2GZ9KBIJAyJjYeaDBgZ1++G
Y52zJ8Jqshx5lDBEgPcCGqaCzb+GimONf9+kH8ZwlnWsSiK7GfrRbrJ5KG1NLEDaKaxYbOom5YLO
LSESHak3eDzuTLsx/oLTdiOrsa7NDcCT5k60fmplkI0fIdlVQF1B2LNNrDCiEyzpLKfDrCDR13jm
fbJrgsLJYTJo5QPDDjfRxzpteI+AYl9Ejx2ofd/qM5aWtO/J5qnGy7Hf4o7YqIDhveI0JLYCcj9k
oDmPITYk2rokeHjL1CiXXId1Lqqxhlf17NXFXrRerl+UrAy3ImGZEhqSkDLCc+utTHOJjaDqiuOd
V/bwW3LTL8khc7Sz9S160iu78qPbiDffxjKNLSYVFZSpnEtok0IUUp7HPrZj8euCfQzXJWNqbiMY
9VQwilrNCrJUMMz2c3mnGvfXf58nBPU6KNoOe6+JXxSFwU2x8TpTErvBm/gDMDq63pDiQKqSdhkw
8DRCAzNsLgepeTQerEW1laYJrsMwtbWBobRVDtJsodeKwDzmdWuL0+/rAMzgAv0JfwWh9JUjqVFG
K45q5xk/wD8fJJ/myI4/T67ug2ORN2/D/DwbOCLwxvfp9aBhjwoEIrRBob6LZ8+Kk4/Y2AaEOp2r
JhsDOKrwLACt6HiM08/XlcYTggqROr0vESvj95fyJtJuwuhhTXnlJqJ3+pLYfhfKqXXWlOYlkSH6
PLrRTtoVThSMzoCNKP9mJ/ElY3sNj7p1MemipZMIO1gOKYbv4LTPaOp7yI+tZ2AWIHHqzyThb9yl
lyLpzEtoEXmu4VOXoqoIed/NkFeQG0dOta9CWDtGLrpd37ijVXKiXM4npF9ciWm2WkvUW40rCH2W
fVLVXi3J/nVLIZZwRSqDcqlmpkxrWwEmXM+N8ogJC9sazzH4Ta7jXJo43gOhZKJrJroS6Gs9ypPW
XAZ8PoxT/F7d0kWiUovs2jOR4yWlDXLzKndYmM67CtmafEWmRJQmdakj4qKi7q7Xvi7Zp7DTOeJd
1i1eE4/2g50YGgp8O55A1bf8TvIVLOgGl174lPr9TroXwfRcPxDaNu0AWYNht+x45TZmmCjpr5JS
rlIodX3piKskIysC8KtLyXl1Vm8Mpp20v/5N2bbzCke5yqhU+iwcAVdGN2D5RavwXpTdROrd6zi8
D0j+feOSq6Iu1WwGTqH68XhopXt+FZvtzV5loTymPtZplJfAMB6xjOaONH5euj2QRL5YJu9bsb3J
Kx7lPecmzRo0I+EBJn1ZmjNI6uxm+CLm91jzw7FNiRXOb82C8pxm2ShqRroyrcfkAWQ6eKKT+PNH
ilaE3iFs3X0w4RHBsw+JuMT3h8KQDBkDxrJIP870BtPSVYSTN/thkNnNcfbP0c44rvaT5dVYuA7a
EVd2xV13XB6u28w/hA2v2JTQqSqgVaAEduNNHql0p370aQUVQuUnMXdQmx0OY2OHCNYRSVR1yn7W
tU6VMCPf86twiyYokl48JSdsOT6RWyl84DXtMHW7AaQMSA+rqE2I475Ue/63+Az17oCjR+bB2ODQ
eozNYtUa4MiB9EX2JJSihxdCACV58SFxmw+FFRs86pptxWQeQDONev6X/oUs/5F2UeVIN8sPjC46
8nfeZMolOfXOSF8B3120jZEPegoB9a8ZIhnZae5VtBHEvgHCjtBdbknjaORU+xalSNz4d2RNDj+r
wHRymz+DuqXyXpLlCGRDoDqMn1Sr/bY2v0NsfeN8TnIPXZOWuqcq7AAPxbEmjEbiod8jn/UQf9bt
1cuxhoDXWcB0chuZqPsIDBeLkSYErIhsVSttYUDAbnkpNlfMP69LxryMNljUZdSJ5pgPQgUHHt5W
M/r0NFeSfoIy8joM+Zlr+qPuokU24m7NIFIK1p22+DXy+ql4AJQjado6CbMGAOq6Ct/DRNMSe111
pXGuC8J2kBuFUQ4kykRTAt8UaZyZPAmjK5gkcaITWbFVfuJdd1w0yo2ESlXOcwu03q/3CIwOWC2n
umTVWxugp5g32c0OhTbSUW5EwyCtOhE8sndgQVawazC926AMLDn6UeCuSeO4Y3rif0Qe34oK8tlA
mlAi5FMCIUi5pAkcK6dn/odC08dpBUwdxZ09ibVTpNN3WW93Qx/t/puF0FP/2JenVHEOsNat94ZP
fKL+c7js11yeuV+MY/j07H/T5kUORhy8r2JbxzQRrKQ6TyVMUtKwLYLU7vXC5rkoZvuJ9GooJuU3
QLZdGfHlvKFrAjsjHRL6ZZiWl7C8x5YcJOB3eeou//FepZuu0nmslp7ERmCu8fUDWSAZvoSxnd9c
5i+5awB4lkP5lbhIsLdMhn9MRjc1PxXW7ywOpunzR2wGfWtYnqKRqI9KC0YyZlWLBC1/6QnjcI7y
XDg69EiSNcUtj+KF7VU2aNSl2VaYNwK/FnnwkH7NGB8PO/R80q9ZBrxqO1ODGFuRVSTFUROibrOl
npZojHEcQit3V/MQ9zdhMrmG4X1EhxsgyiTDRZjTmHyq1pUPzQ3iZBBlx9+JVCCM+FiEt4GjrjSr
U+J0WAC3gECVbKMoVDtzSGiuOOOnyOeO2TFDyg0gZYqKORV9ZgJQDfI78ki2bmRMDgaLr+MlUjtI
dPxHjVJ3nVpho8jl0yWI8MKDtDM86X5wEcmh9YmXb2C/BTbyUXedFcFUlJYctc/JTfwi2ZFXHwcf
Dam/RRdjYy6vbMg+BxtE6rZbq1ow1gKIpEqZYcNuMGLbev+Z1BaEu4F3MTBd9SscfdnNaxpN5Qw4
zEZ4EnYVYcSqP2JTC7J/oisKznTkFd2Y9+sGkjrpY1Fh1YN2sZkWHTVZoASkBMs9DDzRqPi4zDBK
3k4XTaoH1UExGwuEVLQGSthGhmrinotI/vJ3EeVGMsqtgGisMS2iTPEQHgbkNK2zaaPT95AHvCiM
p0TKsRirbg21BSiyLLv0s0BCkCLveI6SWZTFkNX/eUr6bhOaVpR6csBbNOIlq93+xOWGPvrObQvM
0lZu5kePvJcjcVPX9Eh5lUzJiqVcAaopD7LpTc2u5e105+mPciNamKEUWgHi//PNzblpaKobfVF7
tSc4IsZE7OQh/Rk7SCX+lB6koDstbl7Y2BZ75tUpebZPeRErkvu0zAG71rKnqbmrtJ84jpgxo6Js
LINuhI1ywex0ArEc9EN9O+4IgUpxJ++4x4pzydDkFnP5f054WZz6ZIJ6qQgQGZxL8HP7KOt4mntd
No726H7XXA7HymogWtQrfiQnh1niNpryhKJ8RTulRqFlwJBuJ0+RbYB5a4SpNDClfkNa+RPPJNjv
qNejTLPetEOb9iKJRboDmVEpvNhtn6Ogc5u9uot8gdPIxjlhFhWLYBeyqGckFiHJiT9uHssLuW6e
960oX4G1d1g7MwBmWPdGtTMMXhaLmWbZqI3yFGY+yKN1OUpYjnEo/dQXkMMSzrOHBj3uimWOv7Co
gCMf4lkbDIgjWNltrNT+shj2aCk3md5z7n6Ol3239mOwlH4lUJaO5UTCbKvpSW25g/BsP4HInqxA
RrRNuaLIrBOziEviJ7A9BVNKg68d+n8xUsaW5y8Q3cYQlnXVjymAhPEoq/dN9G0J/euOgXzr9xfT
KwQVuiRqnhVliKnjMF1ydNPEp94aFjtE5d4x5CY/yFYhBdcx2RbxikmFMYtca7NYQaykDjI0X5nS
uctwaLG5/ToQSzhs2kVviwyWIoMOBfNuSnRLhz0smDCIk1tF8GTRU+fnMOMwIrG+1BaJUmNXpvki
gLzMGWfFFSvdlQQJi/p4D3OW5rYwlOYwUK+bWopXXl5rto61h1blzvHZ4LFXsDydjBYkEeReaAy6
ON5NUQtErhgwJrGYeAA36VHdY9+7y08YMZ8GWxziCjc4mRVFQ4j2d0e5FR3UBFEqR68Tbt32puc+
kZlPny0a5b+bpmz7mqTBrJ0w2PVeRuatOmdBuzizhjJviaJBmXrXbZArI/mmGxlBHVDVCnFKBjZ8
YSvmfMRuGIxwfpE8cZc7yfN1PNbtsRWSnIkNHGhsV0UVodJKeqo6jDCP99cB2Ifq1TYof97GZYiu
ccijGaufw7uOee2jHeB3XieOlUbcCiHrutpKRLlbSZcVUCsCMD+tvooeGwuED8VeczLX+sjovrIB
k6kUkaK1YS0NsJGhdTrzt8Rdocf2FH/VR8/+DRa4EXISs6TpaRxuFDEIB053BvkCtE/fykB5iSbP
ML5CXjha+s0Qv0X9blweqnbfZjdyMznXzYFjb5feg429dUZvxqYIMGHByp5hOGZdcvffICgvYU4S
vr5FrsFaq/y+Qj6mzhSVc1B5H4b8+0YQuR97K6shSKIXzlRNnhj6Zt9xriRmzLr9OJQ76A2MXSwl
ceH5ZfxGS50WSyG1oNWxwBw9GLe8tyezOWkLSbkEKcn0PFYhWY2RTC/DzkHNy8F/gVRaBwIV8j+1
bpPMrpbiVrGxioWfBWKqFwyLqoiYCUwx1A1ZoW4k6ySlPOVu9G3GMqT6cd6Vz5o3H+bFHk4KlhLz
uvGZxrkBpU6CKsmNquUAzRAANPVTvnIGhJjOcANAvXkypWvrjhRGkzzCdqVTbYEctViDamkwm8EZ
dOFJQ5+DqmqnvoPplOlDUt2qo3/9nPE+EXUC+jqKJoGwijTxOUEOpP/C7f1jBjAbfVHWHydxupik
6Coroj0aP4oEBtl7usIZIeB9F8rk59XQMhSgYG1lasvtZ1nQdlX/qAn3c/ntutZYXwXz6Wjwt7AU
6l37u9YWWlcmOF2GfKqN+7ThvDpZX2X7+5QNr2kugQoa3k9O9ql2W85f+RNULHVtMSgzbmN9LbUG
GJpdn1ZsJu8+6S9ksN+ULy04aNLFSqHOsCuD5w9ZFrGFpoxaA2ugtGaA/kMaiM6U2pYGvy9s9XHx
BxB+Jq4a2UptV/IHnotbaMrelTKZskbF22coHsv+lxh7Kl4j162DGf5tQSiLN4ZaLgQS4jaeeiDM
hIKz3hj3WPizCx2Z8wxh3i5bNMruJ7TDCGZxQWtPpB9ZeuiP44GsHK4D5YU7ps4zfioYLAdClkO+
HqTT7Gg3BOYe+09IVQ2NoVhzDBo6LosUsXg6vtkKSQWE85i2cdYC9E85u/tkul2KG5ToVJvs9eX6
J+QcDrpqaKXGLC06eSIXcWCo+a4ZsbxJ6B2pkO2pG73rcMwE9UY8uus1z8pQLshh1M8lFviFBzyL
kJ+Ob6xvvQc2lF185jbDkQN+RaX0aGFsSVUh1sCUbvVA80m/NN6wAWnOLFxwnbnXZeSYDV2t7Ad1
sHo0aDtjcW6tY1/xGtB4B8Gg3MrUz30sktQJcSvrKTtIkte44e3/Wjoa0eYVgbjfjXIn6yzixUzS
Qprd5DYZ8c9dcArslBuMUjxgvymGoVROqM+WUwKDMNjtQcNLzwqZCU5DKsI4Z8leaqdEK0QyO5kD
ruR2r/qgZPEF//rHYwu6waRcWiZKUZk3wOy/YI26ox3JTYGVFT9QJ0UEu/vNUy3TXDaAlFcbI0Fu
q4F8zAR7NCdkywVe9YSZHNAUFcNCoOsxVNok1SisUYUFqw0pGy73Gri/Cs+8wzTHZY/Zg7jjNQgw
L/YNImWida7DjdVQozKVe/RuBqER3jXWwHmgMS/YDQxllkUhjE0vQrByxr7D8WUoXuYixDpck3PV
Mb8S6EgtkA6BFZ5Oi85Z3oDXOEMgVB9S9UuscDMBTC/1ikDnQ+W8DcPBAsJywAS0L9wIaMAp0MdK
3g4hqFb/m0Q041Zu1bqgErwx/yosO5FbGueo7BI8bN6cSdvkUWUAYGjtZAXnFYTyBs0JwS8ze+ku
+YFbe885vqzrU0fbM5ktBIUTTXG3SFiFkagJ6UshTbMrOPxaL7wlj89/QajH+mZbNMpZ9P0cF5V+
QRMdFRupAGg4vVfetDfm8WOtqqDytzClhJBcpIlzxl4MpzmPUd5tGxsrAu1qzm7nJXU5WmTKZYK+
SdRM8f0q2DVU67puwhbt42T2mmxc0G5A5mKTbfG5M3OCEJazAAvQXzjKWQyyKYRCLrSOYR2m9Dj1
QWh+xK9vMShPodZpqGctMHo/B7kqbBFLRSNPQWMbWhMjp3sUJlt9uK5I1hHYglL2MWpjhYIKQGvV
mcYnmTsLytMcdXkMoTivQkakcss9stl+gQRI5qSfoyey5Sbxu2PFeViQAJSOprYyUVFxGhraqJCP
RUrxCujdkz2hZOYldpiX/xaH/B0b92FI9RjNM3Dik/A4fCad4YJXHo3YWcDfGnu8sI35mNkA0ryj
RVqsGaiTWied/VJ57sNAB2GDau4S8Uuh3inzzmx9IYps7SOcAFtkKn2UCWCS0Wcct1y86YzPqvj9
A2ZogQQX1LsoeojkuG9UOcRaq8ppREiS94P8sw1/Xf99tuo2ANQBTuPeagcBqru0JZ1yP7wTfxLm
nTaQpg/xmCr6Bo46y2mnF4JmAQ5Ebx4ZgNQeVJQ40OL1L8gbGWdY11WQHMIZgtiXzu1ZWiGmiTgN
zmJivlE5dzKvSY6BYComrisUpUicS31+Hbzto5SB6lkSH+fqrpw47pUV/r0BIJfm5vtPfZt3FSYb
8JBd/fgFm+XO3WQjOYmjJNvYnogcBM9N8ISibK4up7CLJMJfvfoRaHR7XqGf4fogFOFsJ/yT7+7C
Kk3neS6I1gZ7cZKHy+gIRseqH0Jmk9WG6i4PeEuOOaB0F00aKZ25jgBtC9EuWg3Lm52s5HhYtur+
SkY30GSdMRoTsYfejG4Ry3j9onjXTyxPDsoiOikOBymFx9HjL4WM1RXa5zJW7Osg/2B3r4JQNjDn
4jDUEwQxz/oBsdFzEkw/nid32IsYwRzsmZMY5SmO/PvGzrV5HUuR4Fnjc5u4Yl3zJCJ6oS6/rdHR
XTJiX6Xg3AUCKtRYCYnUEPg6zRNZQpr48QcSXm/Q6PBBX4ZEifGVOk/xFTe/LRxsCVCCeFc9Rr76
ULvXPxjPKqhoIo/rXl9Soj8Qgc1BJxwaNbgOwbrW38hEhQ+dGurDSjS4HOrRznbrzkKErt+atuLM
Z342hujo2hejwghtNNplwPXkiNXdFD2BVs3u1qM+cxLZ/yAX+D5IaC6pNAViNmr6supm65SnxcPA
FZnZME/CV/NLd5d6w27k2SL7Y70CUopsoyS3RgGAGO62++65WO5M7QO8H/haryCU9shzuMgtgIzq
Q67vxXy0rZlTZmKeWlQXzMsqLFCQvz21yPvMtRrjC/VYTKZ/UZTH6ybHVNTm96lTlI0qOmga/H7Z
jb6Ulk63ygF6+T50IW1wqNMjCXWeocsSuvLlQ7s3dvVt5QhO4nRu9rNyx3PkcxveebJRRiDmU2rO
ITBV3W2+obQBAmHzznJQXhgwb0XKnv+CLZ/47XdnaiMpZRXroqhhU5IzXDsm6fr4rr4YN6OjHcJj
G2Q+r62ZYyE0g8EogtXdrIBXlMZJiKW7oVo5ro/pJl5FUqgYrBvCZhESQEzZc4p+y/JYZJ/DqeFc
IJzvpZD7ZXND5aI1p5jDhOasm9nyO/VB5O1P4EFQl+5UJlo1K4AIpZekuzXSPZd6hu3sNtoiH2wj
xoKG5UIlzq53V3+BhQfxI8mSJk9ygcGHyFeerp9hngUQoTeAYjcWqkZuprCuPHPSdkrI2zjEg6Dc
hIDZXA3EabCAtHfCSnG0XHavS8F6J4FW/K+rUygXoRhzrMTk4KSnem8dI/A2TX71FIFLjH9MWQLh
radZOtYMqqDmfauzNdJ0IyK2hlU9zmo0uyIfnzgCsTwBXpSyJOPeQysd5X/Q9TBnQwOlzV9G1/DR
vvRgOdUX1KTdOuiO0ff/iEd5Hi2RlKIiPla8X5x+n6EpWtScHxmqAUhBiDYvick6TBv56JzAuk5Z
bETQYbfu9epBHZ5W8EVcF4r5nV51SO8eUaOmHNcUMoVYDtaXrVM1j9cRmOd1KwbldrA+zihFAqGe
SS956aauuTef0JlzqNz6E6+IwnKmWzjK8qJK6fRRBdxQSkd8MEcDjd1SRrYo8hoImG+MLRbR7sYz
jCn2VhvkBpxiR/5aYsNI6uov+VH4Wn5DCuxfNC7zpKN8UZ3KvYJhHvIGfIoE9KgKpzQ79lxya6bt
gdIChxdHy6SLNu0UKoIQGzi/cuNhg0QwlLKfttX+unGQI0Nf5uoGhlIgSOyxP6kADMnnaTtzTw6T
/JFF5uYWhtLa0sVk57eOmy/7HcvIdH0Te4dXGWUepY0slA8X01rRaxKuVnmgi1gLyu1wZFG6vJGD
cuEYrrI6rYa6ut/qQQRHRvarTx15P/io1CDgStBf1geJu6Y2dwcl09tuxKO8LRrMOkkoga3ZYYjE
V+ZFXr+ThaD1sE3HR6uqxOlOZB+vDSTlcCdkWfo4I+Jiml9MkISNDspDbktOg8wHqalwazjM8/UK
STe2JyCOzCo82+APc7tLDqaKQgoK9iVv3JdzwOjMnlyEiiatABp6X2iPZrefeK1azBtfE8GcrZlY
JvxuhywKyWGchTB78WC0uCHX3aLY2T7V7R457Aabvzm3CQ+R7uiQ20EM++jyxQi7ROaFIIxWb2Ek
geVye2RIXEx7j418dD+HnqRNVfxBI96jCpCh/yr6pDtG5l2UbNEkRUM2FmnS9/ur4l4QQ0ElLyzt
S+1Hh/5g3EuOhqzvsOMlQ8hBfifZBozyJXI4j4Y4AywTTjOyfaKOq7NWHGk9dOPP6z6YxdGGiuWr
ZJRXqZQ8kRUdYKBaRKZ5sesnMmEmOPrJfIzQr1KBKAZlJCd3eKE1q+PhDTblVWqtqGUFPe64AMTf
9X49kVH+0Rb3hIQhRr7JQf3Z4wjMOntbgSm/ogvFKPe6gmvbmd30pbmP/dGWvqJZ1rRbm2xby4Ne
c66jckDpEvs4hkZdGNCyPBa2OL70HTqFp1/XQXhWShfWjTE3zbwl37L4vUTPifAcrYfG2OcWJgmO
6ZBjNcW9UDy3vGkM1u230enlD9uEQumSNdjDgQ8pgAt8/Nl3nBZdnqVcwswNgJAMSpKbkCzdi4ar
+cpOfSFrRUb0BTs5tsjJduzx5kl5H42KT7I5WbuSgHYgPG7l3Daw4TZPORcdT3fkr9iIhvaOMQot
2ONo7eJyb32oBrP9OJQ7ibBcMEpMAPTu7Ia/YwedAthZjf+eFCe1m9JWeB0ezLB/i0l5FdUclCYV
oTrjccTnIo1vhkMa30Q39WKPm41i3dxbPMqTlGrTh0MIvMnRLJuwkEj2vFO+Fw5yk48CqCZnFSTd
PCIx7omjnEnYGtkYEd2qgRloIxr/e2ydGn8DUbL55Foci6THaFo0LY8TEXNpI0/uDW818iN4ZTne
iqNNuiwogR60UGTA9MuNVn7VVcvW9dTGhIV73WOxXgCbzybTr0Mj1oqFOCxCTjCA4aH1BCxj4pFX
cI4YPUwDd1/0BbHGsgQjlHL6WD8yWABREkR5WJTfbVUe+j4EYRcMQbNHbOi1NVQ6DUe11cou3PSe
t9WWRWH0Bo/yTaaVZmHSAm8JksKN7+QAQTKGUMadco4SGwtOZF8646R5178Ya0vHG2DKXRliL5b1
CuA/fKO6g2mToxWQKpS252CRz/8uENoolfJcSW6o5TpcsCS/e0Cr8F6+I+tYKzed7f8MRzmtUhiG
qOsBF5/y/0fadS3HrSvbL2IVSTC+Mk1QlizJ1gvLYZs5Z379XZDv2cOBUINz5B384iquAdBoNBrd
ax2o+isqTK4HMOLQWl0R3z7fRW4Gx7isJdfR1LoArfNnj+p+L+BGc3qfuPgBb52YbIsbMG8AGV81
V0qntoi33PyA90PQt8Revf8TMIsYtrgRLIHmNzKA6AZiyUBKWzbq2VQRTOUvRbm38XoY31XdIWpb
waWDu7U3SKyJyKme1RaQFAV96eDbbQXHMz/02CAwVtFL6K2BnDo1+DL2y3dqH8Oz7iAg5JEFpbmU
xFhUmsu3Dg35F3S+KJbM6mNbJFd6tHDg20jP3lOSK9Bd78ib9EZLx+PMEb108D3KBpGxx0pPulGd
gQhxrvqrsaM5VbBwVhMU8rRA+/pHlS8XXxt5S4jcNOQ8wFhvQsX6PABCOUU8ZhWAW48yn0BoqHDL
0I3+abzhne99rgJRdpV7cFt4KAAbr0zL/5hXlzkaG7IUKw5u0DOAcbTaJbta3f8hOZX3liw4UoWA
zFGXpmPdtCUAO3/xCer/pNWh+pS0xtY8iK5WvEBhOzyaz9kElaY0DXUp0eFJ/hhmPpgVHFtI8P0R
xYBoAh4x8a6gIsnArJyUKe3SdgtMptHcEFFkrD1MtZAY4qPjOodh9vjalxFkKQCTX4NMgWYyNK/N
nfcmJqFi7seQ5ByM2e6VORZ9PAMsxX103bd7fUebfIQH+Mez7RyH2W6TnIyq1dC5O1o74tFa/9Yv
DrTS/1PlwudojO8vOiU3EywWGH31r8t3Wn+auOYN+lMBGHyqL/UMkJUT7Mt6CKsMBpheL273PUG9
pnVYrySERJDMWZGupMzvl+MFwdJ9kL/Q7aIOewzS6BPwHfqjem1kP1PtzTCQUEB1rySo+uFs6vNR
Mpt67klkVSsQ5QfydXwfn+5nIzImqS95/zvb0Dkas6kzfZIqaIghjCX3dXwzW6JKko+e+ByACSrj
IVnbnAAA1WX+8lJC2Nt8JwWUUdFbBImYNk+wC1jfn+pKbeoVEIsXkNjtqZwMSAgTJGLoNhDFXAJ/
xRJ221M2hCZ1+sXsjeFVnx1ykSK7CIJxH+u4Fm1BfZVWpT9XEznQZt5rY3y4bOqc+OB8qRj3kVrm
qmWQSMFxAiJRCA7gfqahPXDx5lvkQ/Z4BBAgCrywwbiQNYRqZwEDcTt0s4KoNX5KnqPr2R++iLma
RBuLTSUrVTp3Id1Y8aE8UHJdUMwcuq8m+IBATvFFMDS6cc7vGWeTyaaSYzvtJVUG2nRcgwrV+ZVr
+r3/R2pLbIb8xYN8EropIDSH+uvz0xntKZNaajMdHUQj4PsXyWlSf3RHUEVBJDfdZT8EQ+RutBMk
Wz662mNWQIIIQ0TdzPqem69fW/9d+vhe2PfIdSQbNCa6StsoqmR6uEn7wR++63vQMdR7WItbfKGV
QWsq5B0XQdIJ2EQ8fQKTWS0MULNu8+HeNoLLM8jd2JshMc43qmNligi+P8veWOD1ZIqdafp5GURk
GSz1mm2FTSKHQFGRT6KWoaQuuW08MAR7EA85lP87zwhMn9ZpIO7WZZO9qelDYZWkG+ESoy8x3ug1
kSAlfytvEJjorYGhpwZ4ucEml5meAqqZ8DDdF4NLjuAN3YsSFPRzH/byBo5xwN1cluAixgy26nXX
vWm/7PbnqAkiDU4W5HzaGPdbKdmEHjAMasCDKBjyKOVGhz5YXM4CUajItbzNiBhvISd9OBEZWNPy
NqPxvH+sLcF4BBCsdyi6YTHGBlYwKTtCcmccHiURoYMIg/EJK0wtyXtgDPLObndG8iYnoniM68hP
U8XyMRqqGVVpjKkC39p1cpX4FST+csiG9e9RrijNIbJtm3EK45KCnXGlZnAsr/sDucIlssV9GS9m
eLgSulWeE4cmGkhWDShfovfg3MfVczM2C7Xt8C18oN0nIdjt8XC1vKtTfCZaIqji0i1DRokVmwVG
jq8f5BILBmY0TzPLHUkQRofJ7hM+D8egbaN0GUJR7GloxaCRSyvgtF73YgZUv2i67/0h+HMajsLm
AF4kswFkrb0L0e8qFwDUdgt6DNMg/6Hs/qQaQiExEe9c2oIxZh/lNkkturU0kFyv+5rmGm4ML8mD
RvHsm3hP2cpEbY1c/7RFZU7DAdV59pIBFXXHP6nWZejJv+Sfip8F8+T83QKyu8AaoCgB+Q00+fzO
btt7+rQUPingOFg81BcKGY25M6pSlUsNSpQfFIaSOhmHaALcMt0N8v04PQjGIwJgnLserebU0yXr
vaJx52uafbMmp8DdNTuML2R2yp3obsd1JWQzKsbLW1qshtEC0OxFspEFa3aWp9/kBt43aW79EwlG
QznhQTH03JdkRhMXEh1kXTkKKLMUp3meH5NDBQY4EDb/EDU5Xp5UhU24hR1YAPAHurJSPDhaT3Wy
v7xsvPOFEA1UAwRlY9CbOx9QYpAh08oOl1cNigranVLdhyKqqPd6bza6gJIdCoGQSFdUtp8RlQN1
kw8YBXKVqLk6ZqhLQjZ9urWOXYM0mKtXzh82mhFtHxDErmJvukbIG0zXJRx1MGeY3/8mY8wf/umX
0fnfxL8ZGRR5VnAUrVKw6rt43Rvl4TMzfIKgP2ELIelLkqmAkKuXKLuamkMuvNdyzWQzwUy0WFWF
VRsjJrjzNSiLUk0QVPm/2j5kMvrF0X5SAVBDqGbOCxy268pGjT2Ulpf6HZZ2Mle7bnKH4GeD7qpl
nzmqMB0sWi7Gx+T9EJcxdWKr7YB+Ec/V2UPs2a79newmb8GdGiIMXy6vHyfFjz2/mVzGx0TDuKgR
ddSphpo66Wf3CNWaK9Olj0Cl5Wp3tHP7v+hvFswuW/1SyIXali0Nyw6UqnO9Uu9NdzxCHAFcneQ+
e708ToENsWUwRh6CMzPHMOtY9Stp9LRJ1EwmgmDOV6UlhKjUe5bjrh1f4vify0PgvDqdLdX7RXGz
14ZVaZSww5Spu/Vret85aJWkYk3mc+tDBajy1NfkThjPihaKDnuDOiWEFCigpguV3NIHIN107O8K
LNIIln3TO5No53EnEs9ceDRHFxaaus4ROw38JkUKVtA6fjR0z+5/XJ5I0feZfWY21mTEcU8Lr64l
9WESsjtwp2wzAGZPpYlNusQGwHDUjqh0uapfzbfVDcE6Se8AokbT9xKPDyfQCY/tC9Bse4WyEfBo
8ApGArACgbwHvI84wDMn+ifZvbNKxLscdTbd6//OrgO73MCz4WwHCnWSAT7MOmfUfncW5PNWUSJa
MKkas71IoVZLqQOFUoG3tZOgHtG8qQ71beFlT9NeVLrK9cabUdHfs7F7SbHSDuX8aD/VrgfpF1TU
HS2xBXGywBQ1ZnP1KnZXnWBQqnG11k9dLohbRYOgf78ZhD1I2Wh2+D4p9OsmXwJrNo6aaj7+1Y7S
mBPa7PteJylg9Par1t/koqNRNAzGI6DjzohyDd8v+2OW3kvGlR0KQkW+d92sN+MVqimykpR6nc6X
cPtCuVjnxncQfqxxeQ+dfF8/JE+iylPRwBhPEZlhb4zQf3WtOvQKG89iQxOY9stfLY/OxPWllDTx
IAMll2cnWe6lXNA0y79bniZPZ1wAaPSGcKF2LBdXCVSx9MnN4huCV/QQ1QH1oZe/GOGzFP66PLD3
fMNHz2fR5Af+RZn+uX2HHSlLtcXhVP2m/g5q0gfzrvINiO8pe9uXnlMkSXE6JuiG6N0SzFWXfwB/
/57wmXF3WR9rEQ0rWuOXPL9OdnD5+5yOB+pbTwCM11OjshlVekWiik6QWCq91Qk9Aj/rt84CTh0v
d6PPxEobTMbzzXUkZyu90KjyTRY+moMoJUd/9KVVY7xelimZptIsUuuhqYI+3oOp88HcqZ4KmiqR
I+cm0GmEq8vIWaEaj1kkPHFnw1LT97ddAeJ57GvrnvaHmibNRYAq8FP3WpohU2xTs4jOuENNrxIy
x8jJFepuUq5iEdcyf0QbAMYfKqixIFMBgDxBaSFNDBRoO0zA5k9FaXFL8ARmyD18N4CMcwyX/4zI
utGOdMFavNwYqI7XXdAJXIkS9py+Jpj9Bo/xi1pZdKudYMmWI9jB/WGXBq38rkYH6janAdli/Tzs
RSXDdBQf7PKEyhYoxGYTI7MO1BVPRWO0eFIn/aj08BXcTwdjrK61ZTlcnlmuA9lAMrZZTqivMnJ6
Rdf3s/pgTiLPLAJgHIg0t72hJDCVMQBLpd8/Nbu89jtvQFLCq+5iZMPdUUQfyAFVZRmhO1GJjack
ZlTqmk9DGWe9m5OX0nrqReq7nIUCSwJep3Tk+/QPzYgJMsbp2IUgWqzL17BpfHWVfbvvd3K43iWg
a9PsXhB/8oaE7KllABflYSaz5fBYtUyaFvXIVUHELKrdBHyVl22BGjVjfqiagnY4lEXQZqkxRj/K
pFU6S/+PLFuxG4Lm0AvLjOgv/QgD3k3LkmkhIeOd2rlKi7HC5JkdaJfUe1LucxtsXFmwiHhIOOEN
DAAUgRaKwSxdY8LPcLJa+uANBv5eAYtB9himkbuq0tPlieMlMSiRmGzKeDzXVbZ3zrTTRF1DBXyw
fRc7EgFfu1abuRt3HRQsqjVzVgRBft5D2dsqbXeImhWx5PyzaYbE6WcyufaK0vnZUF9tcxWRo9AZ
ZWdcIyhnxH866GOZAzUqNVDKGivUUJr9GO9Sa3WIdF9nIn4U3spucagNb6L9hphtOI6YhiSf/UYy
vk2a7c2rvJtV2evUOBEYLG95t3jM8laxkaZrKYNW1dyl6OiPHpVMwLrL23ZbCMZYSRlqhZ0BwjAa
P6uz+1zRvl62Hv6smRqqFQ28NLHOqoIkaB+3GoyU/CqXqyJSXS08RtNtpzxfRuIORjNNAlIeEFmy
lU16UylRZBLwyxf23piR2xtzwXnC84yIw/+FYOfLlM0p0gERxwb4L5oWZck1Fl6Se7Cq6hMuN3ar
Biv4/QQrxQtKVM1QNEtByYCps2kbULzHHZnhV8av1QtVbZPcRXcjlMofxlvwJbuSHFyeT+6+2iDS
ydjYe1X2hVJQTzZ0g1v3bju85M3PaBLA8PzydmCMX47HKc/qFjBEjn4o1q8+WYN6Tr5YIeQ7MnQX
TfJ9N2Xe5cFxjeU0ODapoybLPM10cPr82jc/1lTwvi+YPJboYU5Du1pL+v0CZeTIo6Ny35+k0umk
+C+hmBikkGYytgrOmMqsbsNm8po8uQknLSDzKrJC+q0PvtaECYKRlpJ0Mz4piht1jG0MC5S7yKHn
ATGOlPRIRjtgqzl9JTAOrg80USqjGDpoTdi4AHovtTXHJowDYqbLTT8+r6L7EtdBbSAYMzf1pNIa
08C1JTlk61GzIydrv0jydfG/EwoaKuKCfwfDWPo4LZVUFRiMbt9JxoOq+bOIRl0wX2w//RSroLdU
AZFI0U6TC78msInZEBxNXOs+jYSNCFaStEplYM6kSfGknoCQw2qdvG18vRGdUdz1scDCbaIEA4Tm
jMmtTVKaUwnzNtIDavqdsH3WwrcFZUCL4l92CtzZs3SdENwuEbwxkcTQd0mRRhjWMN9IxV6X7qWu
EkwdD0NHWIZ4TbHRDsEYwTrVahPWbeuibsYZwy/6MoPV8tvlgfDmbAPC1lsgUrJqVQEIzirHWv0S
7nsaINpe3EStyBh4rlRHEIr7CCQkcS05PyeMRuoGJcEzcGGMjhE9K7OIG5FnblsE+gs2J1Fp2E1N
IiC0HgpiFh9j2ml+eRf5pqvv+tJH5v/mczX80Aw8jYwxPVLlbUl64Bpv+aF4VED0R8ASjESAnqNg
uhUWWnBP+S0inYnNSNOCVOpcAzG/tnaU0jxzyQ1qgEBaDQfoich7hHjUkDZ4c940VaPCUNogv5bd
ZF/e2f54lB7+tOCJUgC8mouzGWWcbTqufSRHyGTS7skZGUVwat7QbkYVrwyibnLh6Ji9ZhdrblgZ
ZhNNMj7NqyiLN92b6E3G41HvWL6WCXY39650WkCLLfJAoUwdrRIgZ/C0UBkLmj5KbqSX/HV9WNEJ
jn5sqMWL29cu70L0r52vZIhmw7yke6T/SXmSdZB1G9e9X6NUTf8vSoIEK2nJNFLYWE5trWSw6TMf
soxgLC1RwV248hM6RQNQwh0u+7PLDsBii0AUtehKhcBMjeG7mgS2vcvGpywSsTpST8VGN9vFY/zM
UIWFOeuAGYNyRFWJsh+dnm54yjtivUbCpjjRojEOJkobzYCEIrbDeugz2wltYXqWe97868OQkzhf
J7U2CytrALHeRS+Li9uXW7zFXuLWL9KbgsIjcfWBaFSMU1na1OotCdM4E/MumcovlmzuLxuEaFSM
H5mMVm06esBFRHPk6rvVHUkhiKs5RC3GxllB5vd86mI5HJVoxNSl18rP2VNfWlQFFKio383HeHW1
YHygNOTqj+L18ujohy/YIfvuUud21AwxgMNpnX50kKVEJePcr2iwmomROVVsa291jvjEUMf5xlpC
bfAu/wT+/lYN1IeiTAB/MINfxiG2x6ihaf3+kAfWvYEKkikovrzX5wiL46i7+DDkExxL+ymR2mrA
Wo+D7xD/Qv3RvtwrR8qxVdyJ20G4BroBY3ylQsoWWm2wnmZVnxupySFEWGmCo4DrszYgjINcC7Mh
QwyQKnm1Jr/RTU/KfKn+Wxwm/JJHRJlri4Wa0tcifAkjzbErdxQpKXN33GY4dE43/n61VXNeFgwn
LHaado/Xna4SZNNFEPTvNxB5XNY6GQBRgphu/Jbk138NwXhDIjXEQD8frLq9Bgd6Adl72728c0TG
xXi/ONXBOyTVWA/oCJhjfZOotSggFs0U4/5ssiBJFGIYI3pWUD0XB8pttptxBbui/dSRq14ld6K7
pcigGY+goxtSB3cgvbn4KejwQfrogILP7SVRqp47hUSGQDjenTXkGs4NASXw+qDSuDvW92F7GESG
Jvo+M32pPOcoBcRI8vFK6R7T9OdlE+CfHJsBMFM1JFajWdTBrD+bFwUvh+50QyvCqRgkggkjyBP8
kR7JN2FBGdeR/gttswFotCamXNBQSX4oQfGCPKEf7qUbyigmPum5JrEBYxxpms9dNc4UbJ5d23gg
5nEh/yjr7vJ8Xl4vFK6d20Me9vKsj4CxljtF/pLogu/zD7vNOBgfqkOY1CYWAJYjyIzorIVeuW8n
tJWoe9tTBWk00Xjo328cXUpQbaG/h7MamvV0+W5NF0GAxIXQZWSLFVnX8f85xNCueQWyGnoPeSDx
XVk/Xl4S7spvvs84UqUHvafZYovKb3lcuNXyEFa4VokacOhO/xAWbGAYTzAa0tAWEw63qCPOGn7p
hocM3bBz/FIJS+CosV7CYrxCNVbpQkpgGQ+0Zy46qge6WZUbSSgbyavoUfG8+u/yMA5i1io7sytg
td7oNY9QadlRaor6Ud0Lb8FcjwAtIAinIDnzQRAwssPJ1ldwDU8PxgMVA4wD8lgl0GXrcTEURnL8
aTzBMcadkVzudA1wDSqeNTcGXZF1be5KUDp8Ln2xGRpj5SiPr8qCYoWZg2QnLXWOfONQ644lBbTU
ubuSBXuXWsFHKzkNjzH8KlllqZ4AKUMoW43urPK6y2XHVl91+dsg6q/jHvRo0sKLlk6gOc44WLWR
Im2cEUxUkJnOcj83aqe3vMt7mVcGBWs8oTD+de2gaFHQEDI9KF9nz3BL8G2uu/I3bU3JguFVVIHC
9U5IsKo6aoaojvq5d0rAXmKtBeoy+vCQ1/e1JPB+XO+0+T6zldvGypWMlgjJ8IAksj1ZOgyK4RbV
GgjmjmsPGyhmJ6fRok06bYCU9p3fvEiO9pwc66selHTWHbwHzt0EugyiinteQaWqn3BZYjrw/eXm
SHtU9TsUq+MlJnJi9CYaTumYR9r+Is4x8VdNA6osy3iEZFcNuZEwauhQ8+sZhijNn3nKB1M9nopR
2mXYGoMQpVnXxCaqRHNiOCoJulZxVPuwtE+XV40/khMOYx9zXhWdpgGnbG+k/rkUNbTx7e/0fcYo
QEhB7DJFCd6aR24ffx+Hf4guu6ZoH/F3Lu7nYPxSTFNh3+P6UbfaeMEx3HrGjuZ2EvR6S27jLWgw
SY+RuIuNe5psEFn/V8mlKndAhFSV+p4jowQileqEThUkYtUTuuQf/O0GjzEJszKsZKSBRmk7JHe1
Yx2EB4ILXO9SYhuCzHgV4PnbeLQFNUn8Q3oDzVhJv1RxGIZwi4UF/QEI3XnyQV/ceE/5e4TsyjTG
vDRQxmaSSEvMJIFN/odYMPaMAyU0pHTfYuoe7slyGhxbjVdBJ9uqBswrAY+JTFPhsjMNohQad6PZ
ugYOZ0S0HzqN40QdJsvAFEqxg7CqfWdMjMG6pzVe7yuuPOIVRRTxcF3yCZR9/cpUpVzxYgTXGKLN
q1GdRwv88G39WCF7rPqXXQl/C27QmCMa9IV29H54Up4PHWKjxXNyM4IplyqNhkgai1y/YE7Zlntb
6UxTJjQmUEovKYirq4JEONd9bYbEXIfyeogyq8DRaU7g2o7HOxKutxChOq6RSJxOBEUHu7kKIdzO
84k+eC3hfZnOblMeUzPfVeXXv1wmJlQkfVO1swRLnNzie4vmWyodYbpz7FbXi1cF0z7NXQEmd0tv
5pHxlTkS4cpkAROFxHnhUv4Ay9M86Sa9bb/jtiS0fJFpMM4yS7WpihWYRj8ea2VXx4IMHf95azMi
xiXOiT72C+qe4KSyWypjE94svnINTSDsaRlqUCAuxLNo+bczyTjHSmo1ElIzoYX6mptBX1ByR2yx
0Kkflr3ovYnnHFGKijJRXQYRJcu8VBS09UAusAGi7xCwcwvilfbsCMyDt1obFJZyqQO9n6oMQEle
Rg8CN8e6phyF6PlD89/8LHlj74lqULipji0o464Mayxi/E8jhuwWJKjgJLX97qsaQD4lEB2hPE8M
Dl4VwtImuEnZorVqnnq70wDWlKtbgRSR3Jkr9sI8OKG+epr2dnlKueu2wWPNE70+ehsCr6t2k3Gd
kmOTPlyG4D4qb8fEmGJUF/WKp1ZEIG+9R5OvkZ+5yhs9p8FaK9RD4y/YaUxspdqKityI0Avn/3cj
JEfJ/akg9erSpnZRyw3PH29Gx144kcszQxX1eG5MXpTsxlL+USK3VF//bhLZdkOQN9eR1mCh1N3i
Ln4JdsQeTz7kGDoyWMNFdiicROZEQx+TXbR1hXRYgA499KjAX+3lOzXI/fJZlIMVzSFzpkll2rX2
jBUrrKeqTZ2iu8sSMKxqfzuLzJlW6a1ulyo1d797ofIflWu7uq88UErv7oeoT4WeHmyEurUN5jib
NBK1Idj2oDa3i5LXubhBI4CbFk/zIMoiCRwHexG00hJkxh2gqk5b98kcV44ZQ85xtfPnoZPLoKrq
MsjXuBadNLz7jQF2Wl1FjgfvXYylxIXaD3UCZGm/Bu+9P5MbBuaOqpxI158QOUOudwPH2MqiUlEr
Ctd6OEi9xC9lJ3k/12h8YHv6r8s7j+shN3iMyVj5mK1NRtdQC2pU7hfEl4bDZQzuubbBYOwkNkLa
JgaMvpD2lgSiflvEly8aBhPolHE0TyjWQ8YKytbhVQSpa5FUqQiCOUvCprKrnrqoVr6tky9pflRH
wWLwz5LNTDFnCVTvzVh7P6982ZUcxKKZb/pji/5Dam9z6n+ChvnM4NgK0awik9qVGBZlk6eeEIyj
Pp6MwfAOvimBJXA9Bl4gQB2EVzxIy55H96sJTWgi4zSxc/nKGiZ/NKPMyYx+vxbyVWS8XDY8vpvf
4DGWp+vSWC0L8Ghjm+o3kDV2TLc6xPv4qN2KNLq4FrJBY4xwsrupbnqgqfPdsuwqKZAT7/KIRBPI
GKFkJNoAqWZwFFW7ObnOsl1CriUzsEVV0HRmPvj2zVgYS2wiWY8MFUCKcl0oJV5YvsXh5BuyqItG
AMRezifJtlIrBdDQXffafqxe+9Kzki+X543rgk7DYWXVia0PWboCZRnuGuu32YjkhUQATMpc6lC4
FdH5GvJbu/sxDQJTFn2fOYaUNJHMIcH3Yz1yxs509OYzsfJmiugv2Ny865iEdlEBocqO2bKzrLvR
FGTQBBvEZrZ/lwwLclo0+zOth9DOrqJhOkzL8Hx5sUUw7K43w3wac7rY6hezOqBBzZk/wTKMYOBf
T8aWJORhlEQh3Yia8i2WvbJ6UWrBbImWnNnrbatDWi5EjGrMb8kwOmYosCnu7X07CGaTh7hF2NaA
QUxHNHW2gYwHbtTgVrswMLqjs8TvHdviequLC4SaWPnc1ErIniojdZRU9ZSWjaT5kyXKNYpAmItt
1q4rJGMBMsr3xXhjpc9NKMiLiSCYTV+Wa48HOUBUw6MufW3VB2L/vmzL3Hedf9cIc8Vs/LAbzH6i
c4W2Miowg1KEbxWY6dLckQPZy7z0zfSWnQCVG2//x7yByjiDbJBkzaYHJ40Ksr36mzJySbLbBXJQ
glhd+vVE1TfKG1GgL5pS+vcbL9Qtmpa19IFTj0Dk+ZgjVIgF+0oEwbiHvlxLpadjq6rEmxbIdRZT
UMciue/LuwtzyIQDitQqY6Zg/w7H8Wt9UP00ILUf7Wgjf3iVvqXvDOuiCbzoNYDKeI0skjJUG2F0
3VygN9eCiqaAUOJiDAIExmsMsVnLhM5fW95Z2U9pfRhUb219YY6WfuhjDKLpULiAqNMHYofFHooF
dH/0GZo2OIKUNKDZRJE21Xv57Ecc00YvJUGj9gea1dFqJHXAQoGKw5Wt2Iun57T8rpS3ED01ymfN
OsiGKbpY0o17CZVxHl2H9s7QACpkLhLHButqhsa5+Jb2dqh7sdwRf0ufRsk4Emswo8ZYgSfHY+p0
6oCCRPNoG909foefxM1Tn1s/LvsR/lY7YTJupCZ2ragoPHKzeXWgW+UY1kGPf10G4dFX4Cw+oTA+
QzaLtpNloPQongkkR3FwbcqOMbRP89gtrhVXRSJuTHde8an02Aaa8SVrmVcpUQGtqC8l+MiL8UmO
d606OYIxcq0F9omSD/ShyWybWFlNcwMuAQA9aUhY2a9pQBPekol+X3o1HEUpdu7SnQDZuLwGXb0Z
RgBMGrxSaEhGWNP9kKl7wcBEOMwxbdlRlFUqkmNjQILYnZ6Lf2KP8sXkUFHQUEgDhhpR4or7kmts
BsfsvdaY7UnPMLgMMhv9oXErkOMvAWW2FNG1cd8Dt1jMvpsiNSo6PDYhKVfcqrhgp172TKVm6GNF
91TuJMH5xvdnm9Gxu07O1H6kVVCK8ruLDmq6z6SXon6olBsQNriqHbtiNgT+cbdBZXZhh07WaUYl
PSU8DgxX2c/7ONAmJ9rpO6pc1cRO95r9EDW0cO0HmQQDPYyISdi+BK2R5rmKAWsgG9cERf2ljgU2
yj1STxBsLwIePxe76QFRVP5c3nam4AlB9H1mC+hgy9QamtEfjCtNfa2rR8Eeo+bMHjWmrNj4R9cI
mBfOgyoJGbh6pAccjeaiqxgmWLjzg70Lr6a9qESTm3Q5oYEt/RytLOKqNmi6e5l99ZhAUib0stzV
b/QdFaIWyabxDGALx8yeDTbqFaLhsPb4sa/2ufpgNaJw+PIEojD4fEhhZyVZ3GBILZoU/zyStVfK
jj6S2YdKYG70zPi4WuDiVFDZjICfcRh2pGtTWCEjp4Q35nK9QiqHNFexXXmXzYI/cSccxk306Vja
JU1oKvlb2yLXmBQO9N6dyyg84zblEwrjFjS9JpC0oGnT+Z+6fCKi2mmeLyeyYlEtF9SyKiz912TK
lTEsABhR+/NeqY2XZ9vRgh7PYSKuMV6scYbGBPVQCY6TxgbaRJW6GwmtlWRvHPrYlX9KDyv0dWmI
Ojnabbv7THUXbE+zLUWz8ScbBODa3FkzHSq5W9w/PZakwmGZO8rvyJVBih517uXl4wT7W0g2DMjG
FY+2KSCRVHF1/ZdJbsD43smG02iCewXHUs6gmI1sqGXZolcG2aG52BsgudFW7ROjQWkcSJ9wt5U/
HBZ11OOWMcWIudtDqT7Ww4sBrm7zHuQtl6eN5wRBGoAMDVJEaINnGRHisAyVSp4pMYaMpYpBLx17
5ZW5mw6g8RV4DM5OBpiNZnu8q6sfqKzmBvqYk7ZQppvYUXrDCdEL34mEPgUoLK+lhgY26O8ChRQx
CJ2v0gpCYda3yxPHMwJDVS0wB+C9zWbvYmnUSlKkgsNKqtCekpj/xFousDPuOFTbhCHAwRo6s4Xr
JJrJPFP6KhOFTKkVwLXMllNACln0LMUdDUpGQFRBX+xZCqIIFf0J6rVhBSq6VBY3VyOBRfPyQ8TY
QDA3EDXMs7GYAbEcVy9GvacxOcu3+YhSSFTYhy7otcRq39wp3IAyU5gu8/9bd17drcbgaJI3kc8s
k27iBDTQaguatvMzt5SLobMgQoZa/iejsf01u+0jkRIJf4FOIMxATLNUYtq15A7o9JGP0SBqXePP
1AnAOh9FNZGkXAoAaOrVmt6YFZB+XN4yXAgLtfM4GUwLJ+E5BCi2CJSDwKgV4v6y5o7dODgRBcc4
72mSgLBLgXvRQL3zfs3ZJOaidDAWpQM12BwsvrlP/LVwumDwqHxK6E775PXyqLgrg1MO/H82AdsP
M6okscYl7+Bt2jm8G9cEHazV4TIEXVwm0IJW+AmCierGZRliCI12Li0ssDXcxtT1Ht0qntEtkHrq
RcVyoiExgd3UV3lkq8CTd2ugg9s9AdVF8tyD8dgI5L1ROKug3pZrGpsR0l+0WbQpG3sjk4GYVFdr
d9UaV30luG2KIOjfbyA0PFevSwG7UECF0pi2oyez0zalwP74c2fh9gJtEQgwMRu17xNFnmSQ+pWj
qyY/kvET7HowhhMAs1HVEByaRQ+AtFmgITKCnOtGF6mWiUbBXMTWJEuSIsLRU+iJ5WRdornrKkUC
Q6M/9aNd/zsUthWkkfIhbWQsyZB1CAX8qb6RQUDaqiNU6V+TShQY8IOd09x9OLQNO+ptAsDya3qg
HWXFrrxKf9tgwC/FCRW6TS4Nj9m2nY7wAezD4NBcIINJJVLbOJgG7KLFo4BJ78Qi5njOnWxrHSqz
ddvO6iUpg3X09k1vP6Tddbx4phJcdkiihWO2K0ojTUudgTJk+3r9ZdsQIFrv1hWlP91zJaIL5dF5
nw2K2br1DJrmacVExofhnfZ3OdJItXGzXak78jf78efqLl57pJf2TnbIZ05fE41sskYUDdQSjI8n
YLFP1AQUrFbZQpfn92DXghc67rG1hWCMpZLKONQphHZDuw/zCCVVoRddQ/bbbU00swkvaTzz3CIy
pmJbKGkhGRBpNrr/ErvRsb/COwKId5RnyEgJev95/teEjBRCZcwk+qTO/W+7qiieiEecy9qws8Pl
UZUzN7UkwVnJa2GHUvsJh/GPibHKTdZNnRvRXUf1FtfH2M29Fg7l/QCLoZxau6FviATcqFNk9/sW
mXGapRqrU5kBeTYqb5iG36Wagvgn94Y59xVZ8mvVPvak3l/ejNzEwgkXh875zA5hnNaDjZlVTfA2
gZzvKu4R8tTfQUMi7MrlORgT5L2o/XvfD4zVwCl39tQMOH7s0bNIFUDyD9yQijtmZHd5YHyLOUEx
XkZFX1Geo9XHLQtrn4z5TlnAltNrglOImyrZDolxL1ldhou8ACf8Z6Sqo0gJo1frm3Yf7sOnZGc8
kWPl1bsy9aQvl0fIPZDQMIj9gOICSk95vnRdKk92CyIlRHHIeCpeHVBlJyvyZv+/ITjiexndwJFr
q/iHLRJNWi1SGrOGqdwM/nxN9oVreOF+daXd/5F2XU1y20r3F7GKGeQr48xsTlqtXliWZDPnzF//
Hay+6+VicAfX8oPKKqtqmg00Go0O56hOGoiyUNwd3IljdrDdRjS4LC2cGpz3oLzISuRI0g/BIlLv
e3budlKY/cuquh+qEUrVpgEG7UYHkSCuJBf/L3ayysBsh11Ijl0VyIRWQLUAtC867DIi+hKuupQB
E8h7eAeyPegJED8NCzOGLvDGq7BCo7ij99sWrHFUeQKl6X1wpvROFnNfgKsIECZrh50MZ1/z2rCK
MHKH28JPTuSI5m2BPO6538ljzj2hFZO1gm7ZdfRgADptOI43SSBrdGBsdbLHzGlcHNGfl+WKlpSx
IHCIVlIRQ2ySyU4xpPeYS8KzR0Scy/cBO/VYG0JkWC815EiKo3yV0di/XUUYMMHQAppMMbVgORqQ
1Ox7+fBbh2Qnmq787mFSyZPSqDJ20pxfiF07A4AV8q//bhmZy3es8qqbqAxVOQ2RV5NjpAmuIboT
lwyScWWGXIyRvkHEWMdBSxJf6hf3shb8u323VMwNO9WzEY8Gdsm4o0w8mGydHXK7heq9jg2STvKV
TGCGcJ+CHA/f+jUMKltgnz1rJbGKoVklBX6a2AdV0dxoRQl9fFEmwSLyzf1vOSyAGsCQk3TeIEdV
n6X+ql5vR+3l8iLyVYEmQGVAoMQOw2vWRFZlgk/u5qc1OVqTG6ue9DvFNY2gH+w/YhhziM0tMg1M
vgFJ6BcVCRgF3osOIKcRxrL8ZfsQxthFmVfJmkgQpkyJ3/STj3GBgBS9f3np+Nf1h1JsDzqihMzu
O6wdEiSOOT5Gf9q9H/eRGy+Vq7jNg148GOaLIYJK45+tv/VjM2d5l/RRreFsRW3jZQDmjuX0q0A3
bvSK94CF1BwxzuCKYzOL0JuCFMwUAIXzqkQXGLiHjxghuTU9QP3iZlmvpGfjOQ5q0eOHe5ntZDMu
cLTyqCoryFZDWpIvAvWtujJCHUhTyY0o18SPl4kOUgiw/6BNhbnKtkqbto2m0+TFr9Duplx1V5jK
Jw+bj+kjwYnmbh0q/hjGlC31DDYZg63gkCZwWWWdKo4RDb1vYbrdu7x73APwIYWtfqm9tKjDOvRu
W6tepkffyaRf6eYgSNPxekSwaH9rw7anYzgdqe0R2iBeRVkRXZ4YwzBBIedunUMxpwrX9EVLKFKO
CXUwF1wPSOkiikTueIrDnLRulR8vryDfKnaqMVZRzhhorQcsYYLMEB5RBw0sgsAj8cbf4RDUAHRr
KLhO6GuYuY27Su/lzqBPYdU4IPK4qaz6IZGF/WY8V097TXRiGAYtU32OLNCVLen1RHcLjwsJ46ug
cC1fku/r6JRH1UtOqCyGxttIBMGiSC5znIum3qLKhLuq7Olxm+JD3ptPnaRh14jIJdNtYcOOvY7M
WhKzMyeTylrKKrS1NpjS8RSt2kFeQcVtVZWTgpknyVSvIC3C/+WKEPS52rIgQuAejf2HMBdepAxt
RFp8iPIEXOEUM1Gp33y3XS2UHvpj4cdPosCR+5rbi2SuvVruW2PJsb80T4+YNUiC9W1AQN4fS4AZ
i9Bdea5sJ45tL0LR24wqcOe4jf0S96dVRKghWkKWka2e61QH9Bu9BuRT8rP9IvtFUN6ALgQdOX/F
qEyffoNpEUfx7yOiMb4l1pIF8x0QaZapE6ea0/cPkyhdynNglmxp4HxDOfcMaN5AodjA7YZEsB6s
dudE5JRbgjNH7fzsHIC2SQGVkAbWCSZFGROS0foqzjqag70VS+mM9DY3sm12Gk1V/ByY4sFlp8lV
DBOnBjpaEDGwPW1o6q7MKYJQSTrV003SfhlWUVzCdSaqqqgEDgy4mowTKwodPKK0bjxg7n8+jb5N
j9apdLXHGWlfPWif8N4Q3NoioYwHq4d6BHMtUnlZWjld1zmqCS4oQG3Yj7+xgjvtGPelTiCYqmi2
0syfSHq3ZK+FIbq0eS4SWVeAq5gmipSEnuvdAxNkSZW5rRFt7DQcJWjQwV0d6iOS9XgpiRqNuYd4
L43ZLwMEHmQEj9D7bDcdZTxOzia/5yYylGD1VRD68Po5kc36UI/ZK7CYo61ugsApqP/YvCkBQkru
/gBAynvuHChm9WseiLB6uG8BG7VsLCoNJdnpAqur9ZHIECufLBCig/IgRTOwUXrd+7iEcF3p/cEe
8J089mnYS3GqJDXkNd4WbJiZT08g6fO0pnUnIAK0cPmZhkZrD41WnigE43Zv7KUz7qUFAT3R6a4u
QRTaEg6gcgs+ggyUEnSVkTwEVlwtCiQ4/gVpZhVbaGLaAZv82XJJrlbDJCdwaqBc0O4KgvqwKPvL
OR2fZDA3wLJKRaOaVMY7MxDiv8rRj+8PHhfQIk+K4DhyXAs4vjA7j5BMA4Ygcz5kvchJblaQQyZf
0tvAGIZbDBwfJ1NImc47jJ+EMWcjr1Q7wtvqV42HDk0jn3Vro8ZDMZ6qB8kTYS3zjsUniYxDm4di
TQBKjvLL7DWIo+uQ3JKX9FoO1Gv09whALYXimKgrBxRN0djvCiLEdWi5ZzjoTn2cQkBc+pedNeeO
/aQbE2/NvWUuMbKErjwTR0ubsDUrPMdrV5NsRzImQccCL76DPNvAe1zHxA9h5I1KDo7aocBaggCh
uFe8LCDovXikoA4muihd0UzWf1nOvyWyCQ4d5DuohEBih0KIBiejz24cYtrn0IVaJib/oIeLcWp7
DdnERmlWdaVPJeR9peQfFI4pum5rPCVpANsFl/ePE8DqYP+yDc1A0KKwwZ4xxqZdGjH6aIp7vXwj
YmQkrsPaSWAekc22afFYw5m0ProXyB09ARgveAUyghLKQY3xnsgVtTyJhDL3O/gO1o0kEAran3Bu
i2MWt04daYLV4xsHMTULA2iAdWUnPC0736RoSsFX+aQEKnCG03Ba4UsUt/ako5AtViiP0SsD624K
SBMYR+Ei9AspH3QqOfn1+13XOiLr56/jh37033dxkqoVOZoMIK+2GkcvG6dPwqoSHWquye9WkXHJ
5pyaU4yEnqs9kSdaoI4Ry7boyab92KIohW/xHyox3niqSVIOElTatC9r9ENef1w+UbysCY7UhwDG
/xoYvrLlFtosX1VX8eKTfj846bMZ0OSCQBZ1d2fOYieLcYetmW25tUHW/GC8l/Ytqw76b4h+nuQA
XEGLuxhe0b2o+iE20dIjBpKle3PhC9gYLCoiIG1PVNvyrtOu601FN0ioSSJmMq7nR+O3DrcPYlh0
Zn82xUSOwUyrIdGcHWvTAa3Ilf5sAvUpBhY+OkOeRNEl72bby2OOWiqv1kSZaVyjutOKh6V/UMc3
21o9zRKix/ECrr0s5piRrinA3gVZs+nR9GurO6U7OBS0HpFk6VWuMFHCO9l7kcyZk6vZSEE1gtpU
CdQgR3ZVd7ypXXCUEdduXCAeO3Q2sRBNQ/KO314uc/ySbGzXwYBcNevCZAKhphkJXqoi1ZgDqKj2
WqsDRDRAlvLNTO2ceJoKTwb18u9cAIqsgcwQJW4C4/xslZme2pJcIo+BslFoA2obbSaecYpdWnIT
3Wr8tfsQxsTlZpdKYBGm2SZpcGr7Z0oEDUlc37VXhzlkcttkPcg66CGLTlUwIW5cA0x+QR3tKPBd
/G360IY5YHm1RZpB68sJxpk7J7nHgOW3Ce1WcenqT+aPzc/whBJOjIvE0n/fXWltNc6mSbsEaKMw
WufyU6wGNCeZHDJ/ftVOlY9OL/eysjwvuV9X5rQNmdVYKRU6lCneijhvA7DFk8QfTVHdQ2QkzAEb
O6tUAJUOGPHlSeqexlxw54h+nzldZTkMRZzR9ZOlE3hFD5EhBFsVLRdzrRlLHS86NfROc1MM3pqu
7GuHNNTvqi92KH/Vg/+FQVFgGeyQDNp7x2yjjRVl9moUN736Ra8ERk8Xh70t6VQRAm1E3OjI/2x8
y5anhkaL2TPmiarjApqfzbhZlsdofm1mET8pf6s+pDGnmZiFUeoSpC1W7kS97dTZ82W7FulDv2B3
mGa97YekhoRclZDzqf3GklxS9k9TlB9qRQ2zNXu9LJK/Sx9KMeeXKJoSDfAb7tjmzmh9tfPBM3XB
Pv2XaONDCnNgiwIUfroNKXFnBWA0O5qdFkxRe1O2mRdvmUeK2a0UFeznwxHcf7dbsh2XShGlYkTa
MqdZ30wM7FQo49d6QJ4oj2gbxg8I+lFkn/DMoKOD4qBOJJU544U2mQPR6RrHXRjn5kFt0OmXqt7l
reQecxwHjH4jlY105Wfr6TNd1SraozCQl7Z87TAY0AJcczNFLeBcfXaCGH0UM8k3dCnATNvNnVSg
PNAsxVAGl/Xh5V1RPP9QiPFbpaGYqVFBzhLQDrTCi6+qu+FAHpJDcZJ+ITKFoqiA+yjcSWUzFNEs
xRoZIBX5pQhkurFvu9tDngJkaPgfiKIEi8kmKOQkJhRxhZYyb5TmkINmNg8vL6RIBOMmW31ayyGH
YfQR+gXNoFauZf3nZRnUuM5c8cdeWYxzXLUiMcHrhQaSqkQS1bav1nRwjak89dv8s04b/7I8kU6M
q+yiqkMfAXSamucpiVVf32zDy8ay/JeLRz9k55MRT/e0MxFRYndsASFhro6ZCRGSaGB7afkYBxkZ
ctoMG4LsrLWue639K83bu1iz/ZHYX5qk+iaBk8ABiIy7Gd0r6qT/Uku6vTstMV8sNXGL5Zyl6748
DXHnjJvAP/FNRFcslDQwo8fSleu5jtQHejvcvDS/YbDMsSzdjxLji9SD9aDaBCrxOi7hPj7kMWs6
SZKBYTrI2+6mHzQPUrsSGJ50rxocPGSeBz9yVGd4se9j2blsnSJVmeWs1kixU9rFsvTGIdGSMK+M
N339czOGG7ATCqRxk/B7TRmHjBzuUpENmmap03+xCgd/8ywvPiIrqJ0awMesV5qgykAP2JnFvveW
KEjWqeyBH+Q5k/sC50LSgZtg3urk7fIa8l9POwnMEbeXaJkm6hmTI31ZFAHoOOLr8ReOvmgAh3t5
7oQxx9zaorXNC+xYhUa7jVTO1uROugR28XhZLa7j2glirNIAivhQ0neaCuhKeT72yherFz08qbe9
tDmM/VlFMWl9CyEGWkWMAFSHLvEVdEeuoNgWd+Hzb+qdUowBguQ+Jh1Vqvwr//KLa4zcqvfN6/hD
CsvAeKOzBiJ0H9FKMuFB08sLeQ8P5vaH1r2qCfiOgdt8ebv4oeuHamzj27bN1ZgusMLiWgqWr1FY
n/Kb4TStCBf/F/pwgVZsA1xvZwWYXqkhZt8azWm677UscMR8EZiTAk6Cacpsm80IwqVIH1AT6ZOb
pjw2ZmBXweVlE4lgEjkE/WcoV6HMg6YlR5p/gJBZFWHRiGSon++sRG1MC1hL8A9dh9fSfMSU/EHu
hcPKfNfwsVxMaJNkU2LnOnSpZwBjpbE/gbC40s3TgMY6soF8CfwvVTxed6X6siYITqfVT5bN1zLl
WzurV709Cu427v1CJ9D+fwcZ16jHdlllM14Upl0f+7Q+RGV9ZQ03c9w9bI3+cHkzRdLoRuyCA0XX
h8zU6GaaReJUSnuTmeVxVeKncmtvUnlzL8v7L2fuQz3GR7bqOqu1DIF0cDAHyQhKXMSd/F53ae8D
ZVe5LJH6p3N/+SGQ8ZezUeVL36HIK8GJbNMTeiGcpX5dDRBANXexXgq8ish0GX8ptz2A+zHs4kaN
dr028X27DVdNV79eVouHf4YEv0JhMQCIgiaWzztnyk00SBbshPZnpiDZ0Y9GCOK9G1HhmquQpqPn
FCUFlZiMQU7EksqaFpLb8XrJvsZLkMmiHm7upbaTwZghASJTXZnUDPXH5kjJzswnCQwjW39NicBI
JqzX8Q1xJ5IxRGkwtM6uIVIPq/vumgKXtkvYrO88NOshTQPt5+UtEy0kY4nDSLaqIjlN6D8VBtL5
3y1TlAWhu35m7TutGOvri4y02y+trJPpUvzE4RQ9Ucy/yF0EcaJIIeaWzvUkx2Q1lrCwk/W1a1f7
lBK1jJ1Gz2zB4nE9tWah7Z7CYCkaY4X23BOjV3CsUtvTq+ui+050x2xVwenlpwh2chhLbPRK1RZ6
fPXQ/kqdU+quASq6gYrZIOHkGN/uP7RijHCd5sxcp3dp+aOCQbx88qfDL6wM9UoyXICYXjZCuk5n
BqIraImybYXW4j+7DcxyabE64zWqddZjbVjHRBXVjblm8SGCDau6udSJTh+8wFhx1bFxS/WLYYre
1e9oBBc0YaMptBPoPakgpv0rfpT9+luDvBGIJOg0l+wB0vNZ9tSD9IyCDKLjzUcXtbCrWfgRjBdu
lCErdQUf0dUOIgPatp0G8w1ygC5xTQWtUnDJ4Xw1gsfWmZ0hXI+5B8Q2EYeoYFttami7e3zGyHxs
EnzH0oG0EVe4Uv3WMwo4xYBlBZwUmFA/i0gnIwOuGKLlccmDqbadSFHe7Aica7EliEr470PdMoDy
hXFxle1za+apySSM5r4Di/W3Ba2v3fVH+YAuWkF8wF05ywR8GTIG1tlUc9Ju0UYmEzTrW2iRozYI
evu5jmv3+4zj0s25t6WFAEO/C1oF/LHV4MraY17HgktUpAjjuZKpTSVzgCJwnjdRlF2l6Bi/7Dy4
utjo9wZoGVrF2bZVOabIm3St9OJPHTCeoI0vgHmcq3/8Kzlsq0SSYPylMJB8ULVnVV79eXntgMPW
pKIeUe6afSj0boe7Y1PUJqDRGyg0F8cVSVrt6bIiXFe4+33GPSxGkmVoc4ci3XxrmOR67jBWXhar
KOrkh4M7SYwDWOVsyiViAB5azm7TaAml1nwFzPzVUgA5vypCwOUc1Ub+IWci9H7eIqoqglFMjeuA
gWNE1+WilB2q7WBIDowNIMMoU//zZdxLYM5Q36nA7KLXpKqjKO2jb3NtvGk2ou/LqBrff0cYphhp
67B1NnQHEO86GxfkS6XsJRtvs+xYkm+XRfDOEQo5/xHB3pCyPuZLbECEHXcvqxmf1rr3l2QynKkq
BSbIDXT3wtj3ujVmakQLYxNYzuncM2bHcjf5C2WPBYRLVdjr4WX1aAzB3sx7iYzVo5lkLFJau61z
JT5i3HlNQ9Ry3V7S8ocyK25x5AzLWUqtuV4Gtf7zN8RraJ2xNEXBYChzUc3xFGHmGmHpWCau0bTH
lBhulmUgmWzbQ6R9nyvyh60sk3dZLu+wqzu5TOxttDp4LErE9wAOfCySb5bVvsT2LFhckRQmgCtA
LdxvBVIj6vaitIujT4CBNUXjVNwz/aELS5TcL+02x2AEddfeCIxMCdZK9K4UiWDsst5WXepp6sGS
D8v2Ni6/E+qqGpD8dNXCkBE7YISGTL3BPYJ0m6YHEpGDZJ79y1vOSy7sRLDpNs2cgAdOdShG8t3C
s9/V0drttYaKdvyR6EdbW40HWU5eL8vlr93fqrHDbrMaV5aE2R9X77/33ddKBJbAN7KP32dOsKz3
iwo+QKQRsxswSzt18ZwrhXNZCR4iA+rWH1KYi2PNdLupW0ih8LGUCK5oPOm1CIpXwzfv7AeKF6jj
2Tr5oqBPpB9d3929D57FchxpflHq0BcQGR5JFgy61YJ4iesIdwrSz9iJaYrO1iR6VrPjdGxD8z1D
A044gRVyH637haT3zU4O+FesdpNhDqC33VwC0EXJ3cI4ckCyAWQe0eoJ5TEeFlnJ3tCo2dNePs3b
Ds1V783e4OZowBRqx90smusycSNjVosxk2pVySil6EPufQqwVJ6276AHA2sw+D7n751buXEgYgzk
7txOJmMgRVQtS5pBpnyajttVHBLk1taDcDSKfvvZVQlKFsQvGPIEOMjnnbNVqVr6HE3Bvb8FqgsI
JwAn5Ec7/NWs23iCI8dfyw95jNMlyMy05a8Zg/iP9g/KvUn7ZzE1QXmlaQlpFWLU8COQnZKMN5nq
bY4IVZI8rXqgnzTMothuZzh94dqhdciF2FH87ftQkzGZ1CyaQW8gMTumGAwZDr/wIESmyV1NtKog
+MUQ69l4aU+atdejDFYSPeVwwsl43Y6zK9gzrrPfSWFOd1uQOKsznLYhIHerj6yel/9p36YuiJ7v
VeChi3Jt3NUzDACIAz0anBPM6s3R3NUrDWTUsDuO4XTQQjtUD8IGU7rvZ8ZvWDrAewH4DrzTz8bf
VWStjBaHTH/AjCfmEWs3fhn85KBfiVuCuVf1ThhjhCjyxPKwQthoNaNnAwDLiY1FuypKNTnGWlk/
pprcYqhu646XN5Ab7e8kM8tZDZ0E3h7qv1CmlR8X41QMmHOYV8F9yrVGU8EjEEMVQJCl27q7BcxB
tZpZgRy7fi5nf2wNJ5K+XtZFPd8zC0QHmFkFSK2JoWrG9UcJKFcqbVZwZxOHYnG3bmI5zX3lJQFx
Ry+HRcJUakdBNz7AzXGzOkI2BN5HmLBNmA1R0KXOfEQ7JUViDeXm2ni/HGn7mITHhaM/kzB/K4Vs
5OcHECkveGjwEpmIJNmFtbfGbgbw97hSeyNVx7r852M9Nno8gNGMQT0K58eccHCJpPGqJag6Fyjm
6H7+zcbMs4o21GONRVRjgaWcK/RZHrN+vaq0GEeBvDTNfmZmfZXJmn/ZUM6N8bMI5jHU1dK4jjNE
lP2javtD+VckajrihCGQYQA5AMVSE2ZJv2Fn8HERRUshF4oL3rLkmeLJUFZ6bfLscHCHG5G/4qpE
DBvJJ9Dw4D+fxZlyTMCgBnHq9m1rw0x7tjNBDo+rEmocOL8mMg+GxuwMIKHhk1ZZRnm0mBzaw0oJ
sPQfmO8C9JVocoen0V4as0mYL566ZIa0On3dBn+Yf8yRwPlxWrVsZS+D8UoxJp5QE4WM2V1Gt1O9
RXcBF+unIXjij8WjFdirM6oIVRvMn4tCVfrrn68YG+dVV+ESgZ9hsVfZaA9KnS/RiDjOCBQ0xs+B
4stCYFNOiAPIWxkBo2aBxg9NcJ9tY8VLvE66dHFrxHHxAWgqnvoWhwuwMaeb8coWeAzOxlmwekDz
gGPaPEOhsjods6LRAPRENXFm/d7O3bV4uXyCebaIa1DWZYRuwLpiS0Ut3tVVr0UzbBH2eESz3cHy
Wo+Eqte8iIpGHJeEiXaCaxKeFmE+YyZWn8tZYZLZzdMx84qxORQGsAAFKnGl0GsDwAvgW2QvjrnJ
iyoiFlQCkjbGan/QiYkssO6bK6s90lJz7GlvAqGczbJxdejgSaFQrSwIianWwxb10oy5XgmYGWGJ
TkX1aGGIxxv88h4UUk7kVz8EUmlUwVg+pBL074E0BWh9TNSxjZZZFQVUxZL+0R0BH/ZK4WEnd/YS
UCAJscr45rITSNd+542R2J77eoDAGthepa+ffj1m1PmKdlOJMaipK7ykIF32nTy1r61yI7AYokiu
ialbo7/SmqeWRE6zic4CPb+XhDE3dLMMswRw7xnvNIwWuDOC4j6www696iKXxSl+gQ8CYQ1gQcDe
A3zwz4ppPSay23gb3OraCO7SUxyWwFs5Nb8x4PtZELNjrYqZE8NeBzcDolA5KE7bhQIr5K3bXhdm
k5JFWYAiARFydqAWsRxqHT5k8svJLQNhPZ13vk1AY2hg78CoPstGCzCXKCtRBYPRT175WPqPSVAA
08qtn4dQDHnAFQc4YIyzWwa4dtid6pQK/TLVCCjyY51/z/snwfKdB7q2TWzQfmp4JOEWY5YPENZG
bdrF6BapY4b0BstDctN8Wb0ME8qWKxDH08dSdZXG1gis2UB3bhYTHOzpSGmYm9Sxwg7I7gjwA0zZ
DqdfuAoiFmauTOyXaauyZZ7VX7N6VcduKkdXSzXMoTZBkYmAUbmuydrJoN+wcxV5ppNNoTKSY4Pn
Ap097XyaY2mQPBKdX5FCzJ5NWZu00QJhaVaGqoRAgIjqsBxEHWBQ7xRi3NGCbESumpBRz94SdEcJ
7y10j3RX6l1huWvtJIfyLvba18sGQn+W9YLgZsXwLhjowHnIXNJTlFpLEcMcs751EusQq60zZt+q
UVAzp0t0QQ5b/8XAiZanZTZinOCvdvyRktXZsj8v68LprMcaApIXDcCYWEAW4rNRGD34xJSmxUit
4Qy4lil8ur6EQCz5unqyhx5xM3NF0LZc4zBVcKaBplJDMvOz0FYpC3lbccKkUfaTaPabdRL4XN7i
2ZqOIj1elIDbYOzPIoA6iOZ+cLX6IVpuCuPrshwEa0cdG7tBto5WEDQeApyUnWxCtyUqmHILOF5U
2BzztKLjBYQMBK4WqAYhMNS9yxK5Su0EUke5O8GKDRqPuO0Gt6kCaSKHvL4ZC9FYCW9z9lqx7rzW
+0KqoZVdTPijX6MHRbA5vBO0F0E/YaeHOTedORPogdvfNWHhkdz5MvjLxy//bsEYK5DS2q7HCLoo
pm9FeIaPziSJyDV5zx57rw7jhyaQgKyjDHUy25nd37ADeigvGR5zfqx+wpRFQe1gNYO0uo7LwpHk
N7I48UKZKiuH2NK/tD3mlZxn7TypG2Tq5HbunTq5V0S4FiKzYHxRnZLI6hWq1pLfLeMrYICuQSUa
Y5b1N8zCRFWcJlyNM3LNDMXjigDzwU2WV31+S7pgWN8ui6DLcbZFHyLY5oa6a4jUmxChKLGjR09z
XTpxbzhbeSJRYKr+ZXFcz4C0HDDeLGAksyFSniqdPmnKu7tL6pu4evtNd4cuTQUwzHjCsdTCm2Zl
lpaPNKwclZBCTU0HoOXdAPycsjH9D5EYrfucLeLfEtHL8NlPVEXZ6qY0wObCKASvJrq7t1NySABp
fXn56IE5E4Q3Is2/AyGTTVxMyzqndjYjX7Yszrh4Y/ojXe/n/mtsPV+WxN2onSTGhadaVrTrCknS
tnkbKNom0r/VWipCdRPJYbz4mmuthsI87A9IxcSzMOdbhyYeHR2iiNC+MU6yJ4Z0PJOKPUJaAbz1
xAZcAXvrosWkS+OxhInY6CObcS2m/VXTiBrWRGIYhzsP6LQqe4jpxspdx+92sTr5JOqtPY8v37XR
KDKriW5P9mGTDZNioSV/wHN39tUTUhXO8NS6kWc+r0iggatL/O7lq/Yhk70a426aFgMyreG66FUn
AkmIaPCQKwPhKxIxQIOFy/h8rCQQhMe9iuXL1emQzrULLXMnm2TBNa+c3VN0AXeCGGNfVL0hzUwF
Ja71ICFJ5y9BfiufZN8OFKcOc1dXHDM6xc+rN4Sih7BIT/YMzHirqpgMBxvQ5hvlt8G+z5f2n94l
jI7MhpE8l6VZhpCyTG2nHZHEjSY59hUrEvTL0V/65KSoJHQea8h3ynj2MLd+VfUVSBMKDJ0vsXpd
qKZ2N2iD6BLmSgGPqI75CUwysyjIeY5DbFIDLPQEoQQwlwRZ2zNfS9Uwgdr+npw4K1sBxDkhVgnP
1Mb1m7TGtVfhnUifAM5QTr6piSqCZ2EFFYhWbfRNYPXQm/nZ3PVBya1owi1idz6Zg9XqnFJ7bKLE
/4euncqh6NF40uh4YDDhS7aCyHSLsHIGhgqGlhxNo3vO7EhQHeFatWVoNko+yE+wxZEpafM1RWXf
tUn0pPWlF8nFT7u1BIeXe3Z3Yph4D1g0di43CJ1B1d1MGDxN7ypF/7bOtpV42lg0xmFDKS+0ynxy
6jGTBVeySE1mNe2RLKucQ02lWf9CODsfu2Jq3d6wi99aUOTbAZANHG62gGZtGARpejSkF2sHPZ0o
LZy6FqjDtXrQUvxHCHNlDU1njVsKIbq5PSVzeRM182uhDwe7X+6yJheI49r8ThzjK+aq1su5hri1
yZxJfpWG2wrJYav8x/hs70b/oRdjJrllNFM5wylN6uL02bfREgxz8e3gQwBjB1nzDk4LAXmhgyve
Ghr06TTjNTE2IvBMAlFswsXK23qSwAzrlvPLnPw5xYtTk8257CW4hgAAG9y7OkAf2T4upS5qVNHh
JWQkaR1jHkE7tl2DHelNiZJbIhe/o9ROHnM/0RumnxdYwtS8AcLGi1vN7ZRJcAuev4GpHezE0LXd
Penbuqx0SYNavY/azqENJycDdSNGf7IrVBrdXBQDcu8p2yBotVdl2hb/WaC6mnk1dfBPU67ek3Tx
OiIiwuTZA02LEbQdoYTE4g1p1Ti1BhWRjacx+lGPDqleLlvD2TMRy7YXwRwf9E4VemrCy5H260a+
RbJnm0FXSW6eB6ktamjl7hIGB8H/hTIcMpjMVZgPqLN0dY6s7BcrbG9bd3OAQHuafPsEnhZhAxp3
AQFyAmIDtI2cATYpWWlr+Yw8X1/dw7Em/a38j0f96QLuRDALuHTaMGkTUkhqMiMd8nOOdUe3Uvfy
NnGfAnsxjBeSM3OL4xFi7Kf2D9paavsErYKWY9/MHvrq/SIUUjqdvX6pahhPRMyCaAKvkM8WbmkF
aiKVhadif8SwMfBn5zF35PhQ9AA9lG+79k9J+ilQlIbkbJC5F8qsp2zmo5HFEPpOeINu5MyLjrpH
YQ7XKxFHBNc+dhqyq5qWuSbVEGa3N3Z+A4DARNhLQk36gkIsSl+ZdEqRTJCxnt4xtgIVzbnPujP5
qicfVuL8Y46Xz9tmMI4pVoteHnO6bdPJ3G5XESagYNEM5lHV9uWmkw6/b65otBivR2lzZdEY3Xld
gNGC8RQo8/ZrTu1g8CgqvHGQ/V+NI/FPOlYae6Jl4/smNPvopg7XdNZYVOlZ0i4S3SjAfv9YBl8F
IYTtqnc1rVEBJCoUNa7+FyVRrVd1OL4ziJ+sBm/BahE8RUqf4idlwUIcqUcXMB4huCZBfNF/T18F
R4x3cykI3f8jlbmRE9DLNJmC8mx0k9/aaG8CQqCToydhKtD/Q4UKS5r8Q/AhktrU7nYmSm1O8gaR
xtPkSUBDjt5myVnvBp9OF8i1JzrZIh2ZcLfRNEznRFjZLgps5blTny4vIu/3VdoZgNewCVogxnNE
rZIWKZpkXHX5pkw/1H8O6Aj73wlg87dlmgLvbaFQsy5GL+ODBuT06qoPwHGk/VWjP1xEasGLC/cC
GbdRFGSc1IJqNEmIcH1w/TbWbbZ9U0VIuoK1YzEzttmc0cUXo9YcX5H6fogPl/eG56D2mjCuw1Br
zZZH/H4bmZpDFtxWhpHhUE+LqMp8XtOm26QYmI4Gszwyt8yqyUqsxeh8GdBVhwJc6UfHDW09p/Ka
MullN6I7mauaSQx6L6N7ig0606xv0q1F9jY1r+ziZoR71wSrx3VKaOpVdRAdA+WSbbBUrTrWVgWV
Az200CsC+rXyBpOKr1oITjIvzynjkIh3nWsS6O1FiIYH8FkVuDTUqk1oqLFmVqCo23XaLt5vWMWH
CPYe7vN4KxEi4t1joKUe3FrqlGOwqhI8r7g7tBPDGITWxKnRAd4SwHTT4JEyAWhKPo5Ok1fE/Xca
MRcxklZNWU42XiDkIGehPF+1IiQT7r4AOBaPDzR5Gxbjt81pJlmaQRtzyotjU8e9t6ad6EnKXbOd
FMZZ15OmTkoNKfa2ODmaJqRAKkS3Hu8KUndCmGhWWeaxqqmQ8i/QXo6bq36BT/VTV1W85LZOPZAv
hb+xQej6w2MH8TNCi8+3XlraajNOEBkrpzV+QM4MnBRf/50MuoO7m7W1Swu0q5BRw6TzDNzTuMBF
o8Rcn6DJSBZoho3GTTb1a2lp0RUdmuHUG/spuZcc8DEG+jE+Fl8U1wr+B8A7nk1o6G+RMTNqnBPu
KeiaVIpYxwXuLZ66+QrGC5ZD7pIckXPnVD5A2yQx9Rk9nmy0rik2eogNBe1/LMxSvtTWKg9YzilY
rseQ9nlR2nAZsDP/R9p19VaOM8tfJECRkl6VTvJxHHtm/CJMVM5Zv/4WvXfHMs3vcNcL7MtggVMm
1exuNqur//2cJcSOLRZ7uKaylS16uKYW5CFKVka/wUOiOmrwT3RwubEKtojqPXpH3jdQ5OucJeti
DujIRo1kwKCeDJqrTu/n15QZ+hHrR4UJhG+dtsKwJJshn6x+7CeE4fopsq7m7kouBFVGnpHopkYl
9kDLe/eQFCaGIskSmH92EhdBS+LOQWkp2eeZ6NmUv3k2QhPCPd4V2WeJaK5lMB66wTUhjvZp9hTP
OME6HqVzhmZIIYeS53j1DRzj25tmgLpf1w9UD6W2vU40Qpx7orcAjG+KotEqlhrr0W6Kb+XtX3qm
8o22qw6K358x50sQrd4TamHuW0TGU5lozl70mCIqGP0y7MJDu69/qxj78kH3sQVjzxY4yR0mzw24
PpLd6kEGF4Rv6JldGbvFg4jUs5gcxb1AbjGZMGb2Y9FKJRbYeuriQC8HnXRIMbw4cUFkw7VKmH2K
rISJaZKF4STon36ZR0GOsTuWTuXG3uiiEfJT8pMqkYrk0+giWAe5XSRTn1ksPZPHBhsrd/dmf1BL
fL7h1IKCeDmuiZbGXLBkpSzVnNrn0HTnOlF2laYLLJLrPV7PmMmwO6qmSweN7p6m/YrqoGnullqQ
TIsgmGywg0HoY4rdWmXU8o1rqe2dPru9vFWis2wyziKMZqlYMqDYUNyHAjkdEk2u9AdzR7vBQwiZ
7dt/Levw9jSzzwhrOib5aGHzUu3XMH5e/jWhCL9PVY9pIYZOw2W+f4HmzH6tKEXTHOR9Iefz3mrK
PGh0eQku7x/PpDdQKmMHyHomZShRW9UTV5c7r4OEWZM37rQq/mUknjmgYwiBCs0gqBwwTtcOB0tq
F1zqIZt2VnL5ewjdHD0VjsWhv8MeUhC5QbChtMB3wQrbRlBawg14DEaPDhqt3H7f7jFdy68CyZM+
XV4WLzgqeFKn85FR29csxvMpVWxmxWLB2wbtFZ2jioLtjg57oIU6odej5sys7g0a4/WWdaakbKCR
5+63hbE/0nV+ysC2RhebdBA1eXEcEa6l+Fq6beJeR5hvhtkdqBhCMditMJ42fVgyQQLPK+3jLk9p
9+AsEZN9TzfsEc/p1UKb4yjDB1EDJxg3R8dE7KCbmD0QxRc1HXK/mYqkSQZPw4KdMAesBs1Hy+eY
PphpwXxY94Xx/89lVD7CHv+9s1Xw6IhnGHB+DCim4qNu7imFJXeYHpMisQWNPC7dIsw8WziZj3PA
3qDQj7lBWaMUsvArUAbDCeLiRc6k053+1Hj2uidB6v++ExaOOf7jDSj9ozagrZrZ3boAVF/29o0d
pDfhoT71xykIb2p/9MtrPB4HouKxaKnMmcvySa/rHKhNMtxgOPkvEoOUI+m+4GxzfAmaoDS8EuIy
Bso8s6VQU6+7MKI4PiQe0VMZeu3e8GkeZUHPVEQxp/kDe7jxMI1xqZiui65iJmKGs1qujUQwDWJJ
r1EPUJ1p1QLS2pGPudQnVV09tGQGlxdJbf0dKJ5yUcWjI7ZZ9uoggSs75xYEhA4RNHyTHdXwlfcf
+mQbGOaTNVOczYVsQoFjaVwN/X+ZqjpkUQSpEy8RxRl7XQ7jIM1pXJu8xHKMh/JqvIKij0cO5uMA
mqy1j/1QYCL05y7tHpMSKmtjWUuDZWVF2eh+XPZh4UA8W/6kD6FyNfRNdr/kS3R/+aNxD8BmlYwD
q7LYmrsBsLmOzsPMm3Q4z1EAwqMQbveS1ZZSIVGEVyjs5XpTHhSvgJyvckWOVCcj8tXaMc/ZJwvy
H37q26ljCiIrd2vR/Is2I5RF0avy1rWouanE6WxTQdE7eUTXo30fxaAqDl87VSjEz4uraFP9A8ac
9LGLJCkvAUaFoFA0r+6ka4h1uyRxxmfxmHn6c+/MZgNHv+/GbZppr0EIBHBR152zFfMOq/buAyay
gWAOXG+mXdKngMB75WFqDVe3Zk827d1HYDS0+4B4h3IE47NI0pdQ/czwVjmdeusYd71jiQhVvOsz
yLKvIPTrbbarLxYCZTOAhIV0rZDpTKrZsdvGHZLGr9dvkaXgvEleZpKbRcUJvLxG/td6hWcssZSh
xhDWoEF1yzORn0ZRAyLvEvNmfYz1wesX05oCQHtYg9WDoDBKLXgJhSt2Q4cqIolkn+jXf2+Ar0ti
DBB0qwGyM9hRc/ycdJW7LpBg6ibHHkWD7biuavPtGDu0tDLUYwNIhvk9tqiWG3SXRLdAbqDegDBe
f5HacZhxb3Kno31Dw5j+NT8Zz6Ov+PExdENR1Z6fQW4AGb8/tpkK0VGsSkczRvM8n9RP9pncNIcc
cpaG5l02QNEeMu4+lcikdQbyEKm8Udb7Rf/ZJoItFECwBQEoZiZqJWEHJflJUd0wPFTLv+d6bq3c
ZFyF2sZz0zbYszR7rOfESch9iuapy1sl8hVsQcBOJG1WKyxEz/I7E72NQ9HcGH3p9tJylCrtdz8s
Qatoe0wVCwxp/n4Zn5tO0ZuMDIYwWoKYT2WbxFz1lcJDuYpOZdV2elAE/1oJRoEy1isMG5oJOghC
QmGS5aaKD2FxUzb/nrz4BoL5XHKGWXUrbfSQ0E36pYH09qldZXIcI7vP3Mu7xo31VNUJ7dfoA2JV
McgsE7vtYOAtyXZyga66fgmiRjliBI+n5NL9ZbiX+vs797fBY45vZHaJVEi4AEqnwYe683X/UKAL
A48CGFuK/NTN/fhEG9xHkYa5aKWMfRhjGc9RgpXqvemYpHfkCWzNuXA0AqJN+iRYqMrz838WirrS
28hpWP20rjRydpDDwDsSHlpi2YEcvd/vwmuhrBPXi2zgGJuJNKS/hprgzTRMsl0mRY23DGXn920f
/ntuMjjjf5sMeJxvV4ZZpmuG2WT4hPqjUZyK9VSrn//j7rGBf0n0sG7wsYyH5skMlJN6a41uTvPC
YNnPqX8Zj5tnbJbEpAFzU1h4+cCSYutQ18dEJNzLzzM2APTzbfKo1DaGeY4BYJ2pamYaHGpt33wx
d+kJs2gcEMvK/eUlcfMMU8czGC62+I9BrLok1IcKiBhTl2u5k+m3ZP4VYgTaZRz+sXrFYbKMKZfr
aZqAo+RfMx1DASrHzu8WXIvCNRNEYxEW/f+bXSRrDXI/XVNqzf5KnqQUEkh5EQWtjmx7tgXOim8V
iBsWyNYoMzJGSEW8e/WF3Z0f8vo6jIPLW8c/s6+/z1hdMtYLpniBPQ4JrqjyzSF1lg88VuKwvmIw
ZoDTb1uRCSK8VKuHZVi8StXPpBO1z4uWwlhBT3pbb+hWtf2XbLyTlJ2SCvIkGhneRQ6QdTD6EYMh
3nWr5oakDIYNiClX8+rOssPidpxqjbjjYAzWYehz0KEyklSpk82WKegt5RoDpLBUvMRi0gHbL0Ok
TApXBQ526EE9yDEGQ2sFaRo3gwLhAdqb4G+ADsp8LDtC32XW4GOBC39nxJOvQMC/qRtP6/vDaNYB
xPtOrZbfQJ57H83rB+wR7AdcJtHLRWX13x6vNU+WxapxvFZ7wIPsiHEia60tOwls5Q94DU2B6K1t
yyjNsnVgzPMxjcrWoDFuXc/tjZo+jUXq5N3gxK2ggZB7Y8B6aHUeej3vKAF6XpZxl4N/BYl9L/xN
34BpgWH+Vh4/oACD9HALxuQ3mV2uc1tSstdygxedMvpy2Wfwstzt7zNZjFalcaZl+H19N4IqUuyU
XX0N0t/uMsxL1w972qDEBpUSzEUhaL58awt5JxlRAy1w4FTXBQYTjcfmAB2lnehhhXeutkCM52ha
ayRpAUuYjGAcnuSPcCggzQeBXg1jzKDUy1j1bITaEjeo7WqKRyvJkp9+rnJMdqLTedJfsiBovB+a
SS1gg6e+3bmYqBB/j1EhHAN5cWZvPEi2E6vApjXe9Cn6JOeBHiMNFJUWuI86W2gmYOlxMRdhiKW2
Hq1mQE8pQDeX+rXeR4fmig4C05RANK+T+wE362Wi2CznpQGq6suMOMW6rmpBusn/fagvoBXJgHdk
LD6N1aooZtRCU/uOxH6W/3s6D77Xn99nOc/d3IMvaeP39eyzXt4Xxk97vLt8mnjRcQvBmKCWjGlk
r4AorOEwymXiLBaanXShZhh/r9Aja2BcPOIHkyCBTynreYFTOwdULLrZWQfDf1GixIR6b3A0QUzm
+1bIrcGrqrh2s28YqLcnBWqTVMN8QXc7nTknH6wb+o4hnjnHS/9AufoDxrgKksXtUqQ4WYl27NI7
fbjXh8K1C91Nx68f+GIbKGYj0ayhtxKFCpufUfI0RueuFfWcc61ig8GEigTZmJUuwGiXzFXmPNAW
61SFiX95Kby8abtrzPkx1DmzVwWfaMlxcZoc9FY7kfTcWl6KCzCaPwV4/GWhQkflI9AYzjihObbt
Mm5k+Fvjfp4yTx/deBJFDT4IHig00AoJBMneOllzMgbMplSxKG3XLveJ4S+jiB7OfdHCA/wfEMaz
6Vk1xnUNEHqFT/YgNDzaePTXHTp9wESLmHv5S3FP7waPLnpzvSlXtTXbCXhrVoxPhl1WqBnUBbi1
l3G4m4fOH3wfDOCAgPJbnGQaIVU6rHBHRJ/cRZ3q53mWU1hGWAlKWfyUlnI/qVot4jxzkNahqhdr
Vqgaf3VdBsUucacAcqtO4onkbLjLQu4MFi3yFsLeeMulzdOohPPLtatVP9vKUW8eLu8cP8IiHUIo
Av8TZJq3W0eqKA31FIfJaCH2awbJs1W6xFNv6DNnCvVzxRdzWvleFnuogLyDmwEr1FM24yobCTZR
3WFSBEamS+7wlaoZF0F8rvaX18i1wg0Yk78Q3U4zM4cVDm36aNd1MNnyt8sQ1FG/Sy43EMzpjY1q
nkmP9QwjiLpGshuavRV/muOfH8AxNQvDBC20M7ONK6oe69AgDREO1djVbd/Sb/sYzZ2G4G7ILe8g
vURBAC11yrv29lEal6wj1JV/MSI4CzuYT+Sw/EwOFv6JZrPms6ifiWvtG0jGObVhZillhJwCikdg
KYxz5ayK0nnrLJoixjWIDRJj86vVhAmhi1PUX213rYuunfyMeQPAxPVuiZRMT/Bg2gfLMSKO9MMM
qufUsz51kHPXTM/4XQXTfhFk6tx0An3GuBngML9rdDdTTRoLWvoOl+rJQCUYLQzlLZKMgGgZlP51
QU7BtXpIumomura0d4qx65opjdRH4LSAJnfUpwW9llOJS2mftU66ZqJwwo9fG0DGRGJlweBLG4DR
5Fl3aBQ7xkH5GRyaHEqN9VHc+c51j7qMFk8DerUoIDDePqzQbTrT2+9wROn5oOx7xZUxGMshjvIE
YrBne8rXUaTGwfWPW1gmkwJhp61XDbAt2nZXrwyio37oHXs378BFFuW8vJOHDjXkNgpYlTjtb2PA
IldqRCzEAJI5czB7UeF0TuJnCG35N+ythYnB8t4QjXnlfs4tLrNK8Hg6iMHgHMZXc2AE2r7YyV91
JzvQJwX7IOoU4ZmrDi0k0OZoRYgd7agOZW1bREKoS+bMW4k0O6G16v4UYXxKveBSe9lZc0sOW0DG
XKu2yBIjBWCc4HakSZYG5ddmxRi/zgomS320jEzyKhQzvTUOy6MCZoDg24rWzLq6ym6gIYMTYyUP
KH05RbKzMd03tILLa+WakIoqHxoqweJj77SdFVUTmn4wrmW5tauDjTkZIiozl0MEJdi/Mdh7bR4l
8l98rMVEzzVGi7jm98q1offjLD/lAR04oaP5CWiX1d56bAS1TMEK2QnNthQT26DkNjInvqyrV/3Y
nZbU3F3eSJ4P3y6SSVZizJpOIxkwpiGdWzP1U1vx5xEnH8OJFUn0Wso/g5tNZTKXte6Igvl7SJ1/
Ly7tj449NBm5xYFqQSaeiJfIC73b5TFHYs7iMesWRMYhfLCsb+t4uLx9/N+HJJkhQ8gco53fujJb
xstXliNBaoar3jjq40fOExSW//59xmX1EZ6hyghHOrFds/gmR4GK42RkgvyLe2w3MMyFhmBCPJCw
TYZVBnIB3Z352taCdBhFPkqAROS3G9bPWRSFIzas/5FcK1/18+jprvzYuOOJ/JxDXw4qL7+zBJnK
/zC7P/vIcr2mNV/sdsUCrTMdg0ebEmu/ONAhfzXI7oNgmaJVMqdqGiNdXmWs0pQyTzN2ndVDxnWv
dR8pzcM4/rYP9hofIlmSUpr5td7oyX4O1ZVolyNwlxjYLsqYhbvInKYiCqWqlLAsOkxwxVDGzE0k
yFZbjnpFyUqFIdhHISITT8hStfCBL+ujrWDVTv1qrKCXoSPCkw7xWRZd7fmp0GZH6afd1hD6yuiH
Foh9UD1pQbejup3RFRqPA3W/fizz0m0dtR5kQ2Bsv4ULW7mKagWC4wuGLjT3HXpXdcdyKkw2qd0P
1bdRsPiDxnzARiXtYhfQNCR4Rc/2zXmqAv22maDoP3nQ493Pk1Mlgaikz41lqDHpuEhC55CVOJzi
xOjGBC+PJDoX2e0wn+oP3SB1gqIFXpsVBROL3m6kaa4R2raAYZ2lwaEyw7Fn+rNb7qVzc0CcFtbt
uatC7wwaWQ1Qpl5y+Y2lKIU0TEMyg4iYG7sC+uBSlnnjmHuXQww/rdvgMBYpTSTD3XgCESaHcCO2
7keZ3NQ2hmuf7dWzyH5uRJwE6u/Z+oK+gWTCmmX1WtJUWNramIYDofLIU/S+9UdrrjwbQpyHnPSZ
U2ay4Ubt8IEHBdQbwKeiwyEhavH2U2Ksii6ZdIZLakhuMbZnOVq8puwCwcbS33m3SlsGqwTzR1DK
Y6JeFrZdNg/Y2PjQXkWndb/cFgfoGKD/0hB8RHqwWCh0RWC6lYY1oQD/dkl6G3eSaeLgWeWuUT/H
6Y/La+EFnO3vMwFnkYvc0Gr8/oqP1J30Ya+GTitStuNeT7cwzCErjUTuDZv6j9m37tD3BJ2v4rHf
V1/IA/kxHOg8WVHU4R0zPD1C2oRqiOMJ8u3WQfPIljBbAAog9Q9p/q2rv3T1++XdE0EwuzcaESkX
G4WMKoqj72Y4Kr+zOCGPeGCCLsxlLG5IQ8CG1ivaciARyFhdNa5dY1EZZet59LRgfFD2doprBbKR
L5E7EvcDesZUNPdvQJYfW6L1d5EIAPvssYfnkA/h9HR5UVzz3kAw3wisSD2VdEAk5oOSgdwul4LD
ykeAaJMOjXBUcRmPhDcys1ljfKKuC0Zyt7QPl1fANQE8+YEWg/s62ovfWhl6/OJKQ3OD2yb3aX9b
k1MmGgAjgmA+vBTiVdsIAZGln+3pKTJ+WMK3ev42/VnGSyzZxCQYnL1MlFo4B+EO6uM4oQm4BzKa
iiuvAtfLFQkECFb18n6xQVTiYlhQe8P0hW6fzLvQgrTv4T99m5eUbQNRW3JelVQs1k6ulHqfDSlm
HYlELunuv/PQrwbwcmw3IFKUp5NGv056aA/ZMdm1qDuLeSGi7aIfcANT50uf1QPW0q/EL3LtoPap
n61EcFy4MISOGYLIqWbqNF5sYNJsSrXQQh2mUTofHCJHKszrbhT1kHHr9qj9/sFhjqWEelo8DiB1
rQ+QTbIx1DaDXkO4HyYk6c0h+SHuoOSa+AaSOal2ntGbKoUsI0yUaBxNNGeIW0/froo5qQaa4AyS
v6xqOa4oFVq6Y+AqkDTOet+BdIqsJwzKnQiY/unvbPB1aazYVRKZupm+cLtlaOWsT2n8NbS/2cat
Xn6NICh7+VgJNpJVnOzWciknDUxyezLITpm1eq+OZeRdRuFeqDCxCSNEwR2j3L+3pqhHHSXzYDN7
XFG7+8aFfj9lVNxRDcFKEMmFaIzho7c2KXJKUpd39EJcBmkIavzg0RJvBE20z5dXxz1npqaYygs1
hE1VrZLMk6aiPmNHV9L0rNZeJpoazU8YNhhMdlLmct+3BLfuHM3yqqNiAuzwixxmg06ej+9pn9Aq
qpWL1sUkerVRLpgpAMxpMPHCEjWLfrKiqcKgSEjif/lvm8j4RK0bVKOnr4x188meQefOnttE2CdJ
/+R3h8vEo7Np60gn2Wx/MMBHyTOYu6I46N2ZIH96Vj5LLqQ95LMelM/i6iN/F/9AsudZ1caog3gO
Lvcr3sSWZocBqldTKSKQcXtCjNelsSfZ1BKiFBVwXo7YNS1VY9jho+1S6YjCS4+0zoXXKkFc5jqQ
DSxjmHGUJGVmAFbSv03Rj0HuBb6DRo8Ln4wV3pAakllrBwBzPuWI+oN13RTjHsJpyJMFlVZuuX+7
iYwVFuXakmQCWA0/tfixu4ICtgbJHnKyvnYmzoLJm5GbfPnAKGkwHrfQjIs0wz5q5xzQ5Qg+zucB
U5DHp4+csVdTZPyi3NgVRBqRECxdfkt6PLFV5W5d891/g2HygaWtlDmysBIyfa+h+9Jjxp1SVQLD
4wdovANDmlbR8ATLVJHbtlOsaWjBJUd4lpwM1KJx3x/HvbL7aw6x9Q/mVHPNfQPKXnLkLul6Oj6N
YBLN5DeyyALpeWHN/WXGMZhf0PBkuYCYRhgbjYk4T8xrqb6x4+suP05z7fTjI7Z0Cp/D+YeSPxTm
3eWvxjtnW2DGOFpN61VVArDZD3tZuWrSk7QOTltAuMG/DMVziVsoxkD0qajxVArl+jQMlvnamKFI
JdpHnqffYjAZYqVggGPaAKNqAzqytNrpmqN781H7HbnlUVzuFy2KyRfrECTA2gKgqgdDhmN1WJLg
8r5xE5vNoti2yUZdTRspGr2f/CWKZkDiMHRUJ/ZzuKz/iMbYeoExXWXRAW06KmBpzXv5AAYCVG3+
yZx5al4X7F5j48ho50Yxwfw0u/Aq2/CsNXZWdfHwsifwT7wzvN1FJq+ptDkuMwXr0jvNWeKfBeaC
XN46gS1oTBhR7NqAOWAxUGXQnKzEoIQ5PzSquF2Yi4TXbzDpZA0tBsxahjYvV1lGs4uJe/1Vq75c
vua9+rPz2tzpnxDyPbGtc33FBpVZ39oMSWpHQLXkI0qzOGtOXz+MmHjcQyHr8l5y6424M/xZIt2C
zTUW1bMoIQbAaGKjv5Qb28/Jc/59xMgdvBQu+xLvT5MIluuIN7CMPyytdozaCW8JfUB7bCGec1Cu
CV7V8EQdfEAcWtmukfGIldSMqrQAzK5vMomW3B/DPv6IVW5WxLjExSqa0KYbWdKGP9Uti8McCaII
9XLvjjGdOaFpNmSA2LknU9f1kbxOHRSxQK459XsFQxfB4xEFf+7XQRUauiqYB/ZuRq+pNnURhwse
q29Q4YJsmfWz+mHuNL9GQ8ggqtdyT9kGjbGFuoQgdC0BraxlZ16+l+FDNH7M4jYojBEo4TCW6jTj
1RGGvl5BETLyMyqi4c+ZI044+dFkg8fYg9LO62xDiAd4eA/30WuzV9HURZOn7ruIR0d/7J1hbMCY
8JgNephmNbZQV74247myHiiN3swPsn00IpGpc108dHJRJEZ8eCdZpsxjlWJ0B26T0bc5/aRHH+BK
EIhNySZoRxZ0d976JKUyqjjOKPm7/5YU+6JdvHC4WyPNv+z8uFER+tNQp8HERZS93+K0NbSCxgUc
X6u9svRrtYMclHFQNdGQGu6x3eAwphAaRoPRm6ArF4kigwMbp3oJhXVFvzKiftKcUqoMZyZaCt0a
LUf7M0iKYf0hl7v5K5hd1WRzXTGfEP0iIGiYAdUiXI8vMnqIYSKD5J7pVzBWOlKLlXCeaV+ClFxN
6W3X7kNRUxSXtw9SrIZx3qi/Yo7g288nl3EpmxOMfs1dLUDPpKd7iFpQgfonwrn0wvPuiJmwSgWE
QwVn7S2a3o+YehsN4CHlcvgjmee8drQRdOtbMq0jZp9lzXpD4mb5mkx4XHXLYdJXf8nzoROYLT9m
04F1OHoqGpoYu10TTcd8lIa27y0+Tb7l29HJT7OruDRg066mNrh8VLjfE70yYMTjtfidcolcFlql
Gli9BNdpPmhJ7xifLkNwq3AmuM7QAFUhjs2KNmCkoYFmHNiMfAdFsdApvdirT9JjmrjKmbYsdIK2
PYXnNreITH5XF+3YDwoQOz83/OTJ3vcv/ZdpMJ5Aqzyvi6MO7uINt5KQNydcLpPm5VNth5IK8PRK
RevOCs196wpVM0/D1KryLDqRQjzmuBRruRqLATz1PAd/sTcwAXu+l55nv4QwUVmKPA7dPvbImIou
6wSNkSCwMx4H9SQZ6o/om5Xv6tGxg+YRbCbw+NzJs4/tzvZEE3x4gcnEhBM6EAziuGwDPF4tFMjS
gfoYRUEhn7TyXmCivMRoC8CkKnDkhfEXi++GamRQPsPwIkWa+pEnUkUUrYY55pXUGW1LmxrSYgya
1T7qcy84AdwDsNkwJjLN5vT/XFFJvSrsJ5SJocXxNUGRbFZ3A+70gv2jf/I7i9jgMRaRNHHarRI+
EB13pOJ9/i+5/RLyIlfmc/s7vVdBOjN+ivoouLFi8+HYV1trDMlcJwCWjLVFlNUce11OUi6f1y7Z
9bV5HuNwn4zZkYARE6+dd3nlPP+5xWeiR7tmKroR8S37/GaQIGErRQ7RBKweXj6zBaHWu7nLoUTS
NvGCRXad6Sza5KT9N6m6rYUcY4FlvriaDZCWKE1L6Gec4/u6u16z3eXd4ibP25XQP2ADMNVDaVWV
TR3zggkX8MffyVXvp/v8LnQ/0ki7BWMcY9ZYDakoczXTT3Z3reFqhYmSl1ck+jSM4xjHrGwN+mk0
rXMMM3G6YW9qulOQw2Ug4dYxXkO10SgeUmlHKj5n7CtXwhvF6Es7yhwSUej5QeX1QL9E2M2HMmFw
ek+lMXtMI1kxiiQOEgxFQoPUrsDzrX5/eXWibWT8R4ZSRac2gKvTKz3z03B2MQZ7GkLB5xIcVzZ9
JYu1FhBcQmuA9SANiRN2+0XEuRAcIjah7EepKPoCa9Gmk2zfD6JJaXQvLvhalfEGmoS7hkyJy1Rs
rttRsTlppwrFIkWulW3CUfJK7foQe7XaTnik9FrtLvlElSnFz33cZwnQFk1wCm0IfOmMHy0gSpeY
JRqbsqc2mNzknk7cKXb55/w3mk1dxacSi7LgPso/U8i3IaoHJiok6N66o4X06Sxl6BenZ6r0mkfJ
VT9NAe2hyh+T75dtnMtGxWP032hsrLJnDObsDFx/G6lGcz+5TrVxX9mW0xN9n0nrvk4tT+qWX1Js
7wXYXKPcYDP7Gy56bZUSVirt60MdRHf2te2CkeGtrua3Z2jCiZjLwuUydqokVpvoKSDbNcimT8R8
UMvIyfFKDV6wE+JqBVK/PQ7e5aVyj/hmpUzuL6MNO7dWwGbTtykx/U7tnaT/dRmE6682IEwci2tD
qRYqNDDkkqsYqauhYt1nimualSCVE305JoqpKV4mIf8ET2w+NoPsLELlDm46v1kME8Okco5zu6SL
OaafKFlHcld1Twe2av6yJ7KriGZpiL4RE8s6NPfVEPkDLyO1nBlTKMpec9ROFXh7bla6WRiTBU/Q
aiUxwdbJbXU7rXqwVujQNOUgkaGyricfUdXYHnDGnUy2KcWNRjdywb1zJ9fPkSVKOATmwEawpOw6
LaOnqrGvG+VUycFHLBvtAKqp422ELUXnzTxiijV+Xy92UncKC8vNLX8gkuDb8NfxisN8m7Ud67Gb
gZNhwGc9/VKan5cXwiXYoQEfg0dwV1XfKZqRyUwWEyQI5Jq2Y6PqgJ5gojldMHjSERPSz4roAet/
uLxXSOYkyaRL62FYaB0/3BE3OYZXxUH1ihtROwrf/7wCMQdoDEN5nFcAQSPQSbRT2Zm44O0bXVTD
5wfmzS4y3ymKbS0aNCCRM5huSATlpzJIfnWpV/6mueCwjzNv+C7qPvwfofl1hcxZwuvFvJY9cDu/
+KZ5zc706eRvOmGl3AlrKDQWvcupXlfJ0o1Mq9P6SQZaDH0kd77S9iDatZAL0YN2N+3lSGD9fM/0
Z3Us7ShXzHItc+Aty0CvDb7ZNEGBMfFDbh20thccar6/fYWjy99k83Nd6IuaAc5Sjnl+VqVndfoh
OG7cKAL9EwyHsSww3Ji4S71S1Y040MgwrupbbZ96to9RD1MwYuYxHphEH427KB2SJKB9QnOZfU2o
8ngY1xWd9yv5IfW/Te2rmnwSLIpa9zu7eMVg7WJqllmtFWAgJb0u7vGOusNkoc8mrl7NgRLD6Cx6
2gapiJgYNCG7hMwkbOMS1Vm8AJnc0V7fGdOQdQd14Ft1Lxodzb/sQaEQPhIbqRnMGZ/qFbU1tLqj
u58gEVb2odd4yq50Vr91/8HMSa7v3+AxZ3vFO5OZULwxAPGZAo4YG4M3LqQcL2NICke/V74KviX3
jBPDsNBzhoFuLPMpLUg3raRE2e2Q7FHiQA9fgT3VWofOpV9FNTHuIsGvQvcIyFbv9NByKx/qOUQx
324+hfbRsgVnmm7SOwPZ/D7z0ZJ4qlIzwyamGOFCb2d/OasP8dRNHC8DpVcIa6hMqBkWRQmjFS8E
IRqODcj6jXg1NtAeqLiqk97Fj6KuJX7g3iAyK+vtHNfOuqev1HLuDNfgPWOsYHJFbhRcVsbHf3D9
5PrjDSRjkXradHofYpFa6y930k2yTwPra37zC1IeqGsPaBw/4qDvRLvLNZJXXJaaNEqkasBDQavJ
AjZX6CqW5H3E7NH4A+EXdDS8G4022pmdoyn3r/dqlNw8aFv0TolCTruzIkcSmCV/Ra9wTKipKy2S
QwlwE5jVVufl1tPlBXHd/mY9TJyR+srCZAQAJDFBudXVI0ihGHeXQfg2aEHjHtqtqEiw2mHSkmAy
WgFnQZ6np2mXPMdetGu84YtkUC+MElhuuJcxuTtn2RhOpkH6FKpGb4N035hSOcUVzYifdCl3tPjH
ZQDezmGsmwZJabDuobX3FkCBJgeKx/BIavFTij1lLh1QJD6AAV12Q8coYfg95uuQrhvkLIFXSqYE
NILSz+zeX9REZNWE4/0wl/kPDt3MTUbTaXMx5nEL75c4betVuRPuoL3jwzWdJzTTHItPOK/os3U/
Iv+3Raa7vEEuB9uSIE0Gyyh3bf1gd8Ha3nxkEzHLEKprsEG2GKbZUlmk40yLys11vdTHOYrdoiWC
b8UzOLz5orSmQAaZvKt+9fIUjTVgIjm+NgtyljtJYNNck3uFYEteEzjNIVEA0VS7SbtO+kMuannm
ue7NKl7KmNvvMfZVONPcVq6gR4xxFfXsQJ3RNyN3Qj/l5S8j2LKXW8sGrKjWKVVbgJXydWP9Kgzh
fYuX99H2VrgefPp3ymBK3dRzNSMSlaXsyzK5ypfJVa0msMLvhpn50Zj6Y6/vVh0UgWUUaSbysgoL
dADosUB3XmH1GbsMA6OyBQ0l+lkKFpcc2xs6pTvxJV/VfAJ9hRbE2faXBXpr1AsMkmstr+BsNFzG
NJyKCeCZetf2t322L0fBUxr3PrtZoMbk1Uk3F3YdAQMtQfUhP/SY1xLCt8/u6uoH1EP94VY85I9r
N5uVsVExLPKUhECVjF/KctPnokq24LuxjNZYb2I069twGQ/WMUcfJoFSC+6wJ9PXb8gX+QvU9z2q
oD0GoqsK74603VHGFY8h+otzCm305ugsSxHArG4zeT7rfXdtkTB1ylzUc6pyA8BmRxk3XIzJ3Cgx
dhQzGj+PX6ydGaSedK0e4mBEAyVxhsOKqYbzSbse8Wlpxxxu8RBpO4kCArdUsd0A+qdunMKco/d6
eVHIyVA8CHd1EAftHjJX4AR6kidkcYqOCRPHc7uNSJtQY4qhKt+ODp13WOzS79PgDJ4aTDetm++E
zxfcHaeTfNF4r6EJjIElU4ipsBMa9tovI6bBQ5L2V4nJMqPzf6R9V2/luNLtLxKgQKVXpR2d2253
vwjupJyzfv236LkzlmmezbmeAwzOQwN7uahisVisWqtd0N8reygDoWc1+3E54nKN3aAyl4EMFJBt
Rge02qRonDgLUzfv4tkZUvT9XoYSGchcAlS7adIuApS5BKWcOTqGVkMtB0nJ/WUgvk1gt6NZHnyY
8V2igdAiJdgxufonaR8rG9kLZFIug3BTWFCP/oPCuCVGl8smpe930t7YkSfc7jHOKd/oO8vRaX/7
g3Aj8BeQ9gSh6VL/wMiTy7GZzybsar1ydKJrKnpv39dQh113de6kkKtEA1S7k35dNpW3nrai0f+Z
lHOOSTqXBSTP0YAJraoLpvmYhtfEFnDKcV9DtxhMlEMPW7hEFrx/QWm3Bpnwulsh00f24gxTiMX4
h9Saa9gssGdyZ6+/fb3cP8d7dW/eir4Z72DamsU4CZm0cVVS+Pw4XttIaGfB6xUvO9v+PhM05hbV
EbOEKbp9pa33pMkcc8y8anw2DJE+H9cWNIeheRL1HRD2v4/DzazkgzpggFltfpL5ujUF8YF3xtqb
32dcgODC2ddUGPivisu4zw70Ei2q7XPNQDeqihoVOjBYwpt6SpU2svFJbPVPLP+IPhN97M3vM7lI
3Ke5UdX4fVKeFCVzmrFxquHP5S3JCwXg5Jd11QIdgMreAyGIJM2divJl2MbOHClXVCLDSWX5gXSZ
wMe432WDxXwX3RxGw07QO4AavpPEvxrlRtW+RtJRnX+N5UNRPF+2jXvgb41j9qdetX016zAuP6tQ
3M6OvxPkj9/ifXqMdwIsXnZlW5YNDhow98rsJU2r5VbVMvRagoxicYzJM47z2Q7qG9x1D4nb0abL
2vL0l9ZNhKkG1xXfwNnrmw0J1hzMTPSd9nue3gztF4F1fDf5xzr28rai+XscCQDId3Kc7i1ohflg
lPaXIL9OcwwqlT6oVwahMDU3LKEbGcOidA6WfeWsR31c7Ym6zIJxqOJgNM5YroFlxU5oiBTYuMfT
BoxJYYxUb424BphcXddJMOrPuugSzHfJDQaTu8xSjNkeqjQzHbOn8AiCXkzn4/H5r6b5zzy9QHT8
7+WzaE/9JuNt1kU3uwVoDVgV7MJV0x/9/CLwDRqu2QL3FoS5qY2zROKKqmxLe/nYXKPUg/xldNWf
mlsgrf7Mw/oWjgmLIPQY1J7qsOdhGx1kkLXf4jlX+cwZslk55owioJeZtFdfQGt4d5XsskO6l0+i
sMF3OeCACU4HqR8DUxZKHXYDIlSVTu6q35jj45r9vvyBOHsXJQLVQAILehLCEnhAPTsewxnfx8Dn
UCvXNO7q1W2sOriMw7EFODbas1BRpKXR986WTHqtmrYCRtBO0c+NpureEE3WyerXyrsMxdtG77CY
rQoq+1EvE/TSN38KyUdP2I3lhYF0hQeAPsFzn0jrihNg3+Ex2zZPkqHBNAiiu1K/FA1a3/AIIbgI
CNaP7RiZM8xD5QMwpCw/mjpxp6743eaa4KQSmMK2PSZ9kfVyiaXLw6tq8uNG8CIqMoPZn2pft7NB
xxzaARUweXWrOISQtWicimsGateKivkx22aTSE0j4bjQdqs1OVvZqZwfL7uY6Pfpv29C51y20VRS
ARQ5meBWSLktyb8MwV2pjQn03zcQ4aomZjcDosmma5JhDi3tz+EQC0IZ5wwF5dvbStH4sIGJDBXr
pAJm1tFIixqvnalOrnuxeRBKSfI6a96BMUGARGbbZ7R3EoSTh+qIqeJd9aV1F0dYXaGhkTl23iEx
IaDI7UXJChmpwQ2l2Yaa88n6tSK/o4rOevrfAZkYsIxttQwxAG3owDf3aLXGvBu9Ll9XHmUoEPaC
0p1ywUKWSDptwqxUNKxleqY6MuDW+UELuxrGk5a9qJFH4CXsbQZJAll0ArCo+dlj1Gu5mhQDXfLH
WCQaIHB7gwkQpbxWYU7bGIkMto/jYr/MEJm6vLU42fjWOVjSaNz/lXmmGCtJnMp0pXxn6Kdl3TUd
2oaw1S7D8c+jtz1mMNFiqK3ZVmkPW3wAbbQHHZTTiM7MyWvQB/Kpw2gDxsQNsPj0ErTisKExSjOr
uUMyQU4n+kRMyBg0behj2iMkh1/1MbDqu6ref2rJIFWEi6eFp1Qm9ZGlKqpiE+eE+TA9ZfvqingQ
hXNRPnHEjHrcHAg6B3+DMd9HW0i1rBbAVGT1s5Xu+2l8JrG8t6VEcMvlrh0a1XGnVtDBwg6HGo2U
FEWLY7xSrmyyOl12U3aCh0fOTRov3m8YTOybV2NK5RnmLEfrCAUVjBbEeyhVClIFrikaiJtAHCxj
1Jx1tJB0YRIjO02VJ0n14uQw14IHES4EnVAkkC2xdPYdC/TEHWbDkJyGw9lGM3N9s4gkcwUQ7GsV
OJANe1YA0VS3Ch45uhgsAJAyE/gzveZ8iNZvlrAPVrmRVXVoAabzk3taeOyP9g6dN9CpFxUDeY9j
KtpE/l61D3QyzQyiZTpNh0tDQBlQK3A6o/Oy3BdnHH+eTrzye+jPArcTrSSzZVUpteeW6klFcb63
q33TxP4kicqD/GC6sY7ZrHXUotZAlU+UG2PXXYM82FdRDtfcfhf7InJXIRrj5KDli4bFxndTchfP
3oF0bXgJBraGsxV88iKxsY2JrKSPLPCWAm0Br8J8mlNB/Vv0iZj8a26J1vQSfj9HY7vW90ezyryp
WL3L3i6CYQJQokJIL6PjlKF+6tvdMp0skcacCIJJt4aqqcFCAS8YW08F/fuY7yoieGXmJj1vX4Mw
9RGpT7u+o/KaSv2lX0+L9KuVzmb+NdWEMg/UaS+EB7ZXpGrGNG3pLRxiyeCZ8qpjfmPchoFyZ4O3
uDdcvBocLn8kXr8oTiETsRWcATL6VPA3bTJ/Keq7UqEV5FTxOr88QDJtZ95LMno4C9WhHZytkOaF
m3mBQsCiPT/oK2IcsJJqs7dq2NkHynN/XvzqGm8JGB+R/E6DjEboTLGTHmtX/RGJAyM3CG/QGb+M
iaH1ZfG6yuWX1yDs5M74BLV3T7i6IkuZ1R2KJooL3OAwjrPEmISDaKBXOVbh60Hih17vxE95dVKD
4Uu7E2Xr/Kj1ZijrueBjlZK0Anh4pf7J9vNJ9xsv+wL2o6P4vOH6rkGQz0CHCnwNTIisjLqQcjo8
OxT7Wj2qpchR6T77sDkMMJCrSGuouPx7Rx2U3ujB0oJmGiNWfldhpRzQHQcm1v55LbvreV1dsERg
EjlLPV2SBxE+10Co7VE5OvT1sZtTSYoWTDjAj88TKCdc5dxdSf54XI/yM4YnPPkkSq34H3ADydyC
8G44m6EMyAmqKPTGUO36feLKQRMkgWhMmBvnNmDM+iZzB+Z36qrrrHhDpdzWivUUt/mVklonZOef
OR02cHS5N3GnGeMsnmgMKOP7XO4cojRu+glBJ1XegDBOaQ+lbb4G1KzLwdDwpSsHp0Qzo5SoriCO
cqMK+kht9N6Zls1SjUtzGWeGDv+HEKMXncqAKtjQkW51LxKo5XHLoKPsDYuJn9Ickb8O8Pqnelz8
6NTczT8kP9yDC2Xx0NL1XTqIBgu4t6MNJhM1q8Q2/yJnsBZlD720Y0/GvZ4ljlZ3T5fXkrvTNlBM
0JShlwx9P7hGVn4tDIg/C7aywBR2EERteyO1R/qpumdr+qJjaM2MDmV4/5/MYOeCUMofi5imcVm3
+tl4pbQiwh+6EB9C4ttC6Ux86OZai0cDhtCRZzo9nh0UX3zFE/kbW0cdxliVIg04/TOIAFd32HWG
K/nEM5w4AfVO60aqO51Erzj8K8zGPiZGDN2aEynEM47+0HvV9XyIdK9wzcfVdYzKKVHhQskmcj7x
4LLdXjoTNfLKqGaccTg31eO63rfqVT/uL/sGN3HdWMak+Di8ZK2L0V1TFkGdTM6cHLVYsI14TUPv
7GDCRKdUgzlS7cQJfFhg7s8D+z7aLb+WgBKmto/dSTQnLti5H4aPylmfEkJd3vjWhrdF1wpu0Nx8
arNuTGhQyxFaaDEAwLrlLctu7mJHXz3ViF17/Lb0n3mneIP7UF3tQ3UxaqxgKt2Y+lUlXdnSp6IE
7XPBQYWBY+bYXaTBzPoUDYBDtteah0X/zH0cZGh//z6zh1rQprZagd8PlWOX/7D1QCb/EYLZL6Tr
4tSiPYxF+DWJEscKX6REUAPie9abGcyGiaQQBUebtqMtD5ZylkUTWLw+LWyWNwBms0xd1g46OB0Q
S8EMDuL48sd6re/ozGgkuhnzwdAQhPqMYuNuybjxYA79ZK4GZValuhrNLtTdcL8E8hktSKIHfn4c
eENjz7u6NOQuLoAm45068eNgeKzcJDrWvnQngxbfnHeq7V0OcLxsUoEknKkgZYdaM+PWczQOMeZX
0Pgk2e6IhshQuiuG07h8r0Xio9wr7BaLcfE5UcKlJMDCwG+OAboyMAun3ndek0BCuQhsb/122Tpe
+AaNLBgpX6/MbEWyLOM1T1MgznJgq4XTN7ckUgSxjpemqKir2uh/M1H1ZJxkLdukHzDL7MbWo5H+
NKwrXT2OQpE7rnvAElzGMUiE2UCa2W4y8W4Fn3aZ6rgWnikHTXi7lli76Fb1yrtyl0CU6yy82fDi
OJhJcZuSsYQy2wcwhRpoLqEABIEmLSjB0bZCANtw00ByG49EkBigPLbKbYORPcHRy71VbbHp37ax
1+r6vtZyYLeBtSMgztVAaqy4Le7/SSAsHfKurVs05iu2dmbWSQk0+YgirJMca+xzysUhYqLjbgMQ
+OngepCpaiEThu2qnOWBYO68860jLEMjeYiObgkjdXjvVPeZ/AkH3QIyMVkyCzmsYwrYneX+e2e9
EExgqA+X9xo3WMJPwOppQTrwQw9lD9ZhSzIn6itKoP6OjvnJ3qV4Alo+pZujbrHU975Rtp0pjTqw
WlBlzV/SoMfQRXVIT4kXXgsDM/01Nn/fojFBspHT3i6XeXDXmzUYUMQ2/eUnSHzweBuJPZEXtFC3
AHcniii69vHxYRg0WRqAZuyln12OGkbpUX7lpHKG54X4Jhr//8XtgW/lGy6zpn1VmtKkA5fOassG
xq2c7FWSJXIN6Jl46v1lh+GlCrRea9IyjY7hxfffsFubTK+1fnDN6Wub3kTdl8u/z4vL299n7JHK
ZawlSES4qxbt09w8rFblZ1MFHtl6dxmKu6e3WIyHZLVkF+iCpntaCTRw7CmY+nGVY+SmTnJD7m3B
zBjPR/DIphMoG6CQ96HIFppqrA3tAGGZvZSfLfsq/MztagvBnNbglI/VWgPEqvulcQzzIBYNhnGt
QHcZaMBU2mzLeMCSxa0VzSl28To7WRSAnsNds6fL34YLoqtoOUVfngrd4vdu1oRjq3Z4Y3Mz5ThM
fq+fmsa/DMH1NAgF67DFtgk7rl8kk1nldYTIJ30PcbfHaahl+yEOLsNwIyzZ4DAnYhrPcmqCNxkZ
gIV5iGoX7rvzX7oJwmdJ6rFszNtisedh0jdkroAVPqJOhqpFAT4AG1d6qnwveYZgCbnBABOQoITG
eI7CtqyAbmQd7Cjs3ULeW8ajLXpl56+dpZkyuGwhy8rqsob9FIG1O6c7lGYyGI0tQW9gQnl82uci
JShuRQRn+z9oTOwBr95g5AbQwityJBAC1yDHhBdxZ7l9bfsBsV4TQjjHmUQsN/xQhMsKZhl08Fqz
Bf6isTMrBnOvC0mcAVNimktwfox76alWdrOvnsUPoVz/30DSf99kamEMxcVyBqQ9B8n0w6xaaKH4
Tf/nsv9zd/IGhrn6FTNyjskADNGCAq96enidlKJmYa4jQgCWWDZ284fni3oySksbkAf21Y2OUeM0
EVjBzeMxyfcPAhNYs3BoGkkGwnTEk/iL5ODOf2t4ytF6RlUQEwWfemDaItKF3Xwf8L7nk9QCUcOA
2OIX/jwigR9dG95fNb7w1iBaQ8Yf0ryXbTxWDm72Z3EVXJx1sNt0k7Puen/1iyDOnE8M8EDjAOID
soVxNIzwvDdxmttSNlZsuCSpiyBRdNnXiuYzjaobFHY2AxmSQpYMHqiG16ZyB2a7yx5OF4YNurqC
HBoDWgiE7IFYqOhST9cKVqz73DhIOp7Npr1QsVwEw0SnaNGHuu4BE4dXcT97Ol51q/EkmZl72R5e
dWFrD5MW6TZ42U27HNyC6L9bq9/3eRSkBHP8TXo75Yao7Zob/HTw3RPaToP/Zw77Qiqo+AnkjCZX
dulLXHxj+wQzLXggd6a9SAGVF5EwRIXzxFAsEKUzXlf0+bpgN6N60j0r2RezXJxJEU3o8+7gqC4Y
8G4wAakyu4hdWzeVBZAMxBTz4owkckb9KpE1L+se1vZTTr7BY+JT2aClU00hHDdLV8oQmPPhslNw
L/Zbg5hwpM2D3hglAKbC7xNnPJeBdQv5GMx3+vO1uGGQG3G3gEw80qY5WXVIIriz4lBuZeI24Jb5
GZ0rCIj44y4JRCGXFwFB1G8ZYGYzZdlivlnSRk07jJCZttGz2ihPnSyIFNy3HihoyApmb00dNHPv
A95qrH0S9hYkk/3FpRNxdBofUeNkykcNC5n7w6kWPq7TyMAGKBPpOtpBbAUiL8wRjCHJWcbY/ZvC
lSY7CR5Q6dCY+kP/dtlTeOEDNFhQlLE0DGa+7vbNuTW1cdguFVL3wS4gapwfVyX0UZMCd+nQnpIZ
jZmXAXn7eQvIuH44NtKUounFtWNw3EhIr7weNntRtUafgQLJEYFxkBlmI5VEzHzVcxR7S/ITI9bO
2p8T9fET5mwwmDhfdvqsyGjHcPtun5X3YXhcLMEn4h0llKvpbzMYR19AWG4QakZK/BFlwaj1Y/k5
UU3nsimvd6gPnrcBYj6NbMXyslCgOc9OMe6UrhYZT2Yz3ipr8Wtss5NejdeFDqa0RfuhrvlNZ06/
7LCXHejKXNer/XXKa1dbzX0h9Y9GlgVDWr4opLtNk2Z0a3BBQ5W2ceYCAxzF4sZzZAuM4EUF07Yt
hVCWGUtn9mxfrovWhwSD34nXqF8TtHtfXiUBAPsOJidhmECqE6LByFxlFNaz58sA3NhtofRm4HzF
f+x7wTitipRmkM7rPaN1VD85Ek9GLUwHR+gkHGTgRm4L9zLwc0FZClXF91GOJLJcKxM2ZP2zPs8e
GJm+2/ftfjwOnvaHCq2Yvy4byIsAG0CT6SLEpOBaonEE91DzdjAlT6tWEJ6Jxnh4u2aLwqQpFu03
w2sCxsET4obL4A3y5DTmvdYs3ifsIQrKbJpCiQSZ/dmTSS/sBcdEq1K+gT9pi+/UikiYufZsUKhf
bgK1PIZNiz8BUrAgGP5qlfhLXBmd80+lFVaWY3aGiBuC5+no7frHLiaHWIY0z6eCHn/al7H+aQkJ
EUUm0X/fmGROxFCWESfdUCPkUFKm2Csrynjmzad2n7QHszzRJh6x3B3XBze2MYcsdDJRJaHQ8vQY
2n9k+9EMBW7OXz5cQdEEaGMfMw44SfGcJC3KLVKbBtpK9nU0fr/sea8zjmzEtsgbBnP6pEsRLikB
hjx3xq+0GEgOIvVV0Rz0y0mSW2Mar/BiEDx8w0lY3uVp2RzCuMiO2gDNYMkeQCuiF9X1EBnLFcks
TKXncjXX7lg0yeMSRfVNgte/H32jjOQTkXT7xzP7Jid9VeQd/vike+ylr4Po3OR+Y7xio/KpmTjf
mW9sWlnYxSa+8dxi56M7p4vvjfH35U/A/cobELZeqCm1robYJFlNXFWf93Us6nETQTABurLSMbIW
2JF1QZbearqgn0CwTuzUu1FEmDiu6V5YeuU2jTHLL4d6NDsQLxkK7/J68Y8b9KyCQVZRFBDIvt/0
S11G0or0AKNf3RNNp9Vvee2vu/iesveE96EsFMzhxpkNJBNnErKi6SMF5LKujqT8jLLvc//TFOpM
8hfyzTTG4bS176V1pDjGc2t/q9LHxBDseL4vvEEw7paTlUhGAohUvyfVOVUE/Svc2721WSvG2cZ4
BuWvAoDoiY6JdrsYndnKnYExSkr6JXoT5l0/QOaEFzEZr1M2206nDFM+yAvOzSL7Gis/0HXrD/aV
jUeEHDwZl12P93ngdSg6IuqgkMB8nrhCUXxOZPh5dDVYT6bpVZ9p/9lCMJ9nWds2UqQVIW18rKaD
rt6E2uNlK+gHYEP+FoL5QOY02WNRwAqyo+M3UK+BJKz4qZK7WAreBEy8oYMRg4EZrHIq1AHpRjaq
aDQaD72F57buMzVF+w2GzQWjISZ5NgNGNw/RcLOKpvcFZpjMIdz12EpSgt8H5YVfNM0usUGemvy8
/E24QQ2sFDpojVAb/fAggNHfZSwy9I3YjQcpM4hcmr0T3tru4K1doLsx5PaEUti8WLAFZcKavJIi
qzSA9j8hnOvraPap3GgXPqxue01V4EWsztyCyBaR2UGQnlvKSgaiuqtBkPIMOlzf8kpM7lqOEYxP
/+bNXGQls6UShUxpltOlLa4kZSeVgmde0e8zjr7GWp1bIX7fKH+n+VVN7i77BtcD31yDrWfnlgoJ
JHohzftjlOEmfdNL+8sQou/y+jC3SaTnZV1WxQKG+n3SncFyu3s8v11ZXmLu68aVaQrt5a7uCXBp
hvYhFmmyhrZQDQT0bIo7tyAUKG2aOXyfgwEd0H/12bgrdoBLVW1Fx8VrM9QlRCbhzXtpIhAupw1a
8h89KPzGNVJHcocADW4VpAtQK/OM6+hB1FLETbXBkvaPrUy2mlXQ8JRSIKeH7BrNYZhe0k/K2T4N
30ubjq86+m580WenPKbz3r6VBH7K9aMNPvXjzTcuFMloQBOJy1KiOqpxPZmLExsP//GL0r9ig6IS
6M6vJVDsB2Nx5nPuVa7tmldpg1k0ur1X4SAw34mwribGRciHZyVNl4aKaLiog8QU2omvPBG3QyDt
6BSa7YnaOrgZDnjc/8ZjN2Sqy83S9694tEyN9wsQymYuAdlnFUSB6Lv9D5d9w2OPoCbGfAUteOao
rkjQ62lAv3nIV0zNDh7tPp9KxGr7gN7JVdCz/T9sBVcSxC9AIMRegRJCxURS3E6oLqXxlPnj3nw0
nPaF5trDSfl12X24sRSHIF5eTQuPKUwsLdq2CScd2ZwSvrTy4tWqKADw8kX7DYHt310zUAUsKhBk
yPOEajCagdbcZGXtlFAqv2wNtxCH925QI6KNEJ1AzJZf5sQKowldp72nBDS2xZ52r732QWPtDpfR
uGu3AWP2N8FNfQkp2Jyd1WFvmJ/gWdgaw+xsOU7IYNLf78b7poVOgnVbToKzjmODRtWMofwg63hL
YL5/FGWDnvXt6DbNr0X7ZUcCG3hfBFd5gu52XLm1D9cFvNKl6GNSxtfJslf5zhv7r50LEmjhzuVE
pndozCfRtYpk4GGAOUt+QvR15rz3w7Z/morqrkNLktOWsVtFAchGnWQ6En0I1tAWXM95p/u7P4P5
crVF5i6kRtPRR9qoOJ9q8PlBy0a6Cx3oRj2GkSNqTuIcN+9AmeRS761iXnuAmuGRVC9tdVKmL5c9
nv81kTDrNopt6FBk9le52GmbVgU1bPJpz2e/1/Gs1sKmREhJxutO0jCNqJkIHwhPhEkdEkMBsfZc
ja/9gwXoGNfIIZ65UyFBjwLRZdt4OwEPhuhXByAYLpmdkEpDSpQKyyfnoVOBjNEU1YN5/U80GUFv
okUv7GyP85qq6HFO5xGFFCrKtp6gN/dFcRqXzlKTyKfjGlrqiWZjX89HJgV7h8t4xgDuyTmMgTsG
/UHfWwcq0POv+IJ5+29rIXPd0MM1xkwQkNLD3EKjhzbIwbSHJchuezxii5pq6Ee5ZBl71cjlsMtC
4MnHFhTP4UHbTed+J5yEF9nFOEcna1Gj0S8n32Uv8e0rzTk6/xrN7Q40axa9lPP28mYdWYWoCgpR
BjriIZI+LOdplXdkiH0j0j4Tnbc4TKYTr1FGelANYv0UpOZpYBzqAkJpVN5oOdWle3mP8bIblHLA
dIqmRhlUisw61iP4G2WtnlAKUTB860XHn8pdc1Zw9YAu20mUe3DjFag08Talg2cYfeNMcrxOSriu
NvXHqXE1jGoYXqg48rOFAcwkUIS6i5woguILmARMOk7/gXjctAplHLJhciPoRYEnoX2I/C71wnOL
YWqUZry8cpsfglWl+5fZBe9AmVMvxXNzmuYATc/Vn++Up0FxUATcD996f35K93vxxuN9yXeYzBHX
ZK0xNdTQFLGscyCYtv85o3cOFDZiHnLeqqIbAOMauLWihYn5jEO/pFZmErhNPEiubVeDP2SJqHtE
hMIsYx3lRlkWQFGi9kkj8Zd0yb3Ln4qzr8FHD74pKub0kam0xxSlpObm5Gr21RAf1Kh0lunpMgbv
2MSEuSKjOIoOCghUvXd6sy4KpWkg1vI6tINjRvJ7xwQHS3wnumNzlwydhbqO93vtQz6Qa9mS1BOg
OtmFwrgGHYjLxvBcG6xm/wAw3yRCh+Y41QAIq6dkAJW/dhqsQz4WgsjE/TAbHMadpzpRp24BTqIc
U/lBgWCT/YmeexTM32xhjuGEjG1OVGBEIzRSh9t+LBzJEOSePEMoMRuIaEHb/qEKHA+qXfcErDfT
+GJYrWOvezIngq8iAGFrwGXUamlrACTWbofshxr7i5EIvgjPtfDehITMMjGIybZyRXFUDJPSTaie
gD4kap1RxOMqQGDLCkuWTMrYA4GopRPG95qwp4+LoKpo1aDttx8KJUkcVUMVzZhg962dctZOo+yg
ByX88teVVNahH1sI+LH4mGh/w5VeB5UHk4JNqjFEizHh25RXQ39sTMGNkZdNElV9A2ByLrXr1ya2
AdB7o2cGyR3mvgILqjailwZO5eAdEJMsxHqSFkkEoKq8njHG1o9eDtE7qzzEdb67HGd4q0bnVHSM
xNp4amISIXsl2WTEKi6O0q2FmQQiqAVyf9+W0fb4yjHE1l0zxQpbDI7gqyjDvulQpJtFeoe8ZIe2
9/5VKKOKdO/jPlHJkNjhgutF4hi7dXTME7QjvdZXWmc1HAhNCxaNF5wJAXciZY0xPkh04fG0txd7
Rcu82jla4c5V64T2TSQqhPAea9BYpSJ0oi3DtNmnLTA3jorVWxBmBXPdNUF6A83UFC3MJe5O0AGj
VcdIkFXxYtwG80OMg8iKng7ArMl9B7WVpP6idZUgyHFXEKoUBh2kx/HJuDgeZ0iUp3ALCYM3JEZF
tc98w16cPBe9pdJtySaJVOT8/0GxfFqhlSZhFQOqNC0/1l1CPKn+oQ+4VRff0sq/vJ/4zriBYzaU
BCU8PBQCDvO8O+JmfuwZnnmlBv0uCj7BpIf3YQ2VHaosjdD33vNrJVfGtTNGN6tO7fQrghi4+njZ
IN4G3kCwLRfyYiZzqgLC0vLJSSvtbMe1gKyP63JvZrBBCNMaUW0VwKjD3qliDElqf4xBVGFWeY6A
7nwT1zCNdi2/X6xixdGKdl/s2ocMrDTJMXM7z24dKmguJqzjevgGjUl61LpeKl0CGtFzz7JOfY6r
3rI6NhHZxftCpoaucsVWDURaJu2tykG39EHGiNeNuhueIPGE6q/tznezO5z/jWQuzzRMsyGTx9US
7eyMi88GpD/JCN2T3LiXk8bPix1Zz9Yimpvj4eDFXcN5DiKUDx+sycqi0BsN8y+p7S5R6VZ1dpWt
upcXyieSB6QMKrIV6h46kzyAIXcOlSQZ3SVuvbpa3S7MBJGB95lsUDZiOAQ3c9S337tfBh0XXI8A
QUCQ7GeDjcuQbFT//0cTPoluIhxo4Pd9vb5uXsXIrJtpZTSjW855aVwZta7sI3VFzypay5oZIzd4
4hU86nIsw9XOAB8E2mMwZcNEIXTdme2wopY+yXg0IkHf/L4cg17b35kYvkV4ffHcWGXh2c3sZSB0
frG6qq/s5wB1DVoapU9+EBn0Va9/7LyswEQqfUL+DCn9uz+B+Xz5ZNTVImNh9Qd58srbHDrOoScf
lsGNfiGECCmaBauq0nC2sXm05rDWTdicoYSuNodSFhTBOFH3nUVM3Ei7aVQzhX42ZXab4UaDdsik
C/yRVy95h0LN3JqRoLpgEKAkT+1Zcgowd9h+f6RK4joYEzC9dNlXRFbRf9/ggT0zUg0V30ntNWR/
V2Bqcur4Ux5vEyj7gSUH4fU9CKgmemWaYNRcfbP7Fz0S/D7vrqHLmArA7DPB3BA7ShbHoxaGfUod
fjwPO1rIMKAX/i8qvJwgu0ViK67oPUe4inP6fdagvZWPs0cZCzJXuda/p9fSsb/DpJzgzOJ+pDfz
2Cl8eU1G3A8BKiWPEOFotNjJ2ofLjsD3PBBmYBXRVYtXvvcfSZGQvJOCvtnoDjUrdssHFbkFtEiR
aOI5W0jLyzXrDZEduEiXcFEHHYijdJVU92W2V5JfAqtk/NUfQuEGg4lDkpWrykSwdOVZCYZdgal/
/UgjXic4EkXrx6o55HoSGXEOa9Sd/kz86IjuSoglTR4t59qeiGGCd9mh07Qg1n89RdgDsi3tNMlr
vHqRnZ0Hwx3EZP361FRO+lK/lH7sK5Mrem/gBlnUrIlN8A78oY63ZmoeFqqOkdT+vtPuczW4/Lm4
HkEFWigDLbyQCeJRBQLnMMLvq4u5Yj7F6JezPk7FaZC1fD1cBuNuZbwyAEaDeA7bQlFXJDGLCvlS
ND6G851CCggMOor9+zIM90OhcRA3bkwPgUqDGr0JsSF6r40uhlFmjAHKEM09buPGAVJ324lfbESp
yFO+XQblLSSop/EqCpYkJEpMglbExgrJOGCmsuJpEDiuKzcXKQP9D8veUOhdcmOZBgoaqPUABcTk
x8q3H16FRq8y0PA54Y3s9UKpyddjnN3PW8OYKKWBBdkaY2NwrdrNox2GwNRjeigPepCBavqntgsD
CJTdq565Hoyfsld4eMQXnJk8x0HPCCoapoyJNI1ZXMmo04ys8ehqphS05o0yf08apDfpJ3bDFodZ
3lJVqyYxgTN0piPVnmW+mJKgDsy1BW9pKkR98WzC3obqqp7HrgzBp4BS9qhLrmldt9qLoohu+lyP
3AAxiU2vZWpb1RL1yNYfjV+1vOziQpQIiFCYvUa6PI/sEeagxDQGr62LBK2sMVqyJtvRWjAHN4G4
f5YXF5HR/7OKdJU3G0FZhmoOU8C2RHUq0jmRSOqZe7xsIRinUzBmGdqgv3DHn0Xhvb5ie/VJjXz5
efX7Hej/BEkH9a4PO21jE+N9clzXnbwC0Gh+VOXqovc9RK/D2GiOpu6mohHsKu4amqhugdwNJKFs
OA6rQk0TypanFPVezTov7EUMEVyTNhCMSUqbDKm6VPhM/ZVsXxvlPbiGpCKYUDWeR0HNjuuKGzAm
UoUrMebOAlhSRo5uBZpy1DRBhOB7BYpZmBSjeS9bWwADWJ+PBIvWo8VS8xoXz5K0N50+zLe76TSK
mjq5X2kDyJzQSLPrOaT8K7J8pXS38iIogAstYq5ZddloVTgBAPKxIKHIPQWCLtGOOM2hCpKHSpC2
cb/Sxh4mLBVpbJYSZS7E2OA+laV7Iqd7zehF68bHAY8WHf3VwE73PkJYdtITCzp67lTtcvmL2WAO
7+Xymc+rpYIv5A2DcW8MW1gmxL4G9NBNPu1/jXya7+IufIwCUVcjdy+hiKoSzTBpXyBjkB4bepyB
M6YgltOOt03eOVLoRErjpMboJOvvz1i3AaQrvImxbZxKU1iDiDEms4eGaTeuF2+xrR3oPfz/I+26
duTIleUXFVDevJZtMz1eo5FeCjKr8t7X19/g6K6mms1t7s7ZA+weQECHyEomk2ki+jXfpVV3LGTQ
e/SC086q2yUKx1iYxr/5K1BuXik7I+1W/BWS4dOMRN7I+YK836eMZK6HtW5L7OmceLr2vRh/Xt9D
1mUP0gsNXh30EyL9TJbSsIkGDbRkmooE11BCr7iPPUPMAyFaOe9J1lrAJwRSobe5LLrKVOTGOLUC
1tJ0vb1Uz2rB8X3sxbwDUB9DKyYzRB8G7otKnZ0uSo7RZHSQjkxuBZPXkcQ6vtvVUF+mNtH0bChY
jbo0O3Gp/DlvA1Hqd9c/EBMGIZ9IBlvxwKJeq5Ghm+Oow8BKVQ6SeXhVxskX8N//DYZy4nmiZAM0
I3EPhhACnJogFpU9UiicjBnzfQBy3z/LoXx5leVhrZDltK7okIwCptr+Mrz45TfzrVjYH6jwIKP6
jkiscuMkpriVs3gBopKOdqaAc178ksc8V8S0bcVCnxGedaByIUmHDYoJMXpN6UFp2nnhG7mu7uro
IXZmr0LLqYl5APXx+hdjNeugGegdkrKMesxwTWnInvZZ0x2nubO+dguaW1up+BGvYQvBc7l1kz7/
rmGO7X4B79GPUKs/Xf9rMO1z87egDCdb4qEV5QlcdVL4ORf6Wwygfx3EgvMoYXXAnq2WMpyuaTHR
l2ODlbvfZiN65HnXootY8uQdxlUcvrgP8/7c7jFlPNLaRH2FU+f0klvvQRHpCI76nNy0LytAeW0L
TCNSUahW0HUISUFqL6M1jtCX0eA+S7/q0hOoJa5/K2YkhUzNHwBqE8V8nupUAYBQ2uuPeg/mup36
DJFoEDcOkGLilfmJD6QfDFs8avuEsVSt2gReifzkVN0U1l0VPc3rA1fIkP2lcMrR9aOSKh4VW6fm
BC3kCvSq4mH61jzEvu6mL8ZD+0LOX8tz/qxBH3Br/oGjO4BUQZ06NSaEsSBnzr/k94rbnapThMki
r7cHV3S1b9GPGAzUnGPPPG9gu1bQSA94mgkLw0VKOWR4Q0RIMWj2knyXsg/ENPIGgvpqXRoPimoi
aBTaLJik0gnL3uNYItPUNxhkmRt/2WahFMoFlpHfyA4ou8F0ZLefLc+M0W9IaMK72pN5PoScnwtz
3IBS8YFg5OkgogXUEYPeJaylxad6V3tkFgwMrJwPxb7qNmhUgNB1RqzLJbZRDtTD8q30Yz/9rqKp
huT3ehiKW7ucXSUu/2KBBgjtEZFi7p2eROg7JUHKAVYJd6UeaoIo2uKdcphwuHneimmJ72D0eBaE
XJTs7XBnKaY4+ltJeeWsh2kkGwTqhsvqBu2aCZYzqQ9l9jnhvix5S6Acbj3IuZBGAEj30aOBfGHs
So/tZyLwIwRtUKo24mBOkMrDpH1wo+QLghIEqeY+mh/Mdp90Txw7YBr6ZuPIxm5OF8j5VKlOgRGO
43pYB/VVibrPCH4I73QIBi8rXO1RyWK7XJBI1AoZtALo7kFCuOSqHrL/MoqBlLOFyJ9+51ZLKOSK
Ci7v6CX7RlQqBG+5z27AMXFfB9yxdR4a9eLtKlOujBytFctD8lLvJ9R3KsFGd95+PsV8albytS5P
3PviqGsH3QFRKK1Y3HLIR7vY5U9wZHXotN7sgSAKKfbK4dV5mLcqEmJkjgqN2nT1oExaa1TgpJ1G
wiia+KrKv5L+pMwPRsthCGE+qDZIlMNUZ8Wow5EQZCcQwZqCWtlP8ktZfP6IvZoi4lCDjPvRwxZG
WEdGNWFFpDGUCDiM3wlVPnGUpaN8uY7GPIAbMOpwxIsWxmmTYPtWxyweoZ+YJZx9Y0cj0BzAm01S
YPaU50pXtK8kI0ardbAruclO+2y64p15t778GwXvf4BDlw+hpEC3I2WFs5Iq2RThO8X7ek9mY8B/
5Io+oTLnj1Sw9+8PGF3vDhvR6hcRrDG6mmSu1mojohBz9Isy5ZE6su9QC2kJFCLA8kcXrVJI9uqh
Dkb7zpu87FEhPOPDqdwZQWsXbv5JVvYGJ91I9uriRG8gKQeSK2MaZyvMI5/b3WpGd3qmB0jDgxUn
jm1JDJ8nPbpLotT7gFlucKlvmIHkuZgHLLXRx0OiDUdlFd2o6TnBHfNIv8PQFXY1LQQpRRzkhJD/
m81TO90IYeRgHsm+vh4eEHUE9DJPhDrDPsrKaJelX48/5OQR0hHXYZjWuFkPuQ82V520ylIjW1iP
2N0Ic2qrwyHTeVkL5qUCwkQwJpKaLa17pK4ZuMsM5BDUB9khM1LzboQgKZknzR94cRWzdQUMoH+j
0aLs+VDLi1ZgSQt6Ljo7O9THydf/RZs8e++gF0LYGDDBTYUiVaSgdi/BbSi1aLcCpAUVwVZD7mw9
M46z3nEoj9vpqWCmFnDWp+WATggUu8P9kARgfapukCHxp11f+tftgm1+75hk7Ru7QDomBKEtMLVB
sqf6e7iCPWS4F9v/3nkLjap3HPL32OCYSps2tQqcJlVeVLVzKzn9OosaB4aZ7UE7IuiqQfZI2prO
cRYBopppA6PoYicMhgDdAqnT+cahPmR3vEw+a/O2YNShyiBSpQ0twJI+s1vzeazuRXRga5xzxbI/
ZAKR7kChGXUDyuUpCXinmgKUMkv1c4ASqXkr6pybmANBn6VYrlIpTgHRTw1M++fa/dCWD+RO0T0s
YlIU/aYQBjj/NP2sZMgwgnhjEp6y2EA99FHiVXJYR2iLQd1KyhCa2VQgoFjkL5EIBgwo0F4/MOyd
el8F9THS0JyFrsYqohVOYB7cuPmBmVT3Osr1daDR9nyv4jwZrBxpQiet5H3SGO4w8rQyry8ErZPn
EPJQhplCaIMwQ+DWwy5LEbvmP6+vg3lCJDQ9EfYT5WJaN10VvZLf6MK773F2VyTHBu0ty4/rKMyE
nbKBIdu58S5CE0kZBigJX04YKDekbSE65cf+beAfVRQuTSvZHDr62QKSzd0AjsUiqrFBbBlCE4Kt
7ebdeiuDjXw58ig3mN9JgmAb2mbAL01/pxQSNWGuwBQ04asRtjtpLREnFMH1LWR/qHcUypUtUW8o
hQaUWhu9ta53ZjzvhUx5ho1wIkembW8WRF2nTQOu82oF1Ng8L9N+jjl+hvf7lDGg5Ue08g6/n4zN
rsnM3Vx13vXdYgbc+B5QspdVGVQT1PevNIyRRCTlojwRWURlNx7NZ+NkPECeDcqEhrs8Xkdkfp8N
IPnzjcGFqNjFho5qe4yW0lHbLb3myuouGn5dx2FamwpSLwO2BtUq6uMsi5XPnURS0eH3WTupzUOd
8ZQlmB9og0F9oCg2wJBG0i6S6szji4FUwPVFEC9/cTo3ANTXMYtaKdYJi8jFMbOhxDm5YqT58dxC
DbqcOrsLu6ek0v3rsOxv9L531DdKc7PIxRnrSsZvUfOoNxpaFV6Qn+Asj/eNqIvUbCPo0UCP1omm
b9F4KubjPHDigX8w8Pe1UBdp0hRTNBEM9at8MPz6LvLaY2/n9urML6ZfBzzdTd7mUfcq2M5ydGXi
m+nSF9x5TZftNNKQMfFkKdkh4rt10DMeRSPKmaFjaeZJPwyBdSsFzV62RTtyeRKOnC9F5zeSShWz
leyipfwV9ZqDxg87yf5He6AHOJSyn+SYpErNeN/Oj1LuqcaX66bNWwjlFuq+1Np6JeZgRVDBQG8o
RA10XqKZiQLNPFDuW6KGHOi5k5O0ZdGUEoWHdZGR3rKs5R6UfpGXZvLwfH1BTB+0gaLuu8QSMqur
ANV3LtJ1wvRw/feZr1MoAf1ZC7VjobKUazm+lTV+FxDXQDuATM/9ACsVqlzvQJQ3LTSl7qweQIV0
6tKgaE8trz7JPJsbCPLdNpdPl49VKKuACJHEqpfEHqZDpEJRrhEczraRbblw3RsoyodOK8bjRtL7
R/ivNIxZI8tZOOnnYi+7Q2lH/sBxpmxPt0GkvGk2QugyJK2N6Y1xp/hQGXZBnyk+xYTf+TdJaM3r
aeNaB+Veo7WbNS0GaCUGbRy0SeRY5m3SfZbU1da7QzvWTjg/Xt9c9mck+q7opVPwAjv/jMKAQpQU
AjRuU7fo7+YGrCXh7VLwyr7khy4/4h8guuSlRXUmywKCFSLpKu1I84EMnkxegp+Zz0Uryd8LoqWp
QQQQ9eECnOglfMAMzLFy5L342u0J9RBvgoP9yNigUS4jl9JSy2TcUPENIR7KDiEZfkV2K7QJQxXv
XL/dQ9d2kfIgs1zPlRQDb71Tg+SRCPbhWdPY3V+xbznWV8mJnMItT9V94efBwAuimM4YE3Mm2t0Q
6NLFhiURwQ8tkKzXYPm1ZTimNrttxutuZzriDQztvpJcKqQSNY1oTHy9tU6RLO+v2z2zKQZi83+W
QvmvaayntjaxFCQ/8z1Uoh3xRAZJLMgHeNm+KJwa5ND8ySb2FmIIF3SZFp4K1H1W6Xourx3yoQgI
i+khLWNb5T0M2P4LKvB/g1BmuXaYt5AygMhBfA/5ywAUx/vy2HqTS54iudNzYgH2sdsg0oZZVCEk
y4EoPuR4/JR+5CWOOEDTjJwDHgMSi+tRA83OnwVSFjIYkETJSsCZuSdFXrmXvfVIiAolm2RGK3v0
fk/Wfyh62wBTZpN0VYOZdwArRpCGfqV/b3lVFLb1v6+Nuu6spJLDjqTly2a5AZPxvkp5BROm19+s
grrf4hXSpUKPA6Yvhd1FB9Hch+INrpnrh4y3EupGQ/AOXjpihqn5KQ6P+upf/31mKxG4ANDQI+Jf
EII7v70WSBArco6u1QbtPIfRrW7DAwQkMbznhL51Sr8NBaTRSSWP9zRhG/w7NF3KQ6G8H+IE8U+O
UUgigCzvV6cGn0MKSWJuQML0Ghs0ymuYYwpuvxxo+mmVXP0A1kA3+kvfY5opQQnR1kAjUXIHFHmo
lBuRemvSwgJ9ulo32WZ9s6LaVXOHSsmvXNxpm7VRrmPt1ao3iF5q75qBjNbEisg7fxUCcoXx0vNs
14iyDdiRiZYXXRbtV6XoNBMmIx6izoYOUIE8XeaIkg2JKPLpTDh93r3N9lcbVOokjEKWq0jXkO+n
p7vfwf/0RbzT7+Qf+S2hY/9gB6ZiopBO6FlkmW4aH+OuHeUeG9tCaFKCAqn5xXB6UCK2mJHkNdcR
l3HxFUFtggSRhilauiBmFkLciBlWWGqhnUj7WMrBA5zYefOz5Q6BMl8EGzDK/Zta0y2ViI+ongwi
iEUaxHq7sWxkxFU/PeSO+Hjd1TDDV4xsY1oSc8KiTvn92qghrzqsaOxTK1fLo2NmhLagzr46jT74
3w5GXu0hEcLJubBgCb+OjG0FDwg9UKikEgisZjQqW/O9KHjjeFsN+zl/aMxPU3kakx/XV8k8HVs8
amOnsDSaBCpwaBqAzNh98pCckClvbRniHAncqPrIPZCsb4l8qQJ5UmTrL+SnWmtax0LFzoI9HFHR
rgnQJ2xnN6LfPP+bjg/W3bfFo46i2eZ1nyXAQ98HOlj0b0qZvci68Yi2E06Rjvk82GJR99O4dEIR
kbXppxinYpf7lhftm8jVAh2cTIlbVO71L0j+9vQxhDivjhZovOYwrXx+I3ZyaKSGCMRp+WqMtzVk
XCzrAVqpdqL/XHNepwJ7hRs86ooQrXjWenIu1NNvxqnqpN8soLIlDTQTuvevL491I22XR4xpk3Vo
817JkxpwQ/7UKbj9kA7IF572KsuXbVGoU4Ca9ALWGpyCFFShwnirrrWdDQ9jfY/t5ayIu4OUZ0FG
FZR7E/liTvOC6++AkOV2eNWhFNOeQkd7vr6DTPPffDDy55sdHBZZXPIccI38pUYve5NX8NP3ssLx
XGxXsgGiYsxuKvSstADUv0p+80gUMjInt7N9+e13kMSzDWZItv1s1MlWQSXaWgIQMe1zSyTTkJjy
wjvyEODfrjxLpI52HunrXEYiYqPqWes+r6goLlwWDHJaL04zZjdwnhVkNOj3dl+oVTSkBm7w18Hr
913Q73DDEeJmfi6DuaANFmX0RoWe60ICF0C2pIG8ip5VHkF+zTF3pvltUChrT6YMczcCUATosugD
2H7vos7VhP11K2cm9FEb/bNzlJkvYSyp6gScBU2Ehp+DzkN3pYPuxwfe0Cvb7jZYlKU3ahZqygis
3h/feuMjqD0td7974z9S+t0ujDLyMItkKV8BNo+NjavMttDelD5c3z7yra/ZHWXcSqerYjcARK2P
QgLJSY4TYsbDm1XQrXS52ZTQzCQAp9VPVqi9RB6oM1cbTlf3v4E7O3fMzr6+KrZLev9QdCOQbIqF
KBGj0NWj8URi4gRzUFaxi246V67sysfAxkcMHgx5oox0PAaWqQu5SediKSywejSavotUwZPAwyeG
taf2vFoj86ttoKi7uFPlHII9Ki5H4XOXP44fEMCEgML7UqjLFxbRoPKC7eslwekjzYYEplvhv5zP
xPQRmMMAv4ss41FPnSc57GezVuUBSsti7JDHUngf9/b0hcwELn73OnqNXwYZ71Ox9+8dlzpaVTb8
P24UvnYahmoqn7MyskMX58rUSXbKAGkdTamO5UYlnqVvse6bUk4RJAGZeer2hR/yp3aY94eFAXmw
1hDeSeocj7GApqoWXywD5xQ63yJwGmUVovnci3xu6p382sXq3tFo8lZI1ieTkZhIhsPaDVeOHTOY
IIy5N5wRXf2tB/ac2nTApoDYkH8jM/2whke9jqlsBUM81FFT0IK5xNBideYfoxuhyCA4idP/IhWb
MuClZFjXJXiLQfgMgxEvWKYXJP2FjEytGrHmzFqg9IZdiB8qCm1g6GG5obZCsU0BUxmDB5d/RL/k
S2REX8By7Tad7mA+1YVky0FaeUVxzgrfrthNpNgshbwI6Kt2xly09f6rGItoSP52/Uiwzvp2fZTP
ms1MSQe0zDniCrcIQtTcSB1zCe1RfrqOxAy0t1CU+2qWULUKaSLpEHCbY346BVUp4cIQ0aM1cSdS
mXecJmH2XIG8BhJNlDuJLcVaNQN4uWXXe9WrgmaGRH22D+0BL9sEz6MU3KUc78lyYltU6siDybRQ
wxUb2qefOunY8nRt2L+P6RlQNak6WAjhBDZWMVto38uVAZfMOtioAts5j6uUaRKYwyNUqDjKdEky
13NdHULUuKb0c70+rcN9p/4s5dfr5sBcxzsKXY8Uxk5OK9JwlOo/1bi0h5zTdsw8PhsAyhs1mikm
sQKAEBlpLXxOQA+afGRCH3Xqv/dKo45PIg4zeoRJPTAx7TEZbGVFVVXmLIX1Ht6iUCenjuQY86ZY
ygjGzGSuHD0c3X4E4UX4mplfr38YZpSmoZESrHWINUCtcW5hVWhOjZCQOjgY1BEGYm4AKpIYSl4x
EAQiKk/yMlyW11GZRrcBpQ6rNgplrvekbBwtL1XXBhmqO+XcmnbR8qRUmVjoREcRDipbF4xnUVtU
+qIi0tWmJ2W6bYvYXvr9ogbXl8S08A0MtaQITOpyATItR8NNbFXQNeXpzDFN3CTiGkikI0VG+YJK
GpYZ09ykhmpaXhnWblN2rWOIAieRxt6xdyDy5xunkxhVVs/6CNdd3I0R2G9DtxNCz+TJhrMiGNAE
/FkQZXrJLIx9r2BBw7qLk9oG1aG9pDfCctDVYIwfTfkjfY9bROojSa0lxWoPxFJ7DNejLH/ArnWo
MiogZNZBA0atqOkjJW0aXAeTPHg4xfYg5M6coyVV5Vw8zHO7haKWIgxtFsckXuhBjBx5UYLhdLQn
+AY8oNtnhzc+jyOvBYNlg4imFUR8OEv4f+emUVpzgiTnBLJaY9yVk+Rnubkv4ppzmJi3+RaHWp05
tElrxsBR7jCy+v/KZxh57hcbUQsEEWR7sXnzTCy712Uk5CEtA6EfOv8jSNlUy5EIFtQGClZRZHdL
5ozGMWu4MnnMfdxAEW+yOWKrYtYJdHIIASqRyWsCQhLS77ovHejPTL/wjdTmDa+yPNR2eZT/SMtJ
LOsRy6vjb6H5DY/i6x6Q2eShyxjrhJINpg3oZguhy1VMUOOjoQg2uotHuEKRCtf36Fp9MdHL1T+S
3CBPDoj92d5hqVtZzMVkbiJw4K3t6wI9kPKn3B8k3vgey1mBZhIVKfyDxmxq94YuG2fT7MgXI93m
4JuAwGDPJSJhpdIIMw+mjEwN4xoXRpgXRicoIZmpk3xCz9yCF+SOqM+UQW3wPhnZG+oReYZG2aGQ
CEvYaUDrPCKOR4TcvM4lfStlAIojnuAIObbX4KhNHNtmHU0TcGlzWuPabkLNtZSnSt9V2Z3cjy7H
IhkZAAg/qmQMzdLBFEJFhWO3KDH+FJfynY7V7ZDSPerPsxM99y/qDV/Oh+WVAYjhcBDLQftPoQBT
axXCVsUC1WB5KaNA86Wd6WY35YtkOiVanNIDtzuHca6h0GtpyDpY1qUAYFq1iN9y0ESHOp5a881y
m/tvOqyLs/5avcJNXN41wIOkzaaMY63NALmGJ2k5lQvP/7PsUsIWgg4d/7uYVEvzKJ/U2iCnIHpU
QSSveRKutN9z4rxMFLm0aKvcglGXDQrNplqLyNtMqf7VQF9Tr0tBXSVupIdu1iefrlslD456M4Zj
XJkZWZu1zk/qIHTIzEs3VTJGdtWVwTLyjgHDQYJc/u/NvBhlywypzdsG61O12i6GGyEDIX99O5aP
1xfGSgmdAVHWnzVWkZglVhZ9E38R6QYB3ZnQLyI1oYTb2s+Foxx/nJZrUUALzGlae34l/M2koVDQ
3d9cZhrHmzCNHsx2eCODBROcw+d3dpMnbTSOJsLV4Wbog5mnNCCxvCNiK8gk4ZWCxDn18DMaY1it
Bc5DuoP0heUXhBcdyTz1jijM6rZ2iJzcGz9NHwnrEG2BTRzzRtA4pCfc8qktTXEmS7PuV+Wlb75H
OWfmjBUdnGFQX0vsSkXtUmAsD/m+3yvHIqg/z8dhsJHOe0HS0EmD/GbhNQOxjB+sepIBKQh0KtOZ
B/iBWl1nEFGrWuc09VHU7iM9s7v2C8f4WXcNGNiQQwe/PHLplHlMiEMqJcRdUytvc8/jLkLDsK/b
yDbDBUdu8v06IstcMPumQ9Ieea+LHqBuXStI9wj4aEb3pTE7R0Qb5hJ9iVbJaUVH5RJUky9E+0lw
vYG6A+1/MBXi2DZBq5gLs4qcLwmB6v3qKkd4RyfZq37zFHGb8JjfbQNGOeU1AWk0XjjQjZim700M
+Wh4LWM0bqO69a5vJNORbBdGeeQsgp5zLUTA0qE20z7XTyFIt0v9OLlQFPV4tyexhH/eR8QJ5/s4
52Ecyg2WNor3aooJi/lpUjL7+qJYt8z7mlD/oED6tbWMDCA5ZJWFXsHIQeLJ/c4w7qq54bjGf9hB
1ClVtL8RZapztFEoDM0coXi0/lDh+UlXEcwEGQSims73/MyzBlG+v+Eo41ATtGrpFTRTyAcDDw8o
bXfJCcz9aCQPbf3IN8d/WCFiERHdU5f6vEmEGqog4LQlL6lsk7G1GNbfx07/AqZ+n/cWZUaSONR/
8KgQy6g7bcVcJko5bh57Yo45HEi1nFQXTRDWIX0EE8qOV1Ni3XBbTMqFdVoUqZaGNSqd/E02YlfJ
pYfrZsm8BmRdIc9EIiBN26WJDIkSE+OP9wJ6a1u7hnQFtPPQbufkL2rnDbKb2jVk2ng1JFZJAtqA
79DUDdTEstgP5Rs0GFatBOMcqWt4xkNF+pbJ05QXWTI3dINI3ehm3XV1G+FYJGFqnpRwNXaVof/k
bCnLnyi4t1Ebs0ArST8ZZy2PEwzV4jQgtYlQ6GYEAShkwPeIYhe7uZn27UPscd8drEOIwp8M3m40
flwIF0l92CXiOBALnTzZS0DRWThosrXjnXy0XF5anHkCcYOLKugrMIhKFxwFRMqRNI9EyD3ZJV7V
2Gth/1gP5o8Sr1WNx8vCxaPMZUyyIY4QjaPRZPWhRLKzUgw3TT6RLOjQ3su7hZj7uVkfZSxKmhit
2gCvOyxOgldPk3mGl91MuCH8yp2+TwXnjmA6me2WUk4mmuommcmWdl71srqlm812FViO8gAtbV/v
0J/Bi8dY99IWkvIxqhw38jzOyELJv7r4c9g1dlg86O0u5eXLmed9C0VCjE280goyCBUyQJF0VHNb
+0Uw2pM/3OAZ7v0L/8IKWcBNRGi9dYzv0/MRw7KgBS/uyW72iS258esyoBOqP8BG7SS1+6BtbOHe
4ja8s9yMik4GiAqiRo5/nS90mIY1lxZolJnKczE/1R8yTVy2CKNR6NdMemVdhz7+NcR9W772Lmnk
x0yo4JXHZC9WkCWRubK7LJe2AaTnPVKhMgwhz5D/rR8MvbNnbY/eV96JY32wLQq1b9U6p0WbAWU1
g6Jx+gKUWZhKI9okT6sjLHZpQmMwRm9KwN1S5golSBgjly7jbUKdgzwJiyoqsKXQsHeGjIxUQS0v
uclke/b0BAONuAPBMetevyyYS0YznmZJIri06MEBdDcmmSUDFqNcseLmy6P1V89L37BeJuiGRgqT
cLteCPOMfdYVJe4GzNZa+26N/HkedlI+HROx3Af12PPelizXCQoQNO5LsFCLVq6d5zifi4jUWe5C
zW7Ruhn76630FbKo++pp4b6XWU5M1yQNVVOIoiq0eUpDp8yqaC5Ogf6JAp3m0oMy3gt4gy29zHPS
jMWhAQBohFDrsgdAXAXUYsQBL7rFIbN+aKP4RNIB3b67aeFUeKEnY3FneJTbjJQubLUVeKgXuNo8
+11Uo4G0BmvU13jkNC4zXBeEAchrEk9YODDq0lvrCS1TIDt2jOg+VB+r4vW6vTOOGQIiqJVaSKZj
m+hjNlW1JY+QAIpyCA9WR9BQyyuHrpmFQeZUFHDhgdLSojDCosiyec1WJ5z0fRmXD7COwS4kXtWc
jYNYy8T4OBqvKHfVJvrYdy2sfFh2c+8o2kMtc0gXGUEP6bLCwUWTAyphMvWQW2pBHbt2Ru9RED6Q
h1wUFDekh+zfdHVffvxzMOoZV5etGjcErIeLjxfBjrkxwKUxn0NQT/tS7Oqk7QGxPBD9uq+/DxBU
3mSkJoVA3WnR6d81yF1+rTNkmtBtGNW1mgcgC43sqelLpPZeNHO7bC+9g4Q2Vx3pQjzNRInuEKqh
F1ILrYmMLoRzSO9G7mP6BH1WVkBm8HnFNkZQhUNqIs2FF5xhXnTiNeM0jeI8TSBrmDyIvOZu7pvu
iAhHcfLczfhT/yTOPk+XnCHSTXnjVM16+hvRDPqfOYbA7EJzSGdXvotnOx+96z6DuUZcX3jUoIaD
gh910KZcEtZpbkCA4ZT76WUI5uNo92/EO/UDP3AkNkgvUEd3F0RaRA2NSpSNDlkfF7oBOJB774pD
hhOn+qBB55xthkHCz0KezMLpNpHpPY8SS7TbFpllIYgDw2ReHaThW2JyWkcYhXuwZ2PyjjwK36Qh
zkGqtqkHwzTxFt2pwaT5za1yVO/z2Jn84hle5EE/8p/ZjHeMpOEaRlpSQTyn0rLUrVXpEL9YiX4p
uAVQeKi/5w1GEFq0o6Z29tSM/vrlupEwfBd0GlDCVzX8o9KTrYYFRcCixEezhMMi/lLHn//b71O+
sVqH2JhT/H6EhqVJfOEmCJkLQF8hIlAVbQEi+fPN60iplBZsT/nkgNVO0At70H9dXwGjlC2BdAG9
MOAdxOuE7odu52WVcx087fk+PHRBFhgnZKZB85S4Ckfwj3VkdcS0JqoXcLs4tueryeSk01pjnUn7
p3qAhK3XQqT0h3ESfTDGg4MBjLvXl3cZSUs4sugEAJkdGYinbso8laTaMDqEmDOm3zFyINWCJ0jS
ncztLWMkzc6xKGPoaiOKwLQyO/1gt6/W3eqCecE1BVt5VB50i2gA4Llg3vIe66xwAItE1wOho0Pn
NfEpGyOJssoqlagFsJvckhwPknV75UEI5F3kfkD2gizzHY2KPHWh7qqhb+Y36iHSzoT03G2NEWoQ
7x7/u7wBAUOTBWRm8Q3pYd+l7A1ByfH9xOygGjeVsTPS/xwYnkNQR2zUw1AJdeyeBI6MeP0hyy8p
VnfdDlnO72wh1DdSkecfTA0oWetPnmVXh9THpFK96z3UXjsQq8UeLwxg3CVnmNSXSvtUSsWMbJ72
pIjeEgbF+MJZF7mPqGsRB1nEywD1/8tMMfQf5izpa9ieT6YpikDzmj3yxUgN8+ycsRwDfMUitIyQ
MLqY483RtiFCQ2Z2auvbCEL/8l4XXM5yWBiaZKFzU1Oha0TPa3R6HKrJ2C4gL5JxVlGtRuMemm3M
4gbi8uCWFvZKDa0Ljpti+Q6E8RqKkoYFK1co8ygLKUFtKxbfhswVzGDVElLtq0OqFtFdiCtzsI37
nGOVjNWeoVIGgihRndsVqDJyl5HsFOMxEbhNkIzQ8AyF8sGjpA19Or6t7Xez1KK8ESQKhxisBOFf
nE/IhEN5Cxz/8Pd4Vp57QxDOal1fRKIjDRjwQbuBO9qoX8+OjE4wy+WNOjJuaDQUv8NRXh/X/2wV
EeBGNMWaD2LEuTR5v0/dmbUpmHVq4PcNzK2H1ik2/OsbxjACPBRIV4GG/quL0bImNwT0lzULrsY7
Zbht2tOsPl2HYHk//DpewwDBR6Evfn3MzHWpSqRGfOCAPG5RbeG2PhrB+oLBXUgv6I8cSMaTawtJ
P0gWqNZG0wJIIlwbNo78qbyTPidB565ehFlKLtE+40OdAVKRe2Qhl1ZPAJTak9D/lYJW+39cErH8
zT2fL0klDAMQ5KC/Kb9Us22ia7O4QVO2rTW2+JlHaEhsl3LuZ0sie7wBNIqxadu2WJxqPcWDZ4qR
LQs/5cxf2kBauPIcjJP7NhaEdw/6ayAqfw6nlYq8JpFM4pjqhRzd6oShSowCFj/HwNhf301GzgHK
dSi5i5KFeRDa0w/tVAtxFcE+5N7Tly9W/LluM1vUflYC503HsowtFGUZYDbLVWMGVC18Ggt0rlm8
W5hl7AhzZQMdLZgQouu1SbwmWb9CgUY/Ce1uvqnvjMhGl1XoZc+yO//Ffw6Tq4E2jS0iZYtmXIdT
pANxTsxTJumuladHqzRu0XXD2T7WswHUX++ro8xwCUcpmydg9a51Fx1jpzpJGLpxqn11j5Lb7iOv
hjNA8kE3dq9o6FrIKgCihmSbcqBUiafqwTDyWPJZoTuQVHAHykh9WvTrS+iyfAID5IqhbywNra+h
W+90Mif/oZYW9J4qeISLoM/B+4s6X/KEkYFCRZrVXO/y+ac0Ps7/PZjGdBrY1zXoNEqXlEeFgKxM
1yD7OZfzgai594kUoNzGcYWXJ+ochvpAehZZlqEBRh4h8ZqI9vjfGedkpEdwI2oGPgzCwXMTSPDs
EJcGxQO9/NVLXwauuN6lszsHoGKvvB8FNasBMDkx1KzfOH4SMCAiQ0e6cXglJcYhOsejwqJ0GQth
mYDXeIplRzsFfQAYIH+FipSHyUsuLycDEPRzMDcEYshjXZAYZd0gWFZjZG6R2yiVY4EEMNlDpR5k
Hfz80mUcc45HBWIQyDLBaA68Pi3RYbGAzMhW4+frtwbjwCpobNDR7Yw6j4z/nNtFmYR6mZiYt5rW
UwlxLNQDkbXYmU+jJ7uE0f463qWhn8HRjZFl2iUWJNNyd5VfhujR5A00s9eDXg0dTNLIMtGRmdFa
c2OMeeGaYJ0gBDHLfbI3bdnNXMv97695rAYDSdg2QF2MMcbdJJqrlBauEH8y411lrc7SxM71LWMa
HrrOMH6HWQLka6nrNm3REBKqZu7OPup8BngIMc56N3rIRrv5iS9Ly2ApxnuUVPRBK4fGMzoTLfdR
slapkmMP9YO2M+9VFP7q254bs7BMHHU4TQZzBskQU04pVsNoFiIL2fwxz4O6NH9KWp/u5LX9dn0P
mUBgEiWpM4iS0L0KKQaEupJ8KPTVy/lRw4CQwav6XEYQ2DVcfjoiPQMJWuq8jpiL05UIGMj87ITW
7QcwICBLtyCuvb4axusarbDQMUWiAr1XaIY6P7RSukgmZNgKV7NdDWZBas9FMPgg6LbXw/h/pF3X
cuQ4EvwiRoCeeCXZbCNvRzMvjHFL7z2//hIzdyMKwjV2tXpVBKsLKBQKZTJ34CM59LI3vejoIsfO
HAVBBxafulKqMSTV0hd+bH6v0MwMFvTzar2PzqGVgYQ6msKhHd9qZffUGFZ9LHwNVVPT3BkkOc71
9aT2bqTsw/gfF4GZOLzhUKclzjtKZG2MaTOFS+GP9SO1H/vkcF4dkc2xYgSLgpDw42tkRhstIJ6Y
Cr8zU6/tHkakx+ZckuwTGd1WCHfrjosS1/oMIWuE4XBsv16F/kq+mIpkc4TaAN2GlR0w7sOXzOO4
WUEbis3BEFVbHkfrYlB35xdMuP+sm9BGz4Hxju/KJMqk4EFQ+FNmX/eprfl9HO2zQXN8wLB6dlnH
bthJOx3eBy4QR+AZ2Pg7fAQXjRfhECYDMWAHQfrIpn4MP77+DW4nf2aIltFh+TgUJ1Rw2HFRCwVh
ka1YKsgZU3Mfjd+atApGZ5Q4CNFRhdvGIxBQPmxw5K1/iFIKANQS/iEu0AVzH6fP53eK/cq3jyUs
GUVfFmo42Cp+ybRwjlfgSGLCYM6eovk+WuuDkdrfsv5TmK4fsDxc5my4Aaf1Xf4rS5e6zGz4nTJV
DpPVuOWqX9NBtmaCwhHDGH6Vw/lvUgJkWGshh5xYo7VzHE+MH6T28r0s8yvan60oLuiK8rRNNOZK
LQv4deZLWEt8jzBmwFVEUAVDmQhspG8tICmayJlpU/j0YNwhT76L7hjkpvad8e7Weykun1CjjTzO
DxU9UuqqAnlq5GfPaERc/QzlMNtrY2/Qvck3IVUWTIq3DB0wrB8YkLR8/DDVZd0MFC48PbZH3IG/
52NReZMljoRhJcVxQvsaGr4wIfJ2PdG81uZGpOX+cmJJ9PnAUHaZk6jxtpGZh8BJoAcAUTkAZRw2
2PxWGH7GEtv9lPsGeZw1n7VAFtHnf3yE0dRsYUgVHG3Wu07ApqHLogwEMR4YZJaXDH94xuDNcaWV
+GVHXAOl6elULUvJeRaYCiBfwKjJhCOQ4EyzppVj1xHC2QGZsTyZvCX0z+smSM8ygKhXEZw1pkmS
0KqECGM/M1M0L9IHxzfQ48ioE+p7efuaxlwq5xKxU7hH0BaDeS8+JLOTaCjrImG3CEQq/YsCaqHM
Ha5YBcnex4f5Cm1z182xuWwqd/Ixb3BXhIBplvVrCZcX2QrMcgNfBQMPb40HJhU1eRsXvrH038tu
zt1m6iVRh0wGd79obWWFeRrhtA8nwOMPzYNkAwUXDHpTgPYOtmaUkfh4vVmcLl+qKfPHiE0XA8gp
99tvqZ8Ubu6Hvu3ppzD2hx9JIBueEHlOCy8E1vaIuxPtgW/XD03iCxYMsXus+uxBnJyiK3tn6Dv9
pPnLwfbXH+eVFZ32rUDu3inX3CpAGJT5dUODLLG9rgr3DYBWzosR7dlWDOfB1gHl/HqEGDNCraL7
WhTBeQESPXi8x8Fx+s6OIWApb9vhtmnuCtkLQXiwDcqcFiIbNPlyviNKJtI2ccvsYhfuDfA9gsOj
cBm+F+gLdwxg7+68VsxV8OfaoJiIsoimgl+We3zbdkizwWig1aS4uXLjdGQfke/KB9g1dPh7eC3V
sPFI5Yf4tartk8UqMr/b2d9ZGAqWkmNy+/duGKGVY34f0S7rnEIR+q2V53jKtfO6ILmEahKbhJov
wqN53fkMkt9KP0AzwGDjDdtGAx8YvizOyLFnRaXmkGe3M+JedOOQ9LBgivr8bolsEENB6GnDRDPS
F5xj6te+1VrwUfhLTGqvtYzrVYmqvd4ByOy8JJFdIEeC5jlkA+13iW4kLExlUbTMb3ttX5vIj1D1
RIu/5vF4XpDo3G4E8XWdcYqUSol17FRm7ntrvl8tGVWIcNVedbE5GzfiLLdJhVWL8/6lUsiFObdB
rcrqfcIl+/X4sXB236fr06FUZ6AB+rEyBDhHP0HYe+x1+m2MHImzY86MP7UWeik1pGE0DB5wGsVI
aq3oCISfCKLDgLhQ37PmRllYKNwbwF/omklwevkoe5n7RlkWGAFpvlvxk2lJzFkUdjIUvj8C2JJu
Cjd4llZ2l0EAfUAnPi7B9KY/zJ7jztdybYTSbCDKo96B2PPdS6sbCtqWMXzddArvzCAP8jHIL+jV
4uMlOXujIjlDQoF4B2lIYqFf710QmhqKtrSmkvr5CwoTYDwpnhZw1D/+3q05lViFoE8UT2K88w3k
heGN+IKRPQ507Rcz9TG+vmN+L/cxnz+CGwQji6w5BZhwf6NywEIuzhptxNrol3YwKoJe2Le7WK8h
jpi2pHDtDO9mPKqHuXDLvyZf3ZGDRWVqMi/Hy1MJukPRTI/KM1+E04x4NYsuRXYYHYgB8VjjXnRC
V+fwYu91cBXLmnxFDzHGc2Wz4VpBM/FU12UJPsoMATdQ7maXoWObe3WHKr4cxVwsDe3gOkY3DBgs
F8qoVE0tTOqzq5KhfHbefICZosRYSrnmBD4LuVx0k+gqbi3Cb12mzcbSJDnL5HbgB9B/1N90jA0r
vcw5ikKbX1ljvFqQ+wTY3lsjiYiO1yy7/xNWXqIu2aF4ClhdBm8PzCfvQ7O0OvJpKob40B/mvGtA
W5wUhH1OxtYx3JdAfSLtF7obwZ5NDv10R1NXFl0LbhpINABTDEAYVnR6q2Sm03RyohgSrdolaFwx
xt2sNR/wKzZcP0MfB/wi4WP4KqKtpmQRHNmwdhdtQRrPSVEyUToTinWslWpFURLDYadIp8qdSWpn
jzrLfNNrNHo4f4ELdxbj+1AbjfasivxW6T4K28VKE/iaG+cU53A6bOx8XtxqxBgjike+cw2MHIlU
dsXxTmArlbs6tKmOZpvGEBb57XGALWUeGkKLRzyBpcABomOyFcZ5uKSl/Vq3UDFcQHlSfavC3h1p
DUKSr+fVEty4DJ0cNDlo2SXvoGljp4itEgz2mAcN9C52G1kHvKj4hdcFm2vFQx593ZwqXanoc9My
AMpjjbm3+RAdtWDcT9KzIFIFvfyMSgnxA8Lit2YRlSsdBktBrAowifiLQmVMjkIB8FmY0YHjetdE
07dlNkYj1mqiD+H4UA4fuWfQ4PRHALv3NtGJqgDgKcuZgAXgM3WQojOxKlnKz3JDt9zle2WURUSi
u20rk/1/IzMdauBg1pBpLUft9KslHZNA2nzNmGJrZGqjT+ctTuSykEFHvQ1kmCj2ci5raqJmSgps
0xBPexM8h1Vx0MrjeSHirUI9j/nE92UBo0mWKm4sOH+M25fFz0j2XBFoAfxAXM6stgIcTW7ZCAWE
TtlGpY/X594ek+vVmY9JaEpam8Ri0DgNBnEUVXj/biUIZpMhLf1OvUqi0zJ/6qunf7xU0OSPCP7l
WoCfwCgXiFCbKzO8VBRJ6lzgyjBCTJA0x7AZXsfcSjVJAboC3UJuqyJPcT37Vd+7ZjGm7qLIlkuw
7b9mlTHmgG6wd9yGYP3q67SySx8JBjdTYzeVwnsJzgtEYCuQaUX8aXLmS0eztvAiLn3tjmHWZCd6
nXnmHRuJiU/0KCsEiAxgI45PAjUgXM2iEeI682LASEVzVDOZ2xGE01uV+InUsLeGaewhI790Tgil
DyBIuXJAy8hmfAxJqpO5e+4axevENlB+QjYVIGlv/U3V1KTCpC1iSzJ9wrPi3s6TAy55dzCVQAnj
z+etW2B9W3F86j8bnDy2MADj6+vsxulN3OouRSVllgyvC/YJoGsYW0cSCJ6Nb/EwdFOdAVJWYZxn
F3cXYbzLLMlUHkvp8Cv3q0KIvBnKq7wvMJSmBaAdKAxMwGxY1EMZ3ourpw6j3QAmky2c4ChBIRQ0
fkvj3QIAANUo1iGNtD/T8XmwW+/8zohX7FUAl1LIJliIOiUVMljHNblBtqdLH8+LEGXl3ijBXajA
FUQl1YIS1lWOqUwVLW3UQ4P3ifga2CNl0bhszThXly7oapqZuEG9suorRcaFIvs++//mro4jk5SV
ie+n3SFMLhxD4qpFkTXWC2G1Qxw8BPlYTUWTMLpGYihwUr9n9x2KAwrAZN0hSFFp6ffTQeYOROHh
G5FcIhMIDPo6WDCDYZ6ry7HRLZ8UCzoT0mnUGxeZxk51nblURlcdp+yBRolyMSu1LBXO/A5/uvB0
QyOnjvIIuhferu2a0r5XwSOMFzdzgj241tnIoSzDJfJHkMGuckxVAoHsrZghb/ResydYpE68JtP8
sfjZIYEgpR0X7iX6vS3MbQA8Fy1AbyXZSZ6M9joCd/gUHZSb9tH6H7J4d0JjtK8cp8U/f95ER3or
kttLYuTUqBeITK1dmFwbwLiYnv+dCO76SOs+0gB8gm2qM1dtHyj5XNcSXy40BWqxUUlktt4xtqPq
3ltWBhlj0OPF4gAtKj7ITUG0Wnh6qWxoHLVF3uLGEAlvINdUPvoR90vfHerWPMWGLP4SJQURPb7K
4ZxgHg2WPU5Mjq8GSNEFoGnCa3KnBdqBHot/HrG+kcYZuJIZJGoqSCP5p3i5JOR2oo/nbUB0hjDJ
igyxhZwcQvC3lu3k+dQ3SLD7WQz6WlR+qNcrZuFqy0wf0GA6Pp2XJ3K7aFNGsQ/torgQ2UZu3O4Y
NX2x2GrlR+NTMl51kWTJZN9n+m6+35DJHmNTQ0d/c7X0V4mMz0B4DW4V4BYsN4zELDsm4DgA4w35
Nk+/N3cM4y3dpU9t8O/Wi3MDWjyqEQIYmIDjeN24eLkmC4ulKnF+wG6VMU4n7Il60/uM5TH8Ee1z
t362gnoferNkyO7/yEPvDyJ+tB7yiEtrTurBwIjaf1N71d4B7rniNkApZsycy8GSjd2JsrKw3VeR
zGw2ZpEPZKqXeq38vChdq6mOyoyJbcc5tA1wF+18r9HaLwok3+f6aszLyj2/jWLHsfkBnN13aHjI
zQY/gKXZl+tmr8eBCTI55ZSeqO6upSQiFJ7rjTzuHCR2p9lDC3mj0bnhHExdfozr+2jufYlmzAnx
lz26YlE1Q182hjO5y56kE0AZGniQ4TT8ApRXPMsfAouxG2DyQNpXJXhhsS7cP/I4F9zpdqYXM+Qp
B+sEBDuEhjvtUb9qjhX42qtW4lDEO4e7CxUS8EO/w/jNQTuG7IpV+TXruWA4CnSnPE/fSQCnKcV2
ET3pkI39I40/7+toN+0KaUZMl6ND7ihp0uOihSCJ1HugGgyjREGhx4RHAzIZsEDf9Ut26xItVmJW
foGS9G5JIt11jObzR6xkI4U7gE02F1meQC/lMOzMAC3hnnbbBb8Dw9xbJT5GuIwbcdxxU6xSz7Ic
4uKueEIc5Zagxw1VH6Ttd3EtS2CJbQSuDEjXYL1+B+GqlWNm9NOMhzijWmMcFdFVprjAfNn3+/jn
x87ARh53BgyqONNUwIPOprPTzPwS1a9T3n3vl/jOIesppAXYgOfH1hh2K032WtRRiUcTOpjNT+Bj
k4oki6ki+A6b0Fdpf5slWr/HcFLpmtM0f8jLAM+VQXujw5/PdCprohbZCI3Vm2HHiMxDnxzr3a+h
fSCJm0eJvQq9zKs8vrNhqiwLnAdshVU3T9zf00fhZVqgXw6u4CO1PJSZ/+jHtzmUekOVeoa/bhM0
5M/PZu34Sfi5tSTxuPCNuBXEmU6TR3XS91AsPTIMifGAdgfmqqWgeaKCNq533EEWAECRq+QipSlX
0m6mI1zZVfjlF14FgCTbA2iZbtCdmoNjVwYhyU71u6toI5F3nn3VFEkJiWG4S8ZDCo7W8iAxDKG7
RBYR7UkmWvL5ghm6XXILrHe4yI3g91Gnu+pF3y83KkBgClxBMuxIoVaA62fQ3sBZ4PtFWgUJhrLQ
ETJngC9eg0LLjkssOc7CJy4Sa3+kcHZRZxOK6BMCzfTS2QOZAHuVedoNkFo8NstFjzInJlOLcyCA
Gi37YYXA2gxdtfbnsvKKDzQW0q1W/LVD03GZEwih1jez+YZujvPmIPSCm1Xj7pne1LtOq/H9qbU9
B8RcqjP4tUHcVVY3Fj2kt5pwAR36UG0tzWEFGg0HPyRREA7mixNXu9wOr+2ocC0NqLCKlQbnVRTv
E2IfzHQBT49PMje6soZ9D4OnSTBaj6HjduP38yL+j/H9kcFnlklWKxNt4JTqF+MEjghv/kbRXICS
MOan8QgZXFnlTHiMQV71X61+PRg2D4K50km21NAqs4LJOqiyTIHs+9xxoka+zFMMjSjIh+IbKaCs
OOTYKMAdn3Ch6+qwC3EMqmfVVxlULpCHge1VA3jln6MqYPRtI407R5MKxpAMg5d+ph0bwJfYquwV
KjYzhnsKNkdcUNxtoUWROsQDwvqaWC7tdqANdPtSVnYWPwRRavqfGO6KQHvOWFs13roluKAZKe6V
sjMi30aCEm/d3Xm7Zh97dx9thHEP6zRsMKdgQSfVQfiJNk8VibahNtxpzsBhetER2Rzk/zGLP/rx
uL9Ja5RIYUK/6dQ8/49rK7whGDH+0CwIrOJVGPf0mxpTKW0H+o1Uu62r8KVEW5xBn86vomzPHO4s
wTDMtgSXjN8G5SV7O4SP6wmY897faIeTbJnDHStTbYGeM2P9LLJfUddA1j46Fd5Su9GR7k2v/boE
IaCo4x3YeTyJokyRM/bicKesAl6zSXoo2uzaSzbunoG2HL0DoAyRI3yJPdTr5rEDufGA4wqk+9XG
kbYcu3K7bkjcepGE0ZJD7XCXlpKYaVVmWM0mvLVmdyafs3b/LxeNcxyLOrXzGEMGuHoZqEccZJ7x
AB+CbkJ5iClcNda9ywqu79vSwDY70i5J8Y5Vus7VI+OzOY2lxG8Io4qNEM7glSkv09VI4AvVJtB6
/TDrNVgjY4DlZ6Nyf34BhRqhORLz+0jHok/yrR0MFchtzaVBtbVpfZYKc2ZZVVxoBsBQBj4A61bh
2weBSUam0Wpxe5gvmJHsnJsh8c9rIXYSGxmcqaGNME/LDDKq2GOOvdi3F0bvmXuWxIxkmChsUd6d
1I00btEwzBzqcw1pXdr7DVg3yvqU6d9NpQ9GGciacIOAcw7APzQIA9Pr7QaRKsp62pcwuQljx1Vk
9oETzbIMpXCP0EXKKIQMNH1xvhw0lJaeoyTqdzGYZOMTu6qmUBJLilO/mM5FD5tqM9jut7qshZ63
mRGzNCjrGWd4lhnYNRg2M+D+pCCoYqX+iONR6dHa3NZjgYNE8otyVQPUjlxiaRK/LZKCrAQwtLB+
DCf8rVKFNSp2D3wrv1RurORZLS9GeYqJ7TJvcVshXODizEixaiZUoe3OBtwpgJn21tF+GmNvCX51
l+3PnyjRTYgXJ9qMUB163xma2UVa67AzX50uwvVKya7Ux1Z5UbWraJBk62SiuLPb93W2GCpErTR3
9eUyT8BbZX6zmscmaVy1kTG8C9cSqQnUc4HmgMHttxu2Lu2QpAvkocX2OkErg+KR4xAsAfHTHT3K
aBJF7tzYiGMHfHPT6uNglH2PmzZcrpz8YbXprsjwUvx5fsNkYpiZbsRgs5ZltPAiMMD4YHS5a5Kv
BMmQYvlIDmmrELdfdKRrlzCFtPygYeww+dKuL/oUhAhtB+06MsBdKJ2BF7nBrVDulGXVqKgTS1zF
5HZ0rlvZPIvwFG92iTtgs10m6vArh6s9T6avAuxqlc1LybaIc3/JXGMOoYQOeh3vxhAIuBiCmL+k
spSR8BmwWSz+GZABTisMM+zQ5NWXbMpoRiyZHJX9fKV8hEYMEIKvS8c3bJnLYIy5Bmnl97Zy1YB1
22ae8nM+NZfrBxs/tvK4+Gg1W21CwR/+wn7SqOcoulskvmNImsQkFsG/BRRdbZR2gFqt/rPt/lLU
vZPenT+z/2ej0ACNqQPcH++Se2mi5N3aM1fEQLqbK/sa0cS6X734QA6tFMhffIpe5XFLp3ZGkiUN
5OnzdXlkGFT1BbDpl2A2kWtZ/L8DFiZWkuXtGeU0m29665nGmnYjcsHs1mezHOsh/TSfGKX2chjc
/OX8kgo1fBXG55KaIQpLwpy7Wn6Oq++qDEqJ+Zl3F/Hm+1ygNOZdYZopvp+no1vop3p8bpyvJLyJ
Z4n9sWV5J4nNCFL0XaPwwS2bY2ekcVLsFRtcAlE32qh+sSAczi+Y0MxfxbzrTqzWdaJJh9PbHUsw
jjudDwA7SYwk3JWNEG7VjGkGhIkNIU143VffO+fxvBLC+B8z15hQYu2w6GR5a2OakWn6yuL/BgV2
FRQcyU/9avAtjAsBsvC8MKEyG1nc/acB8EytBjyZtOYC3XOfAGjz7bwE0Z6AawPArAhewdXOLVeB
SmNVKzPmnshlbFyRcG/XsiiIHXXevLYyOFeQWGXuRMVa4o6YdlgxHy1mVwxbvt9HAZXEDEKFMD+A
uTiQpCC/93Z7lmKljW43EJZobqPFF+lauaDGkJiZ8IGByTuKgicqNO/G7yyMiDaogrLyVnTI/eRu
vqDXYTD4Bjq0lFtiS0xBJpA/PYAFi5suRB/p72H1Mmg8TMahH0gL9F1yI4OZF0UQmIbW2LA6YnMe
68XWZqVCqALvg9DfPKb0NnT2YSa5lkQGvpHCM/UUszk6tgopNMkuaJ6dkMmWLJxEER5SYMynIncm
pki/RwGoAdwxQR2ov/rnB2mrCWfk06Dkdp5WeDw3d7n+JYFvGyWLJdOEe000ppOOcwlNHB0J+PZm
1gKAkDUy2CSZGLZnm/AeUI6jMxcQk7WJt2r+OoSugeae1Xn+d0vGedJCN1EyY4Ls1jfrB7Vzi0yy
KzJd2P83ukzKVBd2zDY/feq6Uzz9AMdt3ZQSGxNd1dvN55xO3/WD2aOZy1+yyI3qZxNElMBjrcKT
QSVGICxhbWVxz4cimdM4ZVYwBtYpfUkA/0Fu9Sug5gbzPkZnIAz8/D4Jw6qtSC4+AE6GYo8sMVS/
LCc24+Yc7Q55ai3Id/TzRwo0SBOiBwpQQgZm8N/umVKTPKZpzvKEiWc1gzuQ4UoZTYlpCC/yrRzO
NjpDT2pGBemv6FUHjErqK15pAkQFekpJJ8WO7lUpzkKsoeriZMFIy+B4RHuYJ4lZyL7PWUU5pW1n
UHxfVbw4vatDqRGILtbtcnFG0GRL5GQttiW/tL+v/nAX7UDpmromTE/3mpusdOlR1vAkEcp3xyyh
E6azDbXIcgSM31DdNcQ/b90yEepbc+tIFnXpDBFad69Vntk/FYXE1GQiuLthSdRJXwosnUW6HUaC
gkSLvRYgR+c1YXvMx1l4cCHtjQQ4pue5+2G0SRhSdtOZnY6qnxq58XQJ+P3jZEQX9nKndvXLeYlC
97qRyF0VVhhHQz3g0tOr2q2iYNI019FvpzWTuCDhCm4Esf9v/LjhNCi0hlBNny5IcQinzGt0aU1T
eIg2UjiP0C9pj5QT1GmMwLljjH6IsXxrYGQ+oNoFmU/uyXJ2Yn+OZDhGthAkv2vpw2StqdgK3hPh
U3uZHDIEkv1F0/v6HjQxPhpJnGtZjCzW81UkZ49z3+fWSvCsGMiR1p9CGfOn7PucIdpJueToMsM6
mv0erXt7osm6gYU37mbVOMvrTSNytA7PPHVu3SI+heRxsl8AVL+PZRC2YiN/XS3O9lon7FpaQlRr
KFeluUum6GeY3temdjx/moRGDuxfIMFgyvpdx5etkNKyBjwpSB4FNS6mHgD1qS27X8UWt5HDmblh
9QUw0CFnfnH2FmOtPFjABaR3IcZH4114LfPiwg495L//aMbdfsuAfPtoQWKPzmbtK6ixTL/Yx5gf
DQDNx3rxq9qPbvpJ4hGFhriRy92KWj4UMeDYIDciBz1Fp1mYHs5vmkwEdy2SqS87IEzgLFXppdXG
fgdO9/MixE+/VzX4TFO4rqGtMDUYYbUdDE+xn3iDP10ilkXBXjYNJJXHXYlmrQHStktwkdzMvoXS
WfHEUP7r58hDye5QfDqvn8Tuf4WfG+duAjSv6m2IS7vMi83BrZtLmjS781KEG+Uw8DrQjTF88rdX
SDpagz6MYemH1ktZWB5pVNk+Mb/57gLeiOD8KsiI+yoHJPB/04/JKfSnWxN+XDuYt7JdkunDOdm2
AlF0t0AYtcbjOqo7On3M8DYKsd+w2ZlCj/NIqX8ptOzQbe4voJi4z44MsWn4tk6e+vn8JolMAZOs
aA8A0D/DUnorEMjQDa1nrfT1YV8b+xLgOE7wEREoCQMYDXi5fP6uSUyAjoTg11amiy6yPXvaNZms
iVJ0Z2DdVJDAgLPkXSk9AlcvnA+EGMqnugJJ+akwr0ZLoopMCrc9FRrkkmiBFKr9sOubjlxU9Gsu
Q1cXGdpWF7ZnGyPoKkDnjhakLPUzqR4/VA/bfp9pufk+OIcMPcWQtJ/Q6y690LTLWTbAK7yAsN3Y
dXC/YGCY06EcJ5ICH7rEo3nZLUgO7uvbMhgPUzBchiNaAjLMlX+kJxgscgBQBRojrIA7oYBYMwDf
CmlODb5kI/E1XZVYgPC8bERwFtDl4N9tdYhYli+WfWurp9mUvCyFInQAc6BjQwPoCOc3sxLqVRZE
mPpfivKSZ8cuezx/JIUXDhrd/8jgHCfivKJdImSIQX0OmO5qD26h5Qeb0yt35b4Ab7x7XqIofNwK
5LZmdMrJthUo1eRK4dlmrD8MQ/UzK8i8T/PZOhArj/7lQnJ7VeV53LcOZJLlS2jeKtVtNEpwOoSZ
mq1enJ3bsxKqJTO5btc8s6LbCMawLwxomRzmz7KZUdkqcie3jIusa5j1tXhrdtZ16zx2zs+MJOgK
kHRusDCKv1oBmAYEp1/Q0nw6usW8TjiNA2p6abev0iTIarrTYuWiyMKgqgcAPJcKABpb2VieWDCm
DXFZEIDTcDdSMWV6lCfQcTn9qo1ddD54XQ+DJIwUunIDI10GKN6BV8gZJJ2yNYoZQk3UFTfAkwL3
X5yqXpK0gwdA0q/nzV94ptH9zAhXwd7NDzmtqz2PUYlrtnVmXxuWn1m0uprdStIDYrf7KodP3zhF
ZhtLDDnoHUecj6bJ++jnUHqYYvGfrpGGtY/qj3+lGj/fpFgVAHULvfSz7JM+AOsnukylfT3sqL6z
xo1enL9Ck/rg1BX0MrXLrvXM4r7ud1FZuLTY20brW+azinrJg6m4VnHV5R/IJ4FM5X/bx7cVJRg1
sXIHN6ZSDOgNtXM3xEF09d6UXC9Cq9wI4lwWcVpHyUYsZlNNgbMQt1bMr+HoeIVufDq/b7Il5TwX
8MbVKlFVREz0YdJv50VS4xa+ereLxjmrfBxLPaZYtNrHPL1nIbdTeOp17VoAaUuCeH9eH6k8znHg
gQ2CSAMKYapvDdrbxqs8xj6B+cmvEdjgFCljgngJgcMM1EcgYfClT7Uc83rCXKRvE3+0P6ujjB1E
JoB7Tqt6qputAQEWprZ6kDU6skKKiNSJEYVi+uwXuDlv2ms+5CZeZzCDPbqJnuaDc5kGLghevzPA
X0bpNJveUnwkHNhI5ey8adYajL+AIKtMB7MTPWh2/qqHHy2w9Vq6O28YwkXcyOIMvZnjGai0kFWY
01OS5369yoaShcd2I4Izdccuhro0sIhtVrmh4SYVyHIt5FsmyboJ75GNIM7Gh8RadbWGLrl+XyRe
WAxu0UgOrkwGZ3TpqMQTrkac2+qzUreuvdwUUydRRLYpXBanaGimtSMUIerncNxNvewmlAjg++TA
mOiALQICtLtpR3bqIdsbP6IJYxfgHwejgnFNdf+8oUkWjm+W6/vUGtaGGVr/zZwxD2Tdh6lEL7bB
7y7CVwPgJ2bSylGjSYcMCyVpw26Aal67eupb8xdjCs7rI1tCLkQynMyccmZsVnkd2rtJ+XeGxg/F
zIY5NTPbIrv4PIIDIO0AdijBQJDtCfv/5q3bE+DDRi1kmG0c2Gm7M3FBJFYkWSrxO2CzL5wHWPKu
jkzmZNJLRgAZnRQvRZ78qGP4LPVktA2yneHcAIkVcA5OkBY13+viwpaNqchWjXMBrVYAVWKGP+u7
k+bs2pi6diHFYZdJ4XxAHxagbtWY1/QRdLNgFYj5V8pXw7X36T1iH4/6csQvFiqeOUH85MCcLGmi
s1Pa+tm1tmPYbdNnBv1eBJgW/HH+CLFtPyeMe8tTMJMs6GiCv25ukvrLonyxnM/xvzQHylTeGHml
RBaqgpBCk8uc+F1yf14LyUbxeZXKsJUCzV8lyGmAfbx8UYzUM4b9eSHC9oBNJEKZ0W+0mOswN1IH
UggwQ9mocOW1n9YT2rsuZI8/yfmhnFeoJqNOF3ZfT9qj2Tw4g8TrCL+P+gtxdKKB+pP7fmPQFCDh
SOM65HM0fkpn7/xaCc3KQXYIjE/oL+ZvGtA1a3M94fFK1Z/96KWAiS31UzzLtkQmhzOsrMjzaOmR
xWPBIYz4gfbXACCh3rir3emIaqniTp0XN24ha78TLuFGRe7yGawprvsCossMvNSx6iqmJHcjvEo3
Ejh7o7QeupZFvqYWubO5L5RAs1zbCCLl8fx2yXThzKFd4iZ2augSTZhkJGB2qqXcVcyTvPM0G224
CwjEC2RsmDZkz3pr1gM5VpgvJW7k5xLrE2cPN7K46yeqsixtSujT+gv6SxMgpYGJEe861sQc7ujh
/PKJsxobedx1lK3jRI0K8uyl93QjvsNYo5+0ZpDQ4XJQiGfadQCSjfsB5AFVHe37vEd3xFi5g65f
RI0uezXJzgV3c82l1i3mgMUuoz2JQLw2f0NYMSmycy50vK+K83eVM1WzBmK80h8APNG2D4CidetV
ElJKlKHcHTWPaxSqKYTk6l9ZdpFNyi5q/HKVIWpITgF/S+XZ1Kq9Bjm1dlvQm4R85JbaLBbnMZrO
SNOU4vukujWNL0V3HBIJea9wPyjGAdG5D3BSvlpm2uHcIZ+ICLK51wsV3DTXGJTfScydedV3R3kj
hTP3Hjjgre4g2RU9/8Zds25NNLwz0gZykCHrCHdlI4wzZbsciV6UuEoGcpXrN5nsNSmOjF8FaOTt
tR7PSpk3BgQYex00NMU+SneMxLLcTQf9WMrg8SRbxE+7rpkTh+D9Lv0ZlL5NbfipClrJ6UPt6M5G
Le5qdFT0aFYsI9kDL9Tykt144TwamLSxgviUXskyDGIfuJHHWbfRTQbJVZje5BU5JrFUv/GUwkXD
pptft9eMMfZv4BZIrENj/9/EZFSN1HlkUsk+/IIQIEie8m/6leUyEtL2KrrRJJcys+0zts/XDfMs
TbOEYFlbc7xXJ8tFrObHYwjUs+hbp6Q7Yylz9/yBk5kMd3XaMS3nhDAl8RTIVneago5ICgCyheSu
THNGtoOm0ItGe02/HrqH8zpIjxnnNJKuC+NRgxIjRd6/DGLf3vUnC9lPxoErwz8R3hkba+S8xpST
jI42DnWVPlD9GedtHxo3dSlrZGLfOWMO/LhCP+idkdeQY9uH1fxGwtld0Zjq7OzyAlgN7qrIhkUl
G8VPL2iG1dZahHWsy9Gr0UYHUFhZ/CSTwfmObCRt4bQwBqCRLp4e2Be544Y/QNTuIax+dOAcpRAk
kh3j611J3oDEusBKkmlw9SSggLUyYnciT+cNUSwHDxNDBezwOyKLyV6Qemvx9JnzyrX7zk0WpBAt
N1MMybEVSQLFDObnVMxS4Up+65sia+mXNVLgEcuLvD7ZdeKppg+LkMh5v1t4x4GbDty2jCeTf/0u
cWi0ZtHiZNmxp6rjQRny4/lFE5xeJgM040DiAgkXT53u6MAE0YeOXZL9kfZgMstML31mrfHKcbHd
SopII9bqVSL7/8azD8VYxMkIiUu+fENEb7tO1KNKU1t4blHrplOQH02iBIMVRPuuk+6CdCoa0yar
95p4egRvyCBrOhb+JgASaGipNkBQxBz15jcREtraAAplv6ufs+SikyVoBQ8XLPNGADOpjYB2oP8h
7cqa29aZ5S9iFQnuryRFSrJlx1uc5IWV5YT7Dq6//jZ8vkQ0zAj3OHlNldoDDAbDwUx3UYVLDaMD
eGd9qP3wMMye9fAiULfPvgnHtUUmcXFfC6sS+qQwKT4wIZTcl+7NHaHuhP7myh/3zX6UBeFFBMnd
BLmG9560gZGmnftFph0NtRP469sbk60j4wWG7J4K1dPX60iHuMolO0MwCccPcNzTbNZB3kfB5WOx
bYlpQXRLJUwJ5TWMYuZlppESyYCcHdIy9/usECzWtiVnCC4Um9lslhB0x8uu3O7nJr9Vu6eChoIQ
8gfHO8NwC1YNSdnRIkcv5PTidtCUPk3Qu8UTm+rOD9JBVPd+GxwhGgOVc1SgQCCo8RPG8dJASZ3a
hWd0xI0zjIAX6VUhfYsX0fQa8+DXV/QrJH5MUsPEl50VQCLLF+ImmC+mU+9IoN4gjXfZHzaNYkPT
oAhAyzb/+ZUMubRosV54oxLfxDGSQbXxbFpcSyl9vAz1NvGAVSso7hCRqEKPkqIVXokJi7ArnVLS
nXC+yqCTmBQnuUShQRFcnZsrucJkf9MqOhEih/UywDxN6vZa3Tlo6X8yZVI4RfSlM+ZE5JXs0+vN
1p0B+U+zfqx09PkAML9mnD3Q87hajkzEodtfXs3NjUMTIK5qLOobmfp6rpaxkfBBVhfxXpraAKzK
jPXqYCW5qDazdaJt3KAyQhSkQ/j+IYgtTpGGtwUvUdVDvZi7TKVuRf67MA8cBFzllgowtA9xgT3K
x2juE4RAdfbL/CTr93EnqDZsdDS8xuCcsKjQ0mqmwEivGTVyE0iuviud3lNf2hnufrxjlyCEomCW
GzoOb67fUJKlLIvQyaPj8UUznbhKnNy+LiXB9bHpDisg9v8rRzcSMAgrU4yKU93VRxoaU4gRYcxO
Td1oXSfqFM0CV9+6SVCxAdElesoY9dFrxKmMZBnChOirkRfHtvKbMA/vLq/eZg63xmB/w8qq1LY6
aR5h1a+qqPY5Cth4ehug60rQnrdtEBOLY8NnFk+8kUg1qja9VXh9fdWNV7mwe4etyJvYAGmX/wHw
IxBaW0ypmSCsM1puRjdZBMpN7lgOG5IqT6J8VGDPy+PQavGQpqD3PQbcRO4b+aYTMhuJ7OEu+jrs
1CJvsGDGafGZPZgz87LrYYc8exd5om6kzSi0Wj7O4ZSizmIpgj1FFD21dV+7rMJqN4Mi8OxNIBtx
Av3OiNX8U5NutJhylU2EO+sGj+j4Ok4GQRq2HYdWGPx5bVspTWdgFD+hk+BWx+WqvooOrPI0HyCK
6kv+5bO0bRSIHiAmjav+JZ1aeUOlq0pVhYjhI10cvXdt3XTLSXApbR9Y+4zCHdgqjIlZ1mhibXbs
JXjZ67vOGz3WKxYJVc/+sIhnNGbzyqZlqWlMJdgUPlkBe96MH9AeBPpR9YsZlDvpYNmeiAtZtI7c
xhVFVC2JDUymA7VUuH8NtAw8XN6szbRltYzcTWhHajEsA5ZxTg/20DlKdEowI4gBs9H47x3+L57+
2zG4G1GG8pphjsBK8ETc3WgivrqNMutrAC4Ha/WprJURK2Z9WXyym0+gLg8Yb1PkjD4jUaKVmz6J
qp4b0U8BcaINkXZw1qHp/7VvZHob2mkPswwTwg+J1y0ios4tZ38FwcU/2ie5lreA0J38QJDtNW60
i05MpoOeTMEFv9FVCB6llUFc+OvlPBmnEakEE8XR9+GR1ceTILme3GlHrqmLeHgKv152RObN3JX1
CpQ7z4pSUHzxwMSxDPLkM62fk+KxWL5dRtn6lnsFwx3kUU6IapuwDZX4j6oPmUy8f0ofNfDCVH50
2wh6CURWcWcYCgx5TVOkFTONG68rjcUZovpn0+aLi7p4Igr223isGxTysJBd405ApKAEPrMTMPjF
VzyxHpPA8MLOy53c+Xc8xH5MvqmP71rV37D8Z2QZVTnYfnE/Dz5rNSgC1fTD/eJikAcPRVbn1MIy
rMBSnTt1jZb3Vdm/WIrmIzf12exlcsQEh/SPeif7eKG6WkZHExVoNqIyHOhsKncUF73PpSYHLp43
LOl7n/pFJ3hGEUFw5y9COqVbzLQwvI6UA11ycPsLUtA/HISzHdx5m4uiVBoZW0Z9llI1UBer9423
uEwSsrvKnv/SRbiDJ0eRFibSi4uwoaVpn0xB58s+hYqFnjrmIzhzBJBsK96GlLOJ3OED8YspSwPS
ON0Zd5htwPOl5S0BO+n5qRIkJKJN4y5SyZYMGrFKSmVcDePgtSAVVUSPXez4XrKIu0GjHFJlRYhF
HJX5G4rrH+Yxv46LJ33qOhcV7s9pkX1doDD0lyvJhRWwsVh1O8K4GN+yrNeP7sP9v4/aYolZwUoa
3JvzIBdN26QAo+FpaALZvqWDYLP+cKH+dg1+TI+oXWNJBY4Y6ORfvD9GRuKwRsI26PfL58vrx87S
hW0zuJgB0h6S1Qq2zZxvFvWU1v7l33/5nrsEwEUMS0nUBiN6SIZx4TiymikHOYN8XxQyUXLZBvtn
TG80O0xdIufFbSVPRGDjH/4G04LUFmN25ut7NR4YpEHFtnW6AhaiYgBpAe0yx56HPDCk4fOQ5ukt
1IcST45qiu6eMhL46bbnnP8E7njMtOpnfG3jE1cxdu0Ufs91y20XkYiICIY/DdO4zCGLz2l+3Yc/
FPWop98EO7odu36bwlf30giM3PKMdCjKHfO2hUardBNiUOU47FhXMlhXBIDbPnoG5O7TSDYgCmWw
7cP3VPpZcRjB0/gh/thjrpTRNRqim/QPh/AMyR0LzZpC2kWwkR1CNn65xH67S2/Ys5n6oRI1Jf7h
yjvjcaekpRoeoyPsG+0IdZowfsjmdKdE9U7RCxcSpY6B+RVFh0x3bh0kqf1SJ+W+aWeRiLbAgfjG
jHIMoyVjA5g5PY6Vb9gnoZL6dnp0tpX9CesP1lgd5K5h6bTl9RgdjBuwYYBxyhTxvYj8hrtkp3BM
i8HAohrdfZrejSJl1821gnQwNNhAQoDn1deGhBCdj8KYovxiHkzjSJdDI3puEUFwJjS0S02DTcta
jXFSaBa0cRzMAxFFaXaE3kTplSl8iqDTLjRkmNI0eBaI4tE1SPYJbE1ei3YFU5/vM5PsCxufWxMr
mYgIKlj4u4TPhcdFAqvW2AA/UXU/wiy8M5h0R+NidsaiOs627iXjf29Rw8fkymguWBY1nQezB+hS
+BR8f3otejPY9MAzAt9nWaiKlasJENr6tleuNVH1UeAefIulHlbJlORwj1pLnTq/s9v70RB8uIls
4EJhk0ZyE0nAsO3ZaYvESQfBe4TICi741VJOR5lZYUuP7fCxzPdaIfooYw781sE0NI6A/MBAtez1
WbWaAi1g6oj38nQobmQ71AO1GY4VAaNDOEy1J1VURAO1Xa1QzqBsaVeRbu7C1iI9DGs9qrq95kuQ
YejcxYm9/nP+M08PkOoBR+E7WDKYZ5+BuchE7LEajYX5xac6cVr0IxSuhfKFm1+9FEqcoXHyQDm8
56JWLFxDmO3X32iqJ40SKkuEjhbWu8j6t+tnR/P+farI3WYvKoZvX5srQM43NW3olJaFDe3E+CwZ
4cRUOO2eyajmu+RBxKW77alnAzkvUg06mnEKAy3lqNAbpbuf/juXKtu6MwTnM8u4TPOMNyWvUD5J
6pd8vA3xkS3YKPZ3vj0NZxDOP/p6TnpQjrD2SytQrhmRs/kknRSXeImfu7KgaiDcJ+4aW0yDmm3K
4qCnHRUcgdgr4IudR3wapCehX7B9f2MfATs+Y1/DWyoX2WuzqeuqgP83rdPt6kMfMHmBqEeRsIKF
77pIznB8mKcaiJDUFuaZ4W1p38TvoBaEU6wAuAw46cKFdhqaqhhVLCN6IxL7IvSYsljr0n9CVyQh
tOnpK0TuZBWVnIaqAkQzin3Zutdz1CLDUFCD3M6zVzDcgdJacEhJYF5DzTMMVC/2wV0f7s2AIM8e
03c64gqPO11j0cqJxK58vHz/bEGRX7nUkTKMmMwe2DyF4tzbn54YpoL2K5jKoJ32+grQ6rEq8wX3
TtfkJ6k37qLUAIFdeq2izURWysduMfd50+/7ehQqtLJj9fYYoOUNvFXonOSbnsNFTmkbY4KkvraO
GnrJmcWx950oL48OxAMR6zfhDP7WWwe89QzLnXYJkx6zNYCgYfquHUG+6YAxAbxzIRTepRlKeAnk
l0Uvey/f8G9sRT6Fjk0F68x3UxqTAg75bEAG+bG+nndkF/f4TiwwQGQ8QKhu9vLd/I1C6FLEnbN5
UlbAnEvleZeSNgXwBB1mXf9RhjlGvgQHRQTCBexE01CtVwFCW93pFPSTt6rbtSKaxe3zuDKG2zpM
fNKusRE45zvqvXiLv9wzkheofBze9a25AuPOhhKT1JgjnA3afrLM66X8kaeCWrJo3bjvCiuV606e
WAZGPuoldW1lP5uPl29TEQZ32ZTlqMW5hr0Zca49tW3vEj2v/DbNxt1lJOZKf/ZxtA6/DiaUkkFX
KixYM7RXk1Y7ZSQiV9w2BkwxCgiFDLAlvYaIC8ugYQwCLyO8qcZjXOy1SmDFdkxEh/AvDO5uifuQ
EoPxZ4Wn5F5Hc5hyZwfaXuxgW2/jjCTyNxJ3vUC5Va3sEEjpodl3s8v0a/Cqdq/9gIINex1PJ0eU
fG9+yq4wuXhAx9LsyQRMVa9GB5LLfrdIKdg7tPsE3B21ovtzJFLmYDv/1jPOhrJtXX1pxHMq2XKN
bWuzpb6zo05yaBJ9n+UhPmBUPGHU68hadYpCbwmKZ6Xpa1FSue06Fh7KXy4cntkraSqaliz7hxTv
p8phDzeSu9x3n5imSuzMjnUjOnobs91IjNAo/D9Mfo7DaCix9ZA1Xh9HxPwmMGW3Qa+FskuPtTA6
bqbNKzTucJhjjafupmFN14P37wutWjj1rjkUvuTZH0SC55v39wqPOyjFQtSZhMBTzT2oZhyl/UbN
K7TSC7ZuO66cV5E7JnUTd2WuAWcg0HY9Gdp/prl6vUvckQjJPE141oB3NneDHlSSXy4Czo/N7/vV
UnEHoMdAq9VMgCg0cgKp1VWnDPdxQW/LRNtrkuZdjsSineHuSQ3k7L2mA07GU4Y0Ua839yAoa3sR
U5PQw7lLcg6TmKgWkKoCHzIaXifxhatMEPlVwKE0pKLgzHzqbSQ5+wJ3Y8ZZZFSNCrz6+wxZ1Brx
MnoiD3YwBXUgcvDtVHG1bdzdqcXjrOYJ0JodxnmifbYb9uCjSn9iknMnX5kQOcPnmnt58wTurnHX
aAo1b/CLAzShxQ5vTiADkQUlLfZ3X1hFfsJAG2o9zCRAlNfQLwM/aeebRzHZ4B/ytd+7pXERwsKM
tW5nDCd3mRpcFVgY9xr9+IZAvUh0tW0XtCCWhW9qKK4bfA90h8Eea6rxVUj9+kCO8y7GRwXdG4fl
JrQxcdC6M3gBJtHVsrlhK1jOJys2f11arOwyJH5Ipr09isi8Ng/0CoJzRBAAN4nKyi5V/pNEh7p/
qnqvH9+Tjv5GMfkETilIGEUE68fYaSSSPkSg2DQlW1Bv2byJVzDcPUVmPB5RCq8wlEDVF0eq/TH7
dPkQiTA4z9PkRjIN5gq2dDf9MOnHTpSKbleNVmZw11In13FKFnysz3dGsFxnUFXPUCfYDy+PfuFO
EelGXPYzU2b/v8qi5GUA5zCbXdO667m8xqPD5TW77GRvGuHJUiZDYmNfqP7dku7t+FGVT1Emat0V
mcFdTnSMw1DOYUYSn7r5Ju4FZmzfSauN4e6kWqaDXrLDojuDp/uxGx1LFG2gXubH70kdMA8GuVDZ
JG80hNRsmWRM2SM1yb4M/U1X3kryuzz5DMEtV1qRppdi7ApEcU75YO4HQgPTjP3Lm799YM4w3KIl
ta3oU4uJsLqTwnukypqyk6o5+ZRkbSHSStu+GFbrxoVME3TVWq9g3Rhv2L+p+AwGe2WXeZLX7C+b
tu3XZ9O44KnW+dwOFsCWRndAZGpIh442jhUKHE+whDwLbT7PULyIsYRZvi/VfSd/0EQNbttn57cp
POtsDWYtIncwpSuvLKjRhsHlpRJtjMnFTRCYN/qgAUAORsw/NOj7mlBhUXZkH7rk704PP54iNelM
4pptjPWkKE+Fca+LZm6EBrEVXQXNOUkjq2iBkV8XN+o1G4BIXDwTVo94gfGnz4L1294gW8YTnqVg
5oa7FCy1r5dkwWltX/gxcl+HlpAJvgr1+KLFjcJ46qg/LqOys/kmncNo4C9QzkYph+S5YsBGzFp6
0CHZWWrstHLnaW28K2z1XaHiDMfOwWpJI93IJHuAjVJ7B2puN0P1VtiwJ1pILuzVihzZ1IZNNjo9
mi+hIahJbB/WsxFcvIvHPhkUtlES6ACU6lgYqZPn3y5vzCYIVCYURdU1643mkmYoXUpZijBq0HUa
1X3UJEFLq8NlmM21WsFwh1bpSdXOGaugRKe5PuUicohN/1r9PufUdVkpsRXj9207u03SocF3pV1e
ZWVfuUOrjU5mZaKheNHScT5tRKEsW4waYFSCEZ9almuZ7/HjlVmcH1c9LTTsD+oXKfqVRmecr2z1
Pbkuxu9e5htwCLm7R9cjOVZC9sCilLh4fhjL5AyyqD9le7F+o/A3j9QmRrOkEz4PltJRRxBBK49K
9PM9XnYG4dL2QTZajFDClMWwj/bQBpA7dS5DbEfr83Lx1481FD1yEBjyQst8l/oZmKzJJynIvNKt
BKdzO4NfoXF+HS+URHaL0nh/ZMN+XRB6yj3UIFzGiml7ouHF7WN0XkDOpe15HOkwAy5R56NpGcdO
t3e9Xj1CGPkzpIQnwWqKvILz7xgKnrbUYsMycjfLjTNKbkQFn4wKy9Te3D2rNeTitD129aJG2LH4
YGP+vd2jY4VxntP9dJeCMP4h+RBfzVBixuyLmN5lO/Kdl5SL4knYNzZo8pBHtifVutErQYjYLtGv
zOMSVdrQvK1nAEilM/jNRzbBltxZj33uzt9ln4BSeRB957Elu7SkXMywlhh3PXPLfLEQX5UnzPHe
lmQ4dQkJBAeOufgFLJ4vmlQNHocaYGmnfqf6eCbECL7TeCDmcZrbyK/e81J4Xk9+5EsfaFPbkEn2
YvN7Uj+V5JFqIlEkURTh2aJNME7pYwejmBC45OAD8EuBOFId5sO8F1kk2C2LCyJSh8azwsDlOKfP
Sn4r94AEdc0UinrEBMeZ540eyYjGkQZLVxg16KCuihIvbO8au1rtDxczimLopYoFeQN13CpG5lo/
5uRAGlFRX2QNFzcmVaYJYU+5RjlcZdH8bCSDr2SFoPC+vTsgF1JBSavrPF9BOaWtSVi9OJN2ZX4n
LU959JBrgii4bcwZhYsSaU1ByWkABZNl5o9Rt7pTMdYNEiMj1wVY2yHvjMVFhzwaim6ekRj1Fmqa
8V03v+9a/I3wpgBNwNUKznBUbe0XweIqGEdwtkhP/5vq/0zuL0chwfLx5ejRkPSoZYUtPfm61Ec7
ezbsx8sQAj/gK9GmkXVjHcKmOrYcLfNI1LmttKOJYHe27/jz2nHRALWgIgIW4ukAlsK6cIzkSzqj
8cLLJ4Fr/+FuOmNx+QSRMqmIZGCRAKo37TVxVa/Do2aUeow/Ovo+PquCL41N8wxM6trERNGL58pY
xrxQK4JTG2t0N9l30vgl1jQnG/CyKbgptst4Kyw+QuRmK5MK6fngMwbN2G/SXb0zAyZj0IvKX5un
agXGJRKFYg1dSHBlzNVNpF5l+sfL/if6fS5CWOqsdmkHY7LqSjEeu17gd9u57MoALixM0ojWYdbL
3etO8jH+UENtlRaO6SaH4pGR2whfW8hW6nBGfOmjWJUBptigam8AkXqM40sBe5txADERVO5AjXB9
ef1E9r14ywqtTiLVbkd43uDTQ7arnlAAix04IaTbxr3yIWkF2bNgx16SjBXglKlVp6YATKPcW1rz
kBbv6s1arSAXLOKRLEvH3luKZNlZJHINlV4NWeZfXjvBoX2JIytLcrkqLJ25RlUGMXpM8p1RuJUW
LA+XcbafS1f2cMlDpEkmsSmWLP80+FZwi0/FPSR1VKe4XlDZjR3IWv+4jCnaJS5IUCmVbb0B5CKd
cuVxSd/z/b4yiYsLdUFmqQqxdpFxBZIeS/8uiQId+xPfpOArCC40SFVbYGgNJkDEekn8eXioFGce
BQeI/colFC4+1CnCjxIhwA0L3RXFQ24cow708iAyFWXE2x1UZ4v4EbwhRutBWMKieQERQpQExM68
ekbL/axi9JsgDTO8PLb3liZ42N7MJFbIXI0ihN5417KGOkhCDBKovR/lWnDtCjyOsLC4Ok2NiT63
kfXo0l5fvDrF50sYtaIRP8GZJVxoGOig1E2N7YqJfTMbZIcMd3B6c7yrinpfDuZf3rb8ZF3Y1jnJ
2WeMcceoK6wDo2Utb1IHQ+aCJEK0SVyYqIYuLnMbYa/Wv8vZTir+KeP95bAgSh4IFxfwFCNllDWI
z7M7XPfBcDXqbu+jod/NJ8gBXoYTHGHCRQlzChvLbrF42vRVSW/75KbT/4na2L0MI1o4PlLUdtPi
u4m1U6SuoaMK+1XS7v4Og4sTUi3rRZjAlLCSjrGWux2R8DEjooYUrBjfGWdPSSlNEbuTxq+zff+9
aPa9qIF3uzZ1jgY8qbHZ600UsSscTWMBy45ZxzUjLc9OBhS4wCiHkRKnjdzQ1UTKryIDuTAx2crQ
mBIMVLLPkf6tbRgTUY+2R9G0jCBS8C9OGomVZWYpebJIjgW6kvLHrP5IiNsagitEEPlU9v+ryNdH
pLKml0bNyRv0o0ae/sr1VC4uTG0FhtUOlpTDQ2b6SqM6iimwQXCEVC4ukKnRacUmOtrsusm+Ldle
fddsysrruGDQKZiK1XWYUdsnOnwIh+ch/Xh5pbYrXIaBigYb3iD8y2nSqoWkRIRVuGQXTKduFeBj
FgJS6m6+EvWFbK/ZGYzb9zJOafICtjS3SoqcYfhexKkgYm871xmE23ywIkDjIoFFQ3OnK7kbT7Ig
of/DJ8QZgtv7TiXR0hYK+14edyiede60H0wUOxsoxmDcZfFEk1fbQeCMyLkC1Zdw0FsYZTQfhj5G
eXxyjPGmEY5giVaPuxlMW46IWcE03Ti12T4u7wUOxxKnt+nj2RLuWqiNZSAZhSXyEYycumenrg02
ZykofFk7iL4tBebwVemo6fs8N2DOtHSOCXK1IZ99gUWCveEr0XUdLyOZYNHV7LLv1+G62IWHzJU/
dL4UjAfQI/r6u1oFTRVD+QqIC8EU9jqEtvWYNVSSWbA+VPG+mEVp3OZZPQPwH+V1mKZLw4ab2JPW
4k2HLj6G3uBWhymYGlR0wSslVoTdjkcrWC7vpmOC+ckODf6ldNvYP5hOt02caJQdOfUj7bsWBXFx
P1ienIqq/Zu+soLmLlpJlss4rmFxQW03adHPqgwCXxFBcMl4ZcSlbcqwrh/mx6bMg2rWdpfdUQTB
/n91txpklOSFMMfo+1022ag6EO8yBPOtN0d4tVBchJVyS1nqFFagIebBHNLHqir2gxw7Uxy7ENLb
oUTwmFXTp8uw22XKFS47iCvTqrS3jN4CrnzHCJcVD3IqjZO5+c/q+oUyS1il3DzaK0Qu7A4ktUoy
AXEar0LiJ3iHzJIdunMFN8pm6rXC4aIu6VPDjKDM4oU98brJK8fU0crAsqhDRQw97Lcu7R4XORSt
0rLJhE1dZrs5aLL0bHFpfqzKHzL5po7B5V0T+CP/CR/WWtYtKfyxbu7kpHIsUYOuKGTwOhadWTSl
ZrNN+oSXcLe8Tb3BGcAML/3U9iImbpE5XJAYajaGpTCw8LbVj1ImiLuCsMt/rlvDVFqhit8fi5/o
zLYakJHsL+/Idvpy9jb+C72a7RHE2NgS9qpZ3DMlpNizrinaja3nyBNp0IjOLT+eK1d9q5YLbJL2
s8vEniBk/o98mNwFREqJZwtvfdEicoGisH4ZGKMlq4sTh8iN20WfL6+jCIULDlGe9mbFIm2R2EEy
dQh9sQ+mHEG03Yax8Q+CMDpmzl5HvTar9YJUJgqT5No2eqdM9uooKEVtR/QzBrdgTUaXPjJ11FsP
9LDsoeTgYyxFyGMhMoVbsRZdmqMCPSBvNhyQTjlt5rRWJIilm7bYqgmaclDREp4ELRqsJi9H9JEs
WfK0ZHlAtOnERHSmPnP1rP5QtqmD5hn/sjdsn6oVLhfDxwbiCq0K3EnxSI5egcYN8ZTvmLUL9hP0
AZWNI5or2lzQFSYXy/N6nLOOtWtFVu22aehYQ1BMgi/dzZB3BuEjeKmFZh7reMkf6w9jeSv85Ni8
/Fa/z6V8i6U381zj94f4qVQxjXAqJAxy6ji22btyvBUWF75B6JTY6DbDl5sqBXZHg3DRBLW1zft1
BcHleAvpatLn2JNa/W6Pz1N8E0H1N61Tx5b3nSE4uSK344M5qc22GFOkDvKxuqGYeN1nJ9vVg+Yx
RTeqizkigX0Cn+OjeSOTRFES5ueL4mq2S6ApGsUCnxOBcAFp0BCREkwferJ8KqIHvfyn0b/83YHl
a63KlOZDozC/PrL5v+lKv2/36olpjs97/fN/F5nGcOjKL7j4IKcytWiDdRulCm9ztQ9ZKIFFzHvf
pHYrCC4cxEMbhjXbGkXy+49QS/JCjzq6/MK3mt2Kog/bhAtwfOkVVG3qaJVwPaUPaPw5S24iA8NK
7xrzOVvFF1/DWUIEL2BVorS+PcoeemEEPr0VgkApbCjQdgKnBs+aNS31BDFjuEKVPSzTp7h2Wty0
RfIkiQoSW2u2RmLBdvUNA2nNcSIzanpyK1HfHuaH1JxVv0rsewjyCK7CrVO0BmP/vwIzTDkue0bK
MlSqO2Suatq7TKF/icKd1dQc9HFgD+q9TW/77scgm7tYpsFl5xZtEfv/lS1jpi2ywprW2rhzjciv
yeAs5LmFwEEmFIPcuvLWC8ed1SSLIdzFSuHdrvvIvjNjLwnyq95XXBDz30pe8XzZOtFOcSc3abLU
NhhFiD4ZUGUaHQulsajJBH6+eVusDOOJfWk30yhhzBp57vYfaz/2tYNyE10314af+Xkgyv0Fu8bT
bNA0lfSSNVCqmJjCs/7TYAw/8+pZHWqnFj09CnaN5/hNDTCSmwXACiOKHDzcQXaAdN5f7ZShvvZD
mgx1sjCGGjOs8PkMJVLbyfrDZZDNh+/1PnFhIo+tXAoN9mqLhBxcRmhfx7Dzngi/ZzcdD1O/KoTO
GJsdl3xRavVUrQocq/pOi46SdWMPu8vGMN/lrwkFup8gD5Whr8LzZZS61bL07t9W/C4At+fu/9NG
tG3Jbxj+NgpT8LxhPgKpXY9m0xbBNdFcuRfpMW862dka/jZKzbYBjSNguuVW6j7IhmCUbfuIrgC4
FDVS7HCZcgAMfhh0bneSdobX7pQjO6HFt14QEraXDSNmxDRtYvGj7o1kG20cQdnJDo+y9Y9auVkr
qGls3nlo9fsFwUVTsshVYuWAiJqbSfk2YT6hSnqosymCs7lZClJWSFwYpQreucwaMoHJRzaw2wXR
kwnlbya5JHmikd0/7NQvu1CEfx0KYgy1LqGesltC8VUP3a1MMpjR7ZRQrFJVZxH05l1eSGi3vgbs
5mgpiAZAxZidWrlRu9ozqa8kgg0TWsb5YBlnckVNANWfZpfRY01Xktv5xu2yg3SMLyqqieziYmrU
dflCJMDN45dBxosqhg6lXUMFLVibvRxn94CS2ev1UwualDVzxBFlqPCjgp4y1t+K97TIE5FvbPaw
rcHYwVslLBqUAuKIwKh+dtnDkOLNuz4oAvlg4OXzDvUVZxYzV7Clehtszz7JJ2NFroIHCagkkM3/
HQHtEP/EV42b74bKFe2d0Fe4xKxoTDMiMhaVfjdBwfpvriQ95c6yo65Y6ExwxiFj+Xpdx3YmcxgC
z/hCQU7U40KJnzs8vYJwz39Ph9F6E7mAYsbTvKQNwGzLKevnkHhp8fXy9bh5oagQegaJJ97zDM5P
eqgtEtRjkSLRT7Pysxc29LLD+sYlVgCcS8gYswX/DK74/sjEsoudfY++4RdK0tJVPl+2ZvM6WYFx
3iA1UJ+3C9xeheFHw34qA5KJbkgW5i4ZxHkAwkPdNgm7Ia2AcZ5O+/iZggrRz3f98zuE9TB0e94e
zgMQhC0Z3DnI9ybbITBpVIbD5TXbPkJnDH7qMgu1LC9NYFDP/E52uVeAVOCgfOk8G2Q6VShsJxD4
HD/9b+GB37IYwUCSHYZyH2r7yxZtpv0rg7j7o9JSozIy/H4Z3hb2tZT9g26Peb6CnwvSF5El3NVh
SNDRyEIsnb60jTMhyXEVU0pEOyQ4QyZ3c8xSuZg5c7m89V7EV66o7mi9I/sqlOdMTxNNLYvs4qKC
0kUpiUEP7g3RvV4erEVwF7IzcuEMmVxQiBQFdLRs3cLkWaoOGnmQwy90+aJCPN1ony+7gyAomFxQ
KAd1QMbCwPTUTeTb3EghvSWwaDOJWPkcFxXGUJ8ViJfhk0nK3QkjpAOo7ovqtpC/XbZm+wZaIfEh
Ia0jzEkDCTKrYaBhoMQ4qDeTm94QLxMmR3+IDhDi1UwCpkq+L09q5zzRmvZfJogYGkrDleXVu95b
wKUReUKuwc0UAqqRv/A4Xy+iukpIBzwmS4VoBE517UfvM1kqeZ+7w2fBcm6H8zMe5+pQjAm7hLHs
/GpBawLthTBe/AC17SNnKM7rIc8DBawS43U90bt705Bap9Utcl1CFAIjdqHIU0RLyTn+UKaVShje
hG85ZEa+9cN6rD4xVbbKG/eS7F9eS5F93BlobBBVyVWNdKX9JA3+ouee+g/6Op3LMH84Aed15E5A
ZmkUpXPYpQXzLrmKjoNDa9dwFJd9+2SiJ4ftYPgbjp8jHJRUA/cb4CIl0Ir7aRSE9+1geP597rsq
kzR7pDKWrYiL256yINW1TtNVt6UkY4wf75TUngR7tX1HnkHZlbP6PjAz2zQVkBR4Mnmslsc5ubbV
Ky1+SsOfgt0SeIXG3ZGYAGiUgY2uGvgCgNasEST7FFT4vQ457Cl2F5cx2iW+KHUSRS6NiyRZ1Y3z
vGBdB39gRKnQtHd1NRhe6OnBnRS6IhnEbVMtvLSAdA6JGbeT9TLGixahW781n0K8vHaGtZNM9AEL
PGb7RjvjcJtXlovWmhk2zy5Tz9S/0Kh1iPYk2Ljt8HFG4TYuT/pUVtj8rNR46QfMHuybTwjG3qKj
QZcJajSiLds+aWdEbseqjCjRyAj4m+S5jK7tUuSL28H+DMAF+zLr8OSWAsA6KX6xn/ahz5rnrb24
l3D7gJ2hmK+sDlhYzk07WujQniXl2Bs22Cs6R9pFYegUSBMv75Vo4bhIb3faZEKVEpFe/tDOt7WI
OWe7dgGx0l+ezYX2zhgWiDrDmlj5OaM3CAyBOv0appYz0Vt8ojpLeVjGXSt6JWWe/DZRPONyoT7M
Ip2xLKLIhT5QlvqC2uQmOfwfaVe2HDeuQ79IVdQuvmppdbf33c6LKvFMtO+7vv4eOnfSGkZp3us8
u8qnAQIgBAIHi5ehrdXwzmtxs1VIPknJd52GZjPTpYHFR407euauvEO7nRsfaISVHSPY2f+H1QUC
k/zQ/MpOll6mCFQwSQJ+hz3j9VIO4y65151096nnv5V8XNzAiLOK9VPQZhpXFxj29wu1capEum7z
2j2vS0GI+gjOK7HCLCxnM4Yqh9BTzWNCr/tM8CUuguCihTGNljbPLAoOF6Fpq/MVTUUWIYiBH2W2
lRhBJOtpyWLgFIIXePRDj6KVy5N9LFTbV37ozvfn9fab5OanxX+Qw64QkyBLrRAsOv8wr7mpH16x
vZT5zrgXjUQILZ4LHEVKSCixwMF43j6y+2+SEzvLMdpr+8oJPOFwrcCjP4adVvJFc113CWOZ1R8I
4yLGeml0CUQ5lgyCyc79TJfA2qW5AEKWttZAogIjkVw1epRGj0o7TdSkJDBFvklJUgMSRwFQRtWy
09JXFbRdiWhtBdkF32kaDfrEKCCRJwahEw0XQ6jgKvlGU9Eo1m8yp582yM+G5r0W1PkEcapXGrof
H5k349twlL7Ej2wTpOgtQ6Q+LtOw+rIkGSPOWMYXIl+MaIxq/PN+Jbgh+Ualdkw7vVTYRWIO+z4O
b5so+9S7xSm88r1JGBWOojYHRucSZ3EzzOmBMMrPbMYlAPMTvMcIj4lLMeKqMZeeqS3pHR1VB1ey
87vA1Q7DcpD84liId48JvJfvWirmAY39LB4CkhU/I7fZ568GJBz8VLjXR3RoXNaRL0UX52DNd8sA
RGaN5ERSL4rwgvuXfx8mhdkWQweJzNo1jsXuY4WV6pBdvRMzsQtcmH8lbuNKTVI2dC03V0tWOE2T
2VV8bI1QJJbg4uIfiuWmyPB8ANVZT4yxPCtQ0jW9sbfnncEEux0k+7yHiXJEldnOKrLXCcmXLIcm
Nf9jVHmfgSJd8pFhOKKHke0OhZOr8VWpqpS1RM2Z6WMmqFUcie6HDvuHsLenUXwDFT6jr8FRKlCr
IKnnR0eXktZJzahqlsG6JGAYG+pxVwbPQ1Fh3Ygoh9ouDPwMw/wgaTT0ZkgWKFTuj0T6HqVX0/CW
dsjeXBApC45P4Gv8RGkYRWFdsQ0I4eKF8e3wmR1Bq4v4FwYrudSink2yG41qK+NdoxG7Th/P26Dg
IlG5gFG2kzZitTQ+WSOwmEt+udwOVPCtJbRzLqVI+jHMLEb8Pe1mT3uKvdwZbBUFedyMuogtTXAs
fPGpJ0OfEhM2AJrp+6aI7glqy+eVJoLgqhYliD27RQdEoozf6NTs5kVU4to8FyxmQ3+MqRlYafDv
0JCXWJQ5Y/ErWxDVRpprkMnOE2EDhgCGf8miSUXilNGYW1fWHUqebokYENrYCoGuiCi1FbtyxBMm
26i6YimGZoEglcuh+2gM+oWVI6PltlV2UntPE/f8EYkgOLteDLMj8wiIjHSOEjsa+tlUEYniph2g
Q+ofObhDMoyspOUE7c1zfqPU1t+6JqKnEsjxizUPTV4HTI6+iG2J7uTmW/WZfdSYVflHDJ6FrWo1
il23MOc8Pw7yG/ncA/AKgLvnVKOU23wEQOfq72wZSPYiXY2u7kSeJhonESmMy4yVIFj0iLHmG+Vt
1l1kSOwMURopOHe+Tlopcmn2GTCUO/kViwSd8A5FD7wn9Zd4oHAkV1RQ37zXVgpkQq8ShVbWlbhj
TzyZOTppcpzCr8F8lNsMS4+xzTYVOM92nrzC4/LkZgHZoMVqERgq7x3le4TWdOug3ocR2hCGu8gT
1VlEp8ZFhDxcwslgGi3nwo6V/dCadkB3fxQTNC4m0Dlp5gSb3V1CX0p532NWefgMRfral7iQoPSW
nIcspQObihPPx0rR7L4TfDdtJlWn49G5Rra8L8EAyOr0iZLh3xv0MI36TZhTO4jmV1oI7YE56C9F
xRUgd+EtidXRiC380m+Wnblb9tR7jx9DvEKIbX07U12BcdFiLiRZwWgWXp/zxdHCg7TcYl8WMbEN
Fb3wk04c0Fd1n5oHw3JBU7YMRVFlnuEwL0hWSBE6saQ9e0ZNj8M+uNRuWAd5dhd4rWAQaNviT3Cc
i5mmVhItBFw4ewsIhvtHa3o/b++b304riTinkqNkxtUBCFN5jugdRZk0uVeSx/Mom4Lo2F2L7XoY
yOAZScamyo1cRctVYd2omIbO33TRFJgIgsXjVfiLZ10fqQyIRcHW8Pwu1DGcJcq4tuuIK0HYr1ih
mMSsGzOBuhq3OmDI1qcES3jZkkDMgb3EL+fVtnk4Ogh3CdZZUnyy/BstC9OsM0opd2vDVTE+rowP
bfMwWd/Pw2x70wqH86Y6zcOxzIATHYgDssa9ed2hnzs5iihPtg/pJBB38Rpakyh1ESNGyIrd/RVQ
rFaUBTfv5sW7EoYzhCYr2jGLIgQ++r4kL10q8Jjt6u4KgLOBosDmssIKEb6P6bXspmytXYUKdu9i
jYOdhY5m2p96w1thcpGgyZUK9Ec4IUMF43Jpp9mrwAY2w/cKgQsEtIozXOiQykTn7NcCw3OJa7nS
gBcaxY28wBPgiY6Ju2hnc2iWIsMxaT6aup36qXnpE5u1pLCH6/Eb9gOLXqJE7sTdu2ZgRlnSQcQo
QwsAyEfm6j5GjG3tsR7N75i8TXNbIOZmIQwOjB5QTbUUntNlkoNZnSNY/PKOIjkGErNvYYlykYVy
0aA759E27/wTGP/SNkaSpeQ9dFrNoa2qBzl4WeqdZu0W+td5pO3T+ynWx9f8Kg5GXZDqigGxSvmm
JxdJJApJ25HiBMCFJIvW89DXEKX1Rg9b493wbtiXmh36OjY6lyBoc5InRdBuJgLlwtM8dDIWcgC0
TA/oDI6oI5dP5xUnguCiEynGVsbbF15Oppe5v5FQtmkG0eJNEQj7++p05MWq5CLE6VTFW9U85M1r
Ierw2vzaWJkaF5CmMAsImBjwEhl0KBA+zcPd0DZOthz16iqu3PNa264OreC46CTr0lxJzI2Syx5P
yDVe76QrTBX8L7klO+VfEtkVFheZMHiNsl0H0WY/ff6xR9xy63e2+EPbi9/HRYfFRSUySUs8YDOY
K6G2WgVKYodwWsgqcNnf3Fs/XYp/Tus0sgQa2DVdujf88bl1GOHhe9cgfdEwhkTFe+0FmuTf1rRK
0YNABWLrTa65y9xhrx1M9JShfu0XzvKp2djTyfEvbJbcpGkLPibXoNeFdkXQ5iiazRecFs/l0kvB
XC4xIJLiJh33Fj3Wokc14UFxMSKIOqo3CzCG98SPDmxzbuR2oA2y+1eyK2/JXpSXCSG5iDGXSqb3
DSBHR0W3OoasJtt6Mwrn3bDNo7a3WuyzPe/TTIpf3MzAUBw2YJmGzjcQK1nWD1WEjtshKVHtb121
DD7Ty7CC4Dw5n7HqA59P+H4ihzG+KAovrf3zUmznzisMzn1zqSr7SoUYPTZEWbrkYXr5sU2/LIvu
DyX9ViW1p3cUW1NnAZ0x+89nFMjz4FFm7FUF5Djre1ueo31bNTtsd7sgRu0sY3xdh+VuiuTDeZEF
B8dz42Vjn41LAdymeYzru1Jo/5s+ZhrYmKnJKiEap9KoDpJKMfHeMDr0xuyRH8p7CzR1KsZc7kZM
/iVe/CDanLGZHJ5A+XqJYQzZmDI62NrqPdl6aQ2v65+K9Pm88ra/IFc43DedkoY9VRmFrv7AGCrk
ixzbM8h7+THqJOz7FqhS59IoJdaKGG+jbEd1dMt6setr+aJ6QYmksVlxNfHGb6KNmpv2sZKQy6Li
sk8sk2nSSC+m7MFQBHa/mQwo1NCQUlNwxvOPy0s+VIsWKDlKxQNG8MCIceiOPzYLiFZabOlPAYcS
QdFClhV+klaPY5IpnZW7aWTtjGzYN3HzQKL29bxVbBnfGoYLVL2itbXRmDlesPeNdTQyydbnwc5E
Q6AicTjPkqWUKEEKnBI2Jz9E1WUliQLi1qV/kgX+++/kE/UqKxtDYGDdsc92bNP75sJwWY0EgxQv
yv151W1eXWs8zqF0uTeGjuFpPltRFe0a621+mxzZYW8HMmgXZjcS9QpvuvEalXOsFCsIjYihsjlh
lL53CcH9zOYpGt+6FtU0ztuHSjiXqts4DArLyME/dB/mdttodt55lnl3XpfnzQNcW/8+uj7HvFrE
zHDUr0tyUXfoXRc4rwiC/X31aSJ1aa91ESCa4BiPj71y2Yqk+Egr+YtxfTZMmysMNU9MZZKhrbEO
PUn7Gmrqbb6YR3Nqj1Zd+zXNXpqI+m0yOnVU3qLy4agL1pmpjU8oAWmL7EiD/n1qwZJKqlcZywki
au3PK1toQtw3TVhQEGdo+JmMoC1zy78lx7o0rwYQ6M37QnPPw21F5bVSuBAzzFZYlz0UP8w7pb+y
tE9kBev/z4WWsO/mdMwgTRPYXfKqR+///++H4asggdM0avAjtXFLlUY1EYmx8gAXmmPWmn0eYcs0
1wic2aRKnNV6TNEzWV1p0j6IL1tdEBy3/HgNwR95ZelZKEOIPI7u24mAvae/CWrzhtT6w3lpts57
DcWdN7FASUVHQFVospbuAkMQKzbf/9YA3IHP1RBKUw8AFgG7v7BbymvfsOHnTmLzrS+zqJS2LZBh
mipaHixYwr+9Oo2GdtZDGBheM/uws9tCyKTD1M8HDpWcINhPWAWOtpvDsqIaqqxfei/76wv7RKbe
dGQ1ycJm4/aMc0JU2/2NJk+wXEwkMy16o9Rzdz4OLvFSL3sIDupVZteHzJs7W7TGTwjIWXrBSAzA
65KjmlIdci++6/bzW2YbaLbJd6heiz71hICc3QetNWt1CMX+08NZOpJjeobN5rsLvxSEVpGpcLav
akWqhSPk6xrPaN/yWrQ8VSgQZ/wF6dFDJkEg7aqO0LOp4REge5G/LMf2UvUqX5SHCiTiWzwqHbQk
pQq8ST90o+boke59Jl78NEL+rSmaLJUEFdzLbLDkU3cCpXHOI2zH1xMClzKVXbCYpYpTMaxrI+7s
dNlJqiDqiTC4INHqQVksBvTUg0MsL6/jMt/JgSDlFB0GFyZySQmokUCQgtxrkRuoghxp+5Y4KYqL
B61pMlJsCBGCIhGbQsMKb0rGse7+Pn8gIivWuDjQ9U2sj4RZMVLn/Jjsuot2xFa4Ebn6vDdCuxPt
cBapjgsEpaFGatZAdWl2ESalvYQi7iNBDOcbODp1HoN4gExmEO5JWnpKYb7IavWkDZZnKItoV81m
Gre6NPhqRapF4I8qIBLxWd9D7ZNbw55d1UldMQONwDT4KkWakFQeWRyIh9Jv59bRuuIwVLNNuuUT
DSQruXTuu0paljKfZeau9HaOr6b8QsqWXVvcxVREh8zi8Zl7l69SgMmEDoEFqfLedEy13/VN6BcJ
yE4T67o1ZHSRF5Eg2xOdG88POauZEYw55EsOzWNxULGObgqxUwbMvgUieCyqFLIr4ZyQXNSIw7Zo
wZgHwxwvsETJ1xWcWg46u/AmzyuvS94nPIef93BBONS5SAKW9imbqIoGgslLQLxLJyeoRJehyCa5
KJKmvWHEDCStnk39Jo4v1eo2oc/nRREFK50LHZk8Dlj7Af1Fl+X3wK92pUO9LsQissmbD+Kpgs0y
09oBuCyiXnK9lNgdn7ESPEjbuotxp+3aGwzvfOZqBJcauGQp+l35EWcMPstdxqoJsb5rpIsKKxCy
fBKAbGtwhcJdwLEqaWPbAUXCAxDr0BowU4Bgz/aU62/5y2eeU9Ek9VMq7jJuLCVu6wF4UTk4uqk4
MvqyxrTxzlvG5p2yguEcayxmY+7Zl20535jlSygivtl0otX/55xIGkDiHg3IjCimPJYW/N83Hb4/
zgshAuGcyJCrqWtRf3En5ZJEz2PnxYUgK968GVdycA6klWExjB3kCKrGaZSXHp1zVMXQQ2q3Qj4V
0aFwzlPhlcBoNcgzHuUda+e1KpuAgje3M1yOYJS4ChbwdAhMfDMUrUTk0vKk6JSBMC0SjAClE+p+
w2Fu/KkTOawAiO+0yBOlKbUaQGly0IZ3SUXz+Oh1wjYI5pK/XBongfg+C33ChsdMBw7mOh3i1fgg
Vd4Ya6h2UTiiD1GBgXzcmKvP37Sb9GCmMJCxuNWWY0c69L6itbc8tEa1O2/vIgVysSEwaAU+QggW
VM/FcFsg4hmKK0eidFBghx/V45VM4PTpTJUpkK1emW6p6Ftg81ZfHRAXHJZFWzKVVWZZG5OKnld2
RTT+pxj5VrGUH2DOpKHIwonJcZU/Bz4I0mzJySK8pbM1BOP+U2ta14BctOi7vF6iBYBW3D1bxnW4
LG4wDQ+DqWLKJMbElHWpN9lNG4omZ0SmwYWOJTTABbegsCRZN1pmY5Da63U/bBRByBXhcMGikodG
K1j9VW6PyvhI26/quKfm83lD33yfWCmSb7uYs96qJhYJm2m3vEpYIhF7gbuUHnmfvBBjfOKKkuAy
4fsujKiWzUoFJI3Y1J4XK/Bk4ZUlcC2+28KQaJRoI1Dk+XogT1L4ie7nteK4EEFJ21M5wPmYkae2
kW2p+7IVdHwJQh4/wDya6JYrWOJVK0ejQY0PCXkUvIRYxTeF6qcMTjU0XTUMzeTntUJZUpdGnxFf
y2fVOCpGaqegDY0EH27b52ISS1Y1osr85NREIr0YrAXlxHkfV5fGpx4uVPkEwDnoFOZtUxsyq/zO
6M2LPWl2MWLgJvvqqn6JvwkciD0Y/noHnuA4P9Vl0F5kI557lzYOnLgOdbeVaXMdVlZrl0lZ7Ued
hp5lSdMhpWXlWto0ChKL7dxZUbFGQLFMavEd7IY+myM2sueuehPLHwyVIFV2jHrfeNTPvOSLaHpf
iMiOeXVzyXNVZQMB4nhk5E5oeXvSwBldYy0a2ZsuEXjCJretupKQu8kUA1TSuQG87DLwpwALMEMv
vGrfQUz0gyZO7tzCF+Uc25/hK1gWpddiWnNrzMxau92PMmrqsIWE4Uf55I/RuFtNliKz6jWgKX77
zNJSFKFvyO4DbSeiC968YLB+1cI3nWwpfEl1ihFCYlbWUJvhqTYeBkv/WkmWHy+KIFQyj/vFRVZI
LI1cKVGSozitQS2J2kLpdtaetG+gzJBkSKcdWnwkn3fJzai5guMic9+PTQeB8cXVmLaS1Z6l5/u0
0a+rKXio09L9MzjOE/pabfENhgID5LQNfZeH+q7X7oPwLWqFe2A3o+dKNs4NpmyM2rqCKrtXRjfO
Wo8elQ7bTGXnSbELPxZJJzo7zgFmzFarGPPB2an6gpGVILSr5mZs05s8Di80KdgPkoinTiQk5wYJ
qZI+7oBZkNtRkTFNJ/qe/Y1fn4yfuyTSvl7iMsSh9cdlx8KX5BR73f9B2y7yNJE83BVh1Fnaxh3A
SHGtxbdEtCBiOxhjn4KiK6puGHwbf9NlsIseuYj6MOwYQTXK/n8F+xSMINkxuRJNKmzKc4LjPy+n
UVKVjvkzaKXuIyl5zgrRc+qmD68guPJuSvo0xksSSk5L6wXlLSixHTQ2oTBwVJWX8w4sEocLTzmG
m6aWPf/p864gj2p+/2f/n4tHmaSiQByyUnX6oDf3syy4/Tfz6ZWumHyr8LrElNb6yDLR8sbU/Ci4
rovDn4nAhR20HlT5xERoTOVuzsjb+Ck6O3UlBRdoskYqpKTFKVTK96JKbWp652XY/tRZIXBhJUTD
TKVYcEM214UdA2wrZOTiQq+cztN2yTFzyB8ePRdmpDEwwyFmR1+NWL1kPYxh6p8XazNAr6TigktN
SKAUAfOUdF/pV8OIwR0vVq9L4777DJ/H6oz4j8VqCLABmj0tNvSYqXZQ3g2iNpfNrOQkDv9xiD3q
VCUpxAnmg4phGqkFzL6Jns9rbbt8vsLhnL6pZPZmDZw0crSj6ia7AJ01zuAxkkthh4HARfm+/KEz
MqyLheKWG6xmYF8ld9Mh2UmO+gUJ7ODJ6KnS+t15GUWgXFxAt1yA71+IGNKXBOXt8j0RjVVvn5aG
BBJldLS7ci41ZjL4tVKkWoaOpSDWU0VDPy7eMk2Q/m+LcsLh/Wga9CjvgBMN9U6ZpFtTJ+CSoAIY
kTicL40gMam0GTBK/9SHDjZbOPhgq4mIbE2Aw/fGB1OZZhkTZzCfmil1Z+Vak66K5TMUImhJMyhG
wtGbxi9yrdKpxDUNnKB/0kJ0DU5ObCz2eTPbvj5PIEzY1fUDfqsW7H4ws6LzwulVk7+e///byjr9
f97GpBbzsjP+PxmeiEeGxFGirxkVvRP+Jok64XA2lnZlMdIe10Pe2PpNA+LHaW9cBh3IilnjEWYk
BNYmUhxnbXFWYcpkAmDb3Q9K7oyRqJ/ho+76y5fXyQD4B/mQ1tVEC0DU3vRu3cX7+SoBdXx4KL5P
s606ii3dZo7+eP7EBILxb/Na05TgcANqMC/2lEi7mMqfuvV+Hhb/Jo9byEBPJyDmeXJospPbyxQr
XEn5mMxOZjUCG9+OPyc4LoWbI62XZgVww4Tycmsnsu5U8mcqYzrYDkyiY+rIYj9i5UgYiUmiKmgQ
fcAg0lZfSlHevulJKwDOU+dgahetapG3V1dGcJ0n77rxGolaO7cdScdyNxVzxarOty5EcWkuKehy
wMEd7jH/c9dVHivAkUvEbNBXC/n8N09nBcjscaW4IA+GOE971IaSLx02LpepTYQ7bdgR/+JKBo6F
8acTrC37N4g1WUNsTjgd62nG6ED+sYMh2KWHyStReRLNvG2e1QmO8nMKU6ZioxyUWNRXc+or1Rdr
eCGVJPh22HTVFQz3nVWpRKdZz6RqL4vuOg5250PBdtJt6SBGt1CThe7+rbZwsgxJsmpG3mD5+mV4
1P6qMpfVK9jjQnCvXYefev1cQXKBvEMz/NgVkClYDu14CEPLzlFEqCKB7rYNnVJdw/QNaoR8xbys
w6mq1OlHpVl2Yy/1g0cNjaofYxb3okevTTM/wfFMZ5okB+Eyj0i2Cp/E70p2KYmuJBEEZw6LhCy1
ryARyX1LvciK2W6XzyyaUVdycKl3HDXBXKiQI2oOalzZVHk9b3SbvrMC4KI1HmX0VmOKmtvLKrro
k29j9aikVHApiM6fX9FTjnJSxEyQH4Fu2oeaSw5oMkfJvfAnBLrqTyG5OwIV8nRsdUAuN6MT3mte
W+0GYhf7wSMgjvBn4VMrc1A+7mls1hHbNAlafTjEeDGoMi0DvKksHbm/KNV7Wd6T+rWrnv7/Y1sj
cdcTNRYVo5VAsvSHuh9sGa9q2WLuCBVctFtWvgbiYlKk0SSaCIDCbB+al5LsCxf/iSC4GKTGppxE
KSAK/T7EvFxHPaN/Pq+vTftby8FdSVqLkDsOAJkzfIDZbL5s2qvXDRYGl7Z8ZC8xIhLWLddaQfKl
v3TQQqyzB2RVHzCPhO/Lfdo5qSUiIdv8Psd8rWJZBgGTFP86sXS1rC4dXvGIb/iKJ++T1lEefxDZ
DiKK183TWoFxEQkd0wuMj6AyFH+prGOYfMliwRvIpuJWEFxMMvQpiJoE8iw0Q2PlUc/+1pW7fNid
t4ltSQxT0XRLxq3LmwQJQ7wXI4Avgz+Ybyq6fkQ9JQII3gSSJtXmmAKiLm8VDDDGnUfTb+fF2Ewb
NIXIBgHpjybzhYUqDKxkSnEi1lV8r6NtOXeKC+VB92V8s6Q37T4XxAQhIuexNJHR/z+yt7erhdrz
98UFm6SvuZZst6U9YbNk5AnrQuw+/SW4rsTkjiuwqGwo7FWz+6Dij73w75ZtJ8GY5iD6GNwM5IpJ
VEUnKsGL1L8zsTFRWnlIOzRExF/wXdYUiwvSdSXYlZEuuqaYw/wq1wmLy8jzui+7RAXWfOwu0QsL
PZaXowsKe0/cdb6Vw2orwZjBrtJ/Q6ZgFWiQKuuVNvpdEGaeZnaH8xa56b8rEPb3FQiZqjiKdaa9
kNx3SrHTxsZL0/iQaKLnok0HW0Fx15PWacFiDYAyB9mOsL+QNFdJKmr32I6wKxjO4CNTV8Ksh9pa
r/yq4uYgB/WoYkesJGwg/ogJv9gDJnYNcOUiX+BJGeTSaGlOSziXPtqh9Ldk3SeykyUHy1BtNT3q
9DnV4s/k59oKlQvrhbVEidRWrGegeFx6J8YuGcbUUEau/h00p76IA5S56zkxORezUpDzzCkAgyu2
Qz2+0n22QV0Es2nwK7k47xrCLMGCHHzgdPp7LX3JRR+Fmwa4+v+cQ8mgz6JlCTG6ObBlw3Rq5TrC
zMN5jxIpi/OoTjbniKaQAvSLz1U52FO+uBiA3pdq4jah+Z3k1R589gJHFgnHeZcxU6VCxRLvJdFD
nd0H5rGcRbfXZqhdKZBzraaopXjJmAIR1jWM30c3oOTZUSc+MFqLj6Y6LI4V1QxEojGNr2OUFuGl
kZkfRSdCgw8rSbbzXlC13KwprryKr0w0GfmvV7Ft8R9F0spOR7t40bCbFAsUnAyUp/YY2pnoBhPI
R7mv076uo0wNcXRSquxIFt4WNHCKSrQ8frM5QFNVbOvWdGIa/MxUh/75PKiZZX4cXwx+I/26R+ds
vgt39PK8G4jQ+Bpt1CoB1ohCKkZDxYxlsotvPZqoGz/ciShXNkOHLhNLU2VKNb6KJUcyqhaIxW4i
HWnwWokmHLelOQHw1qFG4ELLsgAf95cGo070Yz/YM+5JnJr4Xtm0iBUaZxFho6eLWYF4stslhzGz
zVc2FN3tc9UZGmyswwptb9zj++szZ7bC5W4WpIph3dZQY4edYSBaxTuydttj8UW+y3zR49dm6rEC
424VWuXdoHSMZ7W4lhS3AYVwZbxqwrqMSJnctZLEkpWMKo7OSI4l+iWxwk40SicShf2EVYSiiVHI
YQtRes3CduY7ld7mSWHXiWBGVWDmlLtbRnzOEcuAKFn2OIag0ngUGADT+S83/epMuFukbLJxznKQ
dQapHYEvEzt5S3/Gx1Bph7rX2CmsXdR5LhKKu1VM7NQcNQLlzdlFGdzovYCPbLuesBKKuz+6qATD
fQWhZt2Or9kQW+Sa1+HBsElpB7YmTGTOW5zOk/FMUi0RdcYxDellUD613WEsBd/dIgguQpjYoC2l
BWTKovsl3in1IVkEicw2BOi+iULB8cGP/gWFSqRhADudPheOlS22pt2n9DPPrBoYqv9B4U5/zkmj
Zj1Ov7H8Jb4xRX0kIim4w2/RNYlCN/v/5iFrfX38QpZ7gdewsPir1/yUweAeNYyOgpWIRTLzYXBj
LD4ELVF4uXxUqqTK/gzRwkplBnf22NwT9C1lUaB4K/DunWTP5wUS6MzgroFCGpLMGBkVYv6mVJck
1Ow2vTuPse31J51x0V9OZXTmG9BZHtJDNisOWnn35yE209WTaRnsJ6yi8qAoKFU28BFruernt9a6
lIJXM96TeHbOI23H/5MwTKErpDwkciNTIMXYSoUp41K7s+hzaXQCHNHBcPGfalEchSOUpsUvuoFN
w9NDiIm+88KI1MbdAdS0SqNnfJ5Ntmvoo5Sljpw8K/0xoKUASiQP5/xyYZrZTJk8S3QtY8I97qZd
Oog+/D4WMZ5zUC4IxCZZQinC+TDuuuCIenLmzE53kPfdBXWSyNH9wJ4PI/IqR/RsJ5CRf96i81Qk
VQF1KvW7bn5p1b9IK3rHZ3o6I5/JRYRCpUudWdBjVVXgBcaAxvBgpsdSuTbjayMQZCG/uVB/mrvJ
xYc+rZMOnGXgGgRjT/QX20EigZA/jn7kwwfRAIEgVvBjIJaMDT4do38tg+k+KQ2/mkUTi6JT4mJF
GY1JqTPm6x4djWQhfjuCxi4W8YEJVcd+xypSzOGgoosAOBjMtjAOnriBhG9M6WlxlB2mCGpbNMQo
sg0uZqR9VZKAIS7VVR5/p31sh9olbsOpukjKr+djh0iNXOxIG3OcdcY9XECSCQy2YBvRU9Gn+naW
erI/Lmzgs6HWixnmjh5qv8XmBHqt3MZYBWBgCBQXroh79TdffydALn50fTZpC4u7rM+RkVMHuBqx
EZBNgWZX0u68EgW3Cd9GJysLyRsF0SpdpIvFOnap/mAZka02leA+2Rw/WqUSvxQwe7VvRxaAGZ3Y
eM2+MiUPy1UwfNQepqcYn7bCwoDg9CwueqRLqAdK8IE5g5yffWSSNzAes6Z+81b0lSnyOIv9nJXH
xeh5SRQZcMFVc5Dt2jEO8aWFvB/XJ7hidPf84YlsxeIiyWx149yH/71rWPeENmL6vgXbd74z30S5
oFA8LqB0oHUkSwy4sQIjFuPnkO47zPt/1322HDN6MgWFHYGLW1w8CXosts/Y8UnjRYX9rMZFLiLs
E0FwUUQ2e7mOdMhEsgcJ216M164U+JjgSrG4EGJYFTpfTEC0BGmuOfpNtAgsYVsKk+p46gIxL79C
d7QaCbN9FsqW0/Wo7OR5nwx/CMGdhWqoqp7GgDCKZ0l5ioLbqhIc9/Z7in4SgzuMecaQj874S7AS
1Zsr+q1NQzeWjLs6yDxrIqHdxKpvBd2juZRXxiB6wdw+qRM+d1IJHfOmKyCjbvlS9yxpt+cdVnRM
XGxXMVD9Y/DdCF+r4XnQHrvh8TzEb5z0pwz8rtypD7JKI9Bh995hB3Xv5z79uvjp4cd4xiQQafvR
93Rm/MbcckB3UzRDZ8sNI9HpHkqndEK/8bT39lC68U60mGL7yjoJyMX0Ko/qNmWHJEnjV0VLXyd1
1OxOUu/jevDOa1NwYDwlJetXlbIEWLV0OWO3X3s/ihbIiiCYTa7ujHAOlVDWWTm5r3cqxSqXGvzQ
VSYIQr+5K05qY79jhTPnaldZC3DUxitAZ7jsJQf9XPSpxCmBC+4PNceFC7lMUEBsoDlcUdiXNF/L
Se5n2vCpT/uTVFzEyCV56VsCmKHz8vgy1UUFPWZNv37unAC4kBBjU7HeVwAoZye+ph87k+b+vyQg
5TfRw7UgAqlchAgkKSkWiXmv4iXazlQe/sigeZpJE306JGNcFZH0RR/sIv0+ihYsiiyN7zvCXIne
WRSWpt+MWOWy7Bdl3+5+zGBb95EssGyBA2lcPMiMAd0ajHJXay/j4Sq2DtMkqIBuP76fgpzGJXay
Wc9RHjKMqTrSxrrWjP44xfRIdeWR6NiuUqXfqkyx646+nD8xZsFnDFDj4kNvZVY+pIBOy/cpvidh
agdhYfeBbVUC4xCeHBcjKEZqyMTCnXUlY/vhsie3WDzRurLD3oCiT3EuaCu18kEitqTWosDrdsVh
vAbPhEcO2QVbV9P49Fb0crdpKYYMBjaM6mNRIXeKQa9ay9D8h7QrW67bVrZfxCoS4IRXknvUHFmW
7RfWsR2T4DxPX38X5HssCmY2TuQ8JKlSFXs30Gg0elhLhJNk9LXxh97Mfqx8c2x6jJUUacMsNKlN
XY+UqZntyPknT2ac+MNZzKhVByXPmvjVvxnISp60aTReskIXjt08CJTxGJ1eml8meAi4XnLEUNwc
XLbITR+1EijtmjtX5hQ6EIguIWacuaresG2GKwGSU7dKc6itBAFzLpB3BU9d6mt/93sBZJfuVSV/
8XMvrZ/k4aM+1pe0wX6FDck92iEzN7FkeqhLbTqwVEUsoDJCycMnVdOxUcfqpd11Sx+X+c6OPl/e
oO2Y7NcCoucYKq/u+iTOqoFFMPQm4LfONzGcb+SeCYMIvTKo/kr3qn6a7bBzJVJKC3KblEA4xCpO
e2Ofv6ABdGdQ/rwUJnpPFQQqbMTWJa/fF3mDEiWWcfQn1A6He37W/OXWZF5/mo/tu9KCK/Uk10Gq
rHbnCeoVoJzqP9uqus7lM2XLxAzaiGaDqoA6TR+fqzbdJSRWeHdhx/9s5+gKfWsUIToXwWwFEXp0
U/Fm55oeyw+x1XvVUGK8w1XcyyqVJDfhuEA8NELIC8P7uf+wzKpLedvxmS4oy0F9DdrZtwrV4PGr
ukgkAD9Z3kupdY+O9y/POiDHudJNiHP52/I5GMBBRy2EyVM4ReR2yTDBKZmHCE1w6eEnDpzqIG2u
2kqM5I2aXid0EMXW2v7Exi+tqrt509utvi+5n1oDzFFriRRVxr02fyRFdmgxktC33mUntOnnfgnC
sr3dnaLIaV0LLs4lLvegzvT6NgZVtWqc47I+gFF9KyaMUm1exLZ0hu2l8YNpZns792cVjti2OqhM
E8PAKIf8Eky1CMDTpY0D2tzpIfO7at8azrvW7FWIMI6V3057HhbASsJVrl0XmDfNryYVwfG2fb2K
kL1AVdd6aGKM3ooOS/83uK4VOmx7ZlHD//+Vks59jOTDnAhsOi322l1zElAqg4eJtZ9ZwkXVhava
GSlaMLmTLi069oNouUvKYzc8aaq2DtWiSYdSA3/M7GjYfEwD74a6viNGd3zPcXldNelccq0aXGPG
vkSm7iEl6S/kczYqXsuKpZJff3PaGKRMocecntvw72XZlfxdBbvX7Zdff3zuSQvUKMT06PwT2HFu
QG9Fkv+FHeqoShGrzE1+/gEZxHGpoEEB1PF1+FG8IaqjBUizHTlmfy+K0Eq1glIcYHA+sFqgdDb9
odOfMsvLwj+zBPnBZ+RmldZgUw+iKci629z0y0mRaFVpIf6+8jOZ67h4o0BE1bG9ns/nhuonq+J/
KEbyBKZWR+Mijs2iUa8GWK8JdBDVKKTSAKTz36fNoJNUnP/ZE68F8INd0ds20F8omJXPLXFv/R4H
/DqoMv0AaXlZohEEefD+P81kHmayC7VDqO2H+t5tf9j9YYmVWFuboc7qUEneoeSLhjokVtKtfAyE
o6ksAWsMBkKWHd5gJ75Xqini5wtqyi21NWrSdSt48cSr0um8GGX37KrmnuGDveoqeQ/OhvmqoQx4
YPR665oVdtGKMbmf7lxc53r9/EdOVoY8AONJ705iGVOwn2qAQHR75tWlimZI7MaltZOcRD/wIQwF
kZFYu/aGH4xzfIzPKhrG7dDnlyVaUrSgk77ic4ElcwrQRPDUy3rux85eTeyyXbtd7Y7kMMapbON5
gtG7T3gvdOA334GID+zCBbqSP5h3yNf4mhLdQ3W0LcmBJHbWj5XAdp729jlHe6j9XX+c94I+zaDe
u1LWKyUlR2JlU2LTCdsGR9gRf8q/t8p0siKSsKRIoicc6CuieBF9FARUogge3UTX7CG6F7Omoa+8
HxWuw5JcR9cMM21EPQhgtF0gILvARAdkU1qBVqHz+V41kae4XOQORXeOjDRG0jKoSuSjavIFLTx+
YtXBH51l+fWn0aQyahGQl5Ozw528y9vqwP5YjPCTq6sSpLGRGwtSj8J5Ys7fsc6ObkQVuihOsi05
jLokPBmFX7LY4hd0F6c3tvGjifZ/tmSSw2hYl+vpAjHjRAI7Sz2DR3vevKsY/XqOZCI/LYvdPBYM
kCB/9jNS+nH5HdUn1TtDYdi25BzMwS7NVJQy7JtlD9ZbL9qxXf4pPRk7chXtlY05KnmSe2jxzCg6
QU/y3+Q422WOJ+g1hD9CbZooak8KX2FLvqI1THR1JmK72r1TnPv5z8IzGXtD08Iu4+L7U74XU8hm
6HElkZrCG8gtiRPqJqMlML77LjqBg9d30eGbqrgpFTeu3JTYuDqG+HvYgp48z/X1nE6+E99U8Xe3
+0+GdJcqZ6zSSvIKeh9HzGygVavfdMmHmh0i1e5sZ1Rfj5HciajzorQHBnv7+ZBK9lGN7j0OexM3
BVrPrO+X3YMhLPhC3CKDcbQ5S+jIsYrA0wuWIN31GKeiQX1IfYboAmxGe8Ek0yTBfLgsWrWe4u8r
LzsKrkJLxBeA6nGjs1vc5ZpqOl0RuDuSv4gLy0GDPrSj9RR7sVF9s6v22Hb9sZxAMUT0oEy1vd2R
Q8IixVFWbqbkPEhec5MJ8j0xofbCaE3BJgyyJi/ym6dwp6pCKW4UR/IdlMWs4+KlX9QYLVzOo/PR
yB4dqpon3C41rKxUDi8YrWomBDUBOUfHfIdZJH6I0aeLJ78gShRgVaock+K4y12LWpc5GtMhlMzz
7BX56GlF5tt96nFuXTsgRDD64TEFkNVlM91uUHrVVu5hZDVzYyuBDZGDe8iPyxFduxHgq8SxSI3d
ZWkK/y83L5oFSXgi/DNGI9L026J/ufx91SpKUUc2L1poCmYTIPNfj9nXqGyDsooCUuVopk0PA6KE
lveKo64K6uWmReLGY0tFQJr+SD82YCcNUd6bZkSjGOtV4oYqfJqMCNeSnC36SzYyswLDjHalC+gG
Pagc3XfCWhFhqR5KcsfiqC3aZIhk5PJIDvF9tZ9Qi9pND8Mu9LJj5ReH0J9UOXCVoUjOZY4yw80E
DddkJzgN3KtUWWOFf5ZbGJneuE0lbvEa9yvZL0Xihe6Hy+aokiF5kiVcTLDWQkZP9079FYmiSDVV
rlgoebIWiW9mgolXJKTOlXatDYrUncLrytPV5Vg7thULFcomwByvl1kZIKUP6HNQRL+KxWJSANIM
xdQ6GbZ8tK5m677Wzo2qbVUlQnIPQxYndv3CgEVuMCHuGd1+UIKUb+6ISwBth3lq0/2tfBPbTRMZ
0MMGSVnHnyfVhNGmFisB0kLlXd+b84QqZBYFNk4eABG08Ps7LHclQ1qpMDKMLCrx4qXspjG+MoCs
No9/JkKs4ypAMm0jo6EIcHu7/pR1wyMQcYI+VlEVqFZL/H0lJsmzJrGEtzTnU4mBz+SxVk3KqURI
YZjRpmjYEu6fIANhRV9mbh1cFeDtdii72hLJJRo0MkNNhLKjPwSs942gRVsqYFvPzZF9GXbUX76I
lBVYii9v1KYLWAmWAq92rkNXE9xWPXcSLyGJx9PiqiLxLRty/7KsF8zr3wL2lbDfXKaZGKWofTix
t+zJy5DB+BCHHvFB7gKcyPw0nuoTaiI+YHiP+t7ym3fBbKII/98jLINZzax3hobiR1hm9K0lVuYv
lPr2PF/pda3QeDsAWwmTyr2t5eA1OUBYVtyJmaYFhGzpfCs0Uze1KEz1JZJZn4YQyoSiHW5OH6tw
39vg01Q0MSjM5eXdsBKBgpxb5BNE9OyWJ/djcef0QaMqKW3HXKtlk9yHo5NWH196Pw6TEYhReyRL
fDN9aalSB12bkeVKnORGXCNpSDrD6ZqH8GwcOXol7L2unH1XWoPkS+xxTrKih5zEBWMTAJiu0DwI
MmGQkKiRiZTSJJ/CnW7RCxc+xUimo4uyHGgurfSEHFrU3uVT/Zm7R+DEW+Hz5WOuMkPJpdhmllSz
uCOj7HGxH1L0VSmrtuIavOBJDMmTuHgrTjOBjPCmzTyxaWy3CJBZehZcyfW7Oh1eLUSmQSityO1L
0edcustj237nxfQ3MBEV7kIRXchMCBVDvtMR/RTu+DRVH0PVvO3263elhhRdWNqQCexF0X5+sO7A
4H6O99WxA352/QLPK5DAVK1oCpchEyHMRsHLmUMpq/3QgQSqGo/WdJuq2rhVaye5jN5pUcQS1j4s
e90+EqqIlcVpuWBx8shSh7bgkGGHgq5I0OzEvMl91MqrdE49srxrinO1T5KjKPJ4rAYHa5b0gHzV
vCyIdkC5/hL/Z0IBFeVTheEpjiyRXIXLe+KkLeRpxWdGT2Py5KgAN1X7I3kF0SxouKIvfGg/Gfrn
JN39kdchkkcook4Duhi+35LPbf3FZE9Lq+gVUaySPKrUd5aRcGHJCQA9HRKQAhTCg2Irtp/kr3sv
DyjNGinbWUxw2NOYg4N2PpOpukmq6XFg5APXOViKuW/VwFoqAHDRO8dWp2e7s+7c2H62XTe4vLAq
p0Elp9HRmLFWGId1h54IjBQPV9w3veS2QjJQAJupmP9U60zfRvVpmI8AwMBRzuqbsC89Wt7GmYqQ
YzvFuVpnyWEUxZBHjXC27a46iWHUOKiuBBTnSzN/8K5m/pU4ofQqckrQIJBUmXjYlXPzVOht4Wu6
Ez0kupUpjsL2UQN0i6kLiHy5UGINXTsOoiMnnq7C+Dp8V6es++v7co1ktvTJISWy3/GcfFqq/I5j
Avuy0SlU+K1AUqKtohcMI82Y7JraPDhacbgsYtuhv2ohmTV4EWy6uBBRUe4tWueBVN03kwNhA7AI
lTgbItL//f54FScZNXTJo4xDXASYpWKfH/q9SLI1OEGqntx/CJ9fZUmm7bIZsYrgHhp9cp53rQdQ
0YDcA0p3l9/1iotx+7S+CpMMuyrAhhgtUCwtPxIr6JtPVMUQpRIhXYcsG81F7yFiCW9q+763viln
EFQGJ92AES+rmRKIsIDO0LB7HivMTaWDdP9ZGBRe8pYitgPVRzqduuKevasCuzqY0h3I5rZ0QwoZ
i/Fj7O9YrSpkKJSQCxlp3DduL5jHEvqRsX08f5ntd5WeXpWQaxYFL0LHFcZrPApACRyVG82vgz6w
zv9Lwl2lkuQGiF1qHVCNYb6ZuycROAdT65S8b2x2pZV0/PNo6Kwqh1YW/T6kH1oX6UNVu6zCo8mV
CtNugLMnqryYEAocdjKKj0Z5F43PaRMpohRhrRe8mVymiHvaWmkKdVIa38TVeJU35V2TfdNjvC41
09fDd+EhrRZQ8gHthKCYUJgeZ8+D6Sf6YS4V8d32S+WXJ3MlHwAsmHa2RQWbhZk39Le5+8Oorwj/
cPniUbgauTiBYaom4WLtNC0NOlAshKp3pMqmJT9g1MlQOqISFxsfQ3Y7J4OHkPGyFgoZcm3CzoZF
jxZo0TVHVMK9JT0pgdAUGyLXJ7o+bfuuwJ6TFBAvLQazKy0wq5vxPXya5qtxyeUJbuSjmQ9iS4Yy
6Bc/b5xgVMU0Km0kFzB2Tk3aBbuiF/eZ9jm1v5bptankQv6HeP2XGTPp9jdajH5xCmXGc/tRR+Nj
tKue5wT9t4bfeN2X8QrNP5eNYXvgeLWAwlpW0W1HgEyGeBTuLcq9Tj903SlPU8/uj6TGsBbF8PZ/
IlUWSLWg4u8roYsDJpYxg9Cx/ZrmUeC4t9S5mrJJYeqqeEqepdJSLeaFoBHNf8y+QLjtjhaAvpcd
cHL2qnyJ6mBJgUK7dIk7iA4Fiui9/6w3D63xdHm7FB6ISf6ha2JaAsQB3RbVQz4C7er+8vcVJohc
+9udcfRinCYcKbytwkOIPqBHbefswO0ZQNoNvwv/Uq3a5bsP1aS3Em1LW0pdXOOx+zUpHrTqQBFn
WdrHhH+8rNzl/QE251tJzKQomgsa0QFTAs581QN5mCmhZVRSJGeRJrXbL4IQe3wAlkxxIjuOxoPx
M229+GNyS/BwgMEHl1X7hzfxf10Hkcc6jSZkTmVAanztAK1RwMHux9GrMwCIiWexi65BVa7rsjES
ec6zI13WzuI1yWpk+qu9aIsE1JavOUhJinmB4mCo7FPs0T+HL0SXPEeYNSjKVJBp3hCMRxZ7/ncH
Eq/2+n9KxG92cv1yjigWvrWYMUltPR4hbdLNJ51qGjCDNYC/seLMR3KwCD93c3Su9PB5ylUFvsuR
GtEld9JFxKB9iIPRsnuzvJ2MJzf/rJ9Cw7dUKT6FnwQ/7FtFCw2nkAmy4ApYkiJXxM/ObecJjonq
oL2nHfR1VeU63kjaEckv2KoDtrfIfOjae7NWxbmKY/hSY1ldMe00JjwUgQH2prPPRv5D46oDII7y
BWN8WdWVDK03WeQw7FD4VDrBz8EBnXqT5ZG9e6QghlG1g6rOuVzGa2qDjf0AkdWn4vpl5HHPD8N5
ObNDh6Ym1XSOahWliMQGke/UiPuTdH817Kqy9hpXtEsqvMhLVnW1iC2JEieeIWLWj3lyPamQlVTf
lzxGhNdO1guP0blPZfT3qMSlUriklw6BlQJpFpI8Fw9EtK0EImrjqP8Hplefsl3oeCpXL37vJaOT
3IJuhBWmkEWUQWDcyDHjMhtDoGDuFVeKauEkn+BQO8xaR+z9QT9bn2K0d+4A8eW3mH9FFTzZsaDc
XZa57fJcFwyUFKP2VPK3uKGTPqqhW0jHhyof/C77MiQPdCbAxXJv7Ta4LG879niVJ62llYSGZYl3
N0b/vZibnuGeQyv1iib1tPbbZWHbG/cqTFpPM4WLLcXsRWjMgR35Y8vQBv/AlHCs2wnLX4J+G74d
c83URA8dOaDr8TwcU0BDUmwYWIRPl3XatpFXUVLwhkeR4Tocoky7PcclOILKQhXDb3vZVxlS2BZR
YGsib40n3rELisGLgEWe++hpznc/uZ5V8JMqpcQPWh3oaDCKmIsWKEO/n4wPiyrLu+1UXxUS8lff
j93SaQsxR8pb7ru4be3Qz7t3udVXIeJHrITM9TxH4Qwhc3EfRfsaaavLW684q6bkV5HTYXEstgWk
6D5vGh+E9Tq7Dxf4iTC/cVXh0NaqWbahU5AiE4fIwz4upr3HRTBw94X5mNBwNy/GdZ69BxdtLUZS
q6RsJn0GMaH7mPJr9vflVVNpIXm4RbPy1EnhuXt+6ic/Ke6V9e4tP7PWQHJqPJsYy8SDqi5+2Hnm
WYBfW9h1mSvO/mYsshYkObRhnnpKRGLcQIHTY3emj9Gos309GoEAUFLPCisW77fyVdYwR+MQGM1f
CrZfGscrtO+XN2gzFF5pJRewTKvTeV1CyHwW0GTi8ZZdzZ8EzV/oq/L+Ko0k32ZWiWlGE8yBDMkh
jtIgrr9pXPFo2vJna40kfzYU1WJEJjSKW8urGTDNVRD+CpOT53lo3i1OXkENLXrSzN1QnavuR2w/
Xt4a1WKJv69cWm816PcqIIWVD9F4CqfbiOwui1AtlXT6NdclWlNCRII5pCltPStRPRq2buf1bkge
wLX6ZSSz2PIH3Tf99Nw8T+f2hK0/v+u1sJYluQJS93MI1j6Ule7IGafyhp9BR3ONF6SfnbkyC6Ha
IMkhjBZdBkAp48VqX+nxfckDo1dskMLS5DoWoTWjdgKNWqTfGWl8NA2FeRs41nvoL1ZrJ1ez2oWT
PKshaQhTlJgCXXM8VwPoNVUUL7aC0LUgyQdUrZ229YhVy+hHkS4vIkDY031snJLy6Y/MW4YNN0e7
0iphe6guzc7BrhW7ozg+ch2rsFnrlOK5GI/7uLzKNNWVoxIgLHDlAtjS1LUtzmezH77NzQsMh2iw
mtN9fi2iQU2JDSA+Kb+31tsjuYRltmzT7KDTZH1Npw+Le9sth8vbsiXCth3L0m0H1N3yAGa85D1o
HIH5luiTx8rnyTinquqsOHuyGgBE1Q1TNyn+R1q5MQIrmZ0OSZC5+i0QMHzH/at2rcCqu4AP9D8h
iEpYkfDgsmqbTVGOowPJDOzQjvPCYrLasXka8DPNLgnKH+VHgWfG/wYYNSJ33UOA4BFPzdS7FZni
CQlSZd1klimjb+pmNUejlSEVaSTW3pq12m9a84M5O8NBqwHE0cb54neto0Iu38yeu66pA7yNUOrK
AYqxsEGbGE9eSObNp9oHpYI/fyIGUpSGX+7HY8kUC7xlO2uR0gus5LzraQ2UlDi1jUCjpt9X6bAD
8qMi3n/pzJUtyHUdEEYw5pDfoN+TOUkSPmJZkWDW/QVJQvqVar5l7Yr9cJzO5cne48muV8cZ07vq
Xu/Ntuj1D5BOYqknrAg5fkB2moIWrZXx3gYyjb2Pz6p37WYUuJYl3dJDyhjAAFMs66k6DfcJEEiq
3fRjDjq0zb0rq72WJt3TzsjypDGEZtc/gYyZbxycQ+SnQaQsU2350LUw6Zae0TnVhWj1DkgPorU7
3v+4fOQV35ebLVvHRdY8xfdHKwFcUXQclnl3WcTW9ghoXYouOR3/lXtGu0mbjTIcOPqk3APxbYzc
5L577RzKIN5Zivh5I+ZYC5MVIrRJMqsZeVCWuxgNBm60L1LTZ64iL76xcISAAdsRmMGC0/Tt5TY6
KUdJquOB3bhXrWY/W5OuuGm2PBSxCAWpqGGhOUa+BiY6xEZdRdgcv7kuvhuecXRuKZiPzas5IHDJ
70hXUmyUTizqgp9Vzo5O5Qzy7VxD5/VynFH+GpAe+JRWsX/ZIjb26I0Y6QRhLrVu3FiISSMvz47A
GgtS/d4oVMSOKkHSJmVVG+UdCyEIqFztjTseRmp7tpK0csMYoJCNeTskPCwm9+lkaas5kcHRZ7Ln
CHfQTSXADePZ66NdgctE4GSPumIVN25OauLmwj86QZJFukwI78pmaSDUcu+0BFNzw9OI4Jd+t+sb
ooQo2qiu4arUcXshvUp/o+4Fe6nVxUC4CJITP2Z33VG7QVulp1+pMAq2bg5xKTsWIhBbp3I7im7k
YdWFgAUNb0ShsjyE++heEH9y5dDERjRvGi6xXSrYHxGAvD3EzdxZadVWHMhfD4tWBXrvnJP8HE38
VgcZ7L+2+rUwGTstMqPZmEIIy/MDdk0rvi2mR6iqsW/jyWoS02G2CGsQVElm0VaFtTDDAQxXuHvh
99q7QRHuBqARqFGyt3y7SSzk+DAjDfM3pUjVJCDCcDooJfBvs4B/MRPPRBehKGObpXLDtnj0TLhd
x9CZ4ZqWXFLjYxIO4ZDC7d5kJ4LRnVo/kl0WhEHnsYdcuzFz3UsHj6JtBBmOQPVK3/AokO9CY9e2
DSJbTBqPelMYNQ8Y+R5NN+Z83xteonrObsSJ6CrHulrQURyCt3ZpEj1LHb1MAisrvawKQqDfJaPi
Xt4UgucQ/IeDQy2P2vQVQ8eNFvIgW9iHuDZ8PRq/oa1JcYtt+EaMcBtwjQQ64dH0Vpcp18uuBWRF
oCOXju5vN+jy/sO/P1poLMMBJoYDBm5pvQq7aPvaQQDYhV6uf86dT3lvBboKT2hr8y34WsJ0PBeI
/PTDm2ws9TxOgskx/SUh+0qvdkMJHCv930cxYEh/lSQWdfUQS0AXzFpT4wBh0q84C2Ka+7Eb+jN9
hxHgfWnbeM6CuFn2Fl1VFpwUWLnZxDOhDQqAYDSqQ7NlaRYOLO4PagLzWXKzac9cfWmhTVFW3gT4
d/5cxSq/tynEQOQCAS7+LdlZ3hWLm2kIloD3y71Qfxn9FE+BER7Ji/UbwZSuTqNt2gSDzdm4+k08
Y9/uVJgVzBgHhBiVU99Tg1yZbPQXw0GvhGo6cuskIbj4JUrKPdVAGqNGAVGZBpxx3bg2p2J/+SBt
LSIw4KkuQnWDyvV9O22sBpgFEBF9HDLtwezMm3KxFDfhliJrKWJNV9bNu7gf8VpI0Bjn+jn9i9Xf
/kwNyRZqWpVa1UEAcxPPHm1fmx5GJd7Q1tbbBtJNoFZDRCRHy2iEQEWAW3hjjwumALS7Nou/jSk5
VfZ7LoS1KClijhwtSRfkUgMtw93Wt95of2O1AvmHCAOSkgYmdDFdFxcsNl9yo1pFLIsmNAn4D4H0
pYFo3b5Jb8HAjtmAcZ/dgifiYNxWX5fD4osEnqWqH29axuoXSH4vii1rnhb8gm4291HOn+1CNfW+
aeIrEeLvK+NDr5Hp2JUJ2lPeXaNoTDPntnwHdOOblZQs3InKps40CCH595E9OknqE3YXvgN+HmKQ
RNcNA4w4ruRYC4DcE8YZEh/ZgDpBZn2aO+JZU/V8+TyJ7/xmGJQgqNQZeBVkInbSO+mAyyNB8B8d
+xvBcsDOzcE5XRazufsrMZKV281oWTY4XgLH/FawZ/R1XP7+Vn4T42avekjrRUgFgDBDCKiDHPlo
4JLt7+fRC0/Vjh2Q8vughovYVsomFP2P+EcOs6LZMtLcxtEtoyFAdsQz+3+PFgGtXiXIxsbtaHAG
B9FiOASudd2FzxVQ11SdFpsHZyVGcqoOahHOrEORaGTlocA4SlBZ8U2j0GbzSbFWR7ICijRxMTDI
Gc9IF4FuKjqA3VEg4iGbp2poVkqTTKJySabVJqRZjxEHivbPdpUEHVv+dNDAPnvZBDetAeEOqOMY
uBDk98M0FQNebUYSuE79hWkYa+811RzfVt7ItF+FyC/NpgA5sWFCyAAH7vjlD/MM3ji8A7W/DX5y
DiLhq4rxthQDIhzy6JbhECrfHZFjMaMY4SK6CIFkn3ukVXiHLftbSxC/YOW4Kz0CSFCFw2ugKt7S
0kv488xVQz1bl7oDb4ohJwSsv2VVQr3oh4lBShKP35rkqR2Sfay5B9GY8e9NYS1J3MYrfdwaL7yW
wPKq4q7Wr0zVIMxWy4fpgAPHYibyNbp8O1RVbjtTSERsv896cGa94LvsrC9lc6yvjZ26hr25Ra8S
5Wkl02nKJlsg0ejrz0tzw1r2LVcl9TYTRCu95ATR7DQ9GkVh3h1D83wPKmwb41He/4ZbvWnXK5Wk
XQpD6g5zgYgkyil4SwhB8kaPfrzHFH7t1G9FMJ3rTZ5DyFzed81ftuoNvrkveLXqFKECQcT61tQm
SlNqOz0Y0yKj9xaCvufQAW3ysPz7RjbTWQmSVovNs4ai1IBnl+PeLxH5S++V9IDiG3IwspYhRal6
bBZuxSGj+WRFgbBq3EbPTnKmZ0FZOqiYZLbtDdkLyig1EQBJV0TPjQZNrRBY5/xo2vM+JUA6dJLu
GGf5sbcB3YrRv5wSr6r1vWmrEoeb/tx5/QFyTSOdnU7vXPwA1vnWo6BpjYDdhaSe9zOr13sPl+1x
015WAiV7AT1Xzi19RIxMSq8Z9hodvKZUVFC2hVi4MIDriVWV4ol5icYudHVkU5o60NrjaNie6369
rMm2E8Rj8r9SpGjC1ouwWCikoL82PP8M+RgenX7UgAtEMBGriijid/9mnyuJkrnY8VCmlQGJujX8
yDBukyemFcwVzzx7GkZvXFRNKQolqTwIVpRtbkfuLI6EPvtitkEAeaXUN+/EqIFax82wyfmlJJUH
wTQrwuuMQ8m82XcmJqd+ThQZ7qNAg1YLvGwsSE689WBxMvGlBbAX2GJG33YBIk+8vFHkkIQt/PPO
UTntGrHRBI+0uFgme1e2fA8CMSBRXsejl6JxpVPBJG/GGiZy5w4e1sjySp5sHvu+ybQJTwM3+oDO
on1c53e05kcK0prL50AlSgqeXCCDGlWN9bNK11/ymxgHu+4+uf3+spxN41+pJPZxFdQsYW1YsQk5
BInEiH5ou89W1fhzd7YzxW5t3swrUULllahQXxxqxFi9uJyHU232026q7b8v67NpdyshkpNKUQPO
Igf6RBZ9LmP+lDQAPC8axfZsn6eVHMlNxSXIYUcGOfUuWl6GX8PA/AAyQY6Hj/pRqlJL8lEpneIl
dbB2zpg/gdDnHIbWczcm7wnZX7WShxtssCOEoxBDBf9eYvrTlJ/bVJG3Ui2enMTGDEqkl404RzvN
wLNecMul/iLAo9/v/FZqSc5Iz7MssirIIw/LXjwZ+cG5AeEDXqhc+WLcdu4raZKXqMzaGaIBpmHc
EbTx7H9q138qMk90AcQ71RzZ9sHCMAhFpQM1G+n2dwttcNi84GFSRv7QL57VB5dP1T/s2KsIaQXL
ZKZUSyACXL7dJ/NMg2Sf+s60cw4CjFR1JW86dsxAoWyImWUqjz8A4H+Yl8pGATnzLX5daHc0tDwN
kxwjQAwVwdPW8rk62gBAXGWisCK5jAQdAg6qAjwgpKwPOiYoD07Fv15ewS1/vhYi+QsjI5o5Ww4P
uJZQb47tgxnjDaQl853bqQxiy1u4hgFlEIWi1UWyQPCNZFZNLFQKjWsj3hX8WYnasLloKxHi7ytn
3kTIyCY19Omm59j4AFT2y+ulUkH8ff19azCLpcf3B+2LjSn5sfcm2/8zGdKFlPVpSvkCK8uTxyw+
xPnsselwWYZqnSTjMuoRNNgTZNhgQ0uHws+ZwmeLL8hB0HqzJcvCqF9cNAMkpPpoes3Y+WE/fZ1G
usta3bet9B3PgLU86SpCLx0S8hbkkfRHGD2IYY4pUTxLN3cfCViRurZEtvzt7ofD1GpVDQNO6/mD
kzaOH1Ok3WozU4Hub55L6qKTFY1biOik/Ul5mC2lRnnQuxH4tPS284gzYrC/wOlsqGpwetORuugC
Yqh92yhKS/JCuJ8YBKE8oHfsTlxFms993Ayo4v4PoBmb1ueg+RmtJdBP7nPqqyjWMaACRzA9Gs4j
Uw3bbQGcmC6Dh0Gp2DR/60lIkUMP5wqzCMkpu+9Bp9zu61N9V/jKJNJWPxNDj5tDGTpkfyNu1oaR
xqRqeaCfRQ4pPxiH+mQeI9S8Lp/Yzft7LUk6UIM58d5OIGnYVwCYSPZokamD6dyhI0c/Oif6/bLA
LWNnBviIoRdsXZ69m0AUOmguOhOzuAWBTWDjsWu+J3m5FiL5uiqM8jTPex7U+s0wn3oVkJ9KCcmu
XdJrvQHmQhArZztCPptpG2TKgtCWPaNlBKVbnFjjNwjHUJDhJKnOg9j6a5pvOlWLzWbqiKFdB46A
usZvTQm4cBxAUM78heAnbXxh0oIbzM1989geL2/8ljOwMDOAUqCBnmFD7hcdXAAERk2ONN8PxMEi
DTAd9fvYRRxMQQ6liqo2Vg+OALzXhoHuB1cOu5kW1jHt0c2e6X31kbqU39uOpoimto7PGylSqFiP
MQ9Lhg6V/jztuQi2n9wP4X7eC/LMZfRUM6Ublgd5psmQm0cHjtysAjaKYojbFkVw43Mbxl5nX3EV
pNLGHQsZQJtAowXQQ+VeFSvKMnThIqE3Z7FnhdOOL1+ykh9tIN7aSqhbsULSjf5GmuSAQCHIeJ8h
+1vmwGB9SdQA5Lj4IVJD72sJtHQKk2DQzGVyS2DWA1G0rmpRUQMlaHMSOE5pe24DDRXW7GCoau3b
Zk+xMUIs3vxyeNqE7WIk2DF61++cfX3gB8zrBnhIoGCocucbFzzEvAoTh2IVSCJKzc3RhXZDFV/z
LvO50V83UbHvOtUQx+b5WokSlroSxRw+2dkCXrVsQsD9lFfBe/zF/5H2XU1y40qzv4gRdKB5pWsz
fkb+hbGSVvTegfz1N6E9q+ZgcBrfnbOK2JeOYE4BhQJQqMo0HNTkqyoSUHztUktKPc4I3NC5Y+wk
eaT42hP0uTBwaWhIStqE62oHxq1jEuvpjOMr1jH0ngleu+jchF18kNjEjnJvnH0HwzlDosxk6RrA
rNjXoSJ12rCv516Lm7n07ViGxflCn62FndXAMp9+UzZ7cMHnNdLC8iwrjRCHwZ1dnDOsldMihcfe
AHR0UbA3D/PUJehYYhLq7aH0k++SkWQj9WYkUdXODkcuGtG4g3mnQKgjm5HlGIMtYkop/QCBWOo7
KPs2b3Cwle0noncO1HBiI9ZdgtcHvqCqMqs6XfMxDwYogrMmdSZYwt6tTXpPDozdCCoiL9fNFLrl
DpMLjs1U07lCgWqwjn+lw0umJ14mFW0UOgpjPnRcHWd0/txME9S6uzEmz36BIEuoHfs2VB8IHuLV
Yy1TaBLHwx0adzar7LRIUxdoY2Qd1JANYXbYnhjFTRLJ+KGEQYpoKEvE86L7pmZsKJd4GhaUKtOi
iVxrjIgpacIWztAOgVtl+VD3bVVDDsBAaZ1Bf5pZeU5lL7DCsE4Ijmp4n7TJm2aKTVvWqkasbch6
Bo1sQB2QvrTNw/KO9BAKbi9IXBwcM3VQSq1FnSoqON3ZOimlZMDEsWIHwcXA2UD52aZjj1qeoAzP
okUSOgGUOu1v7MkLxR/+9UUkdoKLTdwUoSQ6mxfwIAdmPn3oNuWo50QCIfaCCwQX/3DZANePyfxs
uTFp7g9k8NZKJuUoQ+GWjqLHBNQImJwRfD9oNQh7S7uZNknKQzZc3OXGytoOuqMYLnu9r5vPs0zd
W+bMXExT1jKO8wzfnxLdA62Mn4B2yqh+lYZktxWeY3eOxm0Rq5auXZdg1SgTOVYpOU/tPSbni00n
z5ElpsTbwwWNfwaf0nLZKmbWelbXkPEJVgfjPkdr0O1y2wR4d4faZ3jdsyUOwctEKLjUuasCh0Br
kLf0bhCPXmF/fQ+I4+AIhrD9pozTHtfVXDc0YeYZ+RBvDni/29hDjYPsgijchwDwHyC+PqfMJxfE
Wbgg/iMevB3r8R5NwIgJECqVXXLE+9AOjf01u/Mr0kixYWlAMzOj9tfBMb4spC1D9lT/uPXtCQnu
PshwLjyBxcX0Z6UofXCyxkdXoYMkfjBXfHOa2f0xXNjVxtjYFAV/zOo0H7u58Qfclr2yMILW2daA
rFCC68qHeS0ljBFCD0IaTndQPqu/qf+0VVcxwSGFxdg8bsunxEi9StbFK8ozoIHjAsLFrSRxslW1
sTQMXOh+x3vF7+OQCaDJe7uF4WUHxoUvhdBSy1NYtNSrt7WfZ/dzpQfzO/gvXtnERbGptOe829i1
zv1ryz9YnWRihFF4ZwYXvGZSVsk0I3gV3Y8seYYu5/VVLfk+H67qzLDmnO3Cjv2i6tE6fLn+ffH6
uhjAx6Ye2o9pWmCAUFnSgl9yQCWc7W+p/3/rdJHicUtog4RhbbJ7Ni195zwclHAwPHI3hkx53H6U
cjWyY8qbJWu56KsFJwWymez3Xfygsan2io7rgGr7yosRodEO7TxmHZVek3mM42l+h4AqQdGnpao2
K/fiC+XMMabtOiDcJ/PH1Ap7FNRLSTbYML0xa4fBDWNLtMp00ToSGC9D6JyN43gTz77pMQX39Exl
LRXC+LOD40ax7NBNqeRwwwS8K2Cj9PR5vjWdNpJ4o3C2djjcGbB2DTp04MgK0PzS/WIKzqiU9Enr
N7fdiYWhd7xKvporZvjOPSqNWkXt4ESYKlXlrQQ81K6O/dn+ed0yUbjTUNOMzVlFEpfPZyluXFXI
tWas5ihSS+NrNU8Bsj2p19d6cB1LFDP2WFwcB2FWbzQQngqcCWwZfeun9st1BNE+qIEcmRHLQHaY
T5bpaV7Es+Gwd4/+pB3HYx+mR10qwijyOk230bxqoCXvTZ271ttrrOp41VtzJ4J4rOc0StBQWTGo
BIavdB96N+5rivHK1eRvOhh+nfYPbtI+XR804bSgmVpDQQTiEX87tKtqmXsNT/qpm55UXA3IJBN6
EEZXNF39weDCwjA2cV86mBhG5l4HzSHHiWQ+zv4c1uF6TGSkBcKh2+FxcaFSV8gkLLDJcV5c49jG
j1J9cPGwmWj/BT0BOFi4FYqGcWWKNTwQxFofbag4m9vBuz4zwksBKjr+YHArpncKXAkqPA8s/hKq
Yec3B+tn2WNfmlCQ00TTsSxkoU4UwfGYAy4E3WTcAdzQmbS0G0KRkRjicPti+tB+KLz+Jh592LiF
zYsjudELQxCIOUBSgBfQN00JU93mNQhbkTNYXurxpnbuexDpzCfJWApdYgfDuSA61vS8nzM2ltsX
EjE5xP7YH+fz/RJU0S/3qzTjJ9o0NJO972t4KHjTohBn8VI7FIb1QYtKNzBO2c9olXtI76H6cHCe
31EGQnZ4/AUoNoppKCvgtenB6b7Mlr/qklEUD+Ifk/juBJe2ZTYziKkfPWX6laF3v4EuiGSuhD54
GTleS0WlPRl79ffIzYHup34DqaOb0VsjIzRHTyY/JlzKaOPHayk8HhVMrzfbvtc6akxweXT3ZPGx
zN/xOgCOANbKiN6vNzX2BLIzuLylOCxDuT6/afoTSSSNZUITLhD8eVzLy3h1mXc3JEqLp6qS1KMK
F+nu+9x1l7hLbmcJvt8h/a9GvRrQDqz84zuuLbuR4nUinSXF66SBZvrZsM5ohH/Ce5ukXEa8F1lo
osfLNZKhfGm+MrXoryLMlHCLtqCO3OfskJzs83hIIplkoyiJpO3AuHuevagtVDjgyVWfBUn8qZlO
NYXSURIZyuH6qhEefnZQ7PfdkTEdidIoFuzKTyTCwfvIyJSKaJCMn9jT/h2+t+X4FB1DqQaYsT8V
69NIPlw3Q5jgvQzZm+r7GDUlWlxgyIYeNSV45XqsP7sfyZMajf56HA+y1S9xiDfl9/mSjKALgEV4
VXtiDxhuOEXFBwOcZ/KeTPFCugwft71Oc+ZCJRdgThl7Q3mwJzNYl+g9EjNkP4psGnfekFtxj1Zw
4CRF/lJp7gd3/OFkWnB9smTWcIcg0o6koSzs9PrPtU68ck68jRlWS+KPzOvYH7Izh1gpMYcVQFNi
HVp9PerZJFk/wr3tz/pB285rCLOc5hmmYKmWvwZ6tJpvtvTxQpSj3M8KFw5au1l19IDjWnfqT/mX
JET6+tSdsi9ZJHu2kK4jLh6gh9k1Fh1Dph4stBqjtuTOeCZ3AyS8dKREzd6/7guSKeLFVCYKXlrw
FCIwOKfCvl2I5OzBxoZPLezG7neacOcCXdwn1cTOHmX2MR2eFrf30vy42Lnnks+67KQjPntf3OF3
1NjBGVaRKUsPuDnqT/3od351WL8mt84DYwdYPttfdRkHisxCLja4zaB1nYpzAnHutPGc15rXqx9a
60vWh3SWVbkJ86o48DiqA4YFA8Xcrx2+TLplKDtstsvqs3ICaLx9HyLtXD7Lg6x4cV2wuPWbVXZX
lQ2w0Gri59kHq/AVS8aZLQPhVnCWNRO4URjpE+R4Fbp6pf6ky544ZSDcEma0qhTaS7iVK3d58lWN
7+r47+sr6b8s3ctocUu3MSbLTDIYUg3FpzJTU79KnidlPKGvO5zn/Kj3RZg2aOAi1ZOThVlFvGrt
nq//GUJLbbCJGLjdsjK/1/5RaGDWon2ClOj2CKEpr8n/smWHFmHQ2GGw33erjOZrViY5XH5FXW83
nOokk1wmZAjMyh1ClkDdhBSYL11/isn3fJbsTLJR4jy7SEp1NAdYYGknt79xy2MtY2oX7rK7QeL8
OnXHqdc2TARac783eRKWxTZ6bflz2WQSw+KgsMPi3LucHKUYRwzXihRaHSn3huqTJ4o0zXKc3kEZ
zAgV/ngY5+c0Jk2hUIAp1keLegk6PGVEAeLpZyUoIKVQ3/T7TMn6n119cu+7Ilza99xYUHqPGg7G
mc3XxE9zDO0edjFSLfoRfQtRp+RSaUzhfXgHwk3KxN6KSg0+Ft9pUf71H0bAavKbUxPUh0Taky3D
4+elIEY5L8ADN2sakIhV3s9+BsVAqAa+q/+VgJTi3zHkO+lSJbETnZ1UaNz4qnoss9pPRsnxQegI
OxDuBluzHKfNNte5HhALFD+WlTSKLxI7CDasu1DDyojjpQFE8YkGpm8cY8UDP2XvaWdWxtbKOgqE
oWeHxwXoZhimeksxbvlghiY0XAYz0LL3ZBZ2IFyETvTKNeMYRhlx8oCiwIdYl/mbbGq4ED1oadvQ
Gna4yhPRQyv56/pGJt5PdzZwMTqz3a1TDNhAXpaQia9WaCRx7zYfjIro55bWTorXD+jskEZFORRf
q64ps1EPBmoe2mAKVwixKZUHkoGQnK1jfWgkN3LxUdW5wHHm6aRIKjrg+X97aT6xp48aCpjINCah
Hukeyl1ldwvhQXUHyG1Im247W6kiL221n3QnVMCj3J3S3kdvtGfKNgnxlrRD46KfqtU00Vjl//zj
H+Oyj+43prNZIAF+3VPEnngZSS7wFe1kW7oJw+oyqsjjKtPC+i+e+AeAvyS5ZYK2buYZoHFsTxr6
PiLrcWRPvijk7VmPbdR8vm6TKEqgCh8HfYfVuvLPvsSZiDqhbArMlC2KpXTPJl/oJAt+ojPKHoWL
fTVqDIsadT6Q0gyN5JOyQT4i9Urz5boxognaw3Ahb2rLYjawGYLsBaQ4aDBY33NgAJ2TyZjUDP1N
stZa69nQ0J4TrP29Y2WftGaUhCOhDRcEPlc75UjUFgsQuvpmNo+pInlQETrZzgS+dsK1Ut2aVwAw
3uLxZThAgfdxiJpbtfGaqD50siUqdLGdRdzkL6vZmiMBYN+gqzIzv2pV87kvZc+IMhhu8rWWkmbJ
ADMmhy19mOuwI5LdTjp2bPJ2ezjpqt51CmDkrmeeWSk6kz3PPeoXH5hicnlIJOtT1BdIEBEM1bTB
wPP2Hp7Ga5xoahlYTdWddDVX/TInfw1TUt02FMLJmZYbh8Gt0rDvrOIANiwrur6shEcXUD6rJkSY
LHSZcIGvR08Qzd0BQwvZXROV6UriFb7luYcyLP+WbpCimdzB8Se+iuRLNdGxDPTW71ZEQlChQzdh
m4PuS/0JGQKveCCnQTK5MlTuCJgVGkrYeqAa9mFK/La+d+3w+kDKILiVgCLEutwcQFha/Gx0Uwoy
0wwEK9U7npTAMOBC69rB9Zxna7bmxnSHAXEwt35YCt4TJxQjdP51Y0Tb/B6EWwtWDbKBcaBloKTl
aa7007i5LynoktLS9rQ5CUDb+es6pHj8Lnax33fLr2qyLc5aQBpL4iWK5S1u5MayripRBEaxIoiZ
iAGZI74NboPQe6ZvSxkQ+zQaxyF7jxdcvs/v8hNIaFON4vtK89VE61RvBc72/fpIiWzAkRbsUqwr
Ej0lr0eqnrZUWW2IImi0u6tdzL+lSeZfGAxB0m65qNzFwzx/dJiyglJ7WgtUc7W3rCbZObnQFT7a
6FfJou77IAsMounfA3LLx5ySguYEgJm6BvESNOkQvoeAnlHP/7GKG7mlREbAmrciWI06WNza77b+
yahk7FyiE9Eehls9Zm2OY7MBpgaVn2n5NQoqqPXY65L9QzhmDp6VLUi1wOm4w3gxNYWKUqEiAPWD
WvuQv5Xqi4sgkDxBNyw4XE304L72tbZ01qnvG5yJClTC/0hbv54kaTRRrAEnpWtDfwPpaN6dSZMk
5tbUZbDluV/Qpzx9cJcPk1P7tDqu5rfri0e45+7huMnZZnTPb4jVAam+NuZ5yu9j6MTiSbMj9xAC
97rlMatl60k4jDsb2e+74KZDCTe1RoCu9WGaVS83zsksLRpi7su/k+AsBukeiB+4b7p9SGYana5h
skCYS74oUKdCQsI37pBZLT6wyhNZGkIUifaA3KJVjM40YgdmzbQN68kJs14JJfMlw+DWrFWZid5R
GEV0X32yDnaEZFigZgf9ZTuDnShcb1oZg5l4ui4DyfmIucyJoyxdGVT1/TBENvR8dFnlvswuziWq
Yl3nQQdGkdyV6sfVeseRZz83LEjtXA5EF3gCXDFurQq2iWLys8Q56UUTXJ8fFmPe+hx6/yDkZCPp
wR0fZ6OxkJ+ccHzUEs/Na2+wes/oM5TTRAqV8ZCIJ+YP2ptCp23URsPEIavXb2Mt0lQQNksSAUII
XYMQig55D0TV1+MWb0k/0hkGdbMRVZlxWLU80jopq4Fwse5wuMjao9F6nDqcFEBdmuNNuArTqHQi
4xv10yOKxHIIl3jX50q0L6HS6Y9p3FwVaPhJXBejVw2lp5svWYsqh+KT7ciAhL59AbIYS8nO95S5
6Aujhm1685zMBzuT3HOFW8bu+9xxXmsNOx2SuQxqO6lvVx3MlJ61Wd2xNdX12CyG5pUoGfCNGB1i
18dQeDICW7wGrRyWI+DL9xcULbZdi0FU+jCBuiKKWlHSEZDCq8DrHTWQ/zSfr2OK5+0CyYUjzXaT
SqVwyVT9lbcf3PW2JTFaiiTZRPGsXWC4iDQ2xpBMCWAUzbxTci0ckvc0IuwHjwtKSurGG2DKYIrV
p2X4lkKsYN1kiRzZeHFLeAE1zbhNmCKQmfn9fJ+BmkbH1p431f/qDdwqLi1lmBt26zO7KP2gQ328
jMYjVc+mxzrY1yP66647g/DC7kLG4jcBC17vOeef+hj+50INeADtBWOYU3z6pJ1Zt0rsU8kjlxRN
f72Uh7xNqnUBmnKsT3a0HWcvuSUHloJNgvfUse5N4/b6obOp7WgAAy2AR/uo0omnFrLdXejnuwHk
lhPOKHa8zUCBItcN3bTHNSlDySQJo/sOg1tLcbMsbTsxjKc5YAXAip9jdsAygH7/u/RulYQI4a61
w+MWlkqHviPMKWIUzNbTWY8Nr4gjiVWykeMW1thBSUO3gUK/zAGjJHH9IRoUbwgcjzl7eeds/6u7
cytsqrsl61dgjj/G3xqE8xFJOTzkRej7f5CVbgtDh0kgnKui99/hKx82jYzogcGpiWrZU6t2UTZS
1auXrfDA7CWrUBDOmunYyP5BXAAcjq8XV2wks7a0PfaxNj4YZntjK1WUOdrh+rzJYLg1vFpopBwy
wFTxoz3du5CPlu0d4nG7WMKtXBDHLVanAkJ14/slu1t6eqeMtj/Ztn/dGE0GxS1fMNH1SacDSjmu
5+0LS07gpfo+/Uy+TUELXlnzs31SJScOGSi3nnt7SKd1xGkdp+jJ06y/Flo+uCq4f2JDsg0LX72Q
d/njFexv2Z2eCk3tinmBgVpXap659n5nkQeSoN5t07+1aNPSkCNZquYMcelg1WyJuwhtJToosFS8
GSFb8hp/VEAWP9m41dUktCHKZOtLtIKGGF12srlknvfm9nCB4sWq12QbaBMDavHnALkS1NqhFu3I
WFHSUFa/LNLJgTzJH8NsbrktZo24z66rQ2id62C4y6aAPtmHDvl9NCjdJN/Lj7IHU8lg2tzam9OM
tssMzLQ/xuaLsayept815H1xEnRHJpIo4P7jy1GM0Yxdt2tZHn8JcSzACy34+DafNZTmd7JzgTCk
7NC4qLwhadYpFuKkjmbSxAD5G7X/mpVf19c620/eusfFJs4TDQfV+vECm6z6PrfvjFzz1PkGbNjG
KLuOC68UF4P4dwlnJe5gZTAopbjADo7zVzMruU8z946aJgi/Bucz9Eklu5twQ92hch4Jah2I3rUI
K51b3uj58iG1U9kJTngU2WFwHggp0zZzewwieWHVwPWD+7zUPmsRUI/T9+67LJMr9vg/k2ZyW4Hm
Vs0W57Apaf/uiXpPxwQlKkM4T2p03T1kSNxOgCeKzXVKWJb2X5ziuCKP15FwkpG/yyaJi/1zMaLw
0wZMbeqe5SqfuzT9+L9ZwizdhXynslpQmwBCnTevtzMvXXCPHf1Emv4URlzLBZcrYzXCq+NrpK0j
bWcSUiDiLqEWYOwC8tyHyqGK7Mf30Iy4oIiA5CvIG20+QW3P1WoUplvgVPBIU8+df+Syg4c4qO8w
uEiUKKNjWxYwunAJTVBRQpta8+1n474vPc1P/Dw0ck/qFMLQtIPlxhHC2AWolZB7tzs39zKjQCHH
lAw/kwLbNGpklmhuXZkkGvvom3iIOhQ8zVloj+F7tq0a4hQOaBbxRK1s38gwDl7jOFVA0qqN7NLR
n6o07SGCY2eHFLXKkpSicL3t4DkvbfDgkFa1UkC39adTH/DiGenDsXTS4PpqEMbiHQ4b+91qgEyE
0m4tcEZwvMb0q5nNXpfcOKDFXKw7iq7U63gyuzgXGi1nQNovxda5PRbHTu+8zAodmZyJcMvcWcV5
jNuUqtPrsEp3bhowcFrkaI2/rlsixnBBbYfHFOdNG3yHIiYzbx3M0HaPKiZjeKbT1+sQ4sG6QHBB
F+9y7mi1dgEf7KmnUeOTbeMa3f5durK1LQy8oJf51xou8A72QozMAFSs3TnzzTjJtkYZAOfQyKTY
m5JiuLaX1V9/seqH6qAMENbVzkxkoXqQpX1lE8S59tBWblbPbIK61istqFYVR3P++x1T5KCWA7wO
Kqq/uFNF7UxrDIIehMRM+ebYj82WHunivDiulB5DuJ3soLjDRd/3w1SkCINjZD6xPAf0PQLr5TdV
SyRTGRQO3g6MO1lkKHEzUBNRgCyNHBfFRX7ICgeprrM457XD4Vwc/M+KbTKjzLt/Ug7VYWm97d4+
1CBrbGSHQJlZ7Pd9uEMdaWfqMEuh2n1N0XAEjT5IKoXXvUK4eeys4px9TGrN3VZY1cz5cFvM2Chs
faS+aud9iBouIzSauLw34qY61kamH6/DizdqF5wGILPVwazImam0CRTUCF7FldqLP85R/cH0y6i6
yz+vmufeqVEdZvhFYrVwie9QOatxbEdeJVcLNOKHRnXTy/qWheeA3fe5Bd1Vqot+NHw/oV2YTqic
Wuu/M6MJlqY752UlMUcGx21VpeVQqjE4t+08sn2fywEx+GxaX8tSVpwtXgc727gda+qKxqUpwNTD
sP7WJJyPxj02YxYb5c0AEtv4xz20lCr9kmjYWdpTHh8VkOma83FFVYBWSJ9xWAx8c5Ri2gIgYYJG
FV910GkFmRoDYHb7VAw3inuyVwtcbX4a31k4MNLyvM1mQOfg+jIQ++MFl4stOfRM2pbqOAWMz7ly
m+TR9e8LBhE0T4YN3QS0Gr+hngDJozE1EDYOnLTP/WnSULPVqkFaJUcnNR6hryo5D4gexPaI/LS5
nTkq+Cw2UbAjHhaUnI5NYH+cw9Yb/fQ8fC4+XzeRBQpu6l4BcttbkyxdWrkw0U2as5Y8gjPiIZks
yaFQlIZ7BcNtbdWijjTrEJahqOdvIAqOT+rJxRYAtlnJpAmc4hUUt7FVutaCogRDaBu3WX67zpLv
i4peXgFwXtdU7QC+RwAwpes6mo/aofVAiH2QETrLLOGCfN6ntlNTAI3O9Ky0f491Iql/ZAH72uyz
33e7Jei+mnl2gNA5L3VyY6Xo55hLzzD+Ry9jC22HY4Ilt8VrFDYOZTvipBhN5XpPkHy97syCXfnV
zHABPaWD2urD75kxwN3ANMiZBP07KnUAY2vgyAR91Ruik1rL14GaBirfimNfn3TrcN0M4bzjsIlS
QShR4cL/erTwIqlWdmWh5M0E46VJotogEgjRdoSPXzC4mYe4kbomDANEvGc8Rd70N8niU5zU6xC3
0Vyy1QrDzA6Oc4BSV+e5sQDX0Qf6E3zyXltIXhVko8ZNfjUgPQzt5yIgZjjk97r9/39hx4gxKQb8
w5mLjyskLsy0Rr6AZoOflrduXfqa/jWVcVn/l6m5ADFDd4tFN2hpGluGFNktzTw9xMtgGHdHvFSA
q2o5apNkbsQDd8Hj3G1dkyXWdOAR84dR/Sxlq5LN7Zsgsxs4ztWMhaS4XWHgtNTxTDzXtn/F6X2i
9l5CStlGw2bhLRh2bIOAbfyNjHFWksqI6xxvt2t1btB3m6OFBrjtqv1ooei1rsZD4xwT58Hox4+b
9aVo3+Unl7+A2+pydQMrToy/YOz09gteSGzogwz4M5Zhax/Nhmin6+FCvLYugJxj5m2eZb/nr4QW
39J2QaJ59igpLBU7yQWEc8qqzPIuy2CVtvXPtl1+2VLZ1U3sJxcIzg+Ro8v7zoUfZnkSlcOpQ17H
jL/NWw0OXkn8E2586Lz/1004n7Qo/GQ1mTkkeehRkb31xwRZhLyUAMmMYr/vFnPaDsuEfj4U5KYf
6XgsmxPRKw/EPD61Zak+2RxxEdCkrhNvJV73W738qpj0o1F/v+5q/yU2XcaNu8UM6WCoaDFF0rQP
jKiO4mD22hQdLluIFlBpBYHEtfknTWWkQ4PXdjx/GI6nq3fG0KI4KLxulAyEOwKTEUJJbgqbOmvw
5/lc0vWQGp0kMgknBy36KC93Qc/H82VNOultVUEUjJ3BT9SbhPx93Qyhp+0AuNknVUc22mGsyiG9
ndfBg8rXYXGmxBtQLbN272l2QoXKxSLOF9Qks7V+RaZ3plFyj0O9tx3jn20P3SUNqR1HMk3iAbTB
smLaCOw8z4pmQ/nYYnG1Vs6d9tJNkrOw+O6Fntt/AbiYAPbvRtUpWz5fCrAl/1ZBsgJyVzUeI82S
k2RLEbngoOAkYasFEAs0t7uAZCoMrr8dFAvC40x5SVaSIxtE3klwd6czpKWCwn1x1Y+xebzuhMK1
tBtDzicyUlloE8ckOUbjESfahuda1kovdvQ/88QHBZssjlo5bNRy11/i+0q/3ZSbwUijKU4kTifc
Jy728FUOJJ+3RemAhYSKDSmxajx2BdFvRlLSEAzNVXB9/ESJPVb29a8TvilxoKtSdqyeLi48+oPx
tNMjisJym/W9o5KjiCAPXx5k2WCZK/KdcCTrnbivgGu8kAemdhgHrq8+FCeWnkrD/9EPbeanu22x
d//1/JrWoZJYXqFJlrPE023mqTsE0MkM2cZmrqVaYEE1YOwrycFLVD31arK4iDHMJc1sVk5n3v0j
8rzFfv1Zuzc9G1wvTDEhvasXX1Y/JWIqeIXLxY1xUHpWn4hVdjfe2uAVyTV//dqG6T3T9Mz/Nogv
qyYVZ3B2jslFjprixjv+LvQ8OAf0mR7iY3PSPdVL5KJZ7Ij85hBvaDoyb/jvDWXSmJol7WfUjxAo
XHhgmY2YgQ9TYEb9odF8WZWF2Pt3gJw7os4piStQawXayz+PFGnghuoLBU1+A/ZCGQebMEru4Djf
dHtLwWhi/jK1uduS8cYY8tMWK5JgIgxeOxjOPdOpVRKTdftU+TE3cA5YH+f63njXxryD4bwxazc6
ZRUGD4X0VqhuOfqdh+3H9cAos4Vzv1hvjXZmjW1TiidMsBaAG6+z5vA9BDdIYV98j9vB1NaYVos1
6WnrY0dPSvvzuiHCuHT5Pl8bhUrZdQL3J2pFIGftOXWFLp9eJo0qXq3oK7YNtBnqb/iaHGjwToWD
s5nhlKk/r3ioale/N9N7Y9S9JmmPY/XYOEvY2FVQx7JowQbp7QK+wHN3YKpqdl8SwOcntpfMx+Sk
HHQI2V4fS/E6usBwN99pXeuOEHZyJ18Q7/2puosryYlGfOVhj7/QHAYpPl/BWVbrbOgzFmv3aw6y
YwfWGxLmf7FIqwTSfVgc+v6g8YebYh7ngYxAW89axDZ/tFNCowVt9n4tjXtCXzQ1pDBxLXHfsG4N
CTXXWENWPk3/KrWvKfWvz49w0e6+zy1a27XBcdMhH2tveIhNTrTKPQJ+U+s9dXkWOmv/WMKtWtdp
7KJlOfk5WkImoDwfVSahPAVWxPhtMtl7ntD1LoD8Mq4GAxUVNYauq365BqjJ+8c5fU/M22FwF9O1
oLPV5HhkLof+FjLkaVvd2sndNkhKNyRuYHKrldDFKpcUthTFSXfPikxTSjZW3DIlGcnBM4vJ6dzP
KvVtWnurIVmmYgzThdiW4UJ8nP2+O+4NqPgr0HHMCiXvF+1m2R5r4+W6N4uH6QLBbaf6Wlomnv5Q
K5/qL8tUn/pFRs0iXjAXCG4rrRK3AcUJIPpB/epS9EkY7ok61sFQZE8yMmu4tak0qAUCxx7S2cXs
LcaLAZ6h6+MljpxQSf53TrhFWeZllvYZdgH1kNjBeMtOjWaLPCgCWhNlkSHZDoQXwwsezxdRKiRH
DyjwaFcdR1fxsgQvGfeZU0YkkzQWSPzt9wa88zesl6pXOwyfVZCbWSm9pY3oVHy8PoSSSfo9wjuU
vADxefa7RnFoHtZ08EhffLoOIT77mpDmZrLI5A0HiulsbomyTxSxntUzqzqqfOPe/jgFrHMWbVZf
JXhimy547PedTXrWq7HD6sTQcnIY0t/ak9tRey4aT3tiAkdyGSAhJLgRoTID6U6oxr6GzN0t760Z
Aa4y7PiJNEZ8oLFbSnY7GQoXRqtiiisXzYTBACaUxu3PbdmEksETHg92lnChdCr1rKHswfYfBZju
UH83cN38jy6UTFBTGI52aNxUGZOpQCgQaOhFf8za/mZOG3+uzVM69pL1JB48ooOzBoxGb7hkKmh8
lSbkG3GJeG7dz1T2Zis+EZM/AHxwqJXEcBPQzAaJ4/9uc4rWR6331uD/Un0jtIa934ILykHRD7cb
WV1ZDGqG8lS7GkDF4fozlQRXGQK3GUFfHMTGOs4Gbuv4aH5HB7MEQRjhdjZwe1G2QmlyYCW2tEvD
udwOJr3pVxkJgXhedjDcPjRRt7VbxrvSuxCCZ5SL7U35i2VPivc93O+wuA3JylvcfBK2vSJg29Pm
1e97vAXlHVhe0F2LkPM61CzaOpRlHaOX5xujA2+hP5o60ejNoRWhp1hGGSd0gx0c5waKkSiTikrD
YGiG9KC4WYNNL9cP18OOMA5AoAnlXQQcSXx9l0NB9GRoGW6KZXawSo9OW6jm35RaInrL5vrNtXGH
w6zdbQ3LYmRa0eZVkOaj4pk1ZB2T27GpH9pY9cdVPRlEKnAvPDSgxwuteTr42/lnfRPxyElHF11z
Z9vbggJUdSWkzMug8a2T+XMIWDdHrUey4mXx6WgHzBkbu2tvZRWAB3Cbamg9B+cHk2pnveeLJ9t2
hat5h8b5JZiB11wfHRBLzm4AfQHq9aDkiJdexocv9MgdEOeRpZbNo6MByCluOuVsWxIfERmiISUI
5gPXdG2+Y5+ateVOk4X8yXI/WrpvZ7mnObLwKkPh9vLYKq0YatKsrb15mpfhRYH+oqa+p2Zlbwy/
nXdbO+JagVoB7bHbHhdTciIWmqFBRA/nO/yPf3ScN33JFyWpUA19P6pBBV+uo+uxQQbBxe9mctFR
rinIgeMBeD7Vdai+h03S0nZmcHG7HFNnVQiiXBfW6B7ELlHctcfhR3PLEsJxqEtKidj3+Dh0wSMq
R7mSr+m4tR2Gzc4bz5gJdJTCck49BWXeSRwV7ZMpozkTLZs9JHdEpemgz4sGyHE66M5dI2MwEn8f
RawqiHhAT8mmcRda0xKXV+KmVVC53UF1snOjru84/yKC/oHgVj4kSxMFNElVsG4+HR+L4sN7PO3y
fe5AkrsqzTcVJmj/j7QrW44bV5ZfxAgSBLdXLr2ptVuL/cLw2GPu+86vvwn5nGkK4iHmyq9SBLML
KBSAQlXmuEuR4ykfq+plG2Jto1uawDlzWtS5H6YwYbiX8MrR72T/pImOoms7zhKE8+ZuqmVZLwEi
17ve+qKTX2Ox07WrSqRUL5hzPpc4jaE5ND4GLCpvOnqnDoKaoNV3qIUl/OsoqKuNSdIBAC13/aRC
C5CAKO2F2uUv+soocqUzFRGzrZ0RlphcZE7QQar7IUav6bTbKXiJmhq0gNBUHJKvNJ0eFU3k16s7
9RKSi9K94Q/QTYKZZK/scM0/kJ/6OTmDn8i1jrHo0rV6IobAK9hoQEqpEp42A3/JfSNDRB13DA7y
AYOj7NkVTz40IsqxdY+/gDEfWsSFpEiMRq0QWpMJkmqs82InRaodivIlqw/bS6u4AJSPUaAbKaxi
xx3diXdZcYbSrI2EEGNyUbzstoPsVWfu0t7bXtXrC+5iIxeYiK/pcsUOyWnvjKE3lU9afjf0exp/
pshnaSQXotRkIiC2AJLWo4TooI6fCoEXS7j4RMFCnlgSzowKFCNRaXgKeyiZNLvt8Vrf0i8oXICK
O7PtcwKUokmeol49BGr8qmLj24YRTAufQm9ra0AJMgZLafeKj7qoZ9O4TdBNr4hk1kVI3Oaa1xXe
bwIggQDB1pV9kj+o9UNWfM3y47ZNq9k0XPrB84ruUFa//X490Sab28aHm9dQu7fZc5GEep7gyJYv
OYiF8FZj/AKPC4el4ctzOwPPoA7pZEjGieiLV71hgcBFPzIriq8NGLyw1ux4+lGaN9QQ7CQiDC4K
yf5cd7OK0082Q547MbwiMVHDmrqC2WGj8eFgt7CF/Y5FtAOpgUR99F27+nXnBVeJZ8a29Dw6ZNfu
DVTZCE5EIrO4wEPbvKoIxeSk9VFXb4JuH4l4WETzz0UcLQF7j65jdnQZIpWg9kilULBORVZwQWew
Bj/Rc0yOj4zJTGbHjKld9YJ6HREKF3QkE3oBaYipUY1DbX6J5WNmfhFMvwCDzwE2IGdWhxLzgZoc
hwniVg74Y0PFSW2mBJ25CfRsnFokxCuC5WJCW1WzajQYQGW4osXZ8u/SQnArXj804KFfRgIfIk38
K3VQdXWezEXm1oHLuOXiXbL3G/d3l20lSNaun4guaPzJ0grl3kjBAIgCnd6d3dCZX2o0KEgoUIOm
pOA2tu7i/5jGnzLLikjoSmOmDVeSuatERBDrx9iFNVwM9bNImmuSw8GvqemwhgvTBeXg5BTn9CY+
TIfqKn3ddsV1l7jYxAVVLNiRJgQ2df3TYD1X+g9homT1oLywig3rItb55TDFZYcKRQW9I+W+n39I
4zkaTn3wJWoFi1eExcxdYPW1lgXmCHPkdLLr5lDK90p/Q8E47zfXzTwL4iqLmx/D+GX0uLjaQufB
0N484mtVf9P9XQ99a7+wt+dI6BdcbA1GtB7nUJNAQfAI9UpUu39N9uXB+Ca/glMd15tMtGH8j4XF
yt4MJI9VnnhqaiYiRQEmzTroeyaxZLrzg7ZXvNgLXFGn5LoTXsC4wF61slwGBuyLZCfEo7wOiv1P
KBHgEeSCwYX1UZKNspqAUaQnGvyM6i99+1UwT2yxfHSHfzD4gyTemPH4j+IItzt1XnrXOLFreMnZ
ALEmq9ERTdJ6PLrAceFcNnqUAlDANZBCHG/6xNu2RzAtfDmGlBg1qQp8v6wPZXcz5ldNKjhv/Q/X
vtjAxZ8ww9lkCDEtzYk9U4B2d6cxcS28VkHNKz9Jrv6wbZXItSkXjywzRDKyAiTdt8fGaSrbd+O/
1D1L4aWVnX2mQkdRZUiHgbxFx8vF+5hUdtMcKVWGJF5xVONHHwIVlmAfXJ2pBQQXh+LGj4xOB4Sv
UEgoGXYPNXcTkjfbQ8fWyAf/XsDwcUjraAXhV/g3mJodq5nOfdneaHr0U54Q+AbJgzinazW5AFdk
HhcfpDSXVDRSZ25Kz1L5aOT7KRCtXSKwjYsPhJqJXKSwLTyi8fyAu+bTj9FJWSHzXvTkIrCHP/6p
WmKiwh37vFrdU/IYoSRWV79tz5UIgwsOmCmz1OY0cwN9p9ZXITkJNclX48/FHd4W2mKzLSstbRqC
IaPkOi6fqeiYLDKBiw1US7K66PD9bD4auL9mV2Mg6JEUmcDFgqHNrcAHjkukl1i7Ar399iysZ5sW
Y8RsXIyRX5HIAo8YXPcc3qHTFD3U6FWTjxK4+uqb8AGH/Z2oGnU1y7DA5KJBb8q4x8Zwr4FozqDt
TFBzzxou/uHPSnrdNlCExYWEsm41Pe0xR012UsznIj2YZIJoyb4TkSGvx22VMoUfEH7KfGeIARJf
EJsCyrxm7SjF9XAHPSEX2lJucCvaW9fRKIU8oIYiWNDcvZ+4RK+6ZCyx+YVn3NDfuJ7pMTv/5kAS
daEI0bgIl9FoDEOGhlsTPVns1uQ0UEL/Ju+0f9F9tb7tLqzjot2UExOcS9gDW3feQV273PVXkSNd
m/Z0JnbpWEdRQfHqSrsgmtxT1khIZck9LBz6p6I6Dr3gKL4aLBbf5+JdP/mqHrCjOKmrQ580tj7m
jiySfFm/3moKI2KB4gJKld+7xRz3ep0myPpT461gDG1yD10HXTX/Stwkt2rTAoyLTgR1pEXEnhho
to/73VQfGlMQoFanZQHBxafUqAhKo1HpULQPmX5IRRlPkQlcLIIWSpsmFr5fFVdVfBVLd0Vyvx2C
/secoIUa8lkE08JNfUlAVI09FdeH0MnRuljslcxuXo09ccUlfEI0dpBYRHQSz01DG6CFiluek8Ob
cE3nFUdw8l6LnuiEaJy/SeGkahI7crW7eUe8dFf/NT9MYBORD/0ndBwQQC/jyLlbF2oWVKNgmWZ9
bchNOXhVUX/mKLfA4PxNz5IyN3scS7TGsqccD9rfMun7tkOs+/TFDs7nggRstd2IMUvjh266S+SH
P/s+tzVkif6fPT2Yv4XJYyRie1qPzhAC1E1qQL+RctHZ7/s0TNi6Vx5R3H1Mv7KbpPzVfOy92s5+
JDtR59S6m4GAFHT3WEPY7t47td6HlqTJrOAJfTIZVpB/sPas1yNwu894AKInlVEAK6t8YVqsVCCz
VHE6SWPZ7sPvSpN4QtXX9Q11gcL5gKbm/7nkqY+zgi2VeuFt2NoqajTwWiqWwFz1uQUeN4Bab+ja
zO6x4WDZ3Qiy6UCQWRUhcEeEWcqDYKqBICePWelE9O9trxYOGed1cuj7wdADID3Pu/4YnQxPumZc
uzW8QHQcWH+fugwYTzCGwgNfD8BKiPIs29TsEbL0jPJfPya1K93PeKMSOjmLlR+urwtIbp/Q65IG
rQ/PmxW7+sWa3JFsuEkUdz6x2rrAVb5uDylzsi1AbquoywYtfCwX3lqHIPjVzS/tcMhEVUmrW+zC
LG6LUCc5TAyWqquq5yQ81clLlInSNOyXblnCbQ2g6Kwrgw0dQQvFg8VKD3Kndwj2Ixy/I2FqS+ge
3D6RN1aVTxSAlWar1DMnyAgwsrbxPkEDgkvcfC88hAtWmMXFjCQ386jMMF30W+dZka3YsZs5+VX5
a3YoWBCkr0JIkUtyYSMKtMAKB0CqtWdCBS/yfMML9n0N/fDaQSJFnDUUuQsXR4y0NZKWJR/K6j6m
h9iAokD/vO346zvYwie5WFJYemdWFrbgbLKtR5TkHLK9/qV30OKDyftXzdrbdiEn/34LS+RKgTwP
s4v8jLJDGOr2WDgCu7bXwYd21rLr4rCaAJK/thRKTZkXnOabaNr9y3uaCI+LIFNo6l3bAG8C0e8+
OuSufwxf6uLuN54oRK6uADw+sq5jFP4QLkKmRZ9PeYJpS8qbNj5krWj8mHN9iCPo1ABhHcuE8kXO
mkTquqsIijTxqDDvshTPdux1wfKU2aY/mb5Wd6aH4S9tsEWiHasOssDmYhieOZRQ0YCtlazX2URX
W8+KS9D8L2LyWQ38CygueilRF1pdrqBqt1JR2/99km6z8LkpjtvuKLKIC1idpvXyMDIYhC67NfGy
G+eSvquV1hKcPtahII1HcGgzLb7a2ejqrMPLOCpf+6euwKHtgUw/tq1Zj/nou/kvBufsVK8CmrfA
qF+1W/bMVTiJE4cQ2KJMFkqowMeC60dnvOCx4Ly4yXVQr1VDi6LkbDStI9qmvvdRHeysLFZO4E/W
bQl9CIIpW08IWoSJDIA/SCVcZJzasVUKCIO4ZuoRHEsrh0lR/dU78mv+XXFaZzpAiFu07lan74Kq
csERL1NDYZkohoeIIt2Xx9vczfZ+5/Waza7Jbnii2G4O2xO6Gk0WoFw0sSyjyOcBpvah5NFQeyCl
LxrO1QC5wOB8pk0KCpoaYAwIxUw0aiff4elXt8kOZ/Fvwvu4aCA5nynmqVObDniV17uT1zjzAap2
rZ2HDtOpyr3hMGS28akXkIWZXOyqzKKfqhqwmXKf5Q+N9qD5gtlajVkLCGb5YjVUtImtUmYQ86HM
VacxKreNBqcUlYiIhpCLWkoVQowKXY+uHpmnNPwrSpQXJEAFLr+OoqPGXEFrINQG3ptDIOvSZg1K
bCSohc7Vtd7d+73oQWx9zC4g3FkqHkndxKyez1SxiNEYzzTBR1sLRMzWImu4qAEGodpvGgAl5Q8q
BTZNvln959bSf61B+fz7IcuqOW0rGSDpGbpdka0e2hd29q3tGvKD18IU+/boGR9KFFEMa4CMHNvX
vexQBw8jsd1fWR79Unu/248K2R4O5GE7LK1edAmUjaGyqSK/z9c1W1pcjGGKYNh4yo5VACd7CacP
vCWwhGEluuquhcElHLd2VaNAhatpvAmRSMlrOwvesNZ8Y/l99v/FwtWUrNbrCd/35/yQhoarqOF1
qzTu9rCtHd2WMNyytSIrlihh/VT1Tkm/d/k+mpAbMEGlfJ77+20w0ZhxqzcrldxME4Ch8tcuwRpk
Cl7MRQDcyg2hbAhdNQBIDZIPA9RPTUmwnkTzwq1Zq5HiBJ0PKPbVXufEmeX78FMdAYtJ+VBxQsye
FDFbQt+UH7/lpumxUB3Wthrtwv32rAgs+tC+3kTy1JTwtEzRdj2p7WjWr6B/I/A0EQy3p/u1nEYT
c2i8KcaZ4jT6caSi0C0C4TfytlbKfGAeVkcHzYzPfuA7QxEI/EwEw/xwsTipKWWtH8KW2jyO2ikJ
vVoUtwWuzPd4p4ZRIdMECD39FUXfEKu3Z33tmLz0MW7hy1BvgKQdvj9Dcz5NfKdVrbtM6XaJ1O3a
VBbMvsgcbul3RJ7kSQVcN32blLMseigUmcOt/Aa622QOMPGVjxPbsGsldPJJgZOYXxoqOISIbOFC
AF5uQg1PyyATMG9146wWAu9a20EXU6NxOzaOOGOnN8yW9O+RPPeKtVeHhyR73fYAQejXuIO8KvkG
zdmdpUtD1Eeptj87jfpSRXsVHLJ+9HUbTrBmNG79G9UQ52hqZ4Jot4l+pyaPmkjgRTAxfCN5lfiZ
kpnod1WbV0U/TcYfnjE09gMW674pOoT/GDbMj/mZUbj6xwR9ERBZYe/5oryNyA/YiC7RxiDVrApo
ZnANIfnZGuy8uqGJqJFv9Z2IyDplOSKUePNHNq0iQ6gYMo6IqcMeVQLPuIksuzi+bTeirDOLwfwF
fYnGOYKPna2yxhkZm8plubYYJM+S5XR4YWEc9K50jEXcKeu+dzGQ2xaqxFDGjACy0/vDLA+PBmjr
pKLdbbv4/ziD4j3VlFFoofBl8nURj3XQIhml3iq77BCcEoc+FkcmbOh71WEbbd3b/wHjq+TNtivT
ioFF3QM1PJN+IjlE5Mv3ufjQh1oZ+ia8IvDv5uTeYEREf2gC5wo1GrRKqgLCkHYkuvM/06C+NIGb
98GiXUBY7ikqmEzQfZYWdvanIFxQCKd4lPH6iobK1kmhZ9mnV6Owx2zdgy+TwcWCAPLjTRYiKajP
mf8yaGl1VZcqaqYIEfWTiPyKOxmEHVUgpsEmBcea5DUN/t72W5Ep3FGA6GpY+TP8dhxe+ulqzu+s
QHDRWI+cl9FiW98icnZqbCR1AggyuvF40pG80Uv5jcxh2xbRWHFHAQNP7AnN4WAz+bszvlOhGhBb
AR+D5T+W8AVWJOx6rZZgSf9KnOjQ4PEqemqRUE9+4i1V0Aojil98zU3cNFoJQThcat/qUiJPBgXq
vvV8m9j0pRN1B68f2i7Gccu/VK24HijgQOW2D/1bVKgY9JR3utuqguv0ahoa/VfQtEP3pAG9rfcu
IUUttKisEQsIzDn1sdmzV2n6iOckL/XS60+lBxZwnAeavQb9wxI7jjl5Uhvafvdr2/NWXXwBwHne
AMq+Saphj9kHJ1n51iZQKNP6BxJHX7aRREPHX0cL1ZL03oAt5WvrvqVjXbBfZoOdHX08+oUnUxac
sFdDxMU4/krayEWSoMEIR4Q2PJO2e5zlzjbkULD9CMaQb4UADW9Aa23Azdecb2IfVC+N8VDo6bU2
CQLSukE6iNdB/qtBOea996VmJ3fTiJhaSju1RKvj/Vg8CKZpNVQoFwxm7SLozYbvlwQKHTh8hM2x
PaY7ydNDm6SO7DalLea7EhnFLSmrqoNA7mBUKvVuGzSv2VRBODoV8Ieuz9LFLm4ppWWSpU0KmJzg
Jaz2VB0En2UJUd799giu2kPAVatYBniZeK/LLQkFTAPudYYS2uDZsnXz+xR+5hq0AOFiXiqVvhKX
uKME1U2sfB90LzIEzra6KS0guFOPGtF6ngtmx3DVpve66HlGNE4Mf+FouQZ2kVnG93vjiRrnrt13
wmK5VWde2MAtmDgosri1wJDkPxG8bHX7wpGceEKdgfYvpDJEI8YtHWUMoiqyMClFd7bMm+JPPYtb
KcqgSGQCDa4rZz8r3W1ARjmLEjqiWeGWCS3zqc6YY5n1udWua3RXKLs/WyDcnmM1tQ9mCDZMeWSb
ypU2Xxeq90cYfPJjhrCWitsj0oSabBdSgYjp4WJn/xkKd7fJkqzS2wYolF4VCXrBvxsiso71bfPi
wnzCo59ShQY9MKJfxm3+BeKveAcZH8AKyVTwxJqs66e3BSC37iMzDEwN2xd49Jw6QmlV5oW7/KWd
HOme9RmLNDCY1344my7wuDgA9WGUl+Iqgpf2/BAaeOTWQy8twCnT1rjO6+72nAnt42JCNJVxl7C4
lr/+Jj+EiIjHyBz/DcfmelJkYR0XE7q0ysIsw2j61e6tqtD13Szw5hPdxSeR9LFoKLkAMYw+CQkB
WFC2eJc7Z+j2C/S/+nZnyILsoiDWaVycMKq4zCPm+mY6O1n/6I8v2/MkCEQaFyXGMUqKmLHOqajy
g/iV20xXnfaJRjiiyhoBU59uqXwjj9SbY29UqPKY6UMut3aHakVDkABZd7gFCDdU6HlKI5oxmr7/
sG2GrprZ1vfmTSnEyAWn3tWZWcBxA2fJcVDmBDal5FmqbxQRX77IHv4yqcS6mo1QRYTKxRtJrRY7
c2bP99MuPKCnIsOTmSDOrvr1xST+Qlm1eVaWIUPsQH3Z3UZgYqXNaxqeZuVx2+2E1nEnK0mG7kU+
4i6ujx568kaXVbyrD13gBV8mlx66wzbgqp8vbOPCbRG3XUJmTJdWHafBy5tzSwQbrsAjTPb/xUmr
buo6myMMXzA85dZLVQhMWK1bWiwjvmzfgBiEVuUAMJ+uWze8o+AsCd3Eecl/H7XEu5TIJC6sGkGX
DIaJUVPoQ50/W+P+z2aFi6Qo9o1jX4UXDOXN3Ee23566UZQiE009FxgaA4QUqEHA1FvXFQRjQIEh
ejBjn/iwuS68iwsG2UzjfpoAEQ5Xc3tvQjwwBA1enh389hjQz9yxLmh83T7J46GudKDVwUOqn+Zu
b+Q/00mQhBHYZHGnroCaUDz3MTdZ+6BJh4icxualmUEWW15JIuZQUTywuHiAUgNCS1YIKIHGVbFZ
D9l80H9m0O89s/5vURWZwCn4KlhlDIsEyVMWvpkGjj1ptV1oohXLosqGX1hcSFDw8jihwhEKLveT
Y7wykiGwhqAzDnsSCpifPlXMzqpDVcUEzSvlQ7jehDJKe/FMqF/LySm+K1GNp9wYpeM37NXLzcFp
tL2E12duAcnNHE1AXtywujjlMXlmnUuBlzjQAYWuA+of/thCLpCbTYJ6jhnvbPq3Hvktlho0HOlp
dpjqaLATqRet+snCOm4GU6UdZRrBOjP/GY1PtfIlr34KRpCtpA9essBgv2GxcRhxSCSJ0SR3OC2/
Ob7vzoaTHQmKQkWHVxaKtsC4kN7M+dzKCQwafWSmjVMPkZckc8pUuxqMe6V8nhpBopp9cQuRC/Ka
2uXZyOo1h/qh1n6MxaHVSkc2BacX0UxxYd7vid6bFkbRlO7Q8Qol0uuZiO6JqyC6AkoeNB5T3eQC
fQ5puDzNAKL0J7n5Gg37oRO4wzoEVrCl41WSflB8l6IIXeHY5dNptLPiQWmfrPG47XLMaz9MiX7B
4JzA1Meo0iZgqM1Bz89UE+xQq9dpDXwrKpKohvGB+j4cKr/tjSF1LeIMtc2qrOOd5EjVTtkbe3M3
iVvL1mzSFELAeWYq2gdi+lYveyiAjbDpkV04OwQGWQHb/uhAJNAe/86dSVQ+uebZS0j2kxYLN2kz
KKiytH44Jo7U31n6vdRGTik9bE/X6slvCcRFCMkslUYeAZSFjnpr7gkOy1CMU6/l3fTK+gPRjPi5
BrAlKu8lSkFnhT2LMC4lpvCc+zhtzicGGN9XspAjcXUvWSJyoaIIVbkYCOzU0f4VHZKT5M03ww7F
dHvxViKaPS5ghNYgZ7MOsNh4srRblcpOVnl192V78tbW89ImLmTIBST9UhMwrX+tyoada66lvGxj
rK83RTPQLwHPh3rBe08M0rnvg6BH1KtcciJOY6ONzVVnW3qSocA8HUTbyLpVF0Bu1x+HIQ3KEgs8
T2R7poekrexcFKZEINxe3wZaHFCCXdGaWkf3K8cab8v0eXvs1uPGxRJuEXd1Kin9AJCwza9GtT+1
yY9thP/h1hcIbvlWepD3qgUI2ruh/9ZGOR7ku3ryqrMG9hlR1wdbJnx4x7uIQkE9i04efpdS61iL
oxaTQ8KXQD5ksWFr6re8TezY+ow6wgKLv4wEQ0YNaQbWFL0M2V3ZPcnj3fb4rS5U6AApho5tF/wS
7517MnJj0jI8q+dxetKD+3Gsd1CvJK1gpa56wgKHi3dSPNFe14GTzuD2pz8aRXBEWXeEBQIX3+ZG
mROFIUDkm0I7l1VvSY7Z4rBM/sVheXX9LOC4CFfrMw7nIeA6+mrVrqHuO02wNYnmhotuhkyncCgB
gaKgLn4O43syPY6NSElENHJ891QmK7IWSqg+aHCP73A/ZI26kjMM+2kXfJWF+SKBL6hcQK2atOvj
CXbNbfwQIbBKIM7fdmuhTVwMTfo6kzuVecOvtMO7GRM80t0qPv8uHRdenUQ2ceHU15VoGgfg4RTR
umC99WpWFYk9vZy80VOhtibCFHigyn7S4oSkt6FB054VjdSvBsTkysTORAK3IrO48ADSY1+uA2CE
051Bf1FZd7Ynat0I600ZFZxXfK6grCGXM884B4XFrdL+Xf0MPyUVpZELBDdOKHap9FoBBL1nmqXR
SfPUveKo/+7Kzib6w/6g6iDrgYIkVfgGSLOfrX7SsJLmW3IydioIdCxHuS/Ov7lFRRLX645+weMX
76Q3VO9j4OE2wC64sYvn4Zfqh3piPicqtVydrgUat3TnvIqCiNR4CwLDO9Rsx8ZwJlEfxhtB4MYY
qvziNeq8mkPYxOhaur1/VPbVsd1/TpgXmrz/nSy+VWpMNWgTDAAajcnu0787UTX+aghfAHC+V4Fh
KxlqADToIpp3DZroomzXDYIHGhEMt0z9Adw2hsycIGlw+x8eIIvoRNDDixsRv81qRABLHQ7DVJc/
CNwEI1FpMVYo4Klf4+5XGwnyeqsetvg+d1CA6kgf9FOJ77OGFdOjkAbKa9H2IELhDgs50YewyYBC
q133awSzNnY8Twp2w6tn7YkduYMtSouuLlWQEBmmaWHv/tBkbiZUyioKSXIptCkoMG5YPy859oM7
uRV0Wj+zQejEki3kUgi0bjivCPqibpq2wKY+VI6RPPVF4aTj03YAX70eLVG4CbPCOmyNAij69WC4
3bP+logNjpbvzR67W34qK8pEtsB3rILOiWdKDEEC0PolxnE4mXvVrcAVPezYxZnlYD+ThwBHNKRL
UAgFagDOU1o5CGu5R87L6DGI1r5BRTM1n8p5vz2O7Dt8zFvicOdJH89bxGdSDFGdeKSaHa0fTq0J
3p5JsZVEEbxArL7qL/G4w2VUV3WadsCT73/XMtatjWocaV8jzlo/t41bcxI0wMrUtCz4/wdeQT31
td7KigROovzWn0RBxlXvqBo62UE9cxRd01bClIFac0ifw/9BZMJNWzmaqN1uILQjh6fAOPaSyKKV
xPI7AG6++kSvIfHVQzQcdFIEDyraQ/aaHdmma86iu81KfH8Hxk2Wr+eznHawpvFQz1L24Flt9n3s
ULdnJcnnYdcdQWa2U79uz5sAl3ANWDWZdCsYgdtqc+kGcmH9PcZWd62RpD3WbV3utvHWvHJpKJ9r
SVCQYc0tAOk+OAzXITpi/McGXEG5IyraWfdJyMfolon0ASqh35+fo26GYE3dJa7S2W9UNx5BTTmo
4QxQwwWvwW3017Z1zCW4JQ7jLoDMZxcHdsjMz4OaADCMz1L8pRhv4vYKPDQmPXaKqNNnfeouYFzw
b2YjaI2xBXmsNEI3wlTRLxuFOmiti9Qp/VIUT1bi1zvj2O9ZGBcbqDqoGB6bOZx+X2Qv8azSKx+L
p/ZgXLPqclOD+stBtM2tWqqiYQuUgrL1gdVntFSw8alZ4hbZ3zS4rSBSaSUvQy3Kxqzt34YM1Q/o
sxqM/YaLKbM6Iw84pxjS596NDsohfwFtkS27MWgxPiNBjVOCSZhzytjDuaO2rCWDGYQY0PAY3rEA
Y8x2f+pxlUQB21fluO2b66thAcedufWxAQOahjf81h282UWlhWc5BshpQCi4s1xRa+fKAeydddzi
Qw8CWt/NGu4io/3ZMByoQ0Ivtfv/Xy/fwXBLbtSbNNQIrJKq63ZObVVztfRhe+hWt5rFyHErrTXz
EgITDZSVjdieaygeD1/+DIFbW303+gPogxK3NK5N8yiP///rw7tR4hzb11ql6kpYoBjHunRL0KIO
jau3v/7MDG7L7Oq+axVwy7p9qh2h+3rHxB22IdaY2Zh4Mho4dZZN4K/fRTQjoRCVCWr/o8mGtiR0
/ZAbwdKpWVclpP18pxHEvlUHuGDyV/BxDip09ONwg4PwkdDA9uNQsDxFEFwwABG9H0w6zJryK388
ye1he9xWl+PCBG71U1Pu6yGAh8X0p6xcpcOTVOy2IVZ3vwUEt+KVRs3zzmQzU6BlwXrwzXPco+l1
PJnmzegLFqUIjQ3oYjuSEVf7WckTN1H766DP9laiX6kTuZ6z57EI9mUwfeJdFq6n4aUIZdhIpnOr
aGqNqe0VjGEyuIzeK9z5Zy13rScmDjUd9IdUxGi86hWmhUFVTZC98LWfeSmXQxbrkGGRbzL5Tle8
7Slb9YrF97kFa2pKbWbgk3Hn6oCe+DS/aUWlmKvHBlwKiIb3OSaf/H6egnCsQxzjY9eccxkvXUnn
xiZu4mkM4nvjFsxHAjdcSy7hKe+CyIXrICXliNRp7Kok24NexA31+jVU/H0zF7usGlpbI/n9qNff
qUYEkWJ1QBfYXCAvDGssoSyJHJ36I+xOI8SActHBYdUpFhicG7ZJmKp5baKZvAYjy2097T/hFIvv
c06BFl85MA04XVqrV5qs2InvH4ku4lJccwxIdhOoGpkKhau9d4xYoYqfZhgqNQvQNehDO0kh1I1i
46bLTPT/ZwLHWBs3RcZtwEDqViX8XccyS+AZlDn7faSD9szdHjc2t/zpf/l9zqBEDadGRb7RRXbY
oYYJ9v7iWoe6sqaLso5rwW8JxUXzpOuyKH8zRcu+q/25bjS3nYcvkxbtmyZ/GNrpddu41bMxy8dA
Ccgy1Q+VNWreUqsjiLfhUQVxPGMORala7nvGCSvsXpgiZrvFh9FEyKCWjL3e4N8N2kovhjzFnisd
cCPWdiEoxM2fwXFGj998/S+STiJALlA1qJ+IfbahtCry7O1RPZiu/oU8Vp3TnHMv34eD4Oy66pCq
oRPoc+CKyh9lMIcV6Mxx3dC7s07OlmhDXl1hl+/zx5Y8JFGdW/h+nN+W1SnLMrs1rtTqUCeidCtz
uI+z9Y8p/ItfkynNRH1c0cKzrr0JywceBIlRJPX7TKZ8ooMArGMXQG4FlIFUt2aE2erx9Gc9jsXT
tr8L5oZ/OCBTMfRKDIMGK3OSoDyFgSinv1aY9M4GzuOSsjGLroAN9Dr8kkSO4rK6k95Jn8kuQBv6
LmP3ssO2YWs71HLguN0xHBLNghQfLtP1X4GGLfhJF7EGCQ3jdkEEX4ThFoYFkxd+kezGKdA46VHb
urb2qGIDS2gJSfNtw0Qzxm2LVV7VQ5EwbyfnJEDz4SfYXN5NF7cvDtk4T2DXhkucDNUhzxUikv/F
gOZpcZRAU7ATviesh6SLk3NZwRbUWIFC2ao65kfFVQ/Fk37X2sZ1c+yvweb9ZXsEldUd7LKo+PZ3
MycNojGGkO7VnWVi3oLhWF/VeDEpG7t20sROqR0/FS+6tw0tmDy+IZkMTYCMDCxVrae2fE47d/v7
Aq/n+99bP0FZ6IDvd8VdUp3l6aYXMQyvJlgWK4uy2VzcSPyMFha66BJQq+p74uhO+hhdo1/LTe5Y
LfIsKOwR4rExXeBFFTTYoG6PtAQ0kBQ38ZDgD65bT3FqO73vroTuIQjyPFGbPjeTb8wYxPys7Epw
6Lcn3fbt1glBbix6llm96C+HkwsirVVMAVrucdv6TzIu+lsebPmxc8NDtiud5sX/BBnDcoVTLoRQ
dNGUGYYVwmNf1OpkFD8VUxCl2JLd2CgpF0SiITJL0P0iSh1Z/X2yZ7qNyFn84XriIodU1X6lsZWs
z7fzfE2i3fZ6EoV4vnm5G63QL6AC6Gq3jAGdMTDM+6SyoTmY3xA3cS23E7mEYBHzN4Y6G0BK/rZ1
zZ2j6N/UEHlvYUZREIr4ZuZOkVo1k5iXx/K+qOSrQhX1ZK9CQJoW1N26oRH+3bYoQZsRqgHScelT
bN2oIoKM1Ti++D63dKZsKmg54fv98ELpY9k29jBUdisRW+AGqyFhgcStGFC2JaWRh1gxDgQ034TA
QzfHA4uKtm9Rbcr6sIGwwrQomG/5M5npRyW6RnFjzCAtVFuB19FBcDpaH7kLBBdTO3Pyo87E3TqQ
A68EubqjtJVXIR0nNfKv7cFbDQX0gsXcfRG/qVZqfRfDHPagol61ByaLRQ6feSgFU/s/o8Y5A9Rb
LT0wATPXh3l4bsdPnYsWAJwPxKYmt2qDMZsDj7UwIVv1QI6owKrx9Ftjc6AP2wPHYuSHGLoA5GJo
4PtS83+kXVlv3Diz/UUCKErU8qqtu73bsbO9CBkno33f9evvoXMnrTCa5gcPECAPBnS6yGKRLFad
szYAjAvbCZMoMMvSZbN2qnX0MSk4KKm99IVWBipE1D4aU/4Wh6zI4FqtsyxO/kzd7Gj2TuH2zvJ5
Yf78N33lUsmJJ3sC279+n20Wj2aQBAvxCAb4ydVsh28dCTKezhSsULSuD52kdV6KJyQzwAeg20gN
pjjMDD4BT3wDVpL1jmc6k0B2dN9N2W18VDyeqWFt91oJNP2gfAZt97XuWE77JC/uloQQ8Yy29iZk
eHMAKTHY/KGiMUWSkLiLwBCedBtiHERkmGzDSl2iJESQUvw6uzWkM7O7C24AeEjehA06D32Mxt/U
A431q547vLLJ8sJg8uo7rncF2QBfpr8gwxSOtnqcVaReMWx28lQmz+ns6fnny4t6/7y3sUsIvayr
aRYuwOgD8NxzQvUB5QFr5GiP5mFGf2Ir7fjcXdMMbx9otrJBpy6s6TmcZyse08wrwod07N3euLaz
u6U5WnlQxonEM/YH8ReayGKZl62pjQXQOp04ZE7deSkcIn2n3700Mgt8HpZBLTR0/e4foWZxERzA
jKC4doiPIsuAfFE69M0qh/5gqb6sXmvfsDOiEI9ryCXmYZ7x4wzxkdO6AlHgqahkAg+7tSPqxjJh
umiWrFZZ4VCb3/Dq//UYBuE9LwqLPFlxxf7l6owlxts00tRSh1IqsJiK1x5OMANfVNDshBKqHLru
9vPlBSAZRfEKbHSJvUwW5g0aMsco6/yUVj6JZD25/7LOfs2WGGsHPGDXtYLZSk8J6jji0qlXL3qp
r9mBv55aqYsnE/XLfzNOCCBNA2EaewHoXIyOVYGkoiCONdvuZZj9DMZm2oQgojdqZ1MNOPxOrLvs
uNDrmjjz0+CtnDwnduoZmmSq7hWfLkPvx/3zsPLp3YTleo5oHM5ANlQF9awQBSweLyPwhfvHsWdj
m3CQa7KuVgw+ceHwko25M0Uf7O7zFP6oYyO4DLW//W+whCACQT5dG/l89V4GhZ8b7Zgcapx6cEIt
H2P/fcebDZ4QQmKIw0R4/eZ4WvcmV91Dz7nJgZciuaDJciey2RJCSWaB3LqagIfXjM+qNx0gg+Ml
Jzw7PRFcXkv3v1ooXpinHkLjCk/2Rx8Hn2tFKq7hKV95LlReGCwxT7wpj1TBYHYwbyG3XXykncQV
JbFKvCNr6sJmJcT3m+oVHE6d/WOUlR3LIISIYbd9QVkLiAFNz3Pn9MWnMpW4gWyY+N83a1aPOq2H
YCgEIFGqqlznheQ1WLaLMDEokGjFozMmfXITXPMdM1j5QvJzw2FufpVIhbIkMYIJMSJfm3IqdWwi
SRU6pTkH0JD5no8UxHIj9dQ5P0gCheS0IZbMlVZYjyMPSvwS27nDD525YTCg4L1124Nyakf/MqJs
zoRI0aeD1mUJhjTOA5reLYbMIn5+vhBmRVKvYUhGc+ChL/s4+ZiwaxMP04f4jhf+6oWzPF22R+Ln
hlCBq+WsHUwVM0azY6iAy456efntMsb+/eocXsVSQxRd0FzXMGjlTXQsrsaj7oBZ9IYepU8WktEz
+N83S6qJzFoFJ1qG7qjJhyaSF9/X11MAniqPHGNZ6kGGJgQJRcsMa+Sb7nSF7d5vDtrd6i7e/9Yo
IJspIVqQWBnalJvWQnGhG9CXsIZuJqWKlsHwv29GkA2Vmo4UNmlZ5NKuvbHB1hslimyL5zf4C35u
CKFCXUgRFjZwqhiMDxpuCfWnGgRi/JIgy0Hxb13CEo4TKgk1EyTlyBYnfr4gbVGfFnZthZKshWzo
hNhQGjSJJ34Rme1bpTAPIX0ArOSMKQlA4qVxGaGoMPC9tUiHPBj6NXaitpOdwCSmiJdFdaB9g5YA
eIFl+VoTHrMCAjx0PkoigyR+m9xLNt42muY8pXwFtRDLc3jNc+a+9n9bjgYlh9KVCX1IBs8UwkNr
jmAsiwHX2DV4tW9Dq3MuWyQbOCEkVFNuFH2LPT0bbzLzhkR3toxXctebITMHDUzNMFGW/vuYZWFe
KsOUwAOyFjT1SnvQm/w+YsVLYQwvl83ZHbANlrBKGSjxItoCS51ip5o/VUya2dx1gQ2EsDjLdE7r
KQVEikaX+rnDs7b+YHigIObdLsl9J3vHkY2fsEwblNNa04RHg2wsYNOpbgc3zk9xIdn2+A//I+ps
DBMO+TWzK0Uv8QySkfFKSb5Z8/ya9K2f9ihOsWWFjvsX6zPc2ya8WUrQJM6sKMI4dq3DH4BjPAAr
buMV1VthMj3mh3c9m28ghdVrzOiKNvnUTfTaXvxKVjfOR+jCCL5dE7cmFUqLJx58Pz/9VDmecCEj
0lPD7prdmCGuWQJSLUvHRJXQZJvQMjYYr1Yra3WXTpCwgaeV2lUQn8T2ECivmqcerS/0ixU77DCc
qJOBCf16fFed0sY0IVb00TzqWgdfr1l5Sq0+aBvpAuZHxD9nianIYiIYQZT393iEE0NdjAowyNV4
yu/bo+GoLt5gA5lqxr47nIGEAYyTlZSGBXeoqodU7R0rPyx1YA4/BvCCrh/GhHqXo99+pDgDCqMH
Ag6b6C0Ox00FarWXgj2QEow55dNlmP1AcYYRguxcDWZjGbCLoX1bi/0hnJ04eZ4YQq6av2eDAvP+
P7MlhNsstWJCBtjUKrfm+N0aDyV7z712AyEEWFJ2fROtsCesK7fsy6vCaA+Xh2x/yZ6tEGJrMhJq
dzzLbKfg6jQbt6xx4SyW/+YAIo+vRpsuLFVYkoEjvWaJu1TPE5K+pUwZTGKPyP1IQkqXme+zdToi
98+8miyHKpax/ctghPOPjcZ6MiQYtjC8SYugh8BDy2TFmPsb+q+5sYR40C3TYOoKbOn82UMZkqfc
0S89NKX1oD1Y2HIlx+79xLwBEUVUNesaSDF+D0BTrURzinO9p6hvT5PmUxs5rc9bjQEnzWDv23eG
Ewax6hY1n1vA9a//CNy0x/TvkncaH2xPO1129f19w0SJLnpIoTJFRF8vW5qrBvCYM3rZk/FGJWCA
OdN+DFEVV942ny4j7oa9M6B4kgAfSxmXbIWXgFRLuY7qZ8VwLVs2bXyc/tg3NjDCtHWQnS7bhXA/
CRcQp6jXyaG6IaD+dltXkVd07c7bBk+Yt2kuI5roMEu/nYO3FKi/GDetD7LTQDlNqUtkBV2ygRRW
QpxYaVLksLBUAnP5ENWLCwGPYUqdyxO2u6w3lgkbI7pehtVugGO2zKlBRaRRZyLBfwPhP2JzGGuU
fjVrDcNXJi8VWia65NvSvCesg7+CUXQ6ocxGwDCWvM2jFK5OraxzzK54MrPmG15J/ffYcsYRdlxj
HjvVyIBjDd/06Gipf7cyWqDdOUFvLdUNpjFDjOhdhA4fe9CRicKsz4mnxbbbKO/Zn2wDbSzMZND0
FMaLoDg3TCk6HqPOAn/1gaW3dRZCTkeSSd41xrZBmornahQWCI5czcg1RBXICNK68+xOPyk68ZK1
kEz/biRHcTboGkFfwvAq/ruPxck8L3mInuTcbganakJHG2yXWtVfYR+6oMUb/WkZgljXK2dm/V+h
Lrmz7abMN79ApMQrDLuKwH+K/G7iDD4vejYLR3HLHNGdeG8sxc+XfdHcCYPQS6PoLtJ1aogMeVrb
Jmjr4+Hdmv1R+6grq5/jib6xA214vIy1+7C2BRMcP66GUF80gIU/UOXA1TbmY/oJfRKj/3Zil6wz
HnjEEI9OWd53p1poihP8Zl7nNkx0+I2pdc5IEzedJaPHPeISAv8Fm6ikGEtCY2v++ZysHtsjf0ZG
QZIkUSUzRFhopR1TK7RgiFoqp3zs7urYdC/Pzd5mgd2d4AhjqzYeRn63pDf0kpYVpiaNFL9D5lod
j0vhpsnHyzi7plBwFqDiBAJ9YtuPSYqSLAoCU50op4IUj530HVwCIXb+hCGdmB4bWET9Ka0/KrIM
2F44gkiLDWk/DdFP7ISdS2vQSWHhIpikN/GkHNICXAJt9Y5tlWoaWnlRyIJkm+C9K7SkzGqBGS2k
GZXPTe82TBJYdxf/BkJwX4MtlMwJIHI28+57rX2CL0/qTdpKLmW7Y4ZDOQHBsqGjef1399KKioWo
+sUtvUbtYK24NVEcu5UdeWQwgkGloczNalAkjtWPpXlVrreDjJJu17s2lghr0bS7OdE0QLTZ12y5
W2UJjd2FiJuEzZC9Ug2R2ifMjZZT8eP7xmtCJydir2PzksjUHnfNsLDSVZBnod9VMKMJSVbGI/Zu
pDFI6U0ydk/Z94VQrzYl2iUIdjJodR/TJfqYGbKu/v3dcmMDd+9N9NXWMq3wWT4VQePrV9BNddfj
kjqJ5g6QBHHGgym7Du1dG9Cy+2vchOxCG6UJsUuMG/sAMcQTfzEg3zn9YYZ2NVlXza4vbMCEA0mC
wADBAg7WPJr9XQ4R3cixZQwf/zKOlkXQZ28hsS/Efty2dKsDMRey3rZ+qmKjcVaNlIHRpzdZVipO
H6sdcPXxirXzS6+ifaPonxebeVCXl1Wf7Rt9/jXCRake07WYKiyArtKcjtpXGVnddNK8Nn99x15k
nZGEoBSqc11mFHZH7ENiPGn20+Xv754ONt8XolFaq6Mejvg+WlEPXRL5o4L5i9LBSxTdW6rRqcLl
wdbH9zwD0Q2wsLhVc2qUlccQRTUP8fKDRvN1HsvufdzV/zj8bFCEJT7X40z6FZQX9dCfQnUonUkv
0Wwxm6eqbwOiLJw0WnJI348r5zkT1vy66qGtpTCNZIprllMwVbLHYZkDCkvcmtK8DENA9FR3M6rc
tsiIrmPsKd3kX/YQGZSwwNd5YlkfwUPKbHqNGAQHwtktdPUmGTvJwPGBuTBb4qkoW1JzZi2sYhCH
wAbmVGP/jWXkB8lQ8WgSie9L5knsiU4ny8j6BXBrd1zLu1omKS8zR4gSQ5eOjaXg+6Y1ek39Lapv
1dKb9dHJ2HsKLTbLSTyJ5WRVlooTFIGwdXlTVAu93gG7CxeOUTzZCWP/mnReWCL1cUbaEZp0wJsD
yDB70RVaAjz2CFJf3lck68eSwgnRYgL/P2Q44ITTpPqDiWeNVvfWvPXzYX1m823SgN1sGPzVMo4s
1P2lkzWoSn+CEEpK1kUp5XxZ6n34yHdVXXN0qJ9D0fiDvECQG3RpKQgxJBxiOiycDMym3xVoh6n1
QyRTdJdhCEEknJchpC22blrddendWj+EtWRFy/ZtTYgeChjhB14miAI7FT2wqVfpkB41/dntTvkV
mpVlVdqSRSfWhWfguS/rAQOXh5CA1iucemaCumKQM1t6f9ePRGaiZBjF5HpOCyMs+TKPT+0Nz5p2
jTPizDW8goXIaT4oD91fshd6mTeKReK5PcR9yv2DgGg/ugb5JSi1Z/9nYZWsu0Q2i2JXjl4NiTHp
QJvr2/BRQUvLfDT9VQ+qyvlJ7i/rj5UNqnAuGUJEZ7WC3+TG0aReGF9PiXd5Y5N5Cv8J26N5gorf
YeXzVnWHtrkiCVJKRPX0zLXi58tYkk1UF4LHkmdaYfMB7MjJWD+z4nvZXGu5jBpaOlHc5o1NLb+X
gReVV3uiHsBNHouryE8O4xXnECwHT1YutGsXRDg0MK1TSCIJy7ssEoVEJgg1i/h2GAJz+qhridPG
3y8P3643nGHEnGPJCEhQNcCwsv/Ql8qxiOgCfXfZ3Zx71R9R17ZVFXw2RAUl1u/DV/ZjajUZhq8x
iJP0JOjp4l825e1t6BKG4ArVGJdmy2+1S+LS8Fozjq1+zKt7NNO7cfYhaZ9p3riXQffH72yX4BZK
hwhcMH4LpZEzdtdE+cpk6fzdVzi6GTxhO1Fs0tOMAmRUHahiWYfiyKnwi9KNvw03P9uAZErjexMG
viMdZOiqaqBd+/cJm+q+Wg0TJERtRg5jld9pkOm+PHZ7V4gNhHgorew1DWmNK0Ssflwq34ozZybP
cQWx+WNfStgHJPaIR1KFaWB26hAnFvWqZF8tGUfKniNsjRGOpJ2W6EuhYLxImNwUtHYImlVJGh8v
j5kMRri1UraaY24AZsJLuglqcI25ay7J18kmho/lJtblGdLakEMACBigUusF/auOFX3Mc5T82V4s
lWDmKQZx4W7Hjhu9wTNXs9XWFUZpwxuBUugZXv736lc4X8u6UWQDKAQJDQ2qTLOAtartsU1NL8fB
NiRSIiCZvwmBYUrZlNcMOPVr9DFGvzSKCwN2N9VODWlS6/guaVJzO4pClOiMki7mgOVk0ccljJze
uu4SCRGkzCoxKpQj7qo9rDKaVxq/zLIr8W4XmwZaPIZnSwZeMGHY1gYBKeV9KZ3fNC44lNB9Pf+V
9s7r4BmfKacjBpe79543li2sMHZmmelRZKE4dxiezPCBrN7lZbv7urgFEAbOMtB6jXQ+wsMjV6jL
g+RW+brgUU/xZD2pu9uFBjkoWzUYHnNEjo2CsxiSHBxU7J79bJgvXHoqY3fwQgeF9Z/khSK7frGB
FFZVy1k9Og5Z1wQkAYmqO6TLtHdstlvDBOcwQMO9hj2cgylfCRjhyZdGJijM5+GPULQxRHAEvWQa
xg/F57S9UXQ3pj8K9mmNn+fhW6Tcl2XhSByD7wt/AoKY0cSDEt7FhIAe5yEa2nmszW+KOxvMQrUf
3/FpqlGHIjvF7k6TrUJfE1K/4HEVcr16oivQICEpNGGUW9bWTxqVbVC79ye8Iv7CEDbCGOqWqxGr
4OgMjL85r5vianfqV5AzocVW6yULi0/5H8O3QROHz8rzNVJgUdtOjtUFlvV3p31fV7cdny/P1O7G
YTM8mRCw4P4hftSyFVyu2sw5NDsUVhSeoRmuOXQSH9+fol8w4qHIWpJMJ9UC9onqjjWGA1lmicvJ
EAQnWHJSt1O8ph6Od06qqn4SlafLY7V7gDiPlShyFKX9khYlxkqfFWddIfGIktm0xtuMcT/3qJ5N
JolRe9clbYMo+EFroWkEnZlgINUtR02eF/o9Yu4iezPdj63Q+WCMaJDzFfenCHWfpGkweHbpkENM
ncU3QPFHvoSjG3/M78bDci3rr973vDOmEJNGYyFtY8LH1+xmTh/b0rfe04qnEwrtR0IYxTPQ7yew
DlnnWsk1zi8ExYguK1UHd10U1suIOffmSSc2we6E3R3ajL8DqUzvc0oQHSzIv9D2xcjYXbp8gdCB
JDDsXti3SEIcKsYFlOwKkMrE0fiN3Y9+oPnB4zwu5FPqyx4H95bVFk/wwFpra02vgceWu7l/aSPJ
c/2eF2y/z/E3h+SsVVhbqvACHalSEO4oS2QHTTdOvJkEzMuS8ds1BxqgxIAiPMhoBXM6FqulmQwI
4+TJLH07kZRg7pqz+b5oTtyFzFZ6cJ5MH5LsYC/HNJeYsA9hUB1FFBSLVfC13IbgJzNHQGixo6b3
jRY5aSyZlt2IwGun/kER/MweUuhYRlPK9WtO7Lo6tNf0lNyMyBiC6+RTfCBfLwfX3R1WRwENqu74
f2KlomqaazqqQMRSfaPngBLjcp+cZk7zEMgSUbujuEETjnbYjNauVRFZObc9rZ5Y/rcyP0pM4t4k
buNbk4T4w6KRLX2HXU8/rF7ngIGQS1oWJzSZFYMDo1Kp+NWug2/sEqJqWTU2GyJA2mR2UGz/Mpgy
/W3Z0AmHftamk7HwI4Ni5Y4aHSyw0NmJxAEldojsCnNldGFsAqTon8bhQbMkC1X2fWEVRShViVQK
b5uGFwPnEayly5O/P0qoQkFDITiv3/gWN4EN3X1NPVfYUpcJqra6eli01Wsoldixv1C1M47gyEup
FQwvFtzHkifqgtz9KjxFCdLsGlYqmD2+yJbO/h60gRTceo3Qs9Ql/HTq8TcaaMynIEwznPyJOrUb
+lIKrt3tVUcmCxVqqOsUK3+NSNe71oYAgGm8RKBYUjsvSiDa9dc7pswg0I2DdhxEygWfsJoijhuG
titdH6B8xA6UtsecyO4Su56xgRFCazQNRCkMBa6nTE6fPefDtzZ/T8uIDtUEruBGCRUz02OOfXsd
II+1fpjcmgvbnsqj9Ty6ymE8RIGsY2R3OW3gBC806rhH4R3gKvtDMp2K9/CT6NgXdENn0HESy171
NlFBRABdC1PJKpckOrRhjDQ5FKbxjlzQFolbulm3UQ2tgWgCkpYkJ9SZPWhjLrlH7DqABf+ydKKB
O1sIoHWLB0c641g6kVtr9M32L9pLcp27K+YMId63JqPsKc0AoWqFR3XmgBjFV9mdrskKCXZnfoMk
LBqt1pZw7THz09VbMAhU0/lBToPH+0ob4kj5zmWAwvKpLQW8cgsAjfmxLv1Of48DWOgx0JFLAIWc
EN0GPW+hZgu1jBoyjizOH2ZVkTjA/uycIYRNGiu2NlMCiK74EVq+gSbFifm9DGbfz84wgp+FY1Mm
mHs4QXvUumtVfSxkmVM+GH+ccFC5BLI9BMw/BEtJaiihEYLjj+ifdTUIh28JOFaSR6X5cTk276ZQ
9Q2SEGFI0Sw2OjFw7PWw+CnYBBs3DkzUDkLxTHWrYP1WQ3NQVq64P4ZnAwVvaObEwhICLCGHnt1X
0ZPOJCfffYc+QwjekINEypg0PobQO2rRHCbxtl0TbLR/UGrzChxhhWZxzbSJC/aUedDNV3V2ZO/y
NKiIQKMHKT88rP0eNFNmLMyuWwSBNvQSXXXCKXJBUuNedoLdkTrDiBway0pS0EMDJlSyY6M1Xha9
XkbYd7MNhDBYfcwg+ZjjAld+1j6kS/Am0P2BPnSvJegTUGF2+lkyIUtvy0wToto8VugGajocqpvw
ENlDQG1ZFbYMQrj79nOqq+2M0UsXECCmxW0uFSjZfaxmyLVAWBJZX+QUf3eEeQ3zXFMbqHKyajjo
ZtdSBx7ZdQcwN0T3MUuMm2I1l09NE0LVcipT46FMsl7yLCr9HUK0GBViRWCygkO6BJy+63ULCmtO
2v+eJ5atwUJ86PCE3dEYg1rNX/vxdZDVXO1ei1EoYRJDtXEAFjMWLev7XCMA6HHY5p2qnNSHa7C0
h9zNPl12/z0X2YLxv28OP6ZlJmvHwebmmeHtejxc/v7ubYWfrHX0MCEJIyYvGFnyvkxx7SpvJr98
0LwZ9Gk5eEnKu7cH/3tZ4dPeVrsFFNYV3qdCVakAmJsxIlJ2iJTIJw04CEOZDvouhf4WS1hgY5XF
a5gAa7pKW6/4xq9GMahXEncK0i74WdEge/zYd5DNkApzVpAwVeyYo8LVkWbgxM4+g8KH5keBrI5z
10E2YML6HtF6mWqIJF4IqfrSHt1JqvbGZ0Q8UmxHUVi6EPaOOpUiv5WeuCbfeByvVDd0UF8DFkfZ
jsKX5yUwYfmWoWWGOU+mkSUJUj3/1qs1bhaNl0z9aajA8CdZADLrxM0eKl+mHQIwPk1+/ZAHsWf6
9ouBZkh6pNI6WL5dXbJP2JhVs23iGO3RHkPq+4orHGp3jRfeo8o3kKWK94Pu2TnEnE01220MTQek
PK7a03CwTjp4crhdMqS9E83GRUQ2TDWPVz3hqUIrBTuc4lfm6Gk/Ls/UPgZjJrTs8DgmcgSEbIZ+
J6RJvYo+tkPkJN0tzSSXp/3g9AvjbUA34XZK405tCp6sY5Xb69nB6C1nKOfjrMhK5SXmvL3kb6D6
omyNnAKKTLmzErxQPIW6xJx/ie6ohNOxSkFULaymddE6XZng3J2vBred0xwKV3+GcIAPml43dNnz
5TnazUQxzM4/gMJqKqwptEgJwCQHk4PyCoYmVJD1TtWC8gAi9dIqhP34dwYU1tPIxmoNOeCofhzi
W6ZEkiPufjinuJahr9BmppgGX/DuqwwWXigSsFUmx+ZQXycndmCggY8CWaHurjkbMCHWKl1hKpoO
sKJ5acGX28vSUPsA6DtHvkuDVwhbYo2+b71bKgDEbudzkUFe4rcuHt60wUhXP+a3MlGRfxnBMyb/
TRtXj9U8imIKTHJYA9ClB5WrQigPrFDxMQsyIgnpu1sIhXAxDrzgJhCTk1BLmYzexpHXDjWn7o5G
GDtt+0Sax0KWmtj3d42CtYRAPR0Nlb+bNptoBumzgjsH0r3QGJlhl35fnDg7K1QCfMn62t2tznh/
RPQpsTPNBN7yaIAOtgyKQ/4pOdHAOEKc/nAZbTdEbcDEq5calij0ypGyNNb8qqvSKzuLSxcScF1w
GWk/UG2guN0bF4HkwsjyElBwyzV4Y3YLokcQmSfeT1L9uEK4ugwqM09YCv2MJGYUAVOZ9GAuUD0A
oROSy16Id1fcxjTB+8Oh6UHrBZhMUfyobq/MQZa/lLmhyILMErQvQHIQDwCfR4+7heL3C3QOVVeF
bLKmOTJavP01vbFKCFRsMou2S4BID+2N7lcHw8O24rZg61GkWgG72/IGTNjGisSOLKvDEHZ6kNDb
aIgOObkqF1mLkGyqhN1L7ck4zAM3Cmqo2S19V5MX8sv/hAuR+bjDnk/GGQC1N/mrV4JE2h0hG2Ef
cj80HdldazcSnuFE5uOlmquqtTFurb08sH44KGADaorBK2Yss7A4Xl5QkuETy76Wqk1bxYZ1it2d
ovg1NKkkFSwzSAgTk6ppFeFeZ67QdVu+xzE7LXADm80vcSZrEpY5uSFEiLHoB8blwT3jdg2i68zX
J6d7HW5SHJ6Uh+Kvy8MnhRMiBeplujRNS/5yuPj9PcbRz6+VW1AnHtPbWfIgIZssHh03ETejRWU2
fOdSY8uZjedCk6R8ZABChMg75IaXCLv+XCXFcWVd8ZLbSi5BkQRxsaIo1yJl7aH54nX2JzU8xagI
TdmnyxMjwxDCgpXGY2YRLKN1vi77Hzqij4xIlX/ij2vhZqUK54i1nFmH+kyYoR7K9VUhvdNYV0P0
BcITE5Ws0/1wivQVb/qxIf38+9SPdmeChYX7WZU5SXZSiOrn5D6HWtPlgfsXj0ai27YZCstEAgh0
2SumuvDqm1flA68hmY/RbYSW9BODPu17Ws4Y2FL+QRM8bpm6blBtpGwJW6BchmofshwVuwkkVu17
9hlHGD9kBuMmAm8BiqwX1I6Dgz2I7zM3PBY33Q1ymv4s64JX+fz/6R9nSMEFCzyOVXkLSPD/0avV
09CwS9Am4Vknngcffc2tvOQ+X6EVOh1lfdb7DnNGF7wz60xtIdxg6Ls76vgQzzd90joK/XB5ZN8E
4i+YKbaJpS2xadsAqP1c4LalOfkJhbYO7pB+A/4m1Z/9pHJWNMOx/6EESTLItnDebXNNMSENxOPv
z0SXduB8h7Jkyb+c1n4Npy3sYmHdWJnRASd8ie50d7oDT65nxEi68lZk5STrRdnfNc94wjaWKPYC
hwUeXY5T9NjXx7S/K1Bgo6SaZMVLlobN/77ZVZKlbpKaT6BFn+fsA5GVLcsiii1sW2kTzUhpAaD3
pr8p9AishxFPjl85uddyNGTsqPuh/zx0QkipZzUi4CXBVIFI2+iZy0bNKWQPjlKrhIgCxc0COvKA
0VQc37tDjFI7mgVLwCUxQlf9fnmdyWZJiCaoI6S4xGEQQZCbL/cxlUVI7sGX1rEQMCAF10x4tEeW
E9S1h/AwwKLwuY1dfuUnx1FWlr07TbqG525c+xnqs393u2g1h7DKYNDYX2GXdSLNt8wv7xi0DYbg
2ktF7L60gaGnRxti4TI9gn0n2AAIrs3wLoKsJzcisA7ZNX+qsP0S/Wn9YTpWny5bsx+ENmiCZ/dt
qs0FR1seR6ivdYfQG1BEf2c/Tqf4Kj7MtSQ0SBEFJwfXRLZ2PDaMwRrMp9Kr3MJFYUqgHNbb/FDI
CvF2nXBjoeDlSRFrrWkCL4eYtubxDvvenzyKK6pcTFvmgYLHpwpbilbBCm6y0zI+JspVLdOYkUCI
tzmr0nOaDLBHqZ9D04+xcGvJaVrmg+IVzuj1rsM/njC2DiA2Dizoyb2xZBhBfDVIn0P258hgBDlj
QwdD5O8LN0SxuVZ2eBY2bgdIAalHxc2vIYoAaYwkkNIa7z6+oPzmHzT+aza7k1k32jp1CEtFzmv1
D+NR+TGjAK8/5Acqy7TKwISYVFTglypSpCEnd/LHZ+1onPR7niEZX5jkLrfvGWe7hNDE2MpAdQeo
niYOyxtnQQ11nP/1rpBxhhEC1Fwv1jJTwAxXNVSONEyWBsUmZ/I0ZJni25G5/xFRCFIsq8IOpGGY
sNZB4QeaW6vGmb5kN5PHwKAcf5WqK+2elTYuIgSpzMRNj0xwyCXtUZ9zaHt27Ajx4uZkxV874jXt
5FPzvlwTKBSXTqjd9WZ9U43PNTqCwq7wJEOwu1dvfpAQxUAL9P/1DGOgBYUf+VicaAMKuAB4eQuN
xyVyOkmt97+EgfNMC9FsyNJc6Uvuu+ytUzp7ydzcSb8tXo+stux8KjFRrI1c2+H/E/a05TpMhTsu
nyWjKIkzYlt+pse5Xi1wpFj1ypMZpEF0O0CJ4JHTakTSVynZAIqdacpS9yuKlbEiUbDE957yGjcn
N4LTRoEszScbPyHSUAM5+njky7+undV+GFbJeU4SX0SuqHSdtXrWAEBTMM/Cx62E+KCqdy7PkgxG
iC8LtOdZmcC/ewuP8YnmzLS7mimTwPzLQeSXd2tCVJkXrVUUXlQzuaaTf+dZieLz9Lm5Ud3cB2Gs
DFA2P0JMGdfOzgZ+Gta73LXMxWHZ+846Z5OEKGFFmlJQXoiXWW/cYbGH57Wv6xXIDQI5txUfoD+O
9+eYJHJC5V2/6DSDP2Q4HNABErCRo97OxvtOI7+sEqmgyjqJJltBMI5vuPghf9Yor9crHoXkRsnW
rFgKtehtb6wNxlCN/PRZx8t16OmnDmeRO0jOH6RbjSQmiQxQfRNPGXk7jSy/Lkn1NbEd3mD1P7wd
8jBwYdZEDiiKC19aTHwV39r3GE0Pp66H9bG6Wbzcz19kUWmXi4CdvUTny2Jz2irquG0GXt7IIq9G
4dB8pN/fSMY534asDko6e0LwsLuxWMGtj+DhcelqnjJSnzRcN9OryHtXWd7GNCGCdG1YLt2CoVSU
qykLyPtqrjYAQsjIi0KdapMfQ65AwwMhbnpaXQvJvf9JNkLmiUL0KGPaVRY/Zs33P1Nf+Rgs33s/
PhYfWOoQKRuB5GwsPptDG5ixmB9Y19f0ofDDU/oX8+MnMFy9yISI+W+/4PXii7nSogKw56tsILd0
uuntgBifW/OR0t6l+vHyDibzQrEQqsy6pjZ4ZFxVUM/XqHQwTQcsPaDJO1RBUTrG07sQwTsPTQlC
DZHAa2F6WQzc7xt/9FZUG0ZX7XWDF0UofniG7FKzH0N+oYkJWsrqGWcpoHHhm5/llNHt6HLhmwLc
xKrkYvMv43nGE++HeW1aOABjPO+NR55HKg5t5NB75VDg2KZLBnN/oz6j8XWyiViTpaFDQ8fsJfRx
7qD/kX+WzNau44OxwUL3LINomWiPnWZlmKAJkT6uQXasbtW74oTSYbdEmu8y1u5pagMlGAPpZbNT
OVQ8zbdGTHw8oLuVjHFGhiKcPTs6q4PFUbrGTpwqUgs3n1bD/T/Srqu5bpxZ/iJWkQQJgq8MJyla
kmXZL6yVvWbOmb/+NrR3LQriHtj6Xu2q0wI4GAwmdNPSUpzzC9puZ8T0JvbOgHCKOKZlIIOUaYvB
WzWDPW99Mf36yMP3j7XwviKJL5J01miiLYQjMQi3Loem9CZ0vfJ0LPqVZO8t/px656MgB2OiXwnT
lOKEU0Rj1apiLMxuILc0/aD5TYzD3H/O66/VBE0ViRluPnJXeNxnrux8NtWWVT3wErbsy+JZHQq/
7K8N63NFJVa43dmzwhKeknlrN9nUAavzeDc0H4eNvAHsVOEtbxYJdzL+0G2fYaG2aWNWTNNFXqJK
M6eJZDpy9pWb3/EiGW/pVb/TJ150/FgYt4ITYoEqGUsMJGn/5HkWL/WjyEHY6Cno6bBAFvOhDWUq
g/cwDCQjBBcSh/ao0hYdj6DA1mJHcVp3OLRfG21/yQPHdPfjx/lzt3nEV4CCIwFzg6X3FM29Bkrs
qTvS5/Ij2nBoofu1JsGL1HE6jsuCNVk1uI+HG1Xv0EP86X9bhxCPhhgkMjS+DmYlLmtuqvkbk6k7
bRsfqDRtcPcweF/B3MsSnUqQrsXXCRGHWrvwZByDQ/FTRcWy2ssyJzI4cQArypUC9NqA+/d0hSfb
58FGvSv2Ms7yTbfxujZRydiqxxHbh1mDqje9NsuctH7KzdgJw69x633kY/3aR1HGuDZ7FrEC7dFF
nLhxhcpEG7sRFIvOw2ze+KslCYY3FBXN4wgwOsQVdRLtBktGIi6DEMwORheoGuEWMf+sIIRBqH48
v4jtA/q6V/z/V+68WkhalgG+S1N/GtPnIj9lMkb87ZwJw/wtMW0dAqjCgwQpoHkIOzQm25EzPQV7
HtoOTheCZUB/Qmu31K9u3okrQOGOagykYdOpg2UX0U7XjhPygr0WOgr68pgDfZ89krHn93Hbvl/X
KJxdOjWMZA28kLlkIUidRj8sdJcqfebNVHHnvPPPA25/uF+AYn4j1pPKojU2NUgXt2rA8xWZp2a2
dudhti3wFUa4MZAVzMI8xLooGRw9dYLelhyjzYTQ68d6l8qYc9bqARYyg6whKBeUyKH1Ex8S7UOJ
rhWScGADI5gw6wik5WZ64l0avFTegc76hZRG5l9lOyecXdus2mhUYYSpMcDNFWCHkOycDEE8uzSK
ypTzE1kUAr9O1N2d//b/cUO8fnwhPGmSoArSFB9/hp7mzeJFeCAWFdqDQdPIa/GxJgtQ9K1odvWJ
BFdR4Q0A2R8sqULENwFQcyKvujD3dCdXLdt+FKzQBD9BO/ADdISHDglaM5IR5Yk5iNHWFl7lTQSi
zQD/2LvENlxtlE2PSTyGmMdQMcOoxXw2JOn2tXKtpLWb2Pdl7xvy149kW8VERqzFZFItYMWzM+34
5Ebom9wfOvWxOv1GbMGP0rtXyevOirmMsp4ZiaGUg0fQ4Jm7DAk887o7cSIJZEM/S+v13A2dw+Mb
sLrGDKXC0P2CBU79S+4k2i2hY9yjQuNBkULmSCQHT2wZsTPWRiHvDhisff7IJw5iP3ft0p8znIx/
hpVk7kTi703BnWi5PbKKT/eU9KKpTqqyY7MkZy6DEPxJiKmGecgB0aAEnNQeSIidWJaelIGIPiWt
FS3XsXdTlJ0GeqRBeDF/KAIE4znXwKMEsutvzcHS8EId+GAmKx7NwQGpqZNJKaHVLZtbgQgrWdq+
bHt+qMYTPZFDejWdeDuALU0pbJrbCkhwiiSq9ArDarhJ6BMdvlSpL/Hzm6d1BSD4QdIYUxdEAEgu
yZP+2LqRp98G98xpnPEm3clMWbYeIVbqM9LohH+dubWceSi9jHw5v6KtAJCCPxapHmLyfM/b76+j
qNTEoCKA+I4RB047tJ0b6g07RGX0uY8CzdfqIfWJHZZXOYt1yTW2ZeNreMEyVFYFQd6A/XyMqKMF
X+s4cFMqKbRv7eIaRLCKoY2z0NaxxigFb3eNNKBspGXrhqLImEHVVrUJeYnrV06VDD1b0OePZRQL
PYyDGnhI3zKHKe1tjeSCX42ZTLlehim4uXApiqxZgEmX5KRq9KAk2SlKTdD6LapbEEVm+1tX43qR
gqmkVoivpQHQvNe+8zohOudcE73ZIL6OP0TtTjUTXI+EgSZanC+Mhymuu5wHulnnTRQkS3p2N5D5
Iwa4ghGuw6EZ5oD2gNEDSOUt1+U0ORqRGOCmla9AuFdZmUfZd8tcLSEItaHIqlW1Ezf9oVqktcD3
JgECN0wcWCoyVjoRnbmtZVoHMezAtW6myKM/OUu95evfybcZNAwg7PVCT7v6yHjwW1zhFGdLXakJ
A64yXtjtz8Z+PO+k3u/f298XDvA8o+4+4lHi5skp7+/I2DuGLKB+7yTeYgiefczjJIwIMBqjdXQz
dXrZgd0o1b6FELw5BBa7sK4BUVyiFRTfJt1/X1zlhMGj/fkN28gHUw10mCA+ohZTDXH4ZFbbhC45
lMLBghd5S+Rrl9qhH52GuctjEmNgkVd2yI//EVbYRBZlg9I3gM3Qt5U5fJJbO9h+/xTYjovhCRTL
ZFckt6238SxfKThiUMfV2Dvl8m6CBgSqSLZL0stoeZ7Mm6z4adoymP/Y0VccwcZZEDRTMQOH90hw
3n/emkdvQ0hq+ry0n0IO6c897tu1CXbPUkvPxh6Y7Bt/G7R7xVceyd4+ZeA4kb0M3kcCALMw1gOz
saHWIOQvQsVWgshWmKulrVebOzociule0St3CBffVA7N9CQxl/dvEXh4EyrwvH4Ami7BL+qNhscW
LZgb5z5nnELvwtG03N+TEN9Irr1FEy7MIhqDUI+Blhyh2eCF34KjjY+5n3eczL41rxTJK2EjK/AW
Ubgxw7lcCGmBqFxwe+E3pn5L9oh9f6ezhu+WeBLWuylYaNnqZtLZOcOZ13a8sSasMSaPsArdsPmN
3GA2vPKbrydY51BreprmJXNVxXSiwbXMT7P1LDGR908HVGAsRjmLm4X2ZWELlyYPoYGKRWnLspsn
rmDTD0crWXxakrsgC68ssnyiSuMPlvYgAX8f8UC0mZm8EoqiCXlhPlrd20uQarOxmMw1QbNh7VAp
BMlG8QjmZCc6yYjhNz0Mg3wzRLVBeGWYgvOcKbIsYaYxMEZMnuGWp6z1eNcGV0+cCh9tsPLy9cat
B4J2PE956oqrQ72NTIg2armSdrYbmKOXL+1dl/VHyS5u2OUbDCHEmoMczB4NMNpT8E2NQMuKVY1O
7k6Wa++DwVHl998mJvhs8ao1wQdrCWYzQWR4TGZgkpvk4cVzuuHodic+66MeAn8qXMkqNwwVhLOv
iMLpUye1iIoKiJyPqr2OT8XhZbDoSnoTcTsQzvkbJOHcLcGIGYiSf7MrnvdrJzfDkFnlazECCsgg
4TrqQKvj4LFmDLs48GQVqo2D/+YPEAyVDpaaBfyDZpPmGPlfiv2FYGjr/IZuWibGjKgFYmLCXoKp
1dlTEm0gBWtslKNwAJoMSuDOeYSXIOjdRoLpHfoPQADF8lvjr0FTjjpEbbvDrruM3PFqOkKwFGlU
ctfvBh85ze5q/NIfZMXlzaWtcPn/r5ZWVGpTRSlwZ3v6kdXQhymHL5K1bVyturrCEA7AqPUmywtg
ZMfwYF3w/H15CSIYJPk+Emy+wRJM37SsamIhsJRD75t8vOQ6/Kw/wPzx5kjvW4xDfujTIW5A4sLA
m1uMb40+xqNeByS94hML6LK8h6r4j9gPQJAx6k6H0ROUy7i8lGxn+WreWc0KWrD+os+WQOGrnXaj
n/vaRazhZg+OKuiKFjcdTo0be/UXWSpVBis8HsBrrRaqVtmuBr2LqHWbLHXTvkNziSJ5rW4FSrr6
usKX+eGVfdImhtpQjBWaN8uOd/FjAuXqn8Z62I+0qVTfuGbf4AmXUL0YfZkawMO0qa8FjnGadrNP
LnVo4F4ikNkFnulnj+SU3E37PHLMcJdKlRE2D+Vq0cIt1dYkL9IIf0TZ7Ch6CXs0Wp0/kzIEwd2A
dK+tlBoITYxsMRSO4u/nAbYiCBBMUhONQGA/f9f3pixzXUcWUmgsdfACqzATkeyK5zH04D4f/ply
Hb6eB92yS3CDIzIDPRiiCOHjhUvVWKMWYFXDBVRux0/Jcoiq3XmQl0hLPHQ6IwQKaCiMU5EOdCFV
nKmKYbv6t84L0KuLFK+rPGZOBgZB3uncO7L2tK1bDmQgDA8iZMbxhn7rpTW1gOBfr9iu2n+GCF88
fskrCdHKFgSYFPBCB4qKbsW3EBaC53gMcabTad71i+okTLuoOyoxvK13iA7OdbyxcHBx2wmXwdx1
fWWOJQ40nuT9NX9HGs6MiVAMd0mpYTfdB7i8QXSqWaBzE1fVdy0lZUGZO580rlgH54g5iTR2ousJ
Kuvx7s97MCHYAtY4vFkhlWCJRaZMwWWQ4r5zq6T5HI+5myaQdkuJLnGMWwcYTB5Iqqh4JIPx8e3n
ahojs63AYjheyKSp0Q14DP4+b+jbEBTZDNVSCRb1FkJJE9qPnY0XMYlvUHPdqeqfd4FRSBCDfh96
TehlFiUSws5uaqUHRBN/m46V8ZRIin5bVm1aULLRDMg+vhsT7yn0toOM2G4/oRN7OaBS7WXjpz/f
KJBUMmYZ2Kx3I616rGWxPcEhlP1wgWrfkU4yKZOtb7GGEG6EeqqLsA/4OubUV0x66APqnV/F5lYx
bBZIYlQU3wQHAFJZ26yZhkcDUR6GHHz4WYvhPFM2CiDDEWKWWi+MZQDfp2vbN3H1uWeHuJIcjk0I
W0cNkYAB0xJzOaRV6rAYB0BMxm6YEUqb1+BhlbiyzW+C9BTsF7WWd83JRcNsZUZnjVtk8Untjasy
iP0//yZUtfHiALG/DR3Ht0dwyrSkgOI5QkvQaebTabZxeQb78yCbLplC1wVKJehhRKvXW5S67asm
1GC/wWfzhl9okEg6Mg1TSbwOL30z8p8T7080smrQKjEgjiw+dSJDa0c66Px1aqin8NraxafgUq8P
+/RonbKT9E2w9UiFj+RPEJuoqtizYWYjOmhLbtmYy54uU3DXBQ/mgceSYE/2+mOOYa/xOfn8kccV
xa2NFAqF1Ihoh/mAbsM65ZFC/rdp144xSbJ6W4aOSwYbic1k8KVvv1yJzhvoabd4NTZHFl+k431r
fDtvHTIIHnOtAvAuDY20Mzp4nvSg9JEzdHfTR2ijYICrhQjOZ4yb1JhqoKjfOBeGgfkn4wjiH55+
rfbSZPZWgmQNJ/ggUHuBnHTGvuVJZhwI3DVO4JXdlj9G8P7XKWgCZvIlycgPqONJzvT2cVutVbhX
p6KIkpwCvFPQ1ANeJ595rD50PkWXTeDKqJwkH1CcbOhoSFuNJy8qqj9hQu8mnCo/KWTSBrJlicF3
uYShUi34hMae7AqwytMHw4OOuMs5/7M/5395YzDiuLWupSabeqC1fe7kiwMqUagDS2LirffEykxE
9xuFQxcG/EuFNd13P5ouckoz25Hg7vwZ26rGrc1fHLeOF1LrNAZQP2r6gdCydfURheDeUJN9Zmv1
vkwsw0czEeLyQEUDRlm1msvG8iMOBZc8nhmIBIg4rTTOY4FyHYzF0D6l2X6oHg1Z6XHr2kQsBlFQ
fj9b4kwP0eI2aybcaST+rKmnXJZK2/xor78v2jvitAkaYvj9pVdPVCF3lXbTYHo9sCSecWshENnA
8xYvC8iKC+c4nHRQEMV4yVDyKSejO9i1e94utpayQhB7/aFoOmd6BISOUGgQq45VPlqG0wQ/zuNw
7yreyGsc4TExR2VJ6ho4Crupxytksj2lyx0reZzKbncea4PYjkKfBlcx7mNENWK00Vb1lCoEqQfa
h9D1IvmsnxihUQ9F4hTCwdqk2eOBRF0MWtmZVKNfthiM2fUNukxc6EqHidsSszMdTF2MmjsFPcmd
atExorCkTWN5/VDHFnSb4+mq78a0+0Dch/IPrnQuTQVG7bc34pQZClqQ8FIm1UM7fClNWTy2FSCt
AYRgfzIYFAVjABhIMPCO59JN3fo7fRkTl+twbtox4iJYgK3pphiPjbOhtrRTkd3GtHjlxMuUfG0r
qEtI9m3rIrLw9LcY3sYINIU7PlHDBhrePPCfr+N5X9n303A8b1wyCOFeH/p4CqIFEEtyaZi3qrUP
l+/nITbTP5DB45oEjHc18L9hFRBZST9Qc0L4WpvIahkIlg3Fse66U4Q87ynAhFtxFX1mrWT3uDd5
d0ZNjF6h+GdA4kmwusKuG4sRfKVUjetDqfeDk+Zo21GG6VsY28ifkJC59TCbELHq/pxhHYd2hS6Y
JE7qEsOlI4jIQcGn3GbaXwqalEIk99Bfdn6HNz/iCosfj9UGR/ZgNVGODe5otmsiNM7SwstnmQ6x
DIYfixWMNaDwUaawlWC5ou1N3O+HSfIOlX0z0VR6rRoj/vDIx+KQk+JQVWrklUzzkwoSvo3iVlNw
D3JDyQ5uxmLrz8UvltXakrRqSNxiC6375pIXAC0/0MDaZIJly/aI5NRtOpDVBxMOdl7m2qLCa0Pc
p3Q6s3IsQ7agTZdoaQQ8XhZCBjFoaENbbXCb/H9wCQ0VTtH80Hr8iaocld4vD+eNcHNNr4BiFBEG
QwxNPQAmS7Kbi/o+LTuJVsemAa4ghBOdD3qRIbRAthpU0/nXVnHNSJL+2gwgVhDCsYWszjJYLb5M
XCrfGnpn5/FhqFPHNFv//H5tZlqtFZRwagMzHhhkKHnhbdnx2YHA064XVKH47IDtqRJeAtnm8e+3
svCFhlVQRVhZiPLaxHK/M+7V/lGyKL4/75zualHCASblWKUVMrDIHEygWtAwWQxJHU/dFX6xjyT2
sH1qV2jCqR0rqkUx90jg4vCpW+6VxeEJCl4sIbf6x+CQ6ScoYyDiFxZXWV1KgwZf7F9ZMwoKPig5
9sfuc4lYU/K02LRFZqpoJrF0ijrp2y+mgoE6HYIao+ATyiXGo65AIzlwMxn30qZlrHAEm49YMtAM
tuHVie7MxV8ley5SifVtfSr4IhMtARpvcRVp/a1IN/PeoFgMONqK2qu/RbsUUySg7qwhuirT5dh6
IBI00r5wXev0XQpLxZ1YZDSO/52UKff6bdXwetMu3Mn8+VbtDmg8tEX5Tn/XxxjqdYzImkVgYZpd
Asm7YUCu7B9GkxkvUCf1pEm6jaPGS+iYoWbI2UJ456151JMJf1vb0YuGmpFhxr12830H+Sorc36D
knkLD7GuwfkXsKFiNBo3ZLCjiPAv2Bypi3zTbedEf2luAR7KWpb03tzSNZwQmapGVDVJCTjtpm2c
ABQToT840x2KyU50R9zfYJvaSHIRELAjcEOljed13+5oydKhVhMLBVe12NkYVMvywS3o6FJ1dGbS
XWlB61W1fjnoH0h8AhoEnwRRCIovwmUwsYVaScrQ1TtemMN3ZfgkcczcWQiOmUDPCNUWtJhTKDi/
XZuGp7GxNCVIz2xsJmeaSvdx7CTXpaceZD1GG7EAYCjvZ8SRMMTKSBzkU6C38CjGeLCsr/UHaPDA
G7ACEIwDQ+4kbEMAVPTZHnZDE7t1+PX8lm24X75XNjqMkMpHzuLtjsXW0ufN2EZenMfONLYO1X6O
yW6R6dBubhaBAK1FGMgVRHkGa45ZE6Pd2xsXd9TuFya5kzfcO4FZ/fp9Ya+sZejmkuD36/J67L0C
fNOhJUtmykAEZxRlKuuzBCBmZXtJiYSDtfyMZuv+/DfZ3CsDT2I+pwMlcuFKrBZFCaYgiQDxtVOR
2KklKSr+d747JisA4S5UAjUKDSOF5SIn2++hoLJ/GeWUZCxk6xBOY6HlOersgJlUbx73lD2c36et
4JKgZPRro/gfsIr2BrW3NNBe8HWEh/lzcm98BQ/hv+3Sy3SSja9snhbIj+N6QIkK6rJvARUWT6Op
wQC0qkv8udO+qnXwFdmofUtGye5tY1l4vaNOhLEBYfd6jJunmYHTv8TGrk1u+9Bwui7wEt38/JF9
pOgWsNGSo+piH0mZ2QljZh57xjfkRk/9nmeWGhON2bxzZbyQiUbxK+ad/WFhts2zS+gqebuNXcbG
OURHBLSOB0czW6cgnKr9x2xQpx+/f2R1KzTB2vu6Wbq47WKMdvLevxT9yuEVu+R8z/mOgc3fPw+4
afYrPOHDGW2eDW0GvJKcLPOilQkPy3ZPsHpVV0ih8d8Pgi8hQpI4uGqzK8v+UinSJsatcAjNP7++
lGDwVCnqctKbGNTpvAJc7kH7s7P3oVuBOl3WzrS5cQwdQBo6chh7SRGvjjPJCqupOFhc3c7sRhkk
H2bbX7wCiF2DbZpGc9xVsDvkk3ecMEm5Tt3KH7/Xlzy+g8Lsn5sCktoQvEH/lGm9042KlKVNsiz2
luaTSp+lY6N8+8WDZKHCazLEIHisCQcpaUy0ORd4b7S94em2ASKe8iZL649sHCAYQTcOOOvEG0lB
W5MxGGEM5d/xsbsF3aVr+YgSH4vr3Cv21o/z27b5odZ4wpGtFEyvtwR4NHVavzlaGIZ5YbLN8JTi
k0XSlxQ/lOJOrhGFQwvDKyGDAETlUD5y5Y3AY5ftrr7keryhJ5272fpyazzxEHddqtatEnmNN/sa
eiAZtMS+4ADHkMbQfKg4emASg7rt+Z3dOmJrWP5nrY6YooXMCCmW2RiXk7o3dUlmafMFvAbgt9oK
II+S1pp0rKv8CeXfXXpS3DLxO8yHUHTEaonMMmUL4s5yhdewpoWkKP9uF3Sv/qU5/P3EFUWLvzjH
tuLJQgDpCoVIcxhbVA8HrJC3jSixw/kHQa8Q8esEfTGdTPJpKw6AL4S+vG0jSBfribZpDFETBpFX
FDdW605kcdLemZLnj1jGLxixqGiSgXXljMc9NJz9Nr4NF1nudPOxCyo0G/E/NIjfdd0hnqoCW41g
fLB5csmTWeAofY5dTmEf4IntfuxjrSCFY1YzZcj1GAmSmA/1cAJHTiXiZT+5nhMoByXJrK2reb1C
4XjNWdhqlYIVZvBYCvO0+WqwUTsLR6c3ZMmDrSieMQMi1Sg0Y08F599ERtg0qRl7ef4zCO7G4FYt
IAEwney/lGxx7cGQOI9Nn2Vr4BfjfIPv2ClNaOsMY0liD50HF7GqHroueY705tN5S9w+YSsc4YSN
5kLtelLRwDpDfMTwo13zRX8wbsJbzdcvpITRmy7ExvicafAIWEx4jlpZmWqPfTRmN2p940S8GE5k
vDXue8O39rzVSNbttnmoV5iCm9TrFjEcNfDtwu5yMR/nqdzVKvVpLWtH3P5or6sTHKRtqGmqcivp
tL8ZKHqn51D5834YzCa9Qgjfy6ytGnoqgGiqq37yp+FxaS9DTcaQJVuJ8Poug551UN5CXB21F3gj
O2YXX2Rh6Z43v81j9boa0RFmLYoIkQUYngGEtInPdYnk8+8yGOH0pgU49IYMFmCbPTiG2ZXFwgtL
+76EwY+2YpeLEp+mvDucX5xkD0U2xZ4VVR7VWNwy35LuYOD9FdHb8xgvOdJ3sZSNqrMGJ4+gV4il
1LScNTOmuJNrou37wXJa05z3U90yN2MhOCwGzSN0SI+lAULHBubpDXnQOcE4fqVNkxztNgLPeRl+
6osldJE2LPaSv3Er3uPTIMRCtwbFCMDbuCEd67oNwLiCu2j0QYkMlhzrGordL7lzxZMRSm/tO+ZP
gEeQPQCkABcl1RRZ+NoJ+9yxByW/DifZ8I4EQzTcPGWL3o7AMGcQhKjXA3rfdO3u/MZtOUu0gyB7
i64QKJ3zP2IVbwW4wmnXLAAh6sNshhdLO0uumS3faOs6srdoCKGo3r6FmI2aKPWoxR4a2lylujFC
CNLnIfqOZEbAP7JoqCukF0q51WIU0gZpqQGJT3WleGPY1/0Tl1kLPV2yb5uX2hpLMLjSLqNB0YHF
3YruJ7vmAAlmjwtzY9pX1hayGWut4fS3m2iFi5miVQmRyJP5HVO2bnGf7qc79M5yivZmX6sfmUZC
yfDXd3t51K12E9S9pDc6rLBQhzuNVjtljq76Qba0TTNfwQghXYJs28xSRCGlWrKdYpuZmwx9tR9H
SMafN/ZtKAxY2OjpQYJfuDsbUhVFSADVxkrrGD042mNzD24KicVvHir9FUe4QLu5CKZpAU4A6ajG
vjDrx/MLkQEIR8rK4ZIikPiBRBfluoY4hZTee/ss/VoD42Wn1ddH58o8lzm8jwri5kPu83HeyXTU
3e+ET5L1iAnEIozaZAoABiY11dGi7DoPFEkhnH/c987hdUHCCaKpNtkTZpy8rmd3ZXDdk9sg0XcB
WTwYwfnvIzE0JtyYDBoYTc4NbVG+FeZVWHwtZC28/+GAXtcjnBtmDDRlCvas87hwMJhSL4zj4JZH
ZHi/yObdZJsnXBNdV7RdWAFMt2+DcDdMd0l5O+ru3EpK7rKdEwJpY4lGBNMAyg14tPJvy7b9VPfP
f57/8Kaveyc4gt6uuqzjBzS65IlQ9IRdkBlJPRS/Z6+E3qxFnFS2h5vVffvVLTDBLZRhXcV5DVTV
crlWWewroBpwodP9G/Ho9kbCfyPFgI5PkWUvxhiZHhR4dFEDtBc/LKK60Sg5UtvH9hVD+FiknCfb
LIHRs3tzTKCjK0k/yQCE72ShkGlOMQDADrhMl0oqCW1lmyR8kUVb8rRX8fs2AudpGN0a3DIFq73z
9rYdAb3uk+Cug6yc9dREkDU3l0sKjvr4qVDSQ6RIroUNzlzkRtA39/8fXaSSTc2knwfC9ysqrhOr
x1oGP074FU40J2e92yidZ/StZw2z5FBtugg0WaBVhhhgrhF8ngHG69IEma03tvVhnLMbNfy2FJ2b
gZ9YV1qJ6W0f4RWc4P5IR8oANzgcReZYDkg0IFppPDDih/v2Jak8Hob+A68t6BD/WiI3p9WdWM4m
TVsFmKGRKCAF6KEektM4b50hDX+et5lt/74CEw6XvbRx1ZSI+AwoqPIMtnU9nSj808eoD2E4KzDh
oBl2OIXJDDBafg+ok0SaU04S65QZiHDYQBS4kDIChkJyTx0fsmK4CI1jM0ICtJFUxDcP9mo9wolL
LBVUPDzlVOmtU6PVro7dZJRY/GZZY7VrYv0pKCENWixYUaGBgtsA1fD0rLjgzu+f7L1xmUp5T/gW
vYthXpcldocvdqLUDX8FMCP9GQyBW4MqBu0+6Glxeg3XWCer4f3HGjGdiiqeZb8jxWyMOqwVFiBm
9jXIlJb7CLMYd1wbFvxQB6tyqg/MfHHShV+IQqA2NcbQNtQCo0m7K/URF/GeBLJJ6+3LeIUiuKuU
WE2bExs++R8l1Pjv8Kr15tjR/Ogk0wzeNsfXJQnOKgFvGZtDgFVVvI+DwsWExGVDo915n7F5Xa7W
JPinLi2WKCDYuclsnUD7m8oKh9vrQKYffYOY5BdHbPXILqyFwBh0SDVUkN1moav/OT8090W/QMRL
rMuyoooGbFY6fE7T/Vw9dDJSZck6RAb0WlsSK4sUHNzEqZPbufEM9vX8t/gP//26DMGMW6xgjlvs
VRq5NThDwBhU7s1rm6KvmA9ctx+6nF7xBIO27LKscmjieV2L6gS7DJE1SoNC8rSV7ZxgyX0ShKBF
4e6gfjZ1pxh6R5FqkvCtee/mXpci2DEoEAoWWgDhfUANpjH31IsJepYDhwfnieWf/1b8Kn2HhzII
RUoPXHhik2hHx0BVWiQ4h0x1FhNjpuonOzlmneqeB9r2pisk4Q7UrTAowgpIxr5/5HUJ2Pdt+TT4
PGukJc4iCXClgMJFSKdBU2MTCeIxe5Etqq+aiyrzNFBQ8n7z9mL6kN2/LlG8FMcp6cwQcwJePnrd
sboB974bPqAbcf4tdVfJtxOvxMrSFZ2p2FG79a36S5VDKSv2Z4tIbES2ky+UUqvgb9KLwq74pxts
x2gcduLcmt/D2LG4SMnvkMz8BySa6E3+gnvXoD0GsQkWGoYjbTvWPZedDH3MZoFLEMVpPm4hq3du
nm7jFZBv9mqNWW3A5y9wvUW6a/W9rv7sW8mTbjMKXEEIkWYcmT3vKcabkSgXtVVeqerAW5YTZwhQ
GlQr7/yRk+EJJ05tUtXWc+Cx2nKQNHFU7Ypmd5P5ZNqyF75s+4TDNsZtH/QNvldvprvAZAdqhI6d
mJJrXgIjanWaQdVEDL2LXtIUF1WPeCzBKCTt9ud3bvtk2WjvVVU0rorN1yh+U7tVQszCdHcdkljM
8I38KUpk6kyaDEi4U5Ksb5vcAlBfudPT8h3NBF74KXdjF6crbTyUC9D6gWzqh7wxyhIWBnwtjHkI
OfyQt3OZacJFT7XddAR9rY8JTxB81cfxPtxZD+c3lK/j3TWzghMjgj4KywzTt2j087vkIUgkdVtu
Xu9+H13yDCROnL6W28369BZWyVpe+E4go8nFz8NjffzgTAXvxv8XR/ASaRInXfhSmAr97pj6+b6M
LzhlLJTWnOqqCCWRzea+rfAEl2EV4EhAFzrusKV3bH1wgkh2aW1DvDSvWpiSEilcNBaW6pwjcoa8
b/lz/MlVtMs9uWaQfLyxGn537a3jB8zBQuWNMgNFVbHfQ6uXNrcSpAOD+EjITT5K3MR2NmgFINhb
kBY2whoAhHS0fUtrF8+u1cLNyTL7ddtVhyIqH9M+QuckqWe3Ktvv/9sShZg0NrUgJAX+gjm4DY3b
6WMv8NUS+XddmTzR04UwBQ9ifT9AtjjFmPbgZBeT+9IPJJct5lWPd0dshSccsdnqoL7bY0HcS1Fk
b53ljmfc9ecPhfMrJOGQBVVSTwp/6vfJfV1dhuHdMkvmljeNfgUhnKvEtMdQi3Cuan3PrH02Sy6Q
zXtq9fvC1TtpJphbYvz+UF119JvFu4AlNi6DEG5cqvdFR3J8j1RpXdOuvKUNvAzM8eftmO/Emc8u
luLbFpMd9gSYPrwKkd/pugPpxkM87g2pZOqmF3/dNZEfu+4gX0U7YPHCcu6jMgH29nz3P3ofsXMk
US0ts/nRZMuxUJ7K5e78lkmMSxx3sPNpUfoEHz+YD+Po60TSmsft/9wnEU5+aDZZGc34+0nRHTME
5EabXSZD7PeMeeeXsv1F0BKlc4rTd1Q2mbKAFy7Bvcqfoy3Ga8bd74zXbGcMME/1/zjiMHpWRaEy
U+D0p9nFuJsXnrJnw7Gg+K4epIrv267sFU0IfuqsnueKv9NmcABpN0lSObb1MMeFo8xPMQjMoUG3
fCgvu1qicCUtaVSVJu+bKfP7sQLZbuYrEB49/722Te91ZcKtY4asNw3er5QkdyZ7SJK//7ffF0yv
KXq6qLxavXTHqdlJ/fJ2bWO1S8Ito5g88c8NTt8He+qmn9LSXfYVnn2zpzvN5/ZClXXWSmycCNcN
62zQGo78dfvSJdcduI3n0iTVZi+ZvVqacOcoSQVdMV7f1ff9iFn78EKzHdXtXgQ/O2e2HUIveI0D
co+SY7z9nF5hC/cRlMWMfOLni17xXvZ+zzRMc0+u5pru8DezHNmmbieZV4jC9VSa4Hs3C+yqTjOv
1sC01Qb7Nm5PkwrF1ilFWqvVIBxsQluVHYtkOp63VJkliUK000jLnI5YMlq03dkvPJCRgIIp2pk+
D9dT4tTMQbH7PKzkAIrzZ706l5AEB6paXnT1Pq0l17F0WYIbUdNh1FNuraYTXueLP04evKVv/h9r
17EcNxJkvwgR8OYK00A32U0rStQFITfw3uPr9xW1wwaLpS4tZ09zUEwnsyozK5HmvVPrifNVGhF0
nobP0E5+9v2b8xpYVCqwjHqTDHkMvercKb6tbg74u/TzSuo/1f+DwapUoAlRZVcmEHG7yT+kSVED
EGVBjfA0g8Si97XU/tgX8dlg6amBqmhDc1xxsOEx9NE6IyMKKrYvlH9EfAEBPNO5bCm8N0+l4k6m
xwAJ6CFwOpD6VnFs3N5TnL9bSGNni+f7o4IPMMmEoSDTsqp61aqO0X3TuDOI7FTxLIMKMlEEsJdW
JTbiRifldrmTD8ZuDfS9+DA76l59sPCcC1xwHp5YKtLMVR7V4wyxA9Dqa83Nw0AR3L4d3brj9FY5
3k33ZyIwJ7dYPEdMiSIQH1S7JeE12nlmQTdojEGMeyUmZgFqkxdu46+ap6MOpACRhZsKcfxao8JJ
1QuKWotEI3d0l2+miq0jC/twqyegvxXwcEl5B0iFERGAV0VlQVxp7lfla6s8XHYqjpnTbLSFuShy
GiI1BrsPoCb3AorvOY8cgqcElaMomSVgGIKcWYaCjIYSCQ9Bkvd6alRsSONhSkPpJcqPrux0QO+o
fzPc+LwXhZP+0NgPwJAZIgDI48U6EP64FmIkD+SqvPeYZ2lUdDB6cI91LU6tB/wtWV8SUXvRkIOs
sOwl6LgYL8ws31Rl4P5hpQh0BnjSNgWSJBylIbWgWH4tYmpYuzJO60Hd9cePqbaRRD1WQjWD7D6F
JPlueJI9KTC8aD+50zViOXffhp0BbKTR5qdaU1c1KNgJQY9cztqBe/mX4DSucuhuscz8wMsemfa+
EUgZYzKGeoLNGBTTKi+XgyS/+4DTbn6fepuWKpJhf/j9OvGwDxOVO+FjUXUjg7I+IAbMVjyQK/Ll
xX6hzcG2dKzbopu5pcM7MnIk79KljTjqTdLnpJ11UlSd+l2mHesuqKXcLuT7yyfHzuvPcugkF1uW
aEr3kKPXmKtc3c5JMpuUAVVUA4EsHR/09kN5y0Ym9fVcx2IIKg0c5VI77bUFZJpOsJWjhKS6u1m4
TwZXR+qJUjSsgpgpdEyeBmxk2aAfchO/qgCcNDyK4IbjXR7H3ulcF2PRYwJsXygoHhXpeyE+Xb41
pnEQKHqwdljKO1jdQZnTrGkH9G0zEVgRjS0m37XiMEu8cSIWkidWbVUNnxyAIrYUyrMSlLsbQ4Sk
FFn7U70fHzNvDKrUlnwMMWF68FBh550beRmhXhXBsgL0MMAzATTzbeRti6UfCqB4unru6V91/zer
UZkeDJ9gE3Bh5YjFUd62lUcvvyRq1g5VA3nhVwLMDRdAAQc1A6/0ZDC/+v/n63sjjbL/tJewhahg
pNWSfwraN5QsbTW9H6Rvl8WwcoA3cii778GII1cTtMqvowADbkF/MG3SZ0LhkjN6LpHw9+4EwUsP
bBRFJowSb2+sXhs1GfoRxSnPeij3sQMgwIfYFW+bH9m1cSSrD8JePWk/uRh9DGcDLNBZMhWY68kY
hyKfSQJa5eCvwTCrl2lOrdkzOGxbAsR2XMsd52zJ239JX8pCBTSgcmmGvurXeK8fSMdQ3Xe74Yfg
E0wGnkdwlKQ3Sla9thpBhjhzTm6SZrWXmAeCz7lBeo8kQp0+Q9EF7YBa+qdpw5MkR4M9NqfWArhj
2flJnHEcgRzShUM0KQPNjWKy2nIimeO4J9hL+k23Tw+8dJuV8GxNhF4pibR8DgsJcuQcdegRvFdk
yXEHot4HRXzpEFjcdhfvxsi/b5JHadSTuMNio9skQdeAytn6ADMQEOKBV4Z1LAXUOlQYWcWoWTSr
RRhZaz/WrufE3OUipy/O+B6CEPBSE+wtQDnSfm3OTVZGDWqbxj7KTnJ6HfEWfljv8xsZlAdHyyjo
EoGiwTbOYpNYr+6XFhVbCYn9FIStoz1edl/m5Wy0ory3CJu0Vg1IbPJ9K9zKKsewWe3jrUr0IJdR
ZfJotjg2UoUmwUHyLf+vQCE5qtBzGFVqqWuTQJJ0o7a7Gm4Uu5aXtEF3rTiiLbgdd6GJYxP0NJcx
WlFoNhC5ds1OQKVmCXeGFFy+IrZV4C0RVSAkKu9AxOMBqABJg9SjRpEbBS5CIme6DYrcvrzT/oaR
mZl1bCSStGvjstOsSkXfQeK/WwM9XszBJRV1gTtAw7y3jTDKsYCxA5B/rYNjRSHIbhtHVXknyMxq
NiIov1oEZRmm32BfEogh52C5NXzNydzI5ZVlmCaxEUU5lKGVdRlbPbSpjyie1MNqi/OPyxbBkUGP
bpXCIhpDgusptR8xuMrEwhmn/3tbHxB6r0ZnUTE1iZReFnrcyoqpC/Le9o3Fwx3i6UG9emVfwcgy
/DbQsuxpuB6Tz5HBQ8rhmBc9lCMORTcoFS5E64FqjnFmmYdBz04vN2dF/oSNuwCAP1/GBiJAg0BQ
/udgjmzl7jcf0Qc+qd5cDDnUjTALQNb4XsDFRPVJEe8KHpAcq7n2RgDl/ONYqUMTwbqUwV53BMi6
cWbR7gPxZkVJHU0RhB0CJfwBiLw3gqlAoEthIsQ1jjFpforGvhA5qSrPEqgoIFpF1dcaFLPU9rOW
5Y9tzqP7YJWc3+hAuf/SJQWaO9Ch/qHZyf2EN6gPVmTgHhJxPjfVxUCNTxxSuNsYQyji6zqsSKDW
3eaJFC0qP/Ir1RPxMPxFwexiIIU8Kiq0Q5QWUQr1YsklH6OJZz6HInYRZLe44VbUL14YpFHxQUSZ
s85MSKsWwv92kB0yXjlelYZtaDZaINhR5rkXO0X+15khlKp19mWq5boKofk+CTBa/2sMwl3nYsfb
xsJZYLjcVSV2jrQRScWPYi1CWSLPU1HE7S2oaOLjugjjtVDP8r6TxuIoWMP9MgyCr4wqkoAmTtzL
Twr7qDE0AfJOi6A1UIakp4VYJ/gw0BtQuzws2ZfLv/+HYz0LoHSMjbLD7yPWrzeEp6aDY9RX+gNZ
lJ7sBy5yH08fOkpKbbUsKD5hEiEKMkTkqXTaYPXFXbObAu2n8dh96ME8K0iFzS6VpNkSITGef87Y
FSzuL58g+f/ffSIq59+nomMpJItWE43S+i5u3HXIXClyik62L8thP8pnOVSU7Ash1goSJdu0hJv5
aY2lC25GxrsfKk6qcaHIkU5Oa1/vp3uQpY2f2wiFClKXmR5qR0g9HtA45wR1KljqSiJqJbg6XHAK
5eadMD3MAIQGEKdz+QT/kLC/HiE9k6taHeb6SM40Nq5+WPerXThqGBB6BuvQ7KIbLs3UH94dSwKw
EnK2d4w/raqu/doiK2gtW7vRD7+XPERSuv6roQL2/Z3lUaG5D7FcZUT45C6/ZE99YqtorEVe5owY
vscUHYZ+BJe3/8hVkgpSSq6Ng25AKD6EZD87ET4lAZB2L+9P7Yfe5Xvk6Uj+ffO41smwhONKxPWN
rXXfrOhjhnI+RSpKDaOE8TmFSPjSu4RwWn82XeU4O92+P36wdqacxVEhyoxWa8qwEY7gcViW2264
vXxg7NBx/n0qRBlq3wIDHeqsKsaiEtnpJ2uvmbwF1T/411kOFaJGbIBHqwo52gOBlSGwrIajHHtP
dIud5fLaujy1qFglicOUDwLEVXp3u4KsawnDvfUhVhw8v69q0ZObgOBIGklANYEskqA1swsfx8Nv
qJzQGQ4fCoeqjH7dy84iTaJhYFphyCVEqWj1xm7YldZTbh3zkPeVxwy7Zzn01yq4mIpYD2F1mv49
kb6OC4BYu+/THHIeLnIN7x7IjRwqN5WA1pTKBAG7BXkB+P5aT7PGk9H2OyvJn9RV9+q08OHRj5et
nlj1JblUKEzzNMHuJx7MOf4UqQ9x/gXgonZV7DSNBwHCjEgbFakAOM2GOXY6EdVNdqkhboB5+bI2
vNuigl4+jKtqLjjFUorsZVJsNfyKV9PmlrzZX80bZajgl4FAXAgVSJobN74lsTzzi9Lpn/A9EfA6
TUwf3gijQl+X6iA/jmHsknytL6lr6Y4OeIrLZ8cTQsU/MHCGk0S6kTIQZcGFHiUntZI4jwZPCBX8
ynkxOquGkEl+zo2vovG9m/75b3pQAa9bxNXMM9zMWuxkVH2aLsjq+T8dFrYD376uLYg7FWOGHsly
HIynuvKnmQcayP6yer12IMi/FVIthZXFAPp3l0Po17sxELHMhvUyh9v2I17+5ygAvoS3kupoWbSG
SPq3ZJr5+RUZQuz/pkB72Usl+iNVaIFLLpMbMmtndPUOtEvpLvGNuyUHsZS+G580p//ER0S/HIDA
kv5WSyWeKs0UcGnmchMaT+tHuLKwHfzvo/QeSXIyBkMnVqHnvnx4GQA6aYo/O82eIK4rz5ctnZ1K
bORRcWHOrXDNemIguhvGDsFXIMtfkWCPYIXFF7/AJTS47MCYXXh7hkVuZW2vQkVZ+5Kso5PUNxqW
AzmK8eyRChPtYI6mKEIxoQfGdY3Jpj7I4514Q6CLl6DkoR+wk/PNSVJBAwi5SSWVEBjmnnxXvsBq
mz/LdregOFT7vIDOLiic5dGTCqOWRqUkkC8exdEPynVzVzT4zhoBE2AOaD2jSnn/gV20rXW+PGmb
L4K5CtM0Ik/9tO6TySu1K5232c7xsJdj3ogoG3AwFjMxSLO24xSA4ZwBBY75vXjERsA0DGObZdBB
lA9xdmd2XsHb2uLZwsvdbWTE6ZAb3UpkYKFydpXr5KA+Z06xl7y5sblDg8yq5MYUiMobcZqgFXpH
akvxnsxDRgdxX+1TjO9H3GYV7/SoeFGIipABWBTtENNfjQNajrYqrpwnnm0DIJozZQMTl/QcaSmv
USl3Esaws0OU3LZT8KHgcBZABYdV6NRYIrB+ZKFjBupjcshA4qL5OnbEeBbNGp2C15ylUZGhMUep
M8kMUwT2hxnsvFh5AJVeYVfXYOt7WsgL2QU8BHfyq+8f5FepdLVnkHSsd/QyHuT/3bdrPVKW4Bkf
O/s/i6EyjB4c4uVK4BjN/J+k30XGCFD/23VCPd66+9C1AYVclVUwY9Kr+VFYWUVL0FSjp3I/+evn
1bBVLASI13Jg7QeD84awzfAsjrJ1wwgrVSHYoEhi/bhafb3IPY5K5Ivl/S2dZVCP4VKm0SAIOD7p
ZkVnFv0LJ//eY60IpU23PHJXU9ih4iyPsvzCCuVlnSBPgzwyOl1eRbdkTwR1VY4Xs3O0syjK7NV4
Bh4Jio5unE434KEvyvGkmN0JM8AcScygBOhtGUMwANqgW5yjtMRjZGGMbjRNT0hTT4nqK8yg8S6L
mVNowFDQwYhA6Ezfxtk2i8JMqxGXVH8GD90tVlKuQlBmmfZI8LF5rsVWyzIsGdSAwFehDlCPAMJd
kwVGs/g5rf6o1/Zk7S4bIEcGXXMJxXWtsxE2PnaHdLwVzFPCA9Rg55jaqx4KdWyykDfZQCgKABJX
nYDXdIemYOoQ+hv0lH7UvvXzslLs3GgjkVzk5kHsmqLUQO5O4vtRdCTE2+hXj+K6gIUvy72rOGg8
zECxEUecfCMumasRuHSwdH25meQHK+P8PtOTNr9P5G9/X0mxgEBWZRUTtV71Ebx3qYy9ipgHls9O
XDaSiLlsJAHbNC5ishLYeWRaCTy9fptisWJySdKc8qjKeYqRf9+IC4VQqqYF4qz6rlA/6/2xb05l
/3zZHJjXg76AbIJ6AW5Exdiw67pkJstkXeOkZmlnFg/Pjf3Eb0RQYVVcZm3JyLK07E9AtMh3yhfV
Qas2yBH3rgmMRqs7xefLerFvayOVChDZqseaLkAx7UbaTf4cyENAaN5zLMEI12HFiX/MWPEqTqEr
FsB5rOT8RVwTNJmbDz+14T9dFbgy3hpEnWDIBgu9OEfd6ef7ZvyYhW+UoEJDEWlprBILb7+MLy0H
ABFI2M1UkfmF3PFC3pFRkaEWc8BJkp04vX4q4sQBgIMQc4cuSKnoXRJhgKQSk/KGDpipt6dWlcJk
TGSjVsSIANZND4TsU9/9xQIF05U2kqhI1OstGMMBUOyaR8JBVB2n9EpacXxkz2u6smY/d3QetwEx
Y1o9SQOBgKWCXlSm1UuypBOzBtxiKSYSskMC5cht8b6oWbptxVC6JQDQwtwaxKgTQp5+m4f3H/DX
rQQquorRLFhyCNKy5W5x8BIG45XlYK0QbHqYief1N5jhQdJwaNibAKEL7UxyZuZrkkYkKBH6pjXI
P693CtY1CPxjwcuWueIoz5qlFEvBFhFXm5ljVUoQ6fJzb83umMpfq2Y4RLnhqUlZ2Gs1ekZaX0lq
xZlCYDncVmfKFcRSV9d5xB9RlbE9V4WbV34pazbnJpm2osumISkmIbWn4pRRLm0aly8E7DMQk0DA
eFWAHTbBqh4Kj8gxeDP5TL02AqnDrWKjA/gVEZgFYb7a1hwYwx1HK/JXv3O0jRDq8FQLaK6qQYRo
mOMb/MhL/J7s5ZNqEm/ajZmkSRtplL+pjVqJ6QBp6R5LKRHa58uzclRvJpcA1Qmprdx2XCMlKlxS
kXJBtdTHZVyIioZjvmwTjYBWcFpvgNQFS98+j9SSaSqmopqGLINKjd6HqYalLaPZAD229lWDPfI4
vpnptWSJiobOqQRSFkqlqlWtdGhVkGZ+UQ+q130KQTKyLo5xB/JAXFxZOhw7YX3zbyVSaZs8CJJS
JJBImLIxf6sVn+oBHT8735GFb3WnRDcANBZmp4oxd877sGRbzkZjKqFL+lDTh1CLMaI2ux2kjt8t
R7prvQkl69axbkceFscfDlkxLBDCawYyybdPbCuEy4BtJ5RtdsrOuAIMrBvuMIXkEAyjaLdy8iCW
u2PbGIzwoqVg34LSsJKFce1ahDFLve+Nu7A51h/AAyQLza8iqJRVSIu2XBTCSTrcD+ttO7gcKyEh
iXa1rQAqOzUyrRwXHQKUbCe39gpwkXDfPTcmxmdJQOF9hTHNQhbJigCIH8l/394RlkfSTCLssX3k
zj/KfRakbuFMz2aPmvjqyQGfnJlpF1uZVBBL1jwFSgDhIf2yONoP8hTALW7NwdYOmtNyJ15ZrreV
Rzm7kOZSafYwjMn6PC22MI1uMjT2PB9Rlue9cuwbPB8o5efAxxTl2IByIBwOa7RRCi+6E1DIccIf
7YnP/se2+rM8yuqzJG3XpoJycfapBECcFJ5kHvE5K5ncHiBl9nVedSPQjknsagGXNAaEyJBfu+Ea
BmX9i7GmokqMcb0hXM1KgBXI5/6FZ0wNPgbLBHd+PTu63DtrbSH0JNlL/kFu+S3GPBoh7xNzZ33h
TebNCXPuiq6FLWrSoIsH/co0daJob2WdXY+cGMKqD2yVorKeMs0tJZ6hVFF40xT03UntAlH8dDlS
8aRQcUMCcpSQT1ClaxHVs88CGPZGAgAzcx5OViqwVYcKFpKWzkJIovqS7SXhein3H1BEAuWDJkoq
+AipRyrG3MJgVShNAs3RzZXrcciDyAwiqeIowrz8jSDqXhYBC+ZtNCG0K/ddZ2vN95ongvk5AQJ1
RHLLNA2A8b6N5rWOQv9oQBnCKN2dOmwtg1eKYAZisJ8L6kDu+N1jdZZGD2npi1Ia8gJpmj267SPZ
kf5BKKVSW776CwZmZhjfiKNuSlixTFmFL8pVT7Nr7KojIejOT2qNMiWBMSHd/txRP0AXS5JQYOVa
gDY26dYakPuFRMuH2BXqo5r6lbCbeLPNbOM4i6AibFtmMthOIGK1jtl8J1mfx/XLZUPniaBsQ68N
8D+vIwy9Pa7DU6e4RsJpE7OzCXBtmjJoVFSU+9/a32T1SyO0xMYfWmH3u58fPkaVnZoYMSHLEMmO
l9mSv/udFW5kUg9uDGC9Jh6hl3gAHOdN4q8H0pHkoRwwj28jhnpnBdOa0zQlx/dTrzXH6m+WsOIk
DzwZlBWoszIMZQcZbbgTMQ+o/BJnnjH/4Y7Ul88eUdboxo8emmKl6wtWKbAxXOm27DU++MX9TLYJ
GUSGYViJE2Nfguj7OzrLpIJ4Wq+rki6Q2XkEC4iMfSuVO9pWZtdBjkUnGUAD1fcWlTANnILjbp04
R8t8RuTzX0BZ5hrVjd6ZIp736i4cntfKv+xdzA04fKy+HitlhnVfFrGiQsXsaTAdDYRF2HNykfZl
ewVtSVT/vG7/N+CSbPs/C6YMcx2EDGTxELwczEPn90DtjYPe56FCM0cvtwpSxtlWQzeHIpGjYlGa
jF5aToaNuz2Z1OHvN7F94awWFa7WvBuFqcKFpdetisaKCrD3OkhXt/YsP/xcnrBVyB8QYj5pr7cI
Nue3AUzEdp8hNFBSvBs8INH6hQMwqWtS6AAwhcubN7is5Ltqo1RF+e+7U6Ojqe+76lqKfnEMk+QV
f/Y9nR4ytMRcb0GtHLvy6AoPWPez053pxqG3YMbqQ+g9CPz/3hsK629PUJ8MoZ5kiOuXk9GfppDj
aLwjo0IJFqbMYiChRFy9qon8BOzXkTJwkjX2p8hGDfJnbLpskZpHUTZBDGnqkbl6/XYSbOmU25Lz
Mgs3Bpx74pkeFUA62QLltrb+zqbyn4UX7lVbvxmuRcTGnD/VwI6IpqSBxwUYQTp1UX1U1Mk4SL8L
Uv/u7MK78cFV7cf7JbAeORqyLfEskbq6qikaVa4gsUyQMGq75ACIT9n5faQkhvAukdXjIR3Mf1Wk
LnFQpiGu5xcV52vy3QpYDA8QPgFv6uAPj+pZEnV5bWwtc9VA0oxSFyFwkMpAfyy+6DCXCn0KIwxK
gfOk/cFGz0KpyC/GKjbTyA2W15MHCoJD4dRXYTCgmNj6wk9eb4T90JzFUQ9AVNWRkZcQJ6MKgMgI
WOhmnx8+0lLaXhoV+Jcykus+hZi4jhwljwHx6HEMke1qr5rQoPqpMOWdRgxRsycQXMpecqjB3FDb
8jWWCF2eRuzPMvDYWCI+HkDbSKkEFpiyHA0Ek3QPOEkvdwVPfxzwWUbKazyuF+b8unyWRo+nYJcq
XGcS8Mln2Qq77wPr2O1bX7u9fI5Mg9gIoj7IxMJYdU3DBxlpRiiAriSZBzJvTsQnZvzuAduIIWFl
E4r7RqmLkIiZyivDfFSkT/P8PWxae6y5MwnMELWRRQVFYa31uBUgq3XJLEflCyKQdCY3QoNqCuLe
vXyCPMtQqJCoTQBbz03Iq9058kh7OHUFZ2jc0Svv/yK/YesHUi8AcmLvkx7rkMHMvKASgjT4hoSM
xp9Sj+D8k7w/AY/F/rJ+zMdaOYujQoY0x4tUSORNE3KnS7AcJAOoik8Zz1OLcjChbPpJaCGHdBpK
dG0TX7wh7XwseDrrw2Wl/uBgKAeA3k3TRZ16VuJxNhtzafGV2wIzDaQslV2gleWKXbscpkT/p9TW
/qisvfg4ZcUnaakMDgcxMYv3LnH+C6jnZqzlSFuSPnYbgAmO/S8x3XF0ZJ6oitaYaRiWihmCt06n
WU1dLhEkjLsFhgK42NsSX2qkygJICt60AlOfjTTKDeS5jaRW7WJ8L/m6/Fnj4RKz3+eNAOrKZCPR
M11CfUUEYT0BJ4lN23xEN+qHAgxGwN8adsebG2UrBcZSFRVmmAoVHudiTsYlbVA20vylCSL52+U7
Ipf8zggIa6SsG+gwi5ROs9Dmi1ojzmdroFUBuOacpvGGkrcWwpNDGVueJAJ2+yGnBVW5YX3SxRh4
OLmt8VJgZrRAhU2CZ8kg6qMOTEpN1C57BMNG/ZJKtj59WWTv8pnxRBCz37wl2qoacZ1BRCQGxfRY
JZ4UcaYpmNeua5YmakiqRRp9E/yu7SgDQtyV8AGEEtHKK+SxHw3dUkBkgLEiwEW+VaJssmzuQ7SS
RTBnYeSg8M3rNkYFlOR9oWdw+G648qgorkiDbBiLjsQPkJ57YxcdAFVkoHvsE7Si1l+5nWNm9DFe
iq2ou4LW/a2GllWVazlCw+7QXpPPcEE79C/lKTHIQvdjXyYbeVT8GQEHG8VkHADcIJ7olbsQ30Gk
yZUfUA3jpE1MfwKhNcKqJekq3RZflWZAARWdeHG+EUuvGJ/7/ruoc8yQHfI2YihT14dFEMzS/P0F
CxpgACn64aOK9vuav8Au878pmd61EUld21RrCRBbILI0F3uod1bdOjMvlrOLiRsp1GUBFSYFEwCk
THfFYo9fQj/3xXuyJUIS+cgfD82eFKfKAkNvxD55cG1MD9/8AeQYNkFE1FrDTGX4QxudwuUU8lpS
7KvDDINiwsctsBG/FSCMWd6vI4m4mFKdvOFEcOHb3FX81SM0BBVeK075ganTRiR1qJ26jF1Kgry6
7htFstu1ti+HXnYY2Yigjm1qiyIyXwocD9NLbU1oHVFxCUxSDqBKZeAknzyVqHdrWqwpBwAOhjWq
X5os2urwz2WNeAKoOGx2oGPqWwgIp2Oq3ETDR2B10El5tQMq8KpW1RmVBQFlN9kr6iOSbk9coGNm
sN1IoZLnJG7HpiYVu0X022t8gezUZ8Ox1B2BbuT3a3jWTXfdwZjWWEKMZF3UgBUnfhs+RZ50Um3T
Tn4Wty+LXZxdANZF4SVWsPOsqDpQv9/601iqQjdV0FARxOOkoByTx85lW2Ba90YG3QzNZsB0lCIy
ix6BCF9WzngVYQWZEOjl3LEd1hOyFUZlSq2szYU4QhhYc9wWcAFxMttVKzoKFmk5inEOz6LekUVc
0kEjaaaeAHYJOKK79mq+j/ZhDoTZ6AUkldfS44mk4t8Ux+UqkZ780mW2aWQ2lyCSWTvbniD5EzYx
vC/yrDZLiJBu6r1goyQD+t0ZLwdZ9OcjfHLNgwp+grYowGTHKU6xg0/UXfs53FlfyXIrUjZn5qQY
XPWo2Ke3bYxOOtQjczTaFSqtZYAYQpxM8uJDlR+r7//RTqhoOOqKUAkzRMrHvLLNO9EDiDlmydrC
LhTHOKA5vxM5DWdyavQn0PYWqQAphRkg22b0m7vqqlMwgCvfqc1/dm0qfEyrEpUNeUhaVwJoQuO0
GJ3svYlsULrcq2MbP/qIKILKikr30OXEiM1RRS4aHjFSnA/AMLTAvg66OOwmPIi70lu+8waT/mCe
Z6GUvUhCrU/FDKEKVhwlt74RTvIj4bLNvSS2uZDirCcHiGOvOlK2UuZq2fUDxBWLI8Q2+agg3VLZ
QMZGSlG8jI2tnyTqkEhguOmmt6wrayaZyLl78CwJduxEd5Y3OiIwSQXXvOe4AlO9jTQquBitJgBp
A9KAsFkD1CAF2R8abj2WiYm3rzxv58mjgkuLEmIjLpCHDGFHdqjC2zr4l4m4+nxZO6Z9SoZqibKo
mNggfRs5ldwY9MrC3WXSURPvMnV/+feZPi1jdRP3ZOCtpmxDjRq9UsoCAL+teY+v6VNbncJh99+E
UIHDGhornfscgJ1JdhWG/b4HF01Z8Fo05G99F582ulBnFetTAqhV6IJvwcrWQKwgRBJoARbBk+Vs
Lye8JYvLh2fR/essNdJS7KBXCiQmfbb15ktuupfPjmkAsqrosqSBup4uf45RFo+mCqXUZF9V19jR
v/z7zMVAZSOACkZmPYVtHVaAEpJsFQuBKMWTrDRzhNzr8cXnRUDhxjzth1K4jVzK8tZm1IEuVQLG
anDInGvoqvv1bgX16bRfAOJ6WU3eMVImaNSALVYWSMuVX4Z1GxYcddimcL4myvYGzGt0bU1Q+sVn
AfM1mEcWuSjWJBN7b+CvQuhOWhdOYS4JuKpBs4UbMtlTOZmvdMg0AM3tA6OBk8qzI/n5kugtIrWs
1qYvIDE8FvcKOq2Zk11Xe81JD5ix+W9nSFNV51FS15YOUy8wqasqD8nwWOYfit4bjcgZb1LR0krH
SC+hkWkAlAbj4njro+sswVhU78QeD6GSeM+lKyN2uRGXKpO1AhMC6Amx6EzzYz9pnjLtrXKwLxs4
96qoZ8nILDMtJijWkdUoMjFknObCNo71E+kitLwZrz8EDjQsTEnWFJ1uWqhVMuBlSrHIBtCQ8KAE
lhcltr/81JH3EpY7jCnxVrLYx3mWSR+nkWFi2ITMTLieix2Ifu24eep4xX62N5/FUGc5aanQ5Q0C
+9qXntj/nDvs6E0q58rYMekshYq8elgp0tjBNqblq2acBl5biXdYVIQFTDwIPNMMbztwggdU0Pri
F8hL7AJrGZeNj3dedHTVkyxcDVwLiqyT7oTzbRoHHxChSMjRRWzIv8M1L2O8YcmKwxJFP9PcXvgL
chfyIf/OWbEuKQIsRjcNmkFMk+dcq+cOby34hkHOlKGvOQAQGCxUO96DxPbXjTDqzOIkakK96P/X
XwljiOB0zwBSAw79gkXvjxzfWTXqfRp7ZdQmQhaRSHediC3ve4HHkMRMv84K0fR8hmUlmhhBoWi6
KyVPXG6VyJnz52L5kCm86kJ3rqZUESSV6BJiM9mcgk6dnJa358+7H5V8BmwitxgOcy6PUCe37O4J
9J0YoxVAs+BNL51uhbuzyHzdN+dHvUyNXGVjBXoCV5Ls3+AM8Nig+jJ9sXyCcsd73JnhYSOPiqXy
MiqDQfAQY/CPrYqrl46mJt6kfKjBpGwkUeG0NAyxmQl6vhBgtc5bg8LpdoZPmCr4oD7MWLQRRkXV
dJziMVZxjL0UO9j4tDIJMLP3l92JGbo3QqjQakwEptyAEFkM+sKXeRQfvN+ngsMsRlM5AxSE8Mdo
PdbRU04th2veVEAYLHUGSygkxL2fnEBk5YZupTlNDs7x0hNc3vgSWyCAsYBwgnEY/PetP1lzWyhJ
jDdivSmelB36VRHyVs1vgSbLn71hWsFGGu290SBNyFDgTN0+GYPG2lclJwwxJ1OwNf2qEeWwsjZN
BeCxCBRNcQKnuQ9OvWs14C/j8JShPLUPmz4GyiuBOX8A1GabBDEP+YFpcBtdKBcdw1zOxxbnZUjX
o3YUR/+ywzCDzeb3Ka9UW9MsY5IsThMg/7K9sS5uPdyvHYcDjvkIbeRQjhlZSVFKGfSIAXCeWFfr
oHmV9byonV3xnJR3LZSTyoKp9JqAa5mMeS9M2Kswaj+RLc7TzbsaylPNGox6lQU+kdb8NC/fLR6i
K+f3aZ73TMIzYI04straj+u+zLzLVy8x714D7hngUWQZBZq3nm8Kc7VEK/LQBItky7fpQBqSUhAd
QVyq2uFNR3g+sc3InRMmTv4unzsLfnHgzRMuDynaGbAGd/xh2OZBCsDJltrTDmgmKESqH3kTNE02
AXOgixo9KFIvRaqbMe6pyh7S1o+Lh8vnyDS3ze9T5paoyghcXpibKd3pUTDJTy1vmoZ9U2cVqJuq
wlY0JrK7PYNH00A3Qf0K2jcn5W3es1UB3oRkYuYNnL1vLSIqzTGfOlyMWd72iadXj4voXj4tZiAg
RTPD1BVDoYda+rVBKGhQ8JHlZ0FwVu1gJtea8DPjDcwyddkIIu61MTIwUptqikzUtaxDO9hWH6KJ
xvu652lDHVgnSWMvjtBGUxw5+bFIz4l6KxiiXSa5ffng2A/1RiEqVAMtv2omkZQsXgAfyd6Afl1g
rwplwCOv+cjunW2k0QG7adN1mSGNMEX0aIh3lTPa892yU7whc/iPKVc/yo+EpVuVrsRZptezqxLy
Xzc6KoDXIj0z3sUxPWqjHuVRRWeVEegV8EZoO1G9sqaf2fzQFJwJVZ5ONIdnE4WFuS4Q03m/NyKM
BYQbhJkiPkSdU/DqguSM3kXWs1r0HneSdAUQIYlaAKddASkx7n7/NwWyy/JTAoBG6aW/2iO3t8T8
Rt9IphI7vU2qtohwe7+Hj5ODITpkgJsUnNSFE0Q4tydTGR5hmh2qFMIast2/r6ZDMzrzeMfxOJ5O
VAhZoihfSxFipkOJyl11XE/Fvoe/5ehfXZbFiVZ0v9OUX6OVHtqL2dr6eitmnCSMd2xUBOl10cAK
N6yjn3d4RbQpsY3oiyJyrJCnCxU65m7tNYWUhKL12IgHcd7JHe9qmCnExtyoYCEOajJhloB8uhI2
vTUgaKoSUEHx6cpdrmaXVP+HtOtarhtXgl/EKubwynSCcrAs7QtrLa+Zc+bX34a860PDR5xb0lbZ
ftAWRwMMGgNgpntljUMLcRosoUhZIEQQDVjceC/ZJboi5crufhT3XyI7LGzq2v18fnayyrewxGaX
oHqBWXVEJ97XTommJrxrglvTUe4mb9jpnW10JM0+hf087aoQKbkVh2wCZ1xZM0GsSkTXH6ubEEEB
h7dw6taNraQN3FJ49FhAWDtVsChNhacqEJ2TSLl1ygYHGpVZZ5oRYTi7V1bAINmhF/4D6u67wAaN
8S58oNY0i4otpzj4SBRLrRoDTkEv/FDv9LcuYboziPKLy0GKTDTCiWH+bLqS8ByKVLM8sZ4VHjam
FHVzDNqX8auImxutuu1MqryawFr+jlfMhkCdBngxHk3ojYTH7mjhJop1olF7PzVgHHZImRzkPUtt
BOleNb7ly7dtLKe+z6FFlkfi2DX4/tIc9OGuDYmxIr7PX+jmbWVBsAnfz4cvUXYnUToHVNbCXwkN
mdgVJhug4MvkszdgI3CSb+pNe0iOekmyslH+cIu/0KJcG9l+MYtXmlHY5Rja2zNyttry7an+56lD
5dZ+YI2QX2HPfawbEEynTux1oh0Lb7KJOohhsi8g/942SrnFfr46gBQV7o0XNoqdMnlKIB2TKPjQ
beFpi+APbEE9zUlXw4Z6NfnTpXLx861CdBMPj+lEjkI5xOGAJOZKHbADyNQ+67pniPvPDRiXN4zo
omwaDd8vpQNaS2y0WxAeEEimcitfq5uxzEogmTleieJFMru9+tfnnOAXvzWGYs1Shbm8lYPIluov
2wao1cnfC6EoPrBMsChC9d19S0t3YmLjqWBEpwbj/pFetg2en3aw6KIQ39B0vlOjUdO6jNj+Iqj1
QSzSC51uXaRscBBQmrMkVmxi+uPisx6NCSWh3+bKZm/WjI+4CPcWVYtPGeVAAVLAyZzkMBrIuzl+
WnLqyH4+3E4jx36BFQI0SZa1RQMDw/Rglpd5eaPOxF5wlpAENGO/Zof9DisbyTRmeb8wG8FNlNyM
wfdu+m6CRldATW+XO6H6mAuPKfTVt6PinZz4ZJhDg7wNzGrRYFiz9V3yPXLSY3DI2IS9QkwS59vC
ITNiNiN/ZlQnmxxCIEbGxWTnvuwQHFkCl6K4/Gu0Vy9Gmyx7IYeWQ4u+M8bJYrVJ/5LaRn44oE8Y
f1DAOFPoej5bPPnGAYcqdJmOZgqWLf584x79aI/ryh0xb0TU/1GinxeTIrMLOHRJevk9e0BFtfKL
jq7WDs3WtPAPFSkWS/1WIZrlVZMXrFhJyhwltkEMMdn51eAMXqrY+YHdMlf/z4USi8CNaOFr9kdB
EOWuYpU3XvskueKXZT+PdvKCJsG94Rl3IuSZH6txT7HrE8ueL7PN5KKWK4YrWPah8CTUrwW1CRDB
YnHIkpmZpAVvKdNy0MqjHD2Wys4crqT+CYzZUU9cHFAecSBTd4oxCCxmhgh1myLuoPvXXvkkXFoc
okCnog3ijq0Aca8ZfiUeNJ2AS8oRDkByvA39BK1+jJ1mTu0w+FaL37aXGGWEww0jiNVUYbCvQkkN
aWaUgcosovD3/IHpF15YHF4UrZVlTYboZiyHb8XcEO96K4zfU9Vd25Bh8PW0XZFUYyrBoWq5lktf
qogLo/Mvtr82MbTz/o4QJVhIstiEgeJyuVT2gscUXprrhmRrpDzh8owoljNxYOeAIit9PTbRzU1J
hFEmuKwCTzVxLsXwRYquk+ZVoNTsWfS8j2oGLySZz9AZTjN8fx4Mu5LQYmr9MCHjIR314WnoP0QG
ckowDL7BXmysOJl0NjfPvSc8K/vADS4Fzf6Pz2177byT3f4X1obIgYDVLpMkMvfMK8m3/HJXXTD6
IKSDDh7BXcIaNVkcHkz9VFUlCzy2iKRLxgoW3DIpxAXc9d2dcEtSTbMI25o+DhzCxkoNNcSyrb3Z
kTM73YfQpQA/aWyPNwKpuvfOXd5pPDmYmLsItJAsZZIhKGjFNuMn7ezeDcHzY4s2TWxNDCn/uCtm
09AL7NarrUbfKjNf7SnVLiIzM95+vsoo5qGUhJjVqHfu6KlO6gWKHb+1/ue+SD2FUQ5xmCFbQxqF
b4nuODuqCK2Gak+E4XZeC2mI3/FPgj7Y3FXwJ1McEK35QminTie+sSaiaD2yLTf8um1ze5My3m5M
VkNYh4XeJ2xLD7v7uL5MVL/+WBPXCdbfEsOVDalcCmNQYCP40nuVuQfHObpqRQm3Ltpsi+CtxWU9
eayjPOMQpAvwEiWZCEA879nNcKsq931BPOxtp5YGz7LfBebc6uyUb4K9QNnVIHyO1dqx5IftWaJi
j0MLs4nnumAp0aypNs52kUIdginAlTiAaMS6VDRmIjlIvmCLX6QLNCU/hLe1P7cO+U5IhDr/IlrF
Y74oFswxbskQojyBW+0Z3gZ27cc+daqi3ONfRM0hCidThb3Wk3z2IhocdLcBeybreaMUO4ijDnQ7
fl/IkSyi/pCdxtU7yU/32UNY2/UVuoYfWze5B0eoA+puykciSPjX0BGPh4HK0GNIL/XhKjc+lf0b
MrO/WsaBVQ2xzJwyUKlh7jvw6+fl83agU/uUzFb1yogglMvSsMcu6aZ+glgT6q7NxxACxTeMalI4
hKVLWKSGjccJMwjN5O12xu+fpgNe45FryDfWrgdDLZbD1Uc0kKG0I8rozJCg68qvtFQLOoM9q5XL
PkKzTrIXqEKh8z79MsHfDWpDU5QRe3owjC/p8pzJh+1Bo77PJerBuASKFrAGDGOfD1cyRZVGfZ9b
P40RQ6WGDVFi3YhybbfKl885wO20QxkLiZnDQArdTTV2WiVzti28gzinOWA+riJZCiMzUwaMkbhb
fFZQB9m28LAghRX3mRN/2zZHjRi3brImquWMvZzq2nMNS4JIrEwWlX8mrCd3uGXSGnNaKyrcmUGt
FRqOMKb2NKJAYXLTEkre+bVFndLfOQ+ebHJpeWi1M6jEYFPdQdURUpISyoAK3ChSud07sHOyxG2w
Y/OfJcgOy8cYui/oH1bsOXRnFDpBLsBWHj83YRwKGPkkSiPrhjXn42T44vDP9vffSY5/ufQHs0is
oyqZNUmpV703gKM0vMqeFKfDSyq187Dg2ogNXsqjC5Kw1NnzU5C7YKTMwIY1EMNFmeAQQRaMpI/e
ala0+zjaR/mhEJ62R4wywWGCkQzLWBsYsDQ5pMGThkJ4qqeDnBQOFPJ4KKuIgUJh2YxTMziUidd4
wq7ZWQeVeu88n56eQoB5vIIgA2SUtcDWjzH5mQCKmdnONFdoX7YHjoAGnYMGK4gTCCzCTCRCzOvL
iDp7ebQr4TpBByf0k8hKBHIYOWBYIGY7GQqrHFZf8fQt5hfV4ECvwjGru0a9y4Z9aF2bOpHtExir
cyARWnIkGBb8NMU9+LTy8rA9ju88T5/mi8OE2ArEamDRodyYu/G6vyrBlOCiI/DStJGN+FKyI68+
zt8f/rLJNy03g2EFeoS1Oz0zHXuQQbrybX5I8OZART8RJ3y3chYnY1iwBbZMD7q2ywtwoh+6DqX/
+jfIzFvUFRkxX3zDciGIXRBqsCeMF1F7LVAUjdQWb3CIkaq1bC6sAiO6/MmU14i2iQI0YadfCK7x
nQgPhnEbMGtw4DHGiaSXzB+ZSQ+iELG2X+WH6QeTDqf3xLOjhywfvIogtlD5s+0Y501dMmaDJfNn
4zLoiNte6vvcamql2jSXCJl+LXhh/Vc1vHxkuFYOcKupX6K2DFkpUQ7tOMtmIzZdyIVf/RB2xVHD
ExCR8p3dQE4G+TNtjfp/E21UAHcIeMZ+2O2mD50dVia4xHsu2kyzeoRArjyO7eim5nHuKKa183G9
ssJttgqeeYaa7eesF4RVVc63jJdee2OaoF4iiTjgj61zHGhZwspJOlwDFZdBSMQB9X3289UmCAko
dEywMEBzhjuqwr6LrAMRamyh/7EyVwPGbbRdIv9beyfeVYdxB+b7i252J4c12le7ZPC27VEucRuu
pqdmJLLO9KD7lo8PCyUXz5beljvc9go+5agKGOuMVt517X7JRls2n0zty9wfJLW2P+cNBwR6mFro
T8dmniWKk6iabwX5/nMmOChAc2snVSzZHttvvbGrqfY5asXwNbrB0GizyI5fb9f5DuPFyp3i4ufh
gVoxBM7wdblDvYBYX4IxeentCNXbrfC3GBHLhjLCYUAdpHOWsft7EVU3tScrXiy427Ny/tR1WjY8
RUUqNXrUjrDRH/WjjsqRxE8CV/7O1MCbXRceKYQmLXJgkLcS2lzZHZl0M7jDZeskrnavPywOq1UJ
XUon6524gNaBZOAvbKS/g488apmhCGjjbT2owqGEEhrFqNKCVkS3qzubOoid9Q8qjhr4dEFXjn9+
txfJydBWSs8yEuiK5LqNQnGcm60vWuQU1x3qm8kE8lxWosqqKEI2VQaZGAcWYxw3RR006H98I4SL
vfgq8JnsRg7xrI9w3KmyAVE/RddBKM2Np2BMiiKyxutcFN1K3Sf54uQKEZfn4HVthIPXOmrCKKjQ
D2+Eza1U6DeKRvWmskHhEXZtghu0Lk/1WksGXNcM+m6Q97257JP5sIT3Wk+cWt6JidOYcfgaoNe6
F3S403qGiaIi9nQL5mPk+ngXQUwUdHHRuf1w7R4XhsMwqJYew+R414GwigmBy7d4ufBln731UDF4
7py7Mse/NQpyJUJpAOaCNLA169GIboZwdFRc7G0jFhEZ/IPjNAeZ0S5YXk1/FKs7XTlsf59yhAPd
TA67CrU1+L58uVj3XfStixbPzKiQOL9mf4XEW8isciLLAKf4WMBO54qNzTjFq6/TEXoGjrlnKhHb
Xp3bStbTw4FuZaZJqr2Nmgx1dAsCzn/rSkcYoaaGQ4bQMCc96uFSGzxkxUVNNayehfK1Fxwq4D2x
UqYEQcZwDmWOeJlId8He2mWgY6i/bg/ZuQxsbYzDB0k1DLPP4U0sv4TFd33e6UNli+PXJtuR96zU
/HAAoal6qIgTjInKYCevpnwt1U/b/lAmOEAQSylJoLAFf6wHMdwn5W2gEDkesXb409eUDJAiaeAF
ODmmLHcsrXVaPbLN9O5TvvBPiXUrtmLHDLWW15gvVeW0PXVzR4E2/4JYDGGTywGMdL70GqISOnJf
22fQ1XuM7YhaoVRw84ew2GoziDHD3Gw4xUFGbEdun9jaXyIoSIEI3vYQku5xkADpLLA5sbyobOzZ
Qbc8dBsUtF/Y0lHYvQlBfd+2SMAD/64IhugiLPCA6ZbhXVrfWR85kq0WrMyhQzmEOZrp4VDQazdy
tBzU5O/PecBBgmE0U6ky4pwkji4Wrb2Q4m63beLsBaSqiJC5AY+XqvMXWkOENytUX+IK8C/9Lntk
zN2l013ol2COE+5wBPAFYl7Ywv8jEVpZ5AJBCnEJFIjM4puO2gDZLBlKYJTq2NnpB3e8pCgSHORb
mfJEgErICPIHKTimw4tJtdS+M3InA9zOHUaiEjQZDLAmzeVSK23cNu2tyU4Ps9s5zWSHPllEdu7u
Vl15xdKw1TY+xqEmBYzhpNberrdCT79tIAUG5VroElFr9mzSsLLGTdWkVEIcMe4WcWei17bc/ey1
DZ0EYqDUSY2aMLahrFyTtXZKKg3jaSmXRu0LVHnmeQRaecMt2Gpqqh7iPUA8He0zDPGmzu4uAl9V
wHHKJHg/dBhcTxe3gk0RO5QywaS6K6+hL/YVCteG3bOkeBdIHpUVn20cXtvj9vVlyOqlKmEvumxR
Y5MfQSLVgQBgAocUbiiRuBQ76YWqEj6/l6xG9o+9vq9AvwKznf8zTqqL1jVtdnsIgT+XgCwW438C
yK+Fx5c6qEJQtQazNviM7lm7SFz9ltFZ14fCK1T7I5cvq0HVuBvYBJvybCWwtyzX6nCYo/tcJQpt
iNjXOCyZ86Aru47NW3aZ6BcFuZLPj5kB2mrZNFGCws3QrJWTIuUWnriPg6v4KchI5RfN020BcRFC
e3p7js4mf1Bm+tccfzyLByFpUsGENKJ5U7f2nL3ENQVOhEv8yawy8lycVbjUZu7igy/ND0vnVQJP
SfjCulk+0jyMWwjQpIOa2zJ4NqHOLLq5NbFvjWZl10prRzLxPnI2n11Z4FavOQllWS2w0JulLYL7
TTQPy/iSoPZie3rO710rS1w4DG0bVUIqMH2E2QNBO2hCd6yMVkKxgLg3c1sO7ZLI1s/u+yebpvg7
vs8ZGscUC/Ol7jrUJsS7EQqg4sf2/ZUZbrUOpREOU4lBDNLioe7VKyX5UKHPKhRMbrlqpdZNVYzh
k+8GF6WMXuTPL+Khd9mrvmjY27N1djGtPGILYbUxxt2Uyn2AgdOEu3jxpPy79s/nLHD7PB6g5SSQ
MGa4jTKUvVbc9tTsn98jVl4wL1demK2kd60AL3DekJ6hw+0wSvNQ9URf+38uKc9C6soet9tHRtdA
j2sV4kONEO9dXBf93yFO2eS2+0BswTY2YhyFwdaUqyl+2p4nat2aHELkkcxK7GEgQ9OAN/4dYRBB
Kc2aZt5UzRKv/UblZefzptVIcmCRyqzE1MDMRZfs4AY1cNeCgC/LKdhFiPBIOMlWzx/7+8ke36dY
C9LQ1hVmrkr96lJ2mJPDPhF3Bngwo6P+kVb61WrmuxSXSkmTWcWgsr5I0UsZQUDg6zZL0qL6gzf2
K/849JgTEHVkCew1r5ot/jD8zA8Sb0QJRv+IzgwsDOqQR40ohyCgnG7NqsaIYu29SVxB7qcuHKZ0
bvriV+qsTwAW36NYV61WoF6HybN+lyABKaTHgloKlA0OTiTsk23HltrSHq16Z2U79SNKHOu44BAk
W4Z8qiPmRvy17NEt+EM17olYZ4jwZ6xD8BM82hoSM84NtcxEOUxwwgKTJEpGjQvpuX3SQVIh3y53
leCBidURoF1NhcR5pDrZ5XyT8UaeKSHs6uK+HB+SD7HZqpAytRTJBCUrzx0QtHji10IcVIf+jUmo
3OEVLGJd4qyH2nJJlc6zHq0McqtKw+u4oscwiOszSPgoe5D8fKm89rKxwffh19+ofPD8jrayyK2q
TDDrQihgERWkbFUtkJhy2gwlALPLegw+ojyzHlI2AusdVA2UJuhhb9HRP32dj1Rn6dk1pZno+ZMU
SYL+zO8GjEm2BCU0EPDpvmkvEmlXqRTYskH5I+BXNrgdTFzaeBFinAwaNHAtbuqVjvrSISwY2hY7
igKUconbuyIzCaqqhEtB8c80PKXCUczuttfw+cD7NWr8LXQyJcEy4zzqBuFdJ931FNED4QJ/+dz1
naDrNcQCFuNQmt6MZ2TyLEX5wC2eKpPbwGrhA3jbS5sRFkKs4r5/GXAiWJ4Kzzpkz9ujdrZhRj0F
An//XA/jbFQyTJpfZlTFsuI2B6ygIvTmTTuw1Qv0zJCwR40lt4QqNZuiXIDRWXpUkFXM+3whDnHn
c7SVY+x3WC3TPNDMJmfiDvGPBX1HuSeXTuBq150XtIxAwgl9vXG2R5PB9R+rCupeoiShu8Tiiw7m
Wpl0LcGqKqQfYy/aswJWXeMomOQrxdlUYmWJ2zj0rh8WNMFBVRQtkVBrYU9i5uCoNrtgovuqzgbm
yhwHSWnc9qxvgyncXWfKvuj87YFjcLM1cBwc4S2+UOoCua2Z/miHS3VMbEW/X4Yflao5fZzb2+bO
7xkrfzg8GjI1kroE9rp/SycUMC67vRvhERadB+R0nYXbkz0+l5YtNex7DeOXHbpD5qJ+NOts9WZx
dHRVxL5yC0mYbRfPLrGVRe78rQVhhhMDPAySBzl0YimyJ3IXYR/ZmDae4KNq8PjfBFjHrNOGlSuK
yJ5DJ3eRWLif84fb5Ts8L4RjiBHUpodoBGNgdaNhhW0bOQ8aq1HjgCkRF3WuLTikDi7EQBxtj8Io
yRFSu8nQcI8XQHfcx1+3rVJTxSGVnotl2LD7pmL6OsoPWnKYEgINifXLM3uUqqEOOtscw+iqly6L
j1THqqtx4/BhrK0xBZM9AD09xsE/QeQpFIH9+fPvygaHEWAXb+clZOdf9Mnivhl9+8b1gKsExanu
Yp86j1KzwkGEkA/hMjIV8VzKb4YmuEf6Yoc99RyyZUYT8d/v25SI+tgwYOu0Lv+ZKsVOrUPYx0Rc
U0Y4MBhlJdOEDL5AvMVt0P4t/h0MEmFkc4KYK/LvrgxgBMjmCK70xx5sy9q+dKpv4oHllPpecK3v
28tmE8SZPQ4SlqTO0pIFdfHc/Vvip933fnINBPL7PWFtC8KZNQ4a8iA38taEd6yPmYlpznjU8We8
0ufuyAoKqdSMmjT281UCkxpCrHQKJm1EH7N+bLX7sSWOAVuwwHzisgjcPdfdLMGnYr6YcpRHgveY
GLatLYKZ4JAB7Z6WtLCdL0GnBmvGbBNXRbGBjjvn4DP5FzPGQUQpoLG91uCPkd/IEOEdr6wFKZGm
fdYrDhxQnVslJctXGuvtWI3Exc1wwvVrP/KoS4I3BoD3tlm4xT/j4GAfWVULa29sG95yMeB97+fV
bfVNeGL3cXLrFB6TjNbc7QkkopB/3glHcYnKGLbD/rKQvlSiV0zHbRNEFL6t81WgT4nS4+gGE5Y2
37ai/qrrlFgohU1vP1/ZGHMxzko2hGhJab3J1Z32S+CKFSojWzCK5w/UpFFOsZ+vDOah0MhzzSA3
Ti5Npd2p4H7ZHrfNbIXFBYcQ4jRWs852xOWmONT3ytfSSVoHY+iiMcnJTTtSyVYbCnXf3r5Xjgkp
dB0EkTm2M+zZkz3wYbvKtbbT/fyGGkVy3jj46A0ziRIZLkJsrPybiRKE3mBDwZZde1dHwaW2fdI/
DkPqoRaHVIdFXNJmj0wuEo2Ula1C89r06YIsan1xSAJqPmuRIgxnJn83pZ1QZ3bfEmuY8om/G8lr
M0DPEjJMvNGm0LQK7wQnkfejP7pAjd1MyQO8IdIGYvGXJaGQ9YrJ3rnLLLTNyk+n1I6hZKPX9pDi
ualEO7R0RXb5EoPJ1+6h7V/MghpmDeOgmt7QXnZUvna2A/a/VBeLjr8wGbqykU2GVij9UY9M+nVG
wbNbH/rbhi79IbZPnvqjVU1BMtmjoyS9tS1P+75whC+DxzhZzYVCFMochyhFYGiBMrF5a+zotvIj
X5nBRcOyHHHfqERcEhjJl+5JSZ1KaIKEczmIsDT5YI7zYRsj2WrdCkQOPyLdGPVBxfJSMl9or/Xl
pbecOPtmLqmzRKSgHzV+HHgYedfPSYXx648zRNBxf3dUv8++4gm31OsONXgccIS4hjaiHGu6S0Un
MxjLhUpszOeXkyYrBhpoTEXjEuyqm2d9tHCFJg1OGN4PqS0rHyqI1082mJur7SSs8zrMZ9hovfha
9mIvPA52/8JE6nM/bZ3tcDg/aCdrXHxnpoLaEZSru7Huj+F3K6Go+qXzAXeywKXUi2QMmo6+buS7
0F95+tnZvYAW/GBe1rhhGp5CqCmP3z5WWrQaSC7SJ0PXVBSXAvtkJ39a0FHOHvazxDH+YgkiWgoJ
xWjmyZ9L6+QpF+tFqhjCKGl4ZYewsrKgGtGa3Dadr0C96W5P2ztpwMkWF+w92slRlw1b1SnfjpI3
mkDWsBY46ddti0Sg8BweyZAYtbFgGue59vJyeiyWjKBCpUwwLFlFvmwoU98zn1LQhuKtLPO2XSBW
ry7//n2l7RQd19E4owxf6/FQx5cz1fpBzYvOIYRUG73VdQg6Ee1GrFg+gLpSiCP/zBioPYp/mnKJ
DelqyKAbAQL8mJkrKt/MRFeXJrsyiMCmJoYDiUKXVbXoMPdCItrL8qJqxMy8k4/9Cmeet0ORM3nM
OkxNdGCHYhQeuOojU9piBXMyccinIEnnkCEtmkCMmD+gqPckVPyoIystP1iQL/uaX4roDIs87MAj
6EwTIqNgC3MDJHjmjnrIZSjJYMaGNx0LJgXKOjApggsCi/juSyWo48pCzwn0+a7AOKjElh3qBwEE
VttrirDDc3agR0zQdBF20h73weB076urxrxI+oEwREQ6z9ghTND0nhn+BFMP/kkUBU5fyg/105y2
DJ6mIw11IxoUhGFvPIt5buf98xJ83x6xdw6pv2Kd72xom1EL5BlGxqN6rCo783MH3Jqe0eB5kRGP
xw/UW8H5+uuVYxxODHI9zgWbpkXwqwN7HQtVW380rgYvAOdlcjTxd+pTp1UCOAwOOKpCEgyop4Nt
UH9O48tq2W2PJRUUXG5hLE2VdwOGEsSXtpwtuMe9mj927WiiBUVEhS2UKH/H2FwQFLFkaFHjtk6/
62U3GImd77wfJxPczmRFWTUECkyYsmirudsOd6XWEivoHZA9WeH2plAVKzPLYKVxB8h2Rc5Pnt/y
ULrFjuLNo1ziIi7Ki0BX2Hot+/hCrENfm9MfdU5yJrJf+k88PTnFhRi60wojjWGnxVs9e51K/8m+
Bnt2Hmyu5MSZ77dD7jx+n+xxIRdnStNpC45oyUHz02O6W47gADtStf3ncfVkhtui6ixaCmjSYkNM
B1uaXqt6X0DEUxiI48b5FXqyw+Wso2UUyRLBTigdEuNRnF+3h4sKAy5P1Qcz0xMBK1QSjnV8rWm+
FhPbOWGCJ7xIlLhdhAgRYLVeYRbgBzmAV4FYPJQRDgSyARfpVo1xKoTj2N4o8nGgRArPV57ov+bi
D8k5A5rnYL79Gcr5Pj6aiR2CwaB2Fyd+YWzj5deaqqIlAoAnvjCyvBDeAmBRngKQ7DQfOjKfnOJw
AGwk/x6KiuiiL3I7aS5nSt7snaz7ZIQDgVZfsrkrEALiTm5saCGCsL/1ZZQTWEfW5V/vt6P6nT38
ZJBDAdXKIquvEA5S45l3kzvcJq7goMcuxraO99fUFcg+tHfuEE9GOUwQlT6FsC/z0nDD5DaXX9rh
MClg9unua23XJaXdScQ7ORX3HD4MkG7VUUWGc6ZxzIVXK3TKcf7k2uIwYlHqZZFH2DDm61y9nYAR
ATFhhBu8QJ0S90OvszoyQT3oxk03gTb97+2YIBYS39dZGnK9DAxJ5fkvWUCgC8TOQ+3fqvx7ImKl
chmhPBI5PStdzXERb11XOUoUWYlT4XyorPMERyqXLrRd3USFDnNlMKLGT9rFuep/bsw4cMhyhQlI
w0QS3KgxGlWH79sGiG2UL2O2pm7q5QEGmvZx0aBPzoj+/gqy2tm2Q84NBwhTJ0zgSMDsLzfs3F/4
paPdo54Jz07znkrnqWjmgKDTlbSs2RMJ2mLU+lLLQ9ugCljeudb/hTa8Mh0YifO50DB081HyK3/a
M4KJBs2o/weyUQ5xCKCPeA83wCTmKo1X4ZpQcvvddFFB2NUJLFs4slNRSIrosmHaSB35fs0YVaBt
whJ7tfYn1Qkg7jYouW0Nl2FaEAFCeMj3ajaZkMgCi492yO1geRZwYOkFAqyJaOe7NYtK0OueXXCp
4stcXVjdNSoFHZliBKHMcMCQL3E16ax4ZmpcWX8Juy9lnDha9GN7TRGAqnHgUGXFLCzsUDQnB1k4
WLL/ue+zKVvfnY25YnY48Ltpl9lCp9vV9O1zFthAriz0bWUaCztwxYU7xhfCxy6cfy1RjcMBc5kK
behZUBW3YeUkeKNS08s8ftx2g0qvNC4JkJOpquMOdqpX9ScpR3xs9kljm9K/Hf6fRDiNAwQpDkI9
Y+XxMh71hKel+l5Wn0tM+QvtYemVaP5Zgf+U1TeB1dkiRStHIAzPRj2aZohXX7hhTt6U+FF6N4b3
inwx9HfEFBFrkr/bnsUOlxcjQq17Xfzy2vJriIF3dsYaWxiZEvo+Dt+JzZXKgvnL7inRa7DPwD3U
kEy+jCcxSPfVKCpXrqXZM47dLttJB8JThi4bqK1zsKDPvVoPbyXlz7NTHXDkdxfJU139lXlZ7GKJ
gG72wS2DPE4YIBVXMngZRZWjmz+0kJi8s3sD7pVEUB/rmmhywT6WlbhIM7rgxmyvJHcLBLkpzvLz
S/hkg6+3NsxWNMDiAxtO9Jg9stJk000FiFWyigfhtlV3H5mnlUXuxFzPIHqTBViUHnqveITEoW3k
dqs5aLZitCCQ45wom+ybf0zVyiaXIXdGAcneCCMZQKqL5SxRvdP+Kg9g7XjRRsIaMW28qOJSjdnS
s/bMdNkHxiWuHsXiI8eWlT9crIPhbTJENmuCsZ/zvxcTjDvE2w7lBRfdUQ1pA5FVwmTpzWD4Bl4t
la/boXDWhGVpFpR6DVnkrxiyMrLCWKzw4Cr+EJfdqKP0JSA2c8oGN1KGsIhGZUDErMi0gzY99al2
sMIPNaKtPOEGS6sVPIGO8CSKLwv1ycqhGUX1PJ1F8pUNLmlQ5zZKDLEGNUsh7erGsTo/nBU31InY
OgtrKzvG78lJZzQa45YEh46ROKY+20pIAOf5Q9HKBJc3VOUc9WUEV4ZXXbObQ36M/NiZ0ZGIYxFY
yd3tOCPtcUAqgvcjNHvYE9pdmaEWj+mqyi81GoCuGJXTx0qgTw7y1wr9KOMAMcJgdKmhGkkHh6sJ
gmJIq1S2dBV5VOZNRDl/xyBMvTIFOuzVHdA7c+s28qyKWErUMPL3DAJYH2NhghXWC8RYW5fcVpFF
sMKC0P1Qs8dqDLnTRK8ruvkWhyiQs+fyPp5KVwu/b4fGuYHTREVUQAuLTjReznPMtHkZ2USNeNDF
CDqN6IzdP9tGzq3ctRFu9wGOZrIqgH5WUoxnq0CzfqMehXDxFJOi+ab84QatWMZMD2f4I4mNNwmL
bXYd+LCpsm7KDIeqqp5EmSbCo7lI7BKf7zrU3D98btjYL7E6JSVypbeBDiPYCB0p9uMZvZ3RocNl
8bah897oqm4auoo/PDzooDQtJ+wRxji8lGJ/V1lIfnKqNocwwz+Jl2ZuNjVKxCGxe2V2j63qqAqR
epzNvDXxlyv8a3ibqnED/RbMv2Qv6CpPPeG+epATu3WLxYn2jN9qpp4Kzl5Ar61yAQ59y3JOmWy2
KoTPgmUdE01+qfoaXTQRyldRXzBcGtXs4P8itpJzm9XaMhfvih4GsjazFEKL/o5SiDaW1IPl+dV7
GlIu1kOtD7WcqRf3Pd6Rk9wBsSH+DHYbuNtxyLY9PktdO8MF/DzlZlQpsKRIiwsBGTtU/BiV6Wp4
kfZ38kKsL2rsuISiM+O+Tpm+YVcJvd0JcYL6iW/bLlE2uGSiqnuzriXMTyx8jdRnstecLc2tIeMy
iSVPQnVS8f3kACU+XD7Mvu6nfkvkRGe3vvXUcBBRRE1qKTLzY7a7y8oXrjvDzgv01Jk2ONx2QkFs
tgRY8ORTRdsbbdSwWOiOUYXr1WGnWT+2J4cN/sbg8ZQXvTo1OrjBwM9QaS96U16EPUSYEsOBpJmj
pJRLRCzwJFSqALqGRYM5qNnZTfqjo+jIqDHjwCAR5VyYGPiV4k7TYiiqjHbxkZq3VSSYzMvVrqQO
6iKNPSZGkp/G6Vqu3O1JOT9KliWiBtWEvi63YmbRaiGajR086Wp7Uv6KKfLD86N0MsAtmX7O1aDU
MUpi9Sq0zjQf8u6w7cPZWwUcQBUJdPuKZvDPK0OWW8U4x+BSDH82fqle4uuuLNld5AzeeEh9qsr7
HEwbuohiHBOMgejx+X1ellBZCqnXQhyINF+XRa8cJVccIl8ZYsq9c9cJa1vcfrdkVdOqMmyx2pLc
y3e1YGtXFoqHx31IER+fCwhDhznZ+B9pV9Yct610fxGrSIDg8splhjPaZdmW/cKK7YT7vvPXfwfy
TURBvIP7KalK5UEpnmmg0Wj0duCemKJC9NGY6GOmo2GNfAnjzxi39JHN2gAICjHVXZKVGK7joTq5
PtWH6Jy5o/paMuxLu/z3VHArkmBN0yQkelVDpLVLV6+1utIlWb6e5yKSlpnzQy8aOdNmiKExw9QQ
aXirF1ZvFaRs1OilJfD3tGBgWtTrkJDnG6ZJ+6/59ouQloo+AB3zipgmdgMQEEOMdgrx4hO74zk/
zkNPj4h7onxUpve71SFbNMEgzW2pr+C8gF9Xu4PPKaSSB56t+iN3knsMLERmLv8sK6Lfuzq2oHyH
N1bQHPSINi1ACxMvWtVjueWb0U1rx84CtpfLGsoV8N16aoSYqk4NigLJt2AYXZLmLeUnoI1Vtybx
ceq1a61pP83K4BdFf9v3vcQM75kTa4MprGqW5kPbmjjiLDbtoLbVybUTLXWnsLafJkweOl6Wce9I
bPGEBSW9kbKccfMV3qPvfCC/KiaB2LXKFiEgS4NNtqCab9cRI3N0Vs9KhGoY60jQP2J5NSaq/j33
VtYQu2e4tnB8iTc6MlqkU5IccOViVYdirbPjUEtnQO0+eSxiqBiaTTXDFsOtoaVVxlBHqMCyHU5K
qPsN5vJkk8tqdzpoLoV7BnaoD2zXBlRQj6HMu1IdAJrE4R8dbXEIlNoJK1m0fFcNNzjCljVVlqKz
HWuYaMc5OegtSoKng53J+tl21W+DI+xVskSIkfNFTNbSM5bvdATxPSq3L6/arhu93SvBuUFerR/B
bwZbFbuqT4Mx4GOQBy+7x+jlD1UZWxi7bINuiJtjwW4MWV8vfRdG3lxV52kuHhY1+UCZ5BZC0INW
z8iodFbkWWHSOKkOT13NB0kV8O5B0jmXkGbqCJQLV1hfW8porVi1rlycqsWLY364vDG7aoYeTcPQ
dIu942SawoRFZgtnTWkmxw7vGoWiTuk++siEQusVRwyBRLWORweI6Lym+aHVwZgjujw9XZZlX8kM
amkYPUHhRwvL1aVWiAJZbLv+ff3JezPnAFzQMxhsi0N0kI322d2cDRp3BjZWDutW9LQGWlXZbp0U
p86QBV53IUwVvosNTvF3g5zbSC9UfZ5hBEAaQw8W/XJ5xXYPv4UbQbPgQL8bo0dmI1RAyQUXKXpM
61NY3JWxxGWWQQg+ZqNmyxj3gFDZhNFYVylLfGOSFPzuavFGDsGtZFaZ9D0BSGZF39E35Cj18Bl8
K+ehUg7/asnEPnHaZgslmD3o9Wb2KakNZyj65yVfJL753s7DcYUOm8S2dbGQQ9XjMspph0fUfFUM
3yYZx/zeim2/L2xLreZLm9X4fmqHoO55aifF0a1zN8pcOL70ogu3BRK2ZhmXuII9xpl84dCAJ4BZ
2nIOjV0Xxyb4R2M4K8QWLpgaPVTDQiawaILjgrcyzAE5+aPPYzSyYt/dzdlgCYs32oXR5NWKY7k0
QUq7c1Kv3mU1k8ojrFtfEzthKud4f2kbHNA2iDqx9dj7caAG9F6m17velE0YmskZVM4wBIeDafVk
tSH8UN4LwkcZJ779ONy0QYmKEXTdodFY9pbYX8dXSK6kGwu65GOJYJcBSKq4ek6PhdJK1nHP/Gyl
EtRiLTMSl8iMeFGTOq1+N4ZfY/b18l7xb7xTcWKrNgUblfUum92lS1uyAndbqCf2rdYzROBTcmvM
XXaVmmnsFMokc9t2l44igc50W9ffZS6SWqepOUKusX5q+m+DKamF2te/VwDxwp7R2MmSEE+v7i9O
w8DbVrXH/jyfeQdm90NGLvdf8Gwk4rCGoMIRNorkc9WUPfypv5karXvDW488daEGXaA+Xt6zXb2g
r3DCEY5UzZrHAnCN3QXt0pzawngsckvi9+5v0yuMcIrNYelDLeVSLe21wUZPi2R1pLtlufarKGLK
Oa3LxRi5J6qes8ca1DfREbE280h9zAw1PyIQghtok4ehRafe2yNbV6wdxh56R4q/tNZ0CQIOl3dm
d8k2CPzvW6NgF0pa8BBba54t4g2x5ALf17QNgGDoQqMM4zGECDyGR701wGDL+ZGewe/rx3/mrvH5
skC7cRp7AyiYObNXaDcZkIgOTveFdxcnmWP7zJ+eJ4947U11QAbSu4y6q+AbUOE8TZHJmrmGlHF9
0+RnnTP0pRIumH3V24AIp6g0mzgLCUDUBz7OLjuHv9jD6rdufJbdFbvyMBBkMUSCDEOkhUEWfzKn
FdG8UDEHJ8wzv4SeOGql+5cX7mV29DtzjkvJAh8XaGFE9hRTLVqFGLB85Ds5JrerR6+7Y39lusc2
dotrPnQj+mRI7NG+Vm5QhaWMKzXTCx0s4L+XkvOgxj+07+rd7+CymUj0Y/eYGYiWmxigTem7QH2b
WwT1CZFnhF8t43Mrq6XefYzZGwBB68fYmizUWOCBfDN7ioOJrq55u75cH/lRNuF8VzsMSEGJxTRE
e98ajawJyyxtNXhk7BkDlAr2Y5xOl/WCf+KdWmwghANV9GSxlQQbZLXXKj0X1uxQ9UbXZfZvXxM2
QIIm2FVYL0kPWZRgPix+yScMRSDO0MGApAflkUrq/V7alS9JJlxSvd2BOHmAZDXqZ3nUOj6Q2vkJ
8mK/Otp+B7pkEpgn1NzzpotPsjTHvuf5KrD4pCIJOnIW60X1E4xkeeLEHdVR/VY863fKw3SNWQjB
5b3cV/5/1EVs4O4o2kPzCohaNNyQPEWJ0XC4DLFbGgHjAf4lDLtm4GJ6q5I2SCzQOw7baKqaa9Sw
igqqtDCRxc5rJ05LFxMY7vEGu25oJMMm73WVobobE4kMDNkmYuqjHGYlJFOFK276z8gRdLIMh+SJ
s/50X2Xx3r2z/gaP/57Nnd0ObaGNdR15yAIYoN+jXxX3pwnKEM4J4ckUZuewv0ETfJBkpgsbWYm3
q5YGnbm4ZZpeax+i7XqDw7VoI9VSTmvZj8DRtBeeaOukNkHuzK55xrDWU+01teTVv3cUAInXl8ow
WQDG+S3kmmPE9xwBkg9gTAIkaQP9fnwZM29cgb/Tl3WV71mbN4iCtamtqY5Tq4Cf8MLDNxzxEjt1
B07mWqCxS3aN7+NZSGkaFBTwyEm8lRCdIygZGjP+Ti9P1gMfd6q4YaCdbfR0ZVL27T1d0YhFkRcm
Nu5zYUFBVDuOqT4rbovBmSSrrlQluloyWWp953IAEwVDzg9HHqPtBZWk7dSVo0EUV431T3OyOlUE
AnOtyLwxHmVPs73TvQUT9DLNRz0J0Tzmmmiymta7pWydqQNZ4xgkBqI50c9EM49d6dT6Yy4LSe4u
KLNROInUomWIrQlZDC6Rro4jLx9Sv05qH7y1fmVJed92hURUGtEIvDSQU3+rJwnJw2XObaxo7hmY
3h/5mQs5kxOfxSPXk50bgSGHZGhwHhgX7S0co6FC5iqCTena8WxgvKWr9UvoXL4UdtUEhQp4sFs2
AW/JW5Qa/Xh5oiDYYfTGTccqP9MGBAsMvXMQuZalqvbREA2zecWsJYbEOmYO05BBT9JidFnzhLuu
VyZnHP//WQr4XK84gglRVG3szQ44vX3HrEOkS76/azO2AIKDYmRGsyoNlo3e9bqv1y6n7gxP+q8o
vFEP1M8OMjO1qw5oviEmY5b+rqaEskrv5tCC9i3hCJKZdXGTqpBY+939sU0Vpc4qr18RbFPS5XBE
elNxo8HOXWVhnj2lzO3HwSW1IgHbPbcbMGGTtMXM2MQMrGF109I/tRHxXlkFkwxD2Kc0KqqxTXFm
zag6RDR/TAlyY1RX/cvHSIIjRjwW1haNmWDhwvK+bc4J/UUGiVMsgxBOql6RpBj4cnV6iEGBdVG5
qD7qHwwLLTf/f2mQpmSIHvJDpPKfsnEzYtChhDRr8fLLgsS8DlEx9YGZLgzdZMhX8vgaER/Pa2GE
45ADYrVOxPqShE+XRdg9oQRfhuE0cQuK1+yk1ZkxkAG3AnXRge7ygcfg8mXO4JlHTvj8gfAGJIJ7
zaiOyKv4fM2MelrTGOH+smYnc+nxKpt+pGkmEWxPDbYw/Ahv9qauEq3KesAw7U99uCvtrwqT5K52
IZDm4TVKzIZQbyF0sN2WswHfuajAhAM/vR8eI2kFiIqvCG88RnQLThecExSACLZmXEjbtw1QUrCr
DMfsiKfVkQ+QkQVy9ywnYYyB3sdAGka8SCNksS34Wgi49/2C0iALXLF+gwIYWexpz0EgzLJ1U6Xw
vcS7NMsSlTQxAhjke/KFV6+B38dta1c9EC89y+aW7YW6oNivcPznbDShrMbBIiXgRszNwxsZI4W+
0+Psg6f65gMzHOH9E2pRVC/YyMa8xWJTtNYlhdapSeSMuYZGrCeNyVB2HxtoL7U0y4btUkX/IFmm
SdcGwMx3xtF2kqsOepFdo/7jvHgpxqHKEHd1YwMo3EE6pp6u3QzAiTyt6ROJP+IobCUSFq5qCqWf
BigfTyJwAoros3rf+jzKqgbsl7TzePdUYfUw/NfGo02MhjeVtQy1jixq3WsOIYfReMj1wh3piqGY
p1QJApA7HCS2dlfxN6B8lTeaSAfDYsYEUPqp+NKeEK7xRicZXK6LifeBUAkjGzThdipqc9XqBmjJ
UPmkHJyqlnYF7prADYZgZaluDRUpgKEE+XWzglQI2cfvfZBdr4vT/qFCGadAlsSVgQoWsWwZXjEx
QJGFd2jZemuD4juZldrTELyVUF1jwMt7x5qJ2e7GYDT8AnFGbzytgX5aYKDQqCCZ9LEnzhZIWMOx
H1Ja5ACi7XNpE7dqb5j9EaoStkURFm1Y1bjpKqDEJ25y52A8q4fI5awaUupq/uQSryyK8DQDbRFf
QQGrnJRBs+II9Oj6oWud9poTpxduubgNuMBfFlHm9u8uItEJ5joiYvBumndr5+C7JQi/6KNypLX2
VbXHn+Vc+JIjzO/0d6JtcIQjHKUMp7gEzsIHfqLzfj1G95ELwj3pjDBuU99DmQYS+iCER8OcYC2Q
mUZ/Dy7+IT9n4f24/kLI2iv6YF0dFv28LBhXsndgPKxq6XBl3lWtWNMMepwQcg0xY140xhmoJvPJ
pTPRr4tWlRmn3f3a4AkXioWwLe014DXdYzQHEbkuZ8le7ULoms57RLF6Nv/7xtrqddS3top4xzxj
GivY6NQvdSypJdx1n1Ezbukv5WRM9GWKmXZDhfSCa35aK0yrA0vwo3Wt2i8ttrAVP2S1a7sbtQEU
vBlS6kpShgDs9T8RQXZY+xi31xhp6FxWiL0bfysYP+Ob1Vu6aTDSLFTcYfqhVpM3L+rxMsKufuvw
X8BKrCOoIlz5vKCl6DNYiUhHObNytaCRoJgzN1mul+6v7iNPXLibiOkj0wTPTDBKdZ6UVFNTGMCV
9E5J5y801wMjlU1R3lW7DY6g2YqpNXYYASeimKGSrbPpaMnDsNaSa2Nf9TZAwvq1K2+9mNCw0+eY
ncLjbBG6jx7ZDakcbthx8coyXLtK8Q8kfNy3SoHjVGsjBSRFy6PTJiHmmWarxBfcX0D0YOhUhRK8
K2dis2JZI+Laepc5aHFzCu1WM79cVj4ZiHDp1iDSQmsgQApddcakRrMenAhZH+p/2aNXWQSli5OC
2Cg4xh69jOmlXnK2/cQ1MB26Pssnze4+DCiecH+vnaB8ZsPqol4g1mJ48dNvFq0+UDoHE4grUEFZ
P5DV8i4vpVRIQRFJZ86VWnAhwStOXOppmEcznpsRpJKpL/cvJHsnFjglVjUiyscVJCmeGxAMRKpx
v3b6g0Quvjnv7kS0neFBx1TybtCAxcg8zQQnufirvo4szzI9zcsPvzdQpdf6neHEwUcbhFAt8Qot
WPk4afrESHiuBWPA2oNhueD0Olr3jWcfqwO1bxePz0KVdYXvnu8NrGD0B6Wpm0WDxEZy0scbQ5qz
2t06VL4hfYQFfVf8pg7pmpQ8mLH+1Fu8xjskraKb+SE5kZ98YHr8oDzJcpy7N+YrpqguaDav49hA
CC1lqVM2T2NxmucSwXTZi2HveQde87+FExv5V5Q5D7YOIM5kZyCSpvjqaULRLDg8/O4juaQtmqAi
IB6IGkPDUvYH/az6OR6T+qn+SzmSwPbIh/ycjWyCZqS5HXem2fBk43xgBxqYt7rX+i/JxgPug5Pk
7PHvvT97r2vJNXXjfpC6JGFvQboSXPectxuEdnXAbuovL+zWXiO5TWVKwhV3g0f1bgFTEPZumgYH
vN3R5NDmh1HPErdqN+G+3Tbh4iFZU6nlBME63zhyAp0UAVdccGeKWKuM701y3MTgbjOVQ9Py7H6H
7BFcLMzMcFsZw6FUJOHS6WJN0ZQIusHuJh9bdaSoFppgoGIYf1kQZd9EvSqGcNnMLV4kKw+I18tV
np3TTOKVSpZMbOJXIgzvx/hfGP1xKA96lz8obTcfKgPx8cs6LpFELPVQDFosuYLN0dX6rKq1YzBD
ZiQkx0js31dWW4lUfoyUoEctcHloR/AmjS7vqyE/7G8fetbxjCX6XjCdR0yMsUXXwyRDaGbtTykN
1OpuzX5cXrY9xhfcja8Ygrq1YV6OQ/hiZjmLNSqOnOzL6JkYk6i4DXp6nMkLnytvCT709togC7q3
hlGkjzyiZhm1gx5vlI1bvmH+sAdZ9fEeyQeS2QTlfXixmKjzeGuPzEKN0nXBxk1n5VN9UvgwxmOM
vdOd5jp7Qu3p/zJ0a1ddNqiCccpbUJkQHnKA1Y1uk2D6nnpzgDWNjpzz6H8Y8yVDFBzkckU4RRmB
aHyfn3lItDiO6MvPv9hH5sqTT7vJgO26CsqTdlET2wXqq+LTesDwsqAMOKl75pWurNhp3xnfrKag
LlnZL3NKgGU3J36HRX4fIEtE7rTWMf8zB1nm7OzVwEJxkMfjIUv2rsx7oO1/Ls7OV2zHfFpth3fV
VA8R3h2p6bWtw87EGz+j5Upyt+2azg20cGcbKtXDpYPpXJOJHaY4XW/mcPmqUVV2CexfORso4XjY
BUIXzQyo8aAdeLHjNDmNN/o8W6B9k2UL+Ea9c0ZQioFwJq/LEy01XZvMZPzOXs7WWQv6K+7UyUfQ
7b43NjCCRxdFrE9rA/qiaF3ppWpTO2lRtqdYm3snK6wMA15kzcr7SroB5Qd04/gghb3kFj8Q5bOK
erwTRhGgXkcH2fPPHrwrSL6UrkxJd2++DaagKLOytIqaAlNbm2+FNSHfwg6Xb4ldf24DIShIW2Wl
xtBi7i0JeWzrwWNTfKTp/FDoMl5MmTSC0ZwULTFzFaHMVamCMtNca5TVA+2erI00gpWM9EWpS26X
V1N31fJnoWBiUiNzFrh+XVJzwTayFA3yjNur4bwekgCcoq56YkeK6HYiLe+TrZpgHFU7Hc1ihkjE
KNxq/EoiSXZeptnvxuQykBZ1/GrhfYXTH7ASN4q7HpXsZWStGowYN+Bd1jrJPtlCyH621MQcW0Dm
7GeS3Rr2ndV+xD99VQVbMBLxoHap2mOT1O6xpT5VrsOPvdI3GIJNgCvftiCBx7MODj1D4YF6rlF6
EB9sl2Ei0MEKajkZ8L72IZ+NojdwEOqCQtjNGmt0QciDHMMH6jVohlJuNPf33SwLdLwkT97r+j9o
Il9ApjRpsppAqxandG34x9z0wdtx2mB048MaOWvrZteT99KMFeJ/kf2G/avafv0NgraYc5hoy5Bz
iYsvL416p/C+vwKV5fNt6LQo2V8CUjiyy3NPSXVMz2Qo+TFQYS4Ykz6fQnR3IHxmFVckcpX2MSL+
5XOwe/a2GIIpyeo2zGYVGJ3fnjqXfi3c8Lr2BzQkGEGKgTrlTwninvpsEUX1wZRd2iIiDoeZPkdX
K2qTc0dbEAnnnvIHulbYBk1sfMiqKFEUDWjzfJsUzpQ/qrJ8xZ6B3EII2mET1E3mPJRrsYMy3U2m
LLy5D2AY6EDUUPgstjnk+jgzBVkyhHTKawovysaA7chpkaHFdNjITUondAtJnOW/aMYrqnBbhoVa
DsQA6niYK4cXkceHvjn2KM5f/erQWv4QyJLDe/4b0oAoasJEEZuJw526iOXxouDdRlZ6mhq3MEyv
1jR3qfMjLxCdq6M2qI5EI3fXF9XeKJuBO46iYcGzasZMJQksNe9WVDIEejLd6UN3OMCCXpGgQW4t
CFVXAsuNs2jZ9A2scEEYnUJQG/Fyi9fXPCFZgMB9PnPigJe2ABne7sHb4PHfs3Egq1nDPBUuJkaB
83LvFf5x70zPsw/KF6nbsOfXbaXji75B02BVUEUDZ4uF59E+kOVQmdd29cflRdw1kRuZ+N83KKWW
VmVsAgU37TGabTzy0UpdEe8yzL4wJoqU0TcNUyzYLMbCFGFc6KVq3s6HbPaLefCiTkZkLIF55wi1
RQp2JjyWavprIgeVLaAVdqPm02VpdvWdYH6Lia4pHdMI3i4a8sUtoXqJ8tGR3i5N9djGsoLb3Xcf
alUpSt7QUUrFGsVi1c0p7QvQpp3DY4xx1kj8oMsAiSaULR9Qgn1ZpH08yuerGKZuoKX0rUx4pExj
VIyg4kD+jvf/Zn+CncJpTuPR9oqvl9F2zdQGTLg0MX08JyCc5nTC4XE4Fhi4YaNvUBaj292nDYyg
dWpUKhUyFeDRsoKEfk20H5fF2D08/3wfk4Pertnc0bwgFcQIkUQih674w5Qy0cswBNtq1wpGyS2Q
YapaL4tbd6KzZ+qd5IBK9h9ZwLeyYMaW1acmcNQzGEL98F5pEYFbDvFVfay+9rJ33l7DOVK3f+sb
BpC/xYvbpU4bVN/AJXx+Xj0DtK7mLfiRXXLg41BkAU3ZMnJV2dg5JYpmA31WoMMdk6u2X1GzsB76
WDboQAbD/76BYUtrxoXdQSOG9mAmTl6NfgdX4wN6h4eDhfcDoQidvkWZmblEUQkULbwzbDgyiq+h
Xf8yyO7h2YAIKxYa9tAYcwuaJvCs5LObR7LqORmCsFgmnTp7jbgY621uPvX6R8z0RgLBAdN0u6lt
Bd+P6vuu/p7Kvr+72ZvvCyZz0Ax1wZRijKUbr3P9qGknUzle3gQZhGAo874i46A1IC1jpzQ3XLPI
nbar/uVWC3bSTPKqX1QIMpAzlNdJxj8viyHZabEZRmF4ipEVANX4x7rcSBmrdh+Y2Im/T4Q4VW3q
6bza/NyBTPek/0X8zC/cNlD+KAN6zO6Jk3jRnRE5MidfJphgNZt8aqMeJf7etNxl7J7Rw+WF23Vo
NnIJJ72aWTQWGuTKl9lpVmdpJh9cAM7YyRq9JJqmC8edKFbHhhV3WaEFdNDdWW+cRMbJxk/EO48d
HURovkAbI3qH3xoudbCQJYhznPh0IME0TraXkyg8revcOFpcxTdtWaWyu2Z3EXnjkokbB4MWhXOq
Z3ablg04btVEdxMLnCdq3Dpxj7tGrWRmc3cdIZth6xiHh465tyK2DJz1ZIJvOGLMp35vziDueLqs
FPsQDF1Y8D0R/hdWsa6XUSEhlE4Lz1ZyRbOgT/3LELt6jWrcvyEEvc40u9LrDAe2j302JI4ZpRKb
s/88RhsA6lbxLEdrx9uFCjvTKnQDumDcoPKNuJ1Dr+xbzA8rrsmz5mP82g2TLNy+0/GK+TIPYXM9
m1FSNzGeyPwF13uz197zzgQkAe7WhxmpYqRSr2Qxxv3d+kfOlzzdBtMyFIOshD8W2PMyBVY6Oqn9
5SPb9YohbBfpI7tadTwW8vBUaNeF8f3y92Wb9VIYtxViSmlvGxCi+Cv5I/yLBvCprzhL3xD7fOIG
BsK7Ekj+m9/Zis1eCQaJppTljQGZxoP1MgIJblQZunwwtgXqepZIrtpdKwELgUEzaBlHYfhbfUwN
HNoihAO8TIUDM9u0z6Q79bMEZjceq29w+O/YLGVmGZj+X8ETHc6I/iIzmyXn9BAi94SgoQo2aUyy
Q5PMoemdQXPTgDfAyZqcdgsZtz9CMIm5yZJ8yPEj9CNqJTDJpP5qqVe6V51eqgkeqYzuftegbKQW
HJlqpqsW89XNjOd0uZ7Hx4+oywZAMCd1hPpjyt9JCKofa3Re51+LZ84TWHkYgyF9LnMz/k47Ee3C
uHTVongvv91FZgzdGM4T5xn+/YLVHjFfczwrxxx9QFXQGd5lAXfNCC5OEHkw5JfFGCZLI/DRmRpM
V3KK54OlfO9kRLy7e7SBEDSTUopx4i2Bv6x8svSfZfWBcmdMevlHBEHpoknv4phAhLq+aVu/aBun
BdXn5XXaPcYbEEHRMIq2HZDXBvlgDT1AQcfYXJkdYmffLuPsP5g3QIIG1I2StUoPoOQvVB6Ex+Zc
YbJ3FfnxI2/ulPVO8d/9TuFe4cTQVrxqOeqNsDl1VTvWYIKW8r7PP5mjn8d3SyixUjLpxPwe0rB6
N5SAI8fGcsdrGij+eiwL73c5rqyyWqJ6Yq4vido+iQbA0bHEqH56JsscXN4wGYTgmKWh3a69AYgG
9IRhh54mRTpPTKJ8Nv8NG9u+Mr0cTQoM5WrwJ3+Fi4Yy6sK1QcnECW1zh3gxKA9kYX+ZbMLdVTdq
kROuHIp9Ny/XeiMp+JUYH1uwDKGSLnU5Q9ft+LHXb4zIZ7IAjUwEwTjw+SqgowdEs9BDu/THsJLR
cUmVWrANLGrXNKXA0O4GP0IrMRIGv9IvnCNQDaJeYolkiyYYCF3pw5loQGPVfC7rylny4Wzgv5f1
+jIM5oC81bl4AX2fagMGs8u9ap7R43s9yhRMBiI8OcCWoNbmAJBYj51eu53S2jVlIJdVQBdDkEUb
0czQOYiZOsrwuZQN7NmXAmMuGfhcTU3MUxV9D4JVa8EdivCm9a00r9pIUlqyL8MrBHm7G4VldCaI
kWE3q6vZ+KavPy7v9v418Pp9wYrNFmsxM1zFScc7orVip1KCrvg2hteYM2PKskMyafjfN/aMdHQq
FJQr8BKMkN6bg3dZmn0/FLPD/94RvmMbgNJaVC23AWB8Xw+Ib3Qunhio2l1+oh4ideKz7KLhZuT9
NfoKKFgyhBd6XacA7EZUv4fHPP9LyQ/DEOSprJGAb/UlKMGilXGSRn2HrYrjz7X5I8f81PrYd895
2jkLiRztT626wYA/zMWSpZ75cbwELRi6ZO6rLOkgJSjOecMcCF49M3M+PpZK3+yhYOcSK+2ylHE5
KfgUjcJJ0BR6WU8kekgFG4c2MEMpMkAYtnqw0hINc0+XEWSaSAUL1xfRAF4JQLBP8zN36aH0qaN/
Ug/TdeVBESXO8H7I8nXZqGAp+pHZEyovcKcGGXrJdHQ9KbfaI2+SSL8OQDU4H+bBkqbNJVZQzB5k
Vckqq4ZyzBrKyTndcHPTOY07Bphd1i6Y4Jn7MMCyB70MVrAlTJurLBoAWzeNp1inBv9pupNkGyWa
TwWDYixpG+cKVpUgjf38Qhj/pIPq80DxpJaxW8nUUjAmalZjnF4BkUh+1spAjyQ6IlsywYLQtEFT
g4XvD3l8DzL1mSafelmfjgxEsBUoJcmsqsGKDdoZMcsI9duyAp//4nj9Y3WpYCJmK4oUJYMgSsDr
LZtjG9SYeMLrLeWjNyW7IiYb6rAu5jCHG2HTx6b0WnAnS5Rs9/H/enTFAKyBwHW7VC/i1CcTlHSg
W/V4rAHj+z9agrWBEyxFGoI2gk6AC9Uzqhq0JZhk9O2yNRPcCs1KSEQUQETrdxI9Si96iZKJ2QUT
QxDyMMb3VVX1xg5tFrWrRA+X90UmhHD2l8TW58ngZ1+5j7UnUkqMi0wI4bjHVTYmFrdg46y5cX/K
GgVVce6/E0I480nVNGNDOEjyOZyP9b9dJOG4E30N25Qrk4reBX9R08LFCMsf/04I4bzHy7pEYwSQ
QflKrVtdNihQdluLRa1FFC5N0WOr2afBJy8twxjy3zzzssv2OHytZB6VRLeY4B5ky1Q2GvJGmNoU
I0px4P5BG6ymC+YRHmNcguZq/XV5FWVmkwkHf5zWLEVvCZzV3KM/kSJx1yvjF8r4umtMLZYWJstk
FIyAUeVjO3CvMc4+d/UN+UhB98ZRZBx/6+xH6ObXuGE24vw+Q0Fu2WS+psluG34MLzi/TDADGG/Q
WC2/bCimbqo3+XgYzB8y715iC5hgC5YwZXPVA2RpIt+2TnNRHxJZ4lIGItgCatS6WiUAiYznSrtS
+6O5SN6r+ymx18uFCfZAiYpFnRYoNp/kngQUI8kwxvaYfm281Q0d/Tp+sJ8u67VMzwTr0ICGxp5j
6MGw3PWhV2qSl5dk2QzhtbCQvNAb7pYV810DcjX92ZCWvPKjJyoZogiIJKs6ZqqJI13Q6NXP9YxQ
gv2ybFqAoU/BdFA94sg9mj2BNmDi82fiQ4poA7CS/gkGGqfsfvSWbG4W3+gLEokPoNTq+yUtANJo
34h51U3XZe+ycHT78HaVjSqUSSRYtmZorYxkM7ZIYY6dOAR58rY6XtYzrkeXJBLsWdn2SrkMyNHo
Q+JHmE2YaBRjXJb+cUYqwsmnR2VtHnREtC7jyoQT7FyhtkUeh8Bt6t5RYr+OMSRJFs7evQK3SsF/
xcaa5mmeYOwTUNbGq0+Yt+KPTm46xh05pAgxl67sASdFFGzeUJhxXa/QEP2GE6Vx5mB6S556n9+5
aLL8+u+WUbB+XUK1BewcqEGIHtfmnIFgIjUk3pZsqwTrp7N+GjWCRQQ/lsNmjI6Zv5bN42VB9i6k
7U4J9m5puhH8mLBHGp68befRWPMY/ZbLQuh8Qd7rO5/8pBLwSYslvHNCrNTiSV1NQWlL/oMqjZPn
np6eo0FybeyZcFAd/wMlrFs0FYudJ8i2xtRwCgtNm7KBQvuHFwMJObWgDu7Pt+rdR4tdLAl2Jj/x
1ok24L0aaiCrztgX5BVGULKEqmBP1iBInX4m1ZOcoEEGIKxU0VRE6TsAKHBTX2bEx6Da+MV8A4EW
9rl286PUb9wLgmA46z9rJyic1Sz1SrhpIMffExB7vE95gTUaHj9k6/6BEkfOqIM2Ye40dC5aME/U
uNPV1tdLWeZGsojivJl6WEmSjkCx2gNmQ9eV5ITum4FXKchbZZvVqWKLie+P3TOzBidXg2L+87IV
2PW0NrsiVoYNVZXOmQqQ8mfj/7bYim8uXjWBNsdC1Ud8XirP/kAMaYvKl3ZzTfRFOMYz/gV38ik0
fUu7rj92mb+unnAT9dpsaDMvszfa9NRZBKxXtq/mtS9ZQL4L7+3bK45gEpIs7YqpgVr3L5NzUaTu
GR574GRX+VFW2SlTCcEw9ARUHQM/Q8WwOvV4zNrFHT7mKbxKJBiH1lJTo+345iTnUT3ntRuqny+v
2v6l8Aoh2II4XO1pUiEHTxhRCxPE6mNYnMbwnMsGykigxIEyellV+jRAGsOafNro1wuBN5zpnPHW
XQsZUYXEKIizCthUmgbGQ8ee2dtOX/xK1sPlpdt9f2/OjjhTpmh68LytUGwQgr9M8PJHFU1tk6f5
8RlesqSPW6JyluCvxkOmK/mE9VNRA0FvastjveRpJBVJNAeq1ow1AUbRHrgNCk9D6U4gFHReOOM8
89flNZRtEpd5Y36Inml6bXA8dpVTh44S9d51EzDtF0NyDIvoYjJjNSsV8wL+j7TvWm4caZp9IkSg
4XELgABJkbIzGnODGLfw3uPpT7b2/0bYFod1QnMrRaBY3VXZriozwZgdk312BAPgmVM5vIc0i5MK
/8+MMGzJkuBio8TNTzqNyXEphwHFiOirRkV2BW5mr9L66j0jh1pEBeKp4KMXa6XVzO6XQYNnErZX
dXk2FqpZ5eLcbCwIq17Xx+ASHriF3NfGB+s9wgRgaIFGFCqhbSjX/HfuW1vtC9WUsOlAhWHxbV6O
efme1e3VhLj9KJlRZivkkrzUjBxcZnpd/FXqqCezywP12xFx+4G6BwPK9yHIDqyDVp5IpgPq+8JE
DGm/NAofKMtCeZXV+1VBzTVfSd6snZuBErClgAwvigcjXJhOauws0VA6hb06Q8tremZvMVtvjobD
O5Ife3ekJiQCEAr/DYAcpF/W0CBreggSSM33ZQyuG7iImBsDwvoZlXOTrDa8ssrFyaIYT+mfmXl/
3chlzNxYEeK4zxtLXlF/CZXI0ZN3JV5oo4/mWQrGIPIlIqIvxsKrMfH1yl5KOc9nJGWXaW6r4Uxv
UMsaZUK4y+5WrW5sDf4Mx+IbX9ciwwXnZwkhlJeTPDiKv1DiYxcryPGc/b9Y0IQYR23PlOA1E1vs
zDfO6g8I1ripb6FifcdqtzlAoyKo9tdnjm8I3wT9xqYQ9NHajUx6QW1UWZjl5wFCilaQIvav26EG
lP9/s8hpyVyBVBFxLqf5PaiNjpL9+e8sCMtoN4LKIi0xelW2X8fnYSRinEgkTdha45rMjOoWHjD2
T9ru2AhooPRdqNkQ0GBIbW2pGGwsxnLEG2AfYkfQHTVSlp6aDgEVTLWeFcnEYKUn46F4xKuJE3oa
6B4gd8fVHmkhYwoixHLwDCqPi77CNxWVhfOBXwc3OvpnLQcEE8Hae9fDgZgu8fnLgiRbpKrwsDag
0zbuJgOFuZS8FDFf4pOXnduTHPENCE6ubtY+T9KereDQqP8OxMVXrmWO+owT13qRfavMR2u6kZh/
fbz+MD/o7VAgLwSpBiF/Qj2rFdalQB+/uh2C8KAGss9peBNvcsjuissB+GpNyCZD7nRU5MJa2Pjs
jotCRMcUvB+POnQhThHYKWhu6suz9WpTyC4r1s08TzNkcF45rdw7BVhNUt3L4+frY0k5J2RXKI1L
CcEELOrVnSz7oEj/u+8Lq20+NXEPDEV5kmw8Qcjjrlq7d+H177ES28CmSJa7uIQLObst8Myefrju
Av+Jb9Yd3bRApQA1pjeCnhDTM9K1hdq9FvDlNQv+pUam7l0uTvnGjDAT0qrO3bzwbalpoFTMtO6X
FGJzpmS5sv2eJN3YEmZFX6xIszu4FE0fmyxz1tF0tYSq8+O/+M3AGUxlIL5QTFPswdI6fan0muOa
qn1MzeckmZ1YT11ZGwJNX32VurK4CKTYvGuQR4KQ58uTx2blLvORjdFigjCkBwVhV3hxc2Mga67H
A2WFp9TGCtC5bvoQMsulWn6zMv00h63PJOVw3czlB5qNNwLKrVURxVX6v7hz2XewD3CuSLbrnpbv
oRvFxPMJ/+Fv5+t1+ASgq+XSMEaG4YNwi5l+GBYCay4JVOv6xiMB1fq0Y5XBw84ybhvJzyVvso9J
fuyXU5iGrl7qbkmJqFNOCWmVplUVxQmcMvXHKfllatR28fJqtPFKSCYjRqtDrMJCOKM8V/WKxonO
yCc83aHU9IF6SiHCT6TwatWEU9Ej/KCsqIEuQsr2dvr9euxRNoQzRS4N09q2sNFaD2O5j417M9xf
N0ENmyIcIcIRfZtThWHjrPMMD54hFOA5mVYfoLWfXMV5mcCV4FaE00NhpnqXNIi99FDeD8G4t8/F
C5MASQHPf/g1SwI+pGuYZwkuSV8k4biwGDSkzubODNSd/IlaNS7PFAT1NMOSwZggzFRZy3JYhhjF
Jj9qcYZiAl9jVBfe5Rx6NSJM1VCURlh1NievCqQpddQ0IaDnD9DwakKYnm5CK4+VYNDKUxiUkPli
wXDivcjvYRHSjVdDwuzkadpagwxf0rJyZvnDTF4w8J/6dv5fLQi4XY6sVxsGC1xRnYEQMvuFajZz
p0OWVAaRMpgpiVSiLArAXeWsavEyAMW8Z9PhbOnZx7RzOTUdaAtv9Mmlzv9U1AlArjf5ODR8tvJc
dlmrQKYldxWtpRy7nLSvQymAd60VplIB5LD1CgNgxLG+0QPLb89Us9If0OjVkgDiUF+bjaiAJeWh
PIwHdpO5yofsEIP00T5QEE7kk9j9OZszk5cZxkbpW8f+UZSP1wOC/9grESi2e8b2nHSWhO+nBy4c
Ou7bHXrfAwp7KDcEWDCKqi8hbA4z3XCEWPU+KaiaOR5I1zwRYMGOdCNZVJiI6y+deYqjh3ZJnSr8
UKufro8ZEdJis2cy6vKqNth+s+nGtHylO6YTseRR4yUCg9YOS8ixGrLLphYUoX/dBSqIxcbOIQyX
utGQllrQlDsFlIYylHeWyqkfcSH38T3dVxsoFStUVkm1wnbA5BTI/rm7MaygHxNHswM2U+VKHMLe
BALXEzDAN4hePwFxcEGi1IqGa4VY7ne6vlMqXHmDEnNUqNrgi8v3xpKAOSjX1kspxkVJeA6DFadu
cPVB5Pdf9NZTT62d69N2MSygO6GAgADctiLLp1EkTRrxe3U7zJ15/q7XxCX0xSTiOt8WuIcgbyEk
UaN261hPeBtQuKBq+03qR0dZIEFqr0/WarvX3bmYSBtr3N3N8ShslXTMW5AcqWNXOpwxdR6Hb1Zd
E3YuDtvGjpBNsznJLA3hVVPfatVp1ohAoL4vLKosN2pF4bRsOFU6Jsv3dkyVNFImhKCO0qlCxRJY
mnT2bGXPDDea1+fiYtZsxkiIZWahVClbYMAucE9lWCCdqgMZVCXj83VDF/Up9I0lYf2M0eOg4AID
L8MFqmG4ZoTtNgydWopHq2Hwn/0GDH4bs8Qm6aZgvWllMNak+xlLD6iuDc+u74qWOZZFFMddz543
L7dsHtq65WRkcju47QJCkPBYjXu24BgLTkBiHK+HhCV2Tasdi1F/A2tpBU6jf7WWLW9SHfnp35K5
USLPRtczFiq0/81Ya9Va01hh05iloO4ip1p7d6GqYy5v8Tezxl3fAIMSrixLEphJlhKUPHvQAzip
9EEq76rouJjfsrXcyfNfj6iAE0Un1bbKR7RYwOuB9llkg5v+A/IG/4VY+F01iBs3BdxI1/9lQtYn
LhdsU0vvepBQ8yXARjd0lprE8KiSTrJ+iy2yk5gP121QcSggR1+ygi05bEzVrVLSIrcXb7cM6GRi
SWKWxUQB2qrDzbA5AZrYHfYMICk9Sm7nF6fwbt2leD2kLgAupfHWHl/2N9GHZ1gti3n1T6F9Znri
xGPqGOVjKBvuCjna66N3aYa2xoSMYquxIJPhXJUelMrXu5NBCqDwb4gguLUhpFOI1zY04mOGMiiW
v4R1v7dORQ7S1X9bmOKJWHHJORNSqWytrrRA++PF0w2XHaiCJFAfepBHnGU/3Wc+eSy7FIZbJ4Vk
YvlYpPaAgdS+DrseWg7JjmtlSWf1+C8tOLXPvFjXubUoJFefW9i38DhpNN+8kxwudCe59X5AHSm2
Z7sQ1fg0P9qlhXprVUg3zrgerxNGlll596NXbemmLGP5l8xMS3eLdo13fxehwnq9oGWn6VKeDhlK
Bz9YYGihXhyJJBCreVY906uhh4muup/HHygtH6mSFGq2xFqe2WyqcuKJpj/JrrzrgtBbIeKaOzVE
FNwWcyV5yfe/GjpTQJIyK6ehaGHTqn9I/S3E/Mr5cN0EEfZviovDysjskgehXDp6njhGSnAAURYE
9GC1loxVCwvrcg8nBqqlgMIKU8AKbbVTw7b5KJ2jWy7oy1/RNWeowHn+//NoT0WbgBRxjf4Fw4I9
kNJW0x5Ngqa0/7tZEaAhScuhnySYKJRjmZ27ipj1yy5Aq0tWbQUcKkJOFos6aRE/p9UqAE6X7qZ0
+jHGKWHmokafIf+2IzagKeAKHIyuRmLuitXV0f2KO8pz+CE6h3s7iG9kp1B2pkfsKC7eTmzNClfV
UK0eZS2HWTAc3dt15fVN7YLC5Viq6y+9rz+FeDnpsAVF7aFTDtEhl6Xd9RkkRlhk6bCMKW0zCT9h
CO2fVmp49TqNzhBSRL+XNxuvIyys/0oyhigiaeBqyAxcji4/O6Y8MyahfxFcrPd2Xsreddcuyktu
h1fI6AGq9JBWR/RMrrTPTzrz2sRZPVAnQ9d0hopGkvuzWxywvSJ5eKhx5f/fbK4UdS2YhjsMXKp/
iXQnTQ4GCSgcVt/ud17HVEjwxJhqbeLnfXBzQ/QFcnZ75WlA8XYb5K7+8/poUg4JqW5JwHgzg0Nx
G36ZoGKj2//IUkjNGeWTsOwnWTvKTVjBzAEMdnj1ME6razn/KtBSO2AeANcGUICXTAVTTNFzn6ZA
Ds9aScDjHyD/9wyJxY4r64104DTDylfO8lr7XNjULo/RgRO2xMeKskjMkiYgirqAibyR4FFlP83V
7CzJTo6JhZKyIaz2XYeHjtAAZKBNz5mTb3ELMleqtvry9u915AS80JTYKkcebqyQd7WR3TSq/rka
c80BWSkVdHxUrsSByN6hs5FNWQpjWpCDMTk8jEcuRNIH0oG6IaYGj/9/gwtJK2WSbnLIV5TnFMTQ
5qr7zUBRkRKRLdY7FrWJg1AFj7r5LkzvK/kdrRwbaNUENIjaGSRENr4/S7g6aDN3KFK0D/2lFQEM
Gh3Hxpx7MUWZJ7MAb2wO5M6c68hGjZWAAgxHqkGxYMUeS5dZx8qciQAjFj+xnLEuypFTUnHGhs43
9XmXN8XJllM3UhaQUcy76w5RsCNWNk6JmeKFGh5ZZ/YijZu56+0MIW/e1zM46oe/tCcgQp7qWh3n
gDnQsQ3xi8o7PyKOrQtFJD0wfLCHUJq8xKyJbwRVIi3pwHO2qG616OM6EthNfZ//f5OooKbv4zzH
94fhW1zeztT7PvV9EQjMWG/lEN9X1V/Dcp+pVBBceilGZ4rGDNUwIBwhpGheV7olNzhAJ7HxtZ1N
D9KzmrGfNLTlhqYbpushicZTvTBi5P6wm361LKTtEJZSKo04FUzu6PGDDurpwnsbYrSjm64uwh8U
0n3qNAWRyX8I/FfLQipPmcHyvkQgdmCnfRGVqnx71++Y27tWh1Zk9vN66F+exf8ZtMV793KZtX6K
+CAvg9Pp3+vRu27g8jr4akBY0JUM3QwmN6CYIEjJd7jo3w3WxykiCuT/cBZ5NSTksMyqTJFaDN3k
TjvcG7gzetJHV/YrP/ENAthJa8LyPqdjqFYNrKmc3EHbhQeldkY8KY7PWHXJLm5qmvj/N8kcNonU
lxLMzdENdFYlkuyQZ+vbHcTr6AnZPGmNZqT8BgRXj1yCcQy5zLurqWh9Nhx0bnYHLtm3UrPGx+ma
XeEIsDC51qTqZdZGrz8wr3zCb3Bnl7njYxuYxEGZclPAlFQeOnvid+CqjDeRyAFxsqNQXG2UEQE+
GtT8xj0HLkndKclZqc8TVRdAmRBwQk7yVU54+DWoB4mPTfo9nigKHSJzxSJsw7K7XCvgBotLR8bd
elTlThprbhh9vY4RhDeiAke6xLVq8tcqWb9pJbTQ+NHs/50JAR0qtAkb4IPCnr9IggXNBdgq2atE
4DfliIAKRWvZCeM3ZFPEvs695aoJQ4D1H647c7FX63VptF/+v4GDPp5QzsBv7dmd9PTviyLIV+o9
Z3rpz2iaIMUuKc/4/zcWZbSAFH0Jz1gb72L7QctQcJB8u+4XgXIv6/LGyNCHirxylKtsczdZ492c
qMF1E3+4Xv4NdGLVidwV6zzwNxbrXNyCWdUF3AS506OYk7ebxDvcPHjXbV7ePb+aFPAgX2RJ1mK4
hbJ6py/PLPpiN6ZTyE8Q9iIikNhB2ExAhjoyjWHmNQ6cg4Gdcj87t/v+2O/qR+Um3LUU1yYRGGLt
sj0usb4kPLEqVHDt8vGj/B7R0E20K8IWokyMTDZGuNRVt9n0Q1a+tI3lxTkxTQTeidXLUOxdrZC/
Ko/FCEnSbzL4rfvqlxovxBwRYS7WLfd63eQKX/O0Gdp9ByY9Xo83akq4/U0aVSreeWdeuFHr36M+
dwooxpJv/zyOrizcigAIiSUXSxvCSBmxs1G5i2o5U/Pc9EoABtEVL/NQjCBm6GIi4RodqorQMjbF
duUZdf+1UuAYOvZHq7lZsvtQKpxwDMyJqBC5GAsbS0LKNlpfLosCS1iRzOyuUp6Y9mBTmjuUFSFX
43VVGtnEXSFaO109uhlXqOPZ2HQRF16X14tXd8RrvAacy4AnGNK+ag/dN8nJwSEYBSCqRHCrxxcF
Hqqh/WKUb2wKWatMdqKxjl+EQptUhuxB2D5dj3PKgvLfOB8V3WL9AgttDta4NndUkv6eMiEs6KM5
qPJi8zioXeYreB7XTYfTjjv2Q+Riaf+U/qLeqy+m72bg+G/apG9hNimvVEO1IrTW9OKstt/XnDq/
XNx3b4wI6SsNUVlC+5z3WzbPuMALksrv/BFv4b2b3KloCPh5fbIuL7wbizwZNm5VIWrJqh4Wlwf9
DtUNx+Q4fldSR/4y+IuneNbqWY/vqWo3NkaF/f6qTD1Y42G0tpovRt8+1mbsj6biXXfuYpiosqwq
imxzUb7/+mbofTxI/DaxDO9k9svIKFaYi9O1MSAMnlklScNMGNCCCWVOKAMG98xX/iCuu9UdWkX2
1x26iO6arGoyev1AVicgky7zWvNQweXUrPY3VWiEp9SsE7fsQz9ZxnlnZknsjGpq7WXsQ4kF8mJd
mfFqXjx6RImsNvmg8gbx2dPwzqzd64Hmp0eq3v1irm0MCSAFIUg1HrisUWTgKVuFFvBykhUCfi9G
x8aIgFOK0qEyqYU3Q+PH9a2lEJN1+TJiY0BAqbSvIDjcwIvlAb3F1nE6Z7/KfXHS0Gjs9AHVb0MN
Gvd3k8lz2bPRLOHPUtzI2aEH/5aSEGN2GS42PokpZYxTlTQwMvsK1ii8aIcHNJR5g5/f8peN8ZY+
5JADKaQZKqhHOw01nNz3oxfts914o95mJ/Oo7Yc9peZ2cTez8VDApjoxZatGkZAXS8tnrRmzndk2
uyVcbJcLLTlSPVO9F9TMCdsaLTMXZZhgUk9O+nyKWaA1wXXkuFg2vM1dAToiWcXlBBcJamK3Bgdp
tCs/mWf7gXdKUTBF+PPm8FEmlbqC2AP8NYurhRDaZovfWxS7IYGG4gGkNco1zXIOR2i+YXveLh6j
NI4CIwr2xBNIa3ZqavOI0OpnqdkVUjDNqFP/MNef1PlhxWOITty/8Ql/s4t/jUHxKFKMOUtKDrRM
mm9jbGykdfHTorxLzMIZ5tCfCkaB+8W1bGNTgA/JVq25mZBkXOQLdNZ7E6oq0sdxh5rvfRpEn4iA
5PB6zUcBSZJ6rsOogI/TcfW54Ii9s8sXNQi+750Wj7BH+SeAyJwNoO+3MIvWiNYzrj+x4ia681nu
VScN3GdU79lLmF/zUECSyl6tcuJYyV8NDDcDPXhyys68+gA9b2jHhZRHfZz2ium3Xu5K/l96LMCK
1YBXqAlf7LcnCOrhcGG78l2JeuzClzxGBC2xnopFVXWn9HasY4Dn5OMY1yjG+Ug4RISMWE41Ittr
g4dMD40aXhQLisTD5OkuLz6k9vuEOyKv9zKk0D3rYMxsz2p5k9fU9PBNzJXwEEukShxhhhoFCZ76
tPqcq9c66KuTHXidDXoPiLEjMFkk/KtsOyxyvtuR6mnd92w4LrdF3EnuMhSzm8dG6na1DJWGcekc
O5J/LCP+3jEzdOIQ25c5WT52IXoliN9FQJ0qwE5j5EqhcRCPT8POvmu+pZ+zr7MD5cdj/QzGX7+6
G3eKR1c8Xx4QkIwYoKJHQ5iQnboMmquJ8QGBdHDKnKmdnJWc5Muo82pFyMFlTNYCByEesiMXtUQO
Jucebzd2wHOwolD1clC92hOW+WqpqryQYU9+eNmiO6mnfDHu4r28Jx/bCN/e8JZObTEXs8FXDO3Y
1ri9kFwUb2eHedfc81qxhHr7uJyTv70Te/AVFIxnJYjnvbHet2XQjofr0Uh9nwPQZgsNDULo7cyI
iUKtnFH+YhpEuFMG+JBuDEjtHMlNjCGL2MGYjqZBYPDle2btdYSEdJrLSSr7FiMU/WM9cEoE9bt1
6GWXP0EUfgNhbPf6kBFpJOorV2uhDqaFISvnehebimOC9apPqfdqauCE1Vseu8iYVvilN4vb261X
KeXuuif8E2/x+HXoBECI6iGXKwkmJllykvKbgjr6pDhU4ZfrdihXBEgo+0if9BwpWskHLX/Uqc0j
GQMCBrRmK9WgR/1ftQL4nu+xbQSiuvG+fCg/JhTo8LS4MnJil70UmdPcd4hqjuGcuam/KfeDt6Ig
I/Gp4krKPbHnvpTmgckxxq/Z4SnFgwZ874Wnxa+dyFW+445Mfrw+YX84f/6ODFFl2bLiUp0UxHjy
j47OtgI9lyuKrBIQPxp+/f+xWBPIKvYRd72So3QcLlqmGz1KePPPflkfRtduUT5YH+nNzh/O9a8u
Crgx1C1TM57G0T/djjc5VUE3ublzP3mt092Vwf59HUevUGVzZNlgYaJZWmiviJr0MPrTrr3PffsW
1DTVZ3Z84dME3+r70Arq84psWoYtEmV17bouUotTcCHdK9KvuXmOlI9EtFxGxFcbAlTZU5YpaY19
3cqcGWTRGopesMtwi8zvd4tXeOWv0J0J4L8MKq9GBfBShrYKxwGOJdXPVvvcWcTCRTklgFa+rHMo
T/h+Hj0O8qGUP0zvIaUFudPvuRFgK1vDWp5sGSbiCR0/umtCzdq2GmLfTYyUWDQZJqDsGGR4IuUP
Zoa7CYt6YvkDXvz2RKyTxD+GapjgiXXmR9vkaO5WVEmqf3FOeTXGwXmTRqo9anLcc3/mxo2yamfG
zbvW+FcTwq6FxVrZ1TkiuloP6XBrR+eWYpok4kvUOOvMsdBUBV6k+fwtj7JD2KlH26z315Pz8hr/
6gn/GZvBWkNjLq0CZob1rqlB4pT6OVSGWPHjuh3KHQEDWJ1D3zTlGFCfTebO7INMyTpQcSxkPFQV
61yV4EqGQ2P5UarfU/3zmo6iwJlcaUZTl/i+xb5I5sPSf46Sv0xFIeOnTJczFmPRkSQ/zh76dzGM
bCDFkP873cm6TE2MRn8vP9VoaQV96ZmLs+EtzbM9cmNy+ez1O7jERuulLuRm4FqH449lp3rxnfYz
d8yg3GV3FNv1HzZBr7aErJfKNZzxkMvfFqrF6U/ai1a1GpSxa4L9KvOp14U/7BBeLQogIMWKooEX
mp9kp53m5th4ZYFdOBJ2CVOFvZfsyJ+A2n+VSIawLzHRQlEOOqyG6VO4fE7lc0GpfhOYYAiYEJXR
0i8rTHQABEP6NBe9O4TfQp1IKGpZEKWZlCybpwZs8l72z+Jy7jXIHz7OruLjAots6CbgwRDgIcyY
OcojECjsPxbTOVmoTT8V7cKOAITBHdQcYUBFaZbfBYVb30QKiKLzne1ROhLk2AlQoZZLvMoGrHGq
N2h+Y0dlHDr/RZzJp1RL+di8Pc/8DnWxn7rKiqIeZkxUFBlOmX3VUWirS58q81hStSaUKT7KmwUJ
bNSm3nIUH/pvBjiQlExyNOuO1fda8uF6KhERIXZTK13fZjFPpYSds/TGVN9B47MB2zet1AxkGcWC
7+vTk8xu1IEgV6IwzxSwYB7ruC0tGLDO1sPq94fcl3bSr2jk7ORB6VJCetSACcAwhGmr5VigvJCN
Zy1fT0tMoiplQ9go1NKiZhV/W+r+fU3FI9OEilEWrG7kNqgazQPzw/U4oHJJvPlU13ZRUF6AmCu9
HLymmoW9aZg4uKx0W7126i53wvVWsgevVx5aqqid2BuZAnDIRTsO8grzMnuQx0Ol/WDWM+EiX4yu
ZbAAF3JsMi01YUNlDlePKwLl0H1pd1yupw3sdxbMv+6WxLvQuC6NdJIwj7KJ59UpiHaL5EQ4uXuL
p+JCHwTQ1GUoNY/ibWhdF6DL5jt/46t0x69dQq/H8+BnftM3fKfKZUlzwpajN8YS+oUwlzy/9ATs
rZ+cqF91rZt4R26m+NeuzKAo6qShllSd+QyOvnHU92itfgx9/Wt1KNHkE1JEPxS2WAK2qFOuLFXE
7z8WJz9o/OJUBpOo8TR5uKJzY7KR+w8P8r8XGfHidF1YyewVEWM/qb4B7pPsbJ2qQ+PX5/hddUq6
jHYtWVd09cX7zSrD2rldTV6JEuXO6rcQWTiCKtdNXBa7yX3yRdmTwHZx/jYmhQHFs0cpSzNPiMA4
xu4IEsEg9LvPEt49Oua+q21vY07A6lrOJcNE1ZCX9Y+SdpO973ncMC3FtMGJyMS+wFRmep7HiMf0
1J66W+bwx9TBr79xkg36Qu7ipnRjThi+tp1HWYUyhifZvZOoD011WiFsMys+gZQXt3EbQ8LAzfEc
QYGFo3EN4KpRF2J4Cl7DXm42qS7lyy18G2vCcreYZmhMMtyqc5frO6T+onmWpzkraBPQ0Qk1R3n/
UPTOdS/5aL0Bk41ZYTOstDHYPho4KaG/KJF3tkbdj10GkI0JYVUb2lHr2xImWhT4a26yQ7K9PPTx
gLfJx/aLi+jGnLDAmSE6vrsJA9nOT7O6r1u/a4hia/6JK4MmHp5ZJ68GA9ugt8a1a4PIK0wyp9V1
V0kah4EqJ80+SdHPv5op8Qw9GcksaxKM2tkpLE5N93T9+5drrl8HzhBWsSRdpbqpMU9LMOyWHe7y
a+wiR3BBqG55rCxnuHmP1quxMSmcnGVN6aERBJOKdauG3mg9MapGiQhw8Zi8TkM5dD1MmAwlSk/Z
SMTC5dVq44MAE9oUF8xoYUC/sx2cv4Loo3QGZ/MxdMmln3JGAAl7kdu8YYiBuAPDpeqlnnWwvtgf
V1c+2bwdCOVI16OCyCbxsJwqEh4LOD7E3UGOMmfsnLihjv8E0hoCQkT8uJwn2D/pzrR7oTu7q/f8
eqgOyAWfGkIBHpo4/b80Wu9QfPRsoKEKUk6elIGpfN0VfvhIvaxc3h6+Roh4aM7XeAiTGrNmnHtv
2dX++ok9zlj5dyUKyAqTgHQKcEVCsqGOerPmS0mHZ0ADgNtiw+YOXnnLZdxDd6SqNEkPBeiopWRa
hwJR0vsrHh5Rz4UdW7v7F+DtD9dDktgAiKfpOFpnzQYbHSQGIY/2sK6nuH42KbaAy7d6m1njgbTZ
GabymrGe55oBbfp/1SGKyk3Qeif73YcWsgCJr3657hoRnCJhWRdWq52bsMmkO6tvnKyhQP7i8W/j
lYggswUp947P1OfiG2j6va5x7Efl7uUxEwfcgLpDpFwSNhhLm6+SNsBgI4FV5sHIHq4PGRntAnjU
azmOKvdIAScTINE3fnZzwPvoI7wqpb8sqnqdij8BQQp1atFegEnirWqgCFu0HwYoyyqfcIywIx6c
wQAeWahYQv1IH5QA+yawb9Pvyx0vH6hOqFdBMpdk1QoxX+LReS4GSdErWB2lM4uZsw7UhpDYPYka
yOGQLeBXx/j1UeXn1ZfewM315xorS9n8zOqvTfeJGEkOP1f2a+KJGduaNjJ4Wk2u6YyHLnNiP3EX
3z4q2Ko51Ps9NXECcmSpoqpzAXOD+ZT2u3T4NVa3k7onvCKWZvGYbNspp8fFTHH+CGWX7JQU6uWc
egPtXjeSF/nq/fJ32wGLu74BRcmSp7LLYDPtPoP/14uH752qUgsYFYMCZrRgjpg0fmIYP8suf1BJ
HszbBsXInE5T2cdkB9tlsDc1sEFiO8M1mf/r16ypFktnTJl0M+zCYAhQcXq79o5qOv2R17Jkvj4f
KZpmDk1v4vLVqlgdlEbtmoT9DD+ru3oJTPlekW8q/XFgzrt22htTwm361LIIlEFwEK8sbmLcZ4nm
aCMFWRdXl40VYR9gV2kop93C6x55Owqn28QZ/TTgqq/wI39wiRSg7PH/b8KRNWoto44UB7E7AzWP
IMrlHTeak0O8EuUkiU/t5agZE1IbtDBVpIVwcCorN2IgRp2eK3v0xvVYsm9x9Ou6gxeRZDOewtmC
NUaSFjLM9cpzPHxIqsfBflStz9etXF5CN2aErJ4LXR2zEXE4uFl6eCFy9tVbFkzabt5ZYKOhAv9i
gm8MCgmeZ12Y5DMMWv2jPTwb5FmWCgw+j5vAiE11YYYCAxwbdf+FQHln7vjeTfGW79TBjPJHgA9o
DMZq0sGcOv1cvy7s419N0BvSo2VSwjTmO3p214N0pvRjMAShI6TDpWgG6RP6pHl9AG1RK35ltTyY
HSzqT6PHS/AlF0cIn19GcVod6pLy4lr2OyDQMvTf+dILNs8ZwwCioVxObzL1VLxLE83Y2BDAIo2X
1s5WJJO0n1F71AThB+UQ7jkvZB3U5JmIGkEBKuwZXVhaC5fQGdCZ4FwagiKIv9e7CiUB91DDOVLN
Zdej8I0krS6lZaxqcBAEbU1/V5UEvF8HP1sWYUJL16gOJ9SMSLlbycteKzmJrat3qt8bn7WJeNbk
KPDn5dGWBZRQU3VpwgYxKBnZaRzO0hiM5TO6v04rRat8+fJrExwCYLSNMpQtvzVUApTxfWNO47bf
Bx9EwEeuBph//NuIFyAjjM1ci2SEh6k8V/WptZ96neiZJ+JBbEru8SRV5Lh98JTlayN9tam7Ier7
wp5C1exB0jJ8X2XPi7WL13fdC71Oysu1wwbFe8kcTZMv70Nvebl+HvugGu7mInFawx/qM6tOhn1v
VV/+Dm5f1suNXXm2Y0nl+7L4UP5fNxxkNHARquNFA7IQu7+0J0DFEMZLZBl8mUcrDL//6s54Q8HV
q+zPQXZHtadcBluLqbqFykFFF/KKVaVlFXxYUYrrMOuhnQqnobTZ/7CpeLUiZNQo93bZVbAiB+GZ
VyRgLbktwfjEtTXofCLtCQnF5mnhbEzwigFsa78KlBJk7+oDCPW86ok+KV++9TJ/eyg+A+TKNNXg
DUd4HtE46ar79YbTyxtOcU/3sPOf/xYMX40JyVZIMStz/uagBdaxg3ZocpACvE4SpSp/AMJXO8JK
POPycND56bz8Meym1eUXpNLOhCgurh0K0F7QUkqXceTVpLgwR5UxtRFMGvl+zo5khzf1fSG94qrt
urDH9+NxPtqG/CBJxZ5IYWp6eM5tIIP3liU2j77Rzw/mDxnPJ1UD3gsUHu9GsK9AVqs7tK7WO9ZN
Qm6fyFAUlmawt41rqcH85JYH3c+90Cs/Db7i57vhE7XPuBgjUKdTbKZAi9wWbx5SNirhkgMfRz+7
VVw8E93iBv2lgBRUbl4e/LVFwb8SAlgGGwfcuT3nOKDwgo7O3EWn+JaT2iyfsp7ubeEZJWbc1ksB
JmtzNjPWYbsjH7PbGhzVK0qPGJpMoLLsEuHDs+qaLREsbb3Ron7EZvFg/VP7RQDh1KMdTAfev0ud
vi7h/9YxASnz0mD/j7QrW64b17VfpCqNlPSqcY+eYzv9osrQ0TzP+vq76JzTlhlFPDdd5TdXaW0Q
IAiCwEJexzQyjR+E4Lykp1zjsWFs7bkVBpvawPxfgXQyBBIiqzimB+2FVgXof/VOf+mQlx3P3LqK
rYB7Dcl4SGExJiOhp/ZoizZt8ANVnodCFQzMkZ3oxG0i54nIeEoQZRuKFMAmRT85Kq8/y4x0O+3R
TragsKk/cK8w1Ax2zITtfhpwazYGglUdPMVrHjWM2UWtypU8jd7oYLoejGU+Jm7iVzzWPJ6wjA/V
9LKRpQXITRXaaltbccOLgjj7je16IhgaiQnMNOrCAX5JD+V1CmghzilpwQnTczw29Rh7S8l4lGgp
x0ZWoD2UT4vJHWIlZ5IOUcqrn+KpjPEi6qymeRVg4QI1sU3yrY9BbyDfB6Klgh8o/5PX6PUmYByJ
lhldKghwWlJwzeuvk3iTmI91+BgLXpBckugg02n39/vui2ccjEMxDBWsJgRric4UQbyvNU6V1q7D
wqhFpllBMIWsXyQIRfpP7XBVjJuAcBZuVwRAMM5Dy8Gdp88QYZlTuw5z1Lk7+4vEE4JxF1MUB4Gs
Q4hieim0o4RSUnl83sfYDIL/UT/EYEIpKW+nVquwh2grArEzrx3cGE+/NGtTYLLNOXzhIO7uWiAy
jqHqmgwdXVg48Eo3FxPHZCmAV3qxzR8Nd9rzZpyzlo8u8irM6sQAzJ0yFpE6wAJPYm9v99efpau8
clyeTTAuQsqnmEgmwPLC7eLbmntI7p5YWDvGNyxa1Yz4o9oSJKdE6Vxtp3Sa3ezSAhLT+ZNeyPXy
Md5hSTQMBFLhjLrRN+RLy7s97DpVCMQ4gnqoizA1YQxTc1CKY5S2lqRaQfedY3S74RLGoTIOgXRD
p8UhFm7WMHew9+nVklxow0j5Pwxmp2r47VEBNMY36KqG3GQFNKRhH6JBtNBS6sZFc9dmra/0vMae
TVallZbeNsHKyPWubaIxxSYuKzsUXuPimBlfRBhGQywjPqPh2i55sza37i9rTMZxjM00ZUoBGWVy
g3EZ9Xgci4Ms+QOazwbdzgSVd9xz/OHbJWMl5UgiUZAU2GLZWDJtHlfAAIIsc2PPd6jFxUtf/Npc
/yjXshaU8SA5eAzqfIagUWn1s0VHBE0H5Wa+VW+bL6IjHv5VtA3rYbxIJ6d50dBIuEC2ZVH/DifF
GYjN2REcX8WyRAdEHQetBwq6gmlnbYKO8bmyWk/9NqNPHYYEHqV/icl4E2MmRj3Sa+CIuV5WeOh9
wRWPF9WaPeRMUfrLuybxTIZxL7jGa+UsQndV6gXYC+ap5hUncDwYS9BWpYLekBwQE+gSpMDKpssk
fh54ZsiRhCVoy6o6WnR6jkX6Qzk+tdpDKfNKe3mHJcvOVuuLIUw0xC3D/knqQUNT134n4EFdje2x
Xq5xJAV2u9TY3sSW5OGQJanHMRLegjKOBbxUmSCI+BGUAaN5iuz0PnSN79/yo/6DXgR7pLB4z3E8
TCYmUQqSh4JEj7lOd5ryWgq4uKPqo+VFjTwgxplkRVmD/BnCzXoCn+zFcmylRoLBvv8uApbpD1k5
S3kye0xbhr1g9KMrm/ZAKmueaoujLJ5ZMgFJZGDgwKRj4WSfOsbEaxMwxGKIzM9SRfMSesKlLJ19
WN4qMn4kEuulIQ1Q5/prDzbu/qlVH5KUk9nkycY4j9IUyqQVgKKNNU7w/DbBK2NY5jyvyAmIWSq2
tArI0P18PMC10glPlau+/qzV4hV1cJw+S8Q2zBKqjOgzeiVcs/aSpP6+YnjXCZaITR1SBQ0yMDtk
uL8FsIj8OmuYfUyrBbu/Cp/XXko1vRNpsVRshhZm0kwjnxE0b2P5pZN8o7/FvcwSSrsKDvvicSyC
JVjD61UXijp2b5VczOIQLndJwnmC40HQ/6/2bTzqhRbThE2ZPI7xaeq/tLxhAzwjYFxDkcVFmdZ0
96QnrTwkBmffbEe/OoZayapE+/g+ilDoGQiT5w6Znya5BoN2mrv6s0YSV9CNO70z3X2l/Mbm3vGY
e3LatiKos6AVUOvhXvTa4lIkuIE3NdbsZAf+88Nv0tnviMwRpQaxFiYREKcMYxTs6HsLwjb0S9ld
Y0UCSmDAivBH80l07R2UOaMmUjfD1GFZdeQahO9RfpqEb5yl3L4mvWMw1qcVSz23dIRziPfTQvnU
J7Klqb0lzme9vYv1kxxc8uaa5w9K9MjBpovGbmUD48RVWdWIBirBj2YjJDNJalELUYQeE4uWW2Ak
ni9+w0nsigeBSwC+qcU1IGM3iRh3NQgRQic2h8kqMPDWRhHLaMsRWt4quY+tekZuJxinggZEpp2G
MjmSVhktmaTtQUrU2O9CmRsBbWlh/cMY85JMqZyMBj+MdjeAkgQD5K/0KaGxpNQSHF4n2ZY/MIiC
Gm9VEVW80Hxc+ECIQqIKJHREQg5Jg9lvGPy2r9wtr2YYoqEZsmliuAUDYQbIZ2YzIDTzKhK7Mx4j
XqHpphtYYbBNE1rTyGWbAWPw6Ei7yC59AzHPdzykwQ2g0zU3nX2pNuPlNSRjsnmchmNXAFKu6ERF
0NImhTUlNrmV7CK0opP5fR+Rs44s70BpFPoyUhkV4a8hv3bBi9hwjvAtCFMXJVNBqkrR2AkkI+aC
1LI2hw5au6y4U61B+kv5k9mnaxAmgBNHQ5MrAyAhJt1UjtbwHNmWMzF1XSQapqiIMtvyUTeI2bJl
CB31nkYh01l7qNw0tmhYWoAunvvcsWl+pqkTQ1IlJDXZMvgm7EAa1vbhWwkInnFREDzoVnGYvfmC
GhC7Stx9W9i0vjUi479qPCGbgg7E8Mvk0K7n3NZudHDWFG50z3ss2zSLlXiMT1KrwBxnFWA66sSL
B73zmpjDu7bpkNcCMSdc2g7ZgNPmp99r7mq7hqs4h6VF55NWvvAUlfafNNCsMancq3hLJMqcSz0M
Ze7IQzqDMliq7H1FbfnXNQQTb8ltbiiiQS0j9aTloPCYVrmGwFzCAmkRR3UEwODNNvV8dOSXdEMN
YeZ3o/PEYfYu0TJhHJQOj1JAix9kN7vN/+7OMa58itthnvWZd0Bx9xZzfEg5pmOlDQQUT5qXusJD
7GuueR1RXIKawpvh877CeIbIvkWDsjkb5Bx4tBhYwnTUcLLJsXYkuz9G59TRj0vFOSG5mMxZotad
maKGjIY/0Z1gzVd07zw0B9rOHVjNffJX/bIvJUePLBNns4h5O1SwfHO5i9PnLr7f//5blpsN6FZ2
z749j3KylF0HgOj4RvR5Cg6mL6MHKeQOD+V4J5PxHHIF4u2BbjGzvqIaWMoeuQmVjeUieOWTJF0x
0O+hMjZYKgLmXaZjiNrSL2QQ3DEyOS+KW/t4DcHSKU5aEhdZigXrQHWpOKVfnIkl2SCCQtTHS3lt
baoPaIzBaSQ0xiCCQMmbeuKToAJw9CgJA0HfzGib///r8wdE5sCaZKVE0Tvkm4RrXlyy0jeF477R
bRjCBwjmmDJLbZLqHBB5/JLo6KtvQ1fiPfNtNf98QGHMLRwwUEiJsXQE3EmzW3iY29y9hNcWeY7Q
BvVZ54de+nVfNK55MEdVpiiVZlCFUa9EebtK27ypXDr+t7hyC6io+pnd+0FG5tRSp6yQ4h5otCeY
UgPLo6W5vUNnFCk8mk+6efbAmBMMA+KivqvfbDFGE1CM8SO0g4oXxHD2MMvDqMWtqoQqrKMld9Hs
1L3HURFv0Rgn0S5KOCw0mugU++15w54/R19Q23MqfB6JEMfU2WLSqMnaMKTeYgCfRBr+rWmi1UBJ
HJE2Ium1HbDX8lLU5V5v/mN16CRxSluwMcPBqo+Uklp42sfbVpGqaYqCOQKgh/kYjzWYMyaRHseg
FvqNcivwJkdSs/3V0t6/z0QvYZaENeL00DGMF5VYSz3aRocXUn9fjN94V5Q6mooiaRpb8SimYdAa
9HTtvOQJMZIn2KqT/RhcmswAZzGnfG572d7hmN1qZmVOFANwlemb0VM2ctTytu6/rts7AKOXmdTD
FNQ06nMWcLLQdBf4pZGjuZLvtDO2v9R39M0wLHmn4rYBviMzGpN6KR6WGmd7dsmOols4yxmJtxB0
YKYPCywsHuPDtom8AzKbuEcbkxwPAMTMMbdMlwPKcLwmmDtrSM3XfTvZ3sT/YLGRZjjlBai5sKwY
MbqMFyFwM413rdp2Su8YzEGfFnVTCyHk0awJnVk46O1v9EY1n//g5Rq+4h2JOeCVpRONdoIVam1t
VfVtNuGIzP/lkjFHfBZIXdxVWLJW6J04UZ0Z85qleXb3NUMNesfg2ZCyMYS0WRLA6I07S2fQApeC
vTS3Feehjucp2CrGpEx1Ah+LRUMLbH2TnsyH6jzdS6cIqWsM/Jo+7wu2fda+K4lxFXWo9fE4A6+Z
EtnrmmE4oL8eh7vShHYnyIYX6MF9mpeBg3k2HGPk+CmTcSOxENRVlAC8iy8kvctUnp/iATDeYjDT
al6yNz/1k8okekQm+0xHGshWc02uXApIjrswGXdBNKGuc3rNqV5HUBUrL0qKMmL1LrarZ4xZnvzI
RTjaWdJxX4/7rgP77uNJ2UpiVpo04WTGF1V4HITaEngzUHgYjOto43qMVIqhR6JdlyIaLrSnUJo5
pxcPhvEbpBzKvI8BE2Z3YXwJzXtZ5qzWvl0Qts6xDZQxDDrYRdId9eKscMk3eAD0/6tEEqrkEnRl
UbcEKixKWja0tvqZOG+t7M7c2uSBx1zNWzb6/xUkIZU+Cg0gYx0jwgpLrVEV9SesESunTtgmTkOq
tVqiK1e66O/50vvJrWCDLhjplwZ7Sn3Bfw77pr3vewlb5ljr8lBp5C1I649l1RyFWbWEOXUa8XZK
Gm8fbX8DE5FxGYmKkJDQ21wHTie5r2xNLq2ssdO85SDxFMa4ijw1zdrE0BpnDq+T9IVE7sibKsqB
YAsdTVPMVXDsIk0h2KnyQmR3kB/31+s3F9H/niCELW9M07Q2hAAY0XF0RRdsG+CM8il7E6ru0Vru
7uNxdtbbz1mZ+Tg2VV3Q2FYWnrvi77hqeHcc6l9+f9aTtyN6haBh+JZu0ATqONvtM7op7dyXHtB2
XdxQPvGAIxDnyCdvucAVXrgkNSqtYAdS+jbUZDqMiZUL1s92+fC18BfOubuVjCOihOc3HaSlImH5
SkggN+pIjbxxJgxPk6z003SaXKQOfN7u3TTBdyg2plWksJqIDH2VWWtpqa2g/VaOnX2j2F7DFQpz
NI1Ks0yVBpQhs5fX/AY1vejdqV+zZ90XL7SlhQO4aYYrQOaQUvSqSQdqhsYn4msDBgnhxR+0lL3T
XsaLfPkfpqVuXn1WkEyoG8hTmisKIN8Ie2CWywsl+NR9EEdaxZXXLcRTHHOElX2Feb10SZviNjM/
q8angffGw4Og/19Zfhp0dUbou5zRZ3amnbsmsSaF46B4mqIOfwUyp+FAMrpsUSZao9JabcWzPh4E
E8eOoQCeSOoCaXZsXCw6xyq9yp9RJonWCeXvhD4S7BvgFqRsErhbSVGQf2Yg02kJ53os0Tehfcmi
z8WccYTa0s0agDkHp6XVMYIdAASNR7VZW2Toz9Kk/smFfo3DnIJpSyY9FoGTXNJnGjIvZ+gp9PNj
8NrZ8/kPuOfJO57GBspm3enhMgBPU+djNccu7ts857C1U9cYjDdSOrEmCtKYqIMMfHRA+5CoOvce
nbdZ+alo8SbEbr0XEQWdTaouiXh1ZkdtJIPeDGKbJujJtAZnuigHJbDHz/ItQblD7uSGhdqkP6kQ
/oDKbK1s7PpRmRO8Nf/QUcBdeMNBeBaudApuyJ0dsenj1zIyJj+kWROYEmQc70dM+UCLvk3uxrvW
oW3KgsOjOdjaYWs4ZgOgyr+oe7qkUXhjzrca747A+z5j+JOMjGCZ4/tiek7Eg9z8/wvv1sphK2AE
lNan1ZglqBCb/BZ1L8YXSVXcGnxr0VS6++6IpxyWNDRDKrVua0gj+5Q9AYXilTsmaB4TPfCwflLL
k/K0D8lZP7b6pc2HsVdqGN8oXqf+ORw4QdLWRWClf7ZopEmiKA8yrJ8GluZGflySyuoj0KCSPzig
1kBU0NUB1ZKynY0JSwdmfrsaZItOOtpfK54szEGrxgSbJ8kTZwpOU3VYwMeAak9eNp2nEcYd1GoB
4kITgozKqQivXCKGrSNpvVCMAwi6GVRBBTRCgksxYEzkuVt4dkxdMxv8K6Ki0iIMSQPT4kdlYKRx
NDQxViq50D6Y5aAqFrnUF+q4J26r1tZVY43GqF6eTbRQ9ECjEzd18C4QwVr8yRb8BoygXHLOzbva
Go+xg6wqFVBmA0/1w8OIOSj2G9PuD3pGVCjuGu19u9u2iPfVZCyiNOMoz+lq6sZiJQ1YuTi5Iq5E
jE00ZUzCpgUCDb3yQ+waoyXeKT5t6VRU7uxy+rlfzYOYEuixNAV3qI/mURZFJ7ZZDLj5Nq28qLgp
88VSgydB4nZTbJviOxZzxchT8GSUE7BG2qWIVv2rfGyd4Fb1ZO7M0G1FvWMxZt+X9ZzN1Jmmk9tO
XsdzDb8JUN4BGEvX8qAphBrCRJfBQe+t15heamfnxkXW2TYCUA/wiJ5/YxvvmKy1q0FgkoIq6220
VeaRO0pwSgm5+HMDNu/UGO6j4GUVzCa/VLXWkxZ14gDv19sz+CNUWzrId+mRDgjn9Tlsausdij3a
l5A0KNcAlGI+hb2bc1/ZNv3SCoAxc8w4I61BYx/xfrYVD2N+UtBvaPdvb2wCN6ezrSkJXDAoloR/
YstM4yTOxUSsEnDrzfJTc6RjaQJPr55pI2DMrXHejlZWeExsV5pir8g68H56eZRnOnniRs+mXzrj
QQOtFZeUdntJ30Vkwj190EwlSwrsZvtnQTKt0CwO5bF0Cp/39LbVA0wwjea/C6oyzwF9UWSqNAGt
uEwOuqgP4ZU+8kUnbiKEI5fKmMqoBMTMYyDh5jFhgJxklTbqDiZcfacbkTtQgKc6lfGKWm1U0zhA
dcE1faA0XXhLwfOYZHd25EZX7t2eJx/jGbU8HuK6AF7zbbapZQaOctO4yQ0djfavV5Nxk2NXd0uT
YjXVa++i+OXcfTU/EQs+0kd+kFeIv+1H3q2EcZCpEqZC0JUJ3rZfq8W0cxRs7gcAv/GK7xBMBJCO
KgpqFQhkXGVbsCQLscDNgjHU4GHmvZ1uiiPrGuINE1V5v9AHxHkxix38/auC9zeM2g5dFQmlexSj
Nlb6VKI8tPyTaQnkzefLSKOKAP8YESTRaCq53NAQrulxLVUOmOMFpqLqeQLf2f/guzYNkkiGqdIu
DYj6EbDTFaGsyjoBaXHU2+pJxUTx5lzkKP0CTxE/00kF+CXkecdjE7hVGDVKFgNvPi0erV0xnOil
cQ1LAklRYGtPHIvZkI9G3qKii6L2a82PmXU9JgfXMXiR/hOBHykpeYBSUf40qK3ivQ9ozEnQd9HY
ShLQmtfOMU7kWf+K+8WxQGACl2Ki+hGZ66/7Im7cxj5gMhoctLBVpQCYmfmpnY5Re5mlu4TX87t1
qK5h2F70RS3HLFgA87NuGQ8ztdWBS649DtfQ474pcPTGNvpNkyZ3cd7EqHFSvsWHzMPQvJP8SgtI
+btgIw7/IBv9Mas7c5EUWS8NkM2MTFcnSLdKxJ6Syc7Dyi4yzdvX2IZn+QDHbHJFR3tYgPDVkZPT
ILuCyHFd1NEye+zD9yn+ShxM7ZAGjLCNwcX8TR6vg/Y6BrxuX649MN6+qUazaXpqDz9ZT3KU7uH1
jBKcZWiD4VUkbp3UH4RiXH87yVqPx0EYxGsPEm3qGKuz8HfnCifKbha/7OuIZxL0/6s1TOUykVMd
cL1eOMWMhl/hRiSFRbLBKkVe7pOnMcZvEHM21JluLt0kXhzJV1NNTroqu/tCbZ2fHxaR8RUV2jnS
IcOumgiawIfKzko3CUpLxcz78UefnkT1mAmnZeQBb7j9NTDbhy7KQ6HPDdWe1+NZN3XRflOdhzeO
nPg2v+WVekpUkp098Es3ulSg7MOowG55lbzpiFyV1dAh2MlX/ZN8i8jcy/yht5bvOW/e56Yuiayo
qinrssJ6rlTXl5RQfxyqud3GgWP2qdtrjb2vy00nsoJhfJYgov/BoCZj5tfWxHhWf//7m8fK6vuM
k+rUpJ5AVoqDMwutQH0c+6tYPVV5Zu3jbDuSFRDjrZQgKRY5BZBy27s6yN0VDNue3J/U7rx2n81t
vQKjyltt60TRsnKmyqnL0GraFyLcN9G1iX4M/XFfri0zkGUdw2PQ+Sr9Msuzn7NE1kQYYIvZXgaG
5H2uMN3l32GwSyc1ciBTI0/CDPUF6plkojuShfeqtmVrMGg8bym6bohsf4oQo2QmbPMYiT6ttBQn
drXQIt9DzNKgmbGc5lt4mtpcP0T6CuJhiahssXZh6pOgUo+xKI7ZWqFxMEeeXHSPsE5CVjFtlbYO
o5SasfFRNI08VwqEThfJG46oXm2t8nX2skNxbc/L931tba7iCo3RFq59UtLhBug01XWMY9SH/9gH
2FyyFQBj3CUC62ZAispJqxuhOLTyJU44GVIeBHMKF7EW91oBi2vCB6E9zARD+Crv34nBHL2FCQ6J
VocYg/aQR4ei+dbwXsu2nJusaRLGbshQPks6nimjWAhBGjvS8NpM31LpeZJfkXDj7M9NjaM+X5Ml
3K+IzCjErPFq2xphjNLG0SZK7iTCH7zF4Pe/QzAK6XstU9oigvdEp4YwPM/kIEyfDPHTvk42vbSM
rm3DkAgKBNiGuzhua0GQE7gzlCBSDxD7y83P3tnA5j3GbVrZCozZKZo2dA2mmGDdxKu5zCDIqSwi
lBztbJ0Fa5EY7RjxpJl4TYARqO5c5laIIeSh8k1P7vI555ymmzfDNRijp1DJ8VwyQqR6ttX7HAPO
kduaDuQJDBhahDgofLsc8kYE8VaS2Ut5NUhRNQM2X65S5Yjl0xhztuumkRMN1BqSihcutolnyQ0Q
BA7YrovpD+2l4+3VzaBVXgFQL746s5V50Kuyov7gjXyhcILjhNzx/1JethU1rqGYA6EqxmnMCVz0
4NE3kuFAh27w6fO3tfK+ZIx9N81CRCGFRCpIk4fYkoi3RM/7O5anFsa6lQTToZSCrlroL/mxCDnx
Db2S/HJ2rrTCGHSF8V1Ln+D7c5FYY3YjRbfGPFmVeEgFFIf8vS/Nb/zP+5Ixhlz3SlwMGBQBzQT+
ggEO+k37uXPNk3ggocVLP2wvngGiFBwRks7SloxmrYVDiOCjVDxRPDfCj31xtg3gn++z1yF9Jp2u
DSUyAOKtotyGw0n+g2JdDEGXUTgkYkSTyJZ0iZFmgjEeR1wg+6X02ICFvHr8AylWEMytNQp1uYnl
LHa04vOkHk30JNTuPsSmIlYQdMOu9n7eFoGpKpCijf+Oc09o/tr//rZd/QOAB6OPADi35Wp4A3Bp
Oz7s6iE+Eis6pJgGnnOKaDaTGO9KkdgH3yDA7IBJhTi0LxqUdrd14ouYoSm506c0sgI74RYFbJra
SkDGe3b9omQmwSk3fWvAY45pXQ7aBd8GuZv3oBhF+zePGXPTi64gGS8qFN1U9CXsolwO85LYhrC4
lWnL6esooiyg/K4q3AG59Ju/uKMVJuNSS10xZ82AmA3WtjmO1/RTByGLh58d7rxzlSciXfWVXRrj
KAk6xkQ72ZFOFjTd0VO9/+F9impnTyzGyzZG0qaKCrFkvzmmbnlNfeGZhl0iHu0xKWd/N/BshXGy
0lKjxQ5MAU5NnDL26xbcsJwxWvsbWmIbIlQlmYu4w8KJ6SHq7lreBYX3fcZhYMsRg16EnDS0jOhu
ijnHKl3wHYX80gNRdqqUFNjBYa9bguSa6I2Rir/rjNe2zhHkLSpaWRhYKBt9oVeUrr3PSy/msW9z
dP3mGFffF5ux17uR6nrofLFOD6jix5sTj6CG52DfXOIKZ8GjoDTNkIOSpCOrfhg/z7cTRpeUjnCM
BI4F81aN/n+FlhSCkmQpVU9jGd1VNzjq532f2fetMgTFSM13qe9DwSt4WT3ucjEbXqiSsifUvjrP
8Kdjfspt8a5/fRv7hhdVznLxjIDZ8GFQdLLcAY2kklsGshsJoof2TGffr3ClYiKFuSvzLmyBo9yC
9a/ByBw0wfw1Qyzawshr6uHCMU4glqewm2XAaVZ1MU7aeToMluLrPxIrdngPxRyTYB/GQvjMoJew
kUDEfharwu+ijpN14cUNbE5Z6EzURVOzUx6Ne8XD8EY7/ARGbVqZlntER+TA0RhPKnowrTbSrKRD
r4hARNtS+vyTD928ib5Op+QmeKWDlf6AQGMVsEoyEzXEpZzlLbVFTRA8Ix+P4sKbGclx3jIVeiXU
KOlToplQVdw+zJ036rWNms+54tUpcLYVm/cxBl1A4z1whN5vVH+Q/LLjcLluJxTeAx6WhHlWRzI1
1K9qFvE7lCeg7huRXe3ofnUz+MnpD5+3V+GrzLgLwZSnMWmA2Z96l5bdmTfaOfJMu341rNA2vqKZ
l0dexTNExnWATkPKSIa1HEYJfIGfl5iXBeZZBeMt5rlbClODVMkxPpSnIvGywopTK3CGt44b8hJo
fp/i6Z73iMpBZq+BSWqEWhQC2RSfg+JrJz5FFfrZupDj5nnGwr6GZXNCkNUDEK1dnI6tndxOZ9OO
j1Rt001lj3/0gLqyFYVxIHqe1y2p6V6LH2fyVTWcDldQlB8VAsdXbWYi3ncCW2Q9Ln20FDRSquVT
Zj6V3UUwGgd8UNZkPiJlxVtMjkWyTM1ljDaLeIJrJDOIeDD98Lzk1vKAJzInOqhnOOnPvKcD3omm
MHEHuovquoyB2TiSF72Cc/Jmwlgb0Sn+oizo/875K0wQQrqlKzIFuqM0+SVtf3Rif8hBi0JLx8az
8cDbCVwBGdeSlrg0tvSaOp4CX0N5jiu4GJ3+nAZW7ohnmbcleEpk3Io560o/gq7akcvUClPFCsCU
z1lGauI7dwWFcSydHvRp0kAmWk0OEk0P9K2dNeK2Lx4ye/gTOqX1CcqWaYbzYmgVjR2lR7HBDBPa
05Ta5Tfhk+wZh9jj8XhxjrlfijXNsm1GepyCW84SE8wznx5V4zNnFTcK1z9IxTiSYk7HvlwgVXEJ
fMFSDvFV8QVfsUXuvNFtgTRdkcHNaahs31toNujTokGPKj/lxqVKjnPKC+W2jeIdg9lbaZHmmpQB
ox6d7kL5NAMneRFQZ3RTeuOBx4u3ZefoyQZXrSEbeL1l9lUyLWmW6xN9sBPxgmoehIg4+xriQTBb
qdaWOEi7GaeY9rdBvsp/UnmPBpp3GZh91A6Y/Z43kEE45zMGOCJx5hjgR3cml7bQ816eOfIYTEqw
M6ZFSyvAkaDz0tQ4VEbNWbItQ1tJxBL6zlCKGIaAEAs/k9F5qNpyJ3P8D08OZuOIgpI1RbRAL+Nd
rSWWyI1zN+8lazmYmH3Bs8wiFYCI0N8kXWrQBhJHuR/fxj9mPu+U4C0blXgVvxuBViV6DktTxnM1
eK1+1ENeNEh/Muu01yLR37DCSGdVR3sJMCSUo7wRBn4SC5tEFrrQUNfWqc7y+K/2j8F4BHlaZmkp
gLjElzF1s4pzVeDZAeMCgnJWg4nas5EepuRU8oZr877P7P8mHDo0HeL7jXCrxS9L8bC/PpsPgGuV
MPtfECUBvBoAQIUyPdUw9Kw7GJHVy1btCceelwblCMTWKAeRUWUkpQpZboTqpWg+7Qu0FbCu5DGZ
JgeUKU99nkGeoQS3znRSVFet0TQXFnjpfpIK3rbZlAdPG6ZkiLIsqYxJx2WgmlWLXToWZ7X0ROOw
L8/mtsQAdxnHCxE1NsUHErhWUKmBIRfiCPN3Iehvu2Lg7MzNVVuhUClXG7OQuyzS2gGHs3gaF7fW
TSvQP83zQy1cg5azZzZvTCja+kcmZs3EXu+XfgZackQsNTkxeHO9CNXqKuhNjuRVdMzUST1e6oru
xV+8zwqW8QWxbtRzb4wIGY32VGD83FLkDqrK/cnQz33NOyJ4mmNcQwr+rbQwATdlnta8ZOlLOH7f
N47NyH69kox7GEQJldQ1VvK/UXCGsnFQV1HadeUzr5lt21msVpBxFlW3zEqkQCTzQO6NE8LFT8Zj
e9Hsxucpa3tf/WMjbOYvJcNcBlQyE5OO57s55IS+HItns35RWAeiRnrEPeXkC2blZHp4KMfCGar6
B1iLrCDr/X1t8URiYoZuCo1OjSBSjQFso1leso6XoufYHJvnC6u2isUFCqqLxY4yjPVaMD6hWrx9
SbZ6RDHy+l07jL+I8kVp5hA4eP9+lu0cvSbkqN6Kn0dPcuVD3Vm8IdzUtHY2L5v2m9O0y4oFixdP
5Dp1g1MaGEmioAyvN5+qrr2TQRbTSbz4m7fD2FTgpM6Yoh4ANzpiiCRlzsj9xQfFFJ1AGnu83DDP
Rhin0UmCPCsJ4Br5oia+kHEcPW8Ly4zHyIKiQDiE8yQQwXjyRn9jg2tbuKcXZ17amWsnjMMIUlML
cmonINwuLSm2ClS3ZV8DL72AK9CJeyv0ak4hAGcJ2cRfQ8xQTQUsYRodw/aQ8WagcI4RNt+3RBmJ
xgQraC43afWJJGCM0e0yfSTVy/424yExDkNMBKMPZEhCksWuyte4PWXGeVYe9JKT5uOtGXPXEI1Q
VpYEetL1q9k9aH9AH7X2F2xar8gxzlOmkhgRhnsl53luLCXiJYXoAb7jI9hEniCAY7CfqVdSRcuM
vUWaHWPwYh51KG+12EBCKLW+ACub0+cHc7qVs9d9vf9m2xAT1EMqqkLZK2wWho041zSofOtAxhwL
txKtwapoD5Bk0x4gs3f3QTcPRMOUJFMGOREKmz6GgLEqhEZtdnAM8VGR3bKc7KzrrCnNrL680xZ/
H27zpHqHY9/6tQlTHyYKlwTHPvsSY75y8WkfYnP7rCCYqwCJDKJ2Co54Xf2h1bGX9IotzOahBAn1
3MWcxrBNo1ihMZvVJHNlLhStCL4W5U0y3+9Ls30SrQCYPaqDb4ZkCwDodDHBonOyBBdE18fSmw88
J7qdfVihUXFXNwKStJkmVNAPhjbTJjQVdJEYs2rl4ExwUF7A7UnY3LwrQGowK8BMqyepzwEYi1cS
PDTVczk6Bvdpj6rhFx+xgmH2roqxwqhLpKs4Tl5RtV4ttycw5R+iMb/Gcn0vlok9oTuMSOEjBgz5
otFwdhrP9KndriQdUeWQjRF+QmSq9qTllgT3nis8n85bUOakH4VamhUDC9qUt7HwUCvfIvDWZLwL
PQ+G8RtmasZqQzfyuByG+hS3t7L+NRhna9/8N+O/d72x94GBaK2QUr0lKApTDsYxPdL2GB5ZH8dn
sNeCpRP+j7TraI5bZ7a/iFXMYUtyyJlRtJKtu2FdJ+ac+evfgfw9Dw3T7FvyQitVsaeBDkCj+xy9
KBpoIyFDRcq/0uIoyeMwuNI7OEkx+f4z3vKczUAmMTAxBUlV5xf6IVM/mep76uFrGVzIUJdECSMR
i9a5PxowgW7HOvfYypkPKnWvJ3yLbwEoUhGPgx3EqXg0R7EtsqcZsJej258qEGtmE5FDiJDL3wmK
KlhE3cASqq1XNQ85xbS0nYdXe8QFi1mXmqhlMSn/PjuYzooAD63eiyfRspcDOmZP/RVVTyKCA98G
oIkxrK+GyFLyl/Qpmf8p4i/7rrQFOfKL6XGRIe3nYB56yJjPb2hFPgDg3ADkN/1xXxK1QVxsGGor
D+MBgjLjKGh+mVGPqYTF8Wf9eGo1AwRjiHEug29MvHkEUsuMS2h0Nk7vu15f7IE/+ksFooMwMQPP
r1TxlJvfB41wImL/+af9RZizPiwgYgYIryR+DszZVlPiLEEJ4eLCqCqWlbXYl6C47dPPiXDINeI4
RIngzg9L1WhiOkGEjvOkIWUgOAE2kSYT91lKDPv/KpcKmlZbSgcxaZsfrGixFXG8lyyyj4WtyM6x
gX+1RzGqDxeWfqKT6QP59Bh+a5ODfGKQvqkbqXZhHPZ9hwo+PNJSG0uYgo4h0ojs4Yt6Hn3Wg2Qq
OIQJN+1JPoJB4Ou+TMJfFS4wgAuz7+caIpsMN3PQHuLBhnJZSgYXE3CANWQ9gYzBY2xYKQN+CT90
6H9IHhK7ciTBfs9b+ioN8m/3YCE0hpadZYeo9CQMvI4VCJFi6ohCnIT4J/vcHDpxTKFZ0dauGOqu
qkTOIH4GmgNhG8Qa8shKct6lQs5MIwdN9nSd5kR8oDTh4kNhRE2asETeL6epPoha5A4A7AgmZ9/e
KBtXmaIr9x2nWS5QaIX7vkh4A2At+FXg/OBOlO3og3kLevh9mZRuXMTIxzw1zZDtEpCL8eDQT7el
dqreNZ+6Njru7BAlSWbCzuC+6V1pnmTzaV8P6j6octeI2YxlKQHbNWr/gV+44YHxOqFgwPrqwB+a
DUQy31w4kEDjyAqWXEys/7pXupxqXRBCIXm5adBwPha2MtlR8HVfL0oMt25maaZCxNZt1q8q44wW
PjcQnFmmgOjZz/0toq/U4ZZPA16jPCktcnmd2mWT3khB68x18Z4EtRLDhdRixtB/G0MdrJfTCqEN
lkOnHiLCqretYSWHD6vhFJgZO6rWmLUCpo87HQVHf6xPDOCZOukTa8cTXgZN2GuxgbVbRDjPfWql
Np5S3qOSKsqgOBctDTgCXP1GGQcrSxcUWkVf9+WDdJQe2GWCDfMKLoXDt6WSKgOBUrUkGe0wnDmk
dSfFb3AP7WIDjtluzENbftw37a07rAbcb8xLAXTyN4pudCeNgpVLYGCDyclhaGv5UQmvO+txmA5y
djd1r/sCt/IEQC5RzANptwEg1F9dVpjiaswVGbRraftkpCZIzlOTyBVbC7eWwfmr0TZTnyyQMYQP
anjWEBzSw74amw/Gaxnc5gRWizloQYkwESY7rQ1gs8TuE1sK7QzM4G8GMTr1sSHbUSnlOO+Ve1kO
KlnFWN9xcNmdVgHFyLf4uTosDjB5Hzugz1xR82/UrnGurIdto0Fy5C5RZScmusuoQjm1oHz1VanG
sY90LGgLbqAydhjvuZKAKzmzzbvAxhgJSozk7OJWaF9t49vb1CrbR3rF2BWhWIl2ucpv2usA87mE
kxFb9hYoV0IGTYmkrsCWLYPpLF13izuo10rp532bpMRwR6R6aoRhyKBLmB1SoGgm1rVgfduXQRjC
2+lppcqodlGhxlBFLW7xdmLUX/a/v5k01hvClFwJ6MVRkDsJSsj+4DJCoABweurb02bhUywlpDQu
UihNpZUNzsS4rE9vzhS5BWhYPO3c+YpgU27EfJNP8GvluKDRBOpgaczGq/B2xg5V89dIeDQwfFDH
B7mnMjBlEFyo0DVLr7IAa9k3pqtJqrOU5nkIaurILBNqcdEhKHtJLQ0kETbEJh8Sz5qBYrk4DONR
ARsR4U4SsYx84VXVdCtpurdQkTxlzU18rG9iP5sReAEYeG5u5U/4w8WtIEHQ2Q7t7CBfjBXU3qiB
NwVV0aI+WJ6kHATVKaZ/NJVIlERk4ouxeSLKcdFDUopDYN/fhbJmz/IXc6Y8joWFPZXY/1ceB2JZ
aQR1KLKlJ2Y2AwS1HOUGHd4eI1ivnql+281a38oL+Jos8Fzb1hIRQ6r8SZBv8wkzMO21Wj0kkSen
pzyVvb7TqaMb4Qx8ZRboZjOgBaBmFttBYyO9OKCneZqujEOR2cZZtgcMIDgiUTyjtpGLMGGdjXGr
wgcVqbtK+96e294RVPlKnudPROwkgjNfqBWbRk8xOAMVr9N/w6OKZvPhM3NErCa4xP/DRBOVtfne
jRIsVrPYYi/FMzsGib1b36C/Z7wfQf4u49hq94FrPsTUJCulKhdyxCYPxGmCqo36VQZiaHki1pLw
Cr6MW+dRbCwdBMxOdoq+qofwLEx46h5d/Vg9hy5VENqsO6y8gi/kanWbpw3L3uylQrLbbzkQPPA0
wsrguVvUsM2JOnQR0Yyv7NYiKrp6AJ8w5vtgfM3R/mC1/zYh600mWmAI9+OntnqlUrVFR46QxsQb
zQkNvZqfFsuR2DciF/FtHUFXWWJbYBnZpVPEGRJdCqYbeN3hjQN3dvflEe7N93cMQ9VagYgVBNm4
Ww3n0hTsppvcoBv/1iK5SFIOUaBHLCEw+g3rc+RpD4OIwtSM62fq1mj5SQ77yhFOxpd7jd4sl4Kd
xYKweo4E4zXG7MK+iG2zUEVVs1RVl3menLbt87RvAZMmy09D9km3/jX7b/sitk8LFxFMy1V+m9so
FfMOIvTcz/qbxjya6ZWGfRrq0E57It5vrxmQtSW0X6sAMvxVmqUtoyLX8CC5uhfij8E7j6wXAcwB
VuoYbTWXkxkxKBKce5wQZ0eogiDPGmwNzREf9pePUog7HlhSFYSCBoV6+UOUfjLTp/3v/+EMflGI
258OgF+1mkAh7XFwGbqK6SJNpiflUPkZiTW32W2oaRdxzCJX6zdliqwHKcQpIDXDs33sW889iPYY
MgF11NmODhdZnMsmndVgxjFGURwNKkFkR9WXbnLwQEh4EbmG3MUiTIJmqBmCnvY4Ai25BSXFLNma
zzooabw+idKLudxqDft+KrqYAR3OH9rvemsvj2DnOcbn8Abdrr1lzx5DGgLSA6EnJZfL+lkp15XK
5HbFXV71drXcNRgNnH3CJNnI1+9H4p/7xhcTlzLQVEtlTgw+svwwHdFee1LxuvWep/WVMWpctOh7
STLAP4+OC/XQqKc0ubYK6nVrOyNelOECxtKn7RTEiH/1wfTVl9bvAHM33veYXk69VCK2aLNLa60S
Fy9ACxGrU8NM0Y4GdCczKHfxdbntgZgEpj2UyO73d4sIUBoXP4w0M0ug4qPbJ1S/GLX1CkCq9xQU
UbKUDNOSQSLG2R2SYJ3GmYUCTnMKEt+sbkKBOB9tx6WLDL7+JZdzObQFZCQoKKKr4wwEfNCzypg6
aQlZmyu2EsVZnZzpqOIsJkqI85cs9KrgPSlj9X3O4pJqHBDU8f1ZiE/1PHmNRg2hbZvZSgZnZkks
R0U5YbnUDxhFdHv0vzvWIfkunafMZlhDgUichraj3kokZ2izUVeW0UBk+Z2R8My3iacFjnFg2UO/
0u8Yi4xwkihkqO3gvpLLZawoCKJlrLCcbKImcvJz7eROdy5PxWH8TKUsyja4lGVochLhTIsLneYZ
8d1IDkQz4/ottq604VJVVadDnVUQ0AOtB6CbaPR3RAnVhtKNPbLbfzP4raRxmSpbin4a2Z6pPgBM
QA+b3ih4stFt3UMrAQV8xHZiTzcuTgxgeLTkGNJa+UYsHlLxvkKW2g93hIzfil99W+dxYODOpupn
eTTv9Cm5DWuDaJbZtgNV0RQTPMGYJIeqqxTfGm0WMMtzp+YYCMdIoXIsc9Df1+oigNuZKZhQFQ+R
lvpzfKt4KZCvMCgGylmFuRFZ6N++X+sXedze5FW6zGUNhX5YQvLYHcWT4pv2QTrE7neTgvYiFpAf
K6+ypFFyDfqN3fWIKcyAWsBt0/6pEP8WOc1SNlYL8t7wqWBXAT/2gTI+HEQ3OQAkxHuP2V2kcTHd
Cq0ijNhFLUKnj35tBud+fvg7EVxIr+s0bOceIubwNEx3euBOEXFW+EMMv6jBxfACPHtGqcEKRF+7
AzXvFwURNT7k3/T77GoBT9DY/gdmLsoWuAg+y6VkxOyYl6iRPWI2v13c/bWjzJufKu9VUWkAoY+c
fhWicUU91N9w4hPsGR4l+PJRL0k6S0orLkToVVIbRgatxPpqWk45dfP8Q+K7bBYXIkJMuqVBCZ1k
vLYzCzceQr87D/DYxn9XJ6V2CRA8NdaQqJXSM3XG9iHUb5s8xIMu0f68HbzRXwGKMTyA8w0rQWYM
ACpK0OWo2mKL7t3BHSzq2We7KKtfpHA5XBECKy5LSNGAnjG/jA8MdESWkPUUDOrMn+UrPA46+wa4
bQwXmZwxDH3cDhXDlzTz733RHpqF4pTfvPyttOKsAYCvEkiCIQFcOWJ+vI+BQjPWRFSlNojLEtEA
aHNjwI09jlU/b9JbXdC/RCOuLX+1XPwNU2iLVKpaKFMXDwlowjSix4fYDv5iCU6acZgjfL+VA09b
NE80mveFnJ9brnEpoRK6BaU1yMAB/1SepSs81xfHCa385jF/ROnmnqJ3o7TiMsSYDWhDYKvW48nG
MkFHAhD6/Y15Ixr5/Vxy0Yr9htXBJ6lC0LAyFCf5w+SymabscXzJ8ahZXbWu6C0twKIZKRk1yU5Y
nsblCGkehxiHR9Q20vZuTOarNAYklkjl8T/cMy/6ccGhFkbMVWqQk10znlntMxuh0vz4VTxSwGKU
SlxMwCMf2lxBz+oqw0e5tas4sCflI7Ff2+fIiz5cWMjBiCH0KvRBHO3wil/dM8gokD/p2dsDtH5L
zVr+IS9dRHJBwpKTvonYEjKM28It/fDZahw036NmKZx0+bivImH1OgdQlAUgc36LFUn5KQOoz4Lw
ui/hD7fpnxrxpA5ZJjUjWrMQLs75C0N6HI7L4DIaVgaCYx4ogDtKJS50aAtqoBpbwSnJHcD5hbYx
ml/3lSKsT+eCxTImugbWeshYbqXps9g54kjU1jbVMCQZjCySYkpvy7qKFVIIvC09AVZZJj4s3bXU
P+2rsL0vKwHsB6wENLPQZwODyftx9Uc3jFsdBwd0IqBADRwKsJ75ym+xbyWOi0EpoPHrsYQ+1fTY
1t6c+unwQbZmQGu/ZlRhklo8LhAN1ihOAkPDDJfKnWL1mDYU3gklggtAQ9CDKpRhyXXWU9N6nfxI
7M+mja0WjA8+mpoWJTMAxpKpOq1j6efUL656j93Dck+VHOM0W+6+WEotLv4kUZNJRQ6pjekPxUmk
+pAJM+BLDEYH4oIugNVJ+Z0c4rns45JHdht90TR0/n3dV4ZYwt86agylkgUGbAsUA4woxF5TSX4j
D96+mO2gjZoI+D1MQ8f73K+uNJWWEMoZLhPs/t9+KP2kdBcwP4P29tyN9kKd8LZvZCuBXIwDvKU4
5RG7kR0nBU9NjIohdWa8Ot3/J/bnbau4KMjFu7wQkgUv0fCnl8WbBiCggIEdXC2eCLKhzsfBBe+D
hCVub95FJvtNq/iUGHEWjQbuTAFYYbr0btHRspASl3ZKMS4qaQ0AO2KmmJDfTJJfacT3Ny8Wq43i
ApGe6hj+GaCEMd23sRP3vZv2diGQ3eObR5WVIC4cxX1omU3OTPCDhJq1dkzc8KZqbEYI0vjaK/Uy
wuLA7+EcVNbA6cKABM/jF+l5XYkL/LiLnjNjcsW5d7PKr+Wjkp2F7kUOPu87GVNgRyB/q5HUQivC
CQKFCSBa9bkWXxv1OFb5USZxQjetAiSjimKgSCnzhIHSpAlSnqAOKkS2+SE+Cour34uvE2o4plfe
Kd8wbklY+2ZcXInkoj2IKzUhCCFSC+9Lw3DiNke9SPkYCqIdZ41mS9rg7K/opm2uRHKhPiprkJZl
qP0HeWBXVeR0OCtZw9WMprl9SZuufJHEB/1BqEc4ApSzrJs0/xzXTzo1H7RpjysRXAjutbobAyaC
DcwDSPnIWFQ6P/H3Ndmuf6zkcJG3HvS50EbIke7K7zqecDHG9ayfpvPwIjzXp84XXOlEyGTf/M30
VzK56BsuOCWk9dsjjegsLiC3cVYLjsq59gqflEZtFhd3J6UbRz2ENOmOjdbUIAjIPgOT+o3nB+UE
xi00EbUrwuH4BspwLgtNYKaYVWBXEFBCIslhKbW4SKwuetEYMjYO5KPARnTqFAhNFFo/pQcXhTHw
Mg6lyazQOo/Rg5g8/aUpcGEiT5bQSBMsFLse1ufEE5zlNr9mL07WaXolpG0mlZXhcRFiWCq9Gkuo
o94UJ8mVa1tF3r+fzgy7W4YNPlBdGJR/8b2RAKzRloH5l3E3nDI3MW3rMAAT3WeHXrQMf+s/B0Dw
+rsAxTdITqqYZ3kKqaH8odFvZDRgp/Lz/moS4ZZviOzHXhBbETJMIfOzTnvsognIzeBsBPzwvijC
DPmGSDnHxVGpIWo2xwPK6CDzLQ5/J4L9hNXpbLYKIDGyFWuzc93ddQZxcCINgfnzSkCQF5mgMVdi
YB6qg/P7gZUOanf0gjvBz4HJo1AEEZtnjIu982PvS5kXQMeHzERN/Ulx5ebOjHKnnB+tgQjq26JU
DMYZ6P0A6+qv6tWhUEX5gMciQ7qWggCzpbGdV/KhkR/N+X359yKMi31xr5t5a+LtOIkf1OI66R6k
gYhM2/qYKlAkGQMyz39c6HkW93iCchfhJg8fjUa3a3myhSZzC2pAjq3N7/nwIouzvaioFnC6Qlau
K74+ZncdKOHQiOnvm/j2g555kcPtUWNOk64PkMMqJIaMxJvd5R/MU3MIvjBCs/89hw6UGW7fJ1eC
uf1qogqoewDPhO3/QPuPnxEF8Tglu5W/UE0g24Hpoibb2pWntX1pZVYFaVKnXCUJPCwIAC7ReyYJ
a0RqxuWvGrBhBe4TbEnrF/WwHNUnBvHGuoyLGwpdkrITLn1NGZDfejaBZYSqHc35VZYtB3keCTvZ
jrY/14+voUqiXimZBp2G5FVsb3r1L7/PHW21EG1OpYLv99PdYj4turdv58Qy6dyRNuvqYKmYOxXB
ORq9YjmJ8uHvRHAnWEtAO0HNVFDBtyplGDZyjJjojt5+fbh4jc6HhYYNaTN3jecDO5cDIuAr40b/
jq4PEjlrc9FYG7akI+Lhjvir08T60IRRpMO2hPM4t85kfBIEavqNed5vgW4lhNuZAFQFJqa4kcdl
3wDAdxOFDiMXka1/u/jrO7ZoJYvbItbla+UlZEVqi2ntxAYQXF582BfCPO53hRgSNqbcwRPEeWQn
D0Whj0hEWXeSg+sCc0PFbTOhNSIy7V50A50QuL1NPwXy+OtZLJXmqEKgIOA+ncSONLHW3vdFbOsi
hzMHZYhHI1aQzofaNX3DK33jNvpu3LCQTUN7U1pxdoE2OrClFKgqZalpF2XqWEDrSkfysZ/96p3t
4pna1UgRG7WFHNarrKJXGe+95//GLr6dGVYryHmvpChqmilsp5SHdHaV5dVqT/nkJ4XfiO4in7rg
dkZCmpIv+za55WQ6TmCWohoKTJL9f5X+wjbPqzLo2J0tsyXlKCu3Rdra+mDHc0rcMyhZXPprgb5t
LFmP0TLt0JryYSludXMCeGt5yIbe3VdsK6+vFeOcLUtFNU10CDOlszrezELk9MvHBuXbv5EDhuhf
F7CvI8EaC8jBw7JlXWnt91y40ROdELO/dhZPeCy0YjgtNcQYsjMmsq1YgbtI3UOkSjdqROTEzdex
y+JZIudiWaCWXcGsInxhM1EMB7ub3eGcnjBu4Y1XgfWX6im/riIqIJW6iFBvSLSTLMqOJApP0BOI
pLhtB8LH/U3bCiG6ZCkyZqPQeMvzExlFIFVyPiBZFm5V5W6ZPaETnTB3Sgiz0JVrLbWog7xwxNuE
eKfWmqMpH4AxSCwcJYTz3zwuNKVdIKQ0K6csc3vSP7UC1Rq7ebpYLxjnumMp9+Bxh5geIMXzIXLC
s3hv+AUmich5TbbXfNxdy+I8tzNKYRYsbE52nZ1mdvv1pivzafR0z/xcONQ5eTP2ruQZnAfLRlhP
ZgPby667696frr70Xn2SbTR7kmMppDAuVQ6xrsWCjIXUbBmDvRGqmZEn3bKljB8pXgXCOAzOjaNR
xTs9eqfdOOncGmE2FXUnG3LCBrfONesF5Jy3MMY5l1TolJw6MNIKB8lvTzRcK7OxHbswuBypYC4Z
HGawC7GRHRMv9UHpYiDU6L8H2iEZBsJ9Ka3Y4q7c1xgrrY5miJsbTw6+BQsYv17G2Zeb+WCkL1ES
Ehlrc3x/vY5cwBC0RAXlNiSGePNb5utqACjxNyN4LqPUzo1/BA3FaOH7fihkH91bVS6AjFb+vwAy
taNdaC+qeitP8IWBKHJTtshFkLANKyAywRbDtLGrVDoK2UvcL4d9bZgN7GnDxQ6pTaKxKrCE3fwx
rT+MFbVHzGV2BPDN57FYhWbMbP0HEFt8Tj6zVnc2Doj3589/pQ3/sl6CxHrsWbBYrFNmel1GXBq3
DxU/06DJxQepN4u4jvD9ph9tGc9t02tmXYnLvQROoH1VKFFcjDCrwQQRJjZGqM9mJTo5QA1ScIFN
jpUTvUOblibLhq6psqTofP3X6AskD3VBk7Yu2mXyUmsPTfS4r85mD4K+EsIFo6jtdXGxIASgRg9o
ZXSju9Tpveh2djuUc0b7XSDta4lcPArnyGylCHP+ozNhSKp1gsROHWA4AZ6Y9ZJRbIHUMnLRKOqq
xQDBDI4v2Xnovy3RjWa87K/iplGsFpGLPXqXZ7MgQYRS34xhZ3f5qxVJdhLeNWiq3pe1Wc9crx8X
gMZiqLtWwI6pKdoZdSDtYteGY1/Z6bXhx6fibXIpIMe8t1P+SksuJhWGkUhqgo1b7jqMYReecKgY
f6mJftfKj0VK0a1760pRHgG1rZMgnwOmKPAuMrd+jn3pA5tiF4+jQQjbzB4X3fihfK0oZCFlvmbE
g1cDqy/0wl5wNQo8dDOur+TIvyZjy8qVvgtgKbF0UyZXgkIMblJ6cOEpr4QInVjQA/VAu7J6e8D8
bj9+wui3s2+HlCZc4JgsMKOEBTQxF8do7/t38Ymst5+LE3NdKboRw9zmD2Ny/AEb1X1MPpZ4aTkA
yfw/0Dls3xdX28PFiriICtOYZvYwOx8YTlWKpt3uanAkdApH54XE6qNWkYscRqTqmPbAKjJ+DBXH
6BLdRW4qACNQO+vgyBiMQ/x5f+eIgKhyAaTO+kQaFtiI3D+nYWxr7TXoqN4jQ5dFSUE1COwUv9p5
A2a+XikBDJIXIGgdvi3FV039uC/jDwHpIoRzpmjUSzXTsHjpy+RGjmSHB/F+ObNoZJ2oq+P2Tl2E
cZ7VTpJplA3MUZYrtxeWY9ZRN7jtjbmI4Fwqs9CnbjJ9QuE6rK6l+BTEHrFm7Gf+du6TLzI4r8rU
XhEFFsRHJ3mSXFCgoSVKfQOCaLBqIsW08QeXugjkXKqfFkxEDxDYn9+yhhvqgGzsPfZc1ICrnGp3
2M7FF3mcR8V13IBABPKM+mkSwX623C79axs/NBSnFrVdnB/JVTmHac3Ab6xDV9kxmBXqw/52Ucpw
KTephGaQmEUspYh3A6+LnTZfbFHH5NkQEDmQ/d4d0+DxBcosCYxJxMp1Seuo6WHKalzT7uv6LEjX
wkCcbgl/eqvUrK+lgWL1ZQFptXwOULNqsozQh9ift/CxkoDrU2WC/RQemy9Oodhhe54M6pRCCeHC
AkYqrSENmLkVqm0MX6Xxs7nMhCbUWvGBoRulJQkhZEbxProfrOYvBTAtV0tVF0IXRywqzOZtOrwK
7yHO0i9R5+1Mu/p+1VtKEylsK+abeXLL2C/b076rUNmAb/fUp6DNAZfydqP9sLiFa6J51ldty1eP
amfXRPbZPmn9jDNvEJQrlcyq1LKQ4csV8nWl2LkDI7CThGigocyLDwBqKveVBKUkA+CAYX5ocu2M
Pu7D/uIRYvjWTqMG+lWpIs5kuTfKj2PulQpRN6ESAf/WKkVVEaUsEfyP9tW1Sld7GL3Zxf3vcQED
LGHUlEXwAJkh+IGLIIVE4052dGc6NsCJNXz01gOFg4IEopaQCwRSUGSmLmAJ4zGzBSRuXQvtvJv+
cqe4UDBVZqZODI47C+4C46AlHyuJuEMQ0ea3Ns6sjKylhgglfkjHq1T3942N+j53IpiK2mrFCd+P
8n9085uIW8q+AGoruCOAPkvaUrKbQ4twHwQaWgmuhmF096WQ5sXl/wQwx5GoQgwDEsRRyrVqP3Va
l7VV9oNH9ZZTWnGhQMEMXNeUEKe1B7TQO5JcOY0qHAmtiN3hWze7durnxWRi7MFFccupffU1HDC1
O7qaEx0UELrEhFFTS8l3bkbiXM1zhGAavswOLvsoLdSJrfiM8yt05QdCR3n/pMM3cYKuaGobBkc8
OqJjfYpA6LJ8jv3kX90bSofsNqfEcaEh6fv/HUT+fwYsOBmHwWFkvNZJ/9u1ZBu8SkxaVAxJwQ4L
7WFy2aOTIR1Cv3Xn68ZPQSjp7C8mZS/MbFfixHHpBY2hksr549I+xAYxp/6HCuXPRMu3c6ZVLubC
DH368+JpHmzjVgbnDiboGA5MU9uWqz3t60TK5CLIjIaTrmc1Ss1ePNQo7RLniIeodFklQDnEd4tg
lxQ2EJUheSajpBxjydKRQlRf86yr8rnJbiwHsz/AyU0fLeOaxMlmlrdz5Fe4mJJaxZTXJiSaz/1B
PxeerLpihYmwCnDAzc34MafOy9vHJkYSq+iWiL9fzSVtTb3NA5TqBd2vxcExxBsleOnQPkFs4bZq
PwXxr6FzWytSk+IFaPZnjF7ivdAVHoJrHeXKyU/vqCfK7Zdl+SKPq3jU9TT1IjCk4XYNOBcib1BO
o1c+lV5xMwjvSqEXYSzirJxOaoRAmFKUcBr9kHZurxPYTn8IyBcBXMiKs6wKFKaNeH5DOHAZjReQ
ZD1gbt68M0BepHEhSzFmVQ8CSGMBkmVSdMd1CP+yByIYV6IGL5mN/W71F3FcyCrlMpIGETYong1P
uor9/ISW3BsqYZMmwR10TDHsgnaCWsKj5A13i41WF78+DQ80jij7yXsqcQGrK3QzyUSI6sJ59pe6
lhxBUHNnFEpqZHqzp19fWTp37gkUM5FrFbJUv39ZAKwnXaFgaocn3Y5fqzPGS10Sk4LyZi5s6MGi
TyXQREBlx/o21EN8Lj4yX+5uQctBYoERy8m/jipZrwBDFyrGZeUVcuFVAkjZBZKhb/uJ46cl8g+j
kWX1TWrBEsMX0x/96E5/Sk8/zlnCVyIgUrK4mFFmvdqILPL+ONih1HwT+syhAapH3CC2OwAuJmJy
4SOfDV14M0cGVak60lE9dQc23kRR3/4hZ15WkAsdaZ7PVVthp9rzj3tlrzvWA8MrUQ5jCpg46rxD
SuSiR21IwqJFkDh+YG/nmBx0mo+qXV6LHl5MPTKxMA12XJvH7arFDhPreDUFqKR6lg/9c17buFqK
j6OHARoPfWWZ03j7xkLJ5MJJ34hhNZqwlRoYH4Y3N4/73//DI+Zl27gY0nSW0s8DFnHy8JLIHp3/
lQAqMh2t53jAQ/DgpxjfIUkVScPk4ggGXGpraKFYchLx2iIdG4yYRkfxSFFzESvItyyHUQWathIK
NoNTJB8EisqB7cCOVVjccSNSe1kwQwREobyT5as0uY3KF5RqA5l6oyJiocXFjWJqujRY2Fa1hlun
L2ZY2FL/ed8gqOXiAsYQDnoUsPNGFTyFox9UxIGJUoLJXx2Yhk7LzazGcs3jc6WfZ/mFnAykbMvi
A0Os5b0cw1H7BsOpSV27ehQ+1VqALIVD9TI3D+qM/rWseZblkbgmbSqoKKKBDmvZNHgk/iQqS6Fh
D9hT6EvxbVj+u1RUVN9MwisZnNOGfatEYgYZ/z/Mt1zlfuBNuMl2fnz3vmv6Sh7nrLJaRa3Ial3R
qQdTQ+9HqLB+ZOJwqK7pzpTNu8lFHt9wkIJJNhFL6Dc6euOpAChwh5NynNCeot8FmTM2wPHtQApO
5RS2cL8580ow58xmMKRlIEFwI3/Xm6/gt7Kj8XmKX7oqcwTMO+w7G2ErPBOrYCboEaggTlOu1eg+
b922Izqyti8QK5U4hx7bzAo05nDJ9eBqXnroruSn1lVxorfIgs7mgX4ljPNuLZWTPGWnw+TEcGKF
A6scyUcyFRMOwIMzqoU5JW9ciAngVNGR8g33FP1Vfyoxug0Y/YeJoi/dPmysNOOuEGlQaUbPTHL4
tPSAiGFdqfmn6rvRoMtHPBquTN38No+JK4lc6l+iUi/1hhkHGnsbmH98E59UT7+im4g3g/5KFBdP
BNC9hCJrRAijx0q4l9V/9u2cNEIugGQKaKTQEMN6VF6luHJq63oMYjsej6P6oFnXeO3Kh9CWg39U
Clea8DEe6MQcq7iRWog2ylepPI7Tx2yktopYPx7CUchAS5gZkDGhW6W5l67ym9SZHtLrH8RqmgaA
RWJFKZHcYUAoEsyZssJY77QYwgR6vwR+jPbT8gFQizjfR9+oYv52UNY10VIk3ZB4OtB5bMUgUjDC
MQTPbSR4qRwB/FB0lDkkwuK2bhdJnK9VVVu2jdIivWXe0N0XJvHivR2lLt/nPCvohawvYmhSz3Fp
j8tit5bltd1rrR8xztob02OmUahW26nlIpTzsWhMkyUpIFQyQd+qLHaem6ADnUAoLobq99gU7iJL
cAkz2Q4iF6mc41lyLReS2iChYexfctNDoKCg0+NpRD6idEpI2w7LP6XxjQuGlLep1UDH0WGoSfEh
9TFo7Wi+jueDwKFC5LZrX8Rx2ToaJLR/a7CTYbgSMq+KP8Zf9jUiLOUtrq1Oq41u5aYpYvmUok+d
yIj1E852+n2cW+PVPH+F7dxL8qgdxjygyjvbXmBZqiaDexfDdL+elGVlRAdchsVETd/pMOWbFkRY
piSw/6+0s0AmbTYKOuiT9tWqZlsqn/eXb7t8D/jk/9eB7eBKwmJOcqeFkKD+g8dFRtASnk3F1p9U
W5pt+Tr1gluZOPFQWnHRo2uyANyqkJkaXpOe45mIHqRSXPgw5t4orQqd5/n3BZfm3k9vio/zVwz6
Axws9ZbRoe6wpEgueDT5YmkDCx59Ywtedj0eqvvC00enOqIWHNtNa+Op87i/e9vuddk8LnaM4zxq
KZvZ01q0yB504awaH/5KBF/ey8U6ynGbQXJWvrbGdVZ9Tcia9v+Rdl3LcetA9otYRYIkQL4yTJJG
kiXL1vULy+ky58yv3wP7roeC6MGu/ahSFc800Gg0Opzm2/HWp/8lhhjaUywaNXoFMXgITPO6W9t2
4sNyGFDKj+rOxa0xsviWTyBV3l+XbjvufFF/sR2C9mVWqg00pcFswtlvMSrmv86snXmUYPEL/5qY
grnIofJliQlqmOz6MzunMwcDJVGE+WOyqyy7KTlllmA7NJR00bbFqqrltzJ6iGTlFdK1E0wHrWDe
GQfgdwmvrA8eyP3PTG35d4ouBvaSlA6gA4PFGNJPZHofm98sGZu87ARbgtGo0IYFFhKIo93zCmrz
EPs2KPKn0/jCo15K5dgyO7V9G18UXzAaeCBVYEaEWNMOhLe4jQF4bnf8Nq72NHRkHNLbDuIFT7AX
oMtnVjlB2zEkrnVnvVHcNCkqH681pE1t9eN1jd/UQIyBtTSCUQBgjnh9t0w15kOEaYW7Wc/i2wSD
z924DHPvOsp2kmUFIzjaU9ClutnXKC5NnR6J/PSm3ad7du5Nl5dM5V5VOyPa6GW+lEw84Tybqaoq
SgDxxtPsggbVLcpjgLS38ZI/lEiSYTQFk/EubFr8lazCoUZ/8Zj20FOv6o5IhzhR3Dh5qbjXl1Qm
mXCyg6wgqTpiRasMgw7SWyuRNUrLEAQXQEvMYhhbINj1uwpDhLXi83URZAslnGawYLAuZliohh7V
DnuzOAPKm/4ORDi/AwhbqW0CZAEnSvApBYcIkdQC8k+8uTRWGy4cWdseDTZ0XLmbXVw+9sOHKNiH
oE5IrAc9kk0C3jQQFzTxKR4hZplZBAJ1Rf7w2M6pO4bMC6dMYs+3ww0rIME0FK0WZHDReAlAsC+8
BHPtbHd5x0e0VXurlRzVTQdjhSZYiIi0VllnWEQQ1/hECc+TzZ6bGeFf/u6KTf+6WkiUW6QGYxg9
UOdgtfeS/FOH+PYSfbsOINsm/gNWTvvYElMPMqzelIXurPVOFpYo4K3S79dxZIIIdqDV05nWJQRB
WKZSXipMTb8OINUDwQ4wI5y1huuBea/tdG85YCaNbzmg+/Yw/URi1iQ2wRRsQmvpVp5wgx1PHo0f
WtM3W8lxlUEIFoGQIl4afoAKdCj1oRNEvq18/ctFE21CXTFlhPvl9XPhNfqX2IxLr9XHU5l09/3Q
7+e6Poyow6Jxv8+DDAX35u76b5BohkgBZmjTQBYdP2GK/aE4TfaH69+XXeriEIVZR0FIaAEAU15B
MLR4UA4n2lHPipz5ofN5uWPcShRkO4Z8MRQiMxgioEpazVD46MivdIyjqJ3hxkalqr0vd5XhyGKf
snXUX5/kkhidmSolD7seouIYNHvJOnLTduX+EDnC4jIzm6HDOv6sF6rd7iPDyAOehkK5kCTmKbFL
IscKifWkodw7SbUTs94hhXwk2uMYpRKpZDj8/yv71yU6KDU4DpkTV4VbOSo3en6fRUSiEDIgwWKg
I482bYKLA70FvqaOJzvUH5NUuVFGxb++U/xT1zZKsByhFZphyx0WBbyz5nBbWJWntZgnGp8MKqsi
lqmdYEFQIlpHEXdcIoKLo0Wx//gnEyng9f+v8y8WFS5dY+jKAoh5sH1mPmWDLBUoWTEm+BBpkthm
OgIhtFFSVWOiWaAd6Mw8MxvuwkL6zpAcJZFaJQ0HVY1rfq3fWu+6o3bgQ2Uxd2zxMcJImuiU3CRi
cHEKEWPPGkhXF36ivIC5mbaS4yqD4FqyOkY1WDCJ0UCguN218dei3VnSvBLfhCtqzfhvWGFUippF
EUYY44KffTh6nvXAfO7mqR9lcaRtV5laGiM6utXEwcJRH8dKPOGwzml7kxLlNFjEDWl4w5TlzqL6
OTUkaaXtBfyFKEbTwdQxNbYJ4UrtPXIsVfcZk1eumwUZhKDk3RJWNFW40pWhm81fLOu+SCXxWBmG
4B636tjNOlfsKr0Nx3NXfO9kJXUyCOGe08cOLxnuSRZ6emxnnJxh8ee+lJR2bNu1y4YIGo2iPY31
6J/z1P5eN3e5LFcvE4P/f63NRYyA/IwYUVM0z2E/+oQFH9tOWqq3bWoucggXHOx/HsUlQoX0zO45
wVLupm4z/zfOVVZ9K5NKuOWieUTyPAMaQbwi6O4N/Vsjy8DKdka43lgUdVNRAcNSTzlz8/r99XOy
+X1TxcOHaEQ1mSDDmGtWZvOqqATWeThGmuQcyr4v/P4W2dbEbHiR2gw/8D5ZJJq7uQer3y/cyHY3
BWPcoNpOtZ7M7t2MyrHQ+pNs0gVDjOXbVcFoCtZMkDEmN6EyeLSaJKZku7JrhSHYq7AbhsHkTG7q
KUbCW/H53HUezvyzcPoKSbBaYzQZzcRXLLrtfXPX7i0v2KVH3eV0FzJfY/uhukITDFijF1StORse
p+IhCHYvH22fd8yCG/HLHz1UV2BcGVdmxtTAFxJw5ke91RyVPfT0ueg+XD8w22+dFYhgy0ytLwqM
hkJk6bn8wDlqwtrJbuLbwmmP5b3iyXItkhMkxvCbUJ3tssIKUnJjmH6h7f5SIMEEkKXVO60AAI8p
qefYR1LzwTxPbnRITkbiynZJuoKCTTCMsCrin4CYHv45PSFQctd78UP3CHZvV0bXwD/3xpVabZhg
ItSOYX4db9Opmy/GzNwJwVml+UIpEs/691CWEJFYJLEsVx9M0gUW9CMtIycG+clcvS/KxZHsmgxG
MBh10ld9zxexbJwudpSvhjs8gALPZ2fkQRCig3edSZnSZedZLNW1JtqrJbceo6vc8xb40B9u9DPO
s9c8S4m8JLov8gqbY5IZIV9LhhEzxK/32cflrgahPucWth8CN/x4fVllgIIFmbCoAeGcdbF9t6Qv
RNpqKNs20XqQXi+aDACccarY6eAmG1G3Eh9/kpUgjOtauaN9+zuxBL8oGwPVNGugav1LzA69JbmF
f6MWnBVZs8CQLJYtZiwo4KigMLnBIAIdz5UpAG3XgjG86iH5Lmue3N6lC5ogTpeqld2WQCvm0BnC
F8WSGHkZgGASO0LnrMfsYs+M/FyvHVXKt7GdNjUvMghGcMmzBqOuuON124GjTvdKlwXwVg2HN+dM
34u9rLKO/+i3dvCCKNjBwCrycGghFO2+dPpRSQ4U/Z6tl+ijxDhJlk9Mhyh0VHtEqHlMZvCUrkG8
fZJEmLbP0S9hxMLEJgtR/GsCIrSf4tH29flTHGb+9WMjU2txunSeUzMtNaAkxx/9nTuodbCbQa+r
8iIz6Ugt2cIJ3lI8lMVULMAbT73PU6PgF6FQigxKoXrT93An8y62L8fLOvJftHKZhjYcLZtremvf
afWpAi0PcVp0zVbJv1MupWrafKBdtF4cMM2WBUk5rvUtCA14w2z+vXPyW95lZP4jLS7iy3VF403B
TvSTWhtGBOFMJ65dc6cdwmf1gRN08CL77rssKi1TSsFs6LOq5WUKvKHZK+yfKTwqTGKZpCop2I0u
M+Kx5IpP9qOfPfT7wFN1p/KVfea3rSt74/7GWbsoiGA1solksaoCj19YsR9+CntPaWCmOE0inieJ
V1u768dOsoxikgQDDmmy6FCSMjnW7Fbt94PM6ZXYQjFNMkWo8aEDLkTdOsTxLk5PSfNkci5hWc7x
N4Yek/dMzbSZ/mOBVyess5KiqXi5j/1k7cG6h1Hdo+6Q99p+AhnpfLDfd3/UT2VeIIVD3TeKlpoK
IFWldpArdAzeVzVI3qz89Lw9XRcUvo0rwfpiJhMCVHB0W9CEJqc4+TdiL91kSW4TGQ7//wpn7qpQ
W3hR89C/RPQTajudqb+3s8frWvcbTb/II5zeoi9aAwQoqH5E7VyJSjrtRgsxddqx7lWv3qmOomOi
4XVQmWzCadbnqAKTNQ/v5N/77mFgumNnobO0367j/MZsXIQTjjHpcrWpCICG3YQJaeh/fzDxDudW
Q/EMyVJKpBK5niar15gyAKycrI/oivB7a/DLOHHKNtldF2z7xvwll0j51BDWBqzjSpif1BZ5Jpln
KwPgN9pK+5KxtedwAEDdZw6Le2e0Pxj206D8Q6MPbfmPqn2ZuzPsI+3/De3U0cc/GdJHL6eZCE5B
A6qhKeDU9AigPg7GdG8osnzddk3iCkOwGFFn5KNuY8fIfgLPZe2GfnOYd+DqvpG1OG1b98uOCWaD
gKhN0XnxbTnkORaODW6WNPG+NlJdcrpkeydYjtbW6zYsAVU1823UG8cxq/d/p3+C0WBkaMulBkRh
fI2RqkuLl+sA2yeXYlyehtE2GCElPPSzAIxzdYY3sAZO5A68H6XlG8c0dnijm1lKSaA2F22FJyj8
oMdWkfI3t2I+Bmyf1t51gTb3f/V9QZ1rNKm0FY8IL4iWYf65rh3DUUY0uWmBViCCPmNWzlJ2POyI
+oAgB2k1/VIM/nVBZAslKLLNzEidVCxUFS7vAuTL0lpW7icTQ1DgcMRgr3bAWnXjU60fifIxxHyD
dJThbN99q/US1Hi0yLyUI2RBif/gcE85x/vduK9veVy42P9ZXHgFKFx8GmmNGkcfD4HIRSXbLsFY
+vBWf4cCCzCAyWyO9BAJ159qlIbVTdAH9ZQ+chKA2A2PmEUA4eaDJXGMJIohRgCJ2ZJ44YtpmsVj
MuT3+tDt/kr3xN58w2iRymG4EwL745KgDLCSUUVJjqkY6NP6UJk6PvDASI+p9W/S7cLu+3UhZFon
hvcqu4GCd8AwHbr/WcdW+emPUFj1f+DV4Dr1xmG96JwtGIU01zqaKYALi32bfkim1ImrXcderOFT
JR2KItMCwTy09vTf+IshuA+LzyWTZKW4yl6TRrANQZeXfcFP0M+xU+m+xyBzcpBVB/wgNb2GI5gG
+HHUwnhgbhrOSH2BH4R3mDC3/9r4o0dwfr6NjoyaXbZ4gnnIAjppcQ7Dl2nUN6flVBiywiGZTbAF
m5DU4ZLU4w/BODF6C58nRhcBd4nDnSz4JkFjqvrajwwm9h/fCXlHMfcvPimuiUj9T/Mqe7VfXz4m
cqPTeUF/E89YGpOnk8OYvZOcXBmA6CSE+qxb3J7aGljlNa99Dr5RLxxgUYkD7tN/ekdGGHPdIDFV
8BsMsyN1Z/Lk3kSdVjna2j8KUf3rgslAuNwrb78KY/snyRXFLHElRTv3qSqermNIVUGwDCRp6oq2
UG6ecBv3sU/h2KF1lR9fo/Rkl59srwRDsVg1iLz5XmXh4M4oxgwMGTPyNgT6wdA9zQzVEI7S0lY5
azj5chI8j/ZZmjbZ3pZf3xcDynbcxnGR6/BJaYpgkL2vl8xvMPNOsjMSOcSosmotpBk74ICeY89e
iM9JJZbQCW/LW145my/yDDnX27f29SKbcJRUK7PyghOTMs3p/22O4CDxkObaK2f2L8Yd72QGffve
uOAJ5ygCbS2N+AButWue0iC40eLIHfJl1ySTny2JN5jLblxsydpuX74XWL70q5O1tEPdmHx4cIf5
oO1Htjwk9VOTfGyYa3WyDmOZvggnbIrChA5cxoTckvBQIbbN/Ou6IlMV4VRlKonLIMa2tQSTls/2
9Pn6939jJS4LJty7mTKUXVlwGW6nF/7ug7EFA7jDO7Pk7H4ycYQLF0PEQ4rcJLRiKZwyfFS7v1wv
0UQMqo2ydIijR35VnhJZoRRf7zfHiBm6ikw/spBi80hOMShBKSEAqoGRwLjvugUTb78n43vJvmye
1xWQoMhpP6F6NoUg6FiuPwQnHcU66pO27xA19MFtfvNHTZyWQTVim6pBxPYLq6ntXKkpD3GFTja+
kL738IKW7A8/Em/Wb4UiKECZFCSMK6Bk0/egfx/W3hTJWIE2lWyFIehA1gR5mNomXi256c+YgMyy
PzqWFwgxdzDUw1CFKcRQ2FFRn6UMG5vLZGuGZVi2pdrikyVkmGzTc0KUoT0w4xPI1xUZz9b2s2iF
IWiYHiaFaXYIKeJtHD8aP6JxsYsJ5eUtH5kW72RR6M0rYQXIhV7Z5qHp4CMs6s+nBG8C/UmLLUuP
bZu0FY5gM1NrYdnYAIeze7WPGeoEyJFHGenHPx1WukITDKilTYY98WW0zvZXtqv33SE8arhTcy8D
Z8d1s8A/9ub42IZNVIthWq6YUBpIkebtguvAts8zshPNbThgCpyHHiMJ0rYGXpAEfyEJjP+ovqP4
E8tf7BbJYRm75jaGxcONBgIJRDio1pJQs+Ichib53rBTPD01+u76gm3nxexfGCILfKDMlqlrwOAk
4pyf2cnueWcAL3IPe2eqnf9D2GnzlliBCsFUSkyqmyNcb7UbJmexMtdQipsgLnfl/A5c+4exynYW
w/CQxNznVeyyMvXaYXQXZvllVDrFyCQLIVnrN0zx7aDPQYKfZC3ncj6F9ftl2v/lWgs+n50z1dZ+
vjhG0DjxugI8Px8ZqMYDp75Xv+jH64ibln61zoIJs5NK1SgfjqrZhyl4SJTH69//jY28aI9gskrd
ZHbFi/o6b/Ly1un3hgHlgZGEE+sXpmd7yz/XMWW6w/+/spLl0tCkKmBP5h6MtvrgG+hSnPrFLXtZ
elqmE4LpMntz0UpeJtHMoAac/qH6Yxe+vy7Odqvgao+EG5+FtJgYryDEnC7i5J/zO81Bn1vlt176
8yGPMxh7kaT5Q6Yagm2ps0npEwrYPvPzIHSSQZYwliCIJIua2eShzulz1eipnW+qRMJSKdkdkZ8h
0aOmb2dIYCm37Vg6afI5Cw/Xd4evwtv75Jd+iwSKc0ssVeshQ3Dm9eDh+WcyLvCvw8jOkSFYBqZM
mYJGBh6C1b8uSP1hyLan37W78mjt5o+ykhzZ1vD/r84Qq9H6E3A26rhqPLMJDrE6eNdFku0O//8K
ommnuE1DrJw5Pyzm85AFjjF+uI6xuWxMNQl4UG3dMMSOzV6vSFpa/LqPnOKW0z+Ve+1OmTDXgMcJ
krPsEbB5WpE01VQEWDS0agg3V4/0TGVyByP+16JecTQwOjJrXXKMPjcZ+lJ5RWwhdWu2FpNpls0I
tbiogiGKsrw1UPAee5Wyi5p9BTJWWQZ1y6yuIQQztKBTtCYoCMd0j31vYjbYmdinKGwkbtOmv7HG
EexOHto0NBrgFC/h5/lfHvBF6u4jO+v7IUOHEDKpx+taIpFMtEMlYflSqEDsl0+Wqrt9v6/6e1OJ
nes426IRYqgWxQg0PIFfq3wemzSapjL2VGOnPFXQjRzamGcufcrulD1xopOsZXlTMVaQwmXY1NMQ
lDkgteQ5tj90BXhzYcyvC7a5gCsQQfusZqRKUQMkR2XWXN+pNZpUUy8a3l/H2XyYsBWQoINDYJVZ
3QCIYuARyrJRU/fP5BpfQXzuZ3sZw9T22pkW7IZODSq2qAZW3zStmsZeoj7Y5D7u/ERatsJfAeL9
wcgFQzC0Cs400nfAGHaqq4KgKziG+8bnfTe2J+NH+o0CXtAEBYz0pdRSmsSecsM4G56B4STmI0Lo
6vEnl3KGokuJnf/Npl1ABRU0y2wkiQVQ/Wn4MSw6d8Nzfkt2plvt/xpN0MWkqsisG1hQVGuDGw+t
hc9F6XWRy/bDPtxpsiiATEkElewaJaryOou9GNVa/bcCrMPq83W15zpwTUcEi2jrOlOKAAtozL41
PWi9xNPjP/HN9w3bsqlh6joRswK0rW1babFkwXxQ2qd22hVIqlRPRoECvkFiKzbX6wImpgjiJEuM
JsV6LYSg5eY2t8/RLFkwvsdvBDIpw6tYRezH4r9h5VoozIgKA+3SntreEvOubI5z8jCzR7OS5Ha3
dXuFJOi2ng0oA0+BpD/xQnBe5UuO9AnTalCM8ScJIrYCE1QbU9HysTOgB1l7HMxTl0r85W1vaQUg
6PIyF6YyjZCmKJ3ZtRAyzd3so5I69H70SmSQB1kFrHQBBd3O1LhTWcG36tOwq47VLvTZo/Ksn9AX
JV3AzXvqIp9Y8BESWpldDkVfGo8FihMbjxq7KSmT+DCbOk5Voho6M/A2EJx1vRkVNQ3yGOxfR632
O2MXyMYBb9gE2yIa4ljgZjVU0bFd4qaLiTUoqP8v7iYruJuk3PAbq/Xj1UkN9AoxU/QpMdOUTUU4
K27f9e5ou2oAMml6k04SmsAN8wPbo1LdZmB1RuD89WltKUmNZTYVt44GLxluRuUbyz4WzZcQZezo
AbxuTDf25hWacGIRlKvLZaKKG5mjO2PCSBCc+353HWTrJL1CEY5qWYVGkpmQqYOjx5mxFfSjtGiI
41khxZPdeptbZRsqM5HVteH/v15CBQ8fM811xSW4y/P0xqo+1eknNv8BPZ8NzgzbRobDNN8wcNta
wsI5VhUX1ZTlHpSI5n6w7PwurK1cohVv9wm1FxoIVgyLmOSN8xVhgFrfZa2CNlBw4Eyt1/ensook
J3XDI3oNI/hfGV5xtmWAKLJDQ5wGorZJ800QeDSPiV+4GPTwbpARK77drNeQor6n7VQyzk1ZoQ5j
AR0m7R2N3qkZlQi3CcTpAigPDeM1+lordASH63KoFVfh5aE7sNA7Q3Sqq6fryr4Jo2umZlDbMMwf
Z2F125q0tAI6Voq7RI8G3hZj+2Jk+1LGerypELoBzaPUIpZIZWvayH+XFRQiUAsPZeuObt+ZsqT7
W7OKvVmBCAcpHvI5zzqAlPOSHcdZqQ45GWVP6W1RQMdGqYH9ER0uNbGagNQWQrvGY1Z9pM2ByYja
3rpAXJBfEKKbVfd5GLYjw2pRZTqnU2q7aZY20DcrO4Vtn6JesPnnuiJsWL3XoILCYQhB2oFUXnHV
fffC32elG++Dg3Lm6bBKWpy6vVkXGfnbaqV4TVktTG8Bp0WFY6eRU8mIuDY3CtcfIRRNQVQTvJOU
GZnNQiCEddRWrt2Uc+l2aRYdk6xjMvfr7VsQy2dYOEXIbiC/ISifpfaWOdfYM2OfPOSIGyHpdo+o
h0+86CR1vbZlu6AJlk/X8iXvKS7CsSv3rHtKtOym0GUtpjIU/v/VHhkzGWcKPj+XdfulPFjTXSbL
MWxCmERDPAXuFhNbS7SpiQpmBzizWnRmWeLbNT1H5uxf124ZjKBtpp3HWWWHodc2yqk3qIc/nypL
NqVh05qupBGUYOrajlqjAqON4L4K7zu4WVjilvn76+JsH9YVkLD/ZrgQs6gBFN024G8HCU/VOdWh
85XGIV7qZe4i4ePaPK8rREEXGsMa44FiBRNQEkyfklLiMmx/3zQpNdGDoVrCadUnvc5YE4We2Z86
+26QXQ4b5C84oOYvAPH9QFIK4uAWANbZOKH+617bxw/EqVwZ8b1EErFsPFmKWSE9gHq1cPL+qGaS
pdpoJHotiqDNczMMdV4DIbvlgwunQ+VjAKSbOBi2t/8jTbssm6DSyTLkbTQACw17s/VjqDfC4y7t
MNDY2KFVS14m9RvtvmAK2s2QuaIJ36phl6EKGlUFnM6m9fRTe+SlGTIP/Eev3OuYw+sFFZS70MOA
LgkAq5eMOJa5Mz7oN8rj4DQ5GhNB8I8UHThTPgRf8wftjNYJ9/oqb5snW1WJYcEVM4W3u5INShOn
OM51WdU7VM9/6AhB93Y0f78O9BvVuSAJx2y2rbafKewtqM75Jd8d5nvqFJ91V17VLpHqTZkQoa1e
W8DSgs6xjWNtzU41HiQScQV8s3cUU4X4S5qig+v1JdXGal/GhgG/5RNPUxtufsr3eusET3xQqe0x
yenblGqFJxy+0I6svqDAQyrHbwsMhai7594Yd9flksEI5w6Jorg2CtzwOSPn1rZRrmHdTpEtWT6+
329WjxGGKLmFkmKxCEU3lqKaZg2Pz32wRw/4od/Vx24vq0ralIZROGO6aejEFp7UZmTrY55j0cbc
66bbuD3GqSQQunn3riCEMxSGdR6NHELT+4dJ0zwjq+7rxkbJrSzNtWnhGVxKSyeWBqV7rXKGXmlJ
0sGzZEbsDCmmp0hTCzIILu3K9QLDQZ8rBne9kGqK3NRPz53T+L0XOKDv3xeurFlse/kuMgk7lC/z
bNiFjYdtWjomjcEOfaflkVOWkn3i+/BG4yxq2CphyCuIOdYxQdd8RhFdGZEUbx1aBMRvJou60WxG
DgN/HjhtuvK5sjAc7/qZ2lzUFbRwdLtlZnPOTYUVPETFQyyL68lEE86sEhu0LHt8f7HuuyJxtfTF
xpQYK6rcOUT7lYyfavNUreQR7skJXmaJdlb+wkHbt124uXJOOkOyajIUQdtnbvCoCqmG1nS0AMnI
1pE2Wm3f+StZBIWPCyuwa4sf3ydeq6Z5PEFo3pGvP6sxZVf+plBIvlBCYJI0MT6aFVOlzjQJUSmP
cY+7wbqjpsR12jxRKwjBIKUFGdjSpaHHQsOZYoyL09yeeNPw7rpWbwxhhvdiU2ZbGrgvENx7bSsU
9I1VZZ6HXu2z+wE3YLFbbqJ7y+PjiZJHihZm5Dgk74Ft6S6gwn6hbCZfLNQAeYV9n4xOORzi9FOR
SLo8t7fpgiJYJXVGlLJvgdLCymbjh9T4GlKJQdpIY7xeP2Gj2FJh/MIEkMYbwBKFKXdHPhiLp3GL
vZR+iBuZN/ZvtVuCB9aYRanGIdCS3h3Qaz5+x8lyNc49hJ4uaevLps27wIk0wCW8vUEFKZVHl4PV
v4+oRA9k3xfcrz4zY1VHwArt/+fJujOVg0S7JSrwY/dWN2E9K2bdcBXg8+7Dm9bF/ZDvv2YNnw2P
epy5xeQtVaJ3W1JpCJEbYGom1GaC3jEzsa1yKEJPGRO/me0nlnbvrwu2JdcaQtC6seisdgzK0Fsi
80OqR09Tjqx3LR09u6VvaxxB32w7YPmIen1UIPIOTM1JIgxCzhx1V/jVs8zR27TjeMDbzOLeuC6S
1M0oijDHMMPrNz4WR7Zrayd3Y3dWdtqJm/IZw26vL+RmGmANKZiiMDHiwk4BqcH68RnFmeUEHjhl
ek8DBVX61KqOrLxkM5ywBhU0hPQZYrMNrHt0pKfWXZzuJj5Gh3wnW9FtPbksqKAnrAsSzSQAIlPu
V5zLoaselS75KFnFbRzUvaG1UNXZj41dnbNCG1U8TXHO1NPsKw4oMGoHzQrfMAUODIPI5yYuO8qI
crfP2QWU/38Fapm90TFunSLTn7RnRdZIJPs+F3r1fRrm/TwQfN8o9qHyqKcfJKu29frUtIsAgu5N
oIHKQbGCC8pXXcUpvPqc7znBID9eCoZsSZRdtkuC2ilsTqeEW8O0eVTUziHVC0syice39SjU8B4k
tmXpui0GZfNU6UG7AeeIpXNT3xpdEmdemsT6OUKpVe6NSdE/zDlRP8ThgjeKRTpkmiUru2m3oI3U
RAIbNaCC3dKmQI3SKOZBoMHj405CP3ftZxud48VZ2V1H29QTZPt1mC3+MhH0pLKiNjQCCFHPVu1r
etPtaT1RyeZtehpoa/oFI2hLPIVTZ0R4bc8n2ymdaoepMcu+PPL4kiwMyb8l+hnI6zGmM2YxXUwr
mzPI/0cdWHamOm11O5ijF2X7pJG9D7jKXQPia7s6Y5q69CUpCRJiWfNFQ0QwV4ddOqsY8ZM/Q1k/
XN8qGZywVaW15PmQIF1uWKDypA8Zxi3X/oA5bXouyzBvqoVpwglgJnoCxZE7+jg1fWVCLYIiRMPm
5yX1rwuzuUkU/UwaXFDkEoXjjBFtydwqEGZQMK5j3sOTd0e8h+P9dZztO3IFJNwiSVOF0ZjgeWXe
E5dzTwWjy+7Uo/YjQ6Ue0sUjj9cxNxfPopxQSeMt68Jr2EAYN4/rCYtX3jXxe+lQzK3vY5KGYevE
xIBjMePGzDLJwe0WeqGuqrvJINWhVJVFYoe2DC4hDEN7iKrj7ApmaAatdaR2PNNSvwubTwo5NVIX
d+sSWWGIqQmqL/poq8itKIdlx8PdzPY65vBSBk5eOJYgafw7scQkRTy2TVIizewprXoaOtjwOb0v
YsP7/+vAWjJu5Fe2IQADOXLWWD0zABFjuuy0RZVcVlv2YA0hqNk8GBGdCCB6cPpZ0UHXTopxP5Pb
JP36d8JwhVwJk7RZkCw5FC6ZdA8BnV1dd5Jt2bIHa2EE42YRVJlXfFtUWjnt6C1gD06XCCVoVLJs
26fnl17b/JeshFlS67+MaBOcWh1V3xLLtnludIPAkzRV5OAFSaZ4iekwI36NEUFxfKfF4Lw9Xt+P
zbcGWWEIMuhRkNUmLwdT3y1fK2QzQl/9Z37g5cn1rv8iaz/d3BxU4qg22ugNhEpfLxm6aZapU2BD
R2gaG3eBga4XsH3MEsO55X4RFOMYpoppQYiWv8ZBHQFm5hGIhUbFQ3rqDrzfRZ6e2bwTVjhic2jf
sHLJbOAY+/pzeJg/JR5/qgVP1tfAyXzUZCSSUMumUlwk04UVHPMhDYMCHmPDEqfX0CXcncpWdog2
Vdvg4TAVDf14vb9eP2VRUmKOCM+b9nGg74rw3z/ROzyGcGkTFb1CAkBUFhbaubgYX9HUR0+88HVw
Zs1h5+SuOc2HWhIE2ZRoBSjc3j0x66ThVZY2KBabL4s1/YE10BEIZcRAx9WbGsRZj3uMT8iQBgo+
BsGuzHfXl2xLAJ3Ax0E/hmFo4tHJ5jAcbVrgFu2i2w4j48r0/8/gCbqiFQR5veuR2VYEuQvFTZoj
CU86lYiwdfrX3xfumVjNzBL9PzA29I4Vh8S6s8vHKZLcMVsnZI3CF3Jllqu50oxyQj2epRf5+2SI
P6VWFDyntPp2fUdkQIJ9VhTWVCYDUNrEbpneFNG9OX6+jrH53llLw9d0JU2qV32IBKPi0nPvc8cm
3S935a3qpTt0c/zJdbBGE45l0AWg9tWwQ8aensD1vx+HA70194Dz5htMfCAyvh2pgMLBLEJ1iiNe
Pqkc4rv4UGPOz8AwkVNzS085NoXEPdjcNF39cYZ4Za1wMzR9npR0RlGoShFvL9JzVqM4IdG86/u2
eVovMOLF0GQWVZsJMCk6zprmS5tK5NhetxWCeBHoLOgXcMm4fGKRdqsf0r1xbznor9z/0TwVmAZM
e0T/H+eOEC+EZFHJMBRQjNF0gn3uh3710XCiuxLVJP+HLiZuCcQH8RpOUAqEPzG6iBs75QAeJl6h
Mxzsz9Xs/xzVEbiKrPhQhijoRRAndpPYQJy+Ll95WUe+76DuT/pe2df37OHPjtqvFUU5yeuDXbR4
Mffc2PanuNmFd4sHuoOdjWKFI6eWkC/qtkr+7xbaYtZYpVodJREAq/rcNI/6IDEe2yfr8n3h9rCJ
aRct37NCjxwaZO5genkkGcD8G7W/oPB9XNnDKDVQIqoBpdvhKYRMU/psvP85Lzjby6gUth5GFzVE
o8lrMK2dCxZlWLJAfa9ZYPNrnXrEuM4RBetSQ3hdA20xBwla/jHuNTgQxQsom7TS4a2//0PadS3H
rSvBL2IVM8hXxk2SrGDJ8gvLkTlnfv1tyD5eCqIX5+pU6U1V7B1gMAAGM93BXoTYnW9CeEJwSo7T
82aM2VuKNFTDyMgFCE9OltLuVUm2Ql4r/eYVA+k6RUJRr4anIGabXEzZqNsUAV6+bcEbRx+lU1u+
ib78u2fp7Tk7wzFG6bqSZ3IDOHOo3DJ7CtUPw9R4aewuvJTQ9oo6QzG7ZbqIlRzngCqVobCSVoGI
1vx4eSP5i8OfQZhQGDZhvkw54rxy3yGJS1vsiJs8vmyPDu9+xhs8JgrW4gjtQApWT59JizeZzNOT
yUbnmNUvzmXLtr3vj2GsgnDXi6pUBhg9LRTcekG1TGZ1PXnPsfzsfayKcJ3NQo0yJpwGzacYexfK
jS6bwfNvVjdYHBqlCXvqcJElz3a1h66Ul6Jvx0EOxaPiI7z3LC4kEwSFeJ5rke79Q291jlZaVK8j
Ae+eGLrlXrPFHa/3kgvJhMImKrVU6mDlkNlRclJxY1ssXN9wjV/AD7u4/Ns1z0GYwKH0pTQJKiDH
8nEY7CF+EnjyTLzVRZhoUbZBiVJZYGQnyaOUwaE/ei8aZ3bIXV2ceMFeeoVJC6OiwrQ1Ch6f9vr/
z2ZED2nnFcWECqXTR7MVYEzf51akobaOR1mzQe/xGoIJECCsNGNtBgT658tj7VJvX47F1+lOvVls
mT6I+7w6Gfqz3x4G/5jF6pou2VyIjUbNkqA6Fu+izrQmPbFyDQR9EGRI/2MUZKUMCnWSgzjGtr9M
NTz8emorZ5KepeE5CXac6EFPRZeMY05NYTPKtUidXL79db+L/fQ0OrQsg1/JQr35DRiSB3iTlBQd
zyWvzzN9HZsQD0oxe7lwoyt44a+X3KqM4FCKvNbmzdWLHkn0AYMSEk9or7FEsR2NOIqBFXyey+Ms
5JZicLaQTXs0FYlEWoH2ph8zXOZ4TGccYMJBLexFiq+rOf4mj+Gj0i8dJ9Bv7o0rMCZULBAl1wZ6
PotQGt2BpaKHnGUSWGIAgXVO8cz24J0NYwYvbJOh6AJgGRoKH4XMbgxH/f8Z3bCWVwYx4SIsB0Ub
JozeZKgnuThKY3c3TBxhms2YtwJhAkasl+GS5QCZpdsx9nUeFzLHBdjiLNAmaROIAVD0iMw/Sonl
RPsWgAEPHXHNvNQOOs7mluMJHJvYxtIhCuS2G4CJATOCz1ziru3vI4WItzmIVLLPfnWpTkQwEX+K
SrENobRn07scdrb964xAf8HqFlXHlZJMARDKZEcqRxFvhXeQ+VH3OmMw23chi78vT50j5j7lngr2
44ewtKbK7lxIEx4DFJq/a2rOoMwijYMsKUB/J9hxeyeabgqlo3eMHF5kIXBjyMRgSdVmoUUiWUyQ
2Kk+hCGlhfuSyrxQszk9KxD59fQMmhAMpYHYCSp5a9ScVAssUn28bMn22UdXUa4hoWcML/SvUSSh
Ik1BM9YSbha0daHbSdeSL3slUou8/hweGrtQpQQjl6NgHdlSK5/dYp/uQtdwKu0oeui383gn1u0x
/GMdu0gzacmSeaDhOjnV0a6vrnLynth2HsAXk1erKIlRejWK2E6DrLVi9Ctq/792D9bQCoE56M8k
Co3CAEJefRCr0Yrq4l3+fB4mJhIsQhaMAt6Xbc3ws+yqbUHXwdnMNjum1lYwkSAVcZyaZFjRZk61
l93wgDoD5IdcCadFXnnX9k1lNWZMCCChuTRDBjTpZvGoRBDi6E6HMinVsIgdnmNvBusVHLNVC3NY
tZqIAaSdLK36Dc3z/22dSsw+3RqL2JISCK1LORoydJyFJ9o62Ph45eZN1taGikSPiTc5E7cJ9p0J
/KsZznNqgDRUdmofI5S7Itm7Q0G3qzRgdaf9niGX2nnTR1RFN9FmLlJmYmYYO6kmmtoh5DWO4et2
7xt79d70O9/k1t1vRYY1FDOeRm5oi1oAapnCH40Z3uTpXNvV/MyZt62EnopCUFPT8I76hu6ujMDO
LlBHnG8TcC9WoAMA5jW5mlyU1HJbMDcUcAjeNc54jOMHIGVshZAus9ylOuuQ8IQm79BY6nf6nNJQ
wRMI4fCbPzcHdAXMzF009uEopQAO0oOa3XWLm2rvCLVr25g5U4wQDykvtk29tUyFxX9QoQ8m7OVo
DcFsh5MIaYG0gBXRS9V14lVH8xZ7FfhqeKVDWzFD1fEGhaJCYhjsBVPrijaLgiCwK6lxqyZwmmh3
2fl4CMwJgsx4N5wVIIC7r+g/Tjze180osbKA2ZjayijAz4Tv6/JgxbmVGaHdQmRJ/o92MNtTEVWQ
+ygF4CT3peHMAa9Qd3O7WM8FszmRhrQhmocDvKPR4v7MCW+p4qhkv6gk7FqOI2+eg9Z4zCodayWe
Jjr3kze7ihN58VWEp7RfElX6e/os12jM0hSjYNS7ENYN/UHTKutfsHpSV3qzblDsjqCtouH8JSyt
TkFqhRpZEqGStHMKyFqAclBwWy8BWZaduTGX62nTs1dwTCQAD3xeaS3gYtFsvKjLCwdkCPvLy+fl
NHrJKCYYLKEQoWXGDOyoqT0Votx07HrVS5Gnjr/mhWJrQmgPIW+v3wxCZ+tYSdqymdQsotZ1YEU9
0HfW2J+0F+/gH5U2F/EKjHlCNtRoHHMTYGDjMX1ZSfwk0jt/zuZT2/AKgbcdf4XGhKQxgZLZHGFI
1Xn3ixfYcFLTktCUBIYX/gVge2WvAJkYRTQtUhSBIHZ8Vl9as6GGYQ0H9Ybuv3x1Ct5oMqHKTMcG
6lUYzULAdaq76yWQIEq3ReVd9k3OAmDLAsVCrdEthnE08tlK6q9m7lwG4M4UE6JkSEQIjQ4EocE9
TYUT4gLySe3/7URxIojMBKlGMJexzTByZPIMnzJGm3bb+WC2Rc0ekgScxb15XFn5BRNBojxftMKA
X8TGdQCRjcgTQk6V3mZhIBVSN1CwhewX+9je5GQq5QDP1FXnG9DRCw/Zk+amp7J8uYik/+Iisjlt
a0xmgeVKU3VEBGb8E1UaNDNPL1otKjpxwa7ewSZJ69yIgaiPP7Siv04fzHrYymSQkD4s++smMLyl
ML/2fYdjtcy7lGz5/BqLmbJpyKegK4GlznZjwrZfh+kOV5HBoi9ezb94rtkMIGtUZhOYQbZcZwVQ
M/CBQj0wdpvOqv3Qnz3c9SAAexB5VNKbDywrTLZwSICssTCLdFSlF4Ji6JxZBWLmA7o1FX9yS2fc
zb7Abcbb2njAJUBEXGVlCSQQr2cT5Z6zRqitaARBB6+OyoPpVkQqqPB5nUJ02Ni9dQ3F+GmYzllr
JCJKsBIxc8agii2je1Li6K6tJiusakdeaitYqneUO6xxmf2gkIKZGO2C8sbqRgR9e/OQ85jttvaA
NQSzByjalCtdBNOEKLEVbZ+3gyUY16H++XKI5g0hc2itx7RQmx44faRbZn4qp49qNthR7Mr9ru1r
1CF8u4y4uQJX/sHsCbqQKfW8YPDCZW8KR6XncMLwvs9EkzonGrLSsEhWhp3Q63hWDt8R99eTwwQR
XWi0eMoBIWmJ1U4u3hRtpeMVKPEWEhM0iLY0BsS3MFAjkl2Uxs60a8lBKzwokXnLluMHbA1FKIBw
EO+HyOPX3/X6c0A+ETz9Vs33urpBqWYp59ZlN+ABMmFi1kLo79E1NOAmFuq3ovwQqblV9v6McpGw
/DTEnFXLcQy2vELAWburNYpo7Ef5OuVV/vG+z0SFWU27ZaSOrdVXhrA3qt3lEeN9n/5/dT2Sg6yE
kBP8AZxHzjSXoDAv3nEiXDk2YaIBVo0hCxFMqKan0GisVP562QZOWGOrJJq8qIfMgJsJyo94IF43
P8SKaPUqZ6y2cQyQIIMCUkQS8vVY6WMSp22Nh7VukTDflqoX6FH8app3l+3ZPioh7/IbiN1lq1Ja
oEMBoNZtH3W79nMbsiifUcHgiLuFRxvMhWNWjaxneZ3Tp+MgtcqfNCrQI3UfuhNuPjiZ2ZfN23Q5
aEvieQr9x29aIqski8O5wkFQw4NEE9eWgWqJyxDbJq0wmGCaVKgFSmtgNM5kgj6REl8td52bfREd
ecdrcv8LnCZKNEOnG2wRoVIXHUoUEmwPfv1I63RyGzmGawXkBLHHS89tH8LAtPsPGrPZaaVcBzmt
k6C11bQwN/KqyAJXGRisBXAwFK6577lHP3nrXLRCZbbAEZe6fqBp1OxEexiXXXWcbMMSX7QU3+cj
ZxOZ+VuGbDCjGmBpXf/swTqTT7yXmM3VvLKHWc2gWIQQ0IQ5K6orQr7lUello0ukmuOLW/c57YzD
boJ6i1vIAO4/2yi+o93DkqTbLn687O/bS+rPcLFlhEKXinodYQUb6b0yX4UyZ8nybKC+sdolIN+H
zEiLsaqLD4EOttiPZeNfNoEHwWx0ml4MlWJSp85x4B73NaUULL3LIFvjBK5giPvIUIx507EsR0OA
+lHY0ZNjXjxrBeeYuBkI1gDMdgpW+WpCHTutkm7d8rr3hbtmV/wsrks8bPBeLreGbA1G/7+aFVkL
cvDhRZh14ZSQq1F+lN9D672GYEKNIVVxDOZKLPrmU5JDvIpYs87JOfPMYAOLaWSLTssJlOGokpNY
79Vi/9/mnQknqtFJKlr6EE5C4Vpb0ieUp3KWyLZrQSgBhGM0p8JsovUkTEpcwwpd+1SSx+491wNQ
XP/5PrME9YjUSUtnojWfQtmf8EJdK5wDzmZKYQ3CLMI0GoRQFQEiFJAYmRzBau1StVSHVDY9DMQe
Es3vmBo0XyjgWaRXe2b250HLVVHE1Igi9EpbNYvtiSTuZZBNF1uBMPPfzLOhxGWI903946Laugi9
OR4bOf2hbN4Ayqd/DGH2E31ZjE4sYYgQ5uDrO2nLs9B/MXJcGXmXODoNF6DYklOhVVQUBtOFP7nD
p39ykorumJ9f6Mjdd5EEg3oVZA8o+0JhLmNcPeqQbE0m+licnWiXROSNidWBoUv21F3s8doyNifs
jPeGMCGOE5CMAC+YUy+I72My+eDk5KzZzWf9lVksSUJeBkmQq4CpI5v2jZXInslQzUUeK+aW/Gxv
DiujmCXczLjLlSHQkhPNWy9HPH8f8n1oJy5Iq9/j8qhuhd4I9GfAsPN6cxg0qdTMcsYpu60sOUs/
FKryRJKU22CwGfhWQMzaEutSagIJVg2fUDflVPfZffOEiOHXUG/Boz6apUvnHct5Bcl449gLTdUo
gIyi1h7mBDXC14l6exlkOxieUVh2Y0Gb51SkvEftoXfpwyFkRE/DQYdAPa374GlTbp1H9RUcs4EU
9TTHWUzHsf0kh/cK8Yo6tcKCt1FtFmKsgRg3DEMlyFOaBWw88160Fyd3+94RE4tq4NC+Jx3vGv1T
KVrcRDn99JvAtbKR2V/GaVYHEsBG1HGdKBHjcJSuW0cA5ROISr5fnsDNGLICo467Oh6ZSiSAX2rB
ibIhoqVlWewSIT5KZDA5exgPif5/hTQMs9JWBJ6SdQexv4rBH85rnth8slnPGnMS65YgmQ0JGIpk
qbMV78hTaUvob0mtzhWd3DN/FD73Yru506zGkIki/dyNEsQa6FVzBGfci+S1a4L9jLJ0xR5XApGH
xwQTIuhqnOuYs+F3/2Rc2spd42Z38g7Zr+vp+bKP0EhxySGZSKIVRaooNfCa8VMsl7Yx5m4uKLeV
TihJmB0TPN2YGidpyPEX9koomtpiSh1Qe0nfDXslMBxd4NEZcExj74Sk6ebCiDF1BZIQ00nQWmsa
v8/at3y8lepvvcHTVeMEMDYVKi7DHEUQ5bEL8ypucDo1bANkedyn+u3RI+hhNUDfqZnMuu6XvDRz
YcRhXkYTkV6ieER1IIrFWdTb2zU0z/7BYVZ1UTWaYsTA0a/qR1qpGV6Rj6hXo8R/407mcT3/Zb85
4zErPGgkEg8i8MTI/qVWDZ5s1Pl0Li0NFbilobxxZNZ23NR63U/AG8370vxphP4Uc7hjtw9YqzFk
1nNbD3HdgeEV5USBX4CxoVKhnzq/yBVKgn95MW+PoGmIJupCQc7P9igLTWjkyNCCv+nUu3TGjL3h
yOi/1lGMWn7lPW9sDuAKjp0wASJNddgCLjxWyOws9aniZhTotv8mQq1AmFkSujBTl77B9ijb6gGS
sKDwkRarBgUSv6dxM7UIf/8zgsx8lfEgRfKEEQwfB1B0t74uWGXn6PfU6RHvH7rCHnfcczhdspeM
ZMJwVKExu1cAC846bG2ZF3/sUFkxO7VD05njMa39bOSc/jmgbMl/OfWFUHcY2bD7WFT3AZfri+Mf
L4tjdSzIItEsUC4Fq7Tj3DtzdZVozmWX37KBiKCHRWWyrKOP7fXJY5LiOSFzB5bz8djPvhLxKkW2
bFgD0B+wsmFJlbTWKgzSaKvQJ8NZkWoS6w+TPTqhre8qfzzyKmA2+c7XoPRHrUDrKpuVsoJVqGwI
dUvxVDe+TX80x84yrPRhcfsPxpFfcLYZ8de4zIIGK1hLxhS4coXrYOVBB8ePvsZ72Rv86MC7oW3t
l2s0ZmVnyyT2UQ60SrEk83uuaJYydTstizlZSd4cMos6nRoIF9AQUtRXdVdaZuFO+d1lR+RhMCs4
Efu4Qg8NupKzyDKmZwUsOXLKuZJxQNi8h06SWSfULxYFvRJh7g6L7Awos7lsC2dRsfXPQTN0fdEB
pqx/RtX3VOSMFe/78mv3DiNByWs6H5qxC8dj/p6k7cqxDCYooO8niFLqWLFqxpZodkiphZ2tjzGv
3Yy3YgwmPBRpRCC8BijVH2tbduMDSoFQQya54gN/gdIVwW4Ta8OYuFCJSx1nA51/9Uem3ujCodIO
eWCNFU9IhOdpTCTQ0NEd1BJ1gSC06/AJNdi2JPFyn9zhY0JAGKS/A91oSx6qu72qQ1JNtwQQquAG
/o5rx3r4mDjQlEk2DyWM6tODnPq9eVVovFI46ruXpoiJAx1Z5GCmU4SqYFwYIxsVYjvym+eUtztx
ZonNEqYg11WTBmBi9ZgZz4aJwqnHy7Fg80y5GjQ2RThBPAJVJcAYD4Mjg/OmtrtjhafxwOr+hUoP
zyQmNuRzJhfzhDhazpqbVeSKLKUbBcv+slk8GCZEmHmPSvUIVs3pvTwmoNT7npKHyxibh0kCQkCc
T/AsjoKJ13GuUUlUD/SApV7Jt+b94ox3NIn2LTdB3A8Gz+fU4yaqt47La0zGsLRE4Zkk09g6GFcl
SW5BH+CToveToXL6cPam5WEJm4eZ9J3Vy/onjs30+2/9/2wzExC7ZDD6MMP8dQ7t14hxXtf38YuU
HlI0Djejtj2RZzz6/9VRyZjn34fY+CexJG/aiyFqI5U7lEObt2gIcMAGHt7ovGW+fXY5wzLxUVWh
F5TRqQXP1TfJg0QhErFH5BCpmEBoF4eutqqrf3FT4M0vEzGHRlYyIwEwTUih9sFajtWR+AouJ+/h
Ml27EhMua2kkYj8Aqpb9QY/tKg6tgNc5xps/Jl7GYTnOpIC/aO0unyDCel0Edxyf3D5v/JkstmuD
xNKoTPrL7crwpxOK/lC1O3+g4kGKXdyGXs3ZaHiAdBJXThmOZOqSAiO3KI9Ffx2kHIt432cCi2HW
ILnIMWhZ6OeQrZSnn5who1+4sIxlJoyQBAx/afPbzYYPtZ3b4p72DEHz4ZlX7PKXPeY8QUzQkJV2
1DV6IKTHgOy5tZGvBgms354mv4Rwcmnzil94I8iEDTNP4mapgZiBzmXYpcTnDCDHr2UmQODbk1mA
HcwhEV6SRVt0ocjq1YkD2sLRQxGWVf3odyGPmoAulzfzJkG2j1AyXQgjvPY8JRdIH5nY11SfMivH
oEuiuR/e8+Tm8K1gmNCgVubSKypgpPSUIS3IY1XfPhiuAJiwYBgjOtkUADQvwvdgh5NcuotIbuMv
KjcVSIflwrCxFyv0k3VGTk+Govg8tH6xnDIwKBlqaIlKZnNcY3NtnW1jr1fZNEwodAZY8LF3oWx8
FTjf0HgCgVKL3/zLcQhWl75YejkrCcCy/S+HoGSMyYF37uDBMPHC6IR8NOixN9l3e2nXHdGDQSlE
3P84dkykUCNV7qTf/t1aslv7Sr4n9i8iN6n0lO+XAV+UYC55BhMogq6phqjtoS52+1m0wbmLS4ri
VftsPznVh8yJnGJnFZZCnJFSrfK45DbDyMpXmDAitcUkLvQepos3cvKhqq71gVvZuHlmW4EwQSND
kxS4twFCgwZKG2603Ip96TZH5w4Obc+VxlkCnPBhMOGjMoXfeSajOJLyMCscN+GNGhM9yrlpsrqH
QUHcOWpU+n0/eVLI0zb5S5RCE5kJGnYDYlmvo+1SjBPVmaBRakQDUuagmBcXWFf2IDD7lZfr3N4m
kdj/B45xfpMUi9nRfKr+WZwtyalvlyM4T6nCSbKDFDeOgJxtjLrXW+8/IzLePyu9hnEEYtPuJ/LY
iN8gSQIuBg4MdyAZNyeZ3mYlPW5QCTwq35LQzmufMu3KRx7X/HawPxvFuLtaoew1jQA256HXoXon
uErlpyQCqvJ0OXxwDWM9fRrqhtABpNchxaltdbRUK93riMHtkXsb2rwdrDyEcfx+6U0VIkXYl80b
YTiM0ndhWKwh8Or8eZoeAg3U3cvNzJNy5nkme8LOKl0AAQRwp8zuf+Kl60WoQrqbDtqh/S7u3nf+
+DOFrH7XUqpqmtJbQ54+JgWU+DgVZhy/l5kDdlMIMpIe+H4o34rEz6bvhvJYEx67D3fcmABSQK1A
FwXcTKKTOCPljp7Q2wC6KB6qvX/x72oPlz1yM/QqaOCAaBGESwxmRaN9MYuHHGJ7cdlZUhJ9iKXs
9jLE5uCtIJjFDHLwFCyaEFeTyb0A0appQfWs3YbPl2E2K0LICodZx+GS9llMFW7nA5KHqF0zHoTH
3nNHp/ZibycMnF1rc1dRNMOA5K1omqwck1FqglzUVJlu/CKlt5r03Ak/LtvEg2AifKuDdleHapHT
9p9rebQGci0FPG76bRc428G4ABnmAIp6ANHaT4bwLVY/XjZi26tXA8U4wFL3IFymmocDODRo+w7O
EwM4LkAppUDtKYdm5WhdxuTZxPiCWoZdO9K5kdKHyHBMlfeQT1fim51wZRMTyPMyEao5AkCCc7RY
2pEDykdHRaZ63qdOeC/zTmU8V2BCuSwZfS5jhwI7Xw5GVVJOkuHkfT4c2zmKv14ePjo8b62jOmOQ
LIDmO5OwqKQlUtHpi/htzHhN8HojdUh7Qo9nI8icqdo27IzFxFaShXoS02yMKXhaequ3u4JLbkjZ
+S/Zw8TVSBkVrSqAkewpc17uS369R3KOq0H4F18/W8Os2HqujSgnGDlh17uKR/O78ofA61HTR/m/
5LvLE7Xt52c4Zu0qY90IA61PqKvZarqf9fJ4GYDnCczaHUhnjq1M7YlQ6+PqU2VBrsmSaht8se5l
LJ4xzKI1onCG4AywlukYiD+M9NPl72+fviAM+Y9bM4t2hDIqGakxsk93iGnXoXoVeiKUI42bQ/jL
fnRGY1YsKPYIXi+Alu2DQ+fJB82LD7ojETt8wHvgDo24+XsSjbh7mARaKdBFZ0awnnqzyhZA6s3X
LBwtPXm4PISbi3UFwIzgoilphpdthPIo/KaNUuJOQuRo5sAletpyPEME26VKDHQosVmReZZnHVlT
emqwe9fwF0e8glC5049W7Syothiu+xPmbse742x6yRqZCUjxEvWJ0VAx2N6iZc5yYkVPC26/dLMi
e4Nb6EY/yEanNSATnQYkMQpCAcVbCH4DUQmt9ln4TGtKx13Mqy7aWmZrOPr/VTY6DULSFXRk6Rtu
dNMp95d9hPrAJXOYmETSsG3jGTq2pTY/Fd3wZIBWoS4eoqG4IU1gJYvECVI8i5ggFYFrLmhnWJRG
39sBzTofL1u05fXrEWOWlRbKsxom+H4hPUbi3Sz/qEpOTQrPBGZhkXnRVIX6QB+4/bgXeTekzcrD
tQ1MNCLBsIh6BIAR2WfaJBseUJyNKjY+YwhvBbHv0KGWKq2yAIvS9EN54BgPbrgfXA2dHfHNyNNi
4UwP+yQtStFcSxXuMMHyeVaekqK1ev7djDNDJhMWmq4fSwIRFhRTGj4U11wMoUtcPN7q4NI3PGHP
rcjjGcYEhmQBT1/aYxzjTvgI9uJISB7Fyrns3Jv71Moz2PphMci6uoFOoaNfTUi2iK2VgLMUXFJf
gk+o+HbGIy+LyYntJrV7FYEUdOhEhQS7iPhYL34y3U9iaqk4M9f6l8vW8WaNCQ2akoRhjgZ7J5MK
aPClO1UaOf2am+/66wFkwoM4EjNIaEAdvP5RAeNrUNjZ1+ixd8Z9eR87id8euC873GljIoZRa8pU
DHQQ75uT6GJvfJ5HC0XL6EwcHzI3uA7ew6S+NpSJIbMhxkNTU4Xy5OPSfRkSzvHlsr8jzfzaL0J8
u5kieGKuCEecMOxBVtGnJbqXfWLzkH62A9Usr3H0GUxYOp2wIrPja+JNR6n3JtAhVBBky24NdJE8
vAdSgpyyCCI7VdQYSLTRC4JBowdlBSa4FwSaDQHsF6LX7ipRLd6b87aRK0QmXkGfJynMNKNeqXi0
THUULHnfOvUexJ+7qbB5WdvN2VsBMtFqksWcllThJC1/HkpyFSiNBR5zTqnF5oJeodD/r2JHDnGj
oC2AUoF02LzLE06qb/P0svo+E5vapJP7pMdEFfqjMqR2kuYftLlw5GlyElO1pbJwLvsGb9yYEDXK
am9kGSySpJ9RZ2fGPZn+IwQTofq8K0FiCqNK89qIPxhk3/Ca7zfb6PDm8cfDmXiU1JOx6NTfslO3
R2vDD41YKPVxh12boC9WAb3oDBKaJ7MAlYp1eQjpEL05cq6wmcCUdWYjDQbsm0DxVkHsw/gMBgpb
mG4v4/AWFdsDWZq1UCozjKTLWDuho6LC5UDzAxAPR5/xgM8T++Y4B0v0lgftEM4mAOvpthOfld7R
O27L6lZ6ZDV1OhMqZnTvmyhsR3q7WFBch26Rejr0unndjuVurmdrMPKdarTI2zackL99VjxPnc5E
jT4kSp2ZwKYjqqNADL0xd+meXpATmyc0zfETnQke6tI0ZOwwmhHKjIldlcsumR+qfvxv643lvzEN
XSjyGMm64BEFWpA+upH6h3e5ompKOpFNGdLMrwNhasxyl7cQZ29d9UDZDil9uHT7i2nedHhMyNuO
eIZjlrcwN12nloAzxIOcH9Txfo45o/aX1XXGYJbx2IxiE5kQg58Pi4d22GON9JnwpdwXKPOIbsn+
vw0h+0wFZcpmMiTYhPnxoIyFwtza0S3JTqwEN++eE6Wod72NUn/MY7Oqw9AW6kCHsFceIuEkd7y1
xJkj9pmqQgViRhoALNBS+PVsmn+E1AEKZSor2WUHk8uNvg1pKJoM6QuRsO9HhRRNg2bgSJjUV+Vw
O0goLuVcjXkQzP4Yd+ZQliUixCAc5Lmy9OJmHAPO3Gwfp1Eo9Y8hzHJqewEaPhlQOlQY0TjUHWsQ
Sc3PNBahkEO0eHKl21fyFSSzpLS5nrK4xTFUTWPk2HNzD8FXB9U5Nortb1CKiUe5ye900wql8KYt
eZ3v29HwbDKz3Gph0HMhA35F9nrqEyW2x8BTJV4ub9vv/+Cw6YAc2i5IVQJn7JFCC8pTUQ2cOxjH
FDYFoM6D3kBJCNnCTrFizbB79aOaJE7KZe/7S5A6W8NsloOcz61QAgpCSSjjoyU/JlrAQewJ+YvQ
e0+TAsSL/vFLk9kfRRATNDpNDJm930qjVWSw8ScnENLf/DYynUHoDK4O1UbZoE2pBkjjzEgORUgO
pVeDTXyUd37g9Xltn7DPYHS9r8CqtkwABzBVBS1cIUCU6bSMjzGa25r0Oqo45Kt/OWGc8Zj4oSTl
mE0xxfMT1aYPw6HfuT2IaMDGgcBlXx5MTrhitbf7oY6HjAaSGFo26Scy7VXuoYm3opjIUeZ9mI8h
TEr2Vecue7ASXaGBxcvBT3hde/l9vzN3l83aHkYQEhmGTnRQCTKOqBL0tIU9PTvtDX9AUZ/gBqfl
WvNR2LcLJc4oblqoaBreaoiMTk4mNi3BkrWkwVFAzY6GfKoS3gPupsufAVhOSbNKix40SyCvdOLr
8VG1x4/y82DPzoI6Qu6jAscchbn+x41WqkUAtKZzheiGCHeXZ4f3fSYoKakmDpoZgA2j2SW6P6vv
2YNXo8VMvpmZ4YA3WkyH9HnRD0F9q6bvebPHKv1nyhVq4you5FG9RNDmRfan+qD1H8aS07u7uTBX
32fijlbkppQW+P6UtNquybMUGtPSF1R3zA+XZ4OHxEScQieCKYxAktN9nxzn7lAkj5chqP+/idgr
Y5jjSmws9RzomHDtxjgoO3Kn+Tgdcf12+1gE3lVR1SST8gi8nhRtWpQ5kSkOKvFeRO8dY4SS8GBP
PxWci+rjyCMt3s6nrjAZZx5SqarKEpjLTec0+9SFBrk2O+oD8SX3Z+zknTXzMgibU7bCZBxcatM5
URpgCtJszfFg9c1DYMbe5VnbPjysYBgfr3UjqucOcaDMHB1CA7WvJpaEBxm/jtEmSl9jct6GtB25
V6CM46djOAxTYFKWoRH1N5kz7VJfA48G1SRbeMuYOvcbz1yhMc7foYMnJylGsgqulsBBp74Taz8h
g+FcHks6VJdwmBVQRuoihC+eae414bTwXuS2E1orQ5hNNml6oR8kDNtoN0hpKT0aN+jrbGnrznSb
Ng4t6sg9rHKeM/JMYza/uYpKkBhgCNvQa9XaMivB+k+D94ZxZ6qhvKrBNgX1u/WyOLUWc3bw7RUF
omtRhT4cchSvI8eSFEs5SzBCLH7UQWhJy2cj4iRrtwbKNNFPKSkm7tXs7bMviGEWeQ4OkPJxVK/1
gPP9zfW6BmCceUbJVVmVEEr6JTeVu7U9IUugW9pB96KDzNnGt8ZsDcf49NwrwtI2gJNUu+i9pLG5
MsJby3MNwXj1mGqJUUmAENvh2MezRYIws4wmPqRNwTl687AYF8hI3QlzVEZONHtVeEqj3k7FUx9p
HG/mTRN7w4wSuZ/NGEZ1Tv5lxlvYS0ff98Vu9yUeO3ivORy3Y2+bQy0oulwDLgn9QjguE+eszXED
9qlZJH3ZJRW+r7ax1wnShyKd3EppnctBgE41G0FXrsBeLfO2lUFwQ1dPila+ZrIqHRILqj+TnfRD
nr5eRqO+ewmNDurqeDfMlUnaFkZFxsdQEXczDtq6fIN2sWx8uAy1eWoxTSLKikIZsdhMW9KqCAtC
BgUpL41BwxAeTDvJ0GVtWJqdOpn/Phb3NaT82rxAFRHspgTJgPaTunwK3hcaziYxB5SATKksq/h+
oCitp+fytJtJ3trdXPJyYdvufYZiZiofJchgLoBqF7/sDhnhXCY2E1/rsWIOJFXYjt0kAiA7UVoZ
4Xo41Hu0S/2LKrztpXS2hQngWRkGpMrhCbV+v2Sf8vLKDH5e9jbecDFBexEhGVFngDDbgxF/i0fO
VZVnAhOxhbwdh1TE9zspij1TyDV7FGqygxZ8zLki8UxhAnYlVUUSoQvACUGkL0x2W/Lu9X8J1X8m
hL13LzXRm1RO4VwuerBAErZfjqozHfQSS5NSAvDSTZzhY6/eHegPdKECoNTK7pTVH5Y+OOnR/0i7
rh65cWb7iwQoh1fFDtOTx+lFWHtt5Zz16+9hez9Pm26rLmYW8D7YgKqLLB4WK5yaibz0VXfxwqgV
DgDmuB9bgRn1/5g+1p0+2SBaAGlS/mPxFRQ/ZbWL4VBkAeH1e/Z1TTlsEPRUBIkOLCRN7AFt7O7X
O3B73hYvUlAX7mdGLye4g/G2W/dVLIcTqNBUxFXFytboVvVLN/JQrfFxBuOB6OrH/ESmmJkef14h
rwI53JCiJq/VFXqOfpPbmuqxYu7QjQKlxmglbz6h1uYNXuzlrnL4Eeu5MCoKROp1ZqcoGJdjO6XS
89T+cQjSrmOSNGwh2w7UhnbHKpRL2dcXsl+WWkEOS8IqMoTRgKTeH139h4rGOtRQTGhBj3fy0fos
fd7GRurwcYCSinKTizWWL6mCttyP1VFRqIPHDtaGVahc1VC79KkuyDh4w4F5srhQUl+77b4V+3hX
+FTtGgGRPK99WMrt3CbQyFpvwRTQ6fvtFbs6y/TC4lQORwRtHCXQOsFPQmdJ4YX7ZN/sRZSoU4XO
lCYcaqDieG0mMB+7eXrTJ885xdBPQb3K4UM7l30emhDQeAUIQ3NfSMG+bbfg75TtGc9ad6BiR5RO
HEKYQmqVWYXFm8ogFAKJGtRM2LPKwUFYT4pVTLA1w8zsLMvtdHnJR8IEKCEcHISFPtUVM+h8+Sih
CF2oj8X0YdvMqIXigGAaaqWX2eZrOViIquVGDCXvfSK4s7+CS3jte4io6u5oJZMdZ8ZuW8Q1R18S
Mf9QYY9/DLrnZLSqEs9agqVaYqeUbVCCOvmT4E0SeiYXP931sx17byALuRTKuzCGNVdqU0BolX4c
8+cU9U3bal15Kv0mgAu6lsLSrcbItJKCoV7tDmyZo3jqpcULh7dU//wmjQOcLIa/P4IZ3I2WO3F+
1qLHqOl93fhXUm8xjzyKbte3YPZvMjns0cNGiGoLGvb+spy7LJJAfcr2HXsGkBO2rhyo36RxQDR1
UzuMaoIbQgpiZScuPvhTt7eMEsH+/eJ1q2VmrBkCFGr69Ku2JJ9MRMhznYhHXXEUflOEg5+oUua4
zCHFrL5n8a4Z9rF86No3sP39JoYDoDYXrA4jMbE7zYMBfona/FRQI2iuRaV/E8IhkJIM4PnWsSk/
Q2tIYTpw5fb/v5YEans4nLCyKh3zEMIkY99Njy1qHLTFJI4tpRLvichyGE05Q6PGWxw2/GG1Y3e9
/ckVTNEWECrxjkg+l2ZrphC2pjfS8i0X79Secq2uuIuXe8T7IgtQAaTAWLbGs+6QaZY/aLvYH+3i
Uwlas9LpTxTD/pV76TeJHDAUVbQopgaJebdfqhuEC7fPKblHHBYYSbXEKl656AFMbkWvRG5pmpzB
n26qu+ip+EiIo1aQwwWhwtAWo4a42Rd/rK5kJ17W2KNde9mz4rUV6dWRCnIYEetjnFhCzB7Y9R4k
JL7lTfeDG+/aIHRWIjZBSuOgApQMQm9F5+UcwD9XuuFeekQLFlrXBFd9JFaTsg4OM8osywbZPGPG
4C3owAER2UuB8QsG5rXKR5pfjwBclcONELUcymJAoL7+s0aaG3eLrQ6r3SuRs60boZrGvWLMQdWt
hd1RYrKrqyM9MINd49wz6fJk8R0IpRmKacQs0fwyg8o8OViFrbsK8hj1F3ji71SHcyoSc5ysrIW0
YlEPSVU4Y2F42yvG1n5LIQ4qKk3uQG4GEWrQ7xNwm2lID7+JW+S3deMAAz3DtbYwnJWU1RXqaCcs
E6HJtZeSJMoSekMwhF79YwRos5ooYa8iBAD+Iw6KM0dHrwZmjGEwl50HEnVumQv5x+JdSOROEmuS
LpdUQNPX6szZpyT7UM5gD3Zy42D135cuEHu0RneE2Kt31oVU7jhpqqBWoxWihghUp/KuU9xWJwB+
W4TG9xDF84SGthaKaf1+Arn3qj6vBVXJS2wYBk3+7u4NWrGC0RuKSE8YcY/5X6YAcg48bfFUR+zL
fCT7va4i0a+l00TuQK362KtdAb3M/D7RwF9Qfl3H9YCuRMIYrwIRCGEk8Fcp8h+zWyNxLIdlABC1
7SGan9S3MAjD2F8FcBfUMsyCkCF3f2Z3VB0WIZ0RAjYC0W2d8jv1WvvLXr3K464oSzDSAZUyrFjO
DEDJ7aXC0XR7TN2Q7fgBsxVDAvuum+CrQO5stcsgikaH02w2+mMXYc5MN34ShfhhG/+u370XC8md
plpBa4jeQg6LOJ9bej3L0zwLVZsROYqIrdKfgPFLKb5iALNRQrldIWzp/olkjLLpnhfzQWpPxkDx
zV/LD11aCD+qZ1w0vS167Fhluo1QOvp9KEiOGD1qulPH95ViZ4vldNI/xIISG8dP7Jm7blrbBDqe
xz2GQXNoHKFGR0ro66jOEX7IiP3aFeUjEieOH1oxpWI3LDLEjn6PUs7si3nf79Q96+QofEFzyoCK
alOmY3CXWi9krSgiaYAzmNwyRwoJ84/6DSv4rTGAmoAUUhxb+IvXcT1kox6WwBQU0YgHlvMrAnFf
YPQCGN2Qn3eJjaRWlIOYTJjXtmYnkDEYThlYGjNn8g1vdvp/IuQZDUS8qdAjZTwczKiWmYRVA5ny
5M7al3X1BIp16Pod8HoGOWAZUVkVqgbOxRIf4qx2BH0AA/O3vluIBaTWj0MWvarnTsihi5R4gxEk
2fP2BhHf5/lVUXmUdKOJ78eS5g695VVSuNsWQWwHzx9Sa5nW4F0Cz10U7CK9DafGzidCyPX44ysE
83SqY4G6waKEIuFJ+SQ7UoneectTwfmoLBgFjpbHrx3V5cP82g0k5sdZLOKkhSNDqXSf7JaX5nt2
WjE0METvchfb+WkhE31Xnw4XWrLtvDi+iw6eSQzGYq1ms6uC8x8D6r/ldrPPD4KrED4idV/zRV0Y
A5OKhXCWVu/PnThf9Ro8mgwPxZ3RuxSRJjs2WwvKocU4DNUAamYE9aenSXtahcyr+8zuBAFFa/eR
QSTZKXEcUGRDIRVtDcuMlQ/z7KhFkPW+ohi2lT2p3WxvnwMCM3hu1Sltl1Jl/vBUumYh2Gt7bNGH
24zftuVQR5qDjLhSuyoqsIgFfJDhpaLImwg9+BIvPW5CC10ViFLnaN1EUD87hvVsyzEBTdSR5ou7
UEeWW60KQa2ParJbxU0xV/jfBqVDXQF++MyddktLeIzUBclXfHWxHvehBqFqUN3GTn0XHaZ7zJzG
WyJG3jnY3qtrFdaXDhZf+YVuur4TDYirFDQwr+082Z1U7Mch7MCLq6IFUiiyvap3lWeJ4dcmw18J
AAFP0NfM71s5txdt+ZEncbUnfhqBbjwbydRmrT7U+GnTocdm7xh59OgM1XnOVYqgEumcUBJ55yRS
1QqDgdEX4Et+D7bNoEdXMN5yjHFzBMGzQ7FIk9vNIY4kIK6qr4AAOWDTqudd6DMyfUZEVjqks3f9
rf/LbeA7khoxW03dhIKG9nUa3VbZZ+ZOxmAMafKHDl1X6H9W6ltFagjsoaDcYlB4cXFYXQxmc7a0
wm712QzH9oiE0n5i85B2oZdQnjRx6VscCLUJhunmKfxMtNneNQaaeRV0LvQfqlH1NP1f+O5JoGiV
nXctG+LeZB8qGSAS9+r7NLf4METfdGOoVvglbLKvktjjXYpBhY0rKk71XPnL7p02haLo39daSRvT
AAQjaYMYEtKgbvWSYLak7Fd+9ESyi2zDvcWHI9pJbuRWgTTxsHyYn5uHyDPdNsKpmVzZHWqgpP64
DQ1s8/64pi0d/2kmcgA8aClWDep1w2J9fOahC8bdfBACRpu8LeaqDV2I4Zyddc1R+I+CdbdFXT94
Yuxotmwlfct1eSGFAx1ZHYXSiqDMIN1pmKjXPb1PCw5hqjw1kKLG96v5iyQ7VTe5GODlbAu5/lC/
0IJzZcwEFYOqCSmskFPbjRgExQrdGI5Rs62uGtyFKA5KSklqJzU0EcVR/lVQlji21APuOipfiODQ
oxH0qTNraCM99S44THzjMbyZDzJe4dEThcrb+ug8QGTFouXpAmGT+KnP91VBXKTbZqzzcLDOlTHK
eGO5Y3RTD7GtZcc4ogoVrjplv1YMc7F/x5xJxzxx9G6CnaQI1MkrIlC+jLaGkdyEoVHasDv84iLp
+7pEEwy0GQ71vvZFr0MiTfCiG8bfOT2jj9cnGfPYN/+ONxjg9LtMhMjRiTYCCBbQMiq+MjrFQbiN
WJ+WEFSDrX4ddoSalEgOFXIpj5o4w3qCQckVvXiw47sssL6Uj5jv6Vj3lBFefYpc7B+HEoNU9Bqy
hSB+WQfMQ9yPaWMb+Q6zZototJWGIjin7IXDi2EqrAjtQmfGgQEFo9Xs6HpsV/O37YVk39naOg4s
ClmJpbhmGD49hcphTitXK4JIeJZQsvU+URxo6API7qUWKpWiP9WBKgUyWlDkDy0MZVsSgbY6P6BX
XbJVQR8fuwDZDc+CdlmgBDGIPShLJM7b+adcnDdTz3UVD67IVZq7EZSNETpyiWfw9YfWq/Gd4fhC
xiqoa9rH2KQOdbwd3jzrMfreYxwC66prG1v7TKZtKLU4GCmsbpo6phYjGwpn1/qIZLzp6pj8Zfqr
h5kZfeTQ8UjCHM8rcaFp2kRNti7QdGq/CTNq3itv0BJbbz9WClEhRFxi+vnpdylryMHmLkKW/sDi
rOG+t62TFURO7OHvPMIkCQA5Ty6+lNa08lyPWNB4D5qo5PbT6o57NlCNdQiHGEkCit7b3kl8Ksdy
/WlxYT0clIRZoYizjhtBuwvxhEpdUAP7Boi4WHyXrgMnrZWDFD1a66VNsK7pfsHhqx6QJfDKnWpL
CAqox+mjQlzgBFZKHLCgSUIq8hwCK+mQVl/6pHRa8c5E4mN7DwlHhCdBGpRqVfoQcmJjL2knefW3
v0+cOb4XS1VyOR7Zwg3NY54q7qT2tiZQQwyI1eKpj1YrQjZUhjmIw8vU+NqSubrc2pVETVSjDI8f
hRcudSK0IFEGCrPedO1ruB8mR75nDfigt3UL6kFCoIfM+SGNXkZhxG6YOZ/uolFBeUjkRPm0D+Vy
L7UVlQUjnBCZbejFmZ4URUIsDwqylv9kp3ysnN5GL9CN4ok2nGMi3svsmL+rJVFEPErTQCzCMwzI
6yqvswb12EQyRHt2rIyjJSdnXTPzSzGcq5pWhtG3FkIRlmmL+o2af9o286sxtUsB3N0yLlWkFz2W
rUNl0vDYgEIqdHU33FmB5rSoas1fqGK5MwZsrR1nGlIsjlFiQmbvRo8IyuF0YQwo0NA3XcYD2zvh
E9j6Wc/jtCMDZ2zJtqT/YShxURk/pZd71WHs7O0uu2HTriyXbP6hNpAhwIVZ5pE4R2GMDRwOjDlB
2iWnvHI7H9TS4GsrT6boVDtiT68dhcs95S6Zek2yWNFhm8pdfaNBZuFIjx1idatXIvVBcT1RKnJ3
zGRKxjQzG41qZ1Hv4+j7tj7XoPhSHe5KkTtVmlNWtWJMR3lCGge1qW9qxpYupPCVAt2Ce1lnBwFl
lZ76YQiaoAAH3eTr/hQDQChXgNCKrxYIJcNYagHyyjjI5AZdWjtVoE43YQl8aUC01P8V/LDTjbFM
XvKi1vBVJ1dHMC8+SQrh7VNacXBSWMak5yza1TbPQv+jE+/76N93mQNfBDBLQ6IUCcytAOtI8kEC
yW0dbIsgLNpgWl4e2mqpFoVZXJTtlflGXolqr6vu7qWxcaiA3u+iMtkJxXTrWyux0WTk9XbYuBU6
CRJ/oYzt6vV/KZCHBH0pqplZt/rA6r4wcc/5pt+ZCEMA4x3l8/vWj0OEZF1HYWwhTa5bH1mb2Lbi
KXa2hZA6cbgAJ8kEey8Wkb3EChCkzQbyrWwacuEuH0OShpXaNT7/LwvlPHUq1PofI41Wue1xwozQ
NjCRCCUMnVKQLwZQozpBxhzyfvYaZF5sYqIluyFlGwOFI996p13+URiQzbVZDpAY71ltVrFLHvTn
+JbxBNffKSLTax7ihU3yFQGl1sTjxPZPLrw2rW1LDJb+tsIo4/wtj/ZLUezAXxzoJFmrYcmAGekN
KEY9livLv5Y71Dsg6otAgT1SMUZy8zgM0YzeRAMPRI6DXeNx2X1H1qHGmMvo3vThVp3Izbv2mLhU
kgMVPQIr7MJAhZlL+rnY5S570TK0n27kmx7uFLxjd/sUElBpcsAyTwMmfOXny/97X96L0XtNksOS
VldqtUSLylkrNp00YtNJ83O4xfos+NvqkNvGgYpiTWGv19Cn96PHcd8Ea+yrZ1AB7yJu6UB65ynn
SwQsIzJUlZUosrHhyID5hVN+VAKWV2WjhylGZGLD+EIBIc5j1WRVMboUSFNqhxMZ8RO3PWy+LEAr
1axDuTgeXcVom1HrVejwL3vrGFYa2ikxm63LdmVo7SSjJZ5lV6ONF4eAT7dJqdp3ITOXBnPMdCf1
1clOP5g2S912VCCaWkv27xewUrbaf7H2tjzp+l7WqOQO4U7xI0essA8Tgfk6ap/bomGBhebesH5s
2zylBYcbk2bFRnkObwsn9IY3ZG844YX+kcnX1HSOfpZG/czxRl70MvgmhoUXdxb5HqEWjUMMjD+U
o5bVnFvGo1z+I6MsZaJmilA4wefsk1hLepmVg4vnWojUF5Q76XbxRRdEPapdfRVjCpo29cKYEXbs
LqxNHcQC0+RxrEZ/8rrVTg5aZGcOWBDSW1b0kWUo+tCJZjpKKJef17teH0AyDTwcDuhsi8Rb8Q1j
al9fXtCLi3GIpmUJAit7DRUVTbVhmwdl86PTSKJ2ShfucZKkkzQv7OXPnnj5szWAVnfFg7z1LNOJ
7kU3RbCZSsix0/PXcAO04zAC/PNTGnYQqmUvino/qE+Rmthvypz/wj2IYbpfGIc8T9EaSRCz9uvi
DOYY2nlULI4SxxXxxrsaVL6UxQFG0/TaErFQW+eN6MnCwPBDcWIjfNiJlndmYZPvl82gDdTj3Axh
UoUetSl4hr/0yGoOQSnahiMdppvCLwNp/w5EhDQOQYYyNjFeFEYfD5Ldyushz4XgfSI4PyNTk7Se
Ixg9wvO7VWyDwurdbRHb7xXMC+IAIyzBZVhMAIx03+/xxLxtDURETZu9/Yuv8+dtcYSh88m3VA0h
ilVfh/F3+Be2NNzImI+VJsQVv3ldQSsOLiJhErSBBU5i8b5O7pSZ2HwCJc7If3GSsiQfpXTF92vz
ECHinxbfRJHKv1JKcKgQRcAhnaVJyjEIh92kEy8e6vscHGhNKQsYN4CYmeoVmD4wYSe2t5tCAT6J
lq+KYJoFRMx3qBbbKzsw7C5zYGFsA3sQC3MQ3lKpUHbw/gRTRUMhlQIub544owhb1DkpOgIzYOKr
/pHzz6Zy0xqeqPlpQuVMrq/hL2E8YcY6t+2kVUjOtCk4m0IM3lWocBklgrtdTa1axWKAiHpGN5Ss
BaLWEA8oSgR3XJJ5rbRYxZK10tdV8UOqYucvntDrMnG3qj6HRpizkh2Wne7vGSMC2FOfJjdymqfI
pxySv9jdqzym8MX5FBTMQcPoASbPbG3WKl4E1ehJweIX9+nBQjkIPRWXbcSG4SnceZIyPatqxUCs
AjN4FbcJesNG972reIlPPivIJeUu2GkNtRQ1fIC4m8mTnSloGryf7OXf3mNJptCwF+opcx31XleV
u2DFpG/XWtZgJokbr2jeXQ9j8UhABiWEu1etqS8zZYZe8CUxsKHwoi/Z9xwjc4AZi6t9yB/CxTWe
t6VSQrmbVsYEsaHPYC9h5EfjqZZ2mfGwLeIvN+2v1eMpNPJhFtmwbmYe7Y0K4k4WW5KcCCGX0qEy
WMSJ/oNCQ4uKtlQhrI6OSn+f9gT/LVuQDVvn6TPGujc0tcQujX67H1CxmuwFDAkh04DXn4Wvi8YB
Rxu3aOVusDEN4rexkx3GXf5RtXWbXR/WffaR2CRq3TjgCGcMOFyZvM7TD//N7IqQDFkd3S/cxLVc
KrtKXFcqhxpLmoAPvsJKLtJBk79V8IoMPOQxL2QMb/V5Ia5kwtJVDjbMJdVmaQVIjRFmJKcPi/5D
iWVnexmpVeSAwiybLCxarGKba7jvj9GgE2pQ8KdyMNHHs5WtCUTkN6N7ZmBzBJBXYKMY+jVfqZoV
at04hBisclZnGes2hIYnyJKnjqYDGn1ve+UIMTxXRtnESjmkEDOP6MsBOZawli6oxgn/9S8p/V/n
iqfMiHoMcdMHWJ15iu+n1f4560f40H1i+R591wfCRI+FIk6zxvkZqWFG4Vmq+MCCPJbkxMB18ZuJ
QfWVnz5QOSZmZxsoxQ92meZZlY0GqynFN7HyT9Q/NKOvNjcy2Yv2l5ji64JywNFUidXKJkT1LkpL
jt0pdHs7vl327emdpqgxG7pwbvRJCGsBPU6YVyff6GXtSHWEqQtUBRy1eBxSNFpvpl0NE9Hiwun1
OMBMPnRPJbskTz0xX3fblk/cKBqHGeIShSmm07PiozAo4a91PijTyGIZ6oBxuIFApmWBbw83fXW/
oJPDOikDUahIieCgohb7WC3YHbIu92HipOqnmezOJU4SP61TKJS4btn5beBQSy7W6yXBWCvJCe3u
CcEO4j1N4QVfyqTIctSEKnTST2zGeu42J+ExczAk6cSGn4v21Ns6FUAlFpIf3okuamHJJSiZF/7Y
fKyWj2n8bdvqqJcCP6QTRJ5mLbZMxk34gNqbo3ZreBUoT84xkPjQ1R4ZqCIeCvyszjEX9SafcIDF
w7hHeedka4/aafFZ/qGs/G0NCf+CH9g551W81AwtEqG2h2q15eG5X71K/seQS7tC/8S2POIc6xxs
GEKbWmmCBWUEBayXKQNvzP9jfA+7KzawXefworVmIZLY++dn4rtzRhGB7txO7is/f6FqtCitONhI
QVpa6OUZnXoMCEuC6bxbZPsq4TnpPHasJpifJsgRNdsMplvlI7hWbpRThybdyBFjW3CF5+0NI0Ty
RU2xpZtNvUIkngpzd5trH7e/zzZ8Y6P4IiZTUYa6nLBRyPfZ4RJY1rHRfpjCG5rbJPHXBcyXMcXK
ugwWCzGos21193NnK9bjtiaU08nTmeSloVkLQ/ZBs/XDEMBXrwxPCSwQ/FQ+eIy/zzVxnEiZnGMh
VlLRpQWziAc9GJ+bc2vEGkTPut864pEkGCFuFr6uSRr6tTQKbJd0x04w4z5HiuxZt2evQmTIpoIK
1LvY4ABDqlvN1EfmzuSybZixZzXmrtKsoFv6m3QxUBGsGrvUKPa61gaDigRnJhNngLoGDA5N1loF
r5OMVR79BYOkmiDc625+RGkXClyF+9BRCInUqeMApVu1qZPZqZvkoJL8WHnnceCAJJmUfMoYPLbD
R71/nKYBPUlGsH0giKPNFztNqZ6p64CtW9envrtLpAhZpa9hTB0CwhHgi5zqZDayJsdiycrnfLWC
CkPuhMbfVobYEb6uCWPWF9XUoEw7Hib5aUjeqwU7eRd+uxnJa2OdnwjNXTzcauWTGBK7TunA/v1C
RJUog9axDZHSm0y5nSgOA+r7bKMuvt+irW0cF1iVMd63pTenRCaZ+j6HBWvWMuYv/H7E7rEHfUUg
OGVI/DHvMk3NZfz+qj7O6UMNT5kqPaVU4A52PqqrFrdQIZ/9EnO3qSWi8NLkTjYGsGN0F3Owfjo+
DKARS787d8OT1X7EgvGFR8MgtpaWsw1pby1kuJbQbxMyTUT4cny9URIVqyWy/ANLD+iOtBt35XFA
zSQSxY/U85lwiPnKIwyYkdcqg7BCe6jg6evo5SofG90LwWhENpITEMnXGmH8RW41NaDLwvxp3emK
wZtSH6MnnW30kq6rpVuGqokaKvc5087lsZFqEYncwkbPzoJRKQiXIrVa2nvBWe4r3GQoFuttUGFg
YgrhpVzX8lU4Z/Ta1GS6xNzWKRxcq8KftflnFIsD5qhQ1nLdJF9lcfaPISmNnrCuGln7JKHsPuw+
iRSL11+8rv8JQXr/d6ALa6NrVyZEu1s+sGA93vEfFlikhtLr3KGKCbbXDwnr38Xp8jDMqEmCD6TB
x9rlxpdEyO1xeiaM5Lpz96oWO4gX+F2N8SJmEtRiTBpgyvWK7+NRBB+fhEaT9oSs2LbA62D4Ko+7
8sakx/vz3NzePZplYccTEWshN4r9gguN8trsZkvEyp2fm056F96HtZ1gaDlDj1R3LGINKZW4KzBe
hnHNS6S02+keZWOivHvfknFXoCCOXd2yvtM8HIKMDdvuK3dbxPYJMvhCmTabKnHpmbVVt2OkuKXi
R6lFQAK1ThwkzImhqDWL5zWz7gqx9KTG4+O2HlchT1JMVVc1RVQV3rrGuFTnGkmuqgjM7DgMP4R+
F8mpW4PLMowo/+36I0EyZBNPAd00+VOamB1aVfUVtnbqb3RnauxMd8Bulh+F0+LOAVr70Kr7pt2S
RUPCvFH8nw8J9HIraykYW9wBvSyF6MbJU0o/M6/GpF6l8FGAyFSHKe4h5adXkbvCY7S3kNIrA7L3
7Kr9Xcji0E6Zu0iqR8hSAzZcK7+rvluYn/M4AV8L30TErbCpRgJKJod889qlQqtCZpQe0uVxUh3T
fAsHhHShF2ePJayjmQfIqJs9BmohTm63y6Np5s623V89WrIqaaqC215TuKu+bpDb7QzYvdncl8rd
MFMxvOuoeiGBO7xV0kntakKCeIjQIpDHthLZof9f1c7eROUWEWGmdOJudVNTl0jr4ZVZ1osGro4+
ojKflFJ8Al6OenGeVBXIilK3jlGnqnvtVKJLQDpl7vAxpKbXETrxSXirmbvcECFQN4/l8H2qqdbw
64j0uk98Gh4TWWKlMyCB3X5xg16OzNG8+EN+K3kZzNDGSlKlBdfGAUrShVDOzMcKxqEmMA5Gzjzc
ImozgjpTAqFLEphP52nflds8iUcyOsq+/Eco8UIyW/CLy16zBsDyAsmsm4tVA0Qz6G9Z84rmdAiQ
+gphlefyxy2J3G2PHsKwjNfzQQDJG2ae/I+Lnxq+dvUuu1CNu/Y7RTOqJIcgM9KDTF8PYbrschNJ
0lQ/1rK+rxPj87tgROVgZFANzRwbGE9WByuia8o/29+//lK90IlDkaUpslGWoJPxpB8yrzuNIJVY
ncVNd/LuLbwul1bJAYi0WkNoxgCQVvTn/vs6nYThYVuh63fIL9zlk/Nx0miWyVAxK79388MYt7ZI
DQ8iMINPzCd6rHbihE0ZRA/0NCEeONtKXH1qvG4Kn4OfoxjdS6yIS57uwlJ0w/WDagAEMyKUQ8EE
n3zXWrUoMx2CGNmC4sfOcIpmu3CEzo7w4mCBVTRLNXiRfq7dbR0py9M4oFB0fZ5SpuSxsEUnOq7H
wPAMMHLXAcVhQW0YhxBRq6ZJBoJTd9E1e5ZBFkalQSkQ0jhsGHKtM9Xov5UEDB3V/eLLLg2wlC4c
ImhaKiJ1B+Mry1Pc3wjVyzv3hUMEDM0MO8DOTy+TdQUg99nvOrCO5V5S2lTWjrQDDhTmOBqMVYFC
LLAkv4Sf1fvWWx3cFiVuC6qKkPIw+Ky81QqlMIQQx4adsLEFqMlsdyyVHNrq0UIjHeEJUg4An5fv
o35ArTMWlBHso5fzSf6stLgRRR/BHjt/0W9T6k1PLSqfls/kuE464WIT46co0G2E5f1pR97AhE3+
kaCvQMeLpxHbQsbQjb70XYGHF0iYWMRzQeXBjlzV64+hX0DPJ+ibXI4mof9PQ0ZHJtwmNxa4u/4f
jyHCp+Hz82ZrWOi6Z2fuptS8EeN+QOg/2NoX6wF9Yr4FMld3+xSyU7zh0/AZ+kJKjFgcIFGaj0mK
GmVJswu1t9FirYFGe1sYcd3wafq0FgSj1bCUtXG3qF4SfU/MgyVPhBjSKDlksSZBLzqG+OykW34C
FgvwSnisTFSZaB+YskoOWGJwacNJwxqm+1lGrHX5XmCsUXHDwqzRpxQMKqRREobCv9AFjM9N5w4i
ZRRIzc94oTsJaqKjz/9PbmVKHvdKL9PSsCQGZuxtMXypvpioNHpssaQY3TGewkcyE0wYJp/ClxQ9
VQv2BtRwaQM+MXEAdPxW6+jP/aHaM/oz63OBt8Vxedy2UmI7+cT+GCPoNjA3X5X2hXFTpv++7/tM
/sXDxRrBkYc4GPv+Tlj35ju9Rj5pL+hyIcgC9ipCutzI4JdSEXFm0BugwWfpI7NZhtCChHm6HctH
QY3tbH6Qrdheyjsl8k2RYm+jjjSfkze0WIhn5vY0HhvAV+xmUGiFPq42t32h3DjCtzc4/DDDrBOm
c0H76kv9bYpDRhkZAYUGhxniqInFJGMJ6+W2Q3hjyO/6MUFJDBXpuG7NqEURFdVULL7PcyzSvmxY
mYqS+TWCkmPwFmt+/T7nj1p6u1Rmj6TglB2KtbZr6rj8ZetfJXCOKMhaVVlm5Vbs0he93G2/6qD9
YvxbkU9OKbq+96/SuL1f1basQIyBK7jCU0V2YgxfNM9zQMp/GOtiegDOv81zexXKWcNcjdPYG1hE
8dDvG2dAW/MSYF5nja6Q1UMYdH3UPmvP79o5vttTxztCNgsIlVLjfp70vbBSJQLnnr4/keKXYnyP
Zz1h4l/FijVad0GOCYRtpVOd0PgXofsKIxkfEswaZM1JVFyZ2MazUV2ALDgr9DxnqaBVuamU21jw
6pp6wFy/ol6VY5fmhQwdrXLNoAPI2bTMH4afuknmlUcJJWCyCx7Sp/TQ+IxDhcqwUspxN0g6oM24
YXXLfaoF8oTxyObkziAE2zYQ6uTxJKtiFPalxiykBJkrhp5GXn8sjyqqv0ovuyMb9VgedctYOChB
S/p/zZoLToFkN4G+lw4qWgHIqCW1gBykNCCbTFk1mSs85ff5Mx7rCcpTTXcNZMldKpB/yMfk7i2j
jCX51V44aJFmWZkmVn0rWPtV2Y+aP8Sft7eMQHueTbVc1jFfWIFgZH0ausMofNj+PmHyPIuqWnZ5
IpVQoZhXW8gfsrSyh/njpO3XiMrtnz+2YQ88peos9LWVx2fwwIMdwF8E+XHGaDwbhogRDOWHn1O0
W1Ros6Z+Kt573en9tV882aqp5WKis84lTFQ8qF4TmHuM4/vWuaAM85Zd80av/lUgByhDHodsKCD6
Eb4splM+J7vsi+Dkx1rztdxWd9NOJHxd6ojzrKujos2xwq5v5Y652ZnXnPqjEuCp9ICfQdxzhHXy
lKux2OhtJ0I/TCyzrRzk9lpCiPhL2OV1DTkQ6WpJC2vWvVl/Wxz9UPuxP0e28FLaMmoAcNkRVsK+
t2WkHJQI8tAmFsufp33q5UrtFLJ2CvPQqSXjLQV9r/ghc/jRdHVdrIzGPrG8XDzpE9H5/ZcA0uva
cW7IqPRJqCzQxXzBuNDDcpJw0jBK5qHUMeUN8QeXuqaJ1eNb5pu2RwFWDfPr4BNg5p/bZJ/L2R9j
3d0GLrY2G9uk8A/YbhJTnbUIFnNuW/XoxV3uoRwF491HP1zxZpGomDcBH4r8u3swTpKYzaz+Mt/L
Tmd3mS147JEe2rJbHuIDVctGmT5fAiGnWSJp7CwXP/Rg6WxWHm45yV5t/4+062pyW+mVv4hVzOGV
QZS00q43Ob2wHJlz5q+/PfJ3LZ4xLZza8+AnV6kXQ0wPZgA0kBJLPMsln9Y3z1EFmsY6mn5kmb8q
h2qUxZDu+vWEqxuO8GDsWof5TFu7+Wl2SwhRkXO9Ng+hFSoX/hTiUg41e28xzbs0+5oqRyM9l+KP
7m2KDiskZv8qwhszS0hlTElzlbh2w/5RJ+tINv1yhcDRVRgsrbSwVF9uaY41fA+6Y2Hel9GdhZ5f
6fn2JqA+F8dVZmtNZjKxug7rFLQP43BUurcEICt7eI6K8v8loevsKNb7bvZvm7DdfLYC4DgqVGRo
oRQXl2OZZnR27OtLfyVe8o+KV0FEhAwXN3fyFZMvbU+0JckWViwwWHb2EmHolPkpPJffhM9suHKK
Wvc3nWIrRI6uEiVNRDMBYnGqXtrHBEO1WFMYpmqBOsCWxMmyTR0rPI6rlijOloJV/Aw7ptCUeqyO
mHWz1IcctK9SYQfhibyUpyTGS4S6AlR4RHbnFpc1ZdNrp6flkXWXIAP0TGXVt5OQKyM53ljGNky1
Eouq+pIMIZBi15tet7dexV2H50TBHStMbGuccU9pKFLmcjwyJ3KXXHJBqnBSxh9J9S6iqtk3Y6uV
cRyRdP1Ql3BSvAhLRyPeadRgKtJFOPIIB0O1ihQA2kP0DpOJ/PhH8SHYTw6bY4KOTzW0b291atE4
KhlFfZQS9uYsjXdjdGjxiP8m1aPVonFk0kaGVJdgFDfQdqHwZAXv/5MJfMU8ZJsrRVzw+7F8btXa
HpaXhewBINiJL5jPxjFsC3ZIdS7TA00xJGS4Y5Uw5SHzQtREe7eN2r4zXFeNL5o3ByVQkxCAqs9k
nLICLauo9EFcY6coDvtEcf5mkKioqi7Lli7qfOlUCKm/yWSNJmUX7vrOcFPrrjFFWw0oxYXtK+cK
iuPBsZiiFAH8r6StmtkyZgykZyiNPGe71C/2wTOzsjnnqSOp9r+Yv8I87o84dfUHsI+9ijjyReyK
kJWVsI+ZfFvwIig9LPisuRcflfvBKd5bM5qsU9caHaqmajuwui40R5DFFJhqxKyPrNcBAssYhmwv
gjf3702ycp8ylKPEsleUohoY1lQ74tIcFsHyOpTdFWrgaImyE/RvZV1QVxz2AW+tL0eTaMfR5bEE
7PTQuUzZPD6Gr8lP44h+xnuBQNvm5Ot6cpSJOb6SKrO+u2B8RC/j8J+t4Shyac0l1lhRVXRgt3cm
X2vcV/vsvsD7BHlob2bCV77JsWUohKOhsMSYhrcClgkPPeWepVUzcjrlX04bw7RMWbcwV5TDmhSr
TSfRFBxWPSF7sRe51R0rOkWnqw8HebnNadsU8xuOfwuPTCEVptkSnCKxnzT5IKW2Whz/GwYX04mN
1o2WbghOq4i2mUe2mvV2Is9u2lNVQptHpw7VO9ClqFl8uZUkSGkrtqoAvQnPNL2k/6K0RLPFpm+v
IDiuGKvKwlAWzJ3Nqk+xfIob6pTZPNZWABxBBKGpJ/IAG6JDdZKd4IhRr44IeQRfPAVf/0USZtO9
V4AcNSh4x9GUABb1kJdnzPBqOXnkLhDPjzzyTkGhcdyQ6FLaQfwV7VhHaVftpj0rKsEB6mbkZGTK
GziWSKyi6vQMUPmMVzDhyZR/dJQ9FAa3X5eiasZcxOJFsmznxm5A71eXEG9t26xw/UR8TdU89mMg
twzl1Hv/G7R8WHzGCilmr1GssP0gtsLjt6wcxLElYeWE+CTmGIkCBTpPdwvpsfvJhipUDl53iLsf
sZJ8RRX0V0fIrcPGBUo+PSQS6tLRKCGQTb4zZFkzIVaL/hXucxWBMGqBLgsOXuDsvv3W1x+bAu/q
OsESm8ZccfgAOKpHGUPfgaOpo9NIdomRP9Xg3ibW7TeBFQr3mTB7W6nRRiI43bfiwGpFsgfcl734
tByly5tA5kyEK27S3wqSCxS7vjbiemYLOD9EnRNRkgDbQfYKgAsErT5vKiOHG5hn05chO81u42wI
FCQI6AT0Jhut0Dg2L9Olm/Qe5phTidHaVvIgDblXG4azFNI+Q4KsnhO3k3vbsvRXiDL4tz8h87c/
wjJD0y0FB74k8oJPyLdLUXKhj0i1k+yMNzBrfjemniSWtjY/mvHLbcDtDXAF5Dhx6SVTbmosr6jd
tYNrVbLd4u6EntjbONuUtbKM22lDI1hNr2FlW2+xbHauRHiULRrbfBZ8NCWe3zaR4orIk2Qap7KV
MJJscIXQL49VwQsUmS5NkNlr+vW/WciXnVpyo+WSAjzpOW921SndQ0/VTRJnxo3tMB9iWtJ1211/
fz2eI9sU/eHjDMjkwEalTKgEgng0ilz/RViwTWFXLG4jdoI4loYKrCx22+HFVI9pcJ8ak501Hwzt
Y6S5S5/bSvBzirw2+6Gr+178Qizx5q1l9Um57dmXgt7q7G9ITsYDk+bGOJqfPUITCNDvqAktf6Ge
q8VsRVZ30B77QsrSCxobflP76oHNu2eTCgoyOGEb7cbO5wtQs3jpzZHt/Gy8U/Jdnd9Ny1OoHNXB
cPuKCMEpMC7oghZDoQQywGLZH4z3RY1utsaLtHdj/KRVhCwqtfV1jmMEecbcsQJo4Xt9dpijRjts
/dkWv024wlc+VcxLuSrHNQ1LxYwSANX2yag9UYnt+E3SSldX5CtPI30SggT1hTgYPlmL24dfstS9
7e7Mm2+4xB8iUY06SCrz9rFExWfGjCBirG2FxpUV3PG91BUUPBvmCIYb+L2f+/L3bHY0HzVJfqMS
BlGewOfJjB4zMyX2YVCncLgc5vfBznzG+APc001veb69gJfr6q0V5PhCymeh63q2gg46XvYKNMou
OX2f6qQlF5LjCj0VBEll56jq5/c9KiTYQSOhqYJWa6R46Y+y01iT+zBENP6r+j9zofIW+i3U47Nj
8So/3V5EIkLgK06z2FySKgHauBzGxbfUz934OepHwjcoZ+dIQoboPqCwgIr8PZA+1G+qFVt5OscJ
facPGJuG36+XgyR7zfSUiR9vrxRhAp8eMyXkgAv2XYLqVCWHPnm5/fvUh+cln/Q+HczRgg0F5M2H
Q+vPmBzw8KsBWc9t6qGLOCV48adOzcZYZp+kqV7K+rNi7IPwec5Fu4vvJJ24SGzfMa8fiE+FNUkc
za0GNPM16R089+KxN3KCg/xdCTx2TqS7N13WTVnTkYCwDIPXoSmWvqgtCa9dsvIx07xuSjFhi/Dr
bbtMC23ppoHOdH70gij1KCVR8NyVneL7DnGvlDj699hZ2DhCzOK0he85kcbcdMQrJF9NMlu6Uswa
IOv+QTCdllLU2nbEFQB30YzMRMg09oTXH3uPjXHG2e6XqHPIXYGeIbAZ9a3QuEMKg0ulquzwmS7S
CFDBHQLALY+GX3jjXqCaZknruEjX6nS1XmRdcMrmomg47bVox/icZfiSnjRwk2FX9rHPuY4zl6GN
MKEKT2DFd8xNMczKjVu3Myj1ke3jdwXEHVKTmsZVPsGwDtltZZd6pWM8sflDF50st/x6m68oN2R2
r+yKUrUf5hRv12FQ5IuTJ7Eh2VOcv+kNYmUWF832s940Ror105rRjhfoPucv/80S7nCalmRuyoF5
oHjuxMdUPdz+/c2AdWUBdzh1odVmA8aVO+X8oI+eJtR22xF1WJtfw2JSWIZlggE4rxbkLm7xtoXO
kfpdNrxvSYGMTSNWAJwbh40WDmoFgFB5mcvXUvtmJNT4n82tssLgPDhp+qgzI2Bg7J7TLZhAkDwk
0nGuvdsfhC34H4HjCodzXa1PwzlrGQ5Su0zatvOifeVTiUbqm3Cem4Vy3HUdYMzZsI2w8sopIq56
m5seT0nQPzNkUTUUDqPvlKQTtIK1jZj+gjtzOh4M55KnVjx5bwm2Obu3V2/LrDUkt11KyCujrAWQ
DVqy43etQdi09XVkCX08lo5zFc9k/ySWpEVKp1wgA9VW93L9uW8OUSA7teHHgmBH7V4IiBh426Ar
IOcOpYLxA5WaoYsCJRjIf9dE8LO1ddYGcd+om+YAwQ8MMs37aPgZh3ct1Q1HQXDfZKosa4waQAjS
j0x5DeTvyfTyls9+XSWOxTJZ7OqQfZZcetDa+36O7dsAm7es1Trx6ckmL6tUM4CgPpb3EbK86ZmJ
Z7Qv/0JLm/EhTwFrLC7GqdV0NBIRWNkBMjIdwJLW6UJMjRTdfBc3fua0BmXgtqPpFmJS3ZSwW//p
2cGo1HHX5miA8uMaYT67k2eBa3gTZOytn8Nj8yYOkqGg9f+Q7E9andKZXMSSUQMyFO6j7inXfOKj
bS/kFYDbrfMc17GZAkB5ZgMuWpygthnDotEtvMKXQ7ujJvix/fLnt7tCcvtVq7tZVwtAms2u788S
mpDqz3K+E8nRMZvB4nr5uK0rNGKkNjmgslN+nyM/UXnSkV38WU7sLZfYNRi3iVNpQn2TxOxaDoEx
7Zv6tFiJ9x8/GLePQ7NUgixk9I2xHazfqXTiHwMmIMo7fS+4VKvhNjP9/lj8tVnGwTXnFoyypvum
dSXpS2gSU/0If+AvzpgwJZhqCQilRstdqiJ8wISGcpcKXh5+IpZPvu18/LV5xGBqudYBJuzVIwSZ
IJTZ2RN6tVlWW3vTyXFdPI4wWjTKGpisATDzi9yjfSBCUwmlo0p9IY4ixKxJ8LwFkCA6l+hxR3Gx
RhzpFAT7/xULKWavhLMIiHxw9eZBrT1dIZxgM2qQRUWXUDpnmXz5XFVag5r3AbtGQsId10jJZ5kn
8ilwK0aVVzjMP1amLA2GoLYygnnzPHrGrvZx4c9aJ/uq2ibaRxKvbR3dsMt9SVz7Nwt718icM2R5
W8eWLOA943HZmU7nMjunzkYJc2uzElXWK1z8iCCB5hBOv3lwrYzmXGQedARJGoyODlPmoIOb1UUN
+yG0e2GHgm0UpBtuRypcbJ4tK1jObUpD6YRohMVMuxU5vl3uiJ/YOjONi8QnxWwoM7mDRS5DuYEQ
CoSNHjuXFX2WqH58bfbTkY2iQFlJ/4FsTaMwuRMGz0pRmSa4JLy39i1eW5A53Zkny2k89h4hkIOX
KTzukFmCNFfkAWvaL4ch/ESOWN0+MlcfjTtfzLrO0cwOgHi2KwzKK308ejjtRwxTQLswlQzafICT
ZcWwDF3CCHO+hK6s+6aoDeYju18jKCNX/94jirt/bpzMN77f3gqbZ80Vjo9R1UpQpYRdg6MKEop6
61ZZ5wqK6fRxuRPC0r8Nt/21flt3CZlXbDOkfRx2MuBS6TxVH8aYOM42iXllDsdmQdPmsSXg98Xy
vu9Ke2y8uSGIi1oyjrdCuYewrAoMOfen4K6z/GX8pjcuHjGoAHvzcF6Zw5ZztVwYuytbZYYNnChO
/V5FVUDuB7vIxGMsqldo56PwOILKwqVEmhCmzQ6bSMqGvA53KuoB9H3hv6nzDe1nsgJdbEvHQ88/
rSvN2SoCBSzMtCCHZ9apq74Mx191YWLpUjUW2x/uNx4fuum4URo9ptA7fX3X1M+V+jFoPUv5sLTU
7PTtw/uKxN3GlglTjfMMmzixvqTxsQhRADmddPOooYDUEmW7MIii5W3HvyJyjh9FsTXlGEPpiOa9
LvsVLntjSUQ9f6HCKwjn+UWhacWiXmKS2SswD57pF2XvL2V8HpWy3qaKKxjn+0GipoY2AKyS35nd
iyxTRT7UknHOrgmdIY0hAzC/iFA0zHu7JI/DzR2liLpuabqiWvxs0DHSoPBgASRB7SMLr5r9ZaDw
vysI2wwwVmjcgZ/oRT7kIvzu10y5S/fDnXEZ1S3uhZfSu83mm26+gmMbbkVPVT+FS4dgG/kvllbp
9prPRndS747bj4IrHO6MHxe1tYYZONEBHQeYt5ajoX/BoLzOid2MJKZNz1vBcbw0JVWvZArgMP1P
ys5ySuxV4vf/ECEdMzntFPhEMdf3olmck8zY3/4ymxIu8tUGXoR0iKe0rxvYkPWO9I5lUARbPIfH
5EO/a37qqFqeD/OeovTNLbVC5VhoFDQhHhbmEOIhS88zRmhbLmEZ4eN8lbylTCrmywCj9Kpv1UFx
S1/91LrtDvq3qCemnI8yiaMhLY6LoWRU3urzMcEwXKPRz5Mw2bfNomDY/6+2klalVp2yKNMUz3Xx
Kspocad8YpuLVLxA45FCUS7bbIUhznFuxErCXkoCX/9SoxNEP/Qf5R36NhHTEh9q26IrGrdwxayk
qVLjRTJJP4vh3hpeMyojvlkxIytXDG7VAinAE6sUo7clftXHl6w+L8mjtjiLtth593FBqYlOlfVt
k94Vk+PYYZI6RS1hlwzp+2o37CWfXVTJizmLEf54FVzZxpFrmGOYal3ANtVnghgDzo3ebdDHVjkk
FuUZHMGGVl/LYgLPaL3LxdS1nmKfqR6wi6lGhbXsy9+yjONXOS2qpcmxggo0Ixqvn59v76XtOOW6
dJd+wZWjt+YcJcIvc5RdjmbA7ANrN2DXevWJGvxCWCNzsR6GfycRspVo+q72RnpUROK6QVrDk2oU
GUI9AWDYjR4Y1YecIhNMl7zoGJ2nT8TiUfZwQV4bGlHUssXTZMd6ltEyVh6Vu2gnH4Zmt3iTX5wp
qtjOlKw+GMcVaCANhuHXB2PFz8mu6uzwxBSS8XgnOrctJIiJ17OJGytRA9xDXciY2DKemkTdHrPH
2yCbz2oriziWmPtKXIYIPi4piPstV2ju87J21I5qGqM+F0cTbVagyZZ5R2zcqeVLNxFBP7VaHDVo
w4i5Gx0M0cwHyEVW5n1GZeIoCI4PUISOnrgKJqTLQ6F8rvBYpBMhFwHB1xiNmWD0RQUrhGQ4LeXi
SnPp1WpHLBZxNvB6NVbUp1OcwRKWiG/9bj/uor24p2IS4pvzGjVNj8FCQYEtmvW+kjxaJbFa249Q
V+/lqy+MuA8MXYYd02WWJgQAP0ECsLrDgGNcXMSvckC25lBfiKOAogn1rG8BqeffReVO7fEa9eP2
nqQg2P+vjoWuKdC0ejm5i9BOxtg2lfeq9vk2yF8uK7/jA4Xb+aMsjCl+HHHPqYptVsYrONZia+fF
Ybq72kg/Z2+HxFdIjgNKc0y1QWaBXeagaMnKLl3FpW85yfwgXp6zqdCLckGOForKmlqMEIGnKztp
Pod4Or+9jtsAhgYJb0mSkF7+58eSa7HTVBk7du5SKDCcy5GoMNpm6CsAd6wKRS5bCgMI4nMaH+r0
2wSkMCV66f5ytl1xuPN0gOhCG2qX2CrwRz+GRIt0L5zVnbgf3pZhUK5g3C4agsHIMa+QBXKsIhUU
JNosF8pSOdmj4CpEtEAtIrelQrzu9QsrO5jz9i7WBU8R7tUpPcnRTKQO/3KjvZrG7Su1lCKwHqCg
jSwf030D/X9vsFW7+GI8TShQlbwM6nfUbO2/hF9XXH5zzVpRjQG+3/z4KxUnjw606djEA3mPYZOU
3N5fCOQKyG2tWlbxcp3iGxaZw+63EOb6gUnGdhvbswv1XDJPT2017vzt9V4pIuahkvp+UndTTJyK
1BLy/aTjjLeI4uIlx+RdhOGgE6bIdEgILWe6K3Kb5X8vHy+s0gVdGkgC29fDVyX8ZLRfjVgmQsjt
3OV1n/FiKr0e12luAoRdmPB4aPSOtkM+r3RyZ7mfv0nQmmxr9ChhUidFveRycowi1YaOGhU4SHIo
UcQx7SFuWUNb/d/0mBK+YXGE0ldBXcaMJeUQoqFpID9mWubfpnrSII5FFLTVz00Lg7ITk6gQvk57
y2GhU/gtJuuXqf1lcUQypNGsBjrcPTnE+95P3Mj9Vp6iPWZDsCIYwlXYbv3zsnt1R44+erMxtZl9
LFN+mc2d3Dzlyp0RYhCVVNh1/Xx7KSnn57ijWSpr0Rl3yEK7T+XKHjTDmZLcvQ1DeQXHGJE4dB3K
ZVGdO2b2aHzVTCoC3X6R+P9l+2N6a2sZhWKgrpWFNOETS88Hh/ldHtv5QfJEdF/dNmg7cL/CcdHG
UKLZJigA96uCFpo2l7kTVOB++/MYIhdztF3QZBDIgOtVybs+Kj9IMSS2q4n4PMSGMkSOIdqwXMaJ
BYSsk6x5YdOY2UkpOe07jE/a3167v7zCXReP44i4rocwZHfdEdf2WrBstcH4AtXw9Kh910Qf1RAa
k9Aam9uFgKbWk/3/KqLP5gTFX+xgmaRT2DjtcFdRrwWbMgVIwf4vEDVEji6gmpUhQQgM7Rn1ZYMd
ObGHmUdwkaNud+8DO/PyyqU85S9XsCssxxuYIlaaCovk9DNTR5BejM4evhr30PFuLq0d6rATvhNf
kvnF38nKEDn6kNpUxBwNgGKcWN/YxUGFLJnp6rJjnNk9It5FFPeznXULkqMSTZQaw5DgqmzGWLr/
lVNkvTKRR4rhEVh8sUPTYtpsnsE8ppcY5jbC4w+sw1KO7HhHPWoRvsmXOmAUbFOa7ORshIepvROr
h4G6p9+mYeNCAyv3n/tyzCP2kGpKUOe/y6rdbX+gfp+jEcucq1IY8PsCFsto3yXzp9sAlJdf/n9l
gRk3cyGgwgGP6csuX7C58M/V3aVyGAPnuwBzShPiakl9GY41rKgNB9EAaC+dNQ2RG1S7yRCRAuFo
w2inMhYtrF0LJQ7z0zzflQO1XSkMjiP0ZUrqnCV0WojcqK9ILzsBZCok34DaEtM/wupRbk2dLZcp
9qtPVjSCpBks9BUff10xg0+poyDxi+49WuKEYCReGj8zDSlWLfatjsIzexte9qhO7BAGYIQMruu7
t9UGXvmeTx7ERpYLMbsNiX7viShzwMyar+G5dZMnNr4InatkJSRhJJ9CGEyl70RWld3tmN5A+ogS
5rP+XNwnTBxjRwokM9+7wbm8RL5c1ZI1SviE8vga6O/CNnfS9DRIgkdsb8owjkAEYRQng3298SjU
LrONHSfBrhrd0ZXdeEeqXIpbpqki+mNVU0MbEfv/lXcqetynIqtnm6BlLWAEm+kYwWlpXqz8rsGz
36Ci6e7rbTM3l3OFyQWPyjDNrRwDU60bJ5Ceo2QXTSDM8fE2zuZ2X+Fw0WOQDTW6poCTJ/tOdIfi
vpEJxmeM8YdnrCC4DzZpeTaarHpTHb6Y1o8xOLa6nxh7EoiyhR09q++EMaxxOs0Akov3zeDXy2iL
VA5m8/haGcP+hhVGGKaJgUwgGy5/DKOnjDp+KRs4io+TvhBylqEViod2Osqm31PtKBQEx/BjGyjp
LGGZjPhVmL8q8ksgvt72qu3wfbVMfNBnVUHbswdrIwocqRUdWUYJdNZ6qjqejLb/MliYjKdgdL1B
Rn+bBLHC5qI/JPDbAB2FLCIzEVjvax99sd64U47yztxFHhVWEy7BqyzlcmAYCitwHCtkzMrMj2rt
iVhPtg1v7CFeWalfpHiKIHkBm5RdfJdA9sf6gmsyErZvzWZeV5AXVZrDPNfTGmiZ5TfKISu8XCFu
WQQp8PM7lTrpIIgMBxGDwVGMc6P19lR8T4PHKSYe5beji5U5HC+UilBJgwhzfskix14h4bTv3Wjf
nC03pWoACermR3dCY3Gu5BimyfNnLZgcY3lVUkyZGF3CKTavHiu7OK7AOGgxUhrYFR0CP9+XfhI4
rYuBq+68z9/2hLxC42hDsso86HW4+a/8XekXX4NTdseuVYWPcCL+QJhH7GNeNKktpk5HozMDDPxi
V55TP/SD/eCJrrivv1JllZvPNSv7ONowR3OYVRP2dU3k6RJa5drYqxbUYys9Kn40v+qW86JRwuDb
T4dXXF5Gqc31SDZLuMtwKc4vfWl2a4QyoZO72dl4Cf/juvKiSmFlSH2mYl1Zc1vwU0EwutxDmviX
mESIia9E2xF1GhhckIGzABcXgW32Y+CzsqPaHTzMPqY7jwie5LtHhSWY2rbGR9Qfo3cVfKa6axUM
iGKR4bwvJY/wUQqPoxYzRtEl3ix/vTSo7wtIgw9IG2HAkCvvqbcG4uDmx3mWltJ1I6tME0evkx8m
iIJSBzdxlvHCSmgvDiEVivUrwm9LE98J+kDl3Ihtzasp6aUqCXV4eZyRjwOb7uZEbnBiIvX1Ln6g
Fm37rW21v7hQZKwWrSpYLRW70CoYPDiV7pLb7DOxYfNRahsH66Wlcs3Ux+LoZCwHue96tpLzvQlJ
ccjGBsQBQEDwvQdqqKZmyRi5z0K7KA/D9HkiJQCJz8XnzPHOirlgTG9C9MP3TLQy9Jq9dD+hXcSE
QhoVTG2ntlVVhbiBZqJFkTtmtEopkYwCXoK67NEPDihL29WHBtdkyjXYT/0ZVF2hOM9IhbSMgwlQ
Y+E143tdvBOzU9tiRCQR7GznmVdGcc6g5YMZ64zjx6Ppq2iHTfRjhCy6M3hM9029N+/Hr/WHiaqK
3A5FflvIvzsUU2lpwQDcarwz5Kdy+djPEhKLFMFv08YVh7ut5o1umQnLQTTfMA3azdzoIa1t3e1+
shFXkVe8Wi8E82775RWSO1OCsAxKawSkftZ9bdciyFd7pIAnCOOmbvthJIvEt7n+isj+otXVL0mi
QpsZcXXuVNoG5gVYznTMXzSwCDLDDmEg9e3Ymq/gsinMKnkAXO0Z9uxFjvIhQkX1fZsg62JiMGXj
q1AbHTyTQqaWlvHOCnlslmKBCgM7roeDgqldD5JhC19QqIUsmVU4rWhLn25bSxnLhbKCgXoIgVVq
TdJkC3GFl2HDXvR7ffl6G+gvl4HrV+T4xYp7XQtnLKv4aPrpPnysymMMIQYElTZGpKTm7j8Cciwz
jsJQayUAwzE/GZXx2TR1uze1g1Bo7iBkd03f+2kt+lqeviD7tIO0OcE/1Pbk6Ce1jNmQ2J/QBiYU
QUU7Ca3DbTMJCL4YEqLN6ajq+IDatDOsXai+KXl7pVC+DHJpWyvAFE4s4xcMY/akvelOR+XIjnCB
3HzbJ+tvJ+GLIUu9hnwPU6MJR9U12sHLBky4GMl3YWKn8TWRpVRIxsRKSFHXd2Ka8hPmwNt4ZPQz
b77LziQgwWEKRyp9N8Vmx4owowNEtlBdYuT25SBihYTi3WJ4t93iclzfOGMVjku6IVCSlL2Xsayx
7KAO2x0+jOfkIfX1k/nM5qci8x7aQUTtu+3b8fUbcpSiyaauWoxSWjw1xUZwhnTyvpI1f5HVszB0
mP+IWRhF4Vhl4fSZQpTYUxuC4xlp0Ju+ZfBZ8MUyPxSUqhX1+xytVElcJwMLayuMEJa/NAmV0aIA
ONIQIfj0q0VgXnxJOwYDFSETACr3rJ7p+pAW7JjJ+sRN4nZX9THBGtsQhokmSUXWDZPzPkmL5mqM
RchBCMLLooqPc1gTfrYdRF4hODcT2yWMTAUQlR7YcbyP8RSiS++z6q7JKO03yhzOp0pBXlBQgukG
o7if60PytnPiagvvU7PZRZhLDbnTxjPbh36i5KvYYvzJBlcAzqciMYboNgOINFz/wa2iviub5CxS
FbLESvHVgUKiTLpaAqiVXsb0fZp8uc1r2wfEb0P4gkBoDI5DKi4ou5VOiY7n0dgWBuLU/kuocgXh
Qlx5RvpOLPG59fOy0y59vuFhxNRYpjFKHQ2UReyoWgV9QSnWU9IALCyVk6W+qnXmLV3j3l63v1zv
rjaxD7eCkaVgGdFCx0YSzKgoR25+H6Aph50CZCKA2JoWt/uHYsx6QQcWK81A05GXnUxcFSQUAlY5
xEyhAFi+a9DtYL9lvrusXq3kSUGYi1xdsJj59IqrniJ9spA2v72U1AfjyKDAIDxlYGQwVY9N+hjX
j8Lb2sRWdnCEMGs4H60UK9gfcelx2etJ+BrsDL/eRUeNCCEJcrA4ckBYHtV5wFwDLzRq+h5Dsk7h
t0ALvdsLR+wrzL35pw+OUyFXOqPsqNkrH5dT4TI1ftU612xM4o5yBhKPux2X/dR1iwQ8oXPY+yfU
dDEE+qNuIwGBCWYL8cJ22+1NviBwHAvT0Fs4xiwVLnperPagB5Onak/9QuU6bvOsyRcFakVZzsIM
09T+yQyfhJAq877t5dBA+ee3ShqhMyULADrqoDs1tatS2RudZishAtYSY3Cb3NbG/GGS+72UKp9a
zGrMWnU3LMV+zkKCk6k/h/3/ir7GPlLqpsbadsWDpezD9mNEQWzXL/3edCZfHGhCwmquNJwtbWP3
P6XSZpNbMIrHjlE59x4S9178QN2/SR/l2EQIRmGuGP0zhWnW/47B8ne/BKYLvymIJwbKbTheyfJF
KoUcaKW2G8RXMX28vcWp3+eoJNHEXOkieE1lPSSy01uvt3+fcAO+6E9MBiGSmdtrwudMRhuFsc/C
59sYf0kM/f8hYvLFflqaYc6uDJC8saedin7t0AtfY7w5xS9MgJPq2L7Nv+bFRVa+PRe1bmQZ8CIZ
gxvExs4j0ZPq93JCfB1q9bhQQzCbxTIY0c/dKYt3aXAOJiLwJziQrwFsRj1Lkw4QdSzbmXHuoKOk
qZ/m5WsqEI+fl0fUvwe15iUBsVo3HTfcYezhzCZKaHZx7rZQVUJaww9c+d3yaFWOhfOybFwmkPZv
+im2N68myaamijqmfHILmgtyFs86/gJM5GR9/fnZ8tpvih89sawXNct0c21XaBwlaxM2rp4AbalM
pxlD26yRME0fausDJCaITbD5YLEC4wg3k8wcemL4kCqeedmbq3oYjiwFjHlHLpXsYLTwx5dcgXFh
myKWZSOj0QcBI8t0DHsF+oj/QntmcwOscDiyHWXJyFMTOF3oSg/m4wzhPiZAIzCNQr1mKfxddqbi
YQqVI92wWsZklpmXBEcEjPlyv1CjQElP5Ih3UYuwNkKMsGCV12APO3ExDGQv7spd4VPaW5uEdV1G
vvDGANisscF4sWF3d7KQ28Vkix11aaWM4otvEmlprQWVjM6CvhH03uaYvYC5j94CwbR5/7Zi2JVZ
3LVPX7oxC9hunjF8wY/3rW+647sUQ81A+pYrE+UxhFvwlTgli7rHGmOc0vxn1XzQhw/18o3YxSyi
vrGxdI4yoiLQs0Zhrge3wBvJMYAipowyDt27jUQZw/5/xcUi3nuShYUxUvIaG6exeNDf1oy9+j4c
SySRqHf9gAVLDuqMPNACh1BttBFZPhuMJhyoRqLtiHCFyPFFFahqkZRAbBRnQJ+PzfaV5cWOpiET
1B7UU+NToAQX8tU3iAdRfcqcvjhB//+uu2M6XNmRCjq20/Mr2zjGCKWkDmIVBK+/Qlaqz2xM7YRY
R+S2nypPQNL3iZX7kGlmwlH+qLoZjKFUO5iXfdTsADnZiImbF19V1zpb58krPOEgiLvb3kmsKV95
045xbBaX20Pn16mXTM8JBAqHL4PypTMgjLhQ81A34+Dr4vKFNxYapqxWgpVmdxrbYzb+t+3Gl9vk
TazmOrudxfpdndxF4mGu/dtrRrGvwXFHEDSjtjA6nFBLgdblZIdrQ2Kz5iE2EYn0DBYs3eAqvsoG
Dx5CpIbYbPqZdUr3P6Ad7GCMR+/Op+RoYM7dWx5yVh+J45PG6MrJYFFHKGHGr6XsTC09YOoU4Xzk
QnIsIg+o+ZoWGKY8sGGO0j51VDe6/3cZNBKNizYMSUAbTsFYEo9uxq70g1N4gOS4k3iB9x9pn1f9
bDq5WCK2hPKyL8q98X+kXWdv3MoO/UUC1MtXlW1ee11jJ1+EVPXe9evfGee+rDJWloGDABcXWEA0
hxwOh0OeM52MiHjPIQIG32xTtOiNGtlW0qq9Zt6V806fiEvL+o3v7Al8r41ZDyGwK7GdLH+jg+oX
tCvf66uuQ7Go2IPp6QuVazCTX/B1Hqg9q/JBTRl3sRzvA9V0MuUotNcApKujD/+2jXlyMyUzMZfI
Ts3OmZzsHpeULTDhnezxr8DHiE1sckGjtLIBT+yw1nQobhBmMSGS2sI14BXs9ommLl3vcFxYjs87
JPm/6nmPaRvW4dhsGIf7e2HVFpK4aJHNataGCtaRscUzvO/0i3E9gPa8BB0HxT1NOT0XMvwCGFoJ
qzFXwnGa8bx1U1vEEUI6PRcotNm0BJ/t3XiffWbZVOKg/XXDVJIxQvm+7pbFAnIJR69HYtOY2GTS
qUqBpZNvfDYcmLodmumBTHdLgblRGvKPUbOQT/XICrLylpmsuAvdn6RjwrY5Afns2+WtRhiNf5vq
gBeltSxSVXppa7FmFzPuKYX0j1dzHq+CMbOC/RWe2G4KExcj1vzabHK02gK60HKpiTYieeKpCk1j
6vpchLh4r2y67c/L+V+w3hAVBx6dQhv6NGzQowr/EB5qANwL3rytf7DLnuBSAZiyFft9cV8xR2ue
RQHC6uCTNn+KVQzI7C+7A5ED8tAUgl6ITSdh3QLzBZ1d9hARaESUAC5IVPL/EzTL2vrjSzSE70qQ
VANcRHhh0PhRRoD/R6XFqrlF9gMyLHRu1URJcl2Hswjuzu2L6AsbxwmnO0i7h+dmoG7A6wJQHDQU
TP2bJh91BmGWRxE6+E+Tk4C5iXU993bzdXQmt8DUIuVZf4g6vyTyUceSwlQL2TMC0LvK42s9C7DN
QvJ6DKpgsSHj3PrOOUvk3rnyRpw7RYZEccI7V7cNceqWu8aVX2bQrFGJOrGifPjJ8LArDayKrE+n
PNpIBpHwsYP0bW501oalGIutqY1VHYrsiV81wcuTo7q7zYfSTYv7y/tzPQSc5TA9F3KkIGkDUMmh
zF9e6d0+T3Z+TyRflCpclOkVrRwGVhWx+qtJc/PsW517UfR4WRFKCvt9ocgYGVPj55CCR5GiPKbp
D11wRXl3WcofLhbn9eLCTd+Uleaz0r4BMi32mm+61csEMovYs1zq7ZZyMi456SUxHQT2BpMq7jRc
RdQYHKkNFxfqrgjADA8ve2VaxZSTk+EsQGIMQlI331I14Mv6WPzT96jVgWmxBpwu/ZGkrmxORKym
BHAxQOsTQYpH6JMBqFBUv45Uj9Ll7QJeg9+9TM4leY4GeNmohLapPuPt1x4HwpWJ4Gnx79pyPBqJ
oEMNM9r/xEtDbhPb5Y/5h+LoO4xcEOtGOAIqM7/rFahVUvYVLNO+9ODVSQ7RNv7R4qEj22By+l01
3//vIYunjxyLWIrCEIsoBtemfpSSXUaxLV6OBhb/ii2OepkWbOdYifYxajAv0uluP0+nKbeotVu/
7Z3V4UJCqSdGG1uwVqqgy1R1ssN45R/7Q/5h9NhrOXX0kMbiwkKdhpJRBxAIcj1MFeVucJDuWxSA
cUm/ovbsqseDuMdSFBndHBqnnWyIrVCmIFUXtY2mbjFIXVDGWvf3hQxOoTQELEsXQoawy/eCrbjp
RvCAqYC0V96lTvZMBPFVi+maCDhMUTJ1Hi/ZgHOAKlNDJ+P4JDRbcXgy9ENQnMJqtAtrLxS5jZ55
O8X0bLtVu/cc7Qvp3EkV4hYRRTpYoFMBs1PfBYAg+qCGGd/VU6ebqq7JjNadv7KAa9hIfVaF0I2b
2oiBCj27hU60yKxG3IUQLnAUzdz1s4xXMEUJ7MD4ojfOZWNRArjswRhaM7EaXCBq+fuofIqpCsC6
f59XibOGjrnaQE3ZxS4pbD9zC1m2h/xdMWKxTNwuqgRZnSfAQv/n4UBE8QQPLUJfXxGBSA+nlOI2
VJ5FSVTHUKopv869I+ueVn24bJdVEQaanyRZtTSQ+v1+YpRCOHcBkAecUv0WioVTqCBOr4l1Wxdi
AsFAssCebHHLNuTqaAo6uxjFn0ABW+eR3fSby4qsRx+wuP1fCLdYreGnAt6m8QRZ20p+YhBhwSG9
KupdbDoiHgqTDfW8tR7CFzK5xCvTzEwAyDn2ZmIPmq0erA2rEubxzsLwRbSpiJhzeSHBRv27tdAj
UdUqu2GG0VMkoiXputT/bR0lkfOIITX9qJ0gozVes5bYja7NRyux1VN1LO/plk3CchKfjRlRYRWj
hlWMfsQAISixhijffTXwgpYCFoC0GtPgzaXsl9UkPi9L+tKYqgnyxC1Ly8ZdfvWTVfQvaroyIYsL
rGY3tGgwxGqK2+xDgGf4zOntvgZgbuZGZCVoNcouNGP+s7g96WVTyDnbaHPxKGIeVaH4wwiPl/iM
TG3krjIFrF1fuTWjQtedaqu7wXTzkxSBqkBQGnGhY9YtY6xraFSYqZvqqTtQpS1SJS5w+E2kp3kL
ERZDgmIVh8TRPqUfBpRUaCo7agtzIaNLqhhtVkyh5DmfvljjScjJe8BqZnT2A761MAS+Var4sJIR
2q0rAgKYjVzD8ab/roTU2xk7Xi9sKb7NUMfzuzLm0AoPhCh0XFXG52ou3ORdeYoJclZLMiQROdHv
Di5XQp3qbY8gL0uncJjh4pp3+SBZ9biFCKbqYg+FkdiWvt/Bw+VjZt0npL+tGmchgHPprBaTUtVb
lkREH5jD9Tv9sfSSvbVtt+CFJs4M5lBvTLMQx7n3WEdIKjMsmfraBhRth40O8hzqgrHeg7GQwzm2
FChKljeQY+U2SNcZ4XUEgHzMGWdIxV5mh/W10CPO7M+/oB7fgzEGUTiEA1bTb1Fb626HuQXANSCU
TjmmJRJ1+0/ewXdfWH09+IIJcfG8UYW7gmo6Xo9G52Xkuy0UnO69yQSYaFNnrK6o5Qgfao+xuv7F
WUg4I998oSvTWCsTrBYeg5v6MUQLYeiq7hzCXDHaV6h4vhr+Fupx56Fe1cowWNhdUWoeBu1jIomP
o05d5ikpXJjITC0sNANSpsZOohsjcrKBeGenRHBhYg6tKVYSFonyWxFTLcqLWBO+tp4YLRaLixS+
GEZdyqKdwk4mlqmkz3po6w89IEjFXbMbiamP1zj9djdpuqrh4c00+VniaG7yQatxcIyq9xOnI3Ik
32NMbH8x07J6aphnaZwz5IGSWKE+sEIiHhLiY76XvWorA1xyD5Ily2bgKjKA6klYhHWvt0T0w0sm
biRcjqtrllwVDepKBRw+9JQNii+e5fSGk/+o9t2DeEVVe9ZPlbNElicuTpUukIJUYX3x8RC6ZfTc
RZ8vB6Z1fzwLYCovBAyphsnOnpX+zCdf2IlyYItUQ/y6vc4yOHtFqYjLaA0ZUmjao+Kp1n3TaPi/
h8u6/CEIngVx+1dOC6NLWUtYfpTAkzbuxjvQaMAXItQx681laZRW7PfFyulFX+YZ60/wpe083Xfm
Zx+oKkNJXIL/sJvPSnG7eSwzI5XZ6lU1BjHQ1+xWTrbNd1K2ZY05+ZYq0FKKcSe/PAZ1UrH5VWO+
iZr7oDuZSewMKTG7QInhDn6rNVKrYX25cryTpasJLdRYwKB7Xwu1+WsB+ay2BKZlLLEuT0C2suDE
EnXrqfX8E8IE+TTIzPE2FJ6lcTGilVUhr0eoFQWbbjhW4S5WcOVWnbwxCdcg9u7rdlh4YKbm6At7
fdctFU8wUCo1glOiRe5lR6fEcCEiLqYwbdnMRRNei9XgCmChDBXiVWA9HzsvGxcjYktPx7ljTtdJ
thZ8KJIrgOw4enktKIcw+XJZpdXk1tJQuQKTsWIpnO/JI57E/RbnVdhZNoD2rfC27Z0g+iC0s50H
oWORFNqr7n4WySMOaKYeYRvhqiOOJ9G4LVU8wIvu2O0ua7ZqrIUYzv18FP8U3YBmSXLQi00tHVSq
K3b1TFqI4M6k0tRx682gidmmtozp81p3Livxirn9ZhMtRHAuh/ZoY7Y6iJhPQYp8VvVYPms8Mb74
FMOIxxFkyYGTJ3Z6rX27LJxSj/PEcgaGpsBeRcv5Vgy/l9HL5e+vd9QvlONOqVYM4zrrmICX6Yfq
yE/RwbjRJXtCT3F6MK/+gpme0ok7qyJZSHMpg8jhoN5Fu+RQA0YJFfsjkGlxPII3MnUkCgCMVJQ7
uRoZBHhBBanWTjm9NmU8KPdG4Y2APGI97vp9QaVolPtzZ1cEymE1YcYzrG02PFbTlUpR0qwfyAv7
ccEjKWOzySo456C++IBQB3Rb5nYYVcCWjuTB9ovWLlVnrh4GeXZVg4Leo/4AHhO8LQIh01g5t3aV
F9mbX7lQiqPkMPQx+nmYcB6eervLqrnWC6ypqT9MAJRRnokNwQLGhd2ucQHFDMNOM0GzjdG38JER
wsatbR6lO+MVTTZW3cvyVo+as/34icXYMoPBkhAi66S3xfBUZ07eh7ZWGUh9HzqVIlBkIfeSelxA
GZRJkmJWN248YMlihkAt7dLr0GM67WrBvqzceg680I6LLrMUtqUwwDlaN7lRUWX13fF+2DDiY9Ao
frwsbc01FFE2ZdCaYPyTLwPMRQ9OptBCnG6eK2MX9dR8AiWAW7tESquwATs6y6aC5lSqhO+tncpL
BbjVitM4NIbCxMXVr5/r2QTwbnItBcOnpmnJeMhOLd4RlsL4KJzXYj+jDA5HYFfHeCMDAKoBEuMA
KmeM/ByFzrtsn9UQvBTJhWBLBt1ZqmH9BDj4ifX+Sba/L68GyWUQEAnuRVQxYC0EL0VyIbibrLGN
RGhZiLtAvjJ7eLsVupcVY3/3paXkYrCcqSHGxaGX39z34HP2vUbeaMVVQkV7Qht+9KIG5r6qMwfM
pw8y8Ikz0LqECqEN4eX87IUSiEM1DBCiiOW1mnyOUopYal2CLuuiZRpo8OHSQqHWO2MefVwi+89T
tx/a3WV7UN/nQnguoVO/6RAIpAlXUgslJkMmfHndEmcVuJxQyJNJGFumQn6blvY8p7bWEu3E6+Hg
LIOpubhR1YpemWMkoACY3/raS1B8bsrA6SlMVkoV9vtCzBBqWma2WC1F/jb5iTNVj5VJhOY/bP2z
Lly0MYYhjIYGQvoNG7mqttG1+q1FcQywqHZ5PdgSVaqgVo8LNn0h+UamMCcwMagm9f5urkavnZub
vtWoKwLlcVyYAWGfnxYlE3bKQe0A5AGQcO4Np1c3wSMDC9X2VGSjRHJBRzKUKcxleGCZRuJLF41R
7BaimlF9jKtnuCJaOvsnGcCP/t0/tDqs2k5Q2RlefWBjKeZRx7AtPHH7vsdfRcI/9ENpmsFjYieq
lQAr8PUIPMn5KRIIS606++L7nKFGVeqGmn1fbI6lemrC+6wligerhlmI4NYLpEophibYwZp7Zfks
U2PXhAr8IdDIQZgWBXxtNNLKlgXRVUMjc7og9i6HUUoQF6YzbdCyyWS2aK61PrbH8spvGyJFXN2m
59XiB+8AXqQOJjs7h3nfJB9Kv7CHObZbCpCBUoYL2EBYxDNRD2WG4lucfRMMVxve0X+mSLqmo7xn
qZLK/oRFIJXSIFPEkUHgh/dtuZWp0td6EF0I4IKoNTViLTUQMLPOIKc6zABw0x9KDXFUctC3t8+p
yLbuzGeduCgq1YHYB4wAZZC2ano/xsRmIXXiNmSBTk9/DAA9rm4/VTfdVvBawJwL29YJPQezBsT+
X3e3sz7c5kySoa2VBOK0ZJP3N3P5kGHujPKEdWf7JYW/EyeCorRgJgd1YI0kLUNfdnrQqZL1emA+
uwN/FR4M3ZrALMTw/EcXWOMYtoy2wV7dqLv4uiByKspQ/L1YDtVMA+UCyFy29VFyc4ytRtfDx9qb
XJzgT+Y9ha5D6sdtWQAxDrGcsxzL8zVb9BSoB9D2zlU3sRd/f0+1ZrF9NbYVFtu3w3NimoBr1RXC
JxFTuUVpq9SEGOF+Ghcist7yo2yGjKrOjpOWAhCxd8oJELwaBUi3CrW/1IeLFpi8mjMTcK9OutcK
NDJjThsH9+T2AA3AfwYXoAFuqNpp614+N1a7KJaSuaDhi0MZ6zk2WbqXHTzCO4UtuRG6TMe7+PPs
OfV2pCoNRJzSuDCiD4ml1CxOtYqX9Q+VSbXNUluaCxy1lUrpLEFALqMv9xlkd0ZIPFwTIngUn1JL
R2XyISITQF18moyn4n0ljHPM4Ftlmzjux0SBjL7ZBf0+q4gzcLUcuLA9z5hVa4oUg/0Tu2jH2J4Z
RpDqBnvTRpvTO8dGl+K4GBFU4TgYr3Rgxt4MArtIRNtsZCJJoUIRD9tT1a0KxHW2bJvyOLu6M+78
b5UrbjA9FtoUzyLhzHyDmD+ESpe02LmmBqD6XU7VmajQoHOhoQ1VMTUmCCi/poA/V51hqzwHXvws
n8QXNKyiFBNfv2vUYWkrLiwADUsVMXYVuNOh88Zj5gHF71q7KdGZgQL8YFPU2dQycjFB0aKi0Zgr
NqV50EHhq2kS4RiUCC4qJL6QRKGAXHwSczupJbsPKfRx4sjge8M6q5z8wYIWonZl1NvWeBzLW1n6
TMTstbrwwjh8T5ig9aMf6WyxPAmwl8Adau3GnR1WF24HYtnW95MsiiLrz5G11yiyOGvReITrsgBp
/WZ0VUfZofANypJX2NncpqZPVq20kMZ+X0gzpUCUJnY4CPXeHA5ysb+8eKuBe/F97lRXFRMTsuz7
uvGAjuVCgR9Mj5dlUDpwW3Y0dVNJQObomuNeAElO9Xz5+6RJuN1ZS6WZ6AUEvNIdO83WuvE3o8Ng
/4DN9/GyNGrFuK0ZqLGYlyoCUDfvx9kNzK1MzVJQIritWQPWs61lGCVXDDCKzJtEqr2wpHgdCLvw
xELxiCdan3G6ysKHWNqbVDWBsgs/8x93U5ilGcgB4iOL1HJiRx64b8CLNzZ2e/2uoHn2ZZ69OC/i
ogl76MNi5rSZGqKTl1ov7sBOu6S25AJmyZS7oTjOJpFErScgCwXYH7DY7LNuwsg+U+Br64INEqdM
bwPlnPF05X/RAEgpxG1+OWqyJMsgT51OVXMSpu0/bRWZ2/hxaPVhNmHBqupbEsV2J4+2FbzrlFms
Grf7TbDRKwVjBs0BeSzv2vm+bb4IxdNlXUjjcPu+CpNxCJh3qdesgtFtq23ipDZaN2q7diL3Xdf9
hVpcENCKoikBp47I7D/U0aYYbyZ93+pEGy21R3nOH+BgF/XIrnXiAZiOnv9R3ae2+CI5rCOOfrqT
4cJv3pvOWilcYW7IprSZTaziBBI1cDtuReTXpt3+1YM7qRz7a5YbCh5edAaUE3b1kUFWGl52ZF2t
f0O+QOwmvnc3LkPTrFk5KBH3Yod7Y5JQuQeLMJdWjwsQkjCOcsvu+dJD9Jk1gmRP8iMz12uDsKvf
X/Z54hzieX8AAwHAE8Z4J2KmTvw8mbZSEo/61KJxIWIUeyMB/DC4jKaHSRps0yKHcSgRXHzA+G5V
zYxO9CduaeWkCXqg5NL++vMJR/5CMiaxT761k6KqoqkZosm/Q5ZaYPqNitx6ACVB9SB0h6HflYFu
B8AZf4+NzqI4F5eFRB6bDJUmGVOdIliowja0g3zeXBazXkOTz3K4w0+TLEXPMHvhDM7gzWAHBNal
cVO5I+C3AIg9PFv7kci0qFXkvF0B5xOAYLGKghrYFmrSknwnNreddgoSood23UfO2nEnYaDjnjX2
EFXXd/LwHFAZ3R8i0VkA5+dDW5nGUDGPeKXQCp3gYIINgNH1hh41pso+dsn9OI/XJ9zsrBoPBhaa
CtV0F4AGphA3WUTNeZBqcYei2gdmVDLvqzHlJnqNA6rPPcCCMK+Qb6lJKlIadyQm+lSOagRp+nV+
ZMOcyTavcdVjFByWa+0Il2db58Iy8uBL6pgZScfEzcjI9hYOK3UvnoaXn5il5FgsJY47GgvZn0dZ
h4vMaKUFEBvmgPb+bnRmz9xFG6pQ84d85pdH8tBLYVZkQSNB3PjV3BaB3QDLSj9iVkxyNPC05t+p
0SNiO/NACkKhhFogQ6DZKF5dsFa/1InG3p4GTN+lMRWx1g/Ls4Jc+NA7K8OwBOSpQOzLvII1vDYD
OsZGjyHqq/AYIplaPy/PErkokoDJVO3Yq2PaAxr4C6jHO+npslNSIrg4EgXAnM99iKjlb0F5bKbb
yCcWju2iS27PRQ8l6OKxTrFu2bxrgr1YPWj1yxDuZLAsd9LsSh31fEHEK4uLInNgjXHPWhDUobOL
1BtlEBqWNy0510K5BBdAdGMGaUUMQf3G3IpeuhltfS8iYAEYcIt73ZfLxrrs8W+AmhopFKZOhrH0
4qsIMNEIhBLjjVHcKP376kT/dz3AScCoi0zX7yulGFizmFlKu7qqCtCZlIQ6RPx9A9uUCUUhvNqJ
FdrAdrAZBqf5DwS+uXpvqe2sFJdzWG0NQD/WJxLu+8KOdhVDoztqpdOhz6/c+rN92V6XN9db+KZe
9eHgcI+22uOqKqYfC41INCgR7PeFnQKzqJqwhZ0m+RAqkTtmX8z2w2U1Liczb1CbGqsLcpVln5Zx
nzdfeusfv88FiLC1/KwvYJZoVl1zLreW8B4SD+VXtolplt+XaRhLuG8MEf2mfSXxiPbCNj5QFSPK
Gnw8SAJplgFd6/SdV6N9YxydtOsJr1rFFQZzJQi7wCFpAefld2WSsGtnFfV2J7McAWNZ2Tw6tfpZ
GT2M6SSNZM84mbSWkrvuBr/E8i/5SiYppcCeYjLTVdPPNUleRwngYo4eiFYD2BCEbflOyEFu4V32
4z/cOc4ayL8vnKiCnSlg+5/dOep9dAX4jmv5dnRMe9pXJmYtyMvi+glxFsmFnBjjRLPGXp6F3bxR
wEiOiKPYBkYthG22EW6l91WvzgK5LEXutD5SKujY9LMt1LgeVB5wZcbqXRftsxwu8OgZ8MesHnK0
+JhOiS2F3y5ba30vnQWwQ34R2doqyoCtgZVLq2t1Lu26/poKhIw/JK1nIVzokSt9UCyWksfHGo0B
gBDOtuZjoLqgnHAkr/zUU51kqyPZi93LP8+rZqOhjA29hu6prR/9fptJd6m1C6wPSSraTfwl6A9x
Qt3rSefnokY6Yma5NxCbyq/FD9aWOV+Vz+lz9jK4AFj6Tg83sQ++zft+rS3/hm/MXSyZElvbvQbH
TwBUwYYdqEns9Rfcczjk3/FjJTZbUEGwpsz6GDzLB2ODksUrx9Bm2GCUpAOc/ITp+sv+SfkO/7yf
qWmjgd+X3QeUTXXH6En8o3IX3WZu6fgePbbF4t+lBeViCVAx9NKsIRCNrfU+AzsJRsU6gKK3N+WW
4mAhth//zJ8rFR5zSwiTRGM7NZ+tVN3Xc7a5vIiUFC6KSFoyKN0MKU180PpDpMV2lL0rRTr7IRdI
5L7McHDB8VP5aPZerl2lFP7oHzLZswwujsxK8l+Bbj5NzivQwvfwmeG1AqjzRM2Bk9K4bKZIc2tG
nyiLWn5ta5vuOtuWhVu51b6962YShoqKHToXOwZViOohh8Cfk1LSVeC1wI0GI6BT28WD4FINEkTs
4F/6J1aCHNgzsrw1D4gd1yx2tP/q5PxLf2TOuRj7cI0x+5iCIG88mRbh4at3NkUxVCDZmZplct5X
Gc001aqOcxIN8G22qVTLjlrJVsP7OqUuVOxjbyLEQhjnhoVidPlQo4M4+lH9mF9kw1U2CV79DGfw
D2mFZ7/WiTapU3jv2MYLuZxDzmy4rSghNx6A8mGVH0rAu+Y1MQSy7vcogmu6IYqSyOOly2OiwmC4
7AAS8OfsMTSNwQvBXuarL9SlYTUfPYvj63UovCAhnaFVovWAA0wAKUyEJkoCl/GKfa2PmAtCdghm
l/Cm0TLqrsBS2jcesdCBS3lVoZJwNkLCdGBnPhh3Nu1rm+rfDKSuH4kLadwJlUeFYAQGDFT2yiER
vptG0jpBrexyvfW6oYid3CgPzSjemEp/31mGHXbySdOH+8v+SHkKz9eAym5sxWyiT9xOzk8sXuU+
fS2PW7dUIXL1EFtozR1iloiALLBZPkW4A2xsrt/luXtZIcpRuCjCWi7NIoQ+QXkz5jdB9Z4NvFCB
CxyCDh6ehK1XXu8a9KHpua10mXNZCdIqXJiQFMMcuw4LJSNjCp38xIAhoyNjtsyf3sMczko9/wUL
njlcDrUsFRPE9k67knEPx7iGPGwAKPFPSr3B8KxN0deNAHIUEDPKDvATHaQaV+wlhoZqXw3wv5R6
A+YZNVVj9gns1Ktfq+GxLgfHqj+l4dfLSl12tzcInlM4AF+WjQ/D3drxS0d1WF3eMW8QO4NKGkvV
ghoa5pryz0V4X1FdfJQK7PfF9dHXe02P2I4R86vZv6pqYses3+MWpuB2/exXZZWx8akKxUsJXYKi
8Do9zpC8AgpumbI7t/8zZTbLgpX5rOlGDL9ZgWV36WNX6cR5sZqtqIxCGjPjlsrDiqP40nU6m03M
+sxT5E0znfTkOx7t7dTUNpedbL03fiGMCwdV3HaZwaa3/E/xY7s3dpLNGpRUuzYxw8MgmC2XmqRY
d4uzglwma+RJO2Q1ZErj8yQdcfO4rBTxff7SGxWy7gP/Fiegdj9O921K9Iytp+LnReNvu37TZ+Ds
w98dIfO3B6+6KTeGYZtu89X6xGpKZvy+SaGFTC6JKJM5EkARgRt2gLpp2u0M9TBLxgcUIgmfIPyP
553Vk0xqKpZAmP1TGJb21D0qySEeDlJMTf1TluICBDByWqliz1KKj1RlF0/uZU9Y37K/PI3vXDfC
ZOpGdi6I06lWvEKbbE3wSmsktux6LD3L4UKDmEWiX7AS1tQcWV8XIHxJYBO2E99mkWcZXHpQRFUh
6EyX1u3d+lv5mO4nL3xBjcULjo1r1PZwDDM7cX3Dfld2pamKruoyclX+mTefS7lA6zRrpdh12k2K
MTLN+n7ZVuu7aiGEcwa8srZGzlK4+WReM8hq1FYyO3thpeHAaZ/SbUZs5FX3W0jkjo8wMzBKzIYw
a+UY+PedSKXAq36xEMD5hRbgVUWVoFJ41A+MjKJBTczcl7vsaGzDHehzr5Mvl5dx9da+EMm5SRNl
ga8wnWa1sYP0OkoOZQrShjbxpi53GtWxgNTwbzK5Q6Sepi6emeXU7c8ODnQ277INWe1bLb4tdOMO
jjkfjDhnF6lwLwIMl5Et11fDptnXW1IWuya92W6/ZKG78ffcpZXrtMhTrGNT24ClxdxYerI84UmV
Xm8w064w/mkV3wBoGqKUqDkbPQ4Ho7fbSf7elsFjr7e+bZlx6+ZgY9yr4STbRQ/+5csmXE8EFvrK
v+sbAYpk7FpIL7x0H96qHlLoGzSnHrJ94bKaBXBrHwmZl/efzIPG62OaBBOrJchbJB++/RMxdHTK
zwrrQPub6/HlHSnzbD5ZOyWdyZ7vgebuJ7u4/hKRc9GrkXqxlFxYUWKlzALmpuneskOnfokfVaex
qyftRvge7acNuFXd+JA+UXt/PR9eSObiTYfeOh3zBbgzxKMXW6lnFfUhA/mOlg5uGOQvaSgfJNQC
RrUA0mi0u2xQSnEu9lR+LDVhAvGTYtpZ6kbA7ZGcxLdFIbWraHNZ2ropDVMUgVWoanwWloNdRYq6
ChMi6qHoGkcX77uSOtnXH3p1E5UuTQLiBJ9C+H6cxDqTkvk3kr5VjI2sIJwGYO8ETpwfPSrBxqda
F9eLOAupnCEtMRAayYTUdjM5rC+jxD0dVLlX/sncxAf0Tl5eS/a9N9HO1GSMP5lgG+J5pwJAbYiJ
mgau4l83c7+RNFfLjl1LTS6u7viFHE4vJQ8lMwcygdvodlnWdhZTs1yUBM4HGd+vEGHMztWKk6nc
yxQjE/V97qwLhDFJZB3fD7utUT5oBtFvRlmCO+MGqTe1ycT3O8N3Cmk/oOs808G4ZD5fNvl6JchC
PicqimLKPOxRbTVG6zNbaA9jYee3EghVgZwbojmxPAguVQta9+mFPO6EkYNBE4QW3czSw89JmNfu
Pc1TbTZwaYE53r2s4WqAWAhkR/yi/FA1daXMNQS21jaJt6F+NUdE5WnVGxYi2O8LEVo3RLiZYQ3b
/qDlh/k93WaqhKRbxqZEPOC8uW3TXJEDEd4WHyPzSgwOUftRMW/N9h2KqJKlq5hDA7KAyZ1ZejCY
oWEOaIrNSwcVrl2nlEShnf2tfIxZiuD2fi5pZZC1EDGm/VEW8uc5rF197PfyYADxXSVC2qp/q2Bl
N4ERZAK9hzO/b5SG2oYTbOPCv6PdvFNuov2MTlj9isY/X/OEpTTOE2apnuBrI0AGJm2X960b6gGR
o1EiOBu1GPmO1AAKaVpgh8VtTg11kkvGmajox0pWKijBKDyDK2ArRVvrekDG6Q678mtMwSSsZp3L
VeP8exTaUotHCIyP4SN7I6ictnGi6wqk375tfI824XeyH4gFmjeOuHAMLoQb4mBZQot1bLzkZnYz
z9/HzypIAvst+qmoKLSalC115CN6VndTFUOcBXSLIP1q+adx+lL393pzquRbPX6cuqOpfb4c/NbO
kYVUvgiWdr44zQJWtpm3VnTsgHFYCU8yFTcoC/JZmDLU8SBqkGN+wkzrLj6ZoWNsqq14C26r0K1u
87tgIzxeVo5aU77vw8J8cxXNkNod8v14BNfsPhlsbcuwzXrSSwmH4StiyGgDrYtgQUF2onvJbRww
G3iiZAt34a4l755r59bSdFwoGWsdTFoWlMvkQ66fev0q74lnXCKU8FltHY5tXZsQoanfWzw05WjZ
J0xELRoXS7oiEIFCiXDfbvAm40nAhjKcbM8GiwSXapWmloyLI6WaDkPQQJ9iPrXqXogPdfBAKETJ
4MLGGEZNGEjMC9BG2NwMP/lFQXEBMF4NXRgyyMI1CjaQEsoFjygJZ21MIbQWb2OhsKfQm9/V9Llw
OL7TQwjU0A+ZwwVadvBRJZq0iji7Vqt7Sxn8M3sILklRhCLzST1IrnJVbNkzQ4GXR8BEO/mWGkCg
DjOe9SeXs6DvJjhgd/CvWVuh7zaDrZ9+QghQ3TKr6e1SQS7dQCEjyUMF4hhgge5EXnSdXwE8zEUL
IxrukmfCHdeKYUt5fJSI2kAJchYlfigYhQm8gb19WdvyYGYkZAUV5g3mp4tE12ySKQCYI8a+vd6d
MBSG8hCooBwwUe1HT2HTglcRoSIRpAwuguiJJJUVS+Dk8NrQDsVA5Lyre0sVZZAc4G0dTAe/66SM
AMrVMO7mYl7VblrTzsWdFH+4bKdVJRZCODMZ6EUP1QFCChTNJ+Vr9p43FDyB/tKCs8wwK52eMgGR
6Tupr3iYRyA2L6UDZ4i2jYaimDqg7oHSXdhLw93lNaIMwUXvsRClbuzxfRFtFfK1P5a2kHy7LGOV
NmG5Tlz4FmtBSNMOQtRr4yRtyk1wxzqNdVf9D/ZVBMHo37ATshD9Jt1cGIgL4eYsCEqaMMEAoAKx
4/5nmkKSxa0euL/kIJj+7s75kExiqzB3BqYtQ4oXvGZwWgDU6Zty25Te5QW9bDSVn06KazNpJwVq
yZlXxbdidzejNv5vMpjKi6iTj7VVD2yHlv8j7bqa40Z67S9iFXN4ZZqgGUVLlvXCsr1r5pz56+9p
eXeH26YH39W+ucpVwqCJPo1GA+fIf+rtYJu5I+eH6zauB7fKF6GrRMtrLWK4vdhG8pBHX67//e1c
dfVdOARIRqksGolFN9gYiqccn8R4YDzD0VEiEI20xYHB0Py9UyX0wLK3mMgVFvQns0dpmXqw2D4U
Vp5xuJAkS60L0Dp29XN8K3qFb4SoU4HBz672bP5OtrPQEQyPotGgPhmHF0PQWqZZwW6eB3ZXGYde
yfbXv9p2dCuQcQR1qmLw15qsmKwxYFGhxockPBnN40TRnm17cTHBBXeedXNbgH/EzRMUQ7PQNkn2
u21IuJjgTjhV1YIkSWFCP+tQqmQ0172/sLGX/0EodzvFwyPx32vGBXoXyGmksYxkfkCh3Df2iY8S
uXro3ewWs33ODOUKAoRYhP2KrReTXLwrja7FmQ4HJfnFgDxmi3eGyg6sDzwUqyvPuEBPpVg3xRie
FcYuMHd1RdAUUtHGBbRsVqGgoVPB7cVzo9+hFmgv8ffrEb2dD6+c4A7AEMXewWIXMnHXv2ssCLfi
l8FhJGe4UVB7dDsfXpnjjr1SMqJ2ZJ9mdAY3btEij7eg6QadvIdkn+i4LJEZPxEN/D2maMNKbwSY
jE69l1QYf48xjmdrj/DytHiinb1VDoowZImHHa1XwpDvYW8kzVArGYaDLnbG8I8RPebCfm5iu9IN
b0lcdXoLYupu+Bv8/Sf6+RuOKeA3yhLCpnEXTCLjrTFxc6e5EQ/Jbf+pw7UKDzp/XA8jArV4VZOo
jgdzTOBqVnzJg9gOgv+21wwORQZJzPoywJkfLM6UPKQWdR6zOL/2sTjMACOooOQtPGhwkVFABItO
2E+99y4kvtMe89fKROObvNdGmyLxIPY5f6ORiq4fBVZf7QbLV4zG7eNqXzWksgnD9WsucnhSC1oa
Vw3smG9daUNYx4eAILtuDz8kR3lpSP13Kio4bCnrRbMEtqaKeSd192LrXo+6zQGzFQIbHJpYqtLJ
hYCowFAeEwqK31Dxc75r5wF0nRK4XLNd3NmU1c079gXDeG77TGrMIs3hljy4TEg18dFqCkRjFukh
OuK05hmGrKKXl6HEV4sOTKU49MCi74t+Y2Mgy6VG9ogvxhPdW2kpVYUC15LlvkjuRpV4x6T+Ppd6
KLUWDx3Lbhaxgf5idSgKk/g8lAn2/6vbgRiMIeSxYMLq0pusas+LojhE3LGdcmUn8e9i1SyHZceQ
XTx2h9iLnqonBhlL4AgtiOHZMOV4IwdOKHsUNSF1gvJjS+1QhE3HHkdar36RTuiOecudILIHb/pa
+uOe1Chhm+iasxxsFFFQNShWMCK3BlTJ4FP3QRFCqoASAGxyYGFqSV1rJsw0HXqr8tIupddKAyVz
+IAnLUOjGI2ob8hhx6AOVmtqsKdkiWPVSBMNX0522eJBUoIIGCIm+XklsUssS2M4BT1QPX5LKIEC
4gSxuDJq1DdmW+aICTH/0dReNzwXBuECZYK7l2ClFPAvwoW4hxpJ5ZiZXwgpYYTKRvnim1F06KC2
YEV9EB20RzmlEz9PTmGLJ3FPCX9SmRI/i2TpchWrLKnonfQFl4RwX/msc7b1l9lZ0PGQePM36nJC
xQKXaEzilCkjw472fWBo1HYEOBEHhsVdS8wk0qqaBVtlvc/ihV7qBAXIs2SfzRhS/lCBwcED9HT1
oAaxnxvmuOc3u0j8MqVEBYPYq7/QBjXR3EcsvsvW13odg4zPkFy2++BQpxQuENcFfjpJKGujsJit
tP6udA9WmdgaWKsUiuLxuh30q/37nMrbLllydgsfm0clfrQydB/qfkhN21xHb5MvyA2Nona9jqpI
cmCvHemOlX3o18nrUW2KHDyUvdT1Kjt1o+kmtB51ShCd+vvKv1drrAOrUFgqmXaPgeT3IiHxQn0N
Zn+VNShJGgc4VtGG0vRnyxAPQ1/Zw1LYjREfrm/Q6xvG5LvqKmspOnmBK4r8sowxHu++WvPrdRvX
N4wpchhQT+YS9wNsmMKpMXaL+Jio51m8zTXqoWGzFVJVDUnRLElDSxJ3jloou/WR1aFgFTnBTnGn
b9ND8bJ4pf8R4oOVJZ7AtpJ0YZ5TWNKn3K404bY1H9M4/NBN8x9/eN7ats70dGhhxSrulPZrQZ3V
vznjLga4rbIYplxi+hbfX3oXVw8wajmG3vJ+vQychcDO3ySMF3vc1tF7qbEMvAuyD9SdVLwJphj2
tZfd8pMF4UO86evvxO0lU7e0KilgsIfW7xQA4ZRTSeHa9i66eMUdo1IdZmKbwUjTukr9pApu+bGa
w8UEt4nmRSzURYYJ6LiehnLxUSEgSnybsIbGWkOC0o2oWtzhGZW91leQ/nPHOnOGtLUz8UMp1coE
l1cbugrhXhUm1PPPcgaqvYr9k0VH/B/UdFk4/XJdWNnj8GAqyyUdI6QfiuCDuYfdWYe99dxakJ6A
KBIbHSRHBjZTnn9savxZqnTDkmczSxur2DaHvV6e5fkuib8E+Zda+So0qS2X+7aM7SV4uY6029t5
ZZvLvSWx/uu9uP7BVCIyt3TAALzXdrpf330IAlfGOOwA7XQZ9+x5bUwCqGY/WlNh6z2BgNt58coK
hxhQbwV1HfuE47E4BQ+GL33OMTjdfh/xTKA5CWvLpRg1Nw/glU0ONCQpHqc+g2eSiURcftXD56K8
heia/R+/FwccctaKCeZaWAdS75WPIOtxw2fruT6UyCrIgvcmTK3c4jBkqqYiMnNYK7uvMQZDLXmA
ztpnwqfrMKKJHIxIhWBmZc8+GOjT2LXpEJm25Qx408m8H+ld+Y0wuFkCW7nFgUrR/73JzfPoMT11
+RDd/m9NXNtFvpUtDlCiYs4EsURkKHf119ZyMj84mKfOk5zhNryXjnjsgwyfQSY2xKK+Jz6rlFCb
VT1KWH9D52I8BjzY8Rt4pPwYnS2yLX8OfeqdljLIIYkYGWJUQ03LTeW3uDsu3QeI4dTLQr4j2coh
BQy8XZPh75ua5rWJsO9k0bseGJQLHHJkU4R5zXcghprb0uh2bDTEgUbsqPf3xpUXkyp3UVewcMiD
m7xDh24vP1vWtLvuCWWG/f/KTBz0YpawV+xivlUwily+kNQe1GLx2BANVp8xbCj0R2N6az5UzF19
bw4VwnmU1Jld/cbGF+Ivs0G0i1I78725Zr1GsmjmUgEHOleCXnLq5c/mfali5L3z2HSuehN5guRT
D2vUp+EAoRcXIRYC5GVCcTcOD3K/M4v99a9PnEa8YE47ociq5Fi6pApEOzFRcS/RZxlp1mEOLfe6
MSqF4NVzMqmFtgC4XN3gDY+ieJAHCcLb/P6cELo14Rqxerx2TmlAmAOPSygPNa/57AZQkJSpsXTK
BgcDwzgOZQLFO7eJ63SXttMXXEYFV63nH9eXjthCMvv/VQTi1i6P6Xs+VN7owZuRP17/+++jNL/P
ZjWZg4FQkpLOkBHi5YwXptyTvoUjepaXnXE0b/BxPkPdmImM0CLTZFRw8LAooRCFMhYRYmBHpkbO
6K7QWskEW+a9TOHqdpfQBS5kDi6WRAiaRYC92qvAYQjZXryfvZNtivuAvJYQGYTMZRCSanZpD4UT
8MgxVr5h3/rGkT1p4fijUj4qSjjAiJOh7BLWazV8z42/5JYYExA607Tove9FcCfi2k3Y5IsVw6iH
RVrDv3oRnUDWPcXMPCI45atXLTxR/zv606SaLYMV3eSH0UvfcaM7JreM1B8qRYQ19vmv7ASF/ZjV
VluisUgXBlJxLENG0Kwe214FwUl5VntkZrFMHMDUAnIYIpixlU0i7Bli/qyjDDMu1Hzrb7YYmiIN
U8eUKz/wAP+tWKxQ9WvcyWUqsKxTIjwxxcxiJ/jE59pGxYs1bkNLIdTPOzZegUlakGw1T+FRP8Tg
sZCc6tjsYtyMKaI8yiS3pwPL+OvJPzVuovYmSE+9Snyn32QBF7e4nayiuTSPZ7g1Oslgs2cbtbY1
yen2GdteLBEQ7XDE0yQ137HdW6ZdTHMbO43GYBLZwE/aQ+En3E/FH5D0tbtk3za53cc3mnSWcsOJ
Ii+JnkbBS5KMSEd/A5v//Aa+vUjs+ihM2ahTcfoZQZEf7mZf8eI7KvGh4pXvKCrFpg1qZosJHHWf
mLx1Z6cH49g40ZGqNZDWuB3fWAWErt77UnBTxvso7l3ATEzEdTtU24iiw/Z2vywjt92rukhFeYBr
mXAchBs1OBC7j72n/IpfFwPsB6zwyzKrNC5rzA2whtv2OUebyE52sweSI2T7ZLsYYntyZWgWjDSt
JqCyOHk/+ys1w2asC+gjTx4U4pwhvxKHKlksDWqCOQzEhI5W8hZiDd0+hsA6m2cl+/cIQDE4QNF0
dVoKHZ9p8qtD3fkdBsQxh16AcEX32yf5m2LhjZGSsKGschAjC1ph1Gzeqc+OAFFbbM4axazHsOJa
fHBYYhRLFFasrwKCvLZg+Kp6HPTcXsxbI3oNm9SRR6IZhrDI9xGVOnTVqx5escaK3MPD2WE80VS6
VIT80kFkYAKpYavHrmlM41xMIEg1Of2hfAoeqfmc7QehCyjzPUSBrjX6zECZFaPCG4iUvBdD5Rvq
fsti7coXMznISKeimhJ2nqb6TZgmNhKsRXueyy9x/7HGhJVTHHr0pdSOpghbrQbiH9mLj1LpMrGA
wE5CcJiTs6xEyPMtRqoyV1JVvX80wy4w4eC15+RJ/5I6k5N+Aq/4W1Xb1IpuvxWt3OTBRO3Md3I0
1zwzLiXjc3DoX007sIdd5KHzkbiLkqHJwUku/z0FPbyyOiJa0XfpafBCJ/PocVDiiOE7jJJWLAuR
nQB5fT80n+WZzCcpCxyGiEKpFkIJC+OR8bCp3vwnnvWb/ezXh+F20R3hnsyBiEDhe4u0XpRNiT31
Tv77hOExd6zb+R4ZCMbvmO67Mz8SRynbWFc2Ht9ulPbChD7un4DyKiPhi4/VN8yxoWJhfqO/GxUl
vICZGipWKDNoFh/Uo/4nS9Khx/4a2M0R9Pruf/SOgxVMFNVNwrzTHyY3chTZK8+GwzI6HT5GuKJS
JomDgO9DUptyrCpG4cCY0grfPIz/G3vZ9n3xn8zEYqG0ykzkLhFQavoLmav7+TnC07NqT17/h7j/
2OTZBUv4PqQsVkAq0rDNACHEBePxyjew4zqMflf8RiEXtQs4IKnzaVxadgkx6oOZenpxF1IEotRX
4pIQ3RKHWmS9sdkJaRaGZka/B8cc5QkZ7RyIKO00JCPjaJhe1aPmMylbbWc9aLhFxT4FH9cR6xfh
siRqqyVTYWxoD+L4SU6+XN9N17/LL2plg1rWuWDg70vRbom+LIKXI6m6boM4tX5RK4urpe4CxsQw
H5HgnFo0SVu3Lc4tQODbuJeJXiHixmvxw4FaPMWSwBaNqaNFjrYX9hCKRsUM9Ba9XZ/qTyVkB5uP
MU78s6N+US0rlSK0FraYGBHAhUzH4Ix6UG1WrphvyP17/cJk8X1KQzj/5eVPNd34yPI4psZG3piu
nye/ypilUtVGjKcBbfzFJ8NPH4a99GY992xacI8KK/V+uZk56qJpWKBw03S+KS5ckkHtJhTn8ija
FZK6S1rFnqE8t6SW04c6dUfbdHBlj7tJp3O+9EoI6MgbW7BsATNIvWrHu6axwYMnealbPFP1uu1d
sTLKnWN9FhvhEMPojMku/Tju+hI6vq0vPIAPxU7B5Otd34ebe31lkGHN6nhZUnHps/eSrm4L+qdG
c0dq5I76cOwnrEyYhV4Ns4gPF7TV10Wsj6rSnARxcSLW4pFrBLJsouPKIy4dFqHaEcisVyCNzp1+
jloiMKgV40+t+u9eBB1aYIMh35iV4qRZR9RW2M/8JV9bucGdXJKqpF3Twg1D30vTj7KpnAbkV1lO
ITHlD3d0FXWoLiOrp6aT7grCjWLdhzP1UbbbUy7u8A/zmSxIQc52E+CC6b0m7rBXwLRy39nKcXal
ENXvfq/9cT26twt9K7NctX0A03ssLljF6GDuVKjMigcDLCWMj5QqKhJx954irMI8ByWeMLI2+Na4
KYX9NH2EdG3lCgcN0zAUczKgtl5o39R5p7W3dXIyJrujBh+2j8qVJQ4TpKxtNJ09g+Q/BhdDl/sM
NxI3Zrqe6CRiN0sUEw9UVsMC+krAv0fQav3CosxKqUaElH1qC4NuG803bdoN3WNUC7ZZEF18FNS+
r8LKXp5Y4OFmnRtsqpWluqFn3rPJuvqg7gWXrPkRG5onAFSWeYn1Av6xYUUJ9GjqaGd3jA20+Kzs
Fq84BosbeBPVE0PFJQckaIc0++K9Z92Y3RLdI1qpecQ2o2xwGBKYcm3pGtZyueu9Co8JEO9VE1t/
QoXflr42D5CDJWwSJvnX/kCUKj1nhBLyclC1+ykm4oP95CvhyL/v6xMabSwdf5+VnqV9vPvJ9UHe
HIg0g3/aXzphansWhg0Kfbqj7KMn5bF1JSd0kgfcLql6B3EayxyMjH1fhSArABAPX2XlEGhPRnJo
ipc2+HQ9KIhzhX/mx5hnqDXsFX7sT23wOJS7sCeOYuobsZ+w2sJBObdL3MBEdgjxjdC1cGC0cdQ3
okKNyyjG2dAbqD3Ck+gQZ37SUz05m3f8C+Dyr/hmV5i9zqCP3U3AwYKugexG2zHtk8whqewpdzhA
CLBgS8LOxHp2slNxAMHMc/dNY40DDOHz3k7JgSMC/PiBgzlJi6phAGEuuxKznYvxOexv9YQ4I4mA
+OUBv2uzImHEOQkCokUPs7ITdjIpVkl4w7/hJ03YhSFLZsDoape1X6HNKJPOY14Tuexv8hdVAe2A
qYLcigPWDAU0aWSMk/2RVbBxSz4bD6Ej2zTt6W9StH9s8Y+icRbrwftTt/rWe90p+6LdlH8ajyFu
WM54Ko5TbY+fqTIa5SH/PKpJQtYKrGY+OiYEn1JQeIYnCy2wqM/71xGJtMVd6VTTyuOJUZ9ptrlj
Rz6z9bNxQDlct7W9yS6LycGslllmg5IrozP5UWePc/JffWE/YIV9yTBKRcGeEDH16P//fCHXjcNZ
Q26zMpM+Zmv72LgsHNt7K7/UXobeT4eFY1ioPDHuowJasLpb4u13gXpBc6bwfbt6Z6qWAn5mAyoe
3JVOEvBUlLbVT5tgJPAELwON7E+6LYlKyLYzT0syRUUzNNF6//+Vi5DJ7NqiKBiNrL18D3AvgQDo
PvB7C2Wh0hVvqEv+9ta2NFkBvb5p4W3h34sa1rLehTkThoU4sWUb6IoE7R9reohesq+ZjqJbtwPI
EPC19S01UZYkSQXfvsinvHIiDbpVQqJhmks3kM5zr3pjtb++0zYbStZWuPOsbQvEJlPZUnfNKdhl
MWaClb2q2NGLbqu+9ScaSXb/0SaPy1ZtSRaTwxsd+Tic0GO4z58HkETq36fb2B2/UXwjm0Gz8pLP
dye5Mts2wVqOAcTWwRL5YLrW4OZ4edOc7Gjctx9IgNcGuZgZZEObhRouDs20M2fMPA65rZS6Z+np
PtectEudOSMO8M2tuLbKQXSSp0PUMS277LTEtuEv+y63dRtlYa98+h+oRYkQ5dNhbS7aJXnXlRIR
Pdm9in0x7dsRwSP3Tn+SbRFnLXXXpaxy4K0s+diJHQvZ9iQsbj3eoNfqeohupULrhWQ/YQUySTGP
8TTBRJ/vSvUmz85Ct8urExOjVEHtVo8JsdspixxyZ7Icz5UOiz85Jwa0l4CR6kgyAGzdmNaecWg9
o5geoAnwp3xya5cP6S67maBx19jdWSAH1Si3OHgp1LIblwYRGSXxUa7Dfd6Lbj8ax96KDkOL+TiU
MjWKbJRCNT5j1qt06nQmrRfO9uyYxwgMWOlznYATIP6EV1R07Fh/XA+ZzXN+tbJ8+hyVMhp8mTKd
eW5fNFB/m38ojBuFceQEVAf9Voa0NsbhyxTmVWktMDYVd2Z6YylfrnvDwo2/wK//Pockpbno4siE
ylsld8r6NIOLtG5qN+uovmhiNytcrrcsSq3374J+8n3Yvlqml0fEbqZwUeEQY5pnq4UKLxoToBnH
0r0YmuGqW0LSSbgn8wXq23Dg0Rlhr5Wg1ocaZwdrqrPcoGGs+pZCpLyHJi+S85RiId3sQVp/MA4/
BtTGSiFgJ9z8Vg1ek71p3ecsV50i+DROT2Z4Y1EyS5t+SpaMHEzHDUvjoCQapGrRghhFpHQ/9ufF
JLrFtj/bygAHHv04l7kswADmNr6yTFa47b/kGGn1hp0GKRjnesxvRqIsG7Kh4LIo85MPgiDVRdQ0
MBfuzPh+gmQuNQpPmeC+UmpqWWHOoM5S4YY4HrLlPElESseW/Zetu3KD+yzzYmWGoTDNJOW7KX8q
tXtVs9zFuKm0mVixzQhYmeI+UBiZvSENMCWEj6U0gnCSgCFqvdjxsjqHzXYwC9OAgda6rwQ3N55r
qsmBMPELbHd6qYYYrkc5QjjrNeQhwCCRhGQxYvMkvKwVX/bQ5LQI5RjRpQ/KbT+dVUOws35yhwCa
cmntmHXtLuHsIArB95ffp6DGU3tj3waBN5uBO2iKB7XVo6a3nyRlJNKP7dNr9fM4wNfUPAnmHD9P
kjDBDtHJO/Mw341u+4lu+KCWgoN8IVfHVp+w5MlB89tdh24x1U/9j90zVj5xsB9b4yAUFm6m5rn0
ZodxeeXOYMtPTHZeQw5A1WOoWGL/vwrXYcyUyKiwiJ0u+KZY2Umh3RSgHrwOVNvAuHKMgxE5hhQc
QpTNVaBS5xRPUN2t9j3IBqYdhE+pZIO0x0GKYaRj1jG/GOu9CNb70FPv0ZDml77g6kSzCbWIHKjU
fSroCqqErqrj0V7VdpU+Heo+JE4XArsUDlqmrK1rc8EaluJBjO4llXCD+PsqazZZxQJkl0xcrNma
Lce8Pw9WQ0UB2yZXgJ4XLpOUQpRb5kGeQXyZtVhEd4Y3vo6IbShJnKl71/Yt+hJ2KocRadbHVsX2
LZ6hZyfeYy7dTQInPhUvs5t5GHfp3OuRTpxlKocUWiTVkcjOslIf7MBAsKl/1lawm+fWDlSKaZBF
1rUF5fAi08qwlSJYi8yDWD2X7VEvvAwX90D+GkzfrrtGbSqVAwuxHuVKYIqKE579gl2/Q5Io/jGx
6Ty/Bl09FS5UQHKgMRRVYs4is9dDrbvB3dzL3Mg3P2U/IryngsHRcsnGMXYP+XVJdUlXFElBnsF/
QEkq9FZp0b5SvNSGHRqvQvqpru7NcK/Xe9n8GqsQdTRfPrS2F7Pcl0zAPaiaGgammSz5e30XbeTs
cTrzsuePof7FGPche9PsLH2Cj1p7qM2XMPby+vN/dIj7eEvTl6gmwYZ6Ft9JKQNXujXvJg+DuOQx
9pvQvHjE4X1mGWOWqewcw9we5ieOVm6LX5Zd70Y38Z0+E7t8+7ouX+xxkK+V4AgUlvfzpXyJ579I
/HJH/GOJHBF9yB97AddWJjn4ByVVn0rMZFb4oXkIKSrz7Rznb5d0nqDH6oopkUX8/eRgHpm0Wvw+
6kJ2Em7v6osdrhAg58Mw6R0ivQWXeeRI+8DVbg10mwSYQowe2hvp8J9CUeeJ74Z4KNT03bPT4mu+
tK9uen/E2ycTtKL2FhGK0Oj89zFazUpY1QP8Y6M8EJ92TQhkYgoFPC9H3AGpcS9qOTngmMcsjyzG
hZanN3N3LGIiK5CouODAog0Uy5INGLD24pHN11cHNsss2ONt8RTvuqN6Z/bOfOreUnJfU85xICIo
VtxIEmIyR09SV54jaXL+Y3BwyCEnDdjeZZgYjyao8epdhUIma8dowMFOBQflDwcb+jTmeWnCmCW7
03ialKfr3lDfiv3/KoWblrEbFcwwu2N5K9YnNdib1a1anZEH2UK2twRyvp1F8++PS4gN/9viqCRG
lk9s+fAywnruhdvU0R5YdRayPOQozXbC8w94vF8KVw5GZTKVco5TpavFZ0MWbiQh+NIO2m0oLYdR
Ee02+3J9STfb4y64q7/v95VJKVKSwpRgMsFL2l2Mx4lj4YKC1ikLzHkJQEqGWx5KCv51y5SvHJC0
ZQsSFRYsTYh5IT3aaeXoZWiorbva16XJN7OWMEnEz/uxt/I1wZzSEvbY60zxiHWTs3mhD86drNeU
wxSp09LQXLCm43Ep7e4AGUgXnSIDmwZAZyi17X5TK7A0IJVpyNDE/neUKpWoi2WHTHI+jp7hJ+hW
81i3GtNX0sni7faeuFjjbh1TtqBCY+AWj06rw/ic+CWodw4d6L9lt34qnqV495FIuRjkIiVvEqHI
WdmgQW9ybyaeErTOFD12017qdlW4v27uN9nPxR535sRlmk95Cnv9MX9J7uObzI+eltzOT6Nb5DZe
D27JqxxbtF+B5mKTC5lu0lKcRHhFFx86t0NhJN2JT0yrKHcFl7pXMdC/Zow7d4wGlioVDoZ95RqF
5MTz56k6ZvKDWpNC9ZRn3AkE0hErz2sYGyw7eACGni1gKIhPqgzv2c1OKZzr348t1TXvuFMIrGmF
lZhYyhDkuabp1Y1kG8KP60Z+kwddPhh3FinqPBpLWKI+91Rmtn5EW4cPuejemdDVEXlUgyhlj+9n
CrsxiioDXrGmVHYSpbsJnZWLx+ZUKU10Ygn5Nqa07a14wO3bFXV0nHWB0w2Bq7fky8z2bfSfReSF
YpoMD4MLBg/dHBzXgX4vWPfS8FIWblnctcI+A+O6lNpZRs0xsQC/EiK8WEwKIpdYQeuoqy3prplN
Tx7wLB6WUNX6CP+JJl9c5MBE7wI9WGaYaupzpN4Z5U1uEsfab+pAFxsceCTWKMRVx9wBKYfAumFS
z7htQggPKy9sZk/oD9fDfzvTu1jkECS1mhLcdIjGBEWS0srsNiacoixwsDHJXdENGnzqpMmWprdW
ca+7QK4ahxPTIvelmuLUFPb6A2uwjJ/BjOkEd7PLLvFksBNAyEvFdOWwDHMAj8Kvg8t6QQTHSiFT
qjnNLiNJlwmM56kdUtUKtU7EFq6KL2iiQp98aE/SU5ceVPUjHb+rGOcbsuIgzUwhxkp2fnNS3GWf
QiCGTaYwFijyqNzMPxQdhN+ygk4snrFYnbp+qlkve+tNLmPFlAUbrUroqkGT+TFzLFLPanMtVxa5
SDEmSIbpExtWydAiBc0w1lczfIM4mZuecPM13oSdefPRus/KMHfIiLo8xjlrNDbuJpel5fnO8sC3
86n2571BFOA3Qf8fYwZfIRlH1dTnFl5qAbSMhi+oltiiTvRhbTbvaSsrXK4qFX1mDgZc0uxXNjkS
e5Od6w6jUw1eZYy2D6OjPn5kq6+Msq25Svw7AzquEuNrbFHYLVwgsfvdOC+O5Mk3gUMx+VMLyeWr
QV4NSses5dqrpB4ynG0V9ZqxnQ+sXOLOlX7WzAA60rjLPDDGRoYm811+wPCej7Ul4J60xp0wGKEu
qoCxUc4P7N2u8Cdm7zsrd4L4lkBmav24w2WJmlkYGT+kWL1YsV9LP9L8lYgI9jd+yQBWy8cdL4YK
AleJBbugeOpRYVvLQXeQPtrN3rbvk9vaVzu7/Hzd7HUgMUQOSMa2TCeFfbQ+a+05+aOoG3uY3ubh
z/hD6h4Qj7ZEAySo0F/gPlmUW4KKCMF7V/MoybZUTnaY+9FEbehtOL7Y4b5WHyeaiL4D9mzSuQr0
i+M/xdGeQlvZKU5iJw+15F1fxe0L2so17uO1s2IMkgGTqVK4QX4qK1/U90rxxAaok3w3GGejeIma
t2U5yLEFymvyeX47Ri9ec19SKDVzihg3IGv0N57S2wic10Nni0/iK6PHzCMbyRFxs9kO2otR7jjI
MJf2k5BwblM7GV8E9ApOJyOkpqq2U6PLAvOXjbrLhjpjU7TgCUTx04NqS4qhye5oPGBaPHeTYy7a
xEfdTI9WNrmDoR+0plTYig7+6JlfpZuOpREom89PzTPZikBZ40+EStXCRIM1VsaeDqmnsiSiwxN6
5vWSQ0HaZjarKgomAUxZxz/+fQCZVlrPloZilzy51vSYz9+J1dtElpUB7jhoI6WV8gAGhMK2Boex
vqHx35nv1XvzILyEn5j0kmgXOyomtwuIK8sczsCxQeswHufGL4ufVTZYyo/d5xmvAmcJ85Lpq2hH
D3gZoOqHmztwZZfDncaSOzbbi8NOZXo8gfl1pCR/tpOVlQ0OaMzGqPXUhG9K54D3B42DAurmZ/kw
ObfshR3aAP2eehhmu/iXo2lllIMWLZe6TJxhdMyeDO1+Du6t8KRaj9O02I2FqsYjETubCL4yyMHK
UkLi96/sCLpGt6hWak7xeXrID+yZoADJF7X9iO3A92LkZT4aQ8Pq3P1Nr5wC7UOH0sUlvhUjLOOm
7zsEx8+Er9wlyl7aiT4a/V0DpxP4AqkdSMQj34wxzn0sV0wkILVLj4lyFnfD/l54ad3ZRSMBqJrz
z9c/HBEofDNGLsmB3AsIFEbaxApCyu5/0f+kPhYHLaDM1pSZvVJ1qJGgYldQ8cceUa4EPN94AVHd
3ogTRIO6y+6V/bAfjvUhB3+Ncbi+YARIqhxkxMZSDyLzpGklu+tu4sAW27vBvFWtT9ctUWvGAUcs
SaZmYs7WFbs3Ew9vwp/X//52Qr4KcA4kMimoo67Cmr2PJ7jhMWhdNjXA7txgVCRRnsAIlcOILEuT
eIgR3fKuvC18dFD/oZwZxz7rBTDcljS4eUBfHNS4l7dYVsc6x5wXJsmDne7UOzWxpcefI9FlZ1ON
MWy9rsSgxmUfhVY3ZsCe7QtMkUkvWbg3YjsHPUnbvNbq/vrXIzauxiUfaTsvg94x+MsVtwpKewx8
QTsZxk29nEVtHwSv1w1uvxCtVpN93tUFWE8jTJaz9OBviuASPIczCFPTOwrbqUNT4/BiRhN60bO2
bWFfgZA4+VI7Cx5qUVqbPPHEGiKFA1UeJ/abxiUhQ5YFfZhhRZfqXI4HLaImuSgDHHQUfd9nZQoD
0t3kY7DKY2OVEIu3bOnYH8Q9OBuoCaTNbH/1zTgMMcaoUBIGi1Zgx9bnSn2eU4w6xhSUbBbhVd0w
oJ6nq7/oM0KdTWtHdrfvwICJm/BdtzdPBni2kmP0TMTh9q6+2OIiPzHaboxZsijv0DR4Gx7lg7Qr
SzA6sxFpEra2l/Bijgv7MotlSWSVmLBAX/d+EBwZOUDo/0ev+IgH2XKipFhB6U4/Vn7+3GHMqLiV
bSZ0TyHjNnhcfOJCPVoq9Pgj2t9PfWVveY3HNM2os3L7kr0KCy7itdkQhYWp3IQ/MMoOGocAmm3o
Z+3dyu4e5G+hTyW+2zMzK5NcxMt6qgvG+O5a+lihxhSf6sN0hpKAc/2LsTX6Fe0va8idnmU3J8Vo
IS4m8xAp+z7cTZR6D+kMd2KyVuZaZhWm5BAcWXam2iMawpuPkddpl2V7/yUrcE/NWU8zJi4RKc7s
THgBsj4LnnSrS+/Pg6H/ETqAtUHusOwCI1pm1jOVdZ974Rw3T//p87wnPyuHyrwsck3F3y/7Uy++
ltbOCn9cN7Fd4lgtGgcNo4YXs4GpvY2O5Hefci8/Y4Z0cMCR7kf/R9p1NUmNNNtfpAiZknuVaTee
AQZ4UcCwyHuvX39P9uzHiELbxR1iY5+I6JwsZWZlpTkHxY53Ir8V2NzZ31ZKWaU0RCNVHBTrKxrT
av1JSz2BUtu31E+7Pl/NKxlmTz0zytI6T54xT1x4duhE34LdBKAr2ev2BgDgBb4kChQ89FQhqY2W
EIkU9WOIfjDy1M/Pk2uDTKVybU8I702f5oL38ov4WVUD7mqGljNoaV5K3wzVRlodp5FHUbAQKshF
iykcijrtIU9/xAWJAUu9OGAeHKUpFZur1U37JItg7EQfkgseOQvYNBLzjhE8ttWNPh4vW4rAGPn9
+0Yr7dTCDocXgQ2zfAoswAq/qSv46mE85hToq3o1HiCDqE3G2xplEwOQEPRgSG7+9u7gkaemgs3a
RBoV1w0IP3OwTMf3+DquKL8VfBp+x36R7CVX6aXQYNpW/WpGsXP52/xHAv3Ti3/DmpIju6zodkLp
1SVw6wHIGqB8YncG0OrUayTQnvn9L4XyaYUNlkOTqGY1zBCoruT8K5TaZCQUrdydLCw0k+tccGWV
SzIksFSwgYom6p6k2jsTLnbe1a4AkoeJqzOCLqaF3MKVBP1O0Yfkso0gG/s87SBbaU7qfDuqHy4f
qej3ubChG1qj12SRS7sPpF0tCTA1RT7MxQg1rxqzJ/+K0K9dige8f9xs9C8r8R+Fhp/GyK9jSnj5
azM14+KPox9fwQ5908ZkKNAuUaFJmCeQJzg1fi2zwQ6AxhLIa56zI3MVJ/7SHWRM6y+u7CX++E14
fwneJDytVKa1RRrTiHkLKBIDSPI1OtBAiaLwHj1YIpYzMukLJs+3AmzAao4tmUU136eWZ4UfK+u9
1BSiKCI6SPr3VS5QSoYxl/TUav3Z72KfqHoI+3yOzqsBKBOZjqjNsT1N/xrzNS6KGHGaD2aAN2v8
sTqah+xuQGsl9FFrqByMaKB8QxWq1Jm/FTeivEDgDxoXS2arsoHJioNl8okZV1b2WRKO04sOlYsZ
+aBJYU0NAaLuJfzrDgCi98UVQcrPV6AeOAai9Gq7OvrqgFwYYVR/ZeSABGJP4I3GkZidUXV7S05A
kAW6oskAj+LiSaSOnTLqmOlqk0OYuMp0p4qGurbrUK8y+MbioCy5lUk58poUM5O5b4OXCEh9k698
bPZvm7haSePeKRhSXuK0gkbKYxH/O6NpeMrsjl6HOQmR9W8ax0ocV9woAqnVshnKseY+tz5ozZe3
xMaVAO7NUisJ+KkHCBh22k7+ULtS4lZX7C46zI+gxPaifSNsdG9Gx5VMLozEUdLJE8msfSJ2rk/K
IUThNzo0X8S1jc3YuBLGhY+yYglIOyEs1K9k9SZtvqhh75jxR8FBbr4gMIWkK4rMFF3j3NgIWmUJ
LQzHGfWuOJq780ku70LVWxCfKL8S3TL0i79FfXCoWqaMQttvUPaqnbAEqxbYu2z0q6mzrsxicMKA
+dGIYhGrRGtN2xq+yuOCYRJXcqMUOEn7MblvH0o3BU9b55t7kLb/AUHKZuxdqccdqNUUptS0KZpf
KPTGdo0V0qs6/Hz5s1EAunSGXCTsFwXYvxWEMHS3FSQiBGLb7IW0A6Kz4wJhPA/Z0KSQY4EMl7my
7pWu5Y2f1B3A8jtXzCK4aRyGDEQ7Wcd8AD+OXDbhkC+MPlbzfpI/5O2hAfNRdhpqJsoKNnVbieLc
WbaLxMgoJA7PhCqBqh42N5QHwwFboqsehHuym8XllTzeo5Ncb6MS8mRQAMxIQuLakT5gGGFvH4Wg
1CJhnNGrCdDWWAJh0qHHQz31uw7CaH97vBKhImxXBVaacSbftaPBMBZHVsJQ9K33w9Uze6QXGh3k
H7xwRdpx5l9P/9NOqT12YmBraxMHbB8E+YkpOcHrYtPZVupxTgCmniyyMqhHzWVaR9H2iPni4qVA
K35OOUjqcZg62H7jmc7sR+gVqffUfaj2winGzQv6VSd+Ttm2BtmSZMhSHtlJuR73ACHbYzpzcaeP
mp+C/dR8fzlkiayEp6LrKiuPZXLtX6xkcVFD/zMr2YzEBqAxQUKjGwY/+TCVUT9ZE6bM2Q35QLHD
1mD6Qf3eemenw5aD21+JbrftksVKKpf6mNo0JQUBD40n6XHwmnvK+psr7QZIGJ6xax7kgzC72w5l
r5rSv68eOJahxB0L0Wc0bqx9hi5j6Js+cyTQ4SC5s71md/lbnvGmfrt/VkpysTPXge6xpBA4upXq
TMj++38AyuxpV/lhuS52mDL51nv9tf5PedfLoD3TXfNH4yQnUQlq+1G++ku4qMrmBn1DWpZ/KbmC
cTNymqfKl1C8Nkfh9JrIpri42k7BAGorfF2lPTba3RzsDNm/fLjb7ZKVSlw4tUpz1juy2+SI9ber
3E1d5WQAM1y0oS9ShgujGVaiWVzh7JLWt9LbbjkklaCyROdxyVC42GlmHfanCFqqKu4aeZfJ76fs
MLxt8vb1yPgRiaYb6l5XcGQvvHsYkbi3rokvfQQpWH2liWLZ5lNgJY9C+crh+iAcJ4PsHyw3dAEl
j5G33A4noNvdoqa7F1jE9s3w07/5KQmzL60Cmx7kbrSPj72Sq2D3Qmv8pvGBlWZcKDHLAQtuFEqs
8j7A7LcuMIjti+dVFS5yRNqcADMBv28Yuzy4SULRvJtIABcQrKEcm3aGgOnT5E1H5SrfW9fh9blM
5xRfbE+ENbj9kl8dGRcTjDaz5ZEifnBDtzbwlz2aGlA9sHMJUpHtXt1KFhcbmg5PqoCO78XQgXCh
IDz0oJXo3Gxy/uDaFtkeFyTGUAIaCXnweGKn+hSeYte+Ae00+gn6/V/aORct5qpMmwXERdS0A0sh
ELtP1YFOUjybI4h9BjdUFfUYAZIaiGrN9LAYphPn+QHg/65AJUGk4BfSG2JoNvGsQVL3gu9ZfzCO
A5BjwGr/z5vKLq/WYXC5R28uiWlFEGYUTykmtjAa5wn0EZiDwcWHsjXysKaN8F8/keJHD6KwJ7g7
DC5UYAbNrGUDn0hVDmV5PdbHRdtpwfe/1IgLGHFU2USURcF1QuMlcsNTAaMr4b4iil2R0XGRQjXR
OtUJyVCTb+f0OZU+9Ol7gTr0AS7cuAYXIWo1yFDtgIzkSIB4yD6/FFcZIAkCZ7mZD5PAZ8n9L4nj
wkNay9IcNDi9PgDh8zHsfwTqbjQLV0+PNRpnAu3om18Sx0WIYgqyhpE7TXdz4wT7aucADvK9mrkO
7SvEnpD7WeDAfJ02tTvFMHsKFH4KPGj0vC1vOFnP9VF9M77Vqwvz++ZqNE2jZELBF3gwxQkfbD87
v2zFeMCC0+SXzrPc1HOTYnvSHq3iXR48XP5cAnvnqzlBmP57M2oAz48bZ2lNV3kTyw5aiP9755mk
5SoZS3TAo4IOlkIsRj3iQ71XctB9jV7oDg/xTtiGEGnFBQxTswcppBTpJRuL3CDBoEewS1Us3kYH
QhuUAGIkrD+L5HLRY8n0aBjIsy0Ti4dgCvCbb7bf75QfusswVC8cJBCZPhdKRjTCo4omPRPAacm+
dghA/aU5/Y7ez30gRG8RmSMXS7RiQeAKyNVAgtB8aqTDZXMUvc35vXNZU9WuzHCC0qGd0dyPD91j
slM/m2jD7crvwB28Mu+F9rJ9jDALZtu2LstczAJKWFkVLY6R7IVhOQ4Ry8scapSFj6IUYNtIfgrj
J+AA721EVoO2nG3uI5xkfdSq3eVjFImgFGHlb1IuD31IOEmK5EnyyTbcTBK9eARnxs+9Ncok2cVM
ZwawLvCogHf5FaxL9IXOEzG/3yqvh8YlNTFWcLSGNAo+LLv4kD5It0kLsrsJe3faDUCuwHwrefZ1
f1W5mg9IE3cUzn9sG//r38BFsbo2SwA94G+wPqgnYKMD5jhH8z09aifZI15Lkdb/UTp5lcjFMWWu
i7YqYCrjqf5KKAwqIQF6jWMdgPkgSIRFRsMFL8tYlMEeIUxR0uOyBI5t2f7Mvl02TaFOXMhqTOQi
+tlu3KF3CW/K9gGws7jtUSWtfIE8+rMvWQ4XstJ0mUOD1Aq/ag1a/U3paLseuNHyUb3THnJQ1Lyr
TrOwdPMfoez143FBJYnDpa9GmIt8Cg8xRoTLvXLb+TRUYJ9UML0FbilSdtMp0UjTZBs49JrJHa5a
L3WijgT0E37trMeyuloAUdAsRzO9SjEpWnTX0fQpHrBi3Qsyie2H70o2d9BqJcuVXRGIx6fwltbu
g2NztTwsJ0r7xieRuW7vcq7kcecbNYacTfQqoLW5fk/PUeUQYQ/fWR4Gf8FGgKk57ZPwzt1M31/l
8k0ATDqmRU161r6sO+E7mvsBg7obmR7BKdGG0VtMeCWRC+d1Lc91qkCiurceaJDDBEqOr98oJw1r
stKxfQo/iVnpNsPdSirZ2uoSGWcZsN0Fzjceb2aUE0ZRHUhgrBYX05ESyiysoRaT9xUI4UMfsXx5
6RLpbv4oeq1ue+RKIy6A90aQs5Sgh6JrY89ql0BK9NsgQmoRuqWHerFb7EV4HqJj5GI4Rj0jNRig
Za7ui+IA9hqBdYiOkYvbcrmoZUnv/eyYv8NoOIZJTdC1EVFh4QqbJyLr5yJM2Ea9lhH2GyEokN9R
u3nGsCfZ/h+gyojkcVElNwcL5AKQJ5ORaMQQ52azG32tsfBLl67Qv0XnycWVObNY3tMHAyDijhon
VC4cP1MxN30UFXM3L91Xk7S5IteQ27OVZvh4S/ROB6UMe9bLr5cNRGCANhc9hrGWirCHPsl8VSWH
ZRTk7KLf5+JEVjRlZMVQoUive8BT6YLf325Lrs6IixOTCqqnigIueiDAwozc8Wa5Cm+e6Ytg4gar
t97fnRhpvIp8VZ50k0FzAJIWORV6kln14e8kcEFhNuSkW860h4biSIsvCxfyyEp/S3tWh8ZFhRYU
zbOt4tD+t2897qS9uCUu+vhcOGhmRZ8VQu5SVLctrkcRh4soq7A5/7cWeyotQr9je9ace+5J6mad
A/jC99YOs9bZjSjtFvkkFwCUyIh7g5Io0/5a1X5s7WVbZNPk1//9eRiPX6WnTTDZLWQQCl57294Q
g3J/zIQlWsEBMplz/2TQtKQihMmqBKQl7d5L/vx9fO49+9TtA3cQrYIK/JXxGN9ZEasLxnlx44Hp
AWs9tWsGaIE0/oiVsuUm3Y0H+d1lf7r8yRgP9B02bbZICcUg+2sKGIr4Ws0eLovYbiL99Cgmc1Gh
T014KXlUFZzoJloOxVVvHovbAuWkXNRGos9yyUC4CNEEXSxFVLXNrrtjgTVXBvS96ACARK8Uybp8
xzKZixWT1RiSRE5sPEwesd3ZpZe60sfpDJ+f3glBIC9HDSZzUaMrgrZXKfOb7G+A0UwqgTkITZCL
Gp1hWsVEAiqv94lzpk+RN8Tu4mpu+6g+idGwBc8RxteQprBhvUyB6n9jDobkAHnATXaWR7Aa3e1w
U4JwUhBJLsd5xleTumTI66CEWHnyWul6Xjwb76G6cEaUzNLGD2PRqpTAWs5+srodtXCQ45jwVokm
mC7jEODUL/Xv/FE8byiwFb7OZCdmlZWEJdsx1dFq7PUKy9MiEVyC0TZ1MaYaNGq85dMYuRUer6Ef
XA+n2UZeOx/FrOyiaHK24NUpJgOzy4wugMk+k+aG/wAIyZk+AsVGOJ0gshEulrBESSOJEiiaRU1P
8Z5mUd/IdUxztS/VB8YvV5ZVqoYy6dQApwo1R08pvf3z4s4edg9rtL5HUUy+nKuDP/rXTK1c0sI2
O0hs/TZzVHAB266yr2NHdxMf8cwX3AEieVxckWxmVTXFlQX40ABnLIHiCYLsonFKsMMUuifacyAF
LlwD5x2WlZlkhgw0fQb3rqMbVpyC2R/Qsqua1GmnjwLlBFcOv2fZZ+Gs1ZSU1jNMssWETlxiD4YW
9v+A3EfgdPzGJQiONWDBQ5qiOBPRqDslAtbN4BAY/HjNrqs37li8Gii/dykVOouaHDKj6wnsI1h1
e9+h8gjYaCfyRZXHswYXvh2/fJklKlMLulY7r/wY7Dt8t8gJPhudh+mCZ5oHaUKsANc+VbS7XS6j
ny16yihkkZf+CPoMKwNS2qbFaNLZQyhap355ixpB7VRX/yx7asDhBRU+FpizFKXRohB3HlFciQbX
uqWgs0IpTO+rfgakfyd6GkHX1+xHkTSROXE5TKKMkiJTtYpJ1zY7FrWgi35eZL10kFyo0dSg6OwA
2sjY/uy/yg+UxyYuTZedETn3JjS07tV7hk5+0jrNbQlwU2F1QqQnF4HSctaikl7z8hcs887oVqU+
NtcOuO0nV/8RYlBXZMiiJwRPiByUtR5IdLYlsSvZO+1b5Omg0RkMoBgTN4uwyiSIs/wiZwKsg7ml
Sh0tchJxT/iFHbsfZ3qPkyrs7IjEUWRcWeoYyYahnQuDR9qwof3lF0xoKCdGDhHEdH6HM81VgOUQ
Wjgq89c0+W+NDmbyb+T7AZuqil98BTCuV+zlfnc5wm/bDlMNwwYgtcljl2VgU6snAhEPsRHY30Tp
226QVwGcE6ZNZ3U9VbN05AAYjI285iBVuP+JZUAU2rbffK/COIcMGRiE6wjCmvp9O+0HkOJWofAx
u20ar1I4f5uTCU91IhCxboiwKj5Jrulad9TwE5fc/6NC/SqNKz30VmdFZo4vlFrusiNWxv5DtGPv
VdqcIDzA8am6EdbFBTrys7lSpJi6ScwGLwydgKlFWbzFDEG5S26EG0siaZyzyaElSS2dKNsPg0Mt
XPsr0K1d5Ihfwt0bU7afR8pP5g6x/i+SvfkILlXKayIvdmugz3glnOyvD5N7TDATVL0xIef3J2Nv
wmBSF4MnBJyPWCK69cihfr+UXpXjbnfNnqxRp7pHkg5OAmrGgDlyh3KiYCZ4u2trvgrinhB5FWtx
lsAwNYC7E25KeKquCMY+OchC6ENBnNK5MJJJy9Sn52WJ5aZI3qvV4XIcFEQOnnt8qEpdr2iIVZfv
m/IUTFeFaJBFpAIXNiRDmkxGefui+4rxOQl+/J0KXKCokQNUjQQV5HqHwp6qe7r9eFnElgqGYtka
qHJN7PtxIlrWT2M0D9gMyUFg9F6Knv/q9/k7Po3NUlYqJIJziYfG+0XkiVtfefX38+AM5ow2LfbQ
Ajdi39Xge9FfN8Kthq1YtpZB/75KHJI5GtK+hQ7/o3eYnAqrLeN1uesPiyAF3fwgqk7w6DozVR4k
vdG7dKllENzU6VOWtk5qip7TFJv4cGKsJHCOl8dSEXRlT+osoO4khld2rD3DodYBXmp/qRB3g7Mu
kKasgTglAmuPYu2yMPXfYGQrjTg/HDstV6oUItLytg+fpV6AtbhpZKvf55ykaydtnFp8E4MNTprl
TtzVTtOJAMfpz7zwYfgR14kBCKGXGtA/TPNBSj4FoeQDJ94urxbzepwFSm0lqCsz4CdcFVudpzHE
oVWKDLqoMXkILLClBIDpDqwveqUJ4vHm7WIwg6mqZpsm46dQw7SYUFE0oN55EOCFk8X+Q06WTTda
CaN/X/lsGJkJ7AwtCX1K3TF7Z4oC56ZNrATQv68EDIPd27oObXT1O8ao9BCNcn1xLhu28Mw4X5V0
Jc8UC1I6LNiGhwIDrmCF+IJBjX3/JMq1N5+A6y/EuWpW55opd5AG/uesPL95p8MoOfVz05wrRHWH
HUKBilsFqbVQznnrOqkCYH+gR4XGzrn3b9/OPYCWaLpVVGnbVtE2bUOV6bazuQMdtEIaq7HEfXEM
3xGGpOWpd+NuAXZQ5GeuCJdwU56pKLhabVmGmpyZaKOySE2O0NH65/IIPqB5awAYmXbA7XuRvC2z
X4vj1JOjqM3tGOIW9r21vqr6/vLX2v59SzdNi1mayvcZi0KPLGkqwOg+135vqcchjr3LIuhP5KOg
qeqM4SuBP5JHwkgn3bDaOIMKU+fWyx0L8K4MG0eKRR2xrXvdtGSmAm7D1Cy+dKWWbGzxy4iAzzRd
RvCeyzsGxuw/2SjYCremjXI5uHvxH88RJadlyeplwB0F50qn44gMfmGOkQOSUEgSu6nZShjnU3kl
DYlaQ1h0JKTUV/qrN9dxcIzMNBWbqb81n7U8SJs8t8jGB9Bfpf5wKA4vFh7uROTSW+axFsYlY7bC
CrWWEdiHFs0G1evr0VnSQ1r5l81w03PXgiiNWgX4CHyDdt5DK+NcE6j3kjuiL4VKMjG0Su9Lwf24
daHABmUbUEfI+/jWogqiDk1T9MANlN5Pon2iDIfuLYxaKyF8I1GVei02NQTbKgmfU9X+YU72UR9l
Qftwy9gtTbENZlsMbwsu6il5tBRMYzB2fRfpJ6u8Nsy7kMVOKgupd7bS2bUsLuRZTVXGQaAhv1Qc
zCIU78c94L3cvDnAwfx8F+5Eh7hpgivtuGsyrWqjjXVop8ZP8eyaqgXKJLdVBQYhEsM5cctyRZdj
OsTadNJ2l2WdG4b7QEifuzWmsj5BLr217DmLpgqWp7Td0e7iGzZbjtFkzGHKfDdoyASy7mOgdK49
ygIlN63+9Sz5qlSwWMsU1lAyZ5ZjG5+N6j0TVUS3XdlCPVQG/oSm8gB3USYHmW6Hkht+HLyX4Rip
8PSb8/bnPn9qRWCpm1rZpspwS5oWRrR/jR1NxMa0Z4Xk9qxyO+kmR+Em6r5djlD0WfiL0loJ4ewj
YdJsTA2EjPGxUm53gK50qvx7mX7Jn8NS2B/Y0skGNpUqM03XZT59t3ojqfM2k8jP6LIs3RjFbFUG
ki/RSxX7JXG6xFEFz5StjGMtlv59FYaxjGEp6ZiDOGjBrJGmH5um210+yG0RJrJ1DHRojGct0exl
qsGThFS++WQZH/JUkOKKfp9TIZnZNIMYBfcjOrosLBx98C9rsFlSBq/aTxXo461OqTOXqDMniAgz
J/yhKU6BUevEm5y+cNHfBcAc0fJme1G+uflAWQvmoi8zohS8mBDceMl7DO6ejCPzkh8ElzMfSmHL
aMvm1+I4x+qLNi/NEZ8qucY+0jsLq/aPC6aZloN+m5joY5u4ppeHP1sb3owja+mcx5lGEOu9pkDZ
5wlgVTlO2IKy0cfRo5RRNDa82Vtdy+MCszSkVm8n0JaGlF82g5Jbahv9Qctx6xm2ksUHYkULdEsp
IEt+IPCo5WkIHRlId9iOk45R4l022O1g8tNeeXITM5DbCqR5gVuYxzp01OBLLuL13DQVhTHV0jCu
ovDQSpGxsMaI5MDNAN8SY3HtPA9zEHU6Np17JYbLR+dcn5tchU0k2eAMweiYIufeygOQ1v5UhEtE
7VKOQUIHCXKXO4PmK4jBmg3eiA+Xv8m2ea8EcXEKAM9lOeQQFB215xB4dpLfVG56JNjZ+M64FaXy
oqPjgpakGVaIz4QvZLS71o4+tHb3lpbG+vC4+GTlQGUvA8igrhdBWQTHAlOWhKkf7t6Swq+FcdFJ
G0tlBlNa4Nrs3ZiC9ho8W+rT5a8kOjQuBkU6lr+qGB9JWzp3GJ7ZIgBq3HTNlRVwQSfBRGWBpyVO
zH7SF28K0bIL3v2VEvxCRMZC0Mh0OKgmrA5yrt/2SeNfFrE5Hbr6GPxGRGqY7ZzSl7duCH69u7IM
H4tH7ZmBYjx0hVtehZHgqt+Wqul4DaPAJGsWZ9ODip4nq2eYAEhQKI46uVtKjnE9AEhgN3rnaDoK
pG5+spVQzsgTJmcDqux4Exd3SXhdoWQXx6K9903DWwnhjHvupTIEkxKEYDQjjr+Ekif4YiI1ONPu
uqEy5BBnZ6quhXm785CGCdoQzfC0h+T2z1aBRHpx9t43lh4EPaQG43wI2fxg97PIFjcv19ez4+1d
lfLFHOgDSSrmTjUvumsOPU2dEi6csIwr0Ii3/Nwei9rI8aWa9kSHmOzSG9NXH6Uvuu5obo6ZBtHE
0uYdtVKQuwWlQl2wdY9DLMY+czQ52qu1/nnSdXcMRMPQAjOxufswV5tw0kwcpqnFzohuTF891IOI
80B0iPTvq4waHJuylmc4xARlC6n+1k2OwNw3JTDFVgyFSmf8bKQBjMkxsVGkKxtn+kRPKiBJHFRz
PwHoXcODKv0mQonZPLqVSO4zVUNsd2qETqY19k5hVFhXdKv+/WXFyE35dylqtyhDW6jf/obabYHR
Ky5ZgiSlTrTsoZgKTCKqEutyXw4G4yOTltTw8Q7SZTdECfjjZfHbT5JX+XwbDYvgRTFmqeS2upPh
mYDBvZ3kyrUn796epa/kkfOvLEWK1bxPFuhLo/LjPtnJ35eTglVTABeJCgtC5bgvCKAAtVJlCFMw
rESv8D0qQrL3ktsqn0UZzaaNrnTjfA0ljD5vSLdO9sLqxqoE2cz2E2clgHOzvA+M2NAhILhRdgSo
l49o/dA9OR86TeBym+ZvGbqlWXgr/wZ5LY91rbI+ltzB3iVp6Oi1E+WiULh5ZCsh3GXcY6fIkhYI
KaLCqSossQ3Hyxa+GWypqqrjAQXuZs7gMpbMzVKiBN7JtynARbPlkEn/YOX/spjN01qJ4UxtCmxz
ioHk4M6zdm3KWMxL8X+t96ngs2zoc06WVNOUVTR8uMwiztN5jCTUH3tdnx2k7CdVN3ZWXDzpuS0o
J20o9YssLscIxpYZ6oQC+NTWIFwNHaM9aeHh8sltmMAvQriUIg2CwJxkKNToyy5ImqMa2d5fieDx
CaZ2rA3LhIhExvB+XBxykGdcFrH1Hlyrwb+grZ5KjNinp6JS56XvegzVpXjnAgxl8RvsgYt6wYKP
w0MTt2EcKiGqLG5GtJLLd01v3ZJlgmx5++topqEZJkgs+OZE0kyWVCUSpKjmQSoxxG3G+8tHt3EF
4uReRXAxQIn0SUdKiaq2fdtGpyJ9YPHgqNE+Lu4NuRN9KPJE7sb9RRznQHlR2GADhTjMGmMrBtho
pt9+6j0aR8zExFYb2ewv4jgfiuZSD8MF4uTZNU5AyPEGKhXlxz/het4ODq9HyfmSXaVpK1sQNlkf
aiPaReaVHX8slFpwiAKr4OtfZhxmS99BTp/AXe9t0RSZ6Pe5oD2HSdhYEayuqm/05qqz/csmt/37
6MDahi4bytmZV1lIZIKh3e7R4+jzf7L6m6q8yWtef5/kr35fwsBybjT4+8sAZAAGoPrj3Ps7FSg8
rESoaaiXqYFPkIfzZzNI7wf0Ey6L2LamVy04x0wkNisJgwjUO++xVemlmfWPqiIBH5igB7pVk4eb
vMrivNK0Z9Mcq0hym+zsJqW7C/8J3rO7MnbIU8onEWX0dvx8lcg5ZtXNcjkb+EZzAHxi4/PAmBOJ
+LdER8g5ZGMAQg2EjpKrD0+lemQgYc3t4zh8v/yltiop6+PjF9XKKo7UPoYcsEX9wDMFUS3yom+N
P42A4Cl32V4XjZ78x4338wD5J1lgSgZgq3CAwYcZ2H60RZ8kYAOi8aBmr9yL0mvBB+NX1cpGnmdV
pbMs37eYmMDs3VtG4385Ry6FT0LL6EeUONzuOQDF1j73g+P0UIzeSw1U2l3+bvT5f7+LXo+QixN6
u6hmh8lFTBhcF4riZM81+iNz6ObSaVH2PVKuywLJjS4J5KJGmOhVOpOddFHiWuGuMrK9AQpMfR8r
opRI9L248BEPiRmVOuzDUlHs/47pIbygv17Whw7okj5c2AAu7VSUNWR08+1UefH8ePn3RTrwQSI3
/81NtOYQhZ/H1tP7w2URQj/iYkQ2Nb1t0mWRXYfvXvZpKh+J4+gpYNFA4vD/r1mvbZyfMo9sViVW
CxsoC6nzurG6HcPYcGrw5wo0Uy9/HX7e3GJZNGJYESH21F0zv9xrt1WDviNYIdEnE75YBcGW3yLT
mjQk6GUJU2NfrBGlvHwvWygd5r5AL4oCF6yOH5GwY1syU0qz1C+dl99GruIAPt07ryQRgrqwSCkS
yMUJ1MlRKcdDySXmMOxYA6sPvCcTiNBKsDhGf1A6ERi+Rv++Si+6EgraEe7jYHIGkGwxv3aHw5Rj
vLX/RB1c0lIRXWMiPbmQIfc12B1auALbZ/e05Ij92OCYfHvZkM0HIcKjIADzsycWspquoOcNhmqd
Wn0wWtvRcjCXZX4nfVT1xI1E4FCik+VCymDksgSkUBhPMtvXQQ5QjLA08tTBaJQtuF/OI2qXLJWL
LdY0LmkswyWIfXAAsiQ7mm9GOlhHFUZzUyuDWSyNqdkCSexGu6P6bHBUFsf+YDmfz9MNV5MgZRSE
fr6wkyTlIDcmBNrMl9XHXoRus/mdFCCxKLptqZjM+1WhqJ7mjOk23iD5Z0uXnXwGcom6vxxKBEL4
h5QelkBziuDYMVg1dWAxo6aDYuxlIZuX/qsm/PxA0+rNNJPF6cEdy++C4ahn/8jVCaBBgoi/GYFX
kuhCWBlBmY+R0RZQRwGe5+QmQel0MZBmPl1WaPPTr8RQGFmJkRhLpqSFGDvcV8tNJuLj2IwKq9/n
wm1axepsZfh9QgordkSeRRv6onUskRpcjFWSomaLgu/SBF+l5HERPT626t+YOv9pwvzWoFykXZgO
MOHRJSa81sViqT+49h7AHG/hCfhFGJeKYROiXUIFwhR9cnJT/TTeSWP0ePnLi/yFC55dFplFQPm5
krqRojkjIY6KitIiK+Y8v22Gdg4SCBmqygmCA84Q8MJF/PGyLqLPw9N5GIlZjjI5P3FzLjQKfqUe
X4i+sAr8lqzv1RYMrqRS6ZqdWBqMbYg+mLkblA9l611WiA7/t8tmJYLz/ka1dSsg7zey2JHlY24C
SVi6N+qrwrzKa4EpiKRxQSDtla5QTUgrh/a2spXISdXorh5vxyK5XdLvU9/O7mUFBYGUJ/dQ43qZ
jRJnOCfoS1vGtSR/ZnhnWz8uyxFaBhcZ8gYRu6VnjfpAK/btvjm0gKdjOyJGE00WCaWRP6zCqa7V
NetbeG7Su9qu2kW7wZketL1+oo67KOoJguvvXB9ZCJR0SMtCywlnrNgvTlNkbmJcycG7KH2qRNjv
gjhrcEEDZKqZGkuQCETR0L6xFoHdi36fixddW9UZllhg9xpgGMvUzB0zLwWZgiAo8Y3aIZg1dVYo
KLW+2e/CCoUd6ZAtmsDGBRGW33Ts02ZYYqpXq+AJlhs3tXeZLbBvwYHxFB66lcZZhMYPMAd2kfxh
Fo7fiA6Liw14K81gHsYXkbLPffetmdVThs5Cmwm+/FZHdn3p8TQeuj3lRZPTV9lhVN7N7ozKqQ7z
LjlU+6UTSaM/+7cAq8o2ZsqReer8vJQJPrW5tSK8Vh6B2U6A4tRjsj/0n/STioegqDy1HRkwl0/b
NIbx28I7NhoSTZYC200zx76jZYB0b3Qu9ZypNrGI8sdN43uV91tpQplsVW4gD7h9herP8bdAxEK8
XSpdyeAuwpYN9rDkku02Uabk7+JeWfp9aE1T5UyTrL4z9Gk2PatYhtZJpMj+HveVlvmKFc7ToTXq
PHLKMgm/2lWhv4sNNX24HPxFZ8DdohEbdDDQ4AySyI/aqwAzGbJgmW/T/1ZHwLtHqwfo6IfIn8vK
0YqPwrVEkeFo9BesrpQItRhrMnDI8t7ATp0CTgrm5Ucax46F2EgidbjbEklUa6CMamMtJnfVLHSL
VOB5m98E3M6GqYFxHHskv6pTVnqny4OBb9Ico/IwLYdZtEK3qcRKBHdJ2bIlx4sGEXF6jKUvTSxA
Ftj+JCsB3C0l402TFy0JiNyXhYfcjb51J5qGyXcims5tdXSs5+HprP2GzJCGZjq3umm7elV+Kuzs
ZjQ7/7KjbAZ53QKdBNAGFIOvwg1WyMpMgo1ZmE6Ryyuti51YfxeI1jY2sz5DR5tQlTENY3AHp8Sp
LQUUlCxkKbZ2PZr/R9p17MitK9EvEqAsaiup1WGSJ4+9ERyVc9bXv8Pxux6Zlrsu5sILLwZQdZHF
YrHCOU+11jqTfFSCw3mVtp3Tmyzxlm+aluXdCFk9KN3w9Ay8VPeipx4kvNU+c61LzIkQzmDTtpmN
WS9ZVTH2JZye3DSBX886RH+T6RrhfuqMXf6uZMpKCN/LlT8wG92sxmpAMjvdW/3iVGbjhM/E4nHP
+Mf1iIquhmloGf3wgmevsj4dIlaj4GChcTTfRb7tVugkftHBQ4sOSKJdfnPhVuIERz2PAVjIGoiL
upOsXJTNMZSIvdk8RSsRgqMOLZA/AUwDIppbVr/0FDXn5hFafZ/LX23LkIetEhf4fo0Sjf7Z0Bcn
UC7Njnh7bqmhyCbDVIatYMZPMDEG/4k+xwQzXfa1xp718h2ED+pagGBeSznYmapCgH5lImXDwxTl
1nQ4ylrsk3NVW3aGngFLwVQ/YCvEwqcaMAAjzBXyNt4IKOUM4GAcGIFDMGT7mYj7Nyvja2mCmSXN
WLJJhjRLcVDdhUDFiR07dJS7bHbkF1f2wLJceucP05ZlKCr6feBfceGJfcMWCyIpwUFz08FypPRK
ZjdWduqSr/9NjGCAs9pry4BxU9SiLsIqdPr51Ke9Jw1EULVpgZrMgPInQyMx+1GX49iqCq4jkNE9
6WaPC2PJqZ3aCs8VzD5qMHXVwIvv99NkL4Y9TC2mjaybItoZPrjnPN3Rgh0nHwHA54VEeKBtrX4J
FMPlap4npoyqjQmnmzHdGf3d+d3ZLB+sNBILeIndj9HABbSh37YWMtTXY/LB0gZHwYOnxV4xJ1MM
hxC7rZdlmXhz8DFTfiOv3BIQtuZhsGB8+q19w7kRcwCVt8mu/Jofea9rMeysh/MyN+0d3ZT/iBTC
L7WYA/AjwhCtYMQ9y1qnGIcjUEq+LguVj9i6OOA+fskS7EQBMH9RS7ATpe7uWzsMHYBE1m7IVGIh
z6+jIlIqDKBkz3N+uqyx/FS21mfWU9M0m9XrN2UUEeSkC5dEmWPsVR6hzMtO3T0HFJBAa3rkMMnB
HQWR9YpgLV7za4mCQ8xnPI0Rx8A69pqfnzg+P+ejCcPdcjsBwxCtt571ccYRb9zzRrK5nrpuasyU
dYB6C9exkpdDaNWIzqz2JZBDh1FI8puWsRLAf8Da8Mc0b1kPAWbxrbXdJQM6cr07r8QW/rGKkbVf
Wgi3sTJhDj4bbJjfDa6UGSm/EvvG23fKr/r95Op+fTOiHZJO/W0by0q0cE+PNWgehxz6tTvtRQNi
ooZB3Ttlz2d7ol39xRgpn0xtmeBKtL6MQeQAZfVP4LxHob78nl3Yj9IjhzOYD/ZD9nJ+eTcdyUpF
wZHkbSQNE4/gW/0lkzGEbzu2fLSyz+fFbD7nFAP/ZMMAGKn4Kmkxhm8wYDYhRdz++PlU0EGZ9Ios
SzMhbi7jmzTxXZKGqZZlKaRF6aclfu5M4mRtW8ZKgBC7J0xPwQCNZUuAjG353OVb4EdZQA2YI2VA
UeVt7tJKnOBDunYpR52vng0Ufqbc2tMdU7+FMXHWqGUTHUZohFouMRvtSQ3GG1IHmAbn7YCSwP++
8hhaHaMYmkARGUhJk/5STN55AX8xNEyBqBhK0zVZcBfNIKeFMeG2Mq96BDXcTxioVSNrwLmTWiqU
50vyh3fnQyf/Fye4CNDfacbE75P+1GHOi7OpIdr41PugTECKk2qt2V6/N3GCf1BsS6/sHOLiqLus
C/tySr4TC8gX6JxGgkfoAhSoSq4RppD6xrEdy7H88JQ9W1cB0EoBYowur3cZ3ptaYoiRgI0bIEnY
tDp1AriF4V0RNYA+FQZwQhWJsd8NLzdiJR+sGbFn61X9YzUTfnRzY1bfFwybAWJBSXp8v+siINgX
vml9PL8x2xKAdANQM+TUX3P7q6MTdslUVAsSYrN9P8kPPdWvyk3nj33nqA0qchEYWxQOTmYmo1oD
3tGdqtuwvGzMr4X8sZevx4wY09msQnBYWtlUQSluipwf8M3TXPEMVTADrR1YJj7oZ5LDsNN2CUmf
tWnOK2GCOUe50gJqA8IM7S4cd3b+LUmItAclQrDeBoDprcrDoKC5q9O9VD6NLXXhEDLEjumIzcqC
Mj/i1tlJIk95eSW5BrirlJzaS91H5sCzPYrEalMq3yGmKkhZGsKpGZM5aZcuRb2ouMnMT5KeeWlF
YWBsumxVhquW0bvEX72/n00tW2K0lKFONLrxtbwDw8UV88av0r44gbbk7vwx2lJpJUwc1y5Gu2B5
FKO6Wl31k1vJHwHA+g4RKEEB6Bf/FDEZoUoSargKMr0tvFlo70bzspUez8vY8gbqSobgb+Ki0xvb
gD2Ydtnvs1GZXAt4PcR1vZnNUVVZ1WSZ95SJOQJDi9JcLyEm04C1wrOU0yF57n12nD+UpdNe8s7Y
5B0IMupKqpgoUMxM0UsuVeOg6NOTjRf8aH46v4Kbbgh4tXhCQzntD9RGlEENyWAoK2WX0Qd1F5/Y
ZQ4Gv+ZfMB1sm/hKluCFAlaxmjWQlf+w7ytAVuT74oBMBIewR4WJeEZshYtrzYQD1U5KxEIZ0sLm
S8B2FcN0dnuMB53ySjzuFO+MN0Ewkt9PLuu7rpd53WwId9w4giOwPZHDrmEX80EDDMfu/KZtXVJr
gWLcHY1G3bd8HQ1/YrczBlS04cq0n8f04bykTT/xa8dQbPhdtVBV1DBsoFrQqW45Kp5UO0nxHk8B
x6cBDpVDivAfsbrTEysPSvSEInpEmTaInuzyqSQxwTc3aSVECFFHM2DJwt+U/eymT3yblkNwiYn9
4RWigjK+bZ+xkifEqJmZlXPHldJC8AtzIK3UndFy7geX7J73Ys+AhXGoq2r7OK/ECkcsZCw16gJO
YzyNICuq0b2fg2G4A0ET9RzbdL4rUeL5koGmHPKYYmoPZXgXUnWObV3QMYHEB7oYZBG9VtYyK11a
ICeisRzIa9NBvu92AKKGayqf32HnK1GCdSiL2vSLCVEFsDBsVFR06SrTiWru5oKthAgmMcdzqnQ9
hMR9sq/s5ChPLXVVUTKE/c9bS1+0BjI4ISvYyMDb2HyJAc+DyRSOLhOEzkhl2LY4I3E3og6pgQHW
sMREvd3YIO/ugHWGFsK6djnfS3LPvGan+tmO3ZdoIeCQLGRNZ8s7reUK3qkO4dNHDs2XHCdUdTgO
THfBqdcxrMJrr9FV/fyuabO1UCEaVJogLUF8hPJe6bArTIkCJ1JypcmJrsFWfniXI1nL4zu+8o56
J8cAzYWSJspkHaYB0DzfAqU3P8oeSBYz1/h2/ixspnXWEgV/XLBhYYoOiZPPyQHhJ4/mK8Eczx4A
TLeijJYvmXiBrgUKp29StV4bYyypesv27HN8iq+iH+FD+IH5EhdHecnXqcNzAoWTGGndONjcYKMj
983TIbwa8bqvRxf/fTs9VuCRU47T1x6o9AXM6PwCb53RtbrCGVXG1MokjpZZGAfFfCgGimZh8/JZ
SxBcs9VGXd2D6s2NLrMjL62i2HlZA5Nd9kpf8m6pq4Cv15n1FDONJjIyRV5iPaVa3anVBZO+WibG
cJbPc014amLxxFZHkJpbmsURI3MQ98wfuoHYnM0gFcyfBm9J4PkswTb0KtUtXWHQ5fATkrK4mFw0
vf6rLqitGHUtTDCFVNIUkNNYqOXPh3rOHXnuXDC85FSlbPMuXQsSLGKeYzNJSzRXak6PtnU0qiDQ
59CXsU+hVxGyENL97rHqvhzSIINSyeXkgU/dXRzrWtvbJ3oag9gtvJ1/l5WAiwM8S9itTPGiD3xc
Mbxiqju+cF/ck3zW2zfOP8ZhiPFwwVsdkXtESCKfonhXV7d6RHhDSoRwv+S5pSPzCBFR/jFr930L
EHhqVmb7vL6pIdwpS1NNqc6R34HG7nTf5Gkfob9Htw4x1RhJGoNwmTBgzCsK7xyf51eMgOFiKE6c
SJrTjUuyf961kvYgXCUB4m47NKEZ2oaLo4qsmvlBaVz7k8QJRS5s4uly/vwCM/p38xvADICaMUzd
Hmq3XJxMrXwbZLoBdSfzUOZPD/u2Y4KjGJmkRykyeG6VISW9Y6BkC0+Br8VHDlVDhx2UFQr+AsmQ
ALV8KGYNxQNKY19y5bmZpN357SKW77WVYRXbmIvVFHYB4+gVw7fr1DXkfqebuVc11FwV/8FnFvDV
Tlei6nxRitKAQlnzIA+qZ8SPvXyhScNeZo8GuwrItMD2TfVry15NdSVxCeqwtmNsWXIpgZwWjYH5
XnpC+0/vVdeNW7gAYSAKjJRIwXcgr1jXFoPIOFs6x+ztxk3K8nh+0wjn8doOudKrqkrVjk2sZIrm
krB96lCEGfVjn0bO8A4gMLws3tZQ8B4grVQXKYCsQN4jb22GT4vp5CRGG3G6RMbvzoh7hFMQo1/p
ezB+HtK9/TgBUfz13UwYPXG0xMQ/q6RABt03jpYcOXb6GNeTH4Hp/vwubXalrpdO8BhBoaeAgYEY
NLz94MVZ5rUv0TUYP4EL/NS7hDh+0Z47X4LDaOokXbSAO94IuCLc1s3L4gdgTBBAkxEGsV9iHcAM
O7A5IPeAaxhMWxpm6/WjDeT5++hOBowJ+Qaj5AlRhpqzaLE5/0t/Kn/wOenhEH2pvfIBUSE5a0Xt
nIiZonB6k/LVcRyHY7zLr5QD+1agMmT6wCTztM4zvPO7RxxpkeK77qZYK/mwlVzE3pI8VkDwGobe
KZXJmfun88IIJ/XKUL3yH/M41pZWYzGzDvCERTU/xGSbORUHiLkju7QiDeQVPIqPHng3WgyA2GgG
2jvPydZkKoJSSog7SlbZRldCXqN4r23M980FKu5V5OoOJ4+YQWddU2AtlFAh+tD6KVqUENtmouco
Q0N9XBGGQVzQquhElnACgADUUlH0YoPuyWHvqoNxYP5/MwrBfQBevpNTvl9JeRPJn5Px9vz3qUMl
VlMaPa7qfMJaaYojnzioW3hSP8RH7aSjCZjPVjeESsTaiX2YLGOSXM9QSQMgRq/69aS4IZ5fHfVi
2H7uKyg8KGgtl4HMCd+8OlFGpoGghScUOq+67E8c2AlTZsg0L9clSOYQTj2+p1cB8Bq6ho5Zw/6D
cKYaTLPMdQAZBgnajRt9R/YS/EWrNxHc+ldaFVLZ5TrnH1TuTXlfgLB9OmTPEzrPKgZCFj6WRMM8
bx6plV7CUjI1CkqwH8HTq/1R10s/bdv9eVPctIuVCP73lV66vVgLMO7wIpKP6nSSc80NtEMY2VQE
sHklrwQJ7iGU4mDRwXmPijIfVVcc/mIoj7z08L6s6EqW4CiWAu3oxgxZ+lUHznSg0YMhTdv/bOZ/
T//P2vgEZ5EYhZ4FElawNC+y6SZ9Bweguvq+CIuilO2MpePopkXo1ph4Vimswc0Y8G25RByUpogG
cJIiOJMmBTPpbt22blsSqSzClnUe1awMzULo38wVhDDpsgXPhVFQoAvb1+xKD+HBkY0SQBlV7ETz
0oF3qkBJvH75Z4aD2nZSmuAR8BTVkw5zkG6LNjN+y+Ih7KkKUOb/DZ8htXyCK0CzybIMnM01KJ8m
hTll//28I9iMulaLJziCtitYPXBe0KRqa2eM8H5SwUa2oCqk5NdxGxP2QBmd4A+yui4Hk6MQJ/rX
pr8AtdbO7qkeHUqI4AiUvgnzgVsEVk3WfHOsXQ1Fp/MrR1qC4AHaPDNzhUvhZU7DX1AUaVBNBT6r
fEjc4eN5cfxrf7xt3jZKBPwBrYHczRaKat3sx1HiaMnijuZFk7wsRelODeZFDHY4L5Ov0zmZwpNj
ToEmUXCk4FYuvEq5HwtP6r+pcrVv7F1KgfMQd5IhuIo+CaQszvjJkh9C60KZq2PA/GamelqIMyW2
UgV9OuNYQQ5j7hx90CjaFeJIGYKHsEs9XiID3y/DK0mJnUJzVPYD0BWO+q75tdUtYQj+IWsKvQtz
boPuhFJr5pWoAwaHf0e8Q1m8CAtUSHHRD0DRQTGcndJd/KmQnfarctIw0m8kIDMkHvTEOTYEZxEt
SDgu3Pvl7Z05OY0CjkRqxJCSIfiKoQfER5/ggjLMo5a6XfEUVlRrMhEEGYKnUKfGVIaYn6Nd/pkz
jDUXy15+4WTIComdyCsbZw6tCA5Ul10CTG5sUpIlnqF6YfQ1L6413dXjLwP0tMdDkd+ddxTEkRKL
723Y9mPKKa2r4GrqHiuqr5OyPFPwDVbdxmXU49c3nuKj4XKffuf0znxyMsgd6iW97YlszPuhn8Ay
xYKOhNnZsDdnBODoOIoNpwf8f5sPjp1/fs+6vQkS1NKVlJkpJ3QxorsAHZcG4cC3jfvt+0JoVBRK
oEga6FXyEsAQXr8MHQYkWIwh8aqWVArHadPz4R0m22gRN2xxtAQXlBoAmIybXvcS2/nHeVHcZDTc
Gagjps28d6weOsjRmaNYGGYU3EO9hKYlZVg9IM5UzV04E4WVzdVbfV9wDUs6J7FR4fu1fR8az3Vc
OIv2fF6H7UaHlRDBN5iWLZWqNOLo2A5vR4z8VnKUweNgpzxlk34ZKLCU7dP0JlN8W4BxJ9HiYeLg
MxiEw7i7Kl8MOEx8AC55HChwAmIdxYdGoEYhntBQMVXn546Fj6M83AFz6/Y9S6lxEkLQ/aggg//9
rYEGqkArJ1h7u6ufeBk2dXtwzv8c7KPRQza9xEqcEDoPs9l21QxxhpWCu+h+mo+qdGqp6uWmb12J
EaycGcaU5RKsMC/Nu6AZvbkriLb57eaplQzB0pMOEzxlAVVqTPXdAKSsu+Q4nMZV9hmMalPkJp+n
nX4o3Hd5WkAEKZZiYiJNHAbRmcnYyJA1UpCoVFRnUGLPBKJA+462NySgfskRYrIwQIkv4i1pIfhZ
A9Vrh8I/b33b2/QmQTA+JJONKGu5JpJnFRcRVYWivi9YWxdMemTxhij0Do/jqe+JFdp2CqslEuws
7PMsbmo0tXCCJTxrT4G3XKevr5nM1b6dX61Nl7ASJhgcMF/TKIihjVp1TmLcBFPjyO9KoayECK6V
9Tl8K++SUzAMxn4ATt85rwWxJyI9TN1VShvC67iyekqUU6juzn9/28P8sikRl0QdLCszXlvEUANp
Da/S+l2Z3Kga0YC/rQccJuC6gHQgOuiia9IkyXA62uEz7/UoqDmM7VtOe5MgBDpqMIVLitEsV90r
vuLVHA4M1OD/wNPE1K1KaSQEPnHEoqrnGtkqGvrUk+XHOzzPbS84WHvVK+9pbt/tzXpTkf+kVaar
iaYhigqIHCrJi+txN5b2bh6QUAmooVdKO8HXLCgU28qE1Qzy7I71oPZVImram1JH8DdWYMldOEKd
opYtN5N1f9ITy4u05XOULC/nDX3bHbytneB7slQHRpYEYWZzl+kHFZGjdvhvIgSP0yQjIjkLa4a2
DieXC0B176Uq989L4T/0j8fXys4FlzPImEROZSiSN35inszRY8vo2MtVREMIEov2R0aoUqWws6FR
HOzqxuFGzjuNjNaRHosf6cO/K05sF7HeVBRBoaUq64A3BhU9Tt/BB22Hw3Ktx3iOccKQET2E3vlF
pbyHmBkqippZkg2Rdgd8Jh0Ba7yv4/2ACgwPkbUPgOA7L5LYRzFHpJZFWoOQDScMwDzqPkINtbbT
EzokkiQkbl7ipIn5ImXWSnngC2oUH7UldXIj8uQxdsA3S+RTKK0EvzFrhRXk6JBwZyZZBeqBce7E
lgzS+qhDh2SlNDdSV1OF/e3t44R86LJTLSYLhyJAM2YXWHgWqrf/DIIrn8IjH0CRD70z353fu81z
8SZObOjSmsFKMR/A5wpvo8kfms6Zi+N5GZt7tpIhZEb7WBmNJuHRXh12LmgwdoZhZ05iL7Gr63Qj
zWYGaSVPuD+nOGqlLOMv6x7wbhgYOsw32RNncYh2VImDWj/h7kQhta9HTk3dsZscA2VINHcBVS+m
hAi3ZdEl81zIEJKByb1VEm8qY4DSUs19lO29FnhXt3KfaDi3fKNaQGWbbrwLPEyD+hwSGXMEnkS9
pPhG/HEBrDZKuDbRxaXONieqH10e6MQ7dqwOvR8dmr15R3VGbMfsK2nCvTnJhZrWEaSlSOigBwlT
C4/SZwuNptmpfY72541+2/WvxAl3aGhKSRanWMyiQy1c84Ce46sfjB2Yo02nPeZ+6FGgPZSdCL4D
EetiZAE0rFFlk/ZKcow7wv9SNiJ2cuWNXmtRCBn/kKRIsqs/mI7idncVeiSt96B7AO4L8JNolMCb
VNi2AZFUIfN11Nhjg9mShUKI3wwQVwKEjbJ7Bvph/jAxe6/VvkojdT/+xfLeVBD2Be3usZq+Pkd9
XgQt92NwaMEYpjrIaY+ORZGGERqJTy0+NlkgfYCO9OW6rj69C2dytSXiU2uqLCuZR6yY3UieFC+u
0d3FE5FQ3LQ0HSPOGHXG+AZSlr+/EcxuygcglKHkXoDrs3jgkOmYBv1q3iguR/OgXPlfBBqWpZqK
YTIxk53OUm2MKjJ9XQYHwalFw6tW4zyS3U4DefJ4YMV7ojUdI3j/yBTuKmmMx6ThGc12x0e34l18
paFhZkCBPDrVF/GX815py0OsxQlrqmJXm3KAuCS4Ckp/MF6k+D1efS1DuK2MoBsl04YM9aq45NNa
gBqsDsaVcar9mDkUPN/m6VrL4zqvbi0F/L2JUmHb2t0E/g3jEOL1al3Jfun3X6gc3NbRWgsTrqwJ
mHKRkUG5UZ7cUIncJSXWj9oiwd9ZQSapTQd1dPuD3vo6y5woIt53mzlMQP6h98xgtqH8UXzop0pb
Ipyt+XbAxA+YDMF0nXjSnYUscB47wddsh16t963eL7Hi2FkLWhG9MDq8+NJTYHj9e4jkVmqJs2by
3MZWJfVQCwjxZfg85QuwcB/On6G/GNybFsKZHUOVpVIIKY1nRi4Ha2KefKMhKeclu9AjIwl+KMUw
aa2VcGiTIS40QBYgfr6fT6/NzBfjx9ZPj7yiR0cR2yb+pp5wfqdoZmMUQNyo7sPi0pDuzq/ftoG/
fV84r0lhslApYHstuzZDPFMf9fckM9crJpzSSikKq1WwQ6PhJd33WKWqQpQOwiEtWRpgphgC8Ab1
VGvy6/FFzagrkJIiRCZy2FVTwXcirJ8G7Ti3p5ERdSBKhBCamLqatLUCERUwSybjZmFsX7N0d37L
CZMSA5I8HcBiqmG56uI70+6Cwflv3xdemKbUgYYiw/f18HupXVYUlcZfQoNfNivSgFtqEwNnHcsk
3+qncR98kCunCZ3WQ4ewKzvjc2G451Xa3Bh0ROnomAUmj1iv1Ye5ysMSp2SxTwqQWcdTkBMiNndl
JUIwLza0UqhnEKFOkiPJhtsjAXteC0qEYF66qSTx2OC6tDBgutMNXd6F6kQRZRNrJZZo9UYG+NsC
RbJe34HYwQ1anHh7nkhgoU1X/LZkYvJfqq0sBKc1n0O3byxfuQDQ+i770e14H1v5haIGIZZPbAgd
ERsngQHFGg15hbr3G3OhHnSUDPF20epoYiFk1Ds7c2PMnusf1GN8GV2bL7zGne0pAkpqu/gvWgVs
y2LKdRxD4mLPmFgZHdbe5mSJjpLC/76SMsb5yAJ+B6hXyAO9PvgRXOv3yXMKECPzhuc0UCg+b+/b
scHKQISbJ+56SVpk6JbwMX5X65x0L9+YjrQHu7biUklKavOEewhdjKwzgeTs9uX1kLzQoHeUwQs+
Qh27NGQ6DrC+R4bezXzJBSPDvgczDcbSvOnj+fXjy/NHqLNaPsFfsKAK6yqAPirGm5fgpkc5yKxv
mUEU8fi6nJEjlgP0bk6aBhjAQFq9VOp9J+tOi4kcCS2pHWESxBaJJQBD5/jhJUQpo3QDPvmjXFPN
/ISpiyn/IJeCiaUQIcV3I3oDhsVRqCuQUkNwE7aVy4nB1TCRAW+vZQrRlzo5YmbfrMGHZYwQ0KFr
jc+BS+5yN/qmnwBOj6I15XZ0bv8F5xDJAAiMFW5nmB4tMB3Y+/Wx2VOs09TGCN4gVOe01PmiJXPp
LWUHGE/LqXsKgZw4NWLr57RYgTKj2dTVmTtZD/rkpPpdIJeEJZNbJDgDQOxOdmPBGYDuYyc56HTx
ctcA8P6/QaWgDE5wBY2Zdq3Nj2iRXsbKU2wQzfXbMd2brxF7PzvdGOOFC2gmUC9zJD1dc8orMNC0
u8bhg5sU6gopUohTI61XpcaAyOUmZa/E95Fv7VAvCPhMROnbR8o1/GXP+BvfUBSMRAvndqyDplgK
GQ3c8umnluyyOIT6LsdcUexTY2abaW9deZPHt3V17TKlr5cgRn44/GHu69nRT5Uf7tArPB9nH2P0
qCMECxFlbmJWrIUKx7mqNRa1vJdSOnCghXKvHuvLwEl2dBPWJlvDWpZwptW4GzkkKL9yM7cZnub4
01TeaNOlUX0AZKY17xhZi9z2I2+LKlzzlhn3kplAZmkPrtYcMyv2O+pdvn3g3oQIp7uw1DTpQH7o
tv3nsT/29v783U59XzjQsWV0cxqgb85KPsXxRRP657+/7QV//X7xkakseNBMEizdCO+ahwE0FgMh
gTpMYuK7GRIZPUZYoti44IcJSFsP2lWteHxq832YHitTE1+dwWAZYytDowKE6VF7DKtoN1DQMqRS
godQiyoKigRSGu2VDYuzHUopeO9nb9rHPpVmp7ZJcBBmpvVNxs0s7Zg3l7upjx11ynZyQU0SqJuX
/JtBCF6hW5b/17arl/D6J8SBdhV9VpDKj73/qhZXe+X3WrWIAakHtcLyIsV8oPWoelZLsLFTayf4
gaDN1SbizrWvv4zLcdD3ivlxGLzzB4kf9D+Do7d1ExzBhEnaruL1c115WIpjX+3b1mmz3Amaq6wj
VCJcm4iijNasMZR6CFM0TP8kN+N03Q2EDMLziODJRq0VUca4Zxif7eIpmojAiNgWW7jWbSObuqbF
98vsXgphXV+zMAXdzO78vlBqcHtfmRg4PVgqBxATWxexiufKQCQDN19FKubDAbSAbmIxuxGMadRX
CUoPfcByZ9D7L1YUuZoEkGZFchI9pEKwzRO6EihoJGfNbCo9BMr7ARW2a/RRo1TUWEir8TNKBSeb
C7gSJ3i62USiawE2khsW37X4FtBt5zdo05ZX3+fyVxsk633URQzfL4sPSrTTisaZesKWNw/nSobg
1JQBrKgRH0fQ5YckvbMzya0scHLuDeVBI0vXlEaCV1tA6dWGEaR18WOq+lWROFFDvMU3T89KI8Gp
ze3YgukLMhbrMzramdE4mX3dKp/Pb8528L2SI7g1SQ8jI+HG9lre5dVk7TqUUNtF6wJwOW0v/HJe
ImVuQsCTLo0yZyPMIUjvh+Zujv3z3yc2R0xipIUUzjE/rmk4gEr3R1Jol2pA9s0QaogJDADbaKk2
8v25n17MEx+BMY+5BAZmUMjt1UPbOSReED+Jf1xBb3slZjRYlqZLamDpGk9tHA6imgOXpdllnzWX
v8zIvB2lpOAaUvS+jzkvIvPZUD1zOCNK7kpPyj675lnQMHLy5/PbR4nkf195CysCbqWmQKRhHVj5
KaWANymDF+ddE6aqi1FCgL5Hu5iXRI5auMWFsQ+xhtX3QXLehVoJBMd/bhBx6LUtdda18+syDp68
a93gqF39uwHbbesHvxbj9Imy2CgZqxlLJBPPiayt/d7S3dy+qQPv/B4RQv5oj6zrvK4yCMmb2CsB
LJF1l+n7MhEgFfm/KiLUXTMOS1dmuNhnwyliTLZVQOOSj73k8z4Q8Na4VNvndtC/EincvGlQWEoU
QrHoyACPVe4Df0KHsApTp9/M25b+pp9wuKRGrVhRQtjQHlH+i0lqFmqbhKNUGFlf5gnfpmCXHJtL
jA1fGHc4vbfqiwFaSNWJvZro06CU4r9pdXyVzAQ0A382GSpGCnAxGiXh38lNEm5f2y76LrGgVvj0
Ty9wfMnhI/8NODe1hsI1HLSIYFM+1obZ7rb1u+ZOm5zzp2kTIUhfWZ1wBQdam8xtDhn6VVYCe9PR
fPgl8Lr2vWNVbglGGJ6EpeCj/+IJbaADgyUbtVRBt26OxlI3a36dKP7Pxlb1CLxFh8sLPaqmtr2U
b+IENXsllIoCbdxuw75YS+Oy5IaEQKRkCMFFG9nWMsgNML+tY9x74+SX1FTLtoX/UkNMqESaraWV
ChFl+2XWPhTZ7rw5bAd+b98Xnk1pa06ztuD76DbhnLRM9tPo80gxRBErJWZRBhSGe2WCGF2+rboD
EpF6RQTllAjBwWHyGW//HBsutTszzlDUdCqVCBc2ZWgYsgcppqlhjvt3f7NkrdH1JmREAE4cs8+x
fTDVw/kd4efgj7BrJUNwOGHS9zlY19ENklya4w6NcI5enTr1WqZaVLd920qUcCQNNqpKb0KUesvv
u+l5yR31AanwEuSz4yEvCNU2jW0lTziTej1oP0m+i9ncDeCdCno/sS7GiDAFSo5wLlk2G30uYZtk
y+ycyDZrNy5D6WnUEskbai3zz28ZIU98BMTLYIdjw32Nap9YyDzJRsQsKWjso248as/El8Bc61bb
cr+WHdH19ogH1AI8VMdChJdjlinPj+d1225TfNs08RlgNji2Ee+0g5Fc8taE5lnWvO6k7RcX6X2n
cpOrMXciibqoNl3fSrBwoAESEUiKDuvkICQz4lhe6VpCR3fQVuqpz6FPvUAoifzvq3CiaftAlmas
bVEk18287Op22p9fTsKDiO+Bsux7jXGee1UeUO822nonZQEa0VlGosvy+PGMJxEfAgw1J1WJoA7n
s+Rwnn3nxe6ItgH5ABgXjbAUavUEb1KGYLpMeT/e1IO2RDVOhSwTDoQSITiQrgvTIea+MTeuY82L
qN2hvi84DnDPx8XYY8XG8ruM8aihpBrq+X16Zk/EgqetxzmUgAQ+umG65b4cQUsyehxg1aSIbbb9
kmnaCPtl0PAJJ4hNEWJyKOUu8g+1/CDZJbK7zzU1qbod2ukcSFND95jOBDlhPMfjwhDazbezO1xy
NvjUTW1nRucAZ/xc7s8fom0nuBIoHFQ1BgVEWcAOGtv5WVSQe7RLyT4nnEDaNKBmBDZXciVQuPil
ph61iYdhmXVEQ7imjV5deX04Ek5v0z2s5PDfsfJAdToC3h0El2hrf9CzJ9senaCnWhW4Ff9hgysh
wkHtZA0Q/CVWT99zmpPuMGLcK/Vb4rBSayYc1kIxotC2ocsQ3s3RqV/AA5jtxsb8j2smHNp4KuY8
rSFHytEHqtQo5F+2FCQWsTFi+SKS26QeeQCbl4nTKU7MOqdsCbumhAjBOGiTJcvil4PZo3xdNJjJ
TlPl2xIOErE32y0CbzZg87tjZWhNPioj6PCQt/yhAw2cz0RbrVPlznSy0UoyHvQ7nercJAxCJLcM
wRY6qPy5FKu3E3toow/BdNFH1Bni5vuneWuYHtIwvAvqyd9Vs2WlrOsJnTgV62JkI9QHzEo9jkN3
X9j6aSJRfDavWcBH/V+eGP1Ni661dgp5gYV2EuS0PVBOfrCuiut/BXTOnekZ9cQAcAxSs1cqiKtB
aBF8+kmRMN2OGW52058PfU6cr7+49zcFBVsxlElNtRqJYD4iqruZF3nNIXZ5Q2Xu2x5FD/IX7/4m
T7hOCmvCVEwCDfuTfdMd05O0q3b6V551ljwq5vvLSXiTJtwlVRObsaJBGjCuG0wG5o/zR+kJCEm9
FzgciH+0nO7j+QuMMFExCiwSw+rrCiuaN+winYcLZvS9NyhIC4fGvhmnb+flbTuWNx2Fa6WPNL2s
ecv0qA2ONd1nweCSHZDbHUCrgyDcK3MbRQxfhhQMoQL1gM+ADZXLeb9TnyrEklYiXC9RuhRzw63k
f6Rd2XLcuA79IlVpl/iqpTfvjp04eVFl1b7v+vp76Myd1tCaxpTj164SDBI4BEHgII9QrmjvMQwa
SawZ9bC8b88n5VF+J8CKpiJ5GprYMx3RdHhQDtMBjDBfeHUkzw5T+StKPzFSrADeZco7A7CanEOi
BFFmYTlmhIn0nL+SpOMnjFLkRJQMpS/nEQLj7JRWoI6TZy+UrhY+lLWjmIi2z4K/LVLkR9RNFKB0
NoTJmPyTl1fZmDixvHgwHwK+CNs3BTTJ82HIGe9LmTFH15nk3sbgnNhZKmpYDiVIAJIZXSSVwRts
EumEKTkTkuDU0FfKxUTS+jFakNnlvaOcnZxDcb4Pr9keYdWBYuLn/+6Fc8YUMCOfQjVQc+yQhvrN
+0gN0YobDP3+MjJRRidgxpjFS6jzDoFsaXyJfe7GL3Lr2SD/T5sPl0VR+yMARhEGPQgYIaoH+uXS
vVYFXl57fyZEQAkpy2spe+16m+6yymHazUyRVlLIIHZwDmjt1QbuO/8ftpe7FUpJOX0OTRrI/+E3
ZmDIOrrALcMwbL6q60BxGpilLFg1Jc66Z9Bs2J7dsoOypONOnYfPbSP/CCyj2euGzIjF3DTBlWzB
BHslT+NEw2XZWu6D6EqnkuvbK7kSIFhfKYVhqvMEqFm5+W3rgh/CC3Y4QzqMjan2yrtaFlfyBBOc
zaZHAg8KVeBHC9NvWQcSQZl4FCO1EmzQUMK8QZ4Jnvth2vH4sDvYEWoJMZlpn+2pudqUOPFqlOVq
HFo8I9ntBq+455X8y2185MFheFcSym2eG+cVFMu8UqnVEP1yc1Tnh9RqTiMOjVH1+oYQtAlMK0FC
0Ku1SjSnfKuUVt+Zwb3afUbt7JVa+wG6VN4BGitZwhFlaHaZBrwBVMWk8Fi/N6ubjGr/3D46VkK4
s60cmUVSFaGpHdeUG3sPKpS9+YM98/FI86Ehc7ebwdJKmIAaijmX9sy3ST6h7GGXPqv3811+zSdb
jYfyk05lujaxfSVPQIpCHiuj4YeVngTXs9WfYqVDwdy7mhxXYgS8qGNTaRbegtrDJqSDbgR7aYiP
l62BQD0mgESeT6NtvLaah9NVMZU3WWL9ocEJCDFUugZFuC2kp3J6QRqroEKVyztiivNM5yU3c4wc
gwVEn7pwr4zXZvV0eaG2L6Z/b8cb2ms1NqS55SYdXS87zgGA2poAs75uCgfFi3gNUUainvky/Jji
KNPYCNSsiWDXTfWQZt+q2NfCxhknihSdkiMgQjNVade3OJgm5WcheSED/XDoaBVR9kdgN541/wkK
RigHup1An2HXoWIjPHU4J8J7Fa86dAnKZUg1RbrjRQvDLuavp0H3FWxupYI7xqT2TrW0j1Goepet
gzJAARKGQgERKW/ct+ebTrqSp9vyXeRZiGv+Co5McZJp1mlLouZYvkna8aq8BHlvLfNZ46he6jFP
vr2sE2UWAjT0app3Pddpaf0se5CHKwNjuGKiHZmSIqBDNZeFlAyQ0htXdeNageHL/S8Db+qXtbkM
dKZY2IXZR2k0x5CT91/V5k5/V2/9eXfEkq5RMjKz5y2ZseQH/ZNmEOtE2POrc61OVPR51UHf4v+P
VMk1p1Ok5S5ufcpwiCv/z5ZKxAOdNQvjpCpWtmPtT0Z1lm6rotmWieHdGhPpI1PVaqucXykm69Cg
0WWpPAyZ2FWLU9UE5mzv+lmUADlqNcqzzG9IdvOoLi99RjyxUd/nuLDaFRCallLG+/tAgq8lLzrl
9Nvecf7/BVwxxqQven4pUUCN5SiV8isoEy/RWzIRSkkSoo2pVnPwJ2BT6joGp5vDMAQvyD9PvXfZ
uP7lHD2rJMCKsaRLHPHMD/vQ+3zcx+AEh9/z2/Pdf2jB3IbmszwBYMbAjBZtwBa1/uwjb7ezvQHp
ZItfYjFb3fZRSU8EVYRIMZsWTwjnswYiB/mXPh6t+ptELuPm2y6C9b+cSEygVYGWg84DlmEmxYdB
HvfM/pZIg9uB/jXOd2gGdoznobwqFQIdtmv6DFQqq6qKR1hxFOlY561pWp0ELvzqKXLnnwlY2qaH
anYG3/iYnHBg3KFG47LZbDvaWajgyKMejVXdQWii1rdRxe6ahprHS4kQfLmsc7ueS4gIyvsu/hRQ
BUnU9wVfthRDqwCtoCrr97r2aKZEcw31fcGD1cxUYivH/99K9y07TdXu8hZsW/V5CwTHzVs7SpQM
31fAHIRXybYvXCb9vCyEUkLw1sw2rWmsICQNPkzZz3x5vPz9bfhB8KTbCrNkU2w/i4rJqvW6xy4/
8zGIBRqQLH+57Xw+YjTckY0NKk6ANymtszwxYVHGdRX3JuT95vtLdlnn6N7wyh+jh867ah9f6RMV
S2ayIWySVChhnJYwsqa6mbtdaLOdbI6EJWxu0kqIsEmLFQ5MrSFEVT5b2kusH4hN2l40TgL5qoUI
oLJt5WlottJr0jE+LAf1/rVuxU18upFzMxw5a/MGSXu970Ybwpj+aKA3NZ+9MrF81Jk4YUC18BBL
Jz5FyDmT61aHMNs2HDUxjkU4EKu3eZKv9BHCN3DQK1KyQIQRnKT8es78HCyMMzUgc/s6t5LDVV3F
PnEMP0UBgYQ3qvzX71mP8KoOPOf/hayTWjgBnWfDqhOpgzRZK50lm52RStlTEgR8DkPLYnbO1026
qdtTaxHXeer7Aj7b5rQkcYHvY3Y3RhLGLvKxl/2GkiA4f8d6o08bSFCMY9V9VTKKd4FyFcHxg4CV
hhzA8Q1tdBmzMJbpvil+SfNpoV6tN0+bs3WJ7w66HuaGUkOXGgMcg6VyCjNxbfb58optBzMrMUIV
jNrXtZaE0Kg/FYiYQp/zRoEX08UjpLLvZn9AFlG9IufVb+YsV3I5Aq6cJ0haPVVTqBcdRxDBLk/x
iflmg6BUQXGenjvkc8B27YGJeFFWdB3DcAQPsnBNiToTR6u+7468rgITqD3dWxrkr/jEYf12Ikqj
t+3xLFHwqM6cOmPhQdsQZI6ptE5KsRn+CwidRYhOBaZ5K+Ag9Brdg67KPIb79Ch76iF75zP5agkF
B2tLm8lNCoWU8FGrPhv1ty7ejfExAwmovjhx4ZbJyWZ3y0ClF/iX34QRliIbpqLYhiWWM6XdoKah
NcIuk+vE2tfjsQ5+BNmXxr42km+XnWJz21ay+O8r28y6NmnGaMK2NRhvlYeHSTK8yyK2jXElQzBG
hQVNVMlcH0+6UzCaM9+PnztncW0Hp8cz86iWIEopwRbbIdfaWYfApXP17qamCMY28WqlkGCIlaXg
rSjBomnp9VI2Tm0e5erD5VXbPNlXMkTzW9I01uNBAj1o5qKULVo6x2i+BzpxkyB3R8D5Ip6HWcXo
aFe56/2gAfFT7Ece0rWY4uTUx3IHjsDjZd22Pflv5Wwxh9+nal+VFRawP1kfeGAe7XQvjh0+oJwe
43DZn95Qf0+taoAwFktpLuA9afASZtzreux08sdu8iaTyBPxBXvrvhZTbdk00ZAmHDOpVuim3OAW
UCGzvrRPbfE8ty+y9TXVjvF8VXbUG9W2uZ8FCucLekujSJuAVGHudPFT+j5zP39fCDKnIEafsYrv
V+Y3syycQkVGkkhAUzrw31c41M9NIxUWv6r1ljtFqjMt/mWj23basxYCCi0Z/kIDWqBI2RuK3Ava
l04nMrf/YtlnKQL0FNEYp03ApYDO+dWyUbSJCHby0ZVE0u1QOglAlBRZXMkypE3BnYrR63F7TEk6
ZGprBCRK67zHnAYIQSt7r94GFBEy9X0BgOohmJcwwtbn0qe4eiooAhdikUQC2bjvlyJO8P1a8lU7
dIwaHb3Pf2RcIrlKLS2aNaaQYS7sUM06piVJSIwth8titjMauJv8hS0iZ2wEgrlg7iEnbEBrhzFX
HtTCIdo4+p3tvD65U1XPlEnrgvsPUWOxKYRMHnahN2ZXjqBrWFxeK7h8Np4uq0jtlgAEUj+0Q8Nz
KFWsflAryUHuoXJmKyFQmrA6seOSD5qdqhZydPlgh4+SRJ1xm1H/aqsEJLBZOxYKN7v0V4VJCf0+
BzNtoLojBrFqvnTsqBogSiMBDPIEy1Zx29CnBeNDp0ezNokgn7Q/AQvyAsfoJAELml3fODk4fXj1
qG36407xMdgHZaT+n9mDgA4BhvvVA7e+MmsdNlXXyuDHTb+7LGX7bnjeLbHWfmwxZ8LkIDe6srt4
gFJfsjgL+ITBYNfWvkMNXPQzplrbqAUVi+4rRe5anZ97RuiVlheggCa/ya6y2cf4Cc4rHO7eFx3/
jSFi32WVSYbcgnPQXTSMZJwPJSNMn3Bh8c0Pg4ejxjAggFUPVbC3ajSAU49lFCqJjLK2XteBkkMI
HwzCx0sZj7r3/2FW1PM4pRH/fRWdRNqI0c0trENX92P8XStnx1wouuftiP+8LwJgaGwsu2rgGvHK
5egYKzhOpJMSETEKgRMioSzDjc/Coxz2f/4UGt/fNV+SU4zJMhr3mCqWEg9tK2fpUuJCYX7LzQbE
cl5L3Vo2N2QlQ1grOQztLJ8qvK8kGAQTF4femry57vzLsMAh800ovxIjQGqltbY8h1AlUX4p9U1W
YejIzK/+TCXi3217XokSkLUvgqyebWiEdt3XMSCH/CWM0SvCm2ozV368rNk28KzkCbiK4TH6EEaQ
l//qSqd64r2V2ZVuHhYX+Te/2FfU0INNuztLFLN8SmWqlc73LNI/qsmXkpoLQtiEJdy74lK1kopr
pKfLDQYv3TSD6trZu3jgVmoIty3YTzFOBmzCyCfbjRMwLUWKdlTad5X9rwQJcVc3TZ0+yxAk56HD
QuaUstdQF5ZN0FkJ4Zu2Qraxi5m5LFi0dO6dBnOc9N6x489hSSTEtz3JRh8v2ustDL34p5yqNYO6
YZDT4H3CXO4y1IUFo7OUPxPtA2Ha2zqdZQk6tcaySJb6midkzpfxNvOOSH7+MPzWCz/zCrT2yqSy
5dvGfZYpnhDFIhtzgdyynRzl5m5JCHygdBIAL6qLPG1QBOD2zHyuk8HXZnRcddbgJKbkXV5AShcB
9ZRAMesJg8vccfrSg+tSoprVOZa9hdXzYglYV0wJaIJeX0cwyluuXWbHOyP3WPaoho8kzde/QOtZ
nAB1nVQzvUi5Pid7z3l9mV971l5GJR34BNzLi7e5UUwxLQVdp6hOFVCom2MziIYChl5UTtY+FBX6
GoZ9nr5clrO5SSs5AgwFcyUnICKS3Hk5WPIzhqFf/v72AbESIHisIXelYc05cgucQV3jaVu0S4AI
669YX09cKlNM6cR/X4HRnKZZUfTQyYqKe6a198lMbQ+pluComKEZlQFfNxONmGBk45foXfVtRIjv
6xhHIP2gOgu27W+1koLvWoGWBZYOkSraapujdkj3TealYBXg/dBVQVggKU/wX7Mq6raPIK/bBfvm
vnZLd/ycZI52KvH001HytnfNUGS8VBi6Jo6bk4LctMuixrmLc8rWHu13NdqBsfgvAWLgEOeJylIL
Avri3oxuWtY5DTU0bzN4YDb+f4bJeZY4kckyIm22Zv422IcYE4CD9xgx9iXR43eV+q8kCeAnj3pZ
LgXuErIKGTM6TGLZCWrqEOTu+QZjV2IE0CvzNBnZAIXmU35bP0wH+G6seK2Hige0SkiYUk4Zwr8Y
3t+LKGbaGJu11uAHrzy/UvUjO+WnmWt9WU68Rcgi7pnbhncWJ0CtXpjDknAVC3vwmD56We9dBkHC
KsR0WyU1XdqXUMhcDiHaMsYrKyYOdkqEALNWq3cm4/U1VfxcWQ9pd2IDsU7/gnnnhRJwVa/USZ54
NZd5E1seZ+Qq3dxFcsMwwMjFh/1Qb97U1ggoa0yzoSwxFi4xHpn1IXlf0/TZvHUBU/ugHKVBx7Jh
V/DErRyQbfi6YLQqz4Fa3vjwZ4YgQGok6VJSJ9Cnbh/14WgV9/m7qrlWGgm4MJQp6BMXbFIcKg8D
uGYyNTa9Qh3ISS8ENIg8Fm2mhnMfQZkBIX/mqifdR7bLLeZDDPpJDCrx2NPl5aOQQUyvqX0aq4uM
7Rrd6hqXTS99YLKrVe7vDUsp5iDCq8S0GkaQ2ZPNQ1gLh4U27kod1L+UUVB+JWbS2njI69nAQs6T
L59UFwNjD3LiFIdhBjkBv0RT40K39DJkQ1fQL2syUAj/M0IqZM2Kuxh6FdFX6ZUW3O6J9BAlQgCL
2U66TlFwU+ur79zUxy8qxYlLieC/r+I8sw6rrMmgRdnGPhrSnKj8WUzEjZMSIiCElcSaksiIGsxx
+IAi5u+SdNsaFIfwpg2sd0REBrSzJBnXRd73vrbjdTYxEv2TWx8xv3VHPZ1TWgkoEZrZJJf8LtO1
hrPghT5ZfLwrX3ZXSogQO8x1GGUmZu2ilueLbFUgHDTckBr9vnVRWi2cSECaK6xloL9CAqqJ/bH0
s7k7tPlDEVOVcoQ24lyXwWK5MlQQpIA0MV3QeCCH3zDphyik4BstBlxrfYQLmRwERbhoECPHzJWr
WxX9+W2I13Jtb7YUy8XW+boWJuDAkLd5M6lcWBvjBhi5xUjYAGXYtoAD+pQrpt1yw37ovO7Y7gGm
bng0UaSRY7YUeTHj63Np/fg2rkChszrVnDuoFH4MbuSP7T7dz3edH97z+i4qdKSMTwCH2DYNteBe
q+Y/jMgHN7IXKbpTBIX/R65kC/CAyaXTEvIabaszQyctPvVjpLppFhFoR26XAAwMwy+yscfydd0+
/rp4hRf6yHO84CXpN884NROHMkEBJCwZ40pajkRq6vfslPWfL68c8X2xmH7ullRnBkAo035pRgK6
5Y+XBWziAhh3NUxIZ8wUcWGakahknYYYNS8dBZ1QYeaWJhE4bqKCynQUElrgShRjrRKV7SbqhBD4
yA9atJeC0gnU67DfyR3BK7AZYxlnUWKMZVphkWudxV/EdMtTfeVge+rd2OO1Ob/7D5PLNx12JU+4
fhUSSoT7Cap13ujzF7gKszbQ5Rs4GEFwk7bu5e3a5Itd6ycA7FJqoaIHkNe748Pw3cT4OVdxyr12
W0W8AuL3HFYw1X4jBFOKCmA7qzrIQWUDud2bBcMrl0NzAE87ZkNz2jASB7fN8m+LER82tRCMg4oG
NYfdsuPLigZQlCnvmL+ceH1c3+yzm4qq8uDe+gZ9V5spoC+y/0MpVZCaHPltKt33oG5syCs7pZyA
u23N0qznyqXjM6rwlFh1THqQM7e8S8oIoDvO+l9Oh8c6XoM1fELz/rjj6b3kZ/qJMA++/ZekCcjb
212ThwN0io6dxytkSpC9mE/T6xUgvKOuAK/dy5fkCcA7tFoblQvk/b74Bt53Y89JZSiaTQpQxM6c
sBrkouCbJe953jw+qcNDDK341IqsvKaIyQjbEHtztDQM5JpDZaRcI3cehJabhLNzebc2T5WznYs9
OaHajZnMhRhsAWXocgwDbXdZBLluAl40aVskWgkgHt24uw4PuW8fjdZBv6bkKzd0UxO1cEKkxiaj
rzsDOk1JcGUEWu9pGdKW2TjsL2vGvfOC5Ykv+9loV3IZAAjT5Pit0g66vVcUavUobQSIYCMLw76F
NsNu9o3B0Q7hc/t5eciP/ZE3DauoMbqlZrGTeyZARl/JjTwXOndizvhX7psrJEx5I5q9G6/MhjrM
CNAwBdAI6iLphwVLmcWOuW+/tqi6hqN9QHXYRxNzK6iEGbWqAmikbBzajIPUgIRIa9wGke2Q93rC
ucREvRXoymjxCEQub+dkr7+nsGgVAYgv/F2W1igugRIVkrHVjHECpeSNJjnJZHNzNJXJmqlbaNwR
jGGYmhH8/grvG+1RXaS7GtKLlluWjowDWPKod6/t0GYlULCGPETWvCgRio7u4LW3Qe3USCXZnqwg
qilu+/vEDz1Nc6Lnyw69yd1krAQLZtHUfRJgshgXPPrx1XLoDrpj7bPDfKAGDGwax1mUKgNcVve7
KNP0bOA61tmxtJ4liv5hs5FhpYsqxqMz3qYkzpgxJxiGrCFyQm6hcMOfyAC+1tJhtBgVG24i4kop
ISZNcinTjBIyU/kmXl5KvE7VldMtL8Q+UYsnHClhkYBlS8PicYtkL5xQDiXmt4bl/p/jXacgahMx
VqoJp0rTNVWgThCpKflzmn1v9eYpLJoDodlmcL0Sw/+NlVmAYD5aZL5rjTd51Q9O8tYgHfSXpy2f
L4vjnvvmBFtJEw6Xrk7saMa8S4xwdQsjcerwFARfyvQ6HX9clkTtmIAhTaWk5aBCr5DV7a6qU5RM
s9AiTktKigAcGQvhUQOkMIwMrcsnjeJA3xaAeh1mqopuiSyNYzzWKYtwTtkdeLYeNMt/zzKdvy9s
SMDyQJ9qnLv55BXB1fiuMgZDOwsQ9sGqEpZU/GAfXU1zjR2/FdfezBzbWfzEz26o+Hzbb84ChS3R
NGuwag6pFioMNHZU0hDTYqnLPrUvAnDLspblcQy1EgwxuWVXJdJznexybpXqtvTyO0aeUoRiYkJm
WRJLbg2I7MdnW/uwSNe2SVF/bPvn34snsjBmkqx3nY3F62tXSzCAZrg1lU8RCtqtd7FZrixDZKqP
g6gulRH6ZNcDzvj0lLvxnt8SsxNNUUbsl9jTqeWKnFQJhOnqQxR8Gm0CCPh+vwW288Jx+SsYRQdf
1sgWFk7NpJ+1VTv6MjxO6DrvTEwA0XFchPEJKar3XKfO3sUE9LakqBlzFWIZO3b5vkoJO+fuf0kt
AR56NgVZbOL7Mqr/+/BBMnH0tceyOF6GIcruBJQozDidcg5D8SJ7Q1wd0DLoxWnkSMtwmuaQeGP7
l7jrvF0CSOhVvBgTtz3tbvSH43LQbvOjvsMoQ7JHbLO1YW3nAlREtVSnNj/IeaW8xZwxchvMZZD8
Zd81O+sBeLEr9lRB82W0eNPimTN96UNuGYPxvZVfAjNwzHdVXRqGLNuagccI7Mk/rT6qtUBVeaNv
Wf6Io2fLpK5pm25r4OtMZ6/dnP8UYGhD2um8EH90zf3itZirk31D3JU6+bV14r2xVby/bIqbnrwS
KZg8CDprpbZlnt5p8OoyHLQ9DOPwngoNYyVGWLrMyljSMGgW2xUKg34uIeFS1NIJJl43bTBGOfRY
1I9l+ZSTHMub2LDSQLDrLpknyTIhIMEV+hRhild8k2IYFfMxbdJ+4pNwcw8PcJnu/dEOacJNJuv7
UY0rLJ2Fh7d88bP+l2kEjmVgzvkJ1ZJB8nRZ4HZ24qyq2FJcD1lVdVxVXsGqectBuTUdPtC1cUPy
JW7Tc1FdYBi6qetMPKrGCRx0ag/PHcHs1aQPqrQLFqL7bhuUVkK49azOK71PCj20sYadN3jy1+4u
9nO8Hiyzu7jRobyLvehmpF5NKc2E08oA5feUp9BMmT7oLHSicJcVj5f3ipIhuO+cWVpTTojI6+G5
n58S6VNZEC/N2zfd1eIJvhvFSmmkfIeGXe8XTxYm/Npeu+tf+LivGKEf1YS3fV6tJArODKKZMY9r
SDQftB0GOh7kO+ME88NgdSqk4J96c+SvRAlu3YaqnKgJRC3BHZN/KaBmAokOKGqvqyZxZopVZBOm
8AjIFF2zNU3MOo9SOIK1csZ+hbuGfVKrT5ftYdt3VwKEFEELWvauGSGAt8++vudUzvfJ5ZguPb2L
gsxYSRMSBZlcjOqcQFrj9b9iDBOJ9/qH3kPeal/s3/dWtZImePE81aOUWeBxWO74u9FrWuK2TRz9
g7G30UVU7Y0fVPsiN+439rGSKThxhx4f1CZAQ9SoVLeNVfanpk9+5mxqXRb1aE+ew46Cq80sxUqo
4NXTUgxpXEJo+Yunh+ufJt6T5B4DI/ljCF1Ju5mBXMkTPHzJFUx359u43IVfw8cI+R6Qptz3zOHU
dZKnUQEppaDg4GpcIPDgq2qnzoTLMZScDv3nyH6dslPtqeqBzcN7paDg5SiHb3QwinF5py5/yaR7
u/ZrimufcG4xIT2pY7xkfNua+kaTn6rw8GfOLWakbbagPR4d0SAKZx/qW95E1526X3yIN/3Os60N
hl1auqIqliqsWWRUoxLrC+54hYe+XTMlahWI74txTRCAULK18P0uOM3haSr3xGptvssio/eXAmIY
07WLtOQNwpjA0j5JS7rrmXbMJ3mv6ckpmj8Oqb1jpXqjSfo17rPOZfHbJneWLgCx1PdNHfIgqpjv
lfbQJZHXNk/BQlGsb0YAKy0FCI4qpWaLiWUcglOnfZ0QReXDj8u6UDL4Vq7CpzLSW1UOIAOreCzK
B7Wuj0Py88+ECEi7JPaoKPwZJHuxrGOj3zUK5T/bOHfeEwFXQwyhHosKe4JnMOM7HxqJ8kk3vMbx
8YL6ij116/mX0/gsUADWwmzQ11RAICY53PJKB/UezQmu4vOrt+1eXkBSmoCqsh6Fps7V+z3gLsVD
8LL//3g7qjSUsm8BHgat6vK2xnb1wW1lO2nkGw8WRQxLCBFbPKwxjjjlDDYs/8yM/WjXblrslOj7
5ZUjoOgNn8pihqmZQJd6iXdakh5zLSFSS4QLib0dhczyKJBwNujZSQEV3/wliT7+mRYCEkwTRmp3
CxarlW8ylLmk6tfLArYfDs9Yows4kE7ZVNgxcKD1tZf6q7Wr9+GNcjud2mvlgd8GUBZy1VoEkm6H
YH87kcidMpaTiUHo0CttfszTyZqPc3nIusxRQVJ2WUNqlwSAqJooi+cQopbghEKoajkYIVU6yb3w
bUR5VkfAhCYdqkzhNj2h9/nBPhX3PN6S/HY3+LIn75YHE2HXf2Emo8xcwIc+TCJU7PH4JL0O7Lt0
2F1eve3vWxjdptnoRWWCZss41G1hZ3gSDdhNOwefOhy2l0VsA8JZhKBCXg7TGOpoE7Xme7zE623i
hsnOsghX+hcoPcsR0C2RddCRalClP9nV73GoO9Pr9B2fBT0fQBp6Wa/tDIX5f4HY/38esWleLHql
QOByZ0vX+qna8bGTiXIyTtINz738l0km22W8K6nCI3ZmZqnUSHw5O3f5zglKw1MB4vfIST7ywVec
GJU4pbZd7KyoEBcFWZhIvZnCCI1DFjFnAJMGmkeJ5eRfeetkZykCFub2NDJJhmK8WhSvLX7gGbfa
nlPcWEeqgeGy3Svi9Bm7b5IlaiEsXGYkr8I7pc4Iu6dWjf++isBaq4kbVYEIMOR7eQkKadNXxsPl
VbvsXIrMf18JKewebXslhMg1qp7wbGRiIGPybPVPfyZHwAkjru0glmHretdj9PnkWurgSLYbRKX3
Z5IEuMgk08aMC0hKNdlpwTkxlZpfYlqzTuwPARiKLACGrql1uyQwZKV31Afe9Bh5cObM48di5Af+
ZcUoeeLQGSQjyjgboZn8MO2W63YfPqPor2tQTsPfVyyNWEnCxsUhNOjuLfWFG2DEdLepOmdmxBIS
Jv6q8cr6rKztUCAFjVplerbs1M+W8iMD6/fllaPECMiQKJ2eTw0UGZtvvfS4YA56b73naosRAMhm
g4BEf1O5mNljpHNYbZbbvh0wZZ2aKLHpqriYa4aGLCIyif901TK0Yq3RgaJRwNwuB3X5fYnZCQ1V
nEbJ4Wax2pQhDbR0ZDHPL4N4ZnB5RwFK+5y6JeJj7vNvAHulkABwpWUNYZ4k2P2wcZru58SOWvld
0k5DRHVobZrySpQAc0mtm/GEg8+1y/t6AddtSk2E2j5XVyIEhMNLv4pGHNiy/SU78tGVnOJ2MFBe
p+/4rPF3XcZW8gScG8KkkswZKnX2XVnfD/lwpSqZ04I76rL3vBYjXtonEecwbs+MZuzTaDi9D+q6
a04wEe+lr5Lh+Oxm9HgjqnJE8vyyZMISxasg2KoaM+UW3+BhOXhSQtMJ7QejIYhICOMQr4IBqKOb
2oJ+WfRoll8wOPrP1BDCH92Klrky4VAZcJTh7EswKxMcoeb4rtrzs02IRJpNmwR1V/Cdqj7K5Y1G
lZFuAunq+wI0mJOcoYUcG5LnP2XmF8VtJxFsBdun3EqGgAqdntZWo0AHduh9PoEz8IoD5oYjHv4P
+ZPNhOFKmgAM2lgMtSlBmn2j7HhVtib76XHyM1h0TQ0FpjBCFzHClG3QsEGaBPYKxdOuInD3qk+9
h3TuLvTYj8uGR22XABF4uAiHQcF2YdgsZ2KMnvSaOMEp3xGwYcRggLjlvpM0yHfVKPsedQJ/CBFi
11mo8oYAGyJ09mGxPowVdTvnB+cFfBNb+QuzmvslAnL3szuFvr3/zXqLG5Elg+8B8xAx1+vyzlA6
CZCgGAkIR0vsDIvbu8kInxSVYoHZ7uI5m7ZIkpmFlWKn/EAqk2hvMH3PhtozJctjpvVZKWRv7K2r
YTb8RFOeLqu3nTVayeb6r2KIrJT0IOHIXbwEz+ppp6KP7il0gnvzSUOP7z2fENFQHWaEuRsCcqih
lk9dDqFG85LVn2LtRxP8JBTbvGSuFBPwQkZwuuAtAQ0CXu+HQKfhIH/ud9JePdSfKLil8EKsPmJL
lRVRCI1an19ps9eOW937nd+VyKl9/7JtloHxArJlYLTHP7dN1uZWzSeYTMKcMEOqihckJV7uaq1T
zK72AFY4JPwyl5rPsukPNlIglmojwBUZnkI9UTN9AhNh21+P1cNA8cFtRhLn74vPdItkB/lU4PvB
ciOntxVzdfsmVZ8vW8emAa6kCMunYwKTXWmQYtffsvCqy2OnpIp/t21iJUSAjsSqFXk0cOvEg8bg
LdfKFfNDNFMOfnRQnehENbITWyMSggAkakkvK9w6i9jRh08add/YFACmEUNR0MIsi0HLVCRjp9oR
Vs3yEuspGD5e3hXq+/z3FRbNasJMI8f39dxLy+eGap2gvi/ATp5ZS7zMCO8YGjPy6iG33nPGrhZI
wJy26SvDDEJkj5uXIHzWyb7nzQNwJUAIS7pSmtKWCxh22i73831dXGdXC/qseSWACT4vKhKi1kyI
TII5YvOSAUYn9jWRMycLP/zZpgtxiYlRD+NYY1N6BX4CNrbSMVvVuSxk09/P6yZGJvaklMifQYje
PA4/ouShqojYh6/8m9BkJUFAlGlRg5bxq0Ob7412b5Rf5Bgd8FnqKS1xC9oOvFeyBGBJxzBVmAE/
wSPF72RWd0CmJHOkPTcDqluLWjxulCu3VFBypaJ+E6rp5c9FVa/k1IxBXVBRFwrCusV297yZS3XU
sYbyvsGg8Bq906nb+Mktb68PyfZ6blmXtkyAA16uZKoaxLEmb8Anv+xMZDkctXyRCxTzaN1BLqKd
YkW7y8ZIuJQhoEQ5DEFcMDix0Q+fa1v5MKafL0ugdkyACVtrzWIssGON/tgtj6H9XBlElRClhIAL
BZK3OUZr4yyw3dn6qFEtfJQKAix0Xd9PzORGhwquaTSdygD9bFekT5eXitBDbGxXJXuspxj49j/S
vmu3bmXZ9osIMIdXphmkqSxb9guxHBZzzvz6O1p7H0+eNs06Vwb8YEAAa1Z39ejqCqNyQX2cDISD
e7IQj7Brvq4wUftWNhu2Ha7Y2KyyoTuaiqejozhB2W52aajCye2y0CtE8L3tY1KUnTZBpPScnKIH
HUlM86H/ol2Mx+goHtujQazjtrezksihRKzUHcYdQSLacW/Dm/gcH7T3kBOYqg+BQzGpEvahs31d
gZKpNImsMAWnWrwRTe02U2Y3KiyivpadxR2M4IPFUxVXU6tCjGbmn8UoddJh+FQ3si0HZN85pRKH
C7M2y4KQsT3r7Vl7r7tjHv38w7gUEdjxGPu7cEtxDVIHgMOKrg8WRYoZCqZgF78Ns7f9A0ZpxQFF
qVmxYoX4fl/8ENLHsK7dYPkQjyFexv/jmvLPkqFa5kbqIKX7jteP36N2SJjd+aHzArtz5M9gLdtX
i1g2/p0yqoGVCgY2qx1QGS++ZNZfCuAcij5EZkzuoZEQ38bh8zAQdayEZRucE1HUhhbrzCUKxIMY
PEnWKezexPrz/jIRu8+/SXIBZI9pjWWSreygJqldB0jxBlQJKSWGQwOlTgzwDuNKTfPWDjTLXsSv
NVUTSfldBvsVK8wZozQZarbnDYaz5F7ozYLN6tOYezJ+LqnSmu1K+6tRGxwgZFMAWvEUW2Qa/61y
KFU8jFCAIh+Ln1T/OqkehwRhVo5VKbMzBAZdjxXE5Y7m6c+L0+eOjDtj3zSoG8PgkEHOyngwQd+A
qitM5GavmQUzdhpHQ5OTeEwu4b3xlzbPORVzl2aN2WMD51m6L7UvsJhb+GKa20/N4u6rR5wvntOw
V6qwnNm7JgVAmNFRMgenBetASoUPKUEcUORdnGgpu6JSBPl/TMpJwztq/lCV6dUWTQ4ulAHt5WMK
Pylon+p8cuL8paRKNShNOBciLeukkNhDo4i/5otdDqcK9BckO8Q2dJuSaUiMN5GvBsjqEHXGLMU4
KT8NdGQnMpFG+oNl/5LA5//z0BTjmeVLlWeWYWwP+QXDGWZMcGEZxsD5EJWBdZXHmYBVpJrSMye2
RmZ2Uc+hUX4SpyayR4yc1ruPvaav4jhbyAYTfDU5xC3jczCexK62xZh45G5tki5KeIBJsqoYBgdG
aKrLQGYEcCjaozJfGqrSb8vW1t/nwKdJNUMpWKwplZSDnAt2oi2u0Wj3RVp6//9IsBbFoU6Q1Hlp
CVBFmhpvCGwtSR0t+1cjub3ZuvPO6koQDzllKOsp5p0ESJHVtROi4ydww5OqOHDBQXhCXbqbZr6W
x5ldqIdKVXRMsXs2OyF8tNBu9qMCySRrtxwRkE4IUCWsgkehBryK2sJ2rewMu8CzSaZIfLc8ibVO
HAYpUpqXCpNgFooXLnaR6I7Rftu3CGa8exvF1Fw5Eoo5qxjMh4XLZskVQycRFduQz1P/M0qopyC1
ZJzTIkW5qQ0SZKEg96kSJW8oR39fHUoEO2srdUJDq0XM7UT2Ugrt0vjHpO5SalM4MDDjylL7HIZd
6PpDWmSoLjbil6j+EJfuevd5VBAWaURhaeAkiBBHY29bVNxk08tai+DQACyZzdTWEFE3fneLRLaD
pxfKhBAYeGAvvIkyAOqY8mQduhiUGKIZABZe28iJHlR4rqYLokxMIkbPWuxT9W+EefPMHbVkiUKu
QWAVYzBMPtpK/FjWx65KbTmj3B/C+HjqDtlCh63FQGiWDoX6dRw/7Rv3ZvHvasP4Hui0Wrp0HiHA
6hwWbU1cLbRVVjoI75h1vsauRcYmCYu3OIQIEXMHokBomv3sJFs2keOj6uk3g0RrzThoSJtJm6v3
gAMqHPBmtu6yxMELAzMuA1u2xc/5Z8oDf2fe2oE+i8OKWposIwuBr2jVLO3JFW8wocFhHF0s3Gt4
OTpHI3f+MszsmWOnrk5EmamV5bAkX8qp6Cecv7m4qyQwArxFFF82ZZIcimQtau17hodpHL2V8+CX
vfiRUoj13nEw0lr13Fsls8ojq2hFwMOXT5oX39an3EVFzHH/FOyr9BuFR6kPkoLMWeDkkmorgmTD
fd6XsA8av01mD7KsywN2zJbwoPWRXYgqcgyvSnWRkXbal8WM7M9GaIqcAysYaSJ2A7QpB+1nuoyf
MA3enkCfFGIi3b6ozUf8daNMkXMo2igJymqGXmz4To66JVAzSY8WCoHHo164hDT2tT3NONwoepQA
Fgw3+rP1zCYNR254MF4nzI/NXeFE5bgps+AQpNPLWhtFiBuy+TYr+0+SMB0IlSgZHGJIWpUP6QAZ
rRccCnReZMpR/2G8k8/ON4vhKZVNlWySu8ahBLL6mqCzgJI4uN2tdcOGay+DW54mNClQNUaU6XN4
oeN6lrsawpbmpKK8SGoQDAm/DMlgD+GP/eWkVpPDjbyVizTOIatXxJMuCb6VUfcKIYJ//ZYYtyJO
zCi6OTTspRmR4uhDyiy2LR0PeAzpMsFHx5le1uaZFIu4SLTn0dOd9hK/Wgiw2IqToB0ndMkEBwOF
34/WVSBnh4HWmaE0IqDTg1JS81vU1aa34NfFU+f/QP29DVFXaZwBBkglTz0LVYW1I6o+6kdc1Ytc
051DV72P0KYK0nG0HR16ArC2d+8qmDPGWEZnlVRBcFBkd7oQvwhW4n3EBq8iOBtcRl2xzILFNfN/
e+V7Q7XKbF/xv77PZ/t1pcmViuUOk3ku7RYvkmlIPU0UCD0oOdz7N+6aoczfqwqm+9rEgxdHdyAu
XsIO+LlCadD+T3lE9m/efMfDwYsxHjx53N+STVVkTTdUC4QCaFz430+4Pi+CqQSDB9z1L2XxFM93
7UwEXzdRbiWCGd7qlYi/1E0k9YieL2CunzyhuSvlf9vwMH3syliJYtquRGmsgyCfBkapxqp3U/BX
DHb9xuYRaA56oR9I9pNNNFpJ5MChKHurMQas35i55SfZKdzyMBh2hjpVdvX6mmBT4RdqyziEaJWh
yLMO6ylNn5cycsr0VRJaAg3YUfwN9FZ6cWiAquEhG9imqeX3yToEAYgEc7uUD1qd2aHwxZhDZ98S
t6/elUgOHbpcLOoUI92cpbff0yxn09XxBALZSehThZvEIvLp/6rrUqNSoV+r+oHuzO0ZFTv7Cm0C
qiKDQcs0TUs0OX0KrVbDvuyQyLNehOw86B85V9fv8897KFBqeY/va/AXOrO3kRCvAq9ebtr4ZV+V
7VDCShaHeHWv5LowYrlS+2LYIDm5GWw0+qKQYb5FXS2BfcTK8U/7Ald/NjfQrC89qTjP0Zd9dTY3
f6UNB3pWlwVlIeH7Q/2GGeF6Hjp/u/v8Qz6NQG8G4kDmSL5m7V2d+Ps6bN4PKx14qJMjYy4tpoOa
g+IzhMsleMEsppexH/JjJxnNh9zVlUgO6+Je6HrTahG9VL8HWmnPmEDSYHpHMV4S+fnv1ONALhal
VK/ARePImKuuisY5maV/83lwDUU+7YuirIGDOrWamnAxoVYsHTrtIhvHnKIWpURwUMCYObuxg4gc
RDBmktgYTIj///s3ivzWrS6YuRiO79Mjy2cxHTDICJ1Sb/sy2GL8di/8sgGJrz9vhKUzOwOaROYh
Vg6T/E9s3HSzG0gIaKc1dSdsIwHaNWVTB2MQX14/hKjEkxfcCUM8ZLZhGYM3ZuFkh4PS3mmVEvvL
JJteNzymofq6VK3ollXzLbPmwVFEcTjrckMVaPwBDK8/ijMYWcAQyy7Fj2reWCdK/Gi6gT/62llz
UrdwPlKGqbOW1f+uAWc8bVmbiyxOENecwvA4JaeCYuDets9fIvjbEHQ4S120ENFnn4tUdxblZUpC
d990ti94BX6maSq6ZvLcVXpvYq6HtgASQSEeNJqfKt2PQa78bM7vlbrJ7GrCTRYJR0OqvX6on/Z/
wDZk/pLPc1sJWhsLAqP5K5TiZGqyl086uJgVVxzzw76oTZ/3qirPcpUIgRQ0CehEMlS9DGBmt9kY
wDty/Oj2+biqxN6uK4e3louqEissKQKNNYbl1UQZHPV97qZMc3FQhxnfr7tvUfqcUxkkakuY/NXv
71r0TGs6tmTpwWuXLT/kFOU0kxT7omASodNtI7+uFfv7WlZsqNU8QVaOiaOTUJ3SRfou5hPhllFL
xt2Sk6AMeiFBjNVelP6fiGpmoJaMuxlhVnqaK9gSRdB9tQbpjxq4c9WctbIicvHbOauVGXNI13ex
nCwLdGlcxjmb+PqD+jI4oyu74rGmHlPUBnFAVw2YWa81kJaWD2J26JQSo+SP+wdzc3dUGXOwEcpT
JT6pk2OSgVI2zJHVcgcvRbu2/H0Jm0d/JYEz6awPAmWJ8QYNquRkZpOnC9lhMoRP0tx9xxDCj6Q1
VuI4qx6RL5otFY5StejnWGjOaRe5YtUSWm3uzUoMZ9WDopZWkmLdFLk37QF5gUvUmBkGlYuju7+A
1BZxBp7FZqRpMhawxfzK6rEZXva/v31/r3ThrHoMaxUUERDQ+eZheMCMGC+8/U97VnLOnPTbvjxK
H86sy0TAMJIG4lC3/NqYsQOEeNsXwX7xb17ZL41knqeoKAOj7EJ4JNEyXeq8uBmkxB4LGANK7Apz
sMueet3uG8RvjYiRgWGaHXsRjtZD3vlKkdglSe+9v3Qyn6+Z+saaiwlCstultBmx92SnznKIPrGZ
4WwIonbaX0lKLe7Cm6N4bNICK2n2rxXq1+cHkQIItt97m8WUXt1DalXEjaZBKQk9m30Q2nWf22J5
24P1Qjf/qdXXxvq5r9W2SB3TrAwT/d58IwIi6WJmddBKPTDei/TQeO0J1JsEuG4v3lUM542Y8oAy
JBYM07N/E8XtghDj6A77qmx2wOrqVQi3Q2Vdmub7k6Dzjd4ePc1HMALTE0xX+BS+jK7mgLhBoIue
Nu/dlVxu27KiiEa0QwE13gY3REE+iLdzF1wE3nBcDktxk74U3nz8SL/DWl225itrWRDJjtUGYmP5
XGEcaHGzCMS2bd9Y1xXlsB3VAEOhSACoJc1ru8jDo9x/xciIsxT1fjXOhE9JLSSH72q2TGmnQ6Mq
N1V76tRDO0s/WHl13wYfOs5X1RhwrlYvDBZ5iivImqXH0rw1+le5ed43SGr12NlbiUhbsVYUESIm
7SlJ/Ky5iTrFTutvAjVzgDhefOtBugwhCjcgacQ89mX6keeDrVLqUEK4SJ8gdlOAOx1ecngJBm8B
hSQ1p2a7suZ6lPgWBLEzijxguwI6BwTKXcktntGlf9Iu8xuKP9zUDX2q3WW76GUllMMNrZ4zK2Jm
13rL9+wlPqZnFo9xBnTYgOksAZ0IOWyAMHWDwwwzaKw20yAzFbyk9wbxMamcgaz/3L4mf1k5358g
i7qZLgbENG9jZi/ufFc7pWO6jSdc4KzFTuqTMMyW6/db7CqTA41cmY0xZ8ZYuVWMCbtsPGJz1JEY
VX39pjhQDIV/8NquAjnYqMYoE+caMQrjOQrsGL4AuAMv6Wnw0oca5GrWy/65Jg2Gw46pFpbSYALB
VmgA8VHN7eg/lqcZU5GTc/sceVRm5z1DvreoHJZoXWTVuYJFFc+y0zrLZ9VN7jC76WgRj1TilPMV
w0Uvi2GfQFCcR0iUHvQQM8NSolWUEsJByThhjPVkQUiuYRBt9xYVy0UuqQbs7Ufq9WDztcFJYoFx
MsI+ze1tm7ndWHiLLIEn5kEMn8TYTdrbLvusptohoYaJEAfP5DBFD7O5E0doqAKw5E9FTKwg9X32
99XdEulCauYhVBv729S6X6hieHLt2BauBLTR3MRDBwHyobtlRUqWM/rGAQWP/4e+621t2G4Ymila
fPxPrKepHRaQb8Rm56cpumGjH8SZZR7m7wfolwg+xBd1g7aIYc0c3e52cdNzfDGfR4y+EOESqk/7
0jbRXVPQq2AoEtThEAnBiiheggZvhfJ7OF4M9KwEpt1RQ+o2HYyVGA6H2lEsFbmDGNHAfVk2jd8m
5lEKpUdVHz+PaCzYV2vz2K7kcSAUDVERxzroRLrQPCVN4fUglgeNMOF17q8egvH/2/S6DqRRwYxM
Qjoopzg3XbkWChsEQecgI4l8N03vl04Kn7boC0b6YmINpcaL71jMPnxNPgfHtgQ1Z2CzSh6ZsA5K
JDPV1dGKOzEb0VMOUxTC8FEMq+ASaeXwV5ul8FWG1ah3C9pL4LtjXPrSHptQxoxR528sQuGpdCuh
r3KhgiqG/i2OjoOCYoqcGvu4b3aKyEFRZzVaUYHJxjHnSz+5mnGXiYQe2xmIlRlwTotmloOZylgt
TYLLwubMtgqy2KxQw3qgaiS3wXUljcOHIC1nvSyhEaIXvuzVB3RJ6EAjyYvO5Q3l4FLrx8GE0Kmh
hLlxeIegHKDRTpqGmW4acWgpo+awIWv0eJhqHNoRSbiu/qZSaW1q0fgiwjAKjKhBgg0lPIPLvDxM
wH7OTyIo3iyXWjMCg97tZXVGxa5AwEeHsEbB7IkcXG8oFNJtgwqMbL94rqbwrvVaUNQYfdVj3TDw
5J3Q24Z//mJknnRA15TsghTKlYjLkNird4d6JbMQWrlPYyjXlzfJ/E2nBg9Q32d/X31/jCVDrBcY
3NKzqMFPiarRIW2BgwSrFOOlnKFBjhbK8b33OjiFt5bqT1gzeiARcYTeQ08rjYoxxtWTQCMrFW3Q
hdvJ4pUUpy61bBwqaGGjWQ07p0NnuFVWeaIYeft4vf2OWJkbhwUlqrLVOoAMOHffClHBOFPJi4dv
0RLdFf3gCkbgSFbpDi1VA0wtIQcQVamqS8AkN01/jLKnJWkvJTkimJDCz5GfNKGIapOtYYFnBULq
SR69pYVFXK7b8KAjL26ImqHzJCBDtKC5VobD2mehnSuPU5k56uzXOpGZ3H5qaldB3L1UxHj0pSkE
DeGT3NizhxZK3/JAVB7OfvZJ9ktwj1IFv9uLeBXKGeKwhC2S/hAqw3EdOq8W/xXEE2GJzMv5zSFf
acZZYojGjshIGQO79k3RniLj1A9gso89fTmV8k0ia47UYZDa8hB8qHlwJZozxUaLi1BpIDpG68qI
lrsxxXk47CtImAgfk0MTWoRaQiyikOdHJbxTMG9nKA/NRLgulBzuLY2InDz376MGpsKe89CfBPUs
tyeSAXcbnn5ZBR+bs4ohzoQQLOmDdS8GsS2aL/sr9gdUv0rgHs1N0rdpGWPJzMvoMbfIdHs/PzEy
DbqenlKH/X0F6TpYnUuRET6m4EbU6m9oMNpXZ3NjMFdFUXXDwjA7Thtx6dAfwMgXE/l2CR/ivneb
/PuEh8W+nO1lWwniNAGBRTFOGtNkNJ8F/Z9e7NxWA7ekMvm1KPtKlMpeGOQ2GiQye2qFs9HmhBVu
QsbqN7C/r1azVJJesARm7WprR8LLuEjOQnYuU1I4NMwtqW1kEUuqZpENzUrpuYspyGXo9hswrVTh
0C9dql5KRghpPcmPMIsk9Jqb4bn+GSBsmuZosugOoogpBDY1SJVSj4NEs1SKZZghWSzuAiBT9FpR
lZqUCA76wIizjBgagrKd/EccH+cGDtpIpHEIGTz1+5QZMYwdMgb9n3Y8D/nZUKge321H5rpLPPE7
Jn53i7EwUzh0p/zcHfNbCX0+GJtKBESp48WPAlPEoteLGi6Feuk91hQreJqX3rIpjoIbEOeIAA2e
UNU0tTSVmaNZxghMqk5R1Me68SL5mQANapM40GhKrbN0nYHGpwbTDl6Uo+UlDbqxMWJZdBmjuYD6
beq5swm6q11jv2oFE6quZJVqYddKsbB7C3V9VKfPtse0EsFhRCuksgDiIpZ+yE6SD64GCQmP2MEQ
twy9HvON8UA9Fqm15BBDVco5GTpmi8WndjqOgWJXQNr9HaMsgwMHeTJGeWAbFuWv6ZifhzTxQgV8
n4ZBUoBv+marNeRQYlbCZZEHyFKe2dg4Nic4VZz4xIbjzEd1IVTbztxf5fHtWUuhVUNowerz/NB7
ohM+LW6BQebfO9usXdgke9VF3l+CIU8er4JQLY4ZGGrWJRiPy/h1UT//1a7xzVpBrUt1wAJkWjMd
wADkiHNxKZLk0GfUpBxyFTmHIzTqtIqY2z68sUUEQeB9iWxfioYjdEFKjubk9wL5WKDwkedoHc2q
0i32FrKi8EeSGL61iAe16dxlUJ1uWmwzBi4n5klUCzcdkzfJnL39VSaubJ49fh6nvpwnHMA4PU7x
fZI8zcknjFm3c+mffUnb8ZqVqfLwopX9gpGAeBtd1PxQgaQswERr9Nnnp+nROMxu+uX/MJiUwE2+
2l2P01gUFEiVUn9yhTc2ZF27U93q3753rEN3QAMgYbmUSA5vRjzQMFcMIpfm0hqvpUqUkBJ4pnEY
k1TxtMSMNr6G/y1JJWq/byUwkcpHYseY2e/4c3wJO3jxM6tmV6ohO+ZB9mLMWU0ZtVzmWofaHz+T
NHbEfcAXVaVRm2E0G5YOrMUn9RXDkkO7O8v34kk5d45oa1/yz5lAgCgllGH66mqd0tzMAxPrWQWL
o4muFqnOTGLM9s2gqJiWpSmqyqdL5rKW07BBuFK6nx3MdMcTbXkafTYDZTxSYT5mYr/v3FUYpxLa
mAyxGhDlk1WEo0TpWxjMSAa1h0bLn7sC+uXpad9atq3yKpLDULW2Zt0SWe4p1B7H4G1elntrVl3Q
rDv7krZTDvpVFOeB5bMR6/nAlrI9s4nqjIInb471LeP8oa46dpr2lpJZz8o68jzvlkbDUrI6v/aQ
HkZfRZkkWfyxjRpXpTh4RGarqyLW3NZ6M3rwE988VZ5+GuBV/mfc7PBlfxkpgZzvVQpKCeI+rGKG
Ngod8ZWmITZq+2BdVeKAMC6iqKmYBLVADjxgsdHS0XtqVA5leRwewhK6sRWxciVIkcISwd9/y+48
lP5frRefRVHVoitnC4YwK+Wd1BlHyRQ/hES/FozPnYxjumgxa2/NdAzrA5OVVdu5SFzExK68eyUr
g7aCSo4tliSOoifRcmrz3tQP+0v1h6fEVREODCpBMvOugCJhe1vdpsflGNwuhoNStHuYM6JScEkJ
YyPM+f0nrdQqhbjp0hoiWQmwBu754WPd1FfcefdwViJQETZaJjuiedC7YtbYmLzjzqbgonDLHbq4
tCNruU/kBuSHSBhGjUbNhqP27jeQ0EGF1LF11W7izBXiz3HlfmjvgNU6ijBkg6d/VoW6MUYLpavz
GRNrPcNHBYunXMbSZjiUOMvzvsBtnX7J48O9zZAKShdBXqU3n+VE/IQyKns0KDLCP9waVzlcuFet
o0nWUsgRz8EZpXWegUK+AJzxlaM//Z1K3PUbgS+hKguIMvPFiTFJpBgcOfb2hfzhkF0V4g5ZNE1j
XieQoj6q5/KJcX1ZXmaXCMqe2fiuzKGe69sFg/pVJDuEqxMQZdMUtAtT7GuH8r0CY+qqY+Ut59ll
0zIof5AyDfb3lTizStJyAd+eI7a3VnyfzfdCQGzVNmxcNeJOlAAK49FkGrVDcmrr8r7AeSY2im33
7y7EVQZ30wpjOlYGM4fkNn7CLI7D/KXxRpcRe0aPVMEjtWbcpVvW7SxnTBg4/BLln9l8TRdqsOgf
HsxXjfgrd44bI2yBQ6C3zpzRq+8km9E6SXd578y+dS681A288NvfrSRfY5kkS9cWJZRLI7xIVI/J
7CuUmzDyRTp5Tdm7yWFGmg4B+GYhTwL5Sf3ESoD1H+FJ9E0/d+N78nwR1sjXXU4GRh3HrG3AeJ7A
UpR6oLctPoen7l/FU4+xj/oTkTgAhL3w9Zam2iSKzkgPkvpSBV+s7qnMHv9y2zjYqC21EALWv6de
ohMrEiqd+LVgrIQlKlBUon1v2x/8ZZwmhxrxkpt6wHrRhugprG9aa3HK+pyhK4hQiwHszrk2Oeyw
ImMAszLgSUd8m9XVYBFLlNbotuQU3niMPtRTfoVfkwMSLZHqFIFLeLp1Z9eTm2WzHVcnQi3KCDkE
0YdqEAzWXGeAmvBTgCbV6Zh8A0unL79Fx+ZgkbH77bvZQMJPBr2fJCmcYm3Zz0ukIdLAMkeGn56D
l+6cnth7bqRaYrfvzZUwXr8apQFZBUd+yZz4KXof9QfituKooGxROONg+zUBXJuHbCWSw0urj6Ua
cw2xcdZzX70G5f1EdRxtRxOvMvjkUVFnRWiyh2pwESwbbtvF8no/i5F2YxQKH8q3rMRx0CgHahEs
I8RhEKojR/G9bFp+rXZOFsjf9y2Src5v52wlSv7fbkCk5nFisiA3e4Kj/hhPcMlrDh/yNlZiOH8K
BGRlnDNGkVYQv0q96E2Yy47ZjcTjiLAFlQPDEC3yArglsU/JMelucuU2HPz9BaNMnCf0M0I1NUYV
MiZh0J+WKH2q+rm61JFk2MYyviWi3j1IaYf4dlq8DkrYIZEfPUZx0XizoWLmQVj+u/+bqE3kwDJL
0biTC/hJXSuB9RSjNaPbUXlSBFdA+YWRtXZMXW3sk3t2w6FKMSraFLL4ZYzgbxs+R5hAPcE9Xipq
vZkF7kniICWzMkWLEig3nstP2nvaR5bswWPDNyxXJtLE227JylI5OMl7qytzZkKDnyLLxMo9lsfR
N21W0hn6FHeUxBZqRz0+y1Tkk9qWCU4G2nbeJ7LOn1g0OHLll/x2dBt7ROdO/5maYUGcFD7LZOl5
W6ksBTSASrZM74ZRdgVFIq5xwjD5RFNX9YMqoDUT/Rrxe4CPzUyhiUmpM8nTAippKJUdK4yVH3uv
XGwUok12cIvSLR/ToxMvxrBBcg7W5l1+tRQ+xaTWYpcn5bulhEftmD8mkQ1v9ql1x1vWkWJKHrVr
EjP2PWvh/K8qrsMmZTgqPQdfJ1d1ct322RxfvE+d+FaJHPxjwzto14+yGA5k+lpbehZzdMzmSdXu
YozCKaizTqAKn1GaMZlyCdg9u9yHd5mj2GODyZEKSArjQyAz8nnrfXSkQjQuUXI5jGnwSlUyhmaz
+awFhxTNCdLiRcrzPk5T4PJbemlCT3aTQk4EQh+U9LMevcEeMTMywzOrRFvgTAWKiSPIJ5pSvYuC
qcCSYu7KS6R8Scz8NKSx34u1LevJc6NFzhRr3r6mhJ3yySY8fKLRkqBo3Xff++ZnOFSekLV+pwh2
VZVHs6qJLSTMk58kmArVUC85JA7R4Ee5cF6+VvKHAqHXI69zbkzShqNRjxAiS8fUfLXyp/1loxxN
flygUiiyZLIejPGcPLBiQ/0UHLVLedL9+RhQrJmkOA5OpDyRgpFlcJfaLU7szY9JLINXlmBKZGEu
qXD2FSQwU+dAxNAEaS5V6KctrNcxVAkHkLoJdM4vSdRAm3P2AFEv+qG9Kx/jx0a0rcVuvAm1Ub3s
We5EhY634QPTf0wNxLQg9AVqr2JpI8aKmNkIVO5F0BC/5gKaTXQQOwg/9lfvD/hxFcQtn64EUpcz
fOxcyc8xLD5C2bWBGhgG+bVok+85ZtC/3zdXgdxyGn0udSLrQGobm00BQTrwi5TbMTJns9s+p4VN
5QS3z/FVIgfFUqflCCdgLReZFW/U7pCoR9GiQvHbhngVw7l5mVDn5sIa0aLwxtBflOwbsVXbbusv
AXxKy+yGJG9YC83o1CDajXBH5476Y/YVL/v6sefVVRj3YIzbIEg09mAcprtxepSG1+Qv94VPbfUT
GpXjDPqUxY1RuYL0kvTu/poRx+jd+lfHyBACvZzYM2acURYsPKn6NzV/rD80sgsDuv97Wt8hZCWm
mLQ6yAJoMsvd0zxHN6JGTaAnjJjPZo1LYqoGqxHINN3pDOQMKtSLJyoR/COMmG8AymsFPU2s7qGZ
Nf0wTF1sx1nxsUf1db04DKhCI2zwXEAVtZC6SayfEzE5qAMF3dSacQd/XOZMrQx2IoVDo7611mkw
f+4bGCWCO/RG1C7dwpKMujS7uXIAk7hdJgXx6PnDHfRrwfh2H6uXc0NgNRSjI/nzP+DYvuBaPcQn
4xB+KTzh1FLNqNTF8D7OZmXTddssmspekYOfnRQfTGRe8xkjJw6MjhpF9h/KhFzPkMzQby1v6atF
rrCSFpawwd2KHttQPX1kuww2NEE1DdPgvK2xrFqrjE0ES5dPkdo4rfizT6imqe0zdBXC/r7SpFem
IJIDHStX1HY5ngPLIHyebau7SmB/X0nIYquvOgUSRgRiIssvAxSQKsf9tdrGzqsQzjMozbJUpxpr
ZalPdf3ciG7X3vXKp30plCocFBQB3rxNYCD21R6D+NB35zyghlJSG8LhQLcsga5EkDGepzc0DXlV
Ycc/xdNy7j4hRH6ZP1Ovvz+cnuvicbiADsBubkFIDZHDG8uhCE+W1/oaTo95rMg5KsRe8Zm2fAmk
SJJgEEpzqVCVOtntfFNRI6yIveLza0lniFmvQoq5fDUlXyh+mAPVTUTsFZ9Tqy2QIHQmFi4RH6ri
oZD9fXv7wwPl187wGbTOHEZhXpjB+aAKah7Y8K3vKkau2tKF7nP4A3JfxXFgICZtVuYCxHWu6CQP
GD2HrGTwoh10PM6rAx3pJxXkwEEUWq2tI+xS61UnFfKCh+rYogaUtVBSqRJSGocS0ahJo9Ex/TB+
HPF+L/LnL6itYUPbo/NC8lhQls7hxaD0dWjmFiiM32aMhgZjy2vUOjXiOm+zW4DCKrXzxg6ePlQm
bFz3kcOQECqqVg40TOabTD8vA1EmTJ0tDjDiUWtTzcT3O+Fsxnd1eCAHy1KgxM9LSMNYCXuGteFs
h3dgrHIR9b6xXkOMMvAwcc6n7nTiMPPjEOdarzoJJVcYfFLfmXJxCdUPcbVc94WflBCGg6pjTBLC
l7rkYv4cGoq0g2aNxPaw5f/91fpr+3nW3Crp4rju2fYjI94eBmQfhYN8JOtKCTPghyaEy6CphYQt
Mp61H+wAi5f8VXnCKBXNlhxMJrTpNug/5HOvynGIEcoBWB0NIIZ6SB4qcIIYl/okY5ZURs5YIm2Q
w4ulrcQx7LCQg5+8YAboAQx+NnLHyHsyhiIq70nhE09RlKCprTYSLCgYFP4zFQ5csJiHgwJrZI4p
gyeXkoMJVc56LY4BTyJ6Jio/OC0H7czGchUOFUmhDheHGGXU5GHKTFIsQ7tBfUZIDQDdl2DxBEWW
OkmZyq7KSvqkqSe1/LJ/F1Pf52IM+oJEscrgoVP7w2LKTrhk3r6I/fNk/cafa41jrzHY1jXRzjvR
Vpb7VPu6L4TSg3tVWGZSow8U6zQHz0v/alLsCJtKmOhEEDVZ1mW+BzQKMmFQmE80o5tQ7JPPRWDZ
kRQRfvLm1boSw73Ahj6Vo/88jgTB1qcCIy3+H2lXtuO2rmy/SIBmUa8aLNtt99yd4UVIshNN1Dzr
6+9i5+5YYRTzoPfBfjhAAK8uqlgsFqvWqhzwmH22qPXh+optQ+kyMXUb3K5/CNEr0qKaigGLitJN
l9npwDuTdYdlEiUMm9+G/ELii2ZlC0LBdkJsC+lxLE6W/nTdku1vc/l9zocLYtqQisLv58WtXrtq
92nSdtchtoPKygbuw6RhC12TAqsFrk6PHBUn8vUD66qgR1HZj6VPf5xzKyjelfuiq0f2YZQodzvs
lxiVe6Ld63XtoXVEUNcQuAFfN7P0CedqBzTV8pr2Tks8iqGAbg4EC8j+6mtWsY+4ui+HTUaTsAYO
Oc/UGb+0buRnbuvJDYjxGkgJimLz9vgcsbBfMUIEYjwuTY2taA4jE1tWeWohmmhDOzkLLF/tD+zV
QIVOLZj3iWjAdNMZbR16BboCKZi3w3dl51y2dFQWqORli+TMY+/l0pcifNeLywqFbbkVCk1NWig9
UJbqeUl2efN8/XOxM/KPr7X6fe5rUU0jEbHw+5WOeTL1hU2VTb5lYrwMgilfroNtJwgrNOajK2tq
MkHt1AQam+SZWyfddTfRSUZRvZqc8UbkGaJPxDmGXcZ2VLVx5CWL6tqLHUT1tO/R8XjdrC0YS1ZU
04TQjKnrXHJg0JySQgmRZmUvenS0y/smfL0OsRVZVxB8mwlkhOfWlCVcpE3fam6m/Ov13xeYwPeT
ZIo9zpGO31eiQNc/JMp9nr7D09YmcIF1bnJioNEVdego6OrPdRHItuTZ8QeTHKDG5103aMuv12hc
bFVAe5UWOr6JNu8U9YtRI51vPTX7CBoMIxW01Yq+Dvv3lVtHloWiYAvTsuicKzezJjBm66BYG8Nt
0l6aSrnL8PtF/NK0HyX9kHeD089P2Xv6wtZI3AYdq6XpwySCri1674ovECokTdDkojggWjBuYzal
lZnyAhgbPTe1h9IJniaTgMYQ80UnBWvLjN53PVkbx90XcsuOCpsto/bU/yju2wBKNp8a4ioYNMWf
IuD4ENnIRYV6GCHJyJwCz0lBPBdeDmLi606+daSvDOKbQ1RqEi0L4eQtBtQ1EJMV8fTDliq3zDNB
jNusra2xuNwLHG+kLzSYowfaLnyld0vpkX86Z3LNXbYrMr9UXBFnmGAT800hYZ5L6FmCfXZ+R8kD
WLVa7ZuReV1yM4taXoQG8hFjyqANr8Inq2/oifzZThF7bRLUJdqWOszl9TciAzcPxPWqcpEjMUew
D7H9JgfLzthRCFHttVs2RyvvqelmrXvdYwROyXPMdXjUtgYTKzplJ6lPnaJ/F3PU2iQuhHRZpRYQ
/0DH0g/9gQQVpNRtf2Bz8YxRwBSEXuEKcqEEryZzYoSAa7zJy/Ys2zQP0YE9nM170fTaZrvn2jgu
hHRLm2TzhPVrPIgJ+LELOZ/cGc819Jec9AP7cMOZdXNEonspCxd8orZG5sJJjsFKVYngKYybSNk3
eyNgMwAiGtntRIDl0RoyW/K2AKujDBzjy9zWGrYcOcTZQ0z3qiYo722fZhcIbg2Xpkvr0lRxH9UH
h1qvevghjEARFA1e13277u8ic7hVW0rTJnYMc3Kzcq36aBiGa4muPNubiiga0RRNU/ipmkzX1EaL
cC2tFO1oz/F5kkRa5pvXUku+YHC7qs50vctKYFhP7Svra7Z9OfKMgA2etpbgXPnLprqgcZsqIktk
KSPQ+iNTzNC85Fh9tdzyQPaxL9xUm8eYoqD5SiWWYvDtv7LUleDvU5AZ7lUQzKiOjm0VeuRU+Xni
WM1bwZwVLNXH694hAuaib2NZYKxN4YlRaj/0U3NIy+4lpBR9ZnZwHWrTR1Y2cincPOqz1DAbVbl3
7DJ1ZFPQ+r4ZIFYInIeUspJP7SKzqvlyYjJBStAeurOoar65e1cwnGuMrTW1BQsQ2vShah7R4ZUr
tUPjJ7DoidxQhMVFiixb6tCYsGjm5/SZJk52G7u1mzxkwfSYHJLnEeVlD9oBO9HFUfS1uLBRgt4F
b+VwDLt+aKuHSPWve8NmWLosIp+4TZZiWYYOw+KhD5C43VntjCQu/I8wXM42Z3pIwGmAe0l4n9JT
3qGa1fw3x+ZzNKMlsRw1wDDGW7P8pHeCxuDtWLRaKy4vS+nUKMYIgM7+KdTOKE3wqKDuDDc9ivrk
hHBcTMiXJIzlDJ9G650Uuj3ajXmguZ++sjddDC6KKHa2886VfVxkSKvaHuoSgCyBYb0/yw251z36
hVGUzvvyQy/IAYWIXKQgEN7KRubd+hlEfeiXiL3MpT+KvfnGTd/vRQfk5kOUtbKRCxpZvMzWIsPG
5ckM9FfGFdPuWtiIqRwQHgo/omh/cYEDTqnZXQ08NhZnBmHQPiR+7tou010MIYHniFk2RJh8zLCa
UKfMT0Fw5dD0blb/qafX63FDcGDxhBBDDeJoK4FdaSpDED1yKiOQ+tzPio/XgUTbwPojdKjtFOmw
Rg20j92h8EjqVTfmHcviYwMD7NfxBIvH8wDX2cTaxQBnVq92+KxbhzH7dB1C5PZ8P9o0GvOktlg8
+aH1TeIueJEvX3B59sx5xxxx3AtfRNky/ZG1Xxyfl+SSx6qcoS7PGmAwcHMkB9PpfLRBQe9GOIom
OLR4XS7aRErbEiQAbewWJ9nV3f4ce8Sz/Dj32Dw5opcg+AvdhAslE24LJRmYmzwwwDYoz8TT0ZAi
g+jzPWqZqyjC1/n7XM4HMLPgZaG2nseyfLCy+N6sF8H9RLTJuOBRthMUdUf2zbIaDS7SFJRD5i/F
MDmDogqqRMIV5MKG0mRTHmpAaxbrC1ICXy6Nc0wtb8wGN5SSYMrHJ5DAHOuuA9dz5dVKKjBY4Dh8
Q9s899ICCmSW7USyu7QGaEsScAUL9p9gL/AdbYU5WYXEDjozix3Fyj1T/UdRH7Lk2FlPUrWPe80h
8kNkiFhOt4OLISsyZuhtm++u7YuiLZJRR4pCgjQ/z5GvmIIsRQSh/l4BtsxhNLUSWfFUf9KTGz2k
DlE1wQoyx/szmFzs4DIhRS0nzGPBjry6Meonq/NTLXc6pXB0AzxlwrmYv0TMCyCXC0myqi5SBcAR
ZHIauFPnT5iLCWOoGLEOEvs+/5qVnsBNmBXXrGRLvapALBEZ8qQA6LBjNDr4XqMb/9COEWYyGWIt
vO1u+z/Roeqm6QTD+L8j9sUQTjVr1UrAZJ44qpvvlX13szxSpz7Jnho7Yv6UbYf5hcm3h1V6alYz
azMgRezk4Y8wfpyk79eXcvv6dMHgzvBIB4OqNgGjqR6o+direxOCxo3i2MXTdSSRNZz7RyU4KjoD
SFZ3wLNr3Zyj6F3HtwqZEaIQ1ZBVzi+IJGtzL+Nd+V+pntxVnyEAKXvgLPYwIfwOk1Zw3MnWUqub
zRxweZP48iS7c9Ud4l7eXYfZPGxQ9sBtzzBRcuP2dKjNoaXMrHbUO73hqXjeo18frmNs+jcmD21Z
gRaZxU9zxjUIfAdQbOIJ/jbSX4tof/33t88wzTDRRiKDvpOX2huKEhKIUY5uueOEKnYb4KXqxgBv
LWMzF7Z9bZvzC41X3VuMCGIyKdA6jw7QH0W2Qxz9k3pYXMVtHpYSwg6iydHtG8zFRI3bS0VCyiLL
aeRF1Gn9aM8Y2weIaXu9JzHC172I8EhkJb+lCF1qKOugYh6WuxaPLdjIgu8mguB8L+oXq+0tQGjV
3uwP+vDjul+Ifp/9+yqSm43ZRNKE38+Tfb/cL+p7os7qm3ARQbOXuVZ1+LUy3xrhJ8q6ziJRT9Nm
EF2BcHGgm7IBlUv2HXQ5aJXoPFDNSfFqmOiZZ/eyIKPePONXcOzPWa1Zt8h1HNeAU/MfZfmSVI/U
fJiSY99/T23/+vfZLiqvwNgfswKjnQkNKgKwEcLIkAFyFJBRYmzCk2+EV3Lmr38c6yss7pDVpV7K
pAVYBlTU2dUrerB9HS9rJVpDRSVlgefxhD9GJtuhqQCsKu+k9t6YBa+hm+edBh5IVcYcos43umZl
Nrc2RR+LFgZRdFT6x1Tk3JtdTaiI6zaRITxB+Ke6NkzCzjRTPEzvuzcxsv47Ew1ZHia/vFdRwBj3
yYf3OMQKk3P2IRkrTVewo3o0v02e6dI7cpqZRvadqI4stI/z9FAd25KwU8lQnPKtDFW60fdHXHr2
xauM5ztoBYu8cNMvVvZxDo9WLkiBt8AclXMYPRoildHtjHkFwHl5WGQ2LvwAUMF7xkiRy6AaduQ0
7tDBfgM24VgXDvMJjOKLQn2TqfbIPpquHpOidwptFFw8NpOUi1V8MaiLJa2PGILSoOKufVe6u3y+
bQ3RHOTmtlrhcGeeEtLBMBrgtPHkaFW4z8k3U4l2171ctF7csdeoOsr7E/tGVvhS2dNLHYGw9jrG
dkqkG7amI1M18Jj6e2iNlqQy8xARiPEC4SHfjz4nwVu4242d0AW205MVHLN5FclbRQE3CcSbPfNc
nJjfxZ7pLUF2YDmY+PYiNI87eltFBttkUURes2N9C3XAmM7ul6O5U2/s+3feRFf2cYEpiqdslMDi
5nXfwnOIpgKUrIPG9kjhLC4YkEC9Ek+Co3jbTy6fkAtQtJflvmM2Gom/NKeiEXSy/yVYXAC4aGSg
bzXVJbaI8BFyzNEDZaD90mk9RldFfWN0hAXJzWN4tZBcgJJKK8cdGJhMJVb3lz05MU7GCCxLYjk0
tkJ/nPkXMP4YTvu8mmeLgVXP7RKY0rcQcvb2Ky2869ttO3D8Wkm+aX9IBpo2NftUdpC2N6ruV+nr
dQjR19K54AQeLMvqU2BMd+w87gNyb6t79dl0iPM2T3NQEsEdVOCBvHBTGg1TrDQIIsR47srbxBJ4
oOj32b+vooaSVkVSTTCJWF5WvQyirtXtBHPlAFyYSI3WjIcRAOxti7FoRMfqxnprWhAVh0UhSedC
RJH02qDICIGtHwYY2g8yUHd4oGXyZlSidSH5zmY5c2UbFx50LVLAy1lG3mA7P++D04N9hoQr8llR
3iLyby5SmP2st3YELFqfk+xmKm/tVOBrbHmu7VUuMCQSNbtKwfIt9KTaPxrtHFfP8nt4W6zLovF9
zBQTaSTS4BBp/Ci1t9MgCASig5BvZB4avP2pFCvVlM6E0oDiJJ9zNwrA6ubNz/mdqEy0yfe8togL
C9k4j0rSwSJKXQNsZ+Q4BugBdzVQ5dlfGP1ygRYdYRFE8Ln+6JkpWqLkIWCnb1bvDF71TGq38MD6
7JcfO2O3fBluK3cWZtAiXC5ktFprGYkBN6Hml6HZZ81nKX8iqaiz9S+3g18R/Q/1JVmWKy2CfZjp
91hjpE3P4C2pPnxDlcdvn6TRqfQPor4PoftwQWQcImpRmcE+zG516AMIZ2tv/LdMtR3UwkJEQQzm
OfO0pQHPegmHlS2XNZ0qX9Md6qiuFYAuz0LPAaKX4LHibQ7ryl43uHBi91o4RpB19aasdBK8H0hG
gHo0/u/jbO7D+Cile338cf0AFcQwnjzPUKpyUhQsbdUHFpGcwXaJJSJvEawm31iz0BrzoCwRGCBC
Yj3E9bue6y4BjK+lGn3dhRbzfzwhH9FDjn6k0JseLRRNSnC1Hq6vmegA5btr8PhIQw0Cm56KJobc
n/aWhb6JEcP3455Yu+togi/E0+OFZS+naQFXjPK9qj4tCCVCygnRMc1T5KW0aWe7Qk4zorFQBWPC
8sH0KOpAhR/diSbsRPuZL6JAbcWSM5aAMMa17IbuugrMz4Of7ueb2cILlnA/CxJsniKvUdQuiVos
YucNIPikCMnNTf3W/SwdRCSmoi/G5SDg7hgXkDNjMeWAomeyfM4k97pTsFhwJVaYXKxoCbWWdsYK
trrsjMOjFn0atNKRZGdCV1Q8O9fhFJZn/Ilng1gf/9PAef57TqqlQ9IP7FK0sGOtMXzFY3S65J+x
ct40wbwEYhoYyHSN12wnrEqxe/k1eO44b5UpwrAf4OeHzjOPPS7SgxOdksMC0gZwyQhWV2QtVyaY
G7z4xxk+YHr4l7+b8cgL+zRkgVncsS3Fs6RZ8RtOd9K86LgE9HZAPz4VGPSXa9Ll+zGXXd0p6oqM
c4kpeSQm5rHaoYUczWXJYWLcryw1TgNh1XJ7y10guUM7jvo4tZmLysHos1yh2+vPWvCTkH9+vO6g
2/vhAsZtuaQOiZ3NsC+OXtAm7TLWNiNsoC1zMKTvtvqu+Qb9gsftP71vihYN0ixeFgf22MUOHO3M
ZiaTXSzoId6OJxcw7hKAenfdDzbA5hJdlnZ6qOvg+vL9JSL/guBnxDFCWcsF29/dDgpRKI2159LV
n9lDe45JXV3wubbPG0NFEd22NMXmNZtyuZjyOEe1z8ycOAELpnxO0RRF3kaDT/9DZr4ZQS6AfDm2
gwpyQ1V2aQfDs4bwP938pLJWvfQ47oUHjgiPC5ikb0ypeiv/nusvGMwCl7T5bN4ZR1B+fgaF/Lsy
oJV9XISkqDb/fFtpIVxtumXQGi7T7NHAjPc/3LPZ5v0jIK/guAgpQTZYS2x8P6157rsSbS4f7OSz
LRqA3QzEKxguQM4LyCtmHV9tQKMeeJ2DHhX7TiiksJmfrmD46FjTycgNWDOmxxkK0iKWj213NzUI
hRAbIzZ8k2OUmkQmOUaem4//ylCZUHRlZeB3tryapoE3KpMYmIP/PdY3g6GG2QQClrGFnHP7mUbW
Pq8Eb23bV8EVCu9wtE77SgVKhdqEi3t9YuLVH2qr5/He7J3J2DWQKhNXL/+ylhfzONdTE8mias/M
wx0UndmQ9NIerTO7CYKfXRCoNv18ZSXngOliW3QcAbaMmaup39L+i9wcZeurIP5ueiCSK2IQXdUI
zwYCXi27sVM4CD2dKd2xW0V4sCfnA0FfENjZm+/CnGoT0oKCDVp3TBWjDb+7STdGgywneMmcdmxk
rna7uxRZVfmRCR6Sm/GrKljL7UNmhcgdmglE5vR5hJGtP/r2jiWQ4Wk6oj3Eye+inSSonW17ioU9
YFlg7jF4UZE+q+2qZa/2VgMaKQR9doV/gc7FT/EtUTq3eUwTUF1olol9/mb+KscaOoIXJwLz1Pxm
kG7M+Xau/Ot+svnNVhCcO9JqjiWzAETefc31R0Ukw7u9q1cAXCQkEBZGswYAcC43EuZtLdB25EGr
OWDwpK+MI+1/IXLa/lQrXC5ZHKjdDHkH3PTQHQxwbuNxwgffygldD3vIzYiyU9FCcs4/tgUpigZ4
CT0q8U4XSeht/76lmAZrjQbFz++bCx1ZQ6HFaN5VzZvRPE2ZyLcFAHzJFpT/MriSFjafIh97jF/l
0OfAU32gBEYwvKrQiRRSbG47+C+j+CruEuU5pTYwo+Vu1m6pEvQiqXCRWdypYiqxBKJ5Ni6n3E/z
XfWukj3GGf//u/AF2rxdpqiN2O/P004m9BQb1uukiybJ/rKPLjjMzlUsiCEf12gmlip7HTzJaT/n
Z8bytrihozpv3ZFHUXfN9h1vZRu3dztpmajEXEIOep8Jdg/78VPiTpAuaQJM4wVC4RTR1+J2bTHU
vT62QNTPtHR0XCzLoNuXIC/2QWjFti5xRTc9ESa3c5spn8FmBcxExhD0rZWJrnYiAO6UiqgZlUML
F2n93k8Hl3VY26700uP9d7hdznjTFt2+mFf/kU2vvhwXLZqyVaBbD5vIeYGaXB3Inzo8OfvxI6so
FiL2ou365QWPr8eqS2XkkD9nQ6nRnrEdZqf6wHRlqSsqpWwf+issLhvN+iEGFRTmC9IDVN5YhohG
/9xRnxtfChAcoQIrWE7BB+Srs0rUS7WuYDWHQUm8tKpMV0kMUdv/5tVkZReXho6L3WZZiDWsjf4L
sVN/xrxSsjT7UjJvCjne2/J4Gq3sXRnAr8DCF2qtcJ6HnM0TV9XzEB6yUaQuxfbPFV/ka7OR2daJ
LuF7yYPq9tNzMh7bkTImqClMnOvpjOBA4auyJJzLPmOzJ6GZuvmQugZ9KrPn6yCbpaHVh+ICRqvM
dDTZkbLkn7w622vFQb5f9MHBCNF1pL9kMZePw4UODA30fZKy0wUUqeDlBd0ZWmEmtMJMARjWREOq
ouXjwsZASGaUzNFtclZ0NwwPfb67bpJgL/FlEzsLDTu3ADHLh4nchsX++u+LDkq+iS1pocmeDABA
KIKeWev0TGgMtacDOFFVbz5ZplP+kwtLypsXu4tX8KONVpVXocEMowsGyDI3HdHpP93oheCeLFpA
LkxI47QgRQSOrjwM+T/zJCj8CHyAH2WkqdaUIwvlnU2dKD+U823Vf73+kQQhgR9hxHhm1EjsyE2T
yq3kD4X8oGefK+iJDIXAHNFy8RlFqM5knLCDVOvGAhFiIhpYEa0XFw0MGao3JbgB3aIZHR3v5C11
KlWQnW+C2LqMi6Bh487H/n2V/S19QfI0nxiXCnH64kszQt2nFyUqIhRurcaE5ig4AWVRvHRwaglV
dpCPQ7Mu09zOH+muPmivICIR7dnNo29lHreGhKCyPqkAHl16yL/IfuOpR9beGGLItD4pvvQFBEY6
CKjsQylY2u18YgXOxVi5tJpSkgFuPZHA3oX3JkAVN96zSbT/gRmabdA/zsMVHhdkF0VtK7OBw0gg
nk0OxYEJSRIISSrzPr5dIOvaC9Z3cw9cEPkhtDZOTKK02NJ69TorN2okchyBSTwneRH20VgUWELz
84RpPnZR0L1+N+9m7+0tyH1H+FjZw93pUqOeqqIDHB1TnyaWP03Fo13ZDrhzFrReh951vO30dgXI
xdxW1axwYqkZExxYPOoNH5bgJ/m/9Hwdi3nbFe/gycrjUUqIybbCgoKJnb5YZKeOx3lpHCkDK4XA
MwQ73ubiyjhSKYp0oPXL2TIfJfkhFzqHYHPbXFSZ5FCKlQ7+Xvt277Qj2HanJ1QkPRPt8sRpT6Hi
zKfknjVXJp5oe4t8nwstupl2uUbw6aTlXpvu4kzkG5vn/so3uPChGmGpTBUA1PO0szUXjPk7yV+C
Vtr1nrmrAurKt/ZBRCknguWiiFXXBrVqrCo487T+iKdRNxmdNHm97o4C19d5vvLOjKshY9HRyHaM
vzHeZW6u+wP4dpOdiB7iuqtgxPD3Y05X0tmya4Clh59CtBkk88Qy19d9Ap37v8MQqmJ8o8MnKzvq
KNmDFH0UrNr1gIhz+3eESFemwmpgiAouWvdNq8ZXbpOTfW4POrRqRDfU6/tYl5nFq/wgKWWI2PUM
zwzdOj5mMeYVFdFJKULhokWTtbMVaVi36FVvT9mt4rFedmjwFCBcUacbdmCK32e2kkWCLEq2Tdm0
FX6sP67nWlLZOLxFixs7051J3s2xhTuK0TlU0h6ufzsRHOccko7juZwBJ2k/iua4KKVDm2+1vZt7
0W11yw/XlnFekvdhhnZmQNmlusun+rY3leC6NZs3yDUG5xmd2SaLJIGxYHSbE2vNnm7me/uhQdVQ
OrxHzGgNxjkIaFBTeUYlGcXW2CnlyrF0GVfw91Byr2G4E0WKqLK0E9atkT43GCSLXrLev75uW5Fo
DcEdG3UqD3GtAQI0fxr9opmPcvUAmhdHIn6pvmbk03W8ra21xuNOEVoYuOUzJzesfdHfJ9lJSwTt
oCII7sSIamOoxpkRtkc7qgfN5BnDf9s7/Mi22c1aPpaAWKA6mSz9TZl8UpTGRWnLtUoRJ6hgp/Kz
2iNVrK5jrq3UjQFGB/00GIpnV0bmzDPmXKxWsJm2AXVNN6DQYOk8gYSG9xfaGDBvHl/y/Duh4CQw
P+rk82AKbq1/2ba/oPiUPQQ9RloM4AuYH37ehJBS3EoYO8jRFyc6PbbtwoQrSBl1A6+bv58eIPab
FJ3dkWdyqxq3Y/hPMt6E6Ijrcve6m29HvAsS5+aWpKkpVPaAVH0v9QRvgKKFEyFwXt6CCo+MDRCy
0Yu+MCZBxQkP+UcTL+Gvb4ytO2HvlgCTr35bMeS7TQrM5tvHj9ou9/OAflUgZoSj3t0LZwJYFsRf
EeB//34uvjcZirXRvBjgR2Izh7pr7MNDdGKNtclOdBvZjhkXKO4wLMNE6ztm2aTFjm6dCvVTHB2u
+8TmM9PaHu4YHJNYkucUIOQ8+rKPjo8A8mNguXbG0/BSuPrtey4Fa0TuUKx7Qw7TBIilfWsOZ6IL
vJC58bUvxJZ1lY6paTLHGmPem1W0XFhF4TcSND8mkvlTHAdVOj3ikVcQnTa9UEF+BIUM9HzwxCkR
WjLjdIBRUnUsYz9qRekf+w5/WLUC4I7dRtF69PK++Z2CjjDGtFexe76noGYRuiKO+s3CDFnhcWHJ
SLR8MnQY1KMqRJ+NnbJXoMrkE6e5xbTrWbSxRAvIBadxkXUy9bCvWG5jHQPd3nVHF/0+F5pms0X2
zLj2svZUD3d9//H6728fGpcF44/fvDX6qifMAwpQaOLt1MWjyxPrgGS05u95+V59nj+OX10BMQc7
fvV53oVJ7+plGxRSJjgyNkPQyiguBGlUU1SdRYcy2w/Lo2Q/UVHasjnctTaFi0C6lRdjzAhUYxWs
FcWn2oW0DJYuOxgPI0TNsh2JnNERPmWyv/3KjtKYx6zihCnFpkyhx+F2mhseW4w9yYf6Y/TMGL+1
TyKlgq2SwdpKLirRZs6qkvGjDePNMv7AMd+rjNpE8MGEbsjFiXJM0qEbGA6bmGTtdMbjcOx848i0
JEWNqiKruChBy4n0Eear3SrFC8LsLMZNV/q0fBFsLpEfctEhVDMqVczdu920az4y3gy8Lb2wUo8E
JR0Mu877WtT1KwgZGhcy8mRS+kgGaGR+lOx7SJUJrBJ4ID+6rRRhBkU6AJifmxOBC6Li7skUHR5g
29q9Z45l5YF8I+lSaSpIqoBGyX6gZzq+qMmzwCLBKcXPbzfGUstLh73MZL0Zw3jsWbdMv4L1c/Y3
ok2lbJ71l/jED2/rFs3aYoZNcrPTPvUuGPTuQETr1kH0YmdO9cOaXXRNQ+pEXBoRBS6dDyDNZBva
AvDaR5MntHftj2yORrpNAgXyEgsFU8O7e2bXX5KLJVooTRlhu+5nDtqirNDsK5/RxqYv//Gk4Ue+
SdvVGWFLPJWfJNDUFp5eCZKnzWfjtUFcGJnjQZMxpsNEYxhHkgWC5uR7uMOkt/ul9NQbGpj+dU8V
7G2dCyhtXMayocFRbd3tqkAzBPd9QWDkOwaL0KgmI8SqSWrkmOHkUGgjmMWrpH/4T4bwnYPyYJQZ
YUFqMFqHog8iFjkAW/wr5yTfJ5jLNA9VFQhLDnEn+qjbhYtXO7cyX3SRAIco7TS4hENvwBVjMo7i
+dgdqBfhGcYNdwU07t60kEM3FzFTbnuCbhoa+A5VDEP/ngbYVT4pUOZC2Wz+oMa39SK4joh+n4sS
6WTOXakP6HBDtYI+2vH+ugP8ZckuBnDRYG60tNIqGABB2KFHvTvHO0HixsRNv/xMPkW5+rZHXBC5
HCOTzMEqDSBm811ood2bETc+xMnesL9fN060eFxgMBNVB+MykIz0s1l/FA5ebr6wEOViChcHQGiS
FtYCgGH3kxa+26eoVKj70BdVR0SrxqUTkySpKSnhCFNnePn4bV78uiEOzb8b6qfry8Y++Z9bFkMo
GE8BGy9fpFiKVNN6BW8Fc3tqkLwrr+Q9nSogCf0FwW1UWjdFWix4AhspjIAeEd5mO2ocSJOKmm7+
8pEuWNwW7cyyK5q3p48Z5A9sQjv9ii6BI8ZFhYLV2x53weK2azhIMUIqe2aJHqTpsaTP1z+N6Pe5
3Yr3gNqm7Ek0tqnmqShV7Nq5nAXXABEKt0NbaZh6yh7ZTDlBshcf5355vW7IJsEBURVDxVASpoh5
QtKoW5aqrXp4QN55pfRdDe8rhTr5WDuEPEzLOTY90oq6HTZz5gsqf802oiKLxgyo0t4Em9PyQSrB
cLiAXEl1ort08AVWivC4V9G4BKusNHTs5hE+qH4dgCz8yFJKltkJmaM2v9vKOm5XSUbTzfkMtNEd
fdUd3zS3oTLzwFrNZ3BIeKJLzmaoWCFye6seSNMTG4hKWjoxmqjsx3l+EiyiyCz276urdqWoqrUQ
gKhB+yOX/J+K8wlG2nxqOqyJHsJRh+ugmxnYyjBuo/VLoS4qgaMsS+HWya2cuKnUe4YmLCRszX2v
NoLGbzataeuYuaRuU08Z91FdQgrrNrZaVwufGpAhJCgJZYLnnu2ouDKQOxtpMc64QWJRJwVRkQ3B
IsewMQ3VuZihF+0D0SfkDkpLt0PFHGCkcgfGgEN2RH9vJzvdkWl9DI9Q0nPH2bv+CUW+yZ2YSiJr
UZbjxJTS+WOHb9iX6sGWRGzoAtP4a7hRqY3VsoVEIo1Gws6JRaQf2zna5Vvxd2+zCFW7a7B6Rge5
lO4E/uY3xeZQddEV5nXBf/R+/iKe5X1ZFCpsasrKKeQnvcB7sPrcitqxt98PVpZx8cO2yq5Le1gW
vnRe8ayjeFe6mYs3wc5ffKZGKBriFHgFf+0ulK5aCg1eERkfyXQkcuQUtuBwE7kEFzyiNKEQLQNG
33wbU4r2r8y57tvbhbrVwnFRI1HVyp4VQCh3rAvR+GDPXrjvPdajQlJ3ek9KuILjokWpdzSLNTjE
jD6s5kFDYzbS0Os2bYdcHfkmpl4tk2fslY1qmEiBZLrKi0Ah6ambLLzC5K6hC/qwN3Np0Pb+i8RF
o6Fplj5kNxDZ6NJdlSezvwza4BjNKDmg120cOUOzynXz/hJxL6hcPCJ2HfYSu420GEBl3TdosmDJ
QIHqoy7ivru+mBbf+9V3Fjh1BoAlfe7041lWnjTlGA2CQgVbqT+uCr9WEuKXvx/NjZy2UWwBBrQz
E6G+hhHKzIZCSqYF80B0dDrnores7R387zpCBvN3zFoi3diNwJx6x/p5eCXHySEnXXMGd/Dr0JGR
EYiIN/4Sqy64XKzKSrxlhPAQZFeyy9pxlK+Z+608EUdD++N8I3xEY4b8ubjQwbLwHxqoODfFa3s4
h2yibjyyPb7s1XvmL9BBwnD7u+q76gWM805JkmhWjWgkqPBcnKFTRtpJmmDf/SVq/QLhJ0gkzRiW
oceMj/ow+g3knbMAM0udzzoFe/GM+XYcvsBx3mmEloptDjj9YdHcn+8ZSDyokx1KFW9D85745sv1
bb698S6YnHfOmaQPcYl1NKqHWf+Ug1C6VG6FJC0i0zhnnNNsmlMVvlHUWeOmhdn5UtLW7nVjVIEL
8hMlVtYY4djBGkbOFbtQQnxadmiTBYMJtHN01NWm2xnyVYxdBFp/vu11otk6kaXcYRrXSa3VOv4E
VUtuhm48ZVoeXDdz+zy4fDPuMLXGMc8GNkeXtYlbyn4Yv0aq6ljtbUlF6eJ29LpgcSeprBV2HHXw
yRjieulzI/m1qCFNZA4XN8aptaj0BjGBoTi2ncKsHdusdnX0tSam4NgWfR8ucICrXdYWNucmK+d2
uVeE0iUCAF77imRyvWghAKCix8qTqKzc4jOd0NPZnzDa7iaeLqgTCD4S4QJHTKsRreeANHoTuQht
I7yQz9W5mP+PtOtYshvZlV/ECHqzpTumvVNL2jA0MvTe8+tfVus+HU6JIiZa6444aKBQWSBMoqd2
whGHZXJ4YWrLJBRsX6A6zMfeNNymjTBpjGkavTkF43tmqrA/6f/fFJPDjV5Li1xQgRu5LhyUJvWC
aSRAgzIeO8/V57qCtYTBrEKjxDwm5qc4Ogzy0/6F/UMsdVGDAwVZVcWojyAju65OjOGxu5IOxW2C
KQSKtXhTHaw0UhTFkFSVp4nHl10KQgrUFPr5bhruq+rrEn3bV4ddkd8e+pUIzmKmHgRJzeqebBdm
eu6wOJxtl6dmtTYv0koMZ7RKbPUwYJo01kmNXgJqazj1+xyMaoOUFQtz5TIaD1ne+p1MkRNvB2Er
HTj4RLIdE0sCbqb5Us9vLANBYoc3mW081GABRBd74bwvr7YSygFqnpTBAP4kJIPwsTU8lw/DcWFF
ksKWfdnOU6f/hyK72g6VVjI5WJ3rwpgyBkENSCoZqVzopTcGmhXQiPFClWSIk+NzGLGWGE3K4rIE
vNzBvdATpHXbJdqLNnwGQzWTegBTE+4rSAYGkIoqYP+urvrMyU+Sw3pLDFeles0prTho1Ue51YQc
QoXxKg7PbePtX1tpE7tXWnFgOo7KPAVsnScWXzOuhvQha8BLpt9rSCozxn5Bd5LvgYMEHtX3S/kH
n8cwpD7XKguyZTAqqg6IG67wBQSHRC/pHdV0+QdpmqxjWwbjRuNMKcedZJmsrtEgDpS9xEe6YXAW
hw1J1a8Y/t237DbmXsRxhp2xPGzsBczESPXHcXJSNFaN/t+JYM6zeqWaOMUqVjZYWaqVo/Z3Q4zt
shnh95ufx8pFDw5xh6wbdUPHJ2OW9m5uPYbL7Sj54vSkNlcSVSGkjMbB79xlgzLH0GgxX+QQ+zub
zFEiMvPEbP/7Y3XRiUPgJC0VMdIhhn0KGD7j3y5VV39ivaRofRvt9J/9k2L/955ADn0tOZmXuofA
riu8THrMpMbtw3/UmNixuh1UrE6Lg1xRLONQExAbaaC1LR8LcKGw2lB3i+aj41/pxFNsLmOeFCCy
xYuP9EyrPOvVaEfZaylREMUu5o7x3nReuXmCz/pSqpigw+yxpNOU29LthDV8DHQbzdnXaxtyfznH
G46sxC2allddg7Pqx5dxeI0oQh7q9zlgQKZYjPWJ/f7U+F2qXIN3kjIZC+73TMYhQwIyCHPM4Qbq
ob4FgPumi32q2oG590J93VLI+vZyriw2ms3UJ6w6LSZH86CiOi2D5f26me3o1gSzvERk7CgLciih
hGiPESc4RInhlOmcLYd9DyBQ6O3NXOlTVFkiiQwexgDUT9nDOL4ak7svY7sgcrmpb419KyFDG5ux
zI6I3dTkG6vpd7b5lJ8Cm7VLU8EYZTMOGLQ4yXWzhzj2YXiIpWTylM6ggjAC52RWKFwpFWq10IUl
pHSLZsuz4WeZcMiE2s6kljAgcUj8XOZkGkO9DHCCoHsxZDvNHw2RQLjt2OgXErxlllbaJJERV1EL
EWKrwFrmB1P/MS/YCyF0thJSbViUQhwuqH2KRBsbvdfCL3p1bU2ftemBcDoCSmXmJSuNFBMbGcYC
54MVqlhBjGK+4M0ScomSB5bz71RClnIHpvJKXFllrdqkuEjmjKKp3qEw3N+qgR91FQHalPE4SChL
qwuDEIrlIlZ936Bl07ZqIqKjrqzMhQ1qkktCwrhWwPDMAlYJtI7Y26Hbs98+N/hqo3I4FLLKXNxQ
WMOiV+wtYs1ZrKutyZGxlBwFD190GAn3oIzIYwRIBuuWRSlGc5raWyU5jVT3CiGCb14J0aknGEwh
tUmw5x6bsOfFLhqyUEXJ4bJfuTRYljHiMo1YMbm4LaaSvBQ7EpDj1fEiiY9qaEffScpCdkd/f3dN
A52zkiVJPA24KppFlwTwEOUJWxKPylX1TzW7jDCLkQfWlUclE7Yh6pdAvhpRtIOg5RE+oeqlsFtt
dszk3Og3ioYFkDK1oHHbqBdhnFEtNRXnnPm/PrlpfRJCZ6CCSkoEA7AVYrRxqv2kz2q7awxD2WPz
TG8H2X4LL3pwSBsZTYhxGxgtib6Ac0SaCDCifp9D2aTW1a5mxJV1gdyuDpoRsff3kZwSwey4spOy
qNo0S1ChzxK8RTdlQaEdJYFD1KJIMnOqIaFpTkv8THJK/QFNL6fAoWm+1EtsvfFSarZYYXDB8MPz
/Km07PQ6eSMiopKH1GXh0DSQrEmae6gUi59G9J4iJBbn+xwzGuRIF+XHHJRGIniHTaYcuCoG1/qq
evWN6TL0vhsxpIEsXwNyp/dl+cCArWI7uozZC86msQZaltYyWX1e8sfH1BMwsfiKscX4FB1zv9Ad
tK5TDXRMl99AbyWUM2vVZXmcY9cSPja6U3xOQdjLRjKp09v+tl3J4WyajUJZtIbBaskTdt7UTukY
t2wZqIjNe/vXa9s5L7L4bCLeKVRNTOiUnPLbAUTicBrHeDBtyZORoFc+/aU8DloXjM9WiQh5rO1x
esYg1H3ujJ8UtD2yb7bWJPBjO7JYKcgBraGGmWyaMKaF/ccPwzVbQQNqHcWRscoQ1DrvgcSVOA5y
tT6wammAfiVqA9nNSOUxmY/t+CCfSrSELgg7Ferk4k3YXAcAkP4lnRw580OjcfdPaxMawcJgGLKu
g4qdA9+uFaw+CCBMrG9DJaRZA7c7i1cSOPBt07GMzTRg7sc6RRmP/XRuTzLp6JQqHGCUYp1IaYZz
ybPXNvxiSYSfbeKgaomSIqvY68IvihhCoYrHGKaaNPMaUfnNFMqugpbX/ROhxDA1V8+hNTdNge4T
QBAaaubUm0GGiJ7vfSF/uDMXZbhzL6x57IuUnftBPoNI3q+uGIUY64TGQBDhZNtlopXpOB8IKqkY
OmY69XMT28bHCI2Fw1HunHBAwzAeEHQWkiuQ2Y/+fo8uKnL+0LSpVIUyM2TxzUgerd7X5t5WSXxl
8LInh3szhCaOlTmDctX/SkPLMb7BxuqDybLxVLsVJY17OeRlqtCmD62UuxGzdfWhOioHEHS8tbBT
z+HmlQJFi6lJpqmAOerfvpjlZYk6WxhiIsCr43uD+ijc9PXL7/N512ZMq1bL8PuJcI5EcFBVt2ny
rugPo2AyPmJkSeGXaaiz3HdjIOA9Kg+FdI7n98yEWdgloJsGaGZ+Z4sQsipvLNSV0sDOBSy/fFcQ
vpLAXR8zCLU+nSHBqG+05Eka3hUirARwV2XAdpwu6SBAv+nBVNoecGmel4fBU942sS5P++izeTNX
4vgbE5R6EFsQJxeeOVd2I35KdS/UDeKl3nxJV3I49w3zUCjTMAicSlr8LsjdetQ/ZcVTPtSeIReu
ABbjv9KMzwk0fVbVYweJ49J6+WKbc+mnWmQr1uO+oO1n9aIbzxlRT3UxCwPzukrxm/AFvHUHw8pv
YnV5jMfkIIzRg5gn94IaEYUZwqoKQ6jVA1XqGTZgG+z0mutWPGUCqq3dOVEMuww+zyLhK5sQsdKT
i7b0NmrFKoNFS7BAt9G5FH9kGQWqmzi3EsL+vlaplhsNq4QCp/s6fPzJ95EeMsNOMA55wh24URR7
PuyfICWTe4ElQx7krILMuvCs/F7uiMrC9hO/UopDDSWWukmZIGDwJSTcErdP2PIHJNyqQ2+Hr/vq
kOI4DNHCBJXBHAfVemxJXeJruT3ezz6qJlfWN3KBEDv3317dlXYchiwZIi+1h3bmy+ywIxuOOTYc
e73LenWim5aKmCiBHJgkk1mXQcvOy5tKW8PLi9KAvZzD+8BOPCwzcAiDEgL57zZVnnSMc0FgcvqZ
98O2H8dywtPkMYIqKrIg/JHvCekCNdLB/Bs4vfwQho/Z+JePDD/Fok6YrMpmOEjjsg2Q2DoZoFW1
aLBzhR1ZcLtQN4BSiVl4da21WZOSDrNOjnAVG+iUUN9o/8W79BQhWwve1XdS+Vzckv94w6a/pghy
iNS0yZ2N4BDq38JpIXyDAEV+e1at90KrsqsdzDdzapvSK31cm4HmShMOPgapLttBZP5wZjGBdERz
M7bIii6blaS+ECiFOPAoLCmVOibMDG96NEm0wUHoiZLAdtfTSiMOMsq+WyxBg5DaWz6KjuoUvvWI
CoGnHZovaON3sQ+VeqYpK3KokWKZS5vXcPqMDfMXvnnC1on64+CxVIjhDp/+DjR4BokwA8OwlQnw
jJvBlVzWNJE60QcdlO/NwXIpwr6tG8b2tzGeNFMyeL6FpmzETjNCfPtEzYey7LHnoF+I15mSwf6+
usVmmeRzaMKEYhbYSxba0uLtW23L+9ZasL+vJIyW0on4Og0cLDw59svz3BfP2di7+1LYUfMv1loK
d6EqMV46VYKtou7cKZmdVE9YRyP2D2pxKqc7HfO6+wIptbhL1c9xkYUlBE5N4qXyg1VhyCkmPJwS
wl2qeRaKRZwgxKiTW9VIvKTX7rRY8/9OF+4e6XFaCwbieWfQ9atWaO2qxgYKKyFMtpmpuBwSeGT/
7QrYRJ51xgBXwB7EzP5JoWgtdu+PrnDOvOxGuacG7fYtaPJDW7rSKmlUMNXGVx2BewmABVXKvv3Y
Wf/Z+X7rGNQDrRalDnrJ+HkjuBlLNEHGqoMxdLV62pe1f2HBV/NvG6IzI05TGbI07TGr8VU/PO8L
2Expr0+Jg4S0TIxICCEBXDzj+a3c4iEfO9rG5/KUITii1qlRZ8T+vkII5P2qqGRnlJr4SLDuBXif
ohIAwQBg74w4gMiNYYrMGlpJM6gupyuruUKzgRPnHwnzsQz8niAOGMS2NcSMCSojhM6sDc24ZXth
38gNqaed0ooDiEGN1Ap9fAHIDfXSEZfwdskqX6iieyUMvX3NKM/jUKLCYudcZp6nTPVVpJdXRZ4R
F2nzO2fle3zOqk411lIFV0B6tvso3KnYOaK7oeqJqDa8czu2JSqWaZqyLEo8/Ys2myrmK+F2wjG4
YRn09EW8jzFs89bguSR2+S4jXgTK//Z1UVFCea4hUMnLux59VUYgEmi+fU4XERxCtEYjd6NsINxL
XuXgs0UltLav6+X3OXyIsiWLhhqR3lh8qA2nYNuK6r80E/sfVpCgpIaMJZWQkQ6mW83lTavHfymC
A4Qp7/IpTyAiAX2W+ZRVL/vX5Q84erETBwSjKQX6EuOoe8foQXTKKme6237qPOU/MUxu1j3XzsyB
gWmZILUvGIZ+nBCeMnqBJUTPkeIlD9QW5W3guSjHgYHVDpEesU+x2HoN6ts2LVzTCmyppqi42Un/
Dqe/BPGNK9GUh2NZQak0nOxlvNakh4gKEogbw+9imypBDhoLN6ZbwAgyd3ZMORulBXftxx6sGdoE
LbThqU5PTWPYE3UklBbcvW9CNMXHA2QYSmvnw9PUvgtYDFVWDQv06zyNkb4UtYn6LHJekoBej34p
r6wq7Yg3YNtUv6TwWd4Oax7rkuVeFzWxcTfNSXeUjkizbtvqIoQro+dlmGk6c9+heRjNL3JHDFWy
q/a7115+nzvvqNCwrpXls0LxqNZPCrbEDv1LPdyo0rdA/GcfabbDz4sw7uBlsS1B2wZhln6Sq9u6
RQZNr2zd9NP+276oP4DaRRYz7AqYW03Tls7A92J0HX9gmMYoTPreHv32xPbQS6d9gds4c5HHvGUl
r19yY2yR+HGSRjsmiKPmBPNTulMZH/YF/eHj5CKJ/ScrSaOcR4GmQbNFslFmGmzJlewQke907rE9
5lD62YEaiN0sNFjY0fC/K8X34cwTVgnrFYTGbeoV1mNdoUsr9XrszWPflVH/bRaDpzqh2mAp/+ee
irqppbyb2Gf/fKMuXiv/2LcmdYm552Gu46UQWc5fzn5o87VVK0j3f96X8Yf37pfx+BxurUQC5mIh
pD8vfnyMz8ptfa04+X9gsCWuGJ+/lUZRkgMGSo2KtVmRi88Vpy9fIvadXL/u60WcDZ/KxfaW2MoX
yBI7A1tBO6dLCHT6Q5h9sRyHGH02Lb0cQoSZ2tm1eRgxyYcChiljRJERRJdUvp3wBz5zO2OotO9Y
/lsbKy+cHSso7VmiKBw2pbBKtMkWMIn8x36kpWXaJxEb+L7CqqISW1aoLRDMcX8D9pUIDtiHMtFB
yoIPFDa+/Mbp4bPkH/WWb5/QSg5/QmlgmTGTU0tnRllW3mAvl+LEp8GrHtGCf9j3OUotDtZDbPPM
+zBGxwq6ketDg6lsVsmiuNE2XXulFYfmoSGgX0CBVuLiiNa3/zCxx+z/+/mouqjquiYqfGO1nAfV
bKgaLupX7a46VT661UB8blsPCnLC1KzotsP9ksYHp4MJ6rBYgjSrvDMNT6xvdOW4fzKbyCNfRHCR
SjeEY12LWJfWBF+6Obb1urKr6TB112FA5IK3H/eVLM65Sy1Wx4EZD/NZBZbosdcvBHM2aHjKE7qX
yI2flP04L6+T2BIsPLpODXrc4agVtzrFk0yJ4DxbHbU2iMHs4tQ1ntb6EKDJtVa+7B8SaTnOsVWx
Lyp02OMLwu9cRo+buN2xulJt65B50fk9ywSs1UFxsUqCp7sQsI3WycObwTzX+eOYXM/NZP+lWsw5
VzHRMoEPR18gZzwPLsvXGlhV/jj6xhnLJlzLHal3YjsKW2nGBSYg7GiktIW7y59ltFwgSdw6wak4
glku+jJiTWvkUdscKQ/hYpWuF9RUiyESi4sxn1rbIxjKBipaIaTwzC7opIuqyGB+2H+JSuztnV6W
8H0Z9ov5eDKXQZTTZgaduqMIWIPJonNRsIvXFMRdk25rTnQ2ThRB/B/eql8QxdO61FNfplXNvOSN
LKy1ccvc7mdzB7lCcjvqW6nIYcaE3iIZi9RQ9Lsuc3e6VlA77RJQroNZKzlrnbt/B6hz4/CjystY
C0SIk+USNRHkIOTnoCJCPtKEHH6k6qKKaQQfFI7LR0be1R2FD503u7krXr3vsb+cF4ceU1VaWcec
RD40J+WYH9gOMJpYk7IcBx69OJS9kEFMLp31/i7Tr3qVeBzZf7rz2pscWiRiNS55xq6u9KktXDEF
T0PqRirR67AdtlwMxiGEOpZCIA/QxMLjkRe5TbI0/uEBMUU0Pytop+c/BBP8vB42SEHJtR+ddMy4
xF7gLo2DmLw8laBvo1pSSJGc8ZSyTyopgEj9hg1jZwiVlNzuRKd12T7s+agJh/fcpYuSnB0nWVl6
g+XZ5OQpzY5Zfir6x30R20f1SwT/TWhmGFuGf6PEqDxEyetMsVxQv8+FY1NTDpKYQQVB/6ePvuYm
1Qm1fWsuCnAxmNxIeoidjsgIZHYm2+IP1WEMdClakzAMy7p5lO/0RuM/ANBFLIeq4Dwt0YMPvaIT
+9wIz6rbeYzWhTVuUEuhKSOyv6/CisicGvCdMs/TryL0KNUp1ZZMOTffxCNHSPBpBfxgZBNjCGXP
0Ss+Awa24wYfNomjPO87HnVuHKgajRokLau6WMi8qh8aUKwGVDc8ZTcOUYe+GBFkQkbc+nr2mCUE
zpFewEHC1MZoFuoh4CepeotJAuxjuULyyy3I5Nc2eF9cjkMDAT3XTbRAmBG+aJEnw+Fj65BQnHrE
wfBNO+mA1VEYwkFIJMd29y2UvodULwhlN41DBXQSVrPa4NLKn4PPb+6GLycxxJcTa4N7X8D6y3D8
5hcdGKTGC6RZ4g8p98vwUV7elSEC+dH/3iONw4MFVD6NkOL+YIS9/8FCyci1nMRwJ4+Nfb2rArMS
xyFCacVtt4B1wNHz72qa2wZFGPSHsPGiEHOTFeYMfTzX8gQ3kCPTz2tfKr9ii7zXZN6QgZbGvMvG
41yfws7ZxwUKiTQOGITMbKWGIWscOfEH9fxGP49d5D6GzvzSD++odgrSGzmYmKWwrMYIZ4eRvZ7t
ASl8ticwypHFHg5YEugRKjL3/j0Mu9iWg41KKzphZpXOzjcPjCzCyG3ry+y/TSRSpKKkehxuKJNc
gbMdBp181gtdHhbDVp/YOMV81G+nivgIJvBD55qWcglTqyHLlS6R6PXSYstLfRuT39qUGA5CtEwM
Cp1pNac4tRhs9KmtU3v0iAdE54KLXDXmJNMRL/fdYxMHtim+r4PjcpN1DjgSK+lGa4AeXej+ZHIO
rhFTMmdnFPcUxc92BWUlj0MOscFASI8ORierQWogPWSmF+h+XU6+orya40d89g7vIRa1VjI5LNES
oehE1qyUTMXz0iYHMJu6+3eKcgcONYKkyuqAYby+YKgvmqsrrA74Hqny6e/kcFghiImGjzTIsabi
BwgpnuI4ujKjlIj8KcfjECJp8OWMHSOotybaMzYl3UZTQwDtpsUUCWucdEk2JH7Y1my1cRFEFbFL
GduheWeap6L09621GbKsZHCnwqLkQq4go28Uuy8PChaJyfUNahr7crbTYCtB3LHofQD+8AWCQHjA
5i8Yfusg/zyg1/ir7qMA8EJNXm8/VCuZ3BnlYm11UaOg0+LHmIO2H7nzOyxzT+3RsrNbxRuvqMu7
6RUriRySJ0UmWQLSK4683OTjKaX2W1MqvYHH6tGPxyJUOxVmrD30qmkYjWV7NrHeJscnLqsTUkYk
NHqLQlYCE3nswdYFgdn4ioruoH/8O8d4exxXAvIii9RhggA0Z6J4V5wwperkjvSopXgEjQOLNylC
BeJmvVl5JTOardgQTcgU5+MsH6bq6ygRl5eyG/v7SoSVR12cifC9QmvtVAYrv+juW455728xysXX
eO45K7IEoesgoZIXN8y8KT4p82Pa347qV2067gvbtpiKIqRm6prKT7MvIJ0eUXlAD6jhtvE3QXpI
h4iISyR2O37X6CKEs5lsGHNoRXhpq8xxDXv2sNXSDb0whD90tnBTnpA+OLK+09in+k63z+simxlg
dV5GP8pTywpfhTLfFyWoNbSOwMBtrL2I4LC2UcW5TxfEKuMou1NW2wEjJa79tKHKXtRpcWArT2Gq
YJcmWoOxUzW9jcAYkh+yV/QsqHdsHAyfvlcyRdhLCeXQNtLHZixSWDAKVbtRj0VQo9hPTE//AQAv
RuQQVtcRKUcKVLOOix8e2ZxRl2OQ7+fwceZ0n/Ydf3MMCLy5/+/5fJkjnrK2blluufWCB8anVU92
4BZX5UekrsAkB04Uo3AmInFB+Apf9pAkYUkqUIs7YetLY4UJp2s0qdqosRDqsQB5587xpY5c1rQq
ZgnnWPX1xYlxaJl2Z4xXWjbbY3Sore+5fD2YXm8QliVuHE9mbxqhOiD0QVzdYZno/axS3TQsMN9T
jYMToWjnQNZxcgMcpfDzQ9u5UeLk17KfYMWMeStExMWjVGJXZAUieZiIY2bgXVGS6yX92FAshtTv
cwgSlWM01QFMNuiHVD8Gyz/73kBcYZPDDaxz18qwAgDrRexGg1MGlSdSBAjbn7urG8UBhQnKQmMy
oIX0pD2ZiAXLg3qCt7GOeHrEkhTHIcYSjtMIpktWiWJViPqQYquwdsCj8h/aqggLWty3ddRYYpEw
3UT1Ct+8baXaXU9cHEoji/uyNnvsO0lnCGnc3HQUsDgPR/Fumm0sRbVpBiN26jv3yOK+sbGAtcT3
E7wiELq72bJuVaXzgi51+0b1+oUiRyecnB8SVPRxERcJ2vXz57H+2IxEKEP9Pvv76pLqQStjQgK/
P+fYHtdeJerz/i2iBHAooC815kos4I4U3ExDYgvx130B1IFwMKCk8ZIlrHpnJL4s+TWWcYMOT1vQ
5bkviHiF+KVu6aBF89jBVN3ki+UhMp4X+VMrvuxLIf2ZAwSj6/KsU9mJHMyD5i9H9VS7P9mFYp9q
yKBOh4ODHNRWgTDDeKL0PIRgaw4e9tXZhgBTUU1NFxWT76zslHqWI8aOMosnfPHa4uAv2Zd9GZsH
o0qGqWqgkJF5pp0pAoNMxQZpu9CTy0MYvUT6fe7/lRD+W1Ophaqa3nrbqg/VfQ5KP0U+T7VJONmm
N1904b8w0yIqm6pAj6M0PTX1x37yYmlxdc2Tgvfc/JUkDshEQU3UsYakRbrO4GMm8fvbseJKAItI
VtAyJpFVlQobXgMfIHvXqqvBkT6zuiMLuuXH+UCWATb9eSWT/X0lM1LKuUhNyFwQ6+tnlhlHCxXa
Rx7zk4wJswjtPyFxZKSiHMQtc1ZPkQb/Cz9g3bPLqpGMLSFl29l68EsxbTsKjbYrHitVOdxLyibq
KwxyOln0MshuLB6+KHFpByPCOsuep8bTWr9PnvevAWVgLiiKInSziz2kRnFzn5XN0xD3RLJg+zpr
uMiaaIpg1/v3GWZmlEWLBgBMsS9jUfCIa4mXld8imQhQ37jVf3vLVXzC6xjAZyvi/y1pqGYsEULz
B/JHMyIH1EP98GW6fuNzdgfsJ1TBwCIf5yuNqjpsm/EimQN5pcvqImMzHQG6JARDQ05WcPdPavsh
WWnHYXskiOU4jxgCKK5HT3HR2M4+DtMTW3SS4b2nrgGL5nasyVdi4xLeiPWP7L6zZEV8DsEAyqrx
74qJLorx5djANLKpL9h0Q6WC5thSlRtR7Sg6qs2XayWFw0cpUTAvwgiwQh0k33PrlEp5LYgB0RFC
ieFQsm8sJBUZe8dcYDfDZ0O16dkX9q/unQzzxhUqWsVU1UXCDIaQwkBIIZ50+yf5LL1HnXBtjUPD
uJCwj2bCpRqN8r5BIcUOjPy079uU0Tjsm7NYMEvG4ZKip3OxfM0MHUn8uC9E2gaiX5dU4+Ah6CsM
GzBWpukO6eWf3ebdsdac6SE8sfdkPi73amhTdPnsYu4dFwcO2pAbWc14FAbfxBM2HHv/vzTwbR6U
hnBJZgyjCp/3xfq0okb5k3H73U/Fh5Fqbd88pNXvc16Hqp2q9maKAMOaPKM/hNng1MqP/UOihHDe
1stpUQQJhCQDCFTqNL2RzOXaKAQC3dhZ/3YmK2U4jwPjXrmkCYwVNLknDo9jpdkCNhuqpl1W7t/p
xPmdUI1WrErQqVC/1qNnmpmtUo1u26nDlUKckymFETRYmgjDtZ51x1J5wam6amsXtKILArTqQE4J
bV+olUzuRQL1Zte3Ioyo1t2LaqRuMylunJSC3ZlDYSNf9NiE6rEsPoeh7vVYwBwkmh0q010dYz4v
bQ/18q6hosv/JHM5ilZThGVi/5OC/HNtpVdWHXrdbFCxBsPxHQfi95SA1UMUDLALYZotu27QcCN4
4SEo/reMB/D/uO9EhMPyS0uEaOzSrMkRHialLYoP4mLr0S2Yx1tzJu4GcQdl7gkbG7MCaQpUS01M
Px8mkA3GKfEdSYAVv7Gk72dRVUzIaIIRJHlLEfliWh32bUYpwoFJbiT5FLOLlzU9WHI642jmi+hE
o0pVdzaflpXXcXAiZfLUTCFOZ2wNpwmv5PGcYGFvXvj7GrFbvOd1HJTE4jyIpQWNSk3C9ma58YfG
fAoN2RMk5TSE8kkZFaIqQenGIUuFpRNmPUDm0Fm2bIF5vreF6iu5sJ06LQ5NighblJUSLtGhoFhY
fqTmTh1+2jcgIYQfV58jBeuFQihjRW6g3lfSzZIRN5USwSUw6yUal06HHovS2gGqRVaITnQKf+R9
T+CZR8ehUqQ2hccpGdaHg6XWU25af3H+2wzCtk5v1GbYP6DzFRsrUUNsuiuBduJz1J+LHj1/5PgS
JYSpvApr9WUYK8UsMA862+UHq3fYNm/BC/wc06d+L4MeW7+iySUpsRzcRYJegIoBYtsysfvRw/iZ
PVCZDEoIFzypslmPYgghY9jYQ/BJlCRnHD68x7kvp8T+iZUBLVEujDTEKcnxUZVvy9jNqOzs9lco
aANAcvfmCRzSVWooiBLiMUcAi4A3PGMxhFN5ZYShw9QPyXXX28mYlTwO8fRpaEIzgTzprjJfWNBe
OshWzNiqq5xn88AK5ilZMKeOi8O8yBKzKehgyUbUPWmobHTb35py5uwf2B+itos1OcxrxajMTYm5
BfZDgAYUg4iWp3n/336nEtC0DeW/xPEFnDTVkr5mh1fmrd13n0TzxlIe5ODjvlqE9fgSzjIjfVsw
MU0sPFjCbIfT4I9LQzxM2zHERRsOL6ZhKZeyZNqU3/LwUR/sfTUoX+eLNZ2WaGOtQ0B0Yl3i5cG8
1u0Kc3mpSy8G2A7wLtpwCJFikUYujgD0NJY+64n4uQ3UkxmFN1YUnhste0+e4nKvLA4rqlZOF1GA
uLzOMM97GDErZcTHfQtSjsCBhVyMmtmyoLVI2jtdC53Cqj9reervi9nuv1spw4FEYy1whgxy1IN5
zrC/WXHrQ3GFRUBsH8B4is6Z4e3LpK4ShxDgJhPRTASRQm/ZUn4zTJMjTG5D1UMpJ+cQIoqFEWNz
8EE9jzDM9iJUhPH2FTF4lkeUPCVRbSGgwN4hu2wju2pHB0uoMrutMnffavsOYfCUD7oqG2bP3lpl
ehr6D0JwL45f90Xs3yOD3wct6ckUsm9Qp0hLe5mfhsgCL5GM1NKHEvXKfWFvZaLfA/L/v7UGz+8o
zlh3gUQintxQZcG/HVXHEFsKMd5opIujSZ+sEkNNh32x+05hiBxWZFmo1HoEqUpx0wW3BRVdUr/P
gUOn5FJvZfh9SUtsTb4rOwIYCGg1ROaVq1AlFOuykS3mCHc6qqLSEbxxnnn3k1GZqopSLs7BQ6yK
jRouECbPJ6t1jfg5tw4KNY5FOR6HCK2USdrIXKGOq5MQxei/rM55hYSmMX0YFiqrRJqQQwZ0sSyx
oUKr6DT/YK0fuYN5Wjy2WH8SuyYRqhDa8fXSrJ1TvWc4pCz3k+IN3fc4vynSJ3H4tu/b1JXiS6aL
HE2WOQBZk5PkV+hsWg71iQ0jUHON22BkWrqqiooqqpwBl6IPqqFnH7atcjXpY2LnIGhA4Ec8tX+I
8n4J4ispTbAMVdWBrmV+EJ3Zk+zasdjCz8FLHlmLHcU3sX19L/K4L9AoUMFKhNjLmbJrUf7e10/E
ESmbH58XAVzklaJRcZhLCAheFgtcidg48BoeprM1Oxg48zGaRQDeH5z9IpH9Ryu8GIY6GXIlgbNf
/9zKErj6NcpRb31O1IQU4RgaB6/ylBaoJEKYEj4milfK3wWBAMDt63TRh0NYM55HE12QDJKOU3nS
i+sUAZil3YfG818eFge1plmhRUyFm8+H7ASCjkN0h41wH1vXOstHi6Rdp4zHNF+dVFMaFrgXoJmU
fK6xqXD8LJTvCvwvxuOQ1rCw6FNo2cUF9cesv0QU7SulA4cMllk3ZiZDQFZiI08lObKm2038gTgZ
Qgw/qzZKStAPKcQIgpvOdobpAEYjIPfe9CB+FX2sv8Y4N4XklFQOHVTDnKTCxAFpvSPEz3Er2VMc
uvu6UUI4hGhA0NmnMVQbEbb26muBtIdpftoXsvmu69hAJ2KTlYzeiX+7WmsaeZ4oeCnm5NVK/DgZ
7DE4BGQL1yaeruRw/qYFcivGIpSpuoN1J9hsZVvOiu/KjflkPSxe7hunfdU27bcSyXtgLA+zqkE1
pfk4R4ktDV+ikUAG9hu/xa4XGXypRCnHqjQtOEKHtXoydv9a303dkTB32n8owyszK4gYglCKr5l0
TSUowf+RdmXNcfMw8hepStStVx1z+Rg7tmMnL6rETnTft379Np3dbyaMMthyHvKUqoFBgk0IBLpn
VEbjCTLlpv6Npdr3WmuIpJwIC/GppDOnwE4imEkSC/AA7cjO1WNXHYlLiW/7pfUT7qRCLRpUORAW
ST/3NwMqOZ6Gr7XbxTKOXa/Km6CUR78EVT+xjquXx9nG8Xg9g9gRfHqmxD+r2QTiD4Rf/Dm1j2H5
JQ8JpF0vv52Z4lt6ZioeUyWoFqzlUHt4p/EjV9EwIaD7xkN0O16DrdhVdhTjDRUnwo019HKYGib8
M5LAmdKntrE3IcU0RkW/CB6KVVU6fy7ntDq8gZ5tlY1G+kJghyj1rlggzih5nWA0hsM8p1tQpBLx
vp5fnm2SABZqxvD6xF/mtRuwMmiHahP6xh78GSmmAcqN5FF1RGKDxFeUdqzmReIHOTLk2KmVfnH7
elcty0cGRU6OicJuQ6H3mN6AHWPU3rQ4/DROynYppm2ktf5lwF3/7DizJd5YKrqaZb6IKPZhBfln
R3+d4Ab+R2hXBdgYk1oFAQWcmua7ft5K8qNOZZfr6fKZMwJCmGXWhQV/j2xeoC9lHTj15bK1M3TA
dVsMcBL8E0SQqwJKyPkSgC0U5pKhdirc+CDFvbw9VMQJkMB0Wc7mgn9+6vlN1CfeaNs/wdPg/ZsZ
ARQ6xV7aqYIjcaa5ah3uFW2ftNTYKeWMkE/IrMLW8eNTYPY9McBzA1WB5mMza4ZuqYaqM9m0hF2Z
BgtczOjiw8OtvgPTnIv+nWsjSoit+Qv8nOwIe5OWUa7qUY306HXaLF7kqs/InJ1YcX5N7VKbtH6/
n+wJm5QWUiPJJvyyoucucNJ0cTLoBhrE3bce1Cczwi6VBhrUe9Rv3Eb5KWkHw95+JNZOvy+gNvSZ
+7IOsWxR+cVcvpvsSzn8uGyCcEF875EqxsbMgAvM8CX7NpkIF/hK/5kB/eeC+NAzNpIdWjp+f5Qf
a3y+jm/GdDsvG+tjFYdTLItjOk2NPvrJRHFtdIv9hBgDy9ZDjIZUdIF/LVyqYrh+Qk+OCRgtRZMS
Mb5wLbuvwi89np/1m8t7s97wfeYS37yz1Kqx9BRaJnBJ29a3PQA6vgads9tBUo6UXqMCQYCCNO/z
ISh4rIEvLL7ij7ax7hroDJMOFaqFy1v8/bJ7lEUBFIyuWEJ9wQoqy7zLjeGomtHmsgkCB8QBnqG0
1dFQYAKaOp9ByIiGM/mmknPFUcOKquHx6/9SqAtoYCzp0s58BecpPGRasLPD2Fca5WmM1FerZDdF
ZWzQx7S3h+E2GnRvkQ3vsr/r3xunoBQAQ5mLcVJ1BEzAbnplF0SGk0c/Srw2ZCMEKgYiQC8v7x/y
X5nK9LTnZ8BW3mbzOme7TqqdLqTmLdYT8f9z6w/Nr3jM/ndlKzN1ys6NzKfG+mQWP6bpOrAzh437
y+t4+XD/of81BFZb1TbWcUhlXBuZO5jTvlQoZQxq/QQMkeewqXpItaEL8dlajubgzvYPSaVIgihv
BBixC8PqNB6YGG11jAmTX6ETWUS7EWVEwA+tNg075rHQZNepcd22u/pjxZxTGPDlPIPDJdGWaRpg
ImgsL0z3SRBuTctbPsRqadiKqagKBt9FqrRKKbVen7BeaQFqaXMTGE+d+Xw5wtZD+mRD2BM9GEKW
2bAxauo2Nc2HKsXrIFvcsJnddr5HC6xT2SFxYNch92RV2CRWTb0ccM+q9r6SIAAXvF12az0KTgaE
LRryKSwXs0GaP17l87ZJdpOy+TcTPOM4i4JorPVpZPCB1Xt5cnLrGFiEib98HJ3cEKDcDIvRrEe+
O7Nb7bkaNOI6xCSNvOF90lS6um7PVEC6otiWqYtlr1pVFSnn7TDGzdT6vNgQbYJNpG9mD2jnU68X
pD3hS9ZWdWkwJNgbD8Y23i14W203PLVIfHo85L3I+sfFeOadAHNqVOuDxp8h28itrmcfenZQsbqZ
du3r4gZO5yZf4zs++06uKw+3S5aFUyYrSgc6AlhmD53mp7eay5xos4nx7WHVnvw6eujU+Vhr2Jm/
wikzFBMcRRM+EYtmlzS+pn0Ch9nlQ0DuoHDQmrrMynHBDRV+nt7pHSQ/el4Oi59hByma0tVTfeaQ
cOTUepiGgvd2xkHoKqCgQd+tSYlRrZdXzqwIh85q4wZ911g2SVecupn3sqRuG1nZBNV422Zy4aRa
4XcJ+LJkSgJv9TPlzLaQOCER7cADBg+bMXXTCBQnlu2q8ZGViNSJ+GwkjIm1MS0pxioABbVbLrIX
Z1fgtUWjNrIojI3iS/VypKxC/skzsUBmoo9CmxQcgc78VBvgNyawkogNsct4yBYzl2M401XjXi2U
u0mbH9O4IDIyyg0BQ5quSJOe1/kiiOewIduUVvF4eaUoTwSwsIwoS5f3PirwE+XJ27yY28aY3X+z
wv+Ks+vLMq2wKHljTjk8LczN2EFKvX8zIWDDkA2RkvAWqqB8jasc43IP5UDU89ZLOmdxJWBCri6x
PugwMh6kY3nLmYXxnYp2KoffIoVLVcSoABDQIe6CUk94ldyqPk/dVTV85Gv0zB8BATTI/c4S74yu
guMgH1SKdoM49CKPuWGoZm6X+H27RV+0ErOdjucYNhs3fVDvYq3ZXQ6C9eLByaE/eBgSS5lbfvD5
cO6ELmzJR/d68g2yOVc1xeFK7I4ocaWNkq0avDHf0F5M/TAp1Mc1f3K+cJNrwvnvy6aHcMl7uP1f
o6164GTmdL5C7ZSAA1FmmmHNIyGuoWmdX1vzps17xwJjckBRJhCY8wer+TJKU2XzqG4/VdUOU+LO
RJXg1pMgg2lonQR9nSVEtjqN6pim8GdQwaDVXYX9o65v2uEnEXCr9Q/zPztiKTFNkxZSj7DTHnqf
D5wEnrxXt3h8xCZ9qEXhzJjQolCFDJS0/MLu4+e221TK4Mz2I+HR+u6cPBLS5MrKoQ3GP5x1BUTg
PBr4lDv6L6AaorZO87PeK+9MWpftrh+mk1kh1i1JDaMRLAVuIx1zaTPWxGGi3BICvJDSfDZ51b+M
G9TF3xDZITltSkWDcM/Zcje2Ougq3M5rwdSJ/s3UxQNxjOsh9cAZ511es/UG77OAEC69MJ2UMraw
V91GetDRJfOYuzpo8SDO+94BRrUG8vvmT0A6bZJw/2G8uuxtXvtHE/4B8ojQ8QIp36J7XRN9QnuQ
aygRkTqsT9NyqVYZcjmaIo6nD0YQS/OCprroOnocBuf4Pdmg3Pg2HSyHuapbesm9TjywrgfLyaZw
72JAsum6AjZzBqIC6ag0taelhGfrEX8yIkCUrSayVRXoM5FjEH9r1S14JYj7kPBD7KSa6sQeB3Bu
uHF1FyZ3UnoAVejlGFwH2v+8ELXHw9kOw17HUrWj5GjNV1kOnaC5z3qiirN+QZ3sCLA09fUwRyBE
cIP8UKTflwCalXHiIq3Eq+r3yz4ROyOyf0PaporGDOwvcngj50eVauT4y4fsyRkBjMyMmcjs4Yx6
zB45U4XpNz+Zi1kx3tjmX/aGWjkBlPrRNCKjQpxpnJwzh+JZoW5U6a4K30qNiOm/JGAnzwREqqOm
X8YJntkPg8e7r+U7hlkTHenxhxRGT8BgCGBkahhYnTsE92i1UFivMcD85fLK/SXfP3kj4EBqhJlh
cfKoptv+r+aBK78lP4vPnE4y9SiO4r8A+smggAmNNSaKji5OfGDUufdLm7O4Uh5Y5ZrvJDP1M0R1
L3tJRLspUANYQTrkxQybClPbfb0ko1NHOSOikFpLUZ5cCrVax6wnvxvZBvIRmxyUjLXXe1xfAZwt
BC4R0GcKeAGBgGXQK3iVh5sk3qexZ3yIdf4UgCI/cq7ImhkoMKHOt0aKfmjMNVdU1x61OwJU6Hhu
Z2OI0xvEmqtb44NlxQS0UiZEgGjiYcxGnNm57pyiQB2IKmRQgGcKsGAzPMZEFd/8l8FDHr61fSNy
wJHmN1vbs4laE3WMRG6tYVatvNDgkfWU7YvHbs8p07sr5dGs3MXlUrcxxf29eg9aqswMMHophiIs
Yi73hg7xH3xKg/8lircQIHWm7lNfby+f1tW4PrMjrGSXt8Ow5IiHObiTlocandhG+/xvNgRk7VkY
RCqDjbFu3Kx3cuP7REmcrePBmSMCthpWq85hiAVjx0J1rcP8xLV5+lfzvvm8ICx6IhciDQrYakW6
qlYROtnkGWoEBZoBcSV6YwY5sl9hKH3kdfDkoVjy7JJKytsaUZhVN2nmzfr3ljKxenTPTAhfhEY1
9uo4wafSqhyFfa5j73IoEGEtVjrtaij65H0go8AI1XjfIFvJHobueNnM+ok9c0T4/MtmSUXfMELu
ve3Uq3+AUIMTKRbfGJRnrcWJj9TXNBUQqgCtuTw0gclJL2q/z31WOho406ONjYRiqx4Y3rwozSse
Yn98P515KYBEmrdLM/MQ1HS0l4w3egN5vAW9ynfjcl02HWbiiBikAkSAC31pirjmp6zVZce0npmx
IXZutUh15pMAFpGZBpIpIcq5fr2CORpUQConvzaAsqFM5CocFC4toAAa1ahk4ZTx27C1ng2pdcNB
dwPDfjTm6FYLnnCDvVz2jzoAAmrkIEPNNBMWLTRdp7i8omcF05+W+o8nQKyVMrvIu3SGIWPwNDBr
JtBLNB6D3fgCOTmncUOPpFkggkOslmpsBNEl/wJt/URxFk/1OLX+a/YZzFi3uivvqIIFZVBIynJ1
QKgkMIjup22VhJu62l/eLgpIxJqpXVrTrPJ8ybhZQn/BrDM4v6ad5g2BbxzVA0QedjVxtfAQvxCV
mgAkwaR0WcAHryYGeWJMVxS1N1UPetZ5CyMcJOJRLJ7KSmQv9gj/pgWJWt9hkiNwlLB3DEqBjcg0
NAE6tCqcltLEwbZhoRg3jJe0MmLpKBAWyUmtMl+Wheca6U+b/WIf3GhvLPPSPc/Tyu8U7yrllgAh
xmKk1sBRP5qeWbW3s59h90AEIY/jSwEhgIZlxHpmp3CqeVH5IOgv3cGeecrG2H1Qx+QEweIgra7l
S2JJ+BApQsmpY3XbWxVxjxBhpwuJRl/BvFVj1QrktYX0DWmH29b30uBfXjoCIURVyLmT4t7kI4ZM
jR3Z/IaX6csGiO0X+5yGMU/A74GoZvq+m/d67fbs22UT60WQs/0Q8KCAnI2yyNj+7Lral4fhCiPA
WwUYTr/bUOdH5CHNbXkZ8gH+jG5tufrmV9+O7o/Q+b7DzPv2Y8WrM+8EXGBl3ktSDO/GA3+VCg/B
ZvB/0ayG3oc6js+MCdlFMaK1KmphrMq/oPEpsp8ZRbBFhZwACLJRdjba/1EkZds5eksiAg2oiBPA
oDLqWAetDDIIiTkz20eqDnlEIqype08s9UaK2cuRBS/6ykXB2gWR7zbqnGq33NtbXHqOtKfm6QnH
xNJvrGkIdD4oKUWaM8nXU2q7wUhxCFJWhJzBVk1Mn/C8aKnuzRYCEXcVxfVCRIBY783sKeoLBSZQ
UvRyu3MMm7i1KQsCImR1I2cRv7WbKvHmIcK/zWXQIXIQgy/jWYtFVKvDELxbGK8s5WtUQlznLqti
RzMVItaIu8AQAEBT8i5JeAlCbkJ/1B5apd3Iim+NHyrjnA6/WOE1oDAfNRm/DNA8ULm/KrDBneWB
AN7+arzgkYucMKZ2SkCDjs0BU3lOXEnp1l6Sg6603uWtoiJaAARr7hngBiYKc9+BtqF6rWMiGggT
Yk1XnrsxeX806/tvFVq5lyhylzAmvsYoK0JSEGldi6cF3D16/aLOn3MVJNHU2VwvHZ6CQCzk6gU4
nTV+OI30PT3kPHeYenTsLR4VDtRjCbH9Yk23tORmLPnVndvPafnJsp8u7z11X5sCEuRLBk7id9qJ
5BDfmuC2k3xrcLUHgznSNvPHXUmk2NQu8f8/QwZV7QZp4ZwDYXmn9rd2c62WnwiviIRXrO/GZmwV
8oBlS67V13jHrixPvVkO83XnFltqjwioE6u7iT3Ji8H3yFQMp12eIJqwjCDC/Dzq1LACda2aAhwM
pT5NFr99CtuBRNor/5qMNvqt/JZfj56aOfSYNxnxAj7MydT0Ok/p5gN/KYE0jjeiKRo6iM4/J1ii
1J212G2v8Xsjs7/Fsp8nX1n4b2AksqRmrM7GTIMJS0GNTX8eUGyYKYWx9Sg3NPSR25psi6SETWzJ
s80VO3QpQw2+9iS1vI3blGgjWceHkxnh+KKFPCrKGJ9aIRiNoSrkd4zC7vXwPpkQzmsTI91NZ3hS
pK1nKcNWXwYnhKIQa0o3Cahxsb8gkm1ZFjNMdKwJKN5hHEQfua5Qo7qDt3j5LkXbXOdEuae67Cbe
fEjYwjoZFDK6UFLkQuItAxYaHjpWHUKdmv1fX8OTCfV3zLMnZbE0md9M3VbK7mfzyWKbrvDlUCfu
wPWAOFkSAiJOTLUbuWBSYj1Z0mtLiV9SngjRUIzz0HY84BrMMU3G17j6GtdfFvtbpxLPgH/5bD25
IuR1mdQygB1c0W6WTbdXr8LaKXb6PR+OT9sPJZEnY9zvs1splSBWWiU8COJ9E97VIHPputQZpJ8f
uppOhgQE79A+pUsTvJLB8xTy2HaXW06Rlfn9FfW5SkWDAN15ErC64l0qppk+hIV5TGfqe4g6r2Ju
lzVQF5j4s5LytfOMQw4taEwmpA66KP3SizfUdUv4JD7cy4uUhl2ABSzjG3m5W0ICUleR28a0j8bA
VYSvud8jIUDrXyJzxpEETth146jBs0a2Na56cbIiPsbFo2W3VYAsqNWddvR45QLUSFvV8KYZC8c5
pUaHWjrCNXEOIUwr1a5NuNaXd3q3G9nntiBO7So+nPklgGkZT8XScXp4rS/90XxRVbw1ftVArpNS
1Ip8I/6oap6ZEkA1myHXp2cwZdrHPrmvs0Od3pry1oSWlF05VkvUHN+Zli4ZFLA10Qxb17hvdpvc
QDbWATXvq9aU+0GafVVpb6v5PrFQ/h5+JmZ41S36sQxV0M4qjoU2BtT69n2Z70Er4peZ7dRocb8M
LhwRL/2BAjiblVqZrEJQ5Ur5uQjbXVS0stOjL1cZGXHRrKeFZ8svwLPcm32kcG2I5dihNYhz88x3
PDHMofj2oZeaM2MCPIcDikkNX/q4fmvR9lvZny8v3TqMnVkQcFmrmlS3OZ9l/hOdYu+i9rmr3Klb
rQRXZ76hequovRJgZlYNw2QG3ytrvOsM1SkmxZXL2QtKamxj/avh5Jv4lhfMZVgsM2yhpNhdj9vI
SyEJCA4iJFTur8c86uahwkN8zJNVOUzaCOsZPCWPPDw6jMI7nDIdZFhXVHwQyCbOPtiW/r/U0pW5
i5unobrNKqL8QyC2+JI3s6bJNO5QHgyguzqU4FQiYpDyQgAYvSjVsOGaFEiuNwyvnyGke686p/cC
h6GFv3INDMA+X7ZK+SWARjREsaYU8Kvtv4FpHmOFl3+fckrACTPrkn6s8ft2s0+lT6aE6TSiP5oR
V4H4ald2bV0nLWyEP8FtiofjBarszYOeO9Fz+zKj37Nyx6v2WLnhBqIYlx0kQ12AjgoP191QYNuU
LcZbQUCPvqFNuf//TcZQrgq40ZeDVBU6zvKQp1fa+Khpb/J4YEvtW7IzsWuWEtfeX5DRMA2oXUBO
ViTwMNpchuAWRiFK3/pV84qO8l31c/QUiElkLoXEPEX48xY72ROWM08GW8aUKT6WjlxIYtqxWwOt
9TDGZ1j8y5u3Hp0nY8JySqxV5YKPhKUBSFA3BfSYs4m4lte/ZOz/M8JE8nakx+1icb6qQflpKnip
zB4k61HrbszsmQVXWfBcSXcjVYL/S1yezApf0gEYzAKTy2NIVz0G2jm7mHHde/yGxjw7cczX77OT
Mb6rZx9QFWQb0zDHrnVzsovVq6Cr94u+6ZSHyxtGhCMTudytMI3rhQ8hlsDgW+tbtom82LUy15g3
aNTjo/qEa+sIeXJNgOXZkEaUjOCapTwuWYy+s38LeWgS/L54VlgWg9a/T9YVe8VfduG28VHPA0c4
/UbLz8/fzxcTSd3zvJ76qkBYqEsJ4o7MbfPD1N1KjekEcrJh1Bv65SMGirPfnavreLYlPpcIHlOu
t8mkxMvYCxEWPJgveSWgRhmrjZS908VsONP1tFtCR/9qbguUsGX5HyNCQI0xk6sBHDFo1ZPDQzLb
O21qiVuFWLX3Sf2z8xQzcEUWnNx/blPod993y67Xvl1eNCKw33HrzEaZyHEQcPBTtcVTCmtbV8vm
sgnquL6D1JmNugt0o+VDo+px2eiYwEAW6mIiEaNSIMAnpdUp0Hv/e87sjSyaRhkFPcxnmcdunx4C
r/0SAvaiXbqJqQZAagUFaEjUucv1ASuY5tB3Sx0WE6kNZUBABtboUh1w7GnDFyUqnIwSkaDijOP6
2XqZfa9WDac9ycHkE9jxIWLBplxs4sSs1wX+w1CRBBqDOFreJzBjjwUEhx6r5baLN1n1udDv/zHi
BCSI5jkONC5aYYO+BaV9sOEuGHxUGh89w/OG+SlZk1qBVFWWZWYbMgStNfG1e06MRI95O1K2qFfW
8hM5xT43j9msO800vGh1SaDDGlHHbxaFbeP07ZLMP/XxXeeO0y5KbwzrIUKPq/TVVA6KcscocbS1
z8jfbIpAroM/0s5hE4/fv8h4m2ijYUl5E2Pv6I8faiX7zaSwl/GiaOE7xfvQBlutq9wOXZREvKzk
m7/ZEMA8qZPMKnkXNEeoac9jZXCVFy7QQb9vrZyDc2NitTTBl6qicoWEsDZukinYKebk5wOmB7Xp
pjXZ9rJzK6f7N3NCCpiVbWn1On/r0itHirzemJ2KooZbwajfjAipH1ghzLblD2o6a3xdLryE4tRb
u0V+M6H+jlK1GjIl5709zSu6lgp8FoS+5cloYHqZ/AGqI1QzMrVwArBbMoqYI+8DXZLrpb0qlmNO
TiFR68b/hjPoldrcSkre+qmZrvJTA1lm6aZIazfgK0Kvafs87siyDGVTwA25nurIGmHTjhzzGH76
ZdV2za85Ghw3Ha5kqjazdiVj88Bvq8j4Z4lUymW/LFnDidCHjfqiIbs13ekw+TpmwkOPKnatH7CT
MWHjFtbn/VLjY7zQwTo7Zvj4T0N0HYGlzAju9JLi9qHsCZsYYuozlnhZSJLBQ9DtFu2mHLzOHL0m
ert8mNdo3n9bSHHzRtlQbBu+BZPT6zgGCh4NrL1yV752v14N0Ff3kZ7H36zyFTgLU7vPxoZNsDoX
bx2IwgrwB2jUfcYPsJC+/2ZEAPoMyfuQcW6h5LrYM6+859oNYNMCN5m1ixGr3uW1XD/fpzARQJ/h
SyHS+PuLUmTg3X215gjNcD8uG/kLbP1nRSy85nbfKAaP/BYH+rrbF96060cnylCUd5jbbWlO3L/c
0iebAuTjM3xONG7TsNudwia3t1RfC9Qd5Mjue0nGu7ryOBuGuzDmx3W861nulYbx2qoUI837g9KF
XRXLslURz78El/te99tC8ZRJ97NF3mSm8jImbCOD7FwKXxrVco1J2qazva+T2Ml6/ViYsRfN8ava
fa6UagsNCpb/MKF3px2HBKzfvTt9t/S3QB3A4WW4kZVd1R1KYDE1c7ZWvjmPTbHyG4Ra3M+8Qmos
9r7ipHVZ8mXEJbdA8WAJo7vQzr+xuvGCqN1YQ+ZfjiIiVMVxDt2eLKvuYV7OfwwwmLTOVBJfghw5
Lm0U/xvOzrgMEo2qLWHDLo8Z+xzIe40pThsSXzOUKwKA4YJIDJ1LfUMafcB6Rk8yNfhK3TZiLThi
ltHXFj/Z91yslXOemK51hAIGsJG6bah1E2CLFctSmTNgC9oOjoV3IqtzQt1XAqIISy2cAFd9MNps
5PCYYQ4hrTZJ/nOiMJiwIY5tzG2usYJDYlkvrdsMFd438Ugc5gEB9us5yH8IJQ5vtJnNgpA/3Nr5
UUluJXl/+cAQmyIObVSjrbP+/UoeICoZfwnjykUeoHxEs+scGMThDRNa24PGgWFEp9L4rQJjaOzq
aHDPwO9FK+FRoS0qnkHGpqgXPl7L5dWavbrrrswbLibOq57UDbm+itB8tKDbxBRRBFS189mQJTlA
yL12qp+kLYbxITrkX96s9ag7mRE+HtJyVKtSVQI3nI+57gV4wTCI2gNlQvh4ANnIIIc5CzDm0Dpp
t8lr3bGj3WU/1oP65Af//zMEHVrZ1PIWfox1irk0nNKaWCnKAnfzzII1K11stnCDRZaTh+iw6Tb/
5gMPiTMLdTXrrbXAgirfxdGnNvAu//5fAvi0SEIqiYeQojAtLNLEZ+v4M13wuHzSHP6U1N1QT+zU
ggngjNJ2sLQdrDWRP0afA/Z02R3q9wVQDiczilmF3x+S6165rfXt5d8n4lYsAVdRJNWhgu2I2cEy
kHS/5B9o7gSC/bchYgW4SqCeks5wQWIRSnPgiauXqxi67ePIro2iI0L4LwnxyZ5w2kOoxGX6wJds
M214ZY6nf068TQcHfTPOvJvJ19n1L4uTSeH0L5MUsKSGSQ6aId6FI0/zGh/dO3gsojMCIije0/Oz
M1TUEGm2GmyaZH9j5WtCcVhSQcH//+z3s3EM7LzH77fq4ICLt0XiMeYEEPwl5T0tmoAEU9mwZCqw
aLoz+rbTooKq7M1tidYealp5HRTw5iVrMpNt3RCOkTqqap3aWoA+T6sC1Te/RqudmXkD+gdpZujV
D/aTObECF5WFoQ/49gPV7zGPjzlkyAPNSe1tTGmHrG7VmSXhSyxJsy7OZDVwa20jVV4ge2X9IUQ9
syEcKH2QWRQs8Caf3fLz5PEvzDrxaqS7m+KQbSkNKb7xf3wonNkTTlMeVV0Tgs/b7cD0UsyvGvuB
DyFTJvLddaA4s8OP2VmYj1llS7auI/soHWXLX/RAx+JrEMH0VR9lfLIgsHpuzwwK52qo+1pqdGxW
0jzWw7P2kTde0PH8F+biTIqyZHKXTVg5aOPEIGNUwW2wfNLBzantPpi9nVkTbtq6UaS0qmGtHapv
uszuokDdhtBsiMlOQCrMhWtWjox50kysXKe8BcOXiT0uVO/VelHjzB0BIzKrDpJFRTgET+ox2Ob+
IxqhXBsN2pAyRncP2XC4joAni+IgShTUlqzl8Ko3PLynoGqZbsPQ1/nw6q4kwp0IPnEkZZryILN5
8MnycbSOtvTpciZBnFpLQAnoqIxTXeL3C7TKTq7KLEeWMfT5etkM5YYADngVnxaDg1Eq73XztqfE
IIlIswRQyKO8GuIBbijKo2X/6KNPUZo5l32gbAg4EJdDCOUA+BBo432ovERGcBsvPy8b+Us8q7Zq
25aGKRfheFYQFLYkEx9X8/3gcaGsxEt/zEcIoXoJpMbpBsn1rTkZFA7pNMsJk3lqH05eHt+SjEnr
y2aqpg62QEMVO1iSFs0X6KXCrdr6qrq3zN0iEZ/16y6cTAg5iQRewDJaeCKXPC35VVK5xKbwU/Dn
3XYyIGxKAarItjN4agVuqV2KQYZ2BCVX54dfIMfoB1SLB+WQsCdDEZqFLMHelH6ty8eA+n74yyV6
ckhATVuvclvKsWKtvzTesI8P8p2eOgYeeozY6bbZlmyGJOJA/GYZarOdJv7NYiSHqvcX9tiN/uV9
Wk/g/vNK/GZBZ+CA0U54leRfoMwoB28mHje1cj+OH8KzkyUBNmt1buWCf9NL3a6dnueUGJbg638h
4N737yzJUeK4MpoAixV3n5T4Jkb5Wq2gMD48y8ZL271IVLMHFRHi18nSxnPVFTimELkp3xmhLa/v
HfV+cY1NtY2ecuJm+0t2f1pDAU97JSu7hn/xWTegMfNqNMeybf7/bI4l/RMwYumMNCl0WKvba2tr
vpPq5QXe8/G62X3+/6gg80N6aQ8F0OisMbTlDBYZmIazCKzJR2n6ygo/R+9JVFDjVpQ5ATMSqW8k
lYdkDKU3Y3hS+8CZqxtLczupdGadetv/y0112j8BQ4wqshuph8Ge06tAuyc+dMi6wJXp8gZnuspJ
IIiod66MhWn0AQxmSuSMhT+MvWNTJUEqUES1p0irs7nmVYHWZ5t8V7ula/vFzsDQe74pXI1aR8or
AUqCDCIDLcNRN+XPY/gDM2UNNbhGHTVFSL+Kcirl2oQN7pPms92cOObN4EN8cyvnjkHgMLmGQjom
11mk5Dq3d+D6R5xqT73lcgO8e8Gm5TH53//HUVNkizEb03mGSIbQadUUFC0+AuR71Fd/KXTJ+/Il
AUFnvgk3FG/r6p6d2RP8GzJbrYbagH9F+aaw4qacE92JlJLIBlfzAEVTkAiiQUIWR2XSccT3EzMB
kU3WXXFh4+0Q2gQQrztzMiIE4NzPtR7MMDINpme3kcPaayP5cvlqpjwRIjCVs7BSewtX83SlxbdG
ub/8+5QTwo6YjWkHBV+psQ33TTo6TZv7cX9/2cr6QTrbEP5nnN3LuhpNU8HXqvVlV3NbJ/ECT/fL
PUaXdtT4OeWTcGXFYWz3Bpib3Sz8xAp0qnyLKLm+1UvjzB/xjkLzzYwJdICPljhZAkELvy6uoZMw
td+tYvePqydcUaalJhUL4BCq4j7IN3aYomud1mPQRph3XeES9tZh4RTZwg2Fp3Fdrgp41x5kbfPO
yrOxvLGGCgQS3QJabBZB5r3eiKOYhgXufZmB3+H3AJFUpcoX9T2NAqVjDOjD3IMzvmaQ6uVSF+nx
7e2yl6tRojJAn6WrtimSjGh9k9bZAiyyQIqdsKcA2YY2vV42snp8z4wIOzeoXRy2AQDWSPaL9SzP
ny7/PuWEsGyD0cVTxAE1tB8sFjtLCu6+7WUbhA9i3casq8QApQ2+EsNvrfpqUMTx1O8LRd1pHo0o
B5u2O7B54jwYlWtpFMsQsVBivYb1XBoSDAvuFD3p0GwxdvIHdM1V+bTXlgDVDTg2zLqDCT3BOKPk
8QJ8QAXUOpKeWeGreYakbbxU9QyVIJf9ItMMfduVftSevS1xYX8ISs+s8WU9swb6hq6F0CWQp2b1
sVcKEMeWMjswfX74tygTQHto8jZ9L09rnXprKco+Hl4uW1jHGNW0QUYPFnf9Pfs6cya11Rif0igR
tRCFd4IDOraML8HGvJE30gFCjNV97AU+1eS9Hnknq8KGmaFeDKOFnC6AOkfW/ZyhfUQ9OvJj/kce
d+aZsE1dVLbgb1iwTXvOvZ9uxw3PGElmyNWL4cyOsEkyGk9jPYUvZYM3hPeHJejjyQ/mV34tFFsq
IV6HhtPaCddsO6hz39nYsSHAwGI6brsl8S5HBbU9AkLPYT0sTQMTBYTh1Rktu2Pk6RPV1kR5IgC1
wtDKkFQwUxmKY8Abo+7cy56sf1iedkf8zpMrjLZMKmyEgZ/+5BTTXNULbhWRa96Drhvd91Sd/S94
9N8WiZ99aQcB9UFFSEyb/yHtuprlxnnlL1KVcniVNJpwkk9wfFF5HZQlKodff5vH3/VoaVnYst92
61RNGyDYpECgoQWlj7fuI1ezWtBdKp8U5v6ljcKlG8PRnHyuYKP2jFaQH1OMC1RXHNoPFh4S5pMa
uWTGhVg88TMwijSnszuANh8wLs0IxrsEtfLKkX1vb39cTqgmWnIt+T9pxVXJYJd2ovC1lG7Z7Q8V
ufFjlnuTwQc2oz7pjzp3cYBdl1JgkdyWbPQxAlPlBZEYoRwxT9ZOxAryFdrhKlXgkDkzxqTgzuTa
udZNeO4wJkQNjP/Umcl/bA9MIBC970K0kYMYl7Y/zV17au08aNGXWVIvNQSPqAKPmPmgok8KZrUo
KilcG7fJhsqxUNYIJMKmagzHGhhpBpHRsPAkDBabZOmEAWPERuOO2XGcqKZTm5BnXvi2tjS846Mi
Im0+TeWDVKEXJSE+pCks4QIYF9VSzvxcrjD6SMOkrOwWA9f9IjwbpK4B/609uwT+kNI8K5qMR19z
+lEvpfssPBRnPiGEOi83Y0LX8Xpj6TzBIqyXajj2VM2IvjIObyYb/boM2vHywoivp01+uuKIdaaR
GcGFI3CKRHUL458qOexvWsIQsb60m9EwOS4z3qLQklEVz13VeHJ73gehrBCWRm1DSHfXsMLQPsfL
QSk//93vC/fzcBrNTqlhxMDOMiY8qN23fYDtC+ZqHQTSHsokSSIVFqiPxWf0hSWn5MI/Y+VAY1CI
cnU8dDvn6eM+LLU4/O+ro4J1SQiFR9hV9elxchIvnZOHqTQJ4qaWR+DtZXGm0a5gXGUxV8Nck4qS
uN7kgZX7BLKWUVkIugYCpI7dKvqA0X+eXj4k3Yd6TAl+265GWIEJfD3KudJmM7y2OHiabKHgY7+k
3xePJz4XiUCjlkggAnMKc1a2AIvby+x4FXuMqNsf4TxRHhx6iOjSlXFvZU36VMeYvObMj3EOScEW
IzKs+LAfdEQ0mAJnD/watthYqzJ8qDOoQ1OX2c1Pjev6mAIbsLmoSzMBgBT5w+2PhKF8lr8U59nP
eQaKMGjzbF3hCeyQQUHXGRrghUkUKMnneW5OGF+tN8/7jnt9r/3lBFoBCSSRK1XoVDzKeYk7Z4jk
OAfxiZGnD7VEAi/MUVtBdBFBF+FYreyHiqxppNZIoIQQJdNq2PA99GAejYArAwyFyzCfln99mk/U
wJLtW/HKdwJDVFahL13OgwJp3dcatsobXLk/oASLK9pUwXiy5GB/xYjNawpM0aUJbuLcj2V7SR2c
G6rqpjnRx/Mb02x0G1qqpphiO7+dN3UW8TQBuufMOxmjlrgSMf/OsOuTDIkvdkf1I2wbdoUUDJsH
OSkM/mJXmczF1A+9+lTmxKG+/X2oX0EE6pPMWIotXmMiH/vDfChRdWjdG3cOfxS8k4il+g2r/0QT
P4FbpTVKE0GJKQKoe9X86ph5U/6/5BiJxjnol61sKJaGElsTdUfCDpvyELqtHdJ81SFOXj9Gh3+S
I/LkUB/FcDFado4CFDbckBbY0rwwUD826Onk7c2D239Rod8aBTpxq9y+zqzME3ZbH1bIi5gwL9UP
P5xpHaoateW6axwnG0clJ+Lon/3ttklbK1QhKiU1S5apAWrRf+7DT5C22f/9zahf/b4QkHpoWXbD
8PtJ9txmR91621BnCWGCODMemk2GiaICnMVd/rWcF29U5Zd9K6jFcYQDOKuyUF8qZGbLD2iTRDVv
dFANz35x3s6BhjtMiT57t6OuTZu3jKvzHOFUVuvc6ZoZlsVRiYTcix7fF87nBhXtHVHJQ/lQOI+n
SplRUg4kGX0F3Vvd+kg4kALgf19dm6uoH0HEiAMJIopfXmV2MRlwmc8T2r8Q2GfzoFP1aXx/7hCG
IxBGLs3GonL3FWp/kDQvXAzXLjSvzz7sW0cZJxCF2phLmPPyV1U+TdODnlDD7IhdJErYhapVmqYG
77WXIRjQeu3j2fhi+6Y/GC4Ed3ntU3+aRnffLgpWIIdxYJOVTrBrwQOoUT1YWn8IGyIfQYEIDBHZ
k4NiUtgmFzcG883hObSJg2pvfSzo3Mj/Dr5Uap02yQBRzZgHnmsei877nqIQBH6QyvF/pR1M+V6y
52Tw/u73BSZY8mpRR962oJfs/WKb32stISD2dgt3kkABY6gZ6WsDgdE5bl8yV1G9HGVnfVYTYbVd
ePM/XuNQAhlAtquc5hxs2kV+88FEnVt91M+zdexer7L0BGNqeQQm0Evk1GYbgWw05U0dDYEVERRA
eU+ggLGeu3yesUBR+Qba62n/VW6gFHfcDwPSc8IlIZmXqlT5cToE9tH0+HzJ8maBGhmf+m28mQk8
ym8CAfRLZg4FZ+2yinJPx8BVz1SoinUKRCCAsK1HPeTndzJfMMrHVRqbCLjtcxQBh4kMsq2Jfc4Q
vios87UVWFE8NlzUojgxhjaCmyb8+kcrdMXi1q4Ouk7Nda3ij3bzcUFRmXKCmPyhDeZA9tND5JO3
4m3v2aZsmRDussQXITNs8zjj/XrqdJAvqsdL8VHsc18ZXg6tiQCFZb5CneZ8SX49Wa+gAh3p/PVT
GwA6erK3+CiqPNhv0mByoZCLEmDPRDck/zpMHdduPOoVbHuvXdEFprL0WasNndc+pvXD5Dyg0ftL
Yl1Y9IVYS87ae2YKa8nsIu/LGJEJRuRTJ7NvKJIJwgc+wcEiTpDtjyn0Hvz/QgocNTXygAYrgEnD
jX4pTtUxOpbKRcZbDd1ESLlQoKtsCJvQ5l3rThgebNtTKzzIQ/F+mP+EF00DpYGGo2q6IRBW36ml
PIcS1mqEtEDfuvZcokuowfgpQt96mxtXUAJZlU0Xp44DKPUxfUlOXKlxfMN7s5VDfqEbZTdJZQUn
0FYSRpky6YCTyofGuqTysYZucvoW8jUEfW1u8SuSmGxEp82M6bGYGKFMwWJd7J7Q96V+X7i8FEo0
x3YNS0ztxWpvdarxfzsrsTJAoAuLLaoZ9QDQ73rLx8ftqTgmt8OMh8j8EAWGv79vN2+UyOsYiqFz
UUOBH6JeUzBtLsRZbARGf9/rT6FNMCAFITCDOSUItxQQYTG7rTW6bTd7SvJt35DNELMMy7ZQPmMb
Yto3SwzFXBaMJolQh8/Mh9C+k+f33fykhLW3D7VJCCsocYmiUcocPmmlWs4K85fwQ7O4df28j7K9
R1cwwtI4s1kaCwTHkHRreAk0fwmoRmhO+L2POc8oamnJek7+m7+w+ApTWCslrpchcTDyh32ZG7e7
dbjMydH6FPZoxuWCcVT1yXZwXJeN/311BTAwx9PW+FT1RXq0y0PYvSwlEeKkIwUCT1t56XoHjoQO
XoeMRHFQXPu8yAedl3Ae5lNFiWFRVglMXkeLZFQJEJv0bcJu8d8uo/p7+FLsLZVA4UnRYpTfDAym
m27JvoRUEp0yQiDt1rBq3NIRCxXGYpTLu6n8phVf9oOcwBAb9Mt6zHMzhhEKBjjO0mlQP7KRui0Q
QS1OEUqUWGlklYM89Ggm/8J1EIeTNLkz8pPNhR0pMRKCi8S5kbGudLG5wHNTfdeVp94MQkg5GRE+
Dd7u+2/7uLhuWLFPYtSWJhz4BDXpZnJeE73hWf46fqhQiSOfqLw8CSfwA3MKvbMbbFfppH3g9wak
XB8WD5c8L/EpNCo4+N9X3DAiPd8NfHwWFFt9O8pPdf6ExBiVTKbCQ6AHjNULTUkCDJLJtuH+eNzI
vLJxhwLC7LyjhrJs+01ltWwCQUhO23UqP63su8R0i6fqUh3Ns/Gp7b0REyyywDG8/k+uRtAKxtXS
tkxHHHZlxHNo9RYUpVj7EnWXnhoX9xue/QkgVuYYS6/LhcZFxWJv9rrzeKy9GG1Cc4/RM9V/mENA
Igq3sSjVWZzycZXqkU/Vqo59ectVAni3Wly7uuxpL/sbjpPer6x7tVE4+yUld2Zp4LJcyGrj9w3n
ceje1vmtniI7O91EZK5pexdcEXn4rnZBY0uqlKrYcnOGmWsdHjqqKtByjYgOCkbY2X2RzqXewLBh
iT25v60Gxe8T4iq4vWC2ahqOjtl3qpicjZMZA0073G6L784z/0wM/fL9NHuLx9+ZSy/5Z3+5Ng/J
FZ5wSEKfJ45bfpsOJ8vTY+Y5JvE8unkZXCEIp+RQDlrddWAPvTP92DoWSQFZkdwtc8KUbe79iQQp
p38HQhWFypSYuEfLj+V5OUeP/UcTX2yvsf74Rw9FKzBhZ2V2DJHNAY5r2bsmOeeURvz2J/wKQNhI
ilKjn7AFAGaEl2euFOz0gXlbndklh6gasUpE4KGY9N/OY12YKVLCAw+CMsUhfZHc0ufaQ4ZxIwd1
gOkEx/3QIyGFHdUU1VAPBiIDNQi8ILjEQ1hybL/oX2afy1hTes+bO3jlUeG4jJUh1doBtw6rr90B
3QOd5pLfpxSIcFiiBSLU9QxG2ZkdNI7qRr31MCqLRziPL/8vPLsyRjwgU0y0yU2O83b2zEt/rLzk
mH/nYyYx9OWwj0YZJbBEoWLuEa7s+OY21bu+nbywnG9ZRBm1DYOpSoaOvKopTg7Qxzgu0gKnleGY
gWE1vhz3fpdUhO82YXC8o2kWs8shtPXvUI+kzsFTNXrknOnZLj4b3e2gvf8Dh6GsABojmmwpoqSJ
0hZT32q8WzZHMbHxEEVP5HTJbTOuGMKilKnej1oJjLyJ0B9+6IzBbUPiOKdABPYebctWHAuvK2yq
MW/wvpYWPOQQOSMeq7/E8tVbojL02MlyrPFWuMr4wFCIxBuas4vOjo1J5PUIc8TuYiTUbXMegJRa
D0550bKzPVCT6zaP1JU1AnFbzRzPacXXJXqjhpexIJ7Xt0+GFYBA1ZCzLuWU6z/JR97aXh3LU3Vu
MCSV1h+gbBEoWjWTKmxT2GLb6l1oGihdl/5oN/4MY50v2er6NrSW1UOFjivZ9H5qnNNZ91VKCHnz
VrpymcDKjTo2GmqB8JBy4WNwmpvsHJ+aY008P29fQVY4AiunUjzkLV/7ej6VaOhC3viQ1WcdSgq8
4EYiwpnaOAIFaGVbtHLOwxmKlWUR9M53qXly1ItRPu0T2uYtbmWYwANxZfZOwQOBRZ9ZGtTGkz4e
DapuiUARq+HNzlDTjBOBLR2YfDMNlx7FKtVIXHa2ogGz0lTLAP0bhqjPpHZVn6QqLoppWbnxhMQK
Zkum3T+R9SlpnyTjyWbnffdt7aM1ohB/xjJpjRoBEbfFvj73+h9sovXvC3FXjyXmdTsObm+4jfb3
5fiW7JunTBBjzSqskDGYEFnSjVxJfovLzb6XtpZ/bYUQZKnVWXYsAULSJ18fntj4qRw+l/PbfRhi
+V/LfFeMgzK8zlZqwNhp6LbZDaacz86hVp7l6LMcvu3SP2GFlV2vhL4CHOLSNgz+YYK5CobmRSf+
ZoGxOtZp9rv/ILu6RQtrPOEEGrGHqrEEXt3+s/ST24yfKtXv1Sd7+WfflcSKvV7xV5aFTl/PEFJD
LQREa231MRkrX7fPdvKyj7NJrGuThIOoKXt0DvJnpTBze6jLo2ouDRqMdHBLCJ5UAfWCunVRWOMJ
p1LZS2mGCy96tdV3SfXkKB8N7XnfJmJDKQInYBbEpDc2IKDCesBgs9u0+qOOvbUZAi+otqp00LFH
qEPp7H/j6JVPEzJA/K3iTz4TMELRUhQVjxK2mGvFKLC6YRUWKU9ubfkukT6l1GfxttOuEEIc5NaE
6cYjIJbqo1a+Uajnvs3E49oGYeHlsktZWACgaNwSbY4aPoIRZ3IweTZmX6eu9GagVDu2d9HVKCES
lKGWFcY/rwbrFHZf09E1MFVsovL8lO+EYKhreRgivoc6I3GL5Y01+fsRTdkhHBEJYwVrWkRbjllo
DvRppa561VKYHKqYaPMSvF4n4azQFHnqmAJj8hzl4jpm/2CWouNaR968TKaj+ZVa/EJZoYlCGjaT
m4ylQJNuLMXVLyyojuxmQcrsVSNL8qv3+67cpvCfISGKoHaLY7SGxAGru9Q+quxrn0KjjqVu/ydp
kbVtwmnBbKvArZ57Un+SoluHYcRm9rJvzmauZw3CHbw6KGpmszLi2az5EV1bMwZ8lb70lN/M+B80
7vt0BycR7aI+Kq/SZKnFgzFMT1UOiY3EIeJ9s5J7bZVAFlrSyJHJT4nwLQ4lHhZxIH9U7nXXecSp
hCHNEfnoo/BdtBeLAlsMi9qENeOuvIyH6EY7DWeu2Jb/Yz+HYCg0fkMUx2UePU6JcqlAIEMYo7SO
87ttQSQcstqKRpZzUhgCh3RZreflBJd2/vKBT6zpTtHFfpkeIbLH+3wrz3jZj00KUWCSLExTueXn
cJ9f2vFSUnrNm6yoQBnJUg00GIk5h1YalsiJuexLLHtZ87ayvozQgrKoum6+T3+JixWOsI/t1mnG
3AROj8el+aDzQZ9H1EmhoYWW0N0O/RWasKFVaxwhooVPNX4hy07RCXOTz8lBOmh3UoHp4T4fYZD4
JvUYyZNze1by1VwRSb4UcpEnSN5xIfT+WBzboD7/t3AnbRS2t1pFrBq4eNfU80snki3v+qN9biII
eFkx3uy4MMcfzghUVr4Vdng2NUtSGrAxRG6Xj7Yp0AuF6ukfXwvU4cat2POouKtNM1ZyA1ZWDKNz
sgdFql3MOtrfZBSIsK3HeJCSmruyn09J/r7pIeV03ofY3Mcrrwn7uGviasH4aSSpW8tVitTV0+Cv
EMT0hKwtclVwAacYxRhLfy+TCqP83/jrWmgGyiVVU0Ym/N/Rnc2ZjB4GMGwXf5a1o7VgauN4SZLP
k976ZQnR+uO+SZv3DOUnoPgt7OTyhHnHcBpTY8+sgmq6j5Zjlg9uTTaJby/QFUvIuxd5nAMPWJh7
zspTJD/t27J9yVgZIzBg30edYnFjGsiIL34ZpD4Wa3Dzmx5jGlHHFFNvWNthfTVJYMEW6hALZI5w
TQMJmd+qTHZj45kwiwIRKC+L5qbTchxQ6pEf+FxaVH9JDk6KAam9P/t2kD+aVKUbBcr/vuLZoa3i
msUAldmbNnrOwos1koObqYgQiK41J7kqedoqfh10mSru0HqhHwbd9xGZEXTao96c+tqiLBP4ztZ6
p+9V7LEhUu5QpRiUCkb8MOpLcvvYv4aGwHipOmcYuQTbugSFdOm7zkyhbf4c5Y9EeGyfiFcggTOs
sqpsiQO18+m1/eWufC/lh+pWDdQTFfAEX4hdupa+DKnTIywM+1xB4jZ+u3QHCzN76/nrvl2E/8Re
BAcCiRb67ZGkTVocwO/UKJjwwlVTMqrbqaUra6gCa0xsSlDcBCDjwYTw1nQa3OFSnfkgDcmnaoxI
NIExJmYauQrlVui9RafqkjxG39L3Cppu+CgNUyfoffszeWWcwB0Dq5ghmYAz75ZAhQyyce88hm7h
09VoxGZWBcbIe9yiHQVQi5W5TZm6KErbDwli54r6U3ZVzjPmc+Hhtqn9FvmFKrlN8o9/AmKh1FvB
ewfURf9NfFo2xePgtJguieaCvJlcFJLioYA6q7a9dYUR6KHE/G5FyzsUI8Ru8a5+p3s1mm0KzN2F
jMDrcxG0LIh3j+0tdcUUmEKrdTOXamCGMsb63NpN4dk49hfF9vZ9+JuT+CeSmC+RmqKpWQInxmfl
g3rIMZhZPnNBWNk3byTym3g7MK5wws2iR7NGJjUwzDCcCwQaApSA3WLYu/uXZglUUWSRsowVcNLb
wYdqBjT64s7V3d5fDuop8qEcRiDyX/z1Qni1TKALxWxnc5SBmEFQBwlchMhx1tzpAtFQv3xLfQv8
hp6ueAJfoN0hxbQzLNzyoB81zGUKffkMUS/oBSBfTIQJtWwCYxhDr6C7grtzMCO3NtUPuYkR5TKV
VCDi3uZ/X91lanmetd4CTq87J73028F2p64M2u5PHmQxHhSPipCWsNCi9G8krjQxNxKm+VqoQZSH
8JJmvZvn5a3UJX6aZSYRH5seXOEJlmWSrCTdCDxVupWUz9J8YNTr1SZRrSAEPlRxpU6MGRDMkoJk
GA8ofDsQUU5hCGTYFWWDnmpg4JlC4/lcFhRH80V9KSrXRvtfeUmCmCijoDAFMsy0ajK0CpgJpn7g
rZl6yyaWRvxYTBa9mtKJ+80+d/13Rb7rh6+E3/ju/4UdrmsjirvZhdknHaYpcFFX81IGlQdNc+1+
QrkoEoGPSUDNJ6SMEghwyIs+y2UYFWPc2Nx/lDvFLXBt37eLQhFJD6o9i1LBrEJ5tObMbY2ngr3f
x9i+Ga18x+NjRQoY3pTgY7FHP9T82hZQHecRAkjTQb1tjlSEUxbxv6/AxmwZ8miA38bxUxF/7dnj
khKH+/aZuzJI4IKG5RaTemCEn/jh1B6nm8FFC+0YKBAV6U8y9XCwnR9bIQrUYEKIzVAbbpU3veph
xchDx37itX5x5jPG2bHoiNjYfqBbgQpcMRuxORp834Zvp8SVXAs6XJm3QDe5g8Crl18in2pXIajC
EKhiUpwKb02AHDpPrT/ZdUMYxR21s4/Fpkx04Clha+OA0pWLU0BrGjcY6ZSy+9EqCSjCFrENEMpv
nWEksGWGAG7yMMgHYl8RnCSqv9Wslzqj5s76oAROMEFVeOzPfOIB78hLpyOV9qGcJ7BFF/W57nBA
Nt/n0X2nfk7s75r0Jldbn7CNch7/+2obS23UtCpSmZgEO/j2dy7jJB3Ur4Mn3XHZtPxb8Q+BSHlT
IA5DToe2Y0C0Py2BFWg3zj1jB+vQ+6hfu8tNb6aunJSNAo1gKnGSO/wsZmHuWu19K1MpfMomgTYU
rRuYUgAhPY8HxU8wW47dcOUtDCHGqJyFIEaCe0UROKnopUhpAZdJ7xtp8lT9q9mM3v5Cca/s7WCB
IqpGY+bCD8a8ZW62fJiUc+Q8TTKl3UIEu9gPqLeYQj80OLW0cLxpevWQFuppTIf7UWGRi9gkAnDb
eRo+3PF+ZaCS+d8RP0MrkrUjA9uOuZvMbwzpjTpQ2koUiLCthqTqi2qq0TSntq5SvwyN5c1U99V2
XF8tEXaSPg+61duwRFdfkvaSD/5+BFBGCPumkjJ1TGf8PqvPxnxTSrepdtyH+M3Zd7VB2DmZbjpW
3QJDfrQfX2c++dZBHd0kcfkEsuI58lVyZri6GdoWyiUVaN1j4tS/Q4AptrqkBg6n+lCeEXBB6C9P
1S1/jUV2mCCHbS9ewfg/ZsWwraktWcFTFFVyhoDT0kVICX/ad+N2JFwxhJh25ijFXDx841pRctaW
zo9yaiwjZYYY0XFU5K0FiBKTOSsn86GyGv+JHAYqrX4ujBDRqpN0pazAV3nyqUyDNFO8ZHiDj82/
c5cQ2H2ZNG0pwxbHPGXmvSM97/8+v7D9Sp1XM4SgNiynC7URZmipFZQ6uviL/IJGk6BVrA81lihO
JuqtnC/xHqZwiUybek5NnsjhUqTFCUdQ6LMT5Pc85DlKt3+fvN83koo54XyQI1nKc37Dy41z3R/r
iVgkIuBE3UKpSaJpqnAu6M2TPKKMFQ2Df1TIcI03UbewGcbGakMEQoIX4jL/hDc8mz0W+vd9V/3m
Q+ZnQIhKhU2DQoppAc58Kd7xEpAYL0KguB7iKxkUiP7sgnDFE/gg1KMhadB0CU2/uzJ70PDSLkFZ
8C+tEiih1MeuK3jCtz3wW0/u40PpaOAix2+O4O0/IVL0HmGGnmOouihgP0uSpo88E7Wkt0r/pq4e
yDHH2wt1xRBTHE5mT5Fs4Tt9CP7fJNO3b3+YlB+pcTzbx98KTziJMHVwmVJ1QvZB8e278oyvJHxu
6i9qczBdrqSKyU3Evtq8160ghfOokOfYYTJMnDEdWArdZHI7+VjlxJFEwQghOOeV3BscxpwfZDXQ
k8FV29OQLUQUbtLEyhwxCJvJaKqBr5h6y9IaJdtuR0kubPL5CkM4lmJJlga1BAYLm8+FZbidVi6Y
45t7vdEFelS4mUNNUaL8x/++ujaYFdOZ2gIzzpXEz6XEi/v6vWng3b8ezcf9rUyBCQeWMg8TRtMB
zDDZMZvSRyf6oDQlNEdjbx+JWi7hmCp1ZYqTAQEflmNgR5W32MpN4YT+38EIh5PdVUa5JDAoH9Vj
GmVHyU69BB+X+zCbZ+A1MMQsR146su0wWGM7kJ59Z7Cn/d+n+EHMbUjjPDKWA6DGY8nR5OWY+D6X
PxoH6VONvmnJNwlIYoHEZIcUahorOrAss85VfDZQKDZoBJNz7/9yV1m5TeAGFF1mI+aQwar2nzp9
aZPz0p11+10nf1z63J2qYN+NFJ7AEVndJ+Ecw4s6s9+HpnbWzfgA2YqzkXyLCwxqkmtvlnQiBolN
Jfb+so45VWvCSoyqmeRgaLzC+Nqyw75t2+9bK2cKRKEUstb1BhZMH/zqs4MKIdvP30exz6XxaB0T
KuQFqliaeCrtkkckPp+1GhQYfdy3iP/CXnQIFNFH1iwVnIyc7twOz6x+tPo3FiS+hp6SoiKdJ/AE
BrCoU8KA1R7CY+vlQSmjErK+5YrB4WGkMlHbKfrrYonJDojPN7XCvScff+i6OphA6/NhYexoy3/H
TqIIUq3HS5Oi9s4zbS/U31gSQRXUbUkUPWpVhTkatwbtzT8S9OY5Q3luhbEY/6Ueg1ousR1HqrI+
zl6D78ALgks/uuhoReWTe8ujcd6Pw9d2pZ1AtATaKOMikx1cOZGbkFGYjunop+699tQcnEcUIrmy
i47Bk0KhcvLbQxUuG41myIPz+gL2nWGqPTQk4kB9oz53B42/BsQXcqIchSgwiBWnlqbwS+/0Beo2
+Dqx/eV+unCNJ97EQFlInDBiOUpVYDAR6uSglDZ9U6XHLDlm1fR3t0JL4JDBnJrKskGKfag8ZZ0R
qIvzEpeUKDRBhpZAHxprem2ENqCXyGdbfZ/rz/shSLhKLDpxhnSuynrGY7h2ZNUXLb+kIzXFkMIQ
PkGyutXT1IKrwuJZlhRf6Z9Cg5rZRTjql4m3SrN0rQpHqdlFtr+R6hQUM4jzbusUXXT1AgC8oQWv
mwbZD+uOF73RzVOUywRisNPBYWqICA7z5wWXyki7zYzE31/7bZfpKNmSTVwjxRksSVkXcgSJEm9i
L0XyptYO+7+/fcxef1/YIkaYO1Nb4vcd67PjPCw6arTKd7LVustEqGFQpgjbRFXrqSxGhPEUHdP4
P3y2by/IT1vEGs5GcWQ838OW+VF6aDGNHIVnzU14yzscUW/+EN9kZGsoYZRYzWk0km5kBTDV6C6q
P5RkPZ26eRBcjeJ/X30BDuWCYo4EADhdZ7RYczFQdmM91ucOanHUez5lDj8kVmiRXbPW6IA2ppdK
C9T65a/CTeX469/XVC0NHewZAwUdFVu8un/UVcxJar5oyZ+8j2lXz/FwWWFJLTMzlsMWa/Cs8pKq
x5kRzEy5SzgzQ6ccx7kBBOPX7tE4zZJy+juPCTdtwyznRuYBhsxGGb+ThtplERKtqPIin+upDSSQ
gQT9lWTMsEMt+5wUnzXpMKnv982hIAQScCJIezghIOz8O/qBB/mjTFHmby6kPxdelCM053LUMvQd
e11goLnJRAVq7DsH48CbaCH6ScggECZpwtEZK5OhzJx2GGboRWfTuchO8Fde0wQSCB1ztNQaEE31
gjq/OD2FGpEQ5Gv764Xz6jRh52OEzmRqORZm0L4N1WkKdTefHzBidYieZIlwGblEAg8sfSUVqHrG
5+pdfyieuB5/gamUw4xeMN56RlVkbm9UJI0NWVcxbF3gAkNK//eMwBTlfpjYjTJT8xN+c/m4Yghk
UJVT3YY1nipGz/piBdFF+maiyo+Leo4nau4cZZBAC8mUx8ucAYxp71TnrqJmN1K/L1CB3Q9yz/i7
P2Y6fV2YHLuyNBOvVdwhv4bc1WECF5hFFxk6TwD11ZvGfLdM9aFt37cakYOmFkZ8Q+rQLG1qJWxJ
z8nJ+Sc6QILej59URFrpUWMfCMeJj0lZrBZNyzNnoXRIq0tmEE77zdb56TXxFSnBAa3WOg+zC5+n
Xh1xNUAt3A/tU7o3epvdrnACL2hdMigqr77r7FM53c7NeaJE5Yg4cLhLVwd1qBdzwUwOocsvs627
bTQfYzW6LMz0/4RIr9YIPOA4mdOxDo9V5jLUh3hx7usohBjpaBPJTcptAhn0pppnsQagxX5A8Ucs
GW5KTQ/evrtfjRE5oJxNNeWhltvnuL+3ittJuqkxbV6ev+y7jQw6gQ6UJi0wS+CV20xo/aAIs5cw
ys3rg+HQntUTpt+QBVu/SZNd7RP4IcxbxWYcNL2FbJKXXbK7wVUu0iW9UPW/+65URYnVKWxyK5ux
XJEzfC/rxWd1dpDT3FcstEiXs7fvz32SUH9RajS1Uar4Hi76p8UOnISoAeee+T2zqrJwX4iHuY7q
FL+PiUtHLYO8bpb5Hcu8pMfbrPSx6EZXLqzj31klUMXM68I1ThVlVr6vG+vBSD78HYLAFNaYGaHO
C1aLQr4f++R9rrLTPsQ+GamihppTxINV8vJ2wzrryYVlz/JwlKgZVfv0oMoCPWR5HzXla/kjdDQr
7WaOnrL+vG8JFWQCPcyWJjW2CkvC7p8KrGBRH/S/eZf6/w2qygIrQOe2LSRetDcESsALHoeT9qRj
SkXoQobpma6iokwSGGGwwxGNcgCszGDRHvTm/b7L+D94Z9+IXeNa2qf6YOH3odb2HJX1ocdwXZ11
gaViRo6V+VlCvdxQkMLXg6IWloMjCPFWxYeGOW6sLH6UNYHSqw9laEJfvP2wbyXB5urrhWl14OYF
HCl13MxzlWPUuHbiE9IG5Hrze9WPL9VpH5CI9td/zwqPtclSQC8bmZ/6EuafbXaZis/7ENuHha5A
lFbGADNDHF+mdVq/9DUukwMGir0qPMfBj+Ls8SSZh320TZJYgQk8hAmJjpXEANOH3nXYndz7xli6
dfZ2H2fTcSsc/veV49JBzgxTAo4t3SbFjZli/Au1iykMgYpSs00UNQXGbD+XxjlT3/WUGMP2DXxl
h0BFTmmbSr8gAORH44MVtHeItxOuRKh7gpLQHzWrrdD4llt5bVikNOxfr+A6/GVf5AmKJu0h0j83
I5HTpJwnEFLcxHGpxviOzapvsvSVmXg4HKnRVts8ezVILDAwS6ezZRv7tfkyBXx6XfKov1nuB6/A
sI8iSO8oDxLxLRYcTPiKsXVedtKWx1F+288XNcxxw6NeHV4J9RfCXVkmXFSKbMgbeeYBfseveMWn
6E7+EJ/ii/Syv5M2T44VkHA30bNpNFUFQOPwlsmP5uLv/z7lMYERQrtvwtjA7+u1Z3o9Gma1d1n3
bR+EIjmxmMAObT0NG6A0/nhA+7HPOtfCIEHpqJ4sajDE9jGx8pnADKHR6+3MXz6XB/tx8THzCm+C
PdoAztqhfIx8Squf2EymwBLykBm1zl8gCwwqt941jaeiTHrfhdsYloMsEEZBqrawYRN7kYtY+j/S
rmPJbiVXfhEj6M2W5vj2XhuG1JLovefXv6y+89ScEkVM6G60UcRBg4UCUDCZGMkP9NTN4h9SZO6S
ySekrFvbLyl8xSGu4zqJyxpeDptVaW+6vU/BcLCP8fvN+RTB5Q2VItexlGOYtNBLR+p+9ukp6q4k
4bYguUf/4L4/ZXG3VBZjfawKfLTW7d3oDEJV713bS157FeyoXXTigHheul6vtFrLIEsBc1IQP4dF
jEXjb9tWQGrEXde0TEHk2+CAJAkEa2yeyvLyc+kpJzaKS4Gu/sGBf35ApvQyImVBjY0niOt3WvFB
NBR47dm8lF7+VXFQhtrTS4yUDXK3t+riRpp1fEgfo53u9MxmgqLKtrzppirAeRq8g1Twcfu7UofH
3eChaybw8WGPQ290Vw5P0dQ6+UQ8bikhXHjvzCBKhAqKVcKlRPoV3fXh3ySsoOP8j5ewOC/BuIxS
fYaIxnqJtRspfimpThv7iT/f399IXcQAqKJKDRFRm3lIHbL8LM33fn1S+q9J9LXtj9tHs20OCl9y
6LXMtKYUJmhWCXq7l7J+3haweiygYDRMS2H8HdzZG+UQpphkhr1J+0B+AEKuGRK1z1UdFiK4kzeN
SU2MFiK6NLRjbMnOIlErXvWqCwncwQe1PjZRBQmG8FXvj6Kw0ywvSp24dbe/1roqqimpFraPRB5U
psnM2RRT3JTQ3HfKrs8etn9/3cNpnwK461+G4BkDkiwjbAMo4wfRq3lh+SIybpJMdD0xWUjjDh8B
wtJTQCQ7zYlJa/YYNLtj418CyXbD/vDfLs5CFGcEylzIuRFCsaLDQuzkZJXoyCKQrqSUqNJRkjhj
iEsBEaJnn7B/kI1zrhh23ae2LFFvVxY/N1TiG5bJOCaFCeh5R3pQbhgEeODl32rMk1/Y7BUdGliy
uyWPyx2KzKiSToU8+c64mV3FTXfJPrn0P/+h36bAV9Y9wy9T5LuXSoIeQq2xaxvczHiV14+R+bht
7sR1Urj0XuinTLBkHFUjHsfwcYqJ3ydMQWHyFwG8yxjqhYkvlgeik4tAxRkMtypSR/YJP72eK3za
t8K+5kJUoSeDqdRQRXkIZVfZdfv2gBwIJHOF3R2BPeB0Byrp+hgj2rIIzltEodFb/gz9RkDVAWQw
Ave0E3il5FSutc9c8TyaDoPpBCH82/bRrbvcT+vgXMdoDgHKbhCtST+M5NJ1V3H9Lej3ckRED+oM
OcehF7WUSTWzerm3BSu3g7y0Iwz8UuQBlO9VOMehZYJkzCP7mpULjGuPwcdO4OSyjbvu2JKso8T9
4mmGKrMABoeK+6WjgKcc2xmwckTORdwvHuu3izVxzkEY7TTZDzG6lgWijkL9PvfCiMNoaGodX0xB
9o1B3pSYbliH9Pi8VSrnIOQMY1QhMJ4d9QtKntIOK0/FnXBdH3rsltotgKbdBsUih3rTUragcp7D
KKbBqGQcTvIsAehgRoV8BMKub+tnUM8REYu4SzxMkxJF4jAmOKYwKJ2sBWaOYXlD5Hbzt7Ddbd9b
6sg4l2EJUZ1E7Ivm5jGPHoWY6KBSv8/5hbBibXu2od/nb2J8bQV3238/5WhVzh8MYZtnksxu6Tte
tY3NHB6euHb6jO0q0WXAYNSjnXBB/PKiomXNEFkwBjGfMPN2lRhgeo8edCocEnL4BcYgqIOmYg7I
LL73wUWeXttYt5VOtLe/4brnMWVNNE3NAincf8cqM68TM2Yobn351ueHZL5WqPUCSgR3f7KgrfqB
bZw3mXExsbHTpPnXuEjutzVZ/2KfmnBRF3NpkjqxZW1J81/mRr6rwzi3w6C7b5Xi57YsSiX2tywi
/FTKU2EyWb4Yn9IYHJT++OBb5W5bzHr9TvvUibtBQznNSiLh0wFjxUKZQzug6mA374OFpdLUs26p
RO8Pzu5TInelQElo6jErSuWX9LG/qQDvPd7XtT3tGHtFH3v/UkMu0DYtqnxWjC8p37F5bxSmnMhJ
LroNxJX/AcB8++BUfkrAGDIJZBlQL5UufuI2wX2XEB6cOLTfSBx7WWl9o4CM4TS6gl3uOtU2Xf1S
ImoBmcLQHGr2gdKKi73DXHfDqEKiH2iNnQRqa2dBgKAIyk/CXxAGovJsrGlh6ajt4cAYstaMZfHY
1W9LD6CPO/8+3P8r81BFzncY86SbcQbN+p1/x0jrJrSpAztyenAuhJjN2v/Vyv2vK6fy0wPN2FdN
J6PKkuKdUJoZXqWSqxSEs1oPjf9/zVR+ekASclMsGb5kEPlXaRIcBo3iIyLtkHMeWjQrehpARnqR
dooLzgWgn2FQ2/mHkJF6a1NGyHmOOpUmTQLEltM0xT5W6/3cZDctymHbJkGJ4RzGoBZyL0o4nzZF
gmRiIKY2nc6gtiq2owlaKP/t4cekaqvJhJhZmPe5JR9TI7uL2xiIqr5FWDmh0kdpZhFNauBAmSEb
Ow2E5DYH1l9Q6g+JSGEZsQP4/YX4y+Y+bvZCzIzRnklQoFKRR7aazYDQ+pG3hq1HN4Abl/O/GkD9
vEkf9rmQN0ZyKFkK7m5Xx5e5Sh/1fjhsGwMz4S2VOPfQCtpgBi1ENJp006aam/j6t6lqsaErOmZN
vHNXbUKXdFNHqmQYfE81kDN/UBmooBF8ncvanvPrutpl3Y9tpVZ9w0IM582FZKr7hPWKqwIpbded
84RCnFq1uIUILuvzB3nojJGJqN4FaCIYrxK1HL7ufxZCuMMZw7oZgwj+B/RQ4olRovQvOqCWQQgq
7LOdcUvl5qREpvbC4oxerISBjaEyIBPdiQCCnH5Tge2sAsGcdb+JYEh9Ri4N7LoWPWOGcavkN37/
ZqD/FDxsGwOpE+fFe6UPtIzNgJlX7PVZ7P3vlrHrHRGbq4mrG3YgedsiKa04R44imZ9kOs4tL0o7
i07oCDmNetwWsp5HLKyD8+Mt2KkB5gwTnEqHYYwnXuClrd1qtrX38bCuXrYFElrxG9sD0IPMmA2e
ZcEAFIZD2j214eu/k8FVZeMBdDWFj7Oqp50u/FDmQx9+3xax/ub9/G78rnZhjlnQsAFKUNPvy8d/
9i5qDO++67YOWgVsu1M1CcoG+XXtpGnVAQM5cHwPWHMHA4wtXFsYWmBJWBfaNJMYdVic6xCsTC9U
hrU2YRW3RqA3y0K0/YYiISBcrcH+joXDGKcszLEmgWQi045GCcCFhERXYu76txi1ODDOSfiipA2Y
s0RF59J5bPsPb51jcmTvm9D7qy2ZhTDOW0ggwrYmBgPajqo3676bixTWAnU2nHsoxhQUUAwwOPGv
dfU21XaB9bht5KthfaEF5xvErNKUrsGxNNU5Sq77/KRj2aN+iYX3bUHUbeIXs8dOz2eReVfpBhxa
iBg7VBTPbN1UZjv6d+T7mrA4HrLQ6qCYzqwhvYSZEx0Sr3AyR7nu3nvPOpV3+Z7iJSPOi1/Z9kMF
AzlsUFlRniO9tgPzVEdEpY+SweUToqlmEpBLodV02wpfRTF0LCrXoyIGT5sY6tM8NRKsojsxAvPo
BPvYSSfF+V96lKRlcK5BSMKhSRkOX3jsASfy2NgsnQAWrO+Vz5IXewHNIEcZB+cqWtUaK4DA4PZW
7pw64aOya5z5bDnG6Bkl3rz/C4Po+tlpkiybiqJLMnfZWnWSoh4Exk6GZ4FZ/kAbzokn4kava/ZL
CN8fHQJTrQ0DQmrxodC+ZzrxKvzDcX0K4EJvF3SVkqQQ0CFf8ZqvjLQk27enGaOW/Qc9XeiRl3n9
QfAplMvUu1ia5zmCUCGynur0TfJTL5i/+pNxkKt7tQ9tKRY9xYp3Rj+fzMw8WtVoB/q8N/TKBtrZ
v/zK3DXU+940khh/zzxYj1mlfNWtwNv2mJTK7KAXEVNXLJRWQZfqqNOIVpUn+/dxODih/7wthzxQ
7v7NsTIMCmsegO3Y/DK6/bF7Cnf+TtqDhCa8Z7ysFFAMpRv7/4VudSFrmspKC6YwvqXT4DR6dt3H
5VmoxN22etR94OJ0PIPaaW7wGbWwPISKfhhjw9kWQWnDxWlwKw1G2bEPKN5NYAWOLkXjaeN+W8p6
qP68Apz36AJTr/sQJpdkt2oHzsv8PWtyrxcGT5A14r1FGQXfJ40avywsEToxak8PPUA7O8QAUis9
hpOFQerArahFZ1bp+T1/+6Uh3zjNcm1SK+YfExmoSLlgT2AzG1T9rdfFY+4D9aYpscMbuLUkE1ay
PpSjf8rmHEzhF3qn95A9nRimsgm+G+Mkgrw0dchZ4fU89VMW7zyqsUMogPVjzv5exGRy4A2MdkLe
Fbu8sqnvStwAvquaqskQjy1UM4YXKdpNLfEWW0d9Wnw7zoHobdREYQh9pJuJ8WiEbw3yOzTuboNj
51qZy97P9NOFPDPOi0iDMScpqHac7Ke0y/CqBRSZvzP25g7wvVSBnAjeKu9H8kQbRgPCKh8wWsHz
qFueEf/YvuPUUXGeRGosqSlnCInl+AAwsqPvUziPf0juPq2P8yORMctTPcEchpPyqjvKYTwYTnGZ
3PH6L5vsn6bBN1eTWjUkkFngWknRQzUqXtsB/KN8xZbTcQomd/vzEWfEU+EkfTuChxOfz++USyg1
R0UWnkJfpBwVJYdzFnM1AIC2ghwB2ePr6FqyLdnMO46nAItpz+V1wbAzDtvaEWGG39qS0yg1dBbJ
jFB+EAxzP1nItPLEHTKqs0YpyOx0EZ+x7moUIcvxItDoWv6bDNZqvSICGmHsGvsjFkLmqhfnkc2V
o6bXAj24JuZw1udYFsbH+YdS0sQGzAWo9qe2vjdn0M0DGO7ND9FjZZPkSWnXjnD8K9TlhVjOU2Ry
rOqljtCpmtei/6MVjx2F9E1dYo1zFAzuUUCIZiGEgbbMh/ocvmDt0s3BcFsZVDZA2QPnM5o56+RA
xFFV3vzKhi6lc+gGe1N2pH1zwfPd02K7pgIlIZVf5Rr9SB1VoEY5QtZjB8U1S9MZKm/7VhFWyLca
sq7o+pLNllvjy6S+TyaVWbBovpHV8PCwoyU3PjaYMTqzAyE75tv0wRa83ple0aO+0jObgpn/g3GY
mmaaogHUb84A4xkQk7UJu6/dzmMjq5XjH+WjARL45IEig10/pE9hnCUGPbYLRtbnn5uTkDyW5a2e
H7ePiFSIMz9zsARDZqMzDHM0d5O7ZsDsAqNLTXaoyxuP/0qexs8utHWdCyVjO+hO9YUBOJjucKvt
Wf1jOJNv2/V08P+/oMZvG0R42/Y+g79Q98HBOBdgdE4uph0Ahm84/F1N8VMYH7o6pQ1E1g6fgtAJ
8swup8yuur+BE0Pv7h8L1PjRhVaNSzVmDUm9vM3C93h0k+H79iExu/r9Wn2KYPd6ET38KBJ6I8O1
6prd4J8n02m156K9KbT3sv66LYvZ15YsdgcWskqrC+S5x0eLj+0xOdUH7QN+lrpKfwhYnzrxAatu
ytGXIacFRoC1M0+M5rsZ7Pm69fwCwWo6WK5A0Qmt5xWfUjl3gdEdMxzZ9EKRnrpMdtPirBtfhOqv
WMcWRsF5Ciu2oqhMIEdODkZylw2E0f2hefKpCOcmBH1K05oB1sQX+ZTeMkjDFrlt+pUNKNJFqfXI
8UscP7hgqEgtdDaGEWT1vmvHHbZ9qMBL+AZ+YEGsOqzHsvG3LHT8j2UHMbZBrRzcVrscw+1/hTT7
eUYfnnhh6VZl9HnHxuDqFutvxaEHhXOREMPl1Ifj3r/iWBZawXxQGT/1kWaHJEEgJYFzDnXip0XK
BiFTJbQt89HvXrc9AhGStI+rvPhQqTYETchQY4TDvPuHBVhUbHQG1V220yi6elIc5xlquZ07gdH8
IJWNrgHasAsf4pckQgu32JVXVAv3D+WfT9vmfEIlmGo6MLtLLxmgsDFRwMJS8xody+fRA2DJjgqD
hBeSOO+APVYwOjKGqULct5EXgXwlrc4kmAypGeckGPmFPDIvlAIoKXTCGAtE+nF4ZcNaww1ImkqP
2hghwgePtapYvt/IFkT69UXSv4/Y9jJ/WLkn+DtdvK6VB8I21zPOX4fH46zGfZTBVGD90kPrsmoW
VllHjC8cmXWCoXAPkihCJOGnZC6tyOYwTpUBIsPLvIvAxmnct+GuPRVHRviYUYh+20mnJnMeZDCH
RMxGfFG1+NlMJzX5olRPhErUV+R8SGj5Wjsyg/QBt4DehgdOTrV1UamLLr0HCoSDID8QMqnPyCUa
adirscygtcadv8ecxsmoHYy02uy1GjyUgr0tj3CTMudVytIIw5RNmJbdqTcfSokqlFD6cG6kkcCI
FzBPr15NDrPE/tDFdu9UR1ZAprajqPxJ5nxIGXWlFrJutp7YWmezdaKPuowThk4VYZCbbYTRsH+k
XM6nNIk/DeHIouarvrdswN7b84vl1J55Ax5AhxU/KVQd4gbwbT7NwqA/2G5QxdNfhuIpygs7ryk6
BCqj4uFaa7MXqpTdAfGOQY40duAFT8mFreSw2ji1AETEAH75MY8bEZudyOmRifbifkj2sXGWsvtt
q6dCAL8AmfrlWMQ5xCg3k8OWBvXYbg/5oXMBFL0X3kyPOi3iovErkXKUl4ao47R0bTfGj/L4TKjE
mq4bLxR+EXLWRnWo2EGFR3PPJpDzg3IC/bcToIFByCIco8J5jb7RwnpieW/5anV2dj3sAy9xqvf0
Ob1mzULqWcRu7ZZunBMJCgmjyOzjGdYptQ6Gj5WCfRY/+/WVFr1vK0ddK86DSPo8mjKbgh/BdVMW
7bn2A8cv5P22GPJicR6jKnVp8NkDWTiIp+iQ7tS36U370lxyD9ncQU3+nafn23li0mdaz/YW8uKm
6N667G5bIeLm8q27plAbVc5hE3m6iwGA2zWvcfQw9t62GOIeqSzeLLLuUo6iZGBxXyoat9dzuxG+
bUv4Q1PpV/LELz+mFjJtMYSIwREd6SIdkn126Y4gJT5Sh0IYG9+YC63GmI0GomRQRpnBTsHqcp8R
8xqUEPb/i08WW4pYZ6ymECmPgzjYcuSlFAnp+kdDJ8dSDVOSTR5rqTVLVZ99YG5PYH2RXIa7n75o
d2wYOCHJ31f9j2Gaum4Ak0jn62VDapgZxiTZpgqrfcdIKkzNYSyKOuTN0m7bIlZtbiGOszksPYrB
xGD4/eY+Cr4rGjHRte4LFgKYvosTysz8P6RDDSh6ZqSayWhnwCkendKOz9M3n7hEqxaxkMcUXsgb
FT+pIkYJFEq3nXAclAvJREp9M87oANkp53EAqLdROCXxvmkI/0mpwIUgQcmKQEXZGbMxmS0GJ22+
CrSU8JnrecLiQ3GBRy2zuQ8qJuWu7W1GvZ7uMse8GF96T3G0H9h5PW7bGmkLXPwxTFmIJEZfg0n+
7Fl2Wiwi+ootHrPL7Fk/kh1lDNRJcYGob42piQ3omFZX1njJBuKkKI34KpkuJJ3RRBDQndjaIato
SveqnWPtMEavikoW1ocRPg+Nr5j5IvZsfSZPeZh3syuiVlbbWK7c6w+9B3ps0F7N1v/A8rZeolkI
5vxEUk9FljA/MTiDV13DMbkZNjrFXe7JZ4pzkJTGOY2qUuJcYrZZA4GCLQf6t8FeRzmIEaCqlIti
f/tvKZipYXBfN3RdUbibAKITM4syhTVgMNcqe/PB8oSn/OsHAJhLFSHXlVuI425B0o7jMCcQJ90A
YAMx2HSDi3TC2BHweKhBblIadwXGrgi6NlLZI+efsfFkn55bb/ZAyLaj+i+r9+1TNT4Ri0SrkyZB
RqScc9uKHzAJT7gQ4qz4VGxqoqwWgWfsiChoedmhuALB3BXW9Bm5QrqnNmLXL5wl65KoyyqI+jhL
zPvJCtQEGrE1VfFrvosfAFxTvQ4IxxP6V+Zoo1b9VHwj9FxNAxZy2ZdehLG+l7Uo6yVW7Y/uDSys
mqAdHh0mNnONW/LZs/pdkeFgrQ+ZjilyZmIF02y0PkNcrDHjlHmY93Dkx9obvf+FNHLdb36K4/2m
1eIpbLAL3p3mVxkIM2ydwXCkGnALMnj0KMMkBXJzveFYBbXBVroslMwl298jj0Pf2HIq1RN3hRt6
VOxZjeILFdkXX5ygYA5x2DLaSsFKbXM8adXZmon0d/VhspDBWefox43asvimBleD+qCgDY7me0rm
CqsP8IUczhpzNJH/Oa7WZSvAxX42bP9BcmR3OrRkO4DSisuvhKn3I6X7SIHNvX+KTiYeq26369zm
lhVmTM/8YgY2uZ5E3IEPX7A4MdPPNHNkEL7lP534+VCaO/8wuIojYj94p95vX3LKQri4Y2BetxVj
yDNCT/TxlvAin6hRUp+SizWt2jeDyuiVTfGkNIep6OxC/jEkZCtvdbp1YSGc/5jDeU4nFYLYG0nF
3F19VvYAqSJTIEIjvt0QTQB1NhlOcCpc+fpT3CISXI3Sw/bRrAayT3X4JsMsY0BYYQzBoXavG89R
QKAQsaP9LeVY/D7nHPyqac0hw9Fb5lXdHub5XpFvmvINBRl7WxNKEuciZBXEZF0CTYAOaw9fBvW2
Bs970Tu6+LQtab1QvFCK8xK6IWp510BU+T45JXL7WnLgmuzyOXzRMb3FxgZLEvmDuLU8fqIOsj/s
+bGjuuRHQJveqK6ylxwGbyi4VLOLuLJ8T8GQ+7xMGFdpOZ6H+FyYTySAHSWC8wrJaE25xmiiJfl7
Pr2HoMSmBljWKxqLk+LcQjN2cjgwiq/BYf488ozAnm6wbIqcZqb8+ZpCIB5hXFuqBt5KTiE51mQ9
6iBM1W+l8sVXD0CMIqx87b6CO0OBBMnS8e9/B1s5GZRR6lChq8dzkX3Ti9dt217zOsvfZ/+/CA1N
mESRPKPOJCj3eWramfJe+V9TKp6vZutLOdy3qoa4Kwq2mzachp9ahLWEYl+etbvBlTOn3lPQs5Ra
nB2oRTRKtYWsSG4v5dzaobJXptuo321/vXUL+DwdLjiEYpqFFluPRVfHjqdLK92l0WFbBvXp+GFs
8ECofcWW6IfJ0U9YVLmSb1tb2c9O8p0u2xMq8cPYOhYVq/xjaM9/MQHPA/KWbCA+22qJZmENGhcl
6laYhbDAd8NmSPgIJmY7BjynHtpFZDOWL9YAIbOgtVxvKZQLGLkP2lypgv8ZX+ujhG1F4zo6Cnv9
TAO4Uh+RCxgpEHm6jO25T+Kj/6wOJ78lEmTCL/BT2MIc52LNJOTJU1HRYP+UBr/5BV+N5hG/XyWB
Xfu2Fr+SOqy+XZYnwjmFMNP7dmDrnNOpuJbc7ip06xfxhg3HTKI9kBigq0rJumWIii6DQYWzgLY1
wP+ZApvOLK4j8zIN55CCo6BEcCdvxFkGjLUUQVv+aYyNnQsXva3/Jigs9GB/xMJpi6jrFLkIIXV4
b6q3E1WnXfWei9/nDr8FzWs21hkOPzvnwlWCqObHF50ah6e+FXf8/gAgpFiHGmkk2rF21NIfsU65
mrUsSl7owkUCbL2agZJAF/UqlvE87tDkSJygdhnU699NFy7FcRHBMCtDDwOIE+ebcLoZIkIf4mj4
4foskII2UfDNjPoq0zJnzq9MI91pyTMRddh34RP5hSK/Ddi3VZC3EgS1roj2hsTGCoNTtB86u/VU
rLx1hwY0fCaerT5QjwkLJ0yDn75v0rDrdAPSffGotU9G4AwD8VJZFaGIgBbDVjf2qrjCiSUBVRtM
vbC+YN8OP/LuIlOQyqtOeiGCC3NzptZRKkBEXWPT4thTPa711GAhgHNoTZtUXVgBBFN7+AcBHdhY
wo8Us365hyF0CjGN0odzboGvxKIs4FQsUMxqdekG4eBu292q2S004lxbMvuKGEr4ZK18EUZQzGCS
NU8Pln7r+14Y/0UVQV5IY7dt4UiVrJXCUIZCVfYwJGe9P5vRfS5839aJ+mycn0sso8ojhspcZ8Oj
4r+JhfX07yRwTk5QQ4AxNJAASAa7QiVwTvbbEqjbwvm13pySwlBxLnP+1sS3WvVeUvQN7DP85nEU
xVRlRRIVleetmdJhbq0pgnUljStOqqt3V12Q25Kcu3JAnPy6Pr+E8fQ1idIYaiLECAsYzPcLJzAm
u2sP2x9t1Vl/asQT5bbYNhzwRGTjFaKtD14XfQEyfEEt2lC6cG7GSCIRhPYQEwRXcnyrz7ejQTjL
9VRNMWS0Mk0VD17Ohuu8Ls0gxPkLhx6NK+yufQtzO0ERhHXKVMkhO4Lrt+ZTImfTBvohg1UluJsh
ZhAzL9yFjaNdz3e9x1gXYBiWO75tH9gfHOqnUM7Ms7jvC6mEQ2D1A9VJ2Qwue2ux8XCsQlPkYISO
fDRX5q7XBg06GtZNK34DquG2PuuW8UsdPojrkjJMfYVT67F8oATXcTo7TfQvPxofrCOMeyTaDC3M
K0bZJR26wdEvrOhS7qvW/hsGHvnTFHUu6PVtHlllBqXKSMVczLPWZ/YY/Nj+cutX9/PLsZNbRAZU
Y5pBrqFTHApHY/wphc1VlcxuJ/3N0u5SHXaGC0lpqlvAnoakJnkw49aey2vdvNvWhrq+Ohfoptgo
qlLGN2u86Brt9cZOsff83gPt6Ht8ACD9X9XGFofE+YvMlCO/a3CRRPFqlL821j6hQLAo4+YcBOZ7
5qJhDiJg9GDWTtNjJ7QIx8d+5Peg9GkHnENoBGMsu5zZtnhXxbGtKZEjNoeg+ylbT0r8jTgnQice
hG8s81xJmEPAIAnzs6HT/YhOvqt8Aba5k3tzxdpEzrbU9cD7S0eDy4Qb5A5RbOKsdB9UAXFtx83P
yvjW6q8KNZJAODwenE8fozwNfYgq1Z9pcy8kRFgnru1vXW1zNnyBOTwx+xE0T3lyl5fvytQQX4xS
g/cO6gC6oxhiTLAFCkctft4+Eeq+8rh7YmlKmjCw64PhhvRWsrEL7GIAH0ChLoP9popjlEKcfygU
AYXsHArFqM3m0tsc/MsvxvkD0feDoY6hUNHKTlkZdlwTEthN3LipBucO+lAqLClgVwfbnhl4mqNj
hTYdRXRHfSnOIShVN7R+gS+l1IcuODW1t330hAXzgHvAB2hl+cNxttqubgavngeAH8n2aBrEZSGc
DQ+1l4xyr4czVBGsr1Nw0K2bgKr0Eq6Fx9brylFvkg7HLvXWLu9UN51fzAqEhOVkh8Z42P52q0Mt
i1hqKlwsrWsjVti9HE7ZV4ziof4GlB6WpdYpWoO4PLFnuX+DMbOUynmDRE9rSWVvo6BJbNm8+POt
QYEUrvYgl0LYYS7SBL+okmRgdSztIXxkm4TJ3j80rt0AAobh+1GDJZRxcB7BiNtZAoEoTs5qMd68
A6KqXVDdYuIymZxXqATFL62eeYXkqPWNrTYjUUiirhPnFRoUMseC1RNMQXiu5+LQKfm+6KxdMedE
qkA5bf4Bm+mKOKY1tEktWz9VJ+UleQpFOz/0mDWCR833VApEvVf4Z2wvlLqKJQFWpcuP2PRxCtaY
fhD2wNnbURznlA3y71mr79RaluBiKw3oYmy9Tjkw0McS9OMuw3Uo96nTE88Lwq9b3Ou2zPXGqFuo
yHAWklOyH3YqYHwpmB7yU3K+QwslQ7YKKMc2CD4YqL1iXx+M/XTEM4ZwvYThW5zLUNJcS3Tm5WW9
wHBMcJh9aiiZEsE5jFCJFSCWMWsE28WkXLK0Iu7WKqXawidZnI8YxVmb1RkiGgwJs357Ex6qH+MZ
pRsL6Srm3W6TxOnO4jfqtCij4BzHII2BXrDCnbpnnCjJnnH10s3Qj3G9jaTC4t2HLgtywZ6B/U4/
5Tv/GKBjyNYRqdOinAfPxwrYEjnpWRKu7idPQdSKnoa33mGbuOU++SbeE6Fy279bPFiKiv5eqLbQ
LJqtA8oenigP+0oxAJTW7/WsPg+K4eVq6pRifpD051iOSnsMZUAaiI4VT0Q/k7h+Fr8eotSW4UfM
ebJr3idO6GZwZMljgD1MgMUoBOoEpT7nVZJYMrSC9ekawLVE39PoKEPX7W9MyeA8ihrmQtCmkBGI
p7k4lfJVLz9si9i+5BZP/9IaRi/M4Ap2oqkDwMRPk8JZYgb+5wtg8WwvmNuQlVmDDmnwVQ9PrbHL
sp++7sja4OQhiQXOPsmWOM6j9EEbGB07lsEx7P6YfAkfMqcCPTY4CoajeGipFgqlH+dIBLkd4kmF
QKzCJwDzL/e5Kh1RRv9etKYnNaErG8JMOc7VUYRf1RFL5N1KUmnR4KP6XLeYNY3bG6FS7XEId0IR
eLXwU8rVa62Pf85Q3RRSYi+AMhruCSOVoFKxRuhslVd9ehdk/y4Rsvgh6LgyQEXImqD9uzp9AF80
2OTAnGsKALcC4/nU85W4afz2iAVYoWZgeWQuP3e6k8eHjtoFpkRwDqNMGlmzQohI40s/AigcS3/5
1+3bTAQB6+P/F0l+UAFtJ2Tm374G12zxXvD8CyYa7fierQFQNXbC+D/GdBbiVC31lY6lCCVw4Cb5
nKg3VrLrptgR5dYJ1Kdt9bYfg9ZHerkQV0pJEBTs6VwV76L8ZtQvbVe6bbEfJiq6EReMn3jutEJq
DGbiWb1jU/8jAzDQx132AWyRD8SF3n5lWB+J0kKzMEinakjghkfU2S3ZratvpX/dU1jClA1ybiMf
Qb0zRfiAsnhqclcxHkxqvoASwfmGFo3yMIihSSnptggsC1m2I2rYdH3+69P/8bPOGaoCjKqduXm2
7QWYh6uPZXRX3CmeeB4OlINYHQz9TFWt37r9jQJoTFZY1VBXjQ7aSwZgnPkUH+qn5l/l9hYPqpKP
oWDFH56iPgrmLqG6isQR8SgqmmzMdcNKaa32TTRe4wwulqJoJkKEzP5/YdBGV2Z9yuq0GDtVilNL
DTVSv890XPy+FShKOLELU6k9+PjQ5KUeJ8SV5AeadUvFGDpLvuo2ceTuNQj0izYmXqpKj9tujdKF
TyHGTDBKzHk45XRurRfDp5wZCy0bSRGPj2LEE0hLTAhgtis76N081Af/RvFKx3LJxTDCdfJ0B7Jm
alHJSgrqvrhm0C/NbnYCRz3TCCyEJfNoKMNQAPlXgai4ffX9wzjfGJTLXDUDVTQkFX+4KPND9Koq
WUHB6IIH6yEpOztoT7qG5WkCG21Vk4UYLm9NwPImBozevsIOQtg7wpDbAlVDp4RwhlaVQ2WGEjBP
u6a1g/ScxaBzpgYYV3OChSZcjFFB3Qr2Gmjitx2WAb633TOAVl1ko07S7KLi+BeXZyGOizdCp8Wq
yqjgVZBrtPGDSJHsER+NtzG1z61BZSj/Rn6T9s9Ft7coIjdKBLtRC2c26VkRBRNEZBgr7V21erVi
4rm6mjp9fiYeYieVhLgoGJFzXx1H5GaDOthaeT0E4LWqqPHS9bf4Qhr3cJU0Cx12DQqhkGnuVU86
C172qj+wUY+crIWtZwMLcVyw0TJjrAqFHVFot271f6Rdx3Lcyg79IlYxhy3jBGkUrGRvWE5izplf
/07L15557fHAJW+0URUx6EafRiMcYDRJ7sbuaOetbV03W/ZgoOJv5z3tE5lsT0/2LAnlTK0ZLix3
3Wu7rf3YtZyssrMta/6jefJIgRxCKAKGu9RsB9Xaaa+iFrFa1mmeOAg7mLFb7qJ39fTIJzpyeGHK
k96kGvDCaN1M+JZjTrpKkHUTaKFwaBH2iaLkbOvqDMl3vXdUTF4ey2+GhMV8UMiZHWfv2hOVOLiY
w0bSMU4C6NRgvO2Y7EOA0mVEOh/zO8rge73NutZ6JBOZc8pcxWRXb37UslB5I0IZvuV7kEGQvcZs
8fqXxXiUtYDQ5Gw05UQT5licGLnelroZ69CkeF0c7SXGueo34nZ2SnCrFqjgJeSddR1O5HG4UZqY
kVqz6SPdkHnjdMB829h4ARXTWARFfaNkX7QUcwXdy2KpZWT/P9FyqeRGUthkBLG+stKtmBE2TsA7
34JlRIqYpGyb0ghBmvkpzTHqaiAeDZQQDh5SszBSS2AAP+0tyYmzD6JCbA/7xG9u5MnucHDQxbKi
yj1EiEiGztr1VH9p89Du44V4DVO6cKBQD+vQSGyW1Vwq0CT1EEJEdU5FHVRKDgcGE8adGcqPg8pa
c1EkIYP0u98ML2z8UWoXN6Pqat8uWxsFD3w7ltrCy+zYTCtxx7JE4PD/Dx6oHAehHt+JZU26FM5s
clDRX5VaIE/PRXZ3WRnCJPg+rE5b0UFbw7T1+ps4XGOsqa10pW1QEUFKFQ4YGrQYij1TRQ89PMps
qz400uO/6cLBgGb2iOWW0GUuQDI2X4WtZRfCTV4RcqibnG+9SqSuG0IN50gBT2u/VTaFYznyjf42
RO0vPIfzi6di7AUKozFYmVu8NoMh5BMWb7kzNbvfNjsMI7gVnlgbxnw9YawTHRn8g5UfhXKrac5l
3haM6U4MWPEtS3xZgbqJ3Pewqcl4hv3Ujml/gt6WVhX90oPVUZxRYFutG3Wu3KleqbuQWkUOYK1Z
Dksrwipi9PGrvhtyrKS0gTv20FUoggQZyCfaA2Or9DvkHpXjIFeKwjaLLChXjFdrfz9QkE59n0Na
XSnloWcTy7MFBEJF65UVlSA5X1NzskEcytZxVY7FjIWL1q26yzaSXQXKvXI9YRqQ3bkSYgNguSXr
T/5wzH6unc4nKNcsjauVTW6SPjAS2sJre1tV/qNDljeRn5B0yOfh8CiSe8jNUauWIZuWHr0KHyYP
IyQQqkZJhbxFAdHTgumPfuZaVBH4+bKKXyusi5ybNk9RE8lshfXr0V282s/d6tF8qK5Cm6WaI7cg
x3+cj4eeyORAxUxbHTOeIDPdVgfZS31ElzJ7Qs125r9vPvLxkOt8mnJtpbYr2eSl/uvQXbEnZeSZ
bgmmI8E37lavD95VpneiHwcrg6Bqs8WmI6aydFW3iY8FJtwcZvh/Pty6yCGKWidJODM+2nn6kHVP
0yIGUXOzVvdZ8lCsHzRhe/mC+8Oz/GieHJpg1kMqvE2EE+90FG5vJNw8vW2AffCN84qMmTO7u6Qg
hy5pnQjhsL5BJhrBUUqHW+C6c9ls+sgVHi5rR509Dmb6cRT7hLkIYZ6gNBBUfdMtUsFB3ZBJ5stX
ARiw/v/KaZsOZF4mROWSOw6OilG5qInPkCSSgrX1e/x9VZw+IN9H57hkTo4Bn6Y0lnhJFAkWo1e3
wnyV5c8VxgeOV5kEyuT6c91cLxk1EpJSlgOXGBkjde2g7IjoRlleJ+aCbol/NM03MD+5xXspXMI5
AXJOOz1grF5IxW6KrYLijTJ4V2ni8Wzzacu2xLjmgTlEWvUw9b7VYxzOTJgjdf3wycouV+tFKSEk
hilcyRj3GPuY8FPZ+g04KxjFnHf5ABAuF6Z7/79ZDmrYG3IL65h2rLRO2hgHDG9GVRMVdyB144Bk
CbNVzCrslrCpFi++VTFjG6Hrr1mLBFyPRDM1JeJtDMQFKPltTEQ7xCCWABz3lh3Wjuhhppurb3PZ
Fr0ueIOx2kkFb/0s22DoJwoSLrtJusRhS5Eutb4wbMmqQyodWkMkrgJqRfmEZid2cZ/okGA+Gjds
4kvlWAcJk38wtVx2411FnQECLvl8poHC2Tplo92QVd+a433cmq4e185KjVgl1o7PZk6pmNZjBUFR
Hd+WKIVps+XxsuVTIjhfJEp1NQdJAuKUVY0iJgSBM/ffJLBfcAJP2jiPc8jmWabdSyj6mkjgH7sJ
L5g3n2UqF2usBxXmjXeuW5qbKLmaM6eq7/TkcY0JYX/wAwzN1GVR0y2+q29Bh8uPfuLKGzzFZyXu
xkG7/lH0+76zcxTG3R+FUZlVzpoE2jhYy0NKdQSdv5+O3+c2f2hBPx5r4OSI5exKK+8Mbb0KJSok
dd7EjlI4AxB6tOuISNSCQ0dAJ8VzqlL1i5QEpueJiSmKkIN5iuUyryQ//9Y5kYeisvvkivFp99eG
YmvuZaOmVo67L9D22yciYzPJC38ekT0zXXn4flkGpRV3U4jDMowhqwNojPAwx/G2NkYKO5kF/X54
jnvDuZnaYBaIe2DlLNlRd4oLKiBHOkQJxn3KCG1Q1FDUsnGXQRmWmLO4YNmMzlPLK2HxpIQI5hKr
xnfxTdIq9AsmYTtL27tVr7maRgU/KRHcUzWsEeta2bGZpkfNPCQiYVzU97ljv8x9OU8FM67yplYR
VCeuZGIX+Ea9ZbQScRrx/UhDoq/xuqV3KpMsNCJsy2BqnpxKbey7ZWY70b4MXrhjsbrenltbcv5m
GBalFPv/iTSVBbNMCdKG7FVTYzuRENaiWqr+8HT/dV4M7tzXZW01IFDHZcMIUZu5cRPU0LXKuJ31
cafNg4/GArcSO7c1c3dSIv+fMIGnvctCZV1lViGgJ5LfrsWuQ4f+ZRF/CDoddeQwQazHpVQWyBg0
e7ZA3Jtt0NvyaEv3ut0pzuwpXrwRN5Sfet6rOorlsEGN5KKJY4jNtToQNcnW5j6Q4tRRGupGoraR
b/RrrUkTasYKkm7DgFUodv5wlb7Fe6hjQNgl3+inNFkoriLs0rA+S+q2mfZ982/nmW/0S3orKpcJ
2szJlTpvCvNRlL3LRkFpwXkKpo6piqMFLbJsZ0rbSgJTLkV7RMng8GIJra7LLJwtA7Pox+Veba7n
gagV+sNj4ZeVmexHnMLEIM1FzciNBiSYw0B1hkAAldLHLnfYsF+0iQnB5aUjRXKYoYZVVgwWRC7B
m8vox376nDizI4B53nJXolyFWkbObViqqS1CEcuYWR/0NDDbl17YXFaJuKBMDiG6XpnFjHUsT9Vi
l8X3nuonpnTgsCBva3Xq0cLhaN22Sfbz6mlkxyCBN3z7niqoBQI0UAKFNouzeOJn1Rsq0HcbTrbN
NM/aMY6y7pkaxMfW/4LLxTfySYWUy/KA01rqo1fooi0ZH6cUFRxd65D0NJSSnCuhhKtkVOyql6TX
VbyK0N5TRnZUvitN/+tU8WkyY5jlSXtjWVoO2fSQSoExEiIIm+O79mZrMAed0W3p4Qe9vstjwqap
beGAQVHCSpl0mANLnE+l2yW3OchNuva6pkr/mfVesgAOEKI6nyqlwqasgp8190MUTAJmsqwvc/5q
xBtLpTgFiePETzcfU1lFLQoE5uXHxdgXZm6HFpHOptaPwwRTrhZNkSFDjtTNPEl2FH5Tl31u9L7x
riYa9WhuHDygrvQ/BxYUn1O0TeLPl/Ht4noZ4m/pr7mp22GALRR64YTW/Rg+R1T79VkZmoSCBcmw
sDKcDkapi0JkIWxRh9dCvx/X65DqMyRE8OWXVqto2BOIMMWPefhQLzct5Xqc3fWjFvy0Qz0corFl
+fhJEe05KRy9fFTN7Vq3qEpzL+/KWQQ4kcVhWVgXyWiuUCednlHjpkbv2fWT7/M+TrVWU65ClyV5
Ro3gaviaTBwSakeYiifeB4q7l1ZLoUIb7rJ116WPoeRdXqXzFZ0narDfcCIjRFmbKIWQIYHZd2vi
US8ha4zrBozP0uvi/kX79tncyolIDtDMMWwigxV0sk7dISiCryxTJW/IJI50DjlPBDFzPNFtEaui
UFmdCSPGRHmgVzhRwPw2eq4UZW0cnmWKmCtlBVG1gRbcnUj1tJ13C0904QDAAsLEdQIBP2fo9Pv4
S/iBjRsOnZbsNyP04SsrJyuUJZVVb6rrZo1vop6Iu1D68BWVfa+Ycbji+Mh302dMZNsxT0oJJre2
x+wvmJOIs8QPNlQj47/ugqXeN7jRsn6vy9Rz4WwM47hJ/GhDrbFGa2ChHjmoPiebdWN4+o3JJpb/
Be0HtUUcOoxRKWQlA9OoaR0JZQEgX/w3cODrKZdwrPWIWXWqepZ1zUJ+60b8KEr2vNimgQLs/m8G
fVGacQAxlHHZmyykoF7Pvv7KBn2FLgohY8dE5RZLaVM9/ZR1cEiR6eEkRyE2LsSEirnZpeDrnanO
gPPVIyfmwYFE19R1E+bQS4vt2QcBn5Ptc3fcWA6Gzy1QDQ18ZEKPUo0DDrHQpTVkwFF2L0Cmsn6q
BOIwE/vF11laEYoGG/ZGqcbPsbZvSTskzhVfX9mCs3CYTeggbGQMc20CdZts2UyczE1I9nliwfhK
y2guxzlnbSht7g/VlVHdllQbyvmI0tESeHpzrTcibamxYl0ONhjDT/0kmFu8JNk9GBNvofNZKE1l
ky80MCjzDn0yR7OYJmAdVXoH3DOshMhTE/e/+hBffk/T+ok4zswz8GqXIlornSm+VueDVhEBrPPm
dlSHs+h5aqTeLPB9dFZ6oRxvOn3wLyPfeRv4KQI+/f97Dp0YN224QoRWiHa4gqpZeU7r4N+EMPfl
xD2ZelCttRaEyNpLKyt2Ym1F8+NlGX/AnKMmnBucr4tSaxH4C3AlPWF8w1sJrIlOdUYCVNxEPuWp
XN4d8Pf/v1aSJKeiUMDYmu5L2nd2VbwQKp1Hg6NK7BecrFtpKq1cpZAgNTg8tR+hxjZJvR/mnKs2
pdFbm+5vL/BfBo0RQv8vUFGbpdYWbFTvr76E8iOwPN43kTNLju7OjuSwCfTl43DLKMsGR7tVMD6O
PMXnvdmj2tyt2ERxlxkC1GZEOtVdga7o/Cm0I0fcy/fEElObyN2HgpHnfZVFDHDTB1SB1FtGxt/u
Ub/TuWtut/d/8S5glnFpmTncKEBiL5QzFOx20ed2q+yLwKg8FXwikiduKtSUEkD1B2A0TEuVZAPj
LbiNrSYMHp8n9DZLN6sf7ZNdgSnH5efWZv4aVaR3fk2Pwrj9W8NyRQYIJ3Go7w35Tk+J1+IfjvpR
ALdpSg/m54XBvBwoX2WndCUMEU2cKbE/ssLf11dKo/MoeRTIbZiBlg61aiAwMZJtUmSbIoaXlndP
l62RWjgO7zFVJ54MEwtXI1FXSo9lQcTAKTvgs8CSla+qakGReFvpb9NXlfvRsa6TBxHzwmTDvqwQ
sW48iyu4+bVYZIYurbpT60FcbMExRgghlWIwegKTU2GUZcj4IXKUOaiYKNvbrVdt2cge2mki9ohP
Eo+1plThwvZo6qNNPofrttdTKhTKLPh3hPhlcHyOuK9nbVFHLFyum/fdmm81M7kxwtQrpdpFqwe1
hOcR6SiPw4coLYwh6aCVhP6R4iCAirkIys3ylU0koV31PzyKj/I4iKhTuZ4NxtpXfx3wOkAX4E3s
KgclqA9/Vet3/ko5yuMQY9H6flAn6Df6LLEZ+4lg/5iSt2xahVrN83GfozQeLoTWGAoFuydPeOqH
QZ5N9pR9atRPVuT03W0ofNYsAjvIJeXAA+ZVlaAa/TGtetw215h0HLQeu1PkDU1v9Id42i8l+Vxx
OOuY9SJCHuMmZHwppWljfZ31tbVBB+zmgfHtn9CETxkbqlI1CHHDL0i2UfbUGJuSzIOyrblw8Pic
cavHSWNESEpGWuh0VeKY2RdrRVyyuy7jKZCLB1xvqDf8VoezncijjUIDTLY4ZEloGwrKRjDmRKeI
y6m95Tlki0Eu4mbEcVGDcdtC4DN+4OSoLmPxbMHsYJcUSQUB3SbDwRNQDZM401QJ27vIql0JlSN1
9kA9DCjo5tPOYjjKKB3ElrKR7uhtQdmteKsEjFBa2FL1qaTJcqijaUYFFpk3k7XeKmLXDet2X3cG
cpriJncotr0/PH+Ph4TDHaMuh6FkG/eDwFN3kl0UZFvZFTcUxQ9pJBzqgO6hmawMptv7o6v4GS5C
NcWkCNTjbNfr/FoinAniJuSpZZUwKvWQWYhcp3ZkPFn1u56/vxaPz0Qr0VStMbuUxqTegPVvIyaL
80+Qwied0wVZh2qACHWI7qtmssOx8bVE/X5ZDLU3PGFs1adjFDMHcnLi0Tb83Ef4DV3I446xS5WB
1rt6R1xDzJovQBmffG7QhSeINWwvQjPJcIM5gzZmaMZ9RchhF8slORxSRJo6xnmGNUy3yaYDPW3/
VgdF1UgSLpHFuSiKmS91x3zJpf2M6fH2IMaHcLAelniwZTlxiR2TCa04rFjCok8qHauXb+HmgWUV
U7g7V0PzQx3ohz4lFpGAWz5ytSTNoppMnGx+qPVtbB06ij+LNEIOIHRMFdcMDStYvY5u1tk66oH1
7YjWBzSnMyvMJ+J4UYjLM8gqbRariwSRhmSrO9VpHPBzgkh1ASqxaELsDb1N4fzltZR+i2kJomR1
KwOmYi+iOcC61d9FSaf9hCaJZ4YtlTk1VuZsZWPkSXLk58NVX8iUEV52JJEU//9LeF3qQVTY/ABL
uprwcAqXXayJTtx/GVj2+m7E65qcLH3Z8jH26v+Fpr0ZDjJ7Tq0360t5+6OXHIwwMtpw6KcAtVkc
emC22rz0zEKkufaypbKlAs2ms/hvlijxoS1VT+fcYC+q8sVg0TT0FwXyx0pzBj95yDfVh9yhwmmX
fUmJb8YcI2XUavboaJUnMz5osBZUxVcbuQvqhHL/qXXkPY0qV5XpbdTE1eoX99Vu3izfGYEhhiPO
jOu9cpYv8SOBkswW/oz9Ek8aWy3zDDIz2EoL+3hlZC7jl3ofLb4RMB9HvqcGLREeoyRyz5xEUTXw
njKJSHUrmNKb7JRDfGjRlrxsqEk7BH5Jv7VlVhLaXZiP03k/3o1luB8d0WcM0DgLt+Fqj9TzkdjJ
N5/yxPNeMkwMKVj4TBgae1RzezG+KDN1a1NSOGhBB+oqZD3Og5w+W3JuF+02m6m21st3tvR2I52o
ks4o2UeYHC5ImT1lpu4ber9fysErULy/lBGVlr78zJfetvNEnmoBTWZ24vIr1q4Iwp9NAhp2NJDf
UBEaIggpvf3/RNaSmi2oqSFr9BV//sB8unmfoMHGqB3VX7apB4pwmRpCer4K/Xjz8B2ZUoise2nA
/jWb5VU7J4/t++9s5J34I6t6S1VqX/YjJZ5IFlxuijYw3zUTMZWwtMXSXqrnXqcQmsASvh9T17qp
WRmWTHc9SpCHIPxYOKgIvhpc1NXvMevjMnixm+UCdvEdmJNSZ5W6QC9L/KKI17X1+k/f5/svk8IS
ZZURag/T5y76XFIOMfH7+XbLVspzGT1WuKdXX8bcFY06TcSG8G2WRlhZYsno+NOrAcQTjJkkCaIt
iyilXkSyfFL6sJ9zcqCqTK7rZIA+E2C93Efa+7LDv5w2nkBWHevYiFJsyLJjPNbzvt8od4PLhjSE
TvZ8efffzOeCefH9l6qSjIrGnkXRgrtDcku3+q67477BVJIWt1XiyjeSww5t7ZAFYdRacq+X1Bil
IWXjN/MOM1HC3YTACkYOzT7GYNjRLXP2KyrYT8nkPBDVGNNIYaEz2RS8Scy9cRkJjCAuLZ51ti+W
ohVDqKWt6YtUVW5VagdwvfvE3hEuMF+EWpddqsfsCmbYbuwZE4mOd8tb3CZ0cOkT8oh7i69IHYsG
bK0T9Fr0N9c0dTFSpnEXX8Jrk2rqJxaRr01FjYlkTCWEoWJ80g5J/dBnPaURsYI8Oeik/AwKYHTI
U+EhwelMfrNtEWajKY0op1DhoENJylRfDag0YuSLDCKX2E2fQZvJTra3EnEvUho7CCdAZWSdZEjM
y2ADWZnPK9xHwczeR0F0I20J26BWkm3niTQdiSAUpkOadtM0jmCD3m3PhlC3mGazXi/kMDkiTCAp
HHbo2lr2UfmmHrgQwDKBsV7znfFpYtfwJnQSCinZBy8gpcIBR1/0YRyzsKx4J0RuvlX8+mPjgK/D
Gx0VY6sUpz7IduxRLhwBWDxR6GqKJjrkcb+1xibrb0yKR5hcSe6tYiTzOsqsfuPHvHqwq/rCPYoZ
bCuo/PI75RBcDsRJfClrPqVoLFWxjjOO9OCayXOo2qqweqbmaeMHoXcvmybblwv7pjJUO7FMpfmJ
WlplOoVW2bMg2fB0NOVjWFDHgHBG+LLWXs+UoV2wWeGjZreo0mClKaMzuCxDGe+orkvCNvgC1xS+
WynMWMsUUzvMpgyWnBpfToQHVA5GZsOQZUOHiKK/N5ugqp/6ajt2tSsIntZ/vLxXfyjt+eX88BWu
oV7Ipsm8xc5rR1tF0UTklSJ47m3QAszO8Dju9StwiSJUkN+h0VDQkcUTBFuaHKqaggJQlUOYtPoJ
oCGGMxv+vJG3vcfCgYxYjNpJyko5dMnMZJFGNo6oHgTXtFBYq4KtfvamvLKX8uHyMlN7yoVYW1WM
BJM5KOqc26WOpu4ytNFI4xZ150nSsh+tmDiFBHqqHMjUpqzEIGoFemrSvgSBTmPEW01UnFEziVud
8Bz48td11aNoYIdCmv1edCMzWCkCCeLc8QWwXTKqMeopEPyY9mZ8K6sEjrDVuIBZfM2rZCTSlLEY
uFaUB1WdHOWtiWH40MrLHmS0B4w+Dyys3mW7oMRyDoraZP9FH2fRn5LtOl6D8mrt9+LwIJc3bV38
405x2LIkoaBVrEKqN4NRCzL5qk6JWmgqNsZzjmKIJeotO8gIH1dfgKPAeG6VT6HP8j9gF3Gp2B9x
kjUONsDmlY2VjJOcVUhwZhhBl/R+p3ReXuNNajXEnlHXt8YjR6lXnc4O8+wn9+IbAVbi9c/RVtvl
kV0HFFJRtv8beKgIs7CC0l5wi2GrRx8vGyGFuxqz0pMLe26r/wrzxIB1OKBEVkO7teSw52AIr4Ew
wvPydElRRGRIRJV3yyulHA1RRnGluX4UwOo8HzBxN8dsmKX4nhvXGmbvmuu9sW4tamj5WaQ6kczZ
/xwqybQUkCyPj7MseQJCtRE1YYkSwnnmymrliWAIodMjzy4mTt9gInJGvDYoIZzRF7Ecr2IDTcQs
8iUxtatWO8gZFX2jxHC2DkISRUXjEAIG9d2qXglCY2eCe9n+KBmcfSdyOK9rCxmqASJT8UuJbsh4
IaI8lBDOxuscnL1Vjk0Jw8kWdXvA3EZherisydk792hevKedzWqcg6g0dMpw1/WfUAlqJ3qQUZMM
zseYT+RwHnbfpkUMwpsQ1cmj4Cu5EwYluIh0V0q2mmbj5LJ6bIcCovPIdyKXvUlPgCIqh6htmFwx
qAeHhdK769ANr5Q7CS3SdvtOGsoTifwFmXejYkqwjcR4HtLtNG6iat8OiV2FqLTF6NZaP3QaQZB1
FnBPhHIokeRZbiUL1KxH1Vdr8yYzKGIaCgN5vzvRWyPsaig2o/KwBMeF+BGo27myX/nhIaP6Oc6r
pBq6LhqqafLJWwGDI6M5RAX/JO8kZdtom8uWf/YOBg3vz+9zS1bmmRybKr6vKrte2DbKQyG+CNXT
slKZDkoSO+gnNjgvYYymYEiSV9RqaodhMFxTcHP1Pq/9y0r9YZOOWnEga4jG0OkCZHXgrmM0l6Fr
PiRb1Rc3qM35dlnaeYQ6CuOgtlWGeqp7CJMWf1Y2kbkhy4fP+2Yn28RBrRKNYWQpkDE5ZjB9Lm+K
78utdZ3qtuItG3W1rS31qqP2iwPeWGyboc7gvSzrzSC+9CsIIm4L40tjEG4MYeJ8TlZJ1EnWWVdU
3l5H3a6hwjbU9znQNdIuVYwO37e6rd7tOmoECrH/b8Z4YthDP1llLuL7sbDrpye9244RAWzU/r8B
/ImMuBBiaWQ6mJ+Ul+agI0gZ3YG2A0xVV9HH3pGfFcJPOZ+YPJocn3u1FvTW1zVEVqDQRrqoRLuS
0tuChwIfDH8v3Nhr7wSak53aLg4niqhoIBh218UoFERkA6p60XX6pXOjb5jPi05TagoGubwcXixy
0cohw4v8KlwgcgjmjeHUr2zwASsNWJ6pK/m8x/ELNPgkbK5O9YjZxrgf521bluBXxKCt2rbeVXxw
sosccOhKMStRCTli+mGc9wPyvRE1zo86ABxSNIs1pLEOGbLmL3hqK8ONYr5eBtm3KonfHvpHRfjs
q2DJy9QzBAyv02+YXb5b76orsCTb8qb5QsgiTJDPxOqiaSarwTbnyQzaBOFJVsgMvxPs9S+qX94l
ZFTrDy7aL4Pgk7MaRgDNKus97V5F50dyFg1kO5A+oCA88U3iMUzYHz/gM0tXs45YZ6Am4K1dXCfJ
7aR9rZeHy0tJiWErfYJboS5aSi/AWzKk2LZ0JMFyd44+rPKHy3KoE8xnZ81J7cxOgj69O3n9GzVq
hm6JYhtv2l2M7HZFhEsoG2Gan2i2Ynid2MSAqXoMVvWm1p8va0R9n/Mq5ricIpFFfGI1skdMfDTq
x3+TwEFDmsntUkxYsll5SlHhQpXLEbDAJ13TfqisiX0/kTtvtO4GpbNrg6p7IiyMT7WmYpZVWgsp
OjiMutmfE3dJkYFvgsurRR1QPs0690aIqx6C6pfqyXrp7BT04ggSTG8ZC7qQkvC/+IxrI3WagR5x
uJXSlZHfhPJkD+1dITyY1LOU2Cg+rNMOWZKlTLMG3VvRa6O85iZR+k+J4HFgrtRMZqEwsWnBVhu0
o1+/r9DueEUo7EecHMkITFpqNECP2czsuXbTtbQbg3DF2GV24R7is6lhrYRGHkEIa2ZOdj/K0WqS
P584/nwOdSzDRTVYH7/V7MpsO4/Eu4/aEO7wd2mjV3qEDWk0P1cTxzLdNc2pgOHZeueTHeE8g1hb
QTzItIjBP6qCfzTcoK46oKf8Ui8+PoKjiLFUpwjfAf/RM+p0QfbJdNHotK38orSpTDOxenymdM1K
qxMqSCvKfdzv1eVATtKj/G8+QVpG09KPzJrVgAVsFmfyGIkNeKt/0A3J7rLBFJ2FwDlKNS5w02Vt
NiLjhC2bn8NoU4XXKkWySkEpnyntDDPJawY4w271jZefU0qTESUQMhgIqAYC4jDxMZtqneVUZ3dE
Oh4i8TBYhC9A7hXnDAx1bqoLK77V7KS/SmOUO6JG5loELUYgOZZmZw+sNf8vJlixyN0FOFI5N8Fq
hHU0mJU0nn7HGu7CB90utqwMLfKpdSSwT+VAo1BRNVqwly7ohHcSyu1YZkje/+vp4lBDaBAkX5ir
P1W3vfZprJ/q8jNxmxPrxqc+NQHgmrELidX8oI3PMwy7hD5sNlXc2BSzDGXyfB50FH46W3IgsrlK
yqbfqC5oc+4w+uUv/Pu3B+QFw+ATo2COzJqZ1aq07uyywZWpa903gXVQazttETgwQcABtohtT3EE
EaeNpwhK1wok5SF8fqkcndFS/Lx5F3P88V7ROHei79fBXFiqcja/REpsi6S3R3hffDI0KZRxTth7
YkUDvfE1/sjiEMX3xgldbNtDbGEknbxBAQLxLiP3jYMSVe6K1mQHuvO6p+oguW0PmUpha0ASxoZR
f287lHLUSMhePhME8vPpUVTkWE1SQXIfo3w2jzFQsNxX2cNlKZR1cBhStp2qq8ytbcsbXX6O9H+7
v/ic6Fp0Y1Gyd9moYNZDlWqK3Y8qcipsROJlVSinQ2fuz4nDWVh5Z8VvWXk8OmUPIFLYrP2Y1Sk2
X/4xzMKPZBmTKZUaE+fKbK9a2enFoOsIE/hDgupXFEJnsHmiURZXopUxGxi/au0mvmXEEZE32sUL
BpatG1bnJrjvajw+nmadczlWKW8mfYTQKNuJ01Zv35VCPCrFTPJEqTGp6kZlXugQ3iba7bzchNT8
ZnLh2OE6kdGvVjZHLII4tXZySG9ZjDb1Tbf1jJgR2WBWMIIQVIUgaYEcWqBESM0lFqSd4B5KbgPm
Y1vfNm/ZqHi2KRMkUFHnvI2ss6xwZWHoqUk8VdnXy30Z4TqLH/OCfDywbb9wg+kcUqitsYJt5k23
0S1vtX24rcGVxcobAH8BRVNF6cZ5HdKyTHHD2hUskGz2WmcL3fepBYGaeC1Qs4qpfeN5e2LQU1Y1
M3k5YK2L0S5D32K1le0MTiKVyWELdWEhedYe2VIWS2ogTGm3/fRtkZGFrTez9LSutllsCFAkts3g
IGQyBqkzmC88fs3x6lOQe2OzTaMHEGCykXYECBPbxvP3tF1s6bUG5cbltlaQ60NHaPXVQAY/o6i/
iauLJ/EJ43KsIvaMCAtPV28FitWLuIANDkNQg/DfKyLud0mPks3lUyu8EttDOL78ZJcozgZJZW8v
1DC3NnsxRI89mMrMFzgXwT+68vwcl0Sp66Jjr8myQB5FRdVQY6sFFQOkvGuDgwqjEKPIZMHz8UV6
Ydw1XWZHXuFo19qrAlJe0upIiRxaRPMyys2b2fmDJ3pg1ptshvZoidih6tWX7y/vG2EbPDtPbWjT
oCXQcEVTorSXh11YeZdFEObN0/Ek2qCICoOJennW9U26UM4FgQw8F89aGoMaMdrIztN37M0ltE5v
D26ImcfiJg0GquSA0oj9oJNLWc3BoW2xzLLS3q3Vbfyu4taj48Jz6nTSrEcls24UndjWGtqzFlGL
RunAgYJsTv8Z2uQIH3BXIDdZNTC1xh1cJAzHx9whZ3cSGGFyXkWhR11usgd4uh2vatRzSwFal/D6
YIkU6sVDBBVMzqdQJ8BRyq551sWHuN315Fs7GomoK5cf5lJ3iqXOMu6l8LG8YvTtoVvvV+S2/4oR
jTqvHD6g4sDSVmZ6sfVFTFI7jAYUvVBlwYRx8Iw6ppqmcsHciBlhutHrayKwRWjB0+kkq1nmLXsF
16V5nUbSYdBiN14lAtyoveHpdMpqNTsMwmFurOj02+wu9nuEKCQnR4cSRZnNrPeCO8Tz6GRW3CY5
gyEk/R/1trCbsb2PtNaNS4twTqj9Yf8/AaBKmbUyZfujNNsoddb8w2XIpvaHA4d0lDo0ITCftblW
iu0M/iuqy5YSwWFBO6ZZWzEsKPDxbK+2u1x8uazFWz790o5wEBBL4rRUzMxYTiV31y/pQ7Vhja4q
Wv4r9Lwi995705XQIFbWlHbuvK8H8AjlFudBZNk0NR3z7ZhYyU08/aPmDa7qy3uwxW8vK0xZIAcO
cRp3bCoTyk20+6l7HNVg7XvbHCm6BiIrbvHMOVoTLaDcYpiX2UOMyZcYGhwMk435aV+T2xavjdKh
HPLLylk8lc6kR5pYsBCCJl2Fxt7QB7tU78Ts7vIaXj5aaN/6/6MVm2GVNMwuh3XbZPslJzKWRMEJ
WkT+R9p17cjNM8snEqAcbpUmbk62bwR7bSvnrKc/xfX/ecb0rPpgfblYQD0ku5vNDlV/CpgzJIgx
vIJ7Kd9IPts4PGNS39pkXnhDXrnsa++bgCVyngLMAUlfMROoPQlIzZk/bOdbIEKDgqEBedr0eX33
SM3gPEeMh/wkmZA37kFPP3sMyikvHcPRNpnlMM2gx3rXXYnF4+foZVwoChtZi9N9PNwY2c9wfiXW
tV5xtETOlUhx3EeKBRkRmnWk8PvQ7orETudPKHE7Yn6lgzqXTO5TC+Och2wIRVs3EFqVtvWqfAoB
myY4r63qoT8TLktw1Q+O9f72WNZfwDlxjlZqliju/GRXyfZyVLYYNPTC3MmugetNMqsQbx6M4f9p
EaOexKL6K9mkRk64xbwJaGnSo3kjgydkPpDZLcIo3kz07PoMBDGWpRZLbL0ZHYiZDz7376qNl/EG
AeIT9f6mTP4tTDmTNywCRjiZuxQ3yyuDlAh/ZM/tUQTyEbU2wn297fWZqDrrLbVjV0Bl3ZXYQp1w
j0RJ0npzAGcC5K4qA5FdaHpqB1c6xoNaZzj0PhDbEFuBRoYBsHcbqpVyPR1j8Sg6cSDqosi6hodY
tRXJWfqvffUjyVSgH1E+bP2ZYr1twdkSR6URqom9HNSNuZ+vALLg/MKJZqgE1MKIGNXiOzalZJFU
DDAwZRy9xWUWLl2n6ClnaCMGcfsQHoXHzmm6sMtjdvkIGEVS2kezkD0DkQ/hLS/voCmLsqiahqRz
gYhQmVNSmQziY5M9zteLHbigLnbM0obPdD+4hb/F8VnPUJ77vhUhrnHHnzH8B47O7kv4SABhk1Mv
l/fwJI3r+44arWkLtjhJRgPVXZz5lXFLbOBlD3WSwUUhVVL11cSw9RieWPSp3qTO0kALf1G8WJ9V
MolCHBmf75SWYo6KBRLR41RilCZAhSa5MVHUfV4cq0DliXovvaP5p0VysUmQB4YoKEzkE6hWGfbM
Rj+WgAfwGHMolTIkxbFzPTPrZZqXfolwbsJB34Tbwu+2y50OkiF2kVJFz3f85Glx/PumS8xOasGB
WAOAC8MVE7CRGP41kO8Oy3XderJvbun+rncu05NcLlCx2mxIZUbQK2x7b3yOGJSmW0gemLV3aGkO
yCrA5bj8JJALUtp0tAZxgsChEfdVlG5SA5OOi3gra1Ta4PLldhLFuZUgCqpZAceNM0obRX8Me8Ls
iKXwydDIMMpWa/B9uT0O2s2UPjSZZ1CoQYT/4POhnVKMhsaQCSUNrqNvbNGMdpIuEU748o35e7P4
rGgdiXNuLFhMjtZIrVD8ERCqgpq5s9449Vw66y6LOBseenzIY6VcAoir830gHSWKv5YyXz4pGiSN
qrcFBIh3jCBqOcSDN2iMC8XJvHErU5jjlDJw7iLUQ7xymTxN+5ZGI+ASbmdN8PWCyFK882Q6HRTn
Kepm1KqYWWzesMe08qnbAXRjP36WJVd9XTygBbkUVh91WpyXCHI1CuIJOthlT6L62lpEDEXpOOcU
JHFqWo3dyIYW2qr6MsaB0+cpoXPvVMdPW8c7BF3vhKWCkzWfeq8FJ7g/uawAEAEk5EuVsUfSnSg5
Hwuyf4vl06NqpgeVNWB1apXsWhHg/tlMMPEQB8RnSAcU/UeFwdjU9U/QnAokgQElgIswZPQbx2YB
AcvN5HfpkeUGWN95ltlR4SlgNML4LnUHE2rBp0g7CwAXjYTzCpqjkTtT/5SFhE5Q62L/P7vl4yVJ
leYNrCnYD83DEm/X/Ry1BM4tgIdAy2MW/RXCTT08Bu0ubB7WRVy+wxE2KybojcHmw1nnrCDTFQrM
I0ROcCcAeSdxwW4629OepYlivyby8Zed65lEzl4XUW/kMGGGdBV/ZWmGyJVCW74xb9g7xPjQ9NiZ
OM5ulawZgmBh7JKyghylNwC0s09bQhXYV/7KfZ2k8L3bizWFg6CAU1AERaK0VXezr6MgSOXYLmrE
mRjuPTAokZr3HRZjTjdzchjx3qHs5p3z0URDsSxdAV7sn1odhf3SNQzN9deDisV0nd2Bs9Ae/h+3
w+UVnaRxN5KI0qCYMKC1uoq3o3LQ6nobf4jz3jgJ4ZR8iIxYQ/80UFrShxSDNfq3hGK8vpx4OZPB
qfU8xtmQMWqDBp3Twkvp4Da/qneFFz98aG7rTBSn0kuTTJWUQ5ShvhozyPA+ciGcvs8nyawmqySh
w3ZNc3TMTOvK6EeP8DsXfeeZDE6TAQo31Qp7dRqRHX9Fg+1ruk836iPuhAUQEuP32NfvCZnKRSP9
rQZvmn/mr6WsnSWVlU+X1zh2GDqy6ZoD+F8LGyN2m/GbQlEoUKtkv+hMopFZaCRm6eJcjg+DYW5k
cCUSq7r4mj7bSe4WEmXw4qgMErff94AKSAE1CX8a7mQf9uqrxCZetFdTslTNUlVR58dGZl1M9HwA
pBfwtqzlZVQxRB1+X1/SxV07k8HFC2KgDktSdajdixgV0TMnlSx3XcTFHmVGxypLmqyp2l+TfaU+
ZtNcRu7sDC5j+0pcHQ2I1wkiE9SxHoQr1gErFjuSE+fS6s4k89N+eVXJ9RDVkAz4pitMxTyVzrBd
rqP70s9+FCSE08Ur/lwgZ2qhJsyBWhbAH91pTD2+hD2wXJOXfKegez4rnZJqPWe+jr8NzyVyB2hN
pt50JiRWAXrOJfXaTJPO6SPtGFpA8OsYtruYUsZ28eY6F8tZWxT3TVu1EKtfmRjVYh2J8dHYhEjN
gbWa0KBLN/65MHbMZ6atAWmsCgsI6+O9sYwAT/Nz0HABJTEUrxrjoE5UJZ48SGabZyITCTkzNYLI
FgEzUvuROwSOfuw8Rl5d1XbokjioTDfWTpK7nrXcGBPgP0auuqke0bZzlW7MiEUDCG7ChdhS8gC5
ezo22qzK0L/v/moFztwOk0eAA3urlaCyR8hjR7S2OO7KbhrVEoYE4rRMsiXdHwSyen3JOZ9rCXdV
q9XY1rqAIxOF0rfk/mrUarsey101NRtJS8HXPXwzGuvOGNOtpX+uIjO2CVd36do7+w18bFpI0ZxW
IZbZetWOubplG+wC0GGgM8COb4QP5P3PxXHuptAHq9ZRPXflaZcq1wFSn/0jsSRiW/nBQi3s20IM
IOMXim3KphZSB+yhwDsWdtSdRxkej7wqNFq3xMvbDqK/yykiG9xzOXjMdAQOxZ0ckHikl65ZRRUV
zVAtSzZ57iU0XkkzCOuxiYKHDL03xm5cUfZGCeH0v66TapILGLfVSXZZHy09cSbtZf2sKCGcBUhw
yM2iQUi4VK4yJAdtMPfTUm3XxVx0x7837K82EaUQGquf3xzVWwsegBPaHZ1VuOgyzsRwyj3haRQA
3QV0zMLXqUxsKflA7H06+L96QrQ6afOcrWPK/K49ZNNufZ8u6/LZCrhLshxFI9RECGC4UvN1Bhz5
LrSzZ4bREX3JnIa8li9lN8+XxPb0/NqKQcfTm5A4OhgrCdCwnfl5bVv3mlcfk20Z2fORZRrIos9F
x3e2VO6+7KR0jsYFgk3d7dAEmriVaFtfVduKwL/OgH3jD4HMny+WuzC7Sl66AB0GWKzks4J1XdvF
gdGjF3tNsKm5CGpvuRtzgqbEmMSI3HLq7VJEpTx00XMfNJHzj3rDOYswjQTwVUHz0cR7I3qFy8Cu
NXSHMJ9bbKTPhLzLloYeU4A8KpLM04OrZpnUuZnjcrZZgN6CBp3hDA6WK20GjzE55VTYejE9rqgn
mdzhFX2XB8sImfKmxyhSCsz+UUKrgSlhCp+RAE+CrcUusdKLl9mZVO4Mm9TqphQDw+4ATFfdUbbm
rfrI0PhQEKKRrql95c6xByCWVheQFiwAzLtdyJYGSgDn8FsxiadSz+BgwL+7ax4x6RlhkgHvUz97
lkCA5yR7Mml12dR/nxxflgdLYd3JaFZ2zatqlyQ28vIu44oObgJb36LnWySiKmKV/ECSNJapmA8Q
GGb7OLnOFCJNSn2fKc2Z04yqNElrGYFjnG9n60eWUHnRdy6C05bxF4HWKGmmsNcE2vXiw3gVfzGP
0An0MniVY93O1CjD5fD+pOj88NGsgqJwbCARzGysmwe8i6ZbfhKuWKZ5JPHJqC3k3P8QVE0WsVdo
rr2MAHMf7tYN93Jkc9pAzltUulpYoYjvL7KnAxccuYroeV0EM8a/XihnO8a5Bsts5d5kL76xxkxd
g/rtcL2kn8rWVTQ3R9PtujhqRZxviBTwnw0JxPXD1yovwK71UJuP6zIuFtLOnKzB+Qet61MJbZTs
Ihlcxh1SO+aufDIWkNmYb1iQANeUvhNSCSfL19v7YlkwPAF7le+UT7+wyWoFA+njUQb7C6nrhO7x
hfcQmQggF+DFsKDUsMTVRko1b31JlAjOQ8iBKJboDYI19V6M4sn0uv59ykHwZXYovozhIxxU6y0q
eoMYUqxyDSU0e7T05n7hSGSsSB0TW/SZ25MiM5qSDjIZv1e8rTemG2w1AMgB5oFM4bwlslfMi6f6
1kMrmQWm77+qNoH7KmHw/WPjGmcqzw8jdQD1wQQCexKrALyRjU1SSG5Yg0pmiIn3A+Vk+VmkoFdB
oshuQgw+7djkamfnx9kFGrhdOFS7KeGf+IGkOY+6WAUIpDsuj1LabsBq8aUP+tuk7MDvPDiFRI33
U1rPeY8iW3K5YnZcJEcQe9lmWtvres++sKIUfMV9CvQUY4SwK8YdjUcY1I+lgj9S2D/TCb7qHndy
EeYBxJTVdabe5COhCJdfBr9vJ34eyeyGRu2ZmwXkjdepVmEPWeMbueIIpUQAihGHwtfa0b5iYf4N
stL2S6Hs5el+/UioO8Pi3EJTyFJnLRAQZ3a2Y0AV5b6/ivxwEz5KNab6Uvdj6MHnJ8TFD5q51Esq
QdV6eQZLy7EY4+tRkLxu7jAGFRBqd7GAeC6OCydyTLpEBXA/4Pp0DLkI160f38ow249N05+L4sIK
uWrHKKqZqD7ycgsV0Xg5hsu8U4EupQ2pXTcpoSJEaPHXcBIwNCdhgkghkY5y2NlaCqKTOqQ05WLC
+hQx8ezeSyXVuco0JUANIPcWFFaUPUYJMAvykWL8aRcVfjIJ+AqymelM1LIrhMMk7wdhu67464YF
zoo/r8NIMZcsZAcliOazEJtuL1B4GMSFofBTSH2dAmqcXbm/ptUAlvLDQiqVtXDirU20PVIL4h4d
s2JFU8ten2ZVfhUE2W8Cimhy3X8r/BhSLFVzuhgQsTSVXY4YgFN7R2lfcjQ29Wb+qlTSBusl9JuZ
zPu3hsJ3TahZBTRCdi+1xW252Hpn2mPlWtaLVlEt79Qeco5CB30bfAUODGDtqfC9Vr6uKx0R+Cn8
AJKQF+MoTFgLA6JVHQ1hWPyEIdNctiWn8KydReGsUmfGPTxmqZgrNOmwmmi47Tf6rveFDSY7iEc1
cY8o/MDR0DbNbFVYWb2015EpHmej9dsh2yRNfo9skyeW9324yDaAEe0lCm9nObXRGyfbBqrDgbQ4
61tNHCXfaQE+T22KMmZ78l2Au00TfqwLWHe7ytulcxZPW6VVp3OABefS53h8jI2nKiHeCZQI+U8f
1Y9RrqUNRMxAB8R8x5z4IzkKxD6yYl5vKnu2jkFPwC8jQsiCSdpeAH7ZoLpxiaqyqHdA+UpAUGR5
c2l6qqDYuRW7ptQTd8vlhWJ8Cp0POlqjON8VACJx1iQc1hTstOlbGx4miQo+KRlMYc7WaYqiaakK
8rmKmjnW9E2sdkFG1X3eMYPTStivOJMCqPNuGQ2s5H+E3fbykl5V2/ITg9RjbAxIl1FMWe94lZNQ
zm3lcjKb4Ixn7342Hpq44Nj7zEZ1WNtfiSQrYVvvXGwngVyUo+lVVUisvPvfxRbXKNllmLzLGNfw
t49Y2kka58KS2hgM0PxAO/QC3E7Fa1997sL+Y87/JIZ7/2hmDdSWkNU0wqt4eBwmIqlFHRNfLe6q
WRtapuWtJ1hgUAPnqdP3dv86+0wzrO8fmuNFkv8/u+JbiqKybKSQxVHWVvrE0gyo9Id2cNSQFyz9
9Mb4TFVNyEVyPivMLE0JMuyiulH8wl0O8mf1EVj1KAvNWzm0P8Kvcr5EznWIka6Vfc1UMd/2yktt
bGIqr3b5KX7aRc5zANa0xtMVIqpuN8SVV8IPdtEP2ejtGVx+ab74/6TwPCJtJKWxWKs4tqHdj9qt
uNymE9FKQJ4T5zNmsxfmFgwebvdJxLQuozDQ3QhTYguje/epMOTydXzaQ85jlHlSGVaHPTSjbWht
BGG3vmXU9zkfIQpaPvUJW85yLWVgzKgEe10CuWOcf4iNIdYTpmnyXbVbHhnYZ/TCCPX6x9wtNtY/
nhAPQtsu9SwFTAvYfLOCAp12r7oD5LE8Wn2ghkqpq0vjXkRikoVVG2ELRxSXlrcSHQaQD5MzeAEm
PiOM57REaE+cGg9D2/eFWksallhqfpTc5RmB7UidGY82u4AVZNbZ1aFiVrB1lG/DFth22EOg296Y
uU3BWxCugoeeLeQmXYBghgUtm6T+NgDMLCwf5cHLitemUgmVpLaPCzbmaVSzkPXqZJrXxTcLNV5C
hEw8BWddSJIGRjrEnyiBD/NhDu+X6mNNVKdLikeWDUFniyot9I7puYq5n+4g717ZhSFuM0e8Xzdj
as84RzH1oZBrGfZMtK7l0hdn4iFEfZ/zEtWka7oGkFTX6Deh9SMGuuc/LYCHlQWn8aT0Iw4lmq/1
YbdkhE2+U6r/7ap5JFlxKcWiZ42Jg//L70yVJ1a2igCW4ZRGqj0b9kwcC2Wpf2HLgvIojBTsW/gM
bsVtfRX+6BPMrgwec3dmaEsUYSmh3TywbKlYkxUx65mA5dPeiDmouYlMMSWCKcvZa6DNxr6c2Btx
UbeidJxSe6YSuJezI6fT4nzAkAJ2fQjRPKIWD2gD9vVmcnvFX3Tk8B/XNY/UDC5mENtRz8QSmlFJ
mMTAlYROFYAnS/fdvj9q6HJqfiyf/1EmFzgU1jAFSY9TEnrb3Gdu/AV4Vk56fLuUDpUTu+ULIZIt
4+8X8WlLORcxakJfMNzc/4Ww03awMUE/hbbxpIMP80m2QaBr+OI/KgvnOTID7fQVC5EMY9mWhfpD
VORtEIrU8ggPxTd0yHUB5FxWQG097RNrxZlaJ4p9YMwC0KrZpKljSh7VEExcjHxTRzktZpdWEJr0
n+biqa5C25Svl+5+Wr6OYChcP8KLS9REXddUWcTLngtlACOk1HnfwO7qyA9CMKiaFMj8RdM+EyH/
adphoZjGlHXwHlNsKwJiCgyt5gLxErhscmdiuOeNUSVpIqVYiVYUGz1P7STUvGrB32DAlkx0Gde6
PRnCvTHW2xZ1QkOuPXme/DKo3H/bVLbpZ85MUKQ0ERX8lCj5ouj7MH1a/z61o5wnA//nIDclvt+Y
O1HYdtImGXfrIi4nLs62k/NgYyBpZguMarShAY3J3AMUyRlsOXMYfgQNBHvRk5yJ45xXpelqi0FW
eJJ4RsQpVq9tVz6bpYwmZ92kXCXThb/81pk0zm+FEx4LJfoTXUmy25/WK4hunHzT2WOzHd3y/4Gu
TJ0Y57GaJB2R9MXdUynfg+TWlKGO2ad/OzI+kZuqRdmVAN9zo9gWHppdvheugbVWu78ig6D5UHLr
tI18YtfUtFFKA6yqxdQX63juDgHeDAtwxSPSL7ItWjmzN4U9MyqtnUatTKGQ4l7zfxFGsXjnQwW1
szVxbiSS00BMS4hJxSsDM0Jms1PFb+snRSj7mys7W4qSZ0MHqDM8wSW7mG8b4TEw0SJIvekIpXt7
xp6JmZVZB5Ez9KGX7lQVmZFDRNUGKRGcl2grC+dive3W3bzYk3XIdH99s4gbiseLMhslmFEhgR83
dmYMPOr5eV0AtQbOGRRa1wH+jWlxiEbi8QpFJzuRtutCKH8qcR6gBfBJpuvszN30GrBX9nJQrl+N
TeGJL2QnKvvJK7bCk3wiv5OnFuuTZoOFi8t6lqtvKog1mq16gxyqU/vJvj/k3z6E/4lx/f/iiTeI
0jOd0/TJmBYJOidvNB+jdh7YPr8wihyM3LnUTAxhR39xfeqZoDcxhKmp5Qw6ioPKvSlkdotGk/Xj
u6wjqiRKaNDTMbL5540ejzmK00WP3o/m1jALW5x/ZsNuXcY7KvJbCB9uNlE5xjXYDBBulosjo28g
B65XZzoiEP8xPEjJu3wLnuRxsV8NdoFRDBCYMeRDBexNUuAC4wOA2KKr1LbwmWo3utzrpp0kcqGg
0aH7dpSwjblwHJXHZNBtpIW18n6I/Ew/mMKVMjwSu8pW8bctnGRyDl3RzUmqcshk83yLK8Hwgi2z
O8BKEEZ+2VWdRHFxH6YutFSuIcoUpP2sazshUIg7l1BEnttA76Wqq4DN6SrWXk9d0dg0IiHicnrz
7JQ4p67qtRyFFWSwWV1wjRa2KdjDiwg8icBGofNG/KYmzseM+bR5XAQIesM4WTRoI3g6Q3WPIV07
awABUj6tKwS1g5y719pGzqYeq9OSG8NyYmEvoOi9LoP91jWd49yFJoSaBt5WlPib0unVh968sfRD
uhxq425d0uVs0Omw+J7iTsvHfmgg6hfgcvJG8l15v7A9rR2V+yZ2j+8pngTZMGYF4mZcIOnBkO7k
yltfEiWCcxJlO2qGAS4+d1n8YrkPgJpCRUaEofJdxaYYtlo8wdM2zVWp3oYB4XSoJXCOYBp0vQ8N
6HKt5Gh1rB2xyDaqaBD+hhLD/n922eYSethndvZCu1/629K6sUj3yXZ7RZX5tmFBHmplWiCj/pnt
WPVL8PJPKab2dbC2kYELJY1zAqEgWEqrQxqrQiBsuTHd8FgfMSi3UW4p+HDSdjhXkI+JifEuSGPT
J/k29ubEA+8YoD9ku6lt4zspkToxzjGkUTvHqgTFKI7lteWHd/nTAMAwuz4ymeI2vtE+kwljQtv5
ZuKhGHWxYv78VytV6qnSAUbli58aGxm6K+17ExKaSThAvrF4tLpRaS2IHKWdFs1OK4Z22lxl6Ws8
de66v6COke8y1kNVBGcxNjV9bna6U1/lm8GJvrK8J+vYT7+tyyPOkG80ZqR4SgH0DLddtiJy79mx
+wirsHJy6nyrca7k4I5lRme0mx4T7PlXcfzxb6vgfIc5x7nZAvfa7ToQqwHcOJZsNHITZ3M5Qv99
qVtcKDFkbS7VJfbK7A1bF34oyxctOBjyR1DQzjeM8xtN0YMu04QKaOODGm6jmmgZpc6c8xSVkLHi
Ab4fFod8uBmbT4Ly8G8HwrkGwOQnQitjq4K+3ipLtZMKcKcJweZfxKh8w3APNuw5XrASsX6KoydL
9hUy/Fl3OCqfVC4TcZbnlFn/NFwDI2prqePTvy2DCxLSRW+KQIQIffYi+WmprhP1n84cI9x/3q5g
cSqtkUXzen/MYt0Tp++NVRDB9rpiqXyjcNaMcmWyrRLDK0Cr2KJyFKl0JyWD/f8sTGgYlVzO9qrD
KG+gC9tWkre99qG2as0AfB/eVJiX5mzQaADhbFYs/ThHtibfgbvWXj/0y3p1ksBZoZmH4CWwUG6S
c09avsXT8799nzfBthPN4i1L23upuTOLD92Kv38/39am5nPaKgt2SNQqYPpuNfmrbKS2ke2V6uv6
Ui7iMQO547/T4BvaWmXUJCVCvin7FHxRSvvmm4QB6G47fg5C74XBUgBt/XFd6GVvf5LJGSUKkFpg
sXywlADo8nuYfrdM0EJRwQUlhjNMOSnUZWB5zTGS0a08Od20Eyd/pl4J7yRkTuth+nhmOMXUhYbS
QJB20x376/6q+YbjUjbRFo1fgkNB6l2205M4zk6TEO8GMcb2qcJodz1As/dZQ5ROCRNSuQu5KhVZ
lQssKc1updyT5ad1Fbgc+J3WwDmBNldD9H7h+wY4/Ay/yUs3yQO71K+WlkxUMHv/+21yEsb5Az0A
b03DPE7jig7gGQDhHgAZ4iVwLSd7BmATyhD9Lvdr9DMRqk7tI+cqQHKUpqkM0bOc7RLAJYeNRfTH
vJOH+b08vq1NqAPZrAVUghsXbSReayd+qtrVt2qbY0ZecUQ7Se2CwvIjtJBvbkuCOFQC8Be6adjY
kbFXkn2oER17xO7x3WyDIpuRzjRdm1+U+KWg2rHeeRKcto53EUESlNaA4zGvBsxN+IkfX5mPagda
HlY0EiuPJK+5uCZdtAxFUWVF4odvUDMqrUplDrfT0YNjYYJEKu08AZV1ujilUtidmNyEoWqreuwk
YeLnlWRXifFTLhtv3Qove66zH8OZObheGjGL8WOs+k4SFiTGs2M6X0vxD1F+SjrRjrSDHF73KuCj
qod14RcV6Ew25wJELavzgZUAyuJgVNsq+zkNn9dFUHvNGX4fhmEaxAhix0S2hQqkXIL7bxI4+14C
EWxqGjYwH55S7Xbsdv/0fb5Wq6BRoRR7fN/sXlVQvHTx878J4JL7mlrFgoi3natax1z7pkQxEble
TuafzvlNB89ux0iwpj5v2EtizwDd4jvDm33ZlQ8U3wlx2m/GfiZIy6Kml2XsVad5S3OvfSjQP1sI
k3/2/Ql0KvIA2kQ3sW7UcddaeN9t1k/j4rV4JoLZzJmIoeiSSQcFk1vm31txK8SPibhdtL2qEiEm
08u/rsQzQZzhK2KrhmbBjj0LbUXzplxyuuI2iuAHH4rxIdYJRSasnS/PWnlaVDUrSMxGZZuqeKPC
42l6QWzg5Xj2bGGcyS85G4nrsIMMvz29Zy110UOg2IEv36Q7QPrYJeoU9zNFDXq5r+hMMOcJInOU
R411SAVPMuDJN5UPyJj5s3QnvkpOY7cPwo56SbFDWjlEvnwr6cFY6Sx2T41b07wO4tuo+DkqFPoO
cXR8rTaQ5yyNS+jKND3Ewmu4+HL8uK731EXEl2iDLsVQJbNd+W4E9Vi8D469O/uim7oYjyNcErUg
7tbvlWoOGxPC5vhFk56i7riU/vqCKBGcrwjkWtEjESLMPLYxFWcP5WFWb9aFEA5PZj/izFuoy5wN
vcmCS6t/WJbY1eWWMNvLEdJJrWXOUczAShjzGQthveS6k/lWbjMHzhr+04fQpdpTCcckc1GBoWaS
XjMPqG4YOH28Gf9f4PSU6XBuYlIURZpZa1xf/IjzQ5X9mKRNln4MYu9s+zivoERdLRQh3F6FxntH
dfL9gpx6awGjTUFlmRoaJjSCx2suVMUqdebWC3PbS4fcoMY/KAFcuNAEkyjHTK8bd3BFjw2AmLfd
dnDqXbWP9uNBeFzXccKQFC5XAAQVvZNUduma5dYyTD+op02TUFEKtS7OJRSxCppilrgtQFlSz8qN
OauE16FEsP+fWetkqbMmjtg6KxntoN/L/ff1rbqMyqED6txSwIuE1NqfEpoefQVzhub4wWeQZfVm
VuyFUYl70X7QiOVcPpiTMG45Vr9M0RilEGbcd4p4XGrBzqqPkEIpZ0viXNwA/BIlNBJsmuYFlh0I
u3G5X9+2y+dyWgjn4TQzm/t8ZAsJ6zs0OntRJBEiLod1JxGcUxOUpejkCAczZsKXISsfRCHYWgpG
z4zUW8rhI8mbs03jnFtbSBmibgbXI6O1uQQXT1h4/7ZpnF+TLNC4TQU2TU29FH0y86f177Of+Hdo
83vH+HaFss8zfZHw/VB5XPrWQeVaz57VVrTz9lNRPqxLI3SZ71YYx1SSBAPSBGO2+8Bym/mLoX0s
7DitiXNlwRJG1cR0ua+vRVmyE3kHVmV7fSmXL7aTEM4HlEELwo0ZS7FGwe10ydPr6BVvVLsyQ2re
553g4CSM8wEzKItiVCOg1+iZYs3RDMqS3QZsGDq8MahgRCS0gvMGUdsK+pgzuKt82mZB5UkArm+B
0DiY4BnWNUc3mts2yx1Nt36s7ythwnx/Q5tOgmjkWKpc3HbNg9D1/iRuGmUvxfp2XRSljZy3CIs5
T8YMooLhKgh8q7YHCqvxnXj7dHKci6imQg/EDDvJiDTrfeyxdg3lDTysfqHeKaQ0zlvofTZVlokV
lT8DAB0xvhn9e+vLfonL0KYmY97JOPxeHN/IUEtJpIgDFmckKJlEkmm3TfepCivs6OSqRux34WKr
ycM49/762b3zDDzJ5gKkqMwSLVdg5NGu2WnbubanQ7OtXcZQmkt27AZ0SpHZ9Iqz5BsbsrlC2Bdj
vTKY06cdEKsdw1vufk0foSGUiDMI/eQbG/I81wahgrjYug6E2K57EMv96z5yriVuckWZLOzjf/QK
yB+NTgkMzq+/eFBVJE8LSiq1k5yDESert7oISxv8cGu8hF4V+ZMzuv0tQ+DWdnrhrusLtZfMnZ8F
hWVqLGbB7DBIUaocN0X5NdZDb10IZX88Qv8yde2cmNjMyl38xc091AfCKwbbXPpxYVNIi5crEqcA
5C8AtWqKh0KHvOTYxLZ8p+8ZUIbp1oVjRm8oKrmv00QEhI/m8dQsbQSuRAuxbdEegAYa21or7YvK
2FmZYWd5Q72G2I39vuFpfJNEa2XmmDFY087vGUc17r/4qtham9oXXJ2I6tZDIo3vlkhq9MbIHYQt
yZfRBCdmu5/NZ23a9ao/Vw0RR6wrpsYjrVVaN5pCwZYmHWfLa/rcroT7db1kNry2fVysYvS1AZgq
XAsWpg2Aq6vfrX+fiE80vmsCFQaxBp0nSyaEW+UQ3mnXy/WyXxxzG+0FgCQSm8asdW1BnPvQFbGv
pbebG/2cc2LYYyf8bFuk5qSQcFWUKM5xdEJYtIuK80mbJ2lu3bTqbSFcrkxRIbScXc5ri+LCkWTM
S6lnr0p5E2x6kFFLG2Bg07Do7GZck8OFJOos5yiNYUUV6B3AGDRscwHj6gyyP36gusgvq55hgk3L
tCyTb3vooh7g3iF7kZXPQZjYmUgN/V/2DScJ7P9nnl03LFMZGNTDODzp+c6aD5bqtslWnbZGk9lz
7gziU2psk5Bqf7lsuifJnFnFYLKfFQMbmS87Odol6UsQE9pHbR/7/9niLKsD7izDLazra6l8rinG
6Xcs97QGzpIkMIlGA8MzLX/OTnJbuCXAYYSv6bF6ZigW8EbrroJaEGdO2dB2ssIgPyPha5bc1OHz
+vffiQtPC+KsCB1D86gLcEXSzeIzTO/wqvGWX1OyLskW9c4NfBLHGZMx/7ce6aZ9Nve5l/nhvtmC
BaYBw3rpoyPA+kw9cC/fvyehXJhfxp06I5fCUkIpJuS2FquQWS5i7jz8/G/7yTc9LBVAWhVGf/FL
QRgV7H8Kwir3eBISEgmr4vsdZmCmyQajilCXK7HcTM23mSrKvROn/d5Avt+hL5JSKxgO8uAz2DkG
Yh5vgq3sA8iSnLKiFsS7CT2Ms7TFDprzFvyFxnQzkX36l336aUGcn0jNrlQWRuenWHa3qzeWl0qu
DuyyAvBsMjlofDl8P4njvIYVyopaMs8HPPEY7Rz1Rt5JG4zze2w0TthRL01qCzmvoS1t2w0y5Cn1
rhw9s96pJP4hcY/wYD6pmP4PtlyeUVXsN5Gv/h9pV9Yct81sfxGrSJAEyVcuw5mRRou1WM4Ly3Ys
7vvOX38PlC8eCqYHuXKSt6mw1Y1Go9HoPufv/GVy3qhsfqiHy/uK/cW/HMKGQkyw2Khg8ua28LjU
cshIOl2K4fBkus6lY28cFSF25GaoOMvh+xraSuvmgERIKqZjl94H5eNYe5H52lL3skLbgXclibuQ
a6QCFGcCjYjfAKBgBokD45HSvejZaGzjWAJpTDTgJxTKHf6F1tJwoBDKyiutPT7FAMl2sivppB+t
I570p6MQ2GLTUVaKcvtZaSy8lZSQuXwfXEZHAJ5iN/nKuLJiV+T5Qg25nQ0qcSJ37ZuGyq5vbTwN
gqhz+rTcM8LFfKfjjHEuL6XAN9/OvFXS0aqNFAYqRCrjQ59djYnqz9ZiZ30lECRUjtvX1TIrM+DG
YUrgWIDMqQORXrKjX6ZP80ucO8CWvDJbQQayeb1bLR+XIFR5mCZEgkxqPeTDKVH8efTK6lEb/14k
/7Iltw+alTAuPSBxq/WgCWT+qezAauJXnT3gXqR4yVF6/Bjw3kocF1VAqaeFgFhBav/Ckp/8iIEm
J5XsccdcJdFsVdCTL1pBvjUi0IM0aCdIZM/W0yH2hv10DwIwhscTYkha2NYncE6+SUImllHXJas9
eJNLv0q3y7Vi99RJTymaCSMTs9J15dbAdBU46+YZdLYt3znRUMvINBNL2bR7gitnPV2hoU8gZDM9
XglR3+f7QZZUtLOYOVV/sh7KQNDDKlKCiyZFG6cxxuZRCVB+9MBuIH+PxLvs8yIR7PdV9MgrTUkm
Fh4jktiaPu1TGfgNtbr/MzFc6EiqoKxDA5po6VEjD1N6kHPBGb1d316tBhcqNENP45TF3q73q/5O
CT1S+6hoGwn4+8yHvtr3mNK6rJfIA7iIYSRaoJIAeqlhcNQtjHy3s+DKLFohLkpoxkA7tYJaxnSV
6P7c3FuxIPAJtOD7IxqpKS2MtMEJ5O9L8Vokoonu7YvreW1ULt0oMcE4FgXiwL9DlMHdsKeHxpN8
slclIT6mwGh8fwRasPNUrrEulflNTr63SmOT+uGP1l7ldj9BVdVK2daZwhu9uLFEdUDB0adyu39O
SDYsKnQIMNCQJJXdFruwVh0rPE7zTVMJusqFa8SHArUezIbpM+zUXe8z3GhNtYt9DE4vgCpfVR/q
Bls5BRcUrKiSeiuFU0QoPGq34eAnpUAptucvJO78VFWK8euikmHDEQ2dg3SIMK87Z06RHohoTkxo
Py4WmKnZDmkO+zG6y+zvCqW6/ju1GfFV+mC5orxP5OJcXKCNoSgVuyssOl6AkrtAKp1ZTgUB7g1Z
54IF+amrpunTvhvevCLcVyiXTJHdXONV204AdwLeWc0ecYrnnVOdZtkWgZ4wLS6J5wLHHNEyC1KI
Z2gaBaicOoQMMSnwtjE1QzGIalAgJLw/BstELauRXVmL4Haif5lmai/CAbzNZMjEo4Gu6BZw1zhd
YqPLCnTyISjRfUh3ffYtbE6m9JGkwVJAOK3ImCTkW4pxgQ0Hk4xww+ae5F9L9TrFZOTl0LdprpUM
ztXlihbNlEGG2twn+l9a/TgIrbWdrK6EcA4+DXNfWgZGeotrOtvsHSnZNd/I3eL3ruKoT2lhCyE5
yZa7nWXyCXI6mpFeJVCsyxwNFE7op7iKXpnP5btwV+4vm3HTuVfSOIfQdUlS8xJtkG+o0X6Krk6W
iQvrTSKt2O+rJM9spqnKc2jFELdlL3OjHbmroBQ4O69E5PGbycRKKe5YlHVNy+MAywacUXsGEj8R
EYULvI9wB2NQN5ke6DCblCWuIaNcXE3+JImauTbPjpUi7M9YWa3v1ChfZojRjcEtlLssu5/Gv/oU
RCXp82VHEGnEnYQT0YaWgtHLHZTXALcVGn6dp78vy9i+3a704WIcHftaMkMIIf5UvpUBrRt6Xce2
4jHutfrzH8rjgsQyLDRRGExMdIju8n14hMedWJcCaxoQVV5EFuSCRaJXgdYz2JsKebh2apb9KCoC
bg9RnA34S5o8GEY1tFDojXJil56SOw3Up5gLttVTdMNKj2imEVXNBPuJT50jBYhB5oRlC5RT1722
6YeeZ1dqcdGhzSoQnVYwnaIQm6Q3NLqxhq+TKNsT6cHFBbUcSrWPoYdOY9tM/kprwUVJ5OB8wtxr
YxvqExSpvdmZXFQ03fykAXeL7pJ70VjVdlvxymxceJDKjsQJi3OyjiJ+sQtcw6MPOmOq24kiuMh2
XHwohzBSoga2mwtfo3ihFzxmC3YPnyYbxkiLVIcuBKSIQ39TaYM96YKAIFKCiweFRqVeLaGEZJ0G
JbOV+ulyxBEJ4GKAigFwYKNAgEUWtwwLexLNLW/bSccYBNCeqcGzzcrdULWSCglTux9xS5bolZ59
6NEV7DX/CuEWO6kqVVarCSmvjGYyU3NoKzkfsdRZBHcUzEpCTDOf8ciVPSz9cyxC8NpeifP3uaVO
ySzJaQA7ZelTNDxZIgyD7bvWykbcUg9m2FbNBAWSw+QqbrajiacdxjdsTu1b4BQiVhaBRnzzpG4B
mXCIsShVWe6WrvQbYSP0b86Xn1bjYZ8CI4kbOkOG7Oejmz3qu38yNfN6cqoaj+LElW3JFXGJiFTj
4n819KleRxCrpk6Qtl5qjLvL7iZaLr43MrWkwpxNiBh2b52ufgY+Xi89MFLjxjHuWhFy0m/OgrMt
mdKr5G3GozRZRnigcivdsjdWMAi4zSsDV573ouSDbZdfLqlnb7S4oyACEGhXmszdm/s6jp1WT+28
2AH21FGTD13vzopx0aFqtIrELDrMLeJPei8VN80kuJeIPIILDzQwmiVqsLvKLvF7Jdpr7SCIQCwC
XDIZFyHkRa2pGbIIlKNjlXyqQ90h8V03ug25aoznyw4oiNt8C2Qct9U0D5AWNS+Gtcvq1A5MgZNv
X+ZMg1q44uCGz+U3wMVM6pChViZ4GFP2/5BOpzsRN+r22pzFcI5dBrqqYOQaD2L0Sk1qAOGUgqXZ
NtZZAufNWRzQoWS30gFnj9nJjgWYgEkXvEWJ9OD8uA1SHfOzkDJhRkG7kgbv8pKLvs/5sDmZU28y
LMSoPQzBlZV+aB+ercQ5cLwURiFTpExLUtqZhK7vT5p1uKyDyKW4Uw4PZ53WMrjQUb9K6mMWP2ra
se9PnXpKlgLwIiL0kt+EzZ9a8aQ/gRa3RsYwMVmrDcAAfS2x2y/5gbjREVd5EUnSbw6GszyuAhKA
gW6sW8jTH4qDZDN4YXoAkeR3xvcsub3AtZlT/Rp1zuK4oy5uSjImTBxBy9dQfx7Jj8RwKBGsm2AH
8Yw/yyihZskuImN6TMkuLG6F22dLhCYTIqOcaKo6/7A6GUaoFawCV8VfO/I0B0crEDU7v5UKeXOt
hXDmSsyxlrUKQt6abIqdBWoa9F5dUxBw4sF4N9+jn/sq3WWOqGdus/i3Fs1F07mzBkNmNx7tPp1c
yU698DjeRc/d6+TpACZqFUdUUN+KGJpiqaaG2qmu8nxUUyHj/eNt/p1e1cpDkwgi3uaSrb7PWbON
lkgNIgzTlu21mdwkxZUmwtzaFKFR0yDUNMkvFNZyVg+0VkM43tjtjEZzqTbbuMN+wL9BoPtTDBe7
ZTVWkiSBmKh/seZrffyaUsGNdDMSrWVw8dvohinKFciQ9j2aFQq3dnIn+lYeSnfeiwbERXbjgnm5
xFaf5hHCUIccpI1vqllG6vYhTrW1UlxAlyd5mpscSqnBydL/StqnywfG9o49rwzfQDaQGeO6sxS6
mP6jvgXapdgLQC2SuBTA9EvtNM//kAl8aPOsBHOBPC3LYOqYSyx6ZKd42ciEY5VbKePKeG8es0rp
aS+roAWDiAxPQZrXpnZ9ir7Nf/cvMjpB531vLw/DaJPPofCtbfOcWsvmwlFQxH1lvtnVlW7zTyCy
csE3aytO9am8zT4WilbW5JK81AxJGKDo44bZcWiv5urPNjDfM1abbaXODb6fYAxvSl1wqthT/IEM
aW0zLkqYcRZKVIYvzsNXWVNsuT0N4/1lhxdsXP6xK20bwKnrUKS18A5JB3eWPyuaqElGuK34+JDE
kjkaECP7g9sRO90nO5K48QlQZDeqF7E+5CvWQtXbl/XbPgdXnsBFjNlS/hcxkGWyya2X1mbON9hh
bEdg5nII+JZE99nN2qamy6hyUUpQ6OLcvbTKWW8HvMwnilsdGJdG9hm8HeathikDUfDdSsrWwjhn
r00STXLyJuxHbFwVU7Ejy4Pei2bAt4+UlVbMmVYBJFEnKWxrNvf0V5rZDIsIk4xXpHbZXHbhfASj
Y60X5/9yGBNqJBDXy3u1PErkaIjYiLfj0kol7pSUQGi/KCFsZ0S28UCPzW3+NCd28kp20VUOJmzR
uN1mkrQSyO2EutGiKWSNPHL63ZBPcv9D4PAib+AcPljaYVjYhKt2H5wyEKu0jv4tqOzK0yy7PoD7
8ck63NcfiVVntXhghbTU+qZnI2pR+9JqNyb5YXaC9G97K69kcEfkkGR1l6WQwfpDmse3o9mVD8r/
JpKjHyJEVIEpTS7h1PoU9QgpRqmguy5AK1ksp9zaF6AGEawZCwe/3BOAlYtor+oWYvn7jVXlmVm3
oO1ArlYcDMBUGZ8QGJ97V/UqAOXGny/L2/bBszhOL8r2cVMGoRvIB126TkXP8puHykodLvoNkwGu
YN3CZPNy1yRfDIZVtcwCo4mU4KIeUKWrQmenoxKO3kzz/awvggcxkR5cvGsya6aLCj1IcpjDYygd
J0Wwb0RacDEu1OMuB85T6MbZfiD7uvvD73PxDayGUogBsdCtoxfa+VMt6A/b3iJnV+LCWQr6tTlQ
4Up9+pBYX1TrCawWtpR9u+yxWythANsULKGKpf8yV1mYSi+lpomVmP7K4ErV8MmaPrDaFlFk1ZBB
8CKbXODsijahbd+Ebj55g+xPsVMVAmttqEFN3TQsDd9HqxQnIjTwi64GpdsFx1jdqdL1FB4uW2or
9aAmuKvxjw5LUc5pNcnQUtzQQSM5e9Uh95Kd4UkTm877DxMpG1eKd8I4961pK/eKCWGpBSZqm6hF
Ydh44wtfKwu9bKG0ZK4aGfQlUyddsF7Mdbmg+U4259p1TfNhYIp26eCYgH/MyN6qjml1XymTc9mq
Ij05N4+zsZssySrdpdK/WBnZTeVnPSh/KN1TlxySUKDapp9QS5EJJRY1+c7YHCcpcHWiyk2i5LHN
bzSzD20KLM3LWonEcCF0KSppiHO0XPSm5Q3WYxzqvokJtz+TwjlkNhlyN06QIlmWU+X3TY2mWFH+
sRFHWTlFV00qo5rHoxhkZqORUYPFNAzBAuS0EhyZmw6w+j53ZJLctMDKGVduNpbyUS666yFqd3XU
WA+WQcHIl5qLE9Li9bLttlLud3pxR2me5mUwTtAreMqfwUm0w2S+gwbcD9PgvpPGOUSvqXiWyaAl
5mDdINEcOfH6qDx2H2DVfCeI8wkahWGbLEnlGvVjrrzKxv//Wvvu+1xcqipQw2oxFJHoQTM9Paht
SwR2tHH0vZPBxZ8mHJa5iFLIwGvlGHzWsmMqLY5UPV/2AZFrc7GnaYylbi3Yau6/6tWDkCBb9H3u
UAIBCDCUFLgY7lu2BEvF3z+igG4ZGvqCVWBkvc9u5ZgsUyBLJXBE5bsa53ZMI0GM2brHYTEsUP3o
uoIaMbcYZB57Oe0RZP4FesV4lFd5o4vRMy90qXdZpc3IuRLHrwkpK6UJII423xZ1b2rfxvlDVjtr
xFkt6uUCiO4sohFyiqTSt1IisJpAC741vQWilNZZ0ALIYLYV2735WkzuZUttRzCTEpNolmn+Ugpp
0oQOPaU4Om+JbtNjeSxP+k3XAKp0fPxQpxdK92dxXAiT44mOao2sIGnus/m26QX6bO6W1fe5yIUX
I6mTM6jTRJ/S+S6tBZ7FHPWXrGb1fS5yTXHUGYuF72fo2U7BXwICI7udUicNb6gQVmxTGmA90VOM
TBEIn++35tAsZbBoWulKnWPq9pjZGpr+GKZSHNv01sKQexpjzh09p76oSLbpfWfZfKl9tMo8iWLI
1uVEuVPVtHfyRG+uSV8tAqNunt4rUdz92jJzqVFSvXTbPAFmWtWHO9M4pUu3V4Z5j9vFQxkKR7Y2
zweLsvs8waXil5EIaZYpQKJKdLt2IENfrlu79k03sw3fOPaHzIvRNCxqdBQJ5QJTNMamIQUQWhvx
A8idXKVXQzuqAluVlsNHtvZKQ857YikPl5pl/9ppBrZO65uH8a7zFg98wUJ2221X/WlOvsKkhpIp
Nz00W7TcVYZjazxnXe9o/TEUjmdsbvKzYvygydKF+ZBHUGwIv2rTjUEFgVewSnxhKanIHOUqdCka
3ZYbtAj0+5bBu3/gnYKaK0W49DHt0mKcKiiiT1Hhmlo2OXlq7EwaCMKiSCNm0VVpWJ7zqOwaCMpz
xVfkyAMy7VMTyPYoi+A4tjfz2RG4CDzFdG4WBcZrVd1px69z+Ymah0bBzPniTb3oHZXFBj4gW7KM
qxi4t4miceJGleSYvcWdvQVi0CNIMz3TbRUALxJXHBM3T8u1NGbnlR2z2qRDNiJXUh46l+FySJ7y
KT6gNR4E5qJg8RZiL+nGZU19TWjWldAtuu6uq13+pPjRp8ROXRHE6lasX6vFhSV1TtIkY/dnpUu8
OQKIg+UokahAzC5hl9Th4pEZd0ZedjCeQTCno+LpFtiAsd8gDWTvm7kh2MYCrXiwIK1s4lbXWFUg
nF8sJXXKyvwkCxmJN0s6K+vxGEFlmFvyELKykT7cEgXFtqiyi7EHlEqXelUKoMyy9a0WdBBKhmS3
kJ8uR/qteLj+A5jhV14pa3DJMIVhzSh1hwEoMSKGEpHj891/SRtp2Qy6KTezbNPXvNADmGtk164M
Upd5/5H+GDQa/tzWOhewSlPpRo1AntQcqW+gU1jyzNbvPIYyTGw2YiN6ixS5C/t9ZcXZaIJW0pm7
tJ5mXI/yHSkEhaPNe9BaLS5+EADwdiqLVoVxWL4zaoXwOH+pX6bgjR1HnG+LlOJCSG6WU1TjeuIq
suSElS9n5j6Qv172P5EQLnyEQAUfNRYVQ1xPq84z4ILWsL8sZOsIW5uOix4KAH1GCUU9d+kKTyIA
gHmW8hmkMs5lOdvKqBolIKqUQYP43g1Ar0HSuWU3iGZ2hvKWjqljJk+XhWzv2LMQ3r1zSxsUGYdk
MoAUIi1tVURt8BtXO4tgeq7cOV6CKohiiNBOWWm/lZox0NwXuwxAXOi03weik19kOc65427oW7Ng
EsdxsDXTtJOGLHYEaI/L1tt2hbNqnFPTObLabMASFQv4t0oQJRkowA5jvFMDEdWXSCnOt/PAaifa
Q5bW5bdRQByjLX2snUAlkUNw3h2omtF0NcRM5W1dPsba4bLJttVAsmmqGir+fMqs5FrTGS3LNMFB
YPR+MlbH1hKU9baVOAvhzqEQhdDIYHcAraa+KeeePMjPf6YHtzvNrCibhN1pujhx0E1RR7IXzoJ3
IGbsXxOVsx7c7lz6ZB5iHUKssc9sORrtqlicSCJ+PQI+pia14cjVCw1CwXPg1iXKwlT7v6vE7Vmq
DCQ1WHWk7DTMFwNkmzxU4Amsely+RTxCImH8drXAS1JTrFY1N/bc/w2u5KIhNlA5nFAXpOkiWdyO
BYR+F2kWZNXqYCtTbZvRsDPqK+PHUBWCrfSbXOVsRW7LEqoUZoqTz+2P9TMD3QzcSgcC5j9hrxPN
l241PiBXOcvj9i46mEJtDCFvvh92DIStPy124ILK0XpDxxCPNG0Bfa5F8uNaxVzrQV5CpDYj2bON
BtOgKVKyGPMSLps7wgahNtkLryRsf13YGvwMl6HJS6izi6Tsm4BQWa5SP7saHOyOfeNb7vzp8nYX
RBQe474haYdpHYir69gNwUNPy/8/m9Y7S3IBJVBI05lvzpIdTfN2mfzLGvzmHP7pHRYXTMq5r5eS
eQc9zcd/n4ispwlvRMhuXdHcriDQ87NaYZBkicWO/VnxC3q02uspFl3k2Aa65ARc5DCXelCRuODP
x3GIOY1DgY7V2AMBR2sH16VvONIM+PzGRqFJOM73m1vx2aB8LKk7YypnaEjiz8PgtMZjjHmnRL+q
M+CMgnhZ/5RWgsRdZFUupATo0ajzAIuYxH/1E1BUgFiUepc9RRAj+SEuNUw7ktXQS42e8ugkx98S
MC0gXPZ/lAsgp36fGVpDb1UdO0NDAC/V+SdlOYXEuazMZYNZ/INvDATgJSKQobB+k36xE9MNRSNp
m0LQEaKyh08DDxjvFUF9RI+1PsMDeWuAECb0cf+eRNbaDEFnIXwVYVKpVdcy3vfMVvVURT21kqgM
KBLB1b9Tw1imPsZTJejf7b66z8oPBaGVElxmNlX9opUhJAy7+VXfvR0VfvtF9TWAOhRPiyBCiBTi
gio1xsDUVYjLMtk2QmInItS4zSvASiEuqhZdXhZygBdkLRwmW6/zArwgqWE30vJDG39cdmaRMOaH
q6sUGq6X2mJPyQFyMTn1xuBvhWh2jNj3Z4K4wFrNU14YAwSZKDoPZebExW42b2pROradIq3Mx8XQ
LMgNySAQNPW2XAEKSHWXPTl0yZHNws37QIRzKvIILoCOlbxkCjOhEvpNfqWIGvW2i3ArjbhYEGvR
rOolYoFVJDdNEPW+lueLG4cGqm+2XOjfwgCsQ2H/ZZor2QVyp2iAQxCN+NnCYRkXdFQhUOhteWsN
4XUdZDs91NzLPrKd+5015ee4rHzsunGGKQGrWtoltf/ptLWc/Dp+bGpQv3dOvBNV5ETacRGEhBka
8EZIXdoXijOj/ySJeHgEPsKPFcZyA3CLDiJUmezzpbsiiQjPUuT4lIsbVC2UprMgQ38YXHY3iP30
mgHy/ye4ZGaUXxKl1VJxgWNJrKVSZEgbHTZuGnta4XQovwAdwJf+FgHuiuzHRY8lzEm2EGyBKr3u
zBtFhEohcgE+aBQBBtaYC4z533GInprYVlOBd4t04OJEKMdqqChsfZqDlbws6sPl3SMI5XyzywCW
xHiJsUkpIdIujwG3L9HkUCRzeMjURATlJfI3g8u16nk2kBxBXrcDiuau9Zt9v9N9+c3f/nCPGlwe
QdMyC2t2fOTaA7rsUm1fxMJ3c3Z2X/BpgwsEEe2XXmGphIonsHDPXpWpW78wwt4GzfAiuL/tBcP7
POaALZ3yE1BTZ2hSE+TI8SrwtRiPU3etprYRe5f9YvuappzlcI6nRmHRqDI2j/Kg4T3jDR409sFo
UQXe4Cms0V8gctvVzxK5E0siaC1fGmgGhvTMruX+utGKvUCt7T37U8gvgH81KTPKhIS51wJ4DfTK
AJP50o6giEVHRw9oywZPlyLMld/4/Vku54qTUgd4R4Tc2mONkSzOKv5yZGeTJARHE0rjfDKbEqsr
MyxemWBCg3iM2FCZPMyQMWDDzBdNUGxe1c7OQrj8lhBd10IV8jS8cSvLg5S+TuU1Oh+cUhOt4PYZ
crYkc6NV8pmXiSL3LKortVscGEKpXNkRCEsxFoqxLh8V9ss+I9hxPL+4bKToQ6AQWFmZbaLVKALf
c+wMovlJgf/zHONSuUhdReEiU/yUJK2tlE+XFRH5PndeLVrUouUXivQ1KGmo6shm8zipiXtZjND7
uNCR6nmlFwSKSHu2vxgFg9I45QtmuXfjvp3/VB4XOPRUzfNphF46PZBjB5h7yZtkT1Zsyy+8cCcE
BhS4IA8MqJrFGA4t28yv/yRN5iFJHPaORHdAgBEFD4Fj8IiAQ4b5iIU5IAWKxZx9lWb/8oqxBfn1
CPu5pXj0bICBG4miMn3K54qOTh/u5fxLpe4ZfJ9qvV6WJjpa+HGBuLdmnC4Q13ynwNKLbQZROuzx
DpP7rHcv8kS9eyKX5KECk1xWLVoXyARApMVo1SQvuzIfWOvXfwi/go2mst9XISpUaK+3BrMnOCZz
18TkaYIR3vp7XNo1/rvWdsNJPLW+LdbAAC+af1SLR6tbZsAUgaEOV74lcuYcjYo44Jbd5dXb9pWz
EBYtV7qpEanLoEehIVXkwwBwymFJG7upei/TB6/O/2o7Udvntv+fRXJxS4uCRgZaPbrvq8fOfCg+
AICE4ZXz97l4lZfAiI5YDtxWsUs61ZbU4Qha5cuGE2nBRaky7EnXdjBcqavXQ0C6KxlT5ofLQgQu
wL+DJFVWgzMcqqRmZS9L6ZDkKSgnwYm4fdz/NBj/6GFOpI865gNL85JpT3N/GvEUgeFAG930oujO
MqNfg9NZGAvGK4drBjLGvQphOlAe5Wy6tkJjh8k0N656J6zlXWXM33JcJItB8kM5F8RGkUW51EZN
UIYeJIjPhhsjelwmeyg+1GlzdkD+SWTql9KoB6wanORWUtsrTaaOqYnQkESqsN9XlhxJkDRaCFUm
SXtOlPlboEeOobUCiwkc3eIiRJ2BiaVSsV0D5X7MbzsRRLxIDS4c5FbbxjmbMeo6YNMb/fIItgxf
li3n8l7afsdcLQsXFySrSaMEULkAUO7AGMwIEiTHX2RAGU5e5hW+9JE5jVUk4p88dKVYssnEClWN
V8vUNoxr0oqGT5j9f7uhNPSUvXeDypzyJpIhpO+oGxduinlESq4nUUn64jpBDnflaUI9I3MBOTPB
mZcWbjeeko8lzf+LDhDCRYd4UWqasro3rZ6X+HMvovjcdgIcqRhbUUEWwDf61UBLDiNWXTRP3fXi
drfpk2Zj0h18YtVNAiZz0ZPyptlWAtn2Wu3SwJLjEO39FR7VMrvTTrH+yfoI7hu1VkK4UBBSIuly
C62iw7Izdss+dSrP8BlW0H94odwskaykcRGhnJoe/CzYSPEz65UsT91+uZnuWRlB3jPEeAFH9GYE
WsnjIgQOh2mSFmg3qr5MngdV8H3REnGBgTY0HXod3w/mfQks9eQ4ixrURSpw2ULWJ9HQsNpv0hdX
YNfez4aoHVgggq/P92bZWm/XQWKgRH+XivppBFbi6/JA15DLib3ikfJHbVo7vUgOdTg8CqL05mXs
vNiUiwATxllqlVWww9fupUJBAO/t3jA7rBH3P0DliMRx+YBlZlZbNhDHUD0k0Cguews1bIZTVvki
NkORCdkSrmJB1wZLXjITYvDtao7QTFomX3RAdF624eaJsDIhFw1GtTODjD1PzikaVwYHjYt2GxyV
jwyjWUSTDZMo6ObkQQyDPrJqKS9xQTHpHYmtm1BO7MuqsH3xy+G2EsF5g9SNsjyluOiB5/KNPbvf
1YfOF3WVbF8oV3I4NwiLfioVE3Ky6+Yw3LJmD3K7OIG9/CiE8GC/OYTOhuP8IIuAMoyxDixQBkBq
uzhYGKwGsSUqwLNdPC8eHq19EcSbyJScVyRNH4yhBBWDU3dIj9UVK2knQsbzbec768YdDlYb6DSX
oVswSvagSQ5akOx+UVy5FiSmQjNy50ISzm0aDNBIfwArzz+9R+ByAL6ga9psPqb8JguOiu0ge9aO
OyrQHabFRg6RQ3eo6u9D/Iff586JEPB/2Yy5PVeqKlsHcs0i2rTb5Zqzq/PVLnkwAIkQYYGy6+nl
X6P1u/Hln6F+Ua2GWeTCDuarXRYpzGEKIS7twiM0+qxL7qKSRyvOTkXhUWN3OWKItjJf/QpMEA9V
CQTKvvXQHNQ9OOltDPyy4pCYMnY7pP90CL74ZbQ0bk2mXmvexPnDMnlSIcrwRTK4cNFiBN9MmIy6
+1ou9lSmdinEyNtO6s6KcOHBMrXQmjMIUW7Zu5e6Z2zCtYvH3Lf3dpFbCDaSyoUJwHXJZRlWOObH
JyN91WJB3+O2zQxdQTu4Zsl8TaM21L7T1QaxoRgw6/XYDItdf2hS0yJnKdzxFDVpOJc5KFAj7fuS
vERCaK7NaslKAHcu6WMwyZYJNZKDsmN8VotfH/5gPkiV0RatACMIYAnvkxNlzNW6YlXjCrM7nTOT
1l7qvwSbc9PLVCQMQDqiDK33vZA0aoill7js4yWLzT3VTuB2ud2nu+k4eQwbdvhQ38pKJLd7CqXN
pa4AzACQypvp2iiuWhHR66Yzr0Rwe2dA/x4Fcisq4NonzMpr7ctls4m+z20WA82MCq3xfbU+peWj
Kfr72f//S4xe/f3c0nc9Ks1SjVWxEFdaTTlVwYsu9btOvf8zRbjjsy3wr8UU6erHQrnvqHP5+9vN
sytNuPNTrvQJyO5sHiyUHWU+RvH10jxqxiHU70AmaevSXVgeLgvdDDU/ZRK+ACP1WQTgXigVRhjb
Sh/RQ+IEw4c6zFZSuPJLrkqpPpqQElvkUVOm/RyN7p8pwkczpRwLtYEbYKDOmUtwQ8qRozai8aYt
ohQKjJT/BQGgE7wPAlNvjHGiYJH0zhl2rBdB+RZ64UlDa38K5iIPCK2u5eoC9TZ3kaYQ3QT7D0Gv
xXuxqU5rvdNQW2rJfVzcYnb1svm2M4+VAM5+xWxKgIFhArzAXx7jY+okr8Zp8BiOYlkK1NlO5Fbi
ODMWk1Tlpo7l0k7sxGYUVsm3fsfowPOd5YrarzbdXDMVFVU5wwLz93vzKROplZBi1UbsI1o+JcFd
aNmXTSiSwcWHoZNGPFiy4yH+3Kku0NbtRASB+hu7nRXhYgRm0UxlTLGT8tfei/fK1WR3dvtSXstu
upPcUuAWl3WC9d7bLTeiGXgBEFe1faLvSoyQgZ0hTdPDFIamYMJq28f/1U3li7Ryj8eHnvmE0fhK
ujck/08WCI2K75XpwZeOuRzmBHSw9RhNmcjmJ8FxJ7IY59ijqsia3rGAGk9utZTP6fycjYNgCk5k
Kvb7qhij66MadBFzg/y1NTNb/9BEL5hkKEWx3AAe4nsBjW4otUJRJs2kVnsK8v4lwsgABiyz2GtF
lF1s9/1yhK+EcSlCPhh9nXUoM0ukmWc7H6RjaoXhMc7ked/oxV0fy/WHCk0roVxI6OXx325T/VuC
F5UBZWd5H1NB1rAdWFdyuLCAR1A5NE1Y0lJsFuhyJ3WGo3Sa3Q9f6YBdqQJhy9I0fg8ViUVB0gRp
oG1RY7cYnipRG+h2DFrJ4PaRSiXVymrIKBTXvCcOqzuieFY1tq7bbNYscPKPhIaVSG5XhVM+ZFOO
04kED2HnDyLWqd+s0tlu3IbqW2yoqoKA6GC8aN60V1s7vR53isPgL6rC+UAoWunDba+20Zux6GHC
qaldpbC76VMlxCjbVgrYbhruROxuxElJWsvIlv8j7cqW48aR7RcxggQ38JVbVWm3ZNmyXxi2e8x9
30B+/T1Qz7QoiFOYW35WRKUSyI2JzHMsHfuGecj7dPFV9tMMVuDmoB+dBLLXIqk8wY/jahmmWiF8
AdG55wPcaKBNHsMGoo5DnGSHuBsEN+oJHjzb+K4gDOIoVj+GGDAzo6x7sRuZNiJE5x3m3FYziACe
MTBZiatHYTQYQTP8jGTzoLsfMhtZQmpvs36tSYLbWumvYY4Cs1rdxlj8eJBNt+7mqDdJrx8i2+xR
gM+zodBK6a/s7NPY3jqDZKl4f+djI0MoWJ2JlnVOoA3JjN5tmHmXm81LOk7PJe2+zuZwU0TrI9U6
ULoT1S/qyr/AxTb/gBClMK2eTQzPvb6VF5/HtO68Ee/ZXmpqklwssZHXcLk5zSjR+znvIChZH5b4
M2O/8kINqHVFl0FSYkos/rWpvBG1tnbhpC0Ota4cTMbpp2qyjn92bELMaOxYW/UCInRzPSZK5Gp9
HYAxLzgvZtfYbT4zTjVA9omw7VNm6UuU4NBsINuy/vNkzr6RPdeV5PuWO82H0mIjR7ACJ1NqovHL
ySp6rOreY1TxdS2qvbrTPmFlQjkBCBrYnenhvIL7Df6NZCFlKbqSOHrK7e/75K8+n21wo1P2Jbtb
g+mQAFlTliR33XojUchhNRYxl0xREQebwqvBX9CPXs7C83rtmuBGiGAfGXqWDlM1LPBPigvYKC9t
ZRRm+yJAZYgihhiAcH9fe87WUBashgmmMQgtc2Ma3Kigl7gS9jv+LUSMgczQWsNiENJ3Px3q6rqM
8mPfwt8ECAHQtDLaKA0wGnU6+ZqFGWoAd3U0A26N5EpkkgQbz52o0dIc+CTJovjTw9iYxxwXVOWp
JNLtG9ibSoJJL+h6a7kGlQDx58510NRfEiJJHDyjfnTYNxmCEVvMNNMlA95kvLRBxNy0Dwv91Jf3
U6SGhQyIWKaRYM09Ned8zqARHQz1Yartaytb1puhwZjQeb/ZT4gbg+O3uIndC9PsQskhymn97jQe
yoMZOI3Hh4zlowG7elEwA5tAfdB0EXkvN0kNmjYEn7T4beWnrum8dpKY3auLfLiqjRBBo9h20nka
YWlD0zX3k5pkLmFx5lpkmh97A1Ofgw4kmKGcukdGM3ocCvXl/KnK9BRKQKUs6bSqPI1ozSHpPiFw
HVkvUZTr8UFPB5hTumVpliGuspN+7FI6LvDkVfOiEVWT5Q9r0M8S99o/UMexLAdcJmjkCNoUVFlM
nQ0QNFdeC3S1uMyuu44daDIo7motXrqSY2WQkESt5M1pv3jfCBdKXVsrFNVKRgjH7pgejof8wD5x
JIyL7XMjTAjxZAC8DVWgqWq8DF0Adhq3IpJvxr3vVFtV0XAxkUN0TZxBz6jWZCZhNQeAL9z8LvHw
BR44nsVCvnoUh7Iuo1Si4BFRroMIo4KlqJ8GOHl/UB4VNSD32AbC69CSoWaThJUdB3ino2AybChS
U3VmIKJZP+viWE9fFf3/j6/xToRgGLk+jtmEp0I/R1mhOaHeA1nkAoLKd0IEg6iNemkGZH3faiO/
iO5VxlxlkTGp7ySXrRRxJN0yapY3K05roD/m3tWx7E6+JBxQcz4Wsnbjnke9kyZUAJk6lz1CIZKL
5XeYhvBBJBrk3mqENRb55XiC/K6FOAV5wKLGGyhqPXE8lNgdUNxr1H+FRh6aanbzKAoGILvqyvzg
0FoSrnbKtHfihExtVkmSgyYT1UDex/f5UNBDi6/wiwz8TSkhQ7MmXXJirZho03GE62OJSVRmS1TZ
ifDYYcVMLTBqEebFl92+Syxm2MAvNFPVHRX0Gx/q6r6af5zPVrsnthEjnNhkampXctDTWGGoZ+qT
ocuonXbjwUaEcFxd3qeTnkNEsgC7tf65LOQYKzI/kkkR4hyJqFJWEaSs3anp76zOH2TeIzsrIbDp
XdkrOcOVRBa7B/PXLY1kiB4yLYTARmsjHlYGLTod707V58l5KmR7+TLLEuLa2E/DNHGMzy4G00nb
+Y7+rBXmFTqN523rvDKYPn9fXqpJATCuCsqUSuz1qu7NznOCYuy8lP0M9499fegvU4xjgtAH1wKs
WRv4JN7ypQnBy+x162kK/idc592gvRFJ3muWaJqSZiWOUH9iL8ZVfpxC1VOD3otz1wmi4/xiOa5y
1eRudbhgCWITGAzxtRdIoKxUHZyq3ppuWf8mLAtr2aeo7OqEsIDW89QMHNw2IczXx4NqOaFzUYLd
nCL/JzafH3bHgEDBgZBj9GM8NcFrh6P/msr5t8RCzjsutoPeCyItmgMDKH/8+VPjYDxU9wu/xEs8
lm6tp7+fk8fyT81SiBY1s2o2ahA6Xq0h7zz3U7Ae+GoE8I1yt/DWCyZz3lmGEDzqFXgE6gKrnObr
aXkElVXJJFlJZvhC7NCcce1jHp9sAAfWJcKH4aq11+uP3TK6TaJLTnG3fngzEbElkrDaqGgDeWr3
SKYfNYgtOI6ISW7TMZLIktj869fyxhwTBpb1qsbxDYwdxtT8rGnfE13WSZJJEULHUrYgrOtg9KOu
ur3ykOHrbZa9EciECF0RoilFRgyo0sZu1z9ouWvaso8zXip+KO02VyOEiHZS+6YvcDXLK7Rje9Ae
y5Pu5dgYlgGVyEL8K8bR5mqUEj2ejuNgD79YyAfXOeUvTVxAl4dFgH6p5C1MKlCIGGuXJcvSQTn6
ffEG/tUUOD/S0+pxxt/CUx/PR6j9AGUDlc4A3KgtjtIYeGJ2AHcPo3CeYuOxka3w7nV6EBreBAhW
p7AotTNEJL/ugO3chNOxnd2Ks/bwr8BMVozJ9BHsr3FGpVNSiEu1b/X0pBkSV5X9vmB7CUmmtuTA
t32OYu8mNw/n72Pff96Oi/99Y2+DmSR1keL3c0UN1bIBvbThrtlF3YDNrQhW1hdqU2LiGVlW94xP
wNw+1gD8UZ+MPFRD/j6JFu15xWQHJySlKCVxbsUwNLUgj1jUuWl6JvEdmQghC2WTkg80hlJxUdyZ
dn2KrefzSuy9Y7yzZiELFdZaze0MERGo2n436FxyHj31XkfvEh5KjpG3PpyXKbEIEZipmNkYZwYO
zioSl7auCYxKqdlJjk4EZCILqr1Vg15L/TA4D5EW/JkSQhTopqqI8foOezO1u8bQQVQzHhszlljA
bpGgq6aj8/VZTeRFdeigGKUK74nHMiiXn5P+W5l+aYtyyPtjJ/uc2QO4s8HN/h9x4gLG2pB8yjtc
TQom2RvVa9FVa70aWwpED3qfYHqv7z0Z6gj3zQ/pbyNV6KSMfWUZHYd47UEuu1zr9pPqHDotvODG
NlKEG2ucWcXsDKQo1We9chv1Rzz/oQghVkdk/TftU2X+ovkvCqiW3r4AJAh3ZAAmUbd1LBAIcWex
8qYZKRI44p3nNNjNaqk35D5y+iURbiNJCD95MU6RyYduR/3Kmp+kZK6EH/nHi39TRQg+CDvVmleo
rcyiMu3bpO3iJljtUr8bMZz2mEVReVOWuZl6xLCNKxrZzV/xiv3pq3kA6YWrsHrsPPzJVIKaqk7i
Yogoyr12WEBpk6XF+IOBqbxwtRw4wp5SVf0ToOaiJxyrIvHU/UgKojg8yBCN95neJzraUaWaE9wL
UD2L1HWiq+hQBtEDezT7m6wFeUoMvBlTEkx349xGKv/7Jr1qkxWVMRb2fHWe0LilpHOdrDhe4Dob
IUIOX5SclNj3wHcy2hzApJj13mWyAfndtLARImTwbLX7oVFRJyYKBumAsqFS9tTgw+i8LvsxbiNH
8J/INNZIt6CM9X0ONL8AQE9tuPkB/MzmYfG1W/VofitmiXnsxriNVMGXSDeuaqUj+jhgQmXro4M3
u6oAYMEfXpXgUo2NOfKSE2kTwI8r16P2JU2+nT9B/hMfvPZNFUPoRRnlqqXVChEmUMra8Z52N476
uNKnqQgielsvf52Xt/8FsREo5AdqJVFBXpuF3+0X/vlfetUR84hLyMeiTQCCSy5LYoqGkCqMstJI
ncIUWawEC/burYHekEoGicot7dxBChGjwsN+Mo44yGr+OisvFvWy9mtv/kz0w/kTlBifIQSJ0SQU
Dy/Qp0sfKb6Vy+KqTMyTlbcS55IdnBAo0tpcZ2WAoLL9ZbeBap8S2Wy0TBchTJQD9mhKHvCiDNSN
2NXJVg/jZu0iac/sPdfa6sbqhDhhtq1ZahgwemWprD+90kuH48m47iXfLvsagQZTJwCHckRg1Go1
nMIpMBNBzcxDZaKblUujK1ta3e2mW+MfQWLh3Rn6mNUxZhT4ACfQKO/zwxC76v0U0FC9NmSkRPtx
4k2c6LaRnoAOAXqRw+tkNGAolYN8QX4/A76JEZx1nTPwrg0QA8qlT6PKrpl+AWoSTOFNhOCoq6Mn
i2Pi4JT2pVD8UftdXQA19E6E4KKFWTmo6aCF1Q9uUv9a1WMlQ+re9843NQTvbNcYrDN8+G8AEgo4
m2BpLzGTRGvZdQj+WZljk9OYX4f5G3Mq7pB9OR/M/ks6eFNDcMxOY5kCNjd82r1WWOzIYtdhYJlZ
fN7AamZXleyGynQSkvfaJ6QrCXQymru4+pbI3lr/S+34ppKQted4pIPWQwCZgDSq+61XHoy/Cts1
Xnvq6F7cyfhd9t+v34xapI01MhsIIyqMGjxo0QGbC4f1Lutcy+UEnsDhlX23yO7tAxEWG7o5AVI8
wg/mn3nrjI9rtC+17vG3pTSUDUJLVRRCAyEJLUbut93L5A+nIhyO2O6/1YISsmpJGJcYCRWChGIs
2lg2MEvWvWB5vEx+nLd72e/zv28q/XapcsNI+fFF04EB4L5Jy5fzInYzEd9BBFG8it65oAJdlwHL
dQgQWt1gj+5gdtdFStzWkviTTI6gypIwxRwW3EtjHaci8+Y09ov2bpwloUImRwh4QzyPkcGnQAeD
uDVgoEZgCJBrfZBUxLuBdXNu/P/YXM2w1Gmk95BjjM9L7cXGL0dGZrR7+xsRQtAbmnWsRxW3b6pr
6TZlduprWRiSqSGEOUJZboyYovGVmh7TmIQ9WrW9lB9xVxVLMzVscBjgVxfqAk1VV+wb4lOoYeHq
HIzqktvY/L7g9ZjD0KJMRxFqJxkG+rBW/6UtJ/e8q8iUEFylYdEIrj90yiqsjuhAQ7Gb8LyE/Xi5
0UPwEmz9xLOVQQ/jdgw43HviN0f9+xBYYQPCL9lo7u7tb8QJzlLpeI80bVxLVP9KRhdGDJJqiUq7
JaFlOCbYeqiOjsx7R7HXnsx1g5o6OYE+rTnx7qKF1xPMGNhAROegP/XN4mfHSzkhbJDF6dTRNKA8
iLzzsaJNccYJJQef+QZY2xL/lYMCmEbyneR9A3kTJjhTRDot07iwFVOKaED1sdtOsse13QC30Ug4
z3Ve2NjzqOAk1I2nm2X6SsEEZlyAKLs9ObFWAJZnG2sRrF2rvpn9tZU/nzcMHr0+fAm/6SGWBkzJ
O8w14bBo8TujpWsPP5A/e+MIirHzkiTXIhLMwzwSNEohSSvqmw7oJaXRen8mQggNedQOhcmfHpT1
oU1vkHP+7Pe5iptss5rJoEYMl87q7qqbtZNVqJLYsx8L/jFecbZWj/AeUU0QETmxlyEmDMsSDr0q
0UQmRsibha0N9urgpBazcY3pZoYVa7pEl9e56nPGJaTObikSzP/DeFmoh9YhVNzey0Lqz98Md/qi
+lel75wiSbW2a9G2RompUks1xRF9JaryWF0htBgVnxmnQj0MM7By6oAmny+wh40o4RTHaciyasUl
WXn1NNvxdZrLmqa7F7URIRxhvOZj2jcQkWhfFubnJHEvG7TYyBAC5kjGeewanJjZzqcyxkImdrrU
VpN4535a3cgRYibDxuI8cZrG5sV0rSv+4En98oXPP5T47kkOf3Q7IondolZW4ZTI4mw8DM1TVz2e
/33J1ZhCNdXSFbQzOa5mLGKwtDyOcQl2XsnajuzQTKGmSoBdoxvch/DGAjjKm9eMHfSv0Eiml4cy
DK79T7e3W/ow7WxhWk5RIFDXMGVRAWoz+9kBKQ28B+DP9i4qfjbihJhqxY4RFT3ERcPNTH9E19Yl
BPT4pPonIpj8IjdhG1TwKrFiXJT9FIE3NmwP1Aep9Yz5BF7QsdmVocpID1GIDKWaOmPC+9hFgVGf
/hD5qYf9cPJrBah0HMq4WbiHfgi0Gw2FKEGVrAItODfFKD+mTeKqxbfcCozBBAHlzyz98meWLwSM
YcLejsWZeIHX4/Xxycljl+aSNrDMvYRoQUifk47X+XquuhPfeH8yDIkMybmJ8LgUu8zOa65oU1Sl
ynEyH9f+enLK0DJPpuxjlZvymVsSB6Tm0QDZKQ7O15eHqjvUqSQgafxIzgkQYgVRe81O+LSmemhO
IBILgekZcNNbQsD/+LOvAdScA8XJ4UtlooXSS11Mk5acWBud1Ltx0AHR8zMZZ9fGNqtda0cgVR1n
KdOYJNeLzHbIWU6F/i1ePdA+O3DEjAwzsZWfBtTv/bQD5Cf38MKLv573AO6/H06agkYWX1R4cRbL
tMoircNMBrBW6pXTabGeFcPPGkm3Zr87uREjhBE77RY8ovPqRQmr1F0Cy1vdxM++RkfCEL5qQBNd
9K69kSnEkl7JYhsDVRyO7dYYvhn00/mj2/WCze8LwQPN3MgxG/x+5/xwcG/KJWjRtrqRIESOwm77
VbGnvyG3yiAJsfU3XPEpwflonmCb5xXaDVRv4sTlp0rprGnhJSZbV3B2ry6Zk2PfyUhZdsVgbxsP
YwQ9QjEvpw3gCut8AUh98dQad5Tc2IokgOw68UaEkIsbvS464PnDqsGwpB+tU37iBHcyPJNdC9iI
EfKxnq0RMVvuPP2j0l+vscTC9rDkgMvydlSC28wYHaY2906bJL+dBsi/ZeY7pYkJyAEbyZY/x9kV
OronY/jM0jhs18SNtNTDtvczGNzcIpJBqsguT3AqZ9ayPCP4jxorcqeoDCZy1WazxBL344WDnUxC
bcs2qGD5lTIqGQMGCVY6xt/NZ97kifxf4+imp/wBn8XfLqqx3wSKth/HFbARKAT2wKlehm96cUmp
sREgFNmNXfZ1wiCgaKdvdvNNMZe/YquQfJrsX88/5+YIiZPlxM5T7sIYg/KqFGCApd9QSbGxmzM2
qggpMpvbqVsThCVSokDTn7q+AKedlw6SwaT9OZuNIMGNB9qnmW5Cm8GfAzvUBuz0JL4du82Ref0N
mdyxDVL5gDs/pQ9JcSNX8OsxKYZmqiB3+jX50UE/Dkfz++jzx8E0lJbY/LjOSROcvGuxwRFrOM4h
7EaPL1Yz1/GW2LdcgsTYf5W1/Pbnzzf6CU5MWJuZGYF+0S3xgDuBpefqenn9hjBP53OKtluZbmQJ
WbLO9M7uWmhn0uTZGRdPx6ZNOjCMtxn5zdj/K7In2wW+vmsZwCEo54AYPf6jqT12Tfs7NdNjqjHw
NY2nznaO5/87mSULYSZe6zVLE37RFfUq/bdtKW6sI9pIR/vOX7Ipbt+lRadXSwlJC2m8tcj8fnUz
DC832ur/TGkQ45t7SHO/ib0mee710j+v6V5gwJOcg3iqObYljnyStjGmSBsQ36IHDjVH7wrZqLlM
hHDThjLYyVyjVxn1uus0qackV7EMA0smRLixrksJBqughx0fqvEvmgRF9vP8Ue1l9bejwgYz/HXz
lW2ZzVyuE0SAydCd2V3fSdL6eR1sEYKvZE6UWRQCuvna0YKZhYPs5Uemg5AHsAjkZPhyB2Aiu9bq
LxWTrPzzCCHGrO0ZiSlAWZK0HKDCOC/XtPVG8jVVV5jVkyUDgpKpwv++vY5snqwhhSo1+VymN/hQ
P3/dstvgf9/8fjdoc6SU+H1MULlR607sfmaSh32ZDCHEj3MUAS8cMmbnKcdWqs7g7BIZu60ajWOQ
GMAftlRLiOrVWrXzmAOuffYQRPHxyI7dseBLRSCabSWRUypN8PaoNRY76f4tzQBwBkOZbbjmFZem
SbLI7vkBjwbgBagGDXEwOipX2hhZD5fMvo75HXVuC1tSbMhECGbmjNVcTBVE5B3QpGbwXwxu6Ug8
f9eWN3oItlYhzzeTgiejuvqNd0yPYejovDXv5nZtI0Iwtax1nKJLoEdk+dZVCaDK6rhgR+5/A3Tc
S2ugUtZUalIwfOuCzQ2dFi+ZjrQ2X1WjZ13Nr7s/WQceG9NrvDiUsWXt291GomB3iqYZjPIPEO2e
D+TwSV56E382wGUbS9GN9+qDrXpCtlH1sZujAcLK6i8t94bB8PoIQDSyoddduzBtG196OtKz+NTT
j5FadCaKpGr92gMk0JaEa9nvC0bRdKapDRF+X+lfTOerdPRw95w2/79gBgBvj01nxe9P3acx/ZWY
10Z7VWs/ztv2rhaY9wD4kQ2UWvGJN8Inp20ZiKLa8NJlR132zMdv80NS2/y+kDTjZpmGMuWnpH8x
0IWr7ub5MaXroTP9kd7pdnBen90nET7A8h+FhCyalF2VqDqyKHld2sVeqwd68OH1iaI5ZM9S59l1
141AfsKbXOeocbc4MTQkh+hgefxNRL/D5u4ckrDiHJGp/4cqfoh4FnBzdX5nr8Qr/AFBv+vD3ucw
7uNRmpZkGgqWnqDplI0q1/BWv7euqpBdd0fDL2/4E0lyJft4280amwMVDH/NetDkxlBvSb+S9nsP
Eo5Y4ru7vrURIQQ8PM0ujc2NxMbmjM4AoVbe0ORQDZIVcpl3CbGu0yNzVCwkjil5NPTHcZWYguSo
xA5L3as9sOK5JdjHMb22Z7+ZJEWJ5KhEWhwzatXZcXBULRCbRvsacyYTVUPWXDLNvXFcsc0yxnnU
Z/zabewwzR099GsfgmZY8mYqOzIhPugsGnIgq6PKrv7V04BVmdt2XyUeKjs0ISZQLZvSOIIQ9VD/
BiXGcMNh0Ngx+al/n1+iX4Bs8ZTTJf227QkKcYFgWTNZZlxVvV6tk09kG0a7vaOtACEQLCiCFI2f
3fRL1/wGE9EcWst+xgbBAtanGNAIlSfrrMguTAgHJm3V0mkhlMyrOxt3FabXU03yfSq7MCEgVFqd
ZUUERx1ZfzUy516f7MQ1kv5rpBoSj9ovt96ij0jyq2o9Xi8ZNCrigFMapYHi2TWe7bFee1UdZBPQ
ux3vt2v72CfRazosDPE7egYc/lq7alD5fHGmLTwd08RoiYHL1is8WSTfL5z/0RQ8Ue9zY2R3fUx5
psoTjxO/ZiGW/7VXJPQ0vGRXY6umUGp0xChGTYUwbXTcYbimVRJmQ+lJfJv/zH+vaEwRnQiIol03
VjjN+Ms0etFhRPoFkOLs1ycNrC2XvIdstRJCSa11Dpi3YJlOWrlZm7vdLLHH80nqA2A9nRKdMd7X
6OyfGv3KZL+/+/CwVUEIG5kRq9imggrDr6oPKmwYZJjtmUf3laTVCPE4cGwlX+7no4apClGjSdu6
10zEwnH5PqidN9SPdfeHMoSgMSg57TsDltCrn3L7haH1mF2CA7k9O6GCWJ2mrgzeADSo6plpcuox
2Fy2xkli1edrPGDivfdUZ7GWmPHsGz0P+Mbt3cLPD+bqjnw4IIwepUWl5IJeQ8embFYIXca1gUAz
D4fJVSAwA+6En950v1vySq+d+pF3CbbY5jxfY/NGrK5a8WQuPBYCumyxr6fxuSgk6Z/b1scIQVWd
s4UbWFp/f5ZmBepAMJA0mDFuPJI8TFbmrbkf2U9S3+ImdkaUOMY22RN4HheIiqfsNFlxUJTXLRv9
rtBCU0f95Iyy+LdvKf9oJ062TQAWzgoeZqewS9AtaPGFNS2+4WJINFifsSd3WWB/kygE9qRf42qo
cWdj/S+gorp26s2JpFL/L0n5TQhXe2MYKlIkSXgp3QbkSg8xhR7SG/uWY2vEoSEhbZVdmxDUjXjp
+lyBsG7Kjrm5hApTfcMq3JU4Xtyb/pBRX+LhPNeeMxWhOqymUYkmCpmzV/7gjO/VdXlKjsRNgosu
jM++qBr2SGwR2bPQ8mZYIqAtYvzmuc0Gd6jaIzUvgSbQHLTILE2jqiaOTDmFpkZRDgLStUBNM9yv
eDPVO8mYzV6cIoApdQgoQakpQr3QslmSEiw1vsLXS5mXzKdElSSSvQxMVJMSCiBZi4oPSXNmTVVb
g8OXKA8RvU9kddju7+N8gNhJbdANCmWYoylxP3G2xqE9xoByjafUlVjX7jFtRAg+WuW9leGtikcF
5ckMi9DKfNK4k1eBnIgc6TFHZ8KQLS/ule1kI1Vw2iWthqKNITVXb1XMZaztX7p1rObP57WTKcfP
dxMbmrWdoyWHGEXxAPas/yu1v52XsFspbzURvNOMMfWCPUzkeWxlT0/8u4pT+MyfAXshy/V7FexW
llCPOcM4NX0KWfGXv4l7h2P7sgJ0HNxYlz3Fb6UJlZimJrFRJQgGALKefDXg+6XWaX4wXOtF9+QD
RHvZdytPqMoaK1VMQFiBVErVvLRb3Zj+sPUWjLGqSy6awN5KE3J9bBQJiaIYQzX31YkEZcDnh/Xb
rHD/BmbtZSAYEl8WC7WhsEiZcY64EbuG5WPWSAZRZJYoFmbzqoAOm+D8TO3fc/iTa6B5EQB+Sj5Q
vldNEM0Bs51jaaouoiz0DgCDAHTJl7+SyU2P/Piqo3YAGLlfhoUn43Lcd+V/5IlgC8B/1tKM071y
xN5iOEZYc56Jd96b903wTYgQb0vVwhB0CqW0Ngmt8bG0c+zReBP2EctVkjv2SonNAdpC4C3sBFCE
HNMzxeCQ4hyU6FPq/MsB5QldM3eIjudV2/2Y28oTQi4mBSIzsTFVSw6Dn6fe38AvUG7BhvrImaal
n8C7tRkhIMJEKWFQW3wRWwxnNRQOSNUHWgiC2eN0HK6Yx/kEsCEoCfb7DrCRJgQQquVVXHHa0uRE
Dw0YtKPQvOpAMBv7sp7n/mluZAnhw7BQSKsRZBm3a9je9ZjJo34TsKvyxO0f80qB5P52He5NoggT
tMRqVijcAQwsjIAEtj+UHqD4MYplhNOt3MN3HW4jT/AFlq19lvYIJ2P7M47dFLyZmIY+r5RMhuAD
OcHich8jCMfa59F8aLMbZ5Kc265Lb9QQzL4e2j5tgfQPtszU1cD4Y/beCgBu+zjLIG52I/xGFP/7
ptpIlSrVWgXRY8zW2x6Qf+iLP54/sN2gsRHBD3QjwiiTqlQ4q3aKKDjHLFjVz9NUBmQKSfOpzSQf
V7tl2kacUHAswAZKyhE2oPTRwW4Gt4jxztyEffbpvF4y3zWEYmNJ/qOYcdBD+8iOWRO0DuY1imA+
9qbkGUlmd0Kk6JupMAg3irL72dBj3GFzrZfkkn0ZIMDRHRVzZiKdJEo1VLgM+V6hP1T9YOH7V2Vf
Ljo2fBw4FKuRhogwYSy9afVtiSZji+ZPhQot95TJdw5YvbuWPVPsa/QmTLBvLPpqRpxAmKmS2Y1b
jPnb9QLEaxmQl0wQ//vGys22SurOgqCSPpWdR6znrAgkJ7cfTt+UEUy7jCK2WiVkUACe1+7fTW7+
JsIQXkHjLW9z74YH3bJNDZhgBF+l77Vq82Iyixq8vYPzY52/N6N/XiXJ74sFpgHqDyxK5+hqNsMz
cLwfwaX8ZxKElKBYa0wzAxIslCwjwM4rU9Jf2Z0CIG+HJLb5jBnDTX3LRdzOgRlyYvX1wDxQznkZ
SABlb1SyMxOyg1mgQR+B5cZv1AfdeSiWw/kTk+rD/4GNKZNmqPokwaVT6JNeAx3RS73+1xRwtO4o
UCX5QSpPcJ3BtNVGU7kRXKVfIlRBNQiUOW6qz4uu4vaSYbTtfQlu1McgjEx4TNDm69F4YLPfycYr
d3PexiSE1FDMVrcyfkcq+aSPJ2Z4ep27ceHR5LqMv52/MP7/is22rT5CZshmktjVAGFK0/p09rPJ
8Yb1tDSSDCSTIwSDHvzDE6YzYBc0/2owcsxR9C+9ekXYKgt13C3P6ESEJ4K8aNp55TaY9YCJKvGY
ZwFzzWfB/7RpvBtY366LCEFiTuYx60xu8c/FyQ7LK768N7gO9nS8Egj8su9qmcm/ouJuXCzV83gZ
elxZ90JNQG+NhwlA5WO4dngfLcP5WlaKcx86d55C0FgXQjGRD4HAQ3KzHnP6f6mmzJFlQoTAEdO+
IesMIfMVZxWYjon3+twMLHFe8XcHp5I++0qiIRGCB/AZp9axIVPPifKss1L5woY49f7IxYgQMqa5
6aOMS2mqcB0it+9OKwEahqwAkxqGEDg6RmiRFLDEcvGw/8Vf7NtDeojjwP7uHAo+4hWeV2130GIT
PogQPlS9HizkYfSwbqLbv5+YyWkGtxjcDX06LpOqgSJpJewGE7ALUZsCYROjh++TDAA5wBeQ4c3U
wD5FYWA4QL81jEcWy8g7dg1kI0hQb7UdxpocD8ImuemL0rXYL8kB7saqjQQhLlZxp2eMDwUXN8zn
2ziZ31wPQYI2tH2SyJIcm4jCk08dEFsbPjuCJkF8m31eQb7D0KHIazdPXXqfEt/0VBcIle550ZJz
/DC8aVpqpK7QUsV3Lz7kcsnbh+z3iWAQMaZr1QQGQebn1MxcZ7xgGIu8XZMIzmczTR2sFQIsQ8Wr
xAkMbWXrnz8k2fVwJTdxvS/Gamz4AMViXvdDWIENUo1+RFLWepkcMeo1XTojJsEM+NuoeUoTNVCT
Q2v84aXw/2OjT7UQfaIOLj0fQrW6d5Q/tWchDJSG2VJ8pCPPn/I7M8yva48+6I+AgMeMF+F9sMQl
17I5l/0m38YWhKBAVAO9jhbnFxUHnvHjq+ba+QHOpSXUAjlvo+y6hAiR2fM0RCvEGaA4joDXj12P
wDHXp6J6Om+AEi8ShzTxdZgry4wLa0DabREsXBIZQ9xuln87O3FIU1/buo0VKNNW19pnUt3MUXhe
CZkEIRSkSmov6wQJGMpd2Mlejo0i+WiTnZNQD1V4ge0brkScf22G32nx+bwKMgtzhEhQd+iTrzou
ghzyOyeMTrmXnjj+P0w6lNWTsgMTwgEGFkhSUgibMcWMgYXpa9FIKiCpQkIoWNt1HmKd2/C/oQiV
AHD5OebQ1GN/rUruZ7+5trEyITAs2ZxhbwPiOn8NOZ5GeqU+LKDxaW5l0UB2ekIwmKx16kwQD/g1
5nPUu0YzXOk+335ht9FHCAF9V7aFxtd6sCrQhRwMO/LJQ/syhyxQwa0iHUrbt3AdpNbAFKaY23sf
uqeqHoFuAIFDfqMC2ruUpFPZ7wv2kClVxko+aFc6GJMNlEayz7UfM9/+f8EAYhCNDz0fZ2fT06Ie
2wFzTfW1IkU24Z7+4cvIeJMj3H6urHQxuR5oRydefNSP9NQBI3gcvdlvw+UIGpHzsWHf3mxQ7KCv
ZgMG8/3N6GivsLWFt1J2/3+kXcly3MgO/CJGcF+uXJrdrd2yLNkXhscec993fv3LkmfcdIlDvJDn
4MMogmhUASgUCsjEv7p1Vslx5e2c9CKDCz/FpJbxFGC6LzmFx/zB8lTb8HEFA+AO2fK7bQkXWZyl
5aPaNlbB9BlcVpOMvdzPy4OBlgIQ2L1gwveGKutSIjnjswDm00091DM19V7X+vsm/r6/SZsSNIaq
Y8ga+mS4kkBnVUVWsXS3QrEVLxbN4O4L2LSClQDukOvBJzEKKgT04oOGq132Q3hPz5KsgexY0i1L
hS6/G1oqZoposFG7RLnOMfOmAxZO/rqvxva5cBHCdwUueS7OMutlw3W1/sHKd/mN+r0sbcs3j5VP
ocIxt3/jritx3L7o0VJbAR4qwGMhH4SgswcL09e6j7Ym2+wP+8ox398Txu0ROJhA8ca6lSPzqSuP
rXnXWYcxAXtG9HkxKaZ3ShoXF+ZSmBu0HLLtCuym7H1dt45ZkZwqMTyFc2CbQ/p5X8HNILtaTeYF
q/x+mnQ5bl/nFlFvXcyHPvtamC96ftoXQxoJFyIkaYqCoYVq4tn8AUakU2drD/UpQYIf31Emsl3R
WGnFRYe+MyUjZz2cbJBadSqUUPR76UNwtG4mj43JaadGI/KjbXf+5Wsad1xZhljUhQ6Z/eIt47cs
Q3T/8IeryB1VsRh3UTZChlK76S3q5L7hZYHH7iyMRlP5SMjbPBpX68jFj2nq82ZWED/0L0LoJR9F
L3MD13IE7WoCeiD93LTp3LqIxlhdBVAiD2aGmnICbhKcxcCfFuZHufxiYqa/kv1C+LavGyWJNxEg
wkeliJwvbzBhbz3KywNmsr26ubGohstNt14pxVmGEORDpwkQhfdie9BiW0dXJ2YrcDojjnhtSZTp
Ny1xJY+zEj0uTbNks7x5dd80z5p4I7yLf0NeyeAsIxNn9DCzKR/tTsicyY0c2Du82QlPyg+AkFb+
e9p8VxL5i22uy1IANjqsIoBnk8IpasU2tffktBe1+Kttqoq4E7KiZFneLqqfhMR5sn0LWAngDhQx
lBPZAH/Ra6nQPDMiXPO68cbDAgDy5IZKzbZNQUVDsc46inmkttASE3TYsW2armrheyvejunLviNt
5kk6ML40zVINvJv/foIYyVybZoPHtDQ+Luk5pLZkW4XL97kVy4S8LBMZ3y+Ku2bwu/lkGUQpevt0
WunAHby52DTCLECG/oX1qBYH81R5ysPksR5ViumSlMaduV09RlGToQE7uo4zdD3mXuipJykDtWZ5
yHwKkZWUx1Z4dcYr0ryEfQp52mOP52npGLgmuC891jMqHknadOb6b3Km1WJykTVCVX+SMzTKF9c/
37X6g3Hu/P74Z3bHRVUxQn+8NGPPmvFZLZ2o+r7/ffYz36hhSPgPyT/Dxvh91aZiSpo8Qnqu5t+1
wJ4BehyYfkjNQm26z0UMH9aGxJLlWUHHf7zcQJhRErdo6vucewqgfBvrChelsvlWg/LJojAQKAGc
f055oAj1DAGpPF8JQ+hW/XsAfkDr/O9W8BMeqSgWiSJijaLlVkI/ZijbY6Pbf7TffL1Om/Shi7FU
7qxnL23bfRKmxbClTr9RzIk6BjaD2kojziXbop7SVISw0HANoBwAGtQVnOzK+CLNNqt7/z/AuNJm
zgNsEoRpVVZlPkVNpxAPICFzGVdu7Oh+wqB4he7/0Gd4DhipBgD/UURMoBLybRu5COYyErHIQPYz
4VHTSL6UcmvrFJEVJYBz1h6PFIvEOjrk8j6pwVakUuj3hAQenxkTDAUwWPBI2ul/yebNsrzn+nDZ
G368aJyjTB9jaCCJMiYH8M4c49D29218O/1YSeGcVRH0oRRZA5mAeXNM0b8ADsdhDFyddLZ8ENn4
VKFmO4yi1U8B3YWs88/zRl9ls6HiNDAzDJiMJ13K3XB6TiyKcYMSxP6+OuXKaQ6sqECQmJPHNIrt
LJOOY38/aYm3v4jbvnvRiDt49BlsIUIMQYo+Oq0SfKqzz52uEZMR2/Z2kcK5zDiOaS+KWDdZujGG
LwFgQ/bVYB94c76ZkipZKsCjge/4+3rJyRRVGnu0zvO/Jd1H3taoTqM2rrrcN2Cd25e2nYSsxDF9
V9tTxXgCq8Dt8Ov1IHCDg3XzcwyI6pDb3KKVMC68qpLeNgILr+1wk1c3dWSnCvEwSirE2Rtew/95
gZ0ObExAu4oO8n3lWWC37EWbiqCboXulEWd0pRRaqcbAzbqyAolQlsenGMCHAxpRkjKz26DWb+pU
V4ltoxaSs8JaiWUR+J+4rgC2OE8ax+rb26mmqGY2fXelHRe+K1kca52JaUXVlgvfqOeTUn7SlvKw
b4abXvWvIJCMcV1lQTmNQ7LAMGT5IQueR8nb//4m+oUMWElNU3XUgvgwHi1yOSqMYq71JlfGfNZy
kFwJwHrZJwFvf/qRDXZQA76bGfdKKBfV5ziQg5S9zBXXDE9NPY2ASkrO1A38tRn3bci4KMeFjMUA
sbTEcEtqq3ya4sKvsuJWMJXDJNT+jPNkDqIf/QyCBJmEoWI67Mnm4ofSxVnUMExP2R8bm3WXRa74
eUZblM8KeiSU+rbDXXTlQojRW3JVFZCH3PM0YCjcLsMR8AHDrRyCpEymAuS2ZV7kceGkmsfJrEbI
U4u/8/pFmomiEGmZXASZ2lQ1MmYkrRflQBJR3PTMoLXiE8PSEXu0K7OFbKnEafshd2WdXAwJdUWQ
M1ZTEc/pMX147at8ABeCQzsCtYhcHCnqYAgj1uEjiZk3GNIxCiOiQrQdqn7tEz/Sl/aJ0cgNljHV
Brubvs2dExVXAVX12M7UMB9hSSp7v+UnwS0gOi0De+ASjgZjv2HFXnDcqnbzA2UCtKS+h4FavghU
uNA4daJZiQLSmjq3nCD1K9TXxqoCGj11nfuPo/OXbgp/Jx30WGst6KZI8GRW/jBd+XE6/5z6pDLQ
baO4SOOi46gtvZzVUEzWXjrxIaYGP7bH6lYrx4fFTu6zIsPpNTBusZufc27DFSg6VXsugVOBvleK
6WE7e7soxYVDqWllK6mxhJOoon29G49WWQAMA33FdiB3TilJhyJTiULZtvFfpHJBcWqrRBhYMUHB
0012HcSDXVWO1BITXJTxK1wwHFW1z9sEK6rZ5sPiFm7iDrZyW7s1RqvCu/ZInNrM4N4eLhe9uNg4
G6mu19aridhsSFHwKk/89pqbulQmt/04tTIXLh7mspWWGBhhgThAetAcfhpMcLIcrGf0gV3AKR8g
bZSLjHmXh+C/hdDGFR7B9IwVNU/i5xpTV+Uh+hIeqG5Rysn50U8zH9q8USFxOEQftdcm5qqxfxKX
Bs5ElLm2E9VfO8jzyS4AOUviCdIM9YMeni3pIaHGYgjjV7k4EkpmVpQaRAiASS6vFhH4H9FN8K4x
v4t5qFw0iUbQg1XMPJLqJs58aclscNja+xZP6cKFD6DiZnGUwsFkPUkwDmA+t4rlF4rozuW7mhBW
CnFBA6yRZtBoCBrocxDyg7F8zqbTvjrU7nPxop57rQ1ziJiXu2b5K9euY9XfF0GcIvysZ6LM/Rgx
ZJZF/hGYNxOJmMP2dScGqVxYUBTZqhpW5ExiO/qoHBTgIg+gicE7uXFmsEDUuwClERcS5LDG026M
RSuW20G40tt3ZUq/XJLvCwnDeUbah+/n1SddedFagMrVTmUQjYKEGjxCFBpPtApd43DLpHXM/PMQ
EAI2bwKWZMiGKkm6yOPlGOIUSUOGjG9stBd1zuwubDzJkgpbSL5LMgWYsqnPShxnB2En/NOOphfP
qpViXJEIldtnwUoCt/FBqYmTirP8NV8pz/WH2i/+Co76z2RFPIJ7t6MCzvZx8Esort6/1396CTec
soVQNitdnsEr7wE6HTJdJLOngurG2E4hVvK4HNMqJaBNSyxP/zGhfbS12xvBG0JbeBo80U3OI3WB
IzXkzgdxkAqzZ63yXeb8zGrxGn4dfWJZLZ7Dnf14tBnyVvpxx0QwJlPdz9BPXE5p9dSGVxY1MrZv
iZLI/r4q2cXtiKdX1gGngEBPvREpGjHCEN9Mm4/NUvY9a8IXjrqfAo0FKbO12DXoAc1XNPiws6lE
gVKKOyr0QprkkQ1oGMVnafxUio/7+7L9yLLaGD6XbDshr9FbjuHZyT2AchDzs6UT+60rljYGaO1j
6NZXFOgWZQ5c1JiFOJ8RABkvTGpPAdijMB7UE5FwM2tYqcYFjtoy1Ulkd98G2J3Wxy48dP1TUT0R
K8gc5c1JeBHzWoZa2V3Qh6DWem1cPvTe7KXoJxUc6wn5CWAVqFOQWLjX6sVK2ALMpqGWYOSq6Ef1
WQ5uSOJ0KjK8/n0lwwADViLIkJGc5k/VIfeFp8UJbNb8Ft5RowDb9ZbV8nGRYcJ7f16Z2KXkxNrm
a4d1ieWgHESb/nF/q6jF4yKEJPdJYLEguzxarSeG57I4/JkE9gtWS2f1cqmUrOQY6d4idbak3S4K
4bKEWb9WzlYyeiVL84zV1us+eJHBy2sWky8p+qnNGm9fHUoUFxxCQUryfmKWMD4j4R661q7CB0Uh
HJU6/V45vVYqTbOUBCObB2k94U7B80TixjeSb5xLN/EK530tLSub4yKDVESWGbCUYgTqmgFAvuGv
0J9fhtejrxCI2wt1cPDD4XoFNqGAJRPTIfBTr/RnTKtCtDN5qA0745UJiOmRksocZycu8Z1OY4D2
RIkdV/N5cBe0vIG6xK+8+OPiNU5MVvX3806JHxEv56HOEza3qk/NwQjcEA/nVhrYY2B35dO+XVIG
I3NBI8RF/ee0Epu2EewCWOsdWBcAn4SZY4HUjQgcMhc4+kwoVTwnIXsRrlvl0RyvBomoVVFxkH95
ngVVCYLu1SZFZ3FbJzgFBwOP3PORHKEmjix+PHxRZikaBrZXN+o5vEqBAFIXTnsYPB0DJFPn7m8X
kcTIXBhRsn/jrhQc9OAmLk7739+kb0bp+Z87Dzg8fw+7EfiHwGiDuxsYjtz2Q/93cydhMrO5Kp4N
QEXWQF6TTTt5KJz6L7KBjDov+dp3lw2o4TP3bj39rDuAfvheu4zdMEUzXvzXvq7EWvJ17zEui0Bm
h3M0X+XCYbaIE4wI+XyxuzLzEQg0+H6auaFgz5GLIVrC1gl3Uph5rsK9gCeJrARDoKsrqh1JH8Au
YFsxeYfbLJNerIIn8SpiWe56VuhmyHgMksNqgblq+SCY8Em0VSokKVyMWFQ5CTTmU90384GRaqY3
qaNHdveDIUkYJwqGZnuj0KWigERbVXW2yKtFnJtokIugBTUzcudGGw+teB/M11lrEgfJ9m5dBLEf
shKkWmNQjgMEBarodFpvy8FZjAmz+w8nukjhYgRoCRKzmCFlfujc5sR4e6qjeje7nROT86f/sVkX
aVzAWCo9G8zXxXuYMNyoXAlenniSLx4Ur7hpj+RpvH06XgRyGYcmlT3QaKBeuxSuOJ0UXQD+wVMv
3QYKUciilpJ/8xO7Vl26vCuB1j0jHurIqSNXujVeDf999R9TQ0eOBrJP3snCLNMbvR8BmZgeJes+
1omH4O2Fu3yfc6smS/TImPD9xDgl1UPU22Z3U4eATyEOkW0zvwji/Kk3giqPUggy5XOKXuPmJZlf
9mP3lssqIvoZJUDpA5mbM4LFAGOPyoxgRnNZkB4r8UmwntuA0GTriFAkQJSgF9dUdR6wLlDkPq7l
AWIMN1fvK6p/Y9PA1gK4PcnlJtXA4sNwaQPNZi3aJqZqEekkp/DmY0amsluRXJFlXZMkQ5dAqfV7
CLICa0a9p8TeZP+QwpjuoOOM/X/AD7YMYSWMv8+DvMlsxamCq6atXQJxtEA9hOK52dwj2dJkMI4r
6PDhrC2fprkP0gJmLafXliJ80gKqa3fLc1CF/yWCi9t1FBqjhjcgdxZnN13uLKDQtqOEhxonNj7u
W/Zm9roWxoXvVs10VUggTAARKF7/p2MVONpN8pWNegULcSRRq8eF78pqJE1NYA+jfO7NO4ni9do8
HxS4jiiDwdiy+MEuc04CXdKbEnTwIJDGYR4AntP+Nv8z96K8x2NX4ritUhNlKLsYgaHMjmXnR9GR
2J5NWwDFkGJauo7eVu6+hMkATdYmEQ50k37NPpbsVEgO3VXq5NfRV8VZvtTX83VDTj0wx+TvoJCm
GSrmeXWDv4M2U963pS6X7hL1rhJeJfKPSnDF0c+nKwtcVZlA1ZM2vXclkc8tO6HAeAIk5uljZR1M
42tsPuyvJrOuPaW4xTS0yrLiXEKZXDgMRmLr1XVkZK6QA87irqUOwM3qwXoNuWg7xLFYZwY0mr6p
6LyvCrCnp07L4u3osnhbX9Xk68BmxF0tIxefxiANyllXoCMwADEjH54VpOn/4LZTPQbb1nmxEs78
Y6ECwaqABU0qxTGz2xrgUEnqTUthNwnxnETZBxeooqH4xyIjcbLj9GpoMJItv+OCs94yLj5NQoJp
Q2b2wDk/SSmmXwfjLs/fw+KKVRMlzMqpmsjP/BSZKBlVsCAzT0/Fcpw1f9/Qt/fl1/f5YZ92nGeh
avH9BPzxiopJUOtvTNhilvHbLD3ty9rel4ssZpCrW4YhBlkXiDOg0wX09gNfAKBXsZUd9qVsHhyX
FeN5FAcNnJOiBilq9b0K7vEyuv99ZqlvQ8NFCy40ZEurip2BFYtUVL/UYzhLTl+f05TI8Sk9uJiQ
hE1UVgL0yOc7UXfM6XFfD2o32N9XuyEkcjwZI/TohuQw5qMvB+p1MpNhhtKD83wjro1x1tl6SW4f
Of8S/rVALWzAqiDb/w8y3HaysrICLgaI2mSEYobTECwOr625h+pY/Zi8zqEfPreT5ZUwLhZ0WYYg
gNZwtzswaqHaRx+mjSFu0Hs4NFLn5oLqIuoBpmkqIL/7feMqdTEEcYBqqSg7uQzuxCJ0922DEsEp
FHSCXHcWRIjS7IdxfBCnhrj0vebYb/xopQaX8Kt5MWPNEEBrEVh0oykcA7k6pV3qmVrtRl10KCzz
UCC5BvVQT0RvQsE3s1O6KCRWCOHdfDvUjwVF+7wZVnUFPUYmpsCBKf77HnUFGJt6QS3dsDOcoDfs
PP67UQu3Uu76mOpn3vTklTDOw8RWyoZcgjADoMFlUnpTl5y6kYLbosRwdieoIWBVKuQLrRS6uPLY
Yag5bUtNPVJiONvTxFGT1USHXRSdq5iq24XSQSky/z0mftkhzvwA7o0Tt8ai1YV6nPTpzjRCb18E
oQlfx62T2TTaUcOC6ZVTia4OsmXNJCx5s4teuew+X83tgwIIj0wKw0otC9+y8cI62YJTu6hAvKQm
4NBS8IRQcGjbLvRrAfkKLygnUfRXIHdSvpfVoSrfg5K6Vow7aEeAz8gGQKNc8MnciLHmJyJl0pQO
7O+rM9CotTzITIiYJul6GoRDbg1P+0ZARAKFGclKhJg3mpClWKYuftLHYyHet9Y5xJWi6Ike5c3E
ZGUIXBjoe6kf6gyOo4jJsazHQ1M1bifpJ52C8qIMm4sEIF8fy7HEsknVg2h5pvE0Jof9Zdu+nq+0
4cIAek4xnjmzaNPY4jn53trA8ALoe45J4YOGU5y6obAPvj2PLvbMBQRJC0dVarBRZXAboh1MvwqX
wcn0l1J/WLITod7m5euiHt+LXBUK6LHZAZFX1d9jAZ6JRbAXzDpWc33VWuE5HMbvKPlftUE423NY
fNr/AYTl893JqR6EYVpDW0WLbCu/inLqwZ/dwnfWk29OXjA+tNQRJETXxmNz6v0IHfNghWAQFpFH
7d52DrZaUC5aTLk8pXkFcaPDwBl1PIWDZe0QHdWr0aa6CwinVrm4UbcWBm5ZaFLHL0Mz2MP0SVZ1
T239uibSdGqjuPiBucp2GGv4Qd6CGQy05hb5MEOJ4AJHZapRZbD8oTdSgG8IXoeukz8zNy5iWMVc
FUbGRMwLGkjL5HOcUybAfuaewXERY1JjIysw2O1O1cTmAO1emG5r1bFiyrSZLe1J4kLFIMVy0s0s
VHidm+RAaGx9ywuOUmPH95ozk8MShGp843JpWmUk6FANoKB2O3/s1Ry4HH5jhe+pul68iG9dzual
i/oCmqXKxxyUlb23bweUm2pc7c7QhrjtZGgiAfnlZ9U1OMh3YBgArg1VKCTclC+JAgKkAwkFtInn
+RAak50NALeYVR9tnp4ev6sav1o8Lio0tZj0pQJXBYDvMjxXxh0YWt0WoIMUnhZlD1xQkLuwNrIU
q6hVd3P31ZpxRKDW1aBT7A/3i4sN0xiGgxGzsJp7zUk54lZ21XjDD+Os4dE2oMyD8Cz+bhtLTR6k
7FiU/fgr41bunmNf+zK+jK6MLpmOasomDn2NixmtpEdtqECeaahoTQx6O83KU5TFjqGO9xnuUWIn
E2tKhFuNix4tu1gXMpZUre7z5T6TD3+2Z28ut5muxyIr7Hbuzzaj0hG8xWfdquGBetfY9jFAxqIW
oYsSD9oQWU0yTRqyTm18FoV7XfCXW7C/gDuBiLrby3YRxHmXLGudnJksvZ0buxevovA9NX88pf6r
CedUMQiKc7xk4EYonxu4r3CTohxezHdz9bmklm3bgy/COL+K6mIeLJasC61kt5ZTtbc9sJCEkCiz
sB/99qi6yOEO3mixcimNDdSPFfAcVudJGO28dfctjtoazouWMVlSoYEyRf0wmM9dQt1xt7Plixac
y5TKkADDgK2W6KJGdMUYdDXd/UkxS+UR/3H1+Fca+KKxpqsrW4jH4VxeIC0B5IOtopmzOw6OeTe6
+F8PMUm9w379f+8RSMN/lycuRt2Y/au84bQcm6PmA1OcxL3ZNwVZ5I7eQjSEMIwgJodeeMDtPlj9
ad8Q/uN4vywdl4XrfQWU/Aky9JvXppuj+V081ei6ld0IpSmHEEepxMWEVqlTORQRSltv9CTQjoQ1
Jpwn5yvrKUpdl656kBpyUUKKOq2d2Wa1SF+MY+xZnvjYeWykWkrsivCs/TAhi1yYEKKiq9Ue7ivM
qROASXyWXFl1AgrHlVpIPkxoBZ4gRWg1tJptVZ0tzB7ypP3t2g8TssiFiaTvczkPISTqTmp9Cjsi
TFBKcFGiLWtBTg1YQ7oc1dELl3uDCqebszRg5frnkJDfdo6AzqliCxWkdvppORgRuq5jL/WDyF4c
EXNCZXZgIIam1xKhnDK91zePVVwSJ7D6KDlkF9IrqHkJFiblJsI0rs+eNag4SGzX689ZiZusHpRn
AZZTSZtPuhWcom4hHJgSwYWLKcnkYkyhEQAsbDAi2VlNTX0TRvH69L7SYqgipOU6RMymO/fHGLR3
1H2QcNLX8fqViDQUUi1niUM4F+h1TWwjeclxmBvGTKwXdTTxgyHDqIZNPGBPTMNRH7KPklu/gqUZ
yRFPaairUAg72wnyxd65wGDVRYbOFQSgQQkeI0F9qjv1RjPixxx6RkPtGLgY7IeJ7W6IlY9xcWLu
OyHUDKynEdlgXxxdFtkZPncIPPXQBf8Xo7EiIi0plYseVlMnitBCqlC/8l4DjgCVBEe1+xIjoaHD
0GEo4yTs/83UiAQi8UmBzLyJPlTG/BzGVGMdYZx8e46phkGcshs9UKCe5VR1q7x70nTNyYaZ2DjC
1fjxkEKLmy6poY0yXinJxwq9tj3R2rH9rnuxDX4qZDRAnmayTFCPT9VJOyaH2An0I7se0sZPbQ/7
+8qxmyRVk1xgB4rVOmMA/ifhA2HrLOnayf34h0JgO7e6zGL6eO6uWaq5fJjQvw5KSaByvWeyUAGI
uaaaIhreeCgwMV7Q8zPgYrhMgGzTVKAKd9bTUrzr4Wslh8s0AVkKAH8TcnoLrwNtYY9F4FuxQUTD
TXtbieFOj7kvm0ypcHlv0+5BzKTnskSpt6UYFygxnBWUczk2acQeqmvlWkssN4vnT1Oou/umsGls
K23Yz1gZm5plgmwO6JCSZsUdp9YZ9JAQsXnRWIngssk8mrNhyLAvss9Q2TpcNBh/LnVmbIaclRju
zFBrOVIalZlZMdj1VKE8/mWwrqP8XQ/fK0HcQbEY2RIBWxX6NMIZHNoOnnB+tGFELBtlANzJgKtt
LqFKhBJHfB2BiS15Dqvj/uYTIvh+/mQp5UxSoEmfWo4Oj0l6w0kNasG2D7nLihncVbOycjGJWQQY
DvUn2WHEOJjMPgIVKrYxng22c8oYCLM2uFgwdE2nFhokKiaKlPlnsALuLx0lgIsC9VwMICnB0kVF
dlam+WCUf+1LINzGYL9g5Zn5koxWmUCFOjlHUeC0Zu4s4rdEKty6whPh9HXQqHOOMgj295XMqQuy
VG4hEy1Ts9MBkoxNeFRX4731Zcar1vBkYcT5PXoCfhU0F4qOpujfZUZVHIF1DPFULfQvmtI8hWV9
YwZfUTA7NiBDz5FlJuFA9Lltok8pQDL5RyzfJoESc1UqPVSNf/Re+yk8qmBu6I7C39qNebeA1GN8
piZatlf3IvKNG4x10LGybz/VnlZawFGfvFHoiQNq2zQvYjjbzwUxSeMCYhTDOge66kh9RojYts2L
CM76xRGQrw17ZZ1DsCllM7heATJoVXdtr+CS8KUCOqo6qoRUav04j9CVYRIz1jxjqi9G/DUwOmBR
ftm3xu1T5KIZ5wGG3C36xMxCArnRlF33wDUcxLtwImCNKTncoTipfauAUxS2ILXnpartoFdvrGSy
C8CH/plK3MEY6H0YpCwvWvTsr0lfHMMIWrsbC1tXx8O+LGqLuLMxknIA9EqQpZexPcWf43KwVbJx
nVnwm/R15btcyEhCjMUKrCdMs9kAumTXTgAUZTZj986Z5lWk4JsmukGcRsxesT7L4MtPUoz5jhGV
IEM/UHA2VFziWyQmqUrniQUJUOK9SN/SGE0FyMquNK92C9NRZjsAOD3F/Mj2ZWdF+baJoSunSV1e
72u1J7SeqtwP6UdxuKqGp3wk3lS2S0qX/eOh3TK1aySLdU1od9l97k3H1LFuxEPnJOfCIcu1LBjt
6caFjSAIxB7PSAgbOsr4FfBycydKnPZFtxkzdXCbExVBIgDzI1iKPqeybEHg1IpXhdyflo560SbC
h8qFjzFQ2kBkzRMMi6vLm/u51TGsm6rHQdbsfZ8mt4sLIElm1ZrKKqgmCE9Zo3EDmm3NZw1+4No6
/aE0LoQsGsYawOCD6pwrHXQnAz2ofj0e2Kzz/1FYp/aKCyVlrFqR1WEhm0PX+erZwN3ecoaz4lug
Iz0wJGASJIGQyfdVKGmRShULKINkyz7eFRmGRgKuHVNxs6/JB9kG5QGR2hEGw7dYTMK/IXMKPwA/
QwH6q5GezOHT/u5RqnG5h5KIs2q02LxOwbPip7J72f/+dt/pJXTwzRVmY6qxaGHtZl+cnbEBbVB5
DoGL1GaIIQsjDfn/imb/cYn5lRloTPVVbqzp1ZQFLK0az6ClED3liDeYO1z7RDcHDHEPqi+qOkit
JpeMiAAlbMsZIk29skdsmzZ4++u5fV4bIKQwNHBW8Zh+cVrF5lhj3KMMRtsSzu082V1GPCFsq3ER
wnl03E9zJAsDKibyx868Hd+DIwBs6F9KcD6sgAityOQJqfz4JRpQwfhYan+0Tgr/ODvUcZooGkRU
ZngXd5aHAvS10VGdwfvbofBvsqUkTLGhQkwqfpzQdDVLsl1UxPFLCeF8VDdCMJiFmEfXag2wxfaS
J7aQHfcNa3/PFZG7IZQIOEVnYs9161ForjEvsv/9TSVMVbVM0O3KIo8O0Et6kBcivh/hyWPRfL2t
wVFE9DZTQniXNyYJ4wcQsuAyMMheL38P8sO+Itun60oT9iNWcaXJIi2eMmxH8BS8wnt0xwojSo56
YIBD7wJAxvzCr4XjMgdL6ZY6kKDTUOPMQwCd8YSd3Okf24Ohu8uZnbNUdkmtI5dA6KJcYC6eGcNy
kxYf6tZLTOI+xT7xJskzDYvNVlsi6MV/X8UqzyQrGOE5gyKAlvNOzz6HUucU6ZUWveeMW4ni/CdI
h05tBYga0+ep+D4qhOtsvzasBHC+M1ddbTY606WMrjujOFRNd4iM/KnGwKckdI8iKCdicf4yz0pk
AyXQ3TfJze3CLc0QdU02DR5NwrC6ue11zGFVmfZRMORzPJh/S1nzrkzvIocvPyoKI8MyMcAm+4yG
ofTFzm1d9YWNHs+hTXFjEWrxVcgMgwraIEGcNqk/BgvFeyE6TVJLWCIlhjMPEWD06GeFmCrI7EUB
saHxl6E+/tEW8UgcpVoMpsQmyYDYaMcgAhUKzyoITTZj+Gp/uPAnGZ1W6WzmdAru8s4Pam9fiW1D
XwlgS7kKfUIRYAx4hqGpfnDGoMVTOto6MjgF+JY51T3Psow3EWIljAt8cxKpQclmmuVRUjyhM+pj
XWiaJ9em5li52tt1F/SOIvSFva8nZRFc+DMHnOhFwSQX+SlNBT9d6psioPi4qO3i0ixVqpe+YOgB
utB7QVqeMcb9Z5HB4DItbRGsZGHzrXV8LKYPbXU0sg/7i0VoYXJtcIWSSZ2JTmm37b9K6pWREyqw
bd4xA57OvtTqUegGeI4eR34b4rkjOqmyK+HBaF+R7YP9YnAmFwj0rilHgAlinNWv5Fcwm9SvAScI
KLwKV9mOenMnzMzkjo06TqK4ZGG7ba/D8BlInnZAlS0pGWz3Vh5rBoaa1BFsbOkFVxh+zLnoFck3
YuXYL93bIy4u9Eo0t4oETbTHwa1vAS/pFFe6nd2y0WaQbTv78iiluMgQh/OkQhFslCU6pvXSZQve
j5/3hWwX9iy8gevsooLT9fel6wNdTkUG3dCfTYaehbl0PzqobmQ68x1r5ROP1ncKunpbtYtQLiZM
fdlKmgChYPUEY6NiG1p/yluquXwz+1rpxsWFRGsmXVdgFm3wrIojsNo9XT8Jyzl+D8uycpHEF2Nx
CZarNIBCTXytyucCrbLEPjG3fGt8v5aML8AGS50HJnt3jU5oKGf1XiTkmj0erHPu9s/UsUTZBV96
FbJYbkQTGg2H8IMOCju0VpkASXT0RxFQj/NxuRcUm6qKbofZi5ZcsIirsFcaUBq5qO19Bq7Ptbao
RKT9jwB4kcEFi6nKzbpkQ2RNiTo9Q/MSQIueARWIARRQC0mYOl91LSopr5MU61gWAJS23AaggnNM
3Aj/I2W56MTFCrkrlwD8nqg/GYCjUr3EDVyAxon/dF/u2yKlEhcy9LQVZnnCJgX5VYV3cymy2+49
1YCVQ3ERokj6GLMUUMiIr4fWV7SXuvH/TA0uOoQGnrok9pI9RR8E7VzK1w31nEusFF9SrdtBUIUe
K1UuN4YA6q7PukBU9Slz5kuovVJJgWVAhnTXe/GR8QtKPsCnYM2VT/knFRb4kTXgvWASmY3TqIYz
nxlS0ql0TFd81B/T68n7f2aRt1OjX7bN11aLtP0nitcY3+7mytfrD7MkPAI++LBvEcR5wddSAd5V
ZFYM5SxWWFESO5fPwxAcFlDxUWGIMg3291XKkspLEC+v7UfZsUNlpQsfkozCjdtukb24kcbFhfh/
pF3Zjtwwrv0iA95tvdou19Ld1WvSSV6MrN733V9/jzIzKUdxihcdBHkqwKdJkZREkYdBKMlLDok6
P0YxQQFy+8pyuhNGJOK0175SPAikNQqxIS6bqJAK+O2EzDMKNYbOyV1t2k2u4qKa9DjPVDjfPpVd
zEOIFGnLEsngT+Ny9t9CcO2MDKiObYq/u46PjLh/UlYixI2xUgs14e9oRlVn5zJhysusmHnqKOr8
bll0+Z6llUoUABDmYgr3j3AZUY8SAbStvtdN7Wjao91SJBPbBf3MxvBxU5YNQxaMMghbSWkZ8u7Z
bXyed/a+QdMcb+g1PzK32U0/7NIJ8RxaE0Fs28UvuIKZgq7PasoGqaWqwZEmMR07/1IyyY8tIub/
xT4vSIJ9JijGY6nGCbFML3rgGyUKm5+0T9FZ9gYQ4V4PKJRcgm3afT4WNqetCrPQyeWTihMb62/V
ltgt/7L/X8QSbHJasqBROJvYCPY6TqZe3i3n9pa/EyrEk932Ee0XlNj0kcq2HOsl7o81CAenJ4zA
vq6zbUu/fF9ImWLTL6Su4ytUp86Y7aqydMP8w3UQSgjhEqwqkWToM0AYCBtdKwPNLvJWVIkLZW0/
w/MqyI+xEoJKDrqKxuek9gIJ1ScWBnnfNSleU9sntTvGHSZWaS/V8HJdQkqNXAMr6M5s+lktcXvE
+JTXbMY8XpPdlSMjPJcUUQgZLJysRNcgIh8cZd3Ep8AbP2r76GB+YaDqJq5BhEOJLR+st/sCXGa4
rQ65M+gZaA2OtdQ5gW4RSKRgQqQo6r6zRy4YHxWtePFuOBQH/v6Rgz+I2lO2n3EvkVecCNInsWm1
KdCK2EkXN2wdE51Utrecs8xBQNR9+zUm+zwoIxHCRlH2Qc047V1d3OjDsbeO1kS8shIQYlfHUg3S
aFSAQLm9hyGQvs4Gr0yoLONfTjq/wobY2pFMYIONBuCgRhQDNHHQMTVP+s4H+eBWdKhA7f/0Tx72
R4dHHuWZYSGGzOWDbjWOgfeC5PHfMIT78MgSfUICFYebhLkz3ErPXUOidg++zH/mFi66E2JFlEpg
ouQskT3Ka+cdWDXc2vCi8mDcdTs+ZrWzd8tdtAt26mO5o+i1KQsRIkgwVUmYJdj8s+ZO6t8ryj5W
P/+bGsXzRYw7UjhBjSlTbjIzex27CU2KObE1UjFDHPyhSlaQWjylntyGC6bMaQdeANijcM1P8Gpa
/mPwFeeApJqVqlaAhbM/jTvdTXcol+gOGd4q7NhJTvo/WrwQLupSUuSKl2XUON3PQez07aGzdv+0
VmIFdGF16aBXAAlZdx+klVcx/bEM/zVgiFRxUWqpmpUBZ/q6+MnHFhXlKNfxu9nJjypKKGWy32D7
pvLLzUSSOK3uprnmD4tS4Qz+/2r+1Bf1XvZx9H1bnc5lT/mjGCHXZlnldLbgnnLTYnDN0ru+VsR2
LM4AwQzorEr4+ca0z0Z420m6Y4NCCwWGxG5MxAiROK5PpGqqeKHLvMx7NWsfMaLjXnlb29FKY0Kc
yIKoMDpw7XmtITuy1jpN6F7XGA+lYqhFGYBp2eAI12zxhdSsinpoamRr4qy+7/XRac2FSAZu6WoN
IURzXL5nuy8BkVvhJylafNAM3WQDmZGmRBHitjS2ixXwxBMqxX32ocUQs9zFREgUDrrLLgG9SvmG
0LCWTFgeqUgyo+NPic14U8aHeX4o039UnnDq641pXmz+TA76eFe1i50yhrtYqY7XzWDLcdaSCBfD
yJLMvuGHS6PDqPbY8Mf6+5KAclFTiM2dQhJidtfXVayZ0BmYi3C0VAv0HSV3eEq4by0q3URYnvhI
OuKakUUZkj9Gph5TvXZqtfXTN01DWClPfCuV+yGMugQiZQvO5W2BDoLZv74+lCTq77enUK1sLZS5
1oZnFLPo9l0+/FskEN9FWzWz7F7FVYaF7b0xtke7p0qkKSmESKCoUJPFX1Nshk6O6lzbujukRGgm
woA4OkLpMiWy+PtuWGcuLrxoGSGSNpQYgttrMNhF4YzSg32IpsJJPwTtj+vrvXly02XMW9HRD6yq
4vMaSHZRZpHnCJqRW76XQBvLM0N9+JNWJzlRpWfbXnmBE+xLaqUcgzMBh34Xt0HrMZLNSwL674iI
ZxSQcIEARYZRdVqGd5QREzDwcliU5l5dHvKaWKRNIBUNBLquWLosOqVeyYFsFzUkKu+X8ZuRvBYh
qkqo/rhNa1vBCIqzKznKwgEw8Y/Ztb5GaELJ900OopvozCc5Sw9UtfNmUlRfQQoqrAO7MpcGkMGn
2bVPy7GBCaaetLPc/Fj7RYbWF9XBIDQM5qZ6NjavtTpG/eGd2sTEg59/3DqNo5asn/UKapV885Fn
LHlV+RA6eJ/v3rfH7k1VkWtEYWuSO9QjVTVmzaj5d3vcGd27mSIc37QVDTlmFbPcmCKGDPDr8EHu
UuE1S/65bxp3NnHars3Jk4vuLWF2hcX/lpUCxy5oWM2xpsi4RQ3cp3G0DkTw4CnJPw51Oob3maqG
1LlI1NcxTVE6GU6m7itwuwbHr73H9t2e5sjYDIUrJGFxpsrKGom7M5sfzHQn2c/FRCiMghAODEmu
aKg1AMRgfMmzk9UnyMb7hMY2LeAih/ic0eTqf0Hmyu1/yLvMmw7TUwHKUNe6G35WnfTO9PE9AbsZ
PXRmIcLDl2SRYMKOpTJvGz4iah/dItNW4al8Oti35rOyV95cY4yq5l+IgvmlU8rqYIE2URcrRfdN
ccPeMh95DSEcWfXKRH1di70krt5rscfKBmT0XxqbUN62XVwkEUxPm8oQD1yAsbMbqT0Pw63VvxDr
s+1IFwzB9pS+UNSRr8/ocrJGOO1BPv6n3akmnJYwBTHNgBnwsT5rEAfF30q9l2TihL99orisvJhf
mDOoS9Ox8rxhTPMSP/nS+3iXB5md5Y1EnpAr/88I9EtxYmqhK2vQpelQXDDhHYs1bmjmh1Cd3GJU
/HqJfHQJEScLwh7E7ALyuu0wNVAgLyie4sLVB1dhT4RF8P38mmB8GVfhO4iS1FZUoNS7AXMWkJlM
vOI1Pup++oHOh29vt6tF40Kv4Po50fXMxqIlpVNjY9/3++Em8NsPuNVK+9zHrAcqZ8iPD39IaGgY
jIF/TBM5QzHTcGapmcKvpl2GtmScaKL78WOBnrHGsU4gltqZxJ1w87VBX2EKWk0rHAvLCZgYCDOf
mIPRKbtj4KnfmtlR/dKXvDf1T64hBc3OC96jjDRB+3/ojTMib+UPN3Pl5LPPFSt5jAgmm1vMSkYx
8oatxRIOWKGVUTYfwvi2Nr/aHbF+PCT9uXymaeiKgRGUIo3QYoVpMVpQ5SSbX5o6uIlYe9cZyn0K
CoJOfdQ7MC0TW/S2aBdM4RCMO11pQ5nQpfatU98powQk3CGImgO+cVwTjVvuyhmUEMeqvoPv6WXs
xdNdoliOrSdoyNthqphDePq2H1yEEmwSg0JBUI05yRhBOKCPsfASL/zOPuEtjFfXehSPCf/cNeEE
e+z0qistDpdnBwWpcmpGN/V9wfyixrSkOsH347K9i7X8kZEd0BSEsPGXox6VId9h8rTDQKlxb8sU
twVlacKmX8iYfcQGQIzJc90/mQOINxESdcKJNvcS47L2wr4/W5GOGxZgzPKc6+dofBeTJZKEtsS2
nhxdc7nMQzsLfPuRD4bhdD9G4SEtNuzePp1Kv8gl9vZYSzrWGN2B2D7fa91DS6URtw8ZKwAhEli9
HrDWBICEwRXPKNR1FWdAA4kbqtivmr1MPosTbiomsFmtpL3CrwfqXXJkH7gWbU9/sR7LY7GLfaoy
iFo1/vsqBmW63ZbaglBXTfHnscpMN9DzjIg9myCoeGKyojIT/38HqayiGrq5gxbj6AAS72NhMQJi
M5ZeIMTjZplIdTkzQKgtuCItI7rHdLnHLEtPhrJ8TiSTSJQQIomnzwxVjEZhNHjxrM669jRJxPF5
02NX8giGt8wYraX2kCfjA0GjYxEtO2Wgyk0pKYQdyBiY2XUMUrDxOVefR3NPbDr8z/xjF1iJIZhX
auJRzkxarPzhf8WzzY5T1/5/ZtVROhO2nKKLk7xtobNxsp8NW3WaRgZRrkJllilbE7aerp+zKmcQ
ymhP8bJP+rPRguFweodRoO51BVILJGxBUtlbbJIBNTbNPjKHA96jCUujIIQtyKibxtK6HpasPtr6
g7a8oUBFX5mA4PzN3E9aMuL76D1wAu2c9F+KmbAzQgaxPSS0s6xhC1a+0W4b5aUICR0RliVmr6Wx
ywc7wDJMrHMMNIbIL5X+8fpSb+81F0WJHSFBI+PF3ARI8SH4FKDyO0KGPNXcAWlXeoYRYcQiGU9d
srwNFKgsVyY3svZKfhNoP0z5zKTjPwomBIGywwgenU+jxrT15AXEZE546iwn7V2+p1V7ak+jVkuI
A8ySojLn281Y/DDtyRmNXSb9uC7UNoZmqKYiazw79PuWFoT51IYF76ePPxXNa4g7kFYT9wPueX8G
zwuG4JnpkpcJpoQAYzr3beeY6cMwfjKsypG73UhxuGxfWs0LnOCoasGiMOZb6Pg4Ry4vLk98a9dj
MI+/oDcXzQ778PVftGiI/BrZ3MuTXkOLUoVJL3b0aFnaUV86799geFpsdcgpLdbrKV7oPQ39xuE3
VfXyt/TTIN/6X3swxHkHS8QwWyMFhGIFSCyMYM1/nXD9vi7Idv5kBSNs2FJvSHE6gzWi8XCJA0dY
8YyRrC6v/m9O8CQi7m3H1YtUgucGtqYZOYdbMsO1pN7LJIp1gIIQnLWfyyLUOTFFXO60+NhTrHHX
HdUQhxokcaNncstNzN4z/S7JTjHVHbt5iVstihAL1CaurJGTnsRx/w270CFR1Lu8K/ZZqH29bgCU
toSQEA0gvJF1hAQt/ax2tROC+ug6AqUvIQoY5iKDxhEITP6hhq5kv+ax908QYoW7IhfL0nB+Fasc
X6beuouN/N0Sv6XQfeWSP2v6V16vmNqSRCkkkYxuh3n3btbHbl8VxBGNUNjPbX0FY7N2zpkBGF0+
Gn3sqInf5E/XNUZY2M+wsMKQ9UEZR1BQe2pQO+3i2PG5rB6L2r8Os21dJjNV2bIwTFjwxTnvurJa
cB1Qk+qhsWV/CCiqo7/sMhcMLupKlKlFOZsUAkNrdrW0409TCWY1dvyJOVNP/78m0W39XUAFD+2X
eM6tCCeQYWJOLX3rpsVJ80f1TdX6unkBEvxzqZK2t9D+6s2mZz/WP5MgtscyzMMq/ZC8vW/b3gVO
cNZmSZYImTZ4UhWA1aDxFznwk57qsSXsQkztBHEz9eEAGFY9luNxCYnXFWJ5xDROP1haLmdYHj2P
cI/6lpqHUnkYo4/XzXuzi2e1OiI9dDxbZaV3wGk+cI7BxIuexwdrnx2qPUW895fT/K+lEfM4gTqO
kqJCZ8PX8HN9xqu1px4lMABgKjz9sEIYgsgaLcttlFklJIsx2RUMSDv2PsU75XX9bS6TJWvM5oU8
qC343XWbBo8MUYYDojU/W8VxHG665txTJfnbmlvBcGtcRYgsK+QwDwEzZe5w2+/RUrkzLPc/LZWB
S7UZcN//45S9ghOCXmRXUdWqiK1lV36t4szP5mh0phGmqBsj0v5RRDQ4brrTClEIgVo3ttOAlnKv
WoqjOej35mT615eKghACXqzZGI7F75L9dKilE3mn27S3lQhCnFOUuB67Akqr4tIfwN9TzOxQl4t3
XQwKRohv8jAmUcOvJJJ6a7CbIDg1PZHI24bQbE2XVZ1hqODv1mb1khnHEUqSq/K+0o5h5mvURDkK
Qv0dou/CIi0XFFezyAv0h7r1ZJ2QYnu9L1IIrqmnU7MoP9nkkofU2DUx8YCwffGwLgD8D1g5pdpG
xjyOuAlEsYPRB+h0jrxecqTP3Y6z6bZfloSINpTW+O8rRG0Zo2aZobV4qDAlcXo/VmEB4sKY2BW4
qf7p/xfJBG9cVG0YK37H6TN4fHCO2GOh5s7UfwbtWtXqhFjUSgmeWWe9kbQ24LrpBqOwJarv/S/h
8yKP4JqVjUHYsgSAJAL5RrvnNePVD+0keyCVJAkLqFUSPDQwgsGIOCHjEu1zpXZMY78E365HgU1S
BP1ifOKFATx4xqyl8FF02Z/zp34vKbvgGO7rD3w31XAtfVffKMfrqIRk4vUhGXQrKCbYn1082MMx
Kc+m/aYo/WupxKtDA9JCo+VLVajqoZWMg75QD4yEuYk3h7QF1XFdcCmiQ1XepFTdAfV9/vvKS6t5
apewxvcjzKXTzvP4/voqEN750zRW30d/njnXGb7fTK9h9kEHVTi49ZQ2c1j8mJtExo37+pVYILa/
6jivdWkBQ7O1ys3G/SI3npreasH361JRtiUEAWMyAyPkq9JVj+ryoU5uA+PfdgSx4bUti7FrLUBI
qMuIDlZA1LhsH5sutis4ftMWY2a0fOFZ87kw6nMw1DdWb90WfexL6ZtaUy4hQGxzlcuGYcwwXCUI
2F0YdqhJLp5NrfGuLwwVPcU217yNNaaiFg/sbYM3o0oCzG2okbMwzjj2qTohwgzEDleVYY721ECo
MEtx2jVvKm3ea/ZEtDFSMMLhAPwIHTKg3BT0pzrdt/M5p2acEGFAFcJANsk44jBIopq2o5mZ107U
eeBnlL/inGJxaTl0QVjzXUBFJzyqmw7VDr09TuVaROQnTFsVTgR5Hc1VwE8EOaqZZYwrCqLdvDy0
44h5J7vrBkdEHLGjVUpTBTsf9s8mxNjB+UMafVbSH9lANfiR2hOOBTE6cpnM2WUrLXbi5VNdPEXj
qbppqu9GfO7ccqESY9tqtFSTMdA1M5FPVmZGpKO2AA+LVtztgiGpnK7MLV/XhsIPsq771sV2tb+u
z21b/wUqpiqyiVVtzFutzflY9aclfrWoAu7tJbtACDcG2Zx7zG+U8TRf3HeB05lgapKfOupisu1S
Fxjh1jBGRT6XmAfnNRHmZ4Xt+7ylEtfECok5Cnto66LgXotBVnUaOba90xJ09Ce3Q0+keP4SWC/i
CBGiySt0Ni+whsmfd5z1Nx3d1lNcTqHCXqiHJUp53ExWxwZ1KaowjYBWlw/WAINXnq7bGQUgxIh4
mUFgoWJ1tOrOTPYS1XpO2TFfupUAcd2XxsJPCEOsPkcpu5GRxI5GqgBkOyWGZO9/ndQSwoJlakHa
ct7VOWiOfVLfqow5eWPfdzU72PF0lFrNMUf7jJFx+1CviPD3l3vlBV84RvR4rDUj3tGv7zGRl89e
jbzOqZljo1BWPYB2hBKZ0KzYRNmHdWjEKhDbHtxZGfLcuTu+hf9Gv6hV7NZSJKWomQ3zgGex5EVK
ifs4YX4iySwLUbdjc5qlKH6ao3c6RUa+qSRbBsk+w9poImupZtZhFPDjFpteM1V2cow+tV6uu9D2
2q9ABNsLGJj7ogV7Xz277F76WXuOGT1fqtxJX2pQYKrEmXUzcq8ABWMbDBkPASUA+6k4zHqL5tbY
XQz1pa6oaS+bC3SBEitS9FarMjzbwMpsbZ8N0r4GxwehP74D/HEgWmEIGxFG7Vq6lWCRkmP0oO6W
AzunCajU2T45zAeZGk26uVus4IQNqZtxhhgsiJQPOBRLNx1qILGxJ/V3XaYqBrftT1cwd0U3dZjh
7+HPaooCrWoIfza4eTLkF2UWOHaqONdVSMEIUbyw40hVeGau72LXVm9q0KMVzbvrINumcJFFCOVz
J8d9wX2pGUBREsWuBl7o6xDbS3OBEDypQvGjouO44Bla6i71aWlubHSNFHns1lSlAyWO4ERxZ3Ry
xPMi4YKXLVvZ6w17S8mY/UscMd8ThIU2JnzzG8udGhyUySOl2M4prTAE54mjtIzzECrjrVCgCdsl
hWN75rcO7AoYhnHHjtroUNkSElXwIdns5yLkRHzofxl3KnpRapeFADZ2Oeg9tZ+PQ8vH69ZBWLmY
A2rmsFIw6AeOW3dOm/RuXUd+ImvEQ/h2I+9KpdxyVmeWNpGNcOR3Ga321BMfrAl2Sn6DZm56a/0c
M52/oNuAbKn9y05yMRghXCRaqmjTALXOJz5SIjwZ023sKqfAwYymh1xxZ+pJlNKpEDl00LJZag5E
02x3VQrSVKXamXp3uL50hGOL7cmqoWAMDoNKwXs9DncD2ONjK/KsdHJsqkd/WyQMhLIYJuvI4m0g
xWyyJpHQmJwiTdw9xIObk/bPUw1/blkXDMFEMkke1SDDq6hegQgL5UsY8yZjyJXiGPvQxX7yXI2E
WVJiCbahT+E8qxzSbDI3RUlW0mvO2FPMedth8SKZYBDyKI8mWBpwIqsH1zCQBan867ZAIQj7SBKH
NutHICT6LWblBm87i9sXEYRdZM4yrS9jaKr6OqP+r9+Hu6baNRjJAkLyaq/nTkylJSiZhM2kC8Mx
1RhkyuzDUO2XkfAf4vviYT8YMj00+KrEiu1UZejLZMqQsC/xqJ9beiWXGSBU+XEsdqbyvZmI7Z3b
zh9ewxRZQTc/gpxYfmxlbY22SdTMhP27SUNPzeS1sm+Y1AP/5pg9fQUkbE8NQ45oaDnQ7Jh7zlSX
efrH/JTvO8dGt72HdAeqF0Yqmm5nB1bAQooygtmlpsqrgp6zY3Ns98Mh+jGB5qhE5yI5DIuLcU2f
3GpWG9XcRrKu1hztHh2h/JFMcnVv7sFlyIdvUTfO7ZqnlXRCCELTdT1lE1drhl0ffL/Y9TFuPf8w
euykYhK69fGfMYV4FJqJwtIemB0qRXnTa5w69rH2Rs9wZ6/0x0P85Xp82k4xrsQUAlQxZbM5xYD8
D/nadAiPbK/+PxK0pLkIkUrCtPK21oBUMKe75RXl+T57Ze+mHbJ+JM/bpoev5BKClD5oVWINQKtj
MMjYGF2fy04XPF1XH+HkIpd9qTTLuPQoHTPqQwiihmByDPNmSamr1RYOuDp/NkQbaKsVjFGJh7JP
eXW8WsdOPoJwOjZctTyEJpHyo4AEC5z6aMY0FwBlxteiOGeday4PI3Ud2VqctTiC0Wm2aqZxzssv
4yNr3cx+Hobj9ZXZ9N81hmBunalFls4LnzIQ/cl4Qy3r0Tfy1M1ry2uXYAeSvo9MrXdoC3OUeXTq
ujuZneaAAoH4WyilCrZYSQVGraJSCZRTr335o8GcZvZUmwT3wOaBeiWxaIx5aMdyqqN+CHRNae1q
frqLfPNbUDjoPPCkH82eekEi1lEcs2BUMhuDGIIp3bFt7/XqqIzEtXLrMLAWStjdYj2MosUCRNTZ
bq1XB9uimqkoKYR9TO+6uKwnQDA7c9LpJYqPqUGUj23dCdZiCLuXjLg+hSPWJi2+6dK3ufPzcKf3
HyqqbonSlxAphnrIpIYXkWXqfJzGxs0KaqA1aWhCkLDxuj+aXGH63rS8GcmRm3KvPdVf82P3ucR2
dUhfr3sztURCwJiaMA5ZhYAhT+VuyhRvksadEvXEtYMKGoYQNNpsSSuLV/nxafUY8FOj3tQ4N7v8
iF4NRz6Mr28ZaLU2DCE2IJkqxYYGRMW41dT7pdib8ehc1x5hfCKxUFagJ0nH4wS/kA7arYRn3gjF
GDGKuaev16GIhRKZH/J6ZHmhwvxMCzXipurgArcb2piQiIIRokIOYgQMeAGMXpzT6imoj81E1GJQ
Vm4KYaEohyCX+SaF0bszeIvnu8hLXfm+46wnGZg83zIAbGUKphAjjGnKUsOCUAzvKOMpGbxA219f
nu3ooPPrIm4lGHj3+yE6CI1EaUy+8YZHu/4AugdiYbZN7QIgyFCV9awoPwcWFx/TdHJN5X1dOK1R
oUSc2Bm2beACxX9fXQhsNU0NjfdwpEp7slniWSpKAMelJXZvCkeIdmWMeNeGwImDZ5QzOPWwV+P6
H/UmBLgUtTK5xl3UUhZvyN7N8X7QPibxK7kTUeIIIa7PgwR8vshOmYk84pnf/GhmdeNnRpVS0ZRb
k3hlM+TLCgmxjaGRPNN54xM66/acFEE6M9zZeo9Xn2auTKVzCNHEeiOznXsbTAzYJcrzhJ4K5eMw
vel8/EsksdRIDpu4rU2eLgX1ILoq8IiyWA+Z/oanwpXmxCKjmelamliQZAlOi/5p6ImzIqUpIQ7Y
aZ50C/9+Vb7UZeyg6GyXq9SthQgGYoERK4ZYXxag2IAY5ttp+mSXp8G80ah2ZUoe/vsqFsxSEAwl
f5W0jepUhEhl68qtGmi76+HzL+eDy/ILsSA200Q3Iq63r2CJ4pO+lkOTuNY7+T55P4LHbD50VEnO
5hV9bQxCbMiMBu+RMkBz7WaZEsyyxgSpdwXb21PnLpWfl/fYNYiARGlUCBOWkoSRjNQifKl0ddWP
8cqWTIQ+ie1I5BgJ+6ZmKZdslB4q/UObvW0P/7VeIsPI2HeRrePyzEcAGvfFkVPO2Z76UkXo0Df9
2A8IibavehdA4YVqyeNKtnlLcR4+WssXuX7s87uJuhRt5lI48ynTUOyhqWL+UtITM1NDHBWio+Jz
usbqwPN8PC1F82v+5SR0QRNOW42coZiFE4JUH3gbAW+LsnZh6fSesmswHpca37dtexc8MToVUai0
PHfT2s9mcm7m+97YX/fk7XW6QAjnFDA6LGpvInGT9LuySR09fg9GZTe3X/4Nh4u6CkxKrYEKpIHq
NCNx2nTf44op535qvWlfusgjBCapAOFaxyCPZN2bc+Ka+mtYKl/VDhnE6xJtB/ULkhCNZilhlcnz
olnLnGVwAvN2boodVqjvvl+H2nx5XZu5EITaKdJ7yYJUC8Y4Bqd2H3na7KGE9CsnoRgPOFZiCMu3
66jbQekioHBqaYocBdQ9lmzGVNIxSt5pxVvmzq/kYvLvVgHCUN0ueNI16D27ORnBE0WuwjXz59Hr
lxBMiEM4had1rUCIxmqepEQ9xD3uSEvsx1lwjOv8oEiad11vVFBiQpgIR4zXWgpINbp88ErmhY/V
TeupfrfP7iQioULECJEhclpkAyMJYBosyp2iw5Ae1Y3Hr9dFIkyB8d9X3tvU3Yh0CkDQzuDmeY/k
LlHdRCEI8UHLrDm1OiBoQf4al/Mda5TdvwkhhIYo+p8QY/E90v0lI+5h3B+umZoQEOTYXKxIhQiV
ObroNG6m53F8TJobFo+uNNwb8b/FbiZEhWhIU8vOYdtyWb2aS+4qgf2oLCCMCaiBOJSVCbEADa11
NFQ82OV17rZpi7SqGk1uYpfU4891NWp/0KqgujFdTED13acu8nPFCdRnAwW+4fTNyu/ziSKNuL4F
an80UZbpGC+8vz40KrdmP2rEc0n1o4hwos0NQ8GgZWZplmLqgg4jvSmSgL9PTphMkSaZuySV3zbd
0TKNY9VQZAWbYl3gxCz4gBQ47mc4U8b596U9mJnm6mjhlN9d9yoKRgiwDVp1NZk30ybNhybYD/m3
Mvxszl+uo2zvgCtphJg6B1IthTFg8LKEUWqVG56DPe+Cl9z8Q2Aehh0fy0RNYtiMSitU4QBWpGEX
RBNMQx3vmtafqRr2TbdafV+Iq3FeqWXJv6/M5yirXSN2Y7L3hLA7g/8Rq+BdaWnZxpyND23O76U5
O7WIVE4fNYfI7I9KTg3dpZQmxNksydpQ5kKl3ZNmnWt1d90WNrf0ldKEOKuBii1v+YNWnZcfbWYc
4yHMXHBd7fMqPw7V6C0S5UzUQomhNgNB68DZ+bpKRXVB0MSOYoBWs7cZFY4oKCFMIL1vDwNXX6Ht
+jB1zHoXJVRGggARM+FSpPRzwKn5kvhTOO1i6VOvuteXiXJZMQUeZ72eYxYPfx0JD+NPspTIj2SH
Mz7xQZnSg415MAQqYXymECdAnjgMMeYFo8osPqVjcYyXwLkuGKU7ISggmSfLKEZEHG8VJ7FOP1mP
x911kM3eBhBV/G+3EJPgOBXrZvbz9I2qwBwdw0GMOdkofsCrUsu862iU1rjIqxChaXpvsgHmEMz3
iXHSKZfdzhetpBFiQhMX2sRmAMj74FF3MZXpELxgokPVoFcCw7/9bG9RzwikAQqBQl5YKQ0GQAdf
8/nMHnXHWX2lz7VXYGZqs1cSslxm2zjA1GVYiiLLYs1jhCESy1jZMI6iv0PxxY1d6I4aMcIGt2P6
BUaIR7YusSAILJz6y9DV+8yd2KvdR7so9MOUuFJTIgkBqVHjhUkWsMDM0hinYfL6hmjy3M6sKL/k
ETPWddy3djxDbfmPxbd84xCCOFjZW/v0IXTpfZ3EE04tS9XkacogUxLuzL3lL4dMdkJwtWCgbn1E
KacnvVx3MRJSiEx2Lmn91ELEFBvIqUd7thN4PQaZuM1nXmdkjM7yluz5SqtCpIrsspvVBlKa3dOS
3VUJkVbcDhuXVeO/r8JG04GcDiPu+VbVDKehV21f6cNP1xVHmJ/YOcsadcxYByEm2IFylouPChls
uSL+uLqtFCWEp74buj61gaE/yrPTHWtk9joHD5zgjnSTGzAsedeF2j41XzQnhCZcEKyMDTAGRfk+
1KccEyQM+Rhrb3neWMklhIlADqVMAnGUN0inrDyZLdj9/OuSbGc7VhhCeCiW0U5kvj7sMJ949WPk
jx+V/bLLvfieqhKgvEhMZCd9qUtKDbR2F5tO8ZD50pPtVYcWtYHWZ/3L224AvxZKpMqWpXoOcg14
moZiovBJqgkf/csudUEQ4sKgJlnamjCFGZMyw4Pm1Z/yfbyPXgeXP69nhpe5pBq3ncrGK7tp67Ym
DtkajKAxJwOeq2JsWfAYoQgx8jGeT/dY6gT3vH+tPmhECKRABS+TA3Wo0xGgqX2OmZtM90VDHP8o
CMGvjALxZ7EAITe9a1SHWAGHdvZ63eS3N9+L8gSvGmUryrQMIHNQHjsdzDRD4BsgBa6ns02RI/3l
IHhBE/wLLQCJrLcB8iEY846HNj7iTTE95cRbTClz3/Yv9ed7imGblnhZ1Oskz5LZ4Ac1/aR5mY+6
nyfm4pxm7TVkmjHw47oyN1dsBSgYhSJhIBGTdIg3vKuTm0D/qlD8T3wb+iO6ryAEo+iGAPN0JRPb
YFD6HbN2ZaIQUmwWnxsrDMEmJCVp0jKB3tRPk49Keswe3ZnH8qv5bDr9sXuHxXJSnxo/SEkm2EY8
JNHSL0Ad5nOnfVIU6lzGg88V1Yn3RLPpJrmWADA2KASLD+nJ9vIP+jOfwpb6mkYcawl5xCujnRZl
VGt8pcxzoT32JZGipb4vxNpklrKy1hHNbTNxMX7DVUpiO+Qav6Yw4cg1DYrVxS0U1pjf/o+0K1tu
G0mCX4QIoHG/AiBAUqJkHbZkvSB8De77xtdvtr075LRh1obmYWIeFMFydVdnF7qqMleQuUO1XlIc
TftRr72bGr6aEA/nxPkRvxP1cI2MtuNLNn6cq8MCQdpkIWoM259v5+gWuVXrcq4VaEYgPUd25PEp
tRgDh4f8K/rodmHljMF0U1OcKZRnAjLEJUqGjcqNFoG5+jVWk5pK2r58ma6aqqFiHk1sY1HrsIUU
FAKCYaQLz28OZ2yUP6+Bdr/u8p2NuT9MxxFbth2FZ6NCFA5rVHUQAcep1Reoha7hCzrsiIvwD1t2
NiIEYtni0gBTLgqhe2gZ8i2rTnrhGLfzcd4Nz0jXDtHX61DOMe732D+b5H5ffA70ug259wyZjF7H
u5UHon3CN2PWptAu+2hT4MT3/5o5Hj8X5ip9ie1qhblq0PDfrSktu6g/WtTo+HYcnt0S4jCZewXd
O7BjgF0v1qYgS6xDVL5nnFu/CEXhlkqHqQihC48SC5eTix8hm+wn5KTfHy74szfCRWWWdlKtPOLb
V2hOKa+cwzj2NY9JPlRJ3XhHTfpTyyfcUZYxaVbMo2Jt0p2sYKRW6W9Sk7iptq1YlgwWTGitWoIV
La4r9IhI+KCqT8186jCssRIouH1s/zYhFquNamrwuBzV3jy9LPlniyLU2/6SYmcDwqOEavTDoFcw
0LU/xQUBe7sSe3TUXXlfvFAcgduZpQo9a0x0yhDaFSJubtZ2bea4BkTwR5d1X94Uh1+CalRRbzvs
LmwJYac36WqlIKv14tuUORZaGKSd9KPeLT6EDXfQTvCuY9FmPFzYE+Kha6eprwfQsptcPLu4hS6D
O1tERGzv2NmKmB5Vyqg00wSvMMrFRU9CMC16yoo3nV/cQENMpBebMXhhUAiRJB/DEsTwkJNWPq/9
R6PaX182ap/E93PDkNK6GWFAfoi+hEHtWwcj9Jd73mcS3YOokpJgJjZK7C6XFiuamIagr+SHsrpv
GIR3ZyIYqFXjf7+4KXIZRTWLb5OpJQ+2ZrpaR9XiKTf43y9MJNa8hHkCEy2XVSp2VVk7NSZCrm/P
5pV3sf3CVZQpvAo6IqoXc9oN0odZn3ZS9zWmhme2Wy0vDAnQoEt6PnYq3In7yC1bFsSteeirLlj0
5Dj3mmd2zEusaG/1lJTwduZyYVuACjYrfabZcNJ6M1A5AlI8Lh8qxZv8xcvxCToODtkxTS2sABdp
o6Rjyc9VMQ/OMLtRMzm1vLfi9zzInX37jeFNaTPDKtLaU3vrNjZq32bmLtTe9R2lMR19/3jhgWrd
P6NRGpumKDUVqXP5o7DuJ0pEbHO5Ln5fyGD7vh6zguGjfa7THdP9cvw+ghQBpYHr8b4NsBeGhCxW
zayk1lIYUtD49nPWeTc/Tn68T3fDnnqU3Qa/C2sCTkwI6raI8S01mW4J9e/UK9xKcuSD/QAOAeiM
UlcwP0a/pbAXBgXUSNsUfQ0K3NMG0Ea1bp++ptFtI31pKR3wTQi8sCQgR9LHXZbrsGSi/GUFDSW2
s4l/F78vAAbI4DWpMvH7a/tQdPdlfpCm4HowUCYEXJiKUZGlCiZqa2+MD0nhs3eVui68EGBgLaRF
Mkycmyh8SqTHvPsaDrFz3Q1iJ0QIkFI5SbIObkRlfWBc1xnCCtdNUIEsalKMYVNIK77YvS73yoOJ
RzzJLU1H+pEdeKdy6OrP1y0SeyOKUyzhFGGchu/NWD5qc3HQQnzaWmnjXbdDeiYAQhIby2RoeBSI
/pqO1RfOuxbtMtc0vBkdQPTXC4VAojhFzRJVDXnUtd4M5WEQRf9AZWjHZalLV/l83T1qGfnfL7II
s1GHMlRhzADZURJHTgZptjamQnD72eMc56aABmtvGHlvcadeo8fV02Yn2iUf1VMPqdvhuXUtWPeo
ogMV+AJEMEWbypxfGmz92GfMiSgROMqAABDrNDX6KCPqrTU6yLK8s0eZiD9qgwSAyJkpp4kEE0b7
dbVKZ5lfuublehBQISfyvpitZa/WjIUC40aMxvKgxAHO3Hlxs2cdDFTUrMZ2xnUOB3GKoreSMsx5
OIy+4vfgzln3/U271xxM8rjDUxlQcU7slMgAWWiqYoQ2lrE2MHKwfLTj8d9tlCXgRFXZpdZAx96L
qk+hdBdX3+ScyOXIfeJeXpzWLFeTpeF3au9Z6EXMvSxgh1993ranEHVCIuUSK3ZSgm6FPISxtXll
Y47OmSejqp3WpKJvO8R1G3OxKP+o4ixSbpZzhMbi/3Wvdy7gp109eze6/Y698tGuUfPClbgW/xCE
f9sVK7tTItlN0sFu9lf8HAZDYH3QDubqdP7gRZ9R6jqFHWWTQ87v+dfZppAn27om6xMPfDyR6oMr
75S9/hiimAw2u2B17zDq7rSu/EK9iZHOCgl0VE6m2RX81f5UHqpHLDJuaHCwOfWXyC08m+xL2g6f
s6fCeUAPTzqU3OBa27HTVO2tJRk3JsYdOR/MdQDjIHhtVYVz0c4ZuPV5vU1tkhdmNoprjfLRWuUg
loZDO3AO76jwk1ELrhv+Q3Zw9lK4P+VEwjxEA8ssYMuuP+QQeilvokNx6EZHdel6KXFYVOEi7cN8
jcwZMDNFJxbtlfWQaMSTDBWj/O8XKGMwbaz7Hj4lyme5tKHs8Jfdqo405I6hUENN5AoKdygmB6q5
4HuX6De8MSpHXIJ2zv445e7iKxBSJW8fHnrXwkW4U1PTGsxxxMFf77MvvIGkCIznNZh8za/8+kQR
aG3fPTauO02zVUMUvzUz1EuzAmc+rT8X4VGjNEH/sIRnA8ISFtEahkuooD95N+1AduYoN/1Nj/o5
13upT+8h69W1szlh+UJbrjDcxnjWc8/a+7Z6vH6otpHjf79vivMYCyRbRwxZIleUBh/SGKWi+9JK
NwL84To9GxLA2FCkqbV5+qYZ3lS79S2+WzCkOim3eiB7hd8RB2vz7OpQilQ0pjJ0bP7zYEEcNh91
/vHNNVO6+bS26s5MP11fvW2vLqwICLHO6tAgFPmE6k9V4qfQa7z2L85JKD1TQiPb94r+s2nYNmVN
VLmTjHwKmxVnaTgaQd+DpDL1+/0aNN+U43JYLCfxqbR+20MDGZsNLWkMtggBOEIhTA1RuMAXEprn
TL8J7F3zCqaYXetG91SD97aLCENNYRAzsUV2ZSWe5cEM8YQmP6x+9YgWbCiNq6fV7W5lL93ZHnVZ
bx6AC4PCDkq1EpfmAoM13nSX6rs0futi3NjT8/VQ2QSmCzsC0K9Gx6I4z6AXFr4My4eZwnbKDwGX
ukqPx7WEH4q5X/tyl2uuXqQHWyIAYzsgLhwRAqJs5BVDn3jAHeL/iq3ZbnJr3C/e/6Meub1s6k/C
eoMxkfm1lmOlHPQCL+/RzSI9GOzL9W3ZLpOZZwP8H3BxAZvtFEfIuGFgkZPcqZTZ3ElZnHzI5coC
kbTKp4wXcCNFhbKLq/LNtpkGQJGofwhPCn+7KC/+ISJgtQaI7U3uqR8annasff700Rl7nHPASdQT
edz2M8GFQSHya7nLu1yCweQv660wHM7EGOO04bUFXyDIp/BKkLtkrZDyUzgInTHac9KX3Kx6z4cf
omMxOdW3X0yuEZWu/iFezxssHoxRruvQgJv5rYI6aBWsjwbGEnoXJAJkyxa5qMLpWCwMG8p8F5X7
sXJmT9upe8vD6xz0nfG5nTrgCSoDCsS2sxLTANUR02TZEGlYI0ytTFOCQ9lLb/xJMDmyg9x48ScU
/hcPvboeVYLdxpuzRb7Nl+cmAdnbWsOiaWFgxa7j2O3C0JkhEbQMxuv1U7p5mV+4J3zfRJbR4OaD
sUa/Wfu9VKVOOXjXbWwjzdkhAQgUDMGGigYbUpXED3LGpFutbohGhj/AzdmKcMrBmxFKegSYTg/8
K3jemyf92KL4MDlUwYNaNOF8h0bG8khC1QuKM/iYCLQ4RbJPrNpmGFiyqtlMwXUtC/GugsRCZSvg
U2Xfm/WtYJ1TJY8VRWSxfYrPdkTefab3gxxzIXaw0+uAjRrffpmbqRAtRvK1o6J7MxguzAnZ6lho
WtOWuK3D/Fi3fjT514Nt+8BeGBCOT6hGUJeBlrnXg9C6Paj7wrVd+WnweGNa4lOxsPmZeWFOOEBp
HmWJpMEfUIB3h8Jg36KxW/3FyJTPZZ8kbiyV8+G6j0Ro/Ez1LhCiyls7y1TYRInvG5s7r+hTJ+yq
3DF1SkeOjA/hXIWo8c6RjfUsb5edBG7odY8u+y+g4PJKlz1e94xfGb9d1RerKZystktCSTMQjDGa
TMfuJg7vw6UOBvMYq4/Vu3ooLqwJF2YVFTM4rHDEFGu6MdrJ7xb5OUtG57pTm3BxYUa4J/tasatF
gVNMDkzLH8xDRJ1i6lQJYFFYC6slA5uk5pWTchDPCDginBAnzRY7jcK6Q8wNKfjAv6et4bXqy79a
KLGrtABldtKFWKhoPTQZKIRvloSAB8oNER3sktWFgS0v5NLJjTcDnAId2JyuO7KdrJy3nAmowHnr
ikLHfnQ77Tjfqvv5JnM1pwTHFwpTuJSgNEKAwvYFeGGTx8gFKrRRPMmjDtf43HAXHCS33Tnxnlbe
IOBHnCyrcgPz/TOcazqGTvD7Ki2DFmomw8P1VSSCWpRkZG2omFKEjA+TXksUMGrFCOgWZRijopSi
toIfzNJRAS0TPejqXHIGeXqGzFJ3WFtG8TRu+6Salq6AaBjjav/cpDUf5HSxq9qzQcBdppaf1xS9
Lj/rv2Po2YQAN7qyrFlW17hhe+b2WerORukkSerW472RP6a6Y3ZESWf7VJ1NCvCTxPYg9RD7A2nw
p6m6bbOjSRESESbE4l43LWoOcj7kXBhNMiFTAtnM7vl6wG0HNmg+MXGt6KbIkt5ZILcMW2xONXwZ
pn0lr6gaYcDwfUFwtiPcclYTlqHWNzhAmQZHwC1PSchsr9bZghBmTDPLbi5hocufyvxHCWlzkkNu
O5TPNoQ4kzVtyfQcNqR9eILAUA12PD5kVeee+WYHKCFio7zrO7T9imWdjQqRNlqaNkrcaPjReOAV
3ioob/QHzeO6ETlkJanOTmIlRTqYau7DqZ9aoGpsOHp9rPQCDDtEkZIyIiTF0L7Ks7WCkdb6UsTH
WH9dGXHx/SGP+3vldOHmU4bebuUBNhaIHCs+p0awnhuvOVR+eEdlxZRDwv0XMgalTAOnlc1eO/xQ
jde1o94fiNOq8/i8uO/WbKg1uUIopH3jVPF3K/oUqoazZBQPLeUM//uFIQhcmKUew5Ca+S3bTdGj
XVId0XxBfgft8+4IkIAPyt6YEixYtyu+oIPOZ5/1nfTRDHjpCAo8VPWDOkhiE3uM8YKuC2HQ+th7
0b7kFb+v7PvkK3ieaj+Grkyk9mQACnjRRW0oSS0/Sb8GMsOD3rpNB2kBA2OzpodvGAIseEhfW1QB
LOS1lYx5wsbNGBDuXHBneOuIfljmc6RIqCZzIiDFrvZQNWc5W2BOTjuHZei2zZyhfk6pAR5qJcU2
VTUBryqmyvCyjtJieBMu+zT6nskPWeTE7eTaOR8hQlf96NhldSAWlTgNYqe7aRpaVw4IHN5aitLt
vgjKrxNkLzDSVu4yTwJ/kUMOtRGXjdjuHnf4As3RuMHVAlhxaxdEdFJeCWCCoYdEgi4KPj2mN2V0
8mhyyvfoUunnu+u3wpnZV1AL4/GBDzQNvdgpBbv8CP0W8FD0BomKqmvKz7eRC6SyoiGb6hUZc79k
xrMkjeW+DtPsWzUZXyQ1Zbe5YoCFcOq1kgiLzfW7sCysX2mtYW80sFxY4R0by4+y/l2KmEcE3yZM
XpgRoHiOl3gxcnzj1K/pc7LvTtmpd1DxfoVo1P/x6Ex5JaAyqAltLeMljDh7Cw1Xl5/r/D1DjRce
CZlaE6PCCpqf2pvy/Zg9WRRFDBUSAuq2nWauGJPEiklvq7W3pLfc+gxlnmG4S5Ln69vDN/la+Al4
WxdqYcg6fyNQH3rlWdMJ3pTtt73zYomPEFNogw9Jw36kt03u8FtL2nHCB8NZd+FNQhcdNiH9wqCQ
mKlhrzZSh9Vr/dFvbxkYmPBeEFjeegc+6x7T3G1gIbn+fH0hN79ML8zyi+3iHIPdakSjExaSGa/t
+CGpT0UcSLU/sf11Q+SKComaIedrGS9YUevjBMIsXhqLTsrjfOxuK78M3sW6euGYABPFmudjxitj
NcSsvalZdV/Ou9LN6obSYiGCUXylyCeWaHWKg6UV6K7+Po1UNzBlQAAHqRhDKeXlr9J4TOtvuUYg
w3aKdrFYAjTkpY73f4U/8wYoIvICW30TRbsVDTHMW/Z578VHqquIijwBLlhvs7hc4JRS3mfj4KXS
bcG+LO1j9y9vDLFfUsZF1Gs8FNpm15hfOskdw29EdG8mgOcVFHsjZ5AbjmqK6O5fUTB0s2N2snd6
oPnNfemSHRbEbSFy3ujTvM6sh7U6d+097wJLIWwvq86IXsh72VeRdJrfk5frThI7pgpYIRWD3mKq
CEmuFZT9h75w2wGzgPrLODxft0SBhdglw+K2nkAhydGwyJ32wD8aMhdA+OvjO/IpuCAtCniBqc02
q2c4N+XoFdYwRtB+1TvHuFePvAAReRTybufWFyEjZBipGTVpZ8HHXyTUvE0mhFBzdUC/E6l/RkCI
2AaphMvQ6PwM5N3r2ny15+D6jlG/z2Pn4h4ZtFrJIp6VxeV0mNX5oW2o18Y/bJEm29D1Q4OG2AQf
lrKeaAUy5w5fA/19FYwR2h4NR3F5vCuqQ31Ibh+zs0Eh4EMLE4daCWCvyu89WEwz2Unq9xCe2Gcb
wrXYdbqFN3w4pTY2Rr/a/WDbn96zN2cTQmizNc5T2YYb6Ly96S3Zn9O/rlv4QyyfTQixbIbjNOio
UaOrbdiZvrKXXB3wJ3u8AkE9zVHbIlyHpa2yullgrLe+DNYt01JHHt7zTnaxLUI8Z5EyrAVGhD1L
cwZFcew0MLPCIZZt+yPjvGzCHQgJoDD5ebH3ryOeRrogOWXueNQD9Hv4kacTTm0Xbi68EtJmY5hR
c9Tg1TRjFNSfI+hJarFj109seml6P5yOCZrNLUrzgYoPkZlBRt43DwYM208rVECSY38zYNfuF1xV
dTBSZOjbaPT3uoqaAktlrRa4TPF2qxytyk964huU+n0BGIqwkrWcRyDrH+v1NFAdGdTvC6AQG+Mc
ViF+X8HVNz/mI/F5Q5wgUS2gmCBAZfM4MNIjG08xtKGMziCim3JCwIQ6n5sFKgt46JAPsvlJKR//
3emxBRxYuqzoO/6SMucutESOOl7dbDe71UC2ikbu/+MjjTivYme6Gq1z3zVwyTrxYecc8vLpVz4U
wtmShxtqooi68UT9gLyaq17lfXbRp/b213B14jav2eGnvT1VgfjDd8D53Aj4MMXFmK4/kyDoYoRH
/nI/fZixmrXTBy4YgJ+vbyHfod8/4/9nTxc7181SY+sywL9uGvAKFjsMAlH43ka/KBGMBAJh6P6f
CUpZp8WiM24KPf+c+62/0UHXzCU/0PpGPLJvZ8pnvwR8yNkw69aKl8vZgArfvJP678aSuck3Unjm
+iHTZQEpmnH5byGxa1JHUZ4Xap6S2iL+D7hI7Eq0jWEuHYdsmu8VO6gTTIGUwUSiBQ+ta6EgoEUz
aUWcJz+ftJ/UArNArSfpx7n6nki+vDytJCvq9bMMds9/OmYqXYSkBXsEwmtwb0XH+qXRXfXEeVTK
YNZBQULEILVXQk4RJZrRahzVx8Vwey10Y0a1JlImhISiHVc7YirScOXJfpo93R+C+D5z0XYy+fVd
4ecnKtS3G1BsU2e2DG03SxTNkA3JHBUVvE7qffEl+6reW/gcjY7pV04IgtfSPog/Uq/PfzjNfxsV
a6WzlkZjFKIvUhmcGuOwlZu5yhufCuQfT1Rr7vZ1ebYmYIccZ40mTXBRwti1VUC1ukOjrHcdC/8A
9mcrAmhoGesbg8HKdJTu+ZBG5n4LnyxH9vjnJ9XDTfkkAEfVS9miDWD1YWEpnepYWo9Zgh4EVmWf
rzu2jSBnvwQESdc1sTTOyjWABc5OHq1IP2SpnydE8FMeCQgCToO+lFbYafVv03hQ8siRxufrvlA2
BNDIdSvEqAH2CA0cUCV+08xDrfrXbWyf4fN6CTAB/rdaljv4EcdQu0Hfr1nurlugdkRAiZrZdlb1
OD2Z1O1LfX3uTRWfOHX+DZT1RFhveQONOtvQZd1Ag7HgjZSU6BbjzdJhGYSy38fE9/PWjlz+vuAL
5jv/28ep6cm3Upkf9HLxWiUkNoUyI2RGRVHIlcFb5ZNql8f3Y+fk4eP1XSFMiCWHLunSxeiwK0v9
KZa/JNa+eg+50cViiW2Pai7lU9bwjQ8/9Kkva986qj+U8kJAsbQKDSPssFBdeafMN0lWOZ31jov0
0g0Bu/CE36dmxtE//ThVzwlVeaZ84DF9kfOAYLmXSt6oXoPoMZn3ixI5ikUcjK1DeOkE/0dcGGkG
pZdXPg8xTi9rG1S97UTMtRjRMLd5VV7a4f+OCztjZvWNDrFPr83ROIVRHTROxX+1P5lT6U8kaumE
495q+tCFKqyVeEfQzVPXNU5u6kQAUFaEQ7/EWTHVMqxo9pMuvUossCm6uM23kst1E058EzZKm/Bu
9MUdPYa5quhY7mUfjBjBe6iZLkyJxYN+NiV9QU+OZya36eRbEIRO9tfBhYBhsWJQR7KhmDFMVLLb
lR/HiGqB4Rsr5u+XPgjnHj+Y6Rpv1R3qb215CFMQLUY7TTopWUmcHL6710wJx3+UoD44cI69n19X
FTSepO/VfKOnH7pUdrqUgH5q6fjfLw6QVaIHRf5JVNnhCmNDYCRUPkvEsypggS6FRtqa8EhpDmHl
Wsqt0bnXA2AzvbzcIAEHdAMT7yAqQpANTgMhM78LskB/63fjTkWJxSlIbTbSpAAGUWNEqZbDZHqY
dpBNAKNoFJgnLsYr79UPVOMutVECKqhj+d+PgnRp7uJSu6sNigKYQgVVQIV5Qqu4ztk3a9YNrhaG
rqEkaKOcXJPFAeeUrJLFXQr5U1pKThRFRKmWiBRN/mcwrnFUAWFhf+7VG2X9q4rtOzX5cT1WiIUU
JxHBk6kqKp9znuo7ud3F8+767xNXnyZgRaw1ePjOEe5SPDi4x3dpCdp/pborS2qkmrr+NAEsBjue
555ff5xCl+2aAE0HweTpbrqLPOrdlgBBTYAK025sxeZAHmqWY86zE8onBdJSSLZ3I5X5kq4JqCHV
UTH1OqyxU++1+ArOgi5FqwiEXfzIp2YYqNOsCQAyFa1S1S0QXg6qT7xYEXogpca4WwquR1Rk/x3s
agJ4YDirsCqDnzQjdQrldqyCfxeFAlx0Rg5akwrLN4yFI4WOspyM9G2keiipmBAQg4ERdo44COpz
vZvRiR+rTpW+KeZNsX77Vx6JryLruDRDzE0xO3KN7kMe3vdWHhSEGSoSdOE9BOzDvZUOiIQJ1b7V
+1mcD8p9u2PggzE/ULfj5hPTxdUlNpTXVh8lMR+fSTQ/ukMu5jRBv+8LVH/tN36W/y8tee7F72mG
psmKrMqmLvJ5JabZK+DNAFMH7whg6JS2PIO5sg97PtUNw6PgmjHhcFVxkcVNiYcFLeCTpFmQHKSA
7fXD9Qj5w9adnRJO1ZjFkNieoYzDgu7TTyYQlz2pPwEx8607iu5kG+nP5oQzZtgVRmlyrGHD9cPB
a5p59vhRmx+vu0WZEc6YHhf2AA0l8LyFmQdSlUa+6YvVZVQStX2W/3ZHLGPmbVTXcYpdqhXJrarE
sbsPVWt6RXa7Upo4f4D3szHhlMnzLCmrAWPL4ir+r345+43Tsev/R21rO7E4WxPuZGuuWGhI2CkQ
NKLhsULrS9Ldzkb0cH2rqAgU5dAbVYVkSA23qnDHKXwrEFbEL+pbkji/ijFUa892NnP2TLiUu0LN
2RTBoK19S+KPGTXbS3ok3MMtG7tl7mBg9OVjOToF2OJSTzvwPvUVUUhqQFFhKIAF5J/MTOcyXdWy
Oou2bxlzeuM0dvzN8OX6flGrJwBGZ8x221aIC2MtHfTDONr7XozO+yNgRG1DqqtYYaGOHieIF4Ed
wMiJgje1YgJAVFXVQqkVWxSatTNB1TYGn6DW3pjt3qLaDYmDi4vrnzl6qGMCqeQBx3KPv7jMe+u2
3tknTrgkY/zk32yQIRY2jWnUOnXC8qmr/Cx1yclSGuLb8XoMGLKADVKnZ9M4It6gRnHTsuVFt1fi
YtreINNSOSuRbutCmp6ycYgNSLN6DWSOQ/VmkqHKBYEatCLbEpG/ULYEQMikQdcniRckNKV0ig7f
pVLm5HWLwrMJBV+VahDextazcyJANNVahz0MFvN+7FcnjvdGOTvX44Afk98ziLMRERSMuCiUBSso
FZ+j/EOB3p61+p6NO6s4ZRrl0margCGfzQm4AEZ7qJZA1MWTj6sXQogu9SFXnmISfPIY3si0x1Am
wvAPB+tsU0AKa5IbTW+wjgBad/U4ytp3pvtT+eKJOld/yDrP1gTMSOvFtsuC12Ga9EOxGjdd8iC3
BdSSfsxNgVe6JAAX9GfTYKcc0rBl0R8KvD/Na+pO3UKcD8p3ceRLatJsbgds73IcwXKd7cY9GMjQ
v1DhW49qCCdiSRz7iuKKgcGSL7SWOHO1n9a9qr/J8Qcz65w0pMbZtvHl75UWB70iZWQQBIc5XTrW
6THOiMrgH27oswEBXTIJbwAV17bRMic+yC5zl9N4U4cuODPTO949mr1HNfHifIiqb5YVFWwq4ZOZ
vk3TTpuepvc9TJ69EmBFG6PKHnhh1Zy+z+tOMj9dRxQy5gRIaScQPiYjDEj7/rXFTQa9I9kdfGVx
EId7jWIYpsJOwJREWWo14p/8g1I5cQp9FoSbbDltd7/0QWX7hH98269ApiHgiVSwuGc2zhTnsZA5
FR5/E0364Ne4zfAV47CESX5VXjMpgApComjUCEvae90nJL/B6Aw+b2G2bt7H534Rg6aQiLAkLsyq
hjELY4B5+xUNVtfdIS42UcWg1kd9VSUsYJ++rWzH1F3VEZkbFYSicEFe/A+Ge78+2OgsqfeF7WD6
GlIzZVCWxCVDYJFIVliNhhkafM2GanGU9tHOCCQnsg9RrmC20qxRZQS5YnydhtCJLK/VDgazdkv7
cn17KFMCQHBV5FiJYKqMcYi0fbFKe6PAjeXOhRVct0XukwAWcjFFVosPZG9w1298YC4L8tRVg3iP
t/7P1OsgBekivUlqxCj0K0h7h2PyhR/cfl/l4OcLUcqQb2xPIu4QKi4ErMALkWKXKdwr22dtetHU
PbF+1FkSkEGfR8nSMzxHpubH2QjCdJ9Z6a41Poz2D8YWt5PduTzO2sNYPdfxUZZu2Tu/XP6+UUTq
E7QCJbqUw0k5yA/Jvgnar/WNdctppeX9RI0x8Yi4goXiPIeZaUZa60CPFTJVvTE4lRx5yrxAyooC
KmL3RDmDXNcjdeDqUV31qe9jJ6M4wImrS1QzKIx5zXSeLLJWdRpkp9pjMx1QqfHG+GGeiEcUIlYs
7u5FSbJLtCwe+UNvDNG8ohkc+HRnqwnRW7N9phWFmcw2LU0V+0XWNLcSs0YhSA7qWz6Bb++q18HT
/MzHCSOu402nLozxq/PCKUyZj1HLSZgszdfUO5BfjPE34pBtXr8XNoREUEfzSyH/HLOOduzIy0H9
HlNeOp7VwAx7fE/joHFhTtgnKR5ZqIIiyct0PAu1E/h2bwvr83WnNo/RhREB5esySlvWw4idfpTD
7331IZG8SHu7boWMBQHfpzpXIP8AM+kt16JsgnrPFRhUPL7TmcvmzXXhE//7RSz0dqcUuQ1jgwpu
CUgMfwRWyG6TsMjtZjvC20BOSaZR8ScgfLmACrUo+cxhD8Xkh/ktKYirn1xDAeONZlTrBKAHUYnV
1zEm1e6VNzXg3MDhTiZKxdtX5HkRxbYSjdVKDnJ4PtUb7fWX2Nfv7NlJDovHm2Tt73JL5E7ECopN
Jm0/sqo2uXvxsepCl0U3sUVVgygjAkwM+cBKhZ+pVX1s9UcmGU7bEP37m2h+sXICTKhyndiTyUcz
lSBavkbrDjQYYDbzFnQwUk3bfNN/uwYvjAkgAXcw6shgrKohtVP7jdQ4HQtCPXSSYReHHxSq/5Na
Qv73i9OVSK206hh39brsKYXqqvmkUE5RJgS0sFfUwiN8wnkTOw6YkUncjhKTInBPFTAiLNoV1Hfw
gtWfstofi+9he4g0akiP8kSABb2FZrHWYHsK86asXvTaLyhc2MxOLiJAgIXRQvnRGGBCkU6T9q1K
iB5A4vfFppFcS1pl4NPUtnkwy32jetfvBuK4iP0iRrZOZcvZTUfzyxjdaXl7AivfLDEnBEcPdd9R
1gQAmObBHju+IVV0MpI7K+9dtdut3eS2K8Yawx/XnSP2X2wgWSWmZPhoQyTLg8MkxdXtzk2MaHfd
DOWVgAIWY+NqcCIOe9D8+nsmBVMWFPYpXiSneM9Qz0VeItIPVhI+QIsIxsykc+XlaBmjlw27ZEyc
615RiyfAQFSv6pwUMNQM6dHs5kBOhjvbWogApC5WsVnEhnBdN06IiSUYdqpf+iDEmguHdyT0AZqz
qOkJArM1ARQslo7ZusAvDcNDvPFm8KWgDYb99eUjIE6crUFLvVwMfJ8YSjvap7AsnWF4LSoizyfw
Qewb6VUJ3KAyX73qrk2fwE563Q3q94VKttIXbKj5lR1Op5E9JD0110yE2W8NIlCNznounFG/9p6K
WjlKbt5oQ3TEDjiBSfWyIBj8f+eVkCTUbdHbSYJVS/InXX1NFiIJoVaN//3ilh5Wc8kXfr8Z8vi0
5tqTFX++7gF1bHS+rhcmZF2B5ABv6eI5vQ7FAUs6jO6IBoPMC1MIWREJ4h8MaqZs2TpjhiXcdJYN
Rl+b5zo4kszRfRVEARCvwpDACIYjeW9QNaPtE/S3QbFjQ9FzcNRxGq+uxKN14iVd7iS67cgYMSQW
k+/373nc2ZQQ5dpih0qWY7xvah08+LsFxtw5FXNqOJHLeRAoENr+SDobFC5CeY61XOGMSg0ql2r7
ENmnTH2uR8MzR+J22o7Fsykh1iGVEg0Rp3ur5MNcfjAoXbhtPD3/vhDrtqkMaV/j91couDjrqn5K
28Hp9MaTtSEYG3YbZtY+tQoCYKmAtIUTkLRWFDMeH+CIwp7lKGNKrvogBXwsmBKTplZRuA3l1cKh
4AxsFpR94gn/p5o0KQtCTlxC4DkdeCaZW5nTo3oypwSWb0PteaeEm+8/pF1Hc904s/1FrCIJxi3T
DYqWLNvjDcujGTPnzF//DuR5c/nB9O0p2QtvVMW+DTQajQ7nVFkrKVHFszTpKbaCur/Vh9NvniTB
S1TJbIcJz9JE39RzckzOxqk85s7q6u58RxNF7Dd1K/+vEzoQ/tcNpuXQKaUCeSmSnu3z7GRu+PyW
SD6S1LHXvYQptmsk/WjFlgFZUhYsMSZyNPSHlDfwTgPAMOAnJBIvhTByU+zfaFNJT3VOwDSdu09v
ad0jbySTQcYVeSQ9ynULMcWRdBa2JVpRuA1Wjumobh2sN5kfBwnYSUvDUR3g7ZMjutf9PIjV/ncL
6xhMgg2D0L7tTxP6EMK1cExz8teEynL8Iq9yMRfBZ5T1+A8Olh47vbf4yu2AXujeCSOPp1Ykkt9M
obQTHEedm1ZsvzmOGvMGb+h5fOI5bZ3arxtXqt3V5bs5HEnuOMpeBY+Sx+PUlzJshz2HumO/Gi7o
Mo6Jm0UAqeEgG9StRpmP4GC6GYzrCseFS+XHtbu3lvuegmAlD7zgYMwim9olhYz4pAR8MKWSHB73
cDCaWiICA2LzRNobFDasTA0Rxw3JZwz3jOro1KuTU8DO112/+abzJpYDet+wGhxODKRH5hiYK5FE
2O/4uXjJNy+zEYA7em3QzAvPjy5HuK0UFT6A+JiZU+YI3zjWk+RRNSLKd70dxo3UclURoHLfpT/E
j5q/Hten8HkELGF96I5UCeJ6RGW+LcFGWKQX4DfheCtdODlrnXqjfmPNbjPjQpgpbH7C0N/6jzbC
NAtzKR2/dYBU6Wj96CjS53wkKkXk+gmuw9LHUtJzrJ96eJv+PIfB6obwwqB+JCNSSiXBWaiapvcW
j0gj5VyVyJ5+Sil2GFIhwT8YySJJK2erGgMGbPk4wHBu7Q8BhxGdjplJnN634/nrsB5V3v+9WRRM
sA/zCJsol9lZ4tYJ1/Nc3hjSKZoDpQABjvx1aYlqM6WlOAxer0rdlzxlN36ZKyc55oFx6r4UKpCG
MiCDFYQ8wnmIhb7cMKxMi6Dkwj6M2peBemlS3xeeKqFmDlbH38rD8rBKrjK9ECEj/8CVXRJpcJaq
wfufw+eGuZcUHuckDNGAHVknoMx775xzvjhDVYg3hkhXooSDHUf9bW18kEG6SGWFSRvgp23jIMxU
U5DSwqLZz5OvwvWZvvGwutHb6Bp10VM7JPiJWDPCsZqgkIR6aBMimmmIlwOpj+Ad0rzMOk2BCHSm
fgF6lhcH3eQ0XvY44rG1RMTJJe5dVXAUatfWuYrMFq9yFD2a1p5S1OZzOXIJ2+MP+2u2J3iIZsHD
uONY0YaBfm8NE/bg/Iz+6YOlSsrUKopVPVktpA7gqDzt5KhnzsYdI/YsBqB05b7kUWTchEsXa3p1
buVLzZUDYZELMkK3xxA09QwnjE9ElgVp2ThPPB5bbeNVkdhrGSU+sUtEIPsTpGwWTfZbe0H4wmes
MLQWxJ9D9N5xjoblhprp59Z1xSiY4CByu0EzMM8GLVp5XIZjqP4NKMkEwPiT6XTKt+vaEbYuDpC3
5qJFMncVYZm7xnqMMXtfJH5H+SRuyte0ErxEFo2DMfKYZQ74Eo5oAeBQdObpujr7vdcX9yrW9kwM
1FQmxw7sYje7Zzn+i13FsR41T8P4eh6A9SfI3wfEsBEruAwFWYB0HGGHdtq50wC0os/D+nxdN8rW
RW+BThtAZGAJ5f42We4lkzJ04sSK1T6mFIBs47agHWbPcPMTZ7CtDu1xdNNv5T2fXlQpX0t5JbEE
2EnzxHrevLOEPgd3j4P6aH9TPtiH+X45UmkuUpwQT+SKbmdWCXHz6wiUM1CDINHafuc0udFvv0HE
EqCUhkU08Jsk/BoeYj518DS61S0qPi7e41TbBmEg4hD5aLRFWPNaVuP3SAi9earlD+nv2VVw95df
k4Dy8ZREblGbQGOU5LRQ+JVitLeaciPb1M1PuCdxdNxql3iIWqi0HKyvGnoZP2lII/B7Msd4FPps
odh/eY9QwbtYFzRYZZg9x8MbUttNl1tD/qhXD1ks+2HhllKQYb4hovrKqeUUvEiLxiVJ590japM5
03SIWqInmjrhgguR5mYsQ/7U78FQN2qRM+eJY1bfrzsqKusklgUBboG8Dy/WtK8cXyDzme2A0MvL
/NBLXKUN2Hfm9niGE3KJeEocL1/WVMoX/sKzn+uTfDff9E6GUduD6sQ+o3Br9tfSUjSwHxuKLLJT
yVMadwXHqyrDB3P41LHbmAL2+kXC8CJDMIhkndkY8bYv3Gb8PBcH7a/+DKKFM4Z3PDppt2+AF3mC
fUSKVlXGCHkt80PrEFLVGh6o/xwF/Pt9cRapHgZ1Mjh+RxmXThO5nJXaQF6ePfUzFVzvP+wusrix
bHyT1s/1oqaQBZBf48xDjujwDyEKjztUwvsSSyeOImV6amBEFEtXFBg+jB5WqveKEsDD1I0+UxbK
6sBLrqXxVzR9ntjL9dPDbena3nD5m++XVpNJKsdhCs3QtazYmQBYN73KuPJ15OtKcvqZ2iDh8gjt
OddyLrAPeFaQFzMMB2MNb6AMVHJ4/yK5WIMQf1ZyW6kSt+xYe22kz4M9+8lrHBIeiNoj4aGKYbG8
YwXfo+FQxK8TVQQifI44d6SkvVHq3MiS7BizYyz5wL+5bgbUERVcwFjYdVNyjKxibArHkkNXyTGY
OOqNU9WJVzEKaIfYGXHWqAOUqKzynZG0J7l/kJDlRhty2FGRJrF24shR2IfghgghZw3vJukYyY8a
FV0S2y9OHGHUw1ZTBSK67s9Ie1KopaJUEFzAHI9KaPO+3CiaMdvmqYnlVCRSFf/KT45AVXQLvRa2
rYmsRErZFSMokHCL9q7aOur35MiHRlcgDZ45PPp/qKPuuoKNSOF0jjpwXusSIlsvat5uOuskn6ag
/Lb6NArCfhVnI044pqneMGu2+Trec5ZRzFY7nTfc9gfJo+DDd01iI0q4wVliA/5Tgklo4+Cqyvck
JhKw+y+ajQThwEptXCNKgIQxqFUkfJsD+IPu6k/MrQLpRJVVdt3DRZqYRDJnrZFXA0sHAKTDas9e
PgQroBHyNTolEnWH7/qGjTThDl8za8Wrhp/ZV06OpByjOxbELlR0UTrK7yO3CMLCYVRbGLFrYlqp
T5mUhbzPuYlB5ejnHzXAOMZe4WJSbOqAgNmea7ISTQkVTncWDoklL1A2qvJHfdB9UzaJBd11IJv1
5D9hc8fHetL06gS96v5c1me7uq+oUTBKC/4TNiIMwDtZBh8qmfFC6ueHisrHUQIEX6FImRX1vEGc
td1Blz8YwNW+fgXuh92bZRL8gxzmmrnw5tPWk7/z/DmIv1yQ0rwBONHtWNQRZoKTALDXoIIOk7dZ
ZE88EspcMEN8+REJUR6JlCY4DFQo62LmDqO85dWO+Vj75iF0UrRXTA4Vd+0n5C5rKSaVbH1qmcYh
v2wFWWfpNUarFO95WDQfpJhIAdreJ8MnNpCrcOUKE5NKkpysyco7IFuAsK63lotzXJ94ckl7rL8X
JxkAdN0tTx38B4414jITQQprKS5V5HBReH4eWy9/ZDcSCPHwnOLwevT029t9fE1ZwW80Ybpo6wpl
+/YYPXH/mPhQF/3gjmk76SPa4I7sbj4vAK75wnzdTxu3XzAGzT61BxL8YvcNvtlvwcWYyjSudQ/t
Oz/8gJLGeT1Ej5ELemiyaPwGAX5Nc8HXxD1TsdGQtejIL0TH7Byh1Qv4pCgUItHW+3l26t32AEIk
wkUQjlTMS6l9UstVzDMNS+to1XerAaqcRnhr6qSKSahOq9S24e3PKR865I0TueJ2r9g83jMeeRSr
CilQcES6VcQz6yBwcpfvZrAey+Ps6mf5rUODKhz+wjWAUcWwTGaaIqBXAhCKVl/kCqbCgZJjtwOt
+HzswZ2nf0fB+vjerhD1IlMwT9WsRrMbIXP5MAfNPUzFL3RXObAz88FRTfYt7xvKRZ5goms6FVPO
IA8MhJ7tACrizG5iTwMOQXebAroh8uSn696Pq/DzqbiIFC7IkOmhYfcQGXZ1YCFpqtdUHLEfl11E
CBdkjbRKr7YQMTfHVLlv2OR2dmCQEOSUKoI9KrYtg68ScibDG1Gb50fA9lnrLuCqVL3xpSQHNPYz
vxsLEa7HIYuGAu3tHC9n9lA7wqglGOf/wzOE//hf75MlNo8CF6AeMgOC8vQ2ym5sBlLC8XueGE7c
PSbD9+tWsd+F9a9eltg/Oi5rYy+dwgEcJ34b8j6H5WF0P1sPHBiwJq+C66Zvic2jS6baWl+voLzo
nuocLSi3GpUP2bUPplj4pyoamGT+N9hMy7FqDGmGB2kfgbjkVOo3YtX45fnTJl0kiO+dRFoWQNcu
FQbZ10D2FTCFWbcrxpeNoD2ELjV6SygkFs0Lw1ozJMUqr5DsYzsD2+V9vBpMZ6pmYpTCEqnIYkXu
zWyCHYQNiC/lv43We9eaXSQIp9Y0V6XKJ+4dFMf4Wp5URAHhxxyphAcTUzXlHRV07Foas0xA1hi2
ooqs9aqqZ1LYaHCy1jcV0FYscQryLbpvCRchgltNpFBu65LBEj5Yh+W+fuDBZPpdrd6GNKJg1Ynr
f9fJaqpiG6am2obYdyC1lSl3ugmwxvR5yn3sVr+eSpuQsmtxmm4w1cQ9LItuoU6mHnBNUKtDTimr
cU1pn99jDxsRPGDePAkrPe9HJsEeku/9l7cw/EFfHaUG5Nvsl/50LKhXB6UU38uNxFoCV2U6Q6nZ
etFQ+YkGKkOwG+RvdOK/YCMhqcxUTWucIvBI8UE+tOc66kfzrjlxCG2KX2/3qtBA+WsZ+I8Zgp+z
JmnIdBUGjvbj2kU96hy3MtpnB8vLstVLFPlj1P5xfdt2Mz0XmWJeNuwUxTZLAxBNtam7dtjepqlu
ur2sMqeebBt8x3HuXJe5e5A3MoV8z9hNCWOmDkBUA2OYvVu2gxupL9eFEIspZmmbsomyToGQQUd3
HHJXaotwbL5XgG7UhF5EjePtKqXj5tUMQ9MQ6f6vqbSgzYmNGT59AAhqKD90NmByKbSrXYvfCBF8
rtYv88oyCJmLgFn3OQVGvh8+bAQIJqjGRVcmbILBg4hVD9S/Q682HclvPJ6GG0onP3TUBP1+IuYi
VEwexFM2pEoMrZLvvPWKc9CgQ+51CjhUJN2buetxN+IE8zPrqCuVgusIeoGlv0uiU6jFbgFvdd0E
id0SUwQ6A3mzzHerajPHlj/KVHGNEiA4wGg2ZtkMocmknLvsADaV6wpQKyW6Pxnt7uj8AByIhfnL
8CVm32AgTrQuxPW0/8bf7Ak/XRtH2ySWlOYNlko61rf8kTije7v0Us9CK0EyuMrZPrcH62klPPyu
l9jIFa77qokA+9tDwyYHlGB4X5ifp/LWBgP6yBxpJPH9+I78FGjqOjiWDWaBp1zQ09TLOKszBJrW
Sw0MwwJ5jNyL/N5pQ99uHeamZwrTfd9ILiIFFU057lFPwtIq6q083uDZf91I9tMJus1MA6Cu6I4T
rFA3WzkfpQE4XQ9vvejZB8DWfDAx/5Pe0FWk3QtrI02wyTw1MGGYYce0+UEyz7P8oauOhnXXLE/X
9dpdN+DqKSqw/W1LzC6aWdn2hgFBWYJp5xyjaqvmXxexe2dsRPDwY2P10WAZUVdga9o+vcvGV0lR
77CY1AZRYoQNYoOZKf0KTf4fmklHsf9pfuq8H1i81pPyB/XE2XUdG9WEbVLKcSrWGjJ1y3ZNNPtV
n1vlY7MQdbFdazBsw9J0xgxdhPmL2cxKWVLxzJlluFnUIpbUU5XUtXKODt1TTer7S3mRJ1zA4zL1
qR5Cnm0Wn6MEXcJLPToYTSauDkqOcA9ri5opegM5eFWbIK7GEEthf7hufftb9K8uIppflnSGDP5e
hGFN7APUysD0WdJ80A3Cue/62Mse/YTjB87otEeWE0x2N0hxyt0T05G0HgdH0QMtmoil249hNvKE
U5XUXWlFFfTKvo/eihbXSXPGY+MtoHa+LbzpaPjrX9eXcj+EMQ1dNwDGxNhbEnRzkjXNkABuiYdC
BJDw/I0RbjrEQeZKMsgz+DTau17DG4mCW7fXcVxU/tyyh3OnBCayL+H361rtGuFGhBDSVtrUrVYO
pcZS9XsJ3fdyMFEEoOTSCUeqbEwlavgba25QAJ4Wpz+VXnXQPKm853x677xCNnoJh2usm1HNbaSs
0iI8yKCvahqrRN9LG7p10XvSQJXTiYUUp7W6NkybYoaKiRF0w6ls3WoIru/V7iG76CROaKmdZbUK
36tmbgPTChhaPqv1aznPbj091dRDYfdy3IgTzpiiszGudIgzOuNOL1iQNxQd9q57MtGbAqB4HUkL
IUyvF2uKMk5FY4NMZaofdTBiG/VH0yRwVPY35yJHUKXNKnVNJgsrl6IbaezvFDn6MJEdV2+DgD+F
fht9hFu4U8xExZgbv4WlV4R9gcUc02+PQ2A9NB/bt4Yb+etfKIe8K0+ykSzcxbZt1GPPNUyB+hC1
Xzqq2LxvfJcl5Eu88X4deNokYzYRYuL56K8VALDM9amoZMfOQGWOgpNjorvsusXvm+BFqOAA06mK
OrmFfSDp1DlZWpSOKlPtv5QQwQUaaA9YgVaDMEZFdwBwVMKQeGNREgT3x0qmKRU3iyZqnZYVbpER
9/yugVtMUy0kGEGfIbi7HEB4ctsDCrnXnirtPLZ/KiuBEEWIEFvBI3BDL7KKvZCip2ZM3ap+aPp3
tfZd9BD7vs18ViV75BvenvR6dqowSH5zrUSkqFCXcylqOOaw/Y2xFaPrnh4TPcT7D6aNIoInaJDi
A5QyNsS649MpedAfzRcOm8sbByj3thshb4QJhx/kvmxpdQirU8tRi7+mOjCr3gFphWNQKMe7tryR
JfqBcQ0Nhe9Qap8KJUjq0/UjT5mZcOSBRie3jQ1d2uTWBL5F8rmhcrCUCOHAj1OYg5YBIlLA/FtH
S321KfaM/Yhns0zCkc9HPDpTzhKf30oPw33mFy/gXAbCiwdOt5umc6mhUEopwQP0VZLnU4N9Mc3j
2jzrJZo8KaPmIDg/XW8XpcSmfyMe8s7QsHCFfS8Z51H5VMQnCfPvoXnSlZu8/9bHFMsMYW8iD0k8
5WpkxZDZjA8zO1v14bfsTez2j6d01pUJGzW3X+riBejrLsuohSM2xxC8QWTKc1mU2BzDlA5ypHhR
mXlpWD5qS+3npXaecsNb+9CJJ+YBsBcQf8DQzIzP5dR7Wqker+u8G3Zt9lHwF23NtNVK+D7OX5l5
1pHNXmePxBSknKBYzRv6amr0EGpPH5JPvE7Nc31NjjHl/1KlpixF8ByDFcbLMkMr0waIrvy3Nf/1
e8sm+A1WNWYycB40q/lz+lrXk6uGnkS1rFJqCJ6jbYwyTTnBYF981I0bVr9c12L/7bzZfcFTZPIU
mkqHXeGI7rKreJjC9/Qn253dyTMC+TOFF7Y/RXaRKBagmnVYx8GExPrLHFjf0fvxIPnA5kxuwQPt
Kp9QHjpY9/bH64oSh04cE9C0AvicLbYrQ2VXb0wXleSZGhaibFysQYW12U99Bt164E5ykI7QK4/m
B95olZAwXoRtiGnYOsk7oPhCpQpg8gwg0VVGRNzUovFfsAnze1NV2kKDOk2dOsy8j+WTQo0nUzL4
37cyVnSQGStkjGbqNPXXLnnJloVIEVFLJXiDtTTbruHUrQ2a7MZMdQwK0ISIusS8ZDopc9Nwzscm
fY5Y5QDjWumcBPXOhUpJkidIcAr6NId2w2PW/LT4pWc/zB7z1mN9TG5tAJyO9zyszP68foCoIMYU
PAWoR0MoiI2SP5Sn7qlxK7Trzy6KGD9mdd+VQ7n4CTFb2eZRZusJP0us8HL7RQX+uQYskutqEZYh
Jh1aVZM6tcVaRstLY/6ppMRtT31fSDZIhS71GQ/97aRw1yR05vDTdQ2IAyQyjQAfTa16C+s0hJ/R
M9t054r510VQSvC/b87o0uaZknFunbEbzrPenuxQJURQrlNkV5ab0c5KvlD6cwE28RKu03SZjn7m
AnwS70qmboxLcAgTs3LJ4pfQMLx09YtioGuAeLvw83AlPraEAEE3ws4Me1gWh4TmM74dIKH7w/ug
MTaqCN5gXow2a2qoYtiflVeIQhEVpnZvJbcTcy1H9niTNnU69/spN2IFd5Cz0lxlzg+8JCckGSbj
fkk+KcpHsBPJ6ITo2/s0pfpIfuGD0C4DdlhkN96qyhtDZPME6j7evKJHhROO/Z9zjQdVoX2R1fow
NFHQJwoY7+Me+dYysNM8yAzAxw45sbfcPH7e28vvENY8xyC8VPL8l2zOfxSLB9rnxTQCZaUwpfcP
90WQsMpVv7BY79DUoo6Vb9U3aWa76/TtPcf7XyFitprVVmqFIYSsCPyy2EnZ83UBhBZirjqJtFWt
Ywio5D9M825QMMuQE0kvyjZUwdNq/WCXWQ/bWIB3jK5s4Cz4kmskfutLh9zPwUB6XatfuKzLugkP
uTxrM8NuYQVt7mJU4QcGou3Kzck8cA5Jag51f8DRuggU/LCcmv0agfwGeMGgyjaDPHaSu7gNZpdz
w8smcTeS8vi+bo5bY1Va1ydIVdY2uuFAdHGwbrsvM8AW39mks9FN8MiAAovXVsH2dUDmsGbM5YH9
pJLu5PV9weBlFQXH3KcpyA5AhefZmIFfy8ci8a4bBmXugndAZ3uxmhVUyZkU6NE3KS5OY368LoS0
d8E1FGPBOtuGMfS2w6+YOgj/sH3pk4QQUDv+h4cbP0BXnJ7YM22MTTJKDdSym5N2toPxz/Bj7ceF
V53CG7reuR9R/7tNYs/0iuZwqS5hfKveo04dzu48w29M0R9oTkJf2mAR5r4f5VwEcv031i4rUbQ0
CfSbrZNm3SX1u3Lml+8L7kJqyy6VStidFtU3fYf5U6Xxx4KqzRDWJwKNKdlYlKECMVl6zBUnUm6X
Mfg92xPhxZquSXKV2950XgMV7fOjE8ILWehnAmxP8L5o7bJygm+YC7Wb6hgqJcNLaHo1/B5JXUpc
6WI7J8ukdVD5ld4yTPTE/tq/zC16s6lh//2Miy0zWeYNVKYY6GLyuRoqDYI6P3nipNUY6/Pyzxrg
zLPHJigPJPDhWzPCTyd3I1JYv6Rkw1TJCBHzyUY92jzqoEnFIK/fJ2Zgwzzwi9ykj/4ccvW5rCxH
G3AKcummLJg7DBoRPe0etM3PERzw2DeIvlOcbLkuTqoUHluL7C/kh+mayoIP1pMV4L28jheDyYJP
zxeuicb01V3+Eywx/9w1cYIzVg3QxycjNjWfb8YxMPTWicPIzQfMMHYIQj5eP4DECoosFlazZDmG
QHAg6vtV/hiGRJfVrg+57JAtlOI1pWyayMb3o/kB/dqhHDtLR8igdBDcrSQxNbYQYnhyZgXzAko1
RiFt70doGz0ElxsZ9tD04Dz2SgawIH5DSqCr7hJgPFpB7FNlF0ol/vfNDVKoZVmaOcRFHQvsxPDD
1SAuKWpn+N83InR5DCOtwlHmbmoJ4d/L5VbD6NzvGZjgMeR07JlkYnM662ayv60UDDVxXsRpJc2S
DYBAYKVM2XAMc0Tn3ksSf8uXJza91AnR9EstmuAMohaIXqA8hjYxuhL0ZHBsNkdOZyvvyfZs7E1w
A0ucqcXIA+ZKqfykLYI6pfLn13X5abwwXQ3b7jp+bMaXKT3ky0NkEoHKfmj5rxo/zRSysowTxcTu
rA/awQY5jp/52UH+a5xQs26BzUslzq8fnJ9mClW1sGKdh+S1ET42PTtP6/frBk0tm+AJ0hxJgYjf
OabWOYu9ul3tDPXz7wkRzr+82PVczxDChptIf2TF5zj+9HsihPNvJGmIghBEpNE3M79T5q+G/p4G
lc3uC2c/zADNHTGICGvwg5ZONr9e12E/d7SRIAQAzVCpSsj7k6y79jQcpPvw2Jyah9KlZtGpXRcO
/jIBFGXid0zZ3i1l7dSzm8UUDwK/DH9991uycOi7GdMeHY+utA8/yCOkT8WJM2ZFJDDndbdpvS3s
xvuXstqxOUfSra4iF5DjTlT8sXYYNTmb1q02UGx9+y1sl416SxBs5MU2Y1EdQzWgPhxSxSkAwZAH
0r3tFrecSS8/rI/ysTulyHYsh+tWQuzd292+kW0X0j+FoSz5nLCbun7t2t8UITiFRuuyTOWWPidf
ddXhzQtV419Xg3Kmb++BjR6doRdla0BI/WVxf8wU2q76PCMS5dww1FuJcKViY3JXTg1beWg4zs+1
dEs2dxMxlfVWndroYw/KosoDfDVYhJ9UTO5Lfn0Tf//B12ZRfG2kOMFXxMpq1Qr3qephcaNj7oHK
71YD+mfuJ4FEtIaS0gSH0Zihnk0rX70gBALIG4ZYdJpbhzcmJ0H/rnbDzQETfIeil+OcWljMzKzd
ciw+VtlCJEaJcyRmd/tx6Mtq4WdYSj+x1njIFu3FYFRbI2XnYpLXnka1H3m+hoO2mEH5LLmvhqO4
TVCDB4YKtSmthNdDpeRmD94+hCjR4BnV6KHacJfOOeEhSK0EF5F36brEObSyj/YzP72xZ7tRBZwP
DhOfHyjGmf2c68UiRCKJqq6rLOFPr+ITF2ffa8+c5wwQcB6ZwOY3+c83FzOZwUAdih7u/31MDJ01
WQNvr+t0p/NnLytQO3H4iWb33Rc56AoXOaQzpuQ+E05x/868SBYiJW2q4qGTURwL1eZLz9JnKwod
ZZxSJ7bX+0WZDq0h3abqhDm5/FBjhIT4Afs3qamYKhATmC5a6yLLLQ46x8NEE27lYI6tPkU3zTkB
lvHICWSUc4tkAaa/HRxMEo5k30tfxAvmmxpxGhpyDCQr9pcFXuSqJVZ4/3xcBAhbq42FAbYL6CcV
D4l5Pw2Nk1Hdn5QMYRP1tEvaNELNGbDQj0XLjlWvnuhhil845Ysu/HdsbpxqKschmfligVwt/BQ/
9xjuWV3m1l+lP6iQkdoZIfqV4PwjSeMLp/YumlGk4pkwPb63P5+6izrCjdbVehMrXEKLWXuHwzFl
bnQqPmIWFHwdVNf8LzzYRZxwpZmLbCeyAnHlF+OgAvAwfzbvc2f+LnNw/IBav184sIs84UozG8xi
SZx7N1oc1IVRhYtean/5svr/ofi924QKprF/jrFYk5gxotm2DYSNQXE/HGYMV6RPMo4s9ezed5UX
QUJGLM6mQtInCOon0AgnnvGX3TFniL8SxkEpJDiGOVxQ+e5h66t1GM0PUX0/D8B070GRw+7D9WSq
B3mmnCF3BlcsUoQkiatJTZcaJqJ+zU81AMlTD0S1H8fzD/gsqo7JDfyaOMFvRKoW1rKMtcS8vFOz
x1QFgZXbGzfSdLi+nHuSQN9pyJZqW8ATEmyxGcxZShdcMzqubQweltKdMQOffDhHC/WY2LOQjSwx
JzsUy4iqCy7TwU5GZ5S6u9Jmr/KkOJg8+3hdrz3Pu5UlWGNRGmEy8eaLrB5vOjU5LVp2WJfOvS5m
zxduxQjGmKpNb5oJls/on8Y8ckKdyjRREoRrakhXuwgZwjgeNI6wPAUoaglgMi1H+cbjRorYbNcd
bnUSjK+Uhn+GYyZ38iWnA3tH7BlAbuMMMhLJfroXZ2zFCXfX1A0rps2whNYoOZZxAxo3p6te1tWt
5EPSH69vGLdn8WSB61TWNNVUZVUkL4hx4yt2FHGql+jYgYaeY3G2B8oZ7pvfRYxwpSDlbCsrg1LM
/NYgWScxJ5mC66rs1sm2ughn187anKUtdOn8/nZ9I5lQH1/1A1od4N8BzEQkiX9hGf9qJQ40ICJE
paCGQPWuThzOLRA/aKkDSFGASFd/yDRrzb71XyQKxxgNKx2y4FhHjpTIeTTsAay4+Sfzw+KNh+G4
Purv6U3YrKo44dBEcmYzhdtjdqzSe6l6zJSX6ztHWIc435CGUcZqbh1h4xTmp1L32pjaq31ne1k5
4RT3USi1UwkZE0avJ+A9ho/mkZ9kHblE5dx8bFDeqRhxvPb3y0R1AiOqlqEKhzmVhniJeR+Tmh2j
4WGlqH6o73OtN4HuHGmABbUwOC9Zf6bWfUx9/xcmflFACD21qa1CNeE9IwEHVv2BtxLeji5Pp0yf
qUf6buEZcNb/LpjgKOy4nFjTQiHMoaoH/ZWXu3lsMQ2OjDv/VCJvaPkyEUTtG+BFquA54px1gxIC
D4BFqMa2hbc2zFcHCjqO2C0x9iwTrVlqHWLy0s0xx0cN8lG7JXbAsNCuK4vj31l3k6/jnVC4DZzR
jy6L/9DSufcw2eyWCI/ezN0KTFEoZM9Bdl8H83HFaVr4iA5M8pHKVP7Cw/+7T2LYmWnA7GgHWGOD
E4vSEqBwK1dyiy/dF8M8ZSfFf+/VdZEpOA4pnJIaPL/YNHv0M8Cd1Uv/ZFbrl/f4wIsYwVOEqa6h
GAzV2HgzqX8oWurmBuUEKQMU3EUeNVmtyNClQ6qS55YLv/o7OgC+rc4BQwsQClc6UbtGHC6xT6Zk
IZAsuQvpuqBYsFHHOX69vni7D/6tIQpuQ6qSxO4WKDagvYizubEn3h7zNkZDNhftXyWXrRK8xdqx
LNJnLkzRnOWrDKzEsPMliXiKUEqJoGd5BZiSgV8enQ+KeC8NatlJXDxIAvnYfKaiGWKbRDAjOWrG
ro2hldF/A26/k1tFoBUl8UCgpAgPhGwYEtZq3NN251E/1MoHtSKeCISRi1x7FlssZK+hCC58J4tf
JD24bm2UAMEjJF0P8kATAtrwYV6OUuZf/z51CWp8ETe3emMWRj9za9YOypfZK//iAGDKvXIYfQOz
aCgU2qfmHc01piLbisGBRm0Rg1uRDVNhEy+oA77mbILG8iaXdCJvsLtyGyHCymWJYbCOt7uM2mtd
/JVTK7drXZvvCwsnd0rWLrwNASMuThkzb0rbc6pnv7lWghstzK7pYxtitGF1DNtNFAq2bzcNsVFE
CLvKYswGhbemA2HHs5aHAk0vkXmrdoozW5+umxu1aILvlGdlsCMDsqw+uZGrG71BbUSVvetSqK0X
nGY9zKrOGqyZjh7qrLqttY/XBeymEf+1YLygeaJsc2qqYWIFuoSw+YNjobm5OtQ3+lc+LJwFZJx6
VR0IEx5ioHmNwJ/CTeBgnRUv8Qs3c83UTdwFQzvtAT+DGg/aj+7+3yggU/Cd6RiOUcsVnM5voBBg
vza8Lmj95sQL6/aRWNDd6G4jT0i1JCwek65GYakNeuTRmRedlacchc0SCPkUg+j+bbeRxld8s33Y
vH86oYwfowopZweR3eWhOlXocaXYlakNFFxFF0/hNPPe6qLPnWp8Vql3826UsNFHcBKhOrbG1EFA
imJwW3xlTRKUING1v//mNgm+wmrmKNNqCGoVj9t95CcHWQGRlQy0epncKEovwV30Xc6Gkftw3T6v
aaBaf9cI+6ngh9oewV1oYdtrsg1bV6Ti0SjNM9M//t66ia0xScykJeLrFp+sc/OBvzKVg/Rh9VM/
8d4VXV2s4c15baw7AvZ12nFzK6fPNZChkQBbJ0Kjq47clN9O2EaG1mb/R9p1LcmNK8svYgQNCIKv
dO3GSBqNpNULQ2ZF7z2//iZmz1FTENU4d3ZftdE5BRQSxUJVljHUOtasbZXYzxIzsJsy9dN2lESm
fIt/SxpujBGIYRlZXkBdDzfGkgT1Gp/bSH2YZhXFReYhNydntkrJp4vMNu4vG9vsVtO7iPNtBZ3m
aXaS8i9q+hKP4H/3LbsETrBRLLWQBCBjsPgUeYfQIyfTh8oAvitDN/soweOXxC08gSISYnWhbWAd
8xMU7YLsoD8yp3V4+6otqVORrZ9AEqS3oznibJSh7Z8hM0kKV5V1/+8f2pfHcRuDBUSxFQwbqUqt
Q3BfqMesfDaTD5IF27+RrgDCDZhrClVoC4DO14Lxibet9mek4b0ME+5kd/z+kl3BBC8fDZsuSFTz
j2XDYY0LdX5XnrKRmSQ4trKEw7gkkPFEbd4/tV54270zkM/ltV4ym/4QQ1yNElw8YkNZUP79Zdb3
/LKYj/rJpl6lOxoqRjKvdA3n9qbJnEJw8oEkRhVyp8hWxSmtzh1kfQGyjRJ8m1kYf6kAxauN3i9r
jATX5lNnyJ4GZTDCxRdR0ibRhJ2KegWfx2nk1nP1oV+G079bMOHqS1p08LYNzKlM42Ot0jvaN+5t
iP07/KcXiIoqYZSGPOOO26gODyZ51tKnSqHBMskOrGTNRBGVOlNbpvYAGs5GFkDTlR0sBCjMW+ZA
zd3VXf3/RejkD8Hk1UCBKKpxMRfWYa+m9EjP9iXybRczC+ZzcaofWunAcZmZAlXUddSG8wA4A3rd
JHsz1Ci2fY2mAhKNvPSIs6slMEWPLij0iiArYOofkuXhVW2AKFewGCo0MZxAnKEzlsq01Dluo6wL
UWVETnYKAfKZtpKr/A+b8xNITIPrk1qShMCQVgkYRjlByfWU/+h5yeT/Iuy0vzlXOOFTbchrlpAM
aTTTnr4obYRhN01OnEhdJK8I+0x3BRKcLo5tZRgjAE3dOxMT4cYvt0+t7PcFL1tKKIKwCr/fNm/L
JNBbSRn/Pitc/37Bwap6bUbK005GVzwXVXUaQv29Rte7KtMkUJySf498rlB8zzbhHMrM5qnnKbQ0
W+7sUvWZzkDZa0Di+GJFVPIpK1s54Q5a2QQ5+AiuPeo/rPzv+DVTADdHR0xxr0NIWWbAnKW3XD0/
j42BGg6Je0nPjXAB2ZWhs4QnNosWg9Jr1NwwL12c8oeKEWjy3jQpnnARNSuzF5u/isV37DPXX4v8
EVm1l8cdueSyZI/EbLeW2UqrmLCOVhUEiSH9vUpuvT8EPz+9Tkxx16299jqfnlMtPh8iQv9S31iu
ZmKK4nxQMbhENoFPiihQwqhNKM/lR6r3zG/lG7Rf+P0RU0QwjvKD7i3HMvVuc8QfsmBXGwWSyGe1
HUuOmJ/S79l5RKM1cSaM+EQmQHKI95/jrjcGEQiDGHVeDzUIqedXe/TA35P4YBbLcrOTimrnRNrP
InNKMTeeTlUZziHs0+1C9cNG05227nrHpJZfd6iIrA1/DZPvqz25GZqR56F4hPC1zJX2P92uyyww
ilaHqqGvMB3C5LFbrmnk9F37g6jpsRqQcZxKP+tMtx2/jmR9wsgwSQpaug5C0NuUlbrW/FZbB6ck
Po+rqgPzevOygA3+h4wnd5wblE0E9lHUaV3x6QD26e6aH1xGDCMYXb1BitofIfAh13OQ2igQ0GAW
hCwDICsL2njZGZ/jzvQp/2K4/4vCk+ywihLFU49aKJW7Vlw56pmX83BnVh+zxOHv2UkgG0+8G5no
GihHI5quij2tJl2KdeUZqLXzV6S4mEvt4DYf8F35bdc2EMKuRWHZrQbP1mV4q7TKhk8zqrr71nis
VX9gf91G2+XwDZqwYQzaaAZKKBHuJ65aPbeVJAK6vWCamOKn0JCKJt712aBX9o2evKsr2cHmjPzn
BdPExH6KSu62qABB3upnPkI4uh/xnTJgSHQWyMri9l3u54JpYkp/7TML+jxAW78V1Jke1ov10CON
5sZHqFp+zl2Z1sf+mdogCveDgjncpc7frhpwhuYZx/5I3/c+V5ZO72U6xrf9AZUFv4Z5/WCYHUTN
4A/Vd8p4GvzDbYfbv+425giBJIoz1nTh26W/CNqMxy6oTi/lftK6eJnzCZSfa2bd1PwFq4VUGiY+
Fuf6NdKWkMj8DyFoqkDqQ0LRO6QCgr4Nmy9rddFlXR7S/RcIQe+hDYY3Uh6RTMhxcvFW8mbAm5V+
jDyZhur+S/bGIIEQrCnT2MIJgZcw5H+V3nwxCvTKrG77ULwP+aT5SyZtYJCcYTGzP9gjnZUIqGQq
HHM6LZjcNUUIDTIIFX+gnlZ/X+Yza49qG7+OP9DTixJy/CeWKOWYcqVMCu7lxh9QtJH541F74HJb
RTAcZVLk++frCiacrzily9xDHsaz0zs23ptEUkrxh/27AgjHy84yVQ/5dxpPuC7u7On+eoQQQogK
14CXAJaHGVM1K+/2seZH6XcSvsIKRw09ZsbU8weGiBau1n5skjtj/FIWX2/D/OEwXHGE84a52H1J
uEBV33h8PC0a2dw4DviYZy5aIK3Pk+2XcPjiVaUR5c7By5S4CtJsOeS9mUHXPXRKP3yIU2+WdZvv
n4arkcIZRHE3pCsmGMnr1wnaecYjOWE4blAF9uk18oOW/hNM/IrL+joaEl64EPbMa/UhWKLufTIs
p9s7J1lI8UsuHGrocnDH16ZAZYfqVSnljRl8TTf5CQgaEA2TnPAVld4l0192+jEmH2+bsH+dXFdK
uIjNJeoXTArFzYWy/tErywuTDU7i7nvjGInfZ3GnTVPBEwZdyzyj/8S0LtDGb80UNOnbf2eNQBTL
kLFi4d9DpOohPZ4/D+tTkYzv/x2KwAv2EnZqyV8Ba2iU5oVTdd5CZDM5ZRsjkEJeaMMac1IY2FNj
BGF1b62H23bINkbgga6a4rrg/EaaINFOpYEJluyQ6W5rz85tKJk1wum3UKPbJwmgbPaYlveLfd/L
3hZf7tMbfiZ+OOXaOlaEKzEarTe07xrmlRk0YKxTO/tpeEnst2Mi0c2RmCVOellMpbJrXgk81Oyy
Wskx6SyPVa1k9fY2Cqq+usUwvNJCf8yvPGDnTd4mY1d7mvqGaBdSPmTRaaWmWybfbu/T7lW7hRJ8
24h0akSkryFnvAZQ6nwcL+H3MMhOoaOc8f3mdRcMn5KA7vHoFlTw9VXTImaVsE9/u8YeJkh0h/li
PiyPo88+mavbu/Wz1F1koIL3l2mZqJBUQjffY3mH6imncRGEehiwNgU0SM/sQRYnafwnRQ/d2imc
ghDtGZnVwE72uffyN3MQ4tsHanaX/ry6/OWTfMODK7q5ZLGoxFbxrWNdG9y8NXbV6C+U+mT6/v/f
QaZZxLJ0ipH0eLgRPDSxYiUM29pbzun78KD7yRkPoJcI8mWPyFoE06VbPAkm/01hNX/B5EZvbseY
RmM4mMBcHwe0GXQH9kZ7t74tTnhCPJJ30rBpJ9n2C55wCpXMTCyWYvfqiDjotnYsZP7C3FnUExv8
KP88Ki5DyguT0G9buhOH/gIsnEmNxQOmOTboTK6MIM4ekXh0jAYqs6ukPGPHP38BEs4hmXulVStY
SLRDRCE7ZHgthJQmVLkQd5YVV8nMEg7goiaNus7YP4LninhCemt4TounaZZYtRdf/2KWcOzmVF/z
MIdZdCkhFPE4z40bQjCyPlkYLoWUv2umGGRzXojbyozcuSG22OI0gCGLMDKHwsis9KPsK+r77F6S
AJdBcL/dnAOtSPXBUmHemKlOmL4pltZhsm9oGYj+Kwjyy8ZMI9jRhvem8Wj0d0w20EcGIXBIGhul
XfJbIEt0h0Uf2uhe1fzbR0nmC0wgDULrpYhjgKim0566w3hUH0eMjNFcnlqVNZ3wX7tBUaJmqj2F
tl7YWLVqfG6z99b4TmKODECgBkO1Wtpx3qWWa/0jeFehBDhvnSGArNZwx5NQ3fE2qmyjBJqoIRsG
nTXwUaoEnXbfT3dTL/mykkEI3KCbRVxjiAu4Fi+zaTY542CfdFsWZL/IpYgbxCdnM4tfW6o4RmPo
ikmPEpWHO2PlRKh0Wt4yXF/rMbpHC1kQB/05jB2kaTCPoEVrq+xtbs/Q7R8gnCt7TpOqyBdcnCZq
NpJvk/5hNSSvNDIM4WAtzCiiZQFGHI5+EmXBVI1QYauD/79bbE0RjlbKIi1UB6xlhE4BCC+iB3mt
nm9j7MWnzFA1CA1ZaBDRRWUEMoaWMhZwjMFyow/lyQx42DZNjpU5dMALiYn5pJi/6t/G3YnAt7Ci
SIJCGjyddIAd8zvSOHNxyvQPGTulg0y7YJehNhaKGrbKNE49Gmprz3oa8d7UHNqL+h2PP1DyQnlh
JEsV7t3CWzjBAYlCTLVoOFzxmOmHxkQJ4HtaSHxjH4VZlsmDw9++YLScJVVn1bU3acwJ78vo25CN
Tjv0zu192nN1Q7cNWzM1PH2Kec8siVdC7QKEq/2VkI9xdiwiSTixR7lbCMHNE1roS5oBoqfZybIG
BzG9ZLX2fQB1FDra+/DJ+tvzTxQX2WxC2KRHLT3/RNBTB7fUiyiCfETSrkWoI7VtYmjIFQt8PpMh
1vMWzr1WtVOMH/HFdXtX9h6Y8LtXBIHOkzgfxplHD8XkrZ+4UkvktxfyVCUO+WS4vbQUToooxHxR
VjbZasOti8VJR4edjWMcrO9StDC6yhml70H09baRu65HqIkGNcs2VfETaDbTudc7uPiK1qK68VuU
OGeyaSG7W2XiG8vGmVVR9PBrGEbWOJsJm/GlbKRnc1VPDZN1jOw73wZD2Ky8Ti2it8AYg8nn2Wj2
vj+j5y+oUX2+Pt1eNb4P4gVsbMCEfaqjpUSlKcAaPUvOvYr6O6NA+BLmeLxVxshyVDP3xyE3D5i8
/fE2uGQ1xeA8MvRyCHOAR6Q+x2t5DJfvtxH2/fBq328BRktyvegnxM1e+l73GwiR0hi1MPje99WL
8eYV6qNss55MoHOa9/mwasBLrVNsYNpEEEcSdtp19I1JQjiBUlo1zUaEE0UNCYYY3zWjeobsund7
6Xav3A0M37zNZ01bDrpBdWyOooyW01j2UVWNM0VdW4P6D6dTZL1YMrv4v28A87QMM6rArqFrjktq
HFQ2e/EySOySwfCrcgPTFUunoCcLIXuXuI3yMJaVy0JJIlx2iMUpXtE4Ej3mcWWKOQJcq235a+Ai
DDy/hAoz1b+9WTKjBM4I52mdaQe4GWPcMPFkOdWy8FLmDwJTqEMRlkYPf2hRbDWCYyPliY1HOqdB
00mWbzdcufqeGO5BW4GqU7yCZiFfMfxY9BhKh09p+Xx71WQwwpd7bZhDr3CTVPVA6r/TNvRmPImp
X27D8JNyg2NtgROMfi2bLuLW0OVMqvyQNaMk7pLQuNi3jZEVfVPpcOqo7L0Ut3q6elOVfRnW1SHV
WjiMxR9aU/93VGQLHJFRvQ9XggU0W68jb9oyd9EsKvHt3V2ihmVqOmHUfqH4zYGdh8kmC4Ft2RC+
m2Pq4390RowuKLtc8p4ggxLsiRVdDVu+jEn5d4p2QJOhOup9a3247RC7p3VjEf/3jUXJXPTpFGHZ
OoseW9V2oTxztvNIwnR7LzIMGq0/V46bu8FZi0ZNCRmRdh4vaOemGOde0i8DCovy5Fs6QkwnvJfn
ovn985u7b1CFGCnTKJutGovYo1aAiwVBJw39cwTKtzy3Lqsuki2mQH11xlp8dGAxh+pNkz30Uevo
9WsClY1JAvdl0WD3qFXn6opfzLR01/w1wesVQBRbtmJ7MaAsA4/AXFZyDnWnIJI05X4oxIhBLeg7
WJooXcs60kyRiUcIK4ZqLzlD9eWA4peT8fYfkWpZl9ke7REdmQICBzRtVfByParUueo03El17VR0
cSbZ+7wMQfBvvarqZbSAYLAvLPqWpMHtc7pX2syIjRIeHVUA1BSbYZYyp8Y0J40XfTAGF/lKh2tc
Ku7oUpQyIbknr7ffc+cNpPhUpMUNM9cKkAtlTpV8UjAkUJne3TZsd+FsZAMIDDN0caa62vdlHCtx
g+myeF6YnuJXPQ6RDYKwNSQrWlKmMIMcWuMuOmrH0MudfEI7ugUR2Qf1GPq3bdrdLFPTCBQ7EZmi
d+lXtqO4iiporSLNdsc/2gsE+4VbXua31Z1yVo/oM6slt64UUuAePBWXzZCBeyZ8VbhccQj9tKf1
MHirzxtSl6NMh3Jv57ZGCkw0jKFSKTwqZ7H+jrXNX7FuSLIFEgixeKfO0x5UBAiVdG/jsjz3umzA
0l4subFCLNxZtAaf8fwTl5XfJ+Ntl6aYQvuIKi+zlU3nk0Hpv3pFoeRsinn0QNP8Af27xvhtUNtj
vT6uySvyvBQxCjN1ijGz4rdmaXR0MK2wxKMdxznkneX0gyT9tccPyLsaKKc0kPMkggPMTd3TpklQ
FGdejPZ+xi2eN8+3j9Lemm0wxEoOQ+/nQc1idPbT0G3VO8ssncb+MkUPvTShzNdfjBa2WGIMnmn1
WvWwZ3k7+EYwHNB1aOH1hJcioxT1+23L9nx7iyZ4wzxklZ4bsKwZC6cJPxuR5PBItkeUxjcxA0lJ
NACQ9dRrz018wITh2zbsVTtDRPKnC5jcyE1YF09kte0cGPEpPBgeGj7uupfC9Pw1g3B+geLmbqCS
poEARMjNwfPIbB5SE9IEsr653Y/lrUHCZZFojE9qhA9kizP4vOUiPLHv2iH8xCswZXGJbIu4929s
muNspfMCm5Y2sLpLWr9Zw6Nki/Zi4K1FwsWwaF3VGhEs6vz6RDD7pnDZd+L0CBq4hoQhcWvpCgqs
EJY0s5MWNg30pYQ18TFdpXgJ7Up/QoWzxM3533/j1Iqat+jHmQ2Tn9qKXfr6WWlMMB2CVm31NBpE
uuQLWmafqCmhTG0NVUvYlyzO+olLFoSntnBS5v4zWExWbCLhCVHuNtKVMU9i2BdpC8ZNYkTpnPu3
fWTXDQ3NMqG4jIlEmuCGeZ/StE1SmKQd6uyRRV9CQ1L0y8/Nb7u0gRC8sFvLNkkiQJhx6awN8/Pl
OS6+DsXptikyHMH78ggF4mUDnAE3XmhVwPo616mjNIUk4pIgid9JTZb3RTcAiTa9Y3e4nN7T9G6W
deTsbv914cRPpSlO07XWsP2Dghb+iHk2lV0UMgjhJtJtaih9C4h1OGAgmymrr5O4l84ZasNya5rX
WT/i9y08vxjqQ43am3l4d3vjZSDcyA3InEMaBRvNK1jTE5sLDL5gyDxKExmyxeJ/xwYnzJcsSzLg
pCctWE+5h/vhvQW5d160V8Xo2f23yydcSZEZJ+GoA3Gdn0p6sJtvg6wcUWaUQABFNpIh1TJA2Pdd
/kap/769OfzU3Tj9unD6UVexFAOFCdW0BG2ovrcqFFm2qT8qzNeG0EeOABJKYyhhnd1EA92cHoEO
qiFLu5gf0vpT71VfcP1BQklNncR0zYPmZ0FbBbdN3Q+JrpDiV7OqIwvEOAPxDhUeEmWjX/vWyyeY
UkrQJF4v6iu3UaQ3qYmjtXSt19bneY28tislVLd/521sEhii6iYah/yCIAckT2w09lruYvMubn+5
RJ7MHWXbJr7da3VUjrEKvOlcImbpPpvru/bSeXxgVTvdN6ojK8+SLaRIHwbrp8kGYmncVct5sZ8L
mfT67if6xhkNgTqMBsJ7lQUMS3P450XsRfeZXxyqT/RxOLWHdZJ2V/KDe+PgGQJ3NJ2ahTMP/hKM
cl6KM6p+uj517eLj0j79S8cXSISq1rgyC1hc65u42dl6N5+7k36cjrIi5t108nYpBUKhSpJDyB5L
meK7YzgUhy5oTgQNg7L2VAkzGgKBILQs5jmHUep6SLPjlEtSoXwDbmyQmOHQw7WzMKENTeyKn4ST
Q/RLEZVOF0meE2RHWMxz9GNB8n7lhtRu8yV2+STMzIUeQcMHfUobiWV2CYyRLRqZixBwsfaxT99X
5XNZPemzLQn+JdsjSiubfZ/D5XBxmVyIVjUca5F0HEqI4beWJS1pp0SBIcn0pYiPY/YxkumoyiAE
XlhyOumkgA8shuWPlgX9iMRvs8K/fUBlWyJwwZSptA15HNFVthtakVtSDHIZjMcmKU+3oWTbIlBB
uU6LNc5YND7klc8kHRKJMX8gUxPKUxqqqm2xnrZvDXWNdWS4wiYI3ypO8TLGE10GTYV7KXJbN5L2
Tuyv4BVTWMGimpWeKAqyauwwDY94XHKs+RklaJL7dj9cuuIIy0fp0rRJCBzFwPtpsTqGFruj4tmt
7q7R0YIYOh2krTc8vfU7FV1RBU6dMe+phW5d6TWLW58MdEZPGA9mQBpG99TjakqOrmwxBWbNGz2s
9Ahw0Zp8a0Gv4QDNkrYgbjqyw21/3D9hP00TH/EVk0WjtsBZMLfOL5PVUXi9VDhITJLBCAlECw9+
VUphEjMD1IW2+bmcJHT0h9DoaopArIqt1pWeAUNr/VR3Vi92kWFxm9JdNI9HmfVrlIkZxmv+96iJ
L/qqMeNjl0PmseJTYjrmKJOS+8P1hAQfyjVNgBlwzs1nlVGUYCKeS4YOyGnCPG0+vjKEtDzmJHmy
AX/79HQF4/++AauTsK3KgXP68IxiJYpHwdv+9oePgCsC95QtQoYn9JkhSdTFGGqBFJGnRQ6mWjSQ
jka8/FECx5XEfz+6VziBmIZ5LJqch3lmONauSWq/XOpzM5r3y1C+i7XPYYJeKJU+jYo0YypbTIGs
OuSTKJ1gqnLsvdkLz5hh+BHi43eo7nWSb8lrxkPDHa/GCjwFhhqozhPnY9s9sq65NLSQ8MUfTtkV
QyCnoi1HZtQv7qgzVA5oR9tv/fhhgRCPx2WkZBGtZBXFLCa0GpPZSCM4THnpG9+oJfHfPtv+NEjM
WmZLklR9gUWL0aZWYBY5Hh2i+NCOr7r5rzgCPbHVxrVfYOH0+k01XTRZxnz/arz+vsATjbkkat7D
jqytP0bdh6JuvATlmpjxh2rb4hypw0EZDIk/7BI7MU1VQym5oYqtBlnSp7Ee2SDdBVd+4Sr25CRS
DtxFMU104KP7k4FufyWNSDXHrh9wSxU/rEc+Lsk4Fn/HH63PAz58S7+IHdvTXrNfG0yBCqmaNq1q
wjJKUrc2SFCqpiwJsxtYbDAEMjQas1tnGxjZZPiz2gV9zFzdhH1R4qUaVEjG8a927b+pFjopQyq5
lXeP1gZeIEfEopNJQyzr1N+R5c0sy/jIfl8kwDUrqtSAeYwmj4O5vOnBwbcJXuYZAuWp3dAi8w8I
Y4CMW96/T+3Ot1s1eA2MrRNi24yaIkloSwJhDh4BxsidjnUVJNn8RatkOdRdLjKvMAJHhElfV1UL
mDZc3SY/t+GFQn5ef03nGN3gCOcJtXkKWrqw8RggbXRHq/rWyMai7G/M1RTh+KRNPapFDwjaxmAG
W3c6MqpOpSQSD5CtmXCGUBwT2vGINZuN71Z9pDRzUM1NwtfUDWyWTDgrZTuj+5ZwCoLmpaHc63bm
hVTCprsHhqI9HAJzqBoQS5lStlRoIIU3j/axiN8tiYxwdsOhK4CYgq0Vq4NusVWiBZ0HX8UhPNqH
8RB5oWRX9uOEDZIY8SdVay0YLuDN3xa3P2nH9mLZLqqeoT+onOJ76avTrsNtAIWzo2R5S+yEAVBt
HVPlk0Iap+wrWQC7628bHOHsWMM4hmkNHHIwAv25Dv4ZKEM1tCusvovZlG+rj6/pgKSUahq1CUVj
lcCkVtminablTFok6Dh31KxyEk1iGufK32LlDYjIpQTtOTSDZRTV9k0KhXnV6/WjZT+wsnZWqFe+
glQ3eEIoycIez0U58PSBeKvxtVPpubJlZUz7Xxw/YQxRiVAtdLueCNZOQWP7HXd69U36YfZ7NEHK
grD99OsGTHD7fDRtpMQApkLRIcwPi44BXceGPa4VeqwwZtkuDrMW3F5Ivvt/3jh0Dv4aHuVJj5ip
wEIu7EnpPxnlp3Z5p8Szt8o+svcJyjZRZamr+HoRyFbjM4hZkeNpN3yKzftEf3fbEtnvCyyr12iy
m0xkLevmXqNvTVnOcvf3oZcOuTeboBVGOLzjmNoG5mkgqUw/NdZznnm3//795NsGgP8Bm8/bKh6s
aQkBkP3gtGccK7e9MMPj7fOhg6GAjyWRYO7bRAkvvLcYEfsgl9Rel4o/Unf9lyV6W/SLhMv3ARD3
qLzP0qLCOY06xWzjEZtuF25UfFnIqwoGkKn8D4A442Ctui5KTORfTfa86j6p7svhruslH3r7V9IG
Rjibc1ShyKOHc9HPi2sEGAENVe7lO1f8I8f8IPuA2L0oNnDCqdTntMX4Z/50bB1tOzC1yiEKRht8
uO1yu/ce6sxstPaZJvoqf/W4LjbLxShrPF8M/WHKo3cThc5ya/v/Dka4HGKbTqPNADOkp3H+mnyz
XiPRQTeGCG5mml0TW2rDz6aNCXrPjAVdM0l8eZcqryDiq9KAMtNirAHSmDY+97PMSydHG7sZ2uL4
Rl7sp9vLtu90G0DB6UJm2iZGj+N04tEb5ccXzMG5EKgjc5lJa3Jk6RKJOxDB6+qlWzVId0DVLzuj
Id9pEzerZVpbMhCBRvOow3jDFSB6bQQ0/TY2qG+s19cQ22bpOC9tuNQsYz3lSV1P1Q5pWDlskYkG
7TLbBoHbuUFI4QPKpAGhsatLYoxQDZI9n+/nbzcYwpUWzW2xNiU8Tj3/p+rBhXwWdTDpGbP5ysm5
7XC7rLOBE+ggbsK+KUyYVEworlf+ZmQNpvSRzq+5qTc4Ah/UumGubQSzFtTPTydiH27bIdsagQ3G
vFZXouHcmJZ1KJPuYrZ9cBtCslRiBbXeNamqtZxwssiZ9R/DMgaq+S2jMgUVmQ+IEnjTauUlpqFh
sd72fDR7EBpO66vfi5cHpFH2gCQ5nqbAAVZhTHquAC7tNcea0OaQX4xaMuNCBiJwgGLrkY58OiqX
ykO5fkWFbhp+v71B+xDoEnkR9TPF5qSqTDtN58ums6e+PqqosGHr19sY+352xRCOp5HiPbY14QRh
+kGZvIy9v/37f7gArgDCgVRQgdtNKG9BQYaC4Zzhges6JIfyB/8Ckasp7V9wVzjhXI6VPmeUO/VY
nbLkhOyOsqKrJnpvhYmEamRLJxxRNjMjj1NYNs2fK/bDjCQvepLtf/nW2rDznFoTIGAKbe9YdEaG
UpMl5WUQwu1cUXWpphEmdKtT10/z56WWBQD8sP32cYbI/D9O/MINGysg0hRCUAsQxMLjceHPlxpK
wgPKzPkNoJxelwjZAAoHU4tSVE0MODWq9laNLDe3LnpkSvZe5tYvH0Ibs+LeLJS4wOYsGET/2Dko
MrksqdNE3orZ1/xqy2S6ZLLN4v++gazj1mqzBZBdcTFHp4g/0FFyJewnCzaLJ9DBaCfGEJUdV2CG
7LMbu+uxvvTQ9cgeZZHB/vVzdQyBGNCloSWl9WJO7CjMidiPjDxOsotUQggvepubVUtQIpuMPFaL
9d4dyeeZHVl/T9LBWzD85TbZyXZIYATdjAq95SF8ZT/o6SWLvmjj29sQEtIRi8uVmVisUQBR9Ork
TXYBkZxRe74NItkasbQ8rdrCWHjMphkYeXXu8iAsjijMvY0iO0M6p47N1kxmWCgGxdb0nhZQVCvQ
E/VqDDHlMjK5m3y8jSdbOpEYaGxYLIFV6vo4F9+7RvL7+8mP6+HR+R+wsafo7awmPb8QIF+uQ768
OoTf44/dJ8qnsgTTcR382yb9IbL6eYhE1d85wZiojnAC9/lIozRojyga/U9wPcqqFyT+rQvsgB5p
KzVVoFXsYU7f0/g5tN7ftkhyXHX+75s1hDzzyvKUb9JyT/GwCY0Np0f5Y0bva1k2T+bmQqxg4Z5o
Fn6BjyZqOOeP03CPkSrndDretkm6SwIvJDllxWTDKB7/tnx+7r369PIJjMGpr1FepFcvFN840iS2
7IZHjU39IWE/6Oj0r2oi3UAIYQNdlCTTGtiTh5mXxZFT5lEw5rmEICQH1hD4oYuLHLoasKRKP8TM
Y7JvOBkBienQwVzTcuZkOrhF7vAPk7o82dBQ09zIHRhe1UPZt9Cuf9vIHUNLEgWKogIYSWmT1F2J
pcN8v+KdUR+NrvLtwrM76VPN7nHdYAl8NBDUGa0UiUty4C9QMRgp9mx0pGCOfOhgxg0GR0QSEny5
G36L9zag/I/aHGCLf3n1GQxEA3D7OIZFmb6PtXh+iDM9v2Rhpn+1qJ78VU80erYI0QrHUIrRxCtI
0dWYTVbSUD1a4azHboSBOfeJpY1/1amiZhj12drNx9gYGaqi87Y7acZKAzxWmbLBn7uut7FCYLp2
rcqySpHHHgPtE4+DuILkjM9kF72lZ4R8J1k4JNssgfhYryVDm2Dd5vEC3eiEHlcqOU+7fLcxSuA7
Olh9MlswqqXHcvhkK5jjHPuV7B6UWSKwnaqwthtjwOTt2cwgjGr7vfTjSwIiyrJBVb9YGg0gUNt2
is7RV9Xv8Qh5m7llKALRjRRSYn2ETbEjPx0e+vJQUMlXnsTTRDE2CLXFlcYTpKTE21xBLnjK8F9j
hUFVAsEJVBAJVlBMbk/0DDxaQ4tX9Yn5NWKSsHTfta4QAlVb1qJQvQVElp8TBXPBQ4w5uLfrV6V2
MGj+v6YIMVwxNz2LGVarUN4o8fu4PPSyCHv/trYtlaiWpuJRRvDfyogxu52XEbbe6Kk+SDMw3/G5
U0Vge4aMafhf/Dtf/kQTv/ITbVGriPe/1llAMRpxPUL4oXcGKKv/UA79oXR12XvTvldfIQV/MKJi
tixeFLoa32djdcIxGF4lAGCp2CdKGeRURRXKyLIKqhm8qQCJfx7cR39b9yTQoXEiG460Z4+lQs8V
RM9MQxy02bakMLoRJZLq/HnoHyFvCF6TlI7IMIQLIbOtJs8WYCSYKjV9mLOjIevnlkEIN4AaxXNZ
GYBQNC+qn0nsdbICmD2y2a6UcANUap7bMR4C0YIf2OqXxJY1BO4DWAbeYqGsC5nTX2//bDR7u+m5
DbHq67ri53Pi3Waz3fNpQTv1vxj8b9hEGOYaNmuWA2MMjICPce3wsHBvHbiqc6M6igxQZhPftw1e
nY2arfA+ezyaG/YbVXFvG7S775igh2OiUv03ffFMLeJiURGmdbj3ST6gsuXdZEqumV1RbPDZTxSB
odsimrqa4Dm2yT3ymR4whwbdAbXtLQNkg1eMceTSrbOM3vjPivSGkipdV1G+qqJ+8NfFKzoy9BbF
PT2d7UeuVM089Uk76xBKtz1Zyfn+Sv4EE180SNmlljb9H2lXtiM3jmy/SICoXa9aM7P2xVVlvwhe
urVT+/r197A83amm5eRFGZjBANPojAoy4jBERpyD41qzpOci7oNEV3RHjUXSYb9ZzLMhDkFNqy6I
wsrD3pNdO/bG1CFe4Y0H5WnVneq6OqIb80k08b8f+efF5B82lKmpDbPF6RfdLL7mR8f4uASR81NE
UjSzsvt1tNk6fvJCAs1pH1twcjlJd/mhCkE+75CTHPycoRK1zIk2j0vrkYwNrryZueq2zZ6H9Hoa
E0E9t/f1tXWJS+UxiU3JprABima/qR7XrPfWBHyXd2XzdDmrd2+DoLSOblldV0G0xMG5bsR6oxas
q+PJCjWX4mTP3fE0eGyuMvHjD0b/2SAH7sNgpWPFpgUHej+l7qwcCyO47NT+Hp1NcNmsghWSGBNM
gC/NIEFhXK2VgDtq9woayqKyreiKaRJ+fq8A1MZGBThsvQXU0p1rHeU7KaxQfFWCptbddrWtLe5U
16mdrrhlYF/I1S0NxsN8UgLGmGceLy/cfupuvOKiQVlzmeg9A3nf/q56MaSPzC/ounAxyBSaPy5b
2z2xNsa4SIi0TAI7OIyt+qM031FRm9duGGx+nwsDZYylomCsDRkUFUbVA0u9k4t6Pndz9WyEH80z
1I62coQDa16h7WUdZPuvMdZQDT9IIo5dgT+8nEJsRJ1t5jA1VJkTRbdZHkGwL7y8KaLA5il2rVGv
u4md8y2uu38eF+pNc2Q886oo3NgB9Muxu1k8rg4jNWj3hga2fooNszF4/dQisKmrCjBVtHgcbifd
lChyB1Om5pfzadL9SMQcLYhnm/0JmwpsqAcc7BNMSNXd0jXgA3m5vDcsIS4tF4cDuMaEJCSBgVox
TqRs3EoZ3/ReCfIRBVOP7zGrFF34iJziEGFUVdxsTQi6JP/Spsel9y/7JNoXDgSgf2IOEguBFDTb
3Tz5ltbcFpGo5tpHNhTjKlowVRCQcn6k+Mbrm0mh//vQy9AQ5ZAHTCahxMvCRTSNvOvWxhzn1oQJ
aL2nhHqrgYuf/GqQZ2eY/rq8dkKnOISz8kUnawSnsuvBh8RhgLL1qIeyl+HgFnVN70bC2SV+xC/V
irXQJbhkFMWNXXW3jSn6htk/6VSIhShMYuMXcRWrVmQMVWEeISbPnezWtT/G4Ib5u59fevsqWWe3
+NBn+cYkl1TKQsymtTXqDdNX2t+W620p0ghnP/FL3m5McLEHuZAqpqsOPuI+8QddD60ecolg6iTJ
h8q5jSku7kgF9uCVLaB9MB7yx87JQPD0vVjQyKCABjK6lYLLMbgf6Ocd40Iw7dJMb1sYLLQfMn00
2remfPsjE/xTUUQGTFfrWD4QzAeTMjnRkPiyJrg62Q/vfx3hqYgwOVljsgJWLKW6UWrbl3PRteD7
ZNCFQOCfiiI6DyB3gw0l7F6iv1XI4VgexqohdPYpceW/1QCvsW7ppq7+sLppjW8mrXO129Z7soLW
Fc8iC3aPf1pSJAzKGJJBvVSDSARRrtslxnSHLKiWRWvL/vnmZFzifB5GBWYqS7pKSHE1tR+ZZDPP
gc+TE5WjNnfFijROqx/ReDD1t0Wk/rz/qbmxwUFFlg12baGT2yN3a6D93eG6sHRNP1cc1R3DNBB9
a/4G388xyQEHjaZuJiMMlmyIuwPj0ve0grb54pVedhJ9uAtgSuWwAwwTTSfNLDpjw1kVXE+qj5n6
TIfPf5bPHGSoi7GO5oKtysvYGcAgBZYQKRN9NLHa8UKu8T3kxVpFSaIwbx7Sr4yuSkIrJwl7Xwpx
Oj4l4R85xb9eUMx1z7j4pR41D3QMSiuUxsOfmeDuxqJM1VY6wISdgv8ffLs9tA6gXiOolPevjc5h
zpMS9Vpby30NO+lLnzqLb7jdTfxX6o4thuciB1MYN+WdqLoQJRdPVJSV2SzHBFYn1yzeo926r8GZ
Rr9W96VXhKKDS4BJ/HV8tC4WWnCBSdk6h4sW3VflKtiw3YTSiClbeNAyVX4gHpoXkZWobAhxxfmo
p65Gn5fsU4wOvMuRsQ8UG0scwBolxpHHCM68c5ehwSZ38TTDnoFZj98sDJHdxdvYY+fKBtAV2g5S
zU79xp982c99IO7jdzC6PGZO7sVBL4AMBnS/JPPGHoe8hV21eWTDvxhiwYNxGxWfJbN2GlwNK6+X
13L3SNyY4jB3iUEMXzRwbQArOD2C0j8S3nKzTL3kDoe0nQlujo4du9pNfQ3i6YPk04P+sHj/n15j
0V5xcJs19qwsORyKh29D/LUWKdewf//3zmBe77+xMOplQ4DpQL61gWr0t2K+Mq1Agtoysd8a8gIC
MvfyFgnC/ZdhOrWHiDzu61lB7WqnGq3aUGAsoAnFqM5tTxHMpF0OCY2f3FwWuZVHGSuYgY0+1R7y
JQsGUVPr5RDXZO4uBB3UqpXK8KnMXg3rbcgwhlhWTmM5Vv8iWL/ds/HfGNdkDi5IoVOrXQFM2bX9
1EM7WEIZM54Mp8Olr7jbXbhfHFwsA5oOCx2+SQcDkrTkoN52HrDJzXyxQvxl1NVkDiuWsSW07Fk8
0jTEa6WjDtN1h0lV6fiHy8hBxTzqEx7KYGl5WNzV65zGlWKnedPDBSQ7kpcLoOlyJmsyBxuj1XRr
x0a/s3lOnGyFUvzafqRU34QGhxbxoMVNnDBkR3EWDYe8FnxnCZKJ7ySgINyHBDfDV/s+IQ7Bm6iI
EFoQAe9XnJvTSUpnjULjm3r1AjHsKkxm2UMAZOn3ywEgSNn3sN/YUWNFhnAL9sMo7zXa3I39Ke6h
XT4FVS6CB7a3v6KsTjRN1TTd5LlN7LiX9NVUkULWck8j8Gf0Q3mF27mjZJHTlEyevloiLbT9hTwb
5SrOOJ0Hq4EQg7eSF3mJfVkfwl650Ze3ywu5X/xpZ0Mc+Cl0re22xydB/Dcj4dIx9hv72pHoaElG
Jh1F85f7mXS2xwHgVFGiGS0cW0pPae9IKnhQ3g/y8+9zgGdWYJxDVxY+carbUvoh26Ep6m4VrhmH
c3ZqD22mwAftYcSKFYH9qN13gRqyQxCc7iJRSdGacWhXD6iMmh72cu1JSfz+T9eMQze1aIx+KfH7
07w6BI0Ts3ywu9IVhJpoaziAyzOzSg0LW0PuBvZwF5paWLwW+LSp7vsw9aQf62f1WWCU1UAXspef
nSf4qpZog/guZUpdUFUGcNUZwZO6TKujJIpLtfGQ5uO9mhneZeOCfTO5LgCE+v8uiefurW2+2aKG
oN+c7v8Gu8mhRD5pcZE02DjW3Z9frYdo8Duvu6Yg1x4lR/QtIAAlvjdZj7NZ7xKYq+LJ7Y1w6j9D
8tlVKxHzicgQW9gNvBcRhTosezJQ56esOtrpoYzuhllwiIi2h4OKPOlSqUwQGn3cHdTGvC2UjzB8
mWd0NTmkiPU0U9OCbdBYOAnkZyxNMGYqWioOG+SBkDGNYcE2I4ck1416a0LWvjJEPFKC7DU5kMgG
ApY8md0dZWDWsez5EMvNZxpngtpOZIdHCbPRQUMBh0yoIkjfzfi0UEGv0/vg0AVQ4JuDI5lWo2Ej
viZ39CQncaHZU0DgTT/Mjqa739m7e+/SRwWX96uvgB1cNFkvSl1eZ0u1CtxZDQyXEhd3PSu6g+YD
1GDw4cEooNI7kbScYF35PuKuMBJTh1g1nstbR5EOMtRvjVqwsoKUsrhqIieTJi0DNk/NywDay1ex
Lmo7EvnBYUNKSVcrLOBH+X40TvZ6NzXhZdzeb805py3fYjJnsq4nLAbB5TGicyv1+6sOL+M44MHM
69duBDEBwU2SyC8OKhoFRJt4nUMi0895+pLQv9fkReCX4DDkBZ2baC7XpIONVXuMl9PQX7fK1yrq
HWUMEuOg58dO1GkgcouDDVVOl7odsZRFUrvFaAQJToxY/tPo5lBDXgiNugpmpCkLVNyXDqMGShlR
9SpAW77npEzMTKlZ8K2x5mTT7dARZxyuq4+IgpqahZZIzABBIY9zRzOMFLSX7MI5VmwnW4ZHmZoP
gmjY35p/jfCvexM15dowAEHyQx+dKuMKnD9e7Ntu14eZ4ZjkxF47JCH3ncguVxb1VKmkib12xGgt
bRfbbdS/FFIJys39rTp7x9VGI21XsrDTPbExXAluY1l15u66TQTLuA95Zzsc5JXtECug1mNF0U2c
3qInRLBN7Ad+PazOBjjAK4q27/MIy9W+vUsRgxJa97tgCVYfD5OBiOJ6vxPgHHv8e562aqlOVdgb
TiPo4KJ7Es6+6moH0auXKA7YDm6qvNjCJIv2fl0kr4iFAya4gnERYfk+5p2XjyuQxkJLwNfHos2A
yJJdmIEaUTclsWcQy4XezmPTTc9jkQRgez1c3rvdGNR1TVcUA+RdPB1cpfREK1Q0brRt7Ui64mY0
JPNDTD4yCWluDHFLqdRGP1sz3jowfdB3uD33PuAIuLEVTQGDlsFzqBk4dRPaLexm764DI0M2QKbF
ugEflCBrd7NpY4jLWtUCkqczDOn2YSRhKyK42425ze9z2TqZmb0QaNl7GUQR5K94/Mw0wQ3Efmm3
scElrLGYUlRJ8GEoQ+1kB/MhCurI10Ml0A62J1LT3X813NhjPm/yqOzksmsi2Kvf3t7SR+I1bhmG
wAho2L1DhOh1XLSIXLTVK/ohZcIcLMJ6XX2aPNRmElwOOVEkcHnbgrevJyuMVOtNXAdWI9DPYf/+
L7C6WTWuMLFJmUhZi98vlvvEPmbWKR+f5xRTr5PghNhFAfS9IW0sU0d31X/3p11GaZqgsuw1k4FO
mqssO9iYSJTL54+s2L92+KuOAmpltU1ZhV9/ntB4q3xoOujsCH+fMZS5qqU24CxZpmeM475osajp
cb8JdmODAwCa9itRJ9gYpZt56SCTsjjzchdTzD5Sd0w8SoK4fm6jvy8v3n7NvzHMIYOhTSXG+mBY
DudgeNH87E5yC8fUcT/FdI4gviBolNhPo/N+cTgxZ1NuRSn2yywqJ58Ofds7syj49tPobIQDhyjW
sYo927PpyY5rJ4sEzxYiLzgwQF/OZJkVvOga+2E2cm8cjRtLTXzB/rCq8Nd8PTvC4cFgJaVUzsyR
ymHczElQvCYviwfhtVCkq/QbCD8b48BhKUm1UHZw98Hw/sqeBNE16/3vMZUkigPRFnH4AEWyZpxY
HMyq1yqn1hQsneD3+duOMh51bWWRHZlvq/1kpR9C6n8Xi7/KsHSw/7cMFoZh8Atldg0zFriwD6E2
YZIgRFN5Es8prvNUYh/H1NLcIZ6dApK2RffNEHEq7kfz2RC38aWaqIXZoX6y8gOVK3dpH5Q8FxQ5
++FlKhiBJCqGWHjitmGQqbbgQhqCSbi4HcLx0HyHrMZ6yn9UwXCIvn4kdzb2uBw186xuSxNVjxLW
RyZ6Rw+sn4jNhSWCY3U32DamuDSNCAaomhquGeBXTMkBs/7hZW92t8hSGD+xDkLfX8avk35suooR
2k9XeveQ4jqrzwXQvOvF2Qb/VGrYeSENTEertu/05Vs/CVZp/wlpY4Ch3aZms+qhbaYETy19gH61
1KGBAdUTp/P0UwzlIinzRSfr/rIZrHpHFz7h561p0VjpyjoPTFwUjx3Ty7jtRBRk+5GN2d5/rHD5
A6q4udQaWPmpYZoFkk8eNRyhYAgLYllwZ/abZTyb46DTMJNpjSSYw+OvRzzi0Bx80iOkCedQdozM
FZW+u0B09o/HUr3JosHSYDCDWvhUS84AgbXBvCEfUl83LdsiChuLxTfkfyNkrMnaQHMb360v2T2U
TN3onnExM2Wr6s4+isY09h07m+MgQu/1qMoIzOma4iztF0PvHOh36LIgs9iO/HKM2/iQNPE+r9jv
O7oJ/BkjfWaqYVg6O7bvUDQE5qkPh8MHQGJjhiX4xsw46uY8mMgv3f5a1x61XyeROo3IE26DwDYA
HW8bGGFay4ORH5bsXi4/j5PpRrbt9sUp6j7SDbVxitujWs+iONHhlDx9kfQbrTnalnd53fYTeGOD
w+9GJf1INJBbdDkkMEo/CWzXIo70pX2R3wd2LtvbBdqNOQ4vZHswGytDOBjL6oxofElFdzC7uLex
wEHEsJZdRBPMIk6kO9GVUdXVT02TC04l0cLxxHuqZBo4ZuHJcoofVW89WNcrmNNjN/egVSSoIPaX
DcwZqq0rROFLrrlUI9ts4VTZfm/Lv43av7wtbNl/zdLz73NfYbkyNjaawzEbVhI/KXClUE9BYg0u
WbQDnUu/tsjnyyZ3Acg+m+S+v0p7GkdZg0ty9Drl37LuMUenWi+a8P7NPp3tcMigUL1NU8anwkj4
UrTBh8ZRAyFe9zzfiFviRBvFgQSFpIXdMXVoPSq+jZRAS68JLi/cfoCfHeJQYRonCQU35gS1fqRO
ZNwOVE4doxXsz+5ZC4oGQmxMXtsGz9RgVL3aVrg7RddLmR/aY3kaD/QKx5+O/5zYZ1gjOCv2QmJj
kadrWGwd8lgy8E4iILh11WF1JupomaAY29ujrRmuFpupFk2pDMey9UUCn6n8dnmDRL/PJZM2K5ai
ZKyYzD4Z/efJfrj8+3sBsP37ucyR5U6SVEY90y8gx6TkqrDzYFUy77IZhvw8JmzNMDc3R2qMwcNy
KVjdHX3V6k9G3DtTc2PHR3y/CuBN5BGXNdkERmhVhSm1WI8KzQMTn3t6IerPEZnhMgc6ChadV2Ym
9YvpOtGdXnQZLAph7jg1ugrsD6ys6oy3IT3JEPNsFchQ/GGIcccoii21zFixWEn38hKmxafLe78f
wqoOMTwIvMk8V8VUdXbT5awqsCW/b6ebqW1EyCyywflQgwuDVox7iJSBMb8pGIO67MT+Xpyd4CqB
SVvNxFphoOxS11QLd1wLR4nvoQ8ksLR7yODt9p/14osBG68xy5BhvcYgPuR+8TTo4EaZMPOcnEjm
zMIxlP1QPhvkMIzMqj2kHQyaIBPBF0m4Hkb1UH9LXXSwvChO6kXVyf5xeUEFO8bz80ZQcmoo27HE
kIJSSU/aPHqXTQj2TOGwDQJp5UBH+KXg0cEdc0M+1AsbkKvs2UnbVACl+xh3Xkbm8QbjojXPZ8uC
Rzq5Bs0eGRXHytC5FT9UseZfdu03B+rZGNvTjbHBysrYTuBbdvwpxmxlzihDA46xi+Ze9yqpgtUU
xiWHeK2kKabNOjybxM3uB4w1Ytr2zr4Zrtn8i2iybD8+DNtmPKYQ3uUctCdJn+YO3eBZMjp5O3ml
IqLo3b22t+SzDc4jezaMvqlgQ7tBE9fydwQqnc5lXQyTFMT3ustIBi5v3G5MEhlLZWmmhqap/+6b
GWkrkZmcWKw+lBOE5uTetebUmXCpctkSEZni4tGudBmyimz+5TgejcqF+hNoiHFPFDCler1yjW+d
5KJFwx9EJID74blxk9u9JRnBjpXBNmOHBT3fl/RGPg6e6k5HtAd7YFe47Cz7vV/qi409bidXO7Px
MotlNZNHXW9dOR6cmn5I7s7amOFOZLzNrlPFBtrmYLzGqxIkHs1TBuaTwv3IldvWFHeiTVlE1IRp
PE5559DU6yfJGXP/8rLtJtnGH+5UK2mJSyQ26jg3J8U6xKJPwf0MOxvg2SfWIZni7H0uxW8g0oY7
ATb0lbyOJ2haL17LWPUEhb8gFPiRi07Xq3S1sHBy/6WL/o6K6zYSXsKzNL0Qb4by3zTOK7Pva4ZO
a5w8FW3poYwOazkJqWL6i6HeoVPtKu51NBChBYv2x0gCtFQiGhZRjhscnFS4nLCNGM52fvdSP2tu
Jnv5jfqahktAH5e34Uj+0l4jW3AW7K8x1NAxb0xUonAVg5m2SxK9d8wZmtvbmVP2eH5KXi9Hp8gK
t8hTgl5um7IeMzzWFHjiUMNyCC7b2O1YssjZFW4F9cyinazh0SY5/lRtXUM7ZI8bolvFfTiGfKEN
OVGi8Wre4KGOfnJ8jMqP2HiqhswlzX2iinpB93P6Xzt8m2E30G6QGPvAakWOMSi3ii4ihhC4wlNa
mb29aMOA6K/Bkj3c2o3hFP2XNG8EqC5yhQuAdjUHY2QDiIUZSvSqFtHBifzg9t7IpkXBnQ5OjcHs
nIgYPWbnlvhqVLXC6ZMl/lDanLeG+bsp2qq+KsE/Dn8SLXVa3XRG2jnaR0YTwAj4T6DxhFagUKBg
TYJXM21PMZFumnhxBVmzn5pnG2xlN56AKdeoDEbTII9efMvkKJqwf7Uxj9p9X97sE2M9+chT99Yv
7vBt4mzETARWb+xD3ChOreAqR+QTd+IaXdtOLeP7URafSl4yfip6wRTlbrvV1gfuwK3rQddUljnW
J/OpPtYBqrD79jA0ngmS2SqgoOsTihbtphGbe8AzO85znkSLyAMGYhrcUYGiN6QlKGrM+iOH7sYE
t3aq3mZ1vMJEWmPeZv1MRpAqZsI+jt0t2pjhlg+XyZKC7x523MWpC8YxrwKDo/o4QwHWxPe4h+lr
z36+HOyC5eNrmN6eyzQHs6dng6nbfCnVT5d/f79IOnvFVyy1kmc45rB4NiRJQkwku81feYivuS4Y
feLLByN2cGF22apgKfkKplHUcrAb3F9Jcln7sbouPga+O1eJUkOAFrswu/GPg9lUHzsdX2HYtTb1
Zv2IqxoX+hvOLJpREO0U++cbVDJaLc1tJhBtR6d5uSHx4fKa7X8Cbzxhi7oxUNr9mto6dkolDsve
xEOb11Xygt4el4aiT2DRFnEgG+OugiYl3Cma52W6gX6Do2iC71GRDQ5Up0YvQFuLL4CleNKbcLWe
1kmQP6Lt57AhlQcDcoZYNEuRHa1KnXS6iaWgsmbv8vaIDHHoUFWRETfK+/bnno1Ze61S/Eo/pPMH
2tbwx/4DqHyzJDirentcYUjt5FOm9ODe6qEgpP0ZqPItk0nSLWUsYeGa1fBoHR2bFZQ6koiDS5A1
/CBoXdR2mbOeGBpRpxvDTiQDuX8bAGkIMBZr7L2CS5sZeVMmMxzRnwYf9Acgroiu4+PqagGjPBR9
Af4mTc/2uMSho2TrGVu49q1ApwAjaomv6QubyxPTZOxH3dkYl0GJLI1Wy542ej1zJuVVq9xx+DpL
oituhf3QL9+cm1Xk8miBED0xU4bYudItd9aazPRo9fjwzDrLak8R/n8UsDSNviwKqJqv07EcDdBO
DXJ1lQ15DwXBbJSTWyUeZFCf5X2n+cRO694FrVK9OFJsrfick/SFOrXdK9RZu1gJiR2Px3oZoWIU
Jb00e5HWVegQHqYsPzUNSWS3b+daEZwa+8h0Xlcum8uowAwgYdGPl/1V+0RSw8l0QVfEfuz/a4Qf
Y0Ji0TYtcae5xvKjZEC1WukFQ7YCP3iGwoiqthaxxgtiHJcZh16A8cbLwLfvBdqmQGltGBC9/u+x
hNG/XlXZLUsdSwdaqI/2IgtM/Canzja4nCo7LBX6b37eNLAWhdQdguqoOIwMRjTDvb9mZ2NcTpUR
lSIMVSOnJNUhRbBElauLiKZZvvyaT2cjXD4pkZwXOrthK+Z8uI+iXnI6tOF7BbEfizx7tWp5eRoW
FCqXd2sfMM52ucBG47bedYzZqcJZ2OVhmcUeTd5SKgL2y6to8BRPS5eXKlqKUJSbslsOcjBnqy8b
kyA0LkffL/M9FjjQ1bFACRHV95J9P0gfOgb/WS+D53EaWmiwmOweuyw6fJXf5noJXQkBEIjWiqtR
eysf026Bkdy4Gka8E/lTdfjAvqu4DFXBkauhG/m/WToXs9HZCrtsVSY3LzHTlfum4aTRR9ZrY4e7
NcFkXDrr7LSNVCnUdehuVD/0SUQys7tgGyvcgpWEJIVewYo5K6GpJCHOges4FUr97I3gWRs7LPo2
JTdIMNLMyJk3VfY5bWsI5xny0Rptt54TdI3jSJdNPzLnJ5I0/uUd2we9jXG2CBvjXS7FGhgp4SRx
mLRi4hleFJg3IOXFY+yHrvw31jiI1SZ1KEyZlZVUdfvacKuhOa6qcCiUBdovwLexw6FrB66tJB0R
iO37jXwVdpIjfbJDtJ8d4KtgDVkgXLLGwWzd2YMyUgYPpru4M/i2yofEy901Aqcn+Ok9Ipqh2wWk
jX8cwKaToq/NAIvTaQZDQxdan3G9t57Y0yig46A/r0+Xndwtzc4W+Q8C2kZKVKjYOTLfLtFtc8rI
6TXNP122IvCL/x7ImrhWJ9aoIZPjEN2oIqbS3QNx4wUHHLoFOXuSIgJk9XOf3oEdM6Cj12WNO2Jg
+CPEQZvE5glhynrMWsqifZL8ZL4urcNiC5BQlL8mBx62IdEpZivWQ+fcYfpnbCxrAGWGX6Kz8g8T
2OTgYrR6k5oDzM1JfUiMOKjJdF2aIkZj9jMXMoonhtGbuIFWCuK7azJyh84N5TAaxeJGUf3tzyKO
QwrVTupSnWBJWZ+79qAmIpl7UeJw4JBQJV3tCSE3W+VtrE/XVm4d14I6c7k46N0QQIMogzhk0HMV
sr8t/EnUGN07qlMtIo8Em8M3+Wc0Usb+faoAoxJK5aLt2q1FIyaiwOZ7eEeIAo0oMxgJzeSzpoUE
4sxryLrhi7ATELOIXOJwYVAVua9GbFIdT7jBKbTHqKC3Sz07l6Nt/57gDEA8Awwe6ZRFst7TFbQ2
0Yk4iWf62QvrfSoDcb7uVuIbexw8rHaCG0kG23V6bY/ODOky9RGJJfBrd/10wj7MVBX/y0Xdaiza
WJIZPZbpJy0+RK0/tP7lpdv15GyCP4C0XB4zrVnQc21O3hhfkTb34/iqjgWhsP/gvDHEFbGFWTSU
rvBFf5Jd8J95KMgqtwc1qHkz+/J1H8bosn0UiqKxGPsF8zZ2uRjEY1OJgWE4CFVBLWyP5lXs564W
exOGONPgIzrX1sYcV92SPMZp2MHcojxY6bcJo8MiPvX9l+eNDS76jIyQyLLZnk3xqS6LO5AkPKdy
7aelfddr852pDzdJh4aJqXYvh8suDm5Ms4jd1rUWnoTqGqZlmTotWAfLTPDSJYh5/oySoho82jMs
5InilMmp7BtHEj0sEJY5l6KCO58IoTSPLESjdYPy3EtPhQed2xywYTzPrhxUQeLbk9PegB/XEz3o
i1zkzq6qH7oyl+FiTYhnro91+9jqf4gdJocd4IeLxkGDkUV+QG+H2T4SUROQwA/+xCrBdMMqZvSb
Sg9TZbrrpHlrZgpCbv/IOsccf2RpYDuH+q2Mhs/Or4+lP2PIhS7obAUrPlOp+nw5xPcPk409DjGo
VBrdYCM22u/x15+dR6Zvf8rwWIPaLxDVfrvkAxvI4A8vQ0qJ2cbwb4zhH5sxt1258cAf5Mkfor+x
dF228V88Q2icc+ZaJ0tnDJjbmO8m2Okahwqxfj8wzkY4EExoljfSBJEq4wZPTxTtrA+M5akMTZeA
2QBbCN8++Oy18Y3DxdyUo0G2YFaykiM1bozV8KNGgE/7B+bZN+b7BgGnHmoWdMECVq3qFOZ32lie
trxK5svlMNxH2rMd9nds7MiQ2TEpE/qa1b8i68aSvY/8PoSJ0VGE6Rp+GpwOrdxEBL8fj3XQVsWt
oojknfbD4GyCcwEalOYSs/0w0tdeQhfb86L4l70QmeBwvLe7RlHQWuk17WOm+yqE3VdRM9Hu1y2T
cP7fSnFwrWg2nSBRz4Spje+Jmt3iruV+bL7WU+LUaxQk2fyHXnHY3TaWSRoTXhXpNYWSU/SlF52A
++H1r1P8rDkoaMbCHHA8ZNOraj1otQBFRb/Pl3vSOpA+x6IR++uaY+57FhWUIgscko2oE2gWYZGY
4LLmV6Eku8Zz7TMlWNmx7+fJEbYnC8Lt/ejYJGWvg/OqZtVdTSD7GLmaZDoWRpcvB/U+xJz3hnm+
sQJybK3LmRXaWY8FXcPcegOfym1ji55LRGvI/N1Y6vt+Lct3f6KvWXe9/CECvH8UbH6/qOYOr4fs
KG1u8OaYRLfGRxibwLP2T3byQ0J6pBmjpGCxWGucRn4YIiZ20Rpx6Z9NVq0lLP1TBU3I7RxIUxxe
3vD9Rp6NE1zCFyumaqeYJXzsLycLnykllI0hNWU73Ru+y76K5wn2P8gMkJugFNRlhb9GS/uedn1S
Q7b5U3yrBtFNcp+4jMQreVXukq/6qXeVV1Hpuxvahg65C7znW4bGwUJpKaneKC2OBNAOyUYwlsdq
rv2lTkRVI6sxfqnwN5Y4eFCbviisBJaUB0zcHooAmhfgUp0wSsBmo0UUDbvIYCoKBjMgRKzyRBf9
itOOVBDBBkW/08Rvi4zFTATtI7uXXhsjXCgOy9CofY0ty7LraPmalmBCfqCyG1vPlwNy98jbGOLi
canyNZNyGBrih8h6MdOHYbKdQT+l4yep/HrZmGDp+M8I3cqWihjMq/m1Ua4G+jkSif3tf0OcHeK/
ITJNIv3cMhtHvXLYN4Tm9YXDhI5TL/Y+og4GLWOime/khfw5kURJp7UEReKiv6H91NHJQ65/pD1g
Y4M7JTJtXLVh7gF80qmSDloflosg3vYxYmODOx8qpSRdvsIP9U5234la60C6bTzG49O6ylV1hFpD
5qg/LkcEC69fcndjlisc56Ja6oKZLY7xgRzScAqI34aiu5pdZN+Y4YpHQsgSm+xbKEu+EuXYCFsf
dtFuY4DLVzMmOe0qGBi/E6RP4UBw3WNPWCN4tzFwp3gmiHfE2L6fUefw49J3HQwQ5iewK+dgg5Dv
iV54S3+8vEmi4ODHTSna3NWG7RIZHPq9MtGCmh7oneTPrbvcQbiwPKp4NouFOokC9/ghkiRX9FZP
YXiAX3DPquxAEZGKC93jDpAo0kiBDmjUem/19QqWH/Lam2DMg8yaHMCxYDmsn7uT6BFS5Bz37Rzr
lQHLSGtaP+smdaTqaskFDev7VxznwFQ47IjMcp66El9mmP4B22DQhLkbBaxrGFNAXn0jIsoWLiYH
JGmcZJPNPgXPzw7y5KSQxA3xVuhPB8wn/xgW73KIitaSw5FCbusso8wq683AW//RFD19CjDkvfdu
U+FKSlLFmY4oyUelCbR5+dS1HRF86whwROFwpNVIVSTszqGsX9LhTkssJ7WD1Hj4s+XiYMOifY12
HJihUo8hyKAZbSeZD5eNCHzhG+d6MF7SRYURAw0mE1oDE3WAsuXJBOf9ZUuCreH75+ZhWTs7xe6X
ynMDSun+7fLv71ftlqJbqgJ6Alyj/PfrCR+gUxTNDS6Rc0f6X193EP0w0d8W2agtxjAWNrjtp+7G
KAdLsaTWdW6irmUDskVQ3iz342l2ayg/0nAqHdEDyu4qbuxxeNQVU2NnHbO33K3JqyVqiRY6xP6A
TQZZGpQ3VFaoW5/+uW4t8Fh4HN3Z119wAy84t3ZBYeMQB0WGFU0zyWFPN77N8m3TmV7/f6Rd2XLc
uA79IlVpX14ltXpx2453Jy+sLNfa911ffw+dmXQPpyNMOc9JGQ0KPAQJ4ByS1/Xi7cM2ZcVRLcW2
RdoaNWVdN1hAcSc+2o2L1mVv2hU7JwP/t89nMxqy6f9yjnuyKRLXDEkBVrcGNpNjWCNb4zRaui/h
6H/XmaRuPJcD45eLhhD9TTQUmjm2yHG7+yR+kU0C9Dja/CsJPHNHCHRVa5xG1vD3NcgdhLJXT8ds
vGpwDymSfN+CvbbNiHPxcmicXBJiPYM6SdFC0cEfrdeuVt3J8QyrIWDpIgCe+SXEewzGAvBW4zMp
Suq1aCySdmn6pbWpblHKGSHOwzwawUEGO135Weo+We19H31eR0DKFf7vZ1s3nf92ZWC31rR15uex
G/HeT3XjUKEmJOqhnIH6m4eadqsEwx7Jswvayvm22/AC/3yl7ds/XT3hyAXRomVImLv0NbwvuSyG
Wo9k6W5mPK4v4W/g7xRzwqGL/vd+AAczktnD9BrueKvgd+M6P/JNG5F8nMRKiiNpizq0ICCHNbk/
Fu1xpG6MRNCJrarQJXQWJcXfV+vEVYZnqf8WSUQGQdkQgMGex37p0Fjij0yJD4NldZ7G2vhKlnv2
Z3tVnJIfKltiiY3AG+zZtfNDanyS4FhE0VkTWGcKmAAh7KUbcrikV8sPTYfocd4W97naHFmaeTYz
D4bSBumkfSTjO2GRKBWhZPWUGDHsFmlyn831lcb0K1ARE2YuvludmRFwwtJB4G4ymLHBNzw1pasg
wYztcscYmur0P0NxU0CLJjckCHzgo3FZCnUTgcXkQ5XvM4cEdLD0WId+IRzS7O087EoIgRZ7Ahio
rSoAw7J0pVyFsBHtudosyO9Sz/4UexmntU3uxqtkKxO97L/JaH+BkdgNNHQxRrN72JwPxmv6TigJ
YR5fumu+hhDvDX1K94VwUuxMrVo1mVL+UAamQldvagihEdHAP8VKGiEOqSnq0vUpx9f2oCtfVHav
y4onK0+N8Q2s3sQ3I9I+8U1da8Oiq3kCoUKjkz9dQScdQsujv2ySjbOnnhmpw0NsU41GxQBpHexZ
D8X+5yP393hfH2XMM9MSSu+1lH+vpYN6gQpNWlWstcghNIFs3qnQfa+OvH2w9sK7+FBdybeYAtMO
GKPemffOI3UH+U1qezIs7Ld5qdKqUWF4PCyo9S079dEEe2YHhYTMMzfrX/Hy+XIyJmw81k/KWGcK
YjJ5CkGqGye3Wvv5j2yIb2e1PqIVbkTrTDcrP6oofl6kuPKWNiMi8jLy/vJFfCqLa6bF5gA7Ieot
jr5ra8Mty9vwe0X1K1xuY7FPpoRjeTaqyq4L7pL/s7N0eAn3NR6Iw8AkcIr4QiI/G8tiDAZgvgKk
kOFu0VGDRVlOSSjxycvp7ckj4VROpYIZC4MZKyrcKH5Jmm1t3qcd0VtMRbc45drHdhLmJXcHch9f
uShjCX6oZPRlTIenJEEatXrCadwu4STbGszp8X60N2l7qEbi8OJbZAUoxFexeQSdsxTDhJPiGt8d
RtyBq752FQzwp93VoNyFEXVJ4PfNNZsCRkiTMnXDBJvj7PE2MbbPwJOCcN8XeBlJLSI1vIy9GLsC
5baCbiqRZ04Fd2s2lRp/H/6pkAbXPOlp8rh+XbShTsqLwXhmTvhqgzSPltSpSNXiMtBr5pUhtLKn
FG3Vo78OTpcD8syWkEHleFDPBxkI2AT128/xJYzdGHjS4i2zFK00aU74ct0wT2kzw7XB2hdogEvQ
AGdZHkRJB4iSRhvqNfpi0nHmngDwuWnJtrLAvU51nuVUv7ctIum4nEidTIhcSuXCjBRNPAiO78Mr
r+Zn/rCTcWFtMrCX8WlyahWJ+BCplTCObSZyjHDsVfAd9ksv+5mtb80ZN+Veqj7UOXLmoID2WWbI
swHpYj9MU+OhmpMrKzeKxz8LREd4kMmj2bBVHhnSbvnONUuioHNBDD+DhzAOqLi4iFpnPgl4HyVZ
1CkprOkJJFLGdLB8PDp4mVzts9kZvCIy7uQZs96GnBCPXRSaiJPYlhnOKMrg83XB4Kf3OirUPPMu
99EOPKpkCY3YAo6AJpUqF1Dr4DkOuIFl+7oqPpJEna2lACFyIamGOsOfqLor4rR3Y3Ou3Vj/sR4h
lB8CdDRWvWQgjkBvHtvW9l7/kCivfeaHgBVqVUmg2YGB0TO3qmd6XFyk2+ludIMbkTvv8pd1jy4n
2b8s/mv4Oq/krjf5Rkbz7H7e9NvEj681PwoKSIyEqLuj8g7yw5fpM2H4Yl5wZlh40IUCmgEGfh7+
Xzq/2ZuRJ2/STfNSXaHMOvpm0HyJA/IKc/HYPrMqAAlY42VOFMg7M2wIbE274fCTRo+unVAOCmgy
xmZeQ7MBe6zeW0swTjcR1bm5jsKmLECIqraq2Sj4eGivtkPTbW2UV/VX/UOTfGerxl09e3mNuyxJ
Je5KAkHtMPG0sXeziACl9c1lygJIWLJSVC3HpNS4ygovS4lQp76HgBESyC3kweROtIdGcdPwXtL9
9aCmXBDwIQlZx0oLJlpQAIxy7WYV1SNz8c5/9ikEhJiLWM6tESbmDLNN+kGDcLfkmZFrVB7PX6rt
hyovJ4ti767UDPJcT7AYtY+ytR8XwqXLiwadMEtxNGh9CPsk7apCq3lXqNKHGeSz49qVEQXrX+by
xz8Z4T/iLIINbR74oYejXUcDUeH29m3s7NdtUI4Iu6RItLAKI9jodd21koeCIgyinBB2iBS3jgal
Z7wDLqkXyYmr1q3fJdTVhvJD2Cg8MZBl3uOq3Kqzy4sEaLK5j55NF+P+4A+Tdx9LhU5fR9g3dWsO
ZdPBYmEwt9COUvndjHVPWW6sKtwYRewOVGMAd+Jf9zfnZFLYR4k0SaimwuQUyxt7ltxm+saWT2k4
BBP73x8FhlgGMTHlXxZ8gs6AyHVQWLnlFaxSt+tWfnOx+eWSWA0xJ7UoWIfwwGTPuBnAAzHsNPB9
+ZgkCiS/3q3bI6JRZOZTF8POJDRT8nHRwdhKuGvow/Of2RCxoc0UPeTjeXOTedLypC83eUlsW/6l
VyJBrIYww0zAPsq/zi1X6wIt8ba4UXdUL/Jvcu7T5xHhQdeSeeFzeKBPnBzw8mn+dGUeu4PZ49WA
IzeV7VBfSMCLRu+MtNVgsWSfMJQnK8/o41n/QJenQ0/7SCx/TJEu4WoGG/LhJ1KEewm8xLFPtU/y
H7v2mQSMsEu9WRqQxvqysxRdUKjMeYDkefmsI+bDrRkNHXFmEDgozkOrbTwlmHVFdmVnfiw959OH
+KlPiycWQECUBWUWPi1c1ulTrcabSlbeRtD7rn8kIg7Esgd4dlJbamDGLkKXDdcsld0oIvU5iPX6
V+3DlEBTLPHRhbdoDzUE88A7n5OXJvKaGfKInCKUUYz6FOqJRRBr6UFWnMK5emO0h582na8zINAP
P9N9L5ST/N/PEglwbc1SESIMQxRdGCgvqedZyoAAE5KB44Hxqsfo2XfSrbrhswS6q22bZ83jl3Pq
KYcyKKCEWqdVX+Dhxh8757aK1No1U+qFiopAIaWYoHFWVTwCJWt2h+wuRl9NQ2lWUI4ICLE01lhF
ET7N3H+15EfMy61vIwKBxBlncDcpljbz+NbTOwtSImF2MDEGFFvETegy/fIJF8QZhbFjRl3bWK52
g32kBCAH8sLU7XZ96HcbPWi2MRhwdxTE/uYd8dcRJbYYgmu3yEdeguh8uXHzr+WNtrN9eV+jiUx7
c/6DhuV76WkF1m3hQq7NbJ7aAq4Oza7MQfQU7+aN0266oxFk6E7p3FIDwdRWfzWnKz5q9zH9Ovts
tYUkQzKHZsw4glhj4U0QYGMf6g09syCABu7pxZwvWNcsnF/1NHYztf/D6BQLBHaHR8OFF8QmNfdz
VICTxevVozRRaSaxzWwBLzJ9TuyeFxOdHRRpg27fX9v+fdG4va9DALfwdKL+RkG8LaDH2DNDLXmO
kR3treaHhxSjVXzwMsUwDfXUfLmyePaxBBhJs3qcY55zdsE78zmKY/yJSHb/g63Lt/nThhNuIU5k
5ZnBE4Bkb76B0jHIPdPvKxdClDt5lyseBfZ8qVa2m1gpMPNE7hcGDGvB92NLnwy19wrzKq9eJJVA
MSJOxBJBa3ROnyY4yML6mSnPGTVTTJwpjoAcVjvVdcNdKdjgj3W0STU31IjLARV7Yk0gqpa6jvjV
lI8SyBs+UJN7xjWvNI87KVg/YaglE3ACj2zqvMzYWtKY3E+2HNRq5K+bIB0S8guwTTCQMsAhdVtb
eHgtAubH3qxvODk4DjWPsEd9JgEuhrRZRmeAPXmrBOomCeRN5IFI5qUDYMiQYnYhqklcTamDzBEQ
Y8LQJ9RmuJNfzG26a68TzoAObj35lXcWST4lLU19OQE09EStFLVCMLL+q5rflhqRe5CfTUAKFWKE
tsHg0WyA4rHdhpvYGw7SNS/v0b03q+5AhF7+Z5ablGiAaXkgGur/5uElpihfL9+5HcvUFNNSNbFR
ZGAgBUlGYEOBB+XBum/13Gtkv5dNV+pA91gE1gdPkZNNAS9SA/Ss4wKbSe+9hz2U6CBGX6Lf1oWi
BSmjfnkNT/aEtKJsjJ5VHexpYdM2bmbnA8jc9OQLscF4aP0b0k92+O84u5EUM7Njw4Ed+Uuyz2+4
Sjz69zblde6pjy1KKQUIqd3UL8jD5HJCfLIsQEnCEoYeAViexgdWPXUL6Pntz2H/THjIv8yahwKE
ZGWoTVPCy4e348YKwoPp/2TJbLyQHK3+zU47eSVgR8MaNtiYrkbyLd0aGFZzIBbT+3yIgnkqkdtc
RseTMQE3BrkMDSnDEi54+WQTtDtGv6FamH8DhycrAngYPfJbbHLe9T0oPs9qOCvZXPvtq+ny60S/
U4iDk4gNcfCqV+dJ6yKsoqJOftZJ/rKkwdBctVC8Ww+PS/vMkTVINiu6IkM55p/x39RmW0ABDJaK
8UeUWvdsUAgTl77SmQkxa0oG1S4zpqNI2srokhrCyF+KGs0i6TRR5+WlYD+3JdRFQbgdVmMId0YD
b4RciC71zA4Sp/w7MY9qwqVc4z/nDD2qzGYlS+FaKG/r5KZme0cnnjQoEwIQAgQbU+lgQkmDeoQU
wNa2g/UYuBRt54v2bwwc8G4CEz3S2jhVIawIBuT+tasMwhLlDP/3s/Wy9KGvLd5pkKChXCtq12Dl
vldSIuIu5ennDnGHz8w0qMqnNQ/qVtO2teOpuP5XqPAOy5eBGiq9eOM5NyYgXhKWUVgmWL0ErzJH
Cx1RkjfwcqKyqbYUARmxXR0B8exscqSIe2aXz8V0zxb/z0JBgIOqUqRy5h+oUY4S+hfUwc0Hzzbu
1s2su2GJGZJasHaQJ6xZZx2iBczAxO2J+Ciofv8zArJcxf1GgwHehMwpge1jvofU63848tZ3jyUy
11daklosg6lMeSuGfaL5JlPdhqTW4xtdPMcdRZYtRbZtSKwIe6eo0dsktbw8vok+KchRIl/fz7f8
3SAPrM/UEXRxq56ZE/aQZLWJqfIexrH/2qeQ5fuh6x845c49EnbO0s1tYXKwDvFeVQRchSR6kVLC
CuWIsGVUM00tsNvi4TG6jlTN7YdtqlMjaJcD7my5hI1jafW4JA2sWA8LLmrKznzM98wdtvT1gnBI
TA7aMZ7LpUFykJrzIRsbF73Pr0vVb9b36MWS29nnEWeypVAqIxQlAGzVtbkF8YAX+ckLC0BtWx5R
piL5Di9mWucWheM0XfJaNyV4Vr3Kh8XXji30pyFrYXnZc7uvvoy7gRLSpBZTOF4xFKuGUwQnmf1i
666p/Gg+ovB17pVwvMppNI7MhlcOWHMN5VPbWf6UEKnwRUQ9xZ/G/Tw78rpwUONygR+jibOn+JFp
FKRSFgRAyORUVkYFbkAZvN/kC17Va8/ZjIrbB/Fj/inb9N+oByS+a1YwTxMQIqvSohpyHoL74hP2
1L48RrtmGxEtwFQQCBChDYVaYD4H0IoB0p2p16ANKQ31dpaN3fqmoiwJMGFDKXgxYzgkp4eyLty4
33yIc/8s3nTh+WGSkr8+lGP029CI9suyGcjR6ItllnMzwhFrLdbUtBoWTb2zbiWXY57+GTODg6fd
oeCxiQ7D6FFvfBfvl+dWBYjocGdmLQel+I1d/53hhz2kIdFiRY7gkk4K8LAwbZAgj4wq9nbetC46
w6G6XEKkGwb5C/r40u66wlsPEtJJATESx5EsVsIqeyqOXLCY8xCBdg0kuqBi/cgM1fmSCtBhRZGh
GQOs9UnrKo2v6sy1ZSIlp04TXYCPrg2hnOAgXMD1ehiv6ycIuKsP2t1PShkn3lY+sYpEwqQL4KFo
sWxE/Eiuei/ccT06a3GtpzngfFjylX0/feSqdsJgXYCRRo7ZGKswaMrbyNg26MRUqPYyyikBQPSU
VYtVwIZ+vQTLUdk1V51rusZBQ3JLk+cToC/yVPR6PHRFCHNM1jK3tMZ7Fi/EslGbTGSnKEAE7EQ8
3IcA02goXmJ2ABo82rV0bbuhh5aLG4dom7yYtJ8+lSHAyKIMXVtJMFkv+8nY6f1mju9bihaDSmjE
7symYhJkF2Em6j0bKVRjg7W8uNK286vxpvrJob2at+thz6N65cg0BOywzMLpJt6oi4n7+7mwD1Ol
YX678qTSftErqhOQWkgBPOJ5tFuoYOEJbpxUSF3jJdoYP9WZhXmn8c9yHEOAkGqqWToMsDVY/VFC
o88YSg/rq8e36NrqCZhhyVHYaj1Wz0z2y3wvtXdZ5LjSdD32P7Ts27oxau0EvHCWQY9jnsh383Qw
Kuc2MTGBWdte1+fUkcJP4zXHBNxIR30eVd5cbeqBvR23+dY89iEn9w6cz9QrBXWAiT2beqIkUc+P
zSEYwMfWugkqf+Mn6U7bzDtKuvk31kxH12QNNKVi6yYr0lmSR5SPoNP6CWrb22oT3cy+6lZeSDb8
XI6QkzEBObplrJZRg7G0+lQrV4q8zTNfmffy9BymH3kmgZTI347xw+Asqa/UclmKBlSzTRYf2ppt
RyofJddOgItlymtT12BiRl0RhyTvGZGewES45ZQm1FXoN9fkk0cCXERtp+UR13LgjFj9NR/DNG95
tb7fUcX632QcJ1sCXEx1N+c971pP0AGNCX9kABvzUXeNrR6oO2lPFWsv5/YnewJ2TGZcVo6NpVyc
zIUItqaB+o1Sq7t8IJ+MCJihJkschT0WcFDMA2g5gk41idsQGRMCVshRbECNBI50r/Yd70vN8Zny
3ls2fECcKv5S5sQ+zsIuRyZz5ZwEtAj1u2zcGKiB6qq7YktFBfGRxG7OrpeVquClZsP+aoEAKTWg
Hke5RHwksZdTwquWmhRYwHg2/RyEeZVVEMc8ZUKAhrhBI8IwwUQ7LqiOPjTy7iOH069AE+kqRhMC
gkzGQkntYdYhb6XqLhvf9PR13Q71QQREsOVG0xcVjpTOuAntKx2X1mXcrBuhcEdUqkGCIumaDn5B
A1AguZG37KqdtdU2cUC2T/AT4N9H7WnlBBwo1D6Voh4emcs1mkSUd8J7y2PmN2jV/BdREn6hXzMo
YMKMV4tKN+AcB9X0IHnf0z1vF6bY+MidKgCDnjUgb+AH7RDd69bL0pnukuwk5lt14CR7p9fdxt6r
YEItpaf1L0iEidjUmaRybaEXBufUdGuq2xZKQ1bir9sg9pTYwBmyKteTGDby6Lqbd2ND7FnqRBLb
Na1+rBtDh4HwOYnQrcnvOQM0tl3LcEEQgGCkkIj6ZKJgzRKNvdxytnr7qYNFUJYF6l65Wzb/Za6d
dJCv8FnCohcaMIOHPtQPxjcHHMr1dXfFghEEgHs7wHgdsbGpsOD/fmZwsnUwIPF9bTdOjMk3/Xko
7UObUO9OfM+ubDGxbTPM+i7tDThWyM3ORqdtv5fqOIizL1lPHL+USwJ8xHmiK6kEU9mo+XJ9FUO7
oqHuOReNqLJmObIiY7pb2MlxnFg69OBxS7Qe5txXQj53RxVFOO78a9FORsRCRePMwyjxERCz+a5r
L00CdpkkqOw3KI3KAIn13XvxNnVmTXiPjEAwbbB3lRTpS9ZMbqpGnq54uvl53c7ls+TMkHgDMEoI
bitwS2o29lbf8O44tYGWierHD9RVivhQmnDOtzNaNlLeL9zYu7HfVW0wxcSb0kXYO/NH2LRNHZVG
N8IfVdkaiDeqzEf9fWGP9mVeOAZvh5vUt2Xezw4Fq5QBIdHPcptFrIcBtK5Ur7xUxa+b6g8bHADv
wmPZlnpluYx0Z4sm7NIsslsVrQxAuvJaPWDOBI2t2Yv8EDWBgbSCHkejnBQO+Sm0pD7hBlUJOUzY
+aHytB7YFzHuzCUBE4ZqyvT4HRPC9grMGX2N7rehd9X0C6kcSHgj1ig09GKaJpeytGczPDbzWEKB
kRJfpIwIiCCrzhTmvGcxKz6b0t1MDQ1Qf18AghAPHHnKuaCkyArMdNkzm6r6UyaE7Q+dksJJ+VRO
CML36Db+CAeoc/rmOrd/dn6yoU0chY8vZfKbhad/EAc51GQRj5uVY0AX9r+VqyGmAeGDGUHPuirv
BwjJj5XaunYFUnnb8YGoQWY5xHPh5dznzDkBFwpc9H724Tqdpx9+tu012V8zQJlHvWNT30qABFaF
vZzxtdTsp3p8yFNvfX+S/ggQEFkFixmnUlt6dDFz1iyoNwwHTlwg72yvD4kT9aISwHl0CIjAjHiA
qC0Motv9OTACZWfdsP335Fk79PvZTUF1M1JGiQNPrDhUFWzmKjZtBVWeeHwqwUomVVRoXHwOPYWG
WHJw0imZFc61lzeBfsAZDhqrooGmAp8k/sMzXCw2FGZU1pgawF29St1mvoq6rzFF20otmwAUNhuc
jDeGYMB3xICUn1ifZ/V5PQCJABdLC3Km2HXbYdEmfBq5rjz5D1MFQ4CKpJ0bjHDigmmj6Uj5n2Nt
1j24fMRptqI7to6qkrBFqzp0tFkHhanD748SVJpjd5YxA2C+NmRjIIf/f+PeyZiwXYvQ/EsJArOo
W90zdqWXe+Gx3EMJ9YF8WaWsCXtVRoz1jsrZWcG7zSX2jI2x5eUzPuZFUVVeLmypf/vmiA18scmW
joGYAU1Vzra3tY2RF5/KaAzyzj6m2Qh+2MxTsmZbK4nfLHNQOK8TyCynyXhd/6SXg/L0S4RDPoxs
TEFyeZRsqNGaYrum/rRu4fLWOlkQjvm8yssy7mEhh2TDnG3SOPc0Uod1/fuhofSfJ7EtxYakDVhR
fSvb3nvL4qPuz46b3Ji4OLcUMc3lU/nklXDyd1PWjrna4d6XdWh5eaz6mzK8L7VvI9uhjV5Ko48d
XyeLwubWnUgDWRvWsfFRukYDI9sXu8x1tvzhoyQuNZR7wtk/J91f0jz6lnP7pn/JUlG5Df8zv9/j
jiwAStgkUVtbfB8Y1SFrX7JOC2r2lNVEDF6ukZ9tOBFMULpLB45cS7fVD+OWY4l8O4Ruuq3ebLe6
KYNx9yGaMefMqggquWp2agur/NlU9VpPLz3mh9t8H37iXRTxbS271BP9by7YvwJF5Exy0CeHthu+
4fBKy0fs9vkrCyGyjJmBA/WCdJGD48zH919zlgLjhj1HbQtrvK+WJ1WcCVff0fOqBI68p3dnhlQ2
jqaVYTHnGfkb3oJlxTc7qpnicmZzWjwBRypJ0xKrhDunzmdcSDG2RzeH8JhbCf73Q+LMoUSbw0rl
0tHW3LpdHXuxVrsgL/YW6XvV7SXTcdeR+De37pNzAoQ4eZQOFd9u8rbNN/Nbhyw4CmIvb/bRDX/y
pob6idPlPUM+czHTCklJBrjo8FpRdZ0NRCMK6ZKAICYozg0ICsClwc/fir26qdGpVGvuUnkznpRo
Eg4qDgUoMZboryQIijqOcRf2B6mixuqodROAY65iKdEqeNWg/tHFm3xynRuwEZSgA1VdJYRcKURU
SOQgzIpU3aPE+hpyPrhqfin25nN/zXxwgsegT5meDdSzk2uy2sP308omEIcxxz4aokJCSLJkV6Lu
+1dEmt1W/c6HgummRMpJIR8pc7OcEh4xVvzF0ve9+X19lxHxITJ2JyWkBQoO+vK4r5EMtEFsfV43
QUW9KGpnz1k/6iNs1JvZA+VCkbgxBhraoMpcWcVUbgqOcAI9KL8E8GiUppqLHDaN4pYlPqv3MSXU
/psr+i+AUoW0Q2n/3ltDEO6kb9Ou1VwDfWwtT/rx6B2sryMVCgJ4QNAMMxQz4t2qHu38lrVEzkYt
mQAVs1MNTO34kik/rPCb0sa4KhE+UHcJsRYh6+o4g+8AOdTz/C5c2smulqOrXPGkg44eALZZiPgj
Ti6xMhEtqWaWGkwu0/DZSZ9K5aFs7my5vrHM15BqAyS+kjhIMYTm3Df8sqSUt/Jw1ZJ1ReIzaQIi
5PHSa3ip5SmM9J0fIGwPjcjY16G7wNwcXcoKTq9v67FHfTexNBEtfYhXB1hlkzt8j3Ofi87yvFR9
BNOlHBj/gQ+fNMrX+uxAjsbcmRQuZJrPrp7seP0l3Nj+nAYtWizBsZj7NMcNBVfidAXLk6GsJcRL
chwgXo7rWb3tUJbb5PuudaeneddS4xb8m62cK5qAJAXYLDSsL996LtvmG+lmTNwO6oF83Gt+oca9
qBgVkKSwR33oQqyrvHyZkp3WEbuc/9w1dwQk6TuJYVYWK5gWN5rs58pxtvd5tSFikjiNNSHvSFUw
dBj4WKDXAe+l9F33eGHG8Uxotfu4Z/rU2x6xbmIhY7aypnFM+NVKN9X8Jf5D7BBF2CM1ilPHgUND
C07/6ZYtH3sK/XVk6QJ4OEzLx5nn1Iv0TtkTbqwNhttxBzrStO3U/tX5Bzzbv/g+BTiCYE295sTV
XEItQ8ch+DiUg3XIDuxmvidigthJYo0jcaK6Q5aGG5GXfp1rD01mW9t3nuY50DZpMFJqEwQai/UO
RWd9UTG4qFnRszSqrhpqd1ZBDTlTkScAhDlDLvUdk2ZjcCvIkMlUwYHv+ZU9Kw5QZNVSqnEPRxi6
Xl2rWvyi+JZi8kuThjejoxSAqZu4OD9RWeOsR/xDpe08Dr492uGb3kk12uftyTHcrlvUQ62iod2r
62y8b6Z2nl21qAtiT1BLK6BIpv39Q2LlMWy8GjR16zFJrKxY5IhTQzFTrgef5YlnzakvV65jvlTl
o8QqwhaVk4q1DrtsBgWkY7zW8X49ma6se8tTb7ObdzFn6gGCWDyx2hEtYd6n/HrC1REWH612qssl
EnQ/fFS8Gc9GH5NTPXvDEecsWFY7XZzCJvTj9sa3CJxMPfQYzCACzxT1tEi9xYl1EPBZOYveYEGL
3mN3qtd90naQZuDZVvlp2qSPzNV31n49ZKgcRKyN1KNs6ybXCNXvqmO3V8AtWPvO9U+9MolUe+Mx
vrL5xWGLcpogcsFv8DpIBdNDtzO2WM4D9YBKRYuQd7RJJ40pf66y0OaUF5qnk+LwRE5gCKmHJdlN
qfMKQWVvnQcGDrwI1T5MZ8V73gju+BRX/uWls1RDdgzLUUWlRmuO0EWRo4OL1bZvZLXblP8b05s6
3pppkLJHVOnWY+PyIp4MCkcBpm660eBJgpnuOuvBrB/W//5vTu2TAeEr2Wke6Sgx8uu6emfe8XyU
M6soX6ZDfdTw7kYN/v4m2k8WhY+WJix3Gt5J2B/ir/hmu+EKXVa39sOyyUE3ZRJJArWCAuInllTK
aYrCYylNZuCwIt4Ycfq/P1tGsdN9MhdNzkc4hX647c+5znjbQAccUtN4GONPBHlEJN6Xs5FfCyk2
vDttrrUDHxho5GojT4rXTE8D1WlzObs/GeEp2FlWx2XiI0WBYzVeCPL8MKWLF6X75WPjj5hT+mtr
iXzFo2m0mWUhEPXULY6OG14ZL93OeoItPPDJOyq9/w3WnwzywDnzLBvkPNMGHhgRKIvqMfaqQd5F
fesavbEb+sbTavsa7W1eplUZ/kPiRWbpOmBjbbVqi7yF+J5EpFr8e5/9oCFa8HdD/KAaDN7TjfIR
uVQIof9aYQFLzLGTwpKT/83a4IaGiwZit04IJy7nPycjAp6olmloJh8u6KXwdXZuSul7WhX3qfZj
am/XNx1lSgCS0cnirqsRmnNXgbyObTrz+yJPt0t9zyxqQpFAfpHkWMvAIiaZMJaWNZRmkzdr/pqM
ztbJ7EAt7I0hP7RJTDy2EztcbI1XnVCubN5eUkX6fR3On2OtT7ys/b6+kMQeF7vjy1aJ0bLHgaR1
3Nh5MLMoGJmbUoBFBLjYJG+Y0aIovGN9ieV7K2FHJ6Z6jCgTwiV0LjvdLhKYYG3mJvqxMw3vzxZL
gA2zqEo95FE3jC+z+qphLxnOJhsf180QwS3SFvdyI/WSBTN292S0+4hdtVODoTMovRFd6dSBLHbA
L02sRCGfXTAellfM7qFIBdGzz9CS5VMtFehQiXsL9ZEEjJD6rJAYZz2HPPS3sBmepPTH+uqRPgnY
oFraVJU8yUiO7IsNwn1UBXwukuHyUbf+heq5oD6XkGXE+ag5JZ91Yk7oTUowjKmXxt6oTzdj/7bu
HLFdRdY9KWO5oaWwZTWz1/Sbar6vh8JLTeo7EU6JTMV2FoI7G+qafqV/N6TrsDr2UEhY2lsmE1dL
IiJEzmIFks3QkIOlHDx1mSa7MQFxBJKKdMWKElu9zKc8LLm+S+LSNSRjI9Ut0ZtCxZ3DHT07wzOr
NhwNqj1+dOw3vD0FfWHbPlje5Uhpel0qFISUwdKMTNLQYu2XZo22hgLdI3IEHt9FckPF2q3HHbWG
/Mec+dY42jhW3BjYPmK3laO30h49p6Eq8+QiCvhQxJmd2XxsdDwUx3Cn7RjGWNz2NX/kg9/ZViHQ
glpFASzmgqENroU9EDGm8xZvYO5cHWT2+mfrJ2BEi5bESO+wfkqzT4YAJPQJ1Wu2vo8gR/XPT2Sg
RUOqVR5+pfJiNtkxi6inw8tfRwOhqOloCpiKhSMWDqid3aBXlLPqcm52zF77IfibePmCeVRB72LU
nZkTdlTSxeWk2+gatkKMw/aq14y6p0cOUZXh3/hfjyJnZoSdNNojmywVZsaixdc/mnnu2sW1LB9i
456ljx8IhTNrwlaatU6NpgL8EMpwyOPnIXu2q+26iYvgfWZC2EQt9qispjAhdXttPBrOXWf1btpf
5RbFMnr5HfLMlrCBQHgslRXn0a3fjFf+CN8leKWbMlc68MFAipv18qPFmT1hJzGHQTuM867JW3UL
Erkgxflu+4OXfYWcE6QwqOP9IkKcDIq1oEnXaknlTMvdlHpyG1hp5xnLzkyIuCA+mlgTqhdz0B2T
L2TxKctuGazNhVs7L3nrr4fH5QmAM5eEi309SKUzc1NDoAScIQKcfOCf5+dV+cpp/Gvb7V+oPh5i
N4tFoliVen3ijeZhcSUtaIK9lilRTg4IKztZLAopTh3GqQkTI5RSTKyekhH56+U2xrO1E8BinrpU
6/9P2nX1uI00219EoJnJV0ZJk5M99gvhtdfMOfPX39Ozu5a+tkZ1MX4y4AFYqu7q09UVTvF2jSiZ
wEFh7CK7dPsxqgM5QgaqyX3FeFwV9RNDEZFTyX+6igJ8NIYuTVIL+ZWpuZ3iahGm7Wh/X7YQaqsE
ABnqZMlqiRtIdCNHILSTckevPlQkd7KUAnRUWtqhQREnq/MWr3uuvGVn/Jhczh3W/G3v/3TlBOSQ
oiQHOzuU6oxkr0eqr0i1K5XUWALCBsUsUFWlCS5JvnZ8fHr+sLLPlzeHACQx82NvmYJRlBCg6Vda
99I3N4l6yOdPl6UQJiAmfOCR/zugMa/urdaNlR82NRqWEiF6E8lQq70CUx5yDBwwr9bmZWk34s1O
HVgxr7PpaxuZfIATC3kd5obpa/KBV7HE3oc4944GLSZzsqJMGpWPHWiim3INh/VOIjmQqUUTzn8h
J//6RNoDGJ8ewe0TyI/W9QLqQnjID92NvTeJg0pZtIAGRl6WTVbgnLZNjkcUu7X07fnPrE2AgkFp
m0JLsHKDNt4b3a1alp5lUKTB5+O+JxskQICd9jkcW2jS+2rAKaRT37pX9jOK0hqn8jEQIiR5rLgV
X7iTRNasuSqmuOVWPh90ZPn4NL63SQOy03LuajJtSuyWyJvVjdagDRii4K2T6vSZhekhRPCV8vkM
wX9A5LyV4gbLaN0wV3MxeQX0JDxR2mFIKPkkpBQSYGJt0Y4h80lh+pMVDs/lgfNmYppw2Hz7Z3AN
5fERR0ycfqrFeRS9eRGobVq8XsG83WS1Eo9Z80K5E5Ry/LecPKzLutCzSsZuzS7Pq/ducafMTo9W
K4cn1hVP2svR7vJhI/dPwJB8KXRFejNJDHCSPaC73+0aTDtCg0RQE9L40b1k/wJ61FnNtpnT8Daq
7E7FzRodymRwNPshsl7GnKJZpTZPQJK5BjXjzP2jWGdg7N8VGAKukR40JUUAki7O23blNplcmxiR
ywlYIszmi1un2eWY9jqEukZWpREXv5honMcmnhoZQnPJl4ZnpbtFJNWVqXnqhG5ibtG0MNtj5m4Z
cgFOvnpmdciWb5dN8LwMU9dBeg8iPHGO7JZN7dzyBNxWXCf1oVPDuNr/kQhxtVZQZy895ymJQE5o
3ligbxvZX5dlvHOSfukhrtXUKUvBaQ+AhLOvYyJB9bl+5UMiGHjUVeKSPI8VR2EC7LIoHbOuhLC0
2Cf2bf+xCKZ6FCAgrd7GmtrzqY/D6KSfJN6Prnp1CGqhdP8PrRbF0U2pxP9+An/oR6gtm9O7JEl/
V8nKAWVNhANImJqYWs2NEkNQ+YzpSjokxY0kP7RUMSIlQsDTpVINvcpwMLve08s9S/yF4g96x3U5
7o0Ao9GqGaB0gRqtH0ED3nz8xlHTNOHkRncGJuFsmUMxTVGaCWi6pS2m/PAJ03H+uZO8qvjZsdc/
PEMClsp9r/RlA82kXXzLCR0jBOLcAe09fLxPTnU/ECYnJlbzCDM3JI6irRFkyZ3Wfuh59mujxIyq
aZtybnMioYX9zCsf4TGnTV6qmkBQSg0BDNLcBMUnpxAqUR8xpA66hwjfhK/77xf3UREBDaJUWvWl
4AdnApECQkJqtx+az40c9pbqybgcojS4bAuEuVkCHGRGNBnoGwGc5qajtHwA3gHWR0jhR+WSYvxX
nICOHnWGKvGh3JuiOApiKN3y1IygjFAMJ6eoPakrQkyxZpaSNSmfyckntXIeW2VvOLLLx9bQPQ1n
rUIzLcOwGLM1sZKmAZXfmMolztK2OKWKqboU/ddZqziRIGxR2ssVCuEKXkGI22En+Wr4/5oawq3r
t03SZZUppglxYjg0Qu8CWrsyxP6fuuvivnczD+zTP/ndOtzQC3fW8k7ECcepXdoSHVEpovLsfmtD
bbu1ySnBlErCgWKaZRrTBBm9/0+tnQU6qwkzpRDvwrzP+K/Lh+m85Z3oJGxVrtvGVhWQ1wVwExHo
LQ+1y76sgRFon6mST1KacKo6MA9o3YQNq66tQ704aOB5bvw+BVdXBX7olSwsp7ZMuHVXFqcZKuQR
2DmMB/uJe+H5i/VjvddvFr95rIMijDYCE88+Zk6WVLiFm2Xsi77Bkma86StzmHxQMB2+6++bbA86
58s7eF5DnGJMhrIMhQk3o1XZqr2a0HBmzWGrnKJPg14iLpJ3Nu6XFLExf4vjGW1zwAz9rnltUANS
hvns9p4SlB7762OUJvpRHG91P0Ffrc9Gu6ohbj1sbwkjydV97TvzOB5+6Cl/Ikw41ilLbUmyIMzW
9vK609KgVHaXN4lcP+FYm5Vh9YMOGb0vB6qXBR3AEd4Ln90g3S/UA/csAJ+oJJxqq+gnfbQAwH19
r5aNI1svS3ZYtkezvt/q71VK6Xf2ujwRKBzsxBpqfY4hMLkuruMeNLuFl4fxdcEQpKjeWr+HT5Uv
7ZePNTmciBaOuJ7L05LZEJ0mrm47KjCsDm1XZRh1jv8MKOPk3/v90rFk3DiKoummcLxzTHZgrdzw
5Mo+XnxtfE6jvUalZ89e0vpRCgeZkxMwt0zRmgRSMnt1svzJsogtowSIuKFUSJybECApP+WucEwq
Cn0emH5pIPrQqAWxxq2EACZdF+3BMEOFoiWmRAgwEVfaghEUEGFqj1odbPPXLPtEnFxiu8WixHbV
16ywIIMPCJY9GXeW8qXCCe6/rDXiwVVoPuNRRXVl8v29YGUie6+26Osixy08QvmnXt7U5VW6uunS
+YaZgUJEJ+4sSksBMPJ1WVDmDHGJrX9u7f5z39vBoPZhN1H5V2rTBKiwy6hixsQ3zbpLbW/VHkHD
RWzaWS/KwDwIZtiGYouNeBJKcQ3VgjrbXQFq+Qq0oBamyiS3/AZZdxQknM8fncjjy3tyWrMmL2y0
ssNIAgN0g2j+D0YvchSMjyZD3WfX70SWgD8gk1FVjetW/5x9yQHpSo2KzBSEpzLYidHzzf6KXCpr
db6k4kSqgEfqpGEMXAINpcRp9aC+HUFE1H3eHtPr+FkKGW/uotxFSlMBolSpY2rPIaoc/lrnvak8
W/WesBRChpiJnXFtWVoMvVJ0lesOT1U0CNJKt6Y7dMgfqIf2eQj/dBN/y89qi9FGM8SyBxRoPid4
uaBCAK2WL4u7uTw0iL59avTRWa/guIdiunYauqGVVVjOEnBHeNjNAXaOHOZIiRF8nTRvm26S4OCs
toZ389Q5Y6l8S83JWcBQOOXFlaUut5Ut+Zf38iyGnagnYJiOoZXdpGBNRz3oXbv/ll2p9uNlGZS5
8L+fHPTJTPuN5ZAxI4yr38GdajKi1vV8M+yJHgKY2FJaaHqGbZpdhpbl4q7ZlXuwU94k4WVl5LOX
zIkkAUoG1tjKYGCnimv1lfmIsSvoXMPIntptdr23mMATZBJSP3alPaNq8UlFBUwxulab8hSK2krq
dOP9ol+n8I7bm6U5xOZONXHNrq+XdT7r9pyoLGDKHLPVtiZsYJnvszKEs3/5+xRQiqncTSuj1OTW
z75213Yw/x378U3r5Xv1J5bSM+8paCY0EnO5VTZWWlJCowqeIh8Ns7SEc0AYvZjKBdPHumEGA9ra
ERZQP5ftcz9/J5aNP7J+83eO+2IIoKGMU7kuI2R0sT8WDs9yLrsxc5rZS0CDuO4komCBUkpAi5oN
TK8aLFtsvHL2SvtOMYjzRYkQwEKzI6VQVIhYEOzXQmsMl5QQcb5M72TdBLCwGt0ebH6R8Nyw5PRO
H2Y5hrPKD+YDJwdW9/1VfEc1QlOaCcCRmaOs9Lw9f6i+SPl1lGVuRRGtUzIEdDD7aduGGpptW+vW
eTi0nTtQiQXizhBzjEky602TwezS6WWbWyeS0bdue9JM7BNxSMVEY72tlqKincWb052CeYBU+c0b
v9mF8yMmGRNFscxphiLF3sQkr+utcA00mm5ehrcJEL276r9PVViCBwWcgMtL5VINk5SK/ISfXI1r
qaqlwi0x0dvvbdXv5KynvDXCrxdD17LRFw2GAXJa6ugBpBRek7uWZ97ICWcAQoR0ynwCmCi1BJwA
14YVGTkWVh8djOz1yrdpYsXV4Ks/OecQ3n/eZZGURAE2So016B/DQmbxtza/N5u/L3//fJrwiBm/
jURqE0Pd+NtSdYr9FsievtswnRJTFQPlyXC0AKGimbhDzkfAToQKkMGsKDK0CloV0cEKFT8+RD9W
2Zt+Lv4QVi4V1CMOtimgRy41kVmo2LaoWp0k9W09ctWNcCYIiBKbPqXWbGdzhE712O6SBBmwuQ7V
wfoQeOhMMwyTyepbx8XJyUJlzDYaUgVd5OfcdC3152WDOL9Wx+8LJl41zSqriLdiEqDm5rEzL69y
872lXuWUGMGu4zQyGfwUYGCiYABAkI9oSpsO5vh8WZ13XuNHffgPOVkvM2ea2ZnQJ9lb4HzYdsVV
vf+HDpuqF5a52f6Ou0dZglkv2zBYaPlEIQxocsOxBFdu5cU+eHl2W1hebz8XPCrf4pCk934eDI+i
BROfJrXYIhlqzod69vhE7CQwvD5FnSdCDygKiz/ENmEcJYrOs5xhzoWJKLZUf+liw0nUz5e3jlhN
kcVzjJSxWHKsZmOujqpkgRldt/r3lrWu0oeXZZ2H2V/KiPSdU4k+sqSFrK1/1eevCeW/UN8X7kNl
bPHWWPH9dbhOqntGVeKcB5/j7xc85rEvNVmtsBmDfZMzv6h/FIv7Z0skAMMoW8kscQtjK0iYs8ip
Fu+yBEoJARPWpNBsNYYSZozUleJmSu3Min9ZCLUTAh4YDPXd2Qgher+zrduKilNR3xcwAIMl86jj
+DkPj8b0WaeSwtT3hYMeTakyIZmDjNHqS+bzaD1cXh9qE4RjLbWGbmkDfr8xK26MHv/EuioL4q48
3xd4BI/fmDdrLUnZ2yq5o5/d86KxHDyK8T0v0KUdAFKekBwwpiw2KwtayXem7GXPmEiHGlbTrc2d
7OJu8D/mt/06kCIX55IlzTTxa2dAJ0wD+lcp+nl5o95xoo4ihDPfzLMWGy0suU3cZt+gotT042sb
uWzdBeUIcW4Iu1C5XZ7coyXKjtmWQyE0Efdur0ulUzTWYYiontHzsG9ploKJw7YhJjuktcOsOo3D
/tg6LPqRIhKqRFda9pmlhE7vmMVRlqDUqBk5s3liDYFsHcWLVcALmzWvvp58BGiCj1nFUR5f5JNF
XK21VTAwDIvYsMmZ7O0pTdmHrrKjDAHgiqxtG4nnqFKzP2zldoPXJnEV8E/87uccRQgYpxZtpGLC
EW7LXN9nc+f0jfFkqog4pH3wISs/yhLwro3avsK0KARy3Tnymz3nkIuCGv+8mTm1Q5RqAvwtmWal
M7eIPPpcTPeoNm+bm1En9ogyPJGWYWiNQTUZR/Gb8uc/h1dDrRyKKHgJo3lPDa58JxL5axlFeoZo
XNSpHWF58bf+mwkzf65np/HnIPvU7uGW7KrBI3aO949fsBKRpyFfEr3UOujY50+q/deQgamh9vNp
X0QvCcjgN52BIGd3Wer56/GopwCKrbTJUt1Bz7E4JNVVPxH2SH1fQAytyiuGlUSANb/WlbtmJFpl
zsPs8fcLCNHOOltSvmilmgfLAs76ufT1+OnPVomfghMc0oq0bVgGKbN8F+uP8kw4EaR9CwjR5SsD
TwwERF+zZ6Qt0Pc/36sYGKIFhS95KpEmIU6tLYCEWmdxXSgQV0uTO4wPNntky62U55RNU9sjwAOL
+n/RiBcAaK7hgnA1QncRRoA6w231UIFxgiqpJs4u+uX+d7cSDQ0q84qrd3ZbzOYM9F3hWXvteQza
656/7joyJ3lZTwQa/lfkMIC5Ftzo8C1Wtl+N4g4OzddVlwkcpMQIz6JOtXKmJxBjY6QhLsYnTRme
Wo2CIr4r7yORKQ5Vas2o7xqGBYxq+04rtDDT54ekMZ0hWm4XJTuwDfWUck1ck5exwmQCViTmoKyG
Du0m7YecHZSNwKJ3Yhv/gYXJBLDQWmOcFFyOYNfAtOObPNTuQOwH2hO8l4kTRukiIMZQG3nfGVjC
LpHAAZw6Q0JgEmULAmQMfV2W8hsmlYes2lnSDZuJNM95l9mUbdkyZNNimnB8B31pE9YlbyHjsPL6
mzQcXy0EOdmucBdiyc4qdBQmVhNIbWs30Yq4i2mM91U6Xau59r2TqaZoSimxfGBQ9S6rIijV6k67
YhaxiaeA5WXVlR7KYLamXrhnwfZEL+HQyrUS83WEg6noriwvzlCpgTk8suhDBEmmruqajvGj2lu8
7eSaUmXFKqUNxbPaA2+WSg/wmV013Nz4/8fvz3/5bzhxIk+4RliimjMuDXQT4NYyPqWYAsXuew+1
94ZDv6jOh95PxAnWOC2KLDUz1JvsN25/PsEgjt3o2bxRECW0ZxfT2b2Pbd+vRRXDakYl51ZRQckG
paft6zYlTp98K02iFPl8MPSonRhSSyJNHW0V2o1uaiEfme7UK+3Ac7mbk4b61xJJIb8LY095vOzc
nL8vTyQLBqpqejxtCyQPHi+KQovsE0M1jb+tro2VHcIiHMb9HwoVHE/E3tRZBQkGWAN4RqMN83A6
NFe9908uSt8vhKdImY84PCfFnM+oV7i1vuh3xVtIA/QUbp8HrcenkK+77QuVWjx/5ZysrXDlsFXr
jWiEUBY26PVbdsqeh9MblGKPDrGkfMkuHEdxik6Lhg7wa2MfFSyp4fY3iWf76BBAoXkdVKH85bK8
83h9PBjCBaQb1TJvMsRlTRLEluRpzPDLOKF8SAJlFAFl5t5u014Cfhpfe5/HHMqw1t054C+/7Iai
Ezh7cZ9smAAyVryuSj1gw/rkkNvhRI2N56tyYZPESF7R2KkWrVi1Mn+y82sEVHDfMcfKnpXp++UN
IlQRB+j0jWV0WwFVdD3kbCwkvzVhcGLQLo42mQ09BHTf4288hxL76DWYwMpsHkqwMisfGTBw3BuR
HW0Z5RLVE1g7qxucNQP7C5V34Lt7aXf4kp7eoKYBktsZqJT21yAp7oyH0tqn9Td78dvytR+piQbn
fYNfZ0ickFNYaawkMVawyTNXMdzM6F25vtLYy2VTOF/qcrJ0gj/apHIU1bzbK0kd1DYUqGtI/WFX
IRUvY4rI6BkBqELJjnrKBAWM0OZWllIG/UZ2E5l3qvSR8MWJWgI2jEanJyamyXtzft8uV4PydHnd
zmMcWuiZbqBNQmSKrcpiqpIhqrwRuTunxOtx6/MXWR0+XZZzHhWOcoTtGaym02cG31dpK7AX1pqr
zswrUDwGZ4A9J+3oXxb4jrtxlCjszGYPW99pkFhcl98az8C4gjnMPMkfG0e5+4dTE7gUe1TWl1pS
YcusPmlxkCG43e4yTD+e3JbiQj5fm2kelRNA3Nb6fNQGyABGaIfeKZBVTp6Ue/Wm6Rw9XPxit15l
7vBdpTpqzhv8L8lioJLFUwyIh+TKetGmq47qj6O+LwQa9Dlq7CaGQS7oDorqZ5V96EQdFRCcwcqe
mJZVUuVVveoW/V/lQMW6zt/nRwn8VjnB2H5QbbRMQAIfkVF40Rf4YJ75wLlY1p3Rf8wrOooTIB1r
VfWsxY5IO05IBEfTNa41hzcI50HhUpFjaoO4+Z9op2RpX0pcXIaCp/zQUM8Rfjx+v6GO6ghIMbJh
qoYU3lAUL47CUFysYVpdh3wPan6v4oUKAfBg2SV5Ak40nRTr6wyDm0FlE6MbZLiaA/ugkJXv1MIJ
uAD+4KrtW5iFGj82CQo+qUrcd+7A49IJqNCPZW90E7bGuFHC9tOauHyYRBkae9M1Clf5Xu//P+//
y4CHtvH/tYgaPsuWbxCblF8wCGEF4VDxR9eUJYYfs9WoZ63A2hVL9trU66vZqrfZ1FCMBdy43jcG
iwngoGdSMlYmN4ayd5T+RxodTCY5zCBo0y/bgiUGIEe0HdttgyWzlU/mjIRwR5D/v/Pm/c8WENr6
302ZTWtZRg5CSqjNXl/5ip8FnGNrkkNz9ngTyUcjXEehAjbkcycvq25XXrqVGCU1Rde5MSQuxsR8
IW53fg1c2igBJZZOQiV7CfVmFzWKwYjRluZNu1ec1KNKac7ulaUoGNijgttNHCI1owgYxWkApK3f
MeQ2a7P6EISfiBA2a1wqTAwyIEJFj1FxX6FHrPX0BzssUYkQudQj4LxxnMgT9snumxqrDXndq805
erhAzJuZG4e/pYfQzhzbo0rSzgL7iVBhy4zGYMWASkXPMhPZ6bbYtUvzPjP1q8Vq8TgYW89orI+8
qE6ECujep0062DzmGi/TTVsPdyizJgJbZ+HvRISA6yqKIPBkw2KWjX2X9qBsrbqn3k7dyyZ/9uV2
IkYAd7Z1pbHMEKOFw74PeX9WsqMTPYS1ix0qYxHXXVpiwSrDH80Xw3y+rAaxWmJDyjKWqjQyWMGk
fFrSYMtBmB0T6EDJEFC8W9k89CvfkU293vLiJgflfFpQhSnnk5rHLRHbUmZpixqtxHNdT5yidnig
nWOsabvbgxTyvKZErB61O/zvJ84XEiJrZanQbNEemylIGyKGSJxRcUTZJkmlXvFHU6k810nsLOOA
2wITkF/sWMO8svCyMVDqCJDA2FA3CQYqeIOe7RKF7XH1EsfmfDbkZJMEBJikZMBUSMjgPTCgmgRN
dRwWjh22COBQ1QYUshoCGDCpGe2WP8yW77xbtPLk3h2uwIZROIvLKbYUdUfNmqfMXUCG1kqapNSh
odamnjUxx8ziYIyoCVDnH53HlRTbVOYKU7b0hBtf4bIDe6hXZ/a3a+5hDrEzHYbVqT7Vk5OhzRjz
JKhLkp/a3678E/HCy9BO0DqnxxDf+wsmzfBBh+aLHmJoMPrmCsJsiDU1BQiJs7hpa54Y3Mx9bgaR
9S0fiGwWYfxiu8qQmB0KpoGEMuaIyuyhT73Lp+usM3uyYAJYpLEqw/NCSKxNMNe2M71i+15U4+d2
jKlHFLU3fDlPcKkphw3ZaJj96ioHtAn4iTc50osU8igpxX5A7Y2AGnHLJnMusTfVZviNMTjMLm+k
hLpwqf0RgKPGo0NiG8TUESh+ZfRoKlSoiIILsRElGlJL7bmXPh+iB14WM31Wvkyxk+85P8AEjto9
Na+EWj0BLcZoWmYdHNBeiVkVU/fU2nc9+37Z8ggZIruHWSx2PPMLOCpsd+0Tz8x3Y/56Wcj5fNfR
vkWevGjS1UwbISXZa8hjOGjsDkt3cDDqSr5dA07zFflkwoswdZHyQ5YyKR0VmHrnddeq14Zb7FQ7
TtfDG1F7ykQIKxSrX2VT1krcxDD26KZQ/J4ah0FtlQASo15EsrpgEe31XplHd7BmL6WCsZQS/Eec
wIOKqmR1iaBEuqiOrqJyc6DKkc8nIk+sQUCFPqvbXlKgyICYaDkbHvjEnHa8kdLH0fp7Xq+m9msM
pK0pfj4CZi0BJxByUeqYH6h4tZ4SRfO7JP+krBuiY83+D01ecC82ffvXs+2QyR7ujZ+ca0v3J97h
CG7kr4lfhOlfhFD18sVrCYihrP+ds/Znb7mKizbim8iLgm111tRR3YHk9jjf/H/cTDHKbLOsy7Qe
azoX412e2Y61jojJYMhrrdRums5OtmpBK5ueZRneZX3PG6tuGApo2mRdrFNYWiPLhgmUUZGthrVi
HBKMNr8s4vyhO4rgGHNyHmZjNmtl4nnFJajG3Zy+bErwZyL4pp6ISO20MiIGLXRQU9Zf23Jy5IKA
eWql+N9PZMzpULbVypuMtMfS8lWFiKRzw/rd4zsukwAbtrFgohsnBPznyZuHavhWDU2cqvMH+ChG
QI5OLjBYUsVS5U39g6EOX12HEO3SYa9RuX6OBZc0ErDCnAvDThWs2CQ3Ydy4vLEpVh8seQv6dPUv
mwC1PQJYNBrKJYYVVlYVZsDM4arWKUOm9BGhoVvGueAWoLD8oVGye1strkxF8/RIcTK7JwyC0Oi3
2oI0GWLGIC5ufqQy2tiJFSPOpVhQ0MwVmIwSnm21kHb4Og0YgUacmXeCBr+sTawpyJWiSYoUOmCG
7uSUFerYetQGpfvI3G0+CrwCy71sB6RIAQsqbUjnSIeBm09bwCdsla7p2i98RDwfYqJ9KOZ21FCA
hdbq8jZ/o4Ns7pb+ukqIgBtlBQIsmOCzlGde9qEpz2N6LY3e5fWivi/ggcxS5Gkwe8ezl89zf2jY
n+6HgAIKHAS95zVTkfmWoandHIMGXPVh8jlNwegYL5c1eicIctwSAQq0pUgmw4AFZPv8ljNMmmDd
ld1/KDMpl5WUJqBCVRpqN9nQj8+x5K+a6IeROOUeMZ7D6JBJG+LUivPVCp0xs+mhnFR90ZtDv3WO
pP6ZTYtkwslSgMZkgIxmeE0TgLZBGDWlhOASTPHIknGBgL5/nCeP2TdGSbgExHUqjk8Du5dhygVE
oPFxv5WvusHceg5nMDBmV7H2I22ojCRxksRpauDyk8BWBYk108f9mheIKQ8VcSlQ5iby+VltOjeS
DCnR1/gbz+BOu+Rz76X3GeLjVHr6nVenzWyU2Ru2JXrD0TpqvcJbS6YA2+T3biQ5OV6dbzk1EBXz
jg9qbsN54/glU3SHlwhsN9kEmYVmOFL8ZcyuC+OJwIjzd/lRiBBf0w1lsyruBunO+BPTnEH9AT7L
xQFb6s3g41X4A++3YN5RZBzvBEGOggXTj6Wtk+sYrQRKOPuKu+07y6nRvBAFdoirPgvo/l9qQYUb
cWWZNZe83dgo2d9MQWWY8iJ3fxMret78j4rxv5/4x2wdWWvziyTbIwGrg9q3dVGy6pb7dgBrWh3Q
LOSUSK74icgpThqMwoJIkEs9LoPmSnq1u6wWvyt+92GPWgnXo7SAZwevbdhJ9mKON6N0rY3XUoRe
Ax2vwYlwzimFhLty6KYxsTdIU82XRHodqHcS/7WXtBFuxkUaJMwmgyWUVeyY6neWe237aqbknCZq
2YRLUZYVJZt5Bxwn7usUp+o9XumbhluISRWH2WNedLX55qfk8DGH7L8dwzji/zUKc7alJNahozke
qvhGjgmLuHyabLE6Q2n6qV5GfH/c9mDndrRpr5kJ4TVdNgRbLM3YQBDEQ0jAILRm1XcJNf34fPWM
dVwlARNmzR5RhggtpkDdm09oocKAlBobZHmpmxQgapEO9LC1y/Zni3UaVQOaDs0E6jajvtN78CDH
0z3SyW6HUXmXDy61ggI2IC0lrVENBbPk0dS+DiqR0HjnIj6uoIAMyVb3HZLHMPGDxofCYrQgeKOy
0pu9wge3GKHPO++aozwRG1YtajFjFFmHQ104XF76t3rLeUtrUGKuu/qvywt43oE6yhOwQirZtMT8
osr2esApUjufp+ApF4PaJwEp6sKS5FGDSaxz4ejTt7IlfE1CwFv07eSS6KdEHUYJAlQee9BBsDE0
weWlIsz6LVp7IqKdei1eOasKSGLCNd9Xtu0z9W9LJa6Hy6hqv5nkiZyp35Kiq7Al8lCANGSsbcfO
8axt9NuEZd7ct1dTvhLrRyknIEXEJvAc8DNrV5PbmAfZBKdy6abmxzzbXwb35jmdaFdtrWqXKbSz
7W+pcTth/l0sv6pW2KV3vTQ4UTU7RZc7bfxFVsPLO0gZiYAWsyYPZs9DVbEZNPmupSgPqO8LYNFF
amVk3AWzt9s1vVK2j+Ukj4snoIOe5EuHdDGc5r3iJq68k/DM5oNzjCA5UDl4yiQEaGg7pbXSmt9O
6Y3UX3XZQ5tWjtwX3uVdIZxlWxbAQTEku9Z6jrH/jnu00yDCBWV3Dm+CRM9N5ZIPekI7sUXQXLrJ
7BJ+yu44zf2Qw43NUdKAwlxncE3k4DsXeV6iX5bSVYzEr03bSdt/YhV3DLM7yR2D4lZ1eaHf7FCR
MsKRUYSXiFoturxwriO9sXYqWi8LOT706uAQm8gB4n2n01YEAFHB+mLjIY6I86fZ1zBRGG3HgRrO
3j8l2xRIcku/JI4fxRMYKZq0qVve7t7qoNk2woldGfrtiHmGOCGUbsS5VgTc0BU7sRBv4gZqav74
rXdTv9fgB/CWi6p0hkfaiSIuZrExsFuSpTZ4GFoL+fvfwjxeLSgDk7hsKIdDESClt5e47hfI6by2
cIY9j6Sqj1s4wnnvXPY58i8bCrVxAqpsTGuy3ISdKGiwj8ZnM/KZsS/z3UQW93DTvmQjAq40XS2j
svtt22bfVBy0anmSi7AdC1S/WlzKySEubjGUn8dxnvcDlnJbNV9tbM9W50MS2063bK6u16BiWN3L
q0lYphjdN2Wr5GO8caNVUKv8JheEA0zApBjal/K4amKk672h36vjvs5v8+TbSI3IoB4qYpdgC/7w
OZlwnKvU0X5uYJPEFGpU+V+PCOgvt7WCO05HHsH8cXn93kmx/7pRRcovvbRQbTFgAfkx068GDKqd
vc7p0JROQdbZvbIVXdU0g1mKLpy0Msu7UeV9b2lzW6WBrRIu3Pm3yokA4Wjp6M7ObZv3CyJGHe/k
3bCLdhyiOpcmfzsPHCfShNM1j9q/pVjzYQvy3bazUYmvhxbu7By1ctSFffYeO4oTi3gbXY2A+TxD
MozuZoR90zgTI2pFKSFCvLCdZEyawXBmDCH6lif7ZfFL6eWyxRFWIHLLlz2KK+IElY2s8uvyTp2e
L3+fUkG4hxu1kZeogAqpfSUPt3V5nY6EE0OpwP9+cvdOUzGrGl8ls76zQUFdhH+mAlfx5PuS0adZ
3eH7sWXd59bix20VduNEXOuUGoK3rlbWEpucCUPTPs/oQx2+XFaD+r543uOxKpUO3y+3Oqz6ZK9r
1BgySoRw4jFEWtZa3iGMvkxDfqryP9xp4Yxn+QpvPYUKcat5szR5U9oFl1eJsFexAtcuzDS1NqjQ
RXcSO8iym+d/dqpFqvjeXisp40cuHe07qy1Bj61flcriX9aEQkSxwLZmhRSZKNWCmzj7097EYxY+
IntFc66T+NXf1FAdaumEo4634JRJCFt7Pdst/S2bXONjc/yOsGsKZ122WxW8orCAwSu/8dghu6+v
Z29AHybdTkOuoHDy46Yv1YTbW/SVPyLSA+e65+Q0/E6Z0f37hzsmQECCyscmN7CCDGkaPSi8xNMf
Na/3+n1xKEKq0PL8huk2aLJUcJuL74iuGGrkdeGQZtlXqQ2rMnEsKpVx1mGzjzIEleo4MZgkYQlb
9Jhai5svmI6hB0ZHOIbnX7InggR4kyJWrQ2PHKp3WxAoePE1V2AAB1EKc57GK+odex7qjnoJUIfm
I2REeX2ZuqyNMxjrX6VN9h2ffTGc6CTg3ajXy4ROZ36CUcjCq1gkv/WGn6vHE1tUlpAwB/G9UGtg
A/s/0r5jSY6c5/aJMiK92aYr196oJW0y1DNSesf0+fT3sDVXVaJKhe/v3swsOpQogOAhCAIHZg1p
dX1jpjdJf1VTjVzn49ujRuIFocVRjffeN404TxDI4Q/qrtzxmgyDOCwodbhxT45tJbfyPuE8HIsD
hgC/b19zinDp7A3rRBsB8WRjjiZThzb5OriWXrprFhqT5SXxVkufleaBwAce7/1xgzyRJ6Af0tb/
kWUlyLfpPN8GonsDFXvygbo8Ev4tsorEi6TXDc+Qy3Hi9aBctGz/sjYEMmgCMjRSLIPgnB8XKJKQ
hrtJezC175P6fFkM5QYCLuhRhVCdTyA2LSOU1jzUuue0J3yNQh9NgANlGla94vNX7WuUyTMMlIsD
c9didpJcuwYItuOQavakVkgAB/TFdUNWQ2QyaJ5hGah0JG5whASx6kddlWjVNKyQnTgbq2/8YvnY
4og1P+tUZXPJ62XS/kFfNqbzTaLI2wk30wUYYOlYdDmf/DvYj5H6xVbCrMVsHok4fwg3Eyt/+mrp
FGbAzUrzYLSbJr42xu2HPFks9WHK2kozn/7AmntneY3RY6d8UAuu5SlmyrNllzlETN1VNO7wki3b
4WUtKKcStr1p6no/8tn01nqIjIeW6iWnFkLY70uWD0m6YCGY/mDY25kHNbZ7WYfzFUpHINaF7b6u
kh01E5RY9rj+y54VLs/Y8L70vHxGwX5zwwnvSIZfynTCjh9RHqfbGlTjySF9rwZgS/QRffDsqBKU
YfGck3l0vj0uHDkio2aDqta2NSGz/4wQhKEt2nnokWIOqhvlWt5SE4UJFUVizYV1+jw1MKyy3inp
bRRtiJWjBAhw0LfgTZf5cZCl7s9m1cwHx85h9hw0FDOv8rQvl0USDimSGyhaZqflW9GX0nsr28jo
kBni9xRPHh3S4GqfbFynLWo8H8FuXXuTGg8k9lCBmyEgQ1XrkSHxbdUGEZqw1+26YIC6s5l2yd55
V1vliTYCRoxpUphKARiawZ6AyRH99TBsnOj7xxZGQIrIYn0q8+fXKL528s/zWAeaSdW7U/4mIEUc
qUs38ULkrnhpopdIIw6Fv2RZf11EDAEUOntkhc5LwXucans8wrq8XalB47CvopiQqggh9BHznkrV
MyXn+hiYc2Tuu5HaoNzqFwBHZC9QR2td7RL6IFTD+4TxT3nz1lIeoKhP86LBTR7AdzIHVZCG1ChP
IlYQk6FjpEzJtEK5ebS+5Ubz0LW95JqoCRg0RihKwILIbIAmUUM1ecRYI/wd9dusjNz31SMdN5Ip
wII8sxQ8OFBIi6ODZrPPayoRelA2E4BhHvW1XTOIGOray/Rv2foqG6o7F6+XdyuFQKYACp05ttLA
85d21tkPqlnOgW4pn94IeOx12KqIg/2OD63SFgxdjJf2Wzqg/J/4GcSBaHL/PUHaxKysqeeVPa3h
VhiNEd9HfnFomKu+0ezXL5flnXcTB7ynumzrjiNcMUvOmWM1Pc6rRA0bPBbm0RDmYI/5mBjBURyM
PESqHmKs1fTsWjlMprXpjP59aHVUR/AWBbzVsa0MvALQXFx+jjjB7GHYGM+ogXj5fat1lCc4zYQ2
x9pw+ITA8l+pvc5rBgqt2gXi13iRynq/mVc3kiUPLHsRSaZ93leO0gVfGcahqbQZ2q6Kz3YDavXi
TXplKy66LH3JNx8uL+L5rXgUJ5w1w2pVer1g5mJexKAlH9zMfgBUh2NLRBt/ue4eJQmHjqwYTqSh
FMyXDhVSERXSOI0ddr5zb3iIob6rsasSfF4XNwL6TeTf911hGLZqR/BQDayFifxvFQ9hTdHa/AVk
/lMMUoQXN1ZUhTMt8JdeeZvol6EIpyy8FEOy2IaqPTh/lh6Fcfc5gRKpT2t15hNbUQdznUzJZl50
Yl9TIgT4cNpYkWwJIhT7WS2+6AWxKtT3BdwYmJVpRQeXy9LIk/PRS5d/Lzv1X+5aRysJkOFIURat
JRael2PZe9Mr/E53bb/17eGtdIJdG18iKvdKKSYAR1Xnch7PMNyKTas9ThRHNOlpAjYozoLn3Qlq
FVf9bnjmbB5TyOnVULtDbdeLOASvFoCh03V5TCrIYoXXIX4vg8xHybXmySEvh6JiRGqrCuiwxM40
9BgugcaS1C2jvTPvyEmVxPr8UWCbqrbeWJBhLjuzC23n22W3eytE+zMO/eV2b+t3sjkHpRhWk8+W
1TfaP9MnG9Md/OiuP8i3GooKNK/CSHH3xrziBXrjptkkrUvZkdJRwIe067RK4vhQrKGsGa4pSQQ8
/OX2cNRSwIdIatSFcTOmi/vGvr1Xd4viYs582Gwicj4Hd7RLRuUanxg1S1upNTCgyq9tzNOpBzdV
E69YNrXzmClhblFhDamfAB69EdWqFcPzzeufNSiV7HafOZEIu24PFG0OKU5AjQVUjLbDsUr/qt02
u3pfbqrDyFzMWMZ8QOrBhvIPAUJsS+76XsbiJVXYoKEs0wj3IDbyG13VyXIhtK7XmFsvnkoXJfNe
P++MlMidU1oIaLFOdsbKEVoYGN5Qxm5WEVuZEPBHaW3vdDHonPmNcriuiv5qbqh9RBhKLKM1GNBO
5QDrJMaVs2IImtn+0yslFc5SqgiIMDsojJdbxF3MH2tcPyIb87CyUL1b74s1SG4U/o5G8VFTygkY
US9tpkncfml8H49PeXc9T8RLA7Vx/hisEUlJVEwAhvjT6POHzsRvtsk3zjwm+e+b7uX8Qj3x4bue
qmSVU44KX8tDFyxB4tW5i7JPx5Wuk616cO6o1ML5ksITmQI0aGVqY4oPZGos0O8RNWNeiROA2SjD
9KhPNdioMjf3HfCTXj7IOAhcgFyxoFYpVFPrUVLoa10bZvJVGo9hv2yi5qnRiZ1MOYoQZqR5UZU6
v0SagIvYunO6yFdJQgxqDwh4oQ0FMwYFrmJI+zjDbSq4bDDi++Iz+Kxbmt2CNtE3k20p7Q3S18+/
4v7yPvENfCjqptA4WPDIT3EzVHmgtzkcduqWpGwilkSsl9VWDD2RFezd/jN/b0fgZ7v5dfa63E0h
L/Fn34eXWKFgipIqIMbS6lKPmQf8NVRx3B6MUDf88pt7051VYNwmilm2dNh58fpryGLt7LLErCp5
2LlUQaQ+ptWzmnxpqTEYlHtw3U/OxK43DCNtAMFO9M1s7k2K64rYr+KzuNr182yZsF0lOd7sbIru
x7hUrmxjhufDZU/nO+UCNGhC/FBq6dRF3BHL/luNHieTDW4/fpNLvO/oEyL3a9UJL4ukPEOACLN3
hnLg9+tlva2n3ZR/zd7VinsEWk3AhxHsP9rKo6IYV5z6qjeI2xShgvgqvi5jlbcOrIZiysBEZZ2R
eVr0+CE7iQ/jmgPK94nH5XjCzEZkU5KD9i7CjaOhxJdxZFPj0m75mVvfTPYBzDzE0fOX+rlfSCc+
ii+ghR2bFaYCOSvaiTo3QaeK7UfbpXbnTxpSKlTZyhkMQPM17n6qZquaJr4eKKqFmXZ8d/Zy783T
p87EsNDmVqmI1jdKjhCIgYsONJ/ZhK0zrm69bApNdosK3d+7/7Mf/KaPgKQGGgSHlSfatHYXDX4/
30pUlce52Os3GRzxThBtWMqc2SVkGM30NM4YsarOz5Eju2YbbRI2u63ZArenjQlS8bmawpVN/mU1
KXMKoKrIc8kMfuY65uhL8o2dyG6GzKxdE4LOoPdvuvIfcqLr3GRN2Q0j7gJOF6pKH3S18kERAqqy
tHaaOYVrFArb1tryKFv69rK5yCUTYHTW7cXKCqjBg1d+A+iQHPM4P8qCrLb7jkLR36wmQKpcS1id
GuIqOcQdqrcOivWJUIl7snAYncoQC6+TqZ9myYALID7OdhP04m1tTjCmO5lzvmzeMWXlN4FCqlex
rT6OuVJxcdMmQfOOc+i37wsQodbMSqSYrxEutUVy28fhZZMRviyyGxsaHmwyxPb+OsePBVN2k5IR
Is6cdb/pwH/CyXZJ+szRFh3QUNo3E15I0tqV3nH//02GsPdZNI9xmUFGV/5Y89gd3jE//DcBwp6f
yj5qEwsC5uWQt/dDRWA0//eXPFfY8BNIjDqJYaHL4VkC/Xis4U73j2RT/CaUHGHTq6nNanT8o15B
uuqab0z5YqqBlv7fw5vfrCXsdcWRrM7KAV8M5ImtdShLTFYyqciAcCyRvnjRc/R4jtxmi1uiQ1e5
0rYReqxrPTBvOTEzDw3kh8sb5hzn6aluIp2x2iaqPTaQasTdk1p0V5OeeiP6+i3juW2GmwpzYjpL
espTPbgsmtirIqWxPfZtP/bYq0lfBGvXYOCld1nCmXvDb7oJkYIiqf+hAVKsgBvM2762l9lFUUtU
Eg5PKSOgApsUFisNXERb7zTrJqOYLajjTRyZZ5Xa1CgK1gk8MaHppft0AxaNt5nRkUdVblLaCPAg
Jevaz3xbgamjqu9ylVh6ytUFeMB1pIpVCUs/RBjbGrus7zdaRiwJJUTAhrhPErOouMVSGQNUQ4x4
CyP9g0IEaMBzdhwVfFnmVLo3ysGvMK5iZRERW5+7Npy6ssjFJmtZE0s65DR+U6PmEAzM4JWIEnA4
rUGBUmoqFCCs5wihQBzNS6UvEMiG9ku52IfB0Bu3mqm6NsqxHSEm6Aw1zaoSgoZ98gS2MgxYqBaw
PPBaLcwOpnJ/lF4CJsi20yUm16tlmquk4ayXHqPmZxLHkiOggV4XY7JyKFfNyBsGI8grtJez+lU1
Nx+COIerexKNRJbaj5EGSUX6iilvrlVj6LoCfphs9d43OeA3NxSAQZ/lTMEl+a1UVHqMNpiA5Rcv
8dUML+y96X+gJTpXV/GbSAErorHNZl2FhnX5Nus5DSRP6twmiEeXz3zOkQ1/T43Mb0IF7CjHWZF6
Hh8NhjsWXoPUdIZh9say/fk8TN3Ryf0t4Ei15m3T87KY6rMONauQV1kkP3SUUKkY+k49o17eBbpY
OeJkkjRrKcTNynfWe2rxjVGNr5QIAUAaU8kx1g4noqFelfG+jvYd1eV8XoSpWrZmmIqlCkZTS2WO
Z0xM8fX8sZEOTn1XUER9hAgx812OGKulWkgIdfWN0bzUwybWid5X7kt/xsq/tBBz307dold7hRZ9
twWPiVtnL7lmbKzlmdU3NXVgnT/aj9IEuC1YZ88RtxmvTnHK1VtrIuo6D35HCQLCqrmW65EKCSX6
DGKlcrXe9OMyXMh5tOfju6MkAWZZIWdFrHNddv1VusVzb6hsTb/73KYgCRoD2c/D6UBOPqJMyH3m
BHMnuVmmkicJh+HBTJ813b+M6X85Eo96iSjbzuoggxsFsZ7loMeRDx2Kd0kL5uQSPb3UEz3l4wLC
1qbSL8UIMy7Lrd1/aapNmxI+TqokAGpTp0Oc8aIoCV0aejAfjAAjst+ahumhTZQHCrhgFVbmsATC
MuNhmXZ98aOV/UUn6rwI7xOT3kuvYoIg9/Oks3w1Mz/NCgur1gmiwfRn61130F8+IWa/W0ycb2ru
62lXe5I9eHa+BHZGcSf/5bg9yhHwoTHsSGIm5IzhHM7+6qPB9gHDCTDdGY+y9+9iDcFRexQowEVr
gLwx7yAQLbal9mhVB70nbEf4g9glprRZXYHVC6lUmQ98K7w6M3bKmnhT+XR56xJbSSSFrjurTTMb
ykgpRr7No1s1q0cyn5KLJABEWk1jXDE8hSRX6brD7CtEJygaXrZNgTpazlJWeFSFAKWagBIyEtJS
msGIdfVvrO7yXnGVfPMx8wkoIaO7ssgymK+fX0zd17OvOTUrj1JDwIZ+1dvR4L4gsV05IoSUb+SJ
qrEijvQ/OsTMnMVDBD009KZ5bVSXrlxrXr6ibSNpgybWvsQp21423rmq0NOdJDaKRZE+10kLqclu
8cobNaiQH/iSgimvedD2GrhQCy+iZnEQh6Eh4IWyaDoo0CB0ZNvKfppzov2SOjnEXrFMNdel5ICk
xKicwLhLTnHheMWKHLiKQbVkfQD/xRfiMbFvrJHnVSlmCJTvR1/DhZS9oMsP5TA7nJDbYnIvLxtx
jIhdZMs0D5qdYy83eNxujG0/IBPW410w3UsGI4QRSGgIwGHnBlj4J+gm4S1wjEIH9+sF2QR5IQSR
zijAxSQvrK35PkMaJvXniXlSWUhuP6Q3Rtfp3rCwPlzRQlRG9eoX7dgGiBU1d8bfilLdplO/i8yc
GnpMbH9DQBhVm9apy/GzurF0zSrQ1X9LsqODEiJgjAPycCPNYWXtsdkhVwd6edNb3cTvwjLxwVSB
JjRqwB61T8QutG7op1HlpR76BgS+vJQq3uRo6Ax4q310Q5F9EDqKr8paM8pOX8CQhZ7v5Gp1JxQW
dKVJXCYoMXyznsTalarUamvBlLr96EjeOt8WbXh5A5KWEyKQ2Eb/68JlZFfmhkfbkjc/GBsMrUdq
gaKYoxTieHqi0Dg5Q5HxcMfS8NKqXs9ps1upnvW/pBN+BVXiRF297TCzIearc5U8WVBpdP8x7kGq
iFaU/4ES+0z51unJI/ahsbLIdJtbsA/tjYOx3tHW2cRe4304tv+j18xylsbRGyBYdlVPV04bJPOt
LVH3FeJYEyfq9kPnrDM/wfWNXLja53zLZywPIRql+JOy/VqRpctUVGeKsMEwsdDouR+mrmlgyi3o
TFxE+/lm9EbbW656r32kGKoIRcU35iwpO9RXQeg4GdsI5NWzQo22ozaYyO6V9dnU9xx0x9DeK34a
WDfq4+An2waUAMbT5e1MxF4ixVfcJollGnzlyt5XkRNYfzC5OXRaExSD4SuMKnQm1RPwQwc3V2vw
i6B9/XZdx5j0V3UHBpK5cHnIgETzZRUJDBEZv8Bap1Q6z+EsRhgV36wS9GLPl0VQVuQ/4QSmCktd
MAwRS6ab/MmTuXIse4oSjuB0LJdHlXo/o1QSApNhYgMy8VApmr7inUZZdvZK4DwlQohI2r7L1HaB
CCnPPNxgujELEHpcthslRIgv+qnDfKMap3CmdmGzVL7UXZUpoQk3xoUI1RKAgrFYy1BIhtTqfJi7
MZiaLyzrXUt9+ZAy4os0W9RCa/g1U2L+bOxNEA6UxMMWAT/i83NbGI2SylAlib6txuAq0o/LOlAC
hACis2PDrlI4sjzIFeZFqtknzJEhhBCrLo7LLQtDSySewo0xAdZoXxZVAevE5rIm58rlT09Zm6t6
sifHQZntmm97FhY1LkJNWG+WycVDMA4LHErJPgOaEg5NSuW6n0itlwkzIkcYkE+QWX3MVfgx47/l
deoVFoY8opGHlyKlTXBZXcLJbf73E7m2FFVdzANMY6wCCUGFfp3EzM2Lh8tyqGNXnKSbr7XMFp6a
bHxHcaPnBh3sSagbmK5l3rJPI4hrqEOXNKoAE23ey6PDM7zSdg1vVa/FSV9fS4H1PHt8VADbOP5C
kaQTmC7OEJOc2Y4SnkJ0IseTsmez/17kD7ZUuh2LNitVm0MFoeKbtT06SQ4G/59RIVgB9vq/w5f0
Sg6h9k59UKlUBHUQi2/WSZ7NacmP/mlvb8Cjt403U/gzyUyPJyCARXy3TtfVWquIa9cgs2NEbjwQ
qQ8CVUSeg8mO0CnPg3jL7t1xfhza1h/zj8US4lO1HVe90s8Q0qpPab5JkFahBr+QjiBASDcb1doU
WJei3yCwXYIKsyDhgm2IPsAFWZw8pLI41OoI6FEpg9HqyED4pXawnU2jhJdRg0AnRwgm+jQt2WTh
GlLWhYcmzY1krzd6oXiIBIkVIs0ngIU2zcZS8aSycZvdVb6yjXY6zJbeVUESxD51s6dUE6KLOI2H
JXMgDk9QSJOMrm5u5Opqjp8um5AAQfD8/47wE7ocfzbKK7ft4kbKvkw9zmvD+771xwGcYc5jveOH
y8devGyR0iCemV0NDE4vyT8m9d7qV1d/BxchTmvHUnRNAzWD6CFdnuZKzrvlU7MovVVFO/5a6kR6
5LybH4UIrtHXa2qrHQ83h6X5Uuvl6Bdl3FC3YX6D+TPgPIoRXMIG/YNSvpXDu3yUbx7YX1Kc//ku
fdJQXs0MQq3zyPf/5SmiZ6yVZGO6BurDpNGN28/z7Nrr82Xvu2w5RXSB3ijTtepRAZHWgW4Gzki8
DlLfF+LOuuvSFFRJwLyhdfv+u0LNPaNsJNw6ywaT4/ISS68oTnytG6MS6mxuejdNtZqAIEoWV/Yk
FlsrR19tPDz65RzvV9XcOuZBqT+4IvxHnAjp0rqUC77oeb41ltc8f7q84n8JD45eJZwJuYxO9GyF
FiumT+/foue7SPXwDh2wDR7MKHmXd40iC2dENc1lyWwuT3Hta/5wkYVsK33Xb/nLBV3U85dI9qig
gAZFPKAWmncl6/ezL7kd+ijLa3QYhuDn94p9TNIjkyYVgGGq+yUaeQfvsJ/DNzJmT3lANwyYF2Of
ipqJLSXyW1ixxrqWtwHW07em/E4St1D2E/kt7NmWdXOAgC5Qwgp5qvFg+lGo7HlbqIwRtPJXwiUp
lQSU6BoFpMLcfizkXAxgkrwpXgvXxKWKudk+CvJ3Xel/uchbrHGyyeR1YYvJm19txC1OuzenyqtZ
cFmt8xHEUQjX+kRIaxaNs3BoWqq7YfYr7ZuRqe74jjkaJyes8vYEdSImNVgi97yIzSy2aY9pdY95
dn9Zk7/EXkdVRMwwl87MOChxftHOK7/y4ES7l1PU4zeYubz++0GBAmhEjlRVCT83kqv6R37Dr6Kj
m8YBLjKBuk2uVaI2goB2kc9iARdeyhiMyGTFc/LWZaPpL8h5f1AvASmkphnYzHvu1Y15r2GO5Yxn
Fukb58vsN9MrhRUUMokMF0oWN4kGNn/MlR59Pokv/xqhpzx9ssHiony5rB2xjUWuCzMBbVHLu4Zz
ZVOnd0m8u/x9UhsBJ7SpRG50hIDoesVAZ+0gBU2JohwzRM/4F6op5Hyi4JfTi4PiJBlkgY0FaUWN
kmIGjrhFLV2j21mVU29a0H8lRIRJeKHIdYGpHM7i8EzjYt8splf2G3UkYkruYH+PYRWR4GIZp06N
Bji6jjc+pOi3/IVPJukFCOwTh8IZ1pQ32gTbrWUSMvXTwGtlUKdQh5dd4qw6Kvp6VdVQDFWMX0fT
tGw8oWONdv0u3bPtT34ich+dDWJU03Z0xcEkGbEhfpKQyE4mPr5scdmV5BZ++Yzma/mRBbbLAyew
gV7W7DzmnogUwpiKGdLQZ7hbtwkqr4dN7fUHJ+h8+fPic0IQcsDe2TU7EchtfXKQTGyUB+Ts+bmv
7zu38k2P858UfuTLdyWG+q6x967ZEpgn/cuyYv2gNaZwFF7stChfomWfxZNnW18u25LQTKwarNgy
MKWGKedVO4B40Vca5euU5H5eE/edszv4RBsBoZI0K2sjhTYtqh8XVrn9qvpR9nRZn7NAeyJFuPRE
A7MjVcVEk6bbVuOnpn3+2Pe5/BNPKNK5aHSdz5pT7zE7uKUio/NAfqIAN+OJgKEe+mWUsSBdMAWc
rVzyqsO615HxjTyqR/l8huVEGnePE2lpKRWKLkEaSm1CDQmVsLyOnpSbIVTDGuNSbI/fQ97Bz/qb
Y4shjKz+V8UHNl9XKcOqwIQ7i6BHovxNAAm9sGqM8oVqco6jcGeqrto8fswZBFhY50avjRHOMEzP
pfZv844B9qd2EqsE17lruopPhuwsrykPBUPHDhHdEftfLAlcl5VhnB12ZYcZjXXlxVlgsE9gSCMO
V2JfilWAjpRYyVpxty7bR8aexzwn8IWSIOx8TrnWK3zquhTt5eGpGwhLUd8Xdn5boGx3brgGnRJU
TRMOhUMcbITLipV+gzLGhsFdNq32oAxwrEM0fPqQy4r1fXNfrKq6QETj3JrzfmyIJwnKn4StbdR6
IqW8GLNPu1tTPsiqs28RH1L9ApSphN1dJNo8Ow1Wm4GbM7sZkgedvNpRKy5s73JgbTopsJV+vewL
jKdpMaCmd9Vb+3HB9DSaJ56CY7FED71zBqbcwXraY7Fr+RBmLw+ch/mBlYG1Ud1vy7Z8WR4uuwRX
44+493gGiIV6hrqubaHgyESTzE7BzOe3yraQ7GA7WwN2IkcIACZ0DTiZCnP2Ph8igeBpJ++cTR1W
m3fVcJ+IErDANlunyPl7kmGgEbANBhR0sIqwG+GCIk+8IaVtP3NXb8wVFZUo4WzGjZzM4eXlIbxQ
rNSbtFquEX3ikY+huDky3bj72DEmFueVZsesseQL01yv9bZlBDJThhIwYeqaeZp7fD/NXmZrP1W3
ebe5bCRKhAAHCJhyo56wFoU+eZWS7IfE3s2TSZwBVHQmVuDZ65JY0oK9kuww5Zjn4yLf8hQDXZhI
aIbvaqk4+rFYe6fF9QROZax9rcuu1L7o6KnoKDpq6jolVt81QzKvmQkpvR+vXrptMTFv3Pf7BWna
ZbeQ82oIwBEL8KKxw8toBnkjemB6FijqTo83y+BPc6hJLwlFKkOcSSLnS5rJuVbbHMfzm5XNgVR7
lvMDFFFEjEM4oVh1B9LAcXEiOMdYT6/NqHx2WO2V8kfF8J9xErM7ujWoDr+CFAkGHHeeAWJv6vGL
WiJu0hMZalWwtuLh2rRcR4XrMGRnK+bG+j/1+N2Mr6OyJ4x3Prd+4usCSth2nq7t24nuL2+3a2Wb
+CZ2l7XBM/a95X8sUrEEyHCQt6gsHly3Mdvk+lPJkmCsv9fN7jI0KZQt+d9PbDkqsGbMBf1MNHbe
vPrVrQTuKWWT3HDeFvTdbDineOFlmU9I52a7cLqLJXpzYazqwiGE56dRJYXewMAIWDD4oOC+YV42
//wBXv56WTJxbomFeyivMDHGGi4kt1fl8jKaRGHg+QaSo8OI9DCro7NB500U8n1x5biqV2LafG+5
Q4PxjhqK3bzyNSWU4k5xyZpCYFEOUS47CZTqEyT3NQt0CjfGvNHMp9Hy64Rq/aFsyP9+4joN2JDN
gmczoupQzLcpFSdR0C+SxqCxYZw1bsP2LdvQgjRkvWl9UEOAFDny3jGP4vRCK5bsRWm0RKDWwOOS
vLeQO0uv8oZw+LP+rskoqVAs/E8W0LFbaj1rWySKh+aTpKRutHoYOutPfZBSU/nO4v2JKAEkhw7D
vVpeTWY3uqfbc+jMeTDNK5HIOB90nMgRkFFazXnuDTgdmGHfhvTaV30w+UAMPyZ5ns96+IkwARYj
ydBaBUwk/jCyUEnHcJp2XfmtK4p9m72q1Ow6yoYCOBb21KOCGOKi4XYovq1ftSUmThZChPgqPDdO
Udi82Tu1H9P8sCDIpeK084fX0WriwzB4se3B4he34qrZsS/5fRJqD2XqKh5z+6+5PxwoJCJFCtcp
J0eyIOMF8Y1fL+7sp1ttO26db3aCqlQtYNfdIX25DOlnA6kTLQX0KzAxSrNlWNI0pjuTPU+S7o0m
UpQWVU9CaicgH1rZZd3h2eLl3tzwomLOZ9Xv5z1n/WHXsU/RGZ2HwhPlBOBw1DbKLQkSeW2oHuAZ
w3NwRhc3eNl36coIAqfeUgEn0G6bg710KmxZKSuKlrspBEH3D1l77mzNl1DudnnpKBBRBBAxjMxm
+QL1mA/mOD8PJBDk3mkbaVPdo5S4JOSdPblOrCnASBKPWmRza8btP1L7ulB02dT3BdwAd0wrtxw3
8gkXlrEJ5rwMLpuMwA3xgTgvpC5R3jpcwEWZFqtrxptk/HJZyPmUz9FQ4stwP03JmkQAd0wn8Gcf
DzBb+44d1ofk04iiHARoKMvBzK3LYindBPBgcadkY4XlmcfW7eLHzupcnYwu+Ff+iJZOdBPxwnGW
ddawSIryNigFlEWbaGs+yuH/lD0jfEJ8I1bL0VLnAUqhTUTHVMcWHcUu27JgBD4G2NgH54kKNyhD
8r+fbGOzMnu74e0pQ/TS2y9Lgoeh7eW1opBJfDGWyjx2CtDG+cotu8q3ymHcTl+Sbwpqjop7zPAj
0jWUGQWk6Pruv3YHW7628mszJgL389/XLNNUdNM2xet4DRJZLbMQ1LbZti2CLn14l72OAvgPOFmT
dsWMUsyOxZb6jFYN1AuPr+jUcI0fGSpyKm94F9QdxQkugIF4lpW95YS66iBZchhJz4RG5zfSUYQQ
aZr9MFkjyD/9+Z/kic8TjlCpktieHpZ+HLaUw1HiBA9QrRl1rxVWaLnX9/xFf3zNPdM1P/OSJupx
/XxQcdRNOClilAiWeYXVGnTZW/Its2NvivYDRSl5/r6oHQUJRwZqeaMokWFEPmDrJgGrH8/gadt8
kyHDcZ2sHirKzTDZ65RDnj/rf0kW7+Ary9SxYbCnuhkC6zPv2s38/nV0kQLwNK9E+SUmmewTYiP/
5cw/yhUY1iYWaThaoLHEAhmV88Yh2vUxKMr9ESWtMs2dSKyleCXvCqZJjgNF8+4hKh0vTp5HVXd1
CkLOo+5RMeFgibLRbpYCcvrpMEu+kr0Mkf+xPSc201WOlHfMhAx53zyVoBSRb1cvcnsv2VdeQdxR
CEwU7+FMjxoLI2exUmb+mLDkxmgJJ6SWRoAQpcnRtyHBF+TY/JrKGDs56GFStD/m9PGDlhPgo6qy
yEJPHq4J93jBCtatERgY/8aDGbpIhnRyAT+SXvsvRxIrzi6VTB+FOp6TtYFsgjg2A6+rIVVBriq3
GNwmu0gNFOgRLCh3Oe+SliqriipbslhIU6x2HlkD4jhkL/m7XethRrrrmr6JAsYCLSpUdHV+QY8C
OYifnHJJBFbkjmfRZ3MM7LZzjakMTDSws4biRDnvnUdRwnazYzCwgqMIT99VgnqNzwqQk/AZ/ok/
Q8WjCP4TTrSJl24u6gnm0zfjFX/1zNIw92Zv8UFr/RxXbv16WSK1XvzvJwLBGRTbKddJla+XeC81
/5jNy2URlNmELQcSp1YDbTXuQPJ1o93q75gL48ja0WbCPosSFQzZFl8WNHXo6j7rbzTkPy8rQdlJ
2F4FWgsdk0FI6qD/ik2biRN+g1OWQMDzafITbYTjOTP1pot4JZo2uJIUDp94Ta5ySHwnmBQ330mb
MpwSZK1/3sepKO4vUfYva4rFNlqqd7ESQ36heeZ9xJunPcnLe1+5f9vAukuNsiV2sFh7k6PyL+mR
6cBQrnAt7kvlez8Fq/TPOxbQstFkZsumpRuCl7DEsOJqmStfHp9B126ud/JCRPRnfcRRFcuyZFV2
RJrVoVGkddLrCo5+K01XlRRo1GP7WVsdRfxBs2rNxSBHEFFr4RR9bcNc32kJ8bxL6CESrZpJXMWx
DSG6fF2WD/X80mQE7JzXw0HyytQdXIEE2HGGUa6Xfqr8yOy8vPCL/0falTXXqTPbX0QVICTgFdij
p9iO4yQvlHNOwjzP/Pq7lO/ebCIT9N2dF7+4irW71d2SWt2rUfo2dHj83G+vugyH/38R3nrNMvwp
wqqX5LaimtOZqO3KH1tshX8HJJgXaDnM3sBwQC8ob4g/uhTTKIood2wMYdpGWg2n9kV1QiRKyq7E
iDSuuuCOjt8yW5KKWV/9y/eFABRkZkuZ3qP1eKydBk2M6HyJZFNoJCDii/5oNNlczAAJkSdufzB2
GHDr+CtFie/5mF2I+ygmbqHKljh6yo5aUkhWna/qu+36shbvnvDTVlUCHxCacUsa6sxq6tboO9Zu
60B2Nv6ZPBfBNFU3LKifMDzt/G7LrEgjLQ1rmFjAnN54a4ynYHKt7mOrPaYUlPMY2PDoM8ntac3c
NJUi5lDbxLBn4fLUKXhISro29wb9TIxD40s8dM0SNNUm1KQmH7ElmFs4kTpqfQ0RTQ0wVtpyQxWF
Sr6MK3htpRYwosFVBDVsYUQwZkvl16XD8NRhg7P0ckeLa7pyl1iCyvx4sCfQscGDopd4cNriH6OU
PIatag3qgt4Mqmlit0GozonilwbEMY9p8rno3VY2W2f1JKAtMIRAg6bzPLZCqGw4h3Q3e5pTvWDq
6LnOD6rHy7AzSSmCFFGwBS01+izhi8TLsOmeF+CAchR1HRjfUR+qV9ndQaJFsbOg6ueMahG0iPOW
2yo0ddRen5wmrLUrYtFCl+K1KAEpsWKEQAI98Q142c4tk9ERyITRfw8PqE1hSsUAMRIw0DTfrTzc
F0xGqbUaDi5GIY7l61iIKdUES5RMxa6Z85c5KSSjYNf27KWu+E9Y7Nl2pA1JpgJC89F72batS1SL
oeav3k2TjJ9CpjX+/wVYFgaoVDLgq0OqHWht7XKwA/ehbKPgvvIudi/UJpxDYszBqiMKGNM6YTiS
Q1jnjPVTjGu6DvKzarjmGqFpTNdtqlk2Fd//caubWGqpOO4+Ws2t9lmxTuou2fGEafU50h3Ldgbd
0SaHhki96Y48I7GuWRtnOxC7mUhm/67ZsR5NPR8g8gg27AR3pTJ25khyql/X6wVEsJWgHsrJYtg9
BuvVxDsAw7Ne8FS0nyd6FyDHt32iWLfMC5pgLF3uawFa/KDU/J4xJ+s/avPRoJIdd32j1y4wgrGo
qVK0OUhe4WN4Lyr3/BE9in6+3eSHayoPwHzwa5nEg2ubK/XM99+yPWvarmnPNN5tq209ZlwghI0k
jTXbDFUuD9pyzdtYOvSHh7b33nUBEPYNVZ+t2tIAUNUOn7US7ocv84GhGhUTfzz2tC2OxArENHas
2mVvNIhPaXk3FAeStTtMr3bSTjZdReJBYumYWiTtFI4Qa5gfurnz+hhjjKJP29LIQIRtw9L1QJt1
BIq5PvrB0WgP0sM+V//G8oisbz1Rcz2suNuco2N0Ro0rerTVo4xIRiaJEAtIF2Mzb6EuswFT7NuY
gapJ1p4tMeV3CWpNU5OA8rCatS9lNNyQWbZVyMQQvL+sVYYp0TAvZiT7uusxKQsEC5p63F53mSSC
31NwD8RGg0WJfUxt/qLLuBdlYghOT4OytdIc30/0s5adummfEIkIMkcU3D5op2HKMCLNC/qXbjwV
RX+wMlxWUaG7rSuJLCJBW65bSVzXAArjxo39j0OPdByVHHtWF0QnYNgxGGO6eES0s5pQ/+f5LTy0
+U0rm9Ur+77g6G3NhtTmVwbLthwbhctWm+6v0NNCBGHLNw297cIBEOjyP2nGcGcU49HM+2vWfQHD
JV2c2ey8mXt1ZoBpMPJRV5yiSe5mZh/LWDlsS7R6bVxAcctYQPVhylIDtGxepo6uGh1j9bGgGdjl
Dn73799BiX5fBUVr2oAiWj07duife3W6GfUASVHzvqpjiRZXjXohmhAA5jRMmjgDXmW7nY5rqnZi
8jEpfMnfxf4FihAGkOQrA9PCWhkH+3Oyq+5CD+VWX4d99hFslafB9ra1KJNKiAmU9awjJfCGsTj4
in9TjOHOzKjE0iXOJGbJLSNKR9+H8hStzZwwI7UzVt1uW5bVp3rtojwxMx7QQtFDjkIeCie5b+6j
c4JaPBTKaS5oTHegDWcSTIn+xAbVgFidkhIOObGdYYX7NNN2cZ5LlkniV+KwiigIEiWpsExZxkI3
KDun9sGYEZuPWandsZlIztQysfh6LvzYDAt/6GPghdabZu/L+Nm4Zt7xcrH4T1hAKJSOehlxiNa6
8y3TM5TgmNWBJEmyepha2IQQJhriZwUhiLFKAtKgoHHLwT7PI9qULGU/aflDE6lHYteShNNqJaqm
M0p4EtBgquBYo46YG0Ymgu6DddBdhI2DiY5M//ifGormZpQNh1n3sV+IYsFyVth5VQ0cMZk/oC3m
xZplt3+urPfR6QIhZOqqQFWTfAQEMZ9M/S1RTqSJHb2SzSyWiSLsvV05T9UELkVvUHOnHDtHlZ2F
1g38Iomw9fapYqZTDkmKGKmS8axqCBHXMM8tbOCnjSxMXIsNsyegifbSSU2OJthvTmXTvGxHPZkk
gh+BAz8eghAgSHi7elQ7qdHt+vT0dyiCG01pZcd1CH2NcXBntuiGs8vbzJKVz8iEETZZRvN68CsI
U8YgCPJvtOEtoodtUWRGLGyxfW0EkxIBQ/UDNygMNxr1Q5PcoiFnG2g9P3uJAT/frhfrP+RlToPU
BuPbp3mvONkuOvdO6tQpiloyL3dl0zfXd4lfRi2WHvuZMsclgWRjr34xcJtwBjPFdkG/oxHk3i+H
axqNFgYuViFnudplXQKrSJP+0GnGnRWaf6lEXYgFaVU2RoZ3SJRse9q+3Ae7+jVyyaH8NHklaqpk
FQV8+TdinEhSxdAoaUY8MkyEusHwxkI0gftexr7p/kFvJbeYP5xZLmsm7LS5PivJpGHNpjP5TB5q
/Wd7sLLzj0XoKY/VibpyRkeJm4mcVfqUoaSx5y4Qv0YmOp8fpVx9khD+rvpYb1Fu1wEiV+784EnV
dhLnWgewbZMYmqHbJneGhXMptZq0fsMvT8+th1FTBzDo+W78ymkIQHN+Uv5VrqhX0PQLohA4iNUM
VjAD0S99x8ajdUtGl9DK25ZsPT5dYISTQ9tGNq1MJDTyNHZJ8jmNcjcbQ4TDf7eB1q3gF5CYmNOC
KlMaG9f0tBucOPmIvJMTjJ+2QSTLJCbl4tFXzIG/5BhD6XUhyrNUWYmuTA4hQjTmYNN5gMK6STvO
nbZXJtOldio50q0GBhwV8fhqWRox+M9YGBwypv97VQI3ZLK3O1q6JWkshNfis9mpjm2VPdipZExp
q+awgOX/X8CaJYijyp9Xahr6Dub+3cVpozqD3+KuJu33WdXlAk3wqhY9v7lS4D6DAU+3TYjRDHQ/
3GUvhleiy8jl/RDIqUssfn2jXKAKnjXPStDSHKjBj/w2uQfFLChTMOAw2HE+Kft01a1tgSe4mBbG
gz9gZp3X9+mO5p86+k847rYNX7Ju4pV3Utssy3m0SMJ5F3WgzRkdwwicUjYUfrUXSLtII157SRlo
/dRAmvDWOOOwzKcWm0c+zDDp3M6zv/53Aw1XPXsBK7gds2bDrlXAWrT9d0oJajwDWTOVDEM8puu9
n9oKLolzeYfO38GX8EPKvs//v3CuqcdIX3TO5ShrtvdJW+2HXrbBczW8O08s1CSEjTCJMIJIgZoG
FyXEnPtD2Snfh314RD/iVdQfS1sQokVud8Hoa7C6NPDdSN2FOGwy+mPbtGVaE4IEqXIVhYMQKUrT
+7gH32oQP29DSOKQOE/RCnB06FssfBu8seJWUSpHsT79HYYQBdQU3clZAIze9l97krqMsm9pqUn2
DYkoIjuTEqY+6h+hrbH6qBrUUevAnYisc/IPMZRZBiUMD4Q//78wZSUfwq6f5hwdgaOnoxHVPzHM
cxhd5ZCeUzd73Vbeug1c4ATPKZqwIUMxIuj4D7V1XyaS8Cn7vuA2pEp0u68gThHcNdEHGh63f//q
qhiqjp0cV3BVPJewGqn92sL3SfYQIx0ZohXEKiRLv9ploC1QhBhZaama5gnev/q9tmducvY9/WTf
8fIc6/6aEZBLMCFYJoZPU63Bgx6In5xRJc6cg2LCdrYVt7owC5GEhU+RYdJZyJ/0xrvOf4hjSTUt
Dx7v4uXi+8LCq2buG0aM74PF0KE4zRe1Y9Wnmb1iNKhEFpkRCNEyDpXBmm1MUzOL9lR26pNKUFZp
gjFxW2cyHCFgtrZZJrkNYytxAJjQX1LQwTXqzNuGkZqbcI7CaJA5yUCYiBYaFWXwcE68HpiPmPuE
BkZNsrPJDEEInxSNzoUBVitcH87xfCplo3b+IA0xOSMH6p4NAcCYQl33+4G/haDh7jXcW7eV7WS3
4w7M3sdBdmCT4YknNgwatTAnAni8p5pGjrEbj+UOsYG3zMY78mV7tdaN4pd44rEtIm2cm1aPLY69
gBvWMdJvCjbubRBuwe+96QIiBKBpCpO0ziATKT421YcW3DNdBM5t5bSNs+61pkaJbhHDEnkCwjrr
0SQJY6hKa2/ExnOik1M/VrFTdX6M0u5rxrhpxgVQMPUwbGrqz9h/2q5y9Cg5x6l/m3fFTUhkWa71
hbpACXYY6pipXumAApXyE4n6h6YN92AllaQX1nfwi0hi+i7tMB8pMoDT7KYdc+O9dQpfDVhffJyO
pue/bS/ZH+z9l1xi9m7OZj8zVaxZvw8weyc42272mc+J46ORcpkWJRYi5vE6lRRzg4ZnlOWYgDP7
m4ZZmWvZ45eRdBhD0NCrii9Ry2dhUqpJNLH6pEGv4tRmSHAUc3EwR39vJDKp1pW4wBC2kFzx9WCq
+XaF6v//rT/zbNdK0J3736Tu1q1kASjsJai4teuMV4c1u3mvealXuPWN6RoO73RSPFkX8qrxL+AE
P7PnlvmNBvnKFO10Udg8Vj6tHJVGkkgl1aTgZmVls6IcIFiUYrQC2XeH5DDfD5//u251iVxijYpN
IgwknoE2IGeko6f5MOf7bQdb3SAvqhPHBpJea1nITcNSJrfQQd0vJSlaTx8vMIT4rmXa0FsVxKh2
9nN7i+fN5zR0LE95Yw/jD7ZXj1q8k+3MMt0JB81ML42mBPerp/eYQECPWaDuJvZ1W3ur8WIhGdfu
4j5TDi1Nex/Om9mvQ5fgSeslTNO7TPsQG5KTjEwe/v8F1Gi26BIrsFAjS5xxfkXXvYup1dvyrIPg
YEvxGq1R8Qm/SCrf0Hn1Veu/tcVxtkrHp5L7xrrFXTAEnVVKN2Z+j3RGkaVOjnEysqIbGYCgqd7S
s3xIATAUkVPo31NpKpA/Ib87sNCLCEI8ZXk1oWoACOktf+0ZbyqPHnynwNwn2UuPTBghkv6cDD3w
RDvOKaepKxzQVx62F/0PQe0ijhA+S5Iqgz8BQz/w+a/FIcHT1X9m2OeurKVh9bC30J0QQSNqa2Nd
AkzNMc8ieqzzT6p+y/yP20JJ9CYmNCy9j6Pa4Cn95luYPF/H6ald5BCppc0I9f95AIB2H9ybe+2o
f1HeksJpd5NX7NNDeEgmyQ2Nr8OG2TEhjlJLZ5hPCdWNNRKZtabd2YN1002DG1H/WWfYaINIgimJ
CEwIo4ZWj7PG3y16FBKPIXFVZXrsTdl7kgyGL+ciutktavHigqcEsy99j3Py90KVHF0lhie2pyYM
dZgJQWwbkvZL3scfVNo/sNS+T+JKctGQQQnxoUx1IwtaSJNXg0NCw+nYbdtY3hBKcgPr+88vz2VC
dCi7URumFEC2mtWOmdQ7FGvudKIGTq+2hzHqJOYgcyshVIxEnRI7Rp6QTHx2y7SjmeyKK7NyIUD4
ZmDW/QiZohaU9NU5rD7maXOTEW/sXNI/bscJiQbFHsLaUmrs77Bvk9F2n1X2D6M1rBudTW+znwe3
Ke5T3jbkuq2bBgObhmGjCfN3W6fg6rE6tFmBFWi+bX0w5KbGtziXVhqqq+HigiOEi7ieqmrygZNj
eqWjh+1uHs29PWMadaTcqGphOvOs3ecBax1lkj0JyqQUAoeFLvHIQmmUl9tvWnBTg+ct6L9va/IP
O9dFRCFsFLNmoj0IhzxMSjjg7rufCFoLOY9iiHRyLateW/frCxyXeRGllIj4kZoDLiffa+UmsyZn
shw1v+qEdIERwkeqtHNsKFi4RIme4ym8SzLZEWbdjy8QQuAwzHLupxQQCsveLKN/yFPZ6OZ1z7pA
CKEiULS+CPmlTDOV22IcdlPCxymD7D0oP2hFs9u2BZlEQtiIKks3bH7lnNG3EzTkpooHSZmmxKTf
ETUEkzlZBSDSmt4XrXGes/SekvK4LckqDFMtvI+YlqWLo+rn0WitugRM0t4myveoQheEJAStKusC
IV4sg6js5jYCxBCesuIhbK95slx8XwhxQZCXE3iEco/m3Vm3sAn67dNfaUkcQV+Y9dxZvPuy1gNH
S1xNGRz9GhpkbSGHEMQmtEEGOu+47ClKSJNTamRuTiWPCbLF4P9fRJVuHrq57CBJZXy0629dJ7k5
rpf5LqQQwlaZGmnbo/Pb69z8NvxI9wTjJ8sb40E7Y6gc2MRlsX/V9ReAQgCrC8O0fRUSTbl26Mno
BF26I5aXIA1a9hJbk7iLOGvcGIosnnlLe+Xfk/LcTM/GVYW4C3mEUNZ1sW4E3Jy1ssGMSxyE9Zw6
NZO9w8tEEWIYSwq78Xn/Fo1VR50PvsacqLsmiv0SBuPZfze3XIuTiaGN1zOVrwW5yaeHSNZhsy0H
6Mp/hzCMzgwKm+cqyrsIgR9/q922+69uxQsphMMNYW0f6A0gTAxhLw4sz0DUkTumKesT4zp/d+la
AAkhgFRpHXU8B1f5aFinFgPDotVZzhynbpgZZztpE4dO0b7Cs8W2jDI1CoGhrDvbLk2uxuhWmb0p
+tqOkqPGtqe+o5Tv86aKJr5rxt2jmQU4BWfeXIDam/Vn2maS24NMICEuxEY7RipPL+XDK9GerLR3
al1i3tvRlIiDx1FaZxZgdcOzYnOmYNQqP/7dogixACVErEh4A6/Saw5rKqcLD5XslVy2LEIgqNuR
VHj2QEYm9p20/ZwkO7ObjhjMoKRv2/Jo3Bk3DFxsyRjbYOornp3lnbzgQ32dn8w70O7th2MqozCQ
GMDP37LY6kyjUEmCGZYejpzOQL1sqh17kti0DEQIDUXAUK7Mu1RH5JUMr8ofIuO0rTSJkYl1LIVW
E3SqAqIewuKBVDQ9kiKVdZisP6NcYo/Ym4EO1SH1eQ88SAOqH7hsI9lYt07r0GxHz3x8pczw1m9U
C0iu3MUKYc5gFE7c8qbDvOfzkui94fQ74sa7CCMzt9UotT0hIKj61Pc+z5+zwsYo9pu4/YzpSU5Y
9ohA/7DkvtPZzvfno40KqG1smZVwF1wIOgxI0dgtoMl4Pw27SvtkVYe/gxBCRajaqA/inEEqzqYs
cqu4d8L07+Kd2L9hKlHaExs2gr7pXRkH+6JgkmWSWLv45luErYHqV9iEPQ6nMfLv8vCqvBIzQRXF
WzXw/vD7alhdH0ao6MVBex6duX0JZEQCfzgEXxAEUyN4OzGyAgR42kNwHxxVtNXs0PEb/jRu3fEb
N/JkvS7rNnbBFGzMKBWik5Yz+2XfR3YXNpE7dl+2jWx9q7hgCEZmdWNhaxyjbmxI8TTFyObYgxNY
sRPKhurKBBL2pR7HnzItAWYrX6O8c2YdOUaJQa9iIG1gaKppaKaYWGdxOvcETzheHt8Sdu61c6VI
IFYPj6algtPRsFS0S/xubTMpKavKCttrCzIiK8R879r1rekxN5prwswFSswZsFTtasZKQDHfTYLG
Ufxsn0if+FeVZmlUIyDpRW5NsLQpK8Cr1DV4jbAfFHKysodWkVy4V5W2gBAMLYkm3idRc6o6zCHU
XxpEs2K+YY3kOry+KSyAhNVp6NSEWQZZktA1zsSLPcVl3W7Y84pE9apD9i80Kl6H2qhO2ZQAjRjM
6ZJvJP9uY37ItpOuRtAFiHAhYsrQz6QHyGjM5zgcwXKgXrPZLCCEUw94i/OuIVieqbMfrXrwAhIf
TVOWnFo/ICxwhPsQ64qBDAyidOf8FB3nY+aqJwwlA9W7PICun4AWaFyxi10aRHl5Q0ygmc/Drnhq
DsaX4UNw6jxuC4hy19HVwYEMy7YpRjhwR1sAosk6sgqKCMe+Tm76kYHsOrqbH41/5h2fR3BVk8cC
TtiVKKrglbQGXEjfBlReVGri2aEk3K1bn0WAw2y87AtLpivR1GCaHKoUJro3TeXGH1rJmfsPZnHB
EBYKg0Isxec8ufaRoRKSj3Hw9+iqA6l8tJedG9dD0QVMWKQ5KoeClAiqgZWe0ilFk5OZ7Jt6fsJs
VFn1lAxMWKKyVlhtGQCzsudIvykThukKz1mhSE5Z6yH8IpQQwo0p7pLUBE401Pui+0pYcdOZsoOW
DEWI4nmvDBqLECbqId2xrP9Mg+rjPFiP2wFPag9CEDfNxLcSHTj8Zab7GnrWyT/yicjZc3e8qtbH
+qU6kfNxiBpixASqm+cPaXY3aJ9o/XVboJ+H3HfX5AWGEMJbcOOX4wQDr3atp/yj76g34oKU7n2v
8tQ9xhu4qUNrZ/Iy7+pAeBFRCO8Dy1pFYfBh46Dt+ciG9hjcEoweYPvp2DmyukuJ0YuUkGSY0z4x
OVw/O6ryZJmfouoLJZK9XgYjRA2tA4N3rkOpEdj31eifKHiqmpM9lpL9V2aOYl+k2epVWM8wxwET
DHhBIrZ449R4vB4xrByZQcrkEmJG1OYtaVWor6TfzPDJVKxzWd+PaeBtW6XEmw0hZkwNyxtf54GQ
Go2TR3PkNLWPSRCJUv5deDLEwGGjxb2wIRJeyyMnUuYTq8zHNrsqd7zwMyFwzLVeNmUFnKQK9koa
YJDHye4+buuN62XDmcUq+qyfSByMANFTyFLej2HpRNMH1fg3GP/dhuIm/A7K1iyQx4Onnom5cDVB
16FKY8gz74zsNu+vYMH5OZnDsphhmSIpaJL2Rh43EU5I4VtonBJkJePs6f8vg65SCgACCJH20x77
aQwYrmQpfUq7vU93299fM2PoR1XR4qRTQ6RJC0qQjY4jwkA5HNrpqSK3tjSPv+aSSwwhgKqKPjal
jQxDRjM3KZ/gIg5NX1nfSGLN2oIvgYTTVh4PEWdHRKiJjqrx1MvIHWWCcPzFCTVVMr3GdECkSozQ
0amN5Q4dv91hnsYVLr+UhC/bAinuSFQHGpA6Nf04daVrjePdPBan7dWXKUwIljVTaoYBQXj1Gk2P
2WgHmkdvG4IHDdEJl5IIcXKglZpFfPF5hSPnEp0P9GwcZe+eMjsWYuSkliFWB5IY1r1mfh2Rq02v
ukvisGEQBo41DL4QAqRPVTx1R3DGRvlQhMQJk1Ziwau75QLi3ZNAlRdtRFNcgu74vNDizvAGtApg
XA3YyWTTSVaX/yKP+CYQYmtmPohgwO427aO2ORaVJRFoLdwv5RF8XyvR1IE2Rxx6y7sck5TyFG2H
PzT1nBaKBGrVBBbSCN5fDEVSkxSrYwa3Y6m4eYa5eaHEnFevxbqug7YL0diyxfeHgRUmTUu0ZY0P
3S576g7jTflt+GLfNaf6MLxmMotYjTkLPL6Gi0igJ9QKaNXhmpqpTjgEICTL34bYBGXqfNx2VRmU
EHQCMhl9n0G0Of1aBQxbwq3S5c4YXHMTWupQCDtJ6acqmJyQnC0nJDI/oM9y15cv10hjMw1czHz/
FJy1tpuxLjQoLihQ54faYP/JbN7Y9LoNs9piAV7w/8MRDzSl0TZgV2j5+Xb0Zg/UFLiC90fjefBq
eG3/Ykunaa9a+gJSuBCpYzOCABqizSgsNJ9HzEeRJS5kEILf1kbRt2EHqVT1ENvHugtBbf5jW3Wr
4WchhuCwU0/NsUApN+b6pU6m/DPJeoZWhcDMdqoz3casDWHviebanowUHXNZ9sMe/o3RRalc0xyC
vM4vDGHjUWekLJUYGJj58UiN1sm6/KmNvm+ratU1FyiCMRt+F8Wlju64XGnxYpeBX4g6ffdkkStK
ehbiiA9OTLGGBqTsECcsbv3A8FiLBp6qlZxv1ve5i0BiJW4RdbUec4Ga1MtP5j7e16/5zTy5Pxld
vEKSh5NYgthd2OcUXLoWVmnWvrM307zv7MP2CskQRGOuUYRSGhCoNf61+mNc/aPJ7hure+lCZ8JW
EDZdmNo1IIw6cm3/zgg/VSgkUj9gatW2MNyc3h3aFkhc2MWmE5lgTp5tBOjcv5vt46SczOZzoaDs
ht4ZwUGZzf024GooWAAKOwLTQqs1uRcV2kkZd5Esdy5bHSESTEk45mMI1cXoUrTbHY0xl3V++jsh
hFCQY3SD1fBwA4Yu12DhXrNl5IQyOYQ40GhsSgMGCBWMJ8H4sWUxHmgkcVkCIj6c6Q0WI2oBohHd
adDQMLObUFb+JAMR9rCggroGCytSNvHOVNEDDn7XPE4kh8LVx+dFQCPCRhZooLEfVQjTUYcd+P6M
4RnRC2Yqv0z/gPngQBVHl+TWJI4qZv1ZbtFM7yBbQUtnTFQ0opROj1dIg/zorovYyA9YGGKlE7GL
eSzjxs8MFel/0uwrm55KuzvZlawQc12mC4zgoVbfGpHOy9YH1A+lXej60W1v/kPqxFFTWbvVunFc
wAR3HfPW8pscYBWoSvJ+bzcmuu+umT6A0V+/NCf4K/KrDbV4yzmpP8fDD73/vB0PZFIIzqoGJKA9
pypRp4ey9FrrmcZX7Wu/RBCryfu87+Kghwh1eyD6buhfQ9njs0QKsU0Zp2dww3Omnap/CxIM9Pla
xZJDB7ed99vNRQrBR0FRWzYWt62ibTFH51PcwlMwjU3WRPKHYHABEjZpOtMsiXlReQ0KlPJEj8Gu
v9GKnfX88xnhpN/FsklpMvUJm3Y3oUW+4K1AIe0ek4h55mQfKarKtm1tfce+SMZ/xmLHNjIalyYB
zNS+kek2a27m6lSRfaPf90HttMFpG4/7xtaSCeHAnElqZ6GGA9WUuP7oFdVnVJgn+g9z3tXkdRtM
pkMhHAR1MtKBcwq1aX1W9AR0/vFtlcmmislghHjQo2esaXWuwzjxZvLSqPWuUGU7kkxzQlQI0bma
5hlQSvtrn+HqVkEgpN1d3+xb1A7NXqSMkuP2tmTGu0qLJhkiv8NqaU3zkEyx6yd4RLAGSUJ8e4/A
het3IyRBoFhqgHWyQH5JfKdTbhOVOiFVYYDXzKO8RG80Yv4OloVUw3wH6DHBA9acRY50WPt2WDJU
IVqMfqiMJQNCNo+KE+iZkyvRLUqnAwdE597f2Dg44X8XRx+zrAgpIvk8vBr6XYaCY1Y/b2NI4p8h
vlhkFRuLit8gktqpJsd/5FSaMWYhT53T2Q4ngiwPshe59bP9/4UmQxVCBdTVgrgDahx18gC210NQ
9Y/bgskghABB7HC2Db5HWVYJh4q8SP22jSDzIDE2NJmG5liY9oyZNUoTuBgmeU6D79sof7gWX3Ql
BIekntCy1QPGftb2IJi66R3tkTmcYSrxrmGYWniQmGtGcrT3SxNaq5t0p7S2F4zJQ27+XewRk8y6
iZ4knS+/osyHnKr3dTR6fq7st1Uncdafml1sgF1uN2rFYNqK7Tsg5XbANuWm6U1w3e3o1xKJCWDa
tVFOuSVULburVP88kuw8JLLypHWTRo8yZmsj0yzygTRWT4yyQjI2o9RFFdspT2qJytZt+gIhhJzU
z6bSxjxiL0Yfnx58zqbKrerd9rr8waQvKPxXLBamzlK7VXxk+abHyeXj5LIDcvM/eFGXIi37XbeC
Cxj//wLMsHTaqDa0FtHesfK3EZlFy97TSHLDk62OEHACzQp9xoXqSkzqeCzmfyRa43vL+/PVRRAh
3jC8LLbzz7XpXPOBnct9dqgUhzwGPcqmMa3mXMuqrWQyCbEHFSFdNvGZ25P+aM+3JkZ3SISSGJzI
DBIOkV5FEVan31tnfRfvGXHUL5jA47J9eVA+hufAm562QWWYwpnEjPGuhaI1HH1QYaDd+Oyb1X/a
hpAoTiQHMTJNm/oBYinsyIJ/J1lvouz73FYWRh02htpQvjCdnRwLpdhbZS1pVJVpif+EBQRa66Zx
5Kl48CnegBXwBv11busnV11Xf1m1WOKpx0qBIVk8s6R/Gs1HAu/s8LKwvRzrLzLkgiIEgWGoMVmn
xXr4L9YhC5zuUPDRx1/68+A1JwM0ZV7gpZ+3USWRR+QDwbz1Ok74CPap/tbax45NDuaGkFxCpSJb
KCEuEPTbqnMOWzCtlxzP6MGbck0Hub5QnxAHrMnKZsWCLagjyszVeyWTkRFLdCUyf9i2kbX+BDMo
A9XtutumO01K4ln6y/aaSJQljqxXrHyIRp7GDrXQnZKb0Izdttxvg0i809R/dx0aUzseCIRR7OlD
luYHbbyGCWixImIRUDBPjZkzyFGBvh0crnf9qB3VUMaZKXMcU4gC2miCsZ3HyrY9TD8M9yfN/mF+
0g616c0udTlPrKxTR6Y/voiL0EPJkKdtDseJK7RphOGxyGbJEnGn2NhMTW6PCwj05Uy042/21Iyd
1sicsX+tAhcsLbs+eDZB0bJtEqt4P0vOKFXRViXsOXWoxHZqQY+kMTFvdKern1K216Obsrntjedt
sFUjX4AJ9pfOY6c3PAXYZME+tjV3tIJHTQvcv4MRNiG9K+M4rmDmpvYpnG8V9bGZJbFtNSwsJBHM
b8iLsUp4WMiqf+cel3pjdrS6czRpRdp6FccCSjA6MMcnJI+gNPVsnacXzIYBeQ3IpN3aKR7Sg8zG
ZWskGGDJqs5MAtyBuqk8J3XojJH9WKWyBNb6WXshlnAsJSm1hjjhGvzkH8jRvo9uTbDj8bLo5iib
pyxVorAX5RmLgyrhN7vQMQOPE9gFO9s1mWc8qPv/ht1Upkdha2rbqvbrBvK15Pvof7HBH5y1kjOK
TCzx+WsyOl8tebQFXyvOD/PPFIlx6l1z2gVoxs1fZEyDq3mzy7IRIV7MatSoxgix/LBHsukQsdsw
xlD5/yHtypqsxnn2L0pV4jiJc5vtLL1DAw03KWAg+77n13+Pe76ZkzHh+K2mKK66KjqSJVnW8mgN
TPL1j8xYLIeZ6jKwgafak5JnzDLX7J40Gdqz5JjE+leqz5OZcuTgSMcirrpByY0E6GqTuNnX/o1f
/PpGboLDIA26onuOZx7lTva1BexUUHIUxbv8Zsw9/VDcKq9tWewtr78NXcF75GaR1wBK46+/exa9
syz/zw5JcBesr6ph4mq+5kFXvosBuDw9XSexnwrc8CC4CkutxtbiqUC7hdmaYzAs9H2oRrfYEHLs
VoYpcPJjVXM/78LT2Bg/MlT5qsgISBT/oU4KfkTXiqbpVxjcnJCgYfatWq+nLuoOEpb5FXVNXQTv
gWV0/18KDj/0ABCuA8Unp+mRr8AogiiwJdfZbmBzkbA4GjOq47xCmLDq4j0rP+vj6To/su8LXqO3
DHXpGpwg6mfv+sk8WQuVWJjEkKkQW0RxpSyxARZmdANhk4sfVspDrCh/pu/iyEsDsIVe5Q0HGJIz
ltBJ8ttlkjWHy3gRnIWSZuZo8aDM0iLHzM8xmtGl+LSSEEYcdjEHhawqv4BJ/t4iH4ju0/7YyBpN
ZKwI/iFVY+wj4s/oLHy/0ge7+5bKuidlJAT3kFlpVE0ND2Hn9Kip1E+S9DldZLA0v4lYTMs2DUIt
jH7+NzQv9aVAs1GNHPT38I6dizNWwfuZ4fa+cmgPmfaWKBYgBzoQ6ZjBDIGtfumHfOLNmvka5Pqp
NYIkkRSz91na0BDcWWIzK7IbDM7iQgrRw42pRet+vc9urfN4CNGvI7mNdo9qQ08QYVP1bc160KPq
59g8KMMHXVac2h0MJxcaYuZOSc2epCVohLlfnnQv8RVXU/3okc/AUQlD+xHYhprg2ZpwRfKR4JR6
jx0S7B54jc/fmw4N+kPoyxy1RIBi/i40Na0a8Qb1DPa1MgOqFR6pZWBWu956w5PwfjLrhqR9BiIL
WuBV+6ApP65fB1KpCQ4uWa2hLXVQWJHdOulBjOvaVVwAHkyB6qFfLAtk75rdh65hwf4pNTHwIjAV
DmGS0AHWOyQ/NLtx7OgLegXj+l5PCj+jsr7xfRleyAkc6mOkZ10FcpqRHk1gZLVA47kuxV1dMFWg
S1OiYq2MoHrdlEyzziBEVHU8Myt8eK0DpW/Z+EM2ZISLNS31YopnnmNrF8emXzIsQVF7iR3JeBFO
hwKAo6IhVzm8k2r9q4nsB5k+/pnAhDNJ6tIaEgucTMqauTYpjkarNG40VsGfEeLcbpI42tz3SzKC
0DrOZ32JD4ZZHiuLeX9GRrhbFaVasSkbuaLRRmdbdpOWoVNXktBQdjLCNVQtlVI2Ck5Gm27y+qSg
e4E2n64zsmssGxUTrqGBJw07PiRApzEFLo2dA6STHq8TkTEi3D0AbTH13AQjWJjhZOP3qUUVuXnT
rX1hRcwXY9U7RjlTUOHzIoP9s6A/9OXlOidc5L88DjY0BMOnaVg3tIe4WPWjGA3XxgYDTflrLh/z
9C2LZ4ip2xb+458IgoPt4ilarKFjmdX/hSGFxFl0mYfZD0MuRMQ0Rhpik65JwFDPDn+XXVE/xMZP
7WfkYj/sUZdNeu/rwr9ciVkMhnVLcbcgZARHH/KYvyzr0ul6KjGefcW+0BF8Z6IbdlxwjzMA17Sz
6wOqPZJ3j1R4gus0sJSTACoccfzT5BNfOyI/6EXPyBm7iidLpMkEJ7hQpqZx1PP0dIJVEE4aznfY
+I25v7x9k7VeJMd/yMaFmoq21O2EEyrS4VljwC7ows/VYrvXTWn/gIAgheYSjo4leLe2TOjY8vBN
m5UuWMNh9csklRWR9qV2oSL4N10bJrLYCEnz0EmjzyZzaCwL5WWcCO4tHuZ+SgAp4K0P8NJOHcQP
tAxqXw34aFf0EHWuKrm0+f3yqx/6hy1LbNUrsgmIbxRsWeE50l6WKXKLMEgjWVvOb1T8QkhweHnY
RQkzQCj7ab8PD3UQnsojohG+lyr208N1nZCSE6w2mpUQO5VArvMnbC/jMX1/tO6aU3+IgvUt5Wzz
wptgvhbR5ph3kKMY+50o32v9eRn/us7QdfUDmtl/bUkZWF3qHPRJWW7MhLhK/KKtbyq6bPgQDFYp
MqDejwBLaFOGTSOR0ykA2tW966xwS/lF5Szs5MVqPkBu/1KVjxLDDF8nJdNTs5yI4QAOO6PfC/O7
rFFvV2obUkJ0hf7QKgo1GFRU/6XgYUzxIh5kmZ59XbMowhkde2KQgvvv2YzGaBlmb+O1ejf5fE1j
5o6ucY7cGkiDMu8tpSZogm1lANdtGSJgAFOfCr84sGflwxR0pyxI72R9YfsSvPAmqMSwqApgJxTY
EXnuy1OrPFraWyLtjfiEQ9KAozAkEUhQ9WlZn5fWcOpEYj674daGhnBH0KRNTII1H16zGL7eU2+h
iLlarD2188BqZRUWfga/qvhFasJl0XRji/YWaITa02/YUXUq6lEiNRkJ4a5A+7BJIgKO4rxyGvZV
euHtJ2EuMhMTyupc6cALBhNz5Jln9NGi2GZY7ujzrl3Z017CjggMMpV06pUcxFb7q84+ldmbLoQN
N8KFUI5Ack8pzEZ7mPzXPuTAfgd0ALe/LwLZ9SPjRvAIS9e2KvBuEZNiSmGg3xvVu+5D97MvG3b4
L9jEVti4kVsdtRBbLY6GxYuJzx7L3klc7dw6xMlnxzpdJykxITHXHLIEsDcZTiimSv9Bn9CSmk6W
dm+kle1kTFuccZZuFOS2f8WQqOAbsIo3XMMMp4ZI0q3H2Kfq6mE0wyG9hD3ZkQkeIhwqswlx33mm
dhdHd0v1lmB4c2CCSyjo2tvjCvFF9oBuKqS2a8XEsx+37Z+dk+AY9FYxsLgVuofK8gmzOOWcOcWq
uVH10JgyMECJ1EQ0Ar0jRUZbcNW+RKZjO5oXD076UB7Xsxp79TsgKUr7yDWJUhhCKKmrc2ON3JT7
BigI3DUl97NH3dwrDl3QZufZ1325i5JchYbgQTJ9Hi2lAK91y9yy0XmzWvoW3F2gffwTS4h92Bpr
1akduJtq6vd07Hy9XL/FJZG8mfZ5sSzgSWEdLZBx/+s+jJXlnVpFldcvXZC0ddBV8a1uyTaa/+YO
udARZNaygs18RYSnIikwHeYjMM19+9AfSlcWGMlYEnxu0rV6M80gZXTk0FYvIw3viaJLrt3fhF8X
jgTHa9t9rlUFyEwuYHHDc3JmzzxN5Ol+FmCfuix58xtPfyEoRGBRQSyjDEGw9daADxTPN+REHeYA
cfNQHmSDDVJ6gsvtaWhihyvodefwbr7tDrGHjb53xWnxcj8KZOM6+8Z8YU/wu/Vis2VI4wpbkU9M
vzHnyLXqmyi1nbe4xQsdwf9WyhTpXQ22NFKgsfGJWh8N7KbN+mNuSJ6D+07xQkrwwIBmnRQ9AymK
emb2vqKSuTfJ98VBGjWqFzaquKoG9TgDpE2WZZXp+KtVb4ILgpXKVsutNgXur3Y0T+p06DyCathw
owRJLLEpGT+Ck6j7nKyZwR8AOn1kavtcKrLwUsqS4B36MmY54Q6vvP07O6k+rC6Whjixn7uyR5NE
p1+bYTbyY5OtW32LK5hNNXVMY3brfiRul09eUcnistfj/jVG+lfdXttsN9SKONO6ir9tdGMZbqLW
PlWjjQyBgaZMXP6TH4WK5aTJ+H4akXBZw+X7ddOSeN7X+3rzAxJ97kxjwPmt7TEMf6rs2MlqS7KL
RMTW6Zpo0lMD56eejSD+DkR/d3op36nH7pPs8bYf6F7kKXqKfB5byK5C0iB2tGZ25jrh6G6urhRO
jj0C16UnVU3BXTSpVWhVBHro338xgvXIPPLA+yhbNz7LDIH/+CvKIgLuNH3eGaENYt2wOrr+XbOP
dXOow8e+GzAS/Lb48F9Ziq3JvTaXSrMgZlKO7ED8FevIGs8pTn9ntgfH+zNZisA7dlKitYeBvTnQ
AmS4j8k5LY8zRn5KRISpDFVEdlkSwa1Qu7cXbFPC5fw9+1gjGzMfkbi/TT++bqaUpjUllka4J91Y
WjPPllVQ/khBv2aG/DCG9TLZaAnXt2sqIgQcA9AmSc9vZDzF7Sh1S/1DsnxtgCuSTcFiMn+VbbaQ
XABECDloQvOhGMEWZjaPVUn8Lvt8XTEkHpkIUUaDDYwK42qPqcZm8Nr2nVa5ZnG8TmX3eBjWqZso
t2maKVgybZUx1vgLYaIvWujo6nMiwxjb9xYXGmJx0ohLVIzZax6DHXQvf6BedYvXHUpFcsTGfbe7
oSa8E0o9yqx6RpqhvCVu7K5O5ZLTEvD5uUYivP0W0Q0tIQwIsW6kWxbQGr+vL6x1KLL2ih/hDeux
Bxqkvjy7KZWmYL9tqmvdMIJmEvrcQfFGIwwitpGzBP19Kx1OlxIULBg7kKylBEAp6hJa0JzTIDkM
L5On+eoxdGdZQYmL7BdT3ohUMOVsqldKQyhLazvmuQwinzw2nvl+9vF+uQn96+ovZU6w4y5pZzuu
Ic1cRysa3FNQH5NbE935fDeAjJzE2izBpmuTpqwEWIwXRwcteZiGQ6m9qTl/I0AhFii7Yk3MAgKs
fprnzmlc7NppvPR+weLh1I+kUIv7F8qGoOBCUvQBxBrP7mfMrb6ayGmEHrLVtkNeNJ/PQ8n2gO36
3gtBJiyJjNMUONwZtwDUr9aFeJk2Ha7rhYyE4ESaUa1JwpN4qnak5OMqG1KUfV90HCTp9SLH9+ti
0u9JZmPwv7RlU1ayo2GCr7DalvYruoAAzD985Td94ha3g8cfEZkX3svyGTJrYoKrUPTCXPQSJ5M5
uo1ST3co3OgO02OL1wSJtLlO5utFZC8zqdKU8JslvZ18C3Godq8jmZz68hYE2YkJjqLSw9GqNLAG
mf4sWnZbj7rEGclICN7B0tPaGDk3UY12pOxnRSQEpPog+AZDmTE0z9WO3EVfw0OBaaTMNfzyJ/CT
Pfn5SNyd2LpcrF1RzQTqpyhG4YSV8W7F3qyxVE/XrVVCR8T4apUuDe0cZ7Oy5hFQyn5OunMfle51
Mlz+V64mEeeLxXY8alwFLKzYxropVyn1IGw/V/xdMuiSJh4ZU4KL6MZ1tTvuVhsMYeaW5rHGfJ+l
RBbDcFd2jSvBR5QKwSIXfuFWi8+Ls9GT4ia625yG9/J2WImK24KDyNIFK8IoNMImt7lya48SDZcd
ERfq5rXRT/aSEAvfV1PNN7NjQW6H9LFOe2yG+LMrwhYcAtEmtRlShEV6zaonGufrzZo0z9dVTmax
YqdQo6mVtSY4ndfcrRU0B4aVLuED6gX/U6eV7IBEDzHbdVnxeMg2yTGsyNewyCQvbBkJIV4oyrJO
VgYSuX4bARVcVrbaL7b8Gx+gSfm/SjCX5pr2mAf3GEA6xsFE1Tz2rQR9l0brG9MLMIRctU1P8xQd
sy6+LWL9ERBjXlv2pzWanzBtKHFQ11kmYu2C1XYSRibUEtNODiV/hbIpkd3H4oZlwVlUQxY1qHYi
sFS+lI1XdNhlvqK/XKLzkguXiIBfrbHMesLVkRwK0+Hq2B7XQ3FKUkd+fUipcbFurHlRF9vQS1Cj
h/SxBL6LccczoCirurIE+HVvi30i/yXVFsQc9RY6k9qra8XqoWb5QVulPWXcm/7qbSmgrtH6h1/P
HdiGJSufsRXH4I+p2MWGadXP0A2Tf0oXn89uFIF9WmWgMvu6cSEpmPQ4IKYIeVNE3WMfh/6xsN8l
JHbHSnI9/uY1fCEkGHY00j5PamR1s4/5M8VyOuXeRrzJHjS3R8PccFN7Eu+4f3f9S1Hs9zDjLq9K
BtboYbzFOrwDZqszxzrwmRsma5qSyFHs95hXG5V9DdrY9vApU4LZZ3s62Xzzem++ab0Ju3AmGHSE
BWVmxYuqk9FmblE0Z2vIK4zTylrbZKcmjhbOZhb2Nq/yk0NuoJM3D2y/yt0FEzF4vN1jd9hJfSc5
N64JV6yACoYNZ9iPC57CqNYU78q73K38zl8DPpGjHWNMnVor3qwkwP4beUJj39QvohVMHR0NjHY8
waun5KtahUFRZAANsWSzOPvD15szFCKEFm29hjlx93WXJo493Yy31NWcOLDd3PI6tN0B40t1amTB
ZCXY/QvnwqPgZmjVDonGyzlZkd6u6KooChkY1j4WyoY9wa8wtnRzpMBlDm55W3xNIke7ib0Mm+aA
JTMkTukvx+5GmnOTeFBxa4XZ1pRUXF/1BrNv1E+9/ia1nNGtTpqfOvJhO4m+iA0jDNvS/m6D0ZLp
uzrRM1nHzwT7RSRGwU36ilGIPSIM6NSVMoOx2Xb616czeQwDzCNUJ9QAD9gCfJ2gREfE5hAsGBnU
aIF6Lvn6VxzR76YUboOr2TWW+FlubrvZTtY0s8BSOD/YilfElou4a21u51i2BUbGDf/7hlTUtOM6
mNDGKL4bl+MkezvLvi94DUPvUjTr8wChYSemZYcI78zrByJTNMFfNKai6iWPDfTaDvIm+RAp2vsq
ly3j3b/HGNpoCLZY22KoE9pFNAKpBulU46WNgLhzYxWh05SSmFdGRuAmH+M4TjOQGeOvE/YaVn5v
VE7RyvKd+1K7sCO4ujjNiQFwW7QuPHUfFx+r0jEh3d7QVxDAArt4yVHWKykjKXi+frWwsa0GyTB6
n2rPPQM+qCx3JxOfEEwNRpelUY7yj22fO9WN859WgVKQRHoSTsS+DGyDijVLByf6/EnXT1nzZMnA
0n4TYPx7QK9R/sYylWntUWMCDeU484WrZcAe22P+kz3oP9GXiwSxJlG937yaLySF6ClXaFIx7GdB
D9caGEEeFO4wOZY7ePGxRkfI/Pm65f4m8XkhKDi6qajQyhWBR8OZfADi1MGIXKsa5FhQigu+kxzb
vjO6kBOcXa00WmgoIDd0Aek+z9m36/zsqoWNRAzFGJVJRDi1soiaDmvJKq8oH8PMz/OfkWyByr7I
NjQEHnKMoGSAm0Md+mVE1TsP+mN9k34FOPoh8qQtYruX64Ya53ijhImqWCuZQa1D0YzvWC0OYTAE
vEEovTO86+Lb178NNcH3AWogjDUF1ML0bDmr1zwVAIlLqP+68eopk7akyQ5McIJNOY4psqBoAEmP
zAi68QYrva4zJSMhOD217bH3KM1AQvFTmjpr1TqTJulD23cWG8kJbq8tVsLX1KHqnTvYdoIFxvQU
omPANZ3ptj7j4a9I96rvRikXmmI9aczLqEwaCE9nZjCUPtxt8UNlvWN1rUSIMv6YUFjq4jCLRpUf
1Edynr/zkmMFCALtS/OC58495mEO149tnzmK/aWaAVsWX61plZv/31s9JsHS2Y4NWCuWHJji1vbP
67R+w92FmOB3J+C6AKAOftfWnOor4BEP4Wfm8axNfh99BjDGQebq97RSx94yeAvV1HSxolrSBSWN
CZk1vQI8e1fQ42Jhk3E1z5KTkxES1H9CKr5IsNLYi/XerZrBzxbDGxpZApvrtxgxb/kR9H+cLcPC
UjGEmfS70cZBlhPHMO5I1R3s+iZRM7eNJPlY/suvkBTVv0hpU8apgXeAGcSa6ax2YJezE4a2i726
Tlt+uK4lexq5YVE0gbBfatJEiKSX1vTCPnc6O3aUJkTj6dEaTn9GTNDIWcuqdSjBXJZ3zqB+UXOs
ywFGaNfemdZb9mtuOROigBQwU43CC9Oh9T6LnCT5ksv2VOxem1sa9L8XWa3TqG4XKAhW3nZAmqHo
UFuxgMp43U0gv1n4965pB7eLzcVpmT2tY5UrZPK1AAr6IotldptBtxwJl2Wu2UWjJLCslcROHX4o
4rPS3lb0SQlvsTFwzX5MlUTlJcbMuIpumcJqyAlrGFBbG9PWSdLZV9SSusUQHq+r314Uv+VN8BqV
ijlBBc3wXgfImb4917UeWPPRqL9cpyNVC8FvpL2SzOnI9dzpKyc58sT89LK6ustB5JkkdSCRn1hw
jUy7X3sKahHeDg5WVwfApwuADiGxXon4xIqrwtgcWiboNGoSMEVzSKMfco4BsBihbF3KbtS2OSxb
8BVdHQ5psYLaUmATs+5V7ngT3mK/1oQ4cXqW949JbEsEB1JGZJSNDAQLvbsn7fRs26l/XTEkzlYs
uOIF3kbEBgl7jD1qR25P3WWs/ZD81GWDJjJagqsgNNSi3OCnVUN04bNWnpUucTPdY4tsR5BMAwWn
sZDZLixuwXp9Z6JZXXtul8N10clICE4i6SNk/lSwg23Xx5K2QIgJf8zG/Ia33FbrBBeRJGVZ6Toc
7DQQt806pyZ/yIjgG4ypnKqyBSNhUpzitLhvJt3Dwt43kTGIypBVsi1x2rJJbT0cGtx+FOuGCvJ+
aO5G2aq13/i5CxHh3HtN7RedF4+xKwND16c6mG8yBQv23PiYBflBtqhwN8vNd9f+w5WgBSpWeLVK
AoJJG/AaBTsnN507HsNjNbh67PKu6f+h9LnvGi5kBa3IdbtcrQL6jaWM+WnxY7d8r7jT53lBEsMM
skCpHZnC73vbC01BT1BIZ2kdgtUoBKRG8U0JG6cpgm6QPPIkvIkJ9XGs5pzyPppEP3TkdpW2uO89
9jdnJmbS2ymjRsO79/oXrUVuoTskB/tLaDvKmfwPdep9R/Gv3MRE+rRqs91P4Iew7ildlZsmoY7K
ZLVjyfGIc5ahRlpD5SXqharOonwsUM6d4kPbSmIJrlq/RnwXdvjxbYIjeyElkjNQPaxYKdyp/QDs
vxugLx9N3bwxCkA2hsnxuquVaYRwc7STbTU5IMc9Wv2VWKdBBm8vOyHBa8T1bI5Zi+83xU8tCSZA
cXX1m2LKi9gER6FFa9/bFY4nJ0pgTtRp8hVTaJFzXVTcCK+djuAY9KrMppn3RGBi9FSci0Prl/f9
oZOcCP+118gIvqBk+pAx3lJHAYuodY5W33X2AuQGdFoqkmhy//SZSbFuTUcTi/BsCgEKYTQ97qde
KdA3PPtZmwfXpbbbSqKrFxqCUmtWRtoqB43JXVzM47t84psX1pZj/KZ78EJKUOaYVf26drjQSdPm
aAw0H8p1PJe26l/nSSY2QanrVFVak7NUVY928Tit3vXv/yYevjAiaLTZxfqUMzASn/ic0HqDLPrg
IEGAyaTlaKGZSaLb+2Z6ISjoNvaRtUCW19FhoZJHs44fo4X8iPNSogxcML/q9oWMoNtqalEAjYIM
YNgCmhFvSMnJ7D+lq6yL4zfhyr+kxNm1TBvTcdRBqg9Gjzf7RL5xrx1swGkrni65VyXiEyfXWuAx
spynBvpSOSG37mSRcZs1tiRglTIlvJOa0ayYOUPxWO4xjGgULmA8vvMdfGHlyKtt+67oIkPBPSQs
jseeEdTFu8Zpsw9NGLuqkTp0dDX7r+s6LxOh4CbqRFditcF5WbnywObatZh5UIm01i+jw/++uWP7
OK+7rnh1RxZC1/i1LBb54W2OCiZx6ns0dyYeefcG7jQeyuInYz+fkHxG/3Kq8NF8r18fNeTb1ruu
8a+T2LWtDQlBNzR1taJigA7aMXN64oe96mha6TTN++uEdr3fhpCgFa06d7bC81L1kHzKwuKxYG9p
otE3JARlSBOjtoDrD/9nfajmp9l6uc7CrhJsvi8owZyHAOYi3L+yxenbQ50Qp6hO14nI5CTcEoOh
D2XMiUwI6ns7WBtZ35+MgnBN5KlmrUsFMaVR4ejJJ0W2SVkmJ+FaMA0tJICAw4WaNaCgNTfqHEK7
ssm9LiuZ8goXA9OxyDvjmfCiM++SYgC6rek0uCQIiyWkJDyJGbQkstQh4qaYsq91/ZmwO0CaSK7T
/YMxDCDWqRplYqfUgv3PcTsiVMRy6Ie8mzF11kiGFLjof7lKtX9JiE+5aY2mvo7QsqLB3PP0HZYn
p91pSpEUNP8qijegSACv7h+GxHdd0sxNYUZgKDanZ1OtviSJbBxiXwUuJAT/NWhpnI4cGG8cmqBr
7mvjTptqTxm/XVc1ydmIj7naRMOVzudum+gpso5x7l///r5+Xfjg9DcXjJmGnaGa+L6iVl7cRc5k
JY6iSELdfS6YbWg29q8SEeJAqdowyzhsyASI0UF5HxayIHc/2NAuJATjHzBcOFI+aI2kbPSuw6oh
DurWt4F2xnThQVYulXEkuICiQh29qUGOrDPGar+pzec3HAyav5llUxslWX5wm4PBWiu7t3iyoK1q
J1L9ImEOFsT/GRHB6VsFYF/R1gHvorc/imHNnDXSvpgESaPrhHYrvvqGHcH5szEeW8onG9SnavL0
F74Sjze4TtTXnv63qbLdIyI2wPSZbTJo3X8lGCb9rA0LWgRy9iGrnjNpVzkPHX5xajqqyWh+oYYq
rsCYizldgWrLm3lGj8MXRV94V2v4oAMWWjmtbwnbDVxglsksg4jgol00N90Uo2g+h7lT2sECAL7U
lGjEfh5zQ0VQCYwAaBRNwZWXTJ7VncniGy82pqttVzE9s3yIiNdiDZriDRIV2T2uDWFBQxoa0dVs
QXgyazdWA1sl3nUl3PV1GwqCi5iSUh8KBV6IUQw5R25YjO7SH68T2X8Nb6gInsHWMbHbc5yO9oUu
rvLA0SUTV6/d9nV6MvbfAjOlI6em2aaOtJI4NGTENcksC65oUMbDhDJUDZdEUZWPzeA6b7sC3FAS
Lr217dp1SEHJTiYLk6e1S5vZdCKjl2jh7u26IcQtb+P8GjtFqz2Q/b2+i311Bv555lv5OWneci9t
6HCd3NBhphkuC3mlMzmNge7WXBKK7Du+DQnBj9NcU9Oag3OZH/qX8K75Oh3CU/ytb51BRy2iPoTu
WxY1A9Du9dogzBJnh+x0wAayHFMgES1cfXjU+9qbZSj/+xfuhopgTVndIW2FuZpXPJrYLZ5Crz4W
t/GxCKxHRRI/7rulDTXBqlS7YIAHAbUORX+/PmHnNeADsJHFnh2Od8XveNsz/rqu8PunxyjRDWox
QlSB7DQOExaeakhvfrEeVB/L1LD/WD2tZ2CC0qDFCh1ZcWXXxi4UxU7bzOjyYi1BUdN/VErk2Fi/
XkayWS8ZY2KzLa01m2YJkiX0aQXGqnGz3piTE962/hJgYvQpK51I1nq/a9Ub1gT30fRFb0YraJaq
ca8oSZCw5kkHnqtaNZIk+74X3tASPEgf6mqu2qDV+fGzEXCQdNPLb7DHkG+o84pvf6Yor/LeeBLk
S7qEzvzYHhRsAzgMHFvwOLaAy+YUu2/1QdZcsXthblgUPMtUKEVk9zzfRW6XzC9VCcQK1+1fwpvN
94VIYLLGGM3l+H6/mO44HoDXP1Sf4+F+VJ/U9i6uPlyXoYwfIQAoCBBCFQoRogfmPC3tMU1krRsy
4xJ8lr0uxZgpILG27Ud7nBMnmmNs2Cnecq9sRCe4DUTVg5J1oFPiutfvmzc9cC/fF9PFtG9pbvT4
fmTcJIZj1s/Xj0JmPmLsbOpNZtIJZx+ftO8RCqPmI0LbxUlOCN6R1DdXSfQnc0givFmbJQqAn8GS
+WV8Ud3oCAsK0Bqfo449eQhH5aggEoUTEc6sjlmVPoKkWqN86dAz77EtDvp9SNw8d/javPwgyxxz
Lb5iVSLOWW2xIWIpMseV0rlm8yGqn8f4aCUnNZRF1Fybr5ESHARZMtVCIwRfxNN/rFvTt6fyWHSf
q1S9GdrPVsn+TO1FsDMFw5IA34VAp/xkGTfEkARTEvMVoc6MlegVRmt5k+a5sj6OpV+kT9c1X3Y8
goeY7daeTAaZFbn1M8xCb8yse2toXLM3jsSqvOvkZBwJjqIIM7pkBexsXWenVu/DFnGobBHKfqh2
cRfiAqMo09tWKcBUmAFsB83yJ0RNtT/6mh+fByf6dJ0piV2J64vCqs4Mo8ExaaqXpsf8bc09zDIt
jeLBY4jN3IrZJ9nEA4nOX3wOEJ+jrrS6PCBL76hkjcy+L7Q1zMBRYjBb7FdK2WBXdgrpcWoYVwdW
Uf6NOuVrAJge1s/XpberEhtywrVrqkOO4wK5GrijThVbRzNWntaK/SEdbgmbiGVu8jnXVtDpe80x
NLdBZtaSrWfbDfk2zAjmxGjUGxmPZvOYOsN6aLvcYepj/ZaVdvqGjmBHdjIWllaCGaM7xv2jlh2j
8eMfnYuYwjZIXSoZlxca+9EG7CC37DUyaKd9U4WOoaKD3jj9VRk3pxIqvbXMJVQbDc0B0CIPWJf1
1/q0BMRTj+ubKlcbatySN9SaWRnz2MDx2CjJrM13Q5ab2FfmCzv87xsCSCb1NYlw25EqdUbjNClf
IlXyNtx1NxsmBIOx0sSskOrjiFunsX/s31RW2nxfMJQpDhsgOOP7daGCh7ulqbFo8m1e5iIpwVKS
taLmrOHg01N/slUn8a37vnCS2/8/+vEom3WTnY1gM51tjl0x4GyysT/Y8XAoOOZH+abA7iI+MVYN
dazXLgcwhtXysP6/n0bG/ZA603fjPDwX3nAMv1631X2VsGwLaNS6YYoFbGudERwrqAT25ehYjemV
pWwXxW+uhQsN4TW7VN1U1bytpvUGX/VzL/XoZz5/RoIcEbLy/GcsCQ9aDYhof9fkWz1GEfhdO3rX
Cey76gs/XKYbU40Iw6KaCTLTSqysb88F6pooEDiRdNpfdjqCU6iIkhgj7z/J+1MYnpskuM6J7PuC
Qxgs5KXiDieTU/NsVvO5CGVazW3jl9Aa6vWPggk+oVZUlrAELPwNI58cjAPPQL2lRQz7c5mhoXxB
0Ov63zPBi5hVKYWJRk3ikPx73NVBZsjeXnvyoipDqhAd/qollpq6pi9x7pDXEt2R6JiEp+vnsedo
tt8XzgMQW3TQQ65Z1uhHc+pGxuSyXlYq32UDuHpYSW4ylMwECxktK1EioHJ7mY5Yw+4dPfPfwMiG
Av8FGxOZLCWfsKEA12X4xe7PaPtwGvMNbxy6oSEah8bq5JULptxa821p39eyvmeZoITziNIqwS5e
CKqKyDlu9XvVDr3rkpKREBRXUfOGaCMkFWl3JP4wy1jY9b5bMQnXJeuqKC568LA+9B5PUIR4bSDZ
xjPB8ZndvyWnvqUnXJbMSpcpq0GPtLcj8Zr4wyJDy981k8vJi5vh40VZgM4PEkY3HJvxcx1j0p1+
esvBGBqAxShauMTEjpoNprpWK+Zh2k9lfixHyft5n4nL94Vbsc0xqt8nOHiW/1iU+2gCrC+TBHwy
GoKhK20EFLsMPOTjudBuhvBAZwkJbgKif6f/R9p1NcltM9tfxCpmAq8kJ27UZumFJa0s5pz56+/B
2p+Wi8EdWGu7/OKt4pkGGo1Gh9PauxjcSY/r0kZsFWJE5PtgPA1oKeun+zz9j6vFHXa6aDTOS7iW
cYnu7hEtV9arOr+e33LZcnHHvazBR4vpGNAreoySm3m8X3qJ0RI+W9brxZ33PGtnGGRgNC81AUF2
j/NY7RNtx4Jo1P9MN/cajjv9/WJEyF8AzgZxR7sryttJ5vULM05rDO7E5xhiXRVMyxjvBCtXqK/s
r0u5mVgrD2iRna9tIp1Z+//YNWJRHE3bIjwVbqiUrT0yuxaVronuQhYF1e761/TA0gjZTpZukgHy
BWaKTSOlVAeo4K/ZY31SjCde+SvD9FoCdrzPMJuDLOR/8vGdmmOqoAyoHVFvROYvU2l7rTJdF44m
eXWIdf4dhjNDxIxUpPQgFSU3nXITIvrQjPvz50psI94xODMUtJhVkEQQJSE3fXwFlxMlEl5pSVJZ
MlE4U0TrwdKiGqIMTnQwQ1RoReSgj5+7fd6l4UxRMs1TELdQvLxwrgtj8eawvFQLKY0gW/lTy/qO
w1kjK6jtdI4gjnY/eywYGW31WwclQPm/CPELtwhpW0ysoCqid5xZStu+1FrmEhbzdTTuLBVjJO3X
utMl6sbszYlQKxzOHhnp0gZpAhylORrlVyO+rcBiafReg/lptbSpVXxoV3icbaoxDAazzIBnXhUH
3bMwySr6YaVui1SJjlaVrpP4czJE3jnpmgK0kjEQLVc/JqbHSNRtv8+8xHYtr9phPFz9mf4B811K
W/vobi921/R2gAPWbRdMD9L28S55sl3GNxn7slJ7oce6AuMshha3HcX0YTgVU4RiyIeYSK5hGQBn
LupaqShoceEZpYcsvQ9NSbpW9n3299XjJKZqvQwmvm9UX/LMNwpZ1434RjR0RCY1nCcUHH1EsMrG
HnPM+GCRnPSJXfLllXWn3lpX1rG8xfn1qS/rqxVaP4PqCL9b1FZ5Xuu8InUSGgTFTcNjNcZu5Lxo
+v15Qy5cuRUGd3qjVrfSiZEVG1HgGXXjYbrYeQTx8VlBcAc2qUsyDS2FKvsdXvIbbe+g7nHc0p2K
uG7gtZ+5NH7jaTy1tW2T3h4YoWLlPCrdUas7V5XdGEKjt8Lg1CEKh5SmGbhDVfJca+mvcHDccnju
hv4visIjTZZLOK8Kmsqd0MKatcl6G1Kqah6qE1ytJEfLkAViVZEtX4nFnVPShqVeUCxdO7YY6Tl1
9xo9JDbKVUGM1IIhvNS0H0t5MZOtREmEemiiSJpQdDeesH/Tycl7qweyunPQ44OxC8FBeVq+ZL9Y
bivZ9M+ysip2/328twiG1WsqIQaxVASYPp7oeZ7CKY9BBL5MqefkYA98SVBEODf3Kph9zot3Kt1H
LG77DLS76jrJa79LLikOASVP5wHYGeKEMQilMBQqUicOb55yYvZpVQa5T9W/rHGboErWouFGDa4K
8zqmqRtNsmcPWx8ekpoYNYsqOwP1dpyulGnYx5GC2PLQxLvOoa7Z3E8OfRjr6jIhysVQ9Dd5FLsm
xdNuKv74kBMDATv0wzqqY+h8lJsaSR9kGdCL8NpU/kLeGMoj2bVTD+ojBrdruPHVJa5KPA9UzXYz
SiqvGsfJc8JG9fV2lIgkg+MWNI1oUqhGjgoCEFwU+rVdbOOKIDcpLUg/PeYfBeOuyzRaqiSegDSN
NWa/o923QiH/cFVrv/q0dKsUk8YpNnSUld6dmk0GjHioiryEZvPdNlVDkyZNMtxo9LprnhswPMc6
GEJ3ZfpQjql//lAIXuYf4Pi0pV6YyVwugMvrJ5obfptux/J73eReGvpT8V2n+9wgbuj8clAUcB5c
YF7WovJ9OEPZFWqWpXhCj/e2fkHKx1HHYVD8aJHesKLTv1pWnlyBLqZeWTPkRNL8YtoqN/bR9Pqr
ECSvpr8ze3f6FbjRRe6Pe1k0Qqy0v3eUDzyXdhaXcw1oZ94ugeKmZuvGho/Et2QzZTJyOqvHJM/0
BkAt8Z1a8fBydxf7RQ8QK3wqq9dMRvHAPnhi3ywHjVS2ZaGynHs/TRQVsboKObLqQbN2afp4XkFO
r3SmnO/f5zwvjQyYJ5uyQ2jPmCn4o7GOw3j33zA418scTFRvsPyfqVya6UVS3vad5KUiWSY+xdn1
XW9qOpZpAGFEpyHJSffnhRAi2KZBiK2ih5FXsUrNcmdpW7ioxk/LfFlqyUkVzELBThD0saimhnET
OrdKSz7lGomxE/oOIcjMrQY3v2u90qMYU1g9Vd/V2F2e9H0vEUygAWBzcBCPRpMOy9t89EAanTUg
leBz0MvXsNqlaFtwwp/nF09wPtcYfIjLSpEJth04BrD3bh/8ymZU6JaYL/1wHkciCx/bCpo4s8YB
sgTphdE/Tt9y5+t/Q+Bu46Uxc2QeKVZruYmHh7o7TvHreQiBpiHPYWFLTEuDX8KEXD0jO33BpMoK
j+5cO0zmlsim7giuvw/fZ5u1+n6pFilVDHzfiLLjFOzK4TDlN0H21I7G0elmiWKL9mQtDmfBaoxH
naIecGUZu2Pv9zb8wFGyLSIFW4NwZizQKKYI2QBpc4xdpxtjwOjt3MJoscP5zRG8I+Gu67r5Vh6k
nRQ20Ckus5FFa7PL6Y2wKN/Zl8qVc0zAHt3vZZWDwtUzkCdC/lm1TzLDXVebUc5Wj0Q6mIreVs8O
JdbzZPXYhBvb1PECMSy07XI+35hZTeAMA/FGamGWJ8ErPy2b4nmuDcMt2tJ+PL+IJ0JxeOwErDQw
yEmH6mzgoV4IHJKN+gD2O4nanZwihoFOalBhOcQ4CZXkxUSnSumJZ89HPd3S+Om8DKdkmDo6fFTW
twtGW5S4cHZzNlqjRvOu45m78anfkQOGsbv5rbmXEfwIVstRDca5gzIEQvhHBjo2VBOCON6skfuG
zZiJiuvUCCQLJlACPGJQ0onmYMSW+Ca2MLFNlEUjdzSll6kSubGF96ivRLKKt9M6c7ZwcLzxn2k5
8Gs+7n5sVp2dhBhBSq6wPcv2b/LowUusrTf7nccIa87vlVA0ivIKgu56vNc4REefSGUqJfHCjH6p
k9Ez9OAHMSw/Tf54MgQTbgXFfspKta3atnO1AlSldZu0/1YhVW2lP8/LI9BtvDa1t0HQpoGo+kcQ
I4yMurYyx3PM2M2rLwg5ngcQqdwagJMiqp2RWAEAmvbQgT3crnzV/HYe45ToCUtlYP9V1jN+Wmi5
1H1YBZXqeKyCp7qZ3NQbMfzZvPgXo6bZtfzBjQYWGKvgK9sARBTz44qp1VxqE7ITXnQoDixynnrI
XB9AV+7/izm7J0EJhmYRaDkCIVBz7spDlDlMF7xWgBZgjPa0H5AXAIUVmIRkHQan9xHDcnSUYcM+
wIRzksW2Bmbc0oTtRsT5hrEMJ37uJf3WdgM3uGANcuf3TaR8FuyDTXTTMU0+Htya02zkg0E8qqJj
o7bcmn79DAKlpgpHWEO0++NmKYlS4g9Yvrm6aKrXUXs8/32RObDo+/eZhKszGtFMjTFNAxI44b7S
/bCx/IKRTtuSWApbe17rbMZlhicWtS3ek6ucFFzFKZbK3LFuGnIYt5jvtP3MBQEz+janDpMmeHNA
hr4t4qIhntaUN2V8NWrVzkpk1YmncQxoGh4+cBDQ6GwZfA8DTUOtMRpsCzSNke4mPojpZ3/w9C3T
7PL5/C6JbNAajouMDmhHD+cMcEuceG26uLR8WqSxZpFhsHGtsiiJpsKp+6gLdMh6MEnAXgdXLNw7
Xby2fn0I3+yC7KyK9A5RSmoaGigETgglzGAactth6lDc9qlfZluzf6jGhz9fN9hVw8GcBJbk5SSK
CvSHRw0Mgjl9G8nkTssmllXNCHVhDcIdIWNCTALmCB6c/zdJ37InB4xh2Ol+9EV2fQtt3BqNqcrq
wLZdmza6ATQDGeu/3QXQwGE89rLpMIKESkqPRBZuDcfdftUUWWNKAFcEN71+HwwSGgmhB8RYvWyb
Is1BeBNqqhMubwoDVG/C6/KaDXcOr5LnwSNIrZbb+VmTIYpUj8Cns9gdgZpV7pYoS5ImallSr6Bu
v2HT5jM/7f3OtUOfuJoHIjNv7NzAsyW3hVBTCK4mHDH04FOeOTsNo6Aop5F6w3bcLH6xHS7Sy/rQ
4IRlnqwhl12svMElJs4YqzfAGWAh55WiBNHSdf0yUA+Tszyd+Jq2qbJfUebGMj6dtzv8HBRnnnJL
H8pFB9Twah677ewFs4tBoT6CnQeQdoPs//g2JVRaeSXUHmKDlMbW0KSC+vqPQnZz3NC5a6mn3SS3
wHnu9u22av4+fEfnYF8rf/4+BHveOyL3uk70cFQNB4jNrLkJHqJl+bXVQf4pq+IQqqkDujuC5CKe
u5zt0tWoNDKtot4yXVfVTQda40HZKDKuf9EBJysYznpZQ+zkNGyop7eXjdO7+fJ63gbL5OAMFukW
Ujp6DQKQIbyP43ynOtHWHLNXaROETBTOVlmDoakgzKVeW96axu2gb89LIjxRRLPxjoarZ/KOc9K0
kdJ3AfH6BvW9xYs1fjPAIBU1nqJ+RstQaK8jwGqgpZDTawqWxWXJLHjNWuiWoVs5DwZ9jmVVGsK9
WcFwyhzYDVQjAcxSHXP7otefc/oYx7L6N+GlRVY4nMm1SBmpZASO+qXfWNsCs1JjxX0dfW3D6g2M
n+c3SuQureD42TCOSQvNDAHXYjZLPWIgDIZK/3GfAlzANQhn9MaS6EsDb8qjIMIKKfNhXs6LIdTn
91UjzF9bWfCiIDp6IhkCKkHKFnMk+s+oGbw95ojhEcGHU7RksSKnCRHljh719AKcTl5d+VojKQYS
X3wrHE6SOurnKdKBMx7jO8NnT060rH4PMRI79hPv/LL9P2hITiD9TlBZzmlbSlGmE0UK8TBdpnFZ
qZb6Nbgf4SElG/DXHs7DCZUNyYp/0PiUZg/aEFUJgVZNz1XgR8UMZjSJJggDbKCYAj08BEIxAWcP
8iEwTXTg4r3hOS6alHbx1Yz4gHoh9S9PMtFQ6zUSZxKmecmXqQYSe69XmF4ebBE63sm3SbRuGOPp
oP4WDzbK9/lYMzxzyh6E8Zzu21i9qNPviap9Pb87QmVYw3CXwqBZWTy0gFH2y5aNfjfu2q+ZyyoT
o6MtMwqiK2KNxu1T2aTV4CCD7U3Vg0K+5niq2eF3Et+M9h+PbXrbqPf14zaKtIWdh+whYCqGR+tp
H7f1RSkNhZ7W2XE43GlqCZIwgwaR2s24UeArJ77huPEONmlC8XmxGfeN6eefOsUUFyA+raE5ROfs
a9Fp+ajNOvE6H3NY0VZfYCC722M0arPTFFem+EJ1XMFxJqqto7LqNbxD2jZq/E6NjgExFz8n5OEz
GqmDChAzSi3wOLFfsjLrVdtpmGgHN6LdNJeMXXva0w39xirqnVtZz55QIU0bzdsWSPrw9vgIVtLB
GXVUkHlVn31tBtSstuVLHC5eHHcYNutov85LJ8TDy0pFy4ANbkBOW7KgUcdkwOOqK9Hz1qc/AwNF
4gQE/E6m5odlbiXWXnRJIgD2P0CHe+aEBWmTpoabjLooZVMNZeuG9rxInsFC7VihcMqYRNlUjhXE
ynXj0Ob2vmwx7DhWJXeJTBhOCVMr7RoHg6m8ot2bKtZNfTy/PcIHE+IgGICOCgo09HMGCiQ6WtyR
DN74ZXJo0NBh3zYX8+2yY/Qb6j5VXdk7VLx0DgrCECLFo5tT9zlPUrVqc+ol5p1j7gbzpe5kVZIy
DM7IO2qjZrC7eMRMCPs6IIhUNqaxMe/tG2cXuAkaZEZXZqHEm/UuGLeUhhP1tI5wtMr2LsfwTUNW
4iw+S+8AnIWvO5zrJoLS2UPubpX0i41SMP0ysSQREZkg3JltqJFbCWGCjI9p82KE+/NKJ9kdnkSu
n/S0ydn3rYCCtulJaQOQAf5HEO6ETo7WToECFXCM6LthIoyTJ3eo59+dl0X4lKGIxWKwPbVsm6eq
m+qIKlPLHoHHftMdMAD4It7p4Pxj9xL1HYnhEb3Q1nCcRYiGwLbRdoB4dnWlkS8WecYELLuTVU+L
xXIcxN8QkMW/XLQB3qUylzSlnkquzSMC2lu60a6rjZb/00z+x5TFzK1YATKlXN2CY1f/A5g6F0mx
b2Wce8KFW32fMzs0CJTEqmHoMDLRnUFZOCX3UXVtRbLkunTpOOOT9tRK9A5IyeX0wpp/Ix/9V1tM
j71jvSgyR0UoGNEMkOyjuhgZtY8LR0HIA1MXUc9A8Uiu7xwSetmyIbnkLhKe2hUOp3n5HExmAW33
prBwNeKO6lOqbiWnSWjiViC82umBSoYKII0/+WzAdeAvuUvsTV66xMUYSDQZOpfhk1O4hcyBFm/c
CpxTwaaKqngkeOro34YQA7adbbJFKePgF7+Gje7Lp5KKl5R5RfCNUN3GGVpzssYSakm9IHQe5+qH
mVb3XdZ8xiNC5PcfFP5BOsbhWC4WUNRw9AoTtLiyqimxF7GC4HQwLXOwKOiAIKmLkdfLi7ppveDQ
Jq5zRStwTGabcFtKghVsdfgoM6pYfsvFKSTr+EpRjoNLHjOkCrxMWzSsmHvnU3r/DsOpZJj0JdpC
mWy58peVlT+7Ba+eSVYiLNEFi1O+0cnS2lJhcKMC7LHzhaLMG2pLlkx4s6+WjDeCQ5x3FYEs1nRv
KJeWbIiG2Ba9rxVn+rQWLOpzy7Yk28Tzt8i6itLnRVYcIVsqztEylwzXcIKl6r1hvNdKV3ERet+m
aAr1YScaDW1LiMFKm/BkuLz/pemTlhiQTlOy2nV6RFyW/HFAPdB5KyjYJcy2QYs4WjZM9aRsgaJw
ygCNE/FytdlOcXaNDNXmPIRAFIKMroamF3ByO7wTbhl5WVRai2CLdlTqnVJvu1ECIYq0EHS7YOok
UuOohuCMwpLRBAcHqfeBlTH58Zfcw4hnY2fDMSJ3GMJ8XiRRTAzGW0fRmYZiYZ1PkBA9zqoKKSFP
Pepe5C37as9iYvKBtwItR9TfQH4JbbvGSa7aSfSo6TClyqNh5WnR6A7q13i+qMfX8xLJcLjTBJLs
QaFdhiDfdNNjfMdsP5u6fZTW0Qt3CsEHJN4RfSAnZc6houlo5Aaxkr5TblgFEFImL84OFUDbzJNd
FoIrHlU/v8H4eue66fqoigCWDeYGis3GrJTTswbeak1i7kRavobiNLAnatqmJMcCFheTvlHjx1nG
0f7/rJ2jEbivFAeJM0bhFIfdhByyp1vu386eiXpU1DT9zfdYS541UjzeCNVtYNkZ8EznjRABjorf
ZX77lu/v97JLVnS1Y7ve5eN8FFC0WnpcAK/xjRd9U++6xJtvQWGEgKm6V36Wz7LJFcJdQ1ocVd5I
V4PD6qNDG1tjPHYZjleJSVIljdzC2payOZcC54Fg3Av2DLW9mAPKfsT6uZFWNYKY0ML5yIomyMEA
GYh8AKXoCKP/DuycFnCQ4/8Ioy5E660YQcsiuaz665FkbphflTJeWNGNsYLhg17tYA1BOyFYiZvR
z61sG7cyrsTTHgxMe0GjM5JDrFgQG/NRlHnSUXMEPYE5J42r+eMuSj1lg3xktRl9O0aj/fIYb/u9
NLMmXMQVMqfyU6eURcJCsaadeP14KClmN4bbfvh53t6KHgAfROR2ayRxgbwkgOoNI81rPcy4v2as
TY3b7Yqd9CxLBDO5WCUdjGrJ7bcl1baRV92wepfEj/8qkQo1vPY+v6kwt1QS3pGhclaxXfRKn5GF
8XKMG293OQZPG9ley3PJhcy2hfPPUQZJkUvU0b17Up4/BKTOUzxYPTC069mxnZV83Oak0jGPMAyt
coP+0PZHmCcZhlAnqawmT3gmVvBsGVYnfABlSG5hO71kuS76x+YTAQvcljaOBOwII8T5+H3S5VWZ
BzNSO9Z+aC+j5Om8Ngq3afV97nlTtpWNolx8vzBfdX3rLF+NdhsbkvtEZGwxgwiheRbmOSl+Uoax
WSy6IHylPkzdpsv+orJHgRACKT0NxAwozOHzG/OQVCAJRMgKle3Pek6RuyFRslloHx/OL5kMidvy
wrSteGwpcnt18TDYIMJN7TtjlDE4ymA4S0i7CSgNBFrGe9awNT4O+d15SYTKi0lKOoaKgFbipOEN
ZBJUWZAgZ9OUoulbKuvzFcrwDsBXg4EswxknVrtiGK8k9WszcXt9c14IkacH3/9/QvBM23Np0j5Y
EE/Jpvt66F3qfMNYMheUq24kY6iVycOdFjp0aWnUWDBlvi60x57sDVlllBACNcSoWkb16AnZhxZq
C8YOIDY1GM1DPKWzO2Eaoe4Etv+JdUNJIJoOUUYApT2xLElRxtibIi92qnooiv1SJget2A3683ko
oZFZQfEnpu6b0S5xYiKtWVxnIZtoBl05OiI3hZlJYtdCpV6BcedGnQ27RWwPrSbqxiwemuDXeWGE
F87q+5yf0Kpj4JQsNh5nowZ+zeRWmykY2FJvGbLvJhoH3WSyJbkmsVYgQG6iQ9REN9XHzbKiuR0W
FjQ06kMJ3rXmrgolpfIyCLauq5sMWR/4XawEo2nNjdLtnSG+CGSZQLEmvMvBK92AkpKA5THm/KfT
+FX8kJp31idSP0RH8wKGNmqouOX9YadwRkubHZgE/WmMHRflZTXm+p3XA5GeGW+9bQT5dNTIfFwv
dUYfIuMU8dKyvUit6GmoZcEN0ZasIbhz0+ll5oD6AgVswWI+aX1Ma89wivKpihfwrp6XR7Q1azDu
3ExUbaNlBNjY3M3WlsQX6Gtaqu1nUBATghKjo54PnywLSSO9x9bYmKRiJb0fROhHz45GJrnbxGv3
DsSps1WncQ3rBne+s31z8qLx2xDLyB3EOvAOwunA5Nhd26QAqdtvZQfDOUo2RSYFpwG9NgdDv2C5
tDBCY4nzTAP7snNkrZQyObi9H7smbxxos5ck3zD/Vjd/nd914ZvHYKHAf7adM5qpCfb4nEKOYTv5
tpdtZ8Wlm9r/m9hdd9w/Jn/CO3INyD2yFL1Uu7GDRPHUu2Z/adWdq/WfuGoMdGyiiBFxBLAGfDQB
TpkWFaax4O1h/8jS0NVk3r/4TL4D6BxAPyOMNrGL086/24H9xSQOWGtT1GTL2iaFKoBXBqrMEQw5
KTOe2USeRbFZYWnjthq6TxX/vBJIEPiEvKMPGLWApjYvVo1DPaLXMMm9/wbBbYhaJYodxYAodMxk
7MZ0PEZaNOzOowijYyyqjQZDuM7oof24LWaNBycNWFw78t4SeOjDyhKv2ajbYvPJF/waj7MCVVRG
Y8fwlIt+E9/h9b5dEo/4mWu75IVNWi28bCcb/CdUvpWUnFGwaQnyHwuoYOxzi2Bb5fG+r/xKkxZq
swgE/4bH8HbW0uiYYAzltg0BbtKUIZCC4q9ivKyNh34Y3Kl8svqHBBx+dh+7WiTxd8S7uELlDlcS
hHFijECNQudHnSRuaYYPgUJuMaD9a2Z/VdT4xojSnVVq+2SJt1HePn1GkXQ4kzZucfSPclaqnq3U
GOcOPtdr59vHArO3FM/UXM3DIOqNLIcvtsLvcHyOFiUxmlImgFO/FJdvvKM+9Wof3TnLJoPiNtvz
8glP/AqP21dtAT+xWQBPS761euvWsazEm/m9p5rzewF5xqNJbYmWNuxkFG52yah7F1fxutCFTHRX
Io8vK7wWqw2GzIItjqINk68gJmUDbsgUEZ/pBc1U/oIOrq/Vhu5Cr/GS0JPR00nxuMOv9tQeMcUM
xuaXEmLqJ+tVA71Gsp82GUanypREeOqhipjnbCMEy8dRhlYzuxH1jZ42mFs0cx0xkuV6+JIYyv15
5RC6NisgTi4nRLuJAiIKL3MOWQNGwV/ZZ57r2KnfsnAWLO7tOgjQ0OCl6l43blGv0kYSDZRJwTk2
gaqndWZBCjv/qepHYyrcZtl8YqXQSodcIJgKVf7xp821vdSsmV2brsNyVxePQSI5qaJ6a+SWEKBD
JhjcKjz3RJ1nqpahU9KzHxFysHfmpvYiDAV0M7RNwR4FmHet7nPZ7DexSVrhckY4atAJPhbAVb+M
GCzW7ijm/VzhLV15+YHslUMdSUQV7hhe0KjC09GqwWcYVFuBvYgRmI7IY275rfOYl5+IEBrMkULa
G9wA/NPQBAXbovd4SvVO5qtBgj49cheFqSTELjSvKxjuBKUDsnRdhE4dsNa9hNTyJ22QsDuKF+td
Eu4E5UmUYFAJJFFRABHYF5ZO3E7GdcF+54kRX8nBnSEjN+uqYnwGivHTaC/Aw4mwyh5hiM88plY4
3G2rqm3SDx2EWaxhY+Z+ojsbMkhAJMLwXm5gFRlqraDQQzK4TX5Ztb3XGpejKdkZ8cl5l4YvCaVV
HXeYaoit2TEfNDxS1dMfxu3fzRHVKOXlZ3t9ZpveLqpVgEiZULzf4Vr0FASISsuvlsZd2l+OQnaL
bESHWDrwK1uI36ARg39ajZWih/mAZRyPVvY2TCHaYnDn5YAB8qX/qaobMBC843F2KJkClJIrsApl
TLadZm7yLnvVpUFX4XlawXBxPK2si2hYIFZrDsfOrLZFT8ACJmP4EVqGFQz7+2qrFtINYW8zJcSg
LEM/1DK+KpEcuImohRytjuci+/sKYGhpT9ICCZ0BZJYGRhnhObRPZUUcIjHWKJyBA8+b3VclUMLW
cCME9aX8zULvag3BGbiunCJjsGYodeh3qOqCezWgmTtIt/q28/QLGVOIULHXgJyxa4gZayFiuZ6G
zsrKG/zqgYL/3/Y164K1h8k9OikkZ/cas0ez4AzIMQb3DqOnwXQL1MRH3oSiSX2fPMr6f4QbB3op
xBPRRH5SLVwNjZONGVaVFqEX6z+NYnfeJRL6KyYMA3r4qIl/OJlqJY+qiskUGd4ceTTzmDM+7fuv
3TH67jRsgDuK8wJJgEGo9++w/AsKxReNoqO3HFwDB9BFD1nsNsbzedlkGNyrKdAwBMl82672bki9
qP+u/fGoUJjp1erxz6YoydHcizyMZyXfjMCf0ntdlpYTn6zVUnGmrmqKbK5CeK195Blovh5+VHt0
qSbXxqbawaR/P79qYpVzEI6hyAWeMD5FaZzGYYLbacw2ZXBFZb3xwu+D5MnB6w6cLjypSwly2ILR
lnta1+bFFTFS5LELew4kDwrxaV0BsR+yMq1KVI/OEgDI6N3Oz362bgJKi9ibRp9xs8mvPtG9jhv2
t2ScLbdzPW6DkkkWE7cwYM4LNwy/xzaco9c/3yTQ6KF0Fze6BZbyj7JFZT+Di8G2vRjj2o2R3OfS
CXjs4PNeCoieHOg3Uqiom/gIMTalTpSmYJxm3UG7SHfjNtonR1lkVnRIoWc6iPosA4lKTpJsmaZE
s2PHs8Nop4bbaGy2aibTBdHWsMcRiqFQhXESaximIh/Ryeh4KWqDfG2LUUEbbWuC5CTfla+puZm3
7DSNuSuTT3h8UU1jWODnRkSOr4/L7XjUeiWw/4nYx5tkwCh61q/X7PofRiExrG/7wu0b/AhQGzC2
SPWEqStrcnXsWF1tOoLbitH+14m77KbNcN1IgxxSNM6zWMr/oY3gcn+7EtGHlnnq9t/0zrAr/Zxo
bJdXJ1orw36pRohWNxmYTjagr/bDEk9rsDcgayDtfBM8QT4sJediDBQEi90CPKOhfq9/JSN6dUbH
G6bdHx9nig5fBzMLoJ4n5PtdnFczSNEcb0kuzeyOtJLKWuHCrb7POeXDuMy5FeD7OUryZuu6DX6O
eLqp9tFRfznF3XlphMtGbRBGQOfR78G5FKlqGd3Clm3sH9XFDZwbJd/FlmTNBIYDmWnUgurgv9CJ
yl2LjZraUd+FMO+OvdWD+7pRj6Ax/3NRwDKFBDggbHDXftS4ypitGYFlxwPNMCLnm2G6dGrDraw/
L0ugaxzuGAUTHfopX8BSGegvekKuhljzC0Ilb2qRMQKOA8uASh84ldzWkI7mertAhcMnsqPb8Asm
grvLrxCZD0XK5CHSgxUY/4KPwylq7AJgBV7wGv1SKJbbkv1c35/fJIFHwYjokBNF5SLiUJxZSPpG
rVMbizcg/aD9ZReH898Xr9oKgLMDWWEr4dIAoN0MPpvOzJ4Z0xEP6C36pPbn0YR6bYBUD/SHBniK
OGl6c8SYgxxndVZ3WntBup0qGw7zVuzIG1Kwrf7G4ARSQmPUcpxdlCi4ycPiDzfBDhVLW8MPN/Zh
gvmOH6rvhldvrZ25xcPmM2d3hc+pobqM+mAMwCdgFJq+m4nqLobE5om14reM/Auj1iZQGWSwQqX+
RSs3Sbn5T/vEz6PQOztYwIzleBqNDrExum3RX4ea7AUoPETvS8W/MGpMjiynGdSyav9YpJd9+Rh0
mhsnD+elEd0Q6PmxdUaZjBwa5+2hMEfpZsZgS8e8cYsZvYDjgmxhE0xeiRSwReuXWjr5Wnyy8AZg
TLa4KPjHgFojI9MvreN1W4JQebmjnumWhwYd/4Un6/gXNUewila82ZBrBh4nJMiam1FxYJDsKzx1
tW21DW4dVJ26zeyyWb/qnmxks36FaujouAsRRtJO2iPyIEujFBkDryH7wLjNqWTjZN9nf1/5REps
m8U84fuIALoxgki0khRniDdpJQJ3CbZqHacKEwHDh2Aw2Lotz7nXWBjrGYWunJdX9HRjk5B+Lxp3
HWbEaOoIPQ3o0rd35BeGxG1sPzw4DUgl0+2/oDkWnrIVIGd0Wz0q06YGIN4HWeR3l8Vt5NVevqtA
RVH707I3X4qNcvhjTnyYeBNshKyWG3lQvnBYD7RktvAGR3wxduv2MYzuNFlyXHihvGPwtcOpU6Ce
PIahsvvvVXbVtqMbVJ+5gsE+gH40eHdotuO00KxsinlO0HInar5VZMivxiLWP1GbjjZLxtqL2hp0
QnIHmA56ZwwjuK8Lsk9p6CqT1zqfOVCgOEa3kYVUIV/zaFOUJiedDYxGe43GWzIWv87bWuGRfUfg
23+MyaCN1TloCEsv1eF5lCXzZd/nVqkqlSgdQ3zfSJV9ZoBTpewll5/ovGDCAmMmQj/qSfwhn+NR
bxvobQPKmTC8qcrE7ZpXU9avJxJljcMZApp2c9igE8JrpvpqnLVLMsuGBYiOxxqCO/qaSofJqAGB
mq1N12MaM1n2TRb6f77paxjO5cLN41RTCZiluiHaZelIqnBkYnAuVddloZMgEedhkvV+Vs1jHGlX
VSJrxJNsCO/Tz1MfxQ18CA/74TiYgyvxfmXf53QX7+BZbZhnmMTfbfsHkfryknV6u+xW9yWulbqK
EgA0W2QNmkvT09xwk14Fl8rg2257wEiz/fL1/OYLj4v2NlwDc0dBCPrRPHZRYaUz/r9XlkrzOMcm
dTEuEVOkGjs8tqXTSPxr4QWKRm60OVkaehl5d07XygIU5+hFTn/1G4oZoRiNDIrkAKmSLSZhfCac
j56qdzwuwIB+jnq0DYZH8u0Q7pw8903zE532H1C4J3+CRFk0DkAJ0mNav9BPtPF8+D5TzpVuzL1a
w9XB982xd/V0g6DAZx7g64Vi6rmCqCc1mJr+/0i7kua4dV77i1SlWeJWQ092tx3bsZ1sVEmcaJ5F
Tb/+HTp1Y4XWJ97nu0g2qQgNEgBBAjgHIhgKBpjd/HxvnetjjnRXjCG9auuLXeGiZ9uYCJcpemrU
JLq1GxS0zeEWxGwipVaddiGHM++U0EQLBihFOjd9VJ4lh1WQoieCoHomQBOJdx/pHvtrr7h4Wmhq
A2R4yFRusiOb5JZ8XGefA6dz/0XD36oDMwgBHHmsD4rTcCShLFlmzGCjMnvPHjqBUeaqx+RX+4zq
/eh3bozhe9Fs9erzqrGQy2kJIkJc1vQEFrkfr02XoWbANPMjQ7/sRcVukZL8EVIFxBg1CAOM5xh9
eZ3bjU5lFX3gUW2hFM9wZ/SzNWDcB93eRXGFbsbW7L2WIiTaAsNctUvA/GKERSPyu5FWq0FTESIh
7L8G1pJyHQobmFnE4R9SULb4I4HzMAwfU0umkGCfGTzpDHqUDpgZgxe+Vk1FN9jVHWLQf+jwtfHy
yUWPPumqpixghnKQ33eWeqsM0bkOZ0dtE0FbDNvsd5oZQDlCJxKIGfmyBWZkMJSuYKw/GSwtve9G
uwbFp4JeFW+amnG6l/XZSvdNGhWF39np+Cmb9Cj0tw/O1QiG9kmcnSoScv5+NDZ2LhfM74YyxTP/
Z7mS3Xj4/7d/AQvujxD+gjQCvcAgFbN7sCVHt5b0sq0ECw7vlnLxfS6nqVCNkWcSYSm1FuDCx4Gg
RlI/B0DF0kQkBasWApQEPLvj1H83fTCbUar1wYzGfXIG5HycU8dGSqt83lZJIIZPA1HM08O8Zr20
sn0fzWSnV/nPziovGpUFGeFqDATNEbCjMO+MuWTO6LPKxvNYWyHSA9ILj0SJZ3tyupN3qjcdRHCX
a4qZKNQhZwLpwrtG8qwpytY0S9iCGaaOBSYErUQXtNkALxQ18e1VXH1ZWUjj3yijrDHkKYG0AaQL
gGsu3dzNnxtfObHqoOjVdTUrXIrjDTHv5ayzEK2MjgUshsTEDmqka/Je3pV4WhE1Qa/571IilxcC
jIRGKlMwtRLXmL+M5YV03vYqrkV5lGZwEALWEVRnXFao6VlFYqPHlpXDGB2k0J5wElf12AqOk1Vl
MNGjmRgWRHmVOx8nDBkoEuPh6/GEEtu/2vEqDz7wao3nk39k8HA7VhFVpRmh0z+xzKtYUo4tKlzb
67Vq4gsRnBWEmpXAxiFimMrPUUL8xMxTx44rl9BQdBFhG8zHvqU+nAFUSlF2A4Ww8Ne4qwBYW7qp
27GXQ6SKO5Fq67FioRtnC5HeTHSQ2fKBbRs4mCNO49zBIMj4CvApf6CNCY9njBkNrRLKuyZ/O+oM
3WRFyDSPnaRyquynKXqgWH22XgphG7q4M8hN21cTE4IJPNDs3CH5PA1fynQ3uoo77oeDccw+MC/5
l2JcwluOst6FIc4se9aduPBxmfML6W7bEtcD0mL5uPQ2lePaDAZohvmvrHR6L78gvu+AqjcfGYaj
uIdv1YcXEjkf1rW4DyYmEQQQu9q2D609XEl682Vbs7Ujf7FlfEohm3FvgsQAHeUT+I/TwAALiPwZ
rTZ+YMz71v6xLW41BL5pxUM3aEqAajgGD91EukkmgG0W37YFiPTh3HhO4sQaKugjxSVCX+bNQ+X3
beXZau6Nselsi1s/GBcKcX48NIbWlipTSENbCd2DVWqvd27nM5gueiUiXRdYxbvna4xUSoYCcTnc
WFLcpAZZrGgEYD04LZRiv2Lhx6WKGQOVLeKYgfqL7nMXSOGApUAfdiw8eYVLyEUNtc3SWS6hE2tr
V/35oNyNbgVQ1gTgnobgDP4f0jCogS5VBdkTd6hITWqh6QMXfkt1CzDqxbge6w/1D9YIlO6Emcz6
hr2J4+wRsKhTpJUSSlL2nnXijgf5Nr4urqLJ6V0KXppmb9yqonDFvvruMNPfpHJWqVGraUYFPLlp
DrzZ3/2/9jUu5NZ+OlYfoadEDH4Tx7x+YS9R1Q5VpTFa3vZaoz9j8mnby0SLyNkjiTBNo0pYRDKo
ezVujmXRu2ElApEQ2gZniV1s9Tkh0GOsvde26Z1xKa4QSKw9m84UNTutx6q3ZeOOrpEGbWuPEDeB
FinQlMcws29IDtyKSe08C4jsgmi1uo5gMAOTNipg78bK4m5WUi3H/dGaLuFwaKM7Knq2Xg3wuJLA
HkBFiMvd36YA7LsS8Dxwrzi4j+z78AODVsR8+z5fkorQroXRaHy/Ukan0YHbpoO2SIT0sbozCylc
kKhmQO5XIaRo8q8ObMlTyAigAe191VCBbQsWzOICxKjmZQuEYyhU3tT9kynK00WqcKFAksBvgvcy
y82k2bXLpyk/dE25L4JLJcKUWPefxbJxcUCJ5CYqGsiKjjY4eBn9Ug0O3sZp3FD4kr96O1gI44LC
JMUBwPNRyTWC+KHu2seI9PvAkFxrNj7wxLQ0Oi4uxBgiIjGAm1wNxRAnALBtBt/My/JJ18wf2dC4
fd/sjHYSyF1POxc6chGC0FQPacsEg4QTz/D7wDMfpM/U+91RPwrel4TyuDRXsjEiD44TBNrC6bp9
cJ49zHDvbY/aN6wRWHx0CG2GCxhqLVdhwOwfoJnnMRsip7IHXyWmJ/X2vRzcm7T02no+mAaQCIzP
SWk9bZ8u69eWt1Xmadz6SAlambHKS/VBuldd0y33gKDUdtkvE3PyjO50/gBO2jKO8XWvWWmTqB+h
dgvg9F7PHavNHEvE6iBwfp7ZzdaABF/jLHD7+CvNjjaoaXXzc1V8l0VIocJF5OIMUE8ze2Y+0vrZ
rfbDAhta9r39YlNH+sQCgJQ4kwiBfvU8Qy2P7Z2K12YuBBiy1ZmUIgRUrWe2gTtomdMUn7fNY3UN
F0I45x9qdRysGE0KRI0/NVLt29PXjDRH5WwbImjL1Zi2kMX5OzD7VAvgEFBI/TWAsAmztw2yEfKh
/HAhh/NzC74U0RpydBT3Ur88K5ajv+RHxY9O8ezNgrgi2ifOx6sRuCzFBHEFuWED2Mpj+gG6VLwl
g/4dEdfUbL7/OW/rhE4UPhzJ+P3ptdV/7XFlqVtv2xrWVXmTw1kDyaa8yplHjRnwSuivQf/RlyIz
WM0JFspwZmAYnVIYNZSRc/jT1HqSTT90tCxkcCZQ0LHBQDsU0b9GIGhi4xfqi/R5BrN4s5eEJiBS
iTOBQo6mRm6gUi5VDp6t93PSCxpLBCL4MD6b1jR1TATpHbU8tx9pkMQAEGoVeLcDYgKXFKa61Eb5
jHuqHVqHoCnuDDMWqLB+817I4LLBKhoS8FdDhiG1vROOldcGqa/EBmB/5m+63T5Q1f4ZqWDr1Ujv
BvPLtnmvBqCFfC6KD22SD0aOm7+uUn+Sz+bsTiRz6lnxtgWtbpaNSQ8T3fC4inP2ECtdaMYpNkux
DkS9MUpRL6hAAF/4CeWwnLsCAhhPNKYRUT7Q7nQHYIqedBQV+VfPCJvICuZiGLcR57CxhPmbvoSw
QvoaFRhcua3JHZFvYktwW1hPlxaSOLdNiqhrpxpXYQyqB/scjcj2dXalfWJvM9lHZt5QnXvTi9sl
uxl7pcbcqJsYg9vmdwoqdYZw8p85zrvXijcpvOOqEYmVUoeUDAN82W680l/Um99Vs1z0Dr6e4i6E
cV5sRZ1ej+yOP5xwsbtSwEkwfjJfeTpfWQkEZRLRhvEpWFVIqlUq2LDGm3eTH7mJl7v2tbXX/OIs
qmKtG/2f/bI595XKf6yjnG9UJLP0Q1779n0mf/HQE05jQCoVixcWxmkezGNqinI64YLxSZ0eY9hE
gowaPKCyX3gMIWv+xLCdJE9EQ7B6nC+sgTvOe5IYAI7G7sjBbQcSefnciADuRXvCxYZpMJouZK88
RvlAtfu5ElkY29Qt9+FCAuhQilHvWUj4HJxfMb52KCU1jRNd2KRAeyUL0keRRlxUoKVU0VKDwDQF
yNLTmArSRZGP8rXF0tADXSIQUOaAv8Lww+CEZ3Tx6zeK2zg0csJd+H37PBLK5OJCFGeF1qWQqdwH
n9hVO/J+qBRwe+ou8WNPNC3D1mhj0wh30LeSHvWmDKvIMG9oBPVOyQoM5mCIoNQcuRp83GVKxyhU
d1tPgcHz3TJ9bYxZaEOuXv4YpXPRg+GWCoaYRTK4KGEDQMgyKZYS5KBul7+Y49MgemdcT1T+RCLC
RYm4nIIkjpAoVaDerk0nDgsn757L+OG/rRcXIACeJ+d6hvUy86um8mLlUS8FSZ/AnQgXICxdyvuO
ZeJy+GxHt0X9bVsF0ff5+FDm4yCzLde0x7546UTlIpEpc+HAzBtVrpAU4TLZwW9izN//m6aQzRyL
yLL899mTF7ImDSyh0+35AvjIo1V8LWWwMNl38xQdttds07wgjIsGqs1Aflk0CMvHwj4pFNPBlRcU
gq3fjjqQw4UBAlCTop8hRxt3rOIwHyLZqQ6Y9NJOml/eB76oM2/TGiCRSxHCGtx2lgGJbXZIk6+V
JhgQXv0+QYUBbX/gSNI5hwHAXzMrMVp5yzxEK+PPSkQxtro1CwGcu+htPtQW6+HVgug0zug1re2r
UbMdSYSZsmrYC0mc44SKlpNwZi3QsUIdsLu7lU2vE72cPGq8zCXxUgTtcCCCGC1aQs6hZMz+dQXr
Bp011KyNFpS/zrZ5r7/WvanG93OBmoPWQBhmjDShgjZhDZPC4P+tPWuvAIHh32AiCPaNH0NVKIgV
wfzKwMRqT2u9oUr8qT2TQNR8vxooFrpxPjXklhqajAhM6a+GMXeqpHWIWTky3nTLr4KFXE2+0HSq
AvYIU/78O+5gzt0cgy8S1wn1ZOzik+QWh2FnOooPLuiDqHy9bhpv4jjdrG6E/dtoM9X656E7labg
6F7Pvhf6cOGhHJQwxqwfWp531o2xq/fp3kI9EhFdPgRAI95ePpE67N8X94nBoIYENj+YYXqYk7Ow
Grluc2/LxWUJoQ4GGmuGNnnYe2F2yazmqLf3CZpNtxVZD+SLdePCXhYHcavk0GRSe6eP9p11X0ap
p5u3bXZnmc868LUHMGuXZxB90FYQdNcj1ZueXEwME9tM1dfG4FN8iE/E/w2BI0pahVpyEbEY2p5a
EswvfnxF3j3kaJJrvfExdCtXPAfNPvcuSV4sKh8Ii4kmCtu+gcZXVDkSMz3YsxvkN0r3XSo//7c9
5K8djT1WhV5AHDhl8l/sOI59tMmjqVZxfhP1iu7r/yMO/9m4d4PeZWpFyQSRjGN58OILK7ixvrJC
umZUf+ohc9Pv23qux8c3mXwMGQcQnxkwVdmaThT9/3rvzJ1bBb0rq3f/TRYXTqwiCKK2g362iq78
ypAxhk2pYXo0TKOruFZldApOWiFwx9UbyJvhEC6uTJT0UihDbGA/mdHLUH2KRJdUkQgutKhKj+YH
Da4Qgn0MQwcH2hmXGQh72wsoiJCEiytdB4LlkXl2I2WojF6CebctQGiCXOyI7GyKKLP64ZSogEMs
doGnXcpn9cZ0WBObCZ5sgVKiOEK4OJKSMsa4LNPqFeIqRtemFxyoN39r3MmRHsZKYBBCiVwo6W2t
q4uUnTQ+UZiWXnCUuh0m5n3Nn670Syeq8L62+//v6AVonr8Pt7xOANjKpodaP0DvVz56bO6mucpw
PrjxLVDuUVneSQ+C/WTuuyWWu7qA/SLoRgNiO2/wGfGGfptez+gqlg+Wp36ojPTH0xT+AlODQLFs
WEsRJuqqo+IBQ/pmuh0rl6UMzR4QoU//UT8upESBHI9SjKy8eib35ql6hdJsCboTNT/yRQ18a/5n
yaBgAgWwTNAw+PcmFh3JaokRGhuYniPlD0vE+LN2dC8FcA4elGY8mhIEyIAKU8Z7U7rT4k9B+Hmo
P5mqD9gRkSuIVOIcPrD0JJxmSAy/9Z6xw0Ai5gPbwfnBkEWavZq4orxh7cRZ6si5e2dJ1RiUDZrP
I+lrGdOdnta+MXeA05SnwxwIIZlX62hLiZy7292YaTFjsojlc7Cn+whIdnVzTC5g8BaOq7At4j0O
Ux2YdmOje4RnbMyyggZFVKNdNieIXpX+KNNoPCSFZnlTrAoqW2sHz1Ia8/9FzizZLXuRwpQRLW7n
9lCiPGcqogC9FkSWQjgnK1VpIkChR1vzsXkodvm+c9IjvW6Q5mV70ZOESCNmsAuNcrDEmCAiQ9Fx
BGV4pOznsnW6SdTIsXrSLZXifDm1yxoOjhkf7V6OXEa+gXl6twTFAlAVowMuOP74RRCtRLpx7p1j
GmKYDOzWfDNjbhqjU+NhvkPWA0ipBwOc5dWevIiyrlUPXxgk5+F4Ou7HPoe/6clxKs/aKHi2WlcK
UR8QAar+jkheLYa4IwYeX1v9maRf8VjhEhFt2Fruj+m8f2TwyThIRNSUyMivJgzqWwXAfSvQOT3S
qfGTWHX6dL+9UwKd+Ey8w5AjiQNUvpUW8OMWsS5hmz/2QmQ7kRzOfdtqlEtzhJyaXIbsSsa7NZFC
QYwXCeHcV1OHoq0nCAGTqF7ixfRb2wvyxvWg97Y/nNNWXRbM8Yz9kTAYbemZg5cDp69v80yUYqzH
ojdJTNlleLAHvWjZzsAImNMyTLvpJnlUMQg4XAmvZKK14zy27oNaa3soptzbZ3SVuq3LKpDFdNBR
JS786RCBaPtjAfdNSc5laQkcxYnNDze74lrbaYfqyUKfJ0vAQ09UwFt95Vk6F3cgJ5iFHmYmrd9F
t4qX7QAP/phfs+PfvnxkZmUpjDuLG6rhxbaCsFHa6f2hKq4yUUBaTe/fZAAv8m8bMSQNwR1A/iAV
kRTnd5hNnvJncjZO5Y7c1oKHq+3oBOLWv+XJSkFjg12aOlt3AfDgStXghmPtZnrpqPYTFYGICjXk
4obCqpM9m6jPjhm2LPZLt3OMr2xcMN8Fd0SQZazLQ2cliO5Q/pD5CX577KpenxDjza+srsNuhaiG
HPNrBkktngJa9bqFOM7rUqOdOhB/4R5BTjr6f81DGHrbEV6oEudjZSSnGNWCDP2c/2LvV+VeuxQR
xnDYGhJPFbzKrYbIhU6cl9VSW5o2G1vJbHpr5dO5ywG03VpzBEBbUxBBRAvIeVmipnFVs+40Jbxr
q11uTo7ev2yv4Gpe8aYQPyxohblcaiMUUlFySePWscPsfluEQA1+QLDQKJ2GCmogcTraBfo4Va+e
BELWrwcLRThnCsc8L5QYRwp1qT97kRuepls2WI5y4mFbodVnAID//uNIPJdTFluBpodYNPmkXrQO
/A8KADiSnXk0Mj/DKZYAQ1I0WiRaRu50Dgd0K85sEhdDq14X7ulo+q0IAFa4jOxXLE7mUE4tKWIz
qjiZGSpABHK5lLq/QWZEB7PI+LgI0cSzHsYyhOEPdRol7h066wIvErgsTxU11rmZNWxcj2rUD8tf
s93vG/VTodeCDI3Fmnd3xoVVcLFBM/TSqAm0QSqIwsAVRhAO4Y9Gyp1CeDgy138nCwAyCrubmgqP
TdKkBSrZYFx0x5txF/gMwRQGiDY0w59d6U65G2oAiilu4Q8HqL1t/6uW+CacjxlyVtU2SZnw5qGv
niY8Y1rC8svqti2EcMdxVKVlrKoo+Q3GDrzCEr1M1uTE+nFbl/UTZCGHixtS1oVU6qBM7lz1Ht7q
3fmwD3bWvgBylChyiFZO+9u75qyRCkJQo43IPu/PVXayYkEas+pTC324MKHRfKKSBBH5aDkKUK8n
Q9TPJxLBxYhET6xqln5vzdTcFIngkF3PZRc6cHEhsTEmP0q41Zc6WiiYYUu+rrr6vbVnc/kiOh+R
PlwSAQjbdG7AA+7m2UkaboJOpA/b1g1v1bjIUA2tagQjBHTPGAli49fNk+V3J/MeD4RMI1sWBD2R
SlzqYFgTbYYOW9TLF5WcJxEU42qse9shnUvOA0Ce9JaM72ezeQL7t6uHw5Wpha5ODepVffK07aYC
x+Eb9ZVUkctWxwrK01e5P872pRbeoEQyuEiQRErZhq8yTpITufUZdDdP2ZWyD+7TBxZIVdkVjuex
j26Yhs5FBE0uEsmYoFg8OSx/BVHjMTikR9awIU7J1zOXxb5x0YHKNKmojX2TDmAbbKFm7Kd76SfG
1gG4rrjhvxmYF5g/zzM2BCPucT10TMBXS/fzAQOd5BXC2Z39HPSusiqI6qtbqYPOW7HBBIHZnb/j
rClJCYblURoqosQFNMqcKq4spNtcdbKFFM6t09TS5d5mVdeTfcKF28fUULazveLKml6LM6RHfWbb
EdbPq4VQzrNlzU4xM8JUe2a99flpdrqrZnKH3eyyEdJKEqQ161pqGLvF7BCIKLho3yUNHbsYJlO3
lpNLptN8hIDCAkrePxK4cK/ERdBqEso/HTB2DS+Pr4Pa3162dYN4E8EZRKo2NGFtNm5qXmXF6MiF
E43P2zLYdr9z5YUanDmU4HtqjBEyguJSJaNbzJc4/hFYnTMrD+RDj5sLaZwdSEo6lLEGaWrsMo26
0qWxKKUV7D0/mg+qrCoIWL4iSfOhA7M2oKMFD88iEVyeN5WSkYCDhgEY7Mr4oooGvVd33gT/kWWB
Lg3gWX+HAtmS5FCKO8y7WL2XhNRJ28ynmuh5dlWNhRjOwFRrDCZLgphee0H5z81T0V6smtdCAmde
+mSoiUVbwDBUhFXBeqtuXY0MgFID6VT5DGz04VkvSD66RjV0sSAMiNaRszf0FpZaOEFBmv2S+hqE
lMYu0e63XWh9FcGngxElUwEnxN+bJRlaJBURdGzaY1gWTl01H1LjTQI7jxf326wwsEtphVkhkj6V
8ngl5/FRkTpB/rW6WpYCVDjGbWjzs3B2mBp1Z0EROT2F6m4objrRIPjqBelNBD8NN+t10pgBRBA7
OpY0vgb2mK9IgVu0qeC9nhnvu8i2EMVtS9BHDWqHEAXsvqQHulnyOPT3avDdeNnef8GyvV4MFrsz
R6He2hMEaeG+yI/oq8v1/baIVROzdIKIoGlgN+AcdRi1Vq6sDG5kPQfKtfSRdk7gvwAW0pQxdM0n
O5FUKeHYlRjdmb5O1TkVcaytLhHYGkBZB+6Sd3RdVazURpLi99e67FqRL6GZuBZ1EK0uko2z3gAt
BMANOWcv+7ms6xpeMjfnxvxUDF+2N4H9/3cG9fZ9vleZZtEoAV+IKRHfhxivlGRtL4F3w8mDEm2j
dB+T9mgNIB7dFrxeMF5I5ky5H4g8BxEkS4ca8OS6i4fCr8SvM7DiyV6+o99FnRLrt1kwRoByUkYZ
g8dvBp4B+OsDiEwoAD8KVIuVy7wPKPqJmz3xRA246xniQh53UEy6VqeqDXkYrLDRKBH6w+DqLzVS
fA0dBg59EpWDVkPRQiJnLrISSXMW1tAQyFSFl1W5F8sJmHEFx8NqHILdq2CmAkAE37lTGRpAsi3Q
QuogMi+N+5zeUfJShJGrporgoFi/KhGgvoIYWTbBx/H3SUHh4kWlQZi8p761Y/n9dNvuGMCXDNTD
l2a3bZqrjr2Qx3xyEfvUJh6HJoC8IgCfcDd6mLg6hIEmELPq2gsx7GcsxAyR3GLkGWLK4ldjVI5t
P/w3PZixLASouWKUlo4AmGeHIriK8lMTHP6bCC6Gh2WQxrYJHdQ49UJ6F+Tt3pIEQkQLxblRpQKE
F20QiFHGrpIf4o8wpdgyOHhAigeyQpWzL71JFRUEKTiIMNAQFbFTCtl71/wSuQfwaTXwP9gGt06g
SQnHRKfwyyNrQi5SF8AgKHzrDnogWJ9KgNp03Tmi1vk1U17K5ZauywEJOZmQW4z3hXEeyX0qaiFY
2x0bL9/gX1RAqcoPPY7A6rDtCrR4UXzXZT+l4G7bxETfZ/++sOI6qQkmr2UAuakPVvdtENHgrS4R
znBQCaEfhvCYhWZeFtE4ggokQ7ONKjtyh/v17bYOIhlcrosSvdp2mOhyU3KJqWfFx2D2/psIzoht
qa3SlJH51SYuI5Ej6YGbTYIr4uqJ9np3s2Sboelz50s1FJpcThPjTqP+7/bG2KV48FDcjxKKLMTx
mbVuNNVYZ7AtSm4LzUtRwdHpR/aGkaoDP4mATYxzTaAdx0GvJACdGdRE9To1QPELPbBq76WRnX77
wDahWoTnMABa6DyIwDwMuU4HJI0ggtnlenhR4+ykJB8ZvbctjAADJhAY1XzaWGdZWrVljvS9fo6B
f5UnTqYKzq9VowYDF2CPdRvFL27hurmThwCwju4I9M14V8xH4YjRqu8vRHDhq6eTFOFdDye/Gt+k
VfBFqgeB36wmhfZCBmfSjdE2U1RCjdaffNb7YeK9F20L5i6/oYdJBD8kWDWe9kLtyNi3BcRF6nVS
HcdWdSh64j5iZX+2hm+aLRu96iOKdQvTwe2V6iokqUP1SlBOWd0e8Aug1ApaYoPPAmUMGdRaDmMO
qh/qYLoSwPK3FVk9NxcS+BQmq6ZC0SEhShJAdWG0pW28TCqvSjr626JWN2YhijPnPqwTK1axZnoG
gkOMzHW5Y0gCIesB1AZTCEwOcFoqW9LFaVbUdMCDYQiFrqnPWtGmBP12gNQCZMl0iDsnftpWa32P
3gQytRcCCXogQREPgbjKFf2LQh63v8+Whb9A2guFuB2KmzgJC4A2uS2jpInPmfaZlE9KjmvVKDCG
1YvAUha3RWjBIQTJIGSd0EAAth9ywfOhqjn14Izu4JWgghhB6y6C/F+9qy4Fc3EoSbqxwIwVbKN/
xa6tkbpVFoatwPLCHvunQ3vQHrYXdl0oHnYtUOvhdOJzxkKPgnBOJBOj//IjwLUtDIyqxzR2MCyR
XFix0viiCpKtVScg9isPK9g7+Ma0sI11I7cieDTo2/NZc8PYtwZBFrHm1AQjvYgbJljQ+IwxjmZT
LS2cuPgrvO/RrvE4dqG1axn7wBzgvBKsJKuB8jZKkNcDxNAGewzfwKhEk95pFS4QWgFGxFNeh+3P
zu6kx7Ktg+4Jl3QrdGpD0X3D6u1fnTJnD6UCsLLj9g9ZVVwhqqqC+AjXWS5Ho10UNGmPU7lOnhrr
S1ztivGGENHD1JrLk4UYLsZMNC2AqoqgGasPrYIH4vl5W481n18K4GJKalMzrWPoITedo2DG3LD3
ZTY7WEHHEKUZqwf0UhoXYYxKUYKBQlp2RMbplp+rygdd+StTL/AU8w8EzKU4Lsg0kz4PNIW4MPPz
4rOiisoHq9ujguVY1g0Ae/OF5jEMSKZ2PZ6LiX49N9qTZWeCY4bFo3cGvxDBWQBpZnnMKbv2lcoP
aZ5cubN2Zj0ch6Y95Hb92ONGLfAykUzOKAD9Pg+GCbXKxEidQQfbIHiNJsX8bvVAYc2GXTN+BDIL
17Y/S8mZhklygGbNkDnMe5JjBCT+CJTeUgJnDdaMIIgZXtzc0C9SNrWjiIbgVuP8UgR3uGRRHAHe
HSL083D63YMvNa76MO2qC8icvfYQiA60tTC/FMnlvEXWA4QxgMi208BJYTvTsNPVw3aUWM11cKXG
p3RZRwWGC3dRJmu1nKOGUDx3XvVAQc5XWI56H+Hwik7k4UMtHASlZQ2sTai08UUrtQqrqdeQwmXX
ryz2J90z9oHz73jEV914IUz9O7Eq8DpK6QxhDbg17ftZ/8C9dKkMt3qJTVG26hDFR/ItTL+Pxo6I
ClciFbgwgbqFmo4UIuzkmOjPHwNUXOrAxYQ2zKUsjyFAI0DwYI25tqc2fvaLDbD+C7zrVYV0zLPJ
KHqy3OLvPdHTLJVSHZercnLKzMFkMKbQAAmheOOn3x1r5kX4ys8KFe+C7UIo57+zJdeVBBBjXCCV
HXsTibzpC92pwBdQRC0g68FiIYzzXBwopQ2WcCBverIr+xlIydEXPAJYtrtLfMnTL6JG+9VY8SaR
B5C06jEPTSYxsb+T/jGwQYYG0u3tWCHYOB7pxZYDIzYTOFOuPuj9fSU6KERKcM7aAwy1T3J2uUsD
p0UrUiX5uSbAd1lN7xYrxXkszTst7Eas1Ez2E7kz/FbyakOQPK+nQwspnNN2SjvMMTO3fgfkVUyP
KpPXG8iHAqdEB5eeC8L4qlaGBT4XVceAp83Js2Y1yKMRSNmDjKaO/Rga5X4yZrl2rVzXNd8gAH3Z
toZ1HRcyubjRFdUEkEIUzqJjfKdcz1dW66iKUwJftjpHe1XUR8viwjsXXsjj8oi5UjKDSCibGWW7
V8G3Numyp3eVT3XFo+UomP9ZtXZc60xcIVRQGXKGMppqo9SBiWfN7jouPmfDJ8H6rQvQ8R7Piuso
Uf8dB03dCNPRxpv58CnGBPOJUeN0lhP9Sq9/Mw20V6KGARbl3i0hrqlggmcnPn9bBfTrVMOBYZYU
r89GXf+MyPSEccxdaTwGLTliVNfdVnNVy4VILvBGiqLKAYXIVD4b450uuq6tWsXi+1yszfBwlksl
vl8BwQWvqY46g/GP3EzT1UBF/G6rEepNmMnusIt3mlkFTGGUQVhdqX3kAKTVmF0DlG+HDM+gL9sr
JxLG2YdBG410MQwwreXn3hwdks2yMxeTty1nPQVcaMXFXbwlZIncQit1L7uTjwYJNu15pTsEXf3S
UTQ0I7AIk3OsQErbhL28oafIleknI/4h0If93g0rN9kPWOxSpZidmsUA21dRila8Yqd/kW87f/aB
JbTPv29LE2nDRUE9iMwBpURcFCtieCUBjaGRx41gj0S2wMW+ppf0JJMgpZkuavSDqgh4ojNLpAmX
lzVaPAxzCBkFODkB/VS6gdcOroxB48FjL1nR+UOYs4h//wQkk4sORd1OBMc+wyivWat/C6YV9UG9
Z20DGOp0rZft3Vp9ncSlAy0KIJS239EyEzQDN5NBUNoxnOKaAWMwlstb7dw+v8KnnAJ/W+L6zr0J
5HbONmKbRswYbftCk8QxjReSfGCIZakUt3NaPFENTfFgdDPuVHIqh922DuuW8aYDt0tdXQE9aMT3
E+lU6M/ah6gYlgpwQbyy6yEPcgionsNLfDCucCHwpc94b3erk5gjXqAPP5EV5X052a8BLzkG2bdM
9NyusE19H4H+LBg/w6lqCU7fHvpo9/1zeCc5DKaeUIzttyBDBkVn55T3kidqpvsfkfxNLhfJqZ5O
08wMIf+Fep/sSk79yT4a56k5jL5+/TGOzsXG8Y+loz50XRejc8psvleqX2ovMREY32uJcmsx2W4u
wnlOS1COT3DZ4tm672PHoA7+nr0MuOiBZ/iK4VTKvveTA1hq/5v3asy7F7LntIqmmEI2DZ8ttXJH
9Wrofm571/p18S0maVyI0AdCpZYxQWTX2LRHplf2RL5Z5wFRMALKvGM9bIsUBCV+yFMHDF2dMbaG
qftmp/uMPMn/MWbwQ1xW1HcFJp5QpGiNE2jRdnomSi1ZVNgyDC5qxE1kBTljTWCM1b3ituolHly8
dDf082juwk6EqyqIG/wYV9/ZM4FKSP/ic5OeTFEuu56e/3Ff/mms6EB8ZKEz39WU68L0M3TDKpYX
Foeg8/OPNFQtXFfnYsVEkq5vGLNabU9PAEW/hCCo2jYz0XpxmV4zhvmUMZIlOTkqxSHVBN4pinc6
FxpQAUhlc4IAoBPnIO+9SE7rMhqfcXLrI70p9pIgGgkiO9+vHHdmwxYNiRjIo6PwOpY0h8gHU/RM
IVSNCwrpmPYGZWxi0oFxGrAHKwb60vmTl2G4ThToRFvFpRCVlFVRxdJYqzlXzS6a99umIIg4OpdC
2P9H2nUtyY0ryy9iBL15pe3umR6nMZJeGLL03vPrb2J0zg4FcbvOHcVG7MuEmF1AoQAUqjIzbe4z
JjorT64xPlexJ0tP74Ew8CAq4kINIpnfYzVo5PLRGFSsHm2x+++peq474rC/P/tvEJy/dXUp4vkT
EPMsH9KosCfroenEk/LjsikUDhvNzbYDvoS4j1bg1G16EyYtqMqll96YfWGgsir7E/9mEu9nsi6A
I5ilOcbKq5XPKMcnosC/nLnfIDjfsiymAIK4hnq0KfTiI3IMTHd4vVJu+tiJs9P/KKy4m/M133A5
n6vDpTQyDaM4pUe1RQF5mdrK9MFSz/m4otTqaphvq+4AYgD38vRRY8ptTGEpZlnSaggSJh7ZlA+a
+ukywP7O9x/LkMzh8hCVokdhCTU4VB2s100AIo0AZdZX1KvX/qJ9g+EyEIMMjS9LxQDm4FKJ0F0C
0jjIU1625aKvwxb5d18vBWk2yhG2WMo3Kf4CAVU3nK/i5PkyzMU5AQwXHRZ0voZIdCH1ZT4144ei
fVeAexsrhr9ZsmZRoDi5xPe10J6grKTbJXVNokaKiwqZ3Ge6jo4sEO4mdtx7ilB5qXSUpZyYkn85
kb4ZwwWFpodysj4xpOfsxrhlJVCC1/kT8qyv9fy5oz1enh7K1bgYAcnVUDBmuJoEErVBuZcy1A68
R5YFmaVfOwR8gAsIFWTDTD0ESDU8DZ2vgnKaitz7WfENBrf21Xmx5BAvA3goVu9ZfiEs8Uys5qh8
Kr0yKDXn8sARfs1X32ZGki8a5GYcbcE+FOaB1FH16Wzs/zxn/zNsryQ4G9duW91sxwEQ5lIO9lyL
KFYRHiYxC+S8vZvlnHiiIXzhdYg3eHLRGOqKimPHkPqreEWVmth6Y0rVQlBmcRFBiMpIWVngyesu
aIuPEwty401RjE4CBfK/myYuPMhjnggR+nScUo7tJX/ITfcyALElvG7Cm0HLVaVSGhYc8mNy+LUl
sP52ivxjl/Fos4ZeUx8bHFlvkIfMgCPWvxiPwMCQLjajjkp8isSJWk18+fJsQewxRbMyuoqKn0yj
k/GVvlId/y98D9Ra4uKD2FuCLBSwrRLG181O+3F5kiiX44JDM5qVWrLDlj7IDiqM/UxSjiuyQc04
firL9Oky3P7Jy0I7Cwot0P7It02kcxWp8oxT/QjhPd0p7zIP5DConM5bOzmyokjxMBoegbpr5QaV
39HFLlpQLMMeBsMAuS/UFExoHZTA/F0ehNpJX1XZLM15j8qutQHmVnRvJZDkEQHcDYW9Fs7UmvYw
EvXUu9FpA8Kt5LKUhrKaMYdDeqhqlBydJIoRm4Jgf9+ssR6/Wy7YgblpFRhwa+kT9HY+E9PERuOP
sL4xhNvkw3YykXxn01TZ2XMYqF6Bh2O8MnnFESSfV6ZnUiVN+7faDSZznY1lGDgI1rMF0Hij29yU
boq3cd2tPdFXPPmrdrxsI+WJ3IIe0mQJ4xUmypBigliaXWop6mi8PH5EYySxE1Ozxi3uTFoVZClh
mzanh1Q451J9XeX3ly3aDVFvA8hTTEDRNawlNoB9/dia93r3l9/njvzK3E8RKwh29PlYy/eySvTG
sxG/4HQGFxuyFXWvETse1eZxXJ9rKC10fjcdU5TRVQ0xI/vbx2a0uIBQg1YiR2cii38gHXQzbzxE
17MjBOhcPizB5amhnNvgIoPc9BOIX+BtTNOBlf3ErumGfm4LQR9YRyoVtbvjb4zjokSaCUs+5TBu
EetTUX+tus/jkPgK9Duxbx6FuT6YukGcY4gVZXBBoxvModBZ0JDr1o2nH7L+pC1BK7zMEfEeSSwn
vkxMnq06lZl5VXknWEE0vbSUzNjuhWozglx4qMaw1Ce2PSrGMVP8JOrtWTlpXUUMGmUKFxmaVQa/
O8MplPtkPOfgiCZPSgQGXwE2t+k0zCUwLMhAgvkU5SRQ7HPzELs9ehFAFe0n7nCgdNSIeMTXhA39
YBZQj0Wacrpq87P2rrzh2xTx4sGjmM1CCzd2yl5xTdza+yw+pQ2Vsdm/8W5wuEhhdX1cCCxSsPrA
0gULv7c+5K8F7JmLgbPHT5ejBeF7fMVWnBZJqbLyojR+GiIcBGM7Mw9Qc7wMQ7kF+/tmw5UFo65U
iR1py6tF8cfsw6IeLkMQccjkQsKc9WrVsk02Rel/9h/pLfF9GerNDLHItLFEDPtG6FvAoO2rrk5Z
TZhBjRQXDPJcq/JpwffXYbKlJsizDxElLk9hcIHAQsam7UGy4iR5Z88gce3AsGRSeyy17fHKAVC3
lSOLbbLCYfWTA2OQCw/FUXPQ/u9SUkaEI/8hG7CaVpKyt/tOKdBlejbNypVG0BY/Xnaz/bFDfSMy
+xAbtLix07tJ7bIOvdMdyAV70bGw3VECaH9GMxXJVLALSCbYik3+OXuoxL6YWJv8VPwU46eMehDb
OSL8DsAdEdZBQ54LIiqYGTxjSz5j4K4PnS98Fn1GKk5Vn+y4wu+A3Prv4iic4x4WRZPLCBPZ/RnX
9fnEGBPp9/I/nYHB4a4JGRjVwEPM74t0EYY+DROFZYyrg9VPR5At5Hbb506kU0W2fzrE71jcUXJI
1FiKVWA1YtN5+TJfgV9IuSrqxnIvu95O0uN3KG53aNGvIEQjoOJjjSREFZSH6ijboi1gZ7iMRY0g
5yFyPdQiOj/wqB0mpS2NkKTrhpsmL6/K/ttlqD/Pcr9bxfmG3BbzABo0QMm4Z8pxDqlq4aTNNRrE
pMHTV4sSIdudMolpmpgynETn1vAUJrIEqXasL+mxbjwFCtyUFvPu+L1B8BekIlGscgaRhJMhSV6D
fcuwkM8zn2Lqkr6/ljdInK9LYVk15gBj1M/g1zH8DMRI4GL8ANo/J/WMTySXJXPo3+9OmK8NIOfw
6aiWmsCeGFhROZPRKa9M8BP5VsBehPWS8HpisvjOIH2p+1HDm7ATqsPRjHQHxTDX5UzRY++HqI1Z
nMcbSWzIlQqc5V6tneRGRZLPdHsxYHYJLiUPxz53aRQ5r29ySS4TdiJiyZVkOIfy8+VltVOw9Ps8
MRfdnFTScKoMhd3R9c9VDE4pA0FenmzN80pbcZIEUpoKPCRC09hlZGrGuCPSVIpzk7A3rl6+Fodz
AtZsiojlNb97afi4Y1JaLrW4lPD65RQdSp8VXKRobpFvJae1WyeCXEvpvCsoblyEixuqNS+QloVh
ktw+yvpHsVGupBkKajNxXJbYz79gHn+NWoqyKccE5om5i4qS0bU+CnYOqUTtrNxrYM66zVEWneMl
55lSwCEck79K6akcRil7dNPCFNyb0At1Y1BEX3YRKmrxF6oV16lkLGBgVAQqMrMJ1lqp+tB+EFHi
+77zx9vM8VQqiR5rTdgC7lUdsfDSD+rdmhwZgTJrhBE6ImhRg8j+vll7wrSsms5Wdx8HGYofi+Nf
jh8XPiphVZUa5x8mkTu0ENphGrmZE8dO/pO1voAFn6jupZYcf8HqtMKSlQWQ6lmz52/FDTvG6a5y
hshk75mgplpAnBy9XLZ093SwmTkumID3LOsNtpHKWvO5K8+pMt6WFoTExaqy1S4m2m2I2GVycWWI
lbxpR8Bl2UuTiPYCTcaUSD5SzsGFkbyKelkAh4OzglkesmOR/HR5zAgA/uJlSkOnCsw5LONQtg+l
9v9uN2U7i6aCmYRRofF1m3kXyWKU4sSWal4jPET9YQgJb9uf9jcIbh7WtS3kMZURH8zaTuoH1tXa
4Z08/pa13uXRYsP9Z6x9g+KmQ6xVK5wmQI1+dCg889h6LFNK7Yo7r2C/jRpftpl0ebSMJnC0D8IH
2dEd5RC6IV4AHA2ELnXQT3aEXoPLxv3LKeAf6/hizqld21wQgSrfL+iqKbxwsrPAqlz1aMZgQlkd
2RUPYGMSvv//i/l+N5g7KCqNUUhtCOhifGqi1C5zwg//JSS9GcddiKZ4QckBM26+1W71U+HFPpIa
PyrVjs4DiPFbu/lQZh5l2L+cFd9wufDeV+JkxR1w48SWNTTNoV/9Jvy+dB7blK07CnA/Kr3hsb9v
tpM86eVFZS5atc+j+tlcbpZeJm58FAZ3XIzjaB2KFRiJHFjG4KjhWVypVDcFwkXztEAt9gDqQyft
D3V41XTHeSSejvZvXm9jxUWOcYiatQcDmaNZ05WYyR4YB1wR9PeLlXiXFxdlDRc5iijv6ibHAm4n
9Kp1mp3XmW2ZuXsZZj+cM/pblF3Lish+xmb208lSZpDpIRbmoN190qLD5e//y2HsDYCbemHuoRwt
YMh6vBg1Dzn0o74lR+WeiR4Kj1QgpMzhfGCsc3GUWXLGbMXYngT1UZw0wpn/5QD9ZhLvBboyrWLC
Vuh19UXz29vcH6/UO80zAtALQOgLalzQ0C3PVB6SHEzOKdLYNI0YFGg4JvVu8qA77P0jcYoKwthg
2CV7Q/azQsgU/sc9+NKrPMnFuWOEkap5M8sP0XhIDXfMDmPqmUoQrnfFt6gjtpV9z3/D5JIO0FHr
Qm2AkYUoBDr6DKVwvjVL6i2bcJXXOLzxfMj7xMOsAiYvOhcslV4zr8fLzk9BcFsIBI+H0ojgjbIw
fs5G9SkvqMdKCoL9fWNFiaZW3epx+QilT6H8TVKJUpD9s9LbZHDxQVvlSkAlOEbJDO0lRUPActUl
7UnT/Gn8eXm4qInnQkVRtGgXrzBc+nwbglcZx9eUesHej+Bv9nABQtOnPhUXYDS68CilHwW9Pcb9
9USVZVC28DFigf5DzgKRMgbZfLL6B6n/9HfDxQWDpa7MBdTeCN3SaVhPudCAMPjLZYydR0N2zvpn
vGSuDDvtEgh9sJ1bDJTb1S/vpiDx5LvxpFo2Y0ePbhVi0VBBjicNsLJRtEy2ajpvRkVD6ku4cuIs
ubimn55yp6HWEOETMneWBJ/emEm4iTha1rlt+EVtlVMjutXw4/Jg7uLI2GQlcKGCQJwLB2sstdGo
o5lrKL8P0TmcgkZNbSkmtlwKhgsJhpAquRIBxugt1GEGnaE6SXjU4/93DStcQ0G1GarwkW7gqxeg
DN2HQiHgUJceeslOxcCgUjm70Q0C5IygTAN1Exd9hGJVTQklb85SBtCVi1PikL+7ShV0RIM32gID
BjcjS5IYbV1DOinPrq30PmkeNUoDaH8L3WBw0yFnujLKEZNnyh31VIN7KHwcW9zLGNm/QhUr7E7+
Bo0bschQmraegFa39016k1TQGXLNnuLJIa1iv2Oz70joc5pDBThqEB0eczcLFHQy38gHSiyBmiIu
YJeDZs6FDKBQPAmibSznmOoppiC4WL2kuRmbCSCU6lMCGbT6eeyJtbIf1DbzwgXrErpMWc4wulPv
Kr4FNwBlaHmwAkYW+j8UMe8vnX9cmw/ccqQLvcykyObBjh9Fbzr/oskendxw0y9MsgAsr+8IcMjc
IL5ZCh6XuZNblVhDqFVQ3AVNor3010s1uarqtNQb9v5oboC4iG2WijToBoRVsTHV6LNiOqcSWsi+
sTarNsgd5ftly/Zv5So4bBRNh+gZT2StNkkmNQpMQ8fDfXKQDhnUY23lM2PzAjWK6l7Ge+X6/yNx
9IbH66GEGEjVbBH52ly8UsaPbbMc9b670VHA1beeNmiekJl2laKYZy3dESJvOS7WsdSdFvm6rCzH
SpEWmcGrl6Q6vqJ+Fev6i6nPbt9SiaDdBbT5sdy8y4ijkC7Aj9XNm0xzreEpGf3LA0JBcDPedIpR
KRK02BXzNq9vM+k564mDBwXBbQbTMMhzpmOKK1TSDvkXRfNVqlaJ8iON2w1iJc7yaYId8v3oshWJ
Z8ATcnSvtPXUc+ruZrCZF2bxJkjnXVgVqwGLxlH1Qu0lUTo7Ly0nHqjyPwqJ2w5qLEctboAkTVeg
bRGyAiWbz5JZOH/nBtxugMLdqRMh9eFk7dc0ctOlhIZFcBljN3JuRo3bDkyEt2XpYUuvPkzTQZie
/u773FYwT8vUa1CEdpRctNXi0xoRa4X9wAuxg6dwEsqi7KwIPraInwbhIELPo6vvxCzFK9h99PGy
NcTM8/0XOaSF4yqCNWJ6UJrbyjqr+sNEaXQRa1Pnlv9gjKKyrJj3WbpOjSAEVagUkocatsIvDRwX
AVB5hdYlHSgo5kmPysdXAo4A9BtiAF7DILwh7zrsd19C5MKBCGpaY5wweuu3Ek1NyWm0Qb0+4g29
dQSXitOEZ/PCneIwjUktMDThVGOLjhui4WIXgG2SiopOHNHkXDvPp2rqBlw95vklHb4b0+NlZyO+
zz8+rbMWmSUj9ejlH+P4bX5XduDt9/OFftaU4eV/xfclKXaEBQnX9X60PhgKpSVFGcL5c7F2xqSw
gUrEYzqmtkjdNXcXzMYSzpWh6NFldQMA0JD7EMlyemH5boQdMSH7+9kGhxm62WLCuMo7oQVO1kJx
XvVSf7SHKei9+NAG3QulJ0KNG7ejTTEI/yoNcGnR3VZTeSzXd2U8cMbTLRUVmCjK+d2iLE9z1GHg
bImCO5ybWcLacoRn9pwv28WH0CuI58j9x7sNIrfhqFYsahFDBGtA9hyPtgiCuvkwfOq+WZ/XnxhJ
p3SoJ3dmxh+RZwPKLVXDnCu1ZnF7mBNfqFwlvF6QR17yJ0UgNtT9JNIbFr8h4anVRFSAgbU7xNC1
sDu7cSIPnO1QUnNVXzwI36nWkf0F8M808vuSWkABVUHZvjMUP3I81CCoZsu394SjNwxuFXcVMq/z
Coww/iH3H5WaCKf7Lw2bgeNWcRcJkO+sMXCjX1+bPyFBDjooiEwo594brhdXtmPUWA0ncP69XDaN
ckqeYVA14Rspu/Cg00IPZKwDGYvbdI1zMSAZp/uZX71Q+yE1adzyrsreEKQRA7pAAa0eoB7V+lLy
vhLlzbByp9XZjJaksGCb+XmBACNO4f0Bvh/aNz123XedwjdoXEAZMyVfjBVoWfEzfLbKG+ssxt7l
6dqPi2+eyIWQSDRnVB/DUXoBnbbJZ5WSNqcAuHChd/KYtC0AZh27lZzYSU+EQWLu+arWXF7GNGQB
KWwTP1ojV9eKc9cfLg/UfurgbTYM7q46Q5Wyz0UYkl7LKO+T0DiQOMk1I31gRy4qfUXicTFC7uS8
mVXgZfGvVIWPOsnets7RY3zIXDAnEC82uwfyjYFczNBQ0VqaMsZxkRcX/QoFap3HNrNLqnvtX/b+
f5yObwasu0lYZAmmjb6u2YzASfDCg7I466uMKbX3U9uIwUUHIV8anDuB135Lj4MHDoD71O0PYuQK
Z90vP4eeTFRTkbPHRQp21Ej1BpDrrX5mzQXzQfyOimQmkxSfBjukTh9sdi5sy3xSXe3FcpxnAApX
0jfGrRG7o209sWYGcE4HVGwilrXBxQ1pztVUkgGndr2d6V+F2ifW2+4NZ+OOXOAQC30SxRLuODhz
7rA6GsaEjzmzAjySBw2xvokowhe3moKEAj4TO4iyqOdVXU9CF9/pzewSZhEDx6c6xbkq9TTGwJnn
NHeg1bl4rNMbhwzN0WNwRUhe/0SRFVGgXCwJkc0Tug6g8lAFEHSxRyWk5otwQL6adYlz8P2CWhhM
Vr3i9Ne1H/sZUiG+evuLIpd8fqPiCN8nGFq1gmpymDV+lE+aDxKFQ/0TWiBuihpksoaCGkQuioyp
EZVCDodU7/WTeB6PjRO7KHDogwqcAPlZfmjJAwexCPjy1jnV2yoX2UERRACIIgUEtLSzdi/6jHSY
7OWhTOROHO0o9a1qYUAlCE64ll3642Gpbe08fCxt1cey6yfn8oKg1h0XSAYwAUixAgvNMHL6CsUo
CMzr178D4WMJdIqLSIBdmiw4nYHs2ai4Wk8R2VAbDZ9mMI3JFJMVONXPznSSQ+7r6AAocFDojIMI
txTIzhc2JRfiPp95GMVi6At23DbzyF6X2R5l1h4FUbmfYhRcHkZqwVlcHNEs1KyXLI5MzozHqNKN
/f4QHbXTGEQ+dR6h9lCetFBpoeC+gvrK0cWAUXCw/jzD8lQ7e2zt8jQdlgfCPnaGuzSYbH1skhKj
GK5Tzk7cchDfMc0BdB/eQ6yO3ZXsy1i7py0oKKKJDGI/Ji9UJzTCHIYGWkP7sjiYX2Jd9Cfjazx8
ugyzu6I3MNw5pLaEGvxhgMGuY49ZbKcacWykELiYUTZS3bcCEPLoCr2pdv2+nNfGBi5EKJZRR5MI
BDk9WfpJE9+z9W++z0UHI9aHpWW856P1JAzPSXcmFQN3o9wbBM+qXSut1NcFIIbyrg19yH5BoZeo
SdhfLxsQ7oaiCXI1CRgtp4id7ll1OqRKMkjceYPPGiFqUFEQTvxaxvfHgtlAcgFBULoKmlWYGlNB
50PWLe5SpF/b6aaNG9T5RMvN0BVXapmeB216VzTagHMXFknIrAFSWr94CRS3CrJA/KDbps2KxztK
hJGaQi42iFWndCXjLZ+zz2v2ccl9S6DiDxuuP4dTgfCXohmoLOEs0vJKFuMWEW/0qxtUxR/Zfa9E
fqFwQQpLLNx/8Zc3NM6iNtMGqWNJk8rLkcQICi/5bLoZan8+ssfw0CO1g/c3EOMNkjtDtX3dhSKI
F5web3CVXR5/NVmJzWHxdRRpUQdf0kYu/oVRr6xKiDWx1JArtNmiSN3M0RN3bsE9Ix+EO6rykTSS
i4hqa4zKMmKXlKExHh2UQxYIz72n+iBXCnTvPQH+bUS54DhNUZ72FhLbZnqlSZBtIrIr5Ahy0bHs
pVGsMkxZ8nP26yMTJMsc5WydZ693aP2B/faJf1xE5vlb2S1WMDvg5Z1nuEtgDHaERX0qoWyN14jF
GcsrI2CvBJSz7K/w/w7lHw36eI/UdbkEcrPcCsqt2h7k8nh5tigILl4qUR6rOsvLDp3syPpVGktB
0rT236FwYSSLI8EcE6Ck05UcOeL4klF07Pu7/ttYcbFDLyJoqrPY0eWWUzeKvVAXSgqBCxWQ+K3j
kZ3+Elm1ZxHdMzKxdKjJ4GKDlBTTzBgb0cV3FWsByDRLqkeGMoILBah7lqXOwOpEm+5DXuBtWFeJ
yd4/SL7NBBcA2qaJV42tlyJfHYioGGnmlChvmFqdQKKM4SKBmMtSIaVwK6gtdsqDQHH4EvPB9wzU
kzbFOXsVieerQTjqKrpkqDMDYcNreeLmhF+EcblIPTCmkxl0N4yHDAVZHyf0ZTHOj9CRiBVP7Aby
6983iEOfT4aE5eJYsT14bJeFn11Zn/+38EmNIbf0J7XWp0bFfqeUt/P4rAunlOoDJxzu9RK8MShJ
h3VdDUB0w+Do4RUYmoRytsOsJPxtv1b0bSt4fWraIEmiKIRhjqFbFiQAkdL0tZvuY/ygOX8d/F+3
pQ3WWOWmWLFMyyrh7g46rQjxmaBto0aOjwbjFOoZO/3I4TX0TFavaY4zle2mPJyLB/KcZlHFotqU
uWJ/TpNvf7W5SFwUENoIJfa4ujpW8mRVp9m86cz7yxCECXwJ6qgO2piwjTizPujFtTE7l79PrUm+
UyBapjpcmWOtt4O3XneBfqfcCD+KI8uq1an7l3Dy72mFToIY/cTewEzdDQN2Uwkf0Ro1M9HToPtK
PR0RMeC1RHTjynXRon9Nw/C15SdDPxnW4DZ5Ro3hbq7kbXHKbBI3KKU2jIvCXjhYIXf7YT4ss68j
98r4VrLYvzyElEcwkzdg7dJZwtDAJFH6tFqoNjAf/w6ALd0NQKHJS9awNOQUn4f6cZYIA6g54ZZ+
qqdVM0UYrQrKvpP4M+qOFlkuwfzo36+PsswtfTAWFWC3BEj2PLqM28x0I2hCMf2DQ4gC8stDRpnE
BwK1GjMzwpCV3ccUjQKqeazf1Tf75mR83mTslkTOWcSUkEkYP0ndg7IgAfR3k8NLkpVROy4Ds6So
oHgnHat0tPXs6a+GS+GCQNELqTYbABnE+zVzJOtOo46CxCr5g6JNK8GMwJy4iFt7AlVnK328bARx
G5QVbtVH03+t6Dzl43+KnDzhGY2QuEujXpQifiGcjBcZM0O9SCZ2gC5i2TZRxRJ/zmqqx4IIZbzI
mBQveZiwgCkHrBRtPoS+gn5cVj1FvSKxdX5hifIsFVWjZciUwR4w9cWoU5nDxpbTR7l7SMxPxFwR
4eAPmbGkTceOLR7znD8afhMYXrmAYEl2Mz8NqIMu5XxcOGhk7HAxyxNo/XEO73IqOcb+/YWR45kq
wKgnFwO71I7rTSK8CP2dLkZ2LZZ2ddfqT3VKpMcIe3iOii6uUmNMYE8i3C3Kg1YRQYc6hPAiY50p
K43KuvrEANXV4Isyj8IT20FBduhSZEPEOlK5e0E/gKGvYlVtquk2wzHX7FE4XvY3CoILDcoqK+b6
euwQxLM6fUpNy8uKmjp3sF96yQ/Yz9js1FZWj7nG5mU4DZ7iZ3gWCr8bnm53131QniUiq065AXcw
kKKuq5QacFZop8qtUH65PGpURFW5k4Eyh2WSsPN6eq2yYpgS7+aGVyOA+9qpcktIy/4lIndMaKs+
nQx2B268PIGwLEMsejc8GIHpL1eh1072ZUhqELnY0EVRKCnsQK/2D33/pckJk4jv801PjTpJUscy
B3N1HsTDOlLJfzbLF5xOYzvIxulQ/752A9u8JzweTyvydwMcUDCO/TxQCVcKizsoxKaUNitLGKyZ
f66vhdvVRYUIqnlQPhQZB9WvHWQSDlT83ndE09BMTdZkS+eL/OVImGUZyQp0f7xug0zpWviinfGw
w/YMuoZo/7nckkQkRWTdhG7S76OKAjcw6odgfNXPcox6ShDWeF1qt5q9nn5RAAnfKTElEpQLU7Ve
DXoc4/o1+qi+YcVnWZD+jE6mq94igXYAO7NIxKxd94QYmAbWVyYuz3nPGP4XspxeomawIbFweX3t
z90GgfOZNKn/Y5QJPcTSn19Mdzwlx1/PfvoN9XS066IbOG7ipkjLenPAGIbhS79GtqGL9tCd65m4
YuyeljY43Fw1w5BKKGWGSy5ekx1m8ZsFPoz8oaai8O7etQHiNpUmjQShVAFULOey/1GUflWTWn+7
O9cGhNtKIgMVlosJEEYG3jnSV8FR3ey1ghQqmZH9vv6ADSC3tRgdboQNm6bJyb5IrnFAFDksn1S7
/oKiBht0fPSBff/9ZgPK7S5jNAuLKWBRp0csLie71/EMXTjlQQUpoDscWelq89VciS2GmkFui6na
bg6FEbZm/XWovijVTVVQlx/C7fkEdQVKk1BZGMbz5LGqejwlBpB4ym3lYfLjQ+rVMG2mdk/CND5n
XYky0gcrYNvuJGbHVOrtPP1xOYLsYUiiaugg+JYl/O/3UFzHkDgTlg6X+da4hRbgo7SqrtBP7t/B
cIFDMkPNKGTASNCaNB7H/jpSDpch9oLt1hIuZsiqtKhi3GNTKRbrWemM4k6Rh8fLIPvDZeKNULQ0
lM9wdkRrl4TjAhArejAHt5tvQoOIfft2vEFwdowdOLtQ24U+9fTLLEH0jzjYUiawv2+ONE0iYe/V
MBWr8SVP7dV8kagHo70rG5r5/hklLuDh4j5OTQQT8iMrmLe8yWfsXRR3194usYXhw5xsGmlSAQYX
EDud7krpkzI7sXhvZveXp313TiCgqxiibkEvi5t2uWuHApEGL1RDY+diZg/x18sIu7OyQeBmvVgn
HE3SFrdo/as61nYo201LnDApDG7mlW5Uc3OCFZkOAOVqzVEWVhLuuxcrJVXWdNFEbT0E1n53r3XV
aittVOyobeIipyZVJ7lBb1xN3DrZdsKfzMHvYlk4QILShU/lq0utxwpE3hxx9ta4tPPxrjCel6FE
U9z3KKT61Xc9YAPHxclE661crADXSMdperE6Ihe1Ozeb73PD1jRVUqxMMWKyXobJQ1e0mLiXXYwy
gXOxEKwohcgUdwZFuq1i/aU3qYZoygrew8TW6AxWFhbV/bc1XCEqvBxilWqG3YexVAV9gLIo813D
nTwPi5kAZhGPWflUFiDqJ+Zj92Qtqf9g8CW9OshXWqXDa6dwxV5vhyA7Kw/x1wXbfR2sYC4nZmd/
3bzhcXeFAuQcWs8ShJJQ2EX0OKFiOV+9knrFJcaOL+Udl6VN4h5jZ803Q3xc6nOS+ZcdbbcVcDt2
nDMrelIlWQsM/dwtrwVm8wH9ee3iqlAPau3KzW4tt3pPt/oWlnPwtcmjBEW8yHsOX+b6gzgRdlFD
x3k3crh93rCa2g6Bs+r9xvwpxERY21+kb27A3GSzOwtiNCglKxg1jGNVXXcUvzDp19ym2WkxGu6h
yefMkL9kT5Ll1/RFvGU03dNBqW26l4HybO5ikPdtF5ftK6LkD8HigVPExXuLI1je6pi2gqYN3XKp
ou7d08FmAXMXA6uVkTJkTpiq34X+QweNWaP8Iit3vUjdD5g//7kX/XfSFL50TS0FDWRhDOrYH3Nf
eDAfl9vBZ+0vwhHJ6oGKs7uXrTdXB0Hc724itfjPGhEtoufVb+zYuW2cyikcKOs9szrY1EsD6gnj
svsrvCi5KagVehNhpdpeD/HZAD1ZKD1dDh0UBhc5dGGYcSUBRtY/zMMPFEms1NMiBcFFCV3NR+s1
AJbmIZQ+hLFXKcTmQUGwv28WsSEujRUx2ax2DMz5Y9EFZUlQwxPrWBG5QBHl65xIUFbEM3x7vbqq
MyMmOaY75Q4a5YKlc0g5PXbGueTmXOiYMpBd5OyMsn5A1jhgXUnllXTPGg0Tn9oPLwdCkIP9PoZ1
toxxyoq8TbSiimD21Mh2VGrZchFiqca4jnv2EHM/eP0j6+xFZqt3WDkIUw+gl+0uoiabOtKtGuPI
/d0o3CyKsW6g2VE8s6yneSd+aiM7Q74uvUJB8kPynopQaQPIjeLcaVVqMQUBobhN0UbcfG1q4sC/
6+wbCG4ULSm0pOVVvwg3iza6KSqQfGYkh/Ku873B8JQQYT5YhRbjXsF4sJiad+GsDxn02wp3uqJC
3W4F2mbceDII0FMlZtQBDeo7v5pqtZtwwBvd/yKxTYwgz1WkVGUq6yrA4vipTb7EOF20AvGquZv+
3lrERVb0p2nRYChI9HysjUPywNo0868zumuxa9jtKwk11eu0uwVv5owLtXE2J2XKdFUKyTqEK5gE
VdAVhQ9G+aOjajl2TxmariCXJVug2edirpxXgmrliLlr+FmKQVy12mPpCUnwjg1qA8OHXX0xq6VB
WKpjEE5MRTANup2NoX0ZZjf6bWC4QKELcWuUEWCE6YNofDEp3ox/cfC34eICA4RFogWkBmjIQG2/
4s4HKO5d//ICqpRjt1lI2hjDRQgIWYWSMGJq5ICp+7HuuuZY+XRvHTFqfNWQMAppXCUASqofYSPZ
UvKuTs+NLXzJUDIPtQQ9ItwBcClET4mv3+mP7FYTObKd3MaB8vhXnsCXD42yoIw9U9Ce02sl/ahQ
RKP7wecfR+Df4mq1KfW2h0HFclsbpyg8m9XhsgkUBBcGQI4Xdio7iXfdgzYtdpy7IqlBxE68fxxO
3pyMLxgaplxeV7b+xZPsxE5yL3i5nd4o3nIQqLPX/l70NmZcEGiFpWBaH6xm2H4VkDyVL6WGh3vW
PgWBwMr7uwHkokGf5vL/kXZly3HruvaLVCWJ1PSqqbs9x44zvagS70SzRM3D199F55xYprWb5zqp
ypOrhAYJLoAgsKDaEeRpzqGankjp0/7XeRH8vJ9bPgEPMJ2tyWs+KjmqPtXxR9u+tZQvWn1la1e1
8/W8LAlUEwEPEEYyGvHhuJXeuXXqVSh60MrLvHpHdcDmrIqVQwqm1yalBrvDa+JBcZwPdZSG51WR
II5YLGSzibUzR5zZeDK1nzaT7Lzs+9wSNzcJu8rzuNXxfSsGyDSgb3Jkxiw5nWKFUN3EaZk6EFFc
NZ/6U3NoL+flNHtzoLvMw2zcoEcHsSyFt39/eTmvVACFdcrbGvMOcGd23BqDjsAYleK5cPkHk9DA
cRzG4V/CkMgNvhra2iOzgqxUE7IUU1hqN57+OW8PUrUEaOiSfCmoCiHqgXcuRKf80Qr0hyXkQ5WS
RyylRKAEi8QyInNRiy6ZILD1p+B58uBtfKCYx1eH0/E9Qwq2J0pAidgodLvm86aT9L6KLmkNlDid
V0hm8QI4jIVuEMZFGOb9ooS1rL1MtkNizZCdFvlS5RAQPxdLFyi/qy65B+eUuuxaRpgjATuxgqgm
TpOBqgQZDbSzldbspnG4kJ/S9gxZlGUIUFEMY5lhuAfqW8B1WsahWp3ULnFTc3SbCBTipXZsFJD3
3Z/fL5l+wr0iRWXD3POkKKtiD7UGdApc3Kr/0sxFGuQCtAl6P3CzeBjBQEGOagZSrBXMUainvZC1
7+3WaG4M3eCgucHdeLJRC86fe8bY5xMhMZH60sLEtwMnYElDmZFIjN4QUCMtSmUseUDhZFcY5uXa
89P5XZKAvJh4YKWiRB13uWMaxOOpmv3kPXP4NItQG69YNp//8XrJ7N4gNJpwwSyi3p2G+9Wc/F5/
zxPmRoiwUOuS9X3Fh/0Z8+wqzcdoYIEiC4k5xLyJhTZChHCrRDEr2i4hhHe4cKq//MQpJ9/TrqNh
2I6O6Yq6hQL91wvWsWzK+hW34yq7SpqApSfzXbmZjQjByXb2nDtdgfRPzD6V6bHUPrXWe8oJNiKE
bTfHosrVCFpEy3Vduk3zxXhPf/Z2oYRNJ3Oc9gYfr8uqW0zI1u3r+X129bIXwpa3JLfYoEGEw65Z
ca2t1yV9T1J4s1CC75yzjtJhgAgz+ZBqCspUvETRvHec840QwXsWeUfNgaeSDHpf0puFfVx6SSZp
F/BfRIhRddSQoqv5UmGIuI+iyoBMyzFvI78Az8J5bXZhcSNKeOVI+kpfYiR8vHr9tmiJq5GH8wL2
cX4jQXCaahWPDQbJ8FaJ0eetEtHVjLlBfGozavElm7MfemykCSc+JnNDYhASe7hkox1wPY7uepjC
Ofjdgiy7NsqWTzj9JG+bMXagnBYf0v5rI5v1JLME4ei3yM7bCUeXAWM8+/o6n5ibtb3bpqlk5Xbd
12bhBARQ23hIdJ6OzTPHW4veW6yjXR3/0hgEENDaRsPcA+ij3aI+nl/sE/Dz6W1Qnngn3SobvbOf
k92oJUCCvZhV3lpQqwcVdntXoH63/5z86nzwYXq96UWBLJskW0gBH0pzROnEDBUr51bF0Nf0szKe
zi+jRIQYXze92uftABFOcq+xQG1O/SS52O8XGLwsnBhUT3YOgtLnhfPX3+PWQ8dD7S7ev6hrXDRh
0biWRC/JaRLj66RM2VTwOcY2C8f6Sa3f9VazUUpAh6jqzVTFm5GXLt+6uHfVFNAqeazh+/s2tPnj
58QweinNvjC4jJJ9SjEjtgoy7bvSB1V1t67f1skKzxuDbNEEiFCKLOp0RLaYmRgW9NqpJLcPmbEJ
wLAUxG4Zf3xK11M9g1bzZMpSPLJTKsbOIK2NSMphTscz4XzFq39tH8926zMVeYtbvazMXuYoDAEY
tDiJWoc7Po0nGMsAJUHEcpPPQ5jcmAhFG9XFDIDzWyVbSgEaFB3zkQbuLewmDWYlDubB9LW4+Dso
F9/xRqKvvYPCPW/Vr7rsMikT11Ge/koV8fUO81yndeQzzfOquJ5jJ3Zng6B1pzz8nRwhesjKrJv1
51rH6Vu3ggHvG5O1kMgiFLH0tE0UpZxs6NIFa6j5RWjErhF0IMHvD1rmyl4+uY87AxAii3tVNc48
ILfNO7aY9gMk/2v+MM/ojq4lhiCBBvG+2GJYVZKhLNwb9EOdXjLz7y4mpgANaIGokZaAPbO5vV/V
K6bP9xg29pdaCDGDqeRTU42Qoja5a2KEcDtJ/A4/6+d2RMACzJdyDDwPI8XcJ34SX2rq5Vh8RBXB
YbQvO9nDoAQFTAEF1NLoMVqCr1p6pfQXc5N6dfbx/LF5pgo5o5LI3F6rIMYpuE23XxaPD59nD9lD
6fEkXOuuJabckYPm8YypmnmTrKdPhq4iozsaRiw1I9CxC5aAzwuN/PjQhavHb/nZwZJl2Mn5HbQE
mFBMe8rrFOoql3PIG8/aH+1R+ald8DITg7mySRa7JwttdXDk1EQhtnBt6gx1oBXIWrxS/8qaH6Yh
C7/4D36zfxsBgkLVmM8ogYQApiE7RoMabwbD4I4XnBB2upTV+e/aJMhSUUOnqwRzVvBzNsm4vpwx
b56XEYwoA8IUZldbKr8qJHix/yT+Ika0SuLkuTr2GBCICXkhZx0vfhjXPN+3HCtZa88+rG+ECXsU
Tbh5Ril0an2QTvB6FsVzHssT8caDPL8oWUHRAjOQc1aTgQ2zs4sWnZ3TZS4zin2j+7NJYmcMxfiw
xVkhosEwvLquXCWTbJBMAv/7xgyGMdPshE+W1kE9b6m1S9vP54FJtkz87xsJdTynCeHT0mv7Ia0e
OoL3tnf1sWubnRf8kro4cdvzFGYfguKQd22OmNxTO27HBwb5CeYyu+fVkhqb4KTasca00vYZ8MwL
09OOib98ZcHzCIvDKGP23g0hNgoKDsvqzHRFrSxe9qrOT0Hgh1m8GJ5yoaJLI1KlLwMysxDQoSx6
sx0UbNrouGtohcM1Zjxc6qfBLz+qPvsgn4omMRNxZMAwrdqcK1BwUS9yxC/xfSsLK2RbJo4LyKZk
cqoSMnTTz7+vPp/vpHSujXoG9FKpRykf+/4152XbbAHUC4wyyxYb62jc8v7NBgmqDET+tPcKUOvy
BIg5SG6HUi2559wcOLWbq3jlOVFeTQPK9LBRXOryumn1qN2tEgDZd/wbFQUEsZNsNSKuovPATtPN
esndvulqXnJZ+hjlIvOTu45/I0/Ak0HVIlXNoZ4V+y2uceNl7qFp1PjGp86i3zxQ3vM8shEoYEu+
JAojmJ7lUSTjR39Vv8ZNcB5M+Cfe+v4/OG8LWKIDfGdTg2GiNQuJxcvYWb0m/yYlhZRulgAj0xjT
rJigy3KhetTDxOgYxATzvX3L7X+mvqxOTYJbYldRZaVzFvEKyZIMp6w/Ks1DpJc+xju6iqwLR7KK
YneRUTYZxXAaeBrjC5hZ+kX1Y3osnPvzmyVBKnFIQKXWmlOhq9FT6g8mWBvRpBBQWYJEJkQAjqFD
X8zKPX9hHacMY9ePiy0BCpkIAScMkI+ihhAi5uprpvpt/msh388vlczeHAEc9FhrdYMj7nTxHNNe
06+mP9//zv2WiDg+SgTydRFOkkYcoqNHkncTq1zpDfh1lUGjPCUGumRBC/CNj7ezH/jMQP2zdZIZ
9x68a5aNCmDcC6ihiqaw4A9Gptag0PS1UEdJvbf6aGo7xKfuCpUPg6teyl61d2U6GmrTLGKqRBVj
QrWamD2z1PCW1p19zcdw3MjHSmIE9mryiXB+Kh2etrePuq071NEJbvdEF+IBWhQ5Umcl9ej1HILk
BhQq6UH7wOs7UKEpfbrfUxKk7TZet01L0940vLYJOCVHrQZCFd4QtCdy1Pw8iPzUm5eAT9xLwS77
/zedVzIFW62UUqXFAJn8BmuFYLMN7Y8DAoMyTBopF9uem34lTrBUazDHblIhrmnRzcdHTLHPqWe6
c5Bcyulh+I8XzsUraYITS+sqTtMe0qa1cs3hNiUyRg5uAuckiD6smixGV0jI0J/O429y4DR2snfr
HYdCYGpIz2g27uIijS2oRcgw1dTwusk8seGzSVY/J5nfJZ2n92Nw3ij2ls0xTIpp0wCVN6Q6eZGw
Fek7RFF9oCofUlkP/N7BIlsBgtGxzCgKK4eA2nB738L9C9MlMQgGg5WDya8xqUAKIDu4j/s+IXBR
FCgiZmpG1I3nQ16bntOiQhDDYn0niO74KJi2wDQY3VXd2JdlqHd88yuhgj9DGkKjpVGZ3mosbkFR
FNaY/hA5Xjym7vk92ztZFDRIlsWZl0CIJIBVUpiDMhcAQxsvwmAgvDQC4xC5MaY5Y1CCDDZ2lpOq
BPlCQzN5W4Zwjp2xiCu6QLPJQ3CIO0X92OUuh6oVj96J4S6ISVuJ795ZTgq3Q6iONkVHVQUVszg1
5mXuDa9R+3syz/6olA+koF6ea/755dwXhTopxPAGIjXhXDdJllR1PRpeVhs36trdOHETNnn7gxr6
4byovaUE2P8RJUSneWFoGusGw+vLq7R6RA/1mjydF7GXkKJYMY3YqkY1VXwqaePF6cxk5gECEkS5
y+cKr+juI0H2TXZX2YHEV7KEfNSAQiRFWScui1N29JjL8Tsbel6nvWVDAoU/8IBFQ3sT8yzOQM1l
MbzBehjmIGNP1JacqT0jgAS4fvyzTbERqG2YiUi+MzymKyGtfumoudTq5jjLRiztwDtFry+GlqM4
ybbF+q1VnZ0KnZ4GCmEaBraDdvDZ4jySpun9aqjaUzRH0tz1TtD4SqgAwp01NaZqMAPVq/YzeWSC
gEoz4IrBHikNbvbWEq2lgCZNp4bxNvNa5ktZQhoYuRLXMH7VKdKhnRm7ujRttOO/KCwCc4pUx0Zc
LBzeiKzxUhT88Ea3Q/0xl5V/y74vnFgevTVFie+z7qjPNw05njdt2fcFnGOVkXfrDESgxUNifEmN
dyDOZn3EuiuljHK0N+H3G3BJDaOu0v0YZc3Ruw5pK0XAAaPr7LTRoEX0yCcdd4fIt6/SEwbDBmko
e2zcQ4OtMMHTIqlv6tEIYYlxz9m9lQLtIB/Pb8u+RhishGuIqTs6Ffal0+1MjUz4H3I7BXqgHTH3
AVR8vOAbD0x2J4Gff5HHKWls4JtjC05WL8yY1Bx/UMerPbETn1/neIPmqyGfmyMLMnePKPy5jmIr
CsId/vfNLTIv+NugAvWi7ruCKiLna5Y1XkOkGUl+xxaCZnz+RZBwPrvISeqOn88eF0gFpKh3PHIu
XPO2ukfokF28o+CGEwiBOBHclCiQFUyR0MnO0hy+wtS+Jkk4v2P8G75vGyoupjp4pATDKLp0sOMK
K4fXEdcxAopupFVGhbVXlg/kxH0bj7R88rGwbIBWknQkRlh+0r3OTS/iw4I+MTSDSPBh1/C2kgSA
m2NCaWQr/IZfnOwLTEX9bBzmIPZUF9fs0/ljtYd2pgqnQPGGjguOoFbG9DrNLMX00vm+HVKU/pL7
8xJ29QFppo7MiG0iXBAO0lQV1UhIisR+OPpqkAfjsbqcveaE/vJQNj2D/17RurfChGPUK4nSGR2E
xY5vJx8T3Tcb1ZvjD90kC+t2l44SE/E3XDVuN69PLHUiWjsxHg4stDLER54roKfp7vn5x22v47CU
ZIX3bm7U3Ejkv2iDEehX7KZ4zvDkhB4hni6wT/H1k4k5aGXo+FTKTiLTUNi5clBoYneQ1/rpDWex
rT0lYJctyJoxIfgQo032vK3sOZKtgsLuOVNlYkAvBKqY4JVWnpYHpfX1vIw9oN3KECx+qbJiLVXI
GObbIjrNDvVnB0TKlsSByHQRjjE1Hao2CpfT/ahR+DX1nkkk6yXbIAH6kpSU+bBChr5806oW0dyv
84v1L4f3j5GL0Qpu89SOuBY9wAjzAvzVVTz14Xdnn6whd3fJABMczMGeLr7cd7Q2Zr3E4VV76re1
dRjK+ecwNZ/fo9RGjuCRmLEQLRsTzvPDWYwajI+xKr9Hlo8PP3FkI/64Rb3BpI04ITxq4lklRQW1
SD+HRmr5XUQ/GkMetH1zSGcmgYldo9iIE3CJjU1aoZcQEKi1YT+zazWXDUKSaSQAUd/oypDkENE4
D/Nw7I1gMBJ/GAKafTi/VzJlBAhSWETtZwgyomszurfz/383B2prMDJdhXcHlbXwfTPpNbYsNU6p
ZZaBPozgbaeL/YUUg/KOi8VWlABudV/Xdt5WsLr2Ooqe9PHn+aXaPz0vqvBN23iHPK/Zanf4flKE
fX2cpstWk5jW/r6/iBAwrRnXJF9ViJiWW1yMR3qwyMFkzO1k7Yi7yoB70jQpaECQBHitTNwYJI5N
nBlnrP05A+ncrPpD00hAete8NmIEQ86TRB9qLoaDtF2gvlTyVi3Tg/99sylWbJjKmgM/nemSTf8s
y0Mho5x8jtHe4MtGCcGwhonoc78gEFEv+lNyGn3dq/w4P2j3FG805T98+GynIa3wjqEU1NwIFiyu
gXZjtkJw67DcbYzu8zqXF1VV+ectW6qhYHdmU5ulCuR8fvTi9QwtgpA0sO8slFGYIarvvuoot2ok
5i7bPMG9FvFYgwCTR3j19Tpfzjrn8H9PAP6yhmIRirEOZrzEUK03UrekmTsUEgjdDxs3IgR3t07V
VLIJaowhQUFcEurE5XHq5FdwdynYqL9I9ot7tDcWaWvURo5QR1JNkFguOvqle/gH/RDf8wap3Bu9
7Eb1+UuhLB2+e4Y3wgT3amCcSDKWEEbtBxX9X7JXpr2AEcNpLDzyGjZyAQIU4YFOy4xlQJeNgT72
7EdOn9b1lM0SQ9gNtbZyBCxyJqMpGYr1PeXI3xAwDttrfOvw+w1BRum0Z9oWcmVwSJZhmiK+Grqy
KlqH1iHNKj9TM/bGaeTku05w3hR25Vhg9rU4deKbrA3T9d6mpQ05NXN71HONn8fmHYW51HoRIrYq
VSOIsB3FMr2l8DkLUhyAc9Vy5w8DOrD6Q+FZ/5zXan+vNhIFAy9GmkTDALXasBg8nhyaj9qNGvs8
MFZ8ei+Rx21MPFBbDQUbz9vRNmJkySFvMVwFneUHCwRM+kmdQ/4Mz6Sk3HunaitRsPoqHjC8Ae3h
Hqr+OvJU2J/Oq7T/fRBMI9VlEsxKf+0Ys3TSqUUd01OVuwkPdKSU5dj3Te+PBHEKZeLEdm2zyPRm
M3Kr/mTa3xv687wWu9hqWS9CBEPoKbOzaICQySOFx1+heWVEMvmmm2AUSeSpkrbd3dekrUTBFMbM
SGeNq5VdcbIVDAm8Mg5IFv0Pja67yLdRTrCBRtfbZZ4hypiyMC6CAQzzKfkZrf75VdzdKRtvE3jQ
xMOmyDXeRk1pJ5il5WX292i4GhrLL3vdPS9kVxmQGphwS2AeFadqltlE2LoC8dbKmTxrMlxjHk+0
NUaviZhkl/YCZeRx/wjj1r8J+zDpkmqYeIcHb20N8ZAFen7qtRTkyejc9G0lkziP/RW0HITKpgZc
Ek5TtQ5oi7E100My9GMz27BAPPQ0SSu5w+wv4h85Yr2bnU69blPIsexro/NZcqtoF7NsbMw+vNov
YoRTxcxIjYwKy0fAUPr7UBHVe/pd6LzIAoj9Q7wRJxypnOmttSLvC8/L3cd6dNDDMoPSmPteRRqw
7JUaUZjgf3fLEc8VVdYZvZ0mOBx5wSzvUYgf1Tu799YLsLCGxYGQdx2xF5GCQcI126ZTEqiYZ/4y
ULcf4pOiEu89h+xFDLfTjd1rKCptERKiE2hd/TU66LPmFexTPobn5Ujs3eF2upGD2+Fsd6g3wWH+
2iuz12rHTsa1IrN14XZTWm2OISHQRYumS7XyGUoIW7wB4RCfV4av/RvnvjEH4Xaj6EnqzCMOFUtL
21W1fHVzxWR/aQECRKhpZy9rDJAdKtvBBCZGvqxGQX8R8Dq+h15xY+EY9P16f7J2KVU952uHA/y7
1Mxmbjwf0Ej+3ImjMbfRgvPreN4oNLFfakGiEpd5rGO5HtXqPlfvRtmI+92tcjRKnmdigEPgtV6N
NtWMaCbcffkTLGRuLHvd3oe+jQTBGKo5aYm6cAneEvBy6fSn6f8ezxrdy2bG7Zq4Q3H0qeoQW6yx
qHTjP9E5vJJX4FbYD16XraexPpzfml1/uBEknNdsWTCsIEM0qSuGy9itNR0q51Bo5lWM5pnzsnbN
YCNL2CO2mj3ariFrVRxvpJmXkitjkDjcfZ+xkSLsE9O7vFBa3DmcyrUe+IUtOiU/msIzDmbIDo6v
y7oQuBd6AxMbicIBnsxkiJYceiVXaziC4A/lsHiD5HRn/4OP4j7ojDSRg5WqZWZrDfSLf+XL83Uj
49wM2UWBvo4KbJzS9qb9s/XHGIng9CuyTk7KbcSsMdssvYrHvzNCkYJ1jawycvhdtEvssIrmoELf
1pKHsWkHkax86V8MxCaqQWy8S4tOfmBRXZYT97htwC+IeDvzMAGSJR5/N+ZXg1mSy/4X7HgRyVd4
4xXVpe7MzgbEgxnR/GZ/GE/IkfkGvbQO00kFE/r5gyaVx0/iRh4dWoIGKgML+txpmYVKoN41Prng
bK1M1mu5bx8v2gkYshbawhoH2hVF7Zad4w7ShmZuYm+N/kWEAB1rojSFVUEhY2i+VloLsr/xgRjq
Q9NZLkr4fqbdcqoj/Ythz5lrtJEkkyFTUQAV0hVZO1Ko2NXWTUebfwqzkDCHyEQIKOIgccGKGSqq
xpfRuctlhKD7LuW/S4h5ma9tIk1GUmlchYSkLl1vmwrj7PMrXZcYu0yOgBZtS1olwQXMwzi9IIqv
LeNiWjQ8TDxIjJz/YNEmULiJCxuq2fHOLwgaumSsDAYgbGONXoABmT9PkiqYUzjpylnaALQin8H8
/qM11OxQdUosCap37wvbnyDcT9I6a9ea4CeY6J76jtEkPvEx3TXowswIlyteMShjCN1z2FuR3D1s
jrZWIfCFqriB9Y5rdMca00+MyLVNcMimksvy3lZuZXGT3chKLXNECRlk2WbnLc1jpz3kYMeYZZX1
e4HBVo4AV0W+5smzS3P0n2b0i7ACBWsyrjPpZgkwVbdaZ60jbMPM3bhwK0A/R+Fycs3em1H4y8vV
ZikH1Z6/3ionQFdstGWLCiks4mP73KTI75TKd5QXYopIfCt7GtmDka04AakSFIPTqIWWda3Ofl05
driSTsaaItsxAaziKKlWFuGQa9HqqVZAG7BzJ5J4UaKKWHVQmlqkpANUKbsfSnybx74EQfYCt81a
vel+WGOzsFpoMTE8wfDMLW/InU1/DHg15nvmu9CtPAEuuoEVllbDFPQPPC5trpc7cph8kNNhNJSs
ZEe2egJQINBmi8bvK3GXMnemy481YpIdkgCExX/DBiBsdBl0SKYBjMzmn8ohF07MJj9vNYT40tyT
TCEBJexGN9ol5gcpd43GN57QneVmoe0zUPUkno7eLMV3Pp63EYmhWwJoTKwHLcIKoUN7X6SBXl6N
ueTGItNLAAiTFa3dTdxh5qNr6jfEkcC4TIAICYpSM1TNYpemz1H8qXHC82u0/30DTTYEY4TAPPDa
CtKxVlhjM3CEaYfYvpobyff3Xd7L97n8jZU5RT+vrYbihk4zrBvSRMtjok/KY9p3juqiZUo5aqnS
fzuv1e49AaMvUT/6n5knr8XGSZxHKGnHW+l10vrmRYmLZPYZPBK8RLK9wNgDiZ7clt4GNC8ChX2y
sjmy0w7rWFvoX5uxXTNIukNSSeTw75yTI4B3MlvLWutQrLWOazu7MVlDJKWjpfbS6tCPH88v5O4R
QpMqGkbRxWmKML70eKMtnBKUiPb3JfaYkXlref93MoRYkOp2YbcDTKTF/NiquVCdwrWMz38nRIDv
udbjKWYQYin2zVDVwVo3t0X3nqyjvVkv4ThVbC2GSsd6Ff1wU+nsqrdkdwHZlggnqsmnaM4raIJB
1C6LrQMpdDfSYomhycTwv28Obod0dr5g6IXXtyemXKb2I9Efzu/JLvag60BHZg4P5mKZWOSgXG+0
OyxW48/qoaIS7Nx91eNWq5nIw1EqdjeMjHWroeJQtk9z2J/YbXQ3Ir0I4ppjHk7SxmO+uW/O5os4
8cUcRbADUXuImz50yE6wsH5sP7PS7QM91I/a5MneWHb3aCNQODlFRspUKSEwrm76Eim5+1yW99tj
E6WbNRSZPRV9iiIzQi2f/VgaIOhC6OMlvnXjPPaL25v8NedQSTXbNY2NZsI5Ule0CwwFNDPYtR0f
Z0tShCRVSzhFWp46S6M/79V0QZTnOU/xhXkFBpK2fE6no/3FO2/vHJvP2YdwpOYeLXk6g0x64JMw
++PvmTiyppf9y9Jm8biv2hzdZsR4SsyR4XY4P/fYwPf9AHPzl8XPMMqs8t5nJBaaZzFv2kK3jeCV
4kSPKzVXwXnWH+wPq3/6kQZOQJpwefqKVGo4SMcM7Zo+D1rglzRebPpaR8XsxrLqIdGqbumKzh7M
VyhXSYi8a4UbIYJTVyutaRcDQnKW4tpZu2t8PG8Su2rwNeMzD7EtgkmY0ayl87hiqyLMe20/xDQ/
KNXhvJBdNTZCBHuo0dS8RlxIOYCtyPpuyQjid4O8jQBhM8o4SYhtQMCMObJ8rerutlAat1duolZy
cveVoQhJMMqOU4S83vg6Qksw1SBLX6875Rg5ksXaDx1tC/0uGJTnWGJqqourbui5V9IPpMbwWOMY
X8z3vFkIU+dvlTtZwndXIYcaGpp40M4l9kApttX01EZE1/dBQ5705cf53d81sc33BSO20GKOwkF8
fwXRSFrcOFHsEUUSw+1C20aIAAAgIHcUvYCQ7MQfJktQRzUnepQ1Vu0mx3FL+c9ioTvt9e4zx3Jq
pYMcXs5nhSsm801h5GJG4/9SUsCDwjeAvZEm+Ne5bEiWOABSFbP55lMe2Cf9Lr/inUGN6spQdDe0
30jjv2YD2w4GTf3HJRWdO7U3BWgcCPvUtId+eqgLSVZcupTCQUJnaVGRCUuZpKCGaz9ilsfn+V5h
oJ5hB7Q9NRKokwrkB2Gj35SBlMZ2ILAJFjzDooTskt7xYuoK+RpTYpAc08StQ1uhhsIZh+DeIgBr
ViRL0wyoAGY6h6P7dPxQ56GjfT1/uHaV2soRsHWlJjImCupkDe2ZrjDxR9d6JB90MBBjivt71nAr
TkDaUV/zclhjdL2gPS46EHARqLd8KAMvR38PMm2FCcjBtDLqyxS6Jcl9ofgpkyzeHjIh+gdLAMU7
AP6/NojBsMscFTO4Mw+PTnepolVAtyUy9tB1K0M4VCVe0nC7hIxiycHTbOKmJInqdh3GVoRwkLRu
SWZKIQLVb7/rMsrD6Pgz88iFjngr+VkYEpkyrYSj5KjVamkJF4lsQ4SRVg51JYa9e4A2myMcIFtl
WrsgZYcetc4Ika7zmp/sUnnkU6X66+rXGPAC2UgWcu2KJWBDsQniSJBxvbaJcikWvKXh2klZ64M8
6DQusTvNyZHk7/L0YAP6I0s4u2AgciqQD+N66GstitQqjLRAkdrtuAS/GSOkN8S9Z6+tROH4Ks6K
Li8b2mWn+Yq7Se3gHOzL/4HNhhvdG/zb6CacXU2F4ScGJM23v20y8ss65LxUvIJ2zaT1d7uHeSNQ
iACa1VIVRcViGnFx6nX1Bv29vpo2d+ftUmIf4h07ys140muIQWY8GCPlZlkNv53agFoSD7J7xl4U
EsdoZBGa29QIKzhmV03/VZeNPNrHDaqjdgpOiiDye23qY47mspmhWHtC9A8GJxZmPoasO8H09Ptw
2bKXn31v9SJSXL2UKbnidBA5JOCvqEJOq9c95Sfk3/3qIJtSv2sSG2kCvq+GOaFXAtKsrHaZWgB7
rwiRJXl2z9RGioDwg473rHrhOlnahaKzQI+zO6NzfHXVPs5570bMuCnq+lvX9RIY1natkaJ8CI21
YBUT6SxmRmlFahS/sC/5J/UXryyrPdCYRnhFNj6oYR1WB8vXZSD5L/v4IldArhRPQ303Qi69LhBw
8zBAfzBdIDPC4HeFARslBdACP8R/Sog0/WeCmHSOJdUT+3byoo2AVcbqODVN8E7TzLo/9o8F6Jx6
U7JXu8d5o4Vw2ip7Keo2gpB5vmySx7yQVJLtKmHg/mFq6L6gYgokNfqCzSkCTqUgeKW+0cCbkWcS
TNoVYgKUdE1HukXMeqQGK1nNQCwBVmevcA5TRFyLSSB2d6U2QoTtGFaHtfYIz8/Ip6z+VE2n8xC+
D3yWqqm4YiPrK17hlb6dactTihgDC5omTqOTZzgxY8DvcdXPUpYn3T8vgBoLrBxYOJFJzkrbem1j
YHmFmQoRkHZG81wCU8aBSQLpgEwObG+cr61STXMc8FiIV/q46fpVH3FvzK74TSfxispdb3i92PLj
XadzI0vYrUVPlCnHNE5PAYN4Ud3pZXh+u3ZtbiNAODiq01STlkEZov10lEut/Nm1spzLrsn9kWGJ
13qlwQCIkSey4SgGTmbIw03wr3bo/bqeQK/EDqbMGcpkCt7JrqK+ciwsHClUzNX4pyrekalyNkoJ
jmlNG1anvAte70LGZrdDtvxvtsYSmyhZEifVEEOCaYQDuVsx40mRbA03n383ZUvlq7i5tA9psToZ
j7eymfjJnLixFrtZckG6ASG6XynvYn3cLhu3x43E2m77FsWIiLueOMkW923Gt8HnNBKIkyXqnTdu
SxUcaZFhZDNDWYeXr+aBkvzU1K03MFWyUbsp+a1Sgg+1WwIAUgBAju6lN7xWpfRA7cV4P+XvVkOC
Og9FJvY8EKGF6fVa6oNRKivBuVoStNF1OFHzvfWBeAVKSWU1K7ux0MbcBZwo+Ithx183cmR+zdml
zeS35CKOZYUruwfXQeurBpIgC4M5XiuVdIbepEqBtER73dif0u7zO07V5vvComFEw4I+a3x/qj+R
9hqlOF6zvGOgGEWr0h8lhNUis1nRYYKQdHiclgt7/JzEEj8rWSeRZaZkw1wVOd6is/ybTcAlKXEM
uxv+ooKYvumbtozRt8Ov6s5trJSYQDv7mKR8lxW6/1dbQgUojbq0j+scqzWzj2l+aDC/1ZIEobtc
ZJsdESthctW2pz6FOvV8iymGCbgr6+ZpqQOrjoMao07wttHLOh528WezhgK8moXeGXkExWx6mY2H
YvpGdMk27b6CbxUTAFWp00ptOjAVOJrL2/7W2p+IO3rRLferKpVA6n6wtdGJ280GwNMEzOYVw0Ji
bPMVCfMA5a30pIFFugg6XMckgb1sCQU4IFoEjv0I6uX1zUiOVX4hnbG8F7HirQEUxBbINw1HFWQM
2n+PEkV/w0lH7Wnpqf+0C9IpPNEbBdJE707+5pVEAYRSM+/L0oLD0DS3/sRpwpIQIFQkXv/pmdk5
RF7s/33IXokUIGntRlpPFvYtLi/m6Yrqfp1K6st39mor4vkMbkzD6dpK6yhEaEtYab2bm8HYyGq/
dpzeKyFCYJcZeboUDs4UaZ4rv+bjiteML85Bv8pDWay/A4KvhAnIlLQg80pM7NO0NkGuXqrDYVGe
NNn8rR0sfyWGm8tm4bBWJM65zzO1E2Ufetmo0D30eyVAAKKuKCHDxM4obAzrhl46+hAsle0a1XBh
JlPwf6R9V5PcuNLsL2IEPcFXuu4eqxlpjPTCWDl67/nrb2J0d5uCqK7zSSdinxSncwqsKgCFqsyF
mR7LX5RoIdxu54T5E7KQnmJweCkp30Y0+XnK/REiSFL3MskN9LhKyI3837eSn+CE7GRNua4NvKOt
mO9lFLOTDzZFf035hJAt4nVoRnPmsVt8bCYwWZTPIHZ2pDq4HLCUU4g5AtKr4zrAFCO/iaV3Y0U9
Ee4nIcyVaAzvM7g4/+x19jJOQ8I5blLbweahX73JcqduGbuDFzrzHT3+tG/TGVLwwxGl/m5VU9Tk
7RM0HZ3appSE97/OGUHwNz3OdFM2YVSE83Yn31vlF2n+lOdEXZKC4f++jdjeMKSVE1kWWfpxll+U
qrzPrfnUJVSZledl4YoGj7YY9ngwMJjiOWzKpzCG1Dj223h2zOKfWDrU6hGdyIN2aoebzqCaHPd2
+J8QhaQX9XEZKzZsU2/540KNETXlMTlNuKLFPnWvINEEL2ykom0HvsHnNxBnATeHeup9xY3QeR/R
MvT8b7+0moIDllNlq4kMtOmKC6bxDoMWCg4cjR4I3XeS86cTfNFSWxliBNxJlAclv5HjzBmW9+by
5XKiUHejylDRE6brloJi+c/OaEzTlLEQ2gZ9LFed7CzGYmHeaS5aPVAalmHYtRky9LrUvYY/wdI7
PJqj0SIMJFNpXuZFy5+UKisqr1LlCu1/IDmwHbQNxrqDkfVxcAbW4P8JjokSpS4tkZ6mSm5XMFbb
Ve4uU7LM91q/WMNdniRhSWwh++ahed3WUEVWxJYdaZ7rMZQLlMN12TW7xRv61Lu8hPtHQKZBQURV
FFA7CUk9RQeVnKiYgw+fpPflhxjyHrzUn+sBn03GZCaFuGvUBlDI7oWmTXHD2U4KNr0z0vAmnIhC
7+5pbIMgHPh6kFWVEEjF7Of03oC4IkofFcX3QFghXkI12TZrcwKG1E5OOM/O8AesFWCQhuYausE0
BTwpP/v2PEJgS5+BECH9VZgPkxY/o8Z/dgN1AyJkvC41a3nq8DGy8ps6eJLBvMjEmzRVsdk9DG1w
hFzXV7MR9pw0hYH7b1wfl+xKi3qPre+i+pjF1Fzdrgds4PjX22xShiQpQ55gnLqbB2dqghbasTJZ
ptz1gQ2KkOWWbJR6lKFAh90j06WrM63B5ejkwfdL0t4gCPltBOeWovfwgVWTbgtUCCC26nXl4jE8
KTmJXhOlFQpPSAayHsbhjDddV1M7p1VedOlTNgdd/RCp/mXLqLUTsoCp1yEkPIGUaQto5ftqPVaj
HHt/hyJkAjuT+qYGvb3bmddR/7Gm2gOJ8BHfnQtJNRrM4+DxLU6usnL07D6pHKb3nrn+weAC8gGo
qAyFd3CKkjphW+tdtmBWOkGjv1IpjhrPR3OmaDr3TfoPRrzKdnqmakmByS+prJ1FeZjk6xDOEFIO
sIcDqhcMMcgYaAKx4M8h2qZNlaIygQmzeH3owu4gF+Fhba27XCensnl2EcNoiyU4m9yNaSJzhih0
MjXPvPYee+Ypvy5uFNf+3h7+oPqOj3S2TXC7wVZzw6yAl8oxSnsoG4d2oK354bJ385+5YJbIBlrN
ZqYZCbxPvvoh3zOB3pS2Zi9UN9b8ws+JOl5e8y8lqZJrgPtFy4g7xd7usEUQdiG8bvJ6IQyZ1mMx
3qbr3Tx90xUwXOGWVE9ERZTwPCbsRUmpQnx2hj29pDn9/Kwnn9vqHaMYlqll4/++2YM6JepB6wYn
KFaQZVo6ppqGleLk2Zv32Lqa2KmRZHGOSW4sXXojL04IAQjrsb9acoyOmwHkOTzpSEu4UCvI/31j
WgJdcSZxwia7u1KbGxkV5C7xIqqqtve69JNxQo6QpAn3CIYvxVb1dl7xSmf17C6KJIwIQqdhqL1s
DZ8Ho/mipF/XJLmaovFez2S/sWf3cqztnSi2LiqkEOxUoNsCBZG76NEHw0LrlBK+RGZKlCYopxEy
h7bOuPN2gNFKsKyCpF+m+OV3r50bS0RWvilNpRXqVqAteaPL6w6Sn75MAX+HLG+pV3zqE4oKpGOh
yg1GTcDwgX4evD4ERXlTva5u6ICIwqtehsJRK+JsQXwrW0gnBs7TDe4A6F4C2XgvPyYo1FtUztq9
OG3XUUgjUYQwkHqeFo/hLX+ElPz1LjqZDhfktD0y0vlffSHbi1K10dwVLURleU9WdMffO+LA8KsK
hfrif1BUJRzR5mu8CXErS2tMH/LvFvbOnGWulj7/VUSJrHxD1qUlqIDhh+X9IL/aReTE6+tlDJ4g
Lq2ZkEAMTR3XOUGiUtNjHn0KE1DY9O5YFU4hP12GopxOSBBDWrVaUmHBdPtdrvmWAbmpjKLKo0CE
9FBa2E+gKIk9BRcO6VTXGHIgujuIHcUUe1ZMM5TipMR30Q/1q6Q4fOATfT6hZ9yWuZOEUHPB1cP7
AzmPTa7H9fxnh1sXbWCZDtOs4qPaOInyLEtEDidCFj1TP2Moq1IbWgmMocAcaxlUt8yz0Zca1I7q
jN9CF0SDf+MV0EP+GVGb1X7CIAWOaPa7sb6K0blJdRn+JqFDKxLTIFwoRghVW0lCjCjByWfb6SHe
xt4xr61dfhisD0tIzrDuO+EZT9j903WSh5oXJqoGR4v+U7kaGDqmpob2Q/eMIoTuUBh1KEWwShv0
W9WunTDtvFCH5Fk/PsvmdLj8ofaPNGc4IXx7KcwrteT30fClbfwKFDJV7eUWkfT20+oZRghgbdZH
2V6wdmEDJn1VdmTj/96viTj6D0G8kkL8wLITXvpYxxfbvGLRU0lufcRiiS3kQxz1qczPf0PrmH4P
GnXMhLuFyzSPcxbFR96H8z9sgTst0T/ZJsRvJbNBUvgWiMkXX6qutOXWTL9m3X0VPWbxQWkbp9Ko
jpbfZI3zigoxXBtNlpcRVpRBHZET8MaB+VX+yrUkZMhHzx8ve+Kui0Ab3oJsrgotJSER5vIYh508
Y5+3rFeTNU+TRalNURDCOrJ4lvS0mVAg7V71/GP4BzIVUMIFsQZXuIcvCrFbQC/aiqTBdMfmtmmg
ikn4+H7K2wAI0VpAOzDOMhgQDy4nQYm9wo1fjFt0pnvqNXWd3z/EbuCEqIVKbghvhz3KPVQQHeXa
ihzwS/V4LVTcypNORehK1D7M3eqXs8sZVGSkz6FTMIBZDddUb4ZuM5d7N2unUBBimjsehmOd/EkO
3CAKnpco6lKEMxAldpKlE3ZGA5P2FPnY7vaxQRGcT+pmDXMH3DmqCBdId8qm0wwp5ctRtH+M2cAI
USsPeYEjM4wBidaDEShHCR7SO8nNAkphGZLX6h15teILdOmT8bjbHJoXvRv7Lodbslt0jDl8aCK6
5WQI+rE7XrZvP4T/CzFxwL7WJZYuNaCaJPMyOXJC4/HvEPgmsDEmT/A0a4Cbzq2jf2RUNWXr4TIA
D9JfVgsN/yAUxoAsfuxnAFOqLa2dIYMeo0rWRofBuOpDtFfWrj6VLqlyu+t3GzjBHmmG3GMS4/BX
TauTT8FcfjUS4qvs9aRhNvdsk5D5yoKpuCzBpjlQoJ4zH4fkenTRXAXtHEUmUgRlkZAFzVrL1xll
SEw9gawt81hyHfaLe/krUSBC7it6Q8+sChbhtdetcNKrJG+hWPV2DxTnZRNrEsW8dr3MQfRyXEAA
pKmOrcrfiipFm2JjLX+UHDZ4QqYb4rQGOyBWrvHX95PLie/SwDxZ/uhqt5xob6E3kd3ksMEU8p4+
gfwFXP68EqIEOC8dwmN1Up3ajTzq7Ewtp5D78KAcqn0B82TOCZQ6dfrK6gep9y67xv6+uDFJyHdZ
GWGkiesCZcWhPFmwyQTTdHaIrOPo/6Atpoitd/PeBlJIGiA3RU2wwSqG6cuMUSSZfbhsFAUgpIkk
npQJ7Hr4TGmKEYrFAchlBCpJiGM0GtQqkmbBsrHR44yf8zG8QTeBHECY5fZPGvk2GckWkkRZ54a0
2LCnltXe0ZWlcbS5CkKwD2HAh0gW+wezzecRsoWyTng2moAmH0bPCDDEfVofOSE99GCOlHzvfmoC
XwqIeSwL42k/byDD2rA4tQBmGZmjYawaMgihQbRdUiCCj5eqUkiVyUGQH/BshGPDSKwaBSH4tJbV
s95n8IcZspXWs734hk60RPB959e99rxUgldbuV6P1QCIrtWcYj2sY+qE0eOQ34QmEUCUNcIWmI6R
pC68EGazQ58+oN22Doltdh+CKVBYw2c3VCGVoi8GlL8hrkiq6ZQDRFASr0tb/3KYUiCCd81JvS7p
sKD/ooBeiAWU+laaiE+//13OlgjelWNYGtz5/BgXsuI61/IXrZxaDFiOQYuxSydrc2Lv4/H+qyec
EbnZm2NdqWah1hlYuyhniR+v9kHr7BydkMxhOV5h2+k2aYgrLbWUgvelcWwm1QhMm92yxsGDm0o1
slAQgtclRZIWyDyA0L7Y4xf0bFG3wP2N4bxwQiLNVKnVJglGSNInWf6maoRT/yZ3ngGE3Cl3obYy
BoA2C8w33l/J1U3fuuW8PJKnEo+uuyumKQY6y3SoDoiDvUulZblaILFFYXKDbdyP0vaqZSXh4ftm
nXHEsx062KKujYEzuYPPxUYbVIrya2jfgWeDoivd/Ui6YmOiwTTROSoEbc3qKZLtBM+hRRBrn+rw
2+WkQP2+EK/2PIV9U6Y4HfQ+U+8Y9eS5+1EwiMFUyNyBK0T4+9nK1kRpK1xSirp00Oz/0Fo2dApb
6oi4a4ilAgdvRhA05n/IJg20BVTqsirGOQoCHdqnSfnnDxZq8/tCyC9MTSVrxu9jIyiGDwb4By8D
8B/4JY9tAISAX8cE4mYFAOqucewlmNoQ6oO1kzOqiWj/mLuBEiI/n2UV6SvCdPqnMnH4M2bkt0c2
utI34wBxkIOtOdHLZfN2NwYM3dtMt6A0LXb/9aFhSWWHztYUbTGFVjoj14NTLPPYaznodyPigLBf
5dwACnuq2eboLevRa2qHyD7JMUXxAuyKD/Lg8IoJPWGy6+obQMHVmzjvWyWDhUZxb4xON760g3d5
EfdzzwZDCNdirYzS1mFU1YLFildu2QcF51EVDBbRe4oJbHdr3aAJMWWMqp6lDSyKjBxtlEFoa94Q
+7px1egpxqSJT0a5iBBisbIkmG4AnL2snp5fGf23KZFxZHjIR2pv4h/j12g7u6MQbYmkjktXYCHX
L2/n+gPzlq8SWqp5ARQRUFLbxu5a8jlYGV3dFv4n5Ke1GSI9znG1zBrFU20TvY+2MjqZXGqO3mle
InlxH1OFiN20uIEVQt1A1i3lHLCq8QoCS7ccRyJv7U4kvU34/n/LhG1eKaxaKxkgVk7zGc71nS0l
Acj/Plp5COnyNHGmIruNS8wUprXhXw4J/uu/fMizgWLPmD5XvWWCbQhViOjIZ9CngPcrUIel/cjb
4AgVljosExUCVLxkzh9NoHR6mj4Ogf12lJE+XDaK+GpMyF2RpDWDWsE7GUa0eaf+PJ3+DkFIVj06
FayUu2O0+lOEXmxMNFxG2N3PNgsmpCq7LplldUBQ4n9me/QKo7g18mNRkOQ+u7GMxyWQcuI/RXwv
ju1ZDZne8Mq4EmCDCZJDed1A4JvXxVN3ebxs2O7HsUGDp2qY0kDzzc+RbPYzk5YCdeSsng5zVTyq
EUWCvuvUGwhh7VAQkspM72ALnDq74k4dH1tS5Xh3x9rACPkd8yBJNqhg8FHMY1K7TLnpyBaF3SfO
DYaQ1JU6XtIww+tIM+noulCGIXFjW6o/ln35FdWOFHJd+msRdaObagaIJPqmIzxx/+lk8zcIuTfV
I1sHHSPvAImOK2TgFSf1dGh14czroCHzE91RSC2tkHeRco1UHbG09WTcjX0bhLnsYzDMu+yL+0e5
jWlC8k2L1S6UCTjDlX7gz2qNm3pl7xiH6J3hyuhrUYhdet8y8CBjIIWpTOw2laPMyKSlxjPeGrD4
nWE6M0UVtnsQAEX1vxCC+89210SqhYBepk9JedVapWNC8Ywt11lOskLuh/MZTAiCOrPTyCoABnY3
H4OGWL9WdkzMwZfPPx5DJ5v4apR9Qkw0czkVSg7IQV8tR5E+R5nstaseSKw3vcFuPlz2kr1PBvZO
fi9SUcsUWyj6WbYxZtniYNUZDqgiHal6Z2kNFWbqzla8hRG3SGsJoQaOrNV76xsR5XzUT7pjgzc2
Ckzitr8b1Fs0/tdsLnySsc5lKwMNQ229V/zDqYhQr/+6Po5XDD1d61MSUOFGLaSQ+i2GjtlcQ7S1
RdANp7h1V6oUuOeOW7P4v2/MqsM1TFsb30qzg8g6LdHHv/MFwd2rNYnBNYPfz2Yv6z+GSbCURD/6
7llpa4Pg33qsxHMFfSwwc/94Dsjc1peDCPmIHs3cO1hvwYTk3vRVvAyQfnQbuWGnNlVu9BbEZFoe
naqayTh3MMmdOot8GqC+lJDiZ0vq6qYGsPwwB7NnB8kn6Fq543fFNUBWZnt/IEtgbC0Vcr1kLGmb
x3xPKSEBWfeBobcY/Veew9p2csU4Ta3k6dqfJPwNrMl3+I1HdvGkKfIMO+PBL8vjkgcjpV6zlxC3
EELmgHxbvsgpHCbqM8xplemp1XtHCxd/1JeglRr3r4LAFHJHbEbrkvAgUNdjDOGuSv+6mCT54965
dGuVkC2GJmlGewVKF7vyp+wfFRkqukpf9MaL73QojVA9FEQomELusC2lTBewl7kaCx0rjbxO64PU
SoIccmt2pIDysPQur+TeKX9ro5BOtLEvcsyMIQi6m5l96A1UEb/UY018MApGyChrEZaKtXKYLMKc
2Leh0f24ekz/RIYXMaaB7lAFf4wpdnoxawgHU8dR0ZLuU+VgxURu3P9E598XkgYOhas8T7g8JJB4
0IbOGXtXbn01S91+ObSYArn8fX6Ti8+AQtLQpTEsswjvCG3u8rbG1Mtc86Z7hUqCR2+Q+znxPzSx
x0s2K4YBRZi3dJ/z4muXErw0v9n1zwBCplhaPPeoFr5PFbvmYfU6kNPzK5/tY06+/87FmaGuRbV4
7RYTN24hPtBVsc1ai7/G6CBS4JoweDj1+GzE6recmJL4avvnjLOVQubI1VTP0xTLOMkfFNBuDi8s
IgZzdm8OW5OEZKHqfW3MNlay+D6zQ3tSsJaRb+Oexp8y/qcKKYkpZAula5YhlWBXixOi6qMF0DN8
CdzGg6dj0C/yrA+X3Z9aSCFvjHnV9UsMQF2+QpeUrL4oGdG0RBolHEDQ1JizJoFvDCYahzVP9nG9
hMRlm4D+gpN4F5+pxjzKLCGLaBLDMYCHmakGdv+sGF6lEW0CpFlC4ohaq+hNA/6h3OtXeCG4ztGT
mqI/2lFcPOh6WUm+SO5n+f/cXlRdj0wFZYAWZlV6HwzVXa8qh96+iyk+nt8kRQtVSxU9IbbYqZev
4WwZOj5ZAw5TzUuD6Gl690OddjmSDaK7SRFDLKqqYtRcE9s6DC0yp8bEtlzOjYs2LTeLni67+e6u
skEQYrkuqkVaQn4Xyp5q416zrzvUsuPRt6KDlf5BAUDdgAlBPE7olQeXA46hqldCCDzDAmovlw3a
T7gbECFwUxl08REYDpApsvyNDS/0bNwi0ufVBwnKn9HJbK0SongwqwTEhQCMT8t3I2gOsbfeNYmD
C0QQkcNBlEsIAWyOzTjLKz6Yrj6syamTPGL9KAAheq21GGWd1596dAvLPqduTlDzciDA7OKTvQ8x
MkTc/3eT0vmTifcENbIUMJ8BUp78tLyLJtxR3l82ax/CAju4AhIRWXx6DwcQSEwVak+l+X1tlFMx
vdaJebwMwpdGfFFQoXj+L4hwxIDwd24a/NWrKBZHRyNq/SXLDny2RbMmb8w8JaHefim7hPuI0hrM
TjteU2MPSf2JD9dLVBWUMks4UwzVoNc9FMZcjErg1Okz9m1UHjT9OLKXqjr1OTVhvJ9lNwspZKVU
SXPNzmFV9Dz4fKAUbRKflYPm9m5xTz7QUPYJaUlOMrO2+APzGIyegvEC+WHwVw8BHUBOvdMc2Ii7
JdTirRPzl8Nlp9mPt7PTCPmqNYs5tTSgd+qDHCbOGH+9DLC/H29WU0hQWh6mJsvf7Psxs4PSoeVb
TzNGj1sn9VnkkPI1lF8KaSqRGlktanzBZrwx42tleoqmL5ft2t3zN2YJiUpKJrlN0ZDogiGk9/IG
/TodpFm/aPFaX/emSXyn32ws/34ozDv/XM3ILVawOQIe+8TdhL8EaIWjO6NfP/JyOdXTedkxFHEM
NDHsIcx5uRyiBl7WZfdWTRG/777AnjMW2E9/tgnnjrqvbdgEpRIHM4ZBZhcfjbK4qcrlSkte7XkA
QdHkzX1Osatc9hBFnAet+7k0egvQhR19WPQ58pKk9Ksl/HzZTSgcIZfgpj5b5QKcMEqdVo/8SE/c
UqWGA3ZbmbdLKWSRFQ3g2sy4x/ujt/ilh2fedz8q2Nrp70wSUkbBNMhWJoAqgYEtRcr8TKF2Fp4V
fr+ZYaT2Z9dI42VKJYW7+4iXhjw6Ql0LvYueXt9WJBiR8UGE8zNaBiI0ezSRo3pv9LhyfHRl+7oj
B6UvIeleXj/KNCFzFAMayQYZ6zcZr5PhrSZISSB7bQ0f6c2TskxkEWrHce3nHOuIF5QfDVOsduTI
K07lG0X7+nfpXnlz1E3VtUSa0LsS1oET5Jk/a6/H8Gt1ALEsCBIwCN2Qty9iPd+WYIOoSnZZDBEQ
JfVmVt6PBbj2NTdsvbx+uvzliGAWX9Cnfula1YabrC1k+JIBfYHpqTOoqg2Ret921I1BM6rlqsbT
4tAF4JgCpyL1BkAhCNlC6hRmhxoQpiRxrKq5MkPl4fJaURvWm7TRxoohlafFsrBYEC6cg9WL3fUF
9KFeNriTh2fDw0rNc1CfR8gZWodxVEPn61Z+G5PeBxMgnkiJ2wJpl5ArkqYLS2OCXWnkq4cf/cHM
i9Mjn65ooclYEIUayiwhX9j1OI3WCsCITxCpIAbPX5VFcy9/LwJFrIDiZby00YiKGjweg2LFi5cr
oyGrursooEzTwIRkoONFWDw7HyuQPvHc54549O9cGy0M3giq+BXDXtCYzJzshTpiU6DCAmaThgFH
A6CN8Wp031keLAWxJ+4JdWH84T/DxEsk5pTieq3xZqKbnvGel9N4dzW02efP+bX8qr+ufgZ2GMyH
Xv5sJLB46+vHPo1KAA8GGEIKvzqAxb18H3vpZz7v2LuYxZ9v84NF1GGJRRWfooyyz2arxaIW0YPd
f8u0Gx3tDoRxFIhw91OzaLHigr9E+XyOt/S4ptx4lJ74Q3nr5p9ofl4KUjiwZVan16zjkN1NagdK
+M6wfMIs/mf/crjZOAv/G7apkUGQTONRYGg4rSHB38/X7VGb/exm8DhZSE/Rfu6fAzaQwqEt0ZpK
N2KYxZ+2Ocdx5naBdfjfWIf373wbNCETNzOr8iriz16HBd0putvGTuzpJ/ULczhkeUvJ8e6n5Q2k
kFnKesaj4QQDp8JX27ezDq+8DbmL0Us1qK/4qDnxHXe30Q2mkFiUCs+IkFRGqbk58bFLMEe/U7/q
9/PiQJoGtWaJnCjdP+ifMS3hHoj3RH1SYmCGt1qAGY6nHM8fJwapjfRqpDyVL9oFR7WE5KJMZjLq
PLmo7K4NvzCIMRnLfSt9lXB0talwJ5bTUn8OC0mqVzuUeEoBj1z8ElKaF0Roi2zzmMCIplmFNbOc
+mmRXRVNBOaN7PHv3MISUshizDE0fvCJaghCg6gidqenOAg/NJpbPsePKGN6FrX/8LW59KWElLIO
gzHWIzA7f/EVvAzImpOjaqr4kNJ6Rx1JqHRiCelE7+y2CrnnT66iuckxD9ipd5oB2r14V3ygdnAe
SJesE/JJMa55KIeAUznzht6BFuhRZr2zmH45nsb2s0GxvFG+IqQTDc0jmAQEYgy6SClvnGV5yWvK
U4iNwBISiJrFhq5ylPyG72/KcT7a7nzFuefrg32iZAoJo8Se8xotYNXKuxFCK8S80UOXMjRBBoT7
E64o8uawvupixlsrpjYwr4aDbUGdRzsMiTOcwpfS/QN9nu3RS2w6l6RKtjIFaSPJv+f6UcOceGwS
b0eEA4rNoznUD7p8ROro1pNePRbdjZ58YZilg2pvGz/1k395EYlUyIQUUhbROmQ5T7xdsNSf7PD7
5d+nPIH/++YEspr5Kqv8uAq9aIxrXyl95kfLl8sglBFCkpDSf0FUaXJibXSS2ruMwH/hQl5gYl6Y
srDDtCQOv20wZh+M5jpugr6gwnTfo/EGaioas5nI8ZJna5nJFW5grSe7qoub7DE56I6FyckkMKhU
vp8UzmjCsil1KRszn0uBLs7BThztKPmFARq57jQewO7qRZ17eRn3veGMKC5jN0GpvMLdb8VgHeTi
9PtueL4Mse8LZwghn6JtWLGHCZMhTfVu0t5JVXD59/mf+KsnnH9fyKShEUZRm+P3W+vJLG9WdujS
g1HeFTZR1yCAxLf+1Wah0aoAku27cn42pTKQdMVpw9zJq38uG/WbbfY/qzTh/DVrKvQQGcBmxUFr
Mo7t0a15k5w4vRYuzkTS2Y+mMxoPg01SKOMKg+dQbHAncOK1mKoEN4E+v6wKUdAgfEGcrc2toc8N
PsOGmYqjVUlPzao9XV65/YPr2RT+J2xM6SqpLGYLEKx8btSrwTzOEEgdB7TSDHcVnngvw5EfSsin
8myXC+Re4d7LkQ9tNgf07k6H5AZfCiPjMcG7RgSsJqSILsMkt8FTRG/fa9r9Un8YKaIKCkLICaaO
e7CuYQWL5GiCnzN07JL4SBSEkBMwxp+X6wgIRQ+dCSzZTea3lPAY5WxCYqiktbT6BiCLelWN71uD
OBlQn14UIJEyjMw0/H269fhNNw9Crz1yMcIqyA8d0Yb5m5v1f44tjiMziLInK5+w0xwZys+Y+gjA
gZdD5tVVXN5DOKXu+p7wbmINRXVMY50GqZrgblb/RtEEyqQP2eSqH4pTC8LW6dqMyLlrcl35NrkJ
4XphSR+CRRM3Gj6Vge7to3z6t8ZqE9UsykIhX0yzVHcd752Qq+fW+pA03uUlpH6fh8LGGAgRQL6v
xe/bmnq0+yVYmz9rW+CdWj9OKbqQFOw4nNQuhGs0bcArgTOqEeujcZvf1Y/pFfUKSFkk5Idebqq8
HWCR2gZrfqvWx79bMSE5LLoyFQl/a2Hzpx4czmHzchlg//V5s15CZhhKBgZTfiRZsoMh6Y5i3kuT
5FQqOGB8e70tJFANFYRZxB4rjjRpk1zNMR+ERx/3sV7sY96v0HR8XdWSOKhQSMLZAf18Ybzw3TyG
WoRc36VWcxwxNGsOxOmRilRDODdk0YxTON9se48/+CXojIWGN+/ZUvz2oFAT6YTniW2JWZuySeVL
2K93Q204FVl3JjYmg/8Fm2gFk1WeKjySav2x0++K9CbSCT8gF03ICNaqq9jDkVPzm/pG9ZWjDdb6
7BS5hRc+Ulfk32wbFpOhLaYyRWQ6Y1FVKClvQ0hPo+ponnYNBoaboXY6Lz4a3zLP9nRqjmT/O50x
hQiOVNbWK781Vba/9KNjYEqWCGG+B/x66j9DCCGcxClOQjwJdT56i3Dqgl7adec1NyAOBMsZVRTa
D6l/4TA+8rNfzEyX2jIGnKm/tswx5dgpvpAcD/ved0YRAtfOirYMO34bSwZvUt6Xbeas1Fn/N/Xy
M4oQtF29zu1YoGrSTtcl5ivmI7g+jds4510Pj5G7HDXqpHT5a6GHX1i+po0ay4Rh+qE/QZMQ0w+u
7ize9GH+J/XtEzUA9psYO9soxHGK86Vt8z0kveFt+8qRecphCWSPz/NRMUZ9NiGgFXloWF/CumVW
oeL22C13xlL92UXjbJKwyTMzW5eVd9OtNrqLeXtsfey+zC7njpic6vPlAKNsEjZ5I2yGNuWuGC6n
VoXkymNHzjFzR/t9DKti7406m8Zccgyuh2ngDUXCy1SBRNi69NAl6fZCxkA3VtUtPdBY5kSf1Ssr
gBfezShaP3Oh7Sig+ugoJxQ7cDDwsKoDl8aE5hW74s+XYTAE2WnxILwS/KUXiu03a7ug9XEGGmhv
7O5dqYIT6S/j+M3izfY4TagSFCrWML4Z/Om5w45fuI03VIhl3uP+Z2Xr/3z+7Ztu8Fbk2UUZgZca
ibNUQaMlTlK8Xnb13zykn1GEZJFnRs1WjsJK+7Nt45XGGt81Q38y26fcCEHjv7hLj+fTSXG6NP1g
sPBosfJjIkV+OdmTwyIi+kjXEVIKs/WqVXhdLpk8BrYrnjAjyZmvOG1S/kTtCUS0ix07eMwHI+EI
32khw5Fafg4GQjXxiHUm4l2cVCzUrMgXA0bpt4PPR9L6Y381eD9chwqH3zyXnr+qcAixTbNTwIGD
w6J55E+0aSC5eXosTpwVlxqzp7KLImQXa1nLNFWxqS5gJQGXceSPjgXFS1TvcD2vguFoUOtJfDSx
b0eNp8zU+MkuGtGKOTyvYEarC+osx5fpQpJWhTPJiI6+NuOuka1H9FSrxuKwd3X9Tm2v7ZmIROKU
Jc4sQrJvVFNeS1Ps0CtLTEs+To3fN/bjZU+kcMTjCJhe9V4FTq2gOy1pnDH0+n5wFYVkmCBOPm/y
yZsM1kZtsxoD/CI/GYEtoxdC8qfBUa403gzROOwx/OeycdzTfvlgmgI+d5mZpiEqFod1k0PRAoM6
aospRSlC9a511hVPtJ1jNbmDVv9Socqg/DjwC6iuQPxG5oJRppCv5DKKfzywZ13iytar3X1Xy3u9
uWUmUQDdT41gnAW1pAwhTlEtuZiW0B5APfl2tEuOONqd5Pezyxk67dOfSCKpBrTP8R86xUSORjlV
CyaP4Zv3a9lDWR5qSjxoN4w3EMK5rjHtPFlbQKzm5yQ6RdN73aJqh7uZ11QhX82gCsLE/ge7MuSs
k4BR5M7oaYF2RO/I8GUJQjTl1LcGdVHfT4cbQGFLHWyQQyoKAHswGa6ecazc/lr3tANnHxs+U+eE
fTymgqQO6ks4SQpZyh4yC3JfKnLhgpbTtx0TgVb0QOSOASmcr5ejbH97wTSmgqobnmJ0IeFrtWYu
4Wr8oPDiA5lGeL0eRp8Ldscj4fR8uX4JrzOYWDtKoOE3Dx3AjO7EhpNqEEPquz64+X1h+bK+myV7
RkyFxde18eMuguAcQX+zi4H2T0i3KwYGWYUU0WNMdgolHS5R32aT3ypXeES//FH2lkmTNWi1G9ob
JTmWcZNsI61Ac6KS4H6pP/a1F2nPl39/t5iyARCn+Ua9KnSMcVhofqlvUPNHzyWqG/6K7PPW3EYK
fe1muy2i8GVYvix2rQKx1n3WOqiGQ4QmOtSLHz/yVurheNnEva+0xeOZZLOEkpWzJeJLOE/vG+ab
yrPZHP4OQth9c1SkpilJLVdLbiTdjYtvMkVFvRudWzOE/NOs+RpZJveEU3LM/Pg+rX39nk/F5AdN
IgzaO05swQTPttVGspYJYFlkOi07JtUNiMgw2uH93cIJO4VsmmtaDMCJlAeQjFXpJ2X+y88vXPvn
1QiHsAOENpYuK95nQ+nrf1QB3S4YP3NunMzOywb8m/+PtOtarlvJtV/EKuYmXxl2kmQlB1kvrOPE
nDO//q6WZ86mWvTGXLnmvEypasPoRgMgwlqQot5jmf06A3OZ9iGMsajPMQPJaETZtOCqTX3EiGgJ
cb1ykipMu3wYKbqtyyagifVBNS+zRJZh003zpI2/egV0OoPXJd/eYQGWiggHF6czsQDeDTquPwE+
uYo0K878mAVONhBmtu1zLAOO2oYcMFe8vh5tHCwp4VgDJjiUUNE62Q/qLR/f5duG7+qiaitpgsfJ
smIoF8ybAtVDPvEp7xw+FcVI4yQD8piaJ9y8KMtWbY4DqOgi5Hodq3LIemBEhMVVZByGMXHKYR8h
Tb58U1sJsWargKzmxwhy9ddnKLWWFoRczjBhHNj6LDX3UXs1NFgFpIBRt53dSpbwnLoIwbbgIBTR
9bTjpcHqi/X4G3TgPYWCtVrCU4qnsvgNsWHK96y/6pWf+vT5r05O3KeYTFXSAg3aJG3tyO0uCw0n
Cu7yaVeRRKvctsS8aqWO+K3UgsbCBscbKnSu7Mov6C7pftnzIovkUZ3m7Xd1vidxcaJqZ8kcOSdf
f5p2fHI28MJ9eT17fMWbqn9s5ULgwbItBlQAlYmfSUk5m1kxI75aaeCY8+QYPy/f05ZXNRQTmLK2
go8K8dOoTZhVj3NoAHTgJ3hBG/uLGb4jsBqqBlwr5KbMEkceyrSTBnUB/IgJc1siz07ua3l6ZAH1
Wjd1WQkSfJDSI/8Nx8Zw69DpDdcen82F2mvdvBC+/cQsgMkbIpw2M1oratvCcLPogQ3P03tmqwxd
RlRgmgIoUsFrJ1VQVfICHYo+8tRcc1tq5nJTg5UE4ZRm0CsXJkeDyScvSBZHUgzCa255Z8MAq50G
TgT9DR9dqM06lmQx8phLvYdJ71E2QdG6DyhqhC3vvJbD/x2rBCTWizrvFcix5CwGnCkophrmWsD9
jm25ccuFMrBNxcCXBoYkzQZcm3A5XTY2bbgEuqvHyVgdB6vrjBPYBVA8Rq9+vuqtTqEqd5tGbRsc
7xl064hCr5XEWFozLraJpebluARe3hzUePcOH3AWIa6kjEVYAtiJ6W7PHifN78yPTUb4gC2jM2WD
GWAo1C3zTekiSczawLC823Wnpd7nMqHCZunA1DXsh9o6k5mY7dQBBqGbKDXc5TbS3P7X79EqLIHX
xwGIc3QKsvkVaYImGtkVEjnZFowh0isN2wywvv4UPHfXFTIeDSNdt7+pTDEl9INqX2+Zwlqi8HLl
0WrGYoBEfN+HWF1tDM+wf/3/bWEtQ/isa0E2ovUFf7v6yWKfk3qnxJ8vi9g+OYOj9qMDwuBEX5t0
32ECLm5iw2Uqyn/WPZ/ITrBGKk2gVQMgxv9CkrHlK8yVTCG7WtJSBrpOAr/aPMm2G4eaYymgX8/u
WUsyE2xe1EqY8GarRqoK1nMFIwezJ7Wr7TBF4Ube9GCyfXzE9qNf7StqSZAQK+ZcQZJOSTVCbKh8
1Go/V36Z1BfS5js+ayamWnmkx+ApxjFmLHWa5gFb+u8yDg2pgmXie0ITjLwYi6ZsDSih7/l+XHyS
fMOvgXfAGz5j7txflrepEEMo58kV6s38TFcxZNLSKTcW5D+DAXQi+aOVE9WszUtZCTBfC4hrTTbz
PII+QQ0AERefNM5QEkIoLYQXpctjZ8s9tIiwdIdR+r2lEjGdkiC8n7gxp6bpoEYR3MzlvUqVk6jf
F55MOEgWyAegQSJ3rl0DKpxq4vCDFr8SzPNFiFHOGNpeTwdIMAo1dtErdpQZYLitEXh9y4hSL3Hr
4uJlgB6UNVWw4hITiXX5aZieZWrrYxOTFJQutqLjpei6mI6oIEENjB4fB1fNE8POegV00NTVnnUH
pLz/E8zqdpi1FPRQTIRyPJjX1mwZkpXqGLZ8YTRI/eWLxRdpBh/Ygjs8oDZwqaXPze8tdANArmYy
kINogmUYWqoVGhuQAGGHXHd5E0JylXt1l/mSRxGg/EEadAOphw5rEfxBVljllKuLjjyi9bVdv++u
tBtQDWARn0at3bISWz8LE05zmoum7kIIqxvzBsy9mBgLv1SGTbxdSozoHfpmydHaxtlNKZBdcwcL
yG4HKqzLrnRTjAlMbhm5KiK7cHRDt/TSGFu6O9W2B3oXXbf8+PvfyRBOrGBGrYQWUlVbwbBR9BCU
3VGjJrG3PIW9UkQ4r8WczUpaoEhVT2P1YAKTxHBGXWI/ZZvFuVMmw1gRzb0t/7eWKfjXZfrv4XUo
Bo6J7IQKcT2b7mItQnhIic1M4Gjh7BRwkFUuHxos99aP2B18TNR1ez7QJHnUTMWmVTBNly1k5/js
FKQyVa6itrZhFVGAwqocBc6Ef4Aud4R+myd4FiR213pdmjHOA0FxnTpZ8hjZRJDd9g0rCULG34Zx
a5bgmXMBe/8bi2lwtBvtHoymgAahDo7SR33taqskiCVthDSjmYE4JjtD5l9+TJQE7bUEEwDF45ji
xBb71DeuUn3+u9/n8le5lS638RD00MDO5wgb2ImEvYkkKKkBdkoPwfHIpWFOcwc9Bu06Vj7LFJck
9fuC0zEn4FeqIzfhNJR3WO8EiyhFK7LpczDebcmapaF0IujQWv3IEsAVuqk+ON2koL70D+bYr0uT
aBJvhnB7JUnUJkxZsCSQ1MfH5OPvby/bTaVdfORJNv2lvOkBVgIFdxo1syzHGcxgzK8G6ZS3mJdR
CFPefpsrIYL/DBLMKpQhhETXgLT7DThvuxj5m5CbVHvqcVLXJXi1oB3xsVlCXI08tSwmJ2ZXTYsB
hfFw+Q0RgsReNdhF5bTX+BtSYycMLS8bFqdRj6PSUO6NuCexoBH2KRoQBUQVT9N3joAU+hpzzI/A
0evdyuncyrU9tD4uK7j5uM4XZwtuLh2twGpamGMcp55Z2V6SvGNddWXwIpWtNWhVNabc4NP8OLXh
UR52l3XYDq0rJQRPNyaBPrQBRAAxhM8kL4fqCrNvO0DMz659k3+sd+HO+EFI5UcjftGsFRN8hl6h
vWdwnyGBXIwLTd3KBwHX/zZ5TUkT/MYSTWZYcmll/sKuEwOz3wSV+zNHWRwPJAbshuVjDE22bOCX
m/IbBmKjVuNWl3TdNSNgIbdOh1p+MDfOHBD2QQkSLi/Bx0c21ahNJrnqY8M4tDGlW32MyS8ZHk+F
+3qlkXBfBtK6oE4hSLm1QEu9XAXFLrsqj6o3H/QH+1hR83wbL/qVQOHKMma2xVxAoLzc9IbXSIYT
6xT8NnV8gntX1Mg2uhgF6iDOj2Xr6LmF4uH3kkKb3XAUr5QRPHySz+qEuInvwDxyui53cokwhK3Q
+EqE4NX1pA+GFuOReFDpP8au3dt+9Kvf/d6Dy9yFGsS/eD/4bhL2keYkz6qgg7zlFv72uvlYYCxI
99Br5lFLPmg+/c251WeGkrqmqQqWZzQRsyaSYrlINNzXb6xUDusIOOe96jWfqDb9tn6oElgKr66p
wnlizKXosp4/YZn56j+x3PlqQMSPbfP7V4aI5zB0IfhdI8hAqrmryq+RPJyC5U6lIOC3Mgyc21mQ
kP3nQxwPaajBOCIn/txd55gORyECeN/gLKEzjG1zP4sT4uKkWaxAH0oHnuPgVFX6ns7vK32E7D/W
q6nBtcHtdX5XPdqLqyZEFYzSQfCscxsaAL9UkbyEuqOBQSmmpuf/8GTPxyT4VBVwSG0QQwvrU/eC
LhiAIAdP6PS/VWwojQSPasbNHEYgqHQT7B8lbebYiXc5qlMSBHdqtlmn2R0kRO39HBZOoFMEK/wX
3oQhFX0yDLyiKS/24rJcZkpXdbp7YwCDINinh/LEvoV+6hp7xQ++9Xe019mWaSFR5a1zeJ3Xn4Ix
dn7tBUwAbm3h+chhdVNE6Y9+qPaztDxIhupfPsVtu9ANw9QwumO/ob020nbMQAkN5ELsNC8ehge9
4AcSFkfHlljwgdqp2vRCBua/FUtm+hty0lRS0nxWUN7HIJZTyI0TjYubcKL5jvh+27QPC51g0IRZ
yhssI0XOOhSX8ab6KM0jV8cShCdnRkg1sTZvbCVHsPRqidWoqCCnHdXPabq4Yf+Qzo0f192zQoF8
bAaKlTDBPJagScw+h7C5/p4qkaNg/YCCeKVkCPmDlGOYw0r5wU2FE4cOwBYcbOZetjtKiBDx+mGo
4iCBEKtMnRx5MXjkqZGdbdu2MbHODIyI2CL+DgfmnPOSn9a9ilm7dl+62Jv+BR6hF4oaalpsO2NY
yeMmuarjIBIFWHZXcHK/t6IST3KLGWVDnp9E+8snuKkd6sewcIXBO738fSWtb7qsKmZ8Tky7RnUY
GHGYH1+PyMJUr3x8F2AsuLsVxhQeTt8sHYR1HYWTjY63KZ+U2s/aB4MCt+K3LnrctQghljMU+jUr
x9AQ54HWrtJ9fm2Cdqym8lf+O5fkCCFd0011kGLIAarjTvFiH1jx300nvcM0ghd+IS6KkiaYRciS
rtV0HJx2O/rxgWNbpby1jc/PYv+OQbhXt8Qf3soqrMbUegVv2OUF+KqMna4l4uLW01VMGztCICUG
l4UgwVykaGE1WnYTGll5J7ul9jO039GjN9dSBLc66ZoV9wMa6F1wMoyTHlpOJ1MDWJu56lqK4E/V
Kun1OYYU+R67QtoOsNI31Ze4BCdyfxvfUh5iKyYp6B5gLcTGQxKnAsK+sYMhQGt10n6a2veUGjXf
vJrV7wvvp7a7HORtaD73WiV7dhp1DiiY012jJBTCOSVKeELxEEVgsoUqsyEP+6xUmtuQGY+LOaa7
y++HkiQ8n7rFupqtQZLGguGf2B6yn7OW3KV9+I7OCAhFz9cjWDZTk3GJAFXqWoaxG3X7JAHN47Iy
WxagykzG6iBSLlnMKRU7L60qgsEFdujGQHZlEyFhK8NCExhTIRqGVd+MfOPDPNbNCJ3npVecEBOF
SvW96j0mU3MCW/eyEiRWXKdpNgorw5CfUloP7TJ7gzp9YoHsXz4xSozwORmEHcZyLT5LGH1JC79n
COEJUWDYPDOEUVUFEhLGxwU3sMh5AjZPmBhbJK9hQMEdmPmrjNj3FiRH79BnJUtMr5g5a40MfVI1
Apu9lCUOWOa9pXzPu1FXgoQUSwrCetICCFLLH0vzJcp/sYRK4/jBiIF0JUOcpLK7RDKMCAeXqMoH
QPJonjnpt0ORzo4Z6JWT9DZhDvx43ko0FMNSbVlWxegzRtgDjysU301VxraB5IK9ad+2umMZy0OU
FyBm64mW87aS+DrCIB5WN2xuoauQaoYIglGMg8yV+btZpDe5Gl/VWbqLDalwFkN9h8NTmQ2yQ5D1
WfhOei1PX6w8G20UkJN2dML8JDf1ria5gDa1skzZUuGMMA4q1tQKJtvTgJpaWQPQevhaVjd1cJMb
N1TQ23zAK0HCA9aVvI/UEoLs+LoadrZ0LZNdLf4bb6xiJUMIfHqg9iFK4CgGSDsO+4+Mzgul3eAr
mB+kelpbJogWvcXHmwEyJWJMZTz/6YwAo5/l3Qzyy1ZGITdNPNboDuiVXIOMGlv+aS1R8BnwWaOS
tZAYqx9ZUDpD2jpGsm9IDsJNQci7UM5iaCiIX0xLVrXZ1MQvODgV2w/B4FaT27xjscvEzLsiY/gF
nVxxICsMcYZaJkGf6nMTlP6E8feYmubZ1uUsRLCJouqUMV5CgIqEkzOGP/Vlctr6lBaHyw6dkiNk
QsixVbnNIccubyLNb2VgQFcfQuAPXJazlTpofIANUOkmjk/w5xNApcJBjrA5P39Yyslpoh+XBWwr
8q8AcfDPMjtLmhNcft48jP44fgwaTBkH0d/pIY78mXZtz10OMVFluayoK2ea55+XVdn6kFydlciw
MFoSwMVSnFWXXk9x4ebBYxodov5HG+5z5ZthRkRYUjadwvl2xMQOy29LZijQqvF6zkzgoM2ofeAE
2tk3jAD/piGLvfxbZbh/p6uQHytsnIqKSy4ny3TkJQIFQwjQjTCfbyNdUQ5BGV6VUfJrsCeqqbBZ
hEBMRArO15Yw3/86VvVD39u9YhsvdAwcErE7WNcIxg6fQtYfSuKYN0/5LO4NxhQQJeUkgSMM0kdM
SxzU6hlEnsbybFlfq47CWdgKkRjQg3sFC7X5ZodpQBmv7vnLrtPO65nl9Opt2H2La9B81dbu8jX+
4SjP0gQnL+VDMCsM0qxn/YQCsDt8Y/7kar86YKcELrVe/YI/JMbMtXbC1WE/a2JtDifcgAvwN55l
COqmT0jbvvfeC78F7PZRBYvpx8uqbjqa87mK9AzK1EjBoOIWBz3d24p0yNh0N6jDjaqRY/JbmYFm
m4BJAGukpr1MJKyStxmEBka0wEABLcWnXfL9+DXo0TcsvcinMoPtO1xJ45qvpE1d00cdho1BUh0+
qD5Hx649494CSzWA/zyKZp6UJ6SKIPk2zNiGds334pqzziYYbEZppvN1Xjf7QgncjEEr/QQbHeIw
wauAPMu4ivuPzTvQYcz1bQk2GYFkKJEznJ+U3xrDLrZum5nI5tXNV33WQQSSist5LBTuQyJF8WRr
/jxKn9HQtpwyu1Ot+VNc17Fbg5y1M+Rbq/8eK/jnWNmHRTK9QOnvmii4CaX8C/qNO7UGsUirHHLT
dsYSvfYpU7FSuRyt4boOc3BAlrN3+fFsusDVP19Ip6NEK1BQxD/fKFVfqr+o3U0W3dSKnxU/02Z/
WdhmgWx1ISJGFcszOX7x7yrImo0dNHUlsJV7o8d7uXlF+HdjI49fixNyqVifJwzy8/sPnm3sf+iq
2ypUmWfT/axOUAiYOb7rE8ykIWYN5T7OjpYaOU1iu3N+f/n0KG3431feQJcjNpkRtNHnWzX7Zx7c
gQIw+cMF2divA+M6CiGCOSySLGczSwDuBS9u7RGrsEAlf2XoUHY3JGUHz5nfxAz7LE3IqQEylxmz
DWnSlXqyThrMQf5aZACyABzVewgh4Q3O0gRrGGpM9TZFiswGyyGp/tgDpWMguSf4r1zSSTCHVGGG
NZuQUvvyKTwU3nTQf7QeR4DobiSPwhP/g88+ayVYRSVl4WwakJdcm3s+PAPU6qP9aQZp7HzA8Mzj
ZSPc2iJ8dYpiTBq7EXyXAGCunoCXkDkcr286FFd6g3fMw0R2Q+3+b4eJs4pCWAomuMKCYz6r7XWu
XFkt4QOp3xfC0GImuTl1OEJjfLT0bzUJqLMdI84KiHEoSDRsT0AANi+zI5/9rW7Tg3XiyLqDW6pe
NzvtMcewIjX8tu0z/pUsVlWDOY/H0oZk03h62ToP3SR+R7lz9a7EAdZkzLNCVfCKCz1xZMtvzesl
fVSoYE75JnFktc0DMw8C6DIAp4MvUSy213oK+pPVvr3SqZbEZv91rZfgLzA3lhcxf1lVj03SHpjB
EGg/8/5rtR8Sn3hY26nl+aoEx5EbWM2VK4hT92sqcs5YQ3UsCYMXS5B90C+F2kBU3H2r5K8qtVVD
XpXgJLJZbuuIv1gDuy23iLpYNA73me3xUZdmP1ATl6RAwUVEJWDTaokf3j1HQ273lrfsow8z8uTY
s9zLV0U9KsFfNNjhyosEwiwEEjDmeKgTBzZR2KfuSPAZbJzNotMhxJh3+fSU1l8uK0EcGROnICct
LJeRC1D3euPwZCzed4bDcb6xjPDpXQMG5+fExCpdm4yZhOEZALhg9vGpOvb7fN9y7HSOMpj5o+xQ
30+X74nJQnqxJCDDmHU4ph78LjbmnwJnoFBXt/CPTR2sE9i+w+7Bm0WrbuhnzBkADjXP9+yW4zXO
N3xSI5YcdsMap/sMkEgsePVE3WuLh2MtWFy8Gmt1BME12Bak6JMMZrXBz9uTtHj27DBAEIbNqe5/
XLaZrQPVZXQC0XqxgCgjvLIyMPTIKnCgrfnUDz7SHMcI/1KG8LgqhnlPtDRxadi9CibVC/PiSqKC
ydbrWmsivC4zaCLJjCFFnXsnbwenyL9dPqvN97USIX4YVjYwVAIbRcMqc6fvgGrjgyGeOu344Co9
6kfcjYjEMbRpm6oBr1FiyzSMD2A29YL54S+VEp6UErZR39U4t9lw+AgUp8OQb40XnNBwRyFvELek
ChG4CvNkKErUIis2o/GM8YOQcOWUBP731TeVESQSsj/oM2HbL5ZKt5UICdS98L+vJNiDkse1xXVQ
AMfT+A0w0eWeSME2c5W1sQkB19Ykq5SxDuDKJ3BE+NEjoNnSElSLnNvqXU30tTTBDwR5oiftDGkG
YF542eLIqBn2PzwfPkIK6hXAPgnnNg6NHc48qzQiR93zvahy3xxQiP79fAKfsGxuS+J3m45F4v/K
E07QUgyQWc2QV/rsMdj3+8j7bn/iK+g5XitVC94qu6ylCSdo5cGSzjKXJutOlj7PGBJK2qOq+dEs
OXn2jolwtHlsjqanAONDOEwTpKi/GxhNZDkLCksyhbexfV8rEcL52VNWlUX80k8q3GrpXCy6a0bi
avYubJ4y2e+SDmQ5HsOcqUrtEpHShfOsAARtdiOka4+dZ56MQ7rPrkzg+GV+6FF1i02nsVJVCFFj
qCmF0nLzHzSvlnKHUSu8pD5CfJoNEwv3MUR0O1TvgZSbovJbgt2jcmOSKGKzhrAyD3GZQyoxn5Lo
kKbcAnfzCKAoVwUu+LzjbZfMfV8UOR+gyM85qn2mTiHkLcpnXj+o3YCjEC3GVX7Ud/KByj2JCxPB
bRYQYSSzCusYooeBPRrS4bLz4Lb9xnes9BHiVCqVU9Uv+H25vS6LxZlU8BdUOzl7D+sL4LY0zGMB
hdPQxJG/BVdVVxK6OprTzi8RGADuClgMuaUnnyg3tVntWcsT4n0eqV0vJdCMKY6N/xU7wM2mgNtS
sOmRv7fnAWAVxQL+PrNlEbawNZWMBZiYw0sOnjkfX+jHIATtn3iNGEiPlN/nGry5u5U8QcOwtwHf
hLEjDAnbT5z9r3xa3MDhbPM0oRh/tpeECYaSl3OgogOIVtWuQ/aU7scdB+2lZmS2r22llJDWsHFM
sKsApQwg1rNdtjPv9I/gfJvc2eP8moMGfg3n8iPgMeSSbkKM0bNBawIFMhP2DXNvSZgf62whXhr3
42+EMMVUdROfH4ig+Psqm2ojJeyVEB2jtnnIomu7+4nPL4f9U84LkbdtXtVZktgbztIuZVrEDHwe
/8bVXfb1UT2w4+VTIxR6SexWCmmxmZl5BzGhVgb7YFG/9UseOswqtVOnSjIQitNPl0VuXhQDlJCM
ogja0EKsRH+vS7MCF1Vmx2J5aPKTNHy8LGLTIa5ECBGyiZIkkjB64uaqsZvYcxwXe2bofHyYuKbt
2LUSJVhEMWBrqwkgCuQFs6upDkDtMCbRAZTy8DuAtaRX5M/0rRX+e4Jix7nPp1q1dMjkmMtl7vDG
bOfYhqPse4/X3Rvdu3ygmxHsrKXYl0lqTMUCPAJa5les/NBTHxDU7wtesMiHpLIT2MRofAzTTzb1
vb39gbJSQPB82byAOQ+43O7ACdg4TnU6uo3PycNa2SFvaNOrr8RxfVfPymgKlgH9DZMdN/EHXtuy
vH4Xf+RLEjSFHWWD4rcKC0erXLhyyu3Mez7AJmZ+WDo9GiIydkDeQ2dsAqv2v0/YEpLtdqmjAlue
gNxtHLC2945+Am7EqTj08XXm8JI4+LQpSFTyDgXHEc1hMrXcSDgkGANKoHXUHzncc7jTCb6L7QR4
paHgQeJ8LnpVgsF3oV8deYvJ/FinILjjFJUyHCTBZLzth88nKrgRVmiJAi4zPDD2BH76tn0K4K4k
9FgD3b/8lilzEZsyZd6q7czP0Xwef72YyxFIMNdY3j+W6GVQUxbbztjSMXOEHRtFBAiL7HoopxZJ
RzDdKs3NYoFto/ZajdiQ/IN5nOUIRjmk2TgiqYcP0TE1W+04UkXMgG7DGzQWNb/4h1M8ixOs0UqT
eSoALur2mZeozuwXqBDoRyU+mo60b/a2965yFJC0/3uQgk1a5WCrRQ+JUd4YTjgUQMeY/iGMY9tz
nYUIhpgnWtt1PEVUai94Tj9wNjTL082DvONof1SquJ0M/CtOrCK3Q2NEVQ5x8rQ4pfyrtT6BAPk9
qeH54AxhqiCzzXLQeY5tN08lsGaj8UEZ98TBbYewsyZCCDNbNZHVAZoAlBoNDU6RF+3ar8mv/BrD
Cxh6Y18pkkrq8MSgVvazrKP7DubrOw2cJYAL6AYiQSRer0iqnCtDmLU1zs7Io10TKU6iRa5itHda
PRKOiTpBru4qaGK2/z+mFyg3Y/61WJ6IK9rOm85XJHiICVzKdmNCl9ZPPsp+6pfu4LRfJ1cFDStL
yDRg26mf5QkuQqr7KcTMOO5nmtw6yUDh5ncq81v9OLeUQ6KECd6BmUGAjVYIk6zwMEenBDNAS7Ff
8mM1ETZB2Z3gI4oaaCI92lFuXH5P+4cZa1mF6f3dZYnLOGGiZjF6xIDxeppd/gnEP/x5RZQDFtLD
joROYmVDnjq5aAuIs4er1vDG+c6iwG4pEYKHqKUkXwp+Qw2+GYfA6bA0V6buX56b4BQWDN6Geg8p
Jog6Q1Ds5a7phUc+A5sAOpUavCUercn/vnq0s6V0AUpPuCbjQUctMmb3hEJERBKxmgu9azGWDQms
c7vW5wU7HpLK9sT2JXacqWoddU2Cl2BlHlUyNzxVvsf2e5f9qlKf0InwRKbgGfBtP9qFzD2DP/p8
wSfwgp3h86+3FKNnKlF/p1QSfMPEdMWqgF3nGhiRSXrfwuiZQvHcURnRm5WOHClsyPMTAFSMAK9E
2hz7ppfg/6GI+z/B5bwMPL/9FP7XxYpbHgAU/0/9wlZxlvbLrEcNpOAw8VBv6r3ogMH93KFy2j98
H5zlCilFmerpqM64wHJ2eYWct9yjLxqmc/j3N9mNIuxF3ADB6KWVNCPE8aN1rdN4w4nk7Ay4b6on
H9qr+MtlCyWiibgA0gOZOY8Z7nJRVUeJrpSaOZb50Ka7Fq29y7II62SCC9EnO1Fj/uDyNvVRdHaU
pL5dVHJIZ9NV2ZgrVXUN/4kEXHaRp7U24jM5/rWAwsf4UnwrQb4OGvbfX6xZuaO846ZqK5GCarPU
dEm04DMyzfcxcnZ2VHrv8ulRWvF/wsoBB2ZS9wATQwbNCeyah64jPk23P6xWSggOsS6TOtEknFsw
eNzWo0cGuLzS6XygPR9kqnhCKST4xmTAqektbH3sMme0Abb0rmrWSiHBHVbxmEtziSMbIt3JtdaJ
VSIK8wzojVtaSRAypLyK9VFJcGTWfCuZjVMXpTtOXp/lzlLm14P+oU6o7JY4NzFhCpKhl+wAMrHG
y7dG6xu2i0/4Bj4GqHmh8iRfUV9v227wrKeYNYGVtg3bHHeVaC5vlgTHKnGHU/YB9JaudJSJsgy/
mAvHKpJwtUmAUYYKFxco+6LfjUt7msNjE3fXSbdLdSJqUgcqZFKTWoR62EG5NgOlantXFf7lp0u9
LDF5YrVcNdUAfYprZVftpsNwAi4kWj8h2WQlPJGYRZUdGoQ2ejJuHQHcqbqKtcFvop+EQptfiyt7
EFyFCSCN34XB8PPgLR6+s50AH8ISXprL21oNoFKd/oqaQqduSnAZY6incc0LoI0CUY2KNV8iRlES
BJeh97lctfz4hulLkf8YRiLLpa5HcBhDCjKKeIYGNejMjTC6A5CLk7F6d/mCCDFiuhS2Sm4bMdRY
5O7K1AsMJNpALWMlFTM2k/azIYhrsaUdRp05v5jby8dbtOsTZ8k8gGq6GWaCCoq1mrA8MUOKm66v
FAsCmXWbzNdB+7Xo/5l1CnScOkDBJ4APPpxVfoBjgxb45BohNqTeA3yjrw6PG+MqpOtFUYQJD7h6
/a0A7ET2a6CgLgh7ZlzPlYgis3p9bKBHtdxZ4eecGvzf/hhY6SB4giIcK6Up4Tzn/e+JaNtXPrT/
AVXFCBoRGUh5gguYI2uRgw4KZb2b3LVYHMIAlfbc+ekd6s0kFSkV+ZjgEKq5WuSSZ3b8C265Lnah
H+6lT7yhZIVkJWm7o746TtE/BCXrBm7eGSLFcORrUakbHFrgfCmuBiDmgkqXiVgrNhlBJNuMdYYL
7MvSNRkmpU2ULMpDUES7WHkoyQY+YZJij3FudCXQef5idcl+WBRHMylIf8pKLO62Vmaf6EWVSjGU
kuxTcUwPiZe74113kkOfE5BFPjXfQbglS/AXYLRKijCDUowjoHR+0f20wJNimdT4AyVI8Bmx3bJW
6iBokiN3QEnBypwEc+fUbgV1S4LjsKtcj3Pee9aVva7UztSXRKilntab7mKcRSPwSznFXnbk42Dd
gT9kBfUruqlCOHRL8BsA9AjNngf2Tr2u4l2rP5BI9NRLElxFsSSluSwwOhXYNIOODxq0wLAY5czG
N83YoZhKnSC3qgt5skiUXBSBbTT4AnaH7+Y9Hybl3kIOPd6Z4quNKuV9CasQW4pFbstxy92TAVBA
xct24b11h4gfH9sjeiGf8s6RH/4qlRHXvlgZ9GMhQ0e7bL2MZXtAj2tt5l2WQikmOAyrMTKtbqHY
2H7rrdvsXZh9q1gv0hQocmMlL16vQ9NS85ZDcI0P0pdBKW88VFSatL0vcg4kNld45QFHybbLuIIx
Vt+7zAVk7RPvXCY71IibQxw7PIDZ3rs6VSupgteQjbKaQICOJ63cR7VfsmM57i7fFOXbbSHjSBsT
zNP8quR7/V+jDzAFDErozLePVA2Q8BwicFJblamKsW207IsPEjtYwTNGLy/rRFmf4DmqVAawFh8j
0YKTUj0aFEcG9QFqC2mFLBe6HYLwGNOHnHax3Js/wmuOCj8fUCK+rMzWeRky4IsBdgksMNEpDZVm
ZAEAON0cblAJ9zPaLDnZLSCkiJ6oTM1UtQMZ/hwb5OAlUGsnQm12ctOP+TWI/w7tl/yW2vTaTM9W
uonOqI6Tooxm6FY9DU9B43DAEw5eYQW71uPTAEHi1ofL50kKFXxTIptNVWAxzFVv1JPijTc1xrR1
x763QQYC7BNy8XAzMq/VFLKZxeyGcaigpt34+gsdCAfDX0CAgw26eCcRX5HUXQq+Shsjq4kzAFaE
8qHDN510io395UOkRPC/r9xhk9p2qtUQUXe72DxUsjuqf3tPgmMKVZAZhgNOjeMAZ158L7mGHx//
Uw8BQh31McTdghj+19ck5DSzmXQJ8MpQlZuvhuHeyO7N/JuBOUt9p6SfLx8gaROCj9L1GA5Eh7Bh
BxeCmYe5P7QeiCidymV3C0X5zP/tl3QTPBbosrsySV5MMLoOgydQaAHSTY5uW9k+TPbTZe0umwe4
Ol6bxwgUMV3HBbr6UjrmCBVHvPGk8C6L2Yxd5xsDVOJrOSBjTzsgofPJhNnnwFP4LMFcAgeeqgCq
THV3iEsD4uNreZVUtkOf4NJaP9gvkcNpAKLPxqlBhS4IHWrhmzpGwW/k2tTrXcaPcbpl7H5Ur99H
s7M+QsFZqJ2dKQuQvcCqomQu7xLzcSwpddTvmBjYFy6FTU0pJbgOtTEKveCfdqNSOsVyPWJJMCUZ
DfhN/NneAaH5+qZaZYjitIVafAyCp/LDQXk2eZoGZlKq9b2Vb6zPUHAco9aBs6+EMLv6CDZetwrj
v0oCkAW8Vof1wPOeAMmOj3zmJCb4xZiLj4PLz4m6GcFHsCgoEmuBkKy/iqVjg/y2JmDDqRcrzudH
pVTbU4+jMm+Gp/ofHvCtYwIKH6w4dA/0oBxxNS+Z3CpQqfGcBICZRPNSnz197tyJ4oUkTu3FZ6wk
/B9pV9YbOc5rf5EB2/KmV9tlV1VS2dOd7hejV+/77l9/jyp3Jm7FX6mRmYfBDAKYRYmkKIo8J4vM
qiEssirZV1rsi+E5n35e3hjhqnGBINLMuqfsKMwOcYtW+QyN2LFj3eY/Yc5uJoSFY95xwXvOKdRK
J6MhVl/VkGeqnwL9sZ4em3SXVYIkQqgWFwpGfcj6lIlJrk17cXs/POboyO92kl8cMYsicCKRLXAx
oeuLCMDrsO88PczTTfOh6v0qDvCD9oDnoEGbsvoBO9NxOyQ38uGfZ/KpErircPm4oNCHMsbjMCyC
BCl9YHPqklPhodRnUCfylXGjiMyQHaeXzIILEEqXW6HOTD054Lj91PpZ67RuG+O4bfxRiOfLrPqC
OH4UPwSI5UIjiGvcyU33eWtX3rCXb1kG2Pa2GNN3+3wHrirDlAaqL383tTB6M8o95ns7b3oJ971P
clvfFZ9kN/f6zx8BJNFX0rj9i8x6aiwD0rQitGX1ajFaR81rgdVvm8lKDLdriYYTVxkgJv4dfqPE
Yfw+uS8fCsWfdtY+2ometzejx78CCZ/9maxJIEshcELDHohgI4AVY5zezqxG5AKbx/xKFJcAqtI0
plMIUXRfgvAQ57x0gxmO4QztKEZrEBgI4RNAKSEKHUKgobAEkHl48lkHPCd4PDDfYIh6U4XiuLg/
TcDizSkmbouXzmXIjhEKTu2PCY3R4lZOgaEQmcXPVdSvzThQpAWLicmU+chwMsMdGt9aD3tX3JRu
8TEOljcXIDyBfBVSOYoCiFRP/e9mYIhDbrPX73s3aJB9isb2hAvKHQHlgAsDRhAAO3zd70CGvjcO
8fXiEDyuijmphQvK5YXqpJcRwDJhnYAmKMDNE7iaPXr5nWrH6FUgH/IGAtRuoJzK4EbmzKVeSERH
mY2fI2CqbAT3GSO4aI6s/MwZvlxOSjbznpUwzloyUsStbECY1LyY2sGg3yRh/95mJFnJ4BKEYAkM
PWIKNcRRkVeX54kp1jRouORrlOGp32U0zH8xi7sZWVaiOUsZqiWkHRuuN+4VD2t5TB1yb/qYIgE0
gagmKtKTM5R5qqdRYSgMkfXcdp6F6lsfV46aioqJmynQSivuyJGzKso7TK86g37og1u1EOCqbjvY
SgB32CyVNE5ZDQHaaXDDfetrd81uAa80mzoXHaDs175LEN6E8ewFUZlOaW8CvLjGjWjAU1c7Okny
ONHKzgi1Mbl62eTZNryXZ1DQXmmYZObLDWov9brF6soTjZ5Ts79KWgDW04xea7phL/MgOLq3d+tN
HrPRVUAuAqUsQfaMy1J111U/xklQKBR9n4sXJqgNAR2M78dFbKft7WjtLy+YSAD7+1qBPumAiAAB
JvlVG895Khpe2/RSjZigD6DI2AjnOIkxgshFR4o4Hl9Jnas92iudvyN13ox44MgAG4cCLAeNSzbi
abayhmFlx+DUtQDxkSQoFYo8iC36OyNbSeE2PR0XGZj1wIttd4yKKveT0l1uJrhQ5wAj7G7pd5c3
SaQWZwVAQUNTywK1tOJTMfpVg9fWUmDJ20X3lVacJdRjsYQ5E5L/Lq6bgwewI2BQ1aVd2d+6v2BA
Ewrkjo6kJ2GTJ4DcCL6eTDve18AWLF+sW9mtnMgOHNGUoWgV+fMibIDjVUEeeO2V9FlCf7SI9UYk
gjN2yVwiTBky+6vusmpflTdSKnqR3rY+U1cJtUxchLj4LRd9WaQaYJHpI6bx2ByMhBqnFqIDDWDw
vlTZQkS8TR/W/xXJl4TGJQj0nEJk586jG+8zL0B9a3Z6t3ro/NCdTfsjBv8mkPNjuZ/MQWJoFH3Z
uKPlEkDWmUSQHrGFeufGWD+dUlDxAaDqz9CXSZ1hndlNAAK/JwA26j3JVz824qADaAsXDxl0cucc
dBViB4OGUhN0BuYb6k+AEbxKPDWxu+PoBjYgrce9/nR59bZiumFqyDJloFIpPGLdnEZkNsFA6tRS
bRvkTusEEXDLzNcCuACoDB3efRTcsar42pROSvFTEpVTNzPztQwu5hVSbKGJHTLQL/Va88ZNH0Q6
rVt9Y4+AmR+ILnMitbgIWPR0aQDKA7Qm9OY3lS2BWFWt3MubIxLC/r6yhpmofWBiCsvRgLRbncIe
OyRo796MrOu14yIdSt1ZrDMD6LweZSCgdrE2mShxgPJGfAaMsySgqrismFAq509hoS8og0JqcS0D
iTndTbJdfc+usk/DLnSyY3RsI08gcysyrTXlsmUlSNMR+IwMuljxMEF0oqENam4gynwc/mItjwu+
mRXIUR8yxOz72dHxKjjZ1WfjenLOg/Efui6uxPH4YUqh5d3CUKZROpHRzZL+wtUb1Qzc9T0L8CiC
ZHCza2Itj4u7oOBRrYY59ujIqEK1TngfeOUh20U7Q3SOCbaOxw4DlYNpzjGW8tyh4U1X4Uk+APbc
ZpfhRXSt2nQ7C7EQyFc6QA8548TELW5vGu5vQXosBzx5Rt+IcBx/824FdKh/pXDmKBkduiVS3K3a
42t7WuQtD+R+QWKIDjzRbm1lAmtpnDFKCPKjgQdxJDSO+ciQHFnXZ5OjrxpERgwyXnTdZ6vEH5kA
GAYhvIV/ZH7WIiNGXfQhQy0bS7cLgHJ0mqLJriU/ST8QJ9eiuBhWxiToFZatBb2+08rHWGn2ZiW4
Xm1ZxVoIZxUj7YtsHqBPNxXOGB7UIHXbSJBnbB3HayGcUTTAxqySCEZh0m9pcWsaH0iW1t/nzUCr
2z4qmWmXmZPJXmnM9hCLzhTm+he2nh+w6AbV0vMW+5GPqBowFE/0OmUuAAZQNogE0gT7wg9ZTLk8
y00BlYwsss3kWcFJ3Eqiq+mW/6wWjp+sIDSYRrOHFD3w4m+TG6E9QdqBNWo4vsKpi8ruIrW4nGYx
apQbCa4HfXFDMaZCfs4fGcVf68TlMFUMVOc6g07ogHPNpcMMR2wbhiAB3Ax0KGCaIL4kBqNY/DOL
aXVjGBMdmkh7w58Oyx6c5gf062MYT8xovplZmNSSNVXRDZXw5hCawZS32oIrj3FgA4DZeSYZqPf1
S+++QmmKcmgWXnhzh1qgVwQLNPh/uchAm3hA6wpa0DT5ScFDZ2M6obFLSlF3+1ZwWMvhgoOOfvlR
Z119lRIC9Ca1F9FIvkgCFx4MNQ00zcLiydajNKhXYRwdLmdhAgl8ka+bgrBq2VqllS831M66jzQr
r1aJr+tg+m5eloxJKP02iEHXJLzjipTg7jSDMaRhQbFM2uCyAf/wnrJu5cAOD7LHLhyhGGl+KwVa
q8XFgzSqlrRRIJM1R2mIPkrigNMt2g/PwU5IMCOSxlZgdfOY5CGvKgPSWK7MUJ/Rxl7txjOuXuR/
CIt2rRwLhitxtDALrcJbvFPP56Yl1lDZhi5LlXMgZc7+ZSNkjnLBYTUuXwCpeWFkQJ5whqF2zPpe
nx9KNbYDzS3yxcmIIjh1RfbCBYhllmslBoE4WDj7X33QPLeWCD5AEIM0LjZ00TKHlPlVM2Ew6SRl
0ZFIGNithViPItPgYsRY6W2fMkOUrl7fBMwH+ZaF1mQXeo13eac2D4+VZfDQWH1nGLRgMS86BEDv
L/3Qx8uAw8aDC0fUUiKUxh1VZMkxQK5Ct9f32XDXBegl7l1GNhP9Cr8LlNs649fKsaVemX0dZEOV
4hnVmZ3BbW/GU3CYKzt/od8Me3QLDLQNkg0u3ctiBdbII0BMKDClI2t7HKTjbFzHiyBR3izHrNXi
gkfbdxhDDKHW4LGHUjTDjjZuGoMje0wn+pSMzn9TiYsfzULVodKxb/N4H+KK3YjeioQ6cSFjGYg8
1Qp0Yo+xi5u5ZyAmgGcy2hSM3ewvKyRwZ/4K2hQk0OKZWUaf7zrMjy+9P1t7q+gEK7eJHbPeLC5w
0HEcQd6LpWsyR/GAa+FV3+U7xSfHAngJiS25j8uXy8oJF5MLIZ3cj/XCTpf++ArVCYxufWeeFoch
/+Tyx5BqVlrysBCK1Sy4+cDmU9lnDG3xkYR2doW6NIOnFU/GCjybh4QIyhxwLg3zMeN5TvcduGDy
WODHAhvhcSDkeVSKUoaNJOZeCa60mmH6HaJWOIq4dZ1bLx6XeoBHk6Yx6ySdK5zOlXd+se/gzQwo
U9R9KzIOHg6C0gX8Jq/RAxy26G6SJRvoNJoH9EW730+Cmx2ztQu5AF+mmKwo6RR2X9D87hAfY1/3
WVFJqJbg2DS4AALOByUsmRz4GcNSLR3Qbn7T7OgGFR9fWO8RGSCXcphyPfVJAHEtJrMNJ3Pl4YBn
9cpEGMalHHev4MYEAHksKNUJDheDCycyRgNI3EGuDLiQltRuo4hmsrdFaFTRFJlQxNw/T82goaNq
ohvHmdPHNLmLg8OHwtObAG6rrEpJQ31hAu47lxHslE7sm8AlYw0j4ljxP7KON3ncXhEjX8xUgrzk
wIZHggMtjpkdPrEpRDxdiOYQ2OfeW/ybOG6L1GxWFYDRIhtd7Gp6CeYd7SJ7oY/65AtWctvo30Tx
gb7N1SoKZ0C7hDt2USr96qpmeT0oGrzCF438bEdEi4ACDIjqGo/X1aokTKWcnZrSaEvhJ6ondqBM
boYWkg9p9iaKy3GmZZBUbYSdz354wzpjpB1SHPrMxgalQyYJ5G1HqTdxnM132RTVen42EcZZ0O0Z
Z0EuLBNvu9abGM7yK3Mo0JcBrWr6WOVXtQgRavPRwJLfBHCmnpI8DQoZBtG5ssM4OBleNiNIAr+i
IIUS6cKZeVCXcqXXMAY0vz+oJhhwZBG18WaxyVLRknJmtCXnv68S+KEMrDBrBnTEINAdGFEvgLKv
Onhv+mQegYdsC3seN70XzCOGTlXZREn/z+g3kjkATDZWUH8EEJnT2sD4+579jICFwcqsswKIy85J
Qif8EO8JIz35RzTz9pW2aRVKyjBAtFY56YO+N+4iHJo2y9rkPfA+OlFa/z/W900il3ksDclBFgyz
Z29MAAlgDJa/+hoBBBQamAwnT0niXvZsZhbvouNKSc6xY2WaorGHyCI4SsW+yb9MQPwwH9Xyyygq
wG7Gq5UszqtJVunJWGFBq+pE5p8FoDalO7MfBMFjMxdYieG8ejDUKA8kzOyV8y7RDlazlzVBpBeJ
4Py6T+RWD9gRRls0O0o/1XqfGoJMbVMGMAvxpgSC1nckj3krl+ostZCBhvD2t6GAK+7l8uafhxDe
7f6bDL7c0Ood0OMGyOjcEVU21hPeXQ13KMBjkNkHRIqn2slRLWwLRO0H9M+oD5d/wWbUWv0Azr2z
sA6HEIvpWO2Dbj1lopZOwSLqnA8XQduDlqZDxALRGQPY8mbt62UVRCI4pwUTZ9o3Ro8RKuU6jI4j
vc0DgZOKVolzUtZglJkmVklLb8byNsr/4y4wFVeRrqqLpFcXfN+k0w0ti9tKmkUXb7YMl0yN88pw
1nKMakKGgTFhAErGuwpv6H54rTf2ggbb6iQ6O0QbwzlpWWSxIRXYe2oe2umYqcdClPGJRHCHrjKi
VqfqUKqz9mZ+E1XOJH0k1Kw8hMspLW0qm0KFeZnKT5RDquqxMbz/ZMF8tYDIixklAdsa+WT2KO1r
x4gILkrbZ9ubHnyJYGpGlcgGhKDLebCXa8Uune6qs837YSe7w+kvJhgEbsNXDJRp0Q0rhgGkmT3P
dv9NsWuHPsToErWH3RCjrDrvhSwim4bOGo/xGKdo73gPMzkJaUhN9v7HQNAYFrcGznBM2eAWKtZy
0wRNvDaC2xWPVfzYhIm+ogiPJVAy2Sv4fBcDcu/7ZQPZWkjWHAIAJk1X3rE3yXLcFPNY4nYt7eLy
ehH1Goi+z7tREWdqyL7fD88quVEDgQ9tAuCsFeCcSC6A3VxoENC5L9Q+YxXVdvls7kZvdocbdd/v
MZL3kZv7SiqPpjY3cRPoEqTKtRNHn5L+y+Vt2dp6CjQYSlj/5DuSFSsD5PGMkXRnlveqOdmB7mtE
cLqdG1j5uL0WwsXtQaMkK4IadyQL7bO9i9YXu2o+S9JOsj5bkhO0GIOeP1JTX0vlYrcK3E1jBFiM
Y53wwIP+59wxd69P2sBVcURMPNsG+LaSnAESPNFOYc7EmW41gYePZPblvWLLdGkZOQskkVXHMsu0
aiJj2OLTpJ304mqI7y+L2SwnrhaOz+gmjKONFZCUUQibXEZ3Me0B1uK3YIVi1RVFQAIsMEGeZUVS
60GtAJjlLPUuU3MbnBcTOlEFSm1VZNdKqX/mJ0OqT73J8pN2Fz8wvkT9RH2GNVL4ojexTUtQNMtg
g32Gxd83ZZrl1VDC3BPyW0+e4vxZoAv7re8MYSWA12UAm1WSQoD5eAbLv08dIF7HdnN+4vtQ5ylK
h//qw2WntJaDUIohDgw1bCIjBEFSgDhoZ5gyxa1vQpO1yCg2yx5roWyRV/mkNmpVpukVO+vZtQJ5
3rG4oih7SK6oHWqzmriWxSx0JSsAYH1rWZDVH7Vj5UW3eLf3FAzR/A2g8rZ7rZaTi4ZjWPUpEJjY
W18D6OvyJDlZifs5IwoFIlJlN6JDZDsAr0RyobCzhqQYMuwgirPX8V65Uu/YI05xL8qXhUvJRcFC
r+O+Yrbf7hSPgsGzuVIfGblB5fdXInoKFvAu+QEXEM2+Hymr8jmtfEhhhql1VaRHqY/tuXwKg2fV
fBJ43qZrq8hfCIheFcxk/GkpcdVFCSlyZin9jiVmkZvI9pDb2m1/rs+iuCJizRPJ5OyllcIMk8kF
0KyCR836rZffLiu1GX9XOnHGIQ1ZTMoW30+pU1qfgvJQC4EuRDI4s1CCcYjlCDLQrZK9FAfTSzx6
MxK7TED2Xt2gnoPOtvzqsmabFwa6Uo0zEKmex3ScsF1D6FbXrPQ3XYGDQHOjT/0ZXi0UQ1puBuc3
mTyQnFGEUiU3TOb/Y2BoB/mnZjO03b+ocm9Hk5U4rvoxd5GsA7OVwRfNDusclZDlVDuG9PM3BPCb
Lod5IOTwRLcwZ/2nA4Tt3ORKlzLtXkGF/m6qh9nDO89eieFOOE1RR0C5QkwnHUlwZSmxs1h2C8pN
XX2qm8fLdrLpYStp3AGnh0NlNhKkFZozpCdd/0iGs/o+k786XyZlbno9xR4Z80lBFYzutG7331Tg
AlMaR5JZ5VAB0IWB8kjml8vf33TglQpcEApb8NQbM74vLXd6/1PVd92Hrvd0JYMLREYbdahcY5nO
TTCoI1LA9oZoomME8rIdolf5QIl7WTGRQXORSe7qPNAoFGumm265yTBsWqW/48Aj001kuFH5fFne
GQPnkmlzMQnY6S1GqCFQ9hUQk+eOAuCayMU8vx/97t3ZzXbKUfOS44dGQlbry4+7yEFfmcWI9ZU1
jzUlIAdunMGR9HOsKHwRDON2+H3bUMIFC6CHTE2mJjCayDZ8CbhN8dfU+SGd6mtMLAFwQjQPL7BS
fuiF6Gk8gCsFXlDeBN1ga7JrjB+6V6604qKFUvcJevUh5LXgnYG1WUJ55p/OS1Ffk0gnLnhgqrZr
1Aq7prT7Wrsru12Y3gtscvNmuVKJ/YZ1gGrqhI7MJtmZxQyjwRR54Fa76TjtMiC7NJ52bzxcliqI
uoQLKbJeyDGawEHKUkvHMEq9cBSiJItkcCElK3NCggSLx9JRNoDApq5ANrOv3eih9qpfiyDUbyfA
q6Xk4olitepYhLCOxlU8A69v44iROfbgFx3/ApCRGduFaEK4aCLj5aAxWygYPDfXgCLp7MiTvwAb
75r6pYe53vr75V3b7H5bRRG+HV3pmlrWIkhkqKQYHUWjTAi2tuhz66IlzWmeQ7f8LJC5qaWmgnpL
Rv0Qz8d/2qfeLBMaMFhO9SI7mgMyUTd4Ir5+JLiiFY4IdXprE00Z8xBoBbMMTdO4VQVNelqpDQVC
roY0h6nIfDxrvPiudMV4tVuBElMligyYSaIpQGz4U79sssYi0S0Mtv+ufpyv9McGN15brt34bvDH
q+hX5gjWlAVfznL+kMm5H7htUflrUWMevDh2tF2NPmEl2LGG08LvRLOWG45oykRBNYSYmNHm4cq1
tElfWW4t61EpDnogeBsQfZ/9fRXBEqQORaGCCy6xDoa0T/L95eXaiMKmCsQLWaUKzIKfyFGToATi
70KdbE6dOvWrNLCn1L8sZCMMm3jBoCbwBajxbirGVDqz1LqROmakeqT40mff6KDv8h+XxWzqAsgQ
zbAwegM+9j/XKpTGQO9UmTr99DVP7+qwchQA7lwWsnUxMbFgqqViyAcMOtzhb5pLTaqAUIcGHusf
zTzry4Cezh79o8TpwGf/gdMfEjVTsUxdl6EAp1ev6VJRQC+8dPxoDNWWS/PYko9grkAOINqBM2Vh
1pU7VMLQqMeyVqij3DIMLYZqZT7rPnFyL3RFPTmbNrESxp0nckel2mqZsOGqob6F3sBMugsmgU1s
+Q9ukTpKpLJqgFz4z7UDBXTcTaSnzjBfmdNXpRBkTWxN+Giz/j4fbeZ8VmIL3+/a0Ux9q6/zfRhL
8u8OlhO5RUVAKjXHwyJIbTblGmh/sAwV8ZyP5EOXhxPamKnTSGC0056MFM9ogOQLOnuURW2/m471
JowvnHcEcxeS1lGHkMTWQPKk7vPg22W/2rSHlQzOrbRc6mldQ4alPKFgXi0YXR+cQYRTK1KFu4AD
yiWbqAUxc/a7yE9F7huzqDrDvvHOJlaqsFN/FbOttlo0rR1AN30r9cAurLz8BJLr/oz0I6bUEanE
HRFEjeJmimAK2nzIc5uYX8JBcAptJg5AHP3H3HTOjdQpSyOdyRgdNvOQMvjAGCQCrGE5OQkvWGyF
Lq0g51XVUDW51jBj+JqhEbZHlyP9Nr6wbHPeZ84ocKbtmG7oQBwDHYOs8fiuY66YWQLeVagX1+gu
a8+AftZj/AR4Ojv2RC8pQoFc9GtQNZFrEwJpZMefXmfwLVdt0FmsgXuduvLDZffaeuY1kSf8qyJ3
iFi0CvXAgkRZt7trXBmOwL+/CXAfYvzh8748oIECz4eXxbKvvttIJBiY+Qd+gsIPGMVjrQ7qDFdg
YDn5DljdIB/p/F6QxWzb50oO5wOYhwxjokBOkTnp63p6qTOmHptMwP4JEprNU2UljnOHutWaMSyR
0EQ13HuWfCoJNNoMhysJnAfksrmkbQGFcpBypU+JdbOgANb9vrw923ZIkcuoxLJMwneelAST08Dq
xBHy6cxkexufzNZe7smxxJuNAopCUbv05sG1ksgFYK3DKEyNnBOcm52dmzaNn/UBo7ngOIsiERzQ
5iquhHGReEkWK6krC+qB+Wv4IklI0KZDb3wAncdUV3I489PT1Ex6toxkvpPxXjM+tpZ9eavOFeh3
rrSSwdlcM7UFYHIgo3uZ0O0be5aT9E5zDa5tDwqW6BaK9qD63v0DQyAyetFicibZGjnQyjP8gKEf
ckCtWLEbgDvJppH5u12q75f13TzVVuoyO1odojXwC5eGYusm7SGc3VZrbSHqwZmG5tKacmG4j8gU
Kg1UqoFaMPlWvpTpQ2rmebCX0rjwegB9gRpPLQ07axbjM1C5J1upqT59ynI0p+5qPcnCO1mSAHKu
hMNLrmslmrjKqtFtSQ5N2TVrcznN1dh7OWni3K7qcn5UdUoOHemATaWwoQibTvVcO4HUSJYNGDPj
3hqa4IAWurawF6OpFaenmnmNXsflOVukz3pV5zdqCyyVBcQV13IOVEtbyqoyBIZcGd6Y0dLeSpEh
73tdT7+kfdYcaWPRPfhCQuuHqk7zJxOInqcyrFV3kCbLm1Mr3UlxV6B5AA8vPeqnshnc9X0FCMlk
VlovG6JlcXKjLSy0asRSf1QGCxPn0RzVzjS28zPwUOpdqgzKHgp974a87JxyzKrBIQbJnbRNjP1C
gk7xywgwOgn6qa66ZgyexlgylV1emovXdVWyT9sqc5VoilESadV+fIxiszz2alDc6XJN921cG1/6
cVJapxqG5amteumpS6f4oW6m8vcIBLx9OtWJr/Zt9jjmeSLoQN48AVbmyR2nlVoMAJqBeSpGaifG
/dwLjhiBt/HAKSatDCnKmbvTU1BeReEIIE+XDk+X3Wz75ASUHdUIIDlwR//Tz0i1lEuJPwMzZScf
2RxG7esPZNqxUYzC1w+X5W2v25s4zuOqYjTHBlUCJ6FoOn4ORBzV22Hj7fvcvlCpy9CAbiIZLiqv
KtDdUyS4GInQMTYrWxj1+P9le0eEozZGZkwJW7YTqxUWIKozDp2O1pHXdofoFH6+vHL/46x+E8nd
kNKk7NTZxNKdkRHw0gzUph6kib2tHM99CPtJUPS9vFnvWHGyIO8sFC1ReFA/WehF7odfAp3Yaf8+
AL/pxB3Q4HOTSV9ju/BohIljDIXtGSNyCEDU+CM0ETil34QxdVdHipYGY1zMUGcs/GC5UhTRxU+0
XtwRjcnYotUnCCC3TQyMzRbQpEDLmJzrZRdcyXtXxLN22drfkeEo+ZDUw4Ll64s7pd5RYJOKElGR
Tlx80IpBG+MQhk5BtVPcdJMAE0j0fS4gEF0LIyQWcFjlPq9fFNH3txqu/th1PiIsIPFZ2K6rmOpl
83KT85mBnI1CUuKt3cALCQFdlYlwyk+jVnNWzQVz0FbV7Hms7LJ+Ih+YqjXXQrgsTEnNrJAKCCmr
uzG/jSLBfoiU4Pa7RAlXwTGNq/eY29EMuijycxTSx28eO2s1uG2P0gBLqECN5qX//dpxMd5ptTuj
TF/5hWhocjN4ruVxVjCpdRFkDeTJPqONwjSPax3m2+SGvcAXvqhpVrCK58a1VaiRjSxI8AiD7LXd
F8ljktsyFUSbLcdZaXS2+5WIGimShZdF6ki905lPlAjOG7bRfGhef5+7qLUxybuxhiHIteU27eMc
7HO8EVDFL4a94BgQ6cIdA5Y8ZVZMoIuV2v0u3usgomYjjAVmGa8ZCwD5IoI+Ee0Q+0nr5bPqfpBL
qBf2D7T/XWQBaEw+AB8JZ0XhXlXwbxSW/hQyp/UcUbRhOFpi2MPSYC2PWfD78uptaoL5EMVCGkKR
wv0ppMXog9ovEEKQirbjU6Z8acbDZRnb/vomhDdoM6MhsSQIqX8PrunVaO6cjvkBoLC4iQrLYwKV
eNvGSiV6UcIejK/ykU20MpyJ5PNQOSNwRc+ULA9CHF+hjpzFl7reKmUPHfXb8oYlIwNgg4MfrPtY
jOK1afKrBeVMXjUlg7QLVNTKBzX3zEDgU1v3B7L6Pmff01zTcWLnxNx9azTg+l2l1VNMPYFdsJ/5
LkqsxLCdXLlRMuitEU7M+PBmBKxZL3+2XO2p27EypkRs0fOuyDK446/SCn2s2LlBgXSi7tNol4SC
E3B7ZzRZ12QAB7yb6JEkq45akNI7uTp3Xrk0yvUyKMKB8e2VMzWKB3kLSOLcypl6E8hm2CF3O1r+
cFD2zZXxBJo51nxegJ4Z7UWX94rFgfdb9SaQWzpDMuRmQrXD0fqHGaNQEzo5QAetKpOtV8dYe5BS
0ev45hlC3kRyyURRmFbZMh3bChSK91p/baaRnWaY2k1EUySb24bopxrg+GJtnH9aYi5HMlmGEt4L
3igbrN4goYz13eU1FAnhvCrtYDBtAyHEOpi919Qif9q075UWnFWgrLPMDeqjAABBSw/6QRLLjv3l
ZgFFDYNGUL7Un8fQvqyVSChnGdMY1YspQWjWy5pdz7ITE7LgnrkIlm/THlbacfaQT9LYL3qFqkle
PXZD4mTqDytLbqIOjzyxqEtqWy0NVW1c+vCizZ2+6Uz/3+Ab1m05OGX/lGaC99/txBJcfJqCORJG
0PSn2QVdOJPJzFkF3QIqHdmHu8Gu3ZFijJIdVEJ2wE0TXAnkTqk8x3PzCMxJRyZ65Ght+dTP1sMH
DGIlg/OlOdYCjUyQMQf5ozH0V3monJZcRFCyvXjgcaHEsFTyjpYvQYPQ3BLYg3aaHQavg37Rn8Y1
YP2Q87VXqkCtzaVbieMuHWVVRINhIALijbmPUkxk3V9et82yEFlJ4HKxAumeGtVQyHqej4zXDVRd
pxzjeW6NPDY6DqOjit5mtw4STVZNk+hodHhHldPoBrGiGJ0U5FGOsIoMZq/YD5rHAGgq39p1Xy5r
ubWMa4HcMk5UN6JsgECrvW6S+1wTpC6bV/a1AG4VwzinetapeGnIcFfLd0FiKw8U9Nk+8yjhLKpI
Ht/6h/y5MdoMCmWgIFDcGgAq5IYNEmHw3v1Pa8ffCCY1S+OyQPdQMO7M+bZsPnArXC2dxkUHrBua
eCaootR6F9qxUcmhE5BG/gCQqbkWxIWIaohKRQsgiPZHFcll+/nyQm3NdkGAgXYn0DwBx4k7CVMr
sCIJqF8Oc6TezwEv07vUF3MHbuVFa0Hc6acNapb0EwSpaPwsQETaA1AJk7SCs2/rNFqL4c6+tohS
ySqQKRfxV1V3Z/KAx/jLayYSwTlmGhqN0lTQROmOS3o/9A9C+9qMcGs1ON/MlaGNrRhqDApwjhhx
5WRilMGyk72M/rcGvD6i6+B2vPnXEvi7J6gKmnFklhDWn0JA8YSCZWMbzCfGK5X422abLPJAWnw/
pj0QnImWuVRqnnP2rJV07c//tEnnW+jqxqSTZtIbnIXOmJs36Vx5Uhb8zGdRTrd5m11rxTmoNHQN
+tIgZ7klaIq4YfOf493U2NI9WDGPQphB0SqyXVzpFelBFEkDVpE8ZpFbHZjLAmio/tGgw+R1Ds74
HHqSd3k5t/q213Hi/PeV3DxoiNJbzOhv5WNwnz6wtubypN7Rkxz9ByziP4RyMSOZoiKpmKeNTvqN
9Rgbbu9lN43doP9TZP+ileUiR4Y5uNxgwkrjpTL8Qe/tIjnJ83fBSrKz4ZIfcOFDAxFEk86QY5wM
hEIGZNcdy2v0f7qS8Onifxy6b17NBRK0U8/5aEAaVfBUUnjx8/xF+nomxDkoXwSqCZaQZ5yWzDmL
LAphiFo9pv/xYnc77KsrclowCVJjKDqxP8R7AiuhwDvRKEX3LueCmQT2vbFD42406rUdZJjKnDAL
bU7gdZEWz8hlwRZuR8o3gZwP1pNZtvqCbm4zkjSwNAetUwO2TLCY7Ge/t5M3KdzJXBaodjYN1Gpe
hjMoprQDOhog4We3+Qv64u1T7U0c52uxXuU1YjRSpjBoAYM9PE+qCbZkWSt2As22PeBNFOdpRRp1
VQ0I6TM+zSu0ho6ptVcPELn1pl6giQDnqImRMT4VtCLSpNOAZcw7L+jvzdiZRWj6m/awEsH0XcXG
oe+REGDe2+n1l8Z8tBb38oKJVOAMfClLveyZJRTRM+l2bX6LHbosYjtOrHTgbHoKqlpSZuhgnQxQ
kuHdxv2BdhwwCH6oi1BbiWLqrpeLtmqLVjkcYYDZZm27/mDa5CvryZT30S/RGLdo9TjDNqogGRsJ
q6c23zPlJrLQzCIq3ItkcBYdaqlE9R6rF1WVHae+rD10oSfYok0zgwkbCtHQ68kXWiw9WYyinRFd
PfPHAkKc+leoYRo9uSHOMOElP/M/AiVl4o31X5mcaSvVEidtBpmdqx5VBuYi2zmwO+hXdME9Zv4g
BJvYDA4riZyxgxK7DfUIwaFsbJbeDFf4zx8j2B9Zw67oWs+Ov3dBdiWNM/shauRyiKBfnVaHdKqc
pR2PE2kPGf5fJ7NDczRqqeqPy3u5aS8rsZwL1MGSj0UPJbNB+932oV+Z8l00iCo/2xZDDArACeA3
8uMLcVvnIca0kHJ3nd3Gxt4M/4+069qRW1eCXyRAObwqzmxOji+Cw7Fyzvr6W1zf49GhZTWwfjQG
Vm+TzSLZ7K4qKeDYn69fNviuhbCU5MRS4Eo8gGYbx1/QNqYflEByqgfxRF3sd08YKKH6v0c8208j
wKdFhjWrjV1FxbX4ewrBXYm6rBAjx7M2otUuL3pmJ4/vRvnRIItYqGHjwhz98OsghTDAiFbF99mV
foZyoL1AhKINKF6V/XC7jBoX5VqUp5k6AwJrOQtmTbgDWb7d5qV7HNXUoHFRPWbx2EgTfErqO3m+
Qh3k8fcpNzgkl4pKTNIF4Txo10PpztO3ZHn/dyY4IA8NVa5mqDo6FeCufidIj5VG8ZlRU89dAMwq
VSajxGYhnKL3+lXpQzYpteV7JosZ+RT5+G72l1Ud/rtkuBtAma7tgiJTLNCb+iaCInHlrBFI6aG4
7hV+8kwtUWKWeC7HcU3D+LXXcZ4g1CEWQWfq17Gav+H9cOMWX1PfKGjAahjuZOU/RvwhEYhg3ncD
zaYKiHzxqsFFwmoZRTVJSB61iddON9pstwMhpLe/Xi4muEAoolpJCwUmlPajNvyz5m/JUoID8l8X
uJkfFNFYypV9X/lSKTfqROxi+8mPiwH+vpdXeNtFczXqb/z0QYWorODpN+sVE2o2n3TveGkSo8U/
AQ1dO3bTBGO54o7adUlBMpvQ344CeI/W8bYJn/gu6qmU6q7o2fc7ze17rxCehupxXEtbfFNsbUxx
QCbG6diazBUjepKGB7X9GFPNVrsb5cYEF759C22qdoSJ1fgiFl8XFJNDLVmDPNvxrFCjxsWwbvbd
jGJwZA2tuzi5F7sYLJY+6licUvz4d6a4cLYSK4+mAvBfVQ9d+3kxz1UaiJ030t3Hu4v/Mnq/sTB1
yzi2CTs4LbZaBOzJkakoNpatDvb4A/zBqFahSxt3Q1xHu7OGIlPjtzb3Fc1jmpoWoTNW92H1klAs
zvt7wcYA+wM2V69omrOiNfMQlHG2fIV80H0RqGfrczTaTKnR9Cilxt2BNE0drc7oS1d4pcZalKcs
DlOIepnP6eBFEd7ZLUqmkTLCxWAPuUs1LpMQrzHiVSmYfqom90knOMfxtz96G2e4ANTqJK01CXbS
m/kjS6ahc9vLboRbxh6d+Jp7bG93CV/M8e9lelOlfd7GIe4gg/YICr6vmD7rqxCjfndZOsLa7iBa
siSiQw1ldPxDEGoT0rYr0eZc5E1hrwrajoS2sju0qxy7tRvkG0Mc+BV9lTbdGuIaW4Y4jH6JVuUt
R4ONBQ776kTNRVmw2G38RYSWnE4AEeUBF2/FlOf6kMODZFHuijRyxZms+No9JP4kVEaVDYgW/rtS
USsCXZ8iCp3pqr+RkfpWz0rAnn5QJedT/aP72f2NNebxBhcMI56rgoVanaMkRgUfuluClwUeKo7y
aN4jM4P8gnI+joT9kHsljX71kf2+sVrkJriDkW7EpbuxdYg7Z6O9UB19+5N1McKFG3quzKUSYQTP
Jl6XVFdNM7t/5wcXb+j6KqJGhYmCHRZ0p1xmZ+iJLpF99NnMERd1k5qA6lbBAkXajCVGIPDzVWmd
wY8e0EJ0G9+2lMQlaZIDPKktxSqZEBbtx9lngBcD8JIbLWCKJ2XwFgYO9eIhz1Yt4tGzG2d4WGl+
0bwz4tBe0paAHyrW+TRamVuCbLHZmh71AO19r11FpmtOASNaYjlIBXRcxOwRUWiy5b4J9aTNMmg1
w7XOlK5ioziPxRuUxlEC+CvQTQ4xVqPUqlyACanJv5u1/h6o9H4yZQJcqaAwOaxQjVDMVg3j10fQ
4jX86Eq6WytvdsAvj7oR06M4K1hg/3Yw3zjGwQRrDJXzHlE4yrGtqbI9SI091bf5/DjJkS1Qegf7
15qNQQ4yxD7TV7HCSKqfNZtd0F9f37XP/SsRrUSVr1OxwcGHuChagler0Jmz8iHulhej6Kigp2xw
4AFulkwYYtio2Gn2VQwvAPXsGkhBBA5Bjz2oUt0Z+0UMm3Hk4COtrdWURxgFgZ/Q4LFacaOr9Gv1
rbhZ8UAeZG7iFl+PsZhwlD+5a3U04PTHBlN9kpRbrSIOgbv3nYtPr73Om4U8pqqymj2+X2tQKWqu
xOrFkm11CjTpDb2vm/VscZBRloMmtBYsjXizFR5V6jJAjRSHF6I6F9m4YlnF6U2TuTXFqbV7fN2M
FLO/GaleM7tkanFaHq1gqvypfmzRnSF/+Lv55sChL+p0aGWMkrh6pRoUBZGjYf//AHwsDguEQWrH
tcP30+VOGh8yNMj3lIoCFVMcAIyWmg6hAbzJK7weJY9yItoS6JTDtHQooXFq1jkgAMNlNPcp/Fnj
p9x6qKfT8XxQ24PFLXpdmNpFZtuDIdmoFEFNWeyqDyLTIFT9/Mp8kohT5LFHv/UIW5k51YWFOLaU
74r1oIf2sUfH2w+6Dv8bx6G0SlkWYXZK80vSfov6yhYVUEFHt3p4HSp/FW+/NQMP6VrgwMriWfZL
+aSOYO94OXaIwGVoev7Xo7LCY5esMxtXySkBIahtPUVB464O5LXs/p/0VnkLH8kFzNCj9V+Tcgb+
AY1dZ9TyYa3OU5iCQyaydSW2LRRtHDt4vGZ/0yvVy1GTSxURUXZXanFlwFAZEVFHHBJ+awpO6nip
sgJGelcPfjYRVI50x4pnxWuKxo2KcQ4hLKXQunxCDM6q9rBK92OeEXHHluWfcQ5ZgP9OkNKbqMlQ
MEHLFWOCYhRC0Cs7Uewmfxg2ZNTxfg2mNJWLvd4YmnqcK+w6N70bnZST6SYT5EF+8iCIIrFd7xIy
qSAw+dceF3iNmWrJApV5Z1qc+pv2qngBEoGX7lN0XmOoJoSvxWTUjXp/OC9muW1JjDuI5pZw0+rE
T1IueIMpfm7UEmVJyRel6t3YMsGbGBuEv/uhf7HLbVezFaWNGpY4niwPpvwJ2kC2NXnHy2s/GC82
uGCMc2vUkxy+NWjAjkFAQlU67BkAA6Mq6YYF+ke+1VJGKqLNqwbXTvOUlqmthN+PPdgbpY0BvtRV
BjX9mOYwgKxkgSfr6XPRfjg2sXf62Zrgdo2xk/pKTmpw9i6Kfi7jh7xEBdKo+dkkEO0QlDfcQbFO
tNzMe3gTW8tjuiqNrepfsjEhEILyiF+5eZGVeQ6PCumTmJ8G3Bvy1um0t9wvtyPHrdhJ7FNhZiPX
edETy0NVDrpgH3UbJGN+9PwWnXBja48N7+acqhqFXHQx7E2O5DM29dA1byafce5pZ4qOexf/tta4
BTpOkVVnEyaLUUozmfDQVe4Gn/VxYtslNiliIfFvmKCv1KRRhzFNfQqxzYft899FObdrDHLbtLUA
A3J1DZ5Hs72v4kDPqA2d8oOh7WaKpLKrIn2EmVIDa4ES3sWGQAwVsYj4p0whFpdYYYuoUkx7rN1O
qNB4QzzIEkuIf8IcVUMde5PNhzU8zEnsWlL2uE6JU8eafzwzxJDJHCgkdZLJZQ1TYnQ7KN+Mjrid
UuPFoUGhy1BjK/F9GQWPpjODSFSlFgvlA/t9M+1rmaxzxXyIjdRmyWFzfktfIZpeTA21rLoOIqz/
mgAJljbIMo4H+uefrXGCZ9RIBI4ea+rSSoc6fO+P28Ugt2JySRYamb3AiQ16+rNrq8qdJvl0PPmU
EW699FVkyP0ErzTlqS1utRnnjilzj43sz84vT/hsbRKH5RDPMLLiMbEQI3vQiR2HcIPP1M5jU5et
BQv90triEjlq81isX4/doIxwC8WQGr3KdBjJOu1eK9PruFV8JTLsYzPUaHHrJZ6FHFWNMIMGba14
iKnHQur77PfNWtEWPbGECAe/aLi3DBD5EXOxWyC8WSl8ecScRnONZlVsXGFXPWt6L9hGnH3PxcXu
Zam0QS33qQvr6tZYhU+VEaoBGipG9+9Gkds9EzUZLEvG6gkXT7OuVQqgqWDg4MCqRLEcEjg5pefM
uInFU1gQG81ugmQ7kBwCRKJudqKISGAcOYsHkQcwjGl3aJx+pdwg1QhYZPE3u609DgxCJS/KtYBP
+i0THcv97Db90Li6rfoo07mj7LE//8Acn4CN41DsSxDzOODNdtLQHyDGKGipMzfBLNxZEPE6Dond
G97GPz4jm0pNMiWsaEIIfZZiFh2m0pGCmLZBk/gCnoefSnzUa9X+igM5oYnuE/SesFjarLh5WZsp
bHENytYgzs4mqXrGkOf3kbwY4II9jYxqsWIYANsuc6wKlMg2b6Kb6sw4Cihpjv3Yv5jjYj+v66TX
WVzGVm6nk9/O9wJVtPeH4L8Y4YI/BaaviwEjapCcutvxFAXCjGc3VAu7wtn0SupxZTfZherGX9PE
hX8jTBEKrDGKI7oNbiewpzSPqFF2CstWguGGldua3nFI7kYGaihkiAmoUHzgsD7VJmMclA5QWT1Y
eGGk+kGo77PfN5GXrEUvDi2+39e2Ed7M8vPx378/SxsHuNBG83toZmWLHC6YKmU0aaDY9iQ+JJJr
PrM6fPOJGrLd4NtY5GJ9zFWhHg24lFl3FThLS/HcvOnotbHBBfisCGLSpD3SCgNoI7KPEL6xxeQt
5+KNES7A5TLRtSXBmXUorG99+K6ohRCixRlxS6ZCgIvqeMqHOBwxXlOT2UJ0b3XE/WH/onpxhL8Q
RfXalUWOGNBa7/WZ1xMcrbPzH4vPjsZUYpBwiL8azYtQGo2EcQuTD4X5QxmJbZcIMP4+JEX5apYi
3Ola5aaJG2+q+o+rIv+lGW7pr3Vbo4sEbsx9c14M85way1dNyj4er1C2HH7bGjaTwyFAnjTimpjw
xipqu9HdpP/U4U2ioHQ9KCTgpZOKtjJKBSLiThM7+hUTPjZaJ01RFASBKCC29BCn7rFv+xv6xjkO
C0qlWHCBgc1wKE9abC+CmOKpFU1O5gAi4M4RzfE0FvUHPVkcSai8SvtHHSo3UiI/1+wmN4mzLxU7
HHCoVjmDQRV/UNycy1Z36yWI8S/CbRYaR3PKIUc/KnMiKvhud6UH6Se063pRsOTOz6to7lBdi/sn
+s04cxhSy12SJhUMyigJkL31lAlgYvtZxaGvxP2HiFhePVAA92jXqDAWVf8smTctqyvpD2kvEnYI
HOFFA9OhnvKqBzC283OZ/Yinl+NpImJBYYe27d7bDjhpoGrN0aKnbjoX5n0zvqFWSLvMi8JhiGS2
sTXIwBBxMOxK1AKpz4NjL1gsHcSawuEHHsjKGVo2qANWsmcBUh+Zp5tJ0BtgIq3aq1xdno8NUsPG
ft8Mm6VHAoomMGx1clPK3tjewK9jExRW8YqAc24NZs2mPj2PCsRsWX2u/rLcM/2U5RkUdpRBlsM/
GkUOF+KwnsuZgaO2zoO99updo4Irqg+kUnFnCGOi7xQ8afEj+rjtRaMqsaglxQEGNFasflARJ3K2
OlV+JxQMJtEGKlEUX5QlDinGuU6FfoKja1g5Rv1iGo2viaelIk411KGDL3luG10E4z8MiY/lWbmR
TulXFHl9Y/IiyymjIJdwi28Nn1UlMSYVAZNpvjV9N6vJTbRza6necWRSdjjMUOqomtUaduL0s6n7
oxUFa3RGFeLfYR//tmoabTVpMeys6pMqfVCV07EfbJoP4l3lUMPoomwCOrHL2yvr9lkLWLkkua4I
sOBv1toiymXHjp75DRounC6w7qCRDtZtB9QHdgoh7Fmysw/HzpGxx2ZxA1HRmEy1UOF6MH6cPFZx
vQ6+Bn5+dtotJEd8OrZHOcmBR1cUayuzwQxz9GUag413Ibuc3lL+rEk62n8hngg5Pe4dUktLcRJK
eLUshSdF6ikpJeLksh/eFxNceJdd2HcxW0YKqjlCyR+60zA/Ntmn4wH7wwRd7HD7op6Dhh11ECyR
NX/Tr4agCkBbhYORK6P7giKS2j9IXKxxwb5kQ6IPA6xZiRYkfX6uytj9S4+4XXEcVjMJWQz81Pti
UqhJMF8x7abIp7pnX1+1f1++F4+4AK+FWhELdv8NhcYew+te/SE1wZie+uVqLK6b/qOefyQ83N8i
Lza5KM/UuDeUDqOoBoqP68N1Fshn/Z4JKSCBfGyMmjFuP1TMLCvyELZqwa+isyUS8Le/Yi++cLvg
AnE2U5gxfqt5VvMvymyLHcUySPjAZ0/TXu3GwoAN+fNyNbshohxkjWfzRpfQrpt75TtK15uyyAGE
JaVhYyawWOnXVXc/v4UaYwNAfBmrGLZC0034/hirttE5ZZXapkitJLb2D2KbF4iNJHmKRRFW+o/l
uXhiEr+gU/fWxQZZGthyqOTvHw6bv4LBYsO62S0SSDJ1iGwY9GfV+8nDtQZT7uTvZT/3pmvqgYeI
PovDiqib17hg0R0ybl/dVwb0wVNKIVQwcBAxQNoHInPMCJqOloeZIn2mnODgIJZFCUQELNjme7P2
h/ZjqxO7EWWCQwF1zEVJluBCpaGa0QSNSOEoMQEF1DhxUDCN3QzxRBiZVq/r743m3TGU7Wetf23b
iij+N7xKS28FVcJACc/Znf6eJQPKay2z6+X1aVo8zYI9FASA/iEj8G9QK3yp67S2rZKxWxojpWA1
jdFVhMo8kGmhrYPw8HjFggvlvx7Wa5aunYgh/Jl9aIIsQB9JMIKUFlLnXvK2493FN+700HbZ1CUC
mzIQgbN23sIR741AYw11LkWXdxwfCl/uquHCN3UmjKkQvegie1kzaq6o8WPrYANAU96ZRsFwW7lP
x1cVHMErPkKgjvUwgWTt1nohZoxyigMHyLssYEVmI+iU5/nGOIXnKFDvV4eVUBb3Edkf+IcTnwU1
a9RmgC+MW2altmimVKI0a7mq7oYgu1VYn9EEJc3Mbb6ST4n7Dv4y9xuVTTPMYcnKpeTlPk47e5K+
HA/hPjZdDHB7bZKJXW0U8EduvhWQYUkyX4bi2LERatR47posL3CwbGAley/59UPjQCD52nweEpuJ
dErfj81Rg8atK0UfxL5iBb3qerKU26YmcgLUmDH7mzhfi1Tr4hSTUoUPalnYYVzarUDRGPxhP79M
DbecQivBE1QBN1YoLLDckXVnOHia/EmG3JyoPow/IPzFILeaejOvRYEVnOm36lVx6t6ZD3iUnGyk
+7zMF2o7eqYEf6mp4nbfOuqTMjFZpaPmtsV1ZRI3NOr73NYbtUuvTgO+P67XgmLdGmZJpEapYOAA
oTZGCPalsJCnN+H8GJexnb8tw/trYnj+mmKNIWWuwYY8vpvEzk1yp+ioZk1iqHj2mhb1rSC+hRFL
+CyH3xKK3JtFz+/n4YsT3O5adb3eKJDNdeZZx708d1QLQiETjuDLaP44RgBiUnQOAYwhmpr1tRRQ
vA2l51T3J4pvmzLBgYBgmGavMRCw5PSzmFcdWCpnHxxK5LZKDRyHAwVIZqqUQXQ4e8kXVn6cuiNY
PzzV9qxH1Ve/Ru4jURb6h5v5ZbY4LAiROEnXEUZ7VLDU4IMKfe0qBcUIxb1IjSOHAJqhJbnACmnD
rnahOuXm8iddfHccD9QGpHM4YHZRE3asUnxw8sTuQZUveNpqi2dG9t4iO+4cG2TfOwp2DhWsYZlU
kx0TMtOJCxQjpnciqCtC84SCUSOhZoutnQNzvGZoIhVCqSjYKqoYdTngzT/DuT5H+5Tk5EhO6m/h
VdOkX+FhcMeG2EgMVPfBv9I8x+P7OPs7VDU4sDC0As2arJIpme+RwjOSx5Xi0yOWFU9nIeNSlqUS
TKD62TWbL4N8t6K3zRRejkOBCHCDA4ouFU1D6BDgIzaIFpXcmasLH//OBgcRAtgO59mCDXn9FIkn
q19RnEyE9B+uYpc55yChLKc2atghrkFyAa9JpxCSXCDtc2jid+rswxdBi0Kdg2sYttDtHuhXKl75
5ReorA5ojkLj7mmgurKI3c/gAEKbyiyMOhisFPAQQdEqJSCICgMOEcSkgDzDAgN98m7MMmeFpoH0
fBwGDCsPYICvf+5HORNTHSGtqthmc79SGjuN/E7SbUvyj21RU8Sn8QUpr2R9gjF59kDPIju6UwWZ
o3zuJFf0RTxRUPlv0iSHCqvV5Iuxsqh4Lt6znsDQrU+QwVXvJ5BU1oHe2cdOEpP2G4FFCT0wAXS9
qMS+UeYb2Xink/lVYqvgySuSUtRClT3ZKkO72m2RXYty5PSicFaX1VbkxFFARlyLia0pql2393EU
O8lk+OKsgeanvp7CsILGYOiDLsk99p9YFXyFdTSP0yivwJVa/yyo121PvQVRG7PJgUqSzejKjDDC
q2SzRKmCbifTFSBJ7SMPQj6hUBPKnTasQjWzhU1oIQmBYGjXUR85+kTpceyOm6yICnj7NBOqsFio
mxuimbUNPMO4JbM3Lz1e2gcCjSkLHF4lmSn3y4qoEcDUW3+Q4u/HM7+7O2484OAKZe0NOt7gQVzd
Ss2HzPqiFz7UZAg3dqlvtIsdvqZvSGowiLHjX3oDMbyHzAs/FY4Z27rNxKDLq/Z2uKYY4PaDbmOU
O72A9KZSBOZc607e6mbeeDJvZofVkUY+Rfa9C8obYxxoKfKcjGsDY3n8pRR7e03hWak7Kja08dPx
rO0j5MaY8t/AC435/7VAtQRyE0aqIniowst/WI+6v5wGmyJ13F1QG4MsTjeRPkSlCYxEHKbiUxnf
z1UwJFSvHTlf7I/YGIkzU1Madp1j84XXdwc8YF54as6Fj+hwj8eQiHyZQyRUZS7a2MJYlZ3W9H4B
P2Wq+Ca4v//ODocRWVJnZcPKchP5RYg+1cupMc/5QtEcEEAhc0CRQ9xDRe4N7oA8KHpvUY3L+7WR
mwjgkKIex2RQ2FXAvC1f1nP2GY36d91HAwEXX+mGjZsdbl3HY0fFOV+7p83lGqqsXbp1Q6TOIw8E
98+qzSoF6yAOZqKEmhhEvoRPKlF5PrO5WnsHPAdt+5nwh4HAbye3yyDyNXzCOEG9A8Kgjvoo+azw
UX6YJOjHSw6I1IKW6lBhc3JkjoOJCaW65coKO8Ur3IXv+xOTba3uqbs9NWzs9826lQcNHaWsaiZd
P9QtnoqoEmrKAA8MUfX/jKXUntrmuZeJi/Xu2WwzLRwWTLqctEyv1Wml2MktNyqf4+bDrNcoWHCb
5pmIArbv/D4tuqqbOsRjICf43/GyWkVbZhHUpEnoyVfsRUh+MEZIo8tu5lM1TfvIfTHG+RbrcVJA
cA8xEK4iqi/yObup07JZsEPNKG469m1/pi7WOLRrBqFAVwpcQ5LRbsQfIsWJ84dN4mKBA7pUwDvQ
qMPC5Py7SbTXtScEuQfxKaJLlxo8DvQUOTT10IQxxsEUuqUYdBQj8/4+9Msfvu6iVZM1lSeYaEEK
MnePSW25vXSbUVFHuMI3q41jEWdgdcXFtLkdhhetcFcyP7U/+xa4PTRTUQ2NwxuxEcbVkGBjeezd
4b1g51B5BxH0HQQG7tg5/23BfTHIIc9QmWjQbRHchjqhv6JwdPm9XH84jun9kbsYYb9v4S3VQGmd
wqtWKOylQc2t5Fnl8KaVc7HCrdNyEQs1Zu3ZQ3WdCzcN1dL+hyP4xQC3NKu+CqfQQinrz3cmpv5l
Ji7q7tmlmlFqSg8d8YL2h/37YpNbrLm0ZDj2Y34EyQapBh63+pPYnJjiQOFeWWeFomqn5opbsL0O
2k5xYlE+1Z5mnoZ6ONVjRczVH0Dol1/8S02kCJNcVKwl2VORtaoC7a5JsY9PbsVqNqlyYWoc+Ueb
udelPC0ZiAd6IEIMp0IXgB36HZSL0BRX2FSVEbGSdXaQ2cT8oJt1nqDqx8nyCRJj+bfaMh6PlxVl
ggMLiLcsmcEASc+uVhM1w8RhjpwkDhwg22xNy2tL9VV77p8rp3BGJ/3CQk9wqaJa0hqHEpopDHPR
ISSgug56lcSz7tCC7DIyF8tdibw5aY1DizlvK6GAsCSStKPLFJlSV7iLggL9ucsHSleDtMZBh5pk
oQ6eDeQAVTwTMdFjcGhrtvht9iD8SLLx7r9Qy5flxcFGIYAUbGXcGEtgPCv+bemb5/kxOc/eu9Qu
A+oqSICGzoHGLPQQ3OjgXtg+zaHd5eB7GL8fRzthg3+6yaS4GkIRNrryvaE9WZLmKCTtKVuVvx8s
f40b/1yDWzqImmsY6f3VN/z1tBY28kbeT6VyvXWOfaLign++QddYE+UatpSRcTS7sa90d60n+xCu
cuJ/yjcx5VzCgn/K6a2hTIYKYSEX15LoTsUnszwTLjHUORpCDjS0LO202cIQSqjG+KkQmDhSsDqK
I9uCSyH77ulPURQoPmiQyvqt+dSEiLPIKCTH8UO12mqMhPqM93+KUHsXbDd2ODyHzEydRyD7dVIU
sZjDWcufjweOcoRD87IY10TsGOeq/E/feLP+skpBKzwdW2Er8bfZ2bjBzc4YVoJYRjgsj34LInLB
66DORitG7y7WjRkOy2FELJIQzsjTOTZeZhDE9z+OPaEmhAPwpMgFeZBhIpbuWunR6t+0+2184DBb
NFJhBEEFq2AzQYU6n9TSZ1qopTedwtVGd+uxQ7t36I09DrO1oZBCfYS9TFjHK3Qqfi976y6KFSOw
wqiyragDuXm+vuncvLHLgXezAL7Lkt0Hx3e59UGvvWO/9kskLgb4HJSKhuDslQ05bB7i5NpK7NgA
6UzjNvjHP5PljwpRi0/EBp+GqoqlT6YeLul6DBLwJZ48ZSYFpIkVy+eikN0AIViCCWsi0EiXPyrc
P8X1QaPqbfft6Iaha4okqSY3QUuox3I8YpOIuielO6VoGm8E1Oz1RADu70bKL0P8TVo1ytgSYxiK
z6MreqwJEyIZNz/lGy0iM7D/TL6xxj0uhLOaIjOJSWLriz1ci2criFDyT+tD78PRxTEOvHWjEaWI
pQi0unPnVb4dlsQGmxcR6fthdzHDQfgsLFof4n3cEUsv7+6W9OV4JRGBwDcuoN60S3N2zJpBYK5V
I8THBqxaCzXK7rGl/fvSZnI4AI/1xVQaHa7IweRJbu4XjnzWPEaj3wbdiWpwokaOA/NRbZHNW+BZ
1byvhy+i6R/7Q32fw/IxUZVOzvH9aEEJ6vitJsXkKQsceq99Apr+nKGoYz6CH8eZTxKT6mNcC9Dj
Qbb9ba/8mznicEEZhLTKUpg0Ylt+jB9qP/Xr69DHxcIKSk9wqX6j/QzIL4sa39qwlHjnLlgG5PW4
+lP9d/kONocXJmHfO7WjR3ZaEkhxvHo1vrVB1SsljENYzWofS9lZlWdNo16ZjudP43saCmkxDJnt
gml9n1p3guoeRyCxojSeubvv+n42WAh2XnbHVlTsQov33YrXVPEEHSLioHeMFRrfxrAIfStVI/wR
xCHoK9UO1+EmXSpPhILJX7rGgYXeiJB0ZRnlxou+sPZi6wnMYc3H4pUVzfo+fyIMMrz+/RT7L9Bq
IgcXZlybZs645JRnGakJ5SR408Py7WeqgGJFo0aSww6pb6x5RXeik8SZW4mD3TWWC5IlpP8Dwi8q
CDkQmSaIvUYLm7RryXpVCopd7WmM7Nrrf8SnNrDqtyWqNmuaQ5FwqPupYjeCfpZu0CX+MjVUxTSx
gF8PiJtc2GoW2TwZMJEINzEybuL7gRJ4Y3/lQUS8HjY2JgrG8xKxE1/Njsti5KuT7Cp5eh2VhVPO
rVeFvT2OlEI9cWQC9Qf+ro3dZY27smKIKNaOCUH0yNPPeu+wtJWMVU2lrYgAeQWZjTmhLDNNV+Gm
nMr2UkZQGyTAlrLAft9YMGq5UfsE0T4oj43yXaCO5vu3nF9L93WL2Xy/WC2x6JgHIFSIej+pNbuo
rxPlaWpvl4hs0959KbxE9+uj/MbcKvchZEYwPwhuRoWV+pY3JDesVY1+TCGjgYOKxkAuYjRgrcPj
oC96HQrvNE9bHNFtgzxoiVMNgUwSBxconE7HnJ3X8yRo+ntTTuw2vqpa2f47XJI4jBDwCjulbO9a
clfFeytypY4Fdu+PvfeTcwispdRDKLVh8hVPioRHgtFiS9oCjR1bWmZtS0/ic3FmPegg+H1Tzv4S
LHwuqZ3jMI5ZbGbyVd89LBRFKbG2eCIztVb6OS4wX9O42mut2DqVfSMiQuZuIG0emXnOVu88lk7a
nUbh4zqsaLR5C63WZqQ4lKh1ZEdm9qzbZOexRSHmzUQ9Gu7nsDc2uFNFIYuKGrJcbNH66tUrtNb2
/Lg+lu/TpxQJ0jyIPhwHOrFR8SVN5pjVYZVhgozmo1K7rflsUXshhREyhxECpN0yUNqxcyAjZ2TN
7sMn1ZYcRlZivqkwdzOIHESg1700wWuHYy36bTIEBXTY1uLL8bDtlzZtrHD4MMytrAgCwqG1bKRa
XNa3qL7IlROCrXPxjR9iaS/X8W3lEYaJgyCfWjKaPp8qDYZT5ZXjLr4XHOHLZNnxKfO1T1RvMDV5
fGJJ6csMzX8YTjGw7pNT7qufcnTt1ndI2AfUqxERjXx+aRLDKhFFGMsivBnl7W3ato7eD3+3i/Cc
ZXluxblawUwhqfaQOKrSuArELoYfxGQR8Mczl0HiYjAaRi9cQKT0W/zCuH7nawPNmvnkWkF8LZzf
Ir6jXQJT4TFkWSJlZBrG+npbl+dRJ8aOmiKGx5vjRV/nU9fkGDuzvRGgbph8riitN8oEhxd6MU99
x5JKsnhWutie8boxvCemhlpHHEwoU2jKOQMlabAXJ31gEqW4nRoOI8QQXEq4g/KJx4tMsGqT4cXQ
VM4KIgYRNJGS+qY33svs85RkK953NdyoUCwI+mx2Lw1d3KUUdOmmXn5LVU5Q4MBzkpVx01Ymy8fM
/qs+iD9WbuMOLpPnnieHGkQqG6Nyd4+wzdVsKDFp5rv83KJVDxmFk54Eo7OiJLxwl6/NB6plnLhn
8TxlUqKHkRjDJns/Uk5Z0KJwrEdGkAhIdlA5uM/xfGWjqkapyHZi66QHmi+dBGd56NCnx07SuB8T
65icOw4oFilU14EdnNSgRRtnEcjfl3sp+P9rz5u6AjeBycGGUVS4NfYsMMGoI4eftTcxqWwMcKBh
drI2i+zJAM3Wa/1hME4rtboINFc5yKizxPpZ2SfJP1KcMdPy6TgG2N94FAIcSMgmhEpkBnzhmvnG
2tqa+E7JJz8fv7QjUUpDABJPH9EPujQpGaZfrr+pxscRBJBN8XLsDxVjGvfgkVittJTssT9avFch
1yAK8h/o4WDZ2shviJpcYvx4LglzlcR4WmHO7MOnWrdupfZKSXrPMj/WGlWESTrH3TzA1R53HVuw
nff6YPBatyjfMz600KNK8dj6+C00VBGdjUhsWqbGhbfRZZa8ohzPabvmLKEzqQqNx8RYHtq1fEfM
2m4GYWOLi3PAXb0uTCvlJw1a7EOcvnMXl7ULk92V+5i+scYFvbAKEPNTWJPA59HV/NuGcYi5xrsB
dWqpF95Rb4v7t+yLQb4Qr9fGMB8WDKVwPXg9ID10YxB3snZv8bR+omZuFzU25rg10PZJYg24ZYH0
9BnAtIzEy+/+VWRjgNsUIR9ZLQPThJkeDSa2/v9kRYeGQdtwrM8/xQqlT+v34zghQpJnUlhrKTaX
DNVr6/g/0q5sR25d136RAc/Dq2zXXD13OtkvRkbP8+yvv0vd+6RqK5XiRTfyFDRgFilqiaLIxRdl
eWzD1s37zRBT+l08GM/04wY+izjnLJajJsF6FSG6i1Wfp2KWkC0YQjL45R3Yg9bXFbsIjWcChZMx
bPNxNhWumLUxpIGln9Pu53URlFMIx2EhBWVv8/k06ax7QJFbJZrfVUh7poYAGWo76Wr5OgMH+MQb
YXI3+cYbYbifa3fzB632B2r0Y1/0fJlUlRXdfsLbgTkQPkctjQAW6RzloKuCkF5+att/SuN79y7W
t5PZxKq7qrbrbOLcOpiXypbsOIEtWaKcmtBDrLorlnTG4y9AQcJM+GH51rTfypGw1eUD6kwTARic
DP0pJR8mEm3fSMQG1q8sFBykHlJl7nWP5st75YASC+0qJ42KOOUrMxUsw1C9CRQuvepJ8q0Byq/4
XfQ9Z8oJqBBoqARGgSQsmBzm8j6ciVeBy8UaZwIEFCiHxWkLXpzbNgzMVKtg21iofO8Pw9rZqkTk
R/mDgAdZMRZRxcmIIiNhS7Q3jdGtKHJL6uQTqRNSMGek4yv71XFC9WW7trcGOkD5RBtAgrGlCl44
wlzzCRESurCTVRVrZKq7Vv6q6e7cOkxKdyY1h5Oyn4ALTpsNad3Bfj36o8YePTcar+Uv/OtOTogR
WRQafXDwKs+rSVE4NnwKii81NSyDOBlE7oQwsOzJ5vQWUXQToek9+nVdBQoVbAEVzDrvzYIzJSTb
Eex7aCh0XPsxvmvY+BivKFig1BGC5LS0U7viTfyowWT13LkS2QXzF400U7d1UCup4tiPRQPBpSRB
hnbLI0hl0+3Nw7ALblUv2g1U1+xlHzhJE7Zqrmi1rk1cGgZc6Ua0qoeRtaHiEet0Oew5yRGO71wZ
/yXF6rzBszAJzQpZHPr96t/e5iebuqPzX/7ndj1JFLarOmaSuXDPkOdnzPC+6ZJoqxr9WgGz3AeV
E/br4EhOpnAjZpobrPmklgkdD7thVx4mEAej3JRS7i/3jN/aiYnzVq3ySuNkO/y6pru8dCj8+Zrx
63zNxbDelfwQU+7/F8g9SRWifwwetFMTDFNo8UieOE97tw+PoEadV7zpXklY/O26aS9j7kmgsL0L
WSvmRQfmVkutulkoH3td3gwFmlSVsWGdOW2uCyT2g5hM1xEsWVMODQ31YHQRw5k/2J+uy7iMIiel
+N/PrgAgx1GMhLPchbKvmff5+PP69ymjcR3Pvm83aWsGvInbqg02d/kqnYr7Sp727ZCskFMl0rSU
yQQIWfI6izvOpweO+JRlTVowpwAWpyORECHdTwCRyjCHQed3XS307PW4Lt2BXwsxSuwzeFfdwqWG
OJPbTACRtpWG1uHj0JMt51AftrVbYiT2YHoZe3vxUzqy9IsyqAAndtNlfSnDoE7j5dJ3OXUtikCJ
cEExs14rWjSVFixpY8ki56XtiACaspyYTFcwTkkLOcdm/Ks6FAdUcaMAYGDfpZ/WUf2cbKStSlyt
KZ0ErADvXZLFBnSS9PjekYedGhFoRDmgmD2X7LmT64GbLWWJvS5APMIniEpfjXj7/+PxIUUKYGEb
iWmXPOFiPMbFOkAjQ74edsWvvkXiXt04HmVG4twUJ4C0uir1Emc/i9Bg2ec9SxuDlZLX9L13HacI
P9cF4DCbztIxnAUJYkxkSX/OKEWBuOsyKKcQIKPLrMSOOBmn3Wi4yIWsDAktyBUSMCIIwtnqONUS
Z+5WQdrCj+K8cN9ILcaNVqyu60TZTcCHGh2pgbHAC0PlaTD8XHmcwo+JEPPpQ9Qo2cDTH7pqs75d
zfJPkijucoGI/vscFPPpgak3CUaf8nw668Diw8es2k9TztKDgzep6hj4VKMj4Q5iTt0MrCCO+H2k
xbSXSBpZMC3+9dWhRAh3hKnR4mjgjJhx8BIl9636QWQ1+A84O96zLGmMjF8QUKm+njyJ4YrwzXwa
Mo8P6eGkgfkLKlw/phX3yTOhaazJrcNpUpVwHarg5yZpgqiLjyHAQdrWi5Vynkr5/u21t9to/3S+
7OUr530s8We+J+BCIdVyVfEzdgmY3tyOw6fr9qJQwRBQYayNHvxrAJ5MQckdPyckNxzdYccT2NEu
XFH0udw8f953LNnWdUM1DXEMhxMtujxpeAKrdL8fN4Zxvyxstp6u60VJEZxPUnGjMvlEa7uKmaRt
GzNxpfFJ6Qk5l5vO9JM6osP1ma7rvES8ODTbFheNfgUG4A2d6rscLZ8ECW7XOaqyFLxMrY8dV1NM
jMnrfKX6NBVfM+nluvW4da6tkeB1cRUbS8GVspGjCDboALr+/b/soZMygtfFZj5MRY2UTuO1v7pt
jYoJ+1A1oFLn1WkNxXd/+SQ6iRNOosooOj2xIU6qt3Xq18UtZs9fV+m6yUyxZaXIWxCc8CIJpfiS
lJ+6kjDZdRVMsTlFjso5TXjlTF3HuLyEW8PxS7VafUwLITYNurRaygFSunFV9lt7oSJTykzCqaPa
Y5DKnAdGP06886BCMcnA1M61VQQiAeMEJ5bmXdeKcDdTbFIZpRrLwwkmZrByGKsWLCDOV14LydnJ
yIpiSkcBEqQ56DG/BjrO3UNd3UdUcPDKVvn37Ymxbf895MCXUS1KiVVKc7zNVat4N3zrWPsdj0xu
vp12aKQEcYbtS9TFli//NcECLtSo8ATHDgS3vrlDbmMlueoPPo2gWVtbqrOI8ngBI+pQS2YsHITp
lZuiChw09RM1pYd0DQEabDRVZCFnQnqbZ1N4w6bZTGinwyCttbK97oj8J1+xn9igolRjsOSc9GZK
V4o0bpzlkxpjXrKd+nHcY1B79DHUENtVZiOcDM3hntKhxq5dZfJXK6LyitfPWvPVxGcxV6M3VZZz
E+bh/aDEXuR80nDpJLk0Ce97DWXO5Mh5lsYGJ0hrfeM75+RDpLLlvV/I560ovgfuyteWim/yM2Fj
lcymmkJYjBr94H5StXW73GTDJtLJmhbKgAJgaJmitb0MWfmvweP8HAsLPMstwAIYsGQfr6iK379k
Pf53IGLi0X+1c4zILi3OE1P7aBr5lHnJbbrWGcpjj7jd4qkSvDtUowUBiyIHb7IESTN00HLRI1br
MevfVcL6OxYzxT6VJUvNWB0A8432qSp3ofEgvauAy5ANVdZVDBsS+Z3KEYX7egIRqv7ZMLa6YrJy
/HQdJS5fOM+ECKdwPjmRo3ISKUvz7WNzUP0YZQRdzoxjr3i81MnxKGi6uDpnMsWDOYxwpTEg0+we
ugGUgAPVInDRy88kCDsqysET1DpcQob1t1wleumqm24iAjFKjLCZ8EQ9tZOMFZKXbTT/UOqMFaj8
DmoCWimDCVuoNsuy6HWoU3YWC9H1R8/vulgSdmYx4bhtiiUe5Bmq4D7mqS5YxnfFnk8bqtZUAfvF
wxbENo6qWXBaRxDVB9MQl6npgHvbAi2t6hpRs86Lwb/u2hcXx5RtFayDtiybwuIYi16ndaM5Lu5j
TFG/ytqPNF3Z2nvahs7ECGuTSMuc9xie7IbB3dSulfKTlL7Hzc5ECAbLk6lC3zo0KfTvw7JKVI0l
4AOMfl432EUvOxMjBEGmpknhUkMMRm8a5W7WiAW5jDVnAoT4J4irYRljCMhKZt5UXnCfbpJV86I+
mY+D39w0a6oUkH/xj5P1JFEs9SnjglMcQWK05XWA+nbEqxwthrCcWOwz14kqoRTGcfPuW5O82C2x
/7mrXlNDAOnU1qx55N9PG/tFk5pN2GY/7LD9mJ+JFT4zmBdCW4e1cmP09O5TP9ag9u6ZqRCeQC2L
AM+Oltdpk0BQWP7I619WsZlRilXjdiHvLbv3tfF95IxnnsBNfBZjtYbUKE0FkZyZJd+Eu45NyDvx
UqnQo0r9qfUSMGGx1UBJJwiTMSTOuOuK/ZxQVE78kLzmEwIotHWDEL7RUbiL1+5hq2CAJCak7t4q
fcoXqi+X2rzikJSl7RtMdIcPgl1+yTBpiOfvJobyIq1ylYZh7DX6Fyl6jss7i8c/mqrA94RQQU+l
prQsw3GnqmJVsJJ16tpyuQzMPIkQnHHQ8lGVFxjyjTs486QHvJOhR4hmDr6cAT2TJXhhpyxxlqmQ
pa/rr5wiNHUbEPHpqw9wBKEvXZZVxzAxi+K/To8dVieTguLuWj5m9lPe7/qSKkK9eMxaiqKZqulg
srIA6p0iKYY9S44rbaqt6dbu7LcMhWdej3m3mMaZbPJHawtyseuH1WV/PMkVoX2qDUXOc8gtDm/h
CjPv5B/jZ7yT8PISqfU+KFAw5lRE0dhxgfEvh7+162C8BGVVBxpoFt38m5d4z/vtmZIC8PdDY6Nn
GDL1CP2F2S+13F7X6iJSnQkQ9pc8IlSewxBJOGnVh9sBfcjSz4+JEPZXUWdyUozQwbQMlnTzRqpv
OlRAfkyKsLOkcZkru4EUDEt1mr1U7Itwc13ExVPrzFYCqudBk2DmLGzVjC9DccxRoW7fzMN+Mfa9
s2lMir7nMjKdCRQgPogXu9ZU6KQhZ7nmWYhmj8kAnBKezyS+rh3lCUL01+O2ZA0WhEXdrp3WpYWR
FKvrIi6mpM70EaAiCfPOKjuICOQnY9zP1sHcRtnPybkZe4p58HKy7SRMrOSsMRZtHuMAweah9w1U
10k+GiUbYG237jfqw3XVSHECOmRolSiNALrVIH9W0AUc4XGr/66uSrzUUWW3BOaKFZ6abAL9Cnji
ND4mI9vW/VbvCG+nAFacfxVIU9wVAzRappW64xjL6zr07fIQBT6vbkNr//vIY89WTQALXc+spdMg
lEc1qp+h+zNAipQvGoQS8S6pogAamqrXGJ4IabwPSnpJVvYdWHifTSavNB95voeKoswidpk48koO
Agm9V5CoDMzBsBy9YCPJ60q5h4AbBezbOFxILKFnVnanDicyBrsaFnEIU9oImDErtdaPBgTN0kGd
NknyEtdUfMGPuD/i3DOPEEBj6st4yHVuscfZfesITjqm3bdb7OP9u3q5TtJEukjLHEY7jYAaEsr0
pxzE0ilxpBM2E0cugHS3TSR+HIbmqg1T9IbgSeongUaUECFucCbk/mUFQuxjdNdor3az0WoPNvp8
QKhuozRQ8qjHIsLvxOf2shukKJ9gPBlZt9S86wMFJBZrsyYJRyj9BJjoC8xpanIAoLruZzYNDPkq
nrZkWb7uvWgjb5Kf9gPFpUNJ5X8/u0NmmVnaGGeBpTOmW7NqD4EmP02NRbg8355/erxuWKqKC4+h
Cdu3VYrSKjAN121SmY0FBs8cUEHDchAvdl+uO8rlkOYkStjAabJYE7hYHdeJC31lWHHu1kod3Vr4
BV7cBy2e/bqHcuSPplL8rqdy6yRd2NrKGKV50tqIDLtnvOXo4XPZ+NcVvLxkv0WIRZ1NHDXBMFmO
2ytPpu2r9SYgOQu4s11ZL7GsE/3PTYu+dYQ12ToDH1eMa4FaMey2YWesrZ2KJyPqwfIv8cZJMWGH
a05ZJmoCoY1n9czecSIIuWL6Y4KrCMgX30eke1ossc4zs5tEHm24SnJQPnev+QbzSQ09Pl1A2kbj
e1JeZ+KEHT4HEcZ8KfCNab6rF1bk23Sgjv+LKZQzGcJ+liQ8yA45bNjullV5gypFBDgdK2M8S+Vg
OKV6BS7j42nN+N/P8CMPSyNtY5iwtB8z6bYb4DLpYbCoiwPlkAKAYIJdb1g1bFeph7y/l2vCcNSm
ElADfGJ9bAzQo1O9Rb2dWha/q93rbGkEaCjlTmu7FCrI+brSN1P3LIUU/T21h8SKTl2fp34uIEQ/
GrcVyEbwPN64MaZB6it1E1NZXGJZxNrOCtzu0yJDXJr/CtCem68+hHViIWdXLnlVG/i+5HRMz2/Q
r8mi+P66kMvPuaeVEcc56SUeOwouJdoq31W3Rq4nd1M0mKXbgN3AfGSHGbFtxOJOFePDopEfE7EC
ntlyjZGkShl7mUXOmiQAwRAAYchbJU91OHY+etWBF5YPm/xzrrkjCu2S3cjSbx+0pggJg4TGlIRL
zH3r+9t4y+CH1TIdDBo8oTp9lTfUkzyxf0WqibKqUd3VAPdG5A1vIi0yfKdPcn+sQ4lIU18Whec3
W1UsxZEFi05aUil2jwykUn1Buo4FeLysM4oa5vLOOkkRrGgkMriUY0gB4ckqDKV11KgesVKXvfAk
QwTVDq1zrQYvVB6D4/wLbMfesK8lVu1bz2kY/nHXP1LFpZRqAtaaRVbGxgixfWuuC9C8qzNVnf0X
HDypJoCtPJbjXC2QgWja54OkXqd4vj7+93uSUopwCbEwyWqyUQ0kSNPXqqu79Zq74EbtwCs1+K/v
Mbg8FNskIVaQW+rPMO23lmJ9km4lYzl03BWdY92lzB7viwA1N8UDKFqn4X1ofxInBGhLPgxW10Jc
nN2FmHAwPl13SMqMQuYWA2KKuec43KpfWvVFyTYjVWd6mXjEOunAnfMsYDFQ0xW2XIa8VtcyMvv5
LhiZ5NbemIGa47U4AAUJ7xuAcyZXQI0lsyU7q2G7xblNJ98ed7Z8pxrvebk/kyKghlLZKN7HaApX
Nlb9cJ+Vfk5ZkIPCNZ8TQCPABatLeogIu4fQ8RM9B3HGN204atF7Og7PlBFwYhk7fQwxJskN9N5H
/OeXtafIq4/5nAAUulM54GyEOmoFhvcZUBE5KwxNJsRcfiY7KSPS5IZdY5ntiANq/necZ9Mx3O2Z
hMEDMnO2FAU1sZdEktwhNCxjiWA8p18XAcbSqKuCqt4nzg+RKLfvcz1Y+C1xRnCp7vVuYFp/CGOF
XV8j0ngCMDSJEhrZCGU6UPbJaEgeNsFhAH03+kFB2EzZjjigVAEj+rAvu7iCT5gmiFhvpOj7B/UR
wAC1ADEok6GP8qii2a9alWuw894uOxm59XBF9rdyYL6yZ0XC3NTQQD+TQ551a76OccQ4qePsvVUK
UCmzv7zx/IZYkToXpeJWHzgwn86Lxd0CzGlI2Lrajt/iS+oFhhQnwETYBpM2cMzLEN7meIA2DyYL
WOhGvk0kOinHEMDCqQcjmArYUWueUoRM+ua6YxAbSmz3r6y5jaMZGyqb9nJ7owwg80HnbkFx9hF6
iPy4VbUU+TjBZIPR3zlG8H1abOJC/RrzXPE5kRY3HKV4SjgA6etuy8dopO5bqTtVmULFemJBBYaE
BGNqQZvgefB4F1Gw7Vjza/aQ8CBvbgSuiuy4dmGPi6RDrUDdpeZBjj2Davyk4E6kw62LRgtybrq3
VlOeCA79wNPxTIo3nEfqmZSUx93yLCayZtOp6pnrdJwwYtN6wXxhr/WM3bht3NDTP7aLxGRwP1bo
Oc6xXku3bYeBBQOVaaP8W4AEzCBUwIwACdFwo+erNiJOc8oJBByoRr0wK34FjPEq0CYWk51nRyLA
4C9Peb9x9I9Er53g0YEDG7gHUGXu4JQAm7/zbK07lHiZORtGJhNrc3kz2Qq67hRHkVWxYE4J50y1
GwUJvV/8fb6KGPrDpa9FxvQVmAZ1712ls2cCxcPWjsK0LSDQao6jdF+Zq0h9vA6rF5frTIRw3Iaq
XjihChFT9GAnN1P5w/moCGEL1VUoT8qEUjK5WY4g4mOO03uz03nXNbm8Vc9UEaLv1gmayWohZ14r
34dDv7bvUheJlfv+oDJMSPavy6MsJ2wkR63GOq8gLmq3GNE32huJQjtKhLCX6mJp7CLG4jjq6IZF
wJwZKbH6y4cUEUsn5myM4ySHFP6ON6qryr7JOgIVLucRT4sj0mBZZVv30Qwh9j/K9+KuP5rb/ot2
7L3wh4pcSuj1e2oULmE9sWzCmqJoqWIsUD0urLf32viP0lHhKl/lP47yM72E8FsDf5Ue8ypq+d64
TQK8TNauk7NpE7vW8UvnV1+LmwJV9fm33r2+bBeB/EyyAA7ZkCej3cOiszT7atytzYVqeKBEcAuf
HX5jsyjz8GrBclwHU/ZjSluKlo9aJQEdJDPU9YRXifduU7LJ07wWVxgNRZn2LWc57/fz5l0vu2em
E5DCqUpp6GuYLtZlpkSsmVJmUgMB+Q+/5hkCPijtYil5AvcbR9ML9GhjmNqL1anrwpoJV6BsKOBE
2vZhMMkynNBkVXtjlHhz2H7I28RKCXQLhGFnQRtjrregtTkUAUWwcFkL3UbhKqjfTPFh1XDmwXqt
R69TK2F5FG6rOVglQ/F4XZXLwYN9EiTk6ookb/tghC7h12Jb3fFRHymSXOh5xxgMXPzIo+IvkcNJ
ooASUTsPY9DDyfW1idqqFhRKIFTFJV3aJbv3Bf1n+gnIENZRnc8DpIGhwrgtnvjgGfyn9ScfkxxX
1G66fMs8kyfAhBwsi5LwhpXQfivZWVn+ZLD+gHGKZDvRZUw6mVLAi0XVE6OwUFPdmRt1OJInFfV9
ARuCyJHaWYUyeZOyDieiOhBnISVBAIautPvZduB+3Zisghqd6VJJhKqXsedkJAEQjCkYkpJ3JPTD
V1XZW9M/Vop6Aeoey932T4j7LUZ8UY3NrEsjdAG7yNiuLcTg6drwTdCP8tkN/Z5qnOW/+po4oehy
SBOrG3l7D782g/JlY6xNBN7vC+xOWgnwIIUSOLT49gmHr7Jxg4QAM9Xn6xhEYJ34rLoUNgbJLJCx
5F+65skBh4hODRSkZAgwoGiyVIwG/KytfnTlJjL3VUaUYf8l5j7ZStj6Sd0mVcCD4PjTiLJbPuQC
7zq73pO9BGX5FNRQKgmbv8/zbDFnmM0JvurlysYoqNr5cn1pqONBfC912hxxN/IYbvDP5OnojAwq
ZqFvetP8AoCuwFzjdVSkT2xYkStHaw0zWxLIDPP0U9DNLG+bfRSONQsLahgtJUsAB1MPtLiO0GQT
huCIlR5M61aSj3ZI2JED5ZXdKtLyG51W1Q7fRpa1NqONY+aeU4OfE9Pfu/cxIZ+OILF5GpNW+krt
IEy9t9fxng97Tl2wIpZMZTKjx3FTygkY0cejY2Qd/F7qtV0eZFtpQJ1+1322loEpJhWIX36aO9NP
CCCGkM8J40gL6xVb2a9W1l7ZKA/T/eTabPjqKsdxTyU8iN1mCgCST3q/1PygSuyZZcvDgh4IWaIg
5LIUG7xCimajd0lwR2vpQ9uMEbyWmiJ5gRThkT3o1sOYHCcbjxiKdINRxDe6Ya66wWJg0vatQWfR
PK6jqK/Bsun41xGAS/zTc3//IvHJOi/HJB7ahTeXhF7crWondOXRB/PxJgxWdvh1DggjXA4JThKF
ky1Tq6U3Sx7Az2p4h3RM5ueFU3vX9foLWp/ECF4bRFIF9IRicQ62Gl66iG1i+eYhuDUxmyPaUQNc
KL0Et7WMXksLEK+7urUPyqeuI+pNqO/zv59dULs4wciUBt9P+prJLdCyJnyBksC990xCXhSSNFaQ
kNYHpVi3JlH9S3j/H3QZGKi9xCGuoo3yKZPu8yR3M6rxgdJBCGl7c3AKRYEOTeWsen1edZP9QrgW
d51re0YIagcEtXheh4zgueNEI6thYx463DiQjyVJRiiFBMhQarvNNGlGxWPW7BQ79+XyXcWb9u+t
Ir5JD20YFiGqLtzMRlLHPo7xoU50ZkkP1w1HqCK+Rc92oIx2ATmL3OC4qlhK1ZdTEoRNr2dBNEYm
3yPqoYtXpkR48OWj8GQpYY8bHfj4Mv79DvlDNxvmwzSoBlukyo/G6qthUJU9l2/TjmIZqoLxSZrY
m6xpUZ2FPBfxv8lquatu0y1/1CrW73KEM2GCr9XNEuURb8afY+UfSdVXpiz5dS1/qjVqFONlfD7J
EjOxTlSFrWTDGaLt6Mf7FsNHtQcDvDmYkv0crqgE6UXPOBMnnDrqlGd1+xq8jzjaprLONr1lGO51
D7/oH2dSBP9bqlQHgy8QzpQOinPf9IEvjThCa2bmFHMKJUvwxUKN0eEgQxYmZjOpHlwb7fhlwGLL
t81P1/Wi3NDm5j07GhJH6ezOgTDjkUOegrlTlm/cg4AUHEdUEeflN+MzMwoHUTY4Hdjt4IfZYfJa
lu6qfXlAgnRHDRKkvEK4Y9mDVeEtH06Yq7sqfuopKoOL148zRfganpmtkdLeUWfu5Evjy81domlr
Kd3U9csH10c4kmbZTMHLDoshLcVPJHSE4l0Qd9N2W4B9tCRiONIfBKRY1LBQjBryDPbGqVOuJYwg
fSOeNLbXtSOsKOZjsz4H/RB3vqnsd6Wlrsx6+mk8p0FAJejlSyf7ab3EDjapCPpq4o9QebXulftU
WXX1xsj3eb2ZnVu7v6kkQjfCAx0BMbTemaUxgIdI7bqvfoCZlF03HrVUYusaInltcBToFEcupzAP
/fi5CTENqD0U/ryh2gxJeQJULKGd50XKNy+nwtW8ZaPeLTcWZgXgcQhkgER1IClPAIsK/CqJxlM/
ZmXs5SjVmFHnXjmYxyV0vC6rVt0SeCWn8ojzbW0vt9rkUK0D1DIKQJIkdQcWKxg522pgymUjJvLq
Xyy3X+W5q7kyK9YTddhcTt6ceauALsMsRah1h9B5F4PO5q5liRd4hm/8M69mr3ugg9HLO9FQ8G5h
m6C4EmxdF4mzVDlSN20Te335MKKTpF72SrC57rQXbwqg3PifHMGcbT5HUVohbWPk4Xc5kdZTpH2x
AtW/LoZSRzAgpnBZSVdDTKNF8bM1NE9mLSPAspP0GwI7anT3X2Kek1oCSkuBkneZA/Op/7SgHM2x
F8OjcjPt3gbXUo8jl53yJE4AadRo96OuQZyz3Jnlsabui5cfuk/LJObEl6wd29yG/ex/Zhw7LaZf
2gfpmTcZJf6j470viPutkNhmhOt1a0T8PcTQksmbMGPIM2KZQGTC98Reo7qpo8zJ0LfSGnvV8Krl
GCar635HLIyYEc+racRNGHbrq5tSfzDIFBo/Nf64oZ4tjIDB0wAQVkPexuYwc9e/TiWtvy+vlLYg
kCHUoSzG/34W5XRJKdfzAHWq/L6NOhbauwS3oo/ZTIAEFMINyaRDSCu1d3k1Y1ZfTejBP3HNagIc
LJbZjOkMEUX4dRp+oa3CzzWcIAYhh1p+AQaKsI0bTLBGtjhCKlPp9rX+fN1Yl3OoZw4gbP3J6lM0
aECEboFvgg9bqDHIpk1AbzxqaJXn1yyZxY8ZVXJH2FDMhAc2jGhwzJlGPgO6b0Az0D3X5bi1I2qa
2V+O/t94IGbCpXo01TnHgmkZ4EfZWDmD++kM3N68xthECpeiX/3LoXuSKQRs9oCxcHoFBUd3WTVP
kcvZ6nWvPOifQUaARqmOaubkbnfFLcVZtX2CgpeGn1LDpB/LuHdHa9qicfAh6OT1ksnvi2VOGgrg
MdiW1hk2NIwOGGXgjscFY79AMBOWjJcN1Jj9VVPdJJTbCBCiVfGoNVym1Hwu5104J15pHbNaJ1CE
2hgm/yFnWJVNGlinOAOB9ojZqHwkL+9pBynsFmWc+iNnR5G21pNN0bYSGGkK2ILJr5qBEBGhhrQr
q+cwWLctcSmjRAiwEmhDoeEVATAMChvQHLW+rhFxGRXBiJRoGAzyrxomBl7zEz8/giiMIa7eGiiA
eF9J8gnHRCo0I0C7TBfC92t/8Hj/XuQ5vo7RJ28sdtS9lkBmke0y7rRZWkaYUGvu6+UubtbXcfny
921T1WUT89BfzXvmfamkV3aQobC/i/wuuS9Gau9ePvhPAoS9q4yGUvUB7GXcBq9VCtZDsEkyxgPM
Yp1TCcO/RIAnecK+reSuj5GfBNx/B22ca21ivkJuq7lga3R5BY7lGU/XjXgZD08yhS3czlUR1Cpk
JsrdpGYslMHp+jOtdoX8LhoP5yRK2LWBhCk40gK0MI29Ue/k6SV3Vte1IU0obNs+K+qx57FaclB3
8aZejyNTbpa1tkaZv8v586M1OdvxMt6eFBPig1mVWtNAvT8aBPdq/73pvkn6Z6ugTkv+2/88un6L
EV8W5liNUDGKpSowpaZcSajZG4xfydAzGeUMi/QueojTeokvDNMQBSGqTXANH+8UMOUk74LYkz7C
4a+3Vek0vIu+1NFKF/Ssrm13jt5V43imhpDatZy8yaIBamgzmq+zewWlmzXJj05ghdjepk5gxR04
Q858n/7imaFlE69DDUMbeC0bVWn0l2DtZDsBKvKkyzXVeBXX+8VdutPvKr/3qhtwAazJFPLlw/Ak
TQCJUk4xqEaDNIPFN3HL0NS+Crz2S5UjiJm9zJ/RbelNVKxGiRUAA2/OkZpz7prAvgmkjawemtS/
DhgE/KkCXuhtJk8D37oG6mhYHqL5KOiOuvSltjWvCCjm5L9ETCdLClDRGV0QWD3kWRHLBmZ8rp7Q
2u7WP+N1MzMj58MVmNmh8ORdFVCnbSC2wZmTqfapw3ezchdmuMZE904zetfNSRzJYg+cHQQglZMh
JM12ci8zjRwYTGCt2AFnF/3olJxeKERrftVNbJhy36x2oVVQ0S2xpcUWuChUokCSICra8iLF4lHC
tMpl99oe+/wu/oaz5RFijSatA3nmh6Od7JJun+XEYyu1MgJgpNEyIwfIl3/QdlEQeGNhrK8vPrFd
NQElDCW19JmHL4lzlAIW2EdnIp4EL4bMCPYQ8MmaLutia0aIDbvUC/LT/W5axQiZMVA2Z+GW01kn
O1xcv13XiRQonB7mYM/y2KJ+qt/hJvX6GKTdKOvJXfx8JZGNW5eW6Vw/wQ3yfDbiaULMXFeci3Hc
GmpGvMtQIgRPiNG/YNa8pHweUAMtowfATySLONsv3uzPFRGcoSmCqYGr4Q66mXeyG2+yW/WLujXR
+gYydRT5fmvfwzJ5LlI4LnAkgmeP59N10E+oODE8VSPKhkh3EM4LyZn1IucV613ovZ3yxkNnseW+
PXBq7mK9UIcgtVzCidFmxmQvXKtSM/xGTldqTDaXX0K6M8uJb4Ix5m5OCb9PFyUrIq9uWX7f7NND
2W7fGM7IiOISjJ9LFCoIwG3eakELiY03lSxv3P6YPA573iG7+NpX7WcHiqjQo5r2KbHcEGdXRge0
k2rNa/QLa6OPBxszyZavi+1dBw1iycRHws4Mra6ooZwWPyvdM1mWdTH6O7ce/wFnaqhhKidpBDXy
jMUomn+Fpco3Fa+44ZkDKtykFBIgAyUztqQaUCjUVm17S19tLh0d5woJaDFFaZBNvDx7br+F2kte
HzOKB4daegEd2qiJrJgncTOtRW30rpa+a0XLspA4aCmIcASIsFQ51ite/IprGmd/z5/jdbXRFVZ8
NVfz3tiS25eyngARi1VIZhbg6TIpWe87JcM7opuuxy/Jr+G1Y3/+FvhUje91e2KuzH99sAynKtN5
/2KfbR1TdeXhJW38RC5XH9lMhjibQAGZVi85kCNZ2q1qR5/CvCVEEEsGboP/6mLwchyJz8jQHufX
RqTAM73l3mRviTGS2urSrePk7ihC/q+8/yPty3bkxplmn0iARO23Wmrr3e7ucftGGI9t7fuupz/B
8vlcMi1X/mjP1QAGOirJZDCVzIxc9G5syxh4hY0NQx+6X95LTuZFXniXzW4LSS39JfbsI1X8QVoq
MEeZRyxUFaymtg8P813yEJq+glJwxeXl7nbi6OM7osK1rQJ31JO0NIzfLfJ8l9uVEyWdl1fEobtO
ULo4fbIq6yLGMiNUN/zFWJxJKqjIk4IQ+ENlXRDFvBIjuUXB5YJKqvoud5fQGUNPx/yr+RB9I4fE
EkyvywKZqG0dLj1vTxh24SFFUsG8R3od0SfGhM6HhJIdpxxTYJKwLLUAQ4qQ9WZx7MRV8zlrlpuR
hQ+9IsdOYcXExl2nLozi+PUkBIMqdXUE76jk+7j8MKhPQ0LUtFAQQqiRaMrYJQFsYso+l/6bDMeQ
X65zFLVN539fXciNUU1BqGKbkmN40G/yF6gX2tgmZG13xV6Kvet4hC+eT/kKDpNoTOQnADfbo1/1
8b3WLoe/g+A/YQUx5U0YmPzpUW3YR1NCjdMQKM/XMSg2OmdzVyBJN4xDPgNkdsfZCQ+YvPU4P7Se
9HT+yHaXt+uAhHuLNfMFHwTT8WaYYJj3XRafMi37p20mr2fsEKiZcx2OtE/gDMWSijLhcVrz33i+
V8qX7lAdzLv4EX5xR2nAkG4osAXGgGhpwV9cpBveL1zs8v1cnK8TtLyFDhXFEyGAIrCFOpRVWCyA
K9LCmcdnE4nI/h+5ob4lr3+eYM7lr74ol5qcBLxsu/Fmd4GYTuxbR82bd9Yu3kWE2h/x5YpS8V/R
0lHp21KGVeGrfJp91NzddP80NzEEsFTXuElSJ9pf95Pt44z4GVkN08Kj4q+ISGhkisSrMQb2Wqqz
W6sq4YnbO/UTQawtMhVW4UqETU1pfbMLe3Hi/CFMNDesqebRPzjhBUtYv7pj/WLJPG12a2BchnqQ
/Pkxv10gyYB8CeEblGFC5JZ0VmvI/Dk/zr4X1qmIIf+GYWP2t+s7tE0cF5uEgC0zxtwYMHsV92KI
iQUeH63IlNuxeissKtLYvq8uWALzot2RqQqvZ5rbD8FUOVl3q2mfr9vzBye/gPAfsWLePk67AZKd
uBT30vlxc4FyRoCPb8SCfOL5eEipb2/KLr6VK8gYIwNZzF+fm4btlzDyNU3aRdFMuDoFI3BuFeXQ
PZoAU5QP4/A2LJ+nmIgoiPMq9tyyaWhUiVetoJvIqZJTkRFREXmGBEZoVHvozBFGDNBmNNxkJxfu
4I4e86q99LUl4LaXzLJVxbYUEwLMv+5MmkYYpzNgSoYtfw9zdBA/NAGhK/AHiy4YwtXUl1oaxSMw
IAe+q6CgHuwMDBhJHD5XkXxJ5+dRfCrFEMefFgnr14aqng3cIuWh93kxk+T3PWqZ8JmDFcxclYhk
tj3iJ554Q1myilZPREwoRbCcBKOKVeqhitgj8VYaYqnEMLQICNVz0r+OkZcM7wr5LkYIXDqbaoUx
G3zRlsdEfkrY7jrpUIskkGiRsEmaJYxFMcrIKTTLmZWX6wiUl4mvsPVgN2ljn72sOMaHBdPsUaRX
Hkv0dymPwb9/Ccc3bUVp45KmXdRhUwzDq45cLSXdLxAgMv6TPXagKpA35VJWXi0qjjaRNmbTBOtC
VFvFlpepD5X8fWm9ypCcsrhL+sXJrNvCeNeLwcUxBH7IsiCeS76qw3QjLW/q8ESsIw8JrhxX8RVW
MQe1jLlzm925q6LkZRv6nbyTTs0+2V9Ho9xQ4AY1jIsw1WBNWt8H+UPSE28E2yHJz9USH1obrbWN
OeEnNWzddswdNbJ2ebiPqI91whDxsbWJbCuYYxhSphj6fjtRcwwJyhGfWvvSnPqOzzEMun/NcRfF
x7mldp6H7ld2XnxjDcuuTjBlgA9oalDCPxzaXX1kzuyYx+u7ThnDF3N1VNMyXFgTAKhSbq1/5/Ip
pwJfajsEMhi6sO4HGQgze47nxyoi6PkPX5MXxxICqKpVJUk1ACBP/o8mfMmXkMtG8cwdnx+Y7d/V
frRiHFFVVGswiVHT4MtK4y94b10OWuJozFX3yYdyNx6opDJpoxAmjJ1sSp0FGxvjUKCeFJWrrvFs
T47yxJsWaTYgEQU6wGmVwpyTqoUiTEgro/VuelL2KM4FGkIigku5AVccXtQfjWy9bpUJl2CrJ5i7
l+9U6VNaqch/vZhl4owTgUd4paiNZlpKGIDwsIMY9tIkrVP13vWTRV26mhA3hE2KWZ05nETC9K/P
/B6cDiiU0J36ll+D1GMUwa/igCk2Z2Yr8XmT6DbaGRZ0Ngrf5BGF+pcxqyZwRrEsURjyA6ftZ3/c
J1581znLfuEdOaeBKo8k11EgkEQ2C6ZXWEc02+1+SCKFHapzZw/fYzcV9Z35h2/An3yiCXwiTZHV
S+cg+eOPttPaDRIn+jKcUIr0YzqyqlLOQvmjGEsYGD9wHh+bHPVdsVswHiXxLG858SaK6Rs9TIs0
U6CUbsSsnizEsurNKbxHIQKeWdQPiulmN+HtvOPH/G9dVOAUpWrbiEsrulobQ+w+QaQrQQjmG7OJ
9AfFXmJiRy3bgXXcOD6ZVHHKUwIJvQaCEDvddSHLQn1ZEdsnNo2pWWcOSwXLCv2DmoaO3VPpN84W
VwhS7Bir8Axcjnjxw6dbcdsc1UN6Nz7OvaOeLPRKJNK70gU/D4HYPdarCvL2PBrs+xckdpTsu0XJ
9hGEJc6laoPk//OjGmNQaFLHn/pxeOmUhyALiCiHghIopMkxzjPhk6Cz6tlKfSi5OSgNDhgR4m5T
lcL4tEId/1kCjmXqzRzocLvlocX3dQEl+ngfvaJPFj07lHrftpOv0ASiSvtyQt9/HKD56jzYdVfr
0O2Ij/op8+3j8Abhp+tX2qaXrwAFkqpD2TRZkSCyHl5iG1cL9SbF/8BvTr4CEDhpaaIx03RYZA4f
ZwkdeJChR1v1eKO0xFZRpghU1IdhqM0GkILyflY+muSbAwEg1g4VtRLMNvLzvPggO36e/WJ3lHx1
cYze4aN/5oO2ENtDOYSoLJAVENs0chiV3CYM70ZcNAi1yBEqQZHi4U9ueu9fdwm+Tld2TJQWqJB8
qVnEIfHCV+zSfb+T9uxAfZzyg3MNRsiRKEMVt1GE1Symm6V/NXANy8SdQW0Y//fVl1CbK2j3WAAR
qic72/fUvA2KHGyBHPAEZRlyD3LA17x24tFggZgGNPTAe/rCh4F63SBOky3wg8bGpTB77I3STaeO
aU4pfzYj7RbJpt1sdu+JqC9n1xbIodG7rFO5ean1kemPc0PcgNT+CNwAkefChKsFbpbvDNV28oyK
/DZviZUFAifYk7zYiwYPaMab1EYwlKpfO4riCDfA09avfpZMOKSdhV3Jmx3vmeVhHrxg0BFbYhSs
ZxDh+nWrDLFQSB/mMC4r4Eno014Cp9Znx1BvC7IffDNb9XP5UNvyq2GGxpSsSDjQwdoPx/hkfMUr
hokakPHQULoU13nHEEuFIrPWVJnfFHKtHCY72nVpeLeYEgT3O/O0LDMu+Ryt7wXxJrCdbFxZKdAE
Y4VhtPxrhM9L0dzCy++6E/8qCHcScaIIPjfE6Y9aII9ddU7b3vZ+jDKALsEM691ZBQ6jqHrTaShJ
Q8pbBM5ICkML5RDr2hUPSurKiu5k2Y1NXb+kaQJbtEqDmSn83uDSw+jnixz1HtXCHn+JiE5LASmy
6xfVdfpA8uZX77RZk5SQ3UFGLcHYgsD+ajS593cQAn+kdiTbQwAIe67vs3B47iqTuG6pdRMLg1K5
SaOeHzI5QNCHvhhU5Nn1bkJDFY8p7GfqEYziq/OBWN2LVdskla4AkWuoDcfUt++1Z16K1+37L+96
DL2crvOPWYGlqdnMcs4p2Bq8OWr9Ob3N00/X94k0SYgm5NZOGJth0jmBcZd41Zfm0J0Gv32UDxEl
r7dNVToeu1Ddqtrip1QZFFXW18G5X+aUnowj5LkQIlE1jNsOfoERiCnoil7ReQYt0AcnQTNfSSrL
cgb/PQq7QAgRzBzqVW7y0Xj17HJlmWTX3Cym2/kGRuMhrqH4jzJJIKMq6tQo5S9v+NaoPvG+gvNl
eRu7+mf+JZ/uqF5wClGgpaYM60HiiO0SekNlfW8TqtjqD0f4sooCExUSStRCAxvFBW0wlQq9Orqv
fl7OrTO0KOEfvP2CJ9CSMkqjygL4XxE7UEE8xKd4jy/6U4OmyMinInX+66/4iKjNUcx5mY4t0Pri
ZoGePGQJ5fGZlc96ESLRSpQcbDY2G8pP40R1Dh25g2VcAGcj6EgP4ak5FOMt75ZgDsalPXZvzadZ
dq8TCOElhhDpmLNulDkDaNDeKtHzSIksUC4iqnEUk6zJ6QiAUnfUacdfNTDn1w0Vj4Wo72KefKCq
5bcv/stCCvQRZhlLohFeGVbZc6alN2bfHWelxIOjrRCfWqR9ApF0uqIZU4hjhnLrD4vHFRcGx7iN
ofDQ7UNPefu7/RJ4JInmSE8V2NYEmaM3Hxg13ZpyCIE2kmWEFpKM/ep624ka04mo7aFOsSGwhp5M
zGIzIOTkY9jcpzHmTwx+oUZO3une2O+T+bFs6l1jvTL7eH39+HZcO9MCg2RWV0htjPUrs+9a6ltT
40hUZENgiCIcSWuWw2jBvrrM3LbY20qPIUxE1odaRVF7Y2xapcRzISpB+Tc4bjB8fKl37Sd+m/wf
GsSJC9MUiGIOllAK+MJJB96WWe9zF5UXwY7PVqz2E/UBS62hENfMVtq1I8ahulb+WC5O2D4YlKdT
ECJNtBZkEGdY1FW6I6WfEyvbB/XHv/I3k/+IVRRYZWVvlwVAVK11rORRiy0nZS/XQbYfQC5Xhymw
QllVUDHh9yJ8IYkd3pOUPEguRCRtlNNi5Eri/x9KsCiXEKhCQZz24yyFr53Hh5Wme/OF31f5rnCp
mJDaLYE08liLmpkvpNHPhynyTTM9yOS4acokgR7irG/TPgAKb8YoduEp3AfRjyp/TzqmVD8rQbai
qLNszGPa4enARer737xVb3p98Qjf2M5l/LwNxel6clEsaMFApAvxq525Ww7FTX7knaz05AvqMhR7
t9t5MVkb8k26sz7/mCoc7qWXzseA5rO2DWEbsV2WwBKhFQy5bMLvG9vh7wbQh9wve14rwV8pqGJ4
inJFVee+6MrJUDkcqtRnn8/z4wqOPC/0vmFWkL5Gq6otq0wVywHn2AilkNf+pOX9NH2ISSGdbee7
AAiMbktMUsYIANbLfG5dyPdFv9OcEQOuG9d+U4/Zp+v7tR2YXRCF7YpbEyOHeSmQNkmooUwcJUPL
wjdJ+ec6DmUZ//cV6S6mCZVg/lnC7I9j/Fmlyii3uehih0DqqqYu08Jjvi4qnHD5xNSvdUNcHH/I
zl1ABE4fezXC8DQYMe2CPZ7fdihIl1KnPPLS7fo9A/bW3iZweVabM5rrgZaDJiRMdbm3ld07doUx
w9Qt05QNS+BWLQgVCKwiIdKFN1b1nNb7v/r74jNVa7S52pcp3giMfh+3eNeba+ozfpNwLjaIz1J5
pwXN3MOGcpT2uNydeDqZGDVu5vd556VQlmeV6aXdISwflZxwiU23XoELB7ZVFTPQMbMB416/p9VT
SsVc2/S9AhDOZ9W0+hTasC455vfFLnmAJHPrmO7gy17qBYlbUM+w216+ghSOqlWMadgHgJwr5GE0
f/giv1X+6KVf6bTSJv2ssIRjO1ZG2VvcQVTVcML+NaufIMjiNdO/1x2Rn5XfvjFWOMLJ1bJCWcIF
OGmOXHCsOJp5aJCoGD8a5DP9ZnXlCks4t0oVSYoSAKtj7c60nDh6tcvPUe1ZteVUg2enuK2kr9cN
3OS/FagQixlNUEQN4ydZeZ0Mv4SqtakR6RBqswS2WKKhaBvu7Ami2LJ8HT9HyRNLLOdvTMGIqV+v
irJYetmIsX5TeWTSkxK61vTlOsR1S0zx1So2jGrRK0AM3SlMXoew9NqsdjSFiia3M0g/98UUn62a
sV6aPgGScSe7zM39dHIkN9dd3k2su8sdBiIuDtUZwXf7z+5uiu9XGDY8NIMF1LY1XSb/m2n/yuN+
qk0nw1CwiFJ5ICjDlAXKGMa2VYcJeCZKhlBgNhx0COl40j7fmY9U99l1zjXFd6s0MlSoEwAsZSdV
f7Ko4k3SGoEspC6aLCOCn0fHYD/ug2O/GyAR1riVS+UzSSyBLOquDQ3LwLnN53O4zF9c0AT+I1p+
jxqZsXJGgSSsRlviqIFhU/aGWqVxSF2qZ+86D5nieLh2yvJaLQEhhS9leWNYnZP+d/3wEhDiI5Vu
sWW0J0CE3b8sPYzqfa1+vw7BmezK+Tnv2ipa1UzsiaLCxcaqczoJb2Czm0Z3S6U66WDj8oCSK11g
cz2SQXvor8QnT1POxgm+wDDuLfoKXd8TMiGNo8wO8+ZDHxJES5HTOfhYmdlMi6HhyQ9lSt/KyDX2
yN77k2M2MNuRXvLnhI963+Gj4PrqEgf4nDpZwYahWsRZC1ilDjH3R0Kbb5cf/g5DCCxsw4q6Puc7
aN8ay2MXv17/+wTDik3toQ6ZWo3h7y9d7XTBDUMV2RfVfOvCT2FBaYJSHi+QhBYUzSRxsAqT/5SP
nXlD1idtf0hfuEERuKEZuk7X+KbIn7Wn6mijuBCi0rPL0wRI7XjXl49yASGUUBN8XOf8w6OEDrL8
mtmUbxNLJvYG6lJhNqYOgLG9nXWvr54jqjmQsEHMBuSTlFRGd+ahL7L+xaaUWqm/L9AB0wq8K6j4
+8uUum1QurV2vL4L1KYz4euCFY1pLjz81h+WHYPQCbRV7nPIj/HkJNnjT7Cq2CeY9zOSazxKSJsd
WtS9/pXL7+T7/q33VEjhVK7h5PifHS93oeR/KIcQCMFUI9ah0xKBWA/9VAkjHtTBz+ev11eUQhFC
hyaQdLnjbte2eFr7gMk9hrr/OwiBDOZpgaQuL/1s2CsKrxwocg4K8VlLfHZCaezXqwjCY6NqcRCe
dK1P06EdnQpXhPOjTR0ha00JLVNLJ1BCYHVjNvPIYTJSZ4n8YJoc23D/avHENsEq1TulH2DXZLzM
8+cpQdH2y3UIau3EDsFEC6GUz3kBun4m6mT5TJnOmU7S3eLz6QpUdwCxcGLHYCwpiabPOFYjnqWL
XYASp8S/bhNBRWLDYNWWgzQNgIBWhqX8k1NDLykTOP4qIlCbVDcT7m6ZdLL7r8viBubzdRMoCP7v
K4gplPMojLErfcvcrvVCdcQGEetEgQjHX7UxI54lAIm13J3mD+34cZq89xhi65ppMc3UmGBIobez
amkoL8IzZodQAwr/U0R86f/Bhy8ggiEaOur1+lwR/d8EBpDv+IiJ5YNmYyoJVxShphaQgAKr6XUZ
pKMKq5aHzgv2/T7wltyRHztf27GDkjhUt9D2Vl0sFBguLdkC4S24XCnVEF+AfF8PySiCqzeVpw12
QRFITeptfTIXmCXvu1vjW+z3iRfup6cfjY75P9m3HNII1Oc/YZvIcmxQoSdmA9VU/6vmmySPHT07
XHfDbUr4aZnIcqWpNq02AKOLX3R2tKin4HPA+fs32AVACH8WhIhlmGGDftRwQsTpkU9mMLy5csYd
l6qKFRfS6+j4JxtiKeOEuKhgWhzLvKo5wNSJ88BByccNmOGdGHMooC0PlVQqQPlDMHYxmP+oFUOh
z8FWc940wrvK+OtC1tzwYtzci738S18RvknZKPDIoo9NMXWAQ9NDMT1MEuEgf0htXOwROKTIDC3A
yO+A1/Odn7+93M2hqOInh3RHJVIolxf4A3WxUmNxa7LqyQ48K/isT0Rx9nb4erFHYIyo0fVeqWDP
VMMVWq/WPlfdiQVfO330AnZrjMTTBmWTQB6LjIfiNASgnu16C98AsWdA5eT6OT5/bf92zlRDU2y0
V2mKWONm6GrdaLwaTLqZ0T2MVqIfDu9OGDeZ7wefi7dQ33+bpq1AhcPN5hpyDb2F9Ibybel8M7hV
GKVysOngKwzhEPd2aHTdwmciPUkfz4N+MHjNabmmDxdyrPZa4gZUlxR36murKRxipR8bO5tgWLPg
vXs62GPh9MujVL0Q28Z//TUgvsIrtqjSZGEtr4SUTzq+pnJ/OlTRLj1a//GJK+iJoO4yasuE4zxl
UaNBNRCWzfeq4rfmMRn9vzRKOMVtaiUNyn9QzKz50kdrv3h4yBsO7GHBCNZzAQFV+cb/4rVlFA61
lksVJndhGbXia6we43lxmGns+mBvUMEh5Y/Cce6reZ6YDOOyolBvwjE0HuW5+X59CQl7xEI328RA
0GiB/+Wx4mfNQ9dpTqFjjG0dQEKmpMiD8EKx4i2r5l6HKiYvzpn9c8n2gX39n1CqcW8QXk8soVjx
1lUp+rI6wBnVf5qeOgrF8duX1oU0TIE06tieA7nnXp6dHz9D38bQDlxaPAtGXVrbV/4KTWCLsizi
fFBhT9S7BeQozsxrYW7c0d5P+3RHBb0koMAaTFnkNghhXnGL6RqHcq9jTFPzffRqtG82VIsgQRli
DZzUM6s2eEX/AjLM5cOEcm2rfLvu8RSIwBmDjX6LusIamvapk+4ae0Ru4tN1DHLdBJoYuhbfXCFo
Qv+Ypwf+fRL6pqvoN5MPRZZ/qOuR8nOBKpiBj4bGhk1tdqqNQzPvCXsIALHKre1VaOXnsGeMXHbi
9gyHdHTG/3iGB7VGe/OREZ2C1BqKVW+1obeaUQLz3CmQQtYGn5RPOabuZafYo5aQcAux7i0xMUTE
ruF7WvFoYS5OWDhdtbu+jBSGSBaD3qqsAQbUE25Sc/bkhT3GJcWy1GYJLFFUchamaCpzLXbqiweV
qgIiYhZRV2AOq75RR3jbbP/TMT8tIX+ZO4tMrBZlBv8Zq4hFzfOoR4scYNjbUHxl1GRHajcEIkjT
pshQW4EdR+tiMga+auDBthuIs0OZIVCBEsdMiSO+6Wn0WOBtzpSrD9f9ioIQjr9VJJAZ40Fk3H2o
7MeUGhq+nW253DtiXZa1KImJwYBQ81E8+4G5rZvg4wyFRcqT9qCh947sOdk0CdkqRdcszUCY8+vm
5+o0lpGEdGt/6ryzngR0fea3yZ38xsk/hruc6ALZ9IYLoPhKHC6joVsDANU0vSkG63uC0cFMJqt9
NiOgFQ6v9V15daOGVrUEMb5kkLbioqG1goLNwecFm+MX5W35et03tr/XVoDCp5Mcl01f5wBMbk0J
dYgVqi1s1Hhn/6Isuj5myM5RrcLUWgo8F7VDlQ0aIE32GpivS3qKqO+Zbf8wDbyaYjCvbgqHd54l
vVKkAk0gXYIZbdBf7anm6m0rLhDCwa3T1urHEBBjrhxCm+2mvL3ToEN+fYP4L/3ti8K8wAieXoeS
lpZliQhcxag5424Ma1/WEycIHNnO/etgxLKJ93hSpXKQjACbar1wbNtIHJDg4ToIsXDixV3IEdNK
OYc4UPkQtcxhaCYIqAfb7fDAUmTL1FTGbI3/itVBmhm+/KIa29NG7rlO/UWS3R7ibOdcX985ClXp
uGnXClG4kOYh0Vg+AbHr9kt9sprRSeZP19eOO9Vv3rDCEPw6QlN4GEzYINVUW1fv250xJBhZ1WqO
jLzYZNdOFJnuddDtr5gVquDqfd33RqcAdT790P1d9qilw6wRusFgexE1PGlhILCCKSa/blvEbDsZ
pwxQxd5SP+bhfTQcCXM2ORas8D8MfgpWrsFiFtRTAIzKQ5mUBcoLHpsb1rkzfEM+BPfpPwTi5rla
IQrOmFlT0mYpXL7xlNDPX3k/crlnj3brNH6du9FBI5VmKUzBHUNdGYZ4gJV5A9GtWnkd7P4zYRe/
HH53x8tKCu5YlikUQjrYNZ+sk4ackfY1vNUe9BOX7wlswg83qXC1ioIbVlmQMoMBzbQzJ5EelPKE
8Y7QLPJtSs2WghJYV9PLIM5VVNZW5sto+5JVOAnKfM3C72IqkUNgibUlXdyFU1TALGjRGPVr2Ffu
NPRubNxJEfHRRPiEWGOisySvihA+UY65/VibRvwSFerX615BgQgRxWDEWmZFABnzDI3V1YNtUgW3
2xDQLbNVE7eQeIWko70s7YAliwu/UnPI+FNjPygEwYho6OXS5ic2nDMvZaO7BAERUm6HXrZmgeWQ
BEQ18K88ZDOWz2oVIYN3GzwxXzkEt+bd2xuvxP8ekgpsW8yK0mRU7zJTVxVR2SHVlGUpG8lyWXis
tP2YPiM0ur7z2xA6Rk8xzVZ+m7phhynUmlIEyYb8DBnrEUJ/A1WZvrUxKNL9iSFsTD+EEGIZcDLL
VnUKZjq99vJ3VghX0ByY9rhUsCJOVF8qcs/Cm0krURLTmxHK2hJu6eoamobF6u0YOFycZ/Z/fDSx
owlhpXj3nirnNZhwAylGGuvGgph7MDX5toyik1lUE/HOT+2NcOWM0qwqQYi9GTM/K29Cqv+H8i/h
wAxGV6ZajxVbOlN3eyXS92OrYwLkEhJXzbYllm7qDMGjJXYysaVH5laBJb3J7upUR1iVlkQTyWa9
rCn/BBE/m7tCU9NCBlHqGCA3HGt3kh3raPrWRzwonb/3Zrg3Ydn2Gl5AhQ/MTp9bs+Pnpy8fZ4yB
DPyQGuS2FaSu7RKOaBfnfWbIgEC3ih3m7tAP3ijlTm89L8qRkUOeic0SR3WyrGxr04JblJJvIdXU
xSlBbBQC//fVUTXlwVTCDLeBhgJufFe4VUgEpdS2COdzwkuEpXGHk7r7tLobNIcZb9d57Q+Ec9l6
4Xh2aVxZaoB1an0F9ZJQmYUomLO4xi46xRhXvvtLPOG4TqYxWYMGm6CM5PNcRvVF/VB7o8dfSwtK
uYg0TwgPjSJbppy7Xef9mLcyoPYBva6KLx+W0VHes2MKkxVFQQTCdNG6tow0pcPt3ZrQFXoe2F5l
H6+v4KbbrSAEi6pIS0ptAMSop0+BXb/qQ0vQAd9zMYJHa8BPK4RAF6ICGCVtA0KZMcFeOZjGU4WB
OGNZE0eI/6ErQKLUjgoF5W4wAWSgI3iovH7C/Crocy3/6to/Eopog5TSz1AJSIHqoNKRWHbLd8jn
GQA8sUQ7Gc+JllOi/8FUnabzrm/Ytg8iKamZCLQMQ6ymw7Wx6Mzg6btPP4Tokb5r0e6jwOPjxaOe
m7evkBWecKTzOG5Mmx9p3eF42S54C1/y8ez3Mp4YawU9RnRryfbKXswUfF9T5sLuefr1f0fNOFq3
2ZlK5kPmDgRzbZLjykrhHMRhlw8BX9U0am/iujzqqXVqQ3N/ffcoGOEsNPpYWokJq5bqriqPoYFe
GSRWroNsn+mfSycW0wVlV47KDJAaE0WCYv7XDHqisoiCEPx+NjA9tdT47kBBKClKd6KIafPTxbzs
iFgkPPfLXOchdqTI3PADpKxQz1nMmJTiaI7lYETyQQud+J/rS0edLrFuOFFRCz9FMEzp0d3GT7Th
WRHq6PjkjHBXH67jEf6g8nVe3fqxugx6zsPZIOweR8yztmXJCaPKvw7DD8vvzHjxCP4zVjDlAnIe
udtp+k0YHVTtLrM+mtFByqiAc/vYWha+ODUNtTX831dIUmyFmEdWcXG/0Wd+tsvd+a32+CyEBgO1
0i/XDdtcP1yMui7bGEjGhPNkZ2MlWTngZOPGVqBtEEPTikz0cm/+bfkuKOKBykalTBaZ5+Hd0R/v
E29yshs+LUp6pAosNi/LFZRwsJTFUqy8QR4UWo9ttUum2QFujlnF1xdu8wCvcNiv+9TGytAnLRZu
GI2nfK6SgxUbA1EOuH2aViiCNwwJZrlZjGfIcT3yMaOZ4i9PWDkM5MxcZhLhIOEN4mlqpQzqzgxG
Zb2joCjfcLR3tQKaK5OEoxRAQXoJeAreCLt9CmFWXZ/eQworCOHGlVEaIgc6IOL+pWBuBBsig/iO
3mSEFQb/99U5VSbMfGx5lj9q99MSuWb4lslv5vBSDt+uexq1KcLNWnVI4RYjrEllV40eWO6W84e/
gxBZYG6Z3ccwJq4ejf5Otz6GjCC2zXOpGrKhyopqQJHy1/XqMzWJNX3EeWEo/iwGJwjjUxDuFVLk
c5NBV0jClVCwVq8nqIq66Xfe1lid2xqDQ16ijvu9jY3mCk9w6JYr+AQK8ErrhjWfEvXjOzZHM1R0
Vqu6gmzqrytntIudtTM+bNUp8yE/tkNNpl/U3XvO/gpGcLM2RMK2MOFmkvphGb8m4ROLCIhNH1hB
CG7WKJhyFfeAGMrlOLTNQ1gUj9moOVU3+9cXbZs5L1ji/CekpOWs0ICl3XUeVxELvH50ekw90w7Q
RH0m4DavgxWccO3YyG4MjB/SaZffa262m5wlcdEDhixR6Hbf+puFIKDNFz9zBSncQNOgVXGdAJLn
JnlBBxcVk3fnzCRBqCSWcHqTWZksVgHrR1oi9FFWzdMSPEvQvOeRdm2YcIBVfeobCK3jFsKZreTG
1dCKRKkWbBbErFGEY1s3udY0JVDYfvQVD59lXnFT+T8CLTQlEdtFOQg/G6v7YjTnNtP4g2aZDp5h
4TbPp+N1J+TH57coa+UQAlF0tWxmgwSiqKzGXUAQVpv7xaC4mdodrGxxmdEV4F1dJ2Kh7U/cFbLA
HU3W92MaAJlnkaajctN1jvaW3fSQIUw/QcrZxzMDWdlKLalAJ5WaWpOmALU/6Q/qrocYph4681tx
w6dNpTupcCk5ccprxDlQup7l2WwAU4N0ArQWX8rwwN8DeP90LzuB7b3rbr6srTgJKsBXhxou8NMC
z8Od3yUfK4Pg5c0IYwUhMImdlGld8XhJ7z8FbHTCrnJmMgVMuKf4uFXoLLRiJCVw4DqMm4r3P8o8
qA8AwivEKVDmItdpzddrxixidl/oxEHeDPxWiyXwhoyhXNrU8MVSPyTpwxBojjS5ZXKKk3clx1ZQ
AmegGc4IWQaoEJEMn/ACVeNDk7hR5vCKveQb9TVNrZ3AIHnVt6XNz3Fm76v4eZKIOJP6+wJPLIk5
jQU3qGK3GmrX8paIlcjzKXCCheIuPeMP9aM7eYvXuqWb7nFaMQul3Eneu6YyrW4RMWUaxZOiTjbw
Km/BkD18cHr5t3CPmcvej6FMC/WAu72GtiUbtgxNSlELaZH7REtrxOq6rt3N6XiUSyrJ9ofg6YIh
OF4QtmltLcBo/cHD3eiFfnNQMGWAyzS8qxHY1C5ogtdFkj3ViQqvGE/V7Y95jAM6tjiponnee9eY
M1M3DNOydAPKVUKsprWdrk78npT38g+9u+mAzmPMvkuPfApFcUeZuLlnK0SBYLMux0h4flN12n+m
hqKw6j1VPmubhABtQgtaabdAKP3Rl/3UjzVHw0xLrseVkTyxeWGs7OH2roIZWWcZhi9jx/LgscMw
0qZ24vH1ejRDrZnAs+n4/0j7riW5dZ7bJ1KVsshbpQ6TPcn2jcphrJyznv4stvfnlmm5ef7xdVcJ
DRCJILAgZ4CPB0dG6pDgkJKny9/fVvIVE5ySmzp2CxWsValzBxcpuzvtwx3e9E51SlHiIOKG0/Ey
DAYAY4GYal7N8/0g2iHN/uwfud+KGc6zGgEhcZ/CYi0JL0PNB2kAYLfiDsbrZamJ+OD8a6QuKBOg
MQmllS+ScYwUwVIuJocLfPD5VaqllRUm4KMAUnc3fNMilFWeK8vRSOReZmU7VpxlxmdW+lwXecui
Hd0HN2wgRvKUWwqcZLaqlLqqgDWB0fALNwF3MJCMubnCCOwq8BM0Cy+iGf1N+IGVI+CzLHMayVBY
YCp4ZvdebELwJ+pWHqIRvCkb6yXP4pZQgVrwSRd23yTAgANvUSIdwkn2DNGUo0h6nDuIsyYgEish
J8ALotGXtsNwmUUFNxmVeeJL+sc5BUUPWswRQHylJx+Ve5aqtqfZ/MCVD92V/pTh7YT4y653TT/1
8YIierMWiZLzFE2fKkNd4h9Myeds/ExL/7LaiwTJeYosUxojYxnLYnwtJLfIfgSBwLJELHBOglAp
6miAs9LL+8g46rV3mQWR5fJZV2pp1ZgxAoOfPeVQ8sDVbrMrY6f7aFR/E1V3BCLj5+XjJEmb0oDI
EuAUqc3nZfnUyR//kScuR2iJ1AIMCUTwXPc/7IS+QObK9viwgXxRSBKEDH4nTFR3dZKyZFyWd7Xm
y8Vzgs4f8+EyXyLZMV1ZpQqZVitLy2RnlU8ANGNzru2/abTJ/sKKBKD1k9g4XSylayVwo/igjfvL
XIhkxX5fkUDl0kKrKWSFLXZl78ayaRu9m/ffL5MRCYuzfUNpcUFmbyONUt/0eXcoJfVj0IQ/LpMR
2Ce/+iUaFKo3rHKY5H5pvaSiWr+IDc7+q8HQpIWlh2V1r2u1O6S3UiMakRQcCT/2HgWdPlnMXszm
QzG8Teo+bl1teLosKgEr/LT7MLdydAo7bZN6VkicMFX9Vi+dfyPDGT8tikBJ2QMMlR7aeTeTt1aU
T4syA37OXavDDlOGEFjnAzLdPDK8maizY8me7ydnxErp1I1qNDPWliCqbrcinDMti3MC4ximRraA
NO2cMHIKrKSP4bMDXPNMl+E9NTvzVuTfREfHfl/b7KRMEqZ90MVBp7vK0L+UoTsZ74HsX+Vb/MB7
p1mZKdWgUmAvs9a4Bt7n6vdsNl8T4fxCXdVZtMQgomLUPWv36fQxbT7WqUALt+MqNroqaHiXDZ0f
2RwzNdKLnj1qf2PJo7aPUBPXsRKeLRwXQ4KK6PETm1EhaUFTg17ny0f2SGMWDrlGAo5+RyDP34u6
U5jj+SO7M01KTAtQapg7/F0l4sZMsQAVjom21p1WEC+SOlemqR9LxW2nSleyEV0PdfqezH9Flose
oTmYfcnqq3XtB+SHDtzLSAS8wNK2S6xxKrK0plkEGTs6rbWj4CDl4Z5Eu669W9SdQkUtHSJJcllk
PFlBKlUgV1yzmxMBYDawGHaiYu72JX0lOi6U1I2sDCWF6BhCVuqVN8lX/UnbsWeucZ+IQA83Y8qZ
Gn/7VHJpGGR2+0zjjzkN3baW3bwaD0Goe+9w+Kg9qRj0UNmoxO+aOFMaj5pRQ37aC52u0+iLpAkG
iba97ooG53VDdCtbOWtRkQo7xjxbhU1K6L7W3MGpXtiGzfarCEZt0+cCVIrqJqXAluKOK6O4vaOr
CQMs9DZSn6X0dYhFbMlbmn6m8cchzQra82Djp37KAdcz6mlI/LNjK0j6/iLAX9zwBYK61edMY9yM
Dpqxr2WPwdybj9ULlmu5kkuEIWszMVuxxqUBGAsyNWw2Ik4RfiHhcy+8OLEP/OElVgQ4tRsarRha
4z+OWM0rcC0vPEi7Zhf6oiFiETec/qn5ODdoCiXoWx6/x2r0QupGYEYiEpxDb7TBnJoWA1NFrNzE
TfBJjxT3sqVuuyAiW5psWpph8iNgSxcrbRMZBMXwybVOiUvyqu3oMTlSN3wVUGPF5z9OCGMEpmnq
lkZ5ZI5cnnRAFlsE/X9sAjU8Dke0uZ7gB9+DImutSHFhKS8WGs85Ibimf+uVm2ECwqFogG7zgFY0
uLAUJ0talCMUbgIiWnjXiR6BRd/n4lBQ4DUkmPB9ufUjcjt2Am8j+j7n0CqVNno3QEZRWAGRO7ab
7D2dwGcJ8RNGGAWRiM5OIU4q6TnrAtVOOjUTvCUK+OBXJulpLLe1BLVKa6X0gGoYeBjJcgXKu+ma
V7xw/ktb9KUjKXhhre6A+7kyPLaWDaNyAte8GWdWhDg/RgZAe5eGCbUqAmpL8qg7oRXZGJL4eJkl
kdzY76tLhKJWRgWXQJwsMg5DJ30oeirwYZtJx4oXzocFxhxXGTua0XqMq1syNh5BJ0H3cpmT7Wi2
osOZuy6pTZRqoKM9stkbXMAOxDW84kU5AbGHrvzhMkVm2xdcGeVtX0M7WRxCG8Ystvv5cxy8LYCs
sKorrRA0ym4fk2XKGC7Htne+6q3r4ZQbEeLAjF25vTYDQF9Qx9rucSFnEpwmAPAgmoMEkyrYHT59
Y74ZC1Fty8OzoXz38w4beKVAz/9yaGeqnHL0RaEuk4QYyqY42OsoawhHYeWbtov2DLNLEbQ3/CXc
nSlyalLFqRqFNEQp/3r5xqoE+U4+6D3exdjjb7S7rCPbhnymxulIuuhAcktxcKFZ2YFxWw6Po/Ee
5aCY99HhEajMD4oOVV1I2LFCnAX7Tsg+ftfI6/n7vAeXcyXsSgUxyAieY615yGOgwC+TYBR9U1Ir
KtyrdUZaqTVmcBGOz3VV2OP8moiekTfNaEWD89+0zPQ5GcBJrD3I5K1IREOa242EKwqc49b7qAPw
AHzCadMc25csOXp3WjkS34mWH21bz4oaZ7NVjlfETAa15IAGSbvyaydw8bLilIdoXzmorr/H5a0I
cuZa100wtxUOiZJdZNyZc+k3sJ7krhol77LlbIaNFSnOTuMCfceUXU4aclfJ9+qoOLitqu17EqAV
Gc5Ac5QladCxkJ71t4oE/6dJ6N6+zItI77gsrp61qaMWeKmG45Q9JqLXcZHtcFkcXaJeVdm1p+rI
22jVmG7Efp2DESWGwEq3S1q/5KXwq+yahGCTugJ5xbpv7iy/3gXfMY40HNGA5A5voSsaFhdS5BxD
pGvVBEgy3LnnQ3ib7pmOF5adS/7Pl2zpqXIvHxcT1x+BfcUj7yb6vgpLdNecVoX0u3TH7t+NsPhz
WSsUfqUd3qbaoJlApqS3gXY/iSAxRd9nv69yO41ms2ZEMNZWir+pmVTahlIJAvhlzVP4bi0Dw9zj
UINGg/2+uD4EgLMXmahQAzhX0KsTnScNggqDE5T3YmOTE2CLAFLj1IfcB4yMgC0hSc4ttHE6kamG
RbG1xSwZmvbm9/JZd8N74MrqtpDgZXcHzLDfD2tsSSrHOuPxBa+jqFwwMAa2ZUW70b8hg3XlK+sg
AujfPj2L4tx0FekDx2VZo1K+YEDO6VF375bbvoy8UNTmuaWGBEMxOpDwAFDIzyOTjg6N1elI8QrJ
nylQX0QL1UUUOP0YBkmeNB0UrCb9nnT6US0z/7JLEJHgJEWnrjYzFSTM0dOWT7XcvSNErKXEnf8c
650i5xrOf7mLo2dNBAO95dPW3+dCxFT3sx4BydLpkmva/qgbFbhSH3JrsokKkMVxF5JPl0W2mWkT
+bTUhaILkR/1NNt4wUoGXGJrdFlqPmtAY68trMty3ItUefuAzsTY7ytnlxTAcwROIRyRtS+Sj0ss
uDeIvs9MafX9Ns37oGvBjDJeme2n1BC8oWzZ/1pYnA4Dp0KOowLft/LlYMj9h7ZTsZG2BXK26V4+
mC2rX5PidHka4lKZIpCKy3ugIGjYVJAK0gQRCU6bZatsojLHXZzSm9F08vGxFF4dWSrNR+k1G5xG
0ypJsdiemaTp6sdTqu1hkUraO/0JbyO6aQWlrM3snijwYrqOXWGUnyYus0Gtg/RUKsWAi1vuZO2/
Qd95H4nARDZleCbGDxWPEcnkvAcxa9A+t0nV2gTjH6mkCGIdO+4/5Liiw+VXA511qQS/TjTRyFFi
I7bbybyPeu21HVA8Ncy3y/q3qeorglx6tUhFpuYZDs6oH8boXsuvaPChEe0ZF4mPu4nlQM1qZAtU
tMhru08xvYsx/32Zk800YaUQ/EBxk4XhiKogdDC1mxQJcbyvd/q9Nrgomxg7BvvynoowUTDODpcK
/earTnnb9X0cwrRyBVBGyIOzjwKm2IH/qRBnCpzxBn1BtIwV0uQda9Sa9lrjBHuW38/7WXYE1Nhp
X6LGmXEcV50ZKPBGXeiyPS3TvtbdwcJiPpb1VLtc8S5T3PTkvwSo8TcYWkhtlaJ53gnSx0m9C0dB
qsDE83eGMA6M31eRwkzTwWhaZHLYavigAq5hkBTDi9LQVwzlhualpzeS4My2lf1/R6bxO7nTbgho
04KnCEOgdOkABpzf0kb7cll025Z7JsPZVKJHVquh9cDJ0eUijXe9Yo/0g0Ff/o0MF8tJmJPQGhk3
82Op4KCG2yn4rMsC6xUJjf2+OigJqA2kZ9xkwc0QXDXhzVgKIoZI15hA1yTk/wmMmI7W/jCB33lZ
VH8JSecj4YK50gMhJMJyZ2dR7P+ioAPMS9ZAUOzelWStTIfzDDpGMLU+gsT0KbOxF2ivDKqgmLmd
Na5ocP5ADeP/Kmj6zvBbLHGgXjO7kzO7rCViEu0AEpwQ36JTlVEVFwNY6kdsXSuLH5GRmIJDEtHg
PEJq4JmtRerqKGZ0kOL4wyCLqmV/iUS/9OAk1pWmpQkp1YbZTIALa4OugchV75XbnxvrxRdkEUuc
JxjKaJhLVufMRuDE3NWte1mvRd9nv6/YMakVBAOLQUPnlPFtL2rh3FYzFbBpeE2hpszjNTSxlQdp
B7sZneZ6cSNnurK85WfjzauoULvpaVbEeG7GJZYkjeWNUhG5UVvUWOrWPA655V0Wm5AtzqcVkZWh
pwiU+uPis1kz/aCgl9/AbAQaOkSxezNTALS5JavIghQeukFWpcmUGEItWe7SENtH+3ujTOyhRTa8
1zU3jZ9b+Tqv3rM9nKzocn6ot+a5TCiGzSNyqMP9aO2DXhDFN49sRYJzQyRMWl3DIIGjqW4wfZRU
vzbeExyw7RSteuxdj5/Tk3OrnSLWoG60x8m4yYv3sLD6Psu81jY0z5gR7NHtVcoT3igHJ9VcReQ/
N7OdFRHOERClMuqQIfgYWF5FVVsZQlslP0o9RmHhueufLiv45rGsyHGWBLBduS4wxOuEQ+z3s3od
59kxmjNRFBLR4ewotPJoCthEI/lcXY9fgPDtEje9Ng/I63s3wrpHwPeLMBRERLlsIQ20Ip9LyBI7
g+PxSQ+vsPHssvy2HcRKgFy+MCoRQAVYqzIAn0/JfXU1VrbGMJfccW9oroCeiCfOVCU5+A+0Ibte
/OxecwvJwQ5BR3voXdlNKme8ig6ivexMC/5IwVdMcsZbGDTSZB1MKtVdXz3UveDRaDvangnwPXrD
klZ1z6Y+GsxWAnaedRsg3lq48emvQBx/TwKxIsclENEoT0PHBhq09kAzoM2pj4JjEkiMH95T58Ii
HZsVbL20duJ9e6N+0m7ZcA62Ix+Xm9gXbbNiynzhjPiWBiXAOFDNBt7yGfOJVuEskQxc2/w2p8ru
MnebFY6V+DinMUsaHuDYzCCpNVvGOsT8bo6dkLx0ovY2kRg5tyENbaWEJ7cx34Xx56QU+CXR9zkP
UVSV0avMQ8iG3wRXYSj4/l8UGy3ygII3dZPvkJ/aZTBz1iFMH8cvgNyxKdBytQZF28YBXqkrmgbc
1oJf9Pj0Wwm6OWkw2u2ocWOH8lVQPaX0PmgPlzVgW25nMpwBLQEyhjRCqzAW6rqhovpSMvuXSfzF
s55pcOF2pto4SDFodC5b88mG9qpXZdcesmNw+77qJw7ov4M6HeQquE9qW1UoCmLMEdvFwz3bLq4f
GKjA5LF9SaJUTyRA9vuKnCFjHUVd4Jw0dIm2V/Q92NPYovWLHc5wSgaZRxisYYbB/nT0ivI1sl4F
JyRSNs56SiuZZ/Q5okEivi4Omsse2BSKdnFAB/l1yfCeAHMTupkoT94OgmfuuKCbKGXT6A0IM3xI
9rhXxX68m7+n1xO2alWOfJXcLJLA6212dK1lyoVeOdF6TBFDptGB3QUyn0Y+Q+yaXYIVM+RW2mc3
op5bFln/9OpnTrnIm5a1KRds6ZW6+7mCkaFqqHvh3ITgKPmFJVE+14GigjcMk6F5vXBjzwic6tW8
lu9k33BSnxpO4LwLFnMlU357iV4rQWzpoGsFR5N+mCXBw4nAzk7z2ys7o0USzcYJr7TwgMKaigBk
BJqocum6FZv9QplO4OZb6Tckd1p1LzCzzVvh2ZZVzlcAfQQgfwyrgYGpmU4NDET724QFQ8nREFX5
RV6Xf12mfT4ZAyOm7/Jb1YHXPYz32QkOp7gx35f3/VJvlfMgTZAFvcJQMUdg/Nmjx8r9xA0PJrWR
zHrUFVXcNlu81grHuY4xS81aYQEZM43ZQcPbjB17uaPeA14IW4lfsDHqq8i6tu90Zy45x1FJIaB5
mJKjhcQegk/G2Lm17Edhapv1kxwJereFZ8g5jb7V9MFkwaVx49phVT+ETo9WGAzPcSl51wvKWT/5
hzU1kRI5MUBOSSq7k+61YBLk6yLXq3H5hhHI+UTYtFrrNYfqGjsOvGVP3BjXHu3I4Dekg/FvKQ4P
h53nUxrXBFxF1KfNtRiCR+Ca+IpZZXUdlZmlBc8mOlSoHx9zp8eD60FFabZygltRA5MgmPCva6RO
slpnU8OqsqPaoZoe1QjvbNlxknYEBQZA6IgOjiVpf8YvrOqTUYLG4xpnbrRqdL1kN0eWVjWAcSMH
/dEE2lXnxL4oqdp0xoZKiKmg+qPpHLFcjaWxYRI1F6wk8czgiC2RAme8ydCKBmfL9ZSW0QnZcmSo
Cw4WEWK7i25bJ7gw0b17+/qwosZZ8oIuhnpg4V83bBaVawftr4VjIcMCJswxjex/JclfxdNOaenI
Zl4Hn20UKXdZZ2eVF2MNK9aPOzGxFVFhbdthndnkB+cMOsRtWYBm57POlhSPlsqH1mUt5NmNsDWM
xeQ/dHJFjR3xKicoIy1KI3bpy3/8r7TfJ252lR5YV6JauqIkTsgflyWMIy3VlmEMRgfFV9x6V33F
JD3Lk02/2tUi9HmR2vDwOsApnQedZSXZ9efJZZMHudOd5sJSl4rZ2/RkK4Fyl41gmcdWYvUAVr0B
frajXAWH3PmmHfsDu+bSd92qVwS5tCFerLyMQvDHRuwgT2d4tbzJUQCdq15lu/ddDlf0OMeiKYXS
Tqy2Mh7ZSg6AJLlaiB0FGpJxoJV+EEERCBWG8zL5LMdxwsqytbd8ZEkR9mGjDUdzyJXYbYqOj3My
VZKTTgvAXQmsseHBEjUvbYYdwhp8sKbANPmuyFwxwzGSZ+ZR2ENavotPA6Si8dtN778iw8lMmoEw
N40TbqPjq2ldd8Vb8a41o1i18IsVTlTNbIQSGcBKF/S2XkYf1Lx1xqbeZ3PqSVVxNQJGt2l6v6fW
RxVjTHl9p9WifSPbSez5b/B4RgTPRzOpThKd3OmJlUayV3hoXEW72+yY7bpPl8OeQLY8opG6yGZg
EBAM89iuq9iWx8rLRPnJdpq34ovzzG2tzFW14AjrEyph5keFne/0JzYupaEOE3lY/yTazLB59V0R
5Z1zG/ZKVoJo2sY+Ol3tkdxZxeI0uuB96i/HhjF3g2CNkMzfrVRAf8wtpmhPs7r9brqSqJsnmKmz
dqGDYi1CgmRLoieDbf7OVDlnqY8ZtlkYoNqRXWc9mMliW8l9g6Vql3Vk22mRMyHOSyZhNSrWAEI6
tiDu6z5Y7MoK3nTN1Owub+mhLRpMUkTD4uGQX6k1YxQzqcPDMFJRi8B2CFz9Gc4b5AEw9vVORnY9
efqxPCZ+0joUKOtOY6NBt3KoK1qOxvj7I69YkeScwxTEHTZowkjM3LUkoEFkHxZll0hvZq06l2W9
7VJ/iZq/cuVymY3NCFJoAS8w1tchf0+cpqrsfFIcQ+rd0BJor0CN+CuYNgK3JtNwumV/neh3Pb3p
CneiPy4zJqLCeYBOqay2C0GFxN/LZPRNtXhAgcXOi3d1oJ9Pi79+LXnUZAqLSkYEI8QjhiRy06JD
4uo2c66oXR6Agn5CBaTe/x+A9bZvPusCl33pGmCmNDSyOK3ylFqAmcbGyU7QrS0yJ41zIkk9kXhM
FLguxZ2Q49UPuBh8ne+jF+2H6s7ibQWbSfrqeHhnMqb6TGJwVaR+cWBzUQQg49+XBtv/VLtxQnEa
KxIk5zLCRs2Crsd51Z70yOq7AO+4lvBo17s1VqNXTv8qGnkW+UyN8xmylOu1XkPfJ9yPf1Z4eyyx
89iwLrY3vV62rs1M7yxUfslF02HAMevAYTnfLXNq6+Th3whwdZokCoquZSq/qKpNpskuJYHnExyS
zjmILI/yJQ6hiEvyWSJ7TSN2aAgKaCIaXEYw97PRJCMOxZBfKPXDSreT6D243GR1Fpx3oMjg5ihg
Zjt+SZd7o/LfcRQUPc0WUbAi+o+Ure/qOWD+LaCvUX9vWYLK+qaQVt/nDiKoyTDoLNpF5I6qiAT3
aO75Nxa4cwisUorbHOdQq58M40EXhbRNc1ixwB1BbEaBHkf4ftHeJE1nK/mXf2OAyXBVaYi1uYpk
lqcH8kGTv5SzSIlEh8C5ZbO1MqSqjMCyj6QJ2NeuXAmrr+wo/0hsVnLifLEEHIPcYE5Kv+m9cN8C
+Hi5NXYzKvR4GfUuy2zbJa6ocW6YYk4wNTNGbVfeYknHrrNHrOFR7dQNhds2N/ONFTHO/2ZFn0YE
iajT5m+0PyZl5jSll4su9Jup4ZkMDz6p1GGkmyHIKMUnKblLlMads6egudbib5fFx6Rz4ax4AMpc
KudgjCE9q7pTe7zBdrHd1XD1+Q0F7PrYvC/TXvHGOQK8poSVqoO35rSjN/bIobPDA6oV2KkSOCJY
7L/oBzYQol1VlxV+aAg47K3ZZogA7PFXsrGy4Tl1MlRgCy98FHXVbB/cL2J8oj3IehyEE4gpkexJ
Sb8z0tfEauypuC9SgeZvu6MzLS54pmE3mAlmVJwmn666AGiKRATmvAnqSeiZBndYRt4oZWqorDK4
+KpTuMoetK4SzJpjh+7s5m6MmvLzJHpX3HZUZ7qcKx9zaa6tGrzNSmnryWHoUzfIP17W/e0sdcUd
59CjwJSMmamGdLX0Npt+SXzJqXJbeZB9Fbtz31VzWhFkbK8cPHAOzDkBIByarrw+2S2TF4gQsUSS
41x8tWjAlRvBkxwF3thmrlEpe7N4D+TBWjE4Hx/qctcsEcj01behOmpzYWeDYCZTpOCcZ7dCWWqB
bQgc4QjzOw9JKnhOFomKc+ZKkBSNWeI0erX2Cj0/EDLbfd8JbsICMn9k0eagaGoONqL+KA/7uX5Q
RfctEQnOFTRGbIwy3tOcVM+ddNqrc+N1/afL5rId+37ZJJ9Kz1StSdKAj7S30Mts2Nk0OdV0o3aR
fZmSiB3O+jMJS3dlplza8KpEuyw+DPnjZRIi29c5269oYlQSosUJ+YjBVQ178p01XOpozolu8q8C
egJl5rFh9dRspi4AT1QDiIKGhpnhq+QEfh16/yEUh7ZoL4xIjpwvoKFJhxST4U5daD7p/DTFSoFW
NCi7FfOojGo9HBtCLD8RqYWG2ledhgSsSm1ZelPwmmpel+SoSQeBEFm44bMVqhDFxNyIhaERzusE
hSwvsd6yQzst1XO7r7HTeazFKXTpk4AaU7M/qKFXxgQ+A7Yl8yWfPs2xJIk1A7G1c2ikcciBehaO
i4Gbinclb2Yq2Mj8ix6nkksTYFYmBT22cZF1MA5X1BuwY4d1FIpWS21Z85oY051VKApHJS6wnRnV
Rzk/BrXlLi0GpObGl7TQuSzILdVfk+LUUIrayCgYqVDd5dNt173j/r3+PqcVGg2tQhqY3JLHhezT
ebJDfX+Zh01/sSbCBSN1nNpy6UAEMJYo+s8emz9H08B1Ntv0QXabXS8iuantK33g4lM5xLXZzDV7
CGPazmbKyJOyYzukQlcVQS5vOYsVg3yYmhNT7nLWJCnHgKZ4AuRhLFp0IRIiP3KTaiUN5QI0fo5H
oWT2ah6mBwtgc8kxen4PXPCaJSbglY4nMeCCJ2bA+XJnRIo9Ld4ixbZAM7ZQKddUuGhVhUartyqO
ySCHinyawtHWdLukN/F8HeZvcuqE8vNlmhsWRWQZy45VSilG+TnNSIt0/tmum5ZvYf6pqUQv5huq
tybAX0CXOhiGWILkanSs7Bj8zvgpBMqiy1oeqPuOg/qNHJe/9FlT6FGF9+tU9vLklnReZghK0hvq
/RsJTheaKpLKgqn3lAz2bNqpEtnLO1aF/EaEUwVLUsY0ZR3OpNFsqwdkRPSl1wR+gXkaLiz9RoQL
E7gYUT1l7i4YvjTLbGvt7Ry5hnYb1k/YjC5Q74048Rs1Lk5ksaZpI5tiK5p9orLGcG2y2+ThskKL
TocLEflAi4WwVqw56N1mbu2i73ZGWbiXyZzmGS7JjgsVMlYQ9FOA3oVpUa6VqNl3Wts6BVACasu4
UtLI6UZs+pjKXZwl/mXiIh65CKIN+ljiOg3lqPxSVYCi/xKJHt63cojfjovzDB1tjalgGjj4vbe4
CFI36v3gtNeAzdrlr//EEWGeceVfqwkYag1rx5X7u7E95miGnT5cJrEVMtYMEc41yFMHZECmf1nr
VYd+h4WbjvQCiP6Pi8fi4HsgJH8jyDmKmKZIMtnSCKxsdFj1MnfeRp817oiqAaLDIpy7mPVk0mvG
W5zZbD0F2oQ+FFedxxrZkjdRu+NWu8RvnHGOo46xmTLqQC45TNe5V4fOsO8sW0FlNnfbg7rPcP9J
bBFOu5Au50LKzKhTwroSB2pjzKgDzoiFXQFZ62AI427wcv2EECwSr8BzEc6nBJTWccyagAHSaY9j
747dPqivShEGnyAYE86n5Mo0qzNbv1HpkqPWUJrh/16o+O3gOM9RGaESFsidMOC9a6brTvJCUVAR
OCcexFYaLcsI2SKMZLSt7k0FAGz3Q2DKAkHxQLZDRlVDZ1Fet5z4pX2x/BbtsNMD1rADJRp92bkv
aqUXkeS8hzVFGGtkLcymfINWZrsI3pE2r8+Gcu6ibC3VmplRxZnbmnhuZoCzrSAIC06Hh3IrNdpP
lDkKtOk7WrOblbdIFtyitmq9v3HCuYeuajQSs1FyzKBilEN/ZhuH2eR1cxVeJ1+MHF5i3teiblfR
EXHeodDIohhs9ExJP2vN10hUJhfyxfmBYvlfUjZbWA2lYhKg3OmfitfA1++aF9lFj+u9dC2aHGGB
9kKmwVdFqJSmeccyDan5qGuHwvxQNbslVtwODXjY6xhUj5fNS6QjnJMwJ2WydCyzcYryhsKX50ci
hBRkAekSU1x2kY1j1LTs/hZkHgH6bOJig1PpyncDmlsxgyAGeb/MlcqjRfV6jl5vlmLQ8Srt7oby
dhoEuacgxVB5xKjcqrOuZ5Oj+gNeGwz0jqD92c6A6YPpa0yyufn//S18ZWlAn/g9b8roYgGIBARN
w5eTF8AnUGGpjHm2P49KlwFJjgcFPH79TiNtehm4yqDRoQFHsjV3upIPDJZI/Oi1bcFnUpzmYeub
XOgBSMnLTYT4EUqfLqv2JgEA7wN/VVcBc8KpHfJZU8vZattU2dfqtSbs02XC+ENYZwJ8IpsMpjWo
IwigYdsff8T79AiIWywJx8aXA1p32QqDxCOBE3j/xBmf3Vb9EpoSWyKH6myy7PN3gL+iu/eX5Ain
aW2uA2OHDcTH6etcfEmI4Fa9hX/1GwEuhZUT0+zUGgTYSo54H2MDVIe3VeIDkXF3WVbbdrpihgtQ
daJrrcRWdk9+sIu+4eUYS3OTF9OO9vJeqmz1w2WCArXjd+Uko9nnSgetUMv7JnksDQFDmyFixQ8X
mKauk+tmBj9aWdnx7KBn2m5yRyelCyhnI1mAk984l3litnhJ03m3EEtRqDLkjDA0bSn9nEf7kNyZ
hldWD1O+v0xs03mvGOQcQ9VHKRkZ2EkVP0/E1pXQnkQZnogG5xsya9GHYgINoDfbCinsIdl3IjUX
EOEz1zhQ2jJvoQmROblL1uzThuwr2goUQkSGy1YDw+oJFhqBl6VJnbQid1mRJGi7E/UDM826oAV8
0goQmkDVmCWRYXnrjKLbNck0elFuhY9NXZjPl/VAZLl8/jrpzZgaAfOvTvpF9tiivRRLRky7uNX3
1J1EfU7bdZ6z5lHOVWiFZiQW0zzWS6vs4coBB8qGp0SXTNGRsd9XJZAIDR9FzoBbFlruqxxOqJDu
GNSYQIIbRea1n6Wcr4gNw9TRgw9TAliV6jTzbNf0TkZHlWnT4GMqXVX16P4jUc5ZlAS1l6ECUYXs
al2x86p2S4CCWk9puKOWV/WVV1uS4LIj1BbObbR60C16w6ztwGB+tdfIzb5qePfIfWm0A8cQ8Ck6
Q86FUEqK2WJmt8ATSl4ZfpgmAYntUs8vhdT5PLaTlbnF4hbW9TS5+mlO3nR7lJVyP/RF775Capwj
MTu9kSu2vPhnz9MJPutgAZ2k8OYrUVxmtvSnM9FNogMXlwLG/ncTaNKkTMscrJHkoEffteLrZTXc
DpPn73Oqr6VpnVVsHD64gS1f6QdmyclR2Ei4HRrPdDhtz4OxVBY2Bl99tO4Gd3HZqP901eyRlzlo
UGswYMpOK3CW75c5/IvGn0lzGt9omWmFDIZndBBf3Axz+HYKCF7rqNpoz/8gmlDc1vgzPU7jtQRT
PgqDviPhIbcOUW6H9eO/8cQPBtOUZDEayJkV957stbvw8yih2Mhy6RYYWrtROFHEks0LmsjPBVdY
BFYtbAxy8NsXxc386utw7K5Gn9FsdoOo8+Ev2e8vOfKwXWbYt1HOahfaTzAKp9yZ7inQ3Ig6C097
IC8xx5hfRRq9rxK5wpp4p23s2ekO+dH8FF9bXo1nYdxWkXRrTvAavS2f3nWQRFFli1DgTHJ2gc0F
RaiyKJBdNwfFzvzgED7Xidf7eKnz4ztj/L83TLGRxF8EOWuQAGyazad11LVlL2WHHrPK7sN/5Ysz
grgkk2YSdKGPx5842+iMSQ20kyjOxAAivpul92+i5GFzDHNSgRwFkrVHe5tNtwYuubaeex9QG/78
Khox287zfkmSh8tJez2auwn0BuurqfhZ/bXs9kv0cpmt7QBwpsJdMmUpI1MQQUFm47UOdlR+T7nk
rA8qp/ntNOVpNafoUW6p3QbU7UiLidr3rCdf6x0PnNPMUIiagE7wOdhhmddN4AI3R47t5NRLLrTo
bS98lhsXOKVQM1OdwbdOCtq77QjAVJGvPylH0yfX2m5hSGL3gfNvh8VF07GY1VgOoRJJ9TRjb3cw
C3oHRFxx7kJTB2rF/4+0L+uRW0ea/UUCJJLaXrXU1tV7t9v2i+DtaN93/fob7LmfS0PrFAdtYA4w
gIGKTjIZTCUzIwkAKu0T0R+KwE/q3XUbtiA01cQYeUy6UnVRJSSeyyYeyBS4TYqnzbZzmsE+RjKx
v614YI0i0FBtK0zRlCFwczLcmmTcVWN5zxqy73O8Y6mQ8Ghk51VmmEBJZdaxnOgwzCpu8k51dMNN
LMlp5Rss3iMrs8Rcl5INWjokY+BiYEu9n+IA3q2xr02xHGwlk+U4trhhjSZEoi0Lo6JLgaaQs2K9
KbLJnJtX8BpAIJ+oKJYgjefAxcMbp3FMNA6d5NPgEy+VimbKrBGZCI5tUQMuUQ3qKVPZw9CO/nXf
3owF1wbxv2F1z2NaQTzQFAYFr2OOLLuNZ+EcH8s5Q51jvitc+pGLcI3IvXKFqNekSKGEELj2gT3y
psLIS93lLj/zd2hFqqklcXLxXTYp4giVjoALsn/0ypuU89xLIgjZPgkcFJRjqWgVh0iPXfs0x5K3
MpkJAjUsKMpDmQ+8OiQnvXwrJi+SObbsmApUUNHUtIcEbtDP97ySKAkJYqGzOX2gOhMdf7/JVMxt
DUVl6gO6gNxMb51uyJ1KhiBzaVsggbqK6mGqsR1L5tJdv7fvzLt+N3ulZzno09rJsuoS5hbTW5hL
1I5pB5PCHEXV9jNr76vwtho+aUaFKmVZS5PE28TsFu4ne0q5Q7fa4zBBpM18vM4J3F2vULaYzRqD
Ou7UFACpne2DeZ8s323Ms83RrlAUT9exZMYIZDBiJF1lcTLAjJHUWYaROUE2SiK6bdbWmIrHNqqb
9N1jVpSjEHs0B6WHPMe+/5T7aA5H+vtec/mMiVE242bztK7ABEZV5snO2xSszcpPmb1j0Sthx+ur
tplwxNL8NkhYNqtAj15ZA8Nk8HEb0x+mZpd0y2Eeka2zjVeqmF6jq55Wy8zjTPCHd6ygOZOs1pKG
rU4tE2upnvgDTLifdzzTKUvzbJ/iFY5AqlMT1E2Zw8Tlmfee5374mLum33rJHcQXT7LE/ua7/XpJ
BZIN2rKPEgq8/J+Guuo/zG3daEefeuRhZmVnOLxTw/bMD8Sva1iBeLVhXKjGADvkX/DdGZWf6IcI
47KS4mdgtpBaiRNAYEyQO0eqq2mSA7Z5ilcIAuNmCp5+9QU+kec2ligOsl1hfmAYANIBv31eFEsN
c1SUZSPMKJEUU34E5qlNJS1gMqIQv/0sVhZzM8CQGW9jR14iZ3jV/D8KAkpOkvgBaFaMK5a8s1J3
TP2/GDz7X+smcAVhiqIsKtZttJ/N5DmWzc/dvC5W+yIQAmvMPGQ1opN5jJZnq3xYpvM8DnnjFHpL
XFUNZVMoNhPOa1cQuCGMjFbvOcU2aMxR/di3n4LdhF4qTIf1NMmjs4TPiUAMZhLPRAuxTYWK76MB
b5fUUcJP1xlddoIEGlAtOmQWgUU1ecF0WExcr5zrCBIzxF5hVVmimXAz6gXjnLoaA6Sq8fti1P51
nM1I8uIOVOCCSTeXUOWElrOdWXk6dKNMkGf36zrMZtC1ghE+xDD1mpRpBpgSMSTV7srh2AW+Wh61
9FmRSX9t7w7eGtCbZeuGWDnLEpPZWrwEmFpn6ftaUfqdWqWSm0AGwv99dbEarVZVUaMGLsT1vlR1
dUttWfHbtg9c7OD/voZgDUqBUthhZqMzlQ9VGDnauL++M1tCYjxv+3u1BEJQWMua1EQ8rBSOtR9R
Q92hWXyn3dETaoD384HdEVlUsukORLVs/EeZyoTzY5ZBZKYMlllx9KRAPTkipqOWoZum1iEn3hIc
rlu5uZQXQPG9YQn7bjY77JbWMX9ky76PfWnjjQxEOEsUui6UjAAh0P8gc+eOhRPrkq/X7WByZYpw
lBrFTmmwYO1aP3+XtDBvayhjVm4tCRMkmyQOAclbI+hbHebM2S9TH13WD46h/oNp0c5Q+uH8/foW
bR6olV3Cgarque67AXBLyWfYaVB+864jbNaa4+Hg/9xOFw5U20S5FlWAKDJ3PrETFGlvlTvDi8/x
4JAdf06TS0HJvEI4X3SYJzbyZUyrH1PsazR3s0RyH21e6ivDhBs21bXOogswyjD1rMwh3ZfMHly4
YCJLPWxDMUp4bhXKyAJUTJQcIgKgC23A44QNxQxdfUSp2pd8Hr4Y/eBL9oy78x8fMOSCx710RYJR
YqV6lHG86Y4X6GbId2l3U3LiNeGptCZ8+0NmhSdQEyo2jCI28IlLMmhM576CnMeh9Ra3Pc476srH
JWz7/W8DxXgfqjvGOIYwMBv36XJHZGMuN+PWi0HiMw+y+aGqBQj46NT2LgpC/TxGX3RTunYfnYJg
zBBjZOizqD7QmIDiwv/zFPELoOvzodFyGBbke6X/VS+7UJb72D5bFwgh5WoG+FJqGTartO4gV0es
W1smfbUZIK2sEGkpUAm6k3nkAi28aXorC3tXN76mPV939E03oMxAF7dpmbq4TRGasyyTJz26JL3R
iH6aMtO5DrFpygpCuDmqpk+KoQdEtGg4vqhKuhnJL83Y/R2MsClxF414M2ix7yXpwOIthX6QOntB
l0LDTeskbiazStigoNOSPi4Bp1bGPiIBBnCRl7AqHdOUPfrIoIT7oxtCGpkNfEGrXpT5nELGB1Jr
1Ti411dw+4tptVP8D1mRHnqTwsJQOtyFNkrOeW93uG+9zjdPfHqKtLhlk2NXcAKnZ71qVCgvRA7s
lg+jaffxPj4vEADOPUUqjbh5ZldgAqEHU62FtYr9gvCJUzSm0zJXlzVYyE6TwOJ1YWppSrCANmud
tEDlnewlU7ZH4hdaORlZNWMuG7KUXMU7fw1vYzd4HjHAZz5UMs2j7Xvpsmzih5o+shCt3oCzsEf1
XeaVSK+RH4sLj/gfdNglCyhOrNDyPrGDinMF8sjNfDAmCd9JzpKonxElhREmIewp8ZkLBB635J8U
LdlP2SQ5TzJjBIrI4oxlocWN0X9oNap9ym9/d2CpwAwsG5SpoUCgvcMfyUK/Oiz75fSfRzJZtlVy
hEQBVdwgSznz5MCQnpP4aER+IptNsRnmrdxNoITKSqIK/QGop7Q6J0JLkoVygC48qmPhKrIgT2aP
QAlRF7Da5Kd1GWu3ZF+GzvDkaSiZxwmcYKk0CJaeE899wfzgkSBlHPoKXk+b2c2P/TnEIF5YJ0kU
yIhC1M6IssWoZr6U0bE7Uy/Z6Xf0Nj6O0LSbD5MscbT9PX/ZOVFGo9abeu4MwLE9yRxr9Mzdchic
zilyz84QyKIXaz91nuQESM6YKADFTAV55Xef3NFd65RI/6eueTv4xZ0KudvAX/6OQBj97zuyzJRl
LrjTdD2kv5G/JNqNYR2HUFYvLrNMYA9DK2audBu4k544NWmd0ZB90/O/9Y+PHIapNqZNDD4M879t
iUajGIoIrll9njDXoNjle5yzsHRyTH6dD/pxopJYcNsrGbMZhTwTJhwLjGVWQaHN/MHGetUd44Tk
+Y481J/JrtwpnkyycvPorcCEeGYaars0e4CR+jtRb8P6czPfz4HEBzc3aoUirGI5R0qPgbbIZdp3
JPXHWeJxmzS1+n2BpqpizOnIX2aCFHyoHROUrAay8bUyIwSWqpdw7uiEz7VynlyuVqQSyTJJNkMM
XCIS9XHXAWEIyxOdtGOljp/rckbvMJOUQmzeIpcVE4OWKZzpMg1YsSIIjmrt9unixEPpVeQlkr1N
S3ZHjFgiNDQOLX8RtMtHfXDK8kX/dZ3jNhF0KIzpFjNtKqogjxomU5ERRFBVabWPjdrJB7Pc0SV2
/w5I+FDr8yoi6QQ6gNYye7ECr5HJR8lMEcgzmBJIOmlAYNmvHPMLzDstk5CaDII7+uobhlpTDpFa
BCkV+Ukwa4p8nVuJJ2+eldWG8D9hBQFJqlSZDVgxVj/y6FW237KfF1irUNRorFtYEDTtXaM2np7K
rk3ZIgmUhQHtYaXyb+VRfcymXcp+5DIFis3jbqC7BNpxNmOGuEiBnbTJwhCaBqcoPA9d6OjmjQLd
2Q847QpHWC18deNzP9ERxNGnsk2djuDeVyVOtX1trVCEBZuJ3jR4OsDX/p6goqHe2z46fzFsC5r6
e1lj1eburMAEwifVXBtKArB69jX9Nir2k+wtXgYh0D0zu8iO0CDt6sMbWEulTzWTsMl22vtihqjX
ZY0ankQpdiZ4ZY1TvURQK1R8VPHh/3iGA6kcN72XVWhsHp4VqPAYki9kJCiVwJjX6mGCMoTMrbc/
iFcAAknaKqFps8CqFvN9NAgi1rwtBmNvMLV3epU3svPN/iNGW+EJlDnOU08CA3h99TOuTtZ8HMmO
doETdKdpfLl+mGSrx/99xWxzmQ72qPDVU/dLefyI4D6EMn+TgimQQhymmK1DYExpvCTJi05LpzFr
77oREt82RUbQx9A0c4BM7MmgNwopHWV8vI4hIwSx3LvJCQvMESsVnZvzf/TkyXH8TN18l932Eo6T
bYtACFYzqsUCQIgCn1LzHGWSJzcJV4taBmGNCbZ0xIqhnQdqqbYXnpcSI0kb2QPsdunMxQHEQu8s
wiwBTOdFRK5DXYrrWKWu1TvU7VzFk7UVyDZJVDJI8F2vxy3Q+lPv6zvtwOvKXfVYfTJ26U6TJcs4
aV45qqKwgZU15dTjc98tU2tnLIlHKihZ4RG9jgx/aAt3pumx0oz93/miWHgwWmM8ax3MDL4u1OXf
celtcYgWN7vDTK6DrJJVcr4sgSSCLCrKNOB7mKRudTPReT9kMlU8icuLOgdzqHW04HcgZT/iaV/J
XomkniiwhDai2il9vwHRJrd4EOJ80311N+3jnTQVIzNGiB6sMSq0UOUr9sjfEtOTgZbhl9i17u19
52ZfsXOLhDJkmyRQRhFYBZ8wC8jgIZnPRnXbfiwVvTrMQhDR5yEtChMY/Cocji1kmVKXPNuYIxt6
9dt1L5cYJJaE51YTN3aMNYzLX41yE8XE6WKZ0J7kBItF4XNGaL/UAEETj8NSnxjH2ngO9YfaHt0+
T5yESg6vzCwhnBgg/gjFYyBq1iEOfiaqm6Tf/27lhAiiDLqwGSps02Lue9tv2M6QfRHJTpNYDR6H
fb0YPAo3MTv1gaF42nppIpdPLEB87F83SHJd2XxNV1FKlbThEPAoIp89iMqT8FuinVVVgiI5tKK6
wVxMxTjzS9Gcbuz6zey+Xrdie+ct29ZNzUR5iBCpViU1odNGEKa0J2v0bXajRbLPFhmG4F1KWKd9
YQGDzfQNGi6+qkSnmBXeomjuUiMnHEG/UivdMsaYW5TwTzW7IdBDDE26g6y+JC/zLxfyxWbBFQcV
TbR1zf+er8tnXuYQeOgZWLgKgIGuXUsWb8jsF64qaPNYWV8BL9Zv8ukQKF/N4XB9Gzl3/3npX0zi
f8LKGfEgAkX2AJf+uNw24U2j4hMUswiScLeYsgBj2yUvWMKdFUV9k1clzJnT8S6xUdUTmRJzZCsm
XFWDYQz6bAKiCPeN8hkCLJq6u75i2yR7sUK4mmikFFkwAqLb8QRwcNQwgrjbf+xL8AIj3E6VndnG
zKMx2jevWZ/7JAsl5P0vH4O/Md6L5labrzR8QJkJjOhINS+/0w9olvXmH6aOui4+Hl7WnyvxgHce
XgHaUReWTQ/A1L7rm4d4kEkrS/b//QSvAHodGjXdwi1CWaQeP2l4E2ONZN1kVgg0oKShmswaPCBl
n7XgJdNLSfQjA+D/vrKCNL2RkAQAdH7IhhPrRgmAxIffcx8rgN4OqGowDV9M83Oqvig0Rj3BI0Yt
OUkMDSv6pWd/uWbC2V/sqFEaHRvDDNWNksDp9eP1c8nP3R9Mhto6igd9XsAsHJjRjG2NZQaCUe2x
GfcGvQ3Raplj/Ex8M9uyAJUTyRU0MTukKvFQFIYJNPN5Gk7FwLX9E8cyTrV0dsumO1wsEweKpX1j
TWyCZdG4X9rzkkhqgbbvtRWAcM9iTmHRUxPGoJi5OlbQoIz3BtrlJ+S4YmkroRROOD/aWMdWW8Ge
EIq13bHep/u5hxD+4id+8SrjnO2n3ZV1wmnKak2jRg+46sfcOPpnhkRehOdk/WvzD9qejvLSoE0W
WiEKl2ps9kkQaVjPPLydzXOJ+V6yYVGbQeQKQjhP5lQ2Rq0DYg5xYAeMU8YYzh6P8zJNj02qMDEu
2zQM/n7DD8KKKrqpmmZ9tJBT015iNNuF2s7qMx9yMwX9kWJkhj1+5A5fIQoX7LQYUawQmNZgxO30
EpdfUukcmu0jdbFKIIsh1NFemsAqrh0FWRtv+Z7eQrYE6lHDPvWS10XSYCMBFMsZGsTREeT0EDW0
o9Ni8rexSComZAhCQB42kDPL+EbZydkyjiXxr/Or7PcFkqiLXDeZht+vkrMxHWj16/rvbx+a31si
ViZMoZ42bMC2L91LqOtOpX2lKLe8DrId8lyci3ErV+6sJopZ2A1Q2K15z1N4kYci9vvlxMv2Yu+D
5HOxSqACaptT0BVYNQh05994v2WINwTIZgeFM2EOEZ+yJGvm2uaGC6bADaphaCnlOzWZaMvdZ/pP
jCh1ZiKbSirbMYEazIkmapoDp2s1pzUezLjzTHQ4S7aMO+6fV+3FHIEPEn0M5nnBlnHltfZOO7CH
Fl3u6jk6GZKbULZyAi2YLckXZsOiCP0ukMczDku3k23Pdrbh4oNiW02IjzoMWYdBnf1e9hZ49G78
zC/byJdlO//lsv29eqKAVxFTJVR6mDT0Dju994V//5GfJ4h5RL4stSHxCFG8Sy1zldoNwNAGczuq
5LuqMbRkymoxJFQk9tjUbazWAV/AxmgOlI0PkSVrv5RBCDwxRlGJ8mhYkiq1w1Cr3FSvEr/mYc4V
vxb7aqw8sZDfAET4adm1T5oT+vRJR+0XXmE89bvsg/Jf4qCLJwi0MEV1poUzVk1/nn3mll9DTG3F
2NbZGx6r/U+Z58l8QWCHoST5bKWA00oYlPw0aeFVH5N2WZ0lgRxMJY7RAAWUInYmz96Zmpu7htfN
TuAMd6k3vmH8hmTj+E13beMEluhpj95czq8ZBNvvLehaJTsoGrcnc6+7jTRfKFlIg+uYrq6ssiNx
mU4w0ShTp+leTER8uay0ReYdYplOsiQp6o6Aglfv+whadFDNOSmDdq5Gy51V3bHChzAIDlNGILAe
uXbYhs48EN+c1b1kgSWMbwihRje19aLUWODWj5/G/XRgz/WRK4bZR1m3KPfCK3tpCN8ilVnl6ljB
bIKyNEs5MOj/9Xd0OU6N5LxLGMUQGCVOzKLIOWlFNY0wgJd8i2OZLMymq1jEpDZ/HTFMwRpIn5eF
mvMvq/Q5zH5MyVuevUg2R4Yh2KHgO3ucEthhR1A6cyukQUM/fu1Ud3JnyEKO95U7HmQ3swyV//vq
EEQ45kYf8484DJhqbyxrv5i+xLJNQl6tnkiQvVIvFP2bbjijp5d/BmeLx9U4UP3rLr/CncyoTedb
AQoUuYzK2Fi8GKNnqjMnqUPhhKHiVcrXJpcl02XWCUxZ5BFtA/52PT/Gdx1x7F3mGccYSlGwLjvI
k33blLIyT+DJJp6ySuGVDGZ9jLv7vPDV/KaPd938RubboMApCE+F/TZE9l7XjoNM9FKyvOJrfW5b
sT5r2M+IKLuBfOryW6IEfh9kTqq4151H4p/iWz3OY0piG7ZqRnQMw9DJVNVrlW/XUWRLKr7R97kV
JYSX0xQoeQ4P1Kvd7k2DrtjsJQfV+R8ef7dUsrXLJoqv89BSLNpawSKybrihee1oynNuD/6g+QTz
GHuHWHda7123k3PIH6y8AhU4JqcoXwwTDopK/BnTBXPtI5H+CkHgkwVj2Es1BouZ2i8NuqTTPiC/
2uXtuh0yDxQYpe2GktEGdvT9t7I8ZQZGgSU7MxidObUkYcnmt8vKIoFM2jiuxpZnCSfju9rfhpbX
oD6pk2n5yEwSaGQMe1VvRsAMlL0Ss90VWrpni+k07XzQFktS2yPzBIFDKH+bsgjgwol5cQlpgOIj
D5mXdRNf5oPWNKqaZwTM6S2OU39WjqP1od6jFYiQnOkhfDkODOc2LB/64UmdDTfLvl93NslSiRJt
k6qnNMxhCMYjWdqNLZvvLft9IbhYaJ/kpMZW4MZ6i8vonCmyaEzGb+JDvKLVTUK5DVPvID+DYQMY
I57vA8yoccwIvZX/S6GVhLvFB3l0cSatwX2sMY9zfJiN1GntL9c3R3I6xed4XQubOuJ8QzsUMrxm
KC0gBljgQ9eQoWGkvGVQVWxjMpa5CnIuSzJbtj+qvq3MflXur9uynVOwLihCfK6g+d6ycohpRMfi
GEPMvTk0/oj8fYMyOFkKbXt3LmCC26VjOfexxRvis9CJ2ueh+Ecpd9ct2sbAJa3pBlISqsAyuqJq
GavwHtZgJpaVxk6YlKcllRV7c27881r7DSO+txYx6hPiCYITI8a66wYG0jRvo5I52bDruthFkCtx
h+1Uk3VBFHgHg0cQgJUwrPbZadzzk2TvUfSNjj3Z2ZWs4bvTrCJ0O4pnC8+KqDFvA4/p9BBDuLpJ
Y8mF8C/OdzFJ8IckLDHJxQQOH1jPXA0TBdDofeZlWxBWlYQJMqOEQIQsJIvSButHe7Iv8tnvFPUR
sykld/c2tV5s4n/Gau1qVcGBDgFjQVmzesxk34Xcf685nhCHVFqdsm7GmmlD7c71Dqr+zjIxf1YV
Fx3snoYhIKZsSqBs7YSAJJqUBWJ8MKq0Mf7NusmT0ikHGT1sxyOXpRPikbkJDSviZ0rXPikqRjdj
mHxX+EzHREeZFMT268HqOAk8UeL06iY/Ttbt6Je5k3jGQ/sjPwZO+oMzn/7yV7z0h8pJ3bSBEaIQ
oOn2an3O49dykDxMbV+5Nu4KU6d4jhBLwUdShdY0gF9x7QW3xolBM115GnWXPmIStuXwKceqbGbW
pm+sQMVdm+oky9QpcJP2pE5eWj2mnYT7ZBDCXhmtagw1gV0NiZ0yeKakcpPo+IENsg1mUXShWmhl
+++Di0NVjrENO4zlqJpnMzn2hQTiXzbogiEcXtzoCktG3Lbslp2Yn3zRbiIveou+qTuKF3NMGJad
qc1gZWWVcHLnhEzaCBFw10xLZzIjp4GCf909trIO120yXyEJfhDVePKLuCzX0r+30yIFjkar2+Ef
rlIU+ESifblJFrZtazZ07g39/XyveLYK7bBOQlShhOlpYq+aeqMZt+Ycenj6llD6tvtdoISbQymr
JM4VHF2SHCrzVDeH3JSkdLYgiEqprjP8zxJzDh2e/SOTFzAnceF0I77EvpSNBGPLFdYYQqhnD0pp
KAwYY/BmsIfJfotVrzAkb9f8LIr30xpFuNMLy4jHhTfuhMHdohwGa59Hj5QHSZVvwSPiXsJ6Wxfu
GlDYncpCxi3iBb8Gsw9Lj1FEyGxcp4ZN315jCNxQ07JVhwIY/YmciK9h5BHzwpfA+V/0YWQGCSQR
BOXUajrAMusYxp9U2dRL2Q4JlKA09VBWCn6f7JsjPVhHiqpHcvjI7Lf1mgl8kGlFHy8UjhB1tTPP
gzvRk91K6nhl54bbumKBuC8j1nGf1lPlfirRY21YfoTr/LoDSI7OH4mFUuntesCShcvt0r9F7Xc7
P5HSu44i2Rix5j+tR2pUDVAglvFkGPW+HMI7A8rYITPcKWfnuigx165+uQ4rM07gBaLXCggJsEH3
lEexk3aQU0n9rJGltbYom6iGieI9YlMiil62aU+rJUZ8V0Ghz8xbr6xeo+TQ0s5vZSUu20b9xhIf
5ud6UduKf8LE+T/T1DotiZxheJqS79cXb/uwXnCErzJU241NynU1iXEzx2dkU6///r9QzwVA2B1j
aMKi5UFxdMyO/1EyYV59DpwG9XyyDz9+Jv8k7wuYQN5JkhT9ZHCw+dnOiN8bDsWwNQWSjWn0LWOS
TzKJQ+h8cVentxs62poW4BTrR5DomKCYuUvQu4Ge7UgiE4bZ5oqLcQKJL1GUI9GBAAX6CEV/0ObC
qdnh+nZtYmgqISZTUb0qikPqSzzSMUZUUlS3qX0z6KqzJJLP5s1VW2EIxJoHWpND7RJkBCFSluMo
daYz0EPNfkaQYr5u0OY50kzVthEWIzQWPCIb0bihkApgxuCEtPZYiMri0O3SXuLp20t3QRKcYYZE
ntWnNfe9O818nINTF0oioM2PPrKyRnCBMLb6qIHyC9rfeMKh3du5E5zDc106SDp44yFKPmIVwceY
RmxLV//I5FYxxrMXBaKT9vtSHKvi19RJ7sBtilhhCHs0TErN8EWOr4p9/jSPHhews1EKggntfesN
r+bxuk9sct4KT9ipks1DYsawSTOe4vbzTCWHSPb7wi5lSR4YQwR7VF15MUfroV9iiVtve8LKBu73
K+qZWK+HLOU2ROgWrDrUxGauFSzPVRU69TDvRsN+wmNjc9D0+a6x659TBJWAQvZpK/1DhGisD0Jt
qjMYm53zu/Euh76r4sbu4BvEYYfMlXVwbx6zleECeyiBXSlFwh1yPoa6k9q3hWxiLJVtoBCV4dqd
qrYDRoiXEvrFqMIi8vRk6tJ7iutSPfVVGWJooZEELQo0jGVEgXDVP7ZFU4b38ZjarROAS8u9UkfN
U5rO6oLAZ65O6BUovHqsDMzWyPNhdNS5SMzZSeO6wYNSbU+lAzVZ5dWy8GHgVHmZLoe2L+MvY2Fg
ipyiqcZtpHfGTYccNMOAAZ1hTJFe1hifN4BPq7psY0eL81zyvbq97rgWTGISykSFK2hQLVNZgd4K
+z5K7lVyplJ647HAH9c3v3r+P4awt8OkL6beAoPsB7BAhnkQS+j0Oz5owHyQNRPLLBJ2udCJsTCu
Y9mFXtTdlNHTIJttuHn7XAwS66XiZB60yWiQU2CWj6zNocgix6hOah98jBB+r51YNBWnLAmMHNYY
t8XROPX75ntziM/6e0cYRTuI/xESveDxvVwRUGmQFDWJwKuW5gmVOOcperuOINkfsR6q0wxoOXO5
Pxwcvyk1z54tw7GqgEjWTgYk3AfT0jK7UeB2alL+DNl0U2jxczoXu7+zh/8ZqxUjJVjy3Z7JvG2K
yF2G2ySUPrNsniHKCIToiKpq4riqNG+RV4UOhUvvl1180A7FW+eMn3uIFVb7TlaAuLl0KzRh6cop
iorZAPtP+nCPkYNuWqNxR+9k/YGbB2mFI6zd0AysTDoEPnPReG2BmRDEmdLnbPau79Em869whGu1
TMbIwnBtZNWXQ4iH61ESenBO+YPhVr8v3JYxqacpYliv+dRhPizPXaBdWNqxuX0rr3AEJqWFXjRR
Dy9Ab8EzH3fKh/4lpkP3nEuTW01iF/+9a3YJXFrakNoqG6xbnWf6fdhl+5n1oVOkiROFpqfSJtz3
nYQgrm8WvP2/D1RalkZgciNNPX1erNQP01gSccsghM/jZjaNPC8BgYExKC/KHPrrbxyOqAKNTqNJ
5oI7XJA+V903qzhc//3NA8qYbmEEoKZTcY1oGQS0b3N8lZiHzLzVSkxXMh6vY2wH8CsQYZW0zu76
YgII2UcP1a7cxy6BIIeOL/zRkU1R5UfkD1dbgQkrVvQBzS0KsNiEVLMxQzReOefl4Gc1dS1N9lC+
+eZBVnjC18lMaJcmRsbr3BSUFvjoEjzlt8VN+9mu3PLcHhGbSE6TdEG5W66uiiKJtZlxzP9IY2lO
cKwODJ3Q/GFZFgdtcuvKwD+4VYN0aQCwigtJ6ZgcozROl6VI2S2+xFP4Yl3bPIFfc8yKbTBXAJsX
ucURL0jecGhu8AHrqbvkIC9Y3xwzt949gXAxYribNP79OrrKPcHoqvzWbiAytmB6lXoYnQRy7KGn
/7xu5yZtrJZUoN8gweCVIoWZeqc5ZvMUy0agyo61wLdzbNatwgDQ2yH0zB7wJuPl7NtfWSHWiJgd
q0mSASRFR8PQnHV9dx1A4nliD37HkPzOIWGAx9D5ue+7r+OITGcVe0YrS55JduT9xK1OVBSkg04o
oDrtrs1KJx0+/Z0tAk0USD0ZTc13BFNi+kcMszDIc2zL4nzJxr+z1coOMlVFXnP2S6rbErPMy0dD
VrglYx+xJT/QE2tJLWDEM3qw+/1wiIoDvbX3hV/szZ+pLGsr2xuBFALa9NXC3YBa3+jyJZGpx79n
La+wjpjVDMlQmymn0/mRf1kS13CtU4vea8sLDtDMuLU+E6g0y56UN4OiCwtoAgsUSxwaxQzYer6v
GZIwobPQX5SFvj4tjsVkQgAy3xBIoZsKS9cX7Bsp7nrI8YdPVen+lZeLVSAD2uWNToFJYWLvzYW5
+Wj4VWgeFOMjszpWzC3OU0HTTRhT7umhxiD4/2UcX5Y83FWyrIMknhCn3KRIhLM+Bk6DLxnfYBGq
34zGN/XAOrcGe2VGLLkFJf4uTr3sbdYtUwTEmvUeM3Ivmea/hOB/woomhjBrmRHi2ovtO3X0Dfv1
uh9sf2BcfPsP9XHaZUbYwhG65sC/L4ZDN3vMqc/EK3xyU7hSCUJJ6EAEltCDQEkmHYgj3rB5pWfu
ohXSn3eql35wysna/YTAgQTViIw+4LhKyFB5BvKspbSDiUfGV5hJHHY5TXFMMYeEB3r1twqq8eZr
ecTQbC+8/4gW7toggR36VK/HnIdeISpolv7EtMWjk3fdL/iPXLFHlCav8lwfTU5BXRFi5R5miPnT
rHPRcGmpr1O3a/FVeB3y/Tq6hil8fZRQD6VBCMx0diLb4bqACPMwCdyZ7wMNcrL8rVGuiSk5xaJc
OUbQ024wAEsb4tvdvOuUSHKKN+MjHaVc9vvIO3HEyhAHo12qKcoWy6Lxy7ovHS2kls+mcHE7yOVL
dk/f2r0VnsAaRLc1UjLgxeVyy+bZH4l2VgrpfbyZo1rh8L9jxU6q1qEYBcIkyFX2/n80oIcTbzbm
+ySLLmRGCbwxY3mbecIRywdc8aiXXfTxwQxkD2Wb7rCySeALM5uGQOuwdq0SnzUtcMxMf7zu6TII
IZ4YgnEccw5hjaGPL17XppKnWdlaCRyR06EJ1JSvVeEv7f8j7TqW69aV7RexiiQYwCnTDtqSrGjZ
E5Yjc878+rcgv3tEwzzEKXmiya5iq4HGQqPD6g+x6ryLs0x9WyeefSRB+U7VMWfPDAsMkn0w6zsj
0G0rtgOEWRTwvVaiFq7tJ/xKJocQqZVGicHUGjDapPmUepJnPKoPvRsd+4cYM4yFrtj2u3MlkotS
tPKYFZmCvQrB3Xg3vBA/QvuIhKp+t/WTZ/PAaq9iV73fNxHBBvLMJdaC3PpsQiwKcZx2Nm2MKjlE
s8ALFBiixuFEqsdo79EhRUmepCazo/elhFfLxyGEoRMtkyLsWOvNnoWmdu2DfIKz5Cdn474UWL1I
HQ4hWkzu6zMmLK1LxwJziDwLtuXV1f/jjlrpw6FD2sdqqROsmKRoT2ndufNoHo1aum1Ieil0EC4Q
cqgiDG7BQE4leGqD1J1D+dSkqqeZiWsqlWYHVX0t0eKwbzKb82jXJ5KDFSsxEi2soH6YL84g35fB
vZ5/b5obJb/k8q0+HUgZ2ftCRXbKAU0P/zedBqyHmlY/lrS+rc3+kCOFvS9m+yn7tu58GZW0lGk+
xdDtf+RK6Ac5xZg2wCaX5wI7EijF85s0aW+BGRHCyEQvGJjt0oSeAioaAC9UisMWqVL6ms5YPE0+
KL7mTUe5ss0n6/PkFd789T0l2Cv74EtoqKJmpTLitg5CxAXTuzmWbXNypbATGIVQMQ5XjDFLIoMd
xIo404UFHoZz9KV3GSFS5In02nyer2yDw5heUtQwq5gNStJzrHqRpIGwyi9Yh6ecP82D4KAJvDmd
gxkpVJPGVKFdQb/U45OleFKkYTazwEvYfpqt9OKwJowtVA/W0Kv8Obj9DbJM7nzbIgPICtn1T6JJ
jSKr5+AjVDCV2TQgLsOURqn19PbHpArSMELL4PCiUbNatxKsHcDZYXPfyms2KoK1HcR+JCh1EGwU
n7VPwfhNm1fD0GUnCwK7bNDh3jzOi+ha2HzTvm0Vn7RXEyXJqwVrxxrIFBcjzUtoBRa9Q+2nbnAj
uofY1u9cQzybSR9VUieNkJfQp3BI7KW+rnqQzgcPFCx6+9gruFX59D1NglAemCtihV+K5Dgv/v73
t+1Oo5Yus/ZSnvU5L61OVwakUhEw9rSycCV1dsdMVDu/rcabGA5sFX3K0A+DSMoSPeEhW5tf99UQ
fZ+ZyOotVDYWHWsZ39enKyJ/kt7Vz4Dw//+WicNUSuQ81k18P+wqtzHv8vZeDr4PRHb68pNBjkbw
sq/QZggAlaOGKSuyqfAsjWOrhIFR4l2chJI34p1q+gnmg1ofq+AqnwtHix/3BW4e15VADoD6mQzK
oAEb4pL4uXQz6Z2vo2pwEuD3psGZ1NIMaloYs83h6kC7Omu6AbhakUtVGc7Y1NcYs+nuqyMSw6nT
hAkijhrEyOmDVnyZ0iPN3gNwK004NC36gWYYWIibr5ZsQhubFqNPJ9Dmlc1pX5tt5KYqoSrViYnC
sd/tuzAxVCqS0fsmXfUeYzkM3OIqPf03jsPNtVsJ467YCGz2qZTIvybj1a3yOVLKZ6omgvXbhNGV
GM4SFBDz9ERBJXaWfIYNhOFZ1wu7WT4n1s/95RMpxBmDHMxxHRZQSJHcIX0xIpd0Iopn4RZx5tAh
UhFpJtR5JRvSvPCu+PqN3JEzvMkjEbQ7bbsnb4vHu+RZo45kZk2erAQm9pav8TVjjVkc1ZWP+mMu
C+4hwRLyXnlvjQSQhCWsituKPPXxk0Ue/mqXeK5BpYt7RWH9nQH9SLpzHXwusuPfieCuCbktStOq
mRZKZPcNZrR9jod3eVmrreHuCpIbSLxWEDKfRw/IcMwPEohoo6MGalDh22zT+VlJ45AhoYqUdRMz
hLvOzZCA8wqkEYzLSJzy8b+M2xEZOu+BV7Tu6siCoUvHxWdtcNUVY9QKQXIYu6J4O1usP3wtihlc
GmU8DnxLZNCilwKPXEZ9eqyVq1k4rEgkgPNMqDmUkqaOCNb9VBBdUnVXuimuyIGCb7D2zRKxVNHh
FYnkrLCnXbdIC0S2yidZMuwk+r5v5v+CDm+rxv6DlTtkmXnTDz0kKA+d26BErnRmkK1+AJ2bh/KQ
e02YPmDLtLdPnBnShiZpazCdPMUPr5SrTvF+yZOPaeyL+uiFGnJ3FMGkJKNhaxid2OO9PCiyo4R2
644uyifd6McoKmr8F7t/W1TuvrLMchr1EKYYnRZf9jI/cOmjda35zSEUhiCF0rg7y2i1sWwiKEhT
W72rUOUzHbOPyMSMrowZNiJyT5FNcreXofQdlZi42LhKy6esEjQEb7qXb+f4j97JOcFsCIrvD0Zs
1+YMEtknEnXgjxCEj0SCuCg1IixxObwCRpq4RXUyo87V0EgWCORsMrGoK4044FA6qgVDBXNgMGj6
9SG4lBfG9BoKG/JExsCXI1e9teRyBlm6cdLUQzJhpjj68orLCAJ8k/qjROzhszHMdhMLvLTNix9k
5gYaFlRL4QefmWE8VF3Tw1+XT3WBBozwypREr9zt3MJKCnecMRhHbvoeUpKLfJ5c2Svc8kk9abej
m1yxfJZouIRILe4wN0GUS/ECgaS8jfTbXL1k6bf3oPBKKe4Io+EkUWnb4dF7K5+DQ+HTD2hiYFVz
GMZyoIkjKupkh/QPEF4J5A6xOTSZmjKl5jOoBI8G6qIjlAO+q6f7TQx/luecmEktoaWga04mAbGq
n2snwdpt3icrGdwxpkZtVmkEVaLLrwcPeG086/o/DmbcdKJW0rizrHV1QFMD0vSHxR8eFfDAmBg3
iciY7GKApiM97qsn2Cj+PMth1JlthKfjAM5H5q/1mFMgbr7fTkqs9OL8gKjP864YYIEJBsKM/feh
OrbqEVxl5QTXMLkFpwaC0M6+coKjxbOv5XFdpeWAxZz0eyVR7Gw+JaKe4W1EXGnGAUZPa2MJGWAw
+2CtjuaNclic9zOWqSthHFi0VqOROoEwNT/06U2cXHTR2PbN+3clgsMKySqVeWKL1kfXXXNVD4Im
a9H3OWgA6RqNKhOWECqHdLi2Kn9/0wUb8kcbgdGY4RAyAew6ZBuSxL5x6TzZLV2MEJh0gZUJBXII
oaRGrJdsLDl9mvwOQ0ZjT07sKrORlkIl03uIw9gMJQIWZlm3+EI6EufoaWJ9bjmKcFA8FXlKLNij
zXQ3kS1qQo6mwbn43W1PDRKZvcxiY+ViI4NiKzQ/9mnjqqXiBEnnxlPlK7Ps92F+ZYDrIi70Q0mn
myAznHCgF3STCfaVnSP+Sln9SzzWgyRpGUEPiislGBDvTuyY/tQxwTiaBX7Gpj+1lsTtZ5cFik4X
KN8RJzz2iHAFfqpiLLcKFlxR1mrz/bCWxiE+XQpNkypIA5nG4AIdI0wLlbz5VrNs2aVXoS+6nLdO
4Foiu4NWbzJ5aPM0yyBxDm5ofdLf00q4/j6H9aGs1BQdXihaGO+N5DJNj/snfAvWiUoMVPowVjE+
yxINid7qYwCEkuG7HOruYIpYGzeXaCWC25SpWOSubiFCV4cnw8yvl1rkaYpEcLtg5uo8g3sSIpSL
Oh6L8G5/lTbr6NbLxG3DqHV6agQQoB0Qp3WSW/Om1R3tkb1MCy+9RZtEZeuxKxC7eU5XS8d2b2Vd
CcZYB3onIU+EWj2MQJJsNpgmcJvctp6WMwvPwI3+MBF7X/CWJ7NWl/1fK7m6kgeTNEBdJU4cvb4u
AtB9DYeyG+wOiNEHXwYR249IVe42znJZ1gIFIim96fsTSW5Jd5nIx33FRFK4CznS+ijOCkhJ5eta
P9PprrW+RJZo35i9/YGvq33jIF9J5jEnhQXX4nPrsVFtCDg50rMG15MlmkUzQ9ja7Ijjp9xZIKjH
RQYzSTGgTZ9T+4NWVmjjOEStKCAuwAt+yJ3etqksoXHOCeTHGsFwA01CosGN2zJwH8ugfsOEBG71
CKYIDdkMdUhxW2S3Xf6zJU/7drDpZxD1Hxl8Me4ytLUeUsgIJvRxIK7vVZ1NL/pdfSrOoXiY0Lbh
vcnj7sE2STH1vgglsIx1bvRhPGB431N7Hbnm/XRW/fHUOJYmJOXdPsdvUjnoVa0K3fQ6tKzS0bU0
JLXDzgkl6bGKVA/jJB+GsL7osmgyyLY9vonl4Ljulnzq2SmLFsWR+8ym5EPZXM+oe65FZFDb0P8m
i0PmtBv1WIHxO5V5CpJDlZ4EliLaOQ6DQ2Lm6N+MJCc5GbM9PX71F4wA6uzMDnOHTYPKb4uDqKJf
JJT9vgLguavDYNCwcTUmo0rabQ36YaO8FtZLCY4an5CWu3IhGcVOxd2XsvvaDJKNUVr7KyiSwWFu
oHatJVXYISOP7cy4bRH7DERmwD7yJwS+mQGHGaCUydtGhRCCWYe0QHv1+Gz0R9Jjavfnof+0r9Jm
zeIKPvhK3b5CpUhCsD/Kw+xMbvdY32FORnlf+NMx+Sp9bk+hM/wIMELOtx4Fstmh3VGVJw+fDQpK
iR6qNm4NIwSNQXpQDtkXljaWhKkagSVqHISErZWMRgNpko52hcAPzVMf3+vRUaAVA8A9rTjMUEms
xOoCOZNls9yG5GVX8suv6rb3pJ/Wu8dhhtzGNO/Z6aqiy1A/d4UgLC7AJD6vTzA5vkw7nKqKTA+0
srwoEd2Rm0GgtQ4cQpBcmedwhA6detEH1e7kzlaKn5hgOkwfl/HYZA+Fbgn8ws2I7loq56Xpkmok
DYpXwJ2gRk5w6JGDom5dOBMKJezomJwzRxH1p/6L9/3P4dY4BBn7vGvjmdkg2Fnd4vHXaFjNLWa7
VG3F6RzZDl0Rm9L2a/LNR+A5DSPZUmK5AfL3Z2LZw2vRZXFVXoafi8eyoiI3TrS6fPp/XIgagPEL
j7Fz7wWH1FM6O3rorgZMri+8unLFdPCCq/qPCoBIk9oY43YYM3JEn4k1oi/7CZwFTto9CI64ALj4
UoA4magcMZ9Lt0cvwFD2HGQIhp1+yM6WsLVlO/Lwtnt8ae4YJnWEJwViAT0iD4XfXbWhO6GVhrWz
ZqOzr5zgkuPpDhsqj2RhBwM9f0l1KrPBrlTRAoqEsN9XXkGS9KrZN1BpPpuqA/Cf3MKdjsZ3c7G7
M6sF1p8YH/PfqcYhjYTh83qQQrVW8uLhusFfXRAmEgAmT6ClVCkxwh6WkVlPWQOP3BSVKgo8YZ2D
EEuvs3Hu2P6gN6htUncyZldCjUP3ocrOY3KjBYKYgehkcR6JEZpzFL4+yjA1rLCOKg3tMOxdEPiH
af135seX5ZpxFfTK63PGekil71HwkE7f/soM+EiRbOpDQS3s0RB0ttk+tBiMkkQ/9oWI3mV8Fe4Y
ZFJWq6+YW13CY3qOD8odG+z2X+KFAqeRL8PNIxDyNBGEZeol6iNHmz7m06VBKNjywlzgBotuMX6y
oEWWskVvB6qGfh3dyMl8K3HiAyqMbf059QuHfBJ1+AmlcpiBgk2aFCmkNt+QnvfGG8UuUAWDWbaT
g6kBrds4gEWBf8w+uuPMGRxkpEkgT6j5Ys0CJ6O5LTH/QzQJU3C8DM4TyfLUaHUJ5lgWmpNk3ytr
cK3acEppuplmUZucAKAMDj4CsAckign4CGVHWjI7NkQEBSJvw+DxQhp7svTYKPk8XNjEOPC/2OO3
xXmlA3al7/snTbB+f8SMtLFKaAaN9H60w9i0qfEtrj0zvw2N074oweLxMSMrTaJJzbFVqfrYF76s
/90FZXJPlGypqWapsDarHu0pOgRoR+9EI2yZye6YND+zs25pPZoa1mtRL1P60hNf7l8a4RUvWiv2
++qKJwmRm4mtFdExXRhlZL3FmJvU6xBp+bmbfHkJ7EWKj2Mp3WF44UGdyAn1ypj9qogAiwhU5qDD
ipo0XSSsa9nYwef8hsDXQHEP+E50dGEwuqX8676liA6ByQHHnJqGZLAwWZY5bMrJfB35KggTLvGp
BskYqmDxvN+XKVpxDkiGaoxIyjwDPb4P4qs2E1H4igRw2FG2U22FJrZ0vpv8xdVeRwygK01DyYjs
Jl51rYvqiEUiOSwJQfVtSTF0kttv1VgiM0HtZhyvUDZ1JNVk19Vgo6LKa0CCYqryIalzn5DF1Q2R
3yW6f/jpnoBjPRta/CtJ+rkuLoZUH4zwSQ6uo/pBp64af53zj1kKt/KhLl4y+af6Ht7u1ZuVLzYt
myLQdUxXd6juytZkK61P00LggInebvzIz6UNwVTCbohJsecI83YB4ddGZYeX6BmdJR+6w3glutwF
/gs/9FONaWnUNSyrUn8G1kWpP+YI+OvFYVFHXO0f/+qgUA6aLKuo84IFkzP9B1EeJVVQeycwWr4m
rQibrpBZKnLIUeMHzKGiuawCt4Ry6KLoYxQmzGdow8luQ3AB1yBhpoUAUYQ2z0EKZv7J0viay3pq
vRRvXLS3TzaCgShp/TY5isPIosJKcA0KTZADmqSREz0GYDtI5d6h3cfLbuPJpt+VA0qD/PnKUBwh
G5/gjuCLG7okyBCdgdmzQCiLB0U+uamOE4rhMi92hcgmkMdXLkSSTgZrgZeUnCZ3+FA74eectQV+
o373oz+KGjg3bRIddBR9bKamWdxOBmWYNVJAEbJIpWOfB4eyFlGKiURwu5aFVhE0FUTQoD6g6xYM
FpbgJt+0+5UW3HXQReheDxqI0GTNJukn9HE5RigIem7f3f9IQdbod9eloqqu0glJT737f/5CFJbM
BPdckaHsXnfkYyeJjtqmPayEcnk1zAaeI8ViQh+q03hfO5FrfbHuZtQnyVeZI6pQ219JnackbchM
02SAuCU8dN0Hkrt1LPAXRCKYxisPUAfZP3SCiDHRnAFU6qXW2vUocnsY1v3hz64WjkPzVB2zdKSw
iVYOXatC9VPpVsqpi5/3bw2ROuz3lTqVAdbgZIQ6BYaUtZNbJrKtisZ6i5Rhv6+E9GoTlx2BEALX
P+vP5oy4WPYQvSuwv1o0Dg5mtSMh0Ux4xLmdFR9GUbumaLE4LIiKvu41pkdWXYPsoqzurMTd3499
uMHUit+XinSJXmkmVCjKT+100yb+/vcFKvDEmLJWqvErnClk8bXobPW5XeYiz0ckhTv2WRZOSyBB
i36anAgv2Kk2DtF0/Dtd1N/XatJ1M1kKnJFYPczFZdY9XRK8jbfD1JjoqKoaSh2owZ2PsW9LibJS
m9ZLcqe/ic+pI58wq1K1xZSv2+fkTRh3ThK17aKapXsr/T6ht3Hl9/RL3Al02jaxNyncKVkysxow
CgrXTXzKLU+N7/e3RfR97pTktMF4V1aMFQ0HXTtIqcAR3a7YXO0Jd0Y0M10wbBwCrMjOVDv6HoEP
s2kxumNystYm1/qZ7U54K0r7/8sd+s/S8VEZPczJOLLAGSM3Np5buFOp0/uGXX5vMAy4/Li/kgJ7
4CMzS9tPvVHBYzSK57z4Os2nQrpBCnFfisjG+QBNjbm1SI0A1pJLc9G8+lpN7BKkG9FRvepEmRiB
dfCBGlVr9QEpC5Qsyx/K+skIPwu0EQlgv68uG3mWwVTPtKleZqdBiTJ4cwqny+3Go7bhV4fkqRXh
3XZc/M0kTQ4mZCnVSZJCKxlENuxteWiultJjrSCJF/qqoGiZHaE/vYM3O+SAYmmasktQ8OjQ5CjF
ft/9sAixrWGxk+rQToIDvf1gWmnHI0abWonJnn55Y0eqrf6MnBTjouNrvCV+ziW8x+km9v/6tHFA
EgcaZuqa2Ent8+QHh9yT7nPH+jK+aL6Krt74677liAyHg5UR/SGqnDPL7M9T4Omj4JxtX4r/bBof
aglLpUqqCt8fJa8IrmbVbUtBG7RIBHfvWgWQvWOHSxmJW8Y9bsbQDjDWYn+lRGLU34/YQBuUNrCI
rpYYdo1qV8M6K0rl7EsRoB8fPlGCXJrliAU0pM9d4GvtuY6+IWcnUGb7Xf5m3XzgpAYBxDI2MLM0
cqzbxUUjkj8ixBE5nafhmVwhAxOKWvtFiMGHU+RgmVvKjjBoh15UL/ERVDXt/KRg1kn90XzcX0uh
khxioBOlGdUWSnbfilOW2KBt81JnOOt3GFrmLE/ian8GCjsYRTnQiGvZCJQEClLUPfUIEre+UhG7
K7+XksAjENkjBxRDJYEImVW9VgMyhB5cXMzaERytV37oPX04eCBdSMOChf7Hc3OKnPZ6Omrn7nvm
RrfKjXEb2K/ct5JjHbSLuIZYZC98ZKUp0yokzBeQz4tqV35w+qY95I8NCHerJ2Gpy/a7/R+s4ueh
Kqi9jUmEFW383iN+4WIIy4FeDMzqy3CfieY4iBwrflZfXlj/n42vPRl8AI7mkGPg6l5SO7PboUxP
2IvCoHBnO/luwGz4n81E5DJ2TwVBHVFOHaQmdVTXTLJv4fpOP7Lmqv2jKDBWi/NPyrFUyp5dAy02
s5kiO2hftEoRoJrgMuP7AUfVbGKN1bhF01U8nWXRO1LkE1gcoCwY4GemMROA3p3z4ra2hcZyJ8Ds
w+SL2disKVvMiCvCMT7ilxhDZ0hMrwa0Y8RvQY1iSzcozUYFVl7YiSeuwRItJYcuoPxFFz277Zal
tvvpqp6FVxC7MPeMkcMWTOGrUAcOdF6Q/n+dLSI5xZWeoiGB5fFEbXWCzcMAvN8v8MVqlU5hT8D5
Do2cLyh1wAGvSle5HzGxTrlGlZJTCYOB+wtp8bRnkVprspVCy3wGaxw9q0817IXcpJe+d6RD4klu
LbgZBMBi8RHBcuzT0mTv9+b1NdAe0EfQmbYB2gBqE2++yoR52f0DbslchHDR9DxOX3swfmSXBNWQ
zKGQJXvACyQf7P4k25Uj2lKRUA5VRqWqyoU9usH3lxA7NEDz5e8Dl2j72L+weljlVqv1aGvG9i0n
UzvppmCvRCpwiFINRT6FFcwj0PxCuW8nEM8ICtlEIjifpI7MER1bTEQOF2ioT7HU+1YoeuOy//TP
42wSnWpEV1Se/DwbqJ7RPEbO2rpe1K8g+bBp8JRP2ruukjc53KYXk0HGQEe2pR5ye8r9iZi2kn3f
3/btNXsTwm27mcVg8iUQQkjk6MEV+lEduf74d0K4vZfDZiATSIQds0AjanXf1i96/ePvZHCbHzSp
Lpkyy4Wha25IwVfIxps87wvZLvwGW9z/9p67LcKui2ZphCbJKTi/etmH5cwIIURUn6J94e4MSovJ
iqoEDicy9+05QD2G7AmU2XYD/1GG76NQuryd6ggytM+63V3yc+QGj7q3nOvTfxnn9S+RqDd53PtV
Wqq4KgMcnNHpYhuEJD4mAX+Nnq2zehxFjtj2VqHlm8ig+DMtvqSLhMacNwW8sNJ8qfUD2pQcQ3uM
5SvLeJnq85AfBit/z5F9k8lHEONCqos2ghHGBBPEDbsqnjPyuL9tm0C9ksGt4mzIc0RZ3UHReXV8
ZYg4GDctb/V97vmvgJharZF3dRrys5ie6+mhUl72VRCJ4O7QlCYSqVnbWKq/KOENIpS2FJ7+TgaH
nkZgRWrASl8U8l3Rj3H6WQ0O+yK2X226gpHxBHkptEj8fmcSOi5zbzCgAUOXgrDgYE+hjammYDSO
zuJWDIZhf9w8K3k8jgaxJYFyAo9UZ3BNsDOgs/UeJWjqIzmDfMS2Ps229R35Hl3Uk7y5YyvJHLou
Yz/XUgRNKUESG0UbM/kRK+l7njUrKRy6lmNGQ1bv7kztOUye1eq4v2EiLThQ1SwtnWL2/UT5UVtO
hJa48C9Xik/BdfpU5WSBjGZ6ULqbQHnWhQ1wmw+Kt3V6BdqVrzZbVV6RmJUUXMugJWJB8OoqePj1
lhYB6aa7sxLG4YGsD4NeRhCWIjiczkdjKN1E9ur6YX9ztp35lSAOFYZ4kIgZwMYyOPO/RsMapwKj
ollUApN1BcawiaM6mBfANKwRmU9V9JpFa7nDYaqH2MkWFGRPoqKM7X16E8FhkGXQ2OxUiCAP9A5h
D689IM7SOctZ8UApKjK9bXh4E8fB0VBnaqRNEFcYX7W2dCzjU9fd6y2oYkyBatsn6U0Uh0ST3Miq
ijHbqHz9lMuOmVyTXiDiX+zhTQaHOZFlVpEewp3Xrstn+Zkc0T9iZ8/V8y/GKlHMSGQPHPhIpJAM
meWbC90bhm9W8F1g3+zZ/Sd6v+nDoY8ZqqM6Gtiedj5G1W0QDLZspHZBPmn1w6I8FvlZrt53qP4R
yqcl8kQpiNFDq9ZDydapdYavFsaTWYfSTW+za2GqjK3SjpJ8vadcK2ERKlAyeNJLe2lO4bFCz7bk
SV+02/BT+B0xPwXMGRgkJmy4F+wgXwUaaE1eSzl0TcYrNbsyy5+CHWQItKcch1DxoDbhhNGZiG8E
h9ZubhFlP6QINYCJ38fYy4/78kT6sN9XMN8t/Tx0rN6JxqfUuCnbx/3vb6fa3yCQz1KAFqEZ4gQL
Nn1rME6TftAHW0GVdOGnh96vwP3Fei2Lg9EKLnrR2eaLQWd1aK2M1d2NpkMPIGJ3g9OU29KX9CIB
7aWTsLhdgMV8wqJuxlYaAxhm+hy2NpvtlR4AJyZodglYQUZToKIAISkHJ6m85GPJ1lbCvOL5K9WO
cyuqNN+8msEeBAdUVyzKlxNlsRGRSsONGTwZdwMoHissZIyhlEdFR3CRONk5dsloi5pzN3V7k8v7
OI2eB5bB5KbzrZxiaKiXCR+nm/u1ksE9c/o0isakh4zmZaToIW0P+WH+Ln1GceGn1BfxL24b5Eoc
+3dWZ60tZjokLGagfaYHxc1TW89t1iCrOExeIkbKzRTFSiIHJmPbF40EwnZneEk+mH54Dh6ZtPp7
dRBdbdtx9ZUsDknqNiOJMkFW9S0eXUa5kvjGCU1b0mfVD53KsYQN3JvgtRLJOSNtpct9G8IPVrr+
mKDmhC4itvttERrVDFXVqcLPPSi0OaGqhSOmZD5NnkMRpeSmUWiE6IZu4oRhSsDvRrHkdJJBVIj6
VtVREdV9BarIzUdbN534hFzg8V2GuJbJ4UaZNtQgiQo35GUOPHpgo8gROLM84BSI+F4ng+9fA1un
eS2R80ukXJ/AKwAtDZl+mOb21CmtN2jCZpStE60RU5YVwzSIxb+WlTYcqzZirzvllfVn+Zg7yg1B
fbx8kY9CmxeJ41zUtNYGaqEH/dew6NwLz4gFIJU7oQc9FgIIWyTeNdA1w0KVNbEUg/d7TDOTDFQn
s6IJ/S5KUE+YhLdtOVe2PCSuYs52Un5Uu+G0v3ebV/haLodbuYU4IfiZMbVQZbx76G2ePfRhHkyP
mA4aGBnhKgsNiJN1W6dvLZnDLxjqolQxNM7JWW08RURKsvV9ixKiKroC7kaFO3yztmizNcnUqYJz
lV3LomHHm6C4FsCdtKUYQaCtQkDd2GzaZ+HCC3Gb46iA8zw64pKRbd3d36+ts7aWyZ21Pq2TOYhV
CjqeaLi1ghDJFqso8AiIRAk5wfrxE7HVKawjjAiGevOtkd0XooTRlvNhUcPUTQ2JN/MP5zFB6HVc
oAqVC5tmuDVZGM/6IQeiFtNtTd4kcSeZ4BwuCzrsnam4VQbLIS2137MtbxI4W2tSEOzWJaGOSaLn
Nlc1W0UbVK4GX/fliNaMMzk912gcZlizsPmqVGeTVH4xeZVUCsxsM9S+3hzOzro4ncIAk29AVsFK
66bjctDPCapJxAl0gU586YpuoAd8LLB2NHkI4m9G2zpp7ieDqAt8++j8s0d80cqsq3EbK7ACJfWz
yh0rWFsqagQXmBpfqZJISa1FwHhHqa9TE1Q3tfF3psZXpqh1MdCBHZslle1S0t00pCe1F3HMb/ou
KwvgC1G0YZrHNoWcLETNKvMiIndpQH4AOhsV0w7q43y/b9yiDWK/r1zoUjLragEFr5Mqn4ysBwWi
kwn5fNWNe3atFocF4WIkAZiEKdyj6Rsjd5yOsWQXjT37hj8fW9EzTnSS/ihJSbvOKCTAaCQbtiZ5
dfYj1e1qumjkW9nfVDIreruZRf2EW/7EWk8OKUiYgh12YNt3Gk7LMTzMmChYHaLD/p6J7J3DiTDL
oiYiWM6mO1eBZqN3WWDvm9Uob5pQvholnWX0XegQQR4mTDlmLMTZ1yTyWxeeGBApegpa9IMKxO4r
hkE3vxsjqephBvkzts0iaDqObgZdefybtaN88cncNS0GsmGLKLpsVKnyIhA57IsQnGL6R7WJ3CT6
QJm5z6iR7kHMRi/mtTLbs4syQZSuigJ4onVjv68OcWbERF/YxZHRU6jUdtqLdmYfJij/DEAPelAM
zAVKrNvR+jnJd5PQ6EQyOJRo86bMOgMy5PIqNxo775x5/rq/N/v3HpU5nyEw1UFLLVhYORd2lUr+
GD8VeE3jrbgviH2If1qsDxAHBWPZ1lrFlKFJa4NVyylazYtCQ7NpP9kgrfi+L09kAhwmkLbo1LyB
zWnKHVUnEE6IJjsLJPDxI9kch2BmRpZngd2O5aMya+9o5FwtGp8iC+O0HdKWAVv4xZwuA0F7Fwp1
9ldKYAKv+eHVYcmNejJoCBNo0Mg13WmL6gfacTJElMYCc35FiZWcOddRQsguvQZjhxUd/tU17QKB
Mq8Pqh07e30vraRkMrUWMALj0BzoQfWWow5eGkzonZwbw4+8I2Pd026yl/01FNkC5zUsTd4iuIM1
VNRLieQ1fdz/vghCX1/QK7UUqbHI2MPYWo+eLb88zJ8QwNFsFgeQToj7hgJg2CwLWNsehwymmbYo
KH2V2JzKc3mAjzBYbu3KfuGNR9oK+oX2fQXcBr9jtjmbpB0J5KHOeCSntvzQajdaUrjq8gEQniSy
K1hTkeFzEKFMTdv1mGzk9Bi8/Y0eKj/0jA8KuMOxsCyAj+TOKTmLqEMFYvkn7dwFZWown1Yiy61S
Tejf6Gf0AivPqooIo0BJdR93+fEUQWAMYWnB80tOqhM5y7E5fkRVjx+d3fcMGlhZjMr+lZWN1ros
WRPz9kDrVoHdMxEcAgGAqFysptVbMvQUqmTdsULschx+qPKXv1wvdtJXSlQUBQJhACHaAT0F4JdU
1NvOW7zM649l4gQiauPNCq/1qnHQUehLmcsSrFCRUrst45vckCL0pZag0VSmj8FcnfPRvJSDbitT
KDh0TJsdtFSZra60NWYlGEwMo0IDtE0qA7RQ3XvufdRRW5iPoikKz6GpVvL/kXYdzXHrzPYXsYpg
5pZpZhQtS5Zsb1jXiTln/vp3IN93ZwzT7K/klRaqYk8DjYNGh9ONLLcrYkX1zdKaztj7BiIFhjI7
SxsTwjYt5EKYsHl4BSj5UkBYnQfReGsa1+Nw2jeQzRWzVUOxEQVGoFRwyS1UrOQGD+ity10xPi4N
8ZbZRIeL7wuHqJVMNZVNfL+tIjevYAnStYIEe1iP/r4m24t11kQ4TjHLZK3pYXiVprtGazsZ0pbU
clFChB1ZZl2O7Qk70rWJW9tHhJgPUky+MDZR7mLV+M+4sOO4iYxyXaBLnb/yJqVBchhqFLPzEgFU
3RBl4JsBa/tCnnBuWmlI5rzAuTFuLRspFebd516B9IqjqR47aEHqH8P3FHUIZRvClczCck0lPGzQ
KfwJfG0lqhBi4JJGVKBTJi7cxLKaV0jacxOvn4yxdgrKW9oOR1wsn3Dzlubc2kOO7XptRdYxI9Hy
bNvnMZ3lSF1LxKqJcxqQE1WtDn6ha0fV1aAaJ7zdjlbRHSadCoxvu2lnxVQBHcLWtFA3hx2yPmiH
9J2OBjH5NNeIVjEMe87d/tP+Gd6+PS4ECnCRtiyd9Jgb/tR4GkZQxUy6naCpsyBBhRK7YIllL6tr
v0njv4NCVQCQWTUa2cRoXrT+45bEiF+19fbVIyxRFdAjHTHIQ56hXancNBOY0ChLpAQIuFH1ZcZU
fttL7XFW7ldGAQWBf6oAFFo9Y+RzAQ06sHEXfhxop7B2kFDTb2Ht6AWbjiFGelFD0PgR/e1evzAL
ASlUM6rChT8c0fLvVIvk5GHlSLMXhb2XLodmeP67jRIgQ01sM9FKyBs1F+toWsT3+e/d00cADDVc
m6Tk37d72xnS5zDEHIjW8qLGb+LW/ytlxI4CDIJIzJbvmdT5+fxeL97vf58AJHH6QhPlqtrxM2ua
B1WLHLm4qavE6ShK7G3bw8w4HY6XaYm5BjZLGCPAQy6IhHimlQR9dVBiIkSxfYLOQgQACk3D0Fse
PTCXoB+eJYr8aTvyap8FCCgzFKNUxlwL6Vo7cK6M2JM/leWxwdwsBBEQeZWeMir1tL1FZ6EC8NSr
sqwNuHbcOHX6dkIzkeXk04NUysG+LfzhKjxLEhAoLUNWGTz+yudVY8oT5lX7g4d6nWA6Nou3L43a
LK72hZuEJHVdRvyNHSlXbaM4YBF39iVQCycAT1xGvZHWPBCCcQ617EXD4qfLU9kQFCqUJgLg4KlR
YCIM5IRt4plx/hQ1JWHZ26n1C8sTQKeOq6ayJ81Co4KJWrvijo/aLo9lgSoW5vJqblMlNmgb5/7f
Gn5repWapFP7hZ+mSDraoXLVSLjK53h6qO31sRtAh7e/X1seCx5MMsruUD3OZ2X9ahK2WQ5dXMw8
XvZzWvXyKdPdDoMAeJRHu2soyoyNnftFoAAYY9MXamdA4Kj8SFmFvBNRcr0Be78IEABjrnQNwIdy
Ow1TIiOlc+r6m9wqxMJtGPovUriaF0fJ0NJYzkKogfykH4ONxZCcefxH7g5/uUECQKiKblj5AHUw
TfmZz0+V/Pmhv+p95rcH25OJiACllwARlbpipK0JcaViuB0bTlP00i/JPQyIWEHKEASoiJTCjFMd
K1iX91LoZDEVyuEbLTgNv2yRgBGtDlI/U4Uq01X+xEPBmWuEATuA/gimPSPlSaUJKZUExAAVULma
jEsMX7oSTt5APM22MOlSJ7E3z8zAmiBjCgqnOeKJ49SzvOmT9ti9VgDXh9xdH/cNkNBJJPhK+qis
43pBlHQCiU6cujPVCUQcWJHby5z6rskkrJpd3UooR4w/TKP7d0oImJA1iJ/PNpbNjAY5AJ2k4tsG
5W9thcx/2RwBEzAaspIaHYr0mMRwUvzmkByq1JEH5+fL9g1571/kCdAwGoUpYywftoY9VJgNYiZE
bTa19wIYNIkFQtsZAsDpX9WgriGO6MZ194sCAgSk3Sqtc41taUPbHcbcqcaXZi7dKLsJ4+DvTEBA
A6MPwaCkQZdp/JA1H9WIIN/ZXitN0VBYI9umOHLSTDvcCfxCqNKXVP1sqcf9378NzP99XwxjpEgF
NvOAc9jri1OvdwZbXH09yRpx4RB6iCGMXElZaFjQIzbem3rtrJTrtuXRY9fPmggeQGotapiPeHTH
Nz8nghfu9EmNHPVOvrfBkVIeqspLXvaX7w+H8yxVgIAl7xEpYVi/BbF1Zwgx3nTIu29Fll1rUoNy
XtOX+9gHXfOdsrTv+cjc2oi9/V9BLS7//4XX0CZNnMcKfoScHU39oRiIA8svmN+vvLOSAiKseIVP
aYXvS63ReXqUY6DbcJy6f9q0vKnKQvO6Rr4ei4wwTkovESjWMZNWHXIzSbru7ep7FQ6EO06JELCi
jcoMfiOP7Vf3g5lhEgjVebgtwUTZs6Jr/Az/ujlROmrzuI64WzEPOf8eUnHVP/jaZwECBLWjhZba
agAE6Q5/y/J4UHstq14GSjX5iBqfitiX7av1LFFwSLrI1Iy+hcSsvkvCH2t/ow3f9016XwQTK6N6
ac2iKMOqwY0bwu/MvuupgMkfzu7/q8HEOqi16jVFl6BG5dc3/YkdG81DPuwnWNhPJDfwviWgMelX
S8imxjJK/oSQMWkmmsbJMVmaE/4vqZWASEmp1kljQqvWU65kH12N18s7Tl9WBbanEshAqcT/f4E8
UpQajDVQSYoLkCJgmEfm7RvC9gV13iQBexIziUAaBkPQS33yiqj5grr6L0pWzIcuo9JklNUJgKMo
QyllNhfGmoe6f2qr+sWyKX+eUklAhEybwpY3nrpqUTl5ztCMfN3017lNnKGtKBCuxPPaCchgDgzv
c50beBv8nCWdYZRYoAS9G/tUdw61dgIoFHWY5uhdxE2YKJjv2eqp5NVqi07JVJ/Kx32roKxcLJOK
mlwebBnS2mD8alwVfnhKUjxhf7rEMlVlRNj560pf2Pk054Y8VhCHgv5jXBi3g1T4+yoR6/eq8YUI
JYrsZIlfPUkTxcG9V4yH5S09z5cm8XqZXEjpTHTWDSMUiU9rwNl69bv5fY6BP7yC1rh7Az/lL+IE
fCjyHM+8FBZYzp2G0pTFdM1OWQ9NFubB/vpRW8TX90KzdVTjMjehWd6jhEl6mBlx61ECBHAAC2Wq
sRkC7OVOU99lbxgHhGYRhqC6Arp1TSRcHwtMfGpsGEA030etWyQynl5EHGZThwsZgg5KorAexxTQ
0340lfuQ4uWivi9A27AUYdlqcPNLcOyr7xSqYo36voBoTVi1yshDIU39rYstZ1YIYKEECCgWG1Wd
rzwSgpndn5Z5vLEzamwpX4PfvOnzHojBFlViqb7mXEQ0OEvYu016M2nH1QI/X+ntHwpKlhCHxZmQ
GiZjvfLSbD01Mx4wK0lxzBFNhcbyLZ4HIjW5iWIXygk+Ttn1yRTxQ4J5EV7VyG6fg+dzodhwKL0E
J6fN4sxgE/RC+boXJ95oPiTR+8L+J9JP+yu47V5faMQt5hJXZi1sbf7Clw95ggngSBUF+p0VO3yU
EBLhLxIFZHyN9gxEQDI7Kqwkk2Agct7UIFCI9Bg17lPLXMu0WwTR066Zjz0Kev7J1byondmO0tQJ
G7P+pA5Fe9NGRl86WmNm79cYRCtH1Qrll7Bb19hjqCnOHEWPx8cyMlq8WZMRhZBSkdsIXlbd+8rS
lq+ZOhXojl9qyx9CnX1DB7AcORVTjMKJmVyabptnyiczKq3MkSapOepDsZxSGNZ1U5mq6RehFMlB
l7Khe8xskKAshbawk5RnaKWYCsMIxjGcqUQRuVsCwJmTbRQVNwwFhbq8A6aQMOlsdtGGD+aE9Z1G
WeK2wWvogFZkRbNUYbNWmd87vDYjTm5mxZUihnBTTDn13J5/N4mzFEEte0LpPIre4FyZIGlY4NUn
Phzu1F0fRn99bg8UDzKllgDkYV0g6MSLgrD5THEUa3XL8Wn/aPEfvaeUAOZqns9VVEGpejg060dt
jRGx+1EN3/bF/MEmzosnYPqg10WRlZDDqyXQyRqET+wuBxMZ93ksvyezXxwSflPMxmg/xTDRcCX2
sZmjlGOwaM/benpv9WrUeyKbEwyRt3wESTdysGnv7Su5uV8XIvlPukCpWa8RecjgaNk2Ghk5S08b
dB0B7tt5ggspgrHLeVLJOfKFKETqveWH7Oee5EcHkCUMnhGg99ClRhNQegmGL6e5xUYVEmP4KtbM
3HH1dWpkL6mXYO1d3C1VaXewRNtRDvypBPY4l614xfwbZNe/tcHf7Zhg/RpSr3rSwkgWtbcOfdPG
76TSTH3TUt90hV1sm3AAmKEkctlzUVfWQcUBAM3ku9ofkeyLr+IDRYC1b/6KGLuxmmosyxarCZq3
WP6kzkRMfBM3/lNHEeM2RWvFisVgE8PwjxxdIUzkoM3a6IjYxjZuXMgRfBk5soyk5ce4XO5Ayqm5
nZsGeJstTruC4EJBCShVVUgtneDXjIWMUVsaF6k8F/IPg6Jdo5ZOgAk5GWS1tPD9TME8zu5kWzi4
1f2KNM9brNtASbGhq7IuFgBY3bLGdg8/0FzfjWhBNQ237ojY7XZ8wz4LETbIGKchNAr+Imtsb1VX
R40x8SYwM8f8oK1gzy+WgM2Hv9NM2KK+bsCiyzGwq1E/PX6o5SfWUl7F9j6dNRP2Ke2YbpkdNEvB
2GvGGjglwfvX2R6j8ibbFneWJEB6XGaDnPAXQgaWNePBeMPEFFu+2COu6cXFhIp8PmkXy5UbXyrd
a8MJdYnUSeUb/fuFe1ZCwO9GY7akrBBi3eYnPWBHy2Ofefi7PWBWFlEJQpqdgNwWRuoaxQRpVXZV
83D7fRik2ZEXjv0P/ESUbgJ4K1M6dROPC61ZoF1xOjDJbVFH81w9yU4SUNptX7j/LaX4Ou1qIysk
BoRQQRBeleyKGfNprW1//xQRZifm/9Uks/WKRwv7SHOaZnLw+t2X8Af4PmsioMNsFWvdNBAxPcgP
nEgtgsuc6lcjHgMVKsJjk9CJOLQia2ZZl3lv8nxCuvyIpcFrxmBQRqfQ3nafnzUT0KGbxkGbQwiy
GxBWlUH/Rf6W/sgS9O3xGpR2cuzj/mJS2yWgRN9oti1JWMsZPP7tlB9Ti2p83U7gnpFCHLE+qV0Y
pxE3iaAEt1PrNHcYlnk0brqvmOveYmKCE7mJRzl/lMEL2BFJQ1M0Kc4XhgKy5iC1Nz1Vr80BYQee
TBEw8kXrZh61mjENKEV4MsHfUb1ZQcnQL4MTUYXT2+Hxi7UUQEPulNxaQqzlGKwBn7EUevHLz3xg
7upPf2UcIo8mxKhzuECYjkmq9fxeXoN9AZQ6IoOUuuCGabjHJ3/mpC0qzCK8gVfB2W/Bukuc460+
nMs7SyTLzFcwm+UDxKn39r2CKRZzwJmjUow81H3QIqKSFolVxGf31SQsURz7pUuz2eQc6cuxc9JI
ceb5ypzfMGf1F+UE8IjqWGuGFlIqpQ1WnV0Xw0wtIKUJ///Fpa+OqIqpLSygkXuDr7hmoL/0xwFl
ZO7qK0c+MSr2qbgqaSWCq2EWuSyPMqTqj6OXHPNA8jMMYIVQ/tAHk8b+dlEXjEibGZkxyvJU2D0v
cpV9PhgQtYA3fHZagVwrI2CfwGCRNVMZwmkYeEq8VZ4Z6A500p/mN+IOTokz01eUWIxGDdMY4Ndo
fnGLABMKx3nZbhUM14pNxBMIjUR6pE5OQrnkGg3z5zR9qFuX2CEe3t5RSOxVmMzEzmIMJXEnw/tJ
9JPd6qPHH740qx6ljeBvDIstqQaqMdy+jtBnuTzl6DEnFCJ2SIws1Zau9sqCHeI8BKq3HvlE+5+c
wTR71R/CIv/5Gb/xJEVK3IRojnaZcfwZFClc7Qml44PtgPAn4JXCVPCAgA5xfFdtWtFkDVhFSxlB
dK8+dhIoXTBzhGJzodx4cY7XmPWzUfI7kvdkL7fVQXIVhjmEpZ8EmkyYIqWW4GWU4TAWNrdE27oN
DafPv+sj4aMR7qcteBlhOxWanvCVKw51ci+PL/boK8bTvglyz2HvSAmexTiZ/6ZZU9BX/yRDlg7K
kYo/E2BuiEGkaWmNKOdVr/JD73GKW9Bkl16H9hwVpXw5Nbhoa39QZcQ0EKYali3WWS59PdtG2OCZ
2pzqGvxcjxI1HmsLHy5EiKWWLNI6e6ohYgIpjr5qTkaNJ6EkCNm+2tbmpGMt2lfK2CkU9ChE3/d3
f9NJv1RCADk2x1aNyTi42TNncafnCZRV0a02+BpqCEKnASaw0qVSYsTuiD2h5TBgKGOGiKKWPmqV
G2sfF6qmbfM2v9SML+6Fz5IaeWR3IRZvcid/9XIwXvbXtjuDD74/mO+oSB8pj+t8IQ+SyhQdy7C4
U/GeO5ezY7ooCOKRdFDQXcvvia3jgSnx5F4qKLhHWctGzK7F1vEIN4bkojs6Q3eJO3n8Ndwd59rZ
l8gxbU+ggHlhn2Xr0GPXksiInaFqDk3xVVfWm7TL3RwV8/viKOsX8C/tZJDociOp8qvaeOish/3v
b14YlwsoQB9bjUg2Ex7X9kZPQTQ4urJuOG9NErxhAId9Ieq3ZlE16drexF5Z+vUQflMnQhfiQInN
olHaFSFGQAEplKuw0sHZfDOWH4j12nJWLpUQsEKRqrSsI6yX/GDeG1f6sT9Kts/9FUQprsnyys0r
41KeEJmNkrFOFQmLNhiecRhPaVC4Ol5SP0Zf9loyVk/ZgyYgRjPZdidzebzJknfxrQfefc0JhamS
QWq/BLAYLaNN1R6i2FJ5Jhgxy7pzjIR6aG8fIUxwk3HhotlAOLFpqRUMZC2w8Lh8Nyv1MyqSDvtW
seWlMPksQjilXSWNxbDAp5zZdxDRtGzwMTGnjJ/3xWwv2FmMcFar2e4rg4fI2OjUaeOMsxOHZFp+
28L/X4oqOiltn0hpkUOKihfnT3dI+o4Hp9/DM6bSePubo4ppr7BSSyVJIKyx71j/YShP+0v2hxvp
rI1wXrtuVrSWVw53IPFEF1iMSHMJboF/qwMX06n8fZGUSsKJraW4HRqeA8Wt4EVx+qGzJKLi7Q+o
cNZKOKVpEyb1PHObRiiCZ6zDk3KaMXWVj3OmvIh9s0Pi69dLfVorWZt4/i7W/UkynAEV0Xnh/N2q
CRd5bsCJ7LlGs5078/CMQtF9AdtamCCjB4G1jlb7X7VIMSJ67RcUIGXZla2e5Pa4WG+6rM8iBB1q
maFoBnS/7mweWYNQV0zF/zdti8lonELbhSaLPmMX2jooTKBEp2Oofe7kEpXj3DYtplqWheobRRNP
pDGqLNNrfmCuBj86qsf2ZXaLk+wpSMy8geDNZhfChNOpsyE3pxjCWPIZ49gdswq9Zk6dppwJ+9qM
f16KEo7l3CXFiFng0Mvvb3QUVsNH1XzQAnld7+UmeOzsw3qLVzK1opuGd6GjcFbrQVLKgUFw2PZO
FineJN9Jsk7ptxUWutRPsO8alOa9akNMsjh8mFp4QqCr9ZUg9+sPlCu3DasXSgmmvpRa1mLWGXDb
Zx95clJy6yN7QLc/ZuvgYeHuH95tuz8bpXCHqwpiu0rD7SRrr6beAHlUJr/sy6D2SbjEo0md2oWn
ahK08kWRM8bI6hZEmce2f3WxcMIdjrEsdprx+0jGg8UAyaC+eOtDdarATRlRpNKUNLGjoE2mmNUy
tqn3ZJf3zWB8PMbrVR4YM477y0eZxOtvuXj7IV0STg3KfkD0xYGDHcFVe6c9rq4WyEfMq6Ay1vzA
/vYSO6/kK5BdyFsyrS8k7nT1mB2vuZkffkIS+fgzUt2gztwjFORgtCdQQJAyn4y65bEojHXnj02e
tAZl1YMccH51Shxhjq9xzAv1Qr38tyyt0YNFe9eW/tISoWp+SPcUEiDDRgIP8zGxgqBNOETp4Nbr
co9pNMjRSD6xeNRuCYBRFUWcTRx+l8MccG6GwjXAkDp4qtuicYcCDGr1BMBY+0hRlVfQZQemrU6R
Pb2F3/Dy8hJpWAutmlakL5DaQt2qcQwTqhSIMjgBK0ZDi/TUfj29fNwsStw6h7e18EA/SCi/EVtE
3CAi26pqds0MGgseLOIVnp3T3NbXvPdIviYDRYRqIjekXGISnaa9ymJB+Qnp/qOKiRXcGNIHqouL
sHORbXUpln9rWzLb08dvQ/PRHj9pSLXuLyAlRsAHQxrbYuIFO4ZSuFbjmi0ydt3Hrv+xL2eLuPnS
8BTBozCqarYiXsM3B7NXflOPWuq0ldfDNF4zkShvdxcPteEeBfLEPawIiNFpameGHAKVBdQ+qn1r
ZDLF20GZhoAU/SDFesZr0aSjctWfEoxxmh/0g+qCAe6awgl+qe9AoCLgRN2jgcDgChWSb89fixAl
fdGtZZbOClamfP24v3X8xO6JE3yMtlmXROa6yVfrDTtmGCYPTuMrqqaZQD8x8G90a6eU3BLRWGFZ
PyZQeFCBMEKEGPhfKkOeGC8niOTbVbud2SGPKI+CACSRX2Gy8moCkQNPZkXH6mE+TtPhNW8L9yUs
Cc+MMG2Vm+XFfZsslqHEHM3DwsuTU0XtyR98MVNVQARiyKY4n77OcwzoWWBqs3Q19x8msHHppuQg
QVxqt5JxLdWfk/maHsixvVP/yRWL3+xJjwYd+Ue3wDxAq0I/ZIzedqslTHt7/c5i+GZerJ9pj2mp
8FZFTQ+K+NlUCfd8O0vDzgKEDcoRx0NkCm/fwhl0h7fHFrfm+/oIUlnw1DvM5YyoS0kY4aZaCrZL
xrA3m4kjAZHWCvMWTe6gfV7cpGVOlX7ax4TtF/eFCAEUFlR6smGueTBn8pmX+KFXXg+BFqCoxC0I
n49/7DcEuhAm+BRxnk9dskCfJWo/L5irJE/mwWwiZ07WWxnMNWmtEJ76pgGeRYpx/xpGr8Vo+nLN
Zrgb8j5gahZgpry7v47ETonhf8lWe9A9QcxgBFJ6lVAVitT3BftbartPVG4Jo/2Pon8ZQm//928/
oC7WSfAfhgatxEsHAXLulTf9De/0Cm8yzQ/vfxb9KtRVuwmwFxK5yhdntkDuLJVGLFkfedoVf9GM
1wzdzAewRQZU9ptaP24ml8KUBFSEOdRLlKu0URytohywzdoOdqGP4DpEVjKEqlxhBVE0esNJ/JtD
f+xKNxzQGcWHUNMFJZR1Cx5EH9uFllVQy6quVeVeiw5K+kBYBrVPAkK0CZoOZPQt/hxtiSB2YPo8
A1R5dMUZtU0iQKRhbao2l2WNx44Z78qVegwSS6bLv1pCGqoVIoxYMm38EBrPTPIN6janQFUXriNd
lhUjGaAGf8zwyAcy38cuqE45MptvymKc7U4XoCExV9APyBAWtw9L9aRRhFbUggnI0FpLxZIVCxZJ
qPkeQE4sj89VFhF3A7loAh6MrLWLKkYGtfOrf1TcRMmhxsAPnyfv6TY46rjqAiJEbZt1SgRxWXIq
MfaMj+Ps0IN3bz2Oz3xKMX1a+Wncuf50ASFY2hdDxndKkmcwPQedNftJc2zDzzPFcsY/tSdKAIZZ
qRq0EEHUGtW9YxV9kK6135d65qQ64UMQh1YXAGJRzdlSDciSFeXWzjTwNeof90GIEiHggsyYHNYS
F9FkTtx+WcjEI7E3hgALVm8XCoqJ4IHfRkfd+0lfhGw3J/n1NYSKULEJwKMCbYRiYlfXkpj2gKYK
+A3Kg2q/W/TD/sIRdmAI4MDaLqsxOQpIhLB1VbzkzZesHB2DAiFq+QSQyFNmyCsHCRXDh0vj1M3B
YHzVp88yFYCgVoz//+ImV3K0XsYrNsro38fWnUElHKnvC7igmmmxLAq+3w9g4b7TQgLnCDg1BBBI
7LDVdH436NJtld5Jyy0qsZz9XadkCKc/RT1DP2uQkXWBln4xFL8rTn8nQjj0ejOB/7jm22A9GtKx
sXsnTr7+nQzh1HdxrP30SVvF67p7ZjhjQuwGsdvi+9RgszZPvPrOkm7W6iWi/Pbth+P5dhbbspo8
jQbWQEATYwCdMzzzspblnda741X/jLj6EVxpZPyer8wO/ItUrREqcTFKGbujFMlxmb6os+zlsno/
Gc07ObGdYoxvwuktzGIXHrDYrmVMQ79IKqQWw4dEuuvQA5vbj53yz75ZEJhmCgiQD7ZhhCEcbVOb
UOh+SKbHsH6Qqboa4hCZIhDUQ1TrFrSxcWnGmtuPX1WqRYsyPwEMJmiQFhlkLKzyo8p6j/JFKpDP
oXfPFgQwkMOmVk3+zupg4h8Rs/WiK/mUx+4UvTasp1d/+dgSu7NGJudxpsHmk+5Lxm6KxNs3APJQ
CcAQgswryl6L+T6UN5OPjA7eWnDknwzVB+G2+1p+OQT7Ugl7EJuy2npWGFghsFfyVQ3SzuKd/Yap
0/bFARK7sgaE1VtQBYM1wTz1GAuPxvhupTqhCZsTe7H0prDjooQQpfkqFXdK+pfrJLgCA0IJScMj
CX04+zJIcI3pJZPc/c34Q7wCbciGhgFfulgXNNdr1DNev7fe5zd8ZAuM2Zkf1AMvvk2CkJDHr7Pf
D9FZnHBQjQ48tBp/aOvFp9H8tvb/5PNVWb1bzUcrosp8t3foLEw4sSPr41UruG5a50S4WUOqWGi7
IEU5ixCu7zzUEXPklZYmTsxHToK9HrVTlCBr3gWN/TrgGh1e6PTd37ftQ3SWK57crLRBooQK1pAt
V2qr+GHOvspsJbaLMg+x9sBWrLSY+bXbe8md4oJ+5JCiuVt7HQnRH6bjVB/2NeMWsGMhYgVCNg2r
ATJNHCvMZa2eJctJ28zvo5oAP8I4xMqDzLbGWlUhR7YfF96Rcvw7PYTjO5ezriS8al+PMEuFvWd9
4Vjqj+INA9yBdf9ZglhiwOl87DhHHtFsj5wUXf0eJoSxUUsl3OBhgQJfSePGVqfOwJ7Nyf+7tRJQ
QbfSpSt4LKlkkTNVh1z+MOhf45EIlVJ6CHiwyvFoYVQGCpCGw8QelzcM7PxlKwQwWJQhq0odW56r
sSNbP2bjuqUo6rc90vN2Cwe/nKw4LHgAm3c5dYfxOAX/U5cTsVZiHQGebiDabyFHKp00RjM/ZvWA
eUiV/RaOgeqy7ygR8/bNgJIphPtkZZYMRcb6Ge2X2b7WO+JG/UNo7L/FE2sIulWHShoEdD6m26Da
qHIzd/iqBFUQBYxqieQnfAfJxPmtssakOOfXD6Zapjl4bnG5oi+jqZwGjxefc3JQExIovBarCkK5
Q2+DDQ3Xe96cxmfPg9H5BpNOQTMXBVT7EylPgAa5Mtc6tiDPPkbP3Egwefyu1J3sZAXL9eCMn/ZN
hLgdxAGuIepau567xO10PfeYKHbXd0E+nvalELerWFDQFkPVySnfuepdlHtNm/u6xKi7lZvznn0I
cFFNi5zNDeCIs79l13AcVA8b5TbBcpQGAmIplQTcSLUxmhT+QO/kJ2N1i+ajTlXnbu+NaSA5zkyw
AAk3nrTo9ljZPHFTvlvHuxSjQECNtk5vyfErZzEcRS4CV3GYmVZXQsxsfUiSG4t0iXks7/d9OQsQ
bFq1rVzVQUblssfeCw8DQFZ+nMHNUvwPgcvtfTkLE66+jrHWLAxokygPkRpM1r0ZPe5b8x9g7yxD
uPdMfdAXRYNCmBYbYqwJSqbjoH7pmGd95bVGb3u3nuUJhl2AyUEZ+ALO812aeJH+dV8has0EW+5t
LU2kBWu2ZDgt+dekSj1GBWG2L6P/lBCfqXrYrJiVDiWa+jmrH9AV+1dKiG/UqKhn1iR4Pkrji6Qd
6/QlpFxcauPFJ2prJcgErcXrJf7/N/jyzQAbT+8mZG6YFCcAQFcpcjYk2JecefmT5PB8ne3isYBu
7/+huJbaIQEIrLyepZRhh/rpul3ezxnxEiHMzBJwYNW7ZBx6qNNmn0uFD4NCo/eHfSsgMNMSjv8w
hGxYJOiwjo/m6JgQE3UnuSN6jTaXSmWyYak2n0QjeFbmkrKl4zGXPP+8jI/RSHx/2w+4ECDkR0Bv
oqZdBz8gPtUn8xhdZYdQ9TiTo46SP7t0c4k4PxxEfkPpC4mCsSlJ2tv5hN2xi8hdyoM0Do5R+gP7
3ifHNSFsgVRQMLZo0uJqUiFuqF3rAYW1sG3JRQhYup391kWl+lt8kAv9BOsr0jwuywoCk/lzVrsZ
uANTCuM2LfxChmB9qqHHa86BNM9v0vmzOTupTCQGyIUTLh+85PWubbkeK/LDms+XDeQ3UYwJbmh+
dSWP5M/YvMAv1BLun6rHDYHRHLzk0LgqwUUiuWPk8MpangPv38TQcCFOuI7WuLLjmRdbZK3pFLJb
YxwIJgjuAwWxVWK5xZpLoxq+RrjrzEEJNE5xFhGnmJIhoARKl/618RYMDbN10nkJtEWc2+1b4rxc
Yp1FhSHdhsxgEPVHuX3tchqP+TUolpf/iaaQgD5dwIkxXCRLz7E7bG5AcVZjYjhh4tSyCdDQzbWi
lLw0DtNg3TzyZGNxNKoBervO4mLZ+K+4cHvVZEkLlTfGxwn4LbhbGnoDBvXcSociQHEUDhIVrKUU
E+BhzqPWXmbsFFPf5wrYW+6TibIGansEeJgW9V//F7O7ei/+hqeyNzuYBsNwXM0r7qdQyPoHC9R0
WQPCKYYsHNg4rq1VsvDwwqBjV3Ji0CXYfg4+ZT6L7U3V9up/wsQIajPP3ZLyTuxY/ZFaj+no7QPD
HwD2LEA4teNQrhHjnb3pqT8VD+O14cnf7A8GiuU4m4FmBn8pkMPvhSUqqPmr6pJrhHl2vLkU9ESn
7GbwOJdB7lIlEdsX/Vk/4QCnUiwX1Qj9dKTA1itrGd1afTDHo14+LY1PKLd9d5ylCYd5WTFeQ+IU
0QjoG5ya8yr/ggHBvLG0CuKHhsCObfM/ixNOtTliRqO98s1rpNRtKpYfm3mlhm1QUoSDvCgsbOWe
x4jDK129takif35If/fFzloIh9iauibMJ/59dhOngbKqro7pGgXqznSZmqSwjUpnYcLtHg64bSXO
FL0aH5bVwTh2pxjedBOeZQgIESqTaUoVrCCrvy4zegURs6vfEsc4A4MYYS3j3lKGgevRPRpwvZDm
J4yZWCmxP6vTUsuucmhRTZ9V5Z9helQMQglKhIAFcphkmGkKEYYmO6mClqLWb8ihKoT9ipHUQcrk
fGSQkje3yzw7kfZ5/9gTBiyGTdW6U0edG3BrfO3jm2W5yzB6ZNC+jbpCbAqF17+1X2V8kE8B+FQe
OAMq77rugg7Uf7w5SvKo5ijGbXXncIoh06QvDH1uoFtpOxPnmQiKD/MpR7Mee68eFlRUGy8Lul9l
J/KoGDglWwCGpBmrSlGwcap5MvuTJH217Lupw2nC/IK+eMzMT/sbSdmjAA5rU9Ujq6DsrPuW2QRW
c5gNKk/xB1/sP3gQW7PCQdIyFkKtFJzeeAkG+hEsWWYwg0GIk8BZcUDO7iDOgNirlemqhPlP0GxI
X2r72k7c/ZXjd8COmYh9WiiA7xp74DrJsbuud3YfOnn9TaeCg5T3JfZoaWABwMMCgqTjgJITdpQ/
5Y7lqG6BegOyR5V7B3tqCd6DgXgI6zIsW+czjJVLA+PEXsfK8f5b9ultCZEzqqt8Gy+cI3vJmyrn
gDgG6v+xdl3NcSO99hexijm8Ms6MRsmybMsvLKdlzpm//p6W99vhtsfElnyfXZ4jNNGn0WjgwC+h
ZSa/YNBP4zI1rjKQXkRKSpTweH7MT7T0VqMz6ppm1c3T4UVMS3uoi/f77kHRlsLFELWarqFi4P7x
c1YNKyuXMeDpVcN2ORjfqR6n66UVm5XkuGPSLUwwZrzVQ9RMdXI38uqvrLq8EHxWRtwHeWCutqS4
+5ZSG42jkFw3MmvWgGvGt6Wg2mLREFuNQuCiC03qGqNMgBDpN7N+Mqpg3wJqi/HNWlMElYNsAcDs
h4FxUwVdavcnxk7MCYuKWDHCBfnsYqSXRh4z0QhrLR7jKjq0fXc3DNQIP8oFVS7YaEI1rfoCOK1f
osLGH4LY1V2zhBdicmgQvtMIw4gPpXLk0ZUiBB7Z3qrkQJA/V8Nf+x+K+n327xuyUBrNHCv2+5r8
AZXeceTv/z71Ydi/b35/LMUIZV/Ys6LpTuFh0rx6IGoqKAiOFjKzC0Od3T4T7SZvTgnUkibsyn07
KC5QOS5ImhblW0wCJVkPTK+PCYDVf0W3uh3er4+st4XN0xCJWwC5jzgqQNU/RLRZQYccjImt+cnJ
8JTa+fmc0R0oNRS2VjtnlcrxgrJK5SQw5hm0mybzVExgXJdAqKjJJ4Tb8blEDS+osdHhjDLaT6L4
Y6IuBYQdfNtWl4SmWrDrZlR6dfs06y9pfChJFc/X1MnOevGZxBS6GpImMDvK93p0G9duMn8a1UPS
5d6quZb8zRISwhUJf+fTiU25pHPO8gNpYtqyINsYAK5QA8CvgxgWEweDJL7BubvYrFohM7XDSXpZ
hw+xeIjfdmW/QHCuPY3Jmvds1HM1PUvFF6H3oka1hep7Wj/vb172x/76lS5InFe3sj7pMZuzE0vq
c1+Up1J+V5jKjw5lIrVgfNtHI5aOf7Zta82YRIaWLG44tfY0+nL4aR/j+v75xyL+6XYRkj6M2PyW
RQos5ZOpP/7Z73PnXJZKSZ8zyYTWODTmhyUl3hKov5871vJW7SGrg7+/qR5E80OaEEkB6vfZv2+O
HVVXcr1gSS0JeqOo6Ft6qs2MQmBesEEIlbkPK2ZBBFWq+M6gmPg3N7zLJ+aPtVqo9CmECZ2nn7I7
9t7XoA5EPSq3LJKvMofMSrNV39kn/NAGQREhXBHhq7ObSowxmlmgHpm4kg7prcF+y2wUSYUWgq5I
soU4+99LCCU91epZR1tofQzVr+vb7nkbAG4JK1GalJEVdbKRjK9idm54lh7ZiCPk9N39LXN122/A
OMask2aGKjtO6ia+HYcPmeY1EZFauB5+bjA4yhRqPRxbVj4KpZTXvLfJYs/RMW12lwwdsrP/qkds
ADnmVOfONC125SoWhz2dssmqi2KLRjDjsazy8yCJ/f11vN4ScsHkYwN5EfupYgXtLLn/83ZeH1R7
rB2m8pVjiFOEjheC8Kil5SOGZoCE5DJhaa3YHl8rJdHc9SI1/msXCsaSqqK3byjhMHzsMHS6Oucs
tNOlU1e8Mxd/FY77EKRVHM8aCLTk6FWm43Hw+mN2mu3Eke915Dpe62+cfTzKJI52zSSpy4nJqNfW
fawexiII22Af4mpkt/EO9idseHeVJBx7cEtHGLJ7KKU+YjS8K1rNh0GkDinSEzn+KPQ4SpCFZe8+
Nqtkjd38a3moC9z2kC1Cwx9kf6F2RxAJ+dE4JklgXdmyjgetR9hfHjHXzsfQvsaffCbgEbnZx/01
JQ3leEUVDaUtWcO++qq5WGIkVvo1cRwlEII26G6oBzVmwS8HzeYjcrRSjppmRGyLVyg5rfzQMNx2
ze0ke29oVN3M1YP6gsW3g+ddioprDQ4TT76oP1dCRcTj1+9oGwTu+TNJl7+fapiC5E/hHfHhp/BO
7pDfioVeO2vH94FnQwz14Qbfqpdea+Kxx87Tg4GgoHLlGyomILabzhGIPMeTIClAS6Ufq9w7Xdcc
sxFhFXWroT4TRx21Agk4iwGZGBw5nU1KwZsyhOONqM3Cfhbw+5N432q3oTq7knGeMJJ8fy8RFMg3
hZdm14uQG2M3z8QOrR+N/N2SqQfI68HhxuU4iiiauVSj1z6F0WXjG6sgejagPGfHH0SQBOa+3VFd
PqSbcySxDJXYJ2xkQRV6i2b/hE2CsjuzmVF05zMJyLGEFanG0LMkQeeZaAtks8mRRWT5XtZsnVLD
3wgP4RvI1aYMf44sUJTOLofExqcTE4ypJO4+1MfjG8mtuP/bRYz+tRIackl2eWhvai98At9ijmNF
vPGzldrhDL6J3JTbeFJHOGUWrZ4grqhXTQ9GVdiL+qIYSmGjn8cVF+UtmbmLl/Ll+ImUjQiKAbuI
AUbTqO0JWZj97UbQBt9BnopQG11ZN0ZpHg31lMr+/u8T25lvHR+kWMagNPx+GJ7rwZukH5H6hyYw
v9xENIog9OHrsJs2vLX090b1Ft20zVfguKLTYq3JWFBW1d/aENkcTG203qROvgHhyEEqcmmd2JT4
NDZvdUP21Di8kRVKDoP63BwlqO3891FbyO97UE7p7X9u4vf53I0aT8maLuwUMtF9PI5nZciP+xCE
R/Gpm3DNy3F57R/CiPH+O9Tqs5qI5wgm44vu0wWyxah4RdIdVSP1XARlj9I2lJjpb3pHunx2fixn
l/dxlbMGIkyk+zRU0rc8jP/wk3CBQaMVS4ygHztQ6D/G4vzQNj/2vwgV/vJl9madGJPMqlSyv1j/
eeXox/FrFowOZL4OLQSkhhvhzzYlX3VvpYNe9j0+kdEcpeo4jytamomSEsqZuY2PznNNSFjIUxV/
VainzSlmoU5ofuzmlFhWNrMO4x6jdFldhyjYUdB7rKXHeKFKOSi35ja/OWXCIJjME8bPmYhRn4mL
oiWRWrbrCqsXp+ZHb4boZy4W1petRK935vHQn8wB/YsQKCHTRsTRzI/hNA2wzavCRnpkz4mCJwWY
tfA2IY+NTVxCd8rluqgyfKl8vUsxyH4VvhObiPA2fvymKiRZ0YvYREWMgG1ObDYnLvIsR9YPgxsf
alxclff7oBQm+/fN0TkW6Txh2hOILj9l6eyUkUFkNK6/+20WjtH5BkLRC7nQU0DMvuTjdfHQYdRH
5lijyx6zQ7t18tustxOCwilO4idwrjhRzYG98kxOgbIUZB9SN7mVgsEtHqL3KFXxI1KWm8o88DOu
oN36d4U3q7DAG6ev3BnPLNnBAm7luH7/s8/HBQ1diJ7QlrmMqPiNEDvWRMmwkBZxnBFNFd5i2AE1
Il+KDPptgX7rmRUi/KdMyr5DqvzQqxXdp13GRDGm/MkK0YQs5cT9cp8vfpmrMzelCSkjkFPUfhVa
F0pNbhYHUf8QlwdJvFWsv/7kG6kiRxyVrkKgiQV2k+kW9ec5owyilozLMGDUkbi2LPc0Cu7YP1vk
I+1+wKWKHElYa2qGEru3Dm3iVOpNFVaYE0TlL/YPJ5VXsYlmeZSTEihFoaGepjjn4Wz3c30jiAbR
1k9BsX/fUFIuDlWZsZeG3vyilHaJMrkxu4nepJL0D/MhB/hvmKlsrcZi+el4+li1Tl+eGkoplPr2
HAFokJhEMT0g9OwpL74XGnEBZf//9/delW+zyKJmajVG3n3d+EXn12XhZnJsT7IvYYyxHEvuH+0W
vtVi0pZwNV7f5qviMInKQ1VRbTjE1+fVaSDxUTXDApvKVXXiNTsmSnIapdAXGzXYt4aIhNTX+G/j
aV2SVUvPPO1nxR3q6msMtzYClvvuqNFtlGE8ESyLsJYMTIOYaoNwNc9QDA3tA4OaGElkYNTXf9/Y
FYuRbI3sDjbX4ilbcldujNDuy9TpYquz5Ti/q7rPiSJC2lGFwrRQ240BvXgVPSZlRoUYzLAdL30N
BTZ/DVQK/t4F/5tpA6j0K6uWW1HLuxxk6w+9lCOQftL/1gEuh6DJ35kqse2IewG0GP5NHZGcibi0
wUdFFJgnh+SUBH935yC59baHV9WUZNnUDeM1BNgsX1NoRtuz+q98vplNP8//0qeUOHWvE8kFgz9D
5lJUe/aIoCyzPbe1bYSNPUPSSw2K5HMqHfY33vUj6wLHBZ2YGxKZE1s/yzgusWGP+VPbi4RNv/lK
FxTODQaol64xekCcjI16w/MWwj3zO2vnkw/5jzepsaoXNM4nMNBZb8oOaOu4OFqiPtVIw+8v2/Xj
5ALBHScjDvmkY9VYIp6VGtGBeMLb9uoFgosn9aVH8wSru8d4vOjup9xM6Nceprz8N7k66ivxTTqG
rrZpwR6m9Vv2HN4EE1qXJ7SDQZsezXWp4e0v4m9I/x8T+Z6duBilWdYBODkzRjmXbnwvHi10Jgqu
QkQyhJ/zakhx1TeSws6yuZn9Jb3RagxQrF/2DWKO9Su9XuzhzpUoMvEAPsPxRANzlGqMiHX64pjm
D2jpIdyDoAm+iSfNcdxLOqDmqbkL29kZx9orZ3R9l5UvS/NTIrcEl5Ofi+MKeWnkrDaAuZza43Qb
4zFhPglBdU+rnl/dX7qmyuBay7B+8QwxUYql0+EZ6zGpvmAJ97/U9XN5A8BdNrSklrK0AoBw0APW
vBA9KikubJNv2pGz/oh8kUpck5ice/QyhmquBTC1JzPAvMbcrRzT1W4X3/zElCNyRzvum3nV6zdW
codJB2maJmLLGP4IUUYjBL1MvPdcDaU2CJxPREOjRw2kOBxZ/bSIBy3+WPdng2QK9jl+2VkbGO4A
WWPTsoQZMOpjKqNCokNDeJ2iakD128/igTror7v6Bo87Quaqk7S4Bp55Kzqqg6IML7rNjqz0mpr1
dj1xsMHizpIizEO1aIE1++N5ruz5uB7w+thBM6J66YM6eFu12gaRO1pyrc6TkTm/CtfXDlWg3A0Y
UGovaKIubyOqZYKykG/nqpCDTnJmoXWY/ewdkiPIe1sZ5jSw3MhwIBuTCHfh+7sgZzaYcwZA1vQu
Ox2a3k33W3Vk/WpUzzuxA/gWr16YjHKagJUX0ID6LrRnrT7rw4f9nUx5JD9IWZBaLbMGwLAVrH3B
C/3h3L8OiCG9/+o5ZsiYpC4ahorx0/8OqgfMBMRFQWXkOGOuYvi8OO1xwABM0+2hLRJ61bF9TUcu
InGsXU9GbqC5zSCLuRrrK6AtxTNyTICNnQppUOELZGaNxZlcBkxH9te5eYPLbQlpqlW96YAbooCz
P5Z+4awQOJmwK3ARhUhd/EOiJHuves4Fk68X0kvIyMczMLtRus+lu3lCdaoUO2ml+W/xng0UVzik
LUU3DJHGmjtaGDcewkNzZO9NkTsQn/BqZLKB4k7WIZrisgkVxK31dzXJbFM7p+iUQnoSWgpeNHQ2
YdvVQ24DyB2rgjCabTpiGcUgP8YvaGUOMGRcPybHJPaeoZd0QNZ8JgKIqwHKBpQ7WVXDMgaBgU6h
dCOh83YSv+/bRSFwJ+tS9quUsk04Rl8q6YPeEd+Jcnm+fqhK4rZuKgAMp/kbq1kuAtxml28Gql9Z
GXZzQ7U5Eryic7yCQZllEcVAnNFP0lmpM6qpY64YhIehKcPbbp2bb8RxiVXKTPgYcGwaY+ZFj81k
t97ksrF71cfk6/73ut6hs4HjKCSO0GES5dhjq1UdDGOAWl9xyKLCk6TeK8Up0CPrbsXJnpkT1TR2
dQ+YFtzOUnVd5Z9TmlWOEK9IOITQEGuOj/r8ccjeEwZSIPx6yrOs1g0DOQtPeJ66Nd3szF45es+0
mR7KdIiJezYFya2pnOWYu9sBcpXtUX8sTTeMiCKpfQiM2fr3YafnYgqhdkCM2vdcOYTKh5XqP7p+
s/7n82giR7+Zvq661APDvJ08Azdry4mOi69heHBEZqmuEscGjCPgqimmqZwAplnBjJF1MWqKCU+g
IDjKDetEwdBbQLTu7Poq+jfK3v7G3l6ZKE5G7CwKjf37Ju2WhllSNAwtSj/q423Xvt835+rvWzL6
5yxZVE2decjm9/ukjyHsISPmmHwdClPhy/7vX49/NwAsENgAKGItW8kIA6wDU7JmRc917UVHlt6u
AzWyKS6iLOKIdkz0Kl1MWFRGN0n9aBpv6mHYWMRRgaZboaiqsEi/HV3IQgSCE/qzo+PuzKr9SV0P
5rO/3P82eBwPjLolZ7GEoEK+Hb+xXFjsh9+FZ9EXz21A6igQy8fXZybCEIXziOXD8B0zWBCDZhDN
Mj5XFVJvrP8ldSLCx69TxMVCvlRzWtRBEgtYyEq7FRQ04HjUvNlR0ew99bZMtPtSJrIF37ikgZeA
dGFweji/QIv8IaxJ8TsKg2MJKRcFedSxjJ3XHotTFWgh7n2JI9yaryF1OPhU+Sm5jOxv2tgFk6rZ
6mBXfjYR0qS+eJxROxFBtBIisEQIdTWA33wzjjiGRUIeKQFYIZznxC11xFDzD1l903vVBofjj6jq
CkthkVqj+36HyULJYBvoHtqnqasH4QaFIw3BENdBZzGEESLp23bnwVjdyArfcqRvYDjqCBu1soQC
XqF272LjfQ3RdiHYt4RyPI4tqloUu9XAd1GGOrKlCLNJ1jT9sg9CsTpfwTkI/SAX86t7M4rIXQXN
fg7rVpPtfLYNl6yLZxtmhwX5gk5zma0Cg9/YhkKLvuxB78ewmaZSutijlx7yzF6oJjnCK/gKT73u
s6EagakmFkpuU1c3TG8qNML5rkfPF7fg6zvLorXSFPlgpGxQ8HSUDu1h8XWfHjRFfjeOIkpNS+KS
xZTpmeX26vv4yXTT1pZO0IU6QJSYil9IRI4n5FntJk3DGuZn1mPVBJkzItPMRktkbvJGTdjNWnJ8
IXRGW7cK1vJ/xZLQny1slizNT90NxbnEbuN7eSMdSWCxA1os9Y5aPVpUIxLlghxj9JNa9VELgHUM
EJ91cWDKB2Izs/Nub2vxlKGpOqql4RSdt6CzKvUhN5pDlZOd9sOB3MkEHF/4WZVdq6oVPIIlKFHO
6mY/dHeGskvlTzdUNSsj7h3b+MLPFKro+ZDg+Oizcz88yrqfDJ1Th0+1SrYLsZvMHhYzfHP+4gjM
TJk5Q5rYks8mbKHv47WNPH7siLcHal/xhaC4B8dtrOCjsZgpxvthFZjHHik7K8i9MAIF/5mXWBx1
WJFk1C2LmiaH9d/lLp7KLaf12Ds2xhFRzzdEfGFxvNEIGL9YMi8xtZtucM0odUKIcLRkpEa5I0cY
OFJKZWL3UybkVXjrjZp6CWpCVKSBqtWlStKvp54uBMWnKxI8+Q2YEI0D+l75NNwpN9LoTw9KsDr5
u/FzfQtMKlYjSMTiSGQqc6EcE8aJxUs5OpZV2eFClNpT0afFsUgE6dYWOi3w/mP+UPshnDE74tUN
VyIkWm3CG68Tr2WYhqmbmJXLZRWmRstlURJZzlpdnOiQ3OSuyYY0GreD2x3Nj7TE3PVVvEBy21vN
J7EzBEBq1r04HY3h2Zje75tFWcXdGixdScsuwRoaxsGcTmJ13P99ygRuD9czknRVhN/X6vet/GUt
I7tLCBuuM+5lmbiN2w7jEEPZBCnpYgrCNXLU3EQIGnsYdOjLZkxdx6k14/bv1K99O0orgrTF6S2b
XZBTlI43md8cK1dyUrulXxEpUO6+kMjqmDc6A0V61QzY9HVkAQ7xh5+8ob+jermv0+FlVbktbC5l
V7QLnC9qFW9doQGO0fXjPN6s4vC07yS/YagLFreTC70sV1QJIuHwWB/xBnWaD/VhBCWy3Sze/Ach
/+vB/T+IfEGnbNaToDK/712Upjh4BoLul+V8swLZxaslcXYSu+D1uXFzTo9No+SzCvtK4bZW7+P8
JLbEGhL+8UqWG4g1KYZRzfC5LMjizGvulPnX/a9EGcFRRdVp6SxVDME4SM2TlB2Xllgnygj27xsj
akiaN0sBiFWqA92cjllBZlOZL/0aM12+PMcWyyTWqzkAY3KyL+kDyg0OamqLHopS0NQyn9ocIhr5
IfXiRxUyENQxQmyr176UjYkrBMeb0AB8j4lJ2MaRt5pMOfSucxcf9RVBuLjqDX1+UUvL8cfaRn3S
MRfM5qPanyxqdtZvTuPLunJ80aWz3ksMIETWHVM8D72NjNNRtkX7/2H/coyhZlZZCzOWMfqADrUv
rLinPSSCHeavUpTTIaSUzq8/llv/GMgX7OkQtqiLga3gB/0ke8mpvWFyEMZn6YQSQSjJtKkdfdzf
c78Jui+gXNRhCqWaZS14Ci0hj4tXYLyW8c7ApES0MHriR4r0CS/hC/dSNVzjldmo4JlSel+mb0qE
XszhOKRrpDSdWdarCp+i5STLxEPx9bauzUfiGKRQWqGcLBiQHle38MTT5E3BfNMeWs96lJAux4yT
iAx3f5NPudjFkYo6DFqvmoDVltXN0t6uxOQmrWvsciijJqHXmpY7FdMxlqhRGmxf7fAZL8ItaGHa
Nz12QtLLz2gF9OUeUkDWHIwYPJtr/bmc0r/2vZI4CfghhkqRRomhwNpewoNX/skQPlbz930MKiaQ
OT5RJUlC8gsg6qOMmlw8KYfH+CMyK6xUq7XH2zhyqAdQcrtxtBK2RiOs6uvh0LfozmuC8PsaFLLd
nVnxVOhQUyeJpeSLtZoym9N8BGBr3XfmWZd/DBkRr1IQHIXUhh7pdY49p6+lvQiFbQjeUBz/7HPx
hVmZVZXlYsGQEk8B1Tt2mmZB/lW1lRNadGI7uiefqYi4ny/S6jG9XB9keMhy0t7P/uoOdyUiccFT
jwIrq5C81EtvrSO14wiS5IW4o3jVzY5FxsLQ2G0HpSjlLbQvi4osKyZmylo654dqrarZABFS0L7k
m4/MEcuvUTApmBVZucIxM6i4hHkBTyMbRP4VTlTXQdMjZJ1VPMEpyO0YHc5vJjq/HFSqgOLq5t6i
cT5ZtGK0yHFmoTNfs1mNVORpgx9BfQ7lKXb9GfMCqBL/a19tC8ldps1plKxsxJKq6ceyOMaVR+yA
a5HdFoA72xYDY+oyGQDiaUEM6bLEc2ahPqrHVca8twIN+edGtGWqjO/aCbAF5s68psWLd9QzZxmD
zqhtxYB2oPAgrC/Veg7HlHIVZsieqzDC2YSwghynUH+GqyhPvdseu6AI6o9sBtrq1Se6k550Frbw
GzxZE6eqMWHfpGG6A+7bMqYdy8fwIDeYasv0udNbnfqazB32jOTiZaMCJMacABQinfM5d1fbWu34
rwUyTPFp7t1976G8kzvtzLxYKk0BXNG9s1bXqj/s//7V8HzrJByjWGIiSCGEHRzpnmWvXqsiDsUZ
YvdsDhZhzdVzdIPGv9ZZctlXXQNzGq9O7B4+Yrrzo3rMjhIkJLQX6lp17Yzb4nF8sopJ3vQtrJva
rwMWsartuvb3l5DY3/zbXCqGRp5l4Kwpi21L/hEKj1Fe2En7h67HP85NFvpN2grGzN9+lnuE75d7
lmPsg8i3qCwq4Xkm+/fN7tIGZcCNmy1d7urB6iKh2Tnqy+jMSN5i8FbmvvEtYfu9OAqpUqWclvXV
P0p0GNywZ9Wltq3b1ZFdTPWc7DdFC1tIjkU6zZAKq4CdciCflIfRHz7UD5k3HqoJIaXso4MY8gv0
yGK2sXaIhH+wK/OkaFuFrW/xw5yDVv8u5JEdtd7YfxFVZ4yJnU59T45JZqgLK93C8OLQg9qEP2XU
9r4WeG2XkuOStRx0GXIIFj7Z6tTiM6o+xEdZOedD4ezvOYpI+Ke7rouyUK7hKNGHEZXiOYq5elv7
PLjrq87DW5oZN5bxj3f5bEIWIcPiFfVDVN7XVLETwVMWF4SUVhOKM/N7LQpy028wK4kSmCZoin+m
m0ZxjPsBEHV3ms2DrL5LMNZKIz4MZQjPGlrf912PhWrar/kY2SVCfInSniFcmX+RiwSUKY8dTBlE
T7fulTfJ6MqirmuWKWmmonCHfKV0Kj42AFo3fJzPtW8ewUIdcvit3d/ijZHaOdeX7QLIbU6lQl2R
kuaWIyTnbHhZem96i7yDLImipRmmpRu8YIVcylJUWJHlxGL5fo3Ge7Mwb6UuIjItV7/NBoanUxSn
yBB7xdIpP5rpY0Llaanf5z5NhCnF9TLGqIKxgjV5n1bv3sIsGwO4T1GsYdMXIQxAadf6WuUIYWgF
JeuGhno5dtendubVLNH203C8GSddGo0mIKvie948rqtrSh8z5dROH5ocQ9LakyQ/7Zt51eEuVvLv
HGae6mKrYhkldDIn2cNafE/foluyMYt/3cibcsb0HGB0RuFXwnqsRbR2js0NntAP++ZcTcJusTgC
1aNYjBsRWPkRw9c0P3fnQ3+Tf9XxrIjeocjpnkrVpnr4rnLqZhXZjWgTI1mxEjdlC9R2fuqGYzre
yeGz1BG18dcPuw0MR6rWonalbABG/swiMQthkekmRwy1YyPMMArLJVbzamyyAWTes7ELIkOrqSVg
caaMvnxB5563oiZBOlTPptu5SeF054hJUtVu7rwpZt+AcwxSj1pUtALAO/3GkjxMCggzskLm6jVu
A8LRyJJZ8RKmWFJWtKI6pV856H65ZaU/Al1pQaFxnBLncxX1EtAqT39kfbOCh1vPveqnHiJ3ai+w
XolfIsuNbRydLNqYzgXb26xDXLJRLHhUAt1HcYxH+Anz7x0k/uljVJQ8SRlxZShaaV3zxATtam/B
4IARF3CUr5ASAldjzItxfE86ugcgtATVFida72PprGPHlwkE4Z/R22MT5hFnDf/qIauqrOahgHy2
ZQuDnT5MkITPHJT+ap/hKa54znyKUghi5geP5lK0mCVzlVXw5/GuWp7IPu7rEIqmSJjEoUHrndvd
Qt2HQoHopuq+NahV0MRbfaUSF9cTC9IFhSOttk1lK9awjeVHM+jsKVgPUepqeGxRkChp/xiP4yyt
lKtQj2CVIfgscxj7y0sjIREkBOqNoNhUKdN1R7zYx9HUEkqm0jOaCtfPhfpJT28qZBei9aMREhua
+l4cV+FK1ckpC3fX9nEQjtNwEinlJ0ZAv27kizEcQZXQi0TPGoxJ6t6Ou4NlRe66rk6SfA6NE1ST
/DdtrQsgx1FZn9SGKQNwcuIRajSl2yABy7qX9MrG2/CBfummPJJPPk1GV0EaBJgYS7t+U0+qNx+i
oE4P2msHUEvyx3Xa/8dIvlJcGDFIrR8B2Gkow1Q9Vkuiuulfs6c5/0E//TpdXeDYn7M5tesUvC+x
TIZ+K6H86D0rXtEfpLt+8aYzsudOd6Ceqcg15bgkaftkhY4WTISCJHvcSW7l7+qrNk4dlJNDuA2x
FfikVD2J4ojMCVLM98K95mceYjxc/ZfSSfCww8okYtMjtSGo78hRS4viE31kl9r204IefHZ8h772
uLiFG3tUQooykeMVTVXzKmVZeyW8r+pnpf2WV8/7y0g5CkcokzTUYzvDHjXHcPZPxfR9//dJr+Do
JBQMzdJWAJjP6ZnVwUWe7mKgjxX0geC+KTlzOWlMjktkoR7MgZmjLDfy+jBRoyQoc/hkk7bmYakz
r2OioqWb3hdOb4vfWFU61GLe7y8eca7wqaYeozaGmOVdR6v9oqK1xGoGiO+JGD866EEnUzNOCWfg
U09GP1dmxqi/Tp67+nPzFrl7+fJ1+LyTnvVNJLC7RCnZYvm8DFTHFHF28eXgaCc15WrBhsGYavZE
sljBYkBKcPYMUTjEb6M8RTRQZ6DIuvV6W9vQbBOXVaOJIavp0BrUgavnaNTuIv3FVGSvlCCCDPFJ
Ic4doRbcRkc5nEbpxV1/+tr8Deyjbv6GHtn5bkwReKeVrQbmiR2f2W38tXNnbwzYdI7Q23fL65tg
A8mRYJVWpRhPMDtEjxWUq0NXQ+POffY+goBFfrtSz4mM534JSTZ4HA+GcZv0UYrgW6je9xh4Jou2
WWCmwdO+XVfpdgPDcaExGkZnVjCrELy8v0Mj3EwNrL1+f99gcHSIO4syGA0wRl/6xvp0UTyyuKyO
lb0ZKr2rE+VU1NpxjCiZVhwuDHBYjlb3acL0Hrwc9pQe/FXquNjFX/8qA82K/QIvjNcbRb63oA6z
/3EoAO75bhrCtcvZx5HaQ5/flnmw//vUPuJveGW0puPEANpP5Vk+RQf0oeEhYfqGCY+n/xSkXY0l
NmvGBUyKri61KcKth9PrpK/79iMKc7tvrAs98WvJJyyk8DimqHLkOWbGFNBox0zzDAP96q/JcfX6
wLwjW0ooNI4kklEdh4w5Xvg8Vn8XcKDVOGfD053YoxJVlH9wHCFDQas3JMApeAQdfhjA3F8+CoBj
hzXUmjSK8LUy+b1VfjDrP2RVvprNnOeokluWYnDlFvOeq8f+BsUhMyrcka+BLgsFyPzrV1qFBK6h
i7oGZb9/nxxRMY8aJqTi4nUS7kWvQ0ZD6NCsJZ2skwzlkJV4D7gazigXPOYxm5Oq7NAiILA70NIZ
9tqgI3f+mjbfq+GuNz7sf6xXmdk927i9tejonYYiBvP1BaXGk8dEx1JXKmy85bJCFLzj2vJXdIZr
lIrU9WPkYia3zTAMJ5LKHMuqNs2hjVFsE9VHTYycfROv++MFhttfUyqP0VAAphVRYRmjDU152keg
DOG2lDVaf+eaq+GLKKGwJvbi9dM+BmUFt6u6uCwU0YLTR5ApTKv8XdhTOZPfhCuXleLOXHEw9Xwa
4As/m+liP6l88TurI4OK6mFMiA4FEo87couyXbMmZmE7EuWsfL+aT407uWxiRAr9rfptR9c/BvKX
kgJS3WNfwxXys2WjC9I3X5T2BuUZSC5kroIuht4eqXlMvwllLqgcfYjZWtZzA9T4bD2xNFvoJhic
k3+Yvf9UMMTcbWdL87cTdF7mSfaagvWH2NFPhVc8y0fWpTifzPufUzn7F7LKi2At/tJS5d2qlg28
R8QEkMaJIPYQZJMdPsgP6Bl32QoPKOb+2KUOpWl2HdrAs7NmiorOD6atZ6VqpNlED7SJfKLeLfY0
m+/q6aHtu7s6bglGeX2F+3WFL3gcQVurPi6paqFx/DjipXs+jKfyjmWLMHeUOE1/E25dsDiCltOm
VBKGJdxoT2mBvn8Ignmo3R6+hRIG7vSBldpvkYaUlQsoR81KXKntJGNBM0W14+K2N5/M+Ewlia7z
5gWFY2ZJkRoRZYFoMEhTB/MGuiVzCko6/jpxXkB4cl77Js1zxDuQPhe0U07Gw+wD7DkDx8zlWBWC
KsOKn5mO6ITYwDzPcHnTF44RFPyIt83r+/tiEUfTRp4itRbjKJhUv9JcTUmcXPErcozKb/j5AsTx
85iZs4D54z+lBSy8D8cuDut7AT3qlqu+2z/gqE3Fi0p2UgYNnAJoTNt1CNYbFMR8MnAxXw50mpnw
Cp3jZNCUHiodvAIMmX3UbPVk+fNNb9hgLNSsLK+ji3vqKCC+HD+XVqut0JJZPmBuPmltUEeSW1i+
1I8UaTAC2vFJfiTtWDeaUupYS1bzriKiC49M5QpTszzrSDI/hcaxxdCVozqVQPufuIBwp7vQKzzj
tdsnKz+usoYqiZKlQWZb5AcnSGkzxUWKRdTQgs9mn0e38+PonMN7lsPpbiZbOu675tXjZYPIbThx
tvRlGoGIioJgqpykfBma1NbCPOj1j/tY1zfdBozbdP9H2nXtxpEsyy9qoL15bTeGnhSXkl4aMqv2
3vfX30hqV5xbO5o8oHAeFjgEJpXVVVFZaSJwiVrJtsCYvkv3MrjKJXSPQo30VnYrdhSaWUsxG9FV
dtGvA4xlceOtEDttOtSyCia1cvawvbkk1p+jqVfT120/Gaa3pkZols7xz5ZNzEp0vVX1hQ1Pxsar
DlSmUitvOipHLRhuHJ87ydzCCbeyLMcdBVn4SutdXH2x8n2bMjB/HhBPlk04Vk2zOLacI26cQvNI
UUZ6vYERjOIMLvnFuUN/P3lxqlAxmpUN7jTr7eIc9G1xHZYKndsGwk2cZCV6B03cW/rDSlNo/c6K
cVMiA0ZlKHVfPUe3XGWITst/gPBkDYXLuUjX3FB62KyAiNgbXwfFudeQ92ir2i1t019bx08sruOO
W08BMSbVmdOaErFD9NWxjKvJqN1UbphzxVkRoEJ1tly36PSC0NeT8/u2mNx+YMDvnBENoZgFglEd
pNrC1pCbGETPkYVQEJmivP4gO2HUmMyFxRkRtobaysU0y4g3o8UIettx9UHyrZwLpjkzwm6wYi2i
UBq5L734ZOa6P0obWvlmLoN4bqefrpnw+fvB1AZlgp2q27fz3pH3l9GO+33hw09qvEz2gG+yds/K
eB1x3AFnoefEAYPapU7wwKocpZIqOGC4k9/cj7sc4kTWsQOBBPcIOPvAObUlhGJ1qoF1e4at8ag/
bB9JZQd8zvcd2oZ/mCGqMuxz8exk86lJCmhO3LNbq9f1BCbNz0Cin09yVA3bbzQCVYYUJlWedeDi
COazGcKl4eiFZdUdzA7YdatyLanMLXgO7U79on/AiV+Os1ZjZBHVvr1loQT2Nn9updqtJa1zW0Wp
78CeGYfbMC3e1Mzc+Mu5l9CpeQEqks6RpqiAf23QFq8AL3nfmsQrIV/Q7EaWyvxsrHRqUICNNB76
os1gsPv2s+2YoiW9RUGvQmGAy5yzO1WAD7mJEC+B08grf6Slj8TKkWr08mEO0VZafiAiaa617Wzy
6NRFAUqSKa+NRYFNys+aXovcsxX0IU3koq864FLPZ5uCT+0J0DKsVg/JIdhzBuTXF1+b3ASqF1LQ
xa7sQGhj8KZbUKz/GaKJjz+jJJLjlpZWfXC2L3r24TJicusoPviWqYcy3QoD2XV3TXJr6AZG+wv1
5Hbe/0Cqce5NdLKO4lMvHwvD7AliajU+NEsVLnItu/lihcs63WjG9tApKOunY+amkY4muAEU9vbI
KSFyR0R8CSZyVEPiEX4PeAkm4LtOfOVR25HWsHXgaPIZ/DEF/GnmOcdLEMYoBZg+WIF9BwWKKw5H
WacEoMkSo6z0EnbsZ/SYdsSqjB7TCNnUe3xO/hAycYMoOKDklTUNNj6m8dT/RWN92xUYjiqfSFlo
qm9+MR+3p8s7lrksRMmBzd5UFakZ5BiHoNDuluwdRabTDSoAy5waeQpef5w4Df0Q2pU6ZmGh3ypl
43YNk+nn1k8AFaNFjXMjEIvrK0fbW9mLxjYMUJggRvon/ohD92qSNmtk4O7Td/VtiVnE+PCzeJX6
HH0j82lExutmgeplWuPTaL0fZ9djxCwXB1aWEJ9ARzEtLFovqA6aO/OIkgG0XVzns3GsgjpxI8/w
L+82+tqXVk8ITSI0UENTAy45g+LKdhK2UDmq2qd4vCrSa4kXCWTw0RKgwpLSUip6uGjejAFlcSSv
Am/u6nf/Q82b2X+WgBfDXNtbq2Nv1NFL0avuCr7c4uPlFeQ2hRCLLIZdV1MMh9RqZ8EVjlKTwVZL
CD7AsZYmGlhckA2gdsppP4fSjsc6bqkEWCgnEEOXFczUy91Uggz1w5oye417XVgCHOiSkmkLxYkp
iWpCEupR/rQlr5ydfG8gF9GILcyNY9VgbYE1esuk+6pyI1/SdkNQf8iQShnBWmsMnsqJ5tH3vnCi
xKYBa5L7Ihthtk9Md6sxN0qvc4iV9VwzH7ee4jT9CMq/YpDxzYprBXVU0IUd/yUL4waNuBj4PwP1
Q2kp7YprI2qlo2TKX40+O5hJG6R5dxxsI4SAUpgYBeY/MJmLMlU8GoHRfXdyc/9HB07sa04nW+8m
OhCyAwK91lXX75cNcGGGLcBGp8RFa9AnXI/2jlKKkzsdrVfuEcfnEJjdpwKAGGkxZxXocHCBrYF8
Q5jYXA3Na/aX+L37qyFj2baY4y5O1Mc9+DfbDIuorEjN5r6ZTV6sP19eSM6IgCmOISllHWMdi1oN
JDRvIcnTlu9g5z+5/8WOZh3MqEa0wJO1vFpjL7JvqpwBLsYPsX1gMcq6mzaYqKACNeWml5hh6Xy6
vFjcrhObma20LrSeHrX6zYDxsH7XvUC7bn4lNNQ+cQ+v3+RCTFORQblmKq+xyEnOYMOe04yEMtk3
oBcBBw31J8iV1xmu9NCBcbDaPZUvC+Pl+aV8s0q36YnVYarzydgIHbPjkAZqsbmxzLXDckbo7ydG
emVcikWCESN9LucgSq/jKLz8tejf+V+Uf/NDOLRmAj4FSwMcDtmY+Hht9XtrSDiGADogl6wId//W
NysuMDiS2bkrx3ctWlVSLXEr8361b9Pt8bJTv4GiN6+EA9tWMlHKk1chTSliNljZg6URLGT5dTwE
FKSlIUcF9ptr7M2qEBZYdVE7+Qir2UEJiYN6DJ0ddUrzc020YBcWVKx7qXM7oBMIC7pFz+2yG7uD
ZF7bw67k5ixea1uXLAnZzTYF1fAywKl5A3uU5bR7qd3QxJUFUZc94b9fjJkAJfOqOXowzXKn9/Wx
z0s04EmRqyOFV3ToQF02v4v7Y2/JbrMgSmobptzEHBaxgNbmCYbb6T1oxY8J2N+2O5Xr3GQOizin
2VsaotiNttU2fO4jx5ca6/ny1uVMCLhS6GMl5XRSLP17Fd1L3BXA/b4AKevYaXJF76RuqzyjSNxs
ZcIa7vCJJJSWtZmRTQ0rqoVQYIKMaUntVEHurXdZ4TZfNKQ4RsYq9/UFhJEXTPmp1PDTadeWcdMb
j8V76NE15dfxFtt2NSmdp5SaH+Il9vUeQ/+axTycOS8EBEntvkotBV7M2Ys6+lr/2Mr+5Q32m7f5
LzdElsnMgKzMXKG016NZ1kRCzUGzQwoBMZqksw46U+PjUFETAGQgoaaVvkx1/bM0ouzaA2jRvQL/
Y3xjdrdIPJlog2mm1Nqv74jEednP7efUk0MN7Z+leUyV4LJB5nuJrJOqnmPIXwIgqOqVPn6ohwCC
6u5lG9x5EikmzTJylJH6iqBrP4XEbSmBSLDeyfcQW9WRAe5RU9+zifvzCY63fUK+nwQfZqLmtfO6
lkhwpHtKcEQhBpswAAn+9z/9ckIcUhM5Q0ZFNPu5q93+r97tvXKXyOhSJwqeFdQCvIv0oxfuNpHy
B9I56pRRJw4dBXCPgUIEnBDqfTl7zR4S2WDvn56jx1xhvOW2qRieKP2wFtR8MVsQMylrP1tTZmf+
5p379vkEKIEGd2/YBXaNcpeBlRQdJXGQTCGaMdCME7nThgXlujCY9dSFqmvbmFGlr/iI46h6m3lT
YFoMSqwqSzDL7E1dwJS6MQspgsQsPhwJSeWBfZ96utseytA5sC8M5nPp9K85OQlOhJNQ6fhc6kP1
Ib+iElazz6+nQPsB3THEkVw78Nl1VNGuYDoGCCfE1EvuDMNkVXhJQ4LG64tjAQr/Of2isGf8rGcn
hgTPslyaMV4A4dzBzyZ382lyAjmzl2hv7eqwfHJ81iQlYv9z5k5M0t9PFtMsbHlRI5iUrogwlDgb
LAeFiJ/SFY7mcjTmZzH6xCCtwYnBQaqNvEmwmKmKQnKyT+pv8/auyvGJEQEsm3XTqmyAkRYTV/Ee
1Oy+E0R7GukpjnHIFpC4VRThUjYKM6NVtAHOpGtmYwl1l8SASdeM60Li1lCIrtJSqcAtA3NK+cmO
PRPE0ZHJ1P7P5w1O1lBAxS21VanqsYZD2F2TaABI8crr5BGsw1f25irfmXv1LIic2BMQsu/boUlr
2KOsI0n6dbVvXxsQ/YAWHSRAP/yZPTH74vS54azjq705IOWxaZ+99D5kbyFRVL9ctnb2gfjmnJiE
aVVM+xcyvtiWyY+LZrh2bh9NWffnZixcR6qZ7BVnT0CSyGmatm1hL5mfKswFp9NhtPbzdJjw/112
jUFHcU5DjhdnbBqs47R2Lho23Lzb51WoqU+X7XAb0hGQo587WVZzpMtmD+lTNCFblvsN8Qi4V6tn
Tsvv/IV98sUECEFrjdFVE9zCGOVHeYUKCVFw5Sg5ulmLzmcatWEnA7nPJuBIEi1bU6BKiwvgpxpe
/Tf0pJuryYK0uOLVYbXrZoCaEvZc7Eyrd+EiEJXI9KqQi1yCaT0/tMNumA/M52MwUtQdK7podKoa
ny87RJghqndoVZD+bgJqrql266PJjtVwLgmIkm9F3lozPmFCE/rdAbzfHnKRn+Lr/JDfF2jp0Zgi
OLNH/6Oh3pnQj9tSmFyR5qI9uuytgGT4arSuc1fpWdJC7dce/Y+aeibLUm6M0DOMNXlvLeD9Mmpv
RS1csZDaN6cviZJ8d5ollG2LOfXn35EntgWEGUt9sorX+uQDlcGUvbH6fVgexoO8H1hmqcuf0pBp
c51EDUo6QBWasKsPSJcvCWv7r59zdkkwX7UvC2SCuPE+zib9/cTmUGgOZr1gc1Yeagtl+R1zIij+
/v2RM0Q60FY1FMN8LSP3ke/kD0Nc+1Z0k+n72Ei8qdVda7tRlefLZjm3BIzJ5hXjWCXcyk2IGiPj
BGaHyxYuoxjYzYSFW7pG0XX6WMpOXUZf1pBfSL5nGOHTuLaT8/WGk30ohClW0TZWqeHEZYf5B/rL
Erf1En/9br4SIKVh/2HwVra/7Hza5sSsgC1NtS2WVgDNIMYTpvsinPYmiM7WUIOQTcwmsy9HfIbI
FZoNSQEmOZx0Sf1bjr8383PCrSRnQnjEZVoJVUjUBTzDvsEMbZ3cS1xbNrP1XtHz5EQ1ZrOpNV1v
06xd6Ur+0W5nJmXHIbBYf5LHvFokdE8gSpA9ekLFx38QGOJxHAJfjn2M1yDixCF9iaSlIhCUZnTg
VrthfVQU3Y3e18Hztt1ek1Inhoyi0yVrg1dtYCKXluNBY/vF1eK1r8zz3FAU96EEjEisuOrXDHtB
Nz21eHQirseA22wCRBSakVYL7QRzeDT0G7X5sE5/XUYhzgcBGPJ6SkyNUEhXdut06Jb95d/nIEAR
IGDbqiwbJZxJEonHa52o1/R7KzBeVX4xcM5Se1wOoQyxzGT0SqHFJT7L8JEaCIqnrPeKF22nebGX
P5Xv04o9CTDESStHbuxVp+4dS/s71VpXXp9G4zOzjsyHEitFdW4kZk6RdnFtGmjzrkIpUG5LxzV2
UJzB68+4l7ksOLeSQjwxrGo5ZDlsSlc4uUSPloR95jdXvd+0r8I6BUecx7lJfz85wnOktOlKW96e
gya+iRwG+ZgjpdLfT34/GeyplGz8/mg3rpKFafY5t5iiHhf1icWkSJnkRMbUPDL6pJCYgVMaKWFS
hpD3qGD94c4QUGKNZ8duTVjrjzW1dv2kb9w6VK5oxCsL7NKVwstGuWUUYCOu1FSyqZGwbNDOhT6g
1ngcOXY+5t5QBehwaiUeUVpCAiev3XFBH1D9V75eLaggXPaGeyKI5aVy6NvZoldXLq0vXVKASaQM
cks9TPnf4BMLWjUK+nQI7NnhTDNnTKw0gYo1ylrqOu1C545a5PNdn7nDcQ1pt5RfVeZQMwdMrDZh
4DupMG+GMz3tivHvLuOGNJmvJpaX7BXEPQpljBJ7QaBuuLMZuUNz3Zjdn66dABaqBBm/nt6RPd76
JCjcXfVhC3U9mmCyfC7DzWQ7DE0Ej1UynYLWrvMT1dXCKnRuN9mbQ9s1PNK2aV/YMW/mmaDRcp8A
llyPUTETBhPxl71bDtoLybzGh/QwYxyl2VFfSLPjSIO5ryiASpamY5EShHXRscg/drJfQJALlXDm
5HF2BCBRNifvbEr5yQ+rtyJ71HrD1zJDbbf1149qSBw4bea1JWOYOwYCtoDVN1EGCoCTLazGv1jm
IC7CFstKqazXRbxS1uEv54lqyFLQz24FcSLwp637getWYhBZrC6t1ZRLNb3Dt+GYET/brufaapg1
E0tKU7tqtU3pBSW7HrKnRmJixfO/r+m26qimauvCN+nNrit09JF4CTqD7DAemN//zTf5ZUAcsCzT
pVYGal7tA3Rze+XndGd9ngI6RRhWfw/Tlqa+WROeikOSp1sywlq23Y76bSXfTO97jb6ZUP8/OCjN
UGo29crKlhw6uhlEeb1bLJl7iPwG+d4MCZFgvQyWsdAQnnnT/5XeGijeSMH2gOuQqCHVK76D/Px+
frMoYHtT5lmr0WZIh3afRI3fF1MYJQaDA5wZAdIrCUQu8+uQjBRjUn10a/VHlvy4jHLMxjYEDB+7
Vm4jqN14zXBspf3CKTeevyPe1koA6zVBO2RHzau2vTzO+eJNYxpYaCzu1NW3B7aQx/kjgHbTJIvU
JbBH9+6CuYgeYr0013ew97Kb+pZfZMHlJTx/T7y5KGBD3OpdU1BDzmo/Sb2nQeRcT9zRCi+bOd+3
8nZoxZFI0+raSSaIGHxM3tcvyzcT9OvSo6m56mE5Frd58z80ddC//r85zl/eiXOSlj33EtiN6cEQ
U9NKoIGBhx8z+c3D5M2OgBeLshVzST3h2WG41j1tn96MYX9YblK2x12hTXDJJwEyUnuTZI0oDPoA
w3TaYd05d9ZHvXCV636X7saPVnaYJHDA/S/y6sx2EWcirTKW+4Qc3dqPibnLMtOrzQDjVgx8MCfB
FOCj3rIxmiAQgObK+yS5m3Jm2/8mffL2xQToWOY4+zmAlB2K0iPRdtK16f6qbtGQiBFarqeJ/sGX
vpoAJfNUGTGSaLhRtr2qPRnKUeVmtrjLxBTgQ82KJUUbIhEBlH81qq/4kMb21UPe+Ws4/CUdsyOX
guTcEuAjsbq5bKmDNLbuJyuUmlA1HxjooMNzYenEWUitnqGLp8Otzm+IUlbbJ752G42giysCEGxz
0Qyzx8WBSEspVG3W4FP0eQtfh/ksN35Wv7c+mjDRBdY9g6PO+MQ9IJmlFMcknTaet6KDm5IeNPmN
tSH4YFCYMyFAx9BOWtzM8Kxt8+fSXnfDtLqOs7yHtfkkQhPHIXvb3qqNauVt+03rHk3Ju7wlOD/o
7ydvt97aiqUkQg+5vh+j2O3yAyuOztz9lgAQja1BZ17C+3BZBs9Wj31suei8dKvFN3OmX4ILoMVx
yDUGHapB99Tsba8MZwtkk7uAJIYk33y8vHoc9lkCTjgDiDWgeko3iN25KpprHKSNqcQv+8NN7Ce7
ywYZMBcnJGvFKKOCQKK1yzCZl0B63zDTW3ghjkVa0TgtA03gSIl06HWMnMXObakOXFsSnZALWCQ2
4y2rOowdEUog/RI032kye9uZd1MA1VEv9XP5z+5BcRgy0RqtWqjdd+o/rum9pDBgd/4kQcPAdmRZ
UUX6uTWGWGNGfb3tuu4MGVLk2wI5qIk5sL+pk77ZEbZc2QyQsh9hJ/1RXU++hREcyiuB38QtCnes
0apGSmhsR8T57/VmV7ifBnvJpJFIpYj8HBy5PuinH1M0vfboDgV3DNOBwSynWCIpoKWoxipIzsbu
sVevZuvZqBkM/80t/8slsSqiV3K0LCS5VmnghlP8zXa3veWZoyvdUMWit93Ke1/48maU7ugTxC0w
rm1r9P2WNTSU56XCi5gDQeZbiQM1VWUMcTxgFgFtAfPxZ1VE/4S04zFDUFaG1uEyLP0Gdd+cItw6
caqt2lZWChhsIW5IWkLTVbcfQxkSgM0N29LFuSdcWuZglXU/w9qM5hzlWv47IiW5nYShMPNryk/g
ng+b3rwTLjBlM8plxQwUxgTyWypFtzv9MBxlpP6Sz1zvGLfxhfC2z1LTsRrsj6l56Gx3GL68T4Tn
VW/lJ1aJIzdNnnSYqsQCSvt/SRam2P35oivAe8rsDkoj/Rfq39ZPgA4Q29S5Rjq2VvyzNRl0sQpy
qT7avPESv2zt/BX5y5hYKGnrAhT5Oe399rBN4dpze50zICTNHFlyOluDN/OxVHZp/8qDNO3bb12g
o5oLjrB3BxpvXgmogQe/jWIWjI5HrfCIHCFBR3ljQN1ADaOr/2Hqktn0YpFEmouptGmIg1oYf7aw
pzeWVx/qcN1zFXFm04uzOFEDER6ZLs8RygbadD+2rW9qXN3n9Q6+sBHF6kg9GAinX5kmPztPM/Iz
HrqFr1a01WKa3jpmX/SQkkPj+9Q9T06cWCOBZtNoKBp2pXJHCZR+ByJNVD8XD0TdeCNz5Hl0oi45
KoJIvsx2EmE9qV0SCrcHAxszO3JYxeG+JgQjdgWt4IJuUPWnmNu0t6+33Rwm++LIS5QQzl7ySsCR
PpLVpt9grZJu7OmDId9t6ORtGADhIiyxLqLXdm9nxA1aXMePFNND9GIpUfCsfphu5FKXq3Stb+7K
FnmZMydWSDqjAuchxQY/CZMVqEnvJK/3SUpXRgvce0JWDWV+3cYsuiHyWGRtskKiG+sJZs2g7bwI
IltsSePsRzsxIlyek6Ray0qqA7b8IMU7RUahvPd5nfmzEHJiR9jycpXZRkcqxNM3RXFBWUCN3qRE
vGpu/9F6sD9OO35gnLMqHABQdOdjW8JqpX2zTbfaCndTw3fcaCeeidsetKHqRNtezvf6+LBxJZrz
cfCbAUeYLxvsetEGFZ9I3qlHK9z2ubftKky9aNBmqLw9V7k9/2zWNMuRbVDHgq/7/4eLhm6aiU5v
MXk3YmQDXXBhvItC0peltwRbDTh7rk7sCXuwV7d+zojVvexcG3dnvVPR39UFzq4Kcr77nzMnbEWp
jrt1IjpZaJSF8y4Lh/322IcYbEMZj22PP78F3xZT2ILq8K9zSfQlwyTi+Byb3IOC80jYgk1kbI7l
YAG7jwOELfKHCLRjxHK3PvER3PkKx9vnEiscWTvFdozunX9Y6u1jfoRKJBJGIAJTgjJsPB2kk4/v
OWW/llEscOhDuUCOBUbBcunpziOkQ90/s0CLfPJIctR8dXKK7A17p1gPhcNNyzFfSeR0nMdiiVLi
o8eI6IG08Wy/2m9HzaOQlHvHnq/UnHwlipNP3IEGlbWaRBDTB/ktpSBa3bdQYsv2+R0rgX02oDkx
JiBGrbcVBI5gbN6CeZpcA/otTeEp1ZfYbNy296342599LQEzwNOFi9gGRoEh55DUqe9UPbMhmJMr
UjmmpZp2NrGrR9k+aY5r+qwmTKMfZ0IAB91I0ApOUh26ftWkfpreZisTL3EmBGzIuqyM0dsHE9Xt
HCOR/MGZgsvf4jc31K/DKRYu1DQy65wCI2K7vWvdQ+FXxYPpDwEi9r1j3HOvSNai8MpbdHM0lgoW
k4PqSS6uqATzW/KBerc0iNUan2Yu/GMWUixb1JPdGhsJ/tX1rWM+FHAs3TELeTZ18naORL36ponl
CmQuyD7dDT71/ES+fqChtCWgmWtupvDsW/nEnIARKDcpdWXRRT88Vnq4OB7jD12l/3kSnBigNT0B
IctKlWKlhyM0sxOP+t2mq+Kr/J1milQXDKxXlA51/PTrZcPctxLQodiipjOI32lbXqxKCuc685qo
Zo4W/col74RAIjeK0nISsuKUTVC2mXkwrQwUH5KGAW+1ZcCC3fQCWsjJmMz6K2tVAareZoIWWo8h
HPMQ7ROIub5uEfakcVtSwA/od7azCmobb30oDjS5nt8giD9Kn7dA3Tt+zxQemC0p1jeycsg3PcKa
NsPBBqtIOXIN4szeECsbWTnXhvIqv5DOt5EWXdVp4xl9yex9zowQTkxtJjdbinUbN68sJLfPwhlU
Un+0z0VaR0k2+mkhjoZpelqWp6aCyk0b/JkNASSsqPon06RW91MbTPW3beB2Ni3GhZMkPnXbtDSs
lnY2MVvIQetNL5CsAqt/DWaLd/EAv4GSLYBD26eVAXqZ1xtxkx816enPFkyAhT4fZbMmKaByebaq
zpd038YQ7mUjDLLaAhY4mbZFGYRZPMVMvUj5lBq+vqEqgvSj0jCjI9yZFCDAsPJG0onvJ4nlcLDm
e6XV9n/kjvjG3ZDS6Va6iWLMdcXtCJ5GTDysVjhMtq8OHAYwHv2HJ2CQqrKg7GlaJW4yfom4ciZz
+kUxR8OOtG0hba3YvFKyD3l+vXLDapwJAu6Tu1Uz21wzqb9x6vdxorlxfqf03MFkrjhHOCtG7fyj
9VccYkxfJncJqLNobqgP15BEjbLP7VdMBV/eDZxrwglSVLNXQDQH17rDtF6r3SFb/+yeEcfkm3pJ
piimHZDe2OWnghOXZc6nI5yZOImNPurw+8YArT/joMQ3m2y5VXFIubNzcTPbsizkh6ZO0UpVgykd
e237ZL5rkvlfvMTvC7F2kThzntIlk2JUx04+W1wG7eLnhgG6HU528jR2alHJ+NyrfIykl0i71SHz
9AdbCjaE04JcV6JXdOJrNA3WR1lHLx+DYdx3oL+fuFGuEagQKLDI2g/D+Jyx6XzOAK3jiYFFliI9
Jio+RNM7ms4vrQDVEQqmY0yPSAddBhEgs3CX0z1YOQECOs1At26Lr7OEsLonkViwhY0BWN9Q0c2C
7G/ne/z18te6HOrCqIAAxTzZnUO5ksEHVxgIJeIAQ5jyfV142xGRbjjvY7Yuz62vcKf2CyaBBrrn
nMpVd6jLf9AxTVLuiitTgTjN/6L6y5kUYMJwyrow6N7r5K+95CsyM614Eb9tWRxoN8d/o3cL5ACY
iNT0yMtHkDgwMc/5UtMbSLymo072ZlyWVpxQuqmD+gzVI2sPzHn7n4wc3EwTAxiv/5gTYwZKWnVK
4GrVH/rq0bFvl5rJ1nELJ+BFlRm91ZMU51aP+7yxd4aK1gnDucmVzbu82Zk98HoWTrzpxq3OXvOC
ZRG7lva5qfzLBi4n9LELBOAwOqWWJUqwaypSxGXhrgHu8aP8yWwPlLOlWbfLJjmfBNBYu1WVTPpC
jvW1KP82uEkfbgcI+KBq42iPKT5Pqmk7XYZGAApkMff0YXe1gAjNkMbGQoHIv/OB2mOEwEdBhqnw
0pfLa0Zn/bePIHwlEQtGMAUblIDOXrPDwx6D2ejh564RZunE1q2+N6IZ2qjwqQvldVcnj810uOwJ
B99i69Zma1tXr3ClKkAipQYZNIhXA0yayw/qOke21ueIxji3hCAC02BSulLRajRnUD5erV0b6nPI
OEbH/sI3Elu32iHR7JIWT0dW7hr0Ss/qJztxSV25DNO7/opL0XFu0UE7AYcqifOtpccqypdZ9rAs
yEZz5aPzTlmqaiKjYmri18qsRJdVUqamy5Z4JZPQCXR/AY1fh6Ks8+HyIp6H1jdzwpeyitSMMsqM
oMvJm0xUMvvWrfKrymQw/PzavRkSMHyuZHPIqFClT8/Jclf1ofHOjO2bDeH7YEn/aXZbd+aOeuhL
L971oKiRXxlj37cd3syRyyfboTeyeikJV9Pt0MdHIzu2XHqEWzUBuofRMOVFhgl1qdwtcbXhe7Yy
V955qHtzQ4DvTJ3axKAWwUkt/SEyfUc7WvohXl+U9kXL0fPTMmEs55WA5FJdlmpFeyHRfwzWh2T5
onJCiufvvDenBPx2NvS1FxNM1I12nXXpbd21zLr95kL6ZUNsnyt7fZ7jFM0GytOEZr0epKzaI4hX
/GKfBNxN8Zu44c2a8PJbe8WK1NeGLGi7Vz603QMrSBEy0ACyceDoQhhgEJkFjGjT+oa+Ud9bH9rB
3oFiaAfixoM1mrvLGESf+784/uaZAA3lZjaaThWrondcFVqQMpqzAejDnTZF4VAy2Qb2uwkwkSfl
pGW04SHMQNQrpHM2h/EHEmbk6zrMZhcb6aQ6VYyVMgKJrHi5tu0jOzSGntuMzIYXu+YgAZsMKnGq
L6ObF679QHH/cjV/yn5sx/IDEd6zRLp0OVz6cAJyGD3yKrkC1+oE9M7UZyl56+iC3HNHFTJW3ofz
UcSNdNgquYaP0fMAitsKKqyuFBRXM6gFhl37kt5xEE8eXPJQgJF5bpVBV2BRgrrEuvlO+qzlN1ut
Bbb96fIp4Lal2EvnxBok8TrYGj5Sgi8/Rj76fBDMDF7OCrEySym2z8VNWSHQoKV07stkHxmPl73h
fl+IK3JN7RSHgk7JdhfjuDXPl3+fg0NdAI1o1OzVbOAAxol2pCGQg42e5EjpPZDdcOxgrD1y+OSy
VxIJGj9kb0M1mPZeuYtvEG0OgYmyOo+/v0n1/EJFnXDlxGBt9LIxEUP7FKIJFjmX9Arqki/qk3Oz
eckVRIW8eWRCagardCHcsLY4yUcKPit7Z433qfa3ozxd/nCcCQEzxjxSUkxmYfxhek7rL7IWu4PO
DMScZwDS3tZOAAqtGNNEp4+FyWjcy/luOUo7alfmFAVZSwJAdEW+adBLgTtWj/R14S7mrhyKIB5v
J+cmbsC4steldyWSfrknMl+ojp02PZWBnapxc9C4rF3l1vq12XAT0ecbfN9W0hCijiEqUhn6ErTt
+2DyVdC7gmsycSXP8qwboj4lHSP5ff0dbx4K8FHXU9FXhLvldhMl+2n5bHOZeibAEZXEc2dbE536
vjXrec5vl+UujnaWdPij7W4IsDGZZqxJZCUbjmZ2OzXfivj7ZROcIwJQ4AWMxmT6RBle982jtvZB
PbqlGfmX7fymi+3towjoEOPSKLMNhopr6vPR9mBwBV2SHuqsoj2DEoaAEm3X/DOZMmZHtb5KNKhw
DAx3FmdDAAkQJdtdRU9fW4NAt637iuGX1h/e6oYAEEbndGtMj0T7ZjiUwXZVe7lXgKh1/EDXxuVP
RD92IVwRu0GTSHFGh/BbxSxDGZQ7EGiBLJNTOmKiIrH/M7bTySkphWmjud94Ga2DUh1MPXXnktMp
4TadKAJu21m7OIQEA1U8ICAZz14X0LTcvJ85+mw6jZfWTwwqzCKOdOoyLJf4OEfqYdar4PInYk7r
f7gsWjOeJQMmVqNxh/l2Q50IkuWFxuxuLpwUySy2wf5nsPFnujQOrNqfvOiJek7tx5mj4OJuClHg
e5Ni6WdBzLyx7tZgDFTPxF1B3c9qHCwgFurAy/SncZnYGJqXtiTZ9E61Enr30DNkgahB/W39Ro+C
d2bMdNk0VXTjg6laONBdaRvLRrRxZXZYp6BWVHfSgR8/Lu+Ts2fszYzYhKGPs2rTIIq3FDKULu5n
GVUCM9jafbc8XDZ1PrY9sSVc8mliqFpSwNb6QLHtiERGupP+Jr5JqNn4GxOenT0CJ+aEyz3L5NQu
LJCpZeZjon/uthu9DYqIuRbPnuUTK8JZLpXYXDDdi6Yc41Fd79U0vLxqZ7MWJ79P9k/i8yXLqlbN
8PudvVfyyY2bayn6WI2jN8tf54pLWnDuCLd8IXfdVg8a0giKXx2gt4JxHWUM7esW2lSa1z6NX9/F
oHDiIX3HEw8hB2vW5YzvVEHKbvjRtM+XV5BzSbzk06pOVhsuyfGNHO/ngbkNz17wJ/9+4YLXxmLL
jIb2mXM3gz6r/6El3//MBREMBq3tQbGDJYpuUukxNxkXzqP4Lx8ssZ+kVZTeVhrssuIjNSHPu+iw
rBAdWEM8AfcqdwFePpqW2F6S9WmxxDnMOfaXqn/5P9KubMltXId+kaokan+VZMl270l6SV5UWSba
911ffw87M7HDOMKtzsvMVHWNYJAACILAOUoCsM/qW1pSjfCkXkIMqJnetXkFQSlKHf37GFPp6gNa
5hzZQTWTCDiXDUFD14pp2MA0EQxt1Q3GYo66mbAH3fw4VoEuBduGcPkiqJ1kCMYGfhsltjklDGde
5UTXa1AdtD0NivCHpTtJEmxuTGq1WDhJkfHAh5utw4hx9ObAQMQu0cBfl530pzQxpQwLa6x7Dtsy
+qpfY34ElQh2MD9JN8YL85Y9Jo8Z9QZGyRTOIzmrjK6fIDNaAKCx7Go/9aIGMwXJdXPdGyBuTDyF
sJHLln/SUzDITMIjdgsuExdMEf6iHNom2k3sKV0oQ+Ef+i3HPBmKOHlUjLUirZwBA5h0oEsp8Rpr
39bo36l8yZM+bJvlZa1MXdVMTVU0ESA7YW1SDhnD7tnHRH3/z9p9Hweqv/Lydp2ECOdEpFTGZKEe
54b6C4Yue9XfVoL6vuC+AMsAemSOIBvWV5qaOHVD9NT+waVOGgjOW+tJX5sylkl9j4YM7lWR5vRw
q8kzKiAEUtPEf8i4TgIFHy4zVitthyVrvWEHdlpwG/SAU5n8/3Oqkyc7vxvdT3niU1U6LJIqtZA3
uT86glBOxOiA8drVPe0pxlW+I1viBAc21X7S5gjirPIpje6T9IrNrdOGtzaNOXzZn06qCY7bLjne
r4Gc9toWUoBisq68djd5EaijFvqK+PoAv6WbkFca4brKowF5/IE+fMqcoXVgNMZRBXZAu9c8gFmm
t/G+8bIP667w7I9UP8/lq5Z2Upk7zFlililAizMYfkKteD1avCTH/JLdhNfRNd/QMdAD2WMkMMPl
U/Qklf/9TGpTjKnZW3CSEK0W40OBVseEKGxeLnqfaSaEEtSe1aKPIWMygVfD3GJfBf2e1Wh1RaVd
Ob5OBd9SFxLK/1UhwrAOLXN9wcXCPXiNM4U7ap4djAEADIhwRq2jEGyUQjWbWucGa1yt5gej8KuY
EEEqJMSXWR7HfpD/dQo+cGqBV1ANDD8D0R81Dny5w+i0a+LL1QrOODWa+fIdq739no+NR7vC7SKP
Q64UONe0d9tHAqWg+H6ltE2WRCNE/uhJzf3QM3fz8ceFlZoWJsLZb1DZDByprMQBtGh+GB3z5T7B
YDdLnGb6/pd6CdFlxqBC0+Hq/2+TW+xPJbDTJ08Fkob2LnomxBG2qAmRZNKSwo5CiANdXP8yPNkg
H5bcPnKUB47J+wrxkgbUqypxoItPW2rWaGtuwzqr6lsmfcojd1stSishiiivZ/mM77fJuzq8ysF/
urylnenM5IWIoSyKaTPuYLV5MMb9ooMtcVqcbT1IKxdChTZiJHlq+fYc5O8cbWJ9t0ToZ5o8Xv6U
Eo+QR22MEDaQk9SxxbVKD9VnDXyF4fXA5Skg25Gd/CYOgOVCyLyYmgDkz5RNBXBdIpcmyqFJ1jR8
JV/su/6QHY2PSEzeh3c4PH3pQPny5SPmTJ5g8lKRsrhTIQ+0UkdeUGb3c+RkE0i+f8zBWrf6t4xq
srq4smdShcMzbnM1ixVIVc1jawB5Yre9jBdN/uz7gsmbSRNPUojvz2CDm7VPcf+lW4igS8kQbD5R
4iHEKzisI+Y4g+bwGBvELexyYnymh2DxQxKlRVEg1MoP89dX7C4/B1/mu+qaP7OrkkOd/Xxhfkvn
zgQKJq9IzTyOvAiVdy8jei26DyWYCZOCutNumzmmKH7Nntq5mZKogpzhOO14byKofqXVAYCifuyD
PAAthkQBYG4bHbqYf5UZxxgWNHJuFNrXvn1XUZwI1PfZr9/P1cpIQm7UwI8LwbNr+NtGTX1fOAyr
MhpYyr/PlrvULB3N/rgt4OLB/nPzLZn/gLOUNp4r3FT4tYgBzDL/LAOy0HqWqztyHGnbdUCB8qug
VItnW+KlyCx/v6Jk0qJtqSuJUEoJEWJAG65WV6cQMig3qvVgoxMs7jRCCLUnQhCwSsXuZR5ojPxQ
zJinJK4A1PeFAGA0SzK1vJig5r6q3o0DNUVJCRAc3jCMNQMkNc+wVB9A8kF2g7H2NRh3uMd50v06
OdQEFSFSHPyZh5iFjGf8uTw7cw8oPVBTbFvy5Rz8ZMrizE+tz6letdj8JHalOxMVs/gue5QnJ7xe
gZynRC6HYiOEcgf/c/C0XvOXM/8pirwakwZCl3Rf48G5AoyO3jnS47hLPtINh3zvt8QJ8cDKOlVj
/N47M68F+ei6l6GXDEYqEIllYIkm1CMc6rdhIGnRBp2r9wqeCk4qMMxpTv3c4NJ9nLwSjbeqektl
x5RUIVYsfYimAR4r4vpjrd901cee6p6jRAiRQmZrrxsZFlLvDkZ53YwBORFNnOSWCPLcz1LXjSlk
9H6JGZrkGOMdE3xenKEnPqYg9SZcgPIyIXKMlmlLKj/J9cWPqmvWE5GJWjQhcIxVqi0xL0OqmW8b
x4ldl2+b1Tl5sTgPFLGkzhUuIz7wx57mpr1a7s3H4sDvf9I35Z6C+KDihjhvUo3qpGX8Lqbc8ZkJ
oG2Grvpu1B3zdaBUUh1rNyp/t1Ui/WVkyrUyc0eW8DAb30c94bmEKYiTQZndm73Gy6tN+txIvWsC
cZ6IDUToY/wnnIW+WJ46ueQx3bixgmSP/OFdbTqNZwbMi4+55hHyLqcqeDcwDEABYjLoV3mTpYPa
nWPNM7BQLo+pH35QA95LNAJXnDPkWTsWLF+ojqLLRn8SK6hpM6lQQ04OpODtJyyOsfIwhF+2deOO
83tYP8kQAl6Rjkuh8mmxFEY/BCPQsHnXEoW8TakiBD09GTCuvULMOF3p4dWcHck07w9B76SKkB1N
0qjIdg4Z8aE+lJ7+bAA8sbzqd/E+88PUpW6zlE5CzIuawlCLFPKqIsjUIGLfZ2q683IRQj/pJMQ9
sF2BCIVvj3zM77Pd+sV28+/WHS/FKqCgp/qW+KVkwxpE/LICnIwqam0w9AcOnt+4816/5dOX+QM1
wECsnsi5svQ6Ol8tiLJU3W04LhD7Lg0ft637ciz6uXwiVFlmM4wgyRAi9cGaPcQr0RlCKSEEhrJe
/2WNa6N3UfoUzVeZHmyrQIkQgsCyMhWwt3iP1cqrOL8ZmhutJQ5XynNM/hvO4mlfcVKwHMuEIHDM
vSxzYq/d1ztOmpAeS815G9Lpya5FrhWpa/W1GGDX2g3veuqA7zaC1WXHBy3LgBRHLaIQGvSuKoEo
BwVBfAcaYSlxMDDmK7ejW+A/D8ZV5mUKSaFAWZ8QIBZWTyyx8NqcdL7S31YrdQXg5rXlrkJ0UJIW
6JYj1Or9AReq0lebANDrnhQoN5nXfXkbzNZp20RQMlbpY1MpECivy1U3WA5oBA+q+baC3U+3FZHJ
6jVdFoNTZ2XTo2k/N1Q3NWEOIsdKW4PtKeZ4dXZkOXnqlAPqds23bcflR9rG5oiQZNpUMr3nSpjt
UQLpIq6DTYhziChuUboI8UFLkM6hzAQxxp6Nhz47llSopk4hEZVsMlRTa7gM3s5quHzYMnPBHhhw
4DvSWQmrFmHJWNor68CtmqOLG4C+1/DGuuu80Inc4v1wRQ3MX37SPbNqITpMc6K3I2cqlB+q74rP
3AFYyPZuLJzxuLbg5VRxabI/kO2zl9PYk5kL8UEq1r7Gmy6CYLDGHts1QeGqKx6wk3su0SQRbKiV
FeJFaYdF1dew+6i8snM3t+842XPqG161ZO7kyV4dhLttN7hMZnBa3d+aaeV+CUsee1v03HBeYu2I
zAKqrrfVy+DzBFreN/3bgJLP5AoF2DBSQj01saste5KMj3lGnZpEeBehzfCkkLCJc6t1umPdyK7m
Vg+xnyACz7VrPsT7NlhM4upDeLv4YAM4oA4t+dxUl91UfS6GoM+JGwGllhBQmr5QtIHvFyuvquy2
iol1o1Tgfz9LNnI9TCSgBSAn076O81c7uqmoGa3Lgwtney9cN+IBHFpKDxmYqOdd6ZznO17Q55WD
BJvqKaDCoy3ED8We5czi8WP9ChZfUE6tjvZxhj+Nt5lPBWNqe4Sg0ZSrJaFbAnnzeicDr+1N7UNn
SyfECHlZ+xxoSQhK+fdpeUjn69EIXTN96u1/tiPDtiEw8VUmklnSqxy6ZloPivKooX+HejW73Bn6
UxsmvsJ0jV7nBb8/qVJ6VU0ANLfiXa99D2Vkglr0j4rxATy6HoqUKgrzffjz8c9ELLdybf7llFTY
6rXFTY6HfbX4rhaFo8gftYF4vNs2C7x+/+pVwMNI7Ak0jO6S76v1vp6Jm84fnm7/O6yY+Fwjg1pv
wegozzXDGqP7KJC51iE1nTWwbxaPAyCi5YQCQCRODyY+3phGaec6P7L6yNPR3YLiuo9Etwh0041v
q+sFvWb4OR61fdvZG/sN7K22k85i3KfVb9HihcmMLP6wKLm77QR/uHuZlsYMQzN0JvjbqgCmJ8NU
KbIdnlvlPu8W4nUlPksdupRHXHa6n+LEZkQlGXtT5SB2Jpoaqjs2loCG/kudVOHo1dVWX1IwS/yb
L6aASmYHfTd4vFbWPFOJ1OW9OunE86yzE2VUi1bJ+TDhbH2u6sc5j52md5uOqo5cztdOcgQfU3PD
DJtXECwds068fSH9on/i2O58UofSirIMkWxqkvoq0W2s4oJ2PI4FnHrWIQEasIR2ZfvwJmJfNJP/
a4giVkZZTG3DOAS/Xt9k6vtEvR4qKohcjlInGcK5rGuzHs28DFh7+XX1xCuOGHdy2Z30Cb1q/wds
BSVQOJozDB/oFcddt1rLAz2910/7bQemHEo4j6vcWueJY3am3Yuev0x4gjOHD9sy+K/8/Sw5LZsQ
I0BK958MJrmDvVvL9FBmwdp6lfJ5W9Qf3iR+yhL7CRMm21HFrU4L+kN7N15ZH1rdSZ94j3weLA8g
PpuJs+vSEmpMBZqtYpi6Lj6DDJLJymwokKlbvbMCSaLTPZV6276YpZ1LEaLEYA7JUEQ5ghJIGQ6A
YvNrxZ0+yn5UO3w6kjpBLpneuTwhWgwzk6YUiaE7zr4NwiqK1JdaNS7/LOqVbGV6KOH7qm6+KON6
HMc00MyBCuaXasLnevDfcS7HnrsqmiEnWRD1JjwRgOKG92v1boqnxG3zoxZNCBBSk6ObdYUwu0K0
myuveUvz4Lk6QkSwu65N8xASimLXLEEOgucM7S3bapDGJkSFJFeGsZ9h0gz1Tes4AAaDvZ9BJfn/
oBxdOv/OVRLCgxxpmtnnEKY2urNY3lQ1nl54qRQTahG7IyYPozWHKJTAhUr9a198y6fD9rJR3xfz
hlAy2x6FaFfXigc5yW6mpiTMmfCa36C15FReV8wRu0r1oM9XjdqBS5xYJmI/RErKclZTq7IhQ6px
dJejg+5937CCmcLupgQJIaCTAFEHyGj0tuiJ0+ug/5u/9MtjideU7Y2hBAkxIJ/YUCwpBE2oMgJi
nZUfNNbvFvVxWw63VPGgO7NkEUjLTGe7WZcSsSY5lIPiWPPdkjnFdOwA8FzDm0wiI6HMQYgGY4KI
M0bYqgL0TGYbqMnqmuFMLN+lu+C5WkI0kBdbgU1AyqJ8tNbc7fv9YH83MJYzhvdTTehEeZEQDiqJ
1YWJ2Xx3jj6b8fNITdERmyRmCCue7pqigTFIyEZs7daOr6XcL5InZblS5XKfUR0LxCaJ8waTXk1L
WUKhCqDecg4whdytqMf2i+n22SaJgwazVKntzL222/XXnJSxeeRlbvOmOZQ7aUIrxratE9skgmiB
rNlW8Q/IA8er+i6e/vL7QnAoQP1rSRO+H9b3VXhUKbD6i7UVXBYwwKtoCqr/gp21SaV0qgEB6SHZ
K3tp91UPVPAUUjtzeaF+yhELyGGNXtpxrGDPXeOMw1Ni7d+yEycBwrFTyhg/mrgAI9vX5ZM8Pv3d
99mvGZQxTZKcJ/h+DA6X7hg2b0qaTr9fyDR7Fk2VEuH7mfIgNbu2/br9+//gGicBgimpdQS8JpOb
0qPyEu3V/bhXPnVeeasDHS/ySd5NviC/HwMneTwgnKWcDAhibdvgGKjw+vKVTwqkQDuS5n+pnciJ
0MsB5iSPH39n8hY7n6KSu6KVOSMevg+vnKwo5OtyYOqO4mJ+EvPd1A3hYpn6zIPEwvHQm21nhdCT
GZ4VaNDS8sbc47jabyscnwsTDqHRnsKs5mdrj7EmSf1ULc/bZkKtohAPVHmMMzOBgGbqv1ZSeVyK
7Kq1qAyOWDX7t7oxsKPQ+w45dubzMgy4ld3KAOcmry7NOpEwEmHOFkvIUwlekVaCuErT3bbwLfXd
0Pg2mw+oHdfSp6n2TPvd3yylLRaPrb4uWFhAZiZ3Ox0U6mjInqjc5w+XlP/M3hZrxlrfNb2aI26Y
6HAErEkKqnazczTF+QFs+7YT7yRPCCN90rF64QeGvmoDgK4VN7ENIlZtHxa2WC9W5G5cgWGAuq32
rphvrTdhYp3cyBYLw3OqGkrCt0YDFHB/F3HiEfXhR7m2Tb1tOyAiry3SfwyxmhnSDGlREZSHbI8t
uuGEUDlel3hQolltqQUUwgRgvAG+X2AB8yFYpIeOYmu6fJU4GYEQJdpszruaH1aV8qAq3zP2HNq5
k1XEmc4T9z8fIfarV5+F9BQgw3gAhq2NKuASl68xQLcKDAqaVaCQAMCETq8R60zYWFuL2U7QqVQi
Jx+AuGp5hubK6qdtcyD25tWhz+RIujlrKT8v0uy60b/Izfu3fN9GdU9RMFUrYrXIEt5fMgWZvdHk
boNiwhgdtiX8IXifRAjmlbEKYzFZiqvQUfH50EIPRB2gKCHFPkQk9+/lBTtJE4wtmVCvUAoo1Br7
9sVAr3ATtFeNse9e7ICDtkQeBRBAiBQxW7KFzb05Q8Ee6KrR9MzYm/L6nzqJAIA58DnnKkEBq5FL
p6+/stoj9uhy+nWSIOSroyzJbOmwahxutz2o+wzMP5P/o3j1t+ul/pp71SvrVVnBesVD/2Im7J3a
vTHPOinE9+zMb0bMxycsh0K97XDmztjXdxy5FdW4eEcpdDnynIQJyas1N+HYx1BITpL34wxOPWPA
8zMYlPLPzIwe/3KzhNxVncp0lhLoNi2g6HE4qE2Ia+tcBMzPMbjQEIH1D0fSST+u/9liGpaGeqOa
8AdL3XYi3PyyQHvf7/RXAu/Io5DQ/pCmnAQKIcPSpr6JSyyoGcEa+e5NHzvfes/1k7yYWNCL/quq
mqrJFk53EbWnShuraRYcHNoABy5YcYMWBcKFLz6ma2dChE2Lm6JcCxlCej++zpmjfcdcmpcF1cvy
Mi7Ouiv5yIn/FlM5kyrsnN1LRaTwMhSGE0ekzhytUUGTm2t8XXd0z//ljTuTJ2xcllS1GfOlHL+a
d6o/BODmfZc/8Ze+ZU+53cWHq/M1FWL9MpdLi/5/HI6KFy6ukjga529xi9ZLhleytP/H27k3/5Zn
qIYFdDiDWbbYkDXVydrFeYNMvb+O5uOqPFQqMTVJiRCiF6hb9NRiELFUt9n4IWXHKHvYNo2LMetM
C/4Tznw6bAAjEnYQkefA30rcsS68bH4ZhmNBPTDyTd9aMMH0OzlRl0KDqKltgdaYvpeU2VGqZl8r
36YqwQOgNhMhi1pAwe7VfNU04MPB28I7qUw8FPxnhSpS/sHaT5YgWLvamKbdh5DSxe7rw7aPBtJX
xAie3Uz7krqZUmoJBp+vWTEOEVZybA6N6Xbj+4Qau9tWCldtYXLeUpYqmka+W+4PpP/2qrziAyGc
94vqTbmcHP5nhpAmFOLUpVJK4PNAowjEjuC0QGdqYzvKUQEcBfXUePkgO5MmpDmmXjayEUO3+uuP
fo7wkHPsWlRf2oBmNSPXUsh01GouI/D1wQy/zr5x5Nwn8fMCpFwO0kMNJ10uW5xpJ0QNvahNvVaw
loBWc7oyyGMd1NvXQMUfi4PO/EH91ivUGKiy6d3YQSGQAL9vaUfuatFTpwSzN92iGxKlYXYohlfE
M/Tl4LjzeTlt/rgdxP5wqv7rgRAuhBbVqNY+0iC85NR+/bXk5F54wHXZfrTupusUHATDnpovJ7dV
iC5DpmaSxv1+CVafDyMWoHfLDqgVQUdqPvlydnJSUQgyTT0ukVbCZlNAjdhZ5NTZbnsVKQlCVGmn
UIotHlUy+TBrN8vfhhTxZj7086CMJtarRTe49jpMoB2UQEM2F/kUsuRmjETtTogoRdcWscS9IMPg
nPbJbFyl+Ly9YJSnvRrI+eGpqt3cWZARrns7/cCGD/O3snrul0Atb81ov+qSty2S0kqIJFFtVl2v
I5Kk1j4xrm0AWoTEmcm3+Y/HNBZOCB/T0CU23kSRKxqPjdW5ynStGk5s3KQwujA8ViHhvYTdvTr3
2SpaeZIXJuYh0MCKYZw1dxLq4szdf0slITxMki2tK8+jOqgQ6X5Z70wmI/fwt3eHkiMEhBoXC2vg
NtdqT6b1bKgHtbyaKUJbygaESBBlWZMvLaQAmcEpWeK2yx06W5xtXajoJnJx5n3NmoiLUdrXGrF6
Ne7L/by4esAxoqg5YcIKxBn8IavbyqixR3LhTfGTqj5v60N9X4gHoRSl84orntui7nBrAwfmRgJ0
B7FqxN6II/ZymaRhpvO9QdVRxRReJN+GyYdtVQgzE+fszXjqYvXVQ6XKTYedPYQYx3sXGm8YMNNO
iYQ4bA8QbC1SeMK+Gvs8+Sy1iWvohAzuEhuuKV66DblJ1Iinmbn6pEnfljn1wvFoqJOHFoO/WzYh
CuSDkjUzN+hKq926eND00GnVo00FUMoGhChgJXI8W7xnxSw+Supj2aF1oSGsmfJOJgQBE1RE5mri
IFgCzi7bBNYH0M+BcjPzyoB8lqVUElKDYoqWKQshDZyv/OENyJa6q3ndCyASwX8uebzeRFUtCNMQ
e86s0ixXhAUcRCgkpPFnVvnDPDtdjD5ohYjchIJi3zoDbXdVcNuYMfa34C6q9YqTZDYRHoggJPag
LUZuVDUPcmZ4bIaHxSAagCizEBvQQltKmR5DD85BLjl8VENyk+sfzIAG0RbPqB3i6p6d3KYsoSQ9
QdqyuNIASm3NVfZ80Np6APTMLnm0vO5j5zG/PGKG4146SPZudnn/qPYl8qiBCm7yG6FEbGOP9bae
1ASLa9dsZ+EVpgN4RhoGPds3xXUVU5tJXVrFnjUWs0FuBghcytum9Kbw66zvciDsNIZvxfmx15xI
e6lHIl+ibFWIL1o+mtpat8g6NeWqiIeDhCdCI3wL5BiGflTZkFXDxNvmr5u7hpqamwnEMOOqB9Uk
S8kF5Pfs33bsTAT/+5n9TGsb9hg+wL0YA6KcOTM6RoEGHkteBH3LlMO5PkLqrIea3rQRhK3tvqv8
CP8k3Y9/Y0shwSGsuhyb2YBF9L7im34VrJFTXnHeKXWX+MY7sm5CrSC3lbMVlIZ6yYYMShk3wyu+
oeTGIQZFwOkAPByNIqq4aHpnGyYcoR1ouM3XjGDuj2N1tMx9PRLXD0qEYN1saFJrtrCEQ8/cdsRk
WdG7dZoRAf9ypDxTRThAq6op9VSGnOmIsipwKLKb8jm/mgF8Ud2pVOvKxcB/Jk04QKcprzu7xz7V
hR/bz3nytJ3bEKsmwrdYXTvl1sRDEb8W5E4T71b8a1sI393frRsT/5imBJ2HOLBWKDGbVd4PkzSo
ow5XkjWi/eZAFor/sDc/BYknf1GNUleBSxqnGOY2MVZbBNphBJkk20cee7et1eXnA+0kTQh0ljGj
6WGGtLgHgTk4fvBQ3BaOfKc+yL6OGcPSJROqy357ksn/fua3drSoStlD5ohAYbipD7991oEUzsfw
Z+IZgdRQCH2R1jSzvmLjVFBmc1uXdlUKYo8Zw4acx7q7oiCuL9v7ST8hEMYSM3tZQd7WZAemvO+1
Z2LTLkfakwAh8Cllgjybd2524CrhJqKD+xh1xsWbDm2gRQ4jkp3LNcYzMxFiH2hhB0WrsYj5y+y3
GIdJdijj1jslsF6YkyGdwcw/1cxCraMQDct1NRO1hJqycszGQ1272+t4OW6cllGIgkUuT9o4QKmh
vp2M60k6zgNxwyO9WYh9mjr2eE3gCwdAQgAl4I06/lw7PzxrfUtydNolsUUd1JIRit9YMABdqIlf
yg8jNSd/+fngTIYQMGQ873chV6j1avSLcy6ZBDwQs2sHfVA+UokL5b5if3rYaOZs8AA136WJk90C
Mcsd94nmyXh8R0U9MEyHensnDEPsUU9ruVlM3n4WS37Wumm6T/W/O05EFPyqHExZNyCiYEGZ3jbA
Ac+ByyxRrLaU54rA9z24JUdDxvoNx2HnW8cm8AEs00xOdkAFwJW/xI/Zl22/Io5KkdK5zAcGPF3o
Vi0Hw7aOsRa7ppnfVtFbGsPObFEIEK3WG5MSQ7dVZ3u56kB7bPl/p4sQIwzM/8xDAxGFhIl75iby
d6P6OFAv0aRbCXECTRmGJrWQEx+yz6rfASQYTXXzQ3MAmoZnH0jCK+IMEQmdy2RtxtbEJslBdPvj
WMyvMgD3aiDswMRrsL2Ol++Lp70SWZ2VUeniUIY8FnD0HbyOdU5yPe4sPz4WFF4M3/iNZE0XMox8
1qpGtyBMBTGxetuNj9FwU/e5gylcwpGpACWSOteJWlSswmkfH4ZdWry+hQGAMUetxhuugRocmB6J
WMgV2FJQSDGWqexkxjMA9Jg4/SH3+6s1yJ80P8VrUrUj9u6yrZgKnvIt3CLFhv0YrR6LzQu7Hd6n
SyAn9fvlbnQVgDWAOe9ApmyXA8hJnuB09mysMeONpc0uPkz8tcyN/eoThx7FXNKPh1Q8mlFAUZfD
/kms4IMVU1V5VSE2mdHC0N5F8r1JceRezmn+k6GInQV4el8BNsAvyf1OjZ9bildsWwdF7CXI+tZe
dF4e7zp/7e+j+m7q3jK3rp1UEJxrVBo0/gxYJpaANSPJ3VRGHdagWDqoleJGeXZLMHIt03Xep2Av
Psafavtp26qplRJcyFiHbiwkqFG0rmb9o1mONX7dFvGHw/e0VPw3nOkQmlHe9fwRgVMGLbf2l2jX
O8lhdadDfstQrgbT7bdtmdSycd86E5lP6mLNBtQyyqvJ+mekLtt/iHcnnYRDN9SSsdV4pXH089Hh
8M2WFKiASwWg2VX8T+Kb99nztk5/OB1PMoWAwDQ5wen4GoCWnelj7NLVvjUeB1HL/PjxLQQdGB7/
N94BPvfXNVTVKe1G/mSqhTsw7djrgzo70/AWA9RlQ+GcygwgOL9KkepVNho5hpTxUU/8lH0o4z2x
cBfPiTMZgjVYi1SNLIIMm6GTiY9agWqpcMwbfvBmPtnhefGkOJMnGIexqLWtduiStfdawLOKyrXd
6HrwFu//wTm56MNn4gS7sIwqZk0F9eRln8ZBpX8ZKFC1i/50JkKwBStv2tBIodGMyph9H5OJEf+N
vx3lJwFi9SpWFDvvLQhgAVhavLzb1QfOg1TuAbLz3XLsV+75HiOHZO8osVsiGLGk9Frco+QIIHZQ
ffPerCKYVMdEgcvlrJA6ECg9wiKJ9RSxieNRtmu5g0z20C0/eC935q30Wb8ZbEc9VuiRnWxKKL+U
bq2xcJZ0cdVadQc76T3Fj4E2BYJzzePATG0QUnViSkP+97MI3JRzY6UFNhSe50xm0ObEQxdh9SJu
cSjPiTJFWMJpeCyyw4hOiIl6L74c5s/MUogc4DUe7JFHp/rlB+lv7I3O0IDnEldVbFKzp/BwqHUT
YkdtGcNqzli3hX0YjEezonCDiWBoCtFi7pMWsz5QaUarNPosi8C6rnf9LuGkmWRPx+VD62wFhcgh
lU1uthH0Md+DE84P7y2vr/HCw99DpMOQusZfWp6IU4xHg0hPJm558Q4X1QHYe4T3EktoCdWfpc+a
rpEiLKE/805z0KEckkNxQPHHxRTqx21xhKGLgMVRla1xm2DDYOiRcrC0L2NC+BJhdCJccbmq0xBP
ECG1+wR9RNX4z7YOlAAhGuR2JkWTBQG6+k8RvZtSf/v71Brxv59HG6tlWhFiR+puP6cP5uQtPZHw
UyoIoQAnVFMNOVTQ8Kxe3Cf5y7YK/P/fiM6W4PgAjqnGQuGO332Jwv0wAx/kNkqIhaIimiW4fwlb
queae8dL8gWoTuhZRC9H4Zamo9RAVVx3bE91W1NLJ8SA3LB1PJNj6dL+WFSPMgXrdBHEWTsFGREl
Im/yNjVGnAXaDYcZBquzLxWOfsvDdL7D6024ax/JQ5zvyMaO2UIYWE27mcIZao3+tEOahzccWXLk
+1J3Bkw1gmbuEFVgYJU8araRsBURfTisMklRW2xiHMs7M7xLqnd13O+r6rBtk5evbmcLK6YMSrpa
U8+NHnmsjClkTqBneWEMELD6iSMV5C5VvyesxRZjhaqkYPyBTEsJhuKuJbEViTzIFoIFiBvQWMTN
UXVeew6c5MgOfOq9Dt5UQz9bPyFoJM0qlXMJUWZ9I1fXrXGlUs5FhD6xLDVHoDWuNO7Q7a5a7nuA
jTHKDIgDzxaCRqbmSmfynEEDNQinQzU+VF9njKHzRLV/00v52aIJ4YIZ01jaPTQyuut0+DaYD9tW
vb1i+m/VJ8NeZ7DvomCefNKUw9yaTmsRada2EetiBUpj+mDlPMGX9K96eV9Sr3aXn9R+LpIuokQU
cTZJ6PPizQvGsX9fuYUbPxUHTnwueeaH7RWjtBHCgJLPipzzm4MU9oBM65y4Js4lSgL/+9kBbqdh
lFX8uqBbj5P5GFFzzdT3BZ/Xw6kNK55WZ8WxrG6XknKR7VskNuZXBdQykfW8woYvMkZBqtspiI5D
ireLPHdkv/hIY7pQZiwkDNrI8JpgcDOuPjAFrcy1U1LTc9sHjS4Lji8vgx6v3BXT6g6XuLg+rPKN
9nepD1jYfl07PKbKS8cjfqTiDp6hX6+YXVnDYFRKIVoSiyYOoOiSac55BlFtd+ya+yKTnYZ6sSdy
LF0cPMmKOtULgwcwE9OA+lfNzXa8bJ+obnE9ec09bQxECqS/xoszB4rCTtYqftI034fv2W16HwMy
GLP73433gJoLHYPjFB+oGiEVhl6vf+di7TnRZG4gLOBnKZ5F8La/3P3o36MWlto8IUgAtz1cVh7z
4vLjPBznLKQHRUiNhEiB9o6WDRzDYSp2HP9A2q2B9R7JjvvmEWJdkzVMDzPZErt1jWYIZ4MDuXbZ
c6p8bpWbWSMuLpcfHc9kCMu2rmU1Va8ICJ75lT865lcqpiqZU+JRbvuguBwvTuoIi6f1vWIA+Qk3
4+5YZLtJa7xx8OSscbflkDoJ4bauWDzWHGC3KIM5Tb0m8i0ZaRYo34A3HiISvlskl5HM8JdN8KSg
EHQtBnCyeoLcJPIB4edUipP3I1FguHyxOAkRoq6mD22yaBAyaC+xfCux1l3sG0v63L9xxufMOITY
WyxMliwOIZFf8xfp6JiW+/HI/Xfap+aOKiRfHpg7yRO7c6xwkFie8Un9Q3PLx2CTg+KqLttT00TE
TonAkUocdoPRYxGX4krunCJdHSn8tm2GlAyeN59Fv65vcJTUkGGb+3Dcm9FNHhGlGUqEkHqFMuCx
8wnhCAfKnRFlPhBggrq3CJOjxAgxIh7ieow4zoax7jS9dRTdq+03QQif7T3/EWfLJeuWLHUcTbpc
n1XVcvSYQt/9Q/T+6Tpi1425zP8j7bqW3EZ26Bexijm8khQVJs84zPiF5bBmzplffw/kXUvbKwu3
7GeXhWk0+hCNBs4Ji4X4SeUtKvl+/jDu5McOomhF0Mku18TJwJ0uoEFt6oM0aVhQlr0Mtt/oX635
2Yag2PUw+0VCcVqVAAh2sk7zSN+kuHIHlBpq0LVld/OT9mQ9UcNo7nFFR9rv/9Y2ThYFWOjtygpj
Ik8qNPDv7muOOZ/5fbHxZo3lVGotrEiN7qb4MVd/Q2hIP4Wa2GhjmOCrLhzszFA+6uVmMDPX4m7e
v8i5fjpJbLCRknhB/xqMHDtCEheNgEHsl8qm3hGtlXRQMXXuSG7yhYmHyxWMk2EBFDpVbu2IcGcC
nYtHNRlns2QBqRUvu5yT4z5O4F0JBkMAh7BMdSW0YE4+wJYbbSSvI2LzzYLOR6ileYq8LfbgRdyP
b+H7eDuB65yuoVzZiwsaAT9iOdLmKcLfkc13s3M/Ke+v+5X7fSGpMHOrnLoRv2+XN2v62nA6Pb94
DDntm4AXqjksXdXBAHVCgPUnCPe2T09wRMET+VwljckjDAE2wqyzMSmKQ6zpX+flW1I/Dem7KLmV
5w/XHcfBriHARdWqfdwSsb5N04EluIVylGJRIKKAVPUtd43jEFFkWpOTscsqEnRYttV3esaS7sPb
6pW6SnRIyv0xIIqzUGgUlKSMti7VPjur14bPjAuZ4DPVf38cuybuVCcHIup3EM3GGJ1bvW9369MS
lJ9VaPOlW+7yxnzzRWVrBVzedku5bCmr2yZSDmlS+OPKckXTX34FPkwBPpDvWcVU08rAmgnAeFg0
ND3OG5JWL27YBjbmoyx2lBS9bBptjmUt3a0Z/VWmr9mwb3ruo8wcLlMAi6ZFDPakVpFIt21+6+gP
aXefl52rlCyHHRcbAm5o8ZoM4QoPFtCV81Uv9rJPhZd+qSpXfpXRXGlHbPs3e8QE9JAWBeo29Kgy
HEI8q9DWaR+hbyhvIJuGegLSDvaLermK9hMgTQFHmh7vKekCp0q7zERblbJrb9an8vvgp9DxHm64
nirmCIhtJ3md9vFIaUIJdm71pazvrfQPP9Zif8kwD0NRUNZr9Og+UvFarD3LIGFDAwHfe8REpdhY
svaLPRpE3yhVu1r9qDut24OJR0vcOud6E7kIsYQ0JJtDfVlDFH/0uxyNEbd4dwOLcOG4xqfwBQWG
XfqefbxhwMQSwGRYW9lI6G48QRjrn4HR3LX+r4FRdoVCxlGtKr7XpH2BMbTF+0Fjt95nt8pB25Jc
Nb7ZXLWGgS9RHTuJJmPKKcmZPNmjBaa+lXq4xDT+jMFpIi4dbpbCdeTg+heIMyyAzDgWZtVQSt5Y
2W7JNTdawGVUR1tUcZjsnEuExCaUMrRGzI1jkWMgPVBJKkN/l7ZVPBoJigKu+s/lJ5aAK9rSgy+D
Mtjh8KPPP9tCvTCHvO9RaY89GQyOiT0ofTnHtSXDlz/eTJMDekRX1wRukj3zniurMB8IsSMly9VG
LYkXNkw/5umut/0/ig2xB0Vb8VyWUI+cI/8VSptC7dwhDzJuzoSLC7ERJevlPrLpQi1vkxx9ccM2
2qiP0nvzgZjSph1XUWYNCnBSxVIXhiUMzkFxT3X62Ndr96sJnb1j5x9XMbj8wbF02wA9ufMfTdIy
XNe5p54B0xjdtg59jDaXUe9e365fvNufzBCKnlVaUDIaGmPB25DyAJFOH28B0M0cdxjWvcUILSBE
2nOl31+UZE82ha+BtoRDYmhY2oflyIFYbIeg2fdbTrHh8ifuZEfYMqtZ83RssLZYK57WsnH1sfJH
J3HVNLtp+nV33ZeXYfFkTvgEzLU5YHIW5uw8dJ34XYoe+SUJbOO3XqVPdujvONsyNTHRn5nRlump
C7GQqobCQM59Xbj4E0Bez8whcSpYqV+HDSWSzZ25l1+UZ8rpCJuy3uVYXDgPColkGppdWkPeCxOs
lWuYB8N6KXOfO1mXIfDkPwHiwfQNmk8DKzOsQ9o9a3xtkfGd+Hao2GakaRbWoT5Rc3L8oKau6Q+v
zW3kyW70oN9LbOsUd5LFt8R2HaZUz2HUeMH7hn3ovNUNfWOTdZBUlX2A1NsCqdjrMf+L7+VPZx7/
/SwY+7ocWmXAWV6MIwrT62ULDWPwSmO2K5CYbgnWnoAdfTpY4yphlX2gH9bbMnDulwfrjsRVtYkt
23IbKSBIHUVylFFARuHHxt5k5k7RguseZEDquK1nDrStNMkSGjmYQDirh5Wr6H/lTrTN1EdTZRCK
W46AHGtcO6udIPIn+W1On8dhdeecmX3nbAi4UVttXaQx1pNPL6HxGKcf157hKGAO8JFe9MxlWacn
9WRhGW38rKR3GkduyS1BAIg+VfpSR3rh1dpX0wi0PHGjzr++7cwaRAo7Y9SU0SloDdE2rb468Yc/
+30qDJ/5SEqatsrJR716q5Xgf9xc/33GRyJ5XWqlpa3Qt1WG3g0qJ3r6yeQUq35RNv8JLiJ53Syp
SeTQIl67jX7Q/Aqyou2Xsd5Mb/QV0jYxhqXvuRl6bmvo389cp8WNrOs6Dn0Z3hXy9+T3uspOqyLX
nv3+LGupI1OPVNxj3vvZAAssJwXMwaQqnHRFM6Jspe6V+UE9EB1+6GPI9vuCPjxkJH/4EThyf52t
SE/NootmeAyiJhjobbaSZ94aW9nHeO1vMv0bJ/8JWYLu6GnlxIgKaacfiILFQR8JsU1n0NfmUhIu
WRWJbIx4TMGtTviMWzblQetO3VuQsFt23JliAk+kskkWs01K6sxR2o926zfpu+tn9nJUmLKjKrbl
WIZYNNOo1aijjzV1nhEJcXlD5yjyCj9i32CUi1+2kzWxZGZYpuJEK4o+hjtt5I2x6/AMVIPoKoZ2
gQc2hUO8AxXKliO6ughNZ3YF6BvMbuxKmlFo63dl/rqqh99s4juzIVybavTrFirJW1SbXAfl6d+j
grKn5b61pWZXs2OuatyyhMxHqXq1bXrcrMNlb1fPXfmWT1yA0G/8pwB/tiwB+qy8mkzdwrJqxS8a
j17tqi3E5HMvGqikBPDgboMXg/7MpICGXQfRDieHyQE0Q2Eru235fD3sOQsCFsprmOprAcdN6rtm
eOvZqxJt9jWvCSlPq8mpptHkUrOZIXyIxzo//qJ8MraqL+9mrumZO1YC/LX5YioGTS0t6puZf9Ys
P8M7AngVXHZ0nQMMsRpmWau6YkaKqm8adJjmXTkEVFskkXfUIsb6z2JcrIYZlqxJNh2rZsg2vRNh
mP1BkZgs+MhGfGW/xBpYnrZWVKUICGnXV2CiNL36JdrUH+cIuLT4LeR+5FcNN7V4E24GdiiMiUex
RBYuUpZox9QMb7urn22KrbX5CqLSLZRq9gNPIMacarFWpq52kakExPEt9YR0WyQDXhfQlHEKqkE2
HeDsCShSx12lLVRjLBbvp2Lg6qYxmgHQwoXHPP336qgnGLEFGJnmrM+GFnsqPwGNPWMXHaZh124m
v9zEyEKcaXsdVS4XBM8sCrCSdYYBwgJ4dTj0ry2IbivQpyqfjgSqkDvlKuH0c9eCVgCZJMmMYaU5
AQsdKmXnz5rsOYPfcXdELjoFeJEzvHPZ1N81FFCps196dquYD5moCLwU8zo2MhzXbYjPDpcrV/LC
2xEEcxCHarcOy//CWHTkf2fcZa1mzkAzA/l8Yw/7GApDHBUlFw7ijFcsWVpWLfCb/mnEuKy2w2x4
6hp31GZQBM0Xw/+z+BNHu2JFq+SwwqJaH12zCT470qbRXOWoMok57cj9PRqdU8iLMkZxo4QJWLcp
F14DEOmhh8l4HgJ637IeuYko7uMjjnc5zTDHMs05jkG0K4PokHnOZ3oZody74TiQWHMCgrTZOJar
g8U1uU/Ujgmal4oJO0hSLzXbAM2cM0eADygMJapJ/fCj5KvqbfRbt9izvRLwIs6NpdJCZMEmBACl
6VPHCW5zh0oAikXXk76hXNHqD4n+aOORumJaWtk9ESoxTZSW8aTCBvXNmSD5Giav3owbM1h2YFBk
L3vXv1ymOPBVKAua7x3Yg8QzcZeHe6n1kJfO3o+omydXZrJTZo2mOACWNasdzpTzUJ8zDaSqGt5v
SQ2q3Mqyx3GOXP+OmOI42BIrVqZSj00a4e63bNU29ifVy5dXBp+uZ8Ughv436EaKZPdjh3VpLz2I
RLVd+C233PkgB3Q9SioOD6/HoynTgTsrQmR9pJZLAnut330nnh3n2XL8etdv0PfiJaVLPG19ymSs
l2tUP8+ZKWoZYaqlMyoT5yzdI5mksnvjWffOe9Kbbo4yUXjGLVy8llz37/VrgCmOkSnZoNoLXQM6
ZR/jldWq3iw92shG7Ib223VbdJR/nXuYor5wEY7x2EHwB3ob3wzVdcZPcRhAUqbRPyBdYBZGZ/qa
MQFXerPW8nrBwvQt7WK/o9JOyw7cXsdfbOC/wyUcC8vMqVMqTHeT8ZjG++s+4861+Ag0yJFq6rRB
yA+pJyrA5rwlt2rQbyXMev+hNaHoYSWF3ZjU/f+jdS461BW4R5o9nbU2dRUmIhjvHRd/dtjytR4d
kwR6k+J7gZ4yi72kqdfD4JhvnVnoW22Ffiidq9s5UDfKTvLWrbFFggjBLO4Zi8GOY3fPmTENAo3S
ImGvpER2zWmXaRP06T8we8Q5TcgwBiuZ6pLolzrM/WNkTL5rPGK4XaKNCTVPauyV3v2hTSHNsJqq
mcPxeJqo+AZ98GbbvYGwj65iBm66aurVJfNKxy1UyD1WDPplmo7oUKJkry7W1q5Nj1kYt2UCTGRQ
iDdtDTa0B1KvKAPqyDB9KLp93/yYbU4+XjfJIK4ocjS2iyplhBirvbecZ815J0M4Im9uR+fbdUuX
i86nj4r4OqQVqwqacZiywBNzpLcy7isH48GUFHBtEszVxVQF7Iicpa4r4uwag6o5Dgn0u3pjPC2v
ZqDeOD7bS8OcbfHxaGiHVhuJwyveJ58pNZA8eZ9//v9mAdjlCYmIZa5Jn1Ei0mz65NgqClI3x89j
UICDfCMot730h+D/HzmkMtZ1g8hTWtR45E22kTb1Dd2UCpQGWBVHJm0VhZEizQ6dlVKfMN8k906Q
Bvrj8hjtm8SlWp3EtlBcbnc0dc2wbEMzHE044agJxmlC01Ol4qtgvd9bMApe+tQrcq/CV2fFJ5tr
+r0MKyejwpE3krVfnYpa+ZdoPxbNLlIy//rJu4wqJxNCVrDOWjokMUzo1WNt3LVo4Ji5S83l3fpp
QxxsrPRFyWYatoj3Ko3JIPo7DS1/mBVwVVfah9zLwS9y1JNF4YBnmiKbMw1dTN6wQIy720IzdW9j
DGIFcR01p2r75YatAzL7JXKR69OkqUsGqt/JM5/kH4azrY3r6KfQVW8LqE9xXb+cSeGsj7FUpKUM
3w7Vh767d35vnPgU+CIReaIqXWFGWJNtQmacSuIGKJNREjc8/m3kF9B12jghYwhnMNzoEpbTGK5+
KDbNe/Qc4uNtPljfqTlPe+y48jTnQTFhUJoxz0aYrOVHQz7M0+aPTpg4CZlAUX22CDmaaN+qD7h6
WtWn6ybYeBeBYimzrCK3DenO3joBBno3KYpV81O9iRtsVuRREv7HAS+ghz2Ei5n0sGvf5e80X9ul
fruze6gggs8BiXi6Ddlq6uVv6c8QEecj03Jd+pVAEbJLNsabKi/R3fiLhuA4ULZQp3+2geLApCUn
lTIVOAFaV24szJmaQ+PZeuYxm8jApDgzqTiTFh1n0oZDvv/xajE9KlsTusAgqPALptOcQX6Rl7yJ
zTC2yI9mcdMtSAluB2N7fUm0/f+92Z62io7e2S0DAkz9tB6157EeZffPzZar8FyWVz5hlCGgxgzJ
HWMssRR0zWBAGzX2/CH25dS10AlISdZygzl6V3anG+41l/OigB46NEKkQYHpaL1rzY2pfOxGpsGM
fuKaF4XUYxi0Ss8XmJh6qax90MFkEH9apMk3i1h7qmzDYlRJGEgUpyMdvY+1hD7YVQ7IetexZU4u
1AXciBIz00IyoD6tgYGOFohD3x47nJCexhtukxgPiiORtd22iqLDXBc9oE85DP0serY6lnmK0oor
OyVOQvZlMk06Hal43+77F7zI1a5jICUlBUjbYQCDWxUB5dnpGsp5UfQV1uQZxBQzMpu28yGCfdMY
+e76Qf5FbefnSf7PQGQ5/B0Ry4Fooqtt5ilbOYhQnIh8bruYMyVORdZJMsY2pVF1/DzqD43zYBhM
tzcT4eIkZFLFA4jI4DuUc+b2WTHdP3SYgAulFQ5tTiwB60OPvKkM7P3yMOOxvf8/0iZuNQJCoPGp
qCoV6W6lHLrqNuP6tLgNEdKLUdOTNrKwmEatXEfx0nByrZEBHc6IgAl6hzbUkrh4RnBN66abza+x
9sZsC+MpsUXLGrOiQVGDxswt99jkv7WeRwipHHBvRMIya6xKFZfTilOOeZ1hVIySJOlGUVzM0oBl
fXRry2388KHb86SijCfFScdp6eelSHF+hmW34lVvfrB+sxr1ExDEAce2y3IlpfieH7pwY+P5MA2S
u+FNfQHgTYhytP2zt3BuYbS7Z4jXl5XWt5RK582Tkt2l/W3CsdVxAUJ/wpkJs12iatThO2sJWutl
5obZGdAWZxhTU7fXkY7SWqd+Dw3spXF8Xa0gJfB6Pda5lQigkOpWHkMwHjd75amYD+bIJHfcN0Gc
VCTae23VYODvcUx3Bf9pj3lTanjhanbc1gvokMtSKK9ExkS67lrxWsaoZdXvr7uMMSJ2Y0XpPI7q
TCsaqq3RV0GqT35i9PvrZpidEduxlKLTp5Zua2vYb6xaC4zE2Fw3wYSZ2HIld1YbS2SiNndh5c0o
WamrH/bfrpvhsE3stBqW8W8eDZo5Xj6bjYtCi2++1A26QNCT8bxyIjyc8+jfzw6oJMkOZv5xQOU8
Cix0RTgmc3DoYFzJ4sTOqkJRVWs6lsRCAzE2u70eulXUuBUohaO2YlIFbkFCpgD+OV0ZaGy7BVsx
EsbEKBgL7C4JUDAOULh0WvhsOiTPRMqOl9pXaiyhOfuc1Sb/RTUfalCarVq6Jj4RJ22eFwuJlVED
tHV805y+xrv/Zyj8svdOpgTvzenc6SZJGirqbV2/WApzS+Z+X3Bdk9l2n5IWKfSYTPO9nrz7rRN0
WoCQW1V9Z0QaCcipT/YWr9q7NNCeFQPFUWJdVt44PZHLyHCyJwKpto6ZlcLekqAjvdtBtyvQ6pvF
YRZ2GUt/2hFfg+Nklfu2hMSaZGdo2tN2g+y8y+Tpt7LGkxmh0jv2ao7+PXLfkG6b4guo7XzMwTIn
iIkC8fW3zmqnTUlwbIhb1ym+NQ1XI+cs0I35DNYgVbg0VQ0L8jbf10cy8cJTvymfloBYe/SC12zl
TNK/n5lc4kFeYxISJsW9YpcdCs/p3B6RB4Fst/0r3Pzeg+JpsyhmziwOVQQa2xwWoyb0a6V9WNb5
xekmb+pKz1zihNm2X7zanAwK6KDZNoqFKoKw9fP97IM6aNf2brmLPw8+WgXwElZy3eqcVwXAkAw7
L3Edg1fL7ah/Upev1wGDO1cCXmhJWOR9RYEiveSx4VZrEDU9U1rgjAggoQ+L3YQdjLSqn5qHsdxm
IQOsv0gff+6N+OQ7D2EvLwn2xmiP8yRHUuhQ9Qaf6p3DTmGyLmZN4qNv3mvxFC1YUxI91d19j2fJ
ZHt9b9g1qf8OcKMq87qkAG82o0+voOEbTRwdG9196C5fN0db/d9E5eRBATNGa6ihf0fRLWuHVGsf
mlB5kaLlfaI4265NfaUI3183yTlRwIzZnObSCWEyQrN0UZR+Y2zacGYWxpwh8Xm3Lv75qE/rnZE9
SWZwfRUcLojTgqqUT2NOHyd0Pd4SCUQDknh9jzl8aB0k/rTjXko4vwmoMGi6OWSYIPXk7MZsFDcZ
3HBamVPLuU2AhmkJoyHMYaSQd7FxCDvmyF78fQvpr2PLimqKd/6ynhUNJFToUFpfyqXbrA33VnY5
Uz0zIcSXrK3qOCkwMWPa3fRosFLeR6CuIwKG3OM+SBe35cwc/fvZB2lcjCWTiXK37Q/9nLryctN3
zPD25Wz4zIjwEcodqA47dE+275bjhFl0kD4TK5P0yL6E0JH/DySc2RLiTAmN2EwH+E8hCathO2PS
AOwEtoKvOmkh5h5KDsxh4mwKYZfVdmxC+AkZ5SF+VDdoy/fW53YT39OedTe/9W51tkTh26Tmqapl
RC1qzF8b7dnCS1nSMGtiIl0sBCRpOxcRbdlQ3UTpduQ4EJi4EysASZJqak+kSxLF3bPSeEP/OxXu
k5vECoBRaHVn08yXI93Vycdc/3h92zkXCR8f6FVCDVfBErqiu6uV+bFpue50CtYrwWwLYNAtQ2Fg
qB8VLIz+GMv9EO8aJXYxKA3GWv/6ci5/us/8JUCBExo5WOjhL9U4NoyEfrQtv6MvfZNuJL9ioJQ1
J4DCWMwT2u7hPq3xqeFtBhlzGKiD2+wL9C9pTDRwwCpqaKnhEss6MVpWi9t8r/c1ugOc+7wF05fy
ndqNuReWyz0JZw4VYGGWJLUwiRa020yYOMx96dmRvQRDT+iFgQxU6KL/EyLNzEZycSnAg2HPkxYT
AbCdhrf4G551hXt4Y+JSnK5qNSvWh6MsZvtUyuhkMj29fTDszWhJf7YacchqyLS+UKnsmebqZ9Dr
j+A/mrdM6DNoJA5WyabjyCbVpNVt75e3xOUX+umXCOqedz+GF4YChTAGYynCr5xucbaqDZtaN+lR
dnR6t9Zceap3S/oJHI3c+lTGEoXM2Vde1ZcwiWkemtoq+lui1egMT/76g4O3qDd/6E8BSqJ8ytqZ
oBG9IgXOGr2X1jfTBNavyW8R/MtHbY8e9etmuV0UEKVI2qF0CPDD9bXot+gUzIvP100wZ8uhg3Hm
yKrIEyumLz2miV0VJPgWmwDSZOK1qBBQY1mhqBRSl3MTdXdWprsO2nwMUwqyqLqJnVeIB9/EQwve
Zk7pkcvTHAE5qqkZ4zRCQK5QzcitJ6d8wMgQZDTe1HVbDx/GBSM15laPuuBP3GrJ5JMzt1rprC+S
hDWP4ETXDzX3rMGAvyVOXC0YMa8zmk/uX2e0W3RotxhdKQMIE01WFLTMgmiTfr2JljhyRQ2JhUoc
j6v6rZcfnRmmpv3U3+n6h87iOICvBz4m5v/tvqKPhraZsG+RM3pK4VmJ6aUmA8RMdFjitFW/FomJ
0gs2KVg2dKK11mvQXERat6rsXY8IdscECBl7o3daIqs1IMSneiSg6DyPjk9NF6Q/InNT0JwTBfSY
5VLSJroJxWHmG0bp2sVbHe2uL4tO0LW4EPBjzqBnFR2fJKGZiAEGAKKO6SDurfA6TFmiNJfTE90d
NXdEOLGL5rjSb3Xd/sxtLHGWSnOivpyJuFiW70AvBk0d7uvIRYBYPze7PptAxQMTtTdtJFfbxYH+
zcnQN00dzPFfXImCtSiU0vOlNPVxwaLqr9oDfbVIzWC9RxKMXl+ej/m4givRcEyRz2CvdvpG7o68
8fsVAy3JAd//gMizucFqCqtrhgSAgLRA2o+kiNSDPzJN3+XK/ZLKbtfv1frj9QhnQu9YeDpbU9kX
fepQf0kmTW4ymV7PjZkyB1Wkzyumsm1S4nC3mt0w7ZriYVifry+C85eABVYYzvJIRZjeuGvCT9PD
4ubRczq+u26GDTgBDjJ1/lupIN6vAWln5h+NztVphAOg2k8uxwXM4I/Io+dYYdlkR4Km7mY039tS
7E527jZzYKnbNLkxFXbInmLrWuwJScVY2H2RhfAlPYUqkAQpPPPdP+zKuWdwPr2e61piVV0Lq86U
iCObOKgwJebHL+1OP94qo4ffoug4waBYUq9tJbc04sVOFMiWSxszVF3LvLFjJp/gPr7i/FS1ZKtZ
U80HNE0/bsvKfaZ5DoinSv75mvOhgBeWjjG3ki5dxQKKzxIzhBXRIgw+gVPxhaXgvp7zWuLslBk6
5TDQ3XyaH/I0qPKXNAnS+iXOd1Wzj/p97HBPBwxOiRX2rmhrTWlhcp5fGvkmC5kdI4i4EvZigd02
1noxKVtCHdmt0wCMj031ZnPMZ5wZAUFwDS9GgzynZLcLWIGjqnYtJYjKwmewiosJ4V4CybRllmos
KN2P++59to228kv7XcVsv7NnixhMecgSSfgmOx6izMHC1hcEIdGtJRvbrzBRHRAnWbhhlsd8VUQm
vqVw0nIysbxqYzzoh87tMCbuhrcGxKHulAPJGUt7W2bMclaFjCNeumKqaPvixF/R7GAEScsU2pgI
0Whfzz7IeanlbU9z2/l4U+rbSfbn7EWLOHU15jxpAmRgMHeKcnoamQxfSu/C8RuzQeSKKwdKoz/g
bB3G2rXJQAg4GtEOjJCf5aG5V+Qu0CXtL0tPvmrN4HaW+X6eVb9kx8C4naJ/PzPfxa2C8WaYl62X
EE37YCqrGiYauK2ifz+zIa2rrLQVbCTZS1pCLfhDNG5DK2A8yW2VgBl41irKgtpx8WxJddBmG/va
/ehZ2xZz1KRLxhHHMPmUJmBHGlVWg8E2oJT2dUq8XE28BAQd0XMpjx6zOibf0IR8o8CX0o6pliA/
/UN9pvvrdgkwBoObPndpYOJCHO0cujBzIqosmPZ9EX1bmrta50rXl+NCN03DsgxFFuUqDbPXxrjF
htFdePXxeLqxCreqAvlx+UYTzTT1tWCgc/F/y5knywJ46PIA2aljI/VBB7H5gEhxPN23PhHsRwF3
T/lFmnOyJ6CI3JjdqlBv44waA/jVtovkGk8TagzxoTe4ULm8dydrAqSko2SGqUadlBjKzf3oU/hO
/YbuqQOVNFLoI2hvXMJ4+eydTAowMoyKUus0SmdGd+34rQrfru/Y5cLT6fcFCAG1uNXhIQcO1J+j
1AvNAYw/h1j5XNVPJjcldflYn4wJQJJXrWHlNDia17U7FUaQrfdjggbo6b1jfbi+MO4MCBDS2FPa
TBUcVxSxa8q7dE7caQBxnPRb7ajWaVUCgDTIC39s0RIFo3Kwub4f+v///ZD9/H1xfDPpE3V2aIvK
23ZPM4HaljpDf2t0/rQMcWizG6WqqGgur+7ojlzlv9N3ePb7AjTIsx6vUY8NWZaHwflQabd9xZCK
/OJ+fHKVAAdG1uatRZs+Bnm0BdPSNtt2gWS4iwP2FJoJ1ZlRQwYSRDnLNZ3+HpSb0Bxa1I/pClUz
idOjYBcmwACk5ovViLGwCXoXWuw2bgnqwDZ7qV2l2GEuJh7fvl8/QNzKBGRYq3SReyo9NuajVNzb
+sPaMyHBgJsh4AHxRWmFChO9/lmNt9mfhpyIAYY6ZNUErznzzdp8jOvUzTrVve6nY/3o2vkUzv9o
Oe1kUuuD/IRx1i19b4cGuhpT6Tnvl2DYpwejZ1nHL+ObrcgKXu8dXSyominacKapR0ME9NhW2+2N
0Cvj3aL91h79tCNWVdU6X2wn7vDUKd919oPEvaVejoHT7ws3mtXsQCamtoAFZRd2jtvmErNBFz1l
646lmY5pKrp4dmo0I5cTLHT5d8f4inzBU6b3CdfrdfHj5ii2bpi6rtpih4pmjJMaQzIP/QkxBCFe
m26Xlo9x+6Gd9tcj7qLLziwJSFpodhur4wykXupNbaYvmqwySMotRgTSpkozs4aJEFNDhv5apg92
/N6sd9nw4fpiLu7O2WJosWd3GEud6ra3YUlx7kAZJ8cq3g9Hbw6b4M8MCWEw4OKsGBH2J4GySfWw
Vns9zD2tZmdHuO2hFZ+tCB0cVhTh1GCQtVlwYYLWZYRSRBpujO1nqPvs0BtwfWkXM4QzHwo42lRx
X5sJLKpbGpwddwoEBfkpyctfoTM7Ap4mcyrpmom9kreYXUK+Hfv23rinYql5EwXct/VyTefMnoCs
Zdqju9GAPSrNEq7GLxkIotFhEUj7ZnfdidzqxCYVDbI0TuhMNPOjgE4uAZksUZnXruZlEKDmLoLk
rP98Nk6LExtVrLEpMMmCxRXpX5HV+Lb00Kb3aXOX55lrqwxmXLZmqLZiKrai6oIrFak1DalAiGCa
IBinDxLks+rkTu0bZC2+OX+57szLEfnTnJizRrUF8TYH5pp82uZh40955lvl/MnUlaBOs308fJlD
liWBkO+/Pj2ZFT4m5WgmcyfB7JEPGOrAQ+rreLSnvso19bmQuXzST+YEIEZyEcvauAIlLehqPqnt
y3Uv/uIAnAwIMIwYMdvYPq5HCTS8hcSdNx6sbbqLD1rtdtxMDec/AYwd21h0Y8WCflBEVlu59+dD
d9Qky+/q3mfWR3//tf0SMDmv49Cxe9ibDvmIJkJlpz/qfo+yxYY67KRvHKRcTGqdk0MFbNYH3aqb
CQ7V7ZdQ+1iqh6b+UycKaFwWg46xfNjQXOA/9RSPN+kXeziy0kR+8fG6E7kliaAs23qzajA3qIcw
uVnCg8WNYHMmBPAY89GZVhPb5HRdUCzqfWlVbqnb366vhAt3kXVEiqTRSlQsZTJc8zBsjdQzcX7X
zYwbb73ler8ZTBTJR1RwOUdJgWU13VepuCnUJyO769svxbCxVW4Kl12cABZor+ikdaZ9OhQfiNEw
u7M24TEqIK3DqeAx0CTSj0TNMPQqudIw02Cp1H1VcIwGlzO3n2dJJB2JIZhSVB1MLCtIznR9l7d2
oCvdQR0i73pkXE5HT6YEnEjl1JxUA6aq/ls6+8X82qf7unlfO9+vG+JCQsCHJVzbJJVhyEkwHOtP
WVDrsbvUwRKFnr4s7nVz3C4JUCFpTRGGK3KAakx2nay8SUP55boJ5uyaAjwU8ZyDUgpBXstfrSpz
pcbNFY3ZH86IABBqpJtLO0BTclDe4S6qld/igflWMCZEHhI5r9ZxoU97s+4kO4isXceRjnImhOwh
WyvIH3ZwVeHc96sv13fTGFzfjWN5/8oXT2Qaia04y50Uy5iVLijnv9S29tYZ0wzZl1y7HVL1Kcq/
q0XoTlHiLvqHRHup+tIvbCfoJlCi3xfFnaUNW6Vq8Uo8BvMYu10R3uSNtumcwTMmC5qHb71e+FOb
b+dZdnULZbC+es3k2zTLAr1PAhXTsR2KR73mtpG8kSPuwDLnSBx8svW4bboYrpwgLZDRQ9v8cZ7u
lMaX+0PEsaZxG0fH7OzGNebTMgw5rHXrnjpP131Y765vHAN2Fv0JZyYcaUlMjW736/qoTEE5YoeS
z6HKtb9wSxEAKLTHSCnJjtW8a6KDrn0fMqaic7mN7JQEWQLqRLESISZgg65VVlC9tzZEBFhvuY/Q
L65UP3FbJDyxq3WZV7oG9P6Qu5pPQnxo6Q4UT/az/0MpjDUoAFHfTGss1RR3aAGE/IhfbPVHVGTB
rdFvw3uVqf5yH3Vx7MlOrdlydCwwVtFzQAorIQhddAcdWT06ADmeL+Z7IdaYoqio5oT8qWh/1dWH
lWsmvxx9tqVYhqM4uCn+O8ozdVKHCuI+XgXSWf0uRNcu95pxuVzq/I+069pxHEm2X0SA3rzSSiqV
73L9QkybofeeX39Pqndb2hw146IGC8w+NKCoyIw8GYyMOOdsg9uiZbFKyQoHpMeDXR7DoEDXZBIM
ubNGthZYh8wtnTSg20Ovf9v8tsv3eenQPq6UHL7VrnGPpyfIaDCOcxAu9wHUF6ge6z+Extked5t0
Qlnk1ohygqjZ/5XXDPEUhXQ2Rz8y9S16HaDO5rj0En08S1VaWNZpSPyyd+YWHVHSPmmIz43ryH62
w3+SWlpkqQmWcbG8SH3v1b8b9W1RO3/BFDDeJD4Du2drHLK3ORj+cwlexWZv96GK2bzGE6THdN5v
G6LCku/vahrVzNICfuXH7K/mLjsInvYk/+jc5Mv6KoJIN/R6ivng2nHTRFkCPzae6vF1/b/HbUhU
DE5kOM5l/LTOxzm6Ja/Ga4hxaYK7TyQMtEfrgihUlGNkvshqsL1u7LTy+czl73N3SRqVcq2wupIa
JPh8T9A3wYot1Kfa1dN0aYdDpsI0w1hlpyneM2CXdtXk4MvQMf3sOXT0l22vqFXjMEpXQxQDZ1iz
5ucyfS4z6t4gDPC1xj4dy2VmOz9+rwpXPjBivcQbd/GbVXjTsYTmHnV3XAOIixXk642zXrQRZsUB
ECXEVZfe7avv3fR3+Cl66EtDHBJBoVZaICkBQ/ViZ9LfQk08TlCecBDUSrUkrTV2p1ZfY+Mwhw9y
v4soDearucSlHxz2zJlSrlKFBYteJT92Mqj3qR+9zQK8ef4cVd+lOQ4M+nGcpqVESBinT8+ovDeo
J37SJQ4NRiMLC5HZMJddvWcFRQvqle4ESXkQ2NRgJqWuQXb+N/CBH4ADiVZnTi32Sg6bQG9fB/2I
JwQ70+5QOyC+QqlDxWEEevjkqDOwYYb+lOGR3CQz52s5xOUecbgQzrJcgAmDKc6wDtPq1jxiGhgi
KW1QOpTizNV54N/WTJGfcgvVqrXWEtZYng5Rpeow7r4rQbFXHNZMhYFMm9a5ufp1cGmVy1uMRa2H
UsTxzTFk0tnpveb90rKmMpbtaIR/HFC0iaapJTvH8VEPwgPTQ7Qc+fk0Y+cKpFrg5m0LcxxszIkx
dU0Hc1Wx0+S9HLtd/r59b1AmOMiwVGtB2Q0mFulxrnYxFCIWqrx8LQG73B8eJ4amQZUK+xPvU9k2
W5sRSNSQjjLdzjVtDTp0ugpBs9TLA3LLNg8A1pADkFlQQUPNjtjoo8/fhTx4h2u42EOm+z59oWYz
Ng80rHHJRSfoVp0VWE7UPdrk3hTd7e26ympzuZYcYjRiLa6DwiIQvZC24is76w4j990HnowAiNlz
h/8j7v7N2wtOcRiS9lHVKQ1sTvPXqHdC6y5R3tb2O+Ha1Z2SNNNCyxWouvnemlCX5KQPazZGU+/L
0xhND9ZeRAeTnK4nm7B3da8u7HFLOVktRKc72GsWiAyAsdc37hiZ98vkM2K+Zac+UcNJ15NCyVIU
RVVUy1Q4qBKzYbbSGj0w2nP8ZT5CJMjDc376Kjwyg6SPV0/3hTkOr/TOnGtpxceINIoHseh9qJ3u
rDonUurrK3n2isMpSHUvhprDq9TcLcIu0ffbW3U1AC/cYPYvSllSOYIzWsDvL+iMFPTIVtSbZLTs
PCPfPChTHFahCV7OtJp964NO5/1ddFRnuB13OhqCRQvvYS/gPPapqhO1TRxGdQoqGIvK1s9Y7DYF
r+oIGWRiEa9fXheryGGTUpprhnZndr5ml5F1xG75pgSSA4b3IPRIDVBqKbnzJeDbdG6YPfERqft+
D70ox/Ckr7NT2i3+l/mhQw0LXc8FLpzksKoItblu0Z6DGR4822Osq/O1QwrRcyozvXqpnQ39oyu+
aqM67GBIGtpjHRs/Q2H0FBMkY2IKbUzlKE0EyRQRJXyP/DqhR6LJsJ59EwaJGoHXPnVnknz3qhnQ
3+po0UNPGM/ZMUtoew0zoH01vaTZe4w3xpiCegZz/8ixL2xwBxr82H2tsNBgmsv9XnnLgmwvHPpb
Op2/DrkXtrgTPcigkS6mky02LYn80B13rH6sQJieEii+fsgurHFHuV4LqbFSWOtAeCi5TL/PAr3Z
DEmq/BB6FMcQtVncmcZ0tQpWBGQ3HTpF+w5hIduNutuG36szC9qFU9xJBs90kovsI8J4Ht1kt4LH
iKn/gN2MFK0kbXEH2NDB36+z+pl+O3isPC0/hM9MaYjuZ7p6bf12S+a/VpRWW2WBFQZXWXIEo4MW
BZX6Uia4+37KVNWc2QXcukWOdhEQItyiaizup5PAePyzDKjO69NE7p8Pl8x/pESRqWnaDJt4cGPE
EnrslLeC3x6ZKAGoM9DUl3h41Yi8+e9hjyElCKVtBwzlNZcPlGk5r3KEhZ3Xu0V+kyne4etZ8MXO
cfihm0M/mC0MRPmJ3FFxO9AZIXlbA9Y61d0LLmVz+6TJPN91uHaGGJYwCTFtWxpAottkNohnqayU
rc3W7nEAgpHQUMkNdq9EGIOu/XlXh2DUar3kS7fvHWtPqj1Tu8VhSFlhpNCMcLq15GhWx1mhDsHV
xP5it3j4WDLL6AcE5HQYXYwh+YI3fEw+hpB2oTd/5pa8MMbhRzKbYiwM2Key/lLJvoTWVSl53Y5v
AqRkvsV8LZUqF0Z41BU/tdqNc5Sj1KAWn4XlW2YGc/fVAndqGr9t2yV26vRnXeTBXWeGYpnBN3Pd
xfltaBA7xXZ6I/ZOV+nF7+dKUqbr6Viplb2m/lzHjpY9C+NRa1Qi0ClfOIyQLWhaVQyl6tyfRigp
EiVX6vfZv1/40mpjKmURfn9c/NL80KYv/24vuLRCw2T9MrMQiI2nSf0um8TvE3hzKrVd/P2LtPa5
yL4JKuHvaXlI8sewp8KYOJgSd/KHpkpKMYSNX2re7F1Te9JuZ4/d7PrT9oJRwcWhQDIpkZSLCF4Q
H7lp9zx094n1V5F/FURiHpzaeg4CzHTojZDd65rxbWy/lZm37QmRUsr8w+yQmGKXJez4e0yIDmz+
eNA5/iK2MRS7+LZtjwiFf1BwhHoZ9cwfs/tmiLlt5c959i9tsFC5CDdpleRmEWCjFP0E374T1Nrk
1tl2hLq3Ze7QF7rU9As7NMKu3LcK5D8ZUV/aOdHg6PeME1z4QXWtX48GHTc2lCp0TeeCXBzmMC00
jAMpqV+m+5Qa4aN+n4vrZS7qpFMxrDNArETLJntMS3973SgTXEBrYSEpUg8TRueloDBWhM9whWjy
70Xie9XySZDC2mjAaVQGRXSwsmDbgz8cmbMBLhFWwAMBWSTsQusOGIxAeQ/6WPlNtYe4s08VfYn1
4lvWQrXVIjECro3RX2n/UFH7cf1Anp3hwjhNBkvpSzgjMVohsPODSGY/0lqD10hjLneF+XlxKPOi
G6yY1dW0uXH74a4QersqX8ChIZr2YL0tkBYaTJvYKvbX/zMLOHvHvL+wqidGVosKoi1Ub3S8kTdO
7MoPws9Gcn89lVPvvNR2cSkvvsFiSZOxnBGUXfVDRBHVsOOx5RCHAFU91MOs4PfVQAPv6X/HkSkK
CPZnbpnhgCDrZ0OrUXJ1GrzEu6mhHXK1/iINwqEbKDrJP9QZzpvEQULZZ4YuGywE7+sEH5a1n3hM
YFNUnHhX4K2NImomNonvG6syCypGbJP6dm+YvkhJjRFnim8U0+tqXFYTCNSHq4Mk1I7mZq9EP7eD
m7LCXXN9MlfgzkBs61A5DKPdkHw1qMd+am94waw0WVWhELBUk8Oe4VmhNQlqDxLhGHELPWu37RNp
j4OJqMk7HXTmrGdxTOyTJIWr3elfBtQYcg8PQtSVSq0i+/cLhJAarTe6FXulWlGQrR9TLtz3A/Wa
TFnhYKHUm8JMGYrP6bFuAi07DJJHLB3b740zy1NmG2hAXuIIW5W8SpbNxu+Bdft+Auknox2jkI5y
iYMINZKntRewcGL1AGlmW8TnfEl8+JDhwENDbjbxxKCh938JlFSOVti1x1jHlxtjTxWcriODhTk4
NIWpFs9jZZr6lBYr7CnigyE+GgIV39c36beBfxJXNbMyzAiE9KgeDJD5GN4MuqoIRcHkU/qTmnw2
xiUqoGzvI9GCN00RtMKNKvgN1bVPLBjPV9Uuo1zLFbJgELNBknueiTSb+n0+PSnMqG4rrJfcP1nt
U9QSydz1i+68RBzeGC0U2eRTjRsjmWn+NVfwKKY9pdR31vXTcrbD/v0CZkLTSJSowFYY0uto2nEJ
PkACACgTHMZ0s5YsywgToXhooHMsvVoUIe4fzuPZDS79yKV8LLQR29F52nfZY3onKp58V9ZR7kcu
xTBEucRhjN5nMbjJYS7XIQMwu0P4vZaIhnwqAjiIyZfUCOWVuWQ9q+phsaA8UtxOQ0zkooQv/COb
klpGKlm42WJRcnLtXsZrfUy1NlJGuBOvtQ0k7Ad2XCbBLqZbrXRLjaLcoYxwiUdbV4YwNwi0WPmR
6191fSflRJvGH76xfgeayp17aQ0tcGjCBitLMGopObUNb4QaA5MZDCkCayIIVA4GBNSps3Vg5uav
MjgCxn2FPrkyJbjBqJVj/36BAoWlW/FUAi3N8k6FpFv9mFNfpwRgqhwK9MuaVBE7MmUB8YUGUgUm
dSlTJjgQmJpMDQf2JCI+sj68lJWN3OS2yaGFFu9SCFJ1VP5E7Q8HBNUkJsaSYX+EEa1+2d4wHmtw
Y5gDUW672oh+cWXyk/p1aUxRfzpAo9v8vXisMVhA3dKWHs3nAaPYCRuQIC45Ktr5gX1IIE11ytIc
FN/lQ7+vDomn3c2H0Ss7+3NkUxdO8mRTYqiJWsJiRJYexWG0leTHp3LR38dX4yAiX0S8iSuwkGDS
O9uJ6V3cvGvrsTH/FvQ3a8mdYnptFz+jyv4sEP6ZBJ8Nc7hhLtWiyypWspYiWzeOVXpI5JsifgHV
n9k+b7tJHGeefkrojKRKYxznen1Y0SGXHKWeeAIizprGIYYp6JOoMawdQUyr6se6+rntw/U+13OS
qHGAsdYQLSpZHVOzC0YCYBePqJL4vwa3TDty1p/TDoW6bbNX/VIU0TDwH0XmO5P7Kl5XabIMJ0ze
9Oi1pQZWrwLGxe9zgGEWq9E0kWCc2uDT4UduPmryYSgb4uhSfnDZg9EZpToLIcY+J/jxXaaGK7d/
X+Hf9bN0meqxxO8X5c+o/rpG++19uA49vxcKElj/eyXljS71cw4D0C05Sb84DO4C8GO7Jdr4SJLK
7Y0BN9L/2otVph6cwF4jHNcukIrCbZXJzifi/Y+ywwFBIyxKFIsIALVIbElwO1ADa/lBUYhMhbLD
NvDiSjf0xCoTPAo7OpRaFelFBafLrLlqSfhDBQIHBGPSGKa+YN26bCfF91FP3XxsQf6BnBeBwBy9
cGRc1aEyIxho3RYak6VrfoRH1R5f0d/mYJb5gwg8Flhb9rgsYkjifO7RzuzUoB3bg83IVyFNBYZ7
aCpkvvIp+lDtwj8OEWRxieu4h738OEPrVNoJjvBXDPE/FcLiyYe4CyE5T6AcFRwcOujLGMeVBJtV
+iz13hyqttgj+ft3scE/4WuAWZTxEYPZ8FSutwP1kUzEHv9Wj2qmKVorWzoQThUPdUT8/RQInf79
IvbisYnH3IKBzguDeb/ujNUOd+hBRK6v1aSUNOUPhw2yOcVixM5SJd428YNGVXmu5gXnUDs9HV64
I6ZGqqfscrN61Zfk3tWi8NiV0b88sqdk9sJO1AiRPrDwUu4ty2ZCSYI3SXa+2EbA+syN2qY6Yaml
41BCQqkEz54wWeQHQ3mXpRcCFhj+b8AC/44vDOrQRRJwu4mdX+PJpit/6dzJnfY1WcS8XtC42CoO
Fep0EuMygz/S8+QwGEI/ZWcnx9E7LaA7PW77dzU/vbDHIYKUarpeTrAXpy+D9pBOb+ro6eLPMn+O
Qop7kdgs/m1/mjMVhGQwpps3svIqCJ8pnp2d4R/zh8pCZ5yM31fRyz7HD33rdUPliiuVLVIAwQtq
1EYnGCq7nMKX3mWCf1mwPs2O7PcOHRTUsnHwkIhLGxYsdyyXtzCM8QYWO9tRQAAEr6CxiK2smiUs
1HF1xCvOPUhvjlkTU8kdcafzY9WtugqSkjI7bv/Ols3cqz/WQLexcAHIsL5tu3X96/kiIDh0EPpE
XVIR25QstvzYHyFgb4OO00DpRgmsR9VvHxOXeoigtotLJIoiEXJZAdoOeAdTx9oW/iWeyxxIGPOQ
VBZLHZJs10WHHDwwCfGdR0UEhws5PokFWYATafMuJFCl+RipZIQwwT89NH2mhWMNEyK6PY30vtJD
O1wpZQnqqPJjQU2ls0k/LFaJobhAwZRa/q0tAKnNHsSR5FwhaY/7oNDhUjIWsBe9zu+M6qEI4spN
UdyA8lwemKW7HeREuPHSGcbQqRHm+pEMVR8jHg1y6pOfxevGDchLZ+hiKWXNKTEuIeHTFk4hSU7W
3ZnJR7RSJ5ZACIUFzUUK0ZaQydB1eNPOfr438PKeBU246w9MPSjzmzeJKIFSy8dBRNuuUtSObPms
+7I+JDlVnSRuWIWDg74dYytnyydCHdZwB8PBgD/SffWDNWbZ5oN017lCUPjpC8WTwA7p1s5xOBFZ
das2CYNbjOFJpT1oi60loh2ndmFkjhE9ihQDxPX23TPk8gIaoiDM1ZDAXTmQfKbzuLb4opFQJi8D
kjKDSpf4R4x+xbc68BYevrNUnakyJ8E02NmeMUaGjkh8XROYpXLViVBJpmVm6WYuRnayehl6d0NK
tPh6Cey8hioHIf2sjcPKijjyV+2ksRJ5eW/P7NrCyFWgOanXYdr7C+UdEar8I0e/dHUZdbCb4iwk
aCF9E+UgilNnEF5G62kbtyhj7GBenHRpFbOoZh+JQnPLBhtRTxQxQLTeKuVTa8z2tjUqFeB5v0tZ
ibSQJdbR4kVPqJ/bFebLx8VZD0iuKzf2cufHtk0qWDho0VC9sHR287T17VwfzPG5/dQDzkWkcOCS
toqWmizXkFFV6ls8EUWP6UC8SFJnWuVwpNDTrgpDONL77AZFk8Bqjw77JIkPZkfs1HVA1jUJbuFz
QOdugCzuVbVrI7zmpbbZd+Bpp6gq/4AaZxPcxgjpbK1iBxNT7ZyYG4I5dZoU89CSsxxBXRmEf22H
AvvFfyLx2SK3T0LZarGVwWItu2Z5LELcoKgANzWRyFN2uJ3KFDmUEwN2Mmtwx/4QGqqntbndxxQ1
HWWJSxBRCI6WIgTyaq1nQtgvAXU0tPea5+2F+0M69Xvl+O7ZUpdEXdFi1mCoMO70QwUSYocVg8ug
eqOJwa6XAc/2OITv8lCZxC5hD73pF9mLDlHqyvdGwOzlqbftHRHr/2imneo4Ac0knBt0V+vWm6Sm
3l+vZ29nf1jCdQGzUypE0FFFRDSGEbt9n2j2HFWzHXfCnTZGtT0WMZVzU26xf7+wOcZmLioLbOqm
p1gP6vJte9mI2OPpF2tlNOKhx++HyHfLam/UoWuurtn93LbzB+A7Lx77Qy4c0QXLzIsU+wPNGOfE
ynQS2WVlQKq1hAIlnodRbEo1jhfYQmfjO6t3F3jzeMjt4Vj5gKkXlbh/qU3ioGIoliFaVRYY9c8a
o1UyFQWkRxxEdFM8JHkIC/374vQQK8KAJIbtNIzFo7sME+rEbl2/b3/vFt9Gu0RZPk0m7OXHyaue
Sr9ykOS+ZMf06RedUXNTUCVPeRvY+dbaYYraNRxhU0W6C4EzX/5hvbB7hKmMQ09920Viz0z211zE
o2RIQpexSlA+HNT6VqZ6NomDxXfXDktiVIkGb0ZRt4vwzhgggZsdSKlCyg8OINpSz+OQxZ4hH/V8
sCP6s58ywaURaCiQclTVGVlB+sAmYcTaBh3IiKtDc2pn+Ja89R/bu3N9BEc5ByAHF4UpSVK3YnvY
t0j3xJr7YTUSTprMTBWuehOGf3eF8F22pVXN4qrATyF6wvwCeLW2naIOFQcTojjIUd4DlgrrQZ9d
BaTRZrnftkEuHIcUStiXqcUSMkF0MSDFtJ6ZnnV4HJedfg+9drS5UIMshGM86R4Y93qIz8Gm3B/X
6hC275FJBAQRgzzJXtfUeZvEWLtKexfF15RqRmXLspFVWhwctJVRqBYDH6PfgRi4rCsbzyGOMT7F
zde5PVYShenUonHZhLyMYhzHyI6SfDf1la3IhwLz2tvhQC0bhw5FpgpDVMMtafXD6lbOHrd/n0A5
izl5gaKJ1q6GFuP3Y+2pVHeiZrjSvJ9FqpWfssPBQS5nSpLl2P5SQCtafCvm6V0rQjaBai6hzg/f
vTLOsT7qICdwFqiWAnqCVnKSW8zsa4GOynriZqJNtsxQscAhQ6WMgyVILPqsQ6K7gvVmjN72TlHZ
v8UBA+SpW2Fm3zNm7uUnFWfLU1Y0vy3QcQbJzb+zZ/DtLXUqqhqECVnKMrrRrgv0/VDbvQdGMx/X
IVEbZCv05/Nr8L0uZppUuVjAWtzuhvjQrQ9Rdrf2oB+OjpNJocV2OBp8p0veGA3oqXE7CfFL1fuK
oDij4qfWT2LPtuPC4Jn1ZDwp5qMMr1bJZtxfq1048sP6ZDHmbcx++GUwK7byZdss5R0HGnJsJAXa
sxm17Rp01YOYl65ap7eTZhBJGOUf+/cL+LAGpV1mC/6J0pd0em3Eh07ZbTtDxL3BM+s14PwyxBk2
Rt/KHSaFAwLiW+MxeWDsktRVSHznGDy1HqCjVUaGuGqQ3UlHaZeidyh2GHev8rESFfftL1JD5HBD
j2oQuJUwJlT3LaYPumCC7EHa/G1k37aXkYoJDj00C61quEowPrw6aXIj4pmp+KGb/rYVIh74bhfw
lEgg0YWVKduN9UHTHsuaIk6lbHBViVTTShkyCog540buPiLwynyOOOp39mqcYvIirrsepcTJhI3J
mUElUoLKabn/pdSsECFAxffp0/HCVlurtYJWVWZLDxYv8+YdI0+1AjzJkeo314nLLjzjsEGTQEst
shqI1CApUspHdJZ9UZXaLpVBgwjo4HfxvAPdva0KK1E8pXaOQ4tcnRo9TZAxDcmtpX8JhcMC5sXt
CGR//8Y9wvNZKI0Wi/UE/zJxJy23IcXST/nAVS/bpjXURsbNMdTfkyiz9cXHcdr24dRIs+UEBwvo
XS7WhNV9lxpks7KDrhdM3bJWflDbOTX4lhb0gLKvKJN6iabWj8OJXFnyBJ1xyGTM+8h8jSYCIf7w
oGOB8VU2QPLJv9FOZVqZ44wy/XyfIml+l8EfPd9keP7T920OUnkUUAPz7lOMqcrZLBf3wpIOarHA
bCvHtjy/x6K3vWnXA+NsgAtuAQmurhcme+H4omWOUKZ4wyECg7LBQP4CKpS4ziShhBOLeDvN740K
LiXiVe8P+fPZDy7Alza2ijGFHzVmxvbsfbYJTDdPndozn2cP3K9u97kr/myTi/do0MYul2FzeTSe
9UPph/vaQH1CCObbxKfKi9dD/GyNC/GwxUzk0MBaUbqZEKwpsYTELvEPsVJVpWigZ96s0r2U1/ay
5B9VP7vbAUftFP8AK6KjJylZNCjPWgQuW0Z1bHigiph81pFX+ZE/UfB6PY34vXb8c2ws4/iAoQ82
u0PR+E2IoV8d3/QUDP2hYHo2xH1dm/VSmKsI51bGT8YmmUK3QQVu13oWHiDqxqbCgto2DiGWRVeS
HPIsTtcnmAX329Z0tXH81P109ouDCXGdBgU00eihROtfs0s/9wp6/n0OIspG6hS0vOPHtRsldEft
XQiJ40rFAIcQVmJp6CWDC3X9qOSPA+qjkYxR85ZYKmpDOFQw8smwThtiGS8L6tfqU0LxXFMmOChI
Fz3tpRFRJmc7wfANyPWNxGqxn/jnXf57Q/j5sTLTtUpTsVq93+6HoAiYBHEfUDyxf/huOdvh0mLF
yEO9aNjdgJvHEO96DHGJf5X1dwDPVO2t9t2s7hOqJ5hYQH6YrCsrTZFWeGfMEh5ZvTqMgqZ93kY6
ygiHBQ1Krk2pwTVL7Ww9K+zQ3CVUt871T7Hz+nHHfzA0UWoqGEGxQSv+0qwAvYvOnDi5SmX87O/d
Cgnm78U1LoTF0lsJFq18l4NfuD0C2YQXGdIFn9Q3Oac+/BTZBKkxSAzAnNVotmzczBAnAo1rVBMX
ErVNHC6A5HzqUgaguvhYaK6xfiQDcbVS14LGYULahIua9LAh7KI7cAYF0Uv030fwZWf8aCgF8T98
np3jgoMIQxjlQSgQF6CzHk7lB3y8vEDITPIyv3So73TKHi/1KkpRHLUsUVWD8Vi6826abGT8q4NP
NLyjDRaxayyuN4KR13rVdVUXMhErWtV35vKgVP724SUdkv832pdItkIzg4HhkJ+E4PqdcTu4itM6
sUfVmUlrHFaUi1LXEtuupj0pDLN3T/2oBMhc8c5KdRWS5jjUqJppKlWGGssBtebHKmhKJ/7rV0tG
t2s/pYt1Psp8Q5CJxy0lVWFusiIni2y1XiD8RdxYxDnWuRRCXOSob1nqNSbHufem/tbsiKAj143D
CsyAmlbIxnDEgHG1Zp7+oNzOECMs/OFmCYgQJDIWXuo1G2NpXliMo/ezB1WxAMUYNpATHbvKBkWx
2+0ZDQ9FwEJc/ToHHW1UWlnDjnIp/+i1H4n1M0peQtntJMmutQdBbIiMibjD+AahthCtShHgpzE9
F6hf4oSpkaeHbkr2tRBBYvDpBsbCeo35ltb7SnpdYrtPv21vG7FrfEfQXGRRp7OjLOmYDx0fautG
mF6UmYgOYpd4RdZoseIegqxoJFBaT9S0fW7OLoQgPybjb1CE38zy4My9SFilbjKDQ461n4xUY/WC
9Lj6EJXcma7+ZXSaI+vW7XakJAiRdPCNQsoi1BpUT04fVIMneuu+yGw0CH9H0suustAxvmzvH7Ww
HI7UUYnXjxz7F5v3w+xK9WzLQ+pHmIKD8qOlfJcolU62Zht3Gd83lFr1f75Oh+hRS3eh7G17RAU9
l31IZqmMCQbmQc79fZF2MRTipJzIDqmo50CjimMrBUEqID7/uaJLaP62tPuVfE1kf+rGUvENQhlK
3F3MZqO1ZxF4iKmtn/peuV0GW7d/SZ4JewuNBqDs/dheRAr7+T4hIxFBlMo8zC10dKuQLigcPGQO
vgUauZJ+0WEJxparfAJSFv/5RlkO9ZH1UkBl5Xb0IiQgZUAlIESI8G1D6VInvXRKULUnqX1O6o+6
fNpeQMoEhxxxVWiF1DHkCA9S4ilod44+RWt9TjR4Ac6xFlNNZmc3i27H6s2kyuhUGdjkwEGWOime
YhiYBzuGA08YkXUqUK5V6D2unfaVbY/gxrfSfnv1CIzgm4TUrhTUmV1cupIe0CYeZKVkb5sgI5zD
iXaYBxD9MBu3q2/40o1as8lfEVNPZSA/RW/b9qiA4CBDaqRaBJ06Nqt6rUNfTEdbXImgu5paqIpi
arImmSr/Ph8zBRdhxruHrID/Ew0c6WtrQHA08g3r7213rhc2L2xxB7YoNUXoWAtU+OKObrtXdrFv
j3bFxBir/4849tWYuDDIfTR0fVR2EXNuOqzvEcRA2OjMcq88NkfZrYPc+RwGXljkzjD0x9LVZMMz
+oxJPJAN3gpefjNrdne6/6nvlKsRcmGO/ftFxSFRjSSK2GRXkb1K6SHOPTV93961q/fWhQnuQOfj
JKgSGz8aTKBeoM/gpjDditL8oDxhcXrhSQgqAjxOwhMp9kTrKYncklKwokxwpxefWFYY1jAhYEYs
W+1pzJyEEruhjHBndhTiTDDYjrT9IV6epMI1W+K16DoMnbeEf43XE1mdQ9ZdwCazmShM6GbO8H2G
zDY96kud2lOB8nJnFLDhKAMCwHzRg9W1/OyAL31HeGHjigWkUj5VsL9wj4OJMsv6SWb0OG10NMPv
UuZFZP8dEdWnLP7CKcsK+6Zm25StnrymrtgdhDkQVsXZPj0EAp0W98JO1zTyILGRLL3+bko/Utnf
/v3r5eGLxeIQIFaiMIvZY9GcHA39Vm1vlM4tq92AIXol2qvijfC3RpYEKbc4UDDVJFKVAVYNObKX
YTcbVIxf/ay58IvDA1nt1WitEXX4RmQcEZEHrXDIbzGZSkB36JAqzsTJlTh4mEFLLJxmgMu1tVX5
TrHuFCo9p2xw6DCkSM7DHF4la+Lri+gtU+xrTe5uRwVhhiehiLtp7BaG2U15oy+BqX+LU2KDiAjg
eSjEVdb7aoSJ2twPKHgkoI7edoI4ojIHA4ZlLEWrwoKWinYTPXbTrVW2IP2ipGQoPOVlJUKwq4hz
AzxtTnocuZ/cKre9p/tsvJaUGCQimyeiyNQp7aIYfrE3gtIdXqCi+LX30l1+SKCHBjKF7XWkdopD
CLUKG0uBvjuG55MgX8PdMphE7k1tFQcHczfNS86GlfRlt/bOEqWoYN5n6ZdtT9gJ/McH3xkTZA4T
lrpJDG2GJ1VZvzSMyzUCP3ldBlBh9aypPoiL8rJtkjpJHCiU46yIMWPzGJavaeMV+i6LiQ5Zan84
TBCTRDcqDV5N8e04pnaXU+VD9gsb68azUAhWsahpDydWkJSnSuPOGsrn2XIMMU3blyioi2+zOPrb
S0cEBU9KUU2jmfQM6/RGseVob6qM+8JfBSL4rlfczmHB82ELcp2OMqMK6bzJkz1GHirv4Syqzm1g
udQEOQUXfKdTmM+rYLIJJTXo98UhhhKJ9hhCkRR1B0elXsZEYvNY+FxkEKU0S3HIvmHUINopuyyY
DyB8tWnVPSLUeVqKxoL6Ot6McKevxzIJ7aF39Gkl8iFysziowGtsldRszpotXuIxtprIy5ziOP+V
geaVor4g7XGYgcnx/4yTtTm4Fhmrse4mgt3rmLBljdqYg1aCfxf4HGYks5a1Jgv8sPxpRce1EJyk
cdW2cLftEMDB01DkIAXWBpYiad1Oa24MihSFCAi+38mq58LMWVVUMDI7RQouyR9N9r7tBHWa+G6n
qS9F3cI3EysYnaqGfruzZswj/Dq91DwC5RSXVRRiq7GPZvSR9k9CG2jgays/Jel0BiSeY6IajXKM
2dx4p/vq7AskJTz7IzcAnafOVoXc7DPG+cRmYRgqCJ7SYRCGLdnwySeGC3/Yml5AkFRLS2ZO8EeF
piqbGFE/dN3rTiIX065LHYpKgDq1PKO2joEYvInC4njSoMgx5mq65c3gynhIxNApcQUTV5XKgUQx
69FksJPUggjEaLwUT7Brd0wz4sRSwcchwyDE/VzqOFG9eS/UrjGVdhF/bB8oygaXTrTzjMmNEDaK
7Lns91HYY5DN+nc5Jd/8ZMZprLcMGkLNV/IE2f+PbS+oqgPPl11MRS2kDbbEGhonEzzoY7aCb1WT
aw63ktbaA1pl1YeqtVwUJ2x5kdDb9+++cfgmqL4A16Nm4ZgNgpcOr1nztu0kEXYa+1K4OFe5rhXW
yvLZGf1jg4969Wq+rfK/9IJdIxdWpFkXVutEl7zeWEWgUL9/KjdtoBHPlz1V0qJC/A/vgd3yNVz1
oG/UwIxXPzV7TxSB6/9H2nUtuc30yidiFXO4ZZCosHnX9vqG5cicM5/+9Gj9WfrHMnFqfb1VC2GI
6cFggO5Fzh6rsfL0njg9iGDnW6AMo1DSiQGhld9NoCwoPpgD8W53nVXnjH4aBw5o8G2Mkt3XNMgh
x34MvgzBCbcGG/VifdORp73KpbceGpRjHFLUi1gZUsc2WHOUhk2Ub0F2sm6CAlmNQ4q2kgUtNLB4
w0bZGH64T74KHzAncmSvGcGXZiRAgzLIt0BlNVpQLEasLd2pD2+0cYVfeb0rbiTQTVAkhcQa8h1Q
y4i55IVt30l5TOSXDMT71HMXZYLLJho0S6gme+3KzK0c7mPDn6k5ObY9V3aXzoGEFOqCLrNCSyA9
t2NjS+XLehwQKKRz+BDMwmgG7PBT5O8YcMg1y82i3VQWxOenHGFreYFDhqqHYpfgcxTxIxgEIflD
9vSx5pS1teIuF+KoJpbOEq9x/6Z9Pd8vjmnLduJRcrTUAcXrgkYNZL+aBu4IhzZy1L2KEiXUP9St
9TJvFNC4d6PzLhG9MxTx/U7DLP5izg1K5ZhK0yGqMuIrUdHAgYI2hmrTs9OisLbC/E2MC9sqN03/
sB507N+sfCm+o2mItLFeGKMjuwZmm3TbYP6YVt1g2LxmhutmGheMH0eMjRezG3Y17PrsSTRqR+oe
63iz7hEBBXxXUzvEkRWwMo6kHOVpC+2LViPm7K4/rp+/P9/SZLZ5VI0i4rvdp6A57O1ip4AuCp2k
LTJjs7DHT4xl0XJLIoegnOMwQkryXNZZplKI9yF6ZEttF8lP/7aAHD50kEcpIlboUKy7dNpXeGai
LmbUWW5wABGNsgwleeB1+lPo7RnNUj3ktDo7Gt3FmT7gEdrF4vnrjlFvNHz7kh4LqaSzg2jYNEfZ
Y40q7cYAx2HqalS2wk6ctYjnEocSo+FiyW5O84PwFGzZYAKYYK2bFkq544ECJOr2bnBwMUbQ7krf
XJM2ipts+gJpkWkzAJQfqcs7ZY7vbuqzJpC0Erd31paLoQ4/8As7sMFIjdIbKRFEnFh8Q5PWikOy
tIiW0RlRqSrc8iZwO+y1wVu8YQuBBurrURa5fCIX+qWeWK5pvsQfGNdn6DWH+b79xqaGY6i9Uc/u
f4lN3ZQlWYa4Nd/LipR9HqeWTV1vkcIgNqXbfBeCfbNwNHd9H1x37rcpHvOrqRlCjE8yXZ3vs5k6
AfU+QBng0F6Q0V9iKphD7jLxJV1wPC4KcTz+BUHOTvBfSIyzvs5go0axWfQyvL0XB+2x+Yg6ty2C
oHKLzhndW1+5vyQbZ6tcEjiDvdxIGR/DvGeK8UNkR27ja591O75X/bazDRq1qNVkf7/I1yCALc8F
myhvPqn7atO+RK5Uev1G3LBKt4AS9FeqfeZ68nF2kzsC+rRM87JmHzAPHXk20B3cfa3F/nEJifzj
+oF2tsQdBIlkDFqeIRaLeCsOhzLf6OLLP3407uIY5Jpu6uyjJUd93z4EO1xTPxe24nTOz594N183
x4D9T+A/e8QDf9BVi65jIwv6V6TxSnQXtW6kZa4aPA/pu2QO1LM1DvcVsYv6OcX65cGTUtyONRHx
xPfhgV7BBJ+SifBmqkcb5RcJ00CV9WF9ySgjHF5kI6YhKoEZSY95OXrjfJwSipLmL2fW76XiCe30
LKxGI4AVSz4xsSYbTJF/iT68MfK+j97n/GX+aFQ1q0Y22B7Sb3TQibbbwFUep4feZcVhEGOvLyEB
EiYHEu3QFqj2IA50dXbTOvnYGQOxVa/n8Of1Y1/xAodyPQdx2glx9cTR9UMPLivZeFFCR0MT17o7
fylRnI1xuDBaVWfimRkItDnBO7S3Bzs7MPUG9lZETbBQy8dBRBwkZjswZrticPrsUSdfV9jBsIIK
JocKempaySzAH3Er7mOU7ruD6op34KfENILlvrO54bx+HC4kQzdY+gkXfi5QBjjpYd+HO+1h8jon
vyOnY4ktzDPcdbJZZhMja2tBa293xwpSBJLlMgpE2WUD5YWTkS0clFEON6Avlc6NBKOqZd0MrbCJ
rOHzJKrv0ac472Se+q4UOkEYU5iRpP6oh/N+mWuvAHcgEfPs567EiMUlF6WaCGjaZu4MLqOKXnzQ
PWHVTvRjVMcqlcpYHGL0TS+KBTt5xa321H446dtv5ntddvId6+xKth1VeKS+F4cghgLhVEWEycX6
MrVQq+hDO+y/ry8jsZUtDjmWNEogJwojcv6zKe4F6uWccoKDiiXITTVR8ZWG8Is+Do6+bMKOEky+
zlBzEXMcXjQCWtTQkQKamNATPvU4PNRd8bNX7MZjeQsGO7GPYxfsav768lEXEZ4GL1LFXEPTIk6S
elPs0MaxF+9TyX2LQhI31nERfDX/e6ik0CvNlhLWEmEj71Mf8meP4CzSPs+YVgkdCG3t1v1b/3wm
32fflkWg9z3Co9Ifp/mY97VdxRR1JbG5TJ7/boqUJinBcYV7AqpDb32TnQ0tJabbhCEcx6f283rY
mzwTHqI+qHsZAaOg4BW91DqhU0etGw8XUO4aJXaA9eNzVtyPIIsLvv3bp+HgobSCShJFmKghJxnp
Xt9pbjj8WDdCZBYmT3fXytkCFXIc9ehSymwWcdnXMLbVp3yHU+pGfAwojlEi8zR5yjtJDLNFShAN
6nZyc791zJ1+nMC+U94VW6o2w/Dt76eIyVPedRX4980Bq1hZUEN0JnWx5eYmyr+sryMVb1yC0UR9
orQ6zBQhpOlBaUtUOqktxDfXq6KSdUUPA62nfWKkysEztI2YNmt9n7qZIxyF2F33iSgqgEL5f9Eo
toJBatlVW90y6ogJTf2MZ7vyxTss5mlWhbonEJ/rFDsXWXVg5DgTLQDgpHyzUidM0M5R+mX/gXCN
ANrTtriwAwZVVU3Alg9ih+CG9Y6AoN9uN8t+dnMIklBjetQ2O33eC3thGaV92yDmO5fV7FJMIaq4
eEPIGZ0jlkv2lxHxePq0F/YwsVcuYg57v7QTo028VXtPBbEDqmi2+FG9pWhASR+5VCOORkUWKoRo
PtvgksBUU+OPiq3hJVXdiL5s2NSyUl5yyYcptcNQscpaonlCsbcoNVLq/3NpB3L4qsM1D19NlG7F
wTjkI6WOQxwkEgccimVOqdTABXURd3URO3W/5HYXWETDJrGx+N77Rci0NDCZnUaS3ckcSkfotQLU
fnp0kKP28d82GN+Ir/fmlFssbyqOw1EFrdviQ/Nnr0AN8CT4Q1WMiU/Ft+UPVhhqKbv86ArIbVTZ
iWUC4tmXWDlJ+HZ8qRXFZWaZ9LBhDxgBHkvqXYfZ+fWVoxxhf7/YuWobl4HOSkyj9VTmrxPVpUcE
nMylFWAH/nX1nqZNIPiR8jmiEz4CXmUOCqxikBIjxNdo3OyZvb+g13SEGNniaI5ojx9rg7gtUqvG
IUEimkIesXDTckeUb+WBODCoVeOQIJxUfP4JH7/qfD0S7aLazGiKX//01B7lsKCY41FSWNKaSD/B
11YaGkrb20H8t4sn7pj/G2KllmnRzChgmSD6iKmIHiTlBTVXS3jDN9oHVjB1s4wli+vkxyjN27G0
jsjJH+RgdNYXjvj6fKu9gfFuy4hgClQaef8wCN/X/z/lCgv3iz3Z9YZhLqeMNcAN13oyksIx8p9d
RoA0EWW83qMalGY/s70fF/eYl9PkyrHeR6Xy+y5t8g31iqZpUzYhykpDtI3lRcqekubz+oL9pSXg
v4KbqbAVvVixuJ61GVLkLHUc3Cm2Ga1n51ue0eJqMXgBml+62tZvG2oPUUvIAUGgz/UkmQiFdPqc
jLZc4nrmrjtHRQOHBZ2VGoLCcqvU+qjq90nZON2IJkIi6Ijzhu+j16u8KLMWSyjuIb+1GXxp2+K8
0Xbr3hALxrfTB3MmtiCTxbGmfMjnT4n8MAU/1k0QRRSTb6aXklYIyw42GndyVad1gl23F1G6Lrbv
fPr/HXk8Zegi97GwsESnd+qfLLMf/Nyy394Z6KkbAnn4nvp2LuVuiBELOnSVipeofyWWTsZGWck6
+J76No2UoB3hjiadCMZAFXBTGHb2U0Q3l7CLSyK4T/OkawZZvFzs3FHUJwwjwCAbW+qewZ6DxwbZ
q57SG9WV9ok/H9qPSWjTjZFElc/k2+uHKRcUgR3ikmTPe30r3zZudbRs3Vl8eYcht+RL5FdQqxaJ
bJXaAxxoxJbSL0sJn+Xpc29FtmW4InWDpyKFQw30pfdJxS7wcZ8ftVLYq8s3IlaIrEvl8gczTCXo
LrFgvBH3jMeCNQSrT4uzeLkbbijtArYqK5HCd9tPSyfLi8DMGU8VZnHK4PsQbZJg9npTp8KS8I1v
vIeq91yXM5Yvy5zgwdpAQtQTPuSfstMT2HignKMKLnyXfTGbsTywymj+cwYPY7HpDlrhCj8KG/NZ
7nhIP4aRs/4BCcTnG++FNFaqllW5C+3b0t/U7H3527DcauLsNioO6/fNff/GSo3F7MVeT8FO8/ZM
WpTPNej9jC8pxdJJBQkHJ9OgLXHEXmK75qYpdhoOy6X4Iky3E+UMVVfku+7zsFNk41Rj2YSPLOFI
Srd22Yub6LcHiRpgpnIcvgM/LbUYRW18LjXzkqN2t+BoSzYYCJr9bY+7YY7jDccQcUkgsIqnJJWm
IoB4JBY06XxVt9wquxeXjIhEAqz4Hvy5CHI5BGesMxSv8eQsMnGsEVHBt9x3eqQU0LvDg0CdesKw
z/LvTSpte0DvQt12rqZrmihrhmRZ0LblwH3Q67gVlRQnaFe7mno3jJZTpX4R59769r36ZS4McQjf
6Jq5CCzUCzS6LN10rFs82ZjFw7qZqyhxYYZDeYxRodGLPaZI+te2OYThzzqHnEu61bsPqX7Ip3c9
8Z0N8hniqFdhE5dYwLnZtMmh0jZ64a/7dDXeLkxwlWalKasssWCiNO4TGYrUHbFrKAMszbpAurxF
e63GFq3WD5XyOW6e1h24Xvy88ICdXxcGlCRVwdQBDxSM42T37MG/A8ects8hliW45JMa+39/HL4X
9jjoLiFrL2ks2Np977Fe9UJywpvYCXdsamX2a0qg8vqBeGGRQ/J81uq+zzIAzy7aMRZVUJo62m0G
Br/mNnRSmu2W2FB8PqhriVHWFfMRymqGn2xyR/hwr9qDx2RgTS9wKNkOAiv4icu2iKPcGGExmSW3
Fwd7Bqe0OFt2a1DiGtePq4v15OAihz7rMmeIGOYdmni34U3lh8dyV29mP6I640hzHGwUUyxJU8l2
gFdmNtO1Ak/rR2W7eNC1uun/bUPzuaFVaRXqY3BuERwTk7lUR8/VA+S8eHw6aFViXlRoI3IsUbbb
ydf1Y9ZgeN70BLJcRkU+nwpWFtoKBxnGWK/SnHr5TXfobIw1uKEjqTYusZVNlYGp78Ung9UYFUvN
8s9hg2e3m3w7vmqf491bw1c5u+v4RWw1PhNslCJKB41t7mTYVJlkd9a8z1uqUEfsL34mszbjvC0j
mJlRp5Xq2DGywk5qtChX/XbdI3IB2W+5QOS6V9QiDGCreqNYYPBRjpB5MaDMKB6oOgpxLPPZIBvy
QtELQcIIMVi5RsHcu+xTLSLUh+JQIyyMLpdjeDWE23bw1Wanv+umerG3eKRQ9CptVXgytJ8E8FlV
0zPxaYjDi0//rCnq8xRNhkjJHEZHmICSNR2d/9pBQ5eiuSdWjZ+5DEN1jjJmsO46u+oPi4q3iIoY
16dyAJ1LMkohlY1xwcK1mq3vGTkYaMbBvuInt5IX7aXEpgT9iLSGn8IsR1Or9FPXWrgp+o1qErkm
9f/Z3y/20JSEyNQ7hnzdxkpqJxwGdz0WKAvsy11Y6KRIaAYd8Ywxz978Wb+rY/sczDy7/DSXSzmx
g8iYNnPkT+iToFpMKBe4C0ZqlsEys+BqQZulQ6nBmJ31RSIji9v1jVlklQJVA7QrFMcO/auCZ4lO
lIG/k01Ft35OTRlRO4YHgbwYTIsVd0pxp4bfTNk2+ud1rwgT/OBNsCxWLxdwqp/uTMFvpL3Z/uPC
8bzxYpErUcOS1u7b7LDGXybQEPjg9UFJLPKo2e7rle5zuPHjluHUq4Y6wafZGVzRa+3lUPhs8Dba
UwcOFRT82GXbxnnZsqDoXDZ9U27T7Xw/OZLDsuPepqZgTi/DK1cOnkJeWKKw1w3Yy4PuThfjnZWL
mPZU/NhMnEUv3UYpD2IcfElNwc1Ha9uEmt+H0o3UTGARi50yYwTjo23UWJuscvIawyfS1NqlEbtZ
PW0HRXSlUPPW44xcKA5j9LELCqnCDx/xUfCW4taqLeA1enQDe/lRkE8qRJbDj3OWllLNeo6gS8qd
Gd1CCtyU75J/zKX48U0hXCzoocEr3Zj3XZw+YQaxtsMuPqhFRy3hdYxTdEuRDEXRRG4JpW7EaxQj
0xgflLuThtCDctuiuecms9+oL2UqJf3LZzvb5BK4IK1kpWCK0Nmnt/M0AZ9s9DHcsanDcENNs13/
amdzHIzjfitmkgEXteJOUI+BldnmsE0MailZFvDnNjrb4bB8EoK57yq8ckTH3mOaQjmcUjD5kP5/
Bimvp1pnaxyOZymUwkHFCpDFLOpJ2E671SN72U4n9RPLfRdpkfbbIN+oOAtSJpQ5K2J3hmupkT0u
i6tYrZNSPRl/AduzKa5qVIbB2C4n+V9HdGQncuJ9sGFgW20p8l8iOE6XjYs0JZFzs6iYQi+U1+1m
Se0w+ayU21ElZukpO+xzXthRczWShwgxH6qiU+IKIc/gy/0UUPJjlB223y/sZBDuy1T21NB3yTav
7i2r9WvDL6n+eQI3+D7EZARtw8x4zcTJj+RnlRL9+Mvd/BwDzNELRwSzbIqEkaSO+9Og8EG7rRM7
A7YL+8YJ0RnbURX460+kFyHOIcUo1XKeM8L47JO876FZUezYHUbwhv2Mi595rF1jK+LVgUwviN3M
kwEbapGkNevIjUobRbhjvgcDD8yaks0YFsINJV/wl1v0eX05/DDxHNpXNQI//jC4II5HzQ+wz85O
kwnnkpNuRMDwfYpRqavRzEbplztdg05DBCbGaANW2if0JtyKLk3GQZ0zfKtiXwWVZjEX9c/sMpru
Q09+1m3TDh2mB/u+zPr3ivKdirq+NOCRg4dFcBf3N0txGIbn9YyHWkQeRWahHxtGfDvIkNJ9yJSn
f/v/zP7FpsNEzGQUKf6/IOzleBsYxHQFOwJXjki+R1GcJb2P2IiyJEbOaHqZcDQ6L1cf2+pOp6CQ
pS5rxjgEMWK161UmVW92j4X2AjaAnVJRUkGUEQ4yqrnNEj1nKzbiFl1tKyNwMsNZ/yyUES6ziDJr
jMFPjjaG6luuPoXaN2MkCgLEuSFzcJCJi5aWE0yUw4LC0LGHaGWOaqHx4Z9c4VsU27FQ4p7Z6dpP
JWwoP0Lh07oJ6ujgGxTnOs5rs8G+F5fJycLRRhTsx3SyJ2ty4q6J7SCN7Xw2QrR76o/RKPpKjHaK
MfbivHolfg1LVlbCkO9hbGQzV60BHov7xW3t2onct2QGjwFbwhZxjPBUwbLYiVrIjhH5wdwyrtv8
xnIaL7uVQaEQuhTiUYcI39co6kWamzNWug0gHI1RTpzS0WxnGU6tzAvd8uu6g8RG4FscG60uM0lB
Kl+Ej0F134EKcogJjDqlLmsfjMONrOlKSaqwiNCVL8GK0qPTTHyCopW0HV3JY6d/uyefBSjXOCCZ
wt5sRhlLqdyVXyA84OQ3qSM/d/vyaG0V1IK075SWG7HnFQ5WhjYdJo3dw+pycUqIoEAurvLk6ef6
RyNAn+93LKrMGHq2AWa1cvTYF4JjPTkiWPbV5aBbxEAVsY78o3apS0slMv46Pf9pKJ/mcFtSj9qU
Ce56ksuyNZXMISVqIXngJVHndv17prHPuSjf7gghAquKGT12LT206HK0brp30cNemOCyiRLkV2rE
/OjqXR3cFnNhZ5QNIsb4NkdJM8tokZgb7TEXPRWEt0rqVvLH9Rijcj2VfbOLzCXOOrOL2ZXxv07U
yEUlyM1s1q4TbqjrDxUCHEaktTAp4K5DyUwbbEO9g592MhB3RiLb4x+tC2gtyRpr55/zpzF8rEzq
XYMywAFAgIbnqmKVEcEX7obnzC2dxpcVj9UaG1u054NVbNY/FLVwXJ4xGUGWDOxalyjfZwg5Ko+a
6a6boACcf6OOunpSAnYqFdKJYIC9wLdQIdgDeMD9yegZ648xdRgSnvEv11K86KMKiXFnMUO/U18s
sXzBU6VPOEdUmf54s560YVZO92KwduFWs/jKY+WbkW2AfSLaU+2SRIjwr9VhYXZ1wryagxGk7LGt
FB7hEZG08E/URYKpFY2dt40bPYse5Jc80w2htcyexMON+kjYYyfpyvnOv1UHybzEIYM99Gc8sJRM
spUjU3Ho7AQsObOL57wfAjQr1+2yyP7TrCHJlqQakslX9dGML0kam5wQ91Ai2Dd4PdBx037fO/LZ
DPugF0CoDImwQO0Hg7b5i9IcpPxjaD6ve/IXsD3bYFvh0obUFov01vYfbHWn3oqvyyMrzWQ+GpT8
5fu6vesxeDbHgW1umqpaM96kpng1s9xuNeKsJR3ikq8sxlTLwhZtBvMe+DRTr/OTBqIAIKF4bEqn
/ti+jzwWvYv/xQMHvtDJGcaFDbALPnJ1dLVKt6y4lLoCmadTC8iBrhEbcWkySqMgPWjLa69QU3rU
AvL8WZHRtePIIoLNULIx6DcCff3t+HUV6lJFeMRTJbaCpRQJ6xpfLLv+wKZBOn/I3BpUoWATrBzj
Xtup7yM4OH8ynlorqw1NjtnkTo4XJrAlsjfHFNdLO7lVvOSBQozrudPvCOGptfJenvOBjRD302dZ
HfGadiPL34P6aX17/eW+fLbDFvtiO1da2oP5h+2vXzPs6rDT76uDBnVb1t+QlEeqb4P6fhyCVD0E
8RY22Adp4k65W6qXdZ/Y5lkB2z9kYeVYH00DLrV1+XVOfmRT68T54rQNWDTN4EedZe87xs6ryGFI
EfRmrbMWw9GRNqqDxs0WJwpLpRK7+AyOKGoPXM8EzgY5AJGXYtJ15qNZf50n39Qeityxhm/x7AQh
VOzmz50FllLQkL+LJOViH3B4YhZiUssMT0IwAtStHdWm21MvAESI8FRbbdP2k8aaROe52itVsRdm
inyagi2Lu8mJTZC1ABJEfoZsQPzJSiZMsadUPTZe8P+oSRMfjSfZ0jrr15Bm680Qj6q3LcSBUJJm
80/9YQ7t9X3wlwrN7yDhybZqbTashI3PM/7QxU1hUfDUJ3YrElwytbpe6zpb45CklMtQHxksB1l9
txSjHZkYdUZrtmToCR7LO6fsFr+ANEMSR9sOSgOEu9dzyfMP4HAlG2VhFtlUnQnpmLdXjdgZN6yh
k6llke8213PJsz0uNZFrvShrljhIOsgdYqgyi8tRRGETuvTzLpWWxtYny42GZV90Cuh3lvqYC7gD
m9JN1c+oTirbIAoO0zATeMQ8XUFAi4Mjc4xRlmD8nIrqJdqN3nqVRJRaritxnHHA4hBoGsKq6Nmg
TK88zYJXGOB8nj6r6u2ILC2bkOCKblSQz3TUHuLgx5KCX7y7ZQSNLRW0zH1iy0+TU+/UQ7jJKTfX
o9riybuCKVaj7lRP3jIZ7v84i1mm9i7ik98ravG0Xak5DG07A5AsczeYt9Lgr2+QdVBFD/X/HvVB
nUlRx6hchmzTDs9j9rD+/wlEtXh+LmvS4nxgVAfiL37nKbSDjW6zXhLcDQ5UDZN967+HuSVyiNMI
casqrFFSz/aT4XXKDzH/sqTjJhJCuzZcJaEODWoJOYgR0ubXMGstDMj+KtvsqQr0eoBbPHfX2IdK
VjBaAsufkUzomHm3m4PmlbvSxXQ9WXum7HFYkaSKCeVJYMVy1xzHbflS+f0GnSsg9Ug3+df1EFkH
Josn7sowPqDprI/EKh/U2q6tfdQ46ybIKOQQAjGeBBGb5Ndvyg/Lsd22Kso/SGPvIcuAzkdbJgge
iKDgm2MWVQm0ku2rrt8LzVEgoZYywGUqjaH9YsJgPFPSYAt27AXu/NrhcSd9Td3RTqnRKmoV+d4Y
OTDHZnq75jNuK1yvbjAxvpvA6JZ5UW2TwE4A7ekHXVxEpq5rWpRx2S3yjd2/ZgrMvcvY/StycIZa
Uvb3C2vlAhWpnhEkNFHll3H0OEjSDtM7dp0Pt60R3Lej+Fzpow3eAUeGNGXef4qm/EGIiQsY9UM4
RBkVowgyVglYzC9D5aYKlQWuXySt08DrhaeGmCqjwMjXrECx2/LnUj2VouR0qUfsO+oDckBiFG0J
vWTsO9aQuRx7dK52Nigu9zIGdddtrWdeFt8xU8ZjUwhsklXXKju2jrF6n6rgI8EYSEfU4f/Sj/Zf
lmfxXF7C2HaWzkb8syM2H+Ck86Fi2+Fy3GwHMi6vAqQuaromyZIo86QaihSkWmnpTF9W2Sg74y7Y
KpjpqvxAdlqMPbMreUtVcCijXGIwV23XpYoBpZLyVtch5lfaS0zITVwNwwvHWPJ+EYZzaslDnsCx
rMVs8G1S+FMZ2RXVz3y9/n9hh9vYuWpkhiDBznI3ZSiSv0kl9Yot3FovjKmqjWw8CREBeR0uL8xy
29ha5CbOZCxht5k+vVEPopdfllCZL5H76KE9kaPqV6HjwiZ3/0jnIho6HTaLT+CjHj3BNg6D3762
39Q7oPQ+A9fG+r4j3eT2uNbr81DnMKk+qBAFwrSodqvctJ96BGbiGegCd9ctUqHJ3TLyRNGTuIHB
YN61OHys+/RdYkoXy8jlC9ZoTcpQm3gIa/xK2cnZRoi3614QX4p/lBLCJNcWk30p80XIb5eJyHmo
/88lCLkSp31e4P/P1i0GoU3jYf33E1+Bf3fqBtxwNYn9/gwtilMKwdJNXVKZLwERfzw3aVWR6QU+
xHKnoQ+CUQrl21Kww2N6fGOXih6EZ4pj8Drjw/n7809QaNr6Bbks8dBBOYmismAX7uSPr3haK0Bu
uOm2xY1CICK1qBxkVFaYl8EEpAq7oyXfVYJn9Lv170btV549o26KQuoMfDiZPRiqUKTOvi630kPn
CVsUuG6op/GrB/PFWnL4UJfiEKcB7MV65ci4JIeqPY3zNlKeRUiGrXtHRT2HDWpeQDQG3jlm9lOJ
H4Sa2FXXSxwX3nDIUGEmc1owHeNkOzaelW6zE+WU7FNTP0Qo8KOTqVgnYV/AUG3eDuldOn6Uqcs5
ZYKDiFHrOmkOsViCcafJdlB+nsgM8OpV8rxe/Kgk5nGg8ckOpCl0VYxKllv5Vbwzn9jVFWegt/75
qaOen5MMl9iIZOZSdFS3KLt7nQRtVjs9DQGFTuHpX4V7+ZGwejXNvXCSReVFIjMFeZybA76Vdje5
kcNa+iDKhC6tyKPSXGr76hxEJE0uDwWO+F8EwxmGnauP3yaHyReiRfPrumvX95MqipJoqaYucuHe
9hmmFHpIx1XLU5f/SKhHC+L/8/fkLBPRMRgA3/NsX4zfapH4/dffsvTfDpxS+YtPE6mzqVYVHAh0
NwFbR+hJhq261s3kqT6T5lQP1Iv79Rr7hU22Jy5s9vGYyBM7tBizGrsnB6+Y4YZCYrcdD9SRcf2E
PDvIJdGmmcepOcGYKW6F9Lk0J9uUIrudcyJhuY4WZ0NckGMwTJNU9DE4IuY3m89W/qNXqUdwygYX
3EFuSKUiQvFOjHZjAKIqxo052usxTcYElyS3xrTocQVP2Dyl6qDL9yW4N8BePeNZIHmIXqgcmXKL
OwJVcQiqkqmN5uUhMV5HlBQUomWBCgPu4JMhgN1OLM5rZbDL0M5VGNG8JSbSfcoVDhDyRdXxpIK1
a+obKantXHGz4HH9AxGgwI+GWMuQKh0L6cHaGvFDQ001UBuUHwQJlEYyGgsGak/6dmoWgCpRUOAG
zzpwRuou/RfM/r11+EkQLaqNcUAOdOLwOVFVHgyvml12ez9xY1LnIPGVeAprrTWRB2lwMAapY/9B
0e3K+rH+kSgTHBzoc5AmaYWtmoARMF0S1xp3Y0pVWhhU/lHOP0MpPyAyp0PVliIcKU6joUyVYMjR
lrV4EDp0qX1KBR4HDJneTa3BvlMFeTwjkuwp+PBvq8YhQZNkipScoEd9zES3NTM7K7+s2yDDjcOC
MerbSDkdCS85WJtOBBWWk832sp9AAsREdNYtEuDDD4uobYm+YRNfyVCOyhDYgnZQoUupWRRys8Ns
JRz4aRHB6pU2ymHoVPV2Mzf8UXzNEgeNMCeS2fpdFCnn+ONHR8RMmRUpRZQPzY2cv4Y9ceGjoIif
BjGMJLW6BAbUm9lhN4r4Ztijwg2xo3hDKaD+JT3+DUT8PEgfa606oREGtRrW6jhuJb85tK/Jh3nD
mJqjB+0+/bgeG8Se4kdCBFOQTLzHYQXbT4EY2TpViKDCnR8CqdOg6yeFOTW4bWajg9OBeBQIjnz9
iXVtRHudml5k23QtDjmgqHtrLAp22ubFD9AC21pxqI3X0tjFFK0mAbM8qWEnB0s1sgS5jzGv3ti5
tYmoZnnKBocXDTQTM4ud6Wn1oYjBo71tBqLqQC0YlzZANNxSrBImwhzPsGIGZL0JAx2sXqrdT9/W
Q+46HBmqYohM4ZQnTAikeGozS4Pc6bAdQs02ZM1RhYMgJJt1Q9cX7myIW7jAxHgkGngQBkthF+g+
KCHY01EQcR30zla4tYtDyZTlBFb0wGPMJlDU1my8CfUbqEDfYo5ro5Ayw9dvtL9t8v2btWpOcTSr
OHctm6nv4nh3ihkiXoUHc0RwXIeIszG+DlEH+tTXuNImIHyQP6byy/pnuv5eo58NsCzj4kLWmKj/
ixNWMLA8HT3yaO5GTSD0jG13+//gayHCgu/TZO8mcsiu6Gpqj45wB5lmVA7LxAt862ZxAszexXdT
4ax7SVnlErIsCVRLF+BkXdzHykGfGjuh2iipL8V+w8VCYhhekWt0rTtDWnm5ZmI+0iBSPsoED61N
E40zW7zC2onCQ04FAwEOJpeBxYlsoSUMLhTQeBaVB6GI3cDwFeqF/urnMJCaKqIK4W9+AAmk2VZa
qKhEpZI/G1+E2h7Ih62ra3Vhg1urSDYHo6hhI5xtMKjvwJbtBK5cgfXDfGI8AcEt1YNMucUtH1rF
w6GCTIYjFvdyaqvmjUGNiF03oeKeL0q6YpzO+4sg69ramvIZh+uSv4rRPqxnJydPcMoIt1skfSm0
nindz9a91DxBPqKmcrurkQbQ+c8P9hMu/FAntQTHB/NDwBzV62zpzijsM5U4H64HwdkMFwRTngoo
FsOMmj01+kOdEpUFdrz8ketcuMF9cUWq+zrX8P+7eaOJhyDyzUq3+2VfR+Um7VBhpR5Or176Lixy
x2pqJk0ZWfg2EC7aFpvJT0fUb0F35aRu8FhS13MqFLjzdbSipYjYSGIW3ovWXgeVvvSyjs3XE++z
S3xJA2QvxTIxehQFM/QNuKnYVFN406Et8qdpB7bpg654S4nskWa5kzVPx6FUOrgGosJkZ2JEIcQk
i1J64f+RdmVLbuNI8IsYAd7kKw9RUkt92+32C8Nuz/C+b379Jnpm3VqMzNrw+NURqi6gkADryDyZ
uIlqp/SnvT74294SCyqmO9ql/vsAhyywtaBp95W63zbBQ2AjKMUER50Z6RymfGywzf0V5EMsfGyL
P+vaT0bdq8eHbXNXn68X2yeiRTPkkvZ+BvTOieK7rrk10tTr68ipqJonARtiysMKVxPHDXum2ZPD
onMVQ0d1cKo8Ix4MBHCI2l1JIdt5hLli14wHL+6a4xoqRCRc/za7WDgBPEJjnPtWBniUJ7WCONC6
B2M681u00/Mmrrn3tN9JUF5YFMBD6tqZ2ZwSYEU7IboRlMTpLCoPQS2dABmRrA1mXPE9Oq+7Ftop
IAVyq9Kdj6PPRaTRgkS1kxAmxdRHVZj6XHMqljz8Zi5nhP12iF9/JH8snJjqyCAOKyt8wDwc8ZSA
lhu4WuPYlY8dZgMoOWIqMMS8R1VrfRnbCIz0lHzjeY/2ZrmvW4dXzZa9+YOqQlPLxz+yLi5jXtqa
rQLeDeMntTyas0csH3FpiXkOphrQ3M1hQHmYfH2HjhF/KncdROAhIrKXqAwvBe1i1qNu4yWrOdEM
ZGyQ5dMhGvRXX1PAsl3vK5AbpVmiCGwS1b6sMW2NlpMpjNrshUPljNZLOn8bfq/KeRGMIm6wpJFj
fooxiMMdg4ilm8c7LizIWd/0V4pnnFxPATcwAZzaE3dtOq5fzPeqgHHfOxPo4T3m8RMQH0kNq6uf
9hduCjiSymWizSU3+j4jlqGFt95DeQ5qsW1ge+TkAmFPJMNIu2FZlxX2ZtuxAs4qIr/MjvaD9+Mb
pUPzpBIBI/YulmrRLgMHyi7S3Hl50lZQ9jG3lw7bx494cojsGO0yTlbMACemfZ70e7t71Kluxeup
2o/NEiXAqjGLZsbvy86fPdnj/dbqLSf/bgPzQPGxEXgl8mQYUtpU4QBjWnXTMMOJW424xCgLfEkv
EHE21sas+NswjNwyfQqnt+0tobae///F709ykWUF35K5/ZKFnxMrc1TEWkm1iLHtp6DIipEvZZtO
Evxoin0+NM6MDE8SOszcj/Zne/bn+DiWBFMG8R7UBLAw2VixhRNl1FUYNPbkQZDLYVl7NOy7ISE+
wKiNEkBiLllZhQmMqdVwtKF4O/Squ71X102YpqbZmAFi/xifnvs6n1pcJjLX08W8O5HU+cXZ+TDA
b8+LYFALWetnzk7KAiNIID7f3kw7y+Hj7aUbEt784nHxYY3D4IW1Nu57beFERgsGtLgChuRHQY0C
Pwdym2RyIO3x5b2wl8hpkqgMOzQ370+n6Ggr+3A/eLxMmWtO6FfUa+366fpwUTi9Q9TqrOKj5+pd
6607yYnd9C5z/+BW9SPaGHzJo94c10H2w6ZwokO1i5SB02GWzdnsI8hxPOW/JSaL7sP/RqJw8cdG
ji5+TqRTtockOSbdncnOK1pBtgOen5l/fj9+mBEO8JwlWaVyBj02LbtYdYz2UdJ9w4j2bbSzrPNC
Eexfbzq5cEw4xUs+s4pBlBm3h7xrjvkOGfzljvecFF7qJ172nbpCqEMnTkzjrjfLlXM5/6VFn+AV
Vb8Mu+mEoAxmIg1FBIc4Ot2jFaBtLA6JsT/Gr0P7kFeftjeNWkNxWDqU5qSSOUwtD9OCUU8F7YTh
M9T6Rjd84wRFZTBRkUL5JWAJU3q7qDmLc2h86eqv2XxTUqrDlAkBPpamTU3FgFvNek4VP0xOivwv
IdHmf8MFRLFRW0aJc59KMXSroBl5E3oaTxSvR972i+ktanT1Fy/qn2fMFuBCbm0lKyK4NYG1efX4
R7JtOpZnfzPwjC/xjIcadURNqRHAKM45q1IxsEznWKz50CEEZQCIqb3R+oOIRb7vGwgizjprqlKq
E6cuDf/ooMtV38UokUkZ1IK44sD/IZpKQJYtAAhT8sosCuygfFceBndOHdUpD/KpQco/rzwN3Uvr
n6HDBxrB8kDEz7ZxWRx5Lpkio9cfxteh8BpFPSsqCAtkK7Cyzl/LItCV7AV1FeLpQ9yssjj/3Mxm
O2v8aBifdKc+8P6fNnRHHWOAi8eTl6DaIzZ2+y2Egav/PSmSYheWVsJV4yG7nb0OurgVNBgxtmbs
Ut+4iTzyvcJ/8texJItD0kpomIbGid0GiOEm+xzaksZp2uG1AjVXqlmH8k9EmxHUPOM78fJym6Xf
J/3fvfVkUUJgXZmWmHzPWMD5snnKrz8WB954FHlkS8vVSvXPe1UWZ6O1dm4Gma/dX+pq8s3KK+N8
+IiBBoA4BmQ8Cs+TdtBNVHPgm/kkPfFOvtCzsFOjD8Xu/6Ox6hdJuf9iqCwORw9l06pGDnvpYT4Z
aFWtX/4rnjRSOhPEewEd3/8b+UkRMkPn0GmcR48/m7XDGkCDz30PQ2Ipt3FaFju/U9mSwryEZ6sJ
cY7xmEwvK4R2Fap9ggj39xW+uPjsmZXdwDNJ4QRGDrSbLMq3bcSgLAiAobK8WVsdnnRFje7EOsgl
UiKDiPL3uLzwYomUwqg50Xel1KeiXL1wGp0iM9wxtv1KmneKLp16U/KGhn2eqv5fbpaAGaUmx1D6
g/m6PTDLk83Xtb7RyK9EdRsH318UF14O5gJlV36WzdhRAiiCo1Mjg6wW8sI8r57sqAIZtXXCE6WJ
y6jqQHvqFsV+7U7RQBQjqN8X4EIa+rkNOTljaR0s/V4biFIp9fvCZ0yhLpFVy/h9i72W5uoUyuN2
bFOYII46t02N88m5TkCH5MrouLRewarha0gvm/dUcwGBCWKVtJxX1AW4OwzkklkL4cW4dMzZUSnV
SgrHxQ7wwpyNRc3f3eK5PHRJe1EA4EPitf8/Eq/E80msiBaGheShCsfQaurFECVeFt235lx3BqXd
d1W+09LBQZJnt7191ILyA3dxoDJz+Duv0/XfKumeqYurKw8D1YK5/QEjKwI8THIP6rb3j4v2OBm7
vH6rB2/bk+sZt58XoVgVHSOziwZ+Ea5h6Iel4qlQRCyS71ObBlYvO9vWqLAXa6N5v2hhb8Ec/3Tm
965Rg9YPaXJM+KcBRW1GhYcAE2PZgpKRp+UX+VVOIbPghQk44Y29WT1J9Skjix0EbigCbmRdaFXL
X+k4K1Bxkxwlv0l95AZA2Vk+RBmYsSj1PCpIhNeFnRjWmvICZgoedcl+mDXL6SgVQCJMxCrpZOqR
NnC4ivoMmeDVCdcbbdmtIENhw+ftICEOl1gw1Q0rZREv1M/JqQb94xR5UDXM0+/bZoh1EyulSqv8
3Q8wxPPDMlk/1FV1EqiOb5uhIFHsDTe1KG9XDola0B5ACML1ZloQTHCZOenQ3GQVcaSJqBcrppVS
dnHF23wm1XKqeM/6bxhXUYvEmarTiDGPNU2pc028MMSqaRuC9nSM4WSDJ4XXH+Sb7Nzu8dm+uqtf
7KZ99UIsq7L9phFLpr2+hrHF2YXTQ/GI9uAgChgGS1zL4YVuhREvtes5MkuWLWbjMkEa9X8hXy6k
LKtilF2G7iTdcQLDeJcErA/ib3aQOjzfTn0VXT0IHyb/QWWwgF8fD8S/nthyfRzKXRqf++jpd5by
wg5/JF/cZouyrOEK2iM35jzevJnEemb34OW1QXU9vPwWz8SFOb6zF+bkNrfnQYU5tTvK2iE1bkJr
t+3S1bN9YUK4n0PIkszSChNTfgyHfQ0JTmqChTIh3M2rarVy1MOE1ZrOqrjLDAXJ35okv/CD/xEX
S1XMssl6CUYqPeSUV6m8eEriby8WFdoic4FaN1ELplheLecJRT7mUTMnm1yot0CEErGdnrviQFi9
ChkXvgmX85KzTs/5oFv5pTzA6sO6z79D0WTyMFWAbBCFGNSGCXdz3bRzlXXv0xiZI2mHcMpcg+L4
vXpPXjgloATL6lWvc16cTU5tDKHAmyF5LEtvUvbby3cV5D8MiTQGSpdoVc2xYYylfaqiCfp+miEe
+lkrXpfwbIWv2/aI1RMFoCEtsuqVBXsmRuvU9JOKsTczplJcV99PF14J0LCmtWqGfGKmaB1V9sIH
TkxSBeVei/zyz3/xrXphU8CKpZohyzLC5rJ8tbUvLCSuY2rlBKBIpzQMC45FSnpQjdcycmxqvvJ6
OuvCB/43XOBEpNayrfJpJi6JydNnkFyaH2fMlfTBShFnUQ7xa+vC2BBGRaJyh8zmMCe72XoaqF5N
0iEBHGKz/XsoXuFi8N58owEUnOYE6qOjZhM7RAGgIUBDHxcD9Kdxauu3CtOcA0Aw5rNuPu7AfvHt
YAwyMl98/QRrhgxNWNOyZMFFm9nd2vQwahhfVHNwGsw6aetRnb4a5hsLD1JfEa+06xv3YVFwczbX
uVA6PAwN5Tmpd7H8vBRftmHi+gH+MCHgX7OO6zzz0ujMbvE2Mtpg+/evf0BaPw2IqYw5Z31r8cyS
FvSHfBc/9ZBODtgOE3ze8JKnVGgQayYmNKBvkuQ1pxjQn9QvmrvCJkYgX5bc5cOkrRtnTu4mL9te
UkYFGDSsYoqgqoguPQa/4mPftK7dUJw+15+XH0spAJ8223Zo8XdYVfyZTLypN2UPBnvb9oWICDGH
0duWZE0pNmyRz2hVQdMwRWdJ+cFX8wKPYkhV9DZv6VohmNubXyPz06L+Meaftx2hzPD/vzAzDRYY
A3nLnRG50Xqo7Z2RfU0oZm1+6v9RsrqIbwEVdJZ13cxRQZXv085w+vpGhnjJ+nWJZCq2rya/L2wJ
eDDMUzmBQ5ufpcWHqHeQ945xx0d7lz1JfEieXAEapLItjbaFtQxCqDqEUJNP2mE8gkEYlOw6NbVH
hJ2YsMj6tI1n/nIu7NuC3czUMBXljpilGCMFIyB80Ck+8To1WkxVRz1bd7w+lga/Ne39sVVisqIr
h7lbeIzbVjABc6zxj+3oJiBHzFKkliZpMm+GU7pTaRwHc79QH2XEAfpHXmJZK2vk82cqpnK6ezXZ
ycmLlFE3xPXvip+wJqYi7JpFeckbxvPT7EkOiJz+iFQ3v+F4Dd70PWP+9tJRoSYAw2AOUbUa8Ktr
3trqMz4rtn+fDDUBE+SuzpSRYwKac2Zw24P5CI0BK2r1shtWDq2eQAWDAAymUi99xjtyJftcx69l
dUNWcK5TAV5EtAAHgxyWrcXbZJG1NL3G7z53zhSAUyxBbixeIefxf2ppEmEo9mpnU9dljFNvMQhE
eWhEeExxpdtfV+RZDuUNn12GkPyOuqV+8cj8GZdiy7YcKZK5csBIPg8YZBiC+SXjqhQDKCJwowyO
dav+2I4cYh/F7u0oqzGmzwPHNtEXh1Z0qff05I9tI794q384JrwjwtJIu4g71tWudlS9dc9e2xZ9
HXxih+qyuJ5O/YgbsYFbkeLQinivWre43WeehwsPGVi6T/E33jGeuzqxiNTxEyeO8yzph6HEKhax
m92CJwIDPFLp9aATMXYIlY4479d3zWI6FKtkrmD2vw8NZV7SdkpLdK3Yt2w8SOVtSLU+UyaEA85G
S5VYlsNE5kVYPbPazZJCfG78YuE+HBGOOHi/LTNUCi6CgGETfHB4UFp94hRxnITl99KKP62JXZld
Y7BUn2CtUQN9fmzXO3xFEi4R6yY2Y5ZsnSI5hI0qPhT2H013SKOE2P7r+PThh/D4D9kayyyHjdzI
nMIAs8drkzoJVdG53kYIjTwL/3T8E47tLINaMa4QZloQBtWD4aZe8mlKnShYdrw1JbGc5nvxQoDF
1cvywir//4tXdLoscjPWsDpBAY7fZKkXnZ0G41yoDx9+UG1MVxfzwhzf0AtzhiKni23BHMQqZPSa
mXtLO9cq0Y5wPdIvzAhPgAzK5Ka6wkz1p+nw/EvsQY8jXZziUPJqBCW8wCHgH18JF/YEiACBaZNY
2EC3Ao+t1bDaCbXxVTbab9lgO0NKEbJQuybghVpmFb4U4R+6E9vsSzk9b4cF9fsCUoA1X1raGL8v
rztZ/aqWFAEiYUBMl1px1CcR36DZfhutMdBjarqesiAUUaxqrIZUwpZktl8uj0lMcZBTBgRcsOyi
j+yF77kSLN1rS3VLU78v4MG0yiCe40elHoIyO9sRNVBEGeD/f3EWyykP5YYDdLL4+IrBGVlSD+VI
Gembaje91F+RVCEAm7IpnP+msMBspvDAjR+tfHCSKSEsXL0SPo6iIRz9WFFryLLBQq46WfG4ro45
PGyfDsqEeNrLJBxLpYKAhlZNzpCgkJuVule0+tu2IWq1hGOe5VO1Ljp8qZo3CRq0ik14QuCWIZxz
KAJCcaeDJ/n0ZMTHcPnSWX9G8lsuEZ5QiGzy6baLYBvXqU+TGa6UYLf4hg/aIDvn38cWXeRp5GQ7
ipyWWDpTOP4x+FZQVoe93trL0eTUHTVXeP0D4iPSTAEAEpYlk1Jh8TCt9tQeSjAUGwcocsV/6gH4
LpG0SX6rleDCpIAJIAudoriEyfKUx8EifzJa9JDd9wWIn9PRyVhGnCZqGfn/X2xbB0Whfh2xjAn4
g/vvLCUC8Ppn54VHAiB0pqSwiL968iY+mcgXF3HnjwiSGGT0Zh3eaVrvtYZ61vvWrUM5WJfFi5V4
r5idP6DDQNOoy/z68dZsRbN0sLWJKWZU1YbR6CHm0sdBEv/QzZs++rF9sCkTQuiANblomyLDSzzW
g7b6apf5c1j0/raVX0TohydCuGSzjeedDE+WwPrKXOaX4EXJXP1rx+XA/5/hjevx8mFRiJc1jsNl
4I61X8qTdewC7ZXdx6HPB69LvwzABlb/XrOL/WFUiKFQantZarhRpA/Q5LhDscYNd9OOf4CmZ6q6
d/0N+2FOuGG63sx7dYG5FZpkcxtUielbmptOVC8gFSXCPaP3VVFFGgxlDV6x4RNjvR9TL/LrV8CH
N8IdM6yZPYHaFvwKkKWPZQj7jqUr6bWb5r6lEgVlaumE+2ZY5GQsBnznKuHLYtxDsk5TMTG1dN52
5BMrJ2abe0kb1ryFU6nsDFLnFJKLTysCG4mVEzPOkgEO8oGvXFhn/gSR1iVBBoJFjhSdo576pOFn
9Z+fGD/3Scw4ow+qKTUu2cpls4dbeY9kFZdgzg68V1OfSGm3X1zZHxYF9NCSte00npQopaMxfjXQ
Otbd9zX/KGjdITwg7+PY9Ztq+ZlOvRN/8TX8YVwEkk6fwo6rxo+Np2IQTPFBZvgYnoZdpbogxwBv
bBlQDV4Eeomp6kphMWrp/MAtUG/dFb/VPvQBVGKPHGsVxkou2mjW83HJI89YZJdFIxGYFO6rAnCk
tVxZXQI7nJifd/WGmqc/Tjs+g8v28eykZ5JygzpyAo4U4TzoKpeBXo7Qm9Z38n4tHP2svEX3vAST
u8r5NwXeLxZUwJO6tUo1tWA0tr+1YEDtp9dtILmeTP2wIGanhyKtjT7EIWDMOEVycpMgNQP15yjF
dL+MLHE0oo90yR/MRHYhmeJv2ydWVUxSW11oqBibBcYoN5D8RLX2ocWx2zZyPYd74aTwHLGliRml
xK185aVA8Ai4uj+6E/KpiiPRc4AEcooMI2spL7NUY1G13Bu9xS/8wYfGGwRF2hfbNawALNde6+YB
NSpOHHAxWd10LQvlGIZNczjZmexkavM7oyoXa8l39OLFvGZ1NSoD1rIqg667Sy2if5lyQXh9tFI6
pgO/QgvlwYxei5B6kfPN3rhoRJ4RSFzFw6IABKU955CV96aPVzcQt3XpUKAiQUAN21onTNhitVQl
xtTaYzi4ip45yeCPxbftKKcWTsAKxmKUoHX4ZUZgAAJzSqwT1ACEBbE/uJwiSWN86/Puy8yOmuZu
e0CAgS580zaapJeVgt/XrMlXxlez+Z6r1KuGQjxR8GxMc3O1+P6vkcd1s9JddFZrl+10l5725ou+
EWxi0ht9NYXedjDGjtEeNBiBHvDb4veqVB+nUhQ6w107sTmGHXsfPzO/OnLWN3yra+8ihTm0ZAjg
fv9K3PJMwIGpKuPW5Jja7/Q7FVrG1qfxzTiiZdwb0Qs4vGm5m39GXRXuhvwDjQgWCtTFLuIyK8PR
HvEHDEdOc5f4Bfqkyn1xem8ouVEorvjr0WmpBrNUVVEs4XyVsx4OQ4Z0ogHZuExv0DAK5QoqYXD9
jP20IlaVInVpMBbK07rjN4N9npXd9hn7xbJ9GBAO2TSsiSzXMFD8mZmQ8qp31iFBCgLMw59bMFpL
B6qgSSycyPYxa8VU29yiWd510VNd/ejbr4RX1LIJb/kuKqO4HWAjPIfH0su+9i+2b/qdx9mTIW9T
/0GV/37x+fCxkPxPurwIZwPaviMuqu4471TU10MPL8L+OLsGPssTRjxiKA+F8yaHGMfvePglazCY
31KQ3RBreP1i/HBIuHnZqIaRzGCBT+AXfrwrNK/c2wFvz0p6Z/i9GsmHPfEV32cp9HuAWXMbnyw2
3Slt4W37RIWecP2OSVdP9YQ9qpOvYXov95/KmXhPUCYEWGBlqMYqtExc2zjb83dDc9WGSsVef0X8
d6VUkbVDz9U4zkvYYMO3Wb0tm7tUGSEdcLZqomiyHWWqyNNRjHVRdRb2pJQ8Kzws1uv2hhCnRhVZ
OZJujNuE50PTU/msn6Jj4oJA7E1xUggSkIQc/Nj/85L6WDgBFpoF7+BZwv63X3owIfA6qXUaBsc8
MyggTPuJyq1SOyWAglku8Zxa2KnIvO+t2ltDf5lvDP0cJmT2k3JOQIRkQu5ayuEctivacylp+RGi
psmhO/Hcp/xKTX7+ImnxsZwCQtRtVtjmDO+Us3xXHwq8ncITp/SEEmiLkWtOykYZ3T5fKhNRIq16
qzDgZdXkbo0ljevbcaTQlf/lW4EiAIXFFty7EH9Ey9t5VLw+X70SvBkjlculzpeAFv0aynlVcDv6
l0XRHSl72z5ghAGRjmOSBxZ1Bc7X2u7H+a2mhveIAH9/XV/ceos9jtnCe2yU/EkeP4fGQVUCqdkv
JP0MZYlfVxeWRsVQa6nCxve7Fep+nTv4qzdANcXyemRC/PSxdzMEHNk5TMTC+wvqwrCdx2uPyQWe
XDX8QqmOSfYYZ6k7V9QNSKHhe6LrwtRQaMaqqTi/MlgDeMfSTjk0XnFaUF5LPOrNThyl9+N9aa1R
F1a9V/TXfYIG4mavS/vt8KPWTkCI3mhaTeOZD3WJD5mqB122+EYno/V2IUxRkS4AQxvqc6HxZ2VU
/okhtP63hLftn2AnC5Cwjk0J3MFJUvQbCfoy5m57qajdEKBAqm2AQYS/3846Nxmg8a7qrloaxDIR
ZsQBlhCtd0OlvUfz6iXF9wJUHO34uO0LsRdiSTGRx1SpVGz7GIN5QDP2I5P8f2dCgIMMTNKN1WA7
Ern0BiP3W61xtk1QSyW8FowojGeD19Tx1HIyK/abNnKLmjqG1KkXR1TKMV7tRcKp745/Tc8tYHB+
LQ4KktfF95XI2vA43bjaRMYNve5TReL9fSzfN+F9pN8XIF2TEhApHEt7/pdrKABAJHdmO7b8VNq3
ShqM8pFRIysExijCwa/6Akp7/EuowwRbNXVuGN+E3XNJzq9RUS0gwNDWymzrPKrDINIfLZ14bJOB
IEBAhxnoqkrhyYgPyPEu3em3Okh5onvOjV5Tc5TU802sGpZF/fdTSn2KIF8VgIXPS86gGwKl7pcF
Y9BV7Jj3v6UK9oGjYhlxNLOMWbzMpoS3+nIXUj0jRHyLhcOytXWrnXCa2uq1hSJdgcGlOYWOWwKR
ZvupnqNgGyZ+kUH8eTOIsyuKhd4Nu4FHsuyAvAZfyu0+hhQe2owxtuluWyOiXZxisUeNSQNvVZxZ
7CbSkwUme7W60QeidE0Eu1gbHJa5k1X+6unSQ5x9mQYChig/BGBozRryWiN+n3G2jD20oRyj25eU
aCrlhgAO1lL93alqK6fSfK4HismS8kMAhRmZwZjxF7wWGL5916ByANqpLNCemy/h03CKb/jQD8Us
RFxNqoAUaVHOIVhYUX2UHwr1SVWeC4o4hlg5sRK42KbVGiuiOg6HoB6NQ1nqu+1YJo6qWO2LoJyk
6fwqatid0jPwPZQObvOlOk72i0SJ/fyiTPzznIrjKKzU2iKM4JGGoe7cy5/M27T2G/QGqe4YxEcu
Dqx62y4S4SGW/goli4aCV2FWfBF3zadCfRviQKM2i7o6xEpf2mkd5LzgG+fQSPbdp+osub2TfuPT
jSSlJBF+4kiKlIGWcOKpht7cJ+ODFvtZuf93CyfgQx/aS6wmfLPsCHT8B91uHFMOyFEUaoMEgKgK
yNhmPJemlfdx/hqtsmt2XxeKroXcIAEnuiRDjSl+xwlsT9DfROc1aP3mVIKFaaHyTtThFfChUlmi
zryP0VJfU/sppPKCRNlAFWt/eqvP4EvF9qQn5mpuuRu/r4997c4YnEMzNdoVCazg+7DxbBWLgZkq
K6Yhw2CNVHqiHKbyEewmqRW6c/7vSjuqWBI02jmWwhm2JOvOmIPOPCjUo5WAPrEQGBVmF5b882XW
shMfSq3l7NAoGOWdFSfvh9jRrZwo1ROnViwKtpjayFNe6UyZ/F0d6nNRToeymA/bJ5dyjf8ZF2mF
hqHHVVWwelEeOmF6Z4Y7tnwyk8aVkJtJqVoPEepi3c9impwpfLQiNVMnN2sQSxIPPAIidAEiFM0w
a4MXk5oqYPVnXbsr1sZlYOreXjh+KLdCXIAI3cCERRjBk1g7JcrkFMOuZDtrfM7Z66zUztjoxGOS
WjsBJvpcmuuKl3j0zleXxzQjHnlExIljL5NRZLFk4PfXVMIt8WecrFCLaYp/hw0iOVAdrvmi8MkO
fVLRnRgfGsn2m6kJzKZ+Ab8O8Z1GrJohpB6aoZeqacI+DRme31/WaL8dBxS4GkLiQdKLPDX5nVR+
SU/1oYZUJuZUjFNy0EBVnn6KiQCnHOL/f3FiC9Yb7co/bI30YAznWCWAh/rSNARIWJrRqgZu4L+S
AZEOYb34BaruqI6mPkhvNI/9Xgvpz/eeOBpTqLgGa46x8lN54oqjkT86IdTj+ZcZRoOJw0S9Lw0B
JxowH04hBz5bduzeBQMnZpGNHyNzx2N3mm+XmzSg2pnfE/gboCFyB41WvIwZb9gr5T/K8JtWvQ3N
NzU8Jeof+nTIhx2LqDQ1daoF1JjzugSBP0y28WM/7kLpa0tVeYiIFMdnujaM16jHCejmvd5HjlVQ
BB0EqIsDM1k5FKtlwQmzeYjW73rt2bLlxBkV+hwMNvZHnJqpm06eFh76PVr/NDd7F2upwStf7Ya9
TODttWUzmGzaECU0QeouROBS65Zp5A0iXtpN00NVE1f71VfspQHhijJGIy5LPgMUn/JDAkWDfq9A
7CYE+1Gyo9qTrz0kLo0Jcbb2CY6TBG9yxZfbysny/WwlvjbeNEXlyGbsE7hLLJ94XRXNNCp9yTu+
7/he2b0Te4aXHKJ7bZd5yV3uUnpP147ShYvizZV3tjHJMdazKRNnqdxy+FSphFuUDeG6Mmx9qdMO
y9jqfqLfM+ghaUSy6NphunRDuLDWJlekusbCKfWbWe8l3jDc7+PfyUldmhHuqaST5LXO4IlR3szq
QZM8IgAoP/hSXlyEs50mo1zCQHzAfeENn8LUD++5Aszs3taO/lnbG+qBinNqg/hfdWHVgrRxx/ig
wWDdrtohL2/jidggKrIFYBiNCM+8GnHWaokjVS/6Sjwh+A+IMHe5NQIwdKqMUvMMA3lc3ofV9yRr
72qMM0iL9MwWRqAq5Y6ADLpWqsnI461N2GOXsBsNCkTbsUCY+McNFA/TaGKy1tWlZ4MLUSfP2wau
po0vlky8gUIpV8J05FgKBW9IoQb5TXVQwHYaedR4CbE74iUUZZHU6SvWa8Wk4WQqtyaLvAxjoizS
nKiqiWAgAtoU4MBqsrUcI5hrBnC/VNIuM6FcO9vUg4v/zkbQmXwPLw5OnFS6ZnawA1GJw/DAWz6j
s/a0utm9so88mWyJI24kU8CHKVPxEW1xx/r4HrIGrjwj21sxL0pBM72ON605uEm3+Ilk+ckC+e0m
hJaufqOoiStPyS6qwge87p8tiz1thxMVrwKI1JWhIaGOP00tX2P9phmJxaZCiP//xVrrayTPA78b
U/k0KA+abbjacERXiUqhPGVJgJJQNUIpHvidKH8t59MyvRT5OUpPc0kdCypOBRipcxs9U/yM2+be
Tu5CDDWnxIuMMGGx/122LGr6ueMRo08vlfQjq+4GiwISYutFlc+4SlRpGGHDOCe37XMMJhW5QKs3
nrOdgy52zDH8zmDJBXZZwpuC9aNs6wNWbrUOQ5Y7BnjBtuOZWjh+9i/ibaq1qmc9omDWOkdm34bw
XFbEbAllQ8AP3IihovPrvq4f5v4mW1rHVH7rXOrIeJmgbmdiuZ2Z/Vgk4AxFdfpsjz8sk0hGXPfh
4/eFc79Ks2IoKn5fjx7t/EupPjONgPPr8fVhQjj6BYOeu4bZM8zlnuR2cquQeqK+k83+E8k/TAhn
Po67RhkKmNAMfCYxNwYzTwwefyTK9+xH6y+78fPyzG66/XaU/eIS/jAsQMAgx3LfgQkONP7RHh9n
Z1aie/GvMYVW8whrPGg33BQr7kPKLCkzO/75xAdAOpBCKD8SF21RB94ruVCTbkRwiLX2adLrWNLh
3TTflcmjVNxbjAA4vkBbLglIYNVxHCstTKjhcVHxhq2DavWr8VmvP7fZm4Zme2IR+S9uWRSQwQwl
S5kSnNoY4j57TkORucOb4QwnHfV2iliDWkIBI8ZIswsJTGJuwc7Skjma+V35rTZQA4Rrf4OEWGxv
DK1a+hyLaFqHtbyvqTY8ygkBJMZYLuOJg8QITuR6p3eRU48UvTMBE+IU7pjHMetsGEkt48bsl2eu
W7a995QfAkyEi21HNT+tahsGYzt741wFw0wNnlGeCKCAbyQpxJA+tqP1oIHkrLjhth35RSLl546L
1fWqTDDa1iOstHP3zpiefIpOs9sccrBGVATKEf6IdfbUjCGf8w7g9W1YYFhgt+0ND5+NEykW1vM2
lseQYVtK8F0YxYs8K1BOv1cpnjNi+8ViutZLStlK2BcUFlwWL0E9KG60LIdtd67Osl0cR7GYDvLD
US5G2MlP0W2ybwLtns8HLyCLK9z1ccakMB+Cyb4rx8kv7qhLiXKT///F06eH9XwxEBuW8rxKN4ue
OgPFt3s1JX/powAJZZvEWTNgz8ynxoRwMCq4e+NkLm5WQQKDN5zxSTqy15EKReEtMdZVlJgRlrap
unOaSm+lwk6hippnbJ/Bu3aao2xXd9AzGcJ9VOXnUcfTpgpPtdQQUUstswAmix0xNeXLPCxo2/li
tAc7JUoQlLcCkBjFf0i7ria5cV77i1SlQKVXpQ6Tk8eeF5XXu1bOWb/+Ho73c/fSbeHW+HmqGgMR
PARB4Bw9nFSeJneR4ZTVQdEtAkiIrSe+w4P1g9n2gmXMtMoZi9QZkzujvwpjos+J8ER8fh9mPW+b
BuuWzNHRUCPX0g0ik6VM8HP/LOyH1JCXKYGJVEHBfxzxJkTMZlHZnvjqXidZrSo8H1J31rHwx71+
A+JHN/FA2+ptgwi1MNzbM2/WIpGmkWNub0yulEB77W2KfS0koJ0IYl3ACj2EOnvNMwcLzZo5hEND
3c+ixd12hloaASwgU6pJVdrjutdkV11aBWi+JgL5vfF84xAR3y5aI+tZqvG94s+edp3dQhrX4y9o
1t+jW1yzb+ADDVYXHdhgRw6plg8yNAQ0mOq6UJMJ5idXCVQ/9+Y9YAHHseSxx+2vSd12dAEWJlXX
rZW7ynZa0F3xYMyOqDLz+VQXuilH0H2hfrVSDQYXXyjPQF984JBZactdiC3W8lH31uHcF3rkdIH0
pi3vwmXZq01EKJXqiG8c5sRqyeQ3hMk1cMF+F47OYfsBFNvocB+pKh2xJcTn+Ty3yzplcHIcdqZx
LOKXFuOq20tI2RDuIFJWQKeSZ4hF+Con3/Lwtus+VOP+mSEaAoAYULSLJ+5GowWydTc3b9suXOwy
OA8GATpMEL8ZK69+da3DGcH5zHzoxa9T0H/iA4M6cVMkA0FAkWrB+0rVwuAced0EHhQNmyx9DY09
Z2db9pQKMGlQSDZ6a62WeITBJQZDT7cr3NGpF6d0uCYg2Ij87S9KoKT4FD/XrdFaPKFI+2Ot7Qeq
l5QKOgE2wKCXJwP/flYNYcPi8wxJxZRiACKMiO8ekH1RzYnnvpntYYjHnYpnJf3T64/49oGJOhWJ
HseEGn0SDJJ/suZ03/J3nd78hpo5oA4X8QEktadKAj0xKn3eGvnRLR9or8FLMYAkEJNvnukbT+Fd
XvrdAtYo/YP04Ge7TXwTqZTRnNQW3zVZ7qrqpRh26UjcW35zrliGYZl4+NBsAZXWuEv1cUHNtPje
LkGlB1mCShpnqFefpsFNH810b0PZzFX3NJkYj75fz++TcRGvBkwTFpiOwhPjtzTdVexYLbdJ/ldl
7Jf6zhr/3t5sfO9umfsFvbS4mQw099Tq32PvDpzN9z4dXqz4y7ahy4ncyS8BtVKtRJcI5yC1kZYu
08PSTI6mvg6UFvtvMpCTIQGt8nUM1THHB5wDyXZUv8Fkq9H6+o5fxsoP1iJP5oSEJ10MtVpAnIZX
gzVYr5W95UWHGZJt0Tvz0cceuU/mBPCKq26NlxjeqfObvVz3yavevGyv1G9OtP/ZYCIvQrUkUV9B
5cXNil0JDpjsIfbayEHzzQ8+p3L3sRekk0WBPUXCKwWzOes2uEwaxB/IPrX407Zb25HORIqEWS/D
GjpJ2Fh5e5wHdL5UtduPiRtlxb6IP1bGO7kkgEg05RKboLXoLtNLrzw0tbftzvZ+gpTtfy9GdYIp
2ljGxsW0LjQG/G5s3MR4jEgNv8sn2ckRASHSOWrsvIOhPhhBlAog3KuopKRopFQeqkPlSQdk2CH1
Kk2ZFfBiqbJWTXlLj9IxkNVPDtdrUCBttf0Z+Wf6Pf4xkQdhkLJeM3n3QCQ96dZtyIjDhHJDgIc+
tCSzYjwMyr8H8wri9s6q7bZ9ICCPyQIo1HJaJvnEzwzcRzQvDZJ/5scl4BxReGcijKnbX0ykQmgr
vUCfODyKE6f4BC3sQAIlkA5NIz/3E+9DhEAgh/r3NGbvzp9VACytTavMhj3otvSJo0DYFgfxsxK/
lw9pARIiIt6z4TN7rWosYYzTyq3muwJ6d9HX7Q9IRMQ7+p79/tTgACx7/H7efFHW3mnY9UrOC1NO
COgg5+2MBgAYqZvnrr7JVCIKLv6+oioyM1VLx8TIf9FnHayOtfxK0JXTzlhbP7aUj+zMMxM8Ds++
kx6NE6t4l1pX7prqJWZP2+tw+VpzZkBA6Hzso2ktYKD+rDsWKNbsW/srP7krXGo06tbGv8gvQHNm
TVgRlNuLvOAHd8HLxNp+3HelO7vr4qheuxuoPIFaIAG1AQl1qfI6TLGMn/Vc3dvG8JFAPvNIQOhw
MjAwHsFENQ1OhQsA5D66nCIWvLhdzqyI6Vw1RtVk8HQObQUDGGrWLHQ03SaijTIj4HTLCqmbZzhj
rrdTfN93gdIRtV8y4ASYjtXctHQGV3o8zcs+ZO73Nt5D7B0n/afuapcPhdOHE2+gqjaVec+tNQWI
x+r3rv0W5YgdC0AduHjEbuK7ZSO+xavoaljZNOj4gLwYl/nNTejlr3hOjveI7tf1y7Y5YrnEi6hl
KIqt8FuSpma7uFmR2Eu7Bt1h22aoJROvm32RTHbNH8kTFnBaU8jG+prsmw+rP+4imuL24uF6tmgC
SoRGkaaGCXudrwQFmhmjFygQ9UfOq1XuIsXf9o/6jPzvZxgbri3ejBSYi6f0Jh5AF5bn90ZD8cUR
YGQKSKHZsQwmE5hJQ/kmnWZfblri1eNidn/24QSYqI1GjtUJWYI0PoX5lZ2AjT58qtvPqf66/c0u
jooYZ6YEqJjbdCrAxoMD/FDe8/c+kIsfIrcnK33UZxPwoh7qSmsk+GTID3bn6uML4QlxJolddXjw
wHDwinVZFpc/XYaHPAVv3OxXQfkPNddDeCO216lVG6mrhs+WrIfZfFgocauLF6LTsoi9dEw2/m3+
kPpd3Rzt+DmSgyIigOfyg++ZGSFrSIo4nQ1w5rjTQ4E623Hacaa2/DW51h/SW82VnXJHcc1Qn47/
/Wyb1lPahyG/RICLQ2uCadxtBwIBA5YAA/OIaYBYwdKY5kuEWdbQX21/2wSFpJaAAUOnWnXEy+Sj
DWm1EiqCseLGqdv7KCr48UOpBNsWqY8mIEI5miXLKhg00DHY31tUvFEfTYCB3CgMy+atJwu6s9ey
d7Ue408vf+aEAAEFMyFYzYtZ6HRxDOlhoHp0qDRBZMaNDRstOrzheQzADg25BIPf7AePi6AkH9HE
PINOUXixk+R+WCQYw4TuVQUu4Rr9TfOce3/01URq3DWNWlniubYtre60OnPTEhaIxRdLxH1vR3Ga
wALKcM10UOtnLaN2DBHANv/72a5vmBKXGb/V90F6AN2bGx3lL7kTPYfgE0bNx6UUaqg9anOvzyxm
2qyMBZ97kx84WS0nMtIeh8B+L51SF3vKPQEQ1FTTJY0vUtw8r9rdGh+2g+DyK+0JqW0BANhil2aU
wps2yJeAz//GQZNC8LX3s2cjcWo0LNjP20YppwRQ0BaW9SUP8DW2/ahUD0lOTVzyf3sj0bYFSKhC
TImxBiZkXLuscHb0KnUW3IusXUMNKl4Oc11HXUxWmaIKtpShLWM7xvzR0H9d19vQ+l4z4otdrjYr
P22IzbySafRRJ4NwfL1bjjwLiQPtNnEHD1M8XhZQQ9q/AbyTPaF0IReNUkosxtatf8jZBtGODe80
U/XuQ1S5xpl3QhUDn9TQFAVfEMwAQXNs8HiqdU6OoYJ0v1yFfjsRF9nfbOKTf0KCYqz60hkVXzPQ
4CV7Za9BWuirvjOCGqpWlDb15YA/WeN/P4MMOzd0sINh9VTzc6J/W0m5ycv3ypMBAZMKfNx+VeHO
afC33yfu7HIK8iioiHaB36DGyZ4AS8tcjq2iwd7iosjAYTf1rINVO8wbfahZvKVvVG80uWQCUhmT
3EUsh00DQiq8n73frw+zywIusPyxPPzkoABRhm6byzzA2Bh9HbvbZiDOLQIzRE6tFXNHmDZGRCQN
at3S1RBBT5wRXRdE2Il9vymecjBPASfiejhGfXhsImqMmfBD7PbtGhauKZeS0nq0PVS+UqLDp569
7QODsiLgQ7eAuruCGJG71J+05E6S7ueKSIQphBX7fc3IWpVBBeLxJ8rqUXFSTOI2kQ/psXe9SZDw
bjtFrY4ACqVe6v0849MNq6+1V4VOVNL4Hvz1CPwZwiJvFiamshrtvLiDqQ+S+irFPuQmnX7eb7tB
YQETsMC2u0pfQTwOYS8Hk5G78epggujMVY6z//9pbrh8tJ/8EnBAg67JiOcOFG2LyCmyb+Z6iNOr
TPnEGPEFqbATQGBYrCjS+CERqVmQpL1rZPZtTXNjXq5nnTwSEohsTUwrDBF6Q/xeYZhf8Rj/tHzm
4G2THYFEXIhdvPKsyxPjZ0U01N487lIVYo75y2r/sx0Yl7+eZZuGYRoqhqL/e+jNdaa0qgQ7al97
zfgVt0BPGx7/zIiwRFO+FuHItWeM4SVnd03zEH5oIk05+SGsTqoVg912/F3fvlvbR41EnstA8D8D
uthJwNCJLDcWPhR6d+8UL/MlP5ad3uG6nprPmzPDjsh/+Gf5FRtOJoX0DgJ2alVwbTcrZq6hfYm6
2MOtuTH2uew2yYf20cmaAN9ZZqVpVMNaOL0Vlpcnr2lEwfflKt3JhpDQdbqexvG7sCwuMcyf9+Ge
D7jXbul+DLhPpgTgjlSokNkjYq4bIbGZOu30sB3UlxHuZIDvrPN0sVEnZXlPF+fuWISh26N3wOg/
d2N2N4XP28a2t6kuC/Bd9CABrg0sziQ1jooJfemtSfxtG7/J3U4eCVggDU06mZzFR7qC3A8mLSu3
33PeX9Wh36YpjwRMGO16lGUuWWtNb2m/j9beraij4TcVzpNHAirEoBOdJgVG4uti8dfPXCQgDTAK
bXgg0Y+gtMUl3ai09Ddl9Z9mxb6CcGniMedmTSP+Hk6oqYFVtBuML2Xd7M0RHd5p3Tjp2H9Cawix
ikRYij0GsYQ5u4lhEVvtW2Qjc2WOPb2FACqM+G0HzOUz6uSmgBjTGIdMsRGUxmrvZ027yQ08BUdW
oJJPpwQUip0GzZhhvpPLFsrV/WB+sZuHZRy8AjzlLAmGmHqwpz6iAB7KYJUs4qJs6nIw+0MlG46d
OypaQioi+6dC9P3vZzCSrVmZJRHfB7M/xS6X20LTy64BYr13xH+P3Mz7Y3h8VyU/MzuzJpJkrqTX
Ltld3+p35loT4UHs8Pfe1DMTShdnIBPEmuUx6lN27DFk5yDs/FCGfopCAUjsep0Gk2cwSflP293m
PXFoEQe/ImBIHw32JHERKll50BpcNJqnP9pGov5CUkrVkKxYClWHQJ3q5tAErcfrcKak7CmAF0UY
1qpW7WjFp4LUkYF+Ui5zOmiO9DZ5CjpKO4p4nYgAVQAIQ9akiPFLRysrbp8+leNLIxHLT2xVVUgp
xlBXk3DA8pTN4mLPOlNXOS3vTTM+D5TkDOWQgAv2wixp4RlZM6S7rC6cOU6vVYWaV/nNNfdnTIsU
ERELMUHLuXR57ZqXEY3akQ/rw4/+CuiskVhOmhQyDM1SKiPk57G9/yE5EaMFnjlTgMkIjz4jqS8p
5BqoExRFxmVPy/FJQgNrfGdm+z/bVwIwdFOr1dN7sgld9xalQxuEs9381BQElRbli4AQRqWEpVLj
05nSm4G4gJBrk/+ZDbG0rEPFopt/iOreTqufSW99ROwkwg2RGqIf039FRyp1BFvzq2o3n9rc9LdX
hYBTUYyBhVFroJwGuDaVY1q+xcyi+tM4rGzcm0T1BTRPrEZuwIRqQL6SN5FCEOrY2M7oVyjDU68/
BAKJ+gv6MMVWwquEzHqq+nt7dFTrH0W6LiiGaB5HW37xBTw7UM0RAYBdw983+eNCsesC86juPzRs
/vMqrYsa7bGc6G24AHySHFpxUKeGHDGIQ/8sDIT9v4RVk0q8PqTNT1n7OdN3279PnXWasPs1RRsj
qYSB/ls84ple39uPQ+TNx/W75i/7nnrLogBULBYbWpInCr+i9Z4SxGCrCb36KsGcAX9+jjz5cdtB
Yh+JZeOpNmMD3xDlqPLKXh7lmkBPyh+xaJwqw5gpOaKNT93Gbhk7YCJ5NDCE6oYOV7CYKEJ3as1E
1ggWobKLRkxkjNcKhg+jY++0vozxk/8PAx4Bd2IpeYoU1VoYjJWqyns+O+WfsaGgiGcfG1tW5I3o
ZAudhDb2Uh/8YPRzSlQ8UlD60Sk9uWICPmhZN0CvEx7V3zq/BkJUu+VLtMuuG3AJTXtK5524/okl
ZfCLreE7HIXpUR3+Go3jYGbOsFC8XxftqPzN1kDZzRKporvFrEdtkEzcZXsnXI9qUjmpdNtQbAOU
HSEDaiSMZWhaBNzrHvPOm9TbaL4arGB7314uDpy5IyAfSFFkOUpgxsZ1iNVvvVQ66rCXlIc2OtTx
t05PnGb+tm31IlqcGRXQkNlhp+r83aRQ0yMY2EHISk5wXoz1MxtCGgSiBjMH+TTOwTdjF11pr+F9
j/PWxU0j6HcQ+aKoQy7u4JNBsS14tSaJpQoCYwYfimk+pMtbSAUF8eHEXmBtslczzeBUDiKbose0
cPmRds8zL4RLEjr35VQ24MVYfpHjh2q5X/p90e6zgaAeoT4XX7+z9MHoqiiaariCgWRP71twAfa7
PAq97VC7mKWc+cO/6JkZK5HkttQR3+m/dNBc0L7d/eniC2DHwLHZzPw5Rm1zJ4sO0Bmtlg+9oJ/5
IkBCVK2DMnUwkl7bT9aO10TnvXLbQB3I5yNJzVVBmKQWSUCHuYqVkLMjuDnGn8b7AXPjMRFwl4/Z
M68EMDDUbsrTEDZq6OWiDB8dbQw7a28YF/FoqinKIwEWqjZroMaAeGgq326ujNaLxk/bIXf55Dt5
JHb/Gppp5xGDR8n34X1CYNzXQzBirIo3mJU380dkMowzg8LTTC5bdhnrMFhEsdvz7qWKSJB5aP2S
OZxZEGChbhQZwygIvY7J6DHUvRQMV+pyzboP5ShnlgRcALNUw1qOC+pO+WwGzU5ylzv17kdNyDx8
iCj0zJyAD7VtNoOBiprbSsexvF3JFhQCssUW4LTKs5qZ8Kf+zCsZw07yw8TLrn8EQ37TXEWvRPxd
vHGe+STghN6mtmzwXWu98PZzbd+/rovXefWnEneNMvW37VEeCiCRlElktwo8nNfbmL3F1FwAsWUt
ASBqczKrYcCWrc0XdUax6VE3nG0XKBMCKmirgdvfDBfS9DqU/gEbIQQyvmzboGBBbAgO267Oiwx+
6LGjPVWfVq9z0kBypyyQA9Dg7qhSwOVq/ikQxK7guK+nUnlfmW/WQ/dp8PmREXrro7KzTQ+yZXhu
oibOSaMCVNizZsVVDDelvbVb0JLnSYVjf80dTMHw0f38JvmrviF9JaJQbBw22pYtuo0l1J3RU655
H/w/XL7FPuZH+nZDWeN/P0srsmJqwzyFk1V/rc3XSUPcd6nf5wF79vt1ohkZBvdNt7T2mnpnlo/b
wUgEvC1AxIRJG2M18LWk+kaK78D2UVNsH5QJARZkyR7WjgN5aR16dmjVh0QjvhKVO9gCNKxm1Kao
6mMZ2h965B7KXc8MKX7lxT4VY8QhKDYI95K29E0Kj6b8KNuPWnoopaBPiZzrcnPUz11ri70dVqrl
o1Zg7Q3A9+Rz8boKFLKoe82geMQoeECNNG4vlS0L+cOQGGNsoG7omvVNvv4VLoFJkaZvBzR4pv8b
0GPRLA0umgg41RmSW5kiGecI/WuColvMApu0rYpV1mVhVVgkqDZ04WsZ4Wl7nyWyZ0eHRhvAC30j
Tx8jK1NPJgUMKOpWG0reR2S9qAueSvlUoX4rH8LelR5AA+dN+w/NK52ZFGDBsOslDXndPcyeluoh
rYNtWLi8SieXBFhY8lrWQgm/X4WvvfwQUYcD3/NbqyRgwlBNWpTyMqg8RIdOLpzMZNfoMvVNY/Ls
eCGO9d+cRSd/BHzQ+rSq6hj2vBmK1SXovHasdhJQ6O3sHa8arqVbUrXXy7vpZFRIJvI4gro0b3Ru
pd7rJeZk01M/eNsrddmIrVoMbcUmqO7/u58ms/xXrtNIQkfNjxNsldlu28hvUpaTFWHXKpaR6WOJ
gmF6DZKIErczBTQ8y33+PXnWMJhJFfsvx9/JnpD812bZVFoHPhK9vIsbPyMl1/g//GsAngwIe3Yd
uj5OeFORAR7jg+qnQehZhm/c8aKQ7SnEbYZaJWG/NoOthzMXVY2TFxYFNRq3e3KRKJ+ETdu0UqzI
XKWY3ZQgie9ww9BusoPstf8PmjBqhYQd3CeSuk4SPmCGeoNyrVFZw+UjXcPwgaEznWkiS3e99KY6
r0DV5Ht6+DFbpD2CSE7GkZ4E1BjJxQU6syYARFKBVnPgkqNxLu2zvgnq+ran9BIvot6ZEQEQGOsn
o6lgZMqjYLH8EA08nfR13sUv2/v1sje2bqu6YqumLIRbu/Rpq/DmEDCs1LXTxndDQuDOZUhgmgzk
sTVFFgf3o3zF6Je0At08npt0boXJG9uFUjC4SCeSbeGiS2fmhA07JfWYa73MO97vWJg4reTL0Nvb
/m4Xg/rMiPDdGhAJ9fKq8Gy4dtAZMnxodOPMgLBFjVqfckxp8/6m+6YP5uYvJf5QLnxmQ9iZgzRE
ZcOdGI4/CBUgMQq65aO5K7EuJTUORS2MsHMmtZEZy+FSlaqOWl5r0U1I0ekr/Ed+geszn4Sd07M5
b+2Wf7dvmsLvdZ56RMsxuibrq/Wh87SHns9a8KlN6ii6nIafbItVvISNYbQwBHp64O/b41X9GveO
3v2bhS88d8g+1KN0ZlQ41uWslNR2hNFeCmQ1GEuMRqUZkeWRrgnHemcWC1M0hIr+BLknEI9C6/Qv
eXB633on2WW3VPGD2GGWcLD3nQZ2UBV+GRIIHaAfvDTmYXsTEwFpCUgB5ppczhc4tVbPTHsq279S
+9O2Cb5NN8JRrOVVXSPP1QATsbVTretieC7sfWQ+b1uhIFac6G969MzmDcy0GEU+KoHiKU61Y96i
eBPmiujuZ8ovATrWIdFwavDVMW/H2K/6zgV9HwaAth2jVkiADIllrZJxv6byaknu9XKX1P62CSrO
BMBounwptYofF3rQlC9a+Lj9+9TaiEW8hlm6whIYMN7k9sfs0n6ud403eMt1ejQPYesSJonP9ksV
r16kankPh+5YHswgejD+7jzLsTH+d59ds4BzBX9o3voEROKkv1moltlk8DMsO1+XGr9g1BzO5dvZ
mQ0BFFg/Ziw3+HbCGzOmLuBbClWlUPNKHVgk4Ya2OMOeojgiYkQc/5cKVsn5ANc683MWv5TRE7Fg
lAG+oGfFuwI39LJV4VeXHLhTid/vu9RZbwGxUG7CgM5ypX8I/WxUixhmyqHk9V+bccySShoXoJ91
SJL7OAr0gcow+Hr8Cn8/bYiDBJ02N2YcwUbnN6heZ36xGyb0xIyfMDSDEeiZuD1dniiHPsS/TonT
A3ppFWPWApcY3jLAtAUQRH5Wu5yBsd3RO+3iTerMnnAuojk478cJDrbg41S83OOUHR6IVHx+ObT/
3o6Ty/v65J0Q/noVKUaDBl5Xg7qf+aVeXVV52TZx+TZ15hEP1fNQ7PuoMSN8wRH1DwO5enSj3Co7
ZBV4CSo+NOV0Zk0I/CG21TXMYW22DjOagvWI+GSXD6rTJ+N/P3NHt3RZasYZjSP5bTUPnjW8GtWt
mjfu9ne7vINPdoQDUWVzu84W7NTScVAap9ApjXLKgnAW6nkyK4aKxcfog1OE9pVUtESTLv8nt7ar
AAl6rs1FtMKErT/25X4BZ/4QO1J2O9QE4hGWxJmBNmxlu6hgqZQbd8hmV5N8I/oyFrtVI0wR300c
Gsj7RUU3LUx1xpWi3pEdNpc5yk8xLE4JzMVqSmUBA+lhRd4Fda3sn+gmxvOVl9yr17XLefnzg/a3
8mU75kjLAh50uaFJi4mg4yyGq1d6Lfp70FebuXXhGw56B9CoJ0lO7lJq9hRMqPyrn+2rPq7SSbfh
9A8uiM6NfOPAPDT4B+Et1StDbGJxnCALWdOUFoyN05VUeZNmOzpzzIhiIP7NNefnLlYFtEhzMGhE
/ExkEDDpXOV1/AvnR3bA9Ifb3S174/FjU0Zn0SMAh5JmxTxnQMCw9HOz8If1r7ZmznakUHtAwI5K
kfLK5iE6rbvI3q1UDY76fQE4tATkSCOPhmotnXF+lNTdtgPEySeOD8RzzuRxwFeKw5dR+qxV/zBy
hISIMnF+wNKLRB4L2Kj0q3K4srXQldJPEHUgFoOKMnGEoMMEU5rM+Fpck73w0zt0WxQO59mxj+lx
eNXv9eftz0esj/jWpRUaaLJ0AAWELPvsxqIGValPx+2foYGc4Zlp0uFRrX2LoSofVV6D6gt1HaTc
ELIFyTZ1c+VHYLj4kvEw5A/bn4mKMmH7R3OFjmCerqpx7EL50VfRKacYJRHMVJb6S8VaNew5437w
zoMVzenRsdyb4J7FtZBKwYkMVZwj6PCWEKd86X/QmKbe3OyM6wXyNPK+Cr2BqoyS0S1ggS6jt0dq
sI2iT9YObekPOfRM37N+9o0F6j5mDiM6Q39zx/6J2+IwAcq8cdHXsMmlrpibByz1kl3v89Hv+M2I
HKp3nFpCcboAAtXt2vPElafJfMLNbt3pG38iLHc6JZNDxL04V1DWareGHF7XvHGS8sUKKe0MIvLF
YYJhiOUl5kmSuuztMWBy5JBEQQRIiLMEEbBVNTiG59ZLWO4nyWfS7MiVTOArkVuKlDTx1NZhxG8w
BaYOq+yVpbKHZ2QPUoLp2nnbkEGGnoAZmj0ladrBmvowepzjK3PDADdcX/Yw9RFQInyUc/zvZ0gb
62apZx0WKkfPuKo9GfWblEVOa/txRFIu8/xx4z7AhLShjiRdbUsYg2gsFORSb9zL9z0qEsNB3ae7
mWDwuOgb3qBwjbE0S35Pd899y0sUraQJ2Zf+eaz2iXQ/oWE9AhGuBU7P7XW7GIxntgTXwIMsJc0C
12Ywa7bGIdLvjbHy+pQSB6GcEuDQNuLV0Bc4NS134dQ7cfbE6kMKolJMfRORfzkrP3klXqsqKVvL
2YCx6nuJ7vXuxvYxXfAdE1wu3dx0EZXOjAkvD82UD1Fh42QBu4syLY6EB5ftRbp8lpyZ4IfbWUTI
kzWMSYJVKj9rdzX0b1LICVYl72zSjlxgTX380LvDmUnhTrVErWUpMrzK7OtsDfqZ6l6XL22qMwP8
s575FJp61dYlDEyu7Cb79YodzN27Ot1h++sRkSfemjBJJcdFM+KNcjxW5qe6eOrKPabtkppw6eLh
ceaRAIGxFcVaFmOVFuVBSj/nlpfOu21fyMjmzp5/tay0uizBV9PYdWc/TOX3Nb7XEAp1dpikg1E6
qf7Z1I6JSeSEVJQLQDFVeTSsLbZUPb2O8ouWUQcIj+FfQPbs6wkAIekom2vRezwogeRkIFADLRNz
mkN5nPbF6/aHJNwRL1KzkulWOfHwBhWl9iajvrNtgAgG8RYV5blhaDmCIQRRo1IelBHUwjk1rHXZ
iqlZlqopzBRlbyWN1YOdYFV0TLWoX5X6U0e+8VM2hI1aKGgsCRPsnyg76NVxzZ/65EOJq3nyg/8P
Z2EtLVK5KhVsjIoHYU8/vstuQMs1BRUe1YBvyv3y+JH1OVkUNmvRVXZWzbAop/seo5z2rU5VAy7n
RGdeCZu1MayoilvYMG7Yjr8Wh4foRT4MgeEY/x8u69+cEyenhE06SEYZrfOAGR2ZOeOwuHL0eVyu
0QcdQ+VAv7Xaz1L9towg6cXIEFg8GmJbXU4nTv+AsIm7rEfmkCMee+PvRFHATunl9m2hkE97l9Hi
pyFR77aLUoySKvi0nT/5sZv52a7cz2BgbXkzGnGCEDtAlBaClFWB1gJ8VstIXT15ltHsEiXBHwWk
KG4rLbydaoBHi+VJzVVsulG53zbB4+1XiD19NOFMZ70dNlOH1WlDMJFMEMn8Z41sp4dKThiTZNcX
s+ZT9Isyt9jQpbJKkJbuA2RF7+HvIYdNJ690FLfCJLNNUZ8R4WcIMDK3phKHMkxm5dFCGpZDRWlO
nEklPiQVEAJ49IZey5OEtdJqT1MTt7TdbF6J1Pw3Z/1puQT4UOrEiAYDYdd+iw/9NfMz5ui32XX2
PN/GR4pm+PKJeLImYIce4+GmUPDtYv3aSF8qcmCaigcBG+IVJGOaDnfGoLpVIEkce/V+dM0H/iQZ
eVStj0Jfcay41UyocWOSGb06i9sfuE4Ot7e8M+FE5BQzBb7iiLHeS5mpcZQIM8e8mz3mFsd5X76q
B/TSP1tXSUDpLhNLJkoOzS1bQ8bhfpjyXaVC8oxZfwZ9YtPiyuyyklWeYDQ3vdZCvuCJadSTHrlU
QorRZhIEiTkwKU981E/bWwdZw/u4tLOCzMt31OFPfTgBJxJN7sOEH8yV/DYshhsrVJMfAbWivtDC
JIglRLAQ2kC+cD+knTsYD1kpO01GpOYEGpkCTuSmPhUrT2W67DhEf68oKGlESYIyIYADq/uklEOA
Q2Pey2HsLODILCgjl9taTieGKSDE2C5N2y+IZ7t0YjSAML+6WU0nDJJr9IF42X1+RJWMOt2pjSv2
K+ZFl4UjuAIBFOWwW73kis/66b71hEGlFeBkex+aGzp5KioPKYoiZwPP2+PEX+q3NXGV4uv2YX+5
NHtmg6dQZzl1CxGVvijgVoLC+iO+5a6+AnkSn5jMaPQj0F3sU8ToTZ0tMyJE3nHJ+TywdNf0O6+4
L/3atT2LYtWlQENsWzTS3oraHv6NwYqqHOad/bnAlXF1jSALmr/s6+0PymN8I3sSexgXSyrsFto3
7jzkfpFlDrNu7KXx08yzlb/VjNhyPNi3zAk5Bus6JZ5G7Oo2D7Lhi9Yes8lP8aougZ6q9hipu0Mk
T5YAI70pV+vCDVph4zSrP5nXKJxgZp0ok1B5jTiWzEDu3Q0Rgv9/b+bjFVTanR+PBhWRqhFAbAmY
0kgqyFpVrBqq7Vpyn0SOsoBUsHtsqPIP5ZfY4Vi3+Vygy/XHWwhEGgLj3vDGI28ZqtHPQRQYKNj6
pbuxqBobo6L8CpR9XSCU1Ox02VWfG8+4+yHO11Ds3ESIiL2N6LEAy30Kk22ne5myV8ZPFegazeV5
e6sRx404kixlih3inRvQBdb5udrrw9eZEjOibAg5h4Q5mq6vEe5M2S3R0VCv85QoaxCIIYoXqayq
8pzBhJy9duwQj6Wrho9dbfuFeq/YREWDDAgBMUZrXmyd3xfWu8Fn37lMSOwl7mSjA4f3utLHGJFH
iazz9sSGqZiwk6tYvZKt7vsqdUQoUCaEzENe1qodOCrZ0lG1bwqSYI6KAwEgdDPTbYXhq3GV0NKD
1M++cEen8dZjeSuD09y6zV63w3vbJ/BE/fdkLqJQbSMdPq31QVKfV5kahL5cW//fXQ5PSP81EGbo
c1VHHMbLcTw0uzjoUUozAvmKIunY/nj4UcGQBnbTIYUnSqTvoAzp6lF/vfQU7hBnvSXz7OMsl4EA
KaKMYx24QFCIhFhfiMjW0/3gaX6G4Taqg3Yb6SxRy77Km7rr+A1fNuwDQK9CJ2P9Mv0faVfWHDfO
a3+RqiRKIqVXLb25vcSOEycvqqza912//h46M2OZ1jTv5/Grq4QGCYAgCJwDpkAjkY29ysyBL/Ja
OZvFaBrCbi31tc1uolFyBEoOJktEnU9ba6hyFQun7uk+PSx4m638HAShHDX9Xa2s/6SdliqkEQZT
poYMiAlGGrltHx0ixZRkYlKFhKDA1Hgh/YLd4RRWvDl3mr0JbO+8VAz6BtmDrFSeECPaNF2Ummcs
me0UYG2bDsZ44rBE/GTPVSf+fjlAPMN2/3vyh4e21yYBppqRZDkUbIaTTZtT15KHLotOM71JzAoY
zL97StwQbCxDFToZxk5YsnimvevK3zWx95d/zuVzzBK7yTOzD5KUwX7AyFIPBx1P7lb6PYz2ESgM
tGyRZDaSoPK8Gyt/WDozt/oaq91r11OqAdhxn6i6rLp2OTG0nkPOSkprarVV6lCKfl12vPlorJ3I
S/etN/k2kLSBQ7ALsLZu6V9eTVkwez7HV5J79ndm37tcMs4crzswP0MGDJ73nSLxlssXCev51r0S
R9K4jO0Mihbn7qgd6BEMNDsiPQpk6ylkH2Qap7bjt2hLm73ROIVx4jbVFdP3tvKugGYZBNP7DIez
mNTPWYsXqYC30Jzb7Lm0nO6HUx9jopGDXMvgS56x4d+444s8MbNXaGvrWYK5lOopIk5zXI4gZbjn
cw6B1zml7ibfCup030Cw4WWujIdic2VX0oXTnChdEwV8NKttvgfLU7mgWFr7mVZ4lv3jsm1uHnsr
UcJ5PmTtTGkGRfPykxJ4U34MyNmWYUdvOvhKinCaz4xWqR1CoVn53JInA+MU2ijJG7fLHysh/NRd
mX2cDjkxFQjpnsetUZAo3O45EwaLrCaJJptH+EqYcIQXMZttyiAsLK4G4tpEpg1f+EsWKHiXWauJ
0tkQ0LQ+AFoBX8gpB+MGrfVgX75SJBmkbIe4Sa4WD+FXV4cR4kj8uSg/BGDNULX7y7a2HQdXiyac
4sRu0NFewNh63F7TE6czi3Yxhi6uosLnLfuxJ3Ol7VGBlUzhJGdF2tZpDcXUE+qyoLRwylPp5m4M
WLmsBbL4n6SIebkpOdUkBvmGeSpt7HHMO6g7GInTTnudnJl5nPPbTPUn8Dh0qRcFp0yGobCdvFiM
2oCGILZlCntJNJtmbYJRcN75ynEHQEOAsgTH7QilgEibh81KmLCnczT1tQpibQyB8JtHc8WAGhqd
ZJMQ2wnSSo6wj9lQT/PIRzut1BlAQqV701X6aHmDaznGbt5xjJVQDtHGI9NbN/xnLcVn594autDK
IZZjOFCAgxsKGtY5dxjShYfkWlqb3vb7F4FC7AfX9lAEzwH5E3EjF0VOENHOuMslPjrZjhKP3Ez0
XlZVfIMGwEs3Tny8nexxri6l097Ep/Da9FteQ9CBzKR45hGWg3uD7JDdDqEvmgqHQlz2rDNSjlhQ
H83BDWtZCJXtHf8Bq5hWz/miAW4RfvDbQjdGfALi2U99j6lSN/GR6b3rIrRaTOFMiFRcxBJMAwN/
/0FZvoSGZLeeuxgvGaNwJmBKR0OvMhQq/QL308ypP+X82fEZsv4wAeVB+z1/bHu4hA7o9fh9V72V
hkJk0eKlMsYKGvZl6BCcEYsiOyM2rcLWNJ0ANtwiYvMewejsQDj8QXT2gEYNjB5kesDmWNw/fCYy
WJvtItpKoLCofWxaScGnX+hjdCw/PTONebZfHAC0/P8Em9w0zJVIYRlHk9S05CKVA0dWqqGi6YOw
xQXZtGdjaO6yl8uWVAjRbbIws2PoTFuqD7HpTIPk4Wkzd1ipI4RmDeQ6VZZAnbrZpaAXCE6F7AIg
UUHs3hsTWgy0hAgjfUi7WxLsLy/R9pn5ooPYvUeDIgks3r33ZzSpxCghx+nhgP+jNFDIbE4chJpC
02gHG+pMP+YMQC2Y5sfkhgMS9RwQ+d8AU+YkH4jMtbhZieGDISNgNjVNC6BEr+NhbwVFVDS4sDVg
V4lKZ9CcZcdn7hXX+BkUTquD9EL1El9ugpsvvSvZIi0qo2mop/xtkgyefvsHTwwaq1+A1dFj0P//
V5qSihVO04iFPaEUlbY4c5T+L+BLC2Qi5g0aQ57svXVV7GVvvZvGtFaWn/GrgwcjTkB+4soOO/CO
Ie0EmXZ87r3+zLFrZSXZTWtaixMO0tru/3qrb/0ZOFP6Ieb8j/OdgVeh9iOHmprfxfixlimcrQOx
+1JbsLDDLtjzp6/uoFYOr5Dx7nSqupf9c+uauhYnHK0kHbR0qltkmSwA/P0HkCXu5tydW8kDjkyO
cBjYWps2ZoSd6/NfyQAeiRSk2J4SfbqsjnTLhBNATxQFL/VYvsbLvw3ATEp/mZg8ctgHzkqs3LWq
NOjIVBNOAdRVArSsYQnzNvYp1Ry7HHdW5S3S3t6tFHa9WUKcGYx+yRh/p//7Is6AauxOLr+AgAlE
lnZt3rNW8sQcvWmUitYGt8UfReRN5/RDugfFW+cntvs+lqW1NCGk9HUO/FfeGaMuToHuRtCLj7LT
iH/jQqQW0/J8xhxXylvzyt8aInT7qLjKL9Al0F10CmTV181r+VojIX5odqQDSx7SrMfO47R1oW8c
TX/CjZHn/zK4sK10YS1OCB1Fjtp2XcE8kmxXgGPCvOonSQV0K11YixDCRT8Hpk4YNJqNAZyCe0Y+
ShxYYuNUCBRJR6a0REOKa3zgE2L8hcW8zo/otEECJ7v8ylZMiBZpW1uk4421ZR45ffMV1V2H6bVz
WSeZFCFAtBXNmprH2IkdG8XV7dKJQxm3qGxnhNhA22FEbIAqQXpXRddhJwngm/We1daLTaB9bYD3
o4UAsu8/NXfawfbj2AFhps/vEJzSK/+uXsnRFyWKic2g1pjlrOJWTZYTDa6lqNCS3RFbP6PJXBrK
D1xKSqegHwr1ehn8yxYg00EIBE2TgtuPhx3QoTnZkDumNFeR+A3jP2GVGgW6GbCUx2o+Ac4LHMC8
d/kgGOdbkEUamT58TVfCrMwsMKEPYRXxTPUxSiTHuOz7QhAISE1IW+P7eXHKyBe1u7u8H7JEUmz0
bCJ9SCwTAvjI3HLWD+meXVe43Oe43FOZ6/DtvXDqMCEAdFY1D6oFadMuv6FuDJr3cF/5f/q1QY/5
/bJ2koREbP6EsKBtc4hLp95R9Z05IUUYXCLr3ech5YJaYrcnRpSpOfFdMlBOQKa1523GfIz3sjqy
Y1Rs8RzAnjRMIeSg3f1Td0xPmNg03eUDt231APTszrssUWJ+Fve1tXlrWq+XJVdMwb1VtY8x6Q7/
TYQQEeY4zLqUJ41ZEl0lXbLH1Ip7WYTEDMSuzsHOlybh2xOS9kYxy6sW/RZjNPtJK0ODkWWKYkdn
OJbmGFbPW6TvcoCy2apbnwGQxVn2KolissunCE45960aBj2/TJyWXch7jAtX/ckL1prb3yWnwG12
ray1XmYUQq6g9VOdqLwTqDOPln4XJrJGd1lQErs54wCEGCnv1cuOCW6bYHskR+qEBu7wqZdI6Uok
B5/49Auigr9OjA6TX+zctLtI6rqSU0l87s0sFYVNHoraxpnd6dyjHbxz9Pm55ljsZaPxslAhdnJO
cZAoaJziSxgeABPymO4x++rrJ85N1l7pHy+7mFSeGCnM0VRrHW48noIPvCdAca1xXz9h/trB0GXn
EFWSSshuuGJHZ7NUrLT52Rtc46D3M/TG8hn24DDuokNyorkTSQKwxPJFsMphYF3TUigZdQdrvlNl
lwrpKgrpBEYiUpQfIMB84FV3zQn94nPrqeiu4LSgsvmszSaEVSorMs+QeVEYSbGE5AMg65sO70/1
3r4Jzi1KxYETfM7P7Y8UAwuJn0aODCZTEpfFVk+W0qk3eVwuh8d2OZX9dWjPjl4VzmXj5AHpwvEs
EtO0DY6VJUQ4UYH5OUbHpLthHWZA1PuQSArV0h0Ubh9hMg3AQoROvGGWvy0kgZckKE1wMGflOAau
+fOydpej1xuGmsJQGyPnq6gkZ139xiwvbSRP95fzmzeUNEBPLYdOg1ka4DlMT/F+fMb8/I9B8g0v
jdZQvMA2kGMfOEpcho7M6kq55hBxcpxl2boJice4sIwR7muG9sHQrrTyLpW171+OF7bY8Zku2ajZ
3L3C7GGyvoxMAiop+74QLgbdCPNQaxABs1Mw31WlpMghCbEgqnud/xl2HkejgTWyvo4+700KTxag
CIsM+QXBw0XoyVJ2mUpCcjGint7qJSTSxT4kSukno2zKQWbNwiXETEEAMfPCStB8t9X7YS6cxVic
Fi2IUXRqu2+BKpstl9maEBWKxmy1vIVWWXXdT95kPAEv9XIYkCyc2N6ZmuNSW3xYioX35fzUy0i/
t1WgBmYY8L5DRAQh1dJQluR1a226qaNDVlNHN2SoNNuR+kWIsDW0Kmaz1qBEElyX/a3V2E5dn+L2
bJKH9yzXiyRhR8YktwyDTw7PUejY0QdDdieUrJeIF5RFSlrPvL2cNcdkiB298Ggkmef6l9MGDTga
VXW8uAkBAKDFQxEXCACtvwCZPgPPXvDTcKjDQZLZl3ch3jHzRZ4QD/J8xgAZj5nVD4CCn8d95KHj
QXMmv+PPTrLrDQ/Bbw/uF3FCMLC1JEgXnm8tPZLm5lieMEpxT8+cISjz7S/v6RdZqyeYn5KhjfbZ
TXNteFqy7GNbfLhsdttW8aKRYHZBnqWh+pxBsu90OALIgpHdZRHbgeAfEeJNo2qHLm/Qn+8uQf1p
TqpbvZVReW0nbi8ihAcKo60AcN5DBKorfjA8liHZGeSTbsiqUxIDEIfDtLCdhrSoAYpwyyHHtc85
EODM6/KMccxb4/5drVErAxCvFBqN7G4ETBUKLH+GACqGJ7NnkPhDtJfhYUmM4c11ImLtaAxYRrvQ
3Tn1CE2dIpRY3L9cpl82S4gR+kLKpAa1vAtgrx+qz8dcss/90x+mgvz7fzM+IUCQIv6rmpMvt2N+
W8jmTmSWJ0SEMmFzo/RQxih/lv3HxtzH9N4af1zWYvsYelkyIQ7QoI2LYIQUPX6sktvQPA3D3bIo
DpGhu0p3RwgIqa4aTRFBlHKY3Rn3Lz5gF33miKXxzpLUXzdDA9XBFmFimsYWoZ1CM8r7cILBNfG9
vlw3MsCtze9jsIkyw6AmE92H6vzRbYK7ZvX1bN/Psnx6c19W3+fyV+XIogrzoMZTlRsNtcvwgjDb
qTd3qtM2fp++J7leCRP8ZjKyIJrsisNUHCe0k3T+ZSPbNOXV9wVXqRVjIF2B7wflD8Z+qhNejlIv
pTL/l22K4DIsH4yhyCGn9q3Zze5ap3aBCH8eTsrX2bMO4YPsGJVpJrhPmLUaqXRsU9t/y8PezY37
vL8h+tfLCyizBsF1FFCY2jSGmLm9TxSwloyPKpswrnTVhl8ui9p2U0u3Vd0gqqGJcE0ZLZOoj+E5
VuZnHwH7jpsQ/Vjk/p/5mvclWit5QjnNrILSyEuEBcBWdF5zbG6HA3q3Wg+NrG56K3v+3bYRpuu2
bhsEDVyvHavpgVIbsBLJ/Vzi4XfQfie9rArzL2v4jxCxww7kIaA57rnBP1LUEVokj9VV8mnBiJ2c
S3BDmsmHecDHqeO+QkXcpn4aZ6UyCUNg5VAO2gGsxz5vzH3fgOJrYYIvK2GlD2EIYpQy/22pn5ZJ
UsF6mym8/r7gw+lMUrUudOZWYeFUircQy1HfcRa9liL4bT/HqVom0CI693584E2jmID6q0dbltzL
VBJMLk80XV0I9icj52Da02kXDLvLXisRIT7Uz4mlJxqFPoFypu2tWVwZpgR44q3jvFoy8U1+zJs8
C/mSjclndXgoJskV6G0off19IQ4UepiTLsDGN+XHvsFdErrkTlE9/reV4nn46mCtgyrLTdB/unS6
jYK9mbRORCXJvEwV4fAep2ju5gQyFvN7Xf1Mh89T/juTpSD/4vcGKPN0VcetWFCl0DrWWgVlrv7Q
ebwAO6BtHXxgHh8wkFUst3V6ESbopCJHMErbZJwhsMuv4/muKX1KJNf8bTt+kcL/v9odBYDOtG8g
xdYwrhF0Xqx4ivbwHhN4EcJVXQnRU6NqURJhLlN/zYqvFY3Ty9rEZcslhDGKhlXCWihCgtGpOj9T
PzbDY6xInGbbKV9UEeIYBtv6tOPrpYHp11TMr1MuewOVbYkQvUato6QLIWJuUiez75rsNGi7/7Qj
IvJ+1qO2GwbYkbA9V8mujL/OspAvWSkRaj9rKrutCERE7Hujfunof9sJEV0/0rJBH0YsU2f8aIEs
PRbHy2u0UQFDgGQasUzQ7BKM+rw228QwR43wRZpqryLO4rW4QeX7JnQi5pmnzFc8ei+RublqLzLF
c2UEdyK42XF0GdfV+Q/Hs+kr158xIIYYc5DxtMt0FA8ZNuBUtvghUz2h3xU9mmhpGg4JA2AoRqj4
g24vm1nZVtFAnRfzMRiVETzVjGyrRLoGkeYPVKsrWZje9B/28n3BRbOGhhnJGAckvVKHI8EV638f
6OCWgdl0ptmWbYr8y3OcpFEFvnZMEsUOKb9OqeRA216jFwFCxJxKW1f0BgKs9kzsT1EgeX3ZjJYr
BYQ9APVVRcw0gPMEJzSsVOrexlTgr8vGvL0RL0oIG4H7Z9gODEqY1m2znKvlelwkeshECC5KMWKM
0QyIUEGBbGqPC/gK3zGa/Wq3xecPuoTqsnA9Qga0Z84awnwrBO4CL0zLLriSnX9uAlqdlUsxB/OI
m4dbaoepvGn1w3/alOccZ/X9MqiLkAVQhiyHfH6qW/QWSp50t/OkF+t6DjorGbWaRXXUQoZlYL6i
35d76tEHMwLkSff/YDSQyuNrupbXFsyOcV1zMwPv4vmhBq1Zc5Vae2Xf7Ut5z75sj7hVruVpzcwW
A3vUsUNSHIvMv7xHsu8L3l8b6FlTbL5HNma+0ZsUZ7LXsH8J/P84p/jmpseahn5ZC3YW+DpGp3C4
hb7l1cqu+D1x1sjPMsuW+OozB/hq1ai62PGiYtWs/nGYf1jjVT1IwubGo/JrVxXiwWJEoxnizu5a
1x2GnTGn72iASQFlOR6SclSkGpcAfOZ9mcI/iyk+yDWamerdhMVUDhUeE4728xBCkjkTsCT3gELc
yRZTEsBFesRpyIfSChHA1fxK+1g/6sVJkZHWbG4YlLJ1jeG0E8F0m4iWSsxz3TQbd9k0eKxmjrLI
iH9kYgTvDZW0JMCORr5rPLXpsUpOVf3pskNtR4iVKvw3rGzPoLFaaT1UaZ4G3NwKDHwhjeNMU90+
28sgbGQaif7bTLMJIF3m1uZTFl1pSu0UMnhPmQzhBB9oQIOUQIY9fs6WH2ryNQl/S1aNv7W9fiOF
N61WTTjAQdzV240OGV3ocXhbtMD5E/YJLGTVPvAvS9u06JUwwXVTaijqWECY0lJ3yH/Z6ZFFv9Ix
eU+9C/yxBEg8lBLxXpJXqgq2SIShHFwadfujVamjLpIjcHt3XoQItRXLVgA5jLcMt0fRY3Ta+kmV
AfBvR/CVIkI1okoYXmMDLJjxtfeLj7i+u8BP3Pc2YIUygFjINuhfnOhFKcFRrQKo11GEKAektNHl
T/TlXlFd7au9r3cpqFz2ly1i8xhcKcgXeeW0hBhJoPNF7OxrZXDK6fPl72+fFisBgp8Cbjjp4xQC
EjSyIq97GD5qQFNEUS/02o9oDPPS+j/qJLhtGAddSBOe3kWNY2m/tFHiRrJFE3yW0pFMccgXDV0A
1nUeepcXbdtNX4xAcFOt6EqTUCgQgqZtyl0zeGLtuQ8kYmTGJo5cV01c12EOOfptVwLDik+PZFe9
V3zjMVt2gku0MoWug2LOp3HhQcEqf0TDyWhuy/AblZVEpEoJYaHN4trsBmxO6xPOMZH6OnOaxpkw
2pXvas2VpQncnN5EcFtDW6WKxxdcG167UDEGGs3RcOVmqeUk/bWK8ZgMRFxRsWuBzXzZNDaD3kqY
YHp1SMrA7iDMio9ZdeqanS1DB9rcp5UIwfpalo9FXEFEag6YI/uqFD/a9qnqZBPbElXEqZtwLPpm
WiBnMlyjP5ax1//vTVw4XF9UEQduIlyRDCtEpYfMRxO8M9GulxFQyrQQzE2xA0U1JmgxFzPesV1L
VdxGkVKHbqYJK02Eg8gmJu5CGTQp6iPdc260pHPY5KdHbtWysTiZUjwArk6FYAz1wcy5NKDILMkt
U87zEktMeWPWxjR0pL54rwS6vSm2M6Rh3Sh6ifzafhh93av3y31yEwJ5p3D/987/16IEhSZwGqaW
AVGjth+qz8Zyf9ktpbrwFV2tWJ+oyzTNCl5H6r/SOMszOjfH9qiH90Sc9cIJZ2qkK0owhRDWjFdt
9S1LnjRt3/c/h0jyPLYxYPB63YTYFrRdZlc5JAFTa/QXdBAvjvGluOX4aIrtZk5+TA7oiXXo4qjf
ZcnJZvqlgwLGwh+IwMUbGBvGaaIk4v2Ks5t+U3282/upa/wpDMlvfFKBgjePsVJFxhii+e7PNoan
JXRM9Aw4f2ArzDvt52XL2Yq2axUFxzY6QnM2QGIU+Yp+2yalM8a7lrznxWMtR/AAayJGXI1YSj0t
HXVyGMAC9Gp3WZmtuLEWIniBoTfdCBwXHID1kx35A3soqESEbL34/1eOtoDpsAEEPPBa2vuBAQ4H
8TaN9qOsZYSvh3iqr1URLF8HBQge1Lmc4TFEdtSVkpAhEyCc5EbasYm2ENCZP5ThazdLfFe2F8Ix
nrZxwGIV39fqAwVAnHYOpQUu7g5vFonYwBHEEybyVWG/NT3E7PEY85YQ5aEBCnK+12/GH7M3H9ES
4l82ru0Yq+sA/gJWOe91eb31mNOuB5BsoP2tB943h8xBA3vna36OQQZdUubaXL6VMMFf0naJQp0l
6OBpDkFwb8273JR0qG2mqvpKhrB8xQiElwVZo6t+6H3rBFievfGwoMeFv0PJnoQ2HWclTHCcsima
rNAgLIL3t8nnqn4o40dqfJLs0qZNrOQIjqOiiRAzLRk6IieAMFao0qVuHwI6X0XPd/UoOwuliyj4
kV2PUWmW0KsD50t6SH3eMEAdjpITeobEaaU2KHhVFxG17ltIY8S19gaQ2TTmJL8xJnlWD1IqdW7R
b/zrn7U0RFaAwqB1ZfRYy6H2ouGv11EF3HKeccs5RPJbWebHf/9riVSjpoUZEVVV8agjXNJKw7ay
IBzJ8yi8DmgMjgzdSBGp3gY/qjFGVHTi6UzFA+VrVzb1QI8Mk2DKuf2e5bETyzhe3rov1SxmmTxa
8AxTcC2iZq01GouGyXfAcBpXFVGugGLuS4z9bVr+WozgVJNaL5k6Qox6Ku50r9zHLmpD+bEA130h
m6veWjTLMg0VAVCnaI57vWgBbaMxAoeiW6iVP1bEV2UPVxvmTXGTgAyKyg9e5YXtD/K+Yq3aA/7y
aO7Y1eQoLh99VE7NXmZpG7kWyMwtzdJNyu1NvDdPdGZ6RGr9L6APcI1r9+UeVZtjvTPyD4V0HuVt
BIQYG1gOFvDt2BuIcC3WVDrkEYAvy+A82vVuSUKUWNTWSceAOP+7aayliXMcKdyONXOIYA6GeI6V
YVSYRVhc/t4fdjJpb6Mu5f1ShmmYKl7LxYqrvaQ5Jr+g26Ts+KgF6Ah+Vo1Tx0575KPHMrLkjboe
1ZlNdIpmdDS5i8O/cZ6ooBoyNXesgF5ATwYIV5Nd6qaGzzExI19669kyTog00XPNAPxpUeFkoeFA
kyamGh6eJo/TQU+HBsPiml/eSm8e/NQQ4qCh8QgCP2NwB8HX5rTvVL2YyLMjjNe2iYm5AxsAE2R5
wcPomeBa/5jYXoPJ1uBG1jKyEb0MjekMwQVmqhtC9MrAEq1PnULcSsmcYSAeG45K9/GyhcqECLFr
zspZnUhA3KE9ZiBwVMguIQ+XZfAtebOMyA3Re2hTiiHD1yErIoNdTT1kKKR1QuuKVl9LC+We2u/w
cndZ1qY+K1ncRVY3A200zWgabOICeu1qCOrDbCq7msnuOFtxy9BWcoSzK6wGNSoo5ISfcryCo6it
+Ka/fACTd3ZT+PadDC1ySzF0rVPLxGnJBzMExSqapm1pELchv1S1dsLMNWWtfZtarYUIadRoV2qa
RBAy79NvwYnX6A0vP5dHHZPC8U7WPiyVJyRSwZh29YTebzQrB9fPLwO7YFf5vcehpIFj7V02jo2z
k3f+/72Goj+PaURVBGOCqbpT0V41VPL9jTSUGoRXsRh2ScNwzutNqrNSTZYJ4b75K9wX31EMeoYT
C1wmcd2Nk+yVMMF1tTg3WhVNOe5Qgc549GxWOCxtHZpJriiby7bSSjA9s5lQSVchKJ6BRFOqO1bJ
wAW3QsR64QTDM6nCkqaECCPuvCg7Z7g/jqXXkL0h5a3f3iWMgRimbiLzEPvi1JEFtFngu7XflM6f
S2QFKmAfTFiHzJWR9mwu30qcoFue5iyJiQXPjdTHYYhvjfY9lrCSILjRaGZLWU5QCPsz9XdD1Tka
uAxVGVXB5i69yBGbWfNWYXEcQ05l/AhVnwSxYwONa0iuolI6abIZ8FbChFODZdHYWyWEcQg43jVT
7ovvSuEBgRgAYLsG8cG4nwtJwWQ7JK3ECgeI2S95NivYLbCjWnu2Ww7z6Ix35lfwmIHUybyTcQ5v
6mmAS44hUzRVsfnDRl2ppx1ukk310bImp0M3gwyTRiaDm+jqVLRRPp3xCELwcHA9WbuhPc9UsnBb
uRJZqSGEvrGaq2YhUGNOFpfl8T4FdI86HKop9AagKsrmbje9aiVPiH4mrcokmaCSredeBmbStJGE
PdmiCWGPmWHZ2wE0GifFGSwnyIhvxbLymUyKEB1UzI2CNh56zL3pl6DUSWrrqh1lw0cbxBjUAFg+
LgaM6LYm9lgPdhEHuWkS5OmD13Hyv1sQ3xDMU/HbSL6LveAe9WYZqdWWeiuxYpt1XOblXCzgJOvj
z3rhUDV0etmI0KbProUIoSJudbUh47NunGO42A1Xlqc+TG5zgxdsT+axWwfvWpwQIgBDNExmA50C
UrlJ59vV5zJuXa3cXU5XNsow6y0TI0NiLyRR+ZYRTNpBqUO/432WsmuOTB0hOJB2KAOKkUlXzX4v
6dmqR6dXTqrtXdbmX3bJsDFWjHu+KR67c63FBq7kfwd0zWEqKgs1gLFKz/isHGXZ3uY5r5MXgYJr
9bpWRtaMfeKjcN0xQ4pex/sJzbEc7FyKZbYVkTCWzQd5GB40xV71tG7C2LaRXTLzfgzvY1tiDrLv
831cBXEwDSpLFWKfwmC5CQzyBCgzSRDf9tYXFYSQF3UoNfYJLM60q/qDOsbp73YxPmojlVmDTBlh
b9KhGYeeQBkbnkOVEjDZ77I3k8CFDDwcGuK1U8+KoldUgtv7OR89XoWeDsGu7/YzqgXVPrq2D5ct
fFMnNHGqhqFTDfxJrzcoXlo6NBEEYqbIV5foW5PJQLw2N+hFhNj/yvSKLEULEc18Y6AckF9Fsiej
bT9dyRCiaaLrM5tzjaB3Jr7nkHyWFx7jM1+15/T48+VVk8oTwimeI/AaWUGnP6SdyU69Kw684Ije
6EPiyhKH5/ZnsRyhr/QTru62RWYjrqFf/JvugagB1h+2453zyuO8A4K6vpvc2Su98cBiiU1KLITw
/69cuEbTTtl0EJ0vfqF+UHXJkOFmyIOpUxTtgSSEVuLXAuY2t/vQqv5ey3Jv3hS8OubqqEXT1pFs
Hd8acSnX4gQvxtgJG9WsIShvDkDU/9MZaZ3zo+6rn6VPf5vSUA4jvBZnIl1+rdwUNWE6GjmXxltF
Yj/4CTbmv27Xy5d36EZRY9fwAmLqKHK+lgYKpUUNkxpVKyA44qExB9dL/cT5hdABLiXf2XJsHLKa
RXRDV8Gr8FqaHegVTdBt40bzzi4PS/+tfZdxrGUIjjbFmBTpg4IAuBlQGC5/qDW8+GieiMPvUpfX
byt5oaaGJwo+fvamNKwEM2hy6gV5rTH6xWx9TcYHZBdJWjujFn6xysiPDVmH1JZ/rYUK9qjHY8uy
HkKJjpal+Vj0kjEomQDBBI2gDe1Em7mA/heb1Ke0qp3LC7ctwmA2XkVQLBUxD3COUauPVdzV2ieW
3y2yvtXNGEHRKfa3ACGPqCbU+IYeAjioAkcIUFz1aO5VUKTKOQk2ozu/v8C2TTTviKPcXd3P7ZJN
WLGvE0htJ0BPWqAp3bXe6HEw93n23rN+LwL5+q5jrF6Dfr6EwDK4K+37SDassb0/L9/nnrz6fjkN
7ZzX+P6sqY6xNPcIIZKbp0yEsEN6nTM7nUaoUOw1u3ZUVVYm3/bOFyWEc6IZ4xZcWVBCPYHcHlcL
bV8fQYIi6c7nnxHPh/XmC/44hyVB7xbEVJZx1tjozqUZOG2eenqAea4+6ffv2Hw8XuM5GXU90AC/
3hx9sbJB6+GfjKVOWT+16nusayVAiKHtnDZ1EkNAXcd+iaohzSRp/uZJsJIgnDtFHVuBWULCSAan
xQPooDiYGf1v6yQ4SZDGYaNPfJ20T4l+DGT7wC30zcbjmNYMPv7xpqhVhUAkjgfkdHHo5NNhqe7q
W1PGf7PpJgyP4ehSILhWCpttdXFV0gRuYnQB5jc7ZW8zfTpeXqntAAZ2VOTzpsobFl6bFFGC0gZc
InHpddG79MTx4LWbtNvnRz6do98tMvIT7hVvFm8lUfAaNoYE9GuQqNWZrxlAVukd1n1qjckL9V+E
+Jc1fG6gvCRPONTqRLFnzYC8Z/oID3RvB3JXnqZD9rm00Vul7DNkj5Pm/EY3zc4+jx8u/4DtE+lF
YbEJPOnGpjJ7/ADrccjcAje1xLO8kh7MPd1Ve0v22rBpnSt5guFkuTJN4dwh2bInv697d7YqJyfg
GYplNrr1Xs0fnP42H5F9YchIl4QadBt41sWzVsUde7RsZ4dmL4OAkq6kEDwADWdqow3NaM1zPD/2
0+sRlZav/PaW7mSlI6k8IY7USZSl3Qzt6gQclRhcwwUqD337ekBHXrqT6bfp8avFFM7e2CyDKqoh
LgxucvJTkWFVygyD/391trN5sUB1ju8n2q/ZtBy7NTyw9FSTpM6yKcemiFqoxr7tsCFTZnYmv/LS
wKfZIaDHqvRbGfn4duhaiREOq8zo8ziMn2/WvPsEnRn76sCfV7lXZe7wReLH3LrEQMKe0boYWmsY
FaxvXOYpMuMM1YnMrY5AFVUcdhODG2Z8UvbNPkikLf0b5BnAfkJ7F6QCLQhFF2HH2qSfhiXBjZpl
eeTqiYm54Nqqkz5xai1EyxxoTWfDCcZqUjzLrKbvURfE6WNEm3G8C3st+q3EShEfilJXf6ZhlVIn
HZZUsuNbp/r6dwpbEcVmXNVzjKw+6K4DNTsbOBZnvXlH/sM0ihYglCA1Q2SMQLOKNqgTlmMsrnLl
R2dKGmI3w9lagKBHlVSlpTUp9AD72+lPOGtAznRt7JKTDEFve9FetBHsKTSqAOhQEMay8hRr2cnK
weKdda7EbvmPfmO3q1UTotigh11rciMa3RHMmK0bAB89c/7AAiq7y9I2ldLRvIQ2AUtjIp78FPe9
iWlIvB6M/hh87SZo9+2yiK0wicahf0QIYRIUcN3/kXZdTXLjvPYXqUo5vCq0unvy9CT7RbVOonKO
v/4ejnc9Gg7d/K69b96p0mmQIACCwEGdq4DQLb+ynlb76fz3uWZ/C8DYySFPbZMQLBiYDdU7WgJL
h3YsNJcPZkOh2ecaMtCRIqYHBYyts5dIG8w55pwTBAife2SZct/8hBpLf35S3dqLhfOr+fJt8BiF
SFBpQ6fgIg8ORYdbm/dyiZmirnKkllP7JAs4Xbk6YehABNuNhm6b91Ysy2qS1g3Ws1MXP5Yrd9GK
K1B4i2JZrqJvcBi5+qxZ+8yAYlBFp6MAogMdyuPgVSkPRYNJ+EIhB2npKO51ZCZwtjXSOG0Gb1B2
1k2R/IiW4tGevp1XRfqRD0fXeANhYuUiUax4IgCJo2crfZBogUB9ZVQYGSn556H4WrjBYuLkNc5t
M1JhjsjlgpKvLKg8ySPPfUAnljq+iHiAbsYZ0Vg2nB5zoQzwXSC2Uo/acqWK6nxF32dcZ17MSmPT
pSNT1j3Xctq8aFGbuX+3aq9nbRNTabqz9PkKMaS9HfYPlP3E8XCv0MKf3VSNsKqMr+W/dOJ1HzeI
aV1Pc+9AsDn3pFOEQtgiLC+GbLfs6PFdDYH/4EVzIGP+T9Ffq2Q3eERZSDotkHCuHqx0Vwyya2gP
w/Dj/EqKYBirXhhrXzegovAmtL5UNS5JK15kot4tRkHahouEMkOaQ0FDD/vwrCR5VOWYWugZy63k
HNLoQi4/DdnDeXl411xk83+hUP3cLhuC6yFX6OOBksYo36g9mcwuXp4uzAyMj42+H2NTZAG5RmkD
yiziIiXLaM4QDcFi17oyzrF8lYNsLtqj4L2mM1EqX1x5yLcdG1y65Bth4ybTjLWCsPCYyuCWYK5J
d8ljF/vqDY0zyivhnEa+qLqlo3YYhdJseqSPx8QuaeLCUlz52Ceu9DW5yEHIkv4YfCfbU98JryY4
DFyDjJj8P1R6ODeCSqsm9amFG6htFp4zPHVDWDSL1zm7XCICrN+sKhLlmNOrWrLMWOQ26W0zB/kh
HvEMF43+q58FBCPZDBOkYSgfvBL1K/DX9Bcga5MTPZEqE4+VXkkK1AW5WT56megVnmuYEWTjZuiY
hsZmnKZ21mOtgK5M+X4Y7upKEB7yg3h008It03c0liCKNAbIYaMK+WWCe1qNx08ryBdXfi26FeUI
uEvmGCbS4LAnH/jqy3VyOgyJhRsbzQOZml2Vd9+yVdTrw1s0G10xOoitaGsMEwiYGolbPat0jCU2
L3o1OaWxaB4fT5LXbCONQBU0Jr1X7U5KncExR90j1cOEW6L9QxWVMnEhsEaKiSgQpDn075vTo1dS
G0f2oHuRfbKKXYly3lw/nbe7vBPq4DEGJUzg1Eb963uM3ihAoZUBY6oytwPvZPbFnHsvz4MeBOzn
sXiexNHw2oR+DRl3HWbJ4hUlGCpxUNfbVZ4y3MpO766gcrSK0j+PxNv/LRJjd5RqrdSsAFLV3dcY
HjiJDg1dFjYc2wIwy5Y4HUoOIwD8O67eT3dgxtib7s/oTxdcCXi9NSiHgkYbNlwk5li836ahSyYl
QY4FIz/MK/lIB65bsWv66ERt/OpAZ5EOIjYO7sUHxVkWSBbR8oIswntQ0mlLQUwqpLkfwcGY7RGt
BXF0HAOVErwH5zeNqx4bOObQFraCYUR0TWEivpVg5q+kDOTYKYK1WPCmJhSN8RULLsSYDASstbjJ
kRrVLrJQGX24ip+VLaJcpQiQ7TbQp0iLyhaA8h0lsaZUaNoVJbGmU5lFxW48w4EHXRR4wg3iuZXR
liUz+riqMtpVs4vRDmBfEdFMIq63deA1bMtErTA6HN4rx2zaU6EVGOaaou77RCUa941znD36kjvt
5cUX3Yu5ngrdenAbBooGPwwAaHJ1riqp1r3+hVZ2digBx73hkjaHiPwUx4DgIYlSKhkKcg3s0yFZ
x65SFzgQywgiclm0ArMr+j5joPQmSte6xffJYOxT0t44Xb87f5w4EfU7ERgT1YF9r69nrJY6GoG1
JG4eKXfxQAJ5Bntu14fZ+v+nIkLL/2bVqNQbhzUUk1XIMSDJUnq2882SnpU5PC8WR7cN+bWpRtc4
JMA90UrdTiXNs+YWk0iWoa++S61Z3rVFIporyMVSDRtu0USnEBtRaupMnEkqdA+h80vbjwdkhPdJ
0wr8IscHU6aE/2DYOFLBVDS9kUvdc5ybJbovtPtkcDUhwzkXBtEQaHXQdvehhXBpEeZFEayCkuMC
rD6Y1uzG6WOxrn4velTjrtwGi73hRKu9RjK1QHqN6+m9Ge3wL8G6vbKlMl7YoK3P/0nEOKipnPJU
LoHS+ulBX11zBNOOsWtCFCn2foHXwycplHGzcXxRJoO7mCCgQdMQQkzcOd6r+mig4woGCeZPXo3L
eWrcofWmxpjcRGqqq3WSBcl2rsXYADIrqplmrDcVAGX7NM9fFlECiOehDHTt/pKIWczO1BdZLgCg
nYZA2w0g0yheBn9FfXS8EzYXUvfwYes2aIyz15JxKGTU/KKbtj9UdxGmDlJGnfpe3ouaJXl+451k
jLM3o7SITbpXueZFYRHQeRugWocJQRePdBgGgeXl+cYtINvoXcbgA7SpcKBs/JkxtmSPjl22XXtX
4qFXVMbKVQ46zgONeRzeLC3tEHV3hu6B1kWurrTq8bzR5Uu0AWAs+zyNY29Jmo42071+rHerG/mL
4g6KP/iUz8o4iF5GfgMJGhnw8kNR2AuW2i2NmqwKTMjVvKNMhJFvXzbQSLIHDaonii74S/gGx3jk
tC2cdOoAp4J/orvXM0+whPQDHzQexAb/ycP4Y8Vawe7SAiC/rBFxrnsr0NEe3LotHWMiQBNJw+wX
acE3TkBD501F7MrNvutEuTOROIwBbAlmtes1EHQ6x7MLpUA+dIiejaPxP/Czc/3JZvEY69cnfTtk
EVUG5dM07WMnd1fpu2CH6A6c2yHGAkYkQqEq+GvRCkrNRLpTWo/Oikz30iH3pqPxcB5QtEmMDcSN
S8slBB5ePZCd1NrPJGkF28QNAjfrxpi+qRqszKoAUSpOHmSdlXrgabjul2xx1bbUXGdKwypT/POS
cb3jGyw7GAymj6xaD9iimHZ1cm/oV7aKgqL6YTSfz0Px/RaqJ1ApjfuIajMiGpk+EJQWQ9X/fa8d
L5KwQ9M49VsijmmuYOjoQescqs5RsvHe7ZttpEnZCHrKBA16Tfk9zr6MyM3p9V30B4k/lJj9gmLX
UK4tuXEGJJjyjlz2JsaWtsv/v4D5HQRzh+vlWmoUAmls1M1Nc+P1ooka3HOLS6JhOyhn/1D4rZQg
XYlMHKkCdkiLr8voORE1PHOPkQP+L1DHoD6fbSVTCiMfRvT8gDD9qM8vlvMk0DCuXdgAMOc0krIi
RQM5rjWX845W/xMfVJsYflMd7N2yL55jgU6LJGK0TKvbQdNiAI7zhRRdOKug/kTwfbZ1u80LGtLi
yMTIjupXOKOCFeNu+9uKsZm+sgJVi61BgNoHFVzx1KL+pwhlvC4jEw9GGjogUJj1EEnFeHC8ZHeo
qQFoE7euHu2bRbAt3MO/kYrx4NOYo+OqBcCEfKxxlXWYaZBerM0h1U7nF5BuMOuJ0CghOzKaTmzk
Z9+bGcR4qGbVEW4t0rOawBUZD8hCtLPflde58mIkgvwidZ8f8dA9CkYWtJ7bdGk3F3dn6lHF3sJe
myWYRGrfLB+l8tucBefF4nVbYabTGw4jV7rmiZ2pK9IqJzs0veYzJjt5Q5jWoLgfEY5XuzoLcgzf
cP+HuhGeUm7BmRiiJhitrjYQEoN5Q2StYgxVR9VD6vfP6Y9cCmLvf4nEuHHsFpZq1WZtUzRwRM4E
WP0uHd3+oOyt+941T13l6rtsF9+ogs3knQOUEaKPH8wjhqkz1mN2Fjt1ZihPqX2vwaQm/UkKZgPA
koSPVY8rsQWjnqZKESzyBCIfIzYu0UbwJ4960JhfwrAU4YbRUcIpmKr1prykU22Ib6PRq/PT6zFc
9n9QpvIOjrEhpG/HdkDuBOPTpF3egssCTKLJIBp6zVfFN6kYS1LNua3OA2BQnyg1YRLfG+OD4Kzx
vNZ25dgzvQz1mFA1oHFR2+9/Fj6gGy/f05xz7Lciq8+7EmwRmdOtd6keD+Mr4ugrIOlA2VLws6Ao
3ome+Lhx3xaNOc6UEd8xOqDRTlHiZcfIV2+1UN2pe6l2RRcqXm3pO81gjnEjaWMzThTuiP5x1UUI
iNdl7dq6br7SO3AaxLYrapkRHGWDiTx6c2kGEH8hfKqva+uhke/PK4no+4ypkHrUH7YFvp/KGa6K
n0pbUDzCc5mbTWKfPVIkJTqLZq3SvHJV8qTMnx8nEQUD31v+Ok3sU0Q1tQiNU7o1Ou6ezXPsxJjP
cmvrX3JyrJUO7deicSbchdPAnQFiRAfPA4w2DDb4voYFoUBWEXcA3bUoQSYCYHbeKJC8l1cAGFFx
HcVamLer9webj15WvMQ6lgySqveOaVKrOXr1E7HU7XNZPcaLqCeYa+c2EMwyRY5igxwNO5PXtdvF
38r5M5F+nBeDd8XFk+gvMZiVog3CWY+qF0ykjFBqRdxIvcqS3K1bjCDLn3OR7ebvzBsec2aSQYsk
vNcjhrHBwJe4Y/InueWNROyhiaPOLrQKEi39P1bn6zN4gNa9MQSpaKIi34i+LR57dPRGsu2Iulfr
ZHxN9skRcdhxqVzNK3xJGKFTjfoQZm7QGO+a2tXULA0Es4bSi+d9bUku2BMwpknU+8uPujZQjIcl
g/qv5RyO9WEKwXDjJ960my5TN4PvE7kHkWRUaTZBXj/EZlOi7dUj/THWP3cJRkiObmQE53VdcJ7Y
dmAj6ht50QBTTQOYPL9Vo+a3xHL/DoUxDFZX/LtNmXMd51+IdJvkL+chuOuF8mYZxWGy86FTI4va
uuoLkyaslbBAIWZ7QdB2IRwZ+vp29kHlNkCMysXJ3EfZgMy41aMWLBndWFFqlziHBI9Fc93s1TX+
5HT3psgp8Y/WBpnRwF4mDajyIOJyZ2IiArq9qlC+TcsLBx10eFERuHIhHqOCsWM4/WrQN4Crn6/j
7cV8pNThNNqzBb6D63I3wjGh3goizSFNIZw6LxeoBdgZUnVreGsee1Xul0rjJrqIP1ekM4xaDnG+
9gWmv3tmcV0NSn1TdsmDpbbJgzI3ojPAtfIbARnPNaGCsk5TC7tnvBilL4lagETfZ7xWgeToOuf4
fmN1qHmt3Lnb/d0RY/xUn3XxMCD/5pXFzVraXpw/93myV5TDeRyBKrB5yrEdnaiYqSqE9jFHFYiG
AaBifnCu6XvbEI3JVdY5OqZWNBl77Zx5Vu0P+uSNounWfLehIyGJPBHKVtlksl6OSW6uDYL7pyGg
dAj9Xq7dOrBCyndjX4ueAESA7FOhqhIrjfNW94baKxa3vkSjr5sc46uk3dMyK3GbJjckfxOR7Qpr
TJKYpQYR8bD+giQCSg0aZa/XWhCnhtdMq8Bn8W9OG0DGBKcKycxoAOBynH4YO2Wfdl55sd5Twnqa
c8kfpW+rqHSDbyww7dFG3tlAl+h7h6zOkj2hDAqp7Uw/RXL/1Aym4ZZj5EdKLjCGvzG9b2DMYR6s
NiOx3r09Qcz7ONRRC1jC0Iues7n7hxIORUd4o2OY93vJhlpy0NlX40o118HYe83wSVFljOWSESXG
ItG4x26Dxhjd2Fa72lCweasxai9Fva4nTJRV73R9JM+pZCaW32amchoGOXvUiaY1u7TW1tQnTQv6
42Vd5cjtZ7XC/0Grte3pVVSJWgO5L/zK5lcyu20MUhbpGIzgKRh168sSmvZqPegS4taldWUO+ae5
Me/7PPZrqdiROhPUE4r2hFEAPLaOU9xjlcD4dVqWJCjsZgcLf5ONjm/qovw6/dyHoAYdX6B2wgQI
h43a+8TATDtnoNHTs1rdSg/OqgdL3ey0VfdLWaQEXF9lohQOr2uWZTqMJ3Hw6DWuI87SaNynyj/j
/HDeg3B17Nf3UbL4XqNXFUSay4zvW3hInh7G6FQnguoZvp3FjARNVunljK1zVvTZjs0YGiKHE2oH
MzTe1xcdyL3osDTH/6Mc7AaOLunmPkDMqFgiAjh0JLiY+e62okFc3EXbIDBmwHCGKbcSFI3J7RfM
N/QU1D3Voso0vmXboDDHH60Bk53nQFFDZacHVWg/rNe4RqHGswxzSXDxEO4Sc44jJUnVRkJZ5OQp
u+qevrT1rn4yQjpxRPskYu/5DR5uISbeWlS0QLzfpmSWButVK6bj7OP09miLd7zOd0LMCc3Q+vMn
daVgisfLMbim0XDBHCUl6kCANORI/KJXpEo7f0gErG9cvXhDYDlWizYeR3lAzeLSxwc5mdHYNLnl
JAj6uCZhg8Is3JpMZFwmyIHpZJ9GZb2e7VGgDFybuoFgwobersd+nCBIU/aPTXSpGOvXvpt8KY13
JJoF0bJKP/fBpm7g2OuapOWVUQNOIqCYBkmRl3vVxeSpR0r7XF/EKN6KXPpeJZ+0V30U6Qb/sG1+
AmM0WnuUjMnAYcNPyBeMSqJXRseTln10s4KVVzR+la/+G0DGhpjTPJa6DpmrBRUvmLeIUcYOLIlb
XcqYNi1+g+NGZSjg1jBx2kRnC3O+W0np84ZKSKJjjJlMBa4lX3NJxHXB1843GMYdR1IcKcoEGD19
lpsXS8TF+5udegNgjvEyr9lqtK9m0Q7ROo1q/uXmde4YuiIKQQ6df6J/gbGv9ZZRoUijBNg8PStr
5mJun5thvPV5JyxYM/bJfl4Lc61k6IKlg71lnXR3dnohj7sIhTnUMrrD59UCSoF2S9jcJaDPUtq1
0uySS/r+W4ZEERxtgdKx/fRtmzZZnmL9lMG6mQvrUBvr9fo57kUbJVILnTnAcZu1WW3T8xQgueQT
LznaB7z13gwHchR1hPPRHJRyY8wwpjOxjbk9aZqqHxA2xZgIg54S46J9dkCE0P+DkRNCYmheC5Lx
2iOmosJf+9BeOZizpKcaLjmFHJrha5X1If/S7ZQaQy3+uI9lC8kWxo99XSVyA0i5/1KPT5LyIC0i
fi2um6Gtbz/Fer1abCI1OU+iNVOAoVS2B4otXb5om9YrUWsRCQ7yb3bsDYvR/lw2pFoqgaWHS0AL
DKWg3CtHJQAdjrcKQl6u2m8EYxxanqy1U1oAUzVkvW3yOS6yYzeTgNjEP287uBZqA8XofZl0xASJ
IKAqlBVWg7tOq9tpoju9cP0Yf9WP2irnDpIllKySNgBlYQlaMJridA6i6YhcU7URiq7vVjGWcp4U
BWBqda3Nmasbn8+vGnUSbMSBeXeYKSWDnEWzGC+12CAAjtsFkZrz3NZBEb/kRuSZS7j2j/F0bMw4
OA/I04gtIOO1jAGUspoEwKQw3WrAfHf1IUsfLFPEWsoNLDZILIfbrCmFOhtAijCXS8Ec5yb1dX8M
IhQ7y18iTH/8A++1BWTi0WmxVTPuUVgky3d55yulqHeVp+JbAOboVrrVyHNEAZarTPYa5RLX7/Pb
I4JgDuxilAuY8gFRVa2fgxq3ptPWhTVY9JeeUTu21ivpmmhQ6VIZJ/lIqxkjP/NsZAG9HoXoolZE
oSowZ1adsgLPVoAjB+eGTpHC/WpXXNKHCZRM+KKefN6p3e4Tc2otKapl2YTm9eDCkKTKLVrBBYuX
fNkiMDGs02BqqjQBQU1PA2jhpvEf0w4aY3HHJf0fJhSJ1IIxE9Vo6mOGWgO0wzZul1w5Ve6phuA+
x/OCW6EY0yBNoHxsF+ySooKRUNKRwIpcy75SwEeXvpzXc8EWsSlvZVXmWqYCTdLl2ASaJHB8ou8z
tkC283VZOnx/UR6yLFycx7/7/YwpUMlkN7GD72fq0ZkvE1E2U7Dh7FDjsiqtrEUmD9XYeEKuLiMY
tGj4dl4Iri/d7LhDV3Hj3lbdIOswAGXwRv/1EuPPbvRA25/HP2HKMDBrDX16Dv5DY8N7sIQgU2xh
eISnZ/l13KN7p5QvelDjnBeKv3JvMMzhH7JlsZNBQcrA1u/UXtsZIM2wyuHhPAz3RWMrDmMCiiZz
4oI2lGmnxaOtcqiaSL0y9eKDFfae7Nr3oO4STZT4jSkFVTeWEDfo179vtsya+olIFsr1y5cuaB+M
fRZqn03UQlJO1vj0h6b7DY9Rkcrs02aSJsQLP+qD5CpuWuIprHxSPDzbhImwiIJ+76NnesNjtGRO
yNgrOeTDOOXHVu9udbwdCLZOhMGoSC3j5auNgUEu08qlZHU0p5lNGMRKGagqcNqKAvHfqMubXIy6
lFOUr7YDTPWuwxNfjm62IiC7xGsnf4rpguIC0FyIKiRFojKOA5yirW7EsFOt9aVcr7CPgrXkH7c3
uRinoalrA9YQyLW8chpAJl+e3NpytavsctrRDpxp3xUCVyUQi516ok19Vw8JUKvqVknvunR3XizR
9xn3QRxQyKW0KcYsTulyY0qCWyDVsDNa/pqI3Jzisaqcqk2xLXVNL5z7WD3Jyuo3RiHQdX6g8mt7
2JkVcatkhqRBkAmZ4Gy4VFKElOU3K7qWwPUiTQ/n100kF13XjVxTVhJrxIRtL1WzA6jeL0an37Wa
tCtVgQaIDCH7BGoupB4xDpcWhZt3dBpW5dl+ftEHGu7S4hdzkUYwNsOuWkfRBsCpw+VY/Ig6QcG+
aOUY+5AVtYpaDXxfk3+oTmCT2wlEAJVg1QSnVWXMQZdn6liUQBmT1JPN0kuMoCv355VABMKYhE5L
rLzVoARN8X2u9n35rRTVXwog2HqTrkpSyywgx6wQt0Rlrw4aoT7+/leCsOUmUZzCdupUENV22/QR
rQ7BX4vCRJLZEONVFalWdFV/aZXcJaPuV0Pm/50ozL3SlhRjyCjKbGZuKl/Pmuyu5u48iOCMaMzp
J+DomZqCgnTSgEGg9q1uZgIN5o0tRBj5y6JpVDU2JqZO6oh0BKZTD18ZN8P29nUqsVsMyEHSNFCp
u2koascTnE+NOf+FZbel2kE2cON72hCO49dIAeWX83B+DfmXsDfxGDsARtGxqmlssra+ZZZgP/Q1
49hnEK3NRWtJd/2MG2Ip0ioQuciNCTDKJ/Uzho12LejAZZ9OdxZl07jp4+3eMZbBREdwW9bAIwfd
cGknDyYntJ71SJsn2nDam+CzCs4vqAiUfTqZZQm3DhoxI+6ic2M1H/kHNKo7d9UBI24Q7JHwPKRA
V9hnFL3SszFf6B6WN5PyOdVRlVOelr90GTpjOcq0JWMkA6ZBUmDWe9x1v9F0ESmezssjONfs48lU
dCTKqU7CQ92gr+zR6mxBnCIw6OyrSWKuqQIqdiyZ9FnVdmaMJ9ZUcLREMTh7A7Uwm0BJadIhGn3Q
fxyQ6cBj7vfv0lO7oCmVElUL70+0buXMEdMZuzGqZF2KCIKVl/Sda9yvoRPS8VrCh1y63eeQGMsx
FYWTWyWki3G/wOUi3RnXbeEmBx3dUMat8FyJtoyJJZSlNUpVh2SG69wou+yCUu7YxEXY70duiVLJ
3JtFLzXC08yYkL4c9LyVgKpaHmYj/xxpEflgea4Ld9g5IWZ8haKOf8GBZpsd9VmJGrAY4JLTojXV
eXTAbOaU3wZRLz63hk1VMK5PAdeJjjk2751bu4yFVCIPh362BQPt4kDX3M63QtSOh9WflDdvwZhL
jjGnSds3yGBk3c7qriPRlHjuqm2EYexTnYEHuakhjGEjZV6GKirvCxsd86XIj3FVf4PERDfJnPRk
sYAk3y1FSGsmaAnPmByoOtTCZ1CuPdzA0b9vQpBS6TU6cxOXqkHbLZ156hNL4LW4h2sDQf++gVCN
RJeWFhLV87WSBI2WuIbu/4FZ32AwpknDGOYywZwfz5wOcXfQJgHDgGj/GYM0DL92ZSn9cjnJJTiy
JBejNv5ODsYQGUsx11kFObL+PrOeiCq4rPOvmpuFYmxONJjEsOmppBVpCgb2jHvb110jJPsMdYOW
gJFDsPds69c0AnAkUK88zo9RVbitY4ea8vJXq8bWjxpGvuBRASho9Z/JgyKkmuOLYasOyAvAxsy2
R6a1PI+EMiUUOpy5iaqi5outJYIEFP8svqEwm+/Io0LGESjZMueuKo+Tay2i4tffaMAbCqMBcz7Y
oB7ScDtvA0rmte71g9a5zlV1+EmaLSonFywem+DCnO9yammDYZXvV2cGdcrdaIseTOkB/BAxgOPj
3x1i2bXWPi1U3AmhaHP8JSWyO6NsZZyJu+jjvWE9n1c40SKySS9impKudoCjzei0/Jb4JsaqzJ4U
ovz2IOTL5d5uNuIxXiHvmmRtC+A1xHNONCSKUfGbFq/jnluMO0q+nJdQtGmMX5inJGkwShjJ1uom
02/l5mohgodH/pPNRij6GzaOIZNkUst0EbOn0adViRmeUjXwbbUYeyLSQqrW5xSE9RB62YwtPcI2
mpOaLKzykxx9tXGcqwdMhNdEjyqiBWQ8Rtz2TlkMwOuRpZDSh0m5LPPw/CYJV5CxGJLijP2C4YGv
akjJP2ijxuxRzv08FDLYceP/zX4xlkNOI5uMKOH36q455M3DhCoSbdCDusAb62j47YQ8QhamItIl
0WljU2SqXBEj/0lYZJ3aA0gzdnGonqbd4o+h5P/RnRdGXtNsE1w1LBfmbC/mIHUyLnBT6+b5AwIL
MGL5k+jSy7/EbYAYncxzXUP9FJzxeqOGNO9LdjrymHfEx+CaG3rXqZKd6DmWrzQbVEYzS9PpWiWC
ePqVuWBsiYVhDbY/p0fpSgnUPRH0kvCvORs8RklBNlVqDo2d80O8z1EeSUs0lPuf063lfffFEt6s
uIdvA8loat4aZDEo5HREd1T9FRWF6pG6Ogucpv6Mld3RE6IJXuq5NuYNlq0EsOQpVS08tHp28b0y
bh3jy1Dv1KrxR1QhO8+yLSx+4R7JDSJz77ExrCq1YwhqaYWPWdRx/dAuF0qJilcpBN+RbTnBoIt4
kbnR8AaVuQ2Z2mpVSwZUiZRunIf6ZHpr82iadwL7xnV7GyDG7ZG4w0wEVIuCll72VgzvrDKM4gJX
2bE9yr2bo8zwPCI3BNsAMm5P0WMwOlFASVXdNkIu6o96NDA2/D/r4jBebyRmPOE1HFb06xDE+2KP
AS0QyRpRT0Yn+EQi7mKRTIyVSTJ0k42UO7NqH531LlMrwaLx7fNGJMaioLJP7iWqhfIxgThV48aN
u8Zugiw2FanCaGxRb43giDuMVZHMTk5bSsnojCen9knxPRbNG+Q226MhEW0ttq46aDh/H6A0yqKX
RgmHV6H+ziCfpynIh6uhvh37W9W+iZd0NyuiGxp/u36BslcmjMa2HJVy5OSJq+wkt/OkeyeYsZT1
terKbuyLlJ7/DvEmJ3t/Kpp66qQe9ydpb4ZqoOzB61W40aHfmyhiN1AA4txWX0wRm8pv9OZNVMaO
1LqxOPNMT1vpjn1YHqgrcgKp2emDOwZaQALRUAaqih/CwI2ojEXpNKUioGzD6VvB19Zclng8suY9
6a+r+dt5W8LX0DfpGFtC1kwiNaU9yZU+aIpT32XBYD+eB/lNDPGGwpiTqO6XCSM2gHLZ/FPfKm4c
ZN58T8mnY6/Y1cdEPLGQepVzi8hYlLZXzY6gmRdvH3QAGUZgY9xZ5NLr4x/VP272izEttjXG/URV
c80qV16DFoOXBCvI96FvK8hYksjpk5L6GW98LWSJDvGhObRomBIVJfLDgzcg1pz0kKaVIEuuqW6h
XanTqZPCVKbGaykfVkfkp/kaaJuYmaFgFg57KTbVzFCtZcStUXmwysPSHSvh3EARBnOG5wHVvURC
8XD81OMqgIFLcZCE0tOwS/8ZczdFhbTYYvFt5JtgzCleW0kaR7wue2ROg3mRwnHI/T9SizcM5vjO
IwYIOlGP/DVMRBffycU/Y/1ELIxh3NmaX8jXlTW450FFi8kcZiJnjTXjWcCLiHERkUOhRLdEOMmY
bsnH4/smGXN8ozQnxmIBZSGYEEej8XIfg8tU82w4a+GzkWizmCOc2kVmpfTF4TXhZEE/UFeFkeQv
9qk7yG7iR4GIzuU3nuVNROZM186EklMTIkoXvd8fsiDy49DAa/BrY89OFNSJRGROdm3ldm5r9KDJ
V2360uiiVAlV6DNbxt6AUQlqpjPdsvqlf6GHDPPrv1Qv004GJ0Ny04iCEBEec6+I7LmfTQMCWade
dSnJBSZdFy6tc++v0bqcuqItEyyhxtiRiZiLjWwxlFL5NBYXpSMy8wKt1xibkRloHK7pgDPjtL5Q
hnf7YD1qd/l1g2FTory3SBr6901qazLn1hlkGI8pP9nmwRIpnEjB2dKRXhl1cO1iuaw2SA8lnokw
p9qzEx+lIz9ndimCyy0/cvp1pNiqkXzVSsyHxTFG5gwNAh0mWVZ3mvrJzIWjBUSrx1iMvF8Xa6JU
4dqp92leRKsD0/BoMyD6hn0VIc21aMf4d9o38RiLkTpRJEdYVa9HMlyTb2ftKu4MzBoIz5t4kWyM
qTBQbO+sFnDGDkW66ejJolGqIt1gq0RMybFSZ4Fu6Ff5JS2FoV3Qa1hcLiiF+R/GfwpEYmtE6hbM
vRGBZkj74QednBVhjluTuqNnghK42GmTK7yyiDAZc2EZmr7UMcW8SJFWKuFVugl4q5c+ybvKX/ao
Cjy/c79JZP1SEbZ2RCtiPI4mwFzmoPhRXzou7YjVD3rvDbm37GRf3ou8p0At2WKSwaidJtahLgS1
WkN+oXVFUMtBIqJZEOEwkUe9tGjlTIHjmPtK29n5fdG9FIPoyifaNib0QAeIZTc5ljDSMDsm/5TY
+/ObJJKDMR0gNJdzxYYclrmG0YBGk30FhnYpP53HEQnCmIvS1mJjxWOdZ5ElqFRpV61/VOeovqkb
YylUktS1Qllxqixy7b7ziHwTi/ZdZCzYMg0Q+tRtNAJFvsvs14GpBPmodfRzTE5vj+RORAshWDmW
Advs56kdaYyrrwdCbhZRBYUghjYYyyBpTWuVFlxvGx1l5/tq7FJd4Ar5KXQNmVzFAqW9ydKqVand
Z3kNNe4C2g+aBHbt9q7tUlaL2Le+ndc1/h3/DY7NK49mbveJCrhxcKsfHZLZXomykMyrzH10ohfv
9ioKRBOE+PZuA8sEgbVTN2gcAOx60/s/ucq7amchisYrp197Q+/Kondcoazs9jnOZKkGQCcvu44L
pL9Sn055ubK86jCczBc6jbGp/PNLzDUbG1GZ4HCMSyUBGQtK25ZrpfNNRXFb06/tp/MwXN3cwNCz
sQkL5zFu05TCLBgfsqJDAvwRLsR1/w6GMealmelxQ1sX6igdXF1dQhIptmeV8l8uG2POUX+ftEMP
oHx6nteT2hn+lPg1ETEIiw6cw5j1SdcqqZ8AJB9ps9G87wwP9XkziBoqvLeviSBKE20UY971Jtea
hOJ1be6N0RKoTWAJixb4KIaOIbGmbsgsqd+oqPNUU1OlqMTt0MAe4T1lGQXmQ4TCyDKu9rIoCTW4
6T4x/Gi8sMbDeYXjexEQkf0nCeOr5HTsVyWmyRIQ7ygP4F32jKvhK83h1qECjuJnASA9KR8uxG+A
bJY8X9bOqAwIBTZ0Tw5yP3tMPOqy0PHmO75o3i3fPvySj82Qj3muSSsKPrzy/0j7juW6lZ7bJ2IV
c5gy7aAsWbbsCcuWbeac+fR3tfwdb542D/FfuTzwQFXERjeARqOBtdobMVDsoTx00fPcEQcLsVU6
F/yseUxji7FXF+bdENiz/txNRBZLLRwX6fpct8RmhAhBudb7Y2gQz72UCkz+KsSli6H3KA8jxA0g
rpoSR9CEqzGiLsCUGPb3lRhBCKRlYNAZXVKeqxG99oNyNkBjRNjZthxQ1igYUVVUfjQrHYW2L5jz
gO3LiY/LUb8fO7e4Ghzzzjp06PMvBDukrjfbm3SRysVVsNcMmHKBO3WY5BSWc6q8q6AEwtl/9OIC
6twr4M0JkL9iNKPH+AJ6D0BZKX2RDsa5dIsD1XWw7UAXeVwQAvN2PzQsoAaNYqfjqZJ7b8GQhExN
CVIbxkWiIQv1tGEXpjQ/hIadiQ+1SkU7Ynv4aty4BFM6lJChdA5aRJCQLWAHYX26UnGr26wHLDuQ
49KbUlWArltgkETiyXmu0g2NlSZ4LYNmrGsjujPRJxIUdoyGpuu3p2OHQv2mZLK/r9yskq1RiQrI
HNC1a7WtXZAdqSym/RHJV2pxntwMsSknbJZ+flB6dPuz2uZ8n4cegHBweEwk6g6lE+dcUaFpc1JC
YJbhAWvxDR/5+0n/Lt6JL4uXsEcsopy6afwrFTlni4c4njAzjVUMome1x0zDnJx7OXYlQSVaJjbN
fyWK97NyBs0ewwtR5NytY4yeR65AMW1QQjgfW6o2a3LGwiiLHxTz1E8vS080Du9vksljqE5xEHeS
Cj2kDsEWCLtZT4G3USK4602aBYJRMMMD3LqjDSBRSD7unx776wRYpH97T91GDSaBmAQwZeW4vYeq
XShEazolhAsL2AjAJ9fMRZvZiVN4Tu7M7dO+JtRasb+v4oBRTVM5RtAkt55C4RQXzv73t6dFVMBb
g2UTnG18gqUB41BrJgiYNVvxK3TCZd8kkB8lV5jd8/aFbStzkcVtS56GotCx/r6svCvNu0D6y+9z
O1JYwdiZTJdKipyoSOy2+0sJ3HY0ZSPPNdtzDcSxel7ZtUZcgMgNYWa32vFYQMFRYPzB0Ykh5U5H
8VSeOryK02QjpCwuImOtAIUvQh3TAPdufo6A4KSHeKtjmQj10MSC7Z/njYUWLB2Q0xpPeZop2ZJE
DE5HR2+cnDR2VwK7MfoatxZACwhMtO2LkfpbGp8q4BFoDBizEgBynSq2Z48VbpqrXPAZvCbr3E6/
7Vv3dgVlJZKLa4lcCKbA5qMTy24bYILIXuyVz7obX4uM3xpzxbgjUQn5tlNdFOWcakQF+dfzGtI8
WzQ+WhSVHakX51YNUNEjiZWjrMJmPfAS6wd0BCdLnGy2jYcRpQDAbVKNZv9hnRfNOGczuygzZgag
MZ8ZqCz6Q661M2aKQbtD2Sa1iJzT4YENzwusei3Xnb30+kst94/75kGJ4HytADB5U8xYxb7P7wC3
+S3tKAYN9it3PIxHxZ3aHF3N7KWwDdXXOjK/VQBCz8f3kHyCSf0fR+YnvlHRSsAqCzEIhPbSHk3B
sGXg8Mb+/optF59Wgrh0h2EYo0COXWGTjJHTHkonfJbACgLo/Zpk5tvcIANkFYpqgC5Z5GxgQety
WOEu6ojgugzE2o5C4v6yuT8rCZwJKGmCIFhDQtO0qNxd63PhKcPs7S8bpQeX9M4o2ZnTBCmK9XXS
etvIqEDHfucfdgaQc1UDvYkCYox/H1GB1syBJqjg3w1dNskUIo0fP2dgoAff6qH3QcuLgCD03kwd
jizU8JIBdy5iPMDEnVbjQpGsC0iBZegWxWgsN8/syTM84B62nBlXTOi/B39fkUFcZqGXS7T4u19X
BGnYWwmu65P1Me+sj+NEIUJudoGuZbANXZ34QAjJkzxLEXweBgAZW1e1UzrBd8ORX8vTr+4+wSWJ
TUixnL3rlVpJCWZEnSC1e092wivlGLmGZxYYvzbvJEfx5qN0r3zYN89Nr16ry3lBDjKKeYbSb+DG
Cka4glN2pdr1KfcFlwqJm3nAWhrnDYYZR0WVQpqSAggdKF04uITJVnQXfb2YMMdIMdX3vZXorEVy
V8GhiEZxkCGyLe4t81QunYeBnV78MHYE4M9WQFlL4gKkkVljXQyQpDcZOGkOg544g2q/Z8OYr5sg
K4RzcU7XlrNV6qOCx9zj5Ct+4Zsn6RaUYB6jH6PQqLeil6LLuogJCV3VeTBqOW/Nci4sxQljNF0L
mVOExL1tS4KKqr+BRNTUUP3/t7tlcal0Qa8pAGr+PGitgzdRasW2wtRaBGfiQD3PG9TQFWd50mwd
Uap0cDf8PqFD6I2yjYj4my61lscZeVHFk9W3UCm6ztAZrADQr+/tX4kuDQi9uYCaidZWUUcl0+Ck
dXIEsqlqwQL2xo2R9L7Sx+84KdWVCM6FurBfwkWZFSfrEN29uDtopkuYNaUG5zwJngT1OYcaAeAe
EBlYB3z7WXqIR8d4iI5oKbmnXk+2Ds6VWjyccaR3ZiqZUCvBA6ukf7amL4BHbduf+6oRmpnc+VzW
k2zkPTQrhfu+vwEf4v73N9XQUTBADiBpxlvMXR1YQmfJeW/JyDBk3W4kO+g+5Ma3pSNq5ZtqrMSw
v6/E5LgEB0WBuBNn56T/KFNYLtT3uUAQRUks6Cm+34reJJ7r6PP+MlHf56JALSpSJgMC3zGDe9G8
KUbC7anvc34oS4LVmhV+v2m4qvSUVM/7v5/pzydb6mr9OSdcBEWJc6CvAyDtHjgSdi17U0LlkvKm
EDB3vlEgg4Tg35ucafIw9xpcotd+Ic6gBFEm9nRmjzz/B7bvzdCM9PEfeez3rIxqSpQEQ0eignel
wU2PiWti2L/Fg7ZxYMlAW7rk+C4lkjs/w2zKBBHW4MwQWT72QJsX70x0feOAuyocaop2c9vQu6Cx
wSlZVbm4pkWBbsgpzA4tsEKLB7rkeu7eE2GMNwmKgk3jTE+ISlUtGP1QCIbaILrt25d929sMMSsB
nO3FnYWu5IoJsD4Fup3XL3V4aJL3eJBhqYqEbiJcKdhSrowhBTm2IqUALJCH8Vqe4ochMpx9RTab
edSVDC4KREmzREUATfDqIT6YD7KjO+G5uJIx4HX49Xg0Ea/Zm4FhJZLbnXCacpwAELkEd6LxPCpE
/Ke+z23OqCVCOxm4sKTBfE7r7kumZUSStjkCuF42zooxnIbhZRU6VOJtW3wMNLzZ4MzsD2Oy2EEw
eU3pZcMHYrM2o9Fl5fiGrzgAu8JSwiBaT3r5hYyA/t1T6CANocf/iHXkGTQjoPSh/RM6aqGrnwEt
ce6OfQhUmNEV7xjp43gMyHb8zWgEAj7dwPFtAEn73zaP6pNkZgmufeID6qKsyTt+Vm5V/ajbs8uA
dsWS8LLt9HQlkq3Dys0UuRrlyoTIpY48JXKr4lZLC0dtwFarg889u+na2p61g5Ge0+Rhf083Iwnu
lKJiaioCInfADANI0LsOixy0hl1XzxVrTk0+LNF7nG4lhztYYiM3coweIpZMaBaUfuJxYF+Rzass
YL1+a8LtnFak6aCLkKAeFH85LVcYDKm8+X8keuptkxASN0+SlUBu3wYhzNsBPW1O3XxLUIoIvqQ6
0bWyrZSlo7EPvViSKHOxqjSGStQ1yBDwxoFpiumoPVbH2LIZgLx4BCzre4DY1JVELnqFZa5ryQSJ
s2B5ofIq95qr/BDeA+SisVPF0kH+IvHPHUqRFXgHgdEr9cnsHwUUlrOICMSbnrUSwr9yRLiux5KE
AkCN9q8cEOT6qS6cwZGcAsWb3nL3TXDLINbiOF+KKj2apwE6Rcl1UPqp/MOkwGkoEZwbNVoWWqYO
EabxlOV+b3Z2S/WRUDI4R5oVaQgwWY6zBbOtSVDaMciMqDLD5rPJerE478EUcqmaJezMOg6u4rcO
3lbl+xrhXfbtt9yW6Hag1GJ/X4XZNJUUJZ9hDGJ1bwKJKQcaqvj8dxbAZTNJ1hZpw4qGEkCTZcsp
gsGxlHeUtdYrx8UESQBUUJlDkaCxvuE8PuQDo3lDS+2+MpvBZy2ICwXiMKlNOrIVOxh33anGRGal
3rQuK2CPx07yO+JKyH45f6VaC+SymjYLc7Fktc+UWZ9yHQ4flPFLoISAhj7sK8d++44ofhhJmXA5
HN+qyuYneZ7QQInu6hio+lcNztyeokrcOmY1SVQ0DW8nuHRwe1YbVVKphYA3zqXAeNUtG/6QJSef
HvfV2synNXTPWRJad5HGcFY+SKitGkv0xvwH9oqT5WduAHZX4ab4ObudQ0MOb/rVSiJn80IXW5Yw
hMjgJfl+MqSjHInORGwXJYRbv1IvlbhMoFYNlIvkwUyu6/ppf+lYwPnDIlZ6cNYuF3JYRiFEJIuf
xB/wmLH//e3TaCWAs24jlIEknGChArTwv0GlmW77KnxhsLj/h/lmdhTs6MMz1IohUKfNDuIqF09N
7IEfAzTjPZvMpfsoKeUM7uxTZEsZtBnS5Mph4AtAnX5sP2sPDC3KciciUFBmbnDnoNK1SwySPXYT
yU4VoLfy59fxtUDVoPRjP3OohxLC/vi6e9HreAKrmHHEjzM4qKrKj6mzndnw3oZxJyLY29sQ/S24
B2im14AEJoxvwSHYi80xoYyRMHaDCxN1VpdTZGK7Eu3VCq7r1iWMXSSU4aLCtKCskxsQIKHvAu/h
dhrHdtcBi7C2NaN2kvp70n/NqdyFtEMuUIx5vOiZDrmdj05etwDAb3cVXrMG/OKGql1tR/XfwZan
FiwUDfPv4C8ALBNAMRc9dbQ6SZ2sER1rfg+W8CqyG1z4CNtpLiIV5jHJH+X6paX6CQhl+Oq7njdx
X1v4/ixOJ0moj4WZfxWlsnKzaKRedQn74+uaYZ1YRsGUyZb7cnrRqRoM4UsmFx9ijP2mNfPXBeZX
is9L09iDUjli+ixRY3fUwnH5smj1wyKGLCfXsy9d+rURklPeS69CsJz2vWp71QxZxo2J1Wg5r0UD
RiYaAXLmVH6I2seg8va/z0zozwh0+T7ntLWa6FFb4/uJcSylBy14nIv7vDxoxWSbOpjqdGdfIKUQ
561lNQVF10Cg3GU2mJRstX9H3UHDzMA/S8ad6rVq5FKWo74R5z+F4KUlgWa2j9mLAM4tl6nKky5n
95gCKMIM8h73TPHzDNjit5K58nc2wCeuIAmQulxAjqwamRvFph90FD4PsSt8A4uspcJcjFCpwNxX
Jw+2MlH1S5YO7FgaT6yQzIlSyylEsIlD2ZpsQ+lx32ztunlK2tquBWdRHsf6ppA/7Zvc9kn+e7/4
afmmzkPQjGD9kujZEG66UEfZy92XsR0RLjLYAq+umlobR2bFSlGKlbp6cciV2u3Ch4yab6N04eJB
nFWlAJohpHgto0jsizstJm7N25fAiwPx7AogwxsXld3Tf5EBS0fBEU+sBgsuB1dwSc6DzbWTMb2s
oBppoef632tnzbmJCwUcNjkNpxjdL/1B+2a64XV43bsMDTwf0AhDedW2miux3IHRKoJpZexFZQbp
AVpTl0+BG/3sR3ADMNySGNd54hq/naqsRHLnRqWpcSPLENmBxJxBpNVovlluWdioflCTgqSCnE3K
wVIJ8cIUfKMVxz56decOzuDJbnQ2XL0hYvumca7U44xTncpWGEYIDJrHQXnuUF82otd3ONpKBndg
RSMwPmT20LbIxUkwTXfui599Pz41JBnaZpxfieKOqjhbhrllr0aD/4tUPE4Og8PQ7MCuk9g5NfpN
LR93cIFFLJRmCfK05pyGL8B90fXH/dUjbYI7u6QA5JoLOxyB6TgAj0o6hjda6VVeeVJwSVQ+y5RR
bOZll1V8e9daRcbRGuU21yHRbL92wt2SLIdKe+mKxzJ5V26xEsUFkrGWxlg2mXJ4K1fvMp3wX2KD
3tx7pcq0pMj+RXy/L27z2i/lHxHV0EmtFhchxCpIO7GGCCu+DmQ/MH/o1k0HKgnjM2EJ25JUtHBq
OgYMdM4S0OdgpmXJsora1zHEVzun4SpCo2WE2lE5++z1q0HxiAKv2Y72v+XyRYoKPUatyip+Qfes
4lyxUJqvgLv5TOi3mdLIFzmcMehGUYTxW2H2aQk9/TydWignOBhTDLM32OXQp2CXKZn8kSIkbRD0
uIOM4rFpH8eSSqLY9v+RRK2U4swDbERGlRUslTnJDjJcb/o22OIpBzuQDKShanSIVdw2eYAYaRpg
vBS+g35A03yusJftzh09CLQ/xL0bA96IHZFAdj+Zj9TI8WYfLuAgf8vk4qAxDHEfp8zN0CAyuZGD
mfrQMT9Yt9G34Sz6LP6Gkd2TGcF2wL8I5lwilqwwFkMoG9wEh/FmABZheWJeEHmYmXH3l5ZYWT6r
7yq0jCUs5Z7L2zb9JgDZwXjYF8EW6k9r+a0Pn9WnUy1kdQ8RiQkqrpMufI+11nZKl6x0bjv1RRJn
+JFSlbLFrkQFWs8D0bwvquUQ9d1HVbEO+0ptx62LKM4F4kywlJBl2qngLdb3TnvM53M8SW4+fdyX
RO0Qlz+hnAC+9oZFqghoZcqXprythuO+DGrh2G9YHSmSZUkYbYaMFoyr7W1ZtHY1zf7yLt6OlVPx
Sb1QZ+AuYBf9wZ9cNoeV46ri5pkzvjAI+v5Yj8TgLOXHKtvJlW5BqLfoi4EfG5GN8YTmWn6jhssP
yqPyJT6V18K5cQqHcuPtIHwxEC58DHVVWEMIsYIxXoH64oPWj3/pu1ygaHOp72t2SpdDbo/JfdlJ
tjQQ3rtd8b7EQR4Qa5xCuZlYo0b3qj6wdpjyJr1RbmfMI/rJMTlbH2YKs2Czy2hlJjwmljaKZWyy
/BCt+hhm6obSnWQ3KMxDJ59T8TFajqb6dx7N42TNaEDACDpMs+0UT46bU+VF4qHt7Qx89vvuRrg0
3+sDZp5ONwWImkAUUJaenE+HgOoF/I8k+7cFalzgkEpFmRRwavxq4WAwAolhg8BbtXWbjVoamkOh
81GKcXFE6TU9UlgAzs3rWvumJIfO+r6/dsRporFQtnLnZkgEAI1BhFGYzhhiJCyQHztj9JsicgwL
z94yNfG4GesVETATGp5QDX4yAcwOwpIJwFZpYoBgh4bbxN2zqWrnOK2cQuhO+xpue9xKHqdiO4jS
LHSQ155B1ME47JE53muprT717q8hWepdazNarURyQRKAvZGhjUCpSWQ3HG7M95Cia6vvc9GwspJM
Sgd834i1QxkdO5xlrSqjyOcTi0dtFhcUOwM9vYaExasbO81svCR4QAr0R8GWTxJmYhu7BFANkrcD
NUa/afwXHfkrZtpbeZDV0HFsGgfVq6M1qq5lUgWBzbN6JYa7UeSBqi/9BDE65iFx/0uUAQ92XqgT
WT4lh0umssroRQkMUU4jlMA/RP9cCVlXVva4v2OUHC6TajGx0Ksz5EztaANi1qlMUDwA7aD9vC+I
2h8uHnbSpE9JwBRaJEcaP+qxm+L1bF/IfzivqoqGapqKyD/YCotRDypov5Hh6A+Sj3fA1E1vwPt9
knQbbRAg8kLz977Qbc0uMjnNMNCwKK0OzVr5g1Uc4+lTSlnDdoC4iOAieysEwPeZoJaGoV/hMR6J
5xJKBWYlq7AeWYayjDVwpSLjubScqQvQevP6d8vEBbl8KLNMz6BDtUR4WzRvUYdye4PCCKJU4WJd
PcjzXE1QRbSeRFyp5M8B1W1D7QYX5JRy1jqjhYi2+m4OV2Xv/dVK8U+yVauEZgYqOseaGjvU7DAR
7dry94VIm0e58tum+LdYVoaerAVaILMEc9rd9DIjVodn5ESH1AmvVcFXzmwc4529QyvRXHBL4klT
ZxZE+yl21DC19aK0BRJ4cjsHW8nhglsxlEFkSCxYP1uhJwHIJQGsmPWsht7kdei+oRATto+/y5py
ocCIlChQAwis0mth+FRqLpiOAInih9RLN2GD/JBGJGh9hIsibAR47s1THxz2zWP7XLhowkUEAETF
swU6Pacz7xr9YMXHMriJKSJjwllNLiYU5qKOjYLQGUY3o4lpXc3VIuIpi5LBBYQyVvDiGCPu5N21
Nb+O2Zc8JW5p1GJxASHqOtmIFYiQoi9TNjjRbDkqWt1L7etf7Qo/iQFm5CqoSghactOJ8XgeTpmb
BN5sLVR4YD74R90Igx2qourgsubrRmI/Ioh2Fa63y7HCPEToGbfCR/MpuOsem0N/fI9iF2lcRFBN
YKmI6JV0kubFwHS/+dPS/JZCPtt2mosULh6E4ZgGCZNSxp2T18mtlUhE3vYfMecigwsBQWs28yhA
hvxl8osAoOysEzN2ZNVjkySCS936mHHtbRSz/9XZPZbN2KgTBIrFfV9fJcu3bHJLyxWlEGC7btxT
fQLbDnXRkAsNliwKRh5DYBr6VX41FV5Egalsx9GLCC4uNKggllla411i8ZT6SRWAcTqepuomCt6l
jSrJbL4JCEwi57uCEuY1aiw4i+JTHD4F+rcqeNw37s0Fu4jgrybKZKhDyI47jKQK1dOMbN56T5DD
7VhChd7C5CG3YGJnhH0xswg0No+GrLggKryqdAr1cXNfVmK4WLooUWu0CU4FA2Ql7VWkXg+j5mXm
9UQVGjZddSWJ25ZO6uJF6CEpyM/dchcURMAhvs/nWHoZZl3Y4Pvqcgy6G4MadNje898bwmdXrIYg
9CK+L2svefEIvs2RQvOiRHAxc+7rLJqYCmUR2VX2EMaFbVLj4Nvx7LIRJhczJYxNzpIOyyoDT0X9
MQafFi45JSCu0Fh+CF1q/mBTLQ1Et4aiGXj54wQmAiAphwjeUsul3RvFTRrntiZM1AG3aQErOVyg
blBkBLoxFFPuMO/ntj9ypzj2LwxcRrSrm8zp33VRXElkmq8idWlqfTIzlGBTuyqFY5tcZyFh1tTi
cbE5C5RWFZlShnyN6Xe99XoSrHezx3elBhdrllwpC7OGjLrA27AGZLAfYjHbLSZRh/Y6St0AUzCW
8mk/iG4b4kosF3vGscoEoYDYSnK1J+mVdfkmfnDdggANc6HdwTjtS6TWkgtBQYkycd3DENX6m6Hd
qEi5ZIzg/ZUQno6+DYc+6XNoFZffs2S0p+qHIhKHA/uhf2QIl5Xjhz3beZCGntV42ni8jdBuKc9f
47m5VcECnqrzY7/oXtelhCluNzqtxHLxKUUG2RqMsi64YVcvMC37DO6vAaQtHTU2T6aVMC5qLIE+
LymM39HF+QioD7QXiqajd8UXZQQocjXLr/sbR9mjzMWPHKRalRpD4vA6Ox0y5NxBD/jPXwPDsU91
yBHhiof+tmpNl7oI0V5HxVGNB7sge8VY7XLPTrjg0VXgGKgWbFgeoRkO2C9AnUgtW/SRRfpU2kqa
BxdGqnYW+pBdztUDo+ldvs337SveRoCwJZwsxd3fLsKZZS56iFM5JxULWkiTbC1QgS9zrDuijLb9
crayQi5kgKdBDgu2grpaXc+zcQ/Ioy/DmLplNF21i36lj3gBqiXHWqwff6UgP/Taqa2+WA2WM09O
hnxMikNheH8ngqt9Z/oizSUrdCbCl0B3kuznRNkg4cY87x7AUPMgbKFFPSgncYi9KlFctJ+kdmcC
VUEeiFWjrPAPGK94UkW1YlZ4w/ivW8CQLKIDVnZwRczHjkIWZi6042IKFzQmsRKDib3EqLp0TjNv
yEtnLPGURl1rqPDEDw30cdAuuQpTLF4ijEoBR8HrjsWV9DCh81M4vev55WL5PB+fKcmBoCcQh55k
VfebLLKFhGi9I3XiQkYdz6pVszceGZDzrOG+LxxpQa/uLyo5/VGmUBpYWNjbLy5s5HlXiCar7IzZ
gkrIeRKzK7TkFcK9IBwHjQqK20Eej5eWIoKZl0epUZuuHqqhRFWvPcsFUhsiChLf57sJ4jToRQ0T
2E6YfmqSp5riKN8279+/n+8cWPBOMWUyvi+ZXxfTLkTDy7T7LPjynkB0EcNlFguuwIFlFQhE41WQ
eoZ6ViKqjsO+8efOX2RwCUUq1k1UZ0zG9dugOgKD/KF11beWN+pe/R9h6CKNiwvRmPRZrUFadBLu
NL8+gK9e/vA/tIfR7p39Bdz2JF0yLfR5WKLIQxUNPeBqwhYFljeACQCc3+FgCk9Lg/NXdqtDcqAQ
LjcP4JVEzpN0YNuLgQqJMjoHxStD882WOH43rXslgjt9C3BLF0kEEayDKq0BnUW9YRES+Gw9aOYW
jbmQUAGoXbWH4NPf7Qufqg9zBYRuEbU17W5wQSQEjETQanyYHAHAX/U3yg6ITZE5RyqLWe9bC+L6
8rUQznNr2b1A2dqmJ122ReY8adBqwFdIEMIQWiKneLK85bEBb5vkRedAJMRRKnGehHHJKQG5C3u4
uOniD6HoD6Cy2t+mzTC30oj9htVFfkaRLZ4LmIEZf9KKZ2n2ZUG2i+Dp78Rw+Xil12kYst2pMZpp
hs6QSc6Ec0hZDn8niDtX22SUBhE8Nc7YJYdm1O2kb2+NQfeiLia2Z/Muulo6LgwMwLXDECh0ms/d
KT43x85T/ebQHvc1Yp/5I3rrmqJIwBI0AXL07x0adbWJIzYyqQdlZOMt1Z/ayNfx/9w1qCwZjWvq
40TYxXZ4uEjlNmwUemOR2eyLqV9p4lkkaRC2XekigNsoS2g6dVSBxBX/zE4MpWo4jvcGUroO7clU
MvLmmHuLyO1VOWoixnewiK0HpBa7elI97c5EF6LsMB5EGVQSjyCrAXbLAqIMr3nUUm++ot5Ut3s6
VnvJhXXDSmuxq6C09BTeZh8Y22R9aD7FB4DSo/kSvUQUSsh2DPm9zPwzW9xrhdRZkIhRXnE6LOm5
pnhBt0/8i1Y8zBnmLqKimGAr0fXyyraS0Uy0mTN5w0FwKfhDZhg7W2kxw1pFLKuKxESYoVEdwbvl
T2ML1LiPpTm4MvUYSi0eF+4LDfVaqYCoTGl9eQwdFY2xcf1p38G32xdW68fF+blVMEmuwDjnc5/Z
olf4wuPblACo8DCfBTRZzzpZZ/ZUKRPwXISbW1xwkRvUp9/mPBPlp6o/l/phX7ftFTSBty/LGMvh
G1SzJAT+KHtgE7WrOfVS66aaifSWEsGtHnAQc73TsEkGUj4z/AjcX0Dik53E2/Hqogm3UlGT5oGZ
4D4QXY+4XbMp0uV2BDV1godQysb/I6m9SOPCr1VnjWa93W4aX7gz0OwRuJhrk3s7PzHYtPpTTlRW
t93qIpH9feVWRVSFithDP91qj0l0FUtXg9ieJcGLqbI7tWNcMC6iEGspYMdk7cooTwJQDYSQYiOj
hHChVm8sPC8W0Kea0Nb0EESuTjVQbjoPDFsE8SzuuHyGGwu5JPY5co10mY/TYJ3iNiJyjG1DWMng
op2ANtRUZkWdJr7WH9j0UH0w3fxl1I8DeG5S/10HxkogF/MSEIwIWgiBhuBH2qHCZBb1YEkqxbms
3pt9G+Kp3+nPHZDTGLBP/KOz+zfAgfiJokjcNIWVSpzrGgCcB/QSVAon5QRspD4DTWJJRLpNNhtt
JYVzWXXJRlEWkEnX3oBxaPRrnud7Bjoc+zXhq/+xgBbgPSXVBKwt56wJnksroHzBgx4Yzd5yFd9Y
IB0BpiKDBayvqE7ETUs3NQs965aG/zmjaJoyL7vWAiK8/EPIv1fUpOvmDpkWyFcAqIh/XDk2FRs0
I7cAF5Pia7Pz2/EpoOo5m2n0SgTnSGlct6GsQQQIj92wwyichlFDvbF1bTm0be2H73oPW0nkFi2S
wnAqrUBxhqFZbNFCltdIP4W5ImIEtXicN7VpZyZRBTlVcM4EV1YetYFIE7YNbqUL50JpjEnhkW2Q
+czemFn3Yep0ZwPQX6VL5+vb9naxB86XgBCilVELlaa4hVq1LVJEb9tJ60ojzoWktgCfrgIRLYZp
cS9wQD+FZ736xBoBqBSP0oc78TqAiKKhHzBLYx5hnvAn6UCkOtxxZ6iSII851GlAKJ8fMz8+yBjy
UP3kPNrxt/2sbvsec1m8P4aei2SogwDmkAh+dS2gMyyBwOwqyhhFEANoE07vy4lWQrkggdcuw4om
LGJ/XnzNl44metFalwGtN46AdnhCyc2MbyWPixgxyD6VqIe86Nq4Y6Qb3XH+Hp+wpF5w+6430ZUw
LlgUkaFH5YwVrauPmQYsFHdfGyJIGFyQABVfNOgjlAlBITNj3rkDQ1VOVC0pIVyUGMq8GBYDRmjO
ojtNWClTf0bVfF8VytYNLjr0ehXH+YS1Ug+zp6BzQkxs3e398sSGxkkYEMJ5+YY0rFscicy1cLFY
psd6et3Xh1o1LjiofVBkYw118vnU65mX6PdD3xP7Ty4aFyDyKpnrhS3a4Me3qoe5xxhLNngsYQDC
WPueW5mlg6UAFXkFCMncdSIfWyOCvcPeRkyCu3UoeoAC3F85ttF/lAJWQriVM408iLMGO4NZme8J
4PnQ+3slp+jAN3Rq8Gx7AVfCuAVU1DaoEpYDsZyLvWsEbusLN4vHgg9VsNq0ud/CQNH57+XLgkTu
ATkNMMjsOFlXbfawv3KbNrf6PhdLWwEsrTVTJgiuTWASNS/JeNwXwdbjvzfH4Dl6y8qoRqth63Uw
zy2Aq0df9XOfKo9u590WskZAf0hAS+GCDti7Ew1IBygxPHQuk6Te9y+zm6PRgxq3/Q8buMjiIg8G
iwSzMd6cSPFzL/JbAXAVlcdOPGD5U0+22+fsSjfOi6IylLuanbPRdYvOH+RdwUmwHO12uTUOEjwX
6RFF0LVtGhcdOadSq1mbKhEyTVDV6Q/guLb6075pbFv3RQTnSkYNFPxFgohJvBfKzi5qioJ6O2G9
rByfoUxNPDRFA6toXNCCd6f2IHiGM/eos8oo0o9X70GdB1/KP2bIw8dq1VAtwQid+vZ6mF+TSHLl
5pxrARHzKJvggWPlUJSiiNl7OONl0GHX5/ygnkJsGIj9AHtUHSwMo9n7W8Z2/U9vvqjH5SdTU4Ry
FUBqMg3PeHMFvaXqgl3pZMRVbS/jo9GJh32R29H9IpJZ0aoihQ4dsTZToM9IVeSVTWtnZn2s1PYc
1zVxWjE/2tOOiyG5VXSykkGUirL1KAAa42wVXwPrZqaGnUjD5EJInkZTaxZYyPFsHnBhcyd7ym0D
JOM2IF7d8SgMRCJLKccFEaHSW1FYIFGqPmRdi4kUF3jhdj9+B1wvYSaEZ/N4snlkKUv6hmqcDImd
WNqXLnjZN4u3B/29zeKiB6gFszllMNfKU4aGBsYcC5anU/KUO9Itnm/c4BOKLuSRTMRFvs0+qMFj
XfYASVWTT1L9pKaDI+okmxDzox3l+Gb7SjbLBpztyJs+Ck/hEbDQjuFFkSM8/+KvSqkzjfAyHme2
A2a42iuwjiD9WequZH7u8AghUXiZlBgufoAYJlkshuWt1EBTDsEE8zDpAXCyvu5bB2GAJhc0mgjc
vwO7tJXD8xJ9KMlZU5Z58RukYxBaRplKE1W+yy4TcKqEBhBugLZuC8LkLKajLZmtwDLS8HOF47lT
SrygUwD8m8nHWjKnmgXa4qZl2DpqBvR1NLr42u38GRM4vvaRtbn8/y/kWhoXEpVGb/qIobSWxosq
/exKCk5n63q9FsAFQgByinE2Q8D4v+u85bQ+o2Ji+TSF0rYVA9fCuBgYNVGY5YxHRSiDQyRjXv+U
ZombAWBhpnp3NkP8WhiXQQ1qvaANAcLEQ3Gt+Aqeioqj4bxVY/4faVfaG7mtbH+RAInU+lVbd9tt
e+zx2Jn5ImScRPu+Ur/+HTr3Tms4SvM+J0CQAAZ0ushisUhWnRNA2zy4PlN7WzOUOg0T5wGbSzb+
vE9aRp7kJEPImFnlEzNM45tGz7wBXLQkewB19HW4vRW2hROuRYZaIaXJRQCKgt13SvWmdbIUdFda
ZYshRItiqlYbzFhcxE9FHRnz4iM9pnfkZEAOCce9OwgHyu7U9/3xMozC8prmWWORjcPkeFOdtHN6
w1CTAKEdziOZqu709fow7m0nWxOF9aVzHVyDm1jYX8zltxwq17KW5H9wxItJwhJjdT5YHb+17YM1
5CRZCb8WPP1dp2J9kg2hzDOERUYZgQfy43hv3mrVC4skUyQbMmFdVZHloGMP5tCocMe29NbKn6yX
6/MiM0LILnKobs4jP/7gCiFUFCtMEunN4t5muJl7sYuyr7Vx0vhZIYkDn9xYUDhZXLxGfFW7oIdu
NfHVW/NedoMhGb73g/Qmn66TYhhnCwdyBn2YhQSqmqCr5COFzVvbhPBgGoXNphhOoB54FXoeQA7u
VT/xsr8yzKSswPtGOY4DtXhiaSLtZ6rENSv4vWlu/Ba3Yd80rqX7111iN+M0cb3wHxDxMJllwwJy
KIBomtt3of3eUFJ6+hggB0RLSfL7EsQgk4592Sv2/r51QRZiezLnU8JsIHeD4bPixlItt2jCOHmZ
UskZ6B+C7gVLmLmlJJlqcK9UTZ/dOA84MLhIrP3idip884ErJju+rCRqd7lBp9tSbWyZjkiJNYyd
bTKcGlCG+sWxX406lMzdXkJtEmpB3Vy1VVNs/p/VCqzKzISDvNigIEHhRumZz33rlyczTG5MaE7K
Jm3Xpg2kMJD5aqpGoXHI1W3pfaE8Xbdp1+c33xd2x35FgNIpvt9ZS9BPv0d5/tQ7tszr+c/8JdPF
mrJsy4Z+qthOPlFzJOgrpZAEeVf7WY7zVwfdK4Fy4DKSH9o9LnBiUOzUdB7qid8XlmvuKsw8Yys5
XB+53cC7wRCWEx2jPp90Gws5qUObvFXxXW+/KLkEZj9V3+AIHlBPzO4WBTjJ+K4llPiKR7+tIHut
/5f+s30f/zFT73nAJrIX0dBWKHjm+7wWopspjJ5Tj1/u8/r3woskZ6zdhHNjHff/DRy0FZvVyAGX
QRwgLY4WWn6o9XlO/diZ/IhKa6/2F9TFPr4gNoDVoo16yV1DqVyWvMtIxiD8TA0vxT594FdeMUie
g+vOsp8+bezk3rSBpbNWNoTb2QfJMwj0ogOO44f5U2J77akEh7+M1XR/YV/sFBKoRGFWW9QABIFI
2OXObaaBba6qj//SMCGRUqzWmRmvGGCH9IUXbMYB9mifHkjITihXkeHJ7BJyqgwqQ6qxwC6wM6mP
1elvvtZSca3KX5Bi82c7TKAlOWJK3EZscRhRJmrTBrBOdlaXe72VLXMeLq5ESLEAzBpBmpAbWObq
gbelrcfidvUiNwY5m4zvZXcIqa4aqkUckAnwv298ES8pK0iMLCyBuPR6RfObxdeiP647Bp+HX+zZ
gAgOP1rTvNoN7NE742F29BO0bXJc7s7ndDG/Mmf8RIt7dY3ersPuztMGVnB7tNppVcptG+ifqv07
9Jquf3836m++L7g701fWYNHxsRtdWpmpW5jsCypfzySRifjKbBFcvW+rLEUZFXyOmp/0JXuMulVi
zn6idrFHbH2bI8iZsAHT1LxF3/6+CRoyz5j8OYRsNnrSizvl3MjEgqWwwuapD1GnjXyaDEgtrL59
0Pz0xrlHNeKpuY+9xsPbu+Q0IXFIkUp3iEBVDTpV6qVJlrmzQp6z+EtaLQkuKKdzs+BSRVN71xgL
2RhLfOaXwuUKD/59iTGGKJI1unOwnHnf/2C5fTh0EI8hIcUlc3FnnK47q2Shi2S7a9a2rEPcwmvO
S43w2ICttfeuY+znJxsPEqJJWVqToxkYV15BYXr93XDUHkefq9XPbv79Otr+kgCLpWmp4OoRs5PJ
dta1GBGGVfRXTK8Kef133+f4m9DYdhHs4SfOqphQzZe7TFY7uD8nFwuE4aod0EijcBEXD4vpjcOT
mpAwryUTLxsmIfj2OtgDcULCppxEQZVrB6bLHvFkdgiBNm+ooajYRryI3aVxOFpfWln8k0EIsRYK
PUoB1Q9ca+U22B7fosb2yjlyr085/8ovGxXqt9FUYFkEJbA/TznNIr1JCe+YQDVTZPj5MPoO+aoo
B5ad8vnlOtpuLNDBqQUxWk21xVZmUJpQg46oV1cn51iNSVBCRKGvg7YdZWfw3Uz+AiWGdhbplNic
iV3/VkKj812KLfuunlBYlzzxNn5ZjrQ7XxtAYSRJPvZ92sK2qTuayU2ZPLVMkoZJhk8M4m0S27rK
ZWaM4ZGAbYmw20l5dKbH67O0y89vbkzhY7uJA0NG9DLmLWvkwHDq0nwwcUADK/cWdCIRvi0eG2l3
3u6q3YAKwWcsRxz2DICmzueZfu5XyZ2nbPCE0LMujJK0wvcp3hut+LYa0B2UnyA+J1lSMkP4D9mM
Xj+041ROAGriQ6LfOZrEkP09ZzNSQvCJ8XKfj9wN9G+G+94lFpITRcNfDRE22avmfrKyQRPiUJ85
ZU10oA1hhb6M/3AXrgw1W6arHEDaXfvWSUb4tVuMtPVBIf0jU23pFeWw0JdR3CZcQVTBT6jVFxlN
xf6EWSD7M4nuELHvnRWGag/8ga6pqsMwrzgV5BKf2D8B6xcMYRSZodVV3vDe0zvzkYbjgYspAcZ0
16D0q4PhX1/D+9HogicMn2PlJs01vKTWyXxfp8wdjfHRiboP2YWOHVBTOLaFjoafnX1Ucd5QFf6W
/42Hiuq9nH3+lEMdB8zaoeyFbt8tTFvXVB3aVLrIeNRpWmfWDfAIqNZ7epvElsuqvxRFc2d0InR3
lvnIRsNNMkmt7K6TbIDFVY0VMPYLgNn4VNSfSllmtFuNBEF4W4fXg6tR7AypajZ2M5+xW15+Fx+r
MPJ5Le4Y8qGUdwbsesgGjxu8CVNrPJa2ww3KybOinxrt0bI/sl/h0lNDs7UDCXrBCVdoPkddgQfO
lH4u8fg9v+pRSAzZdrU7NReYX1iODGeuNP6OSg6o2A+WY3fUn6Nj72tQAJ+PdlDMEreXIQp7PS73
27WyUTjT2N+H7LPWSAZuf25+DJzIeFTbRInKFd9X86M9T27X3ZcyNVwZhrDJgyslh8wUMCLrFkzI
LjESF8XzHxkpm4CCFNfoxBarl9uuYoUZwcvU4karbmpT0k+zOxO2YTgqJMhQSiLEn85mSmtzrc4S
9B61+b2Q0SDsR+4NgrDwmy5qi4zvf3VgZnjQJkEW4iknO0afSciTIRnF4P7+vkEU9ve0LyEay3kK
1rfJT48r/Dn6zJszSuzvsnqOXTfYgAkbUzm2kZHkSFuN+nmoT2rzaMgEQGQQQhjIwCAHHkiM4NQX
wZI/sCX3xujL9Q1P4gjiy6JqJBXruDacZeFlZXnTNckNimxaxLrUvMqdwUqBoD3Yh3J1QbLtq43b
tLh1zR/6V9nMyCwiPwdoay4qJeZyVRokMZI6deksWTz/4NuOSkyqqQ5U/H6GyKJB0Snqh0B0Vr/w
ypDSm1zrm/q+5fwPueS+SRc8/vfNnlMveHywU8ScCk8BN3wcef9EBfYsEMeharPgSqOn646xb6RD
kNwRW7fBa/Qz6Ogg+eop0rtMD/g5MDolgzt5xsHBKyYu2+S8k7sOv0EUZi7tIyWlExDx8udSxSvJ
n3UkMWt3KDcYwtSpURElacanrrrtskem/8vvC1M1qomtKgZssJZXZh0G6ZuQzAA+iBtfWPoK5DIa
DEj1UPm8+tD75gqjeJVPPPUNHU8uFKUla1g2MUIsL/KirXKDR9b6YSzeaMvkiaIMQ4jelrJgSZnA
iLFkG/V7br19rPbZ3My+ELXXsXDsVcXsQK13rV3edQnFjKz3Ui97gcbtoSTBx/alDagQx0mjT5Bx
BiiOE9XJAQ1V6Y1f9XciBVSkHCTrlq+SX66mLnDiM3aUOh0ZJwykjbDAt12wB3pGhQIKznsV+x9h
FzfRlA39J9xPIZv42SH1qOpVmySGlyyvxvAla8LrBu07/OX7QlTIZ2pky4zvK0b3nFTtDVtkjdL/
EOsuGEJUyFmjDbEFjJZ5ymfi8XZSxStusSdGD2iw+titzWbQxDAB3vd26AGYp3c0e1Wlwrb7XnCx
SAgTyrBWfVwDoAd1G2p100etdGPc7YacKcxBkdJHcm/HoVQnlOB9SVi/+dCA5G8AoEPOoFsk6ycz
k5xYeJj51bMvEOLqHYyxtDI8us8FDuZQ7GA6Yl365FQSl5MBCSu2caylsAmAmGFA1dOCzlb+SIv6
NGUfYY0zL8MmqtbqNdXHxgQUFFUi68yWW2U6Xl9A/+DdP8ZNrEBC2VNkaDampuygTVQRF7sGus3t
c26djPfiBVPGHCfFFFZtBBU+RaszA/dQvCIkDRSvOU7e6umheoy8f+l9urCA1Slbq9bBMJLizwl8
ePRTl0qyPolT6MKSbZkDgyggnPSLNf6ZoycobZ+rKfm30yUs3TyJur5PMHRgXUx/53MV3xTQGL7p
fb5FObP7oZR544Tc9E1OkcWGUyspR7Ru2+phVSQm7e/tFwcUYkMU5x1VuUVp9Kkl4do/jbKutP1d
4gIhxgZ7nXV4gYFWiE/dEON48eX6KpLZIMQEO21WOy4BYK+eiY4Bx4tluq2yRSM+vthjOkMbHC5W
/cZvBTnPsOOpp/S0BMP/oLC1fzS7zLshbN0Qa+2bKQHebPoxWvKRDqWBExDzqIbYmkLZjfH+NeQG
UIgKXcmUBD0dyBVOGmhjlmN1LE+Dp7qx9AKeT/iVzUJ8P7czw4inBlDxCtWLY5HOro0DdKYkKGj6
g8l4xiTRQXw1L3pqtj1DjLWhz1lYh84uw8X8pCSSVJwvFdEstDJb+Bfy8ZpYrmpMg2ZmLEYszxa3
Gxp/nY9Ff6NG4KCTrFoZlBAVCkWPO8VUcBwjoIDtv1fWIx1K19bfevv5+uLaW71bq4QAwZSiAClh
hLwcPU1WDwkWGQfx3vxsEYT4oDtDhZwY40ZHy1eTm0xXvaj4opiSNEg2aEKYMOohbQcDg5bH5Kki
8wHKLF5vKy7YnMN4Ze6/Gjgx2ddSTYtni88RPY/1s7lIzJFMjFiyb01Lmw8Tvl9rx5icJymvDx+P
K/78HqI2Ww86UQumD5iX2ePvVb3b39Ve74JONAl5x5LqzxUUZBAjjopUHkdmnZA1jONSTimfrMY6
2vV5+Ui178bp3t8uNsZlZpPo8wjjJrR65Z23NHFAOp+OktRkb2/a4vC/b3Ca1IYqFsXyMabW7dJQ
Vb7R/O26p7270rWZEsLBOJropgXtNPg7utN8qD3Fm8P5PEjPRjJrhGAQ5+0QtSNmpS3/bKvvSLqC
WimD6+ZI4sE7JeZmyBhYsBItgjVVFmcugdL2YKQJKq2SY5xQycHlvQ7z2tgJUcEB1fVgvztCGB36
b/MTJ2/g+pnLkxOkJ36DNx/L2+4wHaJXOZnHbmKxcRCxELUu9WnKSgxp/FfN3PqF874uR/apKQ+8
K6a4k7EJSYZXLExNG7tLTD68NLHdnB703vCTyh/sl+vTuJvCbC0TMgoj64o8hgaJ53QBvxaNb7Lv
aKG3HjkTsuN/pIVpCydEDN0q9dGpsaKr+jmv/Bo1EWn89bpNEv8XxXC0cjInZ8ZkOQ36DhXVtfEq
GzMt/AiMiTRCQ8smTuw/B40OlU06c2BKg+ZCVh9Y0nulJtmf9rIwS72A8Ai8WWZpbtmpYyItmgt6
rmM0hM7g8yRQrcZWOGjE1yzZE/6+610ghWDIFpZqkwK7IpUe1gmNAVjbne3PhiTqymzjP2RjW1Z3
Vqu0AIKUxic0hx3H2H4cm/qhwbylXRtCGt67Pmcy24TQ6Ix9NxN+baTmiVtbIYJYoOiu8xGBcTAt
mjpeIKmDsoGfTUtrujgGP+wU1mnA3ju9Lh8R9dtCCAs3VscVnGA5Rm98sp0nKzu1Mr29/YV0sULw
cFoPkIs0YQWr71NtdlclaMc/r8/IfgpxwRAcvJ1GOo8DzJi6u3UB8Ypk6/iHAHcBENxZnQcLat8A
iMv36gZeAFO/gfDfYyfcpATXzZENmeDT+ohrjmgEmq0hc72rFn+aJSWGuxAaChlRjIL//MpmpuRa
aeHQqedgcSxUr6ich4FJS4z57P6y525whIzfiIpyVDSslXUJ9Zv5kKEFan1SH8wR/IC8p1q25+2e
btEB+sMyYZePq9EgBb/m4E3jDiq+0pv4wC9cP1b1t4ESuUDqKhqLmGEQ2Ur8TEkhb0P8666w69kX
a8QS1xTqCH9fqQ3RXd/+lssaSnbD5+b7QgCw8shYxxIm1KBfLkB5H4E1LXKtSXGhwN0Mkl11Pwfa
4AnRwClLdXD4FWHh4EbcOvJW9MbxW3QdqWEbQsbJ+Ui03iAKsaE02xF0CUDMjcKnkxsR5tUgviHK
R0Q0tu4gBIkOb5pWO7wjNd7Evo/YF4bor9l8vu4TkrVrC+GhY2hkafhNsqbU3ljcDH3jZ9LSET7z
v6xcQikacnXc6L3P5GZjjarJMMbZ5ryXQ+3+t+rPjn1e8xeHsoRht4QMOr4/8IR5aidrzpcVeMW5
IO78O+86VgKouJRBCTordrTvW9mV6+5IbjCFGaviNrIsCNyD0Dhx+8XL68aNpMIIuzFwgyLMl8lQ
qmYPDp4e/xreoDUR4C4ZN/Fop25etKC7k7XQ7la9bodSSFBKOqKk0IJZbVBb/9mvbL9/01O/C5wD
77NbIY70/bpb7oaqjZlCqM8m5z/nX6be1eXXSlY6LPu+ENiNXiv6AXzunp1/jpovUftw/ffLPFA8
n62TshC1AYAKMTYrrA9OQO+U1eU3v39T2c6dJDjJpko8osWTk01rD6+nD8Zvy5mzy1Ignk2XH51i
nzypt7I6VMlAihpJU8csTc1hZ529zuUD2qwlA8kT0yuhQ9RHUulM7HEEQDShZRzHwSB/70vzid8d
PtIptXF28aA25mafrgWcXa1eyj6Mzdw1/rxukGzAhDBBcf02Mg32DCt96NvubKtv1xEkgYgIISIj
XdzWFG7AIIzU2KnHqHNj5rLSTxmMEBiMOZ3UbAFMFNkHphI3Hx1Xk0k2y4ZLCAQraTtl5MZkxkvp
JG7MZI0/+/n4JdaIxbnKWM5tEwHC/lYWrnkzHuxTc6xmn1+k4MJBcgHLh/+KQ4tFummEdqa5gAMw
yEHjeN7ovzXNba7VknAgmR8qnPgSJe6SvgWOWX0qukOqv7FUEuUkkyNW5+og91jyFcuFkhemvcwy
frLdhPIyM2JVXqdxQUaeNmRG5k7DvZEEzHmqis9aftspp3+1bETxUbMeKeRmLFwdR3dlfW7WI5UR
lO1PvWlD34NQMJQIU5LWc6rVKBD3eh0pJM6XpC1fOgY9nln5QJW+RS5QQi4eoTU+JSWmpiZfy/ab
Zkm+/w+r5gLAE5VNStcN5mxCwJprJoE9AQ+bj7Y/eaj0Qh8r58kNPjI7Fzjuihu4zIHQ6BzhCq10
Po3qqZ5AUypt99pPUy8gfEltQGhh804b2AQx3XuCgszca4IMjchQcpeSP/5DinBBE+K0mS1m16ww
KX0xb8ogX1DVpQ9efoq/Du/k88VvILy8Poz7Z6aNXwhRe53rckEPNLw8DnSgvjOd638MN8Yhcqcn
5SQTAZI6ihDBl6UsC4Vffv6tIVyF1r1xx3XAOZ2yLB3Z7djb+r2Q2MUkGlR7xhUeXoUXaETikcv0
TL9JPB2eyVP/0a3exu/S7rBd36EqMSzHAbm22NGZ202H0loTz4TMXd/4xXUSOkGDLowAF7IHGZs3
n6dfdpELnFhYsOSFNi0J4FiK1nEIn68UVO+OcldPq5sUMr/Z3Uw2cELk6kCLbhYR4GJsJliE6X1F
DhLXlIyg2NSZR1q6amh2w6FtBgd/ezB95YVrUzWHyJPJz+xuLRuDhPDVjBnrEg1gisXcUgtZdDfV
UHh9Uu2jLeWw3b9I2sAJ4cuhemXh2vy93ptrnbzL2TlufTIg0CdbBLLJEsJYr2d9ZBSwLV1ASsUy
0026xW8KXM5Lpmw3AdiYJYSwMqNFkUdASk7Z5Bohp8SOzzpUQlTsAqgol3IqymwT4pc+MVPJud+3
THGNBkTfha8+ScySeaIQsuJVWaH+C5DI9M0b9J+dyOccXCIBZzOwfJli3n6I3AyjELSYWmMjzbjn
Oy4PysXn/FAlXvQZJ3r4vsy+/VmDggIKHdF7LrZ5KpQuRRohDSHKeVrO1keEQSx6+b4wfNDpJvnK
c3aqgjy8M9y5pzemKYtJ+xvoBkcYNmNWR3WZgDOE5uNwKkIt8+j9POKQPfvzQ+NVHlqbJb7BA8Ov
gfeHceLBvitbfZlAFgA25ercgQQ+CZugCewH9NhBtkhGZrfv72jochwdjZ5iWykenWqnaHA/F5Ha
HU0vcV5NWaWTDENYxXj+NBST79Bq/OiYjyYYHNT+r+vjJsMQ1i243tWM8LfJbP6s836T4lssa+T7
h3V0GSzB8Qy11JOKl0hDv/YAUZ/DBPokE+00qLE8ydppZBYJ3qdWVUcNFRat06teHRLoT1NJfN3f
5H/YIyqtOkXaOpaGiclsqL8Z6WGqHqFxcLZX6qfGRwqXbdUAGQUeCXVN5IPS1tSYaKsjLCyVG5V+
grq3VKp3vTdsWxTB2ZoavI0NMdBOM7rx/VygRtGE6nX6p4MMzWEelytym4MpiekyWMH/Sq0culQB
bITgoN1maCeVaRDyXy5Ghq1lgvdxyRBSMW5ZGzD1sRhvhypzGR3c60tpN+5tgQTPG5LIqAsDQOYj
YRB37T00DCHZ7P0afPXv4jHS9HZvz9hgivlmExup01sc88sS5k/Yf73yoHWeec6RoXWHVXFlr28y
SCHnpFXeO3PJIe0xMLvuDOmX4PpQ8im5MmViyqnPjt0pDiBqNNErSUCbNBjVI3Vem/hUpjJCjH0n
dIiNJ3iDGOIziJKWjsZ65BWsWO/0orvt7Nkfl/UDNz82mGz+C8MHdnOMVbM4Akcp9veIHYkJqff7
+kNa21sMbuoGAwTRcePwHNPo0JOEbN2DmuyK/uz/PMVKpdr4bP86VRejxLjRW7Ne8NOBhcPxg46D
a+6tyP3C/4USYN/1LmBCtFCTtCMoNEBmkS7HPk8Peetf9zy+Rq+ZIwQLnaL2XOEIpM8OaqEFDqvx
/349PTbd6GXVn1I2qF3vA6Mx0ZC9qLZ4+2SkaaGimRonVAgnt7da0fk1zgXX7doNghsQnlpv/GJE
/JtwDkYqC0nCBBHiFheDsWz0dnd6ewMjHN9yBhFTcCUiNtxxtVLt1grKM4jV/yemf9nAievJHmfk
RxTLthy+LEX3MLXa0Uk/wvG7tUlYUmoxDmsywKaqvou1c+3IqGRkdghLKEvqApQ8ABjZg4oTDYoU
ZX0huwfdrRHCyimNua5iBRiWBmbkCoWrrg4JIT00bxVfKtQls0hYRdgQtDTlFjW/NeflOfuD6/4m
3xuGux6jcAdcvLTfZQ+9u8Fh43vC9qtorbXSGO4wLt8M675ZJfu7xCgx6zNGLkqm4fvD9BqXbp7e
d+rxI6vU5Hx8OkFnqWBClc79EPNxI7zvzvYV53Yt/jJySTDYz1S0Hzhi1rCA7jYzC0Q5ND7pIDTV
A94qCz3PogPps4lXycIznq/btpc02xtMIW1YknodcY0PD7R+t/vIV8Y/qgKI1V/VJLFv3xMu5gnB
juVLpCs50ger11wGmkA7/8hWvjFGiHPNOGTtzLPlin2yWy9Oz1MVXB+vfXe7GMGN3ERsY13tZbEB
gZt1utx2uF9XJAVisinhP2EDMXSNXQ8qpiTXHlv7XC4TrmePNrvrZsnkSz1OiHGmqbRqmsHj7CXQ
Ia7Je+1QH8EWUJwhDnHtDXaU0uDIxlCIeg6a7fKV30qVneWu/ePYt64y//6BiaL4Bzs4AWmgsGhL
SM9NcUeQrGLRgszKtn7vWsmzzu5MXTDE2MPikk2Q/cV1cqvemFDXXHF10yZ/1g5IQ7Pa/Egc2sAJ
a9WudbNbR25SGbs2SoO0NUj6G7BXXR+6fbfYAAkrNdZtI7FSxFSrCxYwzdK3FXLqtWeD5/GAG2B+
DUslY7nrFBtMYe2O0VTPSwvjtORLXI+uvt6bvaR5bD8RoniXpNBsB7WU4HkxTS1F5Yd29bFGfABz
SdRgx63P2dP43EklnHZsMg0H70eWTvHIoQk+GFnIjFNQ9npW4qbDU6M+UmnFB58LITXeYog3bPNE
WT32wEiZmnSa62S52rtjrFnLk0psOviVYyyoOUoa3BeY05C/Rl2Wvnb1rLVuOs1m5LYrA4+KxIn4
hF37YYK3JlqvJowbTw5aGKIY1C0PRmDccO6jypOlGXtDDdUTHdVyxABtmOA+lZOmfbIWYIhdLT/V
itZNVugsV8pv183aydjNLY4Q/8dWy0vaA4eV6ACyjnHWn9vxflDMj4wfNE9A2ovbTIKXsp+3gaJW
1wSdD39LMPHIrIH5D7c+q9fcTwd2u/z/FyAsu+AJ2SEth7SJ+hTz1byZ092oPy25hIJyd5I0SlVK
LIquCP73zc7mxHo/YlqgHwUSkrBs59w3zMx2FQtkJNfnaSfZMM0NlLCzWRMKNUEYBfpoizVBRNXO
y6kqCZQye4QpYhVInK0CzqB3Z60/acOXYgn+nR3CrNgFzcw2A0ScnxLlnMr4emQmCCFqwsMoGxN8
v5hvTQh8Kd/y8SOzTqipaSjUMuDNP896QbVJbVVApLNjBWBrvamMLH8Be7Au2SB3jaEq9EM0nYC5
SUDC/pENaouQ05f1waSQ3HK0QM9lhTZ7ZQEmWK8czdE0E6UUQrCZqs5p53rGG1e4vnFh+sVND86X
IWhPnIpKCa/7wN629ROeEHTWtoiMiAKvtHxeDhz50XkEjar+mx7K+w/3tn/AoTEXBKYIPapgXuvQ
OGXVgLXzGTemegC6TJD4Rok7v3F6eyj2fV9lz1M7qZRp6qrlaGjrtgxx6rLRLqyWYOqiMtH9qC9O
ywrTrCVUS1VzydQ+SQZ1b3/aIIrMb4MJ7fK2mzCJUDDlN7S150Ch2HS5tEhx0E7X8XZ982KgSBM0
WIm1pjnguvaUJydl+F3aTMzdW9xxtxaRnxdaY3Q0UUa4yRq3qqfFVjis/akdFmjsoG/dHFp3tpmr
mKqksm3fQXWsORDMWwZkMH5GJsxR2awyCDwcmxRiz0U4HNXP78oi5zSUVXPsxvYNmhATW6qj7axe
EBPp14TzuZIv1+dKao8YSPQys+sV9ugHGua36Y06nnp/9ius7imDrrR3HXDf+3+Mn8iCk9oz60YN
eCx77YhXQxhuVrwR5TAyGVjJ2P3S2aZErMjilXpT86ytg6vJZBVlAIITzoqWs9KEKQV9iYm8ynF/
HV2GSghOqZ6P4+zg+1X5lay41MZxZJKsVdn8i1w3cT82hWVglFBGzYuT4hvSoI0X/fhaoB4Lb/l6
ff53s0oI45pU1TScFbjRm8SIRvZKpkmF7hBqqKPR78kfJLrpZW9uu2MHBn3I6NkG+luFsXPGJjcI
DxB6nmQP0TiSz0bf3NZl/pG7LBMJmA5VBogw45+fLbLiZUozvceWpYfkJj+2h/RP9Wt0HGxv9lG2
50fSx/+9arafMIW4ALkoIzJVYPYBC8YnLtDL+wgWbwqyJ4J9qzjk32VaTrtTtzFUCBULaAGVfgAo
aWjgFM8aVd22CoktiUm7IcLUbcjoQUXvl/dmfazsxRlaCsXICO8eILoP8+qsWbfzKEk3dlfwBolb
vHXGdCGM1UCy5lu2HIZY8v399GkDIPiG3VW4MzEbuOESpPerj7vvRx3P2GClfwEnql/dyWq89gfP
JpaNqzn9l6dEqi0DGMc7CPZEN5qaueD98R3dtezYrae/rq/l/eG7YPG/b4avamejtGZgdehsKs1z
ksui027mwhMzgtZ1Tjv4M0KPonhOkAWEHNz6nAqV3jeFb9zx8ESO7a0jyat34yHa/k2KWxMCLUIh
cERRORfDWuIsmp6qkxVyKuPhpooC68DLNWXly3vTtYUThlBPHTZAxxQL2VH1NWznWPtet2P31Gq0
QeHtXJid35dxI7kf2pu6La4wsHadQ+6IwUyLvFTpqyNrz/iHcXQQgg0dRa/iUcggEZTLWxgWfZv8
6aQd9dMYDkFyxKWItOh11xpiIgBDqMW0xJTaSGMnncsUkQly6IX63PeH656+t53gHA/6bGpTLCph
HWdGTxdthh9auENauucB91tT6n0EhEJcm+L9xRC3RguaRnrFFOJN2lmhR9U8Lnnw7yCEgDdTyvSZ
AmKO2kNX0aBP66DOMskq2p0PerFEGK5kntLOyGNkEdDM0cjkDrK3ML7XiAcAlBL+GCthA2zSNrbQ
AQRW5FN87NGYM4fJUX6tycfjGoyw5eEJp8iKBIbUix2v7mzFNjQwrChcIU/wNEXSw+HuyGHBUJ4a
qURMWmekK2VWg/xZXXyjPKaZ7PzC7yJ/sWgDICStBiuzlqlY+FqMEtYysGfXgX5nT9zI1Y+yh1iZ
OUI0rTpN6ccU5rDmj3kJTUeyQezOj2PbOvhoMVoieX7s5ENiljpyfHa/ruce5EuR9VgukhP0rhkb
GMHbktYeDVxKACY65PZhlnHN7EfLDYDgZ2ATsJp5AID5zXAg/tmE9ql+UwpfD/kJfZVcgO7mJdYP
PENVf95XW6ddiwwNVuhC1R+7Ez2an7Lv2iG7N8M8LDz6xwfCzgZOuCB3QDCeKVjO3rRq3pzfOoMR
TLOMB+K6M2D1/GwU+IfsKeJGVey+yB7UdfVrxetRP3PdGunoCV49l82o19yc2dNCVLTgvaj5PrgL
GE/LsH+VaZrubj6b0ePeuUmzomzpVRLDyaFbnc3foHBmfaCkDmIx/11Hv2w9dpQY6D8FRIoNNI2f
ZkOy8cjmhv99YwOy0rGoWwCQHrKG8x0B0aDR3s+55J56d25sFUT2kFTRIfTNB3MDlAxjlk8xQXx7
QNMml9FNQuSMePG94VJMsV++XveGvdlBASRX0sWdHtzrZ8BsHFXGwJSMporfy5i6xvDUK8tHXG6L
IvgA9JZwzCRAWR+qM7+HTXzHszzn2xoUgeLLiBJkRgmjyOaGkIUBrqsfOlK6Dl6AZM+ge0F1a5Lo
EnpEkRpgFRmdEjhKfeoGXVJfsBtXtxhCIkKKWacJhR1TSMFNXH0eIHrDbz75SkVp6nVX2L1O3sIJ
+0SP1qEY5PbQ4j4tfcDLnBIwv+VQVPjMe8w+2K9kbiGFncMYlnJeMw2OQdvRterycZ4n4jqKzcU8
ifXMNLJ4I94nZcZyxxYziQ2yeJNXQN8RaR7Glj3Wf0W4Ooogh+hFR+Wuu+eZmOy6TTa6Ym6kGwPt
lBmmzo3Hr6oyvwSj0LErXdPl9RvVQU1C2WU295BrVgqbipassVpD3Yt3S7fWM7hdmPIHiwr3/0i7
jua4dWb7i1jFHLaMM6NRlixbG5Yl28xgjr/+Hcj381AQPbhPt7zwQlU8A6C70ehwmugcHefoHEts
nSLtkU/UyZAbBdNM9gWeGiKvFWITBJkcJFllC5LIKISCWHKtUqVrZj/urqLOM3qOT8aDYJQgFUi0
IM2GbIN8tFBmlR5Ey+co2qbsrZbBSL2cVMq81MDAILPeoyz+5F7wNE+3MC2uwSwwXrvN9r1yQmSl
XcsUkrYEiLEMRPqgtbwOhUP5999Thz4T+Ue12v8OihV2NAygrCEDnqJ8qUSIW0t4CkxF94NoryAY
0Z6TpTcRiYfp6N8GB+BK8dLGbt+cTsH9TMMvWttPS6KHurqaK31BaW4JvM4dXPS62xOqc3PUhdNc
A89p2nI41mDMhdmMMVmkCWB1nbgzxgj2xJnkgxlyUr6bt9hqUcxNCe5pkqcm7EOm917SykGl8izt
5lIQeUBHmyai24vxnkOjilIjQch8FJ70NJjBObhIe7zjOAZoW8ZXQIxAiG1iVFYMoNb7zeRfOOIN
LcPArJkD2g05Mai3fsIPArjCYwQCnSp1N5vAo494LXOa2F5eFPDf21IQ/cDjxK4mO7xKI2cZP1VG
Y67AGQGpIyi0AuJIh5iP3fhDqm64lMrbGwp2CBUFtbKqsZ1Ts5XkaVxBOHIssLyNrwtwrtg5dlRE
lzvo/fvPFAfREbcGWm505PyZLW3HEUXYKfxsq95LspdJXyaN83jclPgVBLNxqproev2mWcN1q91V
PKLXzftj9X1Go8w86RXw1OAeHGsP3UV2aV1yRzxsH80KhfE+DbnQ25Fgo8RDGCwQPEz2gj9dYW4F
beZNWodb20D3/oO4ryCZuzfvkkQ0qUmn4p55y1NyORi2gle36Vc/hWPGE4ZtjwkToyVFkxG8ZDs7
iJFraAlDci/dg4zY6R9H1d0P6Feevqc2Zku/jP8ZkrEhaQsvJqX5RDUg+8VtrutL/Zu6X646D+mx
nWz63Ba0Tfu4WiUj82i1HPOhASRNhpmoanCy58LJMABn+h49SF5+i5kDHi+RucWqhWmnp81l9CCq
41ASesBSPnO5dugQ6Az0bkHrTp7i6cSefibcaYTbT5oVLKMefZ3MbQuOKEe+7T3Nl3bNRbJfHEqb
8S/m0W3L7GmRjJpUVdOEuQK0/Gi8JshtWp7qdp7kWAfwuXLrHbZ1/wTHqEgqVNFSGXDxY/FqRhlO
Hwc9j3SZqxWMgypKpjzLCyw/+CR+0fmR2aHZLQG4CRL7O54uvCDoVu/LO0lhvNWk7ECHRjfRRCr4
kONRqF3lBjgOUUL1yEsAbpvnP1vIVmprYdNJWkVXt/hWck2qu/O+N0fbLMYbkXWUNtYVjkjQO3BU
dRd5ku2tSLwHqxTnpvmLkT6thTEmGPMZojQNazHuEQ73JTvxwofs2B/hbrkJeOvOL40nGWzyz4oy
sywwSBXv9wxMNF7m1RhDXY6oRaVe6qJjFCLvZcHbT8aMaGFZlOWbPkcNeEMDq7uas2c15wX+tzVZ
t9DFDX4HnW3tGZAZrmtw3MFKKj5lUUE9eJ96NWp9aOuDlHoSr3Fte2l/INkun7oSrUWIcOEl2UFo
gqLGRKX5Ye4T+/y5bVuNEw4jkrkZgUiUvtEx+cOOSe6I5bdO6JzzKH+xvCcYRhpDtf0nBjfS8APC
vuZNFEyOjMLE9JLb17qtxyc05lZrhb4WFqQKUXlpBvS8tDs1tbvD+FaY0z6pdzwHhXdcjCQaUqo0
Sg7NruvO7rOnrPzeN5iSF/3ibCRvacwVVi5jVy4oxnSmZmcGohdjL4ed+K31K9PJHhAou4wfz2Py
IOnaV29PrQBmhOQAAtwXjeaLHect80Y3+dG5Ox0Xe3OZy2CmNIMzwtkPDXfqvPZqDOBWBtJV7xua
Tfk95afGTgpHoKPYHPEl9HhnuKkK6AoAUYMq0SKG9+skHQLgqhEiJoGXPCy1TUovtDhv3m1NWKEw
u2nKZitPFVBaLwx0pwzCh/wif2N4iw8Tz4xsXwMrOGZvLbQ8CEsmwOUJBlB35X7yU97TksvISW8j
nxeo4O0h4x9kZZYjvYvV6Y3idxLa5YXoQg0j7xMiuVoV4xW0ZmMkggwYEtpK+dTUz+e/v6nOp++z
jkBbjGWSdti12AoU61st3QvSTgT19nmYbT8YjSLgb0YzCjrQ3ouc1LVGlKNS9o0LnZY4JRNo+DGp
trqwLhcvcpIO12ZV+udxNzV6BctYYyKBSqgZADtnoLf4rvUDb2HbCCoodjCZHX3jzAEJUlpOs4EN
nPz4ZgyyQ+EkQXQ0buNd7sWYHssjLt8UPAQL/gFkT4yAwVlpslhFbWRoLwPGZpCAy0ay7eSsUJjz
0jt9UrUGKMp9OWPeMx1Pg5r3BPy5FYibUQb3kzdfjLcw5qwwJNnM9CwBqRqmqBh9jSL3+3HgJa02
BX61MObGFERVH4oiAumYugSyeKnohd/0j6HIEQyOXFj076u7pBcXSclH4Gggsc/Q4ds3wXnZ3t4v
9AZolMXKZBuiRpQ0lCqKSh2hC1CXqEkHI9x9AgJcD6aEmTCiyOZJi0KbZqnTYVOzg5FfGkXQZJw7
cdNuW5Km6yb4xMB9yCiQUSalHqYowm3RWym5iZfeq6PT7DpvQfGekbpqxDkaaprZW3iF+DbZanU0
Rk8m1QzRemBIRwks11Vgtl5jfQujq1x5+v/v4BqL0SOzL6RaRQITk1NeZEFxLSQgQl6f9+ZVS7tv
UEOHck6FrS4e4cxHsoYicHrVEpc+HgVHv5b93It8lXNiW3K3BmNuPoIUR2bhqepkokPUyyR3COGw
HG+anzUGIxSJQMJaoFXtNFrT3hF/2EWX5nH06XWeXVupbT2cP6gtu7BCZCdoDPooWnkPRLJcpdou
7tE0atyJ+O88Dv3lH4Xvz1Gx0bYkW7ICTX809GUe2iALpADljlxmdd4Omow1bYs4HieK81skUl8y
7NT06Uuuvmlw11pCwGWq5IiGyRjX0pJRsE+7KRoziKZ9Qy4mmeNW8iAYuxoKVp6WKSBC8rPMXzvx
Uow4PtFfTNLpjOhvWBkIq9c7DUWWWIY7fKUKRWfFxB06o+kDv/rJndFOfdNzQkGFcwUYoR6g7A0A
1p4e5A+yl7vhaHe7xGldTGR2ZFveVZfRPS9/yF0p4zTHUt/ocQjgzkXLKSUtToL5WrUlBxNFr8cL
XhzjbY7euZUyxqOdRI3UNNg8+F1ip/BgXOLXJfifLKd2kfIo7bi1Ja8LkmtjL3FiRVuX8lrJGbOC
5iiw7k1YrmxdtUlmE/JyXrt5asd6Z7k5tVNLzUj4KB7IAwbHu0WgYtjF9Ivu6eeCoaslsZG2GbO5
0p5gQ4m5E+R92voqr1yKYxotxpRMlVHkMlW5sT0a9aGwfqEHgkQ/z28dR7HZsFoXtmWVUqWjRSkV
krG1fqfw0kab2cT1djHmo5sXS6kVKgGBipxOsVPHPa3eX26z44RnSCY7+WPxMjxy47vU9p2RfIsx
KjlmD4dhjl3UbAvBJw/EsK52B8aPxmv3zXP/lHFkkbehjFFRhUGTFnpsXfrY1cHQ3c0Kxz/kbidj
P5QhylAkiu3s3PBW8ePKbmlm5ZKqMoYi/sKIF0pvgNYS97y0cDTZYuyIoPQgz5kBnC/31nhcpK/n
v89zqSzGVIxV1kidAACwud+1CNFkjhL0xxBtU4lbcy41jh1G+u/9BdDNClEtKvydi2LRL+CFxWtL
eh592tAs8fPa57dPFRm3dIwXTMOmZqovL3rxizU8cLaPfuDv0q6yZbZdTGTwKwNgwIRTGvwZUOMf
DB54nYNBc86j8VbDuB3oqE8iuQLYlM8eRoofxnHkSPp5ZUJp/PsDErV2BuseIBTj0epAc/E8Jf8R
gjEQ9VwJ5aICYlkauwwn9HHmtqb+pysQ/YjvF6KIhhkP9MaXMIDM/AlqEPv8YZz3ZdDh/R4AE87m
bFTphRRq6BYty8QRFW22o3pKL5VSzOxOwnPyPChPAhhzsECey5Y6noaQ2wn53muP5wE49gAdRO+X
FdInz1Jg31DO/Yp2SrADjxWquSk98Hih3p2H46yHfaIWkSmH+Ztfll1P5cWkcN5wvOW8ZSNXHmcv
5HrUFdiw7Ev8EO0kFDbI+/JIrkQoKK9/jeMVIXb1fvO0MpGsN6e99dovU4FKvNS1rgxvcky732fK
v+j22synnm569c3krlaoIq6p6DTzPvijh7S7T1qMcqDNZcU1CjfOn9c2GlhpIBioKTfYIh69axMN
Ay5hwP1qb4Hzfbkt9zLKJ3KHV4a/GUulDDj/w2JUuAODoJXSs+tc+lZI/RrhOHsAFQWaeh817CaS
/LyajU0ncAXKqHWct3lp0vdk05sOkgWRcaNb15kwcnZyU/JXOIwmk6Ywu65HfonUu6L8ViicFOem
IV99n9FjqZbM3gIjj2Opr1mEN3HtJ58g99ZXB8SmNLtw1K3Ions1X5A66PCiWjjO3bbHcFqHxtzg
Oonkoqb1LJSSoTxIu6y26WQUGfUzESK1Di9wytk4lu0YQUjqvQKQSDelfiMoD0bHOZttO7FaFHOR
q1qZdiZd1Iha3T1GUHjgGrgNH4aD6EeOSmz++2nbEq4wmZtdiuTUrMa3jez21lPso2BXxgM4QoFw
5Eo/zhsKjnhrzCUvDJMlDrSgUMlLO8tKe0z88wjbT+zVghjzoA/EqNHMRU2Rfiv5iF74xl35OF7S
KAbqur4Yh9ItfEGwl28caGrHP3h9K2jGSJiVauqxiL1MMN6AMvNgbIP03L4VsUSghfc4eJte5gqP
MRaTmaRR87u6ygwS3GLoEUFFl+7LF8aeg8WTf8ZwdItRtu1MDcd9/LC40751Flv/ZoE6GKQyfviE
sVUcW8iB1JlXgZVMadxK2M5+fNRmdHvfiDxTxZFHnTEjXTFFakMdjVK6zfMHxfzK2TYeAHP149en
RlzCnquB8VWQ7RzxkFcds1sdxH4us+v0kTt0lJ76GSnUGSsy5aC7eiuW6WfPAFWjQikbd6ZbedGl
FkSVnX4vHv7l3bytAZplIJ0hyxLrdWhpn0lCDC4e5Z4cyzsFErkYb1HX+ELczTFP2Xl4dPtXXo6c
aKQQKuDRSaGqNyFMnhsIVE5e6Qp7IXE5x8nDY+xXmxDQm0hv2RoQ8jotHLnBXm5Fv8TEZF55/rb8
nzaTsWThXBppgfp8DJyXXbn+pWblRSoMnD3koTBGqzBnJaKNu6DG20Xg31iciTcdcFsJTgth7ZS4
1IK8YCF19zzOF0LLuzipSH8U+RMAY5wGAp6GXgMALcovPEqPSLmSxfuSMrDV3PALZ89Ylk1piFvD
TIHXLVeN/lwOFloaeSnUv7gDf1bFFg1khjqqIgEKgnUQ78Wl74bmRbV7N/uBun/nEzPI4bidABlj
JYIWcZBDAFrKqyBdIR1tG5IXT7IbG86kWRxt4ogFO51WK4aoDwu6i/UulQLSc8SC933695Vx6KpR
7haBLqd8kIVgIsF5a8D7PmMM9EnowzzD9xdjJycXBW+0ENXvM1LNzqIdzDInZYfvZ/n9lPhJ0duy
uS8G3hBXqh3ncBgLAJB6kRvgpGnvCll9ExaIBNfDocy04yBhJqWk7LVO/Xl++3hKxFgFrWrDvKPL
m8aLLH+t6wc9ezgP8Rdn8CTRjGHQ9Vn6zUQnXX/R7OFrn9vUaqNT19Fa23Cy5O2q6H663KTWtk2y
8No3QaSqspnOrCaJWelY3uA37Y56Z/QKXkKPzndLvcy0eZDb8nJCZNS3MaVMN6gVVFMM6LkP22vS
vNbTD86e8hbG+BdRKs0EwSC02n+lQ7yUXfZIXqbKKfayK+5QrvAZZgSQ4/zZSUaPydLEQhrBSRuW
ytON8i5vNFRUl5yg0LYanGAYdS6a1jIaGsxHI8ghOSSBFoDe7YIXuv/Li+uEw1zrXdz3qUgDnaqG
KQ9tUL1YTuNpAW13Su55QvGXl/IJjtHufhYHSe8hFeal9jXbLbsB/lEEr8WBWfcst/Q48sETQ0av
MZ55aHQLgBGGSAw2rWmZrzDxyDG8trTBLA1vyVU7ewQ1FQd6+0F0Wiuj7lGiwyOklkwNGiwT/mB+
0bpoxPjyL17OHD1gc53VUkpSKAKsc0ePDpIKBTtDFTxN/VTP4443+/ov/sCf1bG5zqrV+zlVAdg2
PqWlmZ5SEPSjutoKipvIqTI78nljT/4SbTuBMkZlJmGcx9QJpbzdNNoW+/I32ghiHejwoNCJj//1
GNlcaEWsQtGphoiH6dgHIAq/lPBeeutZ5ij9Wyj54+V3Wh9jXDBfA63kBtaX7hW4jsOu9QXEtCOX
t5Ob5kXRZRNXgYIpBIweos3RwsSsDk/NOHqqWtNLFtFfNNOdO8yASoQr0ug7cap45pp+98MCQYSu
gfNLwugsxlx3k14POaVBBDsxCB7Kq8oPb6LL+GlCG5/1K/cwLlm5SZ7Oq+Lm5a5SKnqwdMkK67uO
UyoaYYnCr0g+jNXjVN3IKofGZHthJwhGMk3BqMoJfAcO2kcd1fylaV7R1j4RNTvmNQxtW9HVephd
LBoowSwATLmWD7SjTACLw3SgTaop4mS8p9+2rq/wGLFUJEzz7RcQII8HdXYo2VHsT4WNylqogoUI
FglKzpHRT34UlNN+MvefFIuVksQ4sllffkjFgLmcJJqD83KxqQWrdTGXXzXL2ThOAFGDDvM/ux3l
JBN3vFuPtxYqOyvXv1JHg8gGYEz5oRW+9CGPoJorEMwt17WTORp0t+Tn7uvgYp7ubtrp+ySx46sF
9Tu88uBtQ7zaOeZu63KzSTDdjFZaz970AwTV6DMcX2WEHvqnDll5TANyzx8WZxcVJgDX5NKStRMg
FzDcTNcWd+AVx0ooTPit1KVECntsonQ9+RZchTGIDsnldGdl8BJ0nwSR5PB0iwfK2A0MyIClpXaj
mn2S0OrnbPhyfuM2XaDTWbF8RxgQipi6QtclSxhx2viifm/UrR0qvLmj297kCoqe4UrSu04HyT09
o9YTHZAE09mSGCxZ7kt3fuL5rrytY0zErA4dmv+wrkwOJmVH5EPMK6/dlnNNwYRo3ZQtjFR9vyAz
6qpJq3Ff0Q4yZAl+N4NKkS18aVATnXvJdRNo+/MHtnmXrEAZ5SraxcjkHjJRz16j7EbMvFIqN89D
2+QFWTYt4AmKjWqLKTGWvgYUJle5GOFzyOrEHrv52Up/mLXih8oLyXi2ffs+WaEymmamRdVmOVBT
1DkeLD97piU2FRhbyRVIIVGZxzMe25K5gmT0TBhCPVakt4OcXJnGSq+zYICzWrojVzI32Z7h3PxP
bNiod5rno5bRExSD0bGura80WBa7iaO6Joh3j7Rlbt6Vhn1ecLirZPRPrUchzkvoX3oc4KtOqCTA
E8e0kf2EYyXenYfbVMDVKhkFNOKp03q6p4vqqeVRbPbqZ8ha1hvJ3NCCAaKAjkpK3Dws2oXAdaU2
b5XVGpi7GYVeZCIDdkyJ3MkND7SWpJrd1gUXAZL4+SF95I21454SY1Ragl4ePcS+YbLib4Oi3uSp
8/bCtxNX4pVkbbsHq0UyBkUvOvCmgK3S0a712NF80K/C6Sa/FifeTT/n3acs8wnPYK5qpAHlWIqx
wEF9NSLNXgRvXDjCxzk4dmaFuNCanAhrQh2x3Wlf5dE/L90c02gwFkNXSSssDT2l8KAIr724H6aL
WCwRmNzN/SG3OH0Wm9f0atMYp35Aa2ieVMCrcNuM+7wAa6kjfy5JtYJhTARcxc7EgFLaMa8fKr8M
DAex1f3b89mr3PN7yJM8gzERcOLj3hwp2pHS69FaSu3uFaMR0Fr72SjIanGMuZiKmZBIxx4u9yiC
DQqPTgw0j8stUnA+Qjw7zvKoDHx4pazwGOtRgRJ1kRfgxcfe60Ax1lx0B4UGz3yL/wzbDCit0Bi7
gSazloTQZQRxaXQg9knpGpc03UeCNPU4a+PJI2M0BpCaV1ULNGsnH5LWrvzIE1OQiST7yRPdHCwt
iW/teXULHL1me38EHeHBqoPElOVVlt6MIketOZcWGwnPBUQD2xjLqhXRQYujE0ayr8TcwONmQO50
WGzPTwZiLkuYgKPeyk5t++DCiF2a8wapzgXvhcnzU9lmnxF5sqGm06WiX81XnVIt+loEnmiMoaZJ
BWRQ3NHmlURw/FSTMSVLlTbg5AKoaEVOuVwnc7BomRd2u7rn9QlypJFtk++NrowHemxh4YbqDSbr
OrHwg0ifoW5bORwmY0Gyqq3CUKEWJH4stdruy1sjQYEQrzKX6uoZy2EylqPEqDEDDxj4HVPmtJNd
DE9i+yrHrRP3z1n5mZJcXURvKqa4aAYbw+wHc4Knj8IPpfDn6Wo0H84bi02lWn2fkQStVdspjPH9
XHZU665u3YQ33HBbxDF/y5CRwAJVAvNoAJu/qRJKhCkGieH+7oIeXqyraqcE2YNKZ6gkLq9+ZdMa
rUAZJ6AaSTlErQq9amc7C4XXbphezu/dtju4wmAu/kJSwh7cGnA0FK+onbfMuq+7g3Yh+nSCxae8
sxUec1hCMxdDIgCvT4WrVM53XTi/WEL8jbOubaE4HRj9+yoYUMtCaWUmcNIj2VMmKvXbFNnTbf2V
sr/S+7hNMerJ5sBu3smr5TEaLLZZXJgJjkwNND/zigDjkQbRobQvuTfuKl5fNvf8GFWeM0nHYFMA
zgfQioGAKH/Kjr9JX0JH5sSZtz2q1fIYJ0DsWgyjoGR+8dFElw8SEiBOM551vPEQd+OWvW3a+BUc
4wXU+kgsDHpEpalgofN8n5HHXoox3czlGimOvLCvhlDRBTmijONKGBjtTTs4A/n+34SDfTUU+qCF
hJLCpsfqSB9CSSBf/2sutk2H7bR57BMiRtN0C4+epquovZp24Y4Wolfo+OWVhG9vniGL4B7A1B12
eouA8ZZdS0nEVOOKVHae3oa8yoxtW/gHgg3AlnGy6AstukyMC6V//Fz5IybK/rMENv4qSl1UpfT7
cvWDlKkt6p+6BU8AjDHXlkyyCgIAw3yMksdEcD4lXScAxpLDsZyQ+gIAHQcCekE6DRM+GCyDiwpA
l2fI/2J5TniMJU+qPJ0yA8UPxj3miX6pEWQav+k92g9KN/MHLlv6tjyf8BiLrmE0OijgsT5a4IhK
zp24N4IIsSW+PG93M66kgTHjZTyFmULHzjVu/1ZDJz0Vl8VbRrs/Gm992DTLoH5qaDVGEv0RQ8ac
55gw3iFhiN7Xzqn2lT/tBgyoJDalw2wCFdzl3nmx2XRtV4CMRU+HtpcWAaeYCE/zdMis2Da1/Whw
7mOOhVA+WHIZ5UeUBlBv47tSEFzS63dt0XBWw7ESLO12Ui5FgfHd0IHha94dCS9MQn/mB8f5tFss
tzKyrIXZtvg+zdnlfhbQvkz+HCGebqmMsVhKecBEe4hBfFQPsQNH4rLysgdUNiCSykvHb26agRHh
qgbeV5CvvHeVMKMqjaIGF4U5PCK3NcqcQ9nctNX3GREL+yY2OzqMwqz9tPGGHEH+8CaZHbmQPeVn
Xhf+eZne9tZXiIy0LcRMSV4AMaYnpaJAJPG6nfmg2koMc/h7G3mMBpsi/gfUYjt3FwwJH5oE24hR
cFJ9mNq7lDcmfFsuTNHSZNVQdJHt1rXGvCV46cBLuSaR1xzpwDnByQS/PNJMK69VfXNJJq50zJSV
UL7A7KPSaWakUTaKCA95gUx2WgaE1yHMAWF1VrQaKaoWWKC4fljk3I66gzVwacc2hfy0FFZzEXgJ
MQwCKLQuWkEnzAT33+5sj9i6j1q9wpY59TSbzusKkdHhDtxn+WjScpo69YjsNmNq52NvL8teJ3uO
xG++O1ZgzOUvjo0YK7TSDGwaR8WNDtol7augrUu5w5N03sqYm1+qqy5RKXlGPF409UFE+2ukv7SV
bTS8KM+2Kq8WRqVn9Y4TG1NGgOft3IxX2dMu9G/NU/pC+X80Jz9E11LKNYg8iWRu/0ysu1KgfAmx
cOiUfRNdZhMn3s6DYGxuFbb/UCcZRncpqN+zXLgVlNo+LxY8oWcs74jcUirRDmyMhyNqMPYcEed9
n7EPFck7Q6GHY7Z3VvwkmhxDzvk+2z5phNmilrSdvy9/mPHVmHjn92e7WfckXWzvZDxqUqO1WMDs
DOgNap3iskOH4b8K11MV/OA7rLAYe9BIWVLJtAq69cxAAkNrdyF++z0uQdxZrsaLRfA2jzEJfdj1
HVgB35ido+qxT76d3zyOCGsUf6WZqhy1mUhbNDNypbRuhQUM5O48Bm8N9DesMGKjU4uFMowpI3FI
E5QLb4oFbxWMrmsV+AVD2s2PDsKXXrlcxuxXJL/8t2Uw2h4tatPPtDuxDW9y6THkDbjhbROj531Y
a22N7iWnTi9V7dWQ78//ft4mMXo+K/I/vz8J1cpdrBlia1jEU4yM57txoNiaELlcyhxssXgoZLE9
p18wZtWO0ofz66H7cUYV2WhuGpddRKhqdKlo52GQ1/upv2qb2m37gzTszqNxTkdnFL/AaKWG1EDT
rXtVOhqlc/7721G5k2VhCz5yM9VQRo89E5+1ewLSgeLnqNjqvYkxYpRmpebFe+h5n9s/uuKVWhZN
nQ4N9TbUgDJG/O8ZxHM/qe6dg2G0X21bpYxbbNxcvS765ZRVvlTeLWHM20AeEGMEErGIdY32vo6I
nCS73DdvLE/c16+gpnVpyCy8KncYs3X+3DhulM5YhQo+qWAWeOTN8eBGkb5ryhZxE+kgN9HO1HNe
8HZTDi0MJRZR+yxh0vL7U1sUuU/CGnj9oS9v3nIYfoJ2X1d4Nka3sTOXX+q9LZsrUGZrRXEsMAwZ
po8mqcEkv+sudLf1aRKeTqDgFcxvSuYKjtnTGizGjTZhjUaOK0l0detXmzznOfotiD0oPmbFc06R
t6uM7cWw1yZPBiyw1J7IeAzVz8x5tlZLYoyvUIfJ2ND3UTle1/2+7vaEx/28aXRPECzJjDCDJldP
aFij8EJyNLKDOnIcXs42faCZUSNNlkN6BU5eLHxta945bOrwag2MlRXAr/pPfFXfN/KNguujHINR
Dc4r7fYTfIXDuFUGLtqRRJCw33UQyPAoNqpzDrSYT9jr3FQ+/d0fjOAKj7G11HeYF+qiajYSPE7r
kBip9cHRDuqOXKY8I0F//jk4xkh0iZmMKe3S/13EghodZHjIBeXEoxkeXhR58yZerY4xDxj7nnYV
jYpP5vUMLQW3ZtQ4Rn2RF7u24Rl6noww1qGPhrhMcqDpxUGqnjpykxEwlBLOfcKTdcYkpHMyKhYl
ErFQeywE4vDzP8ogYxKMOkV8a8Q66Gg8OkgodvV9caRTSkOv5LgvHOPAdnj39dIMegswAcNbtIPc
XbTaZ3IjlqpbugK2BIS23t9MpVIumUj7DZEbSZdLKXPPb9j2Ek7fZ3RIMHtZl2jnFsY9teNBrNyo
989DbAUqDAwSlkxMb8O8FLapScQ8ZD2RZRm9oCA7Q3GbAgaZ5Q59rs54NP3y2nJ5EaYNOXsHychZ
2BsjolqK7MhlMIeHIeIcy9vRMsbgHQAjZ3NEpFATsCbKyK16yW3xhWaWKAlzSOwaDK27/KAFs0ub
PMzHT3ROreFZyTM702wxQxlEnNN9pT2boAFNOOacavyHFaoy5TQXZR0j8N5L3mCgp2/JsYVxpO2t
FCcGKuSwny71hhySReEI4pY7ZIBYHllyEIOoFlsLE0MOS6UD3uhMCDhkbzWClP5MCD7J0P0OjhF8
uF4GSRRVdrJWQYzOzUDPIEUcc7dhVd+BMFfGkJaFJPcASevRnqznzOpsrfyh8szepriv9o65K/Kw
niUQL8oYzPmzU6/b8JGjwhsZxncLYa4HqxaFHAlNKu50oGUZ5J0tXos+nRWsNpxd44oCo71j1Unl
vGDbBIx+QyNT67Q/Tbd+pXT3QyByicB528eI+jJU8IFj4A3a65KhqyPl9BxvWFlD1JCChU7C/rEp
dDOv5njWoa7WfKOPXqa96iVPfza8IUO08A8zNmhtA3tE8hTJUZ5Sb2hw6SDfBbw6qj3jjBKf15+y
ZRwkSdJQvoCqNcy7f28cQFZUKKIUoz+FLAJxkOxOiaNXmiS6plGBNXrJQvVVVpeJ58xuBSaNNTRz
WAaRqjlB0whEUfHp+GDTFX6CANzLfO4QUPot1gZK4Cq0JFXG4AW2QbUVkzpJcaaOrPlh+SQSdxhS
Oy0uU2R8xs6Zi87jaBq90M9BMs46upqmqpEAOfnRneKWQY2haT9aF80iaE3BqBReQTE9qnOAjIch
kF4SjDLE7WxdEv3O0i5j46ExKlto/UnSbM76tsQUDW2mbIDB10JO9b3ktEkXqaBEppU+I+oHiB8d
BC//Ve8L3/jGbS/a3M0TGtt+r+lSluYT0KLvwAJHffYYXQ7oaY4c84UEvBnnW4ZktTi2+T7Mk6jo
Rrq45Ymo891gtQ/n94+HwIiH3vZdaZp0Qa2vZLf1wMlbbD3ijPUSGHFQimrMOmTMUN9BLT0CPnsx
BRnE79nFHY/Kcqvn7B0eXfAqYKYMYxzmBfBogEn0JDu8oTzSql19p3EXNHe+nN/BTdO1EgnmTg4b
A5Q8DQCF6YrMF2l31SMSqC62sAzOeagts7/eS+ZaNuYQFRcGDssy9pZ10QieKfLsxbY+mTocJtXU
UGL2fv9AHiN0pBHhx5hOtFPQWYaRc5E3eJIHklonejq/pE35U5DCN2AQRRCuvIfrZWEackIdz84L
l4uCF4rjfJ8tZqt0scsjPCac1kLBmRbtBKW9+09LYC9jQwed36QAIlaOiXxfahxGqe0b6rRHCqOj
iDkvQtEDYETqDCuxk0O1ozdUFXCHG24e/wqLUddKVEdrofslBsY1bZa3vOm2OEpe6uUBryJq83Bo
pTrstm5pbJg004g1Tn0vO110kUu31cALsWwqDKZ849s6SLbZ1+6QG2LRYqYsLr8wwAvgIIiOYrnL
FW2Eytz8EcUI2UtocfR0i9/DkFa4jBGqzDQGEwVw02zw07i5MwwpCI3EFbNxH4qSp6f9ZZZ2F1LX
u+elcVtaqPqiQA8uPFt+0XSiFav5AucTnq7upH4i7AaHzhKtAoFbFL31IpFAvCjKlinLFusljtZQ
9A0UDKWvzb6Mrmkr+LDD6A30THfEVVGL3S3/gmp6U3RWuIzDOA+hkJXShFWKR4IhpstXzjZuKsIK
gDFMExI9lbYAoMUktt+ki92O7OgwGvFC592SnG1ku6HSxBJ7XQUadbbprRV5GMhlXKn79tUIQE3v
z7sFRS08Z23zabQ6P7ZNapqLousMSGqO0v3EG56anfBdvLYCgpdYrLrWjrOv1IB8cA8hLhhJCG9J
YUm7jTnuYpUYVDwhn+Jj7aCNCJ0C6AcPJPjCwXm8TTlZwTFXpmh0Y9pIuuyErVzHqHiqjHEnCWql
cYC2HR1QB4BBwEDAgR3jq4ZWbuahhmvgOPnUcgrgntJuPz/+25BOaGy9hjZbbZWjyBCtvk3vIFHh
F47lSLfNr8lLd3w6+c19XOHRB/3KrcomQZWtGHht+iSHKFHj8lBvKtwKgbnlpjZMO4JyPKc9RFe0
hbR01P349XdJNa/YaXs5Bigx4OEoEttmljVtEVajgMPqA2J+y8u782K3bYWtEwAjdzEK7TLS4hXU
ajbN/0Gfv0VgQQALmXDDC+1vWo8VGHVRV4cjmoXQwguFTik6xlN+aYofqnYnJrymOfqdD7q7wmGM
LtqXDCO0gGP8H2lXthy3rmu/SFWiZr1q6sFu2/EY50WVUfM86+vvYmeftEwr4r7elcpTUr0EEgBB
EFgoRk+XkQSv9cYyw2xXyONTgzbV7VVcw5NEKJaIbjDTZK/LGGhemWmPRczoUEzTm6JvZr/PyHPC
K8xdY3JAKfgFitG+xBcLuUkBJeyT1KLUR4EbPCmHCHEPxufiBubGldVcBa21LeNqNnuJzERcqKJO
SJcDWYbrp7mp/CChiDbZacgHoOYZRQWtRf7/E0neiEvtY6Exkl/Jc1NR9YxftBqskMKvbbHWIq+l
VMw1QgsmqakyAITlnr5FKpJLtJCjH2tWvARhjAyksnGkTMhtlCBuexLSpnjAFr5sS7JmXEsQxrjG
fkQlzgCQfChdpUNLRNQ9Zgl5acrZ24ZaPUOWWIyBGYM8x1JLVy2ydGihvPcd3S1/TWjDjvh9JbxN
YmIcJZQTwcfwbTykRAYdnQ431VvqbMXf5t1sown3G2LG///z9FL12BsZ6aZKDmOAGioY1NB8oabf
/9sysjeyriySPCqxZZpq0crt9EF35U+T1z2iwuQjfZZvBGJcRxNIkVZQNLGyVe1T1jhD85H4cKEY
LLeTH7TTEIlYtO44oXM0Rx4vB8VlYqtu/qtzDG+6kl8/kn1agjJOwpxUomU6QDO9KC2xM75g/C3P
/a29BICzHSEYFlHT2Im6c1FNWjPj2JdvRUiWHKMnBUw2whH5u8O2XlB1Zo8vjF9XTVw2FVWUGEvu
DLNPtAl3FZDjImDq992ZdZFXS7VuxQscxooDpUyzKQJODY5O+mZs3NGp6HSsWOBI99tCrfpATArG
XU9Dk+27Z65CD2upwUtKYjphcaPxZrfwfp9RgrFTRhHpY/R7N54v/jTNn9vfv3rGS4qJvSeaiAnb
b0+ipNIFXSxwH9D0+drXrgr9WUt7u6xxWS7dbaxVf3fBYl1PO/hzWg/ACtV7wxCcXkGbSse7gdPt
fadmCxQmVFZ0Y/D1ycDZaqJaP4gtIQ0t0ar7qzmoETjzSgR5UjH+p1B8LU9z+J9Jaz1JCmzdNHZF
SXhJjVVNWMjFBiroDm4nipN/Fr/kB91DeYxxCA4dGiAd4tbIDnIplHiYjPah41rQhQRrOZonej7N
+zmzKgeEhwKGWhxUhGW+K/COYd6K0n9fREdlrhdTL0BPpC/ggvM/KTax6CAXGak31BCCI5ByKfGE
5aEy0UyrJRjHmWF9M80a+lMpHoyQk0rkGJvMeMA0bBpzwMRgO4gf0rLEk5NoaXXrlJVxDM3K+W/m
xvjByhDSuKXLWJV3kf6sGIe2e9yG4OkH4z2CwAwqZOAhUHpM+k+5yjt4qVJvGDPbMqXEU2yWMwC6
zK0PHWZHd6Ulpw4o7PB8pjryA+8plCMSm79rhkya1RkqLxa1k4gaxhLuthdt/YC6WDLb8+gPQSuM
PpIiHb2cljgJpR/zpw7ZOspnxKudWc0xSQs41nHkPTHNAhINRzAMgQwcpeDKI1hlz2s46BaPsG41
ZF8A0iVe2G8qhOjnw5XS9nVxup5ibedrWnKQtbK3skn9vr2cHLtlM1pSG8UxSEvwGD8qT1mX7IUY
bcQYwMO5s/FwGP8wFFE7Jchn2FW6I83Pqjp1eMvdloWnfIyDaFtVU8UOK0emCiNkUyeVB07ExxOD
8QqZKjZNGsEHycqvbDqWCM7Lr9tSrEMYqLZRDdNQ2DZbpSmNCfVhWKn2WpmORYsSRM4thgfBSBHm
cAxGQquL+sSqhdiZhYcy0d1tQda34yII497MNJWU8IwSD3YlaXdzkuy3IVYfTCXpfxgYUvbWWMgY
d79fyMRd68SP1T2tgGgc0UQUTnmmQXDGqV75i0O4QDIRkpr2WT8HdPHwMKP8ogwDiR10GOZA+Qyk
zPoIYa2+FJKJkYRZH4iJ/wHuFu1IKfoxcO66AkdH4vjcps2/+NeLfIzD60GlggEgkK9QrcbVjgMY
OsGjDcYGOhpIOPBe7VbVRIZHM1Ra1qlRZV34O5BMzoGJkjs78DGzL813PZc0mQfBOB9Br3tlDAEB
KtdYwgiJ6pg67V56lG7JMW0s1Z72PAoAHibjjNTEL1RfB+ZcHwZQNCceR/XpPrw73BfrxhixmE2p
AP9BH6+QcLbVb4KrOZUzeM0BZZYv2cs2Hv25LTjGmvs8K2pRx1V3LE5ZDook8jU1H3QMHX7i5TNX
3dNFMpZjZ5zw+GL0gPKTY1jsk25XKYdtaXgQjBGjO16IhAG7MxR3GiYYzHfyyKmKXX1HlRZiMGaL
rEHS6gLEkHY0JZvtgoO5i2G03Ds7/dqNvWFfikNVNI24BVJ6SAw6vW4f7HDLiBT0PkfexGXwXVc9
mKqI/iDwCzCrlyJtKahJhaqRK0qYibIlV3fbI50lioEsXF7k9c26wDELGQRCFBhTiTJ2/akw7TL7
MYaczVq31gsE4/SqRA/TNIdE+XiVyodY5lkr/cb3W3QBoB+w8HIoheqVJgBAesjvaPomfKaMxyKo
dM0Dr9KLJw3jUsW28+cwAliV/yjz5+j7tvFQ17UlC+NOOy1D9TPdfrEu0H5RzKYV+WFzUoX4ZEzB
a0Ga0dmGXD/o5cv6Me60TWbDlytgtmBAFsDzCZ5KK9i1VomTHqME73jH0uojGB56/yg541/1XC39
VIDWSeARoqeu7xUHSgkScXmxePvF+NZcCKdJ0wGl9E9F+CTw3pHXV08BaYuGsihiagxAlImalDcZ
bcREbxvYgkaQvoG8zFVBZ34upexOhNfesmq2lCtGQtYS1IAMqCLFo6QJYJlqkkNWzNZQH+KhtLcV
gwPCXnE7QcybXCrQZlW8JspNWH8PY941etV2L4Kwl9oklNNxViBIit7EyaWktsFJeaCD3M07XlnR
eny5QGO8XaG1U1uB/g3RZffcHmjpf703v9LS/8wrK4uXg11/PVwAMr6vrUM/rKQzIJQDyXkTlvVU
gLNPeOpd2hhsto75yEvQrxvYApdxiW0WkN4csXUjMtr1A0ieXb+jz5Uo3tBma1tPuGiMT8zzxNeE
GlL2XnJDzbnEADHf6ne5zctpcreQcZC5bhaF1gBrsKXaCu4pr2SyCyIr1nArQfOVzaMA5ZkB4x4F
eSToucdatvqhq+3BuO0+QB6gw5L/Z84K4w8jNVFjVYZQ5XDV4x7CfT+kd7V3x8oCgPEXoZ4KARh0
UWxrPDXKF1E69uKxDq7m4VloDcfXj5p04GgFZ93YShQw1CiZpEIoZVfkeO6IXH8X2rRRLgIZZ5Nc
g15tN/F4gnnKyPKJVHNUdL14VpDORUbfnq8ksNSdmxP2HxIRBUuGIksGOi/eRh7CaEyVgb4enJyV
7tDpg8GT8Kx/SZ+jxwLGHeOlp/9QnkS5gDIWMCLrOAZ+DWUZa0utHuYAtcwYOM+Rjbqm9ypzgWHU
vg5byZQiyNajRNKoLd2b9yY2rqQ17WBT4pv2aqi9EIyxgtoc6iKaIZginukyi115RTTH3NVH/uPs
XxzJRT7GJBIz8YOpAFoDvRwPFXyyPqP+3LB8S7KiW+6ZvX77v8h3vtQs4tS+BXtxOgCxRpyFdzmU
ndIuYlpSx+/CX417FmDMPUIapFmT6KA1qXw2+oc2cbf1Y926/yzfWdiFMGDtqSISQ5iO7EYM25w8
sdz9Nwjm8NSIpApaT3eovIuzH7pmpdn9NgRPC87R3UIMPcqMTiiBYTz1n+kYQzpCu4ktDcOaz4Wx
nPQgb1sYj4H2eExIaoBXJPu+e666j+SCF9vOOIekIrUEEis0ZxlfW/+xkH6q1dN/XDPGMyhtriXx
CNWqXEo+krjFU7ufd8lB2NU7/ZU3ZIGnaYxbGBU10OaQalr+UxwDe5zdov+xLRNvWxhnoDR4zalG
YEjJzax6RcuLcznelO2j9VshTUkNgPZzdI+XPDc6qjeYK6bvJKc9mXcy7/SloeyG+2ZL5FDjZ6Yx
gSIMR/QN450SZWsn1OvDeYfHj4VIf5yBRD9mYUVNDFK9PgQYERBbeLlWWnX83zSbnc+daXpWFQpW
sKwPU3iMFdEiZc479XjLRhVlIUk39ZksUbeGjlC8QaBAMzuBEAGt1iNm5dQ7kRfQUoPc2ifGISS9
NmsZAWA3fKm0zzWRrXL+QgpvW8GpAm/BMH5hVsgs9iZ2KFZiax5fiI/2Ay9DPUVkWkLwuR4etwE5
VsvW1PSVgUqDBHIl5osY7iMZVevc7eKYrcS6Bty885gOoBLTFz3/MfC8Ke/IZotQMMOjwJBDLFvj
DuiZSD1oducZFkYx78krb1oORxfYMhQj64iZ0NxSXp+K/iD7L0lzM4QcHeehMJGBrw8xhitgZ4yi
tol4LwcKyDg8Ij1sawDvbGXbk+KM6CgqgDjJrwmt9pQOu92jeLVFy1iNiqfxlQPIUQe2GK5q+iHL
qPEqp+6fYUPG4/SD7HpMG5r2yn36eRuRo+Qy4y2MEVds1QBgTKS7ygivkEa7FTLuBZvjlWTGSbQd
Bhs1AfSc9kqeCWfd6fY8Lmyf2iPH0XL3jfEVoyR0rU8j4/4z6SwD+fXYwTCZxqPVNf8qGKd2+s47
qaohi7KBRgk2C9SahaaVPq6nJbyTnDxJ4dMsH8z5NCWf2sbb3rRVLVmA0cVeuHilMlRJSJARjNMv
YnPbpR+ppVn8PhO2DpmGqJVmHOUQY8+KJz9xUwGtwNKxEr9ti7KeX1pgMQo4t4aUSxqw+u+6fogf
aT8SOgruhtfuu/lpCDH4hw7+4x1aq0uIujwZOyZhwxh9nNVoKgUzhT5q3xOQjrT2R+RaADAqSF/p
q1xGUlXckc9aamkgGSjRguTvy+fkB+rf98qNefgAqS6Gy1zEYgLbppmaApWACJ5NcPqIjqk/aI2T
G56iPG8LyFtA5uBqtEifeirfUN/40ZecO15o1TMtRGEC2rScJ6nK6ALixPJHZ+wKV5y4XPmrYe0F
hs3xhDjWoxoUDUiA5AeUJDVoK9Rii9zTkRqFbKE57UPpjwUkc3yBiE0wqgKblCGJFb0q000w8JJI
dKPf+aMFBuMiYjHKh4gkYMxrj5l8qwhuJRFcC6/z4dO2IqynqxZQjLeQiyRJ9OKcrpq94ApDqK9S
9MCHVxJ3DDVPKsZZFEQp4iwDVBp9LcqnGK2YvVcgFV185QjFUW+V8Q/TkGexHABp/j5h3CTlzs+/
pS+1S2wEN5/8wOLVSPIQGYcR+F3Z+dSgGmmnRNctt85h9Qhe7BPrG4xCGtSzyzvTFYDM/kU/aZYC
4vKAW/G5/qi0QGP8Q56hbWCm4vQBDIu2/Qg2KL4xO3a0tTNb+r+YLEQtZ0vrGZ8h62ZcTeLZmHsH
LetHH5la+Vh5yS331YzuxwYWyzEblmM5ZBWwSqc9L2h2hOc49BhY11zTBBydkcOrs1gP59FQroNl
BRVg58hncfQXQdCkpopSXXE3fw/2NB4d7kY7vVFtcc995Vx3jhc0xt6USqqMWQABhNxZ5DudRjnu
p7vwuf1Fn7cCj8cS9xetuQCyZjeByyCkjDWtI9rJHgv6ml/5NOCmk6q7ffs94fVLrp8zF0jG7pS2
0sMOxm7L8+yY0xUa/5zqQ73B0mLfGOMrCPopCxmC9V6wrx9iB0whKt6YkK+x4sRS7qcdx4Px9o4x
QEkPSBT9RhS+y3i7CE6o76XZYWrxxv2UWRzE1RgYVMpERIGqLrEN10UVpUkSYiWVT/KB8pOX3vzN
/yHf5/vGo+UfNWxC3MsDt+dvdQ8XyMxp12RyVs0xkHVkb4T7WSos0nHuZjwM5pjr0SMgmTlOVJGO
XkAhX+iS+sv2EvIwGHvDK3xchB0wiHAsUVM3ZadO4TBHrJ6hi7Wi37DwIAEZqkKj5FeVaboaCoLG
m9L0DEW7iiVeNeTqkbPAYmwr8PtC6GLIgwHKHo3shRvNUSwTNHWRx5t0z1s8xsRydazKaQRYHxlW
jvADlxdZ+LG9Q7zVY6wKrXepr1UAieWfQfozaD20TAY+8g+8sQU8cZizjDRTa8gDkEBn2fm/quaQ
mI/bwqy728v+sJxP5Si15ZDiDItSi44Ob+zCNmLLdAePWqv8M/J4F6/1cHGByUS/SlkW2qxC/9Lr
El0H/qE9dg49L0M35Kj6+mm5wGL8gtS3US3HkC++jm5EV97X+/GYHRB5O7nNa1WnG/IuIKD0CGCn
k1Uws7w1rIlIZSVlSAHEhxbvqIIb4DkhPX6oieICw15YcjUcQUGByDQEi1t7rD4yBQaMRX/kYJ+f
67DPkf6GHPJDfR1dVSfxLp2Q5j+zJLkyx6D+skcXOGaPal0pQMdHY7aA0pG4/qEYrNoNv4IL2fsX
IcbqubgQj/HjJMzVZOognjIdSnTQVnboYDyar+9+d4n4Lq+WZf1cvEjIePU6jIREnbFjenBfKA/F
8CKBSUusrImg8p17DK87jgsc4+CNsDbFWsGCKicxtGlxaXJKndESaM1C6Epo2OOP/1r3ixdQxtN3
YLEr6hKgugS2q3KyBFG3ymknJ40lKJyjmKszjKuvaODta0ALD7Rbr0JxUHSYUc9a23y7Xl1P9J8S
g4B+DTPs39p1k+ijKuYAq6RjkHyrIlfWOG+q6wItMJjlK406kUIDGGCg8D/RGTLBMfhJRpfSJCBk
ah2O5+cJxaxgiZOlr2LoZIDU1C7ahzbZj1eJbbS4ndGpSCGInPgFEquwJrpqRXBFgrGbcf5xb8xp
GGHettzS4icqaOwRH0O0etuAxnq/r03cQ2fV6Be4jJPpxig39WlAIHJLvGSffFJyW3yAptJ72knT
rY9d1ExZw6AEEwSOLHljXLRZJScjJEWD5T9ZzfoqD+0Rky3jT9zr6GqodcFjj/JCKFQyRcAjt79f
DgSb3Mi4X9BUI++oW9/GP8Kx5I2mGviTSqcQ6SSwOsOR+k+k5L3yrEYKMm2glw00nCjsY0gWRnio
T6AsIXF+T6mrr3ran0hPIp5Iq28G4Gwi6NMXRRmEfW/NXGtn0fDNAPH9p9ahcxn7q/pKeKYzMzHZ
LbAMl2OC1O2z8cICkC2maWZQYDYxAJsS70vaTvdojqQMvcZrcH/BA5N64B1FPEzG/kpjGIKI0twE
o+JoYv1YTwGvUID6qi25GFurQXSktyiLRRwElsUDfTjTUCxnBccWuR8T02TQ5RDd8jaQJxpzrlek
DMAYh+XU0FBjDuWV4fOmx66p/XLH6Ccsr05moaCQAxBJ1liFetdXsuWHXN7XNWe1hKGfsYBpxBij
NDLARNM/dD3li5F7qUXZMMBaIlsDN2hYcx9LTOYAagLRFBLKGtV6IYhMETQUO/HODxz/VgQxO68p
ZS1WXsIxx08QzkYfCoCLD7Tk/DdfBT9fzNsw5raG5rF8UlOoojxcBZ0TN9d6f+CYMW+3GL8B9mZJ
LUq6W7+UXf44nAcmR9dJ9JsRi9vPw5GJrcMZQoWMxQQ8vTmWPXiHjxLv6smxYPaUJr7ZC0oOiLYl
VuX/aItnU3VygbN0PEkYR5FpUjGYJd2d4Gua3E5gfJ/N2treH46msUU31QCS6KqALLMUWUbrZbqA
4SA3oqo7eXqnNJVFdE40x5OLcRPGHIdhTDWibT77FUpbJcdon7fF4ni7d1y2U2qIcYS1KzD2yQer
SD3vthFWkwMLG5UYlxBEgp6ZFEI7SUf/CE2wDUcF21Dv4gLtBdzm2bV70hKQcQpyPCXpHAJwjo2D
NNc3Bqg+TQn9l1q6H8Vppw8iR0jeMjIOQsjjlpgVIPPMS8PblFdDxBOJcQ6JHpGulaEKofxrLPbp
8ABO+6ipvEJ2pJD3sLj6mL5YQbb8Ziwq3RA66sX/GemSqjvlTnGiawsDCOwE92n9tcv3HE3huECW
lEo0giScKXlzgwaY5CpHgXxmp1cKai1S1xys/3jUs2U52kgSradU5ST6WvovKa8DnuP/2MAT7y6V
HwzQikHzbQ0jNqTOVTI749VUcrSPLb4RgtwXKhnbpSfXiXmqeJNVV6+VS32gnmoZSeRyH5X0/FNO
4MgH8aR+P9E3gNnWEEiAnmJbEXjyMB4DreGdkaTYFz0mVo9ezDjlIKzfCS5ROkvzUqbRrPfUR6At
4ffohivxQAc3TNzXr3U3bqCBVcPjDMZEvF28qE1FVWgBlWZemx0SFH2JnAT5+oJdIBj3U+e1HiY9
cqGCcTuA43942t6Q8x3ifSx+AWD8T9xkSRt2AIgPNBHU72mXMY2/Vc5Zvm4yf4BYll8Sx4iJ6Vmu
IFdoNp/xuGAX45USetsScVaMfWPCwId8QuICt7TqWTOPOe/U48nBxCQFCXVN7yCH32YIs3/F5mgn
oBOqpvttQaj2bOyMwVxX6nycUdwCoKRJrdrHJPHjmLiq/jBx6XtXFVmVRBlZTx0cp4wXCOfJMMQQ
bsb/Uh5yjPWmk+wD0HCCDrHG9Tbzusjj5t5Xd2qByjiDRBDR7RsDFTxTxXRO7VIKxuk2KawssuQj
BebdK84Dst4t6wKVMdqwDBqVULLTwu1c0UVlP5hy3O4UuBjQJp+Ek+zGR9Leog/9cXtDeavM2PIg
tGIuaJA3bD5nKop5QwzH4d2t17rg5IV4jD1LYtFFI13U+JCgbVDABAOQ/6CUl/cSz5GGfWXA5Id/
dKYRX8fhh5+9BsPz9oKtn04XYdiHhg5PxX6rYq8Gm87PQEEKfPnv0lrT4dWErkZiCzDGsOdBaYQi
oSsnzk6V79Cc7pDkAbPA4vZ+5k3r5crGmLeu1kEch5Atvm4LcIrkGA4i68itUq03D7y3T46xsWO0
006cx7CHdERPDj0JTxgdxjl6eRrBeBFMqyyE2Qe5UZxcD/q1To6z/LCtETwIxmUIs6CQgUJE45Ma
3k7zjdbzlI6HwTgIsIuXUSFipdrPGJiA3IPvjIEVgaDnvDNOiZdBXvqZh8m4hrH0ozDMgInx3ZaQ
J7aZBVbLu2usZzAXKs44B1Lo40QCwPyv1D95kgML3Buu5tU7vCHw5OJpOVsDVfpt0c4aNiy9zg8q
2isxhO44OLRkF5kje1s7Vk9MVcVgRw0zaZAVfhuPyXOvdQ1NiwlZ7GjCvVh9iqbP+bwPKx7HzF8E
u2BRe1sEzmVRhmUR4HQW9kZpa0eaohIPI83eS+Aw4V1o1p3TBY6xLR+5YMM833yRpZJQeSqjT2M8
Spjo1l4Jxs/thaRm9P6MvKAxZjaGhpSlOoRLMR6km29LaKUooTCPx4C7rvcXIMbWCrMZSEq90jDt
s8LVlc8+L1W17vguEIxpzXOlDhHNW1byUSbHIfK21+ovRnUBYIyqFtvaaHwAyA/TkXLr0iBGekgO
0IQPMi7LFyVns3uCIWp1Td0TSPYtU34uMUitHP+bJbH5vTY0EpAW09hTknez/r0QUjusbXEiDuHm
R9dqMpcSMQdvOCfVICswWzw2+jsMczhpzpCiZxh0YQ532gj9tQ3dZtN9AxFIFtMoTMYzmOo1tCfa
HT7Tig8+9dAqwf1SNsZNdGPQGEoI2QaoBh0jCIIMuyauYmnW5PT39S6srL7knMQ878Qm/6I6Jboa
Abb1ygjBBa1rkU+dk9/gcR/MndsmwLFiNg9YyHJCdwBpuUq1BFDEomyh5dXhr9uxgaGMKvi7FPZe
J9a9HtUlrXYKvhmov/d5uZaz5bzXjAsCo4f+rERZk6Hq3k/O0wiGXWULmPqF+gQQBvX76bZzJkf+
OuFuYo+n0I0+RDOMbqo/QjInWBtWqZbLELL6BdIgWwVfKB3flvQoypQcytfHq+DlLSujoEZmDk1A
EcfyVZOepZmjG9T7bS0qc3AJRlMocobf7zEXJvdAIevRHlPe6/a6Cl4WjjmxwmxUBtIApsbMESl6
zhTk8uuHbT3/i6u/oDDHVaqMU9jMQKHz9c6lCU6AetnQKlP6luOlu2F0tzHXY5oLJHN8aUEXSSNV
e9rJ6LepLcyvVeXkjeFo8eM21l/cxgWMOcrkAHPq2gm5kzFwkvOQR9yKHV92zV3lodJvx8Gj6ryh
HGxJgm82KJSkPSj+aJm3tIM7OmJykJ1PFmUOSjzukzoPkXnenmdND3WqjlJpD79KCQUmidujs39O
EJb+m8iNo5km41XUvJMMdaKI7VNT/dBAaFJMnCwhb+NYIvwpjNNIoZWt2mn2VI/sce8/JgcRLiMH
Qwtn29aP0D9qYjI+Q0jCvlQNqAlt1RTd1NFeNbCmSuD49+95DopndCbjQXKlwgTNiC4giNTO4x/s
zPavayglAgQ+cRtPRRhXonW9DjuHdKiqRYctTYUNglV9Fz5Rsgzf9Rveab0eAF3Wk3UrVU2anq5n
fE08yU2OHfIdmEGi4FLWxxyHvK4rqGExiIqKGemcIFvcXDqz7uqRtjPQaet0QkOB9dRPEqbV5Tsu
nfyqrizQGP+VNUIq1xHQ5ofpfE0y7qbb0YaugFqSd0tatbUFGOO/NAKqk3SgYHXsqqErqAIIFH5u
qz8HhA3Aq8AIUmNGg03QXmfZ/ah6Yv0he74IwsbfST78UwJdmlbz/JvaIrHbCUExdcS8dVs9pBdw
rI9SxjHtTIikgGq02/V7shPQvsMrTF435QUONb2F6o39QDrz/NhwTVkYZcwQDh3TTq4p52y+4/W6
cvEYRyWFShm0OuSiqi49Q7IrwQ5TK6c93jvM2ua6xtX0KxpsVRlTPUxTZSRU+7rKFDonogUpHW2G
+v2cUtrcPPaqm1ogMbIVmC9VihUY0dvvgxv/QJkknlRbq+ns2W13/6Isn/q9d4f1ApDxw1pmGrlK
AekbrrD/Xw1hCp4I5GQnh5zqXbeXuAPsVz3IApfxxymKUKW4BO7vFypaJJac36hCN+XTV9Nl25KS
8cU+yZMwpwzt0m5wJTf1ysbOQRO6HzxKCB4ktsbv7Fx1KQsRGScp68okBA1AiSRZ3bAf5O+iwaGo
XX8YXYAwzrFUMZMvpfMv9NvZCc/qkl4VYB2PPB7JOUeed1k/uVTkagTUmL9Kyo1mnsSM07mx6rIu
0mhMIKemKTpt6D7FSCs2oEccvNnl14dx1EFjPKNEpm4s0cpmD+GxMg5zxHuv4QEwDkPPjKQkPp4B
aqcDd6WHfhcn/qaQ8zyK+MTlTOJtDeM2Yq0Mu16GNf1zhbFiT3kVhV3joNXAC78EDrkzRWf7yKT6
u2FULEf7PMRG6FMTJjmKC+o7I+otsFyp6b0vfw/K/Tbauttf6AbjMcR8itSRbpq0Q8c+nvjAnX2i
U6hohBr//FiEqmuiYSpITCCkenusZUUe+GWN/Id62zuIUMEloh2kh/iGprnTnf7IkW81XlzgMUoZ
V2olEtzabSN16HltHHLMMsEoNBqgGjxmlnUNRU0uwkUDc7YYv2EM4dwUdGitgqLSuvta8CZrrqqk
IZkaUUB3h7q6t8uHCZCC6qsw5cB/Kbs7sMPjossNslePkQUK42PTOI0HDHKmDmNGkI1Kane4q11h
J+3RZ36/vUWra7YAY9YMw8o0MxOoAyTPqnrqNM7vryyZgRywJmHAh2i8IycJWxQ55BHyT317iOSb
cdxr2eH/LcIbCNaIZNB+RiEgFPIoFDUoujlqvLJGBnZVwR9U06vsnVWoirZKcCmykbzZq2V70/bc
+R4rm26KoI9GuxrmoGNi1lvVUupu6Egnisg+TfYEgtbgWF+1Z0a6mNt3R3+M8XIY1iqit1nVNFln
X8Sn3GhqYhoiNCzak32EI4nW6H8k8jMxmhAz/KABaENg7CUPYERCQ0Q7q0GK7eVoiUNe+UoKHB3d
05jRjeHVu21lWLs0mpiTAh4cU8FkGfa4FUdzMpNSg8J5spe5IFuu7XmnHgtn2iff2lcO3IpumIos
GiKe8UzKov5230K9bUYtGIgdhi15TAw9l4/qGKM9JhCT11rp29iKxrGLva6Kg5fOzAzBmlHy+ozR
6CPqixIy4J0xrwvDy9HHJFqcD1xTrOUHMnsQZFEudzE+sHEJ1gMD0iivKrFp48n8yiP1XtMsBcU5
Ov5qaIqi7mBxb8IckNI3RYHYQpopzliUqT10iXGUokJz4qm6VaR6cIomNK5zTK7kxCgrzgabrsDL
6BjsCA74t+hqXZTRUPjElkhfuUZt3vlzV/+oSZR84izryqXmDRQjqDj38aCnJkIR1/+kom0Pk4Af
KbcZNSTtnlfDsqpmqHgyiGZg1AlLfRdmjeRrSYChmNF9NN1UNcds1lfuz++z1baDWoYzmmmwbz6a
6CLRGjUrjzjJAmoLrNtBvaOCSfboK8bjyNvtSZOgqsgQY2baLGV2nabHWQncMG50ay54bYGrK6Ya
kmGia82UWYnqRioiQ4dExoxnb9lXUtQwmZxlW3s1w5DSCwoTUJUxWkWVOsK0xXZ3jqgcOpLatCO8
Yu1oEGc6H6iPeQNJDX5hYkYt+ajsgyrEfh1aghR910PeUzFv8ZhYX8kEQ8nbkM7AieVdJdSvo2AQ
b9uGqOd5pw4azjqiqogR2ek3bdXKetIbxE6MG4mcIt106vwuHj9FSmRvQ62qNybXyjKiNgmsdm/X
zCzywZ9EHApSsi+H2Eo1x284TH0rVwdTWWAwJ4GUir3sG8AIhutw8C1xCOw8fi6qb01wHaJW+SMi
IeqAt5OQvmH8+qQXVRl11GITQbEDUwmtrphSZIAnXmJjffUuUExAOrZJrcs5oAr9qku/ooxU7Tj+
dNU16BcIJvwhSS7HaQII33gZInvuRxs8dm34oT36A8MO0cClDosWQ6/j0BxkbwgMtdkNUiSqB6k1
k9zt0jBorsQasYydFUP7gVnopmJIskIUSdMRhL1VxBDTGeQmg84r05ei/hwP7rZWrK7j4vfZrarj
VAxEHV3PM2a14X7SjcdwfKr96CPqtwBiNgyjO3D6FQBKsp9JLYKI3hLLl21hVvXOUHVdV0TMbdEZ
DLQqdLVe4IydMieL7mQMXFV5uabV8OiCwRZ7l0mYKUoNjPE3uea4B4ECyqPOQ0jgvO+3RVqrYocC
mBKRkSvDJZw5MGYFr5aYMEEnWFU3tBRL3pUodYg+0lv3BogKvjgm0K89z7OEw7Zprlv9GJeRO+sx
R93Wzgk4cB0t8HDkKssnQHQ5xowk2JNeqDfCNB6C+nF7wdZ0AHWA6FlA6/T7NLUQY3qmKQChII95
5ObZz5lXFLJmM0sIKuRipQwSNAhnAdH4lRUILwMhmOZ6Mnkk/WvZHiQnZFWXCcEVhc2+zFmfNLmI
8LTFxHEFIwcwfGOng8qCDrwxkc7aXjouHqMC4UzipsqBpz1NqkVvX8GR3EjVfrSJnbvDXuSdFOtL
iZsl7vraSgbGzOLBl7GUCFWtUo1AcO0ZwpHblsjBYZ/ju3QsBF0DTmnOdiXuI1E41MkV+k+s7TVc
VXDUEvwjEMsOQGc2jHoJICKMYJgiD0oUHrYh/rJNFwxmm4jYVarsA2M4Bjf0Pp78VF71xJpwKRf3
ePuZXzmI9BfZyAud63+kYsK7vJWJHE1A9HuHjvyiU7P93hY75BsoN3Mv/8dlZExMxHzpVjUQs04Y
Qmkqx5Rwkuy8faJuZGnD4qCbeYM4vBgd079ueCVXq2mF5ZJRjVwAVK2AdjARS4Z6PLpkAfgNiu/6
iVZ/RJ7/Eb+62CAmTEirCXPg6Aal0IO8eAF5K0cFVhdMFnFZFjXxfSqzrjHepapTms0f3P42u6dn
Ea5+VpNhVh8epA+8p9u1Zx3EqSDAIKKs0Km/b5cwUP1ZbcZMAoNa71By1WQn7xCSW9Je59nUqoYv
sJjtysn/kXZdy3HryvaLWEUSjK+MM6Msy5btF5acmHPm198F6W6LgnAG++i8SlXsaaDRaHRYy+is
tIR69sEIx2ucKQxx6iGd/08DUfWW7sa740Tg1XGiAKzD5gfB/gPcWBu7lRaHon4wpNjRKBtQgXrS
B57QiPX/imIOklTK0jpNuNU7bdCOXT8SD9N+5IaoIJkeOin8kJm8ymP2LG23KW90qNZ55uhQanUg
1Lp25ZHv5NRh+G6+kIh3XqhoOZm9W4GiFUslzrJVnCLD9IbNqexfWxMIV5Mbje2Xkzln89YoSU+f
74sy+Lodysl3dQG7xHJB9Bn5KnfEhFclCjhECjJBer6Ndl+N2MTFrsEqGRYTwDEwygPq3FmUHKcb
9M42NRl8tbaFMOpdOhRwQWY/IN7cym/6emGWmbOaAufLe/kix6/ZhgVbexfTyhaYQNqYKG7W6c6K
N4fWh4l6oVbolbOuaxGqG1clHccM7WiKCo74t34EwF1RW8Z4aFtdkLSPrXYvI+t/3gZ5iAE20hJ/
hVAHs/P3a2JtbT3pePP+Gf3q9rlpoQ4wE3IHkApPPgyxsDmZaxY7kcytXA+J3dsRRDbRDbI6eY5G
NfVpBgBoN4kiAPqtd2axk8X4kTwz0qheIUv/ROfVMi+6HQ4/16+RkznJyf4lWE2uO96JY9yIVaZ5
WS8QN566S/VLgXaa4ocGCkTwK4u7NemPP6cc40DssTX0BYy+rmF/Ks0OjCqi1y8/ZgM2PbKxqGGg
hPLWPHpd0pJqhA0auWMBteL7CkKS1Lf9bENIIMNARNcnVykUbWWaBbbwIHkrcbRUrUxrDfme7qth
+I18EOyRSADjlbY+sSnfDl4GXwcFONdmEJ+SHw0uax1oPUaQB4UrjK+5Z3mnlf1Wq6wshqxMIdTS
LhojNJQv9RScV4x+4p01vIpgcz5VlDWtvkDEsCpupyo+cJlDqYZv0hDxWK0noYlXrSf/vFjBcrIP
faOIy1qiDkTrf1T6hbJ457/Pj0h3erEeSs/leBupXoAPoL2t06G5oG9JgEtfiLojBfukMb4pKxq0
l/SwvmRLXANlu2xzo0jgdOm5PLdTdEl3PrcACzGaxSCEqGNIgIWvGuhYT8jmqEMrALbhO/jd8jEn
uNRjs9YiLF/y/1V2zBdejgEFzkTB9ZA7Ij4hrnvfCWS8UpLFpb7O0G5RfmeUWOUK+GFRcr1lgne/
aK8YT1EpNcoq1OCjNlBrd+7RwqKKGClFQhhvMaZ2umhIcwFjt7jtBvlrNAUKcEAFRi46RYx/kKTc
Nm0NYuS7FSmTNtQkR7LdAleH7uYe+VZdFSJoNIFMtjoOgvmtazB675YYbZ3Lb+T3eaW44dKrIbCz
4lE+K3mcwRDs4ptpHWoEnBPKYcPvNtHDSfrgXfX35tAZRwE6i2qzKtiDfiO7tMloOkhPmE13Oye7
s71ekFLlWwauI9lEM4PCprg11MqBmYfMsJLqRwvzrFXZ3mAGVeD/RGIYAzQHbR5Ii12aYsuxLBDR
IRskQp7nCjF1pOtoYQfA4W89kpTIWVLXCqycfIvKJdykgzmMAk34rmgnhTmwRTO05TpASpE6QLX4
Rh4p1wMtJWtA1AfQ/L9o/6Wb/s7X7mQyyyeRrjckZDqfu+uQ+nTrz6ZvOMszN5eIkZB7onbCmFNM
irpsJKpgavvRcl2Qx/Mnin8Xvgpgj+w0ELWyUgjYFFBk0eyMhWvdo6RcdIJL1NfGNQs0M6kyHjvo
paP/319UhVxWsgqvNOi9E20WHlenqhABGYqkMMbXW31jrC2kzM3grMZXQ4r8SkSlwt2anSqM7Y2k
k5KOrpxW/JnmS1sJBVsjEsAYml21vRpb8D4YV6xSRwnmEMAB6ApxgK6TPRlAJBWzpomEsgbX0/QW
4FgBQVo5Sv+biBwD/wHwum6sxWlyby3dCAmJFFC8UzSAYBhY9zEOvAEORjw3KFCJvTU2UkjARMA6
yriV7PK2jj3BTgnsjb0nlnpQBjRu0IDy5U24XKRhcxj85ICJYw/VeXGJgr7V37mh3TIycaVl5/oy
TVjGuXGbI/GWg+WVhdtfgoX52AUCDWWBNLrGu3Orp8k4SiU0XJbOj9eTqjyQ1m97oKarYatcEiPI
PlQi22nI+IphbSVbi3Hbp/0wrh7yNCU5GGQpJ1GsxH3T7yQx/sJKJFLXDbTb2n+y+n72OHVgnKEG
WXwW4dDwL66dRMZ5qFtSEJ2uZ/dzCZqH4lcFbhb1dgsNEFB7oB8+it4hPFhAELz/db06406WtM5b
cFk+K1nVTvGA6kUQXbaZM/6snkZwPVBbLVxRY5vo+DEexYyXwVwUqApIpLr8Nkai0ycQwE4iaLW5
FXYOAcWl7WCO6rBeJV7uZl+0r4oPeoSDKAdEzeHM0WMzgyoa9cqKxjZRC9bZtukdXYqOXSTXfodq
/vmjJ/At7HQCxpsmEPpBO7W7ByhIh0pr9BHsxr1tGIwz0aJly9ETSjMY9kgjKbS3Yyh9cDu/v7SC
+fChuObVGNl+Q3mIx7o0sYQa+tutiCDl/5F8/04C4z2UCHSS/QYJRdN67XZjmW1QAopVeTq/P/wI
aieIcR54aGV2TJ1HV8ARvzCvF5lb/JEDFZ2zhqjLnbqGc9bHuA4yTDaRZ8jbtN+mHvtydOosLx8i
R6nuP6SbZaHZWaHFd0a3SkclbaQPIBlDgxjlC+YMHfXgTkGpU/lWze55efyT/CqOUW1I4kSJaE6r
VB8a7avahue/z/eBNppAVQAw6Kg6v73GCg1AucDqx2H6jk4CDF22LkZxBicOF4D6DG52woyicGKQ
q9ZOKn1R7C5PbWtRR1whVZ50X5WqQFcExi6SwJxfU9rMRaYx1ZZ9BxVRngXnF4766Hc2t9OAyt9p
sKGuBrIbaFAAzT0/peHL+0DY9k5X4r0cHbRhukE0mR2tTOJsQvsN9JAOGwiCERq6ul8e/x37K7cF
Fb20f6UxWiUt+s83DebW+7QDtXfaMP6s38/f1htyol0emu2Rh/Mryd+pV5mMW2plIymrHqc32YJu
ubcnwfe514VtK4aG6hyg7pkjVCa1PcQEXVnDcALcnZtqf5Cp/cg53QlhQgl9adQhjtAeQ/qvy/Ak
ieCC+Iv0qgQTMvSSOqolhtvdOL7ajLtZ1LPN9dmGjJOOWgbyLGz3VVplcjmmaJq0W08G8cI1jYVs
V5JPcpBddKEQk4K3LXuBjCOdDDUF0zDtOZU99W40EWbSukcdAiB1vnie6ai9JhTVS3kLuRfLWENB
YmtRZHSPlKn2A4CmD72aiBDZRDIYYxjrCXOgJVRTi9iJ04vIPJw/MtwX414LxhxkXE319mxun5bC
Hb9QWgLbRWlKtpF2qb3EF5WMBNvFdklJRQ8GdhsGPpMSjwK/VnsHT5zzetHFZ53dTi22Q6ol2SJ1
KxaunA3ZkXX9prTii7nuXWmVj7ot4hcSbBSLUlI0sQFIesjLmwx5v6u5FChEjficQswtpFrRaOYd
BOhbmbmTZpxGvcDEkopWErv0z6+eSBv6/92VJFtSN/TU7Eh6r+sXuqjnUPR9aiK77/dT2cpoA6Zz
I587pBelUVD7592p++1nXELURaayNVBgAozAiJaeMaDdjKKGHr4etL8e0xZoZmBCHrNLynYACxPK
DUnsqXP8e4zXT+f3gn9cXmUwAU7XaWleyc8ytitT1g9m2zzOyyq4dviOQFHRIqkRRHDsmGoqN2Us
gyfuOTxIn6FvMSrlWsDqovTwIs/GbXIxXuWxbsBchzUyaX9rU9ft1RKl6ym1osSZ4znyxwRdf/XQ
t04lFaaXt+l0LIG1LYhZuWu7+w3M/hmzAXhwBToPg+5FAIwp+tDIP2KLim1aSNXjWmQbzAZ1y6ZN
h7/b0qe8zuDG/0zqMQGunFoFBCmz5Nt5i/kPW/kqkbF+Q+71xeghMfq8ut0REH1ImM23lOIXSNQX
wpl47jHYacjchHObdXJXUOeHrhTZ1fz6e+ybfls71g2uLnQiyqIsND/KUA0DnctowSdsnqDT1tgu
aTmM8hhvQOGJjrnbei+UhiINuQqCsQosWbKC+hFzSWJ2zGhlDX0VVXu3jb8yQ1Ab5e/YqwB2LCyp
zbKSJlSnnsGMB2xZ5LVe57cUKg9IP57oEhZoxBJKlL2dSaMJgc26NXclGhNhnmP65yOWuNOLcV5K
ieSmScdeNTmk1JM1uoi87mBctsf5l3T6WD7a2AlkrskqT0HRMUFgL1dOJX+L6uN5lbguYyeALuzu
6mridujSGeGzDYLL2bo0xycr//y/yaC/YSfDnrM1Wm1sTkvuLPQa5KM/NQIiZL7/3SnCOIlysNZC
pqMy3XDQt8EtjPsx+Slpq7eUF6Xh29F3pQnOK6Zw7+WdUMZTqMs26HmH7RlPoI8PKnRcxb+HygHg
w20fUAC55pT5d3nj2aLOCt7zd28ZTChNityUmg4b1wUUt/QZte7+pTGlCEUscNxkyF4a4zH6bWq0
FCCcz8hJSeYYfySnAFiT8WtyZy+fXDy7Q8t0hNcqNfB3ceLrCrN9RX0KuEMgSCEfQl3/8yhP7Kyj
QyvrYAC+s4/qvWBTBSvL9hR1nToBggW6mp9Kw0kPQFY+Gpd64lLAn+K3SEVuaL/TkPEpQ5sabVND
XJ2fyi1UUtCggHe1/ilMafHPOtgANEAFYF6XsVbwPJjb0uGOWbTeWfTG2UrPasLzyycSwtglUmlS
sdGLzLQLp+k/jfPjIDJ+vgwDM8fgjcd8F+NQsjYCai89dll7FaXXlnkoRek//oXyKoJxJw2SL3lD
G8uk+s40whaDn+fX6T/cka8SmN1Q67UdqxpKgKZKQR4dL1U0fSMbnF7aAFsrfovAyEQqMTuTpQAh
iXrqrHT1QSsfo0X5IdCJBpjvTqsmE5syWmP4irmu1DEzSFUhuJ+C2bdOyP5dkVALjIvKFR0bblnM
2Mlibq5lGcp+psd0yKyrLiFhnZuzU0jGQW8nf03icJ2B5DLmN3lpXpFaBRZaFlQS8LsqYVWX66Z2
P4axyHSTu9EqEaL2vgl6usv0hOn02pm6Z+DSJqwHR/rQDbCTyZjo1pXdRhKavqOgzhT1Kg070AQ8
h8XSUQTixTWfnTjGXkcwiLdFCXEkuirJtWZ+oKNpv5+MeRbE3GyCRCImu5+a4kpX7or2s8A+RTow
19hmpnalpNgm/VN83V6Tw3ChHeWbzh89xUe54oJ8+98ksvdXTkAGnTeQ2Pqzj64zKlKhSDAuxYzO
/MgX1VBFB4O9vxb0AMVTg4XcbuInigcVeept+/MfBNHxQkRfyJ05MtAvjV405EeByP02wGvjDm1i
Q4awOByO8meK4aicFH+5EmM40k+xHgat2QC4ACe0abLvpGRrVQI0HNlV1fluXcygn/RDJzBFbjBp
wYtZmA7TLYXFm2lXBAEbgULZcbqksI2Nn9xTpmlRxoW7dHtJzKlqQBOOfnNImt3nugIQbhwNjMWV
n9yJKLd40epeFnPChmFRqpnKKo6gK76xUS2hjUGiyoxIDHPItDm2DYOKobhH1U0alsfs0AhxjwRi
2IRL0cz5WOjPYoZjfjccyuN8FIvhvsx3q8amXicAib+sWnZcgJM4Ihdgu7SmFf9MhQQpdLtZ86aw
cRTsBM2QLEDVpC5kSrQVYYeuhvE4y6eq7BOnNWXpQVvlLyaKd6JAhHekLOBQocPXUOR3rNlzUjfZ
BioHt0ZTdupod5NH6w3xyXiQFpB1h6tXehK6PQSukXdn2grGPcGVhz4+k7nA66Fetdie6J0p2Y7q
t5h6m28Np4ZVFj6mqDyBQBpJs4u7F8i4Kc2wpTSLIND+RLE821DBg8lydHcIJeFO8lZ1L4y5nXMi
m9OcQlgs32XES4jsNB8p5e5lMM6j61M0e+iQoXekAeCTEefoaW03W+QPeffmXhDjOUwrm3IFHdVu
/CdfMeNuoqoSXymrZ7rgnvG2z7Jwt7gi0d0JSDMTEB4su3rRpHap0vVTARVRadBLEVogX4YNVDFZ
xRga22GaL0CTqUGP7BZz/IPYxY++m/xCrR4Web4flNxJbDznt+KiBf/XRKukm3VrSEMe9NLDeeMU
/RTGXOxNjcdRpu0MchdgPOPYJbp/XgT3VsOoHaq9tm1rynONe5eH0YciUeyBtsQDMg59u/YGngJj
jeyfa7ZWpVcgpPxjb2mcOXlfNp/zXNcV3y4GTVRr5DrV/U9h1CU2GVd5xE+hSMwUpKHbEDTQsZAy
MGphdp57GEGkAWwLEwvA1nDrbSuAEoKeBMDUa6VTl6l5lyBdrziSFCFmPr/QPCeOjhHMewNITDXY
SWU7NowJg+VY56q6MNTTMCEPlChOrCzOPP06L0yhZ++dV9tJo5a129W6Lwj6fDYafKHfwoef6Ro8
JwHKBxx39JzRLFTixzda4zWaI7rs+Tu5E884VdKNeRWbED+7FG6jd1MQ2AD7LrvXDrGQM/E/iKPm
C6egvAMH3UYVqFwKxA3BC2xn0YMgYsAw4BCOPzZRIpt7Zeiv4ljHB6hApajQZELBRCg4fvfjBUqk
C+3bj8DPgc3mr25M4CQDwGEFUw/qHCWaAx81S+BjuKfAACQO4maC257ZKinrO7NvYZd9LP+epCZx
Bgz6YAxHcLNzfdlODnO4FQDExtK2IDWpoWcvdlSpFpwwbjuObdL0Dxr/jHcD1+pszPNWw10ad8lR
OxnueBXdkqs0BZY7NstFmT9zRPEz3/h2Uqm17I5aGaM3FYjnkFp4y3Mldjosd0RHZ8G/geHnpoj2
WtIIaievaqrCpIwoSKdkD5QIIgnSMHXJHSWXQbJDBLEgFMj4kspohsnIIFA6KDcUsD4J4rAC1jlt
nUC0G573XVyDxCw7OrjQFImm7Lf6GZ3dLCOOg1tuR9lGFPi4NqLQhRrbO/f4KoMtRXV6q0oESGGu
uuKFBQhBr8aTOL2T/PhyrkG6pX+mLOeiplX+ZYsbRAVmE6BSbcZzZEvea1OGKyc5omSJqWXJJ6F5
EkOS/4dNe5XErGIiF0axYg4Dd+nLRIE6O623IbIFudeFcS/sDueeb8D7AU+QEAUIa2+3DbxYIP+j
x6CwMQdEoRgxOhNfaU7xRCfbMz/11PvzlsJX0jI1gPBZmG1j4QjMsWkkMrb0KABw9qBcGLpLpyZA
buB2rZN9FjVuv7dN4IwAccskGrIM4JB8q2QMaBiSywOKwHJ8RNcCaO/sQzKsvkCx9zfMWznMkWuU
ci5UzKXh+k7vDcMpwC86YSwNkEt1EItfXe9TtG/lMZfAoBUJKu0jFhJbh4JKgl62bvWBp4sKjujJ
JVpE5iaI21Qb0ekDh6luT1usXBeF/LuSi6NgEflK4amAaoCN7BDT+LBiusoiOqwjOyqB5jY3eUg5
64dr8XGjp+mtP8H6qTqQVVX0Tssac9o28JQvmtm8ZDde0HUogZkorhKIYSef1Kxe14mKkU/DkRzy
MD32R9SXBc0cnCvtjTrswBMmS2hEBTkdHv39NS0jag8v3E367IhKEM8tpWdWj51+AqAD+iwliHsB
Z6NkQ7LmoW4aTA6mSwzw2lHI5EK7FormHjRwL1KOI6QP2X5hvZbk1Zzrf0K51CeRa+P5Sqd28NcP
ygMwrq2gzwJw+W8dCFE2MNDFeMBOwXQJ8I9AAUc15FFQ/vqHEOPh/TMAGwnwvn/EMUetj4y5aQcc
tVFOsY/SACwhUsQXRqnat5qRJ0G7bH+KJhtFHux9HgeSAduO/ljKs8t2WpkTQfstcouYHpcTjDWM
YRLovt4Acu+l41J0NrheBR1qeMISlAB15gimlbxKeURds/SY66tbo7pvibBp3l9yVKu/QthJoQzA
2ZPcYPs061M0HYzo5iM+C8jpQOzXTZ2wRUxlqRIjjmQ8nE50mLYOm4sSDG3/pjntfQwEXXaiWNuY
8EIkCR4WWzs7BF3yshostD3sv2/2fiuIiQyyyTJIOVBBCLiMIr/uLVvwJOPuy04XJq7CKKMa6zqW
rc4PlvpI5rvz+8I1LnT6o44BfL53vVFlnqEHmj5epuaQ9ycFELmawOlyRaCbQlWwK+q7OvykKmiA
lCACSL8r0Bwsy0kHURKCu047Icw6YTZXl1sbD+V1+tyZn3LtcH6dRN9nDqG19QT8kPh+q3zDo8gZ
4l/nBfCvpr8aYK3eOtC6zfVOqehz9RlTP/Y14lQH2m9C0RMzIREe14/t5DFBxNQZ4zZT+JrtZaxt
uYgeksf4CALboAntX6LnPqdQh9OyE8g8Jzt10NtCxxL2IG5Axp3ehgXYrFBdoBKRP/GEPOUiJZmw
FkCvxWSlULIDVQzBWyiejhP8tHLVgIFdjjGi6Ar2kRucIcOKfkNTQ2aPcQqqEo9rvcGTDgF9gBnu
crFd0wpXFbYCo+T0KWFJd7IYqy+lVKm6jsoaHdqDQBNS0bf8e3FhhrGb+flRC9SDaGSDG6ztpDJn
YQTUXLMakIqazWEMBzyYKaGc6LnMPxGvcthicm8mna7TfD9tA0dZ8qJ0jcv4OPk0pmhN5/zGcW+N
nTTmPJiGjee5AmlaFfbqQcu93nqaRQ2IXD+yk8IcAltNrbwnVEpxiJsHkgruC2pd7yLO3fcZg1+1
EYj0Gr6/lbLfSktYV1LlyGt+JyWJi3S46F4XLRtVeJe0MTYjkswatRLpoN5heJp29kyP+rV6Gx2S
+65wUGXzgUMscpfcW2WnKP3/Tu5iFtFcD1B07BwjzG4ppdt0UI8R2BvtO5pY738I8/hcd7ITykQW
6Thm4JqFsuPJCKcjyPgO6i/69KKQIPqtqPFLeAIYX2IOcZGoM5RUr17OQBliLP3rvyQrFWnHeBM1
ylbToGUv7e6ZNr0PJTd1l1P2RLuY/8UQAf8wEAMpMYpfzzIodEgYjdMM7zyXflz58NCHxBucOZh/
NhXqsJQkVdRIxZWJGBTeGclnmX07S201KP0AJW31ssKormg4hpO6MdERhno23uYEmAKMYeaF1aVb
NMluf2qTF1jf3CH3m+Gt4P4G3ZYfi/h4eDrtRTJm2dud0qbtLLu5Dq4ndcLQvX/eOXJvGnBIUU4I
oHC/60FcgWbUjCsw+fPOWV3aGdDS3g3aFAtA7i+0XST30k+ijAr3BOzlMqrlxT9y5VN5TxlTJVc9
ap8mn2IHzqJXLM+p7KUx520cZCVXbGhpaXHtRqlsuL2d6IEuqSLaN04rjIl0yuuKMqfNThu8S0zI
AmFvek/TirnbK95z6jkQvSF5FrIXxlzZyF52qJtBGKBvuw107UQ40sETgcYR1EhlcFahDvjWIavJ
kIMrD3k8SpCqueQQneBA/B7dPVow3KU3QtvgRVo7iSzXC8CKC3OUIbEDG/GhCqzjfLud4CwvG2Fq
j2uIe2FMeCCtW2nnsoUsG0pjC1LcYG271hwbgV1cOULdBKtpMnFCVCp6G8/QbfBoLUQ53EcPUo72
SiNYD9a9aPaaa40oFgNxF0Qe4CJkLF+rc3tZEWy6SxCF8xVFXEmexiPFUUp/CHwJL0bZy2Is34rL
KovRA4Ec8OonqBVQd6Ic4lD9OX8rj7jPDyugTnPR6RYqyZhooiOv0yIjh+LtFsQAxR8uClzeGRKa
wuCVZ5w7JVme7EYymhE1c1wDlHwZaPhKBH7izUX29GoSoUPw/NZeGGOcwGWUTUnbZNderzXNI/39
Nh3O7xrPIPciGIMcqq6vlQb6tNOaum1jt/ddmS0CsjVOpdOU0ZyF3iw0PBqETVsaemm0xbaC3W91
ySf1RLl6Ux8M7ZtDAEMB85cP9aOwxsPZLby4TRt8IACSV9lZgWyMQMiH2BlPjdmnaB4qcSZkL1UA
Do2ilwZnt9DOqYAj20RSD0Nwbz3lbIxRZdeIELI5d0niSdaEtJtzfr94DuuNFObm1NZRQkECUhaU
kCoPpc0Jznj2YjcP2h9dJXr3UgNgXh5v5DEepNFJTFIqj3bFtm6eO9pt641e94VCogy6QB53EZFo
RkoJJSu8s98uYhMnQHZdB9xo1rWFYYLoNBW+YAk5Nq/IOxn0/7s3Rj5Ko65UkFFVNxRILPMsT/ne
YDTGdmhHMyIeYSOdSCZjHGMzm0qX9DjKVu7E5NeoCrSi3vXdPu2UYuyisJdxU6lSE6Zmu6Vx9PWx
SBUH2I1en2jOkPw8v4x8gQYK2yrIWt/1MCsA1CRWgrOVgqx6+TmM4WwtTjXcr91jJYyr+HbxKo3x
U1kTLUNTQ5oCjob0WlJCJStEZ4sa17s1tAHRbSrAJMUI8lvDALc3GlfWVnal1jNCOqhVhrq/nExA
1f+rVwvdlDMC2bJ+AkO3OoDluMPSupt9LOrTNG2OXYj8L/cUv2rGTpbGq5JNagvz630rpGUcFSPP
l5NPQ4HI7URUOLykIOLFvytJmO1aEnsA/TsCU+VGPoFk2e1D9Bx6do7BDlqqkn6Jkmac6OONRMZx
DACIKnMgGICurTgZ8bFMJF8CkZVMDm3/57zp853wTj3Gg0iWJMVzTPfNWzHnDBwdoCphVCewgsQX
NexwTX8njHEdW6fbShFBWNF6c9Z7nXTo19o9r5Jo+Rj3oWRankvoE3OTVbvKJsO1wcQqd4vTApFm
KlfvvDiRTsytsmTbWBQK7MOMzWBU+oDEd8T8cl4I1+fuFo4JSLV4krJqhE5VdLVUXyYRaA/XA+6+
z7iLBClc0sr4PjoXlQHEIxtyD1lRXuVadZEXtgr0gkV6SldTNHYn0IxNoZbJAnrxCpLj2HDMtXBL
UceRSAITeioARyiXDRtkTU+F8i1v/fN7wwvacV4RlxFFN2gH3Ftfq291Yxs5PNJgO/SVV19h1kyF
n63RpS98d9GteO9oX6UxppCMlWlPE6QpulIbTldvzRhk6xpLXyWyzCq43LLqTu/lWnOXsi83p9SL
FSXTqoocCVjs0RF9NEqOGntU/gRGtvSlzZJ+85bF2O7nQpO/tEYsyz5KsZixPb9Woh/P2NkAsEIS
9fjxGsWkO0i+EkqYrRT5GV6Ka7cleMS83ZKuyhsCiBkAf9+9IFREtyjkLPd0TEQ+EMkRJkL5VvbP
tqDe+Vai3cpTlW2Q2HmkcEkwhvZ9HKa6S4N0Wg4oriIR7xzf9bzKZK6mxE7ATRDT1ayHz+O4PBgE
/TVSEpzfNOFqMhdSEW15ss6Qk1wuASaVAuu2OQA4GVDdCUgDFlHGnn/Fv+pF13oX1U69NI/T+LyW
Uoyy2BhOBzSFrz/pkcpvRC9h3tZhzgadgXReDs+6t+KiporqOkdAZtqrM5qrM6///Wgo2mJ3Ipid
SpusTooZIS063ClgSu3iXXVF7ihtRRyIHosihZj9qqWkVvoMCoH5uTa/9P993/JbbZj9maME8XED
bewp8dr0Giw3Tip7AqvjWcF+zZhgQZ7WudgmSEnQQ2YG22FwGt8MVadDYVSUdOc68b00JmrIo3i1
S4mu2VF1E3c7RN5PipXZhEl4XjHeqYWloVsTDTo6+qXfmlsMS+iKGbnwYb7QzSsbV4XRfjovgxcD
weDAAI52HEyQMVfS3CbTOMQNnlBT6/bkYUxvLXPyKvmYTHfnRXGNbSeKuY8MJZPlbaChSXtnxraz
DcLmcpEI5tbIjHWwzB7aEMWJ0N+aoOvf8MBsfpKuEkwyxp4kwOTk7tGrUmxUEoFJJO3tGkr1ujeW
oyOVv7pRYOHUpNibfLdJbKGnHeWm6ieqFvKzdfRLH8M2LV2yfD2/QyI5jPPR5Hme6hHK4EHoGtnk
NrFjRZfG4J+XI1o0xu0MW5VrdkONLu1BgwFZnWeLkNdEylBb2d0NY7d0rZzTeLFCc8Z2TWrtel4H
F9AQgq4gXqZP2e8P1Xcnak6KdZst6IMhO6dSPPWk+ukJaedH5Q5AYvlR8dXDeDi/iCL96P93Qs12
1OOKvqPXCu9a0FANv+X2bl4EN5LgSGmMg0iHzS5zAzYBTp5Z+jljCOu8HtyH5X71GL9Qp5qEBh6s
XhvhoU7ZVsGh+NtSnuef8kDU8sFXCDjXGCmz6ZT423WLyzaJKxoWT/2hn0/pIPAIvMhVUV6/z+xL
Y6XLonR4RYwb3saSei8NdhClhSs10o1kWQ3KmqlXlbPgtvgP6/gqmNmpTTWn1NAgeEJBYAy3C9tX
P72Q5Nq/RFwBolVkNs0ym7WZLFhfPxFn63Mf+NgCwxCJYJx5O/ZFFMfQZ4hDHXxkwySiBBBIeJ4E
2R2hWpVb06JbZTffJHgJRZn/Nx2eg4mdBICLDsMKyDZ3xoVKO0iGP+dPj0gFxmXDw+H8UC8wZo8J
+d5+5E28s+bniH+nQJyk0rwVWKI+f7TMz8ni/m+/n+q3+z6YzFJUFvD7wUWotxeGHfxv32dO+5jK
tZEN+P11cco2JA2Es8j8y+zvsXtuN9hpoGR63hgqNDBHUG01FYZ3kmFyjNwUqELP7/so4FUQc77T
WSENoaqQFk1I/UEyK2fofuowK7kXODGRM3meXd1p1TT/aGVd9X8IEGqSAIjZI5gOaSpzEFX9uMnT
vZ0xh91cSZ7F1Hmt8jD75mw96CtQu+rMG9TCHQCJOVv519k2HWJP32E2sWOSvnDb1XbqdfDOWw0/
yFdMtIegUIgYnIlQ1hgccUBCxJNisgvfmKzebfq+d6bWCEsSB2Vr3edy4oCV4o8yd4HZPp3/BVyr
UgGvgMEYVADYkC/Xx01Saly7Wv5HLb1t+VGIkIm5rmMngnUd41ahww4i1vKUVL+MScisRq+6dxa7
k8Cs4qZK2RI3kJB2gYWe1QI3e4Y2m+1eCS1ad4pd2rsqQgfgHpSdWManlKSPMt3G5o0SLCQHvkJe
PFpyFqzmcm2VpcCF8bcKhTsD8DUAV2VMF1TFUhdn9Mle38Vm4wLywJUKQTMkN6pQ/wphr6oUE5c6
KRG1RFcUlHO4mAMbNAai5hr+ud/JYd6cSdUvW0SdzPO0HmYbZN3FbG59rMEPYvmx6DnNN8JXvRgj
nPLFWmp6BdfSZZpf9J0gNhdsDnt/zes6Z+2M71tlmKAFT7lsRREy38pfVWDMrU3RRLzRhqSsQ9hf
Zl6delt3WeQ/zrsEvlPa7Q3VdeeT19iQKm2CIPLpBVJRwqyh0/lqMITCyEWkFf3/ThjyX5WpVDC4
CmW6YQv6ZnWz8qTWgjFfkQGwt9oKVh8QSiLAkIbkck0qLUjHUrR0IilMuIo0yjQWJrSRQ8CgdJcN
qG8sz0I5/5mIqXB/iRIDfImgu8c7A4C8JqNX2S8aOKQhcUDvglvr2+QkqylwPfzjCsYWAAKj8RST
2G93yepIP441Vq/zKHclaApdya8OcvDco/+hoGAnjbGJLG5JqjcIdZSfk6f526E5tF+RaPPyQBdT
WdHb4d3tsZPGrOCsFmAe06llnKy7oXRzQIFbACO2hpB2KSM7/6HGDxRn/i4nYyZtoy/RSiuC5GYL
XnD5tBtk5QE8DhpuwebRj53Tj7k3srSP2jaBflGvusQCkaXeuwToi1HQJVeyiBZeZCvsYOowgYul
l6DcENif4gMukYP9mdp/5kuesL+ca//oadE0SwMVD+t4N9CCRzVN/aph+TRfp6f4yvwMNMdw9mgT
jQQM008f8Y/AyAEwlUERzhmDyRGc4dWPfCnwVHpHA/jb5Eyn+ig/pIGwukYvwne7txPGmMqaV1NZ
FgsVptcOZeaLKfrnteyIiSq4lgK8drSioqHLYkndCrltwetGcEnGsVMsvyo9dSxj8q3tR5zdFaA2
Or+SdKHe6Yaok05RygBBYL2Kas6tUWIhez1yteaLjGmEtvWq7aCJ2Me59zN8JGZQdXSZs6iAeBw3
Krj+8ECuw6U6FZU3iBKBXEvciWBCjE7TpmWhbTQzOEIX0N3/95QbqHLsBFBHtrsqmwqsT0MHHSry
ewOJBJk+EsTsBFANdwJqFWAbpgYBRvUln24a8n+kXdly3Liy/CJGcF9euTS7W63dWqwXhmzZ3Ped
X38T0rFFQRhiribO0xxHdKrAqkIBqMosbdHcbX9z5n6/wqC+eZw3k9aQZw1FC2w5UezQUh0DFZ/5
fRuI9zmoTUSXg8GsMhjTQXt0ySJ74qlisxF0ZAGNMNnSLU1mtdRF3gOhFa7G+UooOUvFDA/j7+/T
HUyBqSVDPeL3e+tqyuVdVAxnhn7RdBJIbHldTOwAeQejCnKxVMKqGZBnxCPhCh/9yCHqvUTSwL5I
bHGPYX/eAYp9oQ3RWeRuPHMiBXx0uCUvgzroZVIuxSAa88ffi5t75sF6jmoHT4UuXrsCb9svWA6I
8xOGDSHchoM3ZeiixBZGODMMJOF9XASTtm7eRIapRLuu1mbJjhVx/kpZuMakUkNnFHo3Gykmns+V
n7OX7kkBZXllaauPZKA7/NLtM56PMScEyQg0odObvtKZXZTnINmW72XDn0x3exWZu7wsGRgKAlmC
8okZT217qRbA+ffa/Z6exUeikglvmU+NH1yIHPdkhdoajQpmpEW1S6E36oTJfjD3S/mybQ7TKRRV
B0Mt+jwx2v3REasuFAQrTeAUSXY+Qeis6C9i6Hgo+20c9rJp4IvFKBUILelRp8jIlnAh9Bbh/eCi
6RfFkXKt29DxsvnTYqyYxlSJqBr4SJb8KbxqtS60CKQnIHRR3DBXMfHXo91o0Hte5wfbsBUW9YUw
cK+bWdVgbFhyCbfcdCbcI5reCPtCd+Fkd+ZF3to2qgjL4iCdrAG2ZZmjQdz+gDMx8lXcudo5YTYy
9+mOlzp460nVYpNQD93cARMj23ahn2tiaQvBPcdFWBUfUXjBezwa6HHb89EXFyGMF3NBgsKUk36s
dhPUQ8weDGK4IeHWl0zHfwejB4KKWtXbrgOY0CTnrXK00ltxaXeB9aUUCPIRZCRcduIW46NVbZvF
lvBGI9M7xYk0AKfnglPY2f2/60tjfiy0G1iYiTDJ1MBHQKsLtGhKEGld8BSgCR2vlwKvAmB7/QqE
SuxBAY6OmoTzAKKra/MIKu1D8oDu6cVT7vgFOssmUJGBU4twVMoa5fS9VfZjFao4GI+F0493RnEw
068MLkprFMrN1UZoNEyK4bBfnWOqlcyTLHv9sNwYTyFOOhE+2gIu9H9xmCNOQB8I1siU63dxPNZy
DWQQLAzu5KISuQZFJSa/wSFL+OV4xyvOgtIcLnHT9bkQ4MRTtceqQ0Pm2ZRydkoeBOWH5TA3AuhV
MAZaZ46pubIe2M3ic5IGa4NcrRwt7JwmYALMiCGdu6Ajbrg1HogG5eSIu+4mBLMot0HpdRxr42N9
knkG+WZav7qJG31rc5C0EnoKSGWjx8IBuShUFdE9K1wbvzXHFAjhImdlWfXx2mayJqvjimTUUW4U
8JZ4uksXdzAPonpbQx9jqO/+4/KSj7yCMoMRnZToRHWqR+2yfCakEWR8wULbvV/uoF3BJennfVBq
PxVbBcM6Bj5o1OwHwZVFzkU/s4dyvXpULonj3gwH8vlK9BcWZ9AesLvbaa+6TXmF8uT7v9AtZYc3
OhpBmmPqn4Th5mjqx4AM+PXHN0FewUktW7kg7JEZFHK1mOMhzPxM6Ez/IFKrGFedNOLdjdxbmv7i
EvIy85RhBBXKzD6X0ZEd6u9o1JJOclBGkgo08SlO96QKIhPK+gmvQ2HuoDTCwDdfEJokxc9x+I5K
petMVHs06AA1r38u4UWg1eD5Bteuuth6tDPHs5h3tObZSaVpqRxLAw9RuHPDpqrPT5Asd/X4+1di
zpAl9M5ggv4T1YExCIM0CThhDJiv7TEXHUle0WAeNLCJQJzwTTnMA8dhmJYZ6NgBHaeKYXMqWQ9l
FvWLDkw1uZ3Vizk+deNh2y5WYENeSYIyooSqhJ7C07rY6ALShgRur5cpTe+69tc2AsuINQL5C1bJ
Cj18WgbtIIwxvnSF7pXiBV5Ivf+GQf6GFUaRJNnbTEuZ+dHwq5sOsfa0DUH8lvZrFZ9dMUGPKoPQ
6yNEk5aLlJJBjDz7VQluMXauYvmJVNpBfp6X+Rc+/RqOKuUEI22z5hUu/12GsSMsfhfst01iJt01
CFUF67mpTWkGmwSkB+1UO5Pd7JXzFOrDu9Kd99wZU6a3rRaR8oW+JGMHCQDb5imo3LLhvNWwzg9r
gyg/aMVk0TvS/VjWjTOGgi/l+vmcXQoxr4OYh0Sl8jLR5a5SEDdjAAb4X2p/HU2yW+aP25+IB0Pl
8FbQQcpIvpA6JcdmOQVVeSnozphwcJhBuvowxPtXAWSgNVVdSAtx39xMgS1Bw6MY/6u7UYla1+MI
52QYQ7g7JTf2GvAMO4TiqtzFbvsw8YoKEpMbMUsfJ8NJyxKFPIOjTxTXG/FRcNC0Th7ReE3rrOJv
5Xh007o4aKFVkFetqW6X2DGSKf4+VaWMC8RYMH7MVdJV0MOMhLtt/2AHlGLhxksHmyx96ZtXwVK3
A+nYmRtbjn8UvJsUtgP+BaBvfSW9HPJERjMLhvox/abbgXVs+h8GT5OJh0Ol13muJzMFUyYu+6/E
tLMNI3HAn2HLob+9YmxPh4YLUjk6YelpNDlXEjGIYVA0QDcizyAWowvncs7rgWReCZGryD9AVEgJ
udBVVomQWm671zuo5UzwSs2RnnQbSrZgk+t5k0g826gAG5M4TSbSMW9I+lUip7aRqbeizHso24ZB
s9bHZCH2TTS0JFnE5GwMlmkMni8j5/WHWSy/rx+Efz+iDDHyaxi/ZovyXtvVEDSxc0c8iD+jvbgP
F86GSz7H51zx53NhLuQjXJ7EkVlnMKqbC2cuc1uWY7ueH0RwJY+4r3n+L26oiNTWm2Omqp7JBIqS
ga0Or4C4KuwxNL2Nwo6qd6Oo/TaZI8tqYqD02V7RZzyf7vRqxIGfYw0Ph3jMavvQQhNUDhKCqsB4
2LJAzFtLbX2YdpV1v20R0/fQ8YFrZIiug/D0I1KZGZjQTHPko86wjXhnjb1tpLyNg3U0JH0lf1Co
2K11a6xrEyhWBLKs8qLYNZ0tHtITORnOuMvlzdiRyPzkfStAKnJLa+hwnwvANokeFSH3kgQXQKoQ
34ZmZznpklxIiOUQV4fb68muAfHgjUd2E2T1ImWqMs5xL5B8iB6hDONDYEN2jYtgX57k3b8SiWBu
WStAytShlYY8IE2mZTOUtqZU97U2XVrJCHGbudpbdQpF53SnoOd07h7CFPN/HYhUNcmys/DbtvVs
b/prPN1fOBY5lOdL/C0qBmB71DzdTuFW2RyD6W74VKj0XJMBot32nuy0duuY30HL59Tf/t0RnL31
vC/xa2pdhSOm21JlJogJBlInV7BB9XYZ+stxdAlrfvglzhPSNfE/J6LbXgw8Y4qCAvetxPC7InVX
qsUjmuB9KrLKK5uEOhOCKIOfqtZVBO7GeV/p7rY3MB+A12ZQaWzp0n7IG6wbLnzVazKVE3rGRTw6
4uXkjCcZAkHt3uD4IM89SG5dGRbGYp0bAUDLekLvbrDP9ILzXsl1CCprJrMyjk2Exau9TnHeJoar
PYq5y7eUxr8NZW/fK5eg8oqG+wy0AAKSXAErKPbDX9kZmcuRzwIczTgbHbNLdP3pqKySlBleEVOs
4ujooC+S9vH5CLbGr3ISQ+ZNxaUMLsrBaEBVJt2o9VnZw9ujQ/Rt9nIvOIyVDQ+BKOvgZz7vHMP0
kBUeVZpUfb5URQS8PGttcRntiFdsMYNrhUBVI+lYmHprZeh/Fq6z73rws+INc7L4Jz8sGjFy5eYa
yKOhawMI9alzo6sWzJO5X3lQ0bkHw+BxQFYyPd4dKM8uKqAholxYAmganWq8Ap+b3Wp+XT5sZw1m
7bNaOyp+F6ivF2YJjFb0pc6Tx8YOBruMeFP/PC+gYrhv1KRNRuDI19WJcN+Z7nIxPoJjwAaNp88b
kuctHRW/TSCacR/ge8nG7dKdKXkMynROFzT5kz9VPaulo4LWkstUCDpgWG1tN9KuL7wJZ76lz+1w
fNn+TOyEpCNkcU6HBjvdg2IJijpmhA2ic6VdhNeh4Mo8vXEUFQ6IxLfh2F7xF42uLAy9EvpGB5pl
XppSZSutYhvymcTrwmPXb+9m0dVFOOtYLhk3D5Xbe6KXQgKr2ddQ7iD98ZiYOmzbxfbCd7uoXKQG
eO9dSOP6IF3l4Y3Z3G7/Pu8z0aWEqndaFRFagzBcRFtJQAIgzPY8dc5oLBda0+8wpHUNcSV3Tgo7
wEEXIhEu549g1v+rRSWrsEpWupQGs0kYPVovfk7B4YnhExzeH/XLIsaFv7zn6iqTdfscCu/rSmeq
Wa7ymLR9iz6RK132qRMeDL+BOlXhcHXTeGhUzkpjaTYSGfbF6PshuST2waN1eO34/tKrNnqZ/gQe
zUxaaGhRFklPdFMEvqY/60l/lJTQ2f5mzHxlYOIAHdA4yNCTB10novOCsBeGcWNXOBVicqxSOQdD
pvevQKikOEHNQyC6p461BFdpbp2W5mXbDLb/ryConBh3gdiLAlYL88w3RGYldfpdedDAVYiHXc6i
cewxqZscoyrGeZphT2rMpj0P6Bk3Us4oPefDmFS1VCWVofcRDDKU2DZMO6j3rX7z31bNpNIS2BSy
sTJhyLCTZxvPP0fDwyw9oeCR9+MZTwqDZxPJH6v8IOVzMwWkubpW0RTSFraZK44B8sBts3ifh/z7
CiZq6xD314Apk+R7GknHPhi8bQj2/vHub3SvoSqZyZwor/6m7EZfOSOdk8IdeR7OL5M73kU5u1A3
NGiFQ5EMFKpkaVc24aYjrk0Dic6Iw5/GCCHmrL8Ig/QBkwW+bMqijStnp80br7Tyc80UfI7BzNy3
+gOo3NdaVizlZAdTbpNvZCAEMzaED/RNNZwXYSRcP+X1FRpVtWlBLqCpDmjJIdwTRi8FjF58lTe2
Q76vKpWY9KFr0eaJy9I6QNtL89KMnQ89Go4//kNyeoehkpMmNUvYTbBmPg4n0lRTeaAMcwh1PL+T
gGMTPbkDGuGwfB38qwb1xgoFt5SSp6XnDX/yYKj8lC5oBBxF2CREz9X4EgrnQsS7vOAtHK0jt9QB
rt4CgEQn3dd20pmAm2yy4ea7r0i5GxCA/PuVaArmoYkSayY+p4nQjjGKfR+FLv7PL51IVjhUekpC
TdV1wpJgQR3nQPYqybCDfXjQGrs9YLLL4TsFceTP8YRGeRmP8CCHojIvOgms2SLMdaVl9GfjrF0L
VQKa56Ay8Pqa/64t9D4aM5c04x/y1jswZWzYRGYjVgAm1OOQHnSWM/1kYCggvvwKVwuapP/aSKXI
Tkev1fLKTzbot60onPfiCycJko19axmpJDhPpVJZAqzJDoTrX0JDJeH+y468wpZ5xFvZQuW/eqyw
vRDuYKuUPaE+atFD1yqe9WsSfm7bxM6076tGpUBJnKD+kMKkYCn2XX/A6FYeXIzVaezUnW7Otrrc
bCMyz3gr26hsODZLM6gEEcIaTqeNLqgRAu3amDhpl2kZdj7IEqIVSKQrqEwthDLs3yb8wJ857BUi
yMCfgicu/MkpVjhk51xtzXObTYFBBuCm0FWPeIMAcYH80tnz4+SRm2q+vBcPkYpmqVSDureAmEm/
xfiHyXupZFc3K5OoqM1Akx1G1ZtJxq16HP36HN3XUD15nrziyL8JZ+4mK0AqdmOthQoPUXKZouIi
KwqnSJPvo7hwbk7YN7orHCqABUsEBbIKnMYdXMJLvOzrp8glGjWK14GPiy+gQTbCLfegQrkC32CW
E2I+GUK8GKnYBziXyK9Znlc18VaRiuU+n+IhHwAVLl4a3PSd18ScO3Ge61HBO49DM4C1k1AkhLZl
XWH4ajs7sG2AmooKTWYdU54foylptTlWO4ywWeg0sLU0uFwEy0sjy93GYe9M5l8guk7Cs2EjWSWA
hl10RQY0gn39v/Mib3ibYxOtvivN3dBmZPy3ma/An6KluMaN9tv2sD/MuzlUFmr6LoBoFgQkOus6
RrQOL9u//w+hY6LgQpWkgqvg44eJZzlb1AE3BRhahTNDfTm8Fhws2klxzF3qBje8ZWM/LEFp9g8k
5c9NOleBSOZ9iYph5OTH6tvr29JN8ju6Ka8yz0hs3OtvG8peyHdQygGbIDTHagGoKO7r6L5IOBsu
2xn+/j4tkKKYapFYA7Z2QfvZFOcBpAcUnqo5xwaZKs6TpdMTwSInYA2Cy+lgFzy5L+Ym/v5pZMrd
ElMYy0rDKo06PMI4j6bSyyNfU75ydbTCoba6RUhjLSDjs0XzqMsPZehuf23e1yArudq8xSWXGl0i
hVZl4hgootujkNDC3koY1P8CFBRnZWjBgqKVPl+EvVjKck66SoRTJzh1cSm2nOTJjpgVBm0OUmqr
F8DoXDzHuqBF/IU7UZ8ozeulXXgx+JPMlmMYu1xYoZJFXi0iKMz1UKiJZY1dgun/Vc9O/B4fylP1
HO2Hc155zPxqK0BqG6+Rn1qLAHbSCdJUYgMetZHHSMUGsWS8xupoJqeDqGhysKW9tvmOD3Kk2K11
6OuHbZ9gn3Dx439AqDgy59lK5R6HweknimE8wGKg+LF3RTcHyzvvzP4P7vGORkXTKKAvviWPObI/
ueegN4LSoeEIT69y7A7KcIc388s1kPLIvk/lIiYd2fI1aalIj8OZ5by+MZ99sTBerSbliKU41xlI
GpG7gws9Pg2zv/25eC5B+Z0wdbKl1DBGMw+Nej4UftpxCiyyp30qF1cmUNssckQvz+SuSAmOy3Ao
hKc++qVApFj6bRk8AUXm18F1xit9B24JLWqjyJZKh//h/T87STtCgpKdgS4HN1MVdC+57yfEvWjb
1miUs6dTKBtzgbfYZhfe68diF+3m7xKYiCDPVGB0qO5329+LtZhrQMrfG+htCWBewVGzSM5nxXwo
DPOYTt1BGS30Dmq7JeRNIHCXlHJ4uZuXIDKxpMEdOKvJiGy0Ew/zz+RigVgqrwOO5ZFrCymPT+ZW
1UPSABzkL0bvpzL6pEbOKpK/eOuzUV6fmqAICDOsYtbc5mjv6XhqHcxafG0F5fRj1U0RJJ3Jw2F9
r3o1pg4L1HsgSp/3Ba/Ae6Wj3LKHKitTcZbkuEWPTTAfyAVcehQ86I0/gsL6LLo17no0pIy3RIqP
S3TEukBaG0oVl+qMk7Wpw9DoYB5bkHOkvuL3h//qF5+ajfNFMtspxDcLloNQHLt0r/WH7eBibvua
pKPbmMiUfBK40rUsf5sTUH2QfjrtXXcGlV73TRXYutIqXp3BOkqvAan8kciFqmoatn0NVAFkfHM4
U2/Jg32442V6ps+vbKMyR9uOZl4Rcq8oOJ/B1A72JM7qMV1hhUDliRksBEUqINEnh+EA0jdfdzV/
PMzcIQvud6JyRDAKQzcSGZ7qEeMORKg6ci3HmrzJIfysmZ9z5om4iFTGiKVQE16H1+Sn+Jlw66Mh
EN2AEQRYd5kXc6Up2AlktZhUAjGEvkL3MdmYCZc/mnF3xUPyW8BYr4AZQ86X47khlT+CMVzy1oIb
jhAEnr3CDY/KueUPmEbltRMx+7/WLk8lDMEK9H6wSH3Y2w3mIchzgXKRnqMra7nWQbWpYCxHDe3p
O8dITgDQQ0CVBE7ChQSAdNl7yk7Zm5WNqWz5sndnF1RCdnKul942KA+TqkYU08yXmIg+zN2POf+e
VZw3dd5q0uqyWtwvuUZWsz9anYPGbfWov8ps4nrdG902hGhv6VbnvKcJ5i797p40b0YCtmLLJO9Y
Y5XacnY0k9LWLU5xyqzuoWOLDkvIgIiKQvnKrJeQFahIO2JvW7d/2PGTxGnOQGYh7mS38tUbXoVP
fvXTbvqOSotaNGIcdUGdvj3VQlp2T15E/sXcOckZWziUc7RD2ZpBB5wAiiMntbx4U/eEKFbv1NCk
BFPwb8UhfT+8a1WmW64spLadNB7Uto2xrmPtyK2yV0Jrv+34TP9YIVC7zWLIqWaSNVTq8jJXENuR
pEPzpL/dxuFZQv59dVBXoQGPGQ3c2XY4XIiuat1t/z7PDvLvq9+f43kSNB2/L6k3Zu+Gxg+z8rYh
eG5AbS2gP5Iw0gEIPYhfLNO8XoYeJDszLqJ+bSPxFovaU6ZwWRapBlIx32bVvZD8R0uobUQd8lAB
zT8J18SLRutMVzFIPE+xPSfC87YtzNvbVW6gr9W1oQtNOYSHxb/R6vDWoy84Gh4+8EpFjnv8wzh7
U373avqGPUznZUlHYEYlqo7eRxHgtT/fhN4Nd9tAslgb2YG+Yq/FOFP6AB9rqjF5FEhnmJkHtqOk
i2d1smOpHEC2d+A+TSKtc59I34V0SgoI1qIhB3f6zVWFFq1ti4h7fbboHYD8AatYGkQ9xZ1aDPcD
14zZndSucsbpolZBJB/zWlRIYG6BkX9fgVl1U+lxBrCpOdSJr4AXhSekzbOHClxLSZJAIfZMWosR
tNE2zczWloM2HsYsdbYXj30KJzTb//s8VPAW3R+DjMZ7a7IITtFsx2gOBSMcl6mPvQm+w1GxjOYK
A6oOMG5RQaZn1diALQiRLG1rm1JziorwKlDAzA86um1DeW5I7fngphOqLgKwLu4r7Sib19u/z1tI
utcR2/sc9AkAXqlrQYZyDHYBuAjBc1zuMl8Rd9uAHIPoV/tOkARF7IBnFr+FcFeYnLMJxw3plkch
U7uxkvD7qaA1j0k+tueT0UChT2zvtQD38q0q95xQZu9Zf73DpLZ3DepScjsBs0Ivp2Ae0Hdp18pv
U+d9LPJDG2FsUjljLq1s0goAtZ60I41mgwF5yhYVO74VqtqU90THyRt0G2Qp5RJYxgCoamdR5baN
ZItlw1k+HgiVOcK2EOpJQKpN2sfZ+qV3x1nhNWWRGm5r5ah8MaJFKTcaGPL2cNKCAAuDIv4rMRT3
VMfzQSpbqLkVlKqMzQo9S7aht7aFYqkbn0cIMRV32/HE3vnBVIk+WlUDZy/lfGFlFklPVu8xO02u
5OKqwQl9C5qH4H8DJaxy2AZkBvAKj/LBogPr4bIAz+xupOphzr5t/z6TskxbAVB7FVr+1VIjO69Q
2BYmDo8Gmpc9bVe4Aa41VJyTRxddKl5bgm6RiIYILi+g2aXN6m+gXFKYmjhfavwN044Ibw77LnG6
I/r5wE8g9N62xeyD3QqNcs5ZV7CjtMTifXFQ3PZcv1JuIDzrRHt5nzmJEx3/61ekXDSfzWk2shCQ
c+GBCdWdosblmMXMViuzqL2rrksoTabAUM9Bwo4Wrdxvclt6JezHtZQTP3AAmYnkHdAiV3KrKifs
S11RcwA20AEC/1vmCp7+AgF7R8VAGGj7XYv/6MGMB8xWmGjrNGSwWH4Exd1bCo4TlPlCZIvqjhQj
iStA/8NOTWyjpNM+c3i8IMxyeAVKfb7Z0PIhqAEahrUW2nI94LLDGProuqjM0rBHUw1+KdWIQrKQ
k5QXHzybqS/b5dYUCeTEnKiCE4u/O5Wz0zEBTLyig6RBtaCx+3FRjaRIp1JDBk3M1M6l0yT7277C
AyD7xcpV5LYyUPWQ81L3QzfuOp6UGVmBT/vNygAqKw9BNS/xhN/PE1zFJpEbq1eyelO1pj0IF6p1
HHgdG+xKbgVJTF6ZBO20SQRFANniRg+92kQYSPELwluc4rGZ14PCDLYVHJWmy2k0hJScyJa+dM3q
vq0ST9E51RwPhMrDlSD0ZU3O6HL9A76MSUVHUzhpg1m9rQyhAjjCKazXcqxbGgROrBtuMhogYLiR
LN70I8/pqKgtilQXU1KbdvH3LjpPyrttp2bXAitTqLg0JzXKJHKHJkMg+j58nr3IAcmBmz0MMTqZ
1Z3MfX3g2EQzIQnaCI5x4gY16nnjtk12HJuYldu7TQqVCooMUncGudlQbuPnt+dW9Vvqg22WiPjG
3N5YnkFUZgiseUn7EnjVz9YLrlUsYOKGv2K/dU1bxbgv9433tbVuI1koVLJo80KPZpKMIHtY2rKn
nJmHKbSlp3HXHjqQ60eHxH/RH3htNpwkpVAZI1CbRjcN4i6v2/Ow73f/ZgqHuVmtviCVKXA3biwd
uZUU8WQoCedg13OK/NyCNFqcqHbC7QJmFh4rQCprdOJk9YEBwP6Y35O3jcgN/aqxdZs0iAce9z2M
56NUCimaUm1FEgTisb4gLw7dWeqkUOjeVaTO+cEJCbZ9YFxU8GSCXigqzFUrKg1hwXdrvdlT3PpV
GJ6UOa9vpa70fRuPHRF/4eiyyiijxMAA1WuPntVfpQEvbbGX7x2ACnFdltW5IyWUeT6ATrr2U196
mnfqTkTpxKON+Id98h2NCnALnY1SKWD1OtyTih4hXNAuBkfwM7Bl8xrA2BvYOxgV2jg7y41GPlU1
3aaml5WJbXHTPg+EimNhghrGEgAkklzdN3a1Ex4t2Adif32n+eQmx+KfkXhuQYV1r2ULLivRgoDC
t3OfCK96aN+kjlGBBxzkr1wafO6Xo+IajTBVhA5/0tJNuvtTL7gqznRbIzQZu4XTmcpFo4JaDoIC
V+rwSmgxuERObdorFypoiYn6Ie88xixCIBmJ/jJMgJo0abyoqWOOWgcP3NNtVj4aYJoU1MqJhMD/
QjCvgKgaRBp0OREWPG434CRTS9AQg+Dpv0FQ6akAI1FUEEX3THmx8ivxKxqbYJv9s1Y0HzzezxJr
IU2wU3EpoZOyA0tGwmnTe2Wi+LQnr0ConGTEZSSMIkDSTD8Pu8bNEvGsVtNHJcQcSSxMTlDJpyGE
ANNw/ZX1My0R6nMixvmocE5x16wFIpqIpGXXD2ctb0DrH2x7B6Ait9KqXrYGRK7qD4f2vNsL56C7
x12RerNtCTuGwNP8xxQqYvtBWeaQNOiNx+knESIXvOkGRLryLkcQ8ebP2dc2KzgqZEU1zHHkBRxR
QMT4D/IgEWLLcGuje9umMWunFRQVRxBms4xGB1RyIA0ww17ya9RqvBKN3WqzwqGCaVnyTE4LOIOw
b2f0vpDmHgxm3+q2da1iFbk9xMzN+C8gBJ8+HiPnUQOPEyH5I7xsRPYwcLtjeXoTv+E967H2EF3U
DEOBTgbKGWp7XNJoGMMBJ6IqzO3avEt5/f88ACqW9DIq2zgGgGXegTvQlsKXbT9gfqC1CVQwDSC2
n1QFl3fSpXHZHBS046u3ptt5s5t50ZHXasLaKNZwVETFYwFW9walZtRhON+sHEU2PGt+ynkacMzY
XSNRwdTLSR4p5OlJ2NdgGm2htzndJM+k+SNweAQ6zNBdo1HxJIULmDIXoGUnIjuwoFNZOYbQ2uQP
gvOWkAqpUJjnviOPGmP9c1RuR+wfqXbU1QPHM8gWQW8hK5Pozpl2NstMNuAZxu3gxhAsVW5mKIkl
Xuhy+SNYUbvGorarbmpDqTNgk2k45C3e/J6hMtJ/Lp5oV85XupLXaOSvWV01NfooS5MGNLV7FsSL
qbiK+8ft1eN8JJXKDE0J2obKAsSUm46MpwxRsaPhDsJY2zjEiz99JEnWVRADaLpoUAkiM4RYVUdy
ST2V0mJXBuj5bNUIwsjuMW/3WHrZ0lm8RjWma6xQqaSh5xOo+RthwQ6cXPV4X1BRq5OzPr9Ng7mQ
RMUW+mvQjqepYTU5CMuOeGEd1HZm/lDGF1lZXIMnhMjMtCscKoDT3mjyiuDMSQe1gcAVJ2O//a1Y
e64uYbjKkCB/atLswFoRDYOQoCJX/RjsTM1+3pETNi+YXofbPvvEOw7lEzEqdDHD/3C+ntzsigz1
tjsMZ5AXhSCxs0tkQqd4Dh3RFocdGg3dSOd2pbHz78paykemoEugX4vTjtT/j4A2deTbyZm8zql8
3ksv+TyfbIY2r6ZAy0NCm9jHkC7bZtaaAgcQpRa8UB3seLkbMW1Q5qXd6k+9zNv62Rn/HZHuQIV2
ViEICyqb4JxMapN7ympv+ArkJHmbJnuTXmFR6bFeCiXXJ2CVs6OFXuAXbrbDc+JzlhzeDqu89WTe
xULXUTEtCcqOYFX/uKCQmRkkiVz2hvfSToc4V7Un9EvlobogyiihyxMZZ2ayd0B6uwmyEiwgoHF3
+r5tsKW1Kdoe6lm8z7o+2S9D1vu6YU6cmGT23K7spGk/M2Eol2WGnXh0i3zCIqg7pj+iGyxHDzp5
rI322bE/4/VU/sM3/bvAKrUJodYPDIVc1Cq31i0pjAUveVius3tyb2S5vHsjZn6DJBJi31ANS6TC
USosoywqwIkkOMLClnRnO72xQ/AdgSrtIkUrTJX004F2tK7tqFPll7TqO8hXD3JwLEHldVdWee9N
sqpysNnRqCoaRiENnNZoorg4ioIgNmbk1uvq8EpDek4G5huQQfD6bdlfboVFFmJVPohqFIxJDqys
83sEo7ELj9V+1Pedt7w+l/L2W+a3WwFSsTgWQiLKEgAl7UXFCLA+/dz+dMzYewegu6hSLcqFugFA
aul3kiwfwzz2cjyHidbktoN2uw3H3htWeFQ+M3EobKsAeBOGPDObEO/EII0dzcvoggh5cE+FzIJl
BUgFm1g0RmhlAMSlFIm14GA51YxzPNG75El4MgOB1GKmqVgKJGU/+kdaLWZo9BN5XsYLT7iLmh9y
elvLu8bALVz9pflm6IT8xaP8cZnawQx0DKHrT4RDtiA7g2M8EQmW3A13vCkxkik+bbUrOMobhQD9
AgNhppiFzK3Ho5Ie44HnIRwQmoZgxO0VjvKwicxS1c/VN3C77oSL0Fft6GJ2q9COrnnHAmYUvBtG
v9rP1ihB+nLEo3o7xw4mtuH6kgCWUvEgz/ldNw82Jw6U7aWkaQqiMp1T5GNyv1QdxLvSLzpbd6UI
utRk4FQ4ldx9nQdJ/n2VvKQ0HNuGOMt0Oe3Ge5IqBU91lwZUeR1Oq9xsSUJrw11kqhpdpL4rVQuA
g+o1ONq9yjf+bl0J4xB8uiOe31DbXDqkfT+aQCu1Rz31i/ZUKf72V2Nm45WbUPtcF0SjWpEVHFBb
puNZkXNogHgAVP4I02aCtgAATPMCpPhGwAsung9QCUOX2j42Ezg65nzKezKQFoBjqGtszScSqHze
ePZXAeskiFkU6ZP0da0p6iyFSL+NdFqEY1E+6IK7/VXYEFCyB6GWbqFg/ejXbZlpSkOYMvo6sSf1
MY78UeV8efa+pb+DUL4cZYYeWoR8pekd6Y1yX8DooJDs20NxjF1eRmJ7wjse5c3LMqrRXBNv7m+a
9DaoOQbxfp9y5VSx4kQj9CV1cGtlfq142x+FeXhfrRflyYYGPtUWBLSOKam2sFzoYMtcQlcZOTjs
kmwFRHm0bDV9U3QAyix72FXoQkx2DU68uDFALs134SVvGJDlb1CmFyGvCEEZg24ttkYMfGkGhgFx
zLW1tnKHECfdb///9VuDUN+njPpOV8iUY69Nh7A+BYpugyZgal+2cZgtnGsg6kPJQWsITQ8g9KsR
OZPen/aSm7nDQ4yXNhdPA858tihf2f/WsNRng6R2HZsCYMPxdXg09JCGjtK15g/ev8lDzNn6NSBV
uwz1EuliTqaaT2byqp467ZEvXg/vnvzYXEjHwCZNuYhlh7PGrGBbYdN9CMuiDGFbArtQXu84g0OF
S1XTVfBOegH6cbvyJ40Hykr1a1Cq0lbycLZE8mE1W9fsGMS40EM/Ey8XPHLnbnrLy1jMe4M1IFVp
C7I4QpsKgOrsEB7e7mzx1cMEuBEyITlmMrjtK5xQpNVO06YZBivGwgop+lfNAEcyot4RnoL2GFg2
eRv8N0y2zHdIU9M1tAGrpoirro9bjjWLo5kqmN4i7cHKfti/Vtw7Pv0g83RrQp9WhSS7AnF7Ckmr
cFs9GSNB6g71NVH8TQ/jKURntc55OWYt5hqKSjn5AM3apZ1kELUF+jP+s39IIqk391KEeSbeRTKL
ZcAEgZGGKzvVNOhru6oI1Dk0SxnPkMupReMMDoNo4sIJkNOJyV7CdyT6um5s/o+062iuG2e2v4hV
JJjALcNNipZlWdaG5bE9zDnz178D+c2IwsVczKdZaKUqnttAo9HocDqnlTaXBOE6B5FQVg7xuxfY
uJIlPZmx5D1eFDaZRNc0glZnbrfscSz7OAJU5NyutW+PduRhfGREtOfcqSTOogyM2y8kaJxyxKwI
r8uG0o2grleUWE82qedbNA49tvMo45BhRvJMPsfQQXxnqShu4lytsUTaX2k6tmnshNPjhFonOfu1
JsNhBnXzVEnStiiHDDj187zTd+29AiIo+kB+VV6PgbZgZvXnNHKVU/Go+sjqBZcNtvAkbMTktlFd
1Sh3jIZ4hZLiHdbX9RoGKAXU7uGDDjKlEQtrU9RM6AbWlbuZiiWc7JG1gqqnEUT37UE7YQjMyTxe
FkoEg3IGYtkqnJazgQprGI1GPEAoduB+s86yEVgyaYQOGSb5oQAe0ziNM3ZbPRpnmqI1FfeOc9cf
p8atPMfr/Dl34wMjnbVlLozoet0i8hdPOjqIDwMRLkzvG3++DoPBsyYEc2qQHtSrHK6azIGRgXJH
ITR72pelRlBkpbDpYi0oVFmBw2DvzT1L7tilJ6u1Er5CtpJy50LNzTILcTI95WrAk7rDbL/l27Bb
g8JfrqR5DrZu/GnfonHHwOxrzEK1IGLvz69Va/3XZD/4rARm+CrLXYnOnKOBUFN1VNx1fB+4mtvj
Emu4fczkJSsOnf3dsCUjSMUQFMOCKMaKnBGFRqTuFdozCPMPo4xcI8QAi1aqGeJle4PhXFurwePK
KgEzP8f3rCDAAcPMiFl9BO9rRco9JIPjzIcZpZgFR9i1jQxG52YBPbKKWgVvH8eXxaOFno+D1/z/
ryEfnSuntkvsCBqYH+GPIPOVQN2Jn+1k17bwfBGNsv4kTAblX1lTMZEI1ox4bfFSzJ+jRnJ7iu3U
BoC7PtfWyhN9gnZPp/yIKklEQlK8eRgDIIqTrmSjy8Rnd4PHPbRA2tjkuQ289a54YrFa5yH+ihEj
zFaE0mJh2fJxSuj0ajrXHTu7IxraBwfka0+X75N/EAhpV+wRxhPwcZdqAQtuMhnYIbTtqEESJAZC
mEzz+j0tkFKT4Iki+WCI/BuPM35tX85Fg9SSp9+tu/m4Huhjds1cgWwHniEJmOj1tAXjbB8ds7jo
TKgfJsbOz4wfOwpAS5G/UlMhquCvH7MbG/k4hSR9VVVwtQko2IZg9Usfnb736h2rAnS+fSg4uxWQ
U8em7frCYKvJSpLZnLH5EN2MXnVkzFSyYvJ/OGxve8ep41SUcKdaoDUB05Xc11RXQ02ysm92qqtg
3LRkA4W2frOYnFXM1bgcEa2Fc1z86uKjXVbIoP+4rCQSDL6cFySs85jj4ea12a6xr6h9R2QMh7KF
s7hXfLXkFBx60MMa/LgYYMq6vzHAdEUv6itFmif1piTHzGL3zcb3dprFQBEJpEJNPjmx6i/rmIEh
BfUNyU7mlIqNCDJlCKTZxCB8RwgZ+pYZYXg0h3XHOiho6eVXg//6rLhRC4laCIMULDP3/3h8KAZp
F2NBcdvrelbfFczuBVn46rKhCOpO9VV3+UPqRwltyQaT28PVGnqEQ5ktzr3iidHcsRIDOnqL404+
KxtpZeovW1fnbBfXdhzwSPVsNvF6vEbi85t2O3stin/kpI7C22YjIecMT07eTsuAVV3QJhIOQdE8
Xj5q4nOwQeCMP8KhoJwBTbXX/1D/xIATt/qFGoMEPHOoYtopuivrFBaGDbaawt0AZdm2rcFWsDNB
EsQ4K/I/4id19xqdlLzNpOJxtj9GM1uljhDPepkCxY295JT8mn5QPJleu79/Xl5O4X5hHLqOgT62
fUaQqec07DprQJxi+TJlL6tyuPx9UWjC2Xyf0z5ao427LvH9uTuow+NAP8fTbjSROC407zKU0Ahv
oDjVq6dMi0vonjflWmAqoa8kzt4EK/Z/g+H0rxyMVYvyEX5v9BCCArs8TYrkeSLbFE7hoirRldxh
ktDrIdqPg+T7YiUzHN1WLUPDu427E1FHtTj5uLxqdPqouJobZb7TufNpwBxxxJCSnf7t8rLJMPku
21kzSNTSvzAJ3OzKI6lfXrFyQOTy1T9kcWix7v0tJd92q+nTGqPxGq+8HmXsDUL62XSrqr/y2Y1Q
intZPuGemZgZjdYnh1A+PNuERtNGFGrhhLmLd5hL2s+XEcQruIHgTMNIx7koDESA6ZflddR3DBfA
+c56Jl95jiSmSLh8GzjOL6w1pTTg1kMijbhTe1+aV2oSTCRxy0X2BBOeXcS0ESjVVNvhY8Bxpmul
USCCOXmjbzyBZ+Omd+s/KYabeYztu9oNh8nefWRB31D5eHDmOLbexTmMH/VY1GY+KJ62NwP7htVB
9NKZAOxYnYVRNnjc9Z9EVaNWGfBKlOjoiD3re0aP8iG9R/4bE7OoYel8uXRX1k01OSlBzXli+nGn
RL23zmyYWqEt4c9iXnsTk5Js6UXJjDknH1FVA3cJIfBF+aInPSxjszMyxC/3zEOt9uRouZoXobp4
AnG/ZPfEaDYoRDQHQ2j5uIBij9Nsd9AZY/9aDHunBG3QH9izPcPoTgkcYdfHuXBvcNzpo47uDBGD
S4/JIbfu4uf0jk38y/35asbw0xM09RDtq73tmSfzSQWBie0msSt1IoVyY+K6CV4RwzwjFpnskKzV
BC2iN+suQxG5HSg3K1YZhV7S0h3BwSSqRhGK0zSKFBd3U6BedO4zC/H3WKt8+K+eqfS7sFQkqyvy
Urc4vDfeFrZTalaLWzVEGZTuJ0hvoZdh0Hy8Q/3yi7ScWryKfwvGjxVYZydKVNIwYxrZGIqmgyI5
/YrhmsyYplJ6XdFz452A7PdsHlM6cvigbYOAc/TACHZWN95hNF9gfG6z0+/67Y8MM3iHyVR6g5mm
KZmcGZsHFoh9dLv6MXggCq8vXPaGK9AeIvH2pNvIOUdGGynoJsOqGvsF1MXBerCuqwQkVybq/R2f
SBKV7Mydnck37eSzr6QBSWPE4Arzyhr8Kn5Ky6CwP33E0mxguKNvFBnmo7EskIUTx9rI6q+dz16m
vVfKC/2Fmkk0kyABhCgh30c9oGpUyzrsWvPn6KMTfl9+tV8GlKCTw3CQVdyLd2yDxsVjDLUyS4cl
8paT86z52SkK6gPKwFjU2FRcWQUE+9zZjhHDQY0WylUx6fO9SmZxOCb5iKWsCUou5sFfVzfCu0oF
2+bkfLX0XGZZBFEM9Fm/IXKblzTr2hUpEJlrgavXj+9K9Ghg0NBOkaWyxVv3hsW5TNk4dvGcAItF
4NFqg8guvWZk0/AlfPPxsloKlX8jGLdzVW0h4O/UMJlj5Q+DTzGcdbK/NOPuMo7I73y3gtwd0NpZ
scYVpGJmxPLSndl6Bu51FFV40Z3t998uAwrvnDfB+JfCUNFVXzLgxe2KUU2T2e1JnseuWYRSxinh
rQ7GQUzfxB/ewe/1EdT1a903MMvjs8XYHzAvznDx/vmZugkYp2Tq/w/H7Q2PM5BqFCFUmAKvznYW
WsBSFGp3uhuWryZZ3ggmBkSkHAllzLhy+LBhjoE2U77gXbKctB2oFVH7M9Qo8rR2C5hJho+Ey4m6
wePuubapjCTNgIdDHRbwA+tduku8TvNLihFfjNlWlqQXBWjeYfKbONT2GjFMdc8ab9PdYPjzafVY
QoUu/mXtFDyL3oFxO2hk+jCHDcBG46Fov6gYbepkp9b0Z61xL0OxT50Zy81acsayKPQ0cWxAlWF0
yCf7WktlJYxS/eDM4xoaCS5txBrS6+QW86vRkmh+WkGd+2+8SSkaZyBVs8H4YyT0PPrCtP/3tGxz
32Gq5b/QC6E53qwfZyFjglK/ocb6seIRczfchD69Lp9YkvxjU1TfKQZnJnOj7UNKsZIOwinI6mX7
qkSJlnNKT2g2/3lZNWQryb9dQQpM9dFm+8ZmXUI9dkaKWtf4lvFDfYy4BtLBKcG70kbrKiedjUnP
ZZEjuTyd7GfWiIHaKXBVO/vh7mMNA1s0/gqwulrtLAV6omL+eIauw8yrg+JIEJZP/I+9qAyCea4O
JEQl2vtLYNXzaSrRoMZSfLBaMFlREN2Uf/52W6VwwjsHU4BstOA5eC5z5krNJq21GxS86Z9ZfSQY
RVAWk1yzckyCyJsMT2hFNnCcwbKmvlLbAX5CTEdfA42vMgYSZRSU8BHVYBQpLEuPOsj3C9h2DY2b
GRAq0kTZp2Sv3OiY0BafpLlz8dq9IXHXyxzFRkcWIDVBNWHkKsvGZh7qe1gGsUDCUsYcJnRGTFaG
gjJP+6ypOCkLfa0IXttgAtJLtzF+aJEnWT6hnXrD4M+yphhJOWUoFmx/lNc1xrExmQbwhqFN+oP6
sEHjNguE75HRp0CzwNRnYbZrbkieZZI142fYGHo40aoBgjml941ND5mtXZNONodQVLEOxoO/94af
WaOa5ljGPfYGoSz1tMaYdz88JCfr2J+cxcsf1u9zhpTyx5w406TURMoV5Q7cLYZ5uNMSszpSB6wY
JEhO5VV2/B3nQlGb/xHtoAjjgVZLQ0s5t19LYcZagTgt7kxGLYfylJ/NMxsAlwbpTSOpkRUaCxB4
UZCiE/usS2cdTH3oeoosbHtoiofIkqQeZN/n3I0J4w7zpMH3UwVDy+6orFjoNcbI+0wonwT7j2EZ
BK3A701RoxfZUlGk+/Hcc9x1hxRNuZuvqE9LF3e/6g93zRGxsjtZAluk9BtgPoJlWu2aLlhUryPH
sbuduiM6hCUOoejJt8XgVEErkkhfE2AUhupa5T51Ir9zDkP66bLOiXZJQ0IG8W/EH8Bq9H4Ro2Ua
oqyBytXJl2Z+Nsz9f/s+w98EpmgVjitS4bDi5LRUO0taISSyqFsB2GZtAKYlMiK1hwDGy+9UyXiY
H2a0AbGc7YdiiVs0TqmVdSTtzE4ofLHolhG80uNyh/qnT6ovb28Uun5bOM78qGsTGbkCOBPmh3GD
9oce49VQV8iqhVdZXaFQGQjj0wC5FThmuBOlVmpYzCU2i6yHKb3NE0nyR/J93tebMXFa7XIodbPe
hDQw0i8fULa338+nAdUiRJ2pju8r0+d6+WPMJLedeD82AJxPQtd26KwKC5Q9UTxqClwI1Fcbvziy
/bBkD1ChodnAcYczJKmjdUTH4dQDZf006L7TP15eMuGLGpmFv/acp9UlQ1ENyoo1m7zFYxTM64Hc
s7k02S7+wI2wheKOarlGzRIz9aqd77r1GDuBRBaRy7gF4E6nZetlXrOKs/7H6LNS6eymPmQVmkwY
zUDu6bLFkyk0dz5J2FepUkAiDf49swbKAyaNK26OmBl7VzupmyqSm0EYpNtKyb11rXEC510OUAqL
x1oynNvMy90UjfKMFFaWfZPJyBmFsey0VsWEEE9LXxKkhGkocURkKshzwaCmTluNBWrea+gLRNXS
vfnQFgGrKY387I8PKAlBm4KF7gCYuDMjV+RKEtdUQ6/C6NePhrfMGH3roG0gPjgZC1pJnH7RAhK8
pXUkmQHLvznzrClqtGdoXll+awfDK0cZs4AMgdP7RNHmEa2VmlfXo2uSR22WnFyRIdJRom+D3xPr
xr9jq8pSCmtgazaWXmuBJSHfpTJOLqFi6yqeXhqoTC1EMd9f5TTWQR9jxuhHPZXX7Pgak6t+C3e/
J8MOqqtLWHOFYmk6fHuKtDJ4ZN4DDv2A8ex6qHljm+KR2V2jZG9nDplk9YTXho7ZX5oDdxT9Dpzh
G9K0zZsJglEn0LRX0qHkRI6Nc7NgDmYmDZOK9GGLx+lD2lWGlvbA69MXu7snnX/5DAm/T0CDiTIy
9Cfy3Utg00MXLxbUc8jPPotdXaoKbOV53x6f/wvhtSVh49V1rVMZ68DGlz2zWLb5NfYrbde7rAK2
2NUefVgOqMb+Fy8+0R2yReaUcKrMYZxGyBYfVyAjSnoV7X+PgWFXiPpweSmFKqirWEdbR/cUz2SU
Dl1YdoWpYcLYDyVBFvxn9uO/IXDXhV4okQOnDkmc8aUl/twnLjJwlzHER1eHFKBkYox3bFU3+5XO
FY5YEb3Vg1C/27Fb0ERFSOTL+GyFV4aOmgi2cASdKdylZJQlKMsiGCQWNWTJZ/VY4K3HGn9l5lu0
QwbomzU0pFDV5g9vkeeLadVQiBTzqttiZ7SaW0uJyURqh0ZA3cR8ZVaozC1gpNNhogtQyme0h5zK
XYq+MngSrNmS6V329fKOiaV6w2NHfLNhfbs6hY1aLG/K/KW6SQY3kj0t2R7wZ3grEmf1uoTFHhxA
aBiEgmm1oPHyCv3HWl3D0Hs6styFrFeVGbZLkJzh6wZwNI0DINEO22fXcRK6OcK85PiRxXNsNMrp
6HnkWeSiSe/Sblw1b9URiUcKxUYe0f6AZTDUNxDyfofsrioHqgMkiYo9Xjb+TJdTVOW7y7IIj66B
Yi4HLHHg6ja4bXKWsIkcE+6JcdPDaWZ8UuH1jwUNhgjryl/QzH6ebdEGjtsiNVvzAtSbmteje38C
8UR5ME+sZV/eSC/UcaKbOuZPo8XwzChh3tOgdLB8K/mJeXquni+uMo+eZAHFEr3BcEcJMxPsOE9x
V407FqWeD/bqdv7kl8FyVX7I0hq6ioPl2Gih5y1fk1RKkTmL5lmfJozTWA+FV5p4cLBWw+UQ30QS
QyF0XhBgs1E1zgw77y/3VZcVhQZTa90MAWsNUbxwp510r/0gfxTGpJpo1HQQ7j1zLRpMV6R1Nmug
IZ5e0fQHogfzycFjIN+3yf7y5glURLdMIMKNQV08X4GTqaVidRja42nTlbI+VAR8GbSRaAi7YTmV
fwfC3cBab5jhMgIkS0PXSj6DmdGdrZNhpi4Jj4N0RKXACgLPRpoGfJMmXjnvLUeqGmnZNcBz0s5f
nczFBrprmXtd9OXy8p3H5VHNZqEM2oC356DCnPlxm2tkjdqQFmnSsujB5L8ygByK68QOsmNxz051
/Mn2M1vmbpytqG4ZoFtA/zwKFTEmj7ONidqlq91NKE65CWvPQRKWMY0NY6C95ChBwz3NsgEhS0xJ
LdiZ8/uKbaIUVQcbwpk/oChjozTlgBYNcnDGX2j9lajLmU5yAJyFdJSqz9dqbMEi8aJm7tpe00ii
9udGn8Pg9o1WYDxDbwCqehDIiq60A+NpM9xiBB0Om78mS6TIZOKOAJxfbWwYXlneRbXXqREmLj9K
lJHt+rtzxgnFOYUxQT+SwhYuxpQDVuVZHkAhASX4N3wwQjWgzGnHPIDz1O5Y2wVi6lXrmct6JA2o
R9XMlwjEnL4zgTYY7DdsTldnxHaYz8BAQxe9CVFo/Vq15FsaeqB0zIn4n3NCbAU3gJzl0KZ4TLIV
gGP9aNEnUkscJ9micapt5opRNOz7db9f+4MRfpesmFAFNgJwej0qdlSCyf63CrC72PHYyJ0UtPIl
RpNK0GTicFpd1VUaq3HNzBB9+V1MYKLi1rPu0lviowz2KIMUnSMQ64HZF7lIuJ7cBtVdoxkVqti8
UTkt2R+hsyfLg0Sqs+sDSrDF4DYJKc9ci1pg9Lt1x2yDE4S+eduC+o7lItFJ+KW4knG2nhfdM1Sw
pyLvgIwHHOv3ut4Udr4scduis1y561rUZszHLIjvLD/e1ah5yfZtMPisENHAWAK0UoA0WlpAIbSL
21/BnbioWpIYw2WxvqCgGV6J2+HuHOLvY8BKzNZSokIiDdricfsZNWnWNivwovqJaj/b6CDZTJEJ
2QJwm9k30VivKzYzA7E33O0r9dj5tkfu2FDict/LmqPOHn3cNnIHME6zOB4m4MVgC9IPFtiC0M4o
LZ0WnoONtnAnL0Y9gJMPgImmF1O/JmAgI+G3y2sn2xvuOkGWj2j6AozCvO3oIU8kcW/2G3nrDpJi
w6Zw5hFZ5WbXRMtih0thQNf6Q5X7mavOboau4Gn6eVmQ82gJ25QNEhfTUnSziyoQZr5qtZ09sIo1
ba/sM/1e3hcs3BoDzy7UkAGV59Vtp9qclZ60HqkGDy+HwqWz4i06XBmJWELdBuMQa0EiGtbwvclI
s3BZ1sZukQhhxfoankKYIvdMXZZ6kfsw5+TxbBk3eJzShSvNc7pazNmdAg3FeEG+KzyrdjGSF9kK
cqC3yjW5kjV5ibcP4z4cA6XSyNFzRkJZJ13RLOAWf+rgq69AZtZGrn6iu2hXfZUsqugGRWutiSUl
eBfxVcR1pDljY63t6zgJxpwWx259sNzmWOzA8CGLrp0/L9mibvDY79n4OI7ZaXo7AM+6wQTqY3Vj
+ArIvn7HDaV9MsIzvUHjbhl7oSpeX0BTP1l7w6vRc6F4o2fcMcR2L1capoNnh3wDyH7QRjw0eFSZ
NQEwrG5b/SG1H0Lta1pE7rA8SXbuLA7BrSSnJqRKiy5SADV2R0c55uGXyXTcfH2Jxk8OaBaW6wyN
QMkoSYoLz7vFEluaA4eET+pnSqcZcaa1XuochyRBjuOwzLJyGBkIZ8HMwVp0xYRsjUndPv9E+sUb
sk+XV1AGwqliWPUKKUMVqjjQXRI6O5xJXyXSia8yHE4Jm6FL1dKAMCwDyWaiTr/iOzOgLnXbU7vP
dvmNzG8U25DNLnF6aDu9oiVMOcw7CgZoNN2emFvM8p2yQyb0HzdQTPyNyiuDOWg2U3m7jTz4U26Y
vCz2r2mSdSDI1pHzbdQ2tgywzuE1ofZBuZhub3c3qjpJfCjhEd7Iw10zSd45eFhCwXXlOyqj3RYj
J+hT0wd5tuwva+A5CSI7wxss7opJurxGDSrWjizeb/616kbxCvSqZJ6+X67LU3/LKocPUgURWsYN
MuftrBHpiZpCytIBoV76k1HFZ/vo2vKjESGV3lOlZHPihUWiF46cBhoYbmEpGqRTkI9CUdbbkXyp
6Te1+Jblj6kji8CJNeUNiVvWVIuSRYuBZKzHRr8i6cs8PV7eOvH6vUFw65daddFiBBLMIBiiFZAO
tNbX/4LgqJy/qM1xAZpPIGgDik2G70S5+28AnJFdyGgMVo5VsrR2R6P+zv5ABdWrgv+1TI7K2dhk
aYchVIGRYKDrqd5VnuJhyOa1ig5L+SglsSlC6QUYx9E/zZdepKaSrx2qtrxpKoJ+ca7sqbnGAOyg
jlXJ5XFONv0q2RsWZ40mu7TBoQAselOtnopKKqTwEFLzomP5Om1h2eneckSD/FdZ4TDTrTMngyXL
8W6mLAz73uKaWTaVgw2XmxEG63ivJ8fuqB5kda/nnc1MxA0Ot3mktmhWU+CEGC2GVIeqHBLPeaEI
Ghqx23r5HnG92r+slcKzayP5gBQVxqjxVSGanXWg18UzqSfAmH8WZuI6s6QyURTIhmhvKJxoatjP
VH9F8c0fKPe+woSah+imBgdWGcSfrKvpINs1mWCcG8BoUrK2Z4I1n0h6hebwlUiemOL7BATPaGnW
WMScsxnjEGsluizZkwVsG17sRZlbU7e+q0t3LNGY3h7G0xzoAW33RQPqFNf6iHvooFvEQUci6l84
3VRzI0UUE4+0MD0NyY0Csij6v/etQjHBzg9SI/TZIPXB3SRJYUZWnkYdWtv662kf3xm1azyyzlVW
+Bf/0v7nSlkOkLtQalykyM0q8LVndEi1P82udC+rveg+MVX0KdnIWRsgVnp/prt1NdemSDqvW5e9
1jhfu7GW1CWJFHALwVksTOsj6FIFxEBOYV97xPhixJI7RYbB7YxdNNHQmcBQi72ef4JZ80pwxV9e
K+HLfCsJtx1auzipRePOK1o4LzM0vQgaEOXaDx16z8FPyaYdl4Yri5fLpOMufcPprbWaIR01nm3D
s8zMbf7nPopXVftbEUzuCBulVqASCrKp4W2fgz1JFvAVaxoKaVgHgK6/Wv2Nv95aUTcOTohrv/Fo
jUMTJbL9YdaTv6BQFuQgQQh1PksTToOtFa0BM2Tsu+8sLB9ds1gucfOT/Mkt3BQCflLMhmN9jJzF
aZJxSTPTwUU8fLcVjG37rlQPEoVjtvlMIF1DsZOFSxfG7f3pnMq+qMoEa6bdsaR4dgJPaBAdtROj
Jnd82btAKJKBlhLHtBCa4YMySgJmP9Iz5xJ9ef4CXu9DYqmh68QplVy3Qj/GBJu9qmHHCApQ3otW
phUmcSnIoiW52w9eeo+CXBBrG58LNGYy1iQH/J2sXxIT2CV3hfCVusXmzjHNlqmOFMg54fUTXf0m
Rrd2GTihZBRGwiXdiMntYNwnJOoyiGnO1eSC9gDjdCcrvzNbDF+5rC3CA/Y3FPyY9ysaN6q9zBag
jO5hJEGcSx4Gl0XReA9p7IoyXSi+PyaBon6J1cAani6LIIPg3KM6wxws2wZEqJY+RlmCayr3QEoh
ufSE+RcT/bKsFlJTwXz0fqmqZLQ0xFih6Nd0394zsmnHawP6nMK9VHyZEpz3kDHjajos7QQKLZQT
vMeLukhdigYhhMkbguzJ9I09xauENQVrn0awTBWPiETuZCFd0btkC8s0ZmNyu5WGOQLoSPE31DPS
1S3HL0vim0SiGUKPHYkKFjtGXhcUQe+B7AT1TwlmtMDw0lN1Ku80G63j9O6VR3Zv+smdjPZXqOyo
CYa1YuMweH43I8oxjGLEDvbxLSm/LebLBzTx7ft8B61ujaZm9gu0oTVdvf6WmrXXah/xWjYg3LJp
YJIpkx5CZNV+Uv4cQaEhIxKWrBPfOZtFStTpTI5VAykyqYKyTmPJcRKeWgvFObgVLAyn5Ex5ljqF
Ey0tknHGz767UlENnkpMthACbQ04QSD5QY/sewWbOs3sTBOFHTr9QhEcC5XcrYZfl/dcbBY2KJyn
OrNKp5kAhWVeDC+Dc4fb6Kp7nUtgo8lG5rAwk3x2v7NyZtYIh8wSZxd0kocrKCxgh17TmNl+QB2u
wWhUJFsktkAbJM4U9HZL83YGkulOQVH6oDn3a1Au1If0qS981mvcekvv5nsZr7946/C+cFB/DnYC
TsmVNoT3gEGwXtj/0NeHGaNZYZEkO8cuhrOFpKiUMglq+lDP+l4/+iUd5zGDAWKE8ZicjVYb+6EO
GPWaci8rCxdK9AbGv3bhi7eLzS7adLWCZY32Vh8HS6RLhJLBcAvXRyj3KQlgcmQhlgiJzpc0eb68
cDIMtq6bG2KklqLomLzgKXSvg7uHhvtVkfgl7Phf2Bu+5GIxU1oaJuRY16/UPirxXayfyuKu/pD7
utkXTsdnMpfRYACoSo+MMTqlqVe1siCv0KJuUNiSbpZMXSa7dTSgkCV81kyMsmuWL5d3RWyINhic
IVLUNYlHtvVLEaD/2y3vWM4ZnN6g2fNGsLHIkikyPeBMeFGWipHOAMzJLzrkrqkXnhpLwkQyReDc
7kaZlB6Mtr/dkcTUXEt7iuvBTZ3Pq4yHix34S0rHGYR1ytHywrCWU48WL+vYou/uX7ROMwt9AYcf
WqL3Y9rXC3DG5+mJ9RQm+9mjrnPSA+ZJSvPYQpeOWsiCwutBBIrbKCOOKtRt4cCaLjmRP8On3Meg
njuQiHjNPdgDvXSf+DLtEAc+NqjczkXFoHVRi3B6FzQF6HRzv/LsYNmBJb25JiC3x5CWQ7KT3Vqv
q3e+um/ScrvYZFaRFCNw2a1V3RYBq5cCp2AwX70WYfi6V/nN9fzUe3Egq1F4fcFfQOcHmNOIOus8
Yq3HXcXmiRte9bUJWOto/DnCULnJTw/s4TCeyu9s7LB03pX4VvtbfJ6oI1Esp60cKJd6qm7r3Xho
A4zrRDwjQQOSbJNli025uwADCZPWNCBui9ZBe5ecFEztXH1kcfeNn2KiRofaDAeUSayJQrbVYgP0
JirnCZVRba7OgJ0O069kuqHWoZwk3rbYcL9BcNeDhVrDQWHbqcR7zbmKk58Sqy305t5OCc8frLZz
TsIFAPPOOumHYj+fUK6DzZJlSGSLxV0PgxpnTrkCqFDuV+OlUG4sWVeVbLE4OzOtGimyip346GaY
gqj7JFksmW5zJmW0MxNUpZAhqemuU3O30b4lzVWTV26/XMfFZ5u6c3nb2IU/qBJaTaFwyGyiURpz
5JCze3+FZ3SCXxX2KPNQkKDo4hLspIbmSiQUXncbFG6XssiwJ5O5I2XiEm3f3Jb3ndcgEfkj/a4+
o7LaxoCh8hTtpM8KmXzc5vVlGM49K4OnL9UTwqwkaDx2iPs/QdnNRrTKKc9kkNx2tmbTozWKLWm7
Q+q7aiSHV+wSbVaTuwpM2vfdlEEmFgplpEWKRzABlhELMk4rmTWUyMOHwxcdqjmEgNOLx2ls3KT+
KlEP4SF+E8jk3Pu5BI8ydYCAGgxN9xhZaIiRZ3WwnsarOkCbS+IXO9mdIkPljPwUazSmBvbJqu/J
+ryQa0XK7/L6ADq7ODeiccY8VRryuw1D76bHodILt1HTQ6hWu6xGnQ5mKUapfqhnJEswiv4/rivb
2a1/XmKmEY2xrureYJVPbP4aIzVnBXi5EmgBOcjVX+whbUTmTEpEnG7QaqBi5pX+Kw5Z1aZf7Edv
xhge010Gr1WCD3YOs+DiBpqzM6NRF4nGrBlm/V6FBSypMvqrOkieo0LPcwPDGRXHiDBU1wZMjEDS
ckjJl5KcOuWbZPuEDvUGhjMkFajrokbBQrK9W6/1HZw+EEOuXvbTOPyL5grxgWARGPBDEpN/nZZW
CW4q9pjX7urrGfTYw147ZNCV9c9XWq9/QYEvDsaAGfIvTE5FW9Zcoa6vfl05uo7uad1h+F76UdAe
7E/zE6i+THY5gJtSfjkIL94NOKepK3LYcccsWxMUUEkQuyhe4iVx0IAzNdtJuayYHTs3Bm/Ccuqp
662jzxk8ieWEqQoIOUXH5oi55N4kjaeJjfYbFKei5tAtjV3Bp1jmwh2zz1T1L2unTFk45VzDOEk0
nSln/IXoj2G3z7UPZeQ3+8NddGhOKVFCAuVAPfOuWqhbtTL/UVivAWrqvxSQf7XGdj0nM3NN0gEG
a9lPp+IWA3QQNTMfUl9BZZZbN4w9FCo4IRz5n1aRz5zqzoJXHXvWKKA6GMdfc3hfdZLrlUh0gXAX
HcbZEjVesVUwiGrrNk8zijfRrKdfrzje2ov63F1buxzuF3kAtYhXRXtmnhNpTyLbrwv6/9qRtLmP
nHmphvY1Lbe3TiZeBcOuvJU/FmXysv9vYGySD+gQx6K2aelW3ak0JLVLMgDObgxNmdX2gAXtmtTt
+xyxQole/IOP96aWnKmwWp2gfwQyqKcIOwPTZN23hzoon6KflLjy8I3kPBPOYFBkkIyUAY71p9KM
3RWt+0PxeFndhaluS9VRkAC2TRQPcSidYtlFz6ptmyDBuqlLQE/O3epj0MthuasnP+tPI876gBOH
6zWQVYCJdm6Lz1mtclW0XJ01qIb1YBt7IovriVZx+33OYmVNkmCmOb6f2oemulaSYzlKaogkIvAG
K0yVdKoKQJAa0QmNuuiEvbxLEiF4owTKvWEirPQ/Sum30ex9xRxvhoUEl2FEXtRmrXiz1MZzGCoN
BLGtP+b8S1vvSfaiUokwIptjYe6VhpQLQUsWc7I2xqAuU6plhQUvH6UVdM2Po2oHVmz5tMDbuhlv
K70LElv2rhZ22Wxx2TZucGMrbYwmBi7mlXoWRinGvnFk9XEz2g1kvZxCnxsMtigfQ2wKpWvcudLa
Ks8jw2TpOttlSR/ta4xAeU5vBx+vXPQ3kOVQ/lIlqWHhFm5g+eNUFqXSRhAyU+61+B5NaO6cY9Rd
/POyqgjN4VY+/lzZitqPFuQjoEzRMJkJdRcP1mNxrFGcvxxkNGVsufiLCuPmDCTTMbmR8nwO4CFI
nIaZKctS9p01Ib31a1aXA8Y5+kX3TSKceBXf0DhbbyRGjYGBQAtvVA/jYBu3+cL2sNonnr3gVT/8
rL04c2dZ66jwoGNIIWiB2PgKvvbDTkEHomYGUh3mwSlPSX2n0F+XhRPKtoHgZKvCwSlbikbIKP3a
6VdT1ARq/pIqpcSYiE+AAfINiu5OVLtzMQSbLHGclQCKj6i7xfDS3DdS9/9Iu7LluI1l+UWIwL68
YhnMDIe7SJF6QWixsO87vv5m0z4m1IRRvvLTiThyTLG6q7ML1VWZ0hHK6V86bwK1jtrZqkEm2pv4
srLLJVchKIOTjsExU0rr/QG6c2wwkepfYSfpQ0SuzHAwJplJXEkZzITtgxlNdqcrrlq/1kl0zKqr
zqCWc+vTCP05fy8nB19jn4nWLMBeFtsG6kqn7NAdUcTNPUZD85sX88oeC9UVXJZDn4J8B43uaHC5
6vAMHxfTb7y5rV3iQjHLhlhfRJgY0q9FehzDhH0Y1S0IWKPn/aindouD40DQQFiNmQ6nXOZPaJ55
bEbLn8KfVoN+VbWE1K0g2/smN/vp1+5xWDxndahj+gMl9+9jZvc3NT5hmOCOeLC+jO58YXpaVDfu
Vi6CWxUNdrh4wH7D+SmOedOUYYF0R76JhXM73O07xXadj/r173M+lULRammH3zf6+hBmjZs3eWKX
YU7kVFuHeG2Hu17izlQEo4edSEXRPc/a2S4SDSOjS+qEkeGrFntXkN3IaFpq3zbXUGEFeAmtrTLf
ECcOZg+6u5ylxOGDjIGB7KAnNntSVLz6MT78i0LP1uE2DckElw4m4T8MjAdmFFdFXuH1+TujKAjv
UeQ5G/cgbsFwIiV1vuXf2hj7Y1YnO5AN0VgsGOvbh766BPPn/3+MrH+fQ8Z50eqqYcQEU3NUrINS
3pEqXVthuDbBgeGkZlEfNXAhG7rHvATCB/pTVerHfU82s5y1HQ4E+3iS80gAl0rtMSbM1JMqD/P1
bnqXeTGqbyQZxmb779oih4ldK9SlGcIzlDEN/Yx1dNXiqZr+MLqDXH1apmuzeWlABEt4yn6XP9hr
uxxwDFEVyWENT0cHTVAG3tJ1JsftxX6DMUwnmVz5hamcxAdwju7bpjaTw5QwUoI61uHyrB/G9lav
jvL/X/wWdei1exyeRFU3QouJLauf3swe6y4zPPE2PSU3ijcfJ2o4hvCJnwgX2zm00hj2dOuuit2o
fBZ0qiKxVbyEOhH03MBaCPZezqeqiQx10nHOmNiZiomC4thf2DzzvwCobX/+tsUTdSxxHI/mAltC
cEDp2+0el2PxWTxNZ9XCJ9SfjFlkzWUbFt+tcilkgfbgqFdgNTkxabXpmF2xmQmMSTo0oSqL8A8n
wERLMpAffaK8DEQyGnEWm3hDCLSrVkGqX1W2JKMsMt2K1Af9JgSvbHH41bMX5iSHrWFQ8a0rXeuy
QWHX5uKtbHDYVUqJFasRbBhYL4jMlr72YDB2uBv9OB9LwtxmgKyscbiFB5ikGUVYkxKMoOWXYZmg
ennaR4pNkFoZ4UCqnjFE1/Uwks2PRnS7VD/q+RRTWLjZbAK5m78jgQOkvO8tC/pmjfNyFcxO+TM7
zXjxQIU2OsS++JhgRsiyo/itLTV0f9zvO7mZN67Nc+d6MnpQngntn52+go3lPFSiLSsQYf3zpNWf
K8H+Pcj622tMmf6aFlhdqQ9JyeJFeu5TPzVOaXrYd20/7D8oZ1VZJ1eqgmbsIq4Puh4dQk152jex
H4fgt//ViyYe4nrSYSLPTtUY4EH3lJoyBb2UFS7FSVmrTsCsDIcGgr8YtktEF73r+olVd4qz+GkK
Hbpcv52PrPaIw40mHJAFSwiN+RxF4JpkIam7C1pwD/Ih88YrCoKpHWMLscoV23mKzIi930rm6ERK
aWs10e9CLSUHHMpchqOswKWlPg3zVT98tiKi4rhZ+ns/UWCw/tWLzKrjSi/gRVXa4/xGlYl2BkdU
PaZFjU5Ibz8IqVXjAGTowg5MbrDX9bVdjJc5JL6c94EQut6/OlRN6VjXFuIvKBJ7SW7DLnBU/WkU
lP92Yvl28sjssibvsDshxr+Ni0bqlWwmMe8R/ZYPrwNsaGcVb6PIsIPwk9gvZ1z3TxWQBzDvgmT0
XAhg8OkzNMhK5gH/EeEgEX5vobOyD1LpukGbLOyn50j+GoBIrSDCjzLBgUUtLWIus8s+UD816bXe
Hkfx237AbT7jrCKcH2CtM7EzAwU2lOCsRk7gCyXS98ztjsZTejJ+luBixOsO6Bf+jdIpEY5vN9pq
EWclKZuoxCYW9f2yPMTFq9W7XUzM2fzDxYiSCRsAlT/wchntHBkaO1ZDerBS5KH6OYWmsO5alVND
B/SUntjs6f9f5519PJjvdrk7xRK6WAlZ/0yLBlsdH0X6HROwZANk+g01wPEPGP9ujQuXSkjNHN8q
KLw9srbeGlVn8y51mLC2/plubt1siFp7x90pRVFkTfrGS3thH0a5z3og0P1Ec4VuZ6TvnrGDsgqT
1hCUOW/g2XgWZ/vPPrnOFlhB/V+R1bGV+pDRW6DQhsQNSIp52m49r3KlZ7Nfso8zwexFbmc3aKj8
wjg8LVciqmObawnhMMybgU4bA4ech4IUBJk6wcPkNLmRw/SF5zf1Aqr6vHXD4CMFRjQTUmVvQbRa
ym4wGtPK0U2i9w+G+WjqBGZtAsraABcVBirNxsgakifVG3obzRD6WfZyL/c1b2JvwT+11i5Lu/jK
xBk0YiHZBcnv3No6t46loidKzbqVU+l17G4LfFOkxo0KfoFqekqy33l2WZtj+LZazXKJl3pg5qzq
U1J8GqMHafm0j9BbELk2waUgUgXpHZO1/zTyszgcLeluTnNnoOJic9p1bYdLPVql7bplhB2UTdvM
jmSwyOYeyxKNzK1Mh6WJmU+B1mY4qqKGFyuwZkPT4tcF7FKQW3ejCGQ2Q8UuFkwDgcXe2V/C7dO1
ssLhsBhoZiKNmBeV/eaUn4fj9979V4MzW0mJpaooomsYikYZ/Vd3JKVMY0GBO6rPBjumY39Qzmib
RGMYJeHJfupDpL+b4nt59cUYlEqCqcwoHoY2sDFr4JtghqpB5TKFzXUqmZfaFJ+ItdzCxpWLfIdv
g4d5qy0l1spYmm8SagE4cQNIyx7+zImpRg92ZPcc5TYvkEo1jVmIFPPnLj6kwa1EsdRtB/9qMbmr
U+mzsRYLODXFl9GTneEx9KDC03rhU/HT8hWvuqZSfcotDie7OOw0sYdbbRX5dV34qX5SYwI8Nj9g
1rvF4WGqoF8iHOAYyDHuivY0jdK1WBkuePhdIwd/iAkRZa1+lTL5ujJn3yQnCzfxa7W0HEQmJnyr
GcVlmz8Oym23nEzzOBVUWG6lCGtHOZhMxGyKYgvL2bmGjZkE3Ngpys8gE7uIR7JJg5U0PsakAV4A
PKuC8JuzZsRm26LrhE1/Thi1uO/1a9W6kQxUlvyklHy4qFNKaOw392xyAC2a7dCmDQOxLIIY9VML
6pwCDwvGKZq8/UO+vWfv7nEwVk5iOIOgEaZU057Lz21+FsPONtTC3Te0fQj+NsR3QLVqMI344sW8
THKUVHT5PQrUxUb48qEFCk/6RTShUxeS6HYgHiexdMbwW5cQmcfmR4aFTOKvmOCboErdRHsJG+uz
HkWHzdlPoi04/p0BTSrQnxsn9YEU8N1cP/ayr6qmLIMeCDGzyj+WVg+10oTN6WV6bb1msCU04A1X
0BDxLQPK6PKlfKSif/PmWRnloqPq87DXSjS5NKFfKJndLIcxvpua0qmlzJlnr6T6yzazhHeL/CPC
AKVQJZkQJqVUpPZgSqUdZ+lpPxbfIuHDAVtZ4XIRWQaD6KTCioY+L6zjqb7pMHjP+k8kTGbq7uD1
h+55uiluGIEP2b+8Gakr+9xFNy3JIpjZG4Rpqld8YnNVgRv66q14KN1UtkUMOYUHjTiDm/021sou
d/nNdTkalYT9ZAQRAr7+6+uhdUD/dahjm70k45lLc8aj/LC/4Ntp2cow2/ZV9NbgrlYg3AbMbq4F
tOnHup2PEG0xtEOYZnYwPVbpc/V7V8XKLDtUK7MQ0tWDWcGheRPKRJE89SHZhY9yFF6pySRqT9m/
r2ypZRJqUO2Ai0irlxaMBDeacV8V3/aXksABvntDVpdBSg24ZEqf8vFTHVwLFFkJ5QkHNWgCjmqN
XXk6mB2z0Q413R6qL6FAhCN11jl00cKgrzNwdjnS8FnSv7T9y/5SEeH+4blCbU1zKHUWdd9ZuBdu
+dRiGjiMoQL8Np3iaq8hOfW9OR7zfso+PGF0OGO4v2E2fQ5123hZ3PK8YH6rdTsIhoNBPfHaIwvB
36EqWRvmYEVcjGZoGsCKggsoPZTmU0cVY/f3DBq3v0a5sphQVYthYpy+yOMpV3/u7xn1++zfV6co
FsSmjxvEhNX7snBvUix+m6Wz9RpxkBAUsRkECQwkp1K32xvGPzDd96UN5bZDAmFoiulp/w41RQ4X
0hlKBZkCg+Ny22hnpbxtqvMy9/ZYHXPtKqj9/RXcB4gPDxmJaGrmxBxU5rs+OmMG2RiJ+3P7W+Nv
XDVFDiGESVen0kKEG5LdgEo3cJcHzO1dJi+DWgp1bVExweGEgrncqghgrRrOdf1pVokV287n3t15
u71WQRcqVhIXrHN4gNhidyo+4WJ0jMRJvnUN4kK289tEBxra+ztF4dOHh40sHEW1Zfj0Mmd2nLvz
bDM9neE4PTTJCa+EXnD7b5gZiBXlXzS0KjflkuU/qXq/CHczxTRL/T6HEoISj32h4fcn+aHUv+fU
mdq/ocBa/StK9LNahmWH359LSDX0t11xZy43oUmxOmx+iK0CgwOL3IrESWAXiGB9DbLnuEhcLfFN
0Y9TYj6c8ohDCQOjPIHOrvUl/ZKK50asPdV4bKhpRiLzBdfUryunhKMRDCwR02zrNv+sgIUFjUHQ
L0lrW/bCM16KI0ftgYVMjQjio2SJn/KUww4jKy2hbtklpX/L5uepfxrNb61KDDkQKPg2Qbg60ukk
K5XFEEqYPvd4scDM9tgT34GEDf6TVpInZVTYXdg0dQeCOgXfY8s42XOR/dhHCmLN+C/b3kIQRgwo
LMbqHb5GyWdBtyXcWvt2KETiv2zHAA+EdQQk1O8bNN973alm/OxOe2gveIRhQtWVr90Jh327lH8c
XjRSIM9tDrNLZ0Ep+IssXQ0DBO67474dasc43MD0tFZCTQpflwj78hgkX1SFOMgEZPBTKGFt/JVz
5pPshEbrDM1trQnXc3YRzdd9d8jtYuu6inKrnduxZt83o7McWBty0nnJHXsQNF9VNx5ss7TVwaYL
AwTA84OHWdTk7ZBhw4TytlCvNY14x6V+nwOJILEMXZOxUYb2Y5Feq5DIYKhA4FIK8FEHecLSzKyf
DkGA7oGq9ccodPY3iP2Z/1xnQBPmr/sTimhaGRS4kfSWXcWvMWZ2lxdRC+xkYgSQFJPldnX7/cJS
uMKGjs/dXJlhcLzvvVA8il6Kl2jjWpvtGbIKb50sVNWeikKF++yYDbEogwmLKZfowW8O3eIrED8M
k8aNLfkbuqAiW1UM3U6qoTi0Zpb7ZtDIniqcyyD82ahdeoC8H/V5SaX6fJO+HKZKHRX4u5qX8ecM
pYkYAjFogC1trP8Vmubd/d3eFGdcfVsoHLwEWs8IgGEwOQU/U2/5ZkUue1+AMsx5dEfQQeN5wc9V
R72CHK9b4iNwtqmaHXF0FBb6K0yQ86JXUxYCmiK4aVn4ozQQp+cf8n/DwMyWbEGBmguzrlFHYWEk
F63H9Dyzg5ZAeWd6ux+6J4OSf9w+re/muACzUiFahnwAGujHGsW5ObGtnuItIJ3iLqFIEqxWHuEU
mDROrKcSZHgOk9QOMTpl/hbAvbvEhco0WH3fdsxY/ckUjtH4sB+L/4AE7wb4MDCWMRAwue9U4Vco
oth6dzcaV1F5mpebpP5WLI9x3jqzet12J0Fn8337fwBD0I/Q926fu5qUSsxbkbWKBoaC2qKpnHPB
cAMpvY2WzAfP/YuM15NQrKlDuPkwC2bB/8Uml+EKsVhhehiGi4t1Uf3F1Z2ltFlLTuCWgt2dy1N4
0fz+hAT3RvS7a6oQuJ0BvP8B3N2l1kM/qUxfOTFOiS7bGsRuhfRsFV9bFNL2V3k7aKHJjgU0DF3m
Z4irPF9auYa3ERLD2z+/xbUb8XvyINu/pycK4Zy/rXGusU21UhFNXFkLxYisrO2yql0QZz8RbrGz
9iF6Vob4+1lSm3aKYGh0zHs2uRDdAkSd+JPksOmFhBgl277C3u3p3EXddZMKPV/Yk8Dq2dpmg3ls
yU5cvAX0RwzmueEPTLYcacW5TbReGeaQ1GrUqLQ67F8+ys7Ugk8knogTsZlcr0xw6FmAfEDuWYho
C15ku8xtJsXrIC8eRNGB2LdNpF7Z4jC0b0B2PzKSJRT1k/CtBQMj9D+mxh7Ra+IyCaTp6ffYzlZx
qXNomph62wQpti8tzNdQlC+zQAmXbReJVq5xgKr1Qi9JsIM7r3M7KJlC+U24SSGcvcwoEjU4cNUT
1TpAhQeHooIBVnpxwHpCe8SZ8tgWJOIu30SrlVscXMpGJlkV6zwNIVUw4zVI7F5G7baUXoua+F6m
ApFDD1lMF6OrsIL5GLhdfYyh+xVb171JXD3UonHgAeWjRJ5D2MEA6Gzd6iYV5ezE7KATT65vxY06
ZNZbKLC+fnzjdXZnK7586HxoQ5F8iAQaGhxICHpSWDJDJy3EjGH7MBX2cuxfx5fRrRZ7LOx/8YhB
LCJPvG9JllCNCWyK9/EDIzaIblMH7cHQDWYPGDRJ71ttYW9VOexYqn42KpNZ9Fu8LOeuObqyo10w
zD64A1TOh6P82OD/xvOo4iQ/dXvKXUbERTbzUr6zf1+l0DGa6cHDjb8k+MIG2cYHVgSRFXs+LJkN
Tqlj3ZGbvG3TFDV0VUloR+XgZcrrslAYA7xY/Qi0i0LKqbIr7OPyvhvgoKSRjUjSLRjoXBBkx8fl
OFcMlSV8kqDjg7gItkP23RoHKyY+/oqQUbwiL+nntwZDwbAtRzOcMgYbHnrNfXN2961u3z7vRjmA
SeQ8VjKmzBgbh0L8BH1Myfpj3wS1TRy2CMtkLRYjg++FBqw0gyep6dO+ie2+Wv1vN/iqgdhPxSCx
VtPRSW8mGbmrdgzP3dv9CeGusw4F3PQHE4Icc2LfCPf4+oEILacoYy2oYWzdC/hAaArjJ+EeZYPL
R5YutYKJqRd1bl47sjP6yxEsgl+Fe+OMw3UVugpxx1EWOWSphaksZQkWa9AjKpeipC4EFlg7Z4v/
8F9UQZdnpmpaZI4Ots4FxEHzdXJgnJ0TaDOnh/nPgxY4C3GpUr5xuFFkktAPBWK+Ga8wnKJUxOzV
P3xhvEcjhxsp3vqyPIBvmGM7QWfvyUI1uPgqYSQ6Q5lpPziIE8xLsUB9VhuXGN6U4ik0Lp3sh9T7
KLVXHEgMI1CwauGPUkMFdEjPcRh+F/vgmI/5xRJLL8oF4lRtf4yvTjSHGnkSYYcM2JRu82fzDGEW
B9OTF8MrL4uHrPWWKkURUaFy3zN40ewMgymhDZguM+LDDJ7O/Z2iLHA5SbWMKMMosADGmds0b85l
Sn3KUyY4oADHUazWjNB96V7M8Kn8nTlQ631XVA4WxilEYy6TO066oxahDOPoLVHmoU6PynxcpRKN
nFRGyvQO2AA+G0//3niWz2S6LJKDnp3EHRTiJ0tUJZDNka2XrL7I4X2jV24WXESyL5xt7Z4dDhGK
qLdGTHKzCsufPjG6ixKcqKlLFTOpk6NyeYTUZJIUoKsFd6HoTBcdiZgVQKfYxrcQmIkd0c5N2ygI
QGfncc9DDiPAvVkXc8gi4xT4ylFANyA4X0l+KCrAOViQUgXfyxUWMpke0+koVUSysl0Bf49wfnKg
kJK5Kdh13nrW9/D4prXxiiG/wG4QgYILHeJ9VCDwmx8ZwAvIGLQtFg7/ex013U1ZSTeLkB/3zWyH
hSGpFuM8ZiXoX49VqMtNkrMWNfk+vonh2GJ3V8qX+LTg5To9RE/UC+XmVq0McjEv5IIA3jzmWNn4
Yqcdjd70Cac2F29lg4t1cVR1pZZgI7v0z9qhcNnLa5Oj7lWfSrzEB07xRH1bUja5SO+7xBA0iJ+h
Bw+ixuHPtsYzERgB913bRKaVZ1ygj8lklHkNz4JIugM1lBeUoA4NaogsN8TR3a7T/M+WIvIcBYYW
zXEuwqP5LIOEHiSsgava2r3+ncEUa6wVSJjaXUXY5C7DwFgSNc/hnx7rB0sMrisV7Au99bC/jNvn
eeUbdyMyRS2wHsNO5w4lGBvd7vQnMXwkYqy1PISH3+s7X5nkLskg1zErNgFCam/GPIKtgpwa2W11
pdryi3rQv7WPtDbtW+vEBwBeWeWuzTbrIrNkcirJic0UZocYjDw9uJ0h63RSZigUodaCD6DSrRyd
5gdkJ23PPAcv4LQLlExg+zktdls8JJHfCj/0CMJ9KjVYSAYsBy2LYv3V2T865XOCgT/oPfUIH8fy
NYhB2yXj97qjDv4mwbS1WmIObeKutYS3Ow4U2m6+eCi1HLWBNcn6rKiZHHJHuhcPOWgsk/vlp4hS
SzHZdD/QLrLi7HAIpGRTrkyst2UOgQd9Z9cz8QlDnU4OfdDPIqJtFRbisLpejPJ5bnQ3o+SWCCt8
E+EMovhiqBAzdXAniA9Wn9tVkhJAShnhgCa2NNBULexcYAzPUM+C4Knz4vw3mHlLaldJazdEShyz
+SMmV4XHM8Vdjqobop3Ejo5sMIFEGSII3oBvZTGUoYyIVgxUOB/br+0DI95l9HZgm8awgJt5eICl
nNzM8d7j/y3FWJmUgmLIMh0m2SwECpw2G8GInBJaurHTu80zSy7BHntsSO6P3euQKUj/mr3oWZmX
AmvbKY3KjpsnQ69sMfLjjHjWImDs7dVr7SIaK5JUhp1KfQiikyF/rYrnfDoUg0nEJWWJA5O5H/ok
YUUCCby74CWyKyNwjDi0Z8gvqUT2Ry0fhxhll47SyCqZhpXZ+ZBA48mvxE9NKxIxQp02DjjAjRVM
IQsREKA7ppA6YozKuzz8NzN8H6Eo6fXQzDCT6J42fY/GW6k/EUea2CC+Y8NQxyhTWWlUe2T8FJk7
ezraxKZj7FjX2VV6mjzzqrpWqNuN2Cu+oVCcB6VUWB0YE5uuAsYRQTScvD6b87d9D4m94mUKKkUW
rCYGZk1x4hiyK4+VnefEyxJlhEtLurzN0jpiN4n1mGdXSh7apXHed4TaKQ4cIG4UZ6OKnVLF+8q4
ndSDEh3V6GqZCUPbj97vCChziQccCVShhjeyL72gBaQBS1V4pX1m+XIPBuEvvVu06CKg5jQJsOeb
B2s5ics5gYeiYn2To/kQpOPz/iJSJjiIwMBFn7zlj6J0n0dHc37c//39D1BF5HlDanS3zAvTl5Nu
pe8aGoZyL/wi3oFAob4wsuXCl36HA3OVsPHPApWupZB7wHbV0r2c3ITlq0ZJ3RLxzZf/izYPpYTt
TKC/9Nk33XxaIsoNKuz4dkEwlkh9zBrU9PvuFJ2ay3SRjpYn3xp+6+rfURD1R1unCnFsx3dSer4Z
UBgTfa4tuNZ62SddeyNkw0g1ilZ4CTM8615sj+Wpsc2r3+PJXu8cBxtVUS1SzySEKuGrak12MFB9
QNTGcaBhKLkRtiXWdBnMh9ywLiYYueVQ/A1OsbUjHGJo2VLmC6tQhO0hLx8m6HqGblP/N5TlHwHq
dFasnFXLFfPW0s9J/7XviHAgQFbh8GGekzmt2AS3pCpf9CjCXbHkf4hFcSmS4roTLOL+pexxmcQQ
htOisEwiLqM7s1fcAb3Glizie3JxjVY87MMT+7mdYOfL/1oRNQ1cZOQk+plpVsUnwe9o1isi7FTu
c6SvW7NaArg1o924OrEeW9SsrheIrTbPi5cfQlcgPuaoGojK1UCmbNQ1lX0CjU6H4XAo4+VQUmSX
FWo7h8xRXvfXkjSo/JqtT6ig6iH7QDW/6H70ytrCItFW8YhtviRX81EmYpNaVA4tkn5oTUh8IjaV
Z7H50refYoqJlaqv8E8FQdamvcG+8Cr3pXN1vCpf2PD79C11VNz+us3E1CKvBwF9SvZJUxUPlYMR
9Ef+9cnPhpCia+V2/BkfmXSG+WMGSbGHIROShIU0yo7o6mNokbokVFiWzb73uk8QckRzto1G0Mub
rKGfeHRtg0oTVA5nRCVIjYWVVzu3kW3jwJ6EM1s6K752ZqrTgUPRLFFHn0OaQuqgj8eSuuLCioN4
2fKjI53Dbfe6vyeP/NNCLjd/Hf3kNEI4fLpKYydAsSq1AxeP3pfiELymTn6RnOVrcCWxD/n6Ucdy
H4njudnXsvpDOAxKoyrpRnZchkPgj35wSi8CHtggvkJ8Tf9DBKmWDLI4S1J0zlI36304VmiVE+8H
N7urawcimYfA/d6+AHwg4A24oyYQ2VH4iORQegHnhwy5AW47h9QUoyyDdw1YBQQDMwzplSXda1Pj
Euu4DTt/W+LTy26eh6VIYCn+qfvxcXxKAhR+GHXiMENyGpNfweektn+HPdYy3s1yi6pXfQ8VJBxL
Uz1I+XVBqV38A3y/G+Dui7Hv4iplK9h6Atg+mFSDeZJw/lDyhLY1GSXsD/5lx1ToaigmurHBcqZb
PM9ZkSqBtShZi7u3OzW3jE4wv0TH9EAz7370jbPF+WYEUPyC2Eb7J9vZsYQ4c4fCcXrHPEMfjU3E
COUbdxWa5SIoTQd7weAyHfng1Bi29EYt7GLUnGLI/wifnH/cVdjpU1tkM+yx19/0IfcSVx1t1R1d
wa8P6EHMbaouyH5yb/u4TDqMBSEdYpgsmhet88yMapz48CHC+cRdfl2dqEUowcBiZZYzCxnqPqW4
/MDIauMr0lz5VWo+GoZsEGWmj70InGXuBgxqwVomFZY7N/1qHGo/9IVrPJGBWbNwqA6U7dhUZVmS
RU0ERx63kJk5mmWjg7mq9UZP/9rWNp42EJyS07U2uLOeSIubW7eyyK2sUfVhPpfggaxar/wquRDT
AYUQxHfVx85wVTTnBqFN5aMfAJot6soot6hVOoh6HkRg8FET9ZKNQuRiHFi+KxMUukqtDKn7jp3p
DwEKkTMVxOWYmntb91UeI0RxC1UyeDmfy5vhE1SaMXrVu6OM3vrIo+Bse03frXEnEBNEepEzvn5V
aI+mgRb+UiMy+g/fRm8r+G6CC5TFUGM8QrNtUydb0jGbt3yelAqiwp0djxF1CrY37N0cFyWBHEZJ
psJcA7lit0VDr4OX9oNeONbXxZmeWXuqxyTZxQcCPRk67u0cFyrh0Le12eL8WcflEB9rP3cKPKNK
DhiJnZCUgP+QCb6tqyWaimWZsshfREuFzhIrK9hF1JzSc+o3ngrBWKqa9yFvYGY0KE9bSE9ElU8E
RzVs1awpkb5L40UxqjvTWEB1n7jE6m3ePSs7XKIgS3EiihPsFAq4q3s/9Awvx1CEV7o05cg2eq2s
cTdrocyBoomw1n3v3MlV3NY3T8nnLnIGDHFCG4N6j908aCuD3NUqyUNiVSUMMlHhrvsaBMTlvRn3
KwPcSZ5GtUF7GAz00nlovNZ4HtLPjfWT2KZNeFqZ4U5zoQ1yNPUwYzwOrobR0O5oRnYH3XrGpiwS
38rUqnGHudGMpohiWJumK0l/TZaX/+gOd2YhqaNLEVu1zhUdJnmL+gbYr2XQtI1Hqk+ZOkosdVhB
e9F2WtlKMDYuRzF4kFt0GZ32HaJMcN8TWpCBppNtTxE9JI2XmzPaQ4kq4famaBbUUVTN/MAx0pfj
HI8sz9CMYzR/s/rXfR82Lwz8+P9+n1umRaisQR3x+30R2IMl4NJ4lVHUNb7Jo0VcF9un5t0Wt15y
obSGacGWoDh6hBGQQHKM5mBYPfUaQ6wa/wo4zXIyhizxbDWMS1QHELL0eBYe7epqcNBdCW6+cHFn
quP/jWTow62k67KumLqhWPzLYNnkEOsLkKdlJ/Z1VDvRwfAMRoTrU7yHm8G3MsWBaowOCcWQkStl
jL4ySC5jXoDjsSc+1Nn+73nEQamoDGo9ljAz6jA1fy6FHKKAeGlXf0rTqQ2IcKe84oC1yxV0ew1Y
wF59jDGgnl8HCuHRZhSuFo79CStgiCCrpfc5PCqsW7F+moUOKsFXFRQ99k/WZgyu7HBwWtd9jTuI
udI8KSA3HX7s/z47LXs7w6FpDdqzpRnhR5h+FtSv1XzoquaNCyPAY1B4XRhEbkntDQcVWmhO+aLD
YIAC53Bs8GBrjt/3naI2h4MI3ZykGMzOgLvID7QKlCI/5wpEUcrnfTsf54JYpvW+O3yFZmmHORck
GBrRscXmkw3RDu8F5EHCk3iQXcg/OIU3HnvDbimYIBaSfxmMk0EZO0xkA9NP7exb8amjqLk3YX3l
HocOwZwWRYeldIpJOYty9COqW6BfEPuS3HwWy8rfX0/KJQ4m1DYpjFmBS/pyykrJ6evjgA/EfSPb
ieTKKw4dzFCVSi2BlRkUvWhlbH3B03sv+imhACwf82/1kbC4mSiDHseQwBIMJQ0OLJpMHrSCfSBK
ks0k8Uq/+FwkEAdRD8kZjPGEuc1lXJnjMGOAxqamsm2rMTR/0FBWgNIVSBXVU4NXVtSi6tvwIJGl
IcosByVG2gxzxz7jklN6oxzQzOILN915OWNWHxwBkRfk5Izm9maufOXgZNaHURRZ5tF6EvqzY09N
bPWT5qPn3I1dqF4KxN2yCcgrgxy2mEK2BKUOL6fuLCTXESV7RawiDylZVXeVzj7vp/TS9X+YC6RY
n/YDhHCBRw45TsYikmGiaryyvlY1InGiXOBgI5+yQk4H/L4R3Kp4EQzMYzj8se/DdpIEAlmRkWwg
S+KwwtLUdgwKFHVZR6R2wTOOh68aprcjHruROlLsT+avSUmVIHklWxL4Y7nYFqp8SiOpwq7AWnmO
PQtE958VHODGLwfyPW7rVl6b46J6MFR5jCeYU33z/D81dPVI8aJsbdTaDBfLQddD4EGHGW18NKyj
gCHqsn0kNoptxM7S8Vl0owyhCfE7dkcWoF45sPZ48cSYJ8o7DCN7v1V0XHnFp8+yPuSZYMKr4VB/
nXKHiazqKAHaWoMe9cKLzoJiU69CW2dqbZSL+aIaw65mASK116b8LE9E2kREBN9MN09DI8xa3Tq5
1p7TLjk3QnUVJ0DzxjxL6YJq2fg9MwMCKrYyKUnDZx2iHi96vFqt1Y3hYFgG2haa1J7UI4SZ7Er0
hoJwb/NdYWWIZ5kXoB2ODlwTHSa30iFyikfFra8DV4Y0o+QM98OT8IOIS8I1i6teScisGz2ARQxR
nBf0GY+eBFKFxFXCt5o45uEf8keKZWrzyOGlwLCgu6Mo/OuhYA5iJhQ6Aj8pbLO9TUCXailEDYYw
wt8hZpAXs5HAiNT7Y3kpg2t1eN5fPsoEt3qWZMxmEWp4KRleJNXvQQpIZdeUCe5IgV+jR+OFigbZ
4gukwuxemeyl0iho30rOpPcd4dvQIPnYl7UIM3pXOko8X+oIGoagw4/l9HlcFNDZRuDQ60y3DBrw
Q1fEZm0ix8o++/fVl2SFGQUhq7FZhXC9aOdK+Y2EZe0fW+bV73dqOmVZgJ3KJjDPtfPFDCZqDamt
4jLOxErLuOywhuXMhMiZBIcF4bbAFV97xbEaG9JjTuFQ1YvN7G/tG3ctD/LSl2YO30YHzwbFHZtS
yP+PtCtbrhtHll/ECIILSL5yPZt2S5b7heG23dz3nV9/E5q5IxriHPSoH/R0IpgqoFAAClWZTn5W
XkEm5khH0d4imituX5YmfZa6CXhqhMYjnLCV7PX6uhIhcFsyOtT0Rl8xkqmUgc7rXjUE7AS7Ye/d
3fhCtLWvlmIYYUJP/0TbXy8/xMNjOX/iJreZGL4MrU4S2ncKzIjKQJ4fUvmuEFVMsbH+cK7YGMKF
h5lmSkMKbE1ZWXmlpDzotHe6ldwS1fTXngx2OsirfX16drfhDSg77GwWU5i0JWohYZcWMFrwLFAD
PE0FoiZrwXr60KOeKIuxsF0ir2/S9iRVLxUVzJDID7iwMA+ZnKUQqHKsaf5lSuQGnKAvuVF5sySq
Ud195t56Axcekk6JplGCz3Xe+MbOFJ3aA0uhVr50FKXsBSuI709XqxUlsToMC7MfXXTbinKZooHj
YkBmrnHTJGxu1L+S8jQMuFhDz2v4ct3T9mGoQnQZ/UiUVxUJLasORw0wyJ16o3WMpTxI67NORSev
3fO5AQouIssQz6OcI4Blf46rCi7du9EjyzcnXv+n4amn/jFDY5nodf5jzRZyZmSDxznDEiZ1JcXA
mxziJ6vNKBisFdWbMs7m0f0cSKgAGr9dH83/slO8W8ntFBQH3LmkKmOeHTwSBWi48U1XvgNhVf2d
lamKHmH33fAdkHOTcrII+G1gZqpQRx4fWjB+CmzajxLvENxeQdPVmpUcy2qJcYit0KPHihmVn/lL
9oU97qHy1tYF24fALJ5oLelV3VxrmLVqEK6+mbKH60aJvs+dK9XFmJVSwzzlnWWnpnnJtEqwxYp8
gSdSg0xppZXsYNmdBk/7ixGRmi7EIlsbyg7gYBA9JO9fbt5d3uB2DUkftH4sGaAHsV4I9o5389ly
8pcYJAm4AoeOsOd+L3woKDEwIbuMdf2h1ECdB9VckB7p0ftyqW6HIPluvRKUVWTo6Ujo4+IyyjiR
qXvTt4XlNuVmkcGgy0rtrPB7VX4rWsGu9VG2CtFjC8ANpW5oUo1jAk5eiXxbF6VH+tBe2qF3CkkP
pLbw9Ib4vQkeLjm2Xq47596C24Iz6ze7f0qqtEnBs+7MIY1sUk/nuc4KmyaKiDZcNI5cUG6mXJI0
CjOJFdpSe1ny5+um7C6CrS1cGJ5JE2kJgS2sKLK+i+8CuQZhImUcLqimiEdPAMimnj+vbQG5CKzk
tULajs3cQ3uxXi0/edDc5XV8me4kV/RstrvkFFRjEZPiGdXkxWDVXNFra3kzD4J1KlIKeEZFBzMJ
uhFlWYUvXua7c6YSYsmUIJVhcnM2ZEwAPMWlILW+JMlFiXRBwN87fCobAG7K+iE1wNSBhwvJyOxO
css8dVrZ7ay7tPTN+sEwC+f6pO2bBO5DCnNU6Lf/7vBllYQSLo/YYYr8fqnlU5ouAqP2ZwqCvf+P
wS2qKtG0oqwl3B3/Wn1Gaxk9RDeGE0Pb0GMCePFpFLGXCzG5qcL7T2IMM+xq3fRL9mj51UN6Z6JK
HvpTxyj/bFZSUSE2pSCbpqh8VhJvdUNTdXjs0R7oCVzmQdHYWdC4JEbBVAmNpjRoDMHY7k/fOyZb
kpt4NTarpY4lMBvldWlu5ujXdfdgw/RhSW9s4twjXRt1itg7q4LbNw1vFwXCTKLOqd0D43bkOAfJ
0rlOuwlWVLETogjRz84QIkFyobez3AdfpuL/Hc5R0eBxPlK1EkkmCbAqZGZb+ZsWe9dH7+3R4Nrw
cetZV4cqzEsM37l1c9TN+RMaUVAjGx6VOzCqlGj66S66IyYN372QKRrImrCqVZnyaV1tNKQ2WxCq
4uMApgUmNa7ca3eMLTcPqk8koDZgfGp3TIqimVI80dUQw/gJcnSzcNdiVRVXMJ57mbwtEHd2bLOw
NTpm1XQyA8NfD+Uhvo3AGZH4onPOrudrYHjH0UrGawznHHSSNL00ADWml7JEm9L0uJBngT1s+Xzw
jw0I5x+GFg0NkQHCSG915NNAXmmbTytUQxhlkii5tbu96Hjdopqu6cjq/x4tknKIByXGs116RO9X
0B/edDmFveb7wXeDw92Mwqad15g9D4IyyYXmCBgj8EKTOMvrcFHRoViKO812R3IDyd2U9AX8/6uG
kUyP0QHMbgd2UUpfTJCuzdHfOPGzmfkwczqqt0x2XMWb4e9DmRZqJ/XayuqdartbTnR8UuT72BBF
kF2PNxQUu6MTiX5guTJnM6kTquBEYGVukesnYwydPJfxShQ6URrftGH8hSiHKSFf+pkI3nn3I/MG
nttfkGOTGjNWsafdhDe4SiF5sH61PN3rXldH85WD5KqC++duyQ0ar/5jMrfnJFBSRJEhTJYf9Lv1
dfHWi+IlHknxqDi4xql/kV2K9rpI+Ci7uyEYlmJpiqbjyZlbH32G7ImeEJz+60Nm3YTDr+vrXfR9
bl1MNNJwrcD3S6r5VR37slT7/wyC88tsqUYr12SErfisaT87kUz6/sbyPkZ8drkvTBLlMWxAe9BJ
cRihSQwlygWpHfksypLuDpiJmUBCCdkUmQvCWq6m+Wj2AGtTvNJExoM+iZYY+8aHlbzB4GJwH/Z6
2DYdq6VBPr596iD3pojqFfcvYxsUzrWsqDSHYgSKFt4TX7KNr1mwBqHkF8f+hS0kUXZKZBbna6Um
5yn46xEQlRcUHcfr0VIF0UE0O5yvmdFUzXqD2cnSm6I/jcP/KuvGQuv7mPHsXnm+1BZhYxaGeCZp
x4uSFy9kMs+qUr/K+iw4S++GdNOi8DXK4jp3uGjirtOKFmUMVQZufxIdjfJlSfUgD0UcRyIkLqpq
Q4mSzBFItdXfEPMPqZp8VS2cWHq5Hg12ncBS0RpJNNxLZG6GlLAvG83CCFap5Rj90UwrOx1zwcDt
x4R3GH6iDFXNtHWCI2gP7TF2iJ09l+d2sUev8adDL2yJ3HW8DR43U5FVWxKpgacONhohvc4u33o+
6VMDbmfWRyQ6OYkQ+RmrxrpVOyAS3OZWkGiGoov4brmTsjGK2/aMfq0UmjGjIjcM2IFJPtYLkjVM
/lFkjxCNGby5OOpro6cjm7Lywhp7ioCgKZ91cIvbqXcPESrBskIxl2XKfKYGiS4lHFHUjy1j8kbF
ll6ngJzZ7Y7aOYpnvzB6O+0Tj+4bUL5FSu2rsg91nCJqPULDwu06H/73taWiIx1ZEzQ6a3zBGLRj
p3VcdZzM6oesvqjDsyo9/jMILoYXUWeCCBQQZXtMQ7+LHlsqOm0xz+W3v60ZfIgYsDWheAD5XGIn
t9EhOxVB/lW20JCHaYn/995zBPUNHl8slg513INfGAcU6UYmF1k7Xh+zvdi6/T4XGzqwlPR4UEGr
bx9UursYL03r1ZNg69u94mxhuIAwzXSYFwhJo5qpPvb35FwZXn9qvcmNz/JBT23DLYWU9nuXnC0o
FyLyrFObTINtvWvYqoJUQuItqYucQmuzNsPQsDVhMbXAQd44TTeRQtU1GictQKdTndj/4vbNzyMK
j73Ui+5EveDCkeXOfGodWmEaoYtk9F8QBw/zefAXf3FZBmiyD6Kyvv8Snf6zjnlGtjUjKYgNYV/4
nB7b2GOE590v010fOhWct8XooMf3tH677qZ7O/N2Krnz4NxX8ZSg0s8xolvJhE6e/ksKS+86yN6u
tQXh4scaLtE6yABZjUOX/jC7r9e/v7vxbwG44LGu5gSPfPON1Wf5mPow+AQDxkqzhZ4h8ES+6A16
9P+OuMrD7BLQj6Ph4/FHcTQZ+7ig+2ffNEW1KLL9Ovkgt9lkSOWmuQG3j51/OX0UzCcUcCEs4v06
EIzk7tLGRQe0HOhtQw/B7/vxPOlySxTzX1Xu0bm9k24JGJ1WjOX4jDAsuh7susY7Hp+yo8YAaaIC
eM1c2EaPrC4V6hEx9/qwtWwwuFAMEV7FyFRggFTx0n8pTm11pMfk0r6g/wgpu+4g/9nf9kF0Jywb
23WVDTQXnlvLymINjd9v1dyxUzyY3wxPA8MSPefPzZ/XJ293LW/AuLA8SEXTjQRgqnEs4tiew6/r
/85CzPbNDQh3YAvVeDVNNpi9fD+MhwySRCLqWuZj1+aLi7xjoWYWntuQ7MeDIaMxmnxG7C9yvd27
8NYUtoVvdpRkXbUib4Gj2zSIOlA0rQcI3LjGYjPG609IFXJjxwVbOTLmCNoBKK3Ob1V6lv9n/XHu
+3yc1Y0yxkM9YoX8rUzAazcEs3KOxoelffqEq6kanvzx7I8OJ86Sah7+HZXM8kx7qHBQ3yTfr2Ps
74gbEM4c1QxzKI0g9CUvYAL8QaB8dYr9AoRL/ff80OuQEYt83RWgsn/9g/dtULkI2KPOJVFCoEoH
5cFE+U7iJQoI0Xu7xCNJfIAm1zlB6BXqZ+xWHKjvyPy+MifZlDXg2QC7B6O2C/GIvMDz05Mp2I/3
N5UNEhcRJ+irzlINJFYmkv6ITuvt6C3u8JS4llsIXmV273hbu7gg2CmgJDRKoLFEHSK9UwTUZV3G
CL0CrN3tZGMYFwI1K5StUQVUsj4U/auhCPx+91S/+T4X/TICcr6wwfdJ85APhdsl5yi7kDLzBV4o
MoSLgZJihkttAEgLwMVFXP0Qg41rGCAEB/4BHwySw1n01CTC5OJhE+bNao7AVMuHTPvZDH9dN0r0
fS5oUDoQsNfg+xX5Q9f+oIboFVro11zE6OW41jICBPoQYuWCZSXocXZpvmBz/9/p2Vi03fgCFyhw
uavTUAFYon2prcFu1F99hESJIfCF3W39HYfPdOv1FMajDBxI96bkORnOkzCbLpgajQsIRRtRJWFB
r/PYkTbx5nOLvZC1xOBIdme5ouZs5ktXoizP5JlKazsrKm5XkeVY+kXNazuHNGXcP/8jn+N1vogu
QdGA+XQf3sjqrVIfrn9/1w5UtFqqjocBi3+qoYMy1KjSRtd8PCteGFoyBEpLJ5tSJ5YLQfT5SJ/M
XG6Dxvl3JvVqPGUsYevGo13HbnzPyo3GQ3IZyUkKQLrq19AoFR6V2Px/mK4NMOfrda2MsTw2LK4W
lzDJPHQc2bTqzmEYu83a+d0AOUdUZCx154558u36KO8ugXd4fglUSqfORQm78xiZQcgidb1lRxWx
/xkMvwqMsBlBE43z2fDcFIdE7ew5+0w+EMwxiqVTVnDNHGpz6DS1pE5XHRgdHmzj0qlzEdnP/n67
geDibJ+bw2jKbLTwBq3j/GzcQKP6TfRLWGPNNtQPjmHoOoQsiIIaBW5v7w2ZaL0Fx2hf0T/81okD
QQavQP6b3U9FF6rdOAUSThOtFcQEv8zvo7d2pJW6DsV2rFuqKuEIuiBgsCX0waANAm+Qbi1NrQCh
1TRq65rZ2b1C65MZrq3dVShdHFut8fNUikS5vN1Ygos+MVRdx8Mzt8i0edSKLgQ/T+fhpu8kh9St
IFvqsfy0ct+58WPlSkeSCDxyd3G9w/IZ6pbm+qQwmqNy1L4RqZ9sdDXYi9lO7vXltX+g3yBxs9fJ
adqFJljJ5MAMlO+ZBw7Js/zEeAFbWzlLqW0dhY80IvO4CU3zeKZQvGfJSt0EG1oXMJEXCNoYqMED
lSQo+z/36gnqNR1FT2yhv9UWbFZ5E8k16jNRiRQrlzK+hEPqSFSUiNq9qWxAOH8pqrZE4RXqXCcw
sa9p6tQhAaskoXgILY/w18gRTKC8uzj+YxafNC/0tMYhEWaNPj3VfhGMJ/DmO7UjOsfvTRr2Ostk
D1F42GC/b8aPLGNBzByrkKy1p7ZgoM2J18SixORuYdwWh4vGWa8mE4W0B8LXv/qsJE96eRyC2J/u
e6/6gjc8cKk2lWAliMzjInS3JuUsDYANrVtjeEik1pYXS7Cb7Z6Gt8Zxp4VQ0XIILgOl8xhJRgXO
wfzrj9VhHRvYvgW+sRe9tmicN5olzZZVgzfqd9GtFXmswUf9s/8KfYWb5TWlyNPPN9ApFiVIBWPJ
ZxBXkoVyOSGowMrX9DK+yf7FLtuFFp/8xSQlRLzTIkgujlVrNs0WBWSZfiuUBkf+m1QXTt/e1roZ
UIsLXIPSoc1/BcpymjwDVC557cmTo9z9q4o3T4NQ1HS4P4cWeO3A6SgbfOlwVofGnKD+wOknAwLd
/hA9kia10+kTFRUaQWg0UDkPlkrOV+aB9jlEenC7bSFIOjxGq+rExh8UJS+LFQoW226eb4PGe4iO
kg1ahRhI6YBrWnssfRDDRujwdnq8k1UgV4tFNB67A/luIN/yP3SW3PQW9tS2ASVJ2Lur1XtaPDh5
JWLc291Vt+ZxfgLN7HXMMwxmfpk8q7LBLxBEJ8lJHLW1my+yXT1NwlzB7iFzi8q8dxOh69kcrSWC
hXXuFLeaF3nQK9XtAlqU8iH0rgeX3QW3GU52LNyANTnEnYwZMyjr5aGeS7/USnckopv23oaqETDh
qcQyDaQifocxsjBp2hwj2TSVM+eXJb1fm1tDO0/R82cMekfiQnOyEn3oNCAZ9DDNxyzBo1grisi7
AWRjDrfKpEKdTLkHyKLbxAef+5P0WH6tPbCYOh0kEE6iXfu/uOJ/zKLs/LCZp5AmRhsxbhItiGCX
g+7b3ta92ZH9yFG9BnKhBBFMcID9L774DsvF4zmS8nhhPCzqHT2peKmVHLyAX+j5M6oOCMmaBlom
alE8HlBuUENtVNAigIKV9LL+SA4QPfFjnymirg5kHS5itYVd338H5PsgaxT2xo2KmKyZt2XjJdN5
UgTLaz9CbjC4AUTZfDaYPYyCgN8Ta3tITkwH1GhtkBz9jaJ2ISAXs4oB5AbUgFEtxOiY+kgVtOfM
mZ23HIZb/Xl9ue0fhTYGctFqiTpFaXXgyafpe4F7B0rBK0hahuiKTPxZqHPF/n/+FrnxEoMLWCWI
qcDVDTwUKxwVbz0bTnJkD9LgKRC2oLGPfQBDIb1iWkS2QLj++6rreoRh6LlgA1Aav0vnc2XVoj1U
hMEdlEHraxrZytIWXhiU0DKhk50E0aU4ql52NxyKr6ugIkiEyAVjfTJz0KICEVmZb2mOdrph9D/j
FpuR48IwKdAsm/TAUO80HTUlQ1CDmEqyB3/1cg9VNSIerP0LB1oeQOFuanhj5xyRllEz4cmRHeo6
piGCvQa97x4LWItbetUd+W7aKjpxRLF5N4xsgNlwb0KzvlS6XMQj6qvS57b72sj3bSlYZfsz9m4b
54ezuvZjxxaZNL726XFtn69Pl8gEzgf1wZqKUUWUamRQbiR3cfg0yq/XMXbLflhPyv9PEOd2wxJN
q0GZEYfF0au3NqniV+fjCfCIh5hncQfp7rABTqWmqmiUL47ti0TO+2bGjhL+GUtf8WIrMGl33N4B
+LJYyFYnCsrEmEl4R/2GYOuYYBdW7fSv0QttKN2eJ+IZP6/D7puFsmmFtQVaBjeQuVnHtbLA4dTl
tllOvSTY9UXf59ZuN8+L1KX4fimdQulHaH27/v/vL1VDx5uUgdrKD2ILVZy3xgCtIySO2sSevOWW
FcwjpeNDKMtOCmc5EsjI/A2NrN3dY4PMTN+u1UqpQikDcuuWxxnyxOSgP06oPWvxFiPqbdj1jg0Y
+30DlqAewSxaAiXQOb+flexnWOsvXRELy3BEVnHLtzEHMpEFVr1l/7z1wNpgi+ObApcjassWWcV5
n5TFaos8Lrg/0l8KNKzjG42ILGLf+LDvbkaO88BoWWI1LzFyU9/2rmn251XKD4ZeP+ijimb9QhIV
QYqs4g6f9VJUSQ6tGCePgki/Nar7vHy87vZsFq4Yxaf4wNbZ6zrzvWJKnCqK7EZXbFV/CCNRpYXA
GD7ZIBuNpbVsfQ3j49gElvGaEkHo2zUG+he4BOFP4zPqilRIMxSZoBbdHow1sUN6SPVvhUhRcv8C
8o7Dp9DlSh0XM4YnyMXLSr/R6ahWX+Pw1qovuvG9AuPbuthV/5kT0gaVO7UnkTStiiqDIUV1e+vc
55/ZzzffZwt6Exl0KIgr8orvp+Hz0DyYosTMrgNsvs+dhWK1lOQW9YbOhNq/KsvtSb7XhZqzu6t0
g8IHU6Xsx54yK5Lczc1TEv2MYs1WzG9JVNnXFw9bfx8WzwaLWbwZMbPTi3DGGxXuv+2RkXYNPtPe
FJ0iBW6tc5FUnqx/h+yRpr46L4EOah5kmvyxzgThQDRHXBwt0naZLBkW5fNXZTro4X3+mQYGbTNo
XBhFvcaC5i0WRmXJXstjhptZEX65PjO73ZxbFC50KqnRduoIN9CCerTDE7EjD9SLmlfdaHhby0I7
/04c/YVVDFeinWJ3wkD8hJoQQzZxT/vdL5bVolMSgmJLL+9aJN9BSBJCBj0TuN/eZOky1BwUHY+T
wPodZkgbUN4zHfR0Jra2MBF001YgJnF9LEUw3IQl5mCEYQmYqM7cJvw19Lqtap37z1C4MbNacJ9N
PWK3jJqKZQ7C+mGeTYEpbPHzC3YzYnzCKk30yKAa2yCMwh6hhR7/vG7F7tawReCCdBwv3aKjzQ5+
t+BNRD8zoT49KO7B5SfY7XbTb1ss5ff5r+Qqk/sFWP0P6QcjcyYQCgiPjTtUdvUltTM3/yUqGhM4
A+WCeBJPeq+0wNTx5FN/H5qbjP5xfQyZP12bJDaJm6i6Ii6kHZPvltGJHd7ReXTK+pcqsS6JQQ+u
gwknjBm8QYM+bV/q5G3CzJN8w/La86k7zs+RkMNqLyxs54uL48kol5nM1ND7QUV67yYtngZUTiSf
OCdsYbiwkAw0XskKiygebLuvRSF4zdnb9bbf5+JBuli42bLvhzeMqrI/s+Sr+E1dODNcRBirJDai
CjizP7wwrm35SO8Wl/GakW/XvWA3LoANUcHrs65SmVu1UbgYnWSBsnmqb9Ph2UwEQ7a7ajbf51aq
FA6GgrppCK6O37Xise0fC130MCqygVuZjVFZGCyrdRqvd/sLLuKH+ZCfF58lPfsbsTvvZln1jVXc
QkVGd7DyCohKID2x0n0mSVrnLJ8F6gvRFU9kH7dQpaowRykDWkmSIC67c57Ox+tuwFbGh8izMYhb
oKaMw4mxAIKUed07amdpedDHVnppqGTUdpRY0nmUwm4VRCGRbdySnarS6vIJ/jGGmiMT6RsNmy/X
bRO5ILdq0WyUaF0M2zpVDWDOIW1bN6uocx1GZAm3aDOM2dBqgFmaW2n4HopKVwVm8Mktq24HI1Ix
UnUme3FiuGkMMfpGNCEiGC4gUNLpZpvCjGb6PsU/c7m0Q0PUAyhwt7f1tdl6wrjJK6lhIHPjxf1x
xmtuFZe2oQXF8vP6vIgW69sTzQasbKoi7wo2/9BoZXz0lVM45MHCfUVyRRTK/wUN5KdgUmAlPZxD
z51Gm5VNE0v+oBbloT+wRg6matF9FRHz7h+E1Hc0zrdrZO6aiOC8PeVue1z+0hzUdAbkcXDRLDq5
VlD5eSD5ghFlAfVjtHhH5VzdIOnSohgMjPvHfrQVrwmUbwYODzh9Ub8OCtkWkm/uu+V/IPnCWFJK
6lQySnfWyDG+RmicZvVtBuqlXLy6urlnfBPFXREmvxTKlSgFo8Meze+TfCi12hmFtZDsI1fGkq8r
TdMoq3MFhik1FD9ZqdmERyAQsFVgchDNHJuYa2D8Ton7tJIwEuw6vEnLVxQXe3F5b1gv2nAqLCQp
Z1Eibz8qvs8b+32z+LIqj/q2xXJYu1dKfk2NYP/YPTK/LwBegDmDYI01UDZHquSU3QMxvtW9XxfH
IrxTrIfrji9yCG6XbM1xGNQZYIV0CY1zvNypmWAjFkFw4aNLzDLuIfjpxHVt19ZD3xk2FWb8BQtY
48LGWuY4+MdAkQPy+kaDJjvhobqwKKU9DkJaITYw1/yOCxhQQ5lJN8ML9Olrnhco6D/jRdIOZ2Et
GTtPXkHiE5STqg5x1gFJC5rv7OicONodhFnBQhx71dfr/iAwS+cCxNCi7CShAOvbyTbU52Z+HZRf
+ud4CHA6//9NRedO0XFfZ0pMMF/mM4oOD/o5PFJXDcoXPNa5n6Pi28JxYaKvSAzaLNhVRNSuooc2
fcLVwb4+eMyTr80UFxmqiEx4qkUsyvEibD6pyzmliavUsm2aovOGYFXp7PdNFILicFu2K7CmBAK9
4+pa1uSls4jZSmQSFx8G0hdjz8JrOD1rwzOFeLn1uKazrVWiEnrBCuYzYEs6adbEpii9FKB1Ralf
7FpOcom/Lyj0E99BROcanQsZWdRIlCYArEExGEL+briJnpmud3+rHIQJHpF5XMColjWKshYj2fth
MH8hhySAeAdT98tP2Cc9+nzdGQXbFJ8ea5qyx4M1FlhvPjflBXpM/+z7XKRI6zidZAXfV+Qvsuni
+CtYTYJQRLkIoZG2XdQC0wOhwosqN5BAKqKvmZkfSioqWBGdOvlUmF4oqPBkQXapHeNu9aFQzEqb
xoPuJYmtowjPoYn9uQqxTVyiXMjIjUJdSot5BbqjaPyzoKltriL1BjZUVwITr94QmbXZtwwlPZqn
4sDkbzQ7OxondMq7VPC4L4hMlAsZMYqNqNXDMeJm9PtxdOu18cxVRM4kiEyU/b4JgOOoRjJGFtkJ
+daMFWekI4JSa09l0BWv131dcMikXKRY+rnKR5byoRF6scitlT1R0yump0K7C+eniQpioWjtcrFC
nmYocEgYQmRObVV6zRZBunkXQEPLl6no1DRkbvCWcIradGXubpaHhIw+sowCG3bdYAPBjVm3ZhZ6
pQCRTudQd4f6ppLc69MisoIbJoWERt+zw4oh3/bWbS5SthV8n89P1DWkAxID32+a28a604U3pd11
+T5Gb1nTjQ+rU6IUEIPFM/opv7DrX3+ml9ZjBWyJ+5liEX0DxsXTTC9kLBqA6epjGz43Mlj2qCBd
vVscugXhzllgGmuNVQbIjF2udOcDiezEGV5lP4deQHXWRO9m+7v4xiw2iZsxzEaSKkkFRCRa0P2T
BfrNhGIbkMOg4U7UtrVbYoYGPyqbRKEyyg9/R0vSJNHQU4hj15seIGoqb2JwwkfHyQ3t7im5s0Sx
ezfObRC5cJrHsrTMGWKB2hy0mwlcxGjyhmguMpr2Yxk7mYpWb9XJPXRsCtbX/mxusLkwMSfWvEoJ
0455GF32PlCg1Lf2JpRYVn4ZCBmMdmPGBo+LGcSSotKqGR5Kb1HKGeT+3AQL2rlCyDFoX/G4q092
IwiG7KsfdscNKhdGDHW1krIDKlFWpJbCsHidZG256Yok9ldNbmu71TrNTYpEL+3rIWz/YeQdnL/d
qTI0vKYK4L07sWpqX3rMLiyRF7naowBLMLz85a5NishEFSMT4LOhaY3EWvaHhSTX6qxQcgrtFD4k
uqeIVgx/0ZvVJeyTBaDqU33UnPYu8WLQNrZeptizxzp4oj8Fdu4etTdjygWhKtJVPRowpqMP7nDw
C6c48FC3cZl4VOKLGpvJ7vFgg8eFIFRx/HsOdRu6hqqfeXi3z0ffQh0+6hKc8hanyQMrtdY6hCUR
EefuNrWB52JSOM2ZSllSTyOn0HpMPyM2vYl5fMkKttllWSJ8v9Z/SENnx6AULWQhA6zIDC7YlNG6
TDFb/GCFdlgHIiTGcHN2Oz87zp7q1UHfiwIc2/OuLH3+CmjkVZTULAdrPa2VnRyaIAlGsLMi/YrF
cC+aqf1rxmaquFBTdUmo9ExzNb2YQXYw/2IlqaMN9sXl3wkd+ki9f7Yc+Jtg2mSyOdQA1W2NEdGR
w2wb3hoYQX2ro4VC1PG1v21QwyJURv0t5Uv3hqgeGugQvz32lugmIgd67GunuET3MUjXjckRDuyu
86DOV1fAEat9kN6eynDJ8aiINfDHBDrfU3bL6vNB+G15nXKBhqA7HUTb1T4m6wRAIze0RziHnYe1
Bz0i9GHk7mde31ZEEK93w7Xx/n1uN5yqfo7phO+n3TEcj1N/gu7sdd/YNcEkFNLNGjTL+TpOHG/D
pGeH9G49rP1fk/J8/fv729sGgC3AzelMnrW8tdihk3WVlW58Z3jkYXIJDoOktq+D7RnDqtWpihXG
5N45rFST8cY74zpgHev10IquA3vzsf0+w9/YkhWLmUMgEA//1CfLj7C7oa3gKLK7dLYY7H/YYDSV
BDqihNnwxNQ82DP8/Ji/cThC8yJoDteHTGQSd7hMca811HBCzK1e9OaJ0mdt/fM6xN7muLWIWyWG
EvUmmLeYBzAChyxoPSn4GxUme5v+FodbLVYVdUhWYuT6V9ZHTg7m0fKSIwUfYPE3aHVEI8dFcqMZ
ckuPALfUtT9Jja/JPQ6Qknd99EQOYcq/O0QxjxMpmdO1lm0GyUH+lbom6Hpjas8vqL8XUysKLON5
Wma510ZJw4StP0bX8BtQOYe+4ch3i49+MSRi29QWvTGLMLkwQdYFbygGMLN2cLTVMfXYLRNBRmKX
gmnjIiYfIBKrmSSGEr2k95qjnqOHwgElq1O/pLfxgdmm2upPwQzuPYduUbmwQcuQFIv1tgDGo/yr
CvCu7ODS9tTeiK74u5dhqkLMTtchaweq9N+9heZ00PsFWOkluWXHGXrUXO2HCik7yxUeLHZn7R2N
z4+E7WoVZAba6Ge3sxsjYQqxspv+wLjH9GcmDCtks9oN8htMLu08ThClMmRgTqcUzQ24k4Zu6Eu/
8L78ysgx9KOQA3E3smwgOeeUIMo2NAMgyVPnsXeJIjA8+agHCpIaknBYRaPKeek8DVVuxiOeXIjq
GFCsLn1NGj+zV25s4pwyiaDmG5cAkZoHMEUI2zP3kvcbR3w7CG/2sUyBvovV4PtKrf5E16RdhbVP
9MZO+kZwhnlzM/4Qv8XiNrFm0tJJkgY4/VH1WYNwcmyOkDOyRfWy+8F4M2rcXjYnbSI1Ezyh95ki
WulKEHj3c9sKIMDmTGdR8kc0ityeVsi9klIWintyKWSvUB9nSABKgkOAaElxQUOLs2VOFKAo9S95
va9FTQK7t57NBPF9SZZConTM4Azxhd3sqDOWbyLE+bn+S3ttbSb7U+vO9bgrsIo/2hr5bM6tCa+I
pbt4fBaXuQjCgsKFBTqCxKnoMWy6PbrrheBZJUN1OPOF2ikdUWGUICwoXFgwJdorTQe4PP0jHNxY
C5JGUNkq2j54nn7o1GZhyPybBXR2BWfCTMt9ccwPmW8K3onYYrmybBVm8CZEjHEfSkoLr+jSyql7
ciyN4jjUpt016XmoMtHuz+bjAx6FjqGhapBe5XmpJksJq5JJmCcv4cPbpVTFxRskNpqfevmN6H1q
d742cFxUUqqMjFUNjeoQb0b5lNpRdD9Z7nUn349IGxQuIultZYZTBhT1zgzUS3zHiBiqIxO7lG0x
XcH+Ut7gcRGJqsgEoUqQeQgNoMsODg2X3hvPyVH229vcq59DRxFVQ+96CuRRQNkKUrQPArP1HDWh
8SZh7lh3EOodvzSAlRwDhN8EqZrMZ3s/mjIEgXF/PWyAuV1ybGarjhLKlviy2Ow6ZrrhQXrQfKYA
Lkpi7HsMCBktBfSIH8RftWpIFLVBjXzf/x9pV9YbN85sf5EAUdT6qqXV3V7aW2I7L0LixNr3Xb/+
Hnq+Gcu0pnnhwQDBAAZ0ushisVjLqae0O8nanZ48fElf3jE4o9X0JNMq1mYi3yq+fgRbmqse2h2F
2cq8yBOyVW9aYf0dj7NaWh0jQ5cDT78dveI3IgD3DQg1VMyn1Byk9PtOOB3mX87EOya3a5NsTHqk
4clEThaoRvfFLv2jHDqvylGzKu8td3o+v6oiITlLNhI1rCoDgLJ+kVQghxDp4eZVs1pFzpZM+RAu
ZTSzpvLJXdzMRXcyAvcYLdLYw1Xhk8N/E4izKiqIHhcMk0K1lI7Rw4+tsA1tMyuACWn/6DpnR2RS
SmNTQaJ5RmDAPFJMtJ32yWP1Sl4RIwTTimjArFAtODcHTIEmrTp0EcpHNq4K8w8ui7f2htneC1MC
myphyCwwiJnVn2bngvQqN2XWH7u8qEc4B5gzMtidPT6ZtoWqC/E0rk1XEQQyKpL5DJTTQYySKnpw
0KNWepZd0uZohLTclroY7XleN7bXcYXEKSOqflBKFwBJ/zE7f5Vp6XiCLUdWpiUem7ZpFVdwnC5W
cLGInmMQbBguO5B77McIw+ej7Ekg1qZ7sMLhNLLAaJg0NSBWSTC6ojhJ3khs7Ta5zh9KUDPPuS0A
3DzUK0BOH+OqTzuJ8YyWuWeiTLpE9j+47OY941Rls77Nyj8PKVhKno4qbAZ1WCYgYpi6M2FaUGw5
inl3HmRT89/FMrgHel5VRB17gAzVqbdOwpfl9qW8AuCuMFlaIIYEgMKykVH0WFOm+tAdLb/wxIQe
bNs/eY0rNO4Cq4a2CNoZaJKR2uV4tcigCzOfg/yEWZW1YbrnV+/NjT+Hx5Z35RUHQzhEQQgqTmv/
NMJQYep2ZB+ax1pDyZZ+aMAAR7zoqLnRAQxpR4wRuiK/z/8G0Qk3OFuSDosqGQtkpmhF9qtDtZv2
0S8FPs8Pxl857q1YIPa2X7laZs6odHJBhqFjY6VDTzuxN2JxH7l9AgJl5an7iZsPTW+i3DQ7YZ/X
2gR9DyrFKGjPP651nUvmMlQgWY3lwzR9N6qrQT1MIFkdYjuRQb4oah0UAXKbO01Gitp+AGppaS8j
4ldSaU80tg3FsKPx5xQfm0TzBNu5fTW8i8lt51AVRl/kQGWzExc39abd7LFajtjJUdt4zLzmW+aI
XL9tY/OOyu0osj55QROgNu1Br3/U4LdXvp2XjC3Xuf3jr4YQXAohYxrWymfT8Kdwd/77/6KV7zJw
d0LWTGGuvlEMuwEGDZkOxXgFywsie36hR/od7x3HuBE16bCffU4s7mJYooCqExq8nC7E4JAgOZQF
2Q11v9OHaRfLiSDnJNgovg+J9WcX2sQsjvarLxe7V3/H0/fzKynC4C4FtSRZrWbAqK0nPXzR1d9N
NjnnMQTawLcdyWaFqLgJDLA/9gcpjlR3bAbhnJKt0wRGGhBCoLpZ+TRNvZiV0QoHTIl/m4hjpyAI
zK+GffDAItCsW3ZmT5pqFLgLW0qxhuVuPSMflTmWItgqciDD49zu9B7Lqbwit/+FhVxDcWZRHdtQ
nyLYYgVOT0We21QQZ9rShjUAZwatbJSKyYIsWn2rgURImn6EU+qeVwfRPrEfsbpIiTmBaoMt2Cgf
atDN5lLnWGgsWKTlcB5pM8m9lof9lBWUOVTTmBGoRGj8b+xu8ij9yFBc0fii4ootLV9jcTYvx3yr
UgY/vVP21NNCehd0gWB7Nh9nawzO7FldUKkmw+jAYdYdVBV8K6mTfZ88zQmfKscSPs5EGsGZPKJH
TbtQIEbVbZ151nJbiPrBBRB8sqrK4lBNAugDZlgveNA25o3VPQs0QbA7fEFvl9eyHr1pNosJozE3
PgajjaQYknAyZiNj9JgoBCiSizMMLQiWdaXGaZ3B5gx2JJcuvR0PrcD+iCTjjIJuDiSKZewQ6P3t
NPVBZyZAEAnCfsHqFGlJayIPAYRYQpVwUw43SdBc5JbyFUaflXq/3foroHaMqZJKAGrb1MMM933c
5o7Sz0+TNPkChRBYobeU9AqrUqmSF8wKqT6aO7zwVi2c4qJ1TeRkZbu4kh7ow7gXlSlvLyWqHDXc
TzK67D4uZUDJ1MbMggetAYqF644a3iCqDt6+kf4B4V+TUqEV6ITFMoYt6JjoUZKILUEHi8KtjYcv
reM7GOdAzFGRLjSERPF3Vt2R7crkQncfn8PfYHF0rZtXPbRb0RN9W+ffQbmjhTqzKuqZhGkWXOZU
2dWL6gkEY+eGd/YMPD/+t1V80VITNXpu9hDMCt0KPQDFLsD8g/AQ/YzuNCfxRAn0bYV8x+NOWVuP
+SinwKv7ovd0jC0+WaibOwbpCOr5KBBZRJF8TFVXB2DUQF8zM8teEBcduT5rYCV38oH48UO0F8fs
t1UfJXmyZahI9XCqr3VLFYdsBlBlnLIuwnD4Yx6JnLHtRfwHhHeZ+7YJDBQbwdWcFnvEnNZc8hEC
trtUcc/rh0AcfrhbkLRlHTRAysAlUfenrkXKqrw7D7Kt5+/icHo+L0mnLCFAIuMuV74roqGwmyEb
kKf9vSn8JLeo0Gk2vL1Aj0HuK47qjH8kb7rDzHHMIMt3IpK9zYfbGpDT8iS0cObYy169lYGWerlq
y4mtI0w071jCqMblvBcFTkSbxen6ZBWLTLK3UQcXloZC7J2pv/y3reJczbGO5iQNmGCjZMfJb2WY
nfMIm9Gf9dpxHuYgJ10/KnhH0VOPYVZsmOmLdaUjVI7GbGHSS6R7nK9pSqqM8fBAawnpnCXFXJS5
H2uBUKKd4axCnWBqikyBEsVoY3aL/lsX7c+vm0AQvpFDmvvQQj0U/MvkkkbPhX5//vsCEfjmDXCz
SMOk4fualNnZ9L1ME8dQRWP0RFJwpiAwYi0wZixUoSW2kt9ZgSDrv/24IBoKdMEno6n8hSfVRqWN
CxC6JzO1i4OFwDe4QyePdV7ru3mvXkuCCMemuQYYxYUgKwpfFYcwThe0bYhQFMhDl2pfRCfZ+lbW
ggoDAQz/wpiTZklzBb5eVz9R6ZiF8PzTS1NUI7y5Re/S8G+MqKRzRnRIM04/6ZLadSmknKBbTskK
gtOCbIwMSTUZxLF+1Y+sE3+w86f6iXG4BNei/OamJ7mCYz9n5SNUai9XUoeFoz1o9LsX3boDkYIb
1LfK+P38KRItHvv7Csps4qasUkhW1LeLcU9F7tXmKV2Jwl0BZjzmS67g+137RNRTUt6o1sN5EUQQ
3BXQaX3epA1WS1n2bYVBN9+Sr4QEMd7p7wPzRq++WqVFZUNLJgkVYeUN3nqDdV1au/NSiDaCs/st
etGmvsZCDamxi+tuF8aiUV8iteKMPt54aVyPWKg6YvS6ym5BUtte4sSuzWWPvuif50XarC9eLRtf
55am6dj3PWSKDvQl8Fn5VI6KR6e8VJ5mTKVHsPgQ7kRZDIE+8IVuupXVScQOqyl5ZdHbU3lXFIIa
S4Fp42vd+pGWbRIAo69Rxhn3N3UWXlEwIygIS59fxW1xNDhopqrKGj97II4w68UM8WDoBr9WNDsd
fR1t/edBNgcEGMo7Cqd+krYkMKNAoffZIV6QFlneOA9rd/IUt5535WFh2cQb0dN8+/5bIXNaqVMM
65FKICuBV0SIF2IiS2HnTv8sXQWY0GLXz/FOlIxhH/30ynwH5bsIgjKn8cJA+7LxG53if9T8qpBL
KOVkJDahszOa9UGvRNPUBNvJdxM0QzDJZo1DGCZw9uvCruTc7kWJtW1r8s92mtyFlRqY7bSw7ezq
46Bf0K/MWV2pC985sNA6CiUWCai0O6r55vRIB0+gkttn7F0G7mqKVH0smwAYYFNPf7WvLIDYnKJd
P9rB3rzvvkf74ihm/hQtHdvAla2X2zrS4rfLV/pBhtGxQPp5XrJtBEtF6SUxTIvvmZ8jM5O1EWyF
UhO5yxA6fWAJXK/tF6byjsEWdyWFCjaDPDSAMTqDm9+BE/FPeMXaEPKX6Chq/Nt+Iq3QuCdSMg9R
1TE00OnNGB6PBqOq90rJ8EZ92ivh4nVN9UwNzDrOMD5lKUACFTzmUfPw31aWs2KJ3vV6kuOebgrN
6fLRJygT+G8QnLlSQ5xZmH50yC6PZDkUour9bfvwz8bxzyYCcuOSVPh+lMoYB3OhmN+STDjTa9uh
fUfhw4dS3bMR5SjkPC2Ni+/XoMysUGkzRi4GuKJi289/nV84kUryje99NjRToQMzwSjv8sjKVEZc
K2yOWOGICs5Ey8i50O1MUtqxXtFae5KsnWmeLGE2XLSInIGaE6vvko71ox6Mxh396aLagy4ac5Yc
clWhIJYK2ETeXJfP19b7tnG2qYh7ZYwnIMaz/GR0E/otyINmkt2StOBUM7zWWm7CifyM5M6nRuTP
Vey3Un3IDMk1e2tHdc0Nes1uQ+ViUuOL1rKcJRZOWNtcfaqYqoKmZ4O+2YuV9TGKJisG5viB6Oh2
iu3qpsKYteJXu+t7FHMpLkY2Wgfh7ETW+/dpeVaw3IaE0zKYw4jjX7bBVTBYThN0HnIof0C17Wp1
s4tL+SotqRNMk+BJLZKY25kZdFyzpQK6nnvbKq6y5GkQXhwiEM6oS62y1PECEBJcRfrPWUPPo3R3
/phuXk6rNeRM+ZQFOaJDwJjSH8m4yzURXej2ZbFC4Iy0qddhObLHFPgb34ZW+JZDb9ndZKLlcN6L
ysg3fb0VHmex5XlcgmSBMmZoh2Lzcik45sSB9k3WC+Mdh3/toPnFSnumAt1TcVC+l0dECh9Ur/4m
OS/U1+DtgbOlNzGrFKovWlXBtvGPHrJkeTgz8DggpwBZz34OBCq+7amvBOScykaTSBYOWMjuqfyZ
3rFWB3m0w8vOG37WOwwXP4miByJd4Zt8lDAJ4zSFt0xOGD+0a0Hz86KcGPUxLkhP9BbZXkR0ypuY
iYr3Lncr9gnmHpEGuaBOth5oXCHg13w/f7y2j/A7BLeGpNSVKs9QSmgi4RO+RtWFKarcFUnBXX2h
NRWhpUMKQys8sE7sW0ww/4oUmCOHcCVuI57QQraaJlZMQITJdNNUjddF4OhqvtLiBYC/YXhfSAoT
LahHhEbTll5KebKbSHic0tI5L83mPJ01DrfvM5pPpLIDzgiGDDcBN85RxXSTZZ+D89+aQaVnN99n
N0HAQlx0ubldKiWaDLoOReVjS+ZcJe2i4ZmTSFehflNPAqdh8xm1+j5nbg1iTVli4ftllrpKdIgo
4r2gDpciV7CMm7q9QuIMbYPHWm+VOKyMvc061Xf1ccEgXGSaemd0WRfD18r8jXdM3ujOYdQ1vQnp
yDRd5RLoXMbZTWXd05VJEPPZ3ihdM9G+gKYCvl9uCMMimdjRLbu7JbhYyP78+m1+3wQlh66+zTxi
y7tymoJ6aYtlRLYsJz9aBOaHQHRJbLvgKwjOgUA1o1GYMQadm1fKkbVvZY/DG7lPjntXVJm12Yds
rNA4V6LLldLsdQiUXcJTtdOjfqB+AsKbLyKp1FQoCJRNvnA5LxWtqjVsTXEZ+NrFsH/pXbSV7EUR
1H9ZQMMkJoVbi2F8H/eopDXpoh4iqeiJUP6EnoUO1/g363YOXVngim2eJ/MdjLsr0iYgvZRjtwpN
seumsHsy2fUoqmRiBuCT17yC4e8LrUSeboBMtCf2ot828c9KutCazJGqO5OKiunYr/4EB2odTaWq
jhECnJWQ5VBRArlmSzh7oFxEOlW+GXeMl9w6EIHx296wdzS+KEeTJynO0ScM/hj9iPeIY9wZP9hU
YjC97kRVOZsneAXGacekzlpgGRVi+GBnjq7l/vW8hdj0ZFff5xSC2Z8KSYK/tI9Rx7Bl+39Qx2xe
GRZjdERMR6d8frBbiKGnMxQPrFzkmP5MbkY//6YeDCcCMYj8QiWPBe9F7aVby2fKSIUqim6q4Mv6
eLjSPqbhQCGeXlyg8YDkoqCYAICP+hqpogVZAwByKg6jjvm3qF5HtS3anheHeuZjdSUKjW2d4ZVM
vEsZKn02zhIgS/qgq4+zGtrJV8acrjE4tbACDUXwMTCCunFJ80BRzbkkgytnD+f1TyQMZyks0iM6
xfQvLK9rejGVv3URLfj2FqGpGcSLmPfJ1/dYSknKKWbhr2ynKxeGSAe2jJ0Jh/Xv73NrNZtTl2QL
glC1JDtxpduY8KAMo90aVwlaQGIRr8jmC2YNyK2ZhnlKlcGCRPFrcSCu9LjsWaeq3jusNh6EMAJn
VrSA7O8rL0Kvc0VTAgiopn/U5TqJ/5zXga0k4loepiOr7ze1bhZtD3ka81tm/mm02c2HIzEO3VeS
rmskzlmBK1Rh5i0kkZUCJNN3bT04vfzrvDibteprFM5JKVBL1sdsLJaGsdjkklnVASGqEYQpIvu2
6RCtsThXPJT7ZV6Ycif6y6T7Vr7PcB2V1I2on+HNEblt3Yle7VuXxhqUs6qVVKlV3UNARqgafG9T
tN5Sd6ztEv1OjI9zugYz8HNj6xJClv9RHfknHOb56OnbGLUlNO+Soj1gvLFAwm2r9M+R5guBOhol
xTRgVQsa2jndJXrlJPReoCcCveej10VRTFXcAkW9yi4JcYNb1YG7tA9+L/78YmjoGwMlJ2OPFBzo
rcvYRO6XqgrRUWLL7R+mslWVKTGlkY5t9JqAeKEwUK4vCQ72tuH4B4ev1inaAm3ULPEwmD9S6crU
fghWkJlW3vFbCcLX6aB3DGwqBACjMzvdobkPMM5C84lX3MZCvfsXu/suDmfo44rCVTKAxthoGHVL
ntpshF/v9pcUbIvC9AYz5OfEY39fGcZwrBRjWgBIAcgG3ZcogwUg614mV+Kkm2i/OEOvFUaMO4wJ
iBnAS/xIG1EhxWb9xnrHOFu/TH+rhAKyCtmrj/0VeTRd+WDdTl7ntKfK15G8ts8ryvZJe985zu53
VhtjGD0Emyc0G9uGXGUHUzeMfW6FrWWD3FzOHTPL5a+k9tbiclfBQg1M6WIr2urXBnk2x5fzgm2v
J8FUSZ2grAHULR9VZOibYlAZGXzrxYU3ufRS+8VmuiinzoSWdGD0Hvdf9OfZYANYD1NDjInDTcYp
AR0ygsOMLqP5PV6h7CdEJ3Hr1ofgydxFnnUjX2iCt9fmPioWWB1kDdS3fGArqWVa6S3CQUYd1U5l
xk5rxt+p/rtBFE+bRwHcZvzdXOFxt2vRJ8v/6gBBRT+1e9WRHmuHGZn4MINwn3yHE+YGJ9lVH0UF
1pt3kIqHy1v4AW+Xjzs7xn0WoZUZK0xeFcWvlME2NEGl6OZFsMLg5GtSK7EMhjFRxCO1vT53mODo
L8ODQE03DfUKiFOXWFH7UGGjG437ZccILyWH+NE181fFg6i2DfU7Gv9CxzzfZiQd0BJ9b52GQ+KC
YiuxMQ833U1e7n4tzI/35d+bxTMylHo1FxPziJTqWsGTr9oJFnDTNK8AuLtHn1uq9QHO+XQyMJtd
txk1HlqX3S5z1VP5oLiVH4lIoUSg3P0zlEpCRvayyQ5oog/BPzleM7qyFIMwy0PbuslRVKcqgmR/
X1159RjLZcu2ToPjLDuT8nx+IQWniuddqMaplic2FVdKdn26KxZvaEXhKBm/8dO1vdor7rappikv
o7+WTclsJJiuBwSr0+f/RxPG9rmyMMwerdLEVLgDjJkcmpUVuF+SS/nVPJKLwY5+pQfq9Cd5L6pw
+5dz9Y7GnWI5xiDI3GRaftsoGN5kgN01dTBMBVI+NGDcEUVh2Qc/r+Q/gJSt9EobZqJMUo7mHDSC
s0xd6rM8a3L8Uk7QVN9xuCjbgB52sBYBZ3T0Zsc6xMwD/YEJoaUt+awiTOSQbKvhOyB3nK3YUpue
+QWVcdBk15KPciIwGSII7vDWi0kwehKbFaT3cXeKrMeAfKXsbL1u3GldKnWOZDZDW4q/Gc1dJup/
3LYG78vEZFztf0sTXZZipIfn6iXTTqT+fd4asOPxSb80XaMGpDC1T3esNMx5wKwqwf2nZcRpxt0w
7yXrWkqv4zx1zsNt9kyZIII3WFpBtxTuADVTWcWot2D+iwuHIsYZInb6zfAMf74cM8YqCHonUcBw
8xQhw6Si0heC8LxVHaHWkGvwmpJDvCcXMWK80V4WEnKJYDizJ2W5lSusuXg+MhZynKC3ogjRYd3U
iZU0nF+UTqDNeWsB0VGWoEjyVZQFgqPDfukntTANFT41QQbI4NRaG5tw6EGC7FRJRXZod0HpWpxa
xzBqdU+Jq1ygF5tHdYXHqblVGk0zqVDzSL/DlBB7aDA8phOl6jb3Z4XC7Y/ZWNmQshadWkVMMlWq
Hxi45sn5eFhwDWpoVU37fK+Fov5KES63YV3Q6XXSAFeGXlQolmm8+KbzRf7ydthtJR93F9JlMtMg
BM6wK69ZUU7l1YcORLFi8719kC3ZtAzNNBXwgH80TBpJpahgJdeLaXoFiUDDVdpVkr9GS+F04PzK
lcUBYbKbGAjhGIZv6d0+K5QTDaZ9NQop7Df9gNXv4TQ2GZJiKDXIzs4e42eWTyaKgxQ78gLnKzUt
5gqMU9cJCTgjYvYkGL4pxuVIBK+STYVZfZ9T1G5pMbOtwveHXXOg+24/7iQfg9D3Amu8af1XOLxi
mlMstRHDeVJqJ7wgduTGfncsY3t4tTDiLNtHx8RR/MARtbFuJhFRp00pRW4Kj3dOgehYBlMZw8Qo
t6Y/HeIjuSsvTVRzJR5m+Qnsy2aZ1RqNU49SbpssYXEy/QdeD4wJb7GHC8uTT8uRMep0vjCtzRbv
kw1dCcgpyawtU25G0MgpdAfL7l8LhJTwZmFzosLLbNmPFGUC1EnR8CqUd9MDX4FzGlQ1GCs4sha0
5MCaP9AO78MUYN7Xl/y4FRCnQpPVFaPGFrZUVLvWr3UDHLZUEI0WKgtn2QbDDM2YTcHp3EwBRy4b
YtjZegZe3twNvzRdFJbNQCod0yORtP1o3FA7FWgR7jpHLyM7pqPdGwjqG9/PHz+2B7yCWDIKHkDL
wMZUMiuw8u26CqWnVIe7kPYvddTZqbW3rNckEyzeZoHzCocfzUSabKgIK+cxvxUoGrGeEH5wpkfG
HBN6gVt57WVznQY2q1dJPLGKbFmzNT63mlHR57RiPSeqPxxqv9trvg6K3K84ebBlsmHAzUNQjlP5
RU5RGJEDxjhpu/TYXMwskX8h8r42b9k1DqfxWWDIEWHERX8HwcPbEGOuEP+++JJIoBEnFNVYCsT6
qCE6ypfyma0cwYTv7nnST0ZwMMPDXD1rS+DEQg9p84FrrRC5g4aNwl8NILbe7Ok/kS8+BIWNgm9X
c9L7+peoHEcIyB0CzPAtJ40Bvs1u2gUH3AgDOIcDRti/t37Th/OHjhn6T4cOUWL8hyAqeoU+Lqkl
l3JsWAG0ZM6OszV4clQfzkNsXjYWMsIaKpcRl+DrhlnUWNEGiRlf9ZUdM2byp7t2J+/qXf+Yioeh
bfnPqNHSLYp5LBi4y62ivsQllc2oA53C0IC6BuNDnH5E88ni6ydWIl1NNl51vwWCbjldK1iLi05k
Bikm2QKs1oMlVWdzSu/nm8WpD3MEGirhrcZ8gk+b9y6mxVkSqZ2iTgtj4N0jd/I9c0vH8tBNiXmI
iKOKATeVZYXHBSkUtdHlmEC+Ot2jRsyxkljkmGwuoabAZuFcAYrzEgazquU+M+AlnNCS110yGtT4
Ct32lm9eYB6Cd37LNhUFSQuTyDjI4Lr/qP69OmYo/rZw55RgJrsh7WU2CIKmIgi2qKtrLVF0Gucy
tB8D+mSMGzczR0n70lGberHPS7Plv1qopUL2B49Uiy97C/qgCqPKZMV8Pxc1suX4u6z8kc2XrvhG
LMF1vZVpwukywMeoW8iNadzaSZre1S0mSrxlfOhlf0VlO3ien1tX8vNddgVOxvK+vxB56Rvr+QGW
W88JjgOq9QHbGyNG1LeH2VzA8FYJ3IQtH+sDDvsdq32b8gCM9hlwOtewW7wfu71qG/6CsrQYBMDn
d04kFHdZ60Y1ob0CYJn+akUPSXOZjbfnIbYqQz4IxJl6LUvqSmf7lRxYrjo+Kgc2XWwWeh4iYbhL
U1eIZoTw4ECW4Ubjb5Jdm/leIMyG6aMywc0MQntF+zREUdezIZ7mpPuLERTExeZz6re75CcjajZz
+yvvMwCquL50lCuqvK0N+zYJE5p1jDy/OvT+hML98mVylN18wJvaOy/fhi8MNFOGBUQBsMl7OgPi
wWNjwbJHNQKD2g0KN5yuvwzNh/M4m1u1wuG2KtQScwwn4BSzdFJ6zdEC029ykQ3cCo9QGUlhpGl1
VLVbnK0IIkTWkgot8MWTjvctAaXv0Nno7KldMmOgwoTnvOSOogjXxoUFWNRq65pKQEHLwapTjPdM
p8KbKi4aSu0Z/TbnF3Bzo1YInDWSK10rwVCHuzAKQN2d2mowuFVwaUU354E2d2oFxP6+MkfRMndD
ZgEo75PnRjH2o97s5zH1/xsMZ4hQ4l6rSwuYrjukwR+a7qWICtZMJApniMwAxZEh25U2PxqtYuf1
fgBJwRcEoQTXk0Y0FCRwLmBvEUwODRRsDHmVIr+ddqb6eh5i+4oAvzHCfRRdATK3J51hJsnSAoM5
6ymIJrvHqsQDcgCdReVbIkIQ9pM5dw93+zsctzflYFp4HgMunE5j+WdoTC/NHomk2oV0H1qSPTUi
j2LzAK0gua2qorSVrASQCKbuzKDDvGZajF/ZqhUIZ4SsfMiXuQSIXvxuoz+6RRyat975zRJJwukD
TfWlzCWCgGgGQrUWU6BBLvnfBOHL2/SYjEVkyCjEHr7F+a84/dGpj18QA9NNLF0xZVnn48xTO1GJ
NhDDqJ4z83mqv8C/idohhAYQxTYMylPByIbStmONw2nkuynaab0oGb55cxs6eGaIAavMBzo7RIuN
MgeA6ivH2VM9tNvdUp/NbG/8zBfFDLYP6QqPs9AktVL0a0O7zCuyY2iDHV8aPsa4upkv6gPevA5w
38AhQWU5cogfrbQVoLUZyaLOmebCydAPPzyW1rcsFQTENy3oOwxf8dotsZQlOmBU5TmLnuvpUR1j
gTJvhSIggg5GTxlPCYUPDcwKybOlwWsiukweGCeh5MTI7Y9PCDLuEGQUHNAt60YIBulYFoHa8S6C
USba1Md4+SG87hv7Yd/viuv/Rwv1liEgBIX/SNQYLKH3cYu0lP7vhlOv2GSGYhffDheDQ33WsYMM
3zdhHkrZsNtrRPb31dXdmBmdl0pjFFVMA6c9BvegFA9RCGSiRMXQzFjylwSezrpBTOQqwSb2ESzr
JbORCyxjFV4E80FbfqnRDZik3TArnLoVeVjbu/YOx12BY2mqebHoLLYTXrR+g2Am8cRl7VsKv5aK
u/qsDjPN6QCpzNmjmNuhSM6AiRDnbesmiMJ00MRMewS8Py5dWi2RJfeIhbWyT1SnVWJb7wRu3OYr
jOiINKDSmcBQcC7pWMhB0OcFe4X9NdZ2OGI0N56UonfypuFbI3GaYOQB7ZAG7JDNUnNvumSMghaK
P3azOz40viiUsnmuDLyODBURt089xnSpZKVvyw6T4PdjfRWKCCU3dwfJB8yYR44AwcSPuzNY8tjG
8YwXX6oi+oTdT2TVDbLiCzXklKyAOHeEjnkxB3TCmwhpP1fxsl2zN35g/hUGOoeu8H7aWjc20gIq
h9wf5e2RVc/jnJXLW9BQPcaGXWM+YOyAq6J22svOUS4wc8g5r+kiTM4ipWRONKUAZjlJdtLbSdMI
EDa1by0Wp+e0BFfFkgAi+FbPNuOgDg7zjYIU1e6LE8voGo5T9j7WrTAzoB2KulzKbXDZz8VVn4eC
OI1o4ThzN+uLWiRsswzrpxY/TqVo2UQAnKEj02zSJQcAvSfKZf1TZXyGvurm827MdsxpEfcxbDkt
67XjT5Ya9kgGY+2Gzq/noyK9BLXXUIHnunV+1yjcsTIHLVTDBChd3+/nUn+IWvACjcbuC6qtGLCw
iDfgH26HUGBP2PxLuEYy6vrzi0nU3bfpF8E3/geB26I8rGdJWoAQHUBE1qGySfI6GZ4RcqIYhl6C
Y0agFZtLp8IPw6WEObo8mVsKEp4qKFMoxeCP1Y/C8ub44fyyiSA4oSAPjZsgQQByvq9mBJpOhSp6
521Vz6MzAJVuJtxKvMs5mxBKCYnnOUdg0CkUe/byPebEqJhgX/vTL/2ydcObJj0Eis2K6K0bkYe5
ebYwgxil82+uH6fnHRmIqna4EI1ZOYB/b59gcOj5Zdw2eysMTsvn2DSKggBjvl3YqDxcvJhfGxmu
5UNhxLNe2ZLx7p6iE3YtIomGksWPt6KaNSQgSsWi1EPvTJeUoT0yvhx9Zz5K7hd6Z1kSTyWg+cfr
U+PwaAEGIDnHFiagFyrk23IQ6PqmMQKjF964iN4gN/hRoKXLVTrXeNrEeWR33b05HqelsKdBNPpk
K3ENV/EdiVP5AiyZZWC8pSXDvbF/G2mIHm0JnA7CJPnmNq2wONWb6nrOaoU92Pw0doxdtrO8qXIq
Lz9YR3lvUFtEVLa5jlg+pGYQcyX8cwobOEqDCcQ8sA59o5c2xSU/UumpkAcBa8m21q/A2MlbvXCm
ZWlH8Mcy8ZKb3Bv24eXivFVQ2BmKpQRnbPMcr9A4FcmMUo0iDaL1x9HDBZmiTAv1i7HN3lSJJx0s
4eOUffLTMVtBcrqS0bQdswCQFUZCkOqI6Rp2VYmWcaNKCdRX73vGaclsaBORW6A0pLjLrfgYWdk9
3hDOtLT3NIv3Yf5dCmfJzjtR7lokIGe3wJcxNjRHzkYPb5ecoBca/dBhJtq6TRiUOcs6crxE4Z9Y
TRWbXcoS8yDd9etjeTv8su7mm9rtPBSdOVVtG5Kt/T6vMFv6goyoAuuumjriTh+1c6wMvYvZhS2n
N2Xg09g///1N9adERrCEIseA6MVHALT0zdFoNOxek535Z3UyD4ztIXgavlnCCrPNXApANEWhmKik
8R5OmvRmaEQDXN0Ko4Cti+BQoLDVTa5DNt3oG7tmUJ94EMi4ZcHgYYOK680s86QJlRLWfdViEYdd
bTrhvvWzzlbd6Gf3ml2XKJVSRLHnrboRxNXfIblXyhDHyFZGgDSvmks2nrS6D4/9TouQdGPUKu2F
iAxsU1PgYaEan0DMTw6KViiSWeJ2y5fSa/PQNaNJdAQ2F3KFwX7DylYmJrKIsvkWAAj34+SgZ6tA
YA00i17mKXAeE6H/uCkW3C0k+uB8aXwzGm7ylGoz9HPqntT4ch53AuUQAXA7lVVKZmUEAMqPhDrF
gY3sNN3CcpPXHvPfG7+/WASBlLcEDm+S6Uoots6rdezalpZdX2NAbkiC3NbGVPITqYiSXb4oZXhJ
S9MsflhDnb4mUrxgVJZRgH+hncPEtvJev52bBc9RGsnSryk02n2M6qiL2Biy8CDHUvgUjG33EAez
pNvWIHUuJgwUx6aJkvvZ1MOHUAoibyij8ESq/v9Iu67lyHFk+0WMoAHdK21VqUredb8wpDb03vPr
74G022JDnMJezUTMU0fUUQKJzGSak5lfhGRKrREZx5tQkgOdk5vacueKgR4VRQeZsyYy0mbEwAJw
sUHrm9hYXbmvtaOiYT8EdlFw7pLeFXuuYADQZZgyNLOzRQwx1tTKGGh1DhuyIxvt1k+63Xsy6CzH
13LHQdtyCGs0xjZHQzCMLS03NCbEsrrGQTcrttIbx+L36CmS36APs+C+CB4so7A6dvqkES1CTMZL
Beqw7Fcl8ywm/dM/HSQqNSJWLGsoQNDU6UpBxX7Q4kxG/px6Bd3TMYat2/XR2M2vXyk7oGlWQccU
Pm2wW/lvqFlLknBeoB2poFpF/dQbtPKgZjyRtnRDRWgOP4qPAMwX/o3TREKjDAvIp6Lj+5qi3NZd
9ead6Yr31btlVNZgzPlBO6NxzGqoRnA1JHdSyQu3ti5oBcDy+kVBEHQy2o7tXO/dtso8Igfe1JHL
aDGcUpCtMBT3erW4bVJf1dnDedXfetFrdEbzBSkKsmwEelwvmBDR/ZYg+lIqW6wL+zzUZspijcWo
+0gqSZAkYPUHDZNLcKWxS3kj2tJqXlD14Hf7czSFJVXthn4kAgFiIzmGD2ovHx3d5Hr+gQlKxS18
jccwt0WwCXfwRzdlxq8qjTDKCmWo0rDhqLcNP9cs0c0c7D7b699zrAMRf7THdxY93ifJljlZY9N/
Xz11s+pMpZAhbagOVqW4eqcjZn/+l7fIfIQk07wsBtXX5nm2FS93VcMrLuCd/Mmv7IJY5RMHkfdC
mMBWS2YjlhH2wYRJHuo7drBfbkyfhnva7Xks+lOstVwfIWNazHTWB7REou7cH8T8Yg4PJfkxKq7Z
f8mIqWCURZ+kgYIFc1k5WhmnvG6hKKfpB63BINGl2/p3Gn8l37mf/ptmbAXH3Joaibk6t7DNop+h
oOSPj+kuxpxBbBPiIpDFfCfPHWxGzuoKk7m3ohlMuZmAOR6UZ9mVduO3HpsSLbrui76+eoeptPP3
t/3+VpjMBTZlbuATDJjCLtvrP6rO1UH+2eziPW2HQbmG/DCeCxfp6wdeqWtTd1bQjKdI4wIZ/wzQ
hlRag0DsxDScFMzlRL+KReu8oPTHPikqqGCwKUchIjok/n7rgjlks9gMKLDWp2F8Rk7bSqbeCuYf
TXFB9MMCo3oecfs6V5DM0daiChUKR+p2F48IrmbX4DMXfs1eCFlBdho6vIVXXEzmTEfobJdTTDr5
YDxSjQ39+YoWrsFR/N10lJ8cKWmQcuZg2QWfi7akmgQ6HnxhDg66z1zj2jgONubtXRFpJN4HxKb/
RQ5ChiFAZo79jB7TWGnGEgKWIKnVDkrx2OLTobo7L9WmZ8DgsErJePRPm/fCpk1ByICaclhdasll
LFw1pXceYlMhVxCM44uNVGklDC6iotztlQvKidDv5Yuv1HcxSPRHEsZsBvPYd5oESWZ09cZXdfN0
XgyqxJ+uf/X7jJ2kbBbiWEMM2SwrSyCDoy/YuiiZ5CAl6jVp2ruyLPbnQTdTN2upmNecqh1WI05A
HZ4BCB4a+RoLSvDN+r/s3dy2kSsZmYcsz0hFNQXQ0t+zHd5Oe1zaVXgK9qjL370t9aDxieBoocVL
4GyrO1p5kABArx3bODaWYSli2AGzGzPmQ1B3u+0aUETq+WU85c75U92+yg8sRiP7bpbljHazKwF5
qIZRdUg436V9+yxooVuLoAgpTd7M/HaQS7mg/yMho6ApKetRpwpUu7lhx5qF0r0TXMvfsDW9eela
i5/X5x0qo7OlEGPBaUcTttTZdI9T/7Oeur1QjZwT3TQjlFiD0ESmyrLK5jppi9rA4xOHW0NVrar8
bZQax4VvgxhEFNH5B45w5i2AImluJzreM4OVftw32B5Qct4bvflPjxxfqP+FYB6AMc0RaMJwYH3r
zdrRJJzGuM3kKBq7/gAwbqsw5LLqqQzEj3ekBDeRfhscJ5vuLEeMbOei1b/y2ik4B8e24xVprlat
Aqm09BAOga0Xd2JS86KATf/4IRrLQYnquVYHtOmPMqxpL9IuQmOKeYOhTtRLm1POscfb72mFJ/8d
6JSkIkgS4SiF3eLFu9oH9WXskzsRMeu8M52F10u/HXOsEOkJrD6jJkMytYFeXusOxzq0wgO5Vt10
L3r4RkW3nD5y+aC3HcAKk7FVmhYkI+bYUBSWrOm5ue/9wOlAtgGqEtruw1uvxMVjrFRtTIYwLpCx
e54csL3s1NwSHqvZEr3CHXe1ybEcmyZqJR9josw+qEOkKztbGnWnimCK1cJS08WrCm7xm6ehjAEZ
lkGMw5jK5iV7SusW3yi3vTc6aHU8oBnWPe9muGfJWJOonPNFofpiwNCDw0C4TO34OHrqwTzkHu8r
g2db2AH1vCHJLEZQFemKHDQ7o7x1MDAF+Et0v3spQSMXv54XkWNZ2Fl1eVLVOqAnOuivdQR6oGC2
Qt6qeB4Ik4lCy0klVvQYg+a2Em+V8nrhXdUmhImNBmhSQJ7y7WhXL7uo2yIGZQFuSr9QsJgr7vZB
x+1Y3vQuKxRG10EtW2VSgT4ZYYfZeqe5pj3LxNJ6a4bNSr3MNnk5RGoEPzk0tHJiBa1MQJBAS7or
wTKQMAxjgKCj80Dt7NDUtYrJZrqzOXS+UqRVV2DMRfVoehRkgrccKSAg0kU3aCbw9XLTB5vveIXD
WP48LrHsooZCqHcBZrUSJ3Cyp3xP+1QrGyUTTlCw/Y5NLDyBgUe7Apspj8y5ExoVeBGshuSk+NbM
nmLgUQvM82vbqvgHjHXW4ay2WqIArJ9PcvqaiPeCdHf+1W47sg+BWFetaWWGkTRgxPNV+LI4mr28
Yoo5OWJdm4wuvv+l8Zsa18+a+CEXc2lGPPzHXXdKf53lgjuE6V1iht+HrLQHUXTPy8g7RtZXd8sU
VSJEzMa7tHDS/qZXOBCbE8ZoYPmvXqiMb9bDWI30BhgtiGxTTPEnHrxlahuRlT1iZ7CVIpk0hxY3
mbzlNDUJcaSByg3WpzIPLRyqVJsJwu1MD1+6UuotcH6dlAkjAlF6f/4gN93KGoy5uLrrxbgcAda6
6CcEUxr4EYRbbd86oyNbpSce+fn5rdtbYzK3p4xRnJIFZqsgt2BgtoJWsoaOR3bMQ2Hur65lMZXo
5y4pL8I5tNXJ6jJum8CWtQLRqq6hiRq9fTITdTRZLXRZjTrb5GE4AByoYudUmOhAx7YrPmmXHS/V
ueVm1oBM2CHUy1iNOUgDgvZFJbup47EobqrfSiLmI6YWwh6rHiFRkRxbsGBXT1m6j5WX84rHEYPl
0iRqqOB2dHxTKvfddBX0nG+xzdv/kEJhHhHI+INuCCFFLfvmmFoxeJ2+5vNXl6EwrydORDPBRnMk
2H5375ToN4KrL1b+PHsSKFNmfjsFTzDm8eiRgc8wA5B6J+/bPrdjVfeDRN6dvx+qRqxBX0vGvB6z
iMSoIYCRQuwC+9b04BAREc3op6AAvxThwG35jzUclXoVySxFsgwyfUbq9JNUhRW1t8vsp+LN0PFS
Nduah6ZEGHc0g7G9iVFYp2NHk6KY0LXMsvfBBe2eP7xtCNqN9daRxU5VlDDao6IiFKyKb6N8GX2l
HwObi/78PqN2ZGiDbtFBB5AYL6pwEkGWOESTJYa8jXf0rX/SAtDYYFURCELxwf33tWCxhSrUKVqS
6Go9odgPwlFPr4jiFGNuKUti6yKH+WJTvT8QWbvQD6EmVToQ00gnCNgH7DXo1clJ5nxyzt/Stu9b
YTE2AluEoAYCsLBLF5QUSDIIdoYtpkfNwp69AqWqncgdTdk0r1jippj4LgabA6PpYx7KYjnh7voK
w4bFXkdcISZO9jrY83NyWaGRLgLvF3fOeRNXxVgCkpRwviw9S23WajuPtLtsGBZ3DkLTSssQ5Iyk
zCxVHr50kR94LOu5HARJsEjAU+ZLob2eVK8m/vkL3NSVFQRzf3GQ50n/pp3EkyI/zr8FhDcwvPmU
MRiFdXh0OJQtuEVzjZk8KgayQk79YnrxAeNRnnlDI+kI7Ii8dN7mk0OXnAQyT8X4NELSDrFpjiU+
Vhv9tZ0HSxz2nYka8bgzqrsM1OcFb+h6M9LVVpBUdVbGNxPHhSgdIOvG+j66vS/cBjv91jiiW++N
o6XHnsGeN7y5+eGloT8cHLKInzSd8WTYFNYWOQEsCpjVnriRVz1p960jehlCJ14SYNPDrNDoRa+E
rAIz0ZIRaDSoVq6n6jBViqWQQ9sI9nm9lKn9/WQ2V1jMGw8UQR6IBqzOMzB7VvpLiCI/mhHdxJNy
a6wszTLAqTbvOt1NLUSMmMUdEuv8n7GZQ10fMHOv5mBO0dDjz4j2fWbRIWpyrbsm2g182cG+lhN3
IHfzRa4EZ6Jhs6nEflyAWKFF3SS5FQVPqfmNI9fmm1yhMCGw0pStNlLemNFGC75Lq7XTRVvYs2mh
G9hDfw8I+3nzuTxQxhW2XTmYBRWtTe/K/tTGznmpNu0zWrixTp72VbMlslkYI2WiTF1q5wv9NTh0
rdA4CMav8zCb5mUFwzwDYRo6ATT2dFc42Ld3BCxMlP+RtzhhMwmhrXCYJ2DWSxjNNDVFOU/rQ+gW
nSVdgpX0SHmAk++RX3EnvKi9//zsPo6Q0fekJ3oRj8AMMFwvu6gZmOBDoSYsOhBeantzgmctIaPr
ZacYsTYiH9a6I5oiMi9CowAa7+kYXsjr+/gHY6kTWEr4BTSt/m2+injuq2UBGsGmIt2jO/YUP9//
bzOZ25ERyBf+g8a24cr5KKVkBtpoK895ZiXXEUZBgz2KMMRpMivazQVdL8p5Azwp3858ZaTzWtV7
8CBTi4VRCSe7Qh/3zrgj0FB+E/e2R/gQkomi9boxooVaadPsY3vWx/AUFmPvd337PSXFvSQF+u/z
r2/biHxAMi4vEJoYGyEB2Sx3EYahgoZn8zcRkLPSMCAHU8IyqCwLKpyqhPCSEqIGvysv97Hh+1Tu
6bOrbPP6a3e2QmSsMWJZdelnfOzUeAfoefQCxaITBYLf+cEluT1/gm98nZ8e+QqOeQh1iSZ3aYaA
oo6Xp6PLkjYyhO6vwVJuh0PrNOCRnuwKPJv1lb6XOfjbKvqBzxbDu5hoY0rFLY7to+ii5oqxIVvN
HB2tQoVf6O55gTdd6gqPCXLDPJXLVIS82OJigRttEp4MlTNYvukUVhjMSxgNE0lHgZ4p+NopxflE
aSF2PJ7Bt57mM3fHdoprZhWDehNnN9CtJs7iRDTbaBcX+gkjo3fqguV1b/TfFyBjKyM7fT1/lpzH
YdB/X5mXJFfValggZ1LdG/qxEzlfC7y7YpxeMw41mHEgX9DMPsJqvzQFWzTq+/NibBqu1XUxfq4M
kikUZMCURR67IHZId+ICzuh2mCJLnuLFanrCmXjZHJ/WVqCMu5OEvpZnGWfXugsIclA9RvPaLw2r
Iewc5GOp3amWXvgLdjfguyizl5/nheadLWNmojhrEFLgQ4yYiZ2OJ3R4Y88LbwBlW0MI0kJ0wv7T
sLupt/qgN5CyComVjD/imZPf2Azz4AD+C8DcXSDlRS9MEKOaiBepo1uND4L42Oicb5BtHfnAYa4L
mxPrRqJmgzSvk9Fbk5Jb2FRqqeEvZeKNTW/fzQcYczdjl6jNSHUjar/pGTnGRWJLxnJzXgO2Y8rV
2TGmv9WTGIyUODsqR+00R3xPOYYTh24eo4MBsRCKrLzv8W2NABmZqpqa8Yk2IO6EaRQacBMQ9SLB
hnDZ/5JUHwD0D1gbpakJY/RydXY4OtKP9rG10AuCEaSqweYVK8cOnvyO2xdOA43PlvgDlLFURjOS
QagA2rqSR+eslNf8RJz2iKb+yUJ/7f68lNtq/4HHqL1aEzzdDKe4SEe1rlDRumhQudAHjnve1sQP
HEbtw3AW66aGaezKqyb2xPGu4XZ58c6O0fZ+7oLZoBFAr1rLXXhLSbX60QK7953uRxcYqHfOHx5P
KEbvxaWcBX0CoAnag0q/MeIHteO4rk01NyWCAT+wrX2ichCxlVxFhy2GdIzKXoJ4l2rZ7gti4Odp
nQwzhCx7w5CMuSonGHtDCGCbYoZc/0NIePyem5q2QmE0zYziJltioMyYhmnM+6qYrcF0G94Syc1L
WeEwmqYXeSoMnYIyWX3Kpp8BZpEHjsGjP/HpkZqgA8PaJxSi30LhlWWI2iZQqkxDDaaZ7V64HIfd
VMe2Sr6NHadctvnFp4t0rBtjKeqn7QayUGphPoEmznggvminO+UpdLHj82H8Eb1MLu0OE77iNtaY
zEMSsAEqj0VgmvVomcZer3VLWNz/v9atQZjH0yUkTToFIKNQW1qMlF+DtcXj43mUzWzACobtlWpM
ND0LGoU5GAeE0AhpR6d545IpOSHEluatoZgvgi7XlbJCNh/zeqLVobNtSm1x+YLNwXwCxkfBCwaD
wHyp1kqV9JK6YOojxazvYi3KjfilDRegRPpAYXxfAUKKbklEfL+9DM4wWIUTYnSb3IX3otPf8VeN
b0axa0B6tqsnFTSkA4UpAGcUfGp7yBG8ZnfDBZaGpOjTop2exa8ZxG5YZiPvxt0XNvT8JTBjnRaS
iWjOAf4w+BHJrLI9Cbw955tx0lpIxjQNejYSeQEIJs7d+OK9LyHrrB9mhuQ6nZ8zKp+j//QTkbVV
OuU6lhQRXMRsyRNluyAJVfgPTXMq7FXDkqPbPnTK49t2mZP4JXu1wmM+WcVarvCvwEOrdetJnmZ3
EZhYtOvAa3tQNGQ7YljjjhfHbNvJFS7zLiqMDsyCCdzhWbgC/ZZVXFWvrWdclcjFVTc0kc9t86MP
+tPZyqasqxgXIqLCYNZNFkRdigdP71M6SrvUp2Mi5gELb79iW1ZQzIMcqnyQlRJQShFjTBYwcnrU
ZJ5R3ixNoJz8RyTmHXZ5MkYdNf3vm2aiK+MYYFjvvQ3ZcIcvdXevAZmHR91ouGQARBtciZ1jxFYv
ggQsMyjFUOYeUBnw85lbDnwNyjzEySzUOiUALSe5i3wwxAiXchMqP7V0IIUtzkanWFLfqrPNeY6b
KoNxDQkEACgkvp3/ys61RYutlJSAKVbfFsiCFMnH9MtC103f8OLTrdgRc0UEq7PwmQRurr+NamLk
C8oKaEmSzKtqujVDDq8Z7/cZpRTGYFxKEb+fde5SPg39t/OnRe/+0/ta/f2MMi4Iquoiwu+X4WTV
3bdKfR5Gt+a11GymDtfnxOigVmQ9WQL01IwZxtLRv31SURExJHy7Sm7F5UTdZHtd4zHqR7quRacQ
mmrCWPJQwLoHT7OrSy3y+XKD/o1ijG1x0myUnE9KnfFyKVx5mfgur+sa3xWQ9305F20tjJwF67lo
olTwzl/iZlS0ukQmzlOFPqpTSnhh1jszO2Llk5Winn0ehP7FZzSFTf6i9QmMLQk0JegeiHnUokvS
dBbtLpTFpyX6eR5t03x8iMRuvhsCaTICAyKl9Y+pvmrAzSqMVivc6wHn04zzwgzWm3YjZl/oC0j7
27x5VibOC+ZcDpv4VbMoEmsVkizCwazudN2R67vzh7Ud9axOi7ESYjE2UtgDI5isaB9fIkFplf48
Yi+oPWGQF/vOEy7hNU/HWQrEYs6F9z7D4a0FHzva1Dc+Jco7lPz6EieCjuXQGBkG1bHMEmGR2agX
iSpgOce7sh/2TaBZmDvYKWE9WUM+XlaJ5kp68NA1YmyNZPnSTX78AYymJFMDpqIRf8CExEdzWRS/
1Gl//ia3leUDgnEnYHkp60KjEMpPafB646Xgkt3R3/j8kD8wGGUhQj83SohScRtRsg4XxHpY0TbY
iWYptmgJ++j0leLD+uoYLyO1IUnLFn2HjfmSmz/br1BUr3+f8S6ZqUOiCccmoJ16UWUbY1bK/Hz+
bv7hlX0cHONTwOdYKQb19eFjBaat9BA5wXHInN5DqzBGC6KHUbT/JSbjR5QGe0xNHZiDR4lHIm+J
vNgFEwGmAbG95zTv2pyjg5s9UevTZNyJIGpGXbdvmKCKRUevG2Fv4PyzRl88OLCwNBNfiv7M68Xi
6D47H5IOeS4ZlAWeFJcJaNLrZznmZPp4EEz6IOyKKs8J7KRg7MVSxT44WzV4u+V5IIyZmJWox1gX
jk8KfTm+Vgpfb/+lHIyZEGup7QoTcozSTWHcL/1LUn8/r3k8KRgroYFgLdUG3IaImIlEmZ0VP8k4
cvR7EwVpFlkHzYCssa0dSxYkpUiHJPPZ7fVrEHkEPEKNTf/+AcH2c5SgdRZiOvks9rEzCrozSKP7
hbNaQTBqVQXgJVYIxmVy4VLXbyrBncLf5yF4UjBKNZlqny+U6DUcJjR4LW4v5f55iO3v+5UYjFaN
czK0hDIVED8DvxjaPWWwDtHP7fd12Dd8/rRNsTR8qmGDEqXYpvqx+larxEFuCB3BAS2+NUe5rU28
QcFtCF3EYL2E3DsbSUapqlSpQr887MERLDTz+OqtcV8mFpWs9MaLsufE4zxI5rKCeGhLTF0iHqfd
25NyUheRE7VuPhzUpP8rFXNXPakq7S2JUJqFk4vDTZzUjlFwT4+HQ0VdXVCvZ/08NDi9VrXiN7dX
28Y35CmtNIJaiE6DrA+P1Ws7slxJx6jFjLVispHgAAdMFlHSHZRKYiwpp81QCTc62XZ4SCvDsZnI
MrFjkH2zmMNA3QL5Lvrtsn+vrgqueCc84BM1yazBbS75mzu2X5wOalesG8T/7KYfHd5u6AYkSaof
mr84yTMCP6vRkZdRD/IVaqKYo1l4w2E0GPoU/61AmZCiG+IiCmi5gya578JEB3XTKIx7SWobJ+oI
rxz/D8f7ISUTT0yzWStyC0DKx/i+hpjgIWoH+b53KvQCF3417ErEVU/nLRr94TOSsjyDRtCUQSgD
ePDeV74sPu3M4lGzb74R1F3BAAmuISyNZN5IlbZd1KNWVRe+NKe0FWSKfpwX5R9U5QOECXGnuc+z
rATI2FjLlYEOQSRstG9obSguFluxg4vskKQWjx1u05StZGNi3l4DH5CWADbXwJiLpa+GEN2cF+1t
juDTNYEhVyI4PRM98X+fn2ZOwtQ3cAJqL3XHJdP0zsojEt0KsZK9SkodjpYsRsM1CGfTPRZq+0ay
oCGsDOJDY6rdjdGn5LavM/0oCaUaW+pSmPG+HkTjGIapeJqD3BBdRY0VGVsJAz2zzBRpO8tMlvk6
LHvpPhmr1wQl4NbK6o4cJWyse0DQgwW3bVHgo5p+wJdWsKj5oW6EwbSiWTMSrP/rU9Vq4P/vk4Wk
v84fzLYZxK4suuSX7p1jHo4e9GajTzC+xim8DHcKSN3GH/Sywczq81g/tz9vPtDYiXqkxAYJZIDw
Wncd9mXJkQ1GWIwFxXaV7Nt9Dk8pfMk5rzCZyGkW1GLKRWCCChYdceqTEIItLz+Cta56nKl33sUR
xztvJ+BXoIx71oSKCNlCfRoY1hSn9CcdHQy0oVi0wiuMNc+8yIp6488a/uci2YqiqQ/VHNGjJads
T7eixw8ztGfXudFO3AW3+et5zdm0SCsJGa9dGVowBfRY4/iQBG6mWnPK6Zvc9CIrCObRNoXeFxVd
DNaal/l4TxxiHHhzK5vGZ4XB2LyImNVAcmAYRnSZBZk/RiZHGTZdxAqCsW+ZFJh13wEiDJEN0R+L
xpWMy6j1W+UxERor5VbRtnQBdk5XsFxYI2ht+Nva9WZqNl3fgW1MRvqFTsiIiRUVO8nH1DlGU/TC
Rs35vD5seo81KBMuglDbMEejb95qTosA8hTBDo4YScCzrkobsTcan1SHg7q1VmGNyqhhnE4dWPSB
2re9O7eV3eH7roH/Ej0ht8Gybwlg7Og4ZnNL+deojGaKDQkMPQVqEV4k8WjloldhpT1HNt41MrpZ
xlMZBlS2xsnuZQw3ket2tEBb7CtudQL5pXp/HnHrMazFYjR1qpKmUAcAxkN+VaVVD/YF8u08Bu/o
mNDQWIQFg8/AiIbRUqGGavVoSIt9HmXTAK9FYfyamKkCuJcBQ5NanSMhsbWAPhFVUNnSvMofeUPD
m75thcgWL8zUULBoG4+OnCZQaikXkVe8Fth0Ge1AdeJFv3itk5yTZL86R0kcRMxaNyiOHPp4FxTK
Tp15H4EclWBLF+qY9aB+xTl2xi5SrsyRo3Kbkfv62BizUfVROIQSpKCR+/yi2YlXPA07DNJN6M6k
/nJ+7QN74qghT0HYZnVMr3fBZEIw2qLZ+6qXOcMuegUxxxGDFVgyz+nw5h0kYzJaLRr7fgaenF7I
mGVS0WJ7Xufp62QjgPVJMuYi7XIBuxEGnGR3m6a+OnbOkl3EcW01Msel/YOxxxZS9LRh+zq7diWX
AwFRbEtPb3JkzdLs0g9P081iF5eFK1xThk2Jc2Xb+v6ByXg1RU2KphyAWZeX+FCxpuWqrp/On+Fm
PGzQ9ar/EYxRR/SdquHQA2TCOmFEUXpoKZe1U8ZWdlt62QMvPN1Wiw88+u+r5McULvDTVKgq93rx
os44Xz6832fUrh5VoRID+vu6bGVji6WxGSfCpnr1We8+RGD0TidBIaNtHBa9wkEph2ACvVN0ykRu
lwm94XNIjH8yxmaQNfBtY7L/vQkqPPYOnbyKse6Z1+nKUzfGUY1Y1zEHBsDMpbHiprCU6lpKH8/r
Gw+EcVMLFh1GjQgQ2myoYzfTpIl2EvNmlTlawCaooWJjGtDn2uRegj7DReExWCr0Lz1zN+xsodlP
uoKOd2hBXY4RKA+0/kav5UWzyniOdLS3giDMaqtC/j42MYKldp6kn5IZizE28UTNSzhrcm8HiQ4e
lAlbfDx8zWhWbJDvsVE6RdeWdh2FudXqYWWB5DSJrLpX5hsBmbXaKogs3YOtrastcdRVd26MGu2G
2Oh50KtMJ46cielpanIQZjX5aFQWFvWgRV5shSJxVIlOIGghaCkVs06daFKG30ary/fnr5tnN9/M
z+q5o60wbJIQF6HeSSBvVy9CN7WLXZvZ8hXtzir8GA0PPKNGP3HP3Q1j1Eat6HpsOQOxTC8/GOa0
S3TkAOcmAndYjqPSQRMUWEMUP5CgPypm5P5LsRkrVwaCXKkt/gC0jGgqNsbSwcmQgIyz+i0dCBgJ
Ile9/qKP/2OZ3m5jddpTrcQCcnPvXkp47v3wkJ6qi+lQYI49TG2N1zbJMYVvwc4KUFQGyRBKPIJe
c4o9XS+c+uFDp1vYB9ijtBnajT3vMHvObdjkmEY2zdv0YplHb1cMhhW/9yMv9LMLxUerpovg0z9/
oTx7wtjGos/UshSxc7CprkRym6uc3+eYxbc+49U5LkOzBHmFi4tFWwxCK9Eum5jTi0mdxZlHwWZu
QxATTpFMdTLdacPNWFz2ZW6VQ+Yq+eycP69/iDb/aCI7ayAZbRjo1M6LBzSWqE6HLYqTPYMDLrtp
TuOu41l8nqV5I9FYHWEbFiQyqEJ0TnoZG/abUjipnZtWvKcUlvQrKOA8dM69sZthFtHItSAHaGii
U0ay0vAiHf6dy2R3wUydOeehCt2LK3A4VF6CFrH+K7SpqzBQpoKuTy8bwFePYoXdy4dBvzEX7OF7
4OgE77CYuMmIJLOXqVMW/US2CGaDWz89GfcxNKO8L9zhYbR434ybgxRrweirWAkmqiNCmgygaZ3v
K6HwDC1xlGz0ujK4aWfzHktTnXJpbyYM7YNI0Dsv9KbMiiljAaymg/SfiXfAj19Ls17hGyV8JggC
YhKBdjHmff1vWsMPGDbeESoFBGEVdISumyB2gcZI7VryTT9zs5O6/1cysZFPP5a9MfYAmwbZz4Tu
phMyR6sjDsz2p8lKKOb7Z8gr7JlNcHXRsdrPl+Gh9apH2lydOiE3sbbpyVZgTMgA8mVZDxsINVeX
cvtdk1srkq7mhbcUnaMQb1mVlT7GQp6GUVw3ti5cgYTZMlBbCQfCUYhNf7WShv4VK5R5Mhci1Ti6
NtctpdN3tVjfnteCbRO/wmCes6gWEZgLIAnGFj3Qa+yGXYeZl3pP2c0z7pa7Tfe1gmMesjqXYGRu
AddJYD9aLknZW3kCBnzhJHEZ8TaXWxgrNMbhT0W2ZClmP1FF7pzuiMW86DYGdaXhBbvBVbA2RniT
s301uIllqmqfHPUKm7EZRQpTNffAnnCshVM/1Lo72KKXfktckP4/1RVHWzg6yUYGXSTGkdxB9w1Q
Z5UmKhsiklLclekcpWRjgmWIuyoZ6Q22d6PshD0n40Tv5My5sRGAUBmFAcqExk6UWxWcAt3TKIZW
rzzMwaHh1VF41ol1/ZHYaL1EcGgVFpi9l8LFvXmaHQxJeLzuDd4N0aNdvec415Ou1gAmNLs+fkxC
TxF45pZ3PYzNKLEjqpVnYLzPcGdeVoIViO4ynvzGFxxFtXnjQdxDZGzINJBqFhZcGdqqb+iCOzO3
5OvBrvfISeoWb7JkOxr4eFosvS4JukktDMhI54TyQ7czT3QFFFYN27xEF+/KGAtSiXqo9QOgTFSY
09fS2OUzzwRz3D7Lp4nlmaoxBTi+JcSUXI6KielCCb+rPmWN4qk8RyKWSzOOmqEsEWXYdW5i4NHc
qfjwI0vBCZmoeTvzjBWmft12SZBrGoSSffrdPKCKRztMuJwFm/pO0B9pKOiSwIzy328KdHJiOc80
NLPjSwyLKg42xdj9t86Nr+cj1uf94n1FbrtMNLSYBFtpRJWtWUe5lPSVAtGMkwEu+uIqt5fc0k+0
CwtkE776pZzeCpCxG0Y4EUEnkFENXtTudyKdjOkHJw7YVMIVBnOOylhoVd1BKDqWQ1uRJvRUECxy
LPAhzhtW3ry0FRhjMLJ5WtD8B7DGvCLhT5JyuoC5V8SEGZPSlykRcGItTYfD+eY+odsGF1vDFRm6
lb7+y/NjDEUsNPpiUJHop3LsTiIsoPSdEj6DZk63Gi6vHe/CmPgiCAxNQDUGoe5N61LPFTnkOo5B
5k9TJ9zi/Hk4EJv//c6QjY/H7O0931T7yM4cDC2C2UKyqaOUb//VaX4q1OhdiYruBOE6D3vWXRDb
IXZqj++j89z+ns1Q7Y86aiKVfeWXswls3SoN1WgxT37M3WFXudoVjRBzR3D+pa6A9eJvvKpJRewj
A17rYpMcXUx+LV2OHp0OMm553vn8W8Mqi7/B0iaL28LAU5jrxxw8KyknIcV5a2Dg/BtAzISoGanm
j4feVT1lZ+yxKcAbPcoWhv0mPzm6wROIMR6jIgdRSgNQHbtb0CYSuvFpuhBszLG/8ywGdvx0HnMz
Jl0pCGNO9KlVikbCGZJkh2b8Xvil65ct6gVaeRWhI+s82qaHXqExpiSYhiYQ6YEG3bEQ783Y7ng8
zJveGTO5ioj/0GHOeGep70D1XL9FUDHKhd1OxXKpxufuJ9q2Gh84zMsy4yWQY5rReJ/oFlxpum0d
aqLM/XId8lqvNnXRFCVMHEMomSjMy1JFwewjBcVk5Uo7JD8STOf0HqgpF2zmiFzjlsfcsKWLYMZB
dzTahmWNnbxLiKYbs0a577WLNDoYhFOk3FK89e8z51dhtrqsirKx81q4mIr+FAu11/Tm1dgnF3HU
u+M08L4gttQPNPhvwZT0f6R9V7PbyM7tL2IVc3hlECXtnLf9wnIYM+fMX39Xy3NGdJsWvrt9TtW8
7CrBaAJoNMJaKlT71Z8XjJGqgQyZ2aEuvAXcN9FOmIG1fgJvBKJ844tfLZeMwlvtnpVcfspyaLQp
SXQ42bCrcJ1N+8WvDwyeEpRnhIdtTr2sZXH2L2RZOgcSdGRFKTS03syD5Ideh7jfHtqn4kb8yA7X
WiL3JWvVjFWRaVfjdR5gQMS80dOX///AsZbBWb9h9qA3GSCjrL7l48NYPkQaEQm3PQw0A7KkyhqA
yLlQGKvBlMTm6e4aMSKauKUzJqfMij1Wopecul5YOOcfEvDl/wRy0XAB740Uxwgho+HID/Etg8bP
2fqufug/WTcGlu4q3/pOkZNuPmrXcjk3UJXc6AD0zurcnSvnJyZW/Xt4LWaADq78mqxxs5O7oCgP
FhRkRiq2wJ89vdzZQBGGb6EsQljths94SzMKgDutsseHy2az+Z5eqcrfBqbVCFaO6wD5D6CzUXcO
DvE1qzrTC/mU/eicH0xlXI1Fgs8p3ZkPmDfbM7A+6VZqsDGT7oxP5LFuJXdr5TinMJUlMNXzsSLZ
+iQK2JnpXUwYXxmfwMZCHOfmpXC2WJ39fZVOGnOiLx1zkeXJ/Ky8C3YGN7Gc/D0t8Z6SXRjP/rLI
rescN5AsY1FMNyWd07FT9SLKWGEpOYRXCx5uJ6IZkm95O2yu5HCaiYM2FZMFOdlB/oGNgav6Jrpj
fHZG4LGHVVLbEhWrN6+jlUz299Vpth3w6nM2amTVB8w4DPlVNRJXHiWCyyhF7PdJEasngRaoUfal
eRgNwsc2bWKlBRc2pSIz1ZC1bXNrudZ07KY0AZErbEeslQwuUk5RmCSDAjVarwBpKK40DLaFKIyx
OSNyhJnSiIuPIAiry4ZJy65NP77KnirRXm7ja9NmmeRcusKBTBE2fRmsELqmyCL+w13bojDJpWWh
XgUuT7e1aycOcQ0sPtsWaHy5dKlS4+blsxLIRStDicZCwZqfU45fwuS1kZ9vAcxJZSPsV36L/Csp
nPsmY1ssRYshS9XXSnBEx17s9xkilHidHAOv+3Q5Wmx/ufMpcl4sz5I25w2bIa1aOwEgYp2/X5aw
cWyojZkAprLYf/mFdSWS+24UVSg03WXSfWyC57V8GiIKTGZDk1/kcPaQpG3SK4PGvMrEYpR2WKzJ
v6zKVswDuhYSbR0QiADG4ey8By4cHjDQZX7oUWdR9rNgV1eqHdydOAse2v1EVa824tFaJJ8Ji4lh
CH0HkeEMDhTMCrgYcapsAzUJFdNWqZs56uMHoHJUUTXxuQzMc8kGd5Z9Is5CoI2oyQU3rXk9FZE9
9cRqDDsrztB/kcG5k1BYyWimE7s/WOHePGg+wyv7yLPzFzmcQwG0X0/qGnJYE4RtyUZufFN5rB8B
xMpnwkI2rX11cpw/jZY2lDWmPE8tVCzAOdJVAJrvneVogDVK9urVoAJ1jopNm1ayEstfjA2glPQO
YnultNv0Pqu/pQbxwbbStV9OkrsalxgbuvUAIbIfPUuMXtgHIONewUaak6NBRlWGKQvh7sl8SUOj
ifHlfhYMUl85FSaotgG7Cn8zROCaaqCzwHIz33LJZFS7I21GFjphazuuvTT7jBXxEABwy3tlUaxG
m5/qLO63nktqTZYyQJzJ0ve2sLvgre+pl9LG7agysNZ/leJvx7oI5tiaIIVxj0RAYjfRE3GAp3yc
fMQMX/t+2fAprThvnmtDVUxzgW2EaBlUbm7M9qT+/ydOvyjFuXKjpvHclVBq0IrD2EReIFCt+s1b
ZHVunP8CuqtKDAki6uWu0Y8RCfFGfRjOU2cjEdNohIDgBRTQmJcKXNUdjrrN2syFT7WZt4bocGZg
c0MUN00QlP2aMje9HGn1oiAyHKedVaInlv8T7Jr9tDcA7ICitmTPVxSJ8Vb6eZZqoa74q1SzUbpg
UWRWv2GVgdgLb4r9iD2iygeq8/Nl29t6s/4ijbuucoCjzyqTVmROdM+qwNjbw5PEB9LWjgoX20nA
/04UunGmbkmDgeoUpCXX5hGbnTVAxNBVPwo36Xc0nvfaof5AwegXBTnDbysM/kgxREbjMZ7R+RgP
pkY410bJ4RcZnOXrBVtLANCIM0+TU1gPafQaFQvyQjsxXokPthnZV0fIOUELg0SfBbJOHDRHhjaC
LZXgOfeX2/SQP4eOusc0TmInfrcTHy9L37yiV8K5a0wJTT0KDYn1DEDFmjdP1oTF/SH2klElsNAo
PbkbTMyMpqtjiNLr3TjETop1un4nV7f59NQGiMjt02Xdtu/olXLcu0+JwWnclThZpbej5wkPo+IJ
06XCK3sWxdL/AcKU9D4uwijYxhimDkp2ruiojmSHx2L/cxOAqm1QcYWfiqylyZj6DOpJT+krmyWI
doY3afYJWsynsqrty+Df2IlWAhdXZuS9w5JDmhUXdlu/h1RKRQngQokizUWYGRDQ1aLdqoUfWiJR
CaBEcKEDUBxDpNcQ0WT9UdTMg6UI9mWj23YoSwI8C24ZhS8ZjuYggIUVTxSxf5kXu20HG5vMGdWn
Oi0A/J6oneVwpzXW0xgtIlQx8BzZdQcN9UJMF1neZACYD+Tn2LSU9+MV1oqpCvB2enMWzZ2ilEhj
lve4RevgftTcAFNohUDEpT840lkIF4GHtpinWWefymVTgrHXjjYeC9h3F/dmS3y002zepdPkYjC4
tfvZSPHVQITIThMw55j0KP1EcparwR7AAanvkJK8BLeyizE1Ghlz2zTP+nKBOO0yTW8D6MtQq2Xk
qPFRT+wsQJtu8Oqd8CnE7fqx9PsslAvJQzzJZsyMKBQsTwoEW5INRP7MvewTlG5cHE6EFHSqAQym
xGKQ6o8UnQD1+1zQnSY9UZYSvw/k7Tb4nGDD5LIC2+nAf+fEs/MaRh+XXQsBSecX3SFLCye2DkL9
3hnEkCehCl9sKK1MFnOmStLui6C0MbJP6PKHa+OsjPxrOlpGelAszH2z6/I1BY2zes+IGNN7EQV4
aoOECIc82LWx1FEZdRDWtsh4R1NBNKx3WaPv5Xb6cfkrUWfH/r4qiDdtGJsgnMN9qD+O1rH8yPAU
WpF4RoKRBQzACiegKxNDyVnmGSd76X25ZmGp28vP5rTLD6KrXpH1GhZKf4tLK4lcXBKHtA8iXUQd
D/RG7/qxPgYH8XvjBU+TNx7+DyDY7Ba/JJALQ2WlBKLQ4OnKJn5gHE7gap7h14wm1rv8uU75ySVZ
XPQZRzPv8hTKoTmDflfqp9eCj8Ml6ZS2E8HVMXIBSO+XbGpTZGUlngslSoeYZBJt9TA4w4xUkNVr
jO+Xtdu8JFciuZg0h0sraawG0M93snSl5p8W5e2yiE17P4tQuXdl01WWHrL0VtTfAnHZNW12uCxh
O1asRHBJXxVOiRgL+EStV36Jrxjle+ywPVN0tWB9FN37ZrRYieNCE2Y2RNGqIW6UMWFZAR1T8xr1
LZpe/lIvLoVJ62pqMMrHnuT5bQ5Gqs5uXbQg7dQtSE607VxmpRYXN8JyiIwshrTsOgB6MqQdT/wX
GOCgsnTC7Pip31AoZ9AswdKt6rlQgcYy+51OZNGUO6lckCiWUqqkDPrEr1PvgNYDdRvNqzzzaXhN
0G+iqgyUoXOBYqkGEUMpUMpIPvdWZI8UqgJld1x8GCNzkaUAAgo9OmRm6qXyddP/qIGCRRjeZiax
MgUuLKidudQGewSPx9kvemfCOtuIIdw6scG9/E3Dtq/NFoxGG6Bil2UTp8j3njpdiSUAgOI1bH3p
zLdhJt7327Wgs24aFyyGoCziSIRuw7TTAdmEDJoNaaiAynONB3mXwLso0yDsXeMiRrfEgTmdHBmM
RNNwXxSgQhXcyydHGbzGhQsAIYj6EkIzgB2AtDc/BqM97JNmpzxYPkOck/r9ZZHM4i7cjRoXMoSg
GCRJxvWh1mBv1G4mYCIEGKhU4oOuTHY4Ub1W6iDZ31fJk1oPUl+GuEza8SUMvo+6t1Ab2pQBcmFD
HoLUkNhlUgMTUTaXQ1SQ09iUGlyoAEda2RcZs8EQpCGM8dJ6RIewr0+Q65gus617vFepzjEllgsg
Vi1LU59ALEgVbGm8N6PW6YQfl22CNEMueBhyBDCNHFImgGDpTngEERAK5j87Qca9lBARg9CKH7yq
jVpoIhUfrJpGBF3zQVkUGwPhRC+NEsPFjSkT0ihjMTExs10ojTYoKW2tKwhttqv/5/jET1jFmp5V
5gh1GhfEUC44qCVPPwADWcLVjw1qV38Mv5Lbh6RYLniYSS5qEUtzm/dll+7jh8iVD9GPzmPjIIGT
X9FMSoSn8YNWGnam0smEyCz4MoYHMPYQZ0l9Mvb3VbSQgqIVNHaUkelniqeovS0CH4Cwd0oKFzCy
HOg5ugUp2p0Mbvbwc7cXXqfQZtgqeER+LrCxF1NNIkooF0HqWV0EIJjhhtZ2aXhMyquYgsimRHDR
QuzEKZNm6GUWt8Lwjygc1Q8ADK+fqjoXKoZZjJaAaaEK9+P4MJS3pfLl8uchtOCLIug9hpEeQotg
vssxAgRMLVV4vyyDSJf4ckjeKrKSMBnF8FbLx6Z5XIID8gxUESLnsijCZ3iQTUxFpFIuQVRUPwfz
u64TwyvU73NhQKmn2mjY7bdUN73w2OT7y/9+6nMw+SuXFJRaG0eAMTqd/jgnr4v8vABU7bIMKsUz
2D9iJSQ0QVrQLVACrczX9pExVE0Pyu0oYcMksDPQnsaq/5cyuSgQGgsKsyyYRdcYgP/Wv1q70DNu
l0fxTjkur/KeqrqwH7yQexlcBFCqURPzlr2rjcrWxEdVvp0HDMpoPWFy1MPQ4AJBVXRSNgZQrXsH
Pcw+AkL16MzvIgap56si8f7yJLmgUMmjAZI9iKvRakTr+d3CBJXg1Io9Z3jSy+AEpx9v252K87XL
A2kufZXl6HCi73fDWmJK4w977UbGawCDfOl9Y6v77qV4kUGxRiHMET7BQ2rqytKpkQafsLpjKuxr
IEZRPEKEW/OAmlGRqYvM3Lovv5iY1G6o4RWW/VywRp4MTAV+a6swARnwz1C4Yji8Cib+AfkT76ie
ImH6PIrmIpeBEiYQZkW9W0fvI+b78+Wt1ImUj1naJaW4OKI2aizPGruefLahOewVLEE3PvWKoupX
Jhc75sqqJqOEnAFNHazBvRVfjZv6Wgapq1Q4lXvZwShz4wJHOYFlR2ePj8nYq8Gj3B5kcmRGJk6O
CxkFrl11VvCFmvfg5ifwmnxAoJfRnqITScoeuIgRTb3ZtRE0yurSdKw5TRxj0gMnTWrLHgSBivXs
ErxgF/yApwRX0mr2wmGACcqObVgB2k8FbYji6HtM0VP1si282nWiZHGPj0iS0nBm7oUKuwoYytwL
7uX77Equ7Oit834CbCfljoz9ROCw2IdeXaVDgF1eXYaqrQcsr9sUgzpTbgPqmsFBC4dk+Fj0R1VT
1DG5CKLTXwW2hQEkVDbTkhzifbYTblPnXz7XAIUZ61456C+X/eEP7vc/kRI/+TS1UZvNM7o/tXdi
8PRTp8tBomPajKaEhJbZ9r+zOO5bplguESpWwyjN2666Q2vTlmei+Ml8+HcLPcvgPttSNGYoVlDJ
mp86RbGT6dEOxet+pDCOyMPjEka1zpQxr1hFBpwDAF7zorsGZA5soL9/oyivqKPjssdyTNgAMtQa
mpsia3fGmAMM/TthD9vufT489q9Y2XyrGIUgR0wKJuGq+wIbawj9jwOm08pdUzpUJrftY2d5XPgf
8zxPBXaEUfMs9K9FRzCe/aEicxbARfy2nyshZ+NTDJIcS3875TbYAfXKZptwmfOxMtNZHBf8g9ns
+5xVWPPqqpG+DPmT8JEtcgTEswwuTCR5aPycCCve41dAQ3nTFRhjrC+Srz389NuWenJTps5PMimj
PCrdyI4R+G6iVwC62/yXaoBGbCBMnR9kKs0kKq0ORjFI18DPDcRXidoBokRwQSLFOK5Ys7RDT56m
DntTwD6nut1/qCv996FOtrlypoAB1uQ99Ojc5trMMF5f+92VdDsdF0cED0q6w6AWBY73h2z+LJUL
FIKeGZLBYmwk7NioimUbV6fZM3ewVdkBwm/nsUJ/6FIr5ZSznQ5kpfCohYImshhVY4yboSlFroHY
8ZOtNrspP/SgPmvKBY/JjAVhLqBp3b0YNVqDrY9qBPUEJEIiD/SqT1KdpyZMZX4QjwyhnGHldxiB
XjyW4FOuRlxfJ2C41RlqxdhixA/iwvq6lK5b6RAnkxOX73lBJRxE8OVBX5O0Ak0PG0/s69cKIWRU
qHIEIYEHdsMuFdYT2fBxnd22y62UP16+r6jf5/IJWS5UzWC/DyIZO6/f+474+kSc4CHdaq3s1GDB
14jFvQzaVCt/MjsKNYPSglng6pOb+OFKZh471Q9W92olBEry9lvuPz/hAVy7qbYqkwU7tpkCyFP/
J2AL1emjLgkewzVX5KLJmpOc/FYGCY7lCa/x4WeGPlHbtaQ4zv2D0pSXjrl/5w4u6xaEn6v94IzX
uDIeKTQ16htxeUTeiIWqVtAtL1M37etbqTWJ+iN1X8hc8hDpUxiIAWQYT03jpo8F0pXuKrsC/hjA
Aqwfst3cUBg7lIFzyUSQdItVsHf+XHiTdZUYDsnNRYj4bYUoz8wgYe+oannKixcTA6LL18txYLvs
achgXtJMsM6d6OhWLtSD0EQRlgC127sitvUjMKV2fWLj+RQfWE7U+PWb/JHgs5LJfa58KUQzEyHT
Mj+FsRdQKw6bJmdYhqpqClCc+NK6PAeGEkb4/alzhPJtqal+2+aHWQngkiA96RdZETEjZBgAW9T6
R0nu7bZcPnJNr8Rw4a2qtU6rR4hRC7eHElPp51VjExbA/rG/PftWUthprixgbup8mFt2WidS7dzP
Ey8/QUGM+/KKJPHevKZX4tjZrsS1IorsZQClhFk8Zpbky+bgNForOa2MdU0JIM+EgpQ5cOFuVAVh
KWZ2jL6yK3b5TfdVK4+hr/kMfkKvYeEFReW87VemrktgNVNUhcfX781c0Jc6BqZeeaNr89ehj8HY
KNtWa9wIkWlXWbMXg85re+vRKFTHyKSj0MWOZi1Ur3tT/9U/hYvAlVSrlRAnrbOkQeXnS4PZfTE1
qGouO8bf7GglhvNqxVI0LVah8akI44YPy6H245v+k37NTjrxTBNLWhRM13bqDAwM08QpSyIPxySL
5pLqOoYSNMHwh3sTyPgheDKaXLWrtvPFyboGpMvjHGX2KI52ETeZkyvmj8tGtmnVq38FFxGGcpJz
RpfhtPMhkHypv9cw0j7Bb8fvlyWxY/ztmFeSuKAQ1OiqSD30rdvOlvTPfS/adeTr9SGo3Cmi+Go3
Q91KHDOulbuOfZ1UcQ7FuuJTpZu7PH1RBOpReUqYLynFBYUo63O57CBF7/WbNO+dcAJ6QHRsjdgG
mFeDpnhr7VQjcTuQzrTiTRdGb70B0tG6PQZasRNicFUV4GfXQu/yeVMHwEWPthqUKbQEPHiXvTLP
dlTfFuQU/nZKZmGvRkUBEyCjXDbRBEveN7L+M9NMvfKm+Kre9S6aZXvzUXm+rNL2S/csjS9KpHpg
dlYKacqTtPv8Fc/NnQQEVc2TvxlHNikK+C1CJrOT37/wfwrypQlhEKsFu+vszvfnZnSDOncJrTYv
spVWnA+m2YR7X4QIxvSlAq4ySOxg17rqDqx2TxKxzrAZeFD3VYDlaJgG/verZyxGrWklGt+MIAcj
S4k77c372GEwPPpb5lDl/C07XIvjwmujz+AeqnGLBeFzK/hp86DNVFNx0wzXQjgz7GPL0swEOnU7
6y7GAoXhpdc/OXb/D4tBLFTxNrGSxrdPSyPsM8MClEf4Q7lTjxbw36oEsCt2ec1msNu3j6BwqmuJ
3LM3FLooT6WTiTAq9dLPQNp3x9oS8z7/SrIZUQpyFpnFwA+cJ3yz7HoEg8Re2gtYerKAYuNaD6c+
AUnfsuUEaw2560FbrCUrW2jYuDNwvUAVeFXsdcD4MWZHCqhty6nXwtjfV5eDLgK3PdQgzKiBvIy2
ox5Q9Cabb7u1DO5qQN7UgLEaJtm4xpNwJ2N/DHBNaLeoYKdGNbADwDmFl035Nt9cnaa0L2rlZCfS
Dsi3Oy1xtMf0UDwyBjf98UP9nbWWXDDJKqUAIBAEatNuGnbS8kns/7kcH7fys7UILoCMapqKkQJj
xLSR2nwWy4cl/EFO95JHx4WQPKlEDe0/1ggBr5SDIvveeNFtyTndKzuqaktoxbdVE72JJBlAXo6p
l7YZ35oTiOCB0moa1KNvK8VbnR/fTpWCMFk6IK5hn9zLk9u8vm27T7LxfZTIAg0RN/gGqpKiFddO
7Ax7G1Mzs63s2Mpm6EezVwIUEKhr/mXjoD4bD3CeiOhoLkzkcqf64DsHIj2WNPXn3p088yp5oEBf
iOvM4kKHGEltNJ8icfkKECep/JbpxA1NieAiRx9ZSd0aUEkxX3J5lycvY7wjjo0ItxaXHVpmpepq
C/NjbT9WuA+AOhQeWNPPcinUISLcWlyQmJNBVjR2ZrruNOM1+AYJbSi740KE1VXFpJSItTpQ7pv7
2ikd3TVu2mvGBiccqJRm6ymz9iguVAjAMSkAf4nr0fzSCv/M+lUZY4AqUewhfIv7V0I7drn/Od0w
+Za9tCTqYI04PriUg36Os+zlw3xC9qT4Ai5/KZMnnW3bqgxNlqwZJmjaO9uUP9IgOJ+dyaOTGOoy
zdLIrkUZ/ap3RaZoMi97j8kDloOGqLKKAKdVGF/Norcz4droTfvyN6GEcFFgaoHnEkcW6xLcScKE
R+bX1Hy+LOPyDWHyWOXaoEtpkkMRFSSaS/wJLWI7796U/MtlOdQ350LBoPZGmzPzipYrKXqzFOqL
MHe4ZL+c+8vgwx1ANMoArG4jIz0s0YtgHboa3E2JavdL4+k5Mcy2WcZamxkXEbC7AAC3GGZWvZsP
4d7aoVyLGf8JMGfm+/9lppKyCC4mVJZkTi07xbp/ydPbqn/pe6KrQ9x1Jv/8NUwxaYMeMuaj9U1F
u6UC97lp1weNEZTtSAhLQif+7Rtgpi2agHHmyDfGU/vKKKnqF1GxA5R0HZaZo57Qv1GYtJfzFfP0
1lsl55qaGqhAQssweK2bb9qApAhtc72/UkKD8GPC9k8nvpJVdE1TaSk0tMyXqX8RPtJwXZnhyUxX
v4994CaJO/y+ZOx787opqAW/7XtcMSxdAd+vxC+XqngZhkCyYsuLJiDdbUZ2yzA5JN1mmBgfy37O
4rhYoU+yVBsz9vkn5Zus38/RS1wdLoej7bB3FsFFixRsweJsQCM9O8Rt7uTTrgygD9k/2LbusyAu
RFThEBQWA11gA686A0L81O3Vg+Zp/uyWbnOTizb1kN+2t7NMLkoIBQCCIg0ySwl0l2/q/JGauYTC
zr/2wG+UjrHahbnElEo6e1J2kvx0+fMQGvAbpfEyj7XOcDea9maarrvs2+Xf/0Mp56wBs/iVy4xL
b8WdCgE9YzFWUJ1K3qyX1m0PKSoBFjE7SBgBv0YatHke5TmktdmPGkuIbWuPCdXmJZyU3xytlWFE
/QZCgHXwExRKvpcPup3dMjpqamCc+kJM5dUBamYTJg2wlZ0oyN3O1P1BDv4y7GhcHChV0VClAXEg
OfwLWgpCs31+YDN20c1I7UlvZxBnm+Bigjl15lAxjF6rOQiVP0Si02q3VvZP3+67+H3uiBfY5gjy
2o342NBGqVIw3JJgAM3Z6ap9y+zgKXYEkPtYQB5i74qWOlbKGrnwIC5zmgYyxLZe/UVxD9K+etO/
Tw8zqIRnG/+vvL+M6PxCaaqmVliz4dkUKBLVZE/m9RhRDrD9PjNkDGOBeETjr1mxy43YalAwFf3i
oDAWspduHzsLeMmLYxjZlFf/ofh2Fsh8ZO0DutIH1YKDNHpQhBk76co8xM7Y29JRdBnTz3JP14W3
He8slHO8MZP+5xTWndTf6mTlnhLAeZ2GUlszsvbHFHoMaxlsQr76vdFsFfxPshsdsUa9UK5AfTvO
9+Jczk0pwFHqn7MDAwSNduOnDgONQA/wrE/UNNwfMvfzKXKuNzdxMAoVK66/qj8kV7ua9qGPebhn
7QdjlQi80vvQjXOWyHldP/9Pw9kASdNPGgu8fbOrwSvvsQ9MyNt28v/E8SNyodq3xmQwJ889RbuJ
Q7/VqUCyfeOcZXD9AjkWgqVnzx9dvRpNr4nvjamxu7iyFekhFCInTB4hFeO2kekSx0npx13galkq
RTkzZz9mgc1iZ/LWVU77Pu4kh7GiBY+dYA9kD2g7cTzrzAx55fNj02VJYuFcAU/3wCqBo1885X6r
oXUhOeNB/YrGs3Cg8A0odblQIwsToOlV9jnLHymqdcZBmj5dPlLC7/kxu9pUFC0TcaKG/nls921I
/D4VLmUusIjGFEtSwQQAbReceQaQC/VP0VcM7eRoowF5BVvxJC0g8+Tf6wLnD8ZFlrpQGlSMITUL
borWF4PjmFzJ9cHIjurS2ZfPkPpMXFgxpq7OMgGxE88xu8obN+9Qj3j/OyFcJBFSdZzUAUKUbm+A
br70VIsaVyFcmx+us0xByoIWp9Z6+RfmXZh6i34YN6x0G+5ai3JnIv7zSN2LOCmjGEFeFbp1YxfY
VGI7xrHqykBf/GLuihsSnpkweIULIdaQtNrAnpnSE9LXA8YiXfMggvaqvhbdHLSl1LDnH0or/9ki
T8ZWZZKUTax80x+XnYapgtTHdJfHWsiJh0adc9lQiFjFw9ZVwhIlQgxxVq/tqxLZlwkGcwVWaaTE
ByQMX2F/X4VFZQQ/Q5Ti+4XLwQL/DXIEU3q5rM4fHm3n4+MCyIJuaiXWEDIe5SM7Pu02vR48zKmh
LkUVqanD4+LGbBrN3LLXwByCBK1BpcN6U7XW7kricUiqxQUNQcCwbBNDrYYt+ip7YKFXdmGg+pXn
Dlut15S//FpcBAmUXE4aNpwxpY+K9GImj4vwnfhYhEfzIHWDsLRm10OrGowTkpsf43/kg2pLznxd
wrc6qiZBXS/8qJuw9OlksIpe67FGeHqVHyOgUGFgovlhgXQCe4eP+OtlNZkVXLhdVC6GBIFliDIb
CSljxyo/11BRFJxJ35XV22VJpH7swFcu1jSBpkcn658d9Th/KY+1w4YIQ5D9KNmR5Tx//dpQWQxd
CQUrpmyKBfQLisc+9gpq8Xfz/CSsnZkg3pRNfsk9rFCHlQW0giLZNcbAFqpbdXi2hMc2HIm7mf1T
f/tUK1GcKkWQ9QBmhChdSJ20uanCmDCGzSC4ksAFQS0PhSws0K8J5s9VclflIVal/yHMYNOvVkK4
IJjqkWJpMtT4OUha/gNCz9FmQK5sZEYZbXJCdjMSriRykbCLtagDDRBie/FV16+S6knHu1ChGjjU
6XFhsEmtBRDaEJODs1ktcrsqvVBv3MvnR0nhQl9j5vNSW5Bi9i968E8k3sW1/1ci+KELTMSVRoIC
mTNUD3LzuahurWF/WcR2JnH+Jvy4RRnMS4v9G7akwggKU6/2q68WAMBb2WZEYzHVLyG8hx+6UKMi
LdIWAnP5xmzeq46o3hDfhZ+wMIGuOwvs0OaCMc4NhT9QPK5ErOGHKopaSsqEzdbX+b2W3WTRXdA+
9OMrSSJBOIzFdF0FzcUKhknLIMiyniUxs8P8WTWdXCj/LqLx4xVTqy0DCG5Qhp9sMXtsyLVt6qNw
nj8qTaPUHQQMWH6IMMS5BKCYKx1gO9rV7FWvbDJQJIF/2KV5IVJbXCSwDEmrMhYJQLF0r7jL/me3
JAQ8ZkwDsFPSuIhQKxGLcCdXYtNsJzqzb5PDQNoExaaG5y4fKYhTfrWNIp/yoWHrFqKOV/w1cG4j
9e1ycLjsqmBs+FWE2gVGoLPFGHHZS/XTTGG4bCes/wUfi5+uCI1ZMoAawCDr2YacZDO0z2KPt6Fb
+FTlg9KGS3syuddKiwmzxnpnqsO1OY3Ea5cSwf6+8lcjaEVwwEHEXLjK9K23yA1m9lX/bNEWP2VR
p5YFWD7Y2OgMLpt0VTFaI3mgdz1c/vaXQ48lctmBGpdyZSRMUHW1TLdy2nqidK+W1AIrcQFZIhca
2lFoRQxEs2x7gg0kO+ExvDGczmNLcSognf5SMS4mFKpRWkuMb7QIk1s26nvbPY81aI9jzAlcPsPt
vszKvrmIYBnlmKoZdGP2LWOktrgr0fT2tdQejozTpfELp1FdkpbhNFtxwU742YtGSWRMmUHyfLKT
+FjtDfDjinvqdUuEIX7oYkYBHHsGOE4hdxLFsMN+39DNb8KxToFk5VgSut9lObGDRBEHLZkMEFZd
gFDxs+aRPQgfmwI8fzu+CVSAxlNTWHy1xl2m+tbw6bJxUAfHxYpcY9XEESqp4xchquw2eNE/hMmL
ba1/X0XW6Sm4OjdtBNB2q0OJ3nSG5esoO0tBVB0uJ0MWv4HXCHI/zCzfUpLEQdq9y7PPfZk6cvw5
r4kLiTozLlYspjqms8pkoR8XK/aEl3mrUl5LGRsXIXQtV+ZRwpeRbzq3O6TehA0wwwaEslM/s8H0
9muwUEIvJw8Wj3UwNv+7CtPMnp0TvJKH7WDFn68733IN4qtRVy/f1ikUa7FMlqxId2Lk/GzzG04x
Yg4Zab9LdZG2+2RnS5S5XGJQgyEcdcjL2Pqzscvc6arDNvyCVod1BCkKDZpPWAuPjVAkC3CIcvYd
H6LBxvymk9x1e2VB/xFSr0U78QJHIqfKiSta5vKMSouAQrxAbF9/n+YUgIyfuuzY9iAduqni+yz6
oqZUSYJSlQsmpR7G4cgeo3nzTZSflPy7LmdEUYJwC76tY86TXies7NFkz0HozzHxcNuuS61MhEs5
qrIWgprdWWPk9JjyLlzpTXDEp+VhArdifZ/vkhuS7JDSigspuVXqSaNA6LALGhiJ7GEt8KW50rz8
MB401S5ITKnNNcxVVOZxFIAREFUp8z1GkcLssvZO+u4CN6n9fsdmFds34VB48Y5qVhB5HU/Pas16
Uk3sRgiVBwGTL3J+JwtH0yDR6YiAxjd+tCQWJW2BoG73r3KJW3xtvOq28+evWkFYJ5VH8o0foZS7
JGlwqKI/oSVS7Lqv4qcY2D7RvrzTQ5sidSYMh2/6JFpgDlkFedGkemok34zWh/a+zg7Bd3nKKotN
FOnQ54xexuJR6olLgLAFvq3TZtYSZew6BVUeS0H6vnfrvLajTHT/KtnhuzraYISgRoekqjnO6K7L
yQ7dmb81AS6A1I2QBSGry4zOz3UykbH09m5+n+DWRj+Qmsclwq7CBQ8twmRZdqoE19eDfGelh06g
gNK37QzrlKqMeRxZ5d4Qi5JKRlYBN2I0bvXoS0KB7/whE/hPAD+DGVdGAdo4bF4P76PHmmHi/XA8
cdnu+itqXmb7xM7CuDQgzdPWyHtoM4t7wboSDDf7a4VYZFolvRGy3rEU4DaYX/wJx2kewsNytPwM
AZXajKM04q77TqnmSdCgkWXcxME/VX5UIsrOyG/EjGSlUmO0IbZcIaTETcFQTfXRttDwZRi+woFa
gKJUYn9fSUuHqgeGAyxiCv1aeRojf6Ze4aRGnK9mTRzVJcsHux3rYGc7uXA69B5YtQxEFMRYGKUR
56iVIPw/0q5jOW5k2X4RIuDNFq4dPSmS4gYhC+89vv6dou5VY0pQ532cmMUsFNGHWZWVmUhz0ljM
kl2ScBuZ9wb2kpHVDQqD+2zoEjOuJvaOSuFm6rFlwB+Gp8tmlLAFGmcLokUvW9Q22Os5wCFUM/H7
7Bj+zBr8fp18d6UgjYu4YHubg8lcR1A+1f3TVN5N0qGjvj+2Xc8ZibMDTR1rsSIBaZl8VXP7+Juk
7AoqUf+Xr44zDGcKpiQte3XGvTdg12QDxuad4WW2hs33ItoqS4+yBsQN6Zw1wL5gK1QZz1M0pcdq
jn1Jkw+XlYDQM341R4+dsaPOooLaeFX673m8a4MP5THPx8YZgGEpVExyAULSkIBb0PH047IM1DFx
r1+aO60TmD2bhv6zYOQOGnE/lF85y8A9+UQslCA0IENaJXZvNLZQ3tG8XtRlcI/elM1M0pl3VnfZ
nbAfXEZ9FPmtYCdfW5cF8nHtkVPE25+YZ9k4O7DohiULM2RTjENonULlRTT3S/DZGr4Y031hfqmo
1VzEhfGrOswgbxNBxXuN6r0Av5okMhG9UQicRVAmI2gKGSeZ9Kep+wGayX8JwNkCsyu6dIggglKB
NDgYvaZqiKf5l4+Q3xfDLysNVbXPE+ZniqvZw6ckGkfi6wFcnCBX31mg0dlffkckIDvVlauOM60u
+xCA3a/BaHxCBleV14ONhRk4sr2a0Hd+fYcA9tRISt/1nW2MDu7m0SledKydONQgG807W72ZBFsm
ZgkpWM5ejJokapoK2Gw+hf21pZ8s64E4SkoBOYNhZkUwKyxvo2t2eVP4VomVhF7/KqDlB6xauZ05
ETX3yXTugsPl13foXdCGVcGuzzXs4ZDe5wiCdNvaSVjfQVEpEt7d4KwGckQFNm3jAejpSx79UMbJ
KTvQhT0N5KAiM3sX5OIpZ6oZnKRlALlE6y7Td4b6VipX9Xiv1se2C23i5phTvYTGmQ4zSoa4YIIx
/lBINZ3Sneomz/kdPjh30+BRPQyEOvIrO8SsL/JCg6oUsVfnD2HhBPr9ZaGIy+L7mSQpbNuWFfri
BinE+LFNr0zwqnXqMcyohpm/1Kl+my1+aUc4d33XxbgutklgvJa95sA4bcCO7IUguHldnAKTUiHV
30KFZyY755X1AnVta2I7LIT8OTvdFRJhTnAX7xYUrVD+E/eBMxOvnOn4JVXhDIlgiFXX6ZD0F9Xs
sB/99tDsPkIbL0nnA+VsSTun89Kz8DZVniz1NVcpR7OtgYamirKK6cl36rHVyRnGEON5oQtRNxhx
CduUWe70ym6+YhLkWfTlq+UH3cT3l6+2MywX7gRtZ2W9CdgEszX6u4qwAV7TFo7yngxztq3jGY0z
WNh7pycCQ2tee48xA2MmvrKXXX7FasPjx171bzi+JLLEUzDGGVoU61C3VfG1KxJbVj9dftfUEfKF
kDAYpThNkKQqPRD3oN2qHjzslnQZFVcp2sbTZbztD62zUOyMV4oiZPJYh6yvFLx6Wv4a5YdEPfbS
l8sohDryNY9G/i9KID6Fuh9BE9XAvYzxF2txFoWLdWpJUlKZ9eXOTnbIH7DeMXFTp3WVGbxb3W48
ZY5EvbPtoOCMyVkoKcuWyMQ0N1L05n39hXG1pU70UnkKJvP6x5Dcn0RKyVmoQVrSsmHMYq2HUUDE
j3u2BFfGNwzqAmphVw8R/UHBPOSfZvEsJmevul40LZPxYg0+GOTd5LFXgDdhSg97ZCim2O3g4AzG
GZFWbK1s1tDQLY65nef7SD+my92sP8j9TfGxytgZjLMhom7E8cjaPaT2Wm1LOy98sW+pCIQ4P77Y
oUKcTmW0TrNmN4d+J3jhVfYsOe+lVOI7hnjRfKGjlXVjqGW8aGPxzcYz5E+i5i0l1WpEaD5f37DK
Ni9yxuci4vO8awyw7xOmkNADvryRWUqetCoQuvAB/PsTq8wOB7N+HeLYGXBXhP3YDhN/qwJf7kiD
ZZL6AqowYZUXaHq/Vl+VmxZ7BxFqnAbVJelWCavIVz0KsezQ44GbCp+r0k7uIkeyu69oWmns6adp
M7r0gPxEo+6Nsx9pB87sd/Yqc9zP042Alc//8hw5Y2EV5jANLPZAV2VgGz7osh1UtIX0fT6CzZks
hX8ZczsaPl8dZzJi8AMUI1NGvbjJhtGW8j1Wk9rYrv6hzNcZiDMXizi0g8nIfzQlcstMO6Q5VTjc
fL/IAxq6LEuGxQe9eqmgRzBFZJ8nL1XzmHaDHYAtAoNBl89sO9JYAXGaUMVSJKass27EkngWIQYH
DGDj4xI1A5caSdvU9RUYpxRTLdZzzppmavkWW6Ydq8hsaRAJmSgUTg9CTUowCcRQghdBewuml55i
wqQgOA2IkNnKBNafLsGE17otzt/S7ue/uxq+s38ehASrRwDCPrgqv95F5R4EKKhVwyRUHjWR+96F
94d/B+mxJEuWBu4dZhpXUWA7aFnexCN8xu3stfZyinffpCMLOXUiU7Np1FdIXJCWlyF6XmYgddj0
p3Wy3aK4Ux01HS3X009ZJTIo27d1Foz9+0qwJetluZEG3JbVeWVWnopedycheL58YZtGdSUV95SK
XNHAcwgYuQztwrppA//fAXDPRzLjsUpHABi64JRg5MqjkOqv2TSiKyG4x1MFZpoOQc86JIKd5S/7
Av4PLLnKSfCCveh3N8kxdK14h7DssnSUUnBvyhRk0xIyKEUx1WhR+hEYe739bEifM/kgk13/m8HY
WU6+imUG5VjjP9YlCKok4yQ8jBXGGsAAkXlNbVOfqYRu6OzPWalgs2hqiPkJfBPXT0l2PQeHy4f3
Fzv+W8f5rfNhqQsYvgXAry7iwq0/CRjQKdEfVH1o3wq6DP5rKfgC1jAnRhYGAAurH5mOWUQBSYX+
82WR2HO5YI74ElYVoAF7ZvpgGqc0R530rh12OtVQRl0MZxu6uY31zIQoMlCmXUaZuu3k++qsOKtg
YpFEJjAAdWeUdndV+cGhr5C/lRztS45RYqp5i0TkzEQ65DX434CYXRWH6qD58ZGpQi1ju2niheRM
C3VRnMkY21CuEw0XhW6uvSKPuzjQbCNBj6iYEJEXswGXdIKzEeJUpoPMXi37BO2xBIp979Krube7
DM+XxleycqMsiqgBTuX2jN+q3+U7A214TwOWijKPGP3Qb6hPAeIc+VU5TZYaRSgDNOw7W+nuYtEP
llOA6urlh0WoPL+CPg3TrrMW4DTJW2Y9pe3Tv/t9Lo6QwlhawBsJ/YtOVvdQhPvLv08puMEEXBnT
RcujCG3xrGAfNFAE8Pe44U59FF+Th2kn7iluXFIdOCMRxWmgxDJelJ656XPfXbHumvqH4UnWY1c7
ksNWEWZ0c/L2TRmmiuyRpRp8GnCo6lQyixkmsAKnrNxXfiNPWKGiurMyOBIolJXEAgUO9rlZgzfE
M6Yr0PqjRvtanHaXT307iDr/LfI/D33IU7VJlQlnIN0n4PiLs6uZCqu381ryGYRTnSgIkTxeABL+
TCKXbY7Qvg4nw4sxv+Qs3nAd+x/7JjlDcsqE8n8X1iqDTF5C86TXr/JAUBdR18ipT5uwYfQa1zhk
vtX/lPKvl6/mL/p5loHzMV2bhbU5MQC8BmM/7ZcdttGHmEXA2jqoZnENhoyE6vX+ywfDGZZzNGVu
zlLJbgtt0TusjPcxGr7swjsFX/cI7AkhqVPk3ExjtYMiSkBrsClvyJ3oddqn2JPCpnsCGzvfIo96
+JTOc+5GUo04UzNASkpsj8urYiTOJL9cFoyQi08LFnInWyNTwDo/juanhOxv2vYrv6+JzwUaQahk
9QiA6MrcqRgwYzPcWDQIWlW2AVRy+u+p/6HJ0/NL5jODspBj/QszF0b+GQwISZ3aaeVePjnievjc
oFa3Zj/pwIjnN03+YpV3RflwGeIvcfX58NjtrXxNLWKNjcG0Tt6xLcU5MvsxKOXZdLBFRlKU/eOT
gZkoB4nBDH4LMjzpSjoJ6El3xIN1He3x3RXZ/UklvsVJCTnjkedBPI4lJKxRX2XTovr399XSTnWk
X9T2zOFKLzibkahzVGYhJDTU76LsS+PVlBwq460Fl5uc34/TV0yofCjgOd8hZznEVpW7cAGmLNzN
k5/MlGlibunPsPQMwNmJIRdCDZ4ZvvHNvO8OBRpsopcAZWNwp7npI9nQsx0G/8bj2W7mejIxyAO8
5Cq/MZ40G32LiPTZp8X0IN2LfrhLD9jThUCVKloTb07lPmRVvdSw5Q3QmnXUYq9Kr9uGcJeUX+Fp
bvKsi0aR2Q5Wfy/RHgUzv2NLS9D1e7j8vgnjq3IBR65WnVimTDUW7Du6lU1Klk3VUCTZVCVVwR5K
TjWasq06g+VTWhAT4ascHxJof8Js2a/WhYnI37Dn84cmnuH4nOHSdkUtSIDrwsIWtNiWMGXZm7dZ
fVPlKfGuti9qhcYpQwaS1bFmwjHGhgLUCUtuG/9py+jJAIA4yj9IQdomXsQZaOoOo48u0rroITtg
V65r+tFRGm2dGrjcfGcKAm9RkgwQkXPGKs0WrZ5YRlQ8/neMnrEBU8mh7Q+aFQ5noIxSFCddwPeF
+BZg24fqhd5gowUqxCM20TFHOeftgHEFyGklevexsI8JZqb2DHozw7fAI4kkQV+Cet8AWTgyEy41
17H52M6ofM4tSIduRiSCBvt+OsYmuKmDWfz2gQe9wuBUMspMKbESYOjWo9J96RXi43PT/q1+X/5n
PGB0QYfSO1OJ/Mcs/BxbCWssyfFQ9it/PuPfiscn2PQhbNOSZXqDa9DTOoZoB6OjHlqXpSexfZGa
md4OAlZicWFOKOpZurBjg0Kw5TnSSUmcFINxkmM8I6tDmF1K43V2zKuwqso0HdssgMemGxf3Deyt
RxmKJ7uP84kK47db11bScSFO3KiLIrGMB6j8wDjtpfupsGNP8DQv+YI8nJM9GLUNKiD/sjL+xUCe
75EzIEJoCHPO0r7KrfyTjU0NBgbn7OiGsSy0pUvAUWrD2ZGkE4w6n9/hltiWPWlveaot9pCQkRZS
8Td5rpwZqbH2WYmZ3ULji4oJTsl/7wj0zafwADrS+IlximOCgsgCEm+Qz841pqJLNVNWqbqWw8e4
eVWHn5ePctuP/r44PhcHbnYhsVDAdhr1oQvcQdphAw8ava4E4/kyEmEU+WxcFYUydqYDSVjuhuaq
qSgd3HabZ1HYv6+eWtpDAbMFbrPKnAq0GOF9ITmqq4Nfe/FAjliTDefbbtOUNF20RMvkh8BBdh3n
UoQMRJq8zNPnafJSfbcIpyl5rZLY7qiu7O0jPOPp/5RQTXpREGT21aTsRMUrwsfLV/QXd3kG4J5x
omVJKaUQqPQWP/uuO8qLcNPsw0PvBrYc2ckxdsWHy6CUUNxblqbIMkILQlmRuGsm6zDJVI/VX6z+
WS7u/faCpOchlhXh4za7y7EdsDuaNiRCoE1TLbA/+A+fpkqaJYvYwy3xnGtGlGQRdhjBWIylHTT9
l8kqvbYdd3VevqZ6ejTGwbl8htsCrjDZIa90P2sy6KIo/iqhF+579+t8m6MoVuyWz/HLZbhNu7RC
45yajtmDvJuAFpW3ffagLY6le5chth3nCoPTdRGxhxEJwOjc5koCx02A/utiPyE7yihArKfLeOzn
Ll0ap/nYtoy9Yz3gkvSt0PZFUjtx684mNdiznflYycWpe9Hkga4vAEIA0rlaabM+73y33GiTx3bC
VrtYtKnOzc03tgLl9L+sO/CnsgsT04PRfml7aurg8vHJPP/aEDXqkMwAmJJPXR/bgnHVzjdLREyu
bscZqoY0sqiYOmKnf+r5EIN+X0zwxTz+J7k3nDqMMud+sSv3lzXiL2/qjMVFwEqjCnlUwvv2R3M3
HRbEGN0xf9/XFdxQDYbbB3gG45xXKJiBERYQLEo/mfH90DV2iZbGcvn6L6XiLMVYVWo49AAyHicX
PXgn68ZyyqtkH3nWHSXVX17xWSzeUtSmWWhIeTnm2+hJyAp0++IxxkoIyVG+iHud8CWbhgljhrJi
IDsDr/xP9UhqbDpvE8Y9boG6dfhZ15U9TUSqgwDh2cQmLTEDTGABJHyYQFYy7jSLsH6b7/Usx/sz
WJnzOZjVsskhRyqgynVddkRgua3bKwBOt4epMqK0BkB2hYEkP/GtG7SFsL4XxYvu8Y4va932kWFN
uqajxU/hN53NXahOoibjyLDwpBw+a9jmogg/L4P8RagzCntjq1MLTaHNwHiPvMn9ghUS0t7wpuPg
KfgmiF3yW4u9yD88hnlG4zyGDjqlzJyBxlLYuhN75l26k297lyW82hdqRnxbJc5wnN+wynjMdLbx
TJaudaz+SAmVoH6fezr9WOrFwJaPKfnnKbsPutfLt7Np4M7HxRNrzFmRi1iDh8up0RuiS34TKq7U
zrflYhHaRkFxTiKZeimTG4hiTuVOnAoMYoL6WOxOkkglziR27Be0QOMeUhEIcmmlwLIi5Eds816S
QLOhuMmtldvoRMcOgvygdzvRBd0GSST2PoVzCZ5zG4qShyDceBfVXr5hatI1Z5uVvkrHQuCuXRv3
uuIYR1bGCd2PmffVpXLOpJX0MczBZ+tIUuOhhOhid+uh0WfwMRSCrbTfYi27X6LyEY3ExyyC26yH
fRlmJEs9ob0aM0Crpy8NaZMobBOWsGdJPhBoqK51g3VYfmCHjvySfJo/lORbyc5Zm0HA2gL0lqL8
PLtacZzH53/3YDj7UrOesJJp1mIsrjgkPmuQMTS/n4mQgDo7zrKE7Thm4/suReM0B7Ft5OQr2YSw
FEmRdDAZGe9hwup6uiZdpnqEuxFnbLaDgqZeej0mNgjFnjPkiNC/TNYYN63ACpPTzQmzjSALgpu2
+rLx5clTyiHDzl/z2lgaijyKEpDTv2zSFikcAWYsN3FyE6REuYP6fU7Z0ixVrJDtnSrEwlHl2QlF
lbCaTJ/+MCWr8+L0zRrHpMwXiCCEJfYoWraU5Ni6Vh6yPvSinmIHoCTitG4c4iSr2dxEFz2AJ1Os
iBPbzmWs5OEcWqpnvaaxPTSa7Iwadt+oWC9vPOSdKz7GTwIq2+gX2VHb6wit48cmIwEeIVNwikGu
3RqT3OzKTrLsQIkEu2hb2b5sJLYD7LOUfOeUmHViIbOtRb3qM79T7jpM6rd2e6X7sq1+zRxqYmM7
zFpBci7PAsnXXA0QUbyvn7HlE5tVxEMZ26yWUu2oOIvQkz+GKSWxqwz2jIM6sQMpsqPpiTjDTQKR
lUDsT1hZpzEUympiECI+9Cp/2g9H2R+QGaJcxvbH/wqJMxOaNYyRypYAjgZIHYOdwL7+P+kH64ty
X+PG8keqjE3eFmc58n4oinCCcKwAYf4sIF7vd8iINveIRwgbQgrIGRFzkkOpZ+tpCssevg2uYJdH
zKXujMWejsox/gwux/3l66MUhDMkUjQHilLhnYfosWgDdAZkZP6f0hDOlnTl/B/bmB2mq8IfoCHF
DdpxfIqVgnrPfJOU2iFKlt41BDul0NIs7c3EK15KKEf11lzTbpI4Pr5pqu2aMJYzqKQsvNTjY5Xu
Ll8PYRD5/qgy1trCYPt1GqxdioXxgIkYT5Jav0UX52Wo7WD8/Lz4PqmpUfo2YZu5Unvxp1fDxUQt
JlALDOWhxrxTrjHvfSO63TVZ2KZOkTMhaTwUGcZ42TQlU3oLEWhU2EYIUmY7PkgeWrcXN5UogZmp
veCz+TaqWMMSoZSt8mXpMNmLvRBFDnf2GW9c/ZWs8lF3ydkSS1kStFBByhlw8GeuvDhR9k58gMmZ
DgR8qBKPohs+Ul6ACE54bsk409HxwW42mroD+KswzaLt2wrTVHJ5XzWye1mTqOvkbEpXjkGjsb2Q
teXF8ZUUf7v8+5SdVDiDkkytkM8NAOTd4IoestsHDNihJQGZTOeeTGUS8vB9VLpujdKiAE6/7j0s
9kRxzDNd5S26abGUD8zPD5QnIFSFb5+S1FZNKgGIbXgd11dJXKDz6GqRpX8ZAPE9VE1hyp3EgPTr
xa9v2Jev4NRu+DS7HQw0JRflT/lGKqVaDKNmYXLns32zqZenOMoeHXClLwcuRaG3mTk7mzSVMyxB
MFbd1AGuFo9d/Vgox0yhGG8oDC4qkSsLuzrejzCP7FJ9lKrvpeVf1ngKgzMdjdVNmTKxa2qlfSsV
tT2O+XUY6IS7oTSdC0CSIVrCmBFGaMJRsk6VRnWRUgCcachT1NkmtpIRvG/xTXU33mj7cmc5KRqK
roISNUX5hQpxKHPB097OxQRKQOZeRid6muBgqtvg0Jx0WzlKXvWW7ajMDnFdfLYuzodZUdl61zjB
ExZBwGWUx3jWCa0gDlPjMnWmujRZrQKmGY5xcBsU/y425LNzo95XSyvj9/PwutDeROqznDom5Z9f
DtIiFV1ZQtvM4VOkHvogs3WKs4Yp1AUfr3EWoJxlTQ/ZtL8iz29WLfpjLR/Ry/mA/Q9PTYXVH9rs
XX6shPHms2nJ0tWmzsSS531SOItW2CH2S1ADAVswKBWKoqLjfyqv1dowCiC8wO0IreIU9egg7r3B
AvqbWdWpFs4tTVth8QodBFPeyCybNliHtrpOBSJ9vvlE1wCcKsemGSdaBwCMC/0MW1t3Qi/4rrr5
7KMEgbJuNzofKpKvQflPcRlrejoDoK1nfAONL2va71wdzMEMUbvrSe5l6hw5jVfHJtfVGIhy5v5a
Y5+Ce8qeb6PnEZWPFB17VGmeguQewFxHchiy3eCT9jxOjyW1eGvrEa8Pkf376vN/UrVUL2T8fqoO
tp5867rMNvuP+I01CucAMVWHZb4iDs4o0ImqHhGCHc0K0XqTgQ/zf5yrY0rH2441KOcN+zooh1QH
qLrrsAIXe2IObIZPBAE8FahQt8T7RU2py1ZBfUdv8x24I49dlBFvjLooLmg2rUgzhRIXJeWfsv6H
MjzUZCc0gcG37k61NgRmBAytuteiz+N8YyXPl60rcVJ8DwM2zubJwspT0VQ+Yt7Ra2YqpUVYVn5I
vki1NklYOaQbT9XyrRq/JbovBCnx/bn1VbZSL757d2qGQZ9DJkkmetVoncRCc2It8WUzOQj1z8vn
tpkbWcNxhiAwy3oYQX6DoUnp9r3IhgV5EVqG9yw9kt9SMxOULnCGQY8KObEwDeoYxicxAVH26BYJ
0dFCKQNnFuQ8TKexA8YS+Hpw1CdiqwV5aJwJMEJ4Jolla9tjbrjCrWCn3rAXfiQ5lht1YASlPtXf
M7IXjI7OWYKlm4wl0CESmwSJT8o+3Advy518fO+ZLWzGkZjLNnozbTTIWTvWsysINvV3ULfHWYtA
t1LNZNqSGPiq6U1bq05VSvVzESh/tOiin2bomYWN+kHeV1KUeqMxx7ssFTX/sv5vP2pFxSJiS8Gl
cTcpmAbYrFgwa7XHVLu3ItURCq+PKJK4v6jMGYi7wGSSe2NknzgdeOJVdDYUrcP4eNhkUn7b79Ov
lwVjN/GnwpzxuJtq+lE3jRB45+kTRj1AfUVtP7XfMHxpJlD7aowZjDKdFPVkUZwNm6kBWTwDcCFg
gQ7TWskAEOaefqyPoWd5ZoGtZckNqIw+Nk2zxuOiP9EcElk0gdeCdxcFLsWN79XP4qO0s3bYlnRL
ufhtXT/Lx8V+aaD1lVwBLy9Gv6kFvyjQLj5QzU8UDGfm5WoS0olVLDL5yrD2snSVqR+KJM6SsD9h
FfK1Ra6aEav4hPppEk5BcZvOlOGlxOAsO/hwK1MIYAZrb/RYi1VQ2eWn9wSt+MrGIuQEbII2+U3A
bv3Ca5I5MyEryrj0ET7efrFXotd5r1x3ng4KdO0gfiysPZ8kZyvk0hjSiqWEW2/2ks9oPcYa4+RF
tZObxkZVEjM97mVrQZknfmlX1UizrmGFOSC7K82vj6x7LbwqD80DMtN74zuBx0S4cKB8SSaKRCGS
I4jItsyqWFBm3IqOAcaoDhuU2Vj5cAO6KOdj20RX75svzaAJcMwKZk809AobCN/nWzMk1JQwinx5
BjVyZRSZcEH8oukyCLapoeTNSei1GJzZKBotVrELAI44/NLJnoGG8Rkevzgl41ML5lr91JtU/mpb
SdCAL1mqjgF8fqKxT+tEDkx8joSjqx9zL3HDT5hJGpzsi/bMeqE+xConrxC5lzDMcJkLa3DT0Z0B
qhbBkb8HjzPr+yLLIZt90GswzmXWU4GVFwHAQLHKWHuGvdLCQ2PFhtu/kAOpm0pyFo3/KKo02ajT
EkEOUjQ/Mdjya3JTcJrZEW/Zfurwlnzlm9HOCpNzpsZsGmPAJNSvJ8uefwqv43Xmqp8xdotFVs8L
wnGnLrCGgFQdSlrOrWqTJC8TU53oUJoOIyoFEfshuMqvitxtUaEJfaq5c9NXrITlnoglJgta9AFp
mF+DsHeM4EawqKWA1IkyuVdOLzL+e4vGUDha9BCpij0Eg6NoVARJnSDnXssyiwqT3V2Hweymj2yr
/kIY5U0vtzoxzrvm7Bu9fv/0PDRXbJm9fBc8DvigSVHysfaX0ajr4VyqskhqIkqQpy6RqJEOIOfC
5tbvl0G2w0dFtLCyyMQINp8XqFH57+WRKcGjeWyd+NidjOvFCZ36MSTpeDevaAXGKblZ5/IQtACL
2wc59cTphZCGqewfXnMFwKk0ShadIeoASA71M0rToGYzHOEtRzG82gUO9YLI0+O0u1ZCTdfQb+X0
Dpq/Hd2pa7vZM/c83op7ajJz2wCvxONUfGyHuFRamMRyhgFW9qUT76w3rBr4H1qgSNk4ZQ8nqdRa
llvu3F+UNiZoqTCzPF6VMEYpcXWUanDa3utV3mkseRRYxejkvVw6YO2qHUJBNl/w6gQ5fzmBhl9J
csAM35jD7JFGdrMXBcvImp1e0v36FB7nMpc+bQqFPa/sCoeIXsABrErJT9FHcWvffMgEnqX7Iy8Q
YFQpZSbQrL+1w0tDtetvmqTV7/PuMZnbIO/w+xIKj0IPXij5KE/fiDvadBkrFM5KTFGUGcWvM6sO
hs+Ik3/xKU3HULZFv3Sr68zRnghY4qr4xVFLIimBkkA4tgqYUdCZB/Fuclh3ROhTHZvUSXKGQxDE
uB8XgEXNAbuwsuG7qWT2ZYmIJ8UvigozUM3m7Ekt+oNQYOv1B0aS5NU98QYi1SM9ZNWtcoj9FrW6
TKjtcgkIMbaLXCsczjREvRDX84Cz0uz/7Gp2JtFWR1uG72VzLzla1UMCdSs9hNZxxRINTdeR+/pn
3NIOGZri5PxXEUPao97kR3uRXLCypQdrGE4PELqb2MwLmNkybWNKbAXDmcJQUXZvSxfWOJznMDMV
TAIjcPBRVxwsv3iM/NQBMb1uD54G4tL+K9W0QonGqUctC2IZshOs9VMqRLZW7OTh+f+v4muxONWo
J0Ga4hoYYnTfod9+oDINzKLxAcUagPMXdT2GktEBQN2lD5WPkdkdm+0qjh/riVxDca6imFlGI2Dn
FeVuIMDKTZ1/+bg2n9IZQ+cnZuUxi2exBAbLKsheq9slWgVh6Xq/jdzFy2VHcD9E0rtG5dxGgEUW
UyC+H6L12u+mfeykVyhIoleKMeZSnJObTfhrPGbpV98cSiUls8Y0D9Tu9/FJ20eu6c7fF6c9lD7r
P573FM/be8v73xVFFzl7IS+ClnTaO6bk1zO+Vg2/vmZcQ/FOb7DwFHlsN3+E33qf5Q3daHf5buXL
T1wXOVOSWXmqDQv+As0eZxsO7Eb18A0J7tb4qkDrXfICWiwnx1Si9ca65ufTkICVhUoFUn8GZ2ny
KsQDU/Fn9DoWewyZLY7U0AgFwVkWSbLkXB0AEYLUpryrWyJRS/0+Z1UWNTKjfsbvN819VB3Nhfj9
zZbhtYJyVmVMMM1rJgU+U1hUuMOG7D0KVl6zz18ze3RDBw8UYce4J3symRpeUlPOyCyi3JThu2iu
ekRzsBe5zQvo+sHMXvoJmNkpx3PZgOr83LKcVGWgmRnuKugekhH7jMLMNdV2X4naawNCrEhS3DHs
vUawwHQuExaPuEp+pnlRgj5sdFylpD+PKnZkUgNzmzm/1V2+f0atjE0cdnKSMgR0D2UH0et3Bas2
io/5IXSUTzTJ4+XIRH//g1aARip2RhoDMDtghw5m29MDi0yowhXlK97/fYWTBpkRKcz1wZ54xV3L
GCMcRMQ/sfTFw5wAGYFfDhj0d7O+AqzNoVIKBtgamlOU90NUYG8Fxc/NjMOFF/DOurRCEcpJTYOe
3VfT7c0MRM/Faw8dDPqASOBQfoivnRZGLycTi05YIwx6dnetI+GbfbCN6wmlkcwrflCf0dQZcpZF
jea5LlU8N6sabLN5rQYQLD1c9jTUm+JtiAk+jCWE9cqryJ7HkxJTB8cM7IU74oumjO9eDFm0mmDJ
HPJsWCbKwlWxR7DKOCNKl/VYj8fw62XJNnUeCx0lHeQRloly9z8jh2kuUT8bepbPmbGxB70Dfhg6
SOG36KdjGw/7ekeayC2bvAblwhW56kojGAE6HiXfl9CiJR4UDE/vRZteJ7CplGs0LlApFq0rMrOD
iN03JRddQ5L3fSG66Yj8VSvamZG7bC9tPYkO+nncorIcLSy9SA18XLpHnPjWc9RUA92YFgbq/tii
WSl6nS9yiwh+h2ESR0XZkrmlsrY7jIyhpfA57nEMVFWZguXeSTp1Y9NgDMkZphdZf8FeXlvX9hpl
Arae41o67qmMloH58AkwzeKPw/0Ye6pGfIVvVrpWGH88lqnShDKG+oQY+ylnDAAJYPDYFXCn7UnO
b0f9Ic/viWvbcutrUO6hjNkiD7IIwST5ezfslvxem79O023bH5XiKoo/5dGXoSema4lLk7mHEmDM
uy5KgObSExj6ZVbnzW5ijVhotGV91rJxL6STlgBFScBYQukk+X0JkhJZiWwJ/jx6vnyQhIK8B/Ur
b4TPvBCUHsCqgi+d9kmUniXjI5MWa3nY37DCQMpdQvDFMKaXyIwdoQJ74UjtpKMkYZe3QslMYUqi
ACiacRiXXa+j45PqrN8MttaicJF5P5v9EmMsHF92k8v4uYzK011tp2DNY5qCM3z6QKfcGpCzE9o4
TX1iQKpB+tmFV334ocLfGoEzEYz5bhIFZgDvwxsZJBrKKUfRQgSni+gWoL6j6GmJi+I7C4I8UobU
BOAQ5XYQfO/1H239eFmt2bHwDnwlFN9EoKfgPMe4JWJU/aFcHpbpsTfuZvn7hOzWVPqXwTYrFWs0
zi5kCljAZh2X1PmJsW8ObFlCcNXMXvDIeNuoDk0SjzMQ1SwGcsZUHVXpwc3uJCQYpt6fvw3Y1ooc
ITnoSV0Zi8hWb0tMrDgYBACab1j+Uz+EoZ1h6F55aN3U2mGNpdt9Csm8zVactz5Wzm4YKRKvpYFL
7MGQO6SPiXwgLm5rwnmNwNkMQy/6qInYQR7Yiovg8I3l2+kb2zw/TQRLp4VJjj/2PVqROao6C+vE
bJcPh8g4qdT6ZYm90z9UXjMUVTUtJI15ToQqmvuptCDL4IvH2VOwuh2fS7fxDq2S4VF1TeyHMmIH
tU8Q8nRU5WdbwjM69wSSoBpBTAZ0S0OxON53VWJjR9Tl+/o/0q6sN26c2f4iARIlUdSrllZ3e49j
Z3kRMk6ifd/16++h82GsMJrmXA8GCDAwoNNFFovFWk7tKsRGREHvQdbd9RPfLi2+XpLcCWdZZEcm
hqDodln3DToP0RXBrjCjyQTBgymdQisTg/+IzWmKlCTWUn6aMlI5LWKgDZN4EDIxBL1WUUlIowj6
RrLHETduOutOKhvUxD9ySeGEuzCs84y9XrgYTeNE2X2co/G7CrpQEq2SCSNcgbmBClOT70lV3lr9
cUq+hsbxsmLt3+sbzRIuQcuOcqLXwCAIhhlPiR9+qY96iyOjOhiQmcqHP0lWT7wF+zAcWMKVIL22
rudDezJczWlu6H2MAQJOceIR0h4FhYFEUn4QL+yaeDOi06BVY35Q1zvEvBC/CT1yKq55LFweKpJs
nVhnZ4F7KE8YB2NPI3lKy9hJzK8SifipvySRYBUybeq6jL8/Jpc9rB7o090q0D7UryFv7N4qs3Uy
bRGnSC8FpqooGt+70+zlXxgFIGdTV3DxHynvM8J5uyylbCX53zc2I7Ry9LJXELKKqbOg25vUriqj
xd4PP7wdA12wGwuzW8XijoUR6IcQhgntfJjOYbnouf2J4upDpTqdLCC2785sUAVDYulkGSx+FFov
u4VTfeiPy32B5pY2YLeyqqb9+MMGTTAnVWbPVqkDbcZYq2V22Il+7DwNFUe/av3xjj2Mpnt5+6Qy
CgYmjjCKWeGo6YnB05iPeCvrNzbicBXC7Ol/xRO5DzAT147TAvryqx56vTJ4192vuSQGnukyA7pn
VqhOdYsQxBQ0caJ1qeud2vM9LK+5J9VhPCn4Kgz0ZGp+f8PiwzvWk1qGRpmq2iYxBJ2ZlrK1csyO
f93F+i7yCzdHXNiBl4NKK0OV7N/e8dvCCUpDim5ojQZw4XjThb3bTsdeZe8BYZqq27ZpaSC9/P2M
l0YV6o0Rd3A+zANRI8Q26Imkmnd57fjSiPaSvsGIRToGMRQrWiN0t5gvpn4zkHOnfDebl6aNJQLt
OTpbJCFIM/fLGmYmBCqsQ7Te1prEM3gNYF8SRfA6jV5ZjZACwEAs+0T8JjDuE8S5tQ/hQQ/4VEF2
QHTxShoy3VX3zRrqv29VrLDO1hcAL+f4npNnZe70Up0490buvofHeruMglNaGnGNsuekQ1/Bh8y4
N2fJNu25ItvvC3cL+oDDuOd6Z2iYt8nKQJmUg1Jr93M6SuyETCOECwbBM2UtGaDY8IGs9+170m1b
UQSzUGRZO042vj+v92t5WhaZxvGNvaRxgiFg9TJbSoy9qD9TTDU5clqs5a78mZ3y2wp83LI6rd2L
YyuRYBRAEzGGaQeJ/hdxOoBhtf1keP1rOiBKJIZVskGMv5g3fkZRttqk8A2y6YekuYlkTCW7LsZG
HjHDkVlW3VoaAIyvuCoWUMEl5wKzaMLsYKEKMjvkgYxLYvfK32IKZiLDWJ8VDfUwrLkz/AwD9Os8
2R/SFNN+USiL8Yior/Nkp3b3yngzEUwwEd3A1qnQAarSzwP9NCezE0onqkrsEBNMQ1/bUaZwfec5
0vEjz8baN5rLm5CyO2lGVoYmGAoUVCSJyq0eJ97SvM6NPeO+BgEWL8g1Ply+pmTrJ5iKMe2LTucn
bSpv08FR+idLFriT3IRMsBahnTdjz3WRjCCZRWg1rW6L6lpZjuPwclkafkwv2A0m2I2lrWnHwNED
/68/accE5XwGetOkzzvZqgnmoiqWsE+51qWnCFPUsq/hqVYdy18OeOHdIkjtpU/vIjrfnC9xLF3U
RdTQuXBLvgStifFm6+R3iYyDc982GYaFakh4SSIdWmWXdqUtcMLK6MNSH1b6+fIeyb4v7BFpm4WN
Br6vhvemfjeq/uXv/4MtfxNA2JwsMTor5wLk1/F9C09ldmx3eaGf+dtbNih+X+P+BhNfAOswpixS
AEYCTgYIpyhoTkSucftG4Q1HcPJWuA/lYmDzMTobHZ9NYPnG4+SBARxGVTZEXbJFIu9ZpWQTJQRC
aYlXhV+zWtq3J1s2wWwnrBonsweC0nhZ4cUfF7+OQVZXHmKPekTzjNzNRsc4JCOiQ+joex+/OGVv
KyoY9QgcwaD2xE8wbsqT4oDc7SZnhwVDHXgzurcckeGUaKZsXQXLngxGGiUqINcIBDeGX6Furz6i
DHg+Y8Y0ujtyN/okwdxVHFvD4DaG/zBp93dXw6LdkqlDBbe2dnm1YnpIAoSpY9RYEC87yEzjrmXc
wAmrqo1aQ/W6huc2HNVl8YtRP9OIPUmk4kbiD0O/gRFW0uwia840SNV7BdQndIrE1Tw+jQ5dVD3e
w11xUF9wZaKEZJC+w3f3cYMuXJqYaI2WuoWjR+0zMgXH2iw9iYR8X/6UELumM5OAD1I48DrJzBDs
Qbj9T/pL88xrwJhHeje3PDvIfeXEZJD7W/eGyDVp45TaUzR3Y5TjHVnd99WxDu8V2XiTfdtsv2EI
2khXRNjKGRhTeuSs2ZwqUh387lCdKi//Ks3hyVZRUMfRHkY8s4A3380HrOENT7paN9wj5SWyss5S
2RIKajkhOTVRC5uWaCDTj3qnpiEYDU4S3dg/02+rKOhfV8ZhRFBQ4HbtX/l4XtmzHp5X6zybg0vo
cUm8gX20G90po8SRYMtWVPDm6rVBRQ1fUYrs9SunderZrvKMztJXD9VTPl5G3D9sb8IK/gJNjYxl
BICLoTrZlKFOS2KXZQiCw6A2S2PoKnYtKn+2w+p01sNlEXZD2fRN7UWGuMSkmd6FkEFHOuCVeNkD
OZfPk4XIFB5kgRO+/xdsh0h9OCeUtnYFOLO+WVDVaYEBJz7H0XeJWBI9FCkQ7cJS0iXlunAze8St
7zhZpYFmE/XaOMrOsmSXTMF0VFGttVkPsCT7NGqLVxmyURL7p5cRDeMWqc7EKuJYNRTajTDrGsb3
odEprI6l/fPymu1JYfHKQxMhVaJZwvEJFUur+l5BA2Tpm0R1Gk2Ww5AhCOels5JMNQogtMttyhQn
TWV8h7tWfCuEcGD0njEEHAGxzP6CeZjcH41u8hDvH+IhneBfXjMZnhguAQlhW6UY5+uufABOgVuD
npY7HT06aJ8JZAHi3YmsG/HE4Almopjd1ANO05z8OnzgM29g5D7klTc/zAhnRG7+kMTOeyzdFle4
gPUITc20wbKq1X3b/VzSj5fXkeuWaBa23xdOUBo3wxQXkCu1T4V9o0RBPhyofapqmdO5d0lYqqna
UHBDNcWZXFYRWyh25cHvgxFMz7yEawYpr7PgOa79kA/F3ju5FuiICOAsBs/sd9dFTZIe6oiVI+uN
MZ0m+qSnL5cXb/9YvUHwv2+8oyRSFsvuADETbwo/MFmHwf7mvH1fcB0MNdc0Y8X3LXps46s6jHxV
v47Mb3olK0bbux62qyW4D5W65Mzgq1WQc188TFnk6aWnhKnk3MqWTLB1JK3SCalOZMfQAab1jq3I
SAL3j6pmIpeD+W8mFWle2azPaz7j6h4P6Mx/1vGIAiF/+td0GJ/rc/whjRCjm45E0jC4K9kbrHif
96HSKB3hsCO7VlfrvqhkDVb7Rm+DITwAwm5Spz7HfTedkUHCsIYkCA+z6fD53vGZdu9x7CyNMR2N
sDaK44XdQv1HSs0YeDmK9z7zYEbSOCiT0FaHN8XmDyR0dUnd5T8I+QYqXFbDaKdzmhR4hAd4K8Kw
DykeA+oBEyrxAg8riUbutmShPEwzdBNTlbVXfsHNKS7RDGD3VYNFRXtSgE59L+NTDZrrKKC1wxPU
BJxqs1/60zGTzpDYNYsbdMGGtCinrjoC9PGgH3j5IjDZ9fygn3lSA+nUWVJKvZu628orWJW+7HKd
Ti3CRoWv32XUQS7Fiw/tEbkn7n3SO84PW7vyeTS7R2Qjq2Bkcq0tMEqdr3RKY2eI1Wc8miU6K8MQ
VFaxO6PLTAQbZvIj0l+yNniHzd/IIGinwnI71hhkiKzhFFH2eR1lVej7J0CnqmaaeOkzkUyq7tAH
vKSQocNYbLDs+YprfDQDihxN6L6nztnagAkCzXGuWHSFhzurhyFJ3S6XWeTdu2WDILiGkaIs+jJD
nJEkTl07gz07MTSbJZV3eXO46v7hzbwh/UEc1a9m0Vmgj6zCydGj61qp/Dqz3MsoEnlE4pwwDM1o
KiHPyh6y5V7t0T1zPeqfLqNwRb0ki+D5VXNcU1CI4H2oPnf9NUkxwknrXTI/94kst8q/dQlL8JUi
I8bIZsp3CEMm+FCvrkThEY8/LiDxyz9flmz36btROSrYPFqbcYPpb4j0HtcXTicWe+HH4cDuZh/V
BDeyp68UT7B4k2LPLDGxlOzGwLTGBlGz7gtvMeIUEvRWRtaza4I2WiiYuTQ3MwycgHiper9mN/N8
vLx+Mi0XTJxphWvNcuzWFN/o8V0BRjTZs2A3WbzdIsEqGFmdxHUCM1flHsiPrzn/YPQUniy/6wPt
zEt9mOyt/fqYvqSGgqHQKrSDTVzl89zl9KLrcS1A9fE6dEJKzyo5xWIxTlSnS5IuHGy2n3tw9s4a
/dF0xM/qTNaotXvJv2mEJfhtU7Zk6NuFRvxK3+a4bhNka2bXOCBXc5KVLkgUxBJMB2miZgxDKIii
Pg+d04SIbIIY9rIWyk6VmEWoUBuTVisWcHqY8OCvkaYpXPJxdn/xPMue4DKhBKORR7ONsZRYw3E5
mPWnLPG1SbJPEpMr0uaQZjbzqcW6UczZttGsm/ewubh8Va9pqGz9JGbCEswEnyKkxtwKxnyOL6/d
W1WH3mcpooB2gFYIkGGVjjRwItNFwXoMLZtLNQcsuaHBireRdlRc7auGyS48byij5NjfNtswNVMj
Bviif38jGyWme9QF1jTVnnvwfxc/qvf5F28QwkJOfVwaq84h+iCp3aT4FtmnhMoCtvuX5BuMsHAR
WPR/ScILO0GfcKivIsUZPIQdD8ORylIvu7Uzlv6GJ5jgImvDueNuE7shscsfX2EJcgHqKAHIo86L
R5zYl+Xq/sHwv6EKNjg3yzEnE1CN4Ne7YHptwG79dUGChL/AckVyEvYPwt+QYkG+hlEp5djyJ1B9
MydeF36TWCoZgGB+C0xqpyu/zMbDAo4NlI4pfms5RYVqf81FTemP7kpWhLRvS96E4tq0eVXmqsK0
nGEd6ZoGWaI6ZngbJ1drjUJkJJQlEu7qpkEYswxGyR+cVZW6hm1b9K+H+qY9Yc+80alsB0XOyHbK
agH2HygbOMEW13Y1s9JGE65yHMDDzKuq26OKd2PpRweZBZGiCSbEZNNS62aHJ9fziN3rAnqqfeWG
U90qnuyakaIJ1qSOTLxWVsg2tJjqyPs0FL+PHOXrCuc0fZKR9+y6IZulFKxK3IdlQyrsnG5ghqNy
lTfoFJsKZyWPl3Vk9xBsgARzUud5GJkKgGg+uUk5n22aS+7PfQfOsFEmZIA/TRepsq3CqpR8QWhh
tR3zwLPT3SH9xvOqsf/OjfobTDQbrA+7xhqhFvHJfuH+KUoZj8UJJJWYsywLve2v3huYYEJMCsKE
Lodk0/xtAZuMLguM7rtTb2snduxEy6q3SQtxVOpFt6vXOSnMlPpYx656MN1/kUKRySS8+mKdJGVR
QSY1oOfwhscT7Vv9djjYD8OpDcwv0i3bdQY2Mgp2Ay9MDOowgDicrUfcaOCmsv380+jWP38NrRqc
9ft71P5t4wTjMXdrkecrlnVsHiiY1GX9FzKRBHOBfpZpmVJ8f9Wuh/gm1QxHl1Xb794lm2UTbIQa
02VUMM3bbZT5S7rMQZHrSNiop4xGV3ZieP9tyQRLMSKh0uZo7XLDJQ2KJLtKe1lXB//EHy+9jUSC
lzHpFUkKC4rQs9zRMbq2tJ8Qr2kLLSinp3n03yERYthga2IaBT3775exssRz3CLw6ZL+Wlv+mnSZ
h7F7/24ABC2gXR8PtoGYdfLMTIwA5pfG/BA3YEhHRCOQTcbdPbkbOEEhiLWM08LfrlNzT9GOO6Nf
8fKK7arcBkHQATrAsioIprl9N+RO0ucnkBSeQhXFVDqcwPC/4gkK0Q9zY08xJEqN74oeUNT5KQQk
s1ejJrkHdyWjuokyVmITpgqWXK1stka8ssOql9u+a34kWXqAvp+rITloUeteXsjdrWIqZTpKCAwq
1mz1DL/C6OB7puZ60JrQ02XzS/Y9FqQubA38d7YlZlaztpoL2mNAReWzAAMqAoIJuwf+oFOPY+rJ
ioF3LZ5tMT7nwKKGmAqPq2xF2g2JXDV7LFRfM2p3YF8ur9oeBootcFRtStCUJVxNI9jWk4zPZOmG
J5V5yXJP3uN4bSH4xm0c9L4J47nmg8JnQpy+e2TGS6Xc9NrhsiS79/oWR7A9Fsgwmno2QO6JPN0j
C4ivq84cOdn1pLu/WGylbNCy5RPMUUQxNRtUNmjXjwJ1PFXVXZg+XJZLBiGYoKrVlH7l042S8FOj
HZHFcpr6+N8wBCNUmMqQMT55pbXvzPF7x4657GrdO57b3RHszthomHdsQgycIcfOf0TvGXiyAfgj
JZEqqf06sKYMv5XrTSpLIEoEEJMRecoqnRYQoFnyD2ykkWP1g3d5H/ZM5lYGfvttjko4p2asa8CI
w+Fepf11XIZuFtvHSGte8lhmYHYN2hZPOP0Wml3BO8A3pTCvTDU+DHZUOaUeIvE8HkGO+wCCeKcv
zZPSp66+hJ5GYklORLau/O8bmdO+HAzGp58ZYNxXitYJi8+XV1VygkSnZDatqStsIBD94zpfawXq
EqJUco/LQARLEOq6mrAUIChrd/r82lhNZ1ae/5skgi2IFk1TJ36IWqV3JjY7fQuu6VJWoyLbEsEc
RF0cYngzXzByNtWPUvavf9A79louhLIqJhiDShnAaNDAVHeDfWeN0XFky2OV66euijA+S7m1lOyH
yla3WONzU7Y3BrFeLi8lhxAdY6b9/RPEhp7OsLou5jOK1TOPdGCWFtK+/2KW2/5avuEIXlBrpNlK
dYg6g2Wfuh8rF81K6j1PMi/OAsZut5EY83+4CN8gBSsyW7adYMw3uvyf62t21o+c/0JDr7CBsBHi
A/7lldyNZG6XUrAieZKzOOXj427sx9WL3fVo3Y7uctABlhwsTyLf/kl7E08wGPGSVppRYkWzJnfz
7rG2aqedJfQy/LheUg/+IzZWaSlmamoqQFJdw5jQ0mnID725bVJNYjdk+iHYjYjRNc9CbJYB978D
zcxavaPCers9gtFYw8Jmdg1Rljk6UbTTDoM0HsVV6tJyCRZDazuzqPi0MZ53Q0gFbZMZeNwxSAK1
NfpJonBcoS6hCeZDafpGQYyNMzFU39RvyPJ5hqfmroWRo4jUN46MZ/+ysbBETvfIqNAXyl1L47XR
bMS4ZZ5QlFVZX9ZsVIv+rnTzqK6VmQGGGmDlPRbVndoEl9dOJolgG2JSzk3E1W0ausgh+XJq6Xom
qq04PbI6jU0DSoagTmTVULt6jupuzWAYgqSKpTYoGMloyl2btjho+k0+fbws2O7abb4vaKAxrFPa
hli7rP/Wzs+T9nNIJQVdMghB7dayxslJuJJrgUEe19JnMqZRySqJTix4AzCQB1EhN7fvjOWzIeNk
lX1f0DC6DOmCyXq4GnrbHWnoGTaR+HO7ZaG8jv9/Oy3OqC66Wc+1BRjjQTtYI8YSI4OHWnGfp6sT
r/wRvY4kIDKSnd3twTARtHqYOnwKwc4lfQ2aDBAJ8NmftvW1xyw56SivXcuzwRC0rFBK2ncWMOqX
kjjhuXrIntYPIOD/vPr2c3aQ9aPvXkMbPEHlaGhOWRMjhpLrvZ/N/lSiixu9RcokiwvtphTY31C2
aOMq9PKvTINofG7Fes2TP8pXsJ47iveeCt4tlKCFBLS2NasgVWl+sPQ75T11OzAyNqWwoWDsERyS
BjwIpbKiQzwZOx9QAVoY4Py/p5l6C8MP28ZHGG0zHAvO/WJH39b2MewkJk3b427cAnCN3wAgXBOC
/QUAJjgwo6vykAV6YJ+JtL1n91YwUHhMqIXGF/Hiycc5aUGkjjYvJMRIWzrD+GxiahLqxlFG6mjF
uZMWE+we1w2mcBOh7UtVet68XUU30RqYxdWQSQw2P41/+AkbCEEP6KrFccfFGtpDur5kiq/Q0rHT
05R9TuMfly+gXdO6ARO1gfZm2nDTYOQnll6vkSznt2t7NgCCNvTp2OtrBwDyUKNnGuwAVz3ooNQK
LTGZ9y9ozHedug2g4JoakabnY4Fj+supKz3we6BGx6lO7Agy7/e9IzZ4ggFPi2xcqxR4HRjK6+8a
8nI0BbEDnwY0P1Ve/NBI7iqZDgrmPCHU7hIbjf3m/Jjpj81ypb6rX5RtpBJMeJ0oOWm5VMu5+vba
rBXkzwzd9bz5ULqGu0oC6mzLAEkAs3RhDU0rrZeYoBoiPoXgnTk2QeGGh4wHQPvbNrC98uWy2u9O
5WEbRGENl7WOMdAVZU4IVBqjZy196ORtfT0WSnPIynZtndhOx8lVl6iNnFixQQZRVBq89wQjWd2l
VZDoUFetfkgtU83R/ccv8aQolg+Wlq+mh4EqVuHOWbu+5OoU30XK3Hy5LMX+m3kjhbBLa5aUiWFB
iuiZtybkd4U7oiUhv1XBGqlgntFlvN17/Q1OZK5QRqYhMoBt0uMnDGuJtcpROxAcny7D7AdaTNvS
VNyG/N/fb5CxKHOkM6B85KZHRQdv8iD3w8E883mqMuXbtYAbMMFeNKjXVsOBn187dRcQmHQPEnG4
Y/CHQd8gCNo9lZEVtSsXBxym5rEIahiH0AE3jyetZZZhCXo9dWBVVjRgvfpDqBJYr8hpOSBsg0pt
iVy7lnYjl6B9VTqMlqYDi3McaZ7mRF/rIx8Y1AfRo+z5LNmmV69j41XohWarVQuwWoucprkdRyLR
br4NF7ZJ7OVty1wZ6tfGMOuYVk9Nfhox7cJckcJ4jwF/W7hX/d/Kopq6anDaBBS2OUPyHOtfFPtZ
sjsSTXi1HRuQtVkq216wYNmvkePhKb8qf3LTgIG3vgRMogqvwbYNWIhheKC1hESr5v2q2B8dxLl6
vJ5yPz7LHhgyZRAMBFhCunLmmkfRhQjV8JhlS7Rh/2Wx2STBLphmk2YDP0kkCIMJI80b71+f2l2X
eYMlWAhWdg0xf2HRM5+DN2CqTOjI+c73o54bJME+lOuq20WCjWJfB7/8vtx2wYj/QU3x5I3oIPJK
F8WIl7VDtluCnchqvdExzYA3xISOWnxZZcWU+xcGyjcMaqKHGC/p3y+MLhuqdZhQHtCdp9gFacdX
xTf90ULxLb8HZZwdu/fgBk5QjVatytmweTlHU/8YC+pbcYk5BppnEVmOc/+K32AJqlEwFH3NvIx+
OKvnkIfFv1suejoHDzcIym0z2RWyu1sbQEFDVmsAE5YO4QYSeTYGsqualA2A78cfpnaDIWhEnius
sBgw8gRDR+vT6pnw+fojyEFbB8VsLruSM63s6/4bqsgJsGr6RPIISzkPTvZt9XSv+Vq51q3+MH9A
wpAXtfWpd1n3JZKK1RAKigKLLAQmVaofqY5CcJudVhvDGi7jyPSEcQu9scBETyJbGwE0fp4429dN
5tb+gO5UDKf6F64g14ILOyiSKPYruvVf22Om2HBtEjmR/lmJDiUGryjZsZOxX8qWkSvtRrppGtUp
0iGdOteeERJfTecrpRuDy6so0X2RLJm1c0hHftj0+dMI1vxaOV4GkFkqJpgOPVmjqbWBoBzHaxSa
f8BwQ84PUWLqd3MsZbXzsnUTrEcbNZpi8jotw67dJcxBpvjQvcs125wrwWJYzThNRgMQJSxP05j7
tJFNA5NtjGAwzGWlI+EFdGVeIvuIbiwmyTfth63epBBTq2wo0RfMl8qqjPYqbdbcySJwB00kHB2q
YyIyCzU0WpSwWQZSlc4wrIXM6dh1BDBVGqUDhqEzsRxs0JZ5mFvEznh7hXXFSd7XM4+dmbI2+n3N
eEMS7EVWKjPtfiFpL3i/6p6NuqNjFNwbTlO4qUOYg5e+TMDdjUQqCkTkGiPI0Px+kO22s2GoELsY
I285q+hb+cXoFSF6cuAdpfIHHv/kH6bqDVJ8OSy5YaF2GmuKkTI/K2W6Q7zdSyvMUBqqLwsBZX8C
O1nZklzs7gJj7go20ibIHAlHjyTTgIclZ+dICrfoTLe2PrfRIrH7++v5hiKcvVwHganJCWBmO8jS
q8iSSLHvBm/EEDaMEHChVRMAOD/qdAMKUce443w21Z2U2kHf3am/hREv6AIOnh6HISaF3fEh1Pmh
cOsr+sgbcdsgdFUJJce+MX6TTbyc49nozITLhiMNXtQPyXmA3t9xmsPqsfv0Ls9qAyccuXEZ+96O
AJd19VVB4d/X7zLFFtJIKlxhhvai34+X3ozWxDIUXybVlW2es+49FyRTdQLeWD5OgO/g5h6uBnWc
U05HaZCPXXe2I5l92FWBDQDX9w1AaxjoVOLRGPVMz5xFqXLNW3rHSTbAQC3t/d49Phs4Yb26NGQL
jDySIUodlAlCM0Qm0q4d2EAIN/4A4to056Shw3rXrx9C+442n97jVTDdosTQQMYiKnJWgiQi5Qx7
6bURu/O1fkRryF04OMt1hJnmspDZvkhvcIIi62mHYfGvvGqYqoZ5CUcSXcf642WhuH38w2xvZBJU
rW+WMh45Ad7IRi+ru8UZyvlka+ppbGmEp9d7RnKCVubvRRRUbx1HWqMNG2SWyaNOvsxoZF8k2RDZ
wgnqhjw5OskpZKJxEZjDjJpYjPSmkXd56WQwgso1Xa5FlFNmogYzjUyHxH7d15KjKgMR7rc+6zHs
TAdINFgOobeZSt1Wlp7avbs3eyJcbwQz2zLGlYDfPtk5C/hI61ba7L/bTLvde+GWS9PeQu8RcIwA
jDckMEzQ3nRB/FheGXeYNaa5KprXpRzNkjUUfc55YGo/13yj2mPeBvF6CmWlM3yvLxwjm4cJNwa1
qgo+nA0QdlU7+XK1WLm/qLf6KrNz+7fp217ZglUguNyG9HWvEif9qH7DpnlJoD2M/lSgP+1dMcAN
nGAf9DanCclwXGs1DJR4PbdEOk+K/+RLiyeYhG6xwpbxl810Lk/JcT3qHwxMssHg50CeXZEpA//7
ZqcKq0SMzAJY2B7I9CUi9/osub73HzmbRRMsQ9h2VWjyRWtsFR0HnmoHjXmrLifFegE9mYseFYeM
P/6TORJLXNBMM/1qFhpakFgyXwOXNaMS0yrTc8FSoBCgq+MCkpHCOBbqj8EGsz4D/U5sS6wr3/RL
SiHYiokw7nDjRC00PKgx8dJaNs72sir8UbmnT01og4UB7VXNQ4upUKFybseP/2VX/ijbY+ZsENSi
InvTHrvxtLaHVpb8v7xSlipYBFqydkhyeFdLfpt1x1X6iL18PWBW+O9HZrYte14xjgIjckfMZDf8
mriLT93EZ2D7pHinhA466quDcm9765fLCyiTjv99c15nkGJZhcn1ICwOXVH5C5Ol4Xd9IFtFpbVO
QY8hEuyZid1MK88c2vVNUj6H6OVrTAQ/lls7lBHs7x6gDZZwgBo8JgYQ0SBfZIWukj8xo/G0MrDa
d8Wk0HELsVQQb4rNWzlN6Vh3M4Js+veiuF+1j9b68P/fGtSC2SAUYQS1QcKlh9ErAy2GCefHiu6K
nHiWHUsexntHdAsh6HYWhWNuJeAByBJwWZc3dCjdWZOUAu3eqVsUQcER9FInK0aGhn5NbnuMkQm9
0Y1XF0McwEUue6DuBpG3cIJK66uWqnTEui2xm378xYSB4XStYz/oIMKQZ1KkAgqXnjmTjpUlBJw1
NLeUlvGMUQA9hgqXpyg2r8qpd6dE9cI6vMqIMThhtpZoVGk+XlaYXQdwK7lwMdYjzhWrsZ2Nj8kS
z/Mp85E5/5IgMOBpPgWX5XSMnySgexZkCyq40OVY2paaQ/jO76+NZ9A7eu0V73cHC4mrN850lNms
3RzIFlI45dYUkU7BfYyRjj255szIKahA9Jt1ceNv7fPqp2dZncCeEUM8QrcQ1ERQQmybqZWs7TQK
KWPTx0051N/j9tGKec+ArAVo/1D+DSX600VWR3m4wLRUZTBMiGeqX9Xlr8u7tr9pbxiCbbHokpSl
jhWcxszHm2cIZe3o/6CMbxCCbQGTVYQMI8RofGo6LFAchnYBpKr89dyYvophQWA28S/LJVs7wdTM
/TzktQbQsj02+pWdfpIXA+7dMRtVsAX7kkUUFVQhVKF86T3FdgwX1KIe+WL5w0t1zV5CUO8qp1Fy
Ue+bNU0jpkpUg6DM7PebOrS7cp0LDbYaDDG/qst6h96tGC36b3Jjuyu5gRPOWKnXmZJEgGva3rGI
P06Do2WyAD5XAtENRUv330IJbqhRZj2jXKjOp4Hq87Hv/VF7IIcxQN72XfbxDU1kU1G6kvJOCI4W
fYi/1JjlG3rlVXiMb6PvPA+NdqbBvayR+8ZqAyoctaG0YzUpAboshX5Mxil32jzFTOsE0SC1a77k
Iwy0Flf51TArSCWb4+iDt8Tw8jXBQ21oOp/o8J8v/65dC6AxjRCQltnwzH5XJ2tZtGbOVbxvsydq
36hEchJ3exHsDYBw/nETYjqMCgCUH7or+u84F0pytv3mc8EvJD73x/zSy5pB97zpLaxgAewkbsO8
BCyveBmCIohO5GAcZQ/3/Tt/I55gBeZBX0kd8vW7Nu94mIVP6cQwd16sIZ9ssXv9bND4ad246ei5
iKysBVpiIuse2cw1pmVFvfj0pFnVUV1XyfbtLiNUw4SGIO2jC4DTYFt9o3GyLU6R9jrfSwnksaNd
LSSGjfp3UJmr4qu6acZSV3t+rfZnxTx1xdfLWr6/TYRhjgnieIZBBauZdbRTe1Sf/G+bwC/nRcHy
sqIf5l84gly5/jBnGzTBaLKqb8qQNnzVKFgqcs8snOjmBbO7A8SOekfG77C/fG/SCeZzZTNrZh14
Ndjzihilze+pWbB1lPIRTO3QiNie0NNpaKIaF2qkPSgglbWCQfEu79HufarzgmmogW2Kg4kxnMFC
yQIgLBssL+SpBx/0+M1Mjpdh9i/QNxyRDDXsdcPOuEMSPtXXU+Ny0unCZR+L69FfVwRG32cjNoiC
je1GZV3ybkFA9kE7zKfonLkYG/8zcms3kg5229WFDZhgb+NoCccpBtjQ/qUsi5NVD5IF5D/3D+3e
IAimNczGDOS1QGh8tCl5pRfeY8g4yH8SKR8eNy+XoLiwG3tnZkmHUBj2Kg97JwLni0qcqH+UCLTr
fWwEEowcOuEXdTUh0IQ8HZ7yx/H4Qu+aEyTyjPfkae0NmPA402JL74b1dfXMF9Xn7EnZhBED6EbA
PSjLoe67HRs4wfBVVR7mqo4VZHX8WU91J02qQ1Yw12LhfUwWcBjY/tqqTj5ohwWFUE6VtCc7MgKT
5ZLLZHc3DUz90W2KIlaxMyJZ0yJRKF4bFsgvqR9X34lxuryXMgjB8tb9Oo1LDAiF/ER0tqSpG8cy
32L3iBnw/U1bo7hLhAOg6zXKaDDRCj0rtjN25VlrZLza+3K8QQiK39Z5XDc5IJq4PA8DvS2b9Vz8
H2lXtty2rmy/iFXgTL5ylGTJ8pDYzn5hOd47nOeZX38XfM6JGJgR9nUeU6nScgONRrPRvdYSc7yR
B0P/f3W+IsgHhDOFUVrPwNCZXDyW4tfrW7KZQqxWi3V4UDR3hgoMvZbMQyG0JghoTBNTgSHxtHxq
nbKL0TJWL70tN7y+CN5eMf4/9HpHxJyia+FZV6vvRalxuq02Ly5VAjsUWhXQ7M64wyQPujkLCiJu
/s8i3k719zB+UIWH68u4fW+tYBiXCAq5bjCvg6TifZDknVPi7+GAdh9wX+kOb+G2P9xVuDjorxQR
idmvvgEOyCBWIwl1R4gYVfvoJUPSpCBS9fQJES0MzrjjhavN3bpgsu1NVZjnAUY+cLJAdOzIYSLg
VSfmPXpsB0Uwx0JyAtmGzrYzKbmSR6THjtVufDtEruSCDtKNnpC3m9E7U35mx9+v799m6r7CZCIT
Bi0VdZKBGZdPVXM/iG8V6DsX6DNDtfA61PYqXsxjds4USkxCNoDKOtXKaOtn5l9H2IwbF2PY5qZx
FselT+GLkZFaRvWVhAWaZjPrOsrmwUKFwzDBkGSIbANQ1SyEQMwYZ7c4K/EuysDUUuITlYezfbRW
QEyIUsOsMgVNw61x07qBT+ndw1PtjJ7koTTNbxyke/0hrVnhMUGpU8QhqU0sH4gGXrtMtIcEJY9A
cNoBbS6DgvxXV9/QYf1PqOtW28R2PnQ3Qr84YRh4eidbxtB86w15lw85Jz/e3NrV38b46RBPI8qe
WItKOc7FUU/22fLyZ/vK+GeGmWAhL7GvivEcSL6ufamyR3HgGLL9zXexhFWpEgbRSKMEMHSYVfWo
tvJgmX9hT71x9xluVPD3/c9XWc1JGdwHQk6wbPqS3M6ldGrz4a6eTc601XZUXuHQXHZ1Y2eykFdV
AJz5PtSholx5tOYt9e5U2fm+Qc1xvqmfuVVHzlFk37nIkICQu8BaFi/NMX9KM4uS+Je+tDe/NpGN
K0F5n7dROLcexxtV5tJrOlQl1BC4jfG1zBcrHp/bvP5MvFytKf0jVmuajEYgL9RRjDqxBAxUGCXn
Qf83EQZ0CCIljDbYZvw4rKClNOPEVxgztcOduDOc6MeE21vzKj/xeZqu2/t1wWMiWqhV+pgS4DWK
hvB/FoXBVkOv4x3l7f254DCRLOzI2E8icMJGtpT0zmhrq4k5q8czhglJpYDZbbEESBapx0bInXTQ
a1Dat/9gIODr9dj0m6hxsYgNTlNPTKMFGBWepjzR/8S4dSzi0GFx3hvPZkcytPv+5xfsIw/oEkmV
0X0SbjBu4Mf385361+DSEVeDJ3HH2Su2eyrS+lZPF6QFavB10r/l6bEaBs6VvZnlrOxhwtOYpUap
oRnfrrrRkuRnMTjF86GLB2ccePbwtspkEu9ywUB63GHx5MfhLb+lSgCprdUOVQL4FyRr9Oc+3tqX
vWJikVygWUaENup/E/DeL23lDkrylNWN7DKbG3R5gExcCpeyTEFiSIuW9fwecCOveEat5a96n3vx
mffRyYtSJhM1JlXC6GYCwM5poFN1AKv9vvXSffAGAcR3IjnOYeOcbLbum6txEA3004ncLy8RFAjR
Zmc48918Hl/KPWSILekZkhLP12E3D4Iuo8ysy2BGZnWbx6RaUq2BkzYS+Gmee8MSRA7E9j29wmB8
UwGVNF7ggWF8rUwrOBV7yaXidpPumam1QA0JTIcn8+/rlm0fiRUs46NgfirSQAdschQe6XNEbqe2
Aap5DM7xnyO4cIyHRlB0bAKaOKNy5lNdAhNszPmeTj2GDreOunkeVsYx7hlFnZDLBdDks3HAY8Q/
uZ3pFm1ipJeoolu8E8hzFOZ2A5ttQKKOmieM6NZwuzbG2w4nT6UXyoewsrKKud2KOZxaOUX2Qcek
aDlQ9t+fCTgw2x+9Kxz2YpubIskyGKP48QPGRf2ks4ofPR7gyC6AsNW847bgUG+7YhrLpTYGcaIZ
1LS2sSj55vsMxD/05V8rLRnlb37bz+aWmQRKyBrBczLboNHlIejBC0SUXkatQrkt8PmrjT+uH7NN
xhUTBUwMKIChV2Gp9GJZqAhoAvEIL1WyG4eyU5D5SxRK0BTGA3JSRZZYQ2hCHe/jKnE7bbHJ2Lih
9pSix7Ke9HNbG7dSl5zCOH0ZJ+I2AxLCptlf/0M34+vq72R8SyNGg7mt9+rXd2n43jeiVWtPPS+9
3V70y3IwroXUuc3qEPeG0JvWgkjQypZGnOu2bDvwxRjWm5oB0w4CCgJ2cKpzJ7lDWxdU2DpL0Bx8
f/R7sut3Aud7iy7QBw9eYTJPN1NqFkZNF7ALX2PtVuhuR/mtWc6QptQNjldxVpFl7QsUBcT2ND9b
xmehqaxyLh2dOxq6eSZXFjEXU2IEYdzTpMLcybUjn+PbdFf6pjs0dtdYxJuP/4KCl6Z915aRuZbK
oYj7ToVpQvdO35n7XW6JfjjgYsqd6mvL2TaekXSpV190gkQiZRSBlxl4AWtFy+CNImz3NazWkbmM
BD1Ed4FEvXFy86cFlPAPuWvcDSAlt8tjcO4ENwQVKrrD3evngOcmzKUU5WI9aiOAo662pv4mEI9K
/HodYzsTXFnHBA5lGI2kz+Elow0yJhtVy9SifDiLrdrl478Qvtq828GShJdfFQO1rHaerlSmmGa0
2owJrAMdTyieNdEKjtJZ92WMTPKWcTt3WSEyG6iFRJDMFIjT2+L9Z8ysAPmPiTNA5a8DHgnL9r5d
LGT2DZ3dPVkK4I3l32Vyt+Q/iM55mqU/8fGYXSCYXRO1am6MDtHKzL+p1blrbwj5UcuY9hYz+7qH
bFijEkKg2IwnCYLOoV9PWC4VUVzS1wFtOhuFq2c/coEDsXF5/QLBBA1DadBYaQBCKsgt0frjaCJo
5IlTBxLns3VrluQXLGruKmBovWyaUo2VS/azK1rirtpRoqnK57VqbLndL0iM26WTlugJgVXZUTrQ
hwfdzY8jCFD+TffeRhz8BYzxOSmVxEAOYRYYhg6KQW7CuHauOwJvlxifk6W5l2T6GIpJSnsqd4px
mtUHNeW8VPIsYVKMLFpqXUeDtd1r5i4qstvyD10aHJy/+kAfmooAHQT4W/ooB36Qf2sNTiVr67Nw
tSEf+mhAYzVgyB2rpZ0Mf36t7QSPaqXudqgE0s/dXrAhN8FNxK+fVvTw/Gqako1laoowbQjdOrMW
J0WrtO4Ge0Q8BdS59Z10Y+65sNc3TWJHWjJdnXVDoLAeWBmm+T3M6u+qa8R45+82HXN33R95mPT/
Vyc5UqLBMCbqj/KP2jz1snv997lbyIQKaSgXYW5x/3be4NStpb4oKITHvmJ1OihqVDCBjp3FEyvd
3kHQw+KG1EH2yCSihtx3kdyhxStu3sbidShCq1y+Xzdte+kuGIyXpIqeVUkCjHl6TYtzpj5e//2t
DB7efwFgLo2ualFAKwAQPtFeUKhm1P90yCqgifYQvgynf8GTRP9m5kr8BZJ1h2oO5pFCKugrLpzk
HDjBsfeinXRjPPCae3ibxLhGNWVTNFAwovSvqDHhUWY56ST3rq/jdsi9LCNzhQR4R8579AMj5P4V
SvuoexiFfSO+XEfheQN7d4APLImpVO1MTsX4lBecZIW3WMzFoQ0kbsOiQbiFGkw0P8lBaBcjryD9
PlZ2zQHYi2PSCER9YEa0nxzBUuBt58iZQbZvDS4IP9EBmkyW9pyAVZfzFcLZJ7bTsM2krI50QIe9
6gbJm4rP1Lb6UjWfaJ9fOzmrub5oNaYFRAA1zuCoMYiJSz88LqBiWv7in6ltx4D2mq7oEB9ilU+J
MiojqnCo8RfnKvymR5wI/psU6ScA25/f5hVUDAMAjJBlBANejUkx1dUye3Zy2p3vfMbRL3BMaB2G
rMnIDDhSPpHiq86TlNp29MvvM2FV0fNclEr8/jTdxMuLKPpDw+lv5kEwgRWDo0EkEkD03TGf/SR7
1CZOl9NvgvfFDCaSlnlR0aEy3Hsv8w8IgOK1RbDz0ZLvKadN6mFEyeAkfTyz6P+v7/IpwRh5Ckh9
fEYP3KK8VNnb9c3fdjYRhUK0heNbhn2CEPShWHS8JdoJpOl90wv/0kMrhnKwTTn0MG/xiadZfOFe
AJm4p/ekqeMWgFWzW8a/J8XT5F0X8g4R3fIPcW8Fw8Q9MmaxksUgZ2vd9FZ2EvTuh6fJJi+yW/n1
Tc6JdfTnfg+HNvtft0oMsiQIM1hVoP0cBUFrbF8V6SmafaM8VWPq9j3HOTY+dlfrKLMt6UVElgEC
nfjYBUMbmAh36NV0MKVrC+JDzR2E2Ax6P5cTffC/2le0RlkME7UvdELlLuhD67ojbvo6OKEgkUnn
cDTG15UAdCpGhhguK8dWbywp+NIMnCt367kZa3YBYTKHaoxABUcvw8HLUcrB67bmxL1dPdEeQpkn
1b69Zhc0JoOAwFg5Y/wfR4sYxBagmH2SG4F7XWw7wgWGOVDTMCMXGgDTeeEtpXcfh518E3kEHCF4
aaPjxVnqqIllYHqed8x428YcMzWKyiBOqY0gdalt8Zk25KSg6JcjTL6Oe2KFTvQJIs71NrKJxRSB
GluLAYomv8KNExUVC5kMh0SYOOFx0zxJgQqhrBBDZ4cyyig3wSZPk7ToZUru02CvZC/XHX+r1oj0
5CcGa029lHk/U4Hk/lDtTa89SR2katK9jCbT+FHLrU80Ff0CyF74VTlJ0HHAUSOVS8bAhkLFrmy4
o6+bIXhlGBMz8h56FJCsam3x3Lv0bc+8lVS7fRPuC1fYy9/QbH99KTeD8AqQ/kGr+zKLTEjwQgnM
jsSnNttF+mzJCpir08dA/9skXzReuz1375ikYMFHggE9Jjxzn6AEbWfesKMtwnjAfK99c/tl6JJ9
uGagZIyHexHZJztCQCBxRqauo6nh4Bg/KtxqlSseJnf5yn9L/I11FzQmsgRKpOZT39O82kRHMHYw
9ZEanMO7wKo9fma9nYyszGOiyVzF2qjqMK9DIq/Y0G161F2w2EDErf/OK89segu0TAmkoVHGZZUJ
Ijxtg2gahCOK3+3lm26n+hAb4irbbIaQFQxz54SKWGlpg0SkaTNMF4jHuMRzsxI7131/82NrBcNc
NqlaT0RvYY1JJkvJblrBj8mdZnAy7W2fWOEwPlGOitjGCaVp8RdPcqHugVE4a/FpJx/ZEd3iEoJv
hpEVIuMUqhqMRUf5YuXH5SXw0fTryyfFCs7025WqO15fSJ6FbBO+mEeSbFQUr3YyEFqLTuaktZXa
OfLjQ+4FD+KnPmAvJr7nLavAVbSDnkaUbou26lLKGxlRHw8xiiehN2F+uG4hxyPfT+EKTZXNNu8H
GFhPr036RSB/RZ8qV68MYiJxUuj/pecm5LTUz7P4hyYwcTfoo3Jq6aGK4iMxAoxlRpY6LZz7hP7K
h2i7soIu5GqhlsxooN+KhUrz53B6LKpPfVOuAJjYEM9xF6YFABR/OM6tFYM1pLOaH61p6f54zPAO
J/fu9d3fToJXoEykEBIZKgvU2eQexHh0qLnaNT8kL3EFR+UcJp6rMdEiVZRZKhLs06LmTln1+9I0
3LiO9tdt4sEwISKQIDok5oDRDEc1b/LcC3mHhhNfJeYDb1QIFD8zemi0wZoxr59LzxpkgwpeLYPj
dCzfkdmFRiIEABLAxE6EyJIkzuHZLmVcPECSfvVr0mQmmI4BoZ0Wb3HK0BKfA2e6n+z6iMH9yYrP
As/VeevHRIRhyEWihcBsnPAVJKAtVBlDDB4rDhg1kqfslX6Xl88Db1hxq1FBJStjmVDRqVNelZSK
L5+t8nV2lafCCV3DqR2hss17/QAORTz+8FI13jYysSOUDfQb0zVuk8Wt8uGsSbxhCI7XS0z0AJkF
Khz0ys+le1XFSMJyV0M8/frR2s7JVuvHhAs1nIo+mIBinKI7+nmpu2mM2rEKDU3T4X5Qbt/2UCtT
Qe5CB3d/9c3AqM0+iCqa4aa3uHo9ehWeNbTLJVZ6DuyJc/duL+IFj3GPWVHrWgqB1xeOEO+MyA0U
zqvntitcIBhXWKCvrEQmaielcVvphyTklTV4a8Y4Qod2fZKLCH+dR88znfRJ7e7wH/km/h7xlozx
iKipB6GhygoBOKOl/pzOtS2U3nW/ozfDx7vXkEG8IUNIjmXPL3JVBpc73G6Meq9ZnmLhhylOdls/
y+U/clfw3HzbqAseExOjOiBVT+MT9DrBIm91R9mJPBXdk45+6sCpj57erHfkb9fN3PaNCyzj7rMc
11pKk820uhuNM3cZt8Pu5fcZ946IHCuxiN+P08Ay83uhSq1s+tqL7nU76J5f2y7Gx6dRDhWBXo8Z
3l8G2dPNQz9/abIfRcOpe/IsYpwdrOLiiMk2XCTFeRATqwGTEAjIek5Bd/udGwOy/3NAxsvDxDDD
ktIIR3sv1yzFnZ6lvYJurORBRrm/t3bql+tryIVksqWyjNIqU2AapkrDW9HLHyK7trub6LviaGd8
0L3wG3J4fs+kToKqFIVBaYuVTrfGfEfQI5tgvOi6aZzTzM4iJpGYDCWVqmrLWxmTPUn3nCbfy6GG
FmpmJ9xC73ZE/Ll57Dhimah11dJv+8YxKrvaF6hKmnYz2+nRPDS+vufV/znLyM5UdK0g9SNVMVOE
0O6UnQ7R2mbi8FRyggU7hShM4ax0lKa7MKRdpST2YH6qtHrxenbgcFQRJ0rqDm1Vn5UaTWBz8G3J
VE642G44W+Ew8UIgQRZKGXBUGe9O5GUQD4l8rIp9FqBe2DtjeZtqnOXj7RETOUgnqv1A4BSCkFkl
ppzTg5hzohNvi5iokZRjlZt0i6T0IIRHVeHcFzwbmBBRq5CLzTX4mWmeBeNbItxpvDYY7t4wIWGO
jVlo6FVIDs3+P9xhgl8cCptXgeMYw3a0Z20rZ6OJxQqK27x4DJc7Q/gE6yrS/5+RgG0cKjEGnWsU
I0Oc+bI4ANtLe8zsEg+tStzqEc8kJo0YW9BkJJRlPFBLK4/xmSG8CqCuux5OOXegxmQNClImUaR8
z0pw28kQ+gmNU8nB+M1X4mXlmNRBjXO5NqjygP7Y7GVHvkkeo9iDhtzL8pRgGs5M3PD7dbs4p4d9
BMyDCZkdpTTXx9tYPrYGJ1Pm/T4TAZJwCgOV0n2b1bepPUa8SV3e7zOnf0ySfFEojfRgfG1ib9Ye
rq8Pz7uY05932n9zkpBmpI0/iV/K0b+O8ZsP5su+M8d/nPPA7FWEmDR3tXtkV7T/PfKyZ/U0vqh+
olkNyE8KNGpeB+YYx76DZZKYmzE9OlEzWiCTjrXZilNO/OTsENsqVDRDkRcSdiiXDqX6LNacHfpN
de3n6ulMAJCMWskI/e6fD4HvnVOwl08Hyhmo7/9suZgYMAkQoglyWLJUoEKwkuYm5bkCb7Ho/6/q
n2M0dpVJY6eon0LhbOR/aAL1iNXvyy1omlURv9+Mj0bxODXftYWTxvOcijnxTVnHi0I/I6fkWCl7
tbipuY+AvGViTj1ZxmbMBXpgfmj+5ES2pFjhYfHlwwyhEZyVwOZpr/HMYgJBX0ig1o5ooDT3Q1HY
+IcVSM0fnkgmEgxSrIdBAMMIuiWyUvHEUnSXiNtSzLnOWDqduojbhFBrkv0goTubFuhU3dK/Bmfh
oLyEKP3EWMSRcOzb3DgF1Dq6JBIC3s1f/c9ccmNBQwjqJoVitQOEWBNO+rG5TxcE9i0pGJalM2g6
aLaHPPOl4SbWOBDb6doKg3nOLzqwk6Q0pCm+AcFhwe3Q9dGieavfXY84272kKyQmtmVqpFXdDKTk
GNwrKPpYWm0lYH3uwMBitcfmtnkYH2Onv+Hxjm8nIytoJtpJSgplBqqKpX3tHPNNsTMnwBdd+6Kd
Z6cEfz73GXDTKVeITPDLlnLQWhlOGeENkArYRR7UyrsDuv3sbIfWDCdwtROPAYznMPT/VyER4sd9
L9KQmGn9ros1Rx7KXdjFnMi7XdVdWcfExSSaSSXTl6dEfRvMXRWZniFgdq/BnFtwFMmNKN6bc2VF
7Y8i4cRk7mYyAXOeylzPaVAevNmNbPUmuEseKSmoepDw6CXsVV4rFm9ZmXiJrv4gE2kRW46I3Qam
IzdPE4bnrx8Q+isfimCrRWXiSazWfSMbQBlxA0zkIUp3QbpPyh+J4nXx39fBOP7JPkiVUM4eZfqM
h3FZtbtTtFtD/dscv1xH4Swc+xoFfq05GejLmtjuO/ncGRju4Hwy83yRfY7qYinPQg3LVhzTB9q7
DUJ3q3n9d/yw28umSqosIkkDBcavByxoK0lT6ftCHp4kCXWH12zOwdkTc+6W3wTLCxDjct2SiktP
AKSd0ltJs5YvlGd3Ca2JNgzbSmHV+w5sVcmJN4bxm/N1gWb8ELSBpBJlQCcQusoctPQWO6WA5AAd
JX2nd1cVR+HSCtKL5qP7/4Rlr/EiIB1aCwCr+DOVrfbRH/0iHmhvZfAZ8hsVDKT/20dWJjEzkirt
YoARHxO6mEBK7dopwQBGP00+VahYgTEXXxyTIugwvmMX6dekfkxKv+8/8w61gmAuuHaUp1CBNKKt
5Tdtg9GWR41HYr2d7hhQFBUplznLJ1gQXZpmCc1qEwGbzVDs88TkPHVRz/roAhcI5loRkkoaphat
hY0Z3lTF9BLE6EYm4XnMtcMs1V/yBg3KUCu5HqW2D/UFljnUYNTuoy6mHY1N5haxmwV4ViYgQ+KR
uW6GQ2gQSaqIJ1E04DHRoxCwsDWe8ho1PUIP3g565RQsn/q2W8EwuYem6yERqXMvc2g1JLOX1ssF
2bu+apv+sEJhco1RU8WupE+f8nSjd0+R8nz99+mqf3CG1e8zzhAvsmwS6tJgXnGE4S5KT2J4UrQ3
XeUcnu2XkxUU4wB5CU5JaQHUaM+YrKPUGFGFSbfaSW77o+xC0+mB22663Sm2QmVC/Diijaqjd8nk
BT5SRKSk2XPvVRAVrM/8N4bt2sIKj4nreZJMajLiMo72hi874AjQrXhP6b7mnfSp5qcLGJtfpHOl
xgvt+BdmdReagtMoqXvdQd5v9isewmYXXa4ZxULvyPlAO5GGGxUUp7vRnsCr/i6Sg/GT2+VhsJcf
yQNUt8GqJMucpI1zCtjsIyyWMqshYmZHQeOij2gfiQLHzu0LebWWTNiYJ01oowBrKT92DrUUA123
0p5S7tO3RH5XA88oJoDEdZFEvQ7ALvAKclL7zzylrAxiQkdbSpE+UoPUHhNqSWuR8DbhSQ7yzhfb
4BIEY5okNAyO95Mnl1aEr75h137r3Mntv/wLTgxOxJKYMJJlehdOEgAVn0q1SKjmCBYSKNqPaRxz
VPTR++XQtjyx4ARjumLXjgITS6p8kuOQBsuREKgW37Zt4iwir260nWuvNo4JIYo4j5hGojC26OmQ
5oi80M+Pgo+WOUd6uH6+eWGZnWRMUmIu1Xszz2F0Bavwyn9Sv/02YDKTdgv3O7zfa5zDxllImSmH
KLoSCxW91Vq0nlaTFU6e2vJqLjwQJiFMwyXv0SRMu0Wa/fIiuTjS+1EGp0+5r24pDW3mLwXnk4IH
ykSRcpqMSYFSpW1AD1O5CzEvwiMN5sQNmYkbChnDcDQAoaPWoYRvWs3Znc1M7eJ/rKCOnHVF0BMA
hAO+uozvRqJb0aTbZvj4h77HZB9g2w9Qln3fouiOHPAN5oo3gm0UmM8oXiVn+BrYhOPwvOVj4ocx
SE2a0O+EReh9oqlHvJ5zXI/nBEycSKt+CGUdEEaR+wOK2ZNCnE4lHJhNSyBBL8sEqjeGyMQJvC/W
plhBpiNvO0jW6laRvHE2iAPBJhiBmEZRakCaI4Qw94F+90t7wTXt4VCi6w/tVnxZ5u2L+GIWm3Cg
K52AHQNm9Sj2urNm4RvZ6XbxMcM4oE8c2gPNo7zZ/CZaYTKxwlDDqoYsDb1U6BBU6v9H7ITHkLGd
HUKUUQP9nwbtL+o5q9LhNGTdf+Q3qWndlwqzSLQSHH7r0O9yfe82nVAz4RvgQNJVthFloKSXRjjC
z3NPyh7mzi64IZYuy4cLcYXBhKKwknSw6QKjzv0C78+0eoKRxkh3qDJN6PEqr79Zv4tRzPqZmVnK
QwZAYcI8UGQ4gRF7pFFfg6CNrLiXDzmKKGQQ90MIbc2EFxp5i8oErBwkcYEmD/AT+SCjKrR4ufyp
U30xkYlPpCuMRRJgogJ2yDY+pgknAPJsYKJTZahlb1JRSD0llpLcycVsqbya5PaLx8o1mOAUq5h2
okLktiFFp7rU91rRoW298Jq6cbSlshuheDSV6kEyq6frnr8dtH6uINuyUi6m2tTUK0X1YTAek8/Q
sqkoxOgQHAHXgCkxlzxZlALiN4RWUNCDOoJkGfpEDyAqPQ5+5n+qbW2FxhwyeZKbqRoWfCdIop1n
tas2iBslb+aEbvuHs7yCYY5WZNR5GZYwqjZyOwieMtTHhcQt5lvokFha8uUTm7SCY04S9Jylvqfi
h1BrqzsP4NZ1gM3vhBUAc47iCQrfRS/CzVWQGafEVqWdioQmr0N74REmbH8GrdCYQzWbkLQbCDZJ
+qucrWKvuInX7erQyfeSU575Gmqbp1gHV78Grn5FYpnSiRGJ2qJLaBpWb+L8UA+Py+JfX0EeBHsp
otqpRiq2aB4VZ0pGi/S1RXKOI2xevStDmMOU9nKW5hP2Kdmr3v/j6t2MCisc5hhVujyE2gAc4vcu
FTUjo+Wpbu9AYNGvn+95UYKHx5wnMozKhAIl6gnJfDJNXPRLw/nC3/52W9nEHKLBqMVWo1pEzmwX
dAgSUwVvb4s/gbu78wN74dTweDYxZ0octRDj1HA6JXicW3SDetc9jvf7zClC5bbRqgq/nwwH0byV
J45HcxeMuZVywZSlgbr0aJvn/NZ4qu13Qn6rPlavqp2f+S1TdA8+xtX/HdQPrCNpqSdJ0mCP2uyf
kfxlxCCUrZ/q4jPp3k9X+EA10lRESEIVMGmv20r+PKHgM+gKJ6huXxIXY5iQoJG2zHoJG1SnPyb1
wcztQTlHsmE16b7OOJ2A1+OPzFLzRapYdnoEMBNCDUbxvRhzCJoLHJOu+xy00bB/q5S8zju9QwMq
PjfqyKqVh4hL38NDYCJBmU7SQHSKkLsS2nWp7nxqk/P8VseYm6eJMq/AwnF0mTCRoQQxllZTr0OK
0hxlb9mLO8Gt3CR3iKPd8HsxeG7OhIZaFXtzDgBoKOYuCB9NAVPYy7PUcGoGvMVkQsQ4KEklUKcg
4rfCOOBocfyBu3RMjOjBKiwsGizpPPUs4yNXsuh4ubGf70LJkkdHgeJW/8xrrbx+D8of2pAKyVyk
BbD6mapBDze9l97xPwu3P68vgeL9E2vt70sxEJHmRW3uU5kfyk8REQuSJAbIy0JQQ/LfZn+THv2M
G+8lzxVoEhejoZfYtWzf0jmd8CDtsx90YhC9dx6UC/7s9pXf/6AVYBvrc1rQ1VzM/UReo4GXXm5/
4KzWkYkbVV3UUUfv92nSDvGwnMI+sNDmZatRct/3iY1k462iTX+TJH7OR02ksKYkoRmCOW36Mip9
EyLdTPbhw/wU2dU5TS3BHu96J73Ldo3qhA7vhf03rnNBZc6eHowhuPpRDSL3mj8+CRay97+anRZZ
yejIB0pJXSqcK3v7WFwwmdNoaLLQFVSLVgIre+93N/EexJg7XgFou7Kg/8RhPxq7piRLrcA2tXYM
yOuVmKGdZkwgdGCJ4dWBOEaxAw9ip2hVk2P70lDV3CrCRLVQxrmtCoNmdTI2tBWguBfqMai2ipmz
pNttLytbmVu80BVzaTSsqfrYu/mt8CjZkR3fC3a10/0q93W/wKB3DF6o5+v53W9i62WVmWRfLpVZ
10YgVy/ljyDCMzD4Y2jPniFa3WxFDyEd4fSnb9dxtzOJCyxzVgVN1oiWAzbMf2iTjVa94lPF2NWa
Mpd8oVfKYhqAMNMvQ/EUBTwFOJ4NzI1udGpVEXr4VPnvRiit3tgLMmd/ti/Xyzrpv+ZCrRRXkjHA
CK1/raTcapeHP9sIJoKUyVJKHa2z4pHcKjHCqBaR1eRP11G2X9BWm8EEDX2p88kEA7IdPy14QYMY
/JfkiVJAUt2IxvszNHYootb7VFvoaabvdaKTONpdbHcu0gQv83nc0bxAxU5HNGTBaFkJ2wgdmqQC
h/IDiifEK53qUwoEKHX99Ah2VGIQ6qLoqDY37bClYAPez0yftnDxLxjqXh8/lS5gTHQIkrCMCup+
Qm08TERx0yj10j6B0lflLqrkXN84jrfrTFSI9FiGSAXglA58p3qzV7rPUSWs1o8JC1pflMuiYv1A
5DI4DYZcae6vPNKWaHqz8PIe3hIyUUIwQ0OJdYon/V3MN0V1SNpbKTmaKidU/Calu2wWEyvkuBWD
4j3g7Qa01hTOQizTVU+LXdxS7rg/jOE6EzrURM96jZ7pVjxEPToZTlnJaVHjJTg6Eze0dFnqQsLq
Ed2W7uNbxa1Pxl56VKC3eZZQUvlsHe/nMrINmX1M5jCeEDxM+por+aQ8mRlvr+iufzhYBr5tqSyu
CNGpX+O6mYBeJZPeI9TotreYWPfNB8HuLPN+chtL28XOaIEv5/r52g7DK1jGGbWk6SIlBmy0747T
PjykdusMT7Rp+F98Y2xekCs0xiE19EHpE0UbRKecbSr2FrspqP6+SY/Ja1fbNLcIMaPCsZJGpWuL
yzimIhliNNPCuaajCPcuRANWj8qa0EEcJ5ayq3zu4AMPk3HULI2bTtCBOXjVfniknFTzt+mATyto
9o3f9b+v27gZKS9Ly/aIqHrYpEpI4abnXHysO960AccetiGk6Zooq+iLinGqoDGan0jnyKfWwWeF
Gx0axeE9qmyHr5VJTA7cxmJYaSO8hfYmi878FbShdxic9SQnPmf3PGFAzgmU6QKsvkerKJKnSIaB
qYyyxX0yvM7Lcaz86/vEQ2FvtCpsF2LAqCRYbCE7ChDSKOUfI+8ZlIfDxJMETS5C1cKaSGmtFlE/
1NDSC1L3+O26QTzHYyJIUfR1ZmQAakXjJhQhQ5waznWI7W+SlScwcWOoU1WDEDHSAF8vLfVNxPx5
6C66VVGCP9FGjQLqm8402teBt23T8HqDdgBTZuWJgrluBI2ASLOBSFY43OsVZ2hjOyBeABhvyNq5
6pMR1KAd6EDzh6A+iB3nw4pnA+MIMXicSzEHxFTh67UQ9/psfuaTwbhYwbhAa/aQO66wTElTz3ZM
Iih3NiB7UfPi+/UN+U1MuEAxntAZnVQXDawRJETyypt2XXMTeKpPJVMiVwaRjcpxgu2UY2Uec3sI
pa6ElQzzKJ1qf4uLObekxFJv33N6+h0ezE7LK+Vsuwb0ooihyNChZBrw0BVaBHEASwleRFvckPgc
k+uv19eTB8KEWGlJkzoUAFLqlSW396l2rNB/dx3kNwt4MYWJrOHY1GpAqAu+je70pbZLyMnWzv+R
9l1LduPItl/ECAD0r3TblDcqSfXCUKtb9N7z6+9C9RkVBbE3+lbHPMxMKKLWTjAdEpkrS3g+LHmN
/eFKWlwnuxH/HVIwrAUcAtjuiQ6KxZ58M/sUD5/GJVDjoC9+jNGxIRh2DCUhct/S3jEFS8M+n1mN
CjQ16LrhTPhcbJVlv/ykfk9k3iEES8NmnZwlNsSaA/t70znqMfur9cvVNc/YzOuZ2C8r0X6ZUILB
zdNkrhpvpxkw06jk4FFcvcvqIUMQzCtWQA9eRECYhk+Dfh9mskPbHaiy3g9NyMSYiWYdXYX6TTrW
X4OwJrCu7dd/t95bIoxYaGhDKx9SDcLU2Mo6hN0dSVL/P52XWF1Il7gDuyUg1PDGTo6mbJzgH3zs
z/MSCwp50zSknXFeJjr5nzSUFLD5IcTbioJls1/QJokKzWWRJG5IZCuMB2qwxQZiCcquSvuM1ah6
JrFOyvXogu2ItQQ1J/NYc5eAZZS6s+Tn+plzBBefFPDss9wtUX6aQuy6aTB7LfPm/3DRej9UwTnk
BWtnhbtzkIDfYYcUWk/Y8xQwUBNHnvl8+TxlWii4CWvKpk6xOJj9zS5PUy3JKaQqIniFKNK08M1m
O1+xHewkx72x8bKThRVczJHXTPbr4e82LJYW+qyMkpHHfWayr4aOpnc1fSh0rNA18sc8VJ5Z0btM
CY+zgimKKTxUYxuQ7Gs62EFJkSUupbdMhiyySfyxWI0om1HLMx4/yYMaYu9A4c/H8liWV8b31mGO
cvpQa7StqroBugX+tvTrJYV0i8HiHiN6i+1b+TfMa31IpHcE8SKp9EUaGnyPAudzr14jH7RIlWMg
y2aYj9IeqWyofN80NohCppNqkUXAwMIPkVcE0qcCulS/4FkXvcvSe/luNNigCSlP09MSpwv5GG6V
PIEMA/vw795UuRX85nE2UELeA8bmcWYFBIs6FMXqsUPX3oi8mClotBxoUuFZtZSVF3dtfwPK/31z
jWWjHYZwNvDeaomPlWDj1SSJQPuudIMhOLN1rY2wXIFB74xDsjp8iI4oTn3VeAN2oaUOBmO96Zjd
yR/Hd0PFBlpwbcM8NgpWG+DdwPjCqkC1nhJTMn0rO0HBuSnUiI08gnSR1bTOhJUmjm42uewQZTBC
3mMX1Yw0FZK0AZaQ5s8aSCpjD8wAX7FsA7savOhJpvwySMF7TNVa93UDyerhuKy3hrT5mxvPBY3X
eFq+Ub6MRZrdLQD4+50l8StX8RPMRfFhL9liPJnjEMltB2tqrIUCbQyy2+kwH+mBBBQ0N3zC8UNM
1LZh2sy0qYb1mb+KBvrXJpoKfsldnpTytpdxvO9/m/e/L6gDf/9EEzH+vhHf5MPLMv74QE6w+f3C
t7dhtFG7IlSN3YNanhXpa8NlATDSIBwQWq4rTYEAk9tet6fcy5+ygwYGfvswnXhZl0mKJ7tZCBiH
GMNKIZ1ZIs+dXTCjixJcuEp4csw2YDzaVV/LH+bDiGHeLPiIa93iCb5nHOvQRhqH23Jf37dWfV3k
Mi3Yc29bCEHLlpo06cCfkJf1mOG/cnpHhlgS4/fi0hZEULVmMst04d33a1Y5c3dT1J/m8sXMQRpl
yxaSybAEtUM3J+h/eNYdRv10Z65LDErCJryJpj5HPxPFdqs2rD5wad0IKN7CpiRKtQI5sKtOzNfD
5Twy2QjonrZvIYSkpay7hqg6IOqc+HpXnmPDDC5brEQXxHvYEiZRrvJ6whLNDhTdGfQ/e9nyDBmI
kKOQuZ5ZFANEC++HznJ6jIL0MoWTHRb/901YSJNlbpMJIBU5WdEnU0ZULPv7XMjN31dZDbJFhr/f
2oe5fqqlozJ7ef72awuW34TxFC98qKkPBr99xktqj7kcx3TDO9XVMYVxGr/+t48vOAK7muMl5cM5
2EpQzV/60iPseBliN35upRL8QF/SxiLj24148jWXYnFKfzRdzE355eFDdDpbNMETDIWVtpUJidhD
zZz5Gusqr77zF7gpCL8Tj/d9SOTbS/U3iOLDrRkVVFFtIKZleavTzB+V/qaIZ6+qqqt6TIKCfakY
XuSM5jZeLcmUmMSyRGoda4rKZlFwujTBVidyLLsBw9RPl2XkiicmXFsRhdvMsoKJvuMgY01vqi69
IeaAFiqsZTdkxET8+1yCEjxFWtlduUaISerYYFDxStO/DNjWaq+gYALpBBq2lg8k4lvhBLdhtCMm
PrnbWLXWr7vqD9rLcghJeBKnPddVTUg44fxAUefR5BvJH4ch9rrwlEv52iROxBKcSJRmVIsWHCD2
2LsqJw24S244XxtfnhKCGsG9rBsy2QQX0kzDUGDJMjJK3r1Lb4roPPeDS9UglLqSfVPDwlHNVG3s
mhCUw0i01Aa5IGLVmXOqROfomrNIxWic/0giTsk7lKAVZrXOQ8H7dRZyqtKXWbaxfLd9awsgRJMp
sxti8g5I0qJrZsDaaNPvY3f2y0e5k9r3Eu/SCEqRaYVuJrzdzgSD+1p/xXSNs5ZPlzVBBiJogjkR
O1EpjqyDJoTmdVv+aXzk1rw9NTGY9KrRLLzpLWtyN0wqZ5XemGVKJkSQxYh1s+VfXi/iK3Ppz9M0
ObEFoipF8cDXFWTF4ltlfI46NYii75cPcd/V/vxS4t0WTGnoIMwhYB6VjlFfDdH3vv9jHU+XYXaL
K5uDFG+1U9XnWZgAB7SOrj1gc3nsqlfZX4k7+iFzbJceLCd08IAVzJPkZrDv499lFMJJ3HUKsfkJ
Y839dYcJBxW7+thRFpkl+qgJ3qKrJoOM/JbTQNut6GShsWpQvcsHuQ9iIoCYqJMa4mbnuNBxn+Y5
G1U7h5L72gRbXztLTuwfvMU7jHBkNcmHUZsB0/nYqggiGO1r9cU8VB45VrJXhH2P/o4lnNtKZ1xk
UmAV4Md02tC+xxoDJzeYi7VqD3aYuZePcPflluL8/neGgq/t7DlsI/7emF+nBVaXNof2SkW9D/3n
qruc0jPYVb9expTJyD/rJpe3V/ThxDMg0/BT24B4xjwt9mFln83q22Uk/uN/T2jehRNcL1YmrCgF
A0mJP03zl4H5l/++TAEFr6vTKI1ngr9vogUnB0mlETpUllbLQAS3W+VFZayUC6GqXr5k3rJix05H
gsuyyM5KcL3tSNc+51cFXWXOQJkzKZL3Ocl3F4erer1d2pZnstFo/1HCkTdmeFgtjB7VyW2iEMmr
8C4cBSsLKDZQdBNXUqfplJf6Chc02qOno5NDsa+0dXZAvemmH/J372BiPaKjabG03KWb822ZLP4c
Ya2y5Px2FWGDwYPnxm76MLGGpIRAGha7kkfb+JLLRuh3lWADIbi62G47Le4A0fa6Q2LNgUSX1Uwm
hODg2BqRJHtDQIOG3vzRkXt7klx7d+P4RgrBp6nTSMI2hBThdDdUt6y03UgtvKYaJaFBJgz/980X
KbIR/JM9gKJedRrjVh1XZyLf/9uJCU6sMurR0t4+e/nDqF/D6k4fny9D7NdZNycmODKM3lKqcltJ
migww8hTetBDgopUZ811qwzfrHH0GmM511Xh4Dn0nrSF36vEv/w7JCYrvgFH7TRYA6ddiRluTeiK
ipofjel3g+JRKdeGTNcFh6eWWFtb1wBTs+uaPlAZRZhEGLE2sSS0DqsCZ8oyze3HH5blkOTVXgan
imVZnUTjxUrEuqbLpEzAMjXMT2e3RauBiCp222yW2O/uyCV9VxVLcBHqgAfNKgaUan6KpuO83Ldt
70bs2mYBaR6oeug1CeOBTDrBZySGWek1r8rbdf+D+SgGurVOnHRJT5f1j4fS3/KFjWyC4zBSfUWv
PIBAmhOMxY1RfEvUlzn+q9H+7CZZzVTiPcTKRG3Wq/7mPULyOq6PZr04WKQscVHS7yW4jzypdYzX
QKb8mq/caA6oSJwMdKjLuqv3xVFtkxkY5FNVwYeAsSbP7FhtXXu6ipJ7zGjns6RcJIMQUiGGJzRD
jbC+Y0g/5zZzR/I6h7L3jH9whu+CCI6hyax+tDWgKMc1iI70OCkOQ1s6n10jRzo5sgxv/4ZBfyKK
F0/dNIzYinB0IMkJ+BxoehcGSMCxPEq2IGLf671DCUlE240tlA7C1fXoKm1/axNdxoiyb6/vGIKL
yKw2scYK4oCRjK2oGl5H2m2UHifiG6pD7Bt78LT+a2k/wekO3ePc/ZHhF122ZdmPEJwGrcY4w3BZ
604J+pX6JwbytQmr+qRPH7t7oBAe/6f4muA11tkc9bAGUjq44aHAtua58iq89EfXnZff8i6XAltn
bqWDvLvVkg0wN5dN+jHGTZVjJ2zrjska+amWqle0o+h80zTLWVAN8usqK1xVL9DkQMzMKRlbnNFI
ZZ5s/xa5+SWCk7GrCpgTfgnoAt+4Ne7s2zp0y6vej4+8b1U1fdlVWeIMNMHfmHodKhFea+GseyeJ
BzcmpdPlMjJRmcEIPscc+0XNKGD0+ibX7oiskVkmhuBtjEhNi66A9qjWCQ2Sjp2dwun7ZVuQyCBu
FR1SJZ+qDBhV/Z31X0ni/7e/LziVvjMUrCjFGamau8QvMD1JFJMJIHgUW2kx7MK9Vq76dPgzV3UJ
gOQriESNzJ6YsvDFUOX0WYszJxsOjSZ5Ltodctk4Cl1wFF042josFqo0XilPfMUiloQ/ro+o7mC8
4Qeii5MEMjP5B/cEnjzQNGiaSbjoGy8xJZpiNwyokzt6fK5mvqrxzHmVpZ4G2kvVBepdQRxFOXxE
K96BBadgFNNAm1qD99PHGxKHt6Mmyzn29eIdQvABhj6j9TPlxrMGTf6ozRLD+Yfs6R1AsH6Nzoap
hABYsJ3KUQzNV+r2Lhw1v6unK6KND2W+PjWj6mn6KrGqf0hE3sEF12A3FtNSC0rZe5PP6W8qFOcM
z3A4C7URSScB9o3gJ55YoMHmL4rzhLDVejNNz30BFuColkm1H7XeUQRnsZJyUk3ujDqfBqWXBjFf
Y2MeGOqps7T1lIf531P6dzTBc5RDpWN/EdCGc/XS3XYHy0v/yKH36REMTB9aa0r5QI9mEIyziX3u
a0Vqo07wycj8EBWKk5mHZdTcy4bFtfo3mTYggh9JjA7dPSrFCbJDNdSuunSnxvyULDTAKqrjZbB9
r7VBE/yHUpUYDpmBNrkEXCEodvhm4ZASyc3oT3fKSU0O+r1s0nzXsjeogvMoFgNzcyNQlSTIwthZ
mlhyirvavkEQfEdVDlZXornQXXTsDPnTslVPyVvJjXK/A2ODIjiQfGiU3G7fTo/bcOJb9/VV53Wn
DDzyshHhfY/BMO1MdIuhh1GwLb0cLTpUUL/GT251zrlxHx3i/2PdqP6QsW7sf6R3OMG4YrPTp0UB
HHbc2THFWkBbEpf/4fzeIbh9b6KXls2pOXEfqGHHAHqxnvjEPIavPOsYnxuJrsvkEQzLNAu7bLlK
9NPVHFeeasmyyX2lexdHMCYyt7MZ8ZS9rm+U1aurl0z/SNjd6IBgOWkUN/FbllGRwTUVbFI0h0eJ
T+Ba+7sHehdDsJ1wzvU65bk39+GckWQtnAVTN/fJJ3t9G7rn/fb1p+6qCa+knAayzyTYlLJk2FC+
Al3NPiVYfjm9XBZP9pGEuJuQNO1Hnm02+XluDkXzUJkP/wlCzMiTtWjynuvBpNz3ie3kyTlqni5j
7JcV3jVBF7xBzJbGCvnVpfMXPztiUKB0y+MScAqeVTa0Jjk0XfAFpjWVc8xrM3SYrhbCsI5Jceza
eJYIxf/OBdUTM3W+wpPy7VyudvP3ihjjXr3pfRCNg5Je5hB2hUJfgYZMi6ENWTDXPGybrKlCfrWP
0NpYO9naOpFKA4lQ3Iv9JtQGR7DZmE6dMZh2i/lZ4tpfOicN+E44/QAqiXN9kN05973qBk+w38G2
dBIawCuvZwYqwPVo+tX1nGOiCSp5JRsx5T//kniCwYas0VuTAs5aFs/ulLu5MB6GtPi6WjIKsP10
xUT4IxQ8K2BawW/ZBAy8xMUZGSyEdVx3kiv1cxpEvvaM4qqF/3DOpKR0wtK7/AV3HSImB3SDGipe
SAWXQdSyS/sJqHX6WjI3HyonYmcWJb66KPif3y/D7R6obVsmQ1Ku62KtNY6TPuuIybOjT1gzHOrX
LLwpZR2qu2qiqqoFLjrLoOCt+fUsq1VPFRwnHtJe/6ZrVvwKK4ZP/0ds/PX/X6gNmi2MF1hIMuOY
71Nn4zdLadE2UuJS6leqrHl8z6q3QIKK1PFcKgXfCD70j+hNd6g+OiSXXj32PNUWRvCIbWFbdT9C
njEoXhJstGD33Ze/CdCwnut0+fD+4VuZ4CxFJwzYhQSTXrQ615sEQjX+gt5DA/s6Qo+cihOnL5BV
kXcLfijx/0QTLJpNYxGtEWTjPTFYV3RQh0D5xmcIx4fMw7DT5PaytkApqKCOphKHQ2wBdHInv3lE
396J3UfXoPEK+LpO5c8PZRobMUVCSntOtU7ni71XGh5GWwX1iele/nB7pryFEJSxpUmnDwO+m6ZG
Xhl9b7WbtfmTLIXEQ+0lTVscQRutIko7nR8ehsrL6qFZPjRXukXgQW7jeftxiiu1gySVP/h6kGOv
SnQAaT140DkJn4w9iCu0GFRUDSOylmVRdHkIB2eWtp1MA5b8pe3gWVrhFSw6UHu6btrENyuZh98N
LFs84QCXpG4RroCnP1mH4hh/RXuvZ3g8sNwN171bH7CkS9bhu3ujU3VMoxELNLPYdfHrobaFto6x
iUMNX6cF5AbqMfSGyaGvoLcCa3WWubJWll2FxJnqRDdM7D8VEDWFTKDUbXDPj5Vzpf0oWH1U6OTn
1Sgb79rVyQ2U4EWaWB0VOmC8j18jmkf1yNeeRYfu++BRnx1NxdFlVCW7vn8DKfiQsum6qp8BiUaG
erk26U1OJH06/E/8ppigBMa4mkbxHyFp1Dp7qrFSEO3Lc6/DrC0weVrXawiqXkO5zqlxGGbi6Wnk
X/YkuyP06gaYf9mNAWLRb2vHNgc+GweSO+Npup2vMzxIJW78on2nq9u75Dh9lk2d7h0qz0Kw05VS
87eyw6TnjR2Veu9qrHJ6jNSq1b3efJKIt5ckb1EEA5zbclrwegmUw/iFv8uGeGGbAuzbxgPTUZaz
7n3FLZrgzaKYLlmha/jbme0SFQGnrjvHLJXbfq6CwaZ+MSYunfKTRMw9o9B1k1GVWbpuEUFDaTiH
CukgJuh5F8e8y5/NAB0xnu32xaH+Rjx2lJXRd5OHDaZY+TXLbGlIDcxc840zf8I0vHhxjDtOxfYv
qPP20mXdwJOEjkECposmMmetWU38cLMX7ITBxhFsV/yU+ApYg6ITqCWP66fYD934mj1ePt29oLEF
FkwkXyuFRhyYlfdpf7TCH+l8Zyh3sSJ7str13FsowY+ORRKHlACqDTC9/K0/ZT5uxHzZiVY5zIvP
ssUgu/kR99lYu0xMYr/9oo39G1FqjRQEWngv8LBx4D45881mg8eQHuHx0pVNy+6aPYCw3xlqCorF
X/2N0kx9Pyo2fMoUna24OxskPfaqbCvsrkFsYAS7B3nWMC5ViG9G7rT6Ic4kYWgv4Ombvy9YelZH
BK1vODYM4q0LKJGVA+kxNiYLPTI5+L9vPk/aK/YECrreXa0J6wK766RTJD2v+0pnaiCyozpyI01w
HpXep2lYmr2rg+l29ahTZE7sJS5nE9f+kLMF76vATzyxjmXMpdEOKhyHbbV57S39mOBSOhu4UYFT
bc69y+a7D2ciFaIIr+QtAm6OcE2ogYFZfKqwup3N59UI9ORwGWL/K71DCDlJrKhm10f4Sqy7ruLv
Zi97Bd4FQMqq4imWUMoEqyHok6CGtaIbBbcYzlRagHnwLxDdn/UF9ZfaDW+b5SPntsEUTGhlVduW
BjDNxfKZFZ+6wanpKNE+mWSCIbVh36wgv+xdtSqvujn9gccPWW8R/6VicqXbWCmvEqaiLicoeLKS
1VLRwfT2ms3cN0qNO9PnN8D0QZYK76rbO5hYkRha3YyjGmDgyapGLw4/x9HxsrrtO20bZArgPjJN
S7y3t2qexBOBBaUnMF/mKK9gRDc80nODHQvTU4r5OlvynfbEwvMkAgUetagqEr0yrQynLkLHDCmO
eRI0ZeVM0jqtDERQOTbRYQjtaHCN1zXgrNv5V56JZm5YOqniDydy1cteV/ai+1YwQQGHtLEXvQXm
iM2UHSsdrb/Tk+dSQxO4oku6Und7A7Zo3Bw2zmgq45ClNdAiJYkeFGVykQI7cT08dV0eNHqK+xor
7M8a6dIUDjJWiHNZeXbPmDENpB8WGEzFASgGgq6hntB2ptif1OS57gLN/vrfIITPiIkjuwET1+Dm
4d1Er1JwBFL2+SMYuq0y02AqFSc1tEzR60UHhlHfz/1tXV31svn+PddksJ8Q4nyGatp50oB4w11g
w+2VMksc7O5M3xZA8OqhnlqpVWaD236pvmmu1TjdQXF1X3+1X8Mn3m8busujjTWEsh2zu4UJg4Fm
wzJRBfmtGGxUc4FMG+Zcrafotr/WsM0jc0c3eo5TN33hSwn6TzLXuJtpbFGFOJkNhpUVBNrfQM0f
3tbCHNlddR2CVL8F5afsjrn/Bd+lFBx/UQxFESpK7zbxYDi51j/WNJQ4RtlRio24WsnIkow4yq4F
j7ITPdIEe6fAYH4Yz6Tzk+fVt4LyIKvySGQTn+3zSSkiynCWWZfjron1M9K2/b24aeBGSdABZtto
6v3VWWFArQgLbgCTy86rh74bD2uCn5rTeJiOSnDZoPeVA62nGjEs1cKS1l/R+qa0IrNGntZ6M24i
2LiAhTau+mCC6r7w5IvPdg9wgydIV9O8ZSgN9+7At6WzO9rJJOL2K+YdaC//KZFwcSSaOpVaibQw
jZrYx8u4a67VTcKIs2T6ac0rrK6jx96Izuj3OWTSVa27V/TtDxCuk7ZlDeYMYjT08YPvNgB5kDug
R/w/8Olv0QTrjqbIMgo0wqPWYliuhhd+Dpe/cCI9C31TsgcF2QcUrLtay27McuAlTeqM82tGPIlK
7uYGKiKlgU1dYDEQHPRkpfM8jLhF9h6ZvJ456ck6g6EEO81tdNZdr34R8GqHPIvcu18aG2QhhKLm
kPZLCc81oA28Up7G3nTBb7nK6o672cAGR8h+Ij1qyGxyCRf9qMSHrszPqoy+St11JBpKm7h/6Sj3
C3o46K1SVAO+1JxlGjlMJG4wvRLSl7Side8Uy7iirbQybsKxvl2s2DCuDKOsFK/U5uIHepb6A4qw
6mPaV3Hi9DQyHqqw6UffUEjyQy/IZPljHo2zo2gjvO9QlVg7s9BX3c7DbwoWhx4atOYqWhffh0ar
eD0GT04dmFi+GO3K1Ouub8LaVYpMz2XhgZ/gb05Aw7urpoMiDmunf3VrIRrhCM3gp7sfGJbmdSve
jVS+GN+H6wiVVVnM2zf6DaDgdcxGDROVq472sAbZcT2Ozuhy4szMU6T8d1I04dPG2A4Opnqg9V7S
/C2ePwS27qioGyvypR27Rr+RTnAyVo5vWEdv0rWBrfnj9RsVh7vGbs/3IPLdPNIj3XXkhmoyS8MH
ZGIJoSraLAQvI+73YJTj7KDroTrxa/e/ONBdi9xgCQKu2DdaDxawEAZRjcm9yM97hz3XuOyDFxig
05HIhih33c0GVHClYzcOeUoBWti1u64aylovuak5PVPdyz519/u9IzHhwX6JG/D0NjOOEgSaczih
2CRBkBygWCuxQ61HWwxkgUm6+kpPXUfOOZVxBO3nK4ZJDQ2jMeBhFFxng0318/C/qsLb7omHDBEv
d+xDFYC4R9qUv6+F74D8aDd3Rz0vtKLjgOV1f8JWnHN20A/DqXYxAHD4wFcyCZoCNMaobQjhZ0ZZ
pjK0EVVacgpjNLF/rMnaME3NZKqBThGxKDM3BhaErBQR7sw5hXmTNcJ4F4AVK8DuBF99vizS/vdC
zRk91lidQMSiidZVVM9tFdnYNf1iFB6n+a6v7BusTyXX/QE72CSKuO8bN4iCKRcNVYYwRTUfzRy3
b1spUFg3z5yJtHRlnQ57am+qumXhNU8nthhniqjPdWu1Uea0PqOSOoCzcegkarF7hlsQIbZoa9cx
lgOEdwfGbnGOweaZY2KLry8a4KYeL3+0PW+xxROiy8KsBFPlwFt1n8du+uny35cdmvCF6jAL03l8
O7Rbc4L6rUE1SzKAXQyNmXiXM1GsEF88qsgoVaVC8lNap5T8MeanzAoui7Hnvs0NhGCuqr4oS8Nf
I1joJ/PDFP1J6lMz/LiMIhNEcHhZpJRDywVJFdsdF2wNUkY3NF8vo+x2oG6FEdwcONn1wmgBw9uE
uJGmBKsLR58/KmI7rwSN/2gxPTN1rPHBYm1qI7b/6lSHtF8T3UYp1UJbxolfWrTUb498yql1UPFO
glhWjt7z4yYfdqYmatK/dchF7UxZOOBWFtnRq6nUSLrRmJFU55YagWa1n6d6uNFR/lOSL7VZHCUS
7yXjG3ixQK2oda2j2QDXptCffjA8JmDAwGOqz76svIHiJMHbFdckTOOD1hrqXb+eMBlzs00znLB2
QEObu34GrdN4Ru4eLEdL9mixW42xVDS9UAo/iDLnr2hKhhCJFp/B1V5xaXOp198lZ+OZPWOXAwmw
6fgqvillVAq7nn6DKj5pdajo9qgho6iKY80dbJND2VpxaRPYDymGDhRJMNszxS2eoLXUWotIb4G3
xPo57k66lR/CRtaNuOdWtiiCWynSCskoSvJuuWTu1H+vQIiS1F9D6+sHVGQLJHiWDmOIcV0BqKcw
Qt5KkLkxOIC9N75mmcnLDk9wMOqszW3f8cML/Tj5pJ3//lhW6+vpsZ08Pt+IB0l0JErE3LO8rZiC
JZhpidlADcA6dXJcW95YBNtj2TpYwRa2/6JJg2u76N22iPwLb1LGPNSrwhhGFFyt8nuXYV11nqme
Ec9HYqVuHWFj3xzEidE7/1FUIXD3ShPlvQbgPvKtg+an2Gyia1ec2JVvG7cqXwK458e3kgqRvFVp
XyAfH9z1rv9inaebOFgjp/bDJ77+0/4qa/XZTYW2gIKjSTu2ZDnXWd040u+8OgpJvSUL6h+8ep6e
P5KTbwDFvtKhZIVe2Vxtta816FWX/MvlM+RHdEFZxObI2MwmUNnjm01xfjvb9lkj9kFJzSs9KjMn
XMcX9HJJbGLfFtF0r1KNUDSn/6qgXRomdmmBf3TJ/7KZ05W1o32EPgoV5Z8YgmqkoZJ3IHMdXDUu
caO9G42rQTahupeobjEEbcDYVKGGCzDQVOqy6HtFJA0nkoMSo3ZfGIpFFADoWBBi25ljtbbHMkti
uBI5bCGwlE1aj3TA98ib5bpbsrtkSiQQ+yFaw0s8YrQGOnRuyhunpExhQppuGkD53ILd1AND3RtJ
P8oNrVOcIrfAFJishrMr2AZUcPpkbNauHgE6g9WtRlG1rYPL5rP7hTYI/N83YtU0ydDNDAQ9Ts51
49ERfid8ugyy+2ZobVAEj06HOZs0kPi6ZDlGL9Ht9KNtT+RgP7V4w+PdcDn6/8IIrKAUPfyyU9z3
ehq2XVAMdpvoP/hVSDIYUaGiwOJO5/z0tqAd7czZ9eQRbFawPdnQ0W78eocTtT4L6dwOIeBUY/YG
61tCXEOhrjXe5XGwaH9UduhdPuB9PfkpoGgAdDEM0FkDERtMHXTHObb+fBlhP1ncCMXThI2iGKAz
XHFZQ0XYj+9jt74LT+Q0urxsBCLe//rJxHWlmhWnxtgBLqJndh5P67H+XIEhFwzTrbN4vKIou+Ls
m8L7IQrG1o6hoSojIBlKOovymCm9k68fSk835ygYXKo0eGtgCIhTbzpTlmOd1/2yXM3lN8kHk+mE
YHPZhKmxIQPQjH7It2fryB9AMRdMXuuEf5Sv8qXYPO79Fos3sglxMcsyvIxwxa+a0FOL8lvd9Hgl
xCha3J4mtkraz2VwQogsGnD4aRPg0hizEQyspDYKjN0Ndum4syFpgpFph+BDQhKt9bTgOFvzpPQ+
sX70nayIcPmTgan2VxsrrKQnawuBjNd0dKJjGYC+XXGwj/qavxEg4ZV/s922LOvnR6Nia42asaYJ
K4Dax+yleCmfO4cvb8LdCcNN3/jlWpYT7sdSDBBqKiE2Xs0FG1D61tIqViN/AsM6itCHOHaMU3Lo
0MBbBVGgBNXTcJTYw26ujaKIadlISKnoUZQQDjIMG5i34Wk1Frbz/B65L3WmCF11DKFAKqgMU3Ap
YI/LrHBoEV3Ng4lhGvY2f1rkID12+eQHLxlfFnNXTTdSCkfbrO1apwoQ7ZIqd5GBzjNqxfNd3WYf
2ShtbaAEB2OUSmgoaIrFLMSzhTFoE+QVl4XZD9wbCNGhFAba2GsOgXj9wq9k8xHu8s5oPL6HC2SZ
Eivft4YNouBTNCtVEQSASJ96jxf4Ndjfc4tScREouI/J2gFk30twK1NbN1U3AS9qMgekUomdO4kq
UYrdhMRQCdWg/hh2EvJjTc2ysVBLOMpTdOSdAHzcmh1lXfK77msDI6QI05hWHdUAUyvnNfqqZi8S
deC/87f4sgEQcvCxTMc1CgEw5u4b+ZoX3RjUwTYDqILsy8ikEWw3nrVx0i2ADWXs9OroMFmNfT+n
QocGXj5UZKXiLPWQDwodrQoQ5zXQA3rEI/tZR+NJgUdv2cPOrqa9g4nLMKdVXXtrBVil3Of1sVB/
hB8azbU2GIKilVExqOMEDM7jFLu5l93ovuF0p9QfjpXMo8skEvQtI9Za2xk8eufPntphErM7YKoO
A+mxVzwzDMBH0IpZ4iJ2s46NjIIS9kM8ZXMN1CirZscEBXZSgVoAg/Bu2ZpeqpkS65WpiSpoYmqZ
cU9TIJbXigrm+hXTpii/FSfqa8f6L1nU4n77dyv7qZUqP/ZNph8Zi85SC9F5JdSNzHvNWl1jPGd5
I3Hv+xb2DiQEEJuwpSgI5ApnG0PwVXuVhLHMZ3AluCSNEELqopwZXQCiz5V5lWkmkirsksHohlKB
yYU8L0WMFp+x+0sjhPpZklV4P45DMDiEkoEImbxCbFnz2EaWip/Sgm+8aSanaw8SD7mbcGyUUwgn
acra0uaqkrRO1TrGeXjEAOghwf8/2QdkyEdZm9R+bPn5EcVG0iUnXR6Cwsrte+q0oMeaU29k5mEe
0GdmZ17ZmY50OEJykprgZ2bDMOzGhJ8p4uKAtV+Bbi2u5Cj3vQu6DQ0braRMnEdOmiHuFoLaFRhH
rdjVsSvgoTnYvn0T/T/Srmw3chzZfhEB7curpJQy0/tSVbZfhNqsfd/19ffQ1V0p05zkXE8D3ZhB
AXUyqGAwyIg4B/IRv+YCl1AJCbnwjZZv3AmYcRO1RErexkjI9diRQVCOAw6vTeBJuc/cWb9YjzQX
ERW8uKAmRuowDo0mFlb0KOtHFa9NcJxKDSQoYYSifciNKhsA+gM2USXv7TEhJQDUB+jsFk7pYRoo
uZJuG88OQvTHuWVg3OdfRLVSrn9ucJloNltQpl0KmkIGEZgpsqAFUWvhCwdLRQvIBLNBVSc7koGz
aD4dLE1xg4pSr92BIAVh1KU6rkIWNB6oraBBkf4ry6wMV6E1EebSUL7DiLVy9On1InxcblCY+XOh
ET7LUN9jo+kWkImmE+iDZELQedmhQEJn2WNI7ZH7GhXYK9pclnnDRXpl7SLo/BwEG5JrrCqb4PZE
Gdpmi959OdhzlAE7eW0vZS99Qon0sAYyFFLL+3yXvojYqkWATH6xxuncxjEA6+4uGu+6+fd5i3iZ
BMaS/hrEZBJJM5YR9N3RALHsV8UF083eXF4y5R6XRu88FC+YoVsAj5+ahNET9gVUDpcwMhU4ShG3
Aam0nZ2EV3PX7c7DcK9PGxz26VPtQb1RJBF221V6oN3wsa/e61DZuVKPFTTXyaOwjM3/SujRNVRL
Rrsu45KGlEdyqBV455ofSut6zUQ20VeXDz4PUiy8X2NMHoQz7yOX3YGAKaOHzTp9kzqoG0Bf9Oek
f8MDm9tCFwBDzkktIjHhr+QGlYkn0zrYrdoDtTuWl+tld0Vc20afHuq8eJKhx04n4oPnOskGklnJ
rI1aqKfixhMv19PgEelRFg0BiiCYs21tK6noqVVT2T/LtfJFs2dvilvBN+PurI0lTBqU1L1mVgZ8
giT3VfXFtrws9sfsSKbgvMML7GEvVXXclXJiAqhUf+rxjoyDY4lm37j5P2j4/3VAdopx7FW1lgYs
WoqBCN3PMDZZPP3pXrO9zwjjbMGYoIfmtTAcbICh1m8rN6tQOpKXkNNxVvr6h6yKfYwYCHjtmjDH
Jd5vvuOcxATXEIE7h9bYy6DWBXkcL+/YwjH2GEnYJNAsAhxo4U1QTLT3tXSTikbruVEIHA+69NYt
x17lE2PucjBroWeh7R06HjCN/idc7YTAupqlVJ3RaUCowuqiM+VHqU+9VBE1VXM9egPDpNZhv7aW
lAGmzfXHLG29BF16zjIvnzrON0DMh0nU+Z+M03xozf2fs6J3TMOrEqf8jnZatJuugrs73zgQx+Af
9D+zKuttY/chru14YFfmA6oVrhaTu7mVBeodXJ+DFBde8GWdMka8PzHMeQwHtaIjksV4p5XdTpKy
wzq2Xh6tD+e9gh8cTlgfCU0iIx56jLvht4CVKS/2lVXu5UK7HLTZt3rlEoXP4yBHYJ+2XfBJ7vNR
ExRiOMtqSAqKq7apg8KJvSphAGHR5qpEdlFGDsFUzJD6ai/qQKTpEHMOv0Nhzg6V9Gm1jBTldYH8
BKVSqXTQ/Yw7dUcOyn307fzS8q0ybQ1ZkwyHYb7iGna1YYcQu+v7BkX+CW1ruzL+9T+BsLs6yuza
StoCvcLKb2M6rO0Pogi+DscbsW5/7WCPD3la4i5fYIedlo5tvqTNzyV+6cP9eUt4U+LvcJgNPQ9Q
I5upKSMuQFBR3te7BleCxBM9UHFi7TsgJm82VaszbR0GyZ3XNActuxNYwjmi3gHQH7C5q8qjpOXW
AkuMK3R7IIuN0HNfv74NsmC6WYDGNQd5q4peXhX90Iw56lxaxFrRcP+ndTj1pTkoL3SI4ij7xDMi
Z06dz8yBGFBmRa1ZBpUn6mHvTYyGrFlMLcOL0F31Sgsr4W2FgdkHSknUXsVfREwMnIzsHR7jHErf
T0ub4ZtFxe8qD5bwfiKqI5c7TCo65xeU5+9b05j1rJaS9tUBKk5fLBI5Vqg60OFRWkMAxPtwNOjh
gci2tQ/DIIO6mlA8g5uQovGnJr23JuvxvC28GLSBYO9TA8bdVTzpIQYhuJOkc9QMZ6QtLLQJTGEb
SMa4CsssB87ow9+99YLcayUm/iDT66D98mWChKF33jQRJOMRYzpYEAED5LDcddK1ngjC3tt8G3te
QL9NA/mMqaofRmemETOwdQcXTw+yr7ntQ3JXBPE3WmTug8gzrinzXgjSqvN28arbeIs54TLnFNp0
c5T1gGt8WY7gMfwp7bIdLagrsqNjLFy6FLc40bPoo62qpQHXlDX2jipr89obJnyevnKpe4x0oTgg
VvjmfjMZAyHojAdDI1tDBytDErZjBY8fYlDhPxptLIqGdHd+tOQEQX/CJvbWTZSZxkAhLmZokql7
nCP7BJJki1dAN0P0osWNSxuL6AbcwBlrMi5mVmNwMaucZi4coh9QkXM0jL3mYymIGPTTnzOOhq4N
2rTIepTTbabLv/LRbedXzTjM9XHFG8KimwI0Xm4ITzytJTV+A7eA5r9LCqylFCyQSESPehEYl4mC
iul/NXFKt+wH8xQQQaJtFck1mzFFKUi5LAIvpCdZgTpVobuzaznjNX39tEeRr3A/Hp4DdcReCXTU
TKRPlD7SVS3F9FjmTDtph86O+JFygVHKh+k5RPO2rx7jC1CS7M5vchEy46UxmTVdVoBsxKs7ysqx
AxvYpBvHJu4viKb//6exDOQGfw1lvLRCi0Bnq4CTpcRps4exQgOSyDn57oIcRME4nonhUCbhnbV4
qPUI1TDwdS1OAt7Jwg19HSSXmCwQ6zVxgwl0mgzNkmUD6c9776zA4IeqA4wai2k3Gelu6grBfY8P
AYZ0CXxTOvQu30MkkNKMhxUn9ILLWDreg2lLsMdECMyOXlOMJ7zl7zZyAJIZLkktgRG8Lhj0Sp2s
YBaKrDlkhCxY0fvrU3WNXjdvNJ3oIPnZ7RgM++TbJ5x7g8ccYBD71oqoQJQKSzBjglevbu9J+TrE
l5Mo1ebmahsoxuVyyPFGsg3T6uhHMxZuUT0v/ezY5ZfzJgk+E3tLXqU5wkwrcLTIz8xDT+7P//3U
kT5EPh0hCBU0G9zJTCTSxgUKuzl8WY/tXWbOWDO7CmyTPJzH4e/RDRA1dBPSozjXNQOk+O76c/Wp
iH3eBKX11oY77e3HSRLEWJFhzA7K1KqJ+gKGkQ5T73nhJHh87ASpGjeaboxiNlEdKnmmQ1bAzes7
U/F61Q7w+DRGkWMOj+cXkOsIGyhmL4UgOdflFutXdX7Y3sxC0kPuGbgBYDZPaldZ3eYAgCblQcOc
4rzXr//0SScPItUOkTXM9kn6JpUbGWDSmurBsurPvUns/fklE/kcq+8skxxkJDZQem/0qElZ44wO
WhgOaMG7Nf7/MyPg9kLOjpuwKiOjfe/hcWxELWnpzdS+hkyCp3XekIko3PlufQKhX3GzjaqmaWrw
bOFu0BxusulRtz+1b04ATEBYJo00IM0DAHRgM4ilo+yMGcvzX0ZkBRMM5iwqppRe4rUlaObrRH8p
f55H4DoYVGFUBdcKXVeYnVk2thrpEHdwF7VyVDxrV0Sw93mFLgNTryBTQH6jfhgszps+q3p6BIB1
7PoPX1f2pb7owUhBBR1KIaEbNwk/AbJ3aiNWkintKGAx+bXZ3lhN4nUY0tb7gg5zxV44YArv/EJy
D7oNKOPVUaO12pziTK2j+1n5YduRG0WeLGyZ5YbSDQ7j2FTVUOro01UkXVm44upozKluO3uf50Ki
Kb5N6McEDzre1HUm1Mlzb051TG36OYOB4I2bwng2vMGrHotLacDrAdWR7irv/FryP+AJl4l6eLpT
lnYB7tD0Tj2g6wDD2QUmpMDKYiw3tnBR+RkYRvH+sZSdYsRkjZJ3KbaBGTvlJWXTiT3iRpe4M867
yisD0eMId2dvABl3mTCjOTb0WhqpjwtJoNK6VydBlYIf1zcgjK+gblBJSkHvvojrKqjXw0O9/4mJ
Hg9UqYJtLjKIiYdJa9QQOaSBpLodIC+lTd/mSVQp5UYrkMuifwkNteBsfB/VzbnP8tVsARIfpf7Y
loJrGHfFFAktG0j0cOdk3z9qLV1Avdr/oTmSPYyZ4HGCHoSFP4n7W+masEnlFo0J79GUgpsMyuWu
fDN7xCn9WnYwZP42JkES93PPO1tA+hE3p+LSgNFvBCkA0vCLqrwvRUc7dx9tAZjjBMnXGo9TR9cv
Mhza8Tw66nUNpnj7WN2IObB4DrHFY7I9FG2i3kqAZ6em2niDTpLLyOpq0ZMzz7u3OEwkNPEm0jQl
Fs6U7hdjL6W+rX7mFrjFYJy7btOiQfcTOD+uqDpp6a+SY++anz04KebfeMcU8kPw4vtfRFtix5F0
aYyTcMDq6U48OsV3GuHlvW06xqV5J4OZHE17ma+nYtIo/nczDFlR0a+EvfbeEYd8JFWXNTQniG9V
qAFDjCb006+TF0K2rQ7U5/kzF3lFOkEyrjKGdgxmDryVUXIVf6369SqbrU4UQfh7+gTDeApYOxdj
WWGZdDfsaENi4doSfRmuMEIsOeF9JKwv0bPiYxg5QTKOU8hRlYIZizonuRtkAuqGHciyg06P90Sr
g3qejo08XyV2ij6MyPDOn9Y8WW5js7IsI/GK0mQjTcCfXNlvPSoSQUkkKrf+Ee6HJ8UvvFaY5PHy
oC0oc4C2Dfq+Iw2gRfMzS74u/fMwXuvarcA47sZHmR9capC/QZfwe0fVpQrSEBo+Z1jfjtXRjq/6
ORCsHz2GP3y/EwZbIh7KsjD0HMfA5KaPyo4qqSu1U+7pxpf2WuyfxxOYxJaL19ROlkIBXDZ8X2fk
O/KxN7+dx+AfpBubmNSjDud2bKU3m2ZP+5rjvVY5zC6KTRd1IBrsFaIxyUc4EWkYZXylGD2J1TE8
0NlvOkScgOpRNGfDo4Iy0Azxr0+w4xqzPIbjRLc42fdIq0ovTJ35jt5mogdh2zE3nmzAmCM7ssdU
Myb6tWL4B6SQNDTkxr5xCDMfw5TI5GKBP/Ky7615TGwujRiv0ci83XZ5KMPXaPiR5CskDGvXLANZ
TLkncn+60zdJydyEmjUNsJDKXFLiJ7x+UhHPg4p2MVGGInJ+JjyPlY7zjn67osZHU76n4fVYC84A
7uG2+WRMzJjsyRwrjPm6FVwdr/g0fJzfXgIEdiajiLNKU2f8tab1pYr2bfKZVpyND7BvNJmUp51K
fSD7mj7SNK5ArXjVHVp1lPbx1adqqgpyER20+VAiYCs9BembbioVPKckDp6+MRkdenHvWM/2dz2g
JWrlR5sKRXH5gUMxoXAmoySisxWRVe9k2pyB0Huk7FjzxRg56/XsTl4JGcZWpOrAz49PeOxROY2T
Jssp8HpPt5EfU37JNeiPk5fd5nB30fsht2dH2QAyx2QnZRPeCwCogNipwHTtGtgBJVcQzZdwN9YG
iAn4kdnpS20AqFKflRWjT/UhMx/Puz2NBB8Oyg0GE+Z1K7GshGrmmBPm5JPv0fQtixLQC2YOEb4J
cPfYBoz++SYsJWOCNI4S/tntUzY/ytrzeWO4bQTbT8NE9qmo5CjWAVDi+n+tuAPIODGJml0pN+GD
DKlJzXLMZ9EMr9AFmfBeRfUoldQFMSL3sKK1ndYYftS60++y2z4oOvczJfitoUyA17S00ezExoGi
Rk5Lp4LQHLRct+lVI6TZFe1okwnwBALNVUp3dA+lsmSfgwEg/qa/0Jcq6JSJLhUir2dCfW8sYzZK
QJOlVx3yu0vvLKbgGUfgiOzrvJm1pTa+xSg7vq6m5NtKtJ3AF7lZxsnZWTbQ0W6ItdiwIz6EgX1B
y+s1BuFWJGx0VLn4dh5PsJEtJligE8IIG51yTc4vdjVCyNUbl8UfO99MRNdq6s9ngobFBA1pJctQ
Uik5yfAm3bHupB36n/Zwi3CXXdb5P2QzkS8aTBP4hsUEEDwxaVEPFjFXk+tLK0PrQrTu7GL0/re1
ZMJIObdQdJgB03fzMcbuWqybqQ3atdrN0+E8Fj944OUNogM6LYQyW1mxmqFR1JDe23MQauzRR+aO
oOZ3wPd4Ufjh7hMEY8gIToDMdtanKVZLyh+syrEzkFtEEqec7v9Hs5htnMldWNcTUObmjW4VQutX
yq92cTtPxjjOsi9EzsGtimwMY1O43EyRkUhvKxnGmPlOjiDJcqLbEbnHcEA7hicKw/x7uooOMknG
ZRYNc+9PNL3RTGhr0133Wl6qT/QiYaVOFMz3nY/i4tOfpKckzvnV5W72DSxz4Fjzapl1Dthw1LzU
fizwoCRpN0P7BJ2p81D/YVVPJrL+GVuVZI4GMoTIG3artz52QejBvNg1fmKs1kOXfCDApMHqQ4DZ
2Me6qAxiQjOCff1QfIUqomuOitOmhlPpuSNZIHow2mNRJceqqDxiFFdjJBq054aazU9g/HeWMNe1
pHSJ7duhdaOqdmrhXA/3mekEwrZY6KXRd1FD3SebgjHvd8VU7qsiDkD+5BakcovU3lUSxKObDlx2
QpYE7hm1wWdS2cmMRuhn4tuiafv4h0zDuKTDofRKErqK6A7EPXc3eMwhNZmmnmMQnTYq6plvBSrU
kwjIQvz5uDzR1lJU30TxVeBLb/F3k3TOKNK26YQ1xmE1vMpv4kaWF0IR8JpymYsa7QVb8207beDQ
FxkV0DyCiaHtGuHXyGidXJdA/BqUUSaIA9yDeLOeTPhRiV6ADhzr2Y/pngy6Uw7JVRnPu1YWvWwL
9sNbJNzYZUzLHC/UriRqHQylOwnR3A6CqOe3vmj5mGjT6/oE1nnAzOaXXLrO9WC0Jye1vUUXMIeJ
kJgYA13S0rRMrN0w67uivbDV73Zq+XP+zSwErxf8KyMuw1Bgk9AQwLY6GXlGSBIjoQiXqwia8KVN
nIx8I/OlOUFpfHoupNtBlOTyI7dOmxBQ3kNvJZOmqVqHYWkDfNw5VHXA4Uj3mpV4ckBe3oZM/MER
0ThyN/gGkknQ5tKUlcoG5GAuXr30+2ae9uc9hOuIGwjG5xewr+ItBd8tbcneAGt6a+q7OhWNZYss
YY5YUpoDIRmdMFHBn5ytXteLSqMiSxhfnxVrHJQKEFGuXCjaeKlGIHcYGsFlh38r3qwY4+lyRIre
yLBi3eL+wwemIzEqDuQ7JWGVnOjG2rWinSyyjjlAi/JtJhbW2XrioEPdKatdWX857wz87PlkG6sy
U/aNkU41bJtv6BgG7dZOv+WgnyZBAVY80QyQwCh2BCiv4rhQaxiVkqsm/VFp0JT7KjCJe2BtTKJ/
vom0WaSEekdVk9eHxQUbDWb2pFvjhjZNEGEGy3dzCyOXGPhFEzOTAWjaPMQF0hAXb+IOUSUnnR/P
28NfshMCY04+5jZZZiAsmBRoyCGTblNLFGD5a3YCYUNdv/YQw6Khjvj01TE5QmQm89W77tAGoA78
dt4mft6vn/CYODdkapSCqZm+AcpPVLxC3qfIKZzENRykqbKrOPEuD0ZR4v8f/P0ETFd74xzqakG5
lu7l8Mp+MgEKXh13BnER+grRbn4lCuhCQCYOZlpczZOFle2gwJV8p0zA9m76aV9Jvo5KNkaszi+t
yF2YoJjNSpPMITVQ99uug1icCwKJ8xh8o9AxaYESRZE/aEfgVCzHKYFCUOuZuav66j72TFcZ8GAH
Biav/CIscEm8G80JkdWNIGabl8qAx/ho1PuDVuTGQdOkeXVKfdVAp6mmeBkPLalf3FYq52bXhGut
ObaSiUia6Af7cLfa/BJmxydWuOQzPdgS/Smqf6xF4nTkasIrvWCR+UAY7gcju26DRPq9q1axUhll
A8+pvelOuaPqCyAuCKDwDFaBDpoPCmaTUkx8CXD5S33CZY67JTW0poDWPfYmnaktgnDfHFLsR1Eh
kRs7IWL2r4HMCUepVZIK8zsuaQ9tudezQGAJdy+cANjDTSWdvSRUUMUAC/xLck2c2E39PPSsy9X0
cHsB/1N3Ibox8VGhYgixLsyrsQRJc9uU9mQTXJj60NNA5lxoYCxqBCGbv3gnFMY7MkybanMJ1psy
HxyzVHdxvggSH5EhjCPIcb3q0M4Fr6uhOksSmFPuIJMT+LkIhfWCuswtleoikvU6DR+z+UKPfwsc
gbuVTJBP6xbEdUAX8H4rKfqgjjmBJe1sHOW586WmuDCS2XLQabx4cao9TbF9YcuSj3m5p6xeQb+5
qL0XojHcGaDA6c6ahNe+1Ui987+Na/7mp9E/3xxIUV3keUrl4tVydOTmSCTiGCLaShEIXZ8NiDZk
/4C0eOiysoBkr2kueNXmY+DGZ0K9k1KLvsfI125MyYw1XpYXBY+HIDBYs5/nF4t/8NBr5R8Qto+6
g2oReFUAIgXdK2SCFcrkf73cVCCtPrTH5DMcdaCuomVg09Bpu817qyAqi87tGFQXpMJ0PESIazTX
nzeKu3AbCGabFbiA2rqUgJG1t7x+htB9l383S6GcBP17PhxcGxzmA9V5ksu5RFk71oOS/Sj6y7E6
GMrk6vojQafieau48emExrYv64MWhhmVtk/qX5L0Gn+C/AYfxpZMHVdi6wO1Nnrn0PfRYt9oSX1R
rgOmMY1MNKPO/zQnECZuoADUjpYKkJ4cp3BvmXutOJxfJ351cGMI/Q2bvblqxmA1OlyatqgVkFUj
5T/MRNM+DrRPhdsNHBMK9DCOQjmFSaviWWhnWDqMjH09bxP/25+Wjdk0ZtNqpUZjWiPtoRmNgdX4
U951QmD2jFWbkzJmQBjtK0O/nUVnOPfA2KwSs1eIWhRkoqerARLmxQbDUo2xndsuej6/Uvy3hb9A
GBplvr4Sm5NhAqj1Vj//VR2LgIrMoXfrSj7ScXroo+oiPYjz3wdUcu9Bi0WO245G0aijeuA3ExGZ
xX0Y35ilvEeQ1vKfOE32wxtH8gzi+QuUU7/jmuVZ14X5iSCqSqDFwMQQDnnWpB7EiXIawSRFLb2q
zO7XuHNiImL0562cKhtgL9HRGCSzxUawB4MqgKAqVyipR9rxQZuzz9zgVMWw3jgVoAbIfJ2mbCUb
UxK0eLNDEdyt+8shE95L6RdgT4MtCvOFoqUcsr5de7eJ3SWgz1rRMf7Rtxig+W9kCeiWPwfHPDB0
ZpJHSgmjlC7xiZQ58UIu0kICd7XkRrqIfZ4bVbfm0Q+5iaqjncxgSIF5lOacXrrri3a3uhDfwSPQ
pyqnWzQmhpOys2p7gHVUuRH9Hc9ZUIcurZtCTNyPDTcOmkLg8UITmUhe1nUahRlAKfMBnD6Qpbfi
MIjpD+ajiPSLdxRuTWRieqPK+iLlQCvnam8q8V1uNw4ptN/nAyJ3g22cnw3s8pK2XYzvlquXag9d
uuTXeQBeZN/awUR2a+0XOD7sqPu9knxdy52UXJC+cM/DCJaLfa9o2jGXoo4uV3+Xz7arrKnTYIb1
PAp3tUBMS8lpFYhDM6dHDV1ZUigLeiILOo02OHl1fx5B4UVydQPBRKNwtQt9MgAx+sk1OsEzEHwb
d2CEPNr30YvlkSv9aF2Uru01j6jxgnwb/1N0f+Hm/dtfwUarVbFmlUqVW1fo3XabIPrSpqALRKdM
DpXE8qkTbi+R4UzEaizIulspILVA9ceb6Cg946HJhFICipFQ8MpEI4bcXGBrJBOz0tFoInMEIiQz
DGe+pEy2UBmSwcw1+STQLjOf1I4iemjihubNF2aCVyQV+TiF1NBlF+q3jQ0t0XZGjfKmDgW7m7sr
NlBMyFJjbTYUlLXcRnkm2A1FFBTYGOddllu3264jE6paFCZJTF12cpscJC0aFYX4Yrv9Ts2dPwTq
ohNAZBgTtiTZrC2FzNju3VPWXhuphenrQGCXyCOZ0NU2FRkWCyCtZwTWsY8dNDi49kv0C8IMGAgV
cXIIogt72W7CIlQygnXU9QIMMIceSumfMQlSJIqKPAfVE+ZTTWuK+DIPeCsLVl/DnIlVuu2F9lgc
0v2yb+SdKO+ha/QhD9kAMh9qNeyiJgoFnK9GkzhFFXmj9F2xXkzzK4k1L8OyCozkOoeuqTr4w3Fb
teifb3KRWVOWkEz4bprpjhhp9/+oOBbRrrGdCdpolITW9JTPXPXw1vUXl9ltitXrJpmBa4Z49LqH
bu4oImDkm4bHGFCO2si8mSBp9XY2hSHG9QY7deO59MtedQiGMs4vIffQppN5IO1R1Q807Kk96ks1
4av1Kdmt6YRzrvXU5c6af54H4toD5XnM24JO7QOxd26EhVTGOLZH6JCUHdikVOtgpqLeCe7O2sAw
XthG4YzWD8CgouiE43CRK62A0kIEwQSLVNFBaEEhMCRvRb/yRBhm+R/l71qxLzzgusU9xUaq1vvp
gZ7K5SMqFA/h4whNzeZRuoQG9oOoECT4QCyTcx+h8xgTvbiAoYPOsrzW3mngGzjvBdwgcfo8BpNt
oO7Vqb0GEOlI03njoAe0oUvU6sS1xQR1rS6hkobx8fdxIUrsaioLxNe+vhqbXWa/kuj3eUtEEExK
AaUGLU8GQMTzRQadovh+0kVNafRnfgipGzPob9iEtzjHXEK8AANEBY3l9ofqLtr1DkqQswv+y8hN
j5Vgsp+fD24wmdC2kEnWYhWhLb2EeP0OEuGefB/6K9oWWszyCWdW6IY8ZyNzTiFtsdrMBt7oq75x
rwTkRnFjtwvG/Xg0POUJpcaA1nNFPsK/5W0sZUKFhnlyOamwusaVFvxRm5JuKDMhJgl9YT8utYO1
E+SVkCu0cCRDt+39t5RWbay1FVGj2y3Im4ojatatq+7JPZ6mdwroLmqnDzrIjAg7KbiWQihbBZWV
DRprtsmrsaIh0koUleWH1e+us7v2ovk5/KwOVMRBaQV7nBcft2jszpj0qAdHLdprrINFDtHwGRfd
AjBLOQ/VNIJr7s/1HAzZwZy6EHk1oKZAB7ms61Tzzm92/goqtE4BMSIFVZj3X09X2qaLELrc2Hwl
xHCK2N4vIB5Q5fqgd46sP5gG2iq0YZdlfoX3TAE+L9poG3xmTVNbqhu03vy5MtHbSx89G7+MBO/Z
844+/KXRcWovUlGPNW93bnGZpdZMqZ01ilusuzV7mtK7AexHaMuP8CPi5DOes7GSiT2VViY9efuw
o9fNT/h/goSRuwk3AGyw6ZO2IxH1nGlwVMWrzMt0LJxROS66oMTLHRzeLh0TXqqkXJZwAlbV3w9L
kOpHmzwPw3Mh/657P7djTxpv60SQnHDj9xaWyU5MOSV2XQHWypzWy66nYN6T7xCYg/IyRFFDV3SX
Ebgm2wpgrWji01IAmrKnjxA17/xBlNVx21Q3VrHdbQmYMkHbA5D0kOw7CNrau/8ucxB4iMIkKINV
K3kZA0jVMzQASFdtd13C+U2l8mfL2p/f1/y1s1GENPCwjmLb+7CS2x3K8xo6Xgx0hIS/k2SXx6Js
kpdyacoJg7Eoq6Z0AK8Ylm6BRSTaxaDqtozBy+PlrqmG3Uy6X2paCkzjngIbWCZiTpCT7SYFsK19
Q5QbUzTayI9MJ7OYiFhlRRKi/wVm5aqn2K+dBkrt2amjg667diYSgeD7xQmOCYSdMmeJYQNuqcBj
CPHEtbhQya1iP5ah8O5OP8mHXGGzdkwchMphKRsx1q7ZjcjBwDngqfeN9w8xkeg45TohmjdsELah
uVNnTFOhJ9BM9oKKHDphL/vL2k8964DpzWFyGjRDRW4XO+T2UxQ4EP/6i8tYGadNtRrN+kfwU6bz
Fvf5RY8Bjz8Ty6LhMq5DbuCY2B+OXTOuKsws7NAd1OxizgyBz/Njvg5pSQXkvrbF9jQYaqEYlSxB
budy9VWvCeTFo7UKxYuPjZAKhm6hD26yQaNbZHM9qIzIMjr07mG+XMJAcYkWNg1FJqoIr+wnNLCd
D1b8o2WDxxwt6wIVlq6Q4ShXVmD6+Q3mD63LFoCqO16R1JEFaQ83dOl4g0dvkYSOB8ZDVi0j4yyr
tIDfonU2PMiBedT2n+mWQ//JXxjGM/SxlKdiAsxgP4yrNw/3n1q4EwDzoTBEmdmLBID2pxHQ2438
LQLP2JMekKC6GX6IpO64TcBbi5gvNXXgLG0pYPGaVw6G8/cZbT//YXgY//MkP3J7cNoGxBcYyt1j
p5VkyW3aNbHmaAHu5MaPyh1ldpj31i8KSrtXNckRfbv/4JR/15YluDEWaNQZESApocjwSgfcLS9t
QV4heZih+i28yHHD5cZG5jzVx3mdFGojVMxpcbcK6Nh5uW9fk8cVg2IiC7l4hqbi5cy0NHSrvt/l
ydpY2kDjVqXZe1tfj7pWQMxXxGXF/XSmZtBBVPzDiinpZiZrY45onBooQ7XLLltm77x7cC2xIRIF
TnmohbHXUBSOI7zJaFQd/auV/8jsL2YrGJ3iWoHGUGj8yCCt15iP0ypGqE6jAbXVFCOYS+2qdiV4
leFB6BBet8ByrqAZj4kWuYExKTC14ntUnWPUV8ooujnw4voWgQkXZqssqRUBAZpqjWuCNyTaoVHG
i+Kd5Si4ssuithVuYWcLyQSMsFHauogB2XrlJZpR8TjnVS4BTRsETzu8E4jf6GjwZk+vEyQI6d77
dTQnVpktgCyryB3yfdtdLtLk9MJyPi912wIxG6hY1lLrGgClMm5F46XV3nSr7A7hnSrUpz7vHNC8
fm+UYc3KImnAgqiL7Cf76ojxoixAB38O0YvQwVX9IRERZXINNFSbDvFBgk9lUu1yLKwuw1u3S5sI
8tlvW79qdDftIL2mPJzfw9xSKpp0/oLRFdgkHRJZJevNOScXVWuM5uY+2TlZ7k5+eQ82P1c/iGiL
RfYxCSqoDpYQZJY4n/XRybJHcLQYieJmytfF+H3ePF6I2lrHZBzTOOhhjf9Cghcd2WjgGePGGcSF
K+4Wh1ACnuTAkfyBYb6EInQ6VNDlk2+Mu+Q+dht33Ksv09PbkMeV8NDi4kGkEZEXmjI6S5QyRZY9
DBr0jLPXYSdXjoHCbYjBEkMGcxp9PxIhcjfCBpAJKAi9jS3bANT113UtHdX+ev5LqXQrsfEDPH0Y
4NBNGxLXTByWKhAqqEs2Qn1FU6edNZfZE+qONXGqqW5XJ2wrBdzFS5WqO9ApLq0/WGGBAFNnRuIY
c5H3jjrJy4vRJM3llBoQOc5LFEmH1M59tbHJBOlHTdr1Wd8Hc9yT1zxJJLQbRdMhJ6U+OHGvJS/p
kob3tqW2P+WeTPk+LReC3jxVNbJ9oqcEdIylafiNFY/23fk14G5GyzCwCmCxxQsCswZ1GMXgsiB/
5LDTwUl2dX5nUKkn+bjiXTC8TnXP7G/0gwCYxswPi08FAiELg+IhW3gFleiwDEo8uuHLskM+Cxmr
68Q1A8UrZ0fENsXN8ejEx79ozK4c8Ki9kBBmUsr65p5gFtC3EXBwsbq0QC1+yF2BfVzn2iAyC1sg
W5eVNcLdzTWdt3rEl3Zv0lrVhbjJjbdXtuax572VlUsvYzHnOTxI8Q/Dqn2BPfQw/fC9TPiJjNdP
dHbT+LCJ2gaVprY66KZSDSualM/HN/07V1RV4QVQVNz+AjHHwxD3a603AOowU5nrV31/Gc+CDEym
C/LBGgtJKpTuFFRw2NQhbjMiRxCd7f3Rm71ip0DdyTH9dW946dfqyX6RKkfHWWQ/C9thuamStQFn
0gmr1xRtCaFAMz4V4Do9qPvQyy8W2wkvqRiZtgdvzbfzn4+7qBtIJqtAJbiAfCXsjVRUw8Zfivqq
iFQ7uE+sW7sYF1HMQg8rqqzTymZ0vVaR7RkjxFSX0FjcJepHF98ichK9kC4TLZMcInUiDSjuTtgY
ynjP/5F2Jc116zz2F6lKEjVxq+kOvp7txMlGlTgdzfOsX9+H7q+fZUZP7HY22biicwECIEgCB4oh
a8GcQFCl0+0AZ+RZE0QuEQJT9coRAqklQ8cQQnpTxkdL/7W/VGxf2zNNLlQFAyknhS1VRkjuGhhO
GxcoMustkIlIpaeCca0MrIMVPO/jsoC0h8sFrAKnklIegYsqYG+aqZsU96hFPyTonu8GwSlL5H9c
wAqLRTYK5gKkUXF9jHOvNh2WRkptbcJdVDFf8qi09wXcfIJb2yeXUVTRECKbgoSYm2SB35C9glEn
bE6qj0LFr6Lbrn2f0/njCXIlwwjQAej0bWbXqj8s14p62Jdpe9GIRqmCAWt/XBcGcakNNMSIdrV9
yNp73bzWo9ta/dLXIi7KbbN/R+JWTAMbU6yWQKqr2AYRlT0NAsfa1tc7Arc8cddRvQVruiONX4Pk
UEeFbWmiwC9QGF8YE0YqlqRl3oX4foutBXlzfigTOy7txsPpmGDGyO/eDn/uL5RAffwdzNCNcvRm
8LiJueC68CjPwkv/rRQdo9r+1xj40hjVmqd4YcPnW7DY3DanHmTiqYOuaww79XO//dkLPGo7VL0D
cgG/VIYl7Xook+UEQDuEp/rUHUTZm2jNmG5XEdcISlOpmGHE0b2kfCEq63h9bGTdm/VQlOcIrJC/
xdIqJDkY9sguIIP2EhwqMMumTmuemt9v2Ruoo2pP+bZvHVsS4v7CwDEE9wzIGj9KKOnFZDUK2gwr
Cdwl0xORv6Xz12o8Tp8h+VgjcW6M4w5J44hNv0suUXipl8ZOhByKLJvgt5I1COfJmF2nh8RAf2H3
MrhsbmB8SC+yT8AcIYFhe193m+nUO5rJx9nQijTJsICmNGgI1gfp1YqWe2u8sYzR1Q2wN1q4ZY3B
QzxVeLapHNaQGFvUywtRyN/y8vVP4TK7ZSpIPwfspyTPBj0Htbcvq+j7TPErT1CsOWoKE3YigWYg
kr9JvbsPsGX9VAapMDr/qfHHHW5BlVmfMYrXGQw8BU36Q55Xx7YXsQNtpoprHC7JGSjuiOUGkSNt
4V6t+tBRHPTNyolwKC7b3hvz1rXq4Vcw1CIP3wqTa2zO2dTaGPppYLnHrXGGe9+ZznQGoaGL2hwv
cFrRZSyT5U9veNcp53KVIU9dMgJPt1W8KoBltj1ITjna2kmzy4vK3lKeQecj6pIQrSXnhbWckEiW
sJZosAcj101jZG6bCzbUbYv8RzieobrLiZZHzPkw/Ol+HuqTVZG/s0mTc6ohT4mshNCfNX2vrS/q
cqcLI5ZAVybnWPrckVlnYbE/g8L8rrVrp3SoA5Zo5X5xDD9FU4noOVlgF/xjhknjoauZHc5G+rVv
Z5/EjRcouAKJiqe/cmuTreIqbqCAIzaaGlBB8SvRb7P8t5kIXlo3s+uVW5lMxSuMLNf1NsuAgQuP
5sRGmUheeJpfkx/qYDcHUfWGyPC4CJKMSZ10HSJIPjxr41leRGFCBMCFCVCHk44y91EecwvDkiuw
rYzfKm9yyIzWJjYyXJRPiSC5SNFbYRhiUjjSgOBHjHch0YQ29v93IpHJRQQqBwUxWny/MAP0Bzp6
80DMe6r5dXbRlOd9m9sWBjduIJDFqGL+djVBi7ac1tir2up3H2u2aQhYVrZ99h2A01ZsWmjcUFm3
vNbakoK5itKtKZoaLwLhVDZnQ1Q2MkBIcTvMl2K+bZPbfUVtJ3//yMFT+yrom0ZlLyACUGlS5U7B
1GjyMIJyZNFETYkiLD6WYgylFcdYlCWqnCbO7UC/pIPpEuVYis5a2/HtXS4upsaLGpV1Brm09tJI
7thXOHS1Nm1F/Zz/kgG+I3HnEJSiYRwO403oz+bt7OVe6Gl35AbzIF4bNJVl1/LD/pJt3iczhoP/
GLfGjH8V7EYyJ6RitqfeDy6r/Ma7o3EhYJdl9cMyCrwExr4dXhX5jbfIVC3+XVDR5sHSSqychdnp
CK6R29ntS35iaUvsi1o5mFn/ESlWaJxGI1C5oAKObet4pz6EGPhcTmaCR7pO8ftB7k4oekUzaddF
zgJqdlHs3UzRVvCcejOjIMtkQr1VcMbUXC8YnfCQnobffeOiTdwPxaM9mOXvScxvX1NhaQFLrevZ
ZleykoOb4Mx+e01DA5jAfkRo3O5l5VUlTxaz2NnpLpoX+dodhkdmN6zkRLRVbsawlTa5ncxYwIQV
51hMMj1qTQ5/fNQ7QR4oMhguGCfFMucFO8GW0zBhmsfka2Nqo2oJDMiF24XtKdRLV6kbAa5INi4+
Z2BPynWV4dbdt6IzT7OsvIZdIIjRApi388zK31XJCpeKAIZirGhtXgL9Vz6IrJ4FxB0TfKsNXIFg
jqShmSHWKbWc/gcbbMTG6EgZKp+Ks3gY4nbYfLeLt5CzwusTtU/GAEYoqY6ueWw0VXQbHyww6n7R
z6wZNxTSMYgUyQWWpoh6fdGhSBIVN7Rnz+Pms6w3AgdjAWJPlVwAyYmet2MLmFa+VqVjKaqwEX2f
iblSHTW0ydQnfL9mxbzT90A/7EcIEQAXIAycemTCCKFm8CjG6klOMncfYfPpF6xp/7uj8E+/NXuf
jlpAJLiYmR3lBTzATgiCm6TxrcxRnBDvX+gLcQS428Fd01QVnakosuJc1qqltE90ZO7hF0pt1gC+
4PHXka5Z0RWO4AjuogLlbW3+A8mfUss5IIkODgZHv8WdENs+zRvcHrKKGv136DROfzV82xdz29Df
IblMq5GmoQkNSDlFEqoHikOKnDuNRIOB/8WJ33G4LMuMYxOPAMDpXvPMbg2buBlmEadoP7Dnl+4H
ZgscAm9fNpE6OSceMmMwl5zJ1ly32kNYCa5MRN9nf195V5IpekjZcmn6i9zJdpS+7gvAvOfP8PCu
NM59NQquoPrt4hopdx/9CuLnMLpKRDMINm0AD8ygH6agY5W5jTdPG6pVC85bXfktC56o9DVfBHmh
CILbd5vJWghhl0tWeWXGt03ytZuFtX2bG9NKDs5j6yQsQdsMEGRfDqtlwDyc0+DUFzbrhAok2s50
39H4vXZSrDSZG6CBlRe9C/+zDy4YmMgmnpHTviVs+88KjfNT3IdLjaUiCrZeWRymS+ssKLerX8gB
lU1siEL/U4S5eQxfQXIum2GqIHgw4D5jmB/S+HcuPUb1qwLCbcmsbHAwCUTctHYD02rxQojBpHzr
Uz2i7kdS8JA8+LNn+om/XOJzehjsCa2qw0N3iMEmLrrL2DxprkA5IaN+VKVMgg9bLTiWRlBpHmmb
5o5cR6mDIjnLXjp0KwlE3dxbVqhcZFKRzcyl/PZ6o6B9AhnUIbzWMIGe0bXVX4XcN5uewWa9qppq
Wihl+hip8lpR40kOkQf8RlcDOwhKjuZGuo9zA04p2oNAPgEeXx7f1f04pRjJ7VToPzzg6KW6JAjA
2lZPmD5kVmjzqeng5ONkYK4Msa41Q//ZFvLkLmZIHcGv2TQsvDujqlxGsTT/bJW0w7xUAxLI2qOK
bRz6L8SPsJ/njuWmlzbDxNHMk1zRCJ3NmLeC5WKegeEIGJPAlJ627WKD7Fd56UDDJNtyUoyCSgWR
jNwKN2MUTt0IGWNFs+MZMbDwVc08UOkzfZcYIa+BvU6jYMLlbLezaNVSHWS76RfrkKIp2XINFASx
9qnEy55FedimFldw3CbbzF2magRwjRZhxN7vIPkuowpPYCKbDrlCYb9itZXXNByryAKKdj8i9tSH
1FGfguOAWcXROXO6b/t4IqHYaq7gYrOSwTwOuFKpPRIZnpa2oLisvL+D4TZ2StNMtUpYYNiY9qi8
lBVxqvkzRwBqWBaK1AjYJ7mdKaR60mUNdqYsk+1K/hHNgr1vM81aAbBgs1IWNeOxVyg7ixXf1Ppl
Dtx9LYm+zxm00kbmLOkQILdGV9Oe+jg67iNsL/e7ijgbTjqtKayJHWGih6J9IunjMghCrkgIzoCn
pg8wAxgQ4/SsVfeVaPqvSATOYmuSaWnS4/uol3NCBf05FR6nBUJsZTl4GJeJikOXKaNj8uNSD1U/
lTXLqK3r+IH68bkfkZS6+vXsN/aP6Jwr8BJ/f3G2LknXoPypK5Ca/7w66SD6qm+MtwsNcqPZsl94
cWSLKkc3luoDHu8wjaonWorEcdZvau3OjE1RNGMewZ0bPiCwv688Rg81M51yIHTuG3WZn/cuerhu
34ZtabaoLGTDNj7AcQ5Up6muJ0wgCZMSLEM6jcPgodn2/x9oAIMRTpjdJTOym49SlS1usqMJW1w4
xx6a79wqikWa216bfzD4R46WSkFFZkTMGCPJDzJmlWVu5MbO0NjFFxCmYDC56JJ1W3vvkJw5FPLc
xSF7FciDAaMpXi1z8PTp/x+B1rrj28WmdqKxxBKy2VDO+Zx6JsYpmQoRJAcbWcgHGM4SjNLCRSe7
L57C4S6sr4Iu81Rr8WsRkZ1IaVxEDWWl6vIaQGR87MDKWr3KmkBlIlnYT1g5UW0EY4+iHdx942pT
o/VxVrLCKXPJLZrq/39v+0FvXHQNw2LSErY8+XLsVC/qHiZFFOZEKuOSgbTI8ipLsY3S3g7uyxt2
YJXQbIcDV4QxfKx0AHHXEwRXkUNxSXDZLPqUjpAM/Ti/qyfEdK/6mV31frQ4oNu/7q9EvdT/Es/f
HYqLE1Eza4vOqKkNvOQ9scpJ6ySf2pfwiTE7hb6I6FsgIs/TOiwYrlRkwFNKy6nqFAPeRndfjQJb
1LkYoWWFpBgL1q6h11F2UXswg2jf6kEY/zby4LUh6tzOkdBRqtFDgTTinDyxkjgUZp4XR0VRXOOI
i+LY6v+5UWE4AQ6mmFHAc0UpU7dkCrufrtLLYvmB5o3pa6V97zDTKdQFtritxHcwzskUY5TSrgAY
cryJENuQVbtLvwRBLgDaatuAFt+ROFczMiVUB1YgoZq4i5JegwObSjt8pag0wWjmWrXZdCo8kApL
M94eX/Y0yvlbRGNkmhWzFPRsv92BXZEb1q6U3It8m/nRHhTnZ3IQS1bG3oGWuPa7Ov1FafA9N+hj
u4TuuJinxGqOTb+8fMYX/lEuf+/WDD1RJ1bw0pR2mV4tyb2pfe0SwRrq+8Lxj1xjl82tySoMSfY0
hhjtmz6XyD73RRGBcN6mxIpa1Mz8m8qeo1fUOsSpQFvbweldW9yOPEyzMVlskXRM5qsKewRx0d8J
wX7Bap9kbJtlwJ5tg/IxGNWbIAkdTNsU3LWLVMX+vkJBB47VRAxFs26K4FuYPKfW/b4g/3L6eNcV
FyDaLo/ikt2xJicdc5bfyhf84msHujXVrzAZRnRDJFocLk5IdJmXmL0yyosXx5dGFxS7iZTGBQPJ
7Me0KyFQbhFHn6fLONfXFh6FBYpj289OJFC4SFAHcpITHA9xc5vezKBSTK81u7CnL91BND1BIJLK
dcSVdCCJyaosc9kbo9TuwV7ci/rMt+72QaygYUC7Al5hS+P22y4KEmmRMMY8OjHq/+U4301vL42s
puMzb2Mf0LgwkJn1aI460PT6aN2rDvi6r4ar7ogZUxJIu3UUzoiexjbVuBKQCwthNqRa3gEypPJ9
RcZro5v8NBedbTa33BUMFxvALL+YcgyYKZO9DBfAVA2/dInlZXEpsHXhmvERQk4sK7CARQu7o3Z8
Qxm9k1thPvqJHXxFdCUi2bhoIedT3s0B8PKOFS7POeYlkgahIy5GO65L6gu8bDM3w12niTJmzPPT
OAFTWZ7RiwzAdLbr39oZ9WP35k11RLbGbiqqWnhTsWklK0ROxLbV5VxmN9hZ7ab5Ylsm3oFEddPb
YXeFwkXBMtWywGyBYn2fXMVtDxrouBIXV8ovTC7wWld2JpqZ9pYm/BGzVqhcbDSnOtLkFFew0emt
ewaUS/RQwr1FLdabadIKiAuOXY4DEGGu9sbodx0fGJ9fcy3Kxrbt/x2HP4bk1RCkOVus1mNqzNzQ
M+4qTz+XvuRSQcgXWAZ/IDHnIKMBgVBZMHl1VrnKQk9mZAoSpE0fW8nERcaqUcsOw3JAGzi6OGbZ
hfLNQAtERAU5jFB5XDw0AqXIc415UuZWqKGejkHh69/pPeuzQwuwsDKT/fId8+PHCdZaKNdLBUD2
2Enc8Iwe4BjjBRixkmHaokxDtF5c7DBIn0QSewlQY0yP172aPBtFJ1gtEQgXLvIwwIINLEBVN7N2
N9bXi/ooCIIivXHBIpKD0IzZ65N6GL3FTVGSaLnRF9XvDtlB+G7Kln1vlbgg0SSlHLQ90MIfM9gJ
S6drUbLCiJpLv3kOH0VNYpsJ4creuVhhKW2Rv80MG6P8kKkRamOGefhLY+ebSw2cXOWZRQrlkT52
J/1qOmou4+0Bc5nkivZJgVXwLaW4Hc6imIUKdbb6Yxtbv4ul0Q4zlRZv3zhESMx2VmcExexlU2Pj
IxNyoXF6kNXOVg1RxcB2TDJBWo9LaBBAcKGimowhUtnUwFw5k8rFYHfHKG8jWn/GmzDAVgFNAMVo
C84WgiS3hrrBW4hS3zeq5cdKastoO/uEzt5R+Hx6zkCS2qYo8iBD4mFm71UZqMc4KAVLsx1gVzhc
Rj0vCD+0QXNs/ntGYXjhd8fylYW7zAt9Idf6ph+t0DhL6Bsyq2kK3Q2vAfh/DgSjrdTCwS2gm93M
p/6kfoaJHy9W/yzX2xCklfHVcZUOWgXIWTk35alYTk0kOAOLpGJ/X0HkkZJaEatIpFPtZsniN6l8
+jtzYC62gpimwQQClolU9w1SW1w3TgJTEEnB7RJyW8qJNkNRRQjGN3M8GXHi70uxfQW8Wgxul2ii
itQh8x31XnmV7NZO70HzqnuDJ7vhi7hGeTMmrPC4fWKm6IkhjHVAK246BTN+E1ev7qK2+ruYwNfx
SJQmdC4gFzF+WQGmhmPmTP93JsDX7gRLEOqYf45UqG1cUKQctXS+hCX9JlijzUuDd53xfJZzFYNg
qoQs2n0BruvlGB6G329TiBzRtipYnjeGrZVVj0tWJIHJKtlq0JK2slPGF73HQ6KIvvuNNfuPhGEl
FLc5ZFSJekmDUPI5OKdectv9DE+hpx8lb7wrvhh+cl9fyah0rUGwZN3MYu5aZmp7v4ALEv3YqWbE
WAjK3/L5mkVaXMacjIuM3pQLxlc5pVv8V/KcPIsqiUVK5kJHqyqhkRKIHhiprw6LQ9T2NKvh49Ro
nyiUNmVNoxZ4qtm8Tk7NZd/1rcG6KquXLLYnXEEjEwxOpte/KLk3eaxFWnTA2pRvhckptukmM4tK
YBrg0bUHLXnUrOG2o7LdNLOgXWQzRq6wOF3W4dxiKiOwMFr8DvxPN6lefiaUrCCYuCufmKY0AzMc
IBYLtOVurIS2FB73fVykMi4MSwGRppr5XS7PV1Fdn2O1t62sOc+FLNAY08gfZr8Sh4vAS6GaXYWK
fcek53R6ovKBWIKKX9GicAnZHMukitjDQ9JQOx/6Y2qKZo4KpOAzc1WrtCrTWSUFie+tPL7EVubH
kehaTgTDJWNTk0w5IYCZg8pp+2utlO2pE7xpvzVm/LEkbCoRWPNAaa1yRmxNjdKMmBGLBooyPb4N
pn42TvFlfJV9zLd7DWy0BOK6RXifyrK7PWDetPXGMJUe79qjIzu4d3QZNel/Tm3poyQwi+37q5Wc
nJWzGZ1jiPkCrD9peCnQB5g9dlfTw5K5bOZic0BHopCXkEW4PRk5e69CMiaNCuW2XnxD/Pk58YMT
ualdYr7NgpNi9xO+vJKSs35aW3kZ9QjvEvkiGfDgb/MC9iv/r1D45IOggrWLWuhSkb+qwXGRQieV
rkohL+mmL79Lwycf1TANHRpSUCGlqwer1E9jKrpTEkFwZ5ClDfOoWLBCWnYe4lNaCvK07SQXc6Rl
0IKiIPfPg/Wi66OJeKRdp1/CY3+YYOXlC7lnLEqhL+I83wwaKzhOHq0xYiJLeKxqs0c9vVeKq0x7
3F99EQS3raMQXx5G9h66oKucTlJjZ7jrHnTr1z7O9ml0JQtbu9XmF9M2saK3LtrG7pCxgD4pv+5y
OwfHL6sRcfOv+4gsBvzhritALhYGoxWlJQPstMKLomSyUWB9rSsowqp+qv0o2HhFiuQiYAbyHXNg
fdGxNqAt72qSahvDsj8hk4kictPUTEOmXEQAIb2GMkZchGCuMIaTvJDsd9NfyuEmnx/2kbbX6x8o
3Lx8XC+1JEqasgr+sXIYFX3s5U48OhlKNFU3F7K+bqpvBcftjzRrg8Fk1WUZ+T3Hd7H5s/4E06Up
ryA4b1LrocslA3dVbW86QYw+xhENLsYnGkw/wPAeVQxzqcVsjebansL0MFnTX5kBSJc/rs2kT30O
4hZUeEl3lv4Y1N+ntrXR8YWOh0+MI/0gDudGTatYaCaBOHhj8yV1QSoWuJhW5AjsjdnTH+5qoiGD
mCq4pHl2taWoI6sYIZN8bk6FPxxfezRZffI1e4XD+ekYp3FKmZ9myfew/V6V6DUWpWHsG3/IYhmq
qmBKACikOWPWiPYfghj5Xj4b5+EktQ69Mb3Kw4BoDKExvgZX8pXowWF7d1rBcgYuKemSWBQ55ohx
FaxlNz3n6Dpq3faCu8xbUTueSErO0Jei0eo2BlySfJe6F9Itdp489JMo2dsMDSuxOGtX+6EdwhpH
GhAzzkgur8HOCeK9yhtf/mc+nShXZx/cWz7O5KWMZqCpA2DXJ+4w04Oif4JsDwXV7xbCWSFowccF
c4Jg7fpVXvlkuR5FpAEiKbgcObDquVGZ2urUtM3hR5ClAp9lCe+enriEOJT1tq17CBHK10t3pVT3
cfujSAO7UQZ7FOWp2zvSSmfc5keaoSwNhdnbaTiBhau2TU+7JWfiRefyqyo43W6eMVRssRjFISuy
xde+G2aalCOaPJzwd3EZ2KDc2whTkIzL5MS/ME7+KDI79vt5dapg7Uc3JninFcrZRBAFJTGmlsnH
7pCs0+ijXPfwmV6INQxnF3MUTFaVAAYt1AGaPkZ7P5Jv5V3r73NWUeapWgwSUrw+Co6aqth5/CBh
0kcRFK4snITIYtqe0jijmFRMyqpiSMOKLxU3PScIDfJtfWLtheXXfdG2ItG7aGi8wo9Z5bBFbTRW
bsIk6uJqac5a8c0wBQ8OW9wL2AD/1wpUvrfLCMdsLhvclLKTdGyxOH4IzyjgRkmcHGMur2ox8o3D
vmT7i6byHEJtgXoJhUCyrsGCBYGjp9dFkrrl9CiLqCpFWuT2jSCYgjbImJ0PkWyTQL0q0vF7rUan
fZm29qe1Jrl9ozS6MQ0IDDEcMHSmXOwoBgdCdQlDYRs8+8n/boUqX1RdjmlGogyLph6KUxa80cVT
5MpR4eE07UonUYvm5l6/Fo4LFnG7oP/HhBIxSyT8gUJTr8Qz+XQf9Mgwclf83rKNSGSdqDpGfcga
t2xLTtVON2qYCDqc4iMYYTAoE0MM0MrLGO+IoLhs00pWcNzqyVWnLybBFBMVByma3C5Vaivh476J
bJr9CoTb6bNiwSkrh0xmaOAoKsWHLNSvGrzClOiBa4T18G8vyH8YCiFordQVk2o874Np0TDTZvhZ
gaHMN4zhJEKbmGIvr+yMtVzpXlnaYQBqsjmyP0U8bqoreC42YxAeacKeBbBuvMTBC0aq3QzhZ6Lk
CoQLyZVOwylQoNRy7H8YdDhWFWj4uroVbDT/YpH/KJMvSzfCZggw5RHPA98xH5a+6JiWEDtl62E4
0eSxGqzP0MWsFcjXqFMddHKqCassG7v3mhPraQ/c6ljjYf1t2M2tKCvY9AMD3AyWiuFBmAz2cc9B
rToalc0ZF/rp1zjL7Dn8QUpRScJmbqWuULijQyYpcqGi2BGUjE5xMv3wnP2MZtBASAd2sfWZ/h3M
IAXxhIwxZ6is5IQCRZ6eFDLsMJtOYCY/TDT6tu/aW+nvCoKf4xEluCCPKkAomkPj+6H4sf/9zfyQ
yFTXKVppCB6bP8ogjwMKLIwFt7NXPRiyyDF9ViJ/AHEQY7NuapvcYT7CPuiWMRAcKoligUxa5e/3
WzUvY6UOUf5SXBmln8fP5mf6CdcQ3Maioi87HBRAdNNNmttyh+cKeq3mn6m1WeOw0LzKpdQ+aNMm
ijqnTwLbwHRdU53degwEGttKAtYwXMSb05k0TQtxhnSwMUna1uhDN/e2sSzO/tpshqM1FGfUsVKN
elbjqK/eG40dopNLcnQPzNWGzYqh9TvRq4vAGvib+2FE98RYQra5+lK1uavW12MlapjZDA0rsfh7
+ziOEqnugTKex9+Mx8RygyNaqmSXla4Z3t9pkS8cAF97b3aEwSEQsUuMGqMCm+Pg0AOSqUfRvZNI
h5wXYwhXRyO2aJl5DOKbcPHFB9etULTWIJfKSNlA1ExnNlifDAy3rTFjHDffbebIvzqP2UYv5kpi
P5zPNNagTPCVfwWSniudBtDWA9/NJQPjTVDZg61h5GJ7SxM7EhyYRZrkAgedRqOEQYLPY/rekGcd
FfrZIsq0N1WJDAZlXwTTEPgHGNkYWyNMsVxBQ3DLHtuRiPxuUwycwAlFYRmSXc6Lw0UJzKWEGDl6
QRrN1tND1gv2pu1Q8Q7Ce+6ojEYwzQBpvdkznNhL/0ty1FtQBvjykf4S3dRtpblkBcflEK2ptIOM
KXNORQ2/QGZJl/5hkUFWXcjnYS5CQSjcXqV/dMj7cJumoRZnMQhkqqch+haLKEUFa8Tz4ahlFs9j
je9HRe2aZfwQjLlryfWDIBaxrOcPH1rpjXPcPhgSSafMpA/dCZN4v8XXpmNeDx4blJpp7j7c5la1
QuM8dox1koUB0Iz4FNUnLahBu3AVUFWwOiIczlGVEuQxUQTtycttlSo2VSunxvGHtdPsSyRaJ26P
T42iaGgJJEu+NsmJ6Ffd+LQPsZ2GrbTGbfDTDArHN60lF/pK/NSzTM966rzGwF0JO3qTb50oDRPZ
Nxcj4jpR47CBXNpySJMbjLcVZC0CAJ4To1eStNDZEi1T7k7JciCB9LivOIEV8P12o6Q3aUdgbWaZ
uBWm5YT0GTdPCKg/94FEwY4nwkBNjVTnKpDKUDYOYYjxXbmC59g2Jb+MrkHnVtI0Fy1Uii+5FOZI
z2TkFnVRY8jC/ENRFtHMg22bwWgIE/xkGGzLs5NFlbW0Zg71mrftj9xL8J7w2ngYRwfGbPX/MIRx
0w9WeJyN6ktDQOCfdCjxHb9WCtq0jfIuXkTlAptWs4LhzLIZVRpYJsRSotGdDO2o5CKCwu1s8B8M
tNx/TCvmYDSzVAJGj5klhwr3TomvPyDJlX00ofiiCsBt41nhcVvX0pmyKlHgkUfWHlxgIHBxVbsG
6LexnQkJsfdViG9/FC9Qlj6nHeDwROgXpnJQsu6w7w8iCPIRYsx0a4nhe2iZmIKv09RkmTss0mAJ
cPaNDrWbH3HUxULRdwWjwyjCwfSlya16Qcq3LQrKYOBJVP1jJhCV4kiiI3LMYkEtMe28ko7+vra2
pXiH4DarNF5IrrYIHopxPZhPpfKzVo9/B8HtUnWQTn2VQ4qovo60YyJf96KuJpEUXAAousFs0cAC
iP6Uaomd9Ld9KyACEmFw3r+EmhQX7JxWxPVBxigFOoC8e2gFz7Gb+wYGDP9nzXnqLlRwlYieLJpL
ui0ZsZODvTjQnLETXAAztf+RfBHYLTp+CK6bOT+xBsOMhxmuCIarl5T4XWC4XXY35JJgs92W6B2I
d5QQG6zFTpylcq/2T8Z4lIqDlTztW9m2r7yjsOVbncfUVJvbZoI4WXs0sh9l9rL//X+JlO8AnKeQ
LiqXsQeAekiedBC5mTdyZU/3mB6EhsqlEx7VRRJxfhOXXWw2BIBmlGBsWjPfE0nUqbxp1Jh7ZxD8
I+Pi66PWMgwoCGN2io2MB53kdtP6sZoJDGBTkBUI+/tqaXq9DlTwxyBNJQYedhdzcfVojE+fWaAV
DGcB2ZSBoovdeCHUs9Lc4arAxMDX0Vec6KgdUbIqPe1DirTHm4TSxl2F8brOWHhT1XlWex83ubsP
suk+K7E4M+jiqg0mzGZ2UvXcmd/J9KDFrkJrAcx20rbC4WLo1GqT0asQpnipLoxmJ0Urftq5OKb7
CkoA6CUU3n0x8/ojBhlgwqc6ZmfK/HV/OqRtiGyxdaRjV9rDpT/Qh9QJfB2N69VDdRAOShYBcvlH
pOMZQNYpqKZvO7dDHZR1stzi2LqzW7rSnehxgVn2nnyce7WGhULqEnB14fbtbSdqUNmM4Sv9MfyV
ZxWzpnZkxPet/keg1rZe145cXMLie6uJyp82jX2FxbkXyHOnspyBJTe+SZ/C6SqlT/umLoLg/Ck3
jL6SK7Y6xS0lGcalXA/j/T7GdhxfycH5UzsTuZYW2By7uGMDi5bgqjrmJzaMgI523tnZ6OxjbpuB
iVH3GsWZiKe56IsJfbdz1jnS4qsY85GJZNqMEfg6moHxL7g0PtqBEqnEjAIAjM7olYzv8zYo8F5d
eeGTchhB8hidO/xNdI7ePq6sgDkDVAdrxJkIwNrhjVvoNlEcDfdslj9fhSB9EeQsm4pcwXE2OILW
VldidPlX5W0zfMkGUWUhO+784bArAM4CzbTu4mICQHAdHCg4E7ozPWB//z9M4xCtGWeHGFOhpVQG
VGG0tj79UjEQ1loufSAoZt02+JVMXGAH+7gSKhSXTxOY/Ox6+ok8LDNNW+1+TVZuW0H6MhbBGQVT
YFLOkT9n/qA2ol/BIuueZrn0OTfIkJkWxJXvJ986Zxjuy3rbWIN+7Irirsgu+R5wY547s4mA1up2
dmH0F6EH/uvanTwdx2gh3ua+8q5jnui/w0vbWGjwg9brLuxVpcSrCvWWNwIW+k3U/cmUtaPMt57N
Vdwf8LpXVybgoqS3q/Jchzd1fRrJIYtG5HBgde0/xaNIViJyMUZalDYbmauzuGk4yjE/BL9iPMeC
jcgff6Zf92OmSEQusiTozIkKEDo5RZQ0jiKl8XEKaeToVSs/DMMUPWuWWvtVYiVggCtEkUAQafiX
YBTLp1XLpKX0xzD4RiYgtxd5pcpFmnBQ1UFJYaGNq/jWj9qZfmI+mK2zaF3Y83H5tq9PoUtw8SZG
MWlJFSh0RL9BfEy94ag8tG/zyccrUWa8WWYHWicLtdiarmp8WQWqD0gEUmhGEWSdJTtDpZsz2J2d
gpTIvGfPMAQtZERw0ths0FvDcvldF0/BXKQ4Mw3+4qNcEVwqZekbT8Xv+KT6mAHsWjeDhGZl0bsq
096fHvkuL+cdPS4G0roA8DjdFmgJTO7m+GeVnRQxk9tmlrRSLecZNFeMyBoAZUmJgw3rtpvArGJ2
Z1JP7jxF6CAYjxUu5U258GULJzpLO7aN4g0thpCUiuTsW5bo93Cbst4nxmzE+D2BfArGs5meU+tp
H2I7GLxrl3MWuiyD0bMHAUY4VR+6/ybtu3rk5plmf5EAUYnUrcKEzd7o3RvBUTln/fpT3Od7PTIt
Dw/WNwaMBVTTZLNINrurD1xwSj3IoqEyS4QlQtKaVCjix7NA60X1i8Lcuf953pJtCMh925A/UZnB
LV0xd1DkdZLFWIWlfl1azK31q2jKd+dBtsnrF4iomwVeyZNOB3nVJkmuhllpHUNfZFv6JgojFK+4
tmZr72txZUrcdaFBphIUWT8O9KGQlc7xSf1jSa2+L5xbIGYWB7ENhhxnhg6wy1MbDgdbTw8pnlQ/
4sMrLGFaQnOpqimDLWrmU/26Qrzdkh3SN09AJ4w/ziR5S5EtC3uSY3Y3PSyHJnHNt+qZX65r4peS
E5dkev44kpBizmwTcNNUXo15eVEq1fG8n20688oigW3JXOjFgExSd6aJO4+faJ25YyYJgstABGaN
bD0KhxpT04XNzRzVvhKYuyKV9fyQwfDhXHkz0UZWpgNsKZPqslbbXVBZN8SIvp8fsu1teDVm/Hes
cGIlH1BGBHMiNC7hacX7JXSWffOTp/na3r96gcCcDDJLelvDrL7bEeux/Fhwb2WPwJl5n3VmlAFg
oE3jKEt8ldeLxJVlcyMyASm7qsY/rpY9pPNF1HSOSj4UpVwZIlCARvvebEYO0gbKG6ln2x3IOEjC
+5vnBCQnm0S3LPR9EKa/7q1pKXUMV9DGfmk89NmXYrhi9SGfnj/kaScoceqzKLVbvjobJJQjYO3P
CvT4Fpf4xmX5Insc5XPwJ1uf0AQ/GEqNKGPHDRuT8qBb8TfIjRlc0ynfdZDs9bpgmJ1Ea2RilDJg
wTmQxTQOFh/ReblG5x6ny2OHpe6i+2X/OW1eJKO67YsnOwU3UfoEl/YAcFOuHKJFRYKCcmOV/bEb
7a9VAz3YqXWqYNlP6q5MYrdQNaR6NvtOaW/ycHiU/BzOfmeGXUzDbUa1IBU6R7xHfqAm6S2HaGf7
hlMfoYrzJBNp2N5Ufllv8/jJir2sBjdddQEcU/xevVRk8s7b9wbGuI6BgUCsKIMz5XVsd2h2jQM8
+dY88o4O7ejG6A/g4E3a5dqpBKpnoezisH3YOOEK9M+0pmPNiN1Se+NNwBaPN1nASKpu3zudz1uy
apchBKBfz0/g9oCecAU+sMjE+raEvd3y0rAbW3aI2nbX0/dFEjARK1AG2LWUn1i1i9TXTlaZv32V
Xc2ZsPRxjO3tnM9Zy/O0PYzajfodlSseb1KZv8iC3lIfEVa81tEiSDTgWYPHtUkSz7rj5fPLTXql
X3Q3jYv3Rf/8PG2K6+orI4V1H40Gi1oerlMvEN9x4osKlxD+8idbYpszhtd+ZGGiTlsXz23hNGVJ
F+CG0E0Pc/BDTZ7yUOJ024eQFYZwcFPyeA4U7d2YGC152SvezI2H/IjSUjd6azrv/OBtLq4VnHCE
q2fUg5cJ4Io2A5BZe0NMD01bXlaBLjlmby6oFZawkFG4tcxI48erKc12bZ7uTNRFnjdHBiGsWaMe
ZnOaYQ7t921wn+tP57+/2fECd6pfLiAs2rwM+jHhvtZ4gzd5Frq+qnf8nTneJZLT9bZfr7CExVvQ
fF40HvFWkvKit4tDHVuJU9qLB803Z6b0ytCUXYT+VOg/Iwnny/xCWMhtX4dKo2CuUhWJuol9aJEz
O5DYUypVMmfbz5srO4X129tUSTN+7jb26DEzXHF5vubQOeyhe9aRyFg9yWo+txeyiSaYGmMo/hEQ
29wOiWbh4ZbgWTP/nGQvFpF5yrYr/sIQt/8oiKI85ZnH+oN2wZ7JC8kdQ3PnHVeiKp4iPAneyWrr
t/keL7b/Z5h4CCjnOdFNnl1Nbqedvuv3+bVWoY9457dQIQ0fpMrSm68yK0CBrrokQqE9T+8JIH3K
siF3oEPpxZo6OX2seIulXGrz9LaoiwdBM69WaSOJD/BV8Mcxa/ULBAZDoT8CEDx3uE3j296ILis7
cPsJJcNq5He5bF4lrmPzaV8ds9ikqJRx16kmdohDCI9ENHTHFMXD56lmewWeppL/kBVQRdm0DDWA
7NEMnSo3cSGpn0qjdueWPf8blsBqfUuq1mTAyppjpzza/XOUvyzph+5xq6kSCM1M5llD8BknHnqv
omJH1kTtL+x8GjOBtexqicyYRwl5oW56QK3EUb+uj6ieuZWp/sr8QKCQcanbduTTs6h3kfolM52p
lT158sXzd9f+I+N0qhVDZSPMmS/IzvCnA7vCHdFNECsfpVqe5w2C8MPv/tY1uR6j4SEMUi667DqA
poDsgf88Jf6RYmqOarUkIyDGcHSrENLPieGf92QZhMAGY6xHuCtgyNohPUA28TKKmPS9TTYvAgcM
OqnHQYEdBm4jrdM/5S5/PokO+a5wZdXgEk6nYoV9UGV6YRtAM7GRGO64Xy4Hx7xObsZj44byB1OZ
IwhkYOh1v8QZnyXIMGhugfIpY3TJTXw1oKTfOCDf6NGQaS395dz7v6UL3aXf3S80qgjNHJHjNO87
jzcpQDuVo/HIe3JA6UniJef3DMjR/A6m23EwWHybNFFzXtHSjXsol8VflMB2FuNDhXa/aI+qAlX0
7Zh19gK0Rn2wdFS8F35ThN5HHJ8xGxoqGoFK3+8mpUbcJgV/ejKCuwZRANWWThFfO3/S0QlCGLWA
zLoZxHg4HHbJHfHqPWpwfe2Wh60gO/m6SI6g/HPn4IRhSwiaujY8316fXor5PsBzZfrNxOs5sStH
YcX+/ABu77e/rLPU3wfQbhdVL1TALfltHO4Mpnhd/ClRvp+H+csedcIReBa6cuNk8+R0/rpsYHmh
4PySvld4SnMftpfyCUs4nVnF3NOIJ8ZGVzyzQz+wyrG+z7eQwkfUhF/G+8tO9mCzvbhOoAIFV1Ze
WQZnRwo7faUear9F8OiyD1I0IkysaadEjezFa8tS4/1WhoJ0VKXzv69PS6GRKxUFfSj0sMypE5pu
JY3obVm2BhGYsewDpSM86b/6PPq86Y3ix5/KNy7JNbncMVH9HvkjkTY23bYOGaAUskyU2sKQtpBz
0Xvum0k2XZqa/aCq43Gw88N539zaPBHa+wUj7GuBSdXBVGAfijSYN06LsZ/wSvF0HkVmjDBVJA2m
SecljGN/NamdE+a7UpelG2ybgksl9AKQsS9Wy1odctGGCKUmiv3IOj+Q+dvmpdVAq4z/AQhLK9Wn
ZloIAIJrshv39R5tX1+bn6PH19X4Eu2Xh48M2wlQ8IFpbk2EhQA4WzfleFH3fiQtzt3iwLVRggMk
lKbEVMBNaVZdVA27ncrBzYzsS6t3e1qnxy7DPa6b9uakHzQaXGZR/TZ08X02P3WWekjCsnD+zWzB
W+pMmbARwOxeexyNG0oeR+1DDnkaWWFZW9GSBsqEoOWc7XtVcYt5v1CZYtw2d5xA+N9XBGWNRVuQ
GCBNn77GpD2AxNwmsY+E9ddLr0qWstQ/hc26pq05FQxTSW4rZGYYtVOixvpucLm25PBpYeiEIlNl
2Nzb1v4jbNlGxDQEzWEkxKm5qk+5j/e81n/HM/tkhziJs4rlOJ1KzJ4weIa+dP5AInTKVr9W5XBM
Muqfd8LNuPbKMFHWsorMDvL1fPa+hV/I7rp1vwbH+a67yJ7xlgS5HZmkgIS/qEAvFvRaB5bBuKK/
aIq7ZpAEF/myEQ9Xa4MENqGsZHpdwaBKX56HrGNQKSqvOzIP7vmh2zQEwTQdjROQXi2KCpSW3Q5J
jSDmZEK8csie7EbpPsIRJwxRU0CPsSePFeLyKbm2p+dCe41iWeHzZjTWWIEI5zaST5GRjwBZMpfL
tAa6Q0zUYqKl0K1s9jfvfGswYfprxRoy8C6/g40+PyRGaC5p+hNaw/JUBJlKgmSSxIKz2awjcxp4
6tNyqxv7Rt//kxPowr5iUK3rNP5w0uYHVbHcIW9lK1RmAnf4Fb/m7TAmGuUQ2fvLU/7WfcWLmhM8
kJ+6m++y6w9dzNeTJOwbHaQeR9YAkk/Sf31/bP8b3XMRpGpvfaDIcY0mbCCz2Sxxxf0vCRNXpfFe
IZmntdO/DqSwcUwNMo1TnsBMbi10/UxTNGtwEIGM3eCB63yp8c72ZHe9TTpaLS5h4wi10VLqlBs3
X7blPVturPH5n3zwT2GBwJzjEhBaeE3by8GQyFdubvAnE0RVAS1rEqLwvW+EDINiKJ+XFhWVDQpR
w9aZYnN33hw+DX8Q+ApOYAhmL0PRGuBVm5CbpZxuSPQjM3W/gaxYlNiursjudTIGFCsSFd3qArTi
xJG3U4iT6uZeU57iVL1M9MapWnIcwLxDYPvB3EmOMzJrBQJZGvTXyrjzG2Z8iUzp62maPYtRD/0Z
0a7V3AV2LNm4pOYKjILrVdc3OTDL8alPvdbwg+nYRbexlkAfUffD4qaVqdxLWMwQKCVNFsVI+HNs
mh2n4DJMXs97zfaxcOU2AouYs2WNVYE55BFyCxJ+GkQoINPVHrNPtpc6sp1FsrANkU3sJe5N7qbt
chs2vTPaX5Qhl0wVH5Vza0FgDyiqGhaO15wa3/Qg8HTrUTNQLGbHkn1MYo2YvYvQdT4pNkavzH8G
SoS2CjstePy3KRK73U611YWJCr8rrowLw2U/Yl9x59vwMTqAfVWncD8kqbraW0yBTGpNS2ebF2/9
t5MVXvwpONqoeeBvJ0iTlwFujyNafyLXjmhMVCHpctWsF/6wMaaHBb1AjeqYyVQKZRii5xXWsDQa
TtBTFL1OhZk5RtgeSP0RZWSDnGwRnC+dyTBpJXCiZnYLbUJrbN2xhs6XuMV5e6CB+PsBh41FgdRa
HgOCNlzkFtDXQ6t42++cavQGP60cLkqHGsnzuDJY4dibtaxQpx7mkfrajh4nxTdk8g3by/d/I2iL
yiNIcrBqdYFl0McpnrGPpu44qK2DBoS2MxqjLbn7bJPsCU+4+xA7LFuVV+/j9T8afwzRz/ND9ped
4wQg7FboqYt2cty9i6vmqHvBsfJVPPsPe3qUIPGF+Sfz2SYhCPmD1vnsrU69RZfj0MvvCR0U2xwu
UZju4yv1G1coRKaVhGe3B+6EJuxOUaqZUcn1WxAJQkrKnEsmZtsRTt8XNieItkyNya0plzdl+h4X
X+Lqs678kAyazAyBGehYD33MD5toSRahHU/OW2h9Ve/0Nx6oaJkDGQxJbrHMMoEk9JbkJh64eAbz
0jn9aNzGi+2p0XKVJPHDefu2V+yvURTjIsTWzXg2gWW1V3V0KNKLWfbQvn3WPUEIpNBOZKr1CRAV
yRtvisk3wywUJ+mqyCkhIoGiiamWPAf95U58AhU2KZYtyVzyi4l+O/qaT1/K64xw5e/3S3Gj7WRZ
QttRH3JCFIiin/JWJx0Qtb3yQD+PXyAliQze/rV6TnNX8yDCdC9L4ZENrcAddbF0VpnAOYfm0chz
p4J8ABJup5vFfj7vJ5JlQAXuMGwrwEqAdcvIjkpvP1RZJBOt3D5vappt4EWX2ZYuLGmkB02Gmemt
awxedtTc1h0U13qtvXnHdLe4xxHg8CGlLmMFKizwWsmjak4B2l9Ej3RHLuNrdEbonf9EJjuZis62
Z67wxNVdmkUU6cBrPvd+jOM0ztXdAcK+8TG+K/zkTZaI+hdE6HRit4RCjCUgTv0wj5GucbEM0+ES
+APEm5zKZ47u1rfJtayEQAYokkox0NFQSgKx2Cuy49OYXgyXE7LZivvGlbdx/4vf/DJQDLhGrF6M
qsCQ/hcAI07sW6PTFi7XPCl48jK6rauS/W2TOdE24/9GVQy66kVvjh0UQ119AFA2ufr8pscSHtvc
ClYgAqks6aTGyYSpm6rrkdzaWeTEyrekNSXGbC7vFY5AJEm3aEnbwhhjGXdp0nt2JivM2j7orDAE
CimYxUioAsN0VHc4xp+o/665dC2jYtnM8EFdnXOQJxSak4pBi+hTP3kN3fWqZF42IXS0eDBVFcpb
YtObwg5ZoaE9vTvolr8sZFeZ837OF+8DrIsCIxsPuRAzF7N51GQJkqaysHLra7ULELKWqnFvzvwK
QhgsalcFKVJA1H52VP3UTy2Xi/dMyB1rnPLBHl2ZAs32el1hCjxf10OSB5DLcCf03EWDw9C3Xtvk
vTDEwANJjLYtH1GWM1aQAsvH+WIEQwm1GNrV7oDQV2C36OMoFa+SDafAtY2mdnYxwjQ04eI1DfmE
HAr7KXn+T5hGuUuuoeR53ku2jx6GiiO9jQp9uOPvDs/syUqQ4d0i9a//wvtNKxCkTzwbLc2KL6qn
l27oWffTx/brFa7AGmoWZCzQgMvjQ7xJRzFfVYg5fGVX8071Et+q91nykdD2ClSgEVKTug16gLaL
H9FPXbHP9JfzA7q5ulcQwpoYcruvQj6eKCe6LoN4dkJi7XKLycKGm/Ru6KbF665tJgoKVcMQ6mbC
F1/xo1laZwjuAvvrlDyft2d7wa1wBIPmZWih3AicJHa4kHays+7ozYBQ3ozinvTB9mSvuzLLhCVO
Ez3Xi9psXUszvsdWeDM3kW+X2oUaZr7Eus177co6YW2H0QQuGQwoWu3TGx7noG5+xXMrUk8e/tr2
jdOUCQuc5W0exQRgXXOYxyObb1T9IDFok0ROBomRwyzPqyxQgVF9nt+vnNGOPYZHw+PP8Q2e9D70
orICFK5oBavrKIvhH1p/tSSPkXaRIQfgH60SrmRNXGVjacElJuKYBOyo+cthTLzopY2g26Y5sdcf
ZH64mSqK8qv/LTGxEHGewirqueuzaxy3USwS75eb/Kh6KV6mZFXaEucwBUI00dMHDx8wUe8/t3Xh
WPOurWTJIdveYdk2z5pjaG71O9t3TNPwfA2L+uxbqd0tyvH8RMm+LxhBK9YlYwz2U8dro/WT5CNn
J+P0+/kgro5nizXlNDHxfWp8Q3YZovyBk8niNtszcQIRGG8agkiruEebMVR4Zvu+HXAtKPT782PF
aeyPkNrKFoHmhgx6WBo/oBXY73VUB7PCiQ03Cl+LVKZ7/xdXPtkk8JwSl5PS1QBDIe0NF6cil5E3
3dv70oveZNFCmWUCz3WtakNRDGCk/pznF+Ocu6zxzcB0p1DyGLq5V5iQrjUYWlWYVBhEMmizWcQL
dqcMh4d6XxsXWpa4SypxvE3HXuEI4zemShM1NnBiU3WW/PsiKyjcNkRnyBGHMba4nXdl0JZ6hotH
Wn8vSONS6zLvLiE2K6FS/kP/8DrzhCM4NzLEkXKmAEc148Wn+GdHZvtbOyM5fVTz5bKwWOLlcWF5
592dyCwUpkoNaZgPFMiNp7rvLwsPxuhAlwb9lCdUCvPLdjL4/Uv8VYLMd4dzNguTl/TxQBiPKbR+
7/NCisQrXXaVH3ntrqx/2baZVFdxJYWq8h8UG459opMZ12HcUOzpR2NVbhUflP7wIatOQALXDjnq
XLsGQFVz4Op20W4cHfJm4AFvPGovRLICtinEPOEJ3Bul4MUkBl6LAs3Y4UXD8b74GeXee1q+Zz6e
N1A2kIKnQk1r1lCWitNS+CWmN11xsLXHVnk9j7LJVSurBK8cIJTFmgkog7K4toVuN/NVnSRuMj1F
mWQINzeWFZbgh6pRq7nJZ6xtr6z6Zpxvglkik7IdP1thCNwbFGNvdtCfQBFP/7O+0Q+Kb12R/eL2
V+wgz43c5sVfTiEKGtk9eiDHFkxCoxPTvuxDyXuGZHrESnh9QR9fluL7k2oh/9KbkzeV8H1Sc4bl
03lXkI2dKKmYqjSrNYKxm74NpcN3yfCNefXnWnNMN/FtaXcxKaJwHquhbsXMHOaVMy7gDI2rEPd3
21dIXfxDLuvJPTSBNJZAqZN3QK1JnSD1BgNdYww0Dv55fixlfiGQBV4+J5sOMMwavwTJW5Tu/+37
AjnoOrUWWuL7UV46Fm9wEu/OI2xHRlZDJTADMZNWG/lqzWxHCb1iQL+55I7zrO2immtajsE33eWN
xf4RWKCJKDCoAal3HAyvbMMfnyHo4jSXyc9xZ31L7jXcPtDsVjKeUk8UeINq2RDNEUCXb3bm1l8i
dMzi1YZ6cuD6rNpX2dMCn6E/N+VfzCHm0uaqNijlgsWG2JRHhrt4tJ08/BqbkrdeCemKvfVIH5lK
zYDTdplTD69FgTi4TLVaNnxiO640p7FNC+6PpWM/aD+5dEyORuYxOvju8Xy5l5VccSc4N3wCc/SR
jbTtBYB2AprKj0q4S1SvpE96ifNNKDs2ynZ/MbO2wiDmjDMVTXdW47ynCu9i16DHCZnJcvv+clw8
+YfAIDWjpFr4ccOcdumzcqvvKjzrpShORn3ocux+8ueZYi8T8ZS5i0AsRhSFfcHHlQ6mV6bPzVL6
einhFgk7io+VgaWMRsN9cjYMx2prJHh/JNJ5Ii9d4JC6LOy+73FfMbovSeuVwKhlTcalTi9wxhSM
jCgWzNBvq6vZ5z7PkAlNoHg8Pvx/KDrzUNIZnxcza8do0OOGcxSlX3IsY9UKvbxPfL3d5dNVGqou
ntKq+CmsZAXykgkTc27zwuj0knFk9HL7jJrhnVW4w4t1xTtmzk5/WEpXdove9ETk9hgQCiUEtwmM
xirWocSqFiPygC20ekYVqmOlT2MqOfJs2rXC4DenNQabFzJ2KlhfebOqp8p4lOxlmyy/AhBoagky
0tMRANZ1chyRSWYijezrfBtfoTT0WUOOIbQ0LotvEthNT1nBcrtXdtUUpE8WwHJNes1wlPtlP+6U
fbnDm5RsJ5MNosBUFDU0NTUB1izBK8u/IENBNoybN9iVPQIrlTpBkIjPE7uePP4qXrrWneEwB5pz
+1ZyAJHNmXDwqaZ5KnUVYLFR3pBM9RutPQ5qfqs038/PkwxJYKncHmt0HAFSqihPYTpCo3ZRELyh
x3KuZU9OsvUksFVvTpNl8zHMI3IXtiPe1/oDWt/sztsk8QZb/d31+qSis849vrFxwiY/60Z2VJMY
ImrvsCJWk5IjGPvS4Zm7+iF+Yt50kWTO4EPG4NjI3vg3Txsn/7MFnjDrXtc0C9sJchqaQzbGr5Ey
ULdWobyeLdoXZuWzE7Sac34st3eYFa5AH1VQD4PWAbe/sD7x1nS8BBqHG96bjmehyp6XJQ4piu50
uj0lkQ68mFVOsUQOmxqn6DpHQY/u87bJoATWmNqliMFRoF49dGq0kiK6U028JUMrGcVtfzEIZdRC
zoGY55319hgHDZ6EyAz6vevxmCbrUrftHycIwT/6oNfmWkNOgwIBCs3R9CBFNkBvLffmOBv3AxJs
vpdVXb5GzSITyNkeyBO24CPdFGUmughjwRmLp6FNloXwDSlekkGyWf7FG09IfOmvdpW87u2+mBHB
7Ho8oOA62O4Vd3AWSPK4Ov7vqgcZF3NS+uPIY50gBS8h6FOjJ9w4czJ2bYCTXIlmGS0E9JvhMV/y
585WLnSW+B9xzhMsH/OVpc2EtoNzg/nUWt2Zzbs8G1ytPKbp5/M4MtcUtprWNucGyfO46hqo5Y1s
pw2gWa+9/BuKsM0EelAEhKfNEYqzWpk7HWYvqSShKql7CBtMnKTB3AyAaf3JI17so+Slg2Apz0up
3Gw/SU6lksEThURo1+eFhs6N7jBeDuEV00KnoRKj+ASc8T9R3qBfLIjh83yorE2PGZKUWKMc7SB1
6z71FyIr4pWZJPBI1tAgK3gWZ14/m2rmsvg+xvPAeXfY3qF/ObclEkYRsqYssabYfMuC+ymTxGBl
Rgg0UYQTThU8pVBht2Ny2ZQ3iyxcI+E8MR2flKU9DAYgxjxyzFJ1aGg58Vg70hfX7TDYiYEsgQp4
4XvX1xzqvUIYwQZfxTvDjfrA07z4FdxASt7r+SmSDaHAC2U1GNU8ArTszc/VaDmkaLy0CCWxoW0d
gZVxAjNEKCIchwA4kDH0DJfgZSh4HHfGzriUMblsykR2UCxKUdmNl8ryNkO+Dh2vGgNiwjLxGIl3
iwm0VlAuLelgUr8czOSTVkleXGXfF66lcY/AHW7DPO9ogNTissssbfdPsy+mx9ZBQ6ENhqEyggd1
ZM6Uh05OG+/fUAQaqNoF5eg2qE0tLy2KxlvdIZHpHRIJf1KBCzpSKpm2YLRm6hbHYG9AOZg45Z76
TYhTA42whjQo7obeh0rfTq4tZt1PASso5bsRpfsl9gPz61BKNgeZKwjUYDe9Yhh899ZiN2Kv4SzV
QpAhCDxgR4qVoIgFZ7tv87sYQok93NFelR/zztqlt7RwZc+OkqMsFSjBgEa9MYUYt3Z+M629jsiL
3v6k6rVdXVFkRp53QpmBAisomV1VSAPBDTi96dR93EtVzSVUyoT7qDaaAwn4s/v4KRqc7FH1M4g8
2H7eefqnXsOpFTJCh/Jj7kctnlLKGDbb30+QykSTSOF0Rwl2CfTq6agbmLLmg9vDd0IRJqtTC+Rr
a0DRGTo96doBedQSMpJBCDNkp4tWQ6Ia/jA9Bo2fRDIn35wgigRtlSILl4rtIHB/QcOqCHG+xb4t
q6tS+xlqT+e9TAYhLNR+qlKa8FNcHk8O1EXchKLl8/15kO0k/ZUhwpSnam93swVDTGfweLqccaR7
Xrwku6VvkuoKSJh1qEb+XwBkLi9N/anBzXlEeX5aIdXoQ2WpKyxh+lsyUMixwSg6oCWMz4I3bZbQ
6PbbyglDDBnRrs1aWmB6Bkgp5xi4HJlSLnOMK9UJPVt2yN6+qKzwhC08n9o0mTLY1PrBvvDKvdF5
2dd2Z15o3nwov6aVf941+CD9cYtYAQrH+iKJwzQ0Ach7dxW77jDuIiQjyF5OJW4uqtdVgx106IQB
quNt2YP8WBPLnRtZPcAmI6ys4X9fXY7NPKJKz6drsdN9OhG3rUvv/IDxBXluwLilKwgSmh0S22BJ
WVwaw21n5M5oPdeyJStZSLbAC5k112UbAqZHW9io9uriigQvgeKx/HjeoO008tWgCeSQ1XERBzqg
Wp/rQcS+fV8dYoiERYcGnVUDN/x6HlE2SwJJsFIv6MCjpFW+Q+tspIx8SPpvZZJADbaVpE0Vww+U
HlJu90P1dN4CyTplYiX+HOZqlHNCLZCImsT9VUa1r02OTtVFDSbSUTZR6YXDzMkJgm5w7aU7QKpl
N/bpPw0mEzWbs9pMMtLB1G7B1wcEKS3nvLHnXZGJtflB27G0j7HNQgwQD9kFjl00v8urwwjfPw91
niaYKhz8kyRVcfHDsJqNhwoml9l72srCu+fdj6kCSeRDlfT5iBHLutmFyMCxMgfJyUQ2ZCJJlLap
jDmGTJ39Koz8qLxoFwuNFDqPIZR2ftC24wC/vJ2pAlcEjGa9zhNHR3fweG5U7QaGx9pb3uXF2s2H
ZvCX6UK210s2RybqNfdlQ7Q24q6HQiEeVQu+U9AGbzMQ+DJClC45gTWiSsUlnV9patAUV15Fk+QO
zw3oyOrkD+FOlvUvBRRIJGVlzswUzvi+96NXqaY7MfWxmPFYiXM52ndH7vmplPj/+zlutbl0cZqm
mcFtTC/a9MZgT0ohOdLIIIQTRpPVLIz5pQPl2k6J8DTLkZ7djP55S2TO8f73lSlN144k56G2DhrH
0xHlOzf1t3HHu50rx4+V7Z6WwPtcrtHCYTFSvit35eugftXwwGdqDxKTZEMnEMesDCpNeQh03iPZ
gCf2Ilf52CrOcs+7X4Vu8JJdy4p4uFv//bzB3hf/yrI5tFAGbXMvVK6R5u4kQ+LkxoRGLJcdeV7y
e4mR2iYetfFoaKm6KaZ1VnTsUiNU8M5Wkn0eoWksrod0ma6ScLyskSMQ9dU3Yo/3SYeTHFMPQfbB
beD0G/hvXNk81AHpVDXAQAehayUoc2R4FaC1d97W7fk8wQi7DfJWly7mpobGRd3kblTdd5lsS9vc
bRjRTWbpBkFxz++2FDH0tsgEW5rkisaPdP5I0O/0ffGGokWhXVk2vp+GL73xw46ezw/SdiB2BSAQ
RpqRQQkLPkrk0Zo/1cmxz3J/Nr6N7MIYnpP+qUh/5M3LeVjJsInP2nVclfkQA3UeYr+yrb3VW5JN
enNlrQwTpp8ZpdaYKaSuCQS7qz0xb4PhkRTPoVI4pS55EZLZw/++cukFJTJVnwHMWLJ6n2h2jbql
VBY4lZnEPX6FEpq0qHSKUevL5zTzixFpqg3qyxHQnFRH72WhpO09cjWGwtHDQq1w1fcAHHb9s+an
F/n1QB19T1wTgptW6ckUfzfX7ApQuKxQ1lXoFQXAuvo+LLNT9FdmKI3MbZLgCkU8azRVkFYaFpVy
+E/DWL/JHG5Tiu4e0kGU2SRQhBXmdExM2BQiS4TnEDnoN6866R4XBgMbi+ahH7vikM47v8bO4/4h
J1aPRspq7i3z5A0addLGp0ggPQ9y3iVt8X7SUWrpYQLHNxfkpo6QKEsvqObP2X2nfRoz2fV88+T9
a+YgjfL7Csi1UU3yGTMHtfLSuOmn27T5MkFgQ4/KjxzWVlACf5ChWvK2wvCl8eLWofop0wMvtDtJ
aYpkjdnifQXR2qWr+A7S+rwFEKQA6xcb7bys3TA51dPIdqNsAZxnK1tUqNCVLjTZAtPavPs09FTb
qUMy7c97hgxE4A4j7SK1jwCCDutNj2e3nkl8T7J32eINBeH7mna8JURnQyKn2KXX7CqNHa6gHO5k
mkOy5SSQxpRnpaVVAFv6ygmR8bVMSNuUCbDJUASyiGu7mGqCUSuQyON0MWS7w4r3rAnNUbJBSiZI
vI20oNmy4F2A6uzA1Mth+nTeAWSe/T59q+1q0kZqxQE827gmt9y3S2jXqd8NZ/JRS3Ere5rfvpMw
g9qGpSKOYQpjp0CJvCpDm99JeJ0j2vB8zaFwyTuvzC8yNP6xPw7uJzAxB0SNULehj4xHVnl6XLrv
8Xjd7WUw24T3yyYxDSQkQWfaEWxqtYsx+qGxyK+N51G7bRNZrFg2fpZArnpvGFWqc5EOpNFwZRDK
NaEnpNHku/FSphsrG0CBX8duzHGBxAAGy3w5KcF1AmSkzqNdArtAPa5vWJ2n6YnsEr7t9qcR5X9f
eeUcj2ofojm3WxqvCpfqM2Q7h3Qg+SJfQUS2pQYVl1iZdtGdgdKJ9Cl7qT1ln++CxJUVpMgGUiDa
ye4HTWEwSL0wd9ltvOetceUJcbJxE45mvZoMSvxuVL8v+ptukqWE8N/554pimq6ajDBLE0YNffBK
UvC93fp/pF3Xjty4Ev0iARKp+KrUaXL0+EVwWCvnrK+/h7N73TItNxezmMcBdLrIYrFY4dS1ev/u
KDnF45h4QYEZ0IxxPS9sy5UYL9iHDNUZmVtBlPXOqkLZfYi0DOJ4R7S6XIe7zmPEHeGt8AEskpRb
ysGI2j5QIWkfE3tBKrjDkJyijjAoR0jpzY7RpVXlrq0qtWYDDBfQjh3jVKx33UlHhe1+9hUoCeZs
idL42zfYeTF5KzzXeFAy4cYyswPrRyXdzEHlXt4yAQjfw5bl3aDr7P1YR7XT9umDHCO5HhffL8P8
4Qr7KQzfw9aORpfq7Erpj8XB8ifwDE4PPcJcihcd272o+mo7WYOBtf+cAb6bTWrrYNDYGeh8xUfC
O/MDl3wfji2MR7crnmlii8hWREvJ2WErLotJmyBiF1wHYWI35ckSMTVv32JnsTibmxVVneshxKJ5
8GNoauW6HeMfZahG/mKFkqdFafOhwMkZkrMmIcXH6x6QTXM7GnsiPwhUgwVGLhwsyhkNE2WAstUB
ALyXxcHwwyMKZKZ78DR/J3uRG7Bt48/ScBYDYxNzPWIhMx0M67kie4nxKQ+varCVTfsljOwRjbIC
ATcVw1J0Xdc0DQQmnGJkmBBGyvexu15z0BH+fElc6cHylp2xU75gJG5x3X5VDpdRRaCcpjRhEWYq
soZOZewn9TnHpFJD9OJi3/ht51aCcapB9SbrhgIYna/vlh6hXuqGnnWD8OvktFflHTmJWspEkJyy
gEdrzun7gEhqEFetlGmfklREArRtPlaScWqS6MPcNGz8alBhsieyKP7w2rwiwHtfH+o7tB8cRA1S
myd7hchdLwZd5iFnj4g8mtxS/hQbCM0vn+PutQKV0mXdEC0id7MQQutOCYFl0NTBCHifDKJ92lY/
TcHrgVgaxspBdVaeW5o0vTkxqvdJuq6r556+1NO3j0hhgglGk9Etz49LMkIMCSM1czZ0zNFe5Fix
Q90IPrRWP1H4CzLSqznqdbxWM+spyJ04+EiptXX+PrdQHYp304S5TGryV0Nv6/61iF8uL9T2Xpwh
yK97QatsaOkAiIleteF3nV6l5tt/g+BMHLQXNxPzVYL+a2lFbi4/Ypqm899AOJOWm1mmjx3kSKcv
NbjHdeuehP9REM6kmWqimg27H6j5OU+/1uhsms3Y+2+CcEYs0qyG5iV0ykIN6Hjs0PAmKiRin/jd
NJ/3nDNghqwiI8ZipWqgB2ihDnF/xyhCbrK+t+s27t3/JhJnvpJJRcC5wbqFC/VRVAJ6UU3z+pZ+
qAdydV4421WqQ5otLBsxBZmdaZ/n5FmaBC7PH8z/z9Xj27TVHgyYlQqQzh9/UF/bB675/cHrv0m7
zDMNW/Ty3NotTVZAc6sa73NLfz2hSYsJRUoFgzzNJ3DC2zO9i/IXTRWWQLCjzqvFGojbpjHEzEF5
gmDj+5h0xJGc2i0PjCwydHuB6XynzrmExu1VmpJAGxhadDDvQUX8VMVoOUOvJ6ZKocd+cQKb2Okt
9VjZnpjZ5/KqKnzxUVao/1yplnRvtZ/qDrOyO78E89Nl3d983GiypiqyihtP5XtZej0fEyMAW5y6
Y/yiygmUvgeMG/GIXxyLZ/IgwNsy6Gs8zn4YSa22KovyaFjaJ9ZMjWC3Fz9XpyJyjGv2qJL3lajQ
e5PPYg3L2ZSoJlZS6BBzQurbHnpwO2ba+ER73QShMMYI5nVy29cLOcYWRhcrczV5M41/zEk4OVYw
635PF9MdenSjZrqWCio2tjyo9c/jdNvoltkK2c+zgtu66u1sDLwlPozdK3h2BBZCtAOcZtem2YZy
DyxZv4uqR2QpyTgL1Ip94/fTg8pzXSWqaVLuKlKNITVqFXE9ZE/ALfw4m6mTW16ZfKX519j8Gouq
sbbPyxmQUytM5omsIMEDtp1R0Dg1N3OXeb3S2qnVfLqswiLZOFUyMJ4aRVGQDSPYmVzq/GSM+S6p
HuJ2cg01scvhI03EmnwWj9MPM5azbDKAKSufEzN7reTB1rVOEKzf8q3XKJxmlMMSKbOERUx7y1Fk
kCvVRACxWciGETYEz1jLxH3B+YzVGJWZ3IFoNf2RHYYD3S/2AVlQEOS2pa14iRe6oqksm1fiGpP8
ekUNrd5EUQtMdnOEJ2U/nNJwPzjpgaL9Qnor4TKJylM3FXIlJ+dVjihABKkjMJtw2HVScGUqiW/E
MG2DgGxGhMS5li21ijhW0YUh093YXYeW3T3notqGTaOB0a4Ys22AO5+fRGFZECVqYbbn8LpXkVVZ
bvtKlEfejJlrZxS+e67uGinSI6j536Xx9fVIbZVV/6GNofw6iWIAbN9/s1IrOE4XzRAcZlnKhMLg
l+bQ7ha0rr9HfDFI9FlUSylYQr6vTrIGKwHZO94ZGaiwQJhseh0a3y4bpz+cr58bxTPKa0YypVqL
JWQNoyjYtJ8iP75mGZz2UN4idC54A/7hcJ0BOfWT+n7C6G5cJywHhhhpbXcn+gAJrxYPNN4qwvWi
6LJQSO56od1sYC47MLVHfVc/ZCAUTXedPUVo27gibuQ9ooJOsLCbxnGlLNwNM4dxacCFgKnIHLC2
uu1OcZW95WQgKfYZZnL9ETYsTcFEZXDSYrIyT1QVyRHNpve6MrN5yNXoFI/pqTXJB96maxjucmml
XlrmHGZ/aiq08kAwDBMHQ8vlBdxW/7Mw3OWyhIPWxDVeWVPcfkmS6IueyycpNF8vw2xv008Y/vkz
a9KsJTWEgcfr6kn73BUiNmKBJDwdVZnEJKQpJMmTPe3Q5gsyqkQ0YEAEwt1ZTaga2VgABPSbOEZR
ZTgNRd3/IhWieqtN5/OsZvzA1yLvU3NgwagyeS30Q50mtip9S8tbM6z9y7uzWa2x0jWVsxal0lhZ
ImN7Ciq/6VXodoV6ZZqNA7d0b5TLG2lRiq1pVzlF+bW8CHzfbWtFUBYgUwJHja96AQPyqBQDnnUa
KgIQsK+vUd2LASaP8YCJCon9bwYPbF7QK0zOcoz5nPakYC/yWn4JMt2Vp+CokPJFUaPvgvUVYXHO
adelJDdn7KV0yq6kR9BVvdC9ecCA7MiWriPQPTuVUziicWab2roSkTMhKspfR9MELCpge7DRSf68
CJ5I2y/VFQZnQEJSDF0FXmI0Byw+8TJfcsyn2FmcaE9OgSe82Da9gzMeXxpj1jpJwxx4f9+kSLsk
dousX2MP19lOlPMQiccXygx1VyEICbjJ/3vQh/lWnVo3u6Fg5g6cXlS0zLbkN+eH6BgshrFtss47
CgGRDUsvcBKl6aYKX2LpIeuPjRqjZa+yaSkaZL19Z6/w+JOPq6xc8PZ0KndwJ4w2zXxdstU3/buG
aVKs/rEtDqKBZpu3wQqU6e0qlF9UqtJbEkCDfKel92Ev8H629f68iNzRnqhSYegCfDqUT+nGi2Zi
puXXy0d6+0SfIbgTrWLS8VgyEepQ38VhhaYfyQkM6YDSGFFN4B/M4xmMO8cpJkomUgcw7Zb5OPQ0
nIbEYS040b72Iy/bjYbAsRJtEXesi5T2ZtwAMgl25bRrU0FV9vajgmL8sEnQCI987K86IPemNcRZ
04G9b/G7Q3yMd/rtgkJfNtFOWOi7aTXOaLzViJa61sayxSRsVHKyhikrt5ebv8e/JNeLyC3dXL0V
HPeEqZJc66oGcGnhBcnXJhNoH1uc36zE6vtM3NUBKrOon1OlhhEMarsEObbxhMA/1RcMVqrtjNwn
USRQiG0lpJZhyIppqQo/jGEhhtLEbYUJoPbsdAftVP4VPOlP0vPgKR7ol3F9NQIXeNMYqjqiVQrF
DAiTE9NqurkLjR4Z5+WGYOB9cVrkb0ozuNH8hgJTgYSbVmOFxsUGyrDpLBOhRMfqpNK1FgyALw1b
6UGkfdl2vHOm/7Z9KyTO6EatNSYkB5JOJYwMrgnGc+YDUT0za6TYiaMhfyCaOV3parug0K+qa4xf
Qj9I4o+zNd0EAZU9TY+C3KZUC0tnzrQotMk0NI/tPJtXUd1MX8ooiuHRpVWl2JI8yFfzUBr7y6Io
oi3iTHlLS4riRIgyOoo/32SP0WN3km+NB4RzPbj6JzCSuKEvPY0i5dhWyNUqcla+l+fGMruB5QKQ
U5+ucg/dl25ny5atHFFojJYBkU++fV2uMDmzr1lY3aEBZtE72if2sk5cTGhrTgYaPinqnW4rB695
X7DKm/ZkBctdAEpfmKplYZXl++LQxw7SR4fUWXbKsUSF2g3iIjtR9cC257PC5Ay0AuaKyBghKttZ
ZjKNxGlOuss8u+ZaB+OMIGK2ef40qikqxr2AvoRb267KjMLIO0wip/dy/hAHhyQUqOsmhE4x0UmW
dWLwLXZFPwU06mA32yK0jeYxHBBmN58u7xb7nb+dbkPWLYoyBQyt4eTIp2VU0UUFOzI+TjiiErmf
NBkH8WUqni9DbXohhqoQyyKGYfJ1maMcSVqR4xKdA49qu6F8tQqP0M+XUTZXbYXCHTQQxVuZlQBl
bHy05tqz8VUSDz9kxvy3ZTORU1NMQ1M1vr7DiprOrEqG8g+n2rRv9qpdH0q/EI6v3NZuE4PMDJwc
YlHO2HdDmXSKBU1g7BsK8ofK7KJFZjhayMfGPi2crhCc4s1DbCkUs0ctNJ3xpHFGVBckDGXot+yQ
6EYT8mptriCGPUPlcFuiguVXr8BMwEDWKxNW8Lj4bG5f6lReiWj6v0nFbkuDamA4b8gn8RmDKVSV
IO5nVLH0x6E5aanAGmzvEKhz/w/ApF35OEqExLbBAKAPGBiJJG+6s5zByQ/pHWsHE9n2TS1f4XGr
J0dWXmYZw6szByVop1I1MIL2I13g2gqGretKrHTqkzgLsEmNdJ1Ox7o9tLognCLaGibpCmKOaR9E
LSAsaXjQ03YHnmLnskkQ7g5nE2LQHyKnB4wBadHesb5JduRMe/2Jqr5y1FGcLaqz3H4xrFaOs6uJ
pEWFJgFS3TG6eRSCI3xePv07prjtm36Fxl25CS2zJB6gDoyDoFDs8tq40d0MaQ8oHzya4HUW9l1s
ujS6rODuQ0oH+s29G3pct0E8KrDnxyZyVcfylb2EQ4x5LvlB+8GIJZe3yzu59ZRYQ3LHLBvysW5V
AqZZRfWt5mu47OTkqotQY3fM0dIvmsC9mfNfA3LnrCzMsR00AA6+8mn2htvk0XTNg3zIMZJp+DG6
JfiWMlHL22aIcw3LnTspzNVeJ4BdLBgTLKtXeTWmt7pITPuiVjHhRnJHEPRBM2k6bORoONkTUhIg
0ZScdETejHyaXTTBual9eSO3Tv1aQO5EdtOSJ1pEEYiLr7Xmq1o/Xv7+ln1cf587flq1DEYRQqTS
/NTjgaRk+3AY3I+AoOaC6hbBnDgepJC6LmLaqI2vmfWmLndG8XAZYtN06WCW+z8Gd7Jz1Pta6YCF
Sg71i+GXO9NVdiZaE9lFWTiBwFRu78sZjvOjk6jSp9qESOHkpcN9AgfqskACAD630lHaKakMeZrp
VCuPbS9IyG5v/E8B+MRKEWmZqbf4/iCnjgQetExKnACu02Ux2Nby/t9qW1TOEKFJuRmnCOtEysQG
ddQ83FLpKtRejOjbZSS2wZeQ6K/3Y9HPfZUnEKhcvGE86vNbrJV+mjxMneYY4etlNNH2sP+vbmOa
THWmpmx76n1afSaqKFQn2h/O1gxZ2GICDADADw0GBUfHbQGuecH2iFA48xJYKQK6DbYnzh/l+MUK
vHgR7IvoZKr86VeXtNB6SGI8jp7m1ztrdqvTgGQCm6YYPSOccXlv2I++pAmcKShLdPFKzBQQUiKO
5i1jAk4x0EH2gltWpAScEbBoi8oTGaun99k1zaJDGtaCJj0BBD/kWtVHsw8YBCzM3tDAJyhL7uXl
2nTBVmdU4/yTSKuD3GSqttyyLsDKn75GX/tPA5qG5X0titqKJOIsQmjOctBIkCgqr/X5U6xlgu0X
Kdxvw6wXhdTKCIQeL6bsO0VYRXmQnll3Ye7XCO4IAAWHiJ9njQHKmRUuwJurxK70nUn+EiY/RKvG
mYNlWQaSlNgjvLM/hy2a7tOupyJNoJdPjsaZA3WYgrB8PzmBx5qsg4P1pYnAQcZWzrpr9x9pK1yr
HmcbUn1oFwm5dhDUX48Fgm5wxenzZf0WLR1nDnJTb3JM0WQv9Nulew7zT5e/L9p+zgrgiiNNgdkt
TmolxwYcnHMZ7VWS7T8AoygW0VCegnI+tnerGwcsZqFsvptqukujF2veFVT0Ot8UZYXBlnKF0UdJ
TfqBObhgvhsOsWe+TYmTj07rIlSNbHb2nIGrTZgK29S7FS6n3XobjrS2gKt/zg6MWGLYx5IdHhZH
dtHbdy0qahLJyel5UUh1U+nAi6Kv4BWw5/5VFgUMt83QSihet7smKTIwbzkpsthu8cSYBEsM6ELZ
W/EFjQ/VLvAuq8j2A2UFyan60kRhOKRQxeZb71mfIsSxIzfctd/KK+InXvYscoM3H9T6CpFTfjKa
ciyznau9ebaxlIWbuMN+fkMBxI3uk1MJvkRRG4RITp7pO0412oULUIf3/H18tAysKxr+r1mnQPdX
4AjTO2y3fnMqzoLyM+rMLO8jlR0NuSB2X9e7QkKCbo9ZmHDLJv/yRm6aLFhyy9AwyUjn06gBHkw9
As7Yx/ItHk+ZLLixNj2k8/f5xGmRVVXaokfKqQjmWUboU4/K+ywlx3LoBA7M9lH7KQpfalGnWdHT
DFAqGjnoIe+OeSzIOouk4TwKY+6zPklZZAyaH1GvkZ8SJEunUvAkE4nCWeAu0TMsG3D6xfw6RuSg
65NtKJ0I5w+H6rxmnBlOQZZF0bGKNbvuvezJOiFDmLgm4lQsKzs9F8/RUXim5E0FP4My6Ve2n6Ly
odJitlExwR41IFqlx7BFlq9dXlqZHpNy9uNWfjFbECdc1nfRynL2eB6mptUipo/x8xjtx+peLw+X
IbZDRSud58xxTrRJjytgGLeMEgy1kSf1gPS6lz+KgpoicTgzHJhSsvQloObsUU7uGv0TSZ4uiyOw
EApnd4vWirL2fcW6Q9deLcNHji1cDR3ZLo2iJPZXbWjHeZrBRMdEyK4HGDk1mG5SogoM0aYYKxhu
U6y0TynmZsLhkG/DYa8YgiiH6PvcThBjieKZ4PsqCg/VsLcb6SNu2UoCbiOazlBmneWrwwbzvPJr
Mll23wpKn7bDq2cU/hk4msWMaluggGHZZUH5xB2ZKxG/MxLLfmMjurKbJMG53PZhVrjc03Ay8mqK
NWRvWViXJZ9MF5C+aVNn2P2LubebjuAKjzPlsdq0LXLUeLpjfsz0FHuRW3mYiZThWo/ReigK6W5e
HcTCSAoNXorxbolXRs+I0y5JKSxtSKhXxOTOaq3DPFW7ti5E7X+bVmGFxR0pkpFEaS3kHuqkA7XO
c6rd5o1wjiRbod/8lBUKd6KieOjHqn5PsM2eipa/4C3dtRjNraN42hY9fTe9ohUaf76iOls6UNw6
2RxpGMutfZ3jGM2bbfh1NqznEcF5wXnb9v1WkNyBixMpS+UUAtLb6Vt0h7FCduTTh7i0sxv0roAk
Q3Q1CjbuvX11pSSdLlUjCn2RTKk9o4vsYL6qhYUZm5aKEjSHqiZGzpqccyEXdFjiCv6luqP+EIGy
cthrnye0vuLdhfGqXi+88kWQ7P8ruRCxIFOiQ64h1ewqe9UUUU3U5vFaCcVWdoWQlxj5LE0QKvu0
RK6pvkrtgyoc/LMth4YiNhQYmGit/RUlolpL+hCHeCHa7FoYeYexn7Ooc53p1W8Hi55RONMUTbNp
dQNMcNJEqIu7Rxm2XXVflORa7Q798vVDpmmFxynEYiRNrk/saGnfauWTPjxW9N6Iv132IzZ1e4XC
6UBYS7MJCiQYQAXNgAShc631rFh1L8NsXySom1GoSmVM+ObMUjAlctGH7AztsxjckTmm23cYm9O6
2o8Q1LaiGXTbQc0VIGeZ5lCZDZ1l5LtPsxMc212zj156lzpsmK6oymD7fl6hcUYpUOPUnBKIF3yW
j2xaauBGlWc8t+7ksbFTMXxMehhEJAfbmv9zVXnLpFqdVcUMtpXCm1buDiAgP1zeuffqqd/0XtUJ
WA4MNBfz0dQ26EhCSA7DdM8ulJJxte2j3l7Qj6XtAlv/pHiszUHO7ekFbfq+yJve1h2Noh+MsvJy
nvLbHNq0LjNwxNBb/ah600mubPnQed1L6Y77em+IeG82D8UZkOcAjwMjMPCixIOyPUbmPU0Osqia
Y9OarCA4m0X7eO7nJYHC9ERvvEBq5SvJnBHXVfopwpy5eUZ8qFpMJ5KCfp9KyrQInDuRlJxBW/Qy
N+aA/QT5Gr/BbkwXhbkCkO3reiUoZ8ZURZ+pamAtB1Az6k51G/nGTeBPTvQASEdK7OntssZu64su
ywTlc6gwJtzRXya1KTOrRDTxWd8RJ2fDi73w0LK6AHb6RU7Q5ilc4XGHH3Qp2lKkNXvEZLtOUU4k
0T62jmcQnl9oGFNMQJEgVHKloJMaDbQBsmjybedNoNL2ZLjHqigczDTgt6O/wuSUtELLbDz2qHkM
nln/VvIYoppfQUz2X1XzC5aRp+KzrFgj4wA0/bPxTfW018hXHuJDedCc4j5H06fIr9u+I1bycboZ
olG9UHSsad/YPRIeWNMKtRyFrfyQ3eQoIjQW4rEVWLlDVdcGc51BUVi/Qu6FHliDshOLQSAK913Y
5STaPs77KpSpDSqmlz0ejbNXuOEx3MUYt1KwWkjBPbFpTRAukNGHjwoPvtAztAZd0juspZQOtklO
cxk6tahPbPO5sQLhTBYtBtDIBQDRrNvapu3JqFEZPtht95fAhmyv3VkcTjWsWWowqg5I4ctoOtRv
d+aB3s+9s3hIlrsfVMUzHqcaRO9HtZiAp1ZOsOt3kTvYxnMPIqHcD30RFbBoszjNiLJFq1HkD2PS
HTXFI8qL1gqCstun+SwQ99rFKzRutAUQmHZlx3h6xpJzeY9EQnAuZY2mGClpgFAHd8shW64XQYW0
SATuHlH0KczKiq1SatoBHphj8HRZBBECd3NIYGxR2rHAzVHctfMubu4vf/8PV+HPXeBJHsp0/OdU
ZiD8+KYfCz/ygyfV7bw5tlVfzJspkIivdSwNTOOVcrbtXeJOunKyaiqIAGw+Ks9GgOd2oAhHtYUG
iIi6nfnUS59z/bqfvl5eOpEgnAEAvXPVJzJQ1O6hCu7S/6i9/Lhk9K5ZVmLBrTa7Z6p5efVZ6fzL
IvzhvjnvPnfMJ4mGCDhBhhGD+1AfyXwGwwlZ93Xuio2YaGO4I79U7RTVzGYqkw6mZSccMdtLPwn7
PQS3gMEdfG20BnnI4Shoc+Lrg/JMKT0k3eyao+qioUJgZ4TLyNmBOC5KfQ6Bx4qG01N4bAy78uj9
5LHS3cTwBNsmUj3OKpR5O7VGBKuQXM24egpXec13+gHOly37pZ9Mti7w9ASIfD7VaqS2QZsGbrbq
bulf9Ow/2iE+e5qDCUlHXAZbhhow4kAkVEC3/uwbR/ZkFL3HBVcD32JYT51lDcxEdH3hURwyqYGf
IMo7ilA4ExFWsh4sKlDC+WAWT2rkLmKOGfaR333wn2fYZFu38hlHcMDPywiQqLSDXeXnO4Xsi31+
YBXy7avyVomCdtv6jrGHiKQpukH4jpN4lhRDKmLmprKxBKwKZIHusRqg0BVVqm8nO1donIDgEkef
oxb94xTvM9xQ6S47TRgXj4iex2YfBl8un7DNjVtBsv+v1tTMWzMvKwiYWLu+Q+Jpp36E+E1fQXC2
sImXOpMlSNVkVyYFTw+5ttLMvizHpiE00VinyJgpg/Fyv8qhdWkdVSbe1u1ysNRbPX2N6etCnhoS
CmzgpoFYIXGbpCPuqstVhg7JxuvpQy6M4W5vyVkUbktUQxnmvgfAQK966fvQPxi5YNdFMnBbEsim
BPZwQDTavuiujP4jKdPVGnHXUhcNlRkv+P7Uwi956/Lj2L9c3vBtEQxNQSOiStFv9uuGm3q1KCaI
mJ1IBd+svm8ywStOAMD7i8WQaDlmIqCIer5V1H3SCARga/ybNUMn4D8C8O5hv5TmoCgwyDEpXMzZ
taWscwOMeWoFN9q2Pp2BuJcikecqyiYAdWo2XbW6/rUcysHOJGr6l/dk28deycSdwrkIyRTPgGKs
nuxuqzHFcvQnr7GLYyiMNv3BPJ9F487iGMd9GLFHAxsTq8E9iHzLSa/+bnEUxYBEG8ady7wBuaQe
Q7hetg6j2j+Cq3WXB70/6IVgy7ZDhauFZL9lZZZJmlMtGYBFMNDPZe5q7pA79G9q9/GT6ifHZXQ0
V7B7IkXhTq0VWlYQJFjN6lsS2+axvi+d3Mk/ZbbWvLMUscH0ohLlTVBLRm2FjLZlkJL/Kmlg5Nao
oLPTGco3ebynLTjcRdz0IgzOax3bBvbaAIZevnSpM+SnShct3qZzspKDs0ekayu1ZCHkyq2Ye9Lv
zDvDkw/VDzY9oz+JhrduauMZj2+KsRKjAM0C8OLluqC2KQ8+1DGYLcF1J1g7vjlG7RUtbHNcrJqM
GX6Jgumw98soeGGKhOFMVBqWUlk0AJGUqzzfgw7AL/JTg/GsAhXfBkIjuQo+bAxt4wxUkcsjKrta
ZqDaF5ioZzaqK/a6Eyut0DBX7bq4F78G2d7/ZuqtMypnpgY9pEXEyFnq8iUwE8weV1DbHTkg++0k
zLLIXKIKbmCm0pcg2bauDIhUo9NIB7+Ik7Zaag+a+hTXemzXNPCmvjhocXK1tKLA59bqgj0FmSkL
yWGV15WhGtLYsiBnOGTqVWRGjWcFaWRPytjfpV2e+Ze3c2td13ic2ozFjEGuGUpyyA6W2AsO4YH4
6l6UQN3yLdcwnNJYapkkAQFMEnyRwyepeZSaxhmjUymaz7B12NZInKIYQ0O1aWGK0nzTUrB9YCxO
VgtONPsIrxprEE41jDgxsqwHCPocGwwc6UQVWmzZLwEwNVnpXjXni16HWK/skD+wbcEcvHtpR2wJ
ZUsfIatcS8PdHyB3DJu+BphS3JbNF308ydrzZTXbdGvWGNz90c6tnAcmMFiVzfTISrGkl+hGcbI9
2YePoiTa5jsQ4wbAoQDeBgy65u6SZan0tCbsoXtoNXBHIWnnMJqcQ2AX6NyJbhB5331k/MgKlC+E
ngtMiJcYqDl+1sdrNXzoRDSM2+r9Uy6+ALpKZtPsChglpNhtxHt9LejdKZtEVn5bAc84nF1QU1Vp
pAGi5IxXofCVytMedER6pV2zGxch0/O2gcC8VoIrBWRfnA5WqVRKS4QT1aSfFwVDq59z85mkD3G9
+5AmnpE4Taxa1B9oGTMQnnkf7lMv32FyEBuK3Nj5o3kjJObZNOmKgketaSooyeKMxZxI1ZyGKIrR
781dfMr8RfHq2s6d7GTeRvvUn1DFsmuuRWGrTSO1wuVsSBMaA5Fj4DZacp3pw7UkRZ5gMUWycdsm
hcOi6R0qLFuvulrcwi8xu8hGMQ4Sn9Ju2sl24WDomUi0zVOwEo3bwywsSPJeZ5QZkj+O+ktBMKLU
Mr9fFk8EwxkRS57SBaVfuLWa5C5IDCenrU8MEenL5h18loYvx20Ho51yEzCaOXiYAWI3/Uu83ATD
Ddjj7XzyM01QyCwQjK9xK9PBCjqQcjoKeGbQe+x3UWPX9SKwIgLt0DgjopuoASSM+KvLB1uifpmd
xpqiSkMUuhLJw7kXS1xWQcMKv9PIuEoD6dDM9a1KLIHtEMGwE7e6lTsZXqfRso1ClzvR7qqBONaH
5mQZK3Vgv2KFUkQDpsGxKmlrVh9gVPY5MQWPY5EgnGnAgHup0tGd41j53NsGTW5bq7vOpFZwgN4L
8X7zY1aycPYhBxtpNlGsmH4vOypm0pY7JA2RjZ7A0UOdwmscEHk4wiQL24nfcTVZVs2/a7F/XcNl
wd1VDSh3xAyY3fCE4ZJIVUmfezew8bx0tDuRw8EE+R0QZFGyiZIywqckSjqPkqZi05q0eZlTDFOL
iD/qf6FO0WtTKvIPmUJfguNOFokXsFVSXGLLbRRjAl4Figr6AAN1lR/gJgoHGG6GiRjfzP/l409Y
V2eFVgFQv8+/gHx5R+7w1HOmF7ASf6zzcI3GHbSgUgpSMprFIWjl+9iY8kOO8t8HOHvTKe9q468M
/Ih3Uz2od6Sy+kdpJNOj1icmBrJGavAwtIp0O5VV612+EUTbzJ1NVrEr1waWwQgrR9WesuQYmoFt
0qss+dAZPa84d0Y7M+qVqMQalJhzqDySwYmGp8vSbMbI1uvMHU/StGzGJrS29Vg1Zn5Elv0Uvo9I
YiyFmbD4/Q8G4SwVd3MrrQYCXAOIpRdnNprqZPCE9sgkayhgshz9UQFF1Ev2L0iMtp8EKxXmbvMx
6OtkmABdZGBqlr3ijT0LArSgzBi8gV7TB4IuWtHLV7TGfPmnKs+YgycxlXmcf/wdhpxyuEfoQ8ET
hFHzisp/BEpqKb8avzLoBoIwGiI0GHtUf0qq26BAJ3xF/CkRGKLti+TndlqcHYpi2gwSg6q0yM77
NyQwbakSVdBu+xFnFM74lCH+VBakkC2QeM+gNG4xcBnpMN0UpJa3740zEmd4dC3rq4g97Of0VW1v
tVpEhS4ShTcgxdjqcgRRYtBoX2moAEMfN3KUToAjgaDn7Q3F/YQb6nD5qIs2irMmibmYocaWsAmu
FR3kT4h3CiudRavHmZNsWgIKSm0Ek+LlGAz1Ll1iAW+d8DhxBoSg14XkMQQB/dkhvx/2k9N47O2G
snjXck+icXKiheOsBm3GTJlSmOFMfVCWhy499ur+8t68P9r/fJujX+fXAyspSZH0ETByfXCUXvWM
sHlCOZqfqpg8VGt7qyke0dntW2XuaLUiOMTbwRmCblbkmImh888BNekWFTR27BqARdZAKDfYGJbG
iOxQuepZrmigzqairAA5szGqYaxp7G4b1NI169CZlYePrOkKgrMZqjoFahoAguW1hrv4WEFTwOR2
X+1E0myqCEFVOvhV0V7Pd6PQRsstlVWpZdauDPbZ4k3x7rI42wt2huC03hyWIJkVlqVLYWCNo9lp
9mWETcNEsWCqQVRi8I0ZcTlMQ5ewFCf1svKQRjdh5b1cxthcqBUGZ13rkZRqWgEjlA+G9jlUblRh
Q9+mZ7zCYL9h9XrKUimMOxN5c9btznJISAfvdAwpI74GFj9hO8nmzqzwOMNaz6mpv+PJO7QiUb/y
h1d0ZAZX4cFEs90w2aHfvV1eRxEmZ2fbpUhGna1ji+hcRsajnKref4PgFC6aikomBAqnzDfJ6NfN
03/7PmdWMdv9f6R9V4/cStLsLyJAb17p2sz0eCOdF+LMSKL3nr/+Rs35Vt0qUcyLERaLfRC2Y7Iq
K6uYJsJU2xRnRlpuBvlfpSO6bdc/WM77onMxVTQr8F7orD/D1d4HPPTA4Lcg/6uCdtRSbKryS2wJ
37Auz1nSKj22JJuvIKg8pcTRYevx2xWhaLoMzmhTkj7mqi7c2qosY6pYmT7tUjvXJLsvC3tOMV3s
V+KxxVVeg257e4/WjyvrBdINyVL5SSlVMAIItyLXLM77NL0ag6NGHR8Cgn8ch9GyzHMHiCx+NprG
7iDkXH3qyaD8tIN/D49d2mk5s2O+Z4xk86k+5Y7utm7zL178jnCgeGwoq7jrLY7KKZcnjErE0tfU
8qoc3dH9Zz4PL4zi7re2GmJJZVTYQ/1kDveG/LWjaFgpM5jPX/jcDOnmqJjxnFOS66B6bvQrq3re
drH1Y3PeGvYnXEBIqtyA7Y69GMPHBgyblEL4+nPxYpm48FwUSlUPMVsmfzTQBQJJJTfwc9X7Twa4
OkHj7tu2TdSy8dFZmatcbGGTCgL52ISq0qnK3v8OgwvPkqI3yVwDoymk02JC+7bWroW4IF6mlClc
lM7Ldq4DdLs6kd49JpJx3YdIpZU64QXbMMja/eoFTZqWclIwR7Puu/auwMi69WN7wbYdDWLUv0J0
TViLIuOn1/X4NjHE+1xavG2I9Wf8T1/TRO7Yd2MiiLIKMwbBV4+YyDqCJqRUnPIAuvhb6iufWjQu
ABSNglYBtmiDONnmdF+z/2kft22ilo39+8X5RPZSUHvmAIa4uHWEOeuKIm35w039vxgADtlfMXKp
jkvQhuK8zA4rNU6S134d/eqmOKa+5Tajs20TtXBcSBgrsYFMCvDaqPDHRboaJ/FFyCrqU59aOy4O
6GEstUKCDeqd6jr4oe3R+oy2+/S6PGDmcdfUNnWbkkvJhQU5lcVRZb052XVzGE+sDqd/zFEjl/cp
okrjwt254GBkhqINrD8mkVn+57BEi9eaVO6HsokvqhdSWaohC6dMhWF4DD3oNtvKUfWzY3b6u5sb
HeucLxqxLIwhwMLiuxZmditFdmx0xMOKedhvjzkVDVQyuuINk1f/GMJMk7oK39sRFOmjFoMYpjv1
hi2Knbvt66s+eIHEOYRm6NWA5w8yC/11N1+rBZEvoyzhfCAvp17DmCbqEBhoK4LbtIN0bfoaTtTE
8uqhPRvy23N+FjKzYLG16Y7F8qKbt1pHuRphDP+GF6HVUmQiMAb1IY8O2vjeJs9STO0+ZQp3TcyM
Jkhih9TE7M2s3VTaYKc1xcVM7LzOXQ+LWFRotQVK3aI5/W7JqVc1+zM3nFhnf8DF1TAa8VKlJgB0
iLOxnJGAhgZtxygxRqgebvvxevL+Yv+5SyJOlUQJFwSbwV96J31gxJDaTdEgEjQvTEYy2ZH9oeuP
xwtQ7qbQhBaUSsy7Me+oHg2/PSVu6uSWzTKOTF9EG+3PlS4vQLlrYw7KtkxZSl08yg6oufzhrdkj
TrSu5LDR7mIXlB6xupSzcGGi12axNVAIQgJQQgt4vWsx+uYMHtvM/jX2o53ytA1JHQIucEAjV6pk
lioWzFs1+dFFlq1FgftXIPz8gRbJSySwLjrLfBOFd9k6hOPLNgSxcvwIwjxOY62yQmxu9V4Sqv4o
6f42xHp69uwR/IhqEiRpYrBLSd2ZR+tKuZr2OURuIAxz6B9bkXZB4mjzLb5BNVeSxl59TNAUhM0n
Rg6RXqt+txMqEo5wBX52NS6TyPhoeS2WG1N4WIrjoFG6fdQ2ceEjATtpm4zMwaP7QH2ISCUiCoAL
FZLSTyOkPjEce5R8UOp9SfxuPz2YdvJQQ5tKD/962bg40YLSNUE1E1fv4gfNrSk4ykjFeHZJ/B7j
NfQz6JKloy/u1xjf6/OsViyRkVyXL4qvfCiiWKfZ/xj59T+VRFPPcNwiFjO41lMRcFn+j4IWg/x5
+ySx//+WOdySdRlEjiITo7eWotvBcqyXL3mWO2rzuo3DwuUWDhdOhy6H/rcKHFU8DdFXTfPUFALL
432oPAnRfhuM/dFbYFwknUN9EcUKh7VMVWfUbtThKlNVW4sdSSc+adad/Of+8KwxaTYEBfpOkIQs
d0FxLYWP26b84cI9A3DP76ToQcnBKE0wgv/DwKXrJdCKbn1URhenuGnwQfipwujZ53ieGPSMKHPz
kYGswNaCidj8q14QkwR/iOBnu7jHWBVrkTZF2KPqPbuuDirrfnbkJ/kRBSNQCFEEn4T/KWwfL55m
E7qQ0Y6KZQzDU9d4aT+6VvBag3tK3AuyRHzNrNKVgSzvf1FC4aJEUi2K2kpw97yGjKg1tZMbWlHp
9FGFTte8eNHDCpyRWYApqK4InbaXvykdJjeiEbz2syShODPUlZ2GoWkPKuTjt93qg7hs44goXFxB
VXrWLaZG03rBvXoUQGXeP4dH6yZ6qZAIZK+c6rtotwfG5yQQh2Y9LXSxPFzUafIuMOcI6OKONWol
t5ZjIId/YOrgUOPdtpU6olzoSTVDEgWW7+yT8LrqoJo1dN42xPoX+YVBXMRRQZQwZgrb7x9FYKug
zAz/SZ0QlWMmzFXtloJ4/RNxmx/UUuVqUFoVK5jJ10Zc2bIuuLX8lhZUwyrz1N8dBdEf1insv78e
HEOW0avNYmm03FjqobMeW4p06A+x4IzBHU41DAPMgwGDUXOWx8TPHekh2A+e7le72SDfCeseccbj
TmdWLs2Q5cDLkH2aj4OyI9yBWjTudDX5IBQji6DFNevxlOzscdj3id36imYzeqhxX14ppLrI+iP1
bBd3rEorj8px+DjUTHs28Ruw015rO9UX99l3jSJH/MPddMbjTtYi9Yoas7dQdpjcyGlfZK/GSKn4
bZg/iNTFfVu620u77vdnSO6gZfE85ANzx2yq7SBUwaj3RZiexJxKFvwhhP8PCSRmvzp+1vdFHnYw
TnqMb9KHfJ9hQZOWHer/xAyFu+5+3OdU58n2JqJ34ldc8O11UsKqWOxLQ8fHbgeV5O4o+uDe3ZlU
cNz2VJA//oqWtdIgBi2zsumPZtF6SSl5ijx7f7NtvxEpjPh6GkYNMEtR2dn8rVoMzyoh6EJNzK4e
bU02RZRoDdniE1ZlIcZZPUytoypPqSLZ0I79TOS9QOBWrBmTNBelEQiqaA/WW9PJTqZ8LQPCEShL
uMCrRHNgyQ0sGaxDIL/OI6UJsHqULgxhf8DFkyjLI1GeOgBU09WYvdQKZDdkx7C+b2/9qoddwLB/
v4CZZhmtTQtg9OJO1P1Wf7PSz3jXBQQXbmupS0N0RKNrEG2rhVX7pT696jUo3JWcCO2UNVyIDQ2r
FQNmjdm8g8LOFszHUF0IF2M/8tude2EPF1clJc7jIQLIPBiOaQ52VN5M+esExvQ49be3Z/0tdgHG
RdRgMfJY0OHP8/E/+psFqo6BPUBrk2ocJFyaTz4J5TDkgga78tm6NZXMn4eBWDpif35LPuXSFIoL
rBmLG1m8reLDND0TK0aZwUWAOtbxKcFOZvcOaRKmppTvkI2s361/RpdFaeHbp3KD503i008tGuqE
OARkPN+G879zKtoZ1YhLxAM+6ZSYQhWqI5bOkr4HS2/H811fDE5KPveo9WN7eBERIlMO5ymcW2eR
7Dyzoxwdvyl63TFAFLodWhLA5yyQlBDrb/SLNeSiRGioYmPpWENxdgTLFr3UE7zuOIxudhM6Ii2i
xCL0xjHmBzjbMBI6AQJsmLgx3tmAiOmiA+5x8EQ39fs9NVW5vqy6rOjguGdTo78uaxX3YtfpC7Iq
1m0BnbeF6kxZd5CfAHyuwwwLDNurWMCmPZpzbg/tawDiRit6JA7Y6hMIjV3/Z4nCPYH0JUwsA202
jnmSfNlb9jFKxFByRnkhdBsiABLLxmc7ynlehLEGWC10u7Yodk0/EI1J6w/lC4OYp1x4fGhBfUBs
sDXyLr6BrPG+uWre+q+M3btxxFfjIFFvc2qvmNUXiMZYR6UhYq80/aESn2fZi5ObEQpi21vFbqLf
Xfy8U9xRNqRcNCcFixcE4j6qVTAyGa/dpOJcT04fao6Uh1+2IcnF5M6xPknTZCzAlHe9J3uZ37xV
V/gQgBCxaIuvgTM/bCOu3ylnI7k7P5UlQegUrGVQBmBafcQ8O6rgZNMH+6DYWkvu1o8XQ1qKDnbp
pVwdG8GQX6OmGDHKHjVOlZmzbRjDTSAI6X6O8n+kOCZnl6mzwIWQUslSLZNhaZvsC+TkmPp2Mzva
TWdb96xNNNtRb4I/vD9+ri6fyVjMXoynGGeDdaWrjrIPj92RJQHnPTXju/6uOkNxcWWUBKjJsbjS
Z7aR/JsNuq2gPJXmdgtBkL9ymt90maUomUAD3DpKJvtCPx/UFjdrR1VZiB1TucgiVqWitD1MmoOb
sr1dyPwzEYtVPpBgtHDJRACop+GDMipwpZsUg6o5Nois9FI7xMWTcpDEVmiAJu8kv8PYPKSzPc1j
Q6rouD6UdxCZeg0fjQP52b1+WZ99g4sqFSiiQD6D/QpnW2edal711gt27YbfmC5n6EsK4SHU1nFh
pVWheDiz816YmI01I79OE2/bCYnwrHIhpZ+bpI4NGKWbr3n5I0URcUSTlWHd6MFhhujTNhxlERc+
+kGVBi1mvmK46fxlWKjQTzgjTwuQBpo4ZyBOwYtK8iFUsVdOqFphpiDyMpq5bN0lLOQRNEkFawq3
Qb1QQI8Q4hgovXxkqTEx3foGWDES3Nr019H6NXOG4zZrHA11iCfAleIht75Df7YK9tsbtP4qOENw
G2RpGHkLRWZRX91NcuVX2XCwosQptdLZhlq1Rlck0VRB8iHq3EluuhyRln2TV01l6+aLmP4zDz+2
Mdaf9Bcg3KGNpiQx9REgMajkjuaOFceqtwRfYaDxDbySWD7KJs4hOvDE5vh2wf0Bttu4/tcqYzuv
/xKEcwOlx3zBAGUBDDlfC+puKG8yakSVbfNvL42LZePcQC0rEDkngIBwn92nV318Haa7oVfsZriq
Ql8dvv3dRvFf/kqXjPnw8cmMS15y0fapfMz7ssz0eEVqfa36+dlAPgugjvVSQGARSuSlbdziWeEZ
YBn0mj1EN1HYsvEl4SYnpFO9bTsJB+HbUsZyCeoB1T7HFE9lDBJr6RCoORFlJeYBG9vHJwOqvIVe
PfsOi39Ykps9dQcVNBLprgvBIcE4s8sGatIY7WJCTMSxXq/VXCwt9x4QogS1E/aGar30xkCPW/WK
7tPH/KBDhxgfheSw+GrMvwDkAklQpB1IFmAtex/Ok1tBNH28Yy+CZAbRAjW5SC0uF1JKKKbrJvjB
ISIYvsRiFNlDgNGYEDTJcvSYLLEXqklErOrqs+fCRi6woCerCPBVw75B74J69NL5SlZvpejZojh0
qZBpcOEl1pZBLWpA/dfXFnuWiMap0UUf3Ul/GO+3DwQJx4WaIRaGvu4Bp+P5qLLmPdd4YDQZ1rHZ
9XsCjTj3PM36JJSaFbBz330ZXA2aIophF2/DlfQAlskG7wRofzzMvf+XFwNPdVLPUpirzGnQXWpP
EOmumndrfNq2bvV1dXYSnnM9F7u8WNjFEBnJHqLg+KKv3W2Ij7ncjdDCiyR2QYjrPMXpnhubUZOD
mVPDk/hex+e1hMgiC47qs2UsnJKod1B7xwcWWYeyQArzZPVYqdXNLHwtxcWRB/JDmzhtJhdR0ArQ
IYEAJEjB6DtLtiU7cXOHcSW71RumvP9FbLGrE6Rv5IftBab2kIsuQzzE4iwAepF0px4LyFCq0vfP
YCAJqEJUDizW7Fl7kfqZpUpRpExqHUF2FVDZ94TwzPrynX+f26i0nwehFkRcctZdUHjp+NTLN2pz
nwVUh/sfLpszFLdThjwZRakCqnElP3JSb9gXIubwF4eRxFkFyZK0vj9nQG5/wmBKRbHF2mmKCcmQ
4UavqQo2tXxcrF+StFoSZlM21G4novPFKPdi+z3QoFWrQhqPeC6wNfr9SJ9N4gK+MOjWOMAocN7t
xXEXK94SE0eXguCCvCqJiQlWInzJquluko1rc5A9pKiJW3K9413/aQqfKtLScJSWBTj/k/cqJHyn
h6cBfdky9MtkyBXm9rzbPk/rnQAXsFzaqJXRjGuwA1VrtoaudyRw7ZKxFc5fldNyHFGwmL4jQXC3
jUusKp9BStsG0+Y9YBfzkIzvau5EARGO/nA9n1eUixVJpQVB3gBj8Iunykfq7Sp22vcSr7nqNFBN
S5RFXORogtgqLGg0Oxpa3ooOitMR5pbM5u88nmeXNAZTQd4DMK24l7T7urcHkfB4KjLx8u0jFCBy
hW0OcgPX/wn/6NcsMKEj/P+DU4FaOS5o1LocLmMKOEW4yuXZEc0nIaHEyIngx2eL4mWUtX7C8RrM
ZwsyzJr6uO3R5KpxgUIKgyWzoMgFvSTkb/DREtzNyDG/gIsJyT0MyVRUaKJiBp8yCoNMEyQWMzR7
cFMMHFo3oac9oP/YZf1l8x63SPi6bSexkDx5jKzG+BK0gBkCTPi2aEQ9ifp9+dcbPiomUdJj/L6E
qcn8Suu/bv/9VFjgmU/GPMw6NQAAu3d1CNSwWKftJA9EEe70d3FO46JCnIgqxM3hFFWZgN1O3wV1
aSPgettGrX/Y/Qx1GjtiF8+iOu41tZ7YEVK+yfUNmJmcpvYgp2wHnY6JRmoN1zfJskxRRfOkyWvH
RNGU5V0JPPWf8Ca/AevKYclt8U5/FHbZPvGiZ5GI5usv6DMit5CTIlpQPgdiIGFmfCfpha1KdwWp
irMejM443EoWeastcybjBROg4PBVWG7n7lM+cYbg3mGahQ6HisW7AsTY3UufJsjLf9t2iPXKk34G
4YKqmKLbVRvZDqHduloWN09BfZwaXgLl8bkQv4aR5ZvL/F21Qn/IdJ14z1D7xb3MkImvFi3GOmqN
6dRxBirzUL7qO/OmbQri0U7tGRd5rSlHl3AOWyf0TcZhbCdB4ACOMOkPkePnmvKjyeisNWX54+71
MBxzHR8FZBfi+KMdtNpN1Iti/VCf4binGQrB8qwzuNLqNadW8+4ms+K3WGsCVx6TyhkXfbIxgkvR
3RN797EOF9FEloegbtiHwpD52vLQNINXh/9UmehuOykRRT5u1AucLNGzCPRm2DfZKYvr0iLCFOEX
H8X2i99PsiwGYywivZGgaC9/G4yrqiN8j3QKLmDUhWZNcQcj2Lv9v5bWcKd5gwdZ5X1AtbSubo2h
QPgaHx6KxGs4pUqV6OaMolcsHyy5s8H2adfTnVhQ2V52Zn77sjoD8UntZqnCwGLlgOTAaDN1aBJB
6pUmml3dowsczsnnNlvMmqVcuy/Vgd3GMiTaOzt5WZwWKnWRF95S3L0UJPfC6EoIwQwlM638GsiP
qfaQN8RjkIJQfr2PVTHLupHV8qzGDcL3JfVaSqOK8ITfOtqKaALVKCBKJKalNnLm4jZvn+ScigaU
LezfL05RoQiGJLAeosb4ZsYvxvA8hM2nQuuFGzBrL0DqNhfVcoBfM5XMHBz9bX9qvMnLMDSTSb7Z
Ep9Rq6HnAo+7HqegmAtThlGBUnqFBCW/JiemwCgI7gaMqqaoMFCJhlDRG8tnpSRrJZQLcPdeUPax
orFggDmn3bgrd6pii4odvaq25IQoA2WqPSW28qh8+0TgPq8en4oGE1E/jy2ANeW6C78q0fft318P
qhcAXFQo1RxMHDUARmdyRe+Dz/um9y3oQgWkYgMR6vjcM5QoMl1lTTrqjhFGdfvRZ+LGVLGH8Ac+
/Wx0VdGLbNHMLnDFLL7Gm3ZPrBuFwf794hgVslUGA2sfa73sianJ5ZPdvLZ+71o7HWXjApmdNwKT
xbKNm4LPOFeSMC0y68ZrvebAyp+BmyCco1wX7Zud0ZEadkRAMrlYkY2WWonM7UPdb9L7PEbljBji
oyC48KCOiTglrFWnFUZbTF8kWbVLjXg6UCBcgNAnzPlnDERp7ye5dNrgbcqpvAcFwsWIaFjMpGBF
D3MR7B5POKV+ASeW+3dOwBP7mRW63+Uee8IKmejHRPdxhmrD4ug+awdOCacj/Jyn+AvrMpGXHFZZ
Rn0t5+leN/r0764InusaRSjFmln3mT6d0uS6K//dXjMievPDh3leLXjT4/cL7Ucxqc5Q3JTzi9aJ
1N1KAXFBoeplw4pZg27tBSf0kSAsZC7rSK/fmU6u5nQnzFdSSUQWojfCgsUc8yIUlVH9fy/Vzpd8
BeNl8mhbz8bOxNhjRnF8Uf7AhYRAaYuqZ3vVmM89uvx7iWoGXj9HkDCRFVOVNF50ManQlGAhfjsi
SJKDwpHifSF82/YICoMLCELfFJ3aAUPvHuIit7PiRzxRhqx7w9kQLiBMtTguWQFvUJp9q4y2qspe
kN8nRrvbtubjc/h3D/iJxFc0prQTGrFkS3YE67m97NUD+phBaUPdrMS68SJ66lAqhizApEDs7dyM
d3WOwfJE8wmDiKXjixai2ZayzAya/ObQv5YeG+1PHosOVTvx1sDoq/w67qnPlXXfPi8j9y2hz4Kq
Y5yNvSP3SvtDJNWT//DaOiPwASIodKFgdmn24of78YThRZCuLc5wI++pD8v1Mjyox//vJPEVDCkN
9FkOgVaEXueyQnztlGieqJ18l7xVnqzi01ne07lY0k4uSvSMg1hPgAxy0B+an/nD3nIysNBCIa7Z
xS0VeOXVEHi2lHtFNIsCgVgRftnATDQzocdSe5B2TIpu3MtE3pw6BFzwWFQhw6wgjOuLH4V2m+rv
tU580VAQXOjQIr0cDQahJc/peDBB8JDXr9uHjMD4raRRpBBZlrBmQuOaxkuIMnhL5F/ZSmzEJb6C
EZpgPm9SmDFZz5mw64UfveYt7VWSPfYLFW6J08trYolNsYQxBCqdqHVzC+zgyMdvr9j6zMj5QPEF
DanNBaNJARGz7u4Kektabo+jXSU4xKbN6kB6bjequ41LWcZFDavO4zhjdZTUvLLa6149bP8+5Qns
3y8eEJY0px2069GuU3yHErKtim5FUR5TIUHjQkLaJWJYsRShjpfRcqh34fcscaSj7KJ3s3Q/1f96
sVVcRFBkTZaGBnBy8SMfBjtvT0vysr1upD9wkSCwpHrI2Pfsz4zkHnKO2ZVyROuPF6L2qdjxpx7k
P0OdxoUGta+CJa1gWI+xE5RXRbozdPU708RNjq4fyZT5ztBJlYNJgLiOEzzru8VV3PgYuKbi1l/Y
zRvfZoa3vZCr1/0FIOfgsRjmnSQAsM69ov+S9k9Jfoxk6qG8ektcwHB+XudLEgwjYEaHtQ9nrnmo
9jrkFDtMJJH9Hqun6gKNc/hkTAo91Bgaayl3msf2ewSSw/5d9jNPfBXurAM1BUVBck6f6aXQzQpb
x+WQJ++GuK+V/fZWURCcy3foiOiaCg//Rnroi+shPhUUozQFwXm4CcGUrGPjBUn7mlUvReoW05dt
K9ZP7nlz+LyaxYYK5hoYmFD+mFfvXfMb2jwZre/sggxTd9AGRO3PaiC3VBFsaJoCOXluf6DXZ/Zx
gQROtfiWcjtMT9tmrZ6ji9/nNicRxy5Q2Gzy2L9JSeLjm8A20psZhm0DUYZwW9Q2SirHbMJPimdv
GJE9LmJvG2LVCzArpaPSZ0hgwfr1UhImPVxU9i1tRfDnKYGuk2mrekw9HVeD3QUOd0yHOggtmT0b
GGsQuilPIXSPrhgP6fDv8j3b5dRXxmr7iikakLSRVFM3VW7xgs7qzbFU2WN1nG3lS3fIfMFTH9vS
Tu80jJCTHwJrGYILRP6pZ8lgCJN0hT3Hu0MK0WtZsa1/RJ8xCGUUMzJzYv7RdwnGZZTbbsS4aQuw
xers0XSbMHCU/L7q0bYwWf62l6w54iUYC/kXTxdV70Y9YGuZiL61HDSJ+P3V6v4lAHOfC4BqauIm
FABQZU51YNTz6gFyGiI0b6odxTxPWcP+/QJMHiRJXwyU8qdwTD0VU2OuUhU54fIUCneyTFkbCyuG
SWL1vkxvurbb3pO1k3u5ZNyJsmJxzIYZvy+rT2pypeRQhIBe/DbI6nvyEoWLpa0y13HeAIXlQcEa
5aQnyBGhASz3Q98istTUmdW4yCoUcbTMoKP9YIrVnXLXJhgoFX02eY/+ZdGhaBhIRC5KiHVidU0A
+xof40fmrvLrk3lY7pUdm6GOjiSbHuEWPBF4janiThrgfNJjdoivlH3phCewzlunj7bYY7ILqNog
ZSTPsyTP6EnQLRjZehimZrxfzdX8rbQ+bmEUUXaC7m37DWUlFzCWsNPiKARivOxqSK5nb3/3+1y8
iAspCpMevy+Yh9a8NSk+J+Jw8eTgUq21IwjLWHS9LcentDvqy8O2CRQE+/eLKNQuZVmEDXy9FSc0
FO1l64RcnL0NwoLAxi2hc0Eij0FrmZcAKWfBDgfXEDQ7F25L9ROZlIswoXNhwhrSuakt4KTpvstO
snytUxBUKNK54GDEmpI0GtvzfYfh9sJvXuUDE8TKffOBovIlzwwXGPo4KsCvA4uSg+IvT+l94BZX
yy79wNNUsghImcc3qBSmoeULu2O7jzbOxDfvlvveZayKmfOZgvfFfvEzlzKK900iwrogv5Kak5JT
MYcIAPxwpdXE8jLUsMaUjv3wtFDqJNTvcwEgNIpmNlIYYKW3prFveyKntjpHcLlC7A+4OJ4DGv7a
TkOcbt4/hlLR/7y8CjeaN2KqfEIUdWMMLUuH7fNKmcUHBVQzIHMJs2btS9XeVFTtjHg1Glw8aFNj
SmX2aCiMuUZJAT0ckJlv3S5JfyQSuinjQMn9bZtWAx2TfMN/WD6Iiw2yJiaBaWIyTRdewcAMCqkb
OX7axlhdtwsMLjYI4jIJBbSLnHRe7NT8t5mIALe6cBcAXDiYJcHMw1xHlWkKhd1opJa9hE3sJcgG
nPDNFHhDKiretlXrK6eyhmRLVzS+E0EIjL6JWVeynh2r2XLm/D6aKfKh1Y90UzqjcD5hRvogx6yl
W7plHJb1Tkmc6lU8CKnNElHI7Ic2tDS3TVuPrxeonFfkuSBEIuvwVk+d2xyUffOmPYTXvctKF+0b
NZ/DHOC3i/ACjnOQPu7L1GBt0GV9F4GafbAn46jW+0w8dtE7YRt73WyBcc4yJnUidTPAoEeLclDm
ywlSHhPGTbJj4MnEQ2Ld93/uH9+qAErQrsvYWFAo7q3qtVaeCXMIN+SbE4bKki2zgDnmMysUggL6
MX1WbsTb6CGwRbu8HffhG4HJ4vfGEvLNCksmpSW+ppF/PfZeuGfqLIbXeKatgG8OMqjONh5lIned
dFG6SEsEE3s0xhTaP3MCOm2MBm+jrJYKL46axbby4lLpmgw0vGwQabqNYmTEYvDUhp56pzygaqfb
6RNrcoMmy83ydRuZedzWcjL7L4CHWA9GkHvi+xppHs18qKEK1Gk3YXtEClgfv5QypRJEeSUXVape
76eoByIEUps5tZM4oVZTJoziQohpJgLocgCxhC6rXIeeWdmC7rImnWoXeBPR30SZxMUQ0xpTIxGB
N7RuVj02n2mXuPQOLmxEc13g+oV3KNW9Pu6jMrEz4WHbEbZt+I0oWWhyZenZ2MmAlu7mylI/UbU1
JRNEMqIhShZfuwusUW7EBWvUL6mPq9/NpeDO6lVi79fP6xmGO0gjEqOWHACmk8TqLTWi/BqVL+05
CRZKkXl9xc5Q3NFps8ycdGZRmmV7Uw+vhK48fGZTzhDcWQnzWi8GDa8+zXhP5ttqIBx3/fSff58/
KGHQtlKN359k8ZiGrS0lJ6N5j4WvxhC7C+R4YgJx/bo9I3JHpY11q56ZRUn4oKEYPdwn5t60Ihs0
3fYyetvrtzo3eOl13MmJzVmy8hBwo2PYTHWq/T5cdfveD3pbO2aecLCuB1I3Yj3+/DSST+VYcT5A
pgyonS82dnEn7QNX8+rYNo6M/ZLKLzMv+D2Gn+G4jO+iLxihMAEXg9IwzyFmjKG41h/il+3VXMWR
JU3GLAkronA4ahSXo1zjqRvXqT1PMfRlkJ7qGsesvmwjrT8CL6DYCl9cS0kXiVleAKp3IvmDnDdw
lQfD0bFr0dUnWV7NC0Duno+n1GikDICslNza/S5BdTLcMQbDFM8Y6lmxGjsu4Lgw1Q+aOBUN4Iws
91u5vipNSiNs9aRdQHDhqeqsce4GQICuO5QGR1Tuw+VLFx/yvLDTXt1tbxllEReq4kJcjC4zME7Y
HDR0yo+f+c66MIcLVcEyR2bGNqibLLvW7hJr3wfHGeyCgkZ94q+e3wssLkiNYl5NeQss/aTvZE+7
inwMHFQevMHPSiegohS1dlyUUvLAMDGrwypS4c3kFq5yNeyDa4zcPSmObBc7g/y2W31Gn03kWYDV
wQSdBDMxfBGPyR2bRwJF4wkj3CxtBsYpyka2P78FqQtALnhUTSNGfQdA+VSgeT71Gg3t04kf7+Z3
9b2KMcYx7FI3pLmuiN3kqYE7ETRp8whk5bY6zDfowHOzq+5FA/elcKCYtdip2jKTiyNyqEpJugAs
mq7a5KoMTqlGnAQKgosdRpJbWh5/nLRTNOJSKXY5yclH+Qf7Iy4CcDGMoxwzlxyd8kXzUwg7Fa+V
p3z09Jm06Nt6tDIVS7IsyRB55Vh9qiN5DlkuSBpKWxar1tby7jqQes/q21MTK74mTETMWs/lyWdU
7qBXw1QpywzU2Rnc7sAYQ5m08OQwNkrtKNuMIomU/GSu/ruPnFG5415bWQf1aaBa02MhXC3NSVBe
rfLWUk9aex2N37S+t2VK8nz1rXe2lX+UTF0sqJjhZHnr4bDsmz0kTdGiTDGvraerL3C4g44+Ii0R
USbBcTPv448P9M6WoGfKzhvZ0rFeIL6A414KVm9MVQ4B3Y+mIhXkQukp2NcQJg99ittKopaQO9zQ
OYimwWLucvxPEChx1bvyIQfDcuq06M5qD/MhxRykrdyRUqbrx/6n1/CVpwAU9KHICq6Db72bR3Yt
JX76bHhsBm6aXLa62rftS53C5KLA2AlCWwswONBTf8pOpfqtyimiF3ILuadDZ6Epu86BwiQmVa/c
Ffv2urHZZUB1AFEnnq9HQWzZUhQZb+XoOn1hPeCWn7lxbZuu+ii/L555NYPKUjlsryN5KLhA0+aV
2aEbjW1euE+95JYRlRUvjDiz37eEuiW1a1x8qdSkLUVWYqmSB1m5C1t3/kzzsnk+dXxNqk9Vq0zY
lpnCXTnvtOVQLkTNf9UKRZN1xcJ/DH5qKJjyoshzNFpO+S0IqQz1qqLIRNa35QKDu0p1pc/mjM26
/EdFlfj6N1DKYB4AEnZXE0UVvf5VcwHHHSfIlSdDwXpwGSELU8uIXOv/kXZlTXLizPYXEQECBLwC
BVXV1V292m6/EF7Z951ff4965rqwjEtf9MTEPDmiTqdIHaVSmSd31W5yCAbQZr5Iz1BoHrexJrVr
xkBFbdXw7aL6HR/GE+Y1+u962V8ZxwXocxUPyYwp447RfGqDvVQIDmuRP3BbyBq7imQEv69jVov5
jEr2ZHhPZLUygds44QQR6ZIVLRfWlwVjDY0XIiqrE/gAJlz9HliF0AgtAybPlOH5uEBjBibKy2c2
A5uA8QrfEs3SEXiByY8i68gwhTprepkfeuuOVVtGnuGM1fO0KwEo8oNtilVNSLJYmF+i8EUldYV+
8IFlX6V9FO2CY+HVTuorn/tvFQgv9xLG7J7xLrq4oHJxAGnRKauw/KWcHOL+lSzeIpQL23bBCwZ3
/iudGVaUZZPQVrMLQ5s64wurKR4zdBcWj51fOCQRqhlu3pxW68mRVNFoiYYBwmCN6eNcvxiqDEWq
Q1ee9Ex0PIqgOIIi1EzKkeXmaaI57YA7r/QJUoeulnxZWkEm8C9+eVlNjp0w8GCMKBNfmY/jB9Vd
9kNxZMrHpTfu46+JSEVfiMcRlK7WUa/NwKt3s/5WdRzuLCfuGSRkB0XFhNvPp6vvxhGWQoxM6tjL
IurHrN5m4vO5H5z618lZfuIxE8rOovm4IgflCGy26oVo7O001T8ZFXoGElSAPghimc3ry8Uu/uxX
FV0LAuYkmj/vjBtose3KT0xWDLGMqNBZYNAf5Si9sRTKm4JUW/hpNO3rarBR++xet0kEw5MHZrIp
bQ2TCHmO2/upLZHT3F3HYNv0j1vfatk48lCnHjPNO2AosXQok+YQ9p1zHWLLDAtlzappUkpNXsA4
nWOtTC0JIdP0VI9nJSV2MopCWREIt1bhqEZ52oVs5vC8Q2Nc7w97+dx7ui97Dcox8cD2KJKCF2Fy
a0dkCCYTFZhyNLmqHJ4UaXantBfYtvWJ1uvHMe3c4W1iagGjjHcYkVs0n69/H9HvMzNXSRU9N4cq
TvD7s3Wnpw9tIwj8GaPwLrb++zlGDdpwqMMKv5/nWnVOp4A6mj5Sy4mivIydsZTJ12hQUi9AbYfw
Gif6SBy/ZlkWLlIIdPqZHEuoyoP5XGlH3egDfMNVX2JPxLEiSI5iK5TbGDJqStExfKjMh6i6USfB
mm7q9K8XlePUts6MZLaAER20h+Yk7/SPyfmxdPTH8dMuvs/vu9sCjd6iZANhgeAfH9OkkH82sJMR
S/3uLOjdJBaaMDrkUViyAZnaXf8C9ZsvEepGpN3g9Jhf9YxZVpg9dmMhDe5dd9bNa7m1+gO4jZ41
dWClWcQM/+dabp5KNr3tf8nRbn5I0zLR7UaJrPKvw0VZzLVMgVX1TnNqnpnCPDTnZjc+GP7sNhgU
bFv3olrOzf24QuX2u7lMKLkw4g632BMhH5NI4Dsiq9i/r/a71aKuQ8HkAyfsHmf1LqM3ORVAbN4n
rJUN3J4faGDNVIUNup1BwEzfl7eWg1YWxcGBbIde/FHgFlsxooUkCSs31E2DfwU0RzrOyRL8c4md
7zAV+9wh1kcHLpNQZlFN7cl2GtnGdwHy5udaIXMOWfVJMzUzkPsjq5CvzjpqjBzqSi9oykXGD6oY
pcjazU+4wuROnmKW9MWCLDYwowP15Z1i104n2xLyfWPJHkvYFUpUJLu9xtTQNUO2DNnkOCepwzgI
WnzUQftudh9C467uNa/uFbvLZ/f6sjIH+YNnMEzoXyy+SkzTzBH7HFvPCJZ9YS7P/aB+UULzmC36
z+tQ2x/wAsVRWtVnhpqUMCs03Tq+V0Q1LG++d80WzkPalPbElN4oa9yxyRFDbC/Q+cbj1l32UT5T
bAvzJnaD3GZBv/hA2rxkWKvV5PxFKorBlAKwtuwPbnbP5GCsx+khuWuO0QN5vL6eQjS24CuCaSal
T3LmJ6x5rnCTc1Tuqxs25AEqD9VRdCZtxhcr4zg+w8fDC6yJ5e0xvZAU6FTvNA/6gvYiDxBJMCBU
a/kCE0XuyfGb1UmKKi3ATE7k2HjtrjuUD5GLR5p99lHLkDoj+7Cwhao+2xv/4qtsi66WFqO0ogzD
GTvk6qhu91/YdInI1b6XkMk6Vx/UXXRMFScV8Q3z0GsezEU0KK/Qp5AtsdSYJykLIA4t7eswPGLa
wJ5E8gPFsOUmBesG7X2uvyyKIXj9Fm1SjnvGuF+0kO2hpfuU9C9ZKvj96x9U4RNgQ0F0rSH4fQx1
t5XYbZTpMIXsMUxwNG4YgvQaas1kaqq6xj8p1lM5aHljIg0+K4c6lNCqX3nXvXPDFkCoGNBBdUNF
597vTqIFZZNqUMtBuc1D0A92or221VMv6ujb2ue/4XCboLHCpqsjC3fH1GN5BGif4wm2sI3b5A6e
+Pk93v8bIOf9E1S0likEIF66MHFn3/rNV/LdfAZmfgjxkme9DqMzvF5fzo09h/Qksv34WKaJ4uHf
l9Noyz5pLaCO4YNiPk/VzZIIvE8Awdc95HXeLE2C8xxNCU4YBP5ijHYfC0vANj3jYgo//BiT9AZN
6oETHT4ZtvQJBwHuQl1u9y6JbXXHekSWp+vLtxULrtePr3RA72rQo90X93+PFezHGLRiPg8OG2cg
79sbUe3w5gZb2ciddXFlDKVh4HMVkN9sY9UnfXC4bpJoGbkDLij6UKINLGpobLfZVyv5qFgnVZSL
ZI7Fse5vC8ftY4TPVDUYDBPGbP1/hDHRbbC/bs1WSvA3HG4fQ5IittD0gvzcB4yzc9iZErjNnonX
LB8a1BoIHx7ZN/jTMkNFSYVODMJPv5SGiU2tRjxSlDaCoey+96Wd1NoNRLU949ihdMR7x7UKVl4w
uTNMlvNQoTqLgeJPEMy0y3ZyBQu5kYP8DYJjCtJaTaTUOESYbCphl+NjdsOK9QpftISbjEFkNvyS
UB1E/zspNW0iV3UAjs+bxl0wSitp0OhgTvZ1k0QwnGvMVRYPQYbNZCGnRobXXs/dNqkFKNsUsbKG
I3Yr6pskkWANe/FM98gkOIHXe5BHRMgYuu9I3JnyCo5zBT2Qs8TQUUa0tH5SYbzn4BedKTKK/dF/
ODnR8J/OZM75WVmLGtKsRLcam/pbQ6rrC0uXlJg5rD5qT6aKuXgE7Sij7YjKOLc/2gWYoycLKhO9
yY5JRUkdhaa7KvMRJzjvcY0LCueBpAsbM9aB0g6L3QUvRURt0jxcB9lk2tUacv4X1B3poeeEaAm9
7v1djpJsDdV5fSz4WJuHxgqHc8Bc6eJRpjAm62tXYTPYJcHDksgbOJ/L9blvoDSEMmU6nVU6HMYq
zu2lmQ6kztyxQ4PN9aXbDs9WNnFsZFFKOlkG4nIObgO/QHyGhskYd0wkz8QPSwKv01jmcHU1aY2u
iRaCTyXt5SM7R6pzpyADU+y13q5P6i7ZFU4lKpYTOAivPamGCNhk5oWV1nq1doyRZNJLtOiJlJsE
HsKLT2Z9sUjB2yHZfCuTG9N4vP65RL/PhS1KrKRdPeJrGYNlB8XLNL9cB2AOdoWONI4Vosiq9V4B
QDt9HmXJ1oZXpTn13Sd5+VjOgndvkTUcOfTIeQSBBbB0KWwdlUz5IOjcESFwzIDhfUU+srSboqFF
Yz5P1u76eon8maMEswqzyYgAIJXPufrQDzfJ9OU6xF/OvV8cyk/FyjJdwQQJYBhPTLZ5QdugZqeH
f9oGJWHTvsgkjhFyCv+iNeBocpSGY2E9dYsvMEmwIXlVISOZtJ6yy6eK0Whu89zeprfk0HrRz+jD
sDO98Ybktvr8XQC7GVEiTW+YmoH15MtJ6Ix+5iHJOojk7FJqs5LLAOkY9WHGKPe3pNq74skVIvmd
78JAnnBrBKJh/Cyk9taokxeBUds+fjGK44SSIEgmBSDy2Z6dcJ/vapSJY3Job9MzK1qx3FwghyeC
ZP++YvESc4uMagFkKe+s8NwOP67btO0eF5OYi65+P5EC06oJfj+leBwaPdUabUXGJGtB0ZTIDo4e
KnBOGoJSMYb8pJh3mqjcfesdCjHkxRCOHoKsW2JLhyHE/6eGojtaPivNDoXbdvuCtsLiYgd5zkeJ
RDCG3i6elqHCByqF99ZOC90Zs7iTz9mt9Xz9O/0lerjYx3FF30SY7sk2VOdqkaNjGLecoAQ9flZ2
2o04fNimpl9w/GynGFNE9dAAnNl5S/5Jj5f9oiWCaFLgFG/fdOV8GPmahGmLdTS0SD3mQU2PqWaK
Cio3TVEVRcGQXEhy8DOCirxIiijO8URK6JNqNbmN6hdfskTWbJ8eFyC+5KWaNRkNWlgzVr4rfUVv
mGuetKfZI27q1bItemQTGMaXvehqumilAjwaTzYl7O6u1bu+7ESN55vfaWUYR62y0XelpWAFLfNl
GT5IogZTkSEcr6LYtbeKlhnSZrapPaTWF1q/Xt9AIgxm48rXFKUu0p5hSPGpkd1OedBEvXRCB2B/
wwpj0VDxXA3AUCUIHUCGbhfewt1MBZkbtGjd4EFJVNsg+jQcr+pm30gG26c5dRukbsLMEt1bNo/y
1dfnmDVJBj0cRkAs5/BO9dhwQ3JfY6Km5Gv7/+FxTITHsetSyxVei+Btw6f0zijBromn3iGnPFt2
e2Lyzamyu+4cW9WomNr4iyMMjl1bWQoidQTm6AR+aris6BZ1f5arPaMu3i3deT+bdvyutrM1MC9x
WoxxqmB6JAOWzqwPxrobIMBeHlihnKgef/Owv1jJV34pRa9mlAUTnQ7ZIxI7cZne1wG5TyTpIFjR
zevNCovjjFFHrqVlXtO5siMjUNJND/OvbyFqmZ5kUGLsqq/tx+lefa3G/+iy/GyhVqWNPtYAz06Y
OGx4tS856m2bOdrZetOkSUR6msxB/rjNrczl6CUO5Xlq0IuGQek7ydqb6Y4CmSpIbw6tTeVnaXKu
r7AIkSObvmgGvSUMcRxRMypn/WFMRuLmYx3exG0DPrCs2JbDBN2S5vT5PeiarssaUVDBzZGCWWfz
UpIEdKppL0M/7YJm8uQqtEfogliB4U51cZOkhXcddtuDL7AcN4xhiawNJBAdasbf1bK4N2l/NOLk
lFJZ8DD4F064YHGc0JnBkGgSTPwg7csPWEpWqWa66Qnlx04JITf6P7Df9lf9BcpnbXplUkllAbRt
tafCSn80mnwY5x90mFCMX/h6MfmTIeL47VPkgsoS6auDq6yiPoV6CDardBzUQxIdrn+27cP38vsc
GdQapQkZ8NkWOfseZNMDBiYfw0ovBRtfZAcXSJBaNdqYeWUdPozK9ywSisaIELh9nvRJaHRQ4nes
PfXzGFoRmYvkDXWHCl7B7oAmAvL35FbQ3GSiy0k3dJnb6pqWaklPYZYh4bJBv8qV+57vcwHgooi8
rhPDTGBVqqp3aqccyjD082AU7N6/BEgXHI41FKWUaKyBl1lrkwrtosCt9rU7QrVL3meQNbpulhCP
owtVGv8NyLTB1Y6qq3zsvobtjhX4KJg6Yh3mx+uI2/x0MZDjjDmN0BI9YiExVchO6DmsCzuiN0PW
C9j/L+z0C4m/oKX1gI7kHEs5OrKzDIiSan+wA0/+jmzLp5AJAryo9++7clxQOaLIo3LpChbhKnFl
JxHSvEq3D5Nkf30Zt2/YF49/uw2vCKnSAgnVQsDpj8s3dHKhJ6Kx3PCk+6x40Lqnd8r365CCL/fm
SitETQkonVkVZqWcIgwTxhBbt8uOhuRfxxF+OI5BZLPvcUeAaeqTjkR8ZqcIqjNUgBk7WrtFjSYh
9g4VuqKO8m0Svnw7jkWqEUpsfQAL1eaTOe4avKqoot449sf/GQZdMDgikZVBNzoVTBVPn6XmyTA+
XV890e9zBIJE1VDSGr+fqT/qZLBjTUAZIgCOMWaTJnXLDJD7zldnw5X69OW/2cBxhD6h6XZiaQJT
azyrXW5kjQqsEHzqt6rxlTObiRqYwxs5oPg1MXtcQT+Y6C66bohgy/A1vnNCirpk1wk5343jg0bu
AuNIW0EtjgiFix3Csum02mBn0/R50SM7Mgp7Uo7B8r4HugvpEC56aMoWdwaG1LnoezA8FLreTE4F
vX/kESEId331tubB4er3a68QjgiSWauVTAecZuZOHcVuqMz3VinZaQKtzl63pWw5DGbl6MGP69Ai
92D/vnKPOSykuazg5NpyWEyvWw7q8K6I72IcRwTalBC9YemWNvhYTHglVn7Gragagu2UK2xDODaY
00GREnZ5NiQ8b7Y3I9QVynPYnwuo2ZPRK5VSdOxu8oOmaISo1EJhO+cjfaDM9aKWLIIZGxttZotL
XhToZKDTIvNkt32SxUPBmR1/2LkC5TxliIxkVBWARqfBKw6o2vqh2JFXYZJtcA5s5Lxj9HfEnmiK
0Xb8tALmHCULlKGP2K1Wjg/9jjjDU+SZ7jA7kuHUh+JoHUT9JKL15fymrAalUSqYWoaf2vlOjQSR
xSabrCziXCbP5qqpKX5fNhO/bcrngGgHKoUYeC0qP9o2RTN1U9VUvIFxsZJqLHoyjjVMab4byZGM
AmJkR9GfXnH5fY4YW7WWorDH7y/km4UBKHVuQZBGMV5HpbGDtrKHORK8Rm2v3gWS8/4mI4k6pYA0
FNz0UVudH5LlMxWNL9p+zEG2/v+XjnP4hgwobmY4o6N8Ijtln/pjZas+uyagovQdbLgC45xcyYah
KBu2juOTVPtm9KImgnXbJNwVBOfVMu3bpo4AYckYQu4YyS0VJZ9Fn4Zz7MAolBYN/OAIckozV5LR
lj3dNqIaSJFTc/HRQDM806gVYIKzJD/rovqRTUpfrRQXHBWFrmodwUr1Uo/5di4Zs1PUfEiSr0v0
OCfPIw0FUcz2y9oF8o8X8sZqjMUCJPHNY+tbd1aJvrl/kr6KarfCOfWb3oBKAlUmloLOHe5TDbRS
jUgqECR/sM71DOHCHDW446vyoBynn9EeL0WuKIWwHW2sQLkPlxGaDVmLD6c19FabkApVpu9hm9zV
bjqFJ7X6MYfUnvTBe8fuWuFyHzRPaA5ZNfhlOFVHhZIbawkep8H4bzB8Hj0O4xrBFmAkGarjuFiF
Cmbi1YKs57avXKzhM+gxjfrWYCexWu9H3aa+4cW71G/ne9ZOI1ac3NxuKzyO4/M0b+QiZrt6TKbB
icJSLZxkmcxv17/S9km/AuKYXQ57PaQp3GPwVA9SVZ7+OL8uaNZmktLJj0KUohcZxjF8pJGkLBcY
Nuc3NDrW89N1g7b3mEllBGqmYbzZuwpxJZlKk2UioykNoz3LkG6yfLQ6C7hDhMJZMcVqmDc6Auma
yIemVJy+yvc0mgUn1PZiXYxhf8bKGAwlQDd7iJtCFfoLHvkk6cf11do8PPQLAPv3FUBb1iqJ0a/v
kHkfV05a9rbcHxXRmHoRDEd8vVJlualguYpGsYceVWhpag/lx6myBCsm+jAc23VVZeF1AAa13XIr
lSUilWWHEdi76+sm+jAcuSFh23djCIP05VSSH7X0roT25cPwF/kspd3CBr86coHA5H4ZBRUYfyG0
X1+ev8NP2hSkc88y/268OP+8lJGnYbZlN9kZr6JS6O3E3sogjtDwLAVlnBgGdV79c/n0T2oP4kbx
iZ5xo0CXkkhTVPCN+Fu92QwNemzwjXLFp+H3RjTOcTMMX1nEcYAy9z0dkS10oKURyY86OQxFaJfG
MwQoelEy5C88ffleHBUs3TDPJUbJ41JhS09MihJt1UNoZ/aovlXn9zfquwpoVhZy7DCORVkqEixs
h/m5rsP7qI93fb+41zeTYM/yt/mUxpYasKqqqbrtqmMFtbjGvw6x7X5MOwAqzgRlj9ydrJQNdZB7
aJ9Ehxmv0pETpWgAiJ2uhphngzLszEF66TroJuutMDmX79rSNDQVmEP1MNZ30fCDdBie04lE7beE
J9F/cjGOO8PnMMgoxBj/7U9ysqfyTj8HPnp5HsNDfpLy3eyyirgWwyluRF2/jLv/uI2uwLltoEqm
JDcGwA3JcvIYUvenUXpQi28CLxGtJrcBSFMkS2gCpxkLtNhjMgrBg07qJIOAGtkf/KdB6HfXFCZv
wQ8AjUlFRqlF85CMRgrEzGixFTjGpsPTXwj8xWO2FsUMZyAk+jdNuQmX+1Akjygwgp/tXlTdv730
bZefez17GkKhVp3IDM6/xxx5h0yDGbo97hYMbA53am5D76xHfSIUzzACSP+ev0PziTVb/f/n0Tln
j4Op7mO2eGl4mxJvNF6qTpBFFy0e+/dVVDSFySiXPSByEHoxnWniXWcGEQDny5JuYbB3BGJVDcnr
lNFbRtHEru0D3iCqBsEnTVFMDkPvNSuUVFw2693iyTtWhk2/996C50+UfgseqjddwbJMVbWIZip8
ay7Jk6KQRhSbJ3KuYoeOiquC1vexEYrmowqg+BZdUkvpXLVoNKEtvbVKzTYm5VxAZfT6J9qaDYHx
Wb9M4lt0oeSnD8UMnDI95ndsHnm4a26CfX6yHkgPPfLGETcGbB/zK1RuT8VK0+ppBVT1rJRvBUym
23vGQ3vSPMysd0VyjJueuMLjdlO+GGhdT4CXaMVPKbD7Fp1dgpVkv8ETKgqFKMEwMgx34dMec7ao
sxmBuZdzv2sOrR+5+p1+iy416Jparqg7feugWMNxV4AGfccKidFc0Y01RK12CoZ2xfWzKspYbcYU
ayDuEpB2sjFlrMG51e3yAz2yMbe5r7nGi/TZ8rN95YtC2i3fXyHyyQ4y5EEmNVjJflb2hhS+WBXa
M4daUAG15RRrGC5YCnIz1CvWaC8X6JjElS2aBQgiQzg3z+VhaasFhtTDY6FiVEh6goilc93xRCCc
b0/h0sRLDJA2uKdpZ5dWalfll+sgmzt2vVjcYTHOKR1Row/hWcWuTiylN900X5G1nj8tEKtsERi5
1yFFdrF/Xx1PXa6FZhgCcZrv0vSuah/V6uU6hMgD2B5bQcSFpWgykwowJ+IaRezmogBl0wgLoTgm
O2LoE9833ZpBVJNAQ3rQ6PRbs6JQPuhI4IYBwsh3GLOC4ozRlazRUxlQ/eAm+UETVddum2JpyDZR
XC34lqdslDMpLlSc5tLizClxTfKT5qJSvU1asy4o3JbRy6ZJNAUoU/jYNDsdDwkGsihz9fH6ajHW
4tmasAS1Cu0GS+G7JhLIklrhgtXKc+XzaKBpYoQsRYkTT0GBUdfcLo30Ixnp83XYrUVcwfI9FFJR
hSheAKxkHUuUtaZeK6pC27qprCE4WptbKbeKGBCWBEcYu1tLng6LlB9KzTggqPj23yziPpjaD5Ya
hzqi/DC3y2JyWvWUNyJRz80ns7VVHMtRI2iUZAJMcFs8o7TuqN52HxLcaTEXRkA8W6ywhmL/vmIF
okRaLTHXGMnDLO1T/R3NquvfZz6y+v2lC4yxbGEK0xdu5N5TelG5tsjNOC5ou0IxZmbCkr00dEHn
myuXVEA4W5mhtR3MEVd2SHqc530EkCEv/A7VD+g7cq25cPrWtIMUQgSBSGpoM1wleFMydRkTny2+
VLQlmpEElcQuY0XkzjsJVcv5j+KjcbuMqLNkjQzKd0mwaTcvGQQDvywV/0OsiQuBNDXJpziQ8bgE
5UkNlYiFsgsPCxJS2S7alaZ3fUttctMFjq997C21K1NZwZaClmF67PZsrHZyFAqxsD3zBweucDim
MHBYWIlCmKrY4C6YuMTUeeR7zbb8wZdc+njdrC1qX63i2yqv/EWrFxrLI8xqdGJ3NRSVFN2OWsmW
wtS+DrW5hVeWcWyRE3PWugxQpu6WxTkLBKaIfp+jCDU0ctWAigMbKhtZhd2jS/K/WcCRhE6z2SoH
fBuzT3dL193laieITrc5dbVKHEtMY9u1CSpcUYYwvu2k4FDs/2kgEQ1u2TyUVlAcV6R9LY2tDqgh
/DLmR8t6tcihrkq7Hz9cX7htJMwvgBwowcgMDilJojmYUrBSFy12jAp5FDyY881IDduIBCUq2x59
weLuYGGIZ+7BQLCiWEfaP0bEtGnoG93rdZP+wj8XHI5/0kZt8iSHM3Se4mFs2NG6U28nJ9qjHP9O
lOn8i1v8QuOvX4ncFHVFgFacFI/Jtbdee2KJVTzNCo4Qwcfi89VzFzdEDRgDLc093hX2cpMdwybx
JX32Wq1xry/k5rFILpaR30+s0Ror8y24jJCh7qhvZaEtmf8RhOMeTS5kqUhhU11G0V4vktJBpGnZ
BtJ5ggze5t0cL8D/7+wmx0PKPId1BN0VREXVYfRLn5Ws77Mb6WVxKrv2xo+paMSh6JNxxCQ16dDM
DXweIwjvSpqdI6s6yUXu0UR35+I9VWaEUItqlk4NQ+PgmsrqYn3B0WtUr7lxMEUXNLZCf56Bl9/n
ODCu4iXVZ/x+FL+YeDmIRXy07XMXAI6PpHZArjACAKHLHZUwyQ02FLniXXftbSq6wHBU1MUot61q
wMTW3ZSMNqkf0uic1P8RhmOiYqq0qmXWzOqEosyof8jJeIbyym4aRbLDgpX74/1gjgcMX2Irl+2X
/EZHvCUaZrIZwqpQy2KhHVXesh6rkGRpcKloFxxLahpg/G8HRbgnPd2bw08pf4oy0aG+WaVEVnjc
ftVreHlFYRIykh+isdu1+vjakfKhJ6ljzRB/ieIflUx9U2kEVLuZwVljcztJk6FZjUsUNq7L5JJY
ote6M9DVJfm5F7rW9+sOufn12Jhr00Tug7wNe18tbVpVUmhU4Alj1Pc0i7xoiJ0mEz0ybe7fFQzn
91TNDWmswYCsdyxdJugjCqQ9ts9DzdAhrmBZxh9Du2XQEsZWBChPsTC/JN8FB0gHtu60S27+h/Zw
dgb9QUg6hvTgZ1WKKWy/n1FDIkF/Q4l6R7rpXFawF7jFfjrOGG0Xe6Lzd/MjrcA4fwz7hZb6DDCi
FPQn9ATps9qN2miHVY9HoesesX1ardA4D0wCOVU6DWi6vXySzjr6llOfHKYI4pysuqz8Kmr829zf
K0SO3Ze2yzq8QPWOiZ4DXZY8ZUYupIO2EsFIzxxvd4Uk2GebDqlrGoQm8XhHedXyVk4wxH6Gt5hs
cOcpEyXHt38fyrBMdV6Vdc7h0cPVLKaOG7BcN75e5Ye0ElUqbFMFU5/9F4Nj+cWaST0wDEYVTP0F
Sbhd7fboY2R6oO96hCIXPH4qZ0LTTE4o8NrZgTqBdH5TBUUpfi55E7SIXDy24RnqPR1ja1ju/ptk
GivTCzH7iDJpUHqO6GhHeSvI97DV+nNH/1pNykWdSypPqCoHTBZn7gB7wuoB42oRNiXxKeiOUeJf
32jbXn8B5CikrDAHTB0BqBbnMHxWxsiWIOkkSfe9/DgLi7i2SeQCx5FI1KhFYw34elkPDXJdR09o
0Hc/pawQDWzejD1XfsIRyKArqKEhQOpV3SHQuYyDvW5W9pTtLfUdb71r5+Cooy4hHaUqwCqmmwSK
N/K9JOqV3NzKeLcmGnptIN/DSRhOAKhpmPZO2SFtmuuHxnxXvLaC4Fw8Jq2WqFbSo7sMMgnST6M2
7EV9jUR185s+sMLhfDw1Wt00O+AE8SEtH9PytYkFl+3tWzDFFBhKNWLiEeL3kzFr0niMapD5eDR9
NiE1UPFoLHvFbt4bz63wuNq26YLHRe6mEueRPgBvgNz4gnt3f/v4nDpGiroPyW98KxEK7jMT/qCK
lYkcuZM5bedmwM4dSeG2s6/U6i7U90Yjujiy734NiGP4kBbxlEHlHk0BqFF069vmxnCKD9Sr/LAT
nPub64i2fmoiYauZvPpyVlpyl5YmLsTJR0gTWRilLRLH2z6xWFZY06kGoSuOGawlgR5oj1O3cSeX
VTFkSEGfWjd/ZiN0I80WlYJse+MKkfPGopULCdcK3E4e0i9MLzv3jV1ObFSe4KgSvUlsOsYKjfPF
TjWVYsqAluuTgXygic6hHKN6WnNI3Vjqn6+fINuh2gqPc8RsGqV5SYEXoILZLe+Q9Haiwh7swUkj
V/bY2BD1XfS+AuWcUgsmPPurzFHiCnm7bMRpUtWWLSdQUKhrf5ZFyuqbJyV2uCbrWEHKayarszVM
xozTv9LT6aB01riT9dryqjLA/PU6Jt5QdZEzQ+ZVECZue+wKmjs1syKjJGPQ0NOGBIAKLU5y6L38
sOzYEOt3hY0rOG6DqIkpab1lID8wY6hvtdyE0iLY55txzgqC2xF5kMd6NAEiwVDXCkNdFV/yO984
CHxzk09WONxeGFNLs2gFHPUJSjHBQ32nYfY4k9+UZH9xZLc/wzkFp8/mBlyBchvCSodMbSg+lyX3
Mborq8ZTtUayUZOq2CFeG/6rf3CbQTdIOsUyANmYVcZo0z51Fr/baZj1EjiWIEjd5jNTRwGTriBR
zz/vR2RpcHfBju+8HniQpHD0R+M22jc+BrsKVlOIxsULU4YYNZew1SM03i4uboA3+qNmzzjM5Y8i
8tx2mItpXDyMNm2JYuoaeCV4gixirH2fu5/XnXLb9y8Q3G4e6kQZOgqInLyG1gcjuB20c5W1KCuI
MH7y2IrKUrf98QLI7echVLKgygA4oFWVKge51R2le1QnUSGiCIj9+yqPU3ToquqheuFEfXYcuuIk
E3ijbjdx+XJ9DUWfidvXaFIlcjfCJKt6NuKzrrya9dN1iM2Ie+Xk3C5eGvb+yKiDxIcgvUtrQVwl
MoHbtOYU6FXDTJgVP8OXr+RbAxMKrxvxl6Pj17fn34dDqexyWYIVGD7jamzuw848dOiRwOwHL/Qk
ATUIFu0tP7bygHmSRq3RAKe3+049F6IOk7cunz+C0ctXeSOLFYCi9mo8h6Ce5DR+qLzp64LqJYcc
FRdTEozAMd3Jkb1YtRVrN/1IUojHvGe6AFn9CRxFqLHWytkCG7NmT3XdroPODhZRqZ5oJTmWsPJZ
VhaGMoX3un4j7NURuN9b9cRqIQNqwowYC6niMSP9GtbPZPhw3flEEBwdsJawoFeYCe3emAfXajBY
B/2o11G26zxW34PjgnoaQ22csJFY0X17l3lpbeu53R1bCHPilgI1iDRw5ffc+VeoHD3knTLTJsL6
SdPHMdzr1bfKEqwf+8Ov+TrHEGNYYajEDMOK+qGqj3P4fUqOqeE36EkUrKHA2/jmOjlqlzhhIV9w
25zCvfZjsQMXdbsP+pHY5sf55l35tMvy8c12Qd4FUGyEbSX91FcvhvUUZw/XjRK4H+Hihk5DCdhc
A2JZ7vricawfAvP1OsTby8SVT8Rn4CGobIZQOv4/0q5rSW6eVz6RqkSJVLhVmLQzu97gdbhROSrn
rKc/Tft8XpmWh3+tr6dKGIAgQIJANw+v9L58njFGhceS0/BucNUvwR1xUXs99Dcy2nLZcgnBQSns
JR947hjC4KQs+V7X0sN11WQiuHVX8QFz1UlUtRDRMHoLlBzfylTJawnf/9eMJ8QHlsVJAcABzK2U
z/30ZLWnfDiS+Ot1RWRShPBQZbamWDwKpXPppPotOEHBBqi0spkzmcGEgDAHelsmPDOlReAYqE43
RAKdsYmXtso84kzJTNJCMwLu0Xcprtmpn33hpD3t6Cz7EYXvFn54YEf731xBnC+Zw8TUFwaxFmPu
0ISHdJJdOWXnFHG2pCWAvV74RjIff26ilDq1gupZ9UlDo16DGobkXiEJDyL3G6gIu6ZYIHHqTmQE
wZd+b01frvseX/MrHi7WDIYKTa4xv01YMbpHhm9BcdeV51TZG9Rw2k6Go7XtgiC/xsQR8GLERuVu
SNJ8yVGHLhWfkndVLElIku+LHcm0BdzJMOL7E4oQw7PdS47E26UkPCX9vwIijPtiLB3LY9Q0tY/G
Pj7U96HP6bbyo7EbfIZQKrvuSSUKSYIldlEE/MElOgN+hA8RR7vmEJ4q37LxmKTxiqAk7G07xYuS
wvlRG/RkaABX5NbZ1zB+XrqJn/2r8FE1vrFm9K674Hb4e5HG13QVx82EWn3Y8jUbHvvWsUPi1b3T
L6+q3K6WTsgXRq+WusLfAceRemR6nq3MCdXv15WROSBXdqVMF3VVEPDnddYREFSd50DigdtHrhdr
CclC0yqzLPn7VKC0ByPOb8DLgOhazne0SPfMkE1MyVZHSBrEzvJuVqBQNt2o+edGO9T0mxLKxtZl
dhNOkti4laInEDPo39T8Q1/719dFoobYBtiwPkviEC5Nxpsp8HKAsOVwsv75upjtkP1rdcQWQFQX
KpB8Y3Xi8rmensq4cBrZikhMZQkBoUlH0PjwFbEiw1UUa4+TqiSfytQQAkBhdxloKqBG0u2T6IbR
HDMy7//NVMK2D6lemmqCFSnDS1ceM2DwEu3dv8kQtnzHC3NNDz0M+92sPOTWW1JK6gl/OfK8LLmw
4xWjT8xp5nowp/OYE0Qur2JMh+hd7VWmZ+/hDd6j9JFo89HrJZxZQiAwigC9azXkcqLw6i70xw/x
mZNEqTev60tayRKCQBkWCTpBYUerfaDZh075R38Tdr8JQPygyqFLa+Ru2BYOjt2uFUruQpKNY6u/
x2a1IEHHuBaZpuy0ubmZhvx43eH+ckr85Q228ERNKDoJO96FkXM6WJCSGZ4ZOux2cjPD4QMd4+xd
FynTSggHhhpVs6UjHKQjGDhU07U0+m/LYwvhYB4YiHR5xCFpdjKU8VjNlbeEhkSTzahjazgaUgZK
ehGDEa2/wZLqsJ29lF4fFC6bNc+OZG1U21diNOBalOo6+qmEqDBRfbGrFOrgyL6juA5HnqE7JdjB
gnN6HnejZ+2UY5X47On6Um17x0qyECuQHAq1mXED4zjg0QeOlP2l+b64DUcElTYtbua8lTQhQuCu
l+b5CGl9XuxGanwoR3tHguJiTzLgOP6pP64RK1FCgGjgHeqAtOFWxaUNandKE4eMJ43stUK2xbbd
5GX5hGCh5OlUKOikxmu/cV9/4mNTxKn3Wef0X+Zd+TX3It+WveZKbClWqecojAgJ4TOddZyBw7dE
bmP5cZa6111kazcDapAxA0+4GLIV4oeSaPlUJxN2M6hJrHd4GHGuC9h8rFpLEOKFHmTMCOOZm8/a
695yGAI3PM873cfsO5rTZPJkGgnBI5k7qg0R5BXv59kpv/8ku68+p6UTFT5z/5dJjM0u17WS/E+t
juGRqcdNHUKoHp816zwGwGGrJ68xH3XtwjChpVQXbf5SdYNMXa6OuBPWkoXg0qbZ1Odc8rAL9pgr
P9izN7/pK7DEBw6HV+liSZ13M6qgd9K2MTvBQM0sbAizhYmbZUHDIUdqcPu36IV2o2e6m/aJH/i6
JIptL+gvceJWCPE02Ce4B7sB2Q9d5JSjDNx7a4evFBLfaHKzNUabQIJF8tAxaXK20Qhd0Ne8k6zl
CFuhHOrG1HI0sIcsH90kN2d3iEl5mGpL1oUqM5qwC+aytweaQaUFXCrjZchl429bAWqti+DxwMVt
iyGFgOmuBdrYHe9xyb81B33wphPahxzMPF3qd7JHhr+EkxdvEPy9XsyibTv4O2cf5+xfaCcf0ALN
m6/oQ/uvagoZNNUyWqUpluy5eW9ieOwWzevucGh3JPN+MHtOPu+gS1+DYLQ2r5BLZ9blRh1C7kDt
wF2CJAL8KhjC20EL95IIvZVM17KEZFrNujp2OZZSxYPofVu7y/sf86w7w9PupsBve9hXd3ljjayF
XiZaCCWL2RhzpmI1AzY4cx+4w3K0l/esvllGmSzJlhBfdGo8tulJD1mxti/sN2MqeV35SxL45Zri
C45Fc5owmysTpd9ngntZl15wrtxhAhUAg7mnsWLXh9SNMuNoqK953Vkto/i6s4BeQw34Mpr2ySwP
EXmSTnNIAqX4uDNFaajrPKqE9m2EEaYyfSslg5WlF5H6IFbLodJ5NEaL8kgBaW/uEnSzT0CVt53w
afboQTrMzSPvn1n0ZemEqBJoUcXMAUvH2Tn5MRmD1exi7/lBObiNZKjiMlcUokrY2ukU1VBRaeuj
bkT3WWF5kl29fTB4UUmIIOrYBzPRuQx+AXVAOBfhfST0O2cOvfxsWm4mHYqX+YcQSUJVmaKJR60s
Rl8FAVENZotI802iGv/MtdUSokYdm7PGVKg2nlQUPzKv3M+Xcq+Hjv2WgimKh+SbGbih3+eDbMBX
ErHEp5/AIvNi8i0wpbtO+RwP77rlYxOdQl1SeJX4iPj+E002HVULLslaX4s7Jwep0nU7SlK4+N4z
kSlGaxJUiezMmQBBMaNKqS43k/b4GkE2+s51DQNtIoFmtox0pkCfdPNpck0wYYeN36Zvk+JV6Om6
+kuSWHadanMqpg6SkjM9tQ47LAd22yVuUDic14sXRNrA7V+XrV/ECreouorzXm0htlUPWhA6Q3YI
2cfrRtyOi0QD3iTO+4YtDvOih2jWSn6xyb+3sxPsqx2eOt2uchvf3gc380H2BLnp6iuBQpSaktrW
Gb+5kSIEgcSJBaj0MQCVnPPog0S5zcixkiVEq7mqmijNcQ9NbBzwveKIrtSd4iLoJ4BM836i1WR7
GYnJ5iZbiRUCVrsUA47+EDs0xyS7VMv+ul4ytYRIVVks0asJJgwG0w26fBeFk593k39djEQNcdh3
ihUylPxQnA3gHbwJB8nLsOz7gn/3ih03bYrvj8CNbd5P5e4V/1/jwFjEtlQqjrvazTDYqYbp2oJ+
zboblckyxmYyXAkQ1nmsKlT/OeFq914H2bLbOv1by6OOPnr9GTUBKQzS5sKvBAoLrxZLQ3OGTEg7
fadPz0DZPJDXILBhXOM/s4knWnAxaq2pQAjwHkj/PLzq+0DtoVgRYmG24PeqhjGbQWfEPe8pvdDg
a/kqt1p9XwgwkUYwfJzi+/ly6pUTiWXtIZvHupUAIaoUS5KrgHrk9c+fgy2AXnzDmWLynXmUsmjI
pAlOZoRZZ5U51GneDx4faik6p2AO23Na6jlxG8mu2c4Iug7iekKZSZi4PnpZqmrN047Paz+h3ytO
8rnyB1/3leOSOIVsYHzz9UlfiRSWbNZRiwnRre1W0HHxWifb5RSdccAybHeLu/jTRRmdwC2+vCJC
rOQKK9npit7FAVSNlFPdP8WJ5LS12TO5VkxYvDosKsBZIBMomPesj9Ze+5GAqOaiRA/0dFyAMSsk
vQBvRtaVXkKcoF3JCszgIwHZn5byizn4/2Q3cTi4Vms2GdxuWsnRsC0cIyWWk2hgCLmhBl3DQkZ4
RNRe7O6W1Z+ua7AZSV8sJA4Al6B0XAwCDQr2WS/v4mQAwqDEStsyDCAZEmIzJl6dp2BRzEXHLT2m
oPZRwJ7WAVJXlRFUcyf9496CJqT/xPAstaoSszG0WJpBjJ0k4KLJMKX1prOe8vYSjLIr5o+y6DVh
fN1WwnKEoqiY0QBnBvVzlEa7maWxM1TBPqCJP0SZXwXkNET2lyCs71+zZi+KcnuvZA9pawAPBIqa
1aWp77L+GyUytuVtv3uRIUSimBlDPdXQr1E+MdBTYMrPva7FX2LCiwgh6BSRMiWI54ivMzAXxh+t
rOjCs101c/MzcZmb7jAdKTt38z1/beWEUESWVrOaBmKD9twue70/VBQH1MbJ2s9NfDFL2bVJZkoh
CNkRZhTSBqacydOifspl77nbRdsXxxcvzU0aRgyuyC/sFU72aAcGBEj4hk+XymGxZMsm3py1se6L
uf4hLX0eiFMcdS/2ldsxcUBNuKA+oHnJqT5IvEViRfE6TU1UxG0CK6onfsAEPMfbGE3QzugxN9+N
N6Y3y2BpuI9f8RSxmxL4ko0G1GIcAOtjPXiNCgBj86GRQahJHFIXQgnYhSyDBdBs2HWA5gbf3o5j
WciQFyRRWBeiRmcMJLG4l/T1l4a8ZcNbJoMelIkQggYZzaYLY+7pGH5UlY8TjJZMkrghcwQhbAB8
sLVSHpmmJPLR1O8bUkI/mQghRGi1ZoC3BqbK0zd1exio5MIns5MQERoUMyijUKEZH0vT7ZF0c+2t
ZMPwdHfFe0UEh2GMh77jcU7dAxnoEBwT1ekBX49CDXOTE2BRZQlYopb42m03SaY1OSTO2iUbZ6ft
HT2KJcsvi3aU3xNW2a+OFFK0JaTEAHzv98aH7jT8YFeJ/OQiG1TZ9ATAAxgYOgU8gNgrEwE6tpl5
bY0tj6z8miUST9jWZiVA2Pz9gOvnsEDAfOK4/KGf40RsOQ0e+GJpJ/D2qWUlja/gynZdbaRRyk97
k4rhBN3W/cDMdlY5e2oBzvWxKpwwQ4mIpfcGiXYSj9y8wa2kC+GhLTNGB17Ho/eDF6N4aHlknx/Z
/8TjsOmMK2FCmKgKQJtMM2+9KPfFjNO58qZ61QyGvhIiBArbsEM7xfOea5NnM7tYMio9mfsJgWLq
7CjvdHy/Uy5hfYllzVNXjWRjsvp3f6ABXskj4HC7o3Fj1nuMLNFS9sZ7VQfIEG4wczCQIONXv3HG
9P3SnfRd6uf72A0Hpwovk1+iw0fWZ88N/0fw+29hIFQIEl3bVGGo4dpkVvd5cSrj27Bx4vlNm57j
XnYZ+MFHdE0aD8WrbVWjDAmST0hDES89D2lj3LO4n3Ino6Q95EOZHJk50u6QW7350AGTzu8WVoI3
OI0ZTpxK6BdNWNxPY6496L0dVq65TGN0iTMFQH92nE6fAyvS/CbTY29qphxjX5MVPJsacBMcK+41
PNNnKp70bNAgTsDzHKNTbBizU5GpuWmUNLgsA6292qxy5dCkHbOdOmvr3JniGfBj6GfIHZzzu4/j
qILSySw1E3AaMZDucxNToY7JpvFRLdvmISiaGliUwTT0DumS8lNhh/2AiDJFjxmIkCfvetiQ+Q//
fWXcBa0jsC+MO2kaIHnvs7hxrkuQ7QIhKvbTMkdjhF1gZuU5HjKvTxR/boksc8k0EeJfztoyXH7E
+ntODmagpyP0TZddlhN4WMCAJtsF2yWs1TYQgqAVTcpQVNCs9tNPbEcOuRsczIsFJJhmH3qyQ7rM
kEI4jBQTuCQBlqrLdiO5CaLzuMjgszcnaHRmMh1gSwDBEofSolZvUwDL4rhce+OJnnglKaydpQL1
mVMfAUXo9Y6MG10mVbxjLYyCKwV9I7CkRzG1sxxswFOae87RKr9kbRvyl47iHQtDVQbGHyGNktDT
jDeZgUvO9O2623N3+zNqvQgRYqQa4KUv0CAELWeuHlWOTQcnSt4M5Hhd0KY2hoomYFs3KBDyf9/B
JQuLUK9N7GCMcS0PSvdAqWTGadvTVzIE1wtpMoSRAWXGU/Zk7vgd+AtoJY7/W11x+9i2Eick5qKw
+ooNcELS7fkQ1/TZ8qLMaWYnuy29ai+D+d8MHb/kAeb/dxPalq2TdoYJh+aprt5qs8QXZN8XknRe
gsE5ybk+QFIy1G+hsb/uAzIBgrPhnmZ0RgABeXVrTCcqQ0uSrAhRhRxsdVo+5gwOEB0rVCQWINJU
fnnk+1PeWLVdqF+tB1d3lZTAPKuSgEsLn0cwgJ47ADV6hhue0j15iEvH6J3Bz98kJ1lIl9mR77WV
YI2GM/oIYMdovqnjN2nw9Jp1At6fDjIJgP8Je7UCkJdFOcD6lL+3IkBbPV7//nYsePm+sE+rKamC
ftLx/elZjW9z6mp4k74u4y++8CJE2J1LXGSKxYUA+tnjHSxW4hhe63E0YZY4sjXZTg4m0YDDi/YL
TTzi9n07GTiP4RkAQHWowJVu4NkqkBoc+8KfNtCpc5fJTp2b4XslVNhReRRFBeEwRZr+odAPGA5w
jPQj1WXA9DI5wsYqGwXnSg7vZmhP/TQ4C3w7rRIXrHWyAxKPMn9kpJVKwq6qqnlM1RgqccJEza95
nxh1fgLwElkr++ZOWgkTdhLRWw2P4hBma2cjewhzSUra9PTV94XTnhZmyzz1+P6s7ml8mNlnNny4
7uiypRE2a5vFoTbxIXY8pjgWqKh0JXRpdVhqSXeMTBdh1xoAFO7JAEFJcVfRg2ocEtu/rst2SAUu
MeYkdGIycZhcCdv/h0k0Ps4nsotc4pCb6JEfs4bv8RsUywD2pUuOJvyP/+lxv4SKE+a2UWoTwSCZ
q6r5qdNQws6M+0DJ76f0y2SXh7ArJE6+vWYvEoVMW7SLtdR8wGsyvgT0dp7ep80lLmWTJzIxQnTo
ErUPlQhiFopO2fptGL+ZjdYZC5k+267xoo8QHjC909VlA0F2g+ulUrjRojj2KPF0IlsoITRoOh2r
weBiDnwUY7wtzs1Zc3XAg+buqCNMjB55jhOnfJS2r26HpRcVuQlWObcAxWNU8SWj+/BQ3ZVu5yyn
6FChsSWSHJM2l80iAFMwTRudaIIouxv1RTex0apxnHY9GoOcYuhSlw+ie0GYKN71Xccz4R/+b2FC
Dxcpk6A36HfVwiFFqX6iaG06sl2753ROvNVfZsItJwGOpYGJFlzaLHHI2TQzFeN7EEPJXdwDDS4d
3ZzGEmU2LwEYAiSarltAzROvhgpgAnHFLjiIO7DBw3uKgR0DoExmeM+BFeT3tK0cgrFDCqI+KIAO
xd/NRzum6jUFSnJWxW8zy9pbQytTSiZD2GCZmlq0yCGj29W4YQCNczjgrQ31mnEXHYJ3mDT0Jlnz
6ma3/Voz/q9WPo+Gqso0E4AmR8fmCDp4N3fJvnyih8yV1dg3nQNo9IapWZquiddDjKa3zcgwKNo3
O60820B0lQ3yykQI+WtUUAeZVKD7N+RBSS5pf2ym99d30rbzrdTgW21lsbTD80fTQwbdpyArbvfN
u+lk31vOzytI+Fkij/uWuHUp/EvVNWYAcVpI/k1AiJI3gEnmozr003KjP3SOfip8+nmUNqtuGnAl
TDBgnjUDWLLgDmqfg4/7K8W837w8XFdp09NXQgQLjnqdx6SFRnU8HNXG9sCaLMm+m0f1ldXEhK9G
aNEIFyhifdSYo/TYUIBg8XJXJXivcqMHwPnv+8N1xf4iVTfBzY1+uT/C7IQn+iHWc0h9W5zbZ8XB
lPJuSFz7U37OHrJT4HeyXrLtFXsRKYQmTbesqTMgEpSRTqZQb9LvR4xsvkYzE8yDNpi60cUoRKc6
1QZD73H9tdF27pi6ehu31m4I0zvLUlyjrk5oDH0zZJhJVaqvnTHv6QS8vLSwjopmv8aBTGROZDLE
kx/3wtUWDMlYBYPFB6qU8C5i8cUKrVf0Y4Fm9pcIQd9UG2elJRDR9I9N8Njpj9cNupWQqQXac8s2
cAggwh5gU1RUbdXzKBLgdTPd6/v5rB1k5wy+X/8IHjZhOk9aGhqDhWBFW6T9cAQNw/gYYeKzH3PH
Yu+Cca9X6H5vZcwjm964kid4I+nRHKjaA7Z2+yXJRmdQ3pmhFLeaf+WaVsLiFBqpcxZzre7Yl/hA
DvF+AZ8LCFzyXbZ/DXE7zGdz7zc4uPvvNmxH25rrvkLQGPb2eG4Mydvwpiug2gJwevAFAufh9+/n
emEnKQBPfhw7f/aFRIf/AZKK1w5FqzEV0+kYfoDHWXztVrtmCq1YSyPQCzee6dS3+qG7WU7tMb+T
daDwjHRNkGCwWB+XIiE4nqX6qarffSnYrrLOxSCJtltpZK2PkBi1aRzTmtMl23hR12+DWYYRw93o
Dz0AbMEsEwRLui0YzMyNUaMcFUo5YJiCT8AHx8x0yH1+1nblzv4g263a1g0EfZO/JAqWm/ShzTIV
o2bJsTyoJw66be059GO5V9DvBXD/s7Kvz80nBvBR61b2+rFp0ZV4waJGbVHcJqFwYzxERYxHAtnQ
+9bOXSsonC/KtraClkMUsR8M7uymu+l3wZ3qcSQNGWjwVvBbCxNibKz2lTrZUKfCKWZZdnOEsh1u
rUPqj/rHVnaWvm498Ln9vr+onS/KwlHsMiNy7bwFWoHEI2UShGgeJHocVzMkNGV3zA3q4Y30/fW8
9KNJ9+9OT8UX9Uptu8bmK0QvtAIn63S2Dyiv7jhFx3QgDxNz8qPqvbNTBFxwS7rzQfa8KFNTCO9j
G1N14n/BpAv7rptL8T7L+lzW+roVd1/cg6r8b6zioR1Re044zFQHkiCypBgjfa/GJxUAc1M4OSrV
HDZKioWbXZVroUJMmQazG1HOhVDQWlmX2bVOqOlevqh3k2uf5qO81LCVkpnGLBtHJZXhFPa7mpgH
sgNgriJ9GcQl1lOTPaqNjId7e8lsJHeDYc5FbKG087QosNfgmQHIW06aLon1f7HbiwBhsdpAnYyK
7+Ucw8Rn1Tdvsh0eSwcnhTOOXugGKL5L5wq2I8iLVGG1moGlOq0gdTJSB+wcc2DvLP2M1lAjeUul
WIebDxoMjMH/mVGI/yB0Dgc9hxnpnsQOYMgPnRM9m/dop/eKPV6grm922aoJ8T5lVoSWC4iz+xOw
wFko6Qnif/fPWPKiDjfvaodhKJZRm2NZj1p8k073UWs6Af0aVuQfFREi/VwtRt5y6p2yejPbD1Uq
OaJtnmhe1kXsscSzDzrqOAZvYuTe0GA0B6gVbdmfhjJyxuDD9WXZ3rG/zCYW64KuUmLCoZKIdVSH
Y7Hc6YUkk0gcWyxoTXnXs76HCL2qwA2xS6rHePxkgovYMp4bGTDhZpVp5ddUiOh2PwQs4URFA8ij
Qea3ox/YfXsEf5W3SJZKZjwhUJh2mJCkhCsw7Vuctn6X3xqDLHXINqo4RVyxIGZFB4UUG7349Qms
9S65DQFkdVY97SA7UUvlCYFBHdUSlBGQNwKoHUdRhuKg9oSJKm3Hj4IywF9ZuKVCZGhyXdHQLAYr
Eic30ftvgigTBXiGTvwY10hMeya+fI5LqqcQMQiYYSaNQ63NJyBRg1+N+Y1PwKfzWu7FtVcKUSMH
7Z1CawgL6+c52avVkxRnUhIBxZFiI82NoOVPCsbcO1l2pxituwBkUgbpL5MjJHndCIc8H6CKYeZu
nOhO0n8zZtsZ69z7p+DE+Al/FdObpeuVUYGkpr5vrXNbgGvm6RUidM00DLwhaLh4/y6iTDSrTzl2
ct4/ZORtTN7Q5P7fRAh+lpt5jhlqiCAN8mrS7MgYH1ivuv8mRvCwrK4iIy0422yZeObwTQGEO5XN
BW1m8V/mYn/cO8KhHNHJiEOKVR+Jku2n2Dj+ix64dP++IrkS5KgvwVyphQY1JXRaNF0stqxBc9OL
V5oIvmWrWrH0HKZ7XHqnWr6amu40VeqVVDpdIDOakJGUpCZhzCF/09kfvPaT9ZztukON/nEf0+zp
m+akHGV8fZupaaUe/0+rrVMGhWGNnGKWKAD2StSP2dAdmoBJcvt28F7JEU6tFQnnQq/4as2Oeoqe
lgBoW+TQHFLdHXfWl/Rr4Yd32sN1H9kcOmArsUKOagzFHnt+OwX9avMUd6pOHDqm2qdq6rRT12uR
5lpAqDg3WjU9hdRK8OiZ6bqM4WbbzAbGtgzA6uGB8HczE4NSIw5Q+s/iwiM1PVphtAvG10zBMP2X
GPGFYewadcltvGKw8SYZW8esbtDkfd2m2xviRYaw70KtsknMoEo0F+5MwXiFcdcZbwlSpLS/OM2L
KGHvgdI2iwYVoka0NnXH2o1PgfcFY5r3xP05Ybh8uK6cZJ3EJwW71JIiNWFAK138uet2qMDCQdL9
v4kRdp3BGWH0FooVfeGn4fepf46XV7WiMd0G/idalm1NPLOryCil1eD1loGrMrxJ77uDudd2jaMe
sr0Mg237mLSSJiwWU0qMgpaQRh6zY7Dv98MhHdEboewzP7vImmc2nzzXygnBUp90GtII4jhCQuEB
UuaWHhtfP3H00fTzawrua3HCirGY2H1WQJwCpsHiTJt31z1iO/a/rJUQH+s4ZmyK8f3MPhTpKZol
117Z94VAaAWBYSspvm/2J6oc++zpFf8fTSMmhgdtE0Hu9wCndZoWThk2TjLVRyNnD1ZQvQbzg61k
CEtO06QpxxwyOo/s+vvpEO5rj+MXInXslK/XFdqMBCth3KCrxGjHtVEHBYRRwMkv4NiKym+ZrLVo
M5auhAirngCcIOv5WayIz6axV/TMteuvnfQQI1NGWP0GHw7tHHIyAE0CfMypNRQTp9a5brPtTbnS
RzglJ0CJo6SE0XjEiQ+xn37jZPVODWrcwi8uZiwJpFKJwqG5GBoylbwTwT70Pn92sypnfjPd50fI
2xu3g6x1U7ZkQiZPAhWh28RBJkw1Ry9Bl9i6Bo5Oqn/dlpsb9sWUP042K/8r25SCaxhL1s4fo2i3
pJLjM1+KP+pgq+8LaVyx9KQNKhiumd/l5dkie6u7gGgL7eOvAeFd7dsfmWOlij6lfb0kEAXijzq9
Vdh7U8bWI1mVH26yEsFI3sYF5yRXu/amnNLLUjCfNkDCUGfJ+Ue2MEJgaPLZVLUOosru3EZvs9cw
GKytJcSEvqRAZuMxIa9BCH5HAEDeyIqg3En/XHww2qoMSM+2KegwWf1SNgQy5hNHM+pu9D3x/4cS
0WZJj77IEXRhCgVthgZb0X1CPIAv36WGwxFo0Rt3rtFSC6KL78UtupR28ga57RMJtfHIgJSE3jxh
q5pGQ34SrOez0+OU0O/Rix/uW4+4BkhbdrKK2GaUZej/09CvqeFp/veUoWuLWhu875XUBySNxr6Z
ZFwdm85n4OuGjkoEEVEQFxaldsmbyZb2YJfvhkbSbL25j0x0S6KpFW0FTIgKdOwnRB6oEPQDOuJs
O741Fj11a0t5otFM768HuU2L4RXbRts11UDY8LvF8p4OZRnheqZ1pgPAM9yqvyUNe03FYyVFODdo
cdJUA7iUcIU3T3E3++DJdhZtfPg3ZYRNlY72sNRczNI2Z2NK3jVj6ifmq+LDShthTymjhUZ2bjMF
7J/kPBjosHpNbliJEI4LcbBMQ1FChF1OlyRkQBweDkwBziyI4E1FNpy67XQvXiCeGtppRuMMxNHy
+4jMmvWZY2B4czKfr6/QdjlgpZhwWtDqdMkzG5KSHzeUfD+c7L3mRD6TWHA79qwkCbFA0+qlAW0G
LpKXZUcxTsJHwuozHwksXNkQ0GYufxEmDoiWxrwAwxGelw9e1O9M+hHIgWr6Xu//US1xODTRzRSk
UTAgb/ysdrGvfmhBV0d8FcjNsmeTzdZFZiJ0oz0IPHmWsHHN2Viy0sh4+sDTIzDpMLM8OCx1yqN9
ylDrbw+yepi2HZJeZAq7GPVX3CsVLrNPYzB0zsWTpkescuLCoOau7LKuwcw6YW9YbIehD4r78bFu
0ylzx7YhT+gQt3UwgnXV5E99oVGAq6rzc1hEwMQ1xsVe4NcG+iJBVZQAilodCCh8ZzVwMdSnV15r
oOqQsSF4LMpwklHRbr96WTj3IcIzSxUjrhJVBBShUI/jJnKLon3o5ic/9uuu6BbWD11+uNnaQhhp
LYyJWTF6rvA+Prs/2Tosr/7SeuURRc6dDF1rc+lW8oQ4UqXUXowM8kz7orHbkmHWV7IBNvOvTYhp
YVKI4p77e8KaJrst8gV9dyB/Q8efM2qfroeoH8iefxzNVhKEDNwBASEsCkiwI6dtnKD/VOd+/klz
Cy/0UxdPNtX3PPKsxwRF4vTEaRvx1ibJmNvXKgC2oqyuE0JF7Bm1C2utHNHHhvoeh00PPP1BfaQO
cUO3OGUX2bbbTAErecKuq9KesjSBPJ0FTmf46nji82S1jDxj2/9XgoTsaaLthNUjfITzJi0emBXf
hXtzbx2qvQxPfNtXXmwouL8WTamN4TjcFOsU3H2tU5hSyvstl0f/J05Oqok2zR/RbHXv0bJhmSqC
A3b4KXoygE4G/iLA36bn4pP1hYPYZa5Mrc3UtpYp6JUwPTWbBTLx3kJPupd4wYfmJjwvrvkdJH/7
6xtiMwmsxQm7Ws2MXje4ivpjce40h3iZp/gAOBlcjidV4KAtF7qVUddChYNCQuICsw8Q2nhN7CD5
EODMhfd2g/krdZe/WTBbCxoUN/RmGWSf1L7C0QFkFgYdVMhufUwSubFv3rY7w6E77RC4uayoxr8m
xpuVpuLZwQA5q9HMkMY5sCaveNOCzuhnJcVjF4pI588Agv1/bWXVFJmy4oFiqTMVpQFUwms8ef28
GYYXigRf7hTPkLR6/mCxuKascN8Ad445BuMP02KeScegJ9hvb0CQlYC5rTp0OA2ORwxiHgma3pKb
6bn0lA/xu+sevRUXgKzF0y/TDCbG1n5prZ7MvBQb0d4rTQXzzBmxvetS/rJvXsQIIVUn4NrMFFg2
fEY26c7Vzhpd4zi5DchqNZTlk1P/TpPcgbb3zYtQIbzaRmJGoQLdkuQcWc9GesqG+bhE972xONcV
3A59L6KEMNQPXV72/HEozdEm1oCpyOrumtI4XBcjtaMQf4bMqNUEWNbuFHrDrjnzDpCeemPoTS7P
vslHpXJks0IyOwrxBzN/NA/44mFwYZ/GxE1qvXByK3IHJfDNuJBoKfNJIebQpFlysD5it4NkFO21
snmCv+zz/1YLkHa/H5xiTdWNFoVA5F1QEbmRm3jpPtjxsnC4k7FOS6UJh6gW+FRAFIG0nyAMrWua
TophbkwW7MzEkfXIb8fQF+WEsGKGpjIDwwTW66xDZwBhi6BDaCzulCTcwX0eamqeO9OSLJrENY0/
cEdK4P2q/A0sAfwvP82DYtdB09eec+lkfvp/pF3Xcty6sv0iVoGZfGUYTlCwomW/sGxrG8w5f/1d
kM/20BD34JbsR49q1jTQ3QA6rPbGk0jUN8L+9y70LCvnVjChxZIb1hIq7YuD8a3FrEvroLzGB8th
j1vJW/zEtw8iuoHNFv2z1zT47mQNTQhd1mCNkxKyKtAg+zPSwQfLG9zoxkRZuCf71XWX+Jft/7Kb
MQjnZiYMvSkQyIHiZuUNcl/XLXktlEhYvSfC4dyM0hPTrDPgFC8KSDM1zGbXbyzVk57fbjlIZmC2
CRogL0t32e6xvn+aJYqaogSjUlkLXTAVx0ho9yKxOMeyYPhDDgpieOmfrHOEqQtyaaYffWNz5FKP
er2wVn+zbgB83+hiR70Fgnmc+Y8RKqcIK9bqdlbA/DV46KgvodCkv2KgyXU0BbPg6NtcyhUo5wQw
bnYeuwGhWQ0FVe2MhsTp7vJmba7lCoELh7QKLGBkMSWTjO6SYahhPTjZIvmXYTYff+vl40x86YdW
7SxIIt92b9MOIs9EzaqTYyi0iiyeJsobigRjn69eMbWkx21qA7BTO1CO6V4R/6xLYcUv24F3rmu1
fpwpq6QMddDt9W54Le9+0TQ1vn78VUnyoSf0ehU5gx4RvkcIEHdNxq6KAoUI5VUOeUgP4yMoDL32
1IjoMNjvvyQfZ8yNUaNCkWWODGs+alW1y9U20PPnPvtrFeHMuuylqAiZKhIDE33MHfhUDw1C+Dv1
rj5kx+xJFNv5D6VEugo9zERFq/6fOiJl0pypFMvZeb94lUpX+6I5hQP6wgDBGMFTYduaf8Pxz6Ih
qWqM34bfatGdamYYiFceBGa2rY5nCN5LJaUdtayQatgx15jtqB8HMZrpusA+iIJx2yZ2BuO8U4Pt
amWWONJbhBuVJ1V7adMP9Ccb8hmD80+G3OhJx2pYCH3BzcRplhfBkol2hfNMuZRX7RBBCVAsxQZu
j2Boyp30yrjNbtB488So2EeB193GtAy81DBI3LA5xUt03cq6CWEcvAIcszZRP/h8WaztvfkXweTv
xgWqS4YmREy21zB1YB6P0kh9VZp2l2E23xSYB62CJgwdt3w/1GQRSUlZgVZeIHJJQuOn2Wm1UxWY
jDuMiKrPxjQFlzE3RVMs21QtNtObv6HOaGPDgAqIRopTan7qypvYFuyPCILTiWEplZE2gIi6lzQ6
FN29ngmcwfaFYiUG+w2rA8rUOmpNAzBG17pjUYriIbKc4VT58WODe0x0RyVX1PCw6c5XoOzzFaiK
yyaNUoDS0DjUMxjJqmiXTvMhSUXeVQTFnVVJMzRT0wHKMF8U46Yp9pk1OEX0elkbNk0J3NdgGDBs
XebLU/uySmIlaZGnMl/k4lmxBKqw/e5bAXAuVZulRDIxRPgtdMZcah5kp8l9c6me6IjYVLwVGOdS
LaOa45ZNHGj18ZOskc+yJD2CkEpQb7L9ylvhcG5VDicMUcuB06MzE9dZ6leyG7vGA3s8xzvtJO4x
FG0UZ1NdnskRG6iAZ8FObv+xMxFDyKbCrWTiDEov5Vmq2VwSMoAiPUx8KhmHsWhOrV5+5FRaQXFm
JGv1pI8yZJlGy8XU1LtOqwRVE9vLZStICmGcms2/EWdJUgqaVSj8yB5L7UrRBcWb/6HXZwDOPgdb
o2ZSAIDdJfsgvhtOpl/GiAmTPbKNoioTIR53kyynUm2lGnj02+Cx293gmE96oKLBSjp8pLUa2cHf
q8cdsGDtRcvTBLCiOynSjzSvBdkswfbwpXTdUg6SXQGgNE6Y7+qEg6jCTYTA+R1wVdVq1AChUZ6N
8aWtBAog+n7O1SwhQQNFjO+Xzf003Xea4IDbdmW/t4AvnwupnWlSh+9PwtvZQqkCfaCpyI9t3nfP
+/zm51bnGTjMGloyK0muwmu6V8GQMt313uzlIC0WlURse00NxHJvfDkKX8mftGncZBHM3nqaXVb7
VbrmPcj6ktB/wwQpCykE27S5jBquwKppaJjmyqlBnTbTTKMBJAH6CLaFxLHpNfj2Lx+iIhBOFyyr
q0g3A0TrEqefPw3LLerRnMsg28+tlSj8oZNLekqmHoVg5Ijo4tuobuRIlhsNjAC76kZcLLip4ytE
9vlKPWyrz8YR3UcuZhgc9ap2+7IUdCFtQ9jgHcB9FPdsztO0GAQXLQkgsuJWwzBfhQoAtvfmNwDv
acKp1OeCgvM+bHet8tAuu0hU6fofin3G4JQsskgYmWwqH2NraD5lu+HUFm77Uh4w7dRtv0+qY35E
LB2ziTGKUoFyc8fP3KZFQihO6wbzL6PAQo5e1QU90ps3ghUGd+QYw1zimGa3nJRUsWN3rX4bZa3k
hXpKv1RGTiOBjm9u1gqR04Y8bVs7LoC45Dsa3su2nzeC7Oqmwp0h3pVrtvKYpDUg2uJEysIxrWeB
nQqE4Mm0WjOfLKUCQikfp5fiMPsFm5kO12O6lvzGQpH5YhLybcEMmCu4zlQ0ffxprGGVVHbFPF1a
nuLhrhJykjAtfhfL0sFEho5bosj8iTSYJaaCGAVjnQiPssNCI+khdBBB24tq9TaX0AAJmGqwold+
CQuizWGT4qSQMeRDn3E/sL4V4evljRKBcF576hOS1jlAFlAlVp7UPaWKfxlic09WcnAuO0vzLFfU
GgzWdlmCJjuj7oRi18sgIjnYj1h56WK2dLnuIQdUwNHSoNDRTJI+XgbZfm+vRGG/YoUiW1Gjlg1Q
6sidfhjH+kjvMB7RjQ+YUo7DxyGOWKe3b70gszRsg1XTvI3aWaFmmFSTV2HOXo9s6G4Z5MH86Y3c
F+WNsqj0YXslf6Pxbfidviy0shHFrwzzdpHBExdKV5iN9e3yWjIv9s6QzkLxFd3ojDCkkUCoOrd2
VLm2pLs63k9Vg0kzu0V5SEUTuUVycZquSGSwyADARUUyErnQ5HMumujwHwpyXjxO102yqJXBtoo1
Gs3fIlfdo6XgU4UBM5MPpyG7/V5E3SXSD53T/abU1MQGTYm73EZgwmFk+0Gzz1FihWaj6lqUat1c
SPSSEEQYZVN5y8Su1BGd83SqwejhNu1xppgwc4WBg5eVY3sdVxjcqZulRalmQwnf98BSPYyOlD6F
u/xFuQV1oVvu6C60Bc8xkVzcuTtIOq3HCZhZH3lq7edK53ei68Q2CEa+YHY2/vHEglRfaiWz4UGm
8DqTMzdp3Bncn5eXb9PjmmcQLrTQZEXbmsxN6XbupVp30sxUsEPbcphI/jJWEFvnFF1qusHII0wc
DNFQF+1HM3VBRSHYkc2qSMM8o3CaXTbzmESoWXZVRkpb7JB79tsXNh4t3glfZiKR2OcrvUYFeZ3q
bGvIEURjaAWi12bhff6MWj5EF37aj9WHEmMr8bh9QnhY6ecG4rX1t+ohtTB+0utQjn1ZG4SryF2T
S3THIh+NvWq8t2oMFJdlJ7JDyjQQxUy2fdFKJM5wK5RC1KqOe9+Id8DiRe5y6vYoKg8ULzp+6Ia0
AuMsVirtjLYKwAyMoh/vOmVw4lJE07ptTL91kC+tjlEt3hN2V44yt5YOhvX4d9vDVwVkdKBNW0ML
kgNL/ya7qdgPKBthDeOzqKBKoOT8bHNqhQqtC+gCGittJXaHcR/2r5clEq0Y5xs6kuJFO2LF0OW2
S9UcRe/j7jKESAz2E1a2GscGKQw28DREmxGuQDamDHU//w6D8wdxmqZqSLAvg31dk8pDL4gf6h+J
AqPgUsbITBVM7xwIQsx9lKUIPuVN2biLUssnDCBqDpdFYVb37rK1QuEcjUnk3k5aoMSd7c4Z3ZdL
dpAREnDGQfLaHoMRMcrw7zA5r9PaGkhnO1z7IwWlWBIGQc3hvRSSbxX4o7o0PCxyJOqo27xUruTk
vI+Ffrp2MiHnQihxC9I8haXyySyXwsnSAW0CMsH/JNL1JBFh1Ru7QF5aZN4byc1MNQ3g2ZUVMDvu
R6SAWWlKFSj3ogFym0Z2FpUvBKDhoC5Rj+VV4y+ltVfkp8vbx1TigjR8AXRl1tJCU3x/N9uPpCf7
zoodYiJELZmRiMxIJAx3NzeVUrOzDGCJUvgYHPpZspUfl+V5i3FdEojzSlnOWEAoMOrFZUN9Z9sv
i1Of3hg9Ot/KIAtNTyk/X0YVrSLnp2ZZGkAABtBxPlg1ZmD1GPA6gD9NOJJq++RdKQTnSao0HyKt
AhSrLWXNCKnmGIfOZ3Uo0hf79bJgoh3jPEoXD5Yyq1D2Jr1auqdkfLz8/dvhxJU4nPtQqzKKOhu3
8UR1zVv0hF0VyJqaCwsgpQc2DB4Fsx/KN6xAOf9hRkuUzezZ0diZ0yY/aiV2YkN0IRMpBecomnyh
udIDpVPv+9bRzS+YQT6kgtyJYId4Hk6ZFOFU6NghvbhdjEd7EJwp/6FwKtjeQf4PQnZOjDmrpSHO
cF9Wb3ufDVJtTtlJv/7l8BYRYzTb7/fm+xvN5gq156TUIlTT465XvWpofAG5qBYHhf0Zg2h8ge5t
e/IzFhfKjsehSGkIrO7H6LJ3x7C3Yp/15xf+vP9YfZx1huO8nyGbGAIuw3IxkchBd48b6acoeR6X
D73cV0CcC4zpAqJKCrnKrvyO7tyHuVECjG4QpJu29fssD9PM1eVMV1Jkv1hmu5P/qdPTXLT70r6L
wtL7y33iXV5hJA1VANT6v16H6j1ebJ0PCmCk0cYquIy3bVFnuTifJyVa1Hcqg6ueG/VrLJqOJ/p+
zuWFulWDNwZ6YLaRL8n60Zbq3WURREZrcx6uz6fKWgbIEB1Y//fbJYUcWDBR8eZ9IRrIuJ2vW6kc
5ySirs2ijgCvP8poEcVgGXqUb6rZ1cHsQdA4pj/+lYTvqtbUNE7yHlVDbnS17IjfBsV3ZKZ98DGh
KAV0xJfhmIr9t1vCRfpPXY9MecZYdaDFPY2vSowEvI9ofSvPdHAvI13WDrzYOaTKyFqFRVyI1qgn
Ka1u4sVUBKYr0A+TL4zLTUtKImZS8i242cDBIvkDfRvt1gShq9z/nUxM5pWnyLUoTwpWbqOV0uzb
/1SG0Quc+WVnBAqRPyFaadY0RQVEFWru0uUnknW7Kew90pWiOdzbz6x/HQTOxD+xMkoncCwyrFJ1
7a6jzrSglxdnh1r3so9GCt1V6iQSaIbAyBCq+BM3CTsrs5jKN13Anh61K7kxpsnJHqzMZYYtPLOE
mJwjqasBHRRvTh6kZ/NXpipp0PhkR0dkQWLhHHXR2nKOJJSzvpJryGj8g6Ckp/X+kj005vPUP5at
iOxdoDR8vnxpzdjQJXhiw/Tm+GYiXpx/K0th17fApt8idyv9L6UlVxrmPUCZ3+Y+q6JLdjYUxS1/
0IMNhsJ4J2o2FZn42+cr0FYhc6oylyztkaPwcz88yDeNz9BAVydI0QvRuDuHgSc56NOBVuoO68qm
R+V1rDCnj9WIZa7+etmjbOOBYFcH7wibPMzZ+zJng2GWKHXoj9nhlwNTHtVgAY0UpBMcp5vefwXG
GXxk631EGNgQe2lXuaQ6DNYkOGI2lWQFwln3kGidYhUAiedHKXwZLUXkPzaT2isE3pattm3TCgha
0B0yL/6KgfRfB59ddhPRjUAkDWfHtYkqt8Fk5TTVodfvw1bw7Lm8JRZftL5A4dQqhizh4uqZ4crx
Po9FFKbsR7479X8vmMWf+uhhMRaNLZiqYyqvoeBdLwfVNO4RA7qXrfEgh5bTV4ZA3bad7gqXuwOU
ZE5IHU/swru8EL/YmaUn39jILeaewoZ6EJEn3N4upJ5V1QRTKx+cRuN0Psw1EIsaU/oGpL0l2bts
slvOFhcnxj+jGSjj4TyETWIVVM8KTs2RnBbVm6v0utDqfVtlovVjpsLv2xqKSbtyfagn1/QkV/Ey
8YgbHhU4v2gH4mzUlT9Pz9Tdo2jgO8JAop7wzRSMyeahgfSZEItv1iCYhRGFFmREjP9F8TE55xN9
JB7mAgjnEWzp5hnK5g0gNRGjw16Cuyywjm0wnOIDmx7RCkqINnVxjcPdfFUtM2aqA0fCzCPGxUL9
3I0+/5oon10LM0vbavLvEoLf/M+9A2+rmmgZ9m7oHf2W7sl17XafM+J0juGkj/EXTAQ8Uq8SaOe2
ypxhOe2cemm2aAxY0/imFqWn2K0zlU81/dS0glzAlutaryinnXE8FjkGwqJ4qfCq0PB02w+F6SwR
CPt8ZQIYDmVrMlvGFpPmJNXPGuoktSY4szZRQNADRUP+FqSAf6JMtq2WSJu9FQZb6Xc9Oeii+eub
J70pa5ivyRwTmu/+xGgTJdJCVnDa+sMV40FBmuHKeiAeyua89PtlJ7UZPl6jcZuztFFZJwRoyUFx
Jad9igMUnvvZh5KarKpC02XLRn0wd9znsjnm5lsGtQgs+qpOByE7Lfut79wgHJEODiVUFPETSyqN
lvKUyVi5MsbAN+0K0xxfBOu1qQEaLmB4gRsga+J2J+taMBWXqBIhQfjVChgDUP4VO+Tlms9IcONd
3jmipMi2U1qhcrtESJ1nnQrU6Ep/+MXslbq63/9g1Tfiam6RkJwxJSHt9EFmcCBILiMM4TgpeiGw
pU2HvpKJsyUlm+VKawCizfFJr5+6af7ZE9AcTCAvK+yT3SWFs5SiEdRbDy4o4e8N5PQQ1AKLnI1M
NoVoTqNovmJjmFNeoLmVQtxCe0g77VGgNkwt3qnmCpW7io7DPCWqBtQc1Gzjc4XQa+eMLzWI2SQP
Jb7uR/AwK5pxVaE4ni9mIllKLSMEHl5g0YHVTk37dsSFQLuVApByfBLFYDcTG+YKkZNwsvV5ySjL
nFC/ubJ3ZQCmH91962PBpOp5b4E5SnDx2dTTFSZ36R7sacqMEhmHPlSDyMowr7qqnia5/3p5OTcP
yzPOG4nc6nAxKWioZWb0jX0caObp4z/GWLsRuKqK8u9kepsPusLSyLDoxgAsmVoHPau9SFuuqCJy
KYKl44kJU1Mrba0AjETvM1SgFbdVdLi8aiIIzlWOpZQUXYTdUcAeFhmmW8+nWBZOAt40rdXmcL6x
TdVshPnCD/5IDsknFSlCbXSUVwwn+Nkcx5NoZgXzS+9MeYXHOcdUIfIco0gDaS6wGusna7jTl8zR
9Ye/Wz7OP+Z0Vsuc7RCKmf2pkVyk1wIQDvh/B8P5Q8tGGw1GLSCQIX2ytQOpD6l8fxli81xerRjn
GhZpThq7hGsgSROoiflspY3gjrnJV7NyPzxfwWCgCyVLsCujK79gbi041U7p0fanyo1qF8N80KzR
77UbSfBeECg5X69QTyHaMyQUqfbLvM9nFM9PyAWUy/6vlpAvW6ibcK6JiV0y2u82eZxFlakiMZQ/
L52JnI94gGP5YEzOgsBjrz7VqAa/LAXb6PemY+voSCayZvJVotJidZIUI/4IYgEHo1j6PgFvrpOp
YO0w0G/9kUFlGMXyG48zoWkAL0wSAS8eFqfse89adk0vONs3/YGhoHPCMnHz5EtGaWNOdqRAAxTU
5qd56li5sku1PZkEZrS5RysgztEpabcoZgodoMtXg74u6uOYCGQRQbDPV4fP3DTJGKqQBdQSzjg9
9rQAie4/l7Vg0x2s5OB2BUepTq0FIF2+q+37XsTpun0VWQFwLk2OJduo2EJp18UhukJALrC+hI9s
iqDq1o9i/kqRRJyDi4cWRL/MCSj1la7c1eFHnMxKIO6eU0xlaKbsiBvS8XunP9emeqcNYfBX+8JX
hJpGPYKKHChjcSraUySiSBQoFx9z05rUHmQZq9Sn+3o6auF1EwsWavuhdF4pvg50SOd5pGwnGqRv
GJmn5Nuuhqk1rLKm38+CJRPYvsFdcdpIgothIiVd5BH7qtFU344e5Oj58taIlo4z/SSpDZBdA4cs
10rqV3mQ195liE2mOXO1dJztN+nYRig/xRHwkD+n960bOwfpPjsVP8edfLQcaycdIiGNl8hYDc4b
gAqVkMyCaHbvjCBCBYe/l33HjfTKclgksaidj9BvrCXl/ENvzGY/oVrYzaInrd0tuuJWmNymCV4N
ok3jvAIl6MuRmS5qyT5UMF/32RDRDG2Hb1abxnkGZZoGdJIzmwXPY30fH7WDHpSfyL7+S8viyURq
EtbNMgMJvTgKo9ja2TdojnhWj8ou96i4b4FVPr27LJxFM7lALImryLbZQyhpyfPQaldmYblNrCGN
WDpKHgej9Yr2QVerCkHr/OY1ZYXMXYZoTkqEsLBx86z7g5n4BlV9K+x3Q4KUiE1OZidkpxIcIXz/
fI3wWNKxJ2a3q30FY2IYCbh2SJBzLtFmgIanIBl8gckzQd4vMcIDCrrvwCTFLbEW1zEZJYAipo78
+rIv9otbOZgPg6kJH5pYh/bS32jcsma5PFRlBbQFQyGRMkWE4HPsLsf8IIPDst1fFm7b+s5onGtG
SH3JpgloUbHrqocw31Wim9+2npwhOK88gvyN2AogsjRxx/jHvNxa/XU8PpQ6dcpaVE28nW1BLz1m
0ciqYfEZpYiqmUxYkVOFmSROVqjdXsriqHXIsrToqUhzBwm67/gj2ZcXOnmGrd33aak4l5d289Rb
/Q5ObpUMrdKw5lo7vG6Hu1YZ3V7/ai6iIqTNs8EiGiZ44vWo6vwYz9zu7IkquL8rwfSCFO6uQNlH
5Sw37ZWxm09K4pafRWQsW3qzwuT9nFWVBTrQgEmHp4LA5NtdIUW7yyu4Ze0WQWBO05FKtflgeBUq
pU06rKARoQfaqrwwFIVXRRDc6bNQ2hozK2OtcnT+tU4yDAI1ECFwZ89EJWXqSyD0WerZaYxHYza8
Xl6oTZ1frRRf7lv2cyu1UYur707d4WXty9TRHphDLAIhTRI7+Hl/uAbj/GFq2nbYsGIcMvpFe6yj
fQkW4aErHFCNCJzvtp79VgGN84ZDHBr0V9Eq8fuJouDcA5uJ4MEt2CKNc4I56vTLcIFACU3cNuv9
vCKCw3LLGazXjP2E1ZPRQrHUSBjJ2GgQF9t11Jasd9SIHlWz+Eul5nkQ9LINrZ5VMNstGp3vqkTA
irHl0dfCcJfRVm6ruOohTFHeRv1j0R06CqZ6vXfa7NZaRGOKN3N9azzuJpoNfdUlTOHU2zBYDtJN
uFtcsH34/59Z95s7JSP/BrIcxTL4K4ZuhmOqE1R3LO3wSY36ASX0be1kbSR7hW2LIszb3nuFx2mG
LlXhIrFqkjkwkLNX9zIqLb/gxH97jIW5038WZdM3jWoFyT5fKaMalXOPydKAbFon7qfWnRR13w21
8Ghi5vnOVayQOE1REu1/pTKMl1vx22vJnVVHDYjXBeGNsF5FJBinKNIsGbTosZYtRgemnS8bu6yx
/cvOdltBUFumoC4AGXtuw+Y6CaelRSlujE6oOH0u5ls9+2zGglKmTacEtuh/YbhNSpfeHjrWR0nb
0GsV7bkILYFT2owDWIqsglZCJSz+96ciZPakyKnylkSfQfaa7HJ3Bn0tuL3Z6Cwhfe22rp/x+MpK
PQJbKZztW76NVYMvDnX0GwUV6JOPgjPx8KVt17FC5M6qBIuWhoz76Bd7RrSj1ypmXaHBtvDHfdZ5
l3Vjc9NWcNxxRTCL2bKwb66tubP5TJVMcJvY1HAFnkkDKQw4jzgNb5qZEWAhSWCGR0Q35eomG+4u
y7ANYWEmvGpCOfjTA5cuQgcWDq4sPMiLoEMzihwLFmrTiJQzCOcYastIwW7D7qzDHCTd55Kon5Qe
j6rxI8QOcOS/xeFWLJFpPmkTkOo6cYra8KIq0FvRs217488o3D2SDNNY6azVbxm0R20edgbmtQv2
XoTBWWvV5rJusQeFrjf7WOpqJx91kYIJQHgCmClc8iJj19Uu22nRDyt7uaxdm9+P2e+GhTmdKCrk
hEjJDJ4bA99f2IdRzr1euOFsQ9+dOWcEXoJwAA9Lu2ArjOqHkuP8lGRnmGYHbF145Yra+TatZYXG
OZgx7yq5Y6/Nfrml6g2xg0jUaydYMp1zKlWNqFIaQiBJOlL7nxGjCi7vyfbzYSUEfwFOQwzwZM8H
HcFFNsWCHgvM3/t/cUSIpGGfry4fUyItg/122W5epPBUJIXXd/dpXzpRHqMd8iqcW6+x3TK+TeFB
VYd8aPSztRKXO1p1LVyymT1e2yr1MjP2Lb11QnAYX15WkaScjwuVSa9SRsXbNWiBe+5FvH6bPnQl
BufZlib+39u1xcLV3U7CjUfKHxKMNr8siAiIc24yRY6yZ45H7UDidsrAJ2MNP9NIVFgtwuF8wyRL
8tC2wKm0V4Pu4/iZSKoT2iL6mu1bwXnl+BxOlC351GoAqn3jjkVMJF9TPe3BxoN53Gulf3n9NgmN
VgrH53QYMaaWMjxWeay4rVsG+r3ZOnPjozfNz9GvGCV+mXmXcQXryad5IrPUSymFAmrITNjPaveP
1Xq5cObV9jVytZyc+4gjPTYRAcL7GVlEDHi4xh0/HXHLYlw9WE/idl8uSyYwLYNzIjFJFrTPwIJz
eh0mpzkTNK6Ivp/zEIkRGlWTYMOi5qBXILoS5QkExwafz+k0S1IUJkA8OyATvLOOzQOoUg6VHz7I
P4k3XX+MP3uthZy/CJXF6jt2sQPLtSNVhhOL+EyEis55CgnrFmds3TLZS28YFZl5YzzSg3HL+M4b
N/ZCVziLkanXhQOfj3/WE5hAqQrQ1mfBr2iHabbLDZuDhkF5B/DRGk+XtU+weXzwM7TkEMFjAJrz
jV4H2nwj0/1lCJGL4vM6SjhkesYoNLWA7scn1CUmPmohMU4KrH+mL+rUEii8yd0x6DwM2lBAN0qT
OPIM1iaEzQUiCdwRH1kxh4YoNou1kiD9hvfRTfaWvMGtv0KDLhtd2UxO5qIC8jLwpmwIjyNEbiI8
zld56pWi4kqLB3ufHifylM4CZ7Ht/1YAnNZHZVHTqAEAI781wPpXuqzuWHPag3bKAlHISCQPd0zG
VhuTymaqMc4BZqJfVbkp2KtNDT9LxJdyJmZn5tAC+NfypmqOmJBhTwKIzaSstcLgbs5VJaXJqACj
waHY38RHBUlZxPSuRTkuIRKn3MRY9K5XgRReD4fsttnPu/6QgkVQ9EJjK//OE61E4g7CbkhzW2Xk
vclb82EaIAyF0/1jHm+FwzRkfYcejXlG5pUtXXPFuPfb62FPDya48JcajWAiuba90QqQ6csKsB2t
cWkoAFs/eWRuXcLcwvSRolww9kRvaSEacyQrtIZGNDWqN/FmX3PHgB5pMCHiW+/SBxHzn8CaFO5U
XKR+KmwGljXgjUDzLUafB5cdkFAgzkHI1mL0DfNAozv687c+GPYYleGoP3EWn0S9WSLb5dxDF2ZD
iuFAOJ2qx0QC7YIyuVr6clkktioXNJ0v6EQssaG4voBJLsxRp6gGQxwfukL5Smi6txvyIReuI+gF
1njW2vunRuiZYsco78EDFZwV2YLHmuZeFmh71c4InM5Fi4whNiECa5lxP7cVYiyfaSqIrG2W31ra
GYTTtdbM1BFTTRGauGZzvufJKQNQQuUYqO4wiop53+7tyiH3fycbp360I4WaMrawNixvWsn4Ipn5
bVqLKtnZ17zXibN0nOIhgyvNNePxUlML8akE5GHSSzeX/pSku8HIvGakAssS7BrPCxSnU6rMBiDT
7t5GXCSidwhXXl697ejIedds7qDqkQPSa8bQ84uiEUTmaNi4JjtGrUBm7zKaSCLurGrBKx8PLNhD
YsVpI1ACkdv0I+XYKz3khz0Pc9eolLGFSdG9pAdZG7sz6QQ2u/0YWK0bd0pplVxUtsaKzY9WUO1Y
779NXLDAt28Tdsd93LonW0T5IVpA9vnq8LAMNLdojHkwpzAvMNOOodPNAvf3Hx79t67bnLvIEszU
HFmN9hwftONyYKmTDGXa1MekQf//MWmQ7fsF47I516GVZiiFuGT+b3rotA8xfZ3dmStXXIS0fSae
peMcRjZPpMHAA6zhcjSNL5qwxF20SZyrQOFYaIRMNdSmxvxY8PuSIJM/9Mj+VwE1TGj8UxWSeEwN
yuJWJxkkZYwOAqPK3H73qbxSXTaA4ENVMZploWxSkRWVL3IfRs2gGnKDbq6qgdJMriFpu6Scdx/x
EWcYzrC6WcZIkgEwYxY6I40duqQuCLNFBrytc2cczpRCCi6NgqUgQxxX8Z6FycofjLujCcTcHdsq
cQbjLMoCN20fMQWnmPyX0oOeXFuiksX/eAmcQTgrqhYlAVk1QMhxONRPuYu5CrfWbkbLy+UtYr/2
vbmegTgL0uVlKWvGIaN0YAJ9jMmpUwN0zIu2aNNSMYxCN9Asggs6dzZNtRUrlNi4h12/DSDdWV+q
0xKMu19EfFMi7rLdhgTxn0IMMK3wwUxWiJGbCiCbST112YLJEcmpnlHdlsbHusicuO5fohmDjUsa
hJ35z1iGB9OMDqqS/7i8yps6g/K8f38KU+CVr8eYB1zemxAXmwFxnzE50TZ6DefMEi3zZohpBcQ9
7HDRHTB8GEC/2A5bhLXa0Wk9vLgQj9HuRTe2TfVZ4XEWro1gIlfA7IRWyusUIePke5Qdoo+9I1cw
nIGjYm+QKgtbaVwnhzcSPc92rcJB5QSerba3CAqHmHm9s4oVHmfj9ajpSsG0dVz2U/qlgnqmw2dt
CR0xDb5oCTlTL+tK1/SKWUZGHRk0nop9T9InQkXclNt3gZVUnK3bNqZHljE2SwsYodKyl1zyib38
tZPtxZ8vq/z2G4KRKmhgTbEVnsMvV2Ji9wkzP6/3dyyZ8EgdM3SLfQvasYBxH9anSFTYsGlp6Aa3
bcarhLGzf1qaasRzW6MY002sJ7WIwCHp5uRJINrmebMC4dSjCQerUmOZ5RHSG33HzhvyiRzKKxn8
Tapo1Ml22G4Fx2lIlUwh7Q3Asayn9pNVdmuAM4PSKx+io3m4LN6m38Q8XcxiVFW8ZDm4rA2RBcoX
nD0SudNo+xxl9v4yBPuKd/a1guA0scNoVjnB7d6tNfNLk2q+MZW7qE8cda6OlpA6alMpVnDcLW5u
86SJMLzSHV5TSXGodqiowMMLFo2vGJKqvBgSjEdEe8NL2Q7oJBa0n2xrwVmIt9ff6gzRhqk3FobQ
H6edvgPnoRubfo9mHnZHHE+y6l3epG1/sULkTi0LkU+bzkAsXjovDHRMKdde5UDZDQFYDgQ1XoI9
ehN/JR6pQUuuVwDTBnRlhLEzWQ+KkNR4c5tsA/7B0jVb53kWa6tQ9XIx8KBUqWPnr50hODlkprrv
VHuFwPkGmncytWUg2IXT+yEoZXbqHpTQfjI71u2EznI3fpw9BeSDVHiv37SrFThnupOcynZiADzE
hCI1vwtjT/+6HOVUxI+2dWjZxFQsVHZhjhlfkFelSRjFI44Sfcxj18pndV839LXuwgL8AFLmClRx
a99WeLx5TZ2laZ0u/UqdGUhL2/f6PSg/DcdCee28N2yvFPioLYVcQ3I31qxrenus2GlZoLpjR9E7
q4tefiIMzsImNelAWQKxSE/9URuuUlK4QxgL+FK31GItCncrnA0zob1Ge7cz06s+BX9eiffYGD2Y
07grc02QZxJtFvt8ZcpKuiDPnmHlFHI7VM+hsE2OLT1vY2t52LKuATJDMqoJyza8sIl9y3fj0+Cy
43B4ip4ua55A0d9uOSsokNnKrUKxdAbGthRxsktmdLijOcL8P9KuZMltXVl+ESMIztiSFCmpWz0P
dm8YHjnPM7/+Jfrca9Ewj3Bfe+ONI5RdYFUBKFRlKsI7ksgsLnqD2IggdgEsxR/R5YrmlQTjrr1b
PKAJ+SPju+s15LbgnI6xTGKAERCvD9+17jjEglwoWjtu253yMjdi9pkgwAwql6cxUlCGD2zJEs1S
CeKIfwaMLMwi6xaQUtWPO5CtBS+UPH7AE0BEpaimjvdfk7NmjtCXl6RR76TZeDNaw52GEWsbrEb7
YYiFnW6bMXRG47UvhzDpZxIALf5p3rIW5MTVIEu5a3RIQtiyV//TinPZxM1lXIFyKa8fZisIG4Am
qumP+uDNZb7X8lRwwNzaIukKhst6dDJzBeplPcgiyK4oW08Z1RvTzGZbQgs5ImCnxPTzZdNE68ml
wEiLlDknwGyNKzo/5KKKjej3uZxXTqbaN2HcO2rSftF7JIcmTj8ST6t149JeCFkaq26AEYU+qV9L
elJwgzMFK7V5caME0m+s7ZWofF913mVzUtVI38EbK9UQe1Q8yckCB4UhqE2DwTPZzV8Dpzfty99o
84i7RubOTuqiNtUU4cqYHDCxbsdguepwxzcxhpHY0U7EMbzt7mdDuXw7dUrV4MEOzVOL4RjzU6HP
brb4l43aTIKr1eTyrDTPRJsCgGj9F6t8KOX4YHV73ZQEx5VNB1SIrBJc3CzZ4hycGnMyjQucY5kK
B/WLw1gs3mVTNi8EdIXBOXlHA6KbUdLjoaRhKemx6dDA1O00LzvSQ0ycv8TjHD5owsSamU0km39K
ZqXaYzGafrDUr2M1VvvelEpoIKrPKtqNTTyQ22ShraNHo5CWSrS8nGv2hA6LSvCnaKfsoHq9H7n6
w7SPXhtYj84JzRZ1Om1652qxOe9MJbxSDi0Wewi+ZOZ9JB+U7F6wwJsnjhUG55wTZvLHpYNVUrPT
P1XetNdcCPwxTjnqitqBNqdq1u7D7aB6Y0ilrsKidsfON/HONI4WhDC02B4jvA9RV61sUQfmdlI5
28g/vcpBg9ZSbKfooa0OTDAxT/wcet+Q+tv1X9sroUKnEJHbRguiJKCaBCLdL+839dxRDsMRrWOY
HKLuR2jzVstKue00NIx8MGrAyWPsZV35KNXavgskwa69mchW68glGC0IcjwbwVfC+ZaOdzIxwMh6
HWqCOoAIhssx8lgY2WABptCmY6rXbo6Bm1J2QacvqKiIkLjsoo5l2wwJ1m0wEqhWU7ud75b5OamE
XUkiJPb/q0tEL5laUPdAasBkrzS27qW79CR/Vx6XI+NnyL3uFDhNIthPBRmEf4rNQ72cAzCyOE31
FGjuENxlH3lIXPsel0B6Cm5ORQaEaj435nFMB9ssny9nKZEZXNrojbY26IzVm/Of0aI5afzFGNu/
WivCP8FmUzGRiK2VRA+plDp5t6/NXrShseX44+L6K4bQe/u7I6h1leV5A1MYv4vG5ld22uf2GaOF
T0xLM7AbpzlJdxi9FnVSsN3iEjKXJGoF/O8527qlxnLm6V5CsXVRPb1KMJwVCBbz/b51CY3LFSWV
khDzKggtj83ptM74BeSasmN6yz51wgOrgEW5y2o30Q7cZKK983LAEZlLInWO1gqJhfZk7CPpuaNP
Ad7a5o90sJ29n/DVxEmfDAjRpEj0+q5K7qPBJbKoN+DyFk14tZYlpHGWKjCl8ZjwxrK3rvODjn5G
yRXRzF4+4+Ci8bt3NqPWR5WFO9ISGb27gCL1gCK97F0O5+37BeZCoT+OwWRN5+KZlYeg1giLjLfF
i1+MY5nZi1u4wWG8Q1sjWsyo3/n0s6i9djuP/MLlh2k6SQ7KWQNuMl5ZqRuah7jZXbZNBMHF96KP
tZRbcAi1utfLfahcL6ngPvEvp4uzGVwk60HbkTjPkENmdAckTxHjrParfQ1FRdBHR7tAYNR2MJ0B
uWCu40ZfEijAOpqm2QlYUkl2XUDZxqo+XV49kWfw0zKRYk5WE8M0zddBCuUUbnrMT81+8VkLUXPE
8caxXkV+sdk3R88Oyb8ZBnNIyhlM0qBmfdf+Kn3jqf6EJ0q38D+ixbLG4o4Cc5NrbT8BC2LK7mAc
lDxxk1yUNNgn+TP/mlRWDUI1i58kUEw6Ggor5Cg+8Yhbo3kzuF78Ac/llU/dSVCY2E4cZzjuFDCr
U6/LrFiF5sNDYhA/1GrB1rm9f50huKSRGkaf9TnLTe2Q2YpRPqV9dzCT+HMqy8/aLHL6f7nr/gLk
S4p1nWMOuwWg5queVtv0IbieHDTNHaP75EcgMG/bB8E/D5F6vLoSvnF41NQqD9iOpfj0m7Kr/eB6
QKkP8ueV34oKLZtpagXGOSE6DppEqwBG1Ze+vY216/hDW+MKgttLyKQ2Kb5O75jdJ8n8vHTXaEMU
HDO288UKhPO7TJ/7mL5fyqvqtdFm2yjUvZUpNqimFtsIqEfBVV11y/WigD84UBwT6thzWTgEjWjV
MqA1KBRsb5uxsPqbOEeNwcJt5ikMl4dnyXo1hD367Af+iO0zAH+fVcZEBesCAKpPhg/2vsHFucBR
fmSu5FDHTG3dp5Bld0oPEw++6MC/uRms0LkdjkhxoejssonPiXAYp9G1apA4BfHD0FqTe3lH2EaD
cKsOBhOCf34/kRjdNIFzxsSz34zXt+Az0a7m6UrVHi/DbO+p6hmH89ZoqpqejBamynYFagS1H/8I
nsiN+a7+SBIb/T+XEbcj8AzIeW5LCfgXCACl6aZB8UNPH1tRyVtoFeeKTSlZwTxi9WhkxzcgTrHV
r5Y7HKluq7hz4vn5cNmq7aR5Xkf+iGWOQ7wEAcyyTv8wECqQdiYOYyAMXdGjsGAN+f4+MmvVYmSo
rMp4ZI+8oD3OpeDh9F8yzK/vxE8m0zbKqaIwx4jAe1RAeCFxhz3QtMPgMEbTLrWlQ78XhdlmTzqU
pv7r+TwVLai0u66TADw6bBIb6OM+crGN7w1b8rPj3DqBaYtmjLZzyxmVJbdVoQKydKGeRECNDkyV
yTqoqAUqe1E/33aOPMOwL7uCGUJFHQLkaCcKjo1+ij/SWr9ePC5tJHqvQVETji8XV51+KMZnU6Tr
sF3MXH0gLmV0hUlLi2FMXn5j3Kso6UQeqP17T/GyXfM8drZo2QTZ0OCSxtxbnQ4GO3C3qLlbt9o+
mOW9OeDhIi2+X45kkSNwqUOZx67sJ7aCR9ZqxAYEo70sdATRKvITymUYj1BWg0nK/eINB+pB1++e
PLCJ/Ci35X1/JRza204bIAwijEgK1/ffnU+Pmr6zQF3vaCaG3NjFc8ane0z91o0eMLJlwM74VhRZ
26lRszBcxOTjZIXz+UwPu7xq8N4epfOujJd9m2mOWdTHIohvAqoe8zD8lLeSS63sehrIdUxFXEab
luMP0HVNNXDSZLeGVdgtIToZRh1H2oJQry+1q0rHtPuoCyq42/vOCofLIqpVSpghxAml/Tm5CrRC
pRvj8M30FXf6IZ4B2c7RKzhuZUPFCsssBlyJA6Av2ZGTQsJJuSvA4uoZn8DS4VimjefLp8sxsv1J
V8BcmpEyEMOGPTvq+Yydg+zxeL0fvZqVZ3yhA4m+HpdwtFmfmokddutdBnEvjbGh3wRuZ+eH+ZqN
14TCFiihhVzGSYlc00YBZnZtHAsveuwCh9znT+xmPD8EjegWtLkxrFaUSztWl2j/vKJLhV0cluvo
W+mD6u0Wp8zFsbzoPnA+0sFOf0Fi+Ob3oEipbhF1RFDkkBnJzVe5eaOoc1jgLxe4CwuvPw7uKyQu
8ah0rGndYjETvHftNEeCFOYxPFU/rfI/HM2DiBDnss9gKPV34+omCVRSABLqvbYWq7a+HIL29bJh
m9vSyi4urSjQII4mBjI211Hk133uxMpd2wuKDMy/Ly0fl1WIXmhpwqKti5v7AltTS5fEzrr4UZYy
O8vkw2WzLvuixhd3odqkDwl4NR1poS5t1F1HRST9259HV1nPg0xM/gQ7jXIgG6zfYWlmR0MPoxY/
hNO3y3ZslxZ0dE2bqoVefF5LJ4rKJjdH7Dy6vXiL28LrgmtGuRvtRE28/5L6f2Hx49Z1ooSpWQDL
6KwracBuPsufyrlyyqXxaGvttBmNTOl4q9cj6/J1Tb3z8nkWJJLtb3f+M7hQMwdpIaTCn5HSBKN7
mR3KH+lxxPQc9lEd2oT829ooGzkEo2bcrVJ0gUUBJG4TSxJRum86yAqFy78kifWi7NEUDYX2KzRG
26RTnFypBK6+7SIrHC7vZi1kFuMG1gQTKqBMXc74DgFsD1Q4fi6akd92kl9oOp9yJWNozJhx/Rsn
655NOwYuhidST/VRwPYzfyq8yyGwmaFWgJw79A1eG9CIg/uG3D3qNHrqcc6K5ByiyNHu76C4jBsu
NEybEFBF+NZbP2J5t6inhcj7yzCXHUPnVUVJni5pGAGmqQ8VsWv5p6QJ8u1mDK0Wjcu3XVWVVsC+
kjxLfkqCo5brgjAV+N0f7fjqbEVKlk04i6PIWni5T5NT71G0n4x7KfrAqCM1QDvPCqyGxZf5tUDJ
s0qDQa3hVQqIcB9SsIYGkLC9/G22F+6Mwx8LG6WEUAGCVh3CAHoWSuhgIkBUwxWhcMfBRYrLxWIz
LcVyI6sPqe5ftmLbw85WcKmnh1BoK5f4fVMKr8YCkyY19RRdKDTJAuKPbX31VbjUkyhBRwsKnHZH
PKYiYT4oTxkIpBQXA4uiE+a2VRTqA+AR1hVec8EgRQiqwxHfJnoOalvOPrcf0v7ADMYvDC5wDLUc
CM2AgfSGF9vsMX3W7qo9OA/95h6FMK8R0VdvHo1WiMzq1cWOdKgJ54yaW8bY87KbzMIuE8wgte4s
FJXfvrKvwDj3HpLQqMIGYBke405ag7dbJCDfcCX5yFoBGzwwiQ7p285+XlLO2a0QV/a5ZZ+tul+W
z5WIxUzkFpyzS5NWGXGE3x8LXzFf5NZNRA/5zI//9POzCZyfd3NdFyPjMm/SctwFZqQc1Qo0/lHR
lLbclfLRmnRip6kUO2k5ZLvL4bx9lTt/Nl55YZ40M5ZUmBi+VAfzarkKXBOzBepLgqtjL9ieBN9L
4zZcYkUWHUuA0fh5Sh6TUWQNu1NcWE1ebkFr1KKwmEOMx8UzPRTs/bZwalf2mJIEfSLfBcu36SGY
6TAJHk9Vg+/cwUQp5gsUbB7ktrjGQYw1tdRO7icV2O7YYVrtXUnIMCVC5U4Tk9abRmnBzDj3C8Wh
9E4ngrMRc+0/VnJlGFvpVe5osiEHjRUMi4FRp8MNlYpjGSfPaR8chlhzgmURVNU3j2MrSC5BZuPc
KsOAUIiV9D6IErzM4dmqNYvrdGwE29h2ulqBsSVe2dfPs6HFBuyDLIJxz8aFEq95TSJnOJZMdmY/
7kUlRtFX4zJkrmXKEASANHSPWE94Ey9FDxMiCC4hxrSIoAwBCLn1uvSUx64QYjOGVwvH5USoS1jJ
u8f3qoV7B7isRP3dIgQuJUrLPIcDcz2rjO6wY16pRS/wbsE68XODS0syrQhxuljI9YwqdvnaBC+C
1LCZi84L9X7IXXlYHFIrjiS4c7uzfHTFewS63DZ4LZjuFm4Atv4kQNw8M60QubSQS/VM6AKrxswd
XMkuj8GBfql+Mhrb/6HyKILjUsREm9qoKAz871sUEh86mmU0J2DycnfZuM2zzMo2LjmkKrRKdQqn
kHKdQGuvmg4aWj9ceTQKJx/KtykuP3TNXmEyL1p9wRz5KMhiGJj213WY2k3oyfKXy3Ztl6lXIHxW
kM2hMNjMe5N6yXWPZnTqJW7ugAW7iRzpDQ9t7z3woq6+7RAwZEyuQc8WB9PfjcuyUgtiXHwd2aI7
S/HrBRqJzbPAuu0g+IXCP+Rks5LNQw0U7RScAp8xB7afoxfW8y7vIRQjemPYtApyCSYoVWTL5Ktz
kSWZRmSxBPjGquGGU92WjuREX4ej/C3ZNz75TAUlHxEk9wFVjPUPZQgT8+FLPT5BGQK9zqIqMfuR
P7bjlV1cYm87UHRobO+wdLTLDnjsDb1kWWw5ECSRzeS7AuLSeyFLddyzHaQyvo3DibSCtLj9+wYU
lImpmbLJxbGRkTipUFZyKunYlMdCRMu6/TXOv8/+fxWzSlEvqtLg95vgdu4/z5mniBooRBDcByet
nFQ0B0SolXbTKvbQfJOi1L4cOpsHMOtsCPfFm3yujJGhDM1Bq4290lQYNqZOaj4l6DyLRZfF7US0
AuS+fGLKs9pCDIK1hchHamtOfg+5288p8QaoOclu44ytg5HdD93iLGrqhOAhFGJ5v3+ypkvwhhUO
GO9LvYjeJLqgYrV9x1kBcB9M6Una0rlnSegfGrXAhVSU8sh2qsIvRec8IR736dqktKQFfYjY+dmk
ZO+zfN4d2SVkfBU+AG5uwyvruO9mzJq+ZArQWFOn6oZHvXGyqwZdv+w5zpJ3l/1yuwVlhcdtHCMZ
CQjEgVd8CgYXL6g+a9/XbzC3Qmzzvj0kx/5K1Ai5HXO/fIQXRSFmC2YJGaC18SkCDVljXuk0FITc
dgX6bJrO3U/lIje0KgNKf8RcAitBS7vlftLZqY1JszoiJnYhIvu4q3QFbadiIcw1lXu5sRmFlbRT
bzrdZpcQRvGcfhV8vu0EfF5J7tQ2UA3XRxnMt8Ybm7arfahtWm7S2NbjBA2r8UqvQDspWFkRKJf1
i6LK046FeEkfl+Fbmtxetmp7ezwbxaWQfC7mKErx+w2m4UMos1VvlZX5hSG5l4FEfsilklQ3Vemd
WLwYfLVobHXZ9YGIuFC0Wlz+CAw9sowAn4igg1JuPyupc9kK9gN/nibOy8WljKXtW1oM8Lohs/b1
oHtz21wNMT1EWriLCsm/DCf0ci5llGSpp0qHQdqpuFah2B4el8QxsauA8utl3JsfOpL9so/vN5zb
rIjUGO4whLJbLaMf9CBDoroARpTo+YfaOhznvqyxjmnkaEfWBCg5y4MC4VLdaXzRQILALfimw9ws
MSTLEi/Kg1lx05Pny59J4Nt8b+Gi6M0UWFg1pf4aaHajvimJdxlCZAL7/1W6C8NgkhMDJizRgxa9
KLno/M/y5QXP5h9zphkqCmgGYFtv/cIY0eguPOQHJAYHbuZetka0YFwyQJwqWlVjwSpj31aelDxO
w/7vILhU0Eg00BoCiLE0NFAo9dJeC/SbIV9ENwxBTuC7CI1yCq2YIkbr6luqFbYa3FGtsqn6uUxE
QkkiLC4fkCFY5rFncVNcRfWeqKZdDF9K60hApfuBBaSYnECFVlEtnpHKGCrZpAmrb0cnPflUd7t8
frgMsWnNGYIvJnVKPkGAi0FkP9MKCno/Qcdgk/pHTEScf5set4LiDii0hLrvyN6QqPxTAU2q+VKF
gq1UBMEibBWiBTpmqgaCT+iP2GvjvsFUdyJ4cd3OmyszuDNIUy+KKo0wo81c1liPljUH6obS8z+T
SKI43S72rvC4tKN2ihaUNfDq3O9/st7OEqUq+qWmtn5P/dr7H6pjrEHsj0y0wmTrvFpHuV9gpgZM
I1ctJ8/wdBMMNbkLFz30DSld7J7Qz7E+ogsrk3O7gEywYJvfPBWt/gQuP5UpCO8ytOyipSy0K81B
lNha41qjYB8U4XBJKqkTs4hVuIzFqI/jH4gIpyhegvojkvR4pv9vML+T7K3WtDUjmdD3bJgsTqXM
9tDF4Mz/lM8vl0Na6DFchmogAdBJ7DVT2sc3yo7s49P8fVbt7KpHI2eJg3mtC54/NvfGs3H8ZFmn
tOOiscdGSl60Vrbnj0hXrlaP73Du8MJddj0AMupDi9cQ8a8J8qDCZQ5LryupYOeHvmlvStP04gTs
BXnv90UIhmORBpkgUSlcElH7rO0Dlgs1iqDypeYm7AUDkyIILm+M07yUJfskQZy6szzaVvCFiKrM
ou/OJQq8rY2FvrDvbu3V8q4TveRtG2EYiipTQyG85G5aRDQE/SQ77OM+qzZ+Sqdd1pg7QciIcLhL
RUVqTUNOB05vg3KtOJiQTAielASVlmFXGLZio7P1Y9o+lJ7t40KVqHjx1ZicVBFiSguHcLBSGRjW
ctmkrvxqCezc/ly/4HgGtpZoYZS+y9OQayl9yhVBtUqwjBa3xRNS5hPVYY7UQiCXUm/QHuP+x999
LIuLVQkMSSFUX3EQv60b9FRHztfk0Tiop/mbeX8DDpzjh+5k58/EE1HpbZsqOnNDKr1l0qdkdkTj
xqKV46JVktU+CVjZLYyCXUPGI53jnR6IWvm2u9NWlrC/Y7UL0aEskhmtJ7hjzJBLi3dFB0mQ3mUF
G1II9nCRu3F7eF3JvZZpWDZV/9mp+6n6etkTtpP22Z25vXvAG7hksGP/hHfD3ERL13MqnwZoDlfZ
98tQou/DJQhDTYx0wPyas4AXUSGPpRHaWi/YuUUgXDaA5IPez0yqSsZ3chUqF7YVEctPwEi/u2yP
4NPwE7dmknSDxOzphu4AtRaI6QzuZQjB1+Gle6RFnxSQwSK3VbVtfE7TEkwLftoY9lwJrPmXI88v
T+D5ooYm60KoHzE68cFd3MiZ9voDuTECb3IUcJllft6KLgJsj/7zkHzG5PZw7EvxaEhIdjlkF25A
7uckbnPVfut2wScmTyQigBF9Mvb/q9BVJxN8DqzwFUxup9wqoqZ6gfdR9v+r3ydlTaDyhTWsx2fS
h3ZNbpQP9Xic0w8v3RNVIyUT8/Bm8bL8e6jtLe1DR9HzZ+GSwtiYktkbgKDNnuiYqhBcGETLxGUC
qtfdaLIte6rBJ9dV9mJCcTBOBC4tguFygVSXajQx1b+xqHd697Mx5V0qesC/7FJ4df79k4cpXrTQ
Y4l7Xnedt7eViN1z67JMof0j66Dlxb9/PI9ZEapyGY7V7Y7FJQsREEXu9CNraROd4bdKtb+hcfuN
mpCkywp2l3szb5sDJIcQkDOx0cbmDyfr5iPsf78Bcr421dEQ40UCx0avK0GB1mKyS32QD/WnHmKx
mDPobJGRG37xGyTnfrEWVLSKYKMkdW5GGicZng0R0wVzLi61/QbCOd+IbcjI2ItVZ+zHwh3ojyi5
HvNveYna2vSmLJF9ea8QWMU/kSV6HaP7G1aFxQ9r+tTWp0LES77h62ub+Pcx01RHtZvYwvXyVT7k
L3IQe5etECybzh1MzXTKw5kVuXvkgxulSYPclugo17amBvpVp0j6azdkwUseF/SopnPhXv4DtvbB
34zk9qQYSgDZzN6SxsoJfNz97ekqfEZ5ivjqzxCF5MzvRLwPoiDXuY1p0EkwyAw0KjFp0/tMgZe8
/aNAXgjZOrbecH+zkfnSap/CMBa4w1gEUHXHCmJ4kdnlTplAaQ4tR4VteKw7ZxKUFllcXQgJnrYj
yararFmoZxaoveRvvXmdWz/1ZF9gWK/723jgEssSRXry/k5NrOdguifFZKtS9LfewuUSJTFTq5Gx
kkoGPZsFc83wzyv5jvjRjeK1d9qViE1DFOdcYkmzIVZHlliW8LqSnyKy7xUhz7jgU/EvaEpO07Bh
YTg6ynHO7EL20vvIs57Kb+w0CCFbNzulLh6IJEiiX45AgYH8q1r8ziesYEl1qT4SQ7GlvLi1MpHu
EdvJLngj/5xG9MhAgQcwkCZ0BulLpt8mRo4mlA+w0K+DjX9Xy0Oplme2pWrpsU6+GhpkKwWFKtG2
zVOktYpM2zEHhvVcQFG58iIv9OkzG53LdsVJ1Dz4LwlEZVopmmphfOH3BJLMbau1HVojp/i6umZE
JInX7ZPXsbdrULR9auwc1C4iz3h/Svnzm51huTQJrY9arQjryESJUUvn56Xsd1SydiEt7vOg96pY
ummK+VkrRV3J7+Rol7C5nLnUeT4lOusZrkGtxB4tFATH9wmDl3Z2g14bCFn2tvYmfL1ga3kJmDuS
hdPcZ5Qp/GhvsxPdtXbtpCflaQIzaLZH06h/OfzYGl6C4/JmJlWTXrJqgGx8AnGrkyj1h04q56/I
5cx81nOlY+Orweg28ZOFUX7Rk8S/7OJnDC5L5kPbkLkGBrk9zRB/rJnqLWvYOLIyZHYqdx9pckGc
GyjhY2gbGjhc5U6NJLNRZUDqdLxiIxOxvnwoNZ4huNNRbi10xFg07svtdTztmra1S9TvLjvAdv49
g3CxHYI/qSbg/3YG7XuLonc6X+Xky99hcIHcD7VUFjmaZitwsrpKFRpuYug/imYSdeNt72Rna7iw
taSIzFkJJEql6zSm+ymR/bapvSmagZ66SVS+/J1xXMBm0jyCmhpfKWbMkaRxzWJXSd8ug2yH6dku
LkxnpW/qijn4OEr2QmInF04sMm/6MxOcIbg4BW1ApckJIBoXdL27eBc+67ve/Uc/1Xz6O3u4gK0G
CZNoOr6TVH8K430Bhr6/AuDLdaM6Z0ZPGIAi3Ub58J30dBBgbJ8pfq0YX6/TwKY8qGw6Fh0UzwHI
UJfK+BL005WMwVkBlsAB+HqdLlGL5h28zMrBUAJiUlGa/pdDxdkaLhEEmUw1wobb5vvReZfX9OiC
UvfiRHvQT16VglOMyCL2/6tbyZB21pSq+EIopVQgQjc+0B20ztB8ec6cOl0dahikgGb7yLZwtAvK
j1Aglr3Jlw71/rLLidyBSwT9rGlqyyQTSy39SUciHXLyaMkgnKx1ZXEvg4lWj0sIYPOYq0rB6pnz
Y97s5UpgzL9sqWd34NJBMilGZiQA0HzUu3fhfe6Mia3ZhR2AqKZ7Tk7q98smsV/8IwGhWcbAcD4B
JzSXE8DsGiY566FI8xYvBrsq80KD2oZ+nVUveSlqi9xcwTMcX0ExtLBQFhlw3XK3jN+mVFTu3kyo
KwDuhJAMS0I1CQDqY7tjxTV6s4DUjCknxp5whJ6F54XV40spdSN1ZdTgsKw+Dm64L7z0lDr6iQlg
Q0DsIMJj/nUJjssWJUgzqk6BcXPdXS9tdINazdWglN6cz7aazx9x99Vaso+5Sha5mRZUlnDjKaba
KWvZaUVzCZvnoBUCd3KQQeOutqx1bJz3CTZzYx+K2om3PQ5taQoYKMDDxDlEG8R500ZshzWaXT8o
GEac///vyVQmZwjmk6t1GhajTBR2U0sKAxQXz+0U29kUOpcjdbuAtYLhvj70U2WpYdOOoIB9Z88L
j+audssDrp++KK9u70wrNO7j10tcGjFzbXYyYZIxkRf7tWvYTHQHtEyC9wqhdZwrBBQyrv2IjeMf
QpLyBN6sDjTM/9H4EW2E26l2ZR+3cbSzvigl43HR3jSfjc1FHlLthFxBHBj9nPmzf/kDijyR2z0a
qwSpaQ/EPIrstDmR4MdlgO30cPZDbvdQjLAiegKAFgQbmZnbuVQ6jXJcLLzRiyigNzfe1fpxG4ea
RsVSxIirvMQbgrxA3iK1VfI2d6KUvtHmtw4vntmqa1sT7TswCwJeaP400q+G8ZppuU3DU6A9U3Q4
zqJ9ajsx/VpKlcsaAbbEIWInPwiIPVm67peyeTvTSnAcY4v0Z0I/w3CZo9XVNB0XBBmdhgdtMJ2E
VN/HgdhoV8xsFcxMcJjJrjMRJ4bAF3k2FjyogYtTBXBX3i5SaXehqDa8Xb86O4jKJRBw7ROzVFgC
+aYdFXRx9D8isDRW2Kn89rr2MDj1EL5ejgBRFlG5LFI1SbwYGkCtZ/M28JmuVneln6ovqiMm0xU5
CZdCwkWJ5pkRi0jLnVqh+yqwM+HE1PYB7ewiXNaAgJYCNgC251s3inlnYHaoA7NBlDiVdiXLXwUL
KLKJyyGmNRZ0tGBT8FwMIJiJnOw2cknOJqVnDzI5NmRydEdUQhCkLpXLJrSuw4SyY3wzS26bT05R
RzYp3pqaQHAx8wVWCtyfp2SJJSMamhpWtrsAxAGRFxH0Yih35umdxuTUjWD6tf8SlM8p8TLlKdu/
w9Gdj+kXedcCFH3squGOLoY/3/6Hx2aRpVyGsSRap/L78cdlg5KZa91hUBLqzRKUXkJPtI0L3Efj
zihDNYK3jxEWhM0N6ql2Ge/Esw1b7WHrHUHjUotZpHRU2SXTWlKvlJKdnksHtYI4Zmx9NdvUHUMQ
wUqVm9PczSRLcMkVrSmXZKTemmSDwQ/m3uif6l6w44kWkcsrS9fS1GIsLYOxJ2DoQ4GQCMfdRQc8
jUssmKvpqvr9pn7PZAwKTJiOd8lLeWBMFpkz3l92f5FRXGKptNxIIFeCu3P8bCR3Rg061MfLEKLv
wiWRXlUna2Q8D+1yi+7rZtxf/n2BCfzlFUREk6IwhgDTeqhVDJCGN+WSuh8AgforkS0LpFH8fWWc
5yitZZW9DTyW4Td1ekpEA6qbR7cVBJcTpBwdsKGk4CLR5Qd0Pu4JMe256d2s+UCbE5VXUFw+qPIE
AvXoaHDM4EiV22o8XF6tzU+++n32/6urVxYZ82J2+P1C62xr1CC3EMSTIHOLQLh4b/uhs6oKIKp0
m4LzT0T4t3kKXBnBxbtSxUVvRhoT3+0O6bEBYV30v1C+s+/6x2lzhcNFvFxPfTlioUDdVV3He7KX
sBU56BNw2Oh1MzqXv81muCimroHxESwUfCmwyRqwnqHHzbG6zK51V1sme9EEuXI7jaHvHoQaEEy2
eE0zKC0W1kSBUlrO+EIgXdzt6ZdmR33DK95iT3RSEQHy7/ZjUoPx3ADgP2eH0g+fUUjX3nkTK3DY
2aKmayEid3BQmibrh8RC58qhfsHMB6Rbo1f5lk1yyXuCoS7v8ofb9PfzkvLP9kORFamambgaBxAb
HuddkI7u30FweSGztM7AgAS6OKMJc1mnCMe9ywib3rcygssMsTWVuq7jMyHB7RL6lCkYSVsEVQsR
CJcZ+raPzIQ5X6f+bMAX0genTBKln810vbKESw8qWdSwt7BWY/0t0faknNwi3ieK+pF4VTWI30DE
WlN4nQRpGtOpLShe33W01fatE483er4Ivst24WUFw5mjt0VQFhq8OUjt4MT4NGIw9e7N3QAKy+oe
fVHidsTtrgbVtHTNtGAZL8CQqZSmoM/Ernp876R4NHf/KHwlgrPhpkfgyQadpLrBpoF+35BqOY/y
NsfHGkApIGWoB5o/pflDjTUrFC58dNmss4ipJkGZ3iF42a0n0ylL9XtHGoFBm963guLiCLxLqTEw
6ROFPI1lbuthAz57T2oEnWvvk4V/7E4rIC6WGsyBVSVbuelbhWGZ2olc6oT7zAtGu3pVH/pPGthd
KrB2XYkGjrZ9coXN+WTbkrgomKQMo8KdW7t1ylN6wmx2jZ7cbCcPaNYTNYFsp/UVKLcdQxtb75MW
oJof79vJaV6LV6i6v9cf0UkX1faHDn4rRO4MHmVB2eLciQhvTgqlds3EF6RjOCaCutb/kXYd23Hr
SPSLeA4zwC1DJ+VgS/KGx7L9mDMJhq+fC3nG3YLoxjx7Yy98zGoAlVCouldmBUImzpJsGWvOoWSF
hyo+lNqB2ZKi+2rSdFyLCHtG1IKlS4PdAxq315TfUnB5AdXDjYq7fMBE191SSZz9uhM5ESnE4Sqn
QwS75wdWXRcB20X7Zm9eyIlVZGsTnAix0OQycVPI4y9T/0/lPMemFpjNXV2ovjKrbqNXEucvMwEi
uJRG6UnmDJCZ5G5/CfDk0k2i3XQPFjG0iGN6uuvdpJTyXq2XCU2T6DaByhkiR4KtWmkzl8DEUpnf
o0ax+FPpxps2BabsuCkY3hvabf7pz1q+jnLFqvJY6iZTcjy1/owIxgVHFmlAdoJK0FWyaSQW8Zv9
/bVOsaIM3I8izHg7ToMZAxsv44vLVJfBw3CRxg9lL3viWDfCo0RBi7JhiawixM5q5Y3TPCnZTq0k
N+LVTPFkEwWliWiDof8Fi5qa1FdrgHA6/V+KEOKPFsYRsAUgIrbuAevuEvvhDxLFkzUIcQfExJPR
ONimupoDqzZfFJX6nSHzvb9x98fjEGJMD2S2cAEsFBTAPCw+b0BPPun7ztc3/TZ5UB7/bllCdBkS
FkcqRwFs6b3eO/dVdefEVFLUWa+3n2yeEFHmHtWKnveTRJ/5A7ixay/IFX8jbL1kI+tNlSm0EFXQ
DYun1gT3cLMnbo/3raGuXRPh+q92TiwOVxU6JQjja6pvQw1DgdPF4vw4L2M9q/qlDCJMd9fmNcaA
sJQwArUIdSNgn9p0GxoS61mPJEc5gg8wWeQADAilHrUHJbxW3Ddhfj+UyaU9jq+p2n0K2+yw2H8A
EemoR7UQy8DDSGg3Abnb64dDqZhuOG5wg/3LcxI8A0nixi4srC1RHqb0pgKrRPJy/pjW/RtFBzxR
DQIsj/fZvJmotFy4C1U1kNWx+sYoCskg4G9M6ChDMCE2klAxuSoYD/ne2Bggm9T3ReUuYGRxfNnd
ft2GjtIEG2JWF5ss5tI04xDO1ROj3bVhJvvzG3deDIbq3m8cWjpG1P4gZuwuU+06NDrXlCHSnT8c
IgLDTxWyoXDiZUxMF9gN8RUm8aHrVvq/zSIiiVdiq804V3wV800HCJsxdO1u1yl/QBYGcznKEcJo
rQKrJ+cFxiUx3ZjFrr7cAlFCYi+y1Yj2YqHzxWqwXyZavSb1n8J8NAAkkRHF+4PDtzTLoTYhtioi
hA2JrmbWDOuPY8w5jcxVdd0de/tP1nMiRgioNlvgPLkYK8kPbVln7hQul6WTXY+tDM18PXqfCBM8
gUXGkZIOwobDtOEjlMlVU3o/q37zznlMns7voVSg4BYygLgmE+81HA70S83HTZCfzjfmDZiavGwj
y4f57/9w+z5Zn+AXtIItysjX1492MKbhxo57fwjDC83MNmUuwyvknzsjTry9OWqBRzTeWj1puL3p
27K4642bMS1d4Mw4y16xtb/TFiJc3qIl6xqHd1qnysaiuwJ8o5F12cu4m9bfJo8bSfT3ns+pQ71U
ORy3Xnt8zDDeaPcUcIVa8IdzJCeyBL/RYpRYUUKsKazibUWGg2WYkrLMqpM9ESE4DQDfopDKl+M4
6McCZqG8gs93/pwu8Fhy8oYzx0nfJrxrfLpZUPopguxH9Zx/XQJ9Jxvsk56O4DOAKpI6dQ9Z6qFJ
PE56FCN24LXT5zjFEd2ct+LVMHiye4LXqIrC6lLe1qCXtxW9yMbSq5fn8zJW3fqJDMFRzDb69NjE
t8+4bPUc8NGZ6yyHkspm/dczFQuUZ6ZtaeirFtTNiUy1mCJkQ6PHewlQJAM9cffGuhwfZLfX9cLA
iTRB8/QysruGg2Vz7gNOnphYPrtodxzTVPN0F0PeKJGR7+d3c/2efiJW0MY0xvwPeUtdQfBgelkw
PWluFISXnd/t80PauJakkiUVKSjlVDvoZusQmHn9g2zmgPdpxL59OW+0YPrxfwz5revM8SQFvYy7
GUxV/CT7wWXfOKST9lR4VmBs0yflHqXkfRn0pisjJ5JqkKCrbYmZpAG9sm/97Xh/vK57d8CI355T
FNdbaki817r9HdcpRLXeVNJy4ZdgM2y2nYODJHTXh7K+fYkY8cZoZvZIEn6ARv6F2nrQs9Id7T/A
2XRAnfY/8xPvjNrsUFXllbJMCcAc5NbFQUr1Kjshkd4pb5I4qX5anQYU4dwP9+Q62v6kF2OyJ+Lf
ZDnHNQkuRY1bAPI1/IC2gEi+Sr6E/jiiP+nnCFRT7aR9zevR5ihRcCtR4gxOlOOs/kepkj8k22Kv
+9lDGEh8iUyW4EsomgJ/uuYRcOoIbLFPfWa5+obDxlv+eWnrGdxxYYIXWUIaFcTAwtQKoxWJu7DG
rfAYmQJKIYyk3eiytQkuxLZGhVohws7/ILrwaMhH13jngiHrneOH8jFFOK5N8BuJHcUqcgQc2rKr
xrs8l1Rn+f8/933BTzh1G4aRge/3euwCt9vVuqcO+Bvdcz9z2uPP549KpvZiJ1Fl9are9pDH35sw
5xMknxTckNFDwIl9wO4t4/aROHwRViTT8lifeCGjLWzm2s30WFjLZy0MMS8fqfr9+fVJtlMci1Hy
KSt6AmlZGShxuQ9BXl4Zl0RPMYLqZ1m9PS/vN2ndL/2wBDeixCnwgXjQ/gmshVzhEG0txJRsIwOd
+c3ZUTCr2LqlU5EAVkFpkGBKnssCpvJt6WtPdeeVO3LHXyosFsjGNtejy1Gg4LHqsY5IF0Mg+gDc
GtWBtP6nkXXZr1vYUYjgqtQRqMcWujK8upl20zh96c3q6/lTkokQHJSpKqYTOhChppUXG+ODmsDa
zsuQ7ZXglRatrfNqgAwlrndFYgWRWfi2VUgUbt2cjrsl+KMyHJ3WjCCmGvqNM9uI+OOh7Y0tM/8A
yBtR/yhKcE15b9WUpTj9SLlOyq8lex6X50x9ilJZAJHs3dvz58k9TDPn2sgtSAo7c9qQGlim0UgB
86nMicTfrqcZtuagOIRqOniK3t/5TGLYZbmgH8O86gI+ONe+LtvJm/2ck4BITmuNdweSjtIE5Y5D
PdcsBW+b9hXH9yo3jenO/U19UV3ZPkeVZJ/izDeqzSTjWV7V+RPJgs5rcxlj9hJ7mlE6TG6vxiYo
0aswTrzzii8TJCh+b6YOszL+fDtH95PSeV1RyO4p/BsfouTJYgStH1g1gZEaMt5uZJfpbee9TrvE
i6/fHrE8/Un+FL7ubm0ULsAAqjuWIQh1rDzuxgy10fmu9/mEdOhb1yFaJPVNHkQbGXDZamHqRJxg
bsu0mKxQIE498CqfgysRf/+WquT6ef1alnhl0K1JoY3BneE2/MLnVHHFNFyCGqbHJ96sFAAastbF
9fM7yuQp3YmBF4sOCoIFGWLcUryhVY+jmgXg6NwmjrPtrfHzeZVcdZLHrRSvEv1kFsZcQhzNIz9i
dwS0JMmjyWaJz1+P/ieChOi/ZBqKidVbSj8GilvizvJfKqid7PlEpo7i6AFm26nS65DVozygASoQ
3HeB7U8eoJABWS5D05TtoeC5WGeVDuaM+AO74REn9DuyG4aH0cglmyjTDcFRVSRP2IJWSW/o5t1g
quDsynclixO3yQYfWEAyrAjpTgoea8Ko0VJzS2uQA3MeEWD8pqo7HVhAN8qeN9LK2ubWO3hONEVw
JhZZjBKY+ZBZ9H6lq1tStf7Q1m5ef4Jba/aR8xjHun/eEH4T7Y6GJzgVC+jZrOOW0Mf3VXZtk7s5
fyrjl4xta3IAhHKZPZT2ky3Li1cj+nG54jWjznqgZfA0hVoXcX9RpLlrTqFEc2SrE+8Wtl61ZsnN
b8m9/NbYhX7iDZs2dzWv8OPgj14qThalv/diRjtHiaZBHDETvM1vp+ySVYeley1zGUGgdGmCZ2FN
YloRlzWhKmd7DaA69dthAzr57fAkCz3rp0UJ71K1UWIUbN22mpSFKU6rUb9wInna3RUy9Nz1sHOU
IZh5XxtmWGgwOhLfK1PqxtWrRNf5y+7HJOEoQTBrQllmqTMynhwgac0d3WeXyra5+T+KmLL9EoxZ
beLaVidI4umI48aetfjRJ3Vvu+k1p1J0UncMPVkpYt1RHtcn2HI1hKai6DilzHnSJtu19e9DVACG
GK8jf3SbsX/JEjPytlKrqORJwpzabjNve6K4TdJI3JNkH9/C60laMDZV2xgFpJQ9Bs1o6894hday
+i/FCHa7THqZpCZfTFt5Q9i6Kp5e6iiXJMK/iSvHTRNs1ljGrqn4NbPKXdULD8mBAUgg/kq2kZcG
kS9rHpaY1Ft1/2T7jD7L0FEBedmy0+MDVWUTLrLzEfxCn1omS3XoOduE2/K7sRtTnz4yj96EIHxI
D4pvVr6s6LD+KHGie4KnaJMmS2DKsOPZuFjayc/Tdpe0aBiOkIVEua9MzhZJ7C4ugRBhVp7aHgwG
ox/vJR5Ftn7Bo4SNssQV/yVF64a1h2HFALO6+3BHb+bv2V7ZFhsixRWSnargXEAKYC4ZN4p5VgqP
JUuDLvBcNuy3JsXQdJRlbQo6ZfFFrS80Vpl92HiK8c1QL7OskFkDtyrRHZ9K4L/gRDvbWp1i0kLC
fLdsgNF3lWwRL8GQXviKL7tgrJ3UqTBBU4ecJn3sOI3XLDmcYTEM+QvGb6tvRVQZMnCutdT4VJig
oGOdkUVTIcwE+M2U1G7c615eQ1//KG08FSVoYK+FBtMybKLdJhtLucqaxC8xMGvpgNrYOj3e60DL
pBJZU/Ybn8+H00NbtKZbFjWo2JQdlZmpJ6HVeEncumiQAKKw29WjN4YbOmZup+0AG0irh2iyPRZu
GDDqGuXF0JB75bM7L1tjcXba5OrWXZ9EQW/ogcQ4V/XLMAzQChu6juHC9/o1mxUmeyvaePRq2bC9
tgsvxw0FXBXwlnxZ6rdqLifChBBCKsCmmzWEDV3m9uOXwrmTLGdVqU4kCMFjyYhhlg0kxJf9Zex1
IN5NANts+saWbE2QGWfAXLVlHl4mVTDS0SFTEraQ2gRjELVedtfu0g0vTZGD+Q3QLTHilnYrG8le
eWLXDFRU8G5oYeLLFtXLHCpKErP6GVnsbX9JNs2234U7A9QUAShqArJfJFWkj2f4Xqaw1jgzp6lX
IXMuHvRpU0uxHT5q5HsBghOKaUJjS4MAcxvt6psJU+2oM/LaYgWCDUvdnFeZjz7vvTjBDcV6F7HC
hrhBuW20ixyw+ub+vAjpOQn+R69zq5nyGs9FB/asemowbJ17UKXFr+OG/NN6ceA8yi/Lso0UQmBd
K1XK+Ellb2wlGK09KF7ikW0ZxIFsPoKnze893fttFNJqPVHCFK0sqE1F22zc682AFsXWa6fcb8eD
VfjVdH9+V9cOzgaMhG0YqCxSsUtxYQPt9ajj1KKhG+febLUukT0syoQI2uGAWeYngQ1tL+3IS8g+
lIX4tZ07XYegHKMeFU6ntegx2vLyaIGOHAW1KCJTwjXDPZUjqEOWDVGu5ZDTzB7vGeElmwZXrwdy
1WPamm7ig/6XRyQohQKq6WKYINIuftD0Nqyuylnm8SUnJHYi2k6Z6wXfvtoMePMZ97tNhIIedbtL
4N2A1DZ5Pa956ztp4OXDMFCpELM+mg8TJtcgEtc71yl+ZDKO3nWVOAoQfGzWGV1vd1Dtvp+Q6RVW
6tHStD1KETenltVu2ilImpwZQOIklnFIrlzBNAMglr8WyPf8JOkMS1ZmpOyxp4ZHD8OWl+y7DWvR
0w5wEW+8kEGrrbzwvJco2Jkx1xhTrSFxiYLJV4PY01wbtHgpsFSTfXdpA5EPs6PRRtqnu64/GA+w
DNV0bLELHRhyVm5WDX9biu5LMxg+444OApnMq+FPzM0UzPtsI7t0rtS8+YKPYrnzPtniSK1Y2Y0Q
q275hajalhfFPvKy/yOr/81xHmUJSVHt9MZY95BlAXw9BkwtP9H8Qr3Jc9dBNOivZDzcGndaYjjA
1IAJSmFCiWMLlp+npRlbGddgf8IoxBsMVedpuy4Lii3Ki/4SaMsWB+qjiHXeOtcO9ES06BDy3Eyy
eoB1ZsM9ukLccLlWlO9/J0PImlWN9nFOIcPBi4/VPQz2jlKJ81zNGk4XIqiIZhV8PAt7CEL4Z5TG
CPQyvlG8Nugus+/DbXczX8jekHkQOHNuYkaZzjrQQGYsrMsdz8LfUXyXK1nQDrnbWWFgGDIIZdlx
Cb5OWUIVHYWQNE0Pqda7pfYYIo34u/MSHFra9Ualc4/N1NskOiT405LM2ct2TvBgkR3hCcaGCFoA
j2Ua3VgrNyUmNRQ85ubziwOK4/OLWrVrWDVGltHIgjRIyBxCQLa3C8d37QIcD+dsjgLmgqLG5C1q
mxzdtb5E5PppHUUKSURetazqqhF2vdGek10S7BUv3GnbYPFUPw3GnUwh+bZ9VMijQMGRTMlQqjXB
Gu1qdq30MS1v4/AaSJkSryHbTPFBl9Rlw9oIKysrpMt8jkvxHG+qvT6wQX7tPMqeIiUrE2/eiZrS
tjKxsmysDyHyZGfot4XxDaCEMkVZF4WrL674NhqfBPWnZdYaDScTr5+Z4ZmH6hqwgOhQBr4bWudz
pEqRxz6V0iFtmVz+7ydBLkudqE8xS+blWerb9kU0DH4JmNG4l/QJcyfxUUuOCxQsgRnzf4mhtVx1
adS7o/VVovnc254TIWg+wDlIQaoJrxUHG5RXOaCiHa+E2WHMIfRk9H+ynRPUfpko8LwnbmeqAmRW
x5272a0tKIkmy71WRWkqIShgqoYquvyQZKPZtggzVhf0w6NleqTW3Yj9Qd2AnIgR/PxMCR7IFogB
84edF5gpk53QqhKcSBC0PElzTUtqvpAHztaLNoJbe684AMgafU5KBpo0s5WY1qo/PJEpaHhBGZkI
lxnNk5eRa0tJ/YGQP3JOpgU0VoQJ8LMa7w2pwiCjRTgyHlBlmf+TATB95chfqs/RDmR+flUnTuQJ
hzVi0nyeOJhzWqWPJd7h4u5O1a19XKmydG311E5ECac2E5aPuMyg3KMfFAxoguVMckayxQhnlGuR
VuUmJKAg4TblfTFdZ7iJynzQegQ5WYnghDJgbtkG3zRNc40bntVHB/02bV00zWwKkB/9++YSzSAn
AgWXNOa9SuwQLimNvk7kKhwPfYJnOSK7YnPt+uD6TuQIzgiValoTDQvrDr0/B4Y/XdDvP8nDMTq5
l73ar94djuJEgLaBTUU9T1xceevYr0XDhzEwy6P4Ti978ZBon0ik1jVs0mvCZSmNOyuNl5efzwcO
ifaJgFLxghL+wrUij+7jcbOwby1uXOH9eSnaang62TTBQ6hL2oAmFGKaoL1UgxypYPlao64DcPkf
0turRCNELjWm2PWkcUhvZcd5vpadFrn5hbZVMRkx75YXXZJcy2xLLPaFUVbXJYXA9lu657jQxdb8
jsIw7q/9ttzKwDdWXk/fmZYt+IzRMuJ45KeG13Q0B79lS/SxpnxyDYNOneqiIz44f4brmkItQC3i
vegjcmg7k3ZpMWzI6pcCeLFMfTTKVwOx8rycdZ0/yuGqdJKVdWrSMJWzl7XTQ57cLMnu/Pd/s3lH
AYIuDoPJ0NMHATZeeZ5rTKdFgaq49JJ5SehaCMWRr//7Nxh+YkehQshy2pqFC6deCT+Zd/WlfSgx
ce0E9qX1Zf7Gx9PmXe7J8MpXw/+JUCF4FWnVWQmnaRu0R2J9aZq72ZSkttLdFFQxybJk0Plk99Sb
Qd9Gnt5luzTO9gs4LZNUcVtQMjbpczSgtkJ39VgAUe6uamQwhr+xweMOC/EtLpshsWa+WFR1Fl9x
cz+9qXe8T4xiaEhGliJTUyG6kQ5wwBMnE9Sbz3NxP82P59VUX3dix/UIYc1qY6OMuY0b5n3NHjWz
A5J36tbKRZQ+aMlLkTSuYe7M+Ju+vMTN3jK+OPohp9RXMh+TJV7SOAGzNvoyuipqI930/fwvXK2K
nui0iHFVZqMyJJwra2hDN0lyxI0vZXjX5Vc1iniF4ab2ggLwPtE3jnkxxtty+GwlV2YiywdlZy+i
Xy1V3qG7G0o4euFdu9fc1Cf3DG9JaKXz4oOsfiixK0NwUU5p0aa1cTQJQMXUT9bkUhkp+WoF9nRz
BS+1ZIqC6XhsrrmdA44hn6VBG8x+iSpG5/jnj1K2IK7sJz4XGa4ap9wlmuWPJPmmZbs5l6RpMhGC
L2pxQrVjQoQFCii276KtakmwbtYzs18WYwiuaAYKJ6k47WFbMbeLHhh5GdDXbBfPZiybm5H5PbG6
NUaZGsYEKtepu5qZW3W6cdIyiOYIuCQxSMlfUrNylfBHMz1b+ecuVS6NlEnCimzFghPq81hJSq4k
aVIAWe/a0baR4biJc8jML+dVZAVA810EEzkU5qHW59zhu7uZvRBgweaBjxYq3oR320wB5j8Hep53
NOhfzouWqI5Y+6rHJVdTjq1hs09dfgv+CLeuI4kJvD2LfbxG/NIeseA1Ww5nuIGUfL626fNk9C5A
p90oDjdNVHEugG1f+3VnBmP8Y7KTgDW5m1ffnPpzrH5Z0m2a/0iV284+pNbzrDxqy+A39YOFRyq1
+ZSSXaFm7hgBEce6KRjbK/EnTWk2f7dVgmeqYkTgMcMipuqmIGDTwBCL9MLFvcG5nRJcUxLnqV5x
oPp0P10WeBzKX43WW65LhNp5P15MpZf/ewyjd9onDkYsWZuThXHtc3Zpovm95ce5KtEBiTmZgo+q
+3ZoHH5v6KfYrZZr1vkzrwVhHCLCwMD5o5J5eFNwVyjJ5LnOL3eZ9qhnqJ/pLSgZZkxTg0+1P9Dh
liavXR9kaSaBGpUdoJAq9V1IW5On2Pp4l1lByiS+XpYZmIJfWiKmTXUJAdqDvmXIxdA9/ZoBfKrH
EPfo6355oKiC7mSEb3zLzmmmkDMxBzGmsiGXhgxD8Gn0qExm4/ZzOPmW0f84f4KSbRTnH5K6rnrr
LaQNiePXU83Ay1bJXqB+c3f+5ZjEAQiTkBokPVhUmjKXYbZqcJ57+pKZP6LEAGDOho2qSwBjvKh7
OTy4bJGCR1HjatYNDmRaVi+qE7tq+3R+F2XJm1g9dCpL1RkPLPW3NHHf+m+f5hd2IHdL0KL9WFZU
kYVuiy/5JNvRnakybQ6bM3qzN4Mmp/nBXstXWrrFnuP0LNpG1pMhlSm4lo7RgoY8hlnoGk92ww/l
GpgvBuaR3iiBtqXp00XmYfjZnDEHS/AwS2tYS8MVlF7ZAIFuwFbZ8Oc3dQMY9F37Rz7assw3RgYN
Cvt+X3vDrmOLxwXD7jiLlJlSN5a+yK77zRMxgnOx5pHkLS+26OhN4NWd/II33/PWSdnFgn/qwwae
iBL8idZOaqpE2MA573czuzI0zOQrt6F95aC3pg7/OW8Kq7Z2FCeWFsskN8BAgZVR8swfoopy/3cC
tPcnNEa62k7c8c/lP9PwyZT168oWIDiLhUz/5dlq2m8tXnoTaa/i6q34ZIuE3GOyykxTuB0p1Y3a
3xj6JdLeiH4O60eAcs/kwRw2MxBXnK1RlxJ74qd9RhvEsmKS0FlzeLZN0W1uT9+S5Clqrg2yKab9
kDEvQwA4f17rEil9Yx8BjKHgNeychU1OgXSBIXlA53XugmKKVW267KmdtsYMjFrF9M/LXD/Do0zB
aVQLiezWhEyzv7ThCWUoTasx2jp+X/ASiVNWRs4hgNq6iN2lxnLSwTDdNO8/0WqSvS6vm/BRnOAt
ygIsCcDGhMKgF0anfoPRoHh+7VBOcciFmsigUNY9/cn6BJ+hOMQoskTnnp75bD/eZ5lLUs+4Vq7I
AWgRbOPsZeFFskixEpOy0TYtC4skFe6782MLVWHLF6cBqHp4Z4OB8byOcL37aAm/NlWst5AoiRnj
mwpv5dq16VbFJnL+zN6OUgRvQpkdLUmKnYzrJXWtkBE3GTCMRJOBBEqHulZhLqVvNsCUzyclkVX1
+ffPrVLwNSQ34s6ZuKYCOE0NkoAaGPWy3XiXbcJ7Gbfdeh5k6wYnSMGQpkgi4iRRaS2hgbh2NQTG
hnfBRdtli3t1AO39g8Ey3KhOxHE/cJIFLXP63zNkdG8WXztZXreqIyffF3xXDbAFAH3g9Ozyc718
T5Ivg/R1lvuKDyd0IkPwVcCZS5eKTz4vGSo+ZYi5FOfCip6V/kU1ZOMyq0ZmW2CcIsDSdcTHuAUE
u0tN4P6juYS+NUi9b5xM88pochUC1gTbCM6b2aorPpEoGECaxFPctMi9c82l5IaSl/PfX/dVJwIE
Da9JqJuDjoSj/hZeUbxbVVtn9sEX+W3552ctp5Jee1f9/4lMQe9QpFsS0vEomkSbmVyMlupVLAvK
HuApY+tOcwhGWu1QWmNA8UANIM0Eo9hUuyaF7utNJqkayo5V0NM8zarKotjkmMwu02xvSpuLZa62
9XhXmZqvoXlfsu18Wz+q7VGTBLUlqWLENr/5p5fZtbXhTGnmY/KGx9huyV52K/6NZznKE0Ju3LGm
6XRsefls3HCw38rDK8z9so2vOQy4rJdfprZCyO3q+b9FKLW+7s2rUNarI1VbIcQ2dRZOFl8Pq+9K
c9+hNmOnTyEaz6Nip2qjG9rPyjQjO1R3SRchtfCz4fPfHaLYyNsYUajr6HEElAuHD819dNp7cY47
pOZVoB+e/6iZ52g4IsQwraPSzHj6WeqJ2013S9qh5VCyLMnZifjCRk3xuMyfNgxg/EWdT8dv5/dN
JkBwOXlmtDnlt33NuVHZQ8E257//G2V3AMdEwMD2gfEFzOH5WHIiDAXwSxiwW3bm3sq3RYJrL2pt
fujJmkBlIsX0K2/HaJkZEgX10O/R2zC5bDe/JECSjXfAm7K97PX8Itd91q81ivlXqRZG2i0Q2Cub
vAABQvelx1sbsaKAOtEmWkrJrur2qss6ShRCkT3Oea7xW4EBrH2qtIi0r3DeFba1UZg7I+EsUdJr
44uwTy7L6rOqQjtjyx9V1N+WYKg2bc873DB4Nd9XVhoYbeKZ82tUFtcKzQNW6hI3u65px58saJqy
KFk/8YuGWX224AWiXgIztprhUNvgUH0YJRCnCMBKP5jLDFthVHdn1MZov+sQvc6ftUSK6Gf6Pk7q
iJc7chUAYgdD39qx7BGfn96HgHRciehaxnpa7Jz3NI2ettH8dEPQKPOS7TkDpFoHfwC+jNzzRJ6g
Tcuih3XcwwlU5QWYQ9R/TA737AHu+QWEIc7op26GjjRZ5W9VI07EChpRo1PbcnhZOsRMd6N8o93+
/FnJBPB/P8mpiUWGhvF10flLMz4Yg3/++29wZOcOSkhWQjIxZ+YFnEXF6IjzME73GFP3ejIBSMmf
py8O03dTtrOLW726refLDO8XZuP4FUVzbgpwP0CX9CAwa0AMhXRZ04Km0INFBWvQcGAR8ShbPDsC
dTj8SQNb1zHfPQNtx9a8Nvtn6hMvw6W220fL/fm1rfq0k8PhHuhk70qk8YmtoV3QMu8L88GsgnJ4
tp0f9Ty4GMaXOAeZVQkpUdL1TYMHTaRggGNVx7tmelLNr+dXtIIH9V7NhUQoiiwTEMQQMo9oKVoC
wHAHcXiBOn2P6fUqiLrHPv3blQnJkTpHVdHxChkaMgb6OeuQwcp6ICW7RzlKz8lZNQTcHGGLswrV
LxRf15WvoGX/O8dHhWJlrU2JrcRYCFFvO1zxCYass+fzRyRROio4olAvKFEwMe7p/SvrL7ruph6C
FJAjargxUmN7Xtp66fqo41RwQAs4wMxOgbjyElgr6BLE2/Jed2tc72Vw3lJZgi8adSRC6NhD+AN1
jfGFqLObDpss/ppPjzVGePP9hFKY/u8ZSt/pPBU8VEujeWYddB5RN4p3jnqYbck2rmsfYAWA7kmR
4gm2mzqLA1BvrhhkO6KHznqlmewFUyZDMF17yLIm4+1dy82IgWQ/RL90+mB+bxzX2nLazmozvMoa
V1eFgqTwDYwSQ0XC3sVDno+LxdVD+wzusQZuOI2+n9dBfuxCBLF1FVgfuobBR3DIvjfdVNOW0DZN
hrl0Z/xaYXBXdxelILLS9dqzpa2jTdSmGqDpHCIISmizKGiSYm91UD5imfqhX+74c9f/wX/ILefD
smxVJxoGOiFWkMaKQrFqrWJol0ru+Zh1f9G7+WcVFAfqLgwmScbEVeyMODHjN1rOkatDHF5mXVxz
25D6mf2PrV2G/x46Gfxgx5WJuT644lqd8pXpStCwx1SVuMC12wsnILMI5n2xd+K8eJwWiTYVEGC5
HN+yCJot2wGS5MDpcMNrmZKvK8aJPMEx2T1LEkUt2VvzMk/8WtXNPPttKLDcmjJeqlWFPxEnGFUE
RO0lKrG8cv4Orm49ffwDgzr5vpC3pGNTJ3mH7zvLhgPvqqEsoq+ugGI6zrBVU4Wo9yZL4ihSh3xk
3kT3TVGA7i6RhNqV252tn0gQ1gBYejaVESQUuunm1iGKHjBd6y6JLHFYP3zHtA3N4qBDovtBJ4OT
Lx0kIRO6Rd0EXqHw9EeO+qFe2JKUcm3jDFXjwO3wd5bYz9MrljIOQ8swRHhQrENSSl4I1r9PDZSE
ddWBFb4/GCVzSs1pGobnuUBnd1IS4rVCF3ZKo5pmOCaxTcGrNakza1OEBXTBHAzXWcAhYWO/3lnb
Yc8mVw57uBKCOGIJchRdg98RXxzjIVYXK7YZKOc/5+A87rWr7t/THnJUFIcDTwGL8sNDBwvjUauB
5OiR5dpRX+pJUtFdX8Px+/zYTrJTI26yChz0sMh4wiVIrT+bWVjedLX17bzpr2rz6UoEy+xTPSuX
EpLyS23DceOsoAf4WeTVnvz2ujZxbyOS2ioGFfH+8IEuUi2aup4dxLgrNBU6wJQJMnRgZp5l+3mD
2Y+fTRCyTJIrmRjrTsUKqZADJBu7M7DIdN8DgasFOPZbWUuS1a0a08nqBF2P27png4LVaTpGMYzq
k8LInyjGLxEAL3ivGKoSMt1cIKIIn8Zo06dPfbQ5rxKrunciQnAJc1s0A6HYrAjTsPUcB2M4XWAS
TtLBtxq0j4fygTsyCtkYx3y3OmB6aX7u6yYwQQClfIsRAS//wWSDkLKFCVeXfLKVmTQh8sbwK0sf
i/GCRf+c37u1pArFNOC8OabjfEh/0TwSdjlmVsGM+x2AiNT5DDBsb8EUc1Rl3nlZqxvIId9N3MFt
A57uvS5MjpXNsYGujfFAMTAN/qZpC0oq38D8T/kp/jHL8pC1GGurmI8Fva8KOEZBv60q+w9pV7Yb
Oa4sv0iAdkqvWqvKu937i9Du7qN93/X1N1ieacs0bxHwAINzHhqocIrJZDKZGbFEWoY8YVifrHFy
SvXaNgMpF3V9CXDY1JT0ebUMLdKrYrtXh6DHXk0/aeYsSBl490tcH/7aw+alWhQt2zQBh9YMdYyg
IWEYAzrwNl/pgoOcV0l5A8asFogf676gYGsS+7btZcN1igGTEc3ZJTJGNTa8fjIdxVaPl/2EF5X2
VjJuD+HxMZksAG9gP4B0iSy4SHD9cA/AHFZzohodAaURNvJyZnwvw+6q8XGrOBPKfWQQDV+SaDLV
2IP/M5dnJZnHuRuaCQq9zmo4/RcVDZA4REIZYtcOeAiJ16H4Gn+o7fINMnOOgLMT1YgeyMudfJr9
8xTog31rXRuhGVjP4hIIf+1eTWV2XNqD3L6cATiRYw05ic6/7Bu8kGhiul5HmdQyTHbqszEiaJOn
5eRG5LadD3lzU8wCCL577DDobt/lMiRdO5JQjMGzwvpxDEu8T0NK70Uxre9dUc4sRGQcRFsNte2k
Ag5yR4lGqiA2Xe0xP47X50KVeE6cm9eYeDwiBEm0/o6m1jKWrCs2REY9rG9lvzz0sFK+1za4o+aq
TvdHmx3j9+XF4+bWe1R241Va2081Np5xR50x97fImzIXM9C+6lStA7mRm+37ZVBubN5ZSj1qt5pp
FK2SXcPSsroywU1t69+67EttC2B4szrm3jbGawwJM93QU3m5ZZWP9alT3PSG+PGRck2UT8uP3Jud
DGXI9utlC/8f93ldTMZ9pLac1YWcF9M6ZXhwvdFRyfJMx3LmI0jSbiyReLLoozJxBeymZZL1WEiL
vupADzolX2L7WDWiRJgbT3arx8QTQ0sNdS4RTzZyIP2VJppMpn8om2jvVu3dnFNjmelMKwmycdWu
U6gbxzR71KPaAe1npIeClaJn5iU4JlWNk1gaLRtw2ei+zCNXslP8z4bQmHqon0Wv5Pxo+dcxWL0W
FZLIeLTC12uVcJS/GeihjcdElJXwnYGYiiabeJVl+fJkc5IgC4MreQcBFVpfSP0Foo8ZWunozaxz
i4fqxsAjp4A/hnsVNJVXYCZDscsc7DsygF804hK3vrHAYGRjtDsNLMHcHx9NVUAJiIoQaDQYV4zH
pu1LA5P/nZf+jGnADK1r+/OLrqUhEiXgLt0rGvsELa3N1EFZdQLVz+Iky52+/ppFfSEik9g36Kwv
xhLCDjRm0bb+LNC/N+BswGtksF5tlSD/p2HonfPvTGKWy0jUSF9amLQtqOZvxq+plRwwufqKAmkH
vIcKHJO7t3d4TB45F31UGCqss4pQt101uiIgx5Qlf6qf5klwtomMY462DjTWOi7TOGZA0V2C9xm9
8tb3RBXdAbgBcWcUc5w1SRNPVgKcqE/9fOxuh8o8XI5SfFN0kBjIqIHhaentiWlhhgsTvQhS0ANw
LJU8kbE4LEbp24l0p9SiKVC6b967xSscc5YU6hrFBq3r6+GZYw36XFQvSzRAzr88qa84zP6VqrEe
oCOB1DTojhCBvrI3SHPRybj1gPHJy9+Qv33/grHnSq5EmI9fAZa306m2ojCrbXetU9ENl4ujgWiZ
Nsca7+jk7alPsqXBlTpTvU2BZIP2WdiqwsewVNWykSwizL/1h6yJlGaWMtT2Wr9vfwzQx/yALopi
mtorBrN9oOdYLFEJOzrjuEyL30PBfRx6QUTgWqIDSbcsTbbZ4nE9Ltmy6PRrRb+U+TfkMNDC8YEC
tbnDYKJcW6t1KlvA2KzDNN535tcPeNbu95nVsLZxHFIZv1+T+3r9ZhrHehK9TXCDzA6DWQ05KvoR
2mH0/etPXrlb+XjZBm7GsPt9uk67nDyHrtMS2bCBxM8yRssT9Qe060xNEMj4t5wdDpOTd1NPJmWF
HcU3wzk34YYS7gFu3DrKw8sQIIFSmGgoT/T5mAA66Vad5QTmTZKEgfYHJRVlPnSR38XMnWFMzITC
Hz5hAcNeGPG3Q/c8Z87yQEIDijjl5rVEsHX4l4wdJBM+tTmexhUFIdyKZ5/WnmKqBOVSnUhKKCVi
Mvt/8AxFlnHPt1F3fesjtlVLsxEjglK+pfox96H6cxV9wqkUbj/Gr6VgW/GPB9Bl/YNnMIXqobTG
eaR4ZylMvJ3HP+IQsir++lWoIk4d4P3yvWIx14AFPJ9Sv+D6hMbCk/wzP5FHC+VdtDlQ/Z/Ej3z9
gG6lY/Uxz4Swh4n4RwgbyhNDziKdvp5FsRuhIEqkDxV5EV//QjCxw9DrdV0aQBRHOnMbnyIMN6hP
o0e7AkbZEVbJuZ5CoGtkGzbeHd+9bdV4DiyyDSnRFMygosuCRfGbKyPs6Ld8yG42kQQsL3wRSzU0
nCC4C7BFKKtUt621Vzxvp5/H8S5Gv5+NJmdhGObm58SyUewieLe1ZOYskac4yQx5wnl1TW9WJoqG
0GQnZ8GG7rNxvByVeV6J/hQVj6voTHjX42OuxIqSCLfFKvEbE1PLmvmJjHeSrgZjWgquU7wYuQdj
Ipgx5XiETeAmGjkUY+wk+a/L1vA/3s4cJoBMipqtK9IvbGhQBaLnITrGIaU3p6qeteiooVuW3dI7
e9iEb1Bzrc0yoA3yfb4Vd/bU3EzzcUUOU0KgUZZuymrw59kDQ5gnsJT/LW2i2BAZNN494hhSBCr3
rcdF5welVlMOiRdd0/qPGlgBlTsQEXHxPeUVkDlX574b1UED4Dp+HtBVp5ThkvxvBlXWBvUmgXXU
yd9/2Vcw+sfskgXS4xjfbIBBJMmHPBPaF6wjAY8hEvcr0R7gZYgEnEX/fkrGLaGGkYJVEGB59aSt
z2QIpPSLwCDeckFkXjGMs+YlS69LcmsZbIXWyCFBSfumKgQusCF7k39u/tYO1i35fRmUZ9cek/5N
u4+Ym2UhRzUwm+2x08NFv1VmwUsvNw7vMZisrmskiFnpwKCRPz+VnzF7OJ1snGn0eQ/VrU+XbVLo
DmY9Yw/IuGE8q1OfygCUT5R4HDQgGdhwJCf9k4Kf/pm4VBUNijOtM38d9TtzFWrq8TbCuScSfRsE
RNrMQZ52maSPOtwlSWsH2iBOS34g6Lh9+W0BO7/AXt5O2KMxx4GRZaO0SLCXpmCKl/oEjeZe7+lB
F+qlkNqd76do+PzHOOamsW46yaIGxrWb8bPWKskrCk0kaCsCYRzTHOdq6WnsItbo1D0GeUSv6CIE
xi2l3oR4lAIE2zhmZARTWe8LFkYEwThilOvWmsqAyI6Gt0JOo4JwmzuVDtU0H0J0a2c3okjFxUS2
qhIolOD/meNNjTHwjpwVuw3NDvH3Ln66bBT9m99trtffPz8P7yJGNJpj19j4fWs9Rqlr5apndTcF
CteXcQR2nPPyHY7dSdVaUxxtuy3Hh1ZEgsfNA5Cn/fuhzv++A0gaFXRtFIA2dOHiEpR4W6M1Jij+
HoQT5dw9ukNjNg14FooWLQ4wB1QEKijHW5e2nNNmu/XQirIO+muXFol+3J1tU7wsvVrBtuxo3+W3
JMhPzcFSHBr4Mt/+LiJnEX5MZjNpHUSvLQrYQ+LbdLNA/Q6RwvO5FfmiAE9/7JJ1zLbSbXVdugJg
enTdGD6uM46kC9yce+/buweTXowRbkQbAQi5U10IQmNMl5Lb0I5p0Zbln5A752Cyi6yIMgmP4/+k
Ml8qL/Mkn95ptVMbSLMrXC5eVorBecu2DR36ue+6MbfZsPscgenlUosRoyv5+FL4EGld8/fxKxSz
WOO61ZlJ0DdpNdeq9ogrruj44x62BoiQ0fZJFP08L7lzdrxi27mdLzjuw9Xtf67h4HXHPsSdCCyd
ykP0RCVOklMWXg5Q/FVDiztkMqDkDY2mt5tMn9HCFhc4dvWQNuNJt+gG2G4jtNUb0OlTM1AYC2Ii
N/Yik1dNtKDK6HN9i7jESjVHMV4u+jUOLck4zInhSH3qgonn82XreHsMiQmBDAjwVJZAqiXzPMsl
3L9KQln6tRp+Kn4h5IWpPQjj97E2qFZMHy100Gx0n+jc4Tg7v2avvS+9OBCFRa5NOioBuilTh6R/
zs5R1rRuS3MBXFLFLkGbZh2dlPn75Q9H14ANTrZBsKnQJSxbbAt/bbRSbWHuxjWqxulbyyNTdrvU
+VMzlSEE2e+KOn2qPtJni0o/fQBCv57KvrWmmC1M2xnXzCx5HKPHIT8o0/GyYVx/32MwaWZhEVDq
0TQT0hLtzxeuBPlIfoye7OWe+izaYNzl2tnELFexQtJq02GTTm635Gcf42HwA9UG20QJRdVsggoR
E+S7MWtq0BPis61f6dJ8pJqx/33GwTtVzvWZ9lm1EKcjEPZNB1H04yUWewgmJgyUcLmhN7gxQT0j
+64dcL0aDLRPpt/BOBrIpQiRd3jsENmShjGokyTTXi49rD7hZAwtSPWgRonH4QOO4stexzs+9mDM
TSppyrGoQCLsyia4qRJHJ6ImTb6b/fUBthlCy2uURCGy5+bJN0uenbG4k5Wfl60QYTCuvIC0sbBo
W9Vmfy7wjQwjkPuPiDHiue/VEibr0+ZRKjSChVF/gHybUsi4uHKmYXqkXNX20ay8y2ZxG7f2iNTu
XUQ187zJ5hfEwQOX7i2lIe4O9yvU+nwwMD8JMxdabn8XXnc2MukEibtKy0HveS4mFHcpeFMUN3OS
kyhj52UVe9OY0GBn0T8dRmoVdtFh275g1tvpjO/99OfyV+Sd6jYSCBu1HxsBnHFxe+yXXhkxhzPE
aK6zjORg9PONboLaCAeVLthQ/DBuGSr6rE0T5xRjWJJukjwYOAWzo746VAc6B+WN/tReI4wHOkEv
2gfs2wEyQTBrUn2QJmS30TQ6BFf55odW3ydNcBmGewfBEOpfw5hImK449tcFONsdFcilRO3Eb78t
vuGmgeithuser2Ds2HXaql0d069oqP/LksZfredULpy8P5YiSghO8ECyh1Md/6GzlSW7mqrNtiUN
WvCtrAWr1j1EUh7iKP4k+H6cUItpFgvJC8ZebYg0vd3MVWaWK0nzGWUk2QXV0xwmAYTLwNUyX9eY
ZRB/RJ745xtIZjfnqzFrqFiggnuqep/cKQkq8qDvCQdQL/sgNFHvktvxGlP7wjsyZwFxMbQt3PHw
kvJOEtHI7TKp5mx2DUO6HmwogKm2Y5qWsxX97KxCPgqee+J2Ah1gcJRoGPJkbLVqvL1lDWwFW2UL
sdw+zEP1DkIxq0cdVBgpOYkBsneDWLIOxdp3zzZLZyhlkti44eFatPqmW//RbsCqiy5enNOCl2ee
j0JY0kDTnQ6uH3bUHAVIzDSuADOkIC2ee+sYNV8v+ycnsUYp9RWC+X5Js6izslF7wOyD2Seo4EK3
/iTa2LxdgL8VkZiOvRD2ktBIawIRlXhxTXRFakuFFlZBQZz+ocwRRvYI9C/YHZqSNMxdjxINbggq
mOvRkgsCkT4p3Sj/fPmTcX1uD8VsaX1OYiMeABX9GH0qBpeG28Pmbn7hS0KGXl42QKd46MCQgrl2
dp7BzDAdncURnMChsjq57dIYbLt97WSzR0IoQofClmN6erBfE4OlGkHfv00wzMh8zUEu9HEks0v7
UroWZIP3avtQaRP4jq/S6vCBLwq5axzXuqIjejCHzJQms6SYM41YSgC2lgPUn33KedyBOEJ0cvJ8
cQdmM70HEBxTjVoFWAvilVX5Mg++wBz6dd59vVdzbCb3iOfIWstkoTFfCWoQeyAdsDx5CcprKHSB
Oi0ZvMuQvEiByWnLIjJKT++ynUgBL3yxrbNbL8e8/lOnkCrIBdc6rt8bmkUHyjDV+u4oUyYQ2sqJ
Sp/ShmsFvNQrmnuOEMVwC5Rba9E68YqFGDxW0Agn45lcY4NGqZTNoETaS8cxHrkeqGJqeUyukpOo
iMHdZTBKAxGBDOIIk3F4Iq15bCQyKjPXYDgLhmd4oAEq1BlDSmmQhMm1JpK85a0ZHiXRcIBPiidQ
xuljqQbPZoQK29DcJOuXqD9V5keWzLTAh4FeQlu32L6ezpKmItHL142l/6bC4+2x8otwlgU5KS8L
ho6pDXJgNKfL72pB85SarVbj+C++DV4zOTTtSIINr2WN2x/1g30vehznLpylaMgAUEUBMzsTjKPI
tkjetLM7nuy7F2VOVLusT7SsTN9C0wRdyAI7eSu3x2QOzYaAcGoYgDkNRyjjKPWtNf65vKG5mw0F
FJMmU6qNpqy3EXiY5Aqy08BougPtM1gO6z3eGtZvk08b7kUHNHfpdnhsC/xW2UlUqdSmb3YRKNcp
RG96r++8UcWkXuJXrvaB7IZua7DNor5msi/z6qoZ6IIF4mbfZa0/NbkTGz8uf0buSu0wmKwAzbpG
vyjdDBoTqNaEcf/N7D+yxyw8auJtkGgmRGLfrlQU0d5AqZjRoOTEpmME0CYO59HBEyv0HULpXqiO
SH+RPV/2iIxVUz9pm0URaU9Dd78dzHvpZwx6VQuTBOAK1T594Ctid2mGYRsKhkDeWlh2BcxeK8zB
Nt+X+mu9XmWaIA/l+/sOg7nP2hkoNbIaGPSta7r7Rx67dujLIcgtBXC8tBf7is6IapaCtvq3Fql1
1s1TpI5uphXRkRSN6bR239VO269VgKBduHKdd14N011DHkQRhP7+uxW0VaQh+M98NyuNt96h7FNt
dFPpVmqfjSxYo0NrQ8czFcQq6gsXkNhpaQxldLnZASnJnLXVnbUUNSFy99irLeycdBVPWoSmhtFt
J2/FCEZcXEu9JSqw8O3A1cFArDeQm75dsbRRE7BUzmftw8A8EbSg2Le/oC7yTQ+yU/1V9MKmcmpi
6AaEXZi0wr42GRcxS1OWxmLDEk2xWeAtVCep2yj20IeNZGaGF62RjhL0oPwx5klO3DLRE5DT23ny
JTKNJffMvsrDra/0+ynuouc6Nc3jlIztFyluitxZTCJ9mc1OBRdksrT90+VNyz0ZbcoOA6omJFFs
/301q5UVR1j5gU6KXSduvriS+wsd0i50sx7WQy4qm/PWyNZlHZd69BDLLKKWGYmOETiUSpdPW9R4
+iya6eMiwB4M0uKioFjMohRVn7YmriauXHlyAULYuf/AfrF3CEwcajZLsckEhBUCMtanmnzgRNr/
PnOub2S11SjGqmRjaCs/K+s2zhTRZuGFlx0Ie8UxhjFJkRGOkNuSS5zfqW0XP5tq7ImvD5YKSTui
KWiGS4a4OkLUJC+9Sa00+zqp9aH1dPqdfS1qGzmsq0j9n2TaXXw/G2kblkZlgYo6B5tqIHBY3hV+
/1czW7zoi3Raz4t7+qF4uZ9/XmkmZ99MKDaWONp+9wc79QSo9FfZALlHpRWfXeFArodsiumCo4Z0
7iGpP8ch7XdsPouYwXi36j0UPdf3UHlkFFIJKMz4eNmkPaZ549Tt6qloNLYXOayM4njZPP6GAXuT
CZkJyhf9FlJa5gSpFyCxpGCF6UOryf8jBJMNdxjEXlcDEH15avrHUsSbyneLVxOYPY8pIruJR7pA
aheUhaR5eadeR9t83BLSiZyQF/bRv/H3gzH7f8bU1yppQKNtjm1Ir5z0EU6sr8vNePZITCSwtQ7H
QAKk0d1wotFe+uGquEo/WagQlM//yQ9MpuixLqihzjn9iNAn1mZvrEStw/yY8/fDsQV1yB50SQy1
BXfJswA0txCiOY3QdcDANGhLEtG25WUdu6/H6rqnXU8yS6Ff70xvUwWbYx4XFDBn0DqbQR7Uimt/
+sBHpF3fqLToyrsCiI3OOaKs1oj2SSfBAEI1yaLIzd2vOwhmM5XSnBoGhaBpsI4xHAtKMHgIua+v
TbTbjP1Vj5c5wZnH/ZY7UGaHKdOIqQoK2hiHCv3zceorZSxaMRpI3wVai/KIoH1XeUfDmM9Jn0pq
j5M13IL0sB1U6MfP4CPKvdSzBCZxv+MOjP77LtR2Q1oUhIJFXZBHMQZhfl32Be432wEwgVXrs7XU
dQCoelAs9zGGNM1aNNjKu5VbsgK2KLRbKSaEWd6aIYGeJ+uUbkRXQHowBicJhgOqOen1eVbqCnXf
WTTkytnH58cNXUW1GQ1gzCmsFEOmdIM8uqV8NNDUiOwkTn5Ns+WgyVqwSpyP+AaLOXvVMrMsqQdW
XFytkDMz8lvtI9Oub0C0t9+w2+ZJL1qA6PHTZHo6KsrTw2Vn4MXyNxiMu1VSPisVwWWB5tp0/CXz
7FvdO4+/3ImGq+nBwGwkC48oqgVuHqqXxxgEteDWbHoNKeQxRut/Gs4gge1CUacQ3yi02WMaygDF
LXuxA0GwBMGmlcaiGS9dIMDaPNvFJSKsHszMFZby6N/9zq4dHuMNurVF9fiCF4X0kcP8DlLL5kCQ
jCX+Bsnz6CBYNxEk+ymjnqRGcTbxBTLPbl/UFjs3fpo1oVQNJ5lBbfT1mzKOgpbeYiQ6ACEe5RC5
+S0b+VValrd5I7oAcjfXDoqJUIretHHeAyptP/cWJIvt60oy3ctfUATCnFcpGcxMIwApkDBXVFXF
NxQRt4QIhImCUT4WCxrXRigqnVQjCTLjduhETFQiECbxa9UEOVIFkNW6nsmXLXbtWHRB5j1pWJTd
EhdklBZktqigraOs1usyomF9C6wTQqvfXY1BchhuRFGCcwK+gWLsSQYIX8lIzt0R3LD21WoKRu/5
4WFnC5O/9nNXaia1hV6cZL91pUcCluP2WAaSJ2ocEqGx9WmL8n00HdDoOI7kUEq3ATRyNMLaR2Hv
ODfEWlAe1tDGADVOJl3upyWvSwNnhgy9Lsg7534L6hkqUxZDEH6kTHJqAAIjK4h+1UFTu8K/gJMt
gTzYQBEFLeU0Yrw9tVKDlFNXSK/BF6NWOhTodVxFshv18fI25jmLgr4GdLrBKd91Gqx93CbjiAyQ
RN8j6RcEMr3LALzdpeA1A+QZeF+TDcYbN2iGDHoGc7LxNNgSmJF8NC85HwGxiY43Bbyrsb02ZEur
ZIQ2N/hg/JjK1USeLNLE5pXV8PbzCsJEPDMCxfPUA2QNTfBqUm0zownNa9OJnNqTjjNxclGCzjs1
9phMAByqJtMTHZjVfBW3n9VOcaLSbRNR4Yi7SjryczT8ayYq/YzTTQvovzb0Ac5Tnvhas6YYtFag
h9SqZvCBtTJk5DH0W6Kg+xYqnoYyrXNM5csV+k/rn137ZRWdgLxdjCH1vxiMOVO1aENGuQXpjGSL
Ng0jpDOfosSFu3l2MEzeMiKJtpMVMNbWQDP5Fi+7Asfm3gP2ljB5irbkXVrlgKAkmkjFAiNym2f1
uAbVI944kdEeLy+PEJEavbtAQYHOrtP2jPjCQJEF6Q3N/igBqpE5H+Ceg47C61pR19zhbdVgJp1G
PyKkEvMq9lZNVDMQuQOzc6dNVrO8gsthcDDQDnikCygTnChv5m6inSXMZjXTstJqGZbU0W06P6TS
TVcJwjXvjrb/WGw0ldpNlQr6sYrWpzqL8arl6HbKrwtZ8cpJqEpNf5BNzfeA9NPuVmfYWsXcKOdu
D+FW4zoL8uyL1IPRyXI0Vz80f8An2X4dMKJzY9+Loh8fHKQk6CcEN/a7Dqh8KpM6o1GpWK8ifQSD
zXSUazXQjeyu1Sx/rGyB8tn/4/70ZU5DcwbGdd4aLJVVMZsNBqzyL9Wx+F15SDcO1YEaHE1OEwob
C7khHufvv4CMc7Zd0kZRDcDWH/3No9Nq3Vc7hnAExIdT1Ekqvwqn2RHe9/nu+grMuGtcJqUypwDu
86U75JNJvmSJZPwyR3P1BUGFRsJ3bgQyYIzi40XqXVvZICtT3yOTc3vKEESn8e1HAxRk2snEM69o
I3I/KXiuZMRf1ZLZJ0O5jk29oSPyS276vVz6xmy7dSl5pTEHly3jfsQdFHMEGIY6vZAOy3lYy1fb
5ujy5/8GwR4BUTulnQZrmnF10e74oGQ4ChISXobhHmY7S5i4P9kE79ITYOLaH5N7Uv28/PuiL0X/
fRdJUrLGGc5JnPvrsS5uN7QjR/H3yxgiG5i9FJOpKFb6qfraN43cAfmu4EAWWcFsGnMw1SqpgDD3
g9NLGD+2vFQX3bDokr7fLq8OzIR5tLRO1nkQRA/7n9GpRwlGcrsYt4DIKX+th+3+I98NCjloCQZB
HNtzpOaoQc4dDQXKQ5/cVyKGVH5UNf8CsJe4UV4LqwTFCLqni9R5mSbQve1Be6DTpEUoCbYlP1nf
ATIZIJFImtj5GXALaBsmkV2IL9Bjy0fb7KN2FPXKKDRxfb9orzYyoaCv6m3qSkBmR9XV3fQhDVfU
59Qr0QWfR7iGu+ErEhMR1CYq1qEAknXTXS9HvOSCSKsOib+tIC1SvfKpuhE1SvJj6ismEx7yKMUb
JnURxfo5t6OjdM9mH47DRzwR3fx0aEKGtg2Tb9i4b/SKjt7jfssjt9Or1I8myxa0bnHjxCsKe8tf
ViSEESV2g3ThNPyJclHhir9EOwTG/1rQX2hWAwTlTnY3Lz/Fn83fo+aQmxpc0aBUf5auFtF0H7dW
ooC1HU/86G/CbfttjNUm3HmmDKjFdQqagg1XVOKT8zM6ulJEDwZ8I1GsgIqPqdh4GXsLF0GnWQIf
ExbrREeEmgDzJkdo4a73LVh2NF86Ko0jilVcR9yBstvMLMBuvgC0sr9XpHLm6d5IboV0nHwYHY+U
qFygYYxxREtKyTjTQVA1/19XXBOMhutIgyth7YK/aNZfpHNc2R2MxGiqEp2stK6wBPR+0l1VkEGS
vTKwPdO/HOmFaMyaGUpqQGoHllCep81DXevUHXTK1+VVYSvIprn7bGcas1aRvUVkPiuDVDfQK3Ba
Q9TFwb0Q7RCYULitKHQblJR9nXV4+HJXqJ1fxZCFnZYgq2RBE4/w8zFhUFLjxU4a4KlhdaQDC23m
01PFCpIH/XH6SD6zs47Zz+VSVHFNicyHwY+HOz3/JPAG0QLRXbDzvaIbVLmkxOxTAEEELz1BTWW+
p+VGE+TAlbsSR1TQ5WZQO5uYDGoux6QeU2rTNq3+0k2onRG7dXQICAicXWQdk0YVkiwVK512bkHA
aFvXZPkm+H7cRG1nDBMltqjsJ50aQ8szKq41lqfd6k6F7lX5UISy4NzifzsC2keEeBO0CG+XSyti
9CbMCBVd1UIuo5EaN1ma2B118gEOSzS8QUcFXI8ET4DMxkpJpcvS+e4t3RfFt3F4uvzpuPF19/vM
RkIffR9vJr6cVFSQD84P8jgGjR3h1WI7XIbiZ587LGYbdfqSk4gWMTAsAG67xN0OwxU6YoOX6T1R
Byl3lXZwzKbS6jbCCxLgCDgrZggVZZVn5qKSLf/03cEwzlBLVrI1MZzB+rGcn54RyZ/VT9oPOqBO
ozkm4wcRzZdo2ZgtJaGWb8qU4gHt4k5fS0B40pSjOn+5vGaib8hsLGtQOnumcb3pbszyUcqOQoZA
gSnnPuBd7NPzpstiylSgLr4KoZT+jmx3/QfGjff7iO2q6PQCfOhUpFPR8D8zKRevWrbURWPCh55a
Xh2CFf5a06pJJR0odXEi2jFub0aRJKjomzFRYTKyyoxmuLadQVEg0pTJqdHQjuC6yk68Jop32Q24
EXxnEhMl5AhdECat3E7ab8yRYiBckKHwD/QdAhMb2t6aGih2IGW2UZlCLx5u2upv40YO6LSNCI7n
1qCTwYggCt4yRC7eBnB0+c+ZGhM8za9ebNmekYPWsxd8NF5OtANhOZa7VR+IVQFkA9UWmR7q7brL
n7vNn/tZEFp567OHYrJJedTNwWoAVWQkPeXNWju5JuWCSyF3kfYwTB5Zra1aVRTmJU1BFRpPz7Qi
S/W87nRRkUfhuTmaoHTQGoEAAeft22UaZyMCx5BJX7jpGwh9c7Y0pzdc7UZ3EC0Aaz1izDjL/Mv+
zvePV2D6h+1iUpUn1hwNAC62X0ktoavikEi6AIS/aK8gzMGhobM71iZq3ey3qDRj+Me5bIYIgTkl
NLXAO+MKhE71pfZqEEl9i9aH2UabradGR39/7oJhe5SqL2PjtdK3/2QF20zfpDKpbAsore2P/V2V
iTSD+Rv170Kw48JmPUaKSt2sXYrCGbpk8mxr+jpVKRpqahR9b6e2sz9CbGNBAxcCO2DAoA1eb52s
QwpeD+BqPO+mxFWuynAFHwU0Nmn7LJ74RENXPGKKN4jUX3Zu3acgmkm1CP6AuWg7KLwaSh0HpToo
j3Qb03HvuHI6SHNPh1VUpuDuqZ259N934EPbVYuuAzyv782o9jT1qmkE90Kuw+8wmH2bJ+uWyyM+
aYbJlyYO7E4OLjujyApm0ybRWE11RK2YHi1oKUjlVSrlgsjALZvuXYPZuEXap7YywQ7K4jncF1Qi
j8o4gAEXMmf0UpMWD6KWXe5uhhvqMga+MfvJ+KMVL3isGWDaKF2jgWPpyI3c5qFk/7n8CUU4jBeC
WLhQNQj7uEtqgULBScY/FliLVb1zLwNxU3N1ZxHjcnHW2kmSn3t4onA7ZoG5nLbYmc8XDhmDBZkP
opKr5CPvBntc1g0tvanmFl+SnltUOxd96t3V4NPBL/XK/v4BnhLs69eVY5yyapemMgvgFbrpLHMe
+7q2BEqj66Ivyl87kGtCgQBz8yxRRAGnbaIJGQCVL0KXLcgiiiDylhjUzFQbDMP6njE7IkJv7r6G
bC9en3UIA7C8jZHaltssYz8oqjeMfwaE6cuuwt3WOwBmw822OehrRr9gf4qb63oI+/p4GUJkA3NY
zhpkw1sLNixJSCBepGmZdxmBn5+9WsEOmciaGk3dCojul+FQqrQEVOuOcWOH5mE+fOR+DbB/F4Vt
VtIH9C3rC0UrH8wSqhDyXdaXIo+jX559ztmjMDknWScId9NQSLscN+ylfD62n9v4lLrYUH6ClMBt
vxZ+d7NNx48UTvfgTEhcKg2CYwMFL3wdDdBaL+p65Z/Ju6/IRsOSGLKOY8UlqAE/nlvXEwcSvRn6
Dtr0n/Fr6Tr2kgdRz4PA6dkeC22uW6vTYZ2UXeOrom8Qk4ofafrZf0ImFkINjIAkECADJmryT0WK
kUJIaGbFbSxfRepnFN39y9tAsNHYHl9SqdNmp0CMJ3C4V66FSdj/hsBEi8aM5HZW0a3ZSraXrB4o
YQRuz42zO69ggkWBC0gbqdTx4k9tjMEg5blVdBDvC2n2ec+lu/Vhn4SNuiRjGsP/6HNp4qYnHU1t
IL28Eg1f8m9zqo37HCa4zHfkJOAzrjdTx9gEpWemWPkP697o3Oyr+mSDgroK9du5dLJJ4A/8bGoH
zGyxLs+WwkY79hl4OkKqc3Ew8Jl9ja/rI32HVog/CglFaWB6H7hezaW7b5fvaqm5WUh0MKAUxreU
2yu+QcdW49P0PjkpIpke7mbWVEOlYp3QI2JKAJKdLgs0kOCT8TdSfMskP8GM+2W/51Zw1R0IE4xr
td+GtgTIdjefqMRYgjJNRdCHRvsHolvRazd/6XaATABezcm2aw2A4EE5q3YWT8MBus30aQTB/5Td
oN33spGiD8l4S7NY8qJJaD0fRn+IFnc07kZDVNrgXjl3djHOQeLKzmITIBESRBuXZqMKR0xM4pro
bL2IYZs79rBfNyYIjxoZ65WuG91601G5irwULQqaLz5UuNF3ZxmTi9ZG1RdSBqi8Dts0h5rrR7rM
KXOHgblpyuXNxEZZk6x5pONXmnqdt5WTR2FkPlx2Av7V4RWEbY+WStOUZxUT/FTZALzTB/vRToJ4
8nvvpRVQ147270XEScVP4Xa4zDbOZ+hwpTWM676t7gDCdwQqGc8X6JQtg+yz/VtgJzdK7fCYHb32
KkgjFthJ6TGpnHHs5yEdnAPPbSC6GPF94+/Ksax2Zrlka0MA1sjept5NmAu9bA43WdxZw+zd0ipK
XCDw9Yr5STPCbJy8Mr/q5Icm/VNYoiqhcLGYXYwmjxzkSrBndq3w3wetAg9aiPAPH+mm3Lm9xuzh
YZWbSKKeUZZ/wIFizGAnV36ZH2p62+MwG3hsS/ROvxg1+5hv9OMfWX0yn2TM21QokwetqL/4/0i7
sua2dWb5i1jFfXnlIkrybsdxnBdWtkOCOwnuv/42lHMiBmaE7zpVeUuVWwMOBoPBTPd2xD27BZdO
GUm1zMoEy2gVjhYy+nqf6aIOhT+cXWcULmwMRTErSYuPZUDP3bPVNgkcqaGuM1sPjYmXrYwupQ9G
ju9NYVjIwfP+gYzmq9aX/bPB1KMFzir6RXz7U9OUpMgKZjeqPIx+ILspv+rgOGf1v35PRMPtgnXm
+4QSqCRmp9gy2IdCs7282KfQKLy8Bf9wZP9aZ555PCtrx3YaWNWa9gcyT97UJC/LZP+TNa+DWYQ5
jf+RIhpI5ZJj3Kn/bE+yX2nkhqSLf/m3iAzmsgdKZTvWEvyUyr6ey+fskz7OAnNFEFzEaexRbjsF
XqUtX7X+IxmJ26SCw2g7bDqag7F9Cy1Q3I6UNDVNkwRFF5rda8auIHeXl+kPcewMwG1AKYkRyiIU
wFE0gs4NOaayS/8VaANJkajQuL1mZzhuJxatZI4ZexiDxHINwQrbditLFdygBEZBh+b3/Dsjdd1l
6B47GTVCOAVkNpbXQ78HKqf7Ulh8uWyVwne7q2mTmTZbxPHIJhbbJ+lWvyfgU9vJO0giuvNXSLLN
j5c/3SaortqYRWck6/wVfomjXI4T3ESNwssIcpV4dGul3l9G2c6GVjDc2RM1DugpLKxlikGu+m65
QiMvaPbi529gem5v1b2i7ERFTeYFb+5PK0zO6/spSvPqJ2a8p2G3ZzmQvBcSL27urhUO5/xUK9KC
GlhCZlvzuXru9mkdsDAce4Vfmp6jue17+jfUFSi3BTBBOcyVgQXNyXMS7fo0d0d6GKQfgg/HItyF
ReRv95FcllLH/CP+iIFPXEKzML4ejiPETdIg9kXfbHvTne2yuPQVCnoxdDSAx16I0fl65QSoDZNr
K2x241UhutgI3N9Sf9/j4NByotlkfhlNflEbj8UQeyTury8vI3OBS6vInSORqVBHj2BVreH5YFaN
wzJM/4Ckw5eN4d5m2UI10V5wem2fpCBzMzERyjTcOdgqo23UM0Yfpntt7IvPw0uOBP2aFdr1vSpj
cMMViiZvVp5WoNyBVlCobbQZzswUXQtd7hu2n3eRJyoebyc/OmvAwLALTjXOU6psINniGOzioew0
vERmaUigYWl46GB5UmO3GwVH9R+c8wzJeYtaWhTTKIjQesikSCsMpJpgjXEVjxWfClEhYfvWvTKR
+34RhAAICPLZZoj3GCi7o6WHBiSPnT+FSBeXhcO3Pno2jvtueDSpYzpjK3TZddLfKsVNMXyYk+sp
EpHiiJDYplwVtppBT/MSgoneQgNb+mdOfBI9Njpq5CJKK6GTcOeO3E4qmFbhJDSIQnD9h/pr0rno
3/LBdhFqqYvG9stbfbsev/po3LEjSWZRZzKsi54HHON9OHyVgywoTqm5/dR9ZF0nxhS+Kyla4XLH
UEw04sTMVG3ekfE1nTES4diHy9Ztn3VnJ+GOnUTSlp7kME4DqzBGAd26zcPLEKJdxvfRS/U4gfT0
5PXarrtDencwfeNBCoudNgplWLaryud1O23ClTe2pTxLCwHcfy6CEFk8kxsIDB+t0PCyXQrBINld
vgvsFKzlaR1WwJkK4kIkZAz4pzgk5Hjtzmc6vO0tNIA9G/Ui4e2KhcUL2/y0Y9aoes8oq4FaLQYk
ccvxUFbJoTAhLULB2ZvfZxEGMTrNrSLDb0dZETTqiaxm/7/Cn3pjXKgGfDU5xtqL0ouIZkUAXHRR
SkXrTIrv6cTLXadHxIXOiShvEHoNF1gUdaibPjk5KTt90p2VeuZ365bg9oMPSD8wTjS9ESo9bWcS
vzbgKfqslq8wJpIW7OqjqX4PZR2SH6roEQoIxfCw5II2dREYF1LUGAoScwwjlUaL/ErSXkGYV/pF
YhuBbpbSfpJpexyRsX27vDe207KzlVyYcUZnqcH9jByiDWy8DOvGQUkEGAI/4duG84SqxtLAuMm4
M/PHGZwml43YEty2IRn0X4bCtwyPqgmG4RlWGDSswECd6GHTBA0q9PP4kJJ7gtvkQL1kWK7K9JOF
7W5PxK27Ag+P92mf+7S8imzTv/yzBGvLdxeTafg3AAytn6GvJMITVvH4dxhc4lLTKB7LEZb31PDM
WPWUqfenQVT3206QIMGA6QYbUYsXKtRsDCMpMvkpMMGGoJZ9eSXvNGRjopekzbR2BcXthRJsFpRm
GFczs6eSvA41uPxwHSeicQDm2m/i8wqHc32Sd6UzzjCpXVqXoMjW1ze9c2iMmyJP3NjaW6Iq9OZG
OCPyVcQyabtRprBsSnwQy7imUIJv0+VWCFyqjv7IWVHYqF/UQuEZUxSGVLtFER0ue53gE/GFw3lo
Zn0sAGMX950TjtK3obotU8EBtp1TrqzhnLvTs6xScsA4+8GPwixAzHdOw2ORqzxDQOj7ZbNEq8e+
3yrk61VpNokDj4CQRFftyXLvlIL7qWgj8crHSleVSVTDJtaWVe6mvWYcdUicsXvNIkITORx3di59
ZWLYCmBF/a3VLHeOPlxese0UcvWJuBzcXkpFUWIgsJwO7T2hqp1efPFWf5N7muADifyOCw0gMGmn
tMUHGtSgKOP7RnnMqOlWshII7BIhccEhspVlqadTvCsPUTiG6Z0V0E8TMo6TVMpd7sUvAkx2qX0T
kExN18HxpLOB7t/dr7WrqOilhK3lqbYb1C/1ng3Et2HkZV8vo236+gqM8/V4glxQksJAcAcRHIRF
fbDAA3YZZHsHr1DYr1jtqK7W2sFhH4xR0SnXWYDAd4h2JqZn9T3thHeMTYdf4XEOX5tZHVsl8ByK
3vMo0qZbYqSj6EuxL3HpS3Feb2SJahQDYOQjHt7APHMsvLH05DtW72nDjOyELTki5+BcvysmGU+y
gISUid/c9qF9wLY+SKHqEl8ohrTpHRb0QFHNwng8P8stgQ9RriuwJhmTObwWDsm9fjbL0NKGzst7
u/QjrWxDjFKGdtbc1uXgBHrUETeX7Rk5SNK4S5d8TQ0i6oTb3JjnX8bfWeMyyosEnd2enh4bOYjU
l1Y90uT1suMK7OevqhC7KIeCTVHF/aMefyTRTSsRweZgIeSNE60sYV98tTdGOa+MnFGuTapv968J
1UOp+WhJ+9rJvLm8ihNhWW1ze6wguQjjFHFUoAEZ826Ga4eKr+xz2SWfSQiBvm94CQ/GF5EriVaS
izM9cVCQVTP4anutTqmvLN4Ykd3ffS4uzBS2A0JSNq5K5Jt4OtjT7RI/XYbYDmWrteNCSyS1iSPX
+FzmTf7B2iV3jG6q/IhGILByx76QAEb0rbgYM0StPjY68NhpUO8ISLUG9G5jqOBnzSLySCvwyO3T
fGUjF2QcSFzKWYF1ZJXe/paGUgBOoJ+cydHtJHpaEZnIHbKOU7ejAvJOsAEejOKTGT1c/mbbvgdF
F1uHpJvC51pGmdZmnODv6/SrRGZvNKlLMbX4dyicY9RkrOOcgEJETu9NRcHQW2inovqqyBTOG7K4
KtGDAxDDOtDsKq+/KSK6KfYn3saj82pxH79EI6ikO4CgUKGj6a6qX7Kpcm0J/XuFqIt/89OD3lnV
dfS6v1ECy2zMN0Wn/veuy105Gdw8I4IgvhlgbWRSsmZZMoR2fw+wuUyTwZzRL6uH9pEcO1CEmLta
yJ22bcoZhovjpYTWespGteTus6nedpNIZ2c79KwM4cK23vUDOAWZIQ/6kZHUsA/kS18ytMTOe/Qg
iircCvvWb3xhhchsXp1N1Gx0qpkY/DHu6oPpIRA8OoUbfdDoKbtnLz9PZgHNwNJLKkEw315PvKtC
axe0PPzEb2JADwmcIeh1h8X2/GRnoh276emYivkXgR/3ZQqaUgmFCo9EL7ZWuzPILojxaEWT6yRU
EB62v54jOxraOnXoE3NbV896NPPgeRCZGxsxUtyuA1Wh6ZL7CuzPdlCJrs2bH28FyG3kpjMWLSox
S6XczccCTZFsVKH5QcIm91Dlc2tXddOH3n143+DgCpkL6EWa1o7EdnWU7U1I/aJTViRrJTCOLyYW
JGssc8Rq9mVoRt9j+9b80Yy9T+XUHXHFvRzbtx92zxbxlcUcRKEU1ErsVR7KYOCTVfby6M2vCboA
fNbWXFe7dzEO4cDSTMhZYlyfH6ZOYMcySth9Py+CTdi+RPufVwv7VhWUnv9g4hmNO7+W0aGymuPa
2R/7UxfhIrvDVY/l3CnQ6p50N72ZBKF5O9OAirGsq5bK9MF/DzBOIs/JUCItVMPogSmcZN5yqxxP
udSdsHrJQvCbcLZC48JZ4bQUT0+oUgy7KEy8+Xm6mh6cMA8KFPp2oui5GcBWaFw22rU2zWgEtDEt
IL1XZZo3Gurivcs1z0vIfTe1iWIrY0YlB/OYeAOG+w/arXyY8G4de1rjOr4ielBmf/PSQnKxbI4X
olWsgpkvTyTOMYadeQYau4t4Fpkn+mZcFCuyFFRBOTykb93ZA6XjTRYmKSbJ6MF8iQIhGeEWHiQA
QaKnoqfC4nc6zoHM6KBj6Dmdx2gtqhAEBua1BoEz5Uby9cd3fL41Hvs9qyNWijojKwjwWl/qXdY/
jjmQr0sdtIG6047s1bwVUVVvBc81JrfryrqPxpqdDGN6pKWvGMSLtRvHjr1lCapaRCO0tRHWcNy2
q3Dzs7oacHWzN6xdV38RrCH7vbw7rgG4nSbNdao2jPk/JW4flPfavvC+NZ9wxbzG2/9O1Ne9eZRr
0BmA1A96InV+uLWr6iKu1Jw9JDOZFwrNs8xrME6r7roQDGqCk3x7/c5w3BaILNQHQPSNw8dhrDEG
pJk+Xl5BEQJ3YKvppCaJCQR1uE6t194QHaBb95bVivFzrrYUQ0pcBgCd7/r4UOu7SKj/wPL4t17w
a5n4eapqHqJmUvBVWPMVDbMwB52YFEIM1xM1ggvWi5dSA3MepHdMQJH0MDofy0bwPLAVX9fLxW3Q
0ZAWOrLlqqxPpd65pp34dV4EdPl6+cNvZvhrJG5vFiWarS2ZWfJR+3aird8NX+1X8HbsoqchwLxu
fmzD0puERajNTasoWCkwslroZP898JWzrUJAuISNs/tTLGl6mV+1kB5KIMa+qGK4+c1WeNw1cIhs
MAuwXVTEoFR8sKb95aUU/X0ukGcDbVI8tcH9lCMZbspmd/nvb/oEJFzBFqoz1lDOJxoJFWwSZzgo
QJcoSW5d3RdjaCqCYLq5U1cwnEMs4PYyaxkw6KnChbzy8oH4SvUeB1+hcBFbrhZLI1aKXoB4CEkm
B7MNIWAyBhnEpP9u3di6rg9YNJvGaQ0oBSIjen4okKcshu3mtbD/YNulz5+IS4v6qTW6IcHasYS9
2DNF7jhcwgWzlureOojk4LfPodUqcgeDHKnG1BLg9UdUVQMaFp7ySHfSDeOGzz3ycnkltz38bB53
SmiGNCjJhJXs2geKOvioicpBm5cQ7ZdFeF34/WMVkVrr1QIIGhiflOv5hnFVKJ9xrzsMjyRxI9B/
XDZKsIhv2lrVbo6zQQOk1mNPQbto+NCHkV/u6Tf09aFgvbMOlyEvr6Mqc5HC0Yg+LT0QG8eDzpTc
Pl3++5e3sCrzkSJGk0ZKENP7KGjrY2QdqlJggnDVuDARm6ORSMzVjafkvr0HMRFuw9SfguELk/Sp
BMFVZBIXL5SmSKeoBpypEH2XKASsIsUM3lDb7gTxQmgaFzBkOVYbnR2JGq2OzoLe0bo7mhHuH0Pr
3BmL7Gltc5U4o1ug1TqboSajMN17zH3+3XfkwkkxjTlpLBg9z3f5fD0oD60uuPWLXJGLIBh3z2jO
IMjw6NDHsT5eNmHzgr/e0FzMkLQag1AqfD1J/OILy8ukQH0aW3/2CzTsve+Q/y9EQTaLix/jlIKS
n23mDIT5JvXqcfYFJl2O8uDP+R0DDQG0MFj2n/0zz655LHf2q/KoPlUVuD+KXZy4wkDPIsKb1PYc
Fk+rvDrDjDi3oi7DZ/pJq8fez/X7fsc6dPObv9xrp/2xAquMKEubFmtoaNdx+3kqntr5k2ANmete
MogLH45jJA2hwGgxxAxm8CLIPmehg+Hzr0YYoTBJnrQg2zVXw7uo3lceeZqcWplnljqG3Wd8vjks
ZjBX1jsoj+L+602YZBDL1LAddMlSLpooRKkSlZ1oZvNRGsEZqJSuk9611UcUSNGyIkjfBBuarzJP
41SnLYNr1LCfbvP0/vKXE/19LmAkCxJ6kATAnPGVYLxYe9fZhYc6maXqBn+JM4caAk3s63T14A7W
aw0lH3kSsmKxPfrmq6gKpJVlGwJCPCPBpDZEN5saFerPyT1TOtNmP+qZtnIwX+XCScPNkHGG4+86
aampVJ8qVj7urq1d9hAd4lD5PEGbsNhF/4Mw7OZnWgFyMarPm56aOgCTa+uJ6bTGELtKfd1XIISi
3HThuH/XM662wuTSGmkqLHvqGGYfTspzaQjOqu2zZAXA5TXK6OTGxIz6j6TNeTR9PIAhCsa+SLl8
OxVdoXEhypKaOZMMoMmfoxsb1FyQcwsJvWNJDktxaitQvr9jc60guSxnUWhqDxIgjQVk/Onk5DtJ
ysmHyyibrfSM78OBnKoGpScuryBOaSqT1WCPoQzeIgiF6mu5L93ZZ01EFDIbUBe/FU4askj3ds+d
YbnQ0Wo9MWoTsKx1CcQVbhOar9H1/L0LrKPqJoFxX10Jmxm2d8IZlUtAYqegY0dbPCFCZrD8smRC
ip3Nw/nXcmr8nSWbtBzdh7CL9T4mHr2RAv17dmD9es5hFrIUbccSDODZUAVzTH6AWI1as7ZZLNHD
7poNQkR+jxX1KiDK++KlEkrwbhqogczWQfHB1PnBP1utmpGwM0V+yNEEidvRYXnU7/prJkAkKnZu
e+cKjQsjw1ChcdkgcJMaJspMTXbx6ydoGGPM8ND7+cLOaU/yRUW9zTvGCpgLLz2tU/OUqjoEfZDN
c1J9L3sB3elmNrDC4IIKeJGq3GBLOUb6t0mKZV8fyOuodq1r4Rq6q5z5G5FF3Dibe2CFysUVJc3B
MchKIITcaOpBpk+CiCIC4JIcO0c/e0YAkB6Gw9SAkGZ5pEjxY/REjXv9SjrIooryZjRZ2cQFMabe
IDUVEpGo3dnJD4P+sKYHKtYj2nZ+B/SqjsHkjbmTNM3H1mk74Px8hIX+Hvqn7+edhCIljBK5//ZK
nuE475dS8FhXOeA042D3Hwim/gTfSmQQ5+aDJtegEWQu6JHbKIR2SQDeA8bO9bELRaWO7a90Nofz
96IejWlmZYIxPXTDfa++DNGTo4s6ObYPa+2Mw3n4aE6zqg0M52gfs6B6rlK/St02mMAdgWznyjhM
fXB5JbfjxRmTc/oCDCnNPAPTcEJrytxSQyfCp7/D4Lyc2CC0MhJ8rG58appnc3qpRNe97XrHau24
c7mIDMmITzvp2TgpzE1Xtg8WUizex2oHCc3XyzZt3v1WeNyJ3JExTnuGR4fCXeq7rqOuXH1xsn3W
Kt5lrO2cUUfDDQrmKsRYuAWkcWKM0pxgAX3ozKABpni2GE8nJNfjO1HHxqZlKzBuJfW+qnOS4eiC
1qyXq9Dt7uuXFuR301j5kfThsm2b/rdC49axtgtn1GWY1haDOxl7m6ARdQkvg2xu4DMIP6s0ZpmK
uwRMitE15HSpP3S4+yWG54x/Zw7PdSSVYPUYVJhTW7FbT9/q8lteP1+2ZnvJDEe2HNmEOi/7/9Xd
P6Zyt2Q1s4axHMl6GBXVdV/mu8sw21tKP+NwoWFJWscoO2xbdmiwieqk2ltBF8w+mgrQmFF6onND
ZBnn53KKHrrFwOoh5QcBuLZLGrDBJUKOns2L88oyzsWdeJSIaWEFMY66H5NyD4n6Xdseq7w/mF3r
FU7xvU7zzxOYueRMFU2SiMzkfN5S5KLTKODLWD8WjvIh7rsrpPciPvDNY/hsJl9HHBsqgYz7dEhW
H+UAcw6jV780fvmFUe6X2Am+aMJZYBpfVtT7Qm9k9ipgVmHHBtF3US3YzJusQFBn/s//+TqibGdS
pLOyG1Pdiq/S1/GmuCGhc7N45Du9z6B9FAuvD6K15BKOSRmsDqryLOFQdpLLCAvRoAdaluzagebm
DDkDTyi3JFpN9qNWOx0ypotZpHCUHnGLaFdlAe1tZS/Y54LdwNcSW8tx0pSZNh+7a1Q9rjo3d9NH
fV96ouY10SpyIaWkxpyWI6AkSEEYxzQTVVdEtnARhGKcSh6Y/w277rrGRKIBrziVYn0Rq+R2urby
Qy6K5HVBtCY/uYTluIo/JS59LhUPtBNh92W6bWOvkt81Fbb2fi54qKSiRWbCJ2rzUI24TVYiSpc/
pBu/Nhjfltp3itPnzCE630QXSgK+/QEikYtX3bdhL3A/gY/zrWqRLmdIpmBPURN3mK8bOfOK4aPA
xzfvC1CS10H6gwIAP46IgD+W0FNkpUQzZKzI7RU0GTz2fiO9Mwiewbhtq4PHyJx6gOnpU5SFhvVE
RX1CbKO8KUOt7GGruooMKOk1U48JS6/uDsuCsihGWxILb9oiovjtHXu2hduxRjQvUg4qSs+ENiTp
9Z0zRYLnNeaxl2zh9qyk17VEmS2oBeHLkPDnjI5QN5mF6Es43H5Nhxz7ivmAftMHZA8euR/2NdQh
r02m1ujFX//S57idGmk9BhKZGzAu3+5agb6mcwvnRolreBbdUTe3kaFaFjqsNfBHcDf8mepVNRFW
Vk4PZfs0oapGBK8mm9/JwCw/BHEtE9M/v/scmlyaeonY+p1a0xgzHisPihoTNz0Oum6GYst4LeRV
LqFquZhLA3fIO9n6bjYKPJtE9Yf3fJ0VDOcNLRStI5KwTic2u+5P+ynZmSCEzzG7PpVeIyp5bq/e
2SzOG9ooI7IiwazOyd0eTf6Qbiybry0EIsl9C2WRwc5E98Ztp/iFaXMPyXYSJelQA1Nr9jWebJiO
/Ihbz5dxN6E3Tt21qEE2L5dXVvD9+Eklx1EHo2Rtf4sdYYS2fsh1kari9gl1/ng2C/er8LfMJVnk
U6snOeRqYCdaCO1Dt8quJlUJsvFFiX+YxkOvPUdRFVy2j4WjN2Fkhc1lgskiR01/wpYx1PA5GwKr
8O0mMGRN8P02g/wKia30ysp57sYZg8toLmw6d6I3RCtvk+y2et/9eAXEnSZFXSq5U2MvxGU45rG/
NLmr0NJltM+XF+8UJN6sHur9qoaRJaau/btNMt7k024cWJF1QrKZ7k69Xg9aQHaRiO1++6awAuMW
cCzkpVQVgKHM8NyUJoSY9Luy3y2mr+T6daxgdGlavMkugmixPVsZ/Dlpd/1c+Zi2m0S2byYhq5/D
LXPV2rOkmPg5+Unzov9RgPXJxItVf0d2kqA5cXMbrsC4g7sapaUoGoCRwTeqyWV6eYJvyb7VpW/J
HdzRohdksQHBWD6j46lhnX4yXbTfs2EwEZzIIi5ij5iUz4YOcOnBqNx6hxsmynvKA2NS7Dz4z6OQ
qIAFyEsWckFbqZoM1ThA6uGA68SwpzvjaF7FvuhitBmpz1+LT7mtvi61XgdQBjVdEhp0l2mCRHu7
nrPC4M5vyFqmc8fWjwYU5YAcKhqy5hbXbDBKfYluqSCvE9nEBekxdbJhHoCnfWr7xJUHV0tFOZbA
J3jxuFyX00XLgAHi12/gYg2mfULxjsg4aMiue3aEbriJCB0y0ElYsmmfetFXQTkvaamCugIJ8fS5
gp5gIscCR99ctxUC53SNZSRywsKEpSIQpW1GQxIbhWsmff+eoYwzFO92UwvGLbsAVJUQNx5frFwY
9DYPsRUE53VT3UnpyLzgp3grCFfBBwx3aHx5Z6BVqaGeMroKKtupu8gC+7YThRU654MYKavRQAB0
NRx8OVBcJvA73zkhexOQdpcDosA1eGeslcxQUFtEDp7spxlSlq9/9/cZ/sr1pEXtK4MZ00R0PxLM
5adT2biXQQTep7L/X4HIpM9BEc1cYj4a3Y++v607gR0sUL+JqquPwh1NDo2iKZkBUXSg0Tg61rOF
+usA5sglA2szSJAum7Qd+WwNZBCmYuO5lR1kK5vSKEelpOvZw9qyM3YNWsz1GnyuC1qXsh19EbIM
M7d6Y+EKkP9ScVknowRAdrkogmQXRXvjNr+qDiqabhZdcDPbdLwVHPfNqsGakLMATnJuqPpUCInY
RQDcFzOgfTooGgDYJj6xJt8MmNQHvzYb7YMCuPKqHC5/tE0/dGTDMgxo3qi8Oq6FWVtIIONCG/W+
AyEkByNqQoq57XR0hcLFBwr+MooKGp4/c8jesOKD3qPQtQRpIPnvkfXDk+Evkzg3xJO4FVGT9esR
9ahl0Sc8jL7nzHUsXbdAQ2GBffl3T+8qnaqTjUy+kG8wmxTM5o90ER1Q2/NWKxTOHRq5onXV42IC
1ShwTHdPyxX9PN+mqLfavu6OFaS5m91sHZ2DKFHajugrbC7pRNdyb6QSLKQn9ZIYMvS3Fs579qTh
pG46CVZ08xKhy7qmOLqJNeWbORd5iNJmoNhcCRptyT71pxfSQDAZmqeBecVew+S9cKJ2K4KsUTnH
tE1MMFUzUNkjB9NyrRffweMbo+RCzF/eQ1+zxuN8s5UqqS8YXsvqLXQHuj33/7+h1whcTISAe0nl
EQhD/SGS8F5yP4jK/1sxYw3Bef/QNDKGtwHhJIFFFN+sj71cCdKzzdNEBxOgozDJYlSoft9jU+bE
sp6hGe8n9XMTSpYb7U2Xzc1KqUv3SfiOlVsBchefDneQpprQm0fK+7zYGWiOMzqBGMtWhF8bxSWd
pr2Mau+wvkYqPRuq/jIrIvKQyxAG32IYqzb2LQWETLys/pzGIh9mC8+fumcbDL7Fb3HMeFYXACTZ
YwbO9Ohu1l4wO7EzF+UdqR5GGDFbj2KrbZtcBIxoFzlFjS6CwoaoZDLsnbgTfPU/+NkZg/MzqVSK
pbPhzSyJkJ9Tv/Dk2qVQkoncwseERi8MrpsbaGUW52ljNk2dpv8LCYrSB1ah0EIrhOrh7GJyTTiO
d+rlf/vRzlZyjmc0MYoULSA7fzj1tigvEP/2rKAOki+zz6hE7aD8Hxjct93xFzCvURJrS2vKFMAL
yGuP7OYIpmH53i7x+vlTmgGvd7XIR0Wo3HVoNsEimVRwnE6C39yT/p/LsWKz83Tlmbw2SQVetzjP
AVAFfVAQT/catAtF1z/bhU6v1WATEJ4f23vvvJrc+QFlUCudIUbiyTmBtDpaKVDRlj71Zup2miE4
SkSLyP5/lc/HyaDoJXNTLd/lTeI577qD48i3ZXBEQ9qU77HJFNTPrApPoLpdu5rG6HMj5+Hyp9q0
YoXBxZC+nJa0YBhkbp6orniDJZy5EmFwMURHP9JSa3hdlY/Docw8xvGgPjUapFOZj4/7emCb6+8M
46KI5GR1NKsAlWz1oZvpoZjz4DLEZqBarR0XNeZlkqOc9eo6zlHrj06dubIhCMACDL59BpMTSl45
MKPNrtu887ThJpW+XbZjs4lg5Wj8o1pS6TpEyWBI/WnBzYocS7SW3DjUVR7oNYLfjVq4s2j6b3Oz
nlfvlGOv9k+XxbkNkTJkMEWolQ80sVyzbdwh79y+GQX50vYy2qblKA7L27mIRzQ9GVQGNo9FYBbK
MXdwdWxFNN4iGC5hHjIQmiwJYOoWdKP5sM8SvLaOollTEQwX5yiZZaua0KKWqIpH2+WT3uMVqHBE
havtjXteNS7EQa0QnBYl+0SB41au6S3uh6ny62AAm4W8l1NP2ELLVujNSaxjFNRQLM0ABcnvUXUk
1pxCwRwpIEZbTorwvnVbg8AHExI3oi7TzXucvkLjvlffw75TUzCmaMEkRwJZAh2f+a/y/PvOpxUc
990gKTXmhgLjVBmNQar9UZGMH+UCHYU+OirzHFze15s7bAXHfT4jcvR8sZibTMuhospzQhIvjlDD
IJUL3TcR54AIj7ntakeTckHfCwXeHL/MeIiM0JSm5G6N593++2XTNnfAyjTu2MLAY5Zl7EiZaBqY
zQT+3eKbqpQiSuFTfL3kj8zmlU3UjtJs0WETywzJnhzj8CeBuLAzROT53IFVKaOBLAAmSXv9qAfL
lRFoISMeY2S472mR1HGDUjXZQT/rKe1fmTVqOFfGyew8g3weHAwURO44C7JA9oPfLN0Kg3M/8I9Y
0JwFRrNYuAyrKDnqgVyT6yxeSrfte3fqbMENcrOWtjaM80ETAyalTI3uX+VLiNvIaFJfvP4g74fO
v+yF2wfnykTODfE0E02TAjRpXx5iDL8W4WJBabM4ML4sgs/Wi6Z1tmPWCpPzSEUnuUVVYLLaE6hR
dt0eMoOMxphJRKKvXGDjpl8aBmgTYY6j8q0UrQIb69nqMOO47Ba/xJRcBBlFCU0q8U7Enbi5r1dg
XECWUZOf6sjuvLgKS1tyY+musETsMuyrvHXMs0VcGFYseGWiAUS2nlL5Npk6HxMGubAUsGkMu51D
EBXlY36C3EaBkDgtYock3cjDQYqeEpEk1bY3rDC4qNFNuZJWCzCYuj3TMK9CJyCecWR3VuHpvBnh
V2hcxksNrYwh9sNqrqfBUzQg427VhHMKEZEeI98KapI7HTqRD6JONhYt3ny0MzT/Sjj3uo5IhvCo
aV+kyU/S93Ttnq6OP78W3wOqKm1bUZa7GSDRYvMty14+/HzCFQnyiGzhvHy0RwVlG0C18RxImvSo
qLOg717ge/wzoJq3kSmdEl60a9djdzvqiw/5QtGqsb1y6bMwU1cHySLPWpwr8AjtzoYu7rKPw2LE
xc52VV/ep2EvonLZrkitHIGL8H02RPocA7EKIIwAyWbUwl31/psVlkESCBusRQZyIV6i1CkW57TB
plNCOkFHtgbpL/rKjpKQoXAzNq2s46J7ES91piSAm+bGk6ZvGDxxl+ZKU54uh3WRC3Jxox7zJI9r
4JTy/dKE8SK4O4j8j4sU5qTUGoI5eklSyPE03RdJ1QIT7D6XzfhD/DMRXx2UwTWe2Veeot6p86iD
UnGgfJsxXzLt85ck2Umfl0Ddz+9KnNB3+h8e5w5l3JX6FANviXuXRD+i/DkSMTJvv/ZYmqzZjnZi
Yfx9UyUjycucNbnaN2OQeGgYuJMeM2mfvrBj3vDonfQq64KIsb2xVqhcVKK5Aa0r1gKdHNoDfYiP
nas3vglHZzUa4yAkFGA+8CZ2rAC5c7gDo4CkNnhFw0Qrnj0Znbzsqwga7/GRFQ4Xo2g+JFCigmHs
4RiX2H1LdtPjzzQeyjLVy2W8TddfwXEBao7TBfQ0MCtB7biQ3AxjLIPoYiIC4fywjrq2zCzYZCn3
6fjdSFVXlnPvsiWbwWhlCReMrN4ejZEyj7CelTlBI23YWp+k98wr6isYLhaZqUJGkwAmNpHTxuU+
1XRfXYTZ+mYoX+FwMWkcZuhlMwc/aSfhtj/tJa/cLx6Kg7v0phCEwD9sKFNnTaZ4uLU5PGeh+jiw
V2L5yDr97fv42Txon4vDFEoHIrtU1N69fR+xfiE6XK/1WORxVDtAzCskaKqXQD+suumuGl8y8DTI
5kyM75d9hPnA2018huQKNpCxlmMjQfOC0j7MoHqA7OVoH+j4Q03q4O+guAA1jbGhzjOss5PM71PL
zUYzwAtK68ZR/LHVJMEZub3HHEeB1IVh4d/vYbgaIO7TSBiv/j/Svqw5bpzn+hepShsl8VZrd9vt
LXYSz40qq/Z916//Dp0nsUJrmu/nqZrKxbiqj0ACIAgCB+sMUpVhtTFAxq5VUbHTvpW9wnDqXzRF
M2U9vH22FLdQmg/DpN50k+RmKMe0Ly/h/nmJ7qPfMnE6iZs3+FDSl/4JDaX4zRkExeojXicxx0NN
HZF2CJaQZysuozWlagY4s3kkuMhFqHR6py/8IxNfHNEVypooFPukz7VLtbh1zGU46kP08/LiCTaK
5youV7OJEgvCTMqjXn7pI9WW0qDAKNvLOKJNMriD0ZiaeSoYBwM88Dka2nOkyG6uKXeR/BEkmDdt
Z3pNVLmdOgS1Nj+2YSmI6/eP5tcl5Y5MUpE6XlaIyvj9MQf8MPjNUT28L+mF6SC6gfyCofKlQm2y
mhUeZuCSv+UIAgbMNXfM1cYwCDPQr5MPqWhi6K5CbgDZHm/uK3kv6a3EKCkN8AolQ9Clt2PcCBzV
vuffoHCeoxijLlYmoEgHVuunHGrFMcFrHj2yW1HSOaLhVmw/3njhDSDnQ7rcSEdjBKCFftP+pzWF
Ap3cXzfDRKEBdotQTiGqvOvXWEbZmIbRodO1Hl2rwp5q5r/fCvGKwb5hsze1tspJYgJDvQ8xS21q
7P7KcMPbhrVTP4l0b3/JXtF4TciVXgOZPl7vytt1/NhrouNftGScEkiTpJBMAUB6XV+/tPqdSeq0
V+iSLI6Rk3pksqlmi+YuiGA5VUh7uKkiQgFKi3dp7akOb5JBUOq576DwLvRbG7hTpCvSJaZMtNk3
TqwUc6agj1McNr0YgQ15FDjE3ciNyiB0Y4/hlPfw7WyALExDtRO6LvzsNB4ayQ5LPNQsLiOQmwo7
EZWh7KrHBpIp60YZLVSz0qXC836jBNIQ2hUYSgVS7TV26BsIzs2n8gxOXAtSRSBuHzGuDfQtSaI6
RXqdJqdaIagh+qYuQhqBXQ3Z4HK23Km9oqQGcGW18djxZaJ5NyuRJwI95Cg/S5mn9JbdqKw9fs1u
Zu1RjW9K0XhW0Wewv29WGAPYhzhr8RlNdYWiKT8vMnu1ZsEqi1A4M5eKlmoV28e+PRTjeSxRnmkK
5/yJFJSz9aWo02nuIcvsIzfp5D6Ge+kp6jNnhzGIy7UnSkTsBiObTeTMvDNn0s8JEJPcM+jD1BG8
t6nOJIlKJkWGwNm6omnZbA0AiglKeb5V2heBGey6/VdJ+BqomoZFXVcAYCls1h4xH4qg81kXrOQa
DwI0wU7xLGRRTqfeKIEWLnFymiq9uS4o/aeb2uO4qqurdq1XG+1zCwqWptFk16wJPba5YYISKNQ8
wecI1JOvlIqRgouojM+pvN41P6sey6Am99T7ppyQ6vmyHGRhBlWwozwPgQnHllQRTKL9vDiMSDrs
3eipvMqO8SHzEaWTZ1H1qEBbTc7lTNGC61UCyGl8wpBKm6J4OS4+LWHkXl5Q0Xqyv2+citkpWtiq
WM9OOa4jiqWbG034sLP/yrhRWc6pxDoto5E5lV+F0YkXPtKzjtEEoSMJwoiXh403UdEGi3Mt8ggS
R73HeY7qkp8FCOkPRl12PhrUM9T5jgpm7EVjXV+PPcUIy1U9Dab5mI9ZbkfDjNFcknGTdygbr6wF
1ZtZSh9VBXvcZpjGJOtr66TIcN//t13gnBPqovQ5lvDNU167q5aAd/0jbtP+e1A0g+gmsqQaTz1s
lHFEyIDUQ7xeJZ1udxSRgGhO6G4sjzphohogCsWATU6j8mkMl4KgOKoHbZdN0fMZefVVUWHEfO/A
XAQKvFtxsMXjdEtdRlpmFh6HJkXR3ZGmoRvTOvQxXya1tV61DtYQ30pw+C7qAkFWNivU+f9fWHSK
40KG7g1D17jARENBBSoocZvQW3ro6+qgFP0h15cfl2GY5vKavYXhnEKkdlodt4BpJbAR0J9R2NoK
rKi/z9dRIJIIi9vF1FgjLWNUeVGixHbbfJibb3MnW66JIeB2IhdCdnT29Zek4/ZxkIk1zwb0pvX1
+/A+OwyonlYxY3xtUNTRgnb1PSHrdj05T1HpFiERu0yXiuLG6NVQDaE17B3WREHfE5s0qxCNw1hb
yUCZLVMN8G8s5+i+Dh0sYHFk780RunhlwcaxjXmzjBtAzpX0yrQYlQZAafpgNmswVrkNLmlBlLj7
5LKVi4tyWkVVYWnQD8YzxwK4LP1IMRtPdltnwUjq1JYfhq/C0lhmSRek40kB23E29YYAls2HHm+L
2Q7dnjGIOuu5f4puRVHjboZ4IydfCFlG8VKVbDkRbC12dWP65NN6mAvb+jC5M+gjD+Y7y9xR0Ael
IRTJR76S2QjR49swBvAlMD8UH9O72gcvWxBVtnqLjhWn+CC63e+rzSsiZ3207hOjb4CYa9OnAVNx
XcVKRpsWuugU2vUsG9l4i5hJV2gakGoNLySt16UyjC+zG3IrpZ132WXuOpUNGGcNJAefXjizFHgT
ucbQ3ihy/P2/QXCWUCbVHHUF5DGq2Zna8kct16Krr0AMvqpZrjA+VFGZPsi3oaLYrSRyVGx/3xrW
n/3n60irJR0mwwDCZDxTJfKHNbaV6MGahAMQ9j3iKxL7+ybilPu0mWmILSnalxkYkYeLJnGUYARh
7nJQW4FD3HdVqJDVVYLZ4igv+huwIHlKEjZXjBXhhD/Nq8opnPCgBZY9XbdO7OVnURXErjVtINl+
bmS0ZqMIyxaQoDLxh9GCC64pRNOPl3Vv3z1tgNiHbIAyCeR5KRuKwWRj71co4IvsMsRyTm7jy1eo
uIj9y6C7BrzB5FyFOShSN5XA1KxgxpCitDyuBAPhAz0sBObLzPONVqoYc2mxiRwG732LLhpMIkNX
0sSlam5r5tdU6W2pafHG1GESiMjQ9qPXDSKnnRKGwqtFzxBZ5swLj+F31r/lTkicQTnh94WEN7sG
AU59RQfTACJZzoFotVLIViuzI4aNQVTs6J/MQbfgqXIT/z1ET+QVjPckaRi18jQCLLPcNXkc4ufL
yrHrqTa/zz1vKlo7SmaH31fpxwrJWkPAkLOvfH8W6yXTulH4OC5AAzzh9/PumGpfkKGa5hva/YMJ
9fZlSXabsgjm9RC0i2qaxnOaza3VrCu4lDEpaPJWZKlS10hdy5WP3TfZ11BnPHzCpMJW1Imz6zw2
uNyZlWPMjYVxdAitrOvMABvmdFSWROQ5RCic1lVgfG0rkFO8FHkUXhHExmnUjoarnUubtRktaDM6
9MWDYFV3FURXTFDaK7qFEZx/e6w218JQZhxVL4R0eG/PMUgCo9Oja0bsgNSf4r0rzt9AcjZtWvpa
KSMg8RZd3vcYQPKxDisiOkJFknHnzKAMutm2WNFwwkSfx7F+urx0ot9nf9+oflloa9MzfaxIptro
vrTNFifLZZCXss03LnezWExvNihpiASJFDPtewnsEy++7czr+lOAwnD5uL4UKiY+aO3BM3oTdYw/
VxPeBXfD/M1HcEdMk1pKZo34CJbifKkFeVb1uwZemOllZJzQwHtZ7l1z2CByUWkia1OqrNARUjzP
2aOaPI2TwORE+8fZtS6VaQGecZaY0u1eljPbDMtSsH/MbC9tH2fWWoqKO53pOnseRponIIHm1cG7
rguvy8UXzqzZUJuISLFBk7fQ3EurByoZgj3ZP4w3KJyvKKTSypfif7pYeKlvgJXTBAfMr1Cxq4TV
Oft7hHMYpZGWYenc8uXpOKZFShCcSh6tY2fIqGCDdkMadtL/QiBcydGIoZkjarORWIkqpDZARt2F
lpvKQd2j7yJcj+L6/X3dfoXklnGW9DKDrLgE0QFvH9nVslB31qXDZRPavUJsJOPc7FzG6TqvgMkN
xSui1i/l9VGavdAMV4FmCLaJ5wbKa4OM+gKouZmjh9hCx3dPJhFjpQiF/X3jCmWtQ7PvCJSlML0p
IXYnfb68ZLsPwwht/2gD5237ylBrla1Zej26GgLOyJtNm7F8Fv706X3pkw0c51dXBdVFyFMx5856
YdCIINnW9wScSoxOV67c4qtAQNEacn51UQuC1ikg/p4fuaQBvUkc6wOOEn+5Widbp+5lUJG+c442
t+Y81mIYMViIMk3102awaVsLdFCEwrkKWvXyULO1zDB1C9wltP+njYUjvrRdf27hvV4z0NWucCgY
bUcsuVLw9hyUx5fXrqcCmS94QHYSxmkg6rXYF+sPIN83YkmyaWYqAKnkLxgg0VGvmyaBq9jXilcQ
ziOhOgZlqwZAYtV6NMrqaGhEEThakSCcOzLnMrEIC5cy8y6WCk82/g+VSyJB2PZtXATRS9QVdxAE
DQLe2PQ3YGUVPGj9yyn4uljsGzYYUgUaLwnzuxCpw2jx4Nl+lUHrDaNlTM7mHSa8XLYfkVBsZTeA
Mk0bXaIAnGbMqpkUl+iSqCJGhMF5otlorBSOil0DGNlaeLTACNWCBHJy1WukZDAC1h56AequSqAp
1DA0DRrFNz9kJkkmkNxCt6cfmn7V9Ff69O0da7eB4ORKmgitSiW8QhWfRgQQRWgIdmf3BrxB4Dzq
qpCSYhQ1TvPWry2MFOoO1Xgvk/OcCXkg9ypuWBft7wXjPGm2ZLNSMR8Xo0BaioNKfablbCvIv0zE
q+Urs/QM0cy4fYXfoHI+j5qkTlId26QH3RdGoxW79dWKsW5S0AdG6oiS/AK14IPZfMnCUCogZdjl
NuYa2H0ZrPqHy4qxf9S/SsVz42G+Afp6e6CwpwsFl17pIfz+qztaPgyi2m/RIlLO/aVxNXWrhUX8
dY/DxMu78LuJpkN20hdoVRFUwAoBOVdIs2INMwOAw69ZXtFJNr3wej4tLvmYn0KnJ45gSdlPvrns
GFRFG6JMCB7Z/nZUs7UMZMAxDEWZXVZWFyZ3pmMGrAecPuvlQTSaddf2TNWw8ORPNZNy1h2PSylT
HYBFfpz6p2H2+krzzOinkdxflo390hvRNkicaDG77JshkFbrS0dBOm/aWoMCG4FW7rphk2LxFDxR
Ylbp3yuY49WSjhmDmbXQJbidBFphmk+Xhdk1sFcUfggxGcrVINbKnkgeakW9DVMzWMEc+t9QuKDC
qNYoBNMHrvDWsZXBBxlel6GoGEgkCmdWElm1dVwBglIcxwBpQ1ndVZbweZX9zNvt/7MvfEXBpKPU
lhCs2O+CGSlCoD758QHDXL4KS5x29dpS8dKoyGje4NnxQqWUK7IiYi4l6pDqNkN54UJUu5Cvo0yg
2ft51Q0Yd6jkCRLEqCn7dQnRrnO/aOzoB649GCKHnvz0lP/IQne6EqUBd7dug8vpeq9LGhh0IOSQ
rV4eKvc0V8FQOgj6AndN6g8M5RnzSrnOmqmCeKPytUWXnuj39x3tBoDTc0porzYK5Ohd6RbHI56G
zQf98RfNJL3LRPWv+8pBLThZVEQgdPrbR6CLCJHUjIOLkO9lmgVz9a3T8egOLQzB8XrZiPdftKxX
NLa8m+AzbIcRdW9AMz8snoH2fJRdoUPaiu0eIzUrnx6zytVFNIf7uvGKyv6+QTXiOUPfHtbUKu8k
89GyAgyZE0i2e1ptJOMOD7CHxFPHAjcZj/roGA3wUpeGjn5LQFvCqK0t2bsMKZKKO0QUFLiaBQts
2u5Qo9C16Nw4/PHfMDhrjlM1bfIZK7fGeAk0nJxeYXyHQCtEgnCmqyRjkoY1BMnoTR7imb3wZSHI
bpUied0gvrik18GQkzEv2Lovg+s9EvvJS66xDtr3kFFuwTgrrtIcVcId04bltqMPcXS8vC8iQ9Lf
nFRqx3gh2bURjN0eai7RlZTaJMAEGbu5TVxDF47Q3vd9f8xI51xFDg78bpAQAyrdcTaeNeHx+y+H
xysC5x60eBrGjuXpc82Zcct66O4TLzunn9Rb63b1CrdNnOb2fbMettvFNHTjIJBDnZcaHd+OVd2Q
+Rplo2QUOYjdQ3+jf5yDKONi7Yxfjn2C68tdtE+yingdyUDt/1BlJHBIOuceZKM3ojGCTP03FrKX
KNTUj8RD/0bAnp5Fbwa7DNTbNeRcBdEiRKA18OJjD/6wEneg6Ecc2xamkPQHDPU6Nncor83QJWiL
RtbuX782i8u5kERddKvKYA5qUB/ZkEHG/qs5qV07qHYR+Kvd6P0VjE/yyzRpVZW5+jyPr8shTFwU
G0a3mraAF65ae4HmCMyOcL5k0tsuy3Mmm5p4RpKc0IQrcCcCD0w4b5JXbN4vszs00TtVf7vKsmtE
RLBuIkE4/7GU04KyUwgSN64l+/L6cNkpsk1+E1Zv9oXzHivjn6IEv98NGM1dh/acrokdIpTvrf46
j3InjqQf+pDk7mVgkUJw7gOMUIOVsrRQaN5k+SdZ7ezCOuSVfxlG5PQJ50Kiuc+kmW1T+7nGuB0o
OoLr5Ky7SYL669ybf0youb8MKto0zo1ocZz09QKzHjofT8UaEWQWRGvHuY2QmkU2Tfj9bEDmDsXb
uU7u1LJxE1kV5FpFWs45CZKAvXFkEYABOnw1ZLM6nttBpAz7ETymglNLVlVd5jmvW3NcwWYEGDaX
VkfxbOyWoCr5xaMYP4lGnOxrxQaPM956rAwJDPx4LvvGSK9Kf5ZtVDUtt/rt6EWObCexHYkyULtr
uQHlbLkv8SBstgDNpNbWp6DpP2TvGa6CPmhT0yiK7zWD2y8zbMdobijUoj5gDADaQzuB4e4q9ysC
32xFZ9lc8yrE5Sd6WBFCK5XAJf3L5vyRgW+wolaY5FUMhPX2fxQUzvi19jCEmVFC2eKy9/2jcCMT
pw5y28lkmrFqrMYNvF2fOrwmfS0Po2f4y8ESZd132cI3u8QXYJpyscZkBB66ahgNWnWqztRjfSFJ
kE/ur4muGAMxHMQjoHdjnI2sbH83cVs/ZQpVJ6xu9XN0o4NyKMBSPj+AWu7A5ocKO2/ZUfvmhNng
cY4efY24qrTA67zshl3Oo6f5nl3N5cNi2pcd7/6FZQPGefsQ/ArDQLGwLMcLYi+/T1/IG18qPt6V
PtmAcW6+rCRdiWWAWdOZDN/jIrebQhBlsN+4tHqcq49DbYwHCRhrpNa+0nXrIaXzs9Zi4F+UGa3d
LZpoYOOuNzYUWTdNi2JMKl9kauhyWFYzzsz68+S04FSIXQkc9ofZkQLM7fihinKIez5lC8jZX6Tn
dZ5TvEwWePScNJfQH5cVY8/1bgE415um2rooTCJFWWyrKEF8MYObSlR9LILhbItMfdJIFDB6fadC
AZv7unpHuedWEs6cUD/YzimTpM9bjDiZKrQ8r2Zpm5I0+Svtv1iTVAuCKJFYnFVVurqCOQ3bo6TX
Vr7acuFb+j+Xd2hP0bdyccbUZ+Y4WhPkKpsMBvUhCX/2I5ra6ydpFM2LE8nDGRVIjrRYZSVhcnaq
LQztlB5jPCBfFkhoRdxRLNN2WgmrJ02PCkbzgiKvsctP8q2J+rMyAG8DCgUFkHu+drOIb25ZtZ7V
tIBgVdp4eLO283hxRvA20jlzw3F2Yko6u2rpVSnlAVlnkdCCleXvXYM59TkIHdFTTsDa3NqkvMlh
bZfFZNvD+8StlJy3aIqlVgswG2HkhWp3qoaZaxTjDczkaFHycciTyC4kWWB3Isk4D4JZV3PVs3sE
KM1tRTvn8/2yfL0smAiDcx8RlSRlZrdWzTyq0XEASWCF3O5lkN3wart87Cs2AYCkRKRRWb0dKyVF
8AGmfjs6SSCXYVylKKERpP93D2XMnAJHtIVOW5Uv5y+zhYRZi6UriPlYVVMfOnFVGpWjhGr7JUPd
S9Ck2SkesiW3C2WGH5Oo7oGEZPh8WfZ9J/PnS/haf8YR10/MP9cFksxyEwNJf5aqWQqhTCViPwwo
ErFz7UaXG/lf1me74GTSDTR4/QlKXDA8v7TooVglfqLvUtRXGTnrGNepLjqmRM1yWxunarqSO8Gl
8F9c2ysGZwwmapGzkjlQ8oHcRofSl276CANnFl8KxnPki6boCZeQs4yirfSIshs16+oBqT8GYOJx
FlcCFT0oooIvkZZwBmKFaj/LrC5BLX9SJNXJeDeF36q2dxYctJc1kn34W1/2upLc0Zqj2YK27H5t
yg+tfo5HSwCw71NMTaeWRtHvxZ2riEj6MmO1UvV0k4FLsp0POp7iLkux21FmYN7CbxTuRB3Sth5i
GSg5RsvlboisOljMddA64w1zcomTn3SMfQCZlagyXiQfd8pO3TLhMAfyMsqOVhXuUDZwL6JZI2wf
3u7THwH5GfRmY05tMQHGaMdDas13YEY+NJ3qzLHoWWxf/V6huNxlp+oY9JmwMr38Y205Yw9iTrBi
t1Fkk3AWhHb/4pxf0Th3odCuUgdWI7BWaCLQ5lsay8ZN1/baXTHIPZaySvAInja2pGjjscdk8cCq
ekl0SIik5lzKGJdSaDA97TzGWJt5Mmbc4mB6in8yXqjQThE0DQcpPKgPl5V3V4MwHcnCsBAMM9A5
c1fLpMlaE+stIXBu5fq7mlB3Eb/U7Jr6BoczdTWn+qpbDEeDst7rolTuvlfeAHCmnqyY9hT2AGCz
SFgSba3QCj64SJvY+T3Kjd4V7W0AOatv8jjVhwyAYXyOLOqOPaaOpaIGnH3nv4HhTFyfsxQDNHDa
NLjUKwikC6djfkVBuSfeIUVSifD4KDpHfIwZAhCLJREKrwqgivWhx8SaNkjRBSNwngK9eBMzS4j6
Ena7Qsy8Dj86Ye2MCIAzcRwBuTFGLP5YvXb40aDP5rIFiQA42+01yeqrFABTHgzaJzrJAgCBiRL2
AZsISmHNwz1rFLLkQ9sYfjZcrZaI2HHXxWOgCSrZLINqL+a1ATErBTSg7DGuHwJ5Sh0DoyMH7alc
RQMx9qUxDRzGhowB0tx+5Fk0mcpi4fppXIFZ2q4xDFHUgy/C4LYknvW871dgVNlxir7XpdeMPy7v
+v5FQn2Vg9sVoqZDqgzAMG8RuK/udK6e2Kvl7BEHk0sSuxd2Wb1E6G/OYdBHqtSULUzh4nxcmicL
nj4QwKRHRpO2HvTj4rPsnuUJpNtVB1bRSLBDKk6Hv3Wub8yi0+cOIc11eM8YOPOvuo3HgSdU+KDe
An1308FqHXH38+7WbYC5c8JItahUGwC3n2c/QXBdIRAFObLT+UzUNohcE11fokBq9wDewHIrm7RF
o2qM90pb7vAY1+WROxjnoT+lybfLSysSkDs2MIQuVls2ilhdwaBaB9nk14nqXgbZ9UkbcbhDA/Nz
aVMzkFaxx/khl77/p9/nS6SNYppkecXvr8sVpZm3joV/GWH/PH8Vga+PVknXjhZThOm+d9sjBrC7
krPezDCwysVoYMGK7YeCGzzOL5WRLucjw/s9vyTCrCqWrUp8cvyPsnH+KbXGZBwosIZT57VH7WA+
UE8+akF8yE9psAr6HIRrydRl49wzq8u1ntHHFYuT3RSHJLPbr+tD/tOyq8fKR1mOKKwUKCDl/EfY
phay6ECkkpPU/2Bgm+BQFMrEOYoQdJHViK7nlzYYzV0P63wdXhsY8KC66LWYT/OzYNeYBrzxvrpu
YX44SmPRGPL3Kkp9t8RVDcQ6d6xA96LT9Fx8bj0pKFCGqImUZNdRbOC4TctXvS7mFS6pdTN7cRZP
w2wOrOYZFFggODKuykCIuesGCQiOCPsHHWZ/ixjrydqu6cJqSWVHsmOn+jFexW5YOupzfsVGPrBX
sja9EhGd79+hUVKqgO0fuTKeorav5yxRkwk32YBRPqMK+IcWOuH1emKkLLXDyH5ruxLlcnb1dAPL
Wf2gj0TOzZGlA2dkA3M3OxWBdWSt5ZEzPkmuaCj8i5a80aINIqdFXZwXNdEhKOqPpuu6qzCkvRmk
4bE3K6Q90QvnR2Uen1Mln86Mzjm1JyplpVOarebFCgqyKlS89pNhy125uuvyFJLssxqNdlm1njVK
6c2YUrwjLKGZ3810jIvgsiWwI+qSCJxmZhFV8MUQQbJuQ+mHYqgnJf1sFGfTVD1FWB+h7hreZsk4
rZSR7ybxDLzfQy0bJ9FtPFWnfvgsOdbj5DMiY/VwP32SiEPuRPSb+1qCxlxNB30y/vvbLLCYUwFK
d0RDqkt7ZMDDn5dXdP/Whfzw/xD4lojVSkicZw27dYWBgblg5kN2zZpz6iB0ZsF5sC+OhcJ+HcTx
MuXEGfukarMJYLrlpHmDagxR/fS+dzZ+Q6CL4O8VM2ZCkpmNce88zcc0xsOAEr/JxnALhI510Ct+
8lWwhLu+awPJZY5QTBfGOMFZcNwfcyRl1TkoxmPioHAMAUNi2d1X6RH0nbJjPAiwmdG+tYhXcTk3
MlptY/ULsJmGvjwq/FOAs6c64tbslIEkyHLvbqCJgJQ9KBg6z6mJWWvGMgxgJVIlb9T+iUSXG9Hv
c2friP6cImOThcbmrIzf4vTje9ZrIwAXbptmaqa1xCbjHFeftTFnZ/04nloP5xpqThrTvgwoEogL
upOsH4woh0CVeq/onwftcPn3d3VvIw9nUVHWr3WaVawYwk1zxY3SyF2rYG3/Uapc4H0FsvAlSASR
vZqOTJYm8lOMsZioaCwY+9w36vwqDl+DRJR1lswJEC+kPEEWaAGrWBFOltrrJwUt7G895tmby6HT
25zR8bH7LLzeqT78us+KHDhT2LcCEZM9RLGQijt0mzHE9JEe9rlEho0pJ4ayOIbu6KJ3/P29ecVh
f98E2r0xol/FwkExF59J4Srj42U9E/0+dxI2yZz2RQw5lPDJkL4ZnYjufd9xm68ScKYfRZEqLxQS
9L4VVA/KYfzaovobjaKMjUlLhTHnbpi7AeRcgYWhx8hrADCbz7qZBMb0Q8ZA+8vrJgLh7F+rJMx9
KQEyxefcSjw9JTYZBJsjXDveC5RdPw05dke9H7z5unMwgtAxOzv8YAZscIkh7I7a9TuWiiYsDdOc
CV/w2KirqYZ0QDLtxNj+Eq/HoZPe4OUTnNE+o8mtG7tTHJp6heK9z62+wvOuCBPozEybAF9bi26b
CFW1fBERa+xGm5Yhs6wkoVTjVrUepSWdGb/9Sh7ktLfVtgm0MQ8yw4uTG1W4prtn+Svem7afbshJ
nGAXWeiC6YFXcur1eMbDI4wtf8IlRHRX3tcbVGeg3QHF6BpP77oopF3LGMvIaFg0F3WQjT2lmIPM
eI3qYExd0TP5rh+hKkWbr6EZKDb9208ZBgq1pgH9pFkZdP1op7iEvMPiNgjsCzaecEmMLEGeFykO
EACHD3njKyLuv/0U7AaD84YGyFAyJQQGCrMwPDW9TeLv1mOOPKXqZr6KgfexL7oi73qSDSbnH2NN
Nmqpwcop6l2JGtllsDNh34MIhPOJ2TLUTW4CxJLPFVWPCJYwR0H0+i5C4Zxil1Ij1VF67qx1HdB8
yFw9m6HeciR6xNo9fjeLxplw0lK8H2tAGtSrgsxXauoPMWqkhPy+uz1FBjXAzqhqoALlizdpphaJ
pOOt5HejdCnbCh7KvsZNoB6Lo2pnrvlcXE34f/NJec/FaoPOXQN0dRqrpVCQsqHwH3VeThh6MRFB
sLm/b68ycsarpxqpVyZjlV1V+l0x+Vn2+bL17qdjNpJw5qslcm7FjFeT8bGgQeCQyrY6OSkOERcs
B2DJNfEkPXqzKBEv3EEm/cZxSElUtCAUZe+dNbK+VZCczcWVJ5SfAFs74VAL8h/N10U74kmXCtZ2
3zG+ri1n3qU6dBrmkSNQqH1rGbGRIjaq/UTzZmk546bgtddmDRAYRG+PC2gu48SeosRJlLsR7w6o
SXYomKMM4qIjVOCW/2VjKR77Qdmr6Xw5mpErhlI28JnWGRUj2FoscGOvnyi4dsDT7oSyjWoHUfy9
n9+gf2D52rNSz2MjidGhOTkre8VGI7d506FgqvDNZ8sRaO/uEb5B41IBcpcZRowrMtKYjEI3AVVg
cqZoneyOfUCeRUwTQuk4u+9qpIwiAjykal+q/Pur9BO7M7VB86kR5Cz3zf91KTnzHzGhIAllgE2l
Z6oHK/dlcrq8gCIIzvojvSWVpgJCbp/S+tOsT3Ymoo0WYXB2XpjpGoYYNOlMoObQE6crz3MtKKve
vcdu9ICz5jzUp/wFAz3PaLDPAsaYkfmie+z+8fa6I5xFT2GNVuAOoiQYedDOrlzemqpf1bN7eVv2
A8WNPNyJXUQDeOsHAKGuGfTeSICiEFBCjwerXU1cIjjOdrurMRj8t7Pg2eZUaQrnlAVx8dEKNPTn
torTpFfWd1BTOu0DGsVctb9ZUkfUXCJyUzztXD+vZr0miBgk1RlyW/aQ7Q2PoEfAaEtQmDrPhR8W
tii4E+jLCxnu5uwpwQmSUgIvFZuFjefT5w7l240RlGp0s+A6MI72FCaCI0cEyjkPZRrjFCMCUEek
nbI+SKoVNNmuhPd1jOlACcY4LZ5AjwQKy79kdaoyKhjIh9P9HJ7ZgNIKU4yc9hB/pF/YCxobRlKn
rvb9HbimrKkY6GyxeRac/popTes4wtH3640Vg9n95Mdce22I04dF7csBBJBtdBAis0XkE0BbZC4C
RXtNhrm9QP7dGgWiVUwHerlfSdfC0dV7C7yB4wsmBz1fzJkF8L+elUBNj5bbU0ec8TR6xMEuu+EN
iPpK6T3n+xaZO/rWdRzQWw5k7UN91L38A15K9OckaL30gWDeEmhFIhuLLNhZwfryVT3yqoX1ynaW
ZQxjuKYf9MZEnYjuz+jTmW0w5QsQ9yK1raDcMVgXRozWuv/tKBvULXkK9hSOiV3U63N3JXpGF20q
dypm5mo0moKl7eSjovV2nNVBmaOWvW+Cy8LtnY1b2bizsQS/I2qKIdsSH0IT496qh7n48t8wmLQb
XzeP2hLFIaQpck+WqF8V9x2Gj18GEW0SdzIuklkvlgpBDDl02zY86mHzcBlCtFacT1lBvzYvYH5z
pJYcxkzR7DTpT02s3l/GEe0+50HQZZO2GjPpmVz3cezq+ZdGr5wqF9FcC9aMr61Z61VeLAlAteQq
8j3pny8LIvp9zkNoYVerKvMQ2eyicTNBDd5lAMGO8FSDMW3yqkiw6e3oDNVT1x06Ea3mbupnYyGU
s37SlFZbUAixOLPmoHUlCN31hiUgA7C++OlTexZFeSKxOPPPKXiLCxaSrMZ5zBuHrN5ARWyeos1h
H7GxyoXIq9IYADHj52z1M+Xp8t7s3j63C8eZvbykclmw3Vc+sJdKlB5h0iqoBqq7/0O94v6pYGA4
OTK3bKDJ39KY/TLmeE7/dQ8zcA9rv1rXvcd6rYerUaDXuzEjRmT9QeNEy+KsSmJWKR2e0zvVa4LM
ya/w7szOBJZHTc/gucy+ChZUJCPn4rSBVA1YZBEzAjio/fCY5U7yv7f77iA/XMbbV5BXIXl3R9Aq
QFjzEQqrqvAhQ4/JZYDdS8Z2GTlHR+tsjWvWYDj6bM5Jh4Lz+srELDewuPvUVQV0HiI8vuBcNcd4
zCUsYHqsH0Fz5OuS3aUe2zVWbqTMJ1H93b4r/7OGfM151K/yUKhAVPXnMOltxUSU9DGhoum0+x7j
FYepzsaYSyUyG9CVwhEmT7Q66cp1nAmSAbvqoMgKS+aozMz+hhhldDi9kK0UbTPayTzmx1oaKkE+
YDfBYW5gONPCU3A8RYyKinVN/pp9E7pRgLE3XuyJWiZ3l20DxllUW+dr27CusBrlt4Nq69Jtr316
j5Yr2v8j7cqW67aV7RexiiQ44ZXkHjVsDZZk+YUVyzbneebX3wU5iSgI2ThXTp28HKW01ECj0Wx0
r2VCA4yFDIe7QIqun8wyRKl22DLCaQxgbs3r2reP+l65wXSwfx5PbNMbHNvHlSvQRDWrIMeduDin
avgZFTs8T5yHEB+klUmcL/Rjn6btDHdjxODsGUlJr1j3S+NCLfOmBb2+JBbJjOK8ogmicKQs6Z90
v0tuu9jLyUliFDsjHz7cVkZxzhDrHSoBMfap8SfMPuKT0R/A1VUfWM+ltEzJdv0jGkoeRHXwGsfr
feRgF3BKC7Gv3CxbddPuBjS+1/5vJp7Qnz4XbLV/Afngl3WNVejszsLT3y99k22tg15B0QQckOh1
z3a2tL4uXtA3RC79Kw3TIFr3ilgdQP7jl17kL7cUHG+K73zGQ8ATqlMVvxYzku/dPtMD20A8wmdh
TNyUEfFitGSQqlexK+nDtulswFrVHY3y0wpTmeRGxuq92YFxunR7tnz/Q78KW5tzOJzDQ34mz3IC
HPW4XJK9siG78sBe2WdXVuUVBvaVSdzK9WqtZBi5x9nqd3N+p2aSzxnh2YX4IWP4hcYML5kyNUmf
oSEGOYvl9kq20aKfXS+bXGLJyMf1egPhol5f5mUaDQCZkm/W1F805kVgXiVF71rGJshSTxIshMd3
ZRQXAc3CnG2aoptX3bEHYXTwX9UJ5lVY/jfvjWtZyilbRM4f0mlQCwinYRGrfqOl15W260FNc94q
sSe8LSLnCZVRaxZa11A0M0B3gk/dSwtCahIQ4WiRvVo6Lq/McUONgd3hw6Oe0FisunVyaDHF1GIa
JutPnf3YTpdR3m3PGydO2glGmdCMwKaauGwzMMxsgq4eGzRyNoxoFe9uz7rpJZg3+p0AhsOn+Bgx
9PsPKP+JPYzT0kbs5VubntL0hk53hNwGQ+yeN07oHisYLtT2JnXm6fUM635u1G6mXSmRdBBCGNBX
KOznq9TCyIiiRQqCUr1hUwKsC0i5q/YsN6seZB/B4g/vFRo7giu0KE1Io7KeCxU9TibeD63EbYc9
axAjXu7roPN60n6cX0cpKBdHnHxZwk7FfjECBDaWkH5DeXH2W797nA/z3roLyo0EU7asXCyBhi+x
iQnMdgPHsPFOOoT4Tl7wRlp56b1sYYVX2GpduVAyZFoVpqxFwtixpyp2hf1PLZcyn+SiCdityFgx
b9FO5a/2grj6kbVnj+HRxvto4OKeLu9llBnCELYyjgsukEJUmjCCceDyclPrYMaSlyoZABdFzMEq
U5uVTfSqdccxu+xGR5KJihcOM6sO1Qka9bmFo5k1NlWKRLTsvo9o76XZdUF/SZxOeIFhvugfEG6h
hog44cLaD4qv89E6Ftvhoh3d6e43Y5xzJ5tGEX8zrAC5hWvVLg1tRrfA5g6Sl8xfMCl/tNz4hw4m
XD3xpCRJMkiLNQWvIojZ9vi4YxJWS4jXcsWFwO3GulFaZL10Zz+CYEFylNnR+ZCFvNn4YbQo1crI
YiQZSXHS9QvkQ65e+Vkgq3syDziHwwViB4+HTso+KXP92SD3+lTtyyl2SfEFDECS+1rijRYXhucu
TPK5AVbbbu3pTs09p5UUZmQQXNBdmnLuesZJEeR+a11CYrxuJNULGQT7+coVaIo091XC1EoOKnG8
JrtQculLkTiS/3uoLC60Yt7dcUL2UlRR1zoybdvgsibuuO0PDaZrpG+NMj/gIoUeUj0fIiwcBgGM
47jDF+uF8azi8Q+JKKOjiDbzJdr297IJRdlyctGj7apcnTIY6qC3zjiExbPe/5BEKNlicgGDhqlh
KSzSItdAJYi18kQ+OhRZg/OFjCJcGNYNcDEa0CAh0Lh47x+ZkSPBHnFZOeXFlBVeKaWfYEvy4cy+
IfBzV1Df/jv9jJPDYh+jxj50eBBJY18LHnWaSAZ3hKFoBcdlhKTTjWKe2S1PQnRNNKF1EbX2F6sk
4U43kz9cP8JFpDBLYwybA85SCs+gexNtZRJ/EN5YK4u4QBT2cVVpGVomWGrG5jadG+eH/oXxHjE6
tfEzbUP2Co+LShmZwUzBWq1C/TYIpt2w7Ezp+LzwIK1AuLiUJnQpK8r8rj+NWLM0BjvyKPGF1+LH
R9+Db6uOjQIu/4YVhijEQCGVVS26Q7zJH9JyOz2R0K32bE4Or/V+eG+FbnRFYkngFYYo4w2aW8Vu
VoDNDlbfbINJ9UYt2ttxukGzsRfG2/M+Ij7Fb2DcatpWY5OAacwroBZpTnlz/2e/n4vvQ9mAfaXC
Opq632qjOxqy8TGxP7xZwEX0bMkxWlgAoVw2QXyR4OVvkniDODLYVIPyLgYB+CQlMTHagE/FwcuL
mzG717vWK6vbisgo9cU7/4bDhYSgwUQAWv9xFYV3pL826C+j/louM7p7JRYJF800bMexoSuDsdn3
wZuQoSNz1g6eWsSu0z6TdK/K2MJkGNyNR4zY1BcdGFQlvtGfNP25NhpZjBOi2KahGlCJRFc5+/kq
TRlHZP5zhtfs5it7/WBtd/HPsfCmW7Kb0EKkHNo9pJTPe7UMlPPqNMhoo9Fq8Ij+o7CPRvZMZFzj
woO5sovbIbVLNGNWADE3Dd4TTbesJQ9HQm9bIXD7M6lKHoRqjXp2CyKS5DlxvhQQZ6bkOjMkIU38
XbHC4pOFsS0rBaQheEecH5miBzqqD9H17HceEy+RFgjEG+Q4hmqpaNrmZ2jsqiFVFnbwCh8FguLL
dMiP4a2FnnS8lUb7qXatwo23MnmF/7DzDZeL3TYknOIaRHyvrfkUb1fTRepptyWayHHlKoem8M57
otBNGAsQRPkwZsbPVJCgoLFTYxOn5hCRkxJKnET8urgC4GNSoSZJ2cIP6804u8tlelQ25dcYNaZX
hkuj+UODuJylzo1Wows7WiWBcGm5bRUZhNA5ViZxm5Quc2zUIyCi8T6q9419H+SfqeCvINifsIpK
mT6iHwUsP95EX3rrobLvQ0sCId0ZLghppbMEY4Stx86gF6DwnYN+aH00N2+zXbk/72fsgH7Ih1YG
ceEImp59mxYwKDkEKH2wqWNlx/hwzsMIY9IKhotJRkYJGHZL3IDmRldegvmUO2jmax7AsCq5OWRQ
XEgyzLRKO3Zy8OpraYcyjjEpeZ+rT2YoS1Ekh5R/SLRoHrZWAKsiB8RcJ9WQlL+E+cnbqvE9E31C
Bogos1UrSncYrkvV8QLQyY+VbARZZgkXDSpaq8iFmBu0X0m+N8zN+f2X/X7u9ENuMl1yDb+/L3cg
Xk5lNPjiavVqqbizb6YgalEr7Hrnv9L1esl98CN6in7lh+qaHRwjl5wcmUl8KOiWZKwITDKrU0YO
RXR/fsnEd87KJC4OkFmNmnBgjnyaf3c53dBN9uv3K3XgyZqcJNGTr7Ua05SixIorLja+4gMWxJCG
X4V/ahQXCNqsmjL9NRCceoz69mh0Mq8xxryb/Rx6Z7KZBtkmccGg1FvNMZhft+UN0TuIZf4l2SXJ
GeUrq4URNV2dA4HNn7OH8OxV14eZpOM1SDkkoKx27mS9LTJYrqgRmcoY1w5gZxOhAaze/WNlfClB
LHPePolXWFxgGErNTlJmHlQfIcu11C/q/P3PILjYUJskriHHgdwqvF26wO3sm1yVbJPMDC48KC3N
q5FlH1F3bKOD2V4msSSjkkGwn69Sg4JMRlsngKiiO9L9NM2tE0nuA1mU46uqRgYBs6xASCgyrzpg
OAiDSNPszz/It/ISgrqbft9Wkqtb/Er9FocsduGuDBv7sYljBjqG5Esdtq5SlFD/nG46dOPOs3MH
P9wqVYxec3o47xriztkVNhcuSt1W5rJkvoGRWHM/7fPCs1wNrQXjvpJqmUuiBc/s0ESaqqMNDiH9
nr2zZuDBjFS32OclhG+ZPuy4rz9D822/WcjTOdg1iDg6llGCNNdLzNLLVagIld91mfNIjOP5ZYpc
axIMOAyeXVSesaSHNJBVWiVHgKeWwfx1VkWvnhI8jfZloD1W4x9mx/wXINGsyYxy7JFz5ezaayYm
FWyVyU0PrN24ln75sUB6JkG2ucjRG0XhWCwHYx5Y3oYb/YdzzwoQ6CaUfcDIUn+biyG9bUdOx66r
eNkztsNyRzeTuosP46W+p376JDleLHp/NA7tmDp6MnV8Ur8/2mXRmdnAFtN0rZ3uGSBPYQ8LGPbb
qBeyJ8H/sO5ftNdAswokaegkJqjP8fH+YkAAFHf/TsdUY3at+o2ct1fsjG9o3A0Z51k9QbAY6dM9
mpxfp9pNNBP8wEnzG0zbpX58klF8/EfO9gbKXZcQqVOihJmo7FlbXAsdK9sLD+iF8jpP8aUEquxu
PLOBr3/Pekn7qoSeNfBsDTvIujTib1AHP+qli0UFoiyhEuUdGB5SbV2npgXqlPceo2s5CCxnCx+n
xrYtLpry6OSnmG7PO6YoVjl48VfBc0NBtcZdOUM9VSqtCOYTG83tss4jk+RWE9oBNmdUVvAvmhjf
2xHWNF6IrcLzA+Jqc+mHi37TzMchkz6FCo0x2Ysnlg00WJwxjpJOhWEUcMQe/Edu9IVtU3gbXrXb
JoegCLj5pHMzwrPmrEC5izObOj2dbAaqQYIUkQSsSNblcjth4DPeyvxQZiLnFVMX1FWlI0jG5UVV
HsNA4g/CPGBlDs8PVMeFprUlADKm6ccGPsabUEeOzTp2ZdYI06w1Ghc66riLbSPD4vUVvicndD/R
p8xXNvMpYlKJr6Rcnyn4rTG5yGHHOak1sOt6pDgtoLukxd0nztSbR/C64KPWWRFlqRQpzcvYsW/i
ppZczsJDtYLg7soKj9SDYWLdNGyMVqOKDilpsGNVUeadN0YYaNfLxZ3f0RzsqWBpU/cyfWUNjMpG
fR6f9S/pAWT92zDwzwOKbpM1HjN9FWinPHcspKJ4WHHuw/E2giRhIlk9ySEyuDixDEal2yFMGpLc
m/Vqb9SpJOoJrQAfn0rAL2DZ/H0/aQVdGhMQyXQRhvu03VjWJz6DHMuwoQYLPmOVz8+yOJvMQIcP
GOnRCvdLvss7yauDcKFWEJybBalCCivO8GxX36jjPZ0kJoidawXAOVcTNVlijbABkna6yxouMed8
bd5G10wGnvoysSnxtrytGedctGHe1ec4mu1hgOildZGmEueS2sR5VwBeMDWOgTEeh0vFzcBrTT3l
iu4YO9MoJZ+RmcTdP4sSqllYYo9I+Ihnb3eONgjim/OHUhhvVvvEXTvmGM4jrQDS5knsaZAo9ZVp
hMxmnJpellDZo6TE8XiGgWypE9oqwCuybIOMegN1pE+d0H9dweGunsFpoy7NATEt2zr7no+7oJP0
bQq3xjHZXBSmNjC78T6URXObNnOU4v22QSFk8oc6dEtLVoYX7s0KhbvPWqPqqJUCZWzv0g4NDyEK
pdc65JvP+4A401kBceWjaNK7UW0TVKgeIeS9Ka9eqo25G/ECmcrJWdhfzefbzgqMCz0kh5IZeoZ/
l5khLeznV+bGcumu24VbGVG6bKPYz1d3TjQWo10QtoRpv8WQ1DWpDQ9PoLIZNrbh54ziwo+aqmPL
Rjhe24kgpnbCUKOX43s6OsqE7mRewUWhfNCDcZ6wWWSwXEutXTMirjM+IfWRZAiyxeMCEGkbvJ8y
o0Z1H0aNR/KntJYFBHFUXfkDF4Em2x5LUHAiL718db4dRg2GAGKoTJoQ9OjKoSOSFlG2RGd2i5+j
6EiXtZEGyEK/SboLu7pP6QnxqJ/pny0hrwZiRQZtzBFIs3lBna3aZL5Vy/iVJB7BExcEeggd3hgg
dXSrhz+a9FgMJ6lIvfgD4m2j+L6vJbRASmUDxjw1B3DrPSmgCgd9PyN7B6Xd+ZgkvCdWYFyUCKqa
ND1bOKvYWfSHGUpHGCVHlpf6yKwkqgvj7yPLumOmiwXCKYxDSNmeN0a4QVRHK4INcQpoRbyPQkmt
jpPmxAh55kuYXad94oXkEfyb/p/hcAd2SMBcb5XAseYN+K5Kszx2/clOmsN5HOHmrOzhjmww1PFC
I+Do7eXQ/bRkmZbwfL79fp5FixR524QJNp/Gl1k6ujPkq+tYdQcMI9n5ZzqWMBzxz+7w7Fm0BbXI
wgLQQPx4eKI/a9nzjGS9dO4it2g2Q2EPCC312uDHRGRPTOIbfGUDf4PbYamkORD0XXMYTiBH7Pzf
3jzvzcqV6l0Jr4YVHnc8p0rRFJXCA5rwzpp8O4/dqpd4sxiDQucBFMqOzY96KmEQdGjiQZmaPnXq
7Hb54hXSiQTh/UNVHckcCIVZQ+v7w6lUDmA6fJbmEJnfLf5wHx/1G+Wxesy/MKnCsJXcCcLNWiNy
7pC2RY1JJvYhfBs+sg/vcEO9mrIUCC1f0lKM6DSt4TjfcIbCIEYOuOFl2RIwAHmZHzno1rVeRV5N
FLSii+Vh3svauEUbuAbmnCTRIkef2cpm1a3tuCAFMhzJNSGGoAYU+TSToLrwfvMiSAwqMYMY0/ve
eWztfWdL+kH/Y7veMLio2tGpKUubYRzLzGXCySBkvGl+GdsE5IWyAWph5Yzq6FmzMQ4LanTOJDIt
FsjYl39SySJyA79Udu32ddT9QIhLfkjZw4XrSDBCBJU+1hnIfr7Kk6Ec20KCREXZKfwrcp7V8WJY
vp6/NMTruMJgt+QKw7CmIokSDQ/IB21L0egY7H+TnqV+IWViFIVcamB6CsOOYFTmK8bl1AdzU6LL
EeKTrbatpM8U7JDyOeQagPMKI1WCpmvQwsvoZthnzLBXD5Onb9lnjKy6wS7Uc2DchTt3jm23A6xh
4b3Y5vCGGpSwtuReF0aKt0XjS8RdnZlZx1pDldbZ99mGtNAMMgcX0kxV+1PiDkKXgy6RSohug2aJ
d7llCpzIQCGNkXTWd92p3jmj6/jVBiRVxNPdPIKuvCfLxcSO8QbLeeHYOeBPmQHbVaeB3psyQVKx
m5uqRUDGoRkYTX/v5m0Z2ZiKRRNQ5+N7xmt3EEQGpeArZ3DxIKPuFq4iWrxtE4uoW3yTq+UM0TwT
9MWPTbqx42dG4G2HT+f3SrhmKxDuwtKCpqSBA79IyKMTP+a2pClD9vv5JTPntkuYe4/lhugHNXo+
//eL9wRvs3A3PLqBZf39nig2VI/zDKvUvMweO0ED64LQdoxIc96D7lyCJ9yVFR4XHEKUoMx5gUHq
Md7XoZdfzc85xVsL2WRHxcfXEog0PZDW/yEuFyfacYinMUBQGj1GIN1CkAvqVRiUYVd9wzjkb4bR
NWTs3ML9ezOXL+r1EHqr6gnmLtm2D4+xjDle9vu5FM1ozc6ILZg1GdbXOq+vAqWXPocIvgfB9UYJ
Ll4blX1ea8eYMpNki8O6FMJ9cyq91HPuK5fxthOJPwrcA3mRpRO8AaM3nW+SUfUAauWQxPXAc763
8nZDleWyV0L/vDsIwvkahu+LKfWyLms7Gb3Cmt0h+5ZEujtEo6t0l20lq+MI9ugdGLdHXREuxOoB
VhehW2hfWlVijRiAWvgHXwQ2f6MnXRr3VhWNoFb+kQwXpfaJ2WRY8AbAHdqpUSetrAHgFNFNOkGq
vBwqcIos//+3F4z1WEhXWd0d/3sfjJrZLjLNzEavHx9S6zuI4s5vu3ChIJCHR39MCJt8sHOyMdOt
Ih/RqLdR8RavGtL3ePYncvkILmyQFjElN7QXcHd3UibtGATh6JF756o54DHZRyV/kzwykdt4K217
EeMRWwNVHBbu9RtulTraQ01LfcTWgG5qY2ziTQBpJ5SrmU4dlJVVSX1QeD5BKYH7lDhggeJ82ZqV
MDUT+PKIZh6cFDPdjJXkTpVhcHcqnXMj1DWYFCyeipn+DMpOwY/zniCoO1Ho7P1rB+dpS9jOc6DB
jkGLXMXcOUHpNeOmUiUeLbSFkeA47BMMH2LvPdqeQy2PHLhDqaiLFyfxdANZdhNyEGP2/08VqLqC
Ys6/8gRqa61TL4BCR0tQPNSLbDJYaAs4feDdKAp80MwkCft/G3TndMn4RR31O6OhnZtNjX9+b9hV
/OEIveHwE9ytPtZa0gMnIRnEa8ziqh7TTRta/jzHOzubvL7ovo7SBz9RGRc1lX8NJJxzG+ivSqwJ
wBrFu2y7M0zPOFkvr5yVz4vkoUzU+foOjXPz1kHEDUubNT+XN/08bksjvMis9JfmFJtwDDeDHflp
OJ5mPZassGQn+Qt9XqbOrnQYOtroPEE/CCRaPPkDhvCQrdaT88hsVEmhsHauoQy9Ks7dSkGi0hN3
KR/Ou4zwPl8hMYNXvu8sehjk+LrwHFzkRHtysosYkaOhT2b96zyUqArxbt+4z6Q6jSwnsmDVUlG/
i5X7pQKLlzNavqpC4TVz3EQvt/Zo+BAG8zRQpYN/1e36eju1hWQjRen7uz+GS98zkrUang1RDy7Q
iVWhp1iBngMI0n5fN5+hU3yHx2UCeRZHRZNjobstU30pj0nqdXsbNBiqr0JmQKp0LnNVLm+nST3P
Qw0D6wEjXSHiAQGZg9ZJFlICw3/fN2Vc9znEHj1qbFLzZuyueqm2H3P3M3GN/yA1E9WIwH2JT5/6
UjXulvjlvGfKbOACih1Qa+5YfK71Z4f+6MPdEj+eh5A5P9/nhciRU6eDDdVLRqCZrm8SP/KzxMPX
AajyfLJJT4use01mGBdHhlm3KQ2BMEKnXTXsbVOCyi6XafBKwhWfurVdEbUls40E4alrM7/uftA2
uh5Tujm/jDKDuBCijtnMSo14+5z3FAli93NKJM4gM4YLDLXa5XSoYUzceCY43dKLZlww2yfJ1WQ+
zcWDUi1SiMECpo4a16Y3kMg9v1QiADAHY4ZBQ97xQRi5GJa2mHIsVTtttPZy7CQJrWid1r+f2wpt
SBJKEhO1Ngoy8e+hfp+CQXDcnrdCGKfXMNx2TB06sMwYZsSZq9wzgRbc7V4Xef0lWqS2gcTBXvNw
Ptas8fh9oYU9oC+flcrRwAhK2B25RrF8Zx3oA9ODCT0VsNnOuiv3hcT1pMZyMdsayqWOWhibq1dB
/GuIHm0DJWDqbWhb7hQ8WSbqQc6bKHEV/qNeHbq5zSvYHEZXRnMswoNkE1myfmZR+SGXWan1JAkM
JKaHuHX73YAx/VTZspEhVkGChp1sfkf0BEfBA24bJtUMG/+8T2yawGnQtovz1R/tE7pntt2+790W
fcJsICXzZPVMUWRa43F+k4HVN6tttnX1tWmAfS+8TKQElzIQ3j+Q+tLEgFFod41nT3f+0qTfxaKa
1coQvvAWFkNQ5hYwmH476n3uchFsGafVvP9UUrTG4r4bqlnPg4QFQejU6y7TKaieGF2SfomGeBwz
2by70NHfnIKX5qmHTF+WEvdhoF3V3U77BAX92ul4JvXIaWijZLAnLo6k/SuMZZQ1IhmydwjMwlW+
nmmkJW37ujuqx2TPbOoa0PQbR9e+GqBLMD2UJ1RLPMkJlnkF88wVrk2q1lYV4FaQU9qC79kLLvUM
qgT/S+Mtc+MP4WK1TdzVkhZRRasJYMM23Pd/a643O5k3SE6Tw4WIUO36EMVMeB9Uv4ybZfHsfi9Z
N5nHcWHBpAVURkxgMFJJJUaDb+nhYf5r8YsVz3UXSn/SeUlhtF0tHxclxhwdik4PTJQd0Xzwt/Y2
alvkyEhRZFwV4lvrDY9vfcuDzCBVgNCn71iohfwU6ICYMl2yGS9kk05SNC5maFmaaCOzjpxIBl9E
QrBtt2Hkz6AJq3Yyz5dsIN8Ih978ebEJjBvihzl71gvJ3ShMowgFH7xj6YbJlyGNsqOpjbkJr4gf
DP0JzH5TeBU2TxI/ZJ8wH4/UGwwXNwY7r6aKVWg6ZfDJXO379GW2Z9z1s6dU+l+l5XhxH4DLMDcP
SzBtq/EzVTBtZSkXQuqw7KycVaf08meMEZ68PxItlAUqdqDOGcrHDohT1SPBeqIKOnuMPzj3WkwK
TZgVfiUz8IMN8jev3FNwAPzhKnMRJTVCFUT1AG9e32nBAHgwr+MDm0wCwet3CZr4nL/tKRdbRkVb
Un3Bgk6n4lW+IL5NvZcO/SRgn5a3Pwg/YdcbyMUVK0IV1lZhnXI/b1q33kEvKbh8ffScoOQXbUji
lr3sA0B4AA3wuGM2BuIuvA4FFBI6olLUv5KD8pVxbNqBB6Ufbad5oac/zd+zn7IHcHHy+IbJM8iM
ZWt0TYGK8AT5EMuLj8O+V6ANxYi9G298WqQxW3g+sXiGZuHxA28g7+/XOimscjaQIbN7or9GCRUX
+kMP0UD9omw9GQu18OpbwXGnhJph1Soa4Ihyqoe9FtzQQvaiI8QAoSPKwug6guT5e5MUhYJcu4G7
oPrtDY6OVCV5WboxdM+fAzEOVM41A2fB4vuMmmYM0pxEyLzT+4y4ykJcM/5U8KKssgyqfMvmn1e1
vDGMNgGIHh/D6GVJHyNZB7nQjjcI/isMLwTEiBhE3X9zsue4OsR4J/rEWq0wuMszt5o5sYwQa0XC
2J1Dug+L8UuXO9Knb2FwWiExh18ljCZZqqgygWR8616lDJRN9mReWa6+zTbhVlaCki0e+3NWcKPj
FOVkY/GosjXbi8DZTYoslxOZpKtsVJgQqLbyj6zUHJa+N4ExHp3b6gvjPjSIW0TevGWpHHQ2S//8
dgmTnTUkd22nqTVHaoqe2Oiy38SgsYGuJ/32+xsWzR6ShzBh3FvDsVVerWKiBqpiZIALruI7JhqC
kZNL1ufRedCCQnvJefNEuc8ajotCzmh2Qz9jQTslcNXgWzPNbq5GrlpGEiR28fJZga7hcRz9TCr6
H7mLOXTqaKpCpDdD4GyGMr5caOlpTXSNGfNNE1WyfRO54xqPu5q1EZmAMwEvb1xtq0NTK/G1xLM3
k6eWLqoe3gylBlkDoRAVnBEQ84Cb2vxMQD0qaG52KDRm1EtlLNxs8KdQppokA+FMG5RSCdDwAoXv
ZRNWeDzJNp12f94xZBjc1ZHkmW1MOgwxlmNQXtEaudz3P4Lg5wGqtDeWARoMXhZczfo2iC/HUpLa
i4/T23681hpXx0lL7GQuLGAk6E5lmuFQWnYubXA5shYxKGhJ+4pFyZK+QuSi7pQGJNEWIEaHCYTk
5KJ5MtRt7f+eJ40eksSXaaj+h5UORQ8Fis0qP7hI4mHQ+wWnmDU5VadoG++W6/aruh1240W0yz7T
CYcxgTdAzkg0Do5pqgEwijOfRtZ3WtqHNFe80Wo3YZFvWtrcBIm5w3+4p0a0ddQfBRisUju5r7TP
yIi++3PYtbHa5WiJ9SDt2bUAQUDdi7xlX+1nJjmzkxbMRGWYtencfWBNmpkqJbCmOL3otcFt2uzQ
F+ERxVWYXnvQTfFVjLpVSXY90vru/KGR7jU7uCtb+6xos6QD/rwjvWscMWdwrC6CPf2mblmXjqx7
WOzPb1vN3RDIFk1NgyimZyaXYQrdJUkvAQtWH+6FlStx90IXVBle8PH7G50+oHByG9UTelnaIz4B
toGqed2yWK5kEWVGcRG0TMp8IWwRk9hltzq4xj1l026rjeM21zqIcqXzGjJILqBaeTirFTsy4a8e
7U7T62cx3ainYnbLV4omeeMo8/sza8uXhUpkgBU6l1nuYhyzF/bcWW3Ky9mPLnRX8WWTIcJkgkAm
jmqmBZkEzsQxMzCNZSB3sdv+2EM+o7VBnNTp90Yg8xpN6DZvWPz3YTsoS1ooMA0ckMdxo24yP7k3
9/EmOsU7ejVvlQzPGumpf5KVGIQbietVNzWdOg5/xRtOWU8mS6vDEpKFjraL1Uh2bbH4+WHjVhic
fwZJ3S+jpUBX4LHzu0O2HZ7A8E1eSV3IKB2rENYVwCr0r03czhVpgZlJm30qgMur8OuH4BBifrv3
HWTVyW0YuZ9Q62TKRf8g8pf/lM4WZHaBaNeVG0AMD7TsVSTTPBO2Ra1h+K8txo5DNcAkl8vW3ta7
GaRGrw3i1a6RXYvCnIlgykfT1Neuxveh2SnNYMlZMk2iu9y4JsrlYjydj1wyCC4aa4U6limDaBqo
qlT70QQtZPr4ZyBcSG6ytrUMFvJVdTfgmcG5yitJN6vMDs7Bu4QiBrMbW4+vqvLJan1Hll4Ko5Fp
Gei2Rr8fKhzvd2PJ28qebDCATcaQ78o80fZVS8YfVMuCndZbqeTTTRgXVnjc1iSGMdukxIRIWb0U
6l+BjGhH/CUKlT6UPgx0SvOT2naYtxAwQL9854MCz+t3mGg85IcF73Tg95M4mjjPWKExc9d5hmm1
IAcDWvwI5fd9dLIwevrPc3F0lN6PwrtqhcdtVxBj9Lhi0wBsyIEiGGCaw3CD+/rQoMYY+jIaDnHM
WwFy+xVXdZlEBIB27yp4wvPQafDQ7NXT/BXPn36PzkIp6650VbmjpQwVQXEDTjL07qumrxdD4DJx
0YHkda2rYoJExiwhPGorO7mjRkiaOTkb/6LzdT59xWdjn8qIMoT3FYYrcCOCGB1Tm++dJcojy5wZ
U21yOfiM3S/d0b96X9klkEuXzXoJDVqBsT9m5ZmxmbZdPwCsGLfQK9oTy2vs8VNX8AqF+6YgRadl
YwoU9k1VbKPTlB80MBe/zts8d8H+fMwVn+4VHnfeMgeU5mMFPFZ+Bt4WGnTBfoJf6CDLmFVPgicM
Vys87rypiT0pk4L516l/7b5M/EJ1F/S5grXF2NbbyqOo4vrnUcWgFmZgHco4Brk8I7ZUBSOcMNJW
F5/RW3hGoAyS7F4Y+DH1/TcI34PtmG3WlYznPkdL53zXFJNfZd+HWraEQj+00d8FlkQHryLcWQ4j
tK1HBagmoNvapbcKvVdjyZ0ig+DObjUTfVYmQMzlz2xAzDf3US8lChKG3pUh3K4o85TWag4U/dZ+
Yc3jdAOGhgytVgZIQEI/lwwWCL3gXzxT5TQXqW0sBmEUWLS1vKCB0HctexEX+oCN5xXL0Uwkmtze
OGE9FrqCTxEnbNy8Lnw8DLpUeTR7SegT79AbELdDMxQiEqsCRQMapl0kIl6qP+ajbBRPhsLv0ECc
OddgTqc2LmYh3Qazp/3P84dTsmZ8H7HekSWyf/OZHEjykJFTnn+LzW/nUdjKf/i0edsZvpOYRGVA
C8ZKNSnf4uVBUSrfbjNviiI3lCUxbFnOYXE3hRqPcb4wi9jApraPd0y5NJFqeIhv9ZVN3F2hjHkf
FajCoVuGbMcd2i+ibY3yG0Gn4gyCk9ElX86vokipGjpW//qdwc7Y6hLsnLr/Te41m6hgoMXkTnMZ
6flLioqGn/5IXHm3jvjcvmEyL11hpk4Zj3qBrcv06KnpHb8zo5fzdgkdHcNZsA0ii5bKJRJp21eJ
OgGCzLVn4mpIZi/7BNkj1R18qCGVJiZ4SN7b0TSWleQFrr522Rvp9yi4rm3J/ojt+Bfiw0tiatZV
MIHlhHS5jQEL1XSDtNotdZ1sz6+Y2PnwFMbGDm3jA4suZmGqJfktVAPFAzzP75xn3ONRBnVoxvhp
oigqe1gWZysrUC7sWeHs2OA0/32y7KfIBwVO7AZughQWF8Z3iY3C5aQq4wnWNB0e+H7Hhm6kejyD
o/F3fSI+prshd83N66Q3+LhjP/OCv86DCr19hcnC5crb9dIack3FLRVn947xfegkd7swOFFDJ5aF
+ccPfKD4UlxibYQXovPyoO2b/bi1tupe1k0qXjo8mDPyEZZ0vTcjmpU+1WwTaoH9Q4lukQ5vYJGU
dotF0g+RFgf2HxQu0o511yxFYjHl5v8j7bqa48aZ7S9iFQOYXhmGM6NkSQ6yX1gOuyTBnMOvvwfy
7oqCsIPvat9c5ao5aqDZaDS6z2HvLFnYfGmOBRTKLTTezLb3nq15QePirQqeU9ztgdY66ZWNfk/P
WXLDvwwiWzguwpIK9Np0AsiWRInu+I7+yaYSxxb72IshnF93a17YcwaMekWjCVj/FFOmviE6b0FZ
oamOhQZBdCe/3v8Bc9dK2duAyAen8UrIJjk3Y7VYJ2t06eempZsWbvb6rk5pQyUmIXjvRXMdl4JV
VhljLgJ92JnpeMMUe7F700Jx/fIuCSt8mLhHn4OJcwNS6K/tS9tRweA1lvBlwN+8Z03t9KxIgrow
6oHXREXdGQrAb0ilnLSndlVDO5TVKBSvepYZiQ+MqbyKzJPEMpFz7NG4b8pcsqoqSqCx8WjLpwfz
Qf1KnqN6E/VX+oMVXkYUA5oYMkf1UkO71+ulxAAWLdHHM/qDcW0lnwiVrZ/okzIgV/8XAP8eMWTp
XHcpAMi8LKGVGDMEGPvxozn3FN3thtady2KdwoL2OUWWMdtfWqrS63Y0s8PaKu3PRLVQyS3U/qlX
1pVIPnlhVmXg/UIFdxYBByznsw7EvpouxceifjPuCNS5QWf0qzmaofJpCFl0rn/IqhnCOtQekztK
c0Vr3VJBgG7D5pT67pfypruygvkwB4lfP1q2J3vBEIaEnZXcPtNxtrZ4xSfTDE8ONTw1sX1S3uWm
G9Hx62WfErbL78zjZaA6N9mmqsSSEgXaWeqSwMQ8q243kM/clKn5s3Ohp1XG6+Zr41Bc5du4/XI0
Y7luRmc4Jj1Ut9yEqWAjkftcOrWMKFC26XzxSm3TJKMYcvL1b3Ooo65aRu0fVrCUnoI+H8aDaUlb
KtkJxZ+X+1Xhvu1yHfRBTYCZ9Nq3MW2uzRKSOisUq2q8Iq+mr4/xeejWm7lVz/ieqJflsT+n73pp
2v8h3FE6VWbV5Cr+kPSU3bIwU0dO5ZvP6gtd7csa/oWT43s8FoN2WVVR4tFniOHtkFUER14ZZddu
1PmNtL9SfDAgvSIquiLQFsEdDNmQL7VlwPEYlRdLSaA/Fh/GQAvpWZONeQpD5w6MSxanrVPHxkBt
tZl/5QZoLSWhUxg5CVg/LFRYLZOv/Q92b+ZdwYJEg5/HAM3qraXiHNutkzVBisoA4Iv7B4rbIVNr
h7JrAdWpt+PysR2+avHjVMhobGQWcduT9g3d4hwwTm14GbWObgsBiVY2I8li2ZsPDddJTdctC92p
nH87rQH6X5aYbk3Qjqdcu7KHs4OmqTi5Wqbed00JsaAwuOL52wHBCFqJ+apgU+JybK64wfbd6nXr
Z7VKghZEfxkNbHOVHVhCv9uhcYeHXZK4p4whFGom7LzK7u3b7RgHxoZBu/7URVYTSlMuFpzerOkO
lDs/cifr25RRq9Z/zmH3ITt3xzZIwFAGIqzmplAkKR6z4d/hbL5caHfj0jZsRTe38GwIgS3LT9oN
3mB+6LWfrexlWthaANrQv3YQdUouRBkDZN0ylENn3zK9BRN4+h93a+8lYdJ6TDdzxn99bO+ywHnQ
HyTHJfvxS8ZyB4M5tXMxswLIjK4GNo6HrvflPAbsGOpliYDwG9xZyn0cmzHFSKIA1oxR3H+dTJTi
ossGXf4cbJWLJmNmVJpVAwJ8m96CUZcULeJVEK/XoyspKwsD184aLqKQtkbumQPKtrewSqeDlmvf
ocp0VGkvLYDIlo4L+EVtUkABTLurrvNbdoMvo5l61vUQGv502/nJwf11eS2FmDgATPTY49XB4LYL
jYUDeNXRzNCuC7Jj1TPycyPjmZKBcBvWr04yzg1e5rPqsV7O3XrXpjJGO2HU2hnC7dRmlbqmsNf/
KleakCDZC3EvlVU+xB/yDobbo7TRqxGdxoAxfPfnhG7MPPxjQW5tR/SYnSCMEUEa8vhOZitjh8y+
il2WU2VUnc0OBpKb9RxH7B4BUe82QIveIbnLIQB/2TOErr/D446BdsQIL2WbRrpfefaLJD9d7a7u
yuAyjMw3+MCfxqWdDFjQRKmvisL1eg2kuY0mgRGnbi/m8C8RBYYnndiBo89n1rq9HbdbO0ogW4Gn
ItkJyj6aNwF3h8VFe7usHHViSzee+w4voWME9iIPjP6/WV/dwP14eRGFEdECkaiu4ZRx+ONlSbo5
dU1EDlLf6l3i9Rj+6fHUas5eX0n8QvyhvWBxpwmZcrwTMK2RUvXX9LMr59tnb3Vvl+8FgYtJiUqW
vK8ZgltcTY7z2SiVQ5rGT44531hqEw769s01qmDUVEmm9S9u8oLNrN99ZSYITPFEAmw0wrIp1Dgg
kKBUovLwLskRF5Xaf3aNC1mGNqO/mj32Jo7+UaHln3mRHsFgf7jsHMJq/h6Hi1lZZliayvQLhmCG
anIeMm+E8hEoiBE6gveVtHZ2cZGqoagOFizZYXy9eojKOlQZ/9ePTRw/XhaRC1PTWtSkSuH6hXu3
KX45RHoWXl5AmcdzIWpy+wR8O7CncbbAzto7LYkltCviis3LmvFynQpkBxJNgRnZ6lnnCkTvs+Lh
7J8/mJGJwRJKvPRGmpZKLHv+GnberpSmPrbMM9azCkFS+0d9k92sv7YzvWXMEGMdyITPxafKP9v1
XA7dIVqKCvIzpodUUCUsoVNE9Z8LxJ1WdZPsmtgxMHSJAVMXwzNcEB7NhoBbGc9lDYU+5+YvdXxs
XDe47BsyFC4aWmZVoBQOFLSXpfPPKg+0QpK/izfpxRAuHA5JaUIFABAzvt4k96YkkxxYMgT2/7tN
0R2Q0CGpRoD41Tbf0EPpXV4ksXfbBlgy2aCdybdONElfdybr4k7RFHdmhRPnpOHh6FD9cKpnsuP1
OJPoP6JyocECQ3mmrEAl4EI3j3WEQZ0OqEcXB3/jQye+8RrZs5VwLXemcsFiVFvSF+xmWapPi34X
S3WLhR73AsAnMomSZegLZZFCWw99nCdeOad+nDmSkCQxhH/kw9hZtnQ6Vk+LvzZ6ZEwfL2+P7Pe5
LycrMKCndrCj68LauVu3H5d/X1wl3i0U990Yc99VmwqADWoW4Aq4Km9ZD5z2UKI1xGecT0PuabMv
e2QRJmM7XGb47muqprVtTda+k1WRQ3/FyxNRMMCc/lJ62ail+PVoh8WcZYcFzlYthR4fYgOmlLZA
8zCscEDp+4SxnTvp5Yet2JvEbIfGJRKb0ROjTIBGr9OPjBIE5BYna0CRxjlAPQZyipLAJPN1LpMo
UmMwbKbtZKy3tnGXGNfFdLrsJsIDaWcTFyToWNOmjOHmTpN73YT6zLoFK7qt6FBKrBEnYjssLjZQ
t6Vtyj6pIUgnbw3LsL1xAitwoEALOSlQY8oYASQfGT/SAn4udxpjLOCKVrJ8ap6UuJIMW8mCu8kd
tFk351rGGslINJwU1Wtvygjknz+LhwGNfuQhvSf/LTSZXOiwK7ujFVNJmpGlo2MkHOdcMkwgWzgu
eCRxt+ozO7G28tBnH2ZL0rIm9myowqrobdZcPg+aQUYHrS+WeSXTKTX0b2WRPuZdJbnPCM3AfdCw
8GKhvpGYqLVxKaseE8umnXqEfstA7nH5+xE79Q6CC3e6HVcOYRwzSeGBhOZgQdc+j8Aj9VM/lEgi
pV39bHffRKEdIBfzesglWBbE3xHzpuB5SCvorn7LnMxHWdOncJ8cA/TOqoqeXP4UVGjTFtmCqSnG
Ya6b9YEOXTBa72EgNnYwnEdrTTyrNMaE7+iaeMleQ3MBPaFjhO/arBdzOLd21qwkqwlzIEZ8tkCB
ErM3yeG5AaCLik/ZDwmgeLNeADnvGIe22RYbgOm1dZ6/LcfqihER/7mEVTgfCxlvLYvWb33jBY7z
jSa1h5YyJgw116LBVXwMgkIU1bxx7STxwKJ92zatJFSIawa7zeOOxaLA3FmlPpeWWK0nPg1n84yB
zyAJZNX15xm2SwZyJ6LVz3NqUub8Z+1J9VkqzRgdcl9rfBXzH2cQHR+qSH3QHuvwfxg5Fb4l7Gzl
jsukW5qVZLC1x6wYCJaZIJmugUuiDtJQ+qkzd7xkLXdgdjMkqPICaMpxDM1DjmtDB3blHANKYKg7
vUM8yTXQqEEM14TMG99eVLibllo1vkJ2krGBEyMCU8971M5ewXBruOrFYuUzYLoF+iGLeupofNiM
5Sj59oSpzc4cfvXSumkytEL8lRz2/qSDVXA5kpP+GD923+vD+oXeyOgqxDnpCyxPNTlU/WqXMd6t
+3AJEGNCxV8/MAEG9SgnNxEecDswLvkw8q7R0JaCwIl6Z21/N9/DTbzzCZ5cMqscZVkZaUXOhqqd
oENdhuiSuCwMWzsruLBM68ZVaxtfNaac21NLLeOMMiRYOPRhbTyt6f7MaEc8p2xktWqJjzhcfB4m
t9TIAPPc6mu23KiV6cfjmRiyA062T1xgVkt1WxcNOJoZf1mcEQzwlflw2eHZb7yJFrtV5OKwjpE0
Q6+AQY3EQ8OD19ETaFW8/4bCReCNxl0LFiy09mhm6OjNk6FmR9LKtF9kxnBBYsstLQaLIKj7mp9W
NaLf+xGz6RJbxH1KTDPTRQsIWr35bYnTZOt6vFSUY2EHg7amZmhp6Qa5Gcf4U9+M9uzo/eCVyfhV
yQr345yn2UctQwsAmj22aO2pdUgTChJea9LQRnJ5rcVe8/LncTs6jqq9GBn+PKu+Mq372fh0+ffF
3v/y+9xelhiIdd0SWf5iHfstMtXCy8qPbXq4DCPeyxcYbi/X2ejyMoYZE2iQch3TFcbiZU4SXoaR
WcPF+4Ymk74ynqd1AXmPN6Smh2L1VH6/DCPeFPSqQopP1dHUic9wV3Owh7GcbPbYZCe3yvCAM+zy
7wsvlARt+SbYuAiybi6mpwnULucC0XA855/b1n+Wfo+yqA3K9aDjQHZP77lR7iH11zYNZaGVZQXI
Iq28VP1Oi3fszR6Ai/CpWyctng3YPYL4ZPHi8rumO57lfpUsnihB2wPxu2PPbm1kAOrw2KMhPUSD
iYt6lxJ1kS5rmhee9dgibJRDbAd8gK/XTXeUxHbZB8omTMuwjCYbVd34WKMApZxMWV+lyPWIAXIY
NCvo6ITiPKOjdT0ULkadN+c7wVGlG7LrrOhThZSTSWwTzK0gP3ptEFXWGky0QIiXo+78aRZn0sqo
YkSn/R6Dc7bZQKNm57CBbSPztBFd7HidGLpD3oBWzAxSVXbIy4zinC9WCij7Eoylq92hpLdFfdV2
kkYZ8c68rBvndjOlw4xeEpRklA85geJK/HDZsWUAzMZd1MHLjb2kbGNq9WZSP8WFZOhSHHV2O8+d
NUo5F2qmAwCnrJ2ADqE5UGgSrB8mK2j+7K8ZyTKV9aEJqycYoIEeFrqMVMgKvjYrryC4XGYYLCY3
BdpKa++3vrz6mPehcq8H6bl+z07tEDnvGyDopxgQrPM795OuqHfl2kmmkIRbtUPg3K22SdpCqAY9
RRD4y+qPtkx5QHTQ7ReNczY1tdvZZTrLsXKt6T9G/fMcn1Rddg4JQ+nODs7lNGpM06AC5u9+m+SE
vmJQAMmZI4Rf6A6Kc765TJqs3RgUer7M8Wqimu84TnD5G5KtG5fupFlWm5sBlDQLVb32hvW6YNq5
8f1lnH/xatDegj4O7Q08eWuSKqNmUAQcNlungR6dkdnnfnxsdU8PmmiRJYri9XsB5NZvKet2LBcA
tqAeUKZbo82Cwf0sMUuGwq3frG52RcCXgo91+9mcWAtWUwfLQw8mPnL3u6SlvevMwxDS32vJJY8O
rZ3KqABK4xszvTOaw2WrZEZxR3iRQRTQrfH76ZL71DlWY3fAkLN3GUXsev9YwQ+v2q3eJHMKlIWE
jJrJupoGUNWaun8ZR5yRvCwX/+zvJsOQrzqA9Psp+Ju2Hrx9oK1XAilzHwuW/JWT7NC4YNpvK9SU
FxwaXbA+Z1sN6FagoUsg7m0lnhRPHJJelpEPrbTdetbWgOlzVg5THrRbcsdI+tZjLU3uhGAWXg5Q
CgM/EM+MOy3u5iaG9re+PBQuD25YnljbsOzNVHhk7KC4iG66dT0xTkDfKU6peootSY1W6OS732f/
v88eepIpHTNlQW4y0Mar1jQieX6SeJ/MDj4ODVuX4ZCH90VTsAVoSv46HV0fSQXaQ8uA3uiSpzCx
YdgcNP6pSMLZHu4My9oGnCWWigR8+EzBF2+rHkq0ko+XxbU3Xs484C8QzsudZlA61tLoZ/XnJfbA
3ggKgoOyHc1ZlUAJi+kQ34Z0pwF5K52fLYUq118r2Icob19vRzcc0CGiB/mjbHBIGJNeoPieq03v
ncJusVl2SYfWq5k6+smw2mPelZgtHZtFTyTmCbfLAZs5Bj2hTcxfbc2KxGDlAXs6aSrzdiitEsI4
m5P/sBVTNmwuw+J2rZsze4sxcY5X0ieafqXVF1ydJPYIC0hgW0HBXIOa6xtBV2KWFV5jVnYBxKMV
CK9AsWVEzpP6tIUdxAOcsPj0rmeBPSgXLZLKmJJWBahybFfvb/UwZ/DnA7vmKlJ2GWFCY2L2BpVg
DZPH/OCXiR6LGALAaPt+Yi9nv4Ul3e8EvOegNXqXPAla1kwbA6MElnJn/pDm9TQsSNSW7KFb7gbn
Hc/C+9/nznyKQUkl0/H7rntD86dmlYTbf1mvfwzgP61mqVVtWQGgf8s+L6CbLNF0mvsqlBfASNBE
mixEiZx9ZxHfybh1yYaCElrYDCv3sipQ2xVo/23Z+Ed7Y0aIWNmyUeNzCy4tsIpIvieZGdz53rvr
tKgFECoQBIDku1ujXMYjIgp7+6Xivp52cbsUSrQIe0vrE+uD2ptB1oUKBtgun4YyIGbs7mzqTaKQ
cWBehs2oFzcstu12HO4xHfpwGUl07Jo6hETQ6YkGQ74utC0xiHdHIBlupE5fEtmUuXBbdr+vv7aE
tG3RkxHUJEWV+EZ/apXat43DZSNkINzeqzXkneYaIE0TNHESWOjD1JEk/zcUbvfzUus2xcJSQQ/x
6KLq1Gl36nsK3vv94HZ+mMes01j8Kg3TR9tb6EAJgEhaaITutdsU9v8799oGx1on9jWa7anK7ros
rKGFmyw/Ly+YKPnZ28Jd+qDoGeN1B9uipZiOSr8zCfaJNL42PFT6l8tY4uN0ZxMX+IsVbEg5czTq
ekOwBGhb/JEG8XVd+frH33QBah3ImlzE4XoHy50H2VjqamJiKd2j841dbEH3DmIN6CaTA5OCk7G1
CYttu0Xlr4NabJkY2wbg1oXVCTMCYemDRebn1KGVQA1YiUXWOiF2FwLqENfQoaXA2YiKb0VaCu6d
VQVRNk4LbzBaGpLWmSE/L7s8iT/mf9B4wsDOJX1W5WAXsnHh6GnhLa0B/iRZ/VAc+F5guPS/t9vR
XVwYNa53sZZ5U/ae7j5Tf0HgQt9UNdrWTjBEXUL1nB8Z4fdgY3ykKbBVbIBKXg2TbBU/lKi3SZyh
LIrBGPXGWG+25KtWdUEJyl3J58b+eP5iszeOC4bpum1ZtmH5UDWyMOrM5ML1k3avHgbkrjIVWtlm
cVGRrlkylzXMyqbvEJ2jMp1K8bLhGQa3J1ZM5iJVUZRE6UoEj5ao93mdgYLH+tQZ60Ebe1+ycuww
erNyhsZoEMCT80aHuNxIvhRO+7s2AD1RPGB4uU88hGLk/fNxk/ih8Hva4XHBPh6a2Uot4NmJ6mfz
MWnBfiYVnRLuEBJuCzNepuYSLvyqapu3BvMHvbMiSsn1XDTh5ZWTQXBhaBya1NFHQAxKfayt7py5
sl4LcTh/MYPv+l3mQtsIG+tRv1k33cm9Yl1adRLCE8IugtDaw3+yie8AtglZVqWDTaV1ZWlfOhmt
mbCoh04N10BlQHdAVP36qAe5zJKg6ZI1TlOIF6Hz3AmU3Jt/qgc2p1TNkiRJuEk7PPb/u9SCjmpd
KGzK1zI/4M3ZlqmryH6fiwSZ28SkMPCErjUf3eFz8b77l2VakJ+EfIvG93WsY6ts84JQYzw+K0xd
KWHX4PME936gHmk0vqewYe4Aue+ztejYJ+yY0IdPRhuuyv2oBpe9TOjWlmbYjHhFg/IcF9+gKhzH
aCFixVYw+zNK6OlLjqsklLqYVeXgyYiURBEV+p3sXc4GexP/OpepsZEiyYQfxB+s5sEkpbcpXwb7
XZwbeyDulE2prehuD6D4G6sj9zcuXs785TyDcGPAGQv90PdcNV0VpJg4KjSw+HE+OLlVppaOgRQP
r3RJ/AfNT7Wsy53tCH9K7DE4r5iISwbKMJwmQ9c0qDfrxSvAs6GNP2LZvJfoiEAjPWjGXBQecFa8
/miX1enm1SSLXzV3s957Mw5CQ3LnEGKAxoOJkYD40OJc0MqhqF6v/eLPTmjFlmcs56WQkaG8jQ5o
NtcgMYEM2XJBGfbakKGpYuwN+BhW7X4dKxx5Mt3D5/rL6415DcFtTJvNaqHlG+xQnGhNrSDNbcVL
0sxv8t5fob4e9k6yeNp6X9FUVsBjZ9xbdMgr2ZqFNeQVtOZizGyjXOB64EFnfbbzgYmpyuq7gmMD
VkI1xnQcFMcROV4vZK41k2sUwLFutoN50Ji+9bG+VoPOVwIZD7ngTqOrukrwVMI6l97wKY1mYebw
u9lvMG9WfSShRQO1Qu1/Ck2/vasfs0ddcvC+dUdAohmGkQLhqfXNnabWBvAdATJeS89Wpj+awvIq
a/l1OfKKHFI3LQiygtqWaPyXpZGYrK1jzX5qPoD42ouzr/8NgP0Bu/O260pixRMAquEJ9U4tldQj
heu0M4D/ojCZ6sY6fh+8ZF5sf7CLDLz0Py8bIXYAbL9uYlcILpmvrdjI2A80JvOzW+e4QxvHPGLk
LQ1mDYv7JMgGSZ7y9nwC0g6ROzaaVKXdWIKNt7VqryFJaKH62fXfrFE2TS1EgmMTMAWAEJP3tMlO
Ct1Rc/SRQYTBBv/5fKUVRzsrJBaJXA2FdAzbQJHVfFPJs9wNlVuzWvyhvVH6xNu2p8u7JAQAiz64
tJBI6vyR3myx62ZWjLHPUQmWrLgd3PZwGeLtqYcwgMcr/LptkzfJ1xaPRjk29uzXkDX/Euc18U1U
XK/hNkVQLHTxk7mXmCV4NwOoaZoogKJVAFxrr52vs9ZCIQsWTo9+dyb0h/r0vzWrCOMqe8OCAg4x
XZenTq7aInaUAicti9/uFX0E7U0RgGzRr4P5OLrB5fUUfb0uCF9Br+3CPpM72IcG8oQk0xc/xogm
TepgG4Ox/nIZRLRprmWzFSSg2eGJSnuaz2NTq4vfu4925npahvFgDbLUSMTa2b8MJnJC11ZdF5N/
Ni7P3GZV7aoneI7GAlqemX4sZbPPst/n7rHZMmlOrWHFpvlxsj66U3j57xdFg/3fz19i28RCfoLf
HwpwqpLNq9v7rjiqizRRYXvLpwrPimgarjIg2+NWqqH2aMc6cqEGxAp+h9JkGWEkQke9Bk0WXZR+
+v/3x+HRmWmw/YXIrV0NxRQnzpAaUech07Wb1dHuL6+eKP3ZI3CrR63MGR3Gt+WWfoMHBTr4A7pA
6fzJaAxvGYPKlmVcgrvT3io8Kb4OD26RZF2SAlNFeJijOqq6K0z+deGKyS331NBgtSVhUIrJnYdT
apR9tgJzSILqREA8Z32wP0FMYAlRNzwU/v+/zxVGupqFsIusD/7y2khIlhaNZWLrGqzmgMa2NnRM
yeYJg9EOg3PIURmp0hFgjOUvA/0q9RxYEDi+7CHCCItgB85g3DtBDc2FPLquJVVsZK54B4AwV5ic
3c3DmDir4KiYtJdJzAoDxg6P/f8uAVsUZZucZkb0i79U9c/8HS8MbGteDOIysLWPoWS2AGA9O9H0
kdX7CSR04ArPlVbfOElWUBg4doCcL9SmAWZbA4Cmdequt+seg2hOUDm3CLrPbxqy4UHpnnGe0cz1
trUDENlcsuKlEBLH9/3cCg9ZaEkEZj/2Ji7uzOOilLH9Dea4qF6XCSslQtii8miaH0BWJHFIYcBH
nddG1HfwgXH+uJmbvm0GPuWxf9hAnYFi0toHyHMkOKJFxDOurkPCAH1nbxUMiFY1IDuFn9wPQXeq
wObbHMkjk5eXt+8JvmWoKjLZDlzlTRAFvfZ6GlsVhhtwjGlu+UVTtzOygKthlvE+yGD01zDNrI4Q
GEMVJK4/q9rsWfn1RCT1cVGwhS0oXJsEZPI4KV+DrK4JxbQB+Qsj+WIPavUNLh8Bm2AtD8VN/ePy
9yU4wwCHPBotMQDkFUtj6ja5gh4PP7fnsHE/qfPJ6r+O+rWj3BHr09xFl/EEAeoVHufv5jQkuMPB
PLX57KS3VPb4Lna8nUHc+inFOAzlBoOgt2Sd1xvWrmL23njIP7LioizLEO8XfFy3oSQFf+cColPF
+uZU44Ji5giGcOIXBxfVRShK3RS3NXqkVVkaLYXkQuKWjK0b18+QrMhYHBRIavzuVu0i9yRTWBG6
yM5CLh7OfVzRBkS7oOX+rZT0v4mRSM3iXCOLU3tK2Urq0XaAOvoxfSRBF7rREmVBfyVNpQSxED1g
IO1wcYl0XL7ZxDYzpyyXDsn1QTs0YBTqaeCi1+0HU7JkxVpcGforaLJvvy5/A8I4sgPm4ojWObk7
1ig+Gt1xqo/VcD22ks/sXxbzxTgu0GcxbmHFCOPItxXpNiNMsj7miqedjbC6KX/IEg/RvRVCNSpE
kzQT4j98YUHBc1iua9PiLwfWyJeE1ZV5w551wE0sPV0EScEejH+Vp4apuOYIMOOxuP7buvFgRkqE
5sHje0qCr/C4A4Zkfa/XFVKC5onl3c0h/jB5bggKquvidoqUk4xeT+giL6tpcC5SzfqyouqJ7WsP
tI8U98skI0wSR8odBuci5Wi7OtWB0YZMdbwKECojUPqeyHE+dofLPv98kHCJDnRmbFTcUelC3s3F
ZQg6G41J4ZCM4Ur3U18DwwxljegzdCV/k1jjbWQ9KpJmP1GNfI/M96johhs3cwFkE7w22XG7ao6M
jbyKZF39wrPtxUR+ZIHiSdjInAavJOPXZvMS2fOsMGDtfp9zCjvLdavVW6QGq3GX49jxjVL9ldjO
n+WoyiZxZMZw3kGLxZ3NFKtWonin2V6t1v5ll5AhsP/f3VWSDYRGEEXGOw851unPsU0lAKJCLjoJ
QcGk4R0GVUju5OpKtZyKGrU0E9v9V3eSqfotDQaPTdKSq6zytK+XzRIdl6yHWkUeilfb58i8M4t2
RtERlsCVdXwzToq3JsZpsZaTlnRx0NP2A7WGG80gjncZWOQee2BuPfG2YNAiAbC7HGhyPc6oGqoB
cmMJjig24U3LYYUI1F9tLuMheEVIpiRHKyiqHK05f1i3+WHsZZ3AIvfAvAqKeJDHRGWQi7nGqHWN
kmarv1XNo2Nah62RsQwJqAVBtLzD4L4oUs5b21FgDG1gPlqRjVHR5B7UqXdu6H63vDVYH7voHfx7
DBarh1I7LiZ8jj8Mrt7gxQfR/WZ6nj+jgcPI44xowRNTGsoe0IQ79oLH95HEYzMOUPDBl6Y03SFR
qO0l5Rxf57Urc0IhFFp3EeptdDDx9wnD1A3a5Mnq0/nK1CBK+0PpJWOpws8ajA5gusdrGWNdfh04
6hJenvYVhLZwQSe+5iX3ySftYYBQTLAGBfiorEry8CTMp/aYnKcsypoSm2EySqEiSL51x9WAjobj
sS5HG8NIpiR6Cf0f13RTR58MumW4A9PW8tRYDZSsUyUg2mMCgtXL8UK0VXjV0A0dV823gsvLAkWU
EuPS/tQ/WehsHJPv/ShTp2Uhlj/2dyB8ppbUGYmHAetmlDQw1ObKJbihR4p+pVeLxCBB1y3TVbGf
RRPRhcEXmSe1ITnNGxC8fSs9xKdbptcEMciNtZaA2vLKCs1gkdzYRfu0B+WuLXnn6ikl9exv9qep
eURF8fI2CV2PoBcQz0p4ZngjvZZ3K5m3ZoYjXDPyLNyLoKhZPi1+eiwPsa8/SPCYK7/Zshc8Xomt
KadFXwkYNNe/bg5BFimfWYlPv5bHJmEaujPP5b5mJa/qZjBgXvxpO2TH/ia56VafiZuzaUhpp63o
lETZ/LnjEXGKv6eg4EFHMODgibqs77JtDet4OZM1DXQq1SoQfWE7LN75B0gizOoALAzaDdfPila+
/aBsz6OliFTYv+TQyXqJhVexPSy3oiAtrvMkBWwfzqHzOT+TE6s3a5+UQEZcK3L+PRTzpV2yM2Uu
0qsVUPZwtMAiSyRsDrIVNF7/flfSHj1dOUL9koRDkp70tfVIIlP9FZqBF3EDUpGojvJl+gqKtbWD
I9F3qqjoH9r4/83VABIpnPjPTVr4B5eIokdLs5wim31NU3yLxJ4hk98QWkBQ13VNfExvss5KjfOp
z1PsOcGkRgrJXSo7dtla83EBip3/QLA/YbfX7ZJYhDIIp0A2DSaAYPix/lLv9CeoH0LZV1Zak5nE
fGOHZ07UhHI28EAzD1mz3DP/uBzphM5locsMvTA2Jh8552qV0sgs9ihMjT/GMejt1ctGyekgDG9o
qCTYf9xE3jaT9GPSxqy1p3tKbpsP+bckalYP4sRskP2DTOxFbNILGvc9FqZaKaQbEN2quwaJUfap
eNd5tLeIW7Ycepx1YXfMmb22fJ6OTu+02+QUJyFTolAC6RVedCRBDwVayIaFrm4+F8IVgVaovrPs
ay48pvri+vY33OKZ7ssHWWVQeESwBmX7WY3Q5DKvKR4KO1dgoK6EemaDvc/0tQXaA7OkSicB4vUv
58KN+0oFUOV+37KQtoOXGWiJkCSvwg/pxR6+0EkVK03ygW1Yey6zayJtQWUpzpvIsAPgvA4vuDaK
Y2zB+swHx126HdPxqGFSZh3uB1USTIW3NhD5/r0/vG5fqbvlbBqAY+2Aw3X70PspLlDJtX6n3Gw+
RswP7lcZHaZwER0dfSs63qQ1i7MxARlmpVVI8yYnORZF9qCl0hqZMMLuMLgva+6mKe9yYLRQytZB
tZIGSdQfWIcEm96SzWKIY9MOj4/oPXGUfAWePfjsdXo5opWgdj0mhKkeCz/78o6Au8PjIvpWjmNc
WcBzzR+5HnXz6LmW/98w2De3OzXGfOwScArB2cex8MhQfd7q4uNQE8lHJSxoogjyj0NwZ7rZUfSU
bwBSjv0KDt05ojn8cGpAG7IGjDbY/NCcofUmnYAT3nP20NyVw17QkN1MgB7T59o+JkIqMN752XV8
wIvr8xXY+DWuweWllfoLFxj7Wh/abMT9qguYkjs9FD/+Lt0aH1ZJcJSh8XXbbOo0tSpgJXonmpMR
bMfsBnxa1zYo9quoPV42ThjDXraTL95OTY5EwQBaV6GlYWqOeZl7rroFGx0+N1sRZbb6/TKk8Ga3
20ebiykueBwGRQfmGrEOvOrQ9L7xwMgPtps8KCIZk4QkhvHjN6qS6rRMgOeM15rVeO30610Wuc89
k47q8DdwE+qfWtvhuj+ezUfW5cWeX9M/WWELSWMk654QpjuYeWAtmgyO+xBcq8sLF6kB6nfhlOe+
qxyXhniXjRKv2gsI5/WpvY2azkoYba1Oh46o/bU6rJnk47psChg5X8ctI9HNaWam9Ab6MrY+6Gx/
yyQsM8KEAxM3TPYYkzc8n5epK0UzsgC8DdEKygvAKMlp3N5T2jd3OFwQziDGsSgucDKw7Y2/HNks
t/jL2QFwwdcyGjWeY/blrH6D183lCEGgqkNeHXu6t17RaL6/7AXicLSD5H1to+lit7gtxJ+WQ3+L
R7kwua5wxBxo6EpHuYVOt0PjnI7gG8JoDELtCnfQ6FP3f6Rd2XLcuLL8IkZwX15J9q6WtVq2Xhhe
SZDgvvPrb0KesWgIpzFXjjhzXhzRqQKKhUKhKrP6O1fgo6tVELsfCQD6+httdR9jRGFu+CkeD/5u
4fjIqjmRVXYFkNIrltWwmT+8+dnQKmANGVIKOZlv8FF1cSNdh3DPiJfo9IHh6TcYwQqKj+keUmj+
u5Ka153ig6o+DJBem+CK/fCYdK2fkY3ZSm6RwuCwwmDeskpqujFuY0ws4f4TXc3jRnXPnYw+TuJw
/KtOA3rUOW4B0So11LXKQO3eYQRrIwHrq4pmSP4FuEzV2bQGIFTNpvXw2gEXcGU1YNFKrUB4t46m
gozNy+aj2OWek8ZXZZshjARom1fBLAtuKzxB/LkbnjLiZbRIWOOIsS2QBoGmXL8vMTGNtOQkmzFl
oYy/XLFmEQN4eMXkC5Z6AS5TB4+xASFPfRNMWekPbdhl7jayZCmX6AKywuILlgVZ4nx2gcWaz+yA
hgMmXyy8zrMLSBQ43yWhQYbHVSpNU/fq1gNxQ/UJJ+s/6YL32KCO0AX/QfVC5ORr+7iEq04tkjk4
OdCVOP5sHlC/CJTNeNOG8U11rfsggNpILGS/eGH3+MoianVdr5VAdO6H0MHomnZHMb2b7LsAqmKS
u4/YM199xeDiBI2yZiE21lM9shaLZR/vrvoQyus7efuUzDL2Ja5iUpmVNXEHWMZe4RjbbX7OAhKU
h2FX7GQDvMI3v/XOcRmF3UyWC4pl3LZO6i/FknTrVmDk8MlVfaiOyme6kzGNyLyFSzJMPeljKwdm
NIbDkPrmLGvHFd7k1mZxSYVtJEWXdIBowiH8tWVV56dfrU3x09vBI4P0cSkkJ7IwRq68hMst7AKd
JFA+QNmpJLuyr4KhT3cggQgv+74wcGHGG1zMKsrbb1y/8hJ36WK0qxDXJ9BArVGVJtbWApeQbTQS
NOGxb6/gON9vLY0NMym/LqcvciWb6MoMh82vWsbw+bJ1zOHefNgrOM79R0o6Jc1gXdOhY2osPlLa
blyTbks3kwQRoR+uoDjfN2M99twFTmI1IameM9mUkdAfVr/P+XmbWqpRso3Suk+FUvpkANV8I+sM
EFsBKgM8IWAimh/Y03W1UIcFKN4Icon7VpGVBcUAHrILdFSAhptz67yoSDR3GNdjLY8G6+hktN94
oGAFA4IxFfrpsgtIAN/kGsYAjVAP06h9idbpk65L6gPiD+i3QXziDCExaHQXMKjQUE5CgdNx96Xy
HGGAavK+/50t3MlotLnTIM94iXVO+ZS9a60wUWvaaDhAMsP52JDVWkXxHBokZRzYYxbU5D1RbYXA
hVKqmq1ujIhq+XJo0HraHGwZM4H4fF1hcC42moaipAbO1+LTr6mGYZ8+saYTY5Nt3/MMwYaQ/1ky
XiBWz/W4XmaALc3ezL6O5rc0C8fh2+WNl9lkcjmYm5VO36P7H9ksawIl6CV3r0DoFdjQAp3+/0qg
jAvh1SjOz9LIceYsxi6NCS5olgMOpRgDUbvLRrG9fhOcVygs71zlJukw0WhpmU1RrPqLoQWFPnzx
ausTuPmCxgZPQkUlmMIousJk0WKFqZUd8cBEi+2qz32KAdfmuoolRWdhxMHsrIumVUfFjeBPDAMS
2WDHxJx44X1o0JRZxDI2EeGxtkLgzhpN09EbQYFQNWe93lP7VGVb+z1tA+jdgt6IgTmkNzxA8YzO
rnYESl+AwuZbl329vP+idXLQgGmZYHtx8Fzz5zoVuj0T00Yu0LfljmTdF8uaZMeNyMccC0SVmKVi
o9rcXlB0bplKjFeoaZvZPsvdaKg4fv5ov0xQ6759qg96SLYRKB3Cy/aJfG2Nze2SpZYqbRh2ns++
k5Vh734bZeSPwsjgOBo4WBj10BvWHLMwXMWYjH/77DAIt83xxqBviw19VykXHYMgYQcPAvoXuAOi
jCM7LYmOixKFoPN36I+HHvl4edmEOeIahDsjDLrMOuQgWI7YNyAcRiM/mptcHeWhX4xKjYyBStiM
s4bkjozEHq05UmCXlm3ZG1u6Jbtk3qhbK6h2Mr8Q+r0L/mZsGzij3tSiTFCX6DEyklzZqMqtI6sf
s03g46qz+n2Gv4pxWYTKMkagkImO93V2UvXradw4aet7IH28vFdiU9BdjEIReNz4T7hJoZxamwin
uX7MMAc5xd/fAYDmUUz+2Bgb5AnK+26JpoXZkhujr843TRaHlxHEH9ArxMtkwmq5UqWqbH0GhLnD
0YoRHMPZ9uEY6tAesW5q2WCYcHdWcFzUMxDyBgcOF7jLYWptqBwqoYo8PkODc2Uqh8vWCTdohcad
5J5W9lY8sfXDrBt6OWeQLfwdAneK6y7pR6UBQmIGVfkkZW8T3r7RlPWvC7wUHVb7k7g2rRLmAmwm
BWx0eL41nqDoZqKXwNlZmG2Him9qStxCGLxXqNzB4VVJT6oIqLqxy9QRSnW3evfj75aOPyCUyZ2W
DBgeY7377kWSj0fq2ly4dieakbECABMMY/KxM2Z3bmxQibKJr7yUrJnM2bjAvVSa4hEPcIVLwmkZ
lCCNo/fcs9fuwIXqbDEatW4BknVXJP/SKXd/tSkvmsArdzMM9BhmkMR76Styfw6ZjHRH5FloYETE
hFwPghpngGkmpTmkKsq32s2QnVO6t53byzaIYswKgh8l0Nt+KHIGYZFF/5aoJkU5mqaTus/QrHeT
ljNmW6hFZHoSQtOgpKdalgolDH6uoKm6uo91cDKpzTOJwVGKa0MrpSkRWrdC4dysNWmVozsUAUFV
Q9M7Tk4ULtnPdgJjQy2TjxOGH3eFxm2XHXnRAgI1djwwuXX6oXxEOhKQQ3kwgiYAz6Pjv4dPAW+/
vxeSd8I8W3TP6NhCHsmebJhMYnGItkyZY96P9c68mz5fdhlmBp80rBG5Y6nTKjVTWBqpv/Q4MF0J
pu4gG3L5H8vJUgX4Bx64ubhatHYMRTTgdOBtY5PY7S4K3asm9iuUwoPKL7fjXirrJIyEeEy3QREF
atM3rEbqQiHpa2vseTP/iNkQlJ3ok7Er7mIkeLL3BBa3367lKxiLk6sQYiPsTtQCWAkxBuPOqULb
fmxlfYnij+0VhVvJ3HS6uVuQs5a6euhwvSjs9tZJjN1lx5AuHXdKlW3X9nrNPrdg3DDy4XhDdtqu
PqAv/l3txOt94k6seNHrOouwdF1Za7vSia1D1FkyhjrhFQPXc9xgQEwGNV7O20tbK1vXA0xEd/rR
24IOYOOpG+dZOTs7bTPvI9mIjehsXCNyiZjTOfoUT9ittD0uJJynp8vbJAyKK4u4NKxux6YrVOyS
pv4sjc9V/zHCNQmqLc67/A5dKaATxeX9zcjTWBcLOD7cIciSc9Pc9/TKlZbw2F/75gt6xeCnW2Jo
qSetAgzyk1wzXfP2TM7GcxvSuxKXdVvSZiH2cZ2xf2LQEK/GnNuB1rJYcG+CLNtB276othdb5+zt
2JhaUQSLJNgKP10DvscknjBqzX26Rjmjcm9BLGiY73HX9sfuQV8keYzYx7FFIOD3cBTzDcVKm9DS
sWMkAT5sQt0jhjZ8i9ZDFte98D2tt+4KjnNwu4nQABGjXug4j3ryrEvJEoQevgLgPNzKksYlDMCm
m2TwP0W7Iix3xrX5MEDjGfJ2oYqXuCKQ3XGFmwU1LnDWgNv0zbzaVEXQOvHgG41xpxc7q8o2yNv9
y5+v8OkUT3A26HhwTKHa9ueZMerjqMyLAj0S7YoenG0NCeYJg6Znh/Ez4Cr6TsNwpcbwNWhGPf4p
xmrr0aYmaLUWJ4d+dbrvyL3mEkk1VFhbgbS0jWFrzAWAafJPy6bY1RqiO0yljakWlzsaoZIzgglt
3kvnMYWbtQLjvLBYLK9oNYAR5cqqjmWEFpnsPeVxTPijlREaOODP5FJCPYZssdbCI+j41PU3tCgD
XXqvFiYRryB8WcJuXMwDjLDEcj+08cF2vnQkWHJJlBCv129TXjZvnapoMwJ8jkBbek9a5BMFRVLr
WeLbbNHfRPOVKdymgDpOt2IVplAaLFtny7jBbCMcX+TF4zB7uowns4kLFLjhND2aUSHFpg37KR79
qEo3tUylSBNmzCuruCwvT5Yc1yvmagm6G3/1VyRIjvLAWfzeQpeF7bcHvDh9bhCVvIfLRooT6RU8
W4XVzo2kdhSFebr6PHwzoRVSBnlgLf5ya34AOSieujzpFK1sZblU0Erq2GnYp2yM92q5bZZzmuwv
2yVzey4OVt6QF2oHiDre5tOugZBCXG+MUdlcxpGZwl0iHbUgbmECJ4MqWzPrvqaYx0Z7DxvZKlS8
ONFql2IMXsZzi+9LBa1EDo6dxG0Os7TyIrGGvy/qdqZ0bQSYQXlW512t/5jf83K7soRPmacoa63O
woItw32KlMhc/CyS5EXCIx5HLA4ltNGB+fhPn6YZWg21ms3EFtcRBkOMcdlY3YeZXqlEMigpg+Jc
ecjivKg9zKwmJA00jPtBg5Ik6qbVfIVIa8ysL/xNBASVBHgyLQNvNJxXq2WsxI7CWuDRsjdfx0f1
wPodqkfp/Vp0zwBTsGaqLiM74+/XmYdX1SSCXV2oBkuo+em2+mqHw7G8wqz2Fk1fQ/D//5LWiNxK
6kvklmqU4hlP/WC0eGVYzmhVkYC8HHf8Cq5RuBWs01Yvxh52UQznxsRGqDP3ffN9gYt4JiizCmMf
ReOpci0JNdHLx/MW2sKTF1o78XLLnSe0cMvSSTF33PX+eBw34xcTfH9uaIHtL/1YbeIfdejsWEt7
da5PMvUu0acN0uff6NwxY0e0IQUbT88VSASokJ6akwS9ianyeHkfxZ7zCsR9fMSbjKEfYKbefC2r
LTF/XP59mSGcn9DOmorcgSGd1W0MZfBNYvqD7MGIxe03m6VBQgspJ/7HExUkmPkwjRa3BKXt92q2
c7MizKvPbnTCyeL3maTSKly0FRyX2pTT0nluBzgNzB/GeFBHifeJzkOMJP+2h3O+RCvRI2i/XKsy
XwdhYluFJoT35F2OYiSoNzDZH8vl78CGQ+veydk9x/NHbWdSv0XnrXtQNd/8MPzE3HVxxwbmqPSG
Jbx+e2Ck+xeaO4xH1MvGpI4gxHdoDm60aQ7Gvtu/SOIVU6hDQueyK8pM5RJ4mqckpgpM9Yanlh4o
RofLdNvbEucQXn1WdvGjw3nmNr1TAkff/eIVhiDGQffZHL6sWUN43V9jcdesuiBJ0vRYQ/KRXFvb
doepcsxvmNCANQL5EmriD+33nr0ZtU2nvi8a4Jlng0KhBc18UGEIB98A3Q8u4yDIvS7RhtCwFvGH
y/sn/upQ2FBtD61qfP2ElqY21TVOMtcO0NPXupI8RDg2Crr43wBcrFJGOoKKEgDjUT+C35rxGSvB
dDeDgQpPjuaetaFHgfYBSiCXTRNGyRUyd84pTefOZQNkc8m2qj36rWof02KRwAh3D5Iwlm2jBeeN
fIq5zIWplTi07aSq/crQtpkyHjzGrGkuXwrXOUK5VnaGCz+7FSjb1lUyXA9ZObk5znBlPzCehUO/
S0LnrjphJiyhjG4BldcFVcu7y2sqxgWHhI7nNvUNh+gw1FmjdzDWqm498IiSJ2MJvH7/dyjcUdAv
rdLFC1BmvHwEo0m+jNG0V3oTxd5eEsCEXqK/WsSdCjNGW7zKBVbmpOBf387V6Gfat8sGyUC47UpH
M0VvPbYr9q697nqe7vtCsmZiCA8KELbmsELlnx7RafCIgp1uquNt0iTZ1CaGA5slvGyJMF7ov2H4
iZnZw3vhVLGkAAoG5NpbZJ4tscPggi8UTclYeARNHY/xl+SmRcCYTtFDtM0JRMvxNLPLtrJDTPwJ
vxrF+VsHsri8YvVQ9H9BOeOYep8NzD9UU70x4X+JJgkZ4qC4WkXO6ZQom9GNg4Jy4fn5z+pqwqhM
gaYCNvANthTn1kTPWbKJkSFc3j7x2Qa6OhsCKOiaUrmxW82NXfRLwd3xCtv4TFuqOukPoMN+YPLm
URA/XQYU+ssKj9tOtc6dhNTAi8ZnDYohkg9L9vPczuX2PGlFi59f8EQzdI/lsr389wuryVBWAdc1
yFjwjMwZ0JA09pZ8GdD4kdzYwXJS0537nWKak3Hvqm1Ad4WsY0Zo1QqTs8qwYpuMGTDtAd1M0Df3
Wln3rjCQ472ECeSiRMC3H3ZOMtKSmpCqxXcVN4Gt38/6d2d8uLx8wq95BcO+vNU51Y1lpLho0gga
swjyqLipO6Qa1nR7GUbs1iscLvqNatua0N5lL2kvzB7lOWmDIgVBYo/0qQuqx1rWoiMsG2LlcJVF
163zRk1oApVnk9R4esLRv+uPEwb60PMGrjqlPsUHb1eGyqGTdaEJQ9UKlO3rakGpZ8W1M6B2pKjQ
CQH1RXesyztoNVuj4pvTz3et66uNXA4VqRUaeFgNUT8bH9ibQ4q0NHky/fzAJFllz/3iNH9lHucv
laouJmGlWHpQvlUYc4/2fRj52hltxZJQyP70N9fbFRTnMl40lt3CVjIuT22EGeDhmGFUhyingX55
1zJCdMBGMQlaB1y8d/Ik1dRZhw4semK1sN7lAa7QJoIIG9Zq9zI6bWEAsV7x2L+vvKSZy8FyHOAt
Slzv2iKn+3EsZD1K4hV8RWEf/wpF7WIvA801Pmjd9GPjRJttZYVR6/mzlHJJhsX5vTNCvw9aZAiJ
mulrHaMOgdC1kj60UHkkuXP4yx3jHN/K63EwFaxgcnB3RhgfG8a4EB9UEH4VO+NQy24rsi3jPT9R
nMGOAJhjMZva8VtTYpM4Fr9uF+fwpaKzLkksYWSdiPczM3xNRlUlMcLlsgtnqZcGMrioPjTTziHk
TnGo5BFUYgVPk9y505h3EyDU4ezlDZp+HwpXEvaYM70JDTYqhaj6Qg+Pf2eNqjrWopxFdu0hGjel
Coajcauqj5edTGjKCoY75vUaxaouAczs3XhVWOmOn7Yy1ltxRchGG4mLGUED8up/fqWKHTlz4czs
mGLswW2wfM2CzmfnU/X4Hj4+0Oj+C8Y/tRpW4tCuBFi97NPmKfcOrqyjT+hjKwguIas9MylcCxCK
AY5WSCM1kkdWGQC3LSRDt0dRTPhOoBSIca0dTWfZMI0MgzsQNE8hyVQCw9wREoBdBa3YGbIV81P3
BeWe/5D5i53tdWfYX7QK1hEp59JysWwuvWnaaK8q1dbKZRLA4i/HAb8ycn4MtXBhs4zHOe4qZK5z
RQM9O1jdd1omfiFNFNgCvf1EX4G4cEl0c/LKGUD0ityxRIHs1HtCfBUXp/HkbhzpdyRewFdE7jsC
89KijQ4z7ah4LzcnJgWmGqFz7jZjWKDgkmkbb385Rggdhc2MYfoNM3D8O55ZK7WXJ3CUav6RRNdJ
TPzLAOI0doXAnaxWHA1VngGhBQmfHWj72Aq7U7NRdvl2PKXH7D49ywRGhG6ywuTcRG+tmSQxMK3o
SJaHvoMKbH6vGbK3LuGerXA4L6GNUhCnHaE0poRVdp6qa3X6enn9ZBCcW4wUSteRA4gxR/j2rjN1
2yeWbJMkbsC3oXtVS8ZlBoo6B0xuJj+nT5gMYKRCjY+miMfZkYrIC3knmW7aP75n8ZF2qeN0zgEa
f4yv4312dA+T43c+qA3Um/xgb/W9Es5pIGV0Fq8pyFCQKkNB5eW2t4pVy6KUseExlzRyNB0RH0Xq
r1UZSQL9/3D9VxwuJvZTS7RhBE5Ub23MqpEN+QG26mg/HBs8mQe6n2zcaxkNJfOIN6ELagFscgwX
Aj6DsS1kzfmADGbYuscetFoa+sP1vayIKr5LrXC4c0wzcifzOuC4Z3YzjY9Z8G0J5qtu965Tf4XE
nWbU0xR7MrUhKNqNqewr8FyC+1LyDYhjxuuycZtVk0LFNDJAYvc+H89t/kGBQJesmUH8ob2iMNdc
uZ6ttXYLlVv05fTWnljgC1Fl/cti736F4AJu3kRUG1QYknd31eiBmP1ooFR/OSzJnIyLsG0Tx4Ve
wQ7M9jDpc22k+66Grt6yo/OnZiiCrMgkqbk41Vz5ARduvbYpq4ECtN0wdsdpD5VdNiLF+hPNa5ms
mGyruMhb49BKigxoqrYr0tu4l7QyS/aJ75xWjX6J4h77lDZ7xzpbkeXXRRdc3iehEQhxjMkFTOb8
CJPb5WMasX2iICEpje+lEl4GEG/KKwJ/dHRm/8+dLCG+47tHNiWSfKUfl03+XupqNEn/axB/aCQl
Tbua3TJjvHJDOQwCM+hNQK1D/6SG9FZ2UZesn8UFOb0hGel7wNXdlQtVd0X5fnn9ZABcbFOQpUOQ
GhtkxkGTfSKW7OIvrjCvVoz9BauQoxRu45ns5t+BE2m8zm6Hp1Tb6PdsRptllUl6kr36Cl17BclF
uSJpbCNmR0NSxcEAGWCDXXTfFehWKFygG5TCKmiBvTHz9lTY6NaL8n3rWhKePfFBt8LhYp1j13Zi
a8Bpa9O5Sbre8PO+LM5jN9CTMmgdnMPO/DHPK5RJlyTIlPo4JKa7u+wqslXlwl9sQL28qPF3GMWH
YWh9Hb1w5tNlDLE7MhklUPijz4Pbuax1jeTlqB2n5xi989O7KvbuKwC3aXbTjkZdwzUKsPzVTrJR
zaCHvtHfmcFtWTGDaTCbEVu1JQtKNfbtXnLFFm/Gqx3cZlgtNaM8hx2W8gE6Ob42H3NT9u2yH3mT
yqHnHyMhJvg9+H62OosdkzYujojo3HTHuC98lOHH+IsyfJXySYojuedCKU0FO+8bVYBepW5HppcH
ByYpiErO3tt0fnnA+Qqpn8s7JFy/VzD+9ANHRkpUG2A90TauHoeOPn2w81qSpwizuhUMd8dQOkiq
OBFgqEf9Rv9WW5ir9r46k+TbFAeJFRB3UKQjJF3zDkBMr7PYRoeuRNt8f8UirGKElxdP/B61QuNO
jSyvlWRkZjFJmuQz685QP6sgXnxhtof8mWS3ZMvInSGNSoreAqNyEGsW3dbFmH52US3fTk573Shl
Lsv02La8dfzfrsiTwRT2bCvlCDw8YDN9ULSWnyuLFRW33o2sWiBzfI+LSaDto3rHVrM/Llv2Zq0E
y86CGgY6okIZp4jUU7jYlJHJW/B+wlro2HjrcFKRyga/CL2lI4BS27g4pYxVWXcZbFs+9JvukB3j
RydoS589r0Vgf7zsmIKvWlchsYb/Ay+Zybd7RV0b60OOTod+uLPUL0N3ZSSG5JMWHFFguwPNCPTj
0OjLc6LTqqo9B4JakLzO/Ap9FLEq+bxkCNyaGU1paEqEg3YeH63+MX6HaPcfFnA3C6qOdZay12Sl
V4+pZn2nrnL/jo34vUhv6M8dOntRROFkhIZJbgcj+TyhCnYZ5PI6YcTqz8xSa8AVBU5fRIXxsUmP
RMZ4KfSmlRFcTCVp0aqFh9/v6LNZYOC8CwYZBY8olK42A4Q7fxrRE2JOhsU2Gx8/eFdvmaCtCpIu
CLS5e+VgvePk+wOQreoqH9fqzszcHl9kXJyU7trWrkxZlUG2cOzfVxCtV/fUtOBgEbovIpDkzoem
+nl580WR5Q87uKhZt3ZaGApAKlDAHVpIA8ZXbZhez+F/4hpmm80dCX/AcWETTaxojnSwT0i1p0/s
UEg/VPvUDVRwG8upnwSp1x9wXAzIdYtElcJ82/6U6+jZ6/aJ+SmBhrlrnWLZNV1QTvkDjYsImpqr
5pRgLZluhYaOaguz7Y1UUVnm7Pz72Zh69qI2wEmuWAN3u8sem5N9NW6XDcp2X63D3/nIy1m4csSo
qGkVs1htnr17lhcx/QpbQ9NxB11W2dEqcfsXj12hpXZpxuizQtBzThQUSjTeWpksJ5cEPb54nMeW
rWYZTFK886hfk3pzec1kRnDhIeuKgcYuHK+lx8i4sYrdnEgmqkQlgbW7vRSuVwvV2Umb6AYwwEt4
aG60hzTERCL0WXbdNSNKcR0pxZ5s2bhogUDkUo+ded10bznXjUxyUDTk+YdNXHwgpkMMIwZAegAz
eDjEYfyRiVQv+2aP0cQKb2hK0G9Z6zKY4ySbJrOOixYQpYyShpUIRrxI5mVyNTuNBEK6aVyMoHlv
RC+O0YWz9kL9Yh86FTwB2jHyQQL7lDyb//8SpY6ec7zsQyvOsHnK6Vap3G5mXXyT+4XGlm8om1x2
VonPkRUI5/DdbLWLzso4hubbx3+0R7ojI8lHB9i1lPqcHehvDpIVHvsAV85PzXr0MHrEYmAXxntj
nwcRhJ4YHnsYl4ntMb+7BMc5vhepoJhhrlG4dFtNxa09dpOfeI1vz9r1aMmESMR+srKP+xBsqyqs
gZWJGAGtEeobuoXjf/5lobr3Ps+xJA8UhiwdapwgCfKQ+nN5YOSSwQKbGLowGxzID8pyaGXCpf/D
qlcMLhfMtCwjmYldYyIRTAdptAI3rDbODrxAwXjyrlpHYhbbmbc79wrJZYbEdaa6IjArWa4dc5/1
gz+VXztbMjcmeibEV/aKw30AmRHVihcjIWS0PR6ckiU3yl3S4S0U+Rv7DMrOl4kbCEPWCpX7DJK0
Q2FbxYJS/arV74m9u3yOyVaP8/vEqKzS8NhnNqEJPZuPU/uVomhvgdf9MpI4q1mZwnl8XNVGVLF0
Nz3EmOS/o2EZgDX2tqiDGLKgLqYJJa4h83gu3ptWpS59C9eo1TMUB/xkCF1dkjwJMQzdUR2m//5G
3wVP45qXZQ7uueBrRM3uAyXKD3fOpJ0nwp16BeJ512OXppqdAii5YgcmhagQDUH19UBP01ELuqAs
/Pap3F/eNWFcXKFyQSMH1z8OStQ2m5EadLtQY1Y2kUdK6oMLGII5U15Ec0A7SohkZcUG/2IaVh2N
p32uUeNcMMwCgzF+UUXGRp+LzYDWm0JJ3uMo0MJlpMYMivsKnLmzeott4ljdOEbnx3TwdVsmdib+
AlYw3BcwD1FfTAosajBLXl+rkMTeYDX35KC4wXBWQtB2X94+8bG9guQ+gUlVi4aWgFT2oIeDLFSD
ph4tYEUz+cwky23ehOIVGJf7wLq+xj/jWwDLnoaMDtU5qLDIBnXEn9zv3eKvR5ozja2F0zPIsIr9
w6xvolSiwC3qetHRavWvR/BXokVbTJVQVtPHBQwERacfs7NJIzTnaYhWWfizV33lSq/eE45XsPqf
WU8x5SCUZR5C1M+6c9MnOt5GCj+P3PCyY0g+Lv5+5ESlFRXsFWFKhl1e2b5TkGf8YWC4bG8vQ8m2
izs4rWiCHil7Q4jy+3S5s/SjlX67DCE8JVfLxv6EVbLY5MMAuRV4hGPvMPimyd7bZCZw8cGwWgwK
6DDBReOE0QS5+bGfO8mWiDMMjI/aDpr2TZXvAtBGhaSmVjPKSKhC+Qkr2FgnNgJMyeFXoq3cqLL8
SWgb1MA9NNZhbtXmIrxiJWPSFEDF2EMMWRyrPClUNh6rC9P5FQrn2GRpKmWpG0yAPVofar/0izC+
s28h/4OTLNuVn6DD8tPc0i9a0Pwnci6Rw2uqZmLsQvUw9cDFptqLIfJSjGB3tGloFxszgnIs3r2X
5ONlXxSGDqixMJk018BYFR/la9IhUZzZcB17oGME8uSHrZ6i7csjnXJoi30rm2MRBvo1KhfoU4j/
DrReGDUxo1Utd6nqT4FxZCPA3kMre/oRec0ajlvOyHaUBAzbMHHXb0A7ipEgJXBUjHTbvgaJw3lf
pOE7mr71V1CoPvz5mdfxgCyuBehUn8v+tpxlOb4ojqwBuG9BV/tiiUosYvQ4b7RQw8tqdu58azde
Mcq40ZeR/F1eRk3lPot8TOahzgGYJsM2q91dMumh0sjm/ESvWX+sHHdJmjH4XjUVcJDam0eIBG3N
A21QO0ef9F5WZhHljOtV5AK+OzRsngLblJa3Zjs/NJ3zXIze3kEnfVVmD5e/NyGahj4IzGmA4Zev
foAtxM1pNYHIBqPOZnmiZo9CCAb+yhtr6CUxWhhFVmCcadGiJpTYiCJE+1yDeWi0g7Hcq4asJ5Xt
O59JQTHyt1HMb1YHmhfXMxJi4Pz7NedpyFIPA2KLxk0vq5YK3XAFx51vegZyBL0BnNMHUfJx7jDY
LXlzZCvz1iJLczRdtfAf92nFdm4NgwEK7bm66ea9/Z7XOk1Dl7KjOa73RgdLVcopy0cw0BbtPkJL
TOvKbpPC9H0Fwd/ASKcpUzUAgo15dgf2AG1f1dA9WfAIAOpeydVLvCm/LeKFsOrG88igYMUSeqVM
X8c29PIvl78dqUlc/DG6Op0TxqxcdTtogxQHcwMurRsv83sFbILFJt7Kgrj4pHrdKX4MsiLTMBUq
MMGLw2ooXeebh/kbjv5NcpQr1UrxuG+2m5y5XSbg2ed+Q/Z061xPzrbDLYgFv4VIUnjpmnLfLlq2
ik5ja9qSw0tp+6Td2TfTLb6rLRh/9tFGsoniYPHqKNzX69gjWKqZX7KEA7NdPnlGk3d67W7JVkqT
KAPjshunhvZQo8Mrf8nAkqOFBrEQ+nZH8xQFeOeXGCdKHNcfHZfXlJWBkoMB44ZP48baEvSvO4/O
edgwGeXelzEViHcPnREm+up0UGhweE1c5mBGwElpoOBw1KFc4x76Iqg21q48RH63e0fvqq6tALlM
aphibSAGOy01KKAbwQySc8kaCiPJKwSvqaa2SlHpIMSFAGw5+y/MSWDfKfb0Z3m1mf8DH5Qw2K8A
uWC/dHNDNQ+ANoYATLsIrOJOYpMMgvnp6oTUKBS7FHYSJ1rIvrI6mPb9OYGSQByjJyjdKOF7arEa
+rMd8IfZGKLkPmytTSwzh3ZJgNus72anZemDy1aJN+oVgfuSl7GN685j6aB+1dST39nbUaZlIcYA
GbuFBBq0rVwqSJXG1pKsw0Wo/maPt070lNuy6okwSIDo9l8MLuQOHvgyciQUgZ7uWbo57Zfr/pvy
XF+xSXeZ7p34xrWC4zYm0/TR7KIWJoE5tsdjqb7Bt7TxAuMZPCotmivw8lah4CVLCYRraegGltIx
jTeKazPSXIjewQmJnQZqN6CCXvpy2Rl2r3mTO61gOF/P4iSycnMAKV5DdrV9RbJnxflsdztK92V+
KIwHvf/+Dk9cQXJeoudpXSc5LAMngt59Tsvruo/8yxgslF4yi/OSKXW9AiUBXEq0z1MWVOqXuQrV
dArseqcgaFxGE6buK4s4J6nKZqKLi0WMIN006delcxoKGjjJ7WUc4RsY6gy2BSEEyDPzw5q2kuiV
R3EhIR9b6kcYgAi1E6gegrSGtISvhhkoQWpJei28Ba1AuchhxMo8kgWgc3bICI5kLQsW76PbXQ1D
+JcGcikArRsMqZfAGrbpjR70u+GExsUgvzk+MiY+GV+8sC62XlD+SK5cVakn4IGe64u6YdVY88Y8
ZFfZjY7FxGPwwzsGbkH5+rqH3KFMiDVDeQmu2SvXpvu4DHvJGrLv543vvwLw8ziGW0cTeBgYdRtL
SuHwybY4zdv8exMoIYgz2vc8/65M4kdy9D5TFscAYjmRTdrNB90tA03RJJ+ZiMdwvXT8LM6ERwAQ
kQLH20dnlms0Nbo7hq/WnbVhVyXrS70dHpNjvLVlVUZhOF4tKhe0YtrSRSWANucPhf6tGfC84v24
vHMyDC5oGUPVV2WCdK1ZbiKihpoVklKmXsB+5JJ3cLEKCrFt2zPvsJAUFmpQKbKBb3G8QHUS5NCe
DVIr/AWr9EnNPcgMFkDopu5Q2M+jd7aHIxNybWzZZI4w8pqYiwAaxhb4Uddi0MDrTvAxKSgU3nbf
3N259p39ttw1+zw6YlQarO7veSTSVqDcmWmAz73KnR432/ocKd/ndj/KFEHErvBqF7eGpQJWJNXC
iUJwotjxx8HaZtXmsrv9j9PkFYTzt6UvQYNnww5wY1q4LzPypRfeIONcEvDhswvJOyiS/4+071qu
m0e6fSJWkWACbxl2UI625BuWLdvMOfPpz4Lsz6Ih/Btz5JqquRjV7OUGG41Go3stbOE3TM79hqSt
u4qytesOXXK+RPtEWgWQOQV3YGXFkDjJa4KRub1PGDnuUXNDvz3k58ZLH6xBHiznjSzuyr4Zd3Z1
qdH2uo1v1s8Y9s6gflh4SuvZYFZwVzyjq9Dxc/xlf/oryozlTrBoKVNdUYFaJJdF/TIyGbcWz5ZS
KTcZEHduNfqSWP0EoCi8Ge0Xs/uRIzmUOb64nPzmIPxYUD1rYCIY4SBjChYrNULnqNEG0zQHXRUe
egMMfChcztjgdPFo1Eo6IyUfkeekjiJdq/sYVtbRVyP6rpJPTfP59BcT1wE2JnLxw+hxdU0amDiZ
bv4Qe42nXNWpZ19aL6zygHAiO6DFhaoNJBdPerVPirWFWRAwwptK5+FNJQh3DojtGdmUxEBmwPsz
5s8md7jAUpI4nWwD98D1uvf1HaMgmCN32DHGj8jXJYeAxDH5USF1tCKrGbCcJTbeVK2utpLL0Pw6
zbJCsMw5uMDijI5CW2ioenl3WYwHK7tITMn9VgbBBRFrDNs0GvChpuoqqx+hQLGmkp5OqTNwIQMM
+UZBmBn9rj4y6rHysDK55ldJJllLttTbubhRjF1DwgUWGbfKy3hMzsgruSXEYP30HHzT/mnnYwv0
f/veu7kXEqNmadUwbo2o28aGW4Xf+zJ1k+Z2SHensSQn6Lv5l8iql1ifYRv4PUosZbMnz9EeYWoB
QzLr5Sg92QuYFJOLHmOSz5BwgIHqvj7GXnudBMazdgXQgFVAjOpjb6N/gse7AZmQRjFFhyfcHvr1
xlM6ju4/riMXMEI26pWwgNH6s6/50H2/itxo3wcEFDDDeXMucZLTIeMds2ac5Itpp7CotB/nqHCd
/JZGpTuGT6cNY759yhm5gNFYszUPK/N9tGt3+/4w7Vgzp4weRbLHHJWLGnaVx7qewyfoY35kUxbF
vrZdMxj8+JDtzGdpC7VsAbkQojh4o3dAbePV/hAMjUfQLwjyTtRJn4fcUy6zhwy3zUTaS80c4dSC
csGk6UZNpQpwFSu67prxq0ItWaVUHB9NkANZYDDWCd8sE6VDuGg9LhWMmrHGXcLxEEaOEep8irTO
J97Pb2j8dX2JZ6wmQ5sb37qlt3rlYggNXRZmUFZXTEb2Y9MKeIP4z0L+wm4R3F+zFZiq7SvJraVL
sij2+d99ps3vczFqWfqkNmr8/tQTTym+OvZhCWOXWq6Dvs6O3p3eZsKYv4HjshsQrWqpyRJ+0qQu
bh8Q5ivdQX9Um+eP0KATDUz88DOU6m1eW4mu5Dd1vN1ixOS5CvdxJ1k9oTkbCG71rLzRkiVP8XUM
miFJJJZvtHYYOFQ5S6fly9xUHysaoScASkRg4zJ4RRG1AuXK0lSvF2n2VIsZyN6tz8ODNbjxHcsS
oQZz+quJPX+DyQURU0VPmt1BaWneabvYy6F8CZlIT/HML2SXB+hzljJ5CNOrDSQXP6A6VHTgU8MT
nAuxEjRQRUGvurinfc1BI8Q6Sq3CBdP3v1nKi4uo8RzSBaJIKGsy3qLQh+Zch0LcS4lBOJZ3xY9p
eDgNKvQiELBr1NYNjfKT2KCVGfLExFcbxzjInPpQh0ns1gmUYmZ6o1ez7HOK1/YNkDvsbLvSFtuE
25q4bH8pPr02A6Gg4JT+sIPoZ3OjQpLmI9M1jGf+PzO5o682c71vmeJTCqFo+wxU5L4NpROVtN7o
yCi5hcfPBozz2GHUi0hjuhFVjKsT0YI8klL3s939LnZuMDgX1Uv0900oXyBnWAILHX5QvGkD9igd
n9kYgZZU98WnHWhM8DSogn3e4YJnp+tdk0eveJSi247xqqK9j7X9Y0xJkdIfCN1kg8fleoQUYP1Q
4ZdNsl7W63KMtfrCGdTdafcX50TwfbynmujZ4bsyQzMnhZlFOMUvjLPYg1bcHcZ3zhyMC2V+vpc+
JQi/m2NoDroldB2g+K6bsqcdRU06JAxvKUZ3Vct9gca7eXH2ZDH2KJNeNZUZYJbhrrIetXp1wfdS
SwKNcG03/wZuC5JRn42ixb9Bi63PKdXPi7a1vXxYgtOLK0z/NjjcpiNKoprdBJwRXNxxdamDuix0
HrtZ0jUp3G8bHG6/KQ6kHeYeCjuzGSbenHbxZU+6QdZxynoG3m25DQy35crMsaewhzkEVyqWxZqB
BXbGCsUKqT6GBIvv9KoVu7VHJldk7NeL4qw/zBjeZH3JtfRawP7ZJ8ziu7zKpKwVVQUUBmKPbAq2
OBLASN/IWYR4j2NbLG2wMdrARZBVs4ZiTBAVtWv7nikFFXs8JFcuU7RCT5InqyGLve8Nj4sghVXl
kNxN0AVlon99ONb1vYY8M1GlbfPij/WGxO3pdm6U1YReDMpmaCd/JUQiUIMEsfVeWj4WrSJ6F1Ub
tOBoceW7GMPQpoplQMKHXtYXyWHFVKrtGdfIStBxEkkJfYTxcYvH4tkmXg1z7UR1Bzz9fsQULGPt
m27YlZHx9kW+JqnSibbyFo5zktIcetRPABdqe9pe96nk94VPuVsAzivQK5ElOf6b9f7ZPpuhZFNs
1V5jSmCzx+7d9rOs1CmzinOQqbDqxqjZIpIfenJb297pQPt/WIXHHiZpTm1e+LtZRsUoGZ+Oft8n
uBiWu1+949OLfhbdIDPwyktZiUls1B9MPkQtlPTQqUE4jOo7kOppySeJUWJXfwNg227jepme/j4+
mtYdWacmWkMDy3cetQU0SKgMSsfzZetoc94O0d2smtjJmF+0F/MFGxDVIbewn3ZLhfCLWsV1vF/v
/9FQzumdzF7iguk+kVvWYcjaehsfE8yB6rO3eOmkhiheob/wP2+xuT1Q5uBdtNm5zCq7r6Tl2k6/
ZaRZ+V6VDZSJko0tGOf7dK7DYkxhXJlfz/GDk13l1eM/LiCX0CRlY7RmB4Osy/z4a1Tfehh22ZHV
tRxfNjMh83wur1FX2hUEykWeE+3b9rwcJDd72ZJx+Qz6/tpsymGOU+zq6szudkRWenkdUeRP4+1n
4ZIZrbe6ql2AwZIZdhave2dvHD7WobYB4rU4Kq0ru4E5m238aIjpruuDKrVGlFUTKMqB8B+azCD8
/ztUaHFfrLTBCfxfM8vyPKMhCJ1OOKNkxEwi2TS0lr6hcd/HIp3VELw/oh1o9hW8G1d7KB/V52mK
CsHskd28Z6KqaKDplf1pVxe7xhs099nqqp4N0gM6jTEoR2cPGn69rMNElDkxUnBCdAujDDa3mopu
lFansoc50p9P5QxmTMwEaVrtYqNJLpYyLG4tx34hRItRkza6C4Oc6xC5s7r7cXn6wLptTOLWzQrx
vtSMMKnJzpclAj/YoW1ryTEsjAtvILyrN50Z0gElYbTA3bfOeSO79As//ub3uQNxVNeGaAV+f5zO
q+l2HsxAISQ4vVLCXtbN16fcGTjlzu93v+yn7RafWHRQrqj/w/JtqI7j9ajeYwRU1toss407A8F1
2NumgQ7aPPpqxWe9us9i2YumxNcod+5V/bR2LVs/xnAcsrcIdA4ehhpXkPzKuF49a5dB30uV4MpM
Y3/f5DGdPuZ53gI2LK/QihZC2TOU6oLIbGN/34A0ilknJXvb6dQI852YF0iiK3NIz+ZClzw+C2tB
Ww/h4oNWGR3Jy9e3ResMHCu3FElZH+BtGH0JVEbfLL6CbNyeCxFGkffa2LNttbf2aoAryPeu3HU+
VOcwPtOXnnQxpZBcuECLupbOeG7xCBIK56lD80X7uXqZF686jvvpEJa+ZNcJc7I3I/mGlqIjq7FU
8H9wVrpddkyLo7owvvxdMX6GWrxbtgnkyO8L6b1ceHZukLmoknRKSFW2K7qAvQnGu/QbCCEuWDo4
HbIPMC6Tje84XHTBtGmbTwPQjOqmLj9Nucw5xQtJTbBRGXiX45ufQcoZVmmEt79VuzD7m7DwwwW6
otkNyGsG+7DeKUrqOR86X3TNQX+hZmJ4ngtfkTkP8Tg3KOvNmDVRzgckBHkoqXMJ9/gGhItfcdsZ
2bhgqKE3lyh3l9DOL7shjCY/D7PuDroHfSTxS/aT79LEDSQXu4ZGJV2jAHKKbkPjLia7034v/n0T
owuYnoAoIecOmdPFY+zAHUblLMu+qfrXf/t97rtkfQGVtgTbqlxKz8l/DvRwGkAcKvQ3C7iP0vfx
rFesTQas/+zy0aGNCe+Lq+1Z9688xMcoliyasPsNMx9/Vo37KpOxpt3QYdV6f2IDhf54UB6hSoy7
zkeo3bZQ3LmyJP2q5gqLDmVgQWgZ72EfuiFurOGOk5JUYz4ya2xlR8db0IKNuuQIFroZXkDBvwCu
eod/jlXXdTSiDtsTNVXLz/SxO1pzKtsswoN+g8I5M1pW1woENDjo02g31F0wqqVPZumLqAyHc+ph
SuO+X2vUG9c2yCvbb5PyslBAZOnQvZ0nD2pRe6SlFw2t9+0aH5ppOZ+R8ERm+K0uZfVP2eJyO0Cd
NbWpR5idW6kbzle2EpzeYzIAzt27DqRXpIa9nTIe1jS/6ZREtqXEGBbm0SCvbCAY/Z0/FRnOV5t9
O9aDg3kZX3NBj+5jluXmV9ldynnKvtK70AoS0N+I/IkPOTCnmlUgklt8tV11CSnW5bu+Z5QI5V57
NjL39DKyfXQKkDvoU72HzBUzcSn3k34TaufOciiyh9r+dBpI7J+OQcH4YGGEhdvQeEC21cZEl8Cy
4vY93bbz4A7l7WkQcRZqvqFwaaHTEWWNEniF9YVVpvVzxVOPyhfVZ5OXsixJZhLnHqmWaZCOBthq
Bjix3Lr9ZIwvpy2SYPDP//0IcecuA8acTi9pmb3EM9r6i9X89m84nB/UxmxlNESbQW1Y7mBrD/WS
uyMNP3Kzf/s+FhcN28jpaVjDCyi9n8d9aa5uBtbsUnLCswPovVf/cQOLC4brmqVrX2DVcnpMwk/V
9DlKAhVce6cXTeZuFhfl6n4tTRRGkAmB/9verYfwwoLMI3smVqQTZzJXYH/f3OYgoFpUZoK1M6Pk
TAnHr6lTX0QYKjptlBDGIo5G2Zs+GFz/hln6uqEZW7umQaf+fRbfJcXDaQjh59lAsL9vLMmHLCct
2zidXntd9lmrIZVKzkpFkofJTOFizqjXtVPMwCnK89rcx9m9M8iuFsxj37naxhYu4gylMxComWG5
wuDXa0TmKZ+UR+d2DcjhI/NDZIPGhZzIQK9AogJNJ24TflcqL5LpLwkPvTcIXf3743SRsnaWDoge
D9oYs1FlR444O94gcLGmMuOl7xm3V597ZYJuqtgbHuNd4tkFDro8SHaySC2ziQs7S1skk5EAcS4o
lOnrQ6hOH+kE2Hwa/ik7nVUlzEes21TerMqliiY4Gs5uqi1+0zzkUOkYM68dHlcpe7UwadisJxeF
Em2wZz2HdXQE6QAET85aG6Jm1NXwXKR7vZTqULacXIgoqEpyg3nhrDSPiCNf2zQJTocI8da1cANQ
TWh18K1FxAzVIc6xan1/PqZPDWhm7I/MMxIL9G+qiiQHOkl/e7qVdIkxsFK2Tr5b5HPa707bID4e
mJamBV5jS+P7iMo5NcMmghGtz4i7kgA+YQZ9EB/SM/NZyn4mDEVvcPzOraoknKM4m1+LNkUQ79rP
6vdh90v/d1n809YJM0fbsizNQRHW4AnlSA8Vq3wFmj2dl+OPzHgp7Hi3JgQpf/wRb9hgcUE2DfNS
rZsCLxvFEAflVCzEHYyyuygx2in5akLnptAix4OKQyjfjNUuS6zQFD2Os3GhOY2rx4l3euWEx98G
gTv+GrUY85rA76AT4/YFRtEyd2G1IVnPqswU7vwrrKYmVAEQ2jj10QCrprTJQOhzG1u4L0MtO69A
LTSj4f3XQBA5MsVpkxFb7KRiSzKDuOOPTmE6OSG+DRtg0S4aKJOjFzbT0KSx+OylGp1EpSQDF+/i
NxP5nobKoOmYg8jLSy8sNF5p56P70jD2jsKXKzxJLOQbr8I6tvrWYTHJwBxtE3pLE0vcT2oQdxo2
SRVrmQqMLrCfdPS5WLU7xrv+jE0MLIcxkfXXCA+ozQqyv2/yvb501sWIsILlE5r92FwEOrVViEjO
wUelPNBl8t8O5lsZCvR2NWUGuCjaRXbs1/RCJ7J3N3FbyAaFOwSHDloATYdVjH6yhon0Ovqh3K0g
8bj7pf7VYvDjWyh9+JBsOJsLHlA8wtw6O7QYrVZyyL70B3pBNSZv5k/nsayOI4zyDnrKTAoycUzl
//3pVjWya2etsb9qlM/HevbNEWNi9ji4dmcQLzVKGQGL8Oh/g+T3WxS2pNJ6QBr6Q9USw02y8txs
ZplSl7hiugHizv881AqnBLEVKqavmoUuviHotBg3qSwBFYZ8x0aaQTWKbmkuEvcR2uyzGofl2B76
9MGcFnc2z9tR1l0rDB8bHC4ckzrFdFMLspoUI+OJ4+q9tFFIuJk3EJxHhFE52loNiPV+8dhDcHj8
1W64sKi/lw1lsn/xu/vVG9w7Wu2oXmolxcopoFn1qBl/c8bJV/G/HZPKStxkbbTDnIWRJJ8Xe+Gf
L/bqPJuYNWW0HeMZZkbZjdNjhDwsoUT7kRduxtCE9AmJlGFwLpjScRnaLgG5EMXdFF16bKhKFn5F
pugarvKgudQpJh64PWzkjjOzfAMjkgbe8/B2f9eeJxfK5ZiD+Kf1QHvif0RpbwvKeWIbknWNe4Da
neKXlpq6cT08nU6kxIYZ6B220N9o8s96fRQu2ezESAfanWOd1WCFik3HPQ0inDXS8W3+Q+EibhqV
DSRm4AmsCjxcjgfcrvLz5mn1arfBcyhBHG5loOzD826/BeW+mR1X6WIw9yN7CC8GxSX1yX3xGpvk
j+miM0VnBKWYPYAr8g+VdLDryDBxT+kC88kIqv1Uu/blsgtdqLceUkVinPizvcGxILbZWmtI+lhb
AKdWQxBO7a4umgqEaHiskHw6Udh95Xaxwb+j4on5b6SYOkXcQt0AXQIruFGbfV4ek1t2NVpulh2r
CudZsNTBRx7Itricy6hqqjspO1nC1HjRG3pPewccYlJZJ1Es3uJwXrKk9YBaLXDiLqD7aR/vwofp
ZXmaAzYZJu/bEx6ZW0B+V4Pjts+jBkfmjpEoVfvyYO9Zsl96sqkY0VGmY/wGXmnjLYe/ndtrGKem
zioAWnsXLQrGhfP4I/RrOpr0ITuqYTCTT2+6vnIgIB0is6lunfm8VCvPrq4cKPWd9kShMW84fE6j
qPGEYX/gDIYakEKZ3FQxV+80iLCwtrGGvzwkXd0qGgFKneNkRqg/IrO3V7dFxaG5VkCfIZvmFm6w
jV0ssmy2sjJWCtFnINL8Z5tZGKv4Fi9+S2QdIsKQscHhbhCFQQa1WIEzZTez+tiZh5X+PL16Mggu
KoWzkimz6eDNYL1ZlPTGhOQp+DZ3p1Gk34gLSc0ILQ1QDDIOBqYXjNmaz6SGWNPkMwqGdZJO6cns
4mJRaRtKp8ZYupb4pZPsCmdHJ9k1QQbCBaJhaTQrJ7CqNohbLvF+QNvQJOM5l+0iLvpoSRo2RQVT
YrDTFYNrFZlsC8kguOwW8S1yahsQbGwHU1ZBsS9KD3yx/1UY+tQdVAmqZPX4HlFaDI5hmwDt0+e8
/qxnN700AglbODfBgec7M1tihf2MT9QFTNoNLEjndR30n60HC85XBmnkDY5vfpeluJIVfdfNU40g
tEwVPPxqt6V6O63+6R0lWzwuNBBoG5Z6icUblOywJOrRnOo7lab3H4FxbEPTQPph8t3k0ZzpZILu
FKT4yK25Rru6Gzyt2p9GES/WGwrn4Sq1MxqHWKzVPmj9j3h8Pv374sV6+33OvauOVuiHgRV1Y/tr
iy+/ggdmleTl4jQBslW/F4undrY6M6KLATPUPd0zGc38nGntMXUnWZogtIgie8Xpbej4NH+fQHqX
lfFr5KFl4g+Jp6bdhY1J7g+s2waFC6JR09o6Hq/R0DWteB5vvAFKoK3kcVx809igcFHUhHZZ6WRA
Qa9gwLrGYn/o/d4dMMjXestnx08+/5tdnL+1Idr8dB2ImMR0ozk+9NWLXcuEPoRevbGL87q27G29
K4FigqhBa1xay+5LEgS+SjDpUaKVDhDUQU3Rrw2i+9Xt65hOsm8kvJhR3JN03KUJdHv+9rcoJBgh
jRBuurMhYHILGjiAvrLx2OXQyZxbnC3gfQqXMqhTWHx9YFE6PZpN3HCVbl8eQTQfxL71fUFWNwfs
NojbZys5jKSYXE5nhWUcaS0wwVudfe2KV/2F9TChQ705OHvrEN3LnrXFAWNjJ7eqQzV3SaajDgKp
J9b4BH57v6+9X/OysiFFYcjYgDFn2iStJh2VhbBFpWBapOZFrz6VxJREcukycoEpHfu0pqw4UaQH
6H/tmr2KRoTJpdfQAmVCyZEvi1Jst74rGmwM46JUnROSzhZWMSPmDqQCQTa4epW5tXooIDhdKDJX
Ya5wCpALWIUxR46dARAD3JB3SoJJwcPz6jH9cXplPpwOVsJNvjGPC1ZWEhZTo+HwCjOQiV1GpqTz
RfrJuDjlOGPSqQ0+WX7UwCjT7Z0r3J4gOc6YH2ovvSRq8E8m8QxOKOUXiYM6o2cWz1byTSoILnyl
wOu5QU0VPa54E/nb16fORk9rhjrS+BTeqmCt0dzqx3TDKGvmr8SNg3z/MS9E9yW0gBxb58uNBkrq
aLbA4a8hpT3T42bchWP/I8zsT3YXgj8SrZuFC67nUcZhwYx5745vyJyDDJbSN2UHB7Gjq7q8gm5s
N+xBWuya5Nwqr5op809/PnEkeQPkVtfRoBlOKUzV1xsKIr/Fuk5zWbmM7doTVvG3g6hYLCdPYJWW
jO6AquOUH1RofmBi7bQ1ov1lqDZBoysIqgz+hkAWNUoTHJneSp+nJqiH4+nfFzrjFoA7WWKqVzSr
bNziPdsdUY5rz7Pyoj97FWdDwcoBoctOOl0i8gpU2KErged8eCUXpLTQAfsH5FM8RbmEy97Y6dkC
SjawiZUmhsZrcJgdJIay44r/ZFtIzhGLLi4pBVcr7loTiHiSYDzQh/53YFQeZFQCzIJTcJwbjjXc
I7FMvH2n15D/2ymQUxsexgw8/+0ksU3oJG+rSbj2MEz4l1E8w7Q+9hfy2Ro/SdZOdKZs1o5vy6+n
oYg7Bcbgjb9yGQUs46AHLSZrDSul0UpmD+eTBo1WpY9hT6Us6Cxpf1b2fPshk2wTZUx0GmHYAN9v
k3CEkWYrq4Ls9Hd2E53pi58uLuvrrnblvjYlO1kUMgyCB3DC3kXApvs3IM2HfGpBHebVaZsXrh5l
leJaK+jGFaeF6m66SslpRKEQMpbUQIc3iu18r3yukCKuFoTCLsgfIPiE2vDoaiBJ0JANeJCl9aXU
lUJPeYPkm+XXqRjXXmWpeMCyj3Q3TG6Hdif2gGt+ryRHtdBApuWHZ3CKOMGFEWInszI5eIhM7Opx
RdhQE+W4UPqBd0fMi/2B4UKHkZFE6yzAOA2sSXNXWS/HSLKJhQFjA8IFDBzaU7NkqK0vmrJvIhcq
qG6uDYE2ND+zVVY6EW6xNzS+hz2Js3y0E2ZSVbuJqnjZIOvElkFw76gTfHKIYhiU0cm6jldLC0pL
yyQuILygG3hChQYXIyziuxIR92ZtGZBNlS/pMbxdQTeb+g40q9CAoe56PH/LqmdCr7NMi7VBWgY+
zN872Wq0WjNY2YmUAdSl3NlwI/VREp+Ex9UGhPM5m1ipWrO9O5yFl+2R1R1Kusupx2xC69izLRMd
Z7/47sTaIHIOuJrKkKc9zGrxEFcFIencdvg5tY0bQtEsz3enLZSsIl+P6lTdjmgKuHIsUs80ysq3
NOusT52v/wbE+WGZLnj5Y/W7nh5MBNl4PWudDzn72+IZ3JEFmfGiBqEnxpK0S2u5SmXzl7LV4k6P
SXXiJqywWs6auv2ouGHtN47hn14q4Z3f2JjB9vTmVEy7FfKbE8xgRULMOu1R64qOYwA+7H0ho18U
b90NGjN6g7YMBc7DFkZNZ+0RPJo3RDn2oPTr79BQ6jWFaz+UMvJOYea5wWTH9AYzSkingOvuV+eA
dshwGsYHTMMHp1dS9r24GNE43eS0BDA08nrUdGftYbZTCYgowpqgd9Ut3AzAAMKtH/QAwY85EjzH
Mu2oMnbzXIIg/ERbCG65JsuYUAcCBKNQoYXP+JMTT9/j2qOBUa/9kUirx8JXEXCm6aDkBVM4XoH/
/kS5YqYVyEZwqn+aAgMtHrNfRLsCHGq2F95b7SWb5YnkdEuikMtkZzFiYxgYsuG+2QIq2cEIJ5Qa
KnfxSmc/X+hwkMavyVl8h6YcadO+yEtME41GyD8t8k4nUBk1grFnB02X9rc+fK6d+8mQRD9RWoEZ
e1T9qa5CMJ4LHPawoi8LcrSe1SPpZMTNLwkNsM3dGonM/7/Tb7G46LGYvbFSDFh4Q3U10dbt5s89
aSQgog28BeGcHoHWiPoQBulzXMUuuEK11C3iPDWv6yrNfhbKk2ahZn7btH0n66ASlqO26Nx+WA1w
MeExiO0H2yWe5Q0/WKdddaz8/tI5ymQDhTscXHEUJRvbNvhS0RKFat9FcJDQurKsLHJ1GlWSBRU6
IZivQYcAycp3KnTZ0GIJWRRBluUO823FqPNzScMbWxc+uTAx1QE+ahsbm69j4CEoDcH6i+RibOiB
STD7saH3R9SlxmAq1+cPeOIGjjuO07w31ySCTRa6LUi3m43ay5zdaRCZTdzWmki1OtEMm1TUVTu/
mDXf6jyHynILYXM4qLwNC+kmCls8g32xVkVfONBEB8Ge/sKOyvEwqh6qTwuoXOIzvAectkwozYaY
BF1CCwRaGCf5OwSvnao1Tk1RA3Ur94kR2Kf++Fk/hEfje/oTXIV4+3Ju4nQvnbZmX+ado7wh87WM
EmrmjbXarAF4CspnSHCgK4yR5pdn/8NRI9xfMNKAMCceWXl9oHBZqyWD0AzQqk/ZFXsRYJx+zhc2
pJUG9aX0VUVkH8TUHFMz8PL/jp+5NcuBYJIP17wzJrEAQssr9Z7dyJnENPmIzh2yZkp0nYJRn592
skc9brVqQETOwX7W7NQF6pnT8bS3iBZxA8LPOOU9WNZAqIVTrKoTN23LzJ3bQZKJiM6xLQiXFKAb
MdHXGSB6WmHWOpgd4tWYVGwwjx/efcAgHTqtDuqueFPkEoEoQommzTp2wUta3+5a6iqOTOlLuGob
EO6Cpw8R6RfSsic9BfURcwSJEDHuT1siPK+sDQq3kTOirYUTw5TWj2PfRHsE7sfFfsQ94oiORD8B
j9ZHICno6CiFAME7VoFYCdN5Xkc2frTuVp+JfkK3/ZpRMLPpHBkTrdBEG4muA4liSt8Nh1lzSefc
MNAvuNN3bEctqUuO1kV1ZESgzk0ku7eIvtwWkMsBTKsO9TlHNdTpQCtogbmozPRJ4u9C8sItCueE
bWGuhrXArC5gIjoNtA0M3Q0v8Fw53w4g1WKzVeVL/0xkU4TSFeVcc7bnplwaGEj22o4Jm4e+doed
d8Z4w0JvlrzxydaT81G71jQIxcLSfHwiJQ5sNQYTtMQrWXzgzxXWjoLhSDBdWDwf85rQYh5snfGG
LAEjBS9TdoB6rDDZylpYhRZtwNghsLlkqiCGmFMdYAXIeOgPxfl52hrZ73OZh1K2eUQyrJhJAt0E
4d88SnIbtuanlov9CzYW1KNuKavxuly/2fcg9/YxSfvtV+GS+QV6D0NmAQaTRLn9HI+y7y5bKW6v
OsuchlYMAFW9zFDuXB3ZtxZmZ1sbuI3aTJMWQq8JzZw+6Hl9tEkctTsmc2zt0Dwqu4GIqnRbNG5v
gudbiWyEG28Yrcs0b/yUzDea8VDN61lKFBRsZIU6mStw29MiVYJBdyCmF/1RP9hXTPUqP5NmRqJ7
yMYyvl9IV1qnydg64j+49muuUe2sZztwIOaieayXJ8kvZXoZMlAurTAzU4VgE0At5W6AxLFRZp41
f/un7frqQZvNtDSDo80NQHLtZjSf5lnyPiEO2MjxkORhqkLnE5ak63MHjAPYRlBoZPcD5wq3/eUa
WSzCWxis308bJPZ56CWh5G7g8YXv8KuqtrFKDQGIoE7IakKK482t1weYHt3n+6WUWCjcxhs8bhsn
TocH9xF4ipW5HbSndBkxgNARNgjcLu66Op5RF8J7Lbv+NpZL852mHE+vm8wMbvPaCpQ1WgqQEJT2
ausZIOw7jSAs2OFx4M+X4XZrpTidSVq2UiWY2EE8ESTQxHMzKHfekl0JIo8c5cKDBJUdOO+OizdU
fu9qDa0qdYKHxxcduiT1Q3KZpP56qwKx3FuQzZVQLIo9EGyEePUj6P7lB4qhCbmkJnsjZjkKk2qM
xuPosSn3NGg0L5G2/QkTiA0gd1Sly6LlSwRAIz2wQY7YV7yckaMQv7i2P+IoGzDO3wsjWdVeRQbW
rUGtPtD68+kPxv7/777X5vc5b0/LGtoLrP9iNhd3sJ4MvEgvxotD/dM4Qoff4HAO39kL6gsG7MgS
0C91oTvKnoBllnD+ro5hqGPKBVuqiV3Q/ExflOai6yXlK7YeJ9aL7/cJrUXTk5VlxHWdGb6xNqWL
thzkE3h6RxfabMV3LfgMP5S1vq0fXzZTKzXrF+YH5jW639hs13l1/N/UBthCvTcRolGoMzkm5UuN
PQUVaq8QpDFO4UI+M3MV62eqQFZhKNoQnMhgBIpWVw8zQxKzxIv7B5kPHksI5RKaAZka87OzOp+t
dvlBx/ils8m1zqbNP+KUb3jcmQ81QZTdCwSrZA2i7rqUaZeInf7t97nsn+i9AqIz2KPq1Cu1syIs
gtMWCA8r/Q2By//7LFSUPoEFRb+bou96tLOyp9MQMiPY3zc5y5oRp1g7GAFqOz2sXApauNMI4qxl
YwUXUfMozIYlAUSPxNmAYCBoV147spi4S+jJasJSPC6orkYI5sgZeCD8vECfwA40FIfygE2MpCXy
iWzAUArIRdkiHvSsZbl6v5uffjHO1mB+BQuUtVtAkOmqd6eXVOYXXLidM8POewMW0tp5SvE8XJL8
WBAZh40kVPDVYa1RSNaNgDEwCN3tE9ZRhO5i6Y1AfOT+cXO+FtyZfZPPLDCwyk6Jm9VaHoadumNJ
LSWSHEbi8Pyro2X1Vpu1AFOnII13JH04/W3E3oCaIoiZNPbSwrm7qdTNaA0aykaQTv3SXjhImxkH
nht/+qWkXnyWIArdYYPIOfySjWg1JmhxDx8HFMZa1zhj+uDLM5hXZmj1oNsNsoByTUDhmYzGGGhL
O6yozoUnGxTbVanA7+v4scnP1TT1+/lodLKHEbF9bzhcjOoqUNq2LNc11mM1Hef8fiklXiHOMze2
cF/NyTXNsFipRTkwOkntYAfrvjgyvXO5YonMIO6DdVGNwmIKsIpeqZ1bDo+GJjlsZRBcTGoi6nT1
AIie/BitFfMjl3P9KHE84V7aLBoXh6KQNTQzB4gvzGsM5JyHPisbLN8ZfwFxk2sqO0xkiFwaSCKN
doMKszDZfzEUpeEa3SAzi/ntuxTpzSw+HhUtId3Ywyz1Cx4hrH12SHfGEScI2qRB9bMcZAo2Eqv4
mJRGOB+VgvlD/02l6Aksvkm+FMtFTpnE/r455meb/q7z5cquvdD9lTVFW354r+zbveNLz2ChRZh7
IOwtE+9RHB7JpykcB6TrjelOZ/GxPDKK1vrgOvOrKOr/oBUm/GobSC4aZaZmxsaEHFrdzy/WGZQT
fEYHml0wVeLpXNb5I44YGzy2BJslLc02ApEG8Lrl/5F2ZU1y4sz2FxEBCAS8stXWe7vttl8Ib8O+
7/z6e1SecWE1U/puT8y8OaJOS2SmUqnMczA3xbSX092s2L1fHzLPehDhiXaUOfwKDlwa4bRYsBGt
f5lp5oHTQBAyhCviwlLULpnRslvI5LPaebnr9hjqvJ/PB/EgqnCKFsRFqC6dw6bTgVZJ02tQtXvF
GATlpM0DavWJuPhk4Gm7CltAoFGljf7K+8Qp6w+kFhWVhDvHhSVdqUoSo4fKqT3WLqJBn6R0gpvZ
p75YIFSAhnafP02hMSWQrFVY1njswG6Zg2wi+qTZEBxws1uhwuVm6Pi9ieTNi0o+m8XI7sQNeO1t
2SNnObzur/Mzny+sv1x3Y9yJ/1ycMuYguWJ2ztRlzqN7n4cQk22jy1RQ6V34TRAar9shkbm4QeYk
TMMaoQpOddZQt8FsqDu08XSvdVHK2FkHqXWvo4pA2b+vvLlXylAH5QXKkLG8H3rpBSI+AuPfzABW
340LGKC2Uqp0wUbGrelWko478CuGau3rCxGhcDFDqVGPIWwhNc1cFfc7/VsqC6oyIgwuUkAcGfxE
KTC09qlWn8PgfhBSCLNQ8OaAXO0WFypKNbCitANGiULZKXhhlpDhQRTF9W81m6yUWXfKQ+5Kh1F4
gRS5GBc+upiiXdUEeHvmh4i98CW9WZxoX+F+LBrl3N5NzImwZhEDpzNnek2dQzkc95OiKw3dNqFf
5wYVnWQ7GIkqePMVgPFDliNJCnkqz2CGmyixW1QPqWhuiX3/t98OKqto4mBcU1w8XMhQmX2GfM3U
X/NKsovws7n8VfVCml8REFdRMlNJq2uTXXjGBEOcI/mr03rFL3PjBFGe0JPapRP412agoIpCoIGB
9iW+9zcc9HxpGEtS07wG8TdZ9AC8uaTV73P+GxZa1ZWMIkTXUP3TjUVzQ8zDP+Pdud+HcYgpPbUd
d+8IGhQEnrBBdKzy+S6Z+6VPGd+PGoW2njxqmF7WRJFp+5hcoTCvW8XYMaYFntHwWlbmO+2oeWyA
f0zssPWsHfQPXkREk9uf6rIq7iAJaaNkkQq8OUo+VqOGeposoEDYdKfVkrhjg0Za2SUzxkTH+HWU
5FMVWPZkToLPs13CWMGwP2O1cxA30MraZO+MfnfDZijR++rptz14khocwe9hsgKN4G9z4GxQ13XJ
lNhsahHOd5gjdRuNvkQj3s36RBCPts39AsX+fbUys9SNImhgedaEklag+n0EPuF+gX6xNrmxqn65
bunCreTOFZJ1BulqNn94lqmod7Nky581CDdSv7nt92Byv44oskIuvJdkVHuaM0Dldonu4+zDf/p9
vguwUq1EGXR8rCFyLfmlEhUVNnP2izEQLsaij01rSgsmbvTSjWXSn/IcPxhj5enBIMgr2Fa8OTfQ
ScbEY0HPyXdNNvnQJGCe/FXfVPbxTt8xAxfFhU2nvcDwOwb5VimPA8BMjdv2nzXVpfTxHR8FFUdI
tmFEBKrjf5p1ExEM4OdIIEjrReFnRfRRNo1q9fuch1LM5EmYfWJPKfYMFhlFGQXn3LajrCA4z5wj
Y9BmluRNPj2yVwLJA3OR07ssCwrd9Nv1Hds0sxUc55dlO5jLFAOullGLkJoHigFTu5SNfawXogRv
0wJWYJxPxjVFjZZ9Htl4hfyFTY0vrSYK2uw4e2PNFxCe5zANlVzBANGvCma8r3dD4mh2cM+47do9
EYSBrf3D3A7K25g5oW/YcfBQb2pZCi21EcP8pfoYtPdqpnqG9OP6d9qyPFSRUEpnpKVvGC2auZYS
LRpR245uleyvUZQ7bsWA9e9zdtCQMcpKto6zzpif7np0PTW7fn99GZsTd2sczgSaIAu10sQ6EDih
UR055a3u/eLYEcWbTVdaYfGv2BNUhFCxH/65ToSeQtAzASYrBLfCaRJ3SgTeu2Xga0QuaC99EnQN
+0qy9hpXJ6lK7UbUY7CZz61BmAOszu5piVrwewOEMq0VzUO+jSFqm80tMhFkEfv1poVfLM/k0jmr
nKNFLgGH89u2lqc+djUtsS0RR7TAAnkVZA2N+2rYs7076n7Lam4HNqkonLhgfy8fH9bbx50ReRWV
Ftqn8SLwfQZlEON2sFrQBNQ3rEiFdl/B6SraP/bvq8/V9L2OmjPwykH9aJLwVso+US3+qnXk5bpz
CWKEyR0d4GdRl8ECkqRGdjIV9pII8m6hS3Fhol0qlOGY+xoYR7Ds4BH0VU7uJJ/QGtTe/C8zg6Lt
4wJGuNTaOLRAnOvYCbOjEo52OqWOPAgirMiveC4Ho16mkkoIF5IM+UojTey4j09ZXLqmAqXlPvGb
sXegIWGnxfx1pNQzjVY4389CxBXz5Ed02kbLw5ytlzFKsEYvUH1jrNZWWOO2iNfn3GtyDY2LJQlB
xz268tDseoghVdjtR1/1Ezs5CsunonVxYURFn3rfKEBiF4DgqOyrYh8efjXMBSLpVtExYzFXWTmd
XhHdQMzCVWqe7KUfPHNIjl0Mjom+1naQU7GbKdvndXFTd6ZL4sq97opCY+KiTBpYo4YWSyyXKRSw
vsTUwaQc2TE+g9QXBenNPshVVLO4KGPFoQI6ZxgvI43tPrBXC8tRBqjSsFGrYpfKGIB912lnmWAi
pUQx+ApaqodJGowLLpHDSVN3xtzZSfjX9Y3cjmm/MfjC2VCU1OwtYGRxf2PEljPo48frECwsvvWB
CwR3aHftYCVZAAgzzO6mOdwHXXCsphY03PHeWmRBgiqC41xukoKehgO6FKaispsAqgGGE5IbbXgY
RMqAos3jfA7dpLoxs82rcsselT63Q2PUBVawfW5fto9zNQvKRGq7AEQJvkTaTW65mbaXyG1qpna4
+G1xuP65tg+ECx7nWeMYZiQ1sX/yYkMD2jZB3AHSumQWvU38iw9fkDifks0pJBCZQxBpPUg7QII+
dubMSTFJ9r9oBom+Fnd8L11i9AozjMR6abrFTohollyEwJ3esyrFvxyWFK1bBT2GKQQJAtv8a77E
ndbRuDSE5FjDiNNKwUH5ImciucvNk4SARIwx+8nKmeJtFdspZjz7HjdvtElZUItAj4r2oEERObMc
9NF577C2FRhnA0apVI3MWg9Tze8bBwPjd3IpuBRtbtoKg/vwstG3Rm+gFassMOd5ahVM+QuWsfnl
VxDclw9HieCoB4QpeVpxU4n4xURL4L77WDZjo3T4/VCje5L17tANtT1MzTsE083LOvgnjqqgVth3
zEcmYy/r0SEPhT0bmxeEFQZ3HsSNno94hsAnbzBSoGF2rsS12KW2hKaXyun3qmBRgs1TuROhWkgW
F6D2dsrxQxTQ3VDeaL0hMLLtDGG1LO4wmNskn9FczW7eTGoqwoh7Xttt4bR/txhqlita2bbZUbT/
GYpsvqFzRJ8G2vopzoaJ3FT9SzYIYsHmWUouv8/tXJsbZm4ZM7tv53gaCk1niqXOMWr5oIbpzlAE
ZfPtL3XB4/YwqWlpVQqyuqDKwCfXW50XWjr0loNKxIEsgmJbu4pyTT3NS1ViaaN+kqnT6CdTRFu/
eZKudo/9CSsItJ0MgdYBogdrTxs2zoB7Vb9k3+JZeroeRkWGwIXR2sgUM5QBNefuErxS4/P1398+
q1dr4WLo1NaLNFAAsHkcfR/5qL78PJN6ok9NSG4osjsunFIMzA9QGGGy6z/o/FpVxB6of9Y9bXbX
VyayAy6y9ksMiasZLlRUjyFEbprBJe171B/My+7xV1+5SSGUVWM9Sr8LI8hZ0qdYSJAn+kb81bYO
InnSOixF75zm5lz8QzN1oILjDYF1955OsfWiuOBAC7lpqhCLylXMJICpIf7+nz4NT8WXD3kTqTkA
CuvrUENnOXzURG3UzJLeJFSrL8OFgSFig1gJ9gyEgk5c93aRfIoS6DqXX4xiF1be9SVt8uOuN42L
CdmgWkGkY03yo4aUN4a2I7klj2y6lxXHrH0ovruyD3FtjVxw0OZORdMiMAc8ebCJ4mV2K7RHsr73
YbRFjR+CWMSrBlutRVQEV4Q9dVdJrzHaqgSbKFoQFx4sMs1oTAPCvGMiCpi88LUfZPf33MWTAI21
dVzbPi5CpIreLR0LfZryoYSAWd19DrPBCUDCG3TOlEZ2/VmKQlcAe32ROt99Z6VK2FK2yORmPGfh
lle7THf0f9Gk3Y4dGpOwpqaG/7lFymZLGp3VGuYd2nR2xbmvXztLjkoHYY14c20XNL7qAF2VdFRM
oOXRWcUq9AY7M+z0hk0u9HsRefJmjF/BcRlnBSasMpsAN8yfxgDrMx4JApbgg23mtRD+JIQSFVQl
nGtjpC+QOr1nFbjBh4zgjj6YP/oEPV1sQKfa1YoomGwekytEzrEHqpMBnUGsusgSzgw8Ttap3JG7
wQkftGfZDzG9quV2lLzLOFfIXDoQLQq4lA0g4z8M17cOmJzcwUFrqB/6ovvbvxjnZWd5fy/rVE3Y
znZ++PXX4NPce5r9i24jFRGybFfhV6vjnIFIZmTqPfBaj/gKAmYO/tfaXRwNFAyBIwvuJ4LPyGcH
tZZnlC6AM8u7Sr+tzb9mK7O7CdpkVPDhNj1BlzGSSWWwRfGs0XWeddlCGrwv5OQoN7JD08CJTev5
ui+wDXoTMlcw7IhYZb6BUSVaHlTId+oPQfdQz/e65Aay6UThB+V2GPbX4USr4jxPpm2glApWNcWu
Xhy7yZUjwc2E/cXXVsS5mtqNE9gla5zbxsNU3dWx4Pe3bVxn6kYYlpUhVv3nlkU5zRe9apkvs3eJ
aQ/+A1ZcVtEJWu+Dn9d3bHs5FzQWoFcfyBqzigYz0DDM8NGk9QtdRGO4bEfe7tgFgrvLFWOlW+D6
xLXRgObdD63UHVO5M0wiMGnhznHG1hljREoCoAzS4/SYe8Op/TxAeJyN0IjImkUbx5matoz6HDEw
K8jsQdLtrHi6/mn+ZT0GOhahQWa+oVmHHFCbaQEuwRGTKIGyFpE9EESCoKnYqU+aaNRpu3Ch/8bj
w0/e0rgKFuCdufgLX7qrbwMXpdjvw0f0IruhLxyv2o6wK0zO2nV1TgpLBmZ7LA6qVz2z9xvpo2bX
ByQAsi36bEJAzuCNSbbkrgNgr6PoxAibBlZuRqshRhajL+Tze/jYQJ/yz1fkLy+N2mZSV+GFzLTu
ZPK0SO+KeZff56w+Rc00UXssSBksG1zvGNSxlfjbf7NFizP3ssCA38zueMkNe2UbToM9opyl2rJd
OCKqN/ZjbyPGZUlcjAVPWEs0Zoi50R71UnotZsMupFYUajcTeopePAMk7yCb4ZKXPuoqlbCty/Ao
O7+gv9BRjtTXvonkCzaDBdVUheiyomu8NrGa1UmTy3g0nGpwrfZtWu/SVpYP1z+SCIXbttCMVCjK
IX0wQDScGofGEDw6bF9aV+vgNowaNC20nCUoX1LkX4Uf/iw7V3NHf0J7KQYwXWO0hVI/m+awQuWy
PhO7t4ToWHGa8UTDV5Bm2LJown07LqxAuFSvHeViCTR8osGvvyouZLh340Pt9i67iSQ/RT1Tgm/F
92himqrWe5bJKoOTybtCpEot+n0uroalistOhuU05b2sPMdUUBAWmQLh4mgI7rN+HrAAVuWWvcxl
nIxMQnV5pDZ4Hc6X0w/XDXz7RLx8JMKlEpOZZSGJGWjk/Er/x4flUTmyLlqk46IDePMit4Jjm7xK
jrqw6K2WAk4ikNw2/GmffWoyWPvsym4OmsTx8foCRV+Ni7IoeTdtGHQod4anxHpOyvewG2Gs459A
RLgQkRVQ++slACj35i7en3uQUXNinLTvDOMrMC5aFElMe5ri5KNdYafZTZY+qzW1r2/Z5g1jBcIF
hzHuJaozv00O4T49/q+cEaIvw4UHq4z7uklhCtBh11HvgQg7uK1FomYCFF67QjL6uOlroGTR8hgH
zb0s9/71/RL5EC8ziUNiHhQFGAOGbokb+RCIZjp+Z+qQ0Rbdaf8Fj819QdeYvNFRWXRQJGus20t/
HtwQJifhDs26nzonFpY4mf2+yRxwDP0DxnmsYdU9bSpmDVqMjtBj1sZO1vlSL3DU7Vx5BcR7KthX
2jFntn07uNkHUNU51hPKxbU7uvlD6UvuJOoh2zaOy9o43+2TBS0tOiDL6oepxvYijA7b8e6CwDns
TJQxQXDAoeHSIwh9/ekU3ybfmJJFc9vKQts4P7he+1yc85JKmvV4ACCrr8y4boQ/pS+Fi7B0ZN34
HZtZ2WmJkzizw7ILCSxsjsAftpPAy6I5z061IlH0BSbToXWrCEpX1l9bc8J9bhdqz5mGk639JkWi
abHtuPUPLG76f54t7UCjIJux9KCSQD0YUi9GW1efqYfeMhp7KkHgnMa7fmqfry94O5u6AHOZwYLu
S1VhUVkxd1b6GssnCfes6xj/kh1cQLjsQK7HQQpigJiWp+6aG6jZHo0QQpA2valvUkbWwURRhR/z
ugWj6/zPXR2N0JBKlvYsvT28Ngf9FBzaxB57FF8Zz6z0WRMkCde90pT5iCObxRCz8JYmnzoQt6mg
w7m+mSJL4UKNVimm0bC+8FhBJkqmR8NL6WFSQAKbGN4A9yBlLjolRBvJBRvLwm1iDtkHfJkdxvxZ
OqmjfKEY+s88yRW1zWzHU9a7ABYj6DZSziqnOoSaEuM2W+7157/v5b2/3DFil8bB00rmUFHBY/Ow
WGFyRrpg8iuQZ2DqwVFXCd5zZk9VHbMIDte/IIubb8LcCoizStItadfpBJsJgSUjuamn/diZdtgc
LK0QWMume6+wOHuUB1nN0QKM4306yUawyzrZCbuf1xckAuFMsh9AdBEvWJCsyAc8ad9Dlt0GNYt3
HWY7d1gthrNCVU2rtGLcWawFHnywoQfbz5wZIzPyPhNOqm/6MqhnVQVkt+D/5I6CUCZVDwkfFNzM
2yE7RqKmve1u6QsAf+vTZrzLQ/2NFRzCfXPPCGNYJqTa+b2o5LB9oV1hcR4VVDKas2PKBo2iB1Qd
6hfMIqeH0Q2hr5RNIB0QicpsN7mvIDmHmicpJ+WE/ZOPkxs5yj68nRmDm1DtguUFbx3q94fi74Fy
CaUtcwRQYba2lSy2jOHdZFEdPVIfhkhyEvDTCWxRYByEcyxJopUFol329hTsuh/Tc+JbnvQTC3RI
itwkyO1cUG/ZdrPLMnk3U6B2kGEsA0d1aqdNb4/S11F7ESxsOzpdUDgn64yoK1UJKIwusY+h5DB/
pcc4tEELgZdm5RhaULwfJjt6FDHxib4jl3BGqqqOmOvDXP4MFu5mfEUF61ltVD9s6pdKr8CJa7nX
lyv6jFzKmXYGqrEh3GKeDkMOejcRedy/OLlhoeZrUaZX8WcOUkZ6iq5itM3+UmKZ9vFNfUj+p3xn
+wS7QHGLAVGCjpI9oKbJcuWU+GMjHZSpswl5vr5t20ZyQeJCY19qWS0xpJh2ujvIg4R57HSyy1TO
vGjo0cEpqaJqxWYSYirQNEf/McinOfufS9OIF8Zz2XrBLimc6plpYqH1IbNDRymRQL6rLLdC5HxB
h3AkRCPYSb3sO3AbiRRfz2WxN5FrBcAZB6mSuSkYQPE6eopb3Wf31T0myIJbxY8c69NYgw2InQqK
00KLg6XJ7bcU7NPV+REQajumv7zInS06LzZNafWHcaZUl0XXdhjmd+L5EAfgZs1OfX8zyKISx6b+
CHS6fn9UzpLSOG7buQBQdDDuZShmQwEqcHMHlx+QHzVP9JQcCyfZNf51C95OJi7A/LyyXBR0MZk1
Md1Tsi93KcaVBw/HL3qt3vWEYSlomwcXnQox6D+DQBAvw5yUOOmL/pUUh2p6MamAb2n7uIXgE4Fr
4BWDZ+c3pbkNQDrCjlvVwWzGsdnnB4LJVJFXbOcSKyTOOPQFylMKIy74pXGeeuEjOiFOk8OK4+Me
nSWCb7Xp+RgIMdBAY4Hrk/N8PU0bqqfooS5ugt1yQAe1oz3/UvqJYB2iV0H2c2+8cgXHuf1EwElT
ToAb8qVy29xKwYxomX4dGD+vr2zTzVZInP+DejZbtBZIVWn8AKEp2giWR1DrneJ6ERi8aFHcR8tV
0iwxJgGdING+WU3xGlvjKbBEjPmbB+pqRZylxxVJ5yTCimqjr+wpaIg9z0v7Hy3i7AyrWvxcJyF4
+wDDGo0g4xMfzQcLN4Hqbj5kX3A79P7/HwqygrKM2ygxQM75pwO3hTYTUmH3xvHeGH9E/dNCP1nh
x+som8nCGobPKtVYU/MUMIwOYLxlt+zyJtpDlm4nLI5sfak1FjOY1RbG1pDE6cyWhC2kH4nfOuNP
yA20djefqyMmOhk/CBa4lTisQTnXygwzC9MBoPKuzuwe2EEDNoLClTzlSVZseq9kdoEG1HYvbBdj
pse79RqbczYKyWGtGnB9hGO7Ve4MB9+HbijE3gwZx2xndx5SifEeYmnGZKufROntlgeu8TkPNK1O
Lqwca8/w+hGp7bFuIHiYCDtEt6LlGodzQT2MlKjMgMNGmTUosIKKVAJJssOYQceTKguzhU0t3RUk
T/kApj8MjMbssx6TBSTrBRhez4O307FHtlLcMSJjsOWKtnTzKFoDc9faRa1RNGYDUPFfnVvf9bvA
zb6hA/AogWMr9kW97ewTXTEhk7vSYgalk8AGjXaRfnHkvHCr6NGiN6TcTem3LPsu8Bb211+D46JO
mPboEGDhgGW8jJk8fWGPJazcIXxP2BTjXG8lF3u6IukqPDn+AktPqiMNNtnTA3sNsv6S7RjamO0B
DISuaNhP4Jh8h6xM68ZsWiCzOsg/j3aJWPqJfZ2324mSoo4aKSOOwb+vIp4mVWbbFej3/bvZp76V
QLJZu81H6ue+KIXezDAtiNCaCgqYmspLXWhDQYs8BRzjr5c+sVam+XuAjJ01yYhlALbDy284/kgE
C+GSVjHgWDwv78zZNsE6B82kr62fH0Iwid6lfvweou/VIs8n2mpPw1JT8qwEagH+oty4GZb9MIg6
c7Y/3GVpnNs1wwhdazZQzY7FIcUdgUI8VX3V0fSevdTveYxZr4lzu1mvFktldgJN8Jt2x0h52kNy
FJHybAeTy6o4hyNt1bQds48m+6Lpz52K0d3CzoZ7Kbi36IMglmwf9xc07rg3CwkiNgbQepx+k6v9
c+hBs/Pj+QHm1vrxHyG5w75PTBXuwfbxS+dKr61dO4Eb7vId3n1sqtqpLzwPRJbCnfGKLkeNxNJP
Df0M88/Q62x9Zx0bGw3ad6IUiv39b+KJooKDAZ1cmLXkwOqibUK5xeGTZl6Ja8nyfZafexFF5uaH
W6FwaYMcdlo550DRwVGt3Q/zh+ufSfT7XLoQBsHYLwp+f8kfDXRhB/vrv7/5mGNdFsAnB103zx2Y
U1lPxuDKHxVIWNulZhuMf+ohD+zOmU9D5wpQN7OgFSoX7M0hlyaDTXezbA/MRnb6BdcEBzU+9OrM
e5HlbUbfFRwXoua07/qKAK4lx9aqXbO4DefAFixK8K14Uqhc6zOwSwClgWz1WWNXszPLN93WVX0D
z3H7tHVAM34ddhvVUkwERUgwnpOwVYyv6iwNofCBEiY42Y0FY4qiqdvNF2JLuUCwP2EFIYXpGIQo
/zpFCSKVeJ8/TiewxYwjWigY7UPzc3hBGUqUz4lWxgXFMm6SOSwAG2f7YnmKZ8GFTvT7XAQkoSbn
KbtyzMZdSm4S0fz/5nVqtW1cBArGpjZbpm1URQS1JeMYF41DS3Nysy6+V7t+FFmgCJGLRkiuSn1J
gMguF7mX3df2glkY6AYfLQ+hdrbLB6T6DnkPX//aQrgwVUVBpJKQfar4Z1OfaH64buT/EqZ+myDP
cSAn0fQrDkIywkMFDQ0XdoBbYX5I9ngqc60HUcwQWT0/3BFY/4R27XF2Zg9CH27k0h+MNrFCWGSV
T/Xp+jIFFsmTHpRpHas9iyByCyVwZR+IuEC3r2QXm1S57GlIwlmveyCwwLu4rRM/xrdQAt8l+8YZ
96KC03aavcLjQgfNIHeUMvkmrAkEC4Vb/pRQyrV20248RaJG180zH0wElgoRWeg8cxHDgOSGuWT5
5OS5x8xEXQ6yg1bXx3xHb5bGT+QDcRoHD4CCILy9r6aBGKzrFqV8CWrQ48WqgnrCw1yf2SoGQFAF
xU1XR3bDAN/DbQW5BcweUfSpE3ou3a9jcpFmbRJkE3IpLTnkT4y6AjQmtjQ7cY4m0WwPWXfvunlu
hJc/MLnwIncpnVoL24sR11uNOsv0TY69uIl8Kprw39rQP7C4iEIgZ5uByWhygi/0aH5lyamF/GCO
beJlR0nYjrSRIkDeAZrgUBIF9z3f9t8OvWnGBbjO++yTlmW2nLwso7DXaiPvIRjkI1DWVDQT2jd/
nqRDt9CoMC20/T8r/niXoVZuMe6kjyErwQgb5jb8gcgU3NmYowX5Ly/PIalFUnVZhNp//JJbNwV9
NRc/SwRmsbl1KxQuu5KkRF3mBiiJeYjHQ9XdDKEgTWWWxSXzWAi1iI6nWoiJcUeprEr6KLcmihDd
Lq/v9O6Zjq/Ncp8URxKlgmN0ez0XMM7MszQuw5ixTDfpiyJ/D3F37iaRKLkIhLOEeEgHLQRjqVOp
P0ftuUn2RSN4kxVsGt+hrA/RYBgL1gEFKb/Rvobxi9ag7I+AX+/HSnBEb5xd60/E12/03qxREcOC
erQFYJJaEtUZ2I5csQGNM7PEMuesGbAcept/VBt7/IiiKaR0tIdmb03gg1Scxk48HGIfxYSv2/EI
08wGwoNi6PwrV6SYIElkFNTo8HgNduC+dOjn3ldfZTz8xm756Xqo3To4CUS1f+NxySkqp8VcB2i3
YAenEaNOnO9qN/s63rBpDVFnpHB5nINpYxb1KVPWkY+lcUI/kD19U5HrFAXye7kCpPAE2/SA1Qo5
N5PbWG+nBDuKutHktovdEfbWIe9zr75t9p1XDZjWRBVXyF8m3FzO+RRVr7X2zLl9nCKPndbdqfES
SMFiuMJ4EDVbnbPTN6Z7WSpf/csxsBtKrG1HtwN0RzvVQ4ZcMnXU++TZ8Lq/FCd0YLMPmp/6oSuS
UNh6uFrbEl8GzKcwK6XsbLsUNbrWWez4dkK9WN2bgrF40dae/32Vlyxh2WOEGFjpR+l+OsRH6pa4
NXpMkzu7FV1+hXBcPguW8SoumBF1LiskMGG34EOFRoHS1xNblOZtmiwo9A28oRKoyXB2M+TdHLZl
iKQrP42pt8yHvvbe4/gXDN5WUhBo0QQsqY4FTtS7cbecLGd5jL4yjSHxEIa6eUis4LhKTFpNQZzX
WFIXRlWws8JJSe7CuUg+Dp0apLYxmY1ud2nZK8dJzcLP5YjOyEODllLJ6Uw1ix51quWDo3Vj/mNG
R/diq1Xc2lK1X+Yygsjok16kpEeFbOjzT02T5apDrCK+b/Jx/hrWc/OSmNl0p0tRdNek5vh90apW
cDXYPJ1Wy+QOD02uiqhn6Z1R3pPlNknd659N9PucHda5YXRGi99vyxNVP0Xpx+u/v/WIR+TVAtgf
sPKrOYu6OFeh9aPu8o8TWOLr47Jv9vM9tRfvF2mI8fk/2vv5irwCDeZqAQsLjINOX9LoRyjdK8Jr
9sYz2h8L4w66WJ3VwGTZI9QgGbMghnNyW36GDA9eREQ3GNFn4o45faCtNWdYkJI8JcEnIuIBEP0+
d6bNYCq1ashhOHP3ROXI1sm78oKVHXAhqEoNpZcbIFTfu1c0K/kJWN2szFOOjBmqeQed8frr8HUX
q1cDSQ2xYWl6HIqDlOwNxb9u2oI94+ssYRHUw8Jcp9bLb9GM0Y9ANNfPbOjN+XvZNL6uolmzkZIZ
EKAAskc19Ssp91JV881ONLMnguICQZtESdYN2LDCmh9HWrgYJvASWj7miwjqfBS8XRZEsnRTNWSL
f+KIqz5YIiZYJBV9a7d1gTy4/BKS4ITu5w9h0DtaBuGaQroLiJDHaNtvL+CcqZMyCrSiBHhWPJb5
11D5MIYOiSx7kD8H04+AfraUXWemznVr2d7fCyxn/0lFEJQC3AI6AzoSxAtMUAF0xNYqSYDEfunt
7ho63qPRWUR4re4xn0kXQzrA6aKouIlINO/GyoSk5jKb6PIOvmekUDANphiO3Jexe32dWxVPeN4F
nm3EOvaWU1fR8RzwWdMGC/emazjxTfSko4ZlHYS8Ecw0ry2YC44ZXt/LUMWC88ADFeEzazpinZdh
cBzAy6KeRLF/2/MvS+RMqNRqJagiAAbRcaxvOyJKRkUAnLHEUPAojAZ7KD+aOnqJXNbBarqBT6Bs
YZZ21Nra3jhc/3LbSeLvVfE8aZIRa1JWYVWRgtZc1etJDNLf99QoLtahc2lbWbfd1KYAyahXjDdp
7cqFoGd129Mu6+BSJpkSM+oUBM2FeGgH07vXJj8t4ev13drO4Fcr4QKmshSVojNNstprc686QJ0e
vRhG5tUH8yS+yIu+DjOZlVtB9g9HaIZVBcQ3LD9ojrW2/49LYn/DCiMnZIgDGUuS8XJgHttd+BJD
snN2c3c+ifphmVde8VqdixOKklZhwuLwnKBToNgpXWyrEmqz97OIG3f7Irn6VlyEUJd/HFYz/qYA
RAtkCMnEHD2QwpbArXikyGjnVCijNOc7j5JWR1WxwHBtPMMukOm4A6gJECxwnUTVZa8/KALX3Qy6
a0huM+VuDmZZLtB24c54OGjt/EvuxE7yFd3ueGUKXeODwFY2RprJGpHb0rGehl6dgTgemaWgI8iJ
DyDVFg+ZbR3YCrqdzq8FBlpl/7RKmoVhYlao3rN+tdyLfDB4hzflgSlh9O8Y3QEF7wWMCx5aPcdJ
mQIsmk4K/ZyIEu3NsLEG4MJGonRRb5Tn1Si+Ab77yO9s66V3GWuj8H1z0/LXcFzYsCqalZTiOULa
Lz6bkNbvorsQHU7il4itvGMNxUWPrDcls9Oxsslnsw/pjuw0zD2IOuBEMJyp1/1igWzw/IDEmB7S
3a/WRdEZvzVDAkuA+Jaug9yD8sRNY6QP2lQgIW69/OuCUcP4S1yj+63flbcGmsLLhwHt2k77SVR1
2zq/1sBcdtEkYTflAYD1pETZTbb76namP+ZKcE5unShrHLbRq2hvVFoGBW3g5MFN2XnK9DQnyjuO
+xUG5RgI6qZGN0SKS7LaPaEf054Wu51F7x5b2dIahAsQQTBEnbywq0v2oYx2fSAYkdx6UV+bAuWC
QjS2abKkAGjQ48YaZCJXfeh9G+aN4PqYOZIIUbQkLkoshdyDBviMyOquSKN38c8RLNtfR5fFPTW3
MZV6PaSLMLlQMfRWn1kmMNP0e537pHy5/vubtfr1d+ICxNLGbRVXDADdOMyjlm9sJIslGMSLhWMB
AvumXKCIExD/KhFsTzZO0BmKO7RQiXxVhMGfgqSQrEnDkjrzUIZHPTlUIu697bP9EogoFw+qqo2C
tsA6igyjShUYDFsHuYuHwQbzWT+WqK6KYuy/HBu/gx8/WjY0g65mLcO8AQWbu3wCwQWzPcZy2ejO
dcPY3EQ8X6MegIk9mX/Cjgxz6HIlQZCgrtHslviQRIJYtxlTVxCcLWT6NFYkA0Qf1HZN7wzjw9QG
7qBZAifaBtIJjg0FPW08E2PWE3SNmEjT04ncmUns1JbpSRiTKFUR5+l2KkFULEujMoYOubi3KEED
QvAUi4IKGxNHRceer+8g3OeIT/fN6LAC42LgrEZGWcY4dgdjP/a3o/DysZk1rwC4kDfOU4uRPACQ
Z9QN/o+0K1uOG0eCX8QI3gReefWh1m1Jll4YPnnfN79+E/KOmwPTjQjNw87DOqJTBRQKxUJV5rNi
J3hoGpx4sMGDBl5QUY34PW/kP0AgkPx7+bh4JzUDm4QAYOuh9UXzU0ipUy92Bk+/w2D6FZoc8HJp
4gEAPQ6xbxiOUJ1GtKhcRExnc6gDAzuYgXYdhIBHGjgm2i4nj/gxGJ4wFC8iJNksvq3N5o6Ctsyp
1ecwm6ansipsY4Go+/RWYaQmGWwL/0/bPQyR4NtSZCkXKOOlCsIowAHUwl1cfkqt+w/EEPD/UkVn
2jR8B5VUghlEbvD7TXOdBw/dBEcNVfcyyPYNtkLh1i5TE1WvkhgpE25lqBssV13gBCfLMRVbQySW
DpKIcXgzOK4guYVTZiksUguQZWtP1muu2At9EJjFbpA/T8J58bgbRpJCy0omLB5rrmNSHp11bK7q
ncb4GSRv2UFOnikuB60d6Y+iy4ZZ8Ae6ju4zTTOgCMA3+4ypOfbgk+mcofw0aU/RpDvEPGTxj3IU
tjpvBpkVFhfFpDjuLD0FVnTqf2IsCF+TsWNG4JkFV9yuvxLZtnkdrPC4oKYqQyMbDM+qDmlypxo+
XZ4UKfIu7+Cmk6xguFCGzg9d0RIosRTgbAP5zyxl0IoQXG2bR3gFwgUrSa5Ba5zBlraMbb1+imeR
pN32+dIpxrEhXE8pn3aklmlJhQyIeFKUY5z2xE2XKrLjpEO7RdQ+qp3a7uWor/0g7ogzY87AmSq5
hhaiXtmSOYvogbaN/v0X8QP9lQopHYjEo5ekz27KkT5o9fT8kc07Q3DXeG1aVmRNgMhbjFIZgU2H
2bXa1rkMI7KEc/0uQbWGEMBUCajuJqxxLypbb5+usyWctwekX5piwPbN952r+ZUfuMULOSGxQ1tD
cFMLvpJEFrF/X33AmkW7ZFkNOCqfyigGg1cmOFfboelsEOfyXZdaiSJhzaIe7TZztY+G2i3b6Lsc
TY/5on4kSz27v8VdL2DTtYKog0ERPaTlaRgQ9edTmonG60TnjH+Ay+OcTlkAu2h9+KWKRz7pbnio
S1xj/aHZCaspor3irphqGsclNoDYelODhpcMqvRq77WgPobQY6840dNld2db88etYqhEM9AeC5VB
7t6sqqoMMlPDWuKBJqzsqNzFzeNljE2jVhicUXQKoQfAMGJFgn6G5SpUFXjg9latMLgqTRVEc2fU
wCB5vG/iGU+j2imKLF9Gakgycm+aX0gn77u4Ohil4SdL7cmj6E1la45XU85/Bt+TGapNQUmiQ4II
pIdud6hObJghvId2D+R0oBV80+VecMve8oVzPIJl5js0E2JFvUKwBPqgeUubX+lxJwgl6uZFvbKP
i45GqGmhGTCMXXMI3dQeUTfHmJ/LFAOUfRH7+mG+7V3Wht9c64hs+DSwZxefxZ4oadj+sFv9MVwc
neIsD9Fegj3PvOJg+eGxurKerLcZrVRiuenNguoKjQujMgTK63DA1tal9ZTgTcZph9iBiOk+lcq3
Plv285j80EPR8KgIlwuu1QKCnrzHkmdQuG+Qu6TXkvYQ12+6egzi0o+q2b18XoULywVYfLUH4MfD
wjauCvo4VG93kT89WLvCS+5bgU+J7OMiUCIVVpVpsK+XD3X1ZpWvJF3suT0U+a0p30mhaJjpL7HC
xBAJpAbw9sSt6DDKYGiIsZND6KIFjrlO7UTuchM1/uzj9V0oy7f55YAx6X8QuQWVOymW9JT5jkFs
aVycEG1k007uMXFkQj5E2L2xHdbPgNyi0gGtKZ0GQPMaz4Z4Wyts4hqL3Xjklg0c6y/g0b8WPelt
R4czKhfoZwNqZe2ErYzyxK26Fzpphzb/XEnfLjuoyDou2De1GnTDgFuyhDh63nzR1eyoSe3uP6Hw
nZoybYulJ1hDOZAPS0W/zVJvd2YjGg5nYerPK/j3qvHtu6MqZbEKkUinSerOWepOckkzxTYoHPHR
lU8mlrOmoAau1ZusS8M9MYbKo9IIEbMIXZrmjCfhy6ZvXyXnP4kL80ozRegqRoZlpqkbSARkFJEi
+owR7OL7MV3lpZOkxkZtskOB5ib6Q1U9MxaUO7btoIyxDmqK4OX6d+o7dTUJDd3qnDDJDwqGi6LM
ECSjf4kmZwzuXkgThXR1D4zOV/wBHdEt+tA+gfSBEfk/Wd+Xx8t7w47un+5yxuOil1rG5iCppHMM
NXIspQNpgeqMya2C+pwoNm9v0RmLi1sQrqhqTYJtUzpgsMTA/yabCJeQudMfJpn4+kaZETVhPnOx
sj7JUh0mJQf9mN2Nu/Ra2ZnffqlFSYKxmU2fMPFQiYFWDJzyx20i0hTnrI6ixmjcKR5zoWzY5oFe
IXCnp81HMoUlEDBL4kPB1AsOxs03pqXd7KIfInaszT1aoXE+PtTQAuoroE1gqgpPGrlJE9FszuYG
WTIGEhULY3v8h5Dc9MqCd0mEQnS8xA/4YoWiDXi86a7040hIabRp0gqOu0fQZN61agG4jD5R/VpJ
DkLRFBEEd4W0RBnbYmIWKYdB3830QBpBYrMdGSCdZGAY0ASbNvsbVgEuV5sIQuBIoybFRp5RnTBj
DLqA0nynEYJMiieax92MDStE7rzGNaELOohRvAiWB41W/ljMlb1o1Z7S4iQtH9BBwLTU2UIuzYit
ecE7DvBofY9ydSl64N3eJTC3InGSTQwG/nsF6WCUkPdAQjEUlV1XN0O6OJZuXw6of9mnMwoXwSPN
yJNmBMr0jfWnGZA6cxOwltxCjhdBHGOizccW7gzJuUYNMjTSs+9Eedy3ynMliW7wbU84A3CeALk6
JctzAKSybofdgzGfTLBjTKnbKyLKns2Iap2xOC9oF0yVgEkeN5LR2tgwJ1xmwR5tZpYrCC4iBGg9
iVO2RXKt2WZ4HwyNV5k3TSxIxkTLxoWFeUj1JiqBsxTTMc4iJ5jxckELT1KHfdbkgrtcYBbffq+V
lpSP7NtnCSHLs3ySkvsYtzrGuQTrt3mQiGYZVDYhdc1LCVt0KUezw0FdpGWXSJASTGVPgXzO5aMk
gOF7Y0ezsohewhOi+Kmt/WJU3Uj7ULPM2Ra+NzZBqpeBNx41sjyyIzlz+tiTE0HmuN1OsEJhV+Iq
eDexPiwhZSiGXYPOa6d7jGVcR//qKT/peAYxINPtXl6/TfdbgXLxLqmKqe5ydpJk3TeV/mdRRp8b
bFOYKl6mFx+YmkJF6B+vMLjA11JlnpMcNoaa6k5Vfq2mmiB12IwNKwgu0CW1lNAxAASZb8PqTTEE
B3bzBK1+n/37apsGdH/3+D6DY+vgCTH9SX6dqheSf768MSIzuBCXDMY89RnMqOrrNHiQRYU10cHh
4psW0pwoIX6/nnMvmfVdTgJbNobDZTNEMFx4o0pdNHPIMhLz6xTs9BizoqIcRLBUfC9bYEqSJqUw
ZS5vFDSW66lgL7a7bs57zguU4HOU0mACQtr3thKo91oiuW03uGahulWa1Q6Ri1vo3e/iPt+blajM
IbKQCw3gcWxbCPcgvy/vyjl0JCLSmRHsk8nHgTGvllwGQpyH9jR9zXABxbv/5Asms3J1ckZKOjOC
ACuGNW877YsiX8fa03+DYGauIKiZtqHKDqcSPijGTqF3qihDZB77x6fjyhe481+AEyZZeni0vgNL
J8TWe5+JCwlrzaI95wLAFNIwWFioXG47SKeBmLB0LMs2oAKsHVXXxIi3L5zO2+6oRPJLEe9VkIrw
57WZuqyRkB+oO+1z8AbxHzd+KzpbuS+ey8PyJcM7wiKihd++hH6D8knJ0pBJt9hzTa80wyt4UNPP
MmZ3H4JiyVuXKOnS2WESFCK1hu1QfsblHnhROtR61AgQA5Hlz/WpzkOn7z4noiC4vZVnHO74yt2Q
hRkr5Cd5Mh0kI+n9VO4+1DZ83jqeiQmfNItkslXU08cwOk4gtCqJqK9S5CAqd4gXNVYC2YAtAOqg
FBeiHQvSmF8Dv2ps9B9MHntqKkUZ//YLwco67mTHeMLOyxAVWCZUgoTVjX9YUErQoRFH3fzrR8LI
ecO4M16jDEXTFGBVhD4scxdIbzPdX8bYXkmqMxYaQjEDw4XccJ57c2aPAtNtmNltZjcnGR2kiUtv
Ar/M/PqEhkHhg++mL65Q+f2LqVT2CcIXKXaT+UknrwKzmDP/ER9XANxGmZNSzRO78ftjBJYRqGyz
h0hUi2T/4x2xKzxur+iIDyeDpc39jBGiCjqtfWI3P3+hGYfL1rGs6JJxXFCup6W2SAHjmrKyQykC
p9pLF9gpob66fDPBZn4Zjy3WJTwuS6tJk3SzBOPK7kHViUPDF0U01CjyCC7kJ4uhN2C8h0c0IL/L
susxFH1lCCD4DE2bpFIzUkSMoXhFKdSOc8HHk2Cd+AStUeqglqL3CCs/DWl9pxfzqYuFfHAC5+YH
DkKoXKU12/9W3pkQBV728a4w7JARkph+dBSKb2xejWfv5vOyXsrbPNCxcsbjrwmHTPWCu6W9YoHC
eGCTPM1OGq5JeyXi0xGtKRcpJiK3Fur+SHqVT9DEyFEwiHXBeRJhsH9f5WupNE9THgNjIbea7kz5
d2EHgcj3uPhgZjSoM4IjVJdXVvgqJP3cLuattoiLCVSfkjBnH5yDj/aLx3JnumlpWzvG0xfeYrzw
x+WYsMncgdbyfy4Ofu4giQo5SWT4BHkbXFCfnFivh3lnoWmnPehXJhjHI0/kDSJH5KLEPJCw71g9
LEnKWzOYbwaw9BVztm/S+KbQqGjoRbSsfIPf0MuGXI3M/UAy+twcynvJ01o7iaCFtDiqK+/ryru8
sgJvtLh8MAxkJabsbszIk2w6k3Yd1YK3oO1PyfPmWSzCrD1ea8omyNg6HuK91Trpbn5tvPaQ+qR0
zYfLBm37PsjFVDTxoqLNGdS3ZhjmNcKioj7HxW0qygZFv88bA777PpZZCmNCB+y7FIs6J0QAXI5U
N7GSWexukrpdOFzX5u7yAv3Fy84rxP6A1XY0RKH1rLC00s8OCxpPwqN5UA8LuN/M/XxVC5K+bQ87
w7F/X8FBubCryIDdL6PJTUd1n0uLDRE8V2AWG9/7M28443BBbxlBDqKWWDdzHE9Lqt8GVX3XFuEx
pcontWpiF8+izxCA2HXJKHBx0Z5x8TCI0SygsS+EWgZ7/z0RaRj/5QidjeOSohmt4nTQsGf/UM5O
V8WetQpJhw89ddIzFBf1wgGVxIaFWpN6M3jMredEFzTnCpbrD1nQKoloJrGtyo9KB9pr0de1wOf4
aSQtHkgG3XrkrMV9pDwVSWJrkuAcMX+64G/vyncrv0bnLS0y1rkyqad+OvRgxYnS2A4zQf34L3ff
7w3hxT+XYJxARw2gwY++M+UZDNwFTvxUeZM3H8yr/HF+MQ4fqr+d3YCX/5zNdGnGBksY5i/oBVcm
gVkiH+DCwqTLchaxRkp5KXcyxdgYGo0FIUGEwYUE6GK3bcrKAxWI7Ra3cNunHFwsrV8fpCOUgvaj
ICffAlRli0DXmRgQ8+SM6pq4gDoe67FQ7mILut8f+X2V6Cr4mYmqa9zZBO+tRZoZrSLRorzgle57
D2YxW7Bq7AbjHRt/5D8gfHttZtIp7SIYUf6cHVaFC9zxdTkunr4vhE17Wyd1DcZd153Uzn1usRaB
5pSNfkpudZEnb9ZR1hjclV0ljdnWrPOl9QYosxd+t+9fO2/xOvBni+oom9frGo27v41E7/P5V5/N
cAL14D6BYtOLslt+Gk52hGquKXsf2TFNIeglg4Ib4aeWqrJazKIC16H2yGYdmEaUdsMkXd4ZMd3L
aJs+vgLjVpP0ZivPMsDo8lyHX1VdEFc3PWL1+9z6qYUyJH2O3wc9OSpuT1n2kgsHPDd9HJImlJh4
mFP44R5SwsflEAdp8Nk3ZoxxS+1Bef+yDG5EDrht0W8wPq2fSKZDiBNg9Vg9pLXsZtpwLavfPrIv
ZxTuJIVEHWadDWyMyrEi19kiFKncXjSCVhS8bVsG30EWVE2ZGQTnKDtBdg3CS9lV5wWQpmWkLqL6
yWbKo2pnNM7P5hCqWdoMP2hKm8Xu4MC4dFWfUQ7UL5fXbjtErMA4p5umaunaCWDyjsk+gOLqsdsX
+/qkeemjJriXtk/Q2TL276vMAY/FoLpvsY5DtJPJdR69XrZm29/Ov8/+ffX7ZRiBgkeGv8kSXs/n
BOXcwZZElIPsrvnjmlgtGXe5SiVpiZYzlLpRn1SS4MHe6NQfWdsuB1A9QzScBjmUwBKt/RIZbSWa
HhYtI5d0t+GYpDjIzOEbP6DSIStmwbfLZoPC2gm5vNtshrKnGbZqnFGFZyLv/VPkxs78OXpGXx4Y
CERFB5FV3BVf9xkmsQ0WLDTJ9AN1hmAj1URNCezvvrB5fA8JKGZks4mwdklw24zPQQTtIjBgaD+G
KrNzQ5DrsZ24hMaFpgAeoeclVtGU49KuZczS1qr6RSfhaSkUb1pG9/IJ2N43XYUesQk6SspPHyhS
r5VlK703lmQHHeNBGWYCnPGudUvIV5R+/iiirNuOIStM7kAEaUogBAVMkN5HTJBpp99BBCrCxCF7
QhTWSTc9ZYXH+T+aDEClnAFP036ky06Ob8oQapiyLcWvcnBjJiAeHnrHCj9hMs1WuztNEzRfbn0C
qau/gDsdoJ2VKdqoOjRwgXm8PSW9B24QWx1+XN7OzVCzwuHOhKJJc62OwEkO3eEf+URVqHAlgOFn
EbSU5mnQM3PIzdg9LxCC0oObaPox0Eetw6B9FzmXDRP5zPsluArVYKiZ4tEM2Ms66P5DJ4rs4mr0
3wWhJjt8nF4FgJtH8byU73/QClBPy5y+2zgei0PU7amf3telQ1xth9cd3ORVbZe+Tnfi5d28llbQ
/B1bjUFuJljepb6eyKcif+x1QaDZTr5XGOzMrMwzTclKgwnrKR8xoViAt8MEg/n3ykOicmtCFU0W
ETIJzsD7k+cKMcFUSdASIC7NLi+uaHkMMEJW1IUt2Dm2PH8E0ZVpXHjpA0MNY3bcW6876Z5iowgw
oD18dEMn7O3suhScbuFi8gFmjDSI47w7Z3MYbhml5OAkN+iwZ+o/nkiqTLSSXDRZhtRQpJQdv+JG
UdACSGp7HNBANf+8vJSCwMk3fCBJCXRLgl1TTGxlwGCMKfqI3vZ1ioYSAzVok0+Vx3aZ0BUOiFq7
T8PQ7o0f0SA6yyIQLkMGD5hWVz0uccwxu9qpvmmZ8uSx8QavsTNPfZmFD2SbS2eousU67RVQ+v77
fClaoLa0gV2FnjopDWzdfLu8OZtGnRH4IFy1dRha7E6p6nuzeSLRw2gK2iW3o+4Kg8tHEgN1LTxr
4oXxnfyrtTN32DO1RqgDPIoSus1xZXWFxm3TEJVjPLJcJDmA28fA53kmoebevFiOsavxjZ4d5ytI
hNQ2dT9SaVWhpqUwRWCq8TMl+thNlT4viIfZQe33SivYre0YsQLgDq2idXO0ZABgpQfQc/mgnncw
yQfmotKNvI9wz6/t4fxvoV1ddwvg5lDx03D2m0xEGr3tgFBJktFOb1n8QIkUDPpS5einq6tv4eCm
8Rv9CAOYapwhuFBeLaFUdBGeT2UM+EwVpgVMewx3uuVfPkubEXWFwwXwiBSKOlCsVtxjmPoukFU7
Ug+GSOZXBMP5QGPljSU1WDFUbGxt8Uf5x2B+zo3dZWu2Y8951bi9V5R2ikwT1kAiK1keGlE2u11x
OC8X/1HUgkNWqlQA/BMWlito+R7Q7roTNdW8h7E/bvMVFheCrDAfY2PBmpWB7KegUNSgfxSHDzoI
gIyo8haSO5VUu72sCJq53zOSS9BcPIrVYlAaCWZmpZ3emE52m70yWcYOpUm7Vd2EMUZXtuhd6S9R
9/f+8c1fVCNtU2rAZWVY1Ys99c48Me11xcP7QiFKrQXnmO+7j/SxSMOSnWNPxpyRY/nWV0h4Otp1
04AsAcXYyR6vRAFXhMr+fZUOtm2nLVPCUMfag0yki/4Ze4k7UTbINunSJnIhZJ6g99Gxo21eVycN
Ne3hpUqcHs2B6l7Dx7xoNTezz5W/cqHEasFsZLKLZMAAJGb537UZZV96U46Kw+ogYnI4ESQXVmJt
nCuFBWL9enCbA3uHUCtbu559lshbB1E+JYgvBhdfojkPRohTIpPvqFv39Y1J4v3lECbwDr4pTE+y
1ggMrKJa3QWBaWeyFxgf+1I47xXfGWbINAerFVAmiKzJT9C0dGp3cfLvql05oVD1UbBufINYV0jF
mFuAS8KrakhspRT1XGwum0lNg+iKjpcpbmcwJK9Y6YwmlSDUnTl9aaPS1z6iBqCeQfjo38lNHFQG
QNr8Z4b/DleFLhhjZ4fkj0OL2V6qa4SgNYU7RE08RKAGY3ZEja3Uk037J1ly5ybz9CL4iK+twLjj
k+mp1dSs7yLPOjdJ8js5RheiJHLpzedpdYXDbY4iDWk8WjDKvKaPw0lzi9QJ7oqX4djHtokRrmYX
Plp3oq/TTa87w/IN9DlbZSOBeZIu3Q9adCPV/eHyaRVBcHe01meJtrAVpMlDId1Vs8Ad2A5ccAde
UadamiaWVPx+UrxCJrNMNTvqfg540bVaqJ5H/9EcFm9XV1M+Gg2pTGyUJL2Vw2PcCe4I0XKxf1/9
fkzQJQ9pGXReydpR0lEiqAdBQrsZCFabzt+uclHriQ4T0jrFWl1BtSPRBWUP5q+XdoW7WYM8yMea
AkMJyn0Wp7flgCytJrt+KZyZgC3ECMAOLFq97fRoZRsXHMzGSiyZtb02fu8xOsi0trMX1t+Y+r0s
nILcTNpXcFx4kFI6F6UFOHzP0++NUvX7MCyn+0nGM6KdF6R+uHyaRN7OxYmiQhG3NAAokQz0Fv4S
V3ZWHOTWy+S3afp0GU20nHyP0bA0mSWzIeNf73mMkHi+w3gUow71ZEFDk2Ax+X6jRivUHuLtAJOv
SW7ZEUKfHvV2HZjuZbsEJ4DvOhoMOZymFkhUSw+Jia7b/l37bxB0tAl2i286KosFKs+MnWpO8VhD
nXCq7B4crK100FJv+gjZ0OoS4buNKgw0dz0zq6wbN4i/da2FgeDvl9eOBaA/TzaoPBm7q0X5D5Cm
UM201/HZnRqfFesmET6Qb4eOMwD7A1YRsI3URjIqAEDvx9fx6BRhmDn+UYMiPXppMGSIFkvDibwS
g2wdPvwFHwXbvnGG56JjqBZNW7Ne3obeUsy54BFKNM+4ncGcIbjgSMql6Bt2h4z9SUvuU3VnqjfB
8oLPcoEx25+p1hmKi4dLqSUFeMbRpqr3O6OunVxOXZrqD6naOl1GMZQ62AW4FsIOYptBArlxvbyJ
C3Jr5tRNglaUhW7XulZ/ERcyl2kIup6NQU7f6p8NpnwiqMVHX7Pn7pkNgIk+JbeP4HkBuICZRNAi
H2PAqeVNMp1StbRjg9pVtJdBAUGSz//pdPDfJpaZh9rM2AtQXgFPMJhAXi4DCHyH/yyBiDZIE5h7
DtkASoEUpaJ929/U5pPWv16Geh/8u3DU+W+SSMt0vWccCcu32YNcim+4YXln2XJmUz/0cieM8ax+
OzFJXVC7p6fZVzwxJd32vfB7C/lRltTMxkBr8GdImf4Qx4+0lHA4x7sxsATJ13bx6uyc/KRxRqc8
VJjFOBkFkwDdJZ3dvlL0CI9fRXz1osPJU5xP0pTkZQFnqb6R64a1A0HL+/1DM95JTwMo44sd2BQu
7+p2JX1lIxd9dDLNjQnVIkehx8GvTqwfA8RPbgWxUxSsbMVZDNSTNAcLLtTaFkRXk4tHkqRAtZeN
3BMan7o2Ouha9tU0heU5wS3Fj7osc6UrBRveCX8aj9pnyWYCgtqDakHD6P9kXaKStyiy8e1wek2s
XO6Bmc8207Uqn+gNVDYmp/pC/NQFfY7orhSsJt8TR7OUFhLLL6K5doLJzcLGDgLRQ89mCensMPx0
S9Ul8jixXL5QQJ4KchGUQqLS7WwmBF3exsJaiCDG8aMuCQgoTTVEHjNneFYc5F0ZvIXUjuYEldyv
l4+D4H7gefdKbTZHhQ1KauVtZ85owNjp5ad4uB6NCU8KpSDCCGKZxSU38PY8A7U74NQi8xplgmyd
kgZ7eaHRz8AwagHeXzL438HT4tKZwgo70jOeFoXi1UzZM30ebUfvZ2iKxL5IAlB0BnjC68lCjROk
l/DIQ3jD8CTIz7rQIXBVW8bzOlqkLu/fdpPSyju5iGLqkRQsbAOtyEbphLU5pl6+U27C3om+MBEA
6lJBXi+ILhaXw0jyojQje3patOZBn5uXEgqzArtEp45LXMopSeskxUoynbd4z0rFrZ8hOgc22Bod
4WWkXs7rCZsMWqXdqSEtfcOmEdl8WeZLD/NrfBih44Sc7MH49N+sI1xVqMBXcxwpQBvvEygg6SwL
dMrE7n3WEFjsJP8yoGDHCLN+Zd2cqVYv18DTW8Wj4XKNF//7yxCCo03Yhq4gAsuMUJXEhqGJ89Do
ioub9kh7zWtI7V6GElnD/n0F1SvotYgZVNqBYUMldjn8vIwgihu85GXUkP8fZAynuoxeoHYkZ75l
NIqSK5pu27IH2pOEyuiG0FQ+ESr1qJDUHsM5StJ+0ZMftMcD3mWDtq7KNQTbvdWSZUVRZEaGSRza
QYiovB6KH1X7fBljywPWGFwoAqFYrIWMya7uUi8x9nFIbOi+QXtdUCnZDLMaIyE1ZUtX8CX+b2vw
uN6MLWO9TZ8XaE4u+9QxT9puwYdx4vX7j+3PGY7zN0La1JopFq9vT2XmtfPL5YUT2sPdUlotZXnL
hB/Mt/iG6dWUT6mj26ByDUHPLta+2vaGs0GcN9RBQuvYAl5Fb9PKBxNpN+4v27RVxlhvEecMcq5l
c5igBVnfde/imYxzJDuKdBhElnBX0Yg2jqZjwg+W9SSrvml8JbogARRZwt1ERtrRaGKSN7QwFzsj
1V1bR3av1N+GBLyxIz1ZQe+DQ/RDR/b3JvEjVPJITaIzpZameCXGXVH8bEQEO5sffKtd4lvMNAyk
Kwqj2DXV8YTm2J2ifNaG2iO03gea7i795GWBjg95S3HNbhGUyQW7p3PXUjwnkdIz+Fy9psHVIN82
nWD3tiHAHq/KOuTj+bGmMAuaao5YRpaetLqxK/WI/EywVduR7wzC2aFHWVXXbMi/KswQdSaFQiZP
new87o1DhdxWcLg2ryfwuf62iguAmLbvh6kDoPLY9E6wq/x8Jx9CyHm+d0yJuir/EqDOeFwEHDHH
E8qs7j4ee0/2Cj9yLS/YM7UTlmAK5Z+35rDX9rFdXV1XQdcSEIEDD2v3VFvtcSmGzBnzAdzJoSsv
xUHpa2fSZx8KTofLkWuzLrEG56JjawVZuhC4THIY3HZyVS88htet231JPzFlT/YtK2RI2cp316Bc
vFSLRYlN5qfmU/z8zv5zzBInekZBAjUlemgF74bs9/ji1hqPC5xRHRp5wfJrpAX+mB075amfUTqX
J3v6EEveGowLofjEm2SLGZflfg9lFQW8L6HqCPaNnbILJvFdn6qcR7+oNoIn9vjV7iSvO5qPi5f7
oV+5AjSBi/Jd91RRq8p8L8tNMh5qxnSvl+FdJJOXLm08PBG4amreTxragg09+3QZXRDV3uPD6nxY
y6CmMXuYCuXQBcGIT5Fyzei4/28wXJhRlSYHMzs+G6q8tEcEmfBLK5oi2jRFVRRKZBVTa3zZyCJL
qWsRrrmuVcBJfKoXxZEHQb+aAISvFCELTQOTPVROaPubvoX0UJDnD6zV2Q6+TKTkVa70jDrCyPob
mUiP4Cf2Qj0ThH4Waf9w8hUMd9Us4O36xVDRDdMOWl5XWdP5ly3ZvM1WENyuR2BF0QodlrRDbi/1
S4j2C2lfaB+JQCsY7k4pl3kxhhAwKcaN0vge2Q625zR1p3l+uGzR9v21wuLukyJPlT5sgdUfC0xv
p6j3po76ic1v5/igE/WViNyNv0EK1NBTCjipuqbzSaq+zZbgc1sEwd0X8Twacsl4yWflmlq9rXZe
O4rIhETOxl0SjZkVssQ4NpTmcy8/p7Un2JfNkL3aF+5iGIeaxgWzIp499hhWXjdXUuFaM1jv2Iyu
UH10s16mnRH5Ok9jFnlHGeMGk3zQXDBFP1CoE6JCF4B3Kkrt/CtUQS+buXnXrjC5ak8SNFqLEUN4
n9bt5hY64bXkSnLgSeHiq6rofVWwa38Ue3JljmLGWJEru7m7TUQ9QNuuR0DzD0FLDHCwf19dPmQs
E0UJMb8BjfAFcn7SMSGCCuN2DqaeMbgTJM/GZNQ6xlL0He0dloFhbgiqJnj8ZhL1hUNAvCDijt1c
OKjCyQaa66CdxZ2pnMLXAxVXkQmFKE+ivWqbqSlUMdiMrysY7lSB0bShEvuwwziFgwr/M3vlL3e6
BiGDQHNCR7bH/Zzbwqoj87M/7o4VMHfarCwDCzcDlncKyiblrriydgbgPlhhOEPxx2xop1ZZckCB
YNAuW3+G7HUokhIW7BdfRc1aVZUWVjaxyCEtnsLx+fK5Ff0+d9cGfUalkBXNiEbsKVTssRR8a2we
pdUycVetaZTJZNZsmdJDOB2H7CiLxE0E3kaYkavTGi+SZUhMgivrd2OEErNSg6j6LWmHjySLmk51
CN9bCrps/w1U1XquD4wxQAJZuURsovys58fLO7K9XmcMbkeqOqckahmG3GajHVbmEju0l6NPqKCl
3y+DbWcNK4u43YnqNJIHE2jkDTSz7IsCAw42mkRmkP9ARN0XfWeLzOP2SidZYcUVZtx1yH2HiXQ1
gGRetUZfYNi2Y5+XkYvgiwTty1/LuO+9eM/62izn1HkgznUKJ3MEZZ7tMtNqIZmPrnxwLNomkwgO
6lg57Ak19Mgdiezgln3bikqC21c8JFIti1AFXDZcmKt7ea419hANeuD0hgXX/Ad1ym+Tg3r0A6tX
xF8vL+j2vv1G5L88mxF0Ou9dNun4VJT7UH+AmN5liG2rdMhgacTUicFfTnWExqGO9a/rO9XRHQ0T
E7vua7hjVoXO8oO+xkJZ3U0/WWFyN1WRmTEpA2QS2cm876C5U/mRjwIXGMPsXxMbcuNctlMEyW1e
Y5BAJ+wRIUUTnxxQp/tY8exsFX83YYSobA32MWi+VbHdHfprJgmfNu6vSoGIuUdgEX9L9cPy/++c
UbmustAelafLS7aZXq7s4YLi0JcGVKrhGU30FGluZuQ23oTtqUD6QkUNbCJruJhYhyD5NtmEgxFa
3jJrh2wigpLtdtxdGcT+hlW4gGb6/5vAh+RtIke1v27iXdk4S3U0oQXfumb5lrV+k14VkYg5UwjO
xUZMb6Ao/s7kf298BgGHUzr6awc9zlRFKU7eayJE0YpywbGNzKRtWa2z7E6VdFWoH8kxVqvJZbV1
qGv4zsbvR2a/b5Pq1oozv6tF/CzbQX6FwwWLJjOnpWILN0KJVnfiY/A/0q6rSW6dV/4iVSmHV8WZ
2WB7g9OLyuEc5Zz1629z7c+jQ8vCrbVft6wekGCTBIGGa6E4WfLkE3VQZ5/67SC7geJIYjCWZmhZ
lcASi4U/1mXuSBoqEZtUDdRMQTt4vfsnSpBdcrzSdnn+imtxSQKGNkPploXdoeUrKx/S5p5UhKQg
uFOUOYeGvDDJ7z6unWwa7UX91ompfWzI/gPCxhKOM7R1gUBQAhjpTfgZD3Q37GRj1c7sFS6dF0PM
l8WRhhFaaq5KIA2j6YJV791QT94Xle6tOCo2YubkaU6cOShIjkPycemijBmoSO3ttBofk2ly1CE/
N6nhouuMqzevEeVWNmPKMUcrd7OOqz5yU9U6ssfMeErC1I8n6oFi30VMNCpE/ZemvDDYhh4R5pbE
jGVpqsm5M/AC+Tmh+khSENzoCdqqZOUKiFL5tzZbN5ZLWxWoXmd/4NqrJdyIGWEvTLEMmOpf/RIj
x6L9mjiDWz29FBn6VAHq/kZ5heOYdu6RmjyxcHYvvZenU9a9CaXIljK7G74T64t59O8MdYXiSLdv
a90oWCKYGMz+4pVuExSO+qTboW2elhOV3/OH9XzF48hXRDe8UWPpSz/Lzl/yaEOfqfuWAaU9R84b
x7/LNKB0jiXgoM7inejleH3sBMjIIDyDeGqI2rOn4/EkZo4v1FPjVkkilsYnJ73bT2i69T5Cu2V9
CBL0uj3G+sNJ+9dY8urfkHT82TzCkOwFGaV4XWXiRkZnL5E3uCn0ra3v1ukYlfnegcPwdXzDsPZy
wYY0ab5p0gO0CYRoRqkltebYyj3C4ah4MKtcSJhj1kp6Mob4vkeo69gUCoL9fcNPayaixTPjJ9Hy
2uTDMlDJTJS38xK5elyVscG8XX7HOi2htbLg1QYSO1cPF1jIGVHMQfoERx2CNa9hx9IsR1+FKlTp
VneCkzjym/SBxesif6a2aGoUOQYxY9WqI0ZWkvxPNp+NnkpaIDhe5ihDlWsra2dMU5Zd1vm9YD1q
KZGoRS1bjicsS17VZIUNdZI67Xo7G09K+dZE/43x6djnqAniS/UqNJYpIAwPp3tnBqgffoSK0c38
0LksYDz+M9zIhG3E8PHlesWYyAIUlDE/8XPZuYmJADXU8o7N2j3FoEUmyrxNXdH5u2NYVpHSsHfe
pvs+JPf96mfJ+0n9DnFluxMpj9gtw4ag7S847lTYtyXC3wou3+jQgycYp7kvvO4ufsy/Nt+mCmGG
ApF3BQ1UiCvKrq9vcDlSisy0C1+6pzWrVypneSGeE3bnavN9jpH0FqooRgu71GFx6xh3uTJ221kg
iG/fCTc47HdsmG/KlTAeWDhXfKcojubXfuqyjPMKIinn+Qs6m7xK+3o7ZRwxmbre9xVLoYLygNNE
0htFNW+sWQyOHXF/BDUNcScdITVePSHqhjpsgOW0xWg3EMVr1tZWIW54DLPv779geP0Ew4xTbE+A
KcRPSncyqm+KflmT81CfzOI1Oy6gfprEd6ed5wpKHbiMOFmd2WnR2Kb5pdXd6jVa1MoGh1tUizoP
NUYVi0rAFUtuHVP7Xo4jMXK7VLtB4ZaQXOdSIjDB9aJqXSXVPUm4nw2/E99O1asyEzdY3HKqMkmY
lgRx8S5/TKe3avJszu+PHYHwN41bSZUayV2iYdC0+LnIPam8TwbvGOJFKeO3o9DGDG7pyNkoGaOG
1bpG3uw37xVfdVCWjGTi0E/OsuLoH1kvIrrAZ//8skHm9nb0xkiiVoV18rsa6QjSjfUwKPbkr4iV
DL1NbVX75/UNHrfVJ+IKNfkGE9b7JbpLQGEtdvOvPd4xkreyS7drYSN3NLLcvp+1amitIka2miMv
Mqa3wqAF5hI3TkUGJAlP4UtOdXFC782ZLeMI7Q0jwx1z3TaUhlhf1BjylafS2g2rgdbcTnorfYM2
LxvFGgvaUdvz6uWe8YmqSdnfFTFtPziXrz81l7qczI6tgbC3TevfPqICrdTYcaSxomk12gFgnuR3
y2KrF9mBaLkrPKyRbd1Z76q3w+N0opJj/rBLXu3i6AMtdZAckwIVqauLB0Tfum8mu3wf2gXk/kxP
+ESd3ylD2d83G/Ns1nnfjFgACx5osqcacX8pfDjmEwqDo5OWaXaVyguGYIcK3mSUxVX1xDmGobyC
446m7A1xZo/eY/NUCd9N4/PffZ/jik7PmyZ+aTSQqU4UNq4Yz4QJ1Ehx9KAWSqQtAhxA0VJ7Wi91
hcJDSh+RAOFT/nRjNpuiAkinIUfOq7Wb2vKOh4rYc39L+RPbtNIGzLjeowbgdqnQ6+hjXX4VjU/H
QASf8hWhWTyCwQfM+YAOVOr01OENOpIyR4CmyzEStTXxBaF9ndWWEbOtwp08Ff1ioSadBJ1rIdE7
bWxK2JTwZr4gFJruUtuwQ9janaboEkbEyZ+0h7nJZuVrjZGjYTMAWNO/6CSdjIfOH9FxIj8xqjke
PcrnOAqQyklF1TXAJOnfMJFdrXkPXVNqiqgx4xggb+fCqFnThAkHMDt5UB3jprrL0N9PRjzOZuIg
VEO8P3C2aUH+VVFFlVcdk7pMMyem2SHfFe+jk3ZKa0jhyG+it9MZLwaumjpkMa28e4q4YnJMVJTC
z4ex+Jzcs3SlJLDuVkd0M1dwSbT9NXZF40gJO1IrTgILINSOeWc+4zmpvs1O0aW8kZvz8k30WS0W
rXy37zO/cPnQ5irGCsppgduv2RshnPypac7pkhALYd9prjDcu5Ioz2NtsA6sU/stt9zaJN5bKDPY
ZG7WWY3O6JMx44ptCeEpF4dTuiK5Q1QIM/6wnq92cEcWQ0AXz7lBREQNmGLlesPKMuN7puaYBsrT
8Xom0diobqzKW3T4FdkDxeTMaP6Vu9Wz6qq2EOQeMjgJNGqK2BBvwEzI+I8xawAooSWzKka2mVMH
vt0MQO06ejxBCbUaxWyWhBB9G1lZtf62VH3pYmL8yEcJyic4otIqQ0xnNnr6XXQvQzwV7Hu/vEmM
M6jKRynISZGdgjrrUcPI0UZiRWqVMb2Gekp9IbIufUkJpexv/Ndh5LhCTPqf9V5Wmd0MOi6n03Cq
OwhChJOntAnF+LtMqKNLhmWgMRx00//rGXOvj3I9Yl9hOmS45fjmOUK6FsueCp2VqJXYHb8NGO8j
iyXIUQqwcIby/EMefScWFVuiv90ONwCcW0BlXDcqdv4fLn2F55UBhTpQQFqc7mNzHgPhvJJXfQqS
84nCLJeoZYfBsvNetEkCJjBe3KZfcEQ/laTU7a6DbEzkHKTTVSOLWVHLVN6HppepqW0YXo/7dk6c
pXe3rSsSn5JQLOiKtLLqVHRQcqoRGiiyrYhveqpUdHctb3C4/cOcSmuOKuAshTs1n8vWGXrC8SgI
bgsZ+jhbFJYznLap07RRYOStMxmZ93f+x2cjoNOGGLesnBuT80OG2HxSjSD+gvALE7clZUEow9iK
2xB72baTZpkAjJDVbaDlpoagcPaanvfKZobYr9igVOISolwLKH1yq0t3fdPb9XQ+Hrt9btBMJMCb
SPLl1e9qYTCUdC4GZ9IeG0my66giZmd/rK4I3FhNSBTNUgkIMgSZIOtV976eU4mNFAg3VEUbLcqw
AKRVnR6NpKrprT68Px6ql6TP32nuagnHownSGMuZWRLesTT/5CKfF1/xavIJYJ8CrkAcn5aiUc+T
woasCgZxvF3ND/N0N3Vkywtq9nkWVdAA2SoBlJ7Ni3Qy3yJ7YlHw6j9BCT1zTVQ6nhHfPh7H/bmy
FFHSWQSTf41HZL2uU7QocUwkT7SqrccBRH2IHZYC4ahnbEtISiTlgG4uz6sUB614qdeRsGR/U7ha
wjapzQItk2GsuwnDp+Y3QsXCehg5/blVJluZB+I8vj9XVzBuHaWxope6AYvSDGlIsS2mlXs8MZQ5
3CKaoJk8lSmbmF61tWE6ieJir8WbpdfttX5NVEq/msMtpilrGjy/w5y1PtXiczm+LvCxQeBWUSxG
oyiYmJ3eX30mojSeJDwfs3NqfkcdjanZ4VZSDCWJqhZgThH9k7NV+3w8N5Q/c+ePRQ/zioWMcI3Q
kBYs3PaR4meYo1fAGBBOV3To1qBN0X89up27WGoZzKL5BWrnJtEd0nfHGPt3sA0IN1b6WMTF2AKk
8ybIMGaeOCHVSLdVvw1eJwmuGJYuWgi7o/Ef59Vlgao3oWognmUkupeOyvcsGiaCbvZzZTconDsP
o16Ui1BhfoLFQ9kjGu/dRLfaZQzyO9MiqOAPI3i1iZumyUSxvV5jpU5405cdpncI8cqAtSqiu5Kw
6fht29uYxk1XOTQKJBYBtuqnPHxa5/y5MD/XhWCXg2q3ikSM5e7ut8HjXF1btDpM0WHTmSbs53IO
+YLQWdRTBulrwhN3V+0Vis8xEY1oUOUWvgGBFOSYNMEqf+lUt3FHVM5kblo5k4kTPtWPjm0+ByPK
Z5osaTOOhgULR19ByWoVTJONJhad+0OeLKQ6/lBmst+z2aeMeDDNJMMM5oI7tjK6virETkghcDvh
sGqtNa6wKIryNYjQZsJrIyhQEPPF0rGPBo79jI0h9TCqWsYGTg3GW9bXrPaac3mhr3uUPRxpJKNU
qqEKx1i7D1lfO4NJlWxRCBxhiI0YS7OOOYHYgz3U87dcNr8Tw7W7aWzcm6MJtB41lFLHcDW5y/rU
ohz/UTrFvnnbfYxiaMgXfvwP1aKZMoyjC0vpEHVlTLjgRq68nZNvhFW7q8dURBWHR0isWfzchHqo
dQPmpnVfYieuPNkoBVOxr4f3lNzy7hBuwLhpMgwUvXYGwCJ0addi3xjvcggx/qVJ3ESh7C2cxR4o
nbd4qGF348RHO2F/OmdooqNa7jHe7hRtjOKmqDOzSMkkZlQZaGbtTiYVT9t/XthAcCSOoFey9ine
g1mydIH6wL72ZMXWPOXCyr3xTIhCgcogCP1wtiyIQ/2XH1oZjYNjGYZp4cUSCi+XT0W5+sejR4Fw
gROhihZ1QV8Rx6pdOZz9KfmkhdRZ/HCKYAlH2bPYxmWlA6RYHST12sP4mmaUqKn8sYyAwFF2n1Zz
m42YIR250Hh2NKYnTX48Hqr9Y9EGhJm5IWwkBST5NMOMHwcVdmmuUaLORDjJzsfsB/+2ObBSSom1
VVR4retsKZVKjEA8vTu6EkL7yeT1p9aTXnLYDchPe4R1+5N0RWSesrHOaLTYnGd2yfQlH8Lv/njC
yZKdHhQvvSSQaQ2/EJCUkRwfya2cNWMPyNY1A8ldTymaB9yXJxFK5fHFKJ2B8hPKSI6blrmt5DHB
sEIBXurv+/l0bBL7/0fTxpFRpgx1MYr4vlHkkSPl0OdS52p9yrO4PDdj9j5WR4VYwvsH6I2vcPQU
J1XTiSKGUUcXsf7cBNFzguaUioNoNakRTqHxmQv9JKXQUgXajwvPEDB1eeUd6wAe+QLxoEaMJ5/D
gGZ6mZzFGM+4RIsi3Hx1rD5D9TRjeiPGQ3A8e39Y4b/WAJ/JYK6Gimg14NjzXQZZD0gMoTm9q/uJ
376q1uE6bXwuQwc5WkkaMZCi9RgXuZ9AmOvYHrZ+fvdGaGAZKgK4hsw5Rpb2M8KVIKzQ8gYL1VKG
ncpBrFBXj/1N5BcOf/OAQrw0zSqOfylqGvO2caYlfJ9LCsEX+4v3CsPtVVKqKGISAcZAM4Pkvgif
joeL+j63TfW6Htbiym4W/VkOLw3V3ZMN98F08LqwOL5mRW3i+5MAcYg8KJpnSTKQ2HuesCkKxg15
OSMcgO85U9VZkS7oe+SUi2XLwoPR3uKIZKvm69TtcH796WoKt3sIyFZFBIzZ5kze6nbO/CFzJqYX
7aOdzvl4ov7AQVc0buMwjGlWBgto8t2MW+cQWPdI9h587SK78UWnFJIox+B2jXYdRzlvAbemyzt5
bGx0QnpHmEStIW7nWHoNDSdyrNX+oxkIaNc83+jnvsBb9OwhtSMo74rKDf8hUCnLOIZoB6Ud+g6o
8e3Kru+n9iuyK4Vn3TZtpN6eFsMuiHjPPqX/mjteONZIhKaX2CqG+NzQDh5igEEx+XFs2NlKgRH2
8aovar20iNkDzFzvwvS+GQmVOMoTeY3Ysi5MQWbUN+LUhFpD1/wU+ix/ALvhY0MMHbGcVe6UW2eR
ricjwIawepsbkKPVcnsNs7tFzs1X3T6u08RG9j/HwQzCDezma3RSii2qfJs14rc6QZXAsQ8Sjs83
o1Y7Oer7F47SHjLNTbPHeCJiVHvjpoqGaOEgbRgaL+IYyWKj1R122mR4kNb3idK4RnHpRbLCZs+3
VUiOKdDnktCelCOKLkJ/TXQAHpz64+Kg9g8ta7Mg+QdLKr/pcSAT7Qvq/3BZpO4LFDDHHnnTKoMc
wcK8u6TifaX4YviQtKfeoPZ6ColjjLnv06hlh00z1OyyPycRbr/Kt3r8IkhUIHpv9W6Gk6eKPh9U
JMtgOPXOvOli7UHLM//Y+3Zd4zpjPEF05pKXY4wlVSiGJ8dKh9glBFOzeXWRUUh2bGZHCP4IsLWI
O2KgCtoqoVA3IInqpQtNEajn2kP1lYfSWp9KX90NXGzhOMKYRCvFxQNwo4+CABfFI4bXaE4HIWYW
uDAfZsVWRe94SHdrEbaoHHW0Zt5WlgYXUZmCDZPlKYJ18Bu3uGUdP4bO0V9R7bhFZByzIatFz5Zo
YLdlKxXtKjLQMXW0pSVyji3bo6otDHOmDYza9nOly4CpisQWkOWUd66ZEWS1u6VsUXgSGeoyG9gd
1Yrt+PxD1Sj/MOaucmFdqEtqlVFWcdyhoSBaHXrgmcviF1J9SrG7qNLw8HeDxxGHlNchBFgAU+jL
zaypJ9Ec34dCSNwYCc7ga/TCNUyybAHMgorhFp30KO8mGIMvzBOqeqw1Fd6t2eyki6RLRzNs9Wk0
bO2OCRZm/irY2vdFJLyPcgyNIw88NDZhy0ybLqzqf7wJkSouIe2XtbwmM44JquKTaaQpLAeEHX9S
1RBUjnHfuNUto6qMpCpiW/mtlX0VLjK6bMM2tL2VR8/w0E2nvEeO5LEXUuTEl+6Nk4Q6KZZ5UELl
tGrqN7MhB2ZpOrK1PEIl/xIKkQdKd6vqXaIlq62t7cmYCmoyGfUe7AQaxyXIYqzWglEzi5LrePMc
T4YXnQcouIsn4XYJju0mFjn/Fl6XmqSkmFG0bz2vuuzk9Zdw/rsVrnFEUlrIUdDZ0SDR1i9jtib2
2uqaGyNV6y+t4bhEKfM869CE3dFL9WtllshfDOXnrJzt41EjyISv3jO6JB8ktpO15RtF+RxTCWv7
Xm/giiOblgyJ7/9uKKVYJYnI1phYrk5Tod1YlthGMTwveXUqVlKZYt8LrnjcziwsYxEJA+xhUeUX
6UGkKqR2vLrCl4JpRroahFJQ4k7sz39YdVdg9sM2O6cuLetYseUdn1lw2Z9P/WX2Psl2gpJ98gVq
f21d0bi11a7hz1D2cpk8yYXUvrM+DP6K2Ll4yp1XKdei6OTXNLJp3lgn9OYySex+MV1ER3WY/EZ/
0oLyIb1QoQ/m2b/TxhWKW2OTGFtDKMJj6sZEuvBtM7wZhicLigjClNnW4tWk5hzlpNxiQ92gka4t
rFPaj/VyO65fK/n7Gj8mekksN8I4XvpwUNQlllIgRbF2g8a4roiIJeJXtiLln8VUdxp9eSvolCL1
rpyzKosQhZV1tIjiLwH1sozTOnbs6QMyqs56k9ykfnujecXtutjsfadU3dckWW1B2f67cRo1kcQa
MqAImqJPbIsgVkctOvaF33xlYxbHLoOAvlpLBoQYnUIWD7LyZ+l+dlitHC0qv0uVGzCOWtYmkc20
AZiQ+/GS2fNQEd5BThNHIkuc9XkGrYeXpnusfaH6Sf5US96IDE+WuaoPOJZY34+3gP071MYwjkwK
JeuQoQhU6XFyolOB9oX94P/AXE5Wbfc+dZtnnzyaOI5P9ELoQnHGa6ZsuK2aO2MIhY4k0ATVI4zb
ZcqNcRyd9Bk2mVDGrFXe4Gl+jkPlkrIEhPgk31hniikpJ+GopFn6qdVy5pFYW1bjqGQLTwKBP/7L
ZV8rg4LZqgtHzwvbFCg3JCaHP/9HuTiaPVq5O5PsR8JtPr6PlYumv+Yac50Y/qwvjmmBin7YYSW5
i9TGxNb1hhJx2j0ObEA4grAaSxhlZspaRI5e4Mxtdqe6qom6LmpO2N83TNevUq2MLWCMDG1U7teS
eBfaN0OVDUNGgxb15VVv832pyMoQeSyIN0gXsbqtq7cJ1WVt/+6FEqf/YXBsHVtNkysMIz6HSK6b
T4jpFdNLcjm6T0OqjFqZ++SNlBy0gxAN/OMGDRHLVUB0HqGb1ZeQ8Bu6Es4wQtCCvOWHV/HAFY3j
gWlokCO2Ao09fMbQPCh/iMrdsc1i+fCqeA3G8n/GcTxgjJJmCiUzTn+jpKWzTncSwkLHRu273S8Q
/jSRoXB7MmKA6GPiW0n1aLYmscVSENyLZDx2atbUgNBK9XOHhsGnUExKIupPgXCuB0U8Y+wYSK2d
8+UhLqmSbQqAowERqU1h2wGghJKX+rYa/zmeiD9sodeZYD9gs0DNVRwijVnAqvZ1VO2HkEnE2llc
05dxIK8+UD2A9ynhisj+vkFEfVAuayvetZrhC4QPNKvy9IhKDty/1Vzd2OSOBkthptPcwy6W+ire
rSejdaR71R69EscRQ7ElSo159yy+QeRYwZTnfC3YYWRtz3r1XIqKnYsfV1S6mMrpeNaoIeQoAQ2U
s1FNYJxQ41Hmo9BAk+T7MQTleBwNdPOqJW0LiLxw1qGz5+Q1j0uMtH8SDV9/aBh50uoFEBr9ppTq
s54+5QYVZt+9tiiSpFroK6FL/AsWBH7aKRUxKSMkSYSPSuEog+pACLzI7qT1HEv+K4Ztg8e5HSpF
izWfgafLfih0Nq5Nr6HODQLnZmWaVTUq9LAdRJeuLZzUiL1jG/Y5YQPBuZeR9XGo1oDo3cXJTomn
vx00p5ogZb64bEudBr+mDjy7DrcB5RyOSada+QhQdO1J6s/h8vXYKsIT+NNnPrRlniKfF71zmJhH
EkzIZGtf1QlIvZrBH0HnIS/W2gCMmZ2MsrULSIweG0JND3/+DMdJUdcFEJPD6o06O4/twvk2uP17
XLUQb56J8tr9E9bGKG4XkmSk2ars5M4ySFhsqkJP6/BkQcyA7ji+e4jfgHE7UqbkQpOyy3dixH4y
tkEB7e3azGrHWhPTJQaT+fJv97kNGrcboSG4mcpsvmK8LKLlR+PgJm5DygpNA4LBbc6sWIKlW2if
8CB3DL5L4xtsjiykCGlzmgzsfL3XQ+Ndp31GY0giDYIC4fjCEJMqL3WAjKonqEEsPg9qQRhCrF0+
urymZl8PzCOtfFZcSy2Md9pixMS9i3IMjiGabMq7kHmhConHHIUfpvZObx/lQf94PC/7h4frxPCx
ZbR6EztINYDF75ovLJohOMXH1Sme2AuS5VIPALu5jRvS4BXi0IoIWewNLJv9MGBvwXHtSYHoVz7y
5kufsE4+dnleHa7V1W4ymEf8SJlP/ei5Pgnvf2RLRzW1mzByOFhhOkcevd6HwyIBbnnXu+2ZtUIK
b43n3mNleK8TodiOJUcfipE3SsZ4vraeSl1HkIZKJCZWlM7+vjnA1r0EEQ82fm13nuaPg3BJ/nKz
0jlmsNqiQFsWQHShN0IAEd0MraSxswHrN4Lez2SnyuOxWxBrWOd4ItS0dUJzOYxb4mrD+1yg8rup
YeNOFakeWRM2eRxaO6+YnlZ0RZOE8m+9jSOJsKv09GWralDzubqlH7rKg4pMYXY7t86vkiTcuBuf
ct020xqlOYbth6pQ7PeGHfu6KyDiH1SucFYhhkzx7a7csqqomqnhNg7ZE25NTUoTCVqIskUm68J0
EKEN0Z8sx4psVs6j+/m7xe6Uk/V07CR/OHtcgX9bXYlh5TqAWbcAVhAq3cSlbXlQKHjDqkLFUxqd
jjH3HfMKyS03UZ/bNp0BiT65doZEpprsW7vvmlcIbrlNsYELhAUISwvm4bu4PqgyEWjbh2CdinHf
kU1ej7vva0HUIejrpNrt2M62hja/ZEMgCoQx/5aZGnlGitSCaIHa25r+SW+DrKQkMPbn42oJ53tI
6JEXM15xaln8Pv+oDMRIUd/nXEyOxUyWWxjRK7ptQZQmz4Jjj/rDefZqAudSMZTliybDZGTvJ28+
rxDuHS/NrYZ8jTKgrqB/OE1c0TjvypoyLLoRBrFQBEsnmL+abyMcLrvzeAfpC+nTsXnse79vuFc8
jsmHOOqNNscEKRCvFB8k/alab2sqCk6axfG5WfRitUSA0d4ojxLioJJoo/Kut1cntNfPddB8OLaL
cgyO2iNzihJLwKxN2duk/zTH5OP0XtmvqvwaOT4kAXVZJksBkxrxUwTZ+lLEBTHDi4uVevH4Rp8z
OxyDmGI4NiEHE2ZxocpQjhYxrdmyre9GPahk2derp64LwpR62aRmzeIoQtAiBBQjYA2X7EvCWt07
4RSomDTdrwMB77nULYeYNl40yTLDaTYjTJukOkifcwwI3B87BmkURxlSm4nSugCi9wdP9FDhIDlJ
wN4B8Xbydfqge8eAxArjK4ONShjDuMIghppfth/QQcytUDeJDnfExWr/XXXjkRx3DGtSz7UGy9hZ
XUfjxsG4HVK3Y88bEhr+Zm73Na1uE9M/tpCiSIsjEX3SISLNVrcUuf0tqzksP1idPUKoBSWH1de/
dkyOTiZTEMS6gKX/60OE9uf9KY5RqRKf6kASTpP0l9PIEUoRLXWbLrCxVm5TyQsG5TZPCYxj70f5
63+35GGel1ZQ4Sp6nrljpntTSZ552Xb1Z/6wRI4/CvSiqtCXDXP1Jro3L8qpCLT7vHK/hY8/hB7k
yNYpdaUXedEjVI5JEsmqWqUBqqzlN2hNbXdGHqxLZNdpWNuhPub2mD+WILM1+2CEy20kKH4x1p6B
FpNDnEIl8B+U7EJDX3Y74YuuyETkgxp67qAiTIU5QBiOaczgwTmSLqNBpadQEBzx6JI2hVEHp11U
66GWVrtaayLnmJpc9vf/nOkGsSxejkNJjQ2pt/W5sysIKhMLnsLhmKbDhVYtZ4wWmOadZrdnVkxv
QqMLE+otH9nugNxZ8nWTGkGOZ8JQlwVFxBps3crub2WmaPMp/le1JUfxEl96q3wnDGV+eeS3HNEo
1jqPlQVDfwQzJRvVXO7s/Ii2kLRGoXEcI8d1HErsamE8zi5reGbMt7rbe/Gpf5bS4FWPa7/2CzQx
/q+3REYRRx2j7Vnwl/uwfxJ74l31D1fA/x2SLP5Jv1f1QTLZcfaHIGbkGfcoxUW2va1gO4reGE8i
BUkM4stmtVkDs6ZohVb8nDJWcW+ir6oWyOyFMiCv9LtoqmpCM8ywLGhU/XcM8yUu57LCou685r2M
KTPdAeeiID1lfvWBgttdABs0zh1lWc6llZ1q80yyZdkujNc03lU3CJwLmvViZUMLhHXxI7NxByNx
iTW1Sx5XCF6K2kT3nVIvASFJton8d8hw3Cixv3xqvRXrWL1J3FB05k8ELDFTvMKfhvnr1hqw2uPo
sjit+V1FdaQIZVZItBOnTMpG9mM2TthAKhE8g5VcqyhwrrOnaYJmtdbX9rFVFA63bZVzmIVmyMay
fBIsfzK+1NH5GGJ/DW/miznlxpYKBWlFzlz8fxIWkf2gvsWrno2cuSByqbgRZRP7+wYv1edBX1OM
3VR/yaLWb0TX1GrKKnbO+Y3ZN1ZxW1hcpFlUsd1YDcJguIv9Sb/935OlTqZw7l4WN2gcTUCQo29T
FTbJKSrG0GytR0sKdSxOstBEN6oiGKe4nfSLFpmjW/aCdCfqS/vvq2bSVGQLpY0GpAT+O7JzaWqL
yASkpMflUtxDW8yJ3SQoUQGDhKTCNz5Rac77dxL1CskNMx7MpFFkhcnrI/rxBuxuED2Lb8XH5Mw2
7eXU3HRU8Jix4O9Te8XkBltotCrF8sPNvIOa/zg8TUYT2eo6BKI0BW1jPqVVQ8lu7nvtFZSjZgvd
IiuDZarI8k2OPM988kxBfdVyv4Jw7Azl+0JdDFiWrt8m60G3fCGjsoj2H5iuU8YHNqrJUstRQyll
Dykr6D75RQoxenY5SPy+J3YDNhcHc8WHM3I1ytaWCSHWYyB2bzJkwisfzKS0wyEkBm//mroxjCPl
Ns9E1WDVJvK74n1/zjzBy2+YHvP/p2aT8Ac+klFGdbckTGvACt1yKgJTtItQD45X9P554Jc/WBw1
L0hj0SY2VWL0qJXfzFwn9rH9aMlmzDjKaBKj7bBt/TgAQ2AYiWV25uD+dquwJqhB8fXYIhKQIwxJ
stAOgWlMRRPEhFTcK6LnLrVHh0UKhzd1EHp/icjRRTml6yTnMLFFcr3kMtVK9ay6g8tSPugECcox
OKKQDA19+ph4m7wGeEo4CTrKvKnCKtLXOaZokZElNUxiQMEAsk5svmS5gz+jhdiMxUx22PnDKeGn
K5q/qZwl0ZCkHSvAhuK48EbzWbAw/SoPL1n9kZN6uIWKlGYcc4Y/sgdAuWBGG0Fv2GKqDf2qjYgp
tJcsT31zUf2xy6mi78OJAxhHH1ZdjhWErljFfOxKa+6k/Wdki/l/446A4Y5089ArycJkVCUlPg/t
gtdBJbA61UtrwRfQxyrpPomLdpeJwmlZYnRoit/16It9/DN2mUWTDF0TZUNX+KrRcdBVEYoiLNXF
nTF1OSmFvMv8GwSeu+pJMuaBvSELzbO56JUN0S2o/kEYv8C5KG1f81S0weOYLGkaU9OYQt7QOHny
VJhPfzdiHHHpYRcVJtMvVKYb2GUL8fdjgF3/2xjA8dRQm7FpVRiwSvvY4MVdkp665dsxxu7RaYPB
kVNVFJqZJ8AYtBtl9FPsWF1xh20TvXo/qOJrmgngRfqXl3EsZcnjNOOWCbKf3US6SbJbhSpZJByZ
T8+xxlrJNZY9brFIY17rSLStLGK1EL7M5+TMioKPsrlf0g+Z9a8w4FIRLw4yVBfU6B5PEWUQR0OF
mIdyAsEdR0n8aULwVKKitYSj8Uk48pSZscasUdNL0zzLU2uPYUaYQYEwMze3vNCUhj5lOdeadTeO
fofA7mwK7vFY7Z8mrg7Gp9+0VWcUpcJMCdgumMa26RZIT72VnBLpiJFoj9Q2sbsnbSA5HugHxLon
A4ZFheyIZnsRyx5SOKaNZ1bqyYcaRI4SrKQ0xkkE1tI4kPSyi8YTQrIvEOVxHCk0RYaKPVbGxt6k
2Q2uNv06dMxbtEqwkeJ7o2Z3E3WJ2z/BbMaR44aoQDGnzFCL5aWZznwSa1t+lP3Sk93MT4NjVyGM
5HNzpAF9jdG9B8HQ9NbMCluVvvwdAHdWqdq6i5MO1CouwZB81jqqoG3/4nYdMV71MEP/Jl2XmTdc
ZpfFIgUHD43Z+eUcS3UyoMaLO6YIhRrrOis2yTTbKt5m/0fade1YjiPLLxIgR5lXSceWNz1VNS9C
W3nv9fU3WL3TR8NWKy9qsC+zaOBkJZUMkmkirLft5SJCW5RsNBnz055h51b5ro1sp8huxvCvbRtU
jJn8j1iA0AQd1Xbixx1vjcqO1QHzC2gAAx0wmpNaiqCFQiNTgAa/Z8GQJDwEDtYhuGoOhbmLUJqV
r1WoQ2HIhGwW5V/htwvyIiQEgJjB4TNpnHuY1y/426a4AT85OKzw6D10L/rj9oJSQSEgRZhnQxvw
9fTVc9/8kOeEOGgpAwIojGaiKoynC1ITHdeR9hQk9XHbBwK/xXGzMZvMxOIjdIb8UILPUZ12YVjv
WNsTiMPXfuPbiF1eYcTMxpjgSxtmTg1pyxCyAmV8nqt9OkWnba/+EOpMlRU8k3RTTH9rk5XVzYCZ
/D6BCLnkhOgPqI99DJLeHIkdqpa1vn0v5oRbSlDEUdoy5Fqi6jZAV0xXHbNQIaLhDxvqYkUAocGq
mT1OcAoXVJRC9DPXLUDFLDr5T8ZePrJT85E6MfSB/llGHqALxDBGMNv7nO4F2cS6+VFSTI7rAX75
fQGRujDL1WSGRwa04eNbPdptxwH1+wIEZVOUs3fmkGa+C/I7qdhv/z713QXAkSwMnEicCro0jzaD
ysjnWr/fNkG5IIBMbLZDrnJu5tS/S+cbJFr/2+8LGKPUZo+qDX7ftO9i9Sh13vbvU1tRpNmd21ZC
OwkMhKd5zytRs+kY19NeR8Ra0LoiQHkd0H6FlCjsUYPacqw5ZdCQoc/Xukplaz8Zd6b1IZady97Q
hD2vyKqETiAYUkcvLGrHAOvH9tJRrgj7PZ6S0Cx5dPlReJjjeiclXzHufBx6avCBiGONB+FinyfD
rPZjhm9UD1fd8DCWfykRUammTPB/X5ioctZPis8pYDJwLwaW+TVQFTchqRQoO8KWbxRpbBlPe9fl
OSjlfSJdtXlL7HsyqIWNX7LaCitOO1/hts5hmN2qT5Aq5V3ebvq6HQeUSwIE2HamWT53KdAeZDxP
Q8OLu+dtGwTMaAIMSJoZyE0MG2ZwSPUbNjxs/z7/G38//i0DVAcm06AZ8u/Pn6kQOtC5vEaRfyuN
GzDQen79VEqvRuT0Wf4x0PllTqzqTHnq5xVXFWp2o4fZ7T1mjcsdT3LLR/Mb1R27vngXa8Jjx6+i
wJB5kjs2TUcd+ushlF+21+8PEXexIcANm0IJ3K1IlHLJFR2t0qGn3msHPikUeFQaab2QCfXD/30u
sZ5jMfTdaiqs8dkNTh7Tm3uQVFavFh7BqiMfg311ZVNjbKSTfKEXIDGwIdJSDWbDa/kMUiOI2OrP
83lGHj/wPsJLjMGGXz4KiKQWzRBqPMMtJYUzTdKuaxQHs4ZtR52BVHwImBR0Y8f8hq/mKDm+ne/G
OHK342MdIy7OCIDkd1WCiUk4Uw3HtEJCrnrJ9ZCAPcoPAYgCC6X6IoCRzojdEsUAfC3CD8qEgBOJ
nZRDz588VvlpMI6mWROH6rYBPA/+HWIGxDzVbsS3MJudpM1OjLGZ7U9BWRDQwIhVJsV8lYJmjyew
AxYMwsL2x8ZN498+pAmTzE6CD/XwAiJvJ2aONRAjpZQN4fLRB+kgyfxD5NDKMHOna7yeykhQK8X/
fbHdQwzWTYwnxOXMdMPZuLbq6ENn5z/7QpGFTd4GaRglIUzE5bPP6rOtvUCZw9v+4nz//na4GRj1
Vm2wKehMCNq+C/oo5LRHEkr5/TSD5q51fHAVW9pu29L6G/BiSkzw19Zo1IbBE3dgbs/RrmA+Tvfl
jl89MIh96qh5utVPtLAnBDN/4IwTH8SGFJtTtCezfdv2aDXOFgaEWE4kqS1VHQ4FzaM6ggK5dCbq
AkU5IcSyGU156GuwIWc/KpAO5uZHLrcLJ4RAzsxs0Dpe3cuNLymK3Crmfbof2wtFBJmY3Dcsq7Uw
dYMMcbMf1MoBB6cTT+d6ioloplaL/yGLXWkOsWQVFpyZ7cwLouJendnTti/rB/1iwYTjqgdPHF5P
cOan8AYXhi2hE8UnUYO9ciKs8SDd2J+GcG41RSLFjQ2PBneE1FDjBmfrWjvzFh9qEov6SgIUJHUU
Gdo71Y2EM2yW3mZT2oV1tc/b5ki4xcN2wy0xia+zKmaq/76IfNQ1wpxrfgVphXfCUN8luS6IwBBl
jfIgzpuc+9adpTteYGplFJiQdK8xsJ7t88INb2J320nKpgAPfpayykbfgZv40L2CGu5AFnyoZeT/
voj30i/Vus8xfa0fGEiwXSlzYnQxXQ37/LF2I09r74ov216tFy8u8S/m+wtIdfZ4E/HrWm6D3dh+
6jCJwQykq6cogeKzDcX5bJdI4RvaUdGuWVHv8fVAfZdvVFXbEjV5Yz8KFIMTOaTtuci+hKjhJ+0T
xn4cwtX15b0YEuBkiBKLRTo46HiDXXSV7oPv0cG+4Q1OsSNfKYyImPUJcOia45H57pmALRkLW4bM
PI78E4Mcln+vg27K99QSg2GzyyBnIXmQMYLcXvQRzrOFZQFn2NBMfjvBVWM++ux+HomBlz+c/hfX
BHRBnxOINX0YkM/pN/6sLcazep+c+Jus/GSZzkyxNvE/+XeM+WVRzN5hHgQZhxAWxzzHbE3h9O3o
pPFzWV4lcb6bwpA4ff6wNS4WhRtHO0/YE5yzMD7xKfrsnB344L6yy56oKii1nmIOLwwyViQ4uV3/
ho/pNmiMNnfsRkFsFneBJz1v7wV1/SC6+CZATZNLSuD7CE1OwaCAgiHY2e7shS5UnDmTesqZEfaR
5FocUT3J84nNsQ6nlz+A//sC6xS1quKGO6yWt0bZOfFMVUrXW+Mum0DU1PKrxJ/CGT42u/Lkn0N3
TtzsU340H3iUjqPrZw7lFvkhBZDxJV1pcctHMfgfGqYb6y1xcZ88pGfpXiMurdQyihAjBQaGiWAO
+dJ0jJ25eNyOFL6Rt7adgCRTqI0yVCb5JuAHbX/UDvxu1FFXCGp7C4ASpVFbVzY+lgl9053qQq/1
KTiyq9jzvdaR/rac8BhfjZ/+H4qMxF4QZXKi0Ue1lpvWD0rkoFtln7mYwPG0v9qDedpezvVHxq+w
F6my5XDK4jjG98oxZQbiarv8S1ao9i4KuURVLagVtFH5zuh6SB4zzlv9YB8AzO5wRV2LeIBtxIeo
qaWy0cZhgMWrMao+BgcGurEyhU7iU1iOBGZQm0sXQEMrIt+U+BnQ7JrM60/KMbjRvTaD2D1OgKMe
OCM16bOegLygiMhO2NmhIfn81jDhf+BVc6IR04gJqgeOgRuutZfuZdPpKao9KlAEHGkzaQjTHmb7
9NqGOJ+WnLKJas1f/3iWzSdkDEsRk6t4jfR6V+DyF+jnXv2sgq12LtyoOUQ5qY/L78e/B8rFlvDt
2nosA7l/fyOMHlc4RCtli5FE81zsg71KwNb6pfJijS/v4nhpGjaYJU+Ej9ZdbBw0BbW35NmsKVGZ
dfy92BE+UzA3EhQA4ZUCshApcjr0EnwEMS4WBIQfh7zAu4A/GdNz292DzsMdfCqbQy2XgPKNDh3r
3sdymdZB8980eTiE0wOqfof/5oyA8s0cIs3CmZiKJnTawTymdeAFVrLbNqOsnyb/LJoq5lYLfQgK
SYed+MQHTvoX61nRTvpbHUO8i3MynKN901wlLVp/5Mnbtr4dE2hZ+HfsGfOQ+BqPPbW7G/xjapMv
mfUT6+Ie32uL6JZGdMbMvEt8OvNZDdAmH4tTDUWywKPS4H84Sy62hJsiazrfkDN4w2+mGkSmTZDf
oXkK3TI3CXWarKPexZgAElGMDM/EW2CNor9q3mf1IU7Tp8Hz9iei7AjwEBmszS3edRgG97WByUDj
KiNJmP5wXF28EcDBl/0w9Hk2tsYIXohHkvEmYyiap0Vwg7pC2uy/eSVARduGmFPrYQ/sDcci088x
epSZQpG5U4sngIWt5lU58IT8MJ5Y9KyNpyEivs/6rfOycgJOcMoGQ+PN1il/OZ/rI3921QdG3Mb+
kP37ZUccxU/jcE5rXgyuY3aTKdVnkIXnd5YUpW6az99DGaPKUZWABnu6D3JmHMvJt5ys8CnpFmJN
33fhYkcrYxiBlhYOS9LN1D23uRd+iDzQuPgqgIamqwF63/iaao7R3uj9X9vRt32GqO+7YeHC2Pgj
OK/x+7XxpUpuNfMtlU8WmSWjVkqAiDru7V7hZvTZumJoQ/ST4GaqZ+KkorwREKKD4ELmcxBPzcca
DTWj+jwkDzGpykK5I2AE5m9qxeDJdNZE87kvS82b1PCHmmQkZTRH6j/fwFSRM8FSfHQ68tZhLpmm
f+L8wCqoc3/O4gd7MrVILaGAExqkMcaUg2zp8RcdKBCf6tZR33LI/WGuVfWKu+5LF7uM0umiDAvo
EWiSOig1Px6zrxKzjgNkNGcWZF6hqNQ8BYFUIqtCnenoAONIJZ9bvEcSUFbroLyg3sfEheY9n7PY
XL48D5MBSRPcKUq3mr4kYLKKTCdNv/smhkWM/fZe5ptoI1RUASvifECBnXetjKO9r7LmU5Wwl20T
ROCrwr0isNEkrfN5jSg9yv7fENqdyeaR1XsSVE0s2TJlg4nzQd1sJUXPyy2zYYMZp/XiuL4qhvhH
3cwO8kPnqsgd8PpitNC4Ap3w120X1+9OC/vCMqog5a8Yz7J1tcOzJ75X6Z5ymHcFbp8uWYZZ/WoL
c8KS2nPfDdoAd4cH9Ry+NaDIhurJLTTxwltjn+wDjxIkWj9AFyYFNG5ZGQR+Cw+bXf/+qsPk/w2v
Ahf76Yrqk1m/UC2sCaCsq5Mqaw1PNnh4Q14naD2qjyo03iXIrIBl5gvx/VYRc2FPAOduKmxl5LTI
+fWw4+1H45X6rQ15Etgt9sPRoNrFqC8o3OACI09CgzOdt0UBbtgfQ/GhG8/CJQGUrVAt/JmXsUzw
QVrfU0/aWdf15PC6mS05HyOiWNgTsDiV7DBIuUJWAjJayZGc54q//A3p9FMCTDplxpksEPKN9Rt+
XayKBclAzieZs2Uhvd39wAvwHB3qH7M77xIv8kjyUAJmxHJkVRu9mfI1HVz/Aeweh0nZT/f8yiof
VXJFiRgRx41yJf1fvUw+pKjsvjP59E4kOfMh/sx7mdMPkvgs1lNAlrTPkIfw4SG0Xt8fnGzH5WdU
Z3Jyl8yhr57fC2sCqCDjZuchT18O7k9QQcj4bll4vKSsuRl6W+03fwdRwe39znfXVtQI8BJ0Vqez
CbFapTuzeLBizbGK53S404O3/2ZJAJa+Tu2figapMjq29mnQXnzpb90+2gP1pKbCRYCUcAANf8FF
ymT5JHXfg4kqW1NfS0AUQ/PHIkcPnlvbn8vhVYptpyy/oynZ3V4z6jQ1BShJMsnIM66q0uz0c3SM
zi04gbMTv0dSaXpi0cRhpLZrNF/hNelZeZTTx47sLqQOTnEKqQ3zGOykWDX90J7yYW9mzhCjf4Gz
omSS2/T7D3FjXXaVJVxGWlVW9YE3TRTyaehBXXvqI2JEZPVOtzAhwITcRvFs8heGrO3Tet+grNcf
t6Ng9SK8MCFgwzjndllxhvppuguioxWpbmR81aKD0b4E8cO2MSrkROYmu2Uj7pVYs8HFkwnKWzi6
8mPn8WZnZP23rVGrJ4CCbWPusubHiF5czdmrkVx3yfO2CWr1BDDQq37OIi7PYdo3bPzWStdDAs21
V9+enCpVvG1rlEMCMoRxNc4m7y0JkvOs3ZmjQzU5rVdnFuEgYEJUomuz5Vde84kTa6X72LNOYeto
fyvnwAVTn+VYu54qChHwIDb114nW5EXGkSj9KifXkvayvXDrpeuLWyI9E4Tja7+34JafoBqaf2vc
2Mvc1sHUys8TcDo2RMsIcfiJpNNWxtgY8avnENYOiLqcCbW0Lv6UD3eG9iGqg4V/AlDkjd7ZCZfW
refbRMcU83GoCX8ohBVJmvxIroeBy2aGhVOeyr2K19Bze57PfPMWiisRfcrUAgq3BxCImmPF+0dZ
fWpR01Ie5gZJX1a6fqsSUEEFoAAVSVd1esfVv/wm8qa02YFqg9i8ZAwKWFFreptq/M434Rb2U1Aq
Klxz154zjLaH5/hmpDqmCMCwBcAY5txXSp4wb+QbOb6t1bNqEIOkxG3FFgCDVaVhGvzBmtjX0NE8
6fVz57/Vg7nf3sLbX8gQK1Ch5P9PjsuyvFK/SbTP27+/vVSGWGQCrY6tMI7kqXxbgRxMLk5l8mXb
xroPzFIMC9yktiqslT7Nczb3Uut22Y++ecoHqrb5nl///cb9y4LY1DXLUq3LDSz4I1QSoQmrD9eB
dVUbx6z5e4rACDabXlC+bvv1h9C+mOUPukU2Lexln0UtzHK5I9kNoTTpBGfTbXemheJgDX026lFD
rKXY4KVHTMlnBpMlpr/1u7Ii4u0PcHfxSYDUSbM0FFZhoOnLT12vn8t+diI5uZH69NM4IoOtR14Z
G545BB6kVCwwhjU/thd2fXPZKlMthVOSCZCB86PsJ5s7qXo6ukelYvT64aiRnN7r0X8xJABF2EZ9
3nBDxoh7M5u+61HphrFKvW1W7VgqWtpNW1UMMY/AmtBieW3DId2+sv34FNnDC6s+RDG1MCPEIwsD
f05GmCmseNqbuRS5PigXrnM7qw/bn2g9h7awJTwDxixoq7KHrQaS5VwYOfQMr9lz8aUWJH/FkbC3
GviWoai6aQAGNSEuDXWAuF3sQxp3V580Dz2Uuhdcc15By+E5NAtScbttm/zr/4YqC5P8T1ps7ywY
g8ZWER1y/qNRrnz7nKbXsrwvowe7+nvb1uoTgcEtWQddm2KJXCYFSGXNNjJb17yTvmbH4qbZ669g
FnGiPZVoWtteS1P83xd+oZ/FmpTCgl/WrTLvkwiq81HnJAPVF7QW9ktDwj7GlG9WswGGOv8llEFn
L51l83l74dbiYmlD2MJqmeVmqMKGaU7OJHNlDm/bwmqoL00I51eFMlCNz9a6891PHirf00/+MTmp
SHYGJPcG/zkx7BbmxKRBwIIiaBR4NKVQlW18TKnWXepwztvMGHZx8z2oFSTqKGay1eNsaViAj5H1
dlUkCMHgswE5FSin8rdCcJJKZDyzfbUHszexxVaPm6VNAUZi2e6ysIOztQK+ULCJP7ToQql/FCfo
m5JkoevBYpi6bMg28hSCh43aZnM7w1rY3ET1MQqIu/sfQuViQHCnBuG10llAxX4fGRBWAOGqa91b
J+1gnlNImpF7mfJIgMU0SS2sIQzqFqRwoK6exT3BvLgOFxef+J+wgItprtFNw2BC6l/ibocNB66j
hzj8vr3N1sHiYob/+8KMzXTLLPhG7qsbXzo19cnyibcctVgC8JlmNwcp//xK/GnsPtmUuNMfQPzi
gwB4kPDxy8bHUvFhxhKsrYPmVN4IxrPp2FJMdasLpsicftFSLQT0vxesq2YjjCrAUlbczvZ+Mk+B
v9/+Juvb82JDbGwBWaGMgUnYSK+zW3M/H4e39uzfWQ73yCC5q3m0/gZ9C3PC/kzNAiLaDOZUMwiQ
9CvdWFYPvsmupVR3cBu9C/sC8lzM7aHrPZiK15baTipUj/CbWNv3dVkEo5mPWqt0+ENk5mSZp73q
ruJIj5HbvaaZFz3PYE+OSBK7dQRe+C/s5tBHll3tuf8HK3Q5Cy/GfHJcqgy0rRsQOoi/g3me8JVa
dGF/Kwn4ZdQSRpudcYjmHdtXB8sLThbmyc98ZoPq4eW7YOsrCzu9CsFokkMr1s3mHJNpe81/rdvr
OPcU9YnwbY24ny0WVNjxFe7DRW4wPAxBnlMbj21+9jNszMHp0s4ZQogFzbXTjX8Rdqn4EYBg9gMf
mgHvazp6yVV4X+7901SiYSW+9WHX4eVD9m3bKmVUuAoF4AGvC/Aroc0MjGT+m2299OXjto31E26x
ogLqGGApLIocRhgUAbionP8t/FK88pEt3jtvasRWJJwSG2OsrurDljtVM8NJwGMapjhYyf58yoyA
PEZiB3I04oON1bFvd+P81ugnYul4sG3EvdgN03by2Ko5bLQel1YHgX2GMRH/5F/zZmLmqscgdDBo
T5XuKFgRe2RmVcll9P20bv7KnnjhFZrnbhMdwGD+PvAgXRsNgSocNLZ8FUCFSXLs9xzJNPaoTDfK
QCwm9b34vy8AeqwCU435c2lKTnYFRqRDmRGhTpkQsGNMQB+kyHDBmE7okZKtH7P+sh0SlAkBJpS4
t/KQbyYFU6QQZYFM8nD4byYEUDCkUALJA7wYsz2aU5GqnBiRC6W+tQgJiTkrDV8oX3+15NeGBUQw
8R/YCCYxvZdD6FmPGu7DHm//X81x5PSkumpHQ5KBMQO8TsLnGCXbD2T+MA5P1iE7jkfdy4BrgVsi
k0dJNa2jwcWY8GGSJjNrlRubfd1tq52aXcfDp8AgNsofAPtiR/g6ftHXVcYDIG3OBvY+F40Z3tLJ
ZTdcxTm7o5aRcEx8v1ZjOsomv2XPvdtmjRcy040QExZVVl3fPb88E2vf9RQMjc1XsEs0R5IgJsle
IoOi0qcWUCx4D+DkrUqbb9KntsCbLsGghP1ZYWgi4W0yvktpoFF+CbdAMOH4FkhMcT9i+7T7UdU7
rfuPUWEJ+ByDUj3GdBaO1VcVxFS8p1B5ZLthj5e+N718JG0N6fJ/dpZYAM/8Rou6Ag+jtLrpQJKo
Kp+2YW4dgy4GBLCufAXTgzx3kXEK90eFYryiglqABrXFvZzxWLNsNJxVYMXpXVt+izPiiUrZEVCh
SJRISvgruBiss9Vqn03wTc+x7lWy8rq9ZH943F3WTECGrmBtZRpYM9SVPlvn7tAe51uMJLSY1ZaP
GvVefW8M/x3Gf9kTy92p35qdGsO3+Fq+ja/trz+rgZkbDZCk6TzrVfZk3IzJVje+aFuGhctdXkxW
GfKPx+s0PNizA+7ifArZeA7Q9gnFPyicmIOrnfKv24tMmeZHzuKewiQd0jQMpqPUdnP1Pqs+JdG1
0SuOjv+TU9uae7LlqQAdaWXIsVbBHDTB0CuPlNBVcM1H8NGXf9z2jIhUsS6upr422CFMWcXXVtvl
3bfJeJQG4m5Boa+ovzwyVs06TxC2e4hJm3gSB+feyV5j05MewF5/HKi5OwJ+bQFK+rAqdbOBxVyr
j0YwX5ta7rVQcdlev/Vk0QUTxSqXaWqm0nLP9EP0yKfvyp3+Co4tbyDpBAh0FAvihW6hhbwD/EYT
hnOlWE6gPVGpD4RHxP1JLIrXCRyyM3gkQQAMLKLBrnfCFyRqMKRRHqgyxjZ+mb9pFkGPsWEzx8rh
rJ551kJy5VNykj2wPHnUrWYzKmBMxJBW7iQThIHgqpadULrSct+ROooPZXMFYUWAC5P1Ve7zZ00D
Pg3OgGRp79pZfBYEys7M2/5ilFMCXJRagwSJD3M2Sw4hlPyitHGVgsiKU1aEu0aXtYPO+DkTBbWD
AivLJ8dv3G1XNkMcK8f/iAXQDtWQSooCI21xp2q3VkUA0ervq5qtQi3HUmXxsllOSq1MvLaaV0H9
VRrZ335oT88fcGJhRPj8iLExy3hRVWY4IORbWg1k9VssLAhfvI3z2rJAkOGGEjS7yxExfN0wIowp
I8IHN4ZaiVsTRrop9zRVeqyHyAvzbre9WusAsHBG+OZRWtq6AsoNt33lpLh42TxZnole3vSY3VFD
nlQACMdCFtRxhyQ8AiDt90FU7ZKMqjSuHqlciVjVVWZZ7xeoRQxXdVnqvoHmvKDJrrW0cg3Ld009
BZuILhHH9/riLYzxm8vCWDBGlibbMPY+BONxbeyffD35Dly4hLXVxVsYE66akV6qcqrDWFrchdFL
GRC7czXiLr8vZgmNoasHFRGGjhH/BeTfXwfDd6pQJdwgPpA4PsfidEZrP9wYlEM4f2mT0EkNT6uy
j4DZwh0BB4xCqiYjgTu9fw7s74NJnNTUcgkoUOigqZk4d3mmlFCHyuyrpmC36GvY3qCUGQEHsqnO
WJLBjbQAV6nXsxjo/Gnbxmpk6TrTDE1VVFXk4Q7TtLKHHtSxGedDUx8itXX+kwXx2dLreqVDtQQW
2j1r7hv5y/bvr3avsYsLYpfuUNYgeeejyI1qnMZvSX7d5Z/ROOEpXeaxBn0uoCjrpPRl2+7q11mY
FYLMqqU2CjmJcyZDvVhy0+w2YB+hW136JkSaYpTDaPpYvBYE/JNdu2NY7bb9WEeyhSNCmFWGWvVZ
hPXjAlfsGIMfob6S/u53XKBYpZ4HRMCJDxKtG/FG56KVWYMLU1iYYJ7BPZ54yVEfRzhtJoiI+NP7
umX7FsxO43is1aftheMI/9tjcbFuQk6jx6byA86J7gc3ahpD8AHd2v1tNDzJkdfEJBEeD6gte8KJ
oyDlanUy7HG5JnVXHfTcLSEa/07AfuVTzeGrYL1wTzhzWKlaUHqBuTyL3VFuPUv9YYFRWC0ItF5/
o/6ypIlNuraqQQvgZwCOnoLBPf80Zw5IYfbGvjwYgTN/YEDmsqs08TEyqKXahwZ2FcudAG2nk+oq
bU/g3nYIauJbpOoHyS+4JKxa+rvSZ1dBq3h1oRBHN7l6AkSkvu1LJicw929+cgjGiZu/IL12qPao
sieuRqze9g5Gx92/bz7dqLZYUqxe2aq7gkle17QUJq3vLdM2wdjJMNsj7C0jb/8nutdAT2M8VQfj
pDvBrvzCdu0u+cZpWJvjxByVHMBYzyvoF9PCNhuHpkDBj1NORI6251muNgNBFleID79/ZBqMLYwJ
myyz1VjVeOj7842tHQv7xuiIz8WX6nfY+OWPyBCex0Y2ziVMxM1R6/9STW8sn1L93JYUe8p6ofTi
jTjoj7IymM8bLF2/n/D8Lg6T5JSyo91M+4DTrN5bj0lJhMp6NF7cE45h1ZA7HRUGDLtlh1j+UmUf
uYQtfBK2V2tpmTJySpih2SvlS9t7EzUjs44UFxeEDTV1ea1q78qF/mi7Pd6Ye7AiaB4Li4ZYrdVJ
rUXAiazhWa/i3lrDHf1vv3TLE4bpj8pjV50McIHwfGB1JT9Q82FUCAqn8Rxo1pS/s3sbyMaH8e1Y
5YMjgy7C7fnEQRl420fzeq588dUE/GjrQg1VBW6mmnI7lvOhntNrBtqRWhtuGnvwfLn9nsnhEVMP
u6yu73xpPPjxfA8VBTTVVNChCkqvDQNi/dcP1cunFsDF7rMmBdc55GvBkhgPf83yeQLxSsGoXjAq
pgRgiQujCQcuJJ/Wp9J6ztgupR6Nfzh5fjkjtuUPWTAg+YXhl/DagMAsp11JQOxmHvhweORRfRj8
T94AMnG+X7HieW4rmPMhZKvJrjR1+35snXzyytlrTa+NZyL1RroooIs9YS+ZDWwO5/KUvnGeBu2m
uFY5nh3te8pF4quZAtiMVZQxG+3KCNPI8dE8p2KseqScWr9IXr6bgDcDVK5bNYOVdv9TrGpibrfn
WebpaHsNNVBLHQtib36cl1Ueq4hF/e8UHM7RFYggbkC436BUNkH8Ezc8NJ5vIwCx0USxUTlWotLk
nJqqml6Nw3iddS8sHvZZmpy2LVGQ+lvbQ1mprOYESxpvDkJf0rDjxJqFO0iO2jnqV05AMVJE3GRo
ClAyzEYahJw0DYOV8clH8zc4Q2+wqKlTnayr/EDWAanoFDClMOO5rTkZV3jCKbjjaiMDSo8GSCh4
/1W4A6aVktNrxLdcZXBfHFpiS4Ra2B14dGFYuauv5Z1WQL+zOtg7HyTFr/aDhrtFcsfeqMsZcbUQ
c9agxTYKdGBgVN+6asLHmkrsU78vgIvWB32paHBL0lqnQkcEMnyH7eAkPpklAEreaZKc8WPAyJ46
iITMaKccqGY1Yq+JzRBFo/qFyhMwUjfuGdTg3aREMsQ2D1FPyRRQa8YdXqRd8z6wgoYzvUZB6vrd
oWc2EW2UBeGygunhTGMTLMxt8i2KLTcfSUYs/mV/O8pA+SjzCTBMUghegF+oKAOur9i/9p6J0lt0
kD5NexnK3gFdv6esCR41loYOH5UnkTBliZ4YFBbbq+BUnXhd237ejrj1dNLCN+Hq1VVBJck838ef
bjmkEP3SUW6j0+BBX+UupNRp1nFwYU/AwYlBDnUeYE+5m35wjTg0RGC8Ew0RvJIJqm1iS63nGxcG
BRhkleQrHVcUjZJT6ic7PdJfUeKOx+LRnu5D8zoPDmZInaKrm+xiVWziCzvDx7QC3JT9+9Df99Bm
TvNDlwxE+FPfTxRM7aJaqgoNhjjtT3KE2hfoy3qQbWlQXKAI9XgwbGwEcR436lgUGimMMXS4KfPX
Mrlp2KM8ho6EJqHtyFzFwsUKClgYICVop3wbNGngdMOubFInobKpPNq2HOLossCnKa1LuUuQjenK
b0YlObHxENq35XCXht/zjxC9sIVHAozUSdpD0I7HRHQ2MSCYz6fRJgkrVwFxYUWAD6mPFCOwYEV5
6kH4hqPXtaDY+j1xLcwA4NYoH3UqS0xGoYAiE8SM2pgjZA4eI9BGxF7vgH+95px2XnRHDdJRPgog
MoxZOcg8X9ykp5idJ+Pvj8SejgF+1CZNTaR4T0YlKXueTDWG4bpMjJ2WNVdmSAmP/gEML3aE8GsC
eewtLvuYhCDdtu+40nl4V4Oza/BmNzxiJpDiXv/Dp7rYFKLQTNGU1vBEp27dlpgtDs7lcUQ3abZD
CQZTiFTjyjoSXuwJ8Tiwqi9Vnn8c7Hav298mW3fj7jqQXre/2To2XewIIZibHXCQJwKxn/dyBylv
XPHxn3W+87uPjLgzzOj9EyBCAAYBs+zRxyImYXqbzc9hMV+NGUlZzjHud3i6mBHOriooTb/iSpH6
zeT6h2wXPEg7w4vQ5Jbv8htG5B7XIfcfc7qY2e87OzfiCebi4HFqHCm+kbP99leiTAiNRUaSTr7G
C5hoje2th1Z91qly7zqmX7zg96sFpoPkJbRsnta0CnA3zLdWeV3VoafY7pS/adK3/+aQcEwpfYee
Rx52U1N7aqSc5+ZzXFEy79ubSBeT+HZvFHLM+eSV8VYar4z+NJmf0pRox12H1cvKCdCQNo3dxz3f
Qjb4k3TjWJCaCTxi/xzRmEz+98fJWaLqKX8bcrW25pActEN4TPZU+8p7C8SWHQENRmsYWGQgzlhV
3Y9pdE5iBQJYE4aqpl1lMnQyaIfU+har09lWcflU4wfstJPWx2cWBV5jdddjqlzhj302jBCDUhTx
LLUTBAhRlOJ/t4EZUwM+1OLSPj7EUnPYjk9qwQUIaYIwk8oJC64V6g4UGTl4vgbLrarOkeRPiay4
af+4bZIIo/cb+WIDDu1oGhK/VNVVfkjKyQXvDnE5JE4x/b0stLARjkoZai1sDG5+Kr+VqPtE1xJa
f6dTuKOOsO2jRX//YxbGMjNO8pkHU5DfNrZrNUhIz5WLTJkzRcT8+XpB69fRor/fGRbGmnSIZJUf
LYMWfasN/z4di2OlT24l9agxJLspSW58e7xV4toxTIWIFyIs37ODC/NaZ3Ys4EdOGBx0aLOYgdto
hI+UDQFnaoghGAbPhfn1Y57tlSJx8pAotBKI+Z6kWvjRpS1aWPkVsf8/0r5sOW6cafaJGMEFJMhb
rr2otdqS7RuGlzH3fefTn4T8/SMa5jTmaK4V0akCCoVioSozCjr5UzktdvVat/l63dlFtnCBJlRr
yBywzxT0MNh9knsGZUSUoqKNCIaLFtBUqPR0xZJlNITW8g3SAtecBHeZIB8lChcsyDjORGEiFbqS
f56p6lQzYhKpb3OaYm6BgHku8nWi4ZG8OhpK46jSJW11QfwQ/Rt8f1u0zOD4ZE0n/5M1k+zho/QY
v7Q/GeEyBmpEM9q7EYsyLk9FUdDAwF3iMjUnkJ6jRhCHd0n4aBjvaRHd/D7D3zij1pJwqkv8vqT+
ACdYo3/Top/X/XB/0TYY3KGKm6loDAldbtJhAGkQG8E2P+AdyUbHzh1UeQW54m6WtYHjLnJ5VKJ5
nNmSWUrkDEn9c84nv4dvxCuG3Kv5QRnp03Ubdw8B1QkYkUyd/kHfZuoFKbURmIvy0K2RM653UIIQ
XC27gWMDov6+V71skKLvcaBDKXKM8C8aGXb5OKvCyo3IGs7p6iHW1zaBNcmzroGMgPqJh9BROsud
/D29ZXOY0vte5TbWcZ4YG8u4Kiz/bqXMVepDrXpxD2bx4i5Xg7Z40ntTsJ77Z+tt0zi/7PLWTGe2
noSMdrfMNq38626xez1vbOJcUcrLDKpBzBWX1gbZQZN8L6YGgf8pF0ne778ebbC4cJ+QZNUo+3rW
4/FmHC1XD7XLJKfICKTu3CzyMU6noAkvUdp6eTfbpK1ddSrxT0ECJ+wF7Q6ixeWuhSzrSG+uWNy0
ucTxnSWqnoqWlrsQppFGGZGwtEST3c7WrMTTm8cmfgwrkSaI4DjwWWM96oZloIXNKSMMTaA9s1h1
N2+a4Lqz7D9vvu0gnznKyrLK6QCT1CBWbQsVl/yOPqLv6kHFRB74/I9CBQYWMv74GNlAciFlrdVm
sTqYJgeLo0HrOzzK9wRisTmTMBd8xInWkQsruQ4SmXUGmKZDAUqdDzMb6ApD0Tqy37lmFBdJCF0r
pTGxjtJ5Ohkn1Ca8JAgPEXjCMPsipH4SmcWFERND9yWhzNN10ITp95UV21khek0SBH8+a5RBUiwZ
HYwqkV8tC0a5zdKhbf2SGpUgQd1/Jt14BRdKUkWN52wCljLY8ERWNq0c63H6vNwlx/JZCsYAAu23
otcs0UJyISNKUmsuGsDqzYNh/YC+/fu4JDaWcVGjkaQijkbsVR4tXoWXv3leDprSuYKjzIpFV1yQ
zxNjUtaRyc7V5DB1TMXGuToyFZUykAR3jGDV+FmImWkih+w9p+0+KekHs10Yu+V/uyp5ypQ1Xmhp
UGxNnHwuDC+cBK0kgtuCZ0aZooK0NIYRBsR7lJc0ErErsY29tiFcTCjHIUwM9gxg9uRbkUETuwMJ
gzLeTPgwiiKC74YkiKNaYNc/5L5/5xj8A62qzrWe1biV1aC4XY+JF9+ZN+hA/TChX6X5JmpIFt0h
KpdxLFWVkb7HRsm5+1pDxwvt+jg/zA74l23VLoPi5bqv7/qfiS8TaPVoRNO4YBGNFm2ojOw+1p6b
abRbCyPdmYhaWITCxYZpwFOwwSZ+yvZD3b6U/bdsEfnI/mZtTOGiw5oQqylZAKo/LU4PhpPwc/4S
XVjPbu7VxCa315du1+vf8Hilan0Fp2/DTtUwP9TysVser//+fi1qA8DVtHVTT5WaAKA7hZf2yNgl
qDd9h9rRv9HN2U0mNmhcMlFGZTabBtAmR3ZUJ3aSkwmx7wIUkokfCz5cmVv9caA3YFwyMaxyUUwW
wLJnmjv1CKLnjnj4MvIqgYOLdokLHSaR4qZki2hkgSr74/rp+i7tuTYa0/FxT3RGIs5ZUmhGQ1Ki
YqBxvS2RvFrWU6EnznWQveXagnBGgCJY7YkEkFVb/dmg9gARxHicnAotu0piuNfhduPQFo8Zvakr
JHmJ2m6nsZnw1cIQ+hDELn2svcGXoJ0GSu7FjoPrmCITudBX56qUNQpMrJbDkJ9qLbeX/GsnXQxF
NGkigmJ/31jXas1SjCas06W7Rbsd2kuPd2XVtUzR/SHvuPl2Hbm4VyhSXI0USAT3xxAUAbGZPBoR
KhLuVne3SFzwkxMVqfn4igSycR/tNgcdmhv/5lN/t6t6g8UHvjTHBC/4lxmTb+/2xy4gKXh17fIp
+kK99dQdC79TnBVkJOda5Jl7XwdbbC4mDmqhKbMBN4mPg5cccrCDRhfdS47xIfXQQfqe2f4tHhcV
wc9tUgxN4iRYxoGOsTNqMb6ITZFdAk8hXBixkkgBoTXsYtE3QRM1ObK5J3zvHK+fs91bZWsRF0tS
UPw3oDdhfDXkgR3t8ZyDXaL6oNptICqACqIj4QLJWoRTChVVzLBX38flpRhfaP/tukEiCC5wlMqk
dW0DCEPGNXxTpi9lIvikEgQMwgUMUiyzrvUElDvqTVtDAFm+W1t7jQ/XLWErz1+K253hooVuzXob
14AZZLRHa7FPLZEl+7tvYCRCJzJ6hgwuTuRm3cxVBT/7RY2R+1mQn39JKFkuFcQ/tvR/GPQGxk8G
WGFSRgoDozSzcf9a5QmXlZ2IaKt292eDwwUF8OfQVCmAk0mT11tYPKLa5vizCu80kU0iLC4goHBU
l+oArHZ+svLJpiNI7cIgqkbP1L3rDiHaLX4QoND6tZNXgKU35GT587kHj0l0r9ryv1H62ztJJhJx
ik8B1VT5aTsEILAGp6B5ZQ2ir73rFzywZs7oqAhFTNE+QV+vfd3GvfXcgnJOv8QlGWuQ0GDWQbWV
mThhfDORxFYlJ4tEw7N7DrkF47wfqvJGvagMzDzq8mPa3a75vXCyYu8cb1D4UTudNHmc9kDRKDRU
DPLcDeuH66smguA8vkrzTq9yQKQaSvta4yaTaHRCBME5uiKrMsgNABFWKz2YGinO8aIRwfYLfM7g
7j2zGdCKJCHmkfBlRTsVVR805em/LRazdJPvmfismNQSGGZ80tNjJyJEF9nA/r75fQl0Tc0SYaX0
+GNSPS7z0xC67zHBAlGqJhuGwRci8pjOhg6mOae3HnrDT0VDXPsmvP0+d4lWOk1y0uL3G+1D2t9H
YWCI5kb2D/obBPv7ZpW0NpOzIgODZlHENllPRnNREsWm0lMc/ri+Wrtx05TfsLiggsIqmPYlhjUu
fkfa24zqfonsY1Xycx0OxyTVXQUk6HKXXHQjt6dW1L+1myVv/wcu1vQLSlZ9hf8he5adKrfNQH2m
B/0QeZIHSk8KsuL4YD2nD6K3ld1CyAaZ7xFfcnzd4PWcfb3Nvgy2t/VsfsA/AH6++vQvFHf3cvIt
HheMijZrVotRezKtoddqs+RoqMsdZw/dhGj8rEW1nv3Y9Pf+8v3i0xgamJkBooaXOXwY22H2QeBC
IqO4wJS3sSatTBcgvwmD9QMaJJ3m+3rSTunhX43HiUxif98cD8XsOs0KsWl5e5nAkDq1ogdowRnX
uDDVxkozDjIQWu2nTu6SaLCpJqiJiTC4ODKtjRStE1ZtbV1Z0+0qPDbjj+tbI1opLpCUld6CQQx2
mPN6qebmXEPd9L9BcPFj7hdVHZlgg4xGMxlJXi4azN19pdkeGi48NBq10jQGhPplcvIPkt05EVpw
68JOKrs66o4DsQtRsiUKjPynuxQNCR3QIwVmy1cZQQitmS706jDVUQYiuipBxCdcXMCDWtaAxBhf
ZmB7jTTFHssgVF7U0p5jQdfIfmL3d0AgXLLSVKMMCiPYVTTPmowJSONxMUp7NZzrjiEyiYsKJnRE
IIwH35NWxennzDWT2ZN6gqaA3M8LkcqywNUJFxQgvR1XNbvHOjV3O1k7l5UscPXdOaaNI/7xiT72
09L3LHrT3luhZBViSDWXU98yMqhlSush7seAVN2lXhL3+nLuhgtFt8AFiO4ucNr+HvSqsArnnAW9
cnSy4lGfneI9rArmBoLzjGLOC3ktAVHP53R9bLNjIxJr3S2XbjE4r6gkuZxMxqwuB8ZDdNAOpovB
dNRUQHueY+o3dcBxdH3ldj1jYxbnGYXWzbQoADlMxzX+QJBJXQcQbQ13W1C6FkXHTtQiX6rpsNaT
k4TCQvM+CvgFCUjHFMqLWlZtnWRNDzrAyWGsNbkbu9LiNpMjXfQTFLid/GKVvvLjPbb9jconSJWc
rLLJ1DDi+TwrXq6ckkVQ+tjfnzcIzrNbo5/HkmkSNOvdEn6Xhs/XTdhtGDKVNwDOr1W9ifQEYndI
8tjQd3GJPmqPTe92EEqCZLAXEzt7kYVTPsyV+ZLOFpZz9VFRpnKsWbQo0VlQeOuhfmkP8wMT8sUA
WGSLLhHRQnKOTlKjgzQmY4xtbnVptA1DNC0l8EE+LzKNKEuiAj44xm7fvFhKUI3Pgt1iu3Ft2dj9
tcnupmIJSdLDCjYNy1pactAU49plbynDt1ZIEi6yicuRjLWLjFbFNpU37CmvNO3YTV9kBZNzk6s7
hR8+yourCl71WFp0zUoubRqMdTWSAqjxQhxD0lwprw5q46XxckoNy14U0cOYyE4uiyJFU+QyeBhB
DH5LyL1ieWn034IFnzJNTRrJ0it1dvdpjC20t2DAQTR3sJu/vJ3mP1KlPM2SgZH7LvkBn1O2Fp0s
6z4GKZnAEQXnl0+UFmvOrMxgjog3Zc0fAvO4WnjmXZ30IJ/Dx+jbdUDB8eXfNaCBi5dLEI3g+Do1
emqNeRGZJPABPknSrFExMwqI3v0ljR37pWyHN1KJYLi4Fabpc6fKBL6+n0pvtoz9W5sjvYIRKq5Z
YOo8xnKVeHP6yr+Ph6iTcZu8XF/H/XLCBo6LIKAytapUAtxKO3/qoeFWdW6Wx8cpG5ympfZklB8j
K0mDvpJOk1FYBy0rzn2onJZhxOAn8TqLuPkqoowWHHr+caSkrZW2C1x3GrOvBch3Hdn4mZW5T+TS
0Yo8WNreESyGyKu4QFPNKhTXLSQn0qG/0Q/hPVRR7fIWzW7/QmJGBMbFGKnuer3NEGP60emGz6D8
FXiw4PDr7G1w40m5VqiNPmNrU50GaZOdxil3jY66KwaCrq+cCIpLS8D/YNYt05Jde+1UNGBQWsvF
A5X9975Sc8E2CQ6mrv5u1wiepnKtAVYvt635YTbOiUiqga39lRtH59KRsBn0ImV7A62hk3ZAMS/o
julJ9IwpyrZ05iObLVKKSZvRlYow9mV0k0f09rpZ0CHb8mfI14TnzLXc+l2d/JtkS+dCTK3NYz4z
weve7zxGQhi7RPEhzI4Jrd5j7FP4QLtdO8EYlSi06VysWdRpyC2mnTuDGSrzqkChPjSivcqdDlFv
q8JiCPOEP7YRXwA6HhVUWeZFHPI8UWnDaOE7j1F/Jt7aBD1MNJBTNopTfLt+CvYrpBs8Ln6o2bRQ
or7iMXKS1I+qr2MByiTGTrIcquGexL4AczeMbDC5MNKoY9h3mFV//dRh/FDp6LcEHSEQCQZzUfmx
SO6UowB097r/GxQsEL/7bb50Zqyyu7HF3bi6xCuf+gNBKTg/1A+lIyIu2z8nGzwuvsSFnELo9nVh
FfSjp36+uvHqggkF47gt3NU61rihRPXg3bC2geUizVrMercyWC3VXypJqk6yprhq23cOplBE1cH9
86EakItVqG4Snj1xbhYzzJjMofU0eUzPlbjkjm1j6kWuqANFiMadRtJhOC7XUMFghL/TrXKIKBTb
h1dPVWuvfReVDhiJ/jaP+3hIE22QNKawKJ3DC/u4jMG6UX1iyZT+Lzrw9w/GGxx3GPsMnwyRBPuq
0ovNz6H69V2H4A2AO3lmnyZQpgTAJEtBJlWuZam23qenTK8Pa2x8yUri92P4OW17d46gEtXFtq6X
D9f/D4GdfDeEYsQT1VAYAAvCckvA1UKSSHDj7raBbbaOJ0dUc1WeFIbB6ikEykXh/Xj6pVwkes/b
vd3fvIRyZ87SSJ6ZOqCyygjALTln4GsOG4FFIhTugqdrOkJtByhmdV66wllWn+YicbrdLGJjCne7
y/ogdxqrxU/m5BrphWpfw+RbXd9aWQSV1IulPv03V+Au9sjUDFNhLp+m0k0fqTZkMj9ehxAtHB81
hqSXKZMOHUNfnzPbbF+aWJQoiFyaixSVtVS1zkKTdFj98h7R1gX1pz/5ps2KDOIxQ1EwpFywQClX
oTmTBJYD84H1yZnuNNh6wDKF0JkFzwrC88SFjrEbaJHkgAPJNJM8Gw/T/ezoJxUflcIkcz8L+jtO
8fyGvTyBAl/BanYeu6zxIHQiR8bgPQb/gsaRXf1/5lxvaNxVHRnxrBfsfZoEv7q9qadDyRIqBsF1
T/yHbIuReCvEMky+RbqqVVorrAbwmsSCdo5otw3krDSHnFGmnFHnFRXA9k/0GyR3oqdmTSqDfXrk
x/6oHNoD85A6eA/Xhqm+wXDnWJ3VTpYXwGRdZi/kiYyWXUqiWv9+dvOGwh3lKVWmumHvaOr4NQ7B
pyTdRWuOFzX3+kbtn+Y3HO40l2pZjyWraESzV1ngKaP2dYD9mPQGwB1ejCHNfceEstQGvVGfK8Uu
RXLDIhu4A5v3yyqVFmyoht4OaRcok2jT/yHJ/dsMviKYSk1PVgIMpkD9+nD7EIHmtXS6z7PD0kCk
uffTe8gtNr7GlwiVklQQmAdqbTyG0XjI2tmeo3cVw988mq8PKmrSh6bGqjndY9thCCT6llBBIiRw
A74mGLetsmRMBG5tLmb9xer8XiQBtwtBDHBqyoppGnzjZLLGWt1RtHzp1mIX+B4w9col3fieE7OB
Yd64KQvoSiUprca616rbJnmmuqCdYj90bgC4AIMMKxyTFQC9C7GPZ6g2X5iog/mEr6nAQMHx8R0n
dIPHhZpI08axNYFXDF/l8RIbnwzFuw6xf4Xr6DGlyLOpzDtykdZIhFnBcDl1zxp0PsgPYqMZ6tyC
l0A0tby/ghs0Lk3VJvl/TQiTk92yz+7Yh0gPWp4xThzkl+odU9KmAUZXuB16QF//nY1HqKvWpmTF
sYxk2Y1SvGfHnq7615dw17s3ILzbtXLSqRJoA+PqLgXLAhkdXSQZunuDbjA4z7P0LhlXAkPmrLKp
cs7pMZw024hAE9P/lKXTIgmWbr/EbVBdofiwxvJxGYmSDUWxZmgiUx8M5aSAatTHdiGjXCKwFkpB
iykx1VZ91C4CEfPj7h27webcJBsWXaqZ2N46zbbap0FJ6WFuwfgckY/Xd09oJ/dNQ5bMqio9ZOU1
DCB55nPpKod5ddl4kIGTYJwNX22DyBXpR7ML/I+Ub2Mk5zeRJqltVmGBI4OQ0o6HMZXtxtClY48R
h08hOqt+mtlYiBKYfX9921jOlypNm4xEhsF6+hjGGSYnjkT4lc/++WvGcaELfQRSb2UAUR/iD9k5
vaOgH3Grye5P+KhD8hchB/Sub6XIMC5j0mYrzLQWmEpW+HrYnfuJ2uZafLgOsx/EqGzpmqnpVCVc
VjO1Nc07ApzE/NUn4Rd/SasdDnhCRm0vmF7oj+uQLBX7YzXfEPk3iabJEjTO4PhPvepMRD2Ga1Xb
kSUXtgkdtTo1fasggjmb3UO4AeUCQFcV0xgpMFMzoMRROU3tagko+2NBHrp7DjY43GFfxowUIYS0
naT367x0Qog1GjcGRLvFPOIim7jD3mgrtLobFketj/P0Qy4+p7odd6I++v1bdWMTf7bDmC6jAZwS
08+vRTu/PCsPs4ePE+Gn6u5Zo0QzLXSO6QbP5xVOWW/MRQKuh+pI4udJe9879RsCT8GA9sg+mUxc
cUxsnM0+x37+jT1T0xOaGgIRr+OuQaaisoIuVTX+HUkpqo6kA1ZvadWPJMtuDUtyrp+oXafbQHAb
JFX6nGO+C+PpmXQAzc3kDKXiTpbqJh2IrmQR6ep+7WIDyEXdOSyJudQA/L+B7uikgsWCyXuIPvF3
4+AGiou9ZmyOTR8z22Jv0l6mOBD28Yl2iAu1KPq1adYBYo7O7TjYq5Dxf7+Nb2MF93k64qVtrUI4
QVTeM9qs3E8Cw/Ca79N31qmTMT1sgVMIMbnIDl8s0QUJTFbcZy9foWavwYpHRfmQOxIYR4RlJsFm
8eNJ1loshsX8Yh5sA2ypygEdzskpCRaf+NVdi667fzEksBsH3xaXb/XszBz0/P2rNzbPstehycr7
PkO1cDiq5+4Avu1AzBEtOHMGH+jLblIztqN18VmyDu38SOegtl6USfBJu39Db8zjwvxq0ahbWQCB
XByTfwFnzGfpmWVzlVs8iVM50SZy0SRCLJFVC3iU/Eja3NXnB3n4cT1iCY4c/8yVxUQdK/Yto1E1
SLrhVp3699z4m2XjAscUhqAgZl8Zg/pBG//Ku9tqui9EBQfh7nDBg3WoNDnbHePL4MnPip26UBK8
K+3knoltvG8CZ2MWF0n0ahrSlAKPTci3mJCPXbV0pOdfBdbqBSXP61sltJCLI0vUx+vCLBwxNWxT
UCBP1MMkwYAxI7QYmnboCJ9NBD7IP2j1/VRGEfNBK8Q7dpMdTKo/J3r9TWCbIHTwj1qNUiyY4WK3
yyfMpTmpmxgO9V6FPY54c7WlY3dKfGFo3odFMYRSTZEpT81UtkovRezGIVA1q+9SP0N/V/FRcphG
S2tXbgyJb6GQ4e6iWgojpaMmBafI7yUlS9LyKNXwIWqRH3R57JKPfSRqOBJhcO6Zo2fSylhB3qyC
Jn8cZc94j2i1uTGD88ekiOcqj5Fit+VdFB0n6yKTo8AvWPT+4xvlDYO/yMYUrE8TqxfkN8ZpfEpd
CaPKdQ7+u8KVXNEXkWDR+AusT6tF6lmPSp77IXlRljs9+X7dIhEEd10VpTH1BmtjMPXaGU0lKKFA
aJWi504RDHdXVZZpttAjwler+jysn9b6OScv1y3Zz2ss6BgohmqA8JfDSJVomLoaGGCQ8XUf0q31
oYVK8YmlF+LrcD/+bfC4+5AW4EouGB7jBYG4kW/h6/9IjpO/3PSBngrFg/cuRwvFZQq+WCg38e5Q
xhpYeXI28dhZvgxa0Hr9cn0N95KXLQLnDVMijeMSAiExPhWo8smGX6alM+iPrYioRmQMt1v40KND
JOG0ptG3WP/Uh8/XTRH9Prc7pS6Hg77g99n3ohmYRNSMKwJgLr8pu+bZkDWVgbVCP+yCl9ouaL/R
1gkP2RHtY25P7PQi4ufaK5Fs94fLXWaizzqdgblAZQWNK4n0PGWYbaM3WffQxbp9fQ1FcNzFMDXZ
2LUx4KLxKyaa20R3zehxpIqt6j8b+vk6mmhBuStiIGs8RhQ7ZmRPdfNStYLET2QNdz90g9YO6K7A
R4j2qNdu3k92AUb1pW9skD/D13vB8u1GiM128dnKkCValjMfnxwzCE+5Wzn1Wbosr+91iWsJBoB2
Bzy3eFwxq1eg9tNYzD2cmR5Y80Do1qHTe4o3eo1b3axegUZuWzSNthfdt7hc2JBnELpPOnAhh2FL
4YdEIqCUFMT3vdxoC8IFDAl9dv3KyoMJXolq8o0q+cO0ll6rvYcUZ4vEhY44ylMFYnIoNVm+1T/P
1ixwDNF6caGD1otRjxr8IlUjWwV1pWV8kkqBNwhiOa9DWs8KKWN2W1jQzbCbNrun4Pjpu8IzyArx
+VBwvERGccHC6it4Xwq8zqjOajTfy3nxV6ErzvUosXvNb3eHCxOS2k0gtgVO8jP8kq2ODDnQIoDW
8qlo3fj2tX/3IMBkvsWnfVtMLnRgUt4ojRUb1vuQxmXjVCneiLIc2fkr8/GTqLq1W1vdIPKNOSPk
Hqwa8/K4Xaw7ptNoukrQ3DB9Y3GLkyDy8q9ggybLU85qafPyMurnUvP/2/qZXIBQErWDVCf2zPwy
edn6Onhuullizz/xMezWH0UyJyKLuGCBgmu4phM2LLfwZqHFdqS8Z9Rgu0NclCjjLlNmmfn7oNld
qrq9eU6IiDhQcKpMLlQ0JDOs3IQhmamcC0Oxo6I4jFD5ub5DgrvR5BKLwgpHbTGZuzWN27anvgef
uHwpis8qubE0QSgXoXGhgmrQIDVZlSeNO5QE8Q1lKAdtHfAwKD0VRL2Ts1DUN8juvitH2OTCRjaP
JJIKYJa5094QdoAD6PlQqI+BazS4vpyiXePixVJQSms03+Px7Dav7zrzrlQE+afAwy2uzT40pmQY
2SVVpNJfWqjN9jCYol4QgR0Wl1CYVjlJ3Qw7IlBjgqFVRRG1x6Dbh+GzdFEckIK96JMt4k8V5TEW
Fy66RB8TPUM8yn5ilPnUY7swYPctucFbPFNhjD1hgxX7ySvuwX88ShNuFSLhNI/+gOG60p0P5B4p
E1OqfRLWwwX3icXFjmlZ9SpmHyfxDaOzLH3Jmx87tLAyURjqFqI2B0HuZHFRRFsh7UDY66N0IMFr
l3agfEM/l5Pb8a3q63jPHb6Jnv5FN7XFBZUkLMYuY2/wI2Z62MhL2dvao3FDg+lYOyV0O+xR8A3x
+kh3bR+50GKkExlLFi8nJ/1guabT+vqTEcwucUofbaD3GaqjkPIsfuhOdidaaNF54YKMVGXNpLN7
bmibQ17K0AW0DiBGFETr/bOva6DHo0S2eAoDS1u63mLOSqyXUUaHjGh4fN+OvwF4tgJzaaOh6hFc
DHSj16hwaV+WURAjBUbwar+IXn1Xs4eSuT2k5DD1h/fE4DcbuCBCG0i1tCoWKVVCew47W4+KoKkn
0dnaP8tvOFyqMTchpA/YnmsRCNSr03jAFHByMzuQlrKzJ8udBT4u2hwueCStJvXxhIVTCkcNE1vW
g3YQPC7tY6AYDNJOEE3z03GpWaqzpaC2NaY3bX/utGfMUF3fn/39f4PgzgpZQKDTsBhIx3u9Oo+i
fsx/uEXeALhLmGprJ3W/AOoI/Q+mnzR5DvUazTd1/ViuENBOlTtlaN0KfF5xGrrJTPx6nNyiq52p
kry41Z3rVrP482d8+r9/Cok1/r6pGnVjSHK8ouFLgqxu2aK+30ROo3pQ9Qzryr4Oth/238C467vU
DaOJWdjP6cfS+KFCbgwx2V7Dx+s4Ctura1ZxZ62xajLrrPSeHml4J1l28xh1doExTjxnP1loUA4D
K4DIGmtUBnnpf7STO4J0lVuzGbGohvUiLedaouBAgXpzJOoqu+6zGq9dmssVGOAkANH8plvvk1xw
7P7hynzbMXYuN+4Bybqsj1lPoH7XHvUb/QXZFr0NffU78ZVL7MWD278rnLxBcrd0kYRZQmvsnUrd
NJ3svA7a6uN1B2FH7Zp/cLeyCa4JS2N5JJNKRUdxkIE8Wzz2cT1qaTIXUiS6tIrCtqdbEl8iFEIt
TAJVxDmy241vyW9LxkUWYsZKKofM3y7tDfhjSzf2DaQV3bH+Wj+beKfL/OTb9SUU2MZrShVS36R1
hyWciqdpwlRa/VmDHM11EME+vfb3bNwvzyUtfI1OWXhPLKiCopadfVLnp1mFzCx5kCPRh7ogRL3W
QTaIhHSJRhqYpbWNPUj36iJ5ZXJpRdVD0fJxIaKuk15aX4vL48d8uM2XL7kkiIIiCO5ethjLNZoL
0CuWrLq9Vu0dKLrQwDga/vVdEvnf6983i6YsbWykMpBad/aH3NbRtJy67YuMQTHTbjtwUkhHQ/Ax
KIh9r9ftBlSdG1g3YKdSI7H75WCM7yog/n2qXnuYNwCr3GgEcrGoXoO8c7b8JMxtQxRhRZvEhQhV
k0atYJU8Ve08KUMkl15S7en6BomWiosPQ1LkpGRz96nxmE0HKxZdE8xb/4iniqogT1EVavBtMpCA
keM6hBVsHMgAM0Tomq56/EWqHrnZy3V7dhdtA8ddERb+N4zZAa6cX4zlNJY/80WQDe5yAlobDO6K
0CAHHIbIbB11+EqK+6r3oo4VJCV3as3vZZsflEWG8KIg4u2/0WxwOYdo6mqWwgjZtBxgzheD9Xg1
9pZXlqx3vhlvreQ8o8nyMezYixC6V0xnPEYn+V5+Kp8VR/OyJ5rapsC+XVd8M49/grLmMVrLFIC1
FZjl46S8J+htfp9LMaew+t8TYRY9QKdAsZ7G6cN179u9IjYQ6u85UZVUSZqwBKWTL3F/nvVPau12
6uE6yn7FfQPDztwm/CxyhYDDGt7DNvLW7kLVj2PU2qb0eZyeob5RYmhVB0vIQZu869AiA9kebpAh
Ta3pCWsqGQYMEEY/puk8rOdYONS525678T7KzvkGKMwyoqTse4DRVkm25kan+oxHBfCPiG6LXZvQ
qUANi6DDme9ViKY0siDsjIYP4plNiPemBb1azWmcBYFDBMR5Rx5p1qysDOgObaYH08iO2qA75WRf
36Sdg4TbR8fLgaGbGnrQf187U53CQZtWdM0ul6g/5fr/f4zd/j6f3/VDpJnhsCDk5Slawie37aYb
SZOe/pMZfIY3rwVZkhBmGPKFxi9qJrqa2IHnrqbf7OD2I1pBOajrAKgjVNppNGH2xsiVoJdiNN5G
auoRosbnNK0fGyu0nF6XPk5pPwuOs2C7XsP+xtVzyYjXTMNyxgRar0nj0PLr9ZXcuRR/M5Q7tWGO
uokZyXCI1cmyb3XpklqwWSII7rzOUM+TlAVGFBAc0jAGM74YuUisVrRS7IBtVqqGAIYSSgBJSkhg
FDWG4wUlMhECd7UnWSEPFYVLaOFlkf/K8k/Xd0L0+9wVTjvIM1YxdqKxIDd5V7SCo7l3NWCrLUh1
GxoYBfj30XXBg0RbKWgZfu0sUw4gm79MvuymnuSKBrx2vsGIrKmEQBvckHWeHFmyVKOckpkJQLKm
ItA/+JhDDETlt13f2sBw2w6x5WbIG2yKTj/GICucDG+NVff6zuxlV78Zw229OmJstM6A8kv7J/GK
j9GFgkkoPlRPoaP9uI7Hfu6P4LMxivOEbl7DyZSxdnGSHaxBTW2I5Tmj0j0y/S7N0gTRTrSI3KXQ
y0Wb9w3OTqdgYrVz8zwGVZn/n4zi5+KyIQ7lsmYOYbpz8ZlYN0pHnS79XL2DuHq7WzqL7ZtQ0M3G
jGQR5kyoLCiztxgXhb5DE+A3EO6CgORjlA8sqK30KNUe7f5q3tWb/hsIl8wRq7Lqlt2mECTOvkaH
6hS7lqN1tmS4jHl+OiSVwNeZb13xPZ6vr+7DpWgIIJPkMhs3U/Ykq0EuRYGK+bFEEFL3CoW/Gchd
DVZG2tUc4BTpkTGQln7xkRw1KI9ihBnp3DjZ75AN/g2RCxhjX4CHPoZ9XdPbin4sjMVuLMGBEtrF
BYwlHi3zFWX0yYmggKyW4DtENgQpqOiuOk8Poq653dvjLWboXMywwqiB+CRWcpRO+bjY9XvavX5b
OS5KSNCcaZT/R9qVLMetK8svYgTnYcuxu9WSNVv2hiEd2wTnefz6l9C5103DNHGfvPHGEZ0qsFAo
FKoyMSrhoG5nK2Jm93pi61Ae2o8T9APsOCDbm24pRYemaMCUsopHu1utlZ2wcuPoyz7O1jUC9miU
bMCw0HHPbK4w1kzRUBHU/53yax0wch8MEPmQE+8w/MMBcsGiX28VkpRmSSpVw9luQo52wkt54uZO
7balrZ0ah3gYDt63btsdLoDMxpr0tI5S9KLQDsquepgSThlt+ytZiqRrGoaY2FwiXTKpTCKld8L8
qi69UK3doQzElEdH9IeddAFi4qwKjmpTTSgQeIKg8KiBeZm4KFOD6PWBdq3Nh5HH1b55Hqqyocka
/tHZofGibCydDBpiIHq88tdYsSvyvP99tj3igsEeh10JbmwlBkZ/MoP5lTKbQ/sg86hqMDnhicvk
coVu+sQKkjkXs0YrU6sH5JD07qA+9/H3pqmCoW8GO1mG+8z4JMey05bzV20yvDYznybDOImxyunp
5KwvS2+bDEk8ixn+kASywlbkGcJNmEguZ4WpZ/wWSFbmMvs7lRc5k2agUIo1zY/BbGnrZyUYXaqt
VPGeRLfT6xUeu8cjta61GniTH90r6LzRRR8cXVByGg+9YfOkGLY9SIOqmaiqlmiwk9eTKZUx6ejZ
ea6Ogl2g6Nf65EbC6yQl1eVOdW2u5wqPsS8cY5kozYjA7OmB7GV+V77Tn+t+6lvHmRfBtnf+Co8J
YahwK1VGE8bOTV+B50JywrANh46GUo68UnK4vT6bYW2FSf9/Fad1axlTsYONlPVVhgBYfNLuiys9
xOk9eZQlu32rInfgTe1vbs0VLpMv6JbW6PIIXNIcMXpuyzHvtNsgrYNu6cVbmPygUpdMGPIBm78+
zvOj1v0wyXetG1yReNL8YkaRY428fsztPbFCZXKGzkJJSxN6DIbnXnFUvehUlG6NRtMXtKRhnF7o
vf1dv3l1ugCy2UNMjK4WEpgpdMESI300baH93i/nMuMpGm29X62XlC0O4qW+iNUcH60/UTYztL/d
0NmIxbDnTwOGFcSDZni8/HXbQ3Em6RB+oVXQXz0010sxK+mVIC2u2vhbosSO2p9UpeGEz22PtCxF
VjBPqZrMlxNnNc9NupBZqTgRqc6myWsv/UME+4nBNn/GIQ6icQaGeIIg9ac0iIIqwwM0+LL9LCgN
Gyqx++6xefLo0EsCE5uomeyMaGp2xizkiCl4R5D7uzl3Rp68webCrSCYjQZVJqNZqFckSwcKpmYw
Dq1Y8wRut1F0U1QVlFhkVtYSHUGZqkTI7wZcBef2YcHoz/5S8RCYUCiFS9aptKBGanceQZn2+He/
z4Q8IdTBkvNedFBnN4nrW7GLeNdLesT/lgLol1VivoWcTGAEomn3fNd7VG8dzEZRoH7S0aEKDjOH
N+m6fWatAJldM41DPMQJALvmWgv9OnW7+VYggTKdy/KxGL/k02Qbhdc3Z2P2cu3/302tQuX0v17B
NjwOED1SxhrwSu5IXWwn5CPDYL9AMPEn680OarPvpbDZw9OLFz/JxwrzqZQoSqts7tVpM+1Y2UT/
f3Uki8MUm3UHm6gAEG2/bQ7yI6W9o3QsOi9J3gyvKzQmaRTxbKFMIszDK5OLQdUg7dRrERU4aMje
/9UGUOgGXBmGU0pJZnpFE8v7KXswk5f939+OdRdnYPInc9BiiTT4fdJDS3Kc3sigHFRN+/Z3MEyc
GGMFWhL0KWZC60uy+IleQYbseR9ki/ntF7djooXZo0UU4mPYyaDxWtzagdQPAQvFCfyh8bWKetEC
vqa4sOf2Kn3jgHPCiMKEkW42Qilv4ILiexihhfNhdk1IgDiSkyG9z3t/H5ITfBUmjizCYlrNAESc
U4qgOJ3AHUDbTAgvns5ysUJzRh0rGt+TTq7A2mTqQaYbmVPFMpYWk31XddR9j7X5GEcSpVqSRHvf
SF60VJlYoobW0kCmHdES0wrtq2DT9CkH5Yw9gbs58yzoh7r7mJyFZVlaSTYZS2NRq1sXB7U9pjz5
v00EzCCitiRBnJEdwVBxlHWTjFeWpj304nNqPu5bsNViooorAPoHrOKGhvbfoqAAGigQadVKujeC
DNq6vFRzu0K2QmIiCGY7rUpIgUQpw2nHo3Kv/vPv7B6vwYNrFRNGuqJPMK8KLDmgpGV5QOdIQls9
8GZktmYrsH6KboAQQhYtNm1vLfM/jznh9+SY24tPCcOnA87lm+yKEs6YbnjQTt096BY+YbKV8/k2
g8kKXv71842i0kXlexn19C/fAqRpbsMzVaWRD/0b9yNu7vMVHnOiyeGsLXIKj5fMkz69qOFzgQlT
KbVDSGtG5bOePUrRh+6zK1DGR8tcakyTgspzkFv3Bjc73b58rRAY3xSHNtETikBKWz0JduqZI3I7
4874uty8s0eBAay2XM7Xo274W0a5gmXcNArrqddpUUL5RIdx2kBN4Dfx6OjfBlQIaH3fOg6GpzYO
B5n6xR4ycwKCNbvPmxwnIBUgXlzJpsO0nW0EVICYt0k2c4eVmcyJV6LrQMbVDN8vPeEaYwu922v/
/0bJX/Yhc8aVS4NhzQkYhuD3w6FSwZ7B46vcvmJeDGEbx2RRS6OqBIgaIP9/Co/NgSQOfYqhZbmo
dbgK63Rpdr4Ty7kkx4KcZxUQxeLKDJ/L+BZlCJM8h8axKHnlDrqP9sCYYFJkZpwpMcASxU6k167g
VuHoGbyHwIQPiABNo9ECgQpMqQ4YfL71fntsAsuVbvddnLO3DCZogDdZNAUZULr4GI+vFub7p+p2
4lG2cH2CCR1VNlnCRF/zkyOVBstBDJ6U/1E8nA+Z6vKkHLmITNQosjRUR/qgrwazR5w6wIWC3poG
BIzctW5bg3fKcKKFwUQLtEf9J+p3L5SpsMUES1Tagye6uY8vd9z/ctt1vtU2Y+JFo0jDrNH0XA0U
P/fyoEPxJnEaD3oIPsrfOQeQ5/dM7NCWwWjiDK7SZT6pH7SOM2fNiX8sb0HV1nOBF1SU9vTB7krr
SskmiLB3/v66cTyefUXrclOVJBNmqAQSX1N9lE35rajzY6EpKc8leGBMrCBEktWGrpkYFOf36VmQ
+YHsabBVdPdD2Yz6ouAOPIY93loyESRJwqQ3KG6bHITaU/qnSTjsryMPgokcqTllYkqPkjEPxvEg
mtfS8rIPwVs9JmjMg6VFiggIU3cslM3npLSJZbhhz1svHhL9/1V+r+MCIYc5kDriGc1V2YSOJUCS
tHD3LeItGhMiZEGus4kuWgZyf712K/M8csXQeZGBJSwQxkyWyxk7KTmixusub6kD2aF/X+HmQ89L
0DiBgS1bZ/HUlC09fSczd3VrCjC/8HfOxlat9aSdp5QWLsfJXcKXsvYWmfO6vjX0uc6NWMYCzErI
aSZh1eSgOmagRMUoSW4PoPLPvMKp38gdHUEUXJ6ICWf5WMqCvsqrMKfNF2ZxZemFLY7f9p2O5w/s
9TguxxxVf/qB3qfpyyA85y8T6ij0UTbhEfZt22NIkox+Z7xlMOdELvS1bhhAU9JzlLyJI69b5Q9H
+08EtuQaQxY2ikrUMGovf6Z3ZMGBpiF0tVRftmOwIHDWb/s6d8FjaiZJpY0R2nCQJDXnfDj3Avjz
rKt6qZ1huB6lL3V1HOTP+6DbkeKCyZwccirmRU9LRdZ8qyoPBJ1TCv9Gt52yXFCYcwK6oka0zLBs
+mdwacpCV5K8iu7/wqrMM4k6zirIlqZayrkEk+rQi6djaTwlyfP+qtGc5/fM+WIPc2JIkiFbCfUM
YfycGbENKhUv1ry8gCwHBGnSf/bhNi1CL5Nq4sUO8wqMq5stVK6nUkfIWL5YuZOKkT3W3j7G5nb6
iWGwY996qaYohNKWiualkA1b4w530EPnt0UzFfT0yJKCzmF20QQh0tTIxOE35i143uvPRZnqvl5i
vD1vQOIoL9WXfaO2QxIG9qjikaGqrMqaLqWKOBiwSr+j9P/hUX5YQK+deXTIm/eesf2ZLmCM4/Vx
mk2ZrOKBocoNJ4mH57S1qpNck4HzsbZLJCu7mLWcVWVSLQFQRtXcq4rsl+AZo2Rc89IFcraAN9B4
TaQB1eXyCroyvgIqK92cvTkHsVDJS3a3P+3Fciav6Ye8zHIZy2yW33TruyXeKGpu96jZW2T2//Kb
MslNK6jgjeuwG1QIPQd9UDqpI0D2CzWazIs+8cLy5lfFLDXYTHVJNkUmKocELA0t3XxCNztQbDkq
uuYMscVJPTZDygqGDcQkTUwjxe5oc6Q1em/ozjyoJND7AnRGqvxUyZFlD3I1co6dzY2/AmZicz4p
vZrRjrgEYm1dStAyG+x/MR4Csy/GZMpaha5gm36eiGTr9Yc6tlc2MNuhxntHlxawYQ5nr6mvRy06
9AOnhrHp5CsQxsl1PC0UZIQZ3SDZ6iwGoHK+UpvCNrPx0Uq7z/urtu13ENxGtNQkSWeCvkiGWBEt
C/fU9CEdXDP/lGWcD7Nt0U8ItoJGjMlSiyKkrUmaDYmnpWvtNCogA+zrUPvdt4cHxuyjRCE1KOAB
lqTaU92ldTCH4VubCYVddNkVBhMMbx+Rs4IGu6XURQhNASsYt/cqudUF3+KpQ/IgmM0DOiXUKyjE
UkSgIEvtUSb2rD39nSHMBtIQf9rJBErWHAbBnY2jxCNs4n0daugqaTI1pZBJSV2hup6Nqw6sANHJ
LCpbGAeOI2y/DVoXt2M20iSl2lQm1BPO14sve3Xw3XLS8+KA5QsXH+7702adc4VHbV/ZJqADORlU
4KnBcCYOlE+vtACEs9d8rXeeP9Aov4KSxaoOLRVfqpZOseGk803Dm8XdhjBoY7ZoQvyKsSZV59Do
B1gjT6/iWNm5cV9wM/Ztd7iAMHaUi9ZBYRUgSEpBS1V5JGmvlwQPaKP4qJoGbzSFfvLfckNoCvzX
KCbYQe5C6cYGeFYBrYZU8BdMyimFQvkXee5Ht/0OFvs6DnnQkli9gMPiVBzpPH3qSEEJ0YT/hYN9
++z7aRj7Dg6BsqlWZhg2zrHbd5OvVR96KLisHfvuPWHMZrCSaMBF2NH0xwRsvR8JPxcbmCCXJ4VY
o8UUN+05uSFRjUcw83Otxe4+DG+pmCg3pjUhaUG/i6X5oY4cfRY5uSNn77CTi9Y4JFb8/jUyTNIQ
W2r+yQRu3YDnYEx8i0MBKnAxDBEOwgPkuK/Cx8FZnOoGTcZc5SLeqjHhQOxEMTFBewKxmCA0P5GI
85THiQQqEwkiZVRSzcDvm+KxWg5EdkxM4Golpu8iZ98BtktjK09mokAsalUogxX//UGKJLZy6A6D
Ez3mj7izJV7s5p8/VBW7QLKzGr28hIaSAVKt/Dm87niKoZuNFpKI/A3yp7JhiczBms+DElsK8npy
NAPFXQ7FVXnUHNHmkyRzsRjHW2DHUCwGdhCYQuJDHWg35EbByEDMHRnYuq6szWLcTjA6MNNPMEuy
XuX0ykgkLyxds0rB4+0J/ZHjGVtbag3HeGETFVaXdoBLjpKfH8pgsNsv+Zk+9c4HLpMCdyEZR5wL
ZFso4oKKVyo+L3V0lWnxoS9LP5mHs1yK/iyjlblLHw3oZyrGwNkIW6fhytr3hppVFiHoqV4aIazV
5NLt0dnRym9jnhw1UnFiLg+JScobSdWgZQlDU+nanAJJrnCFP0gC4Vi0WbBYm0Q/8MoktHMMRtIC
SP26+NZLH1B2Y9W1nnqf6rpVXyO/5USurci4hmSOrbmfq2WusIq1Wdty9YVEP/a9cis0rgGYA2sC
15S1GLBJj7NDKZeyO4q5CznyAxhtzkNNas5BzLOIiSVQY7Ly2oBFSnOwcEEb5pd9izZL3muTmAgi
LLKJBh+YRM7/vi2n3+OguIoeJQ8D/k/G4z4ebwWZKDL0mlZbPeCy+Vuc57aenEPlMJrgSORYxnN0
JoBAzEBPY7qlihLDFVHu5gOeYecY4sKkftq3aivLkESQI4gi+CtlVmddjxIZUtg4U+KlsEddsyOx
cLLweR9le+0uKIz3LRjPXcwKKH2T2U33WSKfJ/2qy8H+E+wj8exh3I4suJunEZAW2VXHU7F4k8hr
598O8BdrGMdbBJNUKr0ADP7oSdA/Jy55A7cf3M56/Eihdv2BGLeL8oLIZMQtrYrPuDo12feUJzjy
h510MYhxuEavIrnrYFCbufnz4hJItIVHyzN018Dlk6+vt+3hF0DmzFqspNArDYBV/WIuh0RQbagK
CTzS2u0Y9BOGbZ9QFnmAHgj9UFA1RT2lN3V3393oyrD3s9XXYTsn6gJ9752Gr2P2yrGr7+ihZCmx
W8+30fIQhxzX4xnEnExNOGa4EsKgpK57e1LyySOYHeYcgDwU5jCCfPXc5iKMMtpjpz8awrf9Rdsi
uFXXq0b/gNUBa1pTVQyE+htGONND9ag6ylV8V11V3uSUR9E1DzmmOcc3HlU8x+9Y/QdRrMrFSAFM
rOuocPsKAxyTa2T3HAPpCu25BRMhGjOtopG6RX+CUgZ9zeneWvRaPSSv7VE+mDcfYLH+ZUWZKNGF
uVa3MQCT5abR73LNIxMnRaF7cs8mJkgknVjW3YK1q+TvRfFYDkcVIzDZlUD7d40SE2Df91eR54ZM
kBCzIY2mHICdPLmYobIFQeLYxDkt2B6KCrLRRdZj2fCMIY+il0CnwMi9v7KDbaLou4QYmDFAfQou
QBb5Oiy4ehwch2MbJqI4lhMU25CcnCXwLk4Hy2l92n4cgdUhcnn7iPNp2O6JsS0WTHjBJGIep+pB
kzhxjrNPWUWHoanx1EDr75n2Y2mvovm2FO5GXka3WdxdxSFWyKHKs7lKafITPk0vtN1/uEo+Y90e
TDtyspN1LDl2cfYQq+GwJIURE/pOksvL56SZzqZOcG/TbTMcnrQ2vQbfG1QCMo4HctIvln++FBNR
mOjbSV77WneNK0ZofTPjr0tXcY4O7pIyUSIcCzCc0Nr8fAKjzeIqh+UNDRT2+GIF9Te0UPi80Lf5
br7+ikycGLN4ThrqjBjZGGyRMgIcEgKdNtVvAkGxec7PAfyNdb5sG9COWsjPMRx1rDPjGkxZ12o2
49THwJDUOHUdu5UQv9VNg/EGci7ynBO49jegwj70zoVQK5UEm9VRP2oRuObEVv9A8ynK9iL6H8DN
Dg3QX0/ppYtTsc7wbt9LytEaR0cw29gmU8Ej1t/eFRcgJquZQcFhxSa4VUTNryflME8nQf66RNfm
fJZHMFe0PGaVP3zCCyST4jRCkpM0o5B3nUul/QSPDuTOLob3uM1SPPuYdCeF2FnSUJIaswAXqlrk
jomsoDVUyDpD1CLM/bwfE1s0K/8jJ8/FSnr8rfIsIYVqkkDwBaGtih46DAmG3Dmi7VB9wWBSHSE1
UojjyfTR4FCd40OCIKoWfnGQAkpiBF1GF2oQHo9wb3sDXGCZhKdIBtKkBdbUAA35Q9m149dIn9Cr
s7+Cf7gaXXCYeLaoFXgjKY70kGbQqlO98JaKC5FXOhlYBMpxH5C3nEwwi+uqX2a6F0bjYWx9YTx3
yWclcfdReGaxpWQ0uOXIQt7Nmp3m2AfWvQSl4q+9m0BJYPlSHvYBNz+XJKmGLIIqQGT5XsfMFFrN
QtNDhzYf8dHiyS5snnCX32erkEWZqyIKhCCFWcRjkZV2Kkno/Df9XDlnPJJcjjHvFdnVtgI9Zt6q
CoyphVtCLBuDWPb+cm1/n5U9TEiMRozQjBJdLwkyOFT6I3tDiOj96lWBwpr2hUerw7OJCYiFsVSg
wQfgpN6LtWmDBYFj06Znr0yif8Fq1fJIyvOa8iClOZhRW7uxcNdTPCXmNC1v5vQrHCboLSQx24UG
PXP5AkHaYUL5Ioo5cYFnDBP1kkoYJJE2IpFGsrX2MElPIfpSZF784X0WJsz1jVRHegScsLhCoq1m
HKYGmQfAxLcxaxfwbmG1jFhTnFpvYltQ1aO4mKIryoJdNgRjdw25lZeCarc+iZn5KSqmr1KiXUmR
fJ2o2lmRhy9KZnhyPYAPQarPEIt2h0qr7SIpW3cSYxAWJR9pBpNWH5oJlZPYqmZIY0ov3eX6WZs4
33g7l70AvE/wrjzWbAs1MUYANK4eiA5xUhQT7ax0Na99EX1M7l2hdr6/87cDmQkuYkuTLIN99Z2T
DrKKE47TukxAO+gLxT/5+IWEiTNmHcfAbSe+YDFOLPSjAlZCYLVtXELwMC08oY3nMyGzFUyh+KEz
4ALH+HKpWF1V1nC1QexSX66mxRW0ljfNv739LyiMQ8t9ZvRohqavRIE4nYzGj7Vg/xtt7hkoRRiW
JWum9B68V35hpIrcFSKa66YawidV9aVVK+/vIJhgaSxCqqEHDWVs3GUgA8V7Kd/89CsTmCApNYba
SiZMaIynCc3NS4Z2zUf0HHBcjLdUjIspSRqPYg8cNfzc9Ytd8zTcNz/3yhDGqcAVZrR9DoC6TWe7
bcrICTu9ROm6jTn+u7k1V1CMZ2XhKAlJigcgSfhiaNrVOL+aeIDMqjeFBsm/cwAmuCVjjeezmdol
WJ5qiPfNknFCzfY7J7glJc20wOPFFq9Ri1D7QYVB0FYxeoyvQ4jZxxPa7Ep3ygnimcjeyTWXCYDm
Lr8VElewTG5jdmCPLhTAThNYaRU39gRHupEGKg/qkjsuvde2i1zMVH5NPLJRL8qMvq2Gljc7i2sc
YiTxaWC1dpKBO6U+mv58UL7sf0AeKruDDSvuLVokiId7MZ4cYuCmxzuitrfXxTRmG2MWf1kKatqy
hHaxfO0IL9HhITAbWNYHEM4TakbcnpLGvDIb8dvfrRSzhcH7Cc5BFRByFmLCH2QbyrM8/bMPstmv
I628jtm9pV5Wg5kAhZxbz3ihT1zDZ9x5+i+1uzjk0AWxLyYO7z7HWz9mH+ch2CGy9zYXXMGbMrVL
y+dYRv13Zz+xRWyjgjS3QrvxOz/H6youc2lQ/pP9mH3ZFQ+9zRsjpyv1O56paxhTUVST5TU3Qg2z
tBXO8Y5oZ1VaHgY5cXvoZEH4MrIbI0elSJA5Z+52MiZfUJmooYaaWEBRhlZs0Pp0VA6h2x36LzJG
Y8DPQlkUNF7D9Pa3u0AygQMKp0UkNYDMh8WmPGYFrw61HSQuCPQvWGUSZZcsitwCoSy8XLqCLs5Y
ciqFf4jyFwwmRmhkaTCACowRs47dI154g/Qu8lq/hN6ZJ7vCUTtmHxl4xADKTx9hwoZktfE00ftR
J38Xuifr+77P89aNCRmNltdTmuDnifWpHo9Se15k3rbiYTABQ64gt6BpWLfW670CPX0vbUDpgGLQ
Pr8YJzonGos2T7mL53NMvMBIageqfaDK6RhYenOESKbzV4vHcpPmxhzXyQyIBBysUvlVXJRPUsTr
LOUsH0tvVOrjbPbUtSfwo/U1erVQjNc4KQwPhAkKhTkXUqWjjKUKZ3lCb9NZ4NKrbofXn66sM1Fg
TNte11JkYgLqm7JHWdcMbzotDhUsiVxeukJ3xk501ZmQ0CsJQQMhTJrGz11+Z0EDo6h98yMCXepq
h7ITjmEq6onUYQsVL2ANOoHN3Fe/SXdCULqRL3C+E8erdSYcqN04poUBZ8j1l1n6PkSHfZfm/T4T
Dyo1GVpJwe83xjc9Vw4yqDL2Eegv7H0WJhpkE1VdpZtGmSCa1osnXGadpRwcMmW63Zif9+G2Hygu
AZSdqOqheDjk1KLsnN/QVtzUUe7yY4cGWb7PbZcbL2jscFUlhm3V0dFTze696KAd8A5uty51Biot
z51y4awmS06Ut3rRzgus079q/zQgRB2u5FvNE55MPL0qGG6Y30KkM7wqNCdcsENWlZWTGDdfJLNh
bDrdMt/Nitl6Zcfrqtv0RwWdc4apGgrujL+e620X5boZImZgHi6e3dLisahsWrICYNxRndQqH1QA
kPaxSX+owinhztVse8UKhDmL8smaZ5BOYlf5lGm9RV5pnqMjzZYr8C5NnPdGHh5bbzPmsoBoIPDM
pzKzq2PlD4caEso/qE+Un/iPLZxVZEmsVVlPl1qD2w+T5JjVlVj1kNUrbM5e5niDzJxSKcixLTCi
40y/K1+nc+uUjulKX2k3cXFfgrQ+5wQrnl3MkTUR3SC4ecDPp9iDzowvmiM4aXg3eepkv8XEi3+8
15ZX2Wvc1uM80uKOLpz15RSnZyv+VKUP9XCbE45z8LCoySusicxZ0VMszPyJmltob5UhO9EEEfTi
ujN/7H8y3gIy51UkTZXQ0ltb+q5UOVNllOM+xPaFdLV6bIwYpmroImCId5kKVvoKYiz6Mf6OJ4tT
koNJNoTyNfFm3jsMzzYmdOR9aKYJrSwpy40p+WF7mnvOE8z26bWyjYkc4hQuUacBA27ngdYHTFyW
M51ksF3zWb+2txe0exVTllDLYlxDGbRcwnmCsJFWZ1EoHa1Onjgfa4vuBKPNPzEYh1CWTMwHAgw1
CE/5HYh3Qa2i+8ldf9hH2v46mJW0DMxeYmTyVz/vw9oI5W7AxUk4tRreZrMAw2Yfi0gXFLqkq91U
zlatpjpQyhmyFqLXB5XskU8CmNLIDephwv/QBbF55isXTOYzkbYWqsTqgZmoWVCIhnmNEudglyL+
CKtI4qBpyir4u+VkvhvmNOsilWCoPjylxVuXyHaLWboPgKigO9EM3TRx3P+6msrcFm1BnUOIWyeK
hlNtQSovX9x9mM0QuIJhjpFcJB0OyBr1Z4K2VfPOzF6V5CjLn3pyb/BEtzf9cAXG+GGuklyoZoCl
XexNpvpZgTDnZDWc6sQ2DCRgJRBygAWaCRRLV6ikzTrUZvunUkaj381Uce4e2wUQ9ScGWx8T0a6/
hCkcT77LHg1E2UfLiY6qfQZnqQPNySPvLZ2LyDhEhqwJUnWwCqLoD5RCiIRuBHbwDmoc+oF47Wfp
C6+1kAvKuMc0VWmaU9DoeUbLsXJIr9XHIDoPHuLUKXSMMzeNp07wWwKwWlnGSUShRptCgpUdnbJ2
lrN0pR9xhXweX+JbSos/z5wtsJ0irhCZwKUWhli1AraaeJc/U0FP4g52/49uW4HmVAGPT2W76rjC
Y4IWdJSkpOlgYetJfpnb8jOaRKEhWr2qoS3a6G7ieg81YW9RmZDVGl2WqvQ7StNz3x1n3s1/Mw6v
TGLyjrAzQTqKXMqplB+zfEVAB7XUN9OAno/y837E4n4uJtfoFrWdawW2KLUb3qmOZFOiteIQn8lN
ddNx+YK3E4+VcUw8KQqdKIR+r9Gh7MSFG9Gz2gGTpTdfEU7zxHYK9xPtNx4qPDm24ZwBLf7Re6NX
30Mc6m0cbSkAZ4MDWWZIqIX3vP7T/Zhp/Nb7qZCkgr45UoQl89QqvY+6xMW4Bifj3oaBPq5hSLoG
ccJfTzW5kYcmp4yJ4lx7RIyeSYGEu5x4W5rGpd/9/YLD+ojZ5rrUj9hi2vudj0CSsNQcWn3I/faN
Rx7yBxe54LEuYs5tFddICSiTsITXx6x1Ort3VV+8QmDmEPFwVpEttoI6RMkqA9bN2cECKVKe2KPB
q7bTkLCzhGyttSJF3hkyQPQisZv0bLZiIGv/tM3kfWhD/1w8nTlk9C4SS1GBU0BIy0QzJGq7pmt4
UhA9Ds9Ul4yXD/NMY44YKENknbkAcC6CqPm6QBm47W+akndJ3466F8OYg2WoFmNe0E3gyG3k1Xob
TAbvuORBUFdZJd35YoHxvgZEnEmFTcRxCnR9GHh3r81DGUNf6Nu2REVlJZnSbAjjiO5bciS3/V0Z
SCIIDFs3fYQgn68lNvexZ9PHV4jMiWVCg5iIlCV07GVn7hKU1564jVE8ECYcqWlfxC2ZacPvcWnQ
nnSr65xkdPu4WhnChKJyqlS97IDReqCPoW3hxI0d6yk/V69Uj5VXj9z0iBUeE4p0kg95SNkfrei2
j2Zb1jp3f8NyVo2lBSUiicoqAZmlNEtggveGrnKt0tkH4ZihMOluKOhatpB3LlC/k5+i8SMx9LJM
ChN0LHXSSUXZ5eXxqypel33iF9Jo/50RTKCRzVrJBdCmOXIZLPO1qn3d/33el6CLuNr9SptqjfW+
SLXsxFX3JFbLC4pavJyEs/0V+nescCSzx6GtIcoIBxD44O6BaYNHqhtJpcZCJ+eleHTf/Xb2rD4O
s/mbZJJKocbm7xvb+ERZ16Ege6Qxx5vwaAGCjSDLwegd+TVXJpNnKxMT+qhozWGCrZTuvb+LTvOt
cY3uYgvvFuNBOIP77u8+IhMgdKOuBhTP8DgnF4k/aUP5aRj1xu+5EmqbSlPSal2Z2DDj9UeLVKyr
8mmE3NPsFSCjLXzz2HauAeWIxcvdFqqSR94xxYuCLOcUeh7jeFhgZOf+W7yDMsyXzs5smpCBJ4J3
XeaED3bOqBrasu7fo6547IpjXx33P9pmCnFZSZZzKsWlURs0rKTZ3ke1n0vEziRQ7T7uw2zfBlY4
TAQpBctYSAOcBT03r81RdWonPLaC3eV2441u5OiH7hpaPpwtz4ksKhNZctAeYfYXuKV4HY6HJHuQ
Vc4S8j4RE1REWUutmPp9izJuc9Z5XZzbJDartWOiSCeMGhmpPoo2PVi4ybeWW1QEc1LETgoP/Itm
9ETkO0P8y7CvMiFkns2oiUMAp0aF0uDD2Hkct+AEKZaUqpJSWSIjgpTWOVR7NnHBf3GjBMWz5CWo
INSHvwRkIkfb9gTEvvAH42HxVYxDQv4T16nu+V/WuI9tX12CPitmBA12FjhL61SQGtynTDRVlo9S
6e/bs33AXH6fcW+REF3XqDprX/wow9iOKn9MIXqQBY2ROvtY235+wWL8HPNLmqJm+FZk8aflS1K8
7v/+dii6/D7j5sKsDWm9oGCQSic1AlU6WpY7r+15zTf0E/9+KF9wWK8OFUzExlgzYb7J1OOAfv6m
fqusxu7aT3l6ULKPqDhIoB3+rxcwJ2OYNtMoSrCsqY+56E3dUzVy4tz2zX2FwTi21EME01CAQSU4
dSfxo+viULuSo3hVsFScs54DZ7Is44skTppGP5b2afQo86d5TN5kSCrTtspq5Ljedv32p3W/cTfT
6nhoZfhmlTs7Yu2MP+iTO27XjvmQvea37a144NU39/0Rsx6/JotGqSSTOcDEojlmWlBIkjfO54nr
HX+I7/91D4xT/gpU9VM1TTmMo1pHFWT1LAsD2pQEezyEFm8p6Z/9Z/eHDO2vaK2Ijkc0R2CbEac6
0u4ZFd0l8bE+g8U/4I2i/iFhuhjHRI1Gm9U2jWBcnBzkk+GjCoi+BWeW7P6FMgmUDx9qLl/5ChNH
iNj3o6bCwFlDY51U22Ol2Rr4DvfDFfezMXEklE1TxbH/746jorfV/5F2Jc1x48zyFzGCBPcryV4l
tXZbmgtDtma47zt//UvI89wcmO76Qp7DXBzRpQIKWWChKjNGNXXwqm1wSzLZXQZfSxYgZFKiSU54
YU43jlJ21YbfCW94kF0KCwE/QN7lNyN/gWwm1/yuQG7RP8wP6j37Lm8LLyfpLvm+X7AnDqVGqlGB
YxH2zPJ+bsHLcjVZ28s+EWsmjqLKTO6spsOa+fp2ssGyVlGFMQIiPlBy8T3ZVujT6hNYkGvIbUge
eu1cOb5WyEmD9dXCG6puqEA/sYiJSb4oqmd+iuQbWT0l6rVNFRN/A+lnGwLe9VmQdGaI/N6grQ13
sWJXX+V76Zm3yv8Pr0frAXc2x/99sXZjwxqQOcNchcETE3Gw5WKJyn2aYeTgf0pa65els0UB+dSm
j0A8BIv5+NgkV015b0qHjl0X+eFy4FG7JWBeFqDMGJjYLXDzjM0/Fdv04Zc/MyGAnBWNoR3J8GU2
D0l/I/ePrH+/bIIMCAHghsRu2MDbLRp8YasAuOBmeAVbifeh6k2JZ66f1vPuCAgXlm3bp7xOnzaP
crYNqF7/9bN6/n0B4NppLMapx82fBfNGyp/N6dEvbC9sU/fyuhGGxH5RfeyrTirhiAa2/y5SH4dU
uk6gycCUYHvZ1G+y60+nxF5RNVJQIOBhMCre9M+Hwuqh+q7fhG8Q9fPgpEcYJHZJ7BLVxsJqLQkG
lcf8uj7o29CdHQkDE5rtcIIQySMLWdR6ikBRssT8wL4fz5aKE22MwdFPOSiFB0/lDLyv5mH8jDyu
AtqFfyFXVLo0JKmV5BLRn5rzzgiqR9mmhiYJnDAFnGjBTKtICY8UI3ZBNONG3UurEQViasf48i5w
tq7taJh8+AGqRMeoC8evdpeDgrIg4EQKgpZCl2FhVK/1KnXCiOroXW81WGyGAA4oDxdlkuPw1miS
S7ac7j3GU6j2BDXaUTn26B2hUxTll4AY+OTQLCvA9jTTbR/eJpL3R+smMjAOYST77QCnBqh14OPd
zjrqM41IsuIUaxXU/xaBp6O/Q/X5aHlzjXoHL7hBSPJgf4b7fXFqLOESYXeFVYYqYsFnoH7/Ah4L
wiXizFgCGmQpxtwiXjGCZqGjGuVB6WqcH4rmkUJWiwfH4tgoVT8MsQ1H5KP+46Nll7jdq4rGRnmv
oIXt6+VgIA0KYMCH3TSZV6amY2A4+jbBXoF5YN41Xv2FZ9w/RThLRIa+V/WWI4OqBk4TPTcUh8I6
l+X52FoCMnR2olQmP0FcD7s/2PvkW+1ZYHwcv7K7QPMiEH8rX9Dl7Sk6kYWpOBEQQ/KLaor480eX
BngR011zPsQJ0UtOpCaxQ08ujaSc+QoybZvKD40suWN8V8l/mIvELr2qU4Iw4FfzNL23IojBhpRu
B7FcIg/jmFg+lwrhxT3DNSbISlZJvpvSghHnlwBVkYxRL1kTdSPCHH1WDrMgjt7vL58kDsu/fln+
TNxizZXhzUmWeFvrKJWe3FpeOsnXrMmdfpQcBR83DI9tAyjiCM+oEywSMzYmiGeLj2i46THPDMrE
bKc8DLbTbLOD+j/x23M4veSrABpG3Sb1kGPbjJv2Y/4u2ZkueyyuDVDEtp97DzivrAAYkxxEZdHA
mmntdP0+7KkiJpGuRC7GXGvnoeRX53EL1W9UigbpIL/PUB7lCtVa7Rbd9nKwkJsm4IRih6FcFDCp
P/KHRFROvdEJbqY7mU+IfyPrYfy9/9KOCZeKEpeYCRyJqGSi2yRW32L1b6s/1JDAi6zXLvKG8dRJ
Xq1SnS+X7YJp7L/5jIvLqFqIc9eZ/V9F17gWs/dDqTwrZh04VRl7SjVs/EQ/VNVwbfUDcSqJr0no
OP73D2jVySgSXo35MfaQev2+3PPe1HYXbCkRPtIaPziL9B02Zq+B9w4XRq/bzKhmVW7mzidOTJTv
Pvmq9P8Hg4kV3AH0XeXIXzel+qPzK/YkN7e9QkEpg8duumPFhgjcy0DKxDruLE95qnIP02stBQ8a
F8XER6Z/Hf9j4DW63oWGS32LXc4STNRA6f22C0LepTVWpdMlEiQGn7WaShHEbZ/JAs6A59W2pwhm
+m17SLfjVXTT+h+1Va6B0n0tvilUhqU8E24qY6AXk8E7NVo7daoUvXux085EDxVlRMAaKyz0EJw/
aGnC2wXGFJQItKHUBfk3T+3nYBQQBl1vuQ9SFZ4T2I7jyklyQrd49q9Z5ySq23mcjN9/MIlZAiIg
xYpuaLCuH3m5KMv+sbvYMUgq/lULBghdUQBVLF1UirZ9u7HqseAlQ/kI7Uke9AXOdZ05FhjfN6Do
AicPcc5Wc9LZqNglhpkSyaiVEne8G/7ZGd1PkuNvh224R5RswmdKV3z1TrmwJ+CkHA1qoOZwMlDa
hzGrbyF+iMGZ2uuTicBkYj3F3rGhBjdpPcO1InssjG85lc/5ofkl1y1cEb7V1Hq2Q5+7EiPXleNL
UVzVoeKhB8tJVZ26flHWuLdLyO8m20Iu5wkGou9eCu0Jhnbz9s505S2fDUcDYY4uHVxrqUmq1Svn
wlF+8BemNaXWtVjne9aUkoPnp21ttU+ajbbF3K+P1dy6dlje5h0lsbCKKAvDAlKOUmtPbMIOdv7g
lKqnMx1dIp+BrYURARsLM++NeoB3kBaPkm8h20mUMgm1gAIy1kMgl74GE+Eh2HO1MBXa7OhwJwJ+
/ba3cEXExiJRDcYRpNkkhmNug6O0Sa+0AFIe/IKObwL9icCP9UNmaGiPgPSwJd5p57ItQlAI8Dut
v9s27nwlv7ZHqE1tJgck4LGjHC5bXDdoY9hOx6c3E8krhtbM/NTPULlotnN8z9jz5d/ne/HrqT7/
vhBzStgxOU2whhCLdsrkVpq+ZepzJoVOm3w1kk99mRpnc0L0sWSyWKnnWD97F8StIxXveZsR1QJq
zYT4U1hS6pEJI4Wxta3XaKKaTtZbFk1VVTC2qqqGKmBhpkLkx/Z55JWudmM+dqnDMPLDr8HmBoLU
8Zv93G84f+3ngt40TF3XZRM3fyGjzGVVonsMT63yzr7lJC3lV63bdNvgbjhEYMzoKDhcXc2FQeHy
nWWSJA0hDMbRw1w/2DFRdlFW4WJhQFjMVI5rI+MGeLNL7hU72wkPnL4udKNN5iYDZNNBfMVwwCTJ
oTL0ejfKwjz3fwH3man6c5/hSPMXiWAfQlHc8T0+RxC/yZ5/xWlImozKb9ypX87dwqqQZCLfmHI/
x2hT/5IfuCig5VWeurN3PjqIP/vusrAnnHNmGtMUD1jkzLmSUhdV0K15CnY7cLtw1V1UQV/tO+oS
uY7QC6vCcZ+VqFRNPi/cftdv8cAEKjP0NfaudNO/te60t4lb6/rHxsKgcPTlJqp7o/qIpeqthIqs
7eZX/XG+54yL077ZFyaxk9TxEJLQnNXRgMsCyig+yHGibW5Eu8sQvf75e3ZKvIvLoTKjUxkmZhul
5GZnn+Q7KKSBKiTz+mcKYVZvIQtrAsDok5nNJahGXSOWR7cZItMxJe2R+QrhF2VIABZrMDGfyfeq
ZsqptuoXPAy6svYpM2izsBXwfvJRof+eb7UJ4rxmMBNlf4eBN+XPEqVRserJ2YT4SJxorNV9bqJL
/8YyRWBL05PN5SigbAjbYszVUDQFPshScPM1Rfs4mLdhbT9ctsIP5C+wtPBE2JPWlvsEnSlYLOU1
a7fWjNM6b8zuKaemIVe/jBaWBNRHs3BjVEhkbuvf1nrpTJhzYZhqmMpPXRMXlgSAVwft3+5G6Uo+
BvtuJ2061QmuOzyccVAgp8SoReRbucgobd6iesQhIYK4sHFCG28T3k2F7PQtpdpOmRJg3TQ1de5r
mIoT363l1A2H69m4bqRjUhIfDh8w82ts4EoNrm6IiYsS56lcWHNY1XjgtobMaf1iJ3f+WxDJB7VI
3tIs8HKpd/vOfsuGnDK+mi+ts3ER2Fmh9XnKjd9wGRNsIrjpuPDTvOFSO1RtbBXVF+YE0DDmIooC
GebiRj80ubkZguFw+aitXzzONsTpEzUwm15jsFFhojrtP2SIDQ8vDOjRe8/uArd08SnzdNkq4Zg4
gqI2wEm14UbZcdZ2kCX4s98XAGTQOj/RCvx+hjl0/U4d7y///joM/owDTYCNQY/tbB7A1mGE88bS
u6skt0+57BPxRpkRMEMZUw2UT3DDVv9JNXQLvNUFdVehbPB/X8BEoQaWKuHwuvH1YGLkSb3KduXe
Cp0M0DThTb+/CR4r4rZNGRUAI4TCUFQEyO5TfpKTQy/f1+328hat31cWgc1Ba+GYnBnpEMSwodym
qAA0O36dHl5+nFRqKIM8RgIyNMFoV02OZWy93tPcxqmg0HdV7lXTVXe8jDjsI0wDmBvCS2olBYiI
rDFG+zi8rD12LE4NKBFCz3aR/p8gDeFUj/mO8nUd7X8Gv6hlU5dFEUw2XNWaa1/6Ylffcnmfl27t
v192jvBNJD6ufCWr4wiGlOomSE9S+cWOiU4mvjwXsokuAAWzg6AIdR79B3z1QccPKkpHmieD8kTA
C6kuWkMauCf+TWgca3asqAbR9Rr9Od51ASxy31bSzoeN9nv4VD5BfTVxmhvj1XyODv5LcWdd1TcN
Pirdy5u0/nW1sMt9X5wz8JXPfs13aboft82Jn7P6CpOFm3nTuvLXT7FxLMwJ0OFrVdZLEsw1OhTe
JwaRngjDa4G6+0O/BPzIKymyIC4HQ3bxXNrllpNsWzMekftso9sgqgO3RK6l7hCkXtejmG4px6xD
R9wf/iECtODNUcoSFX8I2/Wqm95x4roEw1jOeEwf9L/lPcWhTm6pACpSOqHJa4RF9TY/+Mdml3/F
S8+t4YR7kAqXDkVsSKGnyNqRd33qNxFQrPSKydHu+StMcG959l/Vy3y0d3iFOVBeEncQsf+9an0Q
//AcNLLASfLrkPoeW6/PnUNVJO8A+5oq+zWWsd42m+iUhxsGURtQXVxJeDdOvxSHOPceE49sCCDg
RqRQ9rs6qSoeulGIUe1uo27T2AFB1S46FGBVn90fbbVUJy8PxAtgKlIpp3HRW5kJs0FveGX9UNc3
rXk/F++M3alUVYfaPgF2jLDrB4nDTthKm7Yz3TjziSsEtYwC1OilrtlaigiJmsTJwqOqaBANpBoq
KUcEnJmMNO2kAlYG/yRPJ0nzCPzgOezStgj4YQaMhYxHQ3go3vRtdFROjceF58Af87kZnEXMC9BR
gDNPHWIYi4vSSUBbO91k9rc/80isdPiWHDQ2h4sQ6lmPvCuK33msymPbYgs27T+LA7EjHl+iWgrp
UcR1fJCKfV6cQuozjAg1sQe+li1dHng0M7BOl89qdSo64qpDgawpXEL0pp/ntsKqxZGTPuXv1eip
Xrg1N9PL+I/xonzR32oyHtZziS2DW1PD2DrmRf97PbDSKlKMQkb37vMP5U/MIr7pN5wlD0UPdyC+
zFZP08Ic//fFbWRO5gAT5uBG0diraT12JXGaVi+/i98XYKfI8lYvU7ijmSYUHayd2urQnJV34AHa
opRuEdmfY8wvh3dhT8AgJZUhD1fAn2TMnaD5MgaKM5eRo8rEJxm1cAIMFbEUML2Hobx9icH6ZEbf
P3NqF64IONTaviT7KixI+49IgDDGjDYxj7dr2Xefa6BamBOQaAohKBFjnhhjJey+xlRqsOkdIwJ3
Vo/PsWmfUd9FxAqKvfdgxC/DoENoFMmhC+9a6YFYQF5cvRALYue9PUMeeM7hkak4PzR0LXmr78oT
72TsPqWVcl4/se0+kipTMlpYs6Yb1t8k7a4O94RH1JIJ4DCz2upGDTagcWwN3nitQu1hDBzpS7sB
H5ixDTG271CMK8SZEvvw66JLlbrlkKSj7zlibhx/tfIEVRYicRBgITIlS5oVphrnOCqsxyC8D9hV
0h8NadeFxOFdf3FabJYAEyDKUVOpxEJO95Ly0cQ07ssr6xoqX5w3udxVX8nW3dWctbApIsaAhGXP
sGlgwtIvHAk9giGRtCgbAmZkitLocY6tqnm7z/TdYP8oOmGD2iUBKIIw1qXOhh/qrKBL9m0wv9RW
6VT1cWwIjsf1Ae/zmv3SdS+nphEaiIgORADeFHXgOUANwumjXHnSqzbFs00wXkcNGrSKiLF9Zemz
N6gq1eu5fvJUW9VVE/O/IklPp82sYjyPxb07Nndj/3T5aFO/L5xsMOLlpvJxxhqLQeLUH52ppfoS
+e7/CohnJ/gfsUj2I6pDlt9Ae1LLsmJvadHwLTHS2LPnMHSnUMtQG1AzKHlG1GTpenXRPpsW7gGN
UdiDxGDa/6v3eAOEvTHd6Ik/hgb0vOLqFX5hTTjeUtQNijnCmq2CuZ73GIFkxPC6LWd4lzz7DzdP
ONnSNMSFwYMja1JM8jRX0zAQpW0qPoSDbUW+3mk1PNLt1tH02jEo1dDfYOJ5i4RzrZWVaUYF36Jn
TtDc7fo9ujqb19EtHd6ZxR6Cr5eDfh2tfloUK6OWDz7oSsG6lVVkfY2i6VtiJ5HmZCyUPnXPPZvi
d4VF6HetVEdGyNCAk+xr87Eyid8njpZYGK3KqA+0AK5EdeSWrHVsyHob6JVS/VFxJi4lGeopcdld
Xz+86YH6X2ZMVC03u6yTRz6vNpr7KZu8qbGdousPn9mln1bERoZAqgNW877sEArSFlpPmlH1ijh3
/8yMsENGZEGl1ICZGq1YanuK5tlDx6b3Z1Y4ciziIJiqpoL0Gzp4/OTgd8NzOKE929aJC8b6lem8
ZgKcN5MKJocEZkq07XTpI5QwvbbCjXpuCIfWgeFsif/7wiFfh5bUDJkT6HG1h6LFkJ0v7S6v2W+Q
4WxDAO9e84upbLg39sddKdjUV6O8AYGMgYlzzpGjYBaBmv+kPBNAvIpjrZ4ZrNqx7BTVy9hs/9Av
AbfHxLdUEyfIjW2HswVDchN9r1Xs6H8ZDkR9MNCcf4oL2T6vpQjkmKMuMx4ZinId+7uiaVB13PVB
S2ADtXoimqPhxM4/6LHxcVoZuauT80w8iH+9Tvx0RdRDCiyWhxOngGSGh4nZh2FXuZJbZs7ob5pD
DSkVSjiIb8gliwJG5F0R2citSFH+Xdm8NvFfkvo6Q7a5Js7vb+4rZ98EnFCnVK5nziioVBjs4cwb
9qZ4kRIMS/G3Sep6uXrE0BdqyZDj0kBmLoRiCzjq0aSMT5/4GJwiSABLG/PZjzwzwSGrDukx2FJd
ymvpY2lTCEUpMopcxsCza/s3BQbflcBttL8un7G1MFzaEMIwjOOsiPi9Vimf+vglZ8RGEb8vFhEi
mSk56nRITjFkHIunSt9fdmC1DLjwQKwizEoWR2YND7J/ek/dqvvMtTdziZlwxQVjtZdWju6x+RPH
d2lViL9Qae2qluBXn0m3jdZGbtMk3wjX1g7w0oiQpfh4j4o+Wj54GZ24a7433ZYbC6CeefGReoqk
9or/+yJVWWYYxiOP8bB1WW07fkJJh652Oy09EjJVl+WSoTEcW9DV4QlHq05QNz4oUb3vLd3GpSz7
UuW9M8TylzIpia/VNXRaGhcSllrllR7y6oyMQioo1KfxpI+uHX0tYipz8e0XgXBpSoALVI71vDFg
in9O6Vtlb3nqX8NW9sDa41HqmPzvvmRMwAmQHCXmwD9vorJ2pTl1rS53jcbNpdAlIpLyS4CLIAoN
reER2WzmrYIBon4fXDfQPuDZhMI/Ih7F4oI0NP2U8GKJApnMoXPyTyVhjIUyTYW2tGVrQjjq9ZzU
VashItLGiYIHI9hdXjC+Hr9uzdmAEHKJ1Jdapaq4wZiZ58dXRv6sydvSuuqhTDHtppGigVlfs7NB
IfCMppliZYbBDGVU+yYnZY3XMelsQAg2XQkNW8mxZCo+m44/xgslt/gep7zDDoVbY3N5CVcbQZab
JMRcMspFHVpwyd4rNjgDuGiPdjc+tI6hgGmLv7sYJ/X9stX13PvTTfHT15B6s5gruBm0D2l8O5jP
lf162QSxVWI7kFEFLOstfPLGuEP0/Xcl8S4b+E1qPDshJKlgAOEpxICwcp2DZsh3qIttJGRiV7uN
TwHaqYZv3RU5zbWOEWerQtaqKoaRaxt1CvCa46n+Q/Do7occC40Rq+9xi+gQ24TmIM8To8EqjlsF
o2PdDYQXdspudtmW4T0Ow2OXF5UKDAEyBiuTp1ZBNKpZ4PpqjpcrkC3lVOmACg4BOPq61swsw9Y1
/mM93jYtcS9bzxnnTRJwIhiCCV2L+H20BLyNTHsz1HKb2MFV75NJg//WBRDUBchAPxHzbY6yE6qo
JznTLaeNB9XNh+ZhnJvaM+tcdeqgnZ0+9jOnkGoMhUpS+XWy5Ne6YJrjh1biWDZKNbFd+ye7kypi
iHkdqTGhYTNTMdWPOFtcftSiagqTL3iSxYfawt0RwuldZniSnF6ZluVWanIwipoIp998WJzt8kBY
2E0zs+qiHvGk3ei3+ovmpl5ygzveY3XNu1rCDdXVsh7AZ4NCAOt1L0tqpON42rPrm14f2vhco9xa
B4GzFSF+zamOEjUyPsjsywMXdTA3Xfchk5Rt/Q1FZkE5JYRzM0/dPPEckVo7IzwqeeT05Pc0/3r9
NY7PPglxHMhDYhUGjHCoySBPEQNJMVNfgCWspMptq1+4TD5bE9KebuQD82ME5HgbnOS35BjtZhBW
fMwnBVtS1modcH6aE4sFljLEac0FygdXBtFourXxiuOwJ95aY23zm35wqJan32D32aZQLlDTlKmB
BJvKo4Lr3Qehqn5Krz7uEpyujvrCoU6bKKWc9XOeKSMsti8oKH1p3NDTT9E1np1deW9t/4cRQWpd
hWzY4LZUtAkOQuuNHvTCZucWYo7IUJx/5LM1g/OSCnCiF34NhIODEQbpwzn3LAgBU8Or64B+NiJA
SMQKX1bw4AHRgxpDWWP3JZSlXaCCfMjo7qyCehf7zRXwbFBEk1JSuimAV/VLfOg9DPywDZSpH+R3
+6a6rt8K7Jz+SiElGZ8CqpihnplKAT/n2/bFBycbb7lgqpcc+GynfjcTL7frZ17BfzrTdEzCCwei
S5u5bnRcnbSbbvOjJcK4Vndcq0XyPncYFtY4hi9Sj2pKyMDQznOrydWO2qZ5tjwDr8Tg4+EUQME3
DJB9plcBKss/PRSOg29LjckMfNOlieyU82NTx5tc3gwq8a2/er9Z2BHOQZTrvgIiNdyf0sgZk+cE
r/m9ep/3m8vXQcqOcBRGI1L1MMMapqgD+VXm+KP8FBa+U3ad92emhEPQQuKkxnMc3trlp6y40gzN
1dBDpRMvmWQQClGPlh+lxGMW+iD+0nY/gtDfdi8j2t+jLXXGVhP3Yp+EnIrXuNxuJxgro2tcpuVu
H6jEuvGt/iVtL0wIidQfR5aNFUIhlI6Gfm2o+8v7Qvy+WKZIxirIBxsujKN6zGV1V0YhdZ2ibAjA
kPpRmwX8eVQzXeNYHIONvckGR6s3nceH+BPPeggp8TfKqIAPcxxBmk2F0Qx8qMMxpRrAiL0XWQjV
DDyE6oCFsxJUXwACeL8MS/fPdoc7uQA5pUlT0694gFnPXQFqyO3l3+cBeiG6bAEAbNDCSQb/iu+V
eF/k84tdtIdAip7D0XSm3t4bU0ucUGpfBCDwqyRkiQ6XuibbRKj1yZQFCgNERha7K3u5hh4L+DBm
zjMI3bD0it9ZUL/ckvwCVCAIIIB5r1nueSJKX1qPdzZAAu59lt0RBAM1Yts+mO+kXMT6XfCMC7aA
C5lcZabFn1cKOzVdMOEdknE+lkq1SQv91I0Wxs2H2Js7NI+25Vuf6tvYVDeBHbkFZqovh9HlJfhF
Chhz2oGt82bLzP8ajKWjGNuOUm6+nKt+Ef7VFCsNFV5PzfV5Lw/Gjd5o75XRbkIz9C67Q5kSoENi
LWgMJ34qgsztpZu6Mff9vAuyzyguMQWXJYUp6MjWhE1ksx1PGv8mK81DWR6rfnfZkfU74NmAWAhM
NLms1AIG+m1xUkCYJbl4gE6dGd2cyRaT/B0BWOtL99MjsSzYhHWXdykMdvGxrTdNpTu8R5piaFkP
uLMZYYc6KTPlpvpYuG8mRtwAwVX4ennxKFeEy54eVw3elGAjkiUnBmHQBK3kwrxRKTKPdUQ8OyOA
vJVIUtpzQ5bypClfTYlI8dRi8X9fJBFb4899HX6/aR+C4DCn/wTT98trRZnga7kwYU35yNoJGKjg
5Q1dKKBWP4QlRflMLZRwtzP9NOnsHI6gbgql58CpqW81as8FLPeDKdXDESd/nse3TC0Gx5iqp2DI
ntVmfLq8ZpQ3wuHPM41Z6QhvyviZZbfB557xzodfnOOL5F43ZwkGflyEk11wQNuJW7u5Cy4577I3
v0m6P6NYnOCTRsnPWM2jDAypXFnc94ynHyxvvjsTZ/M36e9sTQAAMwnKfopgLTzwFI/pD7C3Q8YB
Tyq1o+3R2UD4R0T4L1N8aRhkH4d0yt916z7LeldrA+fyIhIhIc7s2b7SjQH+50bgIzG/qP7D5d+n
nBCQwMgMpBsOm7m0tcajlJ8kanKFOEGGgARR3EiawRPAkDxOxSbsmRdzlS6KY4mMNwEM/CjsU3mC
IeWWk54Nz9JGepO/86HYALR4xM5QKycAg2qmU53weIuTv8b4JQWBdPn18ubwP/jXu/g5pAU8kBpL
tQcb2NNqyeOsj04iK9elVm5zU3Zqm7p7UEdInNtT40oKZI6mNnjad6gJP5Tbfq83jmmCQpaPKTC8
ZvxZLhKn95QJvcwhv/H0frdNBogUS6da/9w77xn6xAm+ag6qCK3uAKPJjbQtO0ZXqAlv2vho3iTX
EmacKHUt4uiKk3VpX/l9/gFIU7kxRxS+KkqGhQgQUbAmTtt+rhqsXZakJ9bVnt9Y72mAl6kkOqom
padEXR5NAS0KQ9Ongn/YMPAMf6iLoIA43NUbXkxBeZu4OhJHzBSQIy+Klpn8LZQNFZ4mat21B31y
KotoGlsd+1jcusVuuKL3Z7NLsI64nPIWAPBMnKRnXkWnJWYopwTc0AfMYLZ8z8zqRUdObBTHHHeX
gWMdck3bMhUb/X0fk++Ly5c0j34X8yZdFeTudgU66LZ2x1x143AiYHA9BM+mBHcKfxiKrOemWPpq
ydExjkbHnlV3kkwn6O4vO/abCDybEyAxK4ep6zOYG47DRoaYL7gCD9GNuuMoX32lRot/A4k/7YnP
SH5uD2XBOfTn773HGRjbfbRTb+TvYG/xwqPlzu+Eh/Iq6J8tCqWxqgoiX7HhoZb/M0yewXZ5dyqb
kz7LXiC3DoNqi0JxoRMBI74jaazvZ2bxZU2yQ2VD1DxNXuUic600JxiN1uP/7J/wEdVaSSxXM0x1
9qM83LYzKOU7SvqAWkSOzYsDoFt9L2lchSbHzFjWeyOq5qn1ZrErHwwLQztujQKyWFSVnvKN//vC
bJTU4D+RQL9n1HggVucNH12AAp13OUao3RJwsWgkI2pqHiLB6ISJ7ZjZlV2EYMej4mI9h503i5/+
hUNtPmeAe1hiCpRhXsvoy2VP+HH99YZz/n0BPZqwHSSV66fYJXvLI2l0WFu9BqayM7LGHSR0NSpT
dqtW6eGyYQK2RF75bozq2uRDJoE5bCD1dp1LOUbDJMtr0vqxjohTTayjyCgvVekQyhxGIkgTZZ21
y4qUCAoi9lQBNwKp1KSO96p3pqSjF2WInUmrOscqE6JeS1li/w0KZVBZERZwZmqvo2A/BG9hRnyW
UOslgIRdBHNZcpGbrvwyqQ851R5AnCCV21/EdYrhqLLmJ8jC2P4ceWxS3QqZ3yDAbv2lF1cLpiqG
KZviiLFqtoMWg8Hyow2B08tULigdTvmVaW+CQ3UALaEnPaWfGd9jC7MCQnRz5CdxCrOtmnZbrWAw
LWEw4xOHaGFFQAc7tRI7lxAI+nhKqrsQFZ7o1uq0TVZQumKrAbEwJQBFFfSlIX3E3ARVp8h3Gp/o
IFuFooUF4WYxqUVelFyar8yGd6WQH6ypKD0Tz57tNDtTnt8GiXSb1gNxbtevGGfD4ntbMYSJpvXY
K3ln7Pio6pS7eCywn9HO5HAhmSlwTKoLdfUML4wKaGGzNPQHvp6NdJ1V12bxhWzJIx0TcELLo8HM
+ejRZOI9HjMtHi5rdwpCHgkSZSc+yGXk1HLyX/0lpSw8E6BDYamSVANaugcdzbXZJvQSVz5Yj4qr
u8mWajqg1lEAEj1MTcxEwtrUPYfGJjdKJw6IXEUuJP8jFmg1JumUKvw0M7RRcB486xV66sE1WmEc
rOYttAmprtd1vyAIpSsKZAyYEB9Mz8tK4SN4GbiVQtXagtDJM6KBOHSUGSFE1CCPfyiVmsVrNmDU
HZ1gJlXCpYwIEVHKAbMLrg4Xmt8Do3YAhrP/92UoXLWh8kZL2bJ0S5QF7NpsCnULcTAr7xnbtcb9
VLxeNrFe3zrbEIFiGpQavfB470qVf2fEEvARbfDetQeRk0e1s63myIU5IQQUOZgHhfdNaIHbslMz
erJtuDk5obh6FVvYEWKgTYa68WMUFUrwVVfQKs379l3rpQerSt8ByvvLy0jslPhKn1lVpkx8KohV
+ksj5d5gaV8MRim9rq+ezrO+wTSmC7nR15sgKPn7h2X16KsO3DhI78ZEu1JHiqFsfQpJPdsSkqNV
s7hgnGehyd5rzDq1pxjzv+jcUO3Ay8rS0WLJ0fr3ywvJoe0XoF1YFRImWuYgR1LCasCOdviVTMjr
sKczVTNs3J5k8dFesUrMSUw+T4zjduyd3JuvomcNT5V27WDgE8rTNuHT6q4tTAorWSRpooYDTOrJ
Ni5ujKp0q8rjrYGfWDtdNwGwsq5pomDLbOlqpqUhIkOTk7d8AEI5dlLizn7ZzvrIhG4zxbLQJ2mJ
GiSJOukapE4gmw2FJOZCYPGrmTnmRr8prnlbXH0TeDrVobR6xBZGhaSY5paVaEPag4UezzBSfK9J
6pGxhsqLHLh/icCFHf53LPKindWYWeu4c8e0h+CZ4mTP/ra61jEsgVFJMtmvRvzCnnCrVkvLYM0I
e23Vu7F0pZWf4ahiCwsCatSFIs9or+3dWbrBEKFc7y7HA7UzQnwzTEnoqMD0GBnUN1HclQ4KFoce
3TdE4PHDf2lrBHCoJl2K2gaGfrw09h/qTmxPUWmu5o7zeons6HZcpiqCDedohKhNb9/MfrZPZeuL
oRvHKmYvl5dvPQUv7Ak5UY6qIjQV2OOKlnxeMNxGu3LzL68h9fFIxJtIAqTnvT36A6yF1+lhvG4g
VJq55b55mV0NzRr05CURHiJvep3UOVSwYVC3/o+0K1tuG8eiX8QqLiBIvnKRKFmyYzt27LywknSa
+77z6+fAmYnYCFuYsl+6qitVOr7AxQV4l3MSP8/kQ15PN2Yo5EIWGcYFiGWozFHqESAal+4xAefo
XyKm7Q4SBBBV4QWw1wWxYhORqhSaBLqGVwu3ccocz2nHQpJRU6/rWLXpoxDcOyaPrKwqkAtHP032
UneFEy+hwCM292dlBfeSrZMoGxIFELrRn+oxfTZ77Zhko8DNRYvFbc+wpGNRmlgsM2lfMWBznITN
v9sll5UpfOzGN4WRtcAoFJccIcID0l0r85ha64xW9OvnVrRuXOCOOr1ImwZguQbikOx7kx3kVhLc
6Zshb2URF7uJNOZjrgBkStVdo6BAocVe3+k+IVCHCmNnaD5levH0MdO4iD5o8hRY7CgVwbE2T3lz
IERwdraj3soyLpjPBRSadQMYxqOCxgqml9R40n0DEarQFV2BIrS31+7qVk/GtJVHtWAxVtkVlZ2n
kNa1UIBGE3pod9QRaRkJ3P3NVVeAmSpBPg8NV44mIVFRv+aTqEgmtImLDUneWEnIHDA7KTvilXvl
lkKtDPVFJxTKkmw+YinTATRl2bB4CRY9jzIlAN+pk/XqI43jnTwmL9BpQl+yLhK52167Cxbnfouk
TpbZAStGHWdua1sSZT9ECJzzqUtcZ2kGhDKE6lq/2HIp8O/t6PDbBv4Rkc0Y1Jk13HpDdR/K+3x8
nIWsHoI9Idz908htkbUs3Cl3/WyzHM6hdKrv9FTNTn54qyVGT8EieIVtf0JdXIF/QVip0WuFBdPI
edllr8UuPleVF+MwgSX+qPrhsBOdX8F+8W8IME6lWc4g9a6288JJ1NfrEW8TAKSIqG4Tk1C+r2K2
QF8ekHBwUuXc6t81UU1q0x1Wv8/wV+HAjE3UhXT8/qwRO0W3NNj97KEXWLG9NSsY9mesYBq1RC+u
AphIA/ud8oJeXIyzpw5YrgbdLkAaa31S3nMPmiwlQallGX/0OUhx0FYtMOkog1zrph1uoe0puAc3
92cFwoUEZASaSHpbv/o2LO4S8nh9/zeP0ur3uYCAacBGmzV8O1cQBoiir3nzdWh+5Ma7ap8XHJ7q
JwsbIwMEroXYXfKDljxft2P7UlgBcDFBV8KFSCEMGRmhwS8JHBkaZ5b9iwGZiMLBpmevALlbSNdH
mRQlLEqCb00d4T446alo0l8Ewr1Rh7C3oPQMELN8juOjXv6YtafrKyfwMJ4gOOwrJckHQATQSpAi
3TUTTeDE24mT1VrxxzMP58WQgTHvx3zfndilTQ6QGWXBAOrSpdubNr45RRGbLc8fH84rXOb9q7CQ
mvICPljgqvfBfeiDaedAT/Fh8OZT5mX7VlDLFToh92rtGkqWBCHV6XZ0P3sFqjRgMjI8JkxLvov0
3EXOwcWGFIpPM02BVjeBi1Z6lE3Ijprh7rqDbLcJrVaRixGKuoBxFkVDzGt4rAg03dDD/El+zDI7
uCswid2I5tsFPskn5/VBk/qO+UsEjbbuSTcF0YLt+x9+YcmoJFOimWhk/Kdf9PksL7kZw/UaJD6h
xhqhE926SxbR/b3tESskzgPxuY+q0ADe4QTzydBuYEPC1pN1ZsQA4na47Qr5Co5zwDCR9K7RYVhm
2fXf1ak7KW4BCZ3mu+Fp95OOTJ5s/x+D7Cy6XltQzhULOSyDOIWZEBSOHPA87+lBvUMfgOrKvlDK
d9PxV1ZyDhlU4Gtq2fZFwdGQ3E46zaPI6QUW8aM9I22JNnS4TwgO8nLAZ5qFlIrikNPsB5YgQKqb
gcrSkMOmikH1tyO4ClQSGsa6OJFQR8mMfDgYNIQY/WwqlemMTdN4Sqb2GHVLqsbySWdhMAO9m4pu
61bU3vQoQDcY2ABNrtuRBNKJjSLpCOZyntY3xZgtpR8ZnflNrVr5NYfOZGcnA6m/qZqsxGjYabs7
Xapb0efMdthfWcU9/sAYocSGBKuGnfLCwmH/s8Tkkv2DFePr19mvv2eCldx+Ca4wuaNt0Hoc9BaY
4Al+1ndsJKvL7QHqmW9TWSByyG1oaV4PkZvxagXKnXJjykYoVgI0qz739ItORc0h/xJHLg7CH+wp
TpDhAUJy6E7VLtrp3ribXajaQLHyXTJnoA/87Y78cdYsNUorxN/iNGa2gVW0HA20qtZedxIvvBMV
/oWewp3oSYOgYGnCPPKV7s2/c7C5Sp52bn+g8uY2R9kefREdqchT+G5Uo6hbPYxg5K9qTutUqSN5
BCMumqP8jN3Ai/bX3WT7JrUwXEl0po3MUzjoll5H6ghI+X70iNNFNiOkSlE8Cp3p5/+R/tmKK5os
E13WqY7mZW5dB0MBi1xUsris7KiTQTuo+J6BlBRN+77xKurwZV7IXwMrOD5oylDiMroY2aYyauxo
gXo8jtpkHfXuVIjSkJuLuQbjXvyVWoXIEMM2tKPSY+4tvvlJvRs81sZRPuJbWRRa2Iv+mnXciz+e
s0GLNVin3U2uBI2xAbk7Nuw5gi9XVIwRmse2dnUlWBbkIFQKtGGX3xJwl5VO6mQ36YFxwxT78rvA
N9mZvmYdF6wXhbR6VWE5m92Eka8I9ZEA1CmO7klPv+ZVoLH9d+ZFXiqA3rrO1xvJhezJbGY89mCp
Opg3yPW76azdGZVI5FBkIBek1VEiStvAwBg8qdG+zlRoy3wOikOjnBP0dn5wPbmIbc3WNPYh4MjX
obRnL3LK+75Ew2LtDjM+Smd32DdPIZsXPItmPbbuo/WKcvG7zMJwAW00HkjhXhoiO6m/XbdOtGVc
XDGkIKgkgznndDMoqZ3EZ/IeYYaVEfx8pYbZynRiGCqNbrU+2cfD4l43g235nz6PoiaCo6Xg6fXP
M1Y26NA3ItSfoxgExDOkEuL7ZnpdYlEL/faGgB5axSy6ZfGdq1UxhMYsI2NJv+b4agJbULSbX5k8
g2k39vIUC8vrm1eqxhip/wvJuXtRyupcFoAk95NbP6Qeix/zX6g17MlNuEOTnf+eIc41JLecxlzX
w1QCMrLOpuml8akWTd1u79jFKs6zJcWYzXkCRNYelWUX65+iWAV9fSE6vuqma1yAOA/PdUsbszcg
FBk0d/EDn+V5GWm0+GrZvDcVApICQmVq8A2Cfd4GfVU3SPO0aLcYQncJXo2x9Iw0OqR59OW6128+
JqHf+BuO2b66WvRMQY9TCbgxcn4xRw+hnb90kKnL71pf1P646fwrOO4miyCLN+UMzixvi9lPRd1h
ot9n/74yp1frmKQNTrGmPEf9LbiWrq+X6Pe5+8lopK5uWvx+WN4U1Zc+u7/++5sv0fV+cEcV0ueG
HEkAmI/ozYLCTvYY4cn7qXYXB6zQbvE0iWb9t58Xq03hzqolT6iwV9iUbveW04F2Qv+anhbwe73J
Sg6C19PmjbHC4w6ugRouPlthYxUn4N0q/CQawTabe4K13Dy3Kxzu3HZzPZazDJystAc39JnEO3Zu
eKNFf9/cOtotqSYTDa9svlW1DMHM0k1Yxlz6UrazG1uHYRBt1mbQUxUUGohsAobbq3xQSqKqsGlI
jZtElU9am7pp1+9m8+H68m26+gqJ2yUpgPprWQFJZaq2dbtLdBEn0qYjgMFOVjUTnXQqd5o0s5Ks
SsaKxaM2+ZEUKHfl1OROWSXdz+vWbB+sFRZ3sDqpC3udRR70/JyKg+z1+8wF3ch0xLfJ4g370Rdx
Q2+v4MU8bq/GLo30gJ3lRF72aSz7YbXsr5slguA2SdYSK0kzWNUWN6VxGgb3Y7/PHaFKTuMKIQ+h
YblJljtdEfSpC/5+fn5LtWZVMgf29+fuMv5VK9+v//3bse2y7fz0FllkGkcNAOQje2otN1F1RAn1
HrzPbnaE5kMlmhFmu/rHQ5Kgvd/Ec0uVNc6p1bgoZ5VF0wRfaqlHItVRl1Osf82pqMawuXorKM6n
w9oy4mKqYA/im4EQ4OXn5HsNJlYm/NCVTq447yl1ojnZQs7VUE2Dch7Rx0uTNCW+ZYzg0HWqLS+x
bRqfBdu2GbovKDxjQl6H47gsQOlclh0p3OBAXfJLtOXmXbmYlU08VUIZRaDSerOpdruTxtoPWf4n
3HeelrvIzp+pILi+fU784SUrA9kCrB4qOWSPu5zCQKjn6m+fhMaXvrbL0uluatfYL4WH5x+Ypb8E
jkgvYTsWrsC5Vxj4dMlCZ3xOjcfmZEAZm4z2jGTeft4xIT81cDMIewhu/e2juEJl3rwyue2LSGmg
8sIKA/sF9Pwluo+kryP6j7p9ts+/CHxo83ZZ4XEHcTHlMVBH4EWn3ov9DAmMyg8ML4B2LHtKWYnb
+rEg4Gzez+DqBTMbUWU013NGjlkt67OF5KzaeZYlOXKMgeje7B4lSRVZuHn+L2B8RxfuzsCMKoCF
z+BlxQhk8Kkz7DKxG/T7lS50polQbGP7i2EFyuXaej1tW1DnMKLiZRcc233VIaGuHBnnn3RA68D1
bRTZyB+UOB7iPDAxgzHFXpEWh7LU3hVHVyZx58GwmrjSU6xjt1te9BdWHZac5It27l2MAN1XZ2FG
b9M3V4jcWcgLtJFINRCjU/s3ioHoUQkO8R7iJfQODAh2+dj7k+DbReCab1mC1fmTmqqIRuYtrfp5
rHfFTJxZTWypevrYjnG3klTRyuwT5pUpPpcH6yZXZAEJ/2aXq7ZaP3YJr2xR60VfaAInDDObfZOH
R6rZBjq+oPUGkoX9dYu2o/UKjntmpY2iGFnETMrs3lvcyMnvl5vwCUetdRkPVrlDmhmJ30XQWLQd
qlfIXDxJx0pXo5IhP+s/ospmverxfmps6Ym8qG6604WZexEmXw2p1Dg3CIthy918LFR3cbNdvgeJ
vfHE+ED0n6jACELZpm8yQmcqK7ppGbyZqMxLaY5qSLB8VWIdeuWnMbrBUMV7oskFh+89Sge5Zk9O
aLGXdzL6PwyBYzK/++NaX/0+Fxz1yCqTpsDvt+hsGQ6JelLM16B96UpRnVGExMVFqytwz4DayYmK
V5LfpuRL137PrWO5PAicn0W/azZx0bGF6sQUsO4m+nV28BXtS7foG/7aQ80p8cYb0QT1tvut1pCL
jW0Aw6QAa1h75D4K7OGQPeZOZ9elLb9Ut4xdWlRA2gzHK0juqUDyKu8hJILqdIEu5c9pcTe2Ag/f
7MfQVhhcWCzauo5oiQ0bnf7tSat9KZ0AolimHfmMmF47xK4o+/8vi0llZPhwrJAw+GegtGYi12OE
67P2EvWtFw7khF6OIefeTT9pXvooLOBu+8sFkjOUFoWFbDogYxYsY7+4k/Dmajz2uDR9MTX45gvB
uOCxk7K6C7RlzsK8A15jpIdJWY7NIKoXbT96VhjcBRA3M/pme2CQPViO3fqc7vXzhGkh1S+/iL5H
to/2xSAuGJI+Gy2UwDGf2YJoP3w0x8YO1L+XZb9Ih+uHW7B2fJV2aVsTdKgGKgDKucrOpHv82O9z
8XBBjRs1Z5gymEjx5eHdNHeCZ43IBC4Q5ktW1HUHEwbTN/Sj1H/w97nw1+hTo0YUv98Oqd0PvtIJ
64NsFf6MsL83nNemarUlgvI4Vml0BlSTUW+9C3bakeI9LZrS/peAYBHDsCi6Ot6+0lanZS70Vokn
XO7yvfTI2tAiF+rW0Eizw0+qixaSu8C77gPbwfWCyMVztZZIqhRAjKNzot2V1sEsBC/4TQjM/CoQ
BjeQGOXcTB6HbqwCcL9Jlh/1rV3Nn43q6zvMWGFwfqZVRWAYjMSRKvuqfqw7L47f42orCM7VdCJb
I0bZ0TuUfGv1TwT8E9dt2DwrKwBuK8oxo5KqMBuy0lmM6L7V658fg2BbtfIvrUysdGZyRKluHMMu
cZbyXQ3emkk1wjofkNzjtrtV44VWTOal2414jbf4dgpOLDvEdAVr/7pB2ydmhcZtfJ/pSRUVGFWv
UZ7dDYfxnLjVTX6SD8rROuYYJygFWdFtd77Yx/nBEOqaniiwL4yPMvWl1Bt6QeDfvtFWVnGuMFoo
3LdsDSPVZsT9kTuP9nI7OaynZJRtTQQoMop3DKLT2mBGNe6MkXK0IIGyyY0UJGUq1MHxMRNj6m0Q
TRuIYLnXiJJoetBagO0LNHkkL4Fya4Yi2qvNG3u1mNwTxCJtP3UaQHL1NY19K1XcRt/NhWWT8FXg
jmzz/7gsVljcU0TKi2GaZWDp0GrEp5lbngcf7UA2G5aunoT7th0zLs5o/fNAY2inIXRAzAgm2zyn
t6mP2eyn6Dt6zWMb/g/FoVrg/9upwouNfL/HAglWM4DOgWN+jT7/UvLs0CvdoVMm8yNPdEOJjjjl
AkoBmXBaJ8AjmJpW7HqyJ58ckML/pnjo54KuoCe8iAX7SLmwIi1aaxAd+9jtzL2+a/eBS/7qd4xO
Sb6xXPXhut+wbbriNjyrtqYqZU9KwJW5UeQO/m9p7QDTupA9CidFxsRPkL1MbdPeEh1MenatxJWy
u/5HbDKqrCI3T7udxRD8s3IsdOtN7vAJfXonNhDRPb1nIGINxEWbPI/qOGanJMvuDNmjrd/FPwTG
sB26tqRcaAmaQm0w0QavuTePOIeOcWs+YngFw6exSwR9Q4JjSLkQk85lPvUsXivNsSpvh49eqpSL
K6YSgRSYvQ0YBQNxIHm3o4d+p+4YnZgoqgiiMl9FIlk5a0rLli7ft+iJS62DpH0R7I9gyfgiUtwT
KFAzHzDJboptRivBBgExBbjkHis7kBvjYLyDSmDleHwtaYmmCR/iAE2G47JkdswmNWv7umkiy7jY
QeKhU2rGnqNT1V7QWBsJtXY2nRskx6jLIyGH//wz7OdSKeMJAneQj9VnDdNS0TPrT1Pt5Bg4ovtz
0x6LUnSZa6qh69yDJ5nKCYPV+MYyl69NeRtq3vX12nS31e8z/NWjlORjLINkBpMA5mGWX7L60zLe
fwyCWy8DXP9hn8AESZFvimU8h8t8iqzx4TrM9tW4MoULOukgyZHeAgcCh4fETQpb8jDSQNBGSney
Tw27F6UaRavHhZ4mnto2tLB6Zfi5GP+S2/tWFU03sj/7j1i6MouLPsPcDnExA0OaH9U5ccIZbfD1
YgeWUD5jy9kI6vJMyh1FOr5PJ1vofyWTo0P5HL1Wu2SnVchQZXiP+jXWsNhTyxVsG1sj3r4VKD/G
NsV6laoZTiwoeVmRGaiuntuM8IGC87p3FQdM744lzABubd4amHvayBHN0op9vfThfaJmmJM6zb2o
SLf1uFiDcPEobRsrMDuAyMfYV27ivb43QaQjIpTYbGRd43BxIuikQapT4BgROh60Xeop34NXyflV
hKE3ZJfvjMP1rdteQGohOOkYEuQ7rqbE0DvawjOL/jhW8zFrbtEa/56PTCJfUDj/j7Q8lwvKLOuQ
HmYt4gU72Vpra3v6onkxxM0kwVW1+exdg3JP+7kuTAkUexg12yef+1u0PbiWlyHLHtjmrgJbkCgd
vbmWioz5e/SOKDLf8EWnPGwNNmKeJu1woxctJNJM0qP1B4mbd2zbCoqLkzRi+fwcUKj0jNVTrJ1C
+o6MEFlBcHFxSXstLQvMHmrBfTIkNrqvQCPkvMcOzdQMzApZyG9xV1cyWvqoACTWktmOW+s20sov
uvQebjmiXHC4KzKsCamLHGObS3Bo4+e49+Ps5WOmMO9Y3cLh1ESxNLNZzUZH71C/jybyXRaSOW3G
95Ul3M7jXWkp2QSYeTSg0k79JZ/3H7OE2/lOLxfVyhiEDo16gklGa7YxWGB/DIYLCvo0j3MmA2Zq
Xrv4Ls2+Ym7lgxhcDNBLc6qiEhgBwThyCp1r1ImGsBS48Xbo/r0rRGbKAqvNz9FFavUBcMjePPaQ
mMAs8h3qiGBj1tBmnKUY+v/Y2UHU+Sdmb8YTOKKAqacQwK1OSo3xlEoSrOC2vxmqoVFDNww+eSCp
lOaNicKeISfQ3zsXok+/rbcRtEZ+A3C3KyImWI40BhDLTmw8xuGxmU1XkQXnU4TDhRoaznOnMEM6
w2/U75Yp2XoyOoUhGg4RAXGxZhqNBjQCqCgnS31bQ8TOkp4GsJ2qNBa4nWhvuJATZHJRGozqNNNO
rQYs0RUqMoX9+8qtg6IzijBkBX80teWZm92lT7ETvSUCZHc514Ud3SufRBOrIru4ADQ0oTbWJWDj
ACoV/QlifQKv/pcDe/E6LvjIaR/OUgMI8zziQdLamMN9oAfpOTwZe9Y8i3Rt6V4PeJv5obWrc9Eo
mhJ9IAy06aS7qkx2oVbsyoTasxbeBg2EmIjkVUv00DRE0Goj2Ek+W0DLXKmiCtDGXB71Ud3PeeVO
6fxKrP7pupkiKC4uZUumTdCixNKCLjmuQY71ZVr2SuB/DIaLG7nR9FGiA6bWk+NipKBLNh7lovlk
5ZPgkSyyiAsdvTrFVgCmDmeojfupG2/qUXHwuec3qehhJ3B9XptrDKqqMg0c6UHpvoIb/DkuRKW+
zY/slRvyelx6EusaFFRYF6fdnRakuvfmgbXlxp+Wb/o3MQPu9sP492HjFbm63lS0kYWRcbnTSj9M
T6OIjU1oFBczwqZqR2MGhuTTY/CMjkO3dqdjfUC74d3oi6raIpfg4oeZKLQhDM5czrn+mKQv83Cs
1W/XfVzkDVzAqPN5TJATQcAIWlvpTlP893UAwc7wHWOtmspDh5k8dLMc0pYpz790cSoItiIQLiAU
ZFgSrQOIMt6ozW0so9QyPn/MEC4aTFpoxD1rGFsq3dXLANoXXyKRVLtg000uDpSEhGncYTswVZ1j
kFrX7uURQhiCev9m9RL91QaY8YlFMUf7z2u31OK4nhglC+uYYPIvix3tyIFdTLJwPmBzdy5g/JDK
NCwRihZ4rijkQUrukuaHbO6ub87muq0gOAcY807We/ZhHAyQubCUorHnkYBJrKfWeWxJ/v063van
/wqQ8wYlGNBjNwOQfm1i9IVpvmHYlgfJavmOdfY1e1p5oroeO/J/JMFWoJx30ELqZPDRIN+Q+Jby
lM03JErtFISJ4P8yR9HbbDM2rODYv6/eZpB0R7+ngX37pWmXeuHPxmeKm6zDOrnvhTwiIkDmSCvA
fuyoRplXTu2h0/ymFlgkckTmRavfl9NynArGKaaEQbynIITzqCWjQ5KOIm5akSncZdEkmiYnJUxR
S2UfUKi+ksi97oMiCO6CUORUa+kAiFQ5aNodiV+v/74oSGhckEhbzGxH7P2jmMkuwYak6ujWRum3
aeQ0tXWjt6ozxLqnW9SP6Xhuq0RQyd4+1wQkLxR6C4SXWiihH6q2BUg7lfhhGP8287tOvsMz7D33
B/Qo/wfDLeVgEilRGKF5rd6P/WtJTtkkCLnbu3WB4BazWdJEb5kmQBdN1llLwsVGI1n/rjj4PxSd
zxLMoVFlUgyUqn/pyaOpxHYwftI0UdZj++vm94rpfGqgHfIYRPogDyhe1PuU2hi0dgcZ/HyTA7nX
1gUzgi8Ji7hskf4MgBfzuKhrBkaXGDPMmwwQL7fRMaHacUnNzs6bGQODsS9XliePRCTVw47rNWAu
8vZaZg11A2C6HCRM7BVoNqTV53G56VTJE5w79mPXwJgrrcJUmWeRKRlIJY6O7LBKMhOoYuN79aFj
dDW+AG/bNQ3dVHQLeWVe9KPMghaECdjLX5XrDFSL8+hU3wnK14yVcPaVWHCuRZBcJMYMAyRNdEBK
5o+gk/dhEQoQNvvFCYqh/7OKi8AS5k00wpiNs0PsQ8/2kGEV9dtwH5Zo1mRtBqmLzhShyMg2MPSW
FGSz0F73h7SJrkI3iGD7zKcR7dut3Z+VDg0xnS89G/eMn6pD53Nuq4IOh83DscLl3KZYzEYzM3Y4
kEwdTXxuaTtLQhj4GWh+ofxtZKJH0GZ0XiFy9zXamiIFHN7McZRd7Bt+1t1ID+GT4STPGupxTepV
qa11wmac7W+xFTLnP2FezI2u4O7DQFGwp072aKKFsd0xMvb5UXpXVwJZ4XHOVIQY4g5CWKoNtVur
u1Za0M9MBdfQ9o27guHuIWL2wZQ2gJmP5Td9h5O4y77Hh8jvI1BNitK7m0FthcZfSW0MyWdWf9Gj
J2QOtbG1af+5bM6N8h7KitX68VTmeRBPUcSqI+PUuIlWn0iQu3k6CBqABUeAZzOX1F7JO7Z+S7vX
qi8LCe1mQAZWvVdTMDzWf8n5ewQg15ZxV1JYL4Gas2BtGZ2nxPnBMiPBpb4ZLC/7xDOX63qqmEON
fYKoRjk8NsJzzP7GPy4cPK/QFos3FkbI/nnhqNlcGKGMyKHem3viJY/UDU/1i7wzd9FRFbE9b0eN
Cxq3YhOY+9RFxYpBh97JQ5satdPEljPGinv9Ztt876/s4m7tVKuMWGIRMWnu49CwJWUfCZ9CInO4
sDvnhJStDpBM6ndSd6zz3A4mSC6GkSA8iJC4cNtBGrrRKRZOrYabVC2eWgQjxax9jHwJ0kKbE5ug
YfntEuxvWb1BQJra9mUFq4rMMaH+WeNIOeoneqL2L8HK8vA27eBOgjTytrNfgPlIG5vtVLKnuDXe
Lsn9kore+tuf7ivTuCBrZLNGBwvLWLx0bnPQ/RLi6cl34uafh326G20RG4PIJC7OykVBO3MBYNe+
oOBt19Hre/zcgLqjrkBOje8GhCh7BkU3pKaKxnRK47muz3QQvC62z9JvDD69X7ZdE1os/VWa7qQ1
7gSV4Dx1PmQI3/yHyU/FLCSAzFWCnkZ3DjpbqwRZgO3tuFjCxR/cECbjiEKzjSE7bQkVwk7wot5c
KzQDqDqxVKppnA/HWppoKaNDVciPPvP6cT+Rz9dXijnpHyF7BcE5cSFLTTuxQdnC/NZOZ9N6GKqD
3N+X+oPVj951sO3n1gqN8+B5CkILH5as0QUSIa5ykzvyJ3wMgfu02QcPoubJzR26wPGvBUtb4i5l
cCZkeFNLd6u53l83SbBF/EshD7o2iyk8jeDOoycrPM+iaaTt19zKDM7RaGFlQc8y+Mtd/jejVQ09
0401Z3QROvfvmhslKzjutovGntTqG7f8S/K5Oyh+cBqOjWfdK17i9f57hmzWcGwTVzdE2Ifg6Jdh
XaM8G/qegNJUqQUdQiLH48dvZ5W2vWEBRHvswEDW7iN8CIeHcbd4qi3urxLicddeA3XUPOpxcht3
cMsH8jNGw7O272o0WbBJjUk0UbbJxLBeRi5WzNGYFs0CC9X920zPXgvtBf1/rBlVqLvDfuxK1CBc
1EhDcGb8Gt83U7vNWq/IDkpXOVH6qArTx5tpjJU/ckFj6K1QM5hlKO2zwfcUktdJ68x348t4QiLj
p14JHkiiE8eP45pVPVYgbMULKejyYzrXBlSvRwrlu0jeN1QB5y8ZZ9sMza+TPCIxG0elTYLpTGmz
vOsSIOhnISCbM2QWgVbnI6/ZpS+h0Tid7yK0NRiJHSiiwMxCyJ8begHh/BWDzlmQhUhGgWjiwBTQ
iKvtR5dR4f4fXObbQfOCxvnqZCidWWj/nbNdXMWOvfgnPSy3+Wl2NYw5LGjg+et6oN5OpxBTQdM/
WlfBwvrPdaS9PBuFAdAmw6BIcyop5NPTmwxi47FjKnYmeZPX/1XtIwEXxb8czQsyF+HSQhqKxQJy
dho9YweOlFN+gFg7xuyEwZt9Yv25kRcszluMJKiNBd//zMrqwDhtw3NavrHE/x/aFttx4ILGuY28
jLLR5bj9Kjc41xkG4ZhIbZra5oFpcOV/0ZdfUziilINwNzkXokG5hAq7d38Rk6XeVIOry9fP8q6x
kZBDG9uOPiAy6MVO4Ejb8ehiNBf8wmrIS9RtWaRtDs1dfMz34d76NngEodYqHPXhOuD2K+aCx8U/
2hVFPAXY0iG8LYMj7QUv8n+Jdr8B+NJ6pcr1FCwYDJ+P4eTq4CHD8wIkH6E77zJf9uV3JSIuR5Ef
EzfDWo1JjRXU1dNIvqCy8KEVM7kHU0TVpAUxKJwjlTzJQqlRE03KCBeNCyeJHMxVqsCGMoK8GXuT
GbfZTfY8eYVX7EUs/gIf4BWhpjyiVsuIj6KI3A1Z9Bns6II7QATBRQ5t7uZ5mLFo5vCNVPfa5Fzf
lO2gf/EyLlYMU5FnGftc6pvMRm7DzArXQiPHx1C4uDC0etKNjJBqMuTWHqb4AaWen6oiqsuKrOGC
ABpokVtgPZp6siu0A0UTdS/4Gt92MajeaxoqVQoed/+8sfKiCqSEtc6znkbyM3EHDIYvyPsvT8X5
PZOAmOD/Dcadmdo0Y7VmNe2AorzQj/6k0JNWirxg+2W8wuHOzZyqZiezb1p1rx6Rmt51fnET+Izo
GiRan0Qci5v7tILj7t5MykwSpyzBP7lp/mBgongUVGS376IVBndypjqwGqUGhvKYHIwfTOjQyO3k
O8oXmT0cjT1KXzfSZ7MV+DoL/H/c9Stc7kRhLDALIHMHCtDqvl6OWWJioPKsT6obZuc0/pbOgozH
drV2hcidLiNVkjGPsXnpMzpRMW/hmgd8vv8gqGRiNCZzlsfWFw2KibaQO2q5MoZd2QC0Dyyvqtpd
aZU+hf7w9cgh9EzuntUNFSeOPfpbT/6bPdNSR7mXzkzFNt2BiFNw7W7GW13HrBGUoC2TZ6icqnzI
Sh27Nzahp+kypJ+q++smba/cbwiel1KH0F4zh0j4V8nXCkSiVnYziQgsBGbw4sIJiVprAjeZY7Ro
iH9ohVRxIiO4wFTR3JBqGeuktqeBQsA43+Wd6CiJrOCiEkbsaxqzHpi2e6BKbWvhz49tBReH+iho
m3HBMkkKxZ2hPYQGnstVcLgOw478nyHhsuNsMVcfi0M0WuFcAUYfX6geeTJxpn50S/npOo5oU7jQ
k4XQTMIUEYoVxmwnHbU1o7JHyJpch/mXM3mxhws4C8TZCgwNY9l8xhzf7sEGfC5wW7CEYf1F9Krb
Xj4T0kwaVUyF148ldd4H9K39d8Qb6NSEr2NK7LZVRXYxp/1zny5AXEwr9C4ctOUt1ii76pPiN1+k
n/OOsVyUnU0eBMsoguNCGx1VOZbY24tCJplphzENofzA2KnFyoPbZ+m3bfznhNWoU931ACsMzdbH
b0PciZaPHccry8d/QCTgxcRHLpZPimwIvFZQwMSIwr607HEn73AV7UTUo9sOfzGKrfDqYJlTrGAA
FYimeZtrO1NP7Ek0fCpaOC4ISaopxzm7gBIIPwzQYhV8Fm3aYFiKqqgyMTWeSqCcDTnXtRpzCNWn
ihzk5ImWgkt080myguDiQhIGWTz2FZuKZxrgg9/v0Nfui3Zj85yuYLiwUJlFJSfoa3Zw98R2WZuZ
k0IS1SnbxVUN6l4/PqJ14w5rLsmLLHUwSrNA/Td2QI0OSl98EIY7pF2w1FC0hlFGEj+bknyUlf+Q
dmXLcesw9otUpYWSqFctrV7c3p3EflElTqJ93/X1c5jMxAqj25yyX+OK0ADBA5AEDmrkOlQgZhtT
34zHt8AHRTQPVIccVm3DktXgVnKMX7V2GJjuWt8vW08ojzvGhIXZyXMJef2x/IlhjOAbTx0285dd
DuHZx7ssT+CCFrdTw1JFtemM1SJ+d9BQLVVegSD1KKIjI1sQtLIiv1nzKc3BJQqqqeaTnuypaNqp
6Pvs7yvAQUUYMkeFqVF9j8rrMnQvm4ltkX8gdPX7mdOvvh9J7QjKHHy/IaqtzgMGNqV2NXS2mjpq
9HhZmGAHWRwsZNUQL0UKYakUv2ZLfh2q2k1Ezfek1CudOFhIwzFXad7gpmxQvaowdk0qmict0oTD
gqY0SN/r0ATccKjgXBxLi09FQwQRTgBwFocFg9lLsV5Dk/GoRafJchsJbXfvKm38Y69/eoGDOUeX
nwZlxiMGtNO7+J6R10eoEXOKU/Mzfaxvp6dYWC922bX/aQeeG5zIswxbR8/D69aq70gvIovYvjvB
JBuUTiJHNHkmG7mJU0JYhNBulp3stRh+bIJGfvFSZDyiW/dNp1gJ4/YqXr6ygcRYLVKcRvLQLTeG
/q5HhJUMbr8madplJIBCjZs9MqJ17Wz57HJ93gsv1zcXaCWL265jSyWlYIgt7aWb/roAH0XqNCE4
1puvrNw184XMJdvVNCuZ3N5tMjIt9cgW7GFQXPZ0UZ6rfQPGqOPv2mHtMAqOx9uRieqWpSk6G8nH
RaaBqD24Fko8zBzK2DE+1Wc4/j4/jGxeaXYX7oSWZcHnH9RdSeSCk9rjyD9GbMfdsXfo3h/25Yik
lZE99ntR/YNQQS5I5UuRjUYHBeU7+RjuC9DHl4mr+BKupFJXf37PUBqyUo/bCLSjNM80yIurn0lZ
ODVFx3D/83Iw2W5OXknhtkKLZnJlSSAlL1W7xcwUrY/ttDvmBsbSW7Zi+hhNkZKvl8Vub/I3Z+E2
BeYOUMuaIdXKh9shS/ZxGe2Wcv78MTHcPpAyNQdbKwuV1nVdPjTBbdEKzgHbD5IrA3JBLEw7WC+A
KvUSO0s02wVZdn1q/KDp9Nz3sT8X7X5uNYeU4fMgbkwQmZKLbpiN3ORLDB0Zd1bzED0ErnbfHfvd
iIFJv+Zn7xLRkWEzLQRfJciJUUpFeLapKKgTIx8hM2jvu/hantgx6D5s3ax8TcrTTBpBCN9W8o9A
Ps2WhlEz1AlGnup9hGmV081MBSL+AzTfZHAAZuhVrWNuJCuNQIsAei+d2BswD6OzfzXXYcosnmK9
yw76H6DyJpTDMClFm4emQ2hxVR0IZjyPkm2eF8fYqafkXHqawF23o9GbPA7EQJRsmDEDlST8NjZf
SPr4QYU41ArUYZANCgHWQ3y9XCn7HMcTxUccuMpBZCxCZbaD/40Bb/owx1ll3nEX5kvP9AFdl5tY
Ji7tfyjJd4I200E0UOE/8qA3YRxqdfOSlzE7DY2YYzmgmCv2aexOzuBh1MEt5j1etqVgl/F9dnFU
yblkQLdFu5Kzs17vO7TJgHugoOCR046JJQgGIoEclNVzG7RBzvQzlVOWFXcTpTsqTd6Ey6cqDs5T
im0RzIJ0TCSW/X21hl0by2gAhVhGtBYf0c6KQqt5L9prl13/nzY8WY1bU2aukmNooXmljAI1BHv5
n/Y7eTLmTgcHLQBkKe3iOdsFhdPso58teo+zY1sKr26235AszMAwZWIiCHHbeYlCmZpZiHfmp2kX
7rubYDxUn6s9RgPuZFfR3YHY0m0gcMxtTVdiuU2O47SVaRHEsoKR5apws4dpH58rz0IuBIYRUbzZ
3nkrgdw2N0iNLrkaAsvwztKPS5x4ibKgiEO38wXEbuAA7JOvaH3CoLAvxeJf3ohCfbmNvyiLYsUF
xLPH4/IYe5UMlsMQNL/skpmYtmhkvHBhucwlNaUMxUCQCGap2ZY99Hl74VPwSB4sv/N73Czss7OI
3WI7BK7MzAFAmudxE6VsXXcVsglMl7s2vute5wXozJNP/bf08wcty+39smuWbighMTt0h05ygsTG
7dkXzLxyErSzp4tbfhOIZCH1n5DxR0mDb8fNUpZWW1KHCp3qoCLkpk6/a68w9dEunHexQq2EcUlF
1Ged2THPmebvVvoNU8PxhoiGq/fMNNU1HM1xIyvLBl/ekKlzb0QG8jASPgzpgRABuG2B5/r7XJ7S
NG2lEJPlefqD0R9N0cyWrQQPfU4EMCabgDPO38k49RgWMiAGLActugl1T80PgoXfijNrGZx3DyES
n1aDjDxyuhLzKQvQW+OQOjv3uRd7EmhLo2sVA33geak9i/hEN1FkLZ/zdSIXmMmJinBHtrrJL8Ma
4wlwye9qaLF4Teq4uA+yjFWOTUmtenRQMoyiGgxpZyaTntlRbzafW71NBIUIAtPzT0w9ekgSM8PP
qnBbOXfnWvpaCtNCtn78plvpzj8y5fKskobAf8BtAmr4+n7GRLub0Jv2Wm7XbvOpP2i1Hbs5qiC8
y+su0o9zXQXtICnVsexF3NsDfSDBjRV/uixjM0Ct9eMCsWQZSOQnGHHYSTeqFx4HaJVcs5pfcY8o
c9RLxuTCb21KSVgwjczGdEOzdmnX+dU4HVt1LmwyRV6k6v5lDTcB4G2D8u9dUxqNxiRB5lA+D9ON
Vu0+9n0uxNJBK1S8uCOTmV4UDHBdBDmLyAs4gAlMpSGpgd+PLkALfL61M8/3l1XYrF1aOwEHMHWX
50XGAEa5kR16rD3T7g6pBy7r0J4w/w8z0ZKj+SyiUtxMFtZyOWDRaW5ktQrbGXfgG3RQWu/QW9PT
fNZ5zS6npMMHNxV/IDfkaSqVCiKD4DbGdLLyOu4FN+qbHmdgjrqMwh5QBrAVXR0L9L5odZBxQAS9
bsdHQ8S5xjzqn120+j7ncYMxJUWj4vsq6CO6U5rgHSL81heGwPNEcjjPk8I6l6YEcqzwvsy8OVsQ
W65zXdSWs4kKK30472uKOUh7GXKW18nV3PRYPg2nV5REYfzG4jV4HZxP7UlIc78d1lZyee9TMzWR
9I5Bn4Z6iOahRlAFo8PB8jMvCh3Rc8TmTn6Tx7teZgQjLZieqXFdxtd95y2RqChC4HsWl7aladtJ
pQSdknkXZrdFKOiJ344XKyW4oJTIYTv1JZSIDhQj3Es/dWqXNTJUiBcihuptgFhJ46LThJ5rFc3d
7DRhHDW39i26s66rE3ryMe5vOae75Ectov8S6siFqW7qpG7QoSN7GwcdhNvJdnhm01bzG/3ZeryM
vqIl4+BCjfQwxRsVwHdA9mZa1X3WJO+4ttZXduQgQ6Ed+soVyMiVu2L4qc4PI3lPnF2J4NBC1+Kh
TXKIMArfak6pqGVYZCYOJUrM7YiXAN+PR8WTi9YdOlHxO/uJF4CVf2+lSPXyhELEWL0uJfqf9xRP
4rmmotdKEHIva/PPWU6ZQ32QLOxTRf8ZdfdSKrguFeycf1gYcimPyMIEsJsOE1MyUTiOfi5iK85z
udtXZ0Pw7L6dRPxxAEPmkIGaejGXLLlr3Ka0qa+40rcEBxXlPjwsjS3vwAa4xywzUeuoyJQcRmjE
aMo5QUSXBsvOQCqtxu7lHSqIFBgN+XdEn1UtzVB8yq5R2CHYn06h33j5o7pT0WY07kW4dznyGny3
X9oFY9SqzDvma7R8l6pu49oUL4b2ZcUuRyTMe/5bryIIqEVZhA+UIwakNBVIEj4EC4bMwcI8gpaf
LkwEbXa6nPvjaNxd1kK4PBw0kECVMHEWMgZjzxoX42PwCEqv9GqGzw1PoSuym2h9uMxBixIrninW
py9+ppVfSxFi+lMgfbmsmGB5+MptLUE/ZjVBr7o4amNhU9T105+XZQh2D1+5TVS1NmoWfRb9e92h
mTwW3SSJJHC4oJRGih3FJCynPrkKehHUyVuwbSrUUolFCWan/e3FGPRDiLa0WP7ipgHNt/JTD2+T
7ppIqWuRz5Z8jkJBhePmhSOqSv7I5JSiumIlqQmZBvi4warmxzUIO1/n1/KAC0c7vCEioptNM64k
cjDXUqWzcnaqqPLHSN5L1dNlR9h0ttX3OYwzIlOSyxg+PRn1GaxjjW3S7GDW7evH5LDfsTodNWke
a6C2x4247JEwscvmroneRcuyXh8O2XpDUUbw+8EnvihfWMl47oyJrTTOdBw81Y2OORpXvl/WbPNF
fS2UwzrSx7TIUfXM7oowOdhw4mO1133M9d6J2ok3EWi1WhzkNXra0jKAqE56AhdoboV2b/hSIFBp
2ylwOUsJEm2Dfy+nehPMVMGV80D9Rn/q589aKjgtbyZd7P73twj+VBTElpJm4KJ1Iu0qmq9UVBjp
zUmvryVDcwQLxPbIPwneShaHFINuGkUrQZa0ZxXwyz4nrnI/4B20v03dwllEGeUv7LkkkcOJWq9p
EkSQ2L3Gi1N+XQa8R+JRZDkZbuOlhzlyZTeqHNQumx4jTAZkuaLRQtvQ8WZiDjqMtB6ieMGPyMqX
Wfs5ixiDtpPNlV057OiXOAxYEHai2F5u00/NFcFNolHZGASc7gaP7kAufC8LMk7m45dsyyHJXKjo
JZ0gVSsfJ+lmRBupUd4Y46cmx0AqEXksi+mXpHGIkoAGNKrYSiZggATe+7iewBuaKF/aTmZWtuRA
pNCiKq3YE2XwFH6jPvPS+Bx9k2+Yd8QPougs2OEWBySJaqGxJYBaKY5tluFOJeiFZsHGEwnh8qXO
qAcrUIIOXcWxK8djjNHt5IqgveFDG9zkn8iqvlKNikJQf+w05/dA9RTVfLjEnLzmGO9E5hMsF6ZC
/R3OdL3S9DiB/djV6eJidPOufjI92tu/iXl6UfXgZVua/DELJM3WRJnAVD3W8acu26eiLuDLeIHa
gr91IlOFpM2AiAqPKtZTmQne5EQqcHBhyYM69QTf76ebCt1B1kkd/MueIBLB/r7KMnQrDeRphogW
NI2Tr+V+kD1+TAQHCC2Om41qQgRJHrrRb7qvjahISKQFhwUaneuUqMCCQsk8vY/PmGHqF3rtXtZE
gN+mzIGAEqGWEoNefm0bDPLLval1jOfaLWxMg3puHExNPYvQW7kMqBge8PcSaVqiBgGzX27roF3N
vfrcPII+BK1wu2nPuAEX9CC46mCXbuEHXy/rLPBx/myVy2ZljjmkK2EEtv3kZqmt96ERNQ08PxmK
zA8r7EkzY2QClm/aMVpZxH2/2jNaWcYREp1FvcTbOeGbOG4Ve8soRnWAuAqT48OXPv8aWq8WOuMu
W27bKd/EcOtWIJMLRla6U1m+WlwZ2a4PBDnh9g2s+UcGP3I8XLRemxLIYJOpcaD3Ale5Xo6shSdz
9Hdt5DdhHIRHGNk7pEyhdu7tFuNElglPu+bdZbNtbjIDAx4VkA+he55/Se6LoKmGKsM5+Ma80Xao
+j5l3/qdueB9DWPXQIyN7lnx4/2Wo6/FchloloClq18gNjl0mCeH0eYqnthCFaTVsotu8NvGFwZF
kUwugJRLR7VETyHzatnpO2U/VF7sE9c6Tw5qe915H4naJre8cq0m+0krwFcHtRuWEWpq9FtZfW2N
+zB5FqwgMxWfAq5lcEEl6koTlMqQEaGvESC5173FCTCFGdM5HdEdk8iGXHiZSxpHqgJhqfWltc5m
+npZG5HBuNgSRO1cxxbWqJVuQ1zLDtpdP/z4mAwOkTJrDtCDk+NtPP68NJMdppLdyot3WcqmpXTZ
UiyKIVaoJvx76Tsdj0TzXMDbspd8PIaN6LJnc91XArilUHLcKhs6BHSWbRxZ/8T43GZOeSjhydaV
KkiPNi+XcJH+RyF+aca8NaYR8uYjeWFNMPk5PCv3xoOEu4TG6U+iMekMsv9x7JVAbp1A+UpL+ZcF
DwyYJG/xWzTsCicGs31/SQ4XOtD/2bULU6w/9mCV/xThwT/39dRWdJB/Zh5Y7d5zlW7oRNN18LDq
Ct8CpgxqUaQENbpL78vhUSWoQ76RMez5sg+yJflXszcxHPzE6tAqZgsxM6YFj5+mEu/YxfO4RHaY
Ne/y9zdZnL+PUbP0C6t2lkfVCfP5OLUiPo//cME3GZzLW0tvJBlrDI0Og4tjjRs8pw7e5Gv4vHyi
wnLDzdej9TpxPp8vtE8G1oVo9nZxYAep6XPqgRZon17VV+1VY+du7A6Je3ndmK0urRvv+UupZfIE
sUNzozeRQ9J7pc+djwnh3L5XyiXQBghp1OtRHW0FI3biXiBkEwUxfEs1KUgrwN4MTVcBsDBakqkj
8Lxq94N20MPDZSUE3+fv6ZC9kKAi+P4ynqrx05AJcj7R97ksbIws8IDNLGdYrrvsnPf7y79/c6VN
DP1RTEVjzB5/2wdTFiurj1HkHo5PRTI7Wf3TTAQxdVOHlQwu1ypIthRodUCgkCMXFa9XZtoK0kiR
GgxiV8s8G0ocVBYgdKyvquBMhsCpu867bKvN5jpjpQhTdCVlKmljyQSKmJNl17nqNsl56vcj9fPw
RSmOfWAn5dNloSLjMc1XMvsA9FkBCw7BArq+UyAauSf6PgdpQ6mbTcGiOJod7mcrxxRTVZQpiFaH
Q7EIOds0KpDRueS4uK0TgaAdbw+dbfqBPd7Eu/ab6EJoG6tXi8VhGEl6RQskLBZLS/vr9I4gjH7H
EF9Uv2NsCrG151FUE8yM9Q9urmRyaKOjUiJtWcuIaX6X4sdK8ubII1MgCKuCNeN54vPFCpbilx82
ByNNd3JmCFx9M3C/KcKTxIeZPJoJS33UDhldONu1cg6Kr01C/HwWTZbcvC1c7SuTA4hqCevJTGG2
4ooem9sUhDXVSXlZwCKMesf5JM/u5U3F1uHCOvF8t3puoW2uhkAVg74xBO/ESJPEVCwCv+fHwJY0
i0upQISjderm4XRQdVzLG4UgMxa5AwcRS1ppWZMxr6vvQMvU6A+XrSXaSvzkV422kQxOF3bvMHuq
p+0pGK1t6o4gsMGNq9svruiwLDIdDxk1kUvJhE5yeTKGg1rcJOTzZbUYAFxyAg4g0ANkRjHrJtbG
U1s9Wcu1Au60Su1s3FTYSaS+JxVZ7SkOHMbUQu06C7WDcltS040lTbBrRRuJr/0Hb3QUVax5uHEZ
fU0MNvBqb3q/h2WGrnz/IQvydzf5HM6F8YsnRf5knHVzX/UeDb/PUulgronAfILl4olrR5piLGIF
J4yl9AlcrOcSJ6S2n71UA0aQBF2O4dfL+gk2Fj8ptpspRUceRFYjAGKpdyGIAj8mgv2EVXgnYaSE
Cju1xKrfzl+s8oMqcNgw59QcgghOVwXjsWqrnWZGghR181pyBd+USyFSvQrqNoCZfhfVYQbcc3Ga
HMlHh/A30autABgoBwxJ01l6wYCh6w6l6c09GjEF+Ypo2TlgmKWsLzUWXhW6bzDWTVQTKPo+BwRS
nRuJZsJecuaPwY9EDQVOJcIB/lRSBq3S9Iy8IzqwyXwKeuIy0wap4q9bRno9CeqfBRrx9dWyplWd
wTzAoG6oXGXLl8u7RLDoPG/VlIZ1HDF9YvlMMeXA3C+zf1kE85sL0YBvvS30ZCYz2yhy8y2Tr8Ge
Y1P5pI1oCNcEgUe4PNymr7T6fwM2oyZoblsnBFAHu9pl/bZFbYtov0QB3OJQYDKHRLFYOiffGX71
XcPMuyJwMUiU/r6orW0wK+qHyxb9DzUpkU2DogeQH4BtdGYgd+zsKt+BDMGpbpaTfOgtu7xibSyF
P4vAdHsN/wjkh2AHbVjlnQmBA7nXZLcEA6IyHzClIunL96TguFAgmoHbBZlv5k/6WB/HHHe4czbd
Ua3cjUP4nrRuJYKDoRoZvoFrOlBBGY2XFDizlLp3eYk299VKBIdEuBnJSJpBiwWzSoj0o81eSCLA
hs0xZ3jX+V9TKXz1Qay1ZpYaENLt2KWZ4YTHXrK729qnrjTZKUoD0aH5MtOdsPRs0yFWornbjVqK
TWKUEM0avdEligKY2GZl38qJjCgtwiTBzNZ/1NSWnltBWLxsW4WvSFAT3VwWFbJj5RyymQvpVbO8
axrL2rja3/nDYJbEigq8h5Qe4/JKPXV0Yr/z0luyr78toqLSTaBfGZRDLmI21pIxn/w9xrbYpa2d
Hs175a530QiVgehaFlUtigzJ/r5KkfRwmvoa7LOYO4/x70Xh0Kp1UmG9rEg1LotplEgqJBliWCVT
5i6fK8XrEDHZS1b5EN2l3+SXy7tvG5ZX1mTuu9KsmQhuDpmLRIfmkL2G6FmOPlG7gR3DXeeL2eVE
puQgZUHldFyzlyf0QS3yvdTdE9EjtUgEBykWjgPLgI4XJ9G8jJxRqmCKyi8Fu5ovUqitRmqKBiLS
2XAV8pT3h9TC+3QT24lobqfAK/hC8CLJSitZGAjn8k3ayU+ymHSUXW/8k3pQXcVUQXCZE3429AgC
SEPF24Kj38wZ4Ok3hQHYuljdY+iK7na24/JKHufpWq6UpFXk3wUY6ak9h17zOb6qD/mu+WE9i3pL
t034ph7n5QVt40JOoF4xfMnU56QXBRiR/Xivrvq+khboMxryPjEDeyjLE5XLZ3NQW2cJpkMagu50
QUZg6sdmiG5bUxIchYVG5fxebaIxqQxoyaaasTtO7RRirlmF8tXCi15EBZHb2+yPUfkrwDmOczlk
RlXId2yBCJzClgCetteNmopuyJRSfsa2ThelRjUpNGo+BwR5sSBAir7P/r5CPzVKer3WFXbH+EK7
wZ7eNbbFoG8acJGD6G2WZyAydMr0NlOPsfJ0GcBFGnAbCROri4hW+H5dg+3udhaxdLD//y8wvP1+
bucEEu2LcIKFNOkrjRqH6D/G7vPynkHxazNx+4fGeDsdSqiRDNTRB+UwFKLHe5Em/O4IFPR/dxCh
1KOtTm6Wlm4a3y+yKCHajg1/TMaPtdRyNaxDDSaTTdfSUEWZ1nbR7Kxo347vO1a9+RfP0pLr81QM
GrQadsouxTEbTwySV5w0n3Vo+xGaX0T6bb8Ir2QyMFztmjlowkIOILNxO3dBo92e/ihuhn3H6qUo
RiiOD9ldeiM6zAlcnZ+PbYIJGXUKENume6n/VFPBAx7zsQuuTjgwKKKlVQwD3w/lTH3tzNJ0ogTs
i3mnvZC2628nU8muW9oT0WWJwDX58ZcRGdKxxPW2QyXTBUObbRrPVnhoZeFBiJ02LunIwYVMukyR
WuabYHX4XeQR+yaKV+Kbd12fr7yEQw4rNLrFYsjULLskvRsNzxS9HP9HxHvbahxsREoTReYMdRqX
1XEmYLQ3Pf3MugvlvXYQDa3eXCdLVVCtQlVT5UvK+xJMC4oCypkmexkHEHLM18l8mFPLfgeoW6ww
RkdvuM4Pem70OTNqFllBy23ToPCnJHA/JIIP3uHURbEUs1xBP+Rji1LpynuPBEtW8aYvaxY/HVkK
Uh3sicypqxwH+5tkePyYAG7xjXkwQyOHg8mB8smo26suGkU7czPHsd6U4IJGENZE7yUoMSD90KP+
CqVuNq0Hga3YZ/htiSIoDPYG555s8I+B82hOQ8DEEB9Xi0fLG3cRJvuJ0uDN095aDgdx7HrRLDKY
jMnpJ6c8p2dGRmq4vTteqXtL2YlQe3OPrmUyE6+ihVKQXJuZbvOdjpGeOe4Zu1N16o6/aOfEj+5b
qfhaHgdxelINw9BDHnspJE7qoUYPLUEqTrPjXkSUwwx2aeE4kMs7OW5mCoMqUnXdGaq7NKF/2c23
XHCtD+fm3RQCDRhkV9JRHUq7qq8r0TukSA3OzUHgEOu0hxrZ/EmT900nOB9tAedKB/5RcFmInlkh
dBjLEwYG2Sq13JQsnoaa7g9Zi38PXKaOVgEINZylO4zSz2zxil7E/i9yaf4dcKgaDOlg24i1k7KD
lrS40Q4T0FzNAV1WhEfB/cfU4u7YFKsvizH45QQ3QZB4tFDQrvh6Wchmm+x6mTh4SMYpU6cOUnR7
cIcDrtbAuYOqBLvyP6oQhwpRZJEhYybUxuuJPuba7fSesqW1NhwQDAW1eotAG3O+LsDjOTRPAnsJ
tg3/EFjFtRGQChKyK4zTcbMbNA5UHrEHr75lvTlyvxNN2xNBOOXgIC7LIC8LyJSPjCZ1Jnb3rQDt
ThmjJUjFHGxH05133desbckBRNOWqTozTTu86rNEa0aj7j2mObmJF5i2ghvfz5eNKwiJ/PvhpPdL
V7ODZyVjeqGc3piSVthtNe2rej4OWuPGwYhT6fxwWe5mN8hKVf4hcZrVIEGf3e/4ETZ4MypwN38f
fB8cy2+uc1e1dq0s5O0WwDz/vmhijB4mLGBDRKMvab6yeHknaMsVuCv/vtgOFBdQzKSzjBflI2wq
MB1DoX+jIc60CkaVogyRe+soMxovVqkx003uclBsWu4srwVr/HjIC7sHxa2AaXKzVw0dan9EcmfR
JKo10sUQmRyUnXVSTrlPr4Lb6QEVXG6D+VYJxsz66S6oUBZii8L/f0SCN/EcLpMmpXOZQjwb+8Ei
AUaln/VrgoneqAiRbdGharPQYa0vB9Ea6ADTMoJAFnpkT7HzM3VxY8tebX1R7rbtMG/acSA9JrFE
ScLW0zRAL2oFkg9uJN0RuM3WoXStEwfUmaEFYC6D6zdocRwegkNxYgZEvvbtoxpx+dowhXJS5tCo
MO/74l5dYkH+IfQIDp+HXtP7uWA2Q/qpMM68Mxuf0HhshkjxpIwigczDL206DpqrZWrbnqmkY767
6rR2/pL6rKwVHSk/RHe+Iv/TGeXLKpvPo6JvWuYSNeoGpqvWHz6Pzw1KF/NdVDqiCtptUPzjgDoH
KGljkFZlu1stT1EUeTPInMdUEZlwOz19E8NMvFIqHaK0m8xfDqhrTn4foRqCutOpgx9WuJHZ4R/R
6doR97LnC/YX3wJTLemUt0y9WqqcbOqu87x5vCxCZEH2E1aqxVoEKqkKIsbxa4hs25RvguHTZRmb
5lPwcoRDPpuFzW2qJa4bi8wgwLHiJ9BRT4zMxfpiLKL+1m3nWwni9lZSMrYixqHIHjja+9pZTrHP
SoqiU/ckylA3F2cljNtXGahwwBEPYYs5H6Y+9hRjEEQvgeH4zWTVKMSVGONOa5zqvrDB1OHUxlk1
RC2L26j0pgy/kQLa02VgZF8TGDVBTX2klc3OK+xlWf0WeKKbss07YnMlkNtSBepGKKpAcXHymj1K
pc0KjBCofuaqrZ17dFqjX2nX7433TGlcy+UCct6G2YgSZyDGuMcUeNvQ9sYoOmRuJ+Er7bhd1YTS
IBUdtFPvJsyJIsj9cVYibvhIcWn3XLqVH4gqizZ38komF4yNXsWjcwuZZlzYGBliozfeSeRBEI1F
Psn+vgIMlZZ6qRZs4YxvWuKp5GEOMrsWnWPULW6w9UJxoDHUiWSBtIUlMuxEEXvkmaDb2kJLpeH+
noIQneWj7kRechYNEhbZkgOSMQ7lHmQkYN1MMUuMdHZpfcV4qsuwqLCv/BOZVyvGIciAueIFTZmX
+L3HCmMK4yU+z7cDmK5+bbyTddCfI8RRyQ5EI7O3zzFv0vlO/UkLY3OaoKNyM71Gt+yyP3DJ9+hz
6+Ip0sMMD08UrgWQyXdyDUGlwkmhcNB/TcrGVhvBoVCwbgaHKoYRyhpqxYDJ6o96Ku2AYDQq6qku
L5xIDQ5D2m4c8KoGKUlw0yUP1iQo7hVpwaFHUfeZhom1gP1Ita2ZOEr2MGSvH1OC/YjVPi4kXO/T
GMyYefeStVexOGsS7GCDQ4qyrU15ZgSFanUdxp8nsied7MQ0BTmmH8pfy/pZykVke5sNcCvcMDjc
sJQsqlMNxsPQ2leimA9mQvZIuO9zizimXJ2LyXCNqL6uMUP5sknZpy/sZ4NDjYYGSrEwhmUyvszV
tdmcksVeQoImemFKuukjqgaWcg0Eb/qvgL5aPsw0zsKxGdkxYrgynNLXQ/seJ1tMMmKEFPQ6/vYe
ciFUyFqQZ2GCAeHgKqqbAryWuB5Y0qByOyOR7LEBgeZlI27HzjcxfNJTY/KOOtQQQ3xtx1iZXsH/
hyLM3p08Ns9LNzz3ssjNkLaSyJ0i+rmb6mpAep9Hd11z1nLQ6WRPWj59VDUOntDjG+cRKzFIDlG+
I+Cnnk4m7j+k2TbvZhfls75o9sy2n/xZNP4IgZzcbPoWIsfhaUHzvJzc14XA7zfxcGU/Dq/kpiuC
RMGK1caORre6qLR+2yU0TaMamAxN41f57srZy35UpKXHu2r1qtva6+Jmbv40a2yKR2ajodWOjksi
APnN4KyhbhWeruoWz01hmBLN5BkVW4Pcvahx57fk02JqO20a/MDIjpISCipXN824ksjhJalxiyLH
MGO/7CNyE5SCZdp0hdX3OWSURjqFtYInXQPfnxIQ5rhq/XB5K4lkcBCYzWSsUnb7TFJbi9wF3O/a
7rIIkZk4GGqHRplIioVpRno1qNXOmEXouqkFkdFAgeGEoFLQ/o6NS2cpWmjqQDr0ne/MIRydokwa
dFtkjXtZG5Eobu+ESUsUmpt4Bae5E86+pX8pldf3yNAwbxyXrqhL4PEtUJSlnSCjVsBB5ssN4uF7
fAuNBv8ngkO2UFu0OmciWrm3o/w8pIbdiIgcN1d+JYRbllwPcr0fIWQOrpX4hoio3bfvD1YCuMXI
q0XpFYkJOGqlrXqs/B/MUsHDfMXoq3oR98h2Dr4SyLxjBWx1EhKQu+BMGLxIYJZqbW0fepajn5Vj
/qiAfTbclfvLzrB91F/J5GCmaHtJylu2VN6vGQm7sHTIgY3sUO3mhxHaIomiZeNwpw4yy2xNCOxQ
Z2trCX2OJtGxfjOEr5TicGeWklYtVBiyrOhnPcvviDG4NKoPRjwJakK3d+ybq3P4Yy6qMXYq1JHa
CESLs647Kt6DdlkH6piPrRXfLTR1U4rxmBjQNewmlzj9OXIH2zorDlIFvB+KGhdFvqFxSCENQ2NU
KfPH8//NCAkPk8NcA+MPfdF5UGBKjUMNVNQZXdZAvYncp+Pj3B0DTeTu7Bv/JOVvnsGXCCeqFM0x
NYDlr4yTtfYlB7wKDaYL/n/mZIl2tMZBSI+bTmLp8I7xaN1kgU1wrE4xZswHLSJjFtUd2jrZWfTO
tXn0WGnJAQnOi3rYWxBbq8+ddGiCQyz/HON70gveCEVLxqGHWskVmMEgaE73xXxF6KE3BMdfoQ05
wLDasFEHBTLCzJ7QMZS8pl482eZ9gOHuJrqhnII1HYgufYTez4GIQhIyyh3kGi9Kaef79A4tj1fD
Mcwd3Ul3vfC1afsWdLVsHJZEoVYN4QCJLbp5wGvN6BKtr8EeHmM5k4OSIUfdh8KmMwEi8xXIlSXl
c8QMrFrX0RjZafiOunzzTS/+oVei/0PalTTHjTPLX8QIEiRB8sqld6m1WJbkC8ObuO87f/1LyN9M
0zDdeKGZw1wUZnYBhUQBqMpKQtJQACjhAyk2SEkSEKPADTWOOdC6N8PmCeagXwi6ZlvIVU1dbNYl
zgSdG93VIxQSJ1v9SIiuGQoxEBcqMi/V1CR1O6M8BqtbvpHCc1cJXH/drH+/zyc1mMhMMsoK30/9
JwMJxe0p0b5eH7r1ub9AcBQvk7LsqIoHH9XEUbqzW0OUnfqX9XuB4CZHk2LTTC1Yga6X/Xfm19W2
PEpf5/vxEN6q6LIw7UQSqmyl/EnzF0wuNmxyXdJoh5BdquYHPwsGhJ9Udic6nuICNcSzXkX3YT/7
u8bURemZojHlSN9QCYF+NQymtHRQ0XNs1FIQYAsHlWP4CvdAWtAAQzm3bv2JOmPiIIPBdzPsZ8bW
3DRIummFddmrpumyTlVFNSyNV8KNpkivJoysg1OwHxxjUT+OVY9ffJ/jXGmeZdLK+H4YPlTx9xSN
bERJGCITOJKddYJk6ZCZMJ9n5WvxoRV1MYG/SC8GifRRALJTc6pu9JngxFBBnuUD63aBwq1biLbI
pC9hRZJpuz5U3Tkd3esQ69vRAoNbuGmiSgquR1kWl9p4L9aLYrMmtZbXO62XImHFzaCb+bGclQUs
t3arzmqzmfkAue/Q8YqFaGTP+jGjVncjijkF3kDZ3xdHrhzteOWAAsyHlnP0eUwEW5Po+9w6rWmd
9iVyPJAqmx9ly8JtTiaYJxEEF4M1gV9LY8JcIfxZlncmasavO8L6olQtC8d5xTAJZ0NZDNQP2O5q
pYWtGPeRHuEVTDBQIhDOCn8g2dAmAAms26g6WdlPOj9ct2N9oC52cIGkIUVTWqAgx0HStTU+6Log
HFgnZf0CwLEXNct+KgefkbIGnUskhhR4RJt+5LU9ICmk2tTb6ptI81U0cByfRdE8jz076+Lx0Dal
XQ1pVF1UPCEyjT960qpUgryHaeFJdl70jXrsj3NgGwhLoTB7tO6y5+uTtbqDX8aSP3vWndxrHTMr
3rO2Pwly8llKlChDSTB6/JlzquVehY4+OG7MnWwcvLit3VCobyOC4ThtQM1lMLMlhOTiNjoH9Y0V
ba8P2Pq1+GLEmPsvqExqoyKjA0yR73tkGTTbdjr5+/Bb641e4c6D5ztyuLkOKrKL/X2BSXQD3YsU
YA4oPZLju7bPbCJqS7O+bnGA0GVTpwqfiFpI1ZhPMvM964yWU/bcCs4nbOH/ES3qFwBu5OqulZRB
A0DRRW47THaa7Mv+nkx3bSR6SPjLNF3AuCFL2zTUajTARO08jpXGJnUDr7c1m3wPHwIkjqXbj9Xx
LOzjuFUeokZWYwnRMNol6YUdIiM7cwwn2FcQtomPpRBSNGUc1dZZDAGfEUam4cnHoa8VUa0IgKPa
Rk4Ms2dTJh+yBzTFPGdP8msLaRYNJBs/xV9EfCScN45nMaEqugEwJ3mTHmt01UZLi9Y1iTOhf5CM
QlpH+iR9aHn94yuEF6JJq4DisgqYQdnYRrWNlU9j/7H6lH/d4486RS1GYZ+lA4WpobE2uaEbbA2k
e7GxtNwPbVgo0DfQSQNHCD7toxr8Qe7Q59EZ2tRGpX5LXwyRwsKqeywwuNAVqz/DNo0gfOqh8ZJ8
GqNaEBSJEDhGt3wUpMgaEJIGaZLaS1XurlPrusMtbGC/YMGt5UzKOYwwTvVLuVddXba1V8PTHv1z
eSujVYFm2P3rdcxVOl9ActyEVrNWgXc0nFzRflWihzB9S0vBjcMq2S4wODJqxjjUywIYU5Paln5D
Y5zLi0+h4aBVgnfdHtEkcTRkqehyjdsbrNkcfaaVn1otULwSThLHQwna/zZ40GA5pmp80lFTwC7t
ulfW2LqXd80ZLXec60atv0vhIVJGRyeVWLxK2Zw1RB0C0PmMkomtxioXvmnoQofOsjtxhMTm44/N
8YLGR36x2Q9a7IMdjBzbUwQV1by0jWTbibQpREDckTYe5nQeNMRIM6RxeightElgp+RLWZeCEVx3
838HkA/6aArJtdkCUjg/lsXB9yGgGog6uK8GsItx4wii6MZBm2KMW16azjTioQZ5rXp5O5XPFhrP
Bd+GVnCE+oszXuziGCPLNLmqW0AqZ3qff8I27ybbLMc+z7qsyzv9VRHtw8yKa97BMYaMTm1Nx3yR
PR8O29hFhp3bHzqX9dTzhS1+1hf0xUKOPOIwRO2pj5kr5F1pvBIiIKf1S//FrHGMUZvaGNcJhhDX
lanNmmjUzyUq1lhzH8XBnQdyJbbX17PIGzkKmaLKiOsCkJV5HLTboEKutfqhHIaFXXz00qdZNJsA
8ZsHSb+Rh+fhQ8frCwT/jNAEYU0CFXMjtYdWe7E0ka8JJp9/RphSC93mZAAw0e1ifk8Sj27y3Xxo
IOgA7SnWjkiwg6wXuS6s4iKJFIK6qqZg4FgN/HBTOIkzbKwtFAAPleApmU30lbXEK5YEtRJbusoc
IRk9eUwiO9DoI7rWbNklX6xmp2i0/pvz8SomQVH6JbojY/2OX9CBZAoeRlHDiVU5RfRO+2e/4vVK
klCeNMLsGhz/Pt0Th/VZDs/1Ea2994pHdubxEH1Ij3uJylHF1FC/nkZYZrVki3oyZwhjR2+kD8WB
F+M4wghR5Wa0FYxL2pNE72krcAoBO2gcOwRBX5pah+8T5V5G3qOM3jp98OM6BYlWFscOMm2TNpUw
VmryKTB3JPp0/fuinYnP4pT9FlpK1rsLGDYKH3GRPO8k5zvrhYrbI1cUI60bZODkJMt4BeLFTs2y
tAykZSBokTbq9DATwaz8xaALADctiT4rtNIB0HjRA2vGFj72dvxGof9PIR3hO5NIVFJkEjdHahIZ
acRklMzhSUleqOjdYj38+scijNvvx43Rb8akZaV6U3aE3pXU//Djk1w/fsgTLjBclOdnqBZBiiWO
GDdh7b43xdpWkl3r2GAt6G9Dd9T3PtI8yqAXUI7E40IrrJRVWcbNoW5Mp2kzx8xfx2gSsIHAL6Bk
8/soUnQHpD2rDZzP+jm8k2x2miYoQ3wdD1nPekPs8o9R0MU65jmLg+JE4lQpFGCWLerb0nrXUlF1
2zoLXSDY3xcQQ1RXSsnyhhXrKZS/orwtjwTbuwiC42u5DiLUbgIiDL5VQWRT07ebonWu+58IhaNr
CIv8r3azM46JjwvsfNvNooIv0VLiyKHTtR7qwTClMWQHAatTGrJN6LYX6eD9JVy9zAtHCogVwybz
4dho9ZzeKTYr2pH34df0ATprwibJ1ylI5WVM57Zo0J8GaMqYBa6fB7VtKL2AWgUzxOuXWkpkNoSV
d4fyppRedPM0DoK8CjYqfwZa/47a+wF74c1V2k8ze5h10n27V3ZYMF64K7fG/rqvCdzgffIWMGHX
6i3q8MDYaiefadiEWz1XFHcupPso1uvNdTjR7HA0MBRjW1QD4Kxyl3UHIrrrX3c2gz0BWib63fKq
r+pYUr9hiRzq4/hi4NrTTTz0C7ob6n21H7fTUVR+v+oKC0COErJepRJR4G+4bLO14C2oemjsCSJg
oVkcJUx5HGa5yZ5omYzyRnqoj/TUbOQN6wqJa4j5I0S3sIpjh1GtyjKHTpjT5G+NTGzZ2sihSFtj
1RkWIBwxdLg61BsGYoVImituceOA1EPJU7bSxKQenWjjC6h1dVVdIP/QiAssqFr5LM/HHFwLfUfQ
ZSxGjwD/wWq/dbj8SMOPdK8yFpBcMNHrVe0PeCdELzjfbarkAa0H7WActnot2mRF1nEhRJVUdA5i
DCg7B/56j3x/ahB44ypnLCzi4gc1MizdmgATzvEGApK2NKAvSbyPe9ElmAiJowsVd72ZxAxCp+Oz
Ssc73W9wBZturFpYXMqW0B+Eu7CKLfQFE0JErpgtCiyp9vwv2kFFo5+fW6TnKdttRJCvJLuyLbki
j1wvqV3gcgSi1s2cRQP8o/2e72NncpQXVmYVblq7cePb6Kf6haBdKRS4RFksgvVncKSS10EQSAao
ayCyS1FrmPbudboXkKPB0UjZWpovY2dxCtN3/OIkFZ9b7fW/YXAsknVFWWgt5i0vobn1WLcnQ9Tv
WeCGvNabZg0IkN5zKJFXhDKkPtpHgZuklYCdBBPCK72FkDKNGgumQFR7HD1VlPwh+j7HD7mfV308
w9Xq4qwbnwxdcLm7/n20n0e+uGbi4v/3JdRHipaWLJgIMv2Al5JtqAwCj/rLTnjBYL9hsUw1WUf7
2x7lWrWb3CoQKUAtyHDXeioKDCQUnXuNIBBb9+ELIMcLqZ9HkKaDUU2r3s5zt8v1ZJfEot1QNHYc
DRRJXUcFU7KCbDSKVF8CkSbRqhObimZSpN1pBq/A2oTFgLZVcK4yO4c9VI8CNyvPmZF/6Hh5AeL3
2DCX9JroAGLdLFi7tA7aACeo7p0RrmzyrSk7iejigRHJH+S9wOQ22ckcNWipIb9M1ws37t8SeorC
0zR8H/zJzoUJEqs+sYDjFlJYxtNkyjCxL14n46RkaImTC675Vx1igcEtJqlI1amqgZH5d5Lv1sPT
dd5cX0kLAG4l1Yqq1MkAAPakzuapR2Vv5VJ0x663oLfn63gie7h1ZCpGpPYBpihKDll5opPgTLa6
fy/M4RZQpQVxippYxAqVU6GjBCoRzM5F8121u79uyXrS6QKK2zi7zupyi6XnTofs6+xmHo3t+khQ
kTbgTYkeYy9wTU+Uk7Aa3ZkoYycoKGa5zb8zX48OE0k54QKUbNt9fm53TFE3PohOhOvjeIHh9uy5
KpKxZC8YRfm5yt+U7KYwcN/VH3JRBdy6R1yQuJ07nvQ6UVgtVWKCEJLCHF0jC9WPbKqWgkxwk6gW
Wmb9PmxxnGDDYPFBRfPPYfYjn+uPbHsLBG4hZWY8D8gjAbOWsVsEpltFotbh64t1gcGvHmtC+MsO
LtOhPrEyT8mJTsPGfO9mYgm7maz62gKOW0ztNPW+3MCkJDlU9Smb+m0Q57Yy3mjKU6Y91b1gTa3u
TpbO5CEspO/y72Zz2vut2bYYw/E5kLc9YkaVbCEbJfCG9cvPBdAf1D1RxHMNu9v1axTMKrt+Zzny
Of2soQyHbsptLZq8VT9fQHIeSIKGShFTFTHMPTFqe0Iz1OuMJBo9zgNNvL2RNsPozfGpnU+zcU/i
r7IqOLCL7OB8kGqGL9VsjoZePcmJGdmlbn6/bsm64138gHO8FI3ZW8rErjL/uTQJ2pdAeVY+aV1g
x8MT6Q+ZqNyS/eo/QofF7HC0mqvI9ZkVICrmk4Uy8Kp2Ok1UNi0aOo5U1ahPIq0AiGQZu2b2t3iJ
dq+P3GoItLCDY9Okjdo5h5qWoytv+vTd7B8o5EET0joxEmJ0/+063PqL6QWPfy4r56YneQSvrjz0
bU9u2aEVvXm25M7foUjLPE0buiFHyZVlwRoWeDuv/GYpca+VTGyImi/TrZzV+75BeqOa7QUmsoV5
xTV0jivmPm/T2cKQVkgc0ZwcvRhQuOSNDkEgm25FFbHrCeyLIeWIQgnbJNRGDOk/ItzBfYRAxh4U
e3SQIA1MJA9Q0dWHYAXoHHtMY533CfOcgh7N5Hs8ZDZVRBQlAuHIY8i0plKZdleU7ArUZSeHQFSF
K4LguKOtqiLtakC05dlIb9TgPikFh0HBIvujtqwfJbQgBMQ43aJSw7aGz3pzVzWB05dfq+nhugOK
0DjWgFYS9OQGoM3BHZ1DJ9dKT82GbY5aqiHAdXOaC+xbz9tbuCDHIn4flRDBgi+QrbJhcUayne9b
j26gN+xlgpBdwIqUe84tkqFOghj2WX3oVVZ+0wSmQI/yL2vKpBRPq+h1I3MGZblcWBrbfIdDvS83
pLLNz5WT3RgPkdN70sHQXSLb4fb6zK1reln/wvLPUOFYmrS3APurK828K3fT5l3myruOtBquL4C4
k68/SjRJm6FzXhTqTWQjxTctfe5EbcX+EoBeDOK4sC+MKiiYQbUrO2pkZ16x9Xt0MbOLPU4/TneM
DYFpQkyOD6Umz+TIB6Zyts7sRjt06Y/Sm/E4MN5I7oeechZDyfFgMldaOZqA64fbUnki42MYCuPP
dZK6jCP7++L+qi0jMqMxGLvu9W9Q6RAhRSzy6F2HXFImFnlIYtQaawImWV9pF1SOGqMop83AZAwN
zXiY03BfRuZoX/fEv4TWFxAukqp71OKi3RxzEaYTHXlB4NDXCH1TJzf1kJkbP42CkFQ0mhxDpqiU
RXMpQEoqnPITlZyJ7K6bJYLgCKRFVUqE4nOcvPLUnvEOH1S5Y4iKwQUo79qiC7fIkXr0S2eyrG6i
MXbUdIdkA8EMrYGYMkHXXEPTNYu/8K8hN1OVcoXdCy+8VkfsTM5RAvzt+oCt7iFLGG5SKivsVL8F
TLifX9o920PSI6t6gSTLQZQ+v+p1SzRufrresrJ5AJp/o0B5ows2ih26g/QeMiU59k5HnLi3tp4W
oPyLQNnI4dx2ADXTo1pvil7w/ir6PsfqshbTUIMSpVME/V6W8vu8LgQnbhEE+Z2IAhOtUUypxLtJ
NKGnLJI3c1H393UI00I7aEtVjHd+Xzr1qEVRyPg7qk/T+JjnDwJPYwECH6Cb0LT4B4D9gAVAGKSj
1lJsfsgpcGYIFdpBHztWkbhZox1J1d1r8bzJ8u+5P3+5jr2+li7Q7O9LaMhP13oGHh+t/dxtGmuf
i5Ku/7KQLhgcazc9lUkQwLwaN7QDLma9cRchtbc7SSka2IiWkmi6OP7uzaaS1QhwWap4eHrtbLnM
3q4PG1v712aM44Y0DMsxKTFsWi27Si8f6jE/QNPXJknnabO5ayJZVP/CPPkaJscQtBvS2CphVzCh
FqXczOiogfSTU7GnuOkWjaJo1ngqb5RGliwNcKSC7AFqQY3yZ19Dt1vPt2pUO3Uyu7EK9XBI5uhJ
bkNOQhD0CnyTV8+rexS0ScEIvwl1JGorThHqaIAtQ4/9+mwKPIZwHFIMVUULGbNZVQ+pdp8p3n/7
PhcAxpZWRFqGoYwj05ZR01MLxXfXzvgLCiEchUBxnAxZCxPQbfRldOPvlYNubra6jR+aH8i3cq9b
tHoeWeJxvGEEUY5LbuC136cD3Y6n+hx5GQpS6gmKFeVttkkrYa8tRhRXVgDhiIQgj0z3mZFJ+hgP
d755U0k3Xf9TYJsIhiMQTSNlEjK/Cz6j5sup7pUdkZA/QaAP3rnhLjubKL2OHVHq7OpBYTmoHKvE
vdL3I7Ov8mbVidBvkHWJbjbzofhkHcjuQ/lYJoGmkqmbpo7//87+s5VFed9i82RvZ+zmq9pCC3Pb
vffk8x+qnWBkVxfaAo+bQM0YTaVk8UZmf2ayerkbhjZ8Bi1Y4DA/O/vHdUARHjeTWZsYUhwAL6ne
0vhZVr5d/z4bnz8ccmEPP2FmmVrJVCBuRzPv9k1KvLkUbNAiEzjWV6NgDBsNUyTX9KHQya1ffERb
a+EFvPZVQdDurTdhBU3Mu3pGR8ao9q4P1OpFwhKDiwRHWRmCkUWCOLPh/qI/+rtqj/Z1TvOBy5gl
EMflUx+YicWmpDLpLs8UNy+FtyKCOeFVEuRWyeoZYvFIY0SzzsSVHrTXKrZZ9gaUPCtbiV39VbR4
BL5msR+1iNSaObSmtoEjZMoN0e5I9JA3gmPo6ovwcvA4PsjSxteyCoM3QQ/I36pu9SXeBE/qTfnW
sS52sh2cSWarnwTesbp7XdaRxfHC1DVdDuEOnENw+CGoV0mcHnIngxsAUpysJpo/nhaGukdqOuDQ
MWnfTNomJeleYBJz6CvUYHHUMAco85kIMAZHdlhH5+BQQiI+h7CSyB9F5nAUkVvZlCUx3FGd7xR1
V6WCOIz9+7+b8oc0QmAo4ewP8Iq+kVxrtpFsGnSdFxWyNwffc+jghy/XR49NwDVEji26Tq2GycDg
6TJ1fPlMrIMcb61htlEK9JHg71/fIzJHGKSN86DtgVWlzyZeRpKH67Zcnx3Cl6kgkzsoZZ85gvKa
Qllf/m+eRmT2AxbE0MedFPQJpifesya+2bZHA9/YZkKdolqv6xxEZI4fNBKZ9cBsiTS0v85ku1Hs
IBdECaIB48jACqSUoKsqwi+6mclOkwQ7hMgIbvXnuaTg7hLLZUoaeyZel70qdPPfJp1b/Yo+FnKp
YqCSTD7pDfpelKKHUpEZ3KoftbD1LXY9VXT6Mc6kTSqlrjSKbszZaF9ZivwLQBx3Q57NsMTKztHk
mniELdNntRaEOQKO4UtRYjUc54ZxTMzqRI6Wxy7a4oOIKtm4X7OGW+wT7gWKmkVTTVM7RnMMq9cW
JdrVvgwzV61FB0vBHPE3RxZSzIs5wxw1Y2ZbpWzPNHPUUth+TTRJHAXItTXS9yCx8cgBD9lufIfC
X4fVfY4Obbz3ZrCeSLZXsFDfz4gL4sm6KtR85uR9Fz2jK8OuioTsLBpBjgxol45GhZ5aTld9LrVd
FD9VuiDqEUFwfDDUodlAfBvXDJFmT7ji1Rpbbp+vE4IIhCOEQg8p0TOAKNJNNr7kqTdoggsicj2K
Iu8dWRfzEc6j6RssimIhB+prTnjt98Zj48hfY5RGGs17J5fwiJ3hLNvFa+0Ewlhk/drosp3y10ao
pdDQsBE/IjyxppfqrrjJHPYkVNy1Qkk5IRoXKBSDb2bkfT3D6YnXOGhDaSGzwdpigGVbVOUg8Hj+
oogYgRoXLNLSm3HTD9V9FkJA5bqniDC4y6Iwk4OEIM/KmctPIz1kgSDNbz22oooOPSii6nyLjSqf
m9RnDw24oaT6czUdE3Qvarwa5cAfseSCxLGSmZp0VtlGWymvc/ypJQKHXx+py/fZmlv4e0P7/50a
aDbto9zcq725vW7CX05EFwyOf2QoDJtaARtY09gUUdWueFB37a49SF/az9Yh9mQo2sS26BH3L559
AeZYSVEK7LzsXYN1bFZwMYOegoYzH9iuiIQo49N1Q9f56QLH8ZOqEMnMmJ1KDkHNn7RDH+1Bcq6D
rG9TFxAuZEHVRpsRdv0zJJ/b/FwVpxTN0ctIFTiewBg+IcNKSdgXzJisvC2Nztb0nS48K6+zLUrE
ZF2FUiJ/Ow2xXqokBiKWWtqw/gbBgbr+Zi6d4YUwWQJPEQX6IkQueIF0yBAb7HQenvI9uhYeJNwN
Nu7ssCa4kjDYX7/jJRcLOSaaqlJvmxZ49EvvEoc6zY10q3u1l3+e3AKI3a4QxObrz6ALTI4zSuJL
ZgGReaeY7Ezf+NtuG278UwQlxa8ZYidcsESuSA3mL7dTF0s5JqFRbykNO0IFt/8c1bM9Qa9Q0bJe
98wLEEcnWV7FehACSA2+FlZt59mjsGnXOsFfMDjmoKoetJUEjNE/DNqdWt/r6DRAsTPS+EOscYHi
WCMNcq0NdUDNKB2IyQNSeJySfuQReeESHGtYJPGNMcrBGuie1R7bbHedldav3S8AvOyaEuZGW/gA
QO+V+r35UOaQT93Lu2LKLnWMHwJAtlD/PIX8O2y84C7CQH00GwCaN/EnfcM61FYuTgWqE3sSSi6u
w7Elcw2Now0rt3xDYefp0djP5a6rBU4g+j5HE6VM1aqmbPjyH7P8lE7u9d+/vmtcRovhL7b5uGqI
gh5D+P3fR/o9a2R7iLy2EhxARVZwFJB3EelUtjJ7cz/Rky9KuRSsfJVb+W09a5pR4Pu15uXFHo+l
uSRw5PUz9GWguIUf+mE1GozFonKyo2wXNke1/F4Or117HgdX7t+uT8xfYpQLILf8za4iSV1gZmp3
3Ezer0a28h1rhFluP3axfwHjaCDNjUZrSoCFbXMe5H6ja5FgAFd9QFVlQnVFlgnfZKSa/WgYWXiv
TTgf6Z/b7vUjI3ZB4J9aVD8OlYwCgV1zpG7xpL3OW6YYWG/xoCh6pRXYY3GnozJHi5uQHToHfWOm
D6OoEHedORfmcNQS+okvQegd/H9Wzz5yEgqnt2fIEWxwp36wXFF6mcggjmpIW5qmpWL4IvOFGN8U
4YOoCID9fcE1oWoQnyYAUM7DG0vVVGOH3LUH85E1vpZ3su98LORZDCLHPEPU11LNrlEgavp9/JRA
1LSQ7PagbsNdtSkdVbJFmCIzOTKiZZ/pBHlF0BjKttCO9upxEuw66+SwMItjI6WsTb1h71W/ut3F
m6H3wmcWVk27wBfWZa7y6wKO46Ix1awqZTF/SSHmZ31upcdQJHW8WixiLkA4DmoUtU5TAyCskoJ4
8QaaiEc64GDWe8gLtcmz9QPt3/civ79u3B+CYX5uoVUHu0cc29LOyVdDeyWTSC5dBMKxRVNGaNZs
AkQ1dqb5uSZbKRLcPQgIA0z7+/qqY7NF7iYw6M38EuzyDRqfu1ICQTKcaxH7CCP7657+h0gYkYwp
8ltGgWhmzyTCcnSh2zcu8ohsuisdH0UiDwKSF2FyJBL1McT1axhJtkirIB4yiO3+GG2j0+ww2WAI
3QgQV0+G//olWs79Pqxjb034D4g9TkzsnNYfkTfyMjtMGlZ9FVb4rIZkCzyOP5SZNWksMKq6PeGm
0VCc8qx/998U3Iwkp95rRxciHOlW/fEfDeVIRR0teWozbDjKucetiGLHm+QmcfSt4pUH8XuXgMRU
mWOVOYqMEmJMv9wn2UHWJ0CJdONW+/7GeKWi5SHyHI5fMinsIasDuFp1cJ+JK/zAi35GN9FJcXwb
SduQHfAEQ8qG7I/jwWUu+Qces9WifGDJDGQb31G8GVgeCrXuItwuVK68IW5xjs6d3RmOAFjgtPyT
T1lKEpUZqdVu4+nfmSCUjIs0b6zfS/cbYRt1NnrXLOXIJzZJUZYsHOo37R49O1B5zgIvkYDf+h3G
YkS5KCVg18QBI7nuMG5YEIHDseXpeNKStqyS0PdEC1JA3e+/aBG2SNOkWCl7wtAsPMa8aRpKnb9d
ny4RBEcxch/UlsogsuDFqh7V+dxrz9chRLvD+2XswgwV+q56EmN1/woZIpRhWo6/+/8qXItM4sgk
jNJYMhXMU25BlW78ggaiULT6ULXCwhs4CpnqUh+aCigaOYzdps+387gVDBzz3D88G10x0IlOVdCX
hvM4tGDIdRMxAttW35v+mW5+LE467gVR0PShhbtA4/a3zqCTprBQ6x9llAKNynTUM7GuQZYrKq9b
d4sFHud6edmNYYuyH+iB0YPspW79rdngFvI2Rv5YejML7puEeNzuFgejn7U+7ItPdBvtWOFHfkzt
3pu9/0+Mskr6C/M4N1TiLoySBnCV6Ub+gyJ6Whfaw3mgOs+1YbCoVX8sT1Cng+iCcjvfs/qzepve
iBLV1jfNhUHcLlYRqTXmGPP1T1Zpf9Tcxn3P8dyKelyv31L/i6bxYrpKNJeQ/gdavZkOyW1zm3jF
Tx/1dcWpOcluezM9FyKiur7eNJkLlQ2trbSRhcr9xvjOykstx3piffMSCAOJ7oxXg62Fgdy2Vcdx
P+Rs+rLkMfRf5eYQDdvgQznq1FBNSjRTtXhdJQguTUoT6MiKGb8E5baKP9T7xrwg8IJKQ06VQKfa
L9pgycbFtt8Z6KHJytDFycbMq//gxAUcN0f+2JVDIwGu7SxIed8NSWpH8+2EpnrhV2O4v07Bq3vJ
Ao2bJPQTVkyNCZugw8UG5cBnlGFuzCzZX4dZX8uWCUFYGVrbhNdWqzvNogWrylAeW/f9dcQNbqSv
6vaX2tH8KsBb8XQdncAsjaLuSYUmPkZ5sSUPwYw0vyjDpB3YzqIc+134DJlEMH3wKOyCLkLjdhYU
0jQ0CVPGvKgp3UDUxKaf2LoC7+5F6Ssr4eBvpnHbim9URJcrgP2SmfwVDsrCJPsVev8NhttNqI73
4yQHTJEdpAx3E/3n63MksoPbP3Jdhr+xQWN2JAfWvi/cQZH4A65HZZnVwKFYQMWO8bsrkKacM2PA
BWz7gkjm1KDjouTku2Sf3KGlu7DEZGXcfoPjdi056eV87uB507gj/i4P3q4P28qK/e37bFgXnj0n
XT+0KsypzBdj+B5KntEKOU8AwhdYQimsLdGGjh0FlMCbMpeFL+j59eTv0jdWyvWDuPVNKEiMWNuB
l7bxLFHGNXIcE4xdd6BQAM1zm5a29fQrkEZ2uiryjZU9CoAmKAlJJUTh+06EeUEngw0mi9znT4qd
fPH3+bfKLfa48XCKx+GbcfeRrf83VG5pSX3UpgF7GZoO7J6l2qqFGz2hV6aG3gAs562b3fBpEEnh
rg+vougU2TNU1t9JeuE6UdZqxTQkjKbe73cO+TP5odmDi3ePm0oUb6+O7QKNI0Wqzm0WtEBL8rtm
+EZK5JN3j0H/4/p6WF1vCxiODms0DmlVCzBdG3lD2DjE315HWAvVqLyA4OYLYkFxDwl4llBA7+t9
vqkbnBzi5+iE+7/Iju0QinO5SLdq7TwOWB07pi5bpsmvBto16LsiYTXIaIlivjW/ejWlDj03J3Yb
rbzKgouc1WW/QOSigcagkpyPbNeU7mooC/vtLhsFWfnr83WxituZ68qSKy2D89f5q+9Djlnw/b94
+QWA8zu5weKqQgAMB5ZIGG/KY+cOru4kbi6ufRMNGed+aWymzcyGrDtoB2tTPqIr8SsuMYHItAjD
++Gb8HKYDREXIv7mGJw/JpYC3cgYFvYbesjd6qbd+RtlC22izbSjtx+4xf8NjttAsa7yPGYzZtIX
1T/qymEuHgRLTGQSt2vWVd5ZZvI+acEta5YSPJF97Rn3TBLO2IscXegk3C46NVneJD6mjeY/FPUp
ij+p7aGTcmew3miwpfKxCL0xjRwqbP0gwuYfU7taGVt/wOYqb03UKs079C/ANWkAB4VwpXN9ZAX+
yb+l1r0ZtCGLfvLqZspPEO/2RbuoCIJjjYyUgxay5/RYC+xg2nbNYJvzt+t2iNiQvyuiDS0bdcaM
ITEOJV678dge8+d8p+O5UdslrnmbiCDZD7+yzvjStbGRzJxQTFTlxSj/07z5mRUny+n7w7ewfc9a
OtdyoVkcl1BJDfJOeY+Ix1OGiFjD5Q07IMWCQEs0YxyBWI1cBiifxN25vA+SxA4nVEeFgy2YMtH4
ccSB6L6kJIdj0BvjXUDId9PnFNmnqRdshFGVCI2jEOi4twNhvN94rEdt5Bl4I3PZXTnZdbvsm8A4
wT5mcQxSdS2ifOb1peKqZ0uB6E4OBT4T2hdeYdn15xlty7rdddTrE2fxl0ao0jI6ImHiaPUzCg65
+ol+5D114YUWf0kE8dF8IGxHixsoJMhuZr4R6z/aweZyGYlSkoQjw1CUO6l6nJPDNIh09dbuHH4z
hIs00kCXB4Wlq1njxr9v3psBUlf+IStoI9U62jfR7Lznzv6dMCy+pG2kkdGqMsyq690Q4dTUD24b
F64/ZfY06U5BBrtJYtdMdVvPduX0pTAPjfW1y0P0hg3cYOzdeJRclPrYHc3ssni67j/rMfk/sRFS
gH8fd4lmtS71+IFJBuc5W/HZIC//R9qXNcdtM13/IlaRBMHlltss0miXbfmGZdkW933nr/8O5CcZ
BmIG76fcpCpRhWcaaDQavZwuhGMYL9/mlszZF21R9XbpoabjsSttVAz5+U5/Sma7vGbVKNIvETmz
6FxwlkaPtXpuFwBKxj6UfiudHw0Cm7mtTiolsoVkBaiMubXrEyvK9AbqlM52hYbFaU+9XHMX+F3J
PrpXEnv6REQfHDNnSG4d06EzjAiuEcbpBKc/TZLqgXr0XvVzN/ZFEdtNk7aC41ZRyaSxSd7Loma/
Ml+M5Mtl7XtvovlwPlYAnIlOJa0yFeblSVcd7OXERqTfTgXuc2avTddARrx7Z2Fzq9S1hO99kYCc
zdarqV+KAfjD/JUWd3QUmLXtG/wsIO/aFf2kZCXTEXX3R0WWHT2ynlZRspZtxYWV5N06dZ6NKbQA
VEknM3zT+6co3RfWddSb9uVNE6yZxZlqmmJG4nuBaRXsGvkZhN4CANHB4j27OS8rjPtG+hS1ePcs
eip52lMLMndkQXbFSeSuCvGYxKvLZ8m1FKX6WLvGBV0JS3QHB8NRv83fFo81JIhKFUQryBmOopJ0
y1yAF85PqnVIpuPlHRIKxJkJHa3H6tQDwGgNNzQHW5JnW0taTxssu8+uSXE9tf7cT14B37VHMkEV
TYDYNMAExEYGoaoFTrB/rinGW4R1nCNEEhQYcBn8zq3YRguVQFUEKPzxqoa2QDEyzLxiHgyzt9X2
aRBeXizB8uFonUXhj5ZMtSQD0SCeZ/Ju0j0Z3MqNZmeVggrR1KbTISSZQ8y7whSYR7ZNl4C5k9YO
s6SNM4AHBXN6fi/tVR+BE32IBKu4/QBdScg5RlKuWeWYAIgRHQ9Pyj7f/WShx+iqvBUZqq0BS7q8
AuNO22Cm6FLJEuaWM0IJdPeCGuNGCW0L7vmded14IyYzIwB6O1deFAosskhjuLPXdnURSinQU+tm
orfJkNtKLLJgmwd8JSJ3/vIyW5SEYD2T9EVunnrR1HZ2LV5SDO5eHvKgJVPA3KlitvXlmMTg89sX
fe4FzYkIaf2Ynl2C425peVSbrK0AB4aMGKN4cUn784v0LO1Kn47COVgi6TjTUbeyXNYy4NLit5z9
aGVnMQJ7aMGPabwao3CE0eXdQkIS4q/Mf1jIoNKVoRI1qGJ0J/GL1smfTQoSMAwshHtaJXeinJ0I
k0vqZkNiVvMEDcnL3Zj8HDpRx/5l2wGK0X8KpepWrBY6APr+RxknO12afBYsoZHo6bZ92/yt7QpP
DCKD8YZoEtZvfK/1K9wssgew5wa3GLBuN8+iuhbR2rG/r/eLNAHmQr+Ldh0v37JYVOkkWjvORoCr
xWoXZg6LtHaL3jgo9L5so0MWiShCBJZX4R9GsUStZWZQGXGCXX6MfPlO+Z5e/8lwiQtsLx9lReYs
R0stBOMSpgf2HzYfNNT7hsc6XaKjsIBm89m30gzOcExRWC8jO1kdSKpVsKSl1DVdDa9t8qVxgof0
E6z2q7tF4dnFs8bK20Zmyxldg2fqWNQ/FipqTxLoH19oanXgGFuYvhua11tftPbxsvsmUD++njTu
mqgOKITowsIGralN4/u6dQfp12UcjRm2f7fryrtyrg9SWEttLAEoKV4wVSYZHzvwX6pEvUGFjpRE
bhFR2zTccXmNi9ihQepVcuJQcjtmM0Z73cegz8QMe9Cq2Et7E5DI7jIZ9KuGHZM7EoKTPLxBBbnT
h5NdIzw1Jei+7alfRV5Jd2F0SpIrtcR8qCV1ygEfKRZR8uey86a8G6+VjFGclJ1cQ0ZVeylG7WA0
IJOExajj7y31xiHEKA7VjoYbKw3dy+sr2kfOTkUdmRXSAzqsiN2gdVUdrmj9e4pFU3xFVuQ9X7kS
sotlsy0jIDHCDMl+7187hDvG0iXdiV4vIrHY31dgiyQpZGb5VVN/JPq9Oj4m8V6OLYFTetlRwwTh
f8IES6UqBbgDMJzuW5TXGEr7OIrafrf6YNb24t1XXcliLIq5lD0D6a/nKLFDeUDcm9hRGHlRgjEf
xZUif5Mx0UQ1HVNxaHE0kQYqDK+V/Thr/csasx0uOBtMnvkkK2ZEWkG96wwTdYvx1zKHdte/qc0+
Mu+yLLSr+gtKcA6fgdVQL2ehJYeaKnfhDUovE3XEMuj029RhfMtkl9ZbGF7N6q1W3yflaxoLyGo2
jegKktOidmr7lM6AVKKHmd5E1jeBTJv6swLg9KefexOlrwCIv7RfFre1yT48dqjTA4PLoT/0j8VO
VOCwvX0rTO6+65YoqFMTmFPwDG4uJ8ruB/lJ1fZTe+yM66W8U9PKEwi6eclq1FIpaOQ1hY+WBE0S
p2x2vJNGTnUgbnmKFLiuyg5lHE71vdh9oulOl1eAnF1rx3CUKEsWjflrBve1Ftx/m/7/6vucNkaS
FpQBC8ql0+ynzY/O6G9n1U2k31Z46nD2Li/gtiae14/TxHhW57AssX6mfCrDh+lT7sJKHE4RO4uU
M+raEePUVFvFmIdAEjn72y74CoNTPN0sckzWZFvi9N6A8Hr8jIeteouhtV6x6yRbxD23nX1dIXKP
NJWaRjCzbBe1BxDgsqEZKeqxJ4ceMVTUsVxJYBu3z/Nf2/SBvLFR4rqoWURfDU/oAa4mtxQFAi9r
gsonusa6i6pqYBDgfVbgD4kyBtsyoL1Ega1VERz7550GZhoMqmThe5TwolDDBw/Jw2CXP5sGnKuK
Q7xxrz/kIrKnbfdAO8Nyb8EI3Sg0mQDLon9fImxV7qROT5wZRTDgrXcuH6jt8qgVHrNYq1u1Vq1l
7A3ghW+IqKK/NHOX2M8dzSUwSsYP/VU8IVG0tJxRkkKiJ+Qds/EDDK4sXCLiQmQH9YO7vBKL/YSV
WGBIRk+PBrHa4qaMTkT/HiNqNQSPBXz0y0sokoazSaOBGZZzAKh5vjW1r9LwQxhD+pcTfNYKzi7F
ZagV3cy0gjjSLaOLyW5zh4IUJ7uJ7xhpjMhz3DpfmPtkEp0SlK/x56urB/haSGk6alZepc3kF7X6
9fLCbUIYimqoFP9Q+Or/sKby0s/tgEEgh0i9l0WRt+3va4ZsYnAzqia5RRstDNTu5gHfDzVnDitX
y54vS/D+vOPVTMfcn78gOFteBZrapuE4OFqFXETuRW58amZ7RlFm5Im2hJnpS2CcGW/pRDrNhDyY
MEvtZAj2dMYkiNnExAki4Y1HD6aa+qjfdy+LKVjI97fp6jBhXi/mLcgADslOjzHJJ/5MBmK1jvwI
0ypJkwmpqsGputLHLO+nMQ6dwpQE3go7ih9W0KSyomuyKes8TLJgTkdhQRBNL29aLTqoieqGau2Q
0RBcgZtrtoLi7LhUN3NqtoDSyVNRxPYo0u4ts6OvADjDrWVKpoU5VC9r9il9CrXW1q2nyxu/qXGW
gvNPKDVQfv9PKzrVUm1lZjOAO+0YLsemRpds9kOKTpEU2XHkKalopsQ7m+GHLVpBcieqJ1IMir16
+LuPq06vSHIroyrNZcXkrB2u0uweLe3jfgqPCXgXX/orQ6Dym14a+sn/Fp07bBF6XtJRh3H600+G
/i4nPaFgAPdwATdNtNKb9/4Kjy/anwcj0rQBcrcIbCOrPrwWaPlm7Wv9q/xVZEpE4vHlyTEZC1PR
sbOtx8oYYw/teQ8D3ltsWqFxEJV4bF5ga/G449CYRlt2UoXl9BVfcfMjBsk42ZVmK47sDqdxrz5c
Vl0hInc+FmVScrmChN3P9EdzQM3hHh0QT2r4v0RBuLiiGOrmmT/rjMn+vrKTHabTjHqNPSzDU5Z+
i3WRT8pW6cLh4KtYlHIoaBu879rs4fW4s7yZYFjX6LKS8kRUxC6Sh/NslrG0MqPAGaDmIWw1u02o
fXmXRAicgbEC2uL5iBVD6Q/VvnetgGBLeKw4c4LhwWPTxhCB9YiwFdOJvSDYxoqt26tORGciPFec
2VASqofIpkOgK+3+DzlRCl631rV2zH0XmimBRvBJddkwJMbkw+RjjJ2ow3mZ7zrUnar79quo8Fqw
W3xynahSbIU5FnPuGgwL7L93dfnjskJsvkdWhoKvWClJnjdFhQUcfOLnmMoAdvzEi2GZZrdxIuTw
KfoAfl1GZWp24VzxYRl1ophA0kOwuqcdmN5KTArTwzejlV+VsXO1tBeF8bZvVkpUjaB9ydA4vWRj
rkbMloYvF8j+pNT2TBvqTigQvR6ncd7JYB2z8T/rtppVu8vS/ssan8E5JTWkSjbH4f1QhA8KUsTD
fnxBtTyMMQiFvHlvuaI8oEBeyuVt504xwrEFpIlSuH4XnyrPOGZHURHntkOOjtH/rSs/33opJWpk
TDRqj94CrpZlLx9kn03AEFn7TQdsBcWO5sraN0WopEkAqILuMRWqrGzdeLm8U6JV4+6wAF5sGVmA
0HYgqN83+z/ThIVlHttW5Lxq7OCvRGnrfNRkCTgDGPX6B7rHeLU/Hbe5X5ieyGqJVo79fQWXJBjM
o3ZM+dUXqbtTzd0sP1xeOREEd3XRkoT11EAigyCy+60p3FZEfb5tDc+Lxt1dYxcHpdQBouq8qb3p
RN3dou9zJmLU47nvmFFS88VODMSpBVbvXy6rswScHRj0cM6aCQjz/QRr2+/Qjto4bNoyq6Sw3Fi2
/9Ou6JwVKGbZVBO2ZOZsvMlL8pWaw2M5im59wbHhQ3eh0WWEKoCJZHToBIWdK4dieE5qtPuND2Xk
D4vApG4+LC3TQIJKJtqHzGUgRS3pmB8DvpUgum3021rq7GL0Lq/ftkqcYdjfVwcnM5JhIipgZslT
pV9DKKwuYxbl4014RuCOplJKYRTK8NP1UwyKyDdW2is5uH5n70+cSch+uG17zojcSVXqIFLzGTKx
hw+bjI04nXmtPrKE6Lg3ZcES/otHeMbjjm0dZI0mzZDwT6cJiF06W3PZw5LxkohYO0SKwR1iFTQa
ZRkAbRyWU5mVd7lh7NpouB3KQHC4/uU4nyXjjnM9kDxJMqwkIwrUncyXvPAUHv6Up6DqUWQ+BNrI
T10wJEwkkxfg6SdW+ovcI06aY6T26IOqbIeXeeCVgu1j+ndBP3kC9Kgph5gMTD/TxxahXFJemSJu
AxEG09jVKYv1KLQwQAWGXfrRzT+79GuOoP/lkyxSw/e5GisQpYUltEqAsIHfICbxpRt0Lr7TklgH
IceFSCTOcMx11hEyAa3z27cGlfvmHVqPiiuyqw+NnSN+nJzo02URRerBftNKQqLnnW6wg1YsV4pR
wPRWzmWErUEJOsqv/zK7/GxOTZmbPB7ZTrmsJYHVUrRMNvO62JfXul9Hdi2DazH9ehlYJBpnQ0ZV
pT0xIVqXPkco8V2EI2i2EAyMG7d01TCQgOKyT2au55gAjXddHN6SZF/m95cl2LJL6+9zOt43Ul7o
Jb4vJ3s9AnMzrqsyRnREVNPDPsQf2DUQ58J2Wo4XXYm7mLmw/fNkW3hnTGh2rpxiJ5q0JFo19veV
ypmSjBHJBaTKc5DPZ5ltJoL36dZBWovDKXWtaBJRaogTFFfS8qCVtyMVRHm2vJc1BHchDkYWFzM7
q7M02ul4u5RHkz4M0t5Q93CVB2H7tmiLOG02tUGS4girlr7NTgOSQvOwPPQuPVJn3osij6IF5C5E
Q9UbXdcAplJfSu91cy+LUsObF+F6BbmLkGZqrRTIYOE5w2ZIFOjS7r5qCMGUbvT9/0DYKZCJD8Io
dJHkYIFSJAc2YLZO8ersQUmy67wAxrXZyV81w24k0R0iUHc+HlPkfdDVFXBHp7pmxLaLzehxEMFw
Pfm624le1yI8zmjoGUUenrlqJuYSq1+FXIyideRsBebeFEbJwptT8KMDJ2Ks/1TKXLBqguPF94XP
ZVsMVQMhxli+aatKP0hSBjsYFamXDXPvdUYz2lqkqjd6JDK7m1HplWryXeJNJjULZWmF4Ht+A5Ic
bQ8yYozIqm6s+n3MSOhqjeiaFK0rZ1F0HG4jZC9JYmeH9Eb+wiheJUd+NB9Hd35XFNFon03/Zi3o
B6NSTVYZARPtu7vCLx7TEzn1ruZrmH9nf6p/fA3HmRUZwxvrnO1q63XXyGccg4N2ACkEJmcnx2EU
rKhoQTkDI9NiMQYK4YrlZqRfMf/MHojAx7h8Q6Pr9593WSUFmUrYpsX6t8W6HyO0vOk+4v/uZU9A
oJJIjv4TCEF+WtIOp24+SpnD6DuCJ8vpFZdRklQ76ZrefaY+6LxblG94yCOCoD8L8tLoQR4Sx1L2
0/ztslzbe0R1AmdMQX6e2yOTNVjGPVLKZnGXDG9onFNFdZHbEOiQxvhiDcOYOB0HY4Zphj1SsLRD
AFeDO4iO+6F6vizIv2zQGYbT7SScuwk2CdfLdXJHXPqaP+t3xb7xTNCOmK9h6gjfC+yXf/TazpDc
4pE86zVSAdJ6REBDt1t0j9rdVez0qFPMFTu/6xzQoDqJkFpzW+3/RuYflaSd8zgqgFzoP83451J+
NTWHyKHgBG/bJwVke6jCNA2Q5f1T66U+yUfSIAbZuWyu1R+CNO128TIPHNueYAvZzfVhPVdonAU2
inqYjBxo5nPn5jctOOFzZ7DRVD956J7zRV7Wtgu0AuRUs2rhF8gGrAcGc5Y29dmAB/Ug/W5hgXPW
CCZqktpMKqCY5+8F5bR0DuK4CljkfUBr5zHe40GR+KaLlzM5MkIlisyCkQgb0IS4nKpiwKW5qCWW
Njlk13LuZi+MRTyzW3AXvJGj6raP45WwTE+wobzLp0fDQqeMoV6zkeXJLcghqitymn3ioM8CuRtZ
pLEiSM5OG208FRN7SbFU5rhjGqu7xZ7xYuZ+8iyqHN40buf95BNxnRlUZdFCQnS94ZXqhKNdFsp/
FYoJvXqx1SFIA0cWgpaP1C98pbMzBeHGCSQ9ua+XLij8BPfdpoFZycWc3BWi3pVNmbC7Wy6uIvJq
Sr8sVAXO7X+VjDMw5UQsxISBQ1B0m9+g7HaX/s5e09Kur01/3Eelf9nIiDaMszGZZkpGW2DDSHyd
qJ5Wf7PIJyjmVmfc4qzKHHRhJBHIpIWYt2MdjfAtkUQdfdtyUAsMx6gM/MD+2slBsUgGLm6j2U/Z
KYtOvaiVj9mEj+b4DMHpQNTWcdIPKM6K0aZBzX0RKbZGHjvlXprcabyfJoEzshmpMlSU3qkKpr3r
fIt9jqlIi6lqqAuQcN+A39vJd8o7IVWX2eNPRoudurF4nCKT5IOkZ1zeTtFwCAgoIPDeOKmO39rK
V/Az2DPjVbLfMObn7rIObvsqKzzOSGVlvkAHgcdGn2gOxk0NYFqZHNUHLXzof2IGgb5aVt5I0c60
lCIDXDssszvk0VudkMCpQ3BiXZZsUytVxlMNChlFppzqR0qmL4myoESKPtQ5mCdAN5qJVH/bK1mh
cJdomUhFGBUyMlcHcAvtMMDlZP2YHNMmyMpnovqebS9BtXRTk3XD0vheooJUZjHHgPtDqt86kd/t
WSEAKJZ245Xolba9hmc4zkLJATGCLAFchcq24fuQ2p3x5TPbdIbgtkkaSAuWVEDEA7p6OjeTcr+p
s91llG2nY7Vw3D6BstQc5gUwU29n19215tWnwLUc9bE+mGilDp0Yg0ovg24aLYKhuOBDVgyDL1Lp
hrhN8lqHXdSuh7ax5fgKbKCYZLsfZ6SwYo+KEJkUH4zHCpEzk0sd1PI0U0gpYXB9mPplX/mYhvOr
1yeM28lDO2m135el3NbJFShTotX9PCsqJkKNsJQqY5b2ypPlGIzmHgeg3as7URXHZh+YscLjlHJJ
LIyTz7Cs45HVa4Xot6iQ6+xAXCmQbNMWr5A43ZwMfZKmEkjxF3M3PihXGuq1ncZD4w98xvFr2Nmi
8b3bkCh+Z1xqusJnwvUolpBpwg7OzZ1l+LL8UyATs+cfVEQjmmpYeGmbvEcwzFYwKxEA0BOvHdnc
XPIwHLMf+Dds12WwTfOxwuIOnZLmajAjWu2A2CUx7hfdlsdflyE212sFwT0mYhT1WLD/rOvhNQM5
mCQwHJe//4EC0CTNUIOzH1m/GWm3OHZM+vxfJPhAAKiDN7/NdSBI1mmOfsq9wAXcNn2abuqY+AJf
UOfOZyyVLcYWz+wp23rVE8u5pTvle/TKgommLx2iXSUqq2Qn46OWnTG5M0oTasDSAJMaPxLimvA5
oXV2q5/UViDftpKdobhDWmAWUNgQQFXjVR7tZ+VtnB8ub9GmWV2tIKfHuqVrICUARBc+0PKYhvdJ
hwhpucvQ1SxRUapZJBGn00tZqFXNNixU26MU5TcYB70r61RAZMX24MIe8ZM2DMwGBF0AYKZR95p2
F7XVqVO+mZOIsEcgj8G5mCm4GfPWAtCC90HsW/M+KASmWgTBJToyfSZDXQCimq7k/sXqrofgvymB
wT9887rN0nclKDL0rieVYVu0zt1UzyT8q5U7YUYiF0P9BCZuUzaEXC3LAueGTjjgXBrMLi7hyJrq
00B7W85BKiwouxZhMDO4usO7KGlkkEgiFhQ915ZT4qyWjcCUbvvKK0HYj1iBhIGpt10KH6z1iF+4
id8bXuUhAANPoQO9zcsnTu0KjrNBUmZ0chpAJzrli0F+S/1NrFK702VMqevtJfQvw21WshorPM4Q
qWWTyHOPNZx119wZfuKHzwqeU57qpuJ4IdPoD6d3hcbZJLjIU1AwrVB3yjfVU/aWU4DMBCMOZQwj
/0x15lo2ziSlpFIGqQYaNLztT6BpyOlnzNFZoA89a0uQZW0G7QitGxWdQo1hS6WfRgJqhE1bvoLh
jFHUlqMyVoDRYt0uiV+limNKGIiXXg364FqzQOs3HQi0MrJxKHiK8skavdFoV0SIXMgxWpInyRvK
2ruseZuGfAXBGT91UQ1dzQDRoP5zCk71eL8oJWhXBKUh20tnKIZiUngTfPtnTJo4CGIcqHZeJmeJ
ysfGvMsj6cAKN5pQ8StDsS+Ltm2X/obk7yh1UpZWqQDZL7WXttQvq3DXxeH9ZZjtKAg943BakRbR
KE/MX+lcVokXo8CeJVzNRzYcVUbjyWdqrYwVILdnVYu5DFRDt64xvI3mAfwggpVjJ/KjfThLxN0a
etr2atdCohz0QLH0bQn8gSLrqd1K0dcFpB2R4GUh2ir+CkF4PTQmSJRk2bEI6FUfj+5gRQJl3z5P
Z7nYz1hfIuZUV3MBmLhwMePdLlXhnFyWqL20dNzF0cXxkOUNIEqwmOjHuX6NtC/juI8VxZ6jh7ZE
7lBklkRicZeHFZQaqjOxXdN8ZS33TfKZ3UETrUbQRou5YNyyUX2uyUAQd1MlT9IxqLXxaPL6mVPE
uoItA/3nGu8iKWqSatbwfsHHD5JtXCU+6qCO7AzVj7FrHERZs02dWwFyOoeKcQznYMEjJbzOupug
Ow79IDhI227LCoRbOpwhU60ngLAIKbMN2ugsO1aoUO2sF3AIXV7FTU0wZEuhBmZ0mnzLc56nZVck
CkxR5xHrakkEEV+mSR+0e/V99Z8HaAwzWdPY941639EvbWo4YXwdtoVTjl8ui7K5PYaG0n1DNUyV
J4ybFj0x6q5E7W8V+o0+guA18LtBlNvbXrG/YXjKONBcJ0EYVshAS35Uu2YpcBm2b4ezHO+e38rm
DP2spZNR/BXhir8jFZzb7zmAxBuRNt2pgpLC7ZUzDNMw0PtO+T5uDOM0TCmCSPWyG+dvyvS0SIIn
0/aqnSE4B7JGoe+M6BYLzhx6Yz8mn1u1MwDnMw5mP6hh/F7hgw4yD5Ob3dJRMa3H2IH/AlOqHZEi
bB9VzJz737LxPdnaVFRTSrFs4PZwqqf6GB7RGOiXh/FWckV5ScEC8hW/GQ0azHAGWFs+gEGJiHJ3
24GblTTcSS2lPO2GAgDBqTroTnP7noPK7fLb5LQHELaatnEQd8Syz340EOdF5DwHCTEvUwqgGOOx
92Sv8K2H6LXz2DDH9quw9HPTeV0JyVZ5dbZgN7SsGiGkfNQym9XVJ5jUjkD1V9YIwThOk3srQWxX
FEcWbR9n1gtLGZauBTAJXuZ+11LBk1r0fc6LCMw802O2e8kY76Qk9I0w9i/b1+3Q+2rxOK+hJCA6
qcCqhFptVkzfP0duugv8zJaQDoofy1cBnkgmzmY08qybFZNJO1m93RwiR7EjdzHscKfcW5FT4CUv
nGz3L+b3rJCcIdGncJrnGqiNyxSS1UKyoV9Iw6I2pvSxsk8COQVHgE/CEjC2V2UKxOig+OmegLIb
HUffWN0GffmUE3PeRL4oWC+qMA9zgOWYWzLOyEQFB1J+hswdIH+ZRj7xqpeZkVs6UMw6Q2Bx2Mkp
CNc70SxLgYbwOa+a5kWTLTAeSnAcyx/aKPBeBOaCLwauzRQRMnZqMfNFm+9b8rXNnoXjr0RScLYB
4XKriyik6CTlzigMW2s1QVxAZN0tzj6oCHD0YOmBU3HPatAJSFp3JgYoKagq1n9qPnjb3VzUzykS
jDMYiD/QPGd38mhdy9IuyTP78tEROC4WZyGoQlWJaFi5oLqLO9mOMldK/isIZxAw/SBrZAkgE/JX
8ctEXrREEBHY1DMUf6hEN6hm8aNKmzIaFanM8QYcdXeaAnscFLsN78xU4OmJgDg1qMKsW1QVQE2o
PiZN/LQU1m6UFGdue5HKbT5sV0Jxu2/oi7U0C7Dk4+SitGTfXFH4YslR2CPKfIQPPsQKiVMDzFbT
kqFhSPfxTZDZiPai9k16Bs08G9Mc3oqM6PZVuELkdKKnRlerGhCL6+rAeDUit9qHGPUX7XM/c4xf
l/VcsG08PUI/zLJax3gSJLrkkPBFl27w31AsJEoGsT25sJI8P0KsjHWQzwBaTOV6lodmFw8l+FZJ
+yBVbWRbZqE7l2XbPMPnpaTsdly5ZAbRl0HNAJkWb/J8rLqHtjpchti0QysIzsdc5jkFAiDk7K6R
7nRRR+j2S2AFwH7ASoasNGtZZao++OUNmx7V+8YusBMbtG/ioi0WHvy4SZpOkQm0UDDAoYV5V6Uq
e0s1YXZQMAMGIx32kmbsraTfUW28Tq38RxP0fjIru9IMBDZke8PO8Nx1laShlNASl6Isn4rpS20+
B+IxJttbdgbhDFVm1JIKpheWvRm99qF4ZMMZ48PoNnbhlY+BIypQ3j5iZ0DOWukUM4wbFj3om9c5
34fk56g/kFjgUIjWjrNUYRpVYddCUcZEtekS3yiGtJtGeX9Z4beve/MsDWefksDUFp25FKruDr6G
eduMDArE3pM3HSevwdSq0BU5fduu8xmVL85PwihYKHNkyaN5r4MXFVONTQxRk05oF2EN+8VOFtU9
C1aU7/jWm7it0gGSSiU8mKp/UiWw5KqmkJdXoJHvzHSrMw768q5EDTtKWa4lDE7pd2AesvVbFZWS
MUy+qJNdBMfZLNIuhVmxtZzlUzJ/MejLZRURfZ/9fSXO1MlaYug4YLp1E4FrpxEUSoi+z1mJbCRd
H8fYlyXY9d1tPIkil9sZ0JW2cSbCKJNBLxOskIZKMD/z0x3ZyS5oGkSFRQLToHKmATSkQ12bWCot
MG2p/1Xlsa3nox2aopZNdiwvWHaVMw+kNRKE5bFoyTWjpJNuQLJ7re5FDpMIhrcOURjDOQMMWznU
ne/YIFVMot39JxUjzEFcqdiSgRyrDbBuSp44pJ2urfJTMyEQtPnrLiRcKk3HcJyK6hAlbTC4sfKj
W8lBDf3k/V/o1ASKQDhXJQgnmcYlBIqSa3X6kaKtnxEY1Nn4mXfNSiru8OsWojkdO/y58iS3dlHc
kMm9vDnbJecrDM4A4FVLiMx+vok5YS7KvxmZdP87cnFp3Bn3NatSlff0cBlWYK4JZxa0OcKYtxH7
VZbN90QafZp3L8akXV2GEe0UZxsyDQTjc4SdWjInoKETBsVNqwb7Juu9/4bEGYewyKtZ6iGQapb2
uJBDg/mvUVm+NLHoStheOxSYU10lis6HgAMi1WVt4jmdhHf9XNkREoYaEbjj23b7DMLpuJTJkzKo
AGnGN23xU+GcDqa7H23cGYDTbalBbKigDMAdEV/L3GB0LIfsGLlcGSEMIYyviUTiND3KpqgKenSw
trPNaoYZ06cqYX506yL84ea+ieF0Atu3OY7EADH2X5vFKbqedTRI2GY1Lr0tM4xBpfv2eXpl1OnL
ccjwMlXtvrBDV3TE/uVxeobmlL9QrSLUWbNz8D2563dmgvIj1ktIdt0XWEnHurOEHYxMLS7tKncM
QLVSp6RhawyiSRnko0Xt6eCI14lTgj5G7v3PHLuzjNxNGWZoojEYo1aEufSL/JCqtV1W97SXBUCi
Q8fdlbMh6eNEADQFxzA60mRfRYJaJNGG8QFgMHTWeN1j8WpvcAl4SEOwFqMPhzFSZN+lO1Euaft5
gJwvUahloF+AEypatCKWGb1k55qNL/9QbDjqB2gJ2JkYKUX/q8dJPOQCq8w25YOSnGH5MEaqJbI6
vcPG3+Vi1w+HWEZ9jUuD2rYiQUxt89SvwDjPIIvrBh12LZwc66btD9LnYkArAM5SYix1YIWsNxGU
57Nn+cqr9aDcNOA/91j3c3Aji7gpth9YlmYhSsg45fmO8rHOmmhhSUA2GyTcoy2NPevgJoD5H+NB
5iv9xhTSQ7Cj+3HXzqDcUeuNZq4owQ0n7/TvcoSxotqbxlIxfvYq32KcHvVUWJXRFiZYN6+Klbic
ms50Yd2GQC6yd+rJ9qbyzUMQ2XhOyj7jNG5EhUzbWvO3sPwTdq5D0DSzVPhYtLYxLHY6C+raRAic
XlI9GRRwXbFMOCbg7BRhIncLAAUxJrEoSudwyLGfK7cbwdBpbknKlISNc4kcdHtKuHWUHTkqnr6P
fTkSGEl2o/AqsoZkP2kFmZXzDK8BNCmSGezVqHb0geZ2vkQ2yUWu3ZZBXmNxF6sSYuLrkCOE0mTf
2+nYqm9qL3xbbmneGoQJvBLIsOZ2Lt5B3NQE6VGBkSf6XZnY88/2UPpktEUDp0RicRfogGrlvguw
hJ2xHzBQBiaxFL4vN2+atVzcWR4gl2wlWLzW09mIKcZ9ZIR264dPsxv3Nsqm3P//i3qNyJ3htGxa
czQhV4TqgcrOGlQSaI7evV2GESg9Tx0KF7wyQI0FwawbPTTsDnMMLyNsXpqmjMlcyNComITNHVx5
KWVMsn1fO8alnfj5KUw9+W7033lQ3F62ZcMWTeDZPlpnVO6WSbtZl5GqxSNaUQ5osN7lSXelxeXd
Ilmi1onNOPZaRM50oKchiqIMYPqpR9U8WCEOiNswdvLcN15EqrG9Z2fROKuhZ3MnLyEeabPUOmbT
+bT4TD30WiDOWEg5QWII1cpOq8jgq5UcS/4mUAuRFJypkBItI1WMNTNw62NmW4KW5pk66i/NZqWI
GJcg2YogjLzpCKzl4qxFIGeLBB44RFpviwH8HS3mdXVHjBX4goSXrb2G/4+062qOW2eWv4hVDCBI
vjIsN2iVbct+YdnyMXPO/PW3oROWhunFd+Xyo6u2hdQcDGa6hUb32/x0WSyOOaZJk0hcYSabgcy7
Ug7lwM3qfJGdWEElwR9OKscabRpRCb7A7PbE/CBYhXTwTGBloDm60/iBM3z+M0Q+WVWqg9r37EUv
/jiUuCZqe6TF7un35YGpUjV+vggfcgRHm89d5eFCxmzClKblX730qPell1s7A8KogrFtf83+Wzs+
b1UmjRnpHcYGt9cI3sRIk+2SxQ1v0kN8D7GJFkqs1yG3d4tpKAqhFC4p3PollZZqIRK0zmR+S6F9
MsZfw0kUqwlA+GtTG4VamcQAyZVjrp0to7JTQ3Q3Y/z6a2jz30j4ehklWFTaj9iJily6phz5qZUd
BjO0e2s6daNx00Wjk9baY5amfmPMu1ERuaNs75PLn8B9AqZ2CrOaTWYpYQmt50r5miTUrkXdrb+J
Di5AHP1Pgd7k5gwgkkX3Mimf61TZJ0aW22YZ+gXBbd7rSOCOOV7+4FDft8pXxSwFAfL2nwElDAIP
TFlWeS0FNcqTJe/wZ6h+cVA9pk1keeoTE31BLvwsaoLenN4VHM9sEFLPmgpwVmHaM6SlsnQfj/cm
id3rh2L787pC4k5FiBc5q4hw4N/y7k7ypB4oumLhz3WsT5OgInbzdFzA+IjIUha8jQQYVlN8JhLF
w4VbispJtq6GePb+d6X4/nG1kOMhUIBB9WdTDZGZnPHKOFW3ymTaAbpWr0+gYKUodxCsXgmnxQSc
mewLq7CLIbFp8ymgosc+ERB3EHRtGWlqAUjWd1p3a0WKa03nwtJEO0IExIVAKK6YzSIDUH/sNFzX
Flc/LXbwufuU+os/72TiqPvi/K7Lxmrd2N5ZXW8WRMdFUILUKtod0xwGi11gD2kpmkd2dH4hzxUO
G/4Kp8uksl5CDK9Btcqg4GH9rg7OkPPL0te+FEwmm6trYFxMVI5arvQoBHKsZt+rn0xDkFASHSiO
J0xKkiBoMGmLEdh6e+rVWy0XBHaiMXAMAWv2fgxbYNSK6lLY3RfJvL9+iEQsxHe5TSUZ44QCQ/Wl
O2O37Od7YmNETudLwhhHROZ8O3Y5yNFYZEDrXpidLasCa3eTw0Qtcrd4n+PRipIMjiOiyExqjc0g
PZt+vp9O6qFA6a6CHBV09ESRlYAA+R6kstSbslqApt1NcC7T3Da1Yy8MHXroINuq5HB6JJ+ys/S8
CHaKYDcaHHNodExndrtxFuUG992sg7v49CzYKoLtaHA8EcukVc0aIDIU+4pd4gbuK3ox8SFm7wiF
QwRFA6Lp5PjCIDTJW4ZnNJY917ndWaUHBSwd8jVJkv7hFHKEEaeQoDdYuCPpGtyc5UeivhpZ8OH6
JIrmkKMNBZ2etIHRA1ojD5l+Mudv139ftBE4ysBT41JFbxs+8yvFbrTcLkS2W9vrousmzEs0k/JC
UDNtwi7WcIGIzD3sP+zCMhxF+1Llqa0umYCg2B/8K49fwLhN0MfmTHVWg5gdwr1yMtCzz67RoqqO
7XyOcsHhlt9a6rRrJuCofoXegmyn3UA0cSd/Rh0nygeW0sG5FcW2m6sFOVj4zVKkZvmIaV7qEaVZ
7BqNi+1wD66YHJp42SnYK8jOJh6B/FsrVmxlu+yXSV3hcrSoNGOshylWsLhRHVZRYCN7VduJtq9O
zO4uOrKuY/lbhpeYyg7fs0dX6Fw8NcdFoRc10OMe0Y1xkvLMGQ1BXeLmQVuBsP9fBRvToHYZVTC1
+eLFPVRNLVF17KYYFBPz/Xf1OD4slCoyZvktgIdbwTlyX3V/vhFXSYiGwh2BgJiJOrKC5rD5EMkf
ynAWfLjYD1zbDtzeH4YJtmEVACQ5sZUYir0jmOlVfOcRjYRjP90IzT4r2EgWnyBgqkUhpgiAo7+i
i/8BGMOdaZ4lkc72dgBzWXM+XDKIVShajzVnuqrGPmaSY16wSw8RPGbVxBFVUW5y7QqPSzPXqRoT
ONcjjEUYgeISyMaR8USn73Nk+Nc/HYK542MlMwzwdzB1+2Dp3YycNKSw/wyBO/hpRGozYI0NGhqZ
6YHWn67/voBO+SgoVZNkqFnCOrWeKLnXILUnetvajpdXC8Id+ridG1ylgaE/9Z6+U/bkM954HRTm
2e9UWllRjMEd/TqE9qjG0slS8VbQFnpMGV86T17hhUKTQuHu5ohggs0QEluAY/Zaqbec4PU42ogq
nWQv7+XEEdUAiFaMIwS8n6DVmFVAF5EvVU9R48TCEiP2MbvCbgbPCXkZSUkEDKZbCWVdZzrFPiun
qKE/JlKtFByiX7qAm3Do+hmHqIu8KkEApotkSQTfbr7ua2pm1J8MGE7TOVn1ZWoOObXsxhptI9wN
0Me/fqa2A6PLhje5WCHPSJwvjIF0SBPLnmKHcJODMU96CG+0I7Ndo43zrnTVCpRjinYIwkV/q4xP
92kRumW/jyoRt4q2O2/BXMsBCXqWcm+92UN5+k5Fe5Cv+0wUSv+s5raoMEq0OzjyyMcxS9ENieOs
OWnwgwo7JQTnyeT4Quq1f6IemK5o5C7sj7QT3MpEEBxHZMuYBj2LHft6V2Wps6inGiGDYNex79qV
Q2tyxBBNimYkxdvSjFia2Cs624DWLPvMzoYATTQkjiG6lAZjWQNMixe7z6YZKl3SV0SMgucDwfLz
TxSVGddlx15essJJ9GOUfLw+a6Lf54KFwZxglsqoYaZ22H/OpL+u/76IC/hG3jSyZM1g3wdyRp8R
6iCGfYO+YQj1PzKfbNaCrd/PlnsdVrA8fF9vUzcVnrqBOqrEjUvNz+fF7bT223WYzZvmhXP49t62
NlpTYpyTQHKb3TR13ISqd9mOrT7pvKnPuKTd1LIYuOuPWnmcBkGmXzQMjgLoFJNlYnyd4MKs7bv9
uIv2qtCaS/AZ4rVcF7lI47cSC6U9pGO+i6zg3IM828KGaODdBPPt68uz/cq9Wh+OElQjMOWUUQIq
hO8o5GPDL5GrPKbx28t645eybT1fx9yeS0tTDU22oCHDc52U9aMUoDKS+dGx1gjd/19aI35zk7zg
cEPTljzOqQmcAf5H1S73W5hisjI6UZqDLf6vtHoB4piuaK1+NoMeH6CqspPsnGa7Irittf31eWPz
8nsYhbcjIlFVNtMCmIC8kPqrFFOnzT+QAsRavFyH2ua8f0ek8Bp3Rh4MBZQpEfO3u6GDUaXgOG2S
DzYAEyzWZLSWYKirPEIMD91wmCFwJ/XdF6mFVPGidrYlzCaIcLhjK3WFUUQh3huV4nOTPsfaj6ET
DGVzVZBksixVp6bJi3nKbWMV5YxdZuTT0SKQ4qXyYi8jcfVs3o8T/UM8tnSrqdOk0lS1CHi5nO7y
FKaycbu4dVE+hx2F7V0iKgHYvpxhjWRotKHiUePOK421xZCZ0nrnBr5ks97b6oRI5Ybuw536eH3n
bZ6lFRh3aDsNGkM60+aqirs6PQVWZMutK0+v12E2OWgFwx1ZxZyKwGgBM+zCfQ8O0sBBuTABurn/
LjC8BGao9OOsMxiaHpvqkxp5oShy3DyqKwguPImqNBhz5legZVVC0LASa9+menmPHq+JDQ49e8jW
Qv7+523XNnMiWQkqsTuJ+EsfnqpOv5ubRrC7NydsBaP+DFMVXRYUzHKtnD/k2q2UHtr3aJiZFDUP
CtwMDcJrmI0UlrW0xgHq5UON3oms/BHMRHDB22SFCwivYKYrytyFE9oNpmU2DvnUl8nOaIoIjoqy
njyoXRXexGWtpO71fb05fytcbpmg2j8PWYj5C5IUaoqfmlZ1sjkXjE6Ewq1SPQSk0JiFYtYcDHOn
LAdSeX82EO6u2oxBMCoqa3ahu7YpUIlzO4uOjmiROCpVYNC1DAMwpBwUk3mjghKO/AetvdnYXR/O
NolCYtU0ZILOAl7/TaJNJ1UGelyUp6SHTj+KGHeWAwpnasKV8I12e4UucByNJvOsLgGThTEmepSG
yKGtvoeogCB83IZBh4AGo2Si8KIqMgRPq4r51oZt4M6ydRNo9UER6gGKYLjPOIqmrKFIAKPAcU9+
0fq/irAU7OntSJhexsJ95oiaLApNARKpNnRpmQvvsC/2egXHvXqwZZd+EvdfiEbGrZOsdVM/sx6r
uLpXu8LW0qecivRPNz8Rq5HxH7s4NFWJuakXgeUoyBIPhfeu7f3f5PFtR5Y+an97qbOSAHgr+Yan
3qFfhknD7HrRUrHD/0skfBkQL6FSFUo8LWzbDTuU2L+V5nryHbHlXXmfIGP8rirqFR7Hd9UytElR
s22eZfcjDU9GLGyHECwS31KCWuM21hcsEpP/lkq72pWYxORjeWPaqjv9JW4bECFy9JfLRW5arCWu
mP/Sg1vhs85mKLeaNbb3V5FqERZqML2RQ3lbZikMfXNH090EzUXXd9/mITJkPDNblo7vOvetiHS5
UMcKtxX4yWXFCx627WYQqcZufixWINxspdALNaiOsCHSui90JndGb9hLMXqSIvl1Iyxb21ydFR43
e6Ua9rXaYlDFS+cm95JdwxoquFl864vkZ57ligreN0NiQ7NYM5glm3wKPCLZHPQR7kosxfGvYgFs
Df3ri7X9JVzhcIdJ0xZ0c7O7nwVf8APxEldy5u/xzYxus8QTwW1PI6Re4RmjWvCI/XkTJomV1CFr
UUTzrG1Mj1F2EIxHgMBT3xCNkRQTIKBacoaBEXHKL+YhCxymof6RZb3RpCg/ClDlLQo0/hsXT4Ht
1JVZKQE11NXxONTyPXytlWMTQoyeZiPZ48b60CX9N62aoeWox4Ogsuc363j5C35Zx4bEIbuIJofk
fvRLvwucSbf/1qBZCmcUdSxsH/MLIHfMydJklTQCsKGvVYZe68Kj/ffr87p5yk3ZpNRSqEH57k9Y
jihGpwBDU+9rw7KL6q+ouNVRUkdFH5XN4ayguE9/tAQL+tdxwK2pOBWF8kTkCgVmlAhkS0VD4k5A
Bb+yumbEZSE90MlumT9WyUFXj4ZIgHiT8E0cNbhQybrFG/r2+RyiPtRAYs+6N3s3tb6bkTu1givi
dqAGQWDNRD0oRKK5fdBL8GWgyFCxDt0fTGwg2iFZTp9UJh3qtmi+FNUgbh7xFSL7/9WXDJK2kZZJ
5tv7YxHdVaIckuj3Oa7PZaMkyWjhPlVNu6kpYG1YC/rCN8USzNUYuBg6RSVeb6USboYfpCd6jAJI
86Ze981walfGU2fNfBEgDWE+imS/th84VtBsh66mr9CrSjFmLFgA6+UQRY6BK0MrOvZYHzzTyepP
cWfLoq7q7QN22SfcAevzri60ArBm99WsvwzV66h8uE4XwqFxh0tJyrgOEmCkMwSqR0+Bz6yFVLNy
qyX73qW7dAdWFFHvZvx7mVC+72DO5XKeIuwXQ/PiW8mOnPCoftfPyNr/bU4j4qrtR90VIpdXQIdp
U6cDxkn8yc29ZEfv1e+sTPWf75uohEEIyH1d8tGcqNVjiNMuuVdciEhDJdhvPGqzOZV0R2S2LDiD
lGOVsK+sro0BSNKjMj2STFA6JxwRRyL6QAoV3nasD2HZsStS7hiwHhzdEColoSvs7Gcz9MslabVk
HKnQSKrCUQFpKVDQ94kHDRgI2sgHpnhRmxBrFxY1iLYlRzHWZMEBIQBi9dq5kzscel/yUIne2LML
i3Vh37PoS0A5YpGnqTN1GYBz5tY/mhsL5dOmO+Wn5Whin8x7yxX3KG9GXpaiGMTUTBXWtz+z2YKa
8GJhbpXh18kt3Pov+izD8SqP4BogYJfNJVxBcXuyWuZA6yigqpcZHfLQxnXlz/1udqOTOGW0HdCt
0LgNKueBMhs6Q3NnZ3IpbAVLR7ud33qvRW9mjBh/2Z0rMG53llBaSmUZYHBU99vcuIG254MU9N8D
6VtTGs9KnHwMq7q0r08p4/xrsPwWHUgaSASwzXhaxl1Qd3aUPwQoB576x6USfB7YIH5FI1SRWbuE
zLdoTrOatJGJ/VmSCl860n4ejfCO5iIPdwHOLyUQiRxXc43Aa55kCNuYbjxaz0tkONcnb/u8Wf+N
h2/UlLOqsmoJszegnhmGaLiSujFxDS/6YfisK7r6IJKAEQ2NO23GrOilsWBoizSeggH5v8p06kpU
drzJ/quRcSdtonHexz1gGj2xi4ZCpefj9cnbDMNXCNzpQr5qnMKCDURJdqbe3UnycoykJoSS2Sct
Vd5TFbOCY/O6irmQ2YaFWMC2hHWLJ2m1FXGTaMa4k1SgKZHi2RttVDqKKFlPvp448n33d9kmUtrB
oygMZz955TjxhQPQ0p5mg41JLW/V8ICW6FNXPOrqtL++VNs4Jt6lDRMO9XxzrGVOrVxQhMpTrzde
nE+NO4yxl6UQM6tmASP9hnYvaFyY2nRhb8gt0FhcMByWvQX92NFlhsT/Q6/Y9iflgsYHrI2S1doM
NKZco7jwvQRe4+HuhE4xUd2maGx8oDoUcT4HEsLGSfl7k+xMt/8cHpCoxQ4RccX2lvxvbHzjR27U
+pKoGFsWEo9Myi2tpZfrW+M3FHjB4PiIhP0wdMrb/MlIEry9hne29mA+wY/biTx8UIRxlWDN+NA0
MatR6nt2kTnLx+5Q+91ee1ic2c1dSRg3CjY/5XgqTzSI58sYYKsSO++rOyUr9zlekDJh79s2t1/m
kuOoueoaZaoBFZhPbX2vGU+aIkoWbEdrFwyOpqaW1kRj61Vku0z9EFtnopoIib/pFEoGPZJIlW3A
7/UPtwkXmZpRmkLAHrDzQ/CFHnPkKBIFN+1QtRV8J8unxBcZEG5eMOA2TRCUQnLO5DvI5JkUldVC
KmF5al7+fmGUHOmv8PB3c5cwOt06bms8bmrlLs2SMQlHp9vFOUpDej9wzWc0SZIn6wEPMUfpRtTk
JILkprWv5Z6WdTw6xbjLZF8XdaJsfaTXQ+K4WOtCfa5VTGEv+yakqCrp1Mn+2L50o3d9h2zt/TUS
x8OmVGZaWWPyMgop7bschWPWjz+C4OVWCGwbszwEBOq8bK39EVW3NRGcL8GE8foqWbCkFYkxYSZN
oIIw2EZ+0AbD6ZLjIOol3SzoW80Zr7FSL2Ywmi0GpPpvcmG+4lv+/1LQt8nyayQuHFQGbSjrEkiN
G99qb268wU13bDzrQYH6dXArdM1iv8jHNmtEjnaDNjZhlgtECQ4Q7GPJkiyWE9+kvSPvOkf8qLn5
cV5DcvRbl6VSjyzMSWdIp0Kwxm1O8j1kMX26F3fdCI6uxrEFHrqlcgwwQAg7z6k3BIIKehH98WVq
oWLQ2mBKMcRgKrQsJi199bN2HhW3PGTe++4m6wnk2KLNSqUw2eZvs+NQHObkQytS/xCOiueJIJBJ
oWDaiM8stuMH9WB8mBwFzlzSIf3WCq4Nok3BV6xpfVO0cooxKdaRRuep/GSVe2W8WeTPk7ozptt4
tLvxVE4fr5PVptT8ajL5ArM+1og+45IEgVZyZI/fwb58q9b9HxJV2+RLLMU0NFa6yR3vYTLmMBgR
UI0G4mDzqO9lj1nxLY862UFSAGIxqKt8vj7Cbaq8gHIn3CqNfJRSgEYN7OYHqTtTFapQZdXZE82+
1O2n63jbB+6Cxx1vtWqLzCqBV1XPHX3O1N2f/T53oMM668p2we/Lyae0fM5EzwaiRWLzubrBhqTv
cMNEvrRdWq/LnXpu9nH6cH0Qv9nvl1nizrAZQOGhqVh82L9pUAau7tEnvEWDc8UPSUI47jjDcz0n
WQ44Geq1byJhlle/LEdG8ZUvmkK2BL9+VP4dnMpXjAchMeZpwhRaeXpqusgeJt2LpKcl+H59Gq/v
NZWvF28Tacj0GHshGKhskwWhYFwI9rNg7lSZu3oZQRSWIdPnMs/KTvWWfeq08AAK3y7KwvT59gf5
MnccR5hG1JGKXU6S0k5/sK9JeCz2tdtaKDNiiyV8Y9m65qGy9h9WUmWeICyzoSZ7Y+mh+4HCiGW/
oFmuc3SfEZJ2/643ljUgxxBKnclqSwCogY9Q8IYKQS91yJP0hd1lK/9dF9k1IEcZnaxKTVZgTik+
0WjwRfo89CwnqA/MiDHwRLJjv/l6XqaU45C2lw1KGoywe2UJdEjM+jI6LJn3aQ6bSVG+4zplqTJH
JrReukyBYbZjkpMkHVurs4n5R7T7iwVzFsXqTCiGVENqWDmOg+D3BZzBVy4HE+kI6gTRX5BYTqn6
vQzD1qWA1JjgFVMwWbwHc0ZnKZ/YZGmYJrVL7SiFH8bwcp2ZRMPhSKOPm1Aa2aGa5lF1hylK7LhQ
HudOjx4CYyqc63CiHff2/6uvVj7h0QYiw+yte3BZDelkM5qyzixbE3milKgQjyONoK8hUC1jFjtY
PcBsF2XFuIR5rct2+Lh/5z3lvxP19iC+Gp850kyTYxzhsrEhoYwDlQQOTK+gw4pnTNScf9BFmn7s
kF75ir25rKwgw7KZzZJVLlDjtqycKDgm41/Ncljaj4LFEzAwX/1TQRusnjogqf70worgJI+46uvs
Nsjsifhe8M1UOLKwkIhNQhM7haLgmJYOUSPRZhRBcNFGGuV9Rxn9pT+MGjfZBfleaJF9rt2eeEzd
/X/4igm+m7y6e5XCNKocsCGXu+7l78xX7A+yk6OvvXQjaPDZglVjtQdX9gcvGi2Z4zDlGhDJOb5l
xcD6o3XWARYLC4F/E4OYmg4fZoPofIrZiNCjbcqY0WGn7VhWj2h2gWwsk44o/Cjxro9te+tf4Dj2
sizoCZnsip4oqi0VpT03d6wrL0WljsgkcnuzXLC4gKezKmuIAwwtGvECdiq0p+tj+U365gLAUdWi
6DSaWHq+UJDjiLOjinq3Mj5BDfswLTZtb1Gt6WTT4TquaA65KGcZDKOiLOQeTOJMagHBx0c1fYiM
3BlKUY2iaBLZ52jFVXOYjoHUA0y2PLM9dokgy7H90bzMIRfQJNDTajUdi2TEH7rs3Jofhj+F4Hgp
V1BoXeoYgjEWsBUrnQJ9s/r78gyXgXDUVDVJqw8TUJQ7+Rju86NiwCE+PdAX5jmRjQIqFMwbrzAU
0TYeGtTDOFJc2hFrL3uhqaDQchMDdSGWjDY51BpzQ2qKzgwmRUf8PvZ2TtUdXk/sThUdI3YOf6G7
Cwyf1k2VepbDnDAKSm+Vm2w37WO4P0NeEoHagy4UX9mMoFZ4XOmXPKM/PKHAK5dzp3lJcWtlR1kk
R7B5cFYoHNPhqSSrsxIomvlB7Z/7UKAKJ1gcvk03GQjsHmsszqS9punHrIhtLRHUWIrGwBFcny1V
OyfAKIPaT4rZUZByv05mIgg2zBW/pDI11IgAIh1N1xyDT4oVvysKWi0Fx2GNqZhpUGEplDt2DW1R
daQe1DvDZ1no8tv1AYnWhSO0Osm1sTHYoTEGO5ceC3wT4lxUeyeaNo7TZinqZ31kKDD1GWK7em7h
m0oOIb6oO3R2ndIn0WO0aGAcG4xVmrdUwix2EDUPVWNn0dbT5979o/nj87U5pq8oE8DATMWu9dtx
aXCREoBs3zIuW4JPzkZ1ayoWW6XmJf3aHbRTt5+/twiNyS5BqlT/fn1QguUiHBkQWUtjtMbgjps9
SS104JtP1wGEA2IkuzpHfVG0xphh2mSfuXC0fu7rt6DRneSr+34vKi7djhtXE8hGvMKrlXHISc2W
CaJIb8Ym/nz/yswrGn8QWVtu+k6y2rp/vkR8W2ZRZV2WsvnT7hZX9RQ8YC37+ExQHQyZT9jFHZjC
VCrK72xGWitYjjiqRZJHaQBsPkDAPltsUp3TAe/6L4m0Fyyg4HgRjjfMFo4YJTvR3Y4+hK1d1k71
PNxlu/CMImF8DZGmI7CxEB3r3+wcXVUp1XV85jlgopNgMhkDxx/7j8yjKz9bznTUfuhODMPn913w
lQseR12JURmTUqDmDqHejgm0wI7MWXz9QYFNh/j+tv21v8BxtDWVEExpLAyvNZTHBVUMNhofU2ce
tZMUqYKo7DfH4l80jU9QTzA6JyTA4OB0wOpbU79N7PzGhOVzuZNcTZBy2uYVNPeoFC0qWEDuFMKj
Qy5TFU8igb1IL0P8KtiVIgDuBLR6qyV6r4EnX+cje8aKdouBCyKxTZhRDufmLDTB3Lz9Kpcxcfsx
NYsId3xARocKX+tpn53KQ+gw83FRxmL7WVxFzpHpJ5gyH0Tpkd6YswasVrdhrj5m6CHBE9ZB/g5S
MV+b2xRV3kI9X8b2vwS8KvRgUYlHKeEfFxIIW+hjxzIKoZschhv9FByCXWbAn4690bxzlBc87uuj
jlKpEpbBKI1/ulWKEyL5yVF3mYdCfU/sFr3NKjo6p1SN4k2SZ+xM1SFFIBf/PvOmDwGikxreqQFq
hcQayZunfAXH7dOuDC3LnAEXD2ghjPNCcuERcpf0weeyzoUZms1jsYLj9mi/lGrfNIBb7pad9MJi
L+alJH3oXRnesONJ1O20+XXQKXlT01aMt+lefW6HsNH6eS5HJ8AzAx0/y/Liao0uoi8WJfyyM1cw
3Fc90+BMbE6AwT/2RLRfvsEF8MnSbVz+wF+VqK5MNC6OwChS5LMWVyMc5ZEHhXSJ38T+dQ7bXqvL
1HFbQ+1jaW4XjKkgPxLlWa8EF7HfbPULALcZiipOSyMAQNQ79CHwWZlGiGcZ1Ps/w9bTNw7XB8R+
79oicR/QxSj7aS6Bt5QazEbuS/UsSw9p/dxrQjU10Ybgvp6LlcaJpAGrcZcXpmMLK+Ln/GZxKOyt
AkfkWiRYKz7XivLr3GwZXNQ8mMZNkwjuTYLtxmdWQ1xbDCvE708wrW2qgzF/M+nXP1oevp0mn1uK
J3FsaRn1ptGMBCDED6iCHkg4kkoirVDRiNgCrogBlf1hZegYkWSdU+rOAeihEMSmIgyOFeC3FGt6
Aoy8us3LG7k+vy9HdyEevtSzb5ssrtgwgrazq+ap7XQ7rT9dX5nt3WWZFgpkdRktLD/PlaVE0HdZ
kIpTu5tAeo3S1+u/vz1Pl9/nvrO1lLYx9J7ANElvt+PDvHyq59j+MxBuwbNIj+c8AUhcw2ExmXeG
kbm0jj5ch/kNq10Gwy16Jc+JgnsXKkedBW56mTvB3I64LGjo/HFvCVhUNHfs/1f7WFmCoB8bwOXN
/Ty/LPE5VQUHcxMCem9o99EQX/JdEKkSKoWkAELr5tKelNYOJVLZFF6mgrkTIXEM3ReKmlcjkNBt
kTzDO8FZ7MgtSpfY2cfgjrm4x+67dvdqeBxVJ1MFpQEpxZdbNt3KgBNnmr5nkSCloZiyYelQzvt5
kXIiBWmWASLSbiTppR58jQogNj9uKwhu20FGI2uyGRASoo3gOBqnSM1QjPuaaoLtsF2gBxENnci6
pkEb4efRRHJcdwuB0Fx2+LuSoi0c62xBiwTbW/Tmu7klVmAcN0hVX9fo5cBFyjpnmj2Gj8Mk2HYb
U2ewanmKQ0s1aJ78PJ7RhOUgtQBBh8odIPZknQK8eJjdfgkeBTuczQ0Xg6yx+OcHbZ6jYAkUFGI9
DW68X/bBTfURLpvO/3BJY1NzDYtbp8qsFjzA4pIGJ0qPYaVIQSKzxXpwx/0s6rLf2hc/jY1bKujc
DUpsYmzMwKj243OVuaihhNXVuM/f8UzwExh3pLQQLf2BwcAC0w4b4mmdSGZ1425kMHVAwzBZBo33
m1pgu1oP2oLn5L6Qd2Yj7/CWsyexATxh5+ZWBuQnNO4A57o5GEWMAc3BvYmCQMgEemmJehg4iWte
5dP//wPCT3jch8My2sHMRoyuTpSHTInO/Szi8424wZDxQm7qUPkhmMefD9YMof6weRvSco40rzBe
rp+mDW746fe5z4VqpMSoO0xZVqpe3CFqzAI7qUVnVjQMjh+WpTaisgdMH3j6K8v0oVXOqUY3+vG3
TabliqqvBSPjfQ6yKQyVho0sbVOvrW7iYPIy9f//SrWePj6sW9C2Y6QFQIj1aWo+FbkgbNwmhMv6
894GPQo147kBQKi/1PJLQix7Mu7yILbb3rJR6JXN95X6nIt0pQULZnLcYM5K0g0TcDvyunQf9Nq+
vu+2iAGaoZQoCoTGoHDz875WF6VKYjXGw2uSOLM22pIuO7rpSdHHPwPiruA1VcukYpaOc3q0oJtf
1w8aMiXtj+swW7ttPR7unMa1NCaUmbKqcYxKP9SAphAIKkVZkq1lWcNwxzXIekuTmdVsqR7T4aEa
BZfUTQpdA3AHtY8V+C1GAJB99H0Efg5L9XSEpfrk1Tv5JFIuEGwDvkASvp5pZ5nYBlN1UPHIoRW3
YdPYLcqrr6+PYOLeztkqxm+lsIdREca1KI+1dpM2T9d/X7D+b/O6+v2OlFoVKhhIEDxlRmHTZRcK
vTNEg+AOZWbJ/WQw99U86faxaezCpBUwNVtfPuBZrf9b1no1jlk2YmIxy9pEP2g0tnUsvmbdo3U1
sj5S6Q4sLliZrduesYbkqMCUprShM6aO+MOhdpLCNkfbfIagBIow+tSxXCQ7r6/WVvL9J0yOFZqs
GwxlAWa3G1wL5Ynl0by3HLzCvgS29hdTvrqOuBUgrwfJ8UNKe7hyjwBswq+peQrRkCPdtYMXD++I
SdZAHEMoxYy2I8Z3+nKr9/eTKXj22VJp+mnqOIYYmjieVYtN3av0VNxT5J+HU7WfM1xgmG9p5Zff
RNX1Apr4JTeHCopcYpgzJB4IeKI075rloTEl9/oyCU4Yn6TruoFNHmavkJ9m+LGOgtljs3/lePEJ
Om3M42RK8ftxn9lB8bXQd0V4bKXv1PTrjv7h0VI5wqiGKSsgYo+1QkEzU0mG2WZ16uAvy3xD6k/x
t+vTJzrLKpvfFX20xVCaZMBCmedqsNFkt5O8rHSZgy6roTYrYdG2aMU49pCLZZ6MEI62k3wf93fp
JDhPAmJXOaZQ5JZC2QIjiq2nVnok7UuhCIJIEQTHDb2k9SklgKDdYxt9hORMXwpKBEUHiGOFuJyI
ajCIJPSnMbALsiut/SgR0Y4TLQfHDhGZamqwACX4wMznUNPuQMpSO+cHxubxnRraInIQQPI1fEOc
TnMGY3fYjb3oaW0bSiUYlWCB+MbsgdCRquy728BJO+8qJ51OZHpHdnVNrHxHdhdUcNdgDsndcju0
kkPJx4zogqGIAjz+2TlQ67BtpTdKkJ3FbZ30r9RhfcrlLvPp43U+EC0N+/8VHcxjtcQNWxopeoSX
OnlHj9BPU8Yd/nIyQzVn/stLcVemJ8OanExr3euDEH3x+G5rpaRakRjsfJ6nHd4+0WkVuZY3hAiL
WW1FfNef3tFt+NPIOE5I5ikvU0Y7lXVEzq6hix0a+74WaTUJ9wPHDHmTTk0XAAjmIKyJMvSQwT1p
yJiwjoZ6f30uRSeJo4fEKJAEZ9FJQm5iKIWonTeaoodd0YLxdXxB83+kXdduHMkO/aIGOofXjjOj
UbZkyy8Nx84599ffU9q9Vm+5d7iQHwwYGGg4ZLFOsVjk4ZyAShs6zYO9+qysIn9MnpQHFYS6+idU
baGeQ/n+R5rxVX2gHS17QYFMaWmOzToAICy3aHP/shgCyH+r5hvbQu+ZAdVesbX+Sp3w3/hcDiYB
FETAqnKhQ7di0KrGMG8pV3QxPCvRhLqw68q47dCtdFkpwitUDibmJZQEhd0AhjJYUVEq9l4TvfyZ
DA4qylYcupoF4NrkR6VgG/qNSSqyazQJ4bch6YzPkDNahTtFYSTh4GQG2CEF1GOYma3rrZehS0gh
6EL2gy2kVdFAJrFHRW4zJUUkhrPFQh9f8pG9RcdpCP441W6OY5DdUo88u6v0Jo6/q6vtUs7WDI9Q
rKdEvSnLKyGizsDdfBerevxbJ/6erpVpnuQVdMIbtvP6enVoD0Ygu5mvHS97BPOq32LxjSj5n4eT
ZeVK2KQQtcyYviMv9/FkeZdFUEv0+vnmADRKYV46BTL0a9bBWPrRqb3SwBFmBWNQXlMJ6f177UYn
bieNuaJFsQp53alDEWCJmrkCBxS4ZbPvrYM2eUcUibs0ZUZuYxldDna8FkPv1PqmHGK7CqmR2ftn
1EYrLgafhwLcfga0Qn1qIHu531R+bw+gdSvcCHM+yBorkXAN7vTNlQIlVn954egON8lJfeV9qm7f
lRbYaMadvtGaqlLFbi+YM29mP4zmXpASJ5+e9IRAC2r3cmAht0gd5iYkjeMpik5zfhhLItrbo8U2
NpuXv6bXg5Rq3fC6Tvm5xozKKdCuolPhiEflPvkAunS3KO2ODJYot+ev7dYq9EnUAZq0R/kE+pGT
dDDd5TvIciXGxH2QXowPl3c2M9cF8OAv8pmg99M8QWK8CIdEEF6SYT0Kcu4viRbEjeaomnyHxq/u
PUflm8PwN3q96BSlZverSQ7C7nYVj2FCqLa7oWUwn6E5zQIzL7ehza60FoMZsxZOq3otUG8m++HZ
RgC3naOwBNMyy0po7FG1dbRD+og0ATb0IL9SNWKqpGhTJBS7G2AjldvT6VJZ1oTRDU5X3aTxzVj+
yHPiIk9qxm3nJB0Eo9Ehw3hsz4yRoQvCO9yA0dGN5A6rvLBcqoie0ovb2IZV1JLMZAKEba19rIxj
WRBhO+ES/FgOuVfiMX1N05vTtZ7gFNHf0YyFiUe/vI6fwZGnuZSJJZxiTAs7L3+uyTvma/1DAnfe
j03fxiZ7ciq7D0If2kvn5mFDnIa78flGDT4CVMK41tg7w4j5gUZ+bwwFnlQPI15WLwPQbqi5EcSW
bBNZxIqU56MAbdo2ckThWTAfw/Qhqj8YMpUzoFafA4S0TNZZYqs/pR/D9LkTni6rsvv9iqTj6Qrd
nir/iBqN45CiW3lw5Ejx414KxKl3/0wEt/aJqVrzWiIwl5prsThnFRFL7i77RgVu2Vu1rc14hgpJ
dVOonavHX2L1bm4IS+3u9Y0YbtFbI1oSNEUPTtU9ZNNRC++imrDUfgS+kcGttjVJy4hJD4OznPST
dcWqy78N7vqsHqjgZz+u24jiDgIZg1SKKofVOk/yMXvsKvb1Y3RkrQHxZ6r1gfIyDv8xaUXs6pXd
zYqTnpwFKou7GxFslOGwvxuafMgGKKMGmq+ACHjy2SRm0miUHhzez2qRqWHF1ieYfZZhxeiPQ3Sd
vw4Laq9zmmmIOe9vsc6bZjwjurRoeZIyj+jd7EZ2YnDZR5kdvRbVjA3GLVBPgoSb89TomWBgYDLz
iz72ivSq1fyUaszfhc+NThwgFFEZC7JpDo4WIiH+rdQe1CxyLRXNPkpCnAn74elGGIcORmqVihjD
gPFZxDCAzilOwg0bPbDgn2jHHuXrEuGM/KT4aJbiRhJhwRLDDgrc/9zSrxwdT3W2EnTHwl+uQm/+
CWqq4D9QAlIOw0FIXOeiVcuQHl63x9hJPDBF3bKmLVgXU4WoOnTSvhyODDnGCYorW0x7dIvOHu+a
2Q6PSNCmz81xvo5kJ4xs+eHymcI29KVtwQFK2xv9LHbQUugnu8mvyvo5HF/WNrUH/V4hCVspo3L4
Eskxjk6WW2pd9STBiVK8ralHJG6Rul++Ur1wxIlmcTCTlrJYVDPErfIz+v3tTEtsaTnVKvEietlT
kcX6ZxxjGGWJhynIEU9orr2yPMbQlp4odS5Disb3vUltjNXKmEvK91HynEU3M1U+TBxnGs+p10pD
ISc9VMHUSZStp/6cOiBmc9gxUH19Vyr9F6hoIgcqjajHWoGxPs48XdV6MJS380K8Gl4GSY0n0euG
PmtDtjbL/NlCqXrdGraqPM31nZG855l1ow0HGUuPvIESQxsF9+c+1z1JAkGrTDbfM1z/902riRxU
5N1Upl0POSLWqLtRDvIdRmj2HhuEJIMh0LuMEXvd4+iY+39sq4kcSJhyWtZKARNaj2aLB3EMXvIQ
Gih2B1bMygf4Xo/X9Am6fxPdyOXQImnrYZKbV1/EWOmr5DReRWCBnZ3myFoAahRL62T18uXQBExp
/9zLySokcc6My8oN+rtitmNU4Cbn3HRmj7XRxj/MirAwIZPPSo9TrPVTC0WLKfJACutZU+ETi3gZ
ejFv/J96afMaxUb9qpfkY1JLYLprMPiMcUA8vG8k2dZpXoFmc7dbpzpv1xDyBMlmHFzFk3yX/mT5
TrDCxXZ8vQR/qCEHJnkxZVnEzjIMVTfsv2I8PKWvQXMUz+1/IW+lbMrWdaOjYUZDEbEADOzIr090
1bV+B/Ze9PiATTK2Kbik/IQDGF1oOqvt4CfCcFevXjtQlZOUAA5ZFKHp4/UvhUY3O6D8M36sr7Tr
6pw+lBhcitJw/V3ZwLdd/pqQ3RhxWBI5mnIoZYCLJXyoDTT6HQjX2Gu32CAYT61nmE1bhCwQwEhW
xqReBQvYGc5CoB6EO6oJk4gGXuPajUJt3VpDWkOYeGKO3x8mDMxKPaqNlS32hVOAT1SLamtI3QR3
j1CGtdT+MDT2OB0vW44SwqEGSHL0UX49PePWrsWv2vi0xj8uyyCcjk9DF7lQ6zmzV1ddKcmHQSRi
3Nd88iVL8cCwCFoqrbAUG3Gj4u63aG7yucg864pNC7UexgJVENF32Q21YFbt6ha3qNqWBHpyC4EY
fG2Z1Wiyulb4KWqAuS2OghSxq7uh33sswLIEmyq+pxaQfb5xRgyVnUSDZVvm8nbqb7PqVqUoQC9H
2RpfXSaY6mIkzEekInWGCv0d97kCWgTp6bKf7KtiosvV0vDy8BtQ1JLWYyAd8lPdV6SQ7FQKhuTl
z2RwIUenrnqnm5BRGodwuu5HNB4i5rksZP9FVXnThIsxxLBC7S6T0oOXBmNSYjeWnDh2lGBEhXry
iKjmXQVmbyJ5tBgMo6/iESI1M5iH51kjrkD7m/iXSvzrVVNl0joOOArV/nMtn/Txx2Wb7S4+nnJY
56Shoenwn34stHM4DUuF95YCrUrDtQUeh7ImgiRKCHf8Ca3ZTaoCIU32WGmuad6izeLP9OBi6SHR
QRekQYTRN3atnrN4cOf0+bKQ/VvcxlqcG4vCFMZNDykJqplRVhH7mQNqs+ws+qUHFnvvsrxdBNiI
4/zZNJW1BKxhcUQMrJbdIjpY0+eJZAfaRc83OXyV5DrKszLVNQozLTTZ2K/v6ChjA3wXAiCUcWeR
Q40In+DrJnM2hHtQSzSXdV7z3Fu3jFQndsHj8GilB326YgN2E3CVXzYpJZbdATe4rRtdkkU6TJrK
zwP6FRLr2K3EwUjJ4M/FbgxlTHCEjLhwSgv9S+shaoiwnPANhQHHRpG4jcqxN2E/U69tTXCkfnH0
WXIT/edli+1fUzfewdTdSJqVvGwEtlJigOcj6dH8zNgKK4ykjD/OEDqAp59xib4rLbORyyywkVtM
ywhGESxVZXSOCAbZrJ0wLvI9XCKGtJHDQYfSN3EKhhlYMjnmic1G+DLqLzlyBR3UR4xLmfJ+9pW/
RU4bkRyOhMvUyYoAkfqS+W320LdXeRt5knitRESMTjkjhyFzYaVZHsKKGZg4Y/HbsEhoMCCbZggI
UblUndKKnSGI0Kj352+vxUVu5iB7MriLm3uYdu4RXkkJ5CJoM06jEZQpqERwC+meeWR00jxrdPvW
Z5OXE7ImjLAkX14p6HlRhyrzR+lFn51FinAv+LPV4isrEwOcKSmDpwm7Oq+Oaf0tpQrPKD045Ghl
fVRX5nypZARJc9ZT+ahOz3+4PuxXbHZvO1vSlLJdpd7X578ZemzzEYPM/9sYEQbcF7aUyqGFGlqF
sCSwXPjEXhZQ3ebqR2DTX9MiqQ28G5a9bWCVw4y2EP7WblVk21quk5ooydoj8d6ikspBhKkIYqUx
fTqMe436Hjzkp7b4nqmYk/JBFipHNo+mQBSpUK7BgYWSJ+o0jBCqmLo/jW6drU6HprvLvkFI4StG
WjMR5CLG+Zioo60vp1CS7V59vCxk/zLwtkR80YhcFfMs5tBFB3Pq+XVMI56ri95NFzyHxug18Smv
oBTjggsLWfckraBYWbyALATD+TpbQbXvZc0oKVx4kYZmX2DGG6CW8RdkwZLCivn9nwnhQKIKF6ns
WTytqHiz0tyseCla789kMEU3EKF1cj4PDCIsdb1tZCR21Obe7CgxVNSucdBQNnEhgAsN/df3g8em
TehgWWZAhKIrktWQWh0OGTDTsi6SCcIm9cOooNYv/GSNxCnB9v4FrNM4bJC0qDLDAn6Gvepl4nUy
n1JQq6i1Y8kvkUws037Vx2YncajQFaulqOyonULUDRenAo8FsYlk7H+a/MBW44Jy/Chj5FS6IsEj
v7MsTmazF+j+U30GorO5UFed4AvXjL2OrJ0gAgqedkcYdU1IWJiLIdTuiLdwMEtZjn6bfNdeST4p
wlnCUXQOLJIaJJVtwlAQnShyPdiS6i/ywzu2GFhYJR1tB4rBMyPJrTGWtQwhctM6ivEAIlhXiI+X
hey/sW+kcGDRCUqmpTIcJLXQYWevn1jvWOq3H+f7SHHim+ZOPlA5+/1XrI1QDj1AmVYY+sC80olQ
wt759XE+s4KCJIifjQVilfK/+Mmuf27kcmgy6pK6pBlMGqGsBs8hBobl2dkpdBsXwwGk02vVxr1s
kK8U+xexjWQOWlq5L/WQBYeslGHCyZw4cmfnruDFHxFqo7LsU/HNWgLBfddVbCOZB5whGXUBZEcY
63E25m+dcG10RMDzmin7bd9vZHAoU3Wmordmw9qD2UNaFcwFXnwWd71CeIowrsIVU7wx7BnTnfKA
IjLdDeh+STf5UoMYExGGjp13edphkGNmq1ZweZdQErgLSzEDQUsDEmrD9AwVFTeK6l8WwRzg301o
8kUGegQ2pamFa6bdpyT9XuPeLKOlBFOxJCK62gWvjbm4GKRAbUsmNpBkFC/q5LWTYM/vmY+AXqn/
gxdGi/8zPoiNrJCaGB6Rn1fUB+HgzgLrSaid1WP8wMKHy9YjYMzkeWdCTR2nkMUJ9afq2UDtnI4c
R+GEPkYRGqg8yfyZakekVowDk7lNa0GOYMfWvC1TW5x9HUkpQ7rWp2+EduwGfsk5OPTAOJtiSVhW
CnNtfFV3DCWoNU+YZqcbT6MQhONjQ/Xg7odeui5q6CDH0wJ/qKqjYYWDjtRyfq6e/7oFouC9tUVM
+kpI3uz9LfYmjTtSp1Cu1yrFEV7F10Z5J1M5N+r7Oa83wtDIkxXazOxNMH0cyJIQ9gt/X6Q3DTiX
T41izHqWih9OkuAznrL50KO4ZvGUE3sophZofx+/yeMO0V7Ml3ARWeo/P+lCMOR+TQ1roURwLm5E
VWyFMRbFnG9xh03a40JGqPvb6E0NzrcFsWuNhsWM+jVi1MlhueTKKZz2IB5VUP/dq/7hCRz+ROBD
qcYfi0aGE0OC9cIcA7ZWsEIutpUSL0D/AktvynEHo56GaayzNRJab24POvKTqZ+AyDnsnRFT5jDv
UHCpjph/Ca9+SeWZFCMFrmj2LByWXLkIXi2KrOiCeiTQjC02ZvVhCiGeI53LOEXsMYM7Juew6USh
hbbpmjmZrNthR0jYv8+8gZLBw4Q5JKHKNlknneoja2uHXsZR9P/LnAdKHw4zcg2UwV0FYeimt6vo
YSApCAjMMDjMQB952yYWJMiq358LTCYorxrLTo4zXlDaayrJQSnEQYYlh1atDRCXTYUd6k8g9rzs
Afupr836cIhhNgOjm4eEZEmDbrYh0VHzHh1gq9+JN5l2q8+lrQ0Pl+USu5mnU6zHZe0qE2IN4b4X
72BU1M24l2VQxuMQo1Dw6t0ukKEvoa+buR317+rI2ViPgwvQ42pazqyXKrqN7WQLmXdZiX9BJEs1
TUMCPR8/gK1U5UiIZ2CDGig+JCiHAtBgZcj2s6s5yi3MyM4Jt9hfnl9C+UdKa5b6WdMhtF7xgtE6
kli6K0U9+C+w9yaFg5+yqpNoYCfJ2B6iG3WxRS/H7GRk2B4RtigocToidiGn3VDKcZAEHsJYjJjY
BlSHQoa5KdBzPlxet33ne9ONgyIha8auZuGRLnzs9MOqENcP6vvZ55t8niyXRYrSXGwgMzDj71H1
6fLvp4zEPt98fyrVU9iyI2noUaQwgYCu+d7OwWUhlBIc+IxdbKQTe8gKMSDNku6ziTrPKTW4YCXu
6ko0WlwzjMcRA2nRMZP65nHEZTfWbTbcNz/lAXWD3+/60N8Wn0Oe3ihETASHXvkxOuSDXZ1QUO8M
qDQ2H73imN60dusIL6hKd0ZyWDNlVA6T5ArDumdWNxF+nha8sE4P7eN8pbvSSUA/lCfaJd2ZRJiZ
f5EEzYo8VQsUloPoy1C4WRX8lR3S7ovYG0Yb+K4epvf1Er8Zmid7GYtVFmFtduB/bfOz3DX2EBI7
jTnh79eEX4vJP0XqmKgxrSF0wxuHk4v+OKe2Kq1urFAjznYlGRiyqYKi2wQd6z/3XJctdbawrEzS
oK1rHlxVuOqFc11SA113l+uXIItPwJTx2M1W2oIjB+9a0TcwHVgWccDvB34bGRy4g7O2r7MIMsbC
b8cPBqpWdfF6XR6U6qYZP6z5cUK7V/b8DkTZSOWwXVHKBo/9MKGuflAb47TqZH0xQ+7f/GEjgkN2
eRVqs5kwYWj0w8AAFTn6ylNHZcPCGcOBYKtES8Z+LnIjkcN6tS3bLGfLpQaLhySkb92E+hljC0Be
eezBJjId4idQ1bUU/8a+n+iKLuog15P50WKq2kxF2EHVrPvayb5cvtSTd3nB9n3+TQT7fHPOyJgs
LOQNRNRZ5WvTtzAR7TW+bqyXy3L2nyhRd4cJaeD613m+tR58ZGbEKlyWe9Qaz2ft0H9E2HFsF88I
2OTApHIvi9y33ptEbtmkMq/iwWRnT1PbY4Pa4/g6Eqlu+v20z0Yx9jO2FozDvDcHuHznhUFn17cp
HuPlW1YXPl1VH/9MJ2656rFXipKlxRvzKrFi17SeMH/uXT7xZjju0MakuwaBNbJnau9LgyePHxqk
aHoiCU4tD3dIj4tWxIoCu5WLP9anCfO7+7i3L9trP8bdrA6H6QZeQytDhZT8aJx7d8bwNe1g3XQv
4mNxVH3xMFwVXwmZ+3vql/340ziPpaYcFNhPehQUz7xnbSToOP1apXZ0XGMnv/mrLuQdozINUKL8
f4vxp3GmrH3asjKKRH4pq88CypNyTxV1p8WLyWUdKRU5nJetPJYV5vQSiCyH5LoQDlL3NadIdpkP
/I71bxrxWC9prRKKsCRGRR8KcbStusXILUz2wb1IkV/GiOj0o3YzT8Gmm9GqFSUU6335xJhLolP0
FB40ZCTjk0SBIrEHeIqZFWOp4pHVbcStawbgPlpLez3o7nzSgrZxqg/quXkUXPXh8upRYjkUyZs6
z3MJSip6bI+j6hRGisJNgcCR/bvzxiE5ILGiWdRK+XXz4UUDbKG24BjOX4VRol0/GceZsuh+dPDm
MRyq4LnSUgQdIv8/E7f+qtyoIPplwYHhokP5sikpgFE5gJEEVRrClYFlUN2Ez9Ih/I4289O62MMx
PoVodc+vqfWjhPJVRcpqYLyiCL9ZB3s59ZXNPLUKUKU3pHbtif6q44ZTOtTI4d27zduC8nVGwjq0
6sKO1Fr40Kx3oUmVS1Euo3HAkpSjiREpkBCiHuIoucLX5JShexgP68fiLsJwWqpKmopMNA5ktAEV
zOb06jLiYs/HBvmdxk2/VMfXYgifojTd3X2WKImqpssYBcPtCnMuF6NiWVIx/JhpHwflp0J1UuzD
2EYGtw1CcVFXUQUZnRiYgeGjJjvoPdPWHFw/QX53eQ/sesVGGLcFpgyUIjnLkmraIVlvRIqyjfh+
/jwNozydtQ7KYPDmB6kzPoupSnQtUiK421Jr5sKQpVCB5SpSTOSpyYGllAjOs8d2mdI5ghb1/LGR
npfVvbwKu0fy2yrw5bRZPauxMeL7syy0tehzvrQ+2icSikCU8i3+iEy6qcs7E4Jal9EAZ4cGT8fS
Q3E0ffkqJhaG0optpk10rVZFEsc5Fqa3TjioFj32hfhkSe/KJG+sxx2JmKM1RHMBOUn4rKvgUSZm
qu0n+jcCuF0/LomoNREESIlUXilLL9mTKdaejnyRnbZGF6zD8ilOi7MeGYWXGYVBHVWUB3KgoHZV
nEsKFq73tdvoAPZmX3wpr/CTnNZG970vP1x2yf0kxEZpDhlaY1m6hsGQZk+ejGlH60E+suteSSb9
CFTlj8QRmezIamDfKDxH0nnQH+qcytvsJxbf9OHPv6pAS8bMHsVH/2ow0Ba1Hkt0A4Nd1HKk4Dwi
he5P5/mzjKsfyWVDLB9/NI5qpOptDOHa7eBZnzo78dLbAkfV4LYdSPVqZzgQ67e/+3TL0EFiYKg8
j29hNJOQxYws0+/Wg/pTdXJ3xH6vHDy7sWo3PIGs9jufCDA97/9ymSk2ux5kEa3W50yucN2MhxGh
+Ls6rDciOGBpMzkdZCaCddF2QRJMfnyoyd4vtq1/u8FsxHC4Ig/NkJaM2HRVa68Zo0DKvptG7CXW
V70K74n12neRN7txIDPEWt2ljPa2h2+i9/4E1jIPY81txo2TPabX1JXzXw6DN4kcpnRSCW5fRqNf
gOHFT1C3NNrSw+SPmEQYn6hCyP1N/iaNw5NsGo05RA24M8YPMe7x4ceoJnyeMCE/Li02xzlqmEKT
qJxVxXQWS/tDEVywUffCUDUy00Is75K+PZlq6V/2BGb2C27Hj0sLa6FNpYI5QnhCxgiThE5C/tNS
fCu7GUKik4JACX5Gmi6lZTbq0Cft54Ne52DwzW1Fag51Sj2M7t8P3vaTySFDD8rXaRAhq/Pk04xb
j/axcqIf4blzBUwNFUbPcC+bkvA5kwMKKwtHORshUW8xbC7/opf3av3xsoz9O8hGLQ4m8kKXEtFg
ai22cCs+l24KBnP02qJRAMPsUfPiERIpP+egYjJ6U6sXhn/3rAuweTIkT3jWAiuInPlHfg3yAmo0
AOUnHFYkhimGYgeRsRlo/WGUersrPovr18uqUZpxIDHomabqbHupTWrn0kmRiP1LeATPA2iI5mTF
jBVbrlZQjh7W5ltTEXHv/hX/zSN47r/JGPshlSAkz+Hrwi3jgE99cXLSWwy296UVnN8LTUXJsOcC
cFjcLaUYm0lSE0Rs8bE9aldFgBLGE67ebuJSyYRXsoVLsriLd63HrakwWSOKdt3yKNjYz+wyEZ4x
RvRLbct+evXeC//GtByGoCogKpoeptWvBw8UGoGxuLU3uCFyJtlj8ZWsdKSMykFIPVRK9LrXogXU
Ma9FWF6NkBt13jGJV4T7WxyULINW1I3IvBMdZ134eRzdP9pfFocca6FWXfk62ig7dZXfDAQ0sb+/
5BY8TGiY8zkwmAil+944teOPBuW6wslKGkISZSoOKRYxVTJBgyRJdlfjw9p+vmypf7n//D9e+Y3U
b0hM0VTYJm5FNZgS4Zwsk9uj0G82PylVdCeG8rlOQBBSjYKvCLNPyL9syt/Y/uRe/NuU4n3vrigi
8XNXBfdZUARTajOWqeaYJV5n2vETtb0vo+RvLIB9lcj6yoYVlM1tOBwH6ymjUhGUCA5AYjEWikqA
CK0/pdpJlV2NCqQoERxWtHo+92WIwyTLZXsSHgR0li8K+Ux12RM1vhxf0NHKILfQJGEIUXipqxno
YLeVz8UxuWPPoxLOMip5TUnloKJKx6bMVSgnh3fTdDCXx8v+RxmPQ4o2FKJQYQdlLX7UE8WeMWMr
/3RZBqUDhxaSov49LWwYMlvWv/UxcdrvhpyyKKqMlV3RTP5ZLRGX2MxY34JwUG7H1mVsO0XQ+Uru
NpVtnVAE6GYfL2u1Z7mtTO4YnrUFPW6sRk6Lv0jJrVaihdegbotse/BAuxXCbZ8sxQyqsoWQ3m1y
m81ZF5zywPj8XkNptyPuCZRS3F7S03wyhhryrFi1F+kQF5azUmQJlBD2+SZ1sCSSnCsWhKhL5fXt
o6HVjpJ+/7Pl4TaOkIRdsbBiBqs7KbJngSRhoLB7z7G3q8Ntnrw0/64BNWdPXTzRw1ukB56vPlAf
5xOrd35fQ+9WJreZ1qxuBNTwALP7T/ryKZPuioEoCaTU4s7cxpLSWtMgQk6uc4CpLn25vDaEAD4R
KFrtkEbsbcyo7hXrJeuoyHwvmtsYiU8CJnjZMVPWeRajg+Q4BOOhPw0KmD3/SzS3ew/YSuOQQBmW
qFgqqLPelufJ087DE6vhlwL524I5MvLHxKWSOsx7L+AC/yBWT5VhxYwZgfFL6eLnZTyYSushhLm8
Uru33q1ubCk3ezWyIjmNZPhC9nNxFP+v7KLhVBU6LnDjIPvV2Za5pBiHDWuXlNkQQV5sfBW0oEa6
T/cLyZ9VAr7JVeMAQl4qo5BLSFIUb/0W3qMyCCUghaOfI9Urf4ooBEXRGGVPAvs0pv/Gnmo9GvrI
YGk6ZYYbf1hdQbaL+9Dt7RCdQQEGcLCLnERsacqsHGpMsqEpIIFCwC4Iz2NoOOhz/Loa4E9KwyvZ
oB66qA3OIYicpnkev7KtyNFRHOKzMLznRXPjmHxfvgIC68xgRf9z/2mxviB1e9nzCRX4VsFcjlEg
xI73sPlWoth0MonTg/AEvuF+tOpoTllld959gpVW7UqYj5d1YGa+sJl0Lnow1iQPO9Ynbeqioyat
bRQ/k9nT+sTOZotxv08r8YhGacXhxaxFjVw2ENmFH/PsoW1bp6WmMu0vjSGbqqpIssZ3xmh91hi1
hqTEYj1m9X1PkfftPgTi2f+XAG63zG0UZTq7F4XXaO92klN4XvzX6hRigfZh/E0Qt09yq0QNMLt8
mopvps8IV0N0y+e5fdkPCDF8wlwQdHMa2HNwU/yok4d51LwuAws1sfb/Eob/UoefjpP3XcPIy/56
sJGfGjBeCs56U/6cXmdlxZ97algOpRl39EaakmU1Sw/oRWQnaWbP4smon7WROnB3X1E2PsFn0NNK
mJKBvcxGzz0qFLsg+iE8ZcfVkw+WuxJwvZuVwFAzQxZRiStafNVZkyy92DCaNDE7KpJdm8dCn2yp
WOysd8rMN4uXJXwxkm+XHWV3Z23EMnNvTqcoAn2uwY4JqVnOUyhemwr1PLAvQpVQX2yYlvIacGxE
gAgzHzpZG5xGwngPMz7IjUb44S4GSW8iOAyq82ydRwEiNOVZy67F9aalumApEezzjRZ9VseqlekD
epfuUHxuq+bXGVSV71mNNz241VCLtaiHFXqM2ed5uS5XIhjZVUK3wJht6aIi84MmRlOSVpD3wKWF
c1j+EETUcI1fL+tAyeA2qKWOmlJrMXrgl8hLLesjxrt7zZJE77HVRhfuqEsjvUyXHnKsGMNYQ/OI
+dNElmHXczciOLdSJdCeNSlEqLIKbvtDpumEEvsx6UYE51ahuBqL0EDE6C9edmiPykHwhC/9iU3m
yL3aya9R/H95hXYhFJPWdNDxMF/jzqAiEbHrE0BoatRepbaHWm/ddfoaSjWRXNg/H95E8U3ccayk
KHBhY+0ssLoiJHGMj8jX4SSy9VvGotGqGLl5Wb3dGGgjk10VNztVnUNdmhrIVIPooBwYTbvqy+Sr
zK6fb8Rwfl6Gda4lbGRjnD7NylOVfBEo6kzSfJyPK0lsDgVTReu0sz7Vt3oTHfS8dVItPeuy6raF
8dTIYaCgJ14QTTtp45Oh/oyW97wvyBttua0wJnlhdmxquTQb7piiXEimCLAog3JboWh7DJxlIxCl
pHDm7spUvivv6UDdqsEBrKXJlVwXSK5GqWyblnCMO+U9GLuxFHffyzGVZhYsiDDBliH7w3S1Vv5l
D98PTTYyuHA1zhdtVVgBCyvhUp3My56SgD22F374QNHAk9I4vJDEYa0lEQszOZMn2J3d/ChQ/Yva
wgNITqlAiHADPnQd67FSk4blv++ZbrmrSI5h2OJL60mY0SX9aAOhdMBH/Wc25UPZSNCmemWv/ZNm
g2QO1Nq6u94oeNZlBLxURpQyKl8M0lp1v+gr8/bb0RW9LshXFBcUZzYuoOkcqkhn9yh78xg+mK2X
OB1zA+dMOGZeNUzukMwOYUFKBocRLaa9dl0Nr0SbRg0KFAVTpgRHru35hPqT+ID2XjpuZjD72413
oxiHGpakzrnAnksEEJMomDiopI58nJEtB+T3NlV4QkGyySFIjKkW/VBi3cLrFRMLDtJBcJTVRs9G
cdZOitMHy2Gy3MumpSzLYYo5db0htVBS1W/m/mlpY2LtiJDA5ADFkvRSNFAw5ITlikRcHIRZe2qz
wlukhNBlP8G4WTEOTvosmdeF4fzoT8igDwEeHeD6NcbOV25W2hRfyP7l/k0gXxqSgckWJdiwXqH3
33RBseVl+dIKaHxRMMy5WN1Vz91EjG0pnJ4uL9xum+rmwOErRhZJMgtM9cJpcB0uTn8Wv8ROFzSN
jd7vW/NTE9rCqT7FHoUvhMfwJSNar6AkoGOY3T+03VWtUj1Zuwn3jVG50GRt87BP2KEAMpQgQcev
IHpSy2jy/DxQFMJpiEOBHxk5GKYey6x8CIPMy9VyBPEg5Ct1BLDffAFLLA5LolEIVymDTmyK4eqi
MvoquQbx8b3ux6fhQE2zpZTioKToNStsNLar+y9gRrBT9CLOU0VpRYnhwGOWMIZHMyEmi8H4UIHi
wc2BzElQfVPgks86Gi7zgGIXpba5xUGKYLVlJeUQKwft0fK7B8YTOfjJh8WNvgkuFT1SDs+hSlkm
iqSyAphiPHfVLUl5e/n7dZ4eQFY0bGMVB2imWSguy/0ybP9H2nUtx43s0C9iFXN4ZZygLFmy9cKy
vTZzzvz6e1p7y+K26cGW9nmqiEE3GkCjgXOItI4SwV1cwOeTgSQFKoz9qe7u2oqoklDfZ6F0czFS
rKFLhwnmrYyBLvhJS2S+RGxEheGfAjQl10HPjDVi+KDhT3RM+FkgPVifpFNxx/D2Mskj/Otl49Z5
iEZ9MuYevXHMyjTghDm6o30L3fJFBsDIlejqh/S+vKZg1/aLdb+cHzDK/qlo0wJnO2HdUGy8nA35
1QZoGieXzVCQIyLsfP7ZKwF24J/C9KVK10iCWcyV7BV6dFN2i1tmuPBJ4EmMSmJJKSvh3EU+GmGc
rRCXN9ex+UUaPjBi/h4RdZHzC9WSGqs4Y8ey7moZ3N7wF8ElrOJycNJ/43o05UUcWNRNj+GpumeT
IAu42ppHmsySMMC35GNzqKK8TIERAVGr5vVonk2zY5dKlA+/nJ/pbwa5kWKk8iwKzMzF++Gn4ovX
QKdNHekBLyJ+fcN6JBfRNo7SkVhISjvOZYSFJIchu/arQXqXnHM3vtUKe7TZ8K7mlK/NbeRTL5eU
TM6LZKPZlhrLLFb5rtVqO12DWUiIFWVW9vuhghtXLPhUS+GsvMwzMdZCVEItdHLUuKlMr3ICMCT5
ZgZiiKr9JBaSLdQleZzVC6tuAH5DGADtaty+UYP5mlczFENglZDBd38J37XjgmHUrVVV69DOkP8S
0ZkSvmhUBxYhgp//RKQSrHGFQqV8NVt+0Qfxh2C9ZeOXGnyTV5cWulFEUEM4mLlr2arT3mafyvOM
mi+AmYG2QbZZUGpxBq+LQIvVVogE/Fqr3WbzOaUeM/drvhu1OAMXs07IEqaW8ji6bEhc6RzBg5Wf
smNoR076qqQ21YdAKcbc/saD9GU/xrHJ1jIyHstyvgnH5UaJovvLhr4fPd63jP2NjRglU4XVqCGm
1Q5RFCw50ehDfZ8LhlMsa13EXjAm867Mrwedgvf5QxLzrgHnGWoL0FJrAwkrYEYZmuU5fJofWgxq
K455yPz8mnr72w/w7xI53xA3iwjsbxylZAQ/YDLdWyWG3c3BzlXdzsSQcuqUPM471GPRJWsCDRUA
SivOaNnVMwPMjx8tp2J8a2CglYI3hGSfelUlzJBvBFv7cKpiFbr2KtrMAIygmIY3frBw/mtJ+XYw
sy2SMGPeqf+e3MiO4mZeBD56IbMXX3TL+8jVqFUlIgo/CZr1VqjUBttFqQlCZXocOuug5cupzESv
L2X0rCC+TKo9xveFMAe9pdm9aOKglK5oTbetotxM7XgrNjIR6/bPjKUqlmlKpsJnq2U45FYXIS0v
xNoWTEcFWNvlU7+fnrxL4E6lMKbyMLy9+QGSNZ//0orDJHyyEuJlhxLDHc0xUtVRzGG4epN4cuV3
ysOSAhqLMh9qwbgDWSi12q0ycwHGNcZcZwplifo+fwD1HqEzx4aMeWlLaCovp8W9vCN/qC//2hI+
L7XWXk60GjIY2ITqrQdRuUmcyY3AfjWdY2pyl5THXV5rWZtiWBnLFNmVqMODRPw8grox840j1YnN
Fuj3bOpdOS5Kr9may90M5WJ9ku2uwdyEkbYZxl60l8hcR9Am62eljBS7ncSBMHZSVS5+a0Orh+MA
6eHr4sWAzwSVwjH0QWTm14H+QGzk/l3mXVdmTJuIWgMxLZTZCzGjhWGoVflteS6OshvfU0XDP9Rs
3mVx0XvItLwC1Se7184uKxPFrnbDJlJUxnvuUhzGxDl4K55uVMuHuC/EGKrp463Vy+iHpArn++Hm
XSHOY9TdmFgKC+Zd4Ubjl74MJmre5Q/p3LsMzluITWfMVgkZgN5w8TzmFA+6UwXtyyTZ1nX7rHjL
OaUYmP6QprxL5XyI3A6iICVYOzVg8obrOLaFG/WISoi/HFfVjm5JHCdiv2Txn6aYpaOlCy1uZpNT
Hll9dPgRnbIgcUy7wWMgmrGouyB11nj6YVzfUJRlsUs4oM/aV86A13Obzxh+hD0qXy6fNUo/3q30
eSG2b0Xz4jDXd9mHGkCNX3v2xme+sfdM7isjYvGrK39Eowhas7/KhhhvIyz+NyLyaFzwxo00RFB/
Zum3VQ5K4cflZaLcBM/ZPMQ1mzaEHnIABBEv8YboBChftPzhMtvY4U1CQeZTO8MlGO1Uqp0+wgw6
6RrTw7oWXFaJyCxkzk8oViiEpY5VWwD2ZqwPqnyT13c5OF8vy9lPEt8tgPMVerMocskif6WdSx0e
b7G8pLuXcjwHFQhbFL0GtW6cl6grEx0jzP+JuTcCY5ZCGaDOJw+KLkniKioF2xivvQLukBcD0vYY
HS3M/UcgYPUurx/bhwuBX+GyDNBANfPKrucyOO8HNcb0ZFKeNV1Y7aIXXlDyoNh5iRVUOJ9gYvnk
jl1o1fKcKI+1QuS01GHiMVhV9LRnJVtBhnmSu93s6F9CH7NYKLCZEnI1EgqTUon9vnFDSaQmy5BB
4oL2sqv4icWsxMscyXDCR9lntBpkxZySydzWRuYcWXJbYvtQ/1qc5IFlTfpdeAWE4FN5w0YpqUlX
KiwrnMuYZzkF0QE2bvYxxeIV98knBkgxubItfxPcGoP6VHMApSTnRdJWWKSQtSSuQwxWVrnwtGqg
0PgIB69wLkQW4qnCocbuKSaeAMA8N2rX+qw9Xj5pVIKhcK6jN5fQDFnBaDjpgXlSPak6sKEVltN3
vbOczQcqsybWj68p5uhmk00RXjgNgUKRrWD3IMpHhP9VOf9hWuVUpQKUEgHSKE1AvlxuBaOw6/V2
kBI7imPCYVECOffRDeMYpxpUUkO0OESJH5mDq1XLfTEvr1UG6nKFyjL+0HPwK8jwoHPCYBiixeqL
jSc8qqfpBq3rnuCg1p2DTjxicIOfckd8IAyGXXsu+GYegq6ahHY2Joidk6a3m6V3ujz2xkK4lktU
OmX9mBU5QP7X5qVUK1vMosKpcX2fJSrKUnbEOZtmqQ1dZz67Lhu7BIEGNUpGpAs81/NY6kassgQo
WgDj0/ni/FnIHgf18B+XlHMonZiZvQZkemcc3jAqCrQhO+Ai/IkhBBsshOAmvSyRcC486bNQJFYY
pXDTWvpQymCHyT+1CslxQkRxlXMtSlMPsThg+XThETNdYFgC54h+UIx7a72p0gSAj61dpQ+D9NTm
shtJdwvg1ZK7eTossU4FYOLf8CXJsWpAS8KegtRgdsM3YOj6cT7g39n1AQD2wHRp5w8idMrvtwG+
RtktXat07GIfqWLQ96075IL/n7aTr0nWaB9uM/DUO0P3oIy+Ot9MpI0yD3bh2PODqWHXSELEmuSF
A2P26ILQ1Tz99t+RGxMnW2O/b9KI2JIMTWghrAesRNqA85FCfSBOgMb5jkGuFVNkN43ePKqYy4r6
Q9G+XN4WSgsuNZGMrhRDdndflKdWOzd68N++zyx+s0p1JIS5wh5JSv12GE5TRTR/Uf+fS0HMsOkF
DDPixHRXGjD8M+3rZQWo5EPjPMSQy9GiMqMa2rcO59KXDmZqJ8GM8ob4VP2Lh3xCKX68VF56tY/Y
WbHkH+P8rc4oP7MbH03ZNDRT00AdwX7f7kqSxWLCcBv/btpGnShyiqBxTTu0dXTo0Y2Pu2FqI5E7
LZmMsSiDtYmz13uk3Pfdj/hW8FS0bjfH5C/ZFY6a5nwESlneSOVOUJInYVSmkDqs10l8KKKHdSTS
uF2Uqq0M7gRpeVKtI4PSa93FAe2M0/xYMi9M3f5F+Nq5rGCZn8rpWutd7emybe46iI163OEqm97o
CtalNRSnDhNgbXEg0dL2Ly8bIdwJ68ZIzNCGw/o9Zj++q/3sde3tpUTwZ5OV+X2pudOBiv6kWO7Y
5X2clDmbDBr9N2z4V/00BIKnP6H3/oSO6vMkORR7xu65e1eV7/fXMrPRwWf9Zi6Wdm0YxLmjvs+l
/OvUlUPFsCMN+U7vPncDMbCwbw+6gk5e2dKASPPPYz0PUj2EjMyxTr/m4WTn45XaUYOB+zm9+S6F
u0domWKpJYNp0V+BzxHeA/hodl8Z12J/Kk3HWuAXe4cGLttvdQM/jGQZmiRK/FyqrspZuUrhgFqf
fmLyDLQcSSCuKj+WfG5EcYc6bo21zpgoQ3gV5aCTgJPwsVvKRgh3fPWqq3LLtJg+li06UwAuieNw
Bepj24k+1k6ykcad43qSrUSpWDXWul3UyRZGwL6az5c90r5xbKRwxxbkrFK4lJAi359Htz9KoF+y
wyvMJACLwWfVFflB+YgbfJfJZ83mXEeytmCzevlnl94o4YskUNef3aO7kcEdLavBRQHwlIMjSVcl
GHUBnIv5FUe8BYzFBPrXFCTcH6pBbGRyBy3O8hJIFljLUunsuD5MA9nMt5sIbERwiYBRKUpfyVAr
eh7wplH6hZM5gKtx2RGmAVb25x828tgybxKPONYyNawgL7xmVFnJSb4zAtmtr6nq7K4r3AjiIn+q
x3GajhCkJOYxVO7qsXaj5SP+fCOE8xJ6LvalxYxiMNtjNmNyY5yOlw8UpQfnIzIznK2ogwgLKVrf
e6IkOL3uXBayG2xBwiBqmgEQM+2tMLzZllwwTG2xYGlVzICapc8YoLBTNwv6wtYyW/8uefV9GVBF
Svbn+fvaVixnDeBBTOKJ9al05Xldfq5N4eIG7KTDlVUTb1GkipxBSKU2xlLIDOJ2ktAXMARRY8t3
qh1/FRP0UzW+eqapo/fcxlZDzkLaXhslhbnDef6ZFFcidf3Z9bdbAZx9pGYWwq+zJfQkXweG0CL5
aczSs+T41hd7n/jDWSzshkRn2rttb0VzAaVpk041Wf/U5OiBjHnq9SzfFUcFk+K0qexew7bSuMBS
6e04y8zJK5FXX+mn0sfzjvCs2lKMfKNyxW+RT8H8sN25YJ/8I7PQWv+vXpbmwywYTgQyK4wVuJlM
XDIpQVx0SRilecxKs0l1pxT3sXBdzTjuMTXwRpijzEUUoDHUQ8siSoO5i1k3vEqvCYdFieAiSi5K
iqJOECFmwPe+FQ3ivkUtFeczrFLvx4zZQaoifjQ/pl5zig6ceuGXy07xbXcv7T7nMdoVAw0R601s
PNYbq2NYrpgd47weUjbWgWGs69CGtZ/SU2j6RUcPArMTdOkfcN6jb8dhtsA84yzA6s/u4uYx12+k
1DXXQ9J6l9XdCzSb88U/Ow+hACg5DetayEHSvkbDqacAXigRnMMw0qEr8LyNI1zeFuWDth7WD/Gz
bdXg3MRYiyIw4LFkkzNj0/AI7CbXtfcGWHmkHvYIW+RfnMsmlrRagLBa6+x0uuvFQFpf64y41hFH
in9pRnkrnZQGYrroPl0PpkxsPRUb+YdlKRO1wRwhoP2cfWVAFfU3MC0uAx7YQhCHiIcFvD39Rzo1
N1vFvzZXzWimPTvJrfC1CE+FfqfDLkLBvmzYu6/aWzmcx0jiaJ7jAdqN39UTetbc7FPmdC5joKhx
z6IwhggrV9jvm1yqWetZjCSIy9T7Vj8Zw5VC1pwoi+AcQ6TklZmyfE0N6ifFba5zjNx47IYFeBE7
u1ULO3m5vIzs4FzwRfyUyiJkg5SzXFcZG6cvxduo15/MMnWbNvdVSbIBYe2WQ/fpsljSNjmnoc6t
vmosy2hd8bQA5BTEB01guqhdamDTQe/hqQEkAxX6qRXm/EiprA04dyHW1FUMZ1e23j0SmhEi+Cdm
sFZPgomOaNb1PrplaMcOm+BPnOKqkN1/h3BJyeQSDTMtKn1ZIVOqbk3rFIbuZaUIj6hyCUaSa3k2
MRc/tX7Zn80e76rrqVPI0QiWRlwwR/5healXK2yZy8qPi4DOV8kWHpQboFhaQe/0n1L1Y3ALGz/y
26PykI+NpkK3VnInMLY+VQ8McldwJACDrAfFyVzhQ1WbrVDOm6jROJfiDD0VM7NVOXI0q3PmknSS
bOMvrSfnUUSpNXshRrLT+6wQ0AWlBPA86YSLX7Cm3mUrYX/6kjDu0qLXCS6cOlZSFeCxpPw2UQUH
zbdEqkh5fv4J2RLUVjRaLF72XB+b+8gz35pGirsejQf0XlHGz/kMC6Mz+RhBnCbPdj/I9ggASilq
nYgEfybMny95yUYvKxELAOJ9fcVeOmN/UGzj+m8eU/XB+sC89sYM+QdiVG2mAiiHeFmd/bY6Tv3h
skUQS8e/Dk8J7nctq7dK2k/NxJuJfm1qn0OJaqEjohj/QtwLGiaVC6wb63CTzklQHJmFfwQBYLtc
zA1vcgBFMjUdNo1rP3g1AXlBdepRy8V5BT3u12ZgrqjC4HLtm2EJvpC/Iri/y9tChAuN8wqtUExd
wcoXRRnUUm9HIdVCRp1RHpO4XqQhkheIMK8nz/CrAEUnDLCbbPjQowsyVD6hcflEJZidqLALQn61
+qZuY7DAr18SZ8DQxCLbsiue02Cm4hXh8fhH5Ajsm5bK6qxV+UOXz+raov5OnCFis/hX41URoyof
IAPtAkv0Qxa+/Cdj4EGJwUmWA/cN31/Th2Q+ixRmA2HUPCZxFxmNaLE1MtTv4TLaonCUs08yWuIu
60GVknhk4nUYkzhkuYN638fuAmSvxOuBz+Q0V/XMhqBxK/gQBsnGJeicS+hX9DKhi5EV6vorxU28
JXWVm+pKccDI/Mn4ItWEmoTJ6ZyPyBIRsIAsyA7hXQHcZWDURhRsDGVynH9YraKdK+ZOE+l6VY5J
S3R3UDpwiYIpzOYihvi+XGKkJPpSqc9FTcggzYHzCJMph33OrtcyYzoz3bh3wjv1bna0ltWFvxhL
AHvwLhshpRmXK8xNkucpc3tVC063zyGQ1ijOYkIED3gJZFhLqZjzNovHKjUcVb3S0sG5rAflvw3+
RtEN7SJOMDO0rCW27JQDeEcLx/q0Oopjzf/mEYnIVQ3ukoGewP/XkRgI4HpVumjHUdEtXvmDaFON
CISJ860yjbVoU8YScDW7Uzo/oyBCqV3i/EIrW2n4NoEf9g9CpQNx8roFDdjlXaKEsN83+cgoJmqj
9FBCml605a+27GxTI7JtdkwuJPUG7wsGQErUAgxBV77U840BXFUw0xR54XT9daJ+ALpl4055GPZ2
VqQ+ZlUWJX8Vhcg2wW3ftQJh3fubr1tAfgDEjsx3h0qJ0ILwBC/08RIGaHb3SqNzL2/NHw7QLxl8
Kj8US9+BMBCpfKDfs1S+cEY8lq8nEaGIvqTs9isp4rs87sBiPDDN8RKGlQNN8IKUC4gPka3elYcI
DFYuKyDFXuSbHokeRKrKHdwsa1WQ3kPVNnfiOzbrEd4h3TsBIYmd3vQHVcXZt/t3Xdk1amP3RheB
wGqAwLn8opWiLalA/Bo+8Aq8XVDuBNdKqJUDa+NoshxeQvDaZiKMhNKDO7+GjgSybyGiq7/X+Sdz
0NysfbxsiJQM7vw2ap0bAytHKWrvte3qmqHlzFPvXxbzh3D7vidcTI8S8/9dPJL11k/ZOeNL5iiB
dT97EWoo05myAvbPf/dM7xK5AK+JvY4ONmhWC/eD/LKsN3L10s5PlxVj23xJChfRTdC5hG/nKpq+
NqjKUo/0hBZ8ei+modqGDbRAv79tFfdlNAEB+WDWwWU9/nBD+rVcfJ4PLPPR7Nk9gsHBYoDerz6h
OvNtdhaMuKFwMhyWe+rCTBgfn/tHaW1GeQ6ZZgkgIvVGVh40g3hGoRaQcwZ9FGr6AI4BR58HW7E6
UBBXtoDybiEQHoFydL8l+2peACKSqfMq3AKY9dwfyrMUDC5DMpFfKFhRavU49yDU1jiHTFyuIwWz
YjstzhXVakAJYcu78aWiFA2Kxu4TiXzKs8+K4bbj/WXTo3aIcw1r20ThamGHxD63U7l3s+baMs9C
OBP5EHFWdc4jjCCvilGnxsNqcdOAG5LyBX9oy3g/Q5wzaMs5zRq2I5NjWbb8DEQb1/Lin+FjqdsM
ms90kme6bZGSy+f8c5iBFZi5OryNOOWdVqK+kaMx+BuDpbhmoNyW6jaCk5O9PIR58PeALovzNkwg
eRyBNaAeFjV2ysm7bCDEvvGZfzk2gJURsG+ZhaHox4qaUWbbcsGH88n+nCppVLI4K2khuHEf1eFW
t74a2eeuPxjJ4WNPhb+sxGDqbo5U0ax9YegQV8Y1CsXnCHOGjfHz8ppRG8N+3wjJZC0TM+b21OK8
Nmge6NDa1ZBdwSx3u7R0nHtYBiPuSmZ51qNwq/h4ePdHwPOhVds8W1+oaSLKEDhPMZWaNq8jlNIU
3e6LH0hZLq8aJYDzEHMyq/nCPIRenccM+fH412UBu93Mm7TR4FyEnM3JlLFyVzwAlbb0x4N+pRQe
S4TLgFovShrf2l5r0jiqFfRJrySflVnXB+WUsrZVEleLyvB4+Hqli4GHw5o80yNYye0W7MG++KX7
HA62FeB52tXuDNH/b8vJg9hHkdC06wIFjVt0vaM5PHHqn+wxMPYoyJ/98A7WOlXRJE1T+Zq1ok+p
FTczeyyrFu+Nj9fPnLV2MvC9BpUf3lDlol1wA2UjkrfHYtT0tobIzmMoYrGzHlpUrQ3glOevw+Hy
Yu4a/0YYZ5qp1urNOEKYhuHnOf/Zfag2+S6Az2X1rjSGNIeABT4iRoVXEq7W6ttlLfZtHkRPmqQq
hqjxiWwytL1qoF8PdsjQ+BknL2vV7lHOo+r7+0kzrMHSFEVWRb6ZxezKpa7jFqMjsRNmGIa31dPf
pAOq7FSJDYQ1BdObiUv10O6fto1ktpkb/75IXVNiMBabxciHceCc9ZvgqE+L5I5e4y9noMw3RIK7
ayAbmVxMiZRqrHLMqjqpldph/NBQXYS7QWsjgIsmUVeIaHLBcnbLEiSC4PZV607z9JH6zkYMF0ZM
A1mLVkIMICKb9GowiISWUoM7tfWiy73a4PupfFV2Z4joP/Tqs1GBO6uSgrnaSsVWrPW9rLmK/IU4
Rexa9FtgfxfAt6kMmTwkSQkBETigb6LDgKna0GcFqu6oOWCDIyLvvnfdCOQKVIXU1o3IjtLod42z
3DBQs9DPEhSnImd+LQOdkEhYM9+00qhVqPQDBFq4NBWD/tiMmUusIiXjt8unLtdDAhnJ8+SZJ9nL
bzHNO9kd0AdwJ1y+aUeqY4vyDHzDirxmem0y6+5dyV9OoqNhdBXjA6c2h1D2ukpRu1BukB/RqgYG
wgPoSKf+LsfgXan9CgMl1YQRekC3rZhhBubfcGipXkLSaDiHYbZqasw1BMfd3wH5NrtW3Sp2VxD1
MLYX6l2AHd1Lx4JzHfFYm1JqMBc4lpjKOKbWTZK7i/GpXQU02x8v2w/7+5ekcY5kbtGe002QVnaT
PeXHWU2dNHnMJSKNIhwWX/C22lTVTZGZTB05unaVglg+/wimpaKZKmrqpijigvPPiNVJsbnOEiN6
nBu7ix+KkHC7+4ftlwD+FhwbQqznTEAFfNPqyzxTT4b7y/QugHNRS4inBlMDQ6b02AKKF2PnDxq7
8qC9KElstT0ysm861lN6cfXztIrUWmD8tm39ZWy+Syrhpajvc07KXMU211NYmZm8ADheq/66bMV/
OKXv68b+wCZXQQ0zBZQPU8Ctvqoemj2czme4Fhg/9+kzSm0T+30jzpqrEjOxEBfOt2EMgrXeNpuA
0Gn/aL7rxHmeUY5lDD1CCCNgmL/XV9kDmsFBMAKIU8uOb/IbGVTl+gMhdj8sv4vl/I8WagayPuxV
8XPwogOb3BsmR0YrqcfqS8IVNWVJGQfngtTcHHLUaTEOEd4IJThvCBdHbRbnFapqysaFrWMrPU/1
TTk/6NSiEVvFX4IxcDvFZg8VtARswIcolz0rVh1xodrZiLXib8B40fu/oDmfz6sl+pIx2ZcNgFgu
/r7bWWuWWTN0mZebWPb07tRS6An7Ie6XifFEbWpmmnLSYUea8ZO4nAzrk4i+paR9ascD2R/DXObv
Ee5dGOcatFawkpj5bMz7J47sNUESaF52jFI786npUIkZ0yVpnGcQY7WrGwXSwFvS/CyPU1A5Zegm
gWpXx+EWcfY8uGz2oXamFwr/fv8y/x4AeeK2BGSuwjJgYcX79AlIogfTTa7kz6HNHnyp1y9SGucp
wqgo11yHrsaj5DOGxujEOF3R33tNkxZQls95ibZo1Tys4Za6+hyVXxTqieAPSe27nXBuQpDTJAqZ
Nm7vVsgn8WCu3UgBe1wBVnwgkGjqxEHjKdtEvS11NYZAuStuq7qzs0X9pIzqfzvPPDtbN2qNqi6w
iSXKD/JY2+v8uqzPl50GsTs8FVtbpq2SMacBxoUnI2o9zaTuo9QGWVwSYTRCbTQTFBk/z5U9y64M
7iX0NDid4pRflec5qAPqPDMTvnCceU62qhAnwcigl7gWJwH9fOqDWgJmKvPW5PDflpDzHOZUStWc
w8Db+KGXDwM1orlftXp3DhaXT1RSK60ho0E3MFPzVhfOz8Y9I2dJyAFXyh441yAWaBBsIyiDpP+Y
1OJZKmfn8npRx4dzCIbZxInOfF0efjWLh6E/iSnRC0SllRbnEzKtrAXFwJItDKJJGtFYEnmWE8a2
Eej+/PovgAwup1+4xvwztTRFS1gbA2ohk30uvr7drD2Myk++5E2Py4GKxZeX0eTp0oWk7leNeSEh
8hrjqhYPoxBc3ikiUJgid72wukkRU5YeTacWLapNYHjJcURTxr+5P+/7CR3lUkuWDUPjqSDqKTes
ORpQdSntxcnTTwyrfz7rT4MZGKjY/iupuxngRih3uDSrTkHFAaHpXDqjDI7RW2O6UhKiF273XG3E
cOcqHaOorfoe6YV4Z4qTPQC17/JmURK4Y6WtnZlkNRQRp9UW1dTWqIO7bw4bJbhTlVpzu6hMRP2Z
3TC0gyzY1XdGZ4tX5C9UtX7XwN+l8SQRINQURAWt2QzITc2C2rqZLP/ymu37iY0M7tregvKlNNi2
xMf0qb3L3coxr0BC6RR3wCAJqEompRJ3nhJjScQ8hkqy/LSYVwbeOpLl+2WddiPfRiUu2goa+BiA
ZYzy79TYRS2BVKD9tjYl4DIBU0BmrrtubyOOmeXmRl2BUEkUmU10sSM8Rgfj0DjjoQKhjC0E47Vw
JJ832CL9Fto3EtkibyT2/WoIiwGJwOGU8XhzNQRFkKP6ldvZXYnnSwp5fz8AbyRyPqKX1yVSgTIA
zNjILofJbqqrYgis+pTEhl00T3WYgpXovmq8y3tJnOm3zs2NqlOiTF3WQNWm6Gwr/1mRcD+7l6yN
apzXmIuoGKoJqhWtzSC0hBuUE+GBg9KLT/rNZXX2i8EbaZwDqXRTz6wQ0rTBntaDJNvGIXWLwPqq
xCiauWJlp6ALjMgrD3HweNwOxQjxHsh2UJHQ+xIeY/FTTGHvEZvFs0EMZipI+oTNGs1bCZOuyvPl
1SMONg/VUYulZtYKvj+ZL2XhS4vqKMWhbp8tshuK7fqFI8ZzQcTyWrfpDFG5eIMcMC6eyvi4JHfV
8pJPh8tqUVvDOZApTDLLKrA1UfOcrSep+t4l1OsyFbl4UghB7JTFzKBQ/0brnfvtS3noARaOwOXK
D5c1Yu7g0upx7iIDBVyOdJ3xALS+1ExHqZtOuVh5Vf6hPFc3kS3JoqSZfHtSMpZd208TFu95dP9u
FQ+vcls5sWFxgX5a3vX2hixLErBsVZnHE0RbuqEMFTar0Wy3fkM9+/Eg9/AXFSDrycej3SO1EcfF
y7mOM2th/qL+zhpPVadxZtG2vuqgdImc8r50FKIldNcaNxK56GkszZJqVYdXueU2WU/aej1RALiU
CM7gI1XAGHIEpbLme2hcaSFStoRy7HtCVAkAXrppGrps/uZpVSuUChGe1jgqqJwtflz7l818b3NU
CcZnmoqmiPyZauK8krQGzRQzcJdE6UdE6bB3jrYCuHO0Lm21CBPr1ohM8Gg9C7jH6cJrLxOKUHK4
3FxRzX5VB8gRJwx76mDtkDxd84aW6JHY9UJbhbhgW5jpUlhMoWS9Lo/JuXEKB+Qgqn6ojo1PF0F2
d0hRRTgGUVVNfuBvkeayVEPgcqar5M5a7ExGRoyB7wUldSOC26PKEE2pEyDCzCO/Fa4BGmeLw3Xa
/OjN+XjZ4HazdTTuqBYeCk1F5ltqWjCD5L2M66gk2cVPM7D8/4Mu9j+bY4spTTJh2fN3qmrg5qtZ
lqnwGCfJDNTASkQ5JEoPMYZhPP0NkaNDo+56mL1/hYhIyeSspMrLLJFZi0jZgx2PMRjFjw3eeCNv
wCxOG+QYt7U/srKaKUmiJkuKyvv1MZK6To3g9tRgBLda5s12FoSHHDl8H1iuSiWCezm8CmZjVZZF
QzH5frk8XbvW6Fmu5K+JvT7lruCUmIDWcPUqT4lfGZSGlERuVaPczKW1ZRkAnmdPykFPbctJYpT0
2Utj5IrRRyRqqiqKlol3bZ1f0yiKJ10tmglDxZOn4vkiYywX9/+yeLKXyG+lMf03V4WmkfMwUyEt
V5wwqP3YT7/lP5mJpvfUdMHuhWgrjIuSKEaDCEWtJ4B2gpvVbpzYLw+L3/iJT82B7PkwTTVUFQVQ
mCfPlt7orSEpVjs5rfJDQpuKRj3d73mwjQC+zJDkUZ2JQzc5XWoFSqE9NtX0LbaSoK+Gg7JSwYYF
Xj453IrjKg6ROPTZMkEfFS0vY/W0gGdbth6S5aW0BnfRj2Krf8wSf63hW1za2MYgycDgiaEiCsjs
YTh2RzsBgBFm7AqX7p7anTnY6siZR5NXGvg9oWN+xUgHs5N6180++HQZe28fdGfxZnFCR/lI29ZW
LpdZhbkWNwqTq613Yfh9Wh8uu0nCFt+ut5t1TI1Vl/UY318N0LFLXXJO9JaQsRvktkpwETVbIqFQ
exzk3pdPlq245W3oDhrm4ZjzL8IP9S1tBXLpT6kn2tiG0GoYF18wvsbWkzz75SrepcupKHrnA4uI
RmnJQOJoGHxDWDoIUz7W0A9T9WX62Id/Xf7+/gJquBIpSHx16e33zS6Bpqkxsw7WzobBu5sOEKim
qx5VYIOVXnpPtRDsZdpAyf0ljjO6dejWLmshTsZAl/x1kZ+X4Qeh0q5z38hg/2GjkqQBaQMPjRPC
peQXB6QekZ0+gy0Mly4S+WnXyjfCOAOsY7nNmwqtI6N1FJajQCIyUivGGZzWNWFroW0NLyWSL+FV
AanGlwLI2QxcEI/7DKyOpADey6q228TF/1QuzKmTemYVy2IzPCvBQY6PXiPrBNg/cvpp3wlulpG7
gTVJM2PiHQKlWxPUVmgCR1QugvRFjly0PU7+gs7zzKVHvojl5WtdhlwuiWJieVWzBt/1Q1TfRjrR
70bJ4KJYhbmrqkbzjJN0gMy5GnpPmILLRk+J4BKaYQzxHJTCDPX19X+kXcdy3MgS/CJEAGjYK9w4
zozoJV4QolaC9x5f/7KpfRqoCU0ruIe9rCImWY2q6uoyWVGQYygAu7t4cShH19lEV2+QqSliyIH0
p3qmcxvpGTEhZm9s2iY6J1Z+/EiecKGJ7BJUhIVK64cQTC3OcXPT84oMPJnowS6chV5L6SCkULwg
dc0hscQy5Lhw3qdhPISeje0oVji1thEfFTJYol5sjYRwlIwnCOMnDDOphJxAEIPss/J2NJ+ua9h6
GHsxUZnxCXqVS8jYAqBLHUrhH+zHDLwh8Yn2jfCC5tVDw3VkmDrR8BpnTGaqhrnJVYDlzU5XiJWr
D1n6+bpEPAzWZkaplcFbg1hWt2WhBTP2rgy4T6nV77KQhAnvejkSOn/oEQbd+8fyoUOnlKRbA7HA
WmPVlvI6o7t7e12y1bB5gUn/poVSV5pomEYLzCJB1XFXSNsmrFxjfO7jp9x8Ik1vXQfkHSX99wWg
2hBhNhsc5ZBtw+kuLg8jugf+GwZjR8bYCxrmpxGX66XsJmXgW5Ks7osCVaXrSPSX3r06FsfHmNKg
jvmEHb7wOfha1eMYI/UUW4KguNdxeKfGWtSo5SnYUQY7EY9G+K2WjgbhVNLXrXYhC3OxtkpQEGUC
RuuItoRF33jKSxsTNWj9C6/Jgv69V86NbfUqlA5rsXOc21Cc8vqLLta20W8M+WtcnMaPRa4XydiO
r04xoz7pIJmymcBgGoHb1t/VyMKgAL4NuZErx47Z3i8tLNVQ1CicuA2yO7N++YgyKJqs6pIoG+zo
QDAJkh8kuCbU/JzMn+vpxZSfr0Os6/UvCJYqx0yyNjF7PCaI8bU3H0p1T5rIFvScc+Otpm5V7QLE
eO8UiwSVNscjiSodch5oJ0owPTiitTryBE5Sdf3DXMAYN66RJNKaDlIpEephJzm5/W+nxjjwIkbz
8TTg90VMpgilO4WZnQdernCKKav13uWpMV5bzTAqm0Y4tcodfLdCyhaXrBsdVc3BUii6jQLEQg7P
aNed0OX4GNcdl8qcDqi72UYb2X70Ovonjdfkz/tEjOsuia5qOU3jBGVkFdL3dOR8o9VuKBVddhpK
LIoks7X/wp9GAjoA3OXgZIoJHSCwdffncMTwIFr1I2/91Pq5XRAZ561qaqeVHRBHYysqptWOboc1
ltd1jwfCeO85EuRGLgGilAm2UH9t/H3DmxXlnR37BBKTsiwGFEbt+Tx6Irg2Kjt/1uG7byZP8xJP
LF2yuy7XHzzEr9Njy/9VWUgGOFjpA5O+ainlHbnrPHOPjP1G/tgleEFjXIQ8t9LcTJCwdZBcBoV9
sM+34lsGljfay/li7BspS7EFWggBZdSe2N8qtWPmHIfHg2D8xCiNxNDRWGOT2ZuEb2awm0JeqZyH
Qf99EdAlSQCSV6p4teAp+3GHVCh14ZVDl1xitO1AG754zUo8UMZNmGM6dTM14jo/V6nb9c+NyhFs
3RNdNIEJ7SYQn8dlDIiIHFJxp3yENHLhh9hHkkrqeOgzfJs0cJLoJGjox+M9w9fDrIsMjFNoM8rT
QFNO8U50M/dF+ibaGow2dNQ75WG0fWsCGb6bPvKslgPM7uso9CHUKhpxdepDJDUO6kNR/BA1Z1/b
mCLhRRGcb8Xu7UBaLcYgEFWHN5JZCZWT7Fhu6d7YR3gnJPV4iPQqfx/A/jpZdpEH8vBBmEdviHTU
I0XfveYobztIWzTdm1uOF+RJyIQWIxYymmaNA/1J3jwfEJzrs5Vasz0/oafMrQ4RT0iOkRHGe6QN
QT6lBKaav/it6U5GjcV/KufionZ07SQZ/yHrkaGm9P3eSS9kvhOSXVx4iX8k8+frZ7h6hLqkmLqm
6ib28f7uqHqjMFOxS2FwyU2FpsZu4pV7Vw8MZXRCsLMTEMxHKialMsIhx+XRjp6WnJR83iklJzRf
F+MCwnwVozYQgqkAEedjACZl8/H6MfGEYI4pxGDCLEn4/c40XQlbikN0BoHG9DrK6gNjcVSMAx8w
rVBKFT2qKrwJRGQ7M2lDxPZOrT8y76MuoBhHjnhPHeoKRVWln62+PI957cz+03V5VvctLlGoR1xc
g9jQJhWmCYFkrLyjCel5U+2QdHc+VLhdiMP4dBGUsgOGFODryE0w7uXqI9lBtIFopgYmF8LGW0Kr
qaESJ6hBky85VEz7yL26+H0mwsIewnZsavz+JBallSTjNz/g7fNc166LDIwh9vEoC2oEjLIvXqLG
AJ/GPGxbVfUGjTdGtG6PFyzGHhHbFxKmrSGP4KptYKHRjWMr65mZxZExJhmXY1KB5ZA+WWinTOTK
X7KbcFtvfJtXz1m3/os0jF0mKXjnTXpyghhi4Z8zmQH28XLiktXowJAMugUTPUdsEx3JjGBW5QwW
2bzKzY/Gr6y0tAIjdv3GdHqF4zHXK5cGWIXBIUWIyHbFzFUihQq4YkHoaQVP/6cLMr8O33pXdvjE
KquHuMBjfEHVCWrZGzDRfNLsPtbsojhL8v11j7Oq4wsQxg9kciZ3Ga33ThmIEDRrMkcrih/b+Nt1
nNX7+YLDMkhNYUvCroEwpN3W7SZS7qci88gYgxFusq9jrdrSAovJBplDW+e5AKy2m+zS9G/imtcs
yPk2LP+pWTW5MtBjAweDM2DVX4O23oZzZjyNYxcfyG3WS3oElPqbiEHuuw5rY+SdfBa/5ae/ofLh
fSTGCeWxNnfGTA9uGq1SxdJCzIGqlHGzjD7Sbaka6L1CczTCKbY/FbQ9auwTpB97b0RPG0o8Ptg4
Rrv41G6SxuZlndaTDgs8xiVlvRgEkk6rYv+mCKtN8R2dBwh9A7u8FT7xuhPXVeQiIBMwEA2tLkqM
HJTf3DXSIZlObczL4K1r+gWDcRHDYMZtJb4J9ZZn8JIj2fpgLh334TbzwsRKXq/bFk8qxl+QJIyG
egairPWWr5pWTR78ltsTRdbC+cvXYl9+Q9vA+cmAaVyqHZFbPJonzcl2wqbeSAJ3Wdiq5ptonCcq
mth0dgi668DW3UwFtKOM78LilgzTjozCIU79YxAYj9cPcdXpLtAYO4u7eMhiBVEeQUwhZXaAkcNW
3MrctVM0Cnr3KloA0a+5CCfjMchMs4FYU+oo+/KtIVeUrHFPbyz+AN26kS3wGCOrs7CThgaCJSF2
U5JvP/f/YadcZuUD6O3oNclL4qyn9hagjKGNCdzUnEFI+BL0s4VvmYkaDY8aGh5jXmpvVTMXaKzJ
FZ0iDAQi1g7G5XUvPdfbWrU6UBVqIO9TH4rn68qyanELQMbi2rzvDdEAoDidFeW5L8CuJvKYbdev
ml8o7+ajiywDzw89RJqTpWPsoUMzETNGVf5mkH09GF3gMXd0rSe9FLdUqs3sReiZIqcM9HR/M7m8
GicuoJingu5r5kxyiOaLD6W50/qdnh2a9NiZx0TmhB7rHwscoyaaYg2JpbD0RTONAwk3aFMRqzUm
XC+ySKy6kKLNdbVYdf3mBYmRytQjKU41xAaB5tVdaA0Yy/5vCNQSFs7DqHSla0cgaD5mKufucy/E
nDIK77gYR9j4RluXIiCa5HulnAyCJvP2y3Ux/qDal5NinGAq521DfHwT7aV1DCwi77dqY4lnarAl
Gkl6DuC6vl3wGCdoVnpQz7TAJWuHUEyw5uTQgvQkTz0/N62kzpzrAvI0gfF/RWFEU40GFluOE2tG
UVp/+G8AjMvT5yauJg0HqJQ3Y3hW0KH33wAYFxfUSZ2mKgBMKHLYO1PDC5TE1Yvw1zdhGeYMTfu3
pipvaM8z2daHwaNvX15eZb2oerFLllc9D1UQqtPD+hlnpk4ZeUnhNShjUA5HQ7f01gk3AeeW4Gk5
S7XeBE3e9tQfNK7kEafYGDuhsRSQcEqYFR6x3Gd3/aNRtXofW1yOlHEPIcFtAVJZxBZhYof1OOHS
7/dioR67JFEcvR14MxvrYdMFkfEWva53k1YAsSo/JcKIfOKpzPZxyCUHXhNNE2VFxrtEVtAS9rvn
k0DTVo7SRAsedIDCjDzxMdhn2GI82qObbsn3WbHKI5364VjCmohLZMbUSjXXjVIF8qRgaQjW8Crt
aAn+oQk5Nb01p7EEYkwu6ztxLsGYbmNz8pM4jVtZyjbXFWQ1mXnBMFnOlRYMEVnUAIOM8+PYUIKD
yZUTDJRP400vF5/CKX0KcTHXJpj3OODXBTTfEbCgnTiaJoD/jAo1uytsuqxZ3YenGlPs+Ybw2lDW
brOlvPLvaqMRUfJDmcrrb2ThexSelIBzt6xG2MioYiaLmEirskODoTlKQdD/WzGihNXx7KSvaFjG
qFRthy8SyEt4SrnqW5agzI02T3LuFyNAabNDaKsH4RQdv6GrGF1dYWHzKkbrn+4iI2N+YqiWhkrr
cPP4jy64LXm+rhu832eMLIpjVSa0Oq/kjpjf6MXX679PbYf1jBpWX8I+dVHS2EFIffDxPtBBfi3u
o2111F198zdLa//wWS44VM5FgBaUojk0AfStdWa4/MjVPtGYvXPCbbnpDrwGlPVju8AxcRRIS/S8
niFW2R9U8Shx1z+vBU7Lc2PUbEiaQPVNANAejQnEbZVXbUJHd+fNCPq7dsbiTeWg3CQO1oUbnMh9
9UWyRGe0Tiub3gginKaK7e7YHXKf2d+qG4LLU+XcnKvDB0soRgFloVdIFL75JvRIoh2l+54cpYOA
4m/jtD9oWDoZ3D0PvO/HuPwALTA1yYGqx19m+ZjzaIJXQx9NknUoPh2sZF2uKkwSVl4BoHFFW7ER
iX4hjY1k1Fu3vv4de1o9ied017/bApXxumPTlD4JZoT3t8Ye40RedKSA8YHfJL56ggsoJuTptSlp
JhMCwi9bCfmkc9kSV13HAoEx6RZ17C5EOsiuI6cvHof2yUh8T9e2Se/g1Vplnqye8sHT9Q2pJFvC
Js3Y/DL45x4LC5CZOzeTzLlJeUIzZq9jBCNpepyvUr6G+u0QcPsuqGW985cLoRm7L/QqjqUcQsNj
vnVvJoE9hFusmcgP6mZy+lPqaqKVaigecNsR34hZrqEzdt9htrqMcshH0ftdNbjqK9IRFaK91qVN
kP0m3wzP1Wv3XNr9XeIETi9wznjdlS+OgPEIZo9lTGn47xHQnRBdZflIThc7YY9rfS/fXb+ieB+V
8QWk64ic+RBarXIsmn3yDV7xlIPADu4SWRDFNgZCp6P5LdMOWZxzhHibxbny6d5cw+ICnKViFgmN
043H0QMv6yGkbLTYeJB8j9zZydDNKtiNQ8m9S7rdFlvDd+hD57hznqTy79fwXOhZIlMFykli1dJZ
ijmFTp6Le9OehZw6GGvmkbo4ejVhZa9THeEUNgTNzSEnv7n6ALko4lv8uYBSzcFIK+rDcwmjcJFr
1qOtJTdBz5uuWI9kF0iMX+nTSRRCAUjmvbSjYmUuee5f6WgXlomPx8DhqSTHub5dywvZTGlUegPU
o3jW0R1/ptu6f5UCWFcIdAar6N+hRfDfFUJvQhlrnIHzxjD+Dxa8HIxP+aFxyI/aypyyskaeA+FA
svmNya8C1SgAKTTPXepVhBPS8n6fSdd2YxOnAxUpM7DZO+9FxxwNTkvHeliEnOm/58amMIYJG4L7
ASAJ1Jw+vKXn6IUm8lV38ii5M/Jb8abmNkbQa/u9G0GjiiSbkqazNCLdnDVV0kITS3AU0weO9Npj
HRUlGqz35ZFLyrf6TpQueIyzb3Jh7ocSeOAsodzZcPfBi1hi4n+2VRBsVA/Yq+rxJtzWtf+Cymhl
BJKBaIqBmk1fygmr8shW8O8r/A+RUvX1m1TYXb9k/hAQ/oJkV9HUAQl8uUBA76fog6ZF3qKytMES
7NE2rPJUOGPwF3RyqxUh7XLALLcH5lLH1JiA23vEy9x5m9nxKwG1bHZObfIPR8p127hIyfr/mES1
QNHQmu+M2GUmHUIwkzcepWJFQhN8KZzi+SqiTEQC4hJVBSvM7w6mKiel1xR6H4CnytQ+q3VmcYRa
vQcWEExM1nSiKMciIJTNHLrRVgcdEl2XMdrVA3iE9vEB7JFcBrNVy1igMrFYqafTZOrUzZBjZzyZ
0lFOeCMO625mAcKYn9IZWp3JEI1mhppT+I/ojoZFs0OUhAAbWacH6Tt/ucXbSMg7N7PAZQzQF6Uy
HSsI17iom8uIdCuQH/g5Fu6MWAynnOlaDXHrxzbP46wfq6boYGXC24zloQvBApVkAVpwle4lLN20
PunR03WFWVfJCwT998XdCupDtUsK5FSC8iSEz8gCX//9dV8Cnp7/y8DovF+GhtLQufk3TiLiya5k
SQf1pFjC0dx359KOztzS8lrZACwVv0AZK5Baow8SOuNM5zjmh/k5PYgeGNJbLFW+Lt+6vV2QGM0P
FBlMXTmQJFHH5nrcRWJuqbPhTl3I8R7redmFVIwBNA26myMFWOJe9boj3V9vnMOtuOVNyv3B1C5S
MSpfCxjC6mkbBz0/wcpcaZt9x05TBcW3AMVe+TVwWsHibtLiKDy7OKQSxV6qaM85xU2/mKJV3E4v
oafsRrwDotym905u8WjtqTjvLfyXuOwQ+djoVZLTniYFG0KTveAOnrCRt7ybnGNr7CqRVgf1Xoj6
CtgDt1H8FLX313Vx/TV6URB2kYg6dVr4Ru7QuPVOpC9RTN6niE9oU9GwlWObF5rzRGLch9AMqaib
ECkJ8puwlu+m2uSoPQ+CcSCpplaBkkAn4no7Zrdaw6ll8zzUuy0hDRbGEQENX+Q8uHjObBOXxPb0
afDMjW8ZB5r+ani5cu63YhzHjKVxhuhD58RN69C1mQU155vGoYtpA4+7mJZ3jIzz6E25mKsMX4p2
qMsJDKs6Kl+wkQD7MjXfykK4RpNTrOLZFeNGiszMSpn6/kw+U1ENkt8TSTkJvuj1hrLDjozMmsrG
50RBHFx2vlzIi5ykBmRVNpS9NdkM3uzy7Xk9Xr3YGztZPkRgf4yp9tMHY7VPnfpZ3jWgE8y8tOIu
A+U4R3awvOtrifQUTRxR2FTCc6NqVirVvKwF1bz33tA0UQmRiIQp2d9Dgjxox2KWKasBGgWxGmN4
DGU72BvIcXc3cYD3XOYkTuXVj7x4h4fMROQlOC8NcwJyrQRVbaVd3vpObc7iaRaz/hxOefLNz8aB
1/3zhw95EZlJEIPUQ1PQYY8oSPRvRHDHjFlhSXnsCYlvjYZmz2q5NXIs9cEKDKs2FaxeJ+Lmuvte
t9DLH8H40i4Mw3xWIX1ZfM6zvcpr7l+/1QkhiiqBuhRNk79/2MwIE10gcHTGUfJoovqc7OfnN8rG
ZFc9EDf4LNabj1EnoZr2C5f5rPMgh4IgArcNXpL6JYq/ikpkXz+81ThsgcF8wTwINcWUgVGk2zDc
Vwb6kgVs/eS+QlatcAHEfCWw1nd5JwFI3BNYwtvOndYit7SQm4E4rMfWY+5qqdV4dgHK3IGyFGOC
IYUHBayte9GephEpTRmP62/VAhdATOCsBVILukgqXSiZYEHPhk2Uq6VtdMJolwSbPAYtCzkx9Ppd
uEClf9XiESIqRh3Wby3Xj6CLAgcgMg6JYqHbi27BaDpsJuPROb3NV7/zcgtM5j4M1BC0pQKaUjos
bKWLvis7AuOO13roY8KYTbEJHue7zsGYwLk/NigoCjtuFLBq8os/grkg5cIMW5AdogYmfxmGbeG/
XreKdcd2AWBH9ot2Qn6RUkVQxQkOxa3vJG8JsuEBRsL5jhxp2NmxWRX/NY2gEU5VnTzkcRpxrnaO
nbN0/QHRdSmiJBt53h7mPvfiHBTFY4XSnswZhVsPDBeHx/gU5NRHM6CUh62jm9bohPakOtGjuNPO
s12fjK2kWPEjL0lEFe+KYrJEZlMvhVVtQsKgr14aQXKGWnJ0Hf1gs74vxsCJkw91ES88NDvU0ena
RAYaAvu6rW2GJ0oJ32+Dm0i2ogfRAbnof1QV1s9kwSCW9Gjz+TTnu8LfXVf81Qhw8ekYj1KboFGP
AwiU7mgEKLiU5/MvIkCeyjNeJDQESSXUgLs9uFexWCkNLYMmSul8iuhoz4ireaUeHibrNFRUDUYf
CqK2GD3oLdHoOJfpesrrcnzsGIcqhLVZ0mmRmcibeHyapM6WtL2Zl9sYRd55+O6DAD9QTqOIbdfz
thu/B9N9lqKfXvne8/p+OFcuO99PybzMjt5+0XwO1e08H2ud02jKMTp2oL+q4bmmHt9RJ6kHihgr
COKNWIduGFTOKJZOEEwcSM5nZLuNVFEZ/WCmF5BPTtJoHFAS9a5bAc/9szP8gampbUKJGNV7yQvB
Z2J8UnYqupqKM/wIR2t4AjFBCni59ToqqC1Uw6bXyFNCxh/XBeKEJ4RxG1Gf9qJBx/fk2reEAOwi
eeuqeuRpXW1hxJ/zfuUpHuNFYt8UtZFy+A4thjeUwUrTepMYvCIgD4ZxIkNaBENGNcFUQyvNjrL5
XW8n5/rR8TSc8RoRSdvCp8F/MrvG1GLhkhsr50jILJLspIGXVKEx/ZVbjC0hRfU0iybl/+72bQdq
+O4YHSndvud/bj5NB15TM0f32DdrFgltVFEO6VzYy8VNp3HuE55HVJg3TBNG3SBSwnT/UUErumJL
Vppb/Rtl8GRNHrEzh67W9t1W5dgVF5uJQyRNkBOJ0sKCx/9bcCe7qde3Vv3cIrNnWIbXfpXBNBB4
3AUGvFOl/76Iy+NBb0dCT7Wo/xnTz3AmnGhuXSmxdgKMoCJ6YxkDQ648bkVKqprEOzU/BtO5Tc5l
+kOLM6vLt9ct4A/v3wsaY2eCJGW1RimX/Ef5Nt+BI/kWWyC88tCCpvbWsDQvvg3OPI5NnoyM4clj
a+ZpANRIe0iEkC4RdJKqsvpuo03/RPwZzPWv9ktMNokeSWIXv2UWq8meUNoUrOkYIuxH2Eg26anA
tNvHYtYLJJNZELIpTiKqoak+OrMGdpVxHyiNVXYvkn9vyI+cL7nuXS54jDUmpYoNPbQ+4R9/LtbI
NtMXaUP7mgNH4jUa8A6Usb+0G0gY0Vt0kLZagFNMS4cj0PoD/yIQY2nZHOU/M6XYFAIOrdDTnAlz
kOKWl2LjycJc0iKZkHOlNiDUt4m+KwLOlblepCIXSZgruhX0TCwmHJYuY+O7Gbi9jor6lJ9H0YBa
FDsjaHeRAULbJvhIpWABzXiTVJYbv08gm649zsZs+QJH79Yv6otsjAPpSWFOTQWASvUKYSsl24jH
gPiHXMgFg3EXSC36caHi/FoHu8dAv/GSgVGd9rRMO+NZcD7WP305NTZZ3jWKmGcRhIolx7/VvXmb
voJMQt8Un/iduOvdYws0xlOEoMmJQlqGCHeS19zR1aD1VjynqfXW7beZAqvhveM53oJNnAfCqEQh
rT8MSPWIbp9QmlF7xqh9IFn8hgH6hd6HPr++4LuZ9Fk1Yp+WhOugsUMSWuO09ceHtL3z1doq841c
P193Hxy9ZNdyl3UYFakCAePgMDXnFLsMPrS0WFt8OMZxyHGjJinlYaidDoQ622if2NLG/0ZncgRu
y9966+QCjnEjWZdiQzLVSqPEuxotTyCHccSz/rZBMyg4/pd3gIznkOJMMN7Y/pT8pCvbpNnLvOEB
+gdf0wrGd6RZHcikgkB+fdOMuzH/lPWbjsccwNM9xnuMgiT0AW3niEThQALtkyJVh1DDnjK/PYdJ
vg2xj1nvRF6ISq/AP0unsSNjZT5W7UzpEnvP35iH6iUbLcPp0EolPWUS6P6D1+sqvx4UK6hiYFGR
opkKo49+VM0kprWi+Uybz0N7LJ1u2EaKpeywPA+UBeOjn+980RK+8F66XHBGO4dWy7DfDuAjxMUG
7yO82OuQuLRGNjmFk3yKrRKbIryMFzGvB7ELuRlVHapG86cS0DSjSymT0fie2VZkh3fDDVbnOs3r
P/Ld9cNe1SoFS+dM0ZCJxvZHoJVFlQvKc65s2h1twKUphL+YwV111Asc+u+L94beVdmsjSj101lY
ySn2wZ6cerfZYQ3mQXi4LtSqzS/AmKguVpCAnCjhuUE6S9M3ZfOU8dpv12/zBQgT1+VJOEeBBJC0
wJo74oSoZRS2aStnyo4aSbQ1lteSxAVlTMPUYqGQKWjvaQOKGSYYKs/tQQGRhzS7KBqXWBZ1/TC5
mIxFNGjGnWtK6f70+SeZR3wOLDpBB+qQe17xZjWIXZwqYwPVCMKjZIaAbUS2GRFsuay31wXiQTDu
usg1DLtS7RC09rOEpYu6qXvXId44Xt85zYUYjLPuwDI0VpQpvsWeDNpNPG/1u+oo2PWNbLf3ySF1
YrB5YI36SQbJ1w0o0Ut0axRejAH4eMN1qRyLYCNBRUyLQqWLE8Tb0TN+/FzxVGM3N/IM5h47zR55
HVGrl6KK7Yj4T5PBfv27wc+GNKNLFnX3sNnG8V1lfB/JYRQ+8i1VzN1KIhFF5c2bL9xKHksyiD9j
VFTMez37VPFeb6u6svh9RldiX/SltgJrnlY8icG3eNhdV5T1NO4CgDmmSQjmMogjKIqXnIZNsVEc
aU9XLKI1iRt6rX+TX6fFlgxNrZ5FbNGD90CnHYrA0YR2es2RNN5LkYb679T/IhVbLiwDExyzM4Dw
5r2hzAfiF/MrdRjituAFeJxPxJYNTUOVylLBCab9ZuqOTXPP+USrAdBCGPY2EQdNjHoIUzvxg+Tk
HjbKvQY7zaLr5apXXjS5aqoLOCrvQqWzWJ60SIA8c3lb9Q819mZ0vM7d1dt4gcFcIyO20VRCBZGq
H+iLw6bNaBM/zejDzJBr5LY4rKNhOl4XwXyus/y8QgrihlkFP690P9mUyKjfNl8aZ3ZTV3B4lWqJ
muR73bugMdeVFIzJPGow2dYz75Ov9a7BwPKg2vOpBMEINa0Ea+0izAyC9fi6qqx/ugs0e3ml2dSD
XgbQRmtFmCMWdYvwXMaqESOlSmRTR0Wc5SImYVAKaR3gtVGcOqmwZvFrSEDTBGa5D0izAGIVUc8a
cWhCPD2nUwbG7eimSzgHtmq7CwhGD/1S6ZteAUQP2vLqc6Rw3OvqB1n8PqMLGDoRK3nCWVVyYaXt
J8n/JLTO9WNaf8+iiQx0pyp4SFlnNyQhJgwiGNOwL3el5+8UJPiITXfV8Wrr69fFAosJo6N2Qvtc
CCzjpXP7HUIkOz8g9XuHMgG3kWb99C6CMY5vivyob2KAyVo8t5tBrMbIUeJI+FZ3U/GhT3UBY7QN
TO9RWiQAQ9uAXjzX+SaZ7q5/qXVtu0Aw2hYVpmA0CiDScCMHd5XPi5R5AKy6SSjlSD5cN9Lzyh4N
ZI7vhJI7n1R0G2dOhBIgd9Zp3R3o2FduyioxWMrduY0MIc3A2tYpopVNm0K675QIjEZfrh/e+jMA
3KD/ArEhZCPmugr2GLiDXbtLHbr2L5Icmr3MXTSgw9txNMJcc+QLQCaf2HVFlg4prg3d39dlgl28
+znYZcF9CGYG/0k3K4434hwlm0xscmmIzA4SamifDbxkqHLUdIQwQDWu6FXBqrsq/3z9WHmYrI0h
eDX8BJgjWuDVzZz9E9d2WnIWS3E/Hmtdc40l6Vjyg+d3f0N78HxH3plujQd4uwnuef2o9KJ7dwcv
Ph1jaaBAKYxSgVSpFFiq7AihaZlGYIfGDVicOffUejPXAo0xO7nNO8yd0+9222MvOVIn9Xk++A/x
c3RT3Uw3wbeIn1unnvaaiMxdPxZ1Ok5UOxvX2KAd1YqwAl460Vmk6J439bTuiS+2xzxDpHAQpoZA
wib9Afo6I3gSI/e6Iq6riC5JCnJBpowVZBB4EXcmxoycWwrqJ+XoH2mUlm3CAi/U2aYJoe6A9D0H
cfUIF4iMVKFWjJOYwnWR8+zpIJaJMHE3oC2TLnnlsQ2v+uYFGPU2C/HKWEjN0Id4RPzUTq919M91
aVa91eX3WTbtJgV/Q6TS40MiLfeSzbinbWm81wHvM7F0lil6JGOBUIaut40oqRM69aGCH6ajCViU
y2llWrXkhVj0Gy6OrY/6fColwImzejSU0Cry+iDqgUfCcRu3web6Ka4q+gKOcYdk1Adi+lCJzDzN
wiGRNasQCo7i8T4V4wwFRUCCsKafqsidVgwPUoqhdu15zKPPbZ5a/pgexiLhDF+sevqFaIxPDGrJ
KDGPiY4LUbDyQLYNtXL7THnFMmyeLa9/NUXVNUMnIvYJ/v7VylDQCkXFQ0S8PSZooAX1j3TwnQEb
LNEFak1OBUpvx3TQlHT9+60LeQFmXLERToqZm/CKrS7c9O1JSgavmD9NAueqXk/TYxf6/yVkvBUG
EurR9wEkxnvVaj9rG1reLLe67W9FTOo/iV6M8hW/FW69zLlAZryW1EmtVpVA7vbapg5ofg97cLFL
JQrc+IScAHjs5i/Xj3XdLC7SMs5rEg09jFVErpG8T7FSs6jc0eR9u/V79CIZ2xrapgnernRBiH4/
O3SbVI+5QgxxWeGE7q7R1Q7YC1i42uN14dY98y/h2B7QIg8DpW1woFE+IWmOarjKCX84x8e2gE55
FWFrII4vjl7izs2S3pY6zifiScF4rgwWp40GMMTiSaifyfj1+ilxLIvt95SqogqJgo+TNXe+ckp1
zVGTJ8pkfB2H4zoI4zqMtO1yn75mgwkriH5MNXZuSeB9I1bS8zr+1ztKFhrHuItaFeWIhPj08kbb
k62x67yKBqTcBtb1R/oCifEX4FnriS7g+DTNoVvLx4N0IqOb7WQn3Oe8ts8/3NIXnWacRIjeurKh
2gBK8rdVCv6uPdCmPtrHJDjSf1Q+xj+M2pQKnQnpouwQyPdhx1u1tJ54uJwf2/Tpz7JWCwO+lHLU
NqpHK4X9vkMOj7YIcDOG1FjeBdcLNObpZ+pdlCA0RI4L9E2CV9IYGw5pozlx+W1CiM3nYuH5dbYN
tFWUNgCrExIQkfX2xAXfemtJt3h1upljg7eec4dxPIbCeAwhnvs0omnR0PxaByDnw0ae67a87jMM
kOgYdBkP267SzMowliqeDUSLUXAywk9RqGtWV6lI/09BvvtvcExcJfboUUioFsazV+k3QfhYa16Y
8QbT/2BcF7EYFxWXZaMUPQ5O2A4/2l2FKeB8q92DkNKN3fTIK0n+Ida44DFeqgGvPIkDHGPpELyd
ZQzOZi5IME+623n1j6HAMKJFH0m+PXLCb66sjN/KzVkB9SoCYuGQ7/BGOpLMqmJLBXNOi3lO6cuH
kmT6RVjGc9FWDz+njpKU5mOQCudq5gUa64p/gWC8ldQJbTHk+H6DSDadQTCaa/AqUKsexFAMQ8Ei
KhX8l79HwJXYam2u07raT5ojGDO61PFMgjH/hQNe948XPDZ2CkiexloGPOSy0UJOC6zttgHNAJ34
5y3hXL/NFmiMfxxKow3nAmj6Pd3oXtmFnb/Szo30lptyXv1aCyz595PUfNDZhgmwpo3e7LX9eI/W
N8e0pcnOVY/uohC3XJOjP/ruAliAMr4xHvLeqGYk7un4PV2MJrjT+WdrykeNbIHGOK4ywmpsP0MZ
Qu+sfJfd0a8n2D12pDi0JPbR7NECkXFhbduKppjiULMfkx1sc09w/0fadfXIjfTaXyRAObwqtLp7
crbnRXBUzlm//p5qX2/rK8vNxSwWBhZoQBxWkSwW6/BQEh3lhr2RRseSOlCZ015aTi6CybI5660A
BeXkZxcItd0ZsWdWIe6g4Q2GCdyi75KAZm6ePSsNucAVYvp7aAUQucSPUf44BQ95jHzhQyPgMO/7
t6MrXLwahkUsJB0rOYFYjKH+BUf4ovjFY+PEyLOo8Lj9vLiSxwWWeJlmpYkhD+f2c/YJLM+71gcv
anpUP6t289MEjKNxJnBXkc/3lNvzSZiVC53VGFjTPnhT509TtzfG60hj9cAhPQjLVdk5S0CF621c
2lllvgNnFAbTCgQ4o+ij6XcBnWcETl9lH3q6O34Ls1OUK/ygcC/nE9sX0pVgLvTIstHlMtO39HrP
/GntxpvkzkRNcvLG6/m5viscMvJswvVXMrnII0rdtMSYqOVYkaeA7Vq/j+QfanenqJ+07Fg3jR2R
cAnCPVUu/rTTMBo5e9Vb7tCzdSejYPPMXq1T582UnXn3BXAQv99PFLsjcUjyQEsxl5Qas5pYKWOy
7MDPPbTG+91x3IXPiqOSLEkSc44LcUjl4tAcG32UMGfVYEYgIMFccW1fqvY3Rj7Y2MaLbgc2EIH7
4Db/0OPcamO5gDTPEiCBFYyp9mZnzGzZS71pb90qt8WrjkptGtnG4bIBb9YdViK52CTMfRmbFtRt
ABWP5BcleMuzh8sytu8tKyFcQCq1NFkUdniV6k76xLBmpZ+JdoewYKHSJwOtGroULorKdzTmRqu6
sCpKyZwxcAArQ6NtzR3ewOR1bA/Ajr6pROl002wsydB0g03/4CcswOni0YoQgBjpj7RnpD/RPt1R
qc7mdq3EcNapgslEyGOIsaTXSHHT5L2qHGK3WGb2hwesZPBWWGeSEKbCgG7Gar5JgmGy+2FJnDIZ
gxuk5dExkTLND4eiw9idBpScUaIep5qaBLKZ1a3+Ds40Q1Eu+l7A3yFKDyNQRtFHTH/1fc4qW0Fp
QWnEvj8IL4NeHMLWfBzSivBqYst4kt1GLcdUFSHGyD6DARfPxLa4EMfQ9lJpkoWhmAxLwp0IelEO
0ZLjRiQUd3HwXV0eL9vEtg7n73PRv687o6sFRH+9MxcnAETBVozM7ene/814D5DKb03YX7Jy2lYu
MAolhSbqe3YI/N5ncynLT8aNjMvkeDX7lxXbzldW8jiHGtXm//FQw+4XDFC57T+NruIBpUzVOqhV
5BzLsMRoqhm4IxHeownvo+/C+EzoQ60f5zTqKPZD3UGGYse3p9aVW/1afSqvfx1aqWFfFriZF6zW
j3MiK09LpWPIw8kIbLXGs40wuLpx1K2rRLyfxv1lcdtB/SyPzy8rcdLyoIR9NK7ySUUysDwyfAfA
ZX5Ilr9IadwlNhBkXUjZjrERNrqT7QqcWqcSKSDQtU3R5BEGwtf3kjhuVDWCcrV4E6Ow3bpFQVQd
Nu88lqnLJqu2ySKn0SxVXaXgycsxs9den21JfuvlCG9uFG7uL551lsRlxqCeR++xihJKz2jccg+g
s2cw1twiBAI+ftkstuPfWRYX/2a8V1qVAq1SXKcwEXB+uvz97fraatm4AIjRbMVU9BAg+v3PBkwC
6OWb3Pmm9AUnGJx+17sjim6ARFOqbZfXVqK5iIhH+6xuTtARAzlpdWBGP9ixj+KG5f+bec6kRC4m
tkaoVgnbOQWAPUAFqh3rWCw/jd+WnxJybioH/YubnbePC4xyqPdqyp5kRb9CBTFEcx+GlfgMYR6T
7yyUrXARsjRlUT+9Uinq9yze9f0nwla2BIDgTtRVXVeQEHIhMQqVQZt/F4Z6P/fxAFbt0T+4Cx3R
Du/UW5XCwW5u2Uomn2RU+iRMpYS8sMFs5VPpF+TlIgYgsb7Wca99D35c1nIrjqwFcnGkV8MlCVoI
HMUHc7kr4yttLmyzI9LqTdNYy+GiSCSX8ZyyxWTTqljDWeIOtnLzq2hJAbO3DrO1MC6MpEIWYcId
hEXmnZHtlv6BXYos0MChw38mIjEljAspizJVk8I0M4LUHYb7emnsQv4yGqmNB5CsNYmT+i9LaVqK
rgNCBRDb/6ZWkjm3WixW/9R/AQcLMCbL8M1dQVJsbRZGWM/eb2lcEJHTto6nFOwdnYXeM5Sb/fqH
9Wg5wnvAHiKcvEDzM+kH2753lspFEquUY9AzQMcMCFCrs+uX8kcl2sF157EycG3ttMTGtLvLzkBJ
5UKKPKTKIrMRk9L8PVSvZenlv32fiyhKrY5SILOdCwBvGgMLtIgJcU0hdDi9g68S73qO+l8cNtPy
Wkr3eUJVcigBXMTQwlKTDEaziP+8AgWyyGYl7Lh3RldAf5f4FbxAFCpx8/l+ZYYnp1ipFSRN04XM
6BP0uIFm0W+u/uVcPeY+/LV5LYkLHkMTNHPINsm8YXPMyocEpMopqNjqa4a4Ea8yn3qepVz6VHhZ
aZfkrRBbE2QycAKmb9+1mMuEqY6MnNO8Xar/Zucnn1+J661qbqMado6Gy+spwRWpFCjABWUmXNwY
tUFN6pxRHc0oFz9K0v4/+RLfjqdN6gIB0KGOA2+qhq9t2Xy5LGKzGr02BS4epLUx9GEHGZrNmOS/
s5FSpuZ0YEM3UT0MPyW680C9OVP2xwWJ2uqESNYgFFPDncEGpddBBALnsmrbx/4/8ZVvz6s6ddAa
xv5XqscaQwB6f0lvq4DYIxalL7gS367S61OCl3qYtdEqjrB8lcEZJF4VMxpkDO+yQoS58a15TZxa
RXfyWrCdTIo/kx0XLK5dUoaLC9Pc5mEoAFSZHabr3DMPki/uGhvcli7FzUjtDlN25Z+hqef10GHd
qujF6q90o/XNqnDG4fvlRWOmdEklZoorOaoZmEJZMjkjxijnYRXbGHI42uk8Lnivm1I36CacuH3w
vbCE0bksndoyLkJIpSooYwPpWbYTk1c1JU4qwpFkLocYMMJGmRXYeBS8jNpbnVybAeWslA5chEA7
cm2cnNVo9ql8pbf+5TWi0i8eXFBkmRkIbIvU9+LA+OLC1O6utBSzvZVjdwsoqIsZ9v/xgOAhBpqU
pEs+Q6qw7Mb+IR9+XlaLLcsFw+NxmLkVRuPMtJI1TLVU/CDq7FL72ireIJmOWlNPbYQp8KhMNRfU
XmOmVmS7PvGX5FOkkJze7ApzSSkuQCTtnOEeCXuT/WywjV0GIIjlxNfgQPoceVRGRFgeD9IUMSZ8
Sk8D2PNjY+x6qheZ+j4XG2RtWibxxKZdXC3GZ50qRVPf57x/VgrJUARsSTnHGG66gGRCJW5mf7lN
/3PKKVwESNJBziOWNCpPDClT7ECqu2DsmFO8Jns0TBQOSXZIWRoXEFBv0c1FgshYPQ5daM/h9TQ8
X/YeUi8uRSgUvVfqGkKEwp5Bi6lcIS+p7BHkdZav7i3Bpm7Um7slyRg5hsHcMqbk/e9JkWVoyAzY
LbAIX5rmW2K9XlZpc9lW32fyVydRqYF1QWVMy6GxkzvVtpAIg3n/shBKCc6khSbP606Eg6biuyR+
zSOq24MSwNm01AkNbpAsq2rUfaUuYCFbENkua7H5Cmus1oqz6lDuZ0UEOy6bb/cJY8SOwH+9xTcV
KgCFZ2KMGIkGofTijDo0xCqQW0jU48MsfTI1Yvep73P23LVg2zjVGJblakofhuZDx/R5yXgyy1xO
y7BmqUDa3Lf1TZF+5NK9+j53J1azoAszRpCvDce6u1ML8nDZPDFXEtjhs3IQravSsp+ggYobohDY
qeaON/NNetTvxUN5UHQkojKqkhhrFaM3i1rA7auQpJngV9Us+CKnoQV6o9RkoRTUXO+A492nR/lz
cZVnICFi07xE27rX0S1CLOz2zXgll9M7Ddo26hqAUpPYZtMccz/7yogM2Xyj9it1qJLiuDiHhgRd
zzuIO/EmAiyX+wqGzNWHzDM+/2dpzC9WmxpZQRoMI+sO85Wd8Lbs5UP5zbhhz5YFCEZ2ROBga/VH
grJaSz7+1UpkDOwGg4LyDjPud9bjEKLdRgVDaOaLH3kmBWnEPybDRUNryYtckbCWS/qoTkccGwYa
fAidWLC7pBMXDHEmYUqTArvs0I17g+ZYsDIGla09GgtSZFY1n/egxnhA0zghmVpNLijO3TgrJlNP
Q12UNTGVTu4wX8wwmLkm/ICt1SU1uQg5DnODfngIG9XBaaZrQ4DLjaBzQsy5rNf2SfzPrvFoGyWv
0JI+QZJchHZixO5kDnYjf6jUejYOjYsnhTUnCZ7ikCdpu6U6FhQt1rYalqyqGthLVJFbsEqIi3hi
KZJs3Y7Zba+8ajMBO92+mwHh8P8y+FJrZxpqkAWnmFgcxNfCxfNabafv+r3BnvReu3fx60g91P/l
+D9L5VZOWqygtXRIZW+XaO906x8BukeGo4IuYLAEvVHz17bTzZWeXAwOQM6hGOzssZ5mMPe4y57N
LJVmu3xGewxofCjIF9ucP639rCIXhQWMYJKLCYFqlkzrUGWW6oujYrhqIIf20uqCnYyC8SDFwPPh
qNL9yy5AKszF5XYqMKnIwBL3x/w2cqqnBPTebeawFq7KV3ObIk3bPt3PCnOReZmqYohPtwYtcQTr
uUtKV5j2EzowonaXhKV3WcPNhEvG85GummhH5NGYmT6UesQ448r8PgOyXnm5/P3tc3QlgIv9gSK1
0TSPv6gtm6faMR7lp84TXRmksjZ1vd/esJU47hSo43ERRjY3Vb/Rj8tB153UDw8oOvYHNoLZLb8q
z5c13DTRlUQu+kdJafQpYypkPfhsOCDjt5D3FE6Q2igujKnZkC+Rio2KZ6C9yytdpZowtzO7syZ8
wJd6vW2QYDEkjnzsoxt0cL+wLg8d92RjxuSeMcdYX5see7MZoleC+UA2j3lSIf9xuuktMx8C7VuS
UD1NxPppXOiqSqsdtBAyWk/ZhQ1mBg8RBpqq6M4x7bzFUyKoM+kYzQLUHwFspRofwMJkkQSFqeZa
khvvc9zRmitMQgILt2NeCS7F1UDpyX5fZZK6nAo9Jlqh0q79GMenNnu+bO6Uh2lchJoKATPdMuZh
DybA2/ULe3KufjLGDtDLv8gEXoDSh4sfgNGYZabB7hVMWTAOaf+RfEq2QKGlaji+T+qu1gtEfnlb
skF/5nzX5/fFKNh64ItGQeWnm1niShC3McvUDDom9jIDVI+MDQfdRZ/ZYODGzxzrO7FLlDRul+JB
RT8dm/qlSHZXAmRU7aKd4bWqJ+46J/IoUNP2Np2XkdumqVkWUSggrwp2iXgjKYQZbIeI8/e5uB63
JXDtJr4vZJ+T8X5sNDsZPsJQiK69f2yBC+UAl5d1oULIsJu96SDtgcrCwQU2GsWb95nqXt6kzTVT
QKymMv5lmWcrHRNLGUrW4llIt2YAfODu8ve3n8rPAviALqeqVJYmUFhsaply1e2Fm2hfOYVDXUq2
g8JKEhfBR3E0raiGKqz1XPQwfdhnVyAMZfc73zooVDTfNO+VPPb7yms7McjChTFYCfvsgM7wPRqw
XjVfxMwcOBNRPSb2iSc/NBSMj11mCFPmxg6ln2RzMSWA/b7Spm7leNYiCJiH3M7xAF9RyHhyg7h4
0CtWukQMkDcfzSNiAWs1RCu9gnJN5VgHEsdAqcTFAzxU6XJ/okoBb7kf3bMHq+AwPRrvwk15KOBO
H4HaGiuT4CJEn8ZLVTL6L6Vx4/jbGLti8kA4FGV2XIDosnnuBiYDlRNGlm4nANo6ma1+YhqJj4S4
7UXEEScCdQi6YV6lxkiwiLgazw/pa7jHYYsmWOVRqpzePfFj7dM3QiRz1D/yFeUsktNwBPWwqC4Q
GbD0D3QskftrwltypDLazZC+EsVltIU055KWQpSFziGh8hJwIJgDESmYnV3Qh4c3GF2mWCMrl2R4
7hmRxyrIYZcnayRKAGxdLsnhAqCuzV04VOyiWL+20T6WXy3JsbrrQb4q+gOxSZRSXPRT82Bs0xlK
tV7/ilRiZ3nWzWBrV9Nev2Zd+kjEcPGhbGMzlz1v2GkE7ipMJUKfDbIJsWxKQevExwhs4uFhcXCo
IIeh+IeYdV9aUi4qpuYkxrEGcYkKh8v81PpuBsDqq07YEEngX8LjP2Yvc+FRFeSgrWTIwkCt6pp1
qUQ78b7x5E+Lx6hhSFgjtZZcfFyqXJQFFQK7b+oDQ3qFHmiPpFvJr740R+FAxhLCsXkMhFrr8GsL
AlN7cBdXspd9s2czoWZyJhTh2Cee+pWdmHFrJUsBUVkzO7lc2aGeeO0weJfdgIiOPCAiGAMM8oxZ
baj4MWLuoNQRsBHCzXjsg5hnYErPWVEec6qj/NMkjLZUhnY8f72sCSWICx71ZMlpLGLBoty0M3Wn
6r5g3iZkqw3rj7zgUQoXN6p8xEWbGV12gk7GD9ppoELlfwi2dI4UfPfagsNfnpnrKmA+zrPbSjWc
Xrq1KFjZ5tRtUF//PiF57EMjFv2YseJx7S3tMXmOH4HT9KYELgzK9IPwml9bs6fuDKeMbendFNA2
zqry1Bg0wuR5AqsulEIxjBH+tRmoAl3xFvlGRnnwsp1QUriggQEj2SRYMMikbN3MTOxabXd1RARD
SgqXdSRpmlYhg+QExZVhPPeWn09ERk3FW55AoY8zoH4KaCLsw1v2AGUeUFfFQBFk8G54R6Wjm6FC
EyUM8bMM1eDhh0IQT7JiQSVjmm7KRtuPFfkuu7lsKxmcc41LFmkCq9ymjT3thoP4wmghVFuKHFDs
eqk7Xu0pvbarqyuhXHlpFrWullS2V2DKAwDEVwFMDX8I837wws8d2ZZFCuQO5SIJxS4xIVDY68fx
MQETaLBnDfTay7+g5No8tDSwP4uozqA4zZmims5toTD0mepXICcY9uhPvkXFBE1EAmWSm+mGIRqm
CjZa8Fpz6ajUVBIaKiSWVFVgV5RkW30NH9kbB8omroYJfc9oBADmm0LUbK/pWTJ/zgwRaBZjEZJx
q5gBF2OctJWnHMfrf0OwvsmHAFbf34rykLvKGKcZpFlY1MyVPqnA6Xv9YuPK7gjgdTefJKe+z3S7
qDFwfHgvfKpGv+koK/mco0yp0pZ1IsNRzCmzlabx+nLBdMXMIsLl5rG6EsQ5R6+HVVGlEFSmT71y
NcvfzXbfxMQNg9w+ziWaSA0ascN6Mgbj4S7E+KzOxk3j2D3QLkEtHvt9lVuhDpYsVgNhwvQ2zD9E
YTcsFHhpOzqvFo47Z7o4R62yhxDwLJgOwy+arvo0ORqGxDTHyv/QzMi1SXJ+HsEiy76FwO7brx7x
5i16VY7sjksVKsnt4m64ej7OKBxBVutZ3xQ3PGL0sTe8sskJ/4ICkhnzHymXKYlozMVAIpFPDIol
bIVyNlHjY5UxwQZs11M1NEP2BzTpxjsKSbJp8yt53Na17bAYVgd59fzeGEdFfJHSNxmP0Zczkc0D
dSWG27BAE5JAMAyGDbgKwmM+ENdp6vvcJiVxPiL2Q42oMdxF6Z06peI9tTNcvI/mwsiLBiJSvOui
BxdTlJ0mt1lXpwSuAGpjCI34NnddFZLeUiBOb3ZN+Dloni7vyLbTnreEx2UZY2yohcr0+ak/nDpG
d+azhpcZBpDq38jUY/NsXslj67uKROWCqkqpwQSGHYjb3dhTDFu7mbF44r79yLwlTPX+7UY8baWZ
qpidxoTVlmdYXpg+X169zbC6+j7bvZUyQlHiuJwtHMAJquTCXdTUe6F9uSxk++RdSeGCt4E3yFJg
Ujo8sE4ACoVHWbFNX3YYYoQVEhU8TPq/yCqqgSgbUTpyoSGx+kzL9JMFXlf90RJLu6D4xkkr5AKD
DhFhxuJd96n3qnvwAjmxH70OHpJinw53lFdxccIapqwQddhFPLmT8aBTdrHJebA2PC5KoIF4XtoU
+iQooNujDDHSWw5mjDgQXauPjn2DPsCl/ao23U+9Xz5yFztbDP+C0yf1MpgiLKaW3gX5rit/TJil
fNksiTXkAViBMGHHSqhYLSCf1XNHCKnYRMQK/vEd98lJwhgZWMWODeLMdlVnh9e/ithK4VzWh23J
hSOXf64pskoSMDeGdV+wQl7ut3hk/Re8YsQBonExI1smNWj7kzdLuxNdpCPep4dfnKxk/W6zdrOy
BC52KK1Wag2zhGmX34JKei/5xS2bCktyN7C0+NL6cXFCm0C80VvYLNE3/fk22dXJlYE7LKMYTFMn
xXgh//KOUVHjj3veAoKqaoJy0pPuS+7ox8fwZkIbcXofggeGuoFQFs9FjWKOWtFikVDMDpl0rMmo
QZkGFzX0OihleYKACIxHKjarQ15RHhLkmIVDncREyscPAYlqUzEGFfauNIde8qL62AGcJ3Ua4VfU
LvFTQDBcVFZaAVox7hwV/KiBG/oo7J3eogKPJM8jDFHnMgwT1PODUZ3kSbvIYfODmj2gvA6bOmK5
1DMvcT7q7M9Z5wDNPGZyCHFzr7pdoYMIo3TNjrouMuO64F46FzYsUC6q7QBbP73E3qU3i93d5bfF
btqbrlXB6DunLOxMcwPvI/NoVqcZz2mXKrPUphlkl8KbCr456vvUEnKhQ+70URYXLOGkJHYR+YWa
oKRBZO6E9+pcihGqZqNWJ+/Nn0brrqh2RDQiQq3OhQdhRv/GxOx86SMPtN+ZE8Rig1lStZNq6q6W
Y2caei9Z2p0UksSnlHpc7IimQBHNAnu03E27ZbAj4Nhz1BGb0e1BA5DuaE8jRPJcM2YV53kuQmEh
XQ45OjmSSX8kFpVIAQz2+8q7BkMz036EjDFy8HqIWl6Z2NOR4UNC13ompBGGaHCho5w7IygDSJPu
1GNr5168T1yGZExeEYb3mNHyRNEdUyK58NFnM5BDLOaXy17Q/Ly+MWvqnCRCvcE2crWI5phahmJA
RnKdfpkBswHfRnHCYBdfNHArFY4cOPMVpRplH0z1ldhQS6PSiGGSyfwmL8dpIDvZiAPT4AKH2Vdd
IchQTPaNu3iPLne332WvipNgWitZbqK2iosgYj+FfcYy3gk4L/1V2gPCOLua17sBmqeqGw2avnys
zHvO4AwurEStXCVFhnOaoctQb8C4LhRPdqzcEB0XEs1LnJ4GF0esZMrVWoOS2hNob3ds9vevm5iE
twjLpXIqwjT5xrpCiON0YKYZGk5VPYjl9Wh8DXsCBrjd83BeRJMLI8aoD4M2QEz3jT125A+RK37O
frKqNWN4jEE4Qxw32wXDlUgulsiGlgmxhH2LDtU1w5oFz+l1eWCsd4FT7onIRWybyYURfVHMVmaV
NXT0DrvfhSkBmGXILHfj3qQYr7e9QdVkE+VJEyS6/+vd5TjOstXC5hv1+5wMTitcWSRgb1utsxBu
ESexiuZsghC8BJvH/Ig2Zde8Rir3bUbPIPq+D5fXkVKKX0Y91MWsg7ypwMzJrHRFo/kSCdHny2K2
MfPmWS8uIsdGMMVNDTmMnsp4Gj3Rk5DHZbOTXoNXFeEEbw/7+UMvwSuxXEQWDL1LsZuoJgIxmMwg
qIps3SKU2w77Z924oFyG8dyKDYT0Bqha3LGibJ0SwMXhuZCyDk+YMIqbJrbBQO6x2cKYYt3jUiG6
nY/Htg8VVAxLV0Vc8Qyeyq8LfhcHQvkAPos0vBVaYtn+YhP/yODTKS1RWstIEKPk99g8vckmLsj7
Kq87CjeS09jNA7sHUkj5v8TGs1zOkcdC6yNl1lkfYnWdoR/3qLgJBsdPIEqzLV/58i8GGLEt+vM2
c5bJ+XXUt00+RUzXGVVNZTfeAjK489V7XXFblw2e0kuX0YF/CD1ongVzDp4gZYhTtsixUeyDFP/G
7hBNKmEvf4n+ZzmcgytSJYmziEWtPfkoekhcS6zmgjto449vFOZtM2xZkmJZ6KNGMwLnEYJlaUYq
LPCILnOieDfUM8DAxOPKdlFzJYXLRIIp7RS8ueJR6hpcT8BqV/v4mRHu0sWJ7aLBSpb1v6fLbOhL
L1qQhTTk0/yFFYQFT7wr2EDI3KUfSLc37CyQf2hprC6upUTE/Tpy0tNUlcDNDDQ35/fdTXBLpXWb
MWwljnM6SwyqaWZvpYnmie1dT7LsbabGKwGch/Xo5pEDkS3gnT57jIo+wDCKAvMewblIDwgjLJB/
aZG6udEKY4a9658y/aCCclGdKEo4cpM4rwowut7M2Zv5fJyui92wj3Fa/gKjhzsq399WyQSTuqUA
w8FTlhiKPMp5AZUSAwXTeV82TkARV2wHX+sshNOosJQ2iquJFcdGD5bnBaPdfEWlAOjY4R2I7X1N
JQF/8eOzTC4LCPpkLBOUreDH0XfGIqy64LViDT4VOQ30L458FsZlA6YSjtN0EhbbzTWg4UfG6js5
Q+2EDjvPqFvnX4zkLJELhoqAedHAiDBczOixhv7kzvLQ57srPEwPdy9ncpSRcDEx1ZdZwSxQlF2C
9DCM73L9HGuN/d+EcMEw7MtoVBJoVFY/wu4O1U171hdCCGWKf1zFcGMxDOG0bv3P7lr12hvGP9V5
Rfz/W0WVoDeNA7PVgBmxRMzP5B+ftTTPRitG0AUOE1O1k134MmMy0eIAi36lVTbVF75p+qYITJhi
Gibgn9xKFuKiiEWsMBwa3k+9ZW9e5we8FWACEqncVgReyeK7+40kK5KxAghdeooal107cXcHlNAb
vPL+X+RUW3eltTzuSJFLXMd6EfIaNzuoDBGGwfLX0lE4zjvWNx14l61y09FMCdTxminrGsYY/+8Z
HWp9bCgDdq9Mwd0KnmJx2Anicb7vlGNaecISOYZ1H1SunHXOZdlbx+daNBdV0gLV6KbAQVClg60m
stsu7Uf8YS2DiyNjPQZJwdBFzYlxOmPAYKdGU7OECxq7ZFjUxWYrmKwlcsFEnYWpwLQ1lAxiG71P
XrSTP5vfB9T2G/QK4QKAliuSqm/bCVfbyPlEPOdxJFvQs9VszMxiPZ8J3kxKMNiAhaL8TIOptrL/
lZ7887RWx3Nk1ZCI4q45AnctGmACtowRbWxSO76UlWyNXtBl0cNls6FM9s9H6wANeSWwfa3H3oZ+
Da5S7369DFGjD4nt5J+v0feiJ3oFNRVcswVrP8+THdVEnYkSwl1olqwE9kSBzeTJIepvg+kqr7zL
q0ZtF5ejmPoQJGrE9DC+mOJBHEp00yR2q/7IyXn3m6fQ2jaYvquiMZtKEdY19GncZLAnN3LQAeh2
Cc6h8VrfgWqYxiRtRuqzB2hcNBnHNCx7EzIZjVL0rfYtp+9t5YEhauZ9Ie0urye1ZVxg0Qf0wXcC
xGW12+a53QyuKWZE+CIipMbFkkBexl5MsGn1fFcXj2nsX1aCdCUubIAbsakG47Ro4X58CT2xstUn
NtugcZIfGcW995cwpQHQbQIQaZx+XxlGK2IAFd7HGYT1FkymvwrhBkCY9YzJnv/mTkOK5Ay/7CQ1
BSEfixbZs+yxl2sRvNpu5zG0hoD/perUm2e4dFaSs3610ZLcBFkSJLJu/9STJA9egCMHQKiX7MYg
6/1sm/hKjLmSyNt+MpVlUEGihgYvAc+G+Wz3XvoIinQAu+X7bLY70+mvGZO4cE2N9du20rO+nCtE
WobnthwrPLYZYGUhSBTcy3a6LcE0TcPAQDaRr/zLsTA1QRKwB8TveXuMOmqcwnZ0PAtgwWVll1WY
g3pHhIDO+jKFn8XlrkfXfPYWfIRQ1ZTOgrhIjyAsq1kDQZr1JZreo5RYqU06qrUAtpQrTfKmnSbs
B9pdJFuzMDbKPBp4/0yBhAqEXZPZbJCd5ZIFyO3we1aMM3oFvXIJurVw0QbfAAYdXsU3mtfuRgBE
MF2xIVJHUk3O4hUdF1JDZhvmgmY3upaP8R4MTa52GwNbVk1uccSszv8qlbN0QBriIVKhpOx3sT3j
rl87+mfDMQCQSsBGyIqd1GvGXwLYeWW5Q0DO8yEUVagqHoNj5sbvgSt/VzB7GTW7m/ZNIkAq2wfb
WRx3JDRBiIFSA8RJ4usU+qy7UlOJc42QYTEUxspIywx88JGFdeyktwiI6ya1Zzmjdov50p9R8R9N
LO4ulcp60FkMy6HZuj97rY3mGjCzAWprRU7hCQf5Q9fvlfdZXBwx53hiALpfqSmG0LnaLj5KoT1U
oA1juf/81lGYR2bql9Rky7BazKIJR61lnmelCa5QgdtWem8nVfxjaRdqTSlhXHgpO3RlGyx+xT8x
nMj0cd9/Ai1g6NcWijOyW9yULsMikBdxtlmXtOTiS7qIbTcE0FJkA8jQ4Onq3/vd4iVXGGvlXT5u
to/Ts+FwwSVtlmpWWHA5wdtRoZR8wadpvTYfi0xZVsCoDAY2lSeB0YpiyXpTYK/LfWa3DByDijzG
jBSG3R0rL7uV3eArDYLYdL+zXP7qphbikIsK9Out2wIDlS0/EF8uL+F21FrJ4J0PMkbJgG7NtwlN
Aox2xEJXKcbtaccSI4rI2Y+b3r4SyLmeNS4WZuRBYHI9gGyrBhvb9AgLOXFTARnzSCjIvveHQa7k
cW4XTUuRgpX/V4WSYSyine7+voVKhw9J00AFgg5W0+TpQNIgS0aRwbSyazaPRtkPgP5kKLLNh49W
oVBh/S2NO3JEQx5joYA000B9mcFYo12zF+pdd+K3M29FImfeDCsrgdyhExZmlgQnqL3c7iKl8KY+
eFBVDKGOSHwYIYunBRnVOkEnP5QDymI89h7jOqkie9iLPdZT3qUHdZd44e5D8A7zrCTfiSwWGBRh
smfLDnNkQAjnZS0evDFr8LpBxOyvxo9w764Fci4xdIbalqwhrMMRBN67zHoLZCLh3Iwliqwrkq6D
PYtH3FtJKKlqEgHNITyOyuOo+bX4hTB+dqj84WorGdyhE+VWtBQWZLDrTfRZu2ajpjq7A4OB5C0/
Qpd8ftgMJiuJTOvVmSor1YK5Y+GEKxymlO8T9Kg3iWM4g8eQ8NmLPhPLSKnIHTmyOoyTHEDFOt+P
4n1FlSu2SzKKpYkKuIRk2eQ9LFNLoRqgkfreesY3jHBzgoP8HJnQifGZBs74cHnbtlX6RyKf5DUN
yvch5oaCyvROFn/U5vPl71Mq8fmd1CEv1trTJs2ecl37xi0myOa2/F06RiGSrdjtBCIQU0pxLtXX
dRc1aGlxKtntpac4IZSivs+dKpY5a72W4vtRf5UCldgSmAbq++z3lWGH+jTIaYjvz+1uKd9y+WO+
et51znOGUV8aiwloj+IxRgUiA/4lEu1UgL9Gj4yJO5S8y5bAbPfP+HCWyTnPFGTdMs6Qybp+KrC1
gxnj0Pn9/rKY7WrZ2Ycs7voXN8NkYQAdmlOOzQF3v9QWPKU9cac3vtG51LskKZA7hzGXszc15rT/
T9ripT+mx/SQ3RbeuJ+pSzVlG1yISDO9G+YE0gSc98aDQPGwbn5fxfQbTdNVS+SJlvQ4jI2BgWCr
Cq+C1ls7OMQGsaTyD0MA1bdqaBIOWr5LRRqH0lBHgMoS9N5USNyZIbBL+b+4kGwefCtZXCQoyiXo
x/kkC6WHu9af9lprx6WdHibvNvPCO3OxE7KCumnruihJlqrjsZW3wSmNQXNes9veEx4/v4Cj98Z0
l1uYoebP7gkyjdxF/ho4vUPl2JRszhznwUikgl3bUx3smNUxU7wsec7mws0WrxJ+jj0JFtncUWQW
Fog5DEvm2YSUUurqgcHPW699Ta/iI4otmYthSogjOcmqvnnsG6ABtRhdvMJDsCYrKeZEmtiFTD4i
p98Zj/r3GIDEaI9w8qY9E/a6WXZcyfs/0q6sOU6k2f4iIqCAgnoFml7U2mVb9gth2TPs+86vv6fk
uSNUYrrm8zwroo+yKiszyeWkcKAxSE1/NXHkoxfsNSd2pkOVY7Fg5wSPZwQbaGsur+a9dxlXBis8
dAWEYHpWoa1orFABGu9HdrS726S+GX/vK+lNQrEja5wnu6TxjF7cH7++ytguPusn3cXGPGmzz6aB
WYFxZVo5N7NVqywiAFPa3VI/KsrD5XPbjjhWAMKbz0OQLqUZDi7K/OzpV1Ur3teJo+/DO+U0Xf+L
DoTNF7DCFCICbutAfccvC1QFy3E6GEdMFJ75cpDyy2X5Nk3aCoqf7+r8FloXic7bfCL6Yx6fFHwy
sPDnf8MQ4oPCoFUJAkMIEz6YyVNlPufp/WWIbbe5kkOIBwhdaG+n/JrOi8+75tI9f1C6m3uxdKJk
83NyBSYEBXRM7XouIdCQxMc4VJ7UyfDthO36fPksEUym4IK9CMey6NqJ68JpeW7QNOFy/kf1cch3
yY2OjGaPTKNzGVQmn2Asxi4zJ2rBJjbVvR1d20HkkIW6vR5LvLdEODErFWZRbiURhAuQDraTF2t+
uiyJTC/ExgE6WapWR7gqzgPP17hqxt78RUl71SU72XYAyXMSWwfyDPs7BwVwLHBoc9InJLmP/1Ek
wToso4InmwGDXvcYdOPDU8EhP/47VZfdEP/7yj6ELG2mJIAq9MutOt1UMpJC2e8LtsFq2mRWEv6U
sBhbR+vYYEgs3HbK9e21il0CZkjGMVgAAaa27Djvup84srvkxUBiUtv1tzyHLU+oyTRBsBFkUWk2
8G7GCX1U+bmZXKpLCMxlEIJpQEtcEDXcTeRpezTzDs0PzDEC27+scLIrEqxBUtkTs/kTitOrVPGr
4vvl3992sbZq6aau6sQS99pHWTghLut5iY0xhw1OBnqUcJ+e28bTXOXEW+CkIzWv6dMPHw4rVG4E
V5qNJfNGVMUDEp7fRjyj4bZ1wtNiOdWhRHMy2uPdR/VqRBfqXiLuZsS5AhY0w05iM20SAPNeJjT7
HbqDhWVqvHmy2ptH8jtaApY7bA60LA2n/F7OojGHMrVGVIeto5Hsp+WoSDNN2yK9YQhWoqvygZQx
lH0+oTTLM/GKq6HrzXT4nF6xbw9U2uYnwxQsRx2lI0P/GQ+SEuKEsIMBPooKdEGg/oy9Zm78cvni
Nt/B6iAFhaFllAQzxb31y8nU9/0gy93KAATF6IK0DdAHCo3MMOn+MEyyIEl2ZILBsKsFXHxIO4Lq
I32Yr7G1CilV9QcWzCBMUjwpgzSPjT8+sTe1ECzHMijYkzVDLZJjfOhTcKHxtuT8Sdslu+xaSum4
aQ/fLuhDI/S0mHVDIJ6Jtr3HGEEg0rgeVikZjnWfxS7xsKzQWyTF8821C/YKlkfzK0OCdlqWVPwL
Uj2BNxhd66iMIlaPTtJqwmZctkISvkUIhmHTcAESvArW2rZufqN75T4y/On0axcjeE6Xu1haid2i
SFiLKNiQhA5dG/KtTjwbHx/iU7zXQNenHmTjNbIrFA3JNKLZkvCzpM8d+ry7700uecYyCMFuaGRM
lIUfYhyDGRv7X5TyaghlM1eSt2wLxqIBvyiNuC5G59nlatFfhydzN53Y/exxSuLu63+yTrZgPPQ0
s7p+hFhk/mYnWAEjG4yWnZtgPCyChR8Wl4hgjKGKsJBF/cbyh8tSyEAEi9FiSW9fhpCi0z/rzV5D
jVyV0SpIMMQiRdVq0VTqUGaKVEjVh47KfZYl25y6DWNRVE5NlRnijERnV1VT8y77rnrKonNVzQ6R
hWbbnzf2G4hgEUpiK3FmIQT8f46e7sqCieVbhpgnq0jLJBKsgBnoRVWFaE1V687RR1DnZ4EzyTZC
bxu5N5EEE2AvbRclBOcW18ofxUJQZc+UG6YV14o9/ZYteMPiEq9M96iHGVM1HN8SPQzx6BhI6Cg/
L6v0P4S3byCCKRjyXEka3jas3yroiQZT+XRQf8a7+BM2N580uMVb2fZc2U0JxmAx2rkwUkCa/alM
XyZ9P8leKn/uH337m1SCOWAxUi4Nz0sYnX5DiugbyehNM+h+Y6n3uqa6ZqH6l0+S/9eXIEXjEFUG
MXk/e23Yd/YcPaAceAzL4USS8mwPWeJcxpPdnJieCOyCjIaJY6R8YJ3+GYEEy7iLvhiIMTFKsjgY
LjxcxuQyXJBRzFdgxTfVA4pjnU98vWB30LHfI/elHyHbHv3v6/uQqAiWrFH59cXDfLDs+mTScDeD
Yx6jLLdTZn2azOEchcpuVI39ZRFlRkvsH0jiFjXJDh+UGdzUuYGY4R+DS2+zB0wWykXlNvDSkQoG
hVlV3FYhbhFHium4xNcfln185p/91b6SVmt4uHcJTrAplNJuMUvA8SANE+Rg/exOqF748uXAkmcu
ZjaKHMRYWsT1s87cOb8DpZ4XdL9TPn5zMSJZHy9/W9YMkEE798yt5m+X1UEmhGBIqiIAERsf4piD
Oz3w4vEqHyWGYzsYe1N2wXBEalSFQw1lV5pDRe8X6SY5ic8SOflUc8iqoQVAg7WPzvRMT/0+PCk7
FHZav5nxFdw4wyfmWRLfIjk7sfipLkltdQG3Fp3fDJ87fPamsoEUGYYQYrSNlixNDww7OSbtDcFC
pUJi9GQQQmABEus6VHNABOxLVByz9NT13mUtk6iASMOnTn2XLwkgyvC6S+9rUyLCdnf62zMRufaS
BNvWal5gq57D75z6u79GA91VmOxGjLl0YNtxAlf/nftnWNGlExSFwAwLW7SKX7S+bjPldZan1R3W
XinsC9Ml73+7rfMNRJyHrUhmWtUEt5ugD5G4SKJ/U9H5jj0/x/+nLpYcJn/yH0woQmaLadj1olli
+DLZIUYm4CDmqXfy+metPQ/zccAC4Tj/tpSfLqvG5uNdofH/ZnWINRlmNeAK3nXTqePZkQ575DvL
IZFk5m9TCVdIwnU1ZtpjahNyqdrXeNyVmcSU/sNV/X1wYgZEUYqUZTUAirPx53jD13VUWLcA+1N6
6WMsn5XeDMneJBKndIYlIGTQABj17oB2cGzJW46ty27CPcj+vmGphIYZ9Apj2rJ+vW1kaIiJ3jbs
cuU2ZXVrQ84WeA64Dbu2nFK5o8U+BI8mM5+XSvYCNiMI9obFNWiFVamZHSc8Duz8cUd2mCj26Hl5
3boe7FpJ6mDTGK7ABOXPlGCppxzPLSPEYWiuDwy3SfeXdf4fNOVNJEHpp7mdKKMQKfzOHsND4XdX
GGosMdDSuQfwc0nM72YRBp9SILnRDIqpZMHEZ5ll1DZBjl/TEPMldxhFxSBNvkebWOzq2ILW3iUn
aUZw6+LWqPxBri7OUqIwiXSgtjuQmoToJQGZfOlk3/nOPBVTa7vfOFamwhQj265qRHwPAVswU7/8
Aiwd0+dr8xhYM8B/w0dB/kWvAD840VauEQX3PClDQuMJiPUu/c4z7+QOGc8ic0awhyK0rxwZUe+W
FVsjClfZx1TLFvDzu7q9n+azGUus/6ZurgGEWxts26SMr1ifXb67LnJ5ieTH7OtIOIa+NLm59eDW
cIIlqdPJaLUccPmf2TF5CtHZhRjnmjMGlMRpjyU2VMmYc6UyCiYl03NT6ecORcnPg8d3AOWudlPt
NCzhSb35SpZXld2ZYFSqEUtt2xp3lg03ybKLZBHw5hlqtokPe8ykWuInndFHVkV4G4lhGI4+nYn5
g+ifJI9rUwiiMfSG2aD2EZvpaQh6ywz8hSgn8Ixq+Q1TOl/Aletl9S82SM3Nv0gwN58XsW0diIAV
v37KNFGydAQ5By/WURcEC0e+H2p4nSRmniJzNTI8wS6HJsx9QnT+9UjR2crJxKtdfdbQPFW5oSdL
Um7r4Uo+ISQJQWSUEhN4SE794MVI5hpPFMYD4+D3xV5qIDcV5Q1P/FLCAWPXkAo83o/R/NScxGM7
+2yj+L//VXXtXwxZp/1mxoHpJsqfqGJQkwkmq6SsTiMewg7oDYp+xGCjXPY1VgRioDJ4+K261xpO
MGCsyNV+4dPgfBF35keP5bCLwQYSOAXKQrMsobIVwK7hBAOW6MvQJQ18uaZizXO4rxZU9ZrRCWSZ
882E2BpJsFqTkk95vuAcp9Q3e8c4GaDiCfdtt7fBIEAcOHN5jLn5JFaXJ9iuecz1IutxmuS+31l+
u09dcpxOC0wln9mRLZberOethRSeoFIPpUr47aGZ/cAXOHWH1yW7V7IkHH9bH1z3SjDh7SWTiU4y
nk839pifPqX70Y8O6kEGs639SI3axMbcIdpc30dBKYpRBaJohK/Pg8d747BUJ0UKk3MaMk8WHmy+
8Dc0cb0dU6MxWvh+gnb+FlaK16Ae/1vMWszmlRWs7iOIKd+LpGUKmnm1YHC1LPGMtnW14mpIJBNq
28ZxhSI8LCPXMmYabIDDKb9j1eKpo54yYagBXIag5k3w8SHbzrJ5eitI4YW1wUjQlgLIVKkdLfbM
7nMfyuTaDItXIMKLCsYhrItUGThnxOvyY+zCCpEKfv2enw/4oJJ4URmg8KT6WmnqpcN1ofHgM//a
sI/JjPYrThga7GQ5dNkZCvpOsM3JVGKIp9XPIPEvrc9FuZNItGmU3o5QnCjEJPtszlw12l3+fTgu
V9FLmbnccfI5DU13JlmbgeQMxehnrFM7nG0gGtRrzgwbpG1PnXy+HuPfPONNp7ISkP87q08n2mVp
O3MdASmfU6quZlyH02NmScTajOlWMIJnzjI9CEcdUi3sGp1yhvlw+aJkYgiGIkTJWq0HrnkR+Go7
07GqR32ud2Ym+WyXGQtx1KVVrLStbSCZj9zKtmiBSl7mu/j81+SCLAGy7YxXRyeYioWmSaL2uCE+
W4q2YK+8TtHgmrrDyTplOxhFKaTkZRHBcAxWrbLSxG3pk59+J+hA4QExuVOPWgPeD/WVI11Wdpap
iGA8tCJradXgYJXhsc1PBVWdyzrCf+CDH14dpGAvmKLGhRbzm2PMbfTQYfVVpHpBFu8nsh87WZ/X
djLkDVB0kaG6aNmU4xgbL3pCYoIzRtCjHXvjD77zgzevNb6F7ZHHy4JuJqlXblPcBVsM2VAzCklj
bCnu+So67EGMPEPHKr8hwA5aPmOTuMEfElyJ7RI3kXdBMrKxAm7n8RRh5k34zqg9sNT5oS+jb9uO
d1bHK9iURm2XmFEcLxLWp9eXuOv1v0b22i+/5W0YBtzQmKVjUl94EwolQxGBkMPtKxBodTfgunXt
TmImt1VmhSI8gqzoyIQ5ROTrZgeJkVN0x9n+FNdyU7id/jXbox56J5A0526++BWu8DbMUacU06Po
kJhu7PYlRE5ykU0BbLJ7sjcQ0ZmSIR9BgA0QBc2ioAjjDNVWtmP7Am2CMqaPbfVYoQn9eouRalma
w24OP2aXV5+7w6whHI4OfMODjOZg03qt0AQ/WiUZ65kCtGXCwlH0DOjSXJLkjoig77NC2kxbcHzt
7Cyhx7/KQrCP8Rml+QDOMxDfgHwjdH5nNnB9bYJvHStmF3YC0fj3Cz/G0aeIRf7zhXH5V6GIaUVT
nAbcAVy1YMTm/NEUjE+8qhbtZIRPsvsSvKplzyMbehwmyDWdRP+mmf7vGMOVRggGA+ykQ9vlQFDv
fwUKMMCejVGl7l/we2/GPyswwW7UDByu9oA7Kipkq+xbxXBTLLKKYkmXufRVCYYC3xN5MiaQilMC
qzsQYnvWjtyinrCXR/ibzfsr1RM9qN6NbTDZEKt6ZsaOkwPl+8A3HhkWLvRHfc95uWIseO5dyeXx
t/QhVng7T9GDYi6q0vMKYtJrOFCKlQuRr98EfoO5OXgzxZNt0pI87g+uc4rCftIgKQ9gg/57MrGD
oR8uiyVRenHklk7mTCnXkoWcp+5mWfaXf1+ihbpgKZYqo3mPUoWbNz+s6Zy1CFTrXVBE//V6BFNB
FhJVDbe21Q+lfuVuLkEKFLuUnTAhBTNYy8oHsqMT7IVZDHY/cPc/kbNdPNWFLGbbjJ1WGieYC7Vq
a9oHEEmvj5x8KzxlVxBncm1kE/GxLqWZlwEKJmOKgzYduTcmex6sFViklrvksT7m3niQZdtkxyeY
DWVJS0oaSGePiEcb1dGkrdiSJyvOI8fxNGEJPCC0W74ZSzsomGTEwPWvgRvtqyzHLXmxYuOv3pRa
ob2KxGpwsjmhnTmNLGaSgQhhxUiKRql5XIblZh42HvhN/hhlMl2QofCjXXneelrCQOehkpr/NLGu
p9adQbanmuvvBYtqCLYhLcrO1HVgdImKZg8/opWXdT0W6Pi2KSOSl6ib2DVQZyCiLRaEElkym168
0MixlPK3+BtX7skQjEJsl1NmEMhkZLv6TyydQxMg386uVe504i5RxlMiuyjBSAxIkAcF9xJtE++K
ud2l3Y6MkvaV7RTHmykyBMvQDWWZajzgm2dYcjCO889HxQUHhja7qm+ie1NGVr8hGGiDVQZqBpt/
Y/G/rzSQGXms1lXEJ4TPFC0D8dmUtYZtKOA7COGyjHDBXaWASO3H3PZmeh6jXdNeqYPkI04mi3BJ
uabCCTK82bS+6ZOXlB4Jk9QPZRDiDRVmMRcdZCHVZ71UXLwuJ4hl9JNbivDuyASrjR0NUZ2MkKR7
zr/zuep831iOfk2d4qb5lu3Dl/85fljjfRjZCIdlCWKIlVOvDP7ojXNUPdmmLIbd8BTvYIQvw7yI
6yZtuLJNu+qIbVoeTZyR+wq+i4+c5c3J/D4E4/cOUTDjWZ+Du6IGYt0+lIU3a3/YxScW+1V/Nq3/
em1iGTRpSYw+WKBxZhVeWmZYW0edwAmx0SW5/p3iMqQzDIz1Uiy5ErsCErPr9S6DtV1+1Eg4PfMk
Zb4vR4eiSXbX3eSP0lrXhoEHpGVTqusmaDaFK6zMgoRpC83MjvWfNr5L0dnEvxZ7Jxxek/O8Tcy7
rJ2bj04zLB0FNoKFKMK7plFfg/qIIsAgf5YkdhQbybXDZYytqqStEo1qKtEBId5dDUVRg8WEhcd3
aT6A0La+S2Ls7kCVbTgo+mc2zk9R+HgZdlO0FargnPF/kMFMgJpY0JrQcrBm1AHruHMZZisDBOlQ
zaME+gIpBTOf0UAriTW4pYmqMt9jV2ERFeisQRyqeMaDBI4/qw/PbgUnPLt0CaKsrGxevdH84itC
wh1SQKPPFzgm970sb759im/SCWFUMYdqlZSQzghvK+wqCJ8Z+XJZpE0ntpJIuChagJUxHQHBlO56
JJqDLKhfG6MTp+ZTQubdf4PjEq/d8qIvRpQCTqWqG3Slo7KTWUROSPdLJHGbW6mFd8ohOGhV7YIp
0QCWHNkz1w3bK6AmjgaeV+yVkD1n/nOXlEN4zjXCatueABf236MORcTYVQunpPeXj1CmFIKrjjFW
QeYCMJl1UIfr2DqksvW5MkkENz1pTbn0OiBy/pGwnM3F2k3ZsZRWNCSyWOp7dTDLHInAAEAz0jDE
V9tTEf7Gd/BaCz5sFK+RQsCumcG16gM3EeEJs7td5YLt1+3v5GnHbZlsw0ZKH4yqYtdE14GfLFJg
I3rt0LMHO3CW+fmyCvyDZv+NIaaxaNuECRb14uv3E2dM5plNBNPKteGD88KVTfBu+kbyhiYY2Yx1
valwiZCqsOrHbpGUQCUn9iFVlVlakqeou6Ta7aB+0qi/pC+XT4xr7Ie3qWtMw+oLLIUQqfBMI021
Uoerxf7p71WV+dTMPSOwXL2ZdmOML630OytkfU+bB7dCFZ6q3rV5E0ZAjevPtvY5k32BbB7c6veF
d9p3RawFOX6fsMqJiT8rnWPqEle+HbT/jcJU4ZFaWCw5FSCwcJfHzvtF0zldKW77HN6hk+r0e6EY
OF1MA8SMDJvG3huFREuVfFzwYNlCr2i6N9vRabEXcfHH7KHoz4zeB9nXaNkt0wvDqsvfmCriK67/
xhfcBhq/7aXkRqlAC1e7r4JdHviX1XFbMd4gBFcRoShHO+6Z5qx1JiyajOPbywhbhb93Ugi6F7Ms
ntMZj/bzdNsxzKS4PJ1Q7q1doDnIJ9QeH2SMfVnH/rZOvokm6KStV1qv1MAFsadbpKpDaHjIpfSd
m59cb5ckeo4ciYsFzNyDGwxeTa9y7KfF9rTjkBxBcMZXW8a+LBrbDDY1G5vvKLMMyxDj9TafO9bO
Bp5zciiQw4hPmELI8t2Mg5T7kU0jv4YTblAxitFqeQyNMlnr9Pv8OobTsk79K02pbFHylkqu0YR7
QydDydIMaEv3TPSHnso+krcUA05R1UFsYKCjVnjWRdLaWM3DesTO6U0Mlb/ibD+ZM13Nt+U5OaC+
qXyVaePmIa5RhcccT7VV9iVQ0RmNZpfCm666U3LToOVUOcpGcDZN5RpNeNcsykg9Rnbvhp/RI+HO
18vB2o3PvCt6+DeEjxuvAO3lGt9STiha24UPhHhsVTYP0EgrAhOFx2vg08F+6jXPuufpQnnj94fQ
EM3QuDubYlKF4otLkDDuszKco2B2rYTdmGF9F4+g+g+KHckKR2LCPkj3isV0fN3hO9gSc3hBVE1G
kSuY5uDd167+ZYC52uVn3rgWTU4PMomvlyG3pXtDFLRlsjPNKLVwcct2flDayOuW7GCY5teGqIfL
UBp/UO9CEi4d6GOJijQ1p5F97+a6ImpVs8FJoqCLcgnmEq772slft4BhnBlsHBhLqDD8k9/iXcio
GrnxuITOzcH6Q6xJ03bUgN5G1R2ZMKBJp52NLQMRKV0jRo92ExwvSywTWDQAoEHO2hCQ5m1wik/G
Ubnm41SykZWP/W3CwQqXGNN0CfUZOIO/+POu8PrSZSEGqoNbvjo6fVSQSHq4LNvHly+ACu8Cs+io
IY4AVU/jzvSVF95JgS/Pmxblr+aTrFLwwVoLcIJvMIzQ7rEeb3azIHaHtnQrzAlfFkl2XfzvKw2p
6aSyjAGi77+H9GRZB2v4c5heKPX17oaktXcZ76JIOnL37/H60BgLHUxp7mDejv3JkPFffvA//Mgw
64ytwxTknWIJJwwyGjVjvrhDDT7Um0p7mmV8AduqZ2NSEb+v2uZrH93qzMJgoFqulwtIofkotwG6
D2RSMKeIgWfXflGvsj/qL5eP7WNUwuXCoJGO7xrbBM33+3NLFJAdISu1YN0LPBzmKgK/PfOhwX+x
anvTImO0Gv5Gw1JGMTGbL1ibM9ULztAPH/i6wnCEgwOn3ZmPGZno5pFYSf5sRDPFv9cw0q3zpYXC
s1JyjBkNdF7cYEz2FpvcsLnXijNa2pxI9pn72ml7CUx4VFGDLSh9Cem6KR6PhZVP9o41cwjJsC6+
9mjD0FxPYz4P12pTcuzbfGh9q4urp5GRInTspZ5Vr6oSdjAHJQkxEp43kROQjoCdMu5L3eljojtN
WlnlMdFRhR2HryB8qh4Rp+iBX0Z9mIBdLC5LyXPeel4Em5sxGY/kK1bcv1eTeEIAZs0Tsh7RvIs7
4zbVZL08W96T6NTAaAoBr4Aq5AkQLHRkBDkMdqOf6vFY5Z7Z/yw7IpFkyzCtYch7SQZaGlpDAJMc
f1Hd/OKtkmbOZeIIJxZicNtG2Rfq4NMTddtP01V11ft8ML337NfaR3+YZI75Y8SK90wMahn8JC1T
jJPDmmZBh5VRmLAePLLjbQe1l33HXN2/GQPmh/VB51dogrOMwjbIqorf2a11y2c6SpckDvum7OlB
Ocpa8rZs8Fo24TnHaVknSww0lXwtmsfEKJ2mlpAZbCo6vtE000Sm7cOOeU1PVRDcpFD04ETDxKlb
mcWVIQgKmHT2lMHkwsqXzq/tESVWp4aap8HOa5jU0+5kZKwySEEXzWBJzZxD1nHqkTZxh2x/2Y9s
arsJEl3NpCahIiUIM6ZBT2OEvpMeOw1SO3ruDcsuHz5fxtlUgTec13rVykVGXQr23ABBfZsf+ul5
qd1RSqG3aSFWGIIhWvKuKSgDBm8w5ZTuo88zo5HkyDYvxbIo3qqKEp74LaTGMKERj6HV/JGG35Ek
/42jsg1Tx1ShiYVZHH91VHU3oCWtZ7O7VPeL7aTFp2KUfZVveXSkdv/G4Ne1wlgUQlPaAeMvElKf
PaTuct+CQJl3/5aytrdt87YCFAzOxPQkikoAxjMaQfp95KfTPj72WL1d7ePWlXX1b+rbCk8wOX0Q
j9UyAI+R5oAQ3e+zb1XSSXySDEUIHepwaZqMAiWyD6l6ZVqepv6vLRrcL6wEEeI8cE9GqTkCgoyf
zPyKEFf29bv5EbOCEIesl1Ef5iXlUpzRSNUc891wYIUX+Po+OqCyAEZcyUjh5hN6E0qs344WaTSL
pxMGG/MJ9q0lYzTc1DewHKGqr1JbQ2D+XsEx+GZMoTXwaIFz3sfX0XRG+dHn43aN4THdu/xot+zo
Gk9wDmpDOquMEDVU85c4+mEVP9XAC0Gt8TswJmfmNjSGqRRBrASzkcXQAIb+SPo/E6ztzsJHNWYS
nC3F1rEf6S8cMc/a2KnNwho4+nhlGqAl089R//WyLJt6p2PbE7JKtqlqliAMFlHnAckAYnUun0JI
vOZlgI/DNRGPdo58JdOW3q0QRcKjKKgoStE1WjmVyDGpYyvPEpn456oYWK0RBL2L4X7CQQUC38eF
RrercD9jzGGWfiJ9zPTDMKyRBI1rqsFamhinx5sS+JppMA1hUAo2rsOo7IzcY6A6GNL6eVlC2REK
IUnW93Om6BBwRn/vhKmYbHIvI8j0wub/wso5WUYeghkIEJ2f3nCSCbvwQY3HSTT5843BeyIRavML
fn2Yoj8Ex29HExwmvZ94I7jll/vgTJ/0b+rzsjOuQjlPwabFMBi2+9om9F9MTBRLiyxLw5/YkF4F
nfVgWfAgOvOz/o+o0hxrIictaz2ihnd1prnoOjwVjNwMdfd1LMzPyzDuLh/89tW+/Ueij8YCSKrH
2Agdh/edeRX+Vp5EX4ksOOW8b/VWXSAymDWQJ8GK7VvFcgrVmcGgBuLSam9PZyZrQ5UdtOCkG30p
y14HanQ29rwakJ7AeJGDF8LEUvb8CZ/rh/ZFGvFshVhrYQXrlphFqUxcWE6CzglotKt0D2r5veoR
p9jLAh7J5ZlCHo0kKEJMOS6v1Y7Fchyr/7Va/2pu/lYOkWnWUE1VpQbEmWgDum10yUXgJR9lDbyS
yxKJZu160M2mhBh2Qq7ipX/G+rNvoZW56TBQiZPbzKGtrkjMaxU2GSfTBJjG/tpCgVYX8uMXFVYj
5QeWaIQY2CMdNGaVBTg4Hz5KWKB2aRxhbm5nr8TeKVkVjGvYR1/0dmWCUQujRbO7FHj8axX70I/x
kVeHZEnpzVjh7VWLtLJJXU5WxWFagnmZmya6DpL7y5bpH1zCmyiC5RgzQweLGrQPzGxYZQCSb8/4
+uMvRogH2Vvajh5XIgkmYyAttUIGkbBFy2fwBdpN5vAMUIqZFlnfq0zlBUOxNLSxAg1gvCugLj/p
ReJok9NaT5JDlFyUGOcjsTtlZodDxJ4cn4KcWrkZDjHKy8MuwTCr+ZU9ST5e+LVc0EAxzrcNxMV4
zxCtS5yeNFjb9OdExuspsg5Ka+8lAkpsIBVCojIEPf+rAysjtzsrWAzEMzTTff+19Th3CDtSyYeM
zIRQIRwKirEeh/9/Y4qjH+jRcApHPTd7WYeM7Pq49KuwSNfzOWpnhEV689ynN6n+Ry4z8h8n/t9b
ebEJpxz0bGALf8unX2nW4YV81RtQEiIau0m9Aj2pjjQ7IHkBlP99JZk6ZmTUuIdeKlQ+i8zvshsr
e9DHo0RBuAJc0kfBjGRF+ZdPbrzhF9n2Lt5b19wqMk826b9pfk2wzxm2ityaSO6oVaUVUYL7SoM7
kBw5pnlK24NFjvGIaet+F4SW7AHwr4sP8q0ghQcwJkY0KBYgtdseo8/awbijt2idR1uMzLlsm+QV
lqD5WGqoaboNLN5ioYGkQbmJ95nTgicq9+0H2eSfFE9Uf/BraFpfLW5/mn5MSJH32OBEf/LMfPlT
Pmqx/bJX8gneE4kFECgowLO/JU/LGQQt6DwDOzMvXtvMk2jmpulaoQlPgGSKWSwhTpPcG/vuiKWN
3Q1zy9emh/ILDVy535ZBCo9ByUyQ+rd4dWF2w6LRScdBIhX/hUvqKLjRDLkKfFBAqDBWU7dM8mSH
yp56Tq1i9kN1fm5jTXqSm298dZKCO00MTbETFffWwctFLvjf9sUVNlZz++/JCB8lZyhOGi1Dge1D
XEl0bHFiDzH5JNELyYtmQj7BjoraSCiOEKOBFPwrMQblNXWH9fWH6CTtodiMUN/Ojgn2QzG0hWfR
Uaj5tZvK717MyC+frb0N55mEh/95Uov7Gyy3M0ALousf+DJnfWEt9tGgLFC0oRPkk2drxENlNXHy
0pR8CW460BWYoI7Jkmq6TofZrYM7tLsw45lKN+xsnSBKoDpFvQv1ctGB1kZXJoHWIXn/g2cR0l3k
YQkrJnBeC4fy2vyWTGs8wW6McZDiNQEP2e6v1ZJ+UfrYzYlsfnjLQ69hBFsRkaJkUdrPblc+FeYf
PZgjFe2gtpJwastgrGGEG4rmZMnNFjBjzV7msSoQD8/XTRLdWan6h5kSiYGSiSXYitouMJYyAa9R
cmfowN6o/CjB3soMCdCWnVgJJuZTo6G20CCCa7IUMPJMKbvtp0ISbG9+taxBBFuhWAysJyNABt9A
P1kM3Su+mPe8by70lq+XLdOm4pkYm7PBX22hTPU+ZhtSpmT6iEFeBaxCBj7R98b0cBniI20HrINh
MguFNgyVgYzyPUbRYZVIbwKj89Kb4E9OH9ZdRfW+c2APIRUJ3NnhG5sX6bf6lhfBiB54LpmGvl+x
byLtQIyvYQkXoIfX3XlvFFTFXhbbbGqHRTHxaDMV1Qrh4jAyNM4j2rbBB9X1u0mf+12mdt8vn+bm
ha1ABNveYUTJbMt8dnUTRQMlc5Im3VXMvYyyGTYZKxjhzrSp0JdRy2DRMRM73OmHBjw/0UH7JOf0
31b4FRY/19V3g60kEVwFsJKj5legkdEOCEFn5BL5ssFmlMgmuyZB5Rt03GrLDDhlulGKY9lIqrKy
3xdseRDG5hBhVbM7VLdjdU2Mo+Ru+NmL8ZiJl4SGIJTF0F31/ryGEjyodCjhLH7Q++pYgRyE7chT
7087dMbtZZ8IW/KYBopwFkrZliZ2caFpPs/wVYd6fOHl7GfXy5j4tlQahKqaynSQqdm2YL7tKK/N
GisgsftAewF34/e2AQe1ZUoM67Ycf8OIQR4WufZpRgDDlodu8nQqiUs2Szko9aNTilCCXjrhzaDh
CMsSIxibdhfsyxMnLY6TPUbJ0D4IluSX/pB/sRIshLmsD5vHt4Llcq+eTzBU7RzFgA3GT1XRgWfg
a1/LkqxbLn0tm/BoEvQ7WYRB59T4YIEbVDGvg+5a00IPPJvOZYG23LmJEzThKqiFXqD3Ao0ZJaGJ
hSZuQwrrS4VWvHtqWAlKY8SOn7QkkaVkZICCTS3NmE2GghMcutpnWXOrtKofJ6W/6PPvXBY8EUHT
oWGo4igbG9Qw1Cgi5SjtQODKQgWDx2bpTGHeSoaINvXCAu85YnN0YYr0TmajBHWYIE6uOmz5TYhb
9IYXjbl/+bY2nxVT8XTR5Y+hf0EzGiOZorGy0dmQ/Wn3T/Wwv/z7m2Ksfl8wpwmaEpO0x+8rza6r
jmn9pJUSEWQQgkFNbHB0GBEg0Cw9pjdsWMBV8Om/iSHExOUwKaGuWLA+mOdK+hur+963kqOSXYVg
SPM0a+0shhzT4rfjqc7u/5MMYvfX/5F2Zctx40jwixhBgvcrz+5W67Rk2X5hSLLN+7759ZtozYwo
iNuYkfdh9sERnSqwUCgUqjLRtil2Ol2nSX4x+mMZvkwDL4huBpq3z31KTFbRTDRHdegzYGSy3fR2
ejX60RfxO+YJKdHaD2j43YNw1g49HgUgD5gJAmkXaeOUUuDoKVF/lMJh0A5h4FXxy/lV3CyBqSsT
mXOiDctIJwFcoZ1PJHbDbgbbSGRnX6lu+rzTrv47XxlScE1EoxslTtfxv/chtYjLWg1E9NQZZW4Z
kdtx9U63YugagfHvRkHGKE9AwAyfI0MCJ52sqbMEWzkxLGSLlbngHXcLXjq3mT6ukRmvH8OpCpQF
yDTHp+zE4SEFqg4e0djjdQ1ufrwVGtt7gvIetIoloM0HOkWICt+VfBcf6U1G3JnOxCXJ2NrUa0Dm
NGwHU2tjal4LSik8iBTWgvldss/3Wmx1UNkyb3itZJuQSMdUzImJyodBCLz3xHqlaejyK77IwU2u
f+IRGpQm//w+E9LNNCwWU8Hvt8tlqFqT7kkaJ6Rvf6cVBuPxvRqEcy0BY7nOZ9eApkrpa44uHmiH
QnSQb3gKCJvpH+pFOohoNFCksANvcdQu4WSg/248TJ7sFU6zONqePrmEIPkUHLTj4tkxfDwfTbbO
rjUqs5aq2lQYF0APXpnuxuK5lI9m8PU8xOYFfo3BrKVm1ERrZliWNpbxg26y8jBdGPvKLTH+BhNp
VTa6RYchLyhveuJqTZmoIgykClsZyGZ815JfIY/8ibd6TOxI+15Qawm/X6THeLzN8bQ4cU40DgR7
7cgiMBdBM2C2JW1yzAEaihgUFNQbzjeihwZ7KVx9I7bCDHcf5koHjPaAjA+tuaAHwrws+CLpJdpw
eSXfj9RE9Eh5+zRskTkP6hgxAoCKHxwyL/Ulnwqekl3NubdRDz5nGXNcRipoEiL6jcK+Qi/m91qP
nHGgnVWc9IbjbCb991XqMWtp27aQeLC18NLA3KbEiUk8Q6inrH6/g8CyEWvYqhKYUvoLJQittLuX
Yp4rbNthoHqNG7v2Yc4LVJ610JgqMplvUIQ8QLrTTf0lxEAjbk9wBn7utImIES+d4K6hgA79vWUx
yYm8VFi5qN1rwy7lvohuLt0KgEnOlmEI5a4AQPw1far2+W78FXmmrWuOZlGVrNwTn5MHdX9+U21u
3RUq43mTJsVxnAG1jvdKAq7fRsaQGCc+bD7W4yuJIh3LljEu937x2i7I+yZP6EsXbYpp7cr0tJsK
cjONVX4JQfYFUuP6+bxpmwW+FSoblox6LAYhBqoQOq8cNFD/toevaKXzeHOA24exgjlHUTs1ajGe
3/RBh9pOtNimZEX34xMEEqFjMsBdPOA5nxFIpNFphUgdarXXhMgAi6mBgRhyOb1QVr9p1wV4wIS3
IEah+mzxOgU3XXSFyBySFX0XrQYgDtPjYvZWE4S2sDxF2rTjfDrq7B8C4gqJORQLSIAEC7Wtt/vm
JOVD9T9qk7Lr2fMFr/632VWLzgd8PhW0HybLiWSqeVNEUDm2y99UmRGyS7sc1A/R1xFs7Cnk1LmI
mxa+IbIMSX2j9WXQATE5Lt6wjw+J5HZucXWitL+DhCdnRWl8+rCiKzwmfvWaUsyQi6ft3qI7pGA+
Hqw0tmgLRFZb5j0HbjNcruCo+SvnJGOtajE1rzlpERTeXeREz/mReJkrOLwoRh3vo3EoqGFOSKRc
Be/RhliK+lGgOz0n3S4bM1O0qmCm8awmpRuk0SxY42TwhLQ2oyc85hUXM+HvcdVFTcpgxtSbWCqg
8LzHuODcCC5nLbc/3RsK8+mC0ZwEvQUKLboucJUq8lqqMQJNE6Pyz6Ntm2SC3g60fpLGPgu3SkDy
OS+Q0ae7RvsRqy8tpir+DIOJXEHdtkFSAMOUf2vZS2wk0L/meeD2BnszhAlWpi5WaCkFyGRaVMUh
ckybXPendfsXTUY8OCZiJYZQJnX1CjccZYSP1DZ/qD4Vc+DDbX4lqvcIz0OVlR0aShI9rDod8VGJ
H43y2LXHOvHOf6Tt43OFwWxhPUhiXIhwogUTBuEqT7ownLhE0YEmWNx4uJncr9CYRKQuSNBUCdAU
n6oLy8/mFbRSHnS/3ycHHRPp3IdT3hrSELYKUai66kqvADGFUq2IMgcaIEqnsybw7nU2VCvQadcI
HNenkehDpFqZSf+oFejcm2mtTgDtJEzkVrFFysspcEh4kbRfklG3B17lnzreOURms0FKSxQUE66i
JcjwXiRcz9r5qiz3g/TT4JI98BaV2XVyNmp6XsM+XTfcoDb8Lh/3YjEctGn2I9W0B53ci7loaXO2
6zJJs4goHpdqsqfadKrp+3kn3vxzdIKXf9k0VcgYvV/uRZvrspBRWaqzX3NszzhXa+5A/KbrrkCY
ra9JXWF0tPKYqxeUwBHtyvZYeMuhHqwEPBf8kZzN03WFyJx3fZLKRUgTsR4qEOZdIvw6v2yc32eV
BYZqMOXegEVGDMJoMb4OxXZ/HoLzZVgxgUho56ZH4z8m7ZfZAVvCVTcL8UUa89o/tjPzt8VSmDjW
DdFE9BSL1XnxVXUD3UQbudZwGFw67TYoDq9JQtrccitEJpYZ2hQPmYblC370vycHDS6HalcrVrcD
RaVdPcluc2nc4VxweJt9O5FdQTNBDT1J8qLpgEbVqjmde81O/kFFZakk8El+zTn/IbnrS7/0KqQZ
tZALUUnPosv8aXGGmxjF6cGuIwe8+ZD8/txRsbKRiWiDpuVzXNAP+pfoWug2F5WLW6STuZnPq3ry
PJWJIcIIfi3ooKG9Nm8vwNduL7PwYJa8GyRvzzFRBJMclaxRq1TjaSxvuZIX248Iq2VjgoasyXpR
0jBFbxzprvYNh1yrPsH9JnR4WiHb2YOOzFhEUwWu/oxXFKQrQlLHSL88NCJQbmPZWm5LaNXMu5zX
H/B/bDM1HZdvHVw3zI6TFUPX5hGcGtl+BruVvMMtwBJf2j19RlPvOR6/mesZMtjRwMNO+Zree3w0
BNM8dIhd84Heu8NDhW5rBDFQDPEngak3fzi/V2BM+MpjVAanHH5RyJEltc5Uxm41XCtFw0lNtj/Z
ColZxDGvSlkCUwBGSynRSn4J7kM7vel8vlGbzr6Cov++ihn9HMagI4J3zOJlmVwNMef5ZTsorQAY
99N6YY51leZZ6K02ftGu+NRvnXoPkb8UrKICp8TFM4iJSYIRDoIUYO0iHXcmtydPf+hzTBQS5yaa
pg4AxmVzpGI/oa/eGhZekPHuwt1PmynNavmYYFTJ/SiaDZZPuh6/ttCy7x7LyZu98Vh6/Y78EBub
Yx8PkYlOYTVVKjnVlrxWh8wspgChswYNyCnC1BeNGmR2OJh0zc5sLXYS1ZTUQVIppQwOSzAc4tYh
Wvod2Uu++G26g/E2Bkfpe+fSu+ehN88UMLWCixNDNx/IbJIMHd5GQjmAort0/maWV1358EcQbCeD
HGKIrh9RE6nk1ppTNw1KaGzyblHbfv+PIaeYstrIWRa3hU6Akopw/e8it1awHdrflur07yuE3pBi
tVCBIIP7H5Oo006rLLHCkzttrC1b+zMcUJqpGSi4oJUX1f73sYnEcanhhobsDSVx/ShLh7rlvPds
rtoKgv77yqZ6CmUDLbtoslbuuvoxEjnhb8u9dBy8GOVCa7/CUu5NEzGjqsXzSCAcZWWfm9eGxoHY
/C4rDHbzLAFe0OdRQZcARuSLm9ZeduqVYome7KaRxU1st4pg4PjQQOwHlkSJfUJI4rbOjB5wkNfz
Zaf0jZ/tC9RrnMJveHoym8tHMKgLGkEdkxFMrJ30ccmMcqCUPEdpTKyivFD+u7QAyvcgGv4HhAmx
kM6IyoYARIjulPhrafrcZqYtN1tDMDE1ImAZi0xAqKFiaZXpphgmOR9ltt2A9tuYpiGCBZeu5cqV
xylUslhGt9/k0e+SeOBFURx6t0LRfB/yGmm38VDzktHvDmortvIllGo4FgJcu0VjUX4ofTm6rp3J
PdHloLda5Ri4dZeDPhfRYKKkfuCxkYOlM5BdovUmuMzj67n5WraDFajxYRyCXVo9nl9PDhw7fjFK
ktrPtNWwkF05K+zMfEyH2pIUJ6lvMyNzPwOHFhgZdOGKzNZHcEY0i0wv+kOUQKTYJu3oCst3kXxp
YzceJg7cSfCYPXF19Q2PcfppGMSKQJgMVT6MDjrtrzqzKONEbePBe7SgEo7nlh6cMPRybCbcMLKV
TK/xmR2RxrqWjQLslYrrMLsYiGg1xM/RoXN+XTd33pudbAGlQ8O3YNBUOtd7V0vKx2Ex7/4MgrmE
KHldVCotayjiNSGhpcecEafNKLiygbl4tCA8ihXKNd2T26b/NUtHpeX1XPPWiTlrwUhWxaTC9+gh
6lwNXwPuM8AmAk5yGT3CJgF94Pv4FI6jmYsRMlnFz25ydEhJSFTQtCRfjpjHpUKjU8w53TeLMLj6
/oPJXgaGqM9kmquDQm4CNXh5yDAOhKJIZOd7+uIWep/ijlljMmeWOEdNJ8uwU76OwPYP9e/Ux/sX
LWaHJRiJqAoz5pDgJ5ybz+ZVa43M7GnMA4xNnOEup12Obrxb8PQRHht3dEQnxSBr4533+023XC0u
s4WldqqLIaWGSj9JDW3DzIolzvbdPmXeQNjkOUuNXF7o+0rran8NqCXPPTJOfDuHfOY9bLWCbBKd
g5lhlgWYVHZ3i/gAOqWBO7lBd+uHyLuyiNnNXdHLihoAQ/sxH+j1Hj0sAtyDPsiOj7wcmrcF2CR6
FvDK0beAo5xC9GqVeMFPMQat0OSWXuFniZN9qk12vY40FqxyEVEgZFEEGhJ92py47OIE7WG047jw
lbue99k2CyZrPCa2lItZR+oMPErkTtzanwIUPvUTP9R/11qj+eLqAzJBBdzardjRbdaQp6rWLaO1
x6Fzzm+u7WhpIsfWKB0EW9kazCaPTWqRaVit+WuMeb2+ZBMBSSkm7xTIGbK+3qiZuKDBiuZvgmkp
9vRTPLlj7se38WKlUNysneRqzu16T5kExp9GiYnkCmLrnzB19YcwG2IaFNL2AxJJVa78qcsPOmk5
q7kZqlYQzOkGrbV8WRJASMa1puOJ9hhIn7ICtGyYIVI0ie16l8VxMYJUw1XFvFblvdHtzq/SdnRH
yvQ3ABPde0xb9JBwot9L/tbt5YvgBg/bUKNHW85z4X+q8gRZMqTcuH8Tkw0cmtm2wjKf/KPaU9WJ
0J0s8csrY7y559Jv0m/AxkX0bGHYXsYALVp/3seMutPyUsskvHL/WDyqv0IVUcgL7WjOURfnBcat
khOIeJHGo1uEvgO/h+vkXFEayUA1d3yEoo2NgT0ng+JD+lwY9SdOyjUW3YqrcEiW0iiEBVjLfJPJ
lrl8J6p/3j22dvMagomAVTipEHYAhDxMl0XWfBFM3nPP1iZaQzBxL87krJ0HQBi95qhZrltkAdlV
bnBmyXhfhkmgiNnnSVqZYLCeD4O1+GGwO6hc9nTegjHbSV7UOopTWCO0h0r4tvA6kjYb2dfLxaRH
8lA3syEAoD2YXyiZWuiK30PJw8ujS9/jjBAcueQy9GTrvCtsHvlvyCjUvHe3sBDIlOhAXl7aDE+P
GHG+nG/ky/JIGy6DO4IW7fOQ513jQy1gQTlozAIgipOtRDdhZwftZzqN11Yx8UEjqRim1MPxejw6
6MvFFaJ4jrGUx+YrTSzMnyLn4nXeRzSRiRG6mutznMATp+kCJCe2GtT2+YXbjOprq5jQIDSzWJQj
rOoPPd7LKId/DBZ/rCQGz/5FryrdpB+iLJEh7UAUqgTCemVH5kUedWRmlyVdRSqGpqP7dzdh6I1Y
kTtCoCP1PkP4Z7zBsk2Wua5NwVJriLbibyHzxkq1Oo2zlptOuMJg7uFNVRpZVmIpY0l3E63CtH3k
GR2PoWjzSrK2hXFEXMb7EuXKV6Y/KqOy3FGmP7qnQ+dTM2BrNMYHlYSUwUQ/mLArfwd+5Rnfg/vF
l2/pHMz4yGWno793xkFkxiGzSB7iosSXiiSHgGG5Bh1e9KjiPR82Eic6DLy2nc1dtvpu9LuuTsdB
FlI51WBhbDZ7MpkY+CbFw/l9xsNgzi5ou6NurMIqUb6Xqi9l8e3872/eQNafiTm0jBHs2wl18BGJ
Et7MBDd6TGVcQWg5NNV5IZ5u03NfiTm9xmpswS6ANRte9GvaqDf6iRM4uR1f0r65aNddDgeaGqLB
nlNU2TyeV5+LiSBGWRaKEmObmTrkV0Gq2eZ2MEtgWpaLu/OrytnRbPFuGgu9DyZYmUEmJn+OosvI
4BRNOI7B3rM00J12rQlrdNCEBqVl5tzLKQ+CjReRIChofKIhN9mr3zB7CypSqBL9pns4cQVuKs0D
ZELG3AVEF0z44lRfGsLtXOzPf5btQ+vNBRT6B6x2LFHmNm9FLFqigLEFSoIXkLecb5ZbSpY/P/J5
LLmITIxoExDRgBSeEjKHd/SYDBzxZwZOH/TqX447btMMbwmZeNFKs9pVEyxcequjRuJBxTEckFGg
PN97pm/s8i+8pzXOzmK5VsBR0ekKTbDVdro0QeqiR8oXnYxfq3EAo5XOOS83h0hxwVPQPEPwwsry
Q+TgEJLaRqS1NfE3sac9mOIgQuZjjNQl1vCgePS6zxsR2P6WqqRAsUimao2Me07gEMHtQcZ7+De8
i+JEo3xny5Xq/wHrJMjSTahRQhYDgzrvvbVZGshs0fuEcjmCQplyQFYX1S7ev/L78YQqttPvFR6z
39ugzYYEOjxYVskLdQtyl+qdYjWvSUJ1G3v9I1elcTsrWaEyq1rqQ9RWmNU5TXZRXv/wIJzmZWmp
dOF1T/+fj/i2qEwIUNK4GIcMi5odoV/qhlTgdgjRWNYfceJdmIUlce81Wy/PIL4H6T6E5SDMx3xI
ITOlVhMF2u0leVS/NPCyK5DdWPy+3u3zfIXFfsQczBBdEIq4bYi/4wtUMP1wDyL2e/4Iwf/5dG92
MZ8uVMKwH6VIhDCUn+2bvbobdvk3KXBRoXWqh09d1lamMZ9OmodWhNacCN2RwhalL3lp2LPMo/8j
dIU+pCgrGCZkazXuv/WAFRR20Y3k1Bh0wsPLkT4xGvv02IJgeXYM0OjK3zsvs6MDr16xGcNXfwAT
w/MobcVewh9Ahqd5/DKFnPjJ+30m5cuaYQnKCb+vmFcNdGaV2/PH7GaOt/r7mRwv61o9Kwx8p2SP
IrqXY+hZ8Duf1+7KdT8moWtinaSZTt3v72u1eiUNTuvk93QGjizWebt4gKe36VX6IEm5ZiwiFi64
pPsY1/iLHo0DlCqdPy68mUO+rSI7LhwYYpylCawzqtgpGj+FwnhLPuMKKPqiiQzjWjJb/B2XICdm
SktW2SEmX8zx/jNLtgJgfCEcl1IOJwAMaJ2nTCCpX75A9xet5KGTPnLQaMD5sHVXaIxH6KKpdbOB
jJX40ktyE4FEEdKC46nTS3pAz6b3Z4As0UmahaUm6vSIhgwbrme+cWxCK96LHh2tm9D4w3v+2Ny8
byayTNu1OOdz0CHXkvWHSnwyw915k3i/z5wfSgOir7CARercWEhfLa32/wyBOTXkboA0aICPVKXQ
D65kSx04ef7m1lmtEbVxtU+NuJb1pANC2D8Y5pdc6JxI/vJnVjCnRKLLgWHQnDcLemvIsjvUyZ/O
Q2zHm5UdzEGgZ0j/UlqJfVV2T13tRsNz5InCfc+jcKc/dmbvGMypEEKfSmxQ7LKH4rpXDqrxGDT3
08hr+uNsUYMJCEvf1KVqwL9Gm0AU5yY9ZM+050/zdF9FfwHvbsLzZyYkiNMQmXioRITLD0N4SXgs
yJsNScbbR2I5AsaiFWqZnLJmqDwWg1XsqWxwsDft8aXe57Zpd1Y4oAj1hPp1aHEFPDgrypKaDARv
T0EDL6HDvQX65yTdklCjd8o9QRACFwjviY2zvz68eKGM+FrRNpZhJ0ogW2rnvRwKNsf/eZbRf1/t
Y1HvxiGm1/XWHV0N5QfhKrV1DLnjmrfLbPPneTyeWUzYkHO1yEZaqFfFwBqaq2Ig15qSfe6Qov3I
IMAlEA54b5USZ/kgaKf0KMYTh7YP0Kj2lH9DSMfEaOYTmcO1euo1+bi13xAZw8C4GclhAETFNw6F
N+yGQ7snO7xN8r7Y9hK+ITFREQyobdjVsYjjXvLGq2cPNNOgXUh+j9BoUx5DR7g//83on37ONCZE
9llfdDko921VfU6MW2I+nP99nkFMVCyWYi6LFL8vmX5ArmTM4nFDIs8GJiT2+pinRo/PQ3CLUsGj
PlwUOxM3b6r50/nC90+NH4FI5R8XZIIiyFnbMinpqqG3ZtijQgRJBFu+NV5oZ031mW7oFRybNw9L
JWcNgYFB+7SANiKuQQv+qaziH5PYdBlM6n0cqcAY89gK0CqhvZz3hO3Kwduine6Nq2iUmCMJTOoK
SC4z1H9OmhyOXNkppKZoR57ESWO4iEykiExTCPQCiOnXeT6NYtKraNegfFhdqSAF4HW00O9+Zjed
Wm9WJqZSHU11DsDMvE4gZCRbbXAXhK5kXmTxBGb/r5w1pS+65wCZeJGooTSItIJAssjKpNpakh/V
fCcora0kX83wcqxRSPxUDqITNJsbBhEVNofux6UuTC0B6q1ySxsdaSEvmbHfFpeSi/C0JjY3+KkF
HOQwBugl30f8SSsHfSpwbyxNW2qOmsxpPNh2lDcAdpIiigxZKCcUmJRLLTlQMYbEM92x3ivXui+j
Us8rxXARmZJWX5JAIR0Q1S+4I8hej2bR+JjuzVvaeR25n6qJ6IYJxmMCYuBT08LKMwMt7iFtiE+2
ZJA3zq0YdyuOL9JQ/sEXVxBMGFaS5C8I5Yd8LR50a3IoKxgSuKeqsYTbwLJFiBkuvP6AzSPm9ARn
QJZMZSkRpUU1xng+ZTnGIbyiHUQlak7xUb4aQBqYuYHOpcPeTPZXmMyxqffVoPQ9fdox3BxPO5hN
CbpDqf44v6abMCb6yggqn6bIjsEUZV0n/YjkuzGJ3+umpQaN1Ujxrho4NafNHAd0sSJ62BTKLMnE
SnmKjb7LAbW8krWQxDK+LK5x8S/qnlv7eY1F/33ljEU9JHoVAKt7EQ/FT3knuLNkgdkESj/o+QJl
XeITXhJHdxTrnmtQJlTGfaGjXx+g6vUEQdH0oN+pvuIVB34RedM+6MMQAnJTcK0xSU+jZUNTijOe
7vW9qd92n5qthdYEmgJVSDsTliKoyaGKXWQ9LZvM7nBT+8oNlHwV06IK6WFnfSpc0d596NRgvltm
taSHNGhaMhI8o/tiZMd3tJgb4C2zynGXyNEcwC1Obu1q6DupGO7GFB1aA9/7SBtlfTj2mPWndxfR
pxJl9JzRsa+FS9pKX3GvuptBGeoDmMSRcchA0uM9JlpQF+yPDnddPOAQ1CenxBZvBnt0Cqwrnm54
/JbbRr4BMhth0qU87QwASt1O0L2sOwYKJ4RsvkqtjWL8vu1HJe7HFr6SQaxYRnelehffCq7wRMdr
cwx9PJC782GLu5BMeOxFSLZDv5e2bC2e6oG/OPK6kygzJvQv89ZWnfOIW2fP2kjGW4y8zFJJxUJq
qJVDngAUkRPEPdDxZBk9TzqAHmQfIsnKTZiDzsxHaZIp2DKDlym4GyJ3DgpXzS6TbCeFEe9gpSXD
c3hs+hMmXShHwBP9IQPtKirndtNZ8qX4rbrr/H53fi03y2arxWSLspmRJN1Y4+vN2HbxLvOk8kAF
JuhAoVi53AOcbqsz9rHpZKxM1VjksC86vm5zA3xFdl+gIY72FRR+XXIy2NNt5hwkXfLVCRQnmdAY
ISAHb3axJy7my2xPiTELL3G0BHPvVBa9B6MjXuKEvfmTK7DKM5qJNU0RNHpKNZI7h9ZmQFWZWPpV
DHaaCPqq2aXKe0XdPJTevJZVShe0YIyIhjNjGX6lsaP1X8+7De/3mTgzxu1QTSZ+P1LsGl275dBy
NgIPgYkqoSpEcqFQC9CRiStkEUR/FkbYGq4pEEFtZrhFkhdtYFWhoceWrIXaLQFbXubVrdp9L/tg
jtzzi8c5CNiqrpBreq2L2HK6cGF2Eb3eVzqPXmQrm1zvayaOCKAx0Ra6fophV/g6YlPZgfzUBCVn
GTkfii3pGuJSKFOAZTSlwsVz0g4ELn+2YGzR1pxSPQupEHLeeXUQWULqZgXn/WDzo0DOQMK1wtAN
tn9EHSEjPhGYMY3eIHZoc0Bi+qmxMHOFwoSiviWY4y/wVdAj5nXXEV7chB9UPzpy0SLOuyxtnl0r
NCbsqDpKA2F3QiufYsxi9jYdm6IKClXudIfZk+3ERZZMoxDvLWF7QRXIHSI31lA/eB91p65t0j7G
R9OiQ98Nlqk6VcbtUNn0PuUfFHZyUNXDPmlMRNZkH+9SCFfL0OtD8qG90JaR7FK/H3mXp80TegVJ
7x6r46SXtUaqqbIzPU40vJriCaEDTyOVa0Da2Nvno8X2Cb3CY3ymroY5rFcS58gcrdjWwCVLduUz
rymOt6CMz8RaJVd5hQWdc0cafhrDL4459Ac+nMYrc+gfsFq+uJUyU0mwfI1XILtZdvNwWzu05A05
j11buYrIWcHNfHGFSD11hThNBjjFZpiEl1qILV+UxV0qu4FyB6JPl2MdzzmYY0ubMRKtSsCi70vq
DjxcP+Wrxs2u6OxCxZsf3Bw/wdzg35uMrfRkKOLqXQ24wcPtxVd7UIcSt8XINdjGJDT809dCsOrw
VUt4hjJ5cdtHBP3+J0NPlHsuQVOhjeMG1V31hhfKOMFEYoKJrklmOtIEKtUuev2YK2gWMCfr/Mfb
PDLfFpOtvAttD7+v4JmVZJG8cIT8Kldzq0958yAca9jyewrpiwX/QXWCOJNxXxIny57P27L50rry
DLYAjxpZAdobimFpvoSJ4Fdl8wy05ZBtbx06iJwf6bZLoSEycwmmNiswq8Vk4kjdkUlPS5ynRW/T
iqfgivsyfqWa4GuOc6IWW4snvSyMBb3FEH84VuiiEqF/hKHdyMKkoVV6mT+odhU65xd5s39wvchM
ZKmJmIgDOD2Q17+KgQbfA49eY/pn3jPy9tUeY7woRIqaorLdR/0szmJbYEEXCFVI1uLRujUkrEHJ
s+tLq7mipP68V97tLfEGyuzyqE9KqFjTLLJ8KWUv1sAVVmCYLueE6P9zyL0BMRs8T6NhKCZYR9tp
0TzvjYoTn66hqVdCyJ1z7eXYxd56CymU9KIGnNnsKu2ybK8ncUekjBNReGaxt91IawOzHoDTvGT7
wIfymIM3qcj+fN0ftLuSZICCF0xnjDuKcY4bjTQiSlYv5vCDtJyvtBm3Vr/PHG5Fb7ap0OH36/YY
pxdCc5x7zjDe5lmtgaMNrxaQBmAPtEHNk17rFaTh0RI2biHo1YOYtcMzkVXimWFtBnbemgK3TX4z
XmHkH6qDEBzHvPD7JKHtxSFpdAwmTxhyQbv6sFt8MUPRDBNfHq/EuhmuVmBMDjSOsdK3LcAGMIRI
yje15jnepoPrUCkWoQgpQRngvTm1lmqTqRI6vjZABARpqiciU21QUX1tt5sTe/lp7rlhanMdUanW
DVEyIN7O+GBWdj1unviA9LWccg2BrnNHWcr4OcimO5oE+h9oSoJAO2PjOLXIfmRUjcWgd5LgwSCV
n4qcGL+5kCsQ8n4hhbIYhgYkCvZgXstoce4PchPb0sSB2fSIFQzjfrWeDGUUASYJOij3XbcpZwRq
OxStEBifm0rMKpMRqyVdy/RFvgLjI3QpMBCFZ9yY6+I0YH9I81dwjB+AHocEgwC4oe26n2liJA96
QioQqRIMS4SxYkXh9AuaZ7odoRTDiVTbp+UKnglVndTONUp+NCGoRwdSXxbmsTzyMy+t/F6162s+
yeqm7I65wmTq0kpdSkaoAzMjR+OW0ilAORCqNNHomJcmnkdBHhpyyUN5u4A5otHzMPYttTSTf47p
Pgs1qwv35xMdHgZzOkdNCQndEhiLfFzmZ607yObv8xA8/2Sp2GpZEvpEBUZyHF0CxW7Tbr18TxdN
4PZebRsE5UoJJBQ0RL7f1TWRytmo8WinKdA1va1hlsBZs+13EfjD3xjMh6l0eRz7GAbJup/d6x7l
qY8e88zuUWa0Eyt1uO9oNEowm46IkmmgN10FyRzLvpUqtVzpoHzB7Aw6Nezxl7Evv9EJDGI1v9BC
zrlkbJlIRHD1YQFFyBSyRTMtmVNZi9BoML0k5NTYECFrwx4DoSteCtFzw9vXNNx+sJA+XKuajlOG
rSqpi6CNS59jXOJYHbs9HREMdvE9lcNGDPtDNLa6JEQd5ukaoFFeKvpGmNrlS34i1e4tnu7i1g4g
p0f5V9vYySctInOdl0AjP6BUoaH5MHHQFyuhOFJiLXldIlsx8h0ec7SFrdnrXQI8Gc2NtxhABEtA
bJc9CIAlXwdT+b/QYdo4Ft5hUg9e1WKUsgwTLXvFVA7Sdf0knCJzdYGOAMqvXB5b3KAWt/lcX8w7
cOYIjMXOnDQd24PE4A1AP04v8WoIW/ZhZlZHUDEIXuyZwAJB40VIAwgxKT7tlRp2MuqCnxvnIWsc
JrhITTWjjxo49OYpWDTNMt1XidqCO8y5kZQTvMyDD0tETo5Gh/cfLViqIqlpKTfo70rlZsRhmmVe
S77OUsXJ/zcCM6A0TaIfinwg7GllTUPHUok0PPS12rDGCKXq3vrvZ807FMYR0PnwF4r2QB8h8wMk
YfbkGg2k8Dpesr+RQb4DY1aPKAPuaw1MKrtjCMk4w3gK0/sSFYrPWAXVPwX6n4iMbD5M6WKruIFP
SLQMSCnnxsrqKrwyzk7pYX66cP4QkYkgdSXJkzrAtDCzaLO04GaP803rnIqAicV7+N90jpWBTPAY
g06RSVTjfpv/7lXTabuLWnz6Q5sY31jyrFuEAav4dyWieKzc1/fwhCt2QX+MPc7IyiLGN8KkUs1Y
wgKmw0NaPFTEO28Nb8WYNFg2W7VJFBgTTaWjl48ZhOgD7lDFxp0PQeHN8ZigV8nhCO5lfJcWsshU
Tmq4MB9MMJfMOx7xP88gJu6ldWfkcw+oZvYa+XoUf2fzJ0Y+35nDZLtLa3RlYGDRqviBlIWV8lTv
t+qGQIBMBk4KdN+x/DzNWKaznKKsJvq0/3TaFRclMl1KLcONdXRTfHSxf7BYUp4KnevEoO1jEaqv
mIxv/RJ90cutBOYQtDs43LSCbvoPgLR7DH1VYF5j28fm0IiNLj9toNltr1LX2JP7ziV4rkp+cX1v
07w3NPbaYMzRNC4V0F7HvijrBt43nczCNNG/aTPnWKezRYcIrRUZDbLRfvFwwwPPgPJT9kGotMMo
N+8Fd9s6BHMTvdcmZk7fn7wDOmUEiPfRa2zga3Z+q930AmR3cUvCk+2SOFxeg2373hCZDdZIrTym
NaQSqGsqGPkne3DBWcRKXL5zboY/5Ep/m8fstFEwpz6kugwg5l/E1BqW+/PxbzMdewNguWUatR3k
ugJAsu/g+d2ucwUffuifh9mMSisYxik6zAsb0YTPFAfke96M8j6KxuKgiRlvGmUzmVghMSduHCSN
NOQwaIkqO8wXK9T9LnkceU1Tm1c7zUD9BQ2nKgF34nvPS1V1Upo5hLLVbefIXu7iscFWUzytC34D
qT5z99+XUAf9v0xUpJpof2bwdDErVM1ER5Rqq/i/UPsRtL/PY2wt3hqDOQ2bUI+7csCPi3Fgibj8
V6M71V8V9OCcB9ryhzUQs22TVFRJ0hmTXZOLVizREbkrYtU7D7J5f4NGg6Khf9Ug4PB8v2ThHAW1
rggw57A4Eq5R4HWB6GaHhI+2lGA4Y6+PHE/fvKRCpMOEzAWGQj7wrKRdaRhprk+It7gWX1He6/RI
x/obiDHxeMo213EFxnj7NIxGq3UAq6frefZrEMrpVfGZj7UCYbJKzKD0pVACJJMdebqLSnee7s5/
qq04t140+u/rW69U9kZaAMLonVRXnaHOOc5APYo9dPF2gZ2Ktwvxw9SMXAX61C7l/0i7suW4cWX5
RYwgCRIkX7k0u1ubbdmW7BeGt+G+7/z6m5DnHlNonMaMTsTMkyM6BbBQKNSSCe7bJm5d1cxQNosq
wzMzHXYRkb9GK54kHGEi57rD5AdphhKSOmVcQRX+BPrJmzw0w+SoHmVZLaER/FmayTlXBcUSc0oA
U/VhBobkhNxYUv4udq1d7p/lgAXXth2k7F5/oXaI7XmmAIlq+LjN7ZvhMMyfyPBNqz44zuC9wSDA
gPs3HN9qsMUYIokVwC3maUZ9qX26/vviY7oD4DetMMZStwDwmxA88ZZjHv6Wi5HnB6Ro3DmtokYb
iAa06UAODnh0UFUN1B+slT491DJePOFpMqDlhFI4OH35Up1ttJaetkBrhrNTlT6JpeUDtj0X5rCD
4A4sStHGtrIFRdZv8qqDee9YL2QCRfiWN421A+P8uDNQSIVjdhbtIEHl3JgojZQSByQ8QzsI7uZz
WtJPZgoISg9x/1BAWjj+ct3khB5oB8H+fe/jOlOtxgkQ3Zr40JcIJm09tbS8M2rNXakRS9y2zAq4
QLXpsgVcjyWWpKrukjk3lMSfry9JfMPC0JD0wj0L9UFuTWrSxqbZAiM7M6nZDK+LHEG3CzIO45k9
2BQ/l6xLVEbCXc4qt5Ca1hGDvQZday3K7aiDv3suRo8F4WBK8ckGxsehcCOE4v9E91C4nWhNQxnV
RBMsn7iMq2wkcYqlasphW2/TNLy+l0ILpLaN3BQevib/5B3qNm9XK4EcZmaGvW6fqqxzs1amHyS8
k/7A8K9dKyVbY04pYE4TpNtT3ElskkF2J4ktY4fDWUbfzIreYRIR/hVdEEid1yGqwuGIvirIgXjr
jSyLKNk/wrnYDHd+27cAXIzAnu7U7hhnkslY4R1o6USj4OvTEfu/Njy7QS933mWrl0dPFmTco/wz
dc6pFWa26fUyLhDhglCmQsgCkreLsbZEtZtkLuAvCkgrNk+67rWGxOaEjxjQNVFkyg1medxXUgdj
oe0MH6GGyyGFBmvkm0EXIEMa5L7jy/KT4ntwh8d9pGlY9axRwOlYQPOVtVp3N/2PFRahHqGy9OH6
iZKicYHraOSqM3dAY1Mlutd7/S+W+gDDs59Xb9Fy0vd7yV2JZOqaDp34q5fEZfEu2+wk1LrCBoNw
l3kWiCwCyfKEHmm3mcyAdheKpZhOpbGPZz1OeIFWPsgxwvVLFwyf2WujCMnP64gyQO6SNBVrUilj
5EyLYIL05iz5faFv2i2IuyHHyB5WS8EOThApIojHmKYiqHuP15chvkB2ONw5zptxts0I65jPpe2x
HhztO0akPeNkVy4SIAVyOVUIYfrruMIDvYPl7i01s7SmjrC8RVvd1Jxvtv5TvsjY2iUofEm2UtUG
pHLsSI/kXs11TzFp5tam9vw/rYYvxm4EFNloqEM4Qz5HyinKbvtGMpgmO8Av/76z8LwckqZI2QH+
Ybz/3bdqBrPDNHv+Qe1cbH6O4YAximLelTO/ZqxxgEsT3P2oR7lV4gQrXU13NsB6X/qgR/arcguc
KJe8dcTLdHSHQCkaz1M+tQN6RqR7Grx+mTiwkXo9moHZnG0WuwN4UjMZnvAc7/C4c7xW9TgkCvC2
h8mH7t1Ba4Is81Ciwsh0F5LMXY/SR4nQLneg3O4O+dYPaw9Quj6Y0xZs6xlKLpIjJlsZd7KrTstS
m6UqHC07VnrxvlkMyaNetg7uFBPSbsj9wEoKkrqjDS6Vxe0HWfDOPsHF+8qhBE0cUD26GL6mcd9M
NW5nb23Gn6WyDjdbondPKRrwv5lVrgbXD/N/MUFIZhLIMDi2wV2VaEZf0BiDVTFSWTYCSu6X9wM0
7JnS8SSrxIpX9weNfcbdud5ym8RVDrTexPPXZoJwGBvupgLE0uNwuL42kU3YqLJAMci2NMq3GK9W
RpxZ1ZEjq2HYox+j/eZ/Q9BfLyfHIFc8xEAAc5qn29W3Wutl457CL7RfBveF6mSO0WRGFlyOTNgU
vXrvxi9MaZTRsqmykSDRF9qjcV9IHep00IiGhFw3enmOLlxzI61bmMsXEk+N5EYWnak9Gvv3nT2M
NFUpqbGBUfLUD7e0a11D1kEv8u57DLbiHcaablWyMQxapVsQOdCrt/r2kEOMqDLtgxI1qTcP1XlY
LEmRSraXnOeLidJrTYsvZyI9O9q+1lC3qn6Nsilq2S5yzi+tB9OZSqywKx825ZyR0RtlIZrwxcBo
jjS0FGuoaHPur1Axn4bmdGaG2oF6bTi5yXesx9UC9djeyFirhGvSCZiOwLSBoVNu7zJiamnfbKCp
3EKQ+C+Lr0sbGoQOYofB7dsyVfZmbtDs0R5Z/ZdR2iXZ+w4F2QxKMMmd3bt6HVx3GbJ1cduY4R2k
9gSYRWf07+Kqq9SbCeKjhrtuTjJLbnyhBeLJCpYUFZzhPCmQ0ZgxRSiIFToDqvWq35CvkXk0DOks
pngv/yBxpwzc63rUJ8w8NLcPXuYX3ciPocB8Rj0dwUVyJ5MaFW/lH0jORGK1bzf0Zi3emOTUtes0
1LP8NNp9KnHzYhdMVBCwmOhd00z2l+xciNXSttJLyko7TEQyB59TGjboD68wnNxK4gwpGreVeaVh
cgrS70DTDtrHzJ9uIp/JOVYBFJgTGSMQu6T4iMPeLY7bRgtj/F3SAa47ULRctCHRj0yki1EPk8qr
flw/AMJH2B6PO3VzOxkxJv0Xr4Q41+q+ZA8P1r3BiC7axO9PJYCjoJe9KYTmslsnd/KiYm7p79gD
A6hIJh8QbXuZ6uoPo48rgIk/IfFB/OvLlaBS9bXpTEVcaIuFiKeJHrThPtPC2fl4HUJmMHx721z0
SrolwBggWcR667cbExwabNwu+Sqr6P8XNEOjYBnD/zoXjxR220TbyuL5r/E985rJoTlqJgYY/8k4
rXj/LNNBNQNpX74f3cnUaFBHxMOOnj+0WxuWavVXXduS7krRvLCOrhxHhf44Ykae+KvU9d5SY2QR
2aGD6uNvZVqwcDc3PSvsQwZ89U0PLCySEEgYnuyAmWPd+ZaiUpW5dABcETuIiu8KVHgW9UNbTO5g
3kOCd3uDnrYOHQkdo1wWQfMMd+BbWsRJbbBsSxdYdTBUQZ1KEqbCe2cHwZ1xcxiilVqAsM1DjPnr
2Z1g+FTmupipXbiuHQx3pPOy7VrHQV62D9YgvWEEDslT6//uSURdRSrSKap+gRxUtdnGQYqUs/3S
tmjV6uj9MB/mID/W4faBDWKU/j+YFxP6ZfRJIzFAWVcBl6Jt+sxqI8qw3DkwkMTM/OHYgo55CqtQ
NvYptEIbKqf4z2JdNK+tUO8mLTYrFCHo8hBF9zVI9jL7plNO4DA2m9xd6k9vcVp/EPl01ZxXPXUY
IrTJZ4+ihsQu1ZrleJCllU5diePXHR63nUuxUbykgDe/TIBoEBkZn21UjdjRHo+NxO+LHYqjI42P
sVMMJXOnLNUmI4myaPEy4jW1G4XpkbEPNKApb2+tOxSszDMbdZGPW7FfvjgVO2Tu8KVdstprB2Rt
qbwi/+CsP9K6dul6mxu/JF9RhsXZTQIBsZkSdNpgLmNL0W2fn9EQBSG21scK41sSOi+t42rkSbNZ
wsP4Z538qHI55moONiRce4f2M6spIO35TF6m9mW9osJbaAfFGQ+Cdm1Uc2xp2kCqJfYnGnnFGko2
U+jOdihcOiGakhWMYzjxOhiJXoShFG9qoLfFyjLqMfKkXZSydXH+LF/XPksn5mM0F/Qwh+kWQnqP
v3D1RKgFGQdQcH0qZfEtu9F4+3SY+pWNNl9KeV+DEfO1wwQupKIr13mwz4lHUKfGTduhh268ZfT9
4L6U8qtJYHmHA9adekg0wIImYCB/l4+1D8nqlrrL2sLe3GTsIJeHNgbTMtDU/NqxJl1G86kgKA6d
6Lk9MyWR+AQS8JdidSxP8YoOBWIlcHKDWwg5Lw7P6XqciQqr/P1UwZzlWYVw0wt/nCRyETVrQzwa
bYkUKmqIBjnrmSz0Hw3JtmKkx3lm3BJbWN2jpAe6BVnvtMBQAWWCuBe6reD65A4gSZO6GwZ19Qgp
XAsV/+ZDp8oMU7B3r0C48wfiz8KMFoDQO0Yi0YbxnfMemsHw0dJxPYE1vsLi9i7ZoDCzdMAafvzO
PSQ+3iI/8I5FQoUVOUxJMkokd8eIRKnugLAa/aRsi3eBpmbGXeL0rG7jj4FznD2QgW/gJmas1fWz
gmkY6DLLB9sEkQVgcdw15HJwCrgvZ+QQGTdYk5oeskbjPOz+UaOxcD93MPy3G6pkMQkqRiS7Haeb
dTpcd85CA4SvIkzkyLR5pzVThZKVtVYN6+bH6tcELzm8uK6DvPggzjXiharp8BWmpl6IzpNx69Uh
QYdLdtIO7ESZcMNMz8E6XUcSLmcHxLZzZwzQlIiiuQfQ2NyrGiZ9bzblw3UIwRsAa7E1DMdBbpny
CcMFkfKAxiqspTtCXF4d7gbbN6Vtt8JD+weG77W0B32w6wQwBlgpXESRZ3pL4c/NT/IJDqGR7bA4
W16bYcxia0GJdTmR7lDLOD5EzTMETHtwpdTSoSPOee8qXpeli+EVGN1v9rwckRcBUY8C/52iHF6F
ssBGFBYTGBqkZ0zHQLcJtyR1RvFk3NDdxGi5SOWmZyUYXBOdEvQ7PcoVuIWGB3sgBJzNSEhyK1yn
oVy0vsEWVmFVHWv71BqSZ6HQ4+wguPh3q1TUjhV0/KpnpoxiBTNkgXJ5NwFz0fxh1VSmHIqUIC4m
zqGCxalwpgZnqPyr/4uNFTIKm/rZGF8mbBTpBIpo61AjxqipYYPCxuHw+qaHtL0y4kCZmasrsVsg
xG6Mp+vHVnir72G49OMUG6O6rRM83YGNYDF5OvbGZS8V2a0uyiURGJ2BJydBGzjf+7ak7bR1E7Zw
+TH5TNcW9P9e8Y2Jv6e+9MEgOr6a5oAWhYWeF5Mb4F7pu1lBTYG1BWn+x83NPzUYfDEOIHuMfeun
ZCeZLV8YyA6P20mz3Qpw9QCP5ZTGYARFFNi7Fa85WncJGBJBVNiFGkYTTtJjLVsqd8y00lxBDMqW
2voViO/Q6u5DDh788tRlzcfrsZVXd2Wg3MFTpqJlLSgoh/aPWtV53SYrV8t2lHtuViAJn0xlXTyr
/LJUz451P0c3ZPjQy657yVL44TmlhCc2DeyfUjeuPisBOHAll73wOP+xDn5eTsu3WC9y7FZFPkyl
p5DnVTZtI7xPdhZvcVFRna7gj4+wjDWk4eZ/146KR+7MUPVfXjtvoMgkGuZtINVsQmmYT48heNbq
iS0pan5ky4dW8SUniv29FyeK4MIi4PFi+cvXYYum1OVQsYL7AvE/yDaXMcZ2K5DpQcYrplXnd3OW
6Sdlot03ddPKJlwTMn7VRk19VgsbbQZbEbe1JDYUGgsB15LJ1n6h6LzNmEaEsAhq5trZTj4ns+RC
k/0++/ddsIYAa24hxo3Rr+KspjcklgSDst/nLpZ0MStwqeL3dcsvQMvCsmRv+nB/tohzhXpuGOu0
ACL6VNwyAo/oRP3WcR0Ik8QH2dyAqMbEpn3wKTQ4+wtB0jyL+7lKZ9jJwwDSMnY1G6cEc3pL4w0B
q1RUYSHrsBbfZjtUzv9ZuVKPRTQtXs6UZBlJCeKBAUqy7Wl8qEJp3UcYgOzwOG9IBtrUYGdDou9h
DH6rwutzyFhtGFt7j8au5+ufUeiy/gDyGbfcLqGOlcL9kvqhiok/jjejJusRkn08vm8nduam3iws
a0ZRnpFzWoftWOKlAoFM6FYyyga0uEofEuLFWSDQYaQ9F4J6fWRgGCQa0ZsEokXW4KB4CIQttwlm
n7HoVL+Uj7KeTWH4jdo8Gyyw0KjOr3UDWwmdauzo35TJB1VxmyfWA0gP1R2N3bV03/ANd4jclRCl
eJe9HHaanVbnF0HGQdaPIl0VM9ydw4rakS6gKsEXPG8v3eUpcrPGo4p+7yYsQK93fUlC/7VbEucf
o9RJ1KYF3KZ9GNX7qJMkhoSWsft9zj86ejKlTYnfr5Jw7eZgmB7yUpO4SNkiOA85Jn2ngq0MHrL8
q4MICpHVv8UAYG4GHdXLZOzrj4LJWxQ+B7RLtMHyvKSuGrQoKemovZzQjfItKV0Qfcom0sSvCYqi
Kqvegm2Rv7G7Zo5zG4e5SG9t08/NEr1ex1K/nVPiluM5gtI70r8jGrCvG4XoFQhtoP8Ac864ZxLH
xoiTtZ5ZT7kSjAfrLB9wF3urHQ7nhKd2akDtuLx4K9RA/IRpAn0ZnsD2BTqs9pYelFOqvmVxcBiY
yASt3oXYl414Q6lKBFrqeThtR4i0HViPzVtq/ehNxlPJZgkCg3/itobWp9GGcW31/W8NlOapuaG3
7MmkHmMZi6rwk+3QuCOQVnihkdxBHzZksFmqkI0BQO02+PeWgeI3uhdYwHah4lRbSTPhn1CZO3Wn
MkAd8NCe5AIyIq+BpADiYJNJG/EySlZtNXGjo3NhVt7V5L6ZP/W9pGtBCEEQ5WAhUEfjk5J9gX/p
ZlxZsfPYxba3tTWmoN5C9kb0PzB85USrMitbUsD8P6VWfYcxSc9BVgoEhJI1iZ54ezAuIRVrpaqt
HcCyxfQNWwHXPqqng+oOde822yRxu8K7ao/H3YdDUrSZnsFBgSgeUu95UIL9wO0PI7ia8gNEmmRv
c5Ef3gNyl2Nbs46PHguMlvfjeOrILHEOwjgUg11o+TOoo16wHevRqtSq1bElRWGJIclkcNUHdvsm
5ylzpZ1VbIv4VxmoKXCtgNYcwwzcitJVMetJebEPKCui/2iBR+p90OlCBlbWLyPcvh0Y+/ddbAFm
8XltZoT2pD/26s0qm/UT2h+Ic1+aLuhFn6vWmqMa0QFnKuvcZPiVlR+JGhTqw5KaEkckPL5/oPjU
dR11ekcsQDWgLKnRDtdriUdLGeWxDIY7UbYem6MTAabWTmUMMVZQx43l6Q1OlfFdgtgY9U5+Nhc8
Q2ivNuvfvpuNcDF6v05atxDbNopXUBUEsTHaK15//hqDA/a4wraVI9NUS8/GqffxZMXcWyplkBXW
Y1D2+w8aF0RMMd4J6gy06G7xe1c7xnfkN5WDJMSUrosLI5Z4jZRiAxJd0pspa4J82O6iwnmejTFc
ozLsiuiBjvSwgefb7OenxbAkaQx2vV4cY9tCVQhZbVS4uK3tcn3FWCEi0Lb9aaHMqiPNXG+PKP7K
HBRzCNeQuG0t5waF4xnhy+BDlXhzX2rH75kggemNj3LKZWEejNG+2wYqoOg64DyUhfvTjlliiilj
V34KJgsD6mYsFaC7ObzUNAUyihYhKKJew0TzImo6PN1XnSXzkCxo/+/8svUscL8G6116toL1h3KX
2RC4zQ+bbNZQFEPtQPnEZaunaZuoAGU0m6yjHUqA4HWS1Q+Fcf0eh3MqXRKVdsRwZs9CD0fv1V7z
tEAQ3nh6UxS6x+KuaNqvaYo8A4t2ocP3WOJd7kBH9/e4vyWjAxe5yz0aZyvLZOtrueksq6Kff3cJ
R3O4fGBFRbiZcEVAWieSsyf7bNytpiw9uNMMgKp4rTA6rt+hr2wr2cHiD95+bWztu8szyqyCzCZg
qvWdaZ+UzHFpexyRb4hvFVWyJqmNMIezQ9PirVAggPliIy8vo/irhRcRY7xXPl6/fsQfDXUxDaT+
6N7lfFdUp0oOSibs33p0bLcuH1RDcsPJIDinNXR600QaILb2qNhuWz5kb1CfR3L7zyq4S8BZFfDv
JIBY2xuqvhvi41t2yUYoz3zhBQu22TX1UDT4/E10ULbCzc1TOvx1HUMUn0HXDAw7FgVHB5/Rgmfv
q9Fm8Zlxqwwfhil4y++jS04Dwxc4ObgvrRe9llYGWtay9uOWPSayb8CM8uKI4G+n6J+CjDb/bJtz
Cz2yFqrHnf5La87a/DVG76aMnVG4SzsU7rwP+aQkSg2Uenqw18MySBqwZb/PHXQD7GBlPeL3nfYu
RwtYIzkMst/njvZcFUsc2ezvL8N6OZaK5O8XHrbd/nBfWS3JouUNfj81bsbqdqn8Wf923ZBkH5o7
zyXel2beAaJXH4qtRwrq87J8a6bZv44jDO1AZ/ofi+JO9VIrJVhGAUQ/gZkJfQJxYJysr/+Qu1wU
W2FwGJO8GkFdnX+MjYuZx4TxWyW1G39rkOCoQ+tD7oAbsz1FN/ONtNgiulQgzq7pIFa2WK/Xazef
Td0yOx04Hi1MMJhoGW9zVx9zd557b5jv17Txne5O7R/K6NyYRytzvLJ7GhvztBmZH8/hEKeeZM9F
u7D/m7iPq+WdOTcO/qZyddEL+U1zW8Qnk4XqT38CS6Mpb0cWmCxoy0D9h/4MS71IxiBGb5WtKVBz
OnQn9E28jwPHS08pBAlnH0Jm7/snWde+yLT2mHxmZmucNCIqMFlHwwooZHQVEOOjrlYfplGuo8DC
Os47vgLkwr6hnJbM7AHISGVfZDzQXvpbxEY6ByfEohgARnSuolOIs6vB3uqB5iXu9BfC1TqETtqp
Q8u8nG715da4WBcuK0bmjtQg3wal5PqWakqKt0/nlp8V4ml+4SMB+Q6kKkH+bkYKyo29BoIbsnTQ
i97cNWguui3LCEXzAdDGBMqH5Lwtj4bys01atya9uzaxu8w/U7ULcufUz58n2oMs0fKN8quufsr6
2V0i8BHo5zZ7bGoUjCbZ+KPA14MZ4M/ecAExHYpZmyL8gb31vDrnYZNUJoS/D/aNl9QBMqbcd7aa
LEt6JUH5uc3cOK1cJZPEDMKjuUPgvEGRZKXhdEAwlfNC36sg6Bn//YVoOTsIzslH+dxpToZNssiv
GgQRtSz8vNglG04dfeTopMTU3UU7ZaZCiDfKKjvI5kNThUQJr7vMCy/++vf5ZFS1Ip1o66UdKJqO
WWQ3MyAJqn5xMm+OHopcqk974aE5PM6TrH0Zx0WC9aiQVzcPeRBB0kM9DcEWDGDRlc2TX9z2gENG
lPFq2AhNeQU40pAaSWUsz6A3enxOyy9tf1xsmcrFhaUxGKgko7hgQeSLT4PpdWKkqpLYQa+emvpc
QjQhkqSKhBAOblsNftG8uG6Lyp7oNDtW0Fjo6zfDtblrnU0StAhAMKCBHkOkczEhz3dtUwPDEvUU
W8GU3k65F8dB3UsgLi8vJEWQomYd6QY6q/mRy97Ky9pcBiuoipdpDDY2NGduetLOrLwke/uKlvQy
2skODxpsOYOruyUZwHptBnbhjs3XKfWi6Pn6GRJCgCMBE3vITmIy/XUkNKXDqoDpxgySwcsUw42+
q7ostGHe8NV1wdqD/2DwPH5NOiqrMQEDclZ6/yv7UeJs9uXBqg7XFyMEQkbfJoahQlqTLXb3el+N
oTSKrDUD7KdXDZCqVl06U2/7mq2SfbssorJF7bC450Q3VKDE6WpQ0IEICb0XHqgDQvcHq8EwSu3c
lY3nCbwpAC2kCxAro7zJ3WmOPnZWno1mAGWQ20XNOzdSyMfrGyiyBqRRGaujzmqNnMEZVZ9XBsWi
6lyD5AfS/ec0Mc553stIJS4zLdg//IdXMUZ6CbG5K1SZasvu0soM2CAs9dKg+h7fTgEJmtDeJNlb
kV3ssbjLdLDNolvKEucIzZ5+t5jYu1Y1fDqMhb+V3VcziWVJOeFWovHIZsOUyMdzmF05ZNTqbTNY
DE8B//CG1gGJuV8WAtke7jC4w1u31ro2LTC0F3Is1ioJH/7Spcu6g2XhrcgCd3A8McAK/t4+ZktC
OsMtone5rBnzMv8M1htkejCvAP99+S5TzXGp1Rr2Z1WuETKehcR2S89wlxVDthizQzQr67EWrIpi
rok9d/ECveCunMfRWLMGmNEItcYmPRj1Fl4/VmIIgiQ+hc2jy/S1X2o3TNuROMHRXUrzps2oovrO
OtNSgiOwOeSANFUDxwHIvHkXoRhZndZGgeOLnJCbTtbTMpHJ1aft8xsWhMZRpg0K++MZtmP06PYt
nlUBZKn7cFWX3K3GTvevo4iuW6znPzA8szZUGKjltIBh/W1GkAbTDbTF8DplVItW5V2HE3gJihwg
PB+T+7q4CjtVX1dramhg1HGg6ImrFNGRNIOra14yTBKfJFwcpM4d2BxcBDKor41iqed+mzrEEuZj
DipgDM+WoeMlNoba/olylcg2HDTEEMZFjFZBtvrd3VgWC+hTW/jbAgRZtYH3dvRYyHJ4okUhx4lg
Ep3OKKryMavSWcmWNZEZ0K+YxsDwnP2uxyxwjxHZ/CALjy6PFSv7oYsE3SoI9fnqH7ZvIsOKGneB
eqP2qA6Svo7LLcPvg7WJ4ibXsHHcF+p1Z1NJYhrBokQoLNqRmRQYGR9G3UNpZ6Kn6/bHfu51mITB
HLYMzFHpoG1kf87uC8Ur+owqPTcDZzkU263dOwHV78EPZIEiuOlcuTjSpcUDEVeI4SD3g3QFf913
2pAaCTYQkeGzPXxVnGHymnk95HPpQ/BVRj7HYqKLFRoUC4Rp4Mrn/KCygaNCT2OssD1CVdgg90n2
CJZCydESbaTF2qSgPcJeTtx30xta6HNtG0gvNeOHimbR96VoNQePDkfDwiYtux2SSb+xi8bOb0nW
D++vf0rRQvFow4MH1gnr4Ra6FlWXFn1KAzI/deZdBzGPKj6NvWxAliVa+A3d47ATsjOZbpicLFEz
GsweAQ3FLTkyzU5nfdEkX4+y4SfRgbDBN6MzKSjwL3L20utlqicRTndVOJ/Wpg+UyfnROInE74u+
3x6GrXq3KqXv9cRsY6wqWh66HtnnbgkNBVN+2/BjyIubKUZLZjME1z8ai8guNnO3Ou6jpWbeREmt
mEGqzu+GbPm2dRsGZq1bo01uDW1+omSWRHDiDWXERAi6obHFUS3NZkfTucNKUxT3G4z4W5Nz6jpZ
A7XQHPFs+H8Y7rtZM+ja2ohtqPqRmL1Li3s7AbukLZn6EASkcFw7IO7LlXCOJGbracGQ8MC4H3GT
elnilQjtMcJ1I7NIQcT4GpH7aPOACAGUljRIwIb1Lr7ZTi3q+t0RIwW6Gz2zVgnZtSPymhg/xcXD
qJccnlqtp11SdmihCLK+ncM6zhM366vBNayt9bUlUdzSMTqJTxPcrAizdqjsG+8ORbfYSZ1GQFUq
FzJHnuYuR/3UJehpZPMosmqfyDLBWcCIg2yNXDTIWYozFQriv6CI7mj6XYVGgiPJCgmtZY/Bea9o
S9uupMBYwM84PDJBhsEF7Qvrk8jey7lDRAfccSzdYKkBC7SQr7ewzTB50nbUDKba7gvfglYjOalp
6qwP/bDmd0YTmx+iUR+2AI29mazPRfQJobIE8gkM46PHlmewr9eWais0rP/OHxYQbR8z93fXWX/z
r7kGISMFinOmSgjSs4uAr1W7dqajagRm/9wN0NjMXC2W9UUJzoKO+wAvG5TRkBtjZrSzynmbsmVI
iBFs2q8hDfL22cwf89Gt/n2uF6uxEYbBJDXQeXLfTtuiVLOqxghw8eM1GN9GWvpQ9YmXNVXrpcP2
xY7NWHboBBEmIiMEzAhmMZTFh7NFoWRdaaxAHVAGJX7bunnIWrCaxFsPLFcRedvj9WtIhskddGdK
Mwz8AbMFL352jlrJ74uO3atFcS+B3FFmyIEBgH5ik2aM/GhytfvlzGp+cmlqgSd5BcclQqzJqodh
Bhz0sgYVXER1UC3/vieaWfvuS3H2MY1OVeTsS/UBU2vIDqWnvpu80WdDBpGnfrj+kcRn+Q8eX3vo
MSic1WwTF6gklUEZlllQ/wDrkQeFuFOvH6/jiTcRaU2Ua6Hd/PJNd+esbyN7LlYc5gi9lq39tFjL
J/BuSAKv/2IaaIFhmUaoXnOBwgi+MfTdTmwXF1/zUzCtpGHrU/elAu1LeZXY7cyFXPhqf/C4eGHq
ly4iCVRQGDndeJ+etdJdf5p3EzTocn/8PvzPK+TihU5dLKduZwMRs35WgzxIDvat9XdKIfalA4+i
04wUBvQ+kVlQL4j69VJri7lZIAWA6rOSumx4A2mmzxjPu2Uy9wU4TK+biiCzCsYhAJoot+B1d/Gq
05yYkM1gH5HpjNah8XM8TKCoS869LLIUxV+gfoGOOIVaBB7L3H7Seh71pUDKqQ3GoIOLzA7DMQ3Z
ySNe+1iF0hwhswneZgw2s4wrFMI2fMVigCyQvfRI5irH/HN8BJknZlYpJFnQnarI+6lFHxC0iZDS
YeM3FwtUlxriiWVPgvl9coog4JT40MB9l/01BMy12Peysp/oqO8B2R+0O+pg0TQKanYkMLtAdby4
P8eyZ4dsTdytHVfO0qQV1lRYP2MzcWsZF4FgDQSUV+iuQW+JY/APfZpsNkjEbT0gmG0cT3S71/+9
Yg4U4/YY3D5V0zCjgA2Mxt8OECf2anY5T+CQrZlkThRcP1aCPQMcaC0tDZNRF+VFpdCKZQWTQBBr
71t0yRBpsCEwbCCA+x9RDmjJ+dGocbCKuZqoDlehHfKb/g5cOi9RRoXsqrz5R7yg/8DxjThp36fl
zOBYR3t6HONT8mB8gTrEfGCzw7rqqv2NTMtQBIrsAXozEFCBSYKLPfTKURy93/RgjeLQ6Uo/W3LJ
hxJdYi9JY4y/YmiU8sZXdXHZje0KjPeTzzrKI7+5SZ7YBGAXmu+S8LphSPE4Q4wyR4O4zAI6RzAg
GRjHyn9ZqMGwCY/6IT68wT8gJ8lYvSykcy8YK6aFLtBq0kmwmcdK/WagvBQPrmRNLPHAOdlXINya
km0pN7TdkmDUajdrXKMx3MlIXSv92NJPjnkT0dI1pPT2gngApQs8kZjiOMpmXBRXlFpXLopKguTU
3eqBhpskAvPMBFebnP+B6pZwmX/w+PzLoIFHak40EqhaG9SOeZrmMUQPQRjlBRSfDa9cknBOk+Ng
zF+ub7HIRb7YJ57YVLuof0L5ZcuSOMfTwqDKKalLQsEKn5hhlg2QCrwOJgpXwYqFVye009CWxpfg
63TSm2XVWdhjvfS1o+kusALGsthI590uefuYmOcOjQsjky4dzHED2jS6/eo2YPMBWeenASTtyQdb
w9FgHuZNT41XuFw4uaZLOjgdcOP8NGTPSuz1s2TWQvTZsIn4YlCfwdgRtzSsyppBTcYC8ab/q1dG
40NF6vUxj6bt6fpHE2TtCJ7urNEEJT1w+L0OBFRL6eamRMzfqf1hpc8OylIq/e7IKPxEPnmHw9tG
nlp6lDKcaPlqZY9ySh+2J7wzsWwm28feFEhHvF6Ils92ps54VQyOy/yxfVof2ADzP+FuFH0fiMlS
5DqpyhIfr7GUojVUYo0kyLPFnr0ls9fbRslnqMBpMZH5SSEaQRCKSBQhMN8HmMdtOtpbQ4K4P8zL
GW3xwyR5+QmvF4QDKE+j4QidTdyKyjUe8UaCj9IekneM4hNjWCoYdn+r6TgftZ/XzU7oK+AoQO0B
OXLL4YfAdFoq6ZStJKB3rM2tD5kTRmfGS/Vdxioq3EFQhSP5DZFKje+YzctVy8x2IUEZo5Hy3vpG
yRuS0nh5oUiIQTq0OfFV8ZZsKFbTGI9MlxGzoIr8fTW99QcTG6hCsJXoMkUiwaKACK1aSLPB5Hke
yQQjiXWCPrWgVb8q2ifHblxLl1W5RN8JKA4GmMH/goCUi6VATVeQoY4wmxQFqPgErEBu+0p7eBmb
DmQBsOipZ6AyjlZBIF4qs9h9vOZJihQcMtDLYfONb/kZbM9e/NHqXDB+/oPXl3Ajd5BcLowsymRo
cYssS/WwFXd0CLdZcr4E3g8kkuiyRM0VrUi8lyVIdJdJn+Fd54R0PI6O7DkuCOv3ALx7bcZMaTWS
sqt38hXwjbOsSnVcD+0hlSqxiDYMxX0bZXF4pYuB2NyYrdaaSyMwpvikDz/R5fWuMExJeChD4VJ6
aBat7boFSgWquS07JHrtrm94pGLf8O5GxwwmzCj7I3bvYOTlF8ciOLaLcbvFd4Uu+zCCYBMTICqI
UCCUfKmMoE2jomH0hOVJmhPi9nPkr0gZ/uY4TD7JKipCQzPhghDroQTAi5AsddsnFmYfMIkJ2mkU
2WPj23XPLfwsOwT2F+x2DNVRs84mIIxOuYU0WhvP6vTSdYxYmke7XA3Y42wDrN0E24chxtdYltrM
2f+Rdl27keTK8osKKG9ey7VRy2uM5qUwO6a89/z6G9Ses1PN5m2udIAF9mGATrGYTCYzIyNsrZXf
6lr00ZP4SwQKffkHZHjCeT+DHF3YQLlMJM6NMvldHoEyqUy7v40aJ4IGmHJE8r4fb4TK3ZfecW6L
uXZV2x6bGHTXQfSpOf3Nx5Z7I/CdtM6UhqJ7kAbr8xwJnQ3QhAO0AAogNL3Ov6fdVfM46wsJ2mjy
pvU5VZ+VqHVH7fcUPV13k8u8Eq0vnCfcTjKK5uy9US5rDl28SEElA+RkluXFa+928W2qvB+Pdm6J
iRO6NlSaLsOSErmzeSoWP9MFEIhLPwSJDC39UzljE4Mw598t12Zk5IqtQCXvQeo9Y/r07o919vvM
DaTWnVaSyFICK5fdSjmZ35cBohGNiPfy8uyer4O5zO1kluxixjqaMvPNXzOxvV4UHzgZw7kRZj9I
jItozWGkRZNE8bV9dNDuet86TrtipwrcTLQzzPNl0tahtaAjDJCIBXkUvR3vckMVEUFyzs12fy4g
goCDjEVNv1seSsuNI+PBebeAhTwWjPwINogdt8p6ClfWsZxYl33LvE2gr2u8m5YTqdXGm98GrzYR
HK3oMekWaoTscztIp911bxYtgglqQ5suc462T6C1BylyM+OmlP3rJkROplK/2KxhyEDMZXdYg4Id
uQfQHx0IKyA6WhCUElxEjSVwMxY1Z0a53vf04Cz9wSpvpOlwfT2i32cCgDGYZjy1+P1stfyojHZt
kgkyEf6uQMgZrXo8JNnngmwXq6XMJkxk2UM5O7+yRjtJiy1ID7groc9wQDMx68PWXlclLcq17VHw
dfZWeihyAVyS+/sUPovqK0IuO4ATt1M0ZhGivSTJL2j4fpodVXAI+c61scFmAEsNgPUIG4OvH5uH
9CYDSzTlnlQhACOk7uEGl4015rgoxFHbhFpLza9j/zmVflv6a+78yjMR5I337RRIMeMGc2iRjrrI
9tA4GJwc+ha1/6oJq3k62J2IrZFz7YPLkLIQmxZgwOxNGRtdIce6pASzuu6WxAlNdf095dNxzkWj
WFxTSM41FchSZErMd1sBArb60cCZTL+ZvwYFalU/pblx338yVRXJJ6i1gJphiy8xKesJsjzQHjEL
vxm/VLmotM87mOj7KSjugCnsotWo9w6JlKRWA6vbG6Ah03Q3SwUJDNelN0Yu3of66hQK9G+CIbTu
KSVu6fWVp+1MDJSZT6rgkAqWxEI4y9hOR8OCtbG6mSRIbEk+EQ2W8rafatQilUXZD5Wrc2e2UWez
qhnOLCm/M/kpSw9m+rQugkosZwILbWf0njEXh9Yz3lXnZshc2LGeNOpbXUf1AAUK9dcehH9HWtmZ
98ZDI7ki/SneQd0apf++Pah6aq5TC6OrdHKS+3bwrjs1d39QhQAZHrr3uBDOf59kclqVSakG/eJH
yeeFIJ8RJGa87QGGCnUcqBNRpbdzE81k5X0MMZdgLW+GnwseiKbqFu+WbEQqs7VC/4rNh0pKecXd
SROzsQpI1OziqsTUULoKrgTehoAGFuwtdEYWTbFzOyrCc5LNsoJ2ud/ot5popOEtg2ReZnAvXGnQ
GKQFROZzQa83iTv4YBBN8VgdlH5B0aOzCuOBxOhx7yCirv4GeYP5qdShdetoe/DYYEJ0kOxnpcXM
sGs7VaW7cTylnWfmY4UuYdGmradXpG0Cx4irmyKb5mk/dWWbBtcdihtf4FBQUMJJAfcq81I3Jwxt
zRX6vDrUjIpQeop3GMl4A3tJh0I0JM3zX3woIEcpxysAIefbUUFCcx4jdOV1qV2PbVWDkyABCfY8
xrngqPB2fmuK8TBAa0yphcpJoK7HFWi8UVA45t3+KOIiguGRbIBm4XwpZUq0DuMYapDnc9hGd1q1
r4pfhSF7uqhIyDuSW1NMVEmaQc6iHqYUYwpWNVTt2yH7MneP131BZIbZHIiwjVKvw0zcTzdKT3aF
Wt+1aeEnhki7jusHm4/HbM4yQ+Kgpl6XS0FlHjNwyVeCC4BrApMIANIC0AsE6vn+SEPm0MEcXGXO
s5N9xcmJleD6B+O5AEUQAMFCexRsSmuVDky0gxosUSyvYTlKJHYlVc1AVEpm9XeUNel0tJ1Bf7lu
mAPiwksA9TUooUNC7oJlvdGzuS9lLK44wd8gpVp7xh2aw/t/oQpEk2Y2wm1tMUl1IsWNPSXYK0dx
FQejaGUAbPmLrfhUUht8AIKvynNDTAnYyKzQQ71QBYrmdUW1g3q7VJ06ckP6CZjhr6ktGpnmfUWg
JamiAnrsgEIzR9iw27YwBjx56AAhhknDFrK+eC1oUJOp5vfno3T4Eg0ZXBXKhWxcPMt9Pao0kVP9
KjZcabAFFjgtGEwL0oQXdXt8P7ZKWJEJOJNGUYPol3lrPxJfcWnPhywBqEjCNxIKQXrK2Stk8Tbi
LDBJkCFiqjhtp7RlnCCXa2dHT1yrwX3i5zkZ1dtqSsryMBQGuu0C7+ccbZxnUJkpcBEN0k7nR7tz
6gJIEHxKebcCDIXx8O4TKDC0py6gy0xML8G4uC/ihaKLYQ4C6pHoeYJbE+9wtjJKhqqa81xWgwl8
SJQRllIaAj4s8H9OS1fHdC5G3yHMjGcF++AnmiQvqgPE0HyMHmMIftm+jI74FMh+iXGVD0AmoXVJ
e4WokUK5iu3oDnFllmUHRFQHTScNxCXSE/DeINcqw9jXn65vHm/vwOIMfBcQ8/iSTL5B0hiKX2Uk
B9V4Y+ila9vHFePc143w3BI0BZhkpdSDF1lf0lutueiNEvR6XIRFqlcuBHOWfW2UiZtrsmhInHvy
kCzjLYssCrGJiSRO0TkYIq+RNO+Wv/WpyL67KTBl7VmPJND3YoQed40bk0xSQFBwUh2pUoJC03MP
EWHaFznR3bEY5Idi6dv351N4dPxZInvoJAQeQypRfIxvJ+1bXwjyKa7bYwQZIEddofz8jGespdTm
ndJh00D5oPn1Tn0t0RTFwHPtr3toBb6bRAmREgUIzE0hGQX1MpMhmHKGincGL9Eb4FFdpUrbPBg1
a0Y7Ih7RHrvulLxUGxzm4M54IxYHqcp52HJKEwDOZJYDedWGwpcweDefEOKG0c+mAllkp/WNtitM
CQQ1uTaVJXx1AFcXdBM0aOMN2eQZdQla7et/GMeT0EoFnAPIJEsGTPv877LBDm7pCZp1cvc0pre6
kbtg5ioUwUAXJ1s6M8M4rB0nS9wMMDMk0U3VF6chNdyyqA+aUtzokSBFor/GBGvcsuj84DzSxzJz
M5WqjC+YZNAEIY+Tctuu708v8fuGARQzEHMXwl3TahSI4qUcdCOYVn70P9v305TZwG9iugjUh9ic
i25952CuQzbhL6p0mvPArgWUlLz8RzcUpEDA2wJA9nYiN4/w2hhni+Qj0JNUPboJyQ3E1BpApDEM
IAaIUDdidwQz15j6p9NtNlv3kRM1s/BqUnB9Ss9zcUTyGjqBtktBpQh5RDE4n/c2R1b+xyLT0LLn
2I7lTEFN8zj4y0mHBJKa+dl9vo8eKeYQ4vX76rNSuHbYJhigF1/lvKO1/QsYLyS1Xkcr/Qv0HRA4
R+JX/iJ5SQim7qN5T2/YeXBb2+0FZ42TqtCbjw6mYRD7IrMtnL5CwhbjEx+GA8XJGjs6jtDvr0cO
zmUOM7aM3IHK17HomFiRLC0zUQFfO9WTe8s1lBGjtq/Xrbw1aVjPcRCjAcOhtQO2iJOmctlCegRl
/bk3LM/IDLtz51Ja9gVp7C8gw4uiow5s8Bg6XSVrDzg4iuRXYzXp0Js31PTJJobyG/elUp7Mfm5t
T0qzXPEcbYklVx0aTPDVo5KubpYs42M+zsXPzOyNV7no9dxNKdmeXxpQa/TNtu5EVx+92i4WiE4C
gr3DAW1j2qKMSzIpuBk8OrOiS+7gmu546l+yo2hAmRcZwSvyjzEmDtf1JCcjWA6CorvVtAMpBL7H
+X2DeoQBpQ78j83OVSvvUHktcI8DPjceGhEki3OmQJXsWAi7SFgvaLzqRdO6BvDwIMlcKyNhUX5d
l8RtqiG87ne8jIRC6ZFHgpQCxVYmQWhMiH4RgiKl9Sz/plBH26+/LoYrh52budVt84E34plBJmAl
A1lnktCqqC2dAN6DLreoLMZdFPJ85D2YD8CoILOoRVFaxahnNGCfIxNSqjqmIR0IgXmmgoXV0DMz
/OvfkRMlKGr/H4vMqlppVawMlJtBXd3Zyg49LBd1rA/YAA4WOS9ehRcTkFanJ3nTwOmM+rHHoODw
fckFfs1dxsYEc27yNu+NvkQCnKi+0ez6xE8UgcfxXBvo5H9WQf+EzYXcj3q0LBKeEXn9WTfdTtZB
C+YOoyBs854reMP+sUP/jo0dLZenVJ7wtdYd+QoeBjSVjKf1IT1MQbKX9/2NqK/Eiwlbg4zTtao+
qWOKhenrfd0fJyEei/oQE0Ex7/d2R8CvLx5gZgLZ5XWq1mA8jqDxXQ7VycZ0I3o+hziY3OIGFWBv
VNxmJ+KY4LgFbnjgkzHVoAE0xewZONZQnM3zNbDGhzh9wNJaWQQk5z0dzowwG1aAn6xdNRih01jE
p3i69LYJJJA7SIda4Oi8EHFmjdmthNRllpYFMpbbJaTqDYtr/9RdDSyWZej4ksDrOc5xZo6JD7q8
RODMwOKm7ktrBnYl6AEJvx6ThdnO2oxmivVMEABvIAAuyVBzoqrR897xk+z98W67Hnb4G7wVyCrS
bA0y67ZYiOd8XhtRvHubv7tw+D9ud8HF2Ei6nhQwQmHr6T49NsAMm+G/GNcROLihngcLeWw7EDnj
6w0hCSEchYG56obSCJLAK8MoEI19C9yBnRnOJ/DhjR1Wtiq3OnlwPvDsP9sean8T/AySDH1awN3k
5klVYrez/WgVnVhuPNpsDxMVhjWT83HBInTwAKu2W0xeNqZuZmI2o3IdWzQeSo/kNXdgAgTm5C3I
iKdrEBvLp0nKfs72rdkY91On3eWqSNFWtDomQMRmrUmKjtVFfViBzGck3tydrOJrlNluU1rB9ctd
FJBYtkyz0rWImLBXfLVv689/K7KpP5v1LWNJAtG7hh8x3oY0UBehaoTnPmIP0xCB/WwN8s/2Lt2T
vfkTMimegZHN1P/IDQJcNnpVqB7iPc58TbDfzs2UOCh6JU9JC6rdwk1T0Vuf8/o2gR+SMRMNbK/K
9qoaK5KqWpXWQH1sP9Ncdtgnf41hdqeH2REKtoI3G+8Qb80xQaOBhuOYFDC3yoeC3K7V4bpL8H4f
7AV4x6CYTJUazjeIjErT2FEPj+geBwUU895Hfh/sixhpkTFwyvy+miS52aUTuGe7k6nse0eUsfAX
8I8Bdr666/NxyDNqoFS+VTPmaGtNFVzkvMiNxtZ/F/FW/9lEulWN/7OIKg3kcS+DKlWkJEzjCht3
tiaYfY6LvJFbZaTf6XMR5UFKUPWGpEH/5QP7AbCYifYLikfsgaxXZZrNVseB1F4KcAiJWuy8+Al1
Hw1IDli4GKMbm9UhSmOvQau+GPMul70o1n3V/imZgsIhd+PxSsGcB1pImGM+99xWkh2ithq9GXI/
ncwjunm7j3ysPyaYTTELLAYziVjM/CmLvrQiAB/XrzZLYArGazmA0rjB76Oc7NZ27nVkDaNFJGAu
+lL03zfu60Q9OHdHfCkguV7TPPo0rtlHTggYFQANwqvhYpgxmS04VQK3kqsHvT7JTuFm08v13eDe
Xoi56LGBSxOwKiaWTJ3VltZKVjS03+RL6YMk2pOnMUQB6re4gcj9bqhIo/SCUutFuSyfJklpLHy3
vP9rasFxJ/91fUXcQ78xwCTsudOhRxJj/y199gaM+lfFb02vXQcMNtctcT1tY4n5dEbUkiTuZXjy
8N2sngo4cyp4fQhMOJQEYONlutWN6wqwa0AyCJU2s1G4ytJpUOjtdMFq+BsDCjKMRVGUIHPR20a+
1ivgDaCQ9ArtUNuP17/W/+NpfwwwG6P3+TSW84K87NMYxPvymN5GJ3B2GICLQvpXdkVPN+7Hg6LN
GycDOgj03zcfD3TIkAkpFVzz9U+j2UvNjyoVvd54mQvVYYXKO1h9kMCc20jzRluQaqyYJZO91XRB
6RPqfjy57QEsAb7zKsL18raJ4vkAUaV66+zMwFKX/TiU8Ro41X0u7VpF4Aa8jwa8HeA5KIoZF0SD
S+bMWZ+gVqEUINDXG1eaSaCOH7kFNmbeuiObvRnLtshLrcQz1Phlgt6v/EALDGrM/6yDbeXHdTuu
lkHXIQ0uye/nMoMMo+Auo7vLJhhoZEApBuEZKE7mzORLLs/qUGMVB1qJmPZUrvYjwvBUWhpoEkoL
AyTn29HafC2iFNYArCYeUJ8nn4IuIr/17WcS/JvO1BtU5HJVf6xRF9xY0yRKhUA/HbRifi9+8mp6
zX3UoOoPFrzU045UxjUN+xsR2IMXurfLZA7sUtRr2if4nA0YiuLyrs1rV1L2SyYAkvPO0NYO/Ts2
CzTrYhpNyAEGOu6FrHixQPQhCHYqzzPopCwQMhgENpilADszzl2e0LrE5KOgA5Fu7U6nL0JMTn8A
+4P2E+iwEewoxRNjLHGSagTGAtjc3X/lTGlDTdSb4T08YQdMmRgpwGONDagxhgmnmljzGyQN3Ish
aQL12dpROegodtXVF3xFjkMAZffGFAAwBHoq5xs1OFaCkUUV/Hr/0T9Lj07smg+UR7+6A0GiV/vS
Ia5FdjlB8Mwuc1Ula6ekpIXdAg4ohdpXxYdIymEdXes2+Z7hDHjDToya4ZW+wViLs05BXLhPmI20
5rqJOkhgw2v0nfO1PVbPEUixQddmg52xBMOl9lPwiTln4cwkcxbWvNZAPklNoniLAtpDAj2YxDdf
6NftHqGjt79ukWeQamRQUBftmjJ7iifz3DqZDkbB2QyHpfGzqBSY4IRlIHT+mGC2r5xBI4jPPKOk
Gu3mXXQYw/k0CBvMHK4gRP6NHeby1wkyJnzcOXASyB42Byccb+PYk6BEuHi267Se7HafCk/Us+Id
i41dnckKMSilFFkDu4MsefFEbvXFfAB0LQTxc3B9t97ONHMZbNfIlmb6ZQH428C3pMJhlC40DszX
dAdZkwISfTJynMiLvwiMcrIqdCxsC493PBRBVXR+7iE6K0FOJaJO6ax36VPvAucdtn4iPVDAlZh9
iftFIRqEEAP2yQvyrprMTdFE+RLYzniYtObOJmjHdOBbKdL3P7FBF4METtEpMpVlH1hzyPsNVUeC
pkEodScn7grXyJX8SfAROVcQmOgxXmYB1UszlPOP6PSmky7DREDzGu1y6JLO6Q5ymQHeXH77RdEE
QZOeW9ZR0FK3bGCVQTfJImi01aiMum5JAPLLxyppw7IwniBO85ea1ICv1EL6Tu76UAGlHgJkGCtC
MsySZJQxPqSxhPqRCq/qhyTxlqOzG7zyWYT85gUVTKAYmAyk2AF2ZI+MlYRbHfzadBalAlNofvg3
lyzn6gFcH6UkAKVRUWIZAOea2DGpG7iH+U2qzbDO76MyFgRI3kUDCASd2AZ/iGWwbYzeLqcyt0DZ
oAIw4Kle5YN4fnCHI/GAL3zpvHkvSu542QMkAYFJAxk2iH/Y/UoMtY4QlbFfz5g8CtpbMA3ezz5N
HsTKSNwVbqyxL2clckhpD7CWJp66M48V+lA9LrbcS0cv+46V74Wda45HYoXQzsCzA+gP1kXgj04+
9SZsfqa8cS3K2IU7/f5b+8kWFIF5t8+ZNeaW62wl7UoH1qpT+pSdJp8kb7zHUhAf2s7XjmrYv4iF
/Tjn4MwsE1bkLqmN3ILZ4tRBXdm503bOEZJGh+vhi3cOMBwJxSmZTiaw79zWzlcjblQSYNbf6O+W
JrQ+tl8bG0zu05O4NCddI0H8vQZ1TkD5eCWkltCfLYgr70UhhL8mByk0hF0gLcpcazEhZLRmvKe7
9Fuu3hQ9JuVFXsG5OqHsCqQ8wFp0upTZHg20Rnme4GSvOxPNIUq5RjoP1zUYDCrgC8TMNpyEbmuR
HQJ2YlR1erKSQLuvv4/k7aqm5K954+Yvmdt5HxEQBtPAZpVsnXpKR2U0ddgcocWMvUsV26fsVMte
/qnt6B3XeL0ZdMBo/4u8j3vO/3xjjf775v2oSjo45lpY/5ulGjohgXmiIEZ5D7p2wWP1MjUBxAuM
qSClpChYjdnQoYvxX6PLgWYnWnGMywpIa8CWMoTPLo5At5Jqk6DyzInVMIq0ATxCIPSR2Y4GhZI0
6wwMDkWs0IKD5KmH/KDhDSIJW4w0UJ1nDgbekyrercBDI4Ng0tletls1jywSOPPzmP/lWLtp2pX2
fQLuuakUTXly17Y1x5zCTFsVY4WGK14HgDP65W7KvOQv+1nF2xxjH3J4PZBdHo/z1THOEheYvJsy
mJPVY1XdRKLHKs8/tsuhAWHjjEUKdZU4sRHE6jsp2hkTYKLtQy+E+VwGL6yDqo9gdAsPtwtihMJK
Wqsa5AB8mOkr1PXKozIOqjdilFYQxLifbGOK/vtmSY1mV7MW9XIQZyYQMCg2mSKGNk5+cL4cutyN
DWQo5awTLGeCCEIFrZ9Qfo3CJph9l07YDSKFPv7nw+QbWKsB/WdjvxxXQ5z2oxzYQ7vPlfhOUtNQ
7Sf/urddZuF0WX/MMN5WZtFsd8UkBw0x3NZI/VxugzSTdrVs3UtVLDDHQfqc22O8L9dLrR9GLKte
gj761fefFu1Wlr4Z836Jcs8A86YmovDjxovNGhn3AKGNDF5F2FzzYx0fzGrfqC6xX/TydZ179/oH
pT92EZwwNwU+A3BiXshKGEtvoywDXyTdo2n+lYuwApy2CL4g4BVQ9UF4v0h0pCXBeK6hoUb4HzHZ
fIeJE9d2KV6q8EQMCv+PPRprMeimXKDvmyVyqnQwoR8BbBbAKm4RZsiKB7c8qH52FAmv8u3hEUqV
cukEKOMhUl4Pcp3b2K1HepWMu8jXfQIlGjWkl8n7cyzUJ0FvDcw/qDEv5oUWHe6hlRFevXg6fk16
Ry8wPzFNkyflViGiC+GubmuO8cUoyjGB3yWYG/JXT/483oIf8ZF4nau606fYF1V+uPYszYCMHWYh
gf1hLi/FyFvFzNGlo6WtHMi63FMe5UN5oEHLDqLv7/d+2mSikHx0HthHfQKW1jXWBzTTTTcegRRb
+g/E+q0F5hVTgusp1QmgJglF3nptJBhf4MVdWmox6CAwhkiZOG/lxaJ1HbA4hvrZbL41qUpx+YIg
wWmZULEx9GjwWEHxg31PW1USJc6EPq39TTdCZwJzWBzoGQa26WBsHoJ2Y018mgyLq8bcFeJRoYNo
GbUXtliWLeUsxdQlavsub7zKuJGIYJO4ORN+HJ5gIC2ENsb5bZk3KymJ0sIPbosXI0xBnlu4GqXO
/VePd3pLMUEXkQnqkLSrSul4zs05GRJTu8emTeF0aka0T/COOVDxqh7jDR9pbED0FYNydLYT5RD2
E7aQUS4aGY+m/LcOfe0dDVKDm1kgzCyCJBBh6njJx5k95pYeS8nuegP2Bn+efao1W3q4LB/brxS4
2nnl/QfeuudLZMJwl8xFmdgwOXt94WLAbA/WMRelx7/H20RDx5ysFOKsoFtGvkMnt5kdrBWUCewe
OT1Z7qafeX9fg19c1JDieP6ZEfpHbHI4I8E9hi4DCUp1V0y/5vXZHn9eD4CcfApAPmiKYVaTPk8Y
xyd5ZpqVihJBJJ1K6Vc/vqzl66x+anVhDKE7wDo9UIMQ2qZFVHDBna9m0ItyQfns7wIjxnkOytN6
v0AOlU4Y51/MT9dXxvt4dO6F1qugWMFOQs1GYzW5JIO1lRxsHaKhhzL6wDMSouh/bDAbVGcahkQb
2JB38vHvZyQkPOcw2YNTyU8FbQOez22t0b3cuAOEc7M862AtMm/0kri6eir1Q60K7kSeS4AhCD06
0G6Du5Ux07VLWch5igyjSB0MH3SgsEgU1UjDbk6bygVqo229wlhlwY69tcYuPOSNnxDIT1llZ6En
oLaNuM/wUM7XuTs27WLdKbh1mrDJ0xWqmp2pVyGRVhKFEyRBNLck2fDiqFL8Mmft8ionefuA6WZV
DfU4Q92kGUrF8UHg23yNe1BCuWDsL0pv6dU59WdrSCf04c1udocCHOaVHdnmbpi6ZHKnHsqKXqlZ
PTJHybFSv51z4xcUroov+tQrZjjKRjft7EpenpCyNDa4ehU9drWpAsHyDHhJ76drVGXP1/2atz2U
8kYDXgKz5+zgvFM7VSM5EgkUBXqHCfT0ZILxSesmV6Di2jiv183xnA75CyWVB3+Kwl5VzUiWGZyV
qCbgurfkGwhRSCAljIpv1+1w3iFo5Pyxwxwlkqtdkacou2raT72GNgn5fN0A51UFxCd4lJDOAkrA
1pnivJVMmyD81OP3GAK4IO3BeEhSF96Yv0y1iAWDF3425tgeplHExgg8A2J3FofoX3lW0hyiVQTE
4G7Pn1Wx7Uup6fqmjLEqkp5ix18Nx7X6kzWK+BNEdpgbPaqGpa5z2JnaQ08CG2qlpA1XXZDNcr1g
sxzmFifK0sbJqmCT0E9LHL9PX657gcgA/fdNDAVis5WjEduSxr8r+VCPIrJokQHqFxsDsRKvBNVA
rIDcrxEUzgXlUt7vo/MP/KJMqe/YxCMD+1TRmgRZ1AAl5x/tJFoALxemPf9/LDAnEarltTUX+ET6
jlaO+k9OsDyOvg7Oy2InC9uc3AUBKwu2Hbxi0Hw8/2A9WcDEl6HYDM6P/DsQGqhVTa7Wu9NxCGhV
X3oQ5qe8/Bvdd3zDN5wui9HoojGe9RLJYnIwQfKDGTvL1YhLdjKEY6vdPIbv97qtPeYRCCbMwrQj
rHFabpbhQTMETvE2TMDenHifIbGyqGwCGwYa1czRsoNXjN4YqCAlIzfqAy14pPcf+3hIFUFSjz4P
UIHnGzZgTjo1U7qYkCJqcqhmygfKcVWHxU6kqMb3xo015tMNkzzoeYKVyUcM2gXRa5YBfKJ4lK9a
ef3AEDidAUcJE//hGcjmw6Y+ghK3wHXXDEXYNbOnjbZgGojj8Mi2VajEoU5Kn3/n38/QUgAxugZv
afmQdc+5JLixFc5Nhz7+m8Q0GEZQlzo3oE/gDQWD4Bp0jquEDlR18h0BP5gTOpZLn2DQsv+ut0E7
At0S+yKRIs7Nd2aern8TAcsy0frUxnu9lTJPncuwsSZvyEUzPCIzTKAFm+baNph9CCR715Ef+Xh0
ss/vPrZnK2EiIWmtcu40rCSrZ9eG+nnaCZI5ni9st4o5Sz3mREqrxiLy/nurnZzyr/evAPEAKE2g
7WiAON+LAQQb4wQehUB17qJ2ryzu//b7zOl0CqvU6rpC8B7uLUgRi7SVea6MwwIIFrCmUIdnXLlS
IfM9TAXeIuAt0Mkuzfub9dvgPEz2/GhngpPJcymQVuPg0ykBpInnXyuOsm4GyQBiTZG4WvZJHwx/
1PbXPxnXCAoH6JCrIBNneQ+LqlN6AGdRqEjln1VkJvdAAgze0uiFCLxP/17mVqBdJoeWfECTyl5z
Q5oomSbh68k7G+q4ZF/cWDsDoLY4FNVDeKsC1TfADDpqdBezCIXjJLEa4dMlTj7H3gBdiZ+RbHUE
D8W5VgVux7sVVDB/Aj4H76ZIgPOdiiytx3sP5vRdEQHZUO9ybw6jH+OhgwCMaHFCc0xIy/KkhEwj
zFn32U86w55iHhXYatXFVIcvNEcbwhf7RvGj6JpoaIwzKdG4xO0imRNu2KR5rlfdt/N4bxrLQS7t
Hyr4WhEygnrS7vthCK57J68ADyYHi07Eglf5AgaGArhKkuitdFdMLi2F2r7lKbv4BYW0nfMggvnw
IiC6/1DnRQMKlRrqWJvbotPaRI56+Gihn4rq1yRiohX9PhPDbSeqlyrF1qEbepI06XuiFqLsi5NO
guP6zxqYKItioFXXqCAE3Q/DBRQrjA7z6wIqrzYUU3lxT9rGGBtyq36QB2rMUk9z+gAtQPLzug+I
PhnjftKiLNKowMLqyKGZ9D+SSHu4boLXV91+MhYToczW1LWE2jDlxz75Tfp1X2MWU59mP0mnQ1pK
oa4+2qtIHUuwOFaBfSkA1wThHyLHurO60DYEQZe3PWhQ4wJBkw5Es4wvJO1QGq1K7CCrXut5T4yv
1QdagLjP/5hgPAAaNHYxajBhKYkrpfeq8suw3o3iBav2xgbjA3K9rm1qwUbS3BP96yCibudtA4hb
ZMcGXwwNc+fHvgYWaMli/L5ZWq4JXaVJ0gWhjH5pNoqisQ0RNEi6XZKd6piSzCDOaQdGMrpacasi
hTDJc7ScxuXpujvzV/PHFA0QmyDWDlFOClSig3m1PLVKQslq/f/NBPPBZCnFHTTARB59Jspu1QX1
N94TEvnVnzXQNW7WMC4OFCQJNYCeiRcdIXaR+f3XKaB9+uUjxxAEi2D0BQgL7RPmmMSauSKhhrWo
ftCnL0Qozco9hxsDzCEpqrWfB7LYiMko9iH7WfbVDYgE5HvK1LLuC0+6ETFzcN1gY5M5NEY89QbR
4dQNxMWbWzUS+ABvTejDIiFARozzyfy+XBVOGWdYU5sfcif3MKk0Yd7/uqPRC5E9NhsjLIFO1Wp1
uxozApi5lwA/lDGVXfmWCFlAv/+FGQhhosFAWRLZAGA4aGTILdaCcmyj/sokPBGPEL6Qk8xrplqw
KG5aA77qf8wx3t3jhTGYI8xFvwafJsMxuLkb8DpTfSLQrrUi2JpofXQvN8dpmu2pl0oY1CNMGmF+
ZnhV09OyuGN6MiVBI4rrGJvVMUlOnPezShzs2TLfmNNjkh+SD/QioR5lAucCXAb6Qkz8ATtwuSzg
boSWV2Bh3kg9LSKXoO574RIbE8weOU21WIMEE9lhOpA33kwzTI5CjAnvWbRdCrM1rTpKUTK+2Un3
VHVjoYxU6EOifhXruw8cJzAPA+KK7juGms/9QJoX9JdK5ACJnrpxobmS/JpVz7kqIhLmu/jGEnMJ
0c4WcCawJCWuuZtOaLpDHLoLpFsqi/kvuvx0yy/368/SGJdYuj5Z8ebDrQce+P6u9TKfin62h9hr
MPLwfmoq3OOb9bHu0da4nwyYM8pHTXroRNqbPNTCmQHGL+LcyMdpxAdUngcf6Qi8Ypfvyq/2c4+n
HnSL5Jv3TwFgTaCI0UGcCCgBW/wumkTSrKG2A7Wz3LW+KRXiN6Z33QV50QGNdxWD1ZjguRjbAK1h
1hCpdUDlcai0b9Z3eRZkiyILzGUro26SAZnmABL0RbNfEvLNEr3jePF0uwjm7stIacYkbZwgbQD3
Rz8ts8t94kDedtCesxEKYMVYhtc/nMCmyQC3Bx3UC2oPm1b8VENWdMpetOZH10AEMEyi/XVjvHQV
fCGo3VPQ4iVOEk2jxqhgrNCBHeyK2O3nxMtjzZ2b16zrP183x7vm8dcDjg57GEFmDm9TRmVnrKUT
jPKuXQLTxgCwepoUTeB83G+4scOc2miEch5w/U4w1bdrg6HKLC8OY0weiyXPXJVkQTyth/9tbcxB
HgFgm6oEa1PMT3b8szYSfwX8KBWhg7luv1kbe+1GlaKjLOQEs/Jo2GE1fepEk2wiE0yevMqVZS0y
XYqchIuW+gke/Hovcj66C2wo33oD3cVNttLZctJKBTUj5T6Yf/Y66GmvbwrXvym+DtgOgI3Zi3Ae
pibKCvi3WqTuMBxrp3Pl5EEGFUI//fqALTxfEVApjQhbyNUWrZ/sGk4nQ6dZVfardSLqEe/kOn+5
bon34UB/oBiosduAkDLHqOuUeMJ8ghPY1vgrW5ujM7yfEYWWvjHfilou3pDsYqZlAIegCROahg+X
3s/m0/U18Hxsa4BJHOaUsnRriRNEEOiwwKRfLZ8ykUYv90MBUoSSCBJV8G+de5iV9PZgt5aNBD9Z
3LKBRAYI4n+8fyUQsKClEctBYsIYkWXUrtJxwAOpP2X1XldOsS6ILZx1UAUJS8YqaAeUMUFiQ+3N
EVmI49xjhuf/SPuuJcdxptknYgS9uaWTbbWdmZ65YYwlQe8J8ulPojf+bQniEb7pvVYES3CFQlVW
ZiziQlv9PoMyQtFDBc6H21CJnqT5Iqd4qEhHkkGqTZCfWgmyURJ4/z6zf3bSZ7Uwy4bi++qm3RWo
3XahtOk3IjzmyvWCJioIlgBzA1StzE0TrjLHTssZwygWT2lzP7Knz8Mg+YpaCy7OVVM4e6xKBNw4
z9pBW3WWkhamCvNVA+Zq3Bnyo0VECvcrpwSe690M5+xbVKASZcKDzlHbp5xOLnEsf2i6l9tbmE0M
54kvzHATRyozLWuojeMp96XMX6iyJ5NraL4if2Qjw6to4G1GJwHfiO0UaZ+kEJwOhvgx7Z66QZAV
Xx8IKvdAXAHaYXAPH43Y6jhIAzJ8VTYBGQ69Pq+VlmyXSsVPbSmGoKjiH7cnb+3wMCJPFPGQBJX5
8z/qhU3JBFc5KdQjmhQa5gfycKC3h8wQlOfg9Hk8nESMOYlBm4GK51ErHzIRI9ratJ1/n99mUzVV
DHMcgB1va/S7vj2241HrIl8RXJJrnuDcErfTmiGuS6mLbGgY/VroZlb2feJ2w1aCBiHpvE50Va6d
U4DrMW3oyWcsA5eeJy/kKep0DSOz7U3Z1BsttU4LNf1hqQX5kLW3MCAcKuJaILRR+OTGJreTOffI
cgXRNzQBHZlwr31cTuXnFMjc5E6kqIhr+PrYAswBcD2Sc+jN4ckoqlxHnseKkW5MCv27EjvWESqE
JAmLKspeWapd86cE0wNeET3OXKMH/cdhqPNBdu3SGhoP/ahV5EY54DWuFlf2EfQFy2lp0FPnjlXc
K+7gjGRxUZubLBdS7knuVtDbCCpJmhK3L50e+oBF0qUeukRs02UgUsCBDGq9dIQs9yPtILpbjSNN
/SHPICiYapmheKPeWQ9ObvZ/YjPLj1ls9loglVEUEEQGjpcW0LmSI7X5OZhoM6LEKfEKUwfgIcDm
DECwbiT55M6FWZuuWpMl9q20A+CkokOu+POkSf0mK5U0AolSm4J1Z7YzzTWkYflD5lL6w5qdIc2S
Zs5em0b9icT2csIou8nNqD3/lpvJujP6pPoujUb1HDdT6bj1PFDLS3qnw5SgIvacj1bReCD5q+IN
Sk8ycROAcJMNIg39YLZmoflSKtt/SiezZ9fWI/lJm1p18FEj0O+mZoB0X5oq+Y8laqMTrqoYtV1w
o39FU+jyq84WGxxrNH6tWzl+7YzZQYeSLQ/4am5pPxe5Uze0UiEKHNN8SLa0m8p9tjRq5WtyRH4o
Ccnv5FxKa7eTYgfyeQa4FFxqleTrLEe0CCEFpXZ+09nDq97XquROdt/mW0Iwm27ezf0PSg0Zmq0I
RXuvnYzpIdcKA3mDKBu/SlEGVr5lbhbHy4wItc4am9WbJRr5WdP0vzuFztSthwYCbFGnZbFLeqN7
Bp9FU7ht11T0LmllZMhBqI8u98nMyy9Lk1QnpOSsF3OYNMutJXW8JzSi+7mb09/QDR/HfavPWeeB
F6Iv3CIhQ+Jphkpf9LkgB6lflh9tWnYtSi+W07u0aebCawlBj5KRtZPkGzZVv0kj+OwOWT85D2lT
JxuDDuZ3XUulfT6R5kde4PngyXKT7NXEsZ5TyOt8s2pbRjc+SgdRTelLK5eZ5snJku40e55+4gzS
L5FhpJ9KVLIe7VxKXkBqmg5unmZ97dkaUe+WuTc1FznvBqTgQ7N0mldGbZ56aeqoCc6aPn5aLBRz
JoMQaQ+yruqFLUsMgeY61z2dJlCrNAZE5kOeqpVbUGcMpl6KKw9Qid7XhlEPHbMov9aKI0cu7YsB
lCTdFEGvvDe/Rpm+UDBOj0V9GtABH+2BaB+9xVbJ5EUNGTaZlsY0pJm5SF4hGeWh7SvE6SaxzNdZ
XvRTMkZz7I9aL7zrVkIedESDOhUKpHBp/F1H0nIoLCWyAiku3GlGek9+MGMRsc6qFdxo6J0EaRZ4
Iy7vBdLMU5MVkhn09d1seoODiCf867hAV89McM/bzJLKSVJholH3HTkmH6jIMqUrTBaDfF/FUqZc
DAWdCYKCbKtFr3Hqmp2gYr5ye16Y4OJ2xEpEpQXidk35HClh0Smuiku6/ftM3oUZtlhnzwO1m0ZH
UzGSFHB/+3tvgKJAlI8UDYX9fmajQh4vjhUsQkW8qv+ag6F/qcLM+UB6BuEEKEIgScOo2LiAQ8m0
WM1K3Mlj37hW5AKm4WaVIIxe271nRngq8aburXmMJCtQtcotp2+k206V4M22QlKGJPH7SN5qt2cz
lpMKBJqErUrbQIB6V2WdS6RXC22XQ/Q803SrmT/K7qDkfwiSXYtkuEp/hMSuIJknGiyXKSBlqmGs
mFGKYkaXBelypyWCCV3dHWdj5R7AFUm7UVFgIypOdvdj0fowAae5IirWroG6MKkoP0OfUAFQg/M7
ltQjecRewpOBaxH0dkz20gomKeyOhpdB7PW2E1oLEeGFgI6DzgDQTtyDqDHKCBKTHV7emuw2/VFF
C5emQoSVnqr0e5cLxabWVgsVfTyJ4ftAr80PUMlJYWg1siHFRk539QsjtwOm666tTjagwV4KpjRx
v+7aAuqszAB5TzB98fmqtBjMorff3uMHed6oluHPyaa1RED01fk0oFWK0gmAgPy7P9HaoW7x4gtA
WubmON8Sjd2x/w7AHBpTPGGRY21cePVZjKwJmT7+cUmcJVWGwrECDNrFMuYT9QzzQRVhXtfw2/q5
Ie62isfWrLvCtsDnf9+Sr4NRblLVb519Y3nZ9FLHE1A/wH9VXmoe0+kJJFmbObmb8KIyH1LpA+cR
vcMK2q+BB7ri7MygAFHYHYIAednGMVgvwLtR+2Mt4udedXLgaEdiDZj1a7zOXFeRDa5AVEp3jLih
9CFn0qGmKHnlFuot7ZPsTj9sUVsqOwRcvoUxw/9rlXNpuTlmbTbCalX+yelDP+9s8skcXil9vX38
2W1zbQgkQFAuRZ8GD+pMu1yyaQ6/Nu+bkwKB4uLI5L6Sv++gAhMAOB6hNbIivdpMtQ5UvIH7yPLL
9jCbgrto7RScfZ8H7rWRSboOPJNoCV18Gfx9ebFFH12biPzzmvdCazWagsAmea3xCoEGtULPnhUY
ZexBG1hVvoyjINpZyRchtn23wZ20WrETM2EBrqMe5e5bUwqSeWugqgsDbFOcXdxEra1ZYYeHLDvc
Qijxzm5Z4Dz/rGh2rxSt36eHGQWRwVg+cFefjY1vQOzzVAGUHab7JOiHsFB9iwhuNMES8V1Hs9Gi
EaiFiRnVyib2IuBcchFcY3XDva+Rzh1QGhWO2mOLBIqT+Vn7U5+7sJqfp/Hz7fO5PhjHVkAbabDU
++VSOVFvKXkOr1uUv9TfeflL2BoossCF8OlS5lk8W1YwRr2bmX5r1JBTFaS+REbY72c7Lqkzu5DY
LZU7d8qLXd0Zv//bPLH1OjNAKsNO8KC2ApvetyUqOXfx4N428Uapx/tKeMh/14KLXHLblvIYxERB
ZbwWSBsrn9v622w/p43la2mJ7o+tOsrunA0I3sJZPdmml1etp1h7qYVG7XinVobXgRlfM3HwSBhJ
xcPYPZCp9LpmoxEEYNpWJ6VXxIJ32gptJXsvv/93zqdo1YxbtMf8QDohcIbftYX3vT0FYGHwRifM
Qawgq79I+jmbvvRKINWVN1XfkvpnYQqO5//H+7z/Fc77VGkhLVCJwF/B3FTVr7re6lYZFPaOmJ7a
+LSM3bJ+lCUR3G5tE4IrBoJaCM90UAHze8SmYKDHHJiF78ifFAmdDILjuuYWzk1wbiGT8h4mMDbU
R7HuWzPKA1v9nUgCO+tDQb1SYWAP0DJeDoUSHUnrCUPJAeiUd6ocexNyi7c3/Mpg0KiHmQIdKEIt
PtFSdkiRyjGCECQyPTvp3UrSsEPxcBWtzEoUglqMajmaArqvq2SLifxLrUygjkx3Rpjts40CXUlE
IaKtx3Y5d4JxcwPfi3Q4q8Vwboj0rZbmaWsGOhTPRtWlBTh4Ux+hFbpJJt8Mi3s9lCa/dfuNCFS1
tu+h5IxGf10Dr9OVtHpiZ4mOd6QZRHeM0ZtuydHYM1poMHUKbtm1VySeiaCrYil81sB8uT8qsFyb
eBmYCOuor3sIWMNxq7tj0O3UrS2oqa3EK3jJOSDQR5pJv+J+UOMxAUptMaB7PxsHWUuaA25HQRfc
yvvDhPA92tPAb8MSWpz3jYpeVYekNt5kECYoEzCqX+BzZ5/RtjFKpBKcp+gG98Rkq2y6LvfNpW3O
e6ryNChR1hhgDpJALB8yZk5cljvnsdv1aO0SPSKvj/elPe54O1U8aaOKsWbonVYbVFqCOHu9fbqv
z4KJaBwsQUx+ip28yy0Sj6CwrDpiBJGyDJI3K1P/nEhN1blFYRY00CTTyl0sRPFspJEleBCsnAbG
M4zuT4D7QRrH192SZtJVMOHo6NfOH1jFP96VJybeE/uimH3lNMCWqr61UILim986apPkfalgqLWP
SJcBDKDcDkImjwYMZS1avZU3I+xp7F2KS/ca6EMMJZ8ykhlBggQO3ogwWHngmnJc04eQ40t/YhkO
Y3d7Qa83jW3L7BAiGwBtAD5UHAu0N7YlKP+cwSsbyRuTx0ixBHfCyrpdWuHCxV6xF0NnVpZuP2gH
Q3tqda8sTM+UOleva1TftkPeuLYlopC93rCXljnnXVU2aiANLI/2d2K5XQJtqcST5L2eBLosagVZ
KdZemmO341lEWTtLBz4BmJMO+RGpbXRzzpIbhcsf3A6esyM/bi/f1W2LlzGT6YJzA0hAf/N/Z/YW
VASlwmymwDba3RKR7Ug/4S2NiqQwBXflsDlTnHuBIgOa1ClMxd+z73qOfAZB38HoEeKi7yC0Ptdi
srcrF3ppk5eeaqx67pFIYWo5zSmzPG0bB+02gtpo/BUt//MXuxNs1auggrPIOThJkVvbiGpcFG+Y
omKjbKqdvhUpq1wdO86MerlPGqVHebbHZCKB6uXlndTE0EYQ5Deujx1nhbvQpSRG960NK4z8OvGU
bb8dXtHauYlDEaJdNCDuhM+9LAMMgJUi0pcIhzrqAiMS8bkItiBPGAP9xUHRUWkNhuZhIbsqFuRQ
1hYfgAd0cjEhjqvrZbD1prZzZUKw1UI3QgJfPhOjEQV1a3N1ZoZnYbeaRB3rGJJFRUncDMFWd9Ti
8LZjuL6+sPYgVkW1E2h8QL2449qr3azOOoRnxlf4IbCPji5COSYE8z/RQK6MSYcYMEPj4Sq5qq+O
0lIRY5TA/xgkL4s/34FWLWPXl2eBbD17Vks3CUQN19dtDg7gJmdWOXdrQQ8d6XlYJZ+BqHDRtvGs
nSAKAEV28ETAYhQIppWd/4ugDhaBMUOmHoa1q/LoRHuaWrM8vHG4AGTENJ9YF16TuP8Ddz5zA7w1
sITawGaBYPPqxVY6Y1o5dstmlUIwIg/zBfy/jMCo3SipkN19bdMA8fOvPb5hzqgkPc4N2Jv29ZFF
rLbP4g8WKoOzthMSJq2MD6cNCjsmHqV4ArNddXZ9ya2mII+hguenRtGKCTKavnxfHCcQKSLT4d1e
vBX3cWGN2y1jZwGNiJapIO/3eGpI0va/fZ97bCgm4A7oCRuCCKR+caKGvVwLrqfVIWjyWyUM7BRv
8cfZhOkAtsdxBBO98USWh8IWfH/lGLMenn+/z7lxOW9JARgSAzQ+xHhDgPKmJYKX33WQxJzfmRFu
1W2tb+XEwCDMb/luPA5o7jICC9s6ecKLTBhFrMRIF+a4ZW8AabCohTElqgpW5N9kPkmQK5BFhG+r
c8fYiwFJAzKcfz4bVjX3UWUPQTrVgUKTRyuL3KZaBFnRa74BNn14K6C/BhrWV3yt1pBIs6wRYHP2
5p5FYdFO29SnXjhxbL9y3gdtSgYaWqH9jQcQFwtlQP5FyWINgROhddH6oUo/lzIFn5ntI914++ys
LBIoOsHdCtwzOBj5JAsEC4wB8i4DyKpeHeOurjeS+SoVIo+zcn5MhFQYDgDdDiQYLx3OnM80a3oM
icqVn0lR0FiiNMrKNgBFK8tJISmFig+3u3tsA8npUxoQx4+GfAMqaK8xRANZu/ouzHC7mkwTMeQu
o4FyPwTMVZMq1N3Fg0AvWiQlSL2NIuezOjK8N8CyC45Ume+ziuy5lNUypoFhtL7dKC7wU8Xc7W7v
hLUlYqgCyA1iFkEtdrlEJG9obqkjDWj7UvcH1fx8+/tr7gecsO8G2JPxzIeOUE9uymiggfUsg15O
QdgwHoj3cwykvboVPbBXYsoLa1wclte6U8gGrMl7I+wgMzWFSvABDSaHsXRgSyNyhSweP2tRRMa4
lyIKvaKneHwx9Z9yMgkuh+t6AIxA6w8PTXBvA3LMjYUkdt4mLcRLzW9LqHsFQKuhcRrBexx7aVCe
lu8stnQEUfnqVmdtNqDXgCKZbXJbPZVL2gEhAbOPAzIhh+YuegH5tsdC2fRJddvNX4PgMFCktxxG
E894HDnPl3RlwZCtU7AsSJCXadoC5Tz4Tv33nc7MkgOKEB05LRtYgcvNGGtRUdQK5BNzYvaoOZpA
7BaAaEKz6DAs80hOWq5anZ8B8Dx58xzFd/0MSaE9iomG/FnJCHj3JqXutspoixorr5InjoqkECrg
NrSM0MXDHUU6xGlilSj4oNnpIZErT6tqTzfIZo7tu3ok24K2f83ZwNnkTqc5ZI2JRkEIdZJveLlW
DmTZOrD1hre9wIqXuRgat5WTMpbMwoQZy7mPxsMgTJespC6gdAh1dhm5Z7wlubc3ADZwMiPeX/9o
aXSgqY83qFOBXPJDyV82bWfmuMCtj/ulkiZof0pDpB8aidouiSMZaDDH3tyeOrbqXFgAnhO8ghiM
lrV7X25ZVeuNIR2hl1wuD422LwZQrKhHE2jwXBGs0pqvxr5jbH8AX12jUUewvdtWroJg8tPsMbL/
xK9/9HiRQP5zmwlT6CvOmq2Vw/gyGckptytsJ5nMgeiQ0973O+TrgwUlJVWY/VkdFiJgmVU+EMPx
jrQxetuOUwyrC5aQSTpCirZAcWAMNM/+key13e0lu04uY3ucGeQlFmU5LuIpg0EDSjKSmwCLVPxm
BQnr04z7qN2okacIyscr4QJswo8qrHh6Re/bmk3tdDQBj579CcQhBrQMDBE3zqoNSLPK7Na7ZiBM
4J6HHiTewdQhgWYcZ232pCIRBKdriTQLJIomqwMAHM1nySFi1A5Ras+gh0AuEiFDch9tnU0eSDuh
9uaaZzq3xZ3kKrVSc3RgS9rOHtJQfuJb6GpAIS59QibFn7bj1w/sjnOT3CXUyJDboarDhjf69Yvm
MynCaPTAjfKm+ZnszSchPe1asgGTijIjKxZD3pQ7bASRkUptEwNFJAniYvLJATkfCHGD8e4D1TGc
AGD/AC7G4xa4b84fOxLTuLDkGW3hhStTLwcvJggJBDO55vXPrXCLV8R10kGwic1kuXsrofrZpj0w
Ar0qLD81gozD2vY/N8ctHEGdH3QKCrRepKNMDrYUUisQDElkg4u+xqoYK7mH64g+yR71yzAt3frL
9LA8WhvNy3znqwYmGIHjFxnl7hhSmtFSxhhYnUsBMTOgiyEvasv/cf64YCOaCJXwlJ8D3TlleOPO
3woRyFBVV67L8zXitrmpV1U0VLAhgYPKtTe179x333VItxcb/QUdxR4r5383EzcjbrMrQslXRRmX
VZ/yvvn5jHM7aHNCKP5DckwecvCLwKkQz/pmuoqXfe0hISxqI2QzxwcJZ6PmC8UA/c5LTrQ5QFDr
jcaWZo/V+KnINklBXLoIEberswwEPCO7hpQYf3O3UxKXDpj+mAyRb4DrPQnJZtwb+yqEZsGH5vPd
Gp8nnSJJMpsUx1zdkFP2NJ1m6kUPLRiKJvTqbbXGrZD4Flziq2fizCj3KLFaKMk3kF0ILPtTrwak
e21nQcVIZILN8tnTOM9SyCWbFHzXUMweQtA4q4VgFKtb8WwUnB9e4qmJ0g6jsOvP1fw6Wh+IOpB/
+7+NYHAeOHEWIs8yhoA+r9k8tourOoIMnGiW2O9nszQYlaJDJXQOaP2Sx1Co+E5MAdJBNEuc083R
WpgSthAZaMOWXWYIYnjR9zn/akKehCoWVkGWt6b+o0eb1+1rQ2SA86yFXo+GTmEAWZxOPartBwYA
KSRg0FEXsdGGfbkGUzsCQxuZFInwzi3RhWKUT7dHsObBTLypwPpgAG3Ct0FrKvq6yy7GM8euDNOD
TnP60quDYf2RajoDHGWmVuJOo918zuU5KQX7eC3rYaG0j4IamEZkQGYuR9gval13fU0DdKEqoeJD
MXkMqWsFA/jd5h43byxOtazFL2dGeUh83BiOlGYgUYo+0ZBAATL1UQI6Oo9MTpiIC07r9lj+A8yp
YGrmjhLV0rpqkJRFLpsJzS9QOrO8PrD/xzIlOzb8rQRJRmTJ8HhFnp5zoVKZjYlpIreoVa/Iu4SJ
ER+nNDokZHq8vXtWX1wQ0gSyhuEtVf6JB6ojvPzMiQYOioTfZG/xrUOxKQ9o2TyRoxri7eCLBFXW
HNOZzatXXgTVWHmhyDUyyi3nj7Xc2b1gX65OIYCQoNRGH80VG0oCBz7JDctnqmr+VXUKE938i7Uc
FIfkO8hG5d9vz+TqoIDu1EEWCgYEnlW7L2jdWGyL1MvDCEo542CLiCpWnyJIMEArBhEz3gacN9Em
qsX10iGpgLby13JnhfG+SwPnk7Wp/PJR1NiyNqRzc9wdZUJrrTA6mCPOSSKNWyhuOwhuEOGYuKM1
jmocq8xI3/gmWEKB/jikX9AUb21UP7sXpUzX9sX5mLgbSzM7k/Y1m0J5X+UnA92AI72LhIjOtUDP
BnWUgXS3A2Ikzi1mfQTixEHGsHwlNFH9ShSP1T1YEqP5Yb38/eY7s8b7wxb6cIrcwJpWFp4zP80W
wGPk820jq+mgcyucW+pNpbBLc6FBXrk0jPba1t5ZQRQyT09P4jTX6v5T8LwGYzXgGm++6yyAGeOp
WOYS9tT5Xqr2U3kf9YIQee3+h5brvyb47dCgypf2OLVNK7mdnj2XzfB6e9pEJrgYpq0cB/sNJqT5
SKtDKqJpXF+WszFwMcxikXqUVBhAvO23O+2QhPPDCEAL5JDxShNlfkSrwu1sOwZImsrw3lO+t6Nf
rbZvRPBdgQkeT0daRdKiFibseWeYe6s8jLp/e1XW/c77rPECrXHdzkZmYNZo+A8AUo22nc8gOTMo
5D1ThNgTjYl7sww2siBKBHsyxCTQJWjvok6wmYVj4u4H6IEvWqrDhnHPLodlCw7I2I130b0N/u1C
qJqx6uTwlDV11N5xx3L2aN7E2Hiw1/pvuB+//WGidCBt1O10EEH3/j/7/N0aO2hn7sDS5HSWKljr
QwOgysBCnTLy6632qL9qXr4XdY+vrpiGviKUeNHAwVfXnCYb49aGZLAz9EGc2ttY/mUNuQj7vzqJ
aIg1cKOjfZtvch6GJFcJyF2CUQf8kaFMsslr/G5X+RQJRiE0bC2WRdEApNJghbSuSKEKI1HwDIA8
trQ1N/E2C5JQeyq31Ot2+d7x1SfBQVv1f+/2+KRObbUgiyKwJxtu9VkLmRKy/VLdsfJI+31+FiNp
1nfKmUnuogL5Tr0UI0yyRHF86O6ih/TL9DM/Md3b5pCL0NuiIXJnu5lNaD0nsNcWde0bs/Icg2kx
FEzk6kY5GxV32ip7Qeipw0oXaGHikX3iR0fpDghC9IUYv/6jNe601S0xtKiBtTFkmoQN0sPG3T/S
BJE3izaJaGzsLJ6d7YpQalHlbcVQTD0x2oT2sDw64ElMG1fU7chudf59dXYENO7WH9NZj8sK1upo
z6QqnCbycxl6oSLFNHa33zLE3f19DvKnSmXDWraleWemezJ8ta0nU1g5E1niggAwVMVFV8ASizc1
Pw2ZnHq1MR/yg7GxoSfRbeMvJBSF0+tXztmm5KIBawHHr5m/2ZU9Fc1YJHNtdC05eJGQ0hW2nwiO
mi5fbhSG3840Z2BHm9ljFcIISnGMdf2fItCkeJq0ERyGVavQR2ZKjxBo4rk1q5bUCdJQczDs0VYa
5mF2Z+7sYx9EyADIB8dfvt62uJbVAYDlX4PcctaaXiloI0IhNHmimT8qftNXnpp3fix9EioNrDvM
M3PcKqpjZcqxjFXUN/2ueIRAGvS2nEeQcEGqAcodqX97eIL55Cl8xqkdyood9zKZT6nTbQ0haFcw
g2+10jOPotmxXMYWTKCt2csWN8sXl3S+WqL25FuTd3tAq7HC+wS+HZMzaxYUIGluY726JnVH5yDl
f1KchNtGRMv09vuZFTSa55DLZulQqMvJnzsvDjJIc8oVduH/wiuzfrrPhsXW8czgVNdGVFUYlryH
egJDdkuB+qsiLoMbOB8gskH182zb8y8+O3GSpFBhbyhPdbdre1DEIbshCzLjou3H+X+TTnJBB+yN
RgvnPOxFFOKi73NuX3W6sYkcrBNZ0DW/q/6av42bJs47QBPemSyNLcvwaYaIbv5HXvzbe231Pjlb
ec4jkKZYtPit/gEuQHqIlMmd6MnpwsX5fNuS4Ojwj72F4tZy2rc1b30lAbGQPe/zv5blfJsyhgcC
CSB6pLkAI66tzJhmdm8sO23+UeWCROr6kr9/n9tSbT61caLg+7Wu+UarhSmIkT8yUe8m+F0FZJ2S
mTCRLqFNNiYUdTrBwVjN5rO21f+bJm5njboky4kNG1RBDRi0tHt9J3na03zfB+zM2ycRbHJ9+d8t
chsN6M2yld4CCGdTI8qMvhT1l9sTJ1gbPt+sjyOxuryHc66PtAwiEX3U+ln5dwj8Q3EohiEbLLzg
GmBOc8MBxV7jQ4AJCWeID2XW5vZwBDPmsFj6zCmP/TAOoHKFkxy/N/PrND8vRLAP1kww0jRwfAEX
hTaBSxNGuSyppGZsGxzzn6V0nD/QIwfg6rsFbhClCsRfHsHCsOziaSuPgklaw0KhAYp1JKEDG/g7
bgho9tZnOQYad8qe6x1TEI3CsnpgAY04U7lqDe0OUH4GUTGkIrldrOcmyF4TY3wLoFh4iN5C9Z4F
wdIuFgldrawO2HkgMgtEHprm+P7CAfo1ziKj+bNPv+XSwWp/QGHv9h5bCzWQdUVxBGTiAIbypPuG
JMW0zPURmpdvPH0kkDyl3kDxFbGG+iUKRE/AtUGdG+Q8j5VqhSa1MFjErmQ8osfbSAS7eg0YfjEo
bpXspTGmYoQN9ngg28ardBfpUt8KYsTymoeGhMlNdPcjQAzQl6MzTkXtwQIo/fI8tSgEzFLajoij
LLweOmD544AlQMyfZghxYF/UcL06mxAOw84HEzy41i4NSlQq9ESRMdL22P+y0rtO1GWxukMAUlNA
woHOfAjTX5rQQJvetUU+vmE1G/Rzoyyq7yCkM39Bc0fo+JJg+VbcOED1sPjWOQCCh0uDGZ6aWqPM
YzBbckC1ejf33TfBtl/JQ1zY4NySM/cS1C1h45+sB2OnXJ6GkAZlUG5AuX3b3NoqARkMKi1glFW8
LC9H5GhFbOpUHYPS2SggLq9fjOFFYGIl3Wef2+ACEzOzqxnHfAySLCqsB3DJ0QUIvI5Ox6bIlsyn
6JZVXFOtwH1e1E3X+LlpTydwSjRd2AzZuHiDFkUxiLO17N7SpRmc0qNigUl2BhXMtrMTKD9oCh0f
i7JQZX926lkKp0aS4TQkdGrsZjIZvwZJNqgLBnlZQSipDWEE+ujCVRtSx56Cr7wkuBO+DSAZ2mHK
GvAvpnlUuIaeIfg04ZBqb5mTLPOyJCFfdfDCjyGkvdVQgr7Bb5BF01DtpcX0Gon0qic5VnsHNHE+
eM1AKsWt49E2fdycFIze6kKiwZVbVIjbKk7ikE6dagYtY0MRrPLaK4o1OIPKCPQ8NhgsLpd5sO20
62Nsqi5AvwCSadIJBFFHaVOEQCXubi/42ik5N8b5UZTUh6WXKNY72jd0X5b+7e+v7VkIviCcZopC
QB1eDqbt5MIosxx1DHCkq9lP2lnuIDrq60agGAg2IQhI8tj9NOmSWu1gpM3y/TLSI7JoIZVKUZCw
djiAx/7XDjdZmWFXVLVh5x/AdAYqE8ezAt2VAJqOww/Eurix381xLtNuGhV84jA3ZrpbN4Cq1J1v
yVV4e4lWXbMDj4yJgx7TVZf73I1dOTro7VvuJ2CzWU2h3RJkChow+mTCJCBzIVyWEy4M4BF231z3
W8mGVNRahpq6nm7N7NDpD/Wy7VKRt1wfloOGPtDOYFB8o6dm0XiIZtZyF47HBXqVUjDft38mX4Nz
NmrX2d6eR3Yur8Z1Zo+7DCJtmdrcADYm7nrXaLepeRfTfSyr23oZBWu2dmzRYPXv2Ljk/mSnipQW
GNuwBE66B2Xe7bGsnqiz7zP7Z48GXYrnZZrw/VL3FiV3E9mbh9//zQb7D2c2IqVULbPFfBXOSZN7
d0o2s/aBchlwUXjBQ3MGmADemZZdGQE0xY7s3hrcaAN0FHLdyoyGJcMT8x2tzBu6SNFLASQHU1Dh
3N1MelQclwRyfcYhNvxpOpRZcHva1u6HCxvcPotndYSKG2wY9+0Rr/o9mB6fJx+M2MDOiXjiRAPi
NtroyKTVOhirnRn9aj3Qp7+FNKVr7yGQwMloXUaPJyj2OE/X9LWRdxU8UL5rX6wtxMZdCpnS4VkM
zls5OeemeJBzNZWTUzJTXb6tlb2qCbzAmtu5MMBtARm62abewID9rd5Nm/Q+8Rt/DpsXBoifXFFV
fXWB3qfO4HZDkWi1ZXYwV/d72j4ryqZJP3KIzpaH5wAoRxqpWgsbAIwcWf8H3Won3ZWhuBo/i0iE
RAvEuZ46KdrMTAluo+mQq4Geid6q6zMGmSMgJdHPrnLxVdKPThKV2NL6naW4vQ89PfCPgAcNuiya
l3x/o3YRksuv3HrYFu9WudjByvIOmj9oM0ej611U9rsEF3pq2y6kUAQgufUB4jkHYCEacPnkZVQX
ndyyMzuYh6G/j6r7RETCxA4kd9dhNO8m2GjPfDfka4q0JjAxhucidaLmgHVfd2aHW6vIKiZFr2BH
fqSvjL2IrZKcozebtZuKztLaGqFkh+ZPdEoC/sIm9mxUtC/rVKY24shh9mbnOEYHte1QThM8TVeH
dW6Inz61nmlpMkM+WmmDzlu2rBVuxoFK9qIDteqRzq1xk6hB16tSZ1gb9tIz60lj9D76M8PhFUg4
iWZxbfudm+N2eh7X04Q7EiC58dM4gJwkedREKZI1J3Fug7swnEZKwNcIG45VlK5sNMTvHKXzbl+1
gv3A3xWIU1vZmGAFBEkbxc48zf5mgzUE2HnBo08wZzyEu5IKrUF/JMbTBVX60Odb468VZBHbn03Z
1UUx9YWUV9gFkR6m3aFKw/82WVykUBe0ImaC70vj7CnaXdFNbp8fLOX5th3B0vOtME1vNHHSY1GS
9s6JDkYjuB/Y9uRdmwoYOJLBMnpv+ctu+n+kXcdy3ciy/CJEwJst7DH0pEhJG4TcwHuPr3/Z1IwI
tTCn7uMs5i6uIk6xuquzC9VVmUKYJnmG38/lGG+lQVp8b8LbxrpeM7R2PV12ZjfCNsa4y25ZQAaT
jjBWRK1dgS1Iv1rC0zwTN8LeQw3EPt6c4pANc76yOFk6nLqybtVAPxUYALGtm9cWxtLFRD3JwbkP
OxubHMihWNQlKLsg0/JEp8fIL9M2waCH3xzLUxlIx8tLSfrIwVxdTqHSCtrsVX+NoBUDD3T/wuZK
miMbBh9n23IrCshZMncpWDisa4ZiCUcWjAqa3V/JVJPrNIcWffQ/fFzsXbrbTeRAr2dFjoIFC1P7
qoTYW6rrUjzmSmPnEBnSbi3oFl5eVCI+eYH1NDT7JsGXNIT3uieQfhzyHldWN9rJMlL7xzLVC2vJ
60+Dg2oxkhi2Rh9P1aDai8EKV/8lBOkpcouXy47toojCKP0M8K9AE/L3q37BHFQzGOrsZd3dqnyq
SsKbXUB/+33+EdGo43LpIe3oCd2pDd1YP2fUm/vuVxOmOv7xgf/YFBTIB6ktbLBC4fqkHJLr2Zk9
1iNJ5hC7m4PGVsZmpYPSjjtc0OpU+9zCBaXc/qSbRoXo+LOFSnCpDGI/P9pY445VNdZpV6+wVnli
i4NV+v3B+rA61VF0aV6c3VgAPTikcFFtBf/z77HQpEunagWASlBvm8SDTM87Ym3z+xzID3pSV2uM
369QtJ6/hFQNdx9pNwY4dF8XxWr0DoEg3qNrloF7EUyf8r/MR1Y0Hg7vM4g8GZxMUNoFF/nvK6Zk
rb5qrNTVeGCm+Ki460G66T3JMfHoz1i6Li8gO4x/IMPGHAvOTV4+QGRUbNHzifew8dgFWZAddb8n
g3z3zIKuCOoiqERgyO13M3IllIOMqSkv7YM1tBP9oESEJ7uh9maCn7xBy1ddpmzhlnWAQFxvC1Sv
3C5ibyxwW9Ms/SibKdbKmjp7amoHdKK2VD7N49PlTdmHn40lblcSDJIAruELqL0lv/bDI+S9Zqd/
BoMVydq3H+Mba9whhWhvslYyrLUQ0WWUOf5rKz8oc/4XUs3dUMDNAN4xhc3ecyeq6tHaWfawltSZ
DZEEQapsfGNcXsHdYNgY4RIkSeyVtZYHNrdyO8+3E3VBUE5wmN3Gi1XU3Yj7IXwZxdwWrJuVUvnY
z7o2TnBQPa6xVcYDnIgwB3qEQq+fXKtHEzPE30S/tQvUJCk4oNaNO6fTJJT1CnVhT+kDC2wu43sO
6ZtLfLsp+ianeq6x+XnzpLaNHeUf/9PG849iQ6VCYEiEgah4NMqbQfYu//7+YUEnBkrQpgQCae6w
VHhZ7eYSKzT9PWRdOOpxdHQ0YraB5ZKzNns7omCoHCxTIAb7Q3lPG3triusVAM1aTZkahYw3WLfF
jedKr4x2kU915e8mCSh8go+D9Uj8QUk5GkOEEoDEUhLJZ+0EysPsmLboZv+DkMG+h2/G+LOa4Y7F
tw7gZz53yoMeEl8S1O9zZ3UdtDqqQvx+Pf8VgiQvIWq4e9cCHsJAeCqB4RnA9vvdNgpa2Aw5dkiI
vlQlNLBBYy6FV0VOUZ7uxt7WEnctZHiMRXczhkvVAA3broT5Qu0mCnqPtXngZYz8BttLTbcGuWBX
l7RVsxiusUEXFbFXf60xn1Q+gPbyTnu6fLT2MHVrjO3jJhWRV6GVsh7eQVBmzK6hvq5Ss+jkCnKX
T5w0cqwZC3Po5zCwgr6H4yuPmlcHzQvl078YhPyyhodSsIBzgNqV8lR0Jj6GtMfshvF5Cs434fOK
KivqgyQ9wn4o/rLGfxpB6VkPi0QDvIbxMdVaG+8lTmaCUaqaCSSnPOM/kQxhLWuwGbKlzFF88JvA
8oQPky+C3Dzz/weqif1gfHOOj/567sTaUn62CKAD3i1AOpZcYVjOywODKFXtggaEa/7eN/7DxbA6
FXNr2DfIZ9tm/kHMqLoROzt85g262l8WuHAXlUmDbBvWzyrt/hvIvyD9oR5BFN+5QgDFhUfqNFMu
cbEfDmuEr3K4NOqCH05jkKcjcTtSJjgor1tIOWISH6u23uj1dVa7lyGC+n0OyuMWBFzriBCQs/PQ
HYTp/09nBKY3UMwZqE+afzBlL6Eel+aCqyJKrkGP1q1+S5XX93g+frPBrZGh1tB4imTcrY8jRLNq
v43tFOUYFU2IdeLkHkQIHGpUfP+0bjzjVk6NigHdW/Bs9nPILeSoGJpu8dG0IQ1+ja5fYgB677Ny
u5Bc6iohc13TimH5kb2KZIESsPyIGgzeT1Q2bnHwmoulXA0r7AgHM2Bz1qNde8UxtBmv8HuS441T
/PxsaoytmsdYQ6U7LMNRXQjM2UXvN2d4CjStFgVQkuH3ofXyfdC1A/Tb7SiDUNw4EAdp9wtz6wsH
pjP68BJGHuBJkcuasueD/H36yMS/64AaTdy92Dd+cVmEKM1NZjIGDr2HWLPlTXruVxRlHWWEQccm
ewDHvWlVNYz02QjZko+d+UGR/cvwQ9lg/76x0XZmoooMHgTVvEri/qHTtZtqIZ9md2Fus2AcRKjG
EFrVBF9A79E8q3+pjLUED4t97KytvYINfHihNokBwB/X0cYmBxBmnWddnwGWwuGD3C52NxzrfHXk
EENZFNfXXvv3FgMVDh7ENQZ7SQNjDVLZWobiNRsfHTtHwBvG4M6mAxoBLxMcqthK7SCHFy1UDFMt
h+FZuK3mU1qd++rL5SAhNo+fi9WzYsxQ18MdBU0Z8Z7su6J+n/vc6Mq6WJIMQThkh3q8yyoiMSGW
iNcctsSq02UBf3+UHs05iBY/p84RBdsqhwh1HKnLxLZhCQY80qNzzNUVu/NlkJ5anxriA5C6/FQO
Gxqx7MCkDpekx/lbzXTyAqmws8lmqVbhRyX55URtEocURRPPhTlgk6T8qQkD8g2EuCpUDiFMeZa1
gsF3WIDr3Hpa5BjPVtdNRA0XUI5wsCDNVjlPFhwJ25uyeEyo/uLdItfmIlI5KIjEKhln8C96au6a
mj27ogc9Yzd0oXzZHvF/X9FtspRTHAqoWqXkrQqnluq7gOpd1T9exgD2R18AU767oV7MVclZWtIB
U+241OwW5Pd6b9zOva83idNWoX3ZJBXkfJ9DU6uRmOCuxZdmeZxupEN4xbhEGDPeCvYS6qGCgAm+
56HLwMVirjjCXXWToiwVeTLV9kBsE98u0NZz2k8KVhHZvlB4KjlaxaDy0jaxP2Bzn0M2YGzMAj6w
ekrsDKCFsFVo4xiQ9ZgpniNqwThIaGVdS6sRxioAXnVIukNTe5djgFowDhUMOR+1tISJGJTLYxs7
eKElwmzXCwXU+uw/CFFwyB1pSaUguLHtA3gJ9MGW2tROe6Kkth/M0HPByxR7OOR1WyXRUtRJwVOL
GigY0jJeSnwkH0aHydV0txUKbJ8uL92+X78M8rn9Mom1EaG45oGm18a1vYqHmhpG3wXtN6f4/L7L
0nBJGlTT6mSIwOEXBtYEKZlssaFf4V72Zz/B3xjjEvw4nsV+EFHpYrKiBvL79aY6Irt3LLLqtH+d
b2xxQbFahQVtodeq2uyCaNhLKqc/9Z541QbDuafGD3bDfGOOO7aIC2iYMh63OvUtRhjtX147ap+4
k1qbiQjNLMRCtpSplwv1sxoNEK+Azkrbxg1xoihvuEMLoXoJSAdrnfU4j8/LQGU/lDvcFa7J66zL
K8Ku99PR9k1IgFVOCGYYjF1hYgOJ9jsLkZst4m51yPKIqSyz8xtNjtUqD3HcBlPbe1mt/8fd4i7z
rjKlOYwRDULzFKP8WPqFeiVQiETsEp/Vi0WuVqbCrLTjbR7pTt9lh8thtwtBUG3H6zgo3ECV+vtt
NGTQaBsa9jAaXWujbmvQLprbkgi33dRkY4ULNz1sGkFPYaUHl4BuW+ZT0mO0+Esh3oRo177s0n52
t7HGxV6/LFGLoUGG49Ehd0tQ2+K6kJwE4n0KeOxlyYEsJTXdtQ9IG7Nc+JVCYYGJEc+zoz95jCxF
vyvPjDeB4RFpbTc2Nta4CBQWZca7HayJwew3z0wIxjzKdyseZqRnFQR8lNgBW7U/8pY3g3yrgywv
miJkMJhUf83atZn7SXs014eU+BTcv4Y3hrhvzTQN68UAOKE7RMSDU/w4HrQbzRs9Rp6qaQ6lz0oc
AYO7tEIjytAyhHBJldhWS/CBiceRrMDupn0br7jragTJGOavsHyFrEJhJrxvmqq103oJ5tT8lpWK
E+bRXR7HUBmfj0OREohMxIvB/n2TdrZDOsQmO4JdySiltHdIVSE9+gUkBgckY2kNc1bg9wexwwhb
fy4t2SUONrWGHIysQlX0cwwboJ8NQEp3HboK1I8ZM4lI9awRkGXwIJJKsxHqA14VYs9QbisZrEdo
GI/vDNk1yi+XPaNCkIOOtasKLWNqgsMKxc87WQZv9eGyCfJYcYBRJ3MmSxEWr8eMAh7o0FOmfvo2
O8apDyIX85OX7REumRxTm9YNgg6lZaSC6CIS+8JR9JcKbBKXrbxKx19AJZMDi7HGnZ9Y8Eq+To8t
5rMqp7hO8GQMGfYT+NlYSd5w488kjyYRiyaHGqq0ZoPIOop+MjynvqnY+ZmJLGOegGoC2z+87JsE
KmMg6OHAo82NLlQ1ZFPqYLoKiCQWYyVWkjLB4QOUWpe6W5FrpNnVGH8ShGdip9iC/LlTbz5wAFGC
Q+8nW2x8LG5YdxlqLVcVJpJjL6efnihrHFQkUq1OEXtzZ1wfIDuFmEzl1AfWOS6eyWBg63/JNw4s
zA5DTaGA/RHOC7S3ZC/HW6edBDly3TiyIZVG8Nv/y2l+W00OMZC9j3rOmiTyq9WXrpRD6MrHJLG7
Y+FiQQPx4fL27R/nN3scepTt2OTdAnuDeoKobxef8ZVy2cS/JFC/bPDpbtuHs5mypJolUKgz+5GH
F9HbV1GqHybxWMgC4MKW8RxHK6ZB0MMLY21V24l8NuavIBjoBmKjiGPFF7YFvBBFjYh1K0U3GgKT
hHXKAAcNtTr3UspY0nMLrOz9Mf3YBOgOc5OjatmKk57rQHOJjaJssn/f5BJCKvaYBUGNTDjUiS35
YmYnJ3AnrDb4X/zqLvv4zkYCMGj8DYH8LB9e4CGFwQQWqvyQCH47Ufcj5RSHGEJnxWqcwECBtOwJ
PD2P8crqwUcJxEA4UgfWqkMsJIEbKocbfRSmYsqio3VZQoMaxrUS2Ridd62TeBhSh2yyI87xH5Xv
JOmWntW48uPr+5efoZ9FvCtbNAIs0LOfDlA8v7/sJsOiS0eNw4661cdRkLCyOZhEk+RRwuS+1Bt2
mfTnAmIZVUN9nlNQwtfCYyNRTLCYAUqMzNbjx9J6qtB99VUDKW2WJY5k1HZjHUqMGDZyb1/295Wz
+4LDfFU81NqpjxR2Jo9MfdaWDhmugvIQHVenta1T4ZaOVDqmVxFBTMQwXx+X+wgcgexgrsVTPX+I
qQYl6trhq+PyOPXjzDQgDNT7FT8DUbPpIsEbHZCd+fUP6hWNcohDmmxcijnBDC8EmkSvMPBit/zX
NePyEkttRnAQwiU5PcjS2aR4GykXOFyZDVVfUxW/v8im26V4a0RTLRFwRLbDT/NYclGOE+sGZbl9
jJes4jq6blF6KPz8A7VgBIRoXOphLmstoP8Fr3Oqr8WfFuG6o7pnKRM8YpgKBGdYdlMlhz72ow48
qt+JNSNQiR+Fy9VuTQwWyulxPCZe6K7nubAZc3boQzPS6wMMpAfr4/BCLSCFTvxknJIqvSSyVgu2
XeB2DpLr6PhPMzd1ZtlaXQAjncXO5rJWoCSfGRX8FE/JIbtvD0YwHJcDyR1KxKDOJSJ9nuT9pMIp
/T58pQ6FtuBnpuIDldQj1ZNHBIjO4YIKndgKdydicP6kN5/D9loIG+dyhBAZIl8atdImn2OWWTVx
71rmfWTeDhre6igRbsoXDiCGwRpBGAw7q+Cn6kExH2WKNofAIJ3LM0So3BVmBhPW+tgtLwVFX0S5
wEFCV2nxmrB5Aal/UZLjMJ5S+fHybrA/8VIYc5BgCO2s5uwDJBFvV9Dyyc+5/lnESLcUPl+2RB1P
vtI59UInZQWCi81Gqo7xMtvRdXasH/CacKD6+4jjybNaDfXcyBnLVFixmiUKk88qxlQPEhEBfJGz
VzJLzRloC5FXCRCD8S8vGhEBvBaM1mRQEWe9l8qEDqQmc5JmcueSpOInUIYvY4b9LNUm05xJFru/
YmWEaoICtIlPnfFacNWHy25Ry8bc3oBnDqL6xGBIraFIFp10Csf+5a3i12eNwR1+aWmlHoSJrDH3
VUcbTUnlSy3a1utwT+Eb6TtfTt8+pfjS5qT9U61gtHeil7upi2fuE77c3MinKhVUYHDQEK9jiE4b
BJ4OifWmtUPhOkTh+/I2UUY4cAiHTot0CUbEcbU72ddHTJtHP/6TEb6i2bdmXlkMp2frWobWc/sw
Uv2QRLjx1UyzMDB/yXBU1Hu/HsOjUszeZS+ItOePuqXShVVowERV3XXloVaddJBtqThb/dcMHQKX
rVEOcUnBJCsqSMtxfsTsMIsfzPTp8u9T58dkf8DmgGK+t9ULPDZ7+vXoys56FD9AEsQd/NF0II1j
J34iEj7tdzm8nR+ej6mQtWwaGQbNoNEL52M33mvFD2jh2mhR0dOzrDhGfgwTwlciyE0OKvppCbuJ
fdz1igu+HFtZTzJlg/3GhVvW5BIFyIAUY5/CtUG5jsvD0h5k7bCWHy7vGmWFw4Syyicl7+CJVYxO
seR2o8dOZ97WFIcItWQcLiz9gheIkoXfepuOz4rypL0L38B6CX1fXTYg4PV7AEbxWiQtSxbC8gw+
1Gh5TMmEZNeNjQ2Zt2G148zObI7BhuWD0tuR9yMJlHvkpn7f2Dp0MsjEZP9bf2OVO7tzOMuN8Koq
eaueUNK+FZzyPHyUToonHrTjTLVfMS/+iD1NlVVwnOmaxo/rp70GFmL2osJkuxgrHVR971QXsl2Q
MbSIw7QPHG/W+CRPahuM27L386HwumcV38zjoS/QnCt/XDCQwN6NqCfF/cRyY5OLFXPFwK06Mg+1
n9SVruU1vfttdeJDe51QdFf/soO/VpRP+rJpDrWM9Y903k+BvuqDeUycDhQ6faBBN8m7fK5Jg1zI
xBXOh6Cjulg8t0ewoNnWQ3LMbxRHtGO88lT/1R6H/nndL5LVwR57EM689Sx/WkFkCBI+SF5B23Um
qvn7B/FtQdm/b24bHEJTHljD3qgHqXljzFDEJQKT/ckXTsEfCSF4/mKJNTGV1kHuA7kmps3IIOQg
fgJvSgjuDQT+afZ/DoeGV0rAZkOXA9kRSBxqg4P6qIkGOWHPitI32QE3N0iA5Lse6r6K136gPnKo
7eHgPrXiquxY2cgEf0n9GGbOmgSXQ5zYHj4JzPAFKqB3HBEQg9vtrpyIWvl+cvGGEXwK2ELaB6kH
MGIGa9J6bALpZvg4uRKIBGuqp5E6r3wyKPWCEiU5vOld0RE9yWYkYq+MXmMQf7Zc7Xh59ajgMzmA
EJt6nMIC4aBhxh8PfKfouvsEyodX/3rNuWyO2iz275vjmvWSFpUNCz6hQlty63Z6T5ggl5CDBB1K
C9pssPP6bXF6sKlC2+Gk3EAkC06C05I6UZRPXBY4VHIchjriI8teluazYRAQtz8quglADh+g+JCI
K/tgY1OUtZ+djrOtPQy5Y1fQJF0Ok2ErT5f3iQwLDiW0ZlDMivWmCAfxpPjKoT8wyaGfbaIUBTJp
jYMJfQ7VJizgIfv+TT9BB8Spz7rdXEGM40C98RGYxE/HJ6vJWByRZ2hGcSPI+WGs47shpo4yZYZL
LcQxRls7Lnyvbg+j4KTl3aIRjXmUCS4LlbVQl+YWp6kNgyn83En2On+8HAiUCR4eRnNKZJY/rMPZ
jJ/71TMG6vONOEAWBwqYSV7SlBEqic2HePU6kwhmygf27xvQ6XSlXJIZ0dVYThv7bKyQ1PwmblWL
AwElVvBQrSCo1M+dx+jUjNTB3OK38osOpWdomV/elv3RyTdM4AUZRjFupFWDPeHQJvYCPlAQc0Se
fpw+xc/g9UYTAPpqwU1F3BfUXnG4IBgmertYK2jeHkPlZVqJ4WdqrzgkADOQIUys6T6VHsTxqZQ+
FhRRC4PLf8/ndFH8PRwEo5dXa4GJpkrton4Qrb+K9qB39xYpN0vcRTr/LZplaRHJ7OudMafoICGO
Mm++15Br1feYTAfpo0sExuUN0kUOEwY5+7udwDqsr8kkeibG1DGcyQVvj1+BKfFaJnCIwG9d5FCi
0UBaaUEWxNOkV+qw4ro+r7Wz+PATc+TR18tOUj6yf98c6KxKylZk7E4aenSXj137cvn3qQjhAEMV
x7ZFBRizr0xLRTOdCB2goisr12pJCBxdjndd5HBjTtq/Z2bW6Epqz4ruh8any96Qu8PlD7Ug1Uul
Yrnke8YvktwbXm4zEjkmUUq9npDWOISQ5r6olAGL17ojpjg7Z/xqQcCFdSPQVPbU8nFwMUrC3w1q
ETToI9DwjbdDT/SlETZ4srIql5tSYBe5nul2JUOaSZPttiuIvJUyw+ULrWoITdcBKtbhVBulHal/
rRIpfbR/dCDFJJqSiN5wLhZWIxXGTsXuxEfWFYmeY2cS0N+0ouuY3RehoyjUXcVO/5+A+2aTiwhN
NhMtDmHT/LA4+olRzGeB/KSDxJepeJHZJFupS/a4oLDSrpGmDCsp38/uzy9c/Ym9e0N0+z09/Nov
1/gGSbTnAopYI1WTHwooyGXBu87umwEuKiRoF2QG6yOR7/XWZiQqxg2IxcC5/AS1Il8nYv1fTu+b
Pe76MNsE0lhsqE7C61cYaAfkFLW93rOR/LQhtTVIe9zNkSRS34TsfaXxfqIFFJQD7ZrpzAs0mfRe
JEKsTpZFTOJA+ImL/kiYI00S+glvE/p9dHiNREe7Lq4WN/fe92W4NccFflP0wyA3MNf0vmmdVmoa
bXf1wAioQwrHklDpYpiyvQgTa2zKbphwskafnSzhZrrTUcuRvIzU13jViOHPFdZMkVURpLQ6P407
tlZurKM2oQdIT3NfTUvFj9WqfSqjvPJGRZiDpcY7X70oomJXeoLu50rtlceh1y0byl6tC8IZVMaT
SvCmNsmCEMS9dyDvkU6aLGR3aVz1g61ZaesPmS5BzWzEP1fm4pTLGt0kljY+jvqceGk3q6dBiNvn
riv00M7rsX02+7xEJmwI12OPzgQ7X7TYLjtL+SIbTdnYfZeHn7NmbU+LtZauqWb1Ux3NkZtrYnuY
pFa5G3JLdSMxMn7k3dr62WBEfou+2sXD41IT+5cP9x7ib9aTHzaGXFhoytCz8gpwMFmZU9Q2ij/E
tbIH+FsjHIDIcReZSgEj05IHU7x4FjL3y35QJjjMkIa4jKwKJjTrXje/LPVM3CC7CwWhFQnKt7Ki
8T2Osd43Ypo3CHMQv1s/oG7Yx98u+8DyrD9ie2OCSyllIS8XoYeEa1uZzrDEB026AX2DM8sUQ9Hu
alkgdVYM9BXKPBWgKWdtn0sVTpF41KUr411N+yCh/McAX9/QxzKfBwEG4qsBXx0M5GR0t2Ioq/DN
gn5iYNv7x9Jt7HERJk5SKdXMIRXpA3iDQ4hyIaNg13t//z5QZYp96ImAFCFkx37HvKHpZDQvD5PX
zQbkhFBX7qiqNbsGeI+2JrhgQDlUwgjuCOEYZbS17oDivC3rX6PemYf7y3G3F9qaYhmQ9JVBx84P
PURJUg5jt07eXN83071YX8tUlYjdMn9682aCO5691C9KIsHEkMegWHa67GOs/JhV2Ulb3V51apJ9
1yVVkRlxvqGZIpd+ZWoXC6Elo49yuSmXhyUKyvk9aZH2ZoPPyRMz0bvYgA3NHkEbJdkNmuYhnfb6
wUnVyPdOrPaqqAvpNFUWuawBzTLC1GsTjMnPVXkrUrPYu1WCrQEuT5CWqZlzdcYOnSDPBv710A39
6GpwGceX5b6Hs2VrjtsgrdKlNBxgTrVyV4gzV5FPsUpVrfdyrY0VfotyyIkvvQkr0V9sAkv0lEPs
YyBl8I1T5eK9mjLI6jZ/xPnbNr2+42ySIbFcu7VoFqb4rp9XbfKjRXUziHiocuePReSW4uIaSRFI
YUnY3g95prn8GiGvedrGdCuEWlPW8LUofvTNqalrWw7dy0ixm+xtF5QDPqPsalyQCMP1FipxKDGa
R/1qBoXsa0MvYY3yiINAU270UtLh0Vx+Mrpz2j/o2vsO8duqsb9hs2pqPIQ5pryRmpwmLzlLhyiI
rpT70ZPd+KR3RBLxGnCX4oMrtWQgG0vQeQJcEpXbrKkC0cJ/M4Yk+trpK/PUtKlTdJrbp1TTFbWa
HIIIInuj7mG6ns+m+SPSHJUa0idA6nUsd7OYZp4tQyIiOvT8hIZfkdot6vc50IjTuBmWHC6sC5L+
z631TIQ3gRcyO94bB8JKSJRFhwMdqOAUtwpCIRgdlJHsMVgOMRT9iBCnYJdn7O7ySYxj8Ax40u3i
sPJsFYxQiQt9Kyi95Sv1TriXYmqaCD516F/IGj8vp9TSrGchVlCNMc+mJY7ZHYX6sxERKcXuTmmK
BlJ6CfohMocT4hi2S7silYWejC3K3/H9eXmrdqN5Y4D9AZudGqRKWUsL6Xiu6icrVLymnY5W1/uX
zewDni6qIojhdAMcUL/bGRso+xYTHImvmM6ncBMe2Atk5CSoW5IjlHtpLIYU/rHGD6hZdW/qbQNr
wrnzogNePM+dP/n/mw7ibk6mQ/jCwsc0ivQcIERSOwrRhCWMMzXx5FYR74dBaG7GyAo93F1r6Mhx
Jpd4/sdwD7F//7Kwb9a5fCNvNIi0anBVDrpnxusvOOKxOEqvEzbUwu5Gi27ITO5BVVE6+H0XpbVb
mlFFvl6aHxr9rgtPS0Y0qlEmOGSvi6bQJIPdjLNvjkcFU1AUGdTuodp4wW3YGGvSUlc4vAU+OoxD
TmlzUS5wW6LOsRUPBj45csFXEr8sgozSrNjFn40L3HEqQXPXCQtWKR0OavKSguZnFF668V2X3Zsd
PvFLh86sShV2QgMsh6nuVt1wk3cTAd/EjvDp3qiOmjTmiKvYtBxl7g+rID1dRiDKBPflVCmpkOYW
TESzG2FuuyYeO/dvoM1ScVDd5YqerAqWavS73E4OTdDj+ulPoye6+hnDE1R5lwiz1x7MDXR3VWm0
eowwbmPhoIGSyS7l2k+6zhYbqbXlNbLXqglWs/cVbbqNiisRvFC1iZkEFSwRwnvYELXNAnDgIItx
ZZQsp+1WrzU+GY1jUR0M7GT+kfYZIpQZobsAFOLWOJpr3ZiZy3Uv2Uql++1yqtsHMfb0diRicnd5
N7ZYQG2WNy3WFnUwuLNU34T1YWg/Vurhckzug/fGBrdkUDiW5EpiMYMvGsgBrQf9e1s7s9MdMz98
oEYjd1FjY47DVkVZW6uxYE4WrkbRXQTDXjNX7WMiPafscABrTn2f4BMYqFGA+axAmVJy0vmgRhbR
bkkZ4pA2bucxn0MYMpPQDvH9NFzP1fNaBZf3iQo7Dm3RdGJZaJ2ePCP35UKwxclT9E8D6tIFjF62
tds6DbGCf2Kcn5yNLKvuZpacR8/RAxq179cz+CsZf4CGjnRG5t5PhM1dbNyY5Kp+DRTls56ZnAbr
2JTLl1KfiVCnTHDwOyeqFi/sG1RBq3J5HCn4JU4rPx+rSLlmhjIioZY/KMuhkr0lfiJ2Zjer3CwT
hwh6hQtXsOCDdDt4ySH3JwhG3TP+UhzWm/nTu8yh6obkX7NUvrgcC3qY5iVcwlML6mIgUD6GPqvE
Vn4etP5la/v788sYX2iWowxC6AWMydCikoWz3lHXFcPmP7DbgoStIuLJSeFfnDRoYWX1mv9sn5mC
JlDvxKMU/KwQ4KH6XcN/uqiJBr6bdF3laZ1qOUmbWYfB1h994Vb2lDPG/76yNQxt9Ur8SjXo76ER
oECFtpeuiZBE/v3GkI1eE7oepFyFngdVEgMdLCfpVdtYKQXs3Wxja4uLxR4vHMNSwNaKWGR95qV+
giCyG9qyLb5APbUhDvDeAdsa5K4q7KoR6xEMxpqnKzeG4AnD8XIMUibY+m5u3LlPY6tl4nhpdZsh
7MvEXhUiDCkb3NWktPU0CFYPG9ZtapbQfLxPo++X/djfHFU2dR2fhewh6ndHRpTbzCmrEQh/DZ6J
p9zQFVZb+cxUvdrAUGzqu+xfLGITIDcLfV7+87oXe6tc9Ba7g89r1VEOM3LP+fR6XzjhDTVrs7uK
6i9z/Pd1XU81Cq8dOhaVBxkClvJtrrwDkPSNCW4N6zoLjaSBiQH0UUrV31TtTMTC7nndmODuJEP+
Z9HU+bbHdCOIcxLlqiX5WXfTvK0vHDDokVCY4gBfZp81saR+9KNxlZOEhrrcSb4S0bcH5VtrHDQo
YraMegZr7D1FxqSXdlZeGPm+EbQ3sp2VNsUjs5uzbE1y4NCUmdVUOUz+pNzI3bW3Q7c9aAE6V135
q3H3LobWrUkOLLqpC7WJhWCP25HNs4EJKAtUND9hEvrcOtGt8UQsLAs5/gbbmuSwY0gUK0yRnL12
tmfn1J3Phmegvii/UK+Wu4MqW1tcZltrSxelbEVZFz3jk9QKyCAJQXmyXPnhPzrG5beN2k+yUMGY
dvuzyUpwlrviWCI+KcUyyjE+vZ1F0ZzCDrZYa3XnKC9Z0HwcMKEin3uys3ov50Ct0VBMSH+hZsXt
WNxKa6ixyQemDdic8ELmKTfFVQgBhfTeclfi6Wj/5L2Z4zatQr9zN1lonV3H2lukEURYi0vs1a5L
hqhoTMEaTePcUdMjoMmUZWyAJP0+BEWQOCPIONnLEahUj+9BekOUZMOULFUEk8LvV5mWtFUcge3R
U4tTWXyvIOmyZDbhEwNa/mBtjXDrpuiV8LN5Jr2qvrDKSRJAF2nEbVkHoUNR9rA/+ZI1LtolY43K
xVLwjGndVPFzCI0aKPSFtxIqKJcd27tgNn7xHYVV1E3qFGPxivi+zp5MFU8TUWcXcutcNrR7w2wt
cbelXre1pRew9BMNMW57ZkohK6rAwAvi3twLc3ye4kjhfzQI2P4eE7raDVUXGXhP7E9peJaid+SB
BvjS0dpnWnij5zbINOKiVXqTfSs+mNl5Sj9XyofLC7aXwBiyhJ8XQWmP1obfXZCUdGkalMy8ME+g
qOksZW33mXfZyP6ubKxwdxSCrEgmEVaExtXvfyrNo+S8YCKvwmmlvj92A3tjjjurpZxo3TojsHFi
HWN67qRnrToN5u0Uksi6e2Q3tvgjCzHAOBbRtLHci6cMzFfs2SF6UpwCnbmUY7uXxna7uIgA36wZ
DyasTacFtyH4xI4t2GaRTV+/6+bd2OJnUEEdhsKOgU1bDKc+rscqMDBd5rBUOvbepXa4tcadJdMU
szJesGesXYR9xyVBgmYRBSPyIEijYIIIe34idY4UdagbWOtd5aPkZl6Kj9SgA0+1EKRggE89yw1X
AgV3P062PrIrbfNdN+iZGQsrVjSF4t0N63uOkY3qkbvCLNg/78l42UWot+jkeUtCsxE0bUa8sHu/
Qzcyu1TAIILeETw6Do8g4nkPZm0scoCiD/kECihYRD3XkxfDX2TZjlXxQEDK3vW/XUsOUkCjqox6
grWUHlGDeujAvIwOfEfSUB9kRKrUQzcVMRymTG3aGz0Ka2jTnY6GoJ3Vpj1JjUL5ReCJyeFJ2K5p
h69brN//kXZdzXHjzPYXsQpgBF8ZZ0bBCpbTC2ttr5lz5q+/B9q7qxHEHXwrP+lBVexpoNFodDgn
5E1gFchMbZ/3jheYKpBtlswxi6m1Tk8WvQaPM+wjueOZvOnAeCP+c1vlg7RSIzFHMblmNsXYZpja
8XOn97dgOm4H5tHQCjn7uuLdf7psJHyt3gQ4L7Yo0jgnKk3LbsQpR0P5lWmCsGIavsV67c4Z2Fqi
1Yls2VUn05Bv79kR15So2uYCZmnWv5LtYFOJfci+L7iQpUqsuU7w/ZneWOy2l1VGJGYujq3aGLyd
tRjf3zpvK0w3SoC7Okrcr0yI4COasQcqJrc6Y72r9CdGr6f1/vLWy0QI7kGJbQvk7lyE3aOx2j5Z
VuPGufmbYgSvsLXxMEQTlmvcntoodpj2PZI9tyXRjC16hHlRVC1BqSWaYy9aJifVQaCjAs5I0UO9
kE39ylZOCDFs21SzkV8Za/+AqCkyAYoa/MbmUCIOqxI93zIzw7lcKfEsi3lKrrtVTyRmdvGsQIwQ
UtDGVsGugYVj9u2y3RAp8A3/wFv/wiy0SDLdwrPj9WFXVdUc0xFNyKBViQ/lCRWDH6ZT3PYf30kH
bakvwgTPEqWDOQLgd/btRzxCUSEdHBoaJyQd3ViOIbS/di/SBD/DrJaQtoNhV1+WgLgYt/1AD9bt
+nNzox98EIdYkuho3+5eJPJfdO458zjqIt7RTeiJzfdAuFKidznPFxGC3xn7eCBWDoMozCNTTj17
l12/fF9wOltKSK3E/PvzlZZ6+XZHc+/y0fmXGPJFhuBx4qVNzVGHDM44gWjObQFE5PVfMX4NSyCf
2/p3JQr+h3ZJUmz8yjFvxl/DUXG0zxDo6YBb8jh+lTRolVmC4IHWyEJ1EW2fCEoWD5RuvcPTO9Eh
u42c/Gvm5F764X3h3T/LKvb36CWJVsqd7FZ/0KyPRnZspSCC/MxccBdic0891NbMGCxcxwgn4LOD
7aoEW5gR8uAf/AmSJNxuMvrMYzwHf2cnasXgbRbPkGc+mSHqpl+pk3n8ebqsTvHA40lZ9LB/Vb2s
ouA1Zj0tlE1D86lN77b6SdHdTb/pWONMmUw52WIK7iKZyyUfNCinPQ4en3qMPNsKJiAC8JHYvJdm
y/4lVn5RTvAeoK2hmRFBIswS3OUPHGTK8pvZmz0OhxFJe7sl18szXMbZ/hVGETcL9/gcqS75WuKx
3wfAVHuQzx9JlRPcirWwae1WyFJDTiK9XA3PJBuqAwJPV/r83n/kvCyl4FKKLVq2mS/lFFQfIe3Q
+C3GVYGj6RVyaRJ/QgV/ksZzYSQE0pIjC8fO4WMGiUe+1orTYhqlRuOPM1/JlJRIFVu/Z2uKQREI
t8nyx0p10+xae1ez99kJF5u90evWJLxB/rk4wk6lXy5owkd9hIJkfmVOpjuyQXSZWkIY0sVGZIEL
BufOPhbFTb5+TloJfAQ/uhf8pNjrXaSYwRq432qj65zeTdPvhQGq4Dr62WJ2t8FLdcUH0t603aPk
jpYcXLE00ZsGLYBkww1uuC79+NQH8V2Heyv2pEwrEj+oCjEHiZVa44zzvn2wPtS3CeAshwMvJK1e
9T9Mf8schdjkTbuqzZkK3cxvk6cFfDJS99YfPOkip1qVGZvgJ7Q2A8zjBmHp8qHpwmk9GrI2M5mx
Cc4h2eL6rwf7hnzEGCyyfizZgokD0T1y+GbHX9R/jYBkgZZhOp83w2b+/FkKtifRRxPeJBZay9Jl
gEtgY+nEieV0haTqIQtBNcEF0Noq6pRrRE7Kl/U28Up3cJQbJVSd5UmOZyrTSAgqzNreIjJC3GCm
Tpw+SeGZdrHoztyoJjiE3C7rxrRhZuBHuiEuiugh8sEMNMLkx+ZryAbHQfr5spOQacVN/+xyb+OF
1Bq/cNv+us1u59S//P1/KRX8c8dqgmMw1XTIZgMC9HVN3ZgMt5aR/LJms/CMpakcyrLH1lRQIEnq
0W1nqwVuVF67l38Gl3LBl4tlUzZvZk35O7IpHjAujOHj3ssLw1EG9T195+e7KDiLFuAoij097yK4
6rze7XWH3qL27EZOcx97pQziTeKdNMF1lIOq57TAUVvywATwEPAWZKQdEisRC6dVnCjIp2P5FjCN
Z+R7bf15eX+eK/8XNkisYfbTxKoU0DIIISimxVqXhxEDpo+vuP0b6M0p5yD1+oMMNFtmoCJnnWVb
VEl5JMFu1F9WUN/kbuN3n5bbNHgXftOZbeiCD9FyZg8RTwUl18ojfy3os6M7fM60v0Mjmnd5USWG
oQv+hKklJRMvqo5gcNcOc++z6vdiGHHurt4qlhUaRGx2qKuPrPxyWQXZ41EX3IdisFY1uV3Uv1io
u2MY31sgvp+9/sgdou2ZEoclWzThBbKVXV1ELbZoUE5b/blX3Ug9SpSSvDtEWjrV7P7/RRx9o4Ed
JB/Af/Ghv8bZRWgmi5Qlrk9sRczKtY3LBQrhT1hgSLxeGz8aiFO2MtLs3bUDOAGhNpoRiCV4oqbR
WbZGSKjWkZ/mXqMHkWy+TiJCrAZvVlQNkY608AzopDX3Z/BZLqbkttgPll4UERtG19YoCSlQIAJ3
RxQ2eKYVWK/CLWF0KxgCXGlzNL8V3vi/M4lCMIPguSmiAkvX/OD1Nh4/m6BxjRwDJDnkMZ9QTyyD
BBDc3+ShjUy44JbaOclMfYZwg3jzeMx6YJ1ex+tdC67QepF4pd275ExTwSuNOTO2NIewLbs251Mk
G8Xbd+hnArgJnYU047zOaFblS1m4yV0TZEF3NY9Of6163Y00SyhTR3BQWaN3dcoROXhpm/eSTlcY
9OJ9j9UDQSIhcytZG5PsDAguKteNtYD+8Ov9w8acoTothX/ZRcm04hZztoaaMuYNsDxR7FG/Tv1D
KiNQklmc4Cmm9O9jXFDghNLrfrvW0RQbHcv62A+y0THZeRYLvnbWg5iFn2c9HMB+l3wYMlcH76hy
6lwc5sG7vHqSDRILvn1SFHHO+8zW7UPLftmtO+ZfLovY9eovRm4L/oKsatvEJYw8p4trzJljpPe5
AWpKPLUuS5KYgi04h06pF5sOkLTOH6zBOpAllUCcyiTw/58ZWxJ3+hY923N+NzSf1PHnZQ2k2y94
hBUw9rXNC/Dao/WjftAwk607DUPYxck2ZGGXVJzgEoYhae2+xuFRwy0Ae024lc5wWgMGsvTIjf64
rJ1s9QRvwBlZWkuDcnrkr9lV1gaXv7//LD0zNcEXtIOurxilR8sJ+F2H6+IHJ9yMfpKj/lgfwd72
bcmkOJMypQT/oNer2kW8NKvPXpXfxIoEW/LyCUVR9rXJKcOwLBrfoq5vnWn90UZINMsgBC8rQcW6
7GhRdMVzN6Cqp8g+2bVsZ3YTfP/sDBXxiNW0KtAkCy30sDvy4hTnFoiczm1caRueTBnBDSR6pahj
jB3p/efUhLt8T58sDkN8z5uC1sMoba3mlvvvMREl/Ced+YUamFqgSoJI9X7yjMC6AtnAt/SGD06A
IMK3YXwFUiKyV5rMNgRvMRQjMwoeoBD6UaFPY39i0tTs7gvgbOcEF6GyuMpLbhqdh0AI7VXRsTng
JehXvnKUjYrJtk7wEB0oz+KKx8wRuZ+HD8SWvGdkCyY4CG2k2Yw+OLxqSZBpR5Z49nR/2QnJVBD8
QaFuVUkavidlyskWj4UVhb8lQiy9Dos9V1UHEWDOyOqTUb8rMfSy52/qrtY4rEOPPecZ2ARTQPGp
uJq95FB7KeDKZZMdkiV7vqXOTs/cK0ZvcROLyiuGqU72e7v+nJ49+34br53W8U7EXP3Y0SfWHZmM
GFmmAv//uQh4t6h4Ntxmc0e6ecYkS57tB6LAeLVsYK8Cufa1CNZlC8YADEx3G1/0OXNr9ZPSf8WL
sl1ubRlu2/5BeREmHBSLqkWVpSZOvXkwp+OUHSwZlsoueYGlvcgQTspWgMM3saGQGjIM2GyH0gec
7B2AAg/bafnE7wY1cosvlw+PRDOxyqjTqVyzFprRZXWNIf4DUzGOwpKvl8Vwt/j2RvhHObHQOPaJ
kUYKlFO01LGBhdqNn1blw0pluNoSs1CF8DomOQJ4FYJs8gkgjtkKCA0abvltjRE6TdJEIFs84Wqt
2sHsNECC+CMNF/qUqOHwnjHbM6sQa41zv4ATlyPV9nHiLltxyKvaKVFo+r394ZqeHViaq7E6jRCT
bsee+ToFKkjuFJaMAXW/9qPZGICyiam+AWdu1W5Z+wTOZzyN6M5JkDC2H7aQc/YQR54g2XdEL+LE
61rTmrSrkIUkQI1UjvR9bSRn+ghuCP178zo+F5c8Cj7NgPdbxwjntl/dbffeNvIzeYInyqzGMugM
hZT0WzYAtjRQNcl9t39WX9ZMcERjXeVmx4dtchpWdjBVnUNy1wTQ+WWb+5fn1j+CxMpmWWdNU3Ww
BYoWnAZxMAM8x8cFDL8F7j5HFh7up6Rf1k4sbRrpSGicQR7vC+NUisuV/ZADJCZ5eM7gBrSRqcg9
wFu/96Ki4I4UVdnSOcJadrGnniyktOI/17utA/cfJ2+sXOZeXtR9l/QiUHBJc1cClbWHwIieFv0Y
5cFqSbBiZGdYLHdmG+vrhtv87K6/+DPZPLbe4jLneVw4kM3ky1QSfJMydp2a5ti2eXPj7LafXGWW
qCRxE2Kts8EOkdrmXimpAmJmvqJPko2RiRAcRbXEZkl4IZPVYdPmYLKQdL1It0VwDXSK2DBw845X
Zws2r76PQfjrLCcl7O5ZIJ+Ckm2M4Cj0fIniWIFK2Qhs63lFq8BRlwUo/5IV/seixRJm1wxlbJiQ
0q4uKkl+FtAMIM1O8sD7U8pBdmT5kbxwZMWC5pwaim7zjVrv/24MLL7Pd3NA/S4EvMrl8ypxtmIR
k7GsSmze5ZWo1xP6yIB74qz6YZK1Lv9LMuhlGQXHoJHVMKgB62h9/nDNfTt28Cz3B2APU9dw6wrX
r2xCWGL0YiFzjTqE6TWeZmsfZKgEm5Knn+wKEcuYbNFotPJwgj/HVbfyAI51nFye2Hjvc/xlCYVg
orKBlcsW7NUyhAwjf6Pk4pWcJ11wEY1WAmmT4fsx85jmxYZPZbyg0tMkOImu69q85wFRR3Hl6n4S
wEWMP6If6MUOZbxo0u0RPEQRj3pV8RL9euJHF5vjdX59HABWilY2iYeVLN8bLJXYYjnIgaBaFoDN
1RkTZ0iL3zuvhtAetSix2iQMFh0BN76ur5P+1tpupvz7Zbcgc+YG91JnAbnWNBZiZSjDy+ea1z8t
yH0XiTtguLTjpMhSpmnuAC74PRESMEEHezlxT2RpGK2zgtSfDn3lKk/biRPPxFJua9l+cedxpuIc
z1mR81BlrW4LxJn9g235l5dR4n8M/hPORChNseYpN4l48pTs0EvnH2UCBJfQKR2tFX6c1G/Tj+ge
Y87oG1oOhr+Cufr0v4xcyiQKTgKsIoti8PnYZAzb6YY0h8tLJvMQhuAhzCyvUsw6wg4eeZTcutuV
fld9Sg7koEmyAjL/YAj+ARi1gzbxAhIeUd5iTJ41mG6e5oFhjJ5pKgc1Ie64AE4I7ioCukTeyl6k
kvUUYVRGZehJxBthDPNgsyCfJFeU5II3BYfB0tQy4h4qGurPLP+gJ8yJFW8sj5e3bfcwAcSE2Jh0
B5qEeL3ndtSWhCdBW82tCC5AbXTGTgZwKBPDV/PsQM1dwmqiIDeJhoORXBGg7E+fLmuyb4BnqgiH
ds2p3WoKVCkTd/7UBHWo3UYUKXYNtQMZbsDu9pwJEw6wUWeWsfIiXINHWV98TzFXr/+s1eI9l9OZ
HOHYtvrKtJrfG3bjRXMI4oVOkVjariWfiRAObq6UAxoM+N40p670Ciopvcm+LxzWAgRRqTHi+0Xi
59N9mkkAq/fvvBcFxKOo9BF4qXi9sihcjn+lYvOHz7ar6r4aAG8rkPWASDQSz+bAMqKVvH0mr0IW
HbYmkJgyv6Xf3KlnGgm3uK0q7YJU2F+VA95jEmnOfMfxNppQ+zqXzmV5ktMpYncqNUicswkLmKsn
xb4y6GnrJZvEjeiNRoxoxDAAoo+GsdcOIMu0OG8J8sVsbbwR3RhD88Uum6BRvwHgxu2K1r+s0/N0
zSWJwhpaBuljfUZqsvPs0SkxoTAuTnoCDtspvcY0qaM6+tV4jbDIVY6bJMPLbfqScMGtllVRkY0n
5fUwPlB0dM0BCuehtEi7G3ydLavoVyszwtHFzlVI6J1UP/XZnW278xdu+Bg8lw7ovvV7ANcE0r5p
AoAIqLuCk92IwdSFaoPPNvtoAqWWNMUxtwY3MytJv//bUwZIS0CGmSrYnMAlIKyhoqd6MWl08McB
M/S6mirXmUniJ4mdyMQIS9i1oOIwFjI8T7vx9u0kqL6zj32w/uA0q0U4VbLjzY39tXVAM8MGdBOA
ZTl56OvDMJO+yfs+HREqIR5zqQNY1M9GqHrDjeye2ikPaYQRC5GXZdoGaKRey9K7BuzW2zr4QwCa
xmeojas/h4PROyhswPZTz/gf+B/2FpVxVjEbLBDYQ8Hnm1GeA2x6GPzqGsj4m0eehu+Ta4XxneYi
Wfs99WQJzJ1bQCPggAPMLDE1Sk1BJHJxGODK6hHjwk3t8JYFelWGYKW2vxmnGmDeUgTEt4ePS7Tg
0whF76tIxmBN2McWg/h+ClKmKMTAlQ9IgT9oyO1G8f571QjiTMOiYKgE+bV466SblU6kmEa/aonT
R5pn6hgW0WWY6G8vA4hhpsaZKW2AcwnruCngM01bLgYIFqv950RvtEUKYfD2hsMeoQ1HtXR4Ehjn
a7MEFHXegVxvBEIrz283iZOarols8OanBRyyDDJtJzqEQA1FDrDFWAyJv9cCWTvacWdVw7NHnm+A
VenOAUipXXKQ8djurCDsj+koGYC3jVnCkYujLFozW+l9hbpkPnXVQykJqXYeQNzEX0QITmtSa4LR
ghiveqAPD8ciGA5/oVZhlFXaH7N3tCh/IhAV4Mq6JRp6lNuzznq7B2oVxYRLFpRu9r1AxyuPR8xb
6YTGjvfggIdYP8oM+oarhpJoSI1Z4/ImPCWpo9SehlZHNz9ysIESAKqfMWUmuQh2jvO5VDEPlLKk
r2vMCfn6zV9Uj8qDeVzveg958BBHTjZCyU1cuAWAsYe2efgs2Mlz5vXsTUSVdhu7UQUm8RJNjto0
7ZEuY+0uiWkOzqRGD5lNmaRisTN3A0lUJZrJuXJM0ThHHQyJGCnn5+C5M/bRcq37CAPlgAB1eeJB
CZYgDhZJQLR3JuC8EMvhEjJUcSiBAUy1ja24983qZzRed/Hs9jJ4l70FPZMhbmCRtfnc6JCB8OXH
WJa+EbfXFQM6Rf/Fptnxsr3sRELUNnEmOLo5VlPwYLM9Tlmu5kBR9QBy+NHc+gPJku8/L0vZ1+lF
ivA4i9RCH40OUphGnMhs3IRg6H80Dgqx/Vk2lbC/Sy/SBN9vaiAxNM2092cyOoU5eCXeUKUmS4bu
nW9cMSrBrWkYuiUoVXTtCvQvBSndOo+PMS11L8uNVXKgdzfoTIqgjF0XMEUSdX6JyxTULIM3Ntmt
SmtvXWRI1rsL9yJLnFIBnleaqBlk5X3uqKBqngiG/KOvl41h1xHbzIa5IZjTmFi2UBZLA9QzLLz7
MXjrpx5ZttLNXQxT/jUHLSt976v1Io8v8ZmLMtoosvQVGwUk3C3Ao/dbPc5RWLFEhqcvkyScpi4v
WRQr0GyJkhmkKIbTGf09bQyZ/9vx8iqCAE3nMTHovgWrSIdJL1LFhJcPo7B7zALLb35tLvXJoQB2
hyxVsHdTn8t706xgFY3aW5DHx0V00BGcms+onXkAoFpc8l0W7++s4ytxQpiTNCxjsw1xjNZOTY96
8gSohMtmuHN8wbhnW6CRIDi84vxpladLlY4VoPuG4xjdxKnkfbTj886/L1ZuK1xPtQKEW3+wb6bu
pqKDo8YP0faoZl9+SxOxZlsn2qYykL77ltn51Rg5FW6NyyL2LtxX2gh5iIFVG4D0oQ3vHpmOKKBm
H8wZ4aeJZo7OQSf1EQ9140NxIwswdm3hZZ/EB3Q3kZGqfQntlMFZltZR6eCuw8fLCsqkcGs58xE6
Uv7zEhW9ry6o0lWGC6jAA5gkJN5cJob//0wMkOGarluxVVqaIL3/mBS5V25UIkVi2uL0qb0Acmqu
sFnJDLRNzfITWyZCpojg6fJE0TOVQpFmaJ1Rv8qU2TFkMIQyPYQbtkvVZqgGbD3Gj0OrY55Vf7+8
7bsSDDxHVfBv6qB5eb0fmJqdlnLBtuszAHprEGc1/72BR1ONMxHC7VNsTdImXES8ZiEBRW8JmKVJ
ciHI9BC2o7KUwtA6CGk1IGMMkVfqx8srtROHvFJD2IuFAc8O7KGQ0HReonzIyhvVLAJ7lkQHMk2E
m63stiHvwTvhJ1lxVKAJLUzvsiq7tvuyI2LLfGmnNNO4WbXLt027porhLLnkbcuXQ3gWnS/X80P+
7KDHA10xvgc1tmJy7CmYtIcivlUw0MnG1qlHibhdlSyL09kBzR/kSK/tGDi0W1rYEDdUpm/rJ7s4
mPS/j2TDkhkaV3UVcRsV25hximqy6RDSVj9G3XC25vOYXK26HV7en10TOJMj3DUlWk3qhUJOZ4dz
qjksMyQOcm+58CDXdA2JG6KLk454PhaJQpceEAPa5AyU2E7EzObQoh4qCQP2ol0VqUvNZpxmAdmo
11ujNxHaElfC0wDo9fSKoHYVF+RHYODiD1X9v+ebNYxUodah2sh2mIInUJJsRgS6YfEiO/YXdN0F
3Rp3//0I8cyaBivQDdtigpR+U7PVSHGERoPcjR3GHJh9FZFEtnh8q4VjBJtDKtSmpqUzMcesqCVJ
BlDCYPGqo+0kCDz5JBXGt/zuSRZ17m0VCMUoswgDl7FqC1rV81Jk09rieX/zF1Va/q3GwyQHDS59
+h+SvXvaaVhDohqabSAF+9o0tiWti4XYo18cx83lqKTFlXaqvfYjOnIDmXr814trCQpoOAkNnee2
mENPcgy+0GpDvn5YSPZxmOv4viq6svlQzDp5KKw5zZyun/Q/Lh/nveS9pjFka5Ag1UBnJSxrudat
snTx5OcrqIRq51vvNI9laLvTaXGnP/4XXXe3Ek9LUwfDMAZURGXtIUtTbYPMJQA/zLcswNSf3/9Y
0cdIDgbQWn5eVnLHZ8Gb2NAQQCnITAkvFjWjytYaw+gT9WbUbu1cxm6y47LAEW4C1wXnzQS6y2tb
qbRMIwnpQTFi2IUzpd3iaA1qnNQcYokL2WkV117JEhxwAqscOjQ5YxgnNx3F6V3lYQLeixGmd7Gr
H+STCvsiUWTBwAg4OwBR91o9valR6oxH9Lj8mrzyoXf6xSk+KMBuHz32JcHbIpDNF+4l0zXwdpmo
KOmGhjV9LTOZFoUyguw9AWqjhpkj8Kv9MQe812eSgR/svaBfCRPiJ7JsNAHF9ogCnf2IN7RPv6t3
oKcBfTn4kbrsHQ76XDdhPUFhnzAlRR2JGUDDWN2ts/Bwci8b/a5N/rOAeEm/XsBtnVRr6iAE9SOX
KADwjk7W+vWykN2j/KLKG5zopNPXCJPw8FsfzJNx3eL67AP7HsAiXnaS14YlO2WJ48m9aev2VPOl
e6KjM1w3QexXnxXLJQGnTX3H3D1O29kqCrGbnag54g5Yhh5qfILmpLjbLS9r8lyOjNZNtmXcj53F
pWMyVZFtQbm8vS0mIAIvfxqmpJN3J/Z9pRD/DWcyNqIoW8TNolOCLb6L0uOaHJYqg3nc6EzGC7Lr
eVF9Q08GtVVUpF9LwwuaaI0OZ5Wsn9f+1Mlw0PdX7OX7wvtNr6MpGyd8v7Ejhy7zISFoYtJiWagj
kyN4I/CmMXQDQs54Wt34gU/LoFoU3eke53GJf2CC4UaGsipbO8EpGVELIKwFMrX5ymAfp0LyLPkX
F/uyeIIbmrp4s22+eHo4XVfgx+gDJcQp+h96Onb9hIE6JfjuCFL8Ylp51exFX4d6QimjOWISNlws
JwaVH8c0Rnn0swzBYlegaeLBhXsLhXMx76aBPaBpk2p6RpioghaQDMMteNRQjkUDWu0alj//d1gT
DRfWi0zhap5z0piFWkLJ+HpS/CKT7dhOZhkCEHCjrkGtN8+VKWWssZKGryLHekOiDyW2Z6w31SkQ
c2RSTNzd+BAlKF1HkMhABiCc4Coa9LRZsglXI/AjFUT5sZ8CAGkK4ps52ICXljRBiWmX75dvlj3r
x6WFajr0pCAJe+05bKb2c1oliBFZmA23XXK4/P1dA7FgFwwvc9ScDeFIA3561RcbFvn3yF3BnPQG
JFBucui+2Z4hm6d5Tl2IMT5amoiB1ib0I4ioN7k6aOrMJXJ8e3q9HZqDFQL860p2a+15q3NBwj2i
knZtwAsDcj3MIdVPgxGkmDi4vH58eS4pI9jFUneVMnSQsei/xvhRUa5n9Iapn9daFsjsWgLmcfEK
431GYo45q9DXByzHyVeW3I16QJID3+myMrsLhhesgRcY3l9i58akArllWPrJt0Zr8NI1ivyiG3Jn
qRYZSsyu1+Wv5b9lCU4i6dM4Wcphgtctb3F0QnLkrYKcU22U2LhMLSF40YFQVBXWOGF28CY17prk
xlwfLq/c7uacaSOYGhzG2AGAElgQLcZatM9G/44SAxJBL+slGBrngC31BEoMAKyb1D+2JnNSI7ys
Bo8T3ljzmRAhjujQaQ/MWqgRs6tkuFqaMKu/W6N/WYpssUSXY2U1nolQpaxNr+vMEFzbkvBuV4SB
lDke82iNE59NyC9MjVXAku328wKbYp8uq7DvNs8ECFEJM9JYyeYO24GMmeqDIPcQfdQd00kOAH2+
yj//pjzhHljiuqprAnk1OK1C020+JEGrPIPhob82ceSNtbu28LeGxhsKn0rJi3mqIdGgja811nEr
76p5DXp9uL+sHF+rN1Z3JklIGxSWzUrwG09+qjzW+eAQBS1+65/2WDtj82gT6cw39y2XBAq+R8mW
OF/L580jbnTiiJClG19zfuPqSXYLXTRFrKPgfTbL6lpt4zsX39TZJ9r+jqnj+4LriSi6BtqyReZq
+DTE6IuY5/f4z7P9EVzPwqoWtw8kdIDq7NfGodsxS/+8bAT8I2/2xETODz0+NrVESoAtr3K1jPAg
W8kxWX4W2sdOkV3Wu1txJkNYKjAO6OOmQwZwexLFbVRJhUumg7BQRbfkNVYLjbHZKdF8kl7rdnB5
mZ6TdJfWSXDR1baVCSrdeA6h87bB4/hWc5ZgwKCo1bs1wuDxy/oFVOFukztK4dSYKpf1wsvUFPx3
PzbGMplYRsCMWkPsGIq/vutCPdsqwb/OSQNckAqPsoVObexuNsVYDiiaddl02X4ggnwJMrC8z1Ps
l1NiLWsUq0CG7dR9NN3tkLpb8wxHqxyHyr28fbsWaKnoZaZAV2FiM66dLRUYX1osneobBWrfEle6
uzXIv1o21dAVLtbYpqpWZlPF1sRVaNlr6tSp5i0rkcyY7KZCLfTkGegDt1AYEE7SXJG+aBc0ZJs3
nCMC3DxA2waurjf4gHEJkvt5k7JG7a0dQ/s3wfKpjIlJlDqqJmqnJdJCSeybsRbaSSa51vduIltD
o42GuhsaKIWbaIvpVsYrtqcvN5cVpU+H/Kvak1BZDV8zR6/RMtO5bBJ7oYRO8IilGo9UQN0Oz3iW
ihppruRz+1wGQMMXcmvF5+FkPqcE1gPDrLRE4I6NoCGV6YSgWxKJCMFLZdW6Kvpojn5dXdH1oWXH
upY4wr1DpVOQmGIRkbN+82ylvZoAOwat7YPHqeV6Nz5VeOXhfg2No2T9dm5znepIrfEKnPrmPWn0
U5RlZOau4hmjBnh/FjqYQaMU8q7pd9znr8QJpt/W5mCNz6qxwwDY79m/rM9O3KU/dyvrKFwCXVTw
rkU7DSQfMEk7gr9ocTFr4QDlVjoas3OaXokRHGzWqhXVTIhhyzeMOjg6fbqsx56ZneshRKzdrKlt
bkFAEv+RkNplSZiUD5dlSNZK7F8b7aycSAwZi6arztQrSEa3LHbUDgDVUwIe2MvyJIsmZtNIZZpJ
N0Ne210v9Gs7/7z8fcmaiVgj6JdEH45JUYBph0/MrsCM13qgUJB4AG5CQgxxvvdiKqEs8zyfNKgx
dF9s4pCtDlY9cqw/WCXL1clWjP//zLlh8HBJEx2i5tU+pgp9tNLYu7xoMiPgi3omgjZRYTVcm6Q/
5dVjY3THVTus83+HntZerRr/HWdyNH3BrJWFzWkYWLaXI6V5MEzv8mZ8WOGv4y82u7PFSIm1QJve
54NOSVBm/gLOu8qfD/HgaB/fsXgmRcCt4oggxfhaKQOt/EpFcPkU+s/N+FaOR42e0Isqsbi9gpWO
ZN8/crgTP1u8WFuqjvFad+etvuI0QXqKQyPsjwZGkGT4nLvHyKI65uzxbEEP8mthioV+n7XGGmbr
XZl/jrK7pZO5ApkMwRqmgjVxq8IapuSpttxsfCpk2OoyEcJNEI/ppk/c4PLtxladuLlPZS2Su2fn
bKWEW0DbNrTSYwTBT6vb0SzdNq6DJT+M84/LZrYbEOBuNhiiK1vHTOvrLcGEW4UXgzKB4lg5tYYa
xIrhxlYaqjXypXPnUJD39qgZqEYfNIqM22LPDZ2LF/TsUnQ/bTHET/VXm9wDu+I9+qE9BmMWmHGw
NMHkxnKNaLQ1HHGNuKqbAJPj74BH1uK2ZxaYrPtHlGB5oO2N+rivMeA9pK2jKfG1sizKtWLpvSyM
47kJ8aI4FyXsGiB7y2qYoFVy5IAzaOEvnew7DWcv42AjmRN/vryOu/t0ppuwTwlYYZWCQiADbNhG
yO2oml8ui9h7u6DJ7WX9hMDEXDSSm1yG5pg3HN4bpIphc+i97Z63u6XyJg7u3C4soximFBgonRsb
O5Zdb4ER0AOKH6kL/JQgD8relUbEvKfhkjzBqfeN0oGkFfKK43DswzzUQEALTl1P1q6169bP1lIM
WBKV9gZdIUmxgccPNnljzA4jmDMWcw67IjkN8xB2tv6tKUyn1ia/NYt7yX5KzoMYzTQjw+JM+A0c
/JkC7FAFuwtAPo0HLeQNGCreHwcZuduuUMwGgdEMA4XoaH3tz7SCLkWdtVAc+i3XheLH2uGyYvwT
b3bxRYTYeTeyWJsUBjutUNA37eyYR9eqOd6Y2ifbZN6W1WEfRf89m4jO2X/0EhE4MxAkm+0IvTTw
44yfaPTrslL7FnMmQAgEAOM4b3UMAVEOmlYEOF56s37d7nnXWxNSWcJFsk9ij12GIJosHcQVKgaR
1f5hBWdMYsoQu3f91plW/P9n4c1YVmOWzRCzJB6z/2SjZNl21UAtE71neE6jge/19wF22dlaNcCD
6AeTfEIZc8Ez5z1bY+nADdF4d6nYnEDSYWiaogQUL8g1VGBbm18xmM47S8kh+VN2gnaX7EyacI1V
SxIZpIQ0LftYADubyLoEdr0uMmGol+rIQjznXc72RK9i0lYK9oT7Bd5rMX2fHO3+rwk0qaHtdQjo
6pk4wQTKZUENxYI4cuL3fxtat9oVRgNKx4Kr19BuEaNMU/0faVfSHDfOLH8RI7gvV67drV2ybNkX
hldw3wkuv/4lpG8sCuY05smHOTmmUwUUCsVCVaanCOZ92ZX4R5jY4DLX2Zip4MuHVMzDJU11V+ez
PkF/9Mqmx8ry40FUrdrftddF5XYtVaRSN1l8sItfpS7dZkTUmbUfITYGcb6OR/sE9T9AZKnLOAmr
xM0UqKhXmIMP1AMo6EQtRrsluO3ecWnH2HSWubQMEjosRUg/xT+kFTUkGT3cy8EwPGFH2G5w3xjJ
3R9FmZQD3lReEJUDJoxBWyO/pwVi65Q8efxoKGOfKoAp2mOdg7AteM/D9BsILtlQFDuezRoQpXah
NJ8g31sT4YvdbkZj6+jLxsQAuqe45aKzXUCPNoPbxZeEuFYjeSoJs051JcvXytVdsrARc6HvhpBX
WH7OPenXaQTZMGCvQDAUQG7oHoqjHuOing6iwuK+42/QuJWcegsXlA00XI02pPFIkEcIwL2vhkM0
fnrPwKyOGi2+5vFlbuh8b5E2m+bSZ/k/ATILne5ZugsKMCft9j3xfoPGC4XhRWTRWgvWEQlD7xfJ
O14pYQ3M0ED1o9l8I5NsN+Yw6rCGaomn0R94UvbwzCioAO5dxGi/wXMTBm5UlRf+zlBjzOxiQe+C
/Nn+Gss/MRx5/hpmEZSP56CEwTWPl1A0+nBeoPTWbJaOjk9VPajTnz26fRDFC1VI47Pn3GjUY28B
joPZFe5M1YNT4o0fDUUduEZwP3r2LRjWPD0sQ0fIM7y7bhhYwQnGVYwnnLe3VDYOtj5WCqwyY5fi
LVnPSq8ZhZFcgMMnzZAITsBNBJzhe/0xPRiHZ7F0tKcaXvZV8xhpi3Ah976S4XL/2MbnzPaqWxb0
T2iw3qCQcuijuTpQ74WzJb6WLVfEo7t7X20R2dZu7nxdprNSZSraW8AJfcN4WzLf9jvipkfEClTU
hLFCZCP79w1iMq9S3SVA1HPXSdzqqAbrRXOxzkHvM48ZDyLmnb1MY2sjl0+tpCkVW8KqZuOBLKE+
CiZIRJ7C/n1jUS3hU1Xp8ftx9jBXx5heqCKaFJEJXLLU1TjJpQUIucNDzoKbsVzD89Fi1wqMB6Kp
GGUni+fP1RKnTDGchv5Dab7OZvlYdHgDmUUMH7swFmY2bQPdr/jv7WKp+tJa6oLgbSAZq66W4r5x
hC/xuwGJvfCyTxAU0jgfm/LOtpYuBQPnwYyMsI+6CwjDgHCj9MXTPLt7swHj3Isa5ahZFGAZNOe7
8mdlvMe/QByCRldEWbShvV2yVBtkh/QODWyTutY6uAVNPUtS3fMOsGuHo6MrGaumoLD1FsZOyUiG
ESpUyhAtKjjcj+d/f2/n8SzAep+RdSv8TBeaAUnZZ7iOYvNCUwrXzC5l6x3NjfoWhI9n1JiIVgGE
NCAXvp5zN6F35+3YjZlbDM671GFZWsdBCcqAlgmL0hhhuZ/BDcHoIqV3iF3jq3Ozbpx/zbpOMRYK
k8C6RX914xx/nZo0l11trRyR8C/7JOJzBh2f7KaqgSjE5tsdZWOkacnK22ovuZP2qXfuzOSe9l/U
9INgGfcO6RaK+1RCT2UxmFKMCxY0mHKQB7mOknAXrB/1A/Gh33web8+90ZyOcVfVQrc/nw2Zlk1L
e5nwAZPeE+3TGAvs2XVvvH2xiXH2OMHlJcRM6lIe8ftLfiJzJOtBI9SS3F2yVwyesiipTJtqNmXC
DitI3fIAVfQ+HJ/vTXIjujcFFvHjyE2GKDrFQFuhytu7lt5lP5s0rT4smZb8Or87+1ho17PRdmGA
1Ppt8EHRy2iseMTuLJovacpTLilotafB38Fw92jd2kVsLTApSf1Bu7FBTZd+PA+xRx6j6xis/scU
rupQxziwMTNl8CUFMuFgJ32grv6h+mgEOMRBjjY68Nf6raBMtevgG1zuPGUJGYgywjY9u550bxY1
v+8+d2wN4zzcSlaqlgYMY+qiq89SxbT2nEB6NCJW3YivTdE4mgiTLztk05rKnQKjxhMqiR8Lv/as
++ST8YW9echgb/OErJPMB/4Iga/ryF+3Pebf1GEAZPWUflzD/joNMJmLtxYnaIKpwFhkFpAHYe7P
Vu8cLHdzmYWULMjw8NUZsuatOnJkDy9XIJK2ferRZ9FRw5/RhSn9MASxa/9K29jMXWkTtaxpVLG1
bUDxrJ6DFjX3mNjpsxxE+A4tBdxpGzzmy5uU2aAWGsBnGMuEd/L7JlQukjBH5x8AIefyOTkJvztE
28pFmKmxVrPrANkH1VEOSnTak7vca33Tjd05YkN6TRQL4s3umdQw/4KWBQtjety6Sp2WTla+QNpD
OU3ptWIKLrXd13BQUf4G4BYyrrW0l3uZWaVAxjoLawmjA6vHzuMsGrhiS/SHi27AuCW02l5P5QJg
ecqSq7pxm/E9SeIGggvQVblMEsjSUANU7lbtZrCvtfheEKBFm8IFaEmui7wssCmM6BvaPg9m42af
BvRJIjj70FuZM7c+CEBFa8dF5wnaJM20AHTyGD9qj+AZ44W/8nQ/Pb5UhxPpIDpoIlQuZFcztfIR
L3HQRHSHcvD0+qhlopnk8yAYHHh7mEfSrb06AESt/CmNFMvv2wfB8u1mPr/9Ap0RHIadxI7SrexS
ZbwyqMV8atDNxDLuSVgweM42/t3RDX4o3i4JbbQeXmhmq9dnR5telYuv6cEwXIwgiRzBn/BrsSQ/
T3APzbFr1+0hs0Qlwt2QtTGaix5muZJsSfBnNGtY51Dd6/22C3WhOuP5A4G8/+3i2lpT29TC4jZ4
qUuvVRGblnA9ucDhgJcoK/Feyx5iqsvkVsecTO3dG8EniH0sfhsmgSje737IbNaOCyQo3eqZXgFS
mm9z4uaJ5Tryqf2sNZV73jdF7s+Fk1SjekdkIK2gQ00xxG50Ltjb/g6ECx+1FufogmVnTI5mOyy6
EK2W5yF2Xw1e7xJwR791A3DZrBOmbVkGwnSo6qiy3AKEh9BiOY3u+kMAx47smUP2BzFZkxZNVzDv
jl2zu9f6CzNf/Ao9Qfk3fYhmVFqTjzIauc7jCrbr+UbdpB56OlXpJCMQx9rJaaCrFOnvmBnEePc/
lzL4cd4uZD7kaa/1gBiWcO2vFSLqphJEw+d0bmNDU09tlmhsp74zEo0sVD9bAcudqiCGAwqSjP3w
ALpAGWkMqkNc7MXXmgYuCmyULB/L+FCJ2OP+xfFeAbj1KrtZo7kDgDTx9BNURr3Yn8uj7qLkhSR/
EPXf/gsgal3oI0V0f9Yh2azfMFhD3JXzS4/dy1ABywTlkI0ViJh39qP4bzD+E8aySbHSDmCDhlkM
qFPTyuuNQ6N9eo9jv+Jw22Rm8agZOnAq6UvV+s1cueZ7St0gfvpn4XjJ7abQaUJjVuRAAlMdUurV
neAzVrRc3KVXxtrMGHBw9y6HsQln64NRQwTvfUfo1RLuzpPqIqV2C5j4C/VZibj6ZuRueSzQjphE
9PP5vdn/jt0sHHcDNvNC22ZESHjJ00ngXNPaJxGqoa7qJnea4Qk/6vajxKuJ3BW4YDRfqShMTBe3
QYPUfLA/WI9aBJ2Zw3h4j7QGot4rHHcPWlKWk3kGXOfPPqj//Hlw40v2qDNE1VV2JTpX+4H8FY+7
EsHARswsA15Pwkq/IklEhGknc7Y/76hXDO5KzNo4yQaCbVNuzIhl7fVVDj6m7JpA00D8lCByE/7R
sZFVEs8WbFqi6kgu0tNaupTg4Z590RUnBI4DFbVE7If33zbyj46trg5FkrLbCrK02pdGxNEo2CeN
i+75MJoaTWCTvFxNs1sql8bP86drP9d7tYALGctcryma81jIOCbdqST3RDpIzXUlpe55JJEtXNTI
Td1IzYr5g33Mpe8UHeaDIFSIINi/b+4m0H0QTakBUa5fUjxrW1LQZu/p1t+cVV4Eu821xahG5mfZ
qUZXr1y4jnIl9QJbnu+DM+eHH0EzjTWVDBU4eqSEeFDw1Ps5ZDo/1YNzbV4yIfEOTB2gfhrRtVRC
gec9Is+oNb3GJY2LE01izIreYkHVAlN9z80wnnxT1s9zkXjED867yL+UZF69kYsZY50p8hLD5sHX
T9B58WO/uTAwQVjeCEV393Po31h8P7hE5TwtbGCxkixWFbR+8vFlOvIdCjnbZeSzQC2XJFCi4+pP
qFeqD8nqdurD+aUTuD7fA270aYtmTuxUmjwp5XxJ6istUQQ3vyC/4Ju8wYuTNAa7+A3tcqhP5XLb
SYENRfPztohCOa+HLWWpAU0hGMOaYjQ/DfKr7NN3dt+jRfWq8Mg3AeDuXYWiqqrKNthd+M5efaHr
qCsAtB7A6/GTJdHycfZSHQ2jTGBoFoxu794bGzzuXFX5NKYFS2ns2dfkiDSCjRL9PneOKL6j7TVB
VWJew9TCyJ8g0dz/Cng1gH9Ny9AIbRlsh6AcTUHzn93Yfvu9xCCZeiChaNhm1xyogJmg8NHRKseZ
U7exYvVqi89d+eOw3lARlfi+OaD3BPmyzBTHuFtQ7+W2NKWOxYKXLmVdc+MDfWbclEv3Xa+DGzju
Kmz7xlkbG3AOfTC/Nhgu1kQqpPvPEhsM7i5MhjHDCAjWTI7MSHKdsPDLqJ9wWUhRGWa6K8opdzdp
A8ilzIZDM0obGEXkwk9U6Xpy6E/BOd3DMEA7ADohDf1cPJt0kkgyxq0qtk9xJD8a+IBnJNlQ74Hs
rVd9KR5rwZfh7jpuIbmjWht6ZpoUHfLjSYVw9RjRQxyqkMmag9pP7kT9p3v52BaOc3XdaOS6zDDP
Lk8TXrHQBdmWnrNoS+qBmZY8Tusw+5WOHqbD+bUVLC3fGUpBWKnFDoAncgd+Lkt5+rvf5z6xCzx+
9kmGrVvI1VBctSL327ubNgvncKmynXdykRj4fUZkPmiN4Y5t47U2JEDKTpQDiryCf5xaK+IsxQw0
VlM3vcKXAsczUFUHX18UeyJ91b3bfWscFzDmdS0kK4ETNuVnqqOj9qipd+f3Z98kKLMZ4DhEcUfn
Aoat6ok1LA0LGOrJCBn9vP0DXhcxDgdyYwlmnHZN2sBx4YI0y7AUOlYw1Z5aK6DkQ2uJTNprWDc2
GNxnNZhEoPNbYigtOXZHTIMe6AHTaJfqQUTGI1w8PkpYSp0sPaypoIXlq4Fy0G+1+yaQH5jOqXwo
leAvt4sLFAO0ZOfKhm3V0+KxuMQI6KWPs8fikjg13z1er0vJN+FPTdHm1AJc41xJzbHVPzX1r7Z8
T5DYoHBBwqBZUUpsqrabQquCVOu9YNVYFOA/qpi6gol2QFmB+MHbL8R20qzELnArvlAos7RF/sGY
X1mhvhLJwO/mFRs4PqjKVQI1u67HS8qBVcpy9Je4yv0QQNLnovBk4fDYXh67xePWrzPybjAbmFc9
gV8rGqPEt66hNvdRQmsAEfci7B7i1+Xkg+5olUu1ssQsOzLr6kcj85pvlldCcRrKt9B+cjGYX/vn
d1GEymVr3Uy0vlGRaZjSpUkOjvOpFz1DMD844yd/UCs5azXlKyBqSTuYGNpph9FPIHZXLDkrDx8M
9arSRZK3u3fwZjmZ4Zv6hdMaSlsPcBdHv09zvygfzi/cfpjaAHBBdxrXmjolAKon++rlg566rfac
FKJ3xH9P/Wrrj1wAXnqTxpA/RE6I+bHKOeUySoAiBV+hVVzwTdsEQqYWNst6YAPyKdpTllsmN0Y8
ExIEojed3RRts4hcDJFp1S8piyEoV7hS/sGw0CvrN+uxVR/P7xf7w//dCzW+O8DpZ9WqEmxXn38i
0qVKqRsj+UyCtXlcRGI6gmVEeHzrfVNtNlmqYBkx+dSkILhskAKUXvlUp65xMiA0Iqr3nF9JzCW9
RbTabFqyDIgjuZLlMJ0OUoaGgE9KnHjnV3K3svTqiRpPAIm60gjuC0AZuJ/zQ+sl/gvj8Tu5sLZY
XLZGBjlT1Qbbpt2k1+x9xPbTy/K4gg8w9UUfDELL+KABKtqX0VPW/Fae6qiuwButeKq/HBpDtI7n
L1B07L7dsha8EFpb/G8dlcsen0PTEztpnVd5zofzu3Y+HkJE/i3Yss4q1dl3srZctkYgi9QxRb/P
BY5VJSBQ77FRdX0xprfKdHX+7xfc/xAaf2sA/vQsTyhCRXKZfWB9kBIYTstL2WeMkKI2yN0U7Xdc
gljQW7CysbVplRmYddCNa32+JhRv9B8FNrEwcCYoPfvj5pIqDHVoMuYBeqEcestx11rz6jnGgFwZ
zs39pKcnu07CZTFcJV/fkyFujORCBjHlerHZPPk8P2T9fZMHAvMEMek5Sm7MQ8+2pJdsFdlrIzTa
vR5JFIniMDLd/lii0E58xxcV1ASe+FwR3aJWiiklz4kbiezyMhe1EQlukucuo83vL3niaB1zxDjv
3CQDm5UUXw/2U5dmXk4v+lEJBevIkrBzbsIFirjKFE0qcLbiGUxwLusUYAS/YDykXn9ZgT/SFVKu
iFyTixflnMyd8pKOdkftIF2XFab+FQ8SyAciykJFjsIFDwhiK0vPstC+WT1rQHgav9nz4A3UcldD
EYQSFsXPLScXScZ5XPqpBZpsXMgFmsGOpXk8v2UCCL7ZgiYFqVHeRxolXc3WXZ4ESfLz7yC4FENW
h7HOczgFmb8sX1R0DSSLoPS9O0OwuX35PouJ9mnXV8CQDosXrwdwqDwT0Vy3EPUaVtyL9LG6ZgI9
onRGlEHx9Mm64pRqSgDd/0J4xDDvfJF8Yndxcch9sS6VaMNYUNkcat3oSr3q4BPEvm50kHfc2dQ9
v2H/coOZmPlBzsRUy95i9CRpay0H58kQptdWuB6gMhPOAdr0kMuIBof3o+ArGHekMjvpUtBuYuvq
m7oOaXkQWLMflF4BuFM0VdYKGoXn4M7q/GkQ+yt55m9nJKUxapOC9RNYxJ+puDcnhYywyIDAp3ak
IuWQ/TvfgTwlmDMYIcjb7VE6JSOTgaLdEJ8k40bRVnfqPuTZeybAoIH9G4eL5uoYz4oUs8KM/rVp
b6Xx7vzO7Lvy6+9zbjbP4HVsJ9hhFxHEptL+lH4/j7Afrl8RON+q8mSQRoKtd+TqqCWfR3nwLAhf
do3+gA/6x/NoIns4R6uHMR1btl66HMnkIa9utPrreYh91/qfQTam8t5ufUrneNDY1q/zwyK3bk5F
TO1njQACF63XIrd6jVWELTsqp1Mfu63jnzfiX0LmqxVcPrckFP0HHTCQJgxofkKH+Bd6qJ80AyIO
jANB9Pa2e2JQS4cmhYGHPn6+mdBCXaseQbOAnF5/TVI/zQ4KfVek2cCw3dvEZnuUs7GjLDYX7ssL
wXzQPzNFH9udbppI1GKw694bPLaXGzyT9rKUMyq0Dmw9edQTEM8rkW36VEjgv+sWGyguFtREn6qF
raBiRcvoz9mpEmXhIgguHCz5uqjWiOOzxC2EDsKm7rxuEuQ7+74HwmrGIQItZH5aLbfljE51wlpZ
2WAEXi39ZXIHl3ZueyxA9VoXIndn7vxHGmeCqw4krGAa5/lRNGg4qEZJ2HVqR1Y4HzCV7tVHdp3+
h5a43WXEszkGxsG9BS3Xt04BNRxzbdUUBp7sKD/0Lit7mJemi+qAW53EpbH9dGGDyPlGqZedTgmW
9IVyHDOHjxa6q9tjdSqupPB88BCZx3lJ42S0TnKAmcrV2l9IGQpHv85D7PuIJYM+AE2RbMD27RK2
pU1SfcXLG76btIcKCg9QiI2KCzw5M5XHPBTWc3ZdZIPIRQ7S9MReDCDaj5PHinDgxbxQ7l6edURo
7Mf+8EeQwTDpZFDt84wwZM7x0k5AKWGBEEY9rMbt+fXb2yLwVUDrFmQSjBz+7fLpVVWWZdOjGb3r
vKxsopymUWtY3nmY3Y4hSPhii9C+AUk67qoqDbU2MQPNBuJXNMvdYCI+mm7ZkNMpx+e66BLZNWsD
x91aStYqdMW8P/oyj/XymA+tu4qKR7sYBruk2L5A+fnt0jV5IQ9aD2Ygmyl7PI32wXpPv6S5geBO
60xiUoJbAn0uym3VPAzLF1sXTbjtnqAtCHdKE0wNxenCGI5C64F9lsd+BVre+cT6UIpIRDu9G4K2
eFyiJ9WE0pYZNZ0aHFdywuQxvligWP1ftCT3TusWjUv08niGjkMCNPq9Z63iDaQr8aAyPalh7Uu3
7xmK3cDxTc5MfsM2mP7cKF/1y60jKtvsO52j2dBgQScULz5XQoZTleMBv9/cVuQytzJXTQXNbyIM
7vBYCdSSKuxQ0PZuOn5uVS8fBGFnL6yhWey3GVzYyUs8jXczzmeOLmPlsc8/COIN+wE+bm4BuCCN
NyCm2AiADq/vA6s1YRhViZZw8dk7mqi0u3+IIOcJwVJ0P+k8twgIvbQCfVUIBleMjZGc9M/qDwUj
EEwT2oFw86fzBu7u0QaPO0R5SwupI8BTm+8pSV1if2tEd8PuJm0wuKOjlTS2FzOHTawedDFLgvxu
9/ct0zBtZHhwZe5OWEwjazMDvw8h40jV17CcRO+b7E/8ww02EJwr07LtZ9MBhB7ZpxEcz2PYH9mE
yPndEFnCuTO4SxajWTHO12JIbTxkiaBmJjKD8+Y8A+NtzX5/DpHTz/ZP2/JTJfNl+4ZMkSKUV9i1
h32y6ir0kUCyx11t82ylC+rRYGlND3ZEj3mg6r56ZCSLNJLRWuKJ2r1FkJwztH0nDWSFWm0KsrTk
4yCU89g/ohujOF/QzLhHmx6MYhquCpqWY1+7ZiwUss/uufe0hJkbOM4nbCfOiT4is6qr27Vyc/mX
KWqC2GXTNdHJC2IrJhjA961Xa6WlVFqZbjGTwZj9xCvC0rM84w6Rx0NzR1AIpfp2L3AL/GNMo5sR
XfCWgZVVlyaQNvUB+yxLA/qN4PGF0WmYpVt4//+ztUXjfF/Ny0VrZKAt+UUnHyfRTN5uaroF4PI4
pVvQpgUNiUCl/jNjH9Oo9MmRabZFbAg/i4TzZHtZyRaTS+zGtmgmkhrYuEtG4sbeHYcTmGbQzi6J
X6BFaFyG1wyy3oETFEsIRhJyqPDFov4YocdcsJFQQev53kGGTLijQn3XRgcXd5BHpc5LJbfAUjYf
1fhERRRl7I/lQ7oFbm+wcYJiD4RXb2MTkWxpkWJwLC4GNJjrr2RyV2n2iH7ZFqInpL1bdovF3bLy
YmeKylxjKaawVGcf2mpRPcaC62M3NG1xuJvWKqsUXEAaO1Fx9HyiYnDMMm7MIUr9AlJ77vlDJULk
89TF0PHMw/hTmRIHE+ouIXUO+uj6WPtz6zp+459HFCwlP4k3dA2REg0mzsuvZrhd8X1uryK5GaFZ
XIwnToLP2QUo2WV3yXpkY7/NnqnF2UFuP72Hg2SzcTxxPqSoijlhG0eM0BxvGoxqVq1gr/YP1G+H
17gAGGdUKpUKGLozRFlSXpcO3mbP744Ig4uBrRZLS1kCYx2elLo+SPYs8PHd/YdsH7IJCEQh9r09
tmC7NbKsTZEipceOejP5PIs0XlnQ/CMybCC401pNeNtLDECkoxEYqVvWhjeUPykRmPJcrDgHxB3X
olrqOc8gc59M8vrY4J2Zegtp6qNdOErBBHoUfNF2uWGEdV+MhpeAe+B+IEN1Z+DDqr9Uhso6dbSi
sQ8Smw4NcbZWjm5WSKviqoNu/RrqtDii+JNDonSKwRu3OlMj4goQ7AnfkGLmvdIvOrLjbr3OMzTJ
HeZa0EW+61gGmEoNiCXIqP683Xa7y4zOWiRIecqKZ4OQQi0V/7zv7ucjGwzuMo3LdDXLAapZk6eE
yID8pHKN+wlzNGj1t8R0RyyI/Ln9rzZxrqyZdBg7VDFQy2qOEA49VBer12DUHW/IwifXvdQfhbnf
C8g5tWYU0xobWMBWPjTxz9W8SeJbutyP83XbBYkqijb7PvGKx/l2vcyJooEjKFDrX1qNUZbyYcbX
xvktE4DwbddjjYSuHQFC8tup+dIoR7URaTCIMLg8JHHmuCpNYMjD5KDtv01DQsuvnWR9/ztjuDun
lWNlJTF2SHEOpT24pXlVNV/OY+xfbNCR1aC+C5oSfrLTWfBMVKYJeFkT9+Vpoo70I4j2H16IPUSl
+11aI2sDyA725r1qTq1SG3PmB/hyNhePpY2xn3rqg3NlftfDAq8T7xkj3GJywSIxiDZJTP6ucI7J
+GNOc8E1t39DvK4iFym6pamcNAHAnFM3dYLZvKOd5aq9yPn+JSa9InExommkZMBtBO5xFbQvDfoy
0qs1Gjp8Jal+Ff3tynFRwi4Tqewbtlt5pBdhIpSwYqflz5j3ag8XFtqqbFtQQbEMVQnVR0bcKB+d
SLkiN5Lgytg/uL+h+EmWCv31tGDBoZY9Z/gofxDq7AncwOBDQ1f0dmdic6bhcZr9ph29/LulPAjO
7P498WoIFxhixZi6wYIhLb6Tod8XdN8cEGywtD4PNRGB4f5F8YrGfZVnvWzU8QQ0VgsYozIiRwlf
5KI6jSgSGVxgyDIIw0kZFu9lFDdDPV3/oKOZnwlijAeR9KboJPHc7WRaoDoTw675ZvC7YwU85boL
5kD9D1NUu83amxBkcBFCrZWqocw6PVqCyk9P+lG+sZ5HxPpSEI1Ejs7FiKGfe7AasR0Dd/94VVXB
IOwFELk6FxjUdWgz69krpqixc+hkn0ZyqYgJ1kRAXIDopVVPpAoLxx6WVQ/NpCH5Sa7MS3qSQxVv
O/a98WN8T/vWZrtMrlBJII3VUJb65XUw2pExR4IzzH7gj7gHDXfdMiDTbfKhAqJAuj6Q/50q9nZE
T+0RJAdCOUJ2bM4BccFCtadxki1kERrqaMmNMn0QWCIC4OJD7GAsYJUcSFk/Gg8sbwXD8aNx3T6R
D1LEJi5FRS7mWucs4gJFK3fOvLA7qRtOmekR+a4bPK1VIWJ658Q/BeaxP/8cGpc72O2w0KGLYR4e
YDS/vJOC9d65Yo0U5YPjq/fn8XbP7sYvuDjRjSk66tl3TQ9NwzkCdbIjoovdj7QbDC4+ZM6QELOG
SfqX9CNTASSBQjDg5vaXbVh5RSRM+piTnVtELloQiM21DsuPppOKyn8byRnabWbD1U54LD1K1Pu7
VeSCRqVXTg4iUDzOJpGM1Nl4tFVRlN2/QF6XkY8R3VhVsjlgGZk8qwp5qnbCLcxe5paD9UP0vC04
ZvwDLTHIoowV0JwyhKMrIgr23Ti7sYaLE1TFHDNkZvC1YUhh6pRBV9VukuoP9XD3V5vDt4a01Qhi
vxIRPXFujBbki/eaqI1sN2eBrpJhQHsQhCTcoc3bubdMFvSyoxay57n++XlONP29u2YORCGh/AFG
xOeDtvmWsfCtqfYKCkOd+b1H38l4TJInKRUUvndDAjRFVZCU6OBA4bJKLYWGlNnAmEkb3c4YwW9A
PTMRljt24+oGh/OAimj2WMzA0R6y4wvhhfLFgkQHY29jU5UVHNs5zKEp0GrZX8ZXA7kbJFfJnNEO
DjFLub/GtW+NtufkkArNM+vpvPPtn9qNldztUczOZJqsDlEzYl1G8Zf/zD1y7D6y5zpRVru3dyhP
qSZEaCzb5lW+pHEcSlUFWpEVft5ontkfY0fgILvJ5QaFf1Yd+lrOSjSjBLVV3Gv64i/ZgI/Pm6mJ
o1opgnzJ3JWAGza1PD0TDKgI0Tn/LO2ETk4BdMbSjXEfdz00F0too7Fe9DkqWE6Lc1HTKRutW7Cc
MyU/sqFqD3o8QmXDnuXwvJ/sIim6DDYFqAf9oR9U5nTWM4JHXQuvumiw7tpre77/OwzOmhbcj5ZU
97ilrKOz+qV6KWX+eYjdcou9sYM7W3pHzSl3WmCEYL0NyamT3erb4C4h49TK8E6nZp78l4ZxZwwc
mjGa0rF4dP6FoNhm97Uhai/buw+3hrEN3MRenXQyySUYpsV3pfqxVwv3/NKJAFjU2gBM1mLSKoUR
kHFppWOWCVqVWJbF50Q2+hYtNC3KjmxyWdhq9IpZlHhjNx3MJhv2SUGJX1FAMDAJLHmm5v0DSrNl
lN1YrZxvIkqboUqMDvcUI62Ro+TWCMtT4hv30lf1wQSZuOoWp/zBgu6gqMCzu4obaC7zM0aF6V8C
ulCv6/ReNUTRZy8/tzcAXKpHevS4WjoAlpMWDg+ZL3ml9DzZo0E1RmpcMdnGrk06hCmgpMhU2bgz
JSWWMnTM9ezcHQNyKA8gqou6xhuCFZIjTBXD+nHeGXebCSBOilsE4xhsjumtN8proTq0Qd/ZdKKO
m9wmUB0sH5fPY+gYLloOQ+dWFGx3zTQMVUMHCFtDzkE1LetaxcIBKBLyWTZAk9Is/nmz9m5+ewPB
eUfTOkZjIkYFRnMlGVezelAJvg0+nEcRGcK5CGhOZTNXgBLPB8sKif71r36fLyyui5YW6Yrf7ylK
sqT1TLoG5yH2FwrdftgJDXzyXLQD/XWOl0Ebe6G5ue64dPXz4oOcvueVBiKDv3H4oDcYap5PwOmc
myoN0QdmvYugbovB+VVu4D6tawcPKBA6Z+wxpad+jp8VubrI+GwIfGx3901k5wh8pqNb3GltRqcx
1h7qbGl3u5pf2lrICcbu6T/C6waB/QWbm2IlpLIcCoQ+UH/poIym4FVJ7qtAdsWzHSJzOE/otNHB
6wnAnP4oW8dRJLrC/v8/jcGHkwnVNwt8YG+NaVNF6fFdy5Jxv0gntyuiYRa1iYhA2IpuVkxOeyvr
KwsJgv1Yj5/7+aLUBc3G+5mP+WoIt+8Wug/BC8cwQlYlz6GYWkY2uLUZaYXqNlH20wzOn1KRWZwj
NLKSScqEtXPSy8q505QP72tARr3w9/6wv2GzdLQ0Fhva0SgkX7G7p49YVz25HCCS9l+Ug3ezlA0c
FxDKMq4UbWCrWONq1YvDihHTqonQiu7nivSeSLpB40KD2aYZFGuY8yn3lvxI5947v0PPrQfn3Ju7
cVpD7UtbBUJs27cdpVFJZ28pMMif5Udd7u678nZxar92RF0ku2U3G2rPtop3VlPlOUHSmUqNOkC7
UbogH9nbHQmcwPmq3rRgl5B8UcFo90t3g8d3YYyg0czzGnisfYGVZQvZbaHFrATywfFpJsgyd68o
JLOObGHwDN9Mbx1zzqxKlSF9GFT91YQUrJvvJ632zOn7+S3cPWQbHO6QLatCVa1GAOxUvx4+N3lk
atHfQXBnrFlJldoqTDHxdBLXrqwfiuTjeYz9jG5jB3eymsUs8zWHHQPL53pXcUlg3c/33YIGPbZH
5r2IenH/U32DyZ0vxTDGbrJh2BC+KJ8ZSWh5VsRKlmoS/qWF3FmTU1nO42c0fHasl3mQ+NWAuq/p
sgmg5dt4EBEx7PqGA8ICHS6ILlFu42q7WiRtRLuZQnS3TNOgnauAkNY/b5kIhtu6rjbkVRoAM7d3
gy251nwUKuay3/gjUG1M4baKVgP4TCwVNZ0cz+FWc+yNAuxcU5R2oit/N1KwL1ALuTjKcPxwap5n
yZwzFeM2gJIVOCxJpEUKiPxyv/JELGq7cXCLxrlFExdtWSq4UpQH8HTgSbn24h+Fu55m9A2TGyEe
y1j4lWSi95i6BW2Vyc/TZUbfJcmMfJPdmFqoHTIarndg9QMX42oF511jfy03aJxvGI1hzzoYkIMU
VCBykJ4ciGh5Pcho5A/yQcR8s+eJW9s4L2lyI20NJnMtTRfach93BykV1ClEENx20VVSp3EARI2j
pF+bzn8QltndIt2WsW6YDMFM09u7o0qbPJfZFrGrivUppz/lI0tpuohKgntq3/82YNwFsg75IilM
rrnFGIrG2Cs987MK1nf2GU0eEkGFYnf9NnDs3zcJ2zoPSjuOsE1uLtUpqlM/WZ7OO93/kfZly5Hq
TLdPRASjgFugoKo8u233cEN4u7uZRzE//Vnq/nYbyzT6j7dvHcGqlFIpKZW51lasQEqbdYnhYmX/
CvsrCLVJ5c4uIEOf6A+pcQOqwEk5TdKPfRQ2Lu/W0QqFO7SHU1+XUzuz4LosTtUOvVup2B33Uban
ZwXD+UJkjHOUDDDGuBk8+VD7lLjWCeLtQeVp/YcD0gqRc4isMaepmJCJaz2WwI7d0nLwIO+yDp4u
c8ajiLKaLZm9keRcosxRwatSmJg1Ty05peSsGod5uJq1S1OJXMGAbpUarL2Di0hzU2QxXggwoFXx
kuvWz3bWnI7EN8N01Vm1Bxorb2In4Hz6ug+96fqrgeWi00xm8HNSDKwKQYWo0e9imQRqngX7MNsx
d4XDhaiJ4n2MGLCwwwTO16Abu7LdF1YRl5WOKKMpROPSSXbeqjJ0I/B+eTngGMUu/KrmQNXrRI7l
lahqTbDqeCIh9LyY5TACbSY+mXxJOu4PHpuDHV/kG+hNHEHtzGbW5JcyCqHKi0z+InfHBeKP+0ib
3mCCTMiSNc14xyiVqNoygxkH8cN+bMl56e8T4Ulmc7RWGLwnyLZFhxwYk58/KJ52gTuWK3/SceIE
8xyouBbRtWfbHVaQnDtkU9vndQ3I/qx9YS1XljfeGoEC6Skx6afAPt4b6smg5dyyMURDvR7kxNuf
o81bCQgb/p0k3h3UlDZQcQUActt6wBInxV0a4wlYdzqma2k/laC53wcVOAZP3KaYjdRl7YQA1QVo
dijaY1wLaj+3x82yNfaip9l8uwApi1DuWYQokvOwHKv+I4cktEr++30uxmbKQq2wUOB34dVs3Frj
xbzcf2SUXiG4YCq1soLWT5hAi7OeVE46e6QTaXVt3hDtlSH8AkqLoopY52fR/nocT/32iDZwnP5Q
FSkq12cfexd7VmDc0hkN0+iyGKMGEeQ5BNmwjsoTH4SNUeHI8z//afz43oAwTsxYjTF+khmY5TGy
glLUwPOXWPBnjvhSjbppwtSAciWqPDVfvppwkdK7X6S8jIkyFV02BF7Ns7BbcaekFYvdBlZraXyJ
a8HK/Es4eDWIO4yxhqsiYk4XX+aM6f0suZrtGQfWBVx4eeMUn2fRbs6+ueMVPAW7PKoLrWVgyugq
VaAE5aHwHKTNaY7MQR86ELERQG4HoFcr2f9X5+feyOqyZK6hJyeaeSa9LQZBgGCuvGcUFyDCNNFp
oQMiP7GkbRKM0G6TjyJLRB7BBYlfUjwyOGoOoRoMylkmAsIA0Ujx4cHqzSgLYcZEQicmN1M0uroh
mI7tIGSpGrFtdPq+o2pTq2TKSYIm0uSJddTTIDrIX5Uz1By/iQZs28Nxa8LjuGGg2oN776gm1W7l
BR3TOTqmFw/ckL2XBEwZInKVxgHXZSB6JviLfa+Y6lt/k+U8adEIg/P/7HSXBohxJHcx8A7fufFB
FGQ3XcKyVZCQQvYCj2BvwXLdzLNaQiLJYvI4p9H29+Pq5kOL/QrAB1aJUK1TOgAoN6ydp0Caz0H9
EfGop7k1lmvTOSLC0L9M2x+r+EgbKlUijTZAQVPyZH+aD8NDfSMdunNpet0zWMnRXS+wky3Rd0t4
ZSc3a43dlVOYIutHate+YR0DyGd+biNncpHPxMVUc2U8K30kp7keXi4El4otqZEN2LEI2tCzJp+G
nsA09tPfmWaryACCb8p8x04Xl3Ro1QyLoM+99lI/ND8kN59xAR4vVa8OpAcB3mYYWeFxYaQBy4yK
P5aHrk+SQ79Fk5sF9SG6nT2DLTpwnQTC7PfmxrJC5VZCXLZSNDOfiX+xWiwX9nUUmI/FSfXiM9Te
RGVQmyvvFY8vEA4jdZ7NGnht7ht6EOeH/WEUjCL/VEuMCcxubNay6lbK7+Lqdqnu9yG2szErGzin
H9siN5oeGBNEBoyL1Gsv1AcwW0I3B/xDD6bAM0Qmcc5OFiMrWsrgumMWv+jGccoFJokg2KytNvuq
HIpsZOEqhGRToV93Q+H0quAhUwTC/r8CWVIoALURFm0n+VqCgu0AB9v9qRF5F3eimMP+f+FIBUeg
frKju/3vi0zgjhJNmyZtzcKdZbmRFDnDdFB0waloO4yv3IsLBBKKBEkTA6T8Ul7WJ+LGlpM9Es+4
qk5xBJXb8ah937dLNG5cFKi6XJVAWwgXGz9HtHKo6C64fQsAZbYC/kNivGffLHqwsNodSzCTQEa3
13TMPw8uGD6QXhblEoVonB/0w1L/ZkD8rVugQOuMJbPZE1vkVf/sD962U7yaxjmFsdRyOrL8g9U/
hmnvSuPzOL/sY2xZZKBmGrd0MJ7hNYo7kpWmNo29RNn4DWAGRovPOQk6h3XL1eK+QxbBuL3vDRoX
4cw+rHAwx2ylp4w6fWCdfu9DqqNeRF7v7Bu3MYBv0LgAB2GTUVKZbWoNVpmMSolvlEtzDGsQS3wE
CuSYiomU2zuKz8Gq8qauB9yj9P5kgOxYV7KbZhaRPWysJ1j0B4ZnfAnzEbyBpIdFBlLZSX2y6szd
t2RrF3qDwXlE3KttE5cwRb8rH4zL6q4IitRrIMUJ2QUDdIsins+NzMQbQN4pirxXBjZ2UuaP9WXf
XzXGdVXd0Po4CROjohHkfCJt+lAeLYzgQs9y9k+yCJJf2z73OkMMf7UZgTsk0qIB34eUFPkxDhf2
D8H8sOF4v4ZeEdgvWCEouUZ7WQGCHkTHDAnxLJhvp/PooRr2qhN1JIvs4SJeEep1PEJz9qCk97p0
ou0dEYrdiCziA52FLnvTZl59VyLxQQN0NHoLoirTj/jAFe2Nt3G7IG360VBagMVzepi7xrc6VRAM
RD7G7XqJEudzm2HM1OU80qMmovbb/j5CNtQIcNHkS8ytoTP1kOBxcMj9VrtJLYEPb28KCjHxacUG
Gya3SBba0X4GXQUoa53o2joX59BTUd1tQ5wnP4slDpkT8S6t4J0CfOfQXzN4VVRJMUnazSYeoTXc
8EbbrcIzVd1wWgTBbcub10CcN7dLOJJeB1CxOAORnDzzMjR57a/QLWtQdmbi3QVtSKbGuXM00ByN
ckp30PWL7jtIyp20cAz7fh9lywnWKJwfyynVdL1Ru0Min0j5YGuCRjH2K/k5gTydjTolPKgbvAo0
HiaqqlBrcNYUcnyam6y71ORwOsw92s+7WMPCoaOIYGxrKwAHuKqiqMhGeQy39wxzJNsSluihI7qb
oBMujJ2xvkq1m365NUQsdFtDuEZjcWkVSftSWqDG1wItDmb7qsgF1Qjb37dl20DuFjkhzhFSpYv1
pccQqiV1qCF5dRgf9r1gy6GZlKsGPm4UXfO16rS1Y6hHwISUjo6pWX4D9QitpIKIsGnJCoZbN1Gh
SKZiAaaqRn+xVS9EU/G+JVurZm0JN1hjrFY1pKz6QwKizarTHU2+M8hFDo2KfaDNIdMQ2RSUcKjv
SpTqBlfFMCv7Q73c0shtlJ9qKGgS3ByuFQQ3XCm26MxOAKFnR6M4ydXpv5nAjVUidWM9R/h+1vlZ
+ZhHDjG/7kNs3RYh3/s6TFx8Mdp5bpICGEzLkZELJgc7ctqjrDg5sqesldwofQEoW3Hvgo4OzQYT
EUC2eSEACR7eqxJA6ZmVjzGSywm3Yfd31a5+vw+36XIrNDaNq/VflvnYK2HVH6T4Eq9gZjk55o+y
F0SBzZi2QmH+uEIZdNQFUxbTRno5JIdvvdS5mYk3pPy6hHj6vkmbzr0C4zxPJ2jGr1jIMbuzVLZQ
Tj2HINf8AAgOUdgcwFkL6o63FknjZFqM3gcyKLk/2NqVHtdHJVkEO9Dm9LzC8Cm9IQyjnhA4Q0Hv
jSbINNtRdCczy/9mDp/aqyKLjFEEc7Tqq0R6t88fu0YEwsbknWevjGGev/KCdBr1sOkBogYtdMSz
QAkYY4cocb45/ysY7uQ2tWUaNS1gjHl0Z2s6hBdlo///P0wZ2gqEWzcT8tqQIGGhwZTcCnyAUVa7
Vjd/JMrh9KmCiVbDUYezpSh0kqsxdgQrP8iL0xQ35vQRS1YQnCVGL4eSifsUdugfiXlZK3dNLkjt
bZ6jVhDc8h/nsZGjHhCtfj9lbtNT14DEdaf8aD/S7WVoKyxu9dO6A+9/1PV4X1v88Rr9KieET+qN
nuHm36IbEU3wpret8Lh9SE2GdIwJOxaEgxsZBfgywks11g8fiDcrGG4rGoeqlcIIQ5ipAZTYnL50
7PwjFCNvBo+LasusVXoqA4VRi+vg4I4eEwhb6hAjBfWMILZthoNXk/g2RnuoIFyWYqYYMx8NuovR
j4/id7TNELqC4c7T7SzJ0hADZtAPYXprmA8SqyySW8G2s/XKuh48gwtvUSzNzcjsSU/dKTlM/4yN
x5qdKySVSSXwh83jFbJs4C3HRUq2uMCgdDqeFEZ2S6BfRuUJpKT7/rZ5/0Wb8x8ALixEU2N1CwHA
0IBNXAfrGxqdM58VmsnH3J0EmfnNZbSCY/9f7Q2GpreWKgHObHBWvGzCcy9SLtv0txUEHxnG0Uzi
EecCS0Xao7aKh2SwR4fQEA8yepEEZRN+iTVGpFe0wf5wiqaLixK4n6RTgsQbNHaSy7hOL0rUxO5D
bLWaGesZ40IEeigtVe1ZJCqzp6WKtU/UCB/TCYVO1OiuU0nqjyMlS6A3iXQEU0Aq2Ek206brX8CF
jyacJF2t8Augsae9qG7pVYF8O0SOEshQqekeRW/VIkS+FmA0s2XoLYyrdKHjUKEdKxdcEzdosWOn
8w8x0K/HmC8DyM14wJESFi4vw6XkoA//EYWKh+UJDZ5CKYntiPLqsXy9lZykeYlkPQvHYcCedX4p
rrO2lTIoRcqbm5v0CoyLKDS2mnmqAFZ0tZeGjyQN5jk99oU7N58Ersq+9e4kuMLigottQAZtxjsv
aliXF1bZULmZq5ggNGDyqLYnC7aa7egCUVGUU8gKKlPeRpeot60xCRGaF9XTzGvjRzsKfF+AwBfK
Nn2aR2OInXOZb8dvXXmr/dgfMxEAt40RGRIZONzgyj4rXlo75fjNnkVpu20QEzwnKE5DWSYfpsa2
GYsct0FjvtZ1b9L9ZTzs2/GXJfuKwYUpmqaJIUsF5r521fPiITWIcqSQeu2BnTP6o6gxVWQUN/mg
tcezlAajwtbvoV9K0JaafhFYxTb39x79xyo+EHXDJGuLifsASggZd7ffflbRUcTY+vuL7PM+2uaR
xnoF43zB7tPeHHtYJFuf+gkUVoaTVwdNVLnwlzPAKw53opGmqdRIzy45kBZdvMYNby2PiSzmh8QX
SRxtb5GvYFz8WSItl4wRYNPgdiheHQQ5CIEb8GWezTKrxsAGzSaP7ddRS51J1Nsgmhf2E1aHmCnu
IoprIXZg9OV7o51AzTavHDLl4MQnmcDnRAZx55nKkjSpQqbjEBa31nOcfqLCd1CRV3PxoGj6blIo
jkxyUJ5Mv8ErW++js9CLD5EvOtJub0CvDsAFBgPPLUXawp7UnHEg+4SSFr+s3El5GtKn/QXEPrW3
WrmQMNPCmAwddk0dSIgKFy9Iw1Q6kfkPHluj/uc+2r5hYER66xZVOtmkGWGYIaN53LqcyEM+Q58X
YsfacR/qL0eGfwcRHY5vsTq9XGxSwLL4xFqFcP46VSfV+b8wg+z7HxRs3kJNUjIs0fzLrJ9ZPzhx
d6mUgqT7/opCI89bjDavddqHCApz90yWQ2OkB9CCG0gfCsZt39Mh+fMWKBpI3scWgFhVC0v01rKD
DRC6nuCISR2R3oogtL57tChHumRhinlKQhTtmH7qS676UNggSmM8UqKDsmiuuFhB9Sg1C5u5RX1l
PUvzlfFjfwBFE8VFCmsI07EucaJLsxuCWqD6bvlmCdXhRWZwIYIOHZVIDJfTBqdJLsbvkWhiRHZw
kaGNJyk3LYTwVLmMqkMEgulUdpU08vbHS3AMsni2jFizlmWsYUqHkiOkWqAJbR8SsF+q0EqKfOW0
j7dlF2qbiCITmSjvasQKzZZstUNSNBl7x7SPcSWdx+zuQ3IVxhqI87SwCUkzsySvYV1132NyV4jW
6pYTrBF4V2vUPs6KFAfIwqPDg6UeiHz4b6PF+VmlNUVZNjDC1O6Lye1p6s6JP5WP+zAiSzhnk42M
4MQDmKh/JM8SfS4kQVzbRNDA+K0auLdi+t+GNQmKjlWcY6wmkF7ZP/BKJkkvHzBiBcFtA6llN9ac
xngkX1C6aXogbjOo6E1n63Cor0C4fcAspl4acoAU5UVMzpMtGKetLXr9fS78p/EsWYWVID52584I
Ku16Kq/xtN9Joiq5zYW/hmJTtjokdtNo0mQGFDQw/dJDw9tn8r0+sriPSp/amUVZXdHYcStS7hcl
GxP4gBq5dnwzf6D22FgbxK1HouXUtgfMzaCftKVz9ArcIaKb6daJjbEYqQREiKrMP4TMtWnmqWV0
EMDJG8lPjSinTtiG6hQseJ87ULz4VX7XtMOFaWS9YKFuugfYPGxLQ2c7ZMzfztnQ6WSGoEt/IO29
rbuoevFs5H2MzBH2RgigeG7dfsnquE+l7gBabHO+jOyfsfKgLp4tiVK8m37xahRf9hqqiWV1NozK
8kOnnove3w8Mm1vO6vtcYMjA40WUAZYQ+3b4LlthkGWPRfGRow1jWvnf3PBcHg1Y5aIlgvvZ1jMZ
HtL8k1BHdtsSGwxuqCcyDJ7mZ6yjFK0sIfJ8VXfK2z4gTXtpNz+rojvsj9l2dCB4+Ed1FGhG+df/
rLRnc1Jx/ijtXyLfqZe5mYFu6OrE4kMcSII6DSEiF/qsUWtzhT0xs0u+jpxtCuXV0M9/XfPzK9EB
a3NHWhnIhb8srguSLYCriD+kD2F2WYnSi5vTtYJg/19F2LI1wh47OCCMC3kOlBrNYYq79Hf7cyWy
hI97GQqeO/bObC3HPnla5hsVUqv7GJtrdGUKfxAZi6ZUaoyWnp4U89oSVels3hfxgPTH37jIVko2
1WJWpkNB7ld60XmoD6zwlL3yNE2wb83+xNj8RXiJSChNISbGiIJ28uP6rNpI1w/f92H2J8bm78CK
XTHpetjUFr7RqI46+Gov2sc34/SfgcNz/1snG8yylfMStqjzVfgzBGVlWUEysXTMUaQuIZgkSCO9
xQo1JZMJc2h2OS0Oqd9raE0e8cQxH8Favz96QjQuIExNVNCw/x8acavAXtByaDks/tQiNNFcceHA
mKEIGiYAI5Wr0Z+FihPY132DRF7HhQMrG2rJpICYmsar9WM93TcVZA5TAQOoyBQuHkD2pmyaFDiq
/G0cwnNi5O5sRId9awTxGg22b52hKROU3bIVm1+OB5aTW2KftQ8z9jQ8Z4auaPxEdnEhQjeqmMYK
7IpN4tuK7Ua2dJlGorpXwYLiL8SLOahJztyO6Gjija4kdP7d5vLsSZ2I82nTI1hBL27CpmHyh8mm
lpB+GXtANf4YuXGeuVboyEJuqc2RW+FwK8kcp6hqauDY87VBY6f/3lKB04lMYT9htddJU0krvG3A
ue3zlHjhHLkG2pOjj1SM/qqB/t+QcYuoJUacyi1wWgtVW2XiZQlmqdRPAu9mYZPPzK5xuEVUWL0W
Rxpw2JMnWrv9KEUWjjV2jMfs84dcezVB3Foyc30ImwVoZqicJPW2X5ZbiIUKLpciN+AWkNV2WmTo
QJmpH+IBitp+JT8KBo7d5HcGjq+mQZWLPRYmHiCtKHYrOp+W1nJjmd6PGbm3ZDCLzmjyiE3q6m1+
Y6eVoIBjOy69jiWvMKa1tIpQ4slmbvJA/+rXn8uLDoGJHSXM76KElhCP24CJ3aj5kAGv/JI9MV2V
6JBBxQW1BhPIY8S8BkJAbhfOJz1MSxkvsFnsDugjB7M7amKw6Tee7Btu9hGakN99B7/XHK9QaLS5
rS0FLLSeo/hp+haLOGEFjsnLFhVhaCeQj8Si7s4g23PsMphES2wz071a0QYXOZLWTCTNhBULdA9/
q69GgXK3oJWuDCzBUhOicfGDKuBXVmZWhGU7rGyJXWaS0c0uf5EtesVnwbJjk/5+2emyqipggJX5
bo15Giy0ISGNm7P7moaClyRokmACuWjll0HXC7v8tyP+KyLn93g9L9HQif0/obmTvugjpOFUx+p+
/EfLOHdfIp0OcfMrQV2f2K2wu7Bd6RENUYy891pUorG5/VuvZnF7pYLm0apjA2krP8bMGbqfJWrR
aeemdiNwEvapvTljy2K1Z0Z5ooSmAqi6ubLyZ8sUXAxFM8R5PAFnvlax974qPfVZ7lRUdizyDQUC
gqP69vp9HTPO2Vstm6ucXXQa/Us9X0rZzzwVhfXtDfkVg9sip2RRaMHcTQ3qU+2Hp+gSEqkgtI8P
oStavuxjezPD7ZRNL816yV7hqsZ0sshR0Qdb1s5UT+DnugiXXOAJf4npYCCxFA3CmHwZP02VNoei
EzLwIJsavsr9D718Gb4Xi3zoih/1gO6rszo+Kcr3OBUkXra98A80X9pPwsGecA7FwFbXWvdIRdRJ
ou9zqf8lKybDqvH92jwl46HOBRVP217++vu5OLSoYZpTgu/HqdNMrlze6Mc2+UDhlm69gnBBKLeb
MeoL1NulS+lWehkM8reFSN5+rBMNFfv/KiAMeR2rC+u7mqqbzL6SB3//+9vr9NUKLuBoI/pIK7Q+
HIbWi+rHKbqaiuf/BsHFHAvydTnToj9E5U9SPBfaT8l82ocQTTgXbQorT0huY5SGEGceA6RE9KeZ
ROiBFKyM7a3gdbi4kDPaVoSHMdgiZ+cpf9YTN0H7AyUvhixKP2yRSeGM9YrFRZxiKbDHdXAwil4r
doYkSLaeGOWM4kbgVyp/DIaw2Pkvp5Q/qHySfzZCJc1/F3bOB8Y/3R3lEyutbtHrLeIh2vQ+RsSl
M90vdCu99W570ulsmcjDx9EhhooTOZq6YAFtuoYNbSoio+EXT41vIWKQPA0mmroOFboT7Ku0wYvm
w1Lf7zvgll8YsgLpS1kDfZrGRTQzbrMwavFypkA+dulvl+ynkp27yS1Frr65L6yhuOCGFtxZmkc8
KnQvGSRrIWQHRjh7Qh6MntQjKZBm2bdtKwStAbkRXEpl1DQKwHk5gL1HFaVeRd/nQhzaY+MYFS6s
BYfc1mj4XMrs+BETkExGhZOO/jtuKWW5VMrtr5Y4ZcqPlVyFV0XWCNssti35A8NX2pqUUdDbOCNY
V4w/m90ouuPn5qX3ll+KNKIHCxEe53VlGqojsr1Iwbf+PDzkhmCL2/bqV3s4V6tx8o21Et8fs9ip
Elchltd1z4P9NIQv+zO0tUwN+RWKczLN0klBNaTYwsWdZAhY4yKmjweUeTv7QFshZw3EeZuuNZWe
xQCyllM+PMm5n4gO2X9Zoq/GcJuqYWZFaBJgpIwvw1U+xx451cffNbeS4YooAJn78mfTtU1scFeH
BC0x5X6QgSdFuNnNsWPWQzBnt/1sfqlt7E92dayb0fvISFqMRNiEThAvlSGbtq1UA/bCpr+ZpMvh
mywLTg7bTvGKwO22dikVizagNEw1vVpys+RRe+xFkrHbDvEKwsWGaJZDWWcgs33bT3fdclU1gvPo
XxziDwZ/oB51pchbDRioPoGuwxfWsJ2igy0tDjLUYUF8dNqfG8HI8cU1QwGd+0IGoEWf9fg0KM9y
e6pGwQ1MMHSEiw+GlkepnDEPmI8ID/H4EoquCiIILi70RGskq4YhUltC5+2uLZNjLyom3gRRFAMt
7QYUSHlZlDzq45rKKEMx9cNQnHQKqSPBDrQ5ISsIbol2g2rico8XWUr8vP1so9wpK76oVDAjmxF7
BcMdqHpLHTuqZYjY9nUB9VTZmJ1mhLDt0WgL9wM+tsLiVmeYLtAzMDBqMe7BS4w0v+qZz5ooE7i5
ya1guPWZ55NW2wxmmT9Dqe8qC0fBNidA4Gm7jNKABIqKQdPo2ar8IRMsRoF78YdDidEB9T2+T8LG
yV8UWXdSkcy7yAZuKZKkaPQKVF2HWaFnvZm/lU0U7M+3yAxuKWYzNaKKYiKKwiHxUzt5lfRlH4LN
5buNTNFtZDtUnKL5EhNFjYxOW5CeAvOCYT6O+l2SXmvWdTp8hbCxKdQD2TQJ5eHoVFUt1LSw/683
TkOh9pw13WG+I4GNZkSXFbXIpzZ2UfTGNJ8e6VH0PLA5VStQLhRERZbqWV92B3VM/CjOz6kxC5am
CIILA0Vr0ShJYJcKiYLuyu4ET3ubYcZGJxxYlFB4xBMpt3oMvvV26Q6dfr+0IJ/SHTM7jg/ityPm
VLxH4I0BMRm9cait45wu7aeZqmXf/Xq6YW3fRe+Z9wn4eFn5u5YGorPU5l69RmRju/KJmZZKiSIg
3EkTBw1MXsZ0wm30/+l+5tf/ByELISLnhTpNdQKPwGi+MNZoDSTYJugXIUsue2Cu9EXd7Zt3/LWJ
nAfmC5EjKfk1qOktu+OHXg/55PJehRqi6JVlyxfXYJwv9qk+xxHpOqT5/Do0XVCcCrx9axWvEbiN
SG8TYlQGG7/BNfVz/72TBWkf4RRxm5Cu9VU0hDBi8pN7NDmC7xqFLkZQ38ugaA7dRlQZu2kTE5xG
BgjZkV8/aOWFbdeTNDJCepCGi7J3YuWsizhPtt1ghcF5uimhxq/TgKEG+plp92Rue7CDyK1dScj2
uRUyoDgHCXLcwW1V5dyAQI4w19UJuaxyuKnq+Urqv9OpOxmScoWXRMFGsjlhINQCLwnjxQL/1ttV
XMxGa3YJIhQja9YuoYPkWoknPYJ5FtRIcZCmh/2taxuRidGCGUlHISaHmNYyqXBTQpwA8WP7qQqU
azD8TK7iQv34WLpm4u0jbi0sJLT+AHLTlxQjLelogZYPLZ3q0RRJeGy5oAkNNRmUphaeILjsQlRn
BaXQdz+0yWX+YrSXuFjuW/CXMXuF4E4tJaWzrIaMi+9KNxxWVcH2X/VhctNnvMJ+jOF2bRM3STjl
1608ArD7ErJYW/rDUbnTUR13MlyxqsvWqX8Nx01RhlIeuyeAC7PF1VTotB6n/lkhvmAcN10BSwt3
bojqEp6hkRpzMSXTjF2y0vy0rHyjbZ1umU69VnoN4oeRqvfDALnnUPZVFS+XOThjJ/2gKiKuh02v
Wf0Ubm+xB6jXzDUWXtjeD/qxky5NUZ/21ikRhe5/rOVCSRalelwNgMgNI73Qo6w8qHk9B3MZZ+dR
agrP6CjuV5JVeiC4HoL90WbbCX8kASs20VFwz3Q5OB+iOuqNlBTbTdbmDqiKE6o7NvlKx6fGOlW6
oDd4M0qv4TgfSiNlsSBqCJf18cgYBjVcNv4Hknw/NVe8QjanzyQseaOZON9xiz4u5EKF1wKty8Ff
V7tED52+FhX4by4M00aYhESjBibTt+E5W1S7NhdMobycUPc4otYWddCdqItpa9OBkMO/MO9udtnQ
ovJRRogEgAQOxrmOHU1DwShNPLFiGBucd55hIcsM9VgbyUw2uKtNO1TnhU7h1EG7k9WrU7f4QX3G
dV5eiRI8m5atoLhl1qla0ms5oNQCxXWK08SPGkjrlhrUVd/3/X1zrlZQ3HKTGzlGkRigks5PintF
DTRyNBR/H2UzhNkarn2o+IL2DOd4NZSVkti2O6itKQctey71WpCF20YgYC41UQtm2JzPxVYlzzTD
S5AZ6/dzFPrpWAh6gjdXj/0vBOGryBPSUC1p0Y0xRIHc3oSt14jSlftWEL6CXC7noY1UQNTSuaqv
dOWwPw/be/LKBm5PznKkWwbwmINyngnQNoGEC/G/Yumhqwri26Z3reC4aDrouVyQGXC0upb0Y6Z+
MurvA4hl980SzQwb1tXSROt5v/QSs6q6HdRnpXlJrad9iM0lubKEW/2jmi1tVgJikgqnrm/6JHdC
9bsN8SQRpYto0Nj/V9awis2QMD8blYe68LMUYiSTNzW6YNREONzSV2SFKlGIRZmikaTRsy/j8h0v
aW5SiKSVRUj8Ha4Y9alj81PDp4tPxdi4PQjtRWyfIhguBrQL6u0NHTCycqbpRWh2jhw7RSviGBfg
8BXjMjQGsqIDztKdU6Vy87E5TD/mWpRLEuFwUVPCXqTFI3AKnLOiACVjpIHqoiByilC4kKCXeh4W
zN1COVDGJzV8MUC1QkWDtklqCyIFvNObKjTP+Dz8YKDlmCxwt9Y3oCpFA9Z4bpdQz2Kii/ORXghb
SrbiwhqSmb5aSbZdUzuBQslhaSQvUzW36csDlUR11ptRdY3DrSRJpUld18AhV3OLmw47xWnUwTH9
d3dtGkT/7IcjISS3pJoxjOJCwv1wDkjA1Fh7ydFCt7xooGQFlafK601BvBCNJre8DIMQre5gpTlf
SxBYSy/N4bhvlgCCP9I1nWp0qQqrlsGh4xlUDoUAYWuHXU0Vn64PoVhjJBRGpGiDDm8VEa+5yAJu
NVmF3c8gcsAhAewdWeZ11YuhChJWIgxuV41potI5xoo15J9J5Oj1eOiR1N6fis12rPVIcZuqKXdL
Mk2whGl8tjdVMKlH3WE17vNxSQQmbQWhNRgzebVSIytqy1IDmKEdbBRNt5WjdJeqqLhYNHJcQNCi
hYzjhNkPZ2SAH3Cortr/aAkXC8o8pHkRYXLqqXXar7OiOFMZNJUgarPFxt9G1gPGrf8pHFQFwoAd
mEIcQh7sCpXLA97RL1qlhNRT7OQfaTtdI/LLv5uLxoyBOKnfB7Qbli9CiUXB4tTlt14wFYmStDIz
qusCfUxO5vyw79XbCKYsayaquQjftD3XqTrlM8qRovy0WJ/CTvBE+2vvfzcvoL2AmKcFchX+8US3
81qdmxaOPFzE1rmrEm9pUVZ17IgfWV9H+U4STcymTUSxTWRfNf0d18acFwV4gHGrt4pDOV3KoqvV
5qJZfZ8LaX022rbEMvCkveyjuziHTLYhCMsiDC6kgQlaMWk54Kij+2nn2vqFWfn7U78d0FZ2sHFc
xZg0hvJMUgNDv5r85VKDgHkDhqVgQfVj1Qk2y82AtgLjAtrY6JKRFADLiG9idRb6fYNFaYp6CrZx
LMuAfixUFXg9GiKnZp1RNjmEupXlQebFyVHnK8oXb2aqLNRyEvAa6Kim4AyKW2sibYpM1XzOQ8f0
l+PgaFfEkX3zWawUtOkPKzQuUJO81eu2pIgEytkwQAh63YjEQDeXzQqCC9RqBPIYtQVEWN5W1mEM
Bc+o2/62AuBC9GC3prVoCAVNeLAC9gSjngjT8mI9W6a3792bfgA9IlSo6sgT84EtnvGwXvcA09HB
MITPo/4SSqmjp/4+zvbBE7lRDa3n4HPSuUtJbw/q2MpVhyOHE16xEtUioJoz3dlXo8eE61C3vA/J
JuJdSF0hcvGH4i1To1aDpbTcWNbnUDqQkSA15kpoHduH2h7FV+O4MERwjK961GUfjPZMnpXxMpn9
7iPJMGtlDxeHRr1HDqbEVFFZ96J48Fvp/5F2Zbtx68r2iwRIokSJr5q627MdO9OL4CQ7mudZX38X
fc6NZVq7ea8DbGwEMKDqIquKxWLVWrKosOs+GxGCs9rWHI1tjyWz2LU9fYtTTGU+nV+qXffZiBA8
1FKbLutyiIiJVzOvXiQJzv5JCuwTy0DjFhq8hXxDK4i+EpMLsIbFKcMIFAFhEGp6YIfrg6G1LkDS
rsO1eOrNL+d121++P6LFC/5i2WVorPwQny4b42bVvtWVZPlkIgQ36qc1G8wQ2pHxsgHBAkb3Sv+8
Fvs79KqF4Dd5jdf5weTxJz6yyZuMw/nvy1QQnKXJrTrpe3w/LkZ3WG+BheOt6weUYBTHDSh+gSMm
3tdAmx7abUzQ86Zd2MVzPEkqlHuLtP2+sEjlqgA+udUA6rY6evFsYmzu/Crt2vFWgrBMq120BUmg
ARsvbfJoJHcmWJYG425pPTUJyvqafaQQthUpRBgw/do5GaDUGp46XED6+JiTB0XGebFnAFsx/O+b
hGqZula3MHToZ7OXVxd67Omy4tRu2rGVIYSZUDMybVB0Piez+CzIvbAGPiYFGV57UIiUb33vrNmK
43/fqFTabT2PC1+5JaDtRTv+1tKvin6pghjvvF3sHTVbSUJ2UHZamJQmFKPV6kzL17T06QgGPino
xK6Fg0sQiQFwzIghqMTiatINvFT7sX5laEGaS1L33SXbfF9QJF9ARVdXNhos8QwXdycjzpy8jXzc
QVNNBgchU0Y4FNQ8plPeQxmFPdfhpZ5L3ngk3xfRDCJFWRvS4PsmCFD7K1M5nd/13aSQ4e2VgkRU
VS0R0suYxqxJshgs9y5wcl3zcj6uNxzYOood2VTrrn9uZAm+k4RTgetOBD7U6WkBq1KVPc3LV4lC
PHyJ2dlWIcG86mFEZ+oIIZW/uEB6SI7a0fLz34OnHHq3uJWxLO0moFuBgr2FeMMO+xQCx4AE1C1v
Yw8UGkcg9D3wF3NZpVW2iILFAZ4RcHI6xNEkP0aFGUxzc231ucQw9sXY6IVEYyzD2MXbwENzLe7U
xsTsYZM58xgYpHMmU3LY7Qqx8SivEo3zIgp7VWZTEc0WYg6i2xIdZ3ZjSpvp+IH5zh42MoTtyaI+
0qeVH3dHQAUc82AB1cnjfF+cmoCdFOKdt79dh92IE7YH+ProDxggbraOfXdjRpI0VLJktlCSMvMs
josJ39fUG41dlvXnQZHBAu3qwNAIiLIROl9Eco8ZnDdLQrD3yWTyNnIXaZDktNlVYyNCSHOymsS1
HVEcAsXoVPkPq7ycZbW13RNtI0MwYfBGIo9Cq6Zv161r0EAPH6rpUzRJIo5MDF/NzRGNGwEz6s7A
OHCHienrUb+t4pscOGjnDWv3WNtow1d0I6afe9awHNqUvZo4S276Rpy6Yzs7w2D/00eqJADI1BKC
ddyXdG5ayCMhcazwmaVg+6SOSSUn3H5GtVFMCAKYNyfESrB+BOSSq4dZJU/xTf8/rPOyIcY9aeiU
0G1gM2uqRUWggzEFAuA6w/DCa1Sq11PqhR5AX7zQaVeH40qe37UdV9qKezeLRbPZWEuIm5cvZnk3
R5Jdkn1fuLYla7UqfYpkx8YjSHY7jw9/9/sFP126ppqiGL9/TVW/IbbLdEVi2Duh4M0SCW469FHe
o0sHKVRju0ZzZcQGWouezushEyI4qRqifmfasGY6Ko5pAoIMuIsN/f+fZ29UEXzUxpORZQG6y7dH
0AZ5DGjWshG1vWfrNzIEv5yapuyiEcsFohPNie+mQ+S3l9ZTh6Dg4YnPi7xMskM7oeCNSNFDY2Cr
mQsWL1lPQ3O3pJeRETm1zJZleySc1OqqtnYK0k3OYr1UV1V3ZB/geHyjiXA6oxs3Nq0cIkZM/hZ2
67Din/Ev9RBBDTCqRqc+sZA6FZeh7evsupW98POlEJKarR5i4yTe1Awg2UNEPWlOaRwL/dOQfh+a
YxxfVMnjX/mOJcSAaQJw5MhjgKVdoa1YsT9Nstq3ZOvFbNPSCIgZVuhD+wd9emThp0UGprFvxBQV
aQ3j3QBieHt+LjGQFHR+vx3WYzE9FpblAe/QGaW0u/sh+VWQYMYrC9nQLrxCsEw3jV08MUM2cbW/
XK8iBDOmc4XewgwisvpuGq6j5CkOf5/f9H0L+yNC7HwwLCNauw55JgalvJkFvXpP+quwuK1Vf5a9
tkv0EYtqdZnqncpQ5Ujb2qlsID1392E1S8LYv5z9DN3UGsp3aJx9awIJRq/nXEemod2OHmblD7ZH
r6YAc0+gyJOd/Ps6vQoTzWAYSW/aWEDFXpzJ/qyzp8Q4nt+kfVN7lSHYgWZ0zZrYUGglvVdbo5P2
MjwOiRoin1eNR94SKJowtSJC1vmD8zjF7PNf6SFeOBa17MOZ55psKV2UVPy60L3zIvhSvI+Yf5bq
HYXgQOmYoJXxpXuEHLPDFBiBfpSBsO9VA9AmSzSKYQbMHYmRLKYocUc96insCNi95+5ACoc9m/cY
IHQTj30jHxiBeCOQ28jmXqBl0aKvE+oBMUibQHFEf7BKkqLv2sBGJ/73jQi6qo2tF9BpjBYviixX
4Y1EnYzJnrvfuy3aiOERfCMmsVk9A4hx9MP76w6gSt6IGZn403k72M+fNlKEIJCj/DgYK5Qpv4b3
02frmPi2Vx6nnxb2SD9Gn2QvobuWtxEoBAJdmaqlMKBWehpP+afkYB2Ui+Uo69HfPd82YoRYEEYL
AOMM2IHeaceJxJfGUvq93Ts2mPEka8hP/DM7JRYhrEVNQ6ZjDfMrXlNZjyC8OGjuywyzK1u/3SCH
2iSw2TEn8m78dzKKta2Zgqg9HPThMWKP57XZtW7c+vCsh9FsdBO8NTvMw44sqXm6pnwZMz610Xmh
JmtW3APYoupGjGAGK+ADkypGJbcN2G22+rxHkp4Mzxgc+3ZAk2R2Ky9O7utmYZzOtqChONBs0wg9
WfzaE9unIv/BMP4te3TZdyjjVYYYgGjX5TVP28cgvls9dH08MX89cJ4GBDyvPchi7K5BbAQK4ShO
+zaKuVLKfKmxOy2VIDTwnXhn3VTjIDOoD2C88q1BmGqcFNYIgwOqzs3cNU6LSd9Gd2dMnevKdykb
wAsg1DmBQuAr9a7tVhUCw3/AbhCQn3wVORkoe6bOCpbB5Mo6oHkPg7KyAfTdtdzoKhi/abCkbXSI
ztt7c75Ns8N559qNSpvvC1YfRpXN2iQEfljDvPSrFj9mIDWcZAMXe4+anM/rz54J0W+tmJ72FvRg
OqgFa+IUs2e2Dyp1i/JpQFaB2hl4arzz2u2616tU8XWmxqBH1XBLKQpyBUQHJbZuRtkDg2SLRDzp
ZET/R2W+qHZFi9sqCc4rsZ8Wb7QQ7ndzM1p2aEBAerUGup9cZG7tF6fI5RmLzOCk0oRyjzK1ZbP2
kDZcJEA7uDL89Zi483qNkwvdOh86PTbK8dXdJBV1RbK+0PgWAdwJLEUxddp6+Us7ECJGOKR1WscQ
0pa94qQKBhbC1DwR9Iac3yuZwQmRIgNGGioxEEQnP9E+F9+s/PnvJAgBQdNCjLKXSCMwGrN8H6ZD
K3to3k+RN1sixITEYMDx6qBENHl8NoFPYa8344UFLGwVBay/dSAhNphVH9kLTyAaM7DoI9j+zi+Z
JMaJNV59nPBuXmPJ8vHL9L0O0ZT+XYklbdx83c+cESLGVmfayUJtKDFopltHB4Cwe2P/DGgf25To
IzEyEWgrxPhlGDbQRzF+ddVjNh6GWGLHsihAhSigwWX0UoMMhtPthndvguWCeLzor19G3ocuSRTY
xhZKSRT/eBsFehOk7obZoyajHknxKy2cmUg6rffD9KsIIYqW4aR1hjYi0MwViibKXWnLbOBfPOdV
hrBq/TTPc9/PnCtzBFdm5sde9IRhZkc5gJ31m+y9/l926VWeEDyVJR4BFQN5fMS4vSvu+yOAPxMn
PgKsyF0iSYFm3/BexQlhdFTCaegbLKExOxbKPyW9W2rZ/W/37rIxBSGEzjVrEqA1I1aDb5QnWrGX
XXcBh8VPAkVyc94PDa8aCdE0I+E6UQMaVabu0TK7KRTrVPc/aU5kj7Z7nRxIgV5lCWF1ZVmTWSkU
swgOubKkv5rKUhyjiVHu6NrfQ1xU92vZrf5oDrO7qupTVrVfzsdC2RYKsdYa814LuaMt9U1IfhLD
GYfjX4kQK1LpOrW92WFN0eWlT7VDKreMf56XIXFmsSClGdUSjtyZh9YdvpGPHeN/tkosRiUkbepp
xufX5abSAdNme5ouMXSZCkKsGOokM6MSMlrrGIW/Iv3p/BLtH0ivOgixAV3XZY8OS1zLE9UZ6Ne5
vUxRT41sR12986JkcYgJgSFM+yS0R1hV859pxtAjN81P8/+IEy3zJCaEiNKuwds7YOnGgHPBpbfl
jxC8pJy/ZZU1k0sihDgv0TTEKOsZqo3jF9pfxdk1M75WskKx7ORgQnDQR2BOGgtU6lonPUVH6jYI
fMzNbXfxelwsZXn3fr3jNRyJAAhEj5dl4pxPdd8EeWR4XQHWy+rTUEDFHq7blX7bdseqxyE2ga9m
DftTnOTXrVY7YUQeztvQ+cCEgau3GcDEqowoKRYgXu+6+olpj0rxERHooLMIqFFN9R3MiL1m69pN
sNL8t2Ght/GfUcaVsG+arzLEZ5l4bMql7xbOQkEC4sUBa8FRaR04F0lRSfxu1zY3woSsaZhYolYx
FIpKP50SZ1Ijx3wuu/wv5fAje3tHM7tcUycoZaqfVwwlLT+m+CHKJI/zPCC9y6A32ggBEdhTI00s
aNNHh6Q/hLV/3sJk3+d/32jRKqAmpCq+n+aAaTOXG13/wKAtwHL+WBgR4mDftUY7V8jHQiC6ku7Y
KN/LWnLRkG26EPyqWtVoQeEoa1aBocuP+5tmoe7cyxBddw+QjTJCbqRV1aqP+YoAQXDtT3PftNTA
UItDr833YSoLALLtESJgFBpxFOY8l7W9tLqhxen89u+vmwm4OUrxXC2+LyuFmdLSQCDX2ZcoCiJW
efPq0oQ55+XsL9urHEEP1c6rHN37SJJjMBBGjrU8FMD+yNNTXn8ke0Uk+1+VhGTOToo0U3WohJYW
rxwukMw6Vms5pmwUcjc4vwoSo9o6V3Wp8+Cc0JtEjV3cn3XZm/n+/v9RRnxjNqIqbEkMZZS18kZz
+YGxW8mEnUwNIY4lPbr1da1F+0+TOwNz8Tbn1LIpmn85Al4VEeJYbelVStYOLWXB4vMjINb8EcB/
xFdOkQygR6aSENQSjcyjYkNYoX7Lf07qb2lyJ5PA/74Jm2Y9VeXIc7upvbKfDfu6l7UvySQIEc0G
PpwWz9ABHPYRiJS+qZPEUV6oQ96fLa97IsQylDRTIJNDBAF3NL9U5lcvaK5+cWCdY/rRSQ/6w7RK
0yyZbkI0WM1yUNUWJhcal1rshPZ1Z0sCzn72vfFOIQxQVjAbszVIA37HxOVkcvzJdGhOL2BjByU4
H+AkKolD9wZYVmc9gri8PRbU7exbVdYFKhMhJDaZrs8sXrFq+rAEejo76Kq7rjNJRUhyIhhCOMBs
dZ+VJqREre2FKD4OhH6rCjDUsunz+TXbf/943SORyTVvynGte3jRSPvLuV2+gyzBISXaTtLn3lgu
UrCumqgc0ky2XZK4aggRoilYWLe87DDmQZ/eS1/j9q8uG9X4Zm4CRKxr/RIR2IN+SI7dIbsOrzRO
xLy8cKFOhWPIAgZ3mjPebAgBwzTAC9MyqJQuM6hIsuxOq23dySm90roxdNIOhJekPJzfQ5lRCjEk
mmYbBNeQOqeVk6xO1uEptZVUBbivnlNNjBdZqa2k5Kqd+pN2bI/8Eq1K22Bkuggho83tBCw7MMdc
CdTKzawTYt/55ZJ4l/j2xqwKk9H8GLTQBq+SR3O1/DY/LTIIPJkcIVboUdPTjucNOZncMfaHwQoS
mjqaLRuSlpidKcSLuqzCvpyxN6r+yOarSb/pcUFPO15QYYy659dvX5ptAKCDmJj0ENwKXWmYjmhx
XdH7pwgE2mPmFSx2NMvTxmvgoEu2a98iXsWJPgWuaTTeIMVTS+IDx5RY9BDLSBr39+pViOBCTR4X
MwIfYtF8k/8MrRwvMeNwOr9wMk0EF8p7PJWiCIkjd3ZD5T76mdD78xJkagjeUy9xM8X8qmKOjoGk
pS8/L+b1on7oVcT6s1xi2q03RLHmGZrE8RN9rtivRfa2vH84vEoQnKeau76tBkjgFYT2MpJBwci+
L7iMVgP7YYrwfTtSr7pUvZzNvzRcsYUmnnUlKnhYxhzp54yFn8ei/IQ2teP5PZdYFeGabk45Vq4o
l3Ex1Tjprlr0YzARFSVVIptg507w/gh43RPB8TOz/G/xOVK/0Wc2XcX5b+vZTiXlFplCgsOv6qop
6codvu4d3FNnBLJS9mIk8RQiOHw9sXjKJuw/xhVdPGpk5Gc6PbXz4e82R3D5Pu/TucggptIe0QuN
8oEiYweRLZfg80RDkt3zWhuI65vhZD1/sP71Z9/FvJpEdgrKFkjgc0/t5fCBYU4Up16/L/h6uham
3o7YcKViQWPYp6maD0mYSsKvZMvFrDoy1LynDGpkiauXVxVOf7s5LInsNJa4iZhRj4Pa5Hig5u8b
/ddJVz5NrLjT5sXJ+yRYGltGFSc5j8U8mtKoVtUaeqWrWTgNWFqUlLlz0oJ9c1AzJ2sxlb0o/nnL
/pfs+nXXhGgAtukxK2yoOd0v/8X7npk335cOpxKYAJb9d4mAmFyPs94pOo8LIQJCNgA1p33IQCR5
Xi+JO4kgA42qrEWBhMMPlV9KkTrrP/Yoa2SRWYgQFTrUe6aqhiZLumKubPEzJfO6igbGrLlZITNI
mYEIEWLA0HFG+cLZehYkMabMgXVvZKlTmpOXjImrLvnP86so8TUxx24zpTNIilUc2M1QPrdl5ZrK
sZI2x0p2S2xxy+Ox6owCCU+px04Dg2++RpHE7vbrZrYGFDxg96jvKDOAcxDZGofSAJqYm8Qg3yO1
o47A7i8J6GDHBcdulrm9nXt1rHmGQiW/YNdeNj9AOOJn2pRMH1HwVlrGofztYgB3Yu9U3yLZyBb/
1LszfiNK8OqhMOuWEBXJvW7ekmy6KRoZjd1+WWgjQzjg47Q2WlJCRueHhzKIg2Fy9MfO01yOyGlX
/nlb3LWRjTi+upsEifblCE4tbB+ADNFiRav7TP9LEYJDh2O81LWGDcoBwgZjVPz4Q5nERgvBic2s
MdumwqKx7lhn11l2RYbH8wsl2XuxHa3rxiVBNQh2vh5V+qTJwHwkGyF2ohnDXNCGQYWcWWRwGRgx
PhXA7kaKN6jWRyLQ63qJvWhWa9ht2kBYtaDiQ911MED7V8oIE2U6kbfGla25rcQcdaluT30L6uab
ypDkLTIRgve3VIl0smJbJiAimvYpyhfPziR7v3tGbJaL/4iNkyx5HKdGBT16FeRK4eosavulb5+G
Ona18DnGcXve2P4lCphEA/MM+I/EzrqhKwsNcRVquTR2+VCd/i26eukS44WlcZIc7P8iEA/shAM8
g/rirYpqrEdtbuGxOMbsCZeXHcjqjK4aVGgfputfyhPdSdET0FXzHrjwKU8cesHxBfPLPuYCecdY
IFnQfff9o5/oXu0Ypqzl5QXOJZX5FYhm3PVhuV3xxJMjIUN3xKJKdnH/ZHqVKVyjjUi12qSHzAXH
0Uz8Qf+C3lKyHoiseUsmSXA0ms45NXhGwdBLgOcxnT1oJUBP/2GxZIpjdx0ZBl+YCZJ0XWR7V5ua
NsrCjyc8KOk2MKCWw/mt2vXojQThuIhXpW1jBo+OU4d1/2CoQZ1/nBexm4BtRAjGTiYM9mkRlOjp
Mf9prcRhnxUZG/b+HeBVisgk3oaJoqsjpCjH/7iUfVI6B2esowGKlqSOzMglaolkX0DpY/VUQGCN
2dhQu+zbq9EMVPXh/OpJTEAXzBocuEMb8dVT6uuaXfaDd/77EgPQBWOuwyFjuQ0DKAFZYcwXrXY/
hBIj218qk+omOLcJNYWIHqGvwGpqlLkLsn5qFP066fIre9WJAwpLSclmf71eZfHfsjk9SmqUoVnx
x0SVHZtRu5pZKYk0/2JrrzJ4gNjISFiYtUkHGestmvk4DC3eUtz8Uh+A3IvOdukAyP4mvQoUvBQk
kLY281e4pekd3vzaG94UfTtvCbJdEvy0HuJxCpMad7MJ2D+jcaMs5u00ApNFHZ3zoiSbJJ5HoKQ2
kyGCPqN1DNlDmP+dEYjnT65MVoVsDund2lwaYLOqVdnlXLJaYlJXLa2ttC8vvMbPuT5iaN2h7DBY
MvRcmbGJUwZJm9WZXkKXPrAPOgaN0h/AmXI5LvBybC4XSbyRmBrlW7ex7dAGTJw2wwrq+DBZn7M0
aGXJt2z3hXAAbraQIqoh5GisvhgWGp+aIvfPm5hsf4Q4YLUtJQmPA61yvYwnvFqbkctA7HdejGy5
hFCgZlZbrhgF8q08aOK77pche7uTrZbg+02mpwPhtqyvt0rzIzI+0vADMOD/BmcquH0V23ZqKXyh
2HUfO91yV8ue6SSLJILJ4PfbNp0hQi0BwECa+TCm/ZOhah9Kl/6oIiLKoNEHEIY8Lsfk87heKzJy
J5kewlmsdOOqMd4bpdWmk9R3FTCaddkdS7LfIviCTlqq4h6H/WafEnY9yuY995uaXzfcEjzcMkD/
W+YwWe0TPehu53RP2T/MVVE+8per1i1d5REdCef9RKYVX9pNWCGTthC1gtChz3y8EnzR01LSwCTb
HcHjmybLVY1bWatHThH1TkOuqHT0hudD76pSm9UTHH5a2ob1CxRpvem3FeTBpDjLrXZBgyKo3RCm
IVm5/ZrfRqIQANqVrVnWQ2KY+2uAMbNLctMvuLqpnnqUtrzL9BPCAeZeWr0euY3fJjf8alq4P63v
4GJ1Cy8JZNNZkj2zhY72Mo+6utb5arbHYfJterRlz7cyEcKTTjVPZaVpEDH3hyE6zdo3TWZ5EuO2
hbhQWqRSR96KFbZBldyltsSyZd8XcvRCZ+MQUahgKRgTuu2VX+edU5Zj2PwHbLxTi2ojHjsIGGMw
39r2sV7pXUHq26UJDw0tjmm3XocA5uvNexO0XwTAuqHV/V3WZgsxIgIPpKq+9Dga2SHv4xsN7xHn
NZUZgxAj0gYdcxX3pWx80kJQAN6aMox92WYJASKc9NBMeKSbRsOpKfO71fqQPTBgBRiWzVFF3m4X
CQutZHwsxWxPOrugH5oCYK/fF8xBie2+siu0CxVdYKXYeMnv39+F1+8LGz2yiqRAEUF1twl0w8nV
+6I8fWSjX0UIG92WNIlIDhVM6wgRbXFY4+PfiRA22jZrrUYlHJcy+ybLP1tW7ejp43kZ+5XCzVYI
wX9J1QTkINCjZC8Xzfmy+0bRBolhmSwIXSKRx3/z+9PtddmE6M+0cDbzCOLWZXYUzJjon1ajdtPV
IfX386pJjOClG3Qbc0bVytGUjYOmUjzgTrRVAvpk9++ECMF/tDLN6DEHByTjH7NxnTefh1JiBrIt
evn7RpE06f47s6ryx+cBFIztZX/R+vGDjgNaBsnGDffMDr2E8o00u2qymnGrWzGl2MA/jdxrDJeU
wfmVk8kRYsCgN8lcrbAEu7wb1ZsO73zGANbkaZHkN/xD5xQSgoFl5RZtX+7qWe3OVXHLSCQ5WGSm
JgSDelhJ3XJTq3D9YObgEu2Ylg/nF0xqB0I8oHZrdnHxclGffN3PA9ub7iZMXLYH5imSCad9xKLX
wKAJgQFsFAqoI2EH00X6GF4Ybu6lnumrPzV3usr98kD98/rJFlEIDZWZ2HHIQwPD8wh16vTCbCSm
ILE5sYY7Rjn46fg4rqpe0H/KYfUxFx3+bVAQK7dWtFRjnKAJgZaXtHwyF4ACSy7VEqMWq7ZA76+X
kBdtrOZaq36yTvJ92UoJGYDW6kbILGyGmiETi9xquNe6K1sGnCgTIwQBhYE6G9gzMLLlpDXXEfgO
CuvHYn/7K9MS23h70A9ki4XVqhY/HQNdCRo7+DsRXNNN2KRxsypzBdPCew3mZ5Kvumx+Rrblgvtn
q2rXIH6GVdl9YGbJseipxD9283RN1Q1mGaauEnH+Sw0VBYSeFbIawIwrTux2/xSu5bLDdNId5VRI
gsyeSltx+ttFgxJROHUlxMX+RI+h7OjcCynb7wtWXPSmmiOVxcjc+JSqgQZwIyZrp5bJEEy4psqa
hSnqmWnE+TWvyzF17Orreevajf1bTfiv2JiXgtOFVDM00W7D6/8kAdE1HYBpkvu5NBTL9kUwZi0t
KQhVoFPWBmV1rEvvvDqy7wumPIwgK4wifL8HG6nCACcYdhJTlm2LcHw1paGEVgZLzjGhSxfFKRvi
dzIiC5kU4cyK82iKGy6FDs9LdgdMKEevJPmfRIbYktqXfbWuMWSkmCYDU7c71sp3W/oOINkTkSJw
6rShmytY2BwGSf1oZzIT5qUWMQ/bmLDYk9oAeBGwohCg9znGkXzVvLBRzspuOeZYnR2qonL0UBJh
ZBFN7FA144aoFmgW/fprfaV+zi5Cr/btT+QCOKYOoFMlli3bLL7KGz8lxThrdQ5xI8xu+R52zJlk
IN27qZkGJG6CCWrTpiJdbdkgFow13Ce/0oL+tjkYd/aV8mwdQmc8YD1TR5XcpfaN449EEU5GZUQz
FV7jytuTGV6Wsq4/2feFa1S7dinL+Who2zym1V0taxyXfV84aAy1qtGXg+8v+eiRxHBpJXu03Utl
OLSiwXQKylURIbUc4krLOeWAhp2vgK+I61OtunUieYPYlQPwDBPsXYBKVYWlsjO9YvECiFQjMtyY
HUiPBqboQToQLJMjLFkymhkpehsxmp36+lOdXYUxLoSWJblB73uoQSxQ6BAbHErCYdAOK43TzuKP
3b3XnjrcbzNXPXXe6vfuBz10I044GFhUMtvm+xTmv4ntTPSH9qGzZyNCOBWmtSr0iZOr1ew5BHAf
SZwPlbi0VxniqTBlaxU2XI2O3bDyGAG/SAY1vRvLNiIES7NMYy6Jjo3J8fxcf0rrgFifzycCfCXe
nQkbEYKR6RYQeVULItSL5JhcRAded5ITzMg0EfLAtVv7kTTYkJT8WofflvZY6U/nNZGZsTiakCZR
3bcADUOPX584ZpBcJE/lMc2dyaPBciTfVEkg2I1pgCs2wLGpqUxsetHQAVeYjYHzdPGr9FKZJHmH
7Ps8QGyOsiEKbSvX8H06XqXrMZS1Ye7u/eb3C34fabViMYNg1CadvtrlvLjtkGleFI6WV3WrEiCc
rj4r6TPoJ1pJesg//s7wLE3XQN1lW0BgeqtcoWnKNOQqbgZgE4/iY9w/pP0DSe7IL4ldcBM+J0kw
8ZEj4CcdJGmfoOFpOISefmfec0CpRfq6trtnTLPhluBexzH0Vi2c0EWylPPom+Sqiy6oJSl0Sb4v
5gGFnrJ5tSfg6C/MMyYjoLMhOw9kMoStybKlYYxBhvEdCI5XncNBuEYnQl+pM3/8SGAmzm1ce9Gn
IFhiEqsLtQqsmq6WzqoDLCoqnAxTTOdNYTcKbcQIJ4/JlIagN2EE1VrmJMvBsr8UMoD7/dxwI0Sw
AODeoO9Xh5A26L3FpxwiO3IUFxMUp+VUu/n1h1LeV4lir1XV9sZQAKgPdTtfrZ5aM0jJl/Mrt3/9
3cgQbCLSdbvTE8hQdGBrcDTcwk1DN7qarqogvDE+Elo34gSfNWk3ZRmFCaI4dVW3ljvoMm4/2UaJ
bVczAUGh1UIlXmoBGoqTBtlT/cN6Kk688aq7LFNPsor8mHsXikAzD7J5jYFWlhvoJqLH3Zgledqj
C+OeHqwgve2Py23n2ehgzQLmVbK7117oMzTNIqaKKQdDvFLOixGinQEl5D53w2t6MV0XB/UUF97/
zY33YvpWnLBr5aBkeZNDXItO07m7t8zSielXJQaJ3Y/zS7nnyltRQkKBsYSm1XkTA+hk8uTRThwm
S4328m9c7/AAC8oFitz47WZ1SpXVrRmhBrPc6jGo4HUnnguHSHmSdp1rK4kH5I1ZWPFUADI35pnL
6GkvYK/2yfRfgGuuZV3Ne9F9K0ywQVtR16lkELayb7geSXv/dndms2xi1sK60WwZlq1uj914bRaH
UcYuKlNBOC4sCp75KYUKRRtk0wmyzhvX7veJzr3GUAkoN97uB00LI+zDsPcj/ZIWriZ7edvFwTFe
BYgTix02POkS/G7D+JoX961SOErjmzNuQkFXX0/aXUYkyeTutmxECgG8neawaDuIHOjkAXbX1RVw
y5kyAhGZGCEEKF25dH2i9L5m+n0cLO1p/sjLyHbxBL+MR2r1LIOIzEJDluYsjHgG/aHLqjwSKzD5
3zde2aRNaqkl5MRAgI9m7aawZXAKu516BqWWplLctIgIxplXxWJmJnrzO7+90rzcqw527VBv4Hfv
A/ggLpdLWbqwG25MDSjjNiE2xT/eKqaQBW8xFUyh91RXdwFkd7Q9np5UXnnoJHa3F0W3woRV1FNA
Ac45hK2GT8zrSk+cWj8Uje6c99nd43wriFvmZrvCFs/mcwNB+oECdbQMVif2tIfeQRj11Et2kjUG
79nHCyQNeFopildClBgHwxiqlvV+2t3n3UNKJcBc/7JPwLz5jwAxStA5y6q8gABO2V0ApI08DAMg
pWafT1jFvSdZQR4CxOzE5I26YD0A772YhdvxEpV9AnmTy2HhNGe+LI989cpDI7GK92HC0AlSfYpu
WoLHLiGCK5MdLYU5lb6Kbvf5AePhBjmcV+f99hi6jUqSSSxVA4ipYA8dWdSKFhbWLbszbXfqJSnq
e8M2dORwDEC60ACQ/W/tjY4k6/IK3++Ag6wM7e90Iadk0p0inWXP5jsdoijOY7UM/EfACim4LCbH
rCghdfWSq2pXfJxwvehOoD4JZA67s24EZOqU/w81QXEiDRiBg1mvpPI75caybyIZ+yx3i7dWBlU2
3xcuYVlp09DE+OdLxYmT3k8BDerD/59OA4UZ3TBNizK4kBhZe5LPC031yo9Vb4o/T5lsT3b2fytA
hCVCuXk0Rk2rgLZyaHA3jk0gG+qREbC8+XTelHe85Y0o4eyeALli5wl0MSY/DDU3YkHUTu55IXv7
bhANRk0NcIxSwV+s2ujZqK2Vz6xDX54WWVlhV4nN94W8kBRWO5Q9vq/WxXJM9BEd1YVV3wHCXNYA
z11PNDHQZzIdhgbAZPGAm8Er1zN1qoAh8z+kXVmP3Taz/EUCKInaXrWdZfYZj8f2i5A4sfZ916+/
Rfu7sQ6HOIydAM6LgdMm1Ww2u6urZsdNLc1FI/JmSaHaOH/GS/LTr++cpRMd3RkT0o18KStOOuCm
tBE7t32jiRKMi4wMSXRmEGYsDIlSNBj5q2ZtYtPSrKkO5lnHeIW13mNE1a0iPaz75c+27P1Ysf2U
yMg8BJcqasM/DfNXUETiKdMH7OQS3uhhAjr2xQ2108qOLOjYZZppIh/Zm+McvetLfYLoYR00W4f2
ZP7FBmKs7H69iIZV4ZKzdUaBjM92GbpVBPTJWTr4R19iiICaZTg0kaw1Lbi/YQb3D64HJCYodF6a
WTFjleEKrAKt8dhEdhKSz9TNT+Ot4eWhLOAJ9o6VUdHF0YAYfjfirkOTMAZ3Zgkcx402PSU5Zvcl
xUdByIMJG0KeTILw3dXQ1FR3JkNnV2rkRsmRdK1bKg+Z7H0nuu4QtoF/sfDHMHgJXJp1BCgOswzW
s42Ni05dMAW6xzJiqdKXcFEO+oWOaqiazmPFlmUjoNTYSjzz3QryCZ8YMW4cON7WeKTw1M7V0Khu
vNiXhSnhF9tZ5t5KRU1Se97WMoiX0S3XUwF0F0iirgcnmRHO18HAY+pjASPUuR/GxF3IXRHJCM5E
RizCMjoV2SpyoktPz/qu23J1KkEKOrl1egbdnVu2kvxUZoS7QJItGaJighEbeBXAiYfhMdK+Xd8t
wSVoWch8WT8HLsGnwLo6912mwYaVVO5U3ceT5HOIvG1vgMt+6ho9ozyey2DTFK/7PPbEVdbjXHy4
vg7xXv1cBxd69K7ptkqBmW65H023nl5m2diqxARfdZ7T0nTqaikDTLIdjfjPPLWeuviv6+uQfA9+
zHdJsizWM+ZY3ZM6/lHEkneI7Pe5I5jHSV5EC/ZpsR+c8TFSJBFTtknc6Ruc1CIoMeM7NE9afGzj
ZyKbgxBdMxZ4RmybooAAQWe2xt3Dt5rXxdKHtMRzvjixOraKh6/+zJRgyhfZLSOoWNALa2zFO2u5
5rT5FMMaPYCaF0KMaG8E9MN0Bg2Dp7nZF8fP3647gXiFpoVHtqlZDpAXlzaVosiUOS7w1ArUEOES
w96uxagfYBGV+vTXoaRY484eF2lstCb1lOSwNOkBZOvBDurFhiQSCF3DspAzArGCIrN1uSgbTGJb
Vwwwkr1BS9zoLS9Jv17fOaF772xw0WZd0j62thYhc/syYAanfLr+++IvszPAxRlguekQ110JmWpI
u6MvFPlOkH1jo+tJIPU9tiVcXm/hv//fMr75mRT5ApAPrM3n+QlqEtRw9dDEZW1DKsHFZe143xOF
AGOMwX9bKa+15YBEbKuY7fyjGjpQAsw9/ck6xF7uz0cZKlvy3XjlrQY0UhXV8N2MOAtiGzJEehNK
FiS8iXabyYemJrMJTbAgepet4QKwsfFWHqJj16HNG7nagxZmN9VBNt0icXuHi1ZRX3VKFI8leLkO
Jn3MlTtb+2XoPI4vk/zCsx8IaoNbWZNaSWyyoNsv4Frtw4wUrqV+lpKhCr8SyKQIan+WCvKeyxOs
RRExhxZfKd1OreG3uWSITni6bJSHDZN8D+xc3GvbqbHtoUe1D8KGRlj5tVd62xODHCu+TARQao2L
eqllRO02wppyZIQn9YF+YDHd8JLA8Rv/uvuxyMMf5f3SuOg3ZQ3JjAnGLHt0oU/s28UWRNv6uICE
dxuXYKv1l+smRZ7nOCh626CQArSeM9lBE0YnS1tgms+fZoQK+7ZET++6EcGpsgmxUajDRWVQHmOb
TaY2b6RmMkHHKLvP2hKCiq07Jr/BMAbP21nivLyjTI7KhiV2KYJy7mgk4eSNPoNvzbXvSJxRsHs2
6tC4hE0UVd6VIDLb2oCxrwpwefauBsmgzYD65fP13ROcqL0RvtyQ1QomrVUYyQGZKA3A9779NwPc
kVUx79JFDQx0pPXKoj6ZiipJKQU4NHyYnzvFE+RHy9BozgYbTYFnP1LLt/gVApDG3eYlx+YAfh9V
1ikQ7hsrQiMaAZDMP1vAlW2bc98UgXnXnMBvdxMHbGoErYKPwFijfi99NbPEmDu/DCrKitHQnkdF
9zL2tWmeLegiMe8rNIDt8rPi0Q/5CY/0pyT4jZYV9nRnjm3ALuvsRkePcoyTYvqi/Mh4PBmOYf7k
HP4NQFUUCW1qYCtZ/VBHOeXS2tg7agNKBhRuDs1p7d00iPwxpJ8iV3+db2R7KTpZFLSE38uH6ruT
1evL3OQ0QmaB6wryGq65DJ5VaN511xf65c4Of7jmVHeaGq1mZE/Lp+igH2tgkqBoqB+Y6k8cqieJ
QeHCgIGzcDWC4Y73yrIuLaKAjzpAqpY+p8cEUKjoZPvkYfaVg36u/Syo/5QYFTkmsul/jHIpr1Ui
H1BrGNUOKqQHmUy8nbg/ID2FV3ySmGN+zp+DvTkuAdaUOrUGCnNTCFV6TwFWrvb0e+Pph/iwJmk6
CV3TNID8xSlHRZEvXc45bZQhQ+Ns8DF5UHo6OsZGkI6HJajD6lD+ej+fYr5BNRyLsVgafA3TjPsk
wYh6Fahl5rcjnBMyHxS0ztf3UXRtOjZrY+mo2mNtlydu6DZSdejno+5Sh4N5gqabX4MNcZuC64YE
PolCKEqX6Ntp8AQubqF8FEOAIS4CO7nTSt2L1CCaZco8oqN2YYULV9VaKGXeJD/u5sRj8aN4+7p5
NCTHwsslPi+I/hfWuM3r2yWpzRbWSu1MnHORS/ZMuhwuMxyMdh0KR8mD8VxAlVU9Miq89eGH1mzk
Lb+ev2M9qL4hpyYoZXNnajbNBnzeUY7cMDmXUxMOfXmDIXzLrQtdRr4j2jycJAMtSaRL7w7U2ijL
uHZmHrTDdHSW5nksKkmQEPnc3gTvDcM8VPZo5YGakee8HV6KGizEhEg+k2wlnBt0dqWbdYyVqGR9
nDVA76JJMoUkXAmlaECroCZHvnF5TKcs0bLOApNbWYAvSItDZAfneJwlVTNRlGM5psk67KzlzS3F
aPM+W6EDgaiKcaebJGxuVsARIKZV+8opkk1DCqLPhTnOvytCosaieYFe8TezcHPl65YdHRm+Qrh5
FnpB5DvCgnfrFlJGWtLBil5/7gowyAM5Yv56lo7A9o8N/o4fQb/Z9Sk2bqk/ZF/J9DbVsjRCcMFe
mOBS6JqWUI+sYEJ9MV4ayOzFQc56JT9qPrLMT7RpJvwAOCUbtEQ8GqEAF3XUxxoYhmm42e7S3SYy
glxheNvb4FIGkll6Vuaw0X2lTyxjZyuyctf6whKjfwHLFSQNkF/9uSguwJXThktchUH6ZQJ9Mqua
mY2bpkhTGBSC3nfh9VtPFBp2Bt/RLuR91JulmgeZEh+jaDbdeRhlt57oFO2NcI5R0GU0ughGtuTV
UW50qLEOX/JCyugv2T2eeSGJkm0D31eO4LAGy2k70s/xQXtZQ6Yu3b5J6dlkm8elDPqqz2O1wZ49
+4txNs3zb3wcS1UNlKzQ7OTLVYVTFXlTE6zHCJblIZFxSQmjKfDLFnIrC7kj30SJmoFo5TSzDQMu
zs9QEHPtDxNOLNuxTJZiCaq0zt4cCyC7t5o6GlPrVEselNV9ZfRQ8TmYBJJt5d+tXrjX904YHhz7
O2IFaB9el76bh6xbCQgH+/yopfd2ETq/LqTG8GloB+iYE6IOv3tbRFWta+o8qJbaL23f6XJMzQfX
1yE6OxZwSgCrgDz5HVSgIL3ROzmMQPrDS5Ho2N+M6u9ElsmJPs3ODE/TuaVTPk1GlQfLGGduaSYf
a61xM6U/FhZBl7CRXOSio2MTYBIMFfkVkHiXrqAlplbkZpNDocIATJ/CjOyCEHq3rTKuDGLiZuVn
HMYRTRpr1uEC/xP46GfXvO0CJrwJOOvqX/9SIo/bm+O8O1vbOR8jxG5teTCj55Q+T9Hzb5jQsRhq
w/HewSzyTiVpYSNfXCJwQQNaZo2pt8lg1MJvs7PC3XpOqhLDqJFlK+2Dkb0tzev1VYiwQ+iho1uj
UYZu5j/MXA8RZOlg4H+sltDf8OgpOo6fuo+6B+iiVGZYgKvHKObOJPdxyiLqyIRKEaRRDoZyVrRH
DdzgRXVvNDdR+7aO50qKfRCmD3uj3P2gkbIkOkSVIDzsICFqGM7n0bhT7paA4XyknSh2j3IlB7BC
qZhAx7S2qREue7DMLW1rHXm+8WAjd4jP0TF97Nzcl4NjRPFiZ4pncKtqQ8EAPHtSQFLUcR5b7S2r
v032bZv/RqTYW+KSBzWNDdQHYCly3kbDL82v171RFGAxrY+Wlo6qvMGjdedmIn3a4kzlwx8gCOr6
b1YXOunhuhWhzzvEhsezsiFesZcBj1F4rEWGp/iPceruJj22kBoZP6FgHuYh0B76r8tjUlRg0UHW
CLDBOn8/gWB7Vde8RbSAJP0wgDESCez88frCRMFib4Q7WKkz53jBIpDTuDuUtRNUxW+tw0SzC9pX
Oh7+nAeMyapu1rLiC5V2e6Om7Q0wRfRIc1kNjX2Dd+cH8DLmUOgDERbhd/nJZmVpumS4MFALfSS1
lbh0bgDQ2N6iuXoALd5XKLSefmP/bIJyMjqTNnKJS5vLmOqRncG96238o2+WkFDt+N9MsE+4W5YR
EYuYLCxQ5a1t7jI9vP77oosPO/bPErhtW0uaQNzNwPfp/qTawaaZO6eSy1V4mTuIa0yoR8OYJOcE
S59OnZIj186/YYoQVBRQZfaqFRA8cBNL7wthULCBFMYti2bddxjibssUtah7KJ6j0GT8OW6utfZB
C7K1USaa+P70GIQQSqllsLIj//LvkgSISnVDxM7bTXVjU1vvCttINcn2vQ/XsIN5HtUxAH5/xxob
W8pgaRsyb31A9ykZ7jprPFXqEDgmceff4F2GOdZ0AnEIuiX827yPlFhdqhhw0Ogx1sJxetEHSSlQ
gAS9tMEFVH22E2A2YYMcttAI20M7exQ05iYqqdCZ+VUXvzTG3axlo1fDNMFYXnxLtMIl6SuVjY0I
feHnpvFP8WGbU0zefbdxHqrHXjbn996nIfSEfovFjrv67rG3qXGSLAo6ZfCx3ghXYntUc5for+tb
JVqGqlHYMNGFhstx0cbBQa1tB31uRXfnufCNeZB8DUEwYEv5aYO7dJYqy6p1QvYYvQJW2p1Y1686
juP3Aag0lPXhBJf3pT0uSNPcXjW1hT0UZZ7SZy1oD7afQULrYQqYStimuL/Ov3dpkm3zLgLNcWMn
ZgqTehZu+bGSQaZkn4kL2tOA/HFZ8Pv59lDlT3YsqTfKfp954+7f3xZIx5cZv99t94b5wcgknW3h
7wPxB1gjLup3LcR17J3FUExgUlbcN0OyerPSyNDLggweI3YEtWrAfgHZ4EfFSKejvJPCmcvV7W41
b35Wj93N5DmWzx4qii9zNdGyNAKCEIKWF3lXU2iSXC0yE4cUWP1FkbN6Co/O3gB3dLIuLroeQ0NB
hRYXHglJaNxTn74oB/NGLl4kWw53cDYlzpIcOvaBYv3prHeDE1wPNu9TD3wfPHYcKGeagIByvz8b
tE8wjFsEznpv1MdFfYpkw77f2XQvs0LYQO2F6a4CR8tfZlTJO+g1r2VgRnqTeVGHezRxlRFtWIz9
t0rtL80C9n8AYEfjPCcxyX117EbzeRhM8A0pca+ph0GJ7LuctNTw5xp4BXehUOY7N6OeQNowTckH
1OgK//r2iL+2iecT1A1ZHZE75Rgl75YcA5VoCjOcGAp9R3JaPOVQhtbjr08tYKOQxDBlQ7w8+HJl
5ZTDoBgA8Fn9eckfSPxcGG/XFyT83jsTzN92UUVVgDA2TAD4tPHVGB+HFTLPraSVJcwsUG/DnCMK
h+gHc0412mONR00FdMLHyU+PRchIgTaM1so1MITnAxO1pqMjg1Z5ppEtaQeztvoS/pt7kXFvLDIO
N5EFLEQn6GFSjC2wzHC3YyCN7ZJ0m9lHeZrMmymWvF+Eu6WjA4NSDkqUYBO5NKBDLV3r45rBvuv7
kuk9foYWGhsOXo9SoUeWZ/FncW+MS/rmosNjo4OxofjSZWj8lccaxLHdTZSFpvNodjKeFPateYOU
9Zrx7AJEkN8+bclLSxmxfeMZXPjNSffjMwQtB5d8Nc5VsN6Yv47jMFCKwPsTb12VorF1uZ/pYGTJ
wKYnBj/7wPJa26+/5icGEBiPMoVB0XnaG+NuA4sMNcgmsLx1fLWWW924yWQFbJkJ7jTlOohmFqgl
BqVym3RnTf2Yt5I+ieh1s18FFxWMpRlAC4UtK7fjmA+uPmDUYbjd5jvFlg4+Co0hFzBQ80ehjY9y
faKPStzCBVPAvUHJ6iegX7eRgrijD3A0/q969s3vZQZ4KP5jl1tkVEVKDr124In6w6yTYFzp4Xpw
Fa4M84gIeg4FwwnneeWopalZw4IdoVDevKQksDvqRr3q5sPLdVvCmwlIOgCYVewi6m6Xbg4FGcNw
CgTZHxQG2439V/bNOrSAKqFPJ+t0iZf20xoXN9LEKFSdWcvqxq2cQ5zFftx/6prbZnySrEwUcfHK
RsWDnV7C54yoFfRJYdMfEB8dTbVhcMGiG2T3kQvGhLvCG2RlBGGeivlLDXUc29HejXhCI8ratIYh
mCcF03AuYmNm+s1sQM8NiEyVetAvM+LDXCl1+awMg/oxgy5ij1k8iJqFXasUty3ZquepiRTvNzYE
uGoCJA3o79A8uPzU8ZaVTpPBr8AeMXrxccMcEmM9s56iF+A2Qnn5RhRz9ha5x4e2bZUNwnoEBOdF
Ne5a+3U0JGVpoQPvbXAOPM+qWhpTyeJ0eg+CltB8jG/zkxpoDMj1dn0PxQvC4Cs4hVGdfFf9Kokz
OjXmjiz6XHQHTb21NNlVx2I9f9VZwPH9vw3uLugnfR2sJcPYXu1WNZ47AHCcq+MaBxqETeVsr6K7
3DLBogSnQIOT71bkemWlzcrOJJBjVZgfxhC8FVK6B+HW/TTDdypSFaAnO4IZ0n5so2fq3Clj7V7/
PKIjv1sKXy4sN2caBhZeeuC3NPpcyUqswixrb4H7OFFqqGCUZas4T7dlEJ3y2/SRIbhjf5SdV6Ej
7HaMu7H1qiDTkOC8dhjdSo/9QfFI47apyzRt7EAmZyKKzWiiA1KNUTe0K7jwEJVlpw8xDlJbUAxV
m+4w+aQ9OvVNI/1QYmf4aYsLDCQ3Sa/qOEcO+Tavh1G9LerDdV+QmeDiwtRn7UJXjCRaHZTGfLqE
mmxERmaCu80MdE8no8SOFe2T1rzm4yGeficN3X8VruK5rHbZpQWW4bTHClgu9ZgeHHDQPUGrAQ+h
KLi+a+Jw+tMLeHyaVfWKMmYsnH4CkvSmR9rbBNO3LSj938uldoszuEzHsqPBmcGgFDjdWU2DMZc8
ISUfiB/0IBBvJw1z6SV6WDbHG9bX2Nx+K+j848t8IrpiwjI1eixiTu4G9Uxl4onST8JlnHFTUbva
YCD9yIoHrPJV3m7ej08iQ2vItoz9/e6dapNMMUwDxlqyhkMBsuFpOayxIdk06aK4CFCgmViqbFH2
HQT0/q49xTNfknviQ6zjjj7/R6/mgkGf1VSbE1jTDqxsvB3X2a1u4tvsXg+UkxRgJb6HfroEFxhW
dEmHKYU50oVF+lDLaMdlv88FBVINNokr+HW1vpHsi1R8UOgEGCJH1YU4eHJzvz8aelJZVorf748J
fai3cFgkb0XhEn6a4ONM0SpxqeswEQ+dNznAuYFL9vpXF6wCagOs6U5U0CHr3CrUNjNIq29t0EFP
mXqDc6NUkktG1JHY2+A55se0qIzKhg1GDFpMh8Qb74DphTLs+pL3fub+iyFrdjS4BBH0byCAQ6ca
GkT819mydNvGYWnxZIuPrBqeYLZQy1xAkDzbrYItABvKQTa3I/hgKFyyeiLeiuY7uq4Vgy3g6e7b
oG+/LuofVEb5I0qtVFD+UHAeAowGqoTLyIOKe76oSt1CQMNnorfpnRFMq8tEb8mNDKMjWs3eGPv7
XZhzYjICBABj2Xgw4s+6bE5S9BJkMwuYOgZHDgZaOefbokmZ2g3blXeu9ZI+06D9zlkzK6EW1mEc
ylhjWUzhvQLYUVDkoMGsoWN+uSK17rK2r+EVWpY3/qYMtyWJ79phCReqBIsx/DXZm+SNLTphwKwy
yjt8NQxnXNqMZ1LQXGlaRs5BkDCCKzX3rx9i0UWhIh11NE1nnEkOZ6NV9NpYlKENlAajk+NhOibf
5tqNNUAOMFvo/04GhK4s2hkEuwjCT24j57Xa6k7vfhxpJvClvk2oKlmHArOhieT5yv71/FfbG+Nu
Cpt2Nl0pjNFDdGakgfphxOPr1ykDjR/oYkBhVYApuE3sTVsZlzFrUa+lz21mH/UqktzooqiEuixV
gTgAQJZHks5mW9mFiRNVOQ9b6ut94nb6Oatfr/uD0OXYQD+CEACrfBGjijYybixKxPa9U4ZZm7vF
KPE5sQ2g/zHapDOw06VbA/0y1FYBG60xhJpdeqldQ9xBxs+jCrfM/mmHC0K2ESt1FJWIEd/o4Y4x
iCZ+/DqB3QFoGgzqEjdxx+P1/RPZRIcDMzsOuLSs73FrH/iics1y0gF9W2yDu9jVc7WVkdepma9Z
m2Qj2QJ477Y1tDlx0aPqxPMvTIs2p1XWdsFcgQbYMJbXjqySBX0XxuaMoN6G4VxwIiIW8eXSrFGU
JYvjPsCak8zwFi2zZzbJtSjeUiIBcB1HHWrIQObdi5Nrf3Tx1p+yzchHbxzaTPEn024nbyV0ys5W
B4jWKaateVMlpgUuvyYr0xDd57T3tnLJ7GDYWMWuX7eSHArwnawudciGIeSKlqrXb1uceuq2qW/9
tnRnCva63i/7Yem8Fm2mCfIdm/2a9LTz6NA1RlDRyUKht1/MQOm6pHGXyVH/VEBtDNLVtSYQTB90
G33PvCevQ7qkqrdlVfdAU6v4OI4NntH5pJZvfTaqpUtas6t8VHoS1a21aTr13ThCp3hMMMEyKZ0W
+RT9o2dqTz2CzgKG8SxR0RcYsqazv0RdlXeQXzCsu9TKqf0JOZqeBVqK6c8Pa9IYxF/beIsOoL2l
w02plFlzG3c2+TROZnbWBobWKsq8/VCQqKNeHWXq6hfLhFJWU5v2qU+T7W3oMh1CbYb+OYIaA8qQ
kWE+qxjJmTyzBE98OZYogDlm1ctINFn05r0FBxsoZPxh7COXZ5sMaq7Ms9EGIMrzreHU9kkQLS9m
eZLVUwTOD82Fn5a4051n2qhiG9sgSRu3niHYKrl9ZQZYGNsd5XZUSYuNQ1C3Tl0Wzp3k9wV3ExaA
IUIALgBb5SXOo4huJTWzDkQwq1vWr0DOuQY4Z6bXRWtdw7rJFMlZFgQn8BaaGgVHFqD136mtdisC
ct9o7SntAsC8Pm3t9rlq8j+mqT6N6q8zSOHjE13F4wCVVtDiXW5eAUhEozcN4qDReFH6bdVMlHF+
/bKCEWAWAMFGR4AvrfbgI9+gj4EC1HYcjLts8zotvB7PRWnz3gZfV3XyeaQTQhumK5iWSXtYM1c9
QKiFFQlltQ7Re+fCGrdt66pbmZ19twaSB1+9MR/tv7aDddBBs6R8ps/p2/X1iZz8Owno93ccPtTl
d9r0dOmyAdz7o/Z50B56Wc9SlKhrOnpfBsZuICTBX4gQOqvSqoLP1d9WNEWYthpaiF9Hn/ilH4cy
cIbUHhcWMrMt2qyAPcYPAPXY71pu+W3l0rBEOe838GuAX1p4i4A/Ew9hLpttx9iYuxgfzJlvtPUT
NST4T0GuxOgAkPsDM41QwWWWaMIuSo/rMjCzNLunCoVKS2bqSAHHv657goDYDkcW7BumCrAZe4Ne
usK0FU5XNRpeoAHxGBV/gxYz+nqON4eATR0brx/cX9e5uTTKQtYuJAGKtkZpobYYqD722c00SfZP
5N+4bxnIkIF0eWLOEZBWlVhOG0RNHHRad1i21JNsnMwGt4ZWLTVA9yO2ceUfOtxuw+Yl2LeWBiRk
BH02kdgUXbP7ZXFuN5NW21YdJoeido36S40iD8QYu/Zrmkp2UOSBe1PcE6qbbGtQN+xgWv1dTX/1
3ScypZLHjegVinb8z8/EufkEKEiPBwm7zF1yTh6NIxPcwtXByvDNQfYIvf7FTMKEYndeN+eJs2Q5
tq9egra9U2ZJ9U10tQNdgBISMDXvIWKrk1ZLQ/H79MBCXn7oAoi9HmXgVuF1sbfD1rlbR2dr5bzG
cYdJKPOsBUWoePXsqQdwE3iZ29w5jSujwRIG2L1NLkwkW54QjXm7ogdz52YfHLfHtWj6xLlj16J8
4EuUtgBpgGKBBrGOd4Mxyra2kBeYu0CF+ud0ivrANp9k7UCRmyORAChJIzbAcNyJUtqRpJAKxIda
iQ9yXX2gvvH39Ughcru9De4oxasTgVyXdsGi+9vkV7msm8V+gM++9wa4YzSoHSkLCgOML0/Bd8l8
K/MGNagVkEeAN9/LAvsZfuFX1G9loF7xFkI+1VQZd4XFeYaumA6dFNIFY3FEXclNv66bbN5ZuIVg
DkCpCsMx7yZW5k3VIN1ddEG23GjDQ939xsk1wHwKnB/KOO+AcMtq0dgekT4QEG/rR/OUn7KjvFsv
PEVAKeJpjNL5e/ibvtFlUVbkx2yG3/Qg1XmYH6lruzaUOrVnGf+B8NNgnBbUdVBew1jEZaAo1ZSU
WVbj5Wnd239AZymmkreFqNqimQRqYRg/JSrYvC5NxFbUkATP2IBx5bMx+819fq7eqLt5Hl7Gh+qg
n64fJ9GiUGRGORs+Zxv84N84DoqWW3hARYBWrGcQe0uHVUT3rKkB48tA0dA65vLxzKJd0lkrskmg
7+u1cbvmZVYVz4ig1LlILnXhLchKojg6yPjelRErTZ2hCwxrPfB2DCwyHfU76vYnelMcHNkHEx2l
nTWbuwQVq6Lz4kBnAKNmq8tA8vXBCVAvWd32dgtijxx/g2ITGpc/V8ijPpts0BrHgs3WcONn4CDc
OKAnSJQTFJtzqRa6bInapU+C2FrpGgpzsfmpSMOpfPkND9wtR7/8fd1Kczzw8fso+a79Z8X2muTj
dROiy2+/Y2yJuyt+GhMFQR0mphzFLqXyVis6oKcYlo5MjEu8W5g+ROEGVGd87bew7I3EytIFZf1Y
rH/266/PymAiGLrkmPuA7hYfIZK2MSYzRZXcIB8BkTVBjXF9r4T5EKpY0E9l2GLKP2HsykqinMKC
/YUJe6Gi6HZ/tr711J80V/FRhw2vWxR8HdQ4CG4M8DSpKJBefp106SMrGpcaonKl1yaZq9l/EP1j
ZcvUggXfBoYs6EvgDQ1wHBfA6YbR8JoZstOTPtyXXXB9IYJYevH7XGqiUjCJtAZ+P15eLcUI6v5F
l4KKRYvA1D6mTDBoBCfjoqmdWtaazUmDpl0H9tkXp5CcR9G1CpVP5HBomQFCzD+Xh6zIJwjF1HgX
earqTyB1Hh7sE3mostO/5Mpkn5jLuXRGdos6FxPP4McompLO0xJBLipvqhdtAPi0n8POGX1Lj73R
WPx6BliurT1rAcOI4Zzb+JVCief69xO93i/+GVycaOoI9JYmU60K1kN9M5/V0fsh5KF4Ew27j1sg
73uJ93u3eO7S7w1IE8wUVtfz9skKi7AE4NV4mgLiM34LGS24yEv3e82O4y4Ydkk2b+MEHSjNwXBa
6ubz5EWa5CiIosjFVnJnTYvMxJgiCHSxaSLqGUcLSFHcxdYXUuMyLsPqVdb9l24kd/7asq5WyPUg
kJytFxutyvLQ+vPn3meMb+uNdNpLtpPcS8Hq9b6Y2Idbwh+KAon2annsu+V+gplzcGn0TbB9vu6l
ogBALdCFIpShpMVrkhVDnyhxB8kwqNfe2PZ8Y0+yWUbhwpBVm3gfEAKWg0sXUTNMMBcLIsCUvA7d
YVseWsW/vgpR0McNA2k91pfXKBf0M2hp2Y2JpvKo2S4tICcMREXz2CVfr9sROuLeEHem52rOt5j1
/9H1vVUeIDdxzA8aMLHKk3UeDsWhl7x+RBnod3gqS+ORRKjc7iEd7Iu5/F5QYA/IdgK7anecQ6Qb
7b8QNBDtJEPD/s8cPwuO7lzbJRaqz05nuLXzce2rYKTQuu4kn0zkeHiSQJsHs3sYaGFeswscbY76
Ki0yJGpzmGnnRVbwERDvQIAEz1L0PCzcPXxrZWwLPW4N9H0dG+3BeqjqZ5QkE98e2teuNqlH1XJx
ewxA+nkDMoKpqiLJ61/k+QAsgVsRcyYAqHBu2ZkbKF5YN2St/opN1R21b0YnbaqzO5q/7iDUChIZ
FXpv716Ssbk6uco+Wea49MzmxPT7KAEhwb+p/Ii3FRBWvCgxcodK2uV3G50WFFoqnuPxqJoYcDA/
W6ueuiu909KTocUnu7XtYEYnNZhGpfooOYDsffBusbaOjBIjhSCY4RIW08aYK11XlFlR1WVC9k3k
xwdo+7K7tPfKt9+wx7qm4BtGV/DdaNI0NbU2Gjh+5GAfGI5y1l0UcyAm0hwKb/vrujnRodhb415H
WZyaVmnjU4IRJneTOs88xZYVVISJCXqOpg3IO/BT/GxuzzD2w6ijtHs7Bjp40k3Da96WZ+PA7hp0
5o3H9kb2uBWcBRxC5JkU6B/wEXFxrHKoktYOPhwt/XWoQS0JtW/ZVSO6tPdWeDkWK9WWRBmYFUgB
FaH9WNV+fKtjYHI+khLMZW77G9MrFyZ5j6zVpBxzmGSASApoYgFubxCC1Cd6Wx2kU5oCF7kwx7lI
RJRW75SfByDUKKRYIDzEKszAzzwBu2BI3FLUcr0wygWy2azMgbA1Gi5L4EGgeNMd0QIFHt84XT8C
gvrOhSm2/t290PS4x8kMU0rv2U7iDrELiETkd+ZvPOBQwmZgVhxs3HncouxEmWpzjJpg6H3LOCfx
y/WVCL8UG9Qy4fcIzVykNGg+4IHYopG2kJdVi0gI0elcsl2iw4zZTFAFMTAQWCk4KzUjj4jiirW6
5qB5ZPRE84yUn2kyD3AJxhYbyZpdosNM8epF8QCmgRu9/EhpubZ0UbUenFtLOIz4WihDhhaaRuH1
PRSlP3RvicvCuwKzIMum96jKsvibhd/JdmyXxXsM3Mqa1eznuOvlwhwXpcraTjK9hbm2eNnAVjMf
dfutI15hfcxlGb9oE8EnjlFNJCkYsOX8zzSWed1abGIxDvqntXacxqtIvJUARWVkDSQ7KUgTkIRo
kGUDEO699OemdDFgDCpQY+iAFeFyY/vbk4Ez3BzkqAnBNb03xrN6MmXaDcDJPhjw2Sg+m50e/p/d
ta19ma6DIGtlCZbKuEoBcqKcP7ajDmy9ZfZBpqreoPibTjyFnEAC4l7fRdGZRuMLorpER7rFK6Sp
DkhryVrD0HKT2fdbLfF3oU/sfp9z9xVyx0vu4Pc1BSzj6/q0xmnkxaMi69oIDSHzBhjIVvH445wv
NZJxatOqD5zqoY+e5/YOGdz1vRI9lpBg/LTBhfK+B1IyTWBjCJ0HI0zP2udWAREqkygjbvwCodvo
j/9ok617d32oEB2uoPIBAaIH86Df5mfnPgrT2/J29duwQyyUpWzCCLVfJfPNnUUMGC+aqsAi6/Bh
3Nmb3r7OgLwXASDvknqt6HLc2+L8vGuhbbeasOXQ5+j/SLuu5chxZflFjCBB/0rTZLe8RtKM9MIY
t/Te8+tvQmtEQdjGPdqIc5600TlVKBTAQlWmfgs6KgzJ41XecEZbNIXFDXW8Tr1Svn7s08D7/yrH
c4dQTMbtONgRpD20eFhEage8LwrKfgmVavwfUq2sUZqEn97SHlMrsrF4lqTGTzoqirZj6I1WOEmS
mrM3g4UANFugj7pJ13z8plt4HBbsbu6m2P1LmN23rXgIaem/REFWtMJejh0l+9+/Cd9Zy5wwY6rH
pj5lvS9NBxPsLobbkK/nNwH9CfYQ2zmUTb5TsljqOsOM7JhCGaMLX7WxA9FECT/y39xlMjdfs2z7
GONzNPL71aFtFZK/3kI8jTZ22UK5Ly4ezfGGTKVmPszLbFaajCbqIZigo/kEvRX+di1/k6HZI54u
4YX/HoxJXkRH53OpASxvr0cQNiiCTM97ndXwjETfRVCo+DB9nBYJGonjnmZHNG2svuKNwUOC5+Zj
FQ5+/Ct2ows5NIXbjXc0o6MbbaAAB60Uk/nLom0Ue15ATX1FHzTLqzQYTtmTfKA6Fpkk2FK8WNyj
sW4sS3vdNqDNkkUgc5dqjl2XoMHOlOoU47XGTwypPrRqnDiFElnh+a3A/XJBkwhtNsN034fBPnD2
JFYyUy/j6YFm5/hOxrvDEkjHWoDFyx47KHbAj/S1il5rQK2j6fTdSxd9JWYp8Cc3LKFCAsEgDXwb
bNvAMpuLpmUz7sNm6vQJ8dq6F0Qm3443CDYLoq03TxdARMZFNt7OfThqgg42kRVMEiwWzUgUCxDK
fFDLYBGxrnB/HwQvGMAAs/KHWTRtLkE1p6WDP8Xovzes0BgEOVaAwBYapGSMpUjNgJAkF4Odh4Ul
4Bnk1jKMNyPYMQ+rsOZhyPLBB7FZ9zoHttwt7lA4tGuIir+PgtiiNxX23NgD0syxu8nUlVbn3QCv
5S3aSu3rTovcDdrs5f35TckNMCQFgnsnKrTsy2mO+NJTqQIvtHVTLqFaQgJepKItwmCCOCdqBmWB
eoDM8FWb/kylk04E3/dcCAing0cXXvsg0zQju1bpgvWZzGNpuIN+oWjeeU/xj7wdBg3D3ZJYRirJ
mwyMvnE7aDcG5iFDS+G2HqnSlbixT2QT/fsOz0xBxaR2wNsg1hhd5t/mSvSgQc+XD1G2M4m5L1fy
XKeajJ2zdk77lN9TCT5KypPgNPfpSW65553I26qQigP7rIoi+Yfxxkk1GjAjqUg2+DAsj+b27fzv
cxdpD8DEWhXbMdEaAICC+o6yq4OwAo2XdI5XzCDBO1D3YEzqTEist5mMz/jiSF+fTH8+UIEeUSMr
LxDeYFS2H1dvxlnJVhQnIArkWN83zXQ3+0nguPMrg0P6fbRtZp2RWIEt0WNsuYu3XGpu6y4huH8w
PXyJF2uhXdysujeMSXKLRTAlH72WQcCw6C0/ttKxKoc+62ZO52aP7fiJ83SPyFy45m2e5zVDeETo
/NSmyK3txa9IE573Jv1MYvcVrWJitgOSOh96hZS01PHphJKLlmMkodiUI+mt+8jYHGuwLpVSdBPh
h/0OkNnIS5Gqc6bihtzgarV5lbdcVKGGSU5wjQWiyxV/3XZozFciHhaSqrFgnl05VNGivpLc3osq
Z/CphK3tEUH5grsDdoDMrp6LYeraCoC6HVjFc/lTsQXnIDf8dwjMVoZYdxHXKUIxWb6M6SVJnPMR
IbCAHZQyI9OWCHR8fM3evtjbrzwpTmYxeedRBFa83sB3R0YFDaKUSln4KbnL+vvxEyO1aE/4J65f
w3D3+/G2RLky4vebFXTUupLmR7uT/zhvBI3VM5vnNfp2IA3oH5KNflomCr75wU4/jY5cHNZP5YKd
MdSZO5wskUg86jCmb56U+oQOMseSH8/bIlp2+vcdhjFBNjBbYcu0aH+YM1707KZz5jH9RCVjvzDM
/l8lqdbMje5/+VZqTEfNrvVE8LrGPe12/mJ2PcrhU0Ns+Iuedv1r4wPluROxBYhcxuz1rJzjol8A
M2K63siCtPu2ifhqRRjMbp+a6q/qRdKHW507Xe5MquibgVfkR+MjWvnwqIC2CuZEnWZbXowaazK7
f7VbgnZZhgxdFYjoN7jnzQ6KOUhnzWyabIY+xWJ/V4hfGXdE+1kYt6UuuDFyE8wOiDk/J7lT2qVF
pSBeokOnrfdpvQWf2DI7CGZbrvFcGXoKWwZIj+GFKUnCSiKfScc7EGZfohMSSl2E2lHETvFT0TJX
ne7OGyLyFbMnIxMFW7iIvh/4+CCpW4GjuPtxZwOzH9ENO/QzdRQVE8oxIqEHip+dRLdPbjrewTD7
sVwtBVPy1AxMECvFS9KlB3n5qneCOgR3T+5wmD1ppYtuDVRjpVy8Xs8dvcV788/zS8LDgFA82JhQ
j0C7BRO+VR6paTZoKPhu15UaqhApzh7OQ3AvR/QRh9LGQGWFbeLvMA7Y6uBkwyPwgqsYZh293AW5
viMFr2qhgqsmL8r2cMzWT9TKzvHvQCQbB3t4Ssn38/Zwfx8nPmZNkcPwrfj+BEv1ypbiPMHy6xer
fZ8J5VVFAMw2WftVV+sCAD36X9BFdDCeO8Wf0G1JPDSTukZyIPfnbeKGAWVthpwDHlXYyfi1KdCR
HKc92Bk9KFE6yu9KEkQab3NC9Y1gF2IwGc3j792mWbrcwbLOJ1PXO1W2dW601rrbxmQNGkJ7go0c
ZBv1AsLo2LIEuYdr4Q6eiYq57RfJzg1M5vzSiu9r4mTLt0/4cIfAbKWpMDJtm4BQx1fScG01d7No
K3EjYwdB/767PBG1XTYpwrxeb+Lzc5GC1RDNZYn8xES32cqtBaYVDE9WsdvmwaainWH+zBbd2cFE
+NQvw9znJuZQ5ek49L8bXdRzKzLjw1GgDJJSI9ra8TErD1QRoRHp93K/MaGRB/YevA5CDoUBsZs+
XRIZM6CNZwSbZ7i1W7rbvR0QfGOKWo94a78HY06dZFMTEEZTMHsLFPSlmrlgh/J8tkdgzpt5kIuy
VoAwTkOANXIUuUidTNUfz28UgSUqM0imJXaf2ivBWGv0mGBhVOkz35Y7S1ixJStdiVxHQLCSb5aR
O+N8KBWBFQJvqUxCGeo8LxIQk/l40Xckqz7qE3pcVe+8r0QoTFKZIeOi1gtQ5M50tN/jnLuJ6O5P
w5T9vNx7i8kqzZhq0lbDW9rsbcMfaX6RSqWzLOBhEb3ecO8Ceyxq7z6D1cnWdzawysRdT+MT8RWn
Dkx/HQIp+GxTAkbIdHRzUIFY9rQuwN6uRAtSplxBLnw1D2pzkVchaU/pIPi+4d0L91BMVuusWO9i
gpxTlteL7eXEM6Rj3wzuZ0LizSIm66DevnVWBphtue4tj1jQXauO5zG4jXt7W5hso6mlVqaYZsXL
JP1UU5zi0H1Vr+UvUEL3CEqR0m2hCwz7l+B4s4xJQCW6+m0MVHe+8ZIdrVN1SLzoIdddeo2XQ2IK
1cQEK8bWoLK0raLJhCub9koF05fUOnFzZUaLc96d/F38j2Hs3WfYtL9Ooyg/5ph0tydfsn7/Nwwm
H42gmRyMErZEze2oYFy2OdaL4ITg3eF2UcF+LYyVIc029Vd2nI5toOGdh5b3k+C8Ka/++JiR3vzF
ZKRWIWOMsQmcED8nkI8qIbQbpN/l0cCwuyFqFxWF3ete2OWkTt6GdgP14+v3iQIGmzKQb39uLqbg
gsjNf5w3jn/6vdnGZIk2slclQRuxb49uFj9nteDzRBRrTHpYjKUry4HGQeGoteR2uZcWIrkXEQiT
HnKphcRhBZBxGl2QDF3Ebe4WhmhKkX8yvfmKSQhZMs3tpgMm1U4x+kE2vxp/W/RpVmSQYFXYySJD
SwwMWQJpXf1uuDYaQZlI4DB2MiTBybBuYBb1u/mPVsGF93olojcPkQ1MBpASUEthyhVfWPrFIheO
YT38p9Blm3M6y96U1YYRZXONYnquC/a9yAD6991GTHCbXhS6NQiIaFS9PNaTqBf3X+7s/4QUO1SO
p4BBHTfY8OdABIZyrgyUIsihwuPuJxgn6Pz635cPwux1S6u2VOloVJEHEv2US3dSBXVuoUHMfs+j
vi3SAk6jlLVbmF7FmUePacWtD3PYRYJPN8GRSZidD+pLsChuMEkpHtPmbsrBSJk5dvV4PtS4O5+2
x1B6Hf2DXOqcR6MWFShIpEmkO0Z8M3bNt4xUV3UOOcttEd13aPXhw4mzw2P2Tq4XEdhEgYdB8OYI
GnQ/BzcD6KTAafwZmglMDYDdjvKeqBo7bbSQyVLLEktW9SdtChfRLZvrPPSvoHlaBnECe0xLkl1F
xkibY2fibs0MefPvWyb9zNvuZJmtoO2Xf37u4Jhta3YkyUe9/bO+R4ngykf7PnUXHKDotJwd0a7i
h/wOkCbbXZ4ALXmhgcwMRcvQCvIwPk1O62XXIJfyxX1H3KS0A2P2MAHHYmYXDZyp5lGYbos5OWCZ
VybnfMQLrWI2cruaZFBzACWXA9hcwD58sH7ll6AhCIpH0SiJyCpmG4P1qQKxB1wI7tthfjEnwYYS
hSBzcndyUtejjlGBIpWdDKM+qhJo0UvfeMkoHB6hH8EfNi/0D2XQhIPjXWY8N6oQ1s57xHt2STWv
N0w9t17xOnOGy8/hE6wCGpRV/4FjfEeKJhqVekA1O5c1v9mSH50yVRcGCNwEMcG9NeyQGC9W6ryO
AzWsWm7b6lFZ7lJRSVEAwX4CDUoypTIqspiHDbZ4diAEJ2Gw7Xxsc6MN7374H5jjP1BFtpbcjEMH
jxnyt94KP9XsRn/8799n9mhBpCpd2wkZqETBaoVmW+zk3dfzRnBDmlJvgRMLonJsP1CbpaONvgvU
yKHEQsJo83s0KDfPWyoaf+G76w2JOYygxWTnUYVe3Vh/2Io2bOvkM9fRnS10R+0yqDYu+oZqBTJo
pR8hynMsptRbq+Jw3mUiQ+jfdzBdXde2ZAKmWb7GOeoUvWBNuLeRnR3MSbAtVp60NjyVFd9zDcwl
hlvMF7aoJ1RkBxNf9VBYEorJaNIreneJpgDctd55V9Gt/CGH7SxhctjWm2m1abBEiU4ReWjHZ2X1
YzvxdNMDW6g7fIK5H6pib0HGZLFomHoCfi2sjfXDal7U4dJWBavDzS07CCZ9QbM7GQ0JbsvS+3K6
qqH1EwlaMAQQbPpq8jQr9QUQsjEezVZyYw2Sg3Hin18dEQzzeCUlM+0VhrOKyXZK2TzkGBRvo/L4
32DYjW+atT4bsEaaL1Q9kJqfRBU8KgtCmb0bQqmINGWGOCvqyo2m0zj+/m82MHs+K6OuhaABhlSr
oJ+OmhmaksBN3EwMckh0y1o2eEeYuFKraU4Leixq6w3JL8b5e9t+i9brojAFBxd33d+Q2PCqZ71q
QCeKo376iqZjUEs4g/C9l67qh62/A2GCC4+GuZX09P6MNupL1Ut9CYIFr6zh0GEKRVc//kVzh8dE
mRnFXWYYwJtxVb82w8wr3aj3FtcOtqsqEDHAcnP0Do45a1IVtPgQfkCH6QCj+nCov2rW924UJFBu
YINMEjJMYJEHY9z7s8aEDgnBUCA+7BdPm+6S+fl8XIt+n4nrJSmmyTAV0B+2o9NVQd6KqsRcR+0s
oMG4Oy37qMLwXQQLapDDNVnvSKbkWONFW+TueVvoBvkQcTsk5jybF4ihYdCh85P2yh6OMWhfxvFu
Mj3buJTS37nwi437eb0DZE63Wpk2BW+LKBxfGifaU59e/cRLwuXnOI41UL/8EwfMuQY2/BnNDIBq
vulfhkv04uJRNta88WAHyUXmF4H+cN6b3HS0Q2TSUdoV9YyRbPogc9GUV+Dz0aavdn2IMkHTL3/n
viGxFJyVVYFwtsTrmRH5bYz3rOhl0yHqDfWlurokfUiqU7tdlvkfSfrzvJHcTLiDZpJUFslKqi90
e8GnueJY1qMFSp//BsJkpjTTRq2mYSKBqstLk/yE5yDdH2X1/jwQd/p7FyWsplCE+ssUR0Dqvo1+
HKoX09cGOi7X1o0CJuzualSEhX/+m9rOhUwGicky6g2NE9oHpUEeXfmRt47l9Z5WO8SRw9jTbycR
KQC/PLODZdLKsCSQ7GhhqvW4orY1BpFXa17y489Xtbn2hLudptoz6cVi0ksjSxtkwIEoN27xAMUu
sLbaro59gZYvqCqUjujFSJCcWeYDMElvc28A0c5UEiwlyUcnKerpE5TV++RiMckl0xcdxF3YgLXs
JtJlPDpFKrjRCrIJWxwcRoy8bytM0bXEzWXLNfuDbF8s8aGKBLtAsKfZMcF0Wcd1owdOvCo3ERSt
y2KI3SJOBUfn69znmYBghwXnpRlqKYXb5IAOY6he7me5axyTr4tLlbVo8M8h1Jo+NZix2+c2k1GW
RVWtjmaU7cvgUc7i6avkT+Cfsb7FbiecOhfEIUvuudYd5v4bwGl5Ehjy/LRF0pfzqUu0aEwWacet
tTILEINx7NofFe6M2acKEG8pg6VRW9s1iTYbGMkYxsuFLCKXEdx0bCZBFBChUueK/n7jDPm3rrpW
4lO//PiEpywMHIF5iHK7MkdWbaONpZ/wVCEti9OgiUEjriELQPjpdYfCRBguUmqUGBQFc1o+Hf5Z
wsl04kvrBizCoXncBG0m3BjbAdLsu7smYga2tRPaCJalvpkeO9FwqtAiJsLGGaO9m0p7joL4+pVt
/mUIiwvDWUEsNzzqAnu4wbCzhzmfcGuX1NICnAHCkBwKb7j1lvnLvH6uX2+HxIZdIakggcfb33Ro
jgq+s8zr4mL0EhD292EtyOP8436Hxtx5RzWVlYg+x3Ze8kAJIWo3kx0dI5F2IJ1gKrQy08/QhqFw
/0/MMwfU3BhtBEInvJhvTmtc2qlgsbjZZ/f7zF0XHe95W9dwYVU/Z3pgjo9tcfdfti0GmN/H91aC
mLil8VDEQYpStPLbSh7OQwhCHGo/7zGKBU3v0N6kj6aUGaQM5tmZn8fD7FV+ciddJiKdu/ObFrRD
7wHnzm6USodRenHIp3D+TNvu27rrrDhcNoJGP6toaPdhp1919UUkam/jf32ALlS2Mc8IvQFmYbSm
7BbbhtzAGtA7c4+L5Jw5akCf+WJPRG7Jj7Q3NGaJmmayoq3B5QQkbnnyM2uvxSR7/EajnUnMspg9
OhrKin7VvNIjNYfoGOPFDTOiV214Pub4ae7NHiZt613eSBa9bC14YumI26StE4EDahA0BIj8xmTv
uJ8rLe/Ayp9obj4+LC918pkS4s5pTMKulqoDxxEkBnJz9ZJNumgXU+Csf9mgb95iUjU6j42hoquf
HfWDpLjRs+RWF2AkwnxdBG1QxxT1GvF36Bsik67XZkjz1oBVcVy5Gpn8ISoEry40+X64Bu8cxyTn
JV4Uo5IAIdeKn2aqk5EbOZnCMiVHZdBd2YpEb/OiaGDyNaj6kiIuAKndtU+LZx4UJztoz5i/uekv
02fZSb1N+MUpAGXLFH3eaKvaUDuDwVv9BHJPlezIvxQwhFB+8jmsMAEoiHt+eqIs1DrVvwCjzvsU
q1llWWX00rosr2yMqY/mWNVX/mos/txX7g6PWU1FQp8dgUQcCJ8wn+Xk/vSjix37haaPOQSJv/F4
PoPwN8UOkVlMNVZMTALDwrJwRh9iqQEqW0HyByUYzvzsUfRVzU+Pb4Bsp75hLEkSFzARgetYeubN
qu1AEdSN7e4nlHkDdcKdLW6TgzyY4Wp/5iawg2eOAGmZrYgMgN96xenAxD2MLhENDXKDdQfCHAGk
XpdlpN+mhnw1R/fjcLRHX7Bw9Dc+bPwdBpP743mV7KgHBm1YIX4bqNeLO3sxePNTT8QoQqPgHBhz
AMgj9IpbWtrSgu6Yn/JgPiRheRBNJQuDgzp29x0CGig9shfgtLSspKFlCs8WJlqmavRcCOncqIs+
WoVmKSo1iY46Bi3Ni3XtMlxwti8kiO4oWVbtgiS0AZMsAaDoPZYfFm94zAFkNJDiimlDqNKGzeRm
y33aBefDgnMjwO3WxBwh7oMQhWESlr5WZR/DKh//ibOmqjMaoaQfmvTXeRz6O4zr3uGwiSovTXnV
gVNHt2kRTMt1ivbTbXANQ9SCyvHaOygmQxnRXI7rOqH5uLqeF9covmfR03lrBF4zmFtoakq9FIP9
ws+N62n8vWzPuXwAsbd/HoZzHdhbwoqFgS6tJFoEp3V4Fsnzyemm+/MIIkOYxKMPdauRBIao2lOn
mE7VgajwRyaa7hEZwuaeDoIzmgw1xNLykirsRbravFPpnaeYfGOpclPGBADdK+l9cSCSQzAZoB20
MPUW6KCF5x3HO+nfITK5wJL1JBkXINIBWdonFz8aD+pVfaTcLsLsLVon+vddnhskedAKcI3Se8Vo
eWWD2Qr7YIumvUXrxGSD3pjmcsoAg7d/UG8umaAeIfp9JgskZEPvXI5LmW4FkXRs58P5VeH+vgKy
MUUzsd0+KENn4zZJ9Ka5LV8maDWJ2Ma4qWX3+8wypNEGdqIW3zVjdB1H95tx0cbP500QQTBLsObq
2CkV9jwpvWnooYgBJqSv/w2DWYa8bSo9H4AhF79VArrJr619/G8QTBLuJcyP6zMgNPlU/FztE6ad
zyNwT5S3tWDJJFt77OzZxFoYLfp888txfGjNycsal9T/zV+sMLyOkTAibYDKddNXxi7oWoitRqKh
On5O2ZnEZOPZspYBg1/IxoMrhdXRPNA2jAYcXCewJZ9EtyfBbtGZrFz1QwuxU6zRYhauHc3eIPyg
FUSzTv8Ju7y1zJE99DYsauun7rlUfo8iEmYRAv37DqEotimyZCD01nX3bJpfstw7H2i8d1pU5/7J
Kjqz68u0Rb1xAsQqB9kDleij18xS8dDoOXtU5T4WqoaJ1oZJA1OtSBBPx9rEpWPOl6sp+KyhW/zD
fQwMt7YJNn/TYmt1Wr1GJcZC8eGY19dN2R+WBHHQ3taFEcobqt9DoQYCP3Kuz/DjGyYTDDW0SG2L
YraFVx2J/xrcpkMeDMfG3K3kich+REYysdEMmz4lMgAH4iVz4iTTr1n7snSXSU7chYg+ev5l/0I/
AEI44A9m6Z6XqNRakiJQ5pPWOXRmcArJLyv2Xqt5QS5qAv+XyHwDZBJGRVYITSs4r61H+p6vH0YQ
TG/3i6ueFr/8f3wC8XfbGyCTMjJtHcYkpydHagdKWntlBRZwTVRJ5nsS/SomdBCgxMDStcRD2S9N
hlL1K5dd6WeedTs+a5Bcrb38i+jDjmsVWLMtC7peygcyXKnFBjAMkO0m80W0uSa4p7Lsf3+00GnR
GgPgBGKY7MxXkwxlW8zo3lT0o6V8SUrHJqJWfe6RuMNgElUlqw0ertBXOa43Wn4L1QINQ/R264BB
8lNJcYfFJKhujOdNowMIVPYJ0uAhqmsgO+qhs6O4LWZk5eRQ+4IMQostH7LWDpS5uBR2n8nGBlCq
1my4ycFQnfkWr/dg7+oyARovKhSIWIAE3ICaMvv1ZeQokk+5gqmEIbCkp2oLFf3LeYN4CWoPwezf
mdRJU1qA6GLNT9s7WfKm6U7FaSzdR5qg8sv9SNqjMZu3LiIw+mRAq1EucbrXCTMI5Y3oRHgVY/jy
ifqFvgdkEr4kT8uAMjP21aqghWRxtsR2Y6Nzz3tRtFD077srwBCDGn1oAbM0N1J+ZTU3wm7ff/Ed
1IOQIVTVZFUgt8IGaeBMYMpROdBwL6yDcl0eO6iEJyd8/4tyO+8CgDvH34Bs2XOZUmOecgCayb25
3BSiWw0vV7zyYcmGDdlJVhUpK9dCl0wQ+mGwwClqsG75bXRvRFeZ9Ov88nAtocxbfyExWSkxaznD
KYWsFPWhYr4Mm+hjg786OG9BImug119lItuYDCtuUzqCYTv2zebhgcGbwjZDo7RbH4m3hsUs+PwQ
YjLBreuLosYqGsDH04KBL0g7uONzf9hcykYQe4vgwYsb5EhGugGZPVQfGRNxqOCDwwY33gyz8vRy
U4J4EHyeizBYk9YhlQYdZG8q+ZVkh9EenElUAhBhMJs17Vvwa4CAxTcly4dM9WWl9SfSj0+fCLqd
u5ig07KqqLURMNZ601gHtQg/8fsaNBPQCQeJa7b9fyVzO40dXBVFt1OZOfInqH10zAIjnqEQRLVK
3ic1pScDCCR1zF81TwPmgMfHLhHYwF2KHQRzmuqrUhoVenf9PP2aqZdEIc4s0t6kfmZPbAUuwpMY
pNAUtiJDxi6z9RG6U3PcOenyMKv3cfI9UT9z9dnjMOst901qSBJsUaLBGapws77Etj9N302hhCLf
bW8mMSuTdAQddg1MIoZjJLf5TyJ63OZef/fWMCszouwbzwUgOm8F843kFF7tdhf1JeWgEZF6iexh
SjVRtcwVvIebnBm5EvEUvXHS7Ptn9ss/TmOrNZ2eJW2kYX1a+SrtT80iuAPw07GOb1mC4QsZI2Xv
94sdd7MGMWrKlL66UVCh08m8Xn/lR8qgYnvLJ8p0yg6OublZdtt3UwZ7EulFajwbkpajaEKCuzAQ
cKUUjwb5oOTa1ss0ZfSIrqAZ9N3A4IAt8Br3ErBDYKyIKsmcBw0I+njK7Mbrl0M5uSqZ8f0j6ufk
r5CpQ2yEEJRT2KZipcnavCvgMsq8Ox2zQ3qlXo+jowfQYQzmcBE9efL99w8g21q8WF2ZoQyJW0Ef
qvPlrLmmCEJkFNvfmURWKkmtRo2C7vR9A94ezYu+0HpG4kfuZx78dbyw/+1EtpfYGiJtWyix6Njg
wdOG1oXhqRtu8PIBKk/OGopIjLm3tx0gc++I7WHaDA33UFzgjPFKSEoj9CBz6cj1RLViTJ3imy4K
upvsMITWA3mgH3VNsA2eqCdSZBCNmt3XwqJu0Ic1gJf1R8kGB7B3PtPxo86GqJ8CRlsomb3//XXR
p1ZpcTMopKtSvcYEbSHdn4fgm/AGwRwPG0rEdtbhciOlL0aSoytCUL3nH0BQsP7bCOZMwGxmlBsy
EJCwnwhEnQ3PBiE3ZJ1ryDoLFe4EPmPfU3O9tUliogDTd4WjjSi/pMQpPtHNp4PsRINikGGakFZ/
vzImqSKlTBDKM3nW7PtR+7WZgmsn33E7DOYe0qzKlCkEe0UL6LNgfOpC1EQWV3Gh6BXktSDYuNer
HRwTbEncg1KQwrWYmoy9Rn4wlVM7/VermIDLcsgqRhk8t93IJ+vUB0O40rIB7bqMfNHbKje8d0Yx
wTfIVhlFJvWhtn61szSUttY/v4N4jSP7WGA/r9c0n/vehEVSOHko6eOGZV83fnU9BKZgM3GD+80c
lggUzAYdrIE5w3qbYtLK/rWK6qXcc3wHwZzji13EjTHBGjUp3drwEqV2Yhp3L0vzct5zgohjP7Wl
QlGISYstMTlV+UOGW6l8XSEJnYcRWURjZJelgQIqDXozUYvsvkXLIJi4eshOZH3napUkuAcJw4FJ
DXjgk6tahwPt2Osgo1BC8W/rHCoQLW7rEaIxSSKzZ0OSF6CRQDnQWY0tMJwI43e5J8rk/L2ko7iN
eWQDJ9J7P0KscyrUDKed2oepdChF/UO830fpQbXApw1dHZVJQLYuSYNER/kjNMmWF/V0+N/jgNAH
AMzYG8oHzR5zmUjdRiPuHkXvpONTWV9LWuoaZnGoRJp4vNDeYzHL0s2b0g6QQoQM0ZdMOknRs61b
DhG5jBfaexjGZU0lN5NawSQJHT2aDAaXP3IbzZQbyI5Fn0X85XlzH5O4l76fl3ia4D71wobY6Sro
7RXZwqRqA+80XTXBlkZLHHP9pcwvRR1s6Wmzns4HAv2XsoWEnddYFgQoPRfE3mCJrt1v0nFuXSM+
xURxTOTtsRakHxEa8zU5xxaREhtoqrUFg2I9DSrxkMVDLSHHyDq1uUjEh3sP3hvI5PB6Kq1yWQA5
u+T02rDsJp7x0F7iHuzax8+8ee3hmMTQWkln1wVWblB7RzZcov/QF+/8mgk21Ovz5S6Jx2U3SJj8
xbUhOmj95IB7oZsuyk+IIeh7U5jkTeq6G9cMpmRF5ZRm5Bib6DgS7KNXqdqdJdit6AmdAZHqd0Ue
zqIuY5GnmJzQK4teJx1+H2Sjjmnd1ZC6gl5mIhKUE+Ew+SACF86o2cAh1e2WPcvpyzochfwuIhQm
K7Sj1RSkx7qP1oU0/pEnT11zr5Wi+gh3UfDQbisW9IE/SPlYoz0RFT1SfgoK6pTIjhGJKuLc+zxR
ZbTzg2wL1SVmYdpC1iyoRWFhDpMn+2iwh1zQn+9lRSD6uucaBPELGQ+OhoXGjPeHdTalyyTnIKyT
pcvFcipyd34/8nPMGwBbhWtMPJOZJQBQscLXwuuc6PisXy0dhuK7oBDyrvDuvtAnwZsZ1CVxDDHu
G6o6y9UN7suIlw83RuK3IqdxmyD2GExMp/mgxBq4ePBxQk6a2xzoSILm6HfkoLogCfdEA/jcQ29n
FLNMFVTj5nQCICn9Mh2cQj0MeHbsvFoXCc5y/EcltokMEVXFNtiIKKH3IMVTj84zFc89N4t+sMZY
cNbxomIPwkZFn+STWUAVyV/v1BHSgaXfPhq3w0nGY1pQH6rAEIzJUAcxZ/k7QOZ0bTH036oF+nKm
A2gvQsn/c35P1N/GdZ6NoUMDDyXYvkzwxeY656QY0awyfNdkKNBGTiNi/OGkOtyq3zCY4Jumyuht
CaYkQ+KZjZdqtmPWiRNHgrOUb4yBVn3kBWQj+vfdCVSgEZykVoeGsPG+mJ6m5uekKqJIoHeMDwsD
9fi/Qai1O5C2ifCkZtZ0bGP1K68OZN1twtaTwUy8hnNyEOQjTsKD997wmBWiJF1zMcEoFcwIVGtd
h9Tor6ZETRjMCG78JR8cEVMOf8XeMJkVq/CtKltF+zqdPOTbQc2+xFPiYJBEsGL0h845k0kTJSG9
XK8wrm4u1uhnZVxV9VOJGtp6xB8EX7ACq9haN06+xYp0gDV4jIYcZwqiQ8Nf0kCwYoIIYevdRUl6
CTIdGEm5mbBifYBmdB0yo4qLV/aLQhJFJN+Jtg7ZDLAUo/HsfURWVd6mTYn9VX1bwHjp1Y5ihuV9
dbCOk452MPUJo2eFk99KqyMu3fDOFgNcoTj8Vcroxb5ZpLpSFVaMfrfhda6gDawK027G5XpQ/fKA
bp3ZUX6ddzFvo+M2i2Y0DBBiyJmxWE3ydIo27ME++qo2pzi7LJvjeQhuxt9j0H252+dUzLFrSUWH
F1bfxIG5RW58ZULdaz7K4Ta76Y/ziJwj09gDMtnL1Gel0PBu6jdofKvW6yW7kbfrhtQQ3hFRmPHu
bO/AmCxmlUk5QAwHi/btzxiNHqCkoJ90Nz+IdPiErmRSWJ9tZNM1uHI4zL7ioXTkkgZNcH/2gVj3
vaCLi3d20vcziFeiNwBlnfdLN4KaR0lqHNZx1AY5udCSzM1n9FffFNZ10V7WveCw5sajBjI7dC5C
HZyt8EgNkXDhwUxF0Ti2+pL+lKVv54ODt8tA+ajhURDib/iQYm1aq9qs56H2u5+gtly64+qXfnSM
wqn0be1Amz4TX9ScxqvCUYk+VcMgHwbf2JYuqa7qqdiSGoeddRqDPDCvpEB2GhcUWIKjgO4n5igA
lGFa9PmBNkC/X7RiM/USvL01yFRriBrFpzkyBJmZs0zwnKUSRVNxpLKXnRwj3XLZrjWEGl8M8zJN
H4tZkDZ4EMhJeD2BoIBssS1jckwmw04ndA/+H2nf1WM3rnT7iwRQmXpV2KGDQ3c79YvgNMpUpsKv
/xbtc8fabN3N4z4YwA/TgGoXWSwWK6zVPazV3dA90PXvO5Dg9mwLUDmO6RlydrnCGG/iuhBhmZ+R
NGDdQ+2drlvbvhZ/REi+TzMn28SMUx15S/kjt8rnzEwDs1f176nEiL9vXOxQJt0yWtAkbseAaO8S
rYnsWQHGt+NWL5ZL8nSN1XZlk0IIZfm5YvFZM4Ey1LjP9lQfczNRBBn74tAlTREFwh9I59RMHCMG
T2cdrYnlexX3PQuhmvuZITfb8r9vmIZuf4SJSGSzgAslFubR4BR0et8a9wV/1HSFKewEFxcipKt2
yL3YayhEDCN7msD/N2SoqIPYekhivzScs1660d9bn0kME25A121PDig6tNjV+gqRfHaCqXtukypY
xr932Zh4/FeIHAwWFHhGuvCnq8OjsQQ5Fy+zYGxewW99IUeyBwJLq0d3xFGa32nTIU7vKFe4tT2T
26oiWQHDITXHAqc1boj1lSfjTVcX2c+SNk/20JbBUKWK22jPV4NY1bOA42/Bj4pftLE7btqdoISv
o7IgARJDQ2BMhCri2p1bHK7aMV1HdBDCGV0KgZNLPCNr6mjSFpSFJ+3tvOZGwLjRRkapA72rx3M/
tbrHsR+UXAViPFm+jgBPQdG+SKDpr5hmo6KhkZrppKsBbCJC+ARgdMX5NwLVK6zdRCyLzj/vZfrC
jYnGm1WvwRX6uHTfiZ76WfP3jbGIS/6VIWcvQHntrB64AxEvgzlgBvOp5buqOsrO8+pCiGTpvelw
junVOiL6U2Lck771jfE4qCpQu5HQVhnJ3NOs1Ie1IFAmsj+LNnPjaQ2iL0PQBAFGcl8RlmylSf7P
0KZutlNI06073XtsNIV/3QuOqWjCxdSL575MWlQ8Ze40Y9m0JLw3D+zgJ37yIfN87T49NUdbxd63
d+maeNqbtgeDAKjB5bEyTYYAooS3qONP4xzYBd71xofrNv2r0iSfHtH5i6Yo5DWB/XopBNTL9gqA
WBbpc20AQVLPXUT+w5AswUzdKfZ1UE3APrq57T643lIkJ9dqrX+YvsaqOtWewhik9ZBcxZUCauvL
31IUKVkbrHLU0kden3jxqplnaoO00hUPDkSXkrpOkpEm0XoWdfTD2D8bFfHbQhHH7KpBXQyL4BVA
bNkhjfNsjCzvQH/lNr5Tnpr8VNqqtdq7SlDHB3EGCtaIK6QzjLwPLdcVipTTY5Hem0ikFs5dZv1s
alXadu8O2YqSjrFdxRx4wdDHbrQ6dCfyI7NSFS78vhDxpsCLyX4R8c/gWst5MmPvOfGCPOuLAFxP
qjmHva1BpIe7UMfjz5PzjknMm3YgA4vqafXL4XYYv/JU8bDYdXtbIVIcazuY9qMWhHRh/qTVfhqs
Pv2CNOR3wD36feqrk/h7WQK0FFDc8eiuN4j81DC6ojbYYDdwtfGxD1xgsi5fzOOKXlSMv6qqFDvG
h3vWxRHCGxd9gdJBxVx3XpQtpDUAO84S1JBnvKa5T7UwUY0O7BgGmjEchJho+kCuWJLllWWp29zD
I6q+Ndm7SUXMumMSF98X8jfhg+VODspItEbRH/DfoPnMm9tGRQ2iUkJyO+lsz8xlUAKF+MjgbdC0
luKxqRIhWV2blfEYW9DDnG4XTMC1ijB8J2i4WCcpkuyGuZ9qgu973Y2rBTPA9rwsyFXEMLuWvN1v
8czZ7IdtM2KxFkvFPlvvRVEvDWn4izjuv8mbqLQSoe1GGiNFvxYNpPXz29q4T7KPbfHsmo+KW1a4
SOmW9VC4IRbB/OXLCeCF2M0C/Ec8be+tG/NO98FCE7Gv6OYPslAVCO1a9EaY5K+nuncmlmOnxi5o
9cf+x1B9Veizu2wu8UTggJKxnJ/xlphMcQZ99BIEGxbwyPtj+rYAQ50epCfnu6h3gAwluC52z8RR
L4LDwcTYy6kIw8x0p8vsGpWAyM7fr9o/17+/84JGizMGIm3HcjzDloyhsKZCG4iJ5xlQZNM1eYu0
zhiUcBF+Ydlhs8TviJFb/nWpe9u1kSq3C/MOAhyM4SA5GBk0Dc3qW509vUIGCtfYLTzTXjQLmwtr
0QCE2HhlYCMD5QqaV4xXdLqC/giTURiNQmQlY1yXPY3LAiOyURMfLe9tocKV23UNWwHCKjeHtQD7
FZwQBCSIqAC5UIY4Rl0w2H521o7qgsmelW/lSS4vZuIErJBHy8yPAVrlzgeDhJamYircNYHNykk+
b3C7qXMQh0cY3Q/maQ0MY/bdoVecH5UYyb7TrPNabYEYD82ZYF7Ufc4OrzC0fzVxZKhhgHygd85c
cIRK30i/myyaTEXP7u4p3YiQIt+6HeOk8iBCK7k/xfGxMOewNZLAcsebXq+O2hCr4HmurxxIES8t
z+6cpHXFi7myDoVxJPOb3Fa4gb0M/ub4ODKICeK3nGs99OoAq2+GSdRPv+AH9Agj2Y1CmmoRhavd
HKVUd7mlMyiUxTwo55vV+dBrUW8Z79efCPYV0lTLJ/6+kaaXTZYnNaR1Pb3LaXnf9m3InTS8bnzX
zytQDS/F2Hw0ZyYe6O1U+c20+Fn1xZvOo6OaA931RAL9xfUMSnDVSjY4mSmZTIc10ZgGjYnZpeYg
CDmIexb8tmmkLMwJA5MDiK1A8ffNCi5l3ViNCYHLDQXnArpSj3MQ+0lA/pvXhIipX0hDjgNVEYsS
l0j7NQEcIK4qXO+YYwrbm773zdNw0o9j2HhBFWrh+uX6zu3lVtA5geFganlIRFjSgpbLlBZV5ojy
lXkoovq+CvovJQCJDEzouD9UpNV7kQRQSzDrjGZv90Un0pqlVWoyC6kVFpbdbd+pAj7xe+UVRBID
UAQGxdCzvIJa0VcjXrK4qvRjfBT1PzCpTUgVYZQuTnxVZLT3INuKkywfWD1kZgbEOX0RVTR9JA19
qCeKEl0ZOhlRZDj2t8uk6FVEHwNmJKTt6udksiyOEBNjLTfmQQycVAF9EiY5v1lOKqTvXXlgoUXs
4mLWEhPYl+avT17MnVWr0KhR/sryVoEXtJ+H6Pc8rAqaZc88XIQwAuIGRBe6dFHqLKlqjdMKVLTv
PH7IuieFuYsPyOaxEWBIkJtxloLjeYCAKVjx+WC40z8LKK4sygC8CBATHqW33RF0BkmonSvFU3HP
HSNL4GEGXiBZyOgLbt6wotQqkfPr/C5/y+bnPlcEAnsXDKpqpu3qSIXhiXC5Y+3gmYu3ID/lopee
IOQcU4qw8xCvpR+v92Oj8P37OoGYxkT+CBTn0pbZKXW1seIs8tCeWTxZ7AtXjvHsmgVIXP4jQ+7a
j3nbmL0+Yt3y+mBbw2ldVTnf/WX7I0Jatszj9UgYRNC2Qddn2oCwgfsc08yTzR/SBWN4vap5fu/a
BEwUvC6yrqA4l7z9bFaul1cl8pX2bbVqflbcJlMaMq7YInQS7pg90lTer0FMNDlLkkBq3iV9bVUI
baakfeSoWn2Z7cJ4P1SEB3qZV58bzdXbYHK15fvSzUYTDIz15MZoeHcoJwDVRqSzu+rcwPkWftH3
DfP55AT9vGgRQExH9P3QkuZ+2jvtTTGN2TcyNOxmiS3gAupjVbBwynTy1rJymt3lhNnxCY/lXH9c
p7Z4mjK3eibl+Dktivk9vFF8Q+e6eLNMLsArx1qzvuUuANdai1Xo7rB6e/YJGWIkv9qWzL7NdH32
67RNhhBAsevo52xMPuOXU+ddaUz9uaor76dDu/VT1zL2tKYrRtyQX11B1TItsc+otwD/OamcczaS
1g16s9XswDWN5guovtkpXWlzF+dO+Za0WTf7i5MX9WlBtvtb67CZBrROqyq00pWRaKGznfi2VaGN
s4hr0h7s3OKPSMLPBVj1nOpbZnH3g+GmA/Erj9tlmCeeSd7NnUnel82CAnJtWny9Scyct+CRmVCJ
j2ME6H5GvdwNUHfWjONQ5ZpzGisdbA9tMhV+lrYmCarGwePTX13C++Ooc6s76uaCgIIZrP9pIkjr
P2U0nac3lh5nPKxWon9uQcuXvdcdY3mqswS8VgCWatqDTllfH6YiNjlg022g++p0cfrARv85aoyW
kaBAAgqS214zHDcYeGWkYTclwz+IcurqlA0N/zZZtVPcuo1NUCJsjLwOB6d23zYtRmn9DuCLra+l
KSJGU0u6d2tbDI900tYEZzBjP5upaRq/tex/RqefQlefs0PfL4l9NEv0HCHbz7XsUbfbfnjfktE4
rZ1d6YDwGLhxcNsKE+B5UawkcBtHf0MAKmqe1iSnzX3R1PY3AMFP/FiiZSUDUkpLw4SMCQ+apZy6
oFtWtgR9WXLdN5e8K8Nk6jugagxYjKO16u692Zjt4M/G0rd+47FsuHO8lOrHvGXJz3FwFx7ynpZN
QNYYuI+xQT9aXT+Vj2jMXul9Y4Be+BE0VRoSHslo90E7lQ2w/0bDekjL2SJhWbvVdyBTmKDZA5km
C8y4K9yg5GP2keYL+5i0HRZvzHvzy4qn+hToiTbpt/rqYeHsWJ96v7H7eTyVi9GNvoU5lObkrRU9
OIDuZr7jacA2rLuSz1FfeMszNGg/WFOrK/KZe55WJLF/zRKi8i152th1Jz0xvSoqneV9nGhB64Eg
sRzR4pI/eG7rY81O16/9l/cHXo66h7OFYrVt6pL784w4xw3yK6x445BDlSgc7MuoAt9HQt5GMQ+I
FHJaPssxOLsmehWRmwFjnwKn3r0xTqpO9Jf3BR6nBo6Qi4Z93PDi9bB5i7SYYGxAdVpFnVYGFWyF
ftWN8WyrwJVUcsRybuS4le4CZ3uAOsAjsQDqaccBgon07/kBoQ/uPrzlUHl8YQlpPbU2b5oKTEKA
pW9PJrvhVhPw5rZwn65bwMso5VKU9IxbJ10v2QpRdPyQ8Xsn/dDYik6jPSPYaiPtDnzB3JtajSfH
vRhHSO6ngw6Kl1FhyypNpM1BzMDyETjlUZNzP62eUly82d+3/lwul3RggB4cF3xoAUiOxqKMnMCT
E5p/n3+FELytgbWmo41FbmesO8caAP4JIc43IwtY+dMujq/Y9o0I4Ys2lmyUNM0wk11FzvAAFI1q
PDZ/j8h5qYUU/679lFm5BhE1O1rmO9waHVE8G8SWXj5atiJMObeH+3xhUwYRTXFn2rfMCf6XVTLl
pApB+OOZNb7PMPfftrfLxIKOKTqOVUpIJ9CZpiZzC7Hbg/PY2t2TsqVCJUE6gJa7xuYE6pyoXt6a
/FAm768v08uL63IbpJNXcGo4KCZWkdEa1l2amvrjzLz8kDRT+xTbeNK5nQXwh0oJTLinGbImAD9z
DdsAH/SlGVdW6SH0oajRR1MkEI9BV/Zl8Cmm/Tuf3MbBrPBlezcAhgbwDEDZAmkUSWCDnka7m9EB
kxrAXO8WANOlHzWW+rmyw3XPbW5FSUeU0TUZTB3ZV3IjoI6Hk310gLWlIgBSaSQdUxMerbcpNBoR
V7fAD7W0cH5WFugUYuQ2ssLmNG0caEPZx2qNXLM55PNTTL5eN8WdPCiyrH82SMaSB6wJbJDPIm0n
aC3ro4kWWhJYyF+IGaucv+LW2cqTTi93ynXRZuhVV3j1LWiNC9NK1e+i1OrFCS4aZ+ywSTWyu78q
0FVQemEbCmKc5cRUc0F7d+lWK+lENxNZOnOFVglepI5H26BrP/bs76FLLzdLuk2nuWq8aYBajuc9
uwvxPWP66/ZFiEBjlcjg6oIz89JD6GVhxSVBD21jPZjLQ2s9uKoGgd3F2oiQFqvjGUGiWLSid4fC
yaMxf6J4T1437F1PtxEiLRWyAl47iuGAOQ3X/g2zFI8PlRLi/G4CAj2t0IYk1glPtIJ9oCDD0RQx
h0oFyXd2qWbkZQMVujp/sxYd97XSfri+TDutTpf7LXnNqV48jzHoISDbf+e5eQIopV/QWtnhFdjm
l/Ik9zmCjZVbA+Tp+Z2b6OGk3RrKzVdsjky2Z2QYk4sTnJMue6YfcdkGzvpNsXDCUcmx1OagyAlt
L3PR3ZlBRnq3/gdvl97ZRxIC5z5UJfhUCokfs7G2hZRsnnuYQt3cVdVwcAZ/9F6Ro7/YGyqdfTRN
l8bwq7kdmJVi/DUNi8D7MAdrJOgQnOg1SwhEaeC62ZaoQlxq5bB6NUoXre1p5guBwCwGW4D7fgmF
ONXFvbuGG2nSGqaNllpVjimEFg2d3q0NlhbtfF0jlQhpAVsQDTNzgkIjuXf5GmDkiQ4/rsvY9Qob
NcTfN6YQF2Me98jBRkWhR7Nu3OJtHV4XsRtJbUQINTcilq4trDxHP/7UP6R08IFNFqzFP2XxZjCf
KQkH9uG6wJ3KOSxvI1Hypg6SdPUat5AILM41RAvFyTh7R3FXqwAkf+X4XxzcjSzJrU7pWo6eGKjI
z0aQBtlNcnSPOmKdVx3ajSDJtY6Tlq+oEqFZo+rexmP30Mean8ZN5itWT/ziaxpJPpUYcKqVBcu2
eIjs1/1vetHupH0sfT3QvmaoaaM2cFDhJuyHWX80lItg9ZRrXh9jKQ2QLgjy8DgEphw6eQTE7fqa
p8RGmOQtlnKsnBp2EtHpmWB+tp9uDO+Y5SoD2Y28N3IkP8FWXncTxQ1lgE+H45HEz7N259qKAEIX
239l1wzJWTBtpqNrQh9gHt3lQXVLjoIyMj14kXkPLMMz73zjYJw8ZfVQJVlyIW5PrJynMMwuOS4e
LsdaC136EbD4oTOiwqLwikozkfwJktGe13swk+X9FHRnMduKGGOIwHt7SA6qa0zhhA3Jl3gsJx7A
fjDSZhbnrs9ujfrLMKtmD3cK2nBZHtKoYmRKfzGuWw5NMmpjjSYm3S/P8dE8pSH3MQImYCid2+Sg
atned5LerxktIqZeJcdldlpHCGkQ0gKmpLpJImYjUIt9M5pO1d+Dygj1/giTnNcymk1tZlhFOx7C
+J9meRjnGqmQcxP/ULgvcaBeHISNKMl91UNnNEYDc9ROgkNdP3W3yd0QIZICmKfqdAvbviJMJmzP
QVrolBmE6bNxaqh+IobCT+3a3x91ZNaldKmY17SQUOc3NaCQ3cdRBc6mEiG5qMrAgDoyOXXkYoKN
1Ee7WIM1Vzko4VCvLZXkoFruNE3vwd7S829KHWDWnAU/r5peTKWQ5JGG2o0N8DDCtxuYRS+DeggW
vijuyV3HvtkY8SM2YU2cElQFhRADzaBzFhZ0QaXzGQXX8LpF797HG0GSB9KWmTVTj+0BpZc2uqea
ItP3WRvfjkujyOjuhmobUZJPyA3Sp1qPPcKAdTH8TFyfIPnA9Pdl9kTayMa4z3XdVDsl+QXDrjHo
YUNgY/oFRI32sQPq4XUhKlfnSi6BF4x5dIGU8WY9CEAQ411xNoMyyg4qR7d7Gf5ZQfmt2KRMRyMA
HF1R3LTlm7z6YQxYNx3cE2eDdIrlU0mTgphk1orGGIT74bdxFdYNKE1iPzYQ9yLT8vf8oBdOnEp+
IkPHxGALZ8cq7f2yWLVf64WvV+Sg2C/xoSuuQn45aqRd057C4odQoI6UYXFkJwfhy4BAUNX69/+5
ev+9m6jkLXSmTVptQpqAaMcr9eA85X0wRN3XElchz1FqVBikwurlBhtzaPIctN6I1WbmuwAbRt00
UYFAK9wGldwGyJWrhDIYfZ77jjZgQOdc2v5S+YtlBNc3bM8VAtQPlV/HAFr+rxXeuMJkpIvb1Ahe
au+di84uvfVzLepMxRWyt2xbMdJGzTqGeSmGUyMvQ6rybfE5sRR9jOILsuGhvxVzZWgDhS7SeaIW
cleIpKFIUfiNezvyH9dXSiVAOkIamHDAS4XMLsv4N7PAFIFmPFwXsbdKWx2ke7aw9XhaEzQ9x0Oq
HxChWJ+4thztPFahF+8qA1Qb4FMCsAdD0Jc34DBwp60HQ4xfBKkeJY5iN3Y1+fP9X0/vjVnpDtM9
wHEhYgA6/xrfrmXiO5PyvbuvBmpKOlpzgcYgXXoa5RPpxFj1Yh2MfzRfpAvWBzr6uoDI7gBb/ZrJ
JeANgSz0/8mU7j02AHu5MyGzdQ5tc1/WCuTivYth+31pa9wGkLFdBUOO3TdZc+eQPDTN49Dc6gCq
1ZsP101u7/xvpMlw85XFHa3VoE2NFqEVyFfteOjJO48qwRz3boatJOmApnnVVJpIxdpvp8gCc0Np
oe99Crsb7Wy+Y0zh2BTLaErHFf0GiclTiMtSKygaIMEfPBB00p9Td17n4/VV3Au+trpJB3eoBt47
gLbBQyxK6VOafcrYQz5Ygf01GwW9KzldF7h/vv41QlMcjM35AgR0Uxk6BGroL3WcQCcuEOJ//m9C
xI/YCEnSdNZngRQ0uSFyLBb33Sy6LkK1S9JNR4CmT1oGPcoqCWp2M7EPFqCSnQUsAUE6vsor/Vk1
yV1kBl2MSqyay2+7L3F9j47L6/rsVlEApSU6kAjYi+VigGZoDgNxmngqmd/FE3Y4zYk/otzYAy5M
pDGdVSFz1wmaYhhQNwTWvbRNa9Z15TqIdHY7ou2xv1to+nRdrV0vsREhbZPR0aUnMzJhJcjf0cuo
uWO4zIBQPv9vcqQNir2FuVUMVcYJUMZVOFhlONgHTdXxpNJHmOXGspepXQaiQ5/UzPx8iHg2RJkW
asnfw3MLcLo/eyM5cw7igKQrxcIhh03vnVjx6hN7+yLq+fN9i1wq4sXgkiIjvu8VfbgayWHgRuAM
scLEFOslTwBkQz3QVOAp8f6mtN+a03PfRo3qeCoM2ZJctmehfzsWtS0e35P2VLyCxv5iNyzJTeuV
bQ6AfRfFhd9Z6uw+Pvwmi/FCQxHyqrQRf9/YWA8ac9Z7WLNmLH+ACPYhjlV5DNXuSyc/1lanGleI
GN2wtt4M5J4476+fyF0tLJgpKK/RSyDnsFwjn/TCxqPYzJifjh+GWXGT7ZrWRoC06e7YT8koIMGI
MUbDj9Ytgpwh3c4VrkWliLT3HE22+eRAzgDK3xgJn4TH0fW12t2OjSryjteL6fUChS4B6nt+y71H
mn++LkK1WtKOl83aE9AdwZ9guqBnoz+ttxb/qGuG4sSrdBE/ZGO96WxVkzZDELN41NufFhsDaCoQ
e5UQyd0v9pIOloY9ycCuhdcnW+pgUGYvhQW98JGbbZGcfZIPPY9LqLI4IT26YKbzomLy3XsemVFx
eE2xDzNS/54YyeWXnmml8wpxduuG8QJ0ojGcPEXAKVbmik5yripp25rHDYQUfRN2PxJ98pvEATum
b77qrvyjjxzRJGmJWU7cAOBVcu7G+M4GeAtJ+wOQJBRKKYxbTlK5cb3UxghJ/TD8qJvs5K7GPTMA
GE26h+vnaLcStdklOU9lA4wrnwWIY9v5zo1ocOC+eZ+dl1DM/LrhdXGq7ZI8g4mnfEWEZhSTLuX8
Kau+UoIxhfae1J+ui1KcKTlBlY76f4qJM/lJ3NAoKn92FM5BtVGSc2jsJGttHdaXYLxx0t7Z+XSY
nysV0sXuJnlgzwbyFga0AYV76YTqxJyWVJxcMQRRHvgn0vjAA8jOa1QfvPPiHv5+7bbyJE8xxvpc
pC3ybpr53WFHM+/91Iuuy9gzha0MyT0UY8wHV0Acsg6olJ52TjQHOXo8wCkePY6pUGn3QbKRJ0OS
dBXgvEvRJRJ/yFGcHI91oAXLu+9j2IJ/HCNPr7jPt/KkZ77Z8oLbLlKy63yY65ML4maHg/hGxdq6
d59v5Qivv7mgugK530kUBpZ4LR6LPLcF3FipWD5hybKf3UqRogaiIzuKDmxEDdNtQT6DEuBgmScD
9fHrVrF3ardyJAeBMbV60jrs0jI/15z6k5P7SDMpzq1Kivj7Zs20ElPghQbbG7uDPrzhmCabFT35
KhFiQTci1mWeEi5aXYr1vp5O7nKOs/9xTySvQFMHj7cOFkYK9w0GTslwP9D4zfiaLPx2TyRvsAy9
QxtRoXG7NCw5KFsmAGWlGrrW8zecv6LdditN8guYs+zdSlRoRE3Squ8m8tGeFGdTfOOFNRvAeRO8
IwA0lPa/wVSlUwJ6J7Js51R+d6bPcX5HcUPY5AvwXSsVXfju6dnIk4yh1Lg9xQvkMeu7Nn00MPlT
Tidb9dLatbmNGMkgujrJ9ER0qRnsIwFTYZH4/WsS5kjp/Lt0kjH0pl52ZgUZeXey6mAeFFlf1VJJ
2786fQy0NHyfVOX9mhrvaq/9kbbFAROlioepYrnk3Pzs5HkPQCJYgf5lwo2akTrkyfAaX2OYoD0H
zBdSYZLnLDJNT8cCFZ+lOM3AfCvdICaqS2D3Mt0IkdymXRaF16F8FbUgE3xbIgz+Csa1J13MsVYk
HUOOrmaFq96PSjZCpVPEWmfqYw6h61vBDSOamMrbPkSJ87+g5NzfrD/LKB0hPTMw099CGO8+52iL
rXK/jr9cv3z2be+PDOn8YHLWxnguZLjxMx+Cks6BSwO3rBQmodot6Qxxy0bZKYWcMTH82X7QY4Cz
P8WY1OzcV7TeAKX/X+uTjtPotB6NJ4Z3sv2Q20em3zgqhsnd4vNGhgxmTvCqnBNhfMMh+UpvQBcV
8Mov/QWE51XIPqgeESrDkylujLxyx0rsk3X0PgtCd/K4AqSvCou3SUiD60ahMDyZz70tsvV3YZhq
d5UTZM17nrwmVvizSfKMs16vKTcpNon1N4AxizXH1wqVi1DpIbkINuVOXAkhywS7+96jJqO9pinA
Q1b/FzMOgGakmJeUVd+sGmRM89sC+NH9Q68KenbUQDlV1zHdTPGP3AdTenrXTB1B8241OiFna/bG
00gSpoCDUOSUxTGUogQdQFgUYDIYCX8B9+LNWd8UCzBvrfWZA4PNHT62wI7W3hdZfrBf8R5CcQqP
PJQuEJFQyfkACQMQC5kAC9buMI6YAV4mJ19idmbeP9ctWuz0C702kiT3UwEvD3NmKwNi/4FYaHlV
mPOOG73QRPI52ZwUaPibGKDXQJ2g0RNnMUpZLCAFU0QLe74HtC2wCMuxTFQehblswuwBU2ZlNQGS
x7nXDksAkoijGNHIxkAwQ6c3r/AGF/Kka2gsbOAvMMhrixu9Pqf9g6aqRO9Z+FYlyRCqNmdOl0OE
7Z7KzvGR/+Hux+smsOdCL/SQbEArG4NoFvCv+cE8iCHH7uR+cIBNxiJ25Cpkvj2L26okWcS6lhYv
B6g09zcmO7cqDgrF9+XRUI1Z6TJ40KZxT3b6dlC9F/a2BG0OGAoFvhqYDCQri+seeC4NTkxiHdCc
plm3japA9sKS0SQogMDAwSB4zF5wpeYOZcac0Qw1maoNxLyuF+nvkTINx7MIqP7WkoU8DxVazDbC
Y4MY/PLkeHmamc7spVHR3HXZ02JGK/153cpkRwAR4IBB7VeQgwOAVtr2OPZIU3trFq3YmjE/D/Zw
l/YAiuhVRQ15gyDJAyEIsCYdZMgA/HSpTJUtc+8NfRpVzaFrHZ8/J7GKYWJvhwASBHg4ItBOMDR+
KSRLTBdc5xACAJiDFQik1uzohHMgpjuSUFeEbrJRC51M4BQCbx8UBi8grKzF1PViSrKoHFvfyd+w
Vtk2JPZ4exPIIiRvZrdWl7sDRFjv6RHdIREIu+/WoD/bgHBmgcrkdlcQNWD8cFMwnssQe11OMEZV
LOCYjdbPRiS4CQffxLDRbxpYFYLgjv15OFTEtkHkIkDdLzdMa9pmAIZ8CrZefurX8X7FdLpgEwKq
6l9GiWIl8R+aDnSgYb+gxSKm1ufmnGaRlj4w2/XH4k6f/hZSVxYiLGZz2VFSZEbeQwgKqr7hAHkx
/VwXT9cP7YurQUix4ecQxeHZ8IL5Zk4ZyJa4MIpjcioi7Q1mOL4LEGwx/W6omjbkt9AvacA1A/Y1
3seYG7nUKWVVDRQ3IMhTdMZR9E07AHto6/JYZoWfWsb5unbCEcgWDyw9sVW6i64aySTATGRVqd2k
wBwVL1Z+6qLx7u+RZIRWjgMiC6DegZlDhv2w1t6yNdPEQArwMZMUpanJCDBiF17XZvdAAYmQioiY
gmJC8nv2mJSAeucp8HXFNZ4fAGL/UAK9Qo/IyQ0nRRH8xaSg0GsjT54V0WmWYOJ+SiPnw0DPiX7L
F/QWpw9O8pHN9yYm/XUVicYvBCl5ywQLk4XLEfeIjNCRg2dx7LRVuF1AfZ2t1s/8JCqC9GtAfcMH
whv1VbW+PavcypTDI4MtWZfOAL017kqwLBfg+WEPrdP7iTI4+gUsf01BaROZZxZJ7kHB+p/0Ket9
z8dOhsU9+WLhJPjmjXWgn9Lnv50K+7WXf9ZVbpmZnA68yC10HBj1yfClTVc/M/8ym/tbiC1wtQA7
Ct70y+M9pnXVZO2QRg1JvSTwFnvqImPsDXoG13kSK1J6L6o8v+V5ONgEiPqA1L+UZ2TFXJkUBjqE
2lvMhL2vQPcpuD7rd/UhA8qvClhj75ZGQ8i/AiWfXI6YixyB9BvVhuYnVPfHWXXK94wRSwcsYduh
GKuT1lCzEHv2c5xG6dKMsEAnRkuvOYFS1GiHx4Jz/Ta301yRpNq9B+CTXQKWEpALyb6F22Zuzxin
isgRcx/oU22Q3MOUqaB9VvI77G4cxaUD4GJdd0H3eblxbQ1iltrEIeg7f4zGDMCxeeiSwHjM35CQ
nggW11cNwO9tHgYW8RICdzvapiWhWZs0paYnaWS1Y3nwMsP6gWC5/3TdS++FIWh2gEEi+wsYQWn/
Uj1P+piOcJpxAhTcpPbzvMn9Rqch/r/iSthVaSNM8lzZ3C6T6UEYGwAi8NZTXQF7kfZWGclZNW0P
Wxlx49AkaOwbWh4SVblboYLsmHQDU3aYV0X3gXefLneFil90x9ZsQiwwRwC1FdYtxxygL9WM0UkL
TN86RxukZznoWHjwOxAVUOCqiaqdO+xSonFp3YUd04TpeREZ7xeQCAS9cV4BY6cftWP1vR0BLQJ2
kaMSYV14u8ubBWJtsFdQTG8DGFkyhrbKGhf14RxNuEsg+OLzkH9COBd6RxDPPKv6vl5uHB5fHsUU
BbwFsBQl57tilGK1rKpABzYILXV+mm16vn6W9kTg/YU9A+UMQLQk86Mr+tfYUhZRR0IxyGw/X//+
S/O2QbgoNLBt8CHKKNm5Y6PVG/CsEQVup8e+9+OxTw/XZezqAA5dE28SJDDlzhS30mZzqooiso27
oj1TFa397vcFM49YJguPkUtjq+vC6WiXFSKdDEqwvHy8/vt3bgZbOE2sj4dEJbbiUoDpDsZk5zg/
nRmYhxE3LPeNxzno70iotuK9LbFF6cxD/wu43qUtH1k52U2HxEg+pcH/kXZdy3HrUPKLWMUcXhln
RtGyri35heVIgjmnr9+GvNfiQNjBWrdc5RdVsQfp4OCE7nKc5lu57Bc/K9IyEAyMPjbY84LHIq4h
PLl1qI6dD0waBqdozBivOHDAq4YLHvBw27bHdUs9q4o61BkiZhIB/no2NQE6/TgLDveYbgjL0t74
8iAv10CVi3E6XVBCCkHRXMv5nMO/tv6WWJwS3uGehaq2Rh9CbNQ0V0EEkCtqFizzrwxZ4rI7mVXq
XZ5N3jZE9NxSKZ3+WzU/a0VIS8+ULFite8UI5VEQH+Ga8T0Aa1SlSdpGW86C+Kca9Z+oYlMS2H77
vfrlQJKgiv6anuf3vL0OiTlZeRW3qSwBMbumlP35iYboNm9Fmgt8Ef7l+XvT8vuCZsAO6artgMKV
2Y2ttGzjVtsZetNQsPRbjaPaDjSw3UTCK4rO1pvtB/cZDGFQwXvDgNvUZgPWYCMD+YZSu4rfRpK3
PaDl3Azz0PohElznGhFg/cGj22cXzLDW0TbjCXjN0xi0t9qh9AYXdIh0MsX6YfzJRH8nkgSQ40CR
8zkc9AsRJLa2DOkOXz7lhyzsPoOaYjspQRkagluKZ7Lw/P8XjM2IbssArucV+2RpQEiRf0ma1Rt1
Ue6Dv2KvKEzopOylQR0WoOhRo/rUQ8+j1keDthJ0nuSLCto4wQZYjd2omPOGPBlUC6GCjBZ06yOt
oCuj+Hq+L2vXiuqwioSxIT4i3uGKjKia8YZbP5faZp7MOQvAPKqfIJsXxo+l4vf+BNJC+aDdixqp
uTYLby3EeG08B9gEpjpC5hSdRTjgRag1p4REgjNNLcSbU7YDYOewzLdUT3RsQx9lyjTKL3kG4uNu
5co+Trqf/mWr14sRAW82wsgqlH3Yx+OMjqURGrRwATsFlXSHHOE1ogm24tsXzsuFic/Dc9Jwr5wf
rrrLphx0pllgth7cpX78rnQDlDHe4ZzhXv4DQ3/GzmSM+ph3vQyY2nky+lsLQgSGsF6He63sURiz
axaJ08R5TJdo8h1Ywgz89t78nP2SwxidtMlHWeQR8uzFHpLx0xt5IWmVALLAYcrnQ1FdNbFgjbgY
hg2vHGS3SGExw8JJGotMG3B6SyWY09rTquJRXlsBDCeahb1gGogb6wbi4GzQfUErgzKVsBLV04qA
3fBoetY36Rbq9n4D7hdclng4IoIgusC4e3CHy9wnmTy3SqtSXIiyoHDebeePSwsfihwEZ5hndyE1
g7p+RHYhvMtcJYmRN2OWwSql12YkB7TexQjK699egCiHwV22VzC2L5kgegAXfIKT035rmrusB0mf
KLPFnbodBnORTHGvkS3HgFqw0Wfgi9cOHbxCZXy4PHM8HBD5QyzAgQ/1JiqOd91c6jEpgiUew5pA
zWILVO3nJOpC5uAoyDsiGwPhbSrccG4nyqlcpF6Nc9hVxc1iyzU2536Sy8BZ5b+Ob0ISewfF7Lpx
TYY5MaU8yJzQWI/Kz0lU1Mm5ks4QGNtKmrhaLZCkBIV9iGPI+aIP5PKy8BCgd2VYyCPg8cFeepWZ
NHjTZ0Uw1c9VD+5WwUOAF/1Q9gDMpbcZBq5xKDkE+k2/BkoI4mbfetgi9WlYcfFpqNxKhCw2nINz
BspsggYVvh2pAJrU0HMlsrc0WhjH71j//dDY9ZcmedQVoKjVvdmHWZlCe10wf9QyMz4DjAzoKVBa
BcVd9gq3RzIOOp7BUIvW4ig17etpaRR/yRBt1lIi30vmIAojUhvGYsLlwnUOqSvUPzE2LiOj7SQT
YgjZizTZcJhDKksmjFBxbKmioeDJRgDdoPzK50d10BAB7TpEqGZv8TfQ5KQfc68LEJ8KJV//e/sD
XXmELCA+i/l8U8aRJ5CHbDoMShrD7kes9K5t5m4ikobk+a0AQtbepMLIbwxdPBV5Q7oGQNftr+5I
u6pyrwnq2oV4OVxz0VORZ/D2eMwBQ1y5hwoq8PQWNLjyIZtVPx69XtQEyztTGn08IXIqg72e2RUS
0dM4NjCBdpdF8lq71TY8mFYSXDZIAhg2y9goY5d2FWC61jiUEwlaPT1mi+lfhuHO2uto2JbexTKa
zZzaPBhGOTCaSXZlU1k9rbB7Ly/R63AZjneMkQJAggPFhBpK1s63eid30mRNaw6e58m4Vedpvank
dP2UpFrjtfH6TUW7SHgZkz+Tr5h0CnYec7+2adWOcx7MUlu6edV8VJs6VBJZEIvhXSH7sbHOZY8g
9CIBp84PSn7XzIKTy3PKlT0A4yG3WzavRbvkAfllRr/pcMlJ8pKj9gtyf/8PwXFefAKtdgrcFBOR
8zeCgiPVPif9AOnJX1vY3PeReaSyUZF8TUkYRQ9Pnr3dozH3SC2BsradgGaXV/Xyz2TFbqHeWssd
ae9sc/FVXeDF8nbGHpDZjauSDoNJphwdwBBpkx6G7aZM3/EWwBxiv1PJSRRCMI7lotfSqBjYFlOo
hMO9GsAdC1Ezdb142onqvFY/Y8Sy3pGHOINlzGE8obnLHDE2NVnu+y2/c5Jfl8/V/7E7wFGlIj6H
aAFjCcvVGlMoxmcYGTwa8PxaD8NppJGXKPZECktcBwp1dP+isZ0qqdxBGjDBLRn/M6HQY4ysxIWg
cflkRAmcJ+e5v2qvFoFrw73FELnFjYnrGUVbjPHQByJBbwPxR6pfC3GZMJ8C/XEMl8A+NF7hDbFg
T/LHqaHSUkfFtWmxcQRUc+vNpiGxkDkuAmc+DelaipcEePR4NkImL7ln0ROLZ5hBVPMHlRnn4hSZ
Wo9ATdYvVn0qoAhY91+WmrLmiXw57rHbYbGGUi1WS6Opx2Zb3BTUg3M/u5X8dHl7ilAYa5nEnbUN
I7JY9XBd6Ic5u84tQZE3/wTsRsKcAEj+NbZhYyQ62dC3UjyD8dA1NNlt4uIHwmtenDm3eEBfbZvk
9X32oBRE4Bjzbh1dM+ClIqaBpA3jPK5oamqdFCFkm0g/5zH52eQi1Vz+TL5CMHa5yhpZkWvE6/qx
eZgcy90k+Ys2yf9xJIw1nux5UdoYMFVyZZIvavvxHRsCRcWQuHMQAGej36mkbQ2kBRCgU06OeWNq
v6C5eRmCuxivEGzMW7cSSlkMCCV5KCRvFulycE/p7vvMXdIgmY2HNr6/Ed2tpoO13ErGna1/A3mB
YDXogWcfP7i0qNnT4QC8eXBtbUeaqsK1JVXXCXi5DQQa7TI0u+jynImAmHMq28My50UNl3CMWgLW
czTMVG7bjeFlHE7dnqEg6IdeFgW5TZ0lyu5XtR7yCQ8EI4nRfqh5Uip9aDorVGpdd+WpPalGfG+O
yalcReQ8/EG+YjODzKV56aYC2CVS6tUcSfYa6P0HSXXcy6PkntXdIBmLpOqo2Vt0AA3mw9pnHqL3
VJX1P4GwbxOz7LN1gYQqqLLkq0b6YMlahN6j96BYJgL2MnynN7ngRu1qrRihe97Fg6uonZsm0Ied
BdVydObf7PNXFHYsqSaZoN8FClnv9ByCZ/oAxdDTYsfejEC0kPKB6+Qir6LaMJqIDDOXn50qkla0
cHLRCvCi5YmpO8gHkfvHfSyg8+APDrPjNKNW6rUATvKp/2U9SVTJPUq/5WDyf3ktzIdRyOpIzc+b
udxhMpsvGeNYznHIkD5d/Pahj4ZD17m0M6CCMK5ge3CPFIQ9HeR1bPlNoQ0IiQrFWfBALupHWT5a
0xcnP41KcHmr8yw6YvkWKsGxXjbrjaV6PnatBjM4NI2r6U9mKbCzIgA6zN3rVG6driMEZ2nc7gwb
JJ/+5QHwDALsHnrpLNQhvEmgo6oWj98FA9isb5lkuBjApLzjZt1jMHsN+ZasbilGZd/Z+WFyrsru
71N4ClgKaA0AVadluyZMM5NAIqvAgCLyX0PFt6s7bx5FlI3c2drBqOer0ZE5LROi4UWIICZEhl29
+WBOIvvJswH7wWjnKNAEn9J1VPNANvr7uJwMl9RJIOX50VzUGQrVRTRtkBO1h8PlzcDdbDQZAFFU
lJKzLhCabLRiljC8Ig7z+m7MBask+D7r/9irlEkoSs6DWLlRtpu/5ghDIldBSg2F/rTFBDnQ84nT
ugSUyAbCR1bzKPVfIc5uiEjLuTsASTtK1IhyYzY+ui0lUmg0yDLl0rGuBjeuoLjsiNwrPoyBBiBI
XNkym57pWylFzHfDscw1MLyoY+wNi575zjoYAkPJhTIRwKEFVehxY24caXCmJUlwdGb5pqqPXX3b
5IJLlLvuOwjGABhdTcpkAUQ1V7ddPYeZooveWvRQsJeLscNg1r7RxtyEjDveWujTssLtgHq7R8ql
anh5+P+gk+fdLzs8tgK33hDE1EbgUfL66QhhVK+5y2/ya+kmu119Wl1igJE9uHxCuabhdZRstKgf
RimdO8xk2s2uKR+L7NFCn6WxXZnzabBb1yGCteP6xfuBMjZvgs+8EQMDncLlugKTgHXTH/GE9VpB
L7lgI7KMm7oMMtwaDJLBQq4LzR2Va0OovyNaNbpTd9dpD5V0qZcxmPWk/W9/4nLsET3Jvd4vbqUC
gVLkHh4vr5poZPTvO1RdUrZ57oEqNTc2dqhyrdbHyxDcWAOcYBxhDQ2Yb5oDYrPpIJYG27ohlQfP
MUXboHFDZfFUl4SibAr/RL+isW7JIM8OXsx50FY/y+5pELX68mfs9fuMUXImVanqWocll74MajBP
n5dGEHkVQTBGaVzmakDMEBDmcGXJ1iFZloPz4/KycOeJWgLoJlvoJGZe5CRO1lJRkc63N0mXPEXZ
OvAu150lWH4uDhwpXaPtXxqrmEziuS4IKQt0hdQGvJ+1sX+0hTm9x8qaaAygjrWOenlmXbJakqpt
trCHI7Ds+fHzcFAeFHSn1n4TbZm7ih4NvFUy4XcYDq1VMNj4VVnG1aIOANTaoyP5pXJdbIJBiSDo
3O5OJ9I+RqFWJh6SoBVtOs3tikBLP13eCDzDsx8H/RE7ELmoTQmq1rhldVCjQy45re5l49CKaLR4
G2GPwxzMKlNjy5mBoyZZcozTWfP1cvtyeTBcEJTK4ckAUQi8Gs4HkyfF3Nr1iNjpdge6nFkUAeZO
1u77zJXjgNtTpzV5wSKBtMaevRH0TODhdZdZcG64a79DYlztaoOyRdrQkVixl2zRipDzLIuuUBEK
s8MGZW0bzaGP+uvagO5bdw3ibXSiOh4SIkkwBUqAauXoHYsE5xHHFDcCelLPF0mD6HMzmj1M9HZn
9xHqL/7b9xn72YHsudsqDKqwy6/ZMP7c2krgmnKjFOZuDNQd2p2aJVcJPFY84pXWX3/paHiDYJWX
fdK+VL/UkNavi5KM3KXSbBX/cF3Cop4jGrlOwCqAvFih/9iaYKLFKv07HB3kt/9gMDNnbzH4BHRg
2PKpm8KpuhWKTIiGwUxcDMV0q14BkS0fF2gbxWqQCyOmXDOAEj+Uv9C8G/tIUXWQtkkEbk3xBBJ2
T/fGm+Wq9NSjEUkflKA4vae8WqH1i9DssWDlXirYd/vB1Mq8XTrs6T6QPRQ5e+WNeRzAo4UesbC4
EUqVcg0RyIbQlgu+Jou9fYgFNroFvccovYmjFphUpSG+R3oWTaw+rfrXH+JbUZkmd9sjKAqvGy2t
SPExm1CvdKO3R9xIepQTr7lvvdR3giEwaRm54akHcWkoby2tl4IcFSo/b2ipxrK1KqVBzAE+jOQP
o3I3JJuo6Ie3K/cgjF0HtUU9Ji1AJvJFGj0zvSpFZda8JgbsSFrp83sgjEVf0ZxG8hwY8+qZpzKg
rv2cgHGv9qvoPU+WPRhj2DMw3ufVSgdkJcRfzNjytDadrttJEZXG8DeFYqEqBkWgyDXL55ZJrkxt
7GIcafUDJaFevmWxR+njjCh2obEZQYr9b0n4aDwFJFh/IJl7ftXVNeklQJad5Sq9r4Htb6l+gDuo
H35evk1eMuXs+53W14K/wqC2l+6d3dF2+tXJ5AyOS5PI6RymMQR53NaUyeTanV1/0GwiW96czzpx
lWzVjjaq0MEssxmV4a2apbdBgtCgHqhq7VSBuunbEBltV2Y3pKktQxDK4lkGOD6oVXqh02GL8ixN
XqVZ0UiAGl1lzn0lR6FcG63tElyeGO7BRFsH5blBIIiNbFZKW0EMSSXBUhIIm/ZFfVMYwvJmalHe
zD4CZrJiousSfXvnsy/pRp7lqkkCzToOcep19lHSYq9cb3XFuzwgbs0EbbP4F4txUdFQ3mYINRNU
vxsubdpK0Vo83/eI1dQgmRZx7HNXagfHGFMrNmd1ajC0Un2uiQa9t96Tu4+OkNmP+wTfD4y518ve
rjbZwcBooSZ1VqZDAtkq6qjMhzW6PI10Rd6uGPafhlZIFcxh5ytW9WZTKptOgjy1U79M1PEmbfvZ
jUHHJ3gg8foV0LCCbnAHeQ4TvuQ5VoFGXLNsKzqwyafKacnJ9IrQ9sdwQnytvab1ZfNV9f3yELkT
6uAGBA2XhjwOG5q0+tHqh2IhLwxsZVBHW+nOjdv7lGiniowqvAxIF4id0z0es4CkSuox7oBntYdR
viOb5snq17Ic3SRzpVh0Eng7E4OirGkadTaZJRy2ZkZotCeB2T/McJ6lwgw7x/J16e9ZkQyYKjS6
IwSBRkk2MN6MKyqV1hpVIKAkGIuoiXW3F5ay0ev7zfS9orA31GI2U9YULTrDkLuc/6ERqMIlj2Yo
u5JQ2J0bl3wp1EA/PVg/2AsD4j+yWpcY03qijXbxcQyNE2Jdvojohu7uN8NyUMwLngA6iYxtzOyu
mdD7kQUqpNZx8R56AA3RO0I4qgyfBSxFKOx6owamt7j1t7RD/Umvu2UZOoNoF3C2N82V2wYshuLg
//NjvDbzXBTZihI5cOqCq8/PyW0fH1X9ZitOsnq4fJg4V8oZGnOY1l7N2xzKGUGlxKY/tOVh1A3X
brTUHVcTSue2JPIveU7EGSZjqIzZtAbyu+1oe0oONAqqH9XHVnN1aDxSm0HAhXQlqoDi3NF7WFY3
oSS2Ohpgj4Ua8FXc+ekkmErelQkWDpgKunC4oRlLoc8m2OLAeokAwhiQw4ZGYIIWgNnXIKxNhH1i
PMN7hsc46luLf1IMvPE0+EYI//aQfu59+sqKg1rwHObO3m5wjMeezFqiVfAJgs45EjuqRRVEnJsS
HrMFzkiwmoF2g528AoWLhYz2MEd7WL+sxTMRFQpzR7BDYKZrJANoIDb0DdY1cclQ/SyW5dvl08Rf
kh0GM0vlnG+brgCDMivSato8ko9Uj6yDWLKI1lc0ZXTAO2ccfShO1pQAG+vkvq3T7xVxnqZUVHLH
P6+IjiM+TiWF2RjVUqOlXk+A0weOu/nadzUoUPzsoCcyMMMmKrzyar4Sva+5lmmHylimFNSiyZD3
OK799TAcqxKNJ/JT2tzXIqFh7jzukBh7JOeGCSpHOo/kSCwvr746+SfBxqALz1xPKpgq/ncOccef
r5VO4gz9dRgNgvN+m9dXsVXfj6V52PLk0IHldy4nL9VbBT3NUDtOB2iMIpxaxyJyjsuDBc3N+Q9Z
1bGUQDCaIcv1ISOIc6JHpCxEThP3IOANjFYHFfFnpPvPYVRFquZpk8G9WF6ZyPTS4Ij6owW1cUjD
qKJKKd7ZRiOKQUUwbLREMedubFHCviZ46BkDOvKW5FQNicCV58Us0L//isEct5io25jZeOPJp/Z2
jKQgOUrIqIDPyxcVcvPcJjp34KdCgykcGmY8y6gpi0VNeyE9jpbX4AVrDTdZExLn3o4/K+Y/PfgK
37FH96DMAEHdPmcKgW/T+ejO89oo1e+IB05T6Ii4MTRFjkQ0UN5uVDVYfBX8nCgMYpyddqjKxbTg
XM9SIJv/kO+t8457a4/AmJFhKtcyJkAoY9TifHVEOujcbbEHYKxH3iWpXtL3weBrT3qwHIxAf8rw
1BJvC85TBOyRSBzr8EEV5JDPDxW6a4stTjsQ6Wrkg9r9WFr9R62hfsF4B/PSGRKzFRBHtppSq0kA
Nr4NeTAJcnSXdxt35XdjYQyEM0jTEhctQZXRSXZ+gqU1Ey2NCIJO5+5+LB29tzMDZ0dTg2rUvWrx
mi3zL4+DzgRr2PdrwuxgKOIU4C7BTDlxAg1H8zptl++XIbjGFK9P1Lwr2GloYj0fSAMpFGXYsO7O
YQsp1UZys3hDIMP2kPe0G4M3TENQW9YNUMwwF8S8GG0iJxhQXZif1Ey6W5I1HCbj1+VBcRdnB8N4
Y/k0x5tJAFN2XyyoRCbfp0UK3oEByWaUlyo6JWo+nzdTyyoJLIW4hIqPifTdXMO0+vrfIJhh9G1j
q84AiL7rEHWFBnq+gTpZe8/lo9roGgBHArq02ODO2OYtaRzs5T6IoznKwnl2nZvZV5HRb2bv8qC4
e/oVjGWhN9Mlbw1IRAYlpA/AhzY//rfvM+vSgTaznjd8H8IAFrKE+ufL3+furd3vZxZFBf3Y0lv0
0tzuTHI1L1eFJHrs0d/45twjBoAmFFC5Ib92vrcWPZd6KdfBB1t4zVEPqAifIwe0uxwRbRHzAG9E
4IBAlgmU1m8J6PUtMWdbBQF4nxR5WMRp4dvxWgZdJiTd46UwQHRG+W8wqrfkh6MhNVVnEEqbPV3T
tFbtkYhcN7/wkIXrZv0QZXPpVLFTuQek23Fnp6d1SpWtzLC3W7xhc/WHokynZFRvnb6L6mUT7G7u
XO7GR/++g1NJW+tmVuBaMKTMw5MXDxtUSgV9r9eCXcKFMpCooypjb0keE0Vt5bHCVBrtoU5O6hLO
dvj3ex11S/9CvHiSu9FYBZHsmFKpF+gx7O/b50wk4i0YBJvOzeah19ocCCuKYnpoSCXjqRHpHvBM
zn4YzJFNHATW1hogcXZbyJA9EUwT9w7dAzC+k91IxWZKcDMGH1y8CPsnJ8dDx1Co+utBxEjNHw2I
K5EBRM0+S79IVghjmCu2WCurfqUUX/LBfocNxXv8DwTj19bDVG8lhYjj+5Gg6cp/z756/T7j1oLr
Wl2VFt9PtcAhj5YU1NM7ZBtQpP06CFb0WDLrdesdgOhgry0D8gWu5vycHynpu4Hi0m+iheF663tE
5upBMUzXafoLohZW/nLo8IK7q48Vkj+jiA1LsA1Y+WNlKvA4gNpyQLRTX91poogjdWDfGM7d9DF7
Ol5GG0KJJe45+W6uv/bWp9W6MRdR3xvXAJhQg9BU24RPyMD0sl5qIFbC0ZG+qs5UuE6zePGmfbq8
47ij2cHQ2dxbsq7L6zLFNbDmVwvunup2TqPCEnWH8C3BDoex/40pdxXaD6jL5lLpBHJjbG4X9Mci
IH5/Zf19BSuc9tfZo8PeDaswLVBt6pg9VbpeyaetutJF3PTcmUOKEczIIJd90x6Uxdq22RtsW6mc
0vFWxpMwR6RMVOglgmFMjtlVZFU1wNTyBzST1nHtbT87UR8Sf312o2EsT6pKyVJMENKokqABX3uG
FOZqRVQMgvoftqiRh3tKX/FUJjS3ZqWS2VQ7Rqnu2vJu3t5jSXffZ0yO0fQW0Qp834JEKzLn6EsU
3Z6ClVGZ2zNLSkvqGroy6KgY7hsDJXgkjA3JvXxEuVMFFgWoLKGX8w216loas53oIPC3jMBprzrp
4fL36dK+MWi77zMmoBpzJYEgImjsodiiQTeqC/RQPYiKLrkGbQfDWIAy1YzJGW0oRjmfu2fJ/ryI
KuPpUbg0EObQZ902TIoFBMnWvUX1pDhYlY8kB2+S41mdiOBCtC7MYyTNu4KgwTJ9ScH37nyDfOER
mhvHMqy8LEK8VeBDczfcbgYZU9DMmVOlMhZq2SrU/jpB/K1SIPjoRJc3BDenhjYuNPqj3g0U4Mzh
Qaf/lswp/ELpIJ+axxRaCpReF0omVJITIpnBZUD+wr3iMSfJntJcdjqcpKVAUG3uxtodrLl2u9ne
PDzC8tAYx8wtFUkk4cB3TXZDZa5ZvdMyvacuMK3a7+7Km+ZqWz3jVAVF1As1b/lb5nWgzFFbbCN1
Ujqx5k1xJIcW3Ofy0ZVu6LQ6Ql4v/ol7RWNOXAzCvi5bcQmiyuKTpoxfHTIgPjr35eHy+vFvj90s
MievU/WMqHRcbTAGcoDW6cC4VSJULYHYV3rP3b4DY87dUFSOPtOn0aQj4vusOqmraeHlEXGnDqTx
0IZEXhlc7uf+A3rNiW5XuA6TRjmo5Ac44w/dNAhQuEk+MKL9gWFO9IoA49iZMO3SobhO7xU/R/XQ
duiuUEcRNV9VBLTlb+8yxDtQ5qpvl2UmywxQ0uXu0OSnpvtZmJngTPNnUEdtjWyAF5Itm4NCsY0H
LM60ln5BXYNqJ+4mZAHnxYPwGEOFEDhBzTfck2Wrj3U9KjRAtwaanwQOaq0h16ME6WkxBOaXNyIU
faJGiEpJofHmfE84RG6lXkHwvHbu5Spy8l9y+o6rfg/B2AeyorpATQGRpV8140RSQV6GOwSwxyGY
9UJNRv++c4try06cZZSpzxpl+lGOT/k7KvhpTfgfCMYUrHPs5IsOCILmy7Z3lfyX1QpWgsf0pKLm
CE1PlPoRNU7n4zCQxbAgnESr7ran/pPia1fkNKCSRQ3xjvWsT3CW/L+3CHtIZlxEA51b3gJSRo1Y
/2u1ab5YsPy85dljMFZnSqcN4iTAaOoPi9p5rfQ86kJFNLpPWTcJnEcQxEA/OBgBmH2stfaQd8uC
t1Fk3cmQUUx9K6ifoBoNugmUgwvcSzoxl+CYPW1toBudaOWgpF9Dc2Ozn7P1mAvDGvQzl2CYLaFL
ljk1E2AG/ZPVfl4yUdyETv5bAOhRoHwe3S9siqZP6gbpM5qJnkZ3bH7EarSqnxvDdjciqKDm7gNY
NfT3YH1klh4OGSnw6hRgrkSnzZI9tuqvtPh2eTtzr2zcbv9isCHMbMsqkA8DQ7ubAwNN4aBDvC6P
mgca+VBkqHlPjD0Y41BqKD4ah2KmXhZBmwiJjIhGm0TeHHcP7MakYgl35s2xlwztmTg/0N1D91A9
iqp9eUcH9l+negKo/WdZIPQxS+1eQ2MXSb0K+QcIIh20BzuFC/dCReOJ4hi8ETkvrB24eNAWxdzV
iAXGaZKjzSAvTov8QdeOl7cB5/saCsCwz0Azi4Y45vu4a0ZsQIK6R+Opq+5V++8t2v77bFIrx5sW
Ddn4vtk9FN+78oeSCHxPzllBhTBkaMAHQWuwmXNvoSMiKboU9RNonKmOAzlutn95kjgW7AyCMf2J
PJNRXgDRWP90z0bfu1bpV0RAgsp7iuCFbzo2CI3RUMW+uuxNTRzJGEEK+SQHeHOFTrDeOVEVSL6w
e4uzkc+wmJOyDv2kEA1Yv1Vat6uldIsr3VU8DTKt7VUvvHU4rtoZInPrVKkSoxwAiOmRUnjX0XCq
jyq4EsQNW7z1Ars+ajVQMQyiVQZqAyODvpao/0dG/TmZSVjWso/z1ULr8+/bfZEhRIEe1bpFoJbZ
fcjawYSWILpet6NObpc8urz1eOcTIkvo+UFKDPubGUoyWt2Y0spny/iuopk4nr9fBuDN1R6A/oCd
yezTuaj6iZbPNo5vELfNohzcxU4TXsbhHVMd+RdES0GhDUrccxz0frRSVVYZruegMe5IDJFyMJJe
BuFdahpMAXrhwd6FvgzGgdpAg7gmavmbV1Xz0RG7RJP3u7xZQ/e6qJ6Gtzx7POb9NrSVkw8r8FDN
qBgf9Ky3DUgr59oqsHK8ZYKKN/p9sRnwYmT22eBIq7MVSJqmaeWu1udSRp8H7unp8fIMcnFe+qnA
nwqpXgZnMetO3SbIYKCnDMyF/QLRA7QY1/GXchG1lPBWC2qPWHosFogZWDen2bp2Tlc19qWrwX/h
OQ8nC0kBGkEDQYyotpUztj0c6/FMamklRg24uf4x6g64Jn7O5Y9YFKUTDevFzu+OlGk0eS+XdFiH
/NN0PUb2UVuC37YVMkedd3nJ6B5j/FJMHS4OHC2U9rA1ESC2lJS+kWM/S1Ed6XjgUrhD8shNEfdM
yW2Z/3MZj1eqQEvI0A6H3hyYJuaQoT44Tu0BJRDFsYE8SxHWYGfGozt2Vdf8LPmFp4sITrlzSksV
Qa0hGzSidW4+iD4jAtM6CTj57EhyUy/5IB/LY48bRMzgwtsoeIbJDq2PBNcsY6sKUtpQMYeuqzac
hnZx5f7JNk96/fnyRNKzxC4cWpnRRgqhb3QWMzBTHpcOsYs0KIuPinUjzbiC579/SUCC9xWDueeR
oCBOM5dpoEinDS1p6olof2+aziCYK2rSrLW3ekBYjXW32Oa909jo10J1mUN+XZ4xjrk9g2IuK7NN
E2LpFSLufRyRHJZ9eE897hkGYwHtzum1RMaqtIHZoMhojNJQb6At74FjLpQP5sMiwuRuBJhbE/49
7XljDhQOW9cWSQ4Z9iSwSKgjoKnYncAT587dDoS5qkbNBrmTBpCpO+npfZmL7kLeqUHL759RMEd0
HktVzXUALOnDqrZuDdXLbn60Qbp0eRfQD705NxCaoeQXqJxmmQfwJlpoQpTmXeilMR2oDq56EDEq
8OwqSr/+wDCbrRxB44soAgSs60QP9X78BvKY6caxusk3Gqe9HsYivjYapQkuj4+3UujypiKbENCG
F3tu60atzPBkSnFm+6OmPGaivCUvvQPivFcAZmRrpfXEyQEwhdm9iZLz3Fvv82saNpUPcuKOggXj
A1LlRERO8Ypl3bK8b1erjIsk0BuPkmE0Yex3h/RTC9WrwYMYtGAGhYDMZk/yoZrrEYBQ2nxUgzZK
bszBM1+S2SsdoiQIrHIvKLSp/hkiu/uJpA0rTjHK+MfgRWHiqjks3m8lmndUuOEuhJ+LEwsCRLZt
y9pQJW4RgBlpUGStBwrrNBG+2Lj7cIfC3B2tVjjwK8okGL1qDaklLKPiW+uTY1H6kN4C1Yb88I6t
v4Nktr5kgQpxjAEpmyHSIu40y+8wgwioIKPj0Dpr9sE25U2doDEBzELqtVld151g6/Embf99aiV3
zh+YFfRUmvH9uAxi9XYTBYR4oW8IkL4OgLksoGeJLGhLAf6x7n6LA3WHEWFvCIOHA6RMYk9wwfOH
BKoXhwpBqmzzUp30BYjOJcl36mcooVmrIKqm0lVlDTo8uz8AzEazGjVTCg0Aw3c7UnxoZyYuqV5Y
1GpPubW+GJH9XfZzv7rJvM1rj1qQC7kQuDZj/yuYvTfoJgHBNH7FFCYPmk9O5rN+b0FiIbTd9Cr9
kFmCrSJEZOywhholpSuTJFhClMWBPnJGV8n1DIWMCkVRiIuIMli8K9pBl6wGvj1QaLOvyMpOtmxV
sXdyZP7ivHpuZ8Nt7NarsiH6+5O8h2LOQa4vY6wW9JzZKNKeSLhZ6bvmD72rEBpTUDT9JnhZLlqK
HifJT48QkaIGCh0NP4nmmd9ph6T1LHzaGbyd+orIhjOTqlMUUgJxCQsDPZJuhZwjaKG9RPU7d4mq
W2iMCOnKeJFBFDL/GajBvBRQNb5kkgnyIRqta1I384crELuvL6VZyzvK3nXHBOk18kMgtmBv67G3
pw4tjOD6bI+94edSqLaCpeNuRHBUAUSFzAebHN6kIdHrDhBxGZVT5c7kiiR4siqTwPXg2q4dELMN
a0NCfbMGoB6dx/VBsZ4ub3PuQKDzAK4/XMZv2COqOJNrdDjj0RvfpU5Y6KoHImxXc35cxuGOw7bR
jAANXnAg0I25u1aUpDKmEaPx1zHdvMpIVj9XVZGSJ88iYWVVGk/Ao/QNJycV3E4hKQ5LHP6u45iQ
q6F+DHWw7VsRZa8Qj7H8E1m7tDWBJ5+oxDuYvO7NFBaXJlMcw4s95fnyPPIqLs5GyFh5aPglaz1h
weokk1CklfZdiY6Y0twOiaXVa5i1pDI/yGs23G5VWW6u0w151FolMe6g3NBnYaI36n0sF+CUqohK
nttUXWt/lavGFhhRjrnBj4UGKXJakF5hK9pNNSFkoMsB+Qbnf0i7kuW4dWX5RYzgAE5bkt3sSbMt
2d4wbB+b8zzz619C9nFTaLhxn85GG0UwG0ChUChUZdaRC7CsFmSw+WsAZiMkVVBUc5HtqGLMiJEB
pPEWdM+DgfweeaSbZkMpDSLiCINzuqjMcY9n5zMgs+iLIuVymQBwPNTPoKM+WrjEHagmd3SIFfcd
MeUbOGbFR61qlyIFXK979bSV8sfrJsXZmripIYcOUVrc3dlg3LL6RClDsNArqtdqt6R5uv59nhGg
DE9FShtXwguivWBRgxAMNbg85RvT+pxlT5n98zoE1wbQ30oZINBWBZy37iWU0AKJPwgqM582jitH
aUOazXyfvZYzirU0uYNaATJ+eZ6GMm8mLQTP435R92CIa0VPm7wrGah9UKgDZhokCtjd01rBqEsg
LkKRiPyTXgKn2Qt285a+cNleWXrXJ5E7pBUcc+fsJiMyZjyqb7TKgwcBD5kkqtLmnDZ4FlRAZQ22
ncu3zrLVApmYHe599ac88+U4w1vAbhx+XB+JCIZZnLprjMIMAdNBPsYiDsSYQZDgJYrg0sybMXSi
gH4EoQYoz9iwpk4o9ROusVq9I4ZLwo8kFhTpiiAYXxMGnTwTG4tix4lrGweQQDiNKQgy+CCQuqV9
Rxbawt7ungGVNlWMLNFGyu+sxLfnnV4KILjGrGp/MFgCKYi+DQVOrpBymFMJP8ogFZ/Mh2mTe0ig
COC4FrBCY1amktGJOiYVDE3FS7fsDTmIeLONMTxftzThsJj1CRRQEmYLhhWBvSc4tH7sDxBC/N/E
0Hmeej2H2tt1KkujJFWEUcVhtUfN4i0e2wUTRzc5e7ZRpWW81OJCe0EWkOTL1OVdDXszfWvcQdOh
Nrc6iLNHa9cRAXkyvepfA6PjXQWFppnJkjYhaZzYvqzfp3gfhpJM3J7K6h3ZY5B8nMdFt8AKipj6
ZE0E46ryrQVVM/vhuiFwl2b1fcblBFYnybHS0kPUIcapJwI/IFoXJmuSZ5kJaRIsvVxGToEMvlxs
Zzylls2LbT5Loj4+0XCYsyAq8SSnD3Q4yQcd5lwJAkPe9/Hchw57Ga/cYCt5uxxVFdnx0KI+HVcC
HyIU22raX18Q7s5cQzBDmJopy2oFELL/q1Sd7KtND1at3BMrUPPeFA0ZJZ2UfwVab2yOSU6GKdHA
kePpzuChUdQBiVPtWHuy176YPu0WHUWKgxyvjZI0C48I6CdHmp/xBqmljGURpoFX20+N7k/6cYgE
mS1esu4NBrNDY1kykzgDRuXNrt27+jY+pC6kQaUvo4eM1rbdjd9EWQrRwJi9mthV2sUlQBVzby1+
Pb5YiWA78QJG3EjAJKzhvLMuuhNJMddJ2vY09aJsKf+KAR45L/uJfDfWKlgc4+N1e+RsYAMhsGKi
lNy4JIQk7ZhJk74gOxcchui5GnzT0DYGQQqGRkGZ4N2UZ/5v8JiDqYyG2LYN4JWz0+w1sMoNzvKQ
7qkCe+GLzltehucNHGOMVaYG1RjMUHGYwfuKJiwUX4BGO/2gIZ8kolMUDo4xS1kOyNTBOL3Cdqp9
tcVx5Q4NyE3INjkEGxFlmnB0jEV2pLeVSQGePHjFnioQBadQcrSD7ImzZRzf+GYqmaPEzovG1CYK
trit9H0IRc+1wuEw3lcp8p5WmOECC87XdEdZtkLofFBWkHc8QmIwqPehqbLL4g6lqo1lpFAksh+0
ObxtRt2LYq2EGrv6tct3aadsr+80nvtAQS5o0xQcLKDwfnu2KHMYy/GCrZ338dHQb3PFPpjp9+sg
dBGY0AXVeWcQxgIHs2ibXhmQAFRvuu6HlSA6j+/TVCSXIRoMY3lmg7u/QTCYuX3Ew3eAsqK0Fnl5
6guuDYaxOJ1QBsIGIOmM7VRgO8V+uyV3s6dDnlzkK3j2jdJjXGspUchFvgZpK9CV9Ji6zPoqLR4I
+5zra8N17nC1EIyjK0TYvLqJZzjDWjpkTA7Dp19PTIOj3eSn1wemrei84rqjFR6bVUere6OCa0lC
wRTNOhZ4HS6OygPZgulVyN/IO0jWYMzVZq7HMp8QbnqqLN9Xk3Wy2wUs8dPsVlL8MU0Lf+4/XZ9Q
7oqd51NnzhI9l8wYRJiSl4T27ajEB7CJidaMa4M6tCqhO4OeGPYOGqpp19udBZrDCHoMlNvf2Cu3
rSdvx326FbWQcUd0RmNvo/OYj7Y0mLD4sB12aZ7rH5XCFrGTch0t+DRBso9HgksOTESFnV0G0DYK
5w05VFuI/Llt7ekH4yjuruWjGWjvgCoMJTRkfAXa2Az0KOvgY1bIxxiZ3wRd4/hhqI23HQN993Ht
WWHnQfTZGUpV5EWo4V14EejXvcqraBeSIe0yDEUpITPdeZRJ3ABXirov95T3XdSjxd9xSFdQsRD0
ALEtQIVO5gm9EpL3m0cp2M+VU37qPcqZ2h5F9QpCPMbdF2g+RXEEpta6iR8pSe+A8EYHE4RL+a/f
51BWw2NW0rCSKUUTGj2gx039WGxTUCmhk9ht3PROxIHNvbugW/rPZDLuX4G43GzRBPM8uxNKksDG
DlqqLvO0B8uhD5HRjSiiohkl1laoCikV4wYRFlsxlvSopzGlFNkgqey+Nq2u3WVtbT2YvTo+hnHX
f8pzsqA5Lk7I7BhmYYrqHLi7hXZdUP0XRAls9aKZS3OaWfgJ0q7YD3ssqe1NLuVGm3elaEV5/mYN
xnhQght7CGlCjLf1iObNovIdXjiy/j4T82ilqkWdhu+X8z5JHpTyeU5dUkbu9YOAayqIq7BoSA/R
fD7WdZVGaZJlHlDfReuSfpFV243bf45PtBMC/Au5U+6CHwJM3smwxmTMU0fhVWFPSIFOPaKTHHe1
EiIMD8qB8nroe+2f63jcqVwNkQmObTJFQYiL9UbSrB/93FRbM8JLmWIHMVjOQ/Plv8ExaQpFyVOo
jSCH3Em5A5G6zOgdBXVK71BDQ0RMM7yoNrAuRIBKOcBds43CjWq56VQ5keFJ4fP1sdCpudjVKwzG
ypE1gi53hXoQqVY3VWW4hUJeknzcqoPhjGMv4sug1nYNj7H60qpM0tMxRdDiaJ7m0cerjHN9TCIM
xvNXgzark4UxWZa3IHfdL48FLrfXQbgTR/A0Av0fgg4qxuYgC28oQ4PSnVKffVJZXmpae6h+nkzS
btKYfLgOx/d9KzzG6CzozigWrYj61T2V36B+oYZGC+Wz6kRMcFzftwJjXheSqIkUM8UMBiiGixb5
tk/JZ8GA6EpfWMIfDHScMn5pKVoowmNA7UYBJVjpW5Wj0oyOifazys+/CV/LeA/xuFv8u2Ymm/Fr
VVlS+gqQeJ1zUTCJopbcLz+CkXjf0DwjYEF/m3+7PlKud1qhMltMqbtEiggiysAcHcluPo1zsyNK
fULJ1Dui/vUAmd0V6EUC7mAMsAtmTGa0zyURsRp3c61Gw2yuIUB9aGYGyMItt/bwnE8vQqpVbuiG
zguDoLPEoo1ob00DzKoF0Uo4iW6rfKKUJd1O/TB+p4HpvCOLYCfz1+eMRv+/OiCTGmL1CrWKKCpP
dt26cQdWpTQ4Juixu24K3MlDOeOrqhbIhJn1WWRjqpIUJ0eYKrvRRqg2G/emKtJVFsEwaySbRRlL
OY78vPimxLVTQ/3INrzrY+E6wNVYmEVC47OZFQHilypwFkhugT7SI4ObL6lTFCKdd+rdLpzFCoxZ
I2NQlqWwE1gEsilDr4IX6CmFOBkeCha05gyi5h/+DEK6njY4gVeYubGbYH1t6wUzCCFaUGFuVO17
E26vTyDX7mB2EFmDmo3CJr3yJg3syEBhX1dVTlEflBLkFdMxzWqBgXOTKzqkZpDKxiP+RfdCoY+2
3tL0Dbkxe8eCxlewj16qTbpvTzSDKOqJ527gNSBjgGQOEaYHyE61m3FD63ukjYUiU0r2YHuq4EmS
N49rMMYQcdRXcWUCbDI/DvNLUiquhIJFrf54fb2E08gYoZypk2zOAOq8rvGye8pRFd/Ep8JyKZlS
+qQL2rN5VkiNnkqzgTKfFQeAHFU3VxkSLH37TVoeSTu7Kogzrw9LBMKsVWwkSjrkOJ7G1vCSKXSm
pDhFQSzKNfDO+/VgmGXqVa0cohaDoWKhi1d4NXTecWd1aHVM/iRKF4mGxSxWLTXdUiSAW9pNO9xM
xlEz/v+kUAZeqFVILsuol2NrSZRaUiXUIyMEHBYIoR2lKvYMUR6DP44zCBM9VFJY6dmE81bRBtRH
FV5q0T4F1b1uBdxnw/VgmKNplpRcwqsASvI+oZkkRrsjmKdRhOFoPhpmfM1F37z/DoKbNzPI2J7W
4oJstzReUQyHCkyOtZukgoOK6x9Wy8QY3tireVCbGBkYYReQTzm1pTzXQYCqnKT68B+nkTG7eES1
zhhiudpNsVddStmhebVveBrk2e9ouaF2H79cBxWZCHMVycsiMIyShmTJ41AelOBWnQSmzvfo4DZA
5zQSQBf6HWhD0jUIeADj9EuZQHKj0iPO/5h84fvaFR5z3el7KZH1CNs3Ohn+aNDU5Ea7jd1adZRN
eQd2TcEG4E7iCpC58kCtKmz7BYCN8tMyT2HxORXllq9D2OyNJ7LzwY5HzGFb3i/DP9Ky0wdBTQt/
G2sootexmTWVDZ2XMKkV1LTQAkT1QIsaMi+R3Ny1kX6Z3GgHnvVB3MdCnRAbnukrVMbqbZKEihYC
tfFGdKKNfnyojvPW2JZPodcLDixuRgvVlSCtB08keqZZV2X1ijJ28Bqy33nzBi7xi3lLvOS2cfIt
2FCFCtDchUPOU9NAJ4L7PmMbRofLsJ1R32h9zFpoym2iRXA8CiBYooA2yqV0oRAZghjipvO9pW+u
uwnqTC8W6TyK1wzD6p4jd1VbdhYsvEtx00YLfSEKNEUIzFmFR5Wg6gkQ8vhn0OwkYWaH68pXQ2BW
PonrZu5pQETMygmQmF3s0C1HnFapiAGX7/FWWHSwq+lK0GahGhZ2a2ejPKL3hx3Yo+3UyUEhjmrL
ffuejBJoXf61stetvQKc+lZSUwpIkp1k+AGleFo25filFZWK8XfQCorZrxG6+eoZio84pSYPfWe4
SDn67YBGt+oRdbd4HelEHT58j77CZE6pADXGjU0drHSMR8/yCd4LJVf5Umcu5eavbkRF/yJjYY6Q
NOuKVpqpsSiHrtop9egmw4kspeDk4Kbm1gvHuIcOdzta8SV5evaqSA8G/U/Fs+yB1UzIoiTwEyyH
NUqjwE+oAks1nyb9e17PbiDShOJj6GCIAOkcCG2YlbLrdArzBb4I0VgeP5PKi0WF8iIIZm3iecqq
zqDGIP9IQwcb22nU7XV/J8JglqWY00FC4TQNi07WsDfk2kGXougw4h59oEr6PVmsskGSIQ2SJkBR
H9QD1ThFF4OTZc6yaVy8PW6uj+kvuwgJA12lDFCs3F5s2nJfynixTU4Qo3FbPwQHpfFU7ju3cnsh
ux1/Ds9wjKPQtCI3cxnmNrQHEh5K6yupBNHrX7bPGYMxN3DqT3qhAaPeDJ4GddNpNz3IW7Ah34g4
AYXTx9gdNHenIqcP3tbNggZYykOJR5XnHr3lnd/vFMEFno9nQmWH6nmBeI4ZW62l5QCCJvigL80n
cqA1EpaHZ1oqQ9754VaksMM/tVaAzADDVq76ogdgqTvJCVcQ9KAEH6wO6n4qaj9Ft2zuAEHbhGJW
qNRf0nbPrd5bUymBCUjaxrcEaMa+15zZdqgUOV7a96Jyd55JGjalCMfxSy7aHztpbEyjAtWRtoCX
HhMZeVEqahbljgv6a6hVsEFbcdEGB+8X2Wo5BZ5+N3gyZFADL/pGaX5ptULomYJ7I29Qazhm2SC2
MQ1ZCLjI3Mvy3kwjpxI9J/KiM1NH9TZVtJYvSqwSMFUOsWEE3qx+XuQH2Rb4W+pP2fhy9X22pCqc
8rBOQnyfNlamB3uj+6+lHbvrLlAwDLYxuYE0OyiMwNluBl9HNXJmQxCK8+KG9TiYKDaN0jgcTQCo
7XbqUah/N4TbQBGqY/OKb9Y4TDA7Rq2dmgtwZsr5Q8OhwZlAVgJGhXQryrSIZo3+fxVcgknYVJMU
ixNrkq/lsK8yN77+t5WhRr7CmBoZjIslMOzZcKNqOmV24f83COY8SnurmueZ2nDw0oJTZUoEyWTR
PDEOO11Ss5ZzOk9Z6yzBp8kWRIvcnQ4JVIKXLRtpEwagKEiHhjrEbJGC6LeNXDxA7FCiJZgo7kGA
HsQ/OIxHsYw+gcCzHYA2AALVH5Zd6ubgn4NIuerJO7A7Xl8Y0bCYYEvK2xlMiICTolMeOnZ+24lK
B/hL82dEbOgbTWpVtRIgFvsmzu4X+cv1IfB9/nnK2PKiKtT1ocmwNNlp8mj+MzxQ1mDJDyHrXrii
zK5oiVgxF6UI1dHoMaDZ7X9COdlPvlG6IN01duJ2F2pXl975PHuMt7FmxeqaDoMjau6CdLOoIjcm
wyZJN52QLJ3vQhEWoHRFM9Eu9NYT2GNGjGGKcL9U0pcmXJyqNWRnVF4WMxAYOtcqDAWF47TnFiyc
b6GifqqazAAzIOm+RfaTLIoEuIa9+j7jOJVCymsUcMIogsWfoAHh2NJykidVWOLPnbQVEjNpadSi
mTeA65ky5O4Qc3jKqcvdwsMrk6/rjqRvNdc6imnm+Ya/Qma8KshY50XvMEZ5vvtVyNvslC+a3xW/
TV9UW/eazrqwxhUi4wUVaeoGUgBRy9xh3/rao+bnaDx5lwSQgRbzP/bB+MGJlHEDsmscSma1AdP9
LkjxlmK8QwHuDQzj/8wmkiHqDhijCB2z/9pKgnODG12dx2FclMvMfZ4osI6m82dIs43m59i0HDX9
XnY3KH7z40XQKs31GCtE5g18kZI5qSBO7pXNczOfNCS8SP3QmF/DWVRKLtjEBhNy5VLWR1YCKGvy
mvlObt4zFKTwVVSN4q2dpZfJAvR3VYqGrQWe4TTNvbK1vLzLKseQ4Qq7bC84SrgDWgEyVqdJKkg8
CQCLT2Hm/KJtl1wj3hSNYzio/ffG3SwqWuAfKCtUxggn0GuD54JgV90Np/Jg3UsfLYCBr9ST9sJU
hGCMrEUqRSIHUge0tnJ1J24d6JI60q3lKTra1mx/uhG7Kq43Po+QfXLtSwt1yAQxM7qhtqEq34Xq
5OjysBWsHzc2X+EwBgmiwjqKZKwfMTxyoKT7kjuHXrqnNxrRJVo0kcwRFlpqQcwSE5nJ95FyAIuD
YDT0AxfedjUa+gNWgXlTk3SoUgCgcKGEFKKC1kLlkTiFo7nkJH7W5eaXsdX+3W/sK1SeB6q9UENc
9CxyGqJ4C3SNSJP8yIZxp+RoN2hR6GemfhFWULXpTrOBt3MzbB25H7zrw+eeq6sfw5xujWYjqrex
lqACd6bOBdelM7Y78IJfx+H6yxUOc6b1+Vwm40IHHebo8lZnX5sXN1Mmt6mSH3khCFf5WwGXCNsw
IBXPFodYfV0kdaogQ5HF7Ye2zFA/GeXl8t2ey0IkEsQ9feiN5TcYY0EKquGXukHSpW06Z2rRCggi
spbUThg9z5U3FSDyWfzr8ykaIP3/ymrryZa70sAATfmZ9HdILzgaEdiGCIOxjSlEorU0QGTdxKdB
901yDDRBvuIvm+E8d4xdmL2JMpEYc6fcGT4lIqXkp9+DJxnhXLKxPdFLNj+cWy0Wc/hkUtPPrYSJ
a7Y6hPN+v7SotUdbs0rUe70rrQoe3j/mwRw8ZEzm0pIwxBrE0nAwtPtFv+le+q26zTZRKiZ04ro0
C0oLVBVXv2BAqoc+DSsb4ZCBRG68a2/gn+/Dfe8pm3yb+aL8HDdJba7wmANhgfw2sVD36kHNjmZV
IZi262iyRkeyJthct3y6my789QqMORCseoZsbQgweZ63s1F7tfmuthAQx+B2ZigoQWSb93CS6kmT
4960PCWn6IMEWkHaQgSeAOIEd7IH7jXBqLh++IzINvDJYF9Kah3X3Uz14tTP64ds14lqsvgxEJ6t
wFoF2l+kON56DZWYIcksePtuSwtVah8XNf2m92hTVObq/1xfKbqVLlfqjMZstUAz7CGlJyspYicf
H9Jyo9svs36n9B9T8h6Pvxoas8uS3CBD9gqGxmLtblEOSSmo8+H6wz8QoBd8O3tVNChlN2M8edv5
OfncTPZ9L8UCS6Br8PdZA93cWxQUPmvWHAHFSL0s2QXobWlyX0kzpwlFWSO+N1wNidm5KFuxo8KA
QagPPUSnlF23C31yB3IhMLraXivIHotmkNm7kaah07cEnGYvrgTWF3Ow/TxbttcNTzgs5kQukc03
Bho02rJnQOEK+vAe6dHHIKF9Ivb0z5IIkRsTo4OMUPEZ+aJX1SoHOUpVuFyo6hzsqvXiqLwfQwjE
1MgoabSuLnAsiKwoE+jOalEJGtdoVvDMUZ1MUSdDZBfhQCK7E/rk+hGEVMhrIm82J4K4gJ+gWKEx
bmTpI10NE1w0gptmrzjguz5qvn0Q5ye4FVvmColxIaltoeM4BVLjoXmodNQNbcKtP2WO8to9Gj51
whsH10hXmIwnUSK0Gc80Pp+jXSBte2vbi6pZBBAm40k6tY6INWBYdncw+n0Z+mMguNXzff15GCbr
R8JB7hWN+pEvMyoviq1xH2x7r95TDgTRC8pfFkrHiyCIV8GNyOzsoJ+SqagaZI96J4kQV1FFqdgH
ZXh43/z8tVgo1XYEG50bDNhnWGajd3Y760EAWLNwqGRNfEw3SGK4yezEe8pln96JLqT8tQMfK2o9
wc/I+medNOlkZyh0z1V5L4XtLq7yH2kb7QVDo6734hwAodS/OIxrNvPInAsoHL72TIOE2wPVJJhY
6dO47YmYy/jzeAZjlk9P4yK1IoAN5V0z3dkiUTi+R16NhlmoKop1SUsAANJWj0ochLVDPoR79ZPi
lttxV8+eYP7oT742f3QdVzekMiFa2FDE1Ho1/8gj+34rfaWkOvl2fBGpIP9lC5znkPHBwThbdm2/
9nVYfvs4T27u6xvrrv0Q3uvufExfxqMoGBYZI+OJ21RNEtsAptU8pvnT3CLJZLjXZ1KEwfhgUxlD
WSsxkWF0MxFfRxTcVYLoTWgfjNOF6HNrWSEGQjJaG44rRPXShY7+pcOZnUH7W/jAJLAPtqiUTGlj
kxTDoq3fNPTJ3djttwvaVWhxkqgyg+uPobQGCh8weKO7jVkqqVPNpptaWlYY36oomkAu8Mu4VTYN
Qu/05fqace/VazRm0QYdNDtTAzQqf1F/TXfVXbQ1WxSeBE7nyx+kvajTSAjJLGEENsyKSIBMaWH/
N9oAlN70BfSfab1S5SYHUaEcz2utBkmYYzTO8kjPdCDK6sPQ3hr5e0jH1gDMGWrX2jKVFgCIn9wv
aNWy0BrWvDqQunNEOjrcTWBBUQslUZCfgk73W5c1mT2oZGgrGigcTh1efnLX3Mh3i7tscg8lYLvr
RsLb2Gs4xmEZbWMrBW3ZwsPdvSHpHjojvWQQloDydtoah7F8sP1NZkcb3ibI26AsD90KliffUzGW
zi9+6KKTk2sWkDXUqTbZpS54iSR4URkT3WkGqspyH2t2VPfTq+7guItuVFGXLH9zryCZ402z8klv
4hmQFcphrKV0Kl09osnabUvjNooNrxqIRwLLi83RzdCtZEyJMG3BCxnQk/ln4Iz9JFKQxUqDgf9u
4XanY+wT55fmjei841rPCoyxHq1K6zbLAdbbt0v/U5P3lajFTzitjOUkaWyE0DzEgB5mlxK55L5U
bqrNsKGc0ZnwYiMaE+M1dTMPC9Tm0OYJyqJIpZHSQ/HNdssStQcEamPa6NiCtAL1i2ygsl41xm8W
2VKroQbbkab7bHDLYqdoHy3za5w/SpC07n9c3/V0XS7hDPC9o4XeJoTu1lVcRF+m7FKDT9NMP7ZO
kl063XxooufrMH9ZuzMOsyUiNZWGgPpO1adtL+lm2BknAk3zfBtuS8Fth79wZzD6/9WgzCKvujgA
WDB8Qf1Gr76Y+vb6gPhexYbKtKarJvzZW4jKTvQy1kbMW/AQz6afV0TguPgr8weBjUgaO7NiWYf7
NwbZQXX+pkJF9iQhYSuXgsHw5+sMxRxshLQDIQGgJghzT89q9Tl7zz0Jadp/5+vVPtZLMue6vISY
L6XedFBor1M3DEfBBVA0ZYwxd9NYtSGlLYyLn2p8L6MhPRpvhvEdeStKc4r2ExmEJmxhed9OgWlV
BQqHjfsIQop5fx81lXvdwLhrgu9rNlW0v5AWVpIMlHQtCjCW6qapDpV+7N9Dq2StIJg9aYXmGJM4
g4WhEN+yvVppHBU0AcI7Az+UWSExG3LROrzxLRhM44UmXomr7bRTbqUfcKTUA9j37wpmVoDUUlbm
VhazLvVhTs0NimgamOlqDbpVolZg0SIxJ1JdziiIbgCToPeJFouVblH/V0tgjqFy6UK5kDF5JZrB
29sqdhvr+bqxcd9s1qbAuLOpSMt5aGi5j6nnjpyAiGDBTUuqT4oabEttdBWURAa5CQkz6VubmYLY
WjCRbMFiFUpp1U6YSCMAg7m57GMb9Gi1qOxDBMM4Oi1V27jVMUw4umR51MObUERNTFfj4kA9Wx5b
qagV3ThPKUbS4hE2R1FaOH9AJ55TWp+D7jgKX9u4BxHkmaFIT4klWTVclPBkSVUBDwQwW9rC0Hzr
ctD3ja/PONZjfZQFdb9cL7tCZFJRjdb1aY9GBm+Qbhrzs2nfN8lzGgk4rEUojC8fp7wM9JpaBEoR
xnSjTVDWRj2uub1u+qL5Y5ygmktW1WVw5lb0jyrj8iOw7L/4vvMCMb6vNQ3ITgEGD76Bn+6UY+q2
W/1hxPMrZckcH94xHqjRWxqESAw0ub31fPMUqtFQVhjPvFnMD3PzdP373C20+j5dt5VnHaVY0ZMQ
36/MXdUdE/lGFW0h7pKsIBivGg5oNilbQMi5p2aPtioYAn9JVgCMR231qbODCgDKXaO+FvmANQk9
gqD0phqr5v07RI5AYk91u16lu1h97CUYwx5lxRiRfaskT7L1HiMGAZ5tQx7MACXr20UppxzNypQf
R8q3QX7XWx+uLzp3RVbfZzZJHiiknmuCaBec/8hhin4/16hW32eMdlimooD0ITg6cxDi70tzp4ty
zvQEu/DLaL/CGyblqmXL4fSyHmS9MbAEBwgoQTdN96lOpYgRnOu2VjCMc5TnDBpxEWCWpnYy4uZW
sQHJ4hTdX18R/okNYk9TtmkgyhYlQD4JZzYkMXGhsnzNK/0qcVvPetUcrIWtm9wFOqOxBQnzVFgl
pLERWT+Xz7R1E51kMk4ZUJHsaBd0DTIB0SsSdypXmMxhnS+6kRU6MPOg93LZVcYagh37LhacZ/y7
6QqIWbO5MgY9TGB97eFXX2rkKSiyJnhbEbPfimaS2apNPXe2KWFUveab3T+5DmpYwdEpsg2N2a4l
3H9dKMDI8PIGAYHpRd2PkIFAnuR/UGal03Oxs1bTx2zeBO3cfUqdG6XzpQm9oXMkd4IQbHEYj5rA
8EVWQf+/On8gk94mFrV7ud5KsVP3Hwxo0sib69uL6/BWY2KOIMmcgzC2gRJVn9Ft6Cii5in+GbRC
YM4gtE5ZQz8BgXyZDwEeSKNtcdRTlBTRN73s5l3Z8RUeE+GbjbJ0OcT9UDr6ZClHuRQYncCu2ex7
GpcgDg2xifr4ZfwSmh/1H9eXRLRNCeMPkiSM7IwiIA22UTfJttdhZYv7ykX5eRLYmcACCOMUlk7X
ZNJhvkz1NGv3RETyLbBjNvFmlyHE8V79gPWUGf5EcreNnLYVDEO0LIwrsPVGMYpZRjgY9h9aVbon
dfFzmef/ujj0d6y2ZVT3mlFW1JyhDxUtxjZHRqRGb3M9D1tDAr1OFt6HdXFoh9rttcxBLCPy49R1
XnFEhHENcZpD3htj9OzIWb7/IlMOtvUnGmxT7j5h9ajA8xHGS8xKm1kLSlYptfjrFvYGp/08HUw/
2UUHUVWRyGIYjxF0abOEJdDixTIcO3nM6+J5XtRdI7+H6M46OwtWYqKroqKPTFjNvOxVK3X1r6lU
Otf3M52cK6vF9kCjbrPrY7pac/NdCktPh/KStI/kT7oVedehBJuA7YPOWrPRcPfHedju9fJA9O+K
SPtR4C5YEYlQNlALSBenbbVNHVQbqRQ9K4kmjIkcOqUDk1UMiGmaHGtIHVUyH6ICZctdAnLyYHd9
0vgvuGcj0BnXoSCpUAwT8IYtLdKIN3Liqftus3z9xXtTJY4obcetmlgZns64kTTNyqFtgDm6IHAE
J1y2bcDn6Mh3ut+fSpQrl4lbfL8+Uu7VYDVQxm+EhZbaMT1YCETtqcbhr3d4UQpcdICxrVVxPMtB
k8NHDkjVvB745YF2GVtHaa9oTiosMpAFW4zxGLh76EusYRsn+8AvaM7Vr/eyQ9lPrs+gaIMxwUVU
zuPcDxhZWCkbu6x30GozNFFVCD3gr3gMtovKUpoZrAwYzgQ+ksKDMnHlDC69sze+prv/aUjsfdEa
yJKVaDz3im5TTY967YDr8zqEyCDYXj5ZkksNgRl94YcQIW6l+q3i91CeIzvxxUOIxvgPu5DU1qIR
4IDpoyziWuhk38ZtdVt6hV90/83pGoz76E0lmuMKuwrsWU67OCkZ3aIXgPzFSRETeXYwx1xwy4cz
badokZmYD8m9thuOnengYfEJHC6O7Nj3VefZAmP/S+h+xmS21VCH9lJEwBy25BB9Tg8oSM2d1pNu
qCXamlML3jP5J/8ZkNleppZ3STprCGz08FgVy9YshuOUv0x1JppPagSXe+xfqEuq+cYelUUC1PBp
8KhJWhBlTk90k9EScBEJD99xnOGYmH6J5KEzaRBQy76aOqXyNCSCyRMslykzkXxYGWncq8AIPirf
Fyh54CjLXcMDQd3kop//fV2KKOz6bZQmy7oYjvk0QoIOLzbTLpYOmshxiGaN2VplnDZGTSMBpb6R
IZzdHaPs5bpvop+4ZgfMQdwNo9nWFexgXBxN3c/pw/Xv/yVHcZ4j5tBVGzOrobyLjau/dkFZe/Oj
4ZiHzoVe8uY6mGgwTJxuoEi/lmn60kgPWnBSRX1rou8zDkHTG7WbCnw/No+RfgzL/fXf/xfXfZ4s
xgHMQTEQM8CCS7vqROkv0MKFiIg2xYVCilLuaEBSC04KS7EumPd19HiDCg6v6FTMsO9kP5RCwYLw
9yT0kcD2p0OwhS2bljsZNe8gJvXMGvpE4MIC7+r4eb4vIhdiD3gYEaWNuFtmBcg4gTJN534Cf7I3
p8dguq/JbpweBavEDbdWGMwBaw1gA0T4Ss+iX+HW4uuH7FC4osCO2tPF5lwB0RVcXbY1NbaGUEEJ
HagoAmfCKzqp5W3Tqh/nQHXmEewNqSK4rgmXjPEIo9UY8UBl8igpOU3zlW56k7rZa0FZeCcixhct
GOMfTLtQA0PFZFZhsS8bcmdBN2hJdMGicY/W1VQyrsEuq1xJUkzlMHeugjgyR2sfoiFTYPH8TXU2
eMZFmErZSDatPyfLvjWfu+496bfVOBgP0cVzJvcqvm+N83coPxyloLG2iTyKMqP8dbGIDmUOW0fE
9db2zFAlhk7LN/vmWcPrGVG/CTsTBRhsQ4zeVWVcU5mCDlyyE8KCz7qoxFwEwQQefdzjTUMGRFgu
ySapUPdmRI3qkqYWnKT8EBWyj79nzGRcTzHnfdlTkVPlrvPo20np9pID9QDrRAlyK79UNqJcEf/E
WIEyvmio7KxKCjhxVG5s6eV9lJzvtLUTxIYfRblS/iY6j5DxR42KpoMOFKLeYvlKDKaQZYIC1/0i
rCLkRqerUdFVXTk+PHJGXZkBqNw0J+2Jip9CrQpVkqfmGSyiwuYv/q49D4xxQuiZndpJxdJJA/Ie
afQIeaJvglODLv+lMz9jMB4oK8ZZq0KMqQWnJ6UyGnbWaXJpXVTmi+Jtfti1mkHGD0G7gJg13b7/
R9qVLcltI8EvYgQJkiD5yrO75740Gr8wxpLN+7759ZsYrd0UxG1sjMIRfhmb1QUUEkChKlOrP1KW
5nGWnfGDYtOEQpv7m85xaEEmeW0lNoC9/6OPQ72dnRq8Xa1jCYUlBWua55eFXnLYFzJGkiS6J3el
F9JvxiQLkHY3JizFNHFsUVWUzf4cg3ncUyljUuddj84QA81Dq+jqvA8ZGxvcLBFtjOZkgA0Z5FbQ
p9JwWy8PkuGUtuKwE3La2EICVpFj3FzhnlQbqQmjs7941En99nWCghBEIyMntZfX5kr5LggPgUn+
0UjDrjWYI0y2vhYU78SzersK5Dc0CrLOG9C7lAER7Pj7S+A8uPw7UmvFg6avSCOxunjd72zGwF8c
wfn6JLp4CG1x2L9ExaQOMmyxnEt/x7hxujc9YHmCqHMEo7mLJBvHOMwvVOhY9QOMaQZYMlWQoWXB
kNpgtGX6AsthFhGV7y64jUE2vRs4lsImUsMQ01cpwTSfps7Tx+Nlp3aPuihOJ+CjYoRUHOIr4xBF
lD3EhuZrVByk/mXR3FiX7fGv3Pz7sq19d862OLSnOUnpxK7VMoqts5s+cSyRONf+vrzxh0MPNaNT
BqYWFDXABloYIg9N4XgdcwnoRuQrYQDu7pgbexySQFArn0r2zPyD4yH3695OX1mCewxiT71fBKuL
/f5fdrONPQ5EOpSMJpIBe23auaP+SCAQF5eVM+anuX/7rfniK+TnnERIp8OWCuo/kDxIEJN8vmxi
/0ECXXqQ7kbzEOGlmPU4z/q5Zq08p/TI+qbDt+imPoDuFgohY1A78Y2oWExok1tWvUnCddBgswg9
a7CnxWbKHZCoc5rU7nwSnha3cGNPRDW4H/9nX7m1ZlpWWpst7JLwVU/u2u46j54+MZ5YxRDYpRhV
me+bMIdZn9QEFbhxzKiRagWUI2l2sBrZm5i4+9i4Y06dOSmO+jrYMhp8dCW5i4aa2gX9IhuiYkMW
kHzAWjLKZMEMRbCbcwtygbDRjCZu9kYyHqNTFCxMYUGs87a3ELd2uIVozpBZnSbm+EeDKaugMlAI
CilNp3CRB3EFAy2yxy3EXlbjFUlItvAhl4z9HPwCpmu9QLfitvSQiBdVvu0mCDYe8scvHI+HfqUp
K3S1nlBtjxbaYbIT5I5Zq5RxXAXLfxdLtwb5OxxVasVgXQXrnVl4LZ7uxkP69wRqTJ8eyoB6giFl
6+5CqJjcZr4izSetJezRGwnagCc2hzrUdDrXwpM/knEn0ZPh3orcesgmebPBmsj8Dx0b0gH8VOFz
bd324ZfLXolMcGAzSKhNXqDr6bZSaGstCbLskUoialhhcHDYkpYt0uQNxi6kaEFmnMHDi3m/BkXs
QU8AxzwR0RbbrC9NFreZd3lCGvANISHSGnYvXfUosFESh5aCZqBdpdztHHEAUuhjrTUjumh0m3W2
KVDKpXi9nmy8RLHDM1ivkEQHR4PwhU04qBymxHk6r6DsYyfZ0f3RSit5kK9yIP/ql4FI1l644DhM
kWpVQZ8nXK3d9RueYH3z2L313uLm3v9Bmrl3nN0MrMXSrZvgXyTIzcY4UHycna2r9UCf19vk+EPz
WFIFgClY3BYHJqU8orCwx1gWw+O4HKLQv7zO9g6yW2848EjSciWRhnVWLrdr0zsjgjEmwaDdkQwM
JVlw2ZxorviS8KStzLZh/rD9hmWd6DE8sN5xRmcgOjkINlGLAxFjVdpKVmEsPao+039SQAVOgPkC
pwSbmsWhiDLo5VJNDKwAIlCldpq/LGjIUJBzdnfLQZRF240JhUDHDPrKKpgafo5A6LrTWTFABN6p
6nEx1oMUfYYt0tqY4GDKxKtUGYcwQQI2cqD2wsgV/udGbmOHQ6lmAfsaUjF4qf4KZlNslSDD9AYf
nHk4SibC44do5DhksqwOzcZlhGhXddCHKv66PH8mFjYecWCUmXWrgnoWt7UAr/BOcaqCBYdJb/jG
EAIkz4p32SKb7V92lLNBvmAtjKic0gJDiMNGPF9DTIWQw2UTuyCxMcGBULXScqxNRMNQf2vmY1Tl
gf6utsgJKjfGJIAIkTEOkaKsDYkZYwDLFsc0A6Tz8UspHy1wvi6FP4gKkFmEXRo+/iyjtpKSJTC3
GpktgaEp671KC7r6udMEnu1vjJtx5PCoGEgSDyWmCrWnARNVDt36CvQjkFXug1jMMbGLSwr6bkzQ
vZFf9KmTolnzdUp+bMRKgnzdfJCPxXVzhBQsWKdE1/r9UDzb4/zDPYZoSw4cNDqvSr8l3bEg75dD
UWSC/X2z++aWAgLpFS5VXW6n5EVTv0eiFneRDQ78mnrMZHWEG/LQv1RDaUtlmdm4JbmXfdnfDDfz
w6GfEqPrYhjgjHRYfYiwq7hNR0EHye2PwuBR1Ii+e4W3NgY5/MuipUPrODxjPRHlW+d0UFQ75lfj
yXj4aDGbbGLYooJk0XhykFiZY12icBc3sM6P0WYW26UsqKbZB41/I49v1EXidGz7CI6VKNPI/0ww
ioaX5oewuI1TQe06i+JfEeNsi0PDZuxnUzUwa7l2IIsPKsXfCwu+VxciJuDFXWAgWj6k3pEwdcxr
5aNcXNzPJJgdwgFgbERmZM6w1oa+IaNIOOhFzAS7+eZN3BEOGNpBG0nM4q53ZQc2nJBljBjlyyLs
xBH5w/6+QQgDfcDNsMBWhLcko1Rs6FQgZT/al2dpf984RwEHElIl9b0kI6hN47aI7uQ5BZ/fYNfF
aldUdMDcvXOc1y3hgKJnbfDRDJ+GBSl0pGdP5FnrcaNSnBJ3HNoJnBONIYcTFdHaKJ7gXEWRLRly
EP5CBRjP6pfHULSSOGCAmvKCcjSYkbNXgk1JpJIq+D7fHkimyIzHCKGdVF+S8Y0sAtQRAbjKQcGs
pCoabOHA9IBg+4enWxnd0ZNO4ndfwbSoLEw2od1pMjoSNGYunpVjm9FvlpFFT6lqiIr6/8dR5d/w
5qkywYSoqHmKoRt96Y6VdqEGeMWNZgWjaeEuh3RyLsfC7nqCIibKNCALTXhVLZmksTKyTTc3gmZ4
U6yHcuqhCuyF6D+6bGp3GDemuOi2rGImBkuNDMtdY7Z22fmZ9XbZxn5obIxwsY0DObpwTPjTLU7+
PAXzQauhn+SuDuOxtp5FVIG7sX62x++AigZyX5mN39LctqCwMYtGMEP7MbExwUV7GcdQoILMtVv8
bUBQuURvYJW6g8+IU8e/LHcVbLSCeeL3wcxa9aGp4FIieZF6C6csUfJUNGrc5iflsq6tCVyKkpvZ
LO0h0wXBtn/m2owa+wmbRWtkciyvE6Kt9yePpcNAmGd+z9HUzyg+HyLfENTvi3xiw7oxOK6kmHum
kRR3N4MZZDS4HNqi73M739TUUIJm+e0wvO+Sa0X73RHjdrt5VPV8rDAp8bFBaugrHsMxZlEQHSc/
gwiJj8qoF9H6EQUbBwpmQgZIeMKrNX8xcLeQwaSvCUg3RDY4TNDyitYqS/7GvTfHvp6dKDlenpzd
g/A52vgtL6rXTo0LRFupf4uj74Z1JytXSrq6RXbdjCIkFUECvwEaaCfLZzZV3an7SOeFk2080ufe
Iz6Ytqkj4lATbBP8Fmhqa7HG7KFuGtEr0k0OXsk8Ik8vo7GcsmQUVNUIHeQAQmsHwywZldLoF7eq
2wT1nysrkTMClC5cyaEjorHZX10WNYkOUmWdJ0pBa1uaZSaIX0rlvqoeaSRqVxIZ4JZvX6dy0YUf
+esFZ/HOgdRM/2o4Umuj/sMBuWYQ/Xk5KP/HZnh2ilvRo9QsaSPBZnjDalsYraz0rmIIUdl6/6n0
KGr7/hlBbiVD97VEeRVGUKoftOI9iz6Fr+fvc6s4ky2kcRYQDS2Zak/9qS0lEQKyqPrlinl2gX9j
qPI0nLOesf/cZM0HMbTkLbWdQ44Fz/uzPR1EjyiCqODfGdCFushVDKeqqEYnAi6eSe8JokBkg/y8
MRVqWocZI6j7rzqn3//Zgm6RNcubqANS3oQEw/uA++9U8a8NVp7PTURhcXKildFAQAYMxxbX8PQF
b2CqV8RgCRHVwYv8ZH/fbMDzEuFJaoTVujuW6aEl/m8OJHN7YyAZOxrljEYuP7Jm1AY7lU3e5GNy
1E9Qp0OTdyNSR/yoWrkUkhxsSO1sgEMMTun26LILgXZkxWmLULBeaIkDi7jO5mZcARbyiT0Q9Yfk
2KE9FGwuB8E4sgPrLz6pKuS0wSOoojzo53EcykjT54YpqgbRQb+K0Sc/YYHlJ1x2P7WkN7a4oEgM
HYnYCLbUO+suOWQfYtGJk402u1DhicoROLcbhRuDXJBQui5qbEKsBxluEDDVQQ1pxp6ufw1xf1dL
6rc4lL0hX6GKt34pFe2FhJGXkwIqBSIlid1DyeancLFjpWGtgHcebzupdCzL7rpMJWr37epUahlo
tXIzqPWXy/6L3OeiqKz1KTXYs4gi+a12rAYBmrHffCl2uF1mwFUoRa8LdHbAoY/yH70bnDK7Wajw
Ki7yhNtvqrlJoCYPS/rT6mtfFJsV52l2/aU5tnbhRsJn013UPE8X39Bcj2ozGDJbFtWt3t1G6rVp
CTInu8e4jQnuKlnEKunbEBGhrJ2/ItHdUxSSacP1Ut81g+JfjgWRQ/zGk7ehZnWwtpLvNPquDy+5
9HjZhGCSKAclelm0Mm0xZrXsZ0lvo4lQsKAFAcc3LoPFZK7znoXB+Dp0qICGhGyIvqo0/Pv3XOGA
w6wNvV4tuNIN+bOpjY8q8tCXTYgmhPm62cCMrI2rUsOEjN1hyB/H1dNjEe2KKMQ4AGh7eQaFAsar
dWdcu8c7xUXtfQHRhh5N0YkVME2POsP6EWE9W5AXoIFy0EBytNwYNQZQak+m6aCdHgysr0kqQ1/J
RkGC3SWiNrj98KM6tM+pSlTCracpGWQz1+BspAZT9GiEgvDeR/Dz97kVRNscVGQjHs5p69Pw0Zrv
08ZtoSfcNXed8n45OvYj/WyMW0tlCWJKWYczFZjqrPWdqt/r1e4bwU1oPwjPZtiYboJwqZR2ylv4
pMmnIXGm4k4VpTJEJrilNMuZKROGCoXm6/rBCO910Zvr/t1KPbvBraWlKzIdUrdQtPiifiWecpDQ
/KjHH8pTiS86Vog84lZVWU3JWHSwVqAMl3h9eG+IVFj3X4s2HnHrh6oVUcwZEzPoNuPTD4+AO1aK
Pgfi5y9RZHO7q5UoikZqODRED3JzTPH+SZPr2kLz3UMeqZ8CPguEmOD5lCnPuLngwaBNmNZ9q1gn
SKJSST6RWfR8s48G/1rhr48JKAlH0Gizs8+IMorCG0cR+7PIBAc41CKzBSUQYBx6Y0LlSpdLwVDt
o+jZCQ5yJrmKErOHhWV4UaTcHhvVrufQjqyXOLmdiWbPYeVeRh6RVzzyoOJqiVLYjFC3o762sUgm
fX/5nJ1iP2CDOSjVBaXPgo0vRcJsDXLtqy46iex2aeE280+M8dVoq4ECBnXA7Kv26quJTZ3cRSfC
a+MuvuqZYEHEXy6Pm8gtDoP6CbS4xQKTdPWU5dEcg+ZTudONVxzwdJk5GEkHE1Z9syxB2fppHvye
FxzuhHWlTwskECGadlNnDzm9MnCSu2yD/cxfzwbnyeHgRtJpaRRMhbYs3xbqr3qNqibWTHE9RMKn
h8vh/Atrijah2tKK4FD4Qh/6o3FI/QJdlfpD+b64qSe+dF6OAyjH/BzeNKE1XT8O2po3ELzXVIFl
PV4eQZFTHC6YxqzUZgERy6oK8vRYJf7l74t84DBgzpWBZDJmKFbuNVo6xDilYPS8bGQ/r6ypGko4
Qb4M/eOfR6pGXaeF4kccsr0fjdD9oT4YYI2iaEqwXFH/k9AeF9t1X0XavOAkwip/Vgj1Malgw8vt
5ggtM6Fw2e4kURn/EFOWTV7DN86HZEwn0CSY8c0wnYzqM0EA3WicBHVIUfDy9BTXRUmdwSvQtDSQ
5vwKYpWC+9bu/rMxwWFa2JbZSBuYyNrEHySvSVKnmLw0OTZjsNDrMBG9NewP2tkpLiZkyZJkg2LQ
1u70o1ESb1BoyT+lKwo9GHGU+K6/f3zcuMkFxlJaWlczUZrhFN8nB8bhsgbJ8/+XlNo9bG2McejX
pDSUU0YHsSiy4hITdb5hrjhaUVQHM8z6R61UrnEaE92dBSPLMzeANBcCCBHsdpC6B7vp1YQqz8sr
ehc2zq7xSqZltUbJqGAcsyKxkxlSb4ZdiRR0Wcz9sntQUDiZrPGU8lUZ1RqPfZvVOH33aZCB3KvS
nWRu7boT3I2U/eg/W2IjujmokJEoWquwXP3gDN6UgFgFNItv6q2GEhDqxyeW5rDZy7+M88SYCvBx
fzTP5tnfN+ZNMIo244jnCCur7A5yFcZyZ6iNwMr/CP6zGW6NS7GWxbMFM9OpPDKpcRBEPxZH2c38
yBVVGot84pY31FjjKGTvRnXoa/GXmZykTJQsFAUIt5pDWiKeio8AeY81inqGPxPIlTRmIkBHkTPc
Sm5H2sphDENz/EjHQ5Fey7WgDnJ/0f47ORrXaKNJyX+DvU+71y5ZbkktSpsIhovvuY8TiPA1E6Yk
6YtrJQRnh27YhlU8QWDNvYwPoljjmZvnpR8LjdnqWpv1VMRue6g9auun/0vrmFyGCp7IuSqmatZV
LODenbzlNjy2yHuhrhgql8vBeBY4xw52F4BJ4+AiH426nFjcQZPua3JQDpYDYR7GKCAflFqwbAWx
x/e/yEsCfTgLxhIoFSa3jQIptYPAIXbKu+QQhwxKW1OjYY/IOS5QH/yr+uCnrwuKnVJbviKKkA1u
/4h2BneetnkqVMlaQwRI664+6w5geX7lFi2xR6amLGLHEY0iBxWaNuqkbGEOVL2G/Dz/0YtO6iIL
HEaofVTXcQ4LEvHi/l7JArFIgmCe+O4X2RjNcpkRCzUaiMJgCHAH/Y5GeAQ6zrU3VJRVFiwrnrNZ
khcyyBrigkB80Tjk/niY3gZfQ7WL8aY9CqJQZI39fbMNRk0LzGPbYOctnuKy69vylh3ZququPlUC
cI4//jW0s2poeiVwTV204xjqTk9Fr8gCvOW5m5tF7UNLxmxlXe1G0VPb3YY4vpiirUO0lnjC5rDE
c1w1wlAF9qIFRS4oOYe0tmazJizUXwkKu/a7baF5glyhrFCZv/iuah4mY9MAkgoPVTXO6so3jDIp
bVHn1x3NAbqcjDhJRPq6m07Y2OUCBGqM2qybsCuXaO+RI6cPUShymocXWs/25WjcnbyNLbYUN8Go
RjHY7zTYaqenGJIdRgZJDT9SRSzv+xWTG0PcZiKtJB11C4Zqy05u5QdW8c4oavTV1p7Gxe6OrFlU
uIftLraNWQZnG/+UdJQzo4ZZXbH/Ic7PnCmHIi/jNhJRIeyi48Yct8OYE7bnWkWITnX4dYJUSNnX
r0Vee5dnbX8pbOxwx055MZK0JnCrgtj1UTtpH/sK6R20+PqVP1yJyirY9PyydW4MchtLWUj9VLPp
o7pflgdT1J4l9IjbV+rIyKMxRVVD7/7oL09d82jhSZxJu4hlWz9Kzy84xBO6JDH41sD0wW4J2bvm
lB9E30wg2ngsr8ByiQtRZY9BGayivOr+ofE8lh9PJZuYRLF8NA1sLIvYYfqUbAcIR7jKpi5+EBXB
Cqbu4+dszMVll6zNBHOTcpgXN9QFKQ7R9zkISZC6k/QW3y/j9zk9LYkg2AVr6iM1vvn9mpquVsMg
irbXBAXW820uInAQRd8Hem1sLOFM8yZmNTVXyh2TMapAza/+0XpMQL4MRNWMIpc4mID+5GokOlyq
zaCaHwzzVrG+XIYIkQkOIdRmyhOZIYScHtTqUExPkSaYeOGocaAwIpkQ6yvWUOMVqFvAQS12e1u9
mfzmCCoKIVuw0CAHEkYrT820winyoOTgFPzBaSW91Is9exXq1kR4LlqrfAfGAgZIpTNgESndyiYo
NNCSoHGrY2i3Tt3Y4Hy/PG8iH/lX/8HS9AkVjqwmj5yYFjhr76XAhgjkHmLyHkGc8P0YuV5GRaHA
XN4fqAqHhkc1FkGeyAgHEUpdWkvLTjQQcjS6+7lwp+L4m+PGYGqzhC1oX/7YQLK/mbaGeoXnmCsz
RqZV9hnL0ixySoB7hDm9Mdgvs6ybPZyK1b9If1cWrwKPBGcXwqGEXv4zatKBBqwIAOI4nh7IbuuI
c8Yibzi8COsh1BIKb/r5akquQxGjgej7HFaAKt+o8ggIq4MgMLmKGkFiif3/v+znJsTRNdmQDZPP
+lh6FqLsExedlXyRrS+acujKzkU5bdmdtPXPy1OzG88bY2zmNlO/VH2adhY+bpG/9OHWxIOsNT1f
trEPPRsj3KLJJ1Vdc6buOzk1VAKvFZBcSe/STfi1PS0HUSKTQeel8WPzt3HJ6FNzoCnG74cwTQZh
GhzJAyFz124cbLziVk0i17KJLkR2tx884vQ1Kh+txxDsIAUg9ZS5oSe6A4tmi1tHzUpiUI1iINf0
jya97cwXsxJEn8gEt3qMbm3NjnWUoCHazqvMoWFuK9F3QUiIBo9bREWnVZXCpKtTJLYZmSjbABvJ
jt+RwTqAdVOyxzeBTRZmlwKD23NbfarLqkBgMFrR9Tlnr802Eviro/nVnfImumnslzqcI4TP/uAs
qYcRi5D0usc1H4TSs91ercFS2aFdgEDGvBW9pAqmj08AKTXe05sVPuqRpwz3mXqt0880mGy84iCD
jONkdaxPgjTfIiu31091CG4McHAxlaEyJTpio++qQ9p/09fKvxwKolHiIGII0fralnChrlF2QlSn
Ave22T5dtiLCPT7Ns1bDYKpspNJ+dkmvOQpZ7DIjfpcSx1L6x7WeXavNkH4crlZzssHoIVjO+7dD
kBtAXB3Fl4SnjqRxaEwdux3KgXH33+u1F7t447EVR3Wie3YYi1yREMHu+j6b5S+lUWNZw0hhtqvv
SzkIiXd5bBkM/bKWN9/nSjlMS0mrkmX0dfoYR71dFl+XPveUzFV6UfaMveRcssUFfESnee0yHCim
+rsCxqzwWi+v6BRo4d0IYtiY+OtnSHWtjXvcEljjmbaGjsxqMb5I2Usfvnbp4++NILcG9EUhpGIJ
9rU5zjSyNes0TH6fHkpVUE2/fxHYeMOW42ZHbuKpo+jFZKZcVjlQPmFTru3umxWYfgsaQ+GBUzRl
3EbZVssiDxrCQwvK+9IvAuPGOBHQW36KPGbjGrddKuAKICWaB91BOYXGNSnv+k/B4cYEt1XioTvT
kwEmGiRt+1u5PlwOhP2E5sYAty8OaRF3WQkD5df+64y7IcshvULqKXeVh+aapfNDhwhW1S4En43y
11EDN+45ZbgUT08JFm55u3yKX2NjgsMIbZ5MHYKq7OB8MOOrRpTpE2Acf+EcgLlVzDDIUsD5i3YU
0YGFAcsF4OG5b4xYahejh4HZsvtj7kte+ucaDPkHU2Xkp8Ibu2hSOEzIwF+VJiwNwrrocBhDUUXW
2JI33f9DrQEKffCeXQ5A0Thy8JANkZW1JazW1rFcj6WwIXH3+XcTCBwaZJXy31e4+Pgh7A0iahWd
iJlbOiJOx/0z38YWBwjL1BQqeCHYXedG8WMnOx0lByoEHyp3uaM//97YceDQWb08UraM2s5t47tY
e/3M901NViyLEGRsfobuvtaXolhwFputQEv/7Ma/L39//4xknQ1wczNVGgghVBioI/dD7OJqmpzE
0VsckcdA3P3Cvvfrmjrb4+Ynn6w6NEPYA8e7ndTXTW255WojAyKI6v21dDbEzQw6N+KqZR2pUxg5
be1mq+KEn7qtbUaPg25j7CCVkGBnrTo/7N5Y1qsT5Eb3V+e/fvCXGBNVKOP6cZ2WQH4/PPVKITqj
7q/PswkOqE2EWJ2wl3gm8QoFBn9I0ekKMUrkQaGXezni2JBwAYBSYwUcaBalivpxWNkcRqA7MutF
ggXKumq7IAvUQEOjvyg9wKb3khkOSqWyK0aJLczBSB21c0w8JEfafVUfanqgorrtnaj+ySlumY4Z
xKty9sBrrbEzhnaNkreO/llQ0VTtbEk/GeKWKwQU23ViW5KOywTxmsDwrBumdfL/dHrugelP1rjF
Wpe5pMdsruhLsuCpvGX6HL7lYSwNPJxDj0E+iDqWdtYtbIJlH+dv1ZR5Fe+qjzozZ4dVWZXt9Jue
xbame5djcA/1wNxtoUSSGib+xUV8PLZWa4Vr7EkHRsmLFpir5f6HKBxebgQX9l2PDFnXDU0jJuXV
GJq2VmJz0mGseqDvzXBsV4E/u8FuoP2BqckaMp+yJC3RTK02Ym9CbbqdJpqvFLRyiJY7XdheTYA+
nJYEC3nfrbNRFqqbhUxSpVCGGUYJNIvK5+QbJQLoE1ngbmG4ULeFvsJCZz4tJIhIbEuZYOh2V+5m
6DicqNFXAZF12DCIVtlLo32flsXLQuVJ6ixRjcRe3SxyyucxYx5vxqyKEySuE1hT7wYvobb2o5Kg
CJZ7vUYlQeNPX9lTIasoCB0RnZXIVw48sjKO5KWC9SHFe/h7Jn2Ly79CUYfEXoPeT05yqKEXIRkW
C2bqDES2ySHxTNewPAPlfnUgelfb2R5/MsZt881QpSuRKEK/fyzKu7FyLkOFaMy4HX6mYd9WFN9X
1MItoq/RqPl1fpKKx9+yw2/zxKDKkoYYtNnQnDQOlnDwR91VRTGwlwzYDhifoZxAdbGohYkQbA7R
LSMISXGx6d7m3GU7MTmEghUmACedw4lV0ZdkyWAwp6FNSuWwNJOvhsm1JkWuKeMuQGT39waTAw4D
XXpD1mEwqx6X6eVqiTK7nP/Ql4fLdnYBypRNqqsUHZu8DMtEl7LpKwRHt85HQu9Lo7qPsP1ftrI/
ZRszXIyXem00+YINpJZ89RtxwJsVWA6UoC2K92Omg/6J9KEhbyxyUR8bvdmphgpsp9NDQufbUVQq
KRg6XnclQoK5LwYt9grraRm9On2l5eHyuO1Cw9kJk9vkJSynIVphYgpf5eUekpyXv797kt18nwvs
ch6bVO/w/RXZa0O7V+kLckV2On5BQscp6tqWiQCN9rF1Y5OL7NRqmopImBjraYUcCatbpGAbQ9W2
UIVLNEPcztjLJCvCEFGnmCAvaUy8TdfDiUiTf3kYdxF24xL7HZs9cejUjjQFhjFNry2cxZbZ7ky7
q58um9l3R1NlRVVNtKdwZmRp6TPG+Ool2lf6nhlfCtGB6H+s07MJbn8dVghIdR8noofBY7SEKEr0
mJSQ7BaQoRfV/uzFNxqhNFMh7EzBc8HVs1nTrkAshItXSUdJpGK3N2KKbEItElRzMkhXf56Y2pLL
NSpxSO4gVYHE0zgdOipA0N2TODjvdVWViUb0X07iYSiTyAIvN9M1hKScnTxIDsQQIGwoJKDfnSCF
mGD8siw88BMO1sjUy9iJKoTa9Y86iNinrvw0+UxhNrwVPRfvRfbGHM+2mElSM9ZDjQFs/Wk55fVT
I520sBLg0O48nb3iWRa1WjdpnMFMXfhR9TyYdi0iUN+rYDa2rnBYN1hTgXop2EivVz85rIeoAd+c
csuKSLIPKY74ZLi9KFmwO4Lo4DSglmhRKJf+HIJDTmIlrhrsEuNLTT2zw4OxdLMgKXoZHPYjQ6NY
TLigMXM/G2qHItSNBIY6D9S1bnfDmr3KAytdIFfpyyeE3Q3lbI7vOEyTBukRC4HYmNdhCxVn7a4S
dsnt4sPGCLd+E2BumLSYs7yDfMVbLImIu9hBns+xKFCgo5oBlUGLP/6MpLGWasTa7XC87+s3K0SR
rS758x+zIkDvvUcSQzFUqlKqG5bxMYGbXWLJ+7DPeghvqQPqAwsPzoTP5Dg7VgAdJ9dA0XfpiC4X
uw6aMgh5KNT/ND4XMYWWIhf6DIRNXiu7cYjukBmdje7l6Ns7ISMhZmkaXAOccxcmU4lyKlkLonwG
B0PuD7O/rpCllv0KBEj162Vru2eIrTnuOIlXjT7U0CzqTbpNTxCHPEqWk7LsR+lNh0nUXbsP8Rv3
uLUlD1bXZy3stV+7v2uoX8d+eygXtJtNR8CuJ3CPYcIvUXk2x79s6Wlcl1kOc+bL+O1HBa5yC+79
7MiaLCJ/CS4b3F1mG3vcMpvKYUU+k22T0nWJlqxK0FS0i4Gb73PQS8x+gLwOokNOT/rohEpnr9Qe
Rbqku25YKJmiOjGw4XNQm4V1rYNjHVmqNmiioFAFp/H9sNsYYD9gs4KltMM1bJ5wp0hPJqoQG9xh
luYoI4soTgvsb1gba9xxL0N868sId7K/k9z+EQZIaw/oxjIhvEVAGNk6y0FU/727F2/MckfASi60
JtJgtjfRo3wdtXIZhLk5hp7edKkpAI696hLoC+PcBLkvJEz5I5oUTSCpsmSc0RU7hH7yaFMd7aOl
Gx7XW+OP6WtvuE0Ff3vWEiOwvu/r2TgXmKpUGiuaLXEmKCMnieykfEnV58uLa88GeqYUommayaD/
56BJ5MisZ7aYw+5dpldhDB2N2fmEDfA4gRkNnCRItPxsg0xJmM4F5qzr33F5T1GeHU/eZRssuHlQ
Ijo4RNH9paI6hltdyzjN2Siliddp812Y0MQ2lPgTdR5Qgz0bYT9is8JAFw2NcDlLvGZx4uPsmmgJ
YV2iYMOZPVa5LHptFXnFZm9rsAlHvaV54oGrZjR8ORUkgHe3jq1H3HLqJ1NLUZCbeOlxyVE0n5w0
Nwf7OkrYU28QXnl3Hzy29rhwC8thxk0UDmk3NGifO6dyCqe35W9gA8YTi5gSRzSC3F6chgOhaQaD
5uK103XTiWKCLcJLgcdtvlK3ZjjYYATVO+OO3Un7g/Y0uPGBcXl/BhE2w8dvvUY9Fo1C2XRVzwUa
bMF1kYq2211EoDhtKjhwGoTP6lSoWukQFDgImkEoBdByShrBjr6344Ik/18THLDFcdgphYZUgTU9
hdQxF8VR/tLo22VI2A/ujRkOExotAyaEMNNBBriSndLPAuVBRrdwQZw6EMnyirzi0GEtZL2YTCRF
OzysxTXqzCFdJgfZ6P+mXzwq9GsXdjr8kg7qt+hHEzR0ljzq9zfiHldRPHAQ0VZRWzYl4iFMT3l1
NM33RRXAkGjkOFToBzropIaJxBodop7KbjkkX/NaxGn3kX/4ZbFuIoJDAzpCRGnqYagGf0bvrQUS
jF6LhsnhNqqKUHJktctiB1qiA5ZYseA/6Un29xLTzHTLuh0yuzGkKIMi+dije2oGr62tDClOQEM2
k/WqL7U6udJm7BMHpUjUr4na5zeFRsE+Wo8UYoNzrUV2UxbVczaOkIUYkZMpkxayaev0TVYGUZJW
NH0cPtHCQlN5FeLuI10vf+j6gyZ6jxJY4OkONb2O8pkts2J8n0sUfYe2bIlyMIIQ4QnyqwYa2yB0
xPON0npNzwhku+R2nd9/b21ZHDTNCdpN0T7LMGPyZC8B+yV1MWiooLBcUf5KNHIcQMlNmWhZCqeg
d2jLc2FLc2n3vah4YncPPEc9r8NbSGpVazXMNCTQzSftMw1dxgbPecrDLAwlo7Fg4IfiNCura3vb
dOMvP2pcKhFRpGjgOEzKxtW0FmbQGm1zCqoo0ERv46JB4zBpahsLGusIBH1+Cs27RhIcive/j9Im
ZN90lJ9x36+HvoYmIwUUmcdWPRq1L4jk/TE6G+CwbiTomg7H/5B2Zctt69ryi1jFmeArB1GSLctT
EscvLCfZ4TzP/PrbcM7ZZmAcIdfJa6rUXuDCArCGbgDQaZDlREeXQR51jG9k7+gmu9Cd7i4j8rfo
GyATaZayzbqWVnKXCVkj1asQFefyhxWJenTotngfxf8FYm9BfWGvzRwCKD6Yx+yq+pScDH9e8ApL
/enLIB6s4XRbw7/fAJkHzILnhDZor0tpHjVv3ht+flOBo0p03+e+qrdITPjReohhGQvuEMa5QItq
PLq0ISgLqqfR15+KH7k/OaUrikPc5N8WlglEYxqlU7liP827kBKbJUfihaXT+vG94sfH1G38RnaE
1nLvzpt1ZW5MZmqmJNOxrp0/ewqkQYpTuBtdKnVdutKPy+7Jf3tYmmrZqE6oGlvOkQeIr0q0ML/c
WWf1J7mbr6ngNfhzrcMvuhpRqxX/BrqBZOIUqmFS3zWv6/o6HoVlLa+M13683M2+CQzkLucGjQkp
4aiZyUobASDL5FGSycjv9wN0PpHAPYi4CrgZfXWDxsSX0MryvGoRIPtdeShvYyirQcDiWw+OFw1p
d2fY/6V5THxpkrkHgS/2xnRcd1QCJXO7XXGg8z1iERn6Y+9izJt17KUGnIyR0tN2EQPCzRgaBU+1
k4P+Oqsdowjm4nulC4lXuEfCBpMJMxl6dIeSdlUYDbiUauSN42/m9XgMH5BRQw5PuZVEr1duKN1A
svGmI11ev37E7/OT6qp+ubPvC3CuuKuf+zGK7YHgK4qMZEINLrh6ttCes94rXsaD4sSe7pGzAj0A
1cMjw28FB6EIkP7/JocSRmlsVzTIlFN6WqXxSmkt/y+NomfxBiMe8jDVGxiln9JDiww8eJJtNA6g
Dwd8ZTpCjA+y/sug3PN98+mY2BKbzVyGdCFX6zAmO6n/MayiDgxRzGSJZAtbi6DkAJBu8rJ7FI99
DEsoTnYdvxBH9eS9GjnK4bJhoqhpM5ElDiO5nnLEsfCZSkco+/ELVQaSguEBrwtXgCbaAkxYmdrC
6uQYaHIQvYSBtgcBteRoAXF6tzhHu780T5cZYkUzAeVlT837JdpHnSUuD6C3u6fcgKlIfUUQqHHV
/N057aZo124EXnwIA+URy+n0TqQ62pEGFcsTyc3xHdNEjYNYmmyxhQ41rupGMyM8neTHAp2J69eo
8T700d4wmE1d5pnZYU8nvvEwehEID2MPDUh3NAdSB8U3oZPwj9Y3PGaDt3MWm0oEvIUqQA9B5Wau
9LnFNZCyp4iCJP/weUNjtnbepBNIGICWH3618NPSmrwXwfyPjfaGw1wYpHGSx1wDTufb4KXaZ0ea
jO0Xf7ru8UQwbi9/NZFjMPvaiuPGqqsk8WuM3NvIEtR3oSboBadL8/7cfjOJ2c0rHjxSpEgoguEp
XWiYF1Ee5dHtWsHJyT9V/sVhRZrmZF3WtoQtsvqYkq+qLXhMiX6f2bSVVkVTV+LTVNEpyfwkEvz9
gnUymYO/lqSplukmNfJda2YoyASWVruGSMFTZAdz3KeVqed6jHVSpty3CC72oHe77FZ8NyayYkBI
Dn0sbJHOALd0Z9gUI4dYYwdqo+/Wswk6MurEohQ8t8wKVvV/0ZiVW5ZBqvsYlSY90HbjQwoxTSND
8ZvOarS6J7CNezpt0Jj16/NilLsGaPKz8VpljXzzYLzOpKjeH1gnwqPfc3OTyUCuFUkl8BbjtQ1k
BL+0Kz/EnymJRHpUoYgq+nwiSCa2xu0YqqD4p1EoLnAFpew5ulNd60+0JPQHj2zuc36zpkx4zZRo
iHUZgPqA99h4Ncexq/S3snS0wiBFG2uGM7mZRZ9SBMtE29gIV2misNHyHM7f8ug20WWn/RpDWUVO
a1fXvueiYg7/ArexlYm5mm7NRk8XNwZFB+3rqf6JvfV+dgmdPzyJKVq5QX4DyATgXu+HZqWbMSv+
wYhME3+aRO08og3P9v2Vkz5qvQYMSfN1JGTWPfG0Zx2ZH1RhM/GW5waxN5vYBsCoic02UoG33PUe
NLF1N/OzINxrwTBgW+Q+WA8Fr136Xd6dY2gNJeCaly3oY/6+D7toUmMIFaG9AsKYmqc3n+zpejWf
iPksVGHn3xDfwNjH7iqTdbZCgNkPJLB2K26Ia9D6o4/LjTddiUSs+Mv5r21sLl9pY2ucTFqSKB4W
vK2NQTB7/z8c5A2BidGNEXUYLAHC5CrgcsZV1NNuWl8K2oDcV74gRtNfu/CtWJlbNCRHtWwATQ7M
Y/dcBVaHOSq0e6medLB/mN3HIuabeUyQrqZJDyHNhBv9NdpRppchGPfGSbtTWvDcwhu9j7RTqhsH
YUJ0oymlEkq4VaWgEyLjY7zuF00UH7nLaKN5A3N80BVhlxGq9kWmNm3iD8jvGDvMsUxI8FTXMQR1
pR+24KLI95ENHLOIeiGteqY3gFvc5agfp2DehzvSeHQ67A+CiMg8Zg3zRl0y8DDSe8MEMukczz6Q
1Jx/VZZEnBr8jO7GOuaMI4NWxXLZA+1urBxlp/rolr9fUjxsoTQeuereAK256EXBDf62BWVRCzTM
NtvpE3ar3Cpdhf4Ech5/DOpN3Ip8n7+MbxD0/zcXFBlp+FLKABF+mr/TLBlIyVx5cJrr1W+FBnHD
8MYg5vrV1UZt6DPQqqFA6XenTM/JGrm2FDttvu8lQXaMGxk3cIxPxqUWSthriV8O8hGKxY4+9QdB
tOJetzYYjB9mmTzZYwmTegyjUz9UUyc69a8sYW1gff0IsbOFXo9/nYJxRbuE4ks5F2/7GgqJVxlo
RwvP9kQpd9EKMpcsZZ3WsZKpBxqFp9vQ9YpbwdHMezqBbcpCXzYKCRo75CClePjFISAa9HnY9mFo
DKdqTp2oS+aVQ4o9V6COjRSKie45nW3OX6yxnu2wxsKF8nPSrW5S9YeuNA7KOEASqXIVSXKsSL3S
2/rHZS/h+f0WmnHE3ioXkK0jOBb5Ct3U5ZM6xvsU7Y99ln4dayWoiGj0igupYiQd8zAqeuyYL9eM
IYgLalg7yXc43bx1uLVaKHSbqGY8z4Pgfc2LVBqmthXbkE0LCmC/h5FknOuxstBJFdufjPaqmK/W
VPDEpn/wu8+nEsze6ARCXOxYulVqZdRQv++T60b2zWl0bRNM9NM/S2a6l78X9zTTNmDMB6vUrlia
CmDx9S/d9hxcE4H8RPNGRi+UN+cun6bgta1TzVt2IF6JzFbJUnys0UjRLR3Y1edZEewz3lZG0PgX
g4n0hVp12WjTYNgeuvGgihyOawP+fPibbhPl9Va8OUkkQ0vwNkJhwLJPTeTkxpUl6nzl1nM1zLxg
nkLFCCvbTDdDbktXaOVY2vdPU+vEj5JDpZwkF5KgSoDWYcokbh9E1Ix8295wmbXrpCzSF4o7ZQeN
fO37eyX+SFvJ1jbmbGzjvrNITG2TbxIzdUgsaAvjO/Vm9RinXroUbfQ6JiT/OxSlHqbX7nJKr/wB
2Whraw4TEexQLaIppjWc//CmTGgUFN8ouDezLQ5zHHZx3cl2hGVbz+W1/FOvwY6NW8zR9MCNrRQY
46dvWOHUBu/etIVlwit4OqNBL2GedqZU1Sv4OGbXOKJ6ustdEUWt8MvRYL/ZWwMySENEu1taJB1K
PMC6yUFNESU+Gczf0ZfL0Y97Im/8hHks9/0gKWShaFLhlM0pte5AmNHXgoDOfSdv1pB9JxdGFYV0
FhD+GKvQRi4hP1N9HxdXO1JKc+V2Fu0A3mVti8ikgVUyWka/ApHKSFEl2ch0da/3QcDrVA/oJBQ9
iwSBg+1/S+RUV6zXpSSYB3BN+2iVweWvRb/Gu3Px7Wux77w21Is0M2CTHpAjXiX+QIcAP1bd2K4d
Gz2WYVlwUKGM+KlHjag49vsQJOOobNMpJdGwMNcqE9NlePngH5uwWRLo93Q69leurLtMAUlyQc4d
SYJcje4MSCV3pD1Aml5wSPJ98g2X9clyncqlTV6rifMTnTYbr8LdejdAgYn203+o313b4DEeaYLl
Km9eOwbgkd1Nh9SDjrybvmvOYjIzrjduwJhjrKjWfBor9JgUOipToXHMKpyXlra77JHcMZ+tUcxR
VhlFtHQDEirp9bhbchzTJEFvmYYxH2ifQ2mxw8iKfKANZuIhSOEnZBzVJokSrh0+4XquML/3SyFm
vhvQ81W9tkRctpa7qAT3EQW3UsglMV+wNlMrlRPMNCXdfda6hXYviaZxuFffDQTz3bRcBxlABoiI
RI866I0X/auUQ940N90imbzLBnGT3JotK2CsQtLhndytZekpRlex9+Lr6LN5HNCItKKZ9p/eB2e5
m9+lJ5HwE3cNN4jM+SZVg23n9LKQyKc1vTPWQy9MYnJj/waDOdUyJTNGTK8g9oMdE/Ta2X5AsOx2
uCYs3vIHk52XjbLZxgQ7WeIWeVMMdhaRU0e6a6EM0/8j+FjUvd6FfxuXbmLjqfdOOzhMhtjuDUp9
EvTXVL5lDaJb1akxQCdsX+FeejZYzF2r7MOoNVVgNT6UrPzMH/fxl86jDYaRVwluIfzlezOMborN
nUdK87DUZoAp6XU3Qf5GcsH76FxePhoL3q+eaVs60qSY1mYiVa4oUJIuQeaBMTd1CdTm8fLvc69S
9tvvM7GoK+SxRVoU18TyJFe2T1RMg5Wfc5yc/38g3cK0nqoZBnKFzGqFZVO3SRjDDeSgMD1I3yGj
drRAJHQZh/dVtjjMTkWaRFnBGk/ZkTJnRH1R7RxD4NO8j7LFYHYqltOeTB0Y06p+0krDckmbiAzh
Rrk3FIXdnqtlGZFGgKLfgW0d7Zbkqw0iY3fySj89Rp7x2H6EHmILyRwVsWkg0ZsCciEPKAE4sbZf
m59qfnf5G3HfRFscuo83W6dspUzWZrqAkEdHx5eTelCCTSo0A1PuRRC4l45qOYWoEsU9erfAzHaa
1YkMDf1yerD4hR/v4ooWAc7mbtnHjbOk7kcu2DpRiQUaGyRs2A0cyVLSx6Ee+Z0Ruo2cuqNWfyZq
IwhGvH28hWH2sTnZ0MOGT2Ko/WAM5POISFQQ8MCmIi4w7gYjJm4T0MQGUw7jI1WKwfY6sSM/Xm+i
6Divh1GUSePurw0E4x7znGlxEQHCJkFXDE5ERJNhfCMQVU0MetsGS0+iFrGuDxqWC+RFUeQsmEq0
oUd82c25ZlBSVmQdYQ2bc4TsiCL3OcxYh6CBcM9HRr30ze8zp11sR5WR6XSZwl03u01zWFbvsgn8
nbrBYMK2ncVqASntyNcekM4Ka3TD/ZqB7r477fLKQSjuh+N+nQ0oE8MTNZtiKQkj3ygMMzD14anv
k+56XUpRwBMhMZFcXoxR7SFq4jfJF2lwpeJGHYLLS8jzAkNGyhHMUnACNnVqWaMZrZIZ+SP5tEJd
U5RzFP0+s1ka0PKW8UQiv9aifyK5uMtHkfo4FwKUVajq4Br3jlNKJRWxRgVkPlrn6eVZNgQTPrzg
ZWx+nzGByDn4QSnhkgX2LUftTRWxC8OnxikR8jXyvvgWizkBzBkpTI0AqzHGfbuqRw3FxFURdZDy
0gNYKHx0UCAYWLjfTzgZBAirnlS0t3/6Fg/RXtZ/TvEoOZK5U5bwc1HM+yS3BI0Q3A+1QWU2DrGM
YUkGkPoYkxxhJll6wt1OENXoX87eSA0QNGooiIF+waQLvDm749pcCy1SENXsoE4fKohjknOdOaiT
CZB4nwqz9JoJsjRQCrOFt76056TUUpqw/9TO39PoKZu/X96cPM/bQLCdRcvaazqOGwzNoa4hZ14z
LL6SUG3fl8tAAlvYliK9t6bGmGGLgu791SPFuRadmtz64dYYZhvZWj1lCl2vbq69ZFJ2Wa46pjw8
dbMBQnXN6WPU1/QsaHphPYpuG9YrTBN1FYgym3imMP7eW11urlNCL1bR3riq3NHRzwSvcRnEMLn7
ET5NuJ9KCNEIaqXMJcQuSVqU2ogLZHEclhstFXAEcT/X5veZpbRSc1QlA78/pPtK9g11X6uHyx7B
db0NBBOIBitcF3sFhDI+VIkbZpBbJvtKmJrnfhmLgG4ZNS+bsKoeabQqpVxOdC6U9gMWwSQ5teWM
YEemAqqJ7KhChiouJkghTej9GeDfYo7VNNeiZilhW5o40Uv7OARG4URQ55QMZ/VTf/liCVaTW4Ew
3yBZ/lMlLzTJyAG5nnvwqpc7csivtOBXVlTUdcB9m23RGP8jqVwMYdPj453lIniVCkaNr4FGWYx1
NVw8P4Vs00ITGafEsaX0hQpQ+S4/aLsBw4zxl9Zf/TH4g85g+mvvdvRmQRn/lFs80tYUaG2OSx8k
wXftVYQJp+LwR/UqgcsQerRtjpVZllZzKAFnnnK0HRy6wPbTn9bJCGifT3gj2he8o3L7BZljzKjC
CErPwFOVk5E9RKKGTqGLMLfzHraocgGA8Dm801+JOJNACdYjsl8o+OWBiIlaZBETgs1BjteUAlbR
P7N8KJZvHwhYG4dgLhfplNn1sGCHkQI9AAsIigang/JaK7jEcGPvBocJHmudNuiRHbC3ZMUtosTJ
hsbJls9/ZQ1bR8nmee3zBShW9kza5yFGxmG8mVXBQcJ9QFEJVcs0cVq9m0KuIdgxjFVHK6MJ2MHx
znyCGPNZPYBCxJuuKwXno3BmgbeEW1DG96KmiaNhBug8OItbHshRB7Vx+iC5061yh9G+r/mdSCBE
hMm4X47eit4M8UhYpGupPYXyz7D4gGdszWI8kEjVjOIXIMLhU9aUdJA7b58v+wU3ym5BGPeDAlFd
hAXWbtwlLyhhgLe08dIXzaUET6KReMGisV5YYLREjpYWr5F5dvtpZyAtiufuZZNEIMxhldmjYdQT
LFqKGyKpjq2cikrEbyECYQ4nhYCxcdIAkk5XQ4SE6HFp/L+zgzmRBtL85xnayIHRHcDhDgrlx8sY
3LC9+fwseUpDhnyecnwROlSPrCuo4etvRbbrvMWjJIfhva4FAkze2bfFpGu7OfuyGtIYgwTMfjd6
sl964zfz0DsgaEOzUHSOP13GE30qJjooaW+sUQS4PAry+gshjlDzWwTBBIM2VVQTJPs4i+ofltLi
1XGtyqKGJBEIEw7SqUD+RobLWfEnLTlbnVgbm5sw3n4aJhpUE0h0zQYYYeYMYK2wdyXUHeb7yUbr
fbFrvohOcQHiu3Fhqx6KqE3wdUAmG8ifKf1I4hIF/bohJpSTHcRBL7sDNYG96L2Z+G5eOJfHTB2o
O4w7Ok2HBwJGr/+gEYqGmfc4NrriDAuFBHZsL080ZY1UpETiA0EH1Lxfg+pAVes+1kcAwaN/oZhg
pFdtLQ8Kkjy6fJcZjiLfkcy9vGr/45x4w2CikdLgxmrTDM/ijmDf6FxoPgeY1APpb3lKP3TyvYEx
t2O0U09LSg0yIBXVyHvF7Ny1EpnEj0NvKHTDbeJQgXRPpM5ASbXXPG8RqLWznPPPIR7yuIT78v3l
RaSR5pJLMJGogxJCpRYA1GLiFCDYhExevj7H4/4yDj9SvBnGhKNBKzuJpAhHaX0njU5MHjLRVCrv
9r11OSYYyU0St4oJ7u6xflSLcygLdun/OJjebGAiUYNdRbIQ/oapV2iF+WgrPdPxbUSiwVPwRpr2
oiyLyMfZ9Fik/Hfd1of+iWb+U892+wVFuj8ZRhV8pXc5siXTiiqChVF+bI1nsz0NumAf0a9wweE0
JjAY69pBsAkONy63FQo/RDroZe2Ezcmcr2dLqE8lcHC2+rckWVw21CTyrNgOTYRQJoGhQUvf4kEx
/Yy2Qlcc/wTOqDHhIlXQsLLEMBMqmoMUVIPgVUP3y6VlZAKFXBbLYigwyzIPURmDLQeKPecuXzyS
CUKECIoNESQui4be+XVt8si6t8t9oahOOXwSVlL47k4MFYcuGovUV7WxbfzL1dwuoerlT1RGjLYV
RZ/onF13Xe2gryiwjOvub2gsrRka+YCm5NjQLYSkH3r5oNcPl+Med/E2EMzN31B6O1VVQBTNbZFA
hTRVnWz8UXe+rItaV7k+h0VDkhEnPAY6fj88OkvtYoiHIYHznB8g36mi/aa/sl1UvtrVNcCLgyUU
+KEIk/Hz0KyXZV2BKculk5nflPgjB8fGKMbRES7aYk6wgKGGGVnI5dEKzvyB8pe1AWFcfLQJBBpp
3j7vFIcMnqlijLVz5kTUz0yj27ttuwFijsG6XvRwtgFknCdf9ekY9fcWhzvtchQVwESfhjkP66zo
q7gBVtjcTsqVlH+/7Nr8e7KNYRssnQqucca346UlU11hs2oP4Ynu1uqk3+qH+ViCqm/5Jkz5ckM5
qOSQw7FN9V3DbwbvzoiJa3Lne8bT3IE/hVL5aPchxJBV0E0df96JZhS4IeINk00PdLNmp0qE10e3
nuLWtzOwL5WCMMSzi0ArCLUBlCpllhF+zGTMEWVIGw49httbjKnMo69I9XUaia5hPJ+A+gcBcTpo
MEF0/3uImOs6g7ogjiVFv9fTq1kWxSDeBXYLwO6kLpS6WAZAetDQwYux/eiYuKZjL7jA0o5DYaZN
ZBKzpXprzu3GBqIcYNbnKfcqF6NswfREZx/UK+jKepf9nucSWxOZfVVaYaxJr08b48rurmzl6yqK
E3wIqDmhcQWU4GzDvkykwizo4z0Mr8vwUOnfK5FGGTct+qoY9R8Muq6bozaLxtWsytdHp7YLE2Qn
KdHJfD/smkNRO7RfU/uafPvI2r0ZxvjfCAU+TSsAatcnQ9ub2FHT4TIE95oOATFoHlmohL7rtl7n
CepcIwqh7a74Sd+5ESjUpNJr0TKv7qd9HgjZPLlev4GkYX+zlrY9rF21INS2aNGnL9EmKFxabbOD
ahfeiyIhN2BQ09ABYOjobfgdThu6cg0NnIlLWO3KVNp3SI/paXqn6lNweTW5nvgGxb4/ZmuSF5NC
pd0xIldTc9AGES8ALy0BkZb/msO+OjRjVhtIYuDSd0wfw6OyJ49mjs2bwQWFY/q8E3gLxnyqqGoV
Sad3vl9EFalHbrvdDAZUdW//PRpzJcvHssE/oGlnEkzBeGW5BngXf4VC0VnFbT/Y2sZsaVNNk0gl
QAtP5lH35z2oT48hQqCoi5N3q90CMdvYSKNSHyQ0bRR55xTtDdFSR9X2dXWjxYKrGTe8b5yDOVDK
uqnshNrUKacOYqGiwQmRgzPHxxK2WjtR57OrM0gBI+mcisgqBdtVYw6MJNf0JaM9QTiTFafs2tBZ
SfHZWOPIU420di5vWe4javt1mPBQhnGZ6fTNMe6KF0ouY/m5Q75Tp/sYbesGTGe4FeOVtIZKXSEv
ja9ztrhq1LlLn3hU3VUa77sh3aFuKTiDBUvKdp9UuS7Z8wAT2yS9i8psj4j/qZH7+3luBVACB9TZ
gNEtRiG3+HpKuKvIYTL/zsF1JkRgrhsqnjr9/d64WaGDlRjy18seITKB/v/meELBbpglNJJC8dnH
aNcQ31/+fZHHvVMiJZUmlwpsqBWPjlMVNMeSO7jAUKeL0H50GVCwaXUmKGStnY5ti89PyBd9OZbD
iy7quxWtGRMX9MIYiZrApHGZT3pTuEan+JetEEEwcSGeoK9gF7AiBHG/eZWUgpuQaJWYOEDCYZkU
ukoY63cWxXDsBHxrom/Pv/v8e3qzMt9rO9MGMSxUPzjmiQTNzRTEO+1eQwbnLHvqXnT7EZjFyn23
y9BrXQXAYX6WOlepv+fRR/xLxbiAARoBFMron7DdMJVd9EaEDZNVtwr4BqP70N5d/vhcKzYQjAun
RmvFVYgro74czNnr9afwQ99fpVKWJjHtd5NLgypDMkXH98/qxE3I7GdK6RpEeOGmEZBNapANDhNe
FKVdSxCM/mr8+vUmr6+K69kvPOQnvcvrxo81GzTm2+RRhkEPgs/f+cZ3jNXv5VsTwosmaoGSsDtA
iMZ8piIzF2nUgDZ/j24SKP+EXoL8O3ro6KyvqBmBGxE2tjFBR4WSK7ExGuGP0rFJv5nqy+XFE/0+
E3G0ZDWLpcaXKtS7ZTp0+afLv891arzg0DGsodWeHeqQbIg2VLSZt0i/jKofpc+Fvr8Mwb/kvmGw
QrMTRPoUtaYY0ak0XYgwO2vn5fP1Al1q/cZqegwOPwlAuQu3AWVSXXNpQu5TAagc1AfT7W4wmbWz
/D73imtomoJ1zio/EiA2kMy9Y5GNdE1RvQDZx+cMr9b1tIoGFzifCzw50CIEHY9F3kkRDpM2q8my
QqotcfPkYLzMk+Byw+NuBQQGDjWCVIbMJpwqW29DZZAp1ejia14VDCWoRukAXR18qOuVoCcNox4g
s4NNzF1qqPTBtBIYBB1Y9KbMnuQMJ/Cn36q2M/vy9R+ocnKOP6IQGS9xKlb5jkRpHAtLMrI2RU1d
eRpeMEi3s93Os2P3V7+SMP5xXBHNd7qOXjYZww2vWdnN2ZT1VhppYZFimtcGYazuxx5mh0EdiZYB
zPSWruixx0uoABEOooMak7yj1MmHOjIj5A199c4Ek15/izq7G+6TR3UX78EXuxNl2GgYYg4UdB/C
X1RLBlkQqxuy6gWKHFAK8xPpRkF9FcmN6k6pd11/m4vGe/nWaQpSRYZtW++yr1rblG056OAyfiCn
qkDHUftjCKBb92zXLuiw8n2xE3Xqcb/hBpOJw2kTKagjA7PTvsZFUFmBIF5xjmQCuoF/jWKuflaB
cyRuAKAG8+AmaCoBaQTY2Rz7mPsfa1Xe4r0j516sGmMNwJu/03HSfDdf2T5kvAL5ungQcR5yg4pq
Y8vpEHAHJxwTjfM+q+Slh0NKaK7EECmZHCtzoh8tSrl5IGzPoafuO3fcwDGROFKaYjJSuCOpfkja
PiNPVl/4WeMRzXI+8uE2WEwEA12JERpZnfrhP8Xn+gAtInS1z5ZLJV7qk+gqzfXDDRr9/00sQX5x
xAgUFjKpb63lUPSCe7TC3ckbAOayNpngLbHRT+z339enYnGSG8rGFfnhj84zjiR2+hwiUrQFKXdF
j0R6Nbv02ZirG6XVkRQd2Hqj+WMXO3r4E8wETiWLBsVFSMy1bala8NHRj1bIX9XGBVGyS+YHYgme
8bzjGnNsqowikWrKrHb7mhmrBDkc1AqVa/MlT4/6KHA/nj+A0QM3N5AtYqaHMSTuc7mU1jz1Z/V6
Ku4L4///IiXb32finlqVSzIVZepHRdCUXqnuC5FQhcgEJvIlZq3FFj0eS3VIjnNWSgFEJ58+sE03
hrCdA+pozaaVwxByGiGY0gXzFbYpKL4n8CoJmcQ4CXICgleiGLZuYF6a+Sz1uupTZUiJv+o+pLB3
BRg8CuhveLQbUVQ25jmzrsogBabDQ+/mJiMcvGDbBAlg3N5pS+QM5dmIT6RoBL7GK0CRLRDjDNqY
oJprgUAxWpziZ/w4+dMNGm/32im7VnV05xh/ICbAi+U6nQWwFBnESWw7EEnNsCQT1ImjbPX18RwO
B+w1v4CA1vTjspPwYt8WigmuTR5WNmkBVXXf5Pm0SL07Ty9Td7WkX+JZEBt4D1Ws5pthTKQtJKlB
YQ1oivI6fBV6o1Oi/gqhtRGNaR8Y3vkNjgmupIccjBaCzXOyrrrkVjG+XF48XqwDmwJ4qSm7EG7W
v59MA6TH5klb8Mozd40UlKWfhIJmDK6j024+EzdMRWOLrGSaoz7VNGRg0s681WPkr5Sln14qU7le
+kh01nItsvFIAD0pTGJJoJKuiLRlBKV92O6W4dR1Xpr6lxeNF/sw6E5vzCC6eDeuayd1aE8tpCQM
+zj/KJq7yz9PQyd7oBqgmFYxw2jqMpsVW9VEy9oJr6v0MGI6LAu0oDu0gYjwjGcF0okWQh2IyN6x
uOpTui5RjbskmtxKqHwka137qU6Gx8vmcHFQPgUdKAoY79pXIkVpVLsPwaha7/N8DwHiy7/P3ZK0
PvtfAObeuK6J2oWqnfgWJJMSSCbZbu3bd78mcoXvQt4hgXiJjKWF3i+Fnf+tqno2EmkGZYOCZyHt
7oaox4ABhj/RZOGt3RaMid1ZNpiLkq+orJvfpOHGND5AVkS2AMwxjvc2xJ/CBTdFa/BJ+I9pTa4a
BkYSXP5IvF25wWHLVzIYpHp5giEm6MZ7e6fkP7XM+zsMJpZVuWpWYwyMQtXRY+3bfeHIuaDzRmQI
42xmUxtpK2HBWj12lupTGz7MIjkpwVdnS1V6pYWpltKPginK/pYIWYnoH8lGmO3XoH/A5j2SW1Bn
1qkRVDslAvtav5/ve/Rt4MYo5I/kvvxBHglicdp1gpfV72j2nFa2pKnYMRgsUaExYn8JD5mL8VrM
TL82K80CPS7uAm4QmVPTlpZ2iEIgKt1pmh6G6fNlT+NF6K1FzEUxj+UcIpr4fXRf7WpwpXZo5tH3
ogjN9bWNGczun+0ZrjABpl5u8sZb2qdSKKbMy6ttTWECgNHWrTKAQheu8IseWPKh/K4+dt4MjsZl
XxuityrX+SwddBeWbClQ0vvdHWo5aS2zpzxRfhhAURvX7OkrZek3weg9CF/6fF94g2N8Xc40aM7J
gFNBLkafEFTA+zG3wJdKm/uXq4SIXV5kI+Py8pqrE16WsHFx6cx8FUggZ8uASQeOrK8iVmxejyg4
sd+sZDweL5oxmkcASlcJErI7clxO417+AYYPKejOdSAqofB98w2Q2QKVodurpMBvSJd1jk1qw7Fi
Qjz0scbe5d3GhwKxAxgw8SJnmxDsIh3KxkJcN+q71CocUj+OyY+/w2DCOtTBxkltZYR189tSBQm4
S3LBVZuuyLuga72Zwfi9qhSjtpYwYy3cNb83ip1dm86qPfbFy98Zw7j8LMU58hdACpdzLT/GrduL
qib/I6i/WcN4uCEtcmy1wNCD/pAjBCZX+Y5O6Sy2Q6vRMUQcBFFdiMk4ebJosWJE+EjpQdklV6k3
O/JtCr7o68lDg14gXbeac3kpuZdLlFQ0BUxAeMLITHxU0lovqx4kQFDyxsQy6qDdLn5Rd5T5IhQy
X3APlje016Lc5mCOUqPJpBZo465/JeGGqA065kR5cZFVr5nfDY5Urkmjgr8Z7NvgTHcT35Qc89D6
CnKE+d0iChb88LSxi9leHeknpQhhl448Dp29DKFqGu5NB4WNXeiuAk+hjvBuq23gmK2WzZWhqgrM
m0L0iZb6Ls76z1YuH1ppEFTeeMEJfbZoKkehCOOezKVzUPNwtLQC/HpN5pQqNISvU2V/2Ql55mwx
mNWr1LDItQYYOsiiV6SL+pthLl20mVzGoXGBXbYtDrNsyWLB02XgVJZrTldKKLBD9PtMXFJHRZGW
FL9vVedROfaiOiu9D136+5mYlJnaKk+4mvmh3t3pXbTLSPfYkflJl1avjeWrKhcNMYs+PxOSIjMp
GnuCSTjvD+2gubGV7ZE68C5/GREMc9rWY1oPdQvLjNz8kqTIrmfr6Glm6V7G4QaGrQswV05rtMZ2
WmDP5MruCnHqIDoaJ/Pcv7w+b0U9lFyP0Ew04ENERNVZ8jilSY25Q5srpL6DxtzF6tfL9nDXbfP7
jDljkYGue8Lvt9p3K3PD8EAawaAlf8nQUQqiUKLZKpvq1KSsicIMCYE+8uyzjWEMXGnBkOQpxz+S
2aC78J2Xb/CYXaRIfWJV8/Dr5F0+xR4VFQ3PdGYekqaeev+BJdzAMZvKKEDv3zQwb8aoAphD1fkq
ERIccCOcIaMRjJ60oBWGzZvzqKgjySiwY/0C6QGkIsNZcefEjYbdZWMEOGxTC9oK+lktepDHzmcJ
/eFr7Jrgloo/X4bhVk6hv/R/pF3Zcty4svwiRhDg/kqyV6m12tbYLwxvw33f8fU3Id/jpiEOcUbH
flQEswsoFIBCVeZ/7LGEXSFpxzodiyGE4l+/M/btQQtd9Tt3h8CTdUXIbBJ2B7UYTLNpYZNS2R5R
PzbomNeNg+O8xxEWNgm7Q52zdHQy4GTNESTgeE9nstytdNwE345I3E7EAAZnTuDypwHY28Azxit/
3ne2W86S4NqEQR4hD/nIHc0Dl+dNGGedhhDkXnmwvTZ3t91i7QawxOMzufDyuCdgLbU4HoQLoXLW
/TAYoOgNUb5vI60HpcVkCRsGdIcpTSkWFI6tuPVmvn0K0H7BmTyyg0yLdzXKLsCEKEuGAs23aoMI
qDofrNwZd7Vdjm6VUrbftkvm60KcqDQzI20Is4IpOVsR9fsZ+kJO8bUep8M21OrWdDVKpNlL8HAX
TSMmyywOJIE+x3H7+zJfF6srciWand6ELcmpO5Fjd4ObjOnabr0fb+g7GEbxg38HJFsIEn2p5k1M
YQ0tHpzWyzs89fjbBq3PDXSXIexnQNNPcLmuJkbj6NgoIhOZnArClWS+GQvzLhveQaMLa65QgsOh
WittlApQZmFeWvWLqaPHV1cf1bCTPF6tXciWSILDJUFgh92ITCm/5sbn5jjvzX11kPFPrDvbb4PE
9HhjRlpfmDCo5Sqx2nQzKIpkev4hJFwxhD2p1cYgNQkw6tntP0VoRMTL0mX6m9MzyOuH+RS8OaVc
p0hs54jY2FeJioFj9QdQXKh4mwWPmW4dInUX27LmkTU5uqVHiCnzMKicvqeAy271s3Xkl9rMj8Dh
kd4yiFieSkjKs9GV5d0k7qHzeV1E9IIUsxUjBsE9qlMPRqEQ78D6Ucb5KXMPYaOyigIFCwGmTlVe
WPLcyrx8rdj3j+ETdqbGMdisWADofP6Elp7108xF4i6ymjKZJUKQMGY9C5wEQIX5rZ8PVflzOwjJ
3E6IDERps9B0MCFm+ZBVj2C7T9gl1Eev/KzYMtp76ZISooM228M4OCMP4ZxxNjjFt1x9nrOngepE
cjdb32V/r1+xASSfVW1M+RzVyoOBepT4NmeSFtH12TFR0auiFgBFmn+6czREdVYVPMEWxNk5jNhw
nFtp0aQMRXA2xWHqHOmYo+jUnPovCS4wSMm7yRP1G9TVOr40ibc+dFe7BK/rkiQsB7x2gzLXug8m
V4cAVrLXR9f56Fy0GaVxqS9v2Vu10wQhPgQRICLx5qEjUYY003EJqJpjkX6YotO2r69m1ZwFAP8B
i+iDF7d5sGvcBO2PM2iswLbp2/70aL4+RqNrYifB44eENzF9gSe4hzpPfQfhPn6rST/xBpTyknrI
9/6iHn5PEdvSOsFNYmXWp6SFdaFzpw6nGAmpUuLv62ewhUWCYzihEaADCRbxLmVeMplfujPdF3gG
lVXyrB6PFlBCZDLCBn4/8MFLn6PgW5DinSHxVHu/PUkypxNCkkXDAPWYGLXavHPYSU8+bH9fNmRv
z8VZYdoz7KCH8Inu6gOa6mbXOPBjUTO+58Z0HTTxjBzjsl5MFQJsFUzPZc2g8q51B4VYBzDMu2Ga
SUZPMkniMbnJ1EkbJxg32QdnunXo4LbZpbaeJYPIu3U3VpIt3KXVVJlJ0f/K4dzyQsPvrV9Dtl52
cFgNfIvxEyJEDYl3ow1w7FebpzH2tOIMvmSJLfy3btkiRAU6ZyQoGGz5pUb5Wjb5xC+bXIwMwVyS
25c6IJ/DRdRDhhf8qAnmyHycwSCK27THHtEctI/3peT0vz58GgguUJzovCHfVwMzHgN+quxUJIn2
euBKO3dkEMLFrC5nSKsN2NUhPXOIp89d3DyXcyxJUspQBH+boGv56wCZzZPbxj8qaruG00hWqwxF
8LZKS1KHhBguvTN9LFwvSZk3h7LS43UYC11AIC+z0J3zpwNMnWkrQwwK+sk8llCj0zB23rZTr8eB
3xDiOxxNc4vpeoUCEhK6dbqzQU+K90VZ6ZrEkldXX7iyEpp6mbMSrpzfBLqrFXe2jE1xfT+4WiL4
V0TLQZkLWKL2t1Fyso3D9kitn4EtVClC6U43QaPz52wElhl14fiaxngt0faCU3EDqRQsSOUk06KV
ogm7aKCmQewg4b4rHNdGUxbeku4cz7rUt6r/XzC58tF5E9sWxgmuZueKbrYBRq/yOScubhN+7pE7
C0rW0Vn2lrQ6VVcwcWctHNXMKeVptNZvu8Mo61Nej5wLACEDoFQ5BYkcpiqCBOx4mY79eOBsz+V+
PHaKxDH4vG8MnbiVah2E2tQZ1qikdPvGm6I9Y14OcW5ZG9v6OXhhlxDdnDbKGqPnLqjvilfVLttP
8kN1nDzicemPUlZVtLpwF4hCpOvTCu/BIdzQGW7U6cwfM0vJUUQGwf++iA00b+AKM3e95qinO6f+
5tDn7bW7GuUWVgg7ac8yaPUUmKIK5YaQy+VMoZAG6417h7b+/4YlhImsDea6NICFt9kHLTE8veie
5xLFh5Qet6FW60TQYvifkGQLQWIOWGjnA7B6MEs/ogLAb+7B8HvS9D04B/EIY/nxyzYmDwRb3i4E
CkrBI6b2fCinye0YBpJ6ZbZD4TOEZv8ypkNmfdpGlPiHyJgXOKnKchVOb+c3hXmm7bmsJUtYBiHE
C1srzcHpuZfPe1W7Uyw/kfFErcc8XQVxgm6jhFvwcnRg5UlW4r3Z6VSU1wz1d71717HEumIIbs6S
FBpHvEQjLb8TNrlW3+yJjPFvPdxdQQT/7usYbQ4NtnKtNfyafXG6H6WW+wY55J2EC/Qf4t0VS/Dv
vNGS3GpgUHtOM7eBZA32DHd6tJ+nHX+ml5XvrPvBFU9wbi0YNKorwBvqi95f8vjjTL5ue/N6KPoN
ISa3yl5lzlxi+MbirvmcTYWr/cxk9Sf/cHq4oggOPStFAtYHoES31S1PYHTHGvyFPAMuZ0yUmSSc
vJQWTHFTV+Ci3I63dfg8lJCOQ4ukJWNR4dP9NvZcrRK2P5aZRZCXABqSxKtC222Zy8zCZTE65Fnj
Js7f25Ml8QdD2P2KjJZ2mAPQSFs/QgOJNnpxKsnNyECEyAApzmnSIV+/i+K+dWcTTNJ6Da7YeZCc
9SUhyBDCA7U7pGYmAOVlcGvM7XmeZIlimSsIwcGY4rYDYwcuRpZ9KMqLpug3URm5gSZ751vfh66+
IIQGlutzMHNfIPZ91vr2cAyKwjXYsW//tptTQvbbriBdUkJscLS6CooKpjWhX5yQD/Iiv7Nco3WD
Z87VTmTJXIlfiC3wsTJkeMmEhbP6ebR3DvtcWpI6OBmEECaSsrHjiq9cNt8FPadZO+nal+2Bk7iE
KUSHzhmNztCBUUymRxQvU3H/a2+N/3WCTCE6FJzFsu/g3vSSlch88zsTMiaZr6KG9b8g6lhNbV13
W1MIDl1e0KzmmxOyZrb+6NCTo1zq/Kk60uQW5we7f9keScn6FdvlgiwPCzphJDvze6Ue9O64/X2Z
NwjxoR1A6+YQGIQuDL14mq2jKq0F4JOwEcJNIUAUgxZPOQ929hdORhB/SS+N5eqoB+A1Q2Ugp/OV
WSUEikmPcpryPT22vfyTg6Jt5NLQifFA703is52Gk0S6lxX4yFCFaJGqRTBC4xq3AOOGMV8zbgoZ
BB+qt0MJuUmKFlAUFgr+Xk99bIQO7k119tNObnTIQIGbzW3LUyXVbf2Hk9gVTHB2I0uGERzFSOB8
4Y1UnCY7uA1P3Y4/iRTSMoH14bvC8b8v7oQQ7MqChAdbC/rXcYP2qQhA/fO2w68vqCuK4PDpVNVa
F8Ioo5n23WAdtVrGBrMe/a4Qgr+3SVKYSswvt+1JI19bemfqRxNnlm1L/mF3uuIIXq6TmCgaz35l
eKU6FKBM5MFvrv1hR3158JOZJbh3YVpOWrWAS7J9hXZN50lTL2pDJWZJ3EBkRSjaKRwiE6toJucg
8cEc8M7sw++Bo8IWqBiUGT2foDCP3cFM3BDnShY+bs+PzBBhE0yqqFNGPj2Kcx5slJbeKcNuG2I9
GYAksWGDzR48NkI8aOuxAUcr7snV987nonNQOov22bf2c/N3e6I3/Y3znpPrK+87brVofBe8wOy6
Bq/oSOkT/VjUeFmcz4ZVe9t2rQ7dFUS8MMX1xOrSwitIzu714ZJkL6p+2IZYXz0O+ihA/oMXbCoM
nUlJllaZgp0VdNvEB8f8R2M3eb96NvIXCRr/2pvAvUATYmmUK5bC1BA6pQd65poapad4xTE+KQcT
ZOLktI3HZ0GAc1TVQIbB4p32ItlHUalRF9CAv2PyNu5fPZzZWVbwska/AfowCJLrpmprmkgiriem
orESNOl2Cm1PNzlN0NCKILZn+jNxTTAr7cku3ctwV4L4ElYkFG+dpLEnHbDhmIOo77MteyJZW1h4
FoN2DHQOIIAs1u4nIKPs1dzECfY2e6h+gMjEN3bN7Fog3s52yZfAUyWJj1WbFohCNO86SltnACLR
T4axZ73kpLe2nf9hkrByQdQf00wxkIU4p195W5viVTcR1y/lVxnHl3W0rSxi4CGvT0Euj8UsLLAm
At1CAQbUHUQplOoFQaK0JCF2ZUv6A0JYVUpclL0+AwL0uhnZDernqnVNCBVur6aVU5ejIguEhaRq
pq0K+0WWl8QKKGCqpHQV+lObb4cc1QeJ1zDJ7WzVIg3Eg7puWSDPESapZlmmo7sbDwvWs+Xck8jx
jK91I3n6XfM1ouqIe44B/Q5x2SoxyHzVhOKRsTlBFF2TPVpwXxXDD5jjLBtDhkAqJj6HeB4NZYhg
hRN6pLiM1tduUtz0e9U/zkQyO2vGLMH4kC7OjX2RWFVVoA3G0ZonFCVdnPHf0yKg9eVqjnigq2J0
IagwR3d6P68eOlROZJ3s7i+zQwgABqrflKmIcTKN2WkkEJKtu4/bjrwaA5aWCO6V1GllOqCMBwWp
dc+ZaJHPcPV70/2VJZTlViUmifu4yWqw1jeAq9VLZN/ZMvLrtRBDNdyGIBKJ7U68DuV51UCqANXE
9oxaCfZYOmBHYR+2B23diCsI//vCv/LRichoAcSoH53k2ZC9hcm+z41cfL9nOTpDHHw/CF60/iNt
JetjLaQsB0lYH0pKQhRN4fsaKK6dDtU/um+F+2I4bY/T6mQYqKzkBFIOuL/+tKMq+tLopkDxTchV
kwG0fHbiRf3n/wlFfBlqOoeU1LJhjY0G89EIBw/yk51rVAj921BrddcOvVrkCHEfap2gUwth0fxY
mjf8KSLamyfzNm/8ovY+cyXhaPcoq8tZO5k61ESFKs5VKhiMhHATKLFFq9BQ/HrH9vxkmh7M28mj
EJ7BLi2ZtVXvM02C/YbqOOsI3pd36owgjfGkLfgN5hh5OhkNx6oDLiAEB8zGpAnQFYcpoz9Qh427
veXToXaTRHKEWvVAE5chUN7baFoWThysLkaDlin26emGDd973WO95MSxPlxXCCEYTHYzKTMDRDe/
GOpjJ1MqWR+r6/eF6SimdJyHCb2wuhp/V53gSAriqlp6m2oyakuZKcK0hGAdNksbULNl3jJQQ8e2
LGEvgxA8OWNlMiodICrlkuPdON5vr1DZhItbZho3ZlljNszgQR0uSvkpZ0/vgLA0lZimBdY1sQW+
VsagoDPSESEenDQLUQ09CoXVS2rYVucddJkGSNHAwyCeyPreCNup5b28kLPq9e6iQW4BHeV7vZcl
WFbvNvSKJd6eQBCv1UMFrDBzZ6/9qqPwB32iL2BIQFNv6atH2X1tdZ4WiEIgJc2QGEGBeVLnYzye
MnY0ZUeBVVdbQAjZliYNqKJUOD3V9MNU3MXvEAbG1vZ7gsTbTDdqxRhTDNpM9QcaN5cq+bntaTIL
+N8X54DJ6bsijvg5tvhM1HMb+9vfl00C//vi+wYuY1We4/tVqrrEdiezclX1PSC8PAUU3w54xYUV
P/a4DrZBiEqB+IulH1n+s5eJXvBzxJvLxQJCWPTJUPYm4adxziDIjs0Rd3IQwcu61tbPygsc4TzT
G4VJUhWmlBGUmptT+cgFaSo0VaP+rzj/FwTYfH/asExslIsNpaaBAcRub39B9whaHlJP7d3steBQ
Tl62GnSuForcQ/E0xE4eYs2kLH1shtFFu/8ljoe9lWSSs9Sa84Hr1gDnPAgR3tCkVSENSzWG80XB
xZi/jeFh0N6x+y8hhP0ssvtaQS4KCRQSuWz+PoAqWp0SiSFrq3SJIji43ZMOPRUwJO32ZnyA3NL2
Kl2rY3SWAIJ7t2NZUF2HE9RgEOOdPEhncDYvXuonJ65fc7klmuDkSRiZtcr3AvNSouulPVh31S6+
VS4m6PLsu3K3bZ3EDcTS48GhnT05WLtOcwqSm6K6Y5Mkg7I+QdAlBes/lE7ExqSJ2AFJalx3qJN4
PfnbqCUZcBkA//sijuppapC65fcpC3qk4TNDy+n2KMkQhEgdOUFMKhMIMbvv7XtH9mzAfVSMM9Al
+j1EwkoZZl0B1T7uNdS4mZAfLj5Fxt4Iz62sxk5miLBYZkMJScyvnlaenaOgROfvz+2hWgthGrrP
sDMTbC1iCNOjiJGQ9xPTsvGC8LEez3kM2UwZd8y6415xxOOFWkYki7EqDeuYBTd9ctvlT9umrF43
l7YI1xc887dQ+YYtQYrKTq47UvgZruqucedcgnu613acwlKmvi0zTfDnsp4jEtiA7erH0bytu3Nf
StakDIL/fbFk6qZKCep2kHq2M5+N+wIvVk0vydKt3puX4ye4NSgJY8hwwRDneXzVxY4/0h/Tk3VI
jtHjLFMPlMIJzo0XlojM3CXGc4F6uxY8o/Vfva/hfUCuZrK+kq7+J+wKYKCISZYBrG0DP63bYzRn
/rb/ySCErQClLQVkcTB8SXnPik9NKHGCf9jZftsgZgPB9wt+ixI2RIjK2d7qHurpqSx+RtTT6thr
Gq+kP9VccrOSzZMo9UamWiERBSy5N+65wnh+UE/jX6+8K9LSE8kgGkKcQGlBSiIDg0h1KFdH1K1l
9Kyrb24LNzeEMGEWVURsni/EYwTbx8cEnRvpGQ1cmqufwlvloB+j6l1PbktUbvhiCSsT6AkZjxJF
fWHzt6KURD9JiDCEEDG0VUEU7n3EOk3ZPVIgbjzKShWlLiiEiLaIElLyEKFb6InlhIe2n2qvXKny
gon1bfbq70KACKcMnKUU2+xU3efBzzJxp/pBiW+q/rS9cmVAQnCwzLkh6FPizznjCfzTBl5Fh5Z6
UXMXtJLzKf/W27PD1SghSqQE70nBiBNc2n8tq68hvY3KyTXsO73miSRJTFrd3iEhoiFBaXNtrD+9
LrNoydAShwQ/Hc6G+sPRA78a8x01ZG98/He/sWuBJCxcmuPpTVGRdA2yn6iqItNTUUF+NH1p2MGe
UleXPTHLTBOWMYtZb2UxTGO4rqTZS+j83cyF64Q/t51jNSItDBMWbuyYSVkHHCf7olo4de+3v7/q
fIvvCwvXyHqDGS2+H5Nz4pzb7CmOC7ePXC2I3W2o9eW7wBKW76ijBKlPLMUvOSWA5oMe6YOSuuqe
ggFFRoa/PnBgRUV9jWm+EbZLRqtqaQuPgI5iZd8ZsqaK1Yhnoo4PqhEg/xVLO9OiK4kWafA4dnSa
m8G5S4Z3ZKshoPgbQhivBCV185hyCGc+R8boR1SmFy6zQghyVgQRLaOlCgq16mMz4v2tzM7mOH7Y
nnoZjBDiDL0DoUcOGIuye0X/OOfjhyGxvG2U1TW5GC8huAWlXoa2zvDUpydun91laeiS+kHVJWeS
Vde64ohMfXEwFZnJ+KA5z3Fx30yShSL7vhA2aRjVKFfAvIftbZv6YSA7assAhGg5E8eMqk7FExVa
EY1p3iVF7s1p6hXV37Xa7HMW+13b3I8a26tj/FFTp5OpUA/BaLc9ZbJfIoTRISn0dugwlHaC+qMU
haq6LLW86hUWBHwdFNwabzgwxy61aruesYrsl5y5Jgu9pP4xxh+2LVmPbgscburiiJUGXRTreF/y
0wi86lznMj6oxOXVnO8qVuaSaq+lg9hexZqWpAXZ9MRdvWZNfIhoo/s1aO7coFH+2rZrdela4Bkj
tkngGMKiUoyMJm2F57+8j/dNMEIA3TnTUsZuseoIVxhxTdHUoJVpYR9CZ2KHrliZF0jMEFkv06pK
syKDGbE+uF2FTrvguZHx8slAhHXVa6NqzxGOjJaeuRkemtJTGb6Dch5T/3tCxAxZEGRO77R48s0U
nbpBan+LUZmlmrIM+uqM2NRBFg7CGG8489IK0kxjBmN0hivfbpQRe60O1uL7wp4AxTzbLCt8XyPV
oSu6XaWqp9SUPV+vPgRoCxzBgaNq0C3UpuMgsG9O1rH0OBM8OdenxoshOSgrnlp9n1vgic8Appbm
dp8AL/7bug+fdI+4uLI+GJf5L+tcovJe1pu/fkW+Wihm0SJU2+qNBkReC/uLXC4+tHtOcxC+h3fE
WZon+Hjm5Kme6QCzkDyHWMvOpPnjkCqSGjeJd4ikeSUZJ4gZwcunH8V4O3yJTEkeWAYghOtu7tBl
gsIdn013iDnEecmkrsDH4s2tZDEx/DcstoSS9iqtE9xXjR6tsFyA1fFq33SNM3/ykp14Vze6BZpw
XCxSUhPGgFaHjQsW3FibwNXgheq7XoMWQMKhUevTCAkMPnTxl4i4jvm5rY7bu44k+OhCcDB0a3DA
xqf4bfpCuq+5ftr+vmz2haBg5aC26QJ4cVqCwGs3zEdd2jglmX0xYZaUaAxtKVw4uVXujX19gDzk
Iyej+m/0kiWTL6bJ5s6J7JA/CqhjVXrxoH7RSYNYU2nnugxkRQiS6RHzZH2rlDHpMD02u4/Io6n9
b9MvJsmycsLLELfGdu7q9kxMyU1BFjLFNmGLNDPKGvjKdAef3GpIJNW+doYCjocE9P8WasTkWKFY
MdVKgNnJS6y99OW9o0uYp7i/bkQasVF47OvaDBoMmH4IzvHZ2o2vXLDvEedYRn+xuI3UMSFJD1O4
zEm+Kw9Ucwv09z+VJ7xwXhRZboyv8y27hDiQRHjdsHiWXlNyF9JZrq3e5GPqpS1xWeoXEBTaDgwy
zxYCQ4DLuBIQeHbU0D2rk1NDE38bYjXlcg2fYpdw6WAQe16RSua7Lku8AS2AeMr3TOubU8gkrSSB
TiyAKgvwyrf89GP2zKX0kUW6N8nolWUgwpnADgPTCl6DT34DMc2IfNB+bo+ZxA/ETuGmqYcIpbyI
12kAdjAC2pn42AUf47j7aiS5X6uz5JK8bhM0LjVbhXyVyDcK3VaGtgEkq2iRf2n68Ti28WEcmSTS
/UMkuuIIuzarSJlOKXC45Fjhx7vqJb7lVDDVIfO0H9vDuP76YF/RhK07M1oFzClAQ5w46F/R1OGF
l2o3GWj10dBHgj88MZmSxvre5ECBwsKd4Q3ZqDW0aYAbDR4fyvxYfS5U5aZF930kiYH/YNwVh6/t
xXErCHH40ZrXoZx37EQ9zpoZ+eGBWFD0i25UMEm52oftIV33kyso//sCtM1p1EBKDsF9/NJ8HrXv
rSzVvB4vrgiCh6QjPDDjJ9VUuTWUc6+1fmXeRPZDxv7atuUfnPEKJbjHOLZDHoQYwcbBgRUkqiiZ
KoxXaTgobOxlG6PMMiG6d1bXhzODZYOu7GdF9Qyi3Dma5sXB4Bug0N82j8//283kap0Q21Ewm41p
jamKSPizLewnsOhLto/1OPUbQuRJa3tDoZmNAZwmzZsLrGmmeKmKqkxr3CfM3NFAVhi4mnjSQYuM
5IyBp0OxjUKJisCkNk+u1s4e9ccuik5sloKy7yGbjnHxlOo7e76Lx/32cK55/hJXWG6kqIfcZsiw
6/N914E7bV8pkui45iCoDNGNV8lz6Bn/ubjKICOxpgOi6g4qg47Vxzp60LRzpsjEZmVIwhaWRoE+
QJoLxqSRS3Iv0i9me7bMR5pJFtnqsC1sElKeiaLVjd0BKUyP4/DZVM6NjLlKBiHMTGmbhZI6gGCg
6ksfWPLiBE/bk78W05czI4Q92uSVgaMFsqrpOTFiXzdPQfuIG7Vkza6bosGtkb813jQsT1HYQVsS
uXAzt/clUaBtq+IVrH2PL6OZ+P9hxLtaMKfZ0JrIiDf17I1T6dbm7Nrs0/agSYwRL2nEwGMOKGn5
Kzn4ltg3I6TuOAaSGCRDEVx5tMMirhiGrCEtnvHSh5CkbjlRSYZmLZpyWev/DJngx9jzajq3MKaq
L1b8qMkKTta/b2kUetaarhJhL+r7NicGf2DLGBdLLwfJcWHtyqRT1TI1ZBOoZgseTJyqbemM3YDL
Z5BjfDBeC5FlxfOrp5IlDl9JiwOCMuSTUfOVwmXL8KoPCa7mG65N05NxgfgDtCHJA5FpWq/u5DoK
6rBoKNrIxRt0ZLM2MHjXDjXBfaTvkj3uhA9thj6k16ygJFCv+ZzBe8dwLwfRqti7ozljakzRxCU1
Hsvq45zcjvTjv188SwghqLECx6y5mVEm4dxn/UMSXWwZq8CqFaZtIDpT/BPZexOUIM+jDQ6TiUCD
xPD76nF4z3nRuGKINbSGOltKYIK4MGjQieaxaQfh+e2RWls5Swhh14wgSKuTBGaYeeg25AOTtdZJ
xunV+RYu7dSzasYabIBUmWnipePoGO8IyEsbhOjSE3O0lRT0G47FjoOBon3D3s325G8P1errgIEY
ho4908B6EaKMTRodTDloEKr/HvzuxJN05m3rM0/zaixNaUqY/27xDLrEs/+MBlYwd2XGgBedyHd2
S465B/nl9OSkICcodhC17iQmrnrDwkLh1FuOc99HFGxKavpSGH+1g2SmXj12wyTKWbcW3kCmqcQN
GgBlXR5KGvoDnZ4DQj9SRjzFCfCMXTx1RQ/pkdZ8x163GE6xwgiOMU2Mkza14IKhpHBTtUFz32Hb
S1b9/TqEVNhR2143a8Jp+FJF+RST+Qga/rNB5w/bMHwnEAcShSrgGrUQuC2RrroNY0h2khksI+0T
mGiL2s+yn0YkqV5YQwHZB+picHiHcDA3djFdUPEd1KJl0a5HRshw9tT+ROu/TPZ925iVlYWmbmqj
G8KB/iR2IQGHanWp5FaEdpjxb64zqOyMHTnY96qf+8Gd7f2PeMIkMVZWmpoCD/rE1GV+4XP1lrkC
VZlzKP0cKi4St1jZZP80UQhSBfT5VDu3o1fRZ/7in49euwffP/ibtMqVHevfrmTAWaCX4GK+FMot
f46o2pRoJ5yNaDemZ3P6y+n+dcrrz+9zz1l4RpVkPUt6M9qlySli36vgAd1akgUrs0GIt3USZ6Uy
AiOZX8rgrHYSN1j7Pso80KcEpTfQrAnRLk+svhgIGDis7jyoj0UiOfWuzvkCQGy/ZBNmh8UgHtIP
4dG64URA6Wn2G7eBUM+/15lBacfVGk1YQ1EIX4gtWBO3+8H8EH8v1PfZY9s2jsLYBkWqHFsDgW5j
wp6oBAFQBYry/GKeujOD+Jpc9ONt8IFBiG+GDtUKG1UFf7qYrahl3yDFtCPGt4buBiPzyc9++L4d
C97Ga5Oz/yAzoBsEYtqCE2R0aFKtckBZWP4ck51e2t4U/nuedYAYBjLDSLqgaV0AIU3ZammkYeup
+nEXVRbSqEEAT2g1GYvuaixF+6qGo7xGMYLCqqGQ3gMZR4qYfaYVaifzXeIrnsFcqwLlVQopEyop
FF71czCSgSvesVXcwYSZUgcwk5EhidDIZh44ASMU63Yz2ligneAr//qFDGO5AOOrehF5iM2mIOJg
pP5g0ft2ehm6z9s+sVKXwTFMpMLAmkPgFn9ixEnaVHEBGqDw0y/d2+EGSnKfgwISfBQarqHqxt+2
MdeC0RJS2JI0pHrSIQPkhCqQ6qDINgQ+7X8eGGCSg+ocFXxa1hueMKfpRpS5wgXD4SOdzsqQuDiZ
u4Z1G5e5v23LSprxTzDh5GpEbIJmgo4eKuLyPgz7ZBdu6yuHbOdIxTRWV/DCMmFxabkD7boeYLR5
Mqjr5HeBrI5KZpD4DpfPNbKm6NXEgcE8V/vpyA71ibpcqDqR7EoSc8RXuLQdIZCeY6LS9IhyRF8r
vhUyDeT1IHEdM5G2l4TTZCsdQOJPtvH/U9Sp3nSGmLTX/USiQxYjeAzY8D/xVa6IZjvLJyCqj1Hs
qudfqie2j0aCHGsq3ctk3lYX1MJEIU70DaETehjQtAW8rN3b0gbh9TCxgBAOWQpUaeJkBMR/ZJ5H
sp8TVz1ZBw3Xs7Ha6U/De2KTptkEeQETVBViBVcQ0z4LehJBEjmvkSRqPXZj+7qbfbIOql+ckWaV
eORqfEdxOcgqsKMQlBP+GQ5RNmqOSsUPk2iPL584y+D33ocgqld5MvK6tWlbYgnTlrMK18EaWI5z
yIojSWWOyGO36IhLAGHSVKsmzTTrfPzIPvKyvZa7tf9LUAON8duRcG0xaxaU4HVqabYpMiVp7ZSm
Op79dnY2uzHE0zWE3Wi3DbK6mvH4DEoRFbQVpnhSMorZKdQc3x09ts8+vKrZnapjVHtkpx7LF1m5
0ppVSH/AE/DfweH5T39IEguEkwVe79Xyk5ofHZTJQqldYhTf8MR5WoKINwyjmZWUg2jP/U7ba8f4
Yt52O7aD5vPhXTdCCKNRcPFZqB0W6VXDhAYEEsmvLl5feI9n5Mde9bededAXC718L3P01eixhBQ8
Pc1SPS0rQE7VJb5LHpjPGV1NH0K/EzvxpkW5BIYUVJi6Skeiv1DaCIG/OinufAnPMWguoqfo2LgV
CppkXSOrwUPXbdSDg3YK9grn0WnsJ6vqYKZmfUspFOPL+5kaXtkDNyrPNvhEg+F58FSWermsh20t
mug2ijyg5I1YaQrmxozV6JmBuQpakcubRtbZs3ZHWX5fcNKSakk5DTDOSqFWUWr2dJuH+cc8UUAd
Gce77TXBf624JFBejUp+XOjtN5d6WhEWZ1SFNczXnR+K7vboV9vGWBsxxBGc4gk4yd4QOjrhBJq6
oMf1gT5GxU1KJZvJaznmGyOoRSCwDjkhW3ynRSOCVSomhixPh5jeZlHTTTtLGZzWz4O07Ly2T0x0
J+h58GzSRk1cZ6bamamljQR1FaFYeUC9/DTOJTtpuW0+V1Vb5t4YNsqlaK1YgWqRGtUHJ64UC42Y
RWx4wZT1hW8XufWARFSXHQJbrW8CRYH0ZhHlTu6aweAwd9YGg91EfTVYroKInrhWS1jt9cVogmOi
MtJLWkLvNIriuPT0SoM6d1wkpcdoyu6NMegStw0m/TJTRjOPpblRuSktaOrpimGegW3pnp6xyPTq
2WxVN6irSttvz+GqnzgUgr1gZDXeEGMQyubKYXkOGfYnppyhPuommSQ+yzCE6NXOM8oMWmBM5Gcw
H2wnc3Xmb9uxki42VbDy/TaE/4jFXc/OA6cZ+yzfVfSWxXddfRmrfTyHXhh/nKJPrP8aVC/bmDK7
hBVt0rRFazfsinLVzTTj/0i7rua8cZ77izQjiSrUrcpT3EucZHOj2Xg3onqvv/479H4by7RWfOOM
Lz2j84AEQBAEDjwH9JyyG/Omka3kEnxi4aSZ2qRFjlqL5FjS5s9KmyTJGn7FemdmKwjhCjZHdmvn
BEvX0e9KanlL7pfJPcZrkepK6yR5YhmYcAUrUGGXRh0WDWOPWH5QNdONjOecuKP1qZLdZCWLJ9bN
kKWz5zaDZLXzSMkDSpj3NWDLp6+UTnRQbZHSsqnxfbV8rtNjjwbBOffIrw/NfKPb4mDBIh47u0y4
otXEUwjmXo/o+MC4431pNs/ftThC8G5jpq1GJr43tlfF7oRkd31Mj1V+5OMfEUoF+4Cy7eH/X9ls
WZMimgjw0gSJzqbyWyTX9iFkOyS4hTqvJ3Pm5kMoTfyYwlnTQXPVYvBSeN19MK677w0JTxM6aguQ
UBN0m6Girh+SFLaqxmC10f1w7D2rHP9KbNU1ktRjbeyCg/3XOTQs1SK26lCdgnRdLJ8uY6tsopTl
QTifjQvngAwluAyOQ9DdNNJN20xwrNEEd9ExplCEhXmwaC7vty6P5kPxgzckIgiVbN+WhiAYM9Fw
beMKKzYk5gZqW/pWy4JlcFyGxlsiKxaUIQjJtDhKa6dRlixAii93O8SbGDGSnvcVYwvEtjUwpeA5
GEPqBcWoDbVPbW3JAytOwbYLyvh+bHJJOLal6iuQdyUAdTgg6pgBMkWRH9sqqoDqeghMWmNeomPI
aBj4ySNqO65ADlRdA7vvu/6DAg878TzlmH1sg1vpbOs/Zu0clxUo/uvD/gJyM93D4rKvPEWjDP1i
58BqZitYVIahaNUnI4xP+zBb+0Q1PINRHIdIUAsOcFCrpa467JNpap45lsfBSSU+YhvC0VVQV+B1
5MW6VpIU5TyzelJxJGmjPyo0wNwZf1+KrcWiyLD/CyGoNHIzlm12Wh5kKebQVg+kIW4z3e+DyOQQ
lkqdqnZUFciBhOoJhMVe1/86qx5oFlZy8J+wWiqmanifoIDQx6LHQF3yDY2jku3YMpo1hnA+YFKK
lg18O/Q4/0prFXRh8Tmv8LjbGBL73DodKLEINaBfqirufDj11tQx2Odc4I1gxPNH2z4tXQWCZfTA
m7hTT/OhNH6dgRurSHA0YBM0arzzPZE9gicdsHkRuwUJlmJ2CyYxnE2VewURfc8waf1ipTCcQr8i
zaMVXjBZNm5zp1YQwkPLoFVjmYSQQ9UHN6EPNY3cqLw1HIlib0ZBqwV7+f9K7TSDqUOXQJbsXN/w
422J3CxDxz1P1Bo32l/7hrR5nq7xBEsypiJXYwY8Y/bIgfN72nyoyOyT4CP8JW+04SXpsxKuVIch
zGysYkY+q9V9KJu7sK3kP7XtpWxx9f3QmdDrxBfPCb8RejE5l5P9FJqPRQdaYfocWZLrxKYbWmmF
cDCkxIrIzLU7YX8iwlfrYH93ZIotXL+sqSi1mOL73ey4VpR7afdIxuPvgQgRFSnr3OSzjQPHiO8r
loDfmfhkmv19GP4Z8RAFjTO1+U0f04cFX5dFYaJg9jD23rA8Nb6LUkxMLa61+qDUiKy6QeLwttaO
U64TDTltqISAlyyh1RR1BeaFCANNz8hHYUymUdZFH+RN3vx60RYi7hWcoApaVCpNqgEuW+4MMCJi
9mMrU+8tdXPQb4Roh1BMNhLUoc6IHXVOmwU1yS/apnvMlPDXlQERomHjD1Hvu1qGMVzMgaboHY/C
6anSbXcx9GvGZNRWG5uDcBScu6iZQAJP5GTubTosTobVmqPOtzJ3cXRwcfy6BrwBERS76JcqXyKA
LLmHXtWLWAcLh6yrd+NgeAMiBNdFTFlnFXUW0ApTEarLPp/9rP1Of51ZAsU/GP6E5xmEf+9SZbk6
2VNF8iwo1U9J5fbq5/R530A392SFwLVv5TxtJcmUMgSCjm6RaXDJWLidrOpjw0O/EUO0ytBQi4ZB
vyYzqOh4gznXV3rp0ya+HOlhHr8pRitR6a3kHEojqAEaOP6MIeZJMgzUmDGSJwtIo+YPXVNZER4u
0GiW1Lnx1CZtmxxMM7eDWDHMryA8N5gXoc7zI/qIPLWloySXYLybEENETDFrkBJlQZGGIN4zh7/t
pHzWlf77/kZuqeQaR3+7kfXISBwy4GgMtaPRKa1uiuHvOpRVTG/j8HFk8OqcDO8tDirxEapM2Euw
q3s09XtMYo9rv7QkMdGWYmoocUH5E2oXMFTwLU7Tm5nDVLg92ny3Is8s7hbrsL9kWy+T2hpDWLOh
MBybEWB0z6rpNlec4aQ8pl6vHHihZXyQMdFsBXpvEIXAy8JdkvZtB+/0PPi8aFoJUjC3gEohu888
pOf3Jdw4ft/ACdadRqPlNBUErJRvbdG6RvbQO382zWUR3hjdj32wTc1Y7Zhg5UXdgmgnBJiN5lhL
v6Amon5M2wJj4j7QxokIqVA3ivMdz8liLWESRVnV1lkWjOHdGN9UMvY12fcFtVhG3al6K0V+xnlk
4P+cp18vEoMA4CMyUPv6fqhfbU6JU9T8vE0fl/K0oFY+Cz6yRq8QwjFI8hmVGHUB1Taf0cUOqrD9
72+b5+v3BTcwFVPG1BzuBhzASCho8/jMpsS+A8VtImsD+w87/RfMVoW6/AzzZ7oshjDWt9nj9DOh
r97Vz3ymo3rKvPjLvmzbivwKJ7ie2iyceeYuTgM/w5RdOenfGFmFAa2Svq3/8AavQIKiqRW6hvUJ
i0ivlxcSWIwALr/+U57jfGplrLP7e2aLqaaOLWVb2VjGqtePihI9DVrk18yRmKcMRnA6S5zHxhxh
+UwwXdjMTxIUAmWS40G2R/xHrOOWSRnSoQCIo9yD99Et2hs8crumrGFCukf8h6yAZt2YLDyGIWi9
4ES904lcL17lmh4L5JRbsqUTY/0EJZaZycGKu0HxaPFpriS7wz8h3MhWvsdWBcfACjusFh7rj2Xj
j4U/D/eWMXqJdtZNCdRWmkEDZy6S0EgMquq7+oaxyMasjrMgvObTX5Wb5DtXb94clH8gq/YGS9gn
h7ZTMY+I9zJnCtou8RT63bKGwO5lhf/bKrESS9gllRnqzEDYgom9A8jxETdeOIEB9leePaklL6Xb
zm+FJmxYnPVqXKCyIpjvRzi/Ak8t0XV05VwbmMMWerkEb/PwW8EJjr2KF1bUHdZRX84mJjJW533n
Kls9kR9R6WezqGKcrtrtBNbwFuSSnCaED36MpTTomwbFe4PQyol2JLH2zAZduBHbCBWS+Y6iTkr7
u5R1jckgBHeXOlW2NPyOlg5P1nAm8wlT1vfXTAbB/7/yQTRx7KpwAFE51qEuvtOsRSZXxviw6VJX
ayVYEBubJRz4kW4UYMtIbwrMrUmH48wO+9L8h0a/bopgP9ZUJwmeYLNg6F36jR7TU4IZwOxLjWq2
l7Cbyl6ZZQso2NBYmlo9ZkCsG3eeXeS+3QJlonOPcY0eL65UMdFwftiXcxvUQRZKM1EPKz4kWjVx
Gi1FkqA2Ew+ZeFfDAVUlf+2jbO4aJciza8ixvRvUa+QVCqUUoDCz8/oWgqXfO7ykD4UkaN10DK9A
ot3mRq7kU9VkuDAH5XCe0uNvCSLymtpZPVW5gu+XFijWrTGImh8ZDT1mymirtl3QShQh7kKfEEpS
B0CNL2d6eawuF4+6ndd4hSc7mDbVYAUmXPlsq3CGQce1qMYMYociwmsvqPoRXVuBCE5oWvIkbwgk
apQLs/oy9A9RIom4ZPsvOKEms9RsIri6ZvUn3Mar6SM3ipUIgvuhlMVjo0KRl/bUNZe2dhEPn/dV
TLYVguNpEzPRwKAMFX6x/HMCj7PIXiklBmkLvoaC5S2sQoBgxmAzeHZ6T5Y/LDRy/p4swjlNRmQO
SYMdD6vnDs0DTXrqjMffwhBrmawo1gyMLcG9K7uY4k+Dfhx0CYREq8Q0nZINeoPaSKST5tAb2OjF
URX8nhSCtad544DrDxBZ9akqT2gGHT9Qcq5pr7or1mcnE/J6RgMbxxv1g0Jt1wzBy9vJHNdLA/q7
4H2FI5h5UpKQdTY2ZETrHG+uQGPw9XxXeryovjsZlbscX+jPrvvQd/6qZPmkrQLtN4IKTiDvZzsb
DfyA6Tm6iU/kUvHmu/TKclWfkxA3R2lnskxBBLcA8uYUs0+BOBzGYMEQYnq2Pbf/f07gSloRLsMT
fEQxxyFhM7QFFE2J6uWhJL6W+CAquId4ytU24ue1Wt4Ni8+Uq072bP0f5xtacPD0jgYg8aFF68e4
YPyijwSGclU60+ShdOIvREGOW0/gHcxUsz+AadUMUBwwuo1ZfY5rcMs1saJ/6GR6/S2CvEPldFk4
4LdMYeZWXYt37VPeSQK87U17BRGcodPNWmLzRIptwhkW7lRIpNiOWdEi8/9LKnJhq1OrjE0HMXhf
jgXmG/rJxJ2PugT8x2GwSNzippY4aInkbfIasu1vI36ikcjoStzSrfSENoTRPrXk13vk0fXwCiEY
VhZN4HcvkHjU7MQ1GHEpChTzStZtubk1KxjBnqYJnRd5ApiJdtcRChHBM/CRo3AFIajYMpSZmi9Y
rAS0qo35TalSV6+/7J8i20a1QhF0jNFm6cIahqucBl8N7NPihr72rT5XF+OJSG7Jm0HEK5hY3KKi
UYUpuFkGljK60Yxes5sZKc9fn4vIJyH81AGxPqiJ6IIuAcBksBv6qdckdilbtJf/r26u6lAZdkIB
gNABi9Z6w2VxeqGxAAmjbNEkRvNiwyuwYTFBFMUjSFxeE/R+aR4Jn/e1QAbBtX0FkZqZlVsMp8MA
0lHrbDR+KBu/IYMQTN8aMy2N8bwRsO6U0x9a7DHnx+9JIZg+mvEQrizYlXg5IysyFXe6LCsi3XnB
7tN57JYK0zWC5Ko6mwc+4Cy+ys8muCUiX1bVLVszwQPgjai0HF72Mar3kRPY2Y/810e8vzUVwfzH
OR7KhT/5L+THgHjbKUGrxz7Qkbk2SJGBqEDHDFglgILSiHp4TJ8dInl0kCyV+B49906sEgsIE4g0
7au0uyhl1RF8a99Fqa9eRSQZMjJYYm9hN4yOuIl9EVfXpLxqjK8m+2tfkTdGlVr8VV2zwBygGgh2
3tqjhT6F0kp6HhDjPdXX3PrYenGgeFUARjokFEET94Ep8m9BBSfQdRlLqwY34b79nuP1u/pEZMWN
W/5/LZfgBOzB6eqaAoJY32N23yCCw0SZVvYQ+bIV4lahXRs77qAJ0hb5RVB4PMU11+rhQA7LM3ib
kf8gj5yXYzqZQY93cBCXeUbvho/KMQc9hybRx634YPULRBaauszRIMGzZCYe3dsbJlvJLX1ff194
zFPQ3GZEL9dxkERNxNcny8tlMz5kQghXzKhwrGzgy2iFtTsyBNKRJPzYVoifGyUmsmNqtphjhYPH
oeCofIhRZh1nnqxYRSaHoNlpNVmVzq93Rvild65rGX/2i3fZ0Tci6HW/RHkxc4DGn8EOoAbaHQhw
pwN/WuOKNlXeEKCuBIwB9ZXqqx+03dd1FI4+ljYZmgGxjjlmU5LQX9Dzq3yEWglu6RVFOPwmxqa0
sYAyXlgX43E6deAX6a+QpfEi6Y1VpuHC4WfnuLCiwQO+Ar1g/eQ6KFZWZK3E/CPixhkYa4iOWA0d
vuKFBG9rVRM1OvrBFp36fYzK+2bSTi3NMXWiIDdsyWJ3blLZVMcNXJ0grW2A3QG9r45gvjlaELvC
wuuXpneeCfqKMnpomme9Q0//fVuf9s+TjZPrDZpgx1kzZs3UAK0tm8cmVb02sr3aKf1eS05p4vj7
cBtG/QZOOL2c3rSUPgWc0+NluTw1TnY0hmPY/vg9HMGs6dDkc9niTU8BWy8xvo+YOVHbf5v9r1dG
v5FHsO5Sr0PSUshTWM99dd8rkvXiv1NQQnyfgoEPr3loJhK+T0ncKlWmpIEBOuhKzS7bmEggtjXg
FULwDxiYkTAV1A6BkoRagF7sy9hMmE/M/IiO8PoIlhhVArl1CL8RS/AWWa2GfT1E/3gL64g3qvFH
eD293JfiCyWIvfkwI3quMlfNvCnovOzellw4t+L1Nz9C8CJF6Vh1XTE8M5fKcjHlxh+xuixeaU2O
22YxtLKJ+8cxyb90c1y7SszqYIpN2wMzlMwuNjzam98ixNo0Gko17LAgzPqeWGgxnNzhA1eGNYYY
dwxLNA0qOPyCKo2fqi65hNJdaXN03Dc9icq+q1WrkcB0VIhiLJigd6KtRHkkS0UEj4UpFdm8UHw/
LevbQfluVuSqr1VJhmXbUf20CjH6sPHQoGo1l2KMzrS6jGPllNiXfS/JF0isj/DVXF2vtYb0rB2g
hJVuuUp4VpLES4Y7q54OSiu5ysuwBGeS1lNXgsgKoW+juZxfWBuvRqYGqPQKicQxbu4S5yay8RRs
Ys7uW7lY0anIK6PmIQbXc2j6jnqO0lKiClvJeR2c1T9RhNUbB4VWjQU3P144J/5C0B9Lr7vE1JBj
dqOCxEqanOfa9c4hrxCFNdS0UOvVDnnX7Io/4y8n1M4eorvGxUAjTzYVjlv9HpjgmuscLHRODTCM
MoJoStAe7IvsQiaUbK8Eb0zt3uk1Xl2atw82dTXjcpQdMjIIwddmWQTqbAUQSoMahHtLRwu/zJ/L
MAQfOveKrYN4HvcqnPXotQB9z3TJqWv7Q0+86E4L0kPmyW5zGxzxqMv9qREo+nqr6W2mTUuTAra0
tcptmx+xvdzOtPbjxjlM9EHRyDln+tlsvpXVcNmTDoxT7Ggy7TA1VOK2tteA2xtqIzBkVggeOVGK
1vNKxFD/oy9u28TPTInH2spAQOBXDMEBsy7HLOEKDwPG0D0kbfxl1o5GdAo/T8VhVMugmBYvMvvj
FOcuumLOVjgFKVFvUH+5uFEqu2FxG39vJK8/R/A0Wk8RI/HS4jg3g0RXjmPBJGV9slUV3ExD6jjv
eAUhzRYvn49TceM0Eue8HY6slpX/iNVJYHVKZIQqQOb75DxcVQfmW/4A7qmAs3bK4n7ZqgmupXC0
0hxmbCLe7G3VH8an/Shg8/xcSSP4FLVTB/S0wyqWsHPpiBHUmVdN5142z3ur4vKNNgqeJQ0nPcww
1Bucf8jhnKZTFaSfIhDhfeja+QZKcDBpggYvW+WldaNxnekP9lSchvIjtd9rGLHsyCZjZ/QOJEIr
MUYpHdAy4Wk3tT/6ygUfPylTBYl2i2VIRBvanPD3qrq23UzP/cWmfkqk5EEyHMFv0Krq6y6CXBn6
Pr4Ovu7ZIO40b+IrO5h5IRwkPiqHfT2UgQreIdbL1Kz5Y6wR6S5Y2fVZw3SI4++BCP6BFCN4BkyY
LunQF4TBHf3kYJjn/HvO3eayrjwEAcM8tXlTQGedwDcZog5cVpIkcQu24BYImyrdCQGRNPkpMzLf
rL7vr9VmEPrqGESifD0PW6YocAw5fRzbZ3W60YZT3dUo5wn2kbZlAf0DiDIdsGcI5hoZY1LREPcd
2hyS8iJvJLu+LcnP74v3qWXRFrSUI/gcxsKryansDikCa6X/c/z1CeiIMWzQs5l4HEfWn/+U1c4P
DAQNMS+HLa1LcPmAYeBg6ZL4adNSVhiCI7XybuosDRG7GV4b4XMEfy2b27y5IysIYUcaC6VoFSje
wIH1VJWfndHb3/HNQ+fn9/FA8naZmt5u54bCQfeNPZ5L0xjdOGw7kK1l0VFxclkz9L48YOd7i1cV
XdSwAdsyp2p67kMzuZxoJCMglqEIfnN0tC4sGqBEKdr1VIwFL2Uzdff3HpSGbwVpEr2O0bOOIyC8
C8kFmws3zu/3N2c7UF7tDpdzpcRKQ4wu5oEyXl7Onc8+GSjnAq2yV/woTvrB9OKDLOUhWzrBY06g
K9XiEApB6C2GmRjT475MsnUT3KWCUQ/1EOP7zjAdWHNZ2YkXl1/3QWRCCMZvj5GeIZ+CigJ7viAg
uAKh/W8ajmD7tExoiT4cZIHNr1p/N9tPM4jiZcPuZaslmD9GOPZtUwCFouU6w3AwxBuTbPTYdkD4
qmZiIYlVhSwqIqiZ8zgGxI8uissY9/MkKLzftMx3xSSoWZgVjQvUHOrp6MhOMIk/E2tJWo2inF7H
943UH9sHswoo0tlqKrFMvu7vblCrFROsP1WcGXkUuOV/p6mNaDNsjrIB1JLtf0nmrOw/iwbNnnm/
NkvcNL4EQSWTVexvFa2tDkpknt76GCScxsXhjazqvXUByrt75g8ROgyN29HPTsqZlsG+ccrWTvAA
y9yWrQH6yMDQ+94F5+2VAoo9OpVBylJXa7sn6jznmippTeAGubdlgk8wUM9SttzxjG3vzd13pzxF
8bfa/m4qX6QmJds4wTtkOnogGq7m5lAFYagHo8nOqdGe95dSpu2Ce5jSsqWUX68cJQya/JBinONQ
p24d+vtA2/Jg+gdmxYHwVmzSM4cuTkhPUzDehq49GF7Spu4U/rWPsi3OK4qgGXY41dOoAiVtY/DM
DH5jWycnKXyl+EhIjUmL/8ojKANbwjZPOnifrLlQ48+ooiHlj6ovPL047cskWzlBE4ykmdUUbKlB
v5xn4KnXreyauK3ZmISL1y7V1sXEu66zEANvQlQ9g5S6qU5tcTWCkrpA/bPum8pxX6Bt831F42fv
yieVVlXGbMLjV0gzf0yrZ6ogd2CF17WhXNuMPaFo9C7p7A/FDa+wfJ1XsHYcmaHChVTpjdOeZ1x/
5t9dSEH/UoaRjyBJTIMi/FNV/14GzwHhSaJfZ8o3a/6QCr4KJKigg0YTWk4QyDaty6ya/Calbkyd
Q0bLy2wIn/a3jX/uvft7hRP0ECSSWVj3kC2NDu2EGRlfY5xdjW/1EiPm+78HJPikGXMWilSBXOC2
7eNvQ3nYF2TboH4KIhZZx4k1EIT3+H51E1ffrPo6SSRb80LoviODOKAiMofWJJglGyS9h3GiYPzI
n5bL5qQ8Wajm1vm8M7SByak/JGtnCPcWUhr5tPC1a83pyXS6L7lTuPvLJ4MQIpdhmehEGIcghR+P
9M8iMb7uQ2zuEHwNKsVA5vWOHHUeQrCmJnDjY6HU3tRVvRuRcnQtp/wA1fsLw8e/UMKCjdHckj6y
sVHm8IApf5/bcfD3pdnOMnPKK+pgqIJjCQpNlKZOwhjiNBFmyxKfVw4m35Mf88E6YLCbxL1u3/le
4cRc5qjVTk9HGOqEarvmNvExYCZ1+YAZdtG7KuZGKL50dsSmU1+BCtfy2knNamkAqt2q6H7FfZPP
PAr97Mt4N6GaAEVrj3yuDi9NSr/sL/CmRq6whT3MajNn44tnUvlkZUtWabqtjj/3zxY0vppbo1ga
7B/p+KPL0F4lslqubREczIZwMEqXiL00yRTNGVXwJG12ATidC13i82TfF5z33NZt0bX4fgP+eLuZ
T4ot2QR+tL3zePRVAkHJbWbaS1Pwx3v0W2uDmxmLS5tz9iHv/Yojeu8y6WonzJBhTAiIvBO856Gn
5AMdC/AKP4UR3XeKt0OtaxCiTPV1WTyNhqQr5j9cwiuAoLKFweYlVLBa2deycelRD7hTCFWf07Kk
0pzMtga/wgkarDV2Pw0M25/UDBv0ZFiglGi/f8QMX0G4Dq4CrFTVjaZEqhHXlUAfzkol0eHNAGS1
KVzI1febMssKe+GlFKz1FP1m1i4d8kNl6BrVJO1z23faFRbX9hVWMbVNEpZYsDYYA8vDhAs/vIq9
xeOjd+yzdt5fOqk+cNlXeGk2m0pSAK9zXM6+wTCKNbqij9xxxgfZVGWZOgjeINazDiTRWEkF1Rrx
YbbPSnjal0gGIbiDpR9nxUq4xs03yegOzp20aHPTpzk67qcYmItBG4I+5A01KevhCZTsW6h86xOJ
kfJVeOfRVt8XdCBxIqcuwFwYxE1+a5GxcZ3M/tywv6OhO+vKgt7Krx9YtBWioAVKWypmh7GyQRGh
u5C5VfY3ngR+D0PYe2vOTFVH4jloQZdso/A+T/zakOmzbG+E7Sd5WhQmfweyrjEb91Nyx3gT8VF9
xNjpJaCXcv7fzfPnde3EFGStsrYoeFlSmEUHNXUX1Mib5uAWsrz9drJzhSSEOnpjl6y0IRsn5kEl
lx+ezWvn2B2jw4deUldQwjExFYtVLRkyXWHG3DYCf9KnovB/SyHEfjbHDFnfaRDHge9R7OccfS7N
ctwH2dYHC4S5lDoOHtTe+jcVxcGKwnA26Ev4wJTy2KhUIse2DwWHrYkRosQGHedbjNw206bjtZa1
ifENFRiM4mP5POGRu/sfnjm2TiNMpEBPCxKM1jvOn1S343oy1DSIu85F47/Pki964Y7Ld0yscPdX
b7Pmbg3Gl3d1PJh6VxVjruFCdD9z4QzMs6V+qfl3/wzP7l1JenrLmtaAgm9lejeFQwzABP3URnRO
QflSEz+fnvcl29KLNY7gY0M9nMyy4oLVz7XxnPUSpdg6hjCbzDJ1XXXeD4o06lHLa4ZdYrPlzX3o
LYPhk3mQONVN3VvjCIa6JEmk5RHkyK7yz9GJM24qkzvigpeAwE37Y3/VpHCCOc1tO1ZJAjhOF0f8
6eSUATnyqqXiOKOy9O99PNkqCurXF41hKHRB6qdWOj+Ps29xkeKOp7Sy1qAtQl19vZCC4imd42Ce
KCSLkvzcs86Net1T2HRDSvtT1WP+GMv83CEnLZZNZdvUeZRJo/mEvswIfmtkY5cXaL4ENBsvmea2
yYK3BW8pnvYXUwIjHlRLbUZK1UEl0cF46TjDLYvta5AYPs6VjGtr07peJRLfythitg4tAIXyQNVb
LIxvM9NS4io2lQM8x2AexnAgVGO9XbakX5ReraEc1Gq9TvVpNbqqJQsouAGJwZiBSZtIBqER0xYp
3kkYE1ADAWU4zEGOLi7qsy+Gq3k8l0Zl9MPbMr2iCW6JKUk66lwmuI2AsD+UrD6p9AMMsOAcdpAR
wvhQjM0QrJip4Da1HJJi3lBywDCLM0NP376ybQvyCiFYbqe3amFiEnowgDYGc2VdFnWnTDr7RQbD
/786n6KcmRmtDFz9DP2PzPw7jbUvoAH9yDEIRncNBb/gj0eLzlsYxe4zbU5Q89V87Xw+nzT09T8M
v37+h8y0/DJJ2kY3D941oqAIjpK1xFGB6Jww1uSz5vI58uBP5QQ4BvjcanSISWp9t9ZyDSnYk2bO
A004AwSYyi56tIqEhR44hS1ZTBmMcA9wUOfOkGjndTSP4GNxnc9j/3lf+bbcz1oS4RKQortmaCgW
b0wvGLlNZYSFm8fgCsARao8KA5MvuwwAy20bRKfi4NxM93zE+v9Ssqlt3QfXaEJ82VtmAv5RoHX+
GOgBhll4+oV5qFFPg4JKr0OdvTueMbbeX2QN+1JJhfiizdSZqpyphT51Ps+sssN8V3/lzdKoTTrt
79tWaLsWVPBLjhEVSTsDrEX3A5x6nxveXJ9GM5UndbZOwzWW4KBaMLPPBCdBMFefdfvzQAa3+dYP
HynjXMMIniPN8tHuKtTbOpiwO3clModo/dG/7C+cxKYcwVsYbToVBi+LH5frxTgnyZeslBQhyCAE
7xA3bd5PMQRRcSMsaVBh2KSsvmLzhrteLcE3KE040YETtqjH5WCDVUM9m0eeu1f8j5TzrKEEH6Hr
+Rj1vBC6Ly/D4boLJeu1r1/I4b89MtB/PQ4LX6/G6VzVQfiYeBgSbsh4jvZ93bsnqyQnmPrAKWhQ
K8hpvGdbEvPLBBE9AEan0AJ9qcHCzE+p2hwMbfEjffRsdZZkP/d1zBIrE0ebUbs0uBqDEKLHOBjk
W+NFAiJbMMHwaz0tStJDHuRtLq2OXFh5/VtHHCaNvt17TSvtfuZ776hNkPa3ZW/7VEbKIHHNmFf5
FqVkMwiuOEc4Twf9U16Ze9FZPRT/Q2m9bNUE8680VNsSXitOSRsYtREgH/6BkPHVIjFU6608E+J3
pqpYNR25urD4k2ifpB2Ym/n1NYhg9k0f57XFd99KXfOWHpHQOBh/pJr/T1jFnnKJum3qNGovwHtj
gDHhhTJiFaFSDVNEFV7WV5kPdstcNXSLWBItyjAEEyUZKZOWV0HCOtvh1PdH5wMDc3HTehVDOJpL
8DHHloX9b+3Ks8MrlfxVUsmFbtPTrDAEy8SEdc1KUe0RRMv1FD9E810bXmPA0f5Zua0CKxjBOjFB
a44bHmWo9zyMQtOgZwaDV4KQg1dGyF6oNy1nBSeYaR0yp2Q8GG2rm8h4mBRJ0LTtB1YAgmmalTUM
kYpl0x71YwNqG86grt2XZ94DKSuylqmaaKSWHasFbyULlxKdA7XHkvaSmrHEF/DPiLfutboJZppn
FWnaGDJl9HbBFNTx2oxDF4GwG39FO6LEX8uWUOzuCMPQLnIOl5zbz/ahPOYeCjzt63+ud4msdUGm
gmLb/GxEZkk5b7t+zDEQkT/BWp9sTF7gVN3JUTbxQ6KCYhd9FRuLs1CIR0l1lVrhcWKSAHQTwcDE
e0yvRU5BbL9ZcntUDF7uq9nH0fGq7FFitDxceqcQrwDiDs0FrUOcdQgNPNUbzsupOvEJ2tVRNsOI
W8sekHDZwmtbjQoC7q/ra7MM2sVVxts08gdD4rQ3y2XAt/nvmom7QqZsYY0BJO02/sKfexff/pKg
D3S8M9ziz/psnGRV2ZvtvGtMwY2HFVtUY8C7TnaF116/vsbzMnONc3Q1ebNf+uMp+l5fqpLMwra+
r0QVPPsyz0q48ENwuTVvX56ZD8UlgHEVerlIyg5diTqKPEzhHFtR1gHPQTuyNRnuYCaSNmGNu6A9
RRH8+mDCfzUVMNogPHI+MfLQubyNV/sGLnyvQ1eqfZe63TO6wg/71rDphFfLKXp8rUElIS8Ij+fb
YnnQousm+tCpssIQHL3SD/akEmhKezH43Tk7KEF4IKge/F/mWMj2S3D3DYs1FpoQSE9O6nwsI0kQ
tu3gX6URi3cWhvOTDABQj9UZnfqn8ND7oRuBrvFjnSIrIxPfA00jjWamY+mI1SIewyATU5ZEkyzY
u3LLWE8rDBNAGEvIUUmT80hlLyISJTMEV8GUZkCtECAG69jPd5gQTuzP+3q8fd9fbYvgF5w4MVD0
Dwzezz0eowvlqeCpdZcFMmJImesTE/mo+040k/cjZlfFGZyGV7WHOSBefDX6kddeRZ5xKR/Qwp3A
jpMwBCdR1qzDfCiAxsbXoT0VS+ea5U0vIzrcTBfb4C4zTP5UoYtjC4tSH2u1S/GcCaJIDWQYGeo4
vlO/9fVDeVCRSruU6ceWaCtIMQdam2FpWTTGGw8eq/rG+ozywtvIaI4sbyTmu6WKFANvHWKggwMF
1Fjl1R1KR59nr09hEiTLjdKHbpM/jiBp2ldGGYigizYLB90qAEJr4tYaiBIKf5TV6W+CmJZNbAwt
V4n4kJCMaaJECRbNnjS/HEEVrLcXTZh6+7Js7Q0en3/CCGqXdB14MrIEZYSa+pl2GvOKNr53amJi
ej2T1RlvOaM1mnAcWUNSaYoT4elULxdXS1IdFMVqKZFpc+mQ38JTn8nHBf8faVe2HDeuQ79IVdqX
V+3d7vaexMmLKsuM9n3X199DZ24s05xmxnlJHlwlNEgQAEHgHMoIpmIQDIweoDMgkf0S2ozKYcoV
jhUwddlJoazAiuu42jZIqUXrazFgLMVMqs6/vD1sVRSQKwME1XhDmjpkYJ7QNixYiV6htLgy1W/l
yAngbEVeZFA1gWmQilSfhMwT+tZP0FuuRzzsc2Zah5aXX3pQWzKgsK0pGfTo/M1fPxYuWq2c6Vge
dF+2BS7bFU8lam+UMhFaq4Q4YND0AIHi5Ty8bSF/37kZcMyirw9PsMAUAtVeWtkAngSJ98AxMebh
3K0adTiLpbW2qSKrZt7rRWnr1ee4O6Ib6l0H5mV3qGNZl7m2iRPkCKVUekY0P4jxhD1SrXeUuvdm
QKWKMcAtC20m+2JeleA8l+TPwnie5XcA4ZMOq1/mRmWJWpMnvaoludekkx+PZtDmIkYxy+CPTid9
1USTbw70a6gz6qKTdYlDSOpFbjsfx5rpGoAcScaYksMD7rZIeZCSd4CymbohqppCKMnplGCoTHMV
KqzWEo9uG1l2pJmeqPLcMluNX2LoNCC3sqnREhJqtgr4eXibBgPZezbkRQR1JR+ioa+lDkFzQOhE
FtoCtizBCZUKzp2OpwvlM1XAoajTiiWLtEFwLGXNDuJgvafv0UQ6I2toJzFAef/azRTqqKS1gUQD
zFkeUCWO4CVI1Na9vGgs56xgAA/ZIMoxIJqmVq3oNC0BQXKODoJ/mrUAwHBOT6Yd2dKH5rzx6hlk
dahc95VAavW2ZIuNuYXA1jM1W/GVEPPYDnKP1UUfJDcacBWkok83CAAY0TWioHLTAIYfj9OIP6Xi
zK4MdmseQB8ryX6lIDGfXXyoEH+GJoGC2Wl1yKt/4po/In9xqmsZkIBFwEPFZpQYXgmkApIiZQW6
0iCwOgG63C+DLRACNeSlCqzbMeDjRMUy0VZK6FNfKzaJgjLPmoED9qTOLtk5C+iDgupvXulrn3k3
B8Yx24uj58S0qKyMZCNqibojKKYtqpzQx7aNF41omCvTikax6KERHMacgFcUyM6+fKs+1Cc8LP0G
aD5boqFK4Ly2TFWnL/3JqCrrTFBuswPaMNGu096nR/MEaEDRl11QYEucJJJ1eQbnJ2a2NBWAR+BB
er1rVpZvc15X8Lx+8digpjGg77M9VEc+yR/L9F/Jokx/6/slGwrI+v9boyB55g/9UbU3h1AEKdNB
vOc4MIY/eSWTsv56LvKlsQrMe3rmsf2yhaVjPlbh4FnH7NjxxrtYG/hKHJWWjVG0zNEAFeO/V2dx
ZxQKMHyjASzAkZwJ9eCA51AYx/uVRCpBk3K0tg4CFIzOhPUbcJH+ehr4HGO8haTyM6VbRsQhyCEw
pgZQ88TD6JIqC4pfwTv6KnA703ULeBxomqRH+iMLDzUaABS9KQ6G7KgtnOyM5axeCaBMsZ1WE6lT
T1qQ0Y+OAefMT885Hrt01G942rCtAsETblFRVJWOopW8bEC2bTC8f1eB58X6lqByjQEW2cfYRWIX
QeNyzJ7EZSqMGhgt+iWRCqOYkwGh3wyJ5KiRUo5wD8LQY41+K17iznDEr0RRHmRK62wcG4hai2OM
8cyBpwvT8na6UHslTzXG3YkuszN7P1sU4nPjCcEUFAF3lo2cl0srRzkMKR7jWdEhLf0IO09t1RHs
yk18NN+47WNxrxxjR8S9lGskPDUp19FPoBbOjBo3rXDxNb/wtdiejoOXhF0QOTLvNYUnjvIbbRqt
myxCXPMkgxEMU3vo53ayEiTTZOCEx/BK3MPbZVVQTpKA0WHQ2UEyKH0nNS02caidvhJsqwn16Ga2
RnsuRdvAO87lI8AyS8IMp+qWoau47r0ObPmiZ/qSWpkX1dezet2I/z3NxyslJp7ROS2ZIk3KORpK
qm0R0vxZCgTxQ13cXf79TBdlSYYl6yZQBCDotQKtYWZlpT1XYyVfJrRgnwyw6bWH0i/+4kURZh5g
oZSoQpyp6xplDmYtpSAH17Ln2q/qEL52+UDogdaQ9zjK3JmdKCqSJFbTdfVmZF5ZHNPqZuBBCLBO
8F4VauE0I8rrpYcqojXZ5Qag7TRz5pvCmfPB42wSQxd4JlUCt7SkAJqYdn6VplddVmZ4k6w/Sn6J
qg8aatWD9uWZouWTLNo9p47NE0n+vrtANH2iFE0NkZUamoUPGJPLOhE/Q53UVypRDrCwmgFvXAUK
WIN5bwnyLeLwdS5UJ90SODbOyF1MUTVVsls4SnSYtyIhxyROlP4DI5YHs0+8HffBmhENTVEj8dAA
UsYbrs8xN8U4NeIMnRJR0OAKFCHFBaTYbzzbsWL9K1mUdWfKFKVozcg8vGPcp4B7L502A7PN4hF0
+fHTOyDyTIlczVWMDkJHytrrQVCaZuoyr59RC7gFG1r/+bJBsHoM9iLo6kyUg8qmrSFieeoOiTN+
iA6oz6IGQO5AsavYv0Fpy9oyCWUHFdFCV/G2+drKu1I0rG2GFc6aTfbMPGzXhGmL8B3xnB+xaNri
97KoLTPkyWinCLJ682SYi2PKX9FFxolHLFvfC6H2SQeI7VyOOLbZwTwqYR4ogXX8jYVjxHUTq4aw
pKDMKdIvrtkiyiWCFl6gnnvtK78+T4Aztcms0W+UM1j7tBdHeaOkqRsF4TF7JkcrvTIwRI8gprT+
fFXzOE9Ya7gXRrkmsJT1qhBB2HqcDlIYB1og4UrFCyAse9iLoTKxqAYgZJ5LWMLodqsFT+tSDJl3
HINgUdoAJQipA/5FaZXOILIVz3tWuZCQK/nRMfd0lGgAcu1JoXqYUH8SXVwPAgJESFxH7L4jc3/1
A4gp7SKJ2LT6rJszPL0cP4zyeBoLnutgBau9jlR8bJetB4UIdBxBCTx+MY99kAfozJUc5JxOsdj8
kh5PJGWRMhCp8ZAAkUZ8pUS33cQpifO+TxlhVYxt17T4vpR83RZvHA4cd8sTQJnflkdj0sUQ0Ai+
NtrptQp4FQtEQgfx+wLit8bh12aYJr+zRcrd1rNVWBGxRUHxhPVUgPO04KwbSwSyS1UTAeOvvnl/
x7zWMs7LCgcIPKcV7Zdifqp5sNestdsLoTY/Eha9jlBy92TNH+SbdOTUp1nJ0f771OYXqzi2qb4h
d5WP+aY46exbeigsTxwbYHnxvRzKBtapjlEsg5zkoB5Vrw5yp/MIM2yDKRZeKZWRMKME+LIz1ObP
nbC044bNB2HvOl2p43nsjysoBzseajBve6hIm0bWGE05ceDW9WbdtjwCWlaJ8ZUqVJSVZ4yMSjXW
bcXsD5lkH0C3swWqPbqq3wWWK7/LqkH5B3JQPMO8ceLGYhRTP8Kqo5ttLO3lr2rkOATym+n0BH0r
v0RQbnoF9H0kKxChBuS9gGTJQvDOzAE5uCLjpYewxVJrp85TgcYFmEHvraiztMFwpZ9GNwkb1Fl4
s6lMb/AiTCetuvvYA3qfIo8Re7LmMZ8eE81H9ffyIWIa204ESV12IkaASUalBhF1+bc8fdL++rPP
U9sSR2Maze2UeWnlino4TeHl7zNP5e7n06FTGha8PuD7YNMOgBYmD5+1Lgvaz8scXJbEdGo7SZTT
3IxKFYQJC5UiMsfzh7QZw/ypjblzoKxkcWdhNIxuM4yLIKlQKV5twmZKOj1mybaCGjXkd8BEmXth
lAuduz5apB5arYBdRCFvGkqbZwO8laM8JxAdYrWXiYz2m/QYGYOtAKuQl/byDJnymnOkVlkRQUqx
+GX2ZVW/XN5/3vepg18nhrbU4L4ARu8GlErxrOklx5g5x51+rWubfFU6slD6em5+WOU1byd4AqjD
Lk3xJIgDBDT6akcfJ8D4KTyqE1aRbG9SBnXkjWUuhmaDENwOyWsgsd9kBd/Sb12tyAF/4/cV3SCX
ejBTPKO07vyXGG1LV2QIlkPsxl83FyBUvgDWZLv/jlFmRADuEy5PImVoEboNe9gAqZMID2nYYqip
90kpi9yyLJc7fMiTRxmesNRtL/ZE3t3s/RyimpwWU3S/1yBOPndhQWni+CzNZrmwIE48Eh6+GCgI
5NmRV99km+KvfaOH9Yq079dcgBgjq230Mg7dKU3vLx9ZpuPBQxLGAVGvVSzyG3a2MYP1ZSlLNfOs
vrWNLlC0o26d5+o92c1ODOVDFyMp4sZUsEFN6q3TTd3Xj5s0cVq/mAu2k0J5UWsEmUhuyvBvsmwX
g7Mgj1J4AFs8IZRtj+kElvMUKzb3fiLeTYut8vhweJtCmfNWCnkUT2S16u9gstMLtINjVpMnhlli
JK+IPzf/DX+gPIymsZpQZfJT3SbnFLfD1ckPpq37DR6LpB+XrY31FmGiPot6EsmuDZ3KRaTBaJZG
hUlbYXGIcInvQjiGAJ0dbspF42UmPjthVDoCcialnEcI2woQggu3XQJQXsMdZVeK3nWMXvSij1GV
CfUM+mxvk39gDNGyWhAw+DmvpM5dP+oc4e5b4wUMcjp3XBE6+mD4ljpF66h+6Uceb7SHvYKGiNZ5
5PF4nnjtHQAuVS/NhshhrLXbAdTIuCmTyh7yQ5s9XjYNnigqJFZSCTjGAbWyBljQ3aeo+pDKrjr9
nSYcPEtmkqK+6ESZIB6YlQlPMIiGyXwzdCN5RPQu68I+WOBtF2UDRvam23FZCiPLEwABWZK9kGn4
IK0dxEC8ic4Pkidyn8KYpXX0VuIBBI+UkkmXuYVWWWujQYuRfhZaV7ghz9uJr92XT9XfYmqj7ucK
rnK4rCdzKXGKTbCD4TWE7h1Mq6jJ8h5whrFwu2VH4P5d/j7T1RqSJKEArSh4f31tfmq7AKNVQ0/d
CpwHAxCDx4Lbt0Ts6k0s38mg3PnWqu20dWj/IqOchLg1u8kDEBbgKpE+8CI62zAA26XhIRkcCDSP
3pJ0hYCyFsEHHwHVI4WRGwvo6SFg+Mkxc+Jvl1eQuUM7eZS/aMEzXgKlE739zS1ms0Cg8mffp3ao
a6tsi4k+df133D9N8x9+n9qdyjAWdTPI94tw0q5SHsYPd0OoUIsxZCWyDJP0t0i+7qA+WtrqZ939
WeZpJT5pL9vgfpmASRUscsuqtFqFSmRSE0OvqI5sweL0Bznsr3hdKJz9p6tK1QQCr2mGMGk4VMPJ
4JVGmF77xb5MouwufUTBakSHPJZv0Q9ihRuFcWrbp6oNtJhXkiNb/eagoo8BfU/IG97QB0idkGaL
Ap8qltdbf6vWQYqGewvAj+1hK3ht0cyFe5FG3zPrqZmrbYU0fQvlkr9wvO9TkbXJ886cDSDSNYps
z/W9MfGGMplbs9OA2hp5GY1ZF6GBZN0Uraf115tsYt7vJAHm7LIXYJ+inSwqpspyayxDBG1q3Jnv
nlurvpiuEiTpM9cBP7VjMYvguf+XNRhkfXeGF1u5bHYx6X4+KImbfSbdkVtsF4Sz2E3u9NrWnBwZ
0WVFeWtKAtZO6pJMxjS0WNOxdQqQZFSehmtGIx4sHoYWzz4oxy0JSLxmHSs6JKazdI2f6bzXauYt
Y7eElO8ui95Mig0i8uwhLm0BT0RNFWw9J98ia3Lh3BqUC49KNFe3NcRgzQT9btucRuH0oPFEUE68
l/oOMOsQIW9fKulrppwlHlsTWwRmJDDBIsoyjdyczUoupwtJE4avAko2QmnX3CEJ9qa/CKGMGqMT
eTERpyPdYKQoHAOMlcaBeFOeEIe85Jicp8+XDfpfztGLSMqi27YWp0WBXp1L+owTYPwvn7RPpQM0
57vVJz185Y2lcOEd/8VlvAimDDxCQboWRwgej4YELGdSBBMcghbsDh7Egl7gsqq8xaXMXVq3Do/n
SCZL8UkAaeL27c++T9m5LgkzwMLISmrfa/X73Dt/9n3KyMtIVmdFwO/vkmtFutuyj5e/z37yskAg
gzYZTMHT2TbYK82oISCp5NlmepTCQvIMZ/IaW7azL2NoNTavcYB9ql5EUmtWrfkK+F+IjKpbq3xS
mo8aD0eU7bJfRFDLFgMgXZU7iKjMMAFb8tR9qofWlxY7Wu4vr+BlbQwaZG8Vs0FMIyAna9ZNjMlD
fbL7d5XYf20SePeoCDR3sTj1BBg6mR0MY2AUkHNOLi8YqPBeS2itJAUdKxZsVGo7b32xPInWTTL4
pvqeouBOFyprUIZqFFSCFm4WD5J6JctQiJOZkN19G3z+v/tw3q+VMRpLr0WiDHnyJI+4pNEHoADB
5Z1n12V2qlBudMSkbtNXkDO4AAR6JI+rMbpeSV9bcea1QLM92YtSlOs0Ir0xyljGBIUWpu2dajxe
1ob3fcpTJomSTA0gQ7xZf0rKIBv8y99nFyt2q0Ude02eO0lPsVrGaAsPwwEA075y32d2FI4umfIS
BxuvBByxPLUoTyDk8dCWDdkj69BUV9o7BraRkv7aFhrRPIu0uFojLFsq3fWWI8b3XIB9jod5flfa
5Z+atplgIoCIDgRGnRL7ahU7BvgVL28QZ6WerX0npskMc0pViJG266q6Tdb/3vL+aqWog99r6TQt
KnGUambP8502vCsWv2wFUXCngNgLYt1PEJAlXlEBmIF33skvvOBXni18JyAu1b6NLbIRrh4MB8Dk
nyPyBg2mg/Emdv/wxD+jyezEdamQKZFBxCWnSDn1PKKvf8nGXhaMOvJRmW291UDAFiP4C3YJ9mLt
enLEJ/MJFI3v6ozcnxXKA0xCPcbdgrMoqo+VgRau5FSMny9bMcf3P0Nm7RbNlPCC25PIT3w/GSLt
PIAfAdDushhO3oSq3mtjw0VbTAB+QgZgJn9y4wVzUoU7hNtdu/r5be0XAS9v4sqk0gA1rQBsEkOm
9gAqReQZz2z22lkKMG18Ws6/0aBL4j5t8rj6iGSkFFVteg5mTQajlLrny8ngkv7LIRRvNoxT/w4E
F8vR7YTRvlTvo7ZMTeiXtOcJFdn0w7A9Xd43lnmAuNjQJROzPaguv962QW+BKlbNxDzIQxTpo1b9
4sibGWBq8iKGLiT15TaYRTPhKQBwkXIU22N0HCOOqTPP704ZesK4lhdBsWpImfwZdWVUsd0pVDHw
TvB352/v8Ud7cVSOqGRmIy0xWbv8OtHvYpVXvCLn/42xYX4ZpVeMdRj0qm2WKaMHfsVdJL1b8aS2
OeV4VyjHdLmpLYGTJLK36EUYdZiKtE5zQRNxRUjv9eR2yVDOebhsbDwR1IKBy0WZjBL6ZBjJaz4t
0XU+8nghWFFb260ZFVXFXtLrud7gE/SwqQ4yb4ydpwMVVOu6KmOzQlCt2+vBBIWZq1acxIAngvx9
57KnalzBHbsg8ZDdujplm9e8pxy1XyUqeU4anFW8acJb96FVhagE5FzaN6ar3O0EFU0xcjxMYo3d
XmJXPTaYnNDuh8ZRn/EljczmVfLI9y6dFiqaGtYSC3MHndYpQwfHOR2CtgMm7uCgc+CyIfOMjPKa
a9wls5pAVLddD+KdxWtW/BdP9usw0s8j8ZZmYq9AQPwxL54ndhIfXAU/Fmf6COz9d2UiO3ugX0g0
lOErUOpgr9RDLn+qwWhh/XV5zThWTT+SYCxd3voI5pD2J8EKqiqzK5PT+sLZF5M6/NKi5XMRQQ2l
OYrdQXzPq/l+majDbyXSqlYptmUQ/C71Z94AJO/3Uyc/xqhlJwlkG8yDMfpb4V3eA973qWM/50st
tgq+X1ZB0QZmy/k+swKwXyDqzC+4cHRjCwHZYcOUbeoppd14A1LOLjBua87sJveYUEd+G+RxKSvs
B4Hq1XwkSsB6rXB9Jo0g5jVvOJAsz1sPg3c3xQRwIjCVXzvmLkvbapmgXQue4VX4pBs3HRAJS43T
QcosDWjGiyBqnzYdw90iofhrvexx9Sq3dnTB7kIC7ZHftn7lmOjpOlw2DvLrL2lH7d3WyuAIIz6g
GD19DnLNm9f7yyKYGbtmSqSuCqIrFJpfr6AUNWuSkgxACNW7+JqMIpIbY/JR+LK6mrOGXBwAcuTf
aLWTSC1lkUTJ2otI0vTzhnnLHmQ5WyAF7ennYD4vCDEXcSeOWsQSI4SylcEiZxPceFeyEWpchFae
SpTVY0R6jSxi9QraJ8h82xBWV8CjCJ6Ryh0eUjn7UO90oqLdXMZaHE/YNIIYIbmtEx1iNIcQmGiB
O0XHPtMv0ujxWJBNTuu6Qdp69w+7kTuBbtImNUsxjByeTXJ2zKLyXgWQZWIWIdtahLPZ3USYATfu
Lps9TwSV9y6pIk4DUUlQPW36nj/JzcNlCczcZ7doVOATmxgTty2sXBw+GKqXz4+5FdtZk9lKzLuV
8LShgqAxTRve57Bgfeq06S3IM5rxHTXxnZug+3FlvTf7psWCRVlYwEF0YaoFl1eMGQp3K0b5BTWr
56S3IEKeNxs3E2caOE++PAmUKxiVpgJqIfbEVI5jd+jm8LIGvH2g3ECWWY3ZLvh+Op0wJhw1j6v0
9bIIngrUyU/nXtXrBotkSSdLv0OP2+XvX1YBXflUOLByTepmeDKzvBU3RxY/8gYZ2BrgtVoDSApA
wKjTPYFqcS1jkpBs14n5oPA659gavHyfOtop2MibTSUZiLgclq09GHH9vTBvL6/Tv8TNFzHU+c6U
OqpMEWokGCm6XjDVjEDmpg4QxsXn52mBW21laoa5UsMwJEPHaXy9N2atlpuQk5LNfCVGP5Lmuhk+
c9RiRrKdDGr1ikSt2jYbSf5GqA+KG8HBFLr3z3ThZx7nAdMYduKoVWySNinzZoAf7o/VBBh4jk9h
R8qdAPIDdjd3jDFHWdlDn+67AiIj3HkDRXTqp8HT/dxXKufy+rH1AT4B2Iw1wBZT+phNo2db0cEq
liuhvLYWjj6871PqVHIGbMUc36+3mypFu4f7Z7+fmOBuuUC/J236gu9nVtCnH9X88fL3mRNGaLzT
NEz9APfnue9jJyCu8RxprD3CYkBopepAPihH2SaAU7ypX9ZxMS1QjQO7BuCeOnVcqiySO1VssBdb
h4oHphbUJphE3qMUMz3ay6GOTKVq9Yo0mmTQvacTqCmQJXlVWJik+90dr3jsQiwj2AukjEw1UBSc
Fgjs5qs0dw2dc4njLRxlZHidGMaMfL+WzmblF8Mp5s3KM/t79jpQhibW4hLrwCrGQ5V8nDubDP6W
gXSvnRenPqSHCSNnGMt1eA6Ot3ZUkiEoUpLkxCis/mkTg0jzOAbOE0DlGLHQzgPwE1AqfEDjGjgU
/MwtnSKDz2kPQ7ACl/RdN6r9YlJ5R4XH3UU2ITM7jbh0S4DkQSLoTh4ZM3sfkhtG9hCE0NYP30r3
10djNwHIkyB3HfWAEFBOdoUOBtLMz4dK/Jfz9UsajTTdjyJQoCNIa734K6EVTtzBBpwashPUFCzu
9ABJoej7Kd6RdElTdLgNut+oF/RWGghiaLSC9vLYmYuX9Q+Y4cYQtGbOnsIjpmMGqb1Eav/yvleT
NgL0ZHYgfPF1YD5q3nIEyCw4Cide7wlzQffiqBxSmAExo00QtzxNruGj6uRKwQY8lp8corxHGY56
b/qParChCY0Meclp9sg0Vwkqufr0B8b5ot2bTqSoiQw06EKaEM6R99zAB2zD3AzIFGvi8ZwxcRhv
rEUSLRnYCCq4C6koM6qNYFUKYAZV8U4zwzgx7QYwg8Lhsl9h+WRwhv0SQwUZKZnbTcWgN6lDrsZH
cQzy9PGyCJbnAjACymiyqFkWXUuzzF6QS3LO1CIctKuV6/NJXHqzVLKqAyLRwEMZ3avaibVgLHVC
7IC4KfJSi5H19PSTi1O9XjjXPbbh7QQSjXfJBgiuzToaY5zkL5gxgKHrB+FrBEBGHKw1LHl+mLFH
MDwRcEDoX5ffvNwaxSrlq2gCRsz8Gqm2KMU26JkvbxLr3rEXQr9AKmAbWoBAg0k7CUzTKhi1yNj/
hpru6JKU9vkZh0c5zNGMfsZdp0gaOg2aDcZBSG+k+rauOU9srM2CYgZG3DRNIvR4rzcLmEB92q6Q
AewrV/Swaa75COhJ1LSAtPXfU5xXwqg0oC1WtRQSAxO57SHJ7Fg6gf7s8k4xHMMrEVQiUJSW3Koz
9DHNayV3wJgCdAadOytL/At1qF6JoWIHepWjfs6hSdXN3zRDyexswMuUmoSoxWOuVLyfxsaVxCGM
y/qotaJ/WU32voHREL0KFoAO6StP2mImZlEwFCyEP5MBAXg05YHEktjnHTHmou6EUSd60c0CrXI6
AAq0b4Ww2tX8ZZA+G839HypFGaNpkdE7Yh/KDQlZWwjCuoDkUznmgbkBkuEYQdoE5Eb0DkjA2KRM
RWznaa0aLUU5d3LzMPON2B6uUsc4ixjgX0ORB7jx3KdCW42CGXrMgSqa9sbXD1NrZUm7pQBCaJCi
onx8wGQhise8DWMlGxDxIok6aQlGrptEgaS2w6spQeurrowPwvlnctOGPLwiloUoz1PBSDRAGkSt
ZZ82WqTIa+oVwxgO62ALbeV0m+Etc8epibJFacDHRRuVpdFPJyvqofUm66kHhGi7aj9Z6pMOmP7y
v4d+gh/6Swy1guMSCauQGqmXI/ns8P+q/dXzuqsZwd9SYH+EF03S3xAwj51Qd7qggmO1fWyaoEk4
SjAtTtUMWUV6gYFg2k2o6awVzbhAC+luju/0ZnWsyJnaH8kYDLC87mBonBodK2rtRVLOQlLFNgLj
X4pKoPCodt/jSSttKeZhkbOWbi+G8hVls0RWokAzq74ZjaDVg8vOiPd9ev9N2VqyBt8fkns9DheR
lybxBFBHZi3SWd2aOfVGZ/QUv3KXUMoc+RakDMDjQ59WKKUcnVhHZ79mVNTK+9ZqY3VKvaz8vA3H
VauCXvOMROakS0zVMHguEQ+EHkHqqiPmQ6k2EkxAra469WbVwnfszcv3NapcLnRGW2gpvr/Mvmkc
uKMI7GOzE0BdL5qlH5t0xEKJx+FQHgkX4+z3h+HMw8Zh7shOEHXB0LcljpAlpF4l/R0noMLTJtsA
yNDY8BI9VsZCqD/+2RMaUrqFl5mXpf8Jilwe9cPg2ZInhw5vskoiVkRHub0kYh27/N/si0SfyO73
qy0Gozcd2uv6mHqE8bG4Fp+SECNLyFP4pXpWndPai6acgrJVglD0RDRwQUsv9Yxr5byiDXsNpYaT
aTLvBHthlIfIt3TUtQlG8kwg8FHBARY+Skchf0Yem8Ptx5TxZPJ2kXIaWdJ0jdZCZu8RJAkt3K6a
sD70t2vIS9Y5h1ijnEXd5PHYtuSQWQdRAFVNt/ypNrSfWFtLq2qIICs43JI5meXYH/RPMbcszTMN
GhmwszKMQC/PuyU6/TWBSlZt5A0nfg84Z+XoErjQZI0G+EaEJiMQ0Z0gc84yx2nolNPQYr1NEglO
Iy4iW5Z7u8T26GNQcJ+4mdeMnY3TCD0rsEKTaoAqhDmouyEcVubDT5Td2BUeL7t17h5RniPPe/Qb
rZBGOKXGgHBKWQEBJ+XPUDCzlBd3SGMGamnedNIM0xvnw2od2x9Tw2teIttwwQ/qlH+Q86k3wdqT
elFuzwSep/RiL3VqVA8wlb5y8ca5m0U5h6kQ5ETfsHzmFwJeUh7jO8EZffOpueMTSfOMkHIPS22o
qgYId88AN5Bxm2xn3TokvAZQ3lGiPISAFE9NVkhJUtdqH5qet0kcNejCTinFmTk0WLPy79XTgU4a
NfYhDyHQNUDNIrpGa+cP+j3H0snvvmAbdGmnNHK0zpXQi8B+JE5+FL4nTuuQ85UUtnjQCfqfLX8r
jtaBO+VN0qNLwin/YZi9tGrPaeBB8XtbCvVDflA8mftkxjlkdOmxHIVttCLkHIOBkrfqqGpk99y1
ZNoIxgIU0cKL4xtMf3UtBW1FGQvJ2vpRcjN00gl/NR6QBa47+I7+aoxtzvaxSgdkEuH/IinjH6Yu
kge9I4FLdGTQmoxB5lreYBPoP/kTb6iIpyF1CiKwSk2YEEBAEXyleMoMzpXteSjpjUW86EMHx0pa
MRhDlnDU8Him+cPDcNrcOagD3dXu6gOwvh42r/tIaDSygEsaxMxqduKpdDtaZWOyMogv2+kKD192
XT5W6niKdMOpFhRLJsLnYy5ul9dhtn2+vJsyM2HdiafOQ2IVxRwR8cUBw3tXGljIAFjagaOpd9aP
WmgeonD1Y7zqZfb0ERkDgCQBNgvy8hTTfbz2U+KlL+0Fsb1d+jyD27tuB/yaHPDc/X1SOGMzu/3Y
2nO/eJdVZ4eMnepUxEWv6yTNOYSRKX8M+h2HMAqXZ/w4y5U4Zsb0tTthVHZuTGZZqzFODUZK/c7U
P9Ry4ZRS5ZrKB45enANKx15xUqx1jNrU03KflNrAjPZp9OvUbkE6Pzh8sg/2lXGnHBV8ZbUQ5q2G
cpo9udtJCrsrLSBOlecMeKtI+R5L05R8XqGaOWxAgfRLWOoUnyPePD7XNiivE88zAN1a2MbkV48l
mka6cFRs+aa4LjwB9XueLXL2jA7FbSdlUZxC3oCpNfIUUQbiZ6QvduwM5yIoOY8RzBrpzonTMRhE
J12WjNgx9UzQ10j7iAGIi83ZvMJLuUV0Yt0XzjWN8ltapSYt5Kh16amtXKu737hIwpxAQQfcWq5K
aSIyks4l3Gv5eTu27mK5BV7fCGbMatjW4+WzxpNJuRBlJa1kxF+N9VU/BJLuXP4++1bwcrJolLwy
HcZUMrBPBJStt5/r5qefdXNuLsGJRAY5fDvni36OsuoVKFPgvjOeSc9DfkhCMeQ/qvDOl0F7jDyr
R8uEXgVuO4qb3Fhf4wMh9CSXg4HXf8AJKzTwkiqh06GZodmi/hCW3s4qKchmPE8BSjbmRFTiGS6Z
OuU5DBQW0c4IWSqZhsdNm1Bg8gm4OGLo4bASPSIDCC3I5bQ7KOj+B8RYWPq8mV2eGCo7AWhiJCYk
OSI2kR8t7/e0YdeTXuycHgxTmmTrhZKok9rmgjxM9YCR5SyrC76EJ4LMjWdGXiMFxyvRk2KLVJh5
CgJzrx/0M2AKP83DkzKnh8tnmC0F70NAlbZEsH6/PlZ61TaZ0tXwEVKNbvzPevXYbbzOQ9a0ELCL
X6RQh7dB+64lCSVM3Jd8IcTwPZx6hDko6c58IJNXsVt+uqzYvwSRF5nUIZaMOZZiAzInP8JT253s
tcE428rdBoyutbKrgDd8xVxLtFOLsqnLpkXPBNTaWshqCeBsufejorRj8bqYecVNnhBqKSelicdU
xIYVoMEWB98wB79SHjiLxwodhLrTUmXz+S712ixaM6/MXm0INYgCuM3M77RzfFa+qDahFUuOVRzK
ic8RSrJ52jnthdLZ/tbLqNtC6M8pnsKdrtANC9BpXG3OXERRpjQDAFq6DHYi8GK9VrHOtExWN/Cz
qYHmzx9irwmtDwu6vkCIdFB5RDjMmIK5w1/iqH2LNGkFOkj1k9QFvXsfLGc65ifynpT6oEe9vJbM
/dtJo4x/1MC6LZaQBrKiOj5KFif0k1/7Zqt236dS3aKS26VVajBIGA/64iiZ5Gh/xQPvOs8y9v2i
UeEqLrrNLCyIaXV/G38suq1weWOZ3n0nhO6nTFQpm2IA5BLqpSC9L8P4S9zaaTD6Iq6W6eBU78IF
sfYyqcglZFNhSglRrPP1u+wxASP1Esan4u8WQNcnQnrIw75irqWFx2ZdElX4e8ree7WMFbnMcbry
vyVZcGaldbuax8LLzAm1nRjKzsdW1lQxgZj/N7Q3VwRfC80v3D4RppHvRFFGHs2rLE5aBo6RVvHb
YfkEjOP/jliJFoCXRaPsfFzAuN3K0EbLTsZoOabktWhjvnxYmeFxL4Uy8zLfRjPToYga4LkZV+Lm
akUHxRWoPwjleu3PoTKGvHDFdkl4lTMBcI3RHJqN1UyFtYtb0GCuRzBU4pFs65wZL5xAPydgOAPv
kft/pF3Zkty4rvwiRWiX+Cqp9urdbi8vCtvj0b7v+vqbbJ+ZUrPlgm/PiThPHVNpUCAIgkDm6pFs
LACFC8kwZ2pjTVjN+gfIXPjwCZ5vuxK82uo23QR3ZLPNus9fLBR8PmD/fD77I67+XuOknn0I0Emn
7aQHkL5BjVAjSikUpOj/fgiJ4BLHSp+XzjRv2uLHIBHPTORCCp5v1JiDjhssJO9QUF2u3VV/N24R
GxkqG9N+mLzrLrqWaS+/nLAPpNoIKxC3ciWVaK+cILL2cvcKiQ4i0jBhJ7Da9n0z5sqsL6+oKcbK
bZT7dUdFTS/dURU94mPpvB6/uFQ209hDkxhwgey2k6dP28qgvtVqnnFxenG+L7EbrUgHOMQI3t6D
5vlfmJvvzTtYhOmA90X5fz1e5/+ahUVlPYTFpMKiVo0cKfSm9IvKdtedYT3uXjB4uWiBMUkNilw9
MKr0mFbfO/vL9d//zRlyARDiRKmlPZsLnMhd6Za4bAUbyUULhrXLN8mWumetn/+LDyQECWidSKCB
gTnDA6hsPuig1u33yeA0W/3Hr6Eb7QNhIF+hN+nTAlIIEm1glnbPxY61p5cOIzQcpp/K/bBFCXRn
3ZvEKUZFel2IF2k2SXXII32Pmmt1LHbTvfbVfMnlpUNLDf2t7yobchCyoUBCSkhuAnmqJslAGRKs
fkP07GtuYT1cX8F1F7xAiG6e9eAVL3Fi9sPJD+91isT+Nyt2ARB8XB7jqoc8KhqiFY/f9+eTfWZQ
rz1LO9RYPf3xuj0knuDyctdMkyJjzVqIgrxIf2FKany0IG9RfqQK1b8JsxfrBJfHWAMUgBnQuLwF
H5Dyvaj1dJQic5wePr6XQ9hHfTDB4+O8M/CaE/G7nbIdD/xuF+zqDQ/rPDGMtjZxQ/nNtr7YKPi8
Zqmoc3EXiQ/RPt0eIN8QOHYIZXbFdVM08RXkBXZ9W18ghVMyYqHZlRyy9TgNReqhZd8z8N6pgs+Q
kUQU1JoKh2WJNtuw0bGm5XQalOegI1KZVTcxZQUqKBjigH6MAKA0ptXqLT/1dwNvFsOgUuJWn/nw
c3y0N817jkqMijDUTlA9Aanc64Ol8UGe2U8NBDx5bzTehsCrMYCz80XKNfAsgouJ+5wYhZdw4ucK
qnCq8had+rXimN80iG3q9jZr/iZ8f80tljjCMqb9GKppCLM4BxDXLkHl6/TDdPibLSOtWou+FzRV
ZCwo2nicyhlW1bAqnbex1rl2cbhu05rrLUGEEC9peZPOIUAa+ZBFX7WMiIfU7wvxvUr60LYKLFkM
Xkn7U1gQn341OiwNEOJ7LNesUxsADKBj4vF9rz1Kzwl70fjhKbS9IU99/o/+vb+h+/a1e0uDmdZx
UQOzdH8Ne4M1xA2gVIpJPDqxoRxBCPJhIbOOzTCxgvqdvrcxVSxTqRqFIYR1qStaqZNgEu7QzpA4
YQahV+rxjAIRwkJhzsrU2xWydBN3Rd+RIxltuN51j6ZAhGCgGhqowRWsVirdtHPqgJaxpRrP+G9c
cwAhEAzQb+ztGrvG8o8Yv3AyjLQAqsKMpIZsjOre4D93Be7lYXyRp8dSaqPJB3CKOW5CucU98SBl
tWP591apOkpOvNtej6eQlH7t37FaBlmTQrc6UAyXFZDGRZlfciuKSoj4VC+51MIuWS7Qd8Ede5oO
09cBJXZL+3TdG35z9P1zFKkvf19gsMFgalRh7bB3Xl4rJBcP0Dved8ZHyKlshYh3L+FqAReN2gBm
WMDF46kf78Zie90easn43xe/H6cjCnMTN4c9QZ7J1X5a8kDkeBSGEAtKuwXhj4lYYBbxIZ3jpyYz
t1n07bolVOQWB5o0ufFjdcDXjyZHT71/7oe2tjHvunPw0pNKVegozxaCQ9NqqWp0WL7e/mYW55rd
y9Z+7olLDYUihAcZGn1FKGMBgzR0Wu0n02N38o8xdeMlPtRLz9nCGSCTHk7YQziHKs3p/8oQujOF
cAbCFlETF9fpqtJH2GKUzBt1t6vSja6eW2oOfPXitDjIVSFTQHqahiwBUI+nRYjTbAe0JW+sncr7
eEtnIL4RFRhUIXHo56y1yxru9w+3BCrp97xfXdngFPTe9Uy1tE9IGmwjDrSeZ0IdZiF5Q2PlFm5+
4u2MybbaX99cRBgS38SMUG9HdQTY0OHiEqfPslkSC0g5nxAleqMPjZCvX9huwAg0fiXV7SkEIV2Q
ZyinKzxAaP2T+a2vvqcdkSvwX7hysL60LS420KgGoHRX4HNZsrdijFOq4KMsvBkzfEYjEztptX9t
6QFCWBjtQZHiFsEnNMO/A705Bd1fCghUdCiNhYEd7gor2EZK8FWmRKepzfXmaSxDF0yFuM714viT
fb8fLZerYHIZ7Wof/MdTV1NeH1O1yWbL5M4egpxV3qRoGLY/VJ7pcLbUP+gR4L935UNqQvBoOzmt
Uga8lL10dQRHuXRwCcgOPHxUZBXk+k1QFV9cpF4bkjmH40y74Fk/oo0X5e3xITsPHmRMt9QgNbET
NCF2zHqKCVce6JPhK8Mgihw6KkXAQGHwvy/2QpBWpm7yS/Rs7czADZWjQjEHUBBCyCjnMJ8z7hWy
CS6Re+2nJBPXQQpBCBlgJcjSkW+xYXbBEjB+7RiRG6/WtBe7WBNSiMivBjga38WHX3e/fN+c4z8i
+iK3rRAx9EieZ0XFgqm7X9QR9sE8/9M7TE2jEWsnvqEErNbi0gRYgQ4i3TxFTeiFw+H6wUSBCIGh
HVhk1vyUn/tP/nPTPZSUkOg6AtTODWZBj+vljXbhx7Ux9U2u4Pu0/N3ua1FD0o9ik6MwBEdumiav
TAMYKprI1L31LY0oN+MR621Eu5ghePJs15kSj4CI8sjp1Ds1ve3ZfRZv5f5kf4uVb4327BsPFcWl
v57vXXAF9zYhOpJLFnAz9cZU0BHv7yT/oFAlu/UE5QIjeHYMcmYVOxUbNdm3412mEQnQb7bpvwBi
biwXfT31MkImWFfO5RZv4rsChwGfiaVepwlvEFPkCKOb2mgAqsy2prztM8+i3IFYLjE5jq3MqNDL
yivEZzv0BoqKgfp9IRluAl9rdF5hwPjLpN1WVJnxN9n25XMIJxjvFzCDDgawp75weMuq7aUTRr65
+pj0V7mjjkwSkX+1RRxQ08FWuwmIv2r4fNyMoffchCYENOJ2VH5POYEQEoJMjWejxApC7d6xKxe8
Jxgc9d4TPS+rKASFQC5bVkewKQD/UhQ4fa26FdteB/nNqXNBEUJA0nWqbTcwJXj+RWdle7j7cXm9
FLRtlkYYtdo1A+rMfyK2yLqHnq0iVLhV/CaW3fL+zsy1NuiqOwwo06DKdk+VaSgbxYR40lvdyEpg
Kk8pTjtohoAb4lZKN78yRpvSiuFr9iac4yHVRCemBQEkYYOZatu1hYaWSNMEY2LmzPFNib7wAJMl
Q/rZNL9c/4arUXwBJ2w3VhSt3fASDrNvqvTEunqrJI5VUbuM/841s4RN1mZZ5WcJcoYcU6rxHmoo
1+1Y3VULO4RdxezSaOoYdtTBLpc/yrlT1dRJu5rLLzCETRUx7Fw/4FnpQ/H3r2Ym5k4VqBR4Q7O/
oaq5lE3C9oqKJu2lHq7A/K39jVWn9l3X2oVFwuFa63VehiksUspwU35Jxt5tqsGx0M3c/7j+gdbD
7AVLnBBQCz/FlBRq+vbNvLW28bbdlxB+g/A5KKXY4V1n7QJOyB8baHTjSQym6dNBThy5uEmHDWES
4dTilMAc1/NQ8WcK8waxwd417vdgk7iR5n75wpkW/6OTiwMCpi3ZUh3ByYfk2MjPyWc9I7KhdZcD
V7AFHkRZfdO6pPn65MeIdmr2E/KPIYRm7ZZ6ZF7NWHloA3eqDqZAwevyWpl93RpRKcRkJ9S08620
6b5IX8fn6VDvqNrnbxzvXzjxUURSo4ylA+DSz9WEr6RjtNXxocA2g4BpF5+irURcLldneLl63f8s
FN9FusgqosbEMg5HPv0/7HS8oP8MnAMOyE0U8d42dIKxs1FupcOJql2vf8QLulDjyCrNqrN54LGw
dFXdAaW5a8Tvi4YXFOGgYnI8pJOPZR3v0g5NW2gnPcmH/FPFXjhX8o9UqyBllnBU9YYiaV0BswLj
cxjtbL1xusQltvRqfWjx5fg/YpEMstyYE8x0In/u3F8jK5XXTg4XZpG8dwizgO7usoTCoVVaQWxM
LZawLj/4FQgYt6rxTBi0fmhdMIRDS1brMu2snufTyS1nKua5bRWBOxgK1fvUVQ4E4GpGgeYR2eCJ
mqYLK4i8Zs5bHb7fb6tnecMFD+vvwcfKsx3fmT7Ubu76G+PDddRV39BU6BFCAFOV3wgD2GWBIRk+
vTIf8tlT5pv2HaoKDLRw/0IIuyq2wiQpAkDo9aP5zQK9qU29ra+HqgWGsKdGTEn3So8hgfKzcceJ
e4NNfcr3+p125LxJ7yr+L+CEHdWkTWjLeLvb2Mbn1v5idkSMWD0fNRA7osBiYRhM8D2MOCajZaAJ
MSlOYby3Z+/6V//Nel0AhAxpnq3ULPmITQ0mWD60lHwsP+netOWyPPENugauA6672QVPOLnw0IAL
iIzO3hQ8x9bG1zdqTpzA6xeOy6KJ9Yh+TG0/TYGhPEGRctvd2N78yK+//Q6v0JvrBpFoYppkQNgo
DbCCeu/ZYDIvdv6H3nKTA09pzUdyAmE1HMEbZNxuTIhECC4RR6YiTSB62UgnPuido94f7aY7Xqps
0Rr1rsv2Ak5wEEXNRi3WJNAchBu9THdTcLbA4HB9EVfdfAEieIU/aEYzd7CpCI9NuDGoF0/+37+5
O/37+28UaaKwCGtrxu/Lx19UTONR3ep7iixuNXAvYARXmH1TirIWa2WwGG1k4LIvipPCSqfJ9C/X
V+xFFvuaSUIw1aTOt9IWJr3oRcibr9DHPUU3ljttdVA4u90dXX1bjxYLA4XoCi66rmgGGDg/xQfO
RBFzip+/+ahB64abd53uCzjuNotUIlBsWw0r2GgHGOuZMpxMtuHEDTnPdt3/ICv0GkiGgydyBbty
5GDWNuwoeszVsLewRMhTxi4rkjgFAAiOeXNM4CgO13RoHTXABU7Bu7T/KG0JH7keKkBf+dqsvM9U
U5lC7iPtmffWBsf6e37qwBqSHivFpW6M1DIKsaLyA2O2uUpKEN+E8qGxiGZX6veFMDFXzWDWPBYV
+a4CaUdInRwEgHjRaVNZy/saBpgfdUx3Ydgf+YPulX9DvmGPBJCMrkRgEq85fjhYfTDCon7LGS76
fbflNVPq2rveAHTxv5dDbLGT5oklvV4Ax7pTMJucfU122ET8zOBz5PrtH2iq8zmgKwHqJZYsIAP5
n1ih7sxjBo75X/TQgZe6hJsTYVdsBCuHgjWBjK9W/C3dRSA74gnzJ66qqbnVNv7WHPT94FD1OCoY
iq9f+dRK6H7EmmZ//2L445N5aGcYj7w3Fd2wVGGTCCIvR8JiRc0wKTN9gJ2t6hnmB6tyg/iBWMvV
29vCUYSQ0UpBO4DG9ddYpbUPjqaK5gXFzTHgnRvUl6N8RAgYo9LXfWkDjY/I5ahnpXx4EzyuFOvF
+sa2FN2A2ppsi4O84yTjjYInGHbROEbGTt0UvWdgyISs2j8YQow3olEqFR48OLMLT6XZre7NuwGS
CtO+pjoHKYuED4X7KAsCntIk012u38XajvCE1cMD00i2Ah0KaIbwvy+8bUzjHjofjJNpjSCU52OF
kutDrJZP8wRe8f063uomXsBxexdwlq0OEHm2QXeR525WNftUPfgyfEGiWqP5yrwJTAsk4bBX2cCC
wodhfeS15ac2jSCqoCifso4a7F7dsAskwSP6TgpiKfZx6ge7ZNwlAfTQiMxi1Q0WEIIbjFDFyYoa
xsxD6PTpLvKJGyhlg7BF+06JjFwBAFhZK/2++Es23xVzFjYIx7oUTkUhyVimcevvht28D5WNhn3D
STMYNVBN+JnYeiHHgd2aBuyRp0OUOf3QegzT2wG1P9fvhRerxEIw2qTM1jdh1eDiTPBCNzr6GMu1
drwPjIpvxFcSR1j7qTOCKMJZZBQ3+FBd/hHildc36Poz/8IgISDkeBnXow4G1R5na8YzHqqV2pFz
cZDcufz28naPYgwSoghQzBbHIcuyh6b8zHcOBEGCU3Q0PenjC+kXQg+VJ68v3gVMuEploTSlWQIw
OfoEGppOMUFBR6Su6xkYH+z8n0XC6vlBMmlFiC/Eybz56ZCbx8jtN75Tu9MJomeuRLn6emy4QIoh
tZyMzOL7qjce0+YRamSER1ALx/++iNlK0bBZCXEGYUzbv+Fd5eE2uCn3lcd20WHexE7iUZ5OGSXE
VLvy8drKP1YS/cWmu0wqHMIqCkEIqVUCMcYgwJfqt9oWbLYPY+u0+96tDspN6UZe9Yl67SCdQwiy
Ad6Qxz4GZHrmWyvdQua5d4yNAfEWnkqqgUM9ja7dPCBshoFB1TQZ2I1ff7u2weRsVuK81Xc9WkQg
0PoSmN4zW7+EET7XxDDFaoaACWq3wPhOG7hMoojk1/xwCSJ8sdofK5/1JqJffK6i26bZBxTrwWo4
X2IIn6jq8lALS66gMr3MWaLLtnR+JAcZD1HJHeXllEXCkdiNtTbZHSyKm2P9pUkfLepKyP+9YoRd
2COqTlSs8OuaK8JMmowmp/o0RsOjEYUfFMt2Q1nbYbb68/WdRUEK5bGua5iJ4xdaN8oH86ehys7U
3/TzjR9t1dIktjHh34YQ1NW51eYwhn39y/toDzo9ftmllpHyC1GJIrR8W9VifKnBACk6HmJvwXgT
OtINn/dNXfnx+hquhorldxOCuooptDY3DdRjf0zH+P7lYo0q3Dm/BT906Pi3I/XYvHYlXCIKkSJX
RmYbfHep4J/RUEOyoO4Czi9OsROQt+q1K+ESTQgYmsRK31fhJGGubrKhdWaMDUmmcuqaxmE5LgQm
itCh7OoQrCPWlth1hhBHStZB6SWDz6Tn6W9rmz6hnvoxfAaDlqueeaHE3Mhfr2NSkEJYaUK575IW
5pblDdQV7Ok+qjb/DUKIJSzOAtSj8f0C5hpq5vgQSmZ/XcegtoHJP+siFTBnozMn7iQ8vQldbY+y
ptcf01su/WN9uI62dkIvfESUpLBS3ehSrmJVZ24YP2jq0/XfJz6KKEnRFKYB9S98FMn+ZhR7Vn3P
jHfc2ywZend4PORMUsJHCfsis+aCQ7CbLEHDFfH7v4kT/wKIpcy88OXRULFG4ZnL/jQgO1Lv2Tcu
H1PurC/643uGgRcWiaVMe8gDX2K4WBXxsf1LyvaV7l7/LOvnx8UkIaTn2WBNaoU1w9CkO+ifFAiM
sg1jwyaLtmWRU+GA/97bI/KCJ6TsbIx0s6mBxzkI+Dt8CGoKtIdz/o0t9c62Wk5crp8Q2FO/UadG
wgeLz3XkWD/mM+dwnh+awgEtUYBWAyrJICH5Plhs2hSSdKrFg4+JbtMDbwbFBJsM3ed+E9yDIX5L
PZCRXilEd9UMhknL4CTqQ7epvuFSDJqi1ik0NAtzYmLffU/3+3JZhZiuxJrVGjwBBaujIZ2SnrjY
rceKi5MIAby0YkWzeZmsbncFzosSgkk9QfG1Hu8uGEKwUMdQTzQZNqQD2yaDdpKNjthb6xDoVUDX
GtgORfpmTCF0LMsRv+fhVGqHvPyPvy8sk8bGTob+IXje5V1gb1RSM319s14MENYotAoVos0A4HyA
9R3UBlzro4ZBBK5/rdaEOdxP34aGf9HEVsx+1NM5LbFcZvvR/paxv2wNY1zb6/Fu3bUuIEK+LBWY
uRl76CnGwxPniTBOHRVSfxMCLhhCTNVytH90KQzhD1B4IkQjobWJzpyuBg25bvL9ukm/yRMueEJM
NatSNcCkhFrLw+Tyt/ieaw83eJHEbIJXfLoOR62gEFON0DDASgXrpu6syB/z9CnN39MraMkXi4Qg
WuhVask889Hsnc0e/Wk7DUQ35G/C5gVDCJsBZIYNnbsbFE3QgRndSk7jguFtMz8GtddvpCOtAbG6
dlxgD3xkNn/TeH04MKvzZ5biPFJn17K2eb5RusP1z7PufQsM0S6zb+eJJ3Lt5/+JFmAYofrMZ1fR
3+JRY3erQc5G54xpKuCbFkuyQa76UyGjf75Q7mrpvqFkCXmMeRMVFr8vbCZ7Dq0sMfH76i7Yc022
Ab0Y2fZ9d84FjrCJRt9ixdADhyfb/Jk69Li2BJe5ZgeFqq6s79kFnLCLxrixm0wD3K+CWPGQIbh2
n4cz4LyZgqMWUfC7ak5kueMfSUUgL7fZrtlWeMAlk59V/15YJfieno1Vnw/A0W+mF9WjasdVS0Et
lDuK27oJ1HCo5i0KU0hGTL9N5sECZgc9J91y2vS5I4MF//rXvFA4ao25UCGmDBA+jaW7ySb2pA3b
6E51sE85rTyyevIuFlI4efs8ZKPO3cN44poCza7dy7/a0f6gJWj1FQJscQq0TtBj/0abuarUUsrC
APcaNCBl4KDyt8G96pRoiqXaWVbD0xJLWMm2j5LG8KVw41tuClWGDPXtxNW+pulLOzPdp8G/v/jp
loDCUoJUex5qCYBq8UMtt1rohupHVfvZ+o9E5F0r6uBlFx3Gugz1blF3WpKSUc/MGB/tTttyvS+e
hs/udG7pEtlaScfWoFegq5ZqoaX59UmiNJKhM+6QOsIiF6DSds2hhHNQgXFte9mGqtmoaxsW7tav
gXy/aXQw4aIWl+z96L4p7mJq4dYhmIrqpKnpmkjvhzHdjKdLiIWdcWCztGsKjAc0mUt8n7VNjC5Z
W8f/LVsXGxY0PakTSYGbD26VOpxuUgKj73gcQDT9J612q76+BBTCoYqBC9vXAfjrfarYWY/qfbnh
rSzljrcwEvemtbN4iSeEwmGAqG6hAa+tPkzRuZC9/7iCwuYd6g5SoNwgLvY53PDuBfNF7BNySGDP
pB4RV0crlwYJe7eXTG22Z+BNGBk5ckbcwo1ukn2xwzzdM06UxqE9fvVsXqCKMlMZLvBZaQIVigyf
QQ6+m2+zg49yQbhhB7I4uxbql2jCjcT2R2lmFv9oOFrUF51AyQ0OnGQ4uKM6q9cSgSWYkE2h87Pq
sp4v6PHXqfIfsqkljhA1hrjrwzkM0X7wY3JrVMravfSz3XDSMmQA7wm8SzQhmcpGEOUlKqxKnlHD
fvGS/BPv2W1vqGrL6hZDoELvjmHJmtjVOkA/xtKHDAvIznVyMKk3sfXfhwaOock6aiyCN5iKrmt+
gd8v5kM7PfrG7voWXou1zLj8vuAAdmaMsZzh9xUrQOl/9IoEp0ZAqbKu3q6YiQPDQljXMADz+thQ
4nKWJe5onPUWw95f9UOKJlnIIjqcQSfw+vfkuEtEITbZU9H3leqHaELZKdNNb+x0OXDidtulgROo
mz8oZq5+rIWRQnhKDKtrygipRQQOxb9/0XeWJ/M8ly9z+jyVpwaZCEixSBKNSlMkLaw0R6/Vd1lP
vEyt+sfFJHFkqZOtupMzmKQH80bqnXxqNlL57boTUt4hjqgmQTh0Gf9WOnrrwxcSUkijN04SOTrD
TSF40ekgc8/VULswTohKBmsTKZMBG0ygwOckbfohcpWHcQOuNprC4S2cJeN/imoyJqNOJuyBrJA0
MxwmnsRPLn8uiHbg9HFlsHiEG5ISgCcTr/Pc12iC/ycFOm6kFmhg1pSPNRpHUq/9ZH+AkgZnWOdZ
aOCh6cHwiI9JAQu7YJazupbzGWXOu25ykszLQ2hc8CmxxFVmCF1N7VE64jqxI21+m9G9sll8IYuY
lcahDJvjQ3vmz6g/GlRu0ISPJhn67vJ2b7xGE2KzVqANVkqBNsz7WToVxmOQElXplYznNYYQnytp
ACtiBQw19ZLn5JanHwEmULof8bf4MUZj0x8o31PLKOyLWQYJuxwDtIL+z3bYBRvTm7naBRehKned
03657jPUSvIot3gk6ew+z0K0C29qA58q3UOw3mGkLCSFwv++QCmtSZJac0T6fTRRjxg9nES7/oSc
9ZycpQd7K91Tx/dK7vj6+wkpP25Rba2OsAysoDzE+IMjPXMFJ33LX22p1oW3x8FrOCHEMPRCGlMJ
uByj/nnx3FDFbApAiCrZ1Ic1VF7wlt4d0+BG0YnoQX0jIXhIjSHZBY+Ro1y5xhR4DNJuw//7XvRq
lcSEPjSspsc7Jx5KItWxpYciIBp6iVUShWKNaO5ydEwhMnSQT8Vzn58QgYFCEOIC69LS1m2YMKhH
Lb9FE/d7dqRmmCozUcEQ6wklmg6VrlGQF4L4xyi9gKWQYXSvg/xmd1xQhN1Rd0PfSo2KRN2Iwfxz
245/jdAx1ZUD2g5V/V4bv7ZswxO2nLr5rDvaBVrYKVORh5WcaIhx8qaK7jvEHqqOQZonbJY08fWq
SrGI+gOucnj6LU+480C87U9ou1aSKO7VF4uErQP9RdyOS/7JIJ6RPTbgY+UcsLy+AC3VG4mstFL2
iaxDtlzLftkCERQZu/aD4kCB6cRvkNFnWjhj9YNBIg5z2oqKyX3htA0HZg9ljcgzxcdy3mrmlzYh
tu0qBETHIC6padYbKbpwTiylzLBtC+M0jJ5pfpzV7XWXpyAEj58nVPprDd5Wsn0Q/jWmO7X69N8g
BM/WsiiprHHAQkGvt/1pfVPY43WElUIWXG2xUIJja5bSjHPd8xfG/7GQb1LLqaEoYqPzRTqP//9O
m9eAgm9jCqcLdAab8rN9zD80TuXa9/Pt7PpO8UWGZipFOrBSA3+FKJ4RjWr2SmPAF3hvY3837i1X
ssDEgirMdqCeuqkFFQ+MdAA/L5uApj7UBXpfux3XGJnuuB4c7ge7bn/9CxJuKEqLG+FcTEkJPNYw
rwHxEBs3ekfcHVfmp1+voZBH2n1qDo2Er1ZttB8v1AdQnlHvzXN8W6GAVoMTPXWD79dNI78cPzoX
aZ6V9c00RECND/4RxB53thecw1tOthBQVAurx/BlI4hK42j0KKGQCCzTOBk2SMkOhDH8HH9zi1sA
CPGi8LU+V0J8qGrTe9o29fgrwnTHxcyDLZWt8l10DUyIHNM0l6OhwBokd2HMnM569rMvXcXZTW0M
pkWUItf6CbIwTwgk6InO5mpCIJH2M2gkomMEedP55Ur8B6P11GIKUaQadF0aMqDxR9bcS++ifhO5
v9r/5dglS1CUeWJ1xlC7gGUVvl56Bk2kvNH20a4/KsfuzAsM1Cg/4YxirWYwoqBuC6AV7EnuN0VJ
RGHq9/nyLjZWommx5M9wjybdd/7RonpxyOUS4kUe6VqczTgccT1DxaLZZTtI9yZnMA7tJY+azqDM
4X9fmDMUPijsWyxXFKI9/hwmHrF3+T/3ynYS3//yOdBBawSAZNq80OQESMiYqz1U56F34mNAawby
JOgapBAulHLQAjbgE/1SuQ2O+b44BKCuo6sE1PIJwSKP6ig0+fK141Oe3yrk5BOxW20hNthTENm9
+hIbyjN/nTNug531wJk3QBLw31I/WwgNzDA6Qy2xcHbqsOKTnjtz+kj4w9s32lfHIeN/XzgcFFjn
bNJgUHzgs4rQRj0ZOxxLJ+puQ20kJuTKyqTOeWHBmvkuSzEyYZxCL3IrjU8UgM+dCjxENsGEwBDF
IAeYdMCF5Y1RPxXqc0y1mL70Ul/xbCbEhqEvu7yo4W441Xe/qA6qQwyhXCo1Wr9HXc4kJsSFPs7K
qE6ApHTOeM/7klW3fsp2OUbEcHtD18qWqpkSe4nxBV54Rj1qxjT1gOyt0HRAivu18Ocd4X5EOGJC
bJDkxiohuIMVPNdn9VlxeEGWpZvRLaGbMO3blgiAlFVChFCKbuxbfkvQB6/Ub6KJaNlbdzsdw1K2
jPlVsRUBch1mwfSa79knFn4I08NIOQMFIfhCkBVZwcoG6VeXOakeOkX4MUaF4vqnWUex8JhnoV8E
w6SvP38ZdlJcljj32qxwSgwJNi3Gi4lUkgIRNqnV91LMeoAEykE3zwx3JmpQ/jdx52KIsEljxU9m
GxR3m/7HBEXBIdnUGFTlz3yN4tDVzt9cmy54wuexotrIwxh4WupOz5zET3IR78CEuOWvKtOJinR8
j7yNQhdAvsiLjTrVdaOoIwCj+rs0nPVwn4XfiuZdh9EFRdipQZbamR9xs/BOot7q3S7RiFyOMkTY
mwkoAg0zAUTq30jWhxglRP2Q58QOXY8AF0PEIzzui9a3W1DiFB+S5NboqCOVAhCObUmDxp/FnbpA
k5V+1NGH135XYweaaCCmaZ7kT/9/fk9+iP9rkjjzE1ushVIeEBNQv1e7oLirfO96OFhzax0Dw6Zi
8GqXITZAgVq7slMDN3P1YcZYCkbz2UbZVQXeX5DLba0vJL3PyjouEcVqh67kWaRYvBaAblewt5wG
NNYck4/NloGJRG6dSnLJ7lAecYTN9ApUCHtgPk6zXAHogLeY2auwfduTjrn2YsvuqSN2Jfy9AhPC
H3buGGrcQmUqPFv6O2nDDcoEzn/7dCIxem4MVmv1LfO6o/TEW2oyt0dLGbvR0O4qoSfqOh5lFf+u
i3hUmUXV9wHgcuXvKj/2w+zk1n/EEGKe2qWNKtXASOwnWXqs408NFfDWcq5XX0eIeCleG+UYagCe
1br2De+c4KG8iR32cfos7TgdK0UIQLm8EAEls4j0iW+yQjkYytG2t9c/DbWLLSH4FVFkpH0Om7Qn
tBfWhw6jZsbGupFuKih3oEC+uQ64ZpCNyGShGQlZhEhayZJB0sPMYF5myI4xfB3n9wBY6HSybKZo
qlhfMPrKTPvZhEGN4VjQPNUCwtXWTGAyQh9YNxkPgK/dmZVJ0xR+5HtS+UEKt2ZNvJqtfhOmWpqi
6WiTVcTIGhZjMIYlAEqoJFgIOo3TfGSusgsMNKPVx/fwK1r4FLaN/i1bVk3xYtmUJugzpp55pf0x
Yj/j9jyrn65/+LUggPFwdFbhYGJven/lcAisMAZE2FaO/hPTRpBtJb4MhSFsUAvieHiYBYZatY7S
uxZElezGu27IWukW0qYXS4Q9qVb+MOkBUAJctw7WFqm9J6U7GdkcPXyzGnSWaMIGTZnWSFoKtA6U
I2jXUjecPqg3Pf8JXITvbRkxZMYURVXwrPrmZM/iQJFBLmt7dv0jkGPPSiBjUXy8vowr38oAgs3Z
rdFpJPYMQuA5M/2S2d5gnOJqMwynSCLcYS3TNxSNPzcylclgTX69U4c2Z1CMs2wveu49Y8t7marP
POtO+Nzu5rpBJJpweGdtx9TcNm1Pv+m99sAn6IofA/iTs62/YXsCTXubl6CjE3EIg+MgxxensgzN
DpssbTCHzGVcs02xS78HZ/1uBkefvp9OZFvzSiL0ClDYXKoaZmaeAPCfKjjnpVGOf/ZOzPeQkHUZ
qgJSY6ahhd96CZHLlKHm9Lm9ansK+PLyKBg/WVPbQMBajsqTnlux6qQ9pca3+gV5fEKzg8LfVgV/
SfRijtJuhKrgHR8qQRsTf5zuHE7tQh+FPO1/Y6OhWZrMbMyviBI8kxGPCdOxzfg0RLNLdvWGi9pT
sxD8u7yBQS+rrdoyGAbE5t9J10DdVmTMs1NIrLBn0/QdSTn4IXFZWzu2DJy3Klj4OXW8mFX2dVdO
Y1kB6GbY8GeS3om42BTY8f+klWAtgGgKk3kWAR8RFcDAmBrXYZsyb1QCJwtvTJZ49kjcDXl0FRdv
CfJmT1tdVkcAydBZ2s63OpoH1DslqB2NPeXJ7vqmXskswPIPn0crC2YSxFpRGDRlo4U180zlKAdH
vyd+f3XJENfR2qnLpq0LF1FrqLoO+m/Mk+vW6aVvYeo7qkI9qK4FCo3pPK5jrujNYFaf9C3KD1iz
ZjNtFC/eRjfDF96Wp+J8rKj+2DWb0AqBJmpwcaBFXDiNG81G4JVwjozaj/pLYXyfE+f6V6EQhBO4
761eLULf9rLmUeq3eXQox811iLUPvzRC+DBFgxQcrLwI5r3Bm8oei7wmDow1K3DgYlYOWjSYlxMg
JvZ/pF3Zbt24sv0iAaJG6lXDnmzHc+LkRUjiRPM86+vvovt2LNPszdPul8BAANUuslgs1rBWW2V2
2YU+0t/Ltza9LwdJYCTy2aaOixtENDaMmNuJUdUbVQuRaOiKX2viz0WKAF9xo5+oyH1gS7aiuC2p
o2xaLSaqUW/pd3v8FsoeRsLl2ijDLZdqo8UmpW3ol9biaobpOinZr8Ug2XjJmvEglKaaKxpFFx5O
ZBGo03cCUHD1NoWn1mQMDyIb26wZH3DV/diMOfDR/LE7OOl9Okv6FYX+H2GHQyxKTAuQIfClmzu7
qo1oIG0FAcmlBf4Dhuih6b6aI82l+porTyyIrratRKbyRuKw2HA0Rh36ERLfkXrsa911iv1qS3ZJ
bAyvmrH/38hJestYauCkgWPyMiEXLUSMx3/vAbaqcNHVoOhRDwax0B/GxzW9L2SxsEwF7nBOjt5k
zlzC0ExauE01BVNL7+r59rwawh3B0AClbOrS4NGMwlxpp1hfQj9vHhKkYerPACoJZZDEQlM2HA0M
Mujiejengwro4lTrCE9jX1jLjU4kqW3RrW+agENUbUIQYHD7nZZAcskzaKHrhe/k6UXWqL6VKYca
3BdreDmpH3I3G4nc9ucUk2C1M4V+MdWl6/Tpvl+n+zGTJYaFIe5WNc4OTIPUds9Ui48EQ/UVCEPY
oIWGkURAOQfnrUHsEjZqcX6arJPS5AXUSi97NAYB2Lt320O3I17rtrfRTruTCBRUr82tepzbzhJ1
Wnoyh/6UgSGp/easj6Twh/gROK7llHlVfWvIiK6E1viqJA+gmOelpmkqZNbkcqCoIkjwxIV3xOb7
3Ksktpe2WtkiksZ0uzoLVuVk0+pols/1LLlY/2HHQCRnIT6keD2/dXVzRyZdoVror9fWXgO2LzkU
mKmoc0DfYQxyJwNNESv3Ko9z4cug1elkqKG/mCOYOcurbBpatyroo5quV1MqC7H/QUFMKmqWicc4
nxNw2rwl9mhAoAF6tbjQe1/rs9xtsIduP1ifQsxigR+0yXdx3nbunIw/QG39UIRz5FpJuI4fW/LX
X6S9XXJSV3VFcvyiyVOBP4EC4c4uXMNXf85BCcyiRdbIKXZvrwK5Pc4NFeD+lh76ANg4AtrgKosL
v3Oqk92Gl2Wl7xZFFkPLRHLbrJISzSs2RM71g1X8tMfVVVWkaGFWY9AB+Oe8HxAfyVcNOQcOZMh0
NltYcaYqbqZ1LkthnRchSswhN4YMMAWVmYmY+u22VcVAqyKC5fY7Lca4MNrmrqYbsnf264lhJgER
RfayEqr1KpL3NGuRlFpbQyRGN2fiYvWYuTR77WaEZ8iB1sb4Y2Qpe6YI/wbeKGpy/qdY9UlRpzX0
W2o80sR4ylYjcEb9iPydP0bLZVMmezKoh/MLLPQMG2W5Y5Fnc6GvDsQW9gWpcV8YqYfu35Gi2U77
fl6WMDrayOJORJhrqtKquBWNPG3ddGi+T+28T/TEOy9HvIGWAbxHJO6ArvbWZvKwwHS2hQ00AOGg
X0XR1/PfF1/v1qsA7sJtlNTAzAgz/M/ay1B54ZVf2AWfH+KTDNJZbBivwrgTYJerkmuE4I10GZ70
Q3/IjgvQUWUlWMmi8SxudTPUM8mhUwoSt+pGl9X/hb7pdc34RBK6XyujxxC2H9FP0xQQ7fOgAD8X
jHet6s2jrBtbaGsMT9EyTQa5wtlaBtI2S0sRLuAl7Sr502Sk7iQjSBJ7p40UtqibJwvi/XbuI4TI
4xNLfbNbHF523QNuCPDApQfv9Hze9mR6cT4XfE8KmVRILKuH8blzYrS4SJ6YMhFclEyTSF+RFoYl
9EFbfZmeTV3iYmUSuAM6xd2sJxliLZoe1PEqbE9z++38OomaBNld98cAuDOaJnpalhRamO6I6c71
oj4w3IxkJzufMmW480nnbKTlCmXKBFmx6lD1D7HSHyXqMPf/7np4VYcfZ16XIlKyClL6HWOuXQ//
qZt3u3J8ft6qrDpTYiaK3vXgJR/Hh/PKCF3BRhfuzql7y8JIAbbGqn71WYPavuqG42czVoG2t1ON
/Xlxkg2yOFdgJmRJ0nrAYyy8IslDXu67f8/aYr9ZMs4PzCZVe0qgURzfpelDV351ZJVd8aWzWTWm
5sbXdDbts6rEtgwnNh/BEIqiS3Ov+uB/28nwSTW2KOfsjXMCsx7mXRVDI/16CRSXoesYx7//yrz5
bnBce9+AagnxwlX50ziUnuzVIt44C+klICez4s1bjcOOjEtrIplqtqCqSZ+TFF0ThcTbsa15pyhm
r/EMA1mIyhflVScjZWxDSJ0Uz+qYm7vIQd/lB0zwVQjf7q2WVhGNFYQMeezmuluR37oMgV9sIBsh
3HIl4AYZ8okt1zWA6ADVNrrjyd6zlv9yLysISJaN7/OeFTu1Mq0P/dBKgU4IthUvb4gpC/+ZKziz
O3yrN/Iaa62UOLv6ffY53Nc76yuk5R4YFYP0l0wpocFtVpA7xrQsirKcsYIdsF8zv7IO+hSctwQR
igPw3/7YG9/fXRrjrHQKFm4c3C4wQNVXoVPjJhq8NigZ8r1bP9JAxiog2y7uOJcYQDfmFZpFTU89
NUsLXymorOWN3dvndou715tqRdGSQLclKneWCpyDPMyf0sy8oz1AP2Lt9vxiyrTi7niA0oPnR4dW
erEb1+MYHc5/X2YP3NUO7AHTQrsbrvbB9kmZnQald9NwlngHcRj5xyaIyvJtW9fuDE1VsqoRnpvV
4pa44F/S+m1gXa8BQ1vMpWiLbMf/ea+Qf30rc2miTtPZAUbi69KsTa+fHBe8fY3bh5Gk10osS2fo
h7gn36HdpF2cT+3E8oV0+TEvjjev2S1ZFLdSZKAR/7CWr7I4m3A6Ypd5iEdmlLu2i4LFYUDjpRNM
KJAEeZDvZQ93sdG/CuSMpE/iwVErKKc0h872ovGoKbqr/5qMVeINheaIJh4TyI66RnhnCIDCZEGO
gNXjjlP8WSkD1ZHk5GUiOA9YrqOWLDpETMuRfl/nH5UUxkbo0jdasJ+wMfZKJ2tHIqzXX3FMt9dQ
tqYM4XMvb7kTX4oo9YNR0UFXBh/Mllb7/0UM+sjQ5hjna/fVAoFyhTSrzBRE/gjpBtA7aURHXyTn
/wCvrC3AeIDtTXeR/nmVAdML06oWvg1fAU8KrOi3awd+8mYBPT1C85/2NdMm3pnBeCouWQ4z2cla
ioX6bMRxt8Ziz6ZhNBnC2oH8VO3muZp+/XsPu1WIWzGQJS9LOkChbL3KB9ex0e4RnBchXjRUmTBR
wyjc+QgvU8u4VsCk95L5BX8ZY4Pr0SLB0u2MnaNS3eKLRKbIyK1XmXzA10RtF2krZKaXU2DvGiA4
m0Fx1BGLJTtZ2CI08q00zpebKAerxGIanlir5HoApvyRDQgwSKgPGQUozCj6Z8BdwEOXRYmWW2oK
F2GhPWysf6Kf4vziMSPmbybGkfa3AM6D20tsZumCp8dUfsqjT+p4QRpJAkJo2BsRnM9GI8sAknqI
qMcBSDN54SpjL6MjFYZ6G0X4N/s4zpZVgVrRH3fJJzVAqcNfIzfc9QHLXOdec5FL43Lh/bcVytlC
qERhGifYHjRTXA+f/7K9NPamJwprXw7VD/3h/H79g/n92bD3/D2lRqrpxfzo3oH5OV4CojYAOqLa
KQN2k2wd/5p3hsQq8xKLahW/+vZLPP6QaMMW6Iz5WewHbO4nNdHo4OgsMLpmPeEYfdnbXnGs/PbK
lGR1RHHRdq84d97qaoEKP0TNhuWhZHZKesyIKMb3ZC32/1Etzpe3uWp0oF1lXpCB2Ke7XHWj4+DT
3XLR2R+IVLaKcW69syhAm01sUqo9Rxao+8AHbnykE3IrhPMTqWY2dTtDyARmi/WIkWPf8lNA/wJx
8xrjI5ImxZeywTnD4JwGXcA2ANAz3IYaRjjG0lWAq7Q3juniMiwYxTcKROr1HZoZ0o/Qn9to9/lz
yPixrLFTaIy8IpwJXqWoGtu7FDkZ8klPwX9OAMUn62iVHWseiEaj9VinHVtfJJzYrTK61mWBeZVs
l3syqH7xLY12FuTRAJSr88FtiRxPZJotK4mzJgaGeuMAjW9G1N575YeidmsjjjvlY5kOaG/Dcq4o
DKTWowNgMW25jJab0pR0Fgg91kYUd8rjEli3jgpRg3KJIqlKH88fbeF9aTu2A3hhYPTzIW6fxsWs
Oog69bl1l2+ki93ZCT4ggyLGAAS7ar0bKEo1Q0v6JYZTbK5ArV3Zhw81AaPK+0cEd5zNybIyEEiy
6uAJrXlumt0m+uTpneG29uNCNUmVUGzfjooZDJSl0E3J7UvXacNC+xxdVJW7eH8xiGQToKsYiUj8
oeQSFu+POM4Bhw5kNSlC3dSsm4CaK7ZJW6uLdJw+UgDdiuLcbw3wFzUzELe3aDHogSbvSPFZhLfk
Rhtut4aoX1J7hojJM9oXwHzjOP5mZ1X+iBMa+EYW53j1zHLGAq1GfqTdmu1FXn1SEklAKA6bXmXw
7nVt1b5eKsjon+wnEwwvSYC/3ewIeJYeLMSYDJLYn9AtbCRygVoZd6QGmRG0Wo/FeKUm/vkjKwwu
Nt9nT5RNHNMZ1UzmCN/XYpT1yyNprrPq2k4jyV0v04MrrwzoIFRyha1cm+xpVqP1OT+cV0W6O+w3
bHQpe6WyR/vF2qbfLHzJTvGuP82/GfQ+JrauZcP9hNnvu8t+s3qcc2hDa9Urtnqgk1/c+dLy9HGn
eOp1eB26qbscsi/5vv+ugydQevGKai+b42tznqIcrRUIh9AWjml9Yj0v8U6d3PwCEHD77Geyk9Vj
xaaCUUsCoiYC+Iy3yxvX+po6C5qWbedU1+5qPVitb2iyXRT7jFcx3C7OeV2opoYr/oVH6TL3ccUH
zrcXHiUZjoY4nsDg6N86cRuodP3QF5gixONLfyGAT/bLDUs0MfC3wdWfP2CiQP0Hg4hpOgwz8u0a
5lEyarmB7mUHY8t7Vn4pvCL1y0PuEszmGF/o3Ucqz1uRnA/OSbmQbqyhYuwv2pfuWU1vz2sl8rw2
MYiJ8hjmZPludq2yrSEDGrvvWGADRh+kY4yullX+eTFs4/nDZmMMlxFgguSFb/KKncVQrBgNO7EZ
tNnT7Hw+/32hMWwE8C1dfVstNQFCKU4z42jqvKLegS8XGEiRR39MxPtIJnArkHPuXb4sGL+GwKS3
3Sq6S6Tjy8x9n1kznnDbGgAgNYVo3GL2zZiSVtXrgW9e7cp9dRH+Or+CQkN43SG+nWaqkrrRc+iD
zsKw/zrZh2SQXMEyEZx3WFO7zlVA8Puqonu0LlwtpE95pd//N03Yz9hcJeM4ag6AeHEtUtWdFe2u
dRZvKg3J014YXW4tgHPiGGawuyHC0Wl9slOvwqMdjB5FgS8//Q8QpbLF47yPUuV2PcxYPEbHyeAM
RwJ4ucsvyn7Ee3S68ENZMUJ0Z2z1451Pm2WYDYVEXbHdddzbw+8Vtm7Kps2FvsEglo5ZfQ3+ldsv
cyVJHTLL6zGnX0fmRT3lkpe9UBVMtjkE08uYceMOqzLVyCmh58Uvqp+1tS+GJdDD+1qRqSLcpI0c
LiJblbkmQww5w4wW+W/RzwiQhuetW2x2GxncVT6uqwlMIshgYGUW+H6XyTUYy0PQ7umdjHJEphF3
ZjXTzGsngzSTPPfab6tu/FHWAiw0gI1GnAFUUx7PhGlkKuR+sNbjTDT//KrJ1ODO6rKo8xhZqeLb
IEhF2U6h3lTJmv5lVsYdUbOKjSU1ISSvj314ERk/k59ZO3kfUAXwD5au6mzROCmWWWZZqUKKibnQ
+Wn9pnWSdIZQj40E7uDbtpbUTg0JI4bGi+ioRtRVDW+QwVKJTXkjiHv2IdFbGdkSK8gITSjdgTCh
9OhzHdTf2YhrJatrCI0Ak61sdtO0MTH+9mJocsM2FDNkXcPKhRUbT2s0B8k0SWrhMjHc8qVpliLt
ADFO4enT5djtlvnuAzaw0YRbuDFJB6WoIWJQ92W6a8lp/FBRDdgvf68WP1JZ2QOquD1kqHtGJZvv
8NdN468sXbcPA5mjEcGBmLYDVkPMvDmInDgvUKpOs5AkAhLwERATHtqoAJ/rZeMLXOEoez2wvX4X
XG2kcQ6hJW3a6BmkqaubmCHQ63zUl11du7UqWaDAPPI5WZzdhU2rjaRVWKnQfmoAQgOmYccbfJN6
cNr/Ax0Q2/5zAjkL1MCoYsT1y1LqO0abq+9ZPUr2jBX67c0aclbYhbE+9UyvrPnUh0EU7s5budg/
vArg4dcUDGqo/QIBLdjxwKXtR4H5idHy9vtBCswh0ebFPjdhI56uUzd0EKaSQ9Ue7UoSg8i+z8UG
szmO7Uxwnmw1uu/idof+9Y94HsbFjFZHHdygXGgwoNYZG7PNZrLGU6SZx3ZVXG1eJTeQ+Oy8imGa
blbKqsaMqIqF5u4ivlsGxXWW6lPsmMhz6SfNlI1ZiRfuVRznGOY5DnsrchAfRt/18KmMJf2hQn+9
WTXOFRitOU1qQ5G0mCw/LvsA0OFXkdlLXtoyNTgv0IVao+UqNmdOLsGZjpa586dF9n3u0KvG0hhG
x76PySlNbr/CqGCzTNxpt0k/zsuMZcKsX3IwQXcSJEWe7/OSpq7VZ9KeB9G+AOIM09ys4+Ydo25m
Ri3V15c2ovpIkBBEUwf49WyAKO2RbjksBxoUsn5U0SpuhXLGsDZFnDQ9hC719yi6qGWd8UKfRlmi
Ba1KiOH4lmdnMDMF7V+wZj8fXVa8Z+SIIEAGhiXyVqvsohNmRrYCOb9TZHbRji0TuFt3WtDt43t6
DA/KFXsw5I/Zl39vhltxnA/q1BZjmArE5dPvKHschufz35cuINvBjfeZwqlrkgUC1Nv+BR6q2NeH
4UlDScfxpcwgbHX4qxQDvADnxKgZKnCcOpMRZXU2o6iuHDDHG5BD5mkPxZEEoIP1ZWBUQuPbCONU
0+Y5siITwtT4RPtTr0giEeH3TQAzYdYM1TAeu8SoUq0uFrRxqNnJ6K7tSfJ94Yl9/T5PETTmylIb
Ro+Sa33lGHujO9kyCAmJCjr3kgeEat6NrNUrWrugKXqXaunhvIXJtOAOTFllVWt1EJEnl/XzUN2m
s+QClSnBGZXSm7pZsM5crdDdoaOXaU0lvRMib003W8GZUjaYXZWwJpocMIFz5kVR5lrO0Sl35xdL
pgpbzM1pbGlWpp2BxbIX+3qurDs9k73d2cX17giis9gCD7lmvEMmyuIus9oQqtDmRzs82eFFr946
ReyaIPX70OQn3UjjrlEwXAFAwoY01fbaxEWDEJoJk32+eOR35PXSqUyxtb1qx12rYaOMdcIcjDZ8
bywvL587RdLyK3aZf3RCzYvbJI0sY2/jUiP3447NWNCj9jB6iKNBTPKR9q3XBQSk2Fthc5hQu2Xd
g2Z4FXWnTgvOW5zYsv9eMKAwvf2+RtNsqRt8v1qvFm0/LhjFbFEEJ7rklAp3xjIBv6IDPA8wLG8F
tSEdaT7CtI36Juq/ambQy8AbxZfzRgZ3TBVzKROawNoYxpcDqJ/CS/YJmrbYe627+NAjG57/j07c
ccXtrK46gU5Usw5pU3hVET5WxnDTpD9TLboFHJFXl8WhRYvJpFm/zm+dbEW54Moga0ZbFdLb+d7I
v+atR1SJPxLb+kZDLsye47azYtaYZl0Zp+RADtRnWJWsVTHxG8nJEr2EtsvJOYs5qpBUZMJG51qz
vmS17lkkCIuLMv7IpbRRi3MTlt2vXVdAEgCBlOWHoz1Q5en87ghd+asIPuFT60D0V1nLbDTk7pBc
Nr1EB/Yb3znyjQDOM0zrlFESYvtHVfEa5RMtrzWMNyfTlwgV/j4Y4q/nNRK6io1AzlU049yrMWv0
jLMUFn/SohNgm4KlkigmsWuD8xRW3VXWMmDlsuGx7C9yctt/ANEcMCt/Dq7BOQrS2kBjttnBJQ/m
6M0UwGPB+dWS7T/TcnOVhxEG48Dzh+GT5HlZLvRB8gCWOTuDO/5R2pgd+BQgYHGVe4aRjUeJmy9g
EmTuLgRV73mNhCPi21XjnAExM5WW7C5a40d19ieyQ8Yibh+IfSJt61f1KTQlWspsgb5dxboyxn5g
qxgqk1uDcjjv3D7fn1dMJoTzBo6FnkaVXRt59TU3rxy786gmA38RCQFsLB7faHZQLZ4V1qhqvRgr
C31R6pWufxsxYqrdn9dDZHJbEZxFIM5SBieFCHW9Ntogz/3z3xerYLOgEawxAAp5uxlUVZJpTIGS
TuY6MBIvDRtXmxr3vBS2pbxfA0zjHymcm9HMNdMyoKv6Q3ZIk5s5fRzNvdJY4GRO3BjtZefFCa+4
rTzO3VAgtmL6VGdUCn/1OoCy+/gXlcJ0IXsBy5aQczwA8iXT2kA5Ow7auXQRGKiWxE/LZLD/33ie
eumjblmgUGynrr7idrudsofzqyY0NQDpaaj8YD6Rf/uORo0KoAZTs4074ty0lfeR7wOw1wYkv4ap
mbc6KHpqjRMztTy5C6O7SAY8KN5141UAd1YUdFbNNkP874rAOrHBsMTLX8hvdppf72XFMtHd6WzE
ca4zrh1zaCKsF4K265DOYLzHayHS7pAjkbhMoSjWcmybaEXS+coPmVpNH6YVUCoAZiP6pUpiz6z3
Rv0RbwA4NqLDArR3wJpW0g5Uwe/wc/ILRNezsR/H7+etQGjJGxHcadHMsjXKgp0W58rpb8L0spTO
ErPj/c7dbGRwlhYSnJeQncj0cmkx/ZoFjK6suKwuMWHpyWcExdvzumyc4fWk0ptyxOns++VboQRZ
OOyAjnTxIfBGwID92R/O5Jw2jnR0wzl+iMn5cAoiDcFhsfvADtmAODbRtgr4Zu7q1GmnlVkOIUpx
jQZtslwV0r5z4Yq9yuDrVmlSmP2Ya3876Bz4553xUr5KvPJ3ddSD6QBcrOXuP6nGV7DAeZOnaKEA
ZQe1j6hBe6Gj+03RSqIqoSfdaMddd+nUrgttsIJTp7th/nWRdT0KBWD00LRBj4ZiFmfgSlQ5S0cV
wHdbO6rcKtmP8+sk+z5n0I2Sx+ai4PuTtSvagyLDoBW76o0CnCEXSjoDGxACllPz3QClgPrc+axH
tPaWL7JGRKHLQarP0Q1AuL9Dmly00S4iK36BzeyfM/V3LYNxlUngnJreVHYT9pjb6PRTrasuRvqX
6stH9uRVC27Px9lOJiWCjH69SZfMjQ1JqClTgtv0OFGWocohgKp7bfyqRt/t4iPOf7MT3LaHiAv+
Gg7vm8ApPgFLmxqSsycMNTciuNdFlSwA+Ryx2dZyNaxen99mae6mGHXGs6qaZZ1ZMnGcszTREWqP
ERvetkEz09xm45WeB9oQ+1G8n+mv8zYgfCCCo+VvU+YR6tJydAAHiT0i16OveWBN9ZLHYZfcMICM
UgqQIWw5cRwWrOkYUX8PPdk1dRZrEXp4Y++FhmoXPSKkUncmiNdk51QmjW9RRntBSkwaghwoNXvD
TfHazr2YUj0MQhVFW9IQtUffyzAf66mK3SJTus4tp6JfvCJqZEkLkZeyMKwEahpQSIGwiNvcaV0c
Lckpfo+/7kJElMgKHxkcSbGLfOfh/N4KfO5WGD8uHxo1VdLGRuwFUAjQjy77898XjWK/EcA99RB/
A3GuhQArc03iUoxPrhdowPoEVrv6hSCwxZCPbIpEcNO/kcrdhXrea0WxYA2X+Xogx6UBmBqyZ9X0
fF49mRzuyWeqVV0YDeQUy2PVfrO6yV3Mwq1aSUJT4CUtcLaooB9RMRLAj/7b4bwooLhC/Lrscvuh
0rxFNiQiE8G5sAXNqyMJmQj7h2LfmvO3ZJasFnO0XIT8RgvOsgGgOGShAhHpdNFFGDAc/WX8kk+3
eijr+GWfeicK4OnIkADY+B0tbdLi1prSAdq0mDCca3/JE9eoLjDF1o4VbprY763deWMQruBGJjtr
m+fykFdqE2cT4rxsV5GrASiy6r/vJAKchqGqBmNmw7zuWxE1QmSTVD1CcfPJsjzN+T7LVk7oEUwV
4+8Ya9VNlbstG7qotpOqoP+KjnFxjAZZp7RMAGdo6Zg46E3Bs1Jrci9qPxdOLtkImQRulYZ4tIZk
gISGDsd8sY5VKinjSiTwLwl1osaYZpCgLJlXlqlLZe8h0bUEipk/+8C/GtbVoJG1QATYGBnwJONi
tHpPRVYhDmSXoNB0TRu5MqRlQaDCeWnkFGZzITO4jfTxW5uXN+BqKF1D/UANH0q9yuH8cln0CSAh
IYdQa4e3flwjB5xIDol4c16FcE65aBo7WeIFbsagaFyOrId5iO/On3XxLb3RhP2IzWFPstIyUSB2
fGMO2KUWgQ1kROHsFvAbADWXpftEg5hvVo7t4EZelk9TAi5vyLtan4bPHYAh4cJcUnsWEJzy4H+Y
xBQkNBhDBN7jjNj7HUlZpCRzQbIa+Z/rJHcZCdt8oZZQESS4c1D5gDT5AHwFRFJMogEQEnhbnB3a
8aiM6jSC9MpYSpemg+XZ8REpKkkrvQhl01IpIiwLMMU24YdbaM7a5mZ2P9h6Up0GXZs9JwJ5ZKA2
WfyTWnFxGzZT92UY+wgvdqMtPqW9k1K30zr6bNpoRzsuYKiLPNwwZeFmSt5/AZdGPvuLanXpblWW
+VtXIAByY72MwVq+5uuTnqRk/TQmll655y1SeLluNGKhysZAmrXLq7bH1RD3NmAAU7eZZ7cdvpd5
MPYfAHl+s3zcJWFomV2Byx6p9XF1jeZbXH22ZJlh8REDbj5ez5hteAcfpaoAuU8VZFaj7wzKiaHb
5L8ZDEYcpHsZ/5/QAzrUoappEvUduJKRGWuqlEjShMW0Xytll3TqRdGVkoeiTAx3+VkleowWh+WC
sm9W861JShQ+UokpCFeOMDeOZjKwx/Elon6kDsb2sXLx5Qh+1eo2vk/2JdAC9myAo5NNkQrvKoIc
PgXOFxL5fD0HpCtKba0I7PRrhpCbnOqL6EF/ocWT5b9FC7gVxd0gTjfYi16z15rmp/qBhqdUlzgH
0f2xFcHdH1G7Iqc/QJu6/qosh0FGiiVdLu7uGDJa5jaLg1mhiPXP28D8v2Tt8/BHD+fdguiFslWG
vzeqPk+QbUUspKb7sRz2EdpIxrb317yTdNL/g9m9mgHnghbAEbRJB1nqnl2J8yHczR4SFAwHV54l
EG4TwWyigR5Q4x2/JF7sJAaDEu6KXXyzfGv21o2BDh1lrwfVdf0Y+bJavygPYoGJ8W+JfB9ls9Rj
oseovUxePwDMyfByDBO55QVjIKDAJpKOcgitHdgACPq1F167t0490ylNbMTjflp+tSmYpn72MmhD
mQjOIyUzHUcThHd+oX0t88zLLdTj/30GDgv3qgYfkNcFGdKObVWt+FH7vR8jX0l/nbf084qYfDcd
uj0A9dxScIlnR02/CVsfRd/zIkR37KsegK1+ux3GqmhGBPpn31lmtyHHTvkZWT/6CnQht+cliX3E
nyVDTP5WFIIgIDXNEEWv1h0DNSgviiNjGk2kuILic7uRxTm8hZQNUVKmVumGV4wYNvUzT7dBuFLh
sg2D87rJNopzfw1J7UzDVez3zeLZ9LSgzWhxjueFCP3eRif2IzbhkFXRycwpzqqWkL1SZMdiaD5p
BXWztvzAY3BrFZzbq2ZHq1sT+mjI96KRpZS1S4j6ZXB+MH1ngXiUtYi/VaYLuygGVj8cz4wwtfON
9N7JvKIawFsdufb6tamu8/Hr+RUU+9dXoZxakR3NeQiKZn9SvvRZB5Cuuw8IQM+7hbkEwp4Yb7Wq
nWHWAXrLDux9Nz60ln/++0I7M1RkkDW8Xt4R9hpqAkCcAbHWuEPDT+LsbVnNVyaBs+RiDROnAF6w
ryLUV35H+bdWNp4mdDkbJbitH6Z6BN8tRKzANrZ6kOcVNz05EuVSX5/OrxfzwnzODHV+y0CJTAWU
LufdSN90ldOhPKoqxo01mb9LvfS1tXWTwXL7RNtNzVcMEuzPSxWa2UYq5+haq6+pk0Kq3p/i7NYe
JKdTBCiEYuWrWpyZZWTM4y5BXVQl4+/GaMABMB6KYvLGzsCULoC6Orof0wvNpfFFqMwBQoBdRAbA
w887qwAwfFL59vN5rcXb+vqjOMvR4hCpHQqt0anv6wkQcS2PAP2HAQ/1H+lMerMEnBHpxOqdssAS
zINrnGr0qGg3y7N1be0yQBerknMtvk/wPgSQB/CSwZn99mAzYOF5qNDfiftkMN0XyERAOOXGzsYD
pN7Lsv3CY0hRZQVUhY4hSy68WElYWkaK+lROj8jCt+SQymZqhXUM8iqDL5RkC5n6lRVbJ892+xfM
S/Kjvi68zGsStzv2e40Eslk7iWIOt5DqMtphzhSj6m09fNKm+6SWPEiFQS1I2tloANgRMEvFb5Yy
FeBookAFX07mU4yYNnpMUn/CPG+7NydP1kYgloh2EgAOYn5Q46OoaMZjuxg7UFrvrJMWpLvCW2qX
TdoxhKgMs0Pe+cMmNEjDwMsUTVAAE+DLJ01uUnswB4rNIzsChDlr8srDtGOjdkA6lOUShBoCLB5T
hFTHkvJNbRMGMB17LSne3+suQrM7OCYBejQGi48A7kMw1CgX/pHHP0xijcZVzuRlv20gpDIIz5/a
gLxgBdDrj62mBdp4HdS0NhJoby1mLuuKEVVRjH+zZ14OAnTjno1GpKfmQlpAZO6Zv5WMjTQuDDHK
LHTGEdJqkMf6LBM+H7SjfpV+tvfDMdvJTrroPgLvLoJ70Mgj88k5k1FNiqlJIQ/PCXcyf5SyZ6Qo
MkVS5oVFGuMyfKfTWuvV0CUxFFoab4ju297yh3RnyeYGRM4DDXVIZSGFS98hhzpOG9VDWeOYdQTU
N5fjpPldsjt/tET32FYI93pcY2JpYVZRH7XLvtwZjYZGlFJTnGlf9Gl6YXV2+xn9CqMk1yBWzlGB
QoAc7ruImA5DXOp9Q30n/jYDGS1dXTOSuEaZDM7ywJEOAMeFyQB1dhCGKd7IdpEHVW/bEg8lFGWC
bQkaoYWLn2mizlhqw4hlTMPVs+cvamsEtQxKVmTZIA/+I4SLOZqW0LDSIYRU86/JsW5jTUZcLxPB
9Ny8umZnwMlKICJuHlrl0pZ18wrNbaMCtyUJnZdwmQo48jT83lIgxg5IQjfVVaTON4klo60WOnIQ
LjsoiqH+geL1W31KEKAOCTtD6bFC0ws8uROgr/+q/IzL/jQd9OP54yS2g1d5XDDcJFocEw0mt6LR
Jb3IrQv0I54XIXI/W5W4cNjW+4R2DkQUje5G8akrd4URTN1/1IQzNqWw254kENOT2I20vc16RwvJ
sRGam42Qz8CzGHUCbnv0MLGzNM7hq8vTPD2G5kc8wOb73HZQO26mqcL357Bxdi0oL92s0McLdcgl
ktitwt9ySJwjAnPwVsG/bw0tpVo8az0OjrGPDt0+20+7/wUaRhgJmXhvo9HWQisJ38M5hM7ktAUO
0NidjJMRsKpyWLpqFIwBwxeXFZaFO+SoQJeETrZGOWvLe2WKrEqHXl17b4aGqzujZOmEpVEAE/2R
wZkaiEfQwRUZ1AetaYHwh2Ey1nUQ7orL4YGNF86pO/8faVe2HLeOLL+IESS4v3LpTa3dlmW/MDyy
zX3f+fU3Id/jpiAcwqETMw8T4ZhOFVAoFAtVmaKvSpFhTKRbasOu5QmGyft2BtUzOps0P/Th75ln
3KafFsQHkVIsL/qhEozUAYI6Mhg43jqJ3ERlZNo2ooNxCNJHq719KezHRqSUxgtCBq0A4BmM0PGZ
tzAG6Y1RyU3kd4Nbg5d2cezoA/1M9IsU2SPVKWcT8h71/FoiI7ZMhQR5dTslKZo1nO1Ix43eaxQm
OSm6oidyO2OP7o17KtqTg4k2PGdP2k4+hJ7ou5e/bhejmHVLO8xQ4oayvLJ96LrnSH8em/uPmER7
IrFm+KBheS/KojIaO8XCdbv5VIQIFsUO39luDWakExWF/MgBfm3C/H9A9nD1EsrQJQBJvPhDHjvm
JBpo4walNQZ7lsq4Q3M5MMbqlcE3eZRc8xtVMqENn6LyM+8CxPcExM01m0oe0FO2ylF6sgSJBE4D
L9SeLXjgSBsT96ZIdplvFWiJCcTXQCzD5nRtazTmrCuw6qSA4GU56DeTGzgLqMXCnagEwjfqAsZs
Uxiiyqp0AFOMAfnq98beDXnjBaqoe4vr5CurmL3qFC1Lo5DAAZvn2PJrNPHkmaAQKcJgsjzsTp4F
+KCgrJC58rhASFPUUMkL35hZMVFVx8clTtJbJ+iG2g60rMFH2PTFKD+VotjDMwHfXbJiW4aJrgwm
FkypWg85NSElUP/pzmnXe+oH9C2g0foHhP3s1yWcGTNckJ0qhq8XwVFtRW/VAjtYXhd9Ga0mRZnP
s4cveXInkx+kfhTENJpFsbnP2gwmy9LQCyabKXxXhd4IVLQwDX5nnIcTbXUTFwu5O79aNOYS7Wuj
7mUbi7aoD1J7lQpDNE06t8xhjiJa6dquTAGANtDunCPFwo0g7eQdlGqOwr4w0eIxjpwvnVJkKtBC
TJth8RIUWvXWaSJUm6g4jSjQcC/V9W4xh7MO4mCZY+yWlTrpE30sLF3JXRo3+TWjoAaK949UQdeI
TMCutcCAlBx8cNYrxwp+6fExkLxtJxT5OZMqBG0taUMJjLL4QUq3Ke7Uwv9vEExIoFIxVtNip6we
cxvH4VshfyCrWi0UyxQB/rJYk1TkO+jePJj6+BwHKfTV2h/bhvDuGjBCo+gB/i0MbDIutwQFmLkK
wITyfbLsxrFx5MaLRQ9DIhjG0dC91xayjHRK0656dWeOLxoJHdTOBGmiCIdxr3JYwkiLYU4q3aX9
bTfM+2K8J4aIuVWEw7iYPubarCV0dxTD0aIDanNOmJ7Ler+9PVxXXm0P42eN1qlUcQwf+P3n4YfZ
ts4yitJQbtRB7oL9x5sB6upvr8+4CfB2L9GQXaMGTD8jQefyEj0NPs3YRCVZrkUrNGblogizNgku
Ug9K7I4UOx1qCeLpUG7cXqEw6xZC52spQtik7Zdz8xihBWJyFbe/kw+iJxDuHQTeEAu1PjSYvsbY
VQo6DXoyRDK2SCVnub+PTcEnMdfVVr/PXEFyaSV1U8OUJJvPZnuIK/1G0XfBR2ZGzBUOEwnMoAnK
mF4+TXpWrF1afFVEQ6HcRpg1BhMGprmLG6vEWpE9fbsB3/En9brzDXzCKZUgFPAd7bIvjFtHBOTU
aLrH0YEoWTG4SvNgWcft48ktV6wNYrxZwqdOpFVYNJJ5QeUOmEuBLkYA7kcDbp3tpr+SchK5BOPd
VlEp1hTANA1cG2no2HbtZO2uSPxt8wRLyM4KksrqJX2kLmHjrC5eM/aOJXp1EJwflqyz08IosmlG
EKePzYBBAkGfF/fbbbVHhMa/1QG1sz4ZChurpT/2fnBSDvE+eSrwoAb1dmH/lWjJmIxUidFWntRY
MjXM3Y54hRG4bepu7ws/b7ucVcLEhHKxmyqjbqdBFhJNXnSiBHN4KL/QVPHDmfYKkdq9WsRO6iO9
pxfRYB6K9sYUznPThXmXaa8A2NAQaqCGNl99zUk+0W5MGrTbF/1+wj0ECj2Bb3ObANZuwcQHNU8N
OaAp3NJDK17xylP2GO6Hk3Kiir8zNG3ECbfI15lwUWtdnZUtfL3BqBHecJx83G27BhcBL+OYkkMv
qc6eJkjjTXVME6B8/JzMt2EncD26Ku+2afX7zGFSC9UoS1AUe+mUn4YfRvBjITNK6l9SEaMiN8it
kJiTtLRq1lY0ZSTIEKLsm62DrUJ3TRGbHffErnCYs9R2Xa+jOwgrBq7D2jGGK1VEXiQyhTk8cRip
pdoBIkhaJ01v7CZ2p2+aut/ee9HeMEcozrWsjkIKgy0p9ZMR3FRV6BfkUy1yM/7pWa0ac3pyykMr
DyjzaYG6x/yUq2fEt3AFmtXgV1SZQc6lY65A/M/SvieW6Wdk/mUuza42rX27PG6bzg/yq7+HOVkR
Ie00l7C9sB30Xf2eNLddefrLNiV+CF4BMndw0OYqafPX4m0UecEe1a299GQpTufT5v/kWjRLLjjZ
bIEotBctHSpYOGaPdXuKKsHJFi0hWx4CT9iypBIAdGfwxu8QcTmgn85yAkg3FnuMPm1vmcgeJpK0
8lh1ekeL0VJ51+nlVdcIbn7ByWaLtnozVJoOmRC0kn2fZK9BwXsUMaXyU9qLH6hM+JAyXbKVECAE
cxKaT+ckyiOVUyxc0biMyOdUJo6otWEUCw2JZeSS++pI4aor9VrZy8+zp4k1FOkebER7lYkosm4r
GEODcQYa1/WdcpDc6V7d473cx0v9Ydsh+OaBGB7N8BgTg4bU2xyjVvNFz2jGXr1Y2Wt3ULJDZ7Tt
jC/6q7hGL0DkxmXKfK+rCsrt7MtVNNRLlhkDPq1q/QB+2v+ZvbKbtP5IpugDPS7mCoqJT1kuVRjN
AFTanofUbfAs8rEUaoXBrF9eViZa19EZp9925FVNFinoybi171+ZWR9F5UPuCb7gGQzlMYaOlkiV
gGem1SNa8R9GXfAyK9ggdhbNSMIol3qsWtt/ziJzZ1uD2y6FO4iq73Rp3jn6yhQmGKlJP9ZTAiCy
p9zNwyE8kl23N4/bLs5bMYuokNOUwfb4noUNncuof5omJlVnp7YzJ3/ZBuCFPBTswJOA6T0MgNO6
yCpNt40o1bNGxtCoNRd7XY8jwAyVC46ED4TvNRKzYnZTB9oA1gE0PJ8T9B0kggPDjQZrACb/K1S8
6OQVTFFviwHe3O4lN5UcqDjgC+c8X0nn8Mv24nFvwDUkG8vDsW+MHDbls0NvdMnHOKfmxUcqrhr9
FDVfcjdLx5s8Btt0jLcwOZQ0JIYkj5PpRSTGrAmu9BchuxB/GVcgTOCJiJx2RAIIbUZJMfVNGWjU
fX0ufEjgftIettdQZBMTg5JRLaagA1zYZk5guXGoOZir3gbhb9TFKLYw0UqzRhsbTNxLBsxSDubD
y+L2ZzwuCguWvBgEIrt/don9opLyItDDfDa9pa0dvTqhodQH9XBh/9g2ihsbVjjMgSr0YGnKHis3
GldVcaMJ+99EAMyBMmQpbXQNAMgerMqtCIj3C3xlSy7ai6XkIO/ogJjoO1uESv99FZH0pVzQhbtg
+bpjX93n49P2sgkcjn38HcMgNUrqChn5YT0p+Y/p2zYAd/8h0qZBHQn97WyXRi+hd9jsY+RA3Xfj
ZzU9FOSUlbttEJ4VaCOmvQUyQXciEwrkqAt1qQlMj5iPkx47elG63UcaU9cgTCiYurgqzBkguS3f
t9X3QsVoUPx12xJuwFmjMBEAr0lpiOzOREe5HXqvioNH6aemYCTglYH6RkS4z9ugFSD7UtYYUdTL
AQCjothnkXHQFuLlsvIDvGqCS48beGxKRGSgqRwUj8wZGkDpH8kKLvBOQYJavY5Fx2fpGz07GOb0
t9eS6xUrNObsmHKc1v0Cy6r4bEj+ZH9Rf24j8E6nDa82MZ5kye/615O5rstYpyQT9UusPaiiSM21
4PL7CpMiymZPzNTG73fTLlTvSf2cNh9ZJEKb6AiGQdAN+TbAZFrYqERvcXTkkxruQWzrQK/8I8t0
waAuuApiSaXnRT3DDH26SpT7RdTHy9+Gy+8zx1/vML9AOvy+PX2JQwzuisYzuQ8VqApq6BTF7Ok7
/pc+lqTcGhEmIUkPvnQMsrx20N3GxzTyFz/z+ytR5OdHghUm475GD5kiswNm+gsPI3iFP0Rgual+
taUDReV9uBPO6nDdbYXI+MIyR3hdaoCIRk4/i7zik/6KWb4sezrXny1/MdfP3TzIrhuYksMjoM6Y
OdPOsC6uTa8ov6rFjfkByVsDKeKf32eMivMYQnkEvy/JT3HokCZ3awg5pM/bPs4NoyuYdz4uW1I7
AKZtMgc4+Vg5SnnTfqQPe20O4+uz1EvWpAOnWnZNc9UST48FpB98z6Mq1JhpQnL9bu4HqispGKpx
JZxpneR3W0tXQQ/0twiC6Ari+t3vBkTwkuMcv40PprRAbKpQEebQB9C0nlXNbiMid+BskIkBNLDP
UrkAXDJvQbJUWsbJ6nGcVNkZRz9W8H7QHpteQLnFMcZEKoKMV8HQFPqG3+Kg8SQryiakT1jTQcs0
PGXKB3AWCt61uTB0EENR0M+I2dK3MATHqckDdK9L9aFSwOd3naT7bZemqQbzVY9HkAsEm1JbURck
EUbphuiBRLc1ZCII6EvIgD0CgeSwrz4QyN8gMvmBUpJQbU0YNU07RXNjWVDS5Hk2AFBDUNHTrb/T
V870LJBy2vMfP/U+rcihNvJVv6azuPMBX11ftldQiMfkjEOKZzJip3CGR115zeakm2CHFtvZ1U/0
oVFUBeRE0zcGMuljpCl6aYEyFWOy15X8dexEsYFu+nun+LOCbLqY5FIUJRMs6k8GCrb1derGR3OP
T8e/ILahZ/IdmIXpWCSolvpOcNmasiVTY5TIulb3Mq11NOmY9YtTBL1nt4JqGe+SNzFzYqMR2rIh
QcasXZr3qCjMaITVvoW1Ozyn3+kX3nBY9kp7fk1Rhb3KvFP82nerQf1Dt9kxBivHCIpZYdZlqkcn
idFJnDlqITjHIhDmhu1zWY0SOuxm9d+jZBf13xVLUG7iBde1HUzQM5GlDvOIUFFU4P7InBk0a4r2
nIq6hUSmMLdsiBkJfQlhygydj3JAxzpkal+2Dy3vCK1toU65ylbbRq36zIYtfXUHYiihOhzXBvCW
4oMB85ooXL39/VHFIGWYS6hUtA9m3DulkXuzqO2Ja8QKhIndSxZOhdTjY1UulAOZintVHnYfWKcV
BBOss1GdzTKAHRJ6EZv5WIrEuEQ2MH475Ea7TCVuUitOzpNU++Yokp4VQTB+m8dJgJ5yLJOd5q5R
qVfGXAuOBjesoMn6z34zPqssmRUpMdZJeexe/qEvDWKvfaZtydGpvCKCIM23ygChAD5VQBbIePBg
ppotpfjwtZRmpw/G0frIZyPaay8QzMUG4U49h+q16dXkFJvnpDvLneCyFlnBhOM5tBtrwiy3F1Ae
yatF+7Ltv/xz+I8J7yQnM7k1B5CaY1/a2qvGAkQnijcZkb8NwzUDCtH4vFYssBYxx8QemlQhGS7M
pPyaKKc09rZ/nxt6V79P8VfhahmqZAiDBClNpe6iZPYjyrtk97sqFh1I7oqtoJjTMgWWGloxank9
prqy62S51TuBNdyMCbIaBMN9YM+T2bxWldK0zww4lvKohq+kCnQusweHJzh/XqJDdFK+bi8gH9KQ
wSKNIqWhsp87pClVe+pxQPXaG55fT+jORg9/3oNi+K949nlJFIjs/kE0mbqO1cRGW+tATNFwBhkB
2jWcuhqlNC6RFApLCSI85srRAkUt9AV40fl32gsRi9O4w6M+KDhE7zJchzdM3QCviaZCRPytQ+rm
iHinGMimFf02yZOv5SzyEq4jriCYkJovilzrDSAgTAzSfgcDtbn8fdstuBiQd9FkXNIgjWDWrG+U
3pBn+hHcnQgULOzkqFeC4jh3qVYYzC2djlmTN7KGVKAjYKgNlIdKCY//zQ4m/nToQUD9A3YszVFX
j5ijD0QTZLwuDlNZ2cHEIMksqp6yb3iSickbDP+elAc78829dp6FxAD8RTPByq6qugXWtbf+lZA+
LcYacVvH41iKt7+qcbeXjBtSzT8IbNkVBQJJS9GtjpLRz0FDLSe9mo3BX0qBi/Hq4Vi3CxDjYxEm
p2OzhClUut3c1XijXfZUCbZxxb21gnV7/WNWF0VppW1R05cFK7qu55toFlQk6JXPfqytjWEcLSqT
oFkarJreHMvpoYcU9QA2eOs2tPFpI0hx+KfzsnKMx6VqHMvBCGPm4k4DsypGlUTDIyIvYOIY6XMU
IzJAJIvhNrm6a2PfVF9CXfB5RrOxrXVjglliKMOiQdDb69T8uo/SnV72h3k6Flb7VZ5FfWPchbMU
yhUDYZV34yrhaGpRTS+7OfuparfqfF0sAoP4F+oKg0kOw5qkC3QG6XXTed2Rth6Yfu0taAv+m6Zx
rmOv4JiAQOxshMQ24Iz5GBWuaj9uhwP+79OGEJA2gF6DbuDq4Jhd2XeSjNsmjRsHPciOFB62Efib
ckFgFqwPjKLVBsTPyrbdMBqOEjhdbFw62zBcj37tbPltCLNQilSMCVnozVw+hdVDCvG6PPRK0bSa
wBpWRWjG2JU1SbBmUOqbvnG1/GtFckG0EWwKS4/fmNIcGC1AdONAhgN6j7bXSvT7zNUcmkpXDDV+
P1gI1NuNvZx3/jbEv5yTP9vOVn+qom4mtOyZqKX1fnzIdpKvfVr2dKKnAn/yJPigEmw/+9KSgIEr
m6lJlnzqZZ+AbjFCsxb0rbftEu0//ffVeYnScpYAhsBZ9acmyq7jzK1bIkDhhs2LM+tM2BxjmywD
JDS9Wc2uGnC/LkHmyrV1KqzoWzI3An8QGcUEgSato7YfADcUX9tq1+uJk4oICEUbxISBJsxluaNp
lIGUxm7v5fh/YTc6/fS0vUEiHCYOFJomtfMEHPB6OUV/F86Ga7WuWRaCPeInOJdNYnscx6DTrXrE
qmnBXXOOMNxlHYdTIl//XTlVYBhbWltmgn76EnCxLruyXbtj/Ry0xyUSqc6JgJjoECdVPGZ4O/Ok
oviSz9U+h3+bWfQgR/Z/C3QGk1YZSjJHaKdApaW8auc7RdT3KjKFBsLVaY2hltFpFdZs6RRn0A5j
dz1CisEkgltUcIDYdzFbj5alpN9sUXBbQYFKt1zrAxKNEDD5E1ANauvKFkMy+nqihzQPbqT5GMuC
IMC9FGzw+MkgV1VAI/L293tNUUyFkmyNy7eU/JokQR4g+n3GrWZtzIYxxe8nRbCf7WZ2pnkU9cGL
QBiHmtoq6PMEb2CWMn9Si/igjx+qSa3Wif4Jq32IlXIIWhM1L2RkE1rfA93Bs0oQPG/HMf4FusJh
bppg0IwgtLBexrXyYp16kIUte+tR31OFQMn7UGVjBce4VxuoHUqrgBu0pz74LgvFQ+jSv/sUWAEw
l8wol6qqKlg36RDeSC+Gm3jdoVQ8KCcfqchQVbiCFeSeyhUic+XMVagNkQSTqudgb7hl6pl+fB58
GQRo4+H37MoHRnFMdNHIOqVdo/ptb72j04NkNAgwleYgk5tY9Pt8m/78Ppt/hmqRmwn9fRJ/MZW7
nt5uyaftheMfogsGEwmMhbRD3+EQBcF0S+zuOpm+biOIrGBiQRfamgKtUdDNGN1VZFY7cFY+htUH
VHjWm8HmoFY1ogNQxmtXkP3KDH+GNiWpPhTWLovFhAN8yMayFmBDTOvzZN3oIipMfppx8SidiQM0
7pfYdUz2zE4Tg/euwAzCct9DmcSlvL+i0Q3+3oBIlqCVBKVB5pxKijQaZYRCuEJ+NF+J8lPUWPgv
Fl0QmHOphbOC8QBU9cm+Rj/RAaUhf7lH6xflaQ5cUQcONwmgzLj/bxBzJPtubrqohkEm+WEMD7lk
u2XjK9J+26f/JWD/wWE7z402y/LeAs7Unn7Pe6GyP5zmF/O+PiKj9j4wowT3vgAy57RLSDUaEwCb
ps93EGfy02WBsPpo+3n4eds6fky4YDEn1lTCxaj1CGQwI/ksNYOTtIno20qEwVzepkygDN7CL1QN
PYHFXat620a8Fjff30EXK5jDWtYJ3l9G3EFNVe9aCeR6oeQYY+lrOQ6TpP8kWtk5wyh9M5LREYCL
zGMOcigNYFQysV1g67EfF89w0/vhMN9NmCufnkpvPNii51n+nXuxl7nUZanVQjRtYUVvJw89R375
M95PbvopOUQY01sEH+EiC9nQ0ddNaBDAJfbnxnpMqt32EtL//9b2MYHDCnJb7XQ4CHrQ/K7d16Ak
MsKHdn7Mzfv/BsUEDQxu1umcA8oYJMdMCie2H5L8V2M856IaKS/g0ukBCCiAZQkscm9ThrGuprlH
MdarCvIIkv7/jeE3XZje89ZujcK4AtRFkrjJgJLowZc+mVFTkMP7wk7vU635VKajgKSKNwYO9qiL
WYwzFFajZFAKQyqeOl3rk5MN8UyM0j+j9JcSZwSLwt+0VfGi/RqW8ZGyjA2UzmkQqbSHegrdcvox
KPEtAevKtotQF2C9kSjQzCLonYb4HmOgRopmSKsKtKPdztBkN9Abp+jcKP5kJzeVFLpx/hF2D3ON
yVjXJWo4qCEwR9cAT47qhaflITyb3+x94Y+HdBbk0FzfVGwFDR4QOTDejdCkWic3PdpUarDkZ9Jt
mspgKRAcaxEI45pSYU5qTzOOvsD0485qvHISREJeZEJ3+x87mL1K8nCZSA47mlZ+Ciq0d5oiBQOR
FczW9FMYDHmJG7KL/FKBruRhzI/bHieCYIJSCc9AeQtWFHWIsconWV28cBARpXFvydVisXQCupq0
U5rDkjS4y003Le9s9SmMDqH1fRygfJ7u4g/o08Ov/+wPSzBQWIEcmzZeboZEc4KphhiPoANSsHYq
k8BATNKM4wxGVbOGmba8uQMXP53aIw//aZPYnhh1apHE2ADqu3OhHoLwIRV9oIlsYdIYs4ESRDHQ
DZLO9rILrOtC9ret4IZRQnRo7dg6FDKYXGyOwjLRDUAsyTe8O9lQFbXzX3YoalIT4TCm5EXRN3mK
s58vhdMVz0vpZ+Wv1hJc59xvDrKyhy7pqmpjEqmfSYdrITprJ9VTv6R7cjRBCQwZyWpfaN728vFv
PxA3g6cbXVjosniLV4dVk3cZ7VHc95FLB8dLN3fz5/olP48e7Y7OXNEkD/eKX2EyLj4MSqYb9PnT
rCGoHNjWnR1WzqhOig+CZDSxfaS8ijX9YyTjJMNc2soUw8i+7V17uioNzVXG753xkei9wmGcJFv0
KCW0K6Lq1atYK89BK5qk4V7mKwjGP7QwDtQ5AERyDPb0C7uFLpJ4yp/v7pcVY646OzSmHHV8PLea
mL8vhvI2lMEcrBfjTo1EKtt0Wd4lKCubmEsvnY2la1PYNBi+Ie2M4iPX0er3mRuvyJNoITGuo1L9
ugTEs8evqSF6ZuFvDOpBug1ubZNlWJ6beQjlDiD4X06g3sRyg76L0LGkHWgyUu1ZRxTfPrzc8Er+
QLL3XwI5CNWCSjja8L04vpNyr6oFzVH/Eo8uGEx80GLSpM0AjPY07GhNJ9oVV/GZ6q0Xwh45kUFs
YJijKSpmBIbA/mKqhzT0QZixvWbc6gdZLRoTC6QcMuolbcMbEe1ySCRgQONOcxRX9SEgf7X82MYT
mcSEhEGaYr2mvtcWV4N6GLSd/ZEHi7VFTEgYMR2kmTogDKn60kXVZ7QxCE4Q/4RevIAJB1qnZ0sz
A2JSzyH8uCedwJdFCEwMsLq+LKWGbkt5Zw33S3zY3gduB/h6ldggELajbikwAR9B++wOzBg32lF+
bD3FJU7xrT+IXvpFO08Dxuomt+OgK0YJFqHHFEK5S/e/vmp+FGkv2BsBDjsMVAd2RtQOGVDU763k
zuy/F6IoINgctg2zLbVs7uj2R3GUO3NRXCWaSGqInxT8cTGNOftt1y6YgsNyFfNVCUJQs7qFaIxT
1vdz+7jtCyJzmBCQ2BHEXy1AxWj+cJR88Duz+rKNwU+sVIi9gHdBkTX2qdXoRwJ9bpTD1cylEjqB
Zy7OXeYUGBzOd8n1QVwR517aK0jmlA4klBJtxmCOWdfe1Jzm8jqNAjcZBWeJ63ErHPashnMtyROe
K+b5sEDBOPpslB94cKckQ9C9gP6rxX6c1FkcN3mJdLvu+tuxk5/0dBBYwfWCFQT999X5VOOcpBMt
gyf2kUhHIxfMoHIdevX7TFgOU0mXjBiZvJ6WoLfdF33rSJrstMt5rAQeLcJidh5izINWqbAlCy0n
luSdXQ5uqBp3VoCm6dTb9m3+/l82h9l/ucOMXjHBsr5VHXvpnCl/rCaBB/Cd+QLCxGvwUSeTtCCs
ZXPjRKBPGhZv0tW9pAq6WPkpzmqj2EA9xNloDjBndGWXThtSAYFgRytVxV403y9YOzZap1M8aZWC
nRpB5TfLhyYNnFH0QCECYZI2ZOjpYGWwKB6/q+m9PNROLpoMEi0bG7DVOp9mJQFI49ECX7ID0VTm
yK+aC4E7ij6M6d/87iPhsksaE7SzWpZqfCUgkfLDB80v91BZvC2PBO9VxsO2f/NzxBUWExqCxY60
jhb6yHXv06TXOioPtUcZ/Lp94NuCSCRwdZb+o9LNuAtppGjs70H8UvdHPf1S5SJdI0HA05gg0Wmy
KS8JrLLGypPgd1G32144EQITGLQutdFPCUPCUnPtWt3FpYi8V+TaTFiwp0hLNFrvKavOMevgKi7J
o4iCju8AmJvRbQsMOSjTv70bSN+EapTjTQBy0Zif+SQ5YJkCkWPTICx0mNcRPWZzpzfICpFJf9Bi
aPTKgnQhX46/RWWzL7a2+zsBAyEac5isAS8CFn1f7DQfnFbXgRe7Sg4SFeKIbeN6xco05jTFY9CP
UU0fM4NrMlxpirvtdfxItAKgPrO6ySHrqKch7XSailvtNO4jTI6NmTtqPu1wjHzhZtHNeBeLVoDM
SQpCc5lV2hhgZX4B5vIY70UlJqBeZkgEfUi00Fz7BnOsogLN/EoI39AlaKYHKsg3wT8i+IwQ+jxz
sshQFgWULWgX0v9/6XuDg8qj4Uzg1ol3hr+9bdycZbWIzLXbJFlqZwl2bZ6qh6xJnCpJ3DBujzmZ
HltZFeQT3MBxgWPniSR88ieSDLhkMB6LUT4mneq3o/YfnfH16K2cMeljSAHQzZIO3fNvkb/qUP2i
ZOyRL1IiERyt15OxAgNlQ9aQEHGqRnVhgdbjf1w0Jk5ki13WmFdAAT8OznqktHg4JE9GZ/7Y9gXR
EX79el8ZYjdLYkQjDMl/4YFy30IxHF/nL7P3N8FWtGpMvFiCDgREBqxKNAxfQMS+9rbNEfkaEx9a
jUi11MOaYlCv6uDQNLGfqk//DYSJCuj0itpIAQgy/12UPzek9U1D4M4iS5ig0KadmRUNQKood4fK
G+Vf9SJ6geeHUwPUG5ZCoIPIRIIw08O2T0sbtF4Y8NoHxzrZW5+0Y36kNbk8FaWS1GvfhW9d1Qyo
xaOJmB2ObfURCu4ktZFK5t+pEqLtogB4Ulz60h96mWAN+c69wmPcITerJZlQ4PbMW2WXI3UtrgxQ
kkOjYS95otd+rnOjfoH0VTZtma3V2PjEbLS0sfHaTz53uXHddILDyvWJFQKTqrR2F/dDDYQKfCkh
aCe0xJVELET8+gl6FtDiDXlokGC9vdSNQjHLTK/hFN9Sy62OkXtL2zKyBqOmzk36CWRBV6bg/YZv
2QWT8fbS1DM87oI9pZ5v2/jOXA6piMKU7vU73wMRp21rmkEA9dYs2VCyfJbhCws48qTpoSY/lm96
J6g98FdvBcPsUaDqnWHOue0pE4RZ5VN3VneFN11lV5Lp1r9n6sXaICLjmOtC1WpDT0FD4xGt2y3k
J2RC3FLNIe3tb8c+Xu6AcyvLpopDbLHtHo2Z9ioZZttLutlVZfSCj55a/BxSZ7FEvSw8p8CXAP4L
Fg+C/7zdsVzrMWkSKbbXaH6e3szF11D5vG2OAIJ9yJmlPLZIu9ig/HQr7drq97MsgOBtzcoKtnFB
l/TGUiiEYYyoFPu5pO2bBVVW0TsYL/6sgRjP60BqnJkRgOoWtAakcuSxE6WqIgzGz6QO7eStDYzs
vOzqh9pFl53T79Jj4OgugZSySPJRBEj/fZWexJ1iqpEKwL68KeWrSfe2HUC0O9RBVr8/6OqoQLoC
QbvunKj1IjTzjflODQ7bONyraL079A9ZASlGoEuQPcEJ3VdHNLqdKh8qmXgBkR1JuGrcU3o5OSwj
cJOABa3ABDTEXLTClftvaa2meynMXAT9q7rvBNmqaJeY8G3poYlBbqxiOHsLNqr4r6vHhIJwGBNl
SWFQ6wd7xaNkoPgU+0Zp9hFpBU2qor1iS4WGDkKHSIM5tT88hwfK5V4cQFt30lGAEPH0cj//Vp7B
5g2JFtojuNxtzz4UsaMiT4Fq/ZXpJk9kl3vyR4S8oTQIslGFQP2asPxIoHwKrTBGWO0Gd64PeSa4
AvnOcPl9xhlAPthb6DSxPTW4bpIDRJu3jxLfuS+/z/hCoYH/E1Eb+Uk/PDc23sZk4xwlbo9EGU/M
/wlNlRmyGkxy9XM5AC0Mr2XzHASKmytPaHEve1F1ny4Mm6FcNgaSIW9DhNZHiZ2jB86b7dEpwPc3
T4dWwlhv0DkdzBQp9G1vlCozF0ZsS1MYhzBNtzCJ9EMWkcLyL9d/NgqqYm/tiQp9SIlEj1GRF34r
2YdorBZnqEPd2XYJERK1dB1cdbXLUUxEvAvulP4pR2elJvDqfzmmF2uYm6LqYolmlchGPNt2ZD9D
Q0Z16HtoNi0+NJt+isY5RUYxN0ZOmYTkEUaZxVdZvanIKRF1pHI9jqBvF899oGNin0rzUlLsxZxs
bzQqxzaIQ7KHpfqRq0e50Z22FXxvci1awTEWpWGdjFYLuF45SdanpbzTB8EnJtenVxDMx8tYqihL
d4CYTZBu5MlDUWqCy46b4qsrDCbAtbHSGYMy0uuhOst+C62rcG+cf/MDR58/8nC1hmPinSLnKooB
yByG6jogV5VysiORSfSovws9F5NYSi5zqbu8n4DRvw4m1de5q3n1c+fT3kflA+qq5soikwl0s2zE
wWBiARdMxGXXlvojKh62IwJdlC2DmNgWjGEnaRP8QA1l31L2dp5AMHhXpQfF/CTPX3rF3wYU+DZL
7t9bdV6OBVbQViNnMk4G+aUnggdTgXObTJgrS3kpTBtGLc110T0Mg8AGbjK88gJq4yqMykE5gdwW
v5+VXydigmL0ixqd8P0iCNfc/vG1AzCBoO+SaJwIgIqq6typUG46qXQMuT93SeHWdgVeiwrJUJos
/yukVuDtoq1iYkTXofd2eY0RVX6e4IbmOF/Js0jmXbSaTJiwc0kNgh4eobZguFPQSP4YLaEnJd62
5/GDOMaJVUKnF9iOjcAykiZSsZiz7Q7St7IHpeN3tSzdIvXaLhDsHX/xLmiMD2aVZge9AqvCPEI3
2m7AzUGMD+3QBYRxxNqwIN5JaDhKT3r3U13cTNh8wD9MFwzGBws5DdHAhezE+ty9SjAOh/L/SLuu
Hbl1JPpFApTDq0Kre3JwGM+LMB7bVM6B0tfv4fiuW+bITaONu9gFdoA+t6iqIlmsOicNlofOj26r
XRkuX1rRvPm2RxwhOcdbsnqZacx2dDSmRMXiGtFdPlxX0eG0R4hM4zxvdkhUYmQMl9r6k2rfarrA
B/6wAx4N4bYkvdMWkhIYQokPxjsQm4xfMa6/k1DOpRDd8soL8A8Ep60SrB5/KzOkKIkNtg+mEToP
XhQ991v5IDzoCRycv461RZO2TQfbiHOD9t7BfqlEDUrbF0z11/rxHRzDmBIqpfC99hXcEIciiA51
4equuqt206WoxiGyiDuHT30KmV0DCzfp89d+xMnOiZArMlsUtgK/07nc0BLoPBszgNS0uyxaw5+i
WeB6IgguM/Tojsd4DlbOGS8rcqgV0TGfnT3eHRx0cK9qKOI770R6qBXj5mWPiJ0Lsne+kiDxlosa
TwZ55orGs7fvFCswbsGGKKZtqwFMDbHbpXedmwSQXXQVHL6ZDmgoekDfdIUVILd8STKCwqXClifR
S9rddPahtT+dDlMRBJdXk7annUoAgbY416r2dvElz4PTGMKF4zJpQTpzThhIeig/LH6O2ZkMnLXU
Y1cxk7iiMuR2xlstHJ9Sm9yQ2xqAk6fsTNDU7yPfCdrC7Xw2BRLdmA9i9bhNZ1+Bcmk2mcGJ6iQA
jdQd3hhzUf/65snh+Ps2V9tIQCNXlRp+v8eMxFXd+3WbBpP0CSRSD20uCUJX9NF4/iBiaFWsRPD2
FBNWBUr6ro4JfqS90jV38h7HWVGnw/YC4mQE8QTGQc1dNDAOadFswdFIMWpUukrnbkzsRfB2tdng
jjfNXyjq78dmBdOQw5ACpWrxHhzPV1JZXbVm6ZmLxfgM95Kihejj/xo1qjuAV2Ap9ouae3rs+OfE
Bbhm8cwFXdp3elZ6nhsGWSK0T/2ngQsBh0pySTjs2OBIFruiXXkz3EG84Mg2hF+gLPO78QtEHJaC
4OUpKkAGUqnfktdzbFohcKGHBFmbXZbi1nM7BD8bunVfCUv3Z4+CKNQ3fWYFxwUdTeyiipoEpWap
fC0W0IGUlSgSmEe822SOGDwRSDI4czcNWDRnbzwyiSEmpAitYuz/GO45KwpWaFwU9PqgVm3N0PTX
xPo4i5peNw9mq9/n/H8a4g7cffhAht278uIpfYa2lYAO96c9QeBqKneOcZzMWOSJPXIWl3J9ZU6f
R1FG3IawwHFmK7YGiZzfvdnKCyUZLIKMCH1dzJtaVYZL6O60Hcr2gh1RmAuu7tlD4ah1VsHF0sq1
btno5/fIrzCqEqg7NHz5mAndn7XzW0dMZvkKsyHSkEYOMo5U3acQ52ofzurdRPMDnoVNEyqU/ERr
Cr5gMFCiIG/Fbg+5HzVg74MZ6wic/b9pB2S55V0YrQA5x0s1CDXGNbJd1+CcZu9a62tZJtDRmt1F
NP65lRYghqFC9kEzVIV/KUbTqxlFqgSsKoyUK6oIaqObd4I1ABel8VDoaR8BQNr/lEtf4p1xz7K2
dEAFzvhwhhOu8bjFU+NZalsCV++C6sW+p2CbqTw0f5Veh+ZXKMLHbgJRI/VBgCtaSC7EoA62NFIF
O+3n4hNTEmQtsPaADnYaFOgZHVxB2tjcn3U2CMQ0KkG4xm1RXZH2o9nAL4vW1W7BkKV6sDXMPCdz
x9ijwd+oHGxlkjUot2uZzpQ1UHtDk2WNFIJzIrpOjO+n13Lr/Kaj5GObYIK38d+/x3QRtVUzGPD/
flH36IoFLxG5sBa/Vj6o6pUuat/aNukIx53si6KJ5uot3OT7FvwSVO6CVhXEgQiE+1iUmLYk57BJ
lkHXn8R3VnSD6W7/9MopbBfnU8d66bjPM4yaJkW4/2G6Nr+yIeYFGQqwH2VhfYkLnyeF1r0UyoiA
3DvnOr6G5g4YSlFCAcmGhbX2PW8eh/K2PkfcZQXBl/PxaKhELURbfakv850513fYmtO90kiCr/WH
rPXLJ/hS/kJJOSQljJkv5h9qwCTl5MEtDoaXBs6d6ClkO3cc0bicVUWdRBHj4JxQpetq+bDItSA9
CdyPL+MrtZZTa0Z2UtMLkM0Y1Se58wS+t7Vtrb8Os3K1FZNcKWiiA0O+B9HX6LhMNCL1MZmkuNr9
nfwq73D390pPxH0qMo79fQVcFlmpJ4Sl3t76oNPcBxvNLkER97SBIhguT5jQOlezAT4xJtXVXKqu
WiifZzqKYljkDVyqKLW2nAx22amfkhvrKfYarwinOyW0b40LEIZeNgJvFxnGJ42lLqqsAWBMHiLD
143MTYQ8JGyfP5GZLC491HOhj1EBED00welahNZ1g2ErlolEjK6b0ygrT+QLABbJCqfqEE/9jvER
VqF8qEBE2HriRi7B2vGX/8GKnH5K4XtSMXoKZONVyXNSwQcSRJbN5YeoSqfEigEyDubjQsYbaunX
aEXxUGOjbjPogmwh8ECbO8t0STWSscb6pdKtBFVQoZzqZs1k/YW4XGEkutbTDN6Q/dBDsmecuJGv
+/2M2y87LYlcQvSZ2N9XKaKr6pIMEvDGbEdyPATexYMobtlXOOHhNpcf6pZMYzfhK0Fxas7d2IMU
Lbh2hi5gp93EF81qiGzi8kTRJXVUpLDJMZYdkS+jufF6kWrOW6HjnVWgVTJsAw2yJt+9M9RdVSRG
zdqm09HtPr2lo4+mTz1c6vbDl7f/DSRf1FSxvQWvgDmnd3KNLnKBJn41HP05YNLc6pc6wLhcSB5F
KXDz7gplq19mci7fRmNjjBRmNoFxS9/Uu4xL5XMB6mnq9YvH1HuSXSK7Z+wpaFSBPvebgC2XFQ0p
hUaIgbbqwXnM+zururSG4DTEdqyhVKjIGkjUFT7zGgodsllFHUMOncf5R3tgbYaJN3e4DbWYIRJd
yTezla6iHR0vtyDS4mKtzevFtpbc8bP5dij3sf21Sj5O8V02hgLLNvPUComLON2q1IZYQAKXzCum
ulnJie7rS+dZdtwRQSc2bns1V5hc1LWqpFuDgmoN+ZQf2D1PwlNK+sN0mWA82YlYLEQmcnszMQhr
N8PHK60srLTsSsytuHndWlnE+aBqKpXZYNIW96vYBZ+j281hkUmuI4et9VSJAltgEU/kPeKgtqgm
LCKQ9ZDU5DFJFVEq3jxsHE3idWQKeWmnyYRj0J/6zCRwPMn038pQwrnDzTy8AuMSFclqW2lqgKXq
N6MPRvle6QW1+O01c9BFqZqYGeBPGRjM0eq+R5UrKm9ksm8GQWPCdrLVjwCcDUOqT8ZYo3RXya3m
pc4YdDKYFu35ym6tb4NR7xzo8QwWwsoY9+D99puoPgjCmeXYd1vN6l+Cz8FZ1U9FAyuVW/qk7QbM
7KFD9CJ6pMHfTO39IZSPRrNVXx0KaGMsda2zkjiUen6WbKKd5bHXtgL84qILMstGp8zj8mJsTfGM
fzAxYewK53M97SwInInkPEWuwuXEMY8l2o1A0ReNuJNs3amSuhd8KeYOp0zhkuDYq7MyZFg5ucYk
1c86P7nqnv5OAEZkEpcDk3ywB2oCbYz665F+lyVyBkem6WhodIXYh6bz6oNynox2ssy4qna1H+NG
ok5erQq2q608sQLhB4ZjrY3UdFxwA5KtYCr83JJ3wkcLtvL8l7EgsKrrmoEtn998C73XlihFfc4w
7KAhU5i1XqfUoY7mklEVlSC3/GCNxjmb0mboBcOZyndKqAG6y87aLXsV7a8+k7aQ7s55lVvjcX5H
Y8up4tLEMV79NhsYZ2ncaHQFzr3lbmsQ3t2mNhvkAiBTjvIPVE4Wv0NdFePDt1bukw+oIe87UUSJ
QLlN2IzNuV0UrGR0Ld1GFzk4Y9p9HWA7QRm3uhXP0mwDQmsTnXWqbbwlx1XyKxczJ5VpY6S4vSfp
1SR5p5dx2xGPv8/wV7+vTD1RJQW/D/FTsBXd501YQv+3+WSe055jyUckLq8W86CUdATS0GduA2mt
+pznszUC5+ZDSwc9jXHTAge7a0V+h3by/Iw7/hqDc20Ql4JJkBXWlfhjEt0o+oti3Sg1hFDlp9Nf
RvTlOf+mxAAhegSkvL237EdJNH+xtc+tLeFcWa+HJtfY96DkQdH3unyp9mFufD5txVY2XaHwb83F
WCUJJBNASYT3zC55ldHbew5L4RqDHTNXPpyOzlI6DlYqkiqwn0GY0K00KhKhE3wPlTt7mVFtj5CL
hf9OD6T+ogif4ERLxZ2r4lIZSgzJs3JYj5tttteeWJ4e0aKSGmxYD++y3TnkQOu14+J/nsqMTgSg
TXXXt5fyObw969/non7sOrtdEnz/Pr6aE5AiHJrm8d9cjAv7pNMjMhB8mAQ9wU2N7Qayfbrg6CGI
FpWL+7bMJrMH55+f9JpL8XI+RI9dI1/YNBFsbCyu3x8NfuVJlYv7ZDF6TZ6BRJ0LnbqS8n1+lozI
6zDlISJsF1nF5YAic+YM5TbsLtY+vmvKh2K4qM8RWF25AP92rdpN2+glQHTnjtogP/s0naM6tYbg
M4AyKB1aZ/BuIodqhpeMq/oc8sM1BBf+tDC7otTYUkFiwJHvpNTx5ml32pUFOYZvps+tRC/sFNFo
dfLHYlReq7kUQAiyjMYFvNmWxlCwLCPXvavVvipp6JrxT9uxeVFdrxYX9mlpaj0KB4y1DXTVIImT
J295YMQe/Xc7qERM0kI85uirLUByBllKW+BJe/u6PQyheVAfKRo/zr6Rrq3jkoE5UAcXUqDNodX4
P7WUlIfiabxoPymBDDrh08spcgsuJeRRT8nIjgKplbqz9ZI4ghsC+xc+kXM0Lg+ARzjpcajBgX26
VIzrGvQ4sU+RtCuB921e5ldLx7fRN5OhFD17+Z48vcWRHXXqEBdg+dBclUFyW9yedxf5lU75JkwH
IvWDXWDtxrjzCN6Wxs9t/e309/mDVZasmJps4jTO5R/VwfwnVbSfFyzwuOkB3Tud27xmh+lK3aOW
8PE04rZHHAG5bNS3KR4BctxD5OzRoVeOdZbHHX+fO4vYtR5b5ayDW1qL6vtB1+LPej5Vosfo7WR0
hGFmrsKWxOV/66aRaXLbFqwUmkZ8XIgFm6oIiMtHjtPH8mziA4FCxB2yOzpJbh2L9N1FX4XLQiPt
i8assWopmCKk6Vk3RYcDEQKXecgAohUH5Lm+Tp/tJUzwZn/asbZPH8cvwqUaYk8YJBzgWJpqusZw
oVupp1i3lYHHHMnvJ1FFU2QQl3l0tZgtB+rvfv2KItVPUr0snL4kVwPGnDGQIqZi/cNm8ctGh2s8
L+O8rfFYhkaEazwAWrsmxLypm6Nd0EO5Bwp/p5eUffV3yRVU0IaKuQ5D5SU3Bxx+ULhCBpqSyI1S
zVWqV7v+ojvnxOwRh6/Y92Qa0gQNTL6dQm4FNAgGZhp1UchufrAVCpfqIrnrUlXH4hndveHc5ORw
erVEv89lNiminUV6WOGAOZ/EEGONBJudCIHLbUtDJ6uIYIE+p2GiNS5ZzuqEt1arxP4dVokttmVC
VRtWyCFrM2Q04LpPDtXVEqR4fhLVrDfT2wqOS29TruW1wcpSpfMxK3M3MlS3M55Pf5ntuFmhcOkt
78bISGbmYNd2yK6mTqC72Ye/00nbnHlZLyGX6iC8PSmRgcwweeoFhTpggw5RKbAwEGW7b8Q1h3Oe
6teQXPLrNeg7khaRauRqQGQcVnvdQ0Pu/vRCChKCweW8JXGqeY4B07RfKyVIzMqdK7Qrq8FpnO1j
yfGD8QrwUqSqbVICSHk08cGy+/JzniLVLW+1BChJJp9PIwpCi+/BthPVlK2eHRtasotnI1Bz0QYl
8kKTSxCFlIDUKoEXNsHUukwMhzH09jEaHdhz0Fnnx9UactmiL6VxGZhPFMZlrnqNfauOu9OrttkI
tfI7k8sWijaV8jgjfJV+zoOiB5OM04EiPAdPr34Hip4Pdp5d0qF0m4jeOGcJyqzxufTRK2M2jayU
HpPCi41Pha17eieYbdy8Y6wWkssesj7RfGCPEBTtGTS7WpwPSvw51Ss3awVuKIJif19l3xzJF3qA
7H427xPnszKEUXs7ktYV1VA3m7vXK8dljHEYW8yFwChpbwyuibkyFLh6v8FeD6ZH1otiHUQyWoJk
z9NmGuqwDEqMrxWp4aCCpuBp7r8LPJJ59fszC8oZ4NjToQ7GrWDX0kaqI9wAMwwbPsmBhlyv3ioX
1YE1fkm+6Iy0nTiOePw6KjFma0zgycZlRT0iCZzvD6nwCMDlXLWb4qFyANBB7ewZ/XIu3ogwHULs
kAYlGqMMEY2XwCS+8m3SLI1JB0So3x1+PhWNbn6ZvymLmpdnPhXhkvnfN+MpJjNH00bMVSDAsmdt
PgyJaDthmfWEU/AVcKkbaILCOjvU1Ae2gGjiCcD3gHNz7VmCc+C2lx+t4fJuo5R1p0gAa7vYz2t3
jhK3QKXgtKOLULjM61htizYhrJkjFa4BYc/utopeTmP8Ycc6msL+JVbpCG2nSq9WAJkulB3jnc28
OrBCDayzZ3qBKjOGW/yj8TNk6iTHVT5MKIXSZyV9FM1Dbp5dVj/PLVimFyPYdUdUKGsoFVo+rTU3
BbWkpISCVdtMQSskbtVsVS5rKweS/mwpbvWJ8TykYHif+1De9V4m5OLf3DVWgNwGRTTw5+oKAFWj
39XRy7z0Xt79KMEoWPunjdt0OzQxOMisBuivuEtUHVdWK7FQrSvba79FzezNIqoUljLfResKgzsn
KbUOaSUZjlBO2q2ixF6RH3Lw2pZLYFs4TeeiJsntzXCFyIXsYA5dP6oI2WTyx10UQv03kLwQEubk
QAPVz+9FSWIzx64QOW9UCkNrrBGIev441dejiBNvs9/UUi3WIonJLdnmto3ZbDK9xP8P6lQvbv32
CgKSLt2bH+ZbECRqHqNm+Jt+9W1f/IXLlyiqRI6tZgTuMKKl4bs0DS6Uo91ewcxTI+ha23RGTWHj
06qGPlBurydJpXbjgEN7W45eZXlS81UtBHfHzQ+1wuD292FeTJzJgDHI9Qeccq/KDApSZwTVCoP7
VvI8GumgAmOEs89LsIAbKJEFJFibUXUE4a9UlS4V9pKyxZKerci1xtKzv9MmCczyto33py3a9IIV
GJcmhlZxmikBGN4b8ZECNXrMCEQa4ichKdp28K6wuHSR9IVum+wLabdZAyp+1n3cu/ptAhGr63iP
fnx/+XLavM29ZAXJ5QsZ/U9FJAFySPdV7XXY4Ud5P2sC39s++61wuCzRD1puQj0GjrGrD4w6sbrG
BMiHztd36h5SnZIgoEQ+wu1cupaaUl4Bz5m050SqvSTL72a7uBsk0AYYeeVqkuggIwgwk9u8Wp1o
i80uIqqay2glM0PonInotwWZwuQyhTTl1pxBTtGXusmluunaHW46IhkmEQqXK9SlSVPSAEXpvXTe
Jfm+GM6RUAUN7f9zHn+HSuvarhQWWXr2QzGDXoLStogpVuDe/Bgk6q+2Usbsk9iPpPmkWI92c12L
PrxgtfgRSDVRK6uKYcmSPDva1TCFM2an/ylQLS43gGyLli0BhtyZ/mjvDUisz32Qiwao/pCEdENG
b6cFyhQucmR5apTRxLlIe7TZ62C9U/ZJKN/aimuFSpDtnLvs82nbtoP1CMkFTlIT2uYEO61i7Un+
I15it84T19Q+Kep1m4huhWyp3p3KwIzyfwu5ENKVwS4T8OND5xsFA9aUy1TnwNTCDkhg2AxOW7ed
Fo5wXCzlWtf1bQI4a9kl0XUmklgW/T6359Y1jnxvv9/Tz4r8xTiHE9I6LhffO2IZrSG1NppxF+1h
KIM4rvzCOYxmK/BwkefxPPl1l6BHlmKhWme4p8kPXU+CWJ2+TXn8kNERDAhaf1B6Q3LnNo38GuyG
jjbcD3VRusMkonvYvjKu7OYibtJ1pSmZV+ph9gCyonC+tVFQSqF65xxExZc/bJC/vIRvO8HVWm8q
A6tsPjuPjBAk9tvLGMMyUlheiIdzthPjEY7bj9Eo3oNHBVEO6Z/nJZf3BoTG3Uqmu7rP/dMBIFxJ
LqXoBejAuwK2YSthpmEp7xo/etSfNEgGnPWCsPpuXDbppH4y1QbfLQcd+Jze0Sb3qAhkk8B0HRVc
EtH6dtaWGChF8UMyrlIU9aO2cXMoi1ggV2nCubnORdQIwpXkcgkIgyLoFWIlJ5TQQtRUfQtkHRZI
QtgoqGg8TQjHpZapTfUFFNS4v+YYXsBd8kJ56Hb0YkSiFGutqYJM9q4xxSmIMVaA6+nce5AzKXbV
FIGgdQniyvDVydB2mB01vTwZviU62c1jctlpL3W+eLX90mqXkEr+QSFKUoP9qorGkOjjRW0n90TK
QnPu/UUSbF3b7waa5egQRAE3jMMdoGlXZ3HWqQik+ynQ/GUfy276YruMNtlcBCly+6BxBOOiloBG
vWVaKX7aoLeWzt+dmPR+QTTvdMRuZ4cjDhew1KgjlcjAUVX5jlgjBDGGG5uWXil62vmDix2huGhV
1EhFezKgkjRDW/oV+AJT7aoAMQIG6mbq5sXjgG4/HKi8RD+cNpPF6PuDwBGbi+FRhtAkCOlgJsn3
o/xYlHcm9Wg3eEVH96exhI7Che6oL2U5OACbByOgpaR7Ni2uNEn1oi7xpXGmgT0STys0bzF3cVcL
PHU7uI7GcrGcgC+xMCIsNAjfH+LaPswmRGgERp52UJXXSojMZs6g/ICv+WPc5aNL0Vw2fcczyV59
zUZX9pudmBZWBMpd0U1twsNWBFA0hrmNtYumzNNlwSZ2evlQ1/29gLwkOrSyTZYKi2I/9d/aKheU
Nf5w/vn/F0Lh+HcIPLU3NKpZg9SODm5y42BCV7uRb0fQgsk740wyUOtX8lJlLp+gPJnNVMHKjX2D
psYrGZFmtuf0xKxAuGRiOC2YtU0GUkJbsCpQZIhER3q2NH+OZFXmskhcF3UDOjIEV+1pDiRUStQ9
HY+2Lqp28i7di4lUT+dI1Kx//1oR2qZSc8TXonrqkvYuM+7UAWOn9aMgpkS2cYkjIrOqpCwZS/vo
HkMI+8J7VcLmSkOnVOKL6B9O50QoZvxulpbplbagb8bvE3+CWpmqhl3UgzfyRRdlpM241RlPHBqz
0CvJxS0GhRwzzsEC0Y+PC4ZXlc5VRPvLZtiuMLiwbSF+K9PRQZXfyL9jnnoO9Co5R6kRdAG/DOEC
t0ZXY6LEAInoc14fEu2Hel4fyQqDC9Uh1hxpmjFYlYDxGg8+Rf+1ky8UdFf36J9bQifZy92ub1Av
tPa59HDaCUXLyMXwIpkYJ1SAvhivS5m6VDQ3tn0OWNnHRfBUjcOsMdKbuQgZHzYL3/wHyAmmvyIO
3IzeFRwXvUSS5waKvvCLpQ2I/sE0lzDrD3K8O71w20l9BcRFL82ppC8JnLwJnMcBlBI/6e7a2a2u
1N3fkEqIvhUXwXRpCrXsgbg4t2q1GwdBaXX7JHM0iS+q6WBuIRLj2EGjPziD6L681C5+6neKqFhF
bsGX1iBUbELBAG6h3U4B63fLvMZnuS9jNDGe4GMJMhJfZJPVQsb0B7zCacC54NHK1b3cT/3RtWMX
xf8WWsJsHxYlXREul0BAAkLqqcCKls5LWx108lKL2hO3Cwyrr8YlEHVJ5SQxsZLG4xAY0HotvMQb
LxYMaLAeGWFBg2XWd1vyCo9LGegmt5aaTbU5/c+7I94h52/F1c+HY1GeZ2F0Co1LH2ifGWOtxgpm
i+orKmjUK92Lk4OTqG4mpztDFgyjCaKM10hVrYaCjM5mx3n9cdbaz+0wBQJ33Nz5V0vI5Q55Vh1M
1eGTNe1ueaoP1iUrVIJdj8Q4EGJZhezwonTFM+DEWoTHyR6Qgzf6/YfxMQUv8Qg+RPutVkNuRTEn
WEeegKwxk7S0WYBTC9LjSn9JoST6b+vIj4aYpJuMtmEJ65Kx0rJuxfayv+hBtlvsxEQ0gmjmOciG
Sa27kjEi5uTBGUMdF59Y5O8iDC5j5LXZ0pKRqS3Jg5PH7mS7nSXYu0QYfMZQqGa2E+yYym/x65J8
jlTBlxEhsL+vunKIPsy9yvhEY/0hGb9GkLmLtfD01xfs9DzXWN46ZLQY92sf24d4eDIkxU2b1jcl
QUbYNkbHC76s2Eyu9ndjplg1Eo0wOpHyLtEe6/6qaAS2bFcdcdP8D4OvxdMU7xboLgKHM/lYNa9R
DBr5Q7o8jMuhGW6G6ksiaozdjs8jIndIH6eyInMBkmCnj76Yg3IjRaKmle0vdIRgO8nKC8y6j6eS
kdks7VOiXto9Dn3gj1YeTzvC5s1mtXZcyNAKj7MNywJxTC8jdXmOU+pODgHRZwWG1O7wb3B89CxV
GllvbM66HTjzztKeI0pdy3iivcDztvv0V6ZxcVS2VprKE1awf+1BANe5nYQtPgWxsvwov9oERHCl
d17mhqYCVFJAB8OTKhsTSUzM9eFopn+Xu4vyvPRz/H1u90M7TKyiQx87bP8yP7MuW0n3T3+j7ZA9
QnAh2+nSohDwKvtVgfnHPJg01W3PIUPF9NR/6/ROPzRfSBHJbHJ0Ki8Hw2+gFKmdlamPEFyQTkNL
UpMJoRbkui4PancxibjI/nB+PGJwUWrEeMrHOyDr4MgLj9UhRhc6NTHOBuCt98Bg4/3Lx3knHmpV
lZ7NbEzVWm4s+YNBQccvWLc/XC+ORnFBWkZFblJmVE/8+GDiNpPgmKpr4JJhQ8SiB5XT/gaSyN8z
3bykVZuqcAULarVG/QQu7bAfROIS2yn7aBTLt6t8auX0P76HjrWrkS+ECiqVIgDu8txTOS+lN0IJ
/dtAb6o2+Lcvz0V+XhqtMrDMEkNAKB5cBxWHQdRQIfoWXOxX2qiRmaKF38mfHeWlkm7b/Os/2cHT
WOWSWmsFI8NpihlUO7exhrtWJlgswcd4u62vvnaqZ448sgrXVH2iTZD2/2gEF/ckm9paZ2w7bSf5
dLiT5TaIU0EBd/sI8Mtl35LPyogqmkdWXmI14mIPWTw5S8K2f5B0AY4o4N/uPysgwxhUcNMAaML9
Bu3MbgPFg2hvhWUgll0RWcWFezLpVVcbADMn4nfUN5PRrcov1r9tY9pbB+3KKNuxulqX4AJzsXjD
VPkKdUdRrhTECz+Ogi5LpylyGKPMN6l5S3XblYVBKdplFC70kzEZK7OGt4GT/z7ZN6GEKsX0Oviy
34Y49v7jBvCmErBaun7R5jrGOIdfDp40vCnx0cslbOYdlOXZ6JB/OiUIopWfSJkXe8lNBZ9KTi8S
soucl9O/L3A5vqsdRMe6isY6bGjO6KtOUEB0gsQvXb0/jSOyg8sKdRw1duIApyMQlsJ1SlL+EYE7
rreLgSE7tgmgR/WjqWSHZvzHE8ZbP8Lq4yfyokwFo5OiUOy1U78uvseTYOpJEDZ8O12RJZ3V9MCY
tC9TGvbsJPvx9LcQQTCfWJuRT9bQ9/CptIt3tmK4adTvRjL823nsPf0SHeSUHZazmfjy/NEpLkdq
/mN8cPEPFfe+AhkBqxpexHgJENbURIvFbfvSNPaOXsEKZ18emhvw4vjZxyS0S6i4F98Yy34aFpZ7
+gsJopK/treaOvTQncMXsvYp+eTkQQXdh0F0RhfYxjfQDRX0rtMKjpDn1reyQEeSHk9uqj/+mzVc
7EvNWOTQe8NTVPbYRY9p/rRA1XhxfpyGEVnDJYAswUwsYamyTmVXVS9sdOCXteBAIPoyLM+tYqdO
xrYjFP7Wk4fauNLxlqvIe7kScGyIbGF/X8FIpIudHlUjP9Ldet4vz3L5jwhcEtBJoi1djtVq5R5s
pqO/DPFNpArCc7uG8uucpnEnfwdXC8h5wI5BGnwye7lzZ+mFN3Y7onw8/fkFO4zGZYICAtBjA6If
P9UVye2l/tZ02ofTGCzY370aGIppa45pGvjP75/FjDNKe/YKGOvFC9H29TfaXTa1fLHMzj55XUQl
qE2bwE0ElhvNsPDm/Tuelhg9pROauI1UOsS0vkAboyDVsJ94Z9IKgvMDy3TMrOnQ8b44zg/d+GBg
CtstHREFgAiGcwQN2uy1LAEmq28y+9Og+vF0f/rjiBaLc4Co68gosxnrLkIf4LB4XS+6dois4DYD
2SxTvatghS3f0zg0cQ04653o+D34O2BspmXToXTn6016MMFpETWC6p/ACP4CuKR1FlUjjNCL9Esq
WW7XpqU3pJUg7W+/Da1M4fI+TvtUVdh8y+QZrw6eRhkbSPs187KDuetiV1xiZJ/4hDPz18IxjlJF
YvwjuWx1riO95HrtZYsZ2kPnSWO0q5Li22mv276BrKxkbrlK1aqEokDLrOxxLPQYb4wUNL4WTmAI
+auXUtH3Y39fARbzsrT9AiP72t739ufKml2ZCPY5QTDxV8SxNelctbCKtVl29hP4c8PTCydC4DJC
UkkUCqNAmGtI06g/JNEsj2iduHwgJbnV1xkAOuXLZD+ZWeU2hqC3QWQElxD0GcpsKaOlSu091BdL
UaFW8Pv89Y9oM96M2QYwJg/jfJuLhmU3f98yLOwutgahBa4QrLSRURUVmtImlGe7B9IKcsDmN1j9
PpcCnNo225w1vRk0JW492d5IlsytBlFL1aaYjrVC4k5/LbheS/QGs0JATj9HYQF9NDwOPxBIiof9
S/9Jd97mfiWoYp125M1DwQqZrfEqHrU5JaXOkId4rrwqaSI3Tqsv7dC5ZSRdxvJDM9VB1JFvp3FF
a8vlgVQpxhbNBMgDpX09aY1b0DooHVF1ePPEuzKPOyCQ0kTLcw4Yqe8lV8KsVT82DQTnnT2alQ6n
bdqut63QuKxgd9Rw8h5oaMys0dZVoaBTG25yQHklJDtFgCdaQy5HzIVlRGDtxpvUfDdQNyEPjYg3
YDPEHDBOKaZq6jpPJRfpbaZK0Fnwo+amjR5JsjtnyY4APIdcVjXpYmkASD6xRh02fWddvxXAPDHp
y/amvkLjMoY22VDQpUCbLuwajASYhxtCuu8v6tzF2CzTExEPlrCv/m5fX4FyaWSJq6xICtA8TP2L
RV7wdOUOXyw22Kg1/unl3P5cqBigyxRNsnzZkubmMEoNxefKgzq/atvX07+/fV5g1Ob/AXAuhwm0
0jKjCUME1/Y1c3G6tz9UT30ghaxi6ZyzQ63guB0K75V9asZYujiy8Jxsl+mPsSSkPuMaAb0DFWwE
6GxVbC4Z2UoS2fLUwglj1XVst6XUs6jgyLC5dmsULhfN9gASXwIU7TF5QTEGQ28ZetL6H5Au+4vu
pi1fWMNxySi1VHC+9YDTlQsIEwhJ8LdS6/r3OVeosyabChRGfRlS1EmfeE2nhpaiu7oSnPY6kSWc
F4yOoqXtDEuK3nLTqvIGbX8aYStEbRDpGo6BB/53Ouh9AqbZPu5tnyhfSDpC0/WgRHdpW3nKJEja
28YcodjfVxuurQ9ZHKcso8r7Yb6pyRmlkbUpnC9Xdpz/j7TrWpJb17VfpCpJpNKrQqeZnuxxeFE5
bCtLVA5ffxd97nHLtHbz3pmq/eLdVcKABBZBEFjo1REuk6e97xSfDNIGtv3yvvUSTFlp5qXJNKzX
kqAFgfmV/VqW//TxftYlKf7N0MjWVBW7omNGnZjjnysasbqZYWZ7kBmQ+xmtgBQF04pXlHgtWR4X
jGXCe9ZZhj2bNrESLMB2adV2uEQQbLHiFU+nszfOapDCq1xtrH7kg3TADI/yxINiraoQBVZjnJd2
AYl1sOzUIAuWj4pnBMuJg6vyoL3hlrQWJ1hib6d9jkdanuLu3JyzHCmyDNpWhLIWIRjjSHpFpTbO
I6tajprZYJAnhkoMspkyMjGCORZdvGQdDncfo5+/lmF6SMsyc9kiG5m46bsrkxAgNUl6Zsw5VoxW
D8Z8rmR0F5uQuvq+AKlpOI1qwinIMC/ZZdnTrN1E0VdLlVmaTA8BUBdCTSRooEcxqzEeULTSHUMZ
e5tEiPgMUGrRlJcjlEHpnqq9YgbPdQzarMy3NRCO8fGcpi5SJelK3LVZijYohZU3NVW/zKXiprr6
wpbyxtSTx9RRUPqGzqEoLtxEKyVXp22A+C1fpEyymN7X9owmuZh8Dwt/bi13yGKXmK2ny5o3t4OH
i7KOELlG+UgLc4Sw5b7+yQMvziWoPtuYgfd/6ZXbjJRXi+sI6DcMDJNaWizusMPTavCiud0hup28
0GUuj/QKSd/cr9Tg3+B3WU0B/CbHmMJEh4Lqib+Ex3zEXxAfMIFGctZv2+VFEP99dQBH8TC0iQZB
Y7HP2SmefYldbsP4RYAAelYTqpnCt8o898F/XvVBL360XbpTD6EnI4j6F9NAqtuipkNNkU7LsbW2
jDlDXnqrfSc7clC8cKd8cM501+zTvWz0CQeHvzfqIk4AqUXpjDlMOUjtuls+sHs66Tt6eAvTmq1d
xIgYVfNXjBaYPtn3cXUMK0kieRtrf39f5NUiJQKL2UEcBmrkG71YiFuibd7pBn/s2RJctwmZMNF7
qxLXtRbCNDRppvPHzjjNqPbqCknwJ7MFkasYFSWkjm3YQht0usupH4EYd60/+uCW/gCyYgkGbp+8
l1UUvLbK6KwoOhQrQHY7LbuiPWmVrHhtM6+ysgWRrljH9axuVZhcEnucCBwdLk/a4ra+suctDfQN
FX9rcYIDgyhkWWwFi1gt5GNqWi6h5ON1g9gEIbQgY/QyJUQVCyUSk1hxm8K6LTr5YJf2M9uUnI+b
fkoswyZEAwmd+Nw3VoxNYwktFDzzduBnZ865cG4XME/FA2YC2HfTW4p/7ZVIIQ5DR4BqFw2uBfb0
pY+8vP9qSxNGm660kiHEYGHLlmQKIaNClSGqpO/H3AVLNqwBLzS49dyE9n7BaPrWlZOtbLIzrhUU
sG8MVT3vKn5PfGW3UeIR4inP/5kQi8It4uXVzYLx0vLM1aafrbQW0NDpK8WMFX7hMmnv1nnWowNm
9Ez7LdV1Kw3FdseqzxcVFwP+JnCfjb2XoAAyUyRH5GbkdNFG7HPkHd7jsnAheP1J9cmttX9MI+CQ
yLL9dU+TrJzY5TjYy6A3dgvsaL+ZleOFqBELc/YWHFxpJOBglzd6WViQYpcPPV4I08G1ZGRlslUT
AheHlRUjPbcBHCKxkrk0Nl1tvikw4Xyh5vH6usmkCSAI0vukHTLs0dyUmMntzP68lEdlTl1qhghy
bdmcD4ljWwJ4mHoVJkoL9Vp0eM3szsrOKQNyWZKtkinGf1/FfxrtR8R/kKMXna+gMqkqBk/Vn4rq
cyljE9uE+ZVZCHjRMpR251ynpauGwjUnWjw6SU2C63u1KYZqqoYR4GCOFem0anPOsgHzV0A5Fe9y
TBqa8uJNIihFFsbE1ClViGBqVmJMYI0cnJHd5uVNLGMe3Y5c8MLwXwHChaPsVG1Kebqy22nfu2O+
U4LpafBMlzM/vI2nzl6JExzWdJzeUFJkL2u1OlukvjEqpZWcwNvbclFJcNgmK9tCpVBJZw8YamXJ
rGvTY1CM7oBGlziOyCmp5rVV1iNAh5HW7Qd0AiN1vQQtkUDB9k37Ikg8FFpkbTA8GvZluGOggxa7
Ooc7dUeC+VBLbmebcL0SJdhZGi+9FWtYs0WvlQNrisodSys/l/3847rTyCQJBpdF/RT2BKunzRr6
mn2tpxg39RZ1MEQZLWMqHqnFErKCZJjPRXCNjkviWfS2jnrfWPb/b03QIwnSaEcDjeVfU8qN0Sm0
eilAx6KdhvBmaW8dWSvBhimvRYiFPVOYhmSMKsdn1qGZbpU3RI7INjgOxWxyFeGqEN/g/TvHMIFB
8U3qduWJ/NOPkqekLYBZixBfGvWI6RExIaLblSDlLf0485qbfufsq52qupH0bsT/ZuGi/IdAwZQ7
PS2iroHAXskOSnlsin8a6wXsg4V5SqBhLim+3twjaoKn3jEsyxFfsWanquOk6xU/Ug/RdHLe8HKB
emrcVTCsHnMHRaL/KlsGlcbQJ7JDj4Hr2pKNndw4mv+QIABmrZdxHPEVWxb0dLTHOQuM+RthIAIg
bygd/EMWh4dVGFClBpA5h6zZvgMLhW19pfXHN/ilpYJu30Jq5i/Kn27sirkmHTjASkQ0aPTtJlSR
SK78GzCGd96LEAHGaNwnRptg1+v042SfShMDdVLJhXjrAv6HEOG0nE1tGosCQjpf9fgBkPqxv+wx
UiJQjrI2lU07XmkkWAF4ksYSz2QKHPSWGTdv6YP9Qxlh57ERJvYF389t80bVswNu4t8cU5cs2qb7
r9QQ4tkmiZVqQNUJMqj8hjgcyJ6CgeEN6cw/tBHCWTYmajc0EGNW+8a8CelbDpeVGkIIG4ez2hQm
vt9ET10XRPZXTVbHJTNhEfwtRTH1EBuSEPuBsjroi/FY2MS/7o7bJ8BFFTGMqdLW0swUcqxnivKm
Ixh2viHBjd5UDx1Q4PiU8aZKLFm85/ZJwkiqYe2WctrXahJMmfXhulIbMeB6+8XrbbNomEy2QESd
hm5t38yglyfx5FKZHWxi82rxBAiIwmRyRgeLlya2q1EvsW6b6ckGiUU4zZLAWaaUgABzErUUU3TR
gWkElH6ynVerzd3SkODz1iPHH4snIMEY9nllchdd7nvEtbHHeYLUh343BHxsouLLIultS8dpQC0U
m/zFImA3cT6VrIEz0fDZSB3XjI3jkP68bhPbW3WRIrhs1TaqhVJvxc/M6YOeVzgQlnNjlnsGgpaS
vIEaAat4ESe47+QUrZUbGNaKWFrvQZn9lhPORlmOijyz9lffQjJkhpOMKiZmRU+L/mGsz46saGLT
UVciBKweE53FWgcRg+5bxWF57/f5jq2CjawYM8YqfD/Od3UFzvzdG3Z89fcLO640qUOHBd/X9cfh
IduT5mnSH+1K4jCb5mtTvgmWqqpinkGJNHWITYjpaOR29ceQ/ExlbeTbsYbNB9ealNhUzDQ0mPNU
d+WkoGdt2XHqLj11w5124q9ZkS9j499W6SJNCJ9moHI1tjPOhGlnhPupiN0wlL1t8o/8dRNYqSRg
ZzMxkLyDSA69BEntJbzKHsPpOZtE0O3jD7LexU3/X4kT4DNmJQbatljBpmKuMz3HyxPrf9j8H70s
8ckt65pqAoTO/ayYywBZNEchf4bm/8+Ugof0yPTH0Xq5buYyYYKbKvqiKVWDdYzKHxoY3QzbK5Rd
i3dpZQTxWeVdFyezDcFra6JppV5Bt87GG4OGqpLUbbvj+4QIrlvbSqPVMd+sbNd1h6l5mi0JgG4H
PiuDEBC6xrxPpnOX6vwxAKG4332jxy7gs6T0G+e4SAqLJNskJguirANBcQdxLbal7A+qulOre5Mg
mdvfZ8X7FlDsCBr0SJ8LFdLM4meWoRa6dDNF4sESS/iFWSv8jud4sQcHhqfEtmvV0Q3Gpe40Q1a+
K3HcX/u4EkMKHEN2usCZhg8zU317qF1T+cQwvDH5ft3sturqbPRg/hdmf8VGK1lzWxaDmmHZDHfw
FTf2psWnx2J0TUzr5TPGlAc9clsUzvgyOjfuplcw4xfB00o0KxYr0RhWU3M6DGB6Yl3vtQPqRyU3
MNlRIvYBhWhbaHMNd/w2GAPNz3fRFzAKHnvMYWr2hSaBi+0g4rKiAlx0lOGKTKGW6kxP85T6tcX2
13dNZocCWNhqVtdMhwjSvjT1c2p9kgffMjUEsEj6nlUtPxEb9rmsXnNDsisSHcSuIFJj/JsVwfAi
7VSyE42eelkD8qYKSIai91SzTORF/wy3kqVSjTqBCppyytubSVYaKvm+eJEsDNoTLYSfgmTPaO+Y
7DFE9n0hczinTW/QCt9PikNH91X4ct2MNh0QuVadGo6G7LRgqVZlRXZpEFwQrE/EfpmWc5ffpYME
mLdKumxtJUa01iFtl6jSATFL9C3PyEPZzkcHUyzAGRmwRQnI3Bxq3XxYZl3ii9tXu5VswQRMLUwa
pYaK6Ct5HRPP+ljtHU/bj7u6+1UxFz3LCAm2iOnW+ooTPdByWNdJQwEA+2WXPvT79D45my/RUctd
PkgHtDiHsZDclbfcCRyMlmMaBAMVLG5LKzCNWbtYaqXB1tk56X2zPkqHh25u5FoG/xvWMlqToXsC
cf/oqV52qM8RZ2TH689b7sdrQUKA18R4qI8nCLLG+ts04fmXOPqujBPZY8DWSYtiQnTUozIGkwwE
85iVMaNhiJOBR0TUywLzJy9lI2ekHF8xp8eNg/5ben4DIQ7S87/FipFRocQRyOGRcFDod4YaMPtw
3bG3jeHyfQE4qqKzq6qEWonFPHVCgEd/dunrdSFb6LFWQrgyIUsPOfycY/GTNZ9b9kG3j0uaSwxb
Job8aXQmbVvdVKALm0CDHR9is3TV8vMii4S2wHatjuBAjpPY05Ij2WRHx7Hfx7K7v0wPwXkaFMFj
wgz0qEbq58vz2OVBM37NZXAr23v+d6ycVLX0sY0qnqBr4oAqqkszfZdpP65vvmy1hKNjmYtKjRZI
GdvqByZ4BibLJMG2TIRwbIxhq00635CofIjym8r+dl0F2YYIvj+0Mwqb+cvPpBTnHLeSkTWZq5Mw
6C1FEuxshqAr6xKjHdMprK404PHx7bSz0N+oNB510ztOuBifLQmuSZZObJaxtDAllD+jdsmSB4VZ
5AGmKPy8vn4SQxOnshuhRknPhZTGd30+ZTVzdSn3r2STdMH7taqdVbCq89B9SFDImj3GO50hEcRn
xBW70lNeeJ1dLbE9mW58gVdOpNS1heF/0K1Jbwfj3KjnShYmyETw31ciMqRmGTpeUSPYYXwFee6T
0o3b8n3oqQtowPQmAaEQ1s9mnduWnR9W5U2SBJbz9D5rEAChxQxDY0LXqa/V54J+TNmPWNYrLrNq
ARDMtKWqynUxmkODOd/L7n0qCIBQ9bSCCvj+Yh3x+hRH5zb0r4uQxBtiM0w15V0zcnA2SsxfJ7M7
aYMHWlE/Ah0zVRJJ+Cvxnr+4sdqaGoxrlOQ/lzpg5EsV3nfJ+5yF6H9acj1PY95QbD3Lv8TkENnH
Znq8vm4SZxEzziYpo4nMEJE7y35klptn413cvaGxax2XEcHto8HuEptnJKpyb+mH2ZFY2GYGbnUM
EMHpu2ykkc6LTxQ+HwLMAOcOXecgw539FLEmGGwkFiAzOMH/I6WyQ42nSmP1gVazPzaPofmCseGT
7J1bZmsCAAxprnRxBklT1vp1VbiLUbpF8cXqj9dtQQIDIkfWlKs4djKsYdt8d8ofvbG//v1NRTDV
UKXUxFOTOOSCqrUaNSESE5TdqkUB8tLKxaDFpP/nfXIEOKuNeK6zX9lYJ3en4a7LziZGW1edJA27
6TsrfQRYc2ZtUIsF+iCP7aOAE8OTQh+sXMG71BFnWsRDauSE8USitWfgU3Bqr1m+hJmMJEWijjjX
Ysrn0Er4S4NlmjctWv2iTL0ZSS65Qm276mXZxIEWqrqULdNgz42v7WIky8NjdO6QFlVALG/fyWqe
tiPElTwh0kmmLK2iEvKUg3P/n1E16TeyBwWsl93LKhJkiygAXTlYRWbgzcZv8l2YPrTTDe1kIe+m
n64U4n/DKsBBr1NTKQY2Kj9GB80tgQYeQrfE64JfU9wyL/TIj+tGKNNLgLuwmFMQgnG90DXr/Ozr
l9aUQSr3SzFtra/0EoDOnNEQ/gtSRys9dbq2S4h5wxQVY3cx0B2veWnU+NfV4i56TaQAFTqbbcdW
sJS0QLdYeVb1uy7dJdE+T59VckvTSiJQto4CZhSI63VlgDG28/2U3I/2UTpjQyJCbJttzWzCMDyI
sOqz1j8Y2smOP19fNpkIIQ0yJFHZVypE9OxGTfYzbvUyMj2JkYv9sZjUhXiBZ+LNRAt0DFLFmDBJ
h6JMCwEYppkmTU+x+ZN+S6PUNe2jObxeXykZ2jlcz5WzNk1ohsyGHhhBH93xQjXeeQveKfNe2afB
m+YF2SsvcrjWK4H6OFS9pkOrunzIU4wau+saSewjWzgBDECjqBoFz7gUSCDSmWGe7pOzyEhjJHAg
TgTJpyanOYecsb7TnJfWyrwxPPXslGW1Z1qSQHg7ODEMqlLQZOK/P5eNxeqQKz3yCPZ8ZJpLmOk2
hm9MnyT2wGP2vxHnIkdYu77QFp1GWDvzbO55pUJ0nk7FkZ9G+H/BdWnbTnQRJiBqh1ErFZlRqDTo
ld/Tfj8rk8QW/sXALzIECA3VNmqWBiVX9ByemyOGsvqmX3yaPH2XBvONdPKcTCcBQWnOcgUv4EjD
Ve70nR3ZLgqSPeYc9yBZr3yUmQf+u1ZRLGxnnTUldg8NlflOKe6Uanf9+xLTMwQ0LZZkXooEJqE2
t0241ybHG41DO/64Lmbba39vlCHcJkke47qiQQ10HkZ4dibfC9l4p81XIc7a+b9eJJaw55ldtCHP
xo2Ga9ybJ7ZLffRmfFOfFXQBaIG8BHT77WQlktvLCu8GK7MTynenT/uPmDAWNFG30zH4q0jtI8kx
lCkhvk1z8G/O79w4ATOyiRRgkYToWjtV2b4v8R6gub364frGbbUHAdIvqypgBt5aZ6LwV40qDPiM
zHRn+iGf4lz5cjY1iX+JbAcUHcYE+SxcN4wgDYNc1rEj+76AFyh17oaJ4vtmdpPmp2KSpGhlZi7g
A8bzlZExYFMYexzHQ9M+pbKWVw6bVzBcpDYotbjviQ4RRI3cwr4pzFvNibzY8ezun+t7L9FGnGps
0HHpJ34nr8oH+580fQxlDIQyCQIstIxFlE3InCkj3ZGm348giuwWVeIrkm03hWBrUasY/S3chifF
tZFgCs23xdaYT2LCSIn166RaIQE1u6xReQ7QSZ6S5ksyf2zBJnp9P7a3/iJDQBujGVnZ8cskUSqg
9Esb4ymwASU2WFtMSX7hX47WizC+dSuFxpnoQ6pBoWnX4JzLHotz4WFK1il7AB/IZ+flum7bW3QR
J8BMM8x13vN0Iwreb2cVTU5Rvr8uYtvYLiKEgCSh3dw7C0TE7EwwXsh5qDtJ0vRf7vsXGQLAjHNc
ND2adH26R7jtVx/Mz7VvoTcEtDrElb04b1EWAJwv4gS8SeiCWwpvQuJtKAnISAMlWJ5CEKH+uo03
phefQa0mHS8sWUrx4avojMZJeMkcc7464c3IXizZGG2ZCCEwMSPLJNGvSqLwo+Z8NtJDnEtsnNvU
31D6e/XEty60n6pKacEgopq4ofJcp6k/1TejrLtCYtvic1fWaREr+MN9NAWk2bXl8V2GLQ5/Cbu8
SKIau5GhwNky9kBUl0ySOlNuudcWS8CDGD5ZWlyJqbpvzLNCT0p3q9T7OtzFsQzpZOgjvnDZIxJN
+QRp80nbDS98tBULrMcpANOJN0un2cn8VpwIk4c2ksP8pjzsxtlFZgvUOizQwL0QYKS0L3Xc7ZvY
xfQEnCALMWrKixe1e/KpO2qHbI9hyL3PO1PyD2+ZYL3GCXGgqzKQKa0NiGtPfdBhbDACxtRtAt6z
5jzIevwkriu+h6lakSyEb95iBnb0g8Z+CF7F6zYv8V3xEaww6ZiaDDJClrktu+2zW60K2k5yw9xU
RQf7uE5sHW88AgotVA3zKEaxnkN0TO7w0gbJ4kriv9vWt5IihEFGZCJPrENKfmvGGEjJ77FgbbS9
9lj44HUKrq+dTCkhHCKlyVLnl7ghDcylfh4oOTIiezze3KKVVkK4MiPPPigp71spRnBvvTrVQ5R8
tYpv17WRieHargIVa9GXvNOweA3ilOIlciK3UQ8JlSWe+Fn6FwCu1OF/x0pOmxZprI5ICUXsbsrv
NVZ7y/xldl766dlcvuumJCkk2yUhXCFlRvPsl+nlmIidq/Am1UVOZXd9+WRiBCRiNqYgOjZv+4m/
GulLZH2LUymcb56Aq7UT4hSWjpi4lUFIHUwgHMRD5aG7CW87AFC943Oqhs/v0krMQyuthWEUBTbL
XpyjkuLU6shtk71hxhdg4Tc8iMSNamfFLFUgZhl3bX2eG0k8KdkcMREd9VlqLxZsW+8Tj00REic/
1ElGJibZHUfAg6oeh7oMoUWRTT6Jw0Bl78RRMRNNR6q2Tg4DqBznbA2Fb6rk3pxkZHKy9eK/r3y0
Slir1Q3WCxni09hkL61eo/PLlgC2TIwABTmLZkp4R96g7JwR/S8vjuwJYjubpRsoYSWGiVdrwWXm
edCZU0LGeIq+ahV6OHJfCXA7nt3w/ldUspOlN7ftADRDFN2rNto+/1y9MOkjq1RhB7PTenhe3mco
m3uLX15ECGhT2uBlqggeCDQwDVlfGvbPnH+6LmL7PLiIEBZuzMZh7rnrF0vvqvrObu7t9MtARkkE
8i+n9m9B4iWodbBzFW9EsBBu70o/Cqw780cT8HkQI+qLr6u1bXMXaUIkUmthnCo2Vo7l9ClJl7u0
Mb8YwyzZIIkNiHciZynVhAxQKpwDO3lYesm716+xp38foxc9BLCZCntqhhoCWOXyJ/jkFN8zxdNr
d7hpPzeHyauPxj/TGET3Gvr+Pl5fRZl6/PcVQJSE9FNcQrpOP5Fhz1JdYhWybeK/rwTkkfO/73p9
k3hGP3ogF3el076270f6ZRUFBMqqZmANf4aPXumeP3zA+FTPvm19zqobg1NFEiZIJQrgoKtoeTd0
rBzPbPSPyZcBw9h+ZkfN0/35gEBSNgBlO7mx0lHAiiy2nLyxoCOus9a9EvswliD2jYA8Yhp4m7ih
mx5yDDue99eNhKtyzUQFBJkaQvuWv2IOJjj4nMY1Js0b9flQVOldO8aypZUglnhf0srCiEseWVrP
xqf2bnrJQcCCogq8O/uR1+31ygWx+gH53ut6SpxBvENV+WQZIPFGIWEaHsJEDRYrf0tC/LKHYhVh
103h4HB/Y/NdX3mFdts2kt2SeJxYRZjYwzKAahLxv3oLWsE2umHhz+sLtWkQBiHE1KhpETFAInk3
lGRiSE6yxmujo5p8UAlG5tyZsm7yTWVWkgR8GvXFSkkJSXbxI/6+LJ+R6b2ui0yCAFDJpDiM2ZAw
KbvO2YFPrJCRSMtEcHtfYaCT53XXg9TUN43dFO/66abVD9e14C74l4uu1onv2EqEWdoO3nJAS2Ek
8cFKYMJlc1PrTTDNyOH1YFCvwIRraZJDeNNTV2IFSKriSDXDGosXTstXp7T2hWG6UW3dY6KgZJ+2
w4uVLAGF6imprViHrOiVp+DbfehT3/ky+3kA+RJp17cMFdd/rmdK1B5XNAir7bthfrbQqM5kJz+P
UP59z/7ifkgK0xzbHHsWmbvU+Vz2jzawez44daDUUdBHDxE9KstbrlC/l5Gq+p+aNfE8dJEFzcr8
S4M4utdcNZVc1SV7BeLnP4XYDe3rLoeQ0dN2elDv1dGLbofA3LH9NMoPY/5HX1tKASbIaDqtMUAe
3ZMdn9NUjS51+VHM9u1N9/m6s20ah6ki/QUCQqTCBEtUww5ECVOBiBqj6+hBARGhtrsuYvuZ+SJD
PAPt2uBvGTneturHCSSKo/5YkDs63y2xvdPDc1d+GLRTKqs73cSRlVghqjZmOjTEhGoqavCK+tXo
I9duTory1IAOMftoy5ogt+OolUTBHuu0s9tyhMToZxtMCe51rWcf9ReHebwGNQxkaLx5yq8ECrZJ
QrUyYtQX+XGxAzW9M0gwUfZ9wRYj0whBIwaFdCf1unoIipIF161DYoBigb2jpig5rUvsUq97NnV7
EG2S8eW6EJkewqnVo6M6H2boUS9fKmVnDpI4hZ8Nf/nsah+EI2ucMHVjpvz7BthC+yoIldcUvF5W
hukEHTlVTi+J77ZhaSVSOK7mpMJT0IStH3Z09K1dvnOCpHKjwtOCZh96i+RBbbNJGhTC/0UKIiAF
ScGVioEt/+28jQ5FkDwW3lLgrcHZK6fhXH7oZU3S26mSi1SxNbvI1dmuNaxsGzTH8RwFTlCliJ5t
0AurLsNAk8qSLO1mILASKeCGYuFdIC8Q4oxTsDDjbug+Wkv1qKqhRJBsSamAF0rG4kRdoNx8Cvem
NwcxGppDHwwlp/FWd/NTJH+d4pBwxVSpABmFvrSDlmIbc80vj8RPAgxU6d0GvFDI2OqHMJBxsGxG
2Kv1FEAkJ0uMJxBIBD2Cq8fLbWwM7qJ1vm1E7sJkJGoSXxcLLhdaVRUpsaiNZQfDgvLbqZacaBLM
ogKcFLneRLMO35uwZmXvUuXcdzISapkQAVN6veoxSBjLxtLbTvtgwSbq5+uwuLkztmrruPZYGGch
iFiolvTdDD2UBKka60eUKW6PeWL9kOQuGCAkUL99Pq7kCZhlgt9wTjhmxcfuNrrhL78ZiMKXn5HH
SRbewm+nr8QJiNVZbd3kEcSlfUGRZs8jN6a97J1gc58uUkSEWoYe82E0jFqo2ywgyKrauX2YzfZ4
fa9kYgRUMsJ4mfh8Ij9eOtxTQRSJGerg4pBg0ib4rbQRIGkZosnEqHZUPVL6ncRx7YK5vgtsrPOt
1ve6xCQ2Y7SVOAGNkIRxin7BG85sWAEYpzTrJU3OJXttrVM132WyIh7ZKgpYRLNpKNIGJjEg7Kz3
Y3hmsk6d7XB3pRP/G1b31zJEyXdaQac24AOh491YesXthPEi80EZvPeZhQBFZRipTpFBodl5WAbX
IXvbOlwXsQmoK30ElIg7a8nyBvpYcY+JlPOD2tSSAhSZCAEYQtSgMruD1RXqUQ0PjizrJ/u+gASL
FhoTOJhwt25RDo9AM5HNeZMYlljLHdpzlQ6IZdG2nXugm9MNzDGUNblL1BALuhuQA9Qhv184y26K
Yj8NZQNetsPKy2aLxdyl0RZ6EWOlnGcNtAfTYXCnx8ljroEBy/W365YllSa4f4e5vq2dQlp6u0Ba
vSd3k8dZzAr/jXmQlWp8dVd+GdVtnFINrtLFARtvzQGDw/bvVEjwfT1UOt22oRBmowdcIQeDgq19
5KEjx7ff5/uG4PtLQtpIGyGspE812bXKl16Gl9sWR3XDcTRNt1RBH85IO9lL/KtoO25v00qSQ96O
QC7fF1RI9UijIOlDrK3bD4qauknVHdFZ6ccVCSLaSU637RcqzMB2DNs2NNUSDA7VEFVTWnDTxsd0
RBAH13vz2Dyj1G0IOtRo4dnB1W9Qm07vZD0z2vZZd5Et2J+dR9YA5gB+Y4sf7Bq5gQhPHvQhfdUw
mdZLD5kPyj6vDkIvPsmSgBxB/wr7V4oLGwkCYZZnCRQPMZcH05Ss7rV0it2ANgb10Ylfr/vBNhpe
VBW2tVIcvVP5EVi2SNUyl4bEjWXV8tu2eREinEuOUcxaZcF26NTtKY28MA4l55JMD+Fc0koM9m15
eOLM6sduzj4kBNcWkkq8QCZGOJ4YQUKVUYhZ6gPNQNT9kb1hBhVitN+LJTZ79zTq8rCGiEj9bOmB
br8aYTAqR0vaXvcvoH4RJUSqihPrUTjBztV9H6hB64VH9WHy0FWyK/eynNs2gFyECfFqy9CG1hII
i7XymIPHluXOvUYZ2ifGoKgX/7phc8O94ka2iB+5CSp6Hctoh7fa4FIwdc3huZJ1d8rECFDRVAmO
Ku6tjREfoyjzZk3/lC+FR6VZUonticNHqqFW5yjlCN/gFfKUhefIkGQRZSIENHBYzMDPAG1KXPjV
BvNU59fcfr2+MxI0sAU0KOIhI3wIsx/Xp7TdxZrkrWE7E4VTEEN/DJvnyoXwISEZijnxxGE+Zk98
QCcf40vvrS/OvgzGw/i4/Liu0fZ1eSVRsO0q06eyN9AORM+d36CyN/kHo64wOt3jPQeYF6BJcnyb
G7USKFi3pSSZbdRo6yS8w+0caQ9SsrPNbVqJECzbZo1Va7yrs630U0/BeN6W/vV1k4ngWq7ivFRP
UtSnQgQGxfqj2hzizgmui5BujWDSVc8YSjYhA2PozEfeLMpTGdNT+lofdZT1SovKZUoJ5l0P80jB
7opUzSG/Jd9/9Xvv2GG+V76gDOom2snmeW0C62qjhKOvspTeyvhwAGU2g4F8VZq7CsM3ouFU2Lvr
qykTJRx/FpmtGRycMDsMRGTOrqsyNyzvuyyoZETkso0T72mgJIqdiUKt2fQtd/HHfepjdAQD+Y3L
HRlpHAlwSJxKvLRZBWGZE0M7Ky7dnu1ygv7iNzU/XnZLvLbZ2TCafQPzQAlmVX2Y6eH6Fm0nNVYC
BGho1CQpM96SukQ+Q9q4+qBZbnmoj/0PQJHMvSTWbvDfVy4cTnk8pzbUsZ55X2ry2B30lyYojgT8
1iV6KOan6/rJNon/vhIYh8ucdBbUo0WgJ6+FERiySWwcEv4KHVYrKEBGjoFPSzHy86PEy+AQu1Fn
+OXyqTZkb0MyZQSsMMkQKj2BpDbOD6GGBtIUM+C7wn/fmgkIMamYvkEWrJkZN242vGTzs9PJCgu4
XV1bNQEbQqY0E4ZIw7Bjl56c53DP6V7VI0b/Vcd6Nx7elCq6bJPYg0tKJ4tM3uabYXJNF39Wxq/v
Wjax81bBka7VAzSqtJfBPM3WB1NGoy1DOXGauDH3CSqPIUM/D+hZ/8Vchij8OISoYK12uTQMl5ic
2IWrp0NppAYctq9+aCiSQJ2nLcHRbUygholxjLqFcoU/XbRgTpbjNoYc4XCbsjtTdgptq/D7+yLF
b9jXSqgyfL/KT/q0t+29I+uz24aAiwghhGxpprKCjy1yhufpB+pI/oe0L1uyE2e6fSIiEIOAW2Cz
h5pHV9UNYZfdzPPM05+l8te9sYzRf8rRjr6pCHKnlFpK5bCyjQ8YMbltX4J1+nieLaAs8udx9gsI
GfILi+ws+bj9/T9cBWctuKsgkoxWjg0s1HRiBSrBqULY5ji4IA045aJKbNGuMG0X2vhSFhpaCm1a
7b4xLnXp0hDtimjB2E9YiIhrDGGXVehjJfn1pM2HQBLRQa2LQLuNillIoLbnELns/E5pG9T0NLXX
q4dJ1IIh+j4HxX4VjWB3xnkH59RrZCq7LmkeBdvOXhu/I/FZB+78lZIRVAUrLgyP/l51gxPoSV1r
D+h3c0eUulsPIqA36X8rxscrlKaUq36GRvGRedfj4V3dF0dG750Kha3b2FkWdyzTtlEaOYFmMuoX
puQ60N9j0bgdwQ7x5HQNosLTGCGbm1TPUv48lJ+JVC3WizuUfabQuUywXrX1tW8P9STZvqhUR7gp
TMnFSQnB8a4ZNTPjHfHgA+5RyEz2k/cxTPJyuNu2ONG2cOcyKFIpmwfUYaTBvTzafpjaxSzw+/4A
Zue957wyUK2WXYAR0sgRO/7+5zOun5wJaAY1BV40O4YbR4iPUcQSBsvGBYShkdEZy5tUOwaYbaLv
O59R8+z/bv04UAB9fqXnAXZrym/pDzO7EZJWiHaIg4SmaIO4miEhl803qVBB9qp9jSxRd+Yf3Jn/
Nonv+FNVOZmbCHK0q26neh3KZc1HBYOQGKN0fCUJwrFCeRwgkDDStZZgn4yH0dUccrCu8bh34mvN
Y2AnImIVGSHfCliBddGvZwYOz0jjYEYrZo5eqSe8Ro+i1+g6rdEZKPh69yku4wLTE6EbCX4UemGD
fv620IprooSNU6Fzx9C1Z8xA3all6/2VRfKdgkabYIA4wT7WbeUFYX1Upyep0OxtKevhhLO1cLih
hrUsoQYIjlygOVm+k/0fU5c7PnBK/bItSoSIFgcfZTShC4I96sIjy/cFpzR2giMmU7vSUXeNT5GD
LzaP8yMiORyqikK1KfuH6hhPrDqxbmuZIA4ouKwsDjnQdBGmxQgxli8/+mF+rVhv2wsnksAhR1oY
jeyHzBL8K70AkeRfYZ/C17xHRlZ18YR9oQHq6PRjlN/0/sO2Dtvoh+knv96GUmuGXcZaIZRpF8S3
VnA1hYLn7/YyoQ/rVxFBP0Zy0WKZouoZA+LT/K+8BoWvbZ9JPtY5kpKu3gcPNMco3Xg+Ygip83cr
xfkNppzS2GQVlXG9I9nRQoY/ETgLAsxW+Ey15ftDlBVYKv2mmTGqMToh5nEEabuJ0oV4Z2a2KEol
2hzu7CdWoUm+BIl4sdoyHZxaNBViG8kUmTvuZYmXHIZCwq0Pp1cSfjdiJInH9DuR4HfJIrYAkTTu
1MudpZSUGYPSTR5a8gioagvZy4uLAZMcti1CtHbc+a+rwlIidv4z46WxbixR7b/gSgU3+K8np5aV
2J98mBwFDzRiRr4b7Lv36pJlTkQVX2yj/+zWKR+/ZeEW6+MMamZc4q5UgO0VDp43xc0l2lF/VKbo
BhAqxkGCoZshxQDDn88wDe0h/ak4/hxSJYojCm435ePMLRSbahopPTih4Xd9cF5hFjr9ru4Vj/4f
Eg4COP3Ivy2EqXHUWkEJYWn9Ekev0nRTlIdtq2MWvLVRvGfQz4oqfbxfSOY7QRkAuqfR1qv4KOm1
p0cNKI8et2WK1OJQYp7HvO3Y41LV7k0EMaXMHfPPOKyqjPEtFgJjms7XPMfKMJlxCKNIQqf3WHw+
uYOPfNm95F8xFOvwGYtfyuOUmhp06JEYIRMFtKi6ZRvWQ5yhDroTUJKvbdhSDgeAg5X+L67RxcPb
XJa7MZS8xlBu/bJCLjw6pOG4296v1aL8pUwOBmsymqPPslHBZM+etiNovSptxiPfKWhLVuzhovbQ
yiMIb67ZyVIsh4hqC5KnIcCSptIVSe+IfJWoT9uqCUTwua927kFh+UErOn7t/O8qAXmC4Bpeg8KF
Fnyya1ZoaJQMnQZqHeO+d6PIdIaRuH31mdEfS1EcEJIKJwvlnKym8zIY0T7mbq/W2hW1/D4XUTHk
LurROoAzlX6JkbJRRISiIgHs7wvA8w2ajYHFkLy6y4PLpHr9OwWYOSy+j6eWD449II9VGu4UoMKs
p5+o7FiuEYcDNWph8iSD0Y7GQU9fNPT3TS/bWqw6dksZHAYovlpIyYB9lg6sX6V+SE7ooH+d981l
5WmyTWKBbyIAHZ0DgI7mIMlg+zIlCsZGfyWNQ8ZmZ0W3pnkYNQHErdaVqLJmGjoe1orFX7KD2RU6
5qPAU7mq/mF5/f4LWmV/hF81NJgOB3ovontYt7uzQM7uzCKeQzh6uNWDxyJ960WlZqtuw1IjzvBw
D/1vcJ62r6j94aOwji3VaVFDHLiitpJ1zDnrwxlhl8pyklOwmbbNVdyBJdF02uklofttQ1wXY2Lm
iqGYBP9+PU6+mYQqZbTxknnQ8n2vyc74dVJE3Wer1BgqeGb/lcPhWqmkKu190BWiGIKNuGyc9Ga8
kDACdXrRTywBHrn6q6jcY9WvXIrl4E4r4rQtGXuPsjdP1VvsmZfWVf3MhoVWIh3XL6KzipwFJm1r
UsImwiTKa1WgKkJxU1FoRiSDN8IGQ3TKFNuVdV+j8mtWvKalwO0SieAMr9YMipGKUEM3n5Iktatw
33SCUMzao4yZgmYYMrEoTxVV5VSKwgIIG6m+m0/abVASh9DGVk3Lpd1ncvoLcbyLQJXQD/wB6TbV
3Ef9UdN2cn7YPkfrgH5WifcREqVMc/S2oZTkRoOtNfvkSTlqtv/wwVjpioraVuF8IY47T2FbSHEQ
QVxlfVHkQ1kQe2Djy+ltX3yPpVFwe6waBWYzmyrFWwzzfX+FCeQSBhOcIow2/qAruzg5ocxjewXX
NTqL4C6oukm7omd0rUVGdr76WpHnQMOY1TtLl+1M3W1LEynEOaZ1NpcYNw9pDRpvm9ZrG8M2I29b
yPqdcV42nnArCzAxNmcEzuklq/gp9saO8Q+pn24MVBfCOCg39FIfwxjC/Bote2AT0dXPlJEsRXBW
F+hthgI6iJC1rj1ESQ8XWBmft1dt9Upa6MFh9pT1/yNjJcqPWTuYcuiM034WzW8T2BvPQTyaJZWm
GrpUyZfU3AfFj1bBlLW+si1pp4joX0RKMXtcuK2YUlp0eY7r3MhJYyutX4Ehk7xYqW44c+h/217C
dfdrsYbs5yzESWNQjyDkw713l2VueCvZKdIv2gPRbVAEs3CRL0z4rB8p3HEM0KnK11x3dT31foRQ
R98S20SLJTYuMgSx3XVHgpylcJol7dTHtcmih2+tGx2S0w//cczAJTJ5LL0Zn8ir/ClndiGTQz+S
NHpTsA61wQHbLUuegUn1SwtyU0ffU69Cy81OVBsrWk0ODnW/LBK8BXHUUDdaGm95fGjmh20zWTfK
81pyICj3hVk1M3rHfGs66YrpYDCoYzY0sFW1EcC7QBaf7SxT05/ahDWw+9bFGM12qZT72p++T7ns
bKslWDqe4xQdl0kdWFArNPe5jHEjz60ohi0SwQEhNYchpCW0kchzpT1o1hXtBT6SSAQHgxmoN2gQ
QYTcaq4co+O/rxwpe95eK+aU8sFD1P7/e2j55GWWYsJaDlTHPYjZZBdGKDivzIS2vs+0XADRGGRW
HmUwY0wZucKN6wwquSDtscVgA5u2eEjVk1PJikCsSC0OJVLLTzvas8WznDk/aebj3y0bhwgoTZrK
MYVaavYaG2+V/s/29//gTp73hTv+uGnHUGckGuZo9565ZxTEpjveq2/9jnEm/SXcWDwUYMKkMtRQ
SEmUeyN9qrppV0uFILIiQO/fWLsGTSK6zHhxUm3HAroogfK/p1+io/mOGs4Az0A40IKDtP7Y+Hcp
f2Px0n2jCCULSzl1am/7E/G6RrKLoSHoyyRgHRB1JW4b328EXoafZxiABYGkVvY62LRMjQrsextN
f6Pv8gmJQ/8Df4LYaaxrKWi8od/3otbfVRACjbyuU0XVDH5ClZ+Ybd5niLYlymkqvuX0TqkqAVyv
LtdCBvv7AiJKWbZqVNoicjNP+6LVnW4WUZus+0MLGRwMlcjLZfkEPcCwmz23l5ZX7KlLL+eT9j65
bERDd9g+wSKtOAQqpKiSJZYLLCrzZJbyKS6Fw+TYLfMbuC604lDI6pW+C1gWBjMgdsRNPSW2K7cH
4029p/fCVl9242yJ4zCpyhDurjps1HQndXZ/WXrZnl5Gl+A2BQ+E97kmE3WhHwdKZuPT0WrgUcrU
88Pnqj3q5OGvtokvjDfMplItwpxW+ToavmiiQYmCA8TXxRO1MCYjxPejtvxSKS+B0l0mvci5Eknh
3JGsMzJ/CBDc7eYDUY+a5Amr70UiOHcEZGa5HLBqtWTekfAxzOywEdSFrFZxLfabckiACqcopQYM
TJXIpaE0bpz4GMI4O0jiOiTMXkgUnjIpeKyLardtB+tP9bOtUab/EoVCUuWtgY1qMWcZzTm7/mA+
qj/nIN0KG7YEJ5dy6CD3Rt+orMqmdn92EwenaF+h+cP0pONn+PSWy8rBRNcrBpqAICyVb9v0xSjv
BWsnAAbKAcOU+wSkTrCN9qV3/RM5ZE7k4E6/wYBlL3BFkSKRKXKw0A2TokmMZzSe2SwxL7OumvAz
icuzORhcpYUUNVbWWJAxhKCuN8Do2Ma7Yhaxy6/7eQs5XNCmiZq8jljtm3RRpba/x8Bbj35H/G4+
MSpO/358FWyW4GIyOKyIM7/sOw2HLE+dZpc+JocUNc/mpf4WPhePCtodRPa3nnxeKMlhR4IeYyNm
3LfKG8vjo7sChHfSc35g5GyZZ7mi2lNmARs3lcEBiVRqWjOy+metHDyVfmmIdDH7dA8P4ETm4aRX
4WjLaikwGuFuciAiR5Wlmcy9nfba3cyoMlM32etXUW9PboYOWlFHwaofuFhZDkd0XSVtzhTNineC
vB6dnEa+HdSv20bDDvDWenIIkvdDmicMmI2e2MR/S6uTX5/kJHbG7jIVta6IvDWDwxN/7AdplHH4
8pfhVD2zbFGMRuSus8NnVKF6gScsjhadCg5T6IxW3WaASP1h9nyMGg7BYyI5CCt1CNdmKJsXoZhI
S74ZRA/61LJm7F13yo/RgSKoFHrN6+ARp3CVi8AVsUoIjIXP9YGnparDD6wZH9QelDCgt5TuGtPe
NhbBUvJNIWY1KLXBKP6avLElhNcDEZ+T4ALg+SqkoWOTmoAnYNfaRa1mS+rkmpgmuK2IyCcwORip
Qr9WG/Yo7mq72/XH9EZyyl38FfMyHGCzIxAnuEb5ACoGn2sEBIkfyPyzRRgBH5DTgtkG0U3qhSdT
RMco2isOP9ouDTXKivz8/ELLL/N5v63TusnpmkV0y1CJwl1v1qC0RmuAzKlWRjcMQObaWG7X+E7s
E9FurS/fWRZ3sZmqWYcNI47y3/LeZjPJJEff1Ts9dGSAr3QUPYjWzfAskLvWQtwo2swidIm0q8Lv
5uylsSj0LFKKM8E4AMdNFrBYArHbCK397LIm973T/qOedOf/0KXOtuR3rD9rxd1hxG/UHvMZcbiu
tJMOsq9usI2rn8zggSzYNJF9cPY3TpT4ZoxQbY5p0GOwbyixpTp1Av24bYh/eFuc1eKvMFCFprrJ
6FouFQd8IyflyFq8yr2oSH/9SJ0FcZeXXpZGlhZYv9k65NGjgWkc26qsOzempaC2hhDN5K8qxUxk
QwEqxUcM8fFAavLxShFVQ65b939i+IB9kcp+2X6EOI0jlQ4+GBIjwYNvfffPIjh0ILKu+BPraWnQ
lzxpp0QaDoqcODoIYbbXTKQMhw11rURSxyTlIVjnMf5oblo7qb78nRQOEKpiVOOMRRp7EtoRuRlp
aZudIPQn2H4+Yo9YGQbtsYg6Ylp2RY6oWbLV5tpv94A+dbr1RW6DSCAHCAYybk3LGOeV/U+egsar
ju3eOG4v3h+c57M1cFhQjWSY5QaKgaZ3ctBGdfCP9YWGEtX+KwrQdyIDXz+oZ3kcIsRj2QZpBb2q
/DZJ91T7LlBoHUnPAjgkaMo8mhuW8sotm57QhXmTOIOFWBnzHj73EjgL41CBTKAFK1FU6EZo9e7d
vPwiUW+OBC+c7XOk8x1IUl34k2XB0Ix+9EoDLlHru0qoCsRsb43ONyEVWosCoRbXQl2fwOiWJoKU
wB88u39XS+dbkEADHFmdD1trhgFj3U6q1nh5d60Hd3JReW300pqlW0zfFcCF3wkp0hnc/H7HnsVz
QAFPT00Hdkdkz+xIFWxSCuy8eWz34q5z0Z6xxV5EtsIonw1NYsJqL6i8uLg11cO2qYv2i4cIlHpG
MwO+EY+n6lB8hodWVc7rxUGDDO6CcmZ3kZJf69JFEj0lk6DsTQA/Ot+WlNZhHlospdJ+pNtitIVg
fKVm9zuyk1GwKkohi9aMQwfFyMMuZs+kaLxp++tQfd3eE6GNc4jQSBZYZnQI0K50UGuxcTzysUaQ
yWYVq6IEokAdvjVpJP7UKSzjmkf3M0bkiJ7L276CzrcjKVVI2yDD9+vxwZQSR4suJf2BGoJVY6C/
cTI/FnVxWCjeq1XMJsf0E5jwlKs6+SI112V5a0yCe3x1wVRFpaqOWZmmzl0/0iyZUcnImaL5aOhH
kgqcEba9v2my+D5nX4k+tUrOWi+k6sUMrmYMGo6e/Hrfp6E94UEkchNWYWYhjzO3wVRmrZagj5Ke
DOVgdnv5UwxA6lkGn61RxjFAsQJ08kFETNxqH10Zjn/Q9wSOvHEUZY4FW8Qnbzo03LbmAHG08Yzm
1v+Uv7hQh/NKzcIKTcqYCTNgcnphVRgMLmpm+CjN3LADnsTIUnrJShgRTPkePPcv5eUVyvFdTLZz
1KtJ8vodiKkTT+RcrUe3FrqxtV0cpFGuO6SLILZ9Ca51z7hINHu4TS4HV3X8C7AR7/XHbcAT7RZ3
CekJJkt0KSQ2uhePl5qIjGQVGhYa8ZcQTVRGFMJqFxTbmN5166LR/iEDWJY/9epfiOKwwc/Mpg8/
OtH2DabnIisQu8SwMdGkOmqXmCrhTaKZNOva6YZloQQXI6K51UPNd0rkFqsX1xhyLLd4JKenagy+
9U3kdeZnHAb1LI1by06qWslqUQ7ZBxc9eSXdpwpNFgK4FRx9I52HmQlQE6ca1Ouh+U4jaZeG+S6N
X6ZGt8cStyBmnappv4ss6ilJ6TRzfoizahfT0N22zj8ciLPKHB4PtCUDkfGL9BvpvXHQun/QXO1G
37OyxfLJALPCtsT183AWyAGyZGSWFjfYUaLfq+YXXcRitw74/32fH4CW1n3thwEUKlF4Tr9qQeNo
oumS607MeR/5iZ9G1xqpyRC/TT+YbMYL7dZwjLdxBx6R1085MQtpHCCTQB2MkBFO0vkmM5/afre9
JaIl4/z+KomQQ1fwfVUy/B3J0fHQmSlxyk79ti1p1V1aaMKMYwG/ZZ0pZVlicxB9tePwgrZXZHDz
4X5bzLpCFiYaYNgY1XneFVSgTLHGODVa82sA/nVQVPemwDNfR6azDE4VkkWzjuQ8Dg6J7hINGa4A
xcVRcRlVRyl5/zuFmMKLdes6Vc4lCmGddFkgxk8CO04Er9v1vTkrxIGfYfSGGbB8PMEMlQSjEPPA
CaxjJHqVMUT5/eY/y+EwcBpmtNLEkCP51JN620AlcSPXtjHeZO+KctxeuT8A3FkcB3BxnnQVSSBO
fSgme/jnJ0n68Nq8h8iYmBef5A9W1bNIDuJIOkYRZcXgwT/KB18xhkrfx7HT13i25WjyKoSjJbc3
j/IRkL4icqn00LJoLjXjJeyerOSLcLrkqs3rVCM6Jvhiuj0HFF0uW1OdmCg/qA3byl+ierBHetE1
aCn7lLOBRiykZ9CwCZm/mjzq7+ZhynVWizK69ffK8V0fNUo2OsTtCK5GJICm9aY8dPRTgximgfK+
XwVaNKviniisnH7YSUiSBycMyPFyDMYWBePXX/WmakE7XdFVnqMwbNMkkIgGRH/KL9ngomDHZr8k
GHVa/B8YrdfwEBySsm5SSEQA+1fVhqjxi6BBf17TqfZsegTj2nVhUohdQ/zBXkrhAARsa7RuLUgZ
Bne8RJzUNZz6H6ROWJZmOoyqvX201zwJTbc0S9Mxk0Dj54vEiDb7mY4Ny/PXYnoJRm/7+6u7tBTA
QTwmWGt11UFA/T7hmmfzYSWnepkd4uiIlYqueaE8bptQV4269xry2DAr6qgXwS66ipzkOO/afYzh
Hvu/VJDbMfBpNUM8EjyOr4p/WCtY6Gm3k4rwEmPVqn+IOPlWd4wqlorKXdlA3vhXOyzrtAxRAI+X
ZerO8VHpBDu2aueL7zMLXVyTTdkXRUjRJNrl1SEevYbMnhrcba/aGghqFMRgCuIjMD3u/lJSTc3j
TkX5Z46RiqFu131md6qbjfeJ8rQta1UhE24MxdRAYBOHSb2kSZWPIni3wyNcxaPA+uK3u20Zq86s
dhbC96H2QV2YxIIQowLdeLeHEYCe1U6ij44sy20+EWJCjN5QKP6zTD5TKGdEqZuPYwVLQMvZjV4k
ottjDYsWMvg0YRu2QR3V2KSfc+GCXbIn1x3CCqzHuvwMca5ONA1tw7rJptv/ane5L9VGiv+7E7mL
tcym1V1Evm5v09rZwasGxe4gtYVny929fjxqY1pLCMkrpyje55Hg7bvqKC0FcGiXp7QbfQoB/47S
g5M53o8Au8ApHf+6OeQCr1Yokpn/4rwWKNA0cxB7gdGvPGIm6xNt3fKg7uN72S0xA9lGkkW0V6J1
5DCvCkJZAVEHLqdml+Rf5fB1e59WjxOsgJjoNgTK8cUljayBDjxAddF0mnasu7b81qGKwME7B65E
GQuOL/u9/K27FMdhXiIPVYyea8TTQdUenH5o4C9Q3W2dRDI428tRcBRKClQa0KrS9JGTjvcdHd1M
NAJtDe/gpFAFzopp4d+vBqGG8jiCGw0G0dyF4U1gHUYqeLcJRPDIQMbBnxILIozsJpt3ifQ2iXjD
VpfLkmVwg5mKgSviVy2m2U9jP4OJWcp3jN8Fz5ZTxPfDICJPWVVlIYd72pA8yEJF8n1Xb9AG46W1
F5be9s6v+iT6Qga3I00gSSFVIUO+U+5qFMkmT8ZOeUifWTdHus8Ej9DV03kWx4fSJ7Q/Ez+GuByP
Q7WajqhdEBizYNV4sEbTTU1ALYLdiXs7HE5hnLidKCorEsKdSqlr2ob2sDJ0QJHyQS7R4rPb3hrR
UnGHsqMViQsdIghKvKRKOoVp8JdLxX7CAp9nVIGXXYfdMOih14/pnNs+FbhTaytFAZMa0XRiKRZ3
WEZMXkoqk/puJV/11Wkor3z5/v9/pZYiuHOi+5kcVlTz3UJHX3tqzaDK0ufHbSGrJ2UphTspo0ZT
NRp03J+n9uXnlCIQybypezaNVhxlWNv+sziVf/EP5ZzlZQOlQoRrKjy5QrlztlXa3hrwQv26/WFK
Ktm3oFFdXVHyEOi7QRNExFdFEJkaBuZSGpTvb9GnNA0LYuJtH32p9f1cX1rDcVuLVS+DLmQwuF5Y
MamVpA1CHBT/qZpstjMo9HfCyU4Km433kg++I2zOZ2vDX8tLoZxZR2k8RGkPs2bRBFYqbr7qu+qY
7vIrEZ3QqiUs9OPMuyZTXcgz1nBCoUiulJe9KtglZrpbynCmbRiZkcml4bupkXqYL3fqpsFNpuRS
ji1bDlD6npZOZInmY6/25S4WkW93sRS9s8wOmiXP0/10YqPgWDV6/K08oEUbLZLdTeSKnuFrt/dS
KGf1Fvpe0owBUls8+tTB88uRKmccSnvbLte3TcOQO9WyEJfh8DuoMgUzinCAlfYmidxWxCSyfrTO
32fyF2bfFWZjFQWYjAC7J5rpJ32WLrJSFGBlhvy7bZzFsJ+xEGNRkFcXEsRgKLMdG/cWSbw8sYf8
uhbR/TBD3hLFHeSibEO5itmK5bdG8M3Pn+XovY++NCAC/xy5ECVnxbgTTOSxq8MU0oh10wSnub2v
x/22CazGHJcyuKMLZk+5yWqm0d3sBQdyKC+GF9bYITZr0T5xZ9iXRkULTewTmj/fwgDD2P3R8RUE
ezrLU8vBFajGPJyNzdK4VjWqZlPRTWz5HtoPVuD+MN837uSqu3AnoodefXQtFpKPLOmd1OuzqcBN
zQIPaHjdp/plnmWHAjejFc+ulYOsTqZ2qI/HMjeey9YUhDUE503jXD55rIcoMHBbStUhCdD+l9qy
iMZyHZvAXWipCD7+RhpgSmmtxRqwqevkF7hnx36wjv5s3IyxaLTRH5b0LIvTJ9PksNdSyCpfyDub
iBl60X4gLpsDEXhEcEuvr95ZGoeGNKCT1leQFuimLZl3Y/9kVoLCbpEMDhHTOFLnoWarFxpPFghT
VTW5y4vEE5g++62/m/5ZFw4SyTjreZlDznAy71iJm+S804fZQcsmStxEk8lFNsGh4hCaqVozm8gH
cChpL03i76wy2lXoa9lWbP3GOuvFIaJC8jiJCqaXcqdrL8KS7nUXmpwFcHCYGUahjMzhbHbTjjqx
l1y9q3c/qUV8hz5tqyNaOA4RWxZbLUqoU85I9kjX4XQplbUbfIramyoyqulAVqEgV/HrFUlnFPkP
GkI0zW7GyA9vPjQxPM/kVnHjHdiND9t6rTu8Z3m820TKpEXHOuSV7/SNnojbOMWVfu17aYrAvnkQ
py5WL5eFRM5n0rU51eQABdiZn7qg+LLzbA+gsoPgNRoEx2v1FC9kcbhkWcpgKBW007X3trQNhKSy
z4zzWewYn1qi46iWcxuicrh6oV/77HsqYslYPUsLLTgsKmUzyKYOEpIssBX/bRay8ovWif194Zip
WlWqUorWIhCh967iYLDXt+xUONb1eI+nYnwITzSw0XC5bX3rimkayA/Azk9UDiQSM8OYcxmmoAVX
/niafMFFIfo+hxFdOhs0KFmtv+TbgaU5PloRt1VY7QynylkH7sCmaZSNZody28EZvegeQa8TS9AW
L+jsR/7ZnTC92xalRdbR7yyV95jUsM+LLIVm/tPY7rWT6rJxudpjne2N/XAshaNf1y3kPzV5pykp
o0o1OlhIMWY3YMlzKhrd6eXkbi+nYMd4x0hrdatTCfQq5MOsHIRNdOvfN1CrrCAZrPPZbSOLcWVo
iE7P9VWNR0je320r8IedOUvgrth5lqiZMQmsCD9V7Wjnu/EXlgeOBpD0BK4lCFKvXk0YvPmvStwh
ihAFxYhBhj9JblsYqwPy+Gy+1hpBnmzdAs5yuMNUqQEqMALIsbIbI34aSWFX9W579UQyuMNEda2e
KWZcIV/a2FVk2HVw5wvfhus30H+a8IX+gyXrUplji0wUklvtSZ5KTLHL7To6VdanDPosi7vtiD80
mU4gq9Fqvdolqt69Bo1ERI6DwLA/PPQFguu90QVZDzmAhttuqK5Bvfh3m/Nh+QsRY9JJofWR2Rme
ZuM0gqVXftnef5EW7O8LEY1iNIo8Yf/zarwIaPAQSJlAC8Fx+cDzhQiiBoMVDwjpF0R6zA3rUQLd
ekOqay35uq2MyMw4JFDVzJTjiW0JspPyHDuFEti1emeNd+XwmQflGQR4duOoUwyil5CVQlZYueMo
2Z0vsGXR0nEIQENZy2mK3elIbtN4r5g3kfYMTvftdROAAOFAQI6bsUgt7JAqT7FdRIZ5aJKxc5Ru
fNuWtKoQisYsVaEmCrm4h6RkRLSqmOsWY47l0D+aqFFTC0c4LmxVo4UczqwrE1HXMvy4PN+q+nqI
36ZAgM7rT/CFDPYbFnbdmHKkRTFc3fiSNb2TQ28PuH2Os8MKqmpRvFWkEmfcIHbsJbmEOMNXIULB
3MxoKhxEjQQOlmiPuOtN1tvENAwIMlvVnsbLEGV2tYnssuC0ihTijLss1KxVGmbcKTxdVguErt1C
oMy6t7jYJc62R3/szI49SIJ/6H52cy99kBzlFkl/sPygWlH+Yt6LeoAEmvEsLYk8yhinBM1q82lS
vEh51j7T3UjPavG8LDGolMOBFRaYsW8j2R9i/kdJve3TKtKDe8xJvtaVUw8hvfSmhAdDflWT/baI
de9toQiHCJo1p5Ue4KR2J+2k7NKH4Ep67jx2iMq9ept825a3ekUsxHHAkBThbCQRVMrKyAWn3uzf
NiBlNvX3vHjaFrX+0l/IYsu7AAifkqztLZjBCHagFo881Z0PkUNSF83qaODI99lnOrqXZsGBBJgP
m76XIVJKgHiBnRe3fX0biahs/3CqTEJ1hVCN8uW4sjo2SsfGeNO3urDN07CP3RB0SyVIb1z1H1Yg
hLznJ8oPqKbLqgGZROVneyl+pFQDI/2s6f04XxERU/2quS++zy1eNZaDbGXoII/mqwjDdZXvRFSG
y8zrt+DjQgSHrTHaedSSsQPJxXVn7C0h3LHjsiWAA9XelJoa0z4gYI8BtvWxAYl76EaOXjqKl8Hk
RAk5kUYcvtYkHCnpILAZvhZIrqcCgFj/vokCYkQrLIP3gU0yyEZsID8cW8GFlRVup6gCV04kgv19
cU6DTqElSjxRc6KGji7fBYqAOmDdsM46cEAgG2NAowmVGiN8RS1/kKZq188CJ249XaWdpXDmK1eq
OqO6yXfn9/xoeOQi/gbe/vgA3v7dpxICC1mcHU+91mgo/4dGgXUdD/ne0qb3IBBR/Qh14sw5aBtS
g5gbb4dysuzGAgNfNJ8wls6b2unUVfm1VaSPVlCFjiXNT2mQC67AdRBfaMrZ99RUE0nYqoIBsNlh
OLRdOcm+PWUFctzmS+UNh1GQCRHYIz8BhA5lONAYiwsf+jaVky8JFRWPMFv4HSb+sxW+DBIdUbMy
s9dLXY+nQC7tagpB5x44viY4v2yHtiRxPkSqEk0paqyfZDzldKdpg52qx7H4ERffwv5x+8oVHDSF
cyamqGsxWwzCaNgmtpaM9pirlyklf7lDHGLIRMpHP8LyRW373OcgVcoS9+9U4TCjUookblgBWVN/
08lXVb8Q9oSIVosDjKxIjdFgNcVx2LlDcGdWljdoh209RJbGIYXelhUZIwgZIgo3C3M3fki6hjDg
Z6pgzudU4ZAi1KfCIBG2Pu7DXaNihOndpN1n3Y60V2rd2l39sK2YaPU4YChDCVMXB2xQr5o7bcBr
WapvMNBEELFff2aiCkS2ELA3Zd7TLzUQG2vsqPbvLbvRcxRIRWA3dsdduhNXIqyCz0Icd14DZJZn
n+1XGP8/0r6suW5c5/YXqUqiJupV0x5sb09x4s6LKukkmudZv/4uuuu0ZVpHPHd/Xf3UrhY2SBAA
QWCtlxKYTY2zv2zbCT9ARpEFUUyr8VMTegsAQaqiXWmuHOPMhqviA1pEMnC8MTYWvF5nneAsbev0
r0h+hmKKUnDmjBCJER7b7HO7E3bibpr5u1Y6X3UcykomMZqhMMY4NceeOrhrIvOCE3/Ge04MHum7
CSwMsS/qrhApx21YUJZN2YApxe0twPqP3wxNUO7eNPSVapxTVapk0TIVAoqpvzTEcqohfRk7EeuH
SA/291UWNoQg+G5NPPj2wcNSngYRtolIDfb31fdBQkWTQoMRRIPpGiV19PTYmN6+dW+bASpbGOMD
bC9fFUyWqWpJAKeQD7dx6SvlZRrcSUiJwZb8U1DV38Vwzi5NzWAmCsT050h1wgsbiAT4kB2HXnJB
I8NBxEywqZehGzpaWVHX5OdbpkGh8HZ4JerH46D90rvS06SbObKu8nYGhgsoZrjwWsyfoyjIFqOG
+wkGjDtVoFyojsExyYCAxg6P6PayaRTUMjHEStCwQzgnPi9Dpfaagson+T3Unkz+TKKnXoEIHvKA
Vk1KghHNT1l1N44nqv8c08d9qxOJ4BbNWMjcKrA7d9GfQnlw8sJPLdHchEgI52eWSNP0lkDIgPkM
mzb1jbyU7lK1p31lNv3A+5bwnZctYICtoWJymmNXHkfRXKXo+5yfiZWxB2EAtnweU68EUYCpCzKD
7ZC9UoEt5crVhAm1ANQEFTr3jWMDNGrFsX/rzbryKrYSxo7uSpiuFkNsLGgdVOlJ7u+M8aYfvu5v
yXbMXsngkrgGL4KR2kGGdcxODCUXQEBPtdu70TF3s8M1vLzGShzn3spRNeTRwvopTWWX+WATxdvX
SGQE3Lm3mh58Ox0k1Jgiz+8XERy54LDw3QL62JGlm/D9TK0OC2JAKi3HoRfBZm/fTt9Xim8SUKwq
TWcDckAJfZtjDB/IgPkBowCvZuTMbucg37gqgVvJ5BxBHOvNMAeQqaZ4cGczdKmzmM50Lm8NPwUy
v7D3QrBbGpeBoNcyI33CumMzMOkBIwJ3cIxauvXfxZ9/xtfBxLlvIJsBb6Uk5yXMcW4jhFjEIQp4
EvMx6p9ScA9kgtuRSDPOU5QSssaZxZ8C8NPgnLXLSiBBZImce+ioWQClCbs1KYYdyp4Ufcuza171
VovFuYe2StpBkqAFIRjaGGvbTO6sPnbkxN/flU1lLJQMZJQCqcaPI81KpyqZCmWI9ay0od2Vh0Q0
grjtvVdCOO8zRQRT3Saz7/vRI55yDG6B/+so6A+N3asA3IFngdwDs4g64cNdRqqu63JIi8o3limW
8kQ/Qdp2qH6onnQS0ciwX8+njmt5nGEvslyXGjCU3bp7kYbvZPDG7q6+LfQa1nFVOXotjbNvXIkt
XbJgGSjQzU56GQ/surdcYoJex8wDqbu3byGbu7eWyNl7WwzBLCsy0gc/vfzz4KIerAPw6tzMET23
bPrftTTO8utEaVpAA2D3TvWf5IE5JulSfCtVhz1gNQfrVyl4BBEqyJnnrC5plVVYUvlgPXdAPAYJ
0N8suUg8ND4IkrEtN7jWj4uToRW3eR3C847Dj1C+1+vYCTNHt74Kdo3NG+xYJR8vwf+gpcEApebz
5La2cqOd0lOEJkjRONaWB1kpxAfMrggw2RPB/MP8QADprnwtwis87loEFx9TOQrrzIJNNBQdvcZh
aiObVIKN2dRDMTGTicEKU+YbKSY8ibTWOAUAvv7TykdVr+ymcAW7wn7pp11ZCeF8hWSaVFo0CCle
53MH7rbI744AFJR94I/cieAft2Ih0H3+VYnzFRGmGRu5gbS0Ji+xtjwa5p99hTYlENkgVKcUCKrc
PUltiQbcLOzMXPyWla9wefvf3zwtq+9zO99UndrN+oKkQapthfwwQs2WqR2JXpZFcrh8aMDsZzyb
kNPNyPByy+mV3KUAbatkkTtln/pkAiuVOBNolyZYpARLpvZ2FrlsxhxGYFsvtLeLH6ojxnQXKceZ
wTBgXlLBO5YrjQ+9jg5vlFaLZpFtBURF+/u1ea8xV9qx37K6O5UmnUtjnjGFdx8+yV7qRW53jH4O
ZzZGU+CtTtAzJDJALlzMTbwg0YNuSeLngD3pBQ+Nou9zsaFutEyJGugTWJWjNoZbJtegTayXjIsI
Vhr1tEghQsq1xDaBAAKSjM6OrFe9Fo2pseXYMT6+bksavURyzKJrdTeFt2HyrU4PkXJWr2rmXGnF
l28ZO5DWWdiYRvX09tYUYYsKNkbnPENUdjGhNVZtGjCm1de+rIsAt0TGzNfoNClR+kaFjAxjv4/k
zPhKtRManaZzfmKAENcARgEaQEZPBpheUa77eHqaBsztRYmmx0zpj7QYPWMJBLF0c8h4JYPvHEan
TpBodIAJ3BoH029O7P01/224GA+X7tDA5bJip/Dhedvy/lXt7V165RjqoaaBtUC1pXzNW09Wv2np
TdH8AlmQyMOyoPPZyN9FcaaREYwlFik0HFPlgIFqmxqSZpeEOFKf3AO0zcn7ybCTLnakLncW0X1n
2zTf5XPBZDHRpxRLkJ+XTzm4j0T9+cxf7+nH5K+WsgiLZVQMfL+bvlH1WcdETSbqfdiOGe86cDGj
rdoiVOKRpammTTW7am7AUe4AwEgQ4UXKcAFD7wYtBc4ywuH0HJoPg1rag/R7PyqJZHBBQsEkcDAl
kGHVJ5K6BX02ReWp/+Ir3heMCxTyuDTxiKESDL2p/vSrRkEP3Or6Xe9aZ/nYy3YvuiqJThTnLDqj
zaKRbVGu+ZL6x4guIz1q4TEsBA/BAnvmuyfUWA2yQMXRBTuvVvXAkRA+UrDfumPSnx4p0ilSAtLB
O/RgnZm9AjTK/SNxIqd/yQ+DY4CPym4u85fiLH6y2L5zvrtdwjkM4B+03RBiJQffBLlX5JQHNQdO
etdgbDGwATV0mERwNoLd4xsrQinoglTHokpWVtnaTG6VUsUUdXXoYkCQhaJCj0ge5zRGva36oMQK
G+WvcEJ6EbTOXP6VjV8sUYRhy7W3mZzvaOa5MeoAR0E6xpf4CH6AA0P6VN945a8r94CFS0aAN4jC
4xO2oG+gIItgF11yNsGU1nz7O70lrwz5rrfDb9e4kndp3DFfajOILQpTMbreoeFxMCpnbgVZ9PaB
exfCnWy0wQfouYFKanA2qpdavuL9GYO5/1kyvpta0uta14F+5w7ll2ZwiuwPILv21+ktjfhsBO8y
uJthV9YoLWbMO2VgUw4key4aN6eFm1Dpi6G39mJeJHTcq0IGwm1Lf5fMnWYNtLqkT6FdBRhTSXEZ
PVt+aG70u+U8eSobaWQIf4Ujevpke7+nMhf35aSRhzmDYK1OTr3lGLKflTd6hwGtCF28vahuxb63
J4870qapNxbwHeA07zsXdBI+bl0X3FnNAxuX6O3ur/093Q6j7wvLnet4zIs+NLGl2QzC4CK3q15z
JUk4jrrpP1TZUg1dwanmu5KzQgMwd6ijosRYF4DS6krO+DCcrcPb64u3r9Xmrq2kcQmIlPegno8N
1H2C8aHNlGMaL26nLbcRYNQlK7hYmebui9xcyJVIZsGrBI6CzVrLKyhIUsshuezOXQ0QmVag2WZP
ubmSwzmraOmLol0gp62c5tUAny7rKSe/2EA0usoZ6/N1r6droZzzmtU6yUsDQufiJij9PLnVRXWt
7Yrtu2L8NXYcaY8mGsiI/xS3aHk654fxofnDkMcwPHTY361Nb7wSxnmyKAQqciQB2cVSjPNU0Jsq
FIGPiERwLqscMFheU4jo4sIuE9mudUEOt5nPr5TgfVOlhpNWY8UW1frazJrTgX5sMI3baWoEJRmB
deucWxpDzZKnEaLU+kvTXWT6YorG60TrxX7C6gDFZT8B0hzrZdIvA3WFL1ai7/M+oTZHKWRQGWCG
T2/1qigcFYwR7r5hbS+UpuI2Dlpc6+1KsdICvVlmpTGgtjl2aHCq/yqk076EbT1M9Dgy4GbCdzp2
5tCPJsPcMoLmBKxor24FMWG7nKC+i+BMd0qjeOpTvGdU3QG9gMaZdekxwLmwtOfMMSwwnbGnotAV
jQtvp+0r0ZxN00Bro4Q9K069PfiTK9k6IMQtp/UN3CLc/6U1cHvL3rVlC77asoXK4L4qsKCkj10g
w4HJZrJVoxC4HJEYzr6HNNGp3GNRafl3BMrh4leT2vum8V986LsqvI0nSZdmrAMlOQWPDKRF9+g9
tYH07qApTSBNZIhcxBvwj2QWEBbJD71xBN/Pvjbs//+UCmm4yGsaKAYMvgV2jDCP2LIg3mEeJOvv
CulOAVWYObhz8mVf1KYnfRfFx55aqkg16nBvZfZHnl6G9mZoM7uj1xSeV2K4qFNHukSkGGJoEvrm
0NjRQkUJJDubO6vG11BDQ5lKS4M1BwYgy/5pHB4w3+1NXv9FTGq9adUrlbjzGhTBkPQsrxuG5NIm
mDgJlqPRiXqdRGK4M9ppYYYqKsSM/Usoo7r92GUCv7otgiqKgQkqFGq589mPDaEZA/JGgXFJ78iM
dPi4b2YiEdzxtNpFMgc24z/G4NdxWuDEKs7/TQR3KGNpBvALSCVwRQttNJeYxVdL9/dlbB58tO3+
Z6W4FNSKa2mMAV3jSnTweppfekXUeSZaKS7hNBYjqiI2az8pt0HtaMONuQhWattZvqvBo2hL1IzM
mW34eF585iwDH5OuuEc2cJaiwt62NJ1qRGPNwZ+4xQmYd0vMXuAC9BXg9wBUyx3TWRqbVVDEgGqb
6/cujddtHCp0KYM51B2W5E7SsmObkV/FKAsMertCupLDebSFjMaS6JCTzoCQcKoTGt3AfxjeUrS4
Hf4XhhGRZsz/raJ1qphamvVIEAzjJjdvSfJSxYJkd/uOBXYgQ2btRp8IRMkSqG2VIbIx4FsltquH
2ikd4y/D1YGEjGn4FFsmspBNxVZCuVOVx3hcy9l9wQp/dMZdoP6WQsEIp0gEd6q03pB0sIki01G+
tEPuFOarsQiTELbnnyLQuyI8/vmSARZhWaDIOGN0pfCnm+YIdDrWDlEcRH2Wm5F7JYwzwDKPlopI
UEmZ6tPS6g7pCrcFvC/NMm/f7YlEcZY3I0ugKkvgCgyMRuQpkG+o2dpTKlpBtg17C8jF1BncgnI1
QlBWgH+1nd0BIyWFlCPsLWfLek2t6RInyq999d5K/ntiuRg7qegebVjyODq990/GX3S2foyPmU/d
wRm8+XZ4AYDUIXbpRfToL1Ka2e7qXAdFX+gmXiXceTklzblEnchYHvTe7wpPz39q5lXp68pyuGDc
xU03xhMEWsaxq89EESR7InPhIvFQmBh8Y/dZq/iC8coOM29dBXjh+XF/37Yjy0oRznFE5lShOo8j
0L/tW+RkfuQWN+ZB9eJ7UT1UpBXnQtJGrUcQWUErGcjwBM+hkddHsNSnfa0EruoT/mM5jPmYY3dI
een6hyQ7q4kgVd5MYwDNYAEmD3GZ52VdwszI8hl9E2BYypajIqox/ZeNAXwPYf98onCswQKRA/8I
udgf6/mfnvP5wfwuHYxj7AvfTDYTf8AF/Ucad3yTelA69AShidQbXHZ80TwDImL1zIavr5lsB4Pr
v8K406oQWppqA2GUPgf0q1pe8kxQ3drcHqpb4M6zwEvEt/xKpbUs6VgDI1P/kcvPJPL3LUz0fW69
hqWlLa0bEIeVN2NxK13F30Rl1OcUQKMbhG8+HAOSxeE4YyTVnz0V9ZM2gRddHBUTqSGQbq/JZ9k0
GEAYZIokkzuaZQmIFiMc/+GLYttfdy6YoUHZMx+1p0YEkrl1QjGBCsYLEImB25iLUsoEYE7wUyEe
qMNLKKXuRFMvq4lIra10gmoYdTMNVLsAyPkxMJTFEleJhGXUVY8hNiw39Eue+qPPoG8GEX7Uln9b
S+OCvJrLBciNFyAG5ZTY4ARY/BmlXIylKb0z5vXLvhFuLuJKOW4RI4AKFHkIcYtxDFPXnE/mNQ8T
FOeHqICgMTAw9HH9shSVzmxmjHzpudIyp1Vv+2W2r9HjXyH8faPtrGCYcnCVdcW9qXjQg8aC87q9
M3gAg7+WgZDJxdOpMQGcX0wMtOdLg2JgGWGQVzvOcXTa12XTbwP04V9JXEAlZRJoao+DFN32XndS
wJiY3TAcLGDaC2crN69Qa2nc/hhtp1Z5DmnDq+JXfnLfS3Z46F/bWwbSOidCzOhtm/tXPT4/74au
bbMcC5nWfh6ha0D1VVM0kC8Swp1aoOfKUtxBSLNcAPCEwXXw8YqsbnunGLMg6oMYI+ZJkvOFGKGs
wrb1+3+u8JixAtBs6DAPK4qwmwa4EsYHjN7stCCAMGUChFPtWnA+1DwG5RW3NAreLVnVQb6F/OTj
gc3LehlbXQb4FggTQ+2ikd/TILi4MxPmc/2VDH7ctmii2FpGyBgrbEza2V33A51GA72Ew8NoCTKt
zZUzECzY6ulgs/6oUYMWjyZHUdAFUmI4mnZUqb7RHpZrHrPpSg77Has7hKwDtkwZQM2tt8e0AM6N
XZFngXPYNOyVDM4NYbZjSKkG1sfRGVwGSx56MgB0b4pj/Vqe0FZ0B1xlvC0JxLJA8HnD3peQ80lZ
rgAaP4dq/2E2tC7kIbxlSf58lL70ocChb2VH66XkjFAPyyCfasgj1iVQvum64HYkWEY+v2/0ZJIq
E8s4weF1g53K6MuPvu6v2qYQU0GlEg9yqsGnkGhbr1QFkKOukTyX8VdlOdbXFCrpSgTnFPRsGLum
QnYSN3gcJSh+hb1LtKvwQNZyuCM0kgItDAaiBDlI97qfofulOi6H6MJalulFhL8vWjnuJAFvUEl0
nQWl7lz2AFSpL3r/ZX93Nt/6qKkTzQRDDcFw38fj2tRNGzQp3EJym2foCqnQ7NKZtvm98wKbtSyb
p2to1NYiufQuAeVYGYcQ2RS+bJ5G7QrIo/X3uXxOD4dBU2IcG00yVDsD6JEXd5HIG2zvzvvC8UYX
U6upSkgp8YSIdiEUFkJbbwW6bGcmq/3hbC40AlDcZy1Q8h4HMPsU/oApOs3OT+PbyLQIklqkFWdz
vVm2gUQgzrR+xkjuFuqiDCtwpOwjn/zoSifOfS8IRUFAcWuZVR9vcXap3GbjXdKKHi9Fcjh/HY0I
7bIKZULjRlF+GupD0n7tLJGbZj93Tx3OTfdpnoT1BHueC80pyx+R8iWPDlr5KokCH/vSjiR+xAA9
kUlfNeywnrpTfdcdlbPiyUf9tO8UBEbAjxSQWFrUdMH+ZPFTO78q4WMnauXfbGNcHdK3rHKVJsRj
b0ZWDFUAtjYmj1LoZbKv0sLu5vsI/UZhYUvhr3292JH8vHwsouJlkWFz4u8rmajpLmOkMZmzHydf
y/bb/vc3MQABdfOvAM6zFUAoH6IUATU6UYyALMfiJj/p/1t7LvvWnjKcl4tjoFDmEgvef4c/GuDP
oGnLSegblELkiUqO2ybxrhnn7WLkPjTpIG2YbgL6p6MYAn/ZX71NERRcH5aKmUdT5Y5RHoWmNYDj
xu1xcf2RSif0du5L2Dyo7xL40d1MlxogeiHhjoHtH6KPdDyb+a/GciTRbLdAF358kyQAf6UtMhJ0
sFTApTZumlqAZLB971ppwxlbp+p6ZKlYrxYkR5qTuWFtp6yhHwOB/TeRT9j0pYA6QjeVDKoFvpBm
TN2YNiwZAQi/O/eFIxs/p9SehJfWzUO6EsRZGhAmtCWPkS8iMtzG1HxMosrdt4MtXZgeaGkhqiZ/
amqpypDWcgkReWxL/c2Sn6zJM8vnfTFbmqDuaOEWaSoyaB44dzP0ytIZwJsdixColY09DQJHvWkD
mKsGPL2sMG/KebQGoI6GwQhFtLveC4/qUfKmp9FfvNwNfZEJbOqzEsYZnK6OZAmbCLlBnDij3Drd
HHpXLJkqo1IPQC14Ac4H9I1Za9FI8bBcPVj0Ig/+/ve3ziUo72Twu2gyAT34xy0BLVe+BG0MnpK5
cDQKdLUmdOYsFSQ4m2KQUcsE93v0B3JqKClmAKQkQXVHdqzgNamctP96hSbAJVQpBQ28zOOLhDJN
+3FEblORBmTK83NoATTCTAVVg20LW8nhcigrmmS51wCfXbn0gKv2Ifhl3KYnw4/O7c38tK/U5m0E
zDv/asUtHOB6jAh1MJRi74kOit3cm47ar+UQn8hrdGSzBUTQZ7DpC/6ViLb4jxbRlMtcjwteOJLh
PKrfJvkcRrejnAlCz2Yeb+kaehnwPKBpfPklkw1QRefIPSYjtA218uPBuGvl/kZtgyetz51IlY+I
TvZMC2fJiK308jFURNW6rRC4/hlsOVYpkAkgqV5jKVAd/qnDR4yQ5ERxrOSi6SIUNqHK7LesZKkz
uvDnGbKSU/SQe8uxOjbe7CtO51SHzLmmPW2tGmepoPJaZi3CiVhUsKr8snK3XDrBNm5by/sucvZp
xjHVSgn2GUu3RewWYKhTzFcqQr4RiOELM2YRgXWNiUHT0Bz/PU43cnWOVdHdkjlsPoVcrRifD+ul
ZWUoPv/zOGY4Nfgllyd0OwCVMXD0L/tne9Mnvh8Ak/2YlTWMZMilkBUaMPltT8sTem/NSjB/tRmh
VjK4nNiy5knqKpgAKBiXxZn6074ObHv3FozJX+lQKlmGuQ9832rKezKGjgzEhzoJ3ZAs94msPiAb
8IZEZHXbh9Z8SyJUPL9xapmtGSP7gg+ei8Ru6xcteGra1jZDXxXyCW5uk4FinWHqJgpCXEYRJm08
JxQqqhhgrw+dcqhFpIib6mASn+I5VrZ0nsayr0aSlBVSyUrym/BHOnyxhu9aeEiXn/vbtWkOpqKh
4o1LmcoTuuUpIO0WCbrQMb9VRulQt6JIvy0CL6KGQSCBT/SjaQrHEpbtVu0R9QVhLWvbiZrvArhj
Y0aZNZQaaBgSoApoXoyJHEzXp/bgKV50Lm9yQcDf3P+VPM7Wgn5KS3WCQhEGZxdXrtC56O5vi0gE
d4okqzRJryMvDgkmnh2aDdNvUJ+1lT2bmQgVXySM/X11ZJtaXaJhxvoNwX2r+EHql7mgSUIkgoup
SRKPiz4yIov8dzclNomf6vrwf1szLpZWFUADhgrbUg8vhvW7l86qqNS4GXQo8LTRa6laJj/v2ytS
0CwEwLkW9p3U2SHRRnspSqfRRGPpLBR/8qMrUVyojjBiP/QlVsxYTiH1C+tALE9PHov5u5R+3V+5
7Qx2JYyL2SCZkZaSEYmyxyLVR2sW2DDJaUbvQnIW3ZE2beFdGD8BnEpmiMsxMv9YPo3SydA86ZrZ
I+zRf/aJnz0aVTBCmwkWrwRqd+PL6nF/wTZd2ur7nMdBA+AY6zG+P8Cl5ffaNU+r69/PeRgQpLRl
FOH7cxA6vfqcNqCkA178vhaibaecl4nnURmCCWLqP9XJcNLH/BAc9XP9INv/QwMBW5Qdi+bv+lqW
qmUQQtroyMBTb53ElbzWBx+ZF/siqLvN3uj1EnIeB9XNeckLSGu97PTWZnYveZbHuKiiY2I3h+wg
YhIVGTbngLIq7dVlgMhJOvfKTR3cE03gR7dj3cryOLdg9K3ZkwxObgB6Tu4FJ+o2ljs5KAejfQ7I
OZqoy3fD1i1ZsXSdvpWC+H4WK9D0ifRj6BlmFoP0vP0Ct+TuW+KmDB2zzhQdM2AF4lZu6c2YyEsd
euBg9VCrsWlNRMbObqmc+VmygRqTZVm4PPPVuTZvUOWqSehps/xAUDGza9MfmuIQdqMLXN+8UCQ7
iymgSOVFJHzD9iGcNW9aJio3n3IgjCaopaoC0P128eOjcmSTgsqZzXCISR827NCSTdNCv9tbhsp5
D7Uzp3zBHLtXBPagZLYcuWYlvLpuqkTRkYp3azzxfaoQGujVIqUZer3hFqf0uBzTg3FbW29pl5j2
fMvyGWsGsw6DwFI4GwkN/OchkoGz9nVyCa7Kg115kzO67PEAnd7OvkluOUcLuP8YXjWQhhs6FxNL
s2mT3MSWMXdVPs0TOigsRwe+QQlsGE8kb+sIALFeR+XD1FFz5TZNz8Gi28hF6AWWlxaI+oJGBtH3
2d9XSZ5UBkOGZ8rQU9ryWBJU92Ok69fY+VoLZporKVZlGMnYl1i0xxnw1ZVPT9JX5p1AbuKLXhBE
KnEuXmsQgcMawqoyOMjGfCGR6K132wrQkkFBbETYkfqoEPhuulSugO4nHdnBrQ/yQ+Mtjo4eO8vV
3X2b2zq4io5aJZYQuQvfGWtknaXVbRR6tL3twr+o9qTNP/dFbL2/WehLRBXvrRlW5S6vchGFvVZn
oUcGl/Geh2fj16Tbs49jJGQ934rCH6QxJ7Kyh7ELFFKrkMaw89kDDMWgTX6QXihGs/sHjGb7opbv
rWfTDzK5k5RWS2r2FmQq2h+F/NKnX2TxkwWUu1JrGzPIFL70wqrXpqHAvYPM0NQIKDU49yTr4zDr
qQVNexRlGY66dgoP5p2MhRV7wy1LwQMAHC8Eoo+aO2dKmKVmXcWRB86NW1lPb1LV8MZiOexby9YJ
Iyp7ZQCJB+yfW0qL1pixZ5Ekn92ZXJIrwNEwwvr+fd4pNfnY6yW+T8bvC8lstf47Mv//C16QYYHW
kg3Mfmo3r/N+VoMQS7WEeWQXURcclCiyvP2V2irLWwTvGDo6B4FIzadJaTSHSZMEoRe1nuK3F6AR
e8NxepycaMGDc+YBXl8QophJ8RkNQaGcQU9ZBIjtHw9XQNoRM9RN5MXWpag9NezcuL8Y5nMvuo9s
WreKQVrFQIM7XjY5UQV6Aqw+TSMEw8VX3BgUWXZnT057Kh4DTxY8OGxZ91oal+QmVrwEMpMGKB5M
Bt/pVeko02l/x0RCOM8eglUct94k8mTljij+mLxIonLBprNFz6+sM1RaFVbxcYdgl9qQ9bC9klTI
MU1XLwd7yfM/Uoc5BFO6ydTkkeC1vW1Tr44rQTjeOr6qghwNLTwMWJo7vnHexb1MIT5UTqQ9JyKK
1U33vhbAnV8qzyopVAjozwMYcXOvKOz0Nxoffo5+dOyfU7f+GQiTaZFa3KqmfZADRBs7N/mKn8PT
lsNR+2LY7NUk8jTA6AHNRLCUm+d7rSqXbBh0bMK5hqrmcwXSFP0W02v+cmFSdQfDqbF/xaAteAve
d487cymaf/AMBTVL67XR77L4tRKNlv2Xc/0ugztp4E+OZIsdAmAfkscCcWsCQQI4jdmtvLiGCuaD
StyZi2utnComLmj9Ub00gaCQJbAMvrS0ADo0bUd8fxgvsXWIB0ESvXkJWe0JX1jCvZK0NTtRnbv4
qJh4SCQGW7MNzMfrL+NRlLUzq+JdvIqE0EDk0lW0K310IHLSNk1cskuIlN7F8nd0bfnq0F5UcGjt
u8OtYAIWP8tklx1c6jhr061MSo0E1+O4+lpaXqBEeEaRnfDvOBLl7ZtKGbhRKQa7ovIdBpakkCa0
FohKtOeGTWVhyKylRuuGsugxd9vCTRUN/WgzAEojl+927aiRoEEXxgDabvZWrj9pLrmXfeJKJyFj
t1Acl/DSvDL1ijV96M9a+5PdgIZj5QVgInvDBxP1nG0muyra7UHjhjQQjzgfDSTQ0jQrO6wla3dk
E0CDza6ozUFEtLW1aRqyJx10LZR8eigqsiSny4IeRAVIS2H2dWoyO+wfl1jwuLJ1hNdy2O9Y3Ris
0cqHXoOcZHquMLcZCF50t8I++plYAYgiKvMxET2VbZfkOMGa8sVUj03wbbiCMsLS8DqIWUPMxnx+
JQhG4OeE8EIAgZEAxlu/5tnj/mnd1GIlgvPbBRh65q6FCE27GSSHDjeB6EV105TXanDOuilBF2LW
kBHOJYiGGq8bRntKartu85shrjxpll3SRL4lhfYoqzYdhEU75t94/7f6DbxDN0nTJ1WD3fqnZqzY
0uKyJs7FKS7KS/Q9/7m/riKleQffIpkbUpaxyax+0R+GI0FvzXIuLt0h9K9o819bCuW8RTfNWVZ1
ETJ4apzULLmdZRF8jMBSKB9BCploXY5dNMbv8/d8+KZOzv6abZ7Yd1vkXxESpUWdvcWSZcFZLU6B
ddj/vkgD9veVR0j0cKyCGBrU2mD3y2tcV7YqahPcdG8rJTi3k/c9+M5RFfZCkHzCi9aqvfxeipd9
VURLxXlrRZv7GEBUoDQmj0H1Xa8F32dH8tNxIRgyxD1Uwb/cZgcgga5qHfdp7cCMNz30Pmt1NU9X
qEFQsmZVKovwpV9lsqJZKwz0oweLk8og8xhUf1/EZr6N5lN0bIKdyzQUzvugjAjIlAn1FOmYlfb0
ymoqkUvd0TiykWr5GN2JKgVvOc6n5XuXyYONG0VT4xIFmczbEIdd4SUvPUfu9KQ9g+/aBlLqAXOB
8TeBsptubiWYS1LC2CxzaYZg+RC+oVYbqB1V3uiCgs8V80BtnihVxxUbFq/jlezjiTKDHHTxEdyO
liNu3IbxpcwEVZdtR4ooq7EOGQ3CPspQ4oYWg4znAVYOUW9rZzrKD4NDfFRCIrsWZA3b4jSiAFDA
Qu8Z3+VLjXhuaIDyi3Y3xLbqw/jR6o145QC591AYQsBloUTOd+d0ypQwDuGWRvLSRCbYyarm15hj
xKnJwkNZDaXdVsFwa6XToz63g5fM9X1Sh6NgDlf4S7ilToe+nkGFhSrdH3JuTu0BHc6PaWwvHmKW
K6Qs2zTW1VIzJ7fyx2oiSSMq1XgQfGuoZigu5EF5xDDKARRprqj7dNNnApQEjz4GLih8Ak+rvlPo
LKFDSZ6cekkAgyLCPGfZ0qdzD+QLODMAolp8L7IUqxUQBxLknKAnxjCzpMaOkb1S3IG0yJ1D3d4/
75vnDwVVPM8xoZ9yUBrhrbAOMKFdH3PARKpPtBC4aBZJPqm0EsFtkoQZXBDgWOj0xJRQmf1UlcdU
/VsFQKUi4snavBQzPHfUWNEzjraYjwYxAy20a0Ys3z9us3BL0OaZHkVphBURVNElfOslF69yDPcM
3vgTWxqgfKSSBqiaDW1/NJfOo3VnE8lT0le9n4/t9A0der5xRWO8tRbLLSmIpRK9YXP14FdxrO48
sUnaqxbTQLkO1xPgYMj8PbwB1EZkWJjtGM+MjjXxU6DUGeCC6JzEs9zS2zfFzTjL0DbQ0ITH4k/l
8SYpjNKoBjyrRk7d2OGFEV/EHkX3M67JwT3jHxchDm3Z/0rm26V25UFiJR9JHqGlgMh3gGSMg7u5
FQWELbexlsGH1D5eqqKGXklsy/CK7Nkpx5Qrpn8Uh9j5fRDa17gqE28NKqryFJMZ3EGQVCMylVZH
raFPLpM6nBsRMuvWyq0lcPe+oZECo4+ZBPOYLLeLLtut+de+SWyt3FoGl3l18DP6pGq46cfFIaeW
LY3XGMC7CDzKfPQYOZgK6tmEGmXx0HWOYn3rNIGP3dcCHSwfRTTESBleE4pMcvAEMrC/a5MISgnb
InBukAMj5eDnFSYzyQtc73B0lHMDGOjuaX8jtjf7/fv8naTSrFCp8X1VfWr+KueH/ApsJAu1MdDP
MMjyT5Pt3TDT2UpZklbeZLOXYuazEjiYzUVCywZQuDQN2D6cNbWkM5pBRrag9AeLnJJIlP1sBW88
SP1HAD8IIAHH1NAHlrSftUMnnRU3+n+kfdmSpDqy7Rdhhph5ZYgxM3KsnF6wHKoAgQCBBIKvv4vq
212x2XGSc3Y/tFmb1bbwlHB3Lbnc1/rkuLdbUZuBC5DE9M5/GpAEIrZZ00y7CL3wTo/e4znk/zZi
1HRN7QsNx+y/sFC3hWr7rZNBBmPmu1inV7h0TT23t4j/gvsqkQ7sIVXb2sbZ8nc9LqFILw78BWpj
Y4nnZj1AK3T4f/fFc8OLz8jGVjPyDCisaEI08LMmGIzd9ybmn1hClj8m/jZm5GdondJmE9Y2Be9s
sTW32U7feSsOefHEO7ezyAyFPeC5LoedpAiSa/qIrq9I7YZb3w1FPN8sy/CfPGiem1zcFfSk0v3E
x2erjC/HCdqEB+3aui4hPlQ0UZ410BLwt6kEu6qmXjlzAxGykTCCCoraffFgWycEYPT9p7qUmdAC
jSlkvDuj+WvhDXaNHhJB0Xkzkm1BNtO0L/7Rk/OZjSXXuUqGwe4L2CA36Uns84MW6w/FHmEcjce1
p/TLgeygt4wANM9PBX89LmjrN72U6EDM9riuRtNuBl0zUPitHrASTBej2EG+wFAqKhvL+7cztqWj
KD7VqMCdJW9yMw8KqG9MYuWEuvhACyQCekLHR81+eXmSOedl1wOoWtd4Wmn3/oaH+cGLpi2YyWZR
a8X/F8nicoidmV34u6/XFRkTjvL9Neo2eCZTz/2O0hDlqLtZkEE+D6udWhd98szm4hY8pN7QkxFL
FZ/znO8NqGdCdCa2QX0V6pG+cyNtBWOuWZyPvjMY24x5Ww8pLGLm5VikgLOWtpnKf3JI/8bnxLF0
XE8Xrkkg0mpZJd5C+vE0+Xdu9yHHtWrNpVP63MbiXKk1lViDV80y5BooQIuYfGjYvfKXVUNBownL
7Sov4+WQm+8d/39diySS6VpWpEU9++b8wTA2G9mxc5MEUFqKVh/KLlUt/qwQtJN//Vh576a5VsAl
22h2yS6EOPDRjy0o14MM6+daQvl+Q80l/By1Ujm2xIYSl9/Vpn9o7Nfvc/DlIPvP/mEi/K8r0jNZ
KTrAhA3RLVBpoFgZDq/mW56DTHMmAVynlrv43Hi+i4sgM7ir6ZqHb8aTZ3+6p9PceKQnB0vupJWB
YzoahzX/v3iwna1zEWbSLDJS5vhypUMDoj9o1lH2PBiSTUZWqs5rX22O+LOInjjeis0GW1qyNwx4
QHx0u/LRLrshXr6R+FHMWt4ZOC90Zoxylur0P0HXCU2sPvALNBDM1TPMbq8x71xe0h+Di0uEU1e4
bFEY1LhoA0vyVxRsw5VVzZDpb9ANLA7/XtUiRZUou+gVg5EhHDHakYXpwdj/CwOvNQ9cLNLPHBv/
trVIVU7F+oKhEAO2p7oM3IDddxARnkiohXYsYtEFxssIkACo+vz9Mi874h/Li4TV2RyNeLNQaMPZ
U6V91M3WvC+GZtcbbC0hX6pxna1yeauhkGCwB44dtVJy5xofXs8OVgtIl1N5KtBsBvgP1J9aQbl2
rV1Z5nLkGYzWIIHRsMwRjSZdvR2MLpA6CZkOSdI11Dp/rW88ZznynCorG7sRxnj5MKhX1u+c/K1p
TtNwzeo1cpuVWFjWXY0kk//SPaWNF6aOF2JkcCUULkK7P97pLpKVjgZ4U1ZYzzxlnxnsTmblhnDr
g1prKgkXuwvPfWSRrZKirXNPhy37Bs3V6IMDt+NV+jvxr13//ofD+j++7y7SSMEHs+0m2BoOzT6b
ER3aWsSTETThurrWpe8EGI4yKDqPLX05C0HQcW+kvEfOsnBvZ68Gj7+P5Itn57mFxWfKvJYV7ix2
PvezzhXPMtJOFuaoZshfzlSVKyfLJb84N7j4Vp1WK9uQWFImtt5Pr2ABeXfJw/fLWjOy+Ei12ydl
acKIXjxY0xbagRH5aZbv31u56Avna1lkezXSXNlztjdvmit7Q3btzrwDXzg87591QZ4bW6R7T0Jc
S1YwZo8nZ4i96lWuFfYvJbxzE4u8nnayJrYGE37Rh0LEQ/nuIQ9lVUDW6EQvXsjmMTQTQ/2YA1vi
QgkyeruwAWb0rbUF/70R4Uq29ePsiT7ZB3PuJEWj+Iq7X/aLP0YXSDHJflOP4gbhO+lPXsADUQ0M
DDFuqL02VHo5dv/YmgHQGYTqMqD9el4g7ctYlHaUpt72ewdcM7EI3jSfvMRLgADy5nbke7LW0LK2
XYtY7d12nirC7/uTCnLvqrRZaMuoSnbfr2PNziJcCxud0443X0mSaev7exuvVmYNMuB6BU2sbdgi
YHHm2Tj68P074dxzyznm2cd/t5RFlOoFxtUlaFIjrduWMtA6dI9+FeL2eyvzxi/BwnnwLAJV0SxH
LQPryPXrqd7n9Adm2f4rE8unKcG8kmgdvn1W/HBBVMC7Pc3XbjQXX0zPFvL7ZD8LkqQlTHrV/OU3
OH5isuuPn+kVOcxSAW70T6qP59YW4Z/5aTMmLtZUOJtcbXWwllgrX2bFw5aNR6M35DX0SrFt1hSV
kBUltVxBVisf//eRfrZnhA82yWuswoLkIdfup/FtXDsJViLyd/Y+szGCCMHQGb5LMTiRb0/BmFnB
2G2bauUMXduvReibKEGPw3ynrTVnZ/WQhNJ+fe/IaxYWMa9NDR9TDRYypu3HtN/o5krMX8Sf5361
CHrGzEzTQYaLuyx/skHlmf6Q8nf7cbPldfT9ev6HmJmnY9HFrbvLh6TenCQnBNYs51+Di7F3a57k
Zw4eMBC8lqFa8enLzvAfg8srWOakAv16MMiUCuUUo/shBM2Uu0ZWcdmx/9hZvEdw4mmkJYAfXN/S
LkrUaciC/27zltcs05Vdxy3A9/Yzf5/74L1bsdMfvAf2WMXDbq2vdW1JCxBQSkL1Up+/Vf3Z9GGm
oe8k/Uf54M+2zQFwFqu5U9WjM2DbvOqpy3ZudduRlW27uIx5Fhddv7jTLafekkIlXMtKeEDxrPjD
MJ0MsTLqdtHJ8F4DJsSZNH85IdaUINmUHQpqQ/dR9ofREwHz9glZ6+a+iHHP7CwSju9OYHrLUdnq
s1gD87+j7/Rchbo42PkaY8TlbfuzpkXqKUZLlrUBW4Lf5daDD1mpNRHuyyZ8kDBhPt/+WwcVFSTl
Zk6BBMQH938ZLbr+VsL/8h2R/LGxcDDWQtdCJBmuObnznJboAe/7QPlWCI3xoFJJnGtO0DdTIGwQ
Y3Q+u+szgQzh7+purXJxcb2YlCU+emLxXr/IESOIETUqC2RzfmeW15725vaP3+eIix5yZmKBEuoW
ukiihbNb/vOQbvz0hqsHokA4tfne0EWXBxmYbVsYjAQv518DV6HEqustTiYp3oUcAk6uGKhGQZb6
vZ3LC/qPnSWU84VnaQridlGuEhUndruf/Ee3b5tw0jG8YvjTSrqYHeJv8PTPwpaoLqW2xh2FhfVp
dix9CRmRtYy0sne/r+ZnSY9YuVkVNRBw5ZSbun3ygYdshpLn6nE7H97fLWaRwv3UlrYz3xmSH9qN
EVohD/uP7Pe7iUGDauc9zOz6BK1++3wtWa1t5CLyHFX1jFAkRd1prkjjXBdDt/KtLgfUH+eY//1s
I0fhQ3aWYXl0MFHo9KKK+uGorPh7H1xbySLt1nhMyDwNPtiW9VVaohkyf/newpqXL5Jtnzu4YLtY
SK2P22x8ssW7y+vQKK6Ys9Jqs7aYBd5DT9hYevNZlZilCDrb2yWavPt+OWtut0gOmCZmHYdad1SP
YluKr6QBc41NWjfUaBH2leMHeZ1kK6niMrj8E7rLzn+Ws9xPRuzi3ELdPHbhFCBvhKOJ0X1Utdaf
I1f2ctmvXnIFqvUUBp0mRKP4FDVfMzN1GycysF5A2gMVztW+y5XsYSxSPCnTBjVBGJ2Mn5WdBaVb
RhO5Vmsd6WuLW+SOpvu3T2ZZfuB5HdrKWSHCuhi/s3ggUBlogZY9x1nDREbmV6CM9gFkUaHsFrTG
5ntnXDOycHj0itA+HQBjW7w3Nt4jqW9zd4Wjfs3GwuGpSRk0bLCQPn13jTyUIgaLxD/Jdn92azlG
1zlF6ugajLjSjhq4mJPrsaut6b1c/O5nZhYopUhQNKMOzPj52yh76E+v9bNctgBtLhf/8wH+/pq2
PU79DtLxgJYbBhqo+R0fXTRD0EXySpxavEX8A1I338cI9r8tLjK4Vg1m5yUMr2H2seueUhe8ou2P
7/3sYlye2fhbDlc61zlWBWNRr98b5KfvNUGxxiq7tnsLf5aW0XemO0M8W4WaO0QYm4m+X8pld/6z
XQt3hpQV92SP7SrT+7EIbPog1q4Xl4H5n+1adoZJltaipjgjunjmW3/kIXoFr2XUIGnOPfJrbd0r
a7IXbm0wR4pRYtuU/651YZ/c2v7KAbRmYpGZZcE70+IzTrB+9tV+KrtAX9VKW3Gz5UhWiXF70GbD
iFbqRzdxw8EYt1zXMS9F3ZWMs2ZrdsUzfJWZvWelFmwVpqf2eTleQxLzx4CmiDBNzPh7p7uIgc4c
Yt7dM2N6n6M9yoHTVeBCZObr3GecW2HWv4t+5dy5XPQ6s7XIB/2Avj7Xn2NVhr/HzECZ2f4aoxoN
B2tNS2tescgLpOttjNnDVpNXz7bThngt+DSTX9/v3pqVRVZA31eH0hZ2T1WvtQPRGpDtaF/f21hz
h0Va0CVEmYYUNlzIzqmsidtUBmg/fyyF8U8eO/58IEf/qzO0DU2rqYGpqXgznB9crHT9rSTRZUsl
pXXfVwq/n9by0SnoY5uufJCLm4Vnb5w7Op4KlzPoCZ3qrsNbLihft66/43LXGHfSe/z+k1z87GdW
FimntQorbfwB+1S9mvZ28k7DGtPvxa06M7HAgdIXlDa4fQOkXVH66Ga775ew9vvzv5/F/aCINfga
NkqKe1HvTL5SArq8RZjRI1BeNyDc+tffNyqlwACJEqPDmo1pmUFas13B/hFssv6YWQRgW5iCGjmW
QbytVHe8X/HYtWUsgs8YeU8mHb8/Y+W8Dd3uF29WkNnFT+G4EKWaIbm+5HSRrHU7xQCVJwtiD7Z+
z1aJaC9f0s5szHFz9rlF0ohEMBSxNQxY3PRXM7cKXs223o2KRVj8I8ljyJT/WdTi+5s616xGzVXz
FzfFo8PMNZVcmfpWYKxkFoD4J3Q/5wYXnkA1VVOjh0FjmAJ/Opa9E+nQYl+TlrvoEWcLW3hEzk1T
CQo7k5bsSijw2BO50fqVTLz2wZbqvSwxGpnUMOO5INOYdw8xxF/ky9x5ru/Yxxoz/4oXmgukVrde
o3EPXphbVQTx6B0Zxvj7nINhijkz/q00hsF229dNDPktTwCVtygi1nMBsy3F0Zwnr1UK4o4RvYkb
e1RelJK6CGThooukHu/srtZClmR3qHr2geGpN8yOOwEV3XjFMXcce3oKwcqxYRtD4sGxSpyYcN15
0qs2BT96nmzaeswiJy9eLEt/MI3c/GogSXokjvQDyF9edz65Z2inEkGVsvRu0vK7tJD+pgEdV2C5
WrHXevruuDKJhVsNQcYtFfa56t4x6F0HPrOrHxWdWDiOxc+x1tu4wuhZMCjMXLOh9m+stu+PVuZl
wWg1NdZbdWGXlkPE/Z7HQlj0xepqHrgOZ8GQD7dgjHbCUcpfVZ5iZttSJkgkex/ij2jVdP3sBDLF
AbWcwr8fXX1Xkc4uMbPi+1ecgEQ4qZz7mlpbopFIMP1uSMBRak3vncV7MFGnb01aP5qafZeTJhxa
GnPoBIHBmu8bwKat5E4WZxpm8R0qH/Os/FUQiD8Jke8tXm9tOobEye/GSgSQ8wD9JNu7FduNrQqc
ftx6NbQCnSnQGhrlg7jpLO01QVV/Zwpxynz2rNWYbab0A81JA4LHeRGjeKkSNW3TUkIaNitOWjGV
+KfeOZBEOxq5HxRJLwJeGSdXtpjmzcqDMLtIn9SNlkPAjbfTU5ZgdI17W8dAr6U77emobY3WsIJa
NG++PzWhOzTuSy7t6kA0w9sMThb6dqEHZpNZUQWxs8D1WcA0uXFHPWAV1Hd8/3MEiPCyvI2NqXvg
rb3tSY/Kqn3IfXVqEnObMKfdCgeqKRW7sasJbD5dMb30WkWKwOqA24Oim6dV6HBbaYmMh5khzBlp
u2EpTw8KVhFx9QhpITkdXU/uOqfhocedTwYxFq6Ju2Goi3Cc2iIq+uLFsU0jSqmKetri8TbTHtg4
76NMw5wNTqBbGWJIsnfN1uprfFSEjm+IUNrtjc5cK7RzdtXU6AE2FAGxK2H9xvIYD8ZiHEKz15JQ
OpWM8IRUoZBnMWg3G0/gaWXb2lC/GpA3BdSRw4nbJuoh8tEV7l3h+2+W3j8kvMlA1AjUnaVRV7Gw
TEionOS25wUagfgTaczIU/5W05vYlnU0QAACf78Iyow8c6bv8MrhBgZGXA3X3vEcnbvgrwbNnvNW
SUzIO+mOWKjD9M4Dp87X0DogIMe7HHWECmSCXxRF+2WMXuDBJbyCBFXJPsCKeSxo+klsO0Z8H2j3
QzOzIQQ95ydF8/1g5A+mjadWNhWYSpFXiIBtZ9d6oOdVTD3zZ91OLLCHxwqJITTNFjpb6VvF8oOl
N6fWfBGZvOnZ8OU0xnvnNifJ6teMpNg8V+4Ld3hBXTYWuvdgNNa+K5rAGcYjxBYiy4JvMvlS0Nc2
TY+kTAI3d55El8cmzZ7Z1GxbzfllgzCsAK8crbvQaCCgAV2bljZbnVe3qktCUJwdK9MO6lRcuT49
OODCj4hwIepT8l9GPv6QLj25XDy0k+yCidpRUqsoz6bYKfIElGR4g1Opts1Yd9S68qsEe1CYKuxJ
LcGCyd13L02vWdogBw77xn6eTHLTZE6L5KMfEtTSAy+doIxebicorYi8ecgysXFbcj8ZDVhWPWy3
nsRmAhRSVBoU/vyPocNjUsP5DfcTHhquuCaYL2SDCeeEdia1DBq2ZrFNfSMsdVBY9aAX4k7EyuJW
axR02aeMhcIqv9B5jWllY5cZ4NFsZKx53Au0toCMkn7i3nBHmy6ijRb6xEgjkolXg5ihY6i9snio
j/JtrLNb7nd5IFoS+aLeV67aGqMVmam5tRWNh5bvR224E3SmSKF5yGW1r/U6cLLhqKcqKGn3lvb+
51AUQTt0YWvLbWbbm5mcSpPDq+7XR9vRYk+p8spLqj00pdxAw9ZmeC908TVlBWKLlgU8JymeSwme
WDqxGRl5SgdNhMIgt3Y2xp07vVnadFW65Fo2zp1Hmve818PW9XaQEjpIHadhSn8NY3kcscM9Rl6b
1IlbU24xKBXKerxKmu66MqaQdeC/G8FDKiHxgDMVQXmT6TUa6rInprtPjjncenlzXXdKgEWKH/GE
/NT7KkOxcggQNHPCB2NLUcdNKkqMlzRhQqzryoKGCCXmc9JZOhLeBELf3HhLCI3aKf05NRToyRWR
8JJnmhvh1BvbEvEwFakZ1IV+XdomDSxB9mVWK4z50bjTwE5Zsyu7qK+Syr2fmFYF7UiCRJpvllPd
YkoRWb3Wds5QXjmT2Bk8CfAqnAZyHB8pBv+7tnzHd/zlDt1O2fp13nYbtKrEjUVAmtvuHZ99joZV
xpnZ7TWP3bUFPcopj5XrRarmO6nMLPSkmQbM9N+cERhAE8/p9Gg6xcNQ2/cFMfeof+9dZ7ytW+uo
KvtJm6wQjLZBVU9b8KJbOyLdazI5nyaGWlNhRtxw3qa6V2FVV4fRyN4QHFkgXetdjsmH0bKTn9gv
aWFtstSoA+5Yu1G30dfrnXrB4rbz+tAS5g8HJfCo5TIw/QmeNSVZYCTuj7Kh1yAnrEJei1Nqqh+k
Ho/o0SlDEyzfUCQ0N7hyRknrv3SW/5mO5JSztkNke3vU1m/yrtw2rXeoGQqFqfPVTW/9DBYsfV8q
62AReyMbFbZVtlFIoIle7Rr4eCCcp2HywrLUSSBIEVGf37LOOiStvTM1Dg4S/6Pu2CaX9DdJHoDQ
JkFJLemSTVnAV7nfBoaj+YFZ8lvw499ThaqbpMlJFWRbqixERnirKBQU8uLOtvsbQr2TbPFMLTPv
VTP1K6pb2zrTj0mS47RU/rPK3Q3r6Q4pfjMJZJlsGK7L1I9Tx/zErI+FKPRAzSWoRDbCX0MqciyZ
z3cAWDuQgYReOz2KTr3qU4n87tfRiNPTzdNI88eAsQy3g+nHOKpNaaRhgvfsNu0DTIZEmIOJO1PG
5URuM9LE1NRuk77esg5yt5kNdK/yB1AeH3VzfOw1b9PlxnHMkNZlx9KgywrkMwVZlhQkwVmx0Qbt
xm3YO7iSI71rtMA329i2yTbVrEdD9yBzafbPdtmBZKGvX0jDXie9zHeQkztKWp+oM9lBZppHBYrl
tMmvMC75nOTW0czxcGxJ1YcFV7/cwrlyaxzuTXWrp+w9YznGZ2S7112cabbygtRtNq2iW5a0L07l
bRI5HfrCOKqCPvHBfxst930i6Zbj3ZMU9VHTPEjMCbq1O82OLXM86VUBPGIHSQ5GCGiqoM8/ye71
MX9OSH+djjlAjB7mWI5K9KPh5YGq+5OHvx9TDyo0a78JplR+tcLbGgbdZX59VQOFJpq5MRPKAoMB
SDL93lTVk9f3r6WX/jCFua1KIJYhBVorLHpNcWU02zEQU30vQP2stHzr6d4m9caPgdc30kjiLp/i
OpctAk0/OkbdBKxoY1fKPMhSf2c2OYpn5BcglhvmfXZizhiCd/nB8WUsdfznvpnUkZ61dpiwFoKF
XboFIg+pTl4n1cYl5RAZpDtQ1D8OQxkkwo4V2PG1SQd2tXYs8zb2hOVyepK+/yjMcl8w8amz4ZYL
aBM2prdXZrEvRhaAu2bP/fqUeDXUw6bp0GVtFzdtuSnSKZ5B6qDZb602HTJV3HH9zfLGgJvgc6LF
tdbpT1Y77vscgkPKcUDuVKt7O/cPPYMQRmpPD5rMb0mdbTirj67d7hKoMIBg894SHkbpG1AO4vAZ
4omQsB9F1JnZh1YaI25OQGa996ay6SZX+otVOtdZVwRuR8FcbjxUFBRISbpjDQ6OemwfFM9xuDjG
PHt0h5n9PSXlh2cYoZtWZliQ4US4LDa2aHYWqIxjf0gRukgdk7J+pK0bAwPdZ33+phIHLyAE6Ym1
zdFj4roXNg0mCcRP8ZeBrhqNd9khMxI9SKC2BsoDI+gzissRvXbyOh56sZUkO5p+EnaifnRl+TQ1
I1xg2EldI9skNU+ll99Zk/5Wl+oW7Fthb7IyzLppOno+vcMQVTRm43601F5rWwcvpWDrk6KGrI7t
4WdrHcCrwgRZ6+g3OkjaAL4bEulUYTC7m5yDbMzyzs2bJuobO41y1g8bYYCkUp+SakN7rqPqNv8/
K01fIUYU9pZxyL0esjZWseG+eNSt8koQv41MHJchOBZPaKiTW42bwxbEIPljy8aDlZi7nLa7yUt3
biMDl9tA44bqoUrYl3spk3FjDQ2UjluDBZUHRKpwOLYeK/FgOt1nSYkxP/5VmC9eL4+VaO90u/yF
oyNqNfdaqlcBNlShyKZOpqs8b8A+YlQBq6El1PMK5als3ClqE4RHv9cVLte+3f/QepwDGDv5ola1
AczFCG1m3OI6mG8qMV4TP9+b0v8p9AehpjR0mLdxDUBF4iUjWHj1fNNQjLj7HbJCaY48Sjp0Ezjt
ySXebUVw1xmyPKzG3NtMCdsZEKUnJbijKU+/pkHb+EZRBUCQt2WLzF05XVDLIjZZg+avAVe+PM3D
gorIySYcRWiRaQ1jlzPrxbTa96SB8qXl7alZn1pIIKoKKLos6+eRaFvLbm+nzj/wpsLHRxqmuX4s
GhOSRDrdTLq1K7ox0PXmnvr2sxS6CmyFLtsZKA4uOfhMYvbR3uhTmwWmZhXHJLW3re39IlAHNnI9
D0npo96hGQeQfn9ltvGo27hbcv81NVicFVDg8qSNI5dtCknTgEzYJKGcW8Ood9Kvf3YFAxFUSgKa
sVte5kjnfhkzTg68xTVAJuXLqMqoEv5DoQ0syHm5t0wtHhnIO3wtx67kPyT3Y9IAz49WH6JcsrcE
Q8cKjicc3VqQE3KbFgys/5XxyxbFqaiNfdrwqALmGyrxwIb5lqymN7QbIodpOIl772vybBQP7GwI
rPxXITz0HxaBCbhhpSxSrYpTGwLjY+7SUPgJuhGNIfBqFSLmeNgk7otVfBLd3I7D+Fjj7J8GdmiK
dqu53kHvCJbdPRXetK9qbS9q77nLqg+aoyyAYsQo3FD2A1r4PXunRHWL2YED99yNUvRGA8zO0/HQ
Ds4euWOHAfQT8hvG3IdDR6wuUJwE3NcCSEpuLMV/5llyVdcirmq1SVzxxHz6pHAt9xP3ugT20y17
m/XkynWeqLROHvH2jihjHxGsGnXtcbLjKLZgRGsr6TXX1VGrsZ1Ol7xNtKOBSrtdAtemDg2BI4ug
ogZiy3e3vQeYWwG96da1p+uPJg4LURR2NA1FXOnoY/JGtK4VukBmHmweEMO9SqxZpGF6Zan5ZGf1
oa+9x9Y03/Ra3WL+/EEv/S3Gf6N8qgH12c8JkkOFMLa6ywPbHSF/QPKwt+vTmLmBn2VHZpt3HhTG
jB5VrY7J+6bytUNbDmqjhHnTjuUV5rNtrIN8CTtDK5+lvjQoYZ9Ymt1MRb3LECN8yo4GSOFM39tS
o7gXkzpSXMHGSR7stj92tApFpiKZ+Me2K7Ys7VDnZ+O9XmZ5JGwDnb7qMLrJppoKdKz63TEZ+Gsq
7Wu9N2+Y57ZBZzixLIsdB26QxEbuTMvAniZ0eeEeO+Xtu55OeWigxopQBYknyKEjynQZDriod1Yz
HawaVYAp19hBs8ePlJL8jsnOyDdKt5v9QJM3QGO6Eb6857NQr5c62iuIZOUtGifbg6UGE5DEPLQO
OdpCohxA7NOg2K1lp0XQOArSI3iQ+bTagYelSO9aIUEKgH4xBENpb/mQ7EC78gBmjvcS784NtWNq
mcnWnKfRRlUB77mIVxyHhyHrX4gpn3TenAwpfnqykbu+4S2ulyjL9SxLQ4B7ejAUBuVKkPKBnwX0
+ylELw4Z0tzO6QcVaco8eR55QImQoh2yO7iFgiKAUX45Vf4+2gjosodE5OQeaV0eamCKxAdcAGhv
m1vdH1rUtXDYhqRCE2Lroh1f1OIWNa8Sb/PsiL6Qg0pH91Q5Zo+uNMa00NIcfG63OegTaki16jZl
K5Ob2gL3AkrCcQ9kck/T/FWY0tvhGt9GnDYxx4Ez+MMQGxlVqKeA3Y0Xh7ZHi3aCM4G5PzVnPPE2
h5qByu6Y/aV8tjczErsQmbHH9JfbViejdx4bvzZ3rq6uCgmSe1p9Zunw0yP5xnczO+hMmh9HqwOm
7YsP3Uk71A6B+xTI96qhD7W+aY5UF+j4hdi1/NEKHYWGGvRVskLF1sZtKvf8B7DkgOhZuY/FQI8o
5INhgjyT1vs0MrVlNhjjiNNfaU6Ggtk4bK05j9pJHoqSwoF9JPu0Ec2VWSYQFvK8dkdqkceFI8ww
9SpQHKocvXa11HGncVAqdfu9NVibwia3VOAO4uQP+QCBxUb+P9KuazlyHNl+ESPoQAKvRVNGVXIt
tXthtKX3nl9/D2buriiIU5hVv05PVCrBRGYizTnPltYDokGbvtpBmftRgDp7mVsfiki95FZ+aeoF
IMWGl4a5F2uGhbf78qCPbHBCu/wxDFPtmMW4H8rsV5hk4W4aly9BB9CfmlMNAjBwwQBvOzsourhL
Wf0IAKuLQGwiutntcrYGHQ/3HqCyLRJAFED7DHEFFBoNiyO83xX0OYAn9KBqM+DHcGh2UCEJ7I0b
2jWlMyS9Q+r4gMfRsQOqgIcTsf0a3FzYNEQoWGDlSCiSj1rPHlie1fhAk7KrkbkN9XKJjSxG0Wo8
zwzEd7huxs1YlEdLz59AGHTuy89BMh5R8/JQfEXJXIlQVTKyH0yld0PTnEu18Bcj3lsVsJRRIAlp
8jnsUqcMs/s41i4NHuMN5p6A8eq24fRhVsyzQcPTmIPUbbF/JhO1+B+TOU2SVU4RB2dzQT6TxgPG
NC01x3QJ8FpVLbgf09EtedndYhVwKIoGVJXGlyGeo4uKElCOKIjHp+IgFQGtReMudcDwtLTvScie
W0sfoGe24J3PqF81+jclnb14ye5YpvpoNX9QmuhmKadbRQcaTkojfw5T3DHtlz3a3/VFAQppCdxd
wDTcZQvaGZOCn7QS20EXqPdyzfg5qcYJT5sbkoKPzCya1tXn7jky8TFrLageDLOrj6TCn7XENQW2
NqpQ4MpA6NTT31One3VoHfKkOk+VgsimYIhixoKqUeyBqXkXWQXq9stgO1kKBuy2dttBvzMm9UZp
qnSXBXgAkLnwaJY+YknvqBTVgWVj66LIEToZ6J/cvAznixE3M1KJgmIdGaVGTPBcQNB5GJTm0RzS
27E1Zs9qs/ZcdECXrfEI2RWLFbqWnRhOXWhk1xjjQ1PZ93EYPhA9+I5LirdgZ3rYu4/2KUZfnYT2
Jogx8AMKECbObOjQKGARahuJ7rF6wbsvzfszisjou6NcfVDC5HuErHw3VMUH0x50t+nRCGrC6bdu
55esKrCh8SNRGrarzd912J6yKLxZDLAWkDY7qg1+KM0ip2wIct3Wtm9GVR1ORVp/71DhRNnfoVYF
XIOU9F4ZDdhkDRWgzbB6XxequkcLPQPaBnKOdEwPXclM11RMhJ9qRp7NujDZqZleenTpfjUmTKDJ
Tpgd20+GisfKcD+RMd2xCdlh3DKPmqnuWVl8ianpqa1yi6fGrhw1lzTlyaTtnW39Tk3lQz0geyuU
E0HrrUUFV0tmT9U7FE5SZj9bJMs+sbpd9rZRGbc6SatbcPrYmosQgWwxTu40vezOyRCFtxnD5H6W
dr03VXO4Z32NXqMR/2Qs/Fio6aVVZ7Sj5tA+sjLOAE48I9FOaYerVqNKXGWKj1zDOgEepHdjRgFh
E6eZbxWoE6stltZQNA+O4TS1mDNFRg/nbc2nBDFz6WM/1BYvRJleI6VX9zNIK8DzuiQoJSWAMcIn
Mi8oG+1M/sBXlOwDSchDgSodDuVu6YcbAAGjLVipHzP0Wd1cGZ/7ARkvg8PEfyZPRTuOPh0Lfa+X
eHfr0Z6o7W2aLMj1jUuitpdp0Rq4y5bcxDHBuEhvDw7JOsBSRt+aon1Wy9jyhhwA81jEplM0eHQ2
fGrqfqmgnt40wxc1pbdRarnLgvUYGI1eEScCAP4QFkc1whx3iLR1aNyi0s9jUWFn0MK3x7MG7GkX
Iyk/jVr4NaXxKU6WeBfju041i3dzovyEmey1TLmr6+geXRKHLnCMrWIf4xmJBZ+4ryf1yVpmr87p
YdbZV3VsH0ME64C0e6C875lRhHgsMycs4j3BXwQncWLD5Fu9/gPB1OurDsPS5FcT278zig+0cP+S
BguyNGPX50AOZ9boBIBVph0owKfkkKNw1FQUO70VKmD5c1u0n8JR3Q8FoP+DbDnkhf6s5Wq00zTE
HuvS0czVtfozXvTjHk25p8Zit+2Q3AYsuGRle5OZ0Y1azEhzvrOGXWin49mEVY9u/krixU+HCMv2
1l1kNx7t7JMOhIKgR30EEdKLu+UymCkwaZj1I65C4DBTduk7CwuaoL4DUqvf9vQEl+tpk/WYs8pV
FOMwx4Vb2VrqGOlY3lQknXdjpTyb6mMbF7foMJm7RgtP8zJ+aJl6qxKj9OaEHMsQE6bqBGymCoVc
rY926D7cqHN9U9XDfhgDhBsUa9Fh078gYyfoBcHZ66zt3JQUn+dBT7wQb9m4m/dKrC0oqnaf28S6
UczuYpsMvf1mb0Wl39QAgjLIZWyX3YjCZmPrh3qsnvDK+MnGklOAUeakFS2dkpT1WeGeP4mMX8HQ
zsexD3P88cgJgyTAS7P9xir0Zcs6OyeoyHt44QyeDYvZB4MNHrpaCY9BV7RnK83OGFKIdqXRfGqD
3AmN+OM4o/RukRtlRmVMN2rUeWbwXLFJ/T5nfXQYI6x3t6jEQFD+pM82qiTA59oNrdbfxriIaYC3
GhYN6KOtKBgCz+0HXI/PeTOd+ngOb+oWWXmGCVFMgkbfzGg6KKrd+oMWjs+TUqPxraOBt7OmAQ62
rX0zsh4UfS7xv9vHCnByuyYZAF9h93esyI8Ew+27eQpy/LW9X1n6j0Ipb1Gi/tIMyScS4wDiBb3q
Aou76C2AQqaGNYV4v2p6qu8s3MEA0dIKzIfSUuheTYHOiefeV9soBg8lq99Ba6Fka+FmoDCFmlKT
HfUZ4b2smvk8mHBLkY3DV0YTbQU1v4vafNrVGHBcwu6O4nnVL8MZiCl3aUgSp1rGG72e5h21k9M0
xk8FAa7vOEc3APPxQJf6VMeLird9f0nS4gDc2Y+V1YE5wWxQKx2hALJ73E+DfdFzZBuMP8XUiY27
pDfgD1TMX+h9emxbXHZqp0D6iGK7Qk5komTbp+3eTMniLjkenelcF3671IujW5gEDJWpdkm/nCEl
2gfK9FudwuakJcmdUYIvtg4moFOQANohNO/CtBp3Wjidi35su50ShSEQ05Toa7jg1aOpVYMEcymc
PqrRcNA7DuHP6GPeq/hiy2g+aYGa7EGHAhwUeCanaNvIm0k3Xnot79yMoozE8viuHgarQMElybJd
pds87TL6HWsUuKN6CS753JYYKKWzNwAC5xgiAN+PiIzOEsWah9Jk65jEaOCqxu4yZmqwjxiKUkFa
41lrxMO5wMyIg3ZZs6Pz+H1KQOoAhsGfABvALU+QMOWloRyMuHvAMM7g2KDk/BH35vQJ6OntJdbo
jQ1KlHhnF91Y7TQzj/dJFFXVTo9QumhKDEQE1pw7QxXF31HY+t5qS+JbTZ47qjqVPqvQYjCC72WX
lQ4+jr4zQ6yTYu0p/12mZrRHI8Z4qLRq2ilwIY6i86Ke3mFFQK2RLEVKvCuZXZGdaQGfd2Fp6IMZ
tLxfau2xilW0a1GIZDuzzS/IK2cg+CqNM4xKeYdnfYQxoiy/NxYK1sQpQ6FvaRDu+oYM/Fe/ZIP9
RefFzDk17EOlojygsCr4cH2uanuwejVVJcyjGiiCgE6cL8L440dO1JYljvK1PWfYT6eFK5HGR0/f
zHBRLETD4iwLpAWvZwkjm8Y6rWesdew7cMv0exy8Y1zsCx8ljOWjhHzy7Jo8YbLP7vOAYtKH7yyE
j0jj92PphyVwonVAk0YyaLDNOThKVPDrWapJLT7/t5qUjJmiq+hIYEgdDYa2wOxdIZmD35xRXkkQ
ZjH7AOM/1QgJUaLixX4uamMXV3dtJxnB3ZQDIjWsx1MMKomoDypZgoxWIfY0sxZZ1d2Y6Wg+3Uu3
vTcnIl/kiGAPQVnldrZAztIdMXa2FMhdnq/b3LYqUAMNS0INEU1grrUFMzwxhhPzX511jMm9hjmD
Tv18Xcy2Ji9iBEtTgqzMtRli+ua7YR5CVD/C8nhdxqZ9sRcZwvyoWYMAJuqwGk/wKQpMjAyqZH9E
ooUpTPF3XY4CagwtqgwjAfGhxyO7lMFiSNQQt+rDmuYlY1BDQ34KeMPHGtWrPzopU/BqCulrvBQh
QifzyWjDw1TI+NG2McVevoYpjNlP2Wwiw4QMTCZ5HFOU2bvUQXkMuMcoSrnIC5358c/04ke78jAz
4Bd6i+D7EGwPJHd58u3677/9/ijJq0BIsyh4f2wRF8OsUA5SjYC5iPwWH/8gx9SQzKxvzCdzIQQi
KGZj3xDJkLJgVZvh4DpX8y2wnmCm6S+ulb+nu2WAMm/N7bU44cxQ6LJhCjgzpXHn/tL+76SQr3+f
n+nqm0SGEqQdvzN8Bikt3Bi4QrHs6ksPTfD8YTcjVc5xaDUqvZ5R7v4GU04de3CbjxyKJ5LEmm1b
ePlMQqxu2yJRQbQFII7Om8wLCkiZIYFhkX0awWmC0dJMMq7U1CN1u5sSye/LVBAcJiOVkWb8imbN
AZMMTYrnlnv9xmyrAKwaCsZRwxSdWaoTjH8bgAgBWE1cPb0Db4db18vvC57MxsJlNEXYe4qDT1N3
iJJPene4rsL2Kb2IEBxZ3Ee8hIF9twF4VWWe7mqd10V/XJeygV/5WhPhHg7W0mCcGppMPoowfC3B
dlCzLI8l8Cttd3y4Lk+mFf/31bUkShS06MlBHLV8UqCI1UXnCOPM18VsrMW+Vku8mIGRjCAUBXQC
GPeqp/oUntitftT2GD5DuXU3HrrRuS5TpppwM8eRlO3IoJpmmWF5qGs8QkC8FcS/47TFfOw7pGmE
odKnEzBjCdIwXB7nnEDTzYLUJVhd7mh3l9YySKZNpVZiBF/AihQzLwnuapGyZ4pp/rg1vgbLr+vK
vM0G8bVWUgSPsGDrUsc0LhJoegjLb6rhmeG3Wmve84VexIib/6NRodvW8TjduCN6qBbK7TJAWMmB
ifuKKUlQJ82gCsHYKunb3YitFBtd+OsntungVqoIDihkFV0qBlWaWf2CffmH3DAlpyUTYby+qkuJ
lR+qQoQdaheFTh8XRQY1IhMhOp/Uxqy6isPqu+SIh9p5CFKJFtshGlBROudXp0RESbDrvLNrjdvW
cfFtAPMZsxue7f1f1BvftXvr+fqX2faoOhgaOWcdwabk63MDZKYFphPK3AHebV/4kV/cdCfzTvdR
XXfN9wTTlTTBELDJlNEyZ8wN0xb9jLM+a9iAkFjbplEbhobUEwf5hodPiWwQ0FRQKUhOaCpT+9lO
3OvHtikCrFumTkxEbXEfP7TnDBMEsDZqf9AwWavfjTKD3ngbwM2sZAjmNldtVXTcZzZu8JA+5ofl
E+r+QFB0Bw/jhsnOOrB74+efKcYVX0U8jIHVncqdDrVvbaALBJ+L1Lsugvv61/UU6EV41m5ahgGe
oNciUiMBlo0GfIEEjZbwRCLmoMNZFBXakZL1WX5E10QJ8aDG5EyTaRgXqqv7troMMlU2zWClihAJ
0DCPqtKCKn2JEahdQyr0aCRlFIkOlvCcZllTqShGwgwK3Y+N4BOGfyXJ27YTILaOR5um4dYIX93Q
rawZUGxyg6+Di/Wmg+JUXvbxL1hwKTTCZvhcCROSnQLMflPKyU8se/TQ1k56lL27GuOv7nVDk6ol
WJrd1DNLODzCAMiZv4nJ7GWn7Tm7rv3FkHyobd+9UkywNmov46zkUKz7kX6sjhXYdVMn/1z8RhfS
D/1a8tW2DePlownG1xuFmlQGtGuIcmFqj+HGXBKO+F/89v78R4SlCraHWXk972eIsIsvtv2kp6cs
u0zZbz3EuOEgEbbtF16ECZFoAEHtrBQQZlrTsa1LPqnmYEzDs5PxNsEy03Xr2L67L+KEUITJ2aqM
MojDbsiuRp0i004Z2iDXpVz/SMBWf+3sMJtoqTXhH8lGO3khAcYkTf+6DInhoWz8WkiCKFEyfn2j
c3dOcX2p2/qAo73TvMgDjfQfGZ4lFniGdmwCDMZBnNX6KFNjwis7/qFKopOo+zEzJ6iEpln5W/u8
uK3DH3tGcsBAplvtZaxP/LZcM3XBV+hprEyKhSdY3n8btOfQ7vyJ7BXjs2kF2Ch7DmWxSbvuBwEW
8vqrkWRqCebL8QK7ywynOHIakOYwf+lOvd959ZmdGkdx1cfrJysze8FrhMF/DHKJnjv1PsPUJ6US
g5TcZBG+s2zpiCQWZ2kZnyfMynXabYFNmw48z/2X6+pIDvGv1tQqX8EEhl6MvCAQ1j/ovJ8jrFxi
JMCU+HbJqf0VaVZiOoPEg65xMdh9K9GhHQpnkGGibMcrS7XQYqAmZSI6gTb1QNzjtGp2DaYzHj8Y
Go8OeTB9Ts8ug1zY9hsreYILrErShGoHedUP8iH/xu9Y6GEbDWNK4CLlePbXP9amM1zJE51hG6Sp
xoncugjLXmUBMoNAUrH5hzM0VaDtcnBhkRAeW0E5mSqOI/Hxb3z+HOX06BunpgNt6HtiCKj9/l+Y
iJJRWIuK1S8Iq8zcZRi1rvXIUSrJld0+thcpQmAEWCJTIw7JvUTgVE0puub/O4gZcvKVIoIlYC8D
q/wck9Hoar+II6+vl6OtyUL85jVaiRENQMGQ3ojVSqyFE3f+Gg1Y9DI/XjeyjW70a12EaNhkKELF
HPw9OtK94Yan4mDvicMRBt/BrfRaFld45RfMckrMnkHWiMFJtKJ5xlf/wAaUzwuSMs5imSFwZ7iS
1k7qTCsVoEb57KKIovWSwP4PDgHPWdUwdGKJrfW6i0g2FoAbmk8YNfeWA30qbpYT3Vn+fCBHafGB
W+6boAvYITBrcesTm92lrgA/Cfsg+FTB3j4ER9SMj7zUEUs/1abprUQJZ8cHFfs0ge8Jhh6jkfty
+DQzSday+X1WMoQcImZ5qhocHnu22vQM5pb0jK0MGZD0totbiRESh6zuKMBJIKYFAC1YSP7mjxyQ
LVz4y0ZmdVJ5QsqgZWVM5gjyMCVpPfw9cUFdFYCd+39j5TJ5YkO/6eaxCTvIG3wuLAdMH90FO30X
gxfT2F13F/ywrpigSJkXkLkaMo5+hQXfzut79ecwGA1m7PXyqALF72AsZnJS0rHzrguWGKTI61Br
02iN/Csq4XNe42WPfoYukbF9oTHUhHYsVXVTpGNTrXbEphk8Rn+a/PivlwEW473RVV0OtymjStv+
dBTbVqau26CcE0wlG8tWC1v+3HH/ZpOsQdaa3fD+zHyQ8UluniA1bQ3MLhqclnDdlDxOx1FDrSpj
d2V1ztQLZquvf6TNG70SIVy1pksNdIAgIlbuK+Vm0t/TH8UwhgnaaoIwzlVcefR8JAmzEmTKEdhD
l9iP4iNWWq/r8A8f5UWI4PrC0k6wggIh4W8sMKe3ppe41KWNp50MLzrJPst24ZJphOoa3uxA332t
VERYrwQdsKpbT3VUr3YA20FuuMzGwxZ9dmic4heVwcJvPjpWUoWwnwBcxkwx24z7hDS23FfKZxtr
PDYWZPJv109UJkr4apU2jvBRXMEWCw7dj7D7WpW3oWlhx0ZiINsfj1GTIP+DpYuUC1iRj9lCcaOs
B/bD9MITPU8nbHh6iafeJPv3KPZfYeLDTZ+jnqYcZpbW3W4wz3r9tdZ+pwzt3FaXON7Nq/WimPhy
i4na05IX57CBNaa3WOe4rsu271sJEHLaKu7MNOX1sdEZ/oabBsCCg9nfI/VhgXv7f8fMQzK4EijY
vdqo6qhx52ddaOABI2dXfgVV9c7ESgfv48pDs+wMBZu3TdLqCa8uKWCeURPdp5j8vn6MWyJQEkYJ
WDVNG7/4+jI32BmlpQG8ggZA6mGPRefFfYcEjIhYBP0nyBEkKDP8CN7DeBQs98P8HbhKf/b7gvsb
CoXOVkKAZxyhm+al5XsMDZzGGoDNbYMaYtCziYKJ4iZUEGStE/2VuIoTO6PhsH3mKa75qMkcOjck
MWdZCRQTpEHNMy0CRRiiLE/T+fAT8bBdCK/A6wSKpIvCP8A1ccL706wBst5irt/NOuzwHZevLJJI
2DSylxMUcyE1n3K1syAhHTDOPyuXibzvK2HAhjJTA/SYOIKQxl3Rg9mXRyX0Od3Ejy/ES8+DB2S8
G3Bdfrpuddyq3hzaSpyQOQys7DCqDXFKc1KSc2XrDtDKDPU9J7cSIyRcJmtT2o8QQ5IveoatgXF+
hwPQVRPzuzqFD9B4MFylKLo5YCA2TLEBkByj4raXUZNsHdT694WDCnRNidUmwe939Gbo9ONEq2OG
DjvKEJKbumVma1HCYc3jkEzLCFEseszSD7Yp8WRbFwUeDLxWILmzDbF+12W0VuwOnmxWzmp4MtQH
KekYPw3RrNYihKCmT4u5tAlEVBjUyADqwFCPRBPdDg8l0ESSTjJoyY/kmjwhpoVKMJZqBnlMSU9T
mj8oZg4MEsoOrYntI+RcLtYQzsBckJzlZuKz1pR/zJXdKbpiGtjMQmp87r3uWO9xc/3lNLsNhvxl
hZxNI1x9OSEGRSy2qNobfD7Jz/unSHtAxFND2dN9WwxDVRKPMZ7QvdaJoGOXR6qOAq/iKzrAhCqY
PbAPwsa77n22LfFFkHCpWiAWUkVfcGSZecCW55OaE6dgsSRflIkRLlSt16h2AOPNVeLzMvwem2MU
fPwTTZAAvz6ybjRo0pnYMkRlEnuc+xkgRYvlXBey6RgwnWZi4cI2jTfPsA4oeKSBHuqEkiGWsOnQ
vcf3rERw01iZM7X/c1RD7liA00kkF3XzU1gW9mKoRjT46de/39uYUR0A1edqE7wBlicN3SkXSYq7
ab8rIYL3AQZmWDUmhPQDHllDpgJJI88bH73URywIy0ZgNj+LzSHc4UyBU8t1Xp1ZM8Of9gV3PsZ8
D+V+LEEgseAtEYZGDWKhYoEMVDi2kGFvG1Aj0Ailde1sTJLf33RjhsGJT0FGSd+whpsY612aiTC3
Yju6xwPOy53yh7EfvNKNPNkDblOdlTThA5nAExuXGtKa3KHdJXjX3P1aHSEeMII2aYaGhGte+KRI
i4o39svd0f+XZFv8DxbjjwF8TGBDgnf9DY9nY1lY79WwTKA+NJHbHNv9dEgdIMDttcVppDRbm+e3
Eif4TTUugbAWQNwyE1fNVVSLZc+drYu61kjwmWNCorQxMQLH6qMFboLivprf4Wtg0RrBwwkeTawZ
cBQ6c2IawxoBgEwn8J/HoXfdY25q8SJCrBTMFjjrZvA8uUOfeUsLkDQjd41+dv9MjHA9FVuv7A77
sm6y3MYYBaiy21Y//JkM4c7EwCQohhGqGB25TdrKywO+dy8jCNisRxiYrfpr9wq9FSH4j0VNsrKf
8T4L81EB2EKR5gBGUUq6AxwVijs9djkdwlD9dmy96ONjFqeA5+4bwDrOdjQcR6PIf4JKOXt8zwm8
/GWC1de1NtZ0mRjyVg/g0ROgKmS8ctv28iJCsPpCA5kIaSFCMz5O9pckvFiAMP4jNcSB6QJIVUuS
Q0ZbxTtSdbsO2AG55Ky2QuDqK4rzsmkG3JMEt8sN5gsbZ6cCslNoPUaZZFJ2O3C8mAsVzLK3gUzX
DPzEMic8FD5q0M50Ig+G86+2XDc9H3oE4K4hGiAG+QdcxVq7U6iajBidV/fTZ+5nMYf102h3ACrZ
zS4KGUej8K9/L27wb3z7SqSQEk1LAToGApFaMjhjcur0Z8C16fHXVsYytfXRTE48rqExYYIW+rVy
S4vMJVIpc0uGMpwR4Z0EdDH1GMh26zYv+UqSOBEwRKzJZsCdYFPU6845Ku3ACPsZHqvfqg840b20
47L13UykRhbqTqr6Zl+YzQ3tgSzEUHyqf3OmjulgPU2P08n0dfR4Ak+2Cret4kqi8NkUBuiYroXE
4Gvv8RSgOwBA0jFOwNN0/gXf5la1a62h4DfzFE3VfoI8gGrvgX61p67toHmBFckUDUHZINjmgRq4
A1gpNrQ3m4V6mhXp1ADOKxzOnfVkklzipmQC+L+vbpo+xHqa9iNzJ3IssgMwRK5fq+0PtNJAuMpp
hvdSnkMA0PH5VNkzddEctkC1o++AjH6bEcnzacu5Y9zmv0cmWERYFF2lxz0iaPy1+RLkZ709/qFO
ghFkWcSSmX+V2iuOgBI8Mc86A2YGkwkV2Hymd7ym1hoJEbGoJ7M0IogrsKuSfmxNb9TeEUjWIgSf
VAWhNkwdRJR5vLO+Ff1HMzjlscwYeJgQnaxpUCSDwBTAA1fIoALAR9hmgzDSATx+p3vaARBID9k3
XB4/cGT7HZtRy8TSBYB3qGoDFOS1cUe9PhUG7fCdftM98bVDc1B/LA72FfDakc2Tcbt6o9uLMDEJ
7YGUCe5A2J3e2IDp+tIn342p3wWImNfNb9PAV4KEQwRoRxuCuRKvnvKeYQ8r773UlHX6ZEKEgB+r
6VRkdstcIKGqJ/a5Rwgmt/Tc4uG40xwAv37oD7IG9KYzWmkmvOdQyQS3DMERqo2vWudi3l8/OZlB
/LX6uPJ2ZRsBDVGFgPmUPTE/PNkO7H3yAL6F16+s97ytDjGBskh4T11wEzXD3FfL1dEG81Ja074C
BtV1jTaNjhAeHsAf9WZhymCtaUwzLhTY3Hd1dAqAkI1E0wgkz5JNVQjTDbzhgJ5hCjepVxrg9zcq
nvKWZ4WPaidpi22HCQuLZpiSNOjbNak4T4e2Bu0m4G+yIz0V4GQDgNuy793okJ1whhKJmwa+Eig4
1clGnQXveaQqmOQ2Lx3A340P1z/O5qGtRAiHtrR9UyQz7pCanUb2uJifrv++RAWRbBzDzGpAe6ig
psypMdgCqGQpq6dECZFgvAQgS6gBYM1tDC8ITrNxvK7EpgW/HJLIJZ6GaUhT8N4AYsZnADjM2Cdg
egODXOI1NwdBzJUgwbkUqlWaPYjBXOtrCgxywOl5AEvzAao5+cB+Q7tSxVShtA8v04+f78rlBEM4
1+aC81MOvUf8zJ1cPoWCQaTvk0N3Jvb1/gXbNLfeN8EIVUoV1X3bwl7ba6nMnlltNFBW53CvmpaQ
+yIuTmoM5H0jzp/wEKr9DCB9En+0bZIvcvlprLRNSqzodFzbEMsY9EtVeNXwdN1gZCIEr5rpelXZ
AOd0i+R5AvyZ0j/q9pfrMv7BWF70ELzDMud9NqSIsd1nFX10cE09lA6Q88pdg3k13bW+h9KBWpli
gruYFxr3IAnHddb2dnqJ64tq/9nZMaF/kQMxIEEJC6mD9mUgR2aBvUrWI9k2+P8eHRPSE1PpSsNQ
oEYwDgCHHn01S3007A5hJ4tKkhNjQpKCl1HYlDr/Svq5sgDOfTArSeCTiRC8Rqm3ZjTzMJEiGuUU
SHT5LxOAdNftjdvs2+uKIM7AEWu+2eCtjLZfCtAVunPxM7GOc/ZItY91D2Kr9xgAKK1sgsawoYne
XIvyIU8Nfj+X/K4vVdCuaJci6vbX9dk8tZUY4cMUIXgk9Q42YJTKQ0rRRjfYIRpG78/ECB9HKTrE
JshyjZwcSY4J8TQ+DcEiCVGbX2eljeDCSZcNixri69DuOTdOnO5swnItSUEL0EnCFP+tN5awksVP
duVASQVGGGWErGUcnTZS3T7KJbm97OMIPrrvghRdTJyalhd7bKSC4SQ+UIW61z/OdrK9UkV01FFO
7JpBlcGfvRy9puITKM7hPnnpyVwkV0gqTnDZFZAFSWPCtDO2K7CvVGN/LQP89P5vECYiuUmyDyV4
a5vaRYaFSmin3gZgqaslbZNto7OwAq1rDO9X4febpNWCxcSLvLe770E57mk+/Soy8hBZTx2hEje3
rc1/pYmBQe26idUZqjRDbzhT1mFEKHvXZX0RIcSFbFIHpaV4DQXsdjCOHbu1ZehLkjMT40HdV3Fb
BRBBx9IDRYZSgvcx3bUAIA8bmc+WHZngfChYFIoowAeqyieKfcLu8V335+XA+B+wcgWJrYPEa4E2
IJatjqil3uj3A6jPyh3c9kE+WfcPN+hFoOB7sikfzViHRtZl8XktFejPFw7vwIdcZJXNbS/0Ikzw
Qhgx78gMgBeXJWel+WDRfTM9XT/B7S+EGVhbY4AUEbEdTPDNVDMMG+uYeOSDoGu2vl6XsJnrUEOn
hoZBBF1kK0+XGDjWNRIQOwK95QiGr8x6TMtLZzYSd7Cpy0qScFwsjts5DyFpYs8hxvN12Uji5vdY
CRC8tZVVZtktPJeqk/s2tT3FSh+mSgb7JhMjeOk018aA8TexFn+1/ppK03T/+keRiRA8Jw1Awjsz
iKjI5Br2nWYMu2GUrepIpIi9lag12qz663GPpWUCMFH2s5qfr2uyfSMZ4J2IppmYehR8ZmHrHZhR
DAQBp/d0x3ISvFgxFHbkS+dEkuZsAn+ZK2lC1mbrWGEtTUgDp6uLEODH0w4UyNQ1d2xfeBh9KRyZ
G9gs/AC2BtVgoB8AY1ZQsdarVNGQRbjGHV8eq/epoz9ZKDISRz+EgNV9x5ESC4Us4DWiCC3G1SGq
k1ZvsYQE2g6fg1wqj+ax95V97rOjKfHhW7d2JUwMq8FgafOi8BVGApLg2izSD8tkG5KccdNM1mKE
MwTvdaQmgEsDv6zLV/f50HeUOL0/eJqHjoR3/Qz5HRVzVJQcYSomZkcwV/E6MBU5m8Cagz0kIAId
QgvbYo+gGNwh9wLo/FPTS+xy66ZhfYfpWMoEt6Q4pxiOWQIEb4DDMQzdhJhHmCb1WFmyU9xKHtZi
BM+0RKjbDzbEBIgUzeiPxfO0HOvYI7IxaZlCwvlFVdSVZQhJCgAx7POY+3MjmcTeFoE2LIqpCH7i
GkMErP+8LbEUZGHTDUvHqKcTyU2SiRAiUszGuLEI9vVz01cZiH8+he8ZIyT44AwjcQRlLCHFSm0z
zSxwJrhV9QC+tbE+xLV73Za3/c9KBr/CqyyriGNDCWtsPur7YJ/e1HugHDgRqoPoWM8H4yjrWG+6
hJU8fqwreURttCQKIW+ZfSU/Tqnks2w7AwzbGiZqf0DJEZwBC+IJyCFYsKu9AaXGwg2O6tHcKdj/
CH1Z9XbTCLAxbavY0sYItGDKelHmGGiEEQz6L7U8mxT0X8NvySficeeNv3kRIm6YZFhdsKwKQtST
7kQOiqe+5ZZnNFudwpFp9A/n91+VxB3cgqnWlDaQRp//mpK0/dADVRq2BWERcme6aYAWdoo4EiXA
6MQmJWh/1bKwNb4VCzaC7mx6kQ+m7qf4DFaMfxHmtz6ZhfBnAM9No9ileG2AtCyBUM1jErOeQacZ
0rtIhoovEUGEMmNPQZ9j5iNs3N4ni0+HD5psvGqzQrtSgwhmbo/ohhUJZETn5S47h4/KDpuWD4Dx
OIO9tT7mfn9TS7wqd2miIVqGjRQJNCmmTQWX14ejrgZFh8F8+pwml8jK3Dj1wznd/R9pX9YjN640
+4sEaF9eqa32Xtxud/tFaG/aRYmURIm//gudi3NcIxdKF56XmQE8Vha3ZDIzMuL+jr/lI67tLFfV
lY9oKrObZYc2cIUf6zyos+j+92/u8WsDq7uO96IcExcDUZ+mqLtAE8uHLBAEckBMkqMSf9/c7e3w
e9pWO06HmAWFUg163obPEgL00wQV9o2l2bCxjrR4PyvouYUNl0Vu/2L8bP4mDLmas3VeGz7VMiYT
izJ0n6GMznPEPVtonJujADYC6qQW5CTW78mkyvNcLPTOvDqoyasnPtvuy18sxpWJ1R6eqsY0wWiA
PSy+NMp7KY59txH13iQ9AW8QMDh4UKJevLq3bZfL2rURIOJplMSgDorMIB38hcUzjbYIwG7FbdfG
1hd43TTqaIOklJqT+s5m5xkw5GEPpU/T760030n80o0Denudfg9w+fPrA+pBIqdcmGqh9FSlQc+Q
odvdX6ebw7JdV7ccdFv/0Z0DxBQUxl0EidPUESiba9bTkD0n1kOiOxujuelurkytvIFFDd6yEqZo
HSgFNLy20KM3p+vKwNoBZHrZNjlCkuIk3+ZQe6kCjMshAuTcvhYC+/NcbIIR70/gH706CmRfjXJc
omwvPXJTDxwomuJ5cWkKaMaNMry/XrfvcbxhAfTQHRf0tf/cExqIzSnYOxY28PpiBNAFDSxOTLxk
7Ug9ms9b3Gk3x+csvDiOij6bdXA8T5DKGxfCCTp+VAxyhOi59VJSdc8pKK3vD+7mAl7ZWp0x7pmK
FMsZSzptIK7VU1KbmeMrZbPVlXbblKcZhg0SCnBp/HMa51JzXTPDsgnzzZ7ICD5OV9tYq9tT99uG
/k8bed/bEIJcXAariOLiYf7Y8R0dP6Vb3crLzv4jYsAZhn6O6aELYrXzU1R0zUK4yOGCU2hhjwGL
emzunP399bl5gj2EQ4aFvvg/+q0qQ2caVLPAZaZqwTh9HyBwet/CzWW5srCaMkhk99mcKICBpBDW
hnJzNXXQtvurCxCi2iZw3yCcXgfDo5Jj8Sk2dZZOlV8peUFmrz8b41/RseLVslgBrAlSB//cA10i
ofY8YUDFSYVw7H7BtJc+N/w5+P+BtN9aIQc6SmAh+c8/lvm9ujHGtLOMnMMcdINtqIbSJDT1JNs4
pzdTeNdmVrc7Bbgt6xy0DOmx8X3pU80CrhDtiZ6MsDiIHcQsX+5vjOWL6x1+bXE1jxUfazzNYNFB
701j7gyA2l3lYzDjf2dndUlxxwZ9UIsJzHvj4gxKBHn2r/1cQW9N38i133Tl12NanVpH8WpVL2FL
HOZlb6CxLFL3+X5+06OFRWETN78ERHcmcf1gyl2ktMwUBuWDHjPUeurYfqnf5mgBJVX+1prd8n9X
41u/nWqhpoAkwV1ktnJKW8gjZz6zal9xv/wV/7mzoAYNE49c113FgkM6ZYXXgcyPuxerDwvgLSux
4f5uBpzXRpbTd3W6hKqlKvATuJ8mILIX7tL0jICTnmSo7/6Kguza2uos210zpxA7XCjBDMj9gN3n
KB5tIn2gneLmbyBVDjphbHRtasjyrh7TlltQBSTl8E5dHvCmCVQctCrVNxz8zXN8ZWZ177baMBT1
Qr+ZpbWPmlzimTFAkTZk/O4f5Jue8MrQ6ibhOctrPsFQYeakYN/6rdfz7eN7ZWG15RRjtpRpBnFQ
DX3Iwt0z/ZsFMW9ZvSjzhza9qdNDCuS+ek6qd1ptoCu2hrfais1sp+AChfFSO7Q8aO23+9N36yK+
3g6rzTfNSZ7aOqZPg+I104g+o1q30Vm9OYOra0RqXmFDMxYPOHSfo0+Y+lCY/GGjAkWA/Q6UPd16
g2xtv9U1MtezVAcTFtX62I7+zCD+/p1tNf5tDmx1izS6nReKDTNyINp3GzDjhSQzMcI+XGht00Bu
wIxvbgfEMaChU02UF1YGeZul0lto2I2mCRmbX7xc/XV/R9w24bjAc1koQa+LhIY6ijq1ETFD3urZ
tVG9oDLbuH1v7jpkvP5rY3VoM1VjLdOWJ6J7GX9I+6XdylvftADUzNIXZ+Pfq0NrFqqSJgLarhb6
/MyODNje9l8pmoB1539WVqfTgBhxyiZYMeN8VwVpOJ/hvsMO3EWAJQmoHG641ZtXrWvZkJ20TfOP
7mfeU0UXDQyWClBj7CVNQx1Kq27qJ1vcNbdvwd+21h0o7jjZbdkv8rjnKVCIsfMuPW4l5cDiLXLW
W6sFQAXSx9h04GddHVer6Nw0dQeQPiUHZuwbLda3kpRbJlYnp9L6gmrNqATzROz+3P3wtjqNbx2c
60Gswry2yIHhqTEIMZ656bdb8NRba3/1/T+0J9lcd1qNEagm9/U5ZMOvWvuUdd+hYH3fBdxM6F6b
Wt3esm+k6s4YSnI2ouFZ23n+kAY8cImBmIQ54b+0t/IHTe4K00owND3WIgP8VYMFZmvpL9S83g91
I4F0cytAEcgBfF8HndHKN9jctEpPGEowGs+DDIXzYbfBxoi2bKw8Q5n1xqSUsMEPoM0e6vA/916c
xukph4jxHC36I8omE/Dtlbsa2/K7rkJXSKELHWK0sBvSj/woSRbYJ7ovdjRSNtVONENbNvX6qYGm
f7gJ/KGLHMg/7Y2O1RUaMKbAXZWNL5P2a83nJuZDoSH+H6fITCQqAdBJnF8hdcmPeWFYvsps9AVC
XGwa7TKaM1XZg94FudVKfAZ0xTmPSTF9MjngnWnh+vVkag+VzKxXI1GMxi8c5CdIm3sacWZH31cp
yqCkGIsy9DKYEAydHzJzB1+tGxoKCK2fB9CzB9xSY95rOhTt6dFkSRL2o/gxDJr53hoNQEqOSE+t
aD81chjJrE0IKdHk4dMEkuxUMfheZcghQLt6OiVCM2LBO9cXynjoinR+lVWXf+kBnijJ2FRuWFkW
0tRzkxEJIr3BN6lrEzDZpj5EtsFnVk75YR4bDflD1gHwxe3DnDreuZggve556WfGJ+jHDOzUZXZc
WXZBnGH6nFlZ9iCoqexZZnZ7KfU6nvsmDdFSP0eFrTyYaaPtEkq/oIhRhx5nkMNMOKCLtluEhiwQ
x8ox29ftIHwbSUiCOpTpKwmoRSssKEmF5+0Hc/5Jx0x8LUD+RZSk1aJyzgBmqEYI+eUjitoC05KP
xTvkYZ6G3iFgWYtVG9nyTgQ2zXct7ZEDwQo7Rph33oPmlLHq1dWRNWAYMGSQlTyYC2Um1KRkUJDr
lC9Ol5/1rAMAZIqlq37tHEi3WdZEGtleBtMdyWT0zyxHLqLtAq0cHsvcfFaMQ1LMpxKbkTSlcuQ9
S/3B9T6NmRWVffOWm4oPPeenfvbISOsXS6h7qYoXNR+RfqrlM8WeEoz6osvjSpVHz3nLnebc2z0x
KAuqujkUQn2znfZQQcBddZVQbavvWWMd5ZgeBv2t6hPi0BZ5zF+d0/tszs6Qh9CljNisRTLhZJL9
Thrpu96/cks7qsoccFC1Jc1PB9RjuvkORZIY+YKzY33lik2MoQzbWTmY8sObB1LAbsH0sBe/kCUh
FEw4c/IyevOXRv82NMjPzElkZAxrDHiiJ31L6wPotYPs1Aub+RenVoyGyZS0rdjxQQR04M9Swasd
/100BSmMBHox07t0BjI0gDkKfCNnO2AfF8aOiA4PhjkFTCSqb2pQ8DXUfdnPO4mMjSLar6ytSWkv
BNpq5AggOcB7aHCL9NXkC577kII8eGn/4UGNmggTnfWODa0k7QBSsQcnp5Ec0ozYSCCoIokTvbVQ
9BmYX6aAhNjto+vtRVvFtlrGXmEEbVIQCmo9FRLcHfhTBmcKkXkgujOTHtVoDV0WJgPEp8M+pDwe
Uhbl1mtHjV2aqSIo6znqOx3Jdexev9T5pQYrE3Sj+1evar+Y5re5kggh0aMqfoIDKmClEllU+dYL
703nuKQKkzidG5rW66D+KukXKjWSwHdUhkAqBMr30y9Gp1/5IPeya4gLmIauy9A1vZkwOkcDNx9E
6ex4J0I6n8Gw5zvzJ7sQe01jsWVVNilnuwykBjWxzjvahcYwJC9UmRk61VsyaiSnxaWpx7CtbX/K
C3/U3orMOgFSTqbMivP8kHr8nVsX2Y8JGZ0qziklDQWpuvEFxMLI8ifdU24hmPRm+FEKT2npjFis
PPAyezHAYksL0Lz2vXqAew5xQiB8jn6zhEaWXV86D2mKXrdS4PuKhwRekzk9kvtl6BpVTdpM2Y21
xUij2acMqONKwUZxnupCooYLaD16WQ31YpbuwdCKHVdHn3VpQbjpfuSiC+kg/bHuYzsff/Qgt/Bk
foTIcygnfpIlP6dqjkPmRk1NT4kpT3XhEDYXZ9fgR6vPv9iO8zhoOJueq36aKf3WWQ1o8ut9no8X
TtU9Vft3hxeXvkNXndcEQGIf6CzCWoiaOOCzscXw1jP3Ved91Aq9JHmGwDtRXgCrp2Tyik+ljq5S
OOPCScOpc4+cPpXSDqlGnwUv/AYCwVXLP6EHzK9NHqcjO4mB+2XG8gCCDrsZzlA1u8CW2Joj+MXh
qVjpPdmZ5iNNH6ZK93mwXH8qsucyMUmVytDSEMqCcg39UbE9U19rfjV6/r3keQwBFp+OgnjGeLKU
wgejc2iOyUExqmNl0IirTTg2bksAldyrFpsIH6GSOSTflK78DHZCRJdGaNVGpE7mQ5canwrd3lWo
1szO/GSkzo51OhHTZ2Cd4tJJYpF3O31Ex5QY4ACysC212Bo/RiB4Uj5DhPlnImVAJwXJIDSY9865
cKvAGU1fnb/3dX9qpjLK0KjNaEvKRgZm/9Z4Mnab7kA1sHAYynMx2WeaDgGrQhXP0qGlZO7Vne19
oDPEd5Iu6PLsWOSDz2pzN6XVhQ1AnqqCSFU5mma/owhpgYYIZHISOtsN/QRXWoa2XhOWpUTtdIhz
4Vwp/ElDu5mGe7Oxqn0hxddulIcJFG3wqqRJ+ihzxR7aVKfUzfysNF4Mx+2IwvpDA5fAZtO3qt04
/hplGdnciwwni6ysiWyjJzaAHk16KmrzyHOg9ez5oe1qIPFrh2hF/jPTlYX/0n3SkoqA+A4Bz6A3
aP03/WIqQf+jdWHeQLRXF++G/cWuv7hJdSkaFD4dN5SzumvMg2HBC/WGjIsOuQlPfR6cr6koLtbw
rikD0t1WTHvoCjsMaObO7yjOd+aai0s8mczcj2Ati+fB/tWjMH3IK2aRbrSP0FGZI5MZ9kPTulPM
evdb0qEhokwbKNLSnJIiNd1LjViJJGORkWyo6kDq5iHXwW6IaA51RdampO9w3XZlp/qiLX/k2PPE
dDOLGMXwxWj0HUutioytoqHpL0neEEkx4nbuOYHG5slFHx2Za2R1knwcL6jXN2EvReMLtCOFFWXc
n3sF7ijXWWi5k0fghwYffv1ZSQbT13AW/ExpsmdECD8qN81jJ9E0onQjdkGu2nvFtUSQWJlNoHqB
N4IUj5J3xmUsZ/qJNbnhZ6kz7Yt50uImL/KwZKoNfkLHOtW6NuxtZnxlmcBf5zmNu5whNaSbU4jS
kfC9tmlD1RpmUleLrlNX+63dsMBsZoR7Zv4wDLPhw+ng4OKoBMjnU18FpP7iZkUKWKxGDd9A3sHP
dV4QyzQcXwdB69cxqedvee4ig5wLKzKn1HtSc56e3boZXrQR5Ty1XQJBMIJqj2ozDxCnlLq3A2WL
FaB5egcN09K3eo6rXxshzWrM6GtmCS4DR+SAlzYpyW2lDg3orUdpj8yKtGbp160C6r/c5nHL8YvA
onFMtPFtUtgYFBl3wX9dfvOctAlQVO5wIyRVQDXc3tMoTDLgtQm+gSb/xNQJGA9POQLXnPluoVxq
zXyYi/aTJ9Sjlk2p38h6B7xrV+KvFVPQCcsmhVrg2u2dcm8UzfDk2GAiY7IDy0TlnbK0MUlnNGaU
qsoQV2LS/bxPBl9Q5VNvz5/NcnpWZyshRT0eEzX5as8SrxdTHtlomsSYjF8Nav9+3fGWVGV/1hU3
i90B1P8sKQbfMYrH1LaPupIftVKWpPWa56Kk73ltyd1g6c1OqRpIaI7629i5Ni7D5bDpxkOhQgTb
ZjZ6cDxriLhlvLt68+q13PXtQpF7D5WIU93yJqis3PZrXg2RPg79o8G0/o03hoZ2nm4M8salgSa8
B0fN6yAtdEjPWuknyhtKxjKtD52iqwSXLsTles73pbXk9SzlvRfWq+zxbKhFM/lFgRxZWds2gsDO
3g/dnO5VkQ8xIAO43SF6GhsJwyN2FF+pK56pQcHG2ddKOJtOSiY6UuK02oeLI+iLWf8+uENGuFp/
KMX4aDgLx2nvTGeqd5pP0aB8SIteiyYb15EUuFFUWQ5x2nZvfZGECh7RRLFN5NKkapAss5NTOehq
kKcFZtOQY1w71VM3DXmk9moWQWQABV7HYp/wykx8Zaie9Tb/WqIU4lMTxXmtNVJcADQjpaY8zZwp
OAmIC1UdaS7FU1681lYi0yi+DkgYEeaqU+x1rhepCFtY1xqhKfpvuVZmkVsqaDobntzBxgtJV3So
1rZvWQkXmmjDFIx17n7RLA7/5U1KiKaivTGLZaHL/di6gmj1kIHCo7V9O3WZr1V8JrxTjABYyyLA
MF+zrIRekJm5Eai3hsiuOCB1rToRJ0mNM/qUwFCa5PrZpiMYaPKi96FNm71BtOKrOtjJvpqc7pSo
Xh7pKFgfpxL6bmxuJUm40IOyKpuo4fYOwfMUWcMkCOTF39NcHQIrSVviOfLDSBP9tWRO6tdZV/ma
YhVHrdBfWmg1IavB+sBVK2D9qvxTA5QWSUerIEzhRVjX+RLdjw4x8F9k6JkX0eVtOVXWE6+6yU9M
DdFoOw5+VyoO6WX2zOsZbrN0VX8uaAr4vz6dGTgP4q6fcRWraR1SgRLSLNLmFdmIZzfrozIrkGCo
nWchhwN6US1/mKFRYCA6BctE8kpLhHuz5/5yMp2fFJ4AOJFUTwj4TF/oYIaoKw//e2kGep1apGFK
nMqMPYLJ8owf2pJa2gxzri0SaIPtz4N8zydNgetxfgnL5YdUGV/AsJvhNqrMPW20n4nXipNqzc7O
ZNneG1zugx/Ri7S8fzSnFq45ow3JFmdr8+qcAz957PqchbmdDsSrlOOoTwzYC/3EED4QS4XYcyXb
rwNoRaiOeMVpoCuhmzMpTKzVPNcXU8iz6vYihFC86jc0tQnCLztMbHZxvQGnm5qPVlviTqbw0TJL
PiVVN/hyNB4RmLVBqZunbGk9U2vH9EfP8oit4EFYNqZFcLUg6mAsf5g68eY26a90bFq/62VKOoYo
VYzD51EMB7eqz6NlIvrOP9LO2Q3SaAAjEtjxUr4B50b9vizLY6M3IxHqfOgGkF/WXKc7xZZzoCTG
e9cCwKVi7zQz6A7VEc6+Kdtpp82IFzRbvDbgRvJHLtPQqOE2cO0J0uKdhC5qT9+rOqBSBjefszn7
7iCw3aP/FcST6vArEZbw22yAfgXob56arDQvXFEenLTIsY3LT0Wltp8LbbzgifyD2shTdVZ7Klv7
mMoBNjN+aKsCnUt9afl2axRk4HYOlWfLJY5bM6Iq3YXWZhvMc2v4I7WzHfzYSFTX/G5a0GGyxnqH
2I+ToU6LY5KJn27jvDa58zFmhtwnbvtmZfK9cHIWdCW4iOshdaIpQ1CY6t1HwjCVepLOe3VWdbwm
qp9l4mnhmNg9rqEE8b/7ZvYdJM899UeDdwOXgDDnGhUu0eUsAq71VWxkxVG15Xdklh6nYsIbWWp2
qCVt5mvFgHxv21ysdswuc6VGqpYpKKG0A7EGFbpYDsruvSXeGXI1wdTaJtGSuvDNBLr0dLDg+13r
szFULzlkgQgrQK8PSZRH3k9IbljqIbXgHLKqdENVHbNX3U55IJUOemzG2Eea3aBTrERPvKpOatBB
attPRvaLKt7OEjPqlBWVPscV5ncDd6MkoTJAuOgeFYiT4UlpTUjeiIe0bhjSBYjll1daX/AXOozT
nmnuIWfuGDLQQh5zr/xCNY+TzKkx6gzhYDrWoWK4F6eB2HFp7JOyKSKXlzXoVWZo4GX0vVLUgUg3
/ea0ufKkpEjHNw0197U9vUhHLie33jV6tR81UBWnIx8CUTOw4TpFOA5AD5qaZZyVyUSahXevHdPA
iuVBV00D0XSn5V4oOG70QqUVoBSDcZYGsiBdNdDIFBYLWswbLoqWE0XLzBBBLbyrA2rspKoRFeLV
HHs6m4k6l1/7zEU2rcFyZaglI5NhqkerqoEw4PljWwucMp2Ddk7hGlrBhXXsS5zwNqvAuZ93g4N+
WjhwaL21oTeA6yaXLANioH0sB/gS12hmAtzpBTeq7s+216LcRlXCc/zMCbcAgX04gLnfa0XrnFqz
mTiBssurl3koMuoG5GOmBDWluZjgC9p4KGz9Urte8ZQUtuaXhl39gqj2T6GVT2PO0D1opw9C7RO/
TcvSH+fZJUCrDVEmlf6lhGKq7/JZPJZJgp+duGAIrLuKNGk3kpSNPzyvnsPCwd+a+OhkxPBm68VS
qmcPb65XV5bfuYdtlMv6kRtdGTm0KLFZ0V/TUTiimqfDKZG0P6nw8k9Wq5SQZR2znqSZvSUkdLPC
fJ1fX9URKmrMfFiUPcD7JpAh/EB+JlD85mjF2Q7hr7mJR7lVOr+2uKogaGnippWxiHtwxD7hRCGQ
9G6qn+8XSG7WR67qBitIQA+XxpwSVmYtVvC8+8i2uve3LKxqispseUOxWJDTxchCNiEIMHb/bhSr
oiJKsVqijshxapCRcprmAPagssi28EjLZ+4VWVaVRZZWleNSDAW7tdqbPvenb6VNnAhcY2Hxugja
jmf5Sw3qTRah2wWl3wu1xgsZSKzRSsMQpwdxWDhYaazigQd9xHmPhEN4f0I3RromlMnApazWHayx
Rm18FeIOOVJwo+RPtYV7opd7w+Bf7tu8vVHQd6qjiRddyatiZ9syUXORYxGnC7gqvUc2bVTttyys
yptSGmygAyx0VSjMx158LkG0eH8UN7Garvt7GKtKHBX57HQSRtQnieKab+zkLjnJuAebLH0vgybe
6im4VfD2EGOCD8ExwcCzmjjTQMQwcThxOR0FePK3yGtuTdv191fThiKfrWUavu/WActfTDwP85f7
s7Y1hNWkVYnXNekEE1qLezvidXT/+zePz/UYVv57qmzLy8TiTUHwq4c8VnwZW/EMet+/k2y+NrZM
6FXx15EeyH7MBGAxQNKQ/WIPw49/OZ6V3wbKfs6UDhM2H/6fALG8LCAucOQHlb8FE9panZUL74RW
qdkAY72HrsJLUQb3R7P1/ZX7llxNWGa72GA/Nf3BLN/uf35r/67cNpUDghQdP3/8wYo3jqTD8Pqv
LKxZIyzwr0mJOCcwvAe8Non82bWf7pu4GYFcbSpjdcplkUM9m2IULlQxwDgIYHu7s8BwmO0W/7/F
cLgxacbq0BvAf3eGsWywqQnq3Gfu5GtytzGo5SvrG/V6UKtzL7QR3CQprAhfhMuFOu7yeERLGY3+
rqv52tiyDa+OpZoVtTIux9LtT6CnJP3XHlWx+yPa2MrG6uibPHO5MWJALUW1ZWGb9/hf8EZfD2N1
9AvXpmUBbH7gJqf2x2ScrZ/3x7C19KvjjqSB1i+pG4hIfBZpJLtvytaJX37jn+sO8Dio8XQ06q2O
ZDaOWZ5riwmkRoNGlCzQy2T4DvaVJ6H1c7GxLDeHBIViYI1cR9PWDTuznGzZQpkvkPV70vlj/3ka
N5zY7Svmt411Pzvtp1TvU9jQ4xKdYgsLcblf+NBVsq0Kf3tABlpdbKAP/9AlhmhwzrNKLMGSGfHc
wGNvAoDH2hjUTTMWwjHLBu//HzK7onJYhyevEtDql/nZqH5uan/e3AlXFlaH0mbWqM8FLExdCZRU
V6BenffEsQzSFlp0f2dri5P8Y99ZEKtGExr04NeNSNpkZa6q1MsatXsRTzv9U7dHYxAuzS2a6Nv7
4betNW6zTmnpoRwD3GYFUSGkMp71vRaj+cNvn8toS5Xp5kphkVzDMlRoGK0OLWq+45SAlxEJmGP/
o2ouqCXfn7ybru3KwuqW5n2Rt94IC0AUEeGUqJxsLM/NMeB4ghjP0oCtXV1xU15ZyKoxwHiRp9OH
U4ZIo96CBN7ccFdGlivp6hZYvAvrGYwAM4AS8NGe7NDqiNpsgDe3BrO62gZZpbmdw06inrumJcZP
TfurmOBqLKvDU5lzPgwdbLC38T/CVUiMku5NotttQTVuceFvDWn586upUxCowVN0AHMrX2mK9PRp
ouH9TbZs0z8O6NWIltW7MjGxoRM6OuoCrBLxmn2BRh++79VY5hsQ/q19sDowWd8ATkAxd8jQ+7b3
y1Sob1ZnLXu9P6LbkwaKasjCgDR+TcxRGtVM7RkjoihiL4gRYKEsPb5v5Pa0/c/IutOMu1lVWzWM
mNS55Fl7cIBUA8gpcCWe7169sUq3g1Hnt73VSZVuUfYGQ7EOKf1TcgAy08/jIWKvhl+E0EvZsrcx
idbq0DKWdA41Mb7mux7TjyVSzILaR+p/ESpP/eopjbYkkLdsrg5wJSCqZyewmSnngZ5E+sHd9/vL
tmVidX4bgJvAWQYThRcL7diqe5Su75v4zzXz54n6vVTLb7g6UQ1DTbqtsFRmbB/qMNkD+RcvIi18
w9LtwbgqCJ3ADaGvRXzR99oks8T9oOg/URIdS7DQGB/3R3P70P62sbqD5ipPutqGjdJADbZ/nbwF
e+tP9YZnvXnXoQ/iv2NZxaeGN3FN6rCj6Sea7vo+uj+O5Xf+uSj/+/46mydKdzaSHJ5U5T2pFUFS
iItIHk3iJTNeNuXDl597z9zquEKaarQYoEUB6CCIBQRU8+gVz2qyM61vtXrR/0rMxPs9f2v6f+a0
TckTKM8W6iUbf9SQKc+3GgI39pu+Op8p5VM1zLBhMT0epjLUizzW6k0GiC07q0PKnMJOUiACAv2p
3QObhzy8jxSwX8zEBv+WvnMMsq0SuWV1+fOrY+u4kplZiiVr6YPqvOpDbGZ/85C8WqTlsF2ZUASX
hYF8dtDJ/jmzukvRAjLKnS2Z5duX0+/NvrppwZ8BrIkKO8ByQMsOem/sWdrHxD6b4m9aHK833spB
lErRA1MFW+zNeUDPTDzueiBxcU2YUR0VHdmi19xap5WncL1qHLISu3Ba0C2TBtiq0865nzjAH953
Ghum1lmmrEI3XbaE+LN6rpynVo/HcX/fxO1Hy+89sc4yqf1Ulv1ycMfIjUFMGgkUnCMJOhd1Jwuy
9UjaGtLqXu/Q7eoU+mJO9xv1w/kAVnFj1jaHtPITueJoE+DNywUIOCaamtygfrPiRdQL5fgv9ydw
4+IwVs7CTLKsE8sFVWvndL4UYnf/+xsX4Dq/lA4eFHsEnFHCcl9O8qgnJeqqDhnsPLxv6ubauNpC
9OSgHXAtNqIktcbmEsFJ7ohA0C6ezZR4QP7dN3NzRFdmVl7IHipjtCuMCD0ZDB1ZOegscnrhpfR8
Om1lHLcGtfJFvZSK7tiw1nRngx1VM5yUjSXaMrFyQRmq0W6TwYSpHwR/oGD7szbeLrfj76tJW3kd
FcgjNcuxp5dyRr7LD4oPPG8kgkWvEDdicH+NtuytediE2ph5RZdA9aQ8lKhouUF/8M4C8jogOw30
jc7Am0U0NFf/d++tWdk8zpF08jCHHAqXaE/C+yILzH0LmQEzoqihaRszevOOujK4ckQc3VPWPOM1
mFvylLlAG5nDIzAZINxFuhCcQvcn9PYecQ3wTegq2NRWPgnhpfg/0r6ruW5c6fYXsYpg5ivTjooO
kvXCsuUxc8789XdBvmNREM7GfHLNeXOdvdRgo9FodK+l1Rhc8GzMsxXfMcsWqk+XIbiRCOWgfyGY
SISWY1DhGDa9W/Tukku+IYneU7kQNjRHVMUA0SXLxJ4XyrRWqYUs1nLt6TlZni+bwFklIkOZneqT
oXD7jiI4zLsyWRT6rH8o6+d6dj9C//cGgtmsIyblInwjDAvLV8X42ViCshekWfQnmOT7DQSzV6dk
LAr09iH96cB+EKIzN8bs6W1eo1XBrDFSt7u8apyvssGDYOvbtE6bVLIsmLLzzEHzQ3XeQ9/GuwzB
u1S+wWAuFLoUx4VGbYqua4hyzPtwXx2sU+l+oOT0BojZl7JsNFOYwZiyRV9s+1Siy8muvgjMob/y
/hPRdwhCwLbAkrxJXUS0tDBQ2ryqvlJiIMnvj+l3ypspVpTkhBqY9ArGHHhaZifWaMCkoXGN0PRk
HYNNS+gUSeVhSkPwqfje8IrGHHhhNtprEwNtnWynU6xDkWSCpJEPAS0GMFwiyWUp69CtOxYtdQbw
y9TS2Rz9y5+HGwYUPD6gL8RW3lEfEzSZjkpBN1DqqPWnYnCq9O4yBO+AIzg1/2AwfjasRreOKTCG
4xroAe0PMFcH08uYfQcn/62ouMTLSt8AMidAKYVlNswApGxD0y46ElQ6X+gqln1XeUbnCCzk+vjG
QvoVN7c9XY4ta8T4FgCjPbrQT/UpP8VoWqpAiI12dwEcJ617Yx/9qBu4Ei3TqizRwOrKruJ2Th4k
jWNezxHIE1cXjeygJHKb/Vh/yFDV0NALo0Ohk6UVqKvR6JcRpxL51HtU1dw6QKsab8qU40tYmeQu
q6aqGqSxFUgdMNG9ghr4otkY+tZ2kLf0KEWV9M8QzD5d1kTEO8LdCq9o7JsS6bPWbqMi8pMO/ZDH
VPLr9P9exiPg//jXoJcntM2HWxJZNpMwh66TtSf1g9FezbEg2RJZQdd0A2FHYSSFFdYsN2dPqZud
inMQxGXBZR+kS/8uqm8sYbZYbGQgskV13x+D9qDvCxSozWO/E7E0cmEM1aYVfuRCbN2za027h8LG
bxh13++ngJIOiR74eG+XBAXJPzhMqmL0/Ur08AWHenVxpd4nZ8pnHx8bEW8TPx5uwBi3HtGX3JlL
HfmTS4LhOgN7+fKtRgtb66xfomD+dvlTcY+QVzi2HpqroTIsGmwLrds2RL+viJ6MRyy+XT22SW7Q
tbWJZhgE/rND46qyU1VQCaU3GKgufU6vQGKMCXNRMKI+9s4H8fJDefkMyPMxiVIoFbnUaMjCG3/y
iZf5qBz6XWA4tBxle4Vg83LXEUNEQNNk3WJlUFKTVEa9Yihair5Xw4FEgi3F3bkWZsvBh4vhQTbj
L5ZZH6wWwSHKjiEmppKnUhR/+K63wWD8vJLTsesqYJifBr+5pm9Lth8GS7CcFQdt4IKTintQbeBY
T5cxH2clGTy9/RFjGAGTAPZ9GgkSDO6HeUUxmKR8KMiiThpduE71s7U/qZn8d4awhGHTQOpR7gBR
NM2+K8lBJiDPT2rMVo77y9tV4AYGE8D1acT0AyRoMdOE9+ZcdSUQm8siRXTRmjHxe9H13iaYmvT1
gTha8iT0Zv41ZvNV6F+wOYiGWjb0tAaCiocEJ8Jsm44p79p40kLkmi1mJYaiulnazotz/f9+Pwe5
BuZ7Ncr++I5NfckxyTeWaeQ3IJkJ+9w3wQlz+TPxXfsVgjFvbcMOk+OA6MhRDb/0YE+RSyci3y/D
8L3hFYb++2YVjXBRRiIDJk2f0jRokqexFtT1+a7wCkEt3UD0SoQbGvgy/YTchSCbT0Vt2yIA5pqk
YKR4rS0AQEKXDvck93+3RkxQS3tJUqGYG/kDWlum+ta0J6eUBGUzkRFMKEsSDQ+wJozIsh3m4Q3l
8BdGgHqdCWKQs+xLI6IfGpdxBUW49NGwflzG4Kc5/+4LgDAn5kjZ2xT6JWiLlgbKXNA3Y8phxPE8
CE5nruPSZiNZV3UbN9e3XqWqDegIrASZG+n9Jbrr7SLQOsGicT/KBoT++8Z1bbtpEqtAyl43d7P1
0IvOS5ERzO4roIoQGjG9Egyr01v7IazcqBPUlLjXVVy/ia2BGhDCiMxS6WkxrS0udC+3x8yf6ata
F/xWUyKqI7we81Zti8esWg2eV9zJgVcsLqX+jY7qNeZZXRAigKr0paVS5A3cFBG6rMidQBJiv2N1
HzEE3kkqqkBggDjKPgh9nsaTDQK87qx4rVteWfdCTHpSsvkhwcgL+jPQ7/aeGR2sP0NLG2nkBZoa
Axipw3MIikyHXlftb6LrKndZNcWG1g1E3jAO+NYZpWWUx5DMqNute1PbtbZ7effyThwkh39+n3GT
PkHDGxphsYSgjtIxMmwU+/Wpj0R5Nd8OGy2pMkp20GZ4a0dXFmnTa7jjS+bBGvaViDaZt6nw+vDn
95lw3aAq3Zu0hrAYUAL2WszypIJgLYJggnWRz3ZtUhPybh+DuOjR+EAHIqqZkAvD0zteUtgHPHvo
1XSpcffQylM80W6crwNEri9/cW683qIwR3OV6FNBYqB0vhpITn0z7rVPtIHfArudwL34YciApBbO
BTRzs9epqNGWBYx+aA/0CDi6wT2Vuok7eLRIV8iO6N2L+402cMx2KeQ8bSUCuGFtA/DP7C2CoNdp
guyGe+UhGxxm24RqXyqmbcLdINH5W7TA8DRPxXwSpryFfZx0d7wLOhs4Jrha6MWp8d6CjpbqWgPd
ot2fK/MOHfFr/CzwDvqXX4JiTqfZNpM6pFDyTjkqPtljaF7zusfRL/1lj8d+SXADFq4l44/QBgLN
fwR/BKOPS4ncU6/9QcVOq4OxX4TiYSIXYSIRAeNBGUkwcKmvk/Q5Wx7GMBLsMW6023wvJhqBpRlz
JQswoKICKsIBSgyirmjeiysC6evOYsJRNVrZ1DfAmAOMLYIQzrduMWBan2aXiqiC4uk/7GeBYWxH
Sw6p6N+Ll6v/jPk/5fSB3GtjFNvNAuZ71JUs7CslPXTyKY0Ev/8/4hGVZoEmo6qx9ZCc6sCWNTJI
4yq8so7druzh3uEAcaAsgMLDT8F2ogHn/XZ6xWM8oQAvoAQ59MiX0ctiBslRPnReddBdjIC5gyDa
cl0bWKZJVR4gd/P2kF3VPiOtJNHOjCSl5J4P0KKR93NsGN5lu/hIKmhrbWjBElZZzFpXW4s6lK0m
85OJ5/7xi+CKys1LzFcA6oibJHxRE0yxQKDTD7vBjcMdUQa/kAO7EEVykSXMmqUl2JOIBgZHKu0s
5W4EvXU6qNd42aH+vvqFN+1FFSz+3t1Yx4Q8UnaLWlPr7NLp/PCOaibGQb0PFXd2V7/fQZdb4Pki
O5mwl7UtWoBzQKrkXFi+AnrlTuB+/Ei+MYtx9n4uTT2dXzCcwvTCHW3esl0dR+PNErTX4ho7Nx6B
8xQdTyZVY6Cn2cZN6jypFChzoQskO2qTv7SCKiD34IXwrYH5ds0CJ/7b38/s0JQGS0f3lh59LizZ
H1vtZ1vEZ0tr7lJNNE/DN+cPHDuRtuhRv4QDLjThcpN3Z0MWnEtcJ3g1h9VUVVNwLFgGNUdzlOIM
khDhFA3/UrbBYFKwIZ9BvacAA5l4eYBq6xHa5Wh9w4hL9FnFc0TmTY7omU20cIwfLGuM2bEWC5cl
BiSxZjda7y9HPO7JoRAdxQfd1uR3CgIYoBgGPMJBzeSrCuo6KKRLaFNtYv+/EZLzPpWiQm0Z9z4T
QpTMfl2tOevsDHCx7hv2PVj3KlXQ58I3aYPB7FewK0AroQJGekj2mT8+5A/xL0wNuxWkRULZv7yC
IouYvQRO8xL6hkBrJH/sfk2lMw6f/wqCfZVK+65pOl3BdDKY6qo59SLDV+dREOe4huBBRVVVcMXp
OuNs8UgMtQuhFGyDiVNqQPMIhvLh12VTXj4wmzmgk+oPCnX5TWhrknGSkxy2dH57aEFeiuQhPC83
CnKJgGpkaNe9J7sn86cAmJeybIGp+RtgSOWpTWzLUCY9x7d1IF2r95mEHgDiQrvsLqoFbsE9DFFO
kQ0I86Gh590V0U41GxT11FDQ4V4nx/yHETvRYfR1zCbhSSTe5Y8fsvEVkwlScRarzYThRbQYR/D8
6gsGmMl949FbTr2LRU/BvPCk6OiPVBVdtfHf2yUtLOjMSSC88mwJJJNz6RZ24l02ie6ed+6ygWDc
xRiGFBlFikLRmB57a7jLsy4o2ucuHcF/VB3XdDhMZiFQWeKdjwoeSkGfAiZL1MXeGtZjH1h6DMOG
JfKWElz1jzmonqoZNPKCHgRudoFnWdClEEixau+aC5d8yRsdWCqeGcdDdkyuwj3Iq66J3+5MT8Sn
wP1mGzgmOOogDUfTJxZUVUDUR8CGGlz+YtyTcmsQs3hR12G0FWylXoxKzA2lTB52aoCWFKg8NY+J
/jx5VHhcmH1yN/gfy3T2VaBOIVyQxBk6fY7NL9qZEHq6D2LzGcnuh1SnCdq0dN1EfQ7dmcxBZvUE
lH1gLvfU+RrUlH15q/5zeSH5X+oVgflSRdovM0aLkNWk1Tdwu517SZTaiiCYT5Usa6FodLinTO7D
+IvW7C6bwD1SXheJTfy6eC4yacHoubYctH9m+WgRwaHFu1BtPgOb+hnjWGGmp0RaNlin1jCdesQD
vZ35JSToLxvzP3aqgSdSgk5ghc3KF7uwm5oOnkt7a5ecml2BBDD/Nfq/ZRQXQWrGX7xXOPrxNgcW
hr3Cbh0AZxY3PVhHydfWEKwe9/vbULzBtsGZL9M/YQOBiD5WYR+jjAkW2bVYQMsn8AD+MbiBYO6E
pTyBYROM/96Mu6i/+NOuvJH8xEWanrsDHjQWqIZe/lBcn7DRAIX6P5r72Ma7FhRsIJQ2QeK0VPKx
VOZzUWjhEcwbYH5vEmGPEvdDbfCYD5UmUlaBFg28PpCKOA+/Vg+9Ijvj5/A8xrj4GmjCMr0P1ReV
DSrz7WYpKUDzCdTwH6l06NtU4kuu8hnE7NCU8LLgI282im2CecE2aNcN8yCqWnJr16C8h5jHejRq
+Zh3g3/5y/FX8hWCyV8wdNVLxgLWGkNObiBp56qjfjOCZvQyDN/tX2GYvKUkRJLrFZYMmOeXTsIp
eJEZjENAzCezpRferepaJf4wnUJhekn/xneJ0eZrsJ9/MIuiLEAk1nuTTwstOF53KPqhvEw5ixpB
OVtkErONoRG6yh1dsiXbQy5ggIJn+5cQzIk6Z8ugIucKvXZRodMIWmoCfzZEMwOij88cq6GloRpB
eSAVcidVnlqLEjoeAKKODdV0lFbQ+Ps2qBJwJxfxy5exnfpsHTU398hDcQU22UfKoO+0V6JEnPd1
tpCMTUrd5/WUw6YsvZLte6W5Wcsvl/cMN5BvMZhcoehHA5pZdN3upGcQHudeAfmy2c0b6Fg55Kre
dafxmwCUl9NtQFk+CX0wY7DwAFTeWbv2NjlmLmgrlJvfD/69LjgPRUay0sW2mkBSkdKrxucRVCZ4
Oa4DGlZ7KEEdaEIeuiL1OW5asbWRCXpop61J0wCzA/Ptd/rqFnvQGjGp4h26t+srkcIw11ugmkbl
kvEsy9Lb1NagWLk+oxysPVtgKS+Vz6om2AUiDMaoxQBrcqwAY24eKyPIIQNTTv5l7xBhMGE8VYtl
HIsFXl9gouTB/B6JGPvoVmWDLGTsFBRJ8b6Px+u3WzlGPz1Uqlbcp8m3bD7IMlTIzB8YLKEM8JeN
4bvBKxbr6nMUlY2Woz5BAzrxcs+67fe9A52sMy2ci55wuFFqA8ec5nOcK0MuwTS1eKxLnyRf/9Ie
xgOiJdXBCA97jKvBT/ZkX7iz7UHnJEjx/Gl/7j5AeUc1B//9WGz9Su77BGTFsMjuUz8r9W+KEgrq
AqJFo/++yZcp1UwBBQ7o1Hb/DBAGakEofnnZeLnr1gjq8xsEcI5PqQ4eSgyin8n80+x/ZsYNpP8E
3sbfOq9rxRzn2QzRwxnnOagQ2nNn2fIutFIIE0EC4rI9IiDmMGznAWI6OYCqttlD78OxC+s4DrIg
cItgmAMwTsNZyUYsW5c81MPtuF6VopsM3evvYoGiyzba5w1LZbtY1HUh4MlHtEkP42Hdt/sloN0e
ossLPw5scJhP02eqNhktcOSdeSODIbaGUMtJPvyWkCaTcLSR69QbQOYTQWUCsWDEJxrXs40ZBJEL
CC1iPk4tr+BtH3AWpAdalZwf6gpNJb9nxAdEuNQRjR/wz/GNTUzgTlrSSETCItKpr5f72Bf7fvgW
f51RCUXDKAj7BTvqf1iJwUOUI2T4CHMaJSPGxCG0A8i7EPIUuI+lgeTGDxYY5Y9UJlcVhApuoQ3H
9x9EJhp15dqWUPKiRo6e5sbuekJbleHJh/KXvaNzXz0uBqIwy220UlVdg7oP5pY0drajKmzaa4C1
pRODqhcH2s/xaO5oHw1ELC6HD+4BrFoWXqYwswIJ4rfhcBnAYVGMeJOQ69ZT16A2oLmJVAIVt1p7
uIzFfTfC28cfMMZPh6qVI/BJIYhA9eVMBXoj3/Ks1sdi/gcaWD4eejUIaujoimPL57oVL2NcDrRa
rwYFOoxnaCn7qw9ScEwC1ZF32T5ujNzAMe7SW22H5vIeJ37sjGAfxv/QziP4YHyjdHCp0pFH2vT3
9osRWzJiuwFK+Rhe1QfVm/fa5yhxwLyEjdfsP2ATOEEVGe6h4kn8LVojVWE5xggtYdO6cnScR6SC
tWCjcc/kDQjjF2Y+SlObAyRaYihI9LruVmZXOoTE3zDi+ZHMeYPGLuAiWeokA01O+3Pdj740q9em
HQu8gR89/uCgkfHt0kGLCOphBbXqF5XSe/F2/b74ApWP1VXd/Eirmh8q0qsbVCbtREc3gY7QFHpJ
4f+OkbabQ/zs6+j/p0cBGnXfndobPOWtlWul5p0GPRH63Ai5QXTBxF7vdF7/a0ErtXio/rKvgBb3
LZ4hz4kB/SzcSfp7/J1O3+6iDg9I4bfLjs8/4fBkr+NWglcqliogtZM47wlObbl2xwDXkRVXhmqH
c/UZA1Cg+/3oEwsmFP6AMrnJEjYgfoIiHk6c/KC4xGtAh6Je00xIOYmuqfxQYigW7Uq36Sjw27WM
Fnmc+wh1/A51YwjbeQgqpxUEWv/lXYx/rG3QmPCIPgvLbAagKeOyM3BsWuuIPW6T29YaPFKRp7Sx
vLyPdoW0ur3VCDYkNzxv8Om/bzL/oq8W8GpRa7NPUBmcy5/FGAichu6ud7thg8F8v2ga1BBPqji6
5yBOfAI1Vr33igjK0dDM6c+a/Kv7Seyfl2FpfHyPaiBVwagmnah5a5mxmG2tLEgYhnXftKdm9eUw
RnF+r0KrbhSdQPx1fEVjdrwed+2qZ4gwqvJLSoJB+dXGglOHusIlgxjHlGo9MjIJm1yFgi6kSU33
8oKJTGBcUTPwSKv1MKEorxXzPKf7rPEvQ3DjFAZM/v0mjLctVarlmQ0TKpWcNMgPWmp7NJMyaKDe
eRlKZA3jdN2o2mM0wZqyuumN4yjdFiLdHX403JjD5AF51JEJqpW0eFIqCPMQTX7KMGcvQ84Oz7/l
DkKaArP4Cf8Gk0kLllFa+hoC6x66EdDiUWA0Xb+untXd75Fq5f7yMgrxmMSgtDspmzqsY3qYfMXP
Awinap+nIPrWgjhcOneiIgHXzU0QQ8loh0U/ELOoQ6wMBVTUEC0WDc1TqvGMLkhBtsMPuxsQZhVb
e26rSjXpbQKq3f5KB7q0T+bv64uwvks3/7udu0Fj1lBp0EuSWDApPpAAnGv7GmQnxNWRCWALCPYY
3ytf0TQmxTIa27DiEWhSs9eOgDuVD9rnFo1vDgHzSOZ9bJQQNHn/frN3j3QRWsRASYKq2/Clkq7n
7p5EdwJHpN/9/SLC8/EfhBPYV+MeyngkTdHxVjiPEKUOYmgLVTvbta+M59DBoEjwU0gowPd+C5wf
eHdH3erdo27WQGINj2p4flgD2qaY7UpaRigOkQvh+tuq8gRmcuPWBpGJwuuqSwTtETi2jr23+IZb
Bujb/py4xo2K0b/aHR6EHsPFtFWLGDATnP303zdJQNKo2rxShZvGt3bEI/vwJ2p/ffHCAAR9ydNy
iq8+xOaCt/4/qEyEnqPa7CcqFmJCtqyZdyCM1NZnwXJyt94GhIkmVhRCICrEZtCujN38mZymb6Ct
vcNLNRzmI8+Vqm0qOphwTI28eNNmHeNqsudJernKL15qRgEUwW8nU0Q1zU1RNZB/UYE8EMSxTymg
Aw8xnUdxfOmGxhPd13eh83tvi6bOeM6xBWMyGyNT5y6TUGFSJF9Wr1N5X32k52QLob71P3tQkj7W
VGi6yKnbyDhKu89laAeXfYF3sGxRmJ2lFLFsjTZWLQvVgxUaQVqI+PtFa8VsJDKXObEhsuM11XUD
Hcn0LOao5WXTWzPYbTOM5VgvL62s6Gu5bnb9Pv66vJDuqB8ZNN1iMbtHKca4mDvYI+fHIryv9Ye/
+yTMMSylA/RdTHz4FNGlTvHsuNaihIkXAbY2MIevDYIGvQQ3gGc8/SbEwsEIEVOPvFzp9FKAJ3AB
litUGTNFimLApettiZG/8DaTBBCi/c/yg6aYWpSkCBjrTTZ56W13NyKl6FvwbqUnaKv7f/WVbCYC
oNMokicVHkcWw68j1ZVNc3cZgnvQbr4SW5VcYiMHAS4w5DvtmD426NrMT3qLjAV64vvQF+1UQTCw
mWBg9rnd5DmWEEIr8nqrf4QjZmsPEwkGaFdXJWSrvXT5FJvHuvoHvUWX10zkaWwgIFYxyNAd8CS1
c+zhtrLwAFALgia3c35rCBMC8KIBbXWadvXeo3RjY37MJc74MOKJOF5dyNcf2t3kTI6oQYH/gTQc
b0QHsyL7CD6OmDzW6RPeLOXoyTmPueA6zb0D4DnhX4R3T9+FZEoLfa2xrmhuV+2onC3US73SFU3U
cMueWyymGKHIK1kJfSmEIHfr0GtbiOFfdwWH2Yp7gPUj8UJX+FRDz002Zd6iMhsXtLdNu9iwcLpL
DzVEmMD14Si4vFF+vtgX3U2pw12Co3/OJv0hlR6Dvg2fLJVbX7HOWaM7Rk+cCsrLH3H910/H7F74
5KTHC45ylA3C6Rjb0Gc+XIb4HxHpFYPZwSOZm7aY8claz9Chcpvf2D5knzqMNYASYRfdVIJONCEi
s6FXSFdDwQ2fS96RZz1QT/a9iVEv7VH2UpA3isb7/8cx8mohs7X7aW3SMoaFcQWVTnhljauG7RYd
uiXofUq4CwR7WmeO+3I24hk7AQcJcepD5/5A7eI+caegOHxH8ipUBRPhMUe/qc5xXaPl0osNf82O
q/mhg/HPArK0ZlAHnxPorONyAT0W1X7IW8FJLzCAJTXrJasL5xVfyMpjZ1kei1wwsUtX/MKWZanM
kg6dLUYBC4pF9zXzFM1HWfXbCWGqP4SKIOTyT6zX9WIChJGXiUxioHXrFdpru+qznAjOKz4EFewD
Tw/GnxifnpZ1mWU66BWTr8niDso1qUS5Cj8Df8Vg3NgaOjMZKmBM7hpAUH5vHLIDHnYcWSiDzneA
VyjGg9GaXNuWCahB+TYZPyQRRxq3WKTJfwDYIT85zolRomXJS35Jn6ydguM9DyR/vS5AawfmA5Q4
PuQEr4jMUbjiVK91ep8sw2ME9e61dRpd0DEl8AJWgKcOUVbUJeybVL+3lNM0P2i1QOCOOtL7nfNq
BuPLtmxEBdjn8ZCp4jZpxIGBKUnUNI9mr3p9WAgiAf9DYTbbNkAsbGK27+3hKqXyuli0LqTcWboz
fNVA/yKBS9N8Gn31FwiFhaLrXN/bIDLHUThHktJrBrWwutITsmvX7x85YzcQzG7NpqYcagMQYyA9
2wHN+suTeTX69jH3k0DU2MtNUDZwzMZVYkUd9AZrGPaFr7QL5k1RfQKJ4yyi3uA64AaJ2bd1UqR5
vgLJIuNVRVan0tuHEkKLggUUWMTeNjO9NuqOXmOmY5Y7cuuoyGT1k3Xoj+Ox/wW9K1qnLF1JcG7w
c5VXA9krqFTMIKHCfAtKUMOvZN/sLK+m9ULtkc7W5K5wyJTup3f7bQPI5LJVV6MOawBQydG5UlzX
6Feuf6y7RIEAHkqxnqjuxXV/FXOYYH3TKQnI2w0nFwM0RTXMeBXKLiV+Z3zoGNkA0D9gky7PhqSa
HR0iWwnYHSj5We/YuTf7lHZfdIfn33Y2aEz8iCpjsg2qT1ea+/pAlaGSc5IHNjqoMLchiPGitWNC
RxtNBtgFIdAy97sw3dVGIPB7rjdsrGECx5xiMmTqYE34ZXxhOZd8uwP3THHQAhQoHyQBIN8gHWww
Nrhu4BRvvxWVm0krEwIp6eDM3bW6PF42iBsv1NffZ7xbGypTqyX8vpIc1MxVxk+Z6MDiQ1gamkhB
aKO/a5FSu8burRFcVPJhLW+V2DE/oJkEgoU/ECyhUdsY5mBooPOrtGBo3c48mJXgHBRYwXIaEatN
M7MdAGE/rLGTKqMjjXeXPwb3Y2sgxUQ7GRgR2SaXRdHmSulhho1X/PI21AQ2iH6f2R11ZsSKXeL3
cwX+dLsOgsIQ/f+/C5Wbv5/ZHHlrVpjghDP1+BbOaGGYBDJ6tqV8jYTqF/xLJNhcMPSHkeR38heY
tFTjupmodMSA+Wd1L/nxQ3LIbukNUvTAIkSjS7uJmUSFyqvRwol7b/TouELsRVdDoATgLw9s0SHH
/1CvtjExM7YaRW8lONtwpE3EtIsrPFuG3yFI03ZJtcZ4ieBIp5nBu4+HByTFpJMy7whgDVsrpkrH
8LLd5v4a3Y7zeUh2snLu2p3aqk5RHT7g7RtAJvRMnW3UY45jKF8fxv67nf+4/PvcHbv5feYctcq6
7LUUoXrsDpW0UwtPCgXHDeF6/AaDcQsrGvu0sbFonY/j4DSf64COJa5H+siug0cQIueBfH/ZMH5K
DiV1EKYaoBZh+YwaIzatosEpB0Ywc3BGT3GhLLIn9+OxUV0DZRsxRxP/HH8FZYfbJa1QpyoFaLoE
4Q50Awf7C2aaZ/B7JEJ2eO4G2IAxx16ZNYiOVE9SSR+M8VMpktDiL6Gh2ybGFjUMhzHOocyyWlUR
QpUUO8ZuPa8HmkmSJ3U3VQ5dPxUkfN7l78Z1yA0m4ywttEXtJQNmRo5yfKyUX3r5ocixwWAix1R2
2WApwJjcaXrRJtdNx3Sjg40m72sZz/iRl3yEkApdWn8WkzlXUi1toR8PUINUjvbdyL83vWincT1i
g8GcLeOkVZ0dQppu2amgpYekcvTU4/FpPIL270Vk9EpUMOBu7g2k9TbmT9lqtokESK1MMUl/lSWY
3iCfzfbL3/kFc2dLotGE9B2WL8n2sulL8m4QMVMITLGY1py51fKwoq5H4vs+ucmGu0XfW4kgfxGh
MLuWTEi/5RAoqpK5c23cSCjprkRzpkpEhMc/kHEoyZg5Nm3s4bcfR8ryVY0Icpn1ZtR8SlkeHqJz
pfmUNfpjJAtoy/0DxxxWZRlWa4qboJdKmjsNzzb5EtqW32aJIEfjB4lXICYwpVMJAm4FQJoekPBU
rze1aFiVv5VeIZg41OnJ1Mdhh5O+O0I4YKoFaSDdF+8yic1aMTFIzyJQ4NE7RTGTpHD0rG+CXBqf
EHALCBa22l0i66sDrTYRZ4nIMjYQJbFcRhYWj0STV4MWpc9FnJkiCCYOGa1cWeiEBE2JdrbRbiaS
LRT9PhN0Bn2chxW9j946f4rJnZADhb9xTDTCop8NRXZWOSsPE7IauPMhk/3N5WwccH09/6ZfEj2m
itBY5SzbauwolYFm5buXPAUipuR+lncSBmTynei6LMRjwkIoxb3SpYjZSezSIQ8qOzyakDLQAmUf
uiJ6KX4egSwMbI+yjkjEuEMbt6UV2vB1OtQ0XEHI4pbIYBScPBXzP+CcAlG6aEpMCMr4iIloNFQp
fARtPh7G/aCMLl1rPxNoXKKqUu6061ko78b1S4yr6HgVB2XeS11ucwGq5UjpIkjbgCsbvF1nCMt5
KDKeq8fZpadveC06fbmBcANI/6AN4GyZWlOOCp4fO7RSP6jIKUQdv1wIWpOwoVqHI4T5eLWmzyBf
BgRUj92p+LEU1o0U24I3AW7mDH4uLJqmKFg/JqQTNesSNcXSleVa6n43VxEUneOZ1G5tIhY7y6SV
pTNBpwQdAHmn3k8l0XM3zhJK/gyhx+fLCQe3iLr9i5i17dVYH+UZfxH1WhAw3GQ7089PS0AHN7tT
1DuXAXkLraOXFWtAqZfYGcoxKY1pTnF7jus727yrlLM07/4Kgi1Iy1WuTjaa1L14mY+SmV9hAHFn
Gb2ggZu3DcAeiocrlZjQKWDOtrqp50Gl+bW9XCfyafjIoML295kTbImGubBw98fw3U3a+KGZO5jP
kW3Bkz8vU8MYFfwe9yiIhzJhMpqRAIT5itUKbXfuDpa8BlXvp8qnD3yVDQ6TNkVmBRb6Ejhh2Dhk
OMZSA50vQSGB610bEGZ/weWUqR0AYmin+edifNGI/3dmMPulbhpoOjRAqNJjYbum+UkTcdPx96Ri
WgSPx2hoZ2c7cb0Z1jBfcHL9osKJdEDWOtd+dpggRiCe3OOelPoGjzlEqrlsSltF/Yx2mOvoMC/c
aCdd0fkRsfQBPwZu0Jg7jqWUrV5JQKNsp3i2ucpcxD3EG7w4CBQ+BCsJLaO3J0epl/GSpzMsyz0T
F1I8WMZe4up3k4rxGMX5D48c1MXYlPd1MaEz/BaybXRZzSNAtmidJ17iWwftMNIeGrwKQODw82V/
pAfTOzidWCaRwYhssNWLLoz6HB8QZ6O504zHFAxVoWNbD4MheGymn+USEOP4MybPq5mWSWSpOjXS
chpCFUCPWjvu8mVwsjTcZUXmXjaPG2Q35jFBVlHnNI0WmAeFs0fS4TaniuIsN2ZsIJg4W01dn5Ul
IDpNdpLpYCRnTRIc/CIMJr0YFBVz/gqKWEM4OlWoems6ucYs6icUOQOzkRuMMw0rfS8cE4xu4DJs
rl8xwZ04cTo7nSaSJ+AeHTqyL5DjmRg2YHbXImXdlI8oeYL5NP0Fcuvky6JkMXiVSjJ876UisQTZ
gwiR2Vw1+OvatQBiFXUnZTQDxWwcRc4bR5LCD6UqeHSFiidmKd5JHM2KBXJ4BbSq6vgpNXchWgnz
VJBEcHfVBoP9YqDdaqceGGY2HCfJcqQJamsSckAylXsyy44UDzdxnomM44fGDTIThsESjtEXtGdC
boSO+KRBchXtNOc3p2foi+IUdyO/wrFNPuU8FWaYAW5ZD+CyMCTvcqDg7rDN7zOeQWZQeFc1fj+e
TjbxQ/soVEEXmcBkMEuO+lOb/zbBSk557l82QfT7TPKSR9pk9iZ8oZWOkXkQ9qVxN89miSj+5hoV
GhmZ9RJ/v2bLgUUit5Irz553Wi84KrhhaANEv9UGSMlI3hAw5nml9GSV4NywvpHpaR3uR9H24acu
GygmeEeztnSGBCgklKMznqn6s+6bC053WlQwBJ+Ij4dkH7R1eC0Aidxb0zAwpsiJDLz0MHtXpfe5
2K0oYFDpYhFXJ9ejN1DM5zKMFHo3agrh4nWf2SAo2k2jID8SQTAfqlCTGnclMHCXS5ApJ7u6VRPB
9UIEwXygvGt0KaaE4utyrVrBqp8GfXd53/AhQM1q4CRS3kmS6Wk5IiFHoSdVvqp97FgxOJAPlzG4
hRad8r/+fxB284dWiyFkpD/aU47z9LOGEYR5b/qWuSsOvyknoh+XMUV2Mb4mJVZm9w1qOxo5QDvC
mZ9sKRbkV/R8eZfVbcxinMweh2RMGphVRAkJwPjdOOBgowo9TeNk3SK5SV+hgi8vVnDZOm602yAz
vhel3WJMOr4aAZfmdLZF6n7cILT5fcbxSCRJWmrg9/vqG9jzVxyrVu+oy26ORIV6ringxkZTJNpy
wBL8NijYBQnJZOBDjYYfV6dRVNDgRx1o1qiWYdm0FewtgNKTyChalE7jg31DNdxAr5W6OaWrQZUG
8gMf+DQbOCYpSZR5QfMnlq4CfUAcDCKdbKE9zIKpVdZ1gwl7ykcdXfjDLjwUUKWD5GaF8uHHgvar
PWyPfFKDSxV0WrRIqhxpo2C2k74bn9C0CuYuYxXkqHxv+POx2ILK0kpT/v9Yu7LmuHFe+4tUpX15
ldSb3Y7tOE6cvKiyDbVR+/7r76HzzVihNY0p5z53lU4DBEASBA4SF2javEed1lISD7vU96VIVGU6
ZlXjBh02IwjWlqPVlYQEm61CYObyHFMUFryaO+bEba+mmYioJzzjamfBeNuOeDy2DvwDxnIHEffT
G3KdREB7FYxWsJLLDtmks6YB7LAvTip4HgTtTbTvQzFBKwqWz5fNfDO+ruBkr1KW2qoTwNXWfYEh
7THGD1N55e1j9gpE8qUlSzDT1oWpoza2Of8azgAapif9O9Irey98S658vXSSa42RUxezyBraIPsT
0x3HXVs9XFbcv/jvP/YhF9nZU2H0nAv7AFlcckyunB0/j6EV4LpCFsFuoonZfpoqqlxezaZbYjWr
Mx35XEdDgxCCRejsloN2JapU6XqTTeNfwwn/W51eh1nTuW0ArnmqEv+ZlXhfj0G/Ry9CiMsgGBBo
VGHasumvQeXdUI3+95bYIy268KeUP/TJedCI09imOa5xJBfryyHvcxXCoZwseW63KgMvwNPNszYz
snpnaxde40k+pg1WbdsL3khL0wAD+D5TuJ95twub/LH+9AazXINJvjZjkiK3xMp1e/cguimVAAXh
4BFG2rQ6kGVym2fCNZ7ka7UBboW6h3DDXryf1odabGIuRk9Wh2N6GO8J+bYC1gsemE5+t8w81cbF
y55rAe17QUJW7LObJkL6VEyr7g6z6rOQbEIU+8m/mybGAv2OOixLrfMRWtX6570abSY/akzGbc/l
Hu+axJWE8HZdlbY3Dw9eaBlFetg8TIlvhOzqO7g5ZlSJi2KOngrQWwfgtU7FnrTydr3Vp9ITwaUf
v6jTggPi0R1OBd8N8xcz3RMruLXDrdGk2KKzas65KB0unubg727YON6Lak4xAix/E+/PGlEKLLMx
zHYUAVGHYHgFX47ezgzNbP/fRmUQ0RP0fJI+B9uKS1GLO1/lIBw8q7vYO1j7fJ8d7AfLfhJ1kAU5
Akl42iUblcJM7C5sVhKs4q8aWUGAJV753zJtYK1MKcCkVbmgBBkOP1X3Q+75fXvfmIQDXI6YeP35
XYFdPPI6rbBgqf1+0h7tced2H8rkfYdr7WVrJJDk9G2u6Maii/qisUzcm1rpf9omg2Ew50rXEcqy
BaOiL0Ne3uYw+Ot34dz5b29bnIMNckgNL0zfLU0jYIhtTn8OMiuvrmvDaBoN9mB+waFBlISVgRKw
NMxRFzF/oOk9t0MzUkIYEIOJkq8O/agIGZoFgDF7r+h+nv8k0xxb534MuPsHQgqMqq3gVV0BRGWl
fjEVvqIR4Wk7Fr4gSLEw8mIztSz4bp25V9WPttF8pz4MxZU7FkHpEtsZJY8UC2ezH4c6BVqDEUxN
3fk5NSZh2wxwLccNBgPtPLnfpNImV6+Fv+bnOVB3YhIbaI0/YMrnie/7b28hHxCtkf+Dk4/FWmF7
lW3AdbMG3bLV3h019O3vGorYY3uPXAFJbjTUkV6pChIO1dOvafXDUfkpzgD5DhZ4uOyzJJpkeHVq
JUYs0hvuM3tNe1B242fj0GP/Z3uSgWDTLFaySUZYsHRJVEw+QR39uMMEmf1ShlnQh5Gv+/oRW8eJ
eprQKUjJEkvHYFNSP0NOpT8G3m13ag8chTCiC3S6Bwnq0WJ+EoiMQXqfB/zaPOT3zukPFS3v1Wzx
5lJUlsbgORR7phsqH8d9fKwOeUC1DlBCSxt1bbpJzgeAWdau6/eLTlw1NiPiah2lLXmqUl7oDN/X
mpNjHE393DDinYHyb0Pajxu3UYtRYJS79leRH9tlAQpKvUcPOfn+G9WQSfqCtDuPUw3GBQO+oNuh
uGOwqz717SS0wH2pHrnqv4khYxVUZCrFgQ2LOoEAMFQPzVnQRCogjqrPGLwc/Ie79uYB9WXV5Frq
XkmTrhAFwdqtaGpsDxNo9fv9uBekNP8PeFJsQUFS2iwtpDNure8CjwdZAPZoMV0633l3FA335gFk
JZ8UXRTOllh3EKITnvjm8KhYN70Bjnb+cNmXCe8ypZDiKSinmSfIhWnPVnUY3jJYfG0VUqhQGON2
zvH9EszXKFXsiYIF6v9L0WEZ1aVPG3x/qmq/Y/cNo9iKKeeVp4Xls5YwHWPvwPio7XWU54qXu+XQ
h/Z+PlqnlggW2xI5moWuRB3vOJLGEq9v1bYVtRHNfdy+T6l49y/yvABIKiuahM2RjefVYS9KcYsw
3fPADrVDfTKPbE/eyzddVUeKVsfAAfPVKHsbJbGRqYrqi4/lV2uPbTn4PnrPD/jgV91T9dSb8fwF
Tm76qqvC5AOH/qLmDN7s3rgbqAbxzSVaQUjHGtyNXV64QqK8C7vUuzZjiuRt0/9XEFK84SxmrZVB
ijQHq7p6iy4BtMDeq+SUQvGhVzfSFZAUaEo9NXovBVCTP1/001AJjC/Zc5b0P4wAJozBkeJNURmt
a1WA847qlYijyq6v/Dr89ULk7shqfrEWl+ST3Kms7FkR9HKhfogOYtbF4ItxIamfhdS5iFozybF4
pbe5JyyPT70fFbtl/ME10DIPPy/H7M3KRNTv/+1RcgU/+N5yY2iEEiM8QAiiaTeMTWRKNLyyRTsC
jbIQ6fAy8QXcfAxo0Rdx2tOOWaB8ZR+0XbZn4ULUGW3nKleySQeXzvMS02zhWyNbbvJiPDFMQLEK
LdCz9EvPqqBzAtWtj6lpH+f6WFmD31Vo18JIhctybzo5ChcM01R1zZI5lBMzm7VMnGfi9mmqD3pD
XCs3rWX1fcla5s6Ok3HE9xutCwY1LMEyYBTMZxT1OgUkHXBrPc5+ZX/j1PXLbKelS7AYV3b712WF
baZpQFiF1w8TDfLykaxuWmbrDY5kisM/9SOGPWeYPKnjQXsEIY4yvWXnN0Fjohu6AepTyVDMspzj
bE4dsBs8OOrV9KaWFfsFQE47mWlvmLUBAAtj38W+xQNHxchHG72b1VUV5AeKuGXT5FaI0r5S2LVV
sTFzwlo9ufF1PhNHi01LwKBEvJTiyRS1kL9ntbzEYs3QQ6Jh/BRX4WTclO5JN9+0MC8oUryIHXvM
3Sp3wpaHdfRzin9ctrNNLaEnBa0pjgb3lByHNyNahpPEEazR1seqjJtQr5uYuORu6mqFIukqU700
b6sYq18/adVxzLnPMfszpmiDN48rKxxJWyYzp0ZtIA0GFZrtrYop2DHR3EgpTPKUpkXjjodsadhl
j7b+06ROeIQIMjlorlfTUqT4vjff8eaLXt4mBbEaFITkGeroKM40QEtTZ3wZdO8jZpdGQT5Sdbvb
28/LcljSuWvS7b6tRwCpeOg4gcUeNFuoKOh7X0N6pT9hfw2MD39k0HKtXuwssY33dyd00vMy3S7l
/vL3t5MBK6GEgayyzCzlLQefoPCYU3V2MC/XDds6TBJfpANo4gXC4Cyxmis80J+gGlnYtGMoN9wY
bnn0lgEs9kokKQiMaT9NaQObs7Kg4SfeBS3FwEhEALmYyQWDc9RYiABc+1CjKsICfw7KsvDI6BPr
Q+lLigHJsHSJaSs2kgsTmFrax+iE7NABz7OYQVH9h/QJ5U5SRNDZaCSDCtHsFr2mS7avh4CPRP0P
ZXZyOVPuOUrppjCD+CRe9MrD4Fe7EtMgMtAGUxkvQiT5YYNPU6SyEmAMY8mjH0t2jKbsTQuFwk1D
xeMJOI+ky9KUOGnEQIf/nPO1MWB7+IQ2RCR9JyRcUfqz6z5fNo1NqVaAkudyUD0MkwnLUEBKhJYZ
5YrsQtzOB6wwJG+tqkHpq8WzUWCPzpjdcp2kd2irenQOouys067TNLwsFQkpeW831lEKmhsBKWr6
y0OiHOvneaPFPcZw3jGKTpfSo7Sbp0mdZV4sABH39GbcNS1myy0DcWfYNvmVLiVPTg17NpUEYSk9
F+fpDBakfRK0oAx+zkpSUm2euFdokhtbPIpTWwTB2PietfvGONb8Fp2qb2Jot1+AZE82x7yaE3Di
hU2LTeqGteBRpy5+m5mBFYa0xRu5F+Xcg2+5NxNmpbYHB43E37Dx8jMouPfeKSmOhBluxt0VpLTZ
R8jsxXiotH/1FIf5LVrgLFSp4PkksI/ZPlN9lQr2m7vKClMKIR6zk1jPxcZVn4ZhX+F9dDJ9rj4S
slHqlCKHk/YWZh9AnfH51+1FCbR3xbHbCdYE+pWGMEU5a9nNeTErFlSZ2GPY/ajt8+A9pGC4pG6z
1JpJoSNxDMypFnslyEZ0fluQlWfbAJ6KiaU2qnrkIunRGzV1MYStf7fB8av57SM/sEMU+xkIE9Mr
9z1VSrQdnP5BlPvAkx6z1+rCscNFt79N2YLiofZ2UcngREgm85CaQ2pqdekKc2eoseFIZVeOr/w0
fQ312fNRq/yBKqSgZJNcrMAkmb5egNk5x3m8KvA4oxwum/q2R72oT/KoArR6tjFjwcba8Rv+NFuZ
n2XnmZq8Q6lP/L461Sq6xXSDA6c2JuajYOmuX3RClu37h/MijNDnCmTROZKbGfRVzgEGop4K9DmL
qmZ2bvvAuBI0X1Q2+182rRdMyaWWpWFDrwBTved//Sr2QjsFRpfsOxDNU3CURYhIspYw00Dbz4E2
JXhyRS/Pu3L8ftkiqJWSduE2nWxEdTiU5mYHr+weLWchLqSk0qS9d7aRgrBqiCFGnzr7ReSVGUh9
tUCDK01UmkB87lUaGy+2ILV20c31imEXpuc6DlJDGAN/1zlTWHcTenq83ZzhBdllmFbXgg66H4gj
72ZcX+FKRt+q2CHtBSmjwq3mQBnrvW2ggbV1QTbnRR2KsJq3ZCs8ZIAtz3JEHfXv9tHbDQ6GMe4m
0TQ8JSqbfVyQqdUTH3mlzhWIHJbAV/zrmm95VwVGYCdX2jvWHEVTKf3oIcztEpgUoFA9pIx8FhIh
86paGJFe4HngtjVDtzuYEVHPsLliK9GkFeO5lbYV6BZDy12CesG9WPNzgwelEswtcWjbdLQVlhSt
9NzLUktkSzL7Onbf6dTr1GasAIcwGCYMDdVxkpOpGAXJmIvvN6zwTfuax65fecHlaEGAyNVQeeHm
aDEGiD6UN3x0kLJmt9yiOtg2t6kXWWQ2XoQhZ06FFeSG7VcZ89vmtExXxOpTwkiGXXuR2xWpSFob
rV8ZvmNXvvGWPjJ7JYpk0M1ilk3VAMRzDk55rCl2lG0T/mfZDcmEHWeKF1UsOyrVkn3T6Rgl49qi
F7h+p1lILLsdkbOm1CZ+X21K7mhXXNMhkTI89Nkdb5+S5vBnZibtsvWo52gth1BGupzG4oB3+Guj
+noZZNshXzQnNLuSo0rV/2muy7Eftblv/LwMQClK2lqnouhtJnI6mtbEvgK2CH/s+6PRZV8uA1GS
SK7P0ACusxgbnqkerRlTI4i3EOL7crnSEntNVQuvT7pzEj/mVM0XoSj5NaxSh35SaljU2H7zkshv
Jt9M32S1cEQcGMGHLvPv5Gne8ESt4RDagXefHdNfemKn3FbTC4S03g3X47kyWyxDudz0HR6ZO4qn
bVtTLxDSSqvoVq6yGBBwQp/n4VKUgdm/aaf6GwREYr87xtI0ecU5QFjLb80a73g2VXiyvc2/QEgH
lzbKmT2oDZKqVrdvfuQqqFenW63TA/Zkp0+X3WNrN3HApINWW8F9Ld+366TVhyGBPOmIJ4oOr5Kx
dmXUd6gqIixga3kc1TZdD6XJYrbv75qrIFQVKRUeJbPoPJed71bJJ2ughrZQMMIQV5ErTpqxLi3A
GNjq5/FR12y/4ITTb3Z9rIUR/2KF0nRJmXQTUHC9ys/lRz1ArfUh+mCfZ8//VayY7KnU9OZdwcHJ
HdXd4C7DuKXfUed61kfewE9VOyxQ45/um2vtS//0346b20LiZRTbgAomHZlr26knfYrNAZvZsUgw
ar3YD6qfBfX34Uo8YT0TRYPjkThGbUup2c4zxw7sRNp7NAQKvRsmJ6zyZx7LElmT5R2GZO11MUBv
d9kBNu1lhSYFpmTU5iHWgGahJWQI4+IHmRmnIKTAhOpuFNo4gLCH3s/nB01LgsyiXkmE/8i3A7Tj
/602eSPCSADL9kagYJon8jKCOD8LhivjsOwwNZ4eLEfhScaYNpbbgWAFeNazbcTh9/I7Oy0Bhvzu
oh1FN0oo0ZQOpAqbzdS0Rhhj8zS7H7VY94eOuqVSIFKMSnq1Ae8hZFqY67c20rZatzNyInpQKFKI
wpAnZtnFDJNLvug/kdwcqCJqCkH8vgpPnZuBJiaFHPoCrpb4iz3bV65NTcqjUKSTaKanBdMdLImr
V5FftB8qL0LHsqsTuQMKRwoIRlp0VSssrdB/ds3NYliBTs333sQQ9T8YJa55mH/8u8ayaVmmbkCs
w14YVOyAvSocWPCGWLMCkRYecYZNxdyLzba8jfX+FGXWaXrbTruCkVbfWThqQVLIMkxoqn6XeAf3
LaUa2MP/UZe09HXSN+CvFeoarN2k/ohHpH2pSdWbScw1irTwLgrn+mKGgbVVMF4tT3rQgrcLdaWt
r2S+cSVKB6mWx80D0UoyaT+oQauVo+tMVB1d99Xd2IMyqvZj768/MwVpT2gwLaYZJsB0KvMba4eD
U+AkxGGVMGqZ+t5uQeHT9gBRsvnMx/HRUx48hwo2W0f71Sq50kag5Wbd9hlWCeRxRwNk12k8ExGA
WBRXCv55z1FeLBal0sQIJb+uUUP3tbSIwLz5nrwWRYoCzG35VI8QpdxhOOszFQI2UetLdgJTS4iG
sN1lK6BUJwUEk5v9gnXBYbVJMMct4YWPAkUi6pBSSfGgLexC9cA/8/yEJ04G0Y/qmp1/UR5bd1Sj
FbVY4vfV5qOkRtMNNRYrbdIdd95pE7vqWBCrRIpqGwc8oDjXWI4p34zHutGTrCvhQvZ4HXnTY6GW
lV9xd89zipZTuOOrwxXKBP/GkgzQ0+fSHROO6+sBw0evPXDTivdP6o60bQ8vMJL9aSYIqFiMa4Wy
3LXubUJRf1Iqk+wtLUotTasCKksdnvmxWVw3LIMh5G59dsuKuFxux58XcSTDU7oIL/454NTptqn8
Xjvj5HvZgygIydjUMW2bwYER1Kp7N1sfwIac+JOjEJfXzVJ5Z2UA0lY0zSnYcyLgGAyDA8UgRCXw
HDBt6Bi59ZamrTWYtAd5vIO16dBbEeV+7n7pzTHQvMDVciKuUtqTdiHDyed2XGDWVvyeKQyVqYdo
/n55hTZdBwkGU8NpwXLl+mrbRRdS4okVatjO9fbjiKE1+TGvH+qhCLo6DxJq2tCmGxkGLpC2CRod
uT45irnbswT6a72nMm2ukJo/XBZqU3ErBGmFFqPq00UTisOcg6QKivnWpbLXz4Xhr4LOCkRanawZ
1VgVb3W5O7z3QP7KeHXHdTwsaXcjawOt0nau8jNm1f1l6Qj9yecGDF1kSmaL+vHx0cExiOJDI7Qn
nxgcby4yZDJEzjQKpyX1VXMJ7Y7YH7aPjy/6e3VqMKMpUSaIobEw+4phEUGK3dx51A4lYsQOJZEH
ynNFGLiwZK4UwHOn7tV8Qs263eTv2zzzkWALFPfb0g7XAyLu5XUiJZTieWdrFptyKLJCAVzg+ILr
DXGp9YvGn670vXkMqfMxJaFY29Xurqd6NY4xIBk6Zkw3HOd3nXmyzffjQgSOzc1qtXxSaFeqHHS9
EXQZR1loV+/KIt6zbsdzIvtNWbsU2t3ZmDmfIVGRvMejeDwRW9T23mGauoupbqany+beYJyCCYJo
cXjovxpok3R2XfzcWw+KGoqNb1NrKzDppFKjR5K1aQetzSmqS+Lq3TzNE15u2UnT2/CyAW4awwpM
Mnej0CMjzyBZiw5Je178GF3GjtsGarfrisc/A5OMPdUVA7yqAOuGh7pJcFMv/QWbidOd3YaIHZs2
sRJMsvIY7X6lzoFVTRijMxt3EV+Ol8XZTq+uMCT75maeFpbAyP4qzuVXUD9gsiaYHz5bN1OQ3LnH
+UiRTVDrJZl6FLvDomQ4mjfLbPkGq9Gl2aqGn5aLi1yXhyk62DiJKEXpUtornajW+OzCIg09PUaN
uetdqhhyc0MBbY7lWJgdq8rTbLgWt3Y64clknm5nd2eguo66AWxKsYKQpKiWWDPzFhBJrO3NWD95
OQsJixA35Ve7xwpD2vBHW5k4N4DRYFLEhP1quVZP6v6ZtXN3GYvQmExPXg5916YxoAztR9nuZ7X2
544KfCLWXJBHlzIDszmwfDDwXjE8l2cnu6jyLXCMCOoITKn5cFmkzcj3oj1dinxTNLimaQFtcc3A
zY5thDr67GRNT5dxCEvQpaBn6V2DmgKoDqykJ1OPPulxu78MQa2O+AurTVZxFrNxhLGp7Vmx753y
XUfdnjdDwUpb4i+sIbS6G6cEXtn046e0dk9sro5lb/6VwRQ65PQvS0QtjhTsohSBtBePs8WsnRlm
ZNYlCNnTlIedsRDHVwpLinKF22rV0gNrKj7X1juQIbvGx3b6/mcSSQGhmGsnUSqsUcZn8GnczJgt
mpcHj7p6UuYmBQVeYfY304FTtQ+tezSprj7C1uSypXpUi8muoS2vUa8s9/vSYpiaaysEzRsFI8UC
XK0VhVsQQy/ecWSDlLNNjUDchMAJSxVDqjw8NP9u0hVessdIlGvaZROkAx4J4hDVapeXnQCRi6z1
1pibscX0YZN3j51SxX6bfLU5lRmkYCR1OTXmIiQLYEAS61fxrrRgAMbDZVm2M4MvGvOkkGm2OLOi
vw6vyVPzUxuRWNXHezOz/SxH8UTRFmDA1NxTNSl+ujhPppUE3WTkvq6pxPMlJa8UVLUqH6JWVPN2
853Db6zkk6kQZ7rNiLcSVgqqjaMomAMLlSY990fbT51sx5QyyN0dDsy7y6rdlsfF67XhYlqaJdni
iIfDGn1r6EJxHvLvmvupyMI/QpB7adSE5VbdoDFDKW/cr1rxMc7+TAa5gnbAW0hlZJChSc5GvANl
b+B5Py9LsRnd7H/0ZEsWqLR579gDpKjMufC9nBfhoLpfL4Nsr/wLiGRccVNVumOLlqAFGWKlGr9Z
VTbuI705DEqHN3mezkSYoCAlYxvR+4tGQkCm5gDn3buoX1BQSTkrvkH15VI6FLa42sq9euRFAyqe
ENnWM+fpu8Gxa2L/3r7ErhZK2sBVkEwsDgPIsDfA/Vse0jSYArCShMqpoarUN3fwFZi0g7dZERWq
aCXk45e29afYC6rMNy3ioEA4qS1t4ZXStl3lQKZR+8DjdldMfkxOnKBkkSJBpWiMG0IWSzerwIii
at+BBtJXyy7FJdmKibhAWJ7MW4RizdnpdHhtP6bV0Sw5v0v0yq4Cqxrb3ncxpLLx43wxD5edjJDT
kXYsty+QiheNYkZ57yWYez3u1CxgiklYIiWfFDG61slYJXo+WYWe4zHyTX2IwXYyx5hQzu5t1hBh
kAKUoofjWV5mRRDM/Zq1t9ZUXSvpITbv+qE9XVahsLdX96UXs5dJjYy07cYkA1Ix2jtmqH70lzbr
V0v3te/AGbK/jLYpl4PsuIEOZBvjWX8PG+1S1K63MNxoDYx1MbPrEXwrghLHaNFS2BTEum1GqRWc
sJ9VlBqdOGOqIMLAQ0NgNldj+fmyPNshaoUgBF4hFGqSutUi9iuG8jhnj+TGrmahc7DQfkTlQSlx
pNhRKlHPMPcQF+jaPaNk0/ORNn+6LNFmfFoJJIUOzpfMsFKorLIzv/MewYcbMJvok6HUJl8AptJc
omgAinr41V6vnvipw2gDRo422IwRLwLJvQsoFfgfVMlsH70kbjL4cffeSojLhlDMK0da4Ugxoims
qkczExIPVuSPlbhw+u5XBn6nuEz9XLsZl/eXl2rbHMRcWZDtoeVIChJ2aUXaJLo99XHxXUP5pCXZ
h8sQ24WRzguG+A8r+7ZYXHb1iDNyvSswWUNwnqk/jGfmDbanCLS2be8FTIoOZcnLjkUAy7W/NHDR
TpPvUbXt2/ePlURSTChQKWwtBgJevVtAiSiGlTq74ijmaouR5VSDLIknRYjJ0buMpVglMfxZjJkd
vDAbMTFB32PIRdhed1Td+7bFv6hRChOLUyQouAdiHt1EdZP50Te7ZX6tVR8vWwdlgFKsUB3Mr7ET
rBdLrasuMr4nIzVt87JJ2HLte9lW89BjAlXoRu/6CLOsIxcJqmJ/WZDLGntV5FyrqPEpU9hEmZzc
r7xrg7I5tD2hLkoWKUJYZWzMFoMsbVuFWr43XJQ06+FlUbZ32L8XH0T6vzssW4qIR4pISBT2YSlv
xwXN86m2S74zqk+f0poUG3pcAdx6gtYU0Lx6P60CGRAWeKW3uywSEYRsmc4urU2rx4B6HC/FJCv0
fuPJwjOvxECHcp8fZucPzUEIvgp6ZYYinynCQi2okMOgyD5Jzn12yzHq57Jk1GJJscGNJ9RNgkg1
rPmPIroxkBJwEi8oMr93OKFFarWkqNBqCSafaVCi3i1+Yei+tlh7I0P+ldAeJZQUFcoSYSERt7Ya
jYI2CJudOjC8T8bPEr2jl/VHyPRczbBaKGSQao3pCEAWt9GUaCVXnlueMOz10LYD4ViE9z4faVZY
hmdVjdtjrVLUYCVFUNkBSo+JKzwlkBQiBr3KVFekpJRG893cV1EK2v9gHVGkScFIQSLKlMqMOGwB
hHe4GX6wSy9M5yno64c/WyApRLh9ZsZ29xzyjL3TF/uoRGPnqNlX5WQ2f7hCYgVXK1SZRZyYBZRX
DQ+tssvVD2r8Z06kCcWuIEzWFDpKLUQm1nqy9CYsW+t26rXbns3EeZJwI/l9sRzNNmfCjdTls4lB
R4rmD8aZT/ZVPXy8vEqUaUuhwerN2hs5oLx8b+rvMjPgbyFWdP45ddmaFBQGPjtaVAGi6sCmlbcz
Zl20FAMeIYf8wMicGNOdBa9BicfYr3F6X76pmPFFDPl1sU/LXrEFxUVTfrC/4vgdVixoF6pGTrjF
67vEP5v4q2dFk01lGwPGNctHvR8e0/L95SUnIoD8oJhgHHYBml5EM4zVbYIBxHCYaa9ohP9TKyL5
fzQu06SkEERzhjZE604cxCYrr9zhTeNoVhYmpxZmvUyMNEGoic+/mEDKA/JCN/aDGGFHU4H8yxX2
ZY2kUKBVxdAY4qBlYdjS883fRfdY6B3KsDjUx8vLtW0Qrg1edVUwq0uJrnHMM2MWR63KWPaJtzza
jkZAbC/VC4S09fTVMNamAv0NxvsyCVKUcw1vGavpOC8Y0r6Te6WieM/5umQ6akN8Uw1UwyKlKcni
vNZTXHD8IkLPt1PxMaK6UKjvCzWudoAp77pJfabRY93RSZYj75o3nWpetCRZ1sK1zGUNRPDSNjTZ
ja1hJEV+lVM5fGrFpdMnqrZMh6vCY4ag0Ry/GHcpo+oFN/WFKjTN0S18S+7zVtLF87BJ4o5o4c3j
5L6F2QhvXf98X9q7pqEGcXmP7zvejVKFbfd02fM2lbT6vrRxaWVtq6mH73Pt3nb/snmwJIfLEJux
+B8IR77jKmWeznqHR0K1Kw+YNJv5lZqGnaBz09hbCg9XWFIgiXKlRrUgxCnVm8j8ppjEyfKyuhx5
smAD51CsyMSDZzGC46zbt4mycyZ1d1llFIwUSCoUN5rjADFm7Vq0tpbttde+KZSsdCWFEt1IWa/M
ALF7vnNd46lyGkJdl73DkW+2g1OPZcsMeIeqHDDXal9r1B2TgpCiiT1zMFaVkEI1UeDVeQ9jtRCv
3JQBS4Ekt8AMqBSAMOIv6JSaUkzm6GFhj5cXffNEvFoPydV5EQ9ZpwMGhZ9N3B+MLN/nS5BWj+rU
v+V8tMKS3T7LYkNJhE9aqo8JIJhw/rFP9oZNzQEnLFm+wnq8L2pDLA+EqsGDUQaNR8hC6E2+uWoO
ZiObHowsY47hc2PqQjsbb72krVGQ0P1IO7zRXV4qwuieMzqrXdJqItWJLYQBtbh2jbt0fMth5WV5
npOu6+8zzBMdHWhtzK56zAKsKzTjEOZGrYzk/rEb51mXQ4aZ/9SWkBWfmR5cVhPhOM/luisxYkzm
a7PsWQwMisAk1l6/RedaE1v7y0DUekhBQJuVdow4gOoRgxTsxesPXZ8m4WWU7Vz3almkQOChg2N2
0WgOYrkIHI2onb+Jy1AMB8bg1WvjTqF4Iak1kkICGlp5zTsAJtHdYhyr8mNMnVkpCCkS8HEplBld
yfCZncduLdvPqerO7bLsF73JF1c+gdkjHiGGej+E5TuQnoU80E+5F7KTd8gxtHb5XFGRh7AJ+S7r
eGhf00vYd9ecmvg2fpuPuh5GQekY3PCK5qUZil5rQBsyjdeFeZsut2VJNM9uR7YXCMms0zhK4qXT
cNhXGwxry/kHL1LvdZPt69Y9t415umzg2/76gifZd5uYA+ZdQiSjvi/Hs1KcltrwDYUI2Jsm54EV
0dM8XANk2prGsMcW499hctaTaDtm35PurzdIsoKQgpvGszQ3MgzYy4vKL+brdokDLTvqb6rQWOEI
UVcRbmpbO1ZBLY0g+mNwMxRCTbuquitn6p6xuTQrIMkUjKlvTcwCxaXJjk8OmppBv3ZceHttxORo
UGp9ZDNoi9ljGrA6Zd+hbH4J+5vopJ6Kv5Sb6iOmLx9ojvhNU1/JJ0W6qlanSB+xYAyPR843zWNh
aR9Bx8epPhQKSQp4lRU1CajAUREyHMb+g1o6D437kPefFz3+fNkKCUXK/DFRPJRxDd6h0EV9Rot3
c7BzG8lbTqcvmpN7tr1OS123A0gXN1cJTllGfIrG6/It7M7OCkf/3dQjrY6ttAFOnVn3DgYIBVmU
fr+sMMLKTenek2Y5+CZbuJM1g8LOGT0Uy/LmYWo9PFCxtxyyVgJJMaLsQGyFGmokO3XbbyvLH+Ow
pgLE5i60ApECBFdcdR5KaE0ZPy089dOUuGJtH0pWCFJk0HML5TLCW6MbF1PU6kP+zT2rD84BbAsB
u80oZnvKqKXooGSTrXbPeMmnMTsYnB5TTUFIwUBVl3a0ZyhNb9/z8TgV1yqV6aYgpChQmH088wpR
wO2UR6PrsmBqk93SYC72H5n0qwk8hpoNaQ1ZUjSFqNbnOrdRE4570NSqBNT2Q/KLKVhS9kObutzI
Y+E+HQYGmrvp2Dm+2exs/1dRadqFl4X7F+MDd5pIUOEUJCHWulMrqXgwGq/YV3bsUT9jtP78XTTx
i4nDy4/LgNsB4gVPCkKgjnEKlCLB2OebyEbl1uxbP62YeJv6F0W+wEhxyMFIBd0Uef0mXPZmkKGs
xXg3BcqB/4dx1ZRMUhzC1cXVQKqMswp2CFyTB3Px8+V21HaXdUculvCJ1WGlW5gdGbU4hk87cKNo
qDlejsY7ZfIHy59BBZeRtAvbbvaiSCk4pWnhZg7D7cKciiNf7s0oflQik5CMQpFC0oL22NGdoMFZ
F+XAN0nbBkZHtFOIiPDq0QpsC3+buhSUslbpy/z/SLuuJbl1XftFqpKo/KrQcaJnnOaF5Sgq5/j1
d9FnX7c2rdO8t/3kh6nqZYAACIHAggVRmuaTHZ/t4SXVX5X2ITYSb8Y6CkN2XjK7EELUUppFj+QB
bRpo6dMV14+tJCRZ6UnnHiRIYpFGGdPc1Xog5Vj+EqZEMYOmw8MvRStXlkjyle0b8bcexXJNpxlG
igZxvPXUz3rxwZz2181cYgxibYbZUzQ6mIAI2uzF0F5YdnJumu+6mMIvR1s5UowekH+ikHlm3Y/+
uypb0CQ7ESEmMFq5C+G1WS2f9kjqFEUNdOfFkF0ZMmXxv68kMe2a6j2fVjLUZ3RSgfZilt2024wK
K20JMcBM5x4boIGRx0drz/kUjCeqBuldH2h+g2Wv8W1NsStIISCkNGu0aYSNdW7n1ctjYylg3H5V
Za9lMvUJMUGZqZ0oI0RTyudywqNA5aWVpAggwxDCgFVbHdbNQha3OeZOhE3afpw8X/cZro8rsU0s
0BB7SkeTj8YlmCbUSuMhtbC2AFw23q9X2dSRvcZKgqlYnFGVAuxPCtIv6o5enJ1AmHoowbvveFn8
NsS+6/y4LqHs8hN7DlI2tovGLR2LGNDAXjtep+jfyt6c0Qa+HJRKfwOPuZcZxeIZLbpKSQTmq65u
sYCNSPrDJSFQ7E4YOsPOav5Kpff1Oc3Lt3KSUZrLIIQAkvaunQy85MYgHKHjlz6nx+sqlUEIsaMm
RlapNg/krnFXKmWQ5dHuOoTE9okQOuZxMtHzgENjyk5NPcfBY3F4HUISaYkQKlC+gafwu480dxhw
LdDsslgeKf7Oi4kQKWJVX8AAD5hmeBnfmvYJU3PXBZHpSogTyZBWjR7jxI3ySYtrPxnDsv9+C4ZL
LOzYs3RNpC8us9TtHQt5cdR+tbIe8wZBdNOLNwiZ/8EQh62GJMlInvH2gMkKrcq8d/IluC7GluU6
KsFrPVYia6ZIhzz1Sq5iEhNfLfHyXc+So1toN2QhawjhvJMeZBBDjvNehnNfnmcSe61sbnrLdNcY
wolXVUTZyMNIYn0lP4r0Z81CaXlJoiuxhjXTiqGCi0jdRvf98LLIqo2y3xe+IMHtZJr5gt/vtdc2
+6LL0kHZ7wtfjInVGdU44PcVFp9spdmZy+t1a9pyvNUxiEUrtwbLnwZu8SBKsdVFecqWNmyl/V9c
D+IVvUbhcq4ztUZnfce/pGrmc7a8fJ99pMTPjwV2GpX2DcFkjcZlXqNN5WS2/AFSqz+l6jFOBk+V
me+vbtJrIgnRHRER43k89NIfNPWs5/s55HxiOycop535bOxydL+7ks842WkJ8b6MkIpOFuwh7eMz
CJ29qs7ezbkkoZK4piG4f2OXc5Uq0F9FF7/43OXWzqKPRJdRU8mkEUIAXjq7nvF6SG0GlvY9B5X8
IKnJSiDEAhaL8YC/UATLTGV+9Vknqqcs/nUXkqhLLFyNZmZHM3+LVnV9r5J9N7hHhTxXvcRVudqv
WJy4QrrJrEwjFdTVOF/qMszThyh+sM0HDRxltzysrlxIXEirKE1R2f9JcZ/saF/DkWRjtLKjEWJC
ZtCsn3hzRarOgdN+HTM8SUeS73UZCP/7KhSwCkP2vx7xs+KxIu9r97HpJPnwZr1trSshEjgtHh07
3kUH3he678Gzj0+3k7nnva038uyv4YQY0PWLMiYLTLo9mVHAK6X02ORefOf0Hq/x0VCT5MoyJQrx
oKKYT1fAhBuUkDD5ZNTYXWkcrjuRDEOIBfWMZRYmbxqznS+6c1DBw2FW769jbD7lr1QnUmTE/aiT
eAKIaR244vis0jAHy/OCT3niofwWqgcZBaTEbcX2YHeaO8vlbRD2DGpvV28OTl35tKPv6ggfxGqR
hKX1dl1S7jtXQoXIouEY0GXLT6xi75h5sm+iMFxrUqgx632ruCYP3ewI9jOs4Lbu9BNauQPqy/Z/
SMKrJcQJs3WmZZxg725zUpvYJymsg4bStiiJBYotEfhUw4aYBCKVWG9lD54DE0wtyZeU7GCEWKFk
RRoRXsVWoi9m9sOdJL8vC0aWEB2ivIkVyh+Inbf8Aycsp7DxssdAaw5iYlkXptSjhNBgW3HjJh2/
+2w//eDssye0Knj0qHzRn8sGM4BFiH4PSazgMlyzbiFWmMnI3EiFRXQznoe+KGz0RveUJcTrk9fr
jiSBEr/ndGzPXQae4M9a6SlNkIDUy8x3yhCdtD64jiWxDZEwoymyuqca96n6WdNCokuSR0kgsoWP
idp0aJaqkAUk855V++bi7FideiX2rdVZeNPSkVWMEFdodCzKO43nEKT2FXJkE7Qnud4lsUEkyOir
2pyR7GMugmALRH92O9uv6eMs62WS4fDYsUojIrNhRlfzAgj2wOjx+yJvsK/80MhIJCQxyBbCgwNm
1jxyobKFtJ7TdF6SY2eZrG1eJo0QI5qazGnGv4pzqCvKMdPq1nsQf4PxUfK+L5NHCA9qQYjT8Z7D
fA6L8hjX90R2NDKvEYKBQdp+0nn1Nwb/cDXeJbXkPVUig0h+rVVmrE48xLkEKdbzaIZGLkmwtmWw
sFoLdBEudu7927yKlkVM5SlC4Sz7Bo9WplPfFFwwC+Gqlu0Q0RmL2swdcO+DASN9K0DK28i+GLZl
uADwv69cxCiHOF4WkGvbtN3ZinbOolu4/cEX/1sGQU3tRKhbMqxWtMY3PDXn00Od726JwRcIwQFT
fJD0i4PtijaGsBvzjZo/rwNsW9MFQPC91LZmN/m1gpSa6skws8xrU6qF7pzF4XUobvl/XpMXKMH5
prke9SiCutR2inxzshqMliPsV90HmpR3aaGc4qq3fF2X8e3LhBR8Uk1zixoJbGFIldJDBofF6Vn5
GM2tbOXUptVpusrXVGKfgNg/ltCW9nQGUkynxzbtTxno266rcRvCwj4RVFux4FEQRq8XNY960OGQ
rPsQ91FoVNDkdYzttE37DSI+YlcNeq16EyD4uMv8sYsxyaSFtHQnD/36+6am71q7f050zWMqtsSn
DfOt/Jauemf1vxDKmemc6V1tgianbudDbA0nzSk+25rk42TTOlYoQh5iYPVnVbeQNaPM8lQae4tJ
Xtslkfgy99U/7H+FI3yj5H3fzFXNcTQozDL9IjIOdo5qkyTp3kysiGWDYVS3VU18Udc0OidlBKJh
EmEuk302QTfaKU91vGv/L5F2U64VnBBpR6yYqPoaS2EW5a0tw1IdvYLc64bk7pbB8GNcBfR8gsdF
OmAGLMfu8rdkeqcjW9SnG6be0AnyW3v8/7HCqdzBtGkJ7Q3zw9h9Tm3J6cjkECIuc2mDMQT8fr5Y
R4Lh2WH2wJ8bxrMkv952Yh18eYarqWDhFdynjyMXOzpwx06gRORsQk2/i+4Wn3rlTjnS/HA9aGya
na5bRHUcwwLovxWnl+miaSr2FCjRe7V8yuv3S/OuZgYohYgu8dntD70LmFhIdYwhHnODb5ZQdnzV
6HKggfKhO7l783kMTB8rT3zZ1+VmoFhhCvoslnhkSgPMOf+p6g9l8lYU767rcDO4ryCEWBRjDKof
LGyGyW1z10bK0WayOSIZhBCGhpHZ2cCXz9C52UWVG0zJ9+tCyPQkBIS6Ya5FVSDAwKsKlH0HBUS9
N2CYBhbhYRERZiEFL9IGJc9IgrOwjHOce0x/i2UDHJtirCCEfCVZ2IQBVdzlbPhIf8bDc6Merwux
GQpWCILHYNCO2qDOQ6jpao8qB7W7d7GBo5Y4i0QQsczY9RUbNJUvfaFPdPqU4ZGLSj58ZRCCa2TF
xAZsMoc7Ovtx2ivzUZF9W2+Gl4uyxBpitgwpq/iKM7NOQg3rcG2/yX845eeaerZsl4fkZCzBSebY
YOBawsk4yp2e3c9IWGm+s0rm/5UFiMXEOs3SJeUrgNL42Fuo8bWeaXiFTHcycfjxre40x0zKzuam
HE2Lp9PzZFdeg627tzToO6sz4v+PFU45x3VjVzgjMiWnLmcBy6nkepZZmuD4xqJZzsA/HOsRrwtL
4oPw8HNaT5LLc1tjNo8uSLMNkSFEjfGKohMka1ZxHozHaDpjHUB+C/2VY15QBH3ZZtMVYO7hW9ui
e6SFu8rokEur5/kFi5Mk0WY7H1ihCaqjfbFMGgX/aBuOob3LAueYnTmXYbfvpatcpGhC+LT7uCLT
ANlGf4S/ZgENqnMTKntyAA3b/rofbVvFRZFCJLXGpLcKLhrpdnVx10W7VlY74tr5I32/aE+kIU2d
qiCOAwim3y3Td/Nd6nxzsFD09bokm711IFdDxmbZ6KYRmToV0IYpGa8qjM/DN054in1MD+1nTmDn
nsBVFF7H2zT0FZxwWVcI3bEaocJQ1aciOcT6y0DOSyVjX+M/84f2VjBCBAJfYqumJmC08RzjqzGd
ZbMhmyawQhB8iZo0V3Kut4kQbyFdMDVNQI2bij4rGMGJiKNGI2a1kAQ2d3ZzzwxsepXtxd3s8l3b
gOA7zjJGc8Qpbw0TkwWKh007H8nTsjcwBOI7u+o99pR8u24HMvUJHuQ22PWKpYGIq2p1arGJq6ri
AyWl5MLb7lP5rT9HJDDpaaX3Ni84We/5Z0l6bv3YRGyw7pIP/R07o4P5RZHn7tfN/I/ZGmuhKj4Z
cAMaIDlvlXdmNnsx3d9WYcaSe8wwEyyVJIIauyyeZr4AKsBmTJM86jWegiS51mYidIEQA1GNjSs6
usiwGcdeQPjWHayHsTBPeuGEdU1STMXZkkPbto3fQom0yFneJ3WSQagqLT0GqtAs8igJrxvg9gld
QIRPn7zNqEYZxNKs9+CZsJwgSR/m6uU6yq+JiD8D0QVG/3eKQut4HLE7DeFVyTCh2O2wcuEFe/wW
Ly5hD8kY2FqMHFMjHlhRP7azfksCY2soD5qu5TgiydE8FXHVYcAmKMGxEpO9Y6bg2fh5XczNE1uB
CAGEGaUxox8L5t7ADg2/0FU/a275rliBCLaOVdSgB2oAMpbfHPR9Tu+KRQKxeW2gFAOeZVu1ifgI
HhFFo+ai4gspudPx+/Ppup42jW71+/zvq4SVDaAsR1crLg23f8rU6tiRT5qi+1GsB3+HJNwb8Ww6
WqVCEsUdsGkuJM2jjoFCtb/leQgvKg7ycMO0RD4ApmWYjNXgRqWLfj+8c1lUyb2oTm/S3AVHyBta
iOIoE3DUKvXccRcPh5l2kOeWst9KHm7pqxNyh9oZ5hjbhfqx3GtLis04KbYpTJ6VPl8/oW2fuUgk
2EIxlaUFrlMgEbpzMgXbXqIdSS1JnJPBCIaQzlaakBkwo1N5Wv1C88FvrZvqIyu1CQEgbjCZnyhA
cUE7kN2r5G7RJZa27TsXfQnuP1rT0rqoQAdjT/xsuSvdnzOlnqVLGtq2Y8BvHLFpWmG2SU0XEZuo
+7E6Uz26pZZ00ZX4aAM2w8kwMEaC8Y4vxnDMtOdB9n0ik0G43JYGY/F9D12l6r1JPxmd5Cxkvy/c
arXN8BLEvbFqddtLzErblZEeSU5iu+q60pTg9JWd5CaroSn12TK9Ifb4dx3aknyMvbIvY+nxzYlu
YEs+xiUuY/C/r2IAcYah63LEAIrNWIX2dTZwOctqFzIQwf3TATzUBnd/Nr1MBazgc/SXscwQXH+q
qVZqHU6pN8iHNP7pMrB358QOjUnWDy6TRvD/Cit96gWLU4KFsiM2FXtYOPhAJxpej5nbX6uOqVnY
EkBQjRWCgGGZibUYcM509uqfqq945hnd9OcGvaePug9y7cN1xE1LvwCKHVCzpbEs4Wmi3RUhwYRt
MWS3pLsrCKGYOUwdqPJBeBu4w8fhexSfR+cvhRDCQdwYbLZjpB2zO+PRm4COvHi9rqdNA1gJIUQE
ECot1MJaMUCoT22chkOVPeRUxqO9eQmsYISI0JudYyscho7Ywdedyyj3h8WfBsnlLMPh4q5CQOH0
sYkqNhLBxvRy7ZEpfVCV+/qWIVSkTv9rz2LHUw4ujoK2kCdfHtum9tLei+K/PBohDMyTbeYJOCCw
cWvyQEQdtMPsz44RXLcArvo/vnRWogghIMb7yGARwLRO/Ni600Mxjn8JIXh/omMlAY2hLWPESi1r
nENqdZJPAIkhi/1OMfjO7DSFGBEq1k13UPTBK1vJkUh0JT6VLk7ZjtiXhFym0sKJ5H4eDbdkGTAt
F/MwlmqLc3Jj1FtGm+N+oXlA+qNteUa1v37i26q6QAgnnjVK1aotIJriMVVeWmSWvWwbvQxDOPIh
inMTi4wR8MtvIAOP9G8OvUVTLp46HQMfKobYG9Y6DYZI2xknXs0ew3KLeHjoNOnGQB4BRf9Ab5tt
4yOJf18KbrgMrdstLmDasDpqAV/uk/rZucP65wZsK/nH///hrOGEw0HmtOSkhh07+Y8yC7vsJ+0k
laHN23iNIRwOjdNmotECM0bNvXxXBPS4vMu8MaBe9RztNMm3Gf8vX9Gg6JpKqqk0M/FNy4rkNWoN
v2TYsWKm6DOp/ckYTosjm17YclRXdYmG6hr+FVPBacyzmS3QYhUh33wdZXXqzfqQiyXtBj44iKuL
zTPo2zLRYIKixrCzTjkmCaqQUysYh9tqkmsoLuvqTmuwLN7B/BzugfkpL0MwM1X251z9eoPdrQQS
bs5Gb8zUUWDmsZsFnTaFilHed9qw+zsYIX22u6nQjBgwTWRN2NM7PHea+qnSqsN1HO6Vf9jcShzB
ayezXgZ3Bo5afneKd2YbeVkxe8sbctPgOtSmra2gBI8tbaeMzQLnU9DHJTlNpuT3ZaII3tp2VKGU
mxqNMPod4027JmHRmnt7ikGXMBYSvK0camVvIjFFTgZiDh3wtLoO4vp7j9XNTbH4nWwMeeuOWAMJ
CTQY9Eza88KgivYGP47HV7uzP6htJ0nUN98YXeRqDh5osThbvLZJjJphP/MAdAS1VBidzHDy54Dz
oMjdlR/Hn5Z3AROSdlxUCzZ/IfSM+Y8kClKr9YlztvXKt8wcrdIYtJV8924f2AVRyOEHwgzqTgjn
afkhS96DIbDrqoAlsjctGQ53hFUgyiySGyPW5waLMfqkD4hzP2StN8jYijbvC83FHgxEb/7F+G+c
Mpn1tuJ3AiMLEmyk1sPHCj3/bNk7LV4fZdfhtgP/xhObxFir13XRunjTysOu9MovC8oVUYiJk25v
7tm7OSAH2ciEDFOw/SHB+K1VQ8a+/2JrflL+uB6Uts/qIpNghUNfdErd2jb4RHWvSV+T/oeGOnLC
ZCSp2058ARKMrygGpjgLgApStB5KBx/rNseCLlk/mgxHML6OUafWGuBEc5Aqe7XfLzJScxkE//vK
vmncshGrfnAmIPztAxO7xmrZJN12ML+oi5/bCgM8emmNVn28JMRZ6ZfmdMxULeyMY4eXRlUvUkns
k9mZcA9muhYbTfLLDk7Zcq/J7FimM+Hyo/GkjRXoYnAp1dgsTBpUEmTUITIMIR7kVhfNmgoZKGhj
P1MwJNWyz5X/ckX8Phex+a0Yad01WAgY9Cc6++oH/dB81N44IYLKvFjK0SfFE/zfTeq4UwzgKZX1
YrPkSY1Z5FUoUjXgnl/MtN1FsESNxa3vlMMunxTbm1TMXVyPE5u6JQTjFkQ1MCwg2Adru8XWWwW6
VT/T7BQ1n5xe8gQkgxBMJCKM6kSj6F5iFPegfjLtDHScZJaIsv1Zs5JFsBNjoklnlwBS910wh+Bl
vQe92r7fqbsijB/N41+p7o88ydRLDFkArsx/dEbkkUZBxVYCwv/Pf2QTF5lE0q4oc7t0jHE+DusO
tRPMbLc4hyYiXq58Meibq0ieCDYvjhWgcHGMVJ/iSIdUtHjKtWOPceKyO8eyljaJUYh0XKM7R1E9
Q64mNjzs7mvrZ8s9XD+gzVi7EkW4MvJymoduhChKNnjt/D7TS8/Jd/n4Yg6v16Fk4vC/r8K6opfa
kGN1VzDB3uJzUoSuKklTZNIIN8dMXEWZS0CQuv/YkIcMSsuL/bywu0lLguvybKZgK9UJYUGdMbo0
WADLu95vKTpH3ldgUcjmE7qbKzu8jibTnhAhTFqRxbBxUGNdH0gzYbJzfC7jSgKzeRcSS0dZAI9T
2PD070OiWgJiYIr3ocZOMcDzjch6U7bluAAIR6SPmdbiVQARAXvBQQjRPmXjl1tUdYEQDqbXpzSf
FkCo2Y/JemfbL73z9e8ghNNYJqtXaQ+IDFPDVuYROw1S84b2FvCN/T4LIVbHQzY71MRZqOgIMU+W
+5jesh9yBeGq/z5u7DtjxOZyWMuhro/2IDEnyWm7whWuTgWx0S6GSMk+Tixk/Yd22V0/ConFukIw
phh+18FohOi/3Jv9U2VIrub/cmW6KGJpJtFAy/ZvHRmKUbFqgucVn8wX41TtsEPv3eAznPquDMaD
rKthW6ALHv/7Kk6yaVarKgHePLYParIck+79dZVtX5gXBH5qKwS3thN3aZFYkT3nxk5x/fNeYlne
ux0gLzCCq5tOVbVKDkHy8myor9EUh3WXhbqT+AycErLBic1WT5dc8AS/x57GKNIL4PWn+TR+sHyQ
E4Sq7pHHFjt+wmo/JZ6MQOfX+OYfyYeuo8qpERO5sWDhtqmaczdGTtDQFLu3Dkr+KQYVkf5mOsGo
nsa48MxbNgS4K0zB5CNmOYWeMyegWn4a6vKURnPoZrI27U1DXMEIhl/VXcfUFBccNSvfbokfyTK3
zfCwQhBMvcewcmr3EKSttP1spPvZDE1lf93aN81wBSJYe6P3BkMHsBNoC6N+xMZ94+g7TYETG9Oh
xOuxl8zx4TqoTHeC7SeT3qq2Ad1p7dE2z64sHdiOSiupBGN3J8fJTQ0AyV300B21QwqiHu25D3jf
iPWgSKIs/7lrZi5ceIPO6ixSYOZJlKHx9yHpvmDbgjdNfictl8h0J9x7tjthCa/C7a7FoDRewbVE
NlwuEUds/B2w3mdwm9hBI1T5UNkfDDpiQUBx6lmKtGdZwuvWsP0pezktse13dmJnqiyorwvMb/Zu
ORQHEMrtIr/xi73sYYfb1pWz0sXwMLh5WvDv1b5PQ0s75hXbVdlRys8h8V6xPzLte7vMKwilRPro
VUmK5shW903pDL1MICFMZONQ2QUG/DhJrd66u0XPfRN70xfDk5wTD2nXVCfEii4Ftz1jEAmkR9VR
DxIsBHMbvw7mT+yQPEdBKbMMGaIQKJzSSEDmjOhE7rsATNohDcyHASsjfc6wVOwL05fIKLN9IXLo
THMiTHzxx1pyKh/sXX+PhRwHXgRQnumnyGdYfNYezNfruLJDFCJIW4AGZZggaIGuXZN8aOajRkpv
NJjsELl9XztEIX4Qx6oJ1vI4eMoY7jiDWez3u/aO/HrKuOnl6eLZYksl1VLM1NoAw6K/XZkea2Wf
UDcc0oN909ftCkpINZYorp2RQYNK2x/65S0pD3ajnJThi8Y+/NVhGUIIGTCzyawY8XG0fVqAsQpm
SPLBW6Lvfwck5Bhmgi6hvuMyOTOYaw4D5iEmaydlvdxMeVe6E0IIGWoW57yWok25602udU7Z4rd5
f4qd5l3a6+duUUK0Kh+vyydxNvGRnWIrt1VGMI+ljPxU773Zfj+hF0OdX5Lx+ToWl+GK3RtCKClA
EY9+G2CZRto/pcwxDpM9yPi8ZShC+LDjBBQilBs8I2dM2CEayyC2LxYLK5lV17Ux2AFBV98nIDFK
RgouHfD15fhkqD7OSfVi6On+ur4kMOLHb5/lmZJx2xvV+wS75JeDdOnHdtD7LYn4/ZvMdV23BBBZ
y0Ires3dZV+qD0S2l+O/JBgXIMFhlTaqQcPMZTlpu/QQnchR32u+iWAeBbJBx+0vLfAF/HNA4mCl
TrWRUqw0BVo7ey4ukjDFxRX7MZ6cfuIt0MPuDMlpbXvSBVPw4KRsWzT5IiTZYOnxGkfZaXbvOzGI
WbCy4b40ZFzTMkAhF5jysi4bLiSb8WpX9mjLa8YlTMz+WBI1A7+nrM1wsyncNVRN511tFhqp/m34
LRuqZuLl8s4IyXKsjv0+CvlwPvbr+DYItr3GQ5uulI5j23xWwMLlnJVFTrIFT1TdbnA962Qe0vfF
1+znFNKz+vWmBHWFJvh3T9KWWRRiWtkyeqmmnOx69C3mMq+oiKx+s+nmFzTx2YrVYJV0efaY6L6x
L4iXvKphEbCd6ztROLtefacGzf4me13BCre1lpWuaXeALVzD1+NQbR/tOA3q6jBRycemTELB+Qmz
1N7IcLmBzsqb+qcCr9iFI0kJfj1z/XG9rAQSrmp7JEWcYncBOuK0XXxo98ZnsBhi8h3pFb46m73z
4PjKZ1mw2bxvVrCC35OyTUc9gXBO4Wq+5maWZzNNkhTLQARfR827qEA4hmeQMQtj1fJ7Pbx+2Wze
BCsxhMvZIbWjOvyFz1I/kzSsI8OLvw0y/lSZHEIAAf9C1lUGUJhxV2MER8aHJbM0MU7Ec4c2Rfy+
lqhemx0M1vr1uPs7VQnhobJLe9ZjgBjaq6Ene9fSHlvmVUzSc7l9jV3ORByAaHWQkQy/XPROcfbN
q35gQedpz2DQW3aJB0J56QaozUtlBSlEBewWcnWT56FEVVEufMWyEugUm5McL72pj3CFJYSFvigZ
wQs6jBrMUZwNEM0amv23ShTCgtJShHIezN1055iYXOFbIKbDsidROLbhFJo+/iDxJokdiuywTtRN
Tc5BzaT1TXOfohaVyejLtmtsKwXy/8UqD6V6U7OG/BPxmJ8Fwzm6/zb5KAWc0LX28brZS3xXnJcA
BaKr9iUS63hE/aHU/UG2Y0J2zYt92lGuqH1qQW36IzmZO+3gYNM5Hy5qfLmpy85IiBWKqne6xkug
jv3idp8IFnAOliRUyDCEUKGD86dLHQi0ZLt22rf9vi8kl6vkWMTObCzr/udyJep9t9xHtzBqrnI+
sfEyzzHzmTRQ08TozyWrRs+h5RKaTNb7IRNECAd0ZO0S2TzHU5O3qC/eoXwnuUYll5wjxAKTNEXb
ERxH67xo/XOXGF5dvNcXElx3FZlnOlzWlWfW2ZyRsYEs6U/3xToVuyhsDu0n5Z6Hm0paUd1+5blE
AvFZvMm7oY8ZBEM7rqdm+VEbkvtCx5dH5k2MeHqdeKBhPUZaLVGp7NSEvCHLHTdJebWuMuY3Q0vv
ss6VQEicyBGSBqVNCr1h3FHb5oWpBKv82KsdyWZRZMYhxAMyOZk+Rdw4lMGfq4fCPaOhwaM3tfOt
zkqICcNIKozrIY7aA+dARws1by3uO0lc2NaaboLWwMCiQ5HWqlugsyzDF7eblLvO/FET6zSwvwQR
Tj8ikZrUNY6mzpmHhmWqvFkyff2XW+EiiXD+RMUC14S/7aRjQObQ3PGPo9hHH/EQ5k/5rpcIJQUU
LMFuXEeJeSk4cl8qlLx5lZ0yr03u/m/uKzsqwSJsTO+NHU+E3LmNDg1dwEmQKUE5guLlemDa9tbf
qhTflUjidJXKX+VUtNmDF67v4Uyv1zFk6hMfk7I+VuuBPxmYLP+1T5vt7JBgizc9ITCF+BALryNu
J60XqYSbo5rseugcGIjWj1/LiaDA+L1V1Ps5b95nowRs+7BQWsKCAY2A9eDfod0mUVk2BW8Zqdt7
a8YbDJhlIiajEN6EAbW0AVZ2EwUXIRGvzHwy+hltIxX5YJPHejor6u662jYD3gpCUJvZ9UNLC0Ak
YCku2eR1c+e100dXVsjctogVkqCzETszUmMCkvufBets15zpQX+ed3p4Y/K9QhMuX50ZmVU06EvS
S3dH7TacB/2xVG7ZIeauYPgJru74iDG08qKGEmjp4EVOf2zG8a5vJEVzmR0IEbZ0okErQCwYGHO6
I9hkobfmI6lk1/imC62EEWJsyWwwSRiAoe07apwc8jpk1c7sg6U/Xrc6mUBCcGW5kgz9xNXm3g/u
gRR40JOuW+Km+0ctaCWOEFE72llVzVvsbHuPyvku2XWHDrst/OxB9+WdRBJPEj/U1VZ1syUFnIrv
dKNr/Q5vUQNz99X4+br2uHauCCZuaumSPlmsBEiTm3kKPidM14tt0ErTPXF2xi1L7FY2Li5ucXuj
tXOKYDcqseM3cfMS2+xDq36/LtX2KOblvMQ54JH0FiaAuZXv9R3z85NzXJ6VfRaOH2UlKImli5/m
XYl5bwOk4IGRHJhx1JaXxLxnVunZiuylV2LqthAhnNZI1N6CVHVi+GN8X4CLVdekc6w8el6zCSFE
oEQ0DoMFieY9iz2esJR788EI4jt15+zSnaxyvC2W7tguWM1cWyS+A3sg6eIcE/SN1p3NXnl0SH+n
2pqki10CI+YqCHyl23PyuyTWWq8ev4Lk6JmmxS1drOZvacRsJXX6OusiEBsMdfGOWI6nGORzp0qq
/NvC2LpmugaII0UqODW1qhTbqlBeBS8/NXBfPKadJLJu1wvNC4gQWud4sZOYM7SAam6vBxho/kiO
9DD/6uOJHmspg+l2NLoACmEW39JzW5cwcOXQpKipue8zMge6jq2KuBJlM5L81/608/9F00Q+SZrq
TtNoQBt2zbHdD4f/UMzKzHszR/6tRU0VMq/asuK8423NUYcntb7p3ubx0/V4J5NEyLxyTNEYUwpr
qLXPyvLSNncN8xrlTk0e2lr3x5sYU5GK/GN+miokYI2aFTl2tsOX1MlT7OeiKv12+nZdqus2rqlC
3qX2TmbanI+umx6gubm8T2Uv79uFlZUg/P+wSro0hRptNcLE9ZcuiPDI4xwxSx+Wdwu+K9wglwxs
bF/sF70JoTV1BkWZCA6qb2O0R+yzSt/1g+9MX/9OdUL6NUdaZCw9VFfH2T3LNbzkusdOtnH5uruC
dvjfykuappxBhYA0ZS6CDgM1iR5M7VOP+TSix16kBNelknmSEB56tixxk8DqUP3EN4DXDj/+CkDc
XaNbsWGPPOC54zmZHqXtEZsC4K3b1DB6DjIXwdqqGYujpxGN6KP7og7H2ZBMfW96zOr3BfPKsqaL
MlyxwVQVe22+W2BlzSD76N/MeFYognEZeb6odQUpKvuQjR9s++Baryl5MnEk189DhiQYWBQv1EwK
jhTf5cXPbvwf0q5sOW4c2X4RI0iCIIlXLrVptWTJywvDbVvc951ffw883V00zCnMLfXMmyLqOJGJ
BJjIPGc3dI9jBxonGf+JzDNCaKEPQTUbFUixYTgW+vRqVRK8+uY3xHnZxEt9kLZ5UuMk95bn0c1y
t3wdWh+C3nPugWV1F3kDnuIwJda8Deh6wNx06OHs8+WDpttRYmi2ZTPVsMU+1t4o6DBXKNpEvWU8
9BlqREMMKQTwcUls3l7VMxL/+yq7gn8x6kc+bQe92NOQa36RfbocITJbhB010zBZKC+yqnWAKvzs
xarmBqnivw9G2FiV3f29sRQ93bOlhMKPeWSQ6bwMs113x2jFP64RtlZBBtMO+GhnNo5Qp5knPAM3
dz3EQefadtM5faA6BFHwIv1l0b9cBpctpbDZYrMtupa/l2Rl5SjVl0QrPFM2Drd9p1xZKGw0rCTB
bDEclt3GTxhFaN0I5P7BIT1m9+YuRXXZkUXhtmEWWLVt04AuunABK0n/91wZq48DCE3BFzFcc+kH
jcg/EHzvrwKdlqqZWQtOJtLtI+tkY15bLr8js0O4dEUzxHcMXoSYjNZRqVebf6Xp7nIQbH85rywR
tmwVNHjq4aW1jLjBPveng/mxjB0Vo1/yTLSdH87Lxi1eLVuUqIPCaizbrBdgs3zr0tfL5siWTNi3
rbbY6sTLUFl3qq3bnj2MsqkhGYSwZWdjyuMpBxNBibHYCC+A0EwDw0ssSQ2ypRJ2JwizQYhUwS94
HYN0GWV3Rs8kzpdhCHvTGotasxkw1Oq7Sb70aulddgdf7j++uM7BJd6vlCqpMfkPd/Rx+aXrWk/J
uy9qpHtWeo2mA/6p/+zIX3G+Ci2DGWGfh3BLTql5N9qsPbWtRV/nMpaRPcmsEjb/Ap3POkT3qJdU
0eyazaIcKNVOdjyCpLtbZFR9298sK9OEPKAYAdI0j7j4tffVVw1NaYprODZz/rfGBo3H1iW38bhZ
rWXa2aYac56V0p9P81uQ7/W3/MBlWTpn/D7lfqH4mgvN9F3mylg1N2PS0lTKbIKBVJEldrGbfAh0
3ExCkMTbiXpv1wG7Zm+dMcSbmTWFdpEwYOgLWKDyxa0qyXff5kV2hSAcQXrGBUb4BGo2FDcpengw
y6Dkb2n+Na2vuRGtoIRobNO4V4Iax3ijFkdTLZxhju41IkkV20G4ghGCsER7gDUn/Db7YH6w0ZEQ
eIZn3ZH97OGk8K46wy3DYOC61zg1+O8h2BXD3Nd5DRc1T4t9bNK3SiZVsekjfJdZFGxgmiU2C2lx
P7c9Z7szgtt8mXeTvU+MIyn9SjOPl/PgZlCvoIRkHjdKtOQDoPSmfgvN8EZPLImDZBBCLjfssdVJ
BYhuugnB6SlrtttMemcTxDYh2gUlemq4CS1x4splNHArHSPHf11eqm0cqmEuBpK1mjhQ0nbmFJGx
5S8veJUYwNbRUseqnVh2jm8mOTyN/gPE/yGrJNfw0qNmdqg9NgxCoclOG0FAF7I7MyeeoWhHYi3X
vMWtIIWgbpe+slkD20aoCSvNfRnchaaMeJ1vxD+S9wpEiDUwES7QJIVd9Fk/hQftkO+/65rznxbm
8pOsvWv7ArnCEwIPxFIhvjCBlx2DU7tXfOtuBK0eBj9dIuvFlNgmsrSFadpVWt7j7e+hRx8H0Fzz
I05CBw3ubvhwjYonfz3/O0SokMWVpqs1TYdpYHUspgB6Ek9LKZNf2N64ZxAhf5d9QEmlIyiMxrqv
DPuxt2UQm1fWlR1C7m7zJaQZd9HAjkukOSzcxRjwuLxxZSDcztV+Gkt10DpuR8Ne2uGOjC+NjKVv
e8tCrQTXPM68LdihkWq0imXEI4g2e0XnV81zDWJKiozEaqdVv122aPuAOMMJFoEtYwwzBXAFum8V
48BqzIM9RPlJkY3wbyQ99ENruPKYKp6IxB5JO0VNWrOhVFigvL7Q/TR9TcipS/zLBslghFAbln40
WprjDIfkVBOjrAbipZrt4vTz+4AERy1W0TFbA5BVf9bDHaOZl9Z+GUly3YaDfls20UF9YSijApim
/WyaH+j8I2ZPRKkdJZYNS20vHTVASWmZVBf5KNOmWyI9b5B5zBfSfFTyxtH0D1TGXb+xiWARYhv/
QThApGIrjI5BgweB0GiRY9guwShYF/3/3xJRFAGzEyIYBonNnko/R5CVguguVU1fp8uHEFwvfZrt
LgfBpi0rGL6kq4SwmFpnt32Ftssm9Ic8Q875FNsfL4NsVdBgDLoULQNKakRkr9HMANOgBRwTHe1T
v89Bwlzcl7vQuyKJ/gYkBJtSMUrnAEC0yaEwrzlGZh9TS9YVtBloK3v4qq5WrS71KKEKYOL2BWIJ
YN29j+mxn2SUDdveOa+b4J1wrJM2ypGu0XHSo5DPckhNfbrsnI18/duSCfcdtiRxUga4xIdT91oN
6V96oLg6tGCKSHVZWuw0CMC/D1K4/eBZlI81AjJtUqeNfgbjS5D6Wtk4KPf7o1Q8iXtduG39ZqJw
+9GnOp97A3hNTm+twrqncScxSeIpcb4vzpUprBJ+sCqZMyAQivpnm8sIkmUowl2nToqS2QkMsefC
GcdD0zwZslaJrWLwerVEYWbwvMdV3SC4y9lVngc8wJan0s1d0jrwzOQP95W0uVPioT/0mdU0JjND
Ggqap6S/Kcq3yxEnWzghL1RxrQ11D5umRT+UXXmE0tqeRbJ7Ng+kC4EmPiXW7ZiWegWYvLhn+ptG
74ziRbUfjOW+S8GS/Pw+q4T0AJ3pYI5HhAOjT1R9achJ2o4hWzghO8RsWXBO862anoLmaxs/JTI1
KJnvhWygNHgQbWcsGsQud6Wh78ANItmdMgghAYCSsS9GExBGnzkL+domXy57YvOScz4QxGKVjlns
am6wTJ39oEajO9lPgXms4mZfpx8vQ0k8IjYHBvVQknEClFUfSnCVz4+qjMd3+3hDHYEYFl69RDqx
sC/rgqT8U0T72ZMTo5U3xj6RviRvb5czjnDVLfKoGVX+yYNZbKdYngzIgYX5oR0+KZAA6MgHU0Y1
uH3YnRGFO2+pm43ST/g2ZTR9XvCs1Q/JSUnm+8Im35XSZE7aDd5lh8lWkwfn6rIQLEPHdTW5YEPg
JsvNUEPHmNw25e4yznZgnG3jf1/h0K4gEYEGJfqv96N2o9d3sWwMbRNCB8UcgxalpYqcGCFKdAb0
anmHUf4ytakbluzF6mfJim21koNT/l8ckRRjiJk2FhFivPWD/XIMT8xX8cC6H1HGnA+zjIhLYpZI
kIHzYJqDCmal7W2W7HT0VEqfWHks/3E0rEwSYj1SVFMLEkRB56nu4qW+fQz3hqPsu324kxIC8ovA
JTQhzrtuaHVtgUX56+gbeC9Un/MjZmC9/uaK+stvvhLCW+9G3UhpiaM7fzQX1wQBl1ZKWmj4b1wy
Rwhto69j8NXAnG6u7+iUnNgsk3OSQQhnaWUFraknMGM2yte6yhwjtL5fsUFXISCcpSSYWRpMgICc
U6AeeohG1ZLimyyShbOUTbPeQJcWH1qJcmzszrWY8tqz6njZks2UtrJEOE8xgaNnsQJLTDTMBXcn
t5VVyjcP1H8R/mgDtWOzHzWGz9/RUjQvsYzc6zDJcjDG6c1QabNXx7LYX7ZqGxNagL8qCEhwvyfQ
jmL+LIQWA7RUkmNF/KEO8fAUOmp7DGU8odvhdsYSHKUUSdVgegFVng5vT9b8Yexl5852LJwhBCdZ
NJ57hV/dGHkKLbdsT0T2fbppBdEZJ4rBNUEck1Irg8QEzzZYsf5TxbQTaxf3slNkEPzvq1OtDgxz
mTpApObNpJ6uu+usTBBSi9WyPp64FjqaspzRvo3r0SmMm2iQbBmZHUJ+sXQlsm0CnCENIKdIjkXR
vBNCiN9EUzJbK7gpy4MBJRZZP83m/lgtlRCzXaqB/ZurXDbWX3Z2nIPF1dlhmD7RXlIzlC2WELoE
Ik4TpMJx/pc/I/pZ2lOxuTUIsywIghk26Hp/DyqVkSZJAwjkmOqHPjrg7kc6iQkSCHGwIVDwapnq
gBjK8Th0HyOdumwK/cu7Y/tj/WyJONiAYqddzgtWKuMkB+0Ydl5foSN7piA1imzyrGdqsk+0MX1U
E2N4GwlKLqlVx36Qk4cub3svD3TZTMy2//5dX5H8c7GXrqXIGh4OJLeau33Ryj7pNo+gleHCDafu
0c89c92wwn7J69xpu32j3LPk9fICb8f82RIx/RgTSGAGuHEuH5PpVbX8JfuZBy9KMl2V6M5IQiLS
zInaRQNPVlrmD2V+ZG31TgghBylabmq5CmPK9Fkbv6vlVQnobIKQgEaNjhHl+lbt8GWkPu0/XnaG
LKyEBDTl0dT3E5ZopPYzA+skaVpJpUDmbyEzjCYrzJ4rLg7zrif3ZfUYs8KNg8TJa1OCJTFHZO0c
tD4ziQYs3SidQLstZbNCmzkIzZV4QrDxGS/OIyU6a9WQ62xTTGnkTl+8BPHusku2CLnAPXDGEHwy
54RlIUZC8Kk2+qab7ZIO8jcO5+Hr0SqtOs3dsI985qEqchlaZp3gKi0epnThE2ppj16ayABx5vQt
SGXFkMswRBxI0mmWRqOioz5uubb12v9g7Od7DCFiK6xttQWu7VhCjdNaR6d6MPxUf3kfiPD92bNO
jTM+aEeaI8mPKfXBGPE+CCElo8zRRHMAiCm+TTMvrj62Mhl0nqH++BD8N9qIOH20RB3JSw4xo7Ml
ir9NTeqz8jEOvMumaDIgHhWra2fXZ2Wjc+ndkjqdN2AYgH433NbN99QvP9saZBfmo5zjRRZs/J+1
giVqY/dVAlhqvnTKSeWacOa79g1RhSydFVDbsXi4tUv31LHe6alym7Nckt22eCRXmYGIg0h07jOM
tcNXJl53nOJo+MthuU9f8s/698DRnQrNJ8uXy37bTKmr+BBygjFBwtriI1ZsrJ2pie4Tc/7/T6yu
zRLbZZtMKfBYAYgQlC5tP3ooIe5IfoWMnq5SPDNbOjENVZwHCWwU2oaZpx16Y3+rx8op2OvlxdqM
8RUEX8xVsM15AcpovNmCfaJ1Mvug0shTYz/RdtfgQJMZp4SqgxTnd5xRj5fF4oOQzax5YxE6Sl7t
zPEGe/d9QEKOS6aubcKKA1FlN6NJw1DdkkSOJlOU2QwzerZIyHRl0ba5NgKoMv+aQIhjyBrLN/MA
Pt3RD0Qthk3y+5LFoO2YGVff1azESbob0EM4tUz4YtOKFYhwdIPlK1UMrsvdkbekzRxrkvQwbF6m
VgDCbmQ6WE/zeUIVcvw609Kh4+yQ4j4pnvPl6bLrJQsm3qUaCG6ZWQkoO382GARjU8PpMtm7vwxF
iGRm1Isxc7cEyq0eVKd6KR+IJmlL3uri1SGn+o/zRd5zrWNoim9wLxzdsnZ1P9spbuzmpZMfVS/x
kxdZCXczEawAhXBukqlfkghmZc3niDgdvcFE3yL7qJehiOmmDYaiDOCiwvxr7u9sc5ewZyuVVEB5
TP1xQ1jZwl24SmpFVlhabgAlOXJ62O4w7sAcL5UVkkUCN3YFU/UTgUIH2s4UcLCNC/NHG9Pd9Zwd
3hfXQiJYiihm0cC30JQ7Y3jIqufRuKIr8LeAExIBtaAMGnHh8mA5dvpTBWr4RvYhLUk2Ym/WiI4q
CvohPFsmpWMslTNVb+9aKrHvtNdLMnc5ongufgzxrsl/RvrufRDC/g9QlSaLCiOakToMo0UlPdi6
pHIkyZpUOMXsKorLRON2aCeE850e65AzaV0IPu5Y8M5FE7a+rVRLjb56XjM8DvXeAFFTcbxm0QiK
mxrqm5Ci+n2rBBqN1KLv8Piu59Bv0J0Zfpky2QA033F/bvwzDP/7akeOEWsoOEuwI8n30bqxDMy7
Y+Qhllz/tuP4DCNsyLYOrX5SAIN2H0eZINSTSvy/nVossNNgwIbaIk1OoIb1pPCO1pJMx2JcvKVg
H6xUNlmxbcgZRkjHbYows9GrCxbl24IclSso1JBUzr8vuF2fQbARd/h9K9gpAVrXbgJV8okhWynB
5WmQDeZScxOU3Gna/dJkji0bEZeBCA43Q6sdjW7AV23zWQ2fF9D7aIXk9rL9rbRaLCED1zVRGjr2
AHmA6o4XuakffrU9cpd8a73/aPA0RLJ6/Df/3DBnBwm3syhMdQMUVsgz4edSaR2if8jpKc5OCAV2
BQ3dOhrEyZR5zNp8zOGqnH3KB/BSdK4RP5VxLTFqu3XgvJJil7aqVyzVWlhlM9/c0118ovf9F5Y6
/B4gJ9iX7CJb/z3rpD2EGWtuF0tul+R5kj0bSe0REjTCL6uJDnsKA70Qhs9pFoMDChCjlxzkBQgp
npAWaNJPVTjAIDs5GSeQqmGMsa+cZPTUne6pN4F/zenwbxSKfc55lqU2boY4Uu1lr2UPyaTgW1Sm
N7V9OJxRhEwRJREI0HimiJdjakI1xh+HG03mrM0dZRkaYSqFGKMq7KgqAutwN+CDmk6aR+fnIXoI
m9EJzcSxUxeSHVcs3RlOrESUQ4IHnhhwMRhFBtw+zQBnq2RDba7cCkS48pgqjftwQrkjmI91fU+a
3p1Q+2qvOVZXMMI+onWKh7oQX9SQwQnjxyGVfFTJzBC2UWGkmOxjeDoAIb3bWZMXloWT2C36554v
e0USBL9e7Fb3kAGafphIgSUhy3fpgtGN0InTWytB+2y2s/V3BoFwzNaKQczSgn/mfK+xXR8+9Ybk
QrL9yLhyjrB7snxWF5IBI83BOab7IFq80Y/qM2agRo/LB4Ze4F5exc1T1wYvF1o/8BwrThgmaBBn
mo1v4AXCBGHoJIbuaqNk7TaT9wpEsKscMyVU+Zs8ItxJzMRVZYPSMjOEy0NVhXpOBzyEjrm/kEPc
YEjgmt6olRHC1aGa5yph/IWyJWRfV4WHisvusjO2xgd1CIP86w0xsSXVHDcBzIgylNP67LtVFOjG
yNxE1byyVk96nIMZOvcmsnzTplYSDNuH0hlf/LRrUhvP2BPwSzTXe1y60vLD4+Abu9yLfNlYM7fm
j4vRCk1IeVPYDMrA+ygG1EULtk+nfTh+otlnGozg47ltYtkH+HbJZwUppD+cfYtWW3DijA2m+trB
uk/dytdOEc545imSbCgJS3EexzbaYaC8qabIH4ov+XiyicRlMgThGjFPcT7YMzyWFQ8ku0uCT9LA
l0YF/zesMm2iWfGU8N6HGE2OXEiCudEb3WtgG5aTxMkMEnLFHNtBMZcwqNB/tPFdrUHGhEjqpduv
TqswENJF1JVjPgWwSI2P9LmA9mftBl52Y3rJ7JMPOjgeKyTbq6amVrBCCrF7akx9CtvaKnWU1DVQ
opE+aEiSLRVyCNTz7KhveZ4aHsbqYxH8vJykuAMu7FpxAifUGpBOqVi7kmWfS7bc9kXyCZ9ufo1S
8GUoSSyItN2aHSi0C7FesWY4y/JUVN+rzH8fhpARKnWmROEHICG3dPhuRhA9/vE+CPL7/tFr6++Q
7tTgU5rGrrmkt0OXSVLB9sftObxMIRekSRrWdYTlqj4b+/9Q7Sv3XLppR/flR35/GG/Q+X/ZOL5V
LoUD9+EqOeBKVLFQRzhYtW57PUG9OfJ6q7uZU+0TyML2l+FkGdwU8oOFUTZQlgAvzEFGrfv1HoLi
oRe9Ta6y56yVsh7vzXsmKMlsnRmgehE/dINEGck8qCZomkpHVY9UV52Q+tH0XVF8o5cJZ2xv3zOc
EI+JlQ20BKMWxMlgJK6EhZ8Y0ffLqyizSYjINAsyKzA102sby9VxKcPr3a4zb1CXCJraod2Xy3jb
G/lslBCZBumDxQSTCHjXH+rRt9vaaXoJhmzhhEAswF25hCow+sWP1A+pbLhWZoMQeKAD1hrdgmNC
5TFNHg39jcn6rrZT63mZhGOphaAbKxSYEFdQMYmdaBr3Vf+tvKqnbxXSwjlkFuMI3TXujvK7ld3l
5iFOv46yT83/ko/O5ggnkQLqVWvEWDV0JpNjb7v5vY7OjvRkHsdHbfQWX3uJd1fVOc62iSMtihln
STfCtqxFdw9GeVvDrRXJl5okFsRBloU1M3QDAYK8cCrH6LmDnsSQpBJiPUlIMyEXVF2H19ZlMb06
ewxx/x4/Xt6W/yWZ/ushsa+8n/SswIehCdlKJzmCbR+fnKanH9vv6PRCFa89vBNQSARBYipLh+kw
D1W8nY77t403aydzRg81rwM9zk+XAbdPp7OBQlKIlCie9BiOGkGLYY9uXTzo837MVIfIciqP5j8P
wjOUkB9AfjcH0wBndRGUZrKq8+dk3E1FeLdMxiMmI504A3lXOBuyc18WJmLaoIQMlQlk8+vscjLv
AE9zbha5nU/cwg936V+ZbLRctgOEFBIG4IIZByxsrOBiEYCZCAxFwXAFkR0+iM+LKqSQKlDUIM0Q
oBraTPA0o6Q/Q5lC0WbWZYZF0aEOKhWRZsIajH6o6Gx6bNBLaFUld61a7spQ+xgvnXc5HjeDZIUl
LFtqoMGo1OEqxTxaULaY7ptlp2WNl4y5U6Qg35XRu23XFEAwwrCOKCyIhd8MDLGZthBsAVfF/yI3
PlVgsdf8Srq9N4NiBSVsgRa6VXbEd7eRgoG9P1k0cZtJcuHcjPYViBDt0IPOsgmMg95Cp2cVBIOW
kkm8tJk1VhCClwYVr49zCDuaOHED5V6P7ilXcokdLb6mQrCCEgIcs4rmVE2AyrTXQfcyVD4gPXI5
6CQrJh6JnV6BAZKvmF29Tv1LXPuXf1/idvE0pEkJSQ6T26Dfpqk3W8de1o+6vW/+DWLxJKwp66yB
It30i+qNlderHzK1cXI7dAbN8uPgIa7377NKuCOTjpG57mFVgsxWQ/Kv57dWJiPhlzmH/331/VRg
6AHMI4BRtNcKrOs/L1sh+3nuu9XPN3kTzwsUWqDi1Tqh8cSoJLi2nI/3c/VX5rSYOMM+tfOMtIoM
neBLsxhOU2tDvFl2b9gyQ9Opadkm/wQTB4msUI+U0ESOhqxMVzrhIffzfXZT4AH31nZQvLsjj43E
ss26l0YJJ6tHeyBm735fu9Zget4TBWfc6+DFh+XAfHa3uNA8glawrBC/lXPWYEIcBOHSx1YTop9q
ua/A00xnZxk/qtppuqZbcI0khERYG2zslgAem+avdvZaD7WfYEQ/jlXkBuvD5QDcjI/VIgpnQmNl
lt3oWMRR+6j2Xq+9DaGknLcZHCsI4USYchbR0oZBdU5vIKfqQDRGUvzf/JZZL5pwJGRWSIcu4e45
DsfYz19UxdG/xO7o8RbrOnUDX39Sv15eO2kECqeDCm3LLO/54rnoG+X3Zcsv3gZf9VKQOskeUSQh
KPYO1HWlDHoHtMH+lqD5bZiPlvIJI/qpTFlcZphYVCFlEtXq/MuwZWeeql2+b3f5Rx0y3IUra7uU
2SV8RhVlWYHdGb4zssgxcQfX58clAFveLbvmOF+FiaiJazIzN9sFdoXK8FbV7KbJ59colBEpSNdP
yBZj3EwEk4go4KBZwXTxUGg5xt9fUe1h+CKJQ8kmFu+QeZIkC+MrOKI+tBtuezBbFgftlJaO6WCo
ijMehFK9GBmqkDqCauyMmacOEqSeXe71oXCn6H35SdTDDS29LowIIIv2U1n+YsHjWEpOL5kdQu5g
dCFFwJ1lFDgl3Uw9Zr2kUiDLTyJjiG5qTRhH3EMuiChQZgkUx/zSOcnr9Ka55W48RImnS1C5A8RP
3lW0ixfLpqHLUmowrGePpeIn6cNCSqjt+JfDbzu/4+DXoaNKDEN4J6wXEjVTD9vQVFIZx0pWU976
fYyaoHYHom38Xzjn+Zt7QscSlwt92aWlcZNqqXfZhK0QWEMI+3VqsyXWwHuDKZPpGOjLY5SnXk1k
fBFb1+Q1DP9nrG57rVXmZtIBRk1bR4O6eBe/1NkxSWqHFT+DgXiL7PDdigE+cMKIbTCLihMU+pgN
SWLlsMzIXY3urVBzguY4kOfLK7iJgzFNzTI1nN9iX/PcKXWjxLjINlPtJvSrHXzvoz2RwWzGgsmY
zagJeksx05mG0RhhgOusNc5fM7N9NItS8gG7GQsrCCGtzepc5QEvJFv4uozNXQUFO3uQ3Ik2QRiP
aEOFX8SYVghueL+qUVXW7uspditoYSVSoYGt5cJkm2VTUE6Cx0rYOvaCn15CkI4W4T5YbnpZTzNP
jWKGWf++sG9IPCQKPviR1thz1N5M1ZFm+OTLDpW+G6LXyyG2dU8ATwE0JHVdA/uscNsKq9hU0FKE
7ot4vmfN5BXKsjen8J6G4+cCUjTvghO5zOq4UFQtTnmr1P1Uf6KtPySaZ5DU6TCFdhlr008apBIJ
gtpEm9LviYFV0F6zcRX35on6EJTeJ1nvXobYijiyghBOuSadKyjQAEKdD0nvVJg/ks2dySAEBzVG
ocx6i2jTQy1xKImg8GYNzkQ/XjZlsy6+skWccgoqe8pRGscj45sWenykMvYhMY9O1wdln5zCnezr
T2KZeMRZYT5pWsRZaGN911g9uG7rw5jJhIllMMJNeJoxXI8rKrqDzfZkZOl9RJV9T6XXexmOkBYw
IZIXfQkc5cC1M1OIvqOPA6LRg7u4Ib6f57/Yj/jTZa9JYtwQcgXLNJIkA0C7GayAsf6sjtewFqzj
gtu9Ol+nolLCtIebypr4eu6BW80vxxuNfLRNmRLt1oG3xhKOCWZXZaxx2mgaPlnZsrfIrs1/WLKn
WdmqCZkhofUUUu6qtnjK0Dopo6WW/b6QFpKeFllK8PsqsfwafWW11RwuO162UkJaUKBRELMGECZq
T0N/T43esesKl5/vl4G2D4h/s6jYHkdGWplFyteqdicD6oL2IbTAfR22DrVke3WzG3QVACLh/oJO
WjODuJJnvwxesIdI3i41vOUpPxJXdeLIsT7Knss2ncVpLMBuiJFYcYRoGruwS4IKXfb1hyb+RK4p
Pf2isPj794WYDhc65naH3w9HxdGWydFSt9NiN4hzVyrSsfmRvEYTQntQWTkMLWdP+xAesHzPtqc+
5LftbeEX+0yRHLGbOW+1dkKgj2bbh4MO2zqmMb+dxvslAW0bhrDCa07aFZIQ7zWIo/XSBBIp75b2
c5N8XgJJm/hmpJ8hxJb3btIGS+EEyH2Jg9Y80frGHm8iyx1kbP/bZ+0KSvi6m+yGhkoIa0Y3Gpzu
CI0O93tOwGqCq/EeeUNimiwsfv19lcSjpTVGo0ZYsMN8ao58X9m37G72Olcu8iaJil/Wr8DCIY7q
ZoB1JiK+L0Mn1ax9MkqKGDJ3CUdfnPdsngeYVLC/YobPvz5z5zF8LppXs7mG7261rX6VIlYmFSDb
UlIDJunTgzngi3w3X/OitIYQ8oQZ6RDX4RCZ8TSHz6H9YiaSFo7NQwPSBSbVDAL+XeGKgspSGGOM
FVchZXDnILoxA9RVx8mNm2s++MgKSvAOnhbqTiG4GYObwVe0aW+x+EcXtZJPPplFwuUkGktikA4w
wfg1jU8sqB1i7qZrnsvX1gi+6WiU97UOmGGsd2ww3cooIQqS7PNWRt64vXnOPhISeFtkBlSw+QkY
ohclTP121vfRoEry6fbuOcMImTsdtNkua3yI2WO3B5cC2ADQyTj2YMLMnmJt3F++RfyXjHfGE/J3
3gWN2iS4RaofBrC+a4fIKw7trvMXP/8fyvrbh/q/cGJZf1zqfmxyrGLHXgj9rMh6GjY7DFYRIRbz
5ywNxl7F+hn7YN/fRTsz9iZXQ+vJeGDEu7x6MmuETxiLtYMZV7CmygcXic+lVJZ9/ssJcV4xITeA
SBq9LSkMilDNPPb7yDOJs4QOuRt83qdkRrv3GSVkiDSJFLSFY0+xqXxI+/iTacmuJ5LsIBa2AJCE
5gKIyD7pyx0412JQnujd22VLZMFtC+lhGUJGIgv+6d0eAqqfq2O1C33msvhITrrX7CPJdtoOCBt0
N6gNarb46TybjZ5mKXYTyR8S3bXjl8sWbS/c+feFgIuCObCShv9+PH2bQnWfL/iaJcOpUirZKyP/
rT/KXShu/mOLEHg5K/tKC4Flpo5xyv1yH++D3XSafOpCDEKS9zbTq4HRd5XZJoHu3+9fs8uY90UL
Z3l5/T1T0NxsH0uZIOOmd1BS1w0IOVl4LBAwdDIscdqgPVxfHuqgOGXRxyv8s0IQ9441zGqLPmYP
Mwl+2Tpx0u7V1usMCeHJ5mqtcPjfV9ceq42gA7q0v7iISOva+g8l8S6bsnkQrSCEvWOyhqnqhFs3
XTp3aPdUf+B9YUN5o8taSzejegXF/ykra2gRLB2zYM1i6j8rJTmaxeJqenmn6TKxju10usISzle9
q9SANsCaXSNyw0O9D35M7uAHnzFms0+uyQcrNOF0NUiYhCUFmqqnH5p2PA26bI5nO8mdMcQZmCxq
2oRwnYvs8+hCwoc/uE0H5Vt6m3/EW+hOZpMkMMRBmCKYe1ZzGUNDPU3sDsncIfmPqC7dRvYAsn2a
r2wT8p06dVzuBFhJ/AJGMXf4MegPcfk6zqeohFJj+b0mt3UsuY5L8oQoTGNrmTqAxwq5aHmw64NS
XpPrVlYJWQLk5nY1jLCqTg/lXDlpeLNcVUpbYQgZwqyHlKQFIo9GkAS23mq9vqJbkJi6hR4oiv/E
ZitG2kENNViRzY/tAIE8ZLrj5Ry0+ZK8xhD8b2hTHiQhMPQP6VP+bUA/cbwHvXDnpx8Dp3PVG7Bn
SHLrpvdXdgmnhGbnY2yaWDkNI/xjup+QxyVmbR6tKwghAKYEgmX6BLMwdxXsq10EvoXw1nye/PJ/
GG3dPCxWaEIoDLmGY5wnoSj+WiQvLWg/0mtYZ9eOEk4LimkXlnJH2erHRLlr50eivNMvwikRx1Dg
MyJApNmzZt23Ms317Rrnap2Eo2HstX4OKfhYDHQdzTuyK7wA0yGkchNMZD5QzKwpnqwfaDt9r1CF
IyJI8ypUbXhnqT37a3EE+8bO9szGn06DzxujrxlKWblKJClvzDypZ75vu5l8rSvDBRXoriuK58tB
zv/df1wfz3aJJOUqODF6NQYMrWc3ir5Yra+3j2l5E9ZPhVZ4UZBfk1ZXiEKyIEPBZkuB/7Socv+P
tCtZrlvXtV+kKonqyKmk3bq3E9vHE5XjJOr7Xl//FnPujWVa2bxvJ4NMXKW1AQIgSAILFbsfzWdb
VmEg8SXxjdmqtcoccmBkxW3ZukWQO5MtuUCTYQjRoTUwWN3khq4XXxQC7vHAkZYBraZcC10JMUEP
h7qwa8ih6irokw5acQQvgjvKymVk5q0LgQHUKIpWq6B6AbE5veM9V/qFshk6h7yNG+IknqytZ117
qJew0CSpU7H4KDVT5d/5aN1cIsHr2V1lYbCUmjBJQeS6Cn8DiQVHzLdK9JzgXrBOimNthU7Zxxgv
N7iKbAbDH7bBdyjhcKSkzRwGOb8BP2o3GU5j2DK29T7fm3f9ry1DluP9YdmYpROM7sRIFiHYFrM5
1U2CqIQJFofS6lxijAc6UeIMbY2qsWpjFHdDv+n547fOekwmjLVdbZ/DXo/ih9+/Q4jJaRMNcW5C
8ql7zY3nTFbLv24t798Xom+hjBi6ytMkpQwvU1tTHN9Al0iUp5JwKAESs/Q2LacsqiBIAncOUZKA
8s/5rMTyXVtiaj7HVE8KPlWvzMbjYDlp52+N4p/Tgf0P++RvnYmzInU/ygfK0+MRo1aPuhd7/d64
LTHbyBnxpE688GjJrkXXk7J3TCEpwyCokeF5E5IFqptZupuexfm2MDWxYz3WSj1o+EzUVmeTE5fs
psmm69GaJNvUujdjVjGq/EyMUxPLoTLWFIbpg35Ru+HlkaCwyJzEjW2Ur864p4zRJFddFLI5yasa
XKAKu0oSoiyz4gSzERZHK1I3kbFXyxCEPWXW0iKITMhF/Qdi3JeT5DC9GnAXEghbCYrPwzQxQcQ5
ZNqurAMMoot2U4IZ87JUUIYkRD+L2WNVB0CKxpdkBjf/EwkuzHx72pFk+hJim9rPmj4OWBHNPtDE
K7v7099fDTkLfQmxLZuyru0zfD+IW68unb4tPVv2/stV8SnN+y8IboTUj3c3edyhF4aP/9C173Gv
34zdLo3CW0y6citL8qh0UmHAErZBw66bZgKlF+YlXA3NMQ8OpxW2KgsFjbtlYfY22hs/ytINjVXZ
dMBrUl46qXrdBa2TxC+o8Evacw4z71BiEp5oQzpGBtKisdccCsb/Jns+LcyqshYIgrL8amqSuoAw
XcNu9N7f1tjcTkOsGtgCQki4C2OO1HKEm4zW3u8PnX2IZOXq3Ac+mdcCQoj7aJhXhzaGntIYjcyz
au+HOdnp6ehOunIFElsMtMl+nBZLpjn+98V15DT5oAzhXKxd2v6DmqENmKH2pyFkmuN/X0AwvB4U
KDnBMQKEskivHMV61kpJgioDEeJlj7YZPBhAjtT+poG0tlWvLFuSDMh0JURKFQagth0wcj3dthG4
4RRF8hAhE0MIk7XmB30wwwRw34hxLHP0lMgG2qxLgUcH8O9iVoE4M0eJOs3KDTx1jEG/1ej3iVmS
yzIZgiBEn846zBgIcfCqphsWyjqR17X0LoIQu0Zf10Fth9NI4t9WwVZHltnI3iLXhMBUCsYIhiXi
blFYbK0ywjGfcGjMDeNriVIpiuF8px1jbeddQgh6slHmg8sQQIxpDGK5x7E1NxR3Vv3jGTiajRGG
oEpkWPKPDlj7c8ZqFW16mhU5Y/ej9p9Q06jqMkaitWUx3nHE2qVOiTEFrQBOpR2t4CGrrvpBUrq9
CoFjmmHoJkVzqBAii66vUGgKCNYeg/g2Cy46WTPe6qosILhhLMJVXqs4+gWAqIP7gJSOb31Fn7DD
UJ5wellWLWwBxGVdACntHLS5AaDcP3bFZd1uz/g+SJGYBVJyTKcRlh2T73rTiNG6HbLR68zMozKW
vVVVWVgIVUXbBPo2PkrQ4Kk+blULLVxBCHqh8SoyG8fXX2b/jC3EsBi/fzcMdP8KosRFauNOIEY2
nGq7aC4cfay3ZSOjgl29CTB4n4sNv0f7sbAkfdPnNE5DlAOg29mr8YJeufS2vEjRE+waWwxlPeek
skTkKl4YQVM0maoWQCz942Di/VHyvLN6gF0CiHFsjMI+SwDgf209v3b0N3WTbPp9mTmm6cwb80wq
oCWmENjKrsqJVgNzUC59+yJDvakeSzaZtfx1iSGYhA4yfCVron8v9ZjSOk2yU+kV7dJNRO9Oe9Kq
nb+bhdgwQsiAizYCLExm3ppsq6HCawJkJZsvuBreFkCCQymjRqd4guIwttPPHvywcZmMin017Cww
hEQ2y8owGDJuEN09oa+5csZJbLEwYn2f3oy4OFYCZGLljZ934NJCviRjwZGtiBCki1atB91HAySr
9nq9s+fUiWcnTWS8pTJlCQEB/e2Kwrj3FMMXDbGNSaxY5p624P82OG2x2wAAc1o3mJp+oe3b1mFu
OzkabpdQ8hRL27JXWThRZGVbmPJgap8GMOC0FLRdgCVC5W/hJI/1IdtXLsrHvg/P6SMv0y5ddpCx
zq7qcoEqrFmQFCONR14kO930031inrFJmKpu6aZNCQgDhYgQo5UnxtwKtGYrl329KdgrOWdUIvgo
VBs7Ks7NthBM26hQek7g59HwKab7hN3breQEsLoHLTGE4EnYMM0IN8iiaidQNrxOunDBlVs7pr8Z
N+kmeJC9y63F0iWkoLlMNQJcOgKywewHpT/WaPgD56IdXSn9l9OhdF08bOTUNhlD2ZjoUX2Q+iq2
WRi8gVcSznzmZa7yo8azBfj35YXga6ECTZK/AQUPS6u8bDBKnXrhVGMSINiLYpdZTpUdTkvGlSSe
3pc4gm34YVuVqQYcNPZsrSbYlPG4x3D1qTQcfcLBGpVrEft6GnRtw1iCCsbSJKxX4phrEwz5aeRp
te0U3eY0yJrjLkEE81DZ3PXzABBNze6MJHHChEg2Dckiie9LKvWbYeQQOr8eilxzuOzM2OllxLar
99ELWUTKJGKSrAiKAo/OidPUjv2mOLyCyDikFwqSB6dHwV+9oxIN8mX4ZBs6kkpeOkLIp1TctxMr
S0p0Mob+Tz/aMx+DrkbUHmed49P2iqnnNIXi4GqgrRaDH9BZ+zGvtNCnQqiCcupivrHNo4FqWtkN
5arBm5qtMzQgm8goPkKAfCjt5ymgHkFPnoVG92k/Kq9lFjlMvSFYPVNWprda0GYuIIXcxa4znJjA
deaFh27D58Yh53toUTlQ73w3k+zNqzbJ0UyMuzA+UR/pIWvNMo+oN3c6CDdQGxOhbiHyiIz9fdW/
3oHE+9Gc5cgyLEhFBttt+gsrkbU0roaJBYKwVDp4e/OmgygKfTWNQwiyCFpIbjNkGMLaRF2W92kH
KUCHsVOzyG1ic6dEUrJl/p1PvrSQRbgCUAlTRqJAlunIW1yrXfnEXjkpengsvs2Sq2uZUELOMjej
ycIYYB12xjp/pP5xMnZnhFeTWpgeZhnoVhFctTBxFJ2Yj5umht4ziuooFDk6pzHW5XjHEPYJ1CF3
iWkrOGZOiTvGrwk2Qlt5/DsQYZ+oldpIQL+Ae798umyKn7Y93OWpxCtPS4Lhrh+jjj0qfZL20JZV
Rl43ej27BUWdRF3rrv9fdYFU/SNINGthrOhQ1xhTR29uc8ymUltXb/75G42ZquAzOK8Y01BAmKks
3E475N1rO8mu5dZTLovTk+g6Val4q1F3WllPM6RBhecVb6tonwLFwbjN2fWdYpvv9HNeR80FItfv
4lZDjfORpoxHtPK7OR1Ce3tab9wlPsWAxfcFl8mJ0lRmC4kMVPQkabs3s9vAfJvMZDfImDBWDW6B
JbgO7jFKnJaA5dNrE5E5bTGLiEmy/tUtYAEiuI5Nm0HxA8SZyroocfaX8fhJhBBvMNQ8yYuBQYgy
ePXJkx/eJ7KeMZmZ2YLTsC6NtbpBPuB/jSOHt5+AKP4C7GKFw3YpOn+tzWkrkCjNFrxnUGZVYSEA
Z6ZcNnFziJNS1kK4WpW9MGXxOsOPc8yN9aE5YoL9kM9bVW86j2x5X8g5J+QllrDb9CCdVjLCTU1v
73EXekd12YWGzBD43xeemZRVX9QxdFYrx4k8GM1eNc64o19KITj/HFjgnB/h/BEmnTXRPgqp01uS
ZmKZHEIE8OciM+YWIFl7WesvRum10e7vzEtw/C7TrLbFj/fAIfXNb0FtYQeSfWZNCks3iErAtGzh
lenjarQ0NSpQxOCurKsORvGtUI2vlu17pwWRoQhmpTA8YdU19uXaeFOs+xp9t519Rva3lESwq7Fs
MdUFNyYodT1qZNN3X0HQflqMNXdfQgh2FQaxPw4jIIrmm5l86asfp78vU5NgUlY2R/A9G+lLXXmM
2m4Ygbc8/nIahf9KcetaSiFYVdxrSqvNkEKb601QbEyr3Q7mxpY9mayedJdAwpbCwKyd9TFyiyY6
8Hkd0THZoYM3dXTz1yk32abuORH5HdP6lJyZZZHEHexZDXsvjZrtFJsSYz6tP0tMzbS2jjrVB4Sv
l5dh9J0pGHPX0Yewl5FRn7Y3kOB9dE7qz2EZl1DgHJmXXasfDeP1tC2snmeX+hL8P2mMUre5vjgr
P5/6lbjgm9n9bxPnVq99l2hc4EXst+Kqy1sdaIXpJE7/VsIqMP1yQ76ktpM+UicAvUnuFk+npZTp
UQgNM2krtSXwq6JXMlcfBs1JNVmSe9p5QXssyEZH2jc63Er1ryd7kyb7yDpjX1uqT4gPbQsmsn6E
+kb6mr7N6h2Iyk5rajWFWkIIwYFUQ+e3OCGC7tM4tofkmLn+tnjjp1t1TwLnb/1ViBHhpBdtMXP7
s/eR8j1S708LJHFWsSJgzKOuNFtucUO8s5EIBv64aWdUzpqSgzr/pX8OqzhLf1z/uY9IGPjQHNkF
+26X7LqtsW3P6nFcLNAvh164kN5nNI+xN3hJgiVRmNPlyuHvdCbEhBkXQVrIdZZ0SGrG3aA+63WE
EvT93+EI0WDOgriOM+B07Kls95NGnHn0mJR0QeL+v/aphcrUXg8CrQCOdtNt6JHTAVn/6NfZJWYb
bqMH/17WFKFxLzllC0IsGOo6Vma+SLU3WBfxrX6J5uSN4pqb5nl248jVHy3eAevKGY9lHizOtCB2
Ygw2ATYul5vpP6egcm+qu35jbad96sooaCSR75c2FvoNNHQekQaWj4JuL6+fyrT1WrI9bSzrIPzB
0LY4oYrgXpoPNp00wsmkqPUNA/N2qrtz8XAaZD1avIMIGy4Dv0kJQh3EcHPwZuok/aasv1nN82mY
dYN8hxEcLB1DZNx8X6/S9DapwsueSBD+sK+/Qwi+NfhVWmOgFGc6Sg/tAVNxD0i9RnfwCm/at7l7
WiLZ6vC/L0ygLzXDb0dIZDcME8W2I6b2qbJpNzK1CV6FebV2X/JbpHKilz0IWktDxouw+hpuoST5
v2YmbLEYoahkbQAMTBvonzk9+bgPv8070F13nnJU974rIy+U6Y4Hk4XuIjuaSM5PFU1uXY09qK9Y
7yYq804vkUx7wk6LXJLkUQXJomif5j8y5S9NTrzh0awCU78ULsd8sDiDhau4tHf5TE37Ud4Y/4fj
xe+lEm97Yn1sBh10ukhdi0du4uBq8VpQxLqWQ5+JE3nMm7//lRLFCx90c1o0UoA5aeY2wKgb1U7O
uIhbWKB43ZMkSMBAeYwkb3xolJdONtxEYgc2//vC3DD7LR9iAyL4cfmDFf6zr0ok4Ab7efd7Xxgh
GNA5aPSg40oyU89Xgi+ZYV1oyd5Wv/pZ453FDbvUmBAXzNpQFEy2wMm/0RwSHvtkdmdZ0dJ6RDU0
1cYlNtiOxQrAOfLR4m/gEJFg2tUu2/i3+UX4s8WAZHXfXcie/lZv/ax3OPFJjoTVgKovC4FI+3Xr
53vzbnqevMyLPNmtn0w2sXu46LWiMXoTt9l3A141q519Pdzy6c88YWhkbxs8hn6yj4Vowi5rowuS
dh1EG8ALaiZfJ7MGp+UFDjdunH477bCrO/oCS9hqA2PsMXQLklkMlOi16ZS651fxhkj79PiXTkkl
+FWkJX6vlECKmw0Fy0Cwsf7BrNDZ5afa/6WXfdWRF6IJbmYNfhkMYHz2Qv0x035K+39kqhPcqq/B
dTIF+L5vDxvQWeZmu+2jPVE3p5dodf9byCFsuTE1k9Cc4VgpwkTe5ztfVa6sifwljLDNxiENzFLl
6vKPNL6m7MqSPUDIJBG22JoxHJ0ZTCCt24Nf506Vd8dhiJzTCpP4j0hRDXJYqgU1FGZ0uH0mF5l+
H9XUpb5HusfTUBIbExm2Soap1ZkGifzuNaif23NaaBdRzhBCQRX6CsuogaSkah20HKGL01HPun1+
NzBDiAFpjOaJUIUQVdF+pdGxG1AgHv+lpgT3Z6kZa20AkJH8VLXvaim5e5bYlsH/vti29YZWWowX
dBSgo6LrpeX/y6rPZasteHxHA61qB6xG0WU3ZVB4mPEh8UIZhODs7ZBarZ7DdhvlKZ1usvacg4iB
vgxUSGLir1jKYJp9P6N7AmudfQ+aLSVvJN2e9onVix4L34bJMP3T2ItGGUNd0XQc7qN+WySgRsFU
CuNLM93H6NdAw7QtO/uuKm2BKISuEfxqfgzWAC+Zu9e5BO8UK854zbIWEELoyoe+T/wMEC0GofTf
oxwze3WJi0gUJ8at2gpydPoDA4VhzhSETmrvE1Cbm8SxrTs/8LTsnMfGhVhi/AJtRVpkJSy61lq3
M657HZNKBvWcgPyuPDGKhUFaNDZaOryxBKFwf0U6Yxu117V90chqPFfDwAJKiGVlHHa+UkGHcVs5
ja45cRGhzE2SNclQhGDWN3Zrxj7BXaaF+v90a885mvUkriqxajGiaWWAfknuR0N77yt3uayBXSaE
EM1QckuGnJt008fHyboNYNlRc3c6GMhAhHiWpCHyCh72C+u5J19n67mWXa/x3/kpsVwsueD9Rjp0
U4dXGuR5FnpMvKj70k83dfX1tCTrh4AFjhACTKr3fdnBiiPqtqj5bi8CzCR56H5xpidP/o/TeJLl
Fxn1m9bWmD/Bxgrzuk8fDOvL6e9L1CZy6EeKlfg5orc3+xjT0B7BBnLTqockef47HCGFmSdNHXOT
h5i82dVsa1F0goCeb+i3p4HW76beF0gk1MznnJFx5EhvkxvdK06KuvXeAbnEgKeGesc8WVGQTIdC
HIgrkM71M9aoRhWaykaHlVtCfmbVg0Q0HrZO2LjJ3WyR3WAMZ98xygPOTtuC42RrXquHyht+zQan
G/0vbYPLvYCLCY2rnMI22BB8GwvlMPT5z3wedlMqey2WmbkQIPLeNms1xKL5jDpRh/kDWbM5rT0e
AE4pTwgQvm1P1dxBebbujlrrpPUeZOZkal3LR52lJrFDmURCnJiGZBjCHsrTq70Fdl8mMQaJ0Ync
PUPRWOChhDj58GQFRzDVYvb3ppNOWVk9Rr27k/iiEOp9TVAOi9NagB6xKtuqKT0WRb0b9G52K102
uVGS/ohEPnSebaYRWAILwsapWsyXHmYnKRS3GrIbNcAE8jlq9wnGgp9jHxQVUeg7QKEPd76FtTep
oqoVUxEJTbpR9NHBK69jzdc0ejGrx7Mq/SzrHU4IGuMU5llbQq+Jcpm+heG2aCUGv24h7whCtEjT
rmuHUQP1Tdk6lLp5Ch7W4WLQ/hKH/46F4gY7IokVAieuB4eOnpEFrqbtWHc4vUD893524Hd5hBhh
zSBpZ1yeIMsO8xA6UTBeBLGsZVEGI8SJWcnQqYORa56J14wkuKvz2+ysEXfL1Reig66rpjaniA6k
/lZgWlbxZWB/py6R1Z4Ys1/1FOoKjbcivTBI6HSDxGfWg9zvJREJsgMzrLOeZydjXx20wLyofRmH
xHr8eYcQEoe4zcoMb9PIf/PIIdPs5O1rVd1p80soa1WWrLw4m7ZO+XyIBNJQ7c6PHovyJlb2p234
D9nJuziC22uYAh/EGTCaTYNLalA9K656CH+mjr0bLttd4CWyc9f6W/d7qBFb+TJoDvyxUKHpXKku
pxAd9056oW6rreKdU/C5sGyR3l4tp//k4UV+m8dov76bZHzZsnUSAoFtWqVic6sLwccRBM7Y83FW
kiPLWvSkGNiogoiDqJ/oV7I2iwIbfXue34RT4kTZBG6RimVxulWnuUudGs/551RHLUGF2MMUdHha
IUB1e94Fheohlb3Ji0jy9LTmtksYIfpYFEPb1SxmXoqKbKdmDX9WmGX9Mqc1qIlFhoVllFoxQ5hx
1r3e1EAwEz5lhn6T1PYkuVtYMwmqMdvAUQU8F2LrBMmTltAxYF7Y49Zk9m0ffSCB7TB21v5ACeaO
aToKLEAD9XG7w2r0gWoDasQDCWot0HsCtvGmMyW3C6uLpKuqiUc0WzfFYZuWPZpa21EKCpUhvWjD
LPbozGStemvhlU/yRNJjoClbHGjWGVPfcw4XD+ORKicsjdgJBlwvJzrG3k/b1ogqyVKthkBQkeiW
hiGiFLM2PyqwmKyxpImP0va34BrzUDA9xLxPLyJMyd7xmSj5rtclmKvmsYAUom48g0KNJgovEQ8c
O3HV4s5MJaGd+6aYnizF4r9hkQb5o9XNKB2nqKfdWPSpQhUg6GXn6SrDDXRjScLTqnUsJBKSrk6d
qkBNocSq+a7P6T5IZOxQMnmEKJt1eFwaayAE0ZC7odYfDDv6YtrGbRX9yMFA5tejrP9x9XZlqUQh
AAZqFmiEKzFvd9bO3gbH8mK+1krX3hFP3sixGqIMNPziFgVJv3jxGdk4TiszfJkML3pyiemFTp88
JL2MXF2GQz7aRlfNo2qXIXDUXUo2OW5xO2OfKbK26XWreJdHcC07NnorppDHbNPvrOxeleGf0wmM
TBLBk4w+byNcBzDPmK7MdDvOYFeJL9NOAvOr4vSzN71LInhTQWKQECrAyYz0JYBMTkZC18/IUxSC
OSa3b5SkvYlKTP9IC+aeFvIPIeodXfCuPJ20IfZh++SF7MoDv2rJXNY4NZzaqQ4ExWG5IolRsrUT
/C1RBxutZbCRrqBoXlUutcjwTsu1GuwNm+g650z6RDCG/RdnmwxbSqc2d2Hau0iecr++KOto28uU
uC7PbzCxpjhIlCECMSr1xqE62FXxzVZl2bQMQqh2TNIo87UY8lRNc212xZU6Pp7W2Lq5vwshOK49
tBEtcsQj06++mlazNQO88WOekjfQ4YzHJTzi/nd1fqXxiw3EQpUR5rNCYYp9ULsr0myKc3oklxBc
oQuIgAxlNaMuGuyuu9F30uHFkLWXr64JmAwspmF7QhvOR4i2JooGimcwRJDLarqVDi2VfV/YIdLc
nEC9iO/X+Xa0LvpzWDDp4vcLuXE4qbQMS6QKvUUcZupbjT0nZrA5bVdrUuAay4QfgukP46w+aokq
4EHRfR1aqvOn2E6fx8CQVNqvBrElhmC7ZuPHfTUCw3pJD8qz5lQuSO5vK0y+3PpO7UY3naxmSSbW
p/0np5isYCBnyPKMONVYzYlbl0N6OK2+tdxkKRr/HQs7ViYaBQZmH2KEkeH0JYirbvrgNe4DJ8g6
Lwx+nIZbF4sT94OiD+3/ok13umWOtQa3QZ1/rRCvT2V0CTIIwaxjo+1DE3RJGGZtunMXgcpOkdgc
3zLFLRWTdX9LIVg2MYwyVGLYQ2fNlyozd1WUHmNbdqL4g939xhEfsFmp95S00NaA4bGWy2ebZ256
Yfde5/E+9mE/y5hvJKKJeVw1WXkRomXKm+Nim4D8way7V5aHsrPL2nawUKH4hJ0S6itTh1Vqh4fK
8nzVAhfztuzO6GBawghuNEVBmuoVNFikR6N4sV8D2RxrvtYnbEEcBQ8jV7IYrE9el12E2XacIsdu
rlv2kOXbkl6O59zdLiXiC7hw2HycUz9gUFylDE5hjk/xlG0C/Rx28SWMkLepHS2QNcEOzPIq7y6Q
T7n+9O10MJDZgBAMxmKYFWWAKCGoiary+4zmPHDpaJrsMCQzaiEkBGmYoPUHa2Tr91W1nXR0x0yS
m6BVYUB0hMM/g8urAoYPSukxSHD8J3r0nUbkOOXFcwJakDBtJfntalsjW2AJ8WfGkGF/SpHfxLpb
XvZv7SWf31jvzRfrwQbFpRu4eLaXDjNajazvsJ/zUEK1MgRsZjTHkETfSTVLuE4kWhSb2lifGX2t
WTj6o9ykLPdqXTm9vmtkN2oyUYQdPYwUAwxlWC1MQvmZgeQrzAbJ0WcdgmFeh6lTtBAJiUlN6wZ1
k/CgPooGJ2DDxVydk+iCG/Y3hiBGZadGYZvwIB2tkkbxqia904HT67Sfrl57L2GEKEqqoiNpDlGq
jd1hTK2+971I22q78FrfTPu59aR9Masuu5CMa3cR5mY/j4IoAWT5jCItXt/M52aRg+GMnCeSG7i8
l00GKsRWVM5aphkjGdJZsLf0wRlmsp8M2cOszDKE2GoaBs2zHMaHGnGP4hYjHGX8hjIIIbSGjTEW
Fs9YcbFV3MV9MV8SZZRsrqsguOrUiI47cLAUf1yjyKiDwsC0Q48m3Zco6Y5WKruGWU1PbRX7GSEG
TtqiHEHNHxBHPIuFrwN9yuZd1j9hc02s+zaSxJ61Bh9dt9BJDco6k37iulS0qWHGVFPvYjh2G3Pb
7DLX3nTb2VU9XlCfup7EsVY0+AFR2DT0rlG6sgUiAReq4VYOWPb35GZ2dRcl/PLGixUDx/wLDM6y
8R5j2uLBWDFMXAVxjjym/lCaTYpnl1B2cpFhcJkXnjs2eR4aMZj/yuhyesnwn6xsmC+6kHJ9kEJw
0xARN/dHSIHqlmrwsu6RsZd40p+advj/V0F/gBJc1caMiGIuIQwNrijocO3Znfq301awagSLRRFs
HL0wllZnECebUAp3SM+42/kgg2BkTTXQZubqMgi56sJmMyhndEp+gBAiQQWaAD9nXAT1MKp32Rm3
LSDywmOopsIxP1GolkbKfK0PkMDVGEpFdjGIVO1RsmGv5B4fQIS1zlXatpMFkAwcpn5xGUS3w3hh
z8+nl3vVP1DHDYJ6RBow3X30j8mvLA2lEfDB4i58a9L7NpGEFRmCkBUQkKuDLagAHVGHiXxOn11g
/rYkJ1g12oUUQkpApzZqKhUYan4bTbtIkewtq4ux+L4QRcq4GHF2Az3qpP6jEycm+25r0cPppVhL
bHRQ+XMOQtMgn7aXUUGfvpZiLYjtlod/iXmNLwVIDrx/CxxtySlh7Uj/AVFwxjbJTXVGC4qX1E6/
nYBaHcPtbe8YgffvsD/ZQNC1aLmUUfDNsNZsopYJDgskciwWvERmfzuV4z71H2qZfGumtwATa+ni
aRq1Zkph3JHqDBgUZvZeZr+cXrY1iSzCm6aJifsi8WI0aUKtjcPJQi/ShJ3slsS7JordfHqZE1lO
wL1R3GuWWMJ6xUmcqFEPLKO9r7JvYf8UKbcK25pUcdox3oXj14B9YUQ2Rm7N/pe4wqrlo+FXNR54
PdUqnTB3tfaW2N/aZHdalWvrtYARS5tiSmqaZIAZ2tfAdHz/RZeV3csghHgHzjo7qRNA2Pp3ZfaI
9sjC/d9JIQS8ZsDTxZQDIp2uLe0wgYm3qyWaWs0OUcSCvImoGt59hIjXDZquBHS0vBj8BsnmELy0
vqddt5vJq7b1V23cyZL4Vc2ZGFtEMJtD/TSlM49Iiuqc2kJfM0jKRwhFX6v07gzd2WDEp2DGVz/V
e9jKUM6404AFdF9RZcSMYxVKVLe2V1gLCGFjxbTiiUwTIPLwPi+PSSB57ln1lcX3ebxYZJwabdK0
Ifh+a/X3ZrArUHaqTRhUqUsEWXtUhyo0mxoa/n165dameNZi3itfP/fef7gRv8/HcJ9t0fsveXZY
Wf4PYIJVdyhlARkf8pEq9p34re8RcWTV4ms74AcQwaqbymqMmPN2kN3wM9pre8XFoE/LqR/5oM/O
kQ2ulwkl7utKhXuxBHiNf9t1N5H+I5TN05VB8L8vzCFnzZg2HGJIHibLjc1nSrennWbF4j5oTbDo
hOCNOeTkwkyznFb3prnZgvp37P7/zvkBR7DsYVRTHOOBQ5vWqWOUFTWgMSvPuB8FDOgYLaTXeGgU
YBo1Sv+lDwJXla7vVbqrZKXNq4uCRAOBTMcoUrH5yi/UwAQPPTJ4tq3He5Y6FWoBT6/KSpwxMNfx
N4awKqh2b+KxBEZp3M8zOHXuT39/ddVtENpTZO6fR3HFZY45dXaE79MDMa5LjBML1BrjfjvvNNC6
st6BBCehY01Go49xdTi3F1HzVo8o6rK//x2I4CZ+04AgN0FeOKRPifYzqjfSARFrpBJYkXdBhBVB
TVxjVznHQG6xwzPzPr2IH/mYl3AjmzggU5pgxD6NI0zeDXnBk/HTVL+NRvHI2rfTSlvL3z9IJOSD
fprMo27CBqqNeWO8/HsxyTZz79EbY1vumgtNsg2sbzoLJQqpIIuyaDQYIJvNtAnd1LOv/S0/oKh7
5skSeK4lId+FfJhkoDOqghdDyNbU3BiZ2oJLxVK/+Inh1vXOHANPz9H+HUkmda2uGApAGTgKMG1A
vD9U1LyuVM6vRMs3v3qtx9lRm4fTCybBELv+MCYpm4gG5aH1pY3vWOdFteSMsBp23sUQG//UMc3q
roHhac3gKPrWir/+nQxCIlBkKJUZDL6h9V+H+nacbuZJAsFt6NOyL2QQ0gDDyKk9Ib31DJAJNiAT
1Hf8ACwjqlu1rgWMENimzA9pW0JVJQgLq68ZNcFe6ZRDjFs12QCA1Wi9wOKWsUgDwtjvzTkHVgdC
mdi+Iix0BhAyEirbPmUGIES5xq57lnP653a6HshTIpuRtp6kcSIPtCSioUUcpqKVY6XWFCQDIS5T
cWVQbsOtf4mjSLvpDqAIux9lMWfVbd4Rxek0IQ39PFA4qd9G28bMyYEZ425aLZ0ocsJX3FDzh59S
soPLYIXo00d9PSgqYNX62xgODkv3uozkWoYheFOv5Sa4m4ExoP1urJ+iwNwlMgXKQER/apVUaUNQ
ROVafkD7g4vJlHtcmnmnI8Oq5S2WSfCnIczwgh5BllQvQALTX+SzjC1n7dxrWKhnB+sKinuxOXz0
o7wOaDyl2BHw2Nx7xA3dCrO/wbVmvoBYUgHP/bRXLmW8HWsKXKIK+6wGBhVGc6B2zfeSfJmzvaJu
TytvdWNdYggbK4lVXWd8zsGAuSr2tkADkQYuYh1vi8o5j+dLNYo3Y/4YFjP6G0B4oVzN81V+BmcH
vs/TUhvvZZRwhS7CHaYdFF3dguikrKqrsLgLCkVyGPmDvhgCjY0nStQ/fYQournOsJnD2i75HJp5
z9AIzrmb/5e32LXwbVGM8NA11AZ+uiZH6DaZEYLowPBvY/Mlqt2g+mL1P07bwKqZUTwpmBgc9Xlo
FKebohnvHhzN+1b9RuMXvZMNVFjFwA0OAQDcR+z7/T/Svq1JTpzL9hcRAeL+Ki55z7qXq+qFKLtc
gAQIkAChXz+rvhNn2p3tccb0PHY7bKWEtC9r772WW86RXRULrpm9rYbvzZiM3dO/2MYvS1zYNMVU
vLhCg4VmqPMYA76m3wzXtG9/Z2wgevvV3AJI6h+qPZXxPIPxfNDs6bRy3gdyjTzld9HBrwtcvPme
BHUMmWswNLA4CcqB1k1XURN7tCn7hJnwXwRuv6538f6lxsgr97AhbqFha6HtUvwLf/bXCv+Q7kGT
m12tE1boofHGv69eIqcrN/i3r/LXNS58pjNEFRkmnNqYFitmEr+aM4Kju0K9twXh/b/gNvdgYFC9
iqE4+Q9pHatRqwbhITybnrYsLE6qu3bRfvf0f13iIp5C7uvPcY+54WGuewqGo7toKDZkiHZsvNZg
8LvH+etaF96tWNnE2mIFCYnYsOmjMRji+/zfP07U2zH8GKNI+g/+fk5U7QUrHqdk/S3alX/OpZNb
rvP652V+e2q/LHNhA5aAdV0gsJMWcqYTFUwnjpWhoPpv7vQv61x4gQ566NzTWGdu+kSP5baKWNJ6
1xLR336YX5a5DG0WGdplgFOz6jfiDnTwatBZlFc281uT88sqX7/iF6/prSYSBHI3qVIbQxJn/W7r
swOPZl9r2ru2n4tL7dSczBizhz/jcSLq+KRdGwMqxe7Pt+A3y8DMoH3li7aa/ANnCxqntnyQgKQ2
5rDGhyI+kSH7vy1xsZOuNH4csgn3OY42pL316yUf7GtNHtc2cvEwba0w9tJjI1jEJ1sGMaVr3Fa/
cWh/O6sLf1MXdd+5jgJVSrNjzgl5wJ8P6uvvXyTVf/v3L/zLEkoZ8wkHxZzngKcz+eDVvrB/LhOa
GtmVlO3KZi6BDjZXUNMi2AwmFTbLSI5leA3D/V0q8OuGLpEOt45mK3CxBjnZe3Vsbqukzqo0zCCt
br9I8NuDmvZaP9G1jV3Ytdqte4zBYFEH3BENWjPUcqXX4NoKFxYtWjxdzAwrVPN4JEomVn2tCH/l
NvtfP+EXO+PO3RTNM5YoZLDpR01LUWxszMb8+cb9xpz97QN9/YxflulAJ2+tDh5NKc71hGp1RcPl
jfCneJqvWM5rO7qwAkY41VzUuNyhuCHxRxFuI/Xzz7v5jUf7224uTAB4QMGkFuHQlBm7RPveRgQz
ehiYf+yK+v9mOP0LYxB5a6kJSMJgDEqwA28bL2+iKwHntc9zYRAsG7FAHEpsSNwM4ocrk5LNtKpO
4hrp9pWvc5ltGq/SUVt+Hd3yQExWoi+YXFOnumLeLvOajq+rs36t0bozdaZNEB6HQiVL+W71ebFe
c6C/C3R/vQ6XfEZjJECWz3Hjlib9atYZnpx7UqZ6r7OvMdLg2qjxla8VXJiFuAChxdxgf5MrM3vJ
pvoIwpHEh8bTtXb0a5/rwjy03ugVGrWSL76UQL2Ga9ZOV/zD7x8TCB0g5o4UPrp4TKKCTLE9Ygm0
g2w6cNaTc1vLpCse/s2j/Wudi3cUGLtxerAEpKPNj+0EsUpmsmIK32V5DS38vd3+a6mL5yQHt7R4
M8LlgdqRita6GZv5ikX9/Zf57zUugdCaY/67E19mwdwYscec5FUhnyvbuBTobkkzcLB/ITL0gq1X
i8yLrrX5/A9v569tXDjRkdmlGWJ8fevwpYLVZiwPz02VxBuRx7fX+N2v7eji5axDa1nSxh3g3L8D
L+K2d//FjDeMwV8b+voJv3g6G7pRlvKxxDQH1dkTYslJg+ztz5f52tf/+vNfVmm6CS1o7D/vct5i
UpKu3nTnj37y52X+h8Dqr91cOFMdQpRFKVwB0WYLR2jV5yJpE/vD3PmgkIdeLXTKrLS4su617V3Y
BGNFDPKb2J6RPo3n26mEZb3W7/p7M/rX3i4MArhSGm0T7M3q45Q722U+dbLOlc5C98pjvXbvLgwC
dM0D1GK+lrKdY1SP+ym4UrL83ejVL/cuvqTiaa0aalgB7t1CoJAs7ACEcBj78+M46SdOm97sdFgl
siQJdM1Sr6oo5wWjw4BxEggBwOjGmWXmK1/yz9Y9vpyCLkQwVtWXKUS4lKAfV7j3ofx+te/lzwcc
XwoECte3uIxwYZp52q9gIxD9cGUn/5ki+2fW9P/vS2y7f39zlR6nqA6xlcBFYFTsIjRAauebJURS
BmtSABKc5Jog48z//Ar/fFFj+8KktJXyZpdgcwx13L68rdkhECXI/naLutKx9ueHB2Lvv+8RfC8u
6tJYarXvdLwZBp/Kaz3zVw/ywqg0E0Z2uq+HR+LhbeVAGwZva8eopEzBmw+Wy1X5Z3fEo5TVlY94
bX8XhiWAPeuJwdK1oaT4GPlGBVc6qa8tcWFWQB6u2PB1hGx5qGrMC75jfvjPF+J37St/e+wX9qTy
q8ldJB57tYs2HkYsyW44/j9xjWsDb4T8R7DxHxffcdB7AcaC8B/tEBNv+Bz7SN7Eop6RZ8e0FmUq
QnVfNnOTFYQ8DTEZ6SqXk3ZYXoS9k9b20FGwjn/Xy+tcyqfBxN+lA9Huit1P1rpQ9HbdFiGGx6dy
r0Ir8cBOJtly9ud+2wBYGXt9Wvsyj73+B+vD+ziO8sIvklGv7yNQikl4zy6D+FAonqx4SZawOvSt
9VG4hlEzljtWYXhJYy697h/WSt8ZWd+6nhwoJoEy8AtAOQ0TQFUgn4zFFG1rQv1xPXlzCSVYckbF
hCWqEVntVSf8QUGdcUBqTJ77rspjrV77sHquvO4euGPKvHJP2ASe1vpA3O4uDJ1kMf1pndEf57E0
DAnFBNezMW1erfGTnIKMl94WWVfaczvxIDIgov6oSZ8GDXtVKsjJxDNIjtxwNqe1Yp/h2Kd1a+24
75x83R1U325dkJ/FFoZ52ZROCDZXNBIozl/jCl0FVjdt2NcfkPJse68LppCKUWzRv70ZKvJUKvfJ
6pGESfcIobyGWhyzZWu/71aWyuUWczN0JfMpmMB3bKtD25x49AURBCtd/RgtueVXO32qkMT1yqMt
MztC2qfSL3E9CpnMlkqhCwWXutIBCr5Sy0QtQYZaFNUVpzxWuSPCH9bQ5FKoo8/HHQlueACx6nhO
kRpQY5MTeCDAxxI0CZqo8tnRVIuJSp8lpX5HUhITlQguyywq9FnxCj+wxHkP6LvHz4imZG6+fcUS
kVfl1hwmMmrzos2Zh/nnmC+bJvCalAdgAp2rs6qCrO05LXs0ZUyGNuB65k3W6jE3AiMrtaJhR94t
/G97wS0vDyZssrApUybKLK4hq+qj+35h9sFEXTbb3u1aVyn4BY9NmBd9nRWqKhNtSWp5+mkd5sTm
6Jtk1Yzh0TC3Wr63w5jqorirLPk5h7emnunqPmEM8Rhyn3qVSscoRghR5eFsA3sOb0wMkR2wf4p6
vxRVogGvyKndt/LZKiQE4MfhINFsEk7gVzJ8o/3dzJ1vfJBpWICou11oAyKzoetzi6FeL4E0mZV6
2iQh67B/BxKu/a4sxp0/V8nae/BDVXiO4+LoNT8K9gjjcbAl1KYGp6BqiLarazJdYFR6ubHdJY1C
mYTedu7GxC3yNpKvAwkSwpqsCaF5xAlFH9FzEziJL0zudG++K/MxrtOgKsCRM1LNQuqvt/3c5i7X
e7eNth5eL5OYwXWdrJKfbu3nvPzZCJW361tUT5sYsyQRd/Zr8YxegVNkvxDdp5FYU7OgCiXrRAZx
pnEZV/Cdzfy4tP79vIDyT5abmiPQleC38CQlMc+nkmDPC/3C5MNwuufd+MzCYeO6bNvBPIXDsquX
6jwW69elydlwLNo9sYasGLqXikRvyoPaLghnZw+dFxGgotKisdNno732dMZnqyCUU7gjtUIos+oi
bUdINZDysWxN7pbVxgVHTTw6Ww1dQYyj38bOTefqG930t6Amz0zsJjXQu366ceNN40ACTPKkY4aC
Z5CGkUl0tY9k8A0KTbtgcPAuoBHXH2urzjG5ckdAsmU7DRVlS0PAP9I/cq1pa3dZWA/J2sIcEgDE
1XDfhH7aWF0Se3wTW1GuwvFxDvd+16Ylbr/b3nUWyN8tPMWi2RAb3FreW+8AleXfwNW2j9sSzmGd
k3DVdLFKKm2XlpCI6rxlo9l3XTR0QeNn2R+GtqUuIRRKZNSVfooZtSQ2QTKZV72KpGtfCkxVLIOf
RLrb4WnyftorfmNhNAE9uUkZ9QVe8seqb6Om28+4V53vf2vbYjcYL7dAyhvbWzNC43KoszB69ILq
BLMQZbM/7ocw2K612ZZibNBPC9ZEpz73tsimmdwpyHd/2R2ykAfh+YnSr14Ai4vuo8ni59m51fhZ
o6kSS6znRguKBv5sqXjiQLoEc/gb00/pCI/U+nXqwUCiM+dJDeIV1Cp7R0w33MccbB/dV4GfNO37
VBrkJjyBVvWOcLbrW7nxCnEXgaoPlbyNjyMLwx+jV9LGnpO6+8k5owEiqmpe6DoVtKvfMfy/sayZ
RiEk1RuZqfjoaNzE3qSFGOkUnJl0dhDGo0a6WV8JSIYsWb30tCNrbqvgsbM/dHEju2EbwbALs8ck
9LHGJyvaMsXwddaZNQt5n3vVFqSqEAOJtg5f0iFy7xTmvFbYt4F8yKbLvXHeNBPG3ExLdSyycnJA
pOhsBig8OJpjruDLG6QjJ1th7DRY+sTlLY4XTT8BPDNLvMJPLJtQdEtsywhNdYZtCkidC6JTu0H/
npw2Oo73qz0mxcR2UMpBIRL8uL13cEGF2fnnMvgy2rumsbIed7FX7dYnPnVtsWURmB77Bea4z9fg
IGoB+Q87YV2Lfb+VRu29yaWId+6lGp+j1suMLPNA6dRhYls44bZtzTbgayImLy2Jkzmxlwj/LZZD
islRkHazjZihE2pzCms+UIwJzcOLa32fOd/01XvrDnQN7SRYVO4vb765h1QwZSgL9UOXVZ6VLE4H
OcHwWfrzdmZLFs9lCrn0w0ysc8Dh1auOzsOUq/q7alRmouYOImObeAFfQatSPRFqwRJ04Z1FwD9C
ymzlxROvt+sk9u5oJ73bHE1kHcKxzUIclKtqDlxVbdai03C9OgHz4pF4vKRTWaet7qmswm05e2ls
TCI5PBAmex3NUtcb7qql3do1fghIBlijNj1ArBDXZFjYXvkk66W7r+I+EZa6ZYGbqymAx7q1OjcJ
lZ18eQbfqhFtfmdhuwE93L0wE51sJ6ujk9bDThXmM7Sic0PWBz3oXGCXHSn2dltvqlJn6LQ7NcoH
YUOQAZCkQ2w9DoVMPafbD16YBcO90f4W55ssg/O2+vWxGPqTYrjCS7NhLrkt0fy1LB+emnbMbqgD
U96N+p2wOgftDgUeTAWouE1kaC2DVDvdvW2rew1vGnp10q/xbTxGB4VIJybWjFkQdVd7ZVIKnQYm
zqp1pMXs/FyngxZRAiew1h0u6ZAYVaLj4HbS7knzY4CQED/VRYhhzW9W+DIPPJtZfOjLMzqikhCJ
qfY+MKtFYzMkHuIUzNof4rFK1Orcmnl+aINPz2s/woY8cWZnfbh+1GX3zcwfllVuQNF/a3nzdnTL
x2Uu9gYd/0EpMhNMT8yrnjv/YbRF7pKTvww/utaia19TjTPg/HGVXU6wXctdbpZ1PZAV/PQNMN6h
fC0bjux5fVtlf+855r3o/e8FbhAZ8Ncrs+O2ncyrk7pV+xrO51bKrVt9OaXmwBd5dFiRCC+iqsCA
gLetmzZTCG2jxkv7vr4Puz4pPDsBo+RDH4nEI/wuKqdXg6fuTuVPHu7d5ivitfyUzM2WLTMdu/5m
NcGN242bcYh9SvCYWGWguFBRN7Ay8NxmQ1kcw/KhDFsEDs6j40yHkXRbjg6aQaBssgrciHKlxASZ
QtGBTOtWV2PGyK3NvT41A2InMlp5ZCMzGDpE6TZvY1qYcEx7fNRWtFuD+C2u3NeRO7jYzIaB824B
Im3YMOMVflax2FUOCOVLdowtKx/Xeiej4LYg3QYzjW+qPllc3Myt3FlgxtmH4iEMqnTtwly2KvPF
spel9vOmwgsFITCNpyJ1a54p39yUvXwQPUvwMu4aSMYlTBbJFI9Juw7HqWm3VevflavaWzinhtlp
1EHpeAipF4IsdGw2Npv2vVxTr9cHKWqPFlzdr1q/6QgWp44xK2RTtYKaWg65aGyEW1NmI/aMzYeZ
2kR36mFmc+54DGanfuTuetJ2dXD999EnUF+skq62Hbogs7FlsdORd4y66qWI55NjWvegXWgcFWiY
8YKs8otv/Rwg28egqkG2OjjizCv7YViqt9jpPoUgGJSCMR5mytYuicCJY4/LsfMbk5Cavc4dPxvh
JiBdpJKtD1xaKPfa5at0EFIXIAFywGZ7EzoKteZZ7LoR4prl3J8MklxZxXeosG7bSh4ihG7oHAwQ
YKnXJXY31Vw+sCk+uKSQtLfNnjtsyAZRbDuCri8IcGd+NecDumWWuEg8z3tnTf1Z1LKkAhJ7FN0W
2VIG71YwZ35cvvpruAvj4sF22nws7Xvuz7A/McsCvW4KBari0u+ojUcaaDtdRnXEh7ef+NIWORor
X7wSHqR/LUrvpfBkxkJVwmsU88afVAsONLvLuwLxvQfSx8lEtGr7jd323+2i3vSy2BQNroE0RVL4
SCEiWyd60j9KErwXY7MD78exttEprsR2Gao9a/VmksCulS4d6kjAaUXrbBUbn6Upc2cWQYrG0Tu7
wy4m5tzKtkKa1dS7MYDuebw638zafhur6MTsCIPqTYnxnSkokSjgyFC+mDdE2kf49EyGBeS7xgyQ
aEBZWeV6KMakN86Zl8upxvPSSm60hczPtSCeq0b3zp5I2oBWSDjjgwzGlbKJI9yAHmzn5nMXI8ax
rRvt1ifiWA8j4AMQbVM19/foFkd3ULULAgFB0vg2Em7mhgjBArtHDI3vMJjNWKJZmavoxudL7jbe
68zIfV/qt3ZcHqcOAzzdspF6TofahSyYfWIcGVzd7+J6+DkPc1a43skW+tEBh4JV9Zmu1euo+o8A
2kutxw9sTUozblGe9pOO8JwwVSZ+3I9Z7EzjcSwrhM/SfXBH/1CO8w+h1Ew79J5XtXmVBGe+kCPr
+U2nHQALdpBN4/pTQUWWugaJnG/8rBfInqzQ3S0lP5oK0Ll0t1DKfIiVmzdm3rsro2PVPbBoupnM
ihAOHCw0qCaEBe6z8uyHtupuPW9tklLBApbwJWCqm/l440sMM7XBo6V5kNtd8TRE3SY2cOMKZ+Dv
C3+aErQEnphUJT5OtddS3HTTeudG7XvkNxCz4QaomA52oxt/EDXs13Z8MiXaXLhbYVrOOcXr+zDG
cLZq3Y3WeSAOTKex4b3jnBTReZmaiGr+Ja4RromD+c0kMtMdYpPtqG1Ek2xbavuRWZh3sMsH3XTf
50Lcsi/7t8RdOhDyzjpSPunWS5DAnUC5/lLzEhA9awBYucOxMfxz9eanxgEg4VdeeVjxM2lV882k
ukdujV3qEAxyecsyZ41axpzME7AIVOVIaKXOl0QC/JitAPmbdm8b9gBh6x9iHNNoltsVkN6LrTla
laKTg/kZq4HNbBJIRLqJvwI6wBOnCKu3YsSNR0jCA1C2wb6QgOeO754ipXe1qZFF2B24PsE9PXWH
YXQN9WLyjD4YGhVko8gtq+zvvfAeHTZvULoB1NaBqKRvj6v0qFuS4+jytA8xijSOiQdwcHStbTwv
x8CLdtDzhJjEPDBAzs7WsbqN8WeWarUkZIDgm46AkiC44NAXo43yNvUKtoo1eBxhDSZLJAOHle4K
l/rSQ6zjOo8Tcr92ao4t803aCg+nztmbboZkwWG1EQI8U74OU7NzdLdd+yGL3PUbcftHF3MLc9Fi
/6N6+prMKUp5Y8ryaSgjn1ZAajxk4aYK86axfwQE5tQh33v8+BkvQFleHk8iGVEbWOx8LLoMM6ZJ
Gd9xK4ZG5ohWAb3nIqKRLzdWBeM8bVucvIihQAEO4rYf8mUFm2shUlm/2SjUBHV56oROAvfecYat
5mNuBQheuUWH8j0Mu/Oydi/E/JR2gCJ6kwQWO0kxHR10PDiRTeeS7GXz+AXuBb6kE26UA1hm4EgP
kVyIesD3jHrcdOg41ODBjl2SQvh4z90md0iwM8iHQLco+vEgyXp2QnYMIiQXazjexXO3UNbpo2ZO
ClUNBI868Ws3aQ1o3gXy8LJNmwbSTkGltqEJGur79ytg4//0HIZdve+WINdw7hMrX0Y9HMCwlQ52
mfVTfY/SDg2KH4R9E3iLC3ubdZxUq9qWC25FXe+Nag+AjjZVJ5LQLjKgxXsZ43EQfRuA3H6xPsjI
b1zzhpm1LLCKnSeWTAsAky7JvDCyNlPspxPTFD7q2fQHC8bKmCaZWwdkZfK4kmdYHCqjE5+HkxHr
s1UG1PXe+FRlPsOViuZUuUfWouLm+PkaNVkf27m7VBtr2U2I3WeyfgvbuacOC4CmN9OJxd2PzgbE
5gCVi19ixpOqiYBjhSAp4Q82tDtqt6J90J1dc0Pw4qyRU2Kjs83sg6Cgoc9Qnjc/19i5BdZHsqZy
8taYTNXfuARUqpt7sjCg2zqPLC8NqzsR3zrTD7fwsgKS6tKOAWlOZKW6fraZPFgwBFHAHgx5LeYZ
+K2dR62TSHXSU5H3jCuKTC8J8YLbsv2Gw6D+1Gxm9Ne1BbljogVlTHkKgpNBAi9XjOuJAkhOtCnn
N8zZ0ZC8sCG8Jz07exoAhkB0vIKdvPZgzdG8qQsAu24W28W2bbw9pqFOrv8zAkiqke+7I97LANxe
8k0t+GNsD7ctX21UO+03IdXZFviFq6l/jjCgZRCflwV1frhjwEHy5E3RsV/uBRCi1hOJrbDxRk3v
4Ww9NT12s76EbbBB33o6R9DRie7H/nMk+BwQgpUo5mBY/EcEZfMYaNGyrJlVS9rFd0gkqI/Cgy/8
m6VBDdLtNmCX2JbDLSHrHtBTOoTWQD3vqMdwHw5nBGc3ajwFZfDYD9tCvvTeQEuYsTrAS1IN7RYJ
/KNP+uJpjIaNArA9gs6l5ST3YddG+S1i6DwH0Cn48mM26ycBUBjb8x0PWrqgFDl21V4Gn2DryAWc
qQpI3oV9EkGVtbCCxAgb8XiZty7qGzqT/XdvhLv2S8dHllbDbw8pqL5Rj0B/SVcnjvTPU+xmcoru
OXqslTXdgkMlcdvpWzR9hvH4rgMj6BI7eITmjoXLgUfmfm2bPJABoGq/f5znkBILBZF6P7qfYoH4
GnyKB4CyBIkiqTaeDRW6wqu3U1F9+oDhZ7Wk7rJuSeFndThnxBwd+xNT+1TZ660slgZ42ko73M4W
gksh01vPqjNLeUlhD4lyawCfAdCrhmJ+hBon2LnwNDH5NPLJYt5hmaEwUCEQiqu9MS9Yuh6//o6T
iK8Ociapz4tTDRnBgdfPVXduyjjv41uyfkbx+hAWRwvNEEgscr+Y0mhptpYFJUUXjBXRazuxHKi9
DaCGODNiqzGJ2p9LdNcazHMtcJERDOUcUYkTdcchbYEZaMCvIWxlOFfZYo8pNCEhrwMz0Ym8r4N0
ipDUYBLxK1xtjouHpKmWWVXPqZlULsN+M1sHcIMDnLktY4Nkc8qs4Yn3y9YVzUlGD9b0auGuKfPN
Q2ljEdGhQtjYWUCcObmf0D2/tOFONTA+RCxgralPUeGewDOQLiA7XNBZFxbBwWPtvowwjY1Y36tJ
2i9VGvkPELKnKkbBaUxFXO2IeFqWIbGB4U+xDc4skRDkxp470S5gN4LP56kmSY9AgDgyZVNPVy6z
OfgAokh7QOMsaO9EY56qcE77gOyKxoC+1Dp08KotCzKn+mRD8CjLCrZd0XIdvnkS4HU1TIkLhb+6
mVCLQRzVnjW4JOwR5IlgN/QGMFdEztYOwhcRlXnTMyqsAmFnD80LwPFt7GxL1GvCBdmJVUATANkG
sbvd4ltnf7Doslgb1zzUVvk44Vbr4lnoNY86layNBMb70wtV5mqdTAj5XIvRvllpHf2oRrjEfk5g
TxEnD9kU6gMrzsDEfzbmYVFQOCq977NfPTR9vUVIShXMQiWHXauKLOrGm7gKM1BAAesugU+2aEAQ
3qEL7SOPUBtxPqX5aVnRzkFeInAHg3jD5QSKC+8G75paMUk5mgbBz5p3048exZAC/k+11l6rKXfc
IR8qeye9NQugSesXqZp1akCY38AsCRtagwA5Qfm8+3LnYkB79bQLap4Po/fROPYe1zqz7TcDANAV
gHrmCP+Jm1vLfR9y6GpzSLYCHIgWFCy74N5UwE0HROuA3RMRW7mlAGMa69aJrd2s3+Y2SGDedy73
0nrBYJ+3ouTW5FEwwCT6CVmWfT/+NGV3jhc/sZflZJY+JZAS6XmZexOi90jcx6hzld7HtC6JbTmH
2Qf8UBUfxTT+7Gb3yRPsFAeniGjkOLCMmL+ymjQaq3QIcLWA3bDZ7BFoUoEsP0ZogPpxpvE5kEOi
6VOINI6bh7JiaGgoP0UE5Eh0KGVqktWD97lWzl73/avTIZvoUKPYF22NpLVLek+ZpOBTBncBAfA6
KG5mziyYAkykq/ZJOUNSxc3Ztsx2JiBbieCX12HrhcDa6rXKMJ6dA1Oki5LobuC7hq94Lqqi4HT9
vhC7plNdfrgd+2hWtu9C7wX6HWgcC63+K+fN1qBaUjnjbQ7+AFQToY+1SIGEG1x9QBX7iWHEWmG4
AgMvkPB5hRqHTpgwmV24z3Y898lkT+kKBkGK8Uk0C8JljFa761n4zI1gifSd82Bbt4FA3XbAD4qs
DlXSkQaz/2qAeAaTtzOT/6KGZtM7KgMl6H/sx4L4uUHiHqHpIYtbIDuTz+Hjl02o2jcM5GwrBONq
RQccPpanAUW9LDHYglRIx2Hd9IsLtKPdOuy/SLuuXblxZftFAkRlvSp22DnafhE8Dso56+vvoufO
tMytEQ/aHsDzYEDVRRaLxQpryb7eTL5spADgR9HVlF7SOj0TuOIKxWO8OR4S9BSAExIZvAIVpq7M
rJ7EKFIBHcBWc1S59XD6AS1wO0a1rfXlW42IK0wW0xYiTccLcLEQ77rigoexNBRWODW1TYoksaYx
99sQN2yYl9Er6YxzWMdPYt09o5XvBAYJGHR+E5m9XU/NoQQRYtlMCP7EyB+l3KmF4Fwtk+b1tXCf
VKiPNkNp5e3klqZ5m0jZXZgkTzmaANpgwZ06wSWCT1ExkPlAbJbDh+RlCpcrJTdRp/nBkAWWlEu2
oqKTIpVfpKo/4FppLZm+YMF/QAbtswTCJni58KCE6s8CHi9F84m9DOMXvMNv50CPHaHJbPzf1TFG
DAqd9LWoYoLsW/VTrpHZ0xVnQNQxzd05wzOkRmwcRahuLiXyEgGQXkejeTEiAYnb4hkN4ujgSP0g
R1hZD6/LJFnoScIqtOGnsOAh9m22pxGMJBkagNNMg+13KpY6NlI0B7RtBbzWwMYj1QpGtM09cVp2
aCPrxyaaiySm6Wmc0igjdGZgxLA6xi2t+hUwOrbolU71yoOc2W4QWunF9DktOUywViCtq53iF35k
4KDiNLgaoGCu6qpdCWM6npahV6dWoFUcwA8qXwBzw+l23ezuWwlg2p2kQUL5iY73qCP4bTu3vIK6
XBUvAthmahKX85RE6ODvyA1q/EYY24V4QH6Ao8hmb9hKDjMSO4lxo406FAmRqCfIUbnhxGk/4229
SQ1x1RqsjFlKBBEyBk+3FqdwgmN4Ux4zkO4JnD40zulh5+5Dgfz/vjQzIn0xSZze1Cd4SDQxRFM6
/uHqMX2QiVYhTg6hGfoy7vqmOYtVgfJY8nX/qG62W642ifEJU4AgQBJhDCmu9pTM90Y4PxVBdotr
KcOdwltFnlEwnkESYkUROqg1tbfgmUf167bSC07jI6Hb/sH/SOjuw6CFKskq072qD2MWtRO0okA6
6AN+RXbRS74SF5NxBx73yOaBXQljdmqp0Lin0bdCNtyhXIsIbn+LNpds9X1miyrAY8DI8X2872Tp
nigWHyKMLsjegjHbssgSggw6vo74zhm/pofWLv0FaK4H9VR6yuAl/r5S2832K60Yp41uAjlY6JBc
hNDIRyX1S20jRX8OjyiIPyFed8Z33k3BW0nGd7fVrGjdArOY2k+yfFyCB0XlTDFunqeVWoz3DgBF
SPIYC1k0B/Q0zMWNof41Vqdk+rS/gByrY2fLwCggoHMBuoymjUpWpnEmlXjfZ7x3urTjEsjYH4RH
gniKO94Z5ZgcO0hWibXWJTlWijxrOKWFFznK0VwsNBK40qG4XT7/2YIxPiFMjX5E+z9QIEI/iG4M
+c+Oqca6gXzUgizD9/sxdBe04wIHFYWa+nlfjW0bNkUdJBiS+RGFCgADBMkz3Au5j8Q8CoRBdfgj
EWyAEFWtpCtjqTuC9ppndwk4ySKVY14cNdhxK7hnMVDlXxMcqmcsPshVvFJz/0wRJjoIEmRH5QpC
isyr0daRHoSR48c2owLsw/9vBxsVaLkG7r4GPfYFak/Drdx9j2XATfHgHnhiGOMKxqJthhGaTMIX
PJGsfKncCEVH+ZqRiJU6dNtW8VQ6qCZJW2y9oZ0lIJUj5xbxZgZ4ujB3Ta91hqzV0EVG4qlZ7tr0
nAYp2lQ5B5Jsu7DL3jBXjGiicCml1MZyN1At44TUHZbO7tAMj3yES1GzQsd42je6TfUwkAY2REkD
gTcjdQadVhgLGUoeSGsLAKYOnkY5stP6fV/O5glayWEuM3Eu9WhWIKc1H2bD7dHgIw+P+zK2MO9A
LXNRhrnOEoJ0eJbl1ElXN/WdfDCOKD9P9vKTvq0Ce+JMdnGUYm+1Oo5rqaogLwbShHjOVZd7Ynki
mIvN1NM0whADTFz1GuXLLLuZyJkw55gAe7UFGjqmgh5aYALDUqpXdKzbkmAbKE3t7w9PF+ZO6+Yh
BaIBbCDokGEte3RtpVaBJMi+GJ4+jPeJxGg0DQJ9AG9jNwESBujuCL528TWXwsXaWNb7WimzQTag
DupwyNCG1oi8Y4RE+r469AR+CHZXYhgHVOY1ENQkiKnk0IrQYi1qgq1Vbrq4Gqx7Xxhvixh3APYE
Q85aekzJJy34oY5fZ1Rz92XwjqnG+IJeDeKyWyBEOGu+6snn3I5t9KiAwSj/H1D0eDoxXsGUq6Ad
IoiLDNRn0bMrBO9q9P0qpYAvB/paIGKzWHqySeRBHAuM5wEYkFLrIZloDHbrzE7hjodJxjvoqs26
iGQsI0/iJjJliEyI1UcP6D3uCCd+276V5IsMxiCaLjHnoIKMxlMeZa/3jc+aI9/Kj4utefNBPaov
+wu5be4XgYxxzEhToFcSAlu0OwmDKyevRvhNI5XfEc7rh2zLAleqogCd8AM44ZKF0VQrCIfow7se
nMxBE3CDEvVD/4let8WE3nVL+Nn5/QEdXvuKbpvlRTjjpjKhjJcEOLNOg+bMBH0RbZsf9Fx09sVs
Zxfkixz6O1ZB0pzU4SjRkU7yjFY4YLIOh/Fz31vmI3ErXFu8073tfi/yGKskiiJrbQ156A066QjK
vBqzJm5qx0eMJFCeSekgiZbpCBzL2VpQIoLuSTZVQsCV9LuiYdWPCiG4KssIpeTpm4q6YCI8XbGc
4HEAvKSJccsPGJOp1Jd5EUIK+sC0E2hUXYzmHNMbSsQTe9fkb9fSpN91itUC4IodfJeSglzwgVzz
sFl/n1mzKRbaoa3w/QHjENJ7Tiy5v+J9thbB2LkczXHdBViwAD2V9THuLdG8IoKhAawho3qFBBOj
RQGnHktqhccssFjB5l3J6Kj6MRm823HLtIkMoj9MQRpoSGBuEhR2eqVf4JuqSbOz9oB6CeYzYNLJ
NaZ8ESSLv2+7GBphBvBXGBl5qaPbCN1MEg9pjKOMzEaWIVr4Mx1hEhDVnRRoXKFxHxmVVcXf94/M
5rlcKcPasKQpZMqxamPz19I9axPGkcef+zJ4yjAW0NWopqZ4YziyjvjVq9E4hSm3vLsi5FsZgMzY
8iBKMep/WLMWnMNNfSoL9FeanM3n6cI4bAyABE2x0M1PUNJtvSXPUX0ERXTA2ZjNq2GtDv0lq6sB
RSjBQFsvrob78GtzpEmtFM0RNmYc7crnxeWb4AJElTBfrYEIB7iWv4uLO32SZg2eIDsOR7DGuOhu
89GYcstL125a3EoQE0MoWdQP8gBBYXmOoxNZ7tPYu8LgViIYV4AGm1IUW1hCj7ZL7Uemv4jNp4BH
EE3tiY39VyvGkrkneTcrKIICjiG6JcljXHza14KzUCzf8BSosRlN0IIoyDWgUfFZbVA0Hlt7X86m
SaumpoDC0NBFnTmeBTBRWhTUcTWjWTM9qpHsqBh/jDtOQmgroMNIx79ymPMpkCjEfEaEXWmfhuFO
0ICj3qKtbMJ8+899lTaLeWtZzDENMdkRjjN0QruKLXxKT/GtYo1O+8CnQNhcPjDZ4uIBl5ghMsZW
KSSbpATN3eV8n3R3MpqJFtfQOH5nc/E0IMMTBTQehGX0aURZywwjNdHmdleiK6CMHqblvsKw7hJ/
21+8TbtbiWIOKF6w6G1JIWrsnSj3xwgtgsd9EdtrdtGGWTOAJxQG2r5MTL0CKqFwzAatEQK4qDmP
iM0jelGFZcMbumoKjB5yQCR0l2MGaxn/2teEs1gsvYqelaIUhBl4W0rhPouXWxE4C4PWWH8mhrmm
5SnV56HEnswk8WMpPkkhhh0xHLQvZnNfdJCmItmoiBhw+f0SAOpWOuUptJHQDh6jIRmNdwmG0HjA
o5v7spJDf8fqbgvMWizSEXLasb0j4+zrIw97nCeCuc86BX2JQQcRXWX8MFTzTgad4P5qbe79Sgvm
oHRC0qRZlIMoTv4mmm8UyjQJOXzFm/kYgohWkjEpA1x7xjsPagLo7r428cYHGHjkDMf4FPpLY6EP
UHTEQ2bnnIB9O/JYiaRLu9odLVN7MSVUpDP/1L3lkNrdSfdFJzvF19AogOHgoh9jcn3fxWNdALTI
lL+S6FbvX67ZpMv3GVMzwLulhgmUKZQnOqcyvEfc6gDdgw+RwEoHxtbkPAEiB0VDK27Ub6qHWbxD
eKPeImQ/SIf2EL/vq7R9Si8qMXanyFmWNhTnqQWKR1U5ifmeGoeGx0VCnfAHrVA/gX2BrEpj2Zyq
2FhCUS2hVYKHDvgtygkNvZi1AhygLQLnJJVaFwCa17i6i1iVeV51dVEbQgyxmXSjzMDUuc8qTq/P
pm9YiWBeV0VtLmol03msMMotCVT0inQFU4BKVjJYj10rqbKIUCNNj4N6qvUDt367GROsRDCuIclC
NRM7iBjGMzy1PU8vM1qT6+azEnB8wqarW4liXAI6Xscx1iEqMgBEAPgAIcrAOdz/4cYwzmACervW
0EWryttgOvcVx5vy1GCcgZLmY5EKBS4FdXBTtFBWgDHRVdneP6A8+2L8gaTVahSWsC+teZi7TxXv
UuCcTBbaOFqyKOonqDGFiqVpd1J0vyCvPdz3meQNyZ0qcYp3PIWYeC0JUi2ZF+xLk3kVeY2u6RBZ
HRa2VoevTyRssWBieQ7mB1Dv7m8IZ99ZZGNxIv0wDPTAj5hdLEZAYkihFFqAWOIxifJEMec+yUyt
nTrsTRkMdo8ecaWI/aJ6+jOFmKOftxidnjJsCIEhq0oHPsbB7frZ+TMxzLGfo6TWU+ooS8zamQHY
8Gq7uYK/a+0p2VJdNP3jKbvulBs3ZXUfXIMEubYv5tyr44zEYIrlKjHznVQHuXnKtE+AphvF1/0V
o3fvzqWpMUe/nGq5EgBP4XS93wL7SDYfux5liv5rYPoVL7jZDtUufpmt1hk5cNrCCBvUZTYm30F5
JT3It9EbLmtPf+A1wWwHoytxrB9oSDOaM7RLYgtDfk59m//qsxO9AuWK8XBNl91q33QmFtBJBISY
Efs2mg8Tmu4xy6gMnLQEx7fpTDDQ50sslyGWUK4fs/5VHw77FsH7PuMQ4AsqtZWhw6S8mvWDyWsb
4n2fdQVFECmthu/PmlekGKDk/P5NhwZEU6C0SPiPbfVvwtxUpBpPzxqzOZpt6H4zce7LzYB2JYI5
nmGfRVUOChVEF4d5OhGgYQxfpqbiiOFpwpzN3iBLkekQM4/y+4z2qnZ8j83v+9vNE8IE57Gox2NR
RwjK8s9JZaXGV/XHn0lgDuEsj7ksRlDDSE5l6pi1hxnJfRGcDWHb9lIJYznxBCWa6CkJXobsZz4+
VMGfWRbbuBfgzdRqMbIzYvA+AVWrb4FJ11v7qmz7rItxsX392SKi/LBQKT68VuBj7NdObf1VuZe8
zBWciBNrUCv6cAOs5DHnsS2THG9nyMuS0loiIJG+zROxtdgrxa8c3ahv2pNFfcPqpY5RMUD+EshK
jrMtuoA9PdafKAR85peczdp0Myu1qN2vRFUYo9QaanWD6fUYrSs43+ecG5PxAXPTGiVIkZEHmEpH
kb7oQ+wJE0cITwnGA0RNDICGBELiEgB1A0aGAauZepxd4Ukxfl+qOjMw3rFASusG/vRc+t058ADm
RpkVAab3RD5LnDzn9uIpIvrrTGTw2eo6JrTk2AxgB8WoeMPyvW97AF3w6Njp7/5obRcpjLWhGJVF
5YybYAm+KMJzqgX2qNmzGqCXRkXvIGcdt5dRV8AVqYsmkZiLuUwMjGKWcEK9Wd5FDRjNx4qzbtt+
7iKCuZvrsKoUI4cIUA9YZYSB3NkSc8xdcHwCTw7jEzDP3XW5GcIHASFqOIoYU08FgKxdZd4XdZgN
SuQSVYoI6kRgsW8AZ7+Qa/IA5kUC4wVKkLgWJr3dYsHNpht1dKKJ80bnrRX995WjmXMjUAKkt50l
rGxFvC8EAzAvwDHl7D3PvBhfIIRdhGca5PTCA1BcARiz7wY2H+mrpWK8gBIYIDdS8f1Z/Bw333Lx
a1/6ZEHKLH+q0Lp3zSweWcljwoKhHlOSC9TGJMFXJnKTlsA3BD12yDHmbWfzrw2w/Q+5rKmA5gXV
VZq+E/lVJZ+X/K/9tePsDdv+MEbDEig6dDEmBzgdsu7uf5+nAnPuY1MVqlzB9+PuxgAFpVJ+HgDi
tS9kS4lfdLdwXYZqsN3bUw6aSD3HY4lg8Fsv3gDavC9gs8q5lsCYmCSVIDhoEfonx+LhF3+vC8hn
VO0O4qEZOTHh5ltzLY0xsCnLp26gmQ3hoBIHeMloVpvBgOcsLo2jyitczUocmxNqarTF5wTi5rCx
SAAuVLSmDN7+Em5daWshzB0zCtGipQlWUKPDL2cMz1tVCRi9cwLIF+HbvjCOQbC93MgKhJU8QqMl
L/zYqIGhO3MWjfAUYm6aag5KeWkho24sEfgfEpjegbhkZQ7t8gtB9Z4ehp+SJzmiVXCDxK1ztV5O
ugIr370otQpSHSwnXu7Alj5LQLgPJ86ebba9AqpJV3SCNj+J7eZtQrR1yAte7KIf3y3ffg18eaaL
tskJ9OXkFdRhnJO2uXPokwMkuqZJKtvDRoIwIUKL+CqaAMPZh2+CrL7uG8fm0hFFIyZBhGWyKUrA
HypyLKNeqQkPAnlNqruGR9yzfYJXMhi3JyVG0OQ1ZAwe8AXc1gex8IvsA/TK14+887t1j4Ov9F+F
GEs0kk4yugLVUbVJHnCfH4sUqCO6dqqS7n1/7XiiGLOrBcCoygmMXgTgQSOAYebTMPRgpeBFwFt3
+lonuokr+47Qzy0CjcJET3JzbP3UbzD5Ay7TK25YyvVqomNW14Gs/buYzgyEzlRHiEFfRGd6VfcV
gBf7a7Z9ilZCmMsjkEBdMHcTHlxo8LhpYgsGYQfH7CzdG8/tjeg0/nV6IX8oi7KKVmPGJPS8EQD3
D0wmjZwA5gX+d6PkRI+bO6SoqoLJM0WT2GYmSVNHASCJiByCG7n35+lGrm8NqNgAqluM3IpwvNHm
uV0JZGwPJABIvtUtUsuASs1ATpKUAA3juHWeEMbuklCNljiFVkEOxFvtlKHjUFY4idBtIYapg0sQ
bE0Ko4kqF0ERE2iSY7gRuHwTwOD7+JqgSLkIYTQhM4gZNB1CjPS5Nu6H0uaYNbUh9pEKbJZ/taC+
YnVEq9YEmHY0ILR7C2s78AsPxUrAGD+PmBrIPfAn1JzNoafxg0S0zqmiIWlEZluzAgFTU2DjwOO7
zb5rWuc3XX2TY44FY7yuMDScbdqO+lbymIPbqHkcKRkt/7vE0+zEQxFwevzVrOlPvCaA7TtjJY2J
+qKsS4lWQdrk0cUEd4p0xCSiQ3NMMqgiYmd/AzetUDUlQ9NNE88ZxkDiRQmCEVUGJ43RiugEwbeA
x3NKNu8LXVM0/DEB9szIKHtZCZcJL5jouHhINsd36SF0c2DwWLHfnYx7gIE5hc0b695eS0NGf5VG
QAnFZjSUbKoNopsGwiOLRi1AGMENEt39nYhUOSu5mflE2/2/4pjrXstEUdArqInyoAvOHbcgtmkv
Nshi7OEVD19eC/5m8LkSyPh3IkopoCWhnznIZzV4lBf0kSYlAa4b8dPaBCdKc9V5h7HAUkwRRFuM
fQ4gTBlrDU85mmwD1BkohDD8XzvyiXLIEtXWX/YNlLrBD8f9IpDNjU9T34CDBykQErmD/jm6aliN
mv//a8SmxbMgkPWCJt9He3LCc3oyHkQwtXzO3sCj4IX3Ki87tXnkVgIZO1HFylwKmocH0Hcqghcr
dYC3xnH829ZooncVpSRwRLLP4TCJB10xkT1UHjO8Cg7kgC6ihzqz6Xs19QBRyutp39yplUTGURqJ
ICwoMqCbkTzOOG2Re4UlmDL8iCobaM9j3EhaAWW/XrBRZf1GuxZSzve3Q7SVAOYuA7Q7BnApqXh2
k7yE5/gk2LFgDafRI7bsxp78AHjffZ02bWElkgk9RWBJLyLQ9x0hyU4kaJxG0z8DofLxz8QwW4N2
M+C99VQz4YuZey3eidMfLx/jGqI2bEOtgWuIjsWRRregOnPIXYY5N4yHnfnP3/+w8X8tgk2NTfAj
SjxAInnOjtqJXpdACDnkN5LX2YXPKzVtb5aOuAO5EFwcjL9VJVWUQlr+iZb3MAHy7fxiXJNTpkWF
f2TQQ7aKp8Y2VWbwBeHN2CiuKmOyNOcNO/2HnV9kMAepALbGqAm/CiazW3xPTzJYMY7K8+zNDtgG
foAAh3s5UqfGunE8Q0y8Q0AzAfyT3/VqMVRfS8Cv/nVv0EnB5rw8tUB6K9z5MMhXHKuVNNYwEG5r
BYgwDDqc5hpx7hfTcDsDr3X/WG0FNmsxTDoLIIAjUTuIQVBqx+03sHjYkv6t5b1HNiOZtSC6umur
yJIUUIYQtDwDQPVXKlD6PtnUzOfzNX58LYwx87idgWVfgKMqC06Z6qcD57m9CSC1FsDYeARapEkd
/o7LsuPyaXIiu3xM/W8Y4R8/LW6Bp+NVvS1roYzRj7kyBnkDrczqNo0flOBkjFe0U65FMPeHOaCS
MqvU6tSndHgOeGaw5X9k5CgwJIiiI97Wv1tBhtFRo8S8PRhyQLxTZPYCdNH+bd+mN53qWgqjBTBW
cxEopgbyzgNIKY/ta/Cifhm99IW43S1u96d9gTytmCuwGeUJdOeK4UygHAuHzgFd3DmpW/fPxDBX
YCQJeSz0WDwSKZY6xFaNpn6VN8yzfVJXe8T4ua7FQBEALGBm5okiWoYn7QUY0slbflzc61I8q81i
O7aqLI2QXqCL1/mmdtLJKbimU2AtgnFyqtCnI56J1Jd6KTDDQQn244+2Rme8W1EkhowyF3BGo8rO
+jsdgK9xzdl/3s6wqSpRFUAlNkNKciOdEA+fTbf+NHuqnQBKqD7sq0S3+cN1dzEDnXFxyyzJMiYh
4ENR6Q6lc9/fDIpfju/gcrKS9KFXOYk4rnr0mK2uiKquIDOB86GYG7Q41Qp+fKSNiZnfFCBU59x9
PD+hM35iBKdynlLTq2T773lZ0x17l8790b6L5AcA4vcXdTNwWZsi4yrMaM5To6KGEjognfIUdzok
7/IjsGZmDySQgDXqPu/LpMv2cSORFDYwrimJLDF8G4iZBBJ6FHiKu+k7AQUBrxtvU4Kp6ZKKRhIF
j5vfN85UErCBVQaeANK34Kex/A9U5nQrPiixEsFs1ZAVuSSbOmp7BaA7xl62Gi3TwXpFaaQq94oV
WwljNqkpzLGJWhMpx26xlsG0Qjm2lvlPl43x5xmcRtAGWDZlAtsJOOHmQzZcczWtVGGcOQGjTDCG
kNElXxQMGYKUbuaN0W+eI5SgMAeuSzrNH/2+/1E7Y7BnhJDwrXfDA60S6fZgLyfcF3bk8lA0NqOv
tTzGNSlyo3dtJUApD4gN9zQzgJSVpbpgfDuKDqhxPV70v2V/a5GMiXdZiEJlA5GGAG7o20B8ixPw
NbzvGx7dcdbKFVQ6TF0XCZHYoxoPczxh0B0LCQKTKPfGyRu6uxi0NuLLLHPgzv5j2y7SmEtL7xo1
EUwVj8Eb6opaH4uoe70HvAB0ZpcgGuCk3rb8xFo9xk5yqUI/QKhBvTQAvY7TiI+K/GN/Cbc36qIU
YxvpJIeCoUEp9DlYYpyBdueolWirVb/sC+Ipw1iE0C0zqULsVZz3o4uu+p8CGIEAtaZzjjDZuonX
y8b4vjTrG2kysGzRMTs2N2C8xaSb7SWe8b04DyftW3TIgd7vBS4v/0wX66M96gB3AJigqWqM90jT
vCkLETpG6U0f34zXwC7gIfDP99nYbwSFcV3VcBzJdJbIjaigj9OKeRW+zUt3LYaJ/wQ9jTNzhBqq
hfdA+VP2aCdKd4pvOpAxuQaSibzCJb0idlaODQjLYRSUCvTL4Ns1bGUBz4CvoQfS+Jrz1nCzNrHW
jjlVY5VJQyxDlNxbgif5GRJIfuFEnmkjbM/BJOrRaEZweI3SHOtgI0RhnOpWMmGXWnzbNge5v85B
XcyDOWJaEJqzJEEz8RGEXyifI5tph8fFnuHjBSfguKf/uFcu8piDloPxKzYqyMuO4SHDChb3pY1w
9D55A3IZsjzR68CFC99cRfTbIsktSahzM0qaTSCNqUjoaJ77dwJw/ozynDvZ+i3I5dEnxYvsNz0X
bYfRVegqsjAhmK0Wi7qHREM8IWsvNAjseXEuvTs+2P9KBnO3DMsCpp92wZF7zoVfMYHgLo+h6k7u
/7R12/JAmEfbBNAPw3gqoi5CrWYS3va+ea96NPE9nEr0JGQufoOz7/o37xgJ5UCAa+i4q5n4sCUY
2GpTGL4y3SvSYzAjC6ich+J1X8ymZazEMPFhOZR9n6m4yormUUZtM+WosVkXBkbAv3owizZ2pVGN
VA+MUtomoNBBokM0N1hGQA8+CsF3o/UzCdSxLcc8NhcQLkmlPaGKwWJgmNpcLpkSBs683Gat38RH
A3R+g7u/fpt2vpLC2OAM9l5lSUCAks13YvWqVm8mD2x1882qrGQwzjcsB1DfiFQTf/HiQ+3Hfg6S
KNuwqL8AU+OfqURNZvVEXsCSZRoxVBKTYzl8zpb7+Kq4RqEDAPhLBije7yLqUc66Ok5AzaWdW2Cu
qT8ShYO7tb1qFxnsxD7g4xVShnGAgiXxFDt2A6c6gy/VyxHEXIVOAafwj0Yqc/0HTTt2YwVpyu3y
jUIm5n7yDqw3CeIQ53KaO7ajDZA4SwBNpNhYjHcQ9KkugVwElZzlXvMXB8yfP6BeZYNRzwHwJc8o
tgN5CERVURPBt0kPwsoqlFqT4koO8P4GjcKXJI/Vo2g0OFJxhtvzKGmi9ljWpjlXtq4KmP3qqkoE
f5ipDg8kyIZXteiVJzRIzpwc0n+sxeWXMTeqENZZ1ZtYi860fmVYwJfsCF/JCWM0OB/luTzk4jVn
ZLUazPqLZWC0XYenWq+8KOS9rV8ElKj3zyF3yRnfXE/oXC0pudL8mBz/1kx3o5+/Cho+KLWP18jT
wASPVyH4qdjCnQYO3MEU6ZPXoS08sRv74sNkFxaFwgZ16ud9eZuucyWO8TNoxTRAYg2LioYHQX9e
fgxtyVtCaStEWMlgrHac5UVuQ6gU/lSt8a33B7DVWo2L5lI7v9d5K8gTx5himKadoC5QSb3vXRBP
nuYH6R6j8HaDnJvOqaNsXnAr3RgbTLJRFkUwEIMF9gv4PlIQJMrpc5BzlOKJYawwKTAFFYjQqWle
zBYd26LqRst07A1eF962wa80Mn/3MW3b9qBAh6ju24BWfvmQ+lrsts7fF53hdrwC6PYl8a9EJC5/
l9iRsG96gjXUvvydVeoO8z3Q338hs3Jj/81gayWNuSRmQqNHupRpZI/26Cp29QzWzgN5muz0Zbyh
Dc/7Z2zbOa5EUotdue1o0qUuBzAtav+aD+o/O3ueQV0J1HaE/796kQr7Gr4gZSWTiVe6VO9TMcei
LtINid4rnuHvOw74qt916vqqCsYUy6j0XwU0jwU12qufOAu3f5Ql9skkdwMqEwqEjCpAeyvaYmiL
qP1jjhWgvbxon6cS4ziSTk36hmYbMSGlg+YLJYnK4WhEl/3Dc2m1Lay/qMGAlFHnlN2Ynygog+Yg
sWMFlgpXKHAhtPb9hiQyfkNsuiZuDVieJDTnnNxXQ3VqSWSL1WTta7a5eHhnqjJRiWayTRNLWSsz
RqnxhE+OsLflS3xV2Ui5iGA7JYgA/sYhQxIpuK1QrgSgxUt6RLupE7mJzb2IN21vJY31E3WtxJWB
HIH6PDg01537ndX9BDyMFXu8PobNfVoJoz9m5SGqQdQJKLFp/u1VTM51/GpGZynw/miP2PT9Ipm9
OiaQQuqXuLpRqlsp+LwvYtvXrTRh/MLcoudSWGhq5aY5Sq58KG3KhYKa/INkJaeQa+Icw5Ppv6+W
biqUvk4EqpTxNavdUUmsIeGF+tv7YxKg7EmUEYk5tjPqQ6CFh2tAYfRO8kEKTftA/HFwdbd5w0St
DYrW+Jl3c2zeVQaidgLsVQqR/btuhhoZA2a3MYiRJaCqfQeXKWe7Nv3RSgKzXWMiVVnbwB8RBEu/
rNyuzjEaL2lChV/R2dyslThms5SlXtqmh7i6fOvbLxmaQwwemOx2BLMSQjdzZREpkDcBtkNLYd9o
B1LvR07oi8+tgx4khOy8LBtXHmMc0xAYYkyglPz8K5zwwJD+ntqKRez5hd9HwZXHOPUQPZhlUENe
5y0ePWLdWXfDo2YpXuMXdvoXx0Z4VshEhElZ57gvII92HYNT3EvutYfpKTwOoPTFkmZ+xgNKoEv2
4Zq8bCELoCwl0jhjnhRPO6lwevm5Ll+K8LEKvWjgBGf0x+9JYtx8KckzssFQLrsxTuTcnFWfgBmO
VybgrKHCOPgCiHyiGUHM0p1k+T4y//AgK4yrGIw67LL5l1FIp+GYeTQNO5x6h7jJCXVFjkfc2iCA
GmvoNiBIZ7Op5bptpWpoRfgN8lMhp6o9a+R9SY5S9rhvfVsLh14Doim6CFlsyqMNi1FCQyEimPk+
DUEUZr7tC9g8TqoCYHMgNaPhkx29EMEg27dlj9oUcSpcWbEr2OL37hQ8z87g451g7QvcXDqVoH8C
dAQYfGB8oFE2rYSuTzh1/bUsDsP0XTXex/4UdZyyypazVVeCGD9YhEY0ZA0ExeIxHI6V6onX1A3X
IhjX16ShVGYLRGhgJi802QcZvbe/XJsGgKEYFRlKrBcbWJqlgt4GE958FNtTTIxjFf3cl7C5IRcJ
bFxZqFJTTLQLBK8cS/qqpj/TrHDUyZrFzN4XtbklK1GMtxHMbqyVCcrExV0CmJkut9Srtn0lg3E1
Sa/F6YTsoaOiHhgeBPU8cPO69HeyXlNdyWC8jSIXYOlAohFVmOqYo7Vp8cujZFV2YSecJePsP8vd
oM3joC4dTExS3ovS7yPOKeF9nzmOCSjE6ymFKgSEsPMDwFf+bMuZUygrQW6UOb6f6EdNv1E6v70G
qmC9G8wpDNIKcL86QuCxfuvTv4Yutsb5WyQ/JaqHmdN9fbYuzLUwJvogmdyRUYAJU/KlwusOo0fj
Dt6FST+zZ2FM0LEE7Sh2tOtinLpvmHD9WowaWHxFS1S+S3LvSsvbvl6co8mGHLI8FCFo1DCyI4NR
FVWqULEXHrzwZg1/tXrsvSkhmVxghBGrd1ug9oxXpe0HL72n4YVk/MrxGi4PAoqzY2zskUT1JA/I
AgALhHZQpf7/tmO8BWR8QigChr4qcVD19EYQv4bzueMxn3DOKjuH3CxhL2X0PTQlrwWelgsnquGp
wPiCWh+0MKuggtG/Vgpc5ydTcfbNbDPbubYAxh9g0g0VKmoB5L58M06t3x0w6TbZtCaGmOCFI46u
+sdzhCkWBfEGZgcZlXod7XragtoyHQnOXYwEvzbAULRHhyYeVdkKOc+FzT0C/IaGfgO8ltk3a6y2
hSalsDaxyWw1ehd45rzpGVYC6A9YPe+mqM7/7nQUdF/TPJC9WyrxpfGmBmxvL3O6v+h2fFg/Ew2v
mqQBEoE9sLDoIRaoVWvpoVNdI80t5N6Vq0g2EXz+K4e5tTOlL1HBxj7p7Uky3Kh6q4TDvi1sWvdK
BHNASzUF+jTtyivq28oTp7uo4twNPAnM1ugE0NMNQFLA4xLbJLVHebRDlXNhb5+glR6MSUdVqMQB
3ZLgFu9t5AFNvLXBII0sDHqtOdH6pjmvhDHHNWtzE32aUMkYgAk+3cu8+Ja3ZszlPaWNlJcRtEGf
qLWgoUtAwbo67m89Twvm0pbmf7YesOPTcsyDl/3vbz+iTJNWw0WwtLKdMmOQFepSYZloi2l4oBS+
zaF2eodyg1a3PPTfbX0u4hh92ioaq1lDFxAGBM9lNb7MUuNwVKIn7uPJv8hgIhB1MqdoEiFDu108
St1gOPknmh1I0bvAw9DcfINc1o+lo1HNAYR+yKo7RW4nw3NIjmmEVh3MVFY+R6/NG+H/SLuy3rhx
ZvuLBGhfXrW0utvt3U6cvAiOk9G+7/r19zD5JpZppWuug3kIMAZ0ushikSxWnbOC4u4gCchH60FT
cRz4WQ2c7aw7wxMPvSv4jR+6ItV9se3gv8fR5CJbmRpilrFCXSEybREVtFPqlDlB2Uc5oMkFN31s
dfBnYQCFixlpqmonfRO88cv8BG5oO77GwfEvh5G56Gob6hOlXyIZgMNP9osJ7mE4lZcfJC865qh3
OI+3NYq6KJumyliv3+nvDPLYJqUum648PQ7BRZt9jU1iEW8tqjUEF+qUvAHtriCh79Vqp0OmG8HO
VAMin7P5QICMNtLZEqrCLL5qRpH7tohYL47sz9HPbhxWemk9ty6a3Bg9HU4NhGFbe/gakosWaZrJ
olwpplssfWbj3uq0SfhSZ+WuH3TKL9jH+LCxBuPChlgVejOzHsEgtVX/55nLzT6bt7PH6pGKfXgw
r0vVKXH6Ilk2tp3k99jK3Eu6Ukil2s/ATpfm3giWe2UAz3ylOed9cVMRcGUjnzKr+16c1Rw4yZRc
CUW266fSV43CEYbELzOoEAqWF6Ca0MoD9zz2tpO+mshFk0hEqXA6olttaPeCeITm1fnvU0PIxZFs
gcRR3cO0OT3mXeIEqPRv//k7DGbjKnQUEohxG4GtZTAZi1FnQxpgFwfUYzNlCvv7CkZKAh1HPri9
oR8U1VHLS0EnPIFwdpkLGWkfqeC/AESL19F4N7SSnU+HCU0sceWE2dP5cduee8vA9UmB/iVfTRqM
1RJMHQKUpKaHKESBiEQULG5HilcEzrvCxZRqUVxgT/0ioEHezGxtPqqld96QzYJcVPD9toTzMl1D
hZ+ViCwI/tJmKPYsfybaIVnsvu0Fr1Ccs6lBEqaqBpPSLnBBqu5nHV4rhdAlTGJD8z7uveJw3hbJ
5hTGDSYneOzwXl7spn2x169ZGXi8o6p4KKM4vyvTwlCjEkaNUO2Qu9Ius6/D8HDeJMoZuJO5Ji3T
OFgAiZJTI+D48gABklYnNkQKhducoKEwxmMAlLrLbKkY7LZ8btsRjHRkId7WIZMtHbxxiCjS0Lgp
QjRIBYVBKfcDng4l11RtdD5cqofwUB9Cp/MX3U7d2F2+nB/JzelaAXPTpYZhWioV3B1KK7aaHfr8
SzXencfYPlisQPjpyuM2rlh0qD0BJFp3kguSNwjjgv3EuJ1QTEY/Z28GpBUkN3fq2MdSMsOuUn1I
9W+N+vkvbeIOE5ZQhH01AiDM7Oyg/hM5mZtDowDDqF9r4LESL6jnbMImnly3zVnHZQpIczhVy7Wc
USd1wgt5OtMpEqWEdU678q16lL3+sXQGW/FLpEIN1BkyKr7sMkpt6s646YTgvEDqCN0I4AF8ux1q
YtsOnTXCP9SnOt6L+ZeBol0mIHgCMBDHSIuhA6Lv71JoWbepo7fEFrWZ/mA0mf+zgycBE0o50bNo
wmn2KTtVBwX0vYJTRFB/lv+Dkj1lErcjKpXSqIGEmCHHn03hLkk+tz1BW0hBcJthZYVTnzQsLIXP
cwYVpv6kWER02PTq1aCxv6/OQkpvKlURA8OqvUHyhY8Qpa0nhdm4/n6dtOEyYlLULIYiu9t1PyaD
yE5v3nHXIFwY1ZYYzVYJQIT9rx4UwdEWW70Wd6UrHIS99P0j4UcxZCa0gCsS/1StC8pUNvWAbVZ3
i0N8kbjQqzhZzzMIMzNvxmmFKoRji/DdKWKFyJmYDqURTz1WUBHd5alf1qMXlw+p8bXS913salLr
nrdxc/tdAXK7xpAJZqIUAGyrxC6s1EuNfTIdwjoijsrbXv46ltxeMaKCG9cmAKnBTQb2IKPwpJFg
1qAwuBAHaifZ7BdgRPVDAHaGXrKT6OX8gG2tJENC8z+qMiDYzd/9BLHoSq3vsJKSk5ZfRFQVLvV9
LuCA1tvotBnfl4t/JvOqrj8w4evfz0UbM4zKvArwfaF+ypejUkZOmj5qIVXWvjUXaxxm5yoi5KEp
pCgswXyn9013kaqeSmV1KQj29xVEAH6lLEphirkcMkhWSj9KSrRua3msreDWY8QOp3ELiMbK7KY7
VMlTDY6MAHRO592KAuLW4TzHCQiTe0ZGdFlrN6ZY25lyEXc/zsNQQ8atwqqv4kkVYU8rl+DIQEKy
uczIclHmo3wUW48atw4LqIsrwQAU7b5zGeFCt5evGbsq7kIuxZJBLBi+fCXKqiGpJ4AN1V4DQV5B
lJYRQ8YrbqiZVM9Wg+8vw71h+Uh72joljbm5ta1GTOFW/RibWaF3DW6p/ySgR0SpP07ueoQGS3lX
7+IdNWibN/A1IBcGZqmvw4mNmnL9K7sv3mg+I6n7D1jb7sDkl2QLhWa8ukOlRfKi1zCuklz9qLil
31yonaPdsjffkLxt/WEwX/E424RMnuWhBJ6Jlwum0h08FBcQeDD8whv39UX9EWFmA8wVMtIyGFT+
kbkRmylalgIGNpLd5I6aQ9w0231g6a5AuFBUSUguZg1A8unrbDyFU+0Y4eHvMLgoZAVNOqHFkl3G
Y0dPbkxJt5swImLd1g1oPVxcEFJUsQitsUQQyqKbRv8uiK1nWffNUkDZiLBoM66uRo0LRdoozh1C
BFK1/bRLCsVLp08Qaasp7o1tHNxJwHUO5lme0aZrkWJSqwzbqvxSR+gwkUBVUt/246ePzNArDhco
slQ11FIGDtysNz6B8CXQPpCR+akg8j9T+OUjLFHZG4BQ61320uiFrT238cN5O7YDEBYLKj1BqKTx
L6bNMkSmGiKRPTrswQr84sdfxcfiBXXz3ZybFRTnb1MbZB2UdLEd1WjArE9hg7IqFPjnd4RNm1vR
CohztiLvakPOYBPrHYy+KOBx1kSnfVpQ3dL41pfyG3XK2o51r5D8w2mkNkqEmhpcuY+MzAPUIV7/
JcRrproT9wH5lERYyKegjbCe4o7BmfXVmDw24f78EG5utitzOPcWUkWIA7yyI1t7CsQLrbwaG+oa
uRl+DBOaNaZqKQjZb4+NEvoHOtz2cGBAf0R+JditM30TrpB8eZJfFAe87OjYrj9/pGPQWMGyoV2d
VuWqmyoTyi9ua+qQieqOUat4WdsTAW8zPwIYCH2Y2I90foosq9aliJGCjs7gqg76dJAGrPYiWPcK
XyPQNv1hBcbNl6ItoTSXALNQFKTv54L4/uZT29oabrKS6l8A1Z9OBdiMVKh4GUcZ2/h5z6Ms4adH
Do0hSmFJFJ5qzeupDYL6PvP81fQrcyoNTAzNHcPLEO+8KnFM3cz/QqBElcGPjz2If1ju6nIpW5CQ
4EFeUpzgkgWDbp8XzrhT/pGhWRO6FI3bZmBdQXKBNVLlSVZHPH9B3mAHBi1HyoLrbursfPnQ6llB
caFVTsduCtgbdho7U9XYo+wI+fN5F9gOppZp4GZvyYrG3+1FKxuMOkJqVr8cft5bBKdHOx2EIRgP
v35FtQ9szpkpQo+HyaOY0M966xRpL4CvEl0fAJywVrPdINrV5/Zl8Jor0Y7dMSEbo7eiH8gVVAO+
hu4VnmBhmvs8wsTh4N8lnimNdp48Ls21jL7BgCxVY6uTvwiuwbhFleRKuYQTZm08zrlXHYpd6FmO
gKd/7E/JMXBEIpe6OYVrRG5EpTiuc60G4i8JGEbRWKEQi9WXNn70SMmfbe1Xazi2QlarupJmYSiZ
gUbjTcmulk8Cxe7zc+GeG0TuUC6hnn3pSswYI5FhlBgG6nke5ZuxwvWQPezMe+F70Dj6XUV1h22b
p0F4DW/OIF2R3po3stYgKFbgzqE+ydC/ir9OmX9+0bGF+966VwhuB5katRP1EhC1WvR2HINIUzK8
UfoqZcKVKS5OIQ2XECf3zsNSlnH7Sh/i9quincZt8Ja0dJPdhZFTU+3AWwESu+Pv8eP8X4qrdFIF
pN1j6FAm10N6MpLPskidO9k0nBtDZuzKC5VsbH89UrSazfpRagcSuhbIFTonJVMHlE2cy3fpnBsg
JkM+REnsvHFGcGr133tjd36CKL/gvL5PuthcWInAsGOMeKzPglVHUXcDyg+4LSwYR/SuQq7EjY3W
EdoDhCqc9CN19Ws34Davqu4jaCTCFn0u7HQ8JKAFVev78wNGWMJzTArhks41e4xtC1/ID2m7L6kz
DDH1BhcOagPPvUKKwYqsSQORWlvuwjz4zh6v9qMljIQLbB2ZVsPGc0tmEzrO+wkWzSEuiKLuWdgP
zw/a5ml5jcHFAbS+tZXIXphr9AfgyRz7RXi5+GzHF/cKpUJBzREXD0xNNfIsY3Mk3abVo7Rcqh+p
YlwbxMWCrp6MEsJSGLTiIrN2EvkKxwLymWDDk4lbpdEMRQAbhl30IHtosnusIcK003fprv0mU7GN
cgIuDrRTY6LJEvZEh/BOBJwa7tVDu5uc9iBGKNfQvuikdBYFykWFRAgWdPfB0WvPsGdPd+raZjQO
vTu7wjGxoyN1cKE8gwsRqB+XwWkGRKHdi0FsV5VTzt8IZyfWL58sWJK8aNtuhlmz15wYE0/5tXaQ
6LGDl6Gxg2s0S3vZh6rVVy7J30jFehzjYWFePz2W1vNQUlefbZe0FGhn4VkOWea3+58YZWbQhexq
7f08RqMkQHdDMOozvgOqEnl7Y/oNxr83dFpVGm0Kh2TtZOxG2njGEV2NRCbkDyfZVxwu2KJovFeL
GEdL0Vdvf7H2D7b1qPkTRKUL/yPVkib41v43hvwLhCIYUV5EgKu6zAvDQ6GCkif2znsgNXZctK3j
yJwN5X9jx6i12Kaek6TE5NhxcVYL1DLqReDIqEBmLTLaldHarSs5BcTBUOKvPJw3bDtgvI4eF3XV
dhEGNEsg85d9TeerviK8gfo+W9nrEx7U0qVIZwM3K26H40NtHc5bsB2AXi3g4ix7E4aOOSwoEc3D
4tkUJzvLqZeSP+y3rzBcZJ1ks9LqGjDFafZaiG/nOKtWnuEzmkSqlov95vdb1SsYFxfaoKmUAjUB
bj8tdqLti+reCkcnylxz7uzz40f5HN9AWzZaq1fMt03jp+5T6MmjLXzSoamG0sKvwoG6e1Jjyffm
GXo4RkhisIvhCF77wi0xluI1hERcHAGJIEv4B99FKyZTlIDugNUNHAIdFadT5UEPgxhFws95Gg9T
rY25DBGFAvGygtTyR8rnV1GO76BN26YpNbS8uxr6jU2/pfKV1ChxcUAwWgHkwvj9Ewo3Wt3wJlW9
yag+Q3LmuXDQ9WbWtA0mY+lx4asglzoqSAZEd4yKKfOp5Bvp21xwsJZciWSkL91McVS/O43gFNLd
+BShttTvDzSt/CZFuQnOc3TsihZ66jhEodOCwIJAidtJ6HMcTvVt7ge7yss+lTLo4kIH9fVks+Pm
7IHJXTOR7zDf6XuwEu6yAIU+Kp7tIhk+Lz+UKvl8Pk5QGGwFrCJ5OFVWnxXASENbzU/Sj+IjVVAg
5f1tBeeDRpRmwVICoaiikxX1N0Iy+oFALSXKEM4Hx3aWpGGEaunwvRWni+VHrlEqapvRQFFENM8p
KB7gH1WHWjejYs7R1BagNlwRwdZNZP03T8TQgjSgim4hD8sdstDEhuLsFhqOhXxaohsttme0C0Xa
R+7mKxh2gF1NeikuQ7UYgMlx9JBit41soaaaAjZHy1JRYoF+XAOqlG9BjFgM46kB3X3TW3aZiHZP
PdxvTvkKgZtyTYu7EIw+4CLpHi00x91MInEKoWzgln1eZE065kCw0ALQy60tU9W2FAJ3AJGUeCw7
DKHb526W3JodUZ9MjRF35ugMfYqkDhbg/l2lTHWgs7MwJvIWBAp/CUnSAemWGVaU0kOKnlLrUqIK
EbdDMMS0wJwCXZR3VMxaEy5Lk8/oM/9aoeQNVLiROyc2MrO3vasjnZ49Bt5CDN8mKioCTKYUAZ1n
PuUMsli9hswWmMJQOzZ+QlLWYbVQkg++2HknQZhPeKCudFujucbklqfRt2JricAMwsZu8+c2uJSU
D4SANQZ39bGaWBKHDhiteZW81P1hsAifYGuDP+2uEZjnr4LMLBSqEoYMIQ5Q9+qn0fWc3VvB4DcR
0cSwFTbXUGxAV1BBbAng54drLOFdmF6kJtpMlKOGf85vlptVIqi9RnQ2NFHFe9VbINNM4j5D/R2O
uKLDGObDY7Fn9Lfz/kPH6RUWn0BVByMZ62ViPfwtO06DQm6AyukOPN14O5U/8lK1huO2ngrpTTOO
ASfeBpe/hGKH2WWcAZIn7ttvVBfwppO/DiWfTY1yLUvAHALuSTTzowA7jN1Yejw/XxQG5+Spvkzt
3GG6BLAuC0+xCQ3Ku/MQm16+MoPzcjMQCz0XMGw1eFxU6dLod/UiOWF/JCtFtraK9QxxXq4vUip0
JawpCz9NfGP0zptCjRa3nUIMVEcbLEwJygujvrC03aQTtzbKBG4/1dsqGCYLJjTGoe/djhKBoEzg
dlMQayxllMKEIfKmRraHyZ07SkWFAuGCwDwEtVa2MMIKjkUX2UFpV+XjR+ZCw3WDtSigjPNtoJHT
sFbVssNcY79u46MYqE4XEv0Jm2ETirL/gnCjVQtzAnV3gJhN7BhIRomXAYLNQEVNtl+92wkU2VAM
HZWCqGd4a8zQjaEyNsGvXtQGr2cRZEeErzO4okOSu3mziMFSQHhk4ZCg45+3aIa+5LMO8RskyyuU
3LJQFrnNRQYlefCjIpm4o9qUN++/AERHjgpeIpMv1OiHqVXn0mCZjwlcxJkbHEBq4NaHzMt8YXfe
NbYN1A1cQhlNpsb3jWZmH1aQE0Ge/DZ6YEwoqV/tJ5SzCxN0GAskY2fqBWJz3a4gudAApuow70rk
EczkXuhuumx/3qbNJbX6PufuUCWKTS3A9wfjOSh+DCi9nUhtLOZmnBvqUPtCk4yhMJlHbocLpSYv
qqQPIA8jzs6vVj3k6CHh+8QOkP/hfW0rUfEGkjvJCUNVFonIOr0htQTOCQllpaFfaXaDNpdDtK9I
or6NNf0GkVtr6RyLmVjCyDyU7yyzsFsciEL9lKea/f+eszdI3M5XllHW1kIbuGb2z1S54DOIcsIt
KGOY26zOdX2aaIkaYPjmwOuq4zR+TZ9UilJsa/W+MYRz7mUZ0qhMMWSs90D2pL2c2NVF55kvBZLA
pJYUicc5ezAEIN1eYFUl7Ao0jMbeZBeGXSsO051DqnT3dxPFhXlsL5oyG8AzVC9LL1XZtkb/PASL
qeeW1ruY2zWN3mII56Z6DiXBzqThULTjCUWht3kuOejrs6twIPxji78RU2eZuglFPRQTcrhVWrYN
0s6BW7wU0FHzoZruhaod+t2RFZimh/aQumjpoG6FLFS8t/c3Lt9ZLEHBepbrAXpgPpvBZS8ecnTs
V05MEupvr4FXKC5qmW0yLrkOKDn6rM1X8+ixlp9Scc/P4NbVZj2UFheqBlELhUoFThqgMk5xkx2W
wZw5wiW7cHzkOfENHBenIrOZozBhZn2dnoRreIwLOp4Lg6l1/ZSQIDx0cxjBWKyDM5DVjnGLDjeN
SavqGcFffYnx1KfvZuNTbX47P4psKb3zixUKt9TqIR/HSAFKH+q2kHi9eqwWcAXkkR1FlyH1gr6x
bTLakt9Gce6fx3UpFMEUuJGK7C06TIXFMSaqSmRj81+j8C9JbR02yyTDqHZ4jovr7EMbyasVfNKz
Mw0hqxZ8P7auhuKAdxaDyqtunZne2MB59xJNQhprzIZj+qlqwCxe7aYLyxNS+Dh0WlO3cKgEKDE7
/OOR1k64KoTArIprLNukPUWWd97ftg8Yq7HjN2EzGyT0l7FApIQoGWJvL4oI/tKxtEW3vgftNBEo
iIWkcnvysJRDn8rwud76LKd2ILW2Odgd1ea4vUuuLGO/Y7X3a8h8JCWbMflWuGeVDaiE8pfGnt3/
1BRITRYXH/SynPVIgFmyX3+adlr/Uzcv9FInLpF0qdkrj7rviQ2MQuXihWrpRS51MHIqKtsAvf3Y
20rxt07ChYl6mjKzCBfYdilA4cM3dtF1twc5Xmn/kkYk2zm3QoaEM7YoKpAzgsbu28lDB4Yi5zpG
U7xdMieYbVQ7ONHOcArDjZ5ZxQhEewgztzFVlAXjPxNn/LeYY63HY8TOAlGX3A3jcD8NlUMst619
XxJfMbjlZnRCUvUKzjndE6vIl/btCLngxbGOybGligGZy/GbyRqMG0SxCfNGzLFF5sX30HJq4UVX
XtrOE8wf581i838OiFtqs1pHUjvCqtjsduCe2IPR+7KwenfMH8wqvmqa5NDL8wfuD2vzuBXX4OnG
6lTMl2xdQbnHLK4l8nzI5vycZdz6MgS1qLAns1UtI5V+Je3Vm2Df77JnxhuKYqzP50eS8kFupaHz
W7bKBVPWiyHqETSrc8ZIH9yPoEABGXTObPPnjoStpoKGqMHqKrvGzdPlAI0kYjEx33o3cLImaSAa
0dFBykFkwM1GdldukDmtvXn8vFDZp61GAghIvGJwe3JTdwFKQ4GRz86wE+4XV/pZgFNc6N/RItHY
IjbmCC3S1MLanKUVMBcphGrqFLMGcIa+W2FJjlXQEM69uX2tjeMixVhGgiJnwFBBQwp5tJ8lEaL0
881I3BvfqTcjEpCLFuNYdfnIRlOvHPMIrobL7KKKnBnXoMpXKvsj54C1gVzQ0GazVo0BeHPaucH0
oHXPYiHas0R4ImkYFyf0MQf7Sweg4JJJjEv7BuwNgye6jTPvyZ1rM2KsfIOLGIveapGoAm3aRTfG
Dmr0eO3TLvPTL0L4/Nv5pbx1mgJ7iwaBWZMtNC5gzJYZ5pmCgDFCUFYFJ4B+K2eiLcSfzuNsHhRX
QLz0s1wutWJUAJpvp139zNjYcn/xY/nngUpwA2LatgPIb8N48Wewm0NDSMM4Vmjs8kMBZPClaSR+
kBQP503bXs2vSFwYCa2iEzURliVKaMv5l/kDpaiIU68AXLiIYqEXa3bZL6drAX2l0g+9dc7bQI0W
Fy2qdKgFpcdotdoTEl29/MMM/v+lJW+sYD9hdZ6edH3UgwAQqhxdioboSnn2AH4Fr0snwhpqRrjQ
EGjJpOosNLRld1JEyP6GVAgn1o3GBQV1yQehZukDyxq8ejB2ULvem8OVZvTEI8kf4s/r9HMRAQK1
cyFBVc6dj8i9uNkudZrcRgGQIyGyNpTE9aYrgI4ZIl6glZb5vtlGLPIhHJFW7YPPqRDaA7Tmzdvz
7rY5QSsMzqR2tNKmNmqkboOrKffbZHf++5QNXFQL57TqzQLf79XBlqV9paF9ICTeEjeTf+Cd/Xek
eHplLTDKLOiAUlTF52IJ7KGvL4Quv80FKOFVOFTEHZpz0XSWLwfkxP0uG+zFFFzo0t+PwuQIPUWc
QxjOPzGoUy6i5gGTV7VfpOVblh17MXXPD+5mpm5tNxfwamWGbmgFkH+LEBZQu7J0Z0yKKRKOInOh
b46gM1hLDWKrjh7govECmbqdUkPGfsIqLgmZkTViglmskLyy5NJZ2s6elcfzg8biwbvz7MpX2K9Y
oUjqXM1hC5RFvSuzKzMJXcG4yLrBjmIqYFCDxoW/UpWrJZkxaDmuHA0KYocDOlv8Jbfj03JMrqZP
/0HUmi3ZcwZyAVGssqYp9CpwNduS3Nl0WL998F3B5VRyOidAYawK9t/5nlbL3UyurR2SCyepGed5
oMLg5kmf7cVFU/DRuEs+p7GtHKM95BtrW707P6HbYVnBg6uIvVnReCVC0FONhtngVSOef9Ycs2Jz
lJFMR5Tj4GZH9cZvu+krHDepWrmos2nAxgrUxuEXEXTnFL3stt+8QnBT2AkjODEHZlFwpaIpRKOK
CjY3zdWQcfOEJlkjsjIAaPWtWO7q6EaOPFP9en5mKDO44F/X1dgN7C0or5xevk/AdHUegDCDf3yJ
hkhXlgXxD6mzu7QoD71ueqJ+MIeX80CUj/HcroOpN4NWYsD+ZfisLgbcqEQ3dQWSa5MYN/4BJpbH
WShHgMnLZWHeGjkRl6jvc7Hc6OJmyZgxIa41ynU9UuW4f4gDvx3YYr9gFWRDs0YfWgGEYWf65q3o
5R6Gjp2W4kN/KndmblM0Kdthz4RoFgp9UWjMGSWh+Ar/F4ezwGq/tMV4gv60J00ICQnYK8zyampz
50Ne8YrJmTmFrVrOMpJKjaujweFQ4K2s+qb4gm8806TWm4GHaZOaospeAbnlhOOnFDTsXc4KBS+e
vllds5sKmTCKQOHXFFrtZlA6YNFKM5Qwv2hIyVHSsdtXUBXdE6ooK4bIn9lL5ETEesC4KfboLaf+
lkm7KremDXqYDuS1lFbUNqCmiwbqz1FCxXOLmDgjWUYcMUB2m4/3y15w4pP6ouG9J9xR7+zb/r/C
4xwDZ96gLjPgJYfRg3rt9XQR++CHOYbfmRhn5i/U09xmKFwhcscadcyz3iyBOE1XBUiIIZBQq45E
0SlvHzk1S5Mki91JdG6ZRXjGyiG89ktglAmnDHgTsXxWiErOGju+vjvJrLC4URzLODUVJu7euL/4
RfAOXbus1pqJ0UxfiNXMfvo7OGhTqYYl4aGCb9a15GSeSzHEpJ3UI5j4wHuun3S89tS71EVpHLHQ
tveUVzy+VF4Y4ihWe5hXe723uCx45M5y+6v0g+o4JNG4PG4cCWE01rBu2Cm7+RIrzks+97v8AK76
fUu9eG66ow7BMQQq3XhHPDkokz6NLURmyuxekB5RTNgrEIolDhjb62wFw37Gap9RujKPOsgOQnHd
umc+koAQxobEzQ4lpc/jQTgg33neTZjTvfeSV8u4s1kVRHWXdoCcmv5KyeN9rv/zdwjc4QzEx4Yg
hQXGbmlvi1i1m0B5+TsIbitB6fo4xDqMiOv5YRiEO21ZiHHa3EfwJgGSKKgzvuOdVNpGwLNBhrtp
AJ6qIbLDwHLGevpLGBZDVh7QK0vQGBFgMv1bmt700WOeEzmSTV9eWcKFvDKpUNOkpUj7WJWT1+m+
SBRbWp5T+fH8rFBDxsU7uYAm6KTBFiU+TYubJPu+9v4Ogv2E1XCZg6m1vQVbRlmwQ5C2Z4HopBVF
DUVZwq3LdMhRba8CpumOg+YnszcbxCGWguDWYSvWc27mbOIHaPXkaKOupT1aDAn/2lzuq8nnFmMI
PYcgDBMUQwmhP3a133eJe35OtkPzCoNbjalZzmXQYrRE37iO96B6+a7aJtLx5v4/3NHZingXwEzc
lcH5CCJGvnMFokNGX4UWukkO6ZXq1b7mlSfJYQ26AlmzttU1he7/32h874qmzsM4BkBTdZTaqF7i
pr75YDw2DThLFEe2hRs0GOzPj+jmpK1Aub1OrU2lKAJId5bq53CAbuPD+e9v+t7q+1zQEboI9d8S
jArl4wgl9+WQUtLhW/ySbwaOizp1YTXoYjXRrnec3MiR9uEl07hEdQExWNuH45U1bDRXMUE3dQvM
B7BmAjksI0VXb+TDLwdMvOiWeg/aDKcrOC4ELfUgSWMEw4rWcMGZ4iTlp7x70gcqO8CWzRlH5/mA
DLBi500FpXLxqEBhedhLPuPnpMaPguECUS3NqWl0GL5hx8hQBhQVtAdad53yaS4Q6XGO90gm754K
n43M78LdeZ+mvs8FoaWq6gCaVzCjehDLW3Vxz39/O8q9zjvP8TMn/y7K6BA/K+hiG/bgBmg8RoaD
tCB1AqXcmi9cMOQ5NCQBQSA5LKUte6i3v9RSkBEUz7IbHdNvFBkBMYK8nqo8LAskczCCjfyjQC+B
RdXJECuHl1Ltmt5UOwsOHeqVrQte16lu/KJ1RA8lEd1MZucqHtRybKa9CDva8gY9VHbceYp8T3gD
NVhcFGhGUa6jJLBcUCPN3uiHXu7Y5ik8QFl3V/kmdRylNiKTO5JU4qT2sQKr2G1rcgU79aLCZtqw
yBFBSxKNm6bXJMTxYfuGsvJ6LjooTVT/UpXvj/JteIdAbkcu+p8KZMLkXe6G99S9cntkQaBqGQoI
HvmKu6HXsrrCuRyUGKg1zn9k1KPutn+8AnAj2QWBPqG0GgcI866KD2hwVIrn8+5B2cCN2ojOJqXD
vuRa5nWR3o5UjTv1fS6YLmE2pijHAomHeazbQ02xrVDf54LpoKTZGDX4viSfWusof4DiAoeD31Pw
8/CwWqJ6HKHxcML3ExS/iI8S7ogk5zBhw89M0Aoj0VEvFzN56OxJPAa+dNL2gmd4lZd8qg/qKd1F
/vlJ/0PEfrWKO1Ytupl34QCrpuveS256P/fF7/o9a8mqfFp9+A870ised8RidCRVy/CyQ3DM3Di1
dTDOodxs8Fi/T0ptSdSIsr+vRrSJS6VG/hrC5appW0Ftt1TydruSzlJMA/zqeArjCwINyUAOy0SW
p/SM+9mzdtkuBhfvBYhrd+i7uYMWnS1eCAq53W6eglbA/NwVWbg0I/KPuvilTy904Vacvgbls4Sa
wU53QrTGnvcWFgLene5WgNzkpUKlDGIIwEoZnSUF1aOXand6HkJ8hLhqbjvKCoubuFJJljTqMaqt
F/hgs/IZS8dudOsdEkw3KrlXscE6Zxu3OQrN3IeTDrwGaS1lp+yRtQvt5fZXCV9AtTH/wT70Qhpo
AFbln39fOWYs57OUyLjkstxg7kU7dLAroPMrsSlGfvDj/Mxt7h/YnP5F42YuQwJWGwbMXKP+o7X3
g37RSi/nITZX2gqCmzBZCqcuU2CQFn1JkL5ViVBFfZ+boKHW8Aysxyg46Q7leIynT+d/P9t/3jvA
6xBxW6w6JmAgMTBEZneysqfQqp0CtZv1YW5d1IETS4lC43ZbqxiiMrCAFiWlrSxX3ZS6dQpOR+j3
ivNVGF+ft2470K+mh9t++xCJrlbD9KhfZ1DS9X4J6VTrkXUu/xdiaNK/ue24EBLDCiG7jcz+r77O
CtyYi6M4LOVBRflN62QRHDHoPkBd7DsBGUuYjdpAXj/+tOyK74UbIa8/OEPujS4jE5worZWtBbUG
5IYzDjp1UjqcpfX2FCcXpXwqqLvNH4yCeAO620F89q7ZR1lA/rrAqNZrDozrPXesFpcpjCJq39CU
S52ct416BeSWQDk2Y52Aas0Vq5d5sS2wkonlgXDErUCLV8jfVnGer+hBpNUmQFS/eEAf2L6zNTzA
dCg2D12Kx4WyiJum3Cj7pUUZlSsMF9rg43hly8r+vEVbgUlGYIXKimFa7yRkciUIKlVC8Y80OHVx
3afE3XBzKa0BuMjaTlY8R6x8KjmAeAn0Botv4omMvWoWDlXbSVnDhdk00vJ+GvESYubNLlYFJysb
wgUoCM7N2jnIlGzAgFll7KcpboN5TmwWf1g7r5PCednYz5AJSEok3W/H/zFwokDZQP1IfSjBiPmR
CqX1HHGOFhflYoU98BbTr8e9Ghxl6oLDfjK/Qa0huIhaBaPepBIg9Kqza/lB6S6EuHaa2QsMipqV
TcEZLL66s8hKOTUneEGaRXYle2ZQOnXlWhFRF03YxJdsymWQ6lYGnLC/y6a7XnOF/pOh7ISe8uvt
SPDbIWQWllbnLVmswmpio9fFX0NUhqaL3eqEY1Ojxp2yhGpIIVoFayQjv+rjH1Ng+v0AiSKZYnWh
rOFCgmTWRVp1WEJYSHbV+FL/HOgfWkNoI0STkCajBIZL6bejJqmBCZDo/0j7suW4cabZJ2IECe63
3HqRWrJs2ZZ9w7A9MyRBEtzXpz8J+fstGuI05sgX9k1HMFVAoQAUqjJv+ZGBH1LJl+RgeMqBnd3T
W6qJyAZOmCE6MttYeWWtMt+Yarjm92r9uHQPevbVlPWm8bXyyr83WMJMUTL2lbGioJCe+pN2dHFV
45owVDaEu/O0wRHmqY/rxqkV4MwonojYIyc5hrqYn99qZ+XAi9nkoLvhFe+/jm0SMPCIXS1g54kt
tsIL1/ZpGb/Y4/vr+92+Tb++LzazJBU0cDITD9nLGlLzosMvxi/XISQmiP0rJmQloEgKEwr3wMZ3
bJKchncX6ssQmYKrDSRXBkPBQ+bcP+T0rkl+xCQoXSe4bsb+LrTBEdxMdeoRutEYKov3oU2H8uLe
Icr94FWy7GMSydrCdqvyyQZQ8Le2WPMqKwDoHg2wnYNIApzaKM+wgtEfgvwdC9Ovsa9J4t5uhdIW
lrvMJriqCCCWggdVdHq26O0vD1wdwT0YKBmSVSjxjfT1yn3xPuHw0BTE7KoOrtEo7zLtqajOpnkT
F5d1vR/pd8n8yVydb18bu4ZYq1SzgV3T+eanoiLu6x55V4fpHY8XsV9+vg4p83zhHDFSo7X0ERPI
9Fu3+cCWNxRWbGeKB8aNRX1j6YqVco9UXBQ0OqhzTj2qVCF1TEnw44NzZaYs9Xco8AfplpnwHbe7
VM4nq3rUMz91L9301x+NmcgSWrSlgvs0bNLtU04/VY4sF8WX6TVLhHAxLa0WzysAitv4YPnFB+dL
fnC/8ao4ena/aMz/M4OEsFGVRWanKvCmLv+4VsoTGuslS1biZ5YQKAgKDWOdV3HFy7lbItZLIqxk
5VhiRCB1S+ICkw85dob+YnajadH1UZJFV0sIBfOwjllOEcXLxXM+MlQ6VAeD+b2noQ0D8s7soyxd
LrNKiAemq5ZdTxF8BvfOUo7K8NHIJQtUBiEEgCZPBh2sx4hvBfG6AXxlvMM3LWWXSplPC4HA1lsy
pOw5ZK9P/8djZ0CfQPfnQ32QtfbuBgPdBGUeql+gbSiMXNv2mlOiYyxIzY9O+c3pGy/Xg8E691Tx
rvvFrmtvoIQRdCezzRYLpT2VGTW08BRZMnW3TgSSkL+MEcauNex+YLyiq8d1ktXBoLy39Yvanszk
r6T7gmcuiGYcr1u1v8e+gIrh1FhiY5wgFobeaA3yDjRaJo8df6anIcB1HY2P0auItwETjv4jeCTN
2EX2Tl/fOcpxcO7c4jLE3xLjvZbI0k58uK6BCeF1NaECUmi8FuvcnvSb/KBDRqA9vIXuZTNrYhl1
0dDcbGa44Ghguk5U+2LIUjW7rocqJNvUNSgPiTXvrtYsw6Bg2HIr0NbT8qYsg03A6qKiZV0X35n1
DJv3Aq7GwHbn0GZl1K3abZHJdNL3I+sGR4isdWPHqzEBJyu89YmThirh9E4/2A8/KS5l/Am70WGD
J0QHJxnWJlEMXCnKPKBle6yZ/Rjna9SOvVd3piT47U7TBk6IEKjZz0a9AZzZn1d2cmfJWt2N4Zvv
C/Eh6SEiMNcWho91nrm+n6ePxSyxQYIhPkerw8gqCqXHgJnfmRnW7uRZsoI4Ps2vFuaLHeJz9LCA
ObboYEeq/+Xkn0qSeiM6N4Y3meLaNpcLALO3EGxWp4AUi5oowVCsM2pRCqe6T2erwIWldWTd17vB
BgRIaLLHXmSIBLVORWYGfhW8gxz4zT878Ao/qMEergfQ3el5gRGnJ46nDmdGwGgWqOrn82JlXieb
HxmIMHCOQXu04wGEVXpWRPHU0wctqcvR62ii/P1nFglR2lljB3IYANP7NBjdo6XhlDB8uQ6yH3nQ
v8BJ3vFyLj7k4GxVdYrp8Lrc+pTfVOD771G2Y555tvttZDRkAydEAtI0My5CgFvN8ROb3WNlVoHE
JD4wr1aRi8cpBy08KtRz8fv2yrWA4gl9tDzXlN3Z0Xo0kW3i7DqcHLOQbNy7SxYiVxpavQzHfB7f
DdgQt+VQtToM6ibPLH2zPA3NKZ9lhPX7Rr3g8BC7wandjCrlAJw+AWElZ/4cvTbxygyFHFWQS/nF
dl19Y5cwiExj1JoqhLuEnhT9XmOH9g0qwOgMejFJ3PRWVHbVBCYVpZ85n/Q5mBZJpNvdeDYQwj6X
dcjUjyv21aU89/l5qmU3Vdm0CP5sUqjLIoHAuyOXUPHQUcUV1Y42bkP5B1mM23+Y2pgj7HOd7gy9
uqDSqgvdH66X+s8Kbt/KUxPRr7JcqmTsxCeJlqoK1H9gWqlddPphKt4wNzqnzAOdLTGJmDbN00lZ
lhnGJPWdOd87dSiJA3s3rg2AmDdV0VmndDYAyAM521F2ViB/zktadL+JMqk0824o3eIJu4PpzrrW
uhzvwBsimwOhwQqRxZ/PxybzZafTvRnSMYCEOAZoAJ8LpTYxYQKNs41mFwBWd+p0IcXHN43gC4Dg
3T2FRNNoAKCPhlCP8rDy2+/ocIrsMzsnkYxoeC/mbO0R3JvN5mTZ4O0JEq262I5XWcOtVKhFMmii
WzdgXwetIUAUo/Oo9miYEr+TAQhuUA3D/w6joGvxTOXeUmSMeLtxYDNQ4tuaRQddoy1sSE8FVICz
c3GjH6YAKXU0+spy3Pv2YImik0ZFryOftY2XKegNK5TYxsnKvdesc/IGfW6LC4z93/eFbSDVLWNU
NXwfjSY5iah2MGSZ0d3C6C2GsA/krZJbfcpPOQ9mHplPbsT3z/V99TRPAW/J/i9FMvvu/GKYsHrU
qagrBD+k/NrbBvLj6Uez8a6vUNncCCtmTaFG6hA4Ak3Dwb7NG8n+tne62Yyb2Ci/Kl1Wuhnmhq1W
qOFY3Y/KIa+1z5PuyljG98P1r+ES6ScaNoCSewGWc5lCO6oOOQqKuGpsgtlJ5F1bPB0uHhO3tvGt
fePXVFn0JGOYHo3d56TxHOdWae8M+rV2Q1u9odo/i0wlXjJdYrpCW5M24X3zwWyiy1s/jG0lOY7u
1uLrmmrxDm8Dehl8lDdWqaAvqmwD5zYQxbiDR86DEkK4G3TjJq8dLe5Mvz3IyGh33WQDyu3egBaK
Wk34cxBTs49m/t7EOdiwDnZ8vO7t+3FvgyOEooX1ddrx09YCEVnQ39OovVkPfeuh5DcAuYskku++
7m0HUwhNhC39hJHm+x89Fafs/Rq4qB3lAtfKpUlD06chKtJksHuHSuSzTHSVo2xLFUkwsnEossrK
FDx/rBG/wGAlnMvTM4/DmxiuN2DiEh/VdGnmmiqBNlUByY/mYt0yEtVOI3NNiVniAqcgNRnKAWaN
oGTUUWHMheXS9z/NekuHyNYsYXVDya5X1Q5gK8lPep6e0/wtJYlbCGGpYZJq6IwAYkaexmjubNBZ
p6okAu9vXS/OINLM9GmRtUuC+eE6w/Sk+nbUHGZUVg04WE63/4UefHfj2kAKywwcsbk28LHLtIfW
uB/Viy27++1HjF8u7gori045hXgAIFyNeGvx0C55lP1YVV3idDJThI2/ZrTtDZrDDepLl/ij+qhV
EmY+GYSwzfcF1rCZY4I6DVRJiAr56PeZZHfkf+erzYqAYZzYeNtHXfTvEbZS4gE10QXsML+j68Zb
4tRP6x9KciG9rFR+d5faYAkGocbFasYcY+bWl2F4jGV1dfthnEBWlhP84HYh+lefZFSvMPnafXHi
pf/9UYOq5YLjaxbIHsJ2p2cDJnja3MS224GfOKig80ZOPT3pMp03GYQwObhljopmAIJV90l1q653
i6wYf/9yuTFDmBRt1NqqJcCYf0yh5Q+XNMoPxgl6hX7zZbmRsfvs+8DLFAkHy1kZhmXNMUVroh7m
cbkZ0yW6vptLRk2khjGG3EiUERaR9ntSR11Ve620pHt3z3kZNl24jKEbKdGLBiB1D+0aMAH4oJ95
32iBfSD/IWu2G9Y2cMKuY9W1ki8l4Iyh9Mr8UOU0qJrQsh6vjx2f7dfhwOYihZYOJjBh68n00XCS
FdNjFYtXQkmsZbM3IIGv0fw0jyBscdQP1yH3I9ALpHDGM6p8rqDPDQdEfMuGW5V+TxPDt7B2pWVA
/M+/Zp4QINKlbC2Nm2d+qJFmh6ZdCWapWPOswl8C03/bczmU0n4NqBAl+kyZ1n7FxGU1chwD9GXU
f4rl67IGZJQ9v+6vrRcsIVwYWW4zFC8rgVrkXj+xY2dRyZ70LyH2BUMIF1mWTUtGYc90ts4kTJAh
MFHE/vPAKqOMlhkkBIsJBZckA/lSULfhFJ8TWaZwN1IYpop9Tye41AjeXquJliDEIsmaFihDm45M
v5izlKJk1+s2MIKHL+Azs23stNiW6pP6LT+naJweW49CwoP3So4ymqX9y9oGUfDzdkI/ITozUBz2
1byfg87Tb5TQDLuAfVpDvhlK+3Z2p2qDKPg5OjMyowQzNjrEeWtDdXCUEygjDq2Xgy+A4VnOqcLr
gUM2e4K7q/mo66DCQNK6uVsn6rnFuVikQ7kb6DeGCQ7fUyce2wKG9VF9ywV08kNfgnmBE9nb7xTZ
+pL5iuDyFYov9aIF3HTWoKK3Hkcv8/tQA/VsjnmT3WZkniKqUiGXPRuQCkcnqHVkJ8Iv9D7RPQZG
m3/UiD7z2sgqPyUTJz4Ta4Nig3oK68FWvsbTUatzT5kerjvH7ob5Mm2GsGGqrZ72Sw6M2LxhcUTZ
XewcbeV0HWV379qgCAEkqbu8zglmq9atPIB8u+PjbFpGrETlEPYEdl6Ya/jXQfdj8AZViCc5yhgH
MCvx15qm8HjJFwTcecWXGnT3WSRb27Lp4r9vkjBdM+lN7wJOtw/Fj5Ycq15ikWyyhODRa12S5SkQ
xt4IO4NEg1GhqYPrKtjH64MngxKCBmSC58no+NjN4TxTLxsel+FcOXl4HUc2aELYqEqQcRs59uLE
mT7OsRlSq4rUcX28DrN/fDc1l6DtHS/TIiGVa1c0qx1k/tpgDubb7pA3nnX7M7tZ3juJJ3sb2h3A
F0CRk0rT8vrnu77eH/Bs6CnlO5X4dSvTmd0dQIsQHfx3mvlK7djAGxFEtHFUK4nzziXNTQ+W/Yw4
bwq4GxxhMZVEsd1UwS3beJhC/uTh+jXaW3l2GI8e8uzw7ka5wRNWEyvducoLXIK70DhrEDkGo0nt
/bC8Z8R7diklnVkyQGFxmYM6z3rLb939IXUfR1cygrsxcGOQsKIGksZ4CscAVss9WKTTQvNr9Wte
dF48/3iLt2+whFXFZls1pgFYyT9z1J/qD+5711c/JI841UQJLimeBFA2eMJ2vDgK8gz182zFB5N5
0wWkIWnk+vq5/It4wxTB7u/XQSWYItcTGDKnsVXg+TE95dONSyWhaT9mWCaEonXbNKCQ8XtAH6YF
UlUZAPQPfdB4xNeP9Wf3KwRKfT+RMpPsL2Rw6Vg6SlleCYmvtW1lJk/KxNjnFzNwIFku3RL5Rvvq
Yge6zP+BiFVaeqr2bOVZjA7qjSXy94T5y5fRnwIGPYdx8mWNTbthcAMojGFdZ+agqQCk4BlMSUC6
8/x1SVvJXO37wotdwjEmM+ahRnE8MvY2LidHukh2Xtn3+bhu9vY2scyO8NT5NJ3MKRgqSZZZMvnP
x8/N98dh4E+kGKaKlaeCkJu8n89I0P4hDP8zNjDgw85Jzi+KinGPrimPTY9G98/1Zfkvy+ZlLoRA
6jLQYhgDQHhJDq6+YRrg1sHPXZxTufosa8aSjZ0QWKG1u7gqZJMCFe37Fn2nmt/TXLI57J8lN34s
RFS9bvrK4Q7Gyea1QDvmh+Ue9w1UUhY+eX99CGXeJkRTUGoO1WwAzBmCFVVTRHK4k4yYWIKxEjVL
Zp4vzeeLo33WTGTnZNQ5Mgxh4Q9DlZLCBobtntrmu1J4+fD3Hw2TWIXRabmadDWGCdqwWh1QJvPk
3RdqEByYjmZZmiZWXjT2OA+Ju+C50x+D/AhyP9zUuRObkvvR3oQjr4JkIkQxLJS7/74uk9ZQwFUy
oDxizAIC8Rt9kOkI7EKgRh+ceg5KTcWesbYdsmxuVv5EfNsnt3H+8f9/MvDQ8uv7QgQeYj2LY6Zy
2Xe8jBAs9+YPEYQYPI0Tav0GWKA569EonYOlycgPZYPEf9/ER01J+95dAdHWVWDaqq+wIbw+Trvh
0YDMJeQ4TbSYiwzw9QAFImXGXBcnUng16izUU3zkJ+kibP9O5KkLPvLinm8Q2wQBiYo2UrEzrcus
0Zpi1Khw/pEynI8xHi5jTw8h/CdPcO2dMLZoQvQv07G0cwtVJCZkF/rH9p5GySHBFvBMS1N+XySx
kn/vmnVC9Ec2LW5HAjxrYd7KvIRApwpNG52kv293BzB0vJmhAguaBKoQ0HR3XLs1Ri1C8cQyyBrX
KGFSfK0I1IgE8mrGXVc0DAtV4baOI6j5uytmY210Je8RKLpjGt+06RuOAsbm+8I8aW3uxkTH912j
BFfcfEwspGLQti1x913vM01VNcHwC5JmIbSht3dZixXF4N3ZufBe6fFYl95yz99/1KNUPX5/ml7w
xBPuOpfTUuWIQwMSx5DRBosDNMovFe79OLfL52k3M2hsAAW/sK05JXYCA/UPQ2hG1QMNVANN05AI
QNM7TnK5L6sM1vhp45XTg5zRttE34CAt/7tz0HKe8ADNgznzXCSu8+MSopgSRUYY2zGs74x7ftri
/dqz5CF81y830ILfZHo7O1YBaFW7TG7hUf3zWzxmgyCs6NhxO7ezsOuqZ+WJvzzhiY0HrBIVRvQi
68Tad5gNnHCycxTW93YGg3ivc4mOWvUD1+PgWsBQbYv+0DhhOXT5OoLnAe6JHtfFz454XQvMMEED
C8qL5M9qMuvEGmzTLfJyGmHdOIMqGKS7QdHqfq+Xfmeahwz3zDSpwmnQv7ZOEZbo7O4aS2I098Yr
3iqSW1SL4YKsFDYr6cEaHw12MWUJ5l0ItNnqto4tlYgVDfmCPIrVg7haXY6ZGaiQvpPJDexv3BsM
wfOtfFTjghOyM93PPtUn/nqTXD6Xul/c/Rdak/3IsgEUFoKqGlTJMwBqzUn5YPipX/mJV98U/9ig
t0DFHedEu+6fsnEUFsPaVoOFLgcQGCvvxv5umD879OHPIIQVwNrCJLQARM9QcPDXqH/V1dN1iN0Y
9TJwYmUD+k2WdeQQSqI/xLS7bUZZKp6P/Suf3kAIUT/FCXvAYcsNdNr5KIhEV7S3UChqeJPshLM3
J6aKMkhXJ88yYL8H+xGaldrKwMjtZuyuRNbfdN3Q1NXD9UGTwQgH+GVuE7S2AKZ3DN8kQTMy33Ak
N8+9mTGxSiF5bWsu+Jt/t6VKNJXOlQFO4f7cWmetkPgvX4PitGy+L2bdl2xFS2BGQIto3ih17RXT
7JfKuS8lp87duIox5lJfUHyDktPvhpC8qdRRURFwCkhOPJekvlsf8lNzqwboUpYMmxROiD0N0fUF
5ww3sO+n0MAZ3gyXiG9SNSqzZS11u57goh1ARQoZPizEHWNwujQ1ZjdYS/o42J/MvgodZZKdDGUw
QqxpXG1q0nzBEB7GwPV04pVn50vmLyBx8oowCxjY/t60AePm9cs4wQNLMFpkeQXUMeI0nc1htL04
wo0bDJP2aUq8N6yqX3BoivzdTxp9dtbOxFjO2qd5jGIr99xMkpzaG0hLxREGJ0GIIIk3k4qpi210
Kyj71Yui3qnNRall7Y97C3eLIUQHs9Sa0Sz5ZJ2tf7QA72d/j3hA6/+xz73fNh499F+uj9yuz28h
hft+vlgGHsABufj17YrijAa9scs7+wDp4XvZkXovcOD4oFugs9a1V5zWZpHFuU16qLmo44U1VshY
67sDPUGJVeb4fKzEILXFEsZyIF3jrs7gBuY9Z6xCMiMw0T3EFzNyWRIH3B/GjWXCMBqdrlJ3hWUp
mN+qB86CC9m+W+XQ+llgSPxk1002YPz3TQIlbsx8StIRcWoew3wlhxjchtf9YtfbdchwqzqyZa+Y
bztWmAMqcOGJ7BM4De3h01xIwu3e5o6WqF8QQmTq1iFza72BM+gqXudqP+vPVfw4xolfjG84Dm2x
hHgUp3k7aAaw2sSOGAnb+J1GkuD6mO1yqWxQxLcyUy8KSGECpX5aUJCG6py/x7P6tIbkKGMd4YPz
yrtfBk8kURzTJo6bFlAGBEQUrfPcMjI6FlaDhy5WOr8hj7G1TFhMVO+LZcKCCqzyxqp8S/urMN9w
5bUQGmz8h4SMeNs2IQitrinWa6aeiuyUkfD67Owums33hc0d21GfdRTf1xt0eVMt0AeZnMZ+FNhg
iHt6Uc3m0mFh1uAaQRYGOZEWD/g0A/0RBdNA95Y9aYMnLCGwC7htpyDqGMaT6gRgK/OGXBJI95fp
y7wIS4fZrNf0EjYRu/Mz9WMxHiqlD9I29yoZ57EES7xHJ1ajumkNrGwpTsbiMG/JNF9Xaz1s8uZ+
ItPhulPIZky8NbvoMVVGhe8S3hgQXP6SswNqCP2sh3I239275sbHRYLIxYJOn00nN4gv7WNSoMHh
E08V1+HsO23QqR+yDOkk+3TdSInni81y01qSQpsxqg5aKoj1ncruA7uX9q1dwoakZY07lw0Qxqj6
9Mz65RtB4XW3Otgo5PWd+5vTL5c0+e+b/c9hFishfYelnN0q8U3l3rNRMmZSk4RwQYxKneIOU2WA
3huaU+tx+lJ4cEYfBXWhXBJaNklC6GAGM2zKlxmzv5vZ51XWQ7t79HoJFaYQKiir6sLmY5aBTGMm
nygaalTyty7bKfZXlIEqZodwTUJxZ7ISohd9ipg0+Vo0nzo/PnENumct3L9lvYu7o7YBE/Yl3R1q
p84AltTxU9Y1NySVcZbtL9oNhnC0K40psSaOoaFARY/qKMVbi5t4o7eg8/SJhcoJbnJ9ye56+AZT
WFAZSm5y1wTmwO4SBkKpj6j6uQ4hGzphEY0Gm9xRBUS1nHrraekl+7nMBGEBLT0XM6jxfaZEcxas
9MMg4yWRmSCsmT5ru8op4NMaRH+S25xITOBb26tD1mYWhDVTxvqQOHHHFbLb03AZj9mpO0F28C27
+AZG2GHzutH6hN+K4MxBPE2lBx6eb7ruSmLa7u76giP2wILBt9NcBeZUTRswK/czo/NamnrtYHum
NJMrcYBXjbCmSWnhwiwLtYy8tnDOPK6NnUZWsJ7t1mOlB3k4yXFF4hOuEBHafBmaNYNPoECTom9Q
Ro4l+74QDRSIxfQr3k6CehzuNCW+06ZRcpncDdWbeeJ/wnZ7a3PdScGxEugzpFUrX0GJvz175pu6
CawNkBACimSJu3kFUKpEaGSPaKT4PdSJaugZ/Je+MdnYCSGBlOOiWgvwKPTsluaplIpm8dm9smLF
pFq36mNvd/C5ybcOK8RWkxDHuTPeCCHOIBNil5kjhAdiomUnzgGG99gfujN/IW4WXA/SsjUkhIY4
X7qy5Ztpzu5UVOXSp3yK/gQC9HW/e9s8Dy5ufoBIjb/Y/HeJGiKa//gzDCGP7+Zlv1Adi2ZMvlV4
DGu/t4OscoAvvH+felsVFv5cgT+z6OBcTev1QfucLe49J/W0A4mKMJGni/cRddcxiGlBe0aYnBIq
dxPRMHLlJwOvflB7VsDkMVWeeebl2v8hy7SLiGQMcbRn9QRhHMdhdKykN7h7q/5gedOhv+l5qwVB
a0yOmmNZXmvX/2zNQMWRgS5msQOTrBlU2cFAx9NAax8uAEqoZOZ2w51tgHtUBX0iCJ5+d0Cap03u
tEisNimea/9xmtjPm4c0OV73wf0T/QZHcJCMtp1mlcDR7teoeJf6NEg+kpNielqYRxBS+HIdUGYX
n8xNGB9oUTdUAV5OvmT59xxvV0l/TPvOv47zL4Y5qJpxkTYBQezvQCMapszW1bBf3ONeeWLBfGxj
v0ExEPQPvxYH81ECyGfk1VKzfwGKL38QUV9VIydItxfPml/Oyf3WBQqI+eX3Ipl1Ym/z2sUK0pyw
bjrzljftCNaVYH3oQ/4ENBxlTxe7QX1jm+AlrVabICCAbd3wscpsr28//uHoCX5B3Qm7IKoHYZBz
4BdL7X154hdlyNZKXIPP/LWJ4sZuXNDO6xECNTo/wDpn/eicJghak6MsrS+dI+EgsSSo3C65Q5gf
1qcevL79jX6nfujD8ZNxTCLpe48UUDhJVF2lJRX6goIEwmyGX4M9xg4dzeP1b/Vh8N7UYW9t3EK4
ami6wfqcP3mOSaD6zpm/Dq53iRYsESRNL0nvSbyEe8G1qRMOF2PvTiTnb5GTPwcrTs8lqM3xppC8
+/mCscq6S3Yd3wE3quvieUYVj05saRkEx3CTJdXtkIajKrnlyL4vGERSZKGKGW90BgWT0XI/TJJX
kX2n2FggxEHFcrI5mYCQntpTc87AfZZhQ7bP1CNHefPUdYNAWvL74lqqOUcJHIfrzlMetr2klWl3
/+BVkKZr4IVYrChVEqvPIAKLCaEfdPMHJeFoUj+xJNvvvhkvMMJS0sYM+mIF3thd91zmIS3e8nTg
QuoJvabo8BGLERRztNuiQgzKnTslDTKSeaUsEbB7s33BEAsSRmLkk8UXi5qaN4O2hFqT+U7XemQA
eVb2tmuGC+Jd14FJri5EgzZehzi1YZNxUH7o2G9H6CfOxbN2ntzRdg9hGzRh5dBaWWYouABtObrD
3coWXJ2/XY83uzvFBkNYO11nthaEsvhOwVU8y0MHRTvjKCux2HW2FxixwZspVTc0CT/AJlHs3Kcy
fZD9GLABEA6Ttal31UgwMx240y68hzwLlXDQPeuD+YB7wFlm0d4qRd2wA4osrFXLFnbzTB1JSpcO
lbfqhTmP7pTgHOvF2ltugpCC1nTXVi1UKwsuN86jOZJkBAfi5Bk4SaKsQg2v+8Cen6FeyMQiRVHK
K0ZppUtW1s8TGjGa3Eu1u74p/OItD8s4ojoO3pUhTyxemtKlnZO5gCoDoccOGnbzvVSyfXdKXiDE
VyQlXxe25oAYoDI4ltFSG55GHurq4/Xx2k11b2wRH4+ovQ4p4ZIg5IFXuRRIn9DvzRO9q3CWM9a3
HAl4lboJaizXfkVR2ihJboGCi7NarBHYDqM0KL5DhMvj7A/DjayVdtcdNnDCxhDHrVWjRAnWTafW
erAtj6W5xCYZhuDVRUsaDc3VYEW1rRMpB7ywNNonLmB8far2Nojt0AkhtKJmXXRZhpaTzta8Rit/
2Axa45nzsZ2yIO3fIgWxxRPCadlmaj5Q2EXdw1ieWHq8bo9k3MRUrkLHQtFLDJPSz9FcxQ/WYgdK
K1XVleGI4ZQqruJYwDFwgYgfyuN6dG5nlImDkQNJQn7YltJ/7518N2MnZnDdpVGztgHmcuhdzzhz
MV83TD+TD9aT6adnmZ/vL+MXRxeTHBPaCqqUYbKUY3Hir5fZIT6iVu05hyO7ku3tgFvr+O+bK1k/
Fi0d+YjG+bE2LrkpOc5JreFTugFIbZyvhxiuzt/feNo9u3TR7BtRjzpmV+KHu7yNW3OEIFF0o/VT
Pt1OvTlKjtOlPCirp3xqAq75RD36Nb3IEhAyrxSiRu3Spi+5JvwAdXsKvch4YKfJVCQXChmMEDRY
arQ2KGyft3bL/jQlh1nW77QLYWBH1w1b019xoDbroqnFiNODjSaPLAcHHdqFZY+kEpBXwSLGU1ya
taC4b7/XzmNBP9fS+/FeSsh+MUR87ClGE/QiSN0FmobcK0P/0QgFRTDW/pduoF2DoOiCdJeBpzCR
JrLU1JHNFfTSwKln9jdUmbze+Hw9wu4eIjYYwuS7LF7NOQWGRv5J1cDqLy55VN8iywZVJ4gdGBpa
3sSOCtUsGydbazSqGD9Azuwy6rHhLXvfBkNYolrbpno6YWrIEhbGO9vGBWz8QKEhVJA33PF5s5TB
JXDAryBseywflWww0HVZV/emcVnfooC0+b6YeEyrpWzAkYY+G6sP19n1xyGLIO8TXZ/7Xf96MUNM
OZZrWQ1K36PbMT/S7NFe/TF7S2zZQAhpxpiQ1J1jjBRLoD3yPX+aISl33YrdnWYDIdxM1omNLXN4
C2zz0Dgh0x+uf38/9m8AhK0szerFoBYAOGevGy3figCtM5cucH4st6qHup87mZizzCY+c5vNbY6T
rBgyOABjT3EZZdYbkhVbBxPWSrqQyaUUV6DC7Fp/MnvIWZDF9WarJZLp2XUyUJtA/sWBOoyYQ1BG
mji2g9Dvardq5dP4nWtIVv5uQaq9wRCC2DrmjQJPxtJ/FtDlQbk5US8NJ092rpGZIyz9tm9LHe/i
kEcsm3+yDulJ22SBwUqJTbse8GKSmEEYaTewtIFJtPcr8tmymWRe9g9QGwThzKuU/VTbLhC6cA74
Aar/XB8RbngV742slFsybCIzXMnmblIrgI0OehaawQcbjZn8uL5SZWMmRAKrz3V3brlF68mEw1WS
sC8dMv4HbJal6hr6mi8AmCPrzCsaGTuqzw2eLJyguifJjO6WZG38WqwV1hnBQ6gOZ0MZL8/xrEf1
ix3mt+6lOnFFL+ZT//oQyuZJCAxVYtg1WWFh0YdOdjOzUMr7vweBtkpe/GyDukAsnGMdDpuTGiM3
lp0WJGAUUCxLFs9uemyLIWw7U1bWZQ9dYxwFPefCW6po1B+Vb0NE0V1JbqQvQ3uutwUUXC9OuwyZ
YQAOZ3ZSvBJTxQUvoI4HSrP/RI3ATRAfTraIgi8qzULKJcYwFsPz42QaUNUbcVntTg34CGXE29Ih
5dO68X0LqWZDa3GhK5Lwf/lGP6NhXqFF3IqQB7rrJJsUD6XXLBR8cVCLeV07jKlxSI7oEYL4ElcN
l83dvj+6BAdT/MO7yu+GJVnS1nENGCjW2DgFaWeWfbq+qv5l8F4whA3KLUrHrTru8w+8trIM02ii
YY+cVnosI13xZDI/UkRhn7LnjrKGAZEnusf75JwdkLKdQQwCZeeD/oXI0naSYRRpgNCaUy9aD8Dc
uhnY4A0pKiJTyabFp/y1S/waRyLsWbFjTY6eA6R10XMw9Ce1Go9M0ZhXZfR4fdJkBgkxBHWJCojV
gGWXUUw+D/m9LSvLl0EIUWNIsoaVDVyPsFCnT1MTUpk66O6e5YCq8n/uTYQ40SWFY80rMNqAq6/z
ONge7QvvUVzkjBkyi/jv2yhh9WOTUQyaxW6QURidOzpKlOZkrk2EuJCs1mAp3AmU3uehfT6qujc/
qFEVLV78HwRxdvfh7RgKIUJBXReIMF0+hj8fqXnLLDg5CCCTKJceMvcnTSdoCUc8giCcsHr7uFz7
wkSwnX9YBzOCgLA/J96c+jPkIZdjMUnW1e60ocIL6RkLFUri/TxdWEFBSYxKF8RzNUcqvPEnWRLg
X6x6QREmzuZsAGx5HkbwLflZaCChcR4CI1KP3edVUtUss0mYNHNIcY9uUNOVDR/bL6n6Uc8lxwwZ
ghDVzaZhq8ab3JfE8obZayfFI1n0hjC0mRrBFVRrHfKKwYzS+VB/ISVU2ySTv3t2eUEQsw2FWbu2
02NamHOIrVtQoF23YH/BbgCEqJ01WZm6FCbMPxY/OeZnsF2DrWHxOf9qFUzHWMZSzkf+1T6xQRRi
t+I4NbVUzMxkZP+PtCtprhvntb9IVaIkathquoNnO3Ecb1QZOprnWb/+HTpft2VaLfZzNt646kIg
ARAEgXN+FlXu5KF6wADU5yABn5XhBq2oyVhgCzyqPYCJhhAT/OiXjp+1b63U2vEsug6wr97Tigvl
XRsbQzphHRUGE6C6rOl3/tn/yK5LvziIap2bZ+1qDZnGq1CehtksNSGkycoyOW2gPuFtAcN3WlPa
mSaa22HeuKcbFxsWjKMreoIds1B+ji/n1MtBIRKjLiFCd9msFpgrxbjAkACIj049C3ZPrGGfHLMv
BkBSWYPTQW8EFyqRc3Exom/SPDZxzwYVxc9pfC6FT1ebAjSwXaCnFIDN/KtO1FoRGSqchi04AOZr
NtZeHcliW1e/z4r6IhJxK2za+kokZ4dFjsgn9xAZzRdZNeFceqC5wNhFMjjrozqARZMBaUsPcpIZ
x2zT2HUtKk6JFo+zOi2vdAogHoBTGJ+t9EkWkr+x5qh3Zr1aKs7WTGrOixlCDe2Q3rPORO1GOnSH
/kLUwSzShLOzKZTiFlCfSIqayKtG44gmKvcjcXylDHcUxWkgNRjFZXeKxS+vcYsBbwE6z00gXBWg
m/gQL4P5j0CgUbwNQb2SsLoetsd4MMFvQb8Hp3l0Wp/lXTnAYIX0eduZ3koid1Q1ltr0svXiTfSJ
zcm2h/DZPMVO8o04il2CXfSrYFXZT/67iWh8Q39Nm0SL2DWXoSgXLlCUVZt6g5cdqwPqsvvSNsPs
Sj/uxqEP2jjJGoRJ5K98qeyoPHQ6iFrtENwJ+6K2072VLC5MGFowK7EMWQlozd3fV3hynXz7DRsu
mlIRiuMiRp4GY9VIsM62crQzw9PST0bhjv5vWN30u0A9tlTv9o2CkV7RTV17B73Zl3MPSCJEdnID
bLkfEfJZySPP8o8X/R5EBZjNnXsV9y5LU2lQayHUizpix9J93x0m0xus20E02roZSlaSOB/IMIgj
JQwpjOJhm3zOxk/7K7eZWKx+n0vOrHaJNECWICYqQDiMS0/p++cacOFxI0JW2swDV6I4c497UpUT
uwOkveL2uuEV2nzTJI+AMb1O+sTuslTw4CVSjjP6CLzhdYvmY3fSvGA4sfHjXnZN+qF4v9KMs/Zp
rq08YTc2oz3HwykUwTZtu9NKAHc0Yua5KAhbunx2TAzNgWL5qPyUHxjUZiy07s3jfiWNOyclKqlZ
wJatyUETPB9oFXpNLOw2F5k2d0pG09BJAVs16ajfdacUJ1gv2XJl00N6K+PBqEqEBLAi1bhTE6NT
FPdrLOS43MzTZJO/hF2tAqN791gkWd1YsoNZbUFEki92UnpRfFKah33P3U6dqUoNE+DSaGrktmm0
aKSYRcjejBjif3loO3cBjDWrKQYf6dM0V8K4zepG3cyBl40UsNSfQRcCbkRVO8Ftvwi02o7kr1px
O9QqSdsorALcucBDc8AO4hv3rDgrHRjdlOhx919c6295QLN9m9aQLtGTrMYqLjesl4gxZhqfAc7u
ZR7C+2Ffu23beBXGRXPdaoampVCu0BJ7sPwkxBAd0FqEdM6bdq7LoEhiN2vANr3VSi30dsxzbFd0
Gj20o9YYSg1+hofeBxpV7Cbe/N28F71XbSdsK6lcvFUx2ZuidwlTdeiGL+2X3XNxSz0azxa180/M
Mj9SWbKAC2qZRNXRn8p5AQbUkrgG6qSbGN/D4C+D3NH5aX/XNmsmFm50qgF+b4q/b1czwGt8l0mQ
sdz0HmNVVfCe/T08Mcj46CzntqjFbWv71gI5b6MgM9fGAAKV7GEMDSeGaRJhAN6yxrUUztWsxdDz
gULKb1dLveGyx8tO5Y1PEzoRE4CIR7UtOiw3Pc4yZUO2dGwceVntVS1DU6JiMuUBO4bGR+AhWR4w
d+iBCWz+yjFaKqg9CgVyZonKCUmn5UVgft8fJG85lJf1qQEOcODMAhd/gaHmU9G1emxvV+opFa0w
TdubAD8EgMPBPIUn6QCaLVc0BbBtlquF5LKCMRjLqifQi/XC9NfNTXjXHMFb17sRritq4hLBSr68
G73TDfwfBCwDgPrkn+eatjajtJ9NV5VaPzBkfyGlm+sx2rxqr0A7ZqVpttnkjp7nB1MHPZAaPETq
6EeKZAOr7tKoQtuaQ6fIcydeQjvF5XjfWbeyCmv1iZzrRERJs7rCJ4547qhdOnzb/33mFHtLwDmN
PgNxdlAmZr3sFpUjpLIiggg/aTMCvKrBv+DJAeo6gQYxWX3Vhz/17jzWggRCJII7jOTFqtEUvJhu
mh1H8pN+M9Xn/bXaPBBWm8HzePRxQE1MqphAupqd4Fxes4cGydMUByZxTH25dEUHumD/Fe7ka9vF
iOUYIqv2JAeRrcii+QGhVlw8AVFFqRYT9oaxmQJdxE/v0gNtbUZS2TmabKMoI3hnE2nFBRUjHs0s
DaFVM12k6nUgCbppmFfsWDX/jJep7RzICMuuqrb22PlopNSku2n4pkZHLREos3nurGybO06TKiDA
xYOwoVOfwfFw7Cx0VOnm5Da0F5igyMi5cJCoYZEmBQsHWWBXmKGVH5vgSWDmWznr2sy5mGDl0ZTJ
BoQM/guDnpc79LryWENBc2iPwtYngTy+/BD0I626FPLMZ8uy2ZQ1ih2H5lfA6pnAZBA1c2+fNK87
xjen1g2t5RLYeC9Xjd8+rJwG5zcTQXshPEMF5q5yVQnVHMmQdpBHbgw7t1mgnex7A6aJrpPct06i
eQyBmfD58ix3JikjCGyAeFtCrxLPu4O7byfbQlgGCTZHSnnSoU6qmiGvgJlYafeddJOViR1O/r6M
f9mqVyFcUrAs5hKkKYEm7uBqDqCP4FouTmVbdYBmKDRGkVKcMwNaNwtTgpUD+9AUXMjg0CIindh2
v49OrzpxThxSmiU9IGPd8Fv39LvTf7kfff1JdZSjyNi3o9OrMM6ZqwoT3R2FMMwWY8TpjoAnVYvK
8zKJMJe2rfwfSfyMRFLIJFVY2AC7WZFemR+Bl38ZV/htb/x8RF22S5GXMIVSbx25lZ1aJs4gi/oV
RGpwztqoxtQnDfKIJLiaTF8RIcsLLIx/VBv7NJBN2LWryHdF9jw1qq0Nzr7bbJ9/r1vBdFwl7XQ2
M7XKsemRqthz+qOJdBtkjcPwMNGnRQQLI5LGNF5JWyIpntsSG2/WCJ5jfRj7/BiXgCaLwKkXpq5s
ifDeRJvEhYXYrKPWULCIVX0uqF8kglLrJnHN2ti4OFC3ydITJiDsQi+dAxBsxccgUz/1RXLuh+Er
+Ep801iONKBu2WWeNGGMNFRPQ4srX6R6wOf6BSgIJ6A/9vd2c2Zg/Wlc+EiSLrNqFqLkgwX0xMZW
ZhujrO5wnG+0mzrDE1ZxFndpCgKJxQWSKAjltothU0Z1Uxl3cnMly15tCYLjvnfofP0qVkgCNnFI
GcuLtvqctleJCJd033be8WNlBYCSsoiJkJ8wA07Nx/0NYqbx7+Edtcy37qAkYFoKR/x+BjgIjJqX
6pc++NxqNdD7Qm9fluB81GWWW618L7GCSDMDGAMB3wL1Mz93qgvdBvb8fxq93DcC1Mbeiivjvh5J
CbcI9KchvwpxTaCTo0eCCUzRFnERpTXmQV4miGm7723hj91pf9lEv8/UXK1asVA1yFgM7urmLKfl
eQaw4p+J4AJIT3NFB0wR3EWL7LL4muqHfQHbdSA2vvdyHiJfeKtEp5dBH6IFAC/YbOvJUXfV5/nl
STJwPsJd+hp03pH+kmIEDNIAYTMuHgV9HoIvEX3Y10jg+zwjGsHMLbCkIUOK7rPlPm3uGhG4hUgE
VyTQjTlfWqZGlvn1cJIzf44EEUxgWy/btrItaVxmSQnYSummPSRfilzQuy7SgXP5Kl1wrjLjrWa/
Vq+N0TV6gX+IwspLzWCtRDC3WkAgA+R0JrVZkhr5sRMQe/g1eZgPOYjeoEXm/HLsrUROSwRqZKRG
LibWK1QaI9/wWr/320uKO6CoM/9fqh7/eA/hQkBaqNlShcgmB5/NeJMjhno8+cQG80OnuWovhPxt
bF92zgW+2jhWwTRFGGB2lefsZPjVDWjwMMcB8DzVYRQXf7yiXIAYM01TJHY2ZKjtZf70hXH9zT9+
t2fnhiDgCfISnXAJwoR5zFAOYTPl7CSn+FpzwPTnp45hOb3PmOp0lMhE1xuBM/CFRWWRSTQtWNR+
6m26uKT71kzeflwSeDQ/GdAFatP07Pqe9AAy/6laj/u/zxZmxzD4smIhp3I0tdDBWK6n+KbISrT7
tnbZE9uILozyr7aeBJslWjYuhigUw3sTM41kToFXe1lUmaOLcBQEiRA/HmD1ANvMmcEDG3fJnmvq
JpEvLcckEURE5qt7C8i0XYUOC8Nzc/cS1TXjkMaZPWuPWnWXCxsiWeq2J4gLGosValSboFHwuYpf
omKISRsTwy//aUh//2KlK1wOQcpMs9IS4jDO1sRemltONqHzKHXN/LZL/9DMuXARpVZRSQ2kKflD
Lt135fd9MxfZHBcfSnABzHqN+CDR09gf5+gQTPf7IkSHCF9KTLJ8avQUOqQR5jdUN3ElR/7Z+ywt
+g+HiMAe+EKiEjVNOlVQiT05Gn6LZ+nBJnfojvUlVxU8V4mOLL6MiMbiQCHAgMVbjew0lwYQG2//
Gv3mEQcW2NUCZ38xBfvFFxGBZtuPmQHldPXcKDdd4zTD3b4IQWRV2f9XjltWeVMSFlmDzrB7EtrC
2C20CC42EHDE0XCCiNIzbhiuJjYrROF1YaSz18KmXMEhr3IRgswdxQw326PLAZiTjG8Pd7Pr3xy7
wDX7sr+AokOXH4EPCjCWKiwZbD390H1qnQWJjAEyFOuOIQwlXv9F9FC7vWms4ZcyLDWeC2UCAWSj
5njv0AAT745VGR2qdBJ1X2zH9FcpnGlo4YDedgmvwTXIrJLQVcxDa/4qC8HjjUgZzjwkJZT0ehpR
TEnOGsZpa4GFbzvRqxqcPRim0piSit8PlHMdPZbWaSEP+zawfUq8iuBOCbXuE1kvISKVrovkpgU6
MpWPy3ABnPNEofa+tK2rARDOiapQXDwVlc+GiAKsTS3A9jc/Bv9l/BkxFonLmXXv/Yd7wYZHvZHH
YvAqRmhtl8mEPboywG7WNp355i0eKL0OYJFudM6kP9WQfdFKYj8sfZsY0LByS8NlJGSRazmL9gIB
1RzQ0S+I7Bs7+EZFztaJOmYTsEyQKKG3vjoO030iufr4ZVL9Bsxx+xu4YZFvhHEWn2VlMeYdhLX5
T/JJDUq7sLx9EUIb4aw+In/LwIzhHbs8Bm7qpLGdnmb3v6AZbXjxG504F2gik2JWBTYikUsr/DpM
ovswMzIu8XsjgMuNSoD/hMDQNl2Lcc8DMEHzwrN8QqP04LHMQnSt2Tq23gjkkqWAxrqls76P2QCp
ZHpEv5tbUDu+lEEr8R8Q4wQK8olTFBJAWrKHZfnAELUzv0scw+ld6ywfo6tYcGwJ9ovPm8ZpGNKo
x3LW0pd8uZ1CR2CAAiPnUyUVTb8YboQ6RRNdGlTzRn05K1UHSAj6gMe3qywADZE6Y5b4ykrTYw7G
4qakTligzagwBJ8j8G8+k5qUeR6MGl9TFxeGjG7J3M6yUzddlu05Gj8AVrU2HT6pGixjKVN25JSY
GTXLi0i6kIbGrwNf17/ur7NomblYkrTZuOgJso+q+lQhnxofilEQS0SmwoWSQo0ZXzrWLu3u4+CX
FD7sq7DV4PZmubjYIUmyVscshx/m5n6pstTOrfymVI2ntEA/D4jo59hwzEJ+jLPR3Re+keS8kc2F
lWGeJUNnReLAyNyg/EsLj7KcHCORkqJF5KJJnuR4omIdFpb+OSlPgfl5X4+tq8laEb5LXCppGU0j
HNqs/d8IHrlTsnEq+am9TOwUFMmiBFEUIjWulptFmtbJEpTqntgEV3oX+Nnj4AHf0isc0QiQYAV5
kCEUtqrfTVLJ3D0ANfSiav4SrKEgBGtc2kGUoM77GWuo3IXUZ+wrwKF4tgKPDVtGnuiIEWnE/r/K
cjolpDkmSnBTae5K6+ojL3lvTIKLDYU0oV+O2VwVl5dW96VThnMvt4JsRmh5XHxIAnXWUta9Fj/q
d6zhXXKaxCGH2c284FpBo6po4diH7+QCGhcwhnbRFimDYqXldPkJbaEyFRS0RHvDxYUaPCtSmSEm
yUAdW05affhDW+MCQqjlktEyHbRDfI9L6nlw9BvroGBMBYVAb18aW5CdBePBpJOkN2mqY4sW5UcX
3aThgSR3TfMja0ORXoKF4+GksTNyTBvolZzYVaF2SOvkjuVYz6PLZvXM0A5lgQkKgjjPSNoNQWyY
rNmw6OCl8eWgXc3aj0ETHFQi1bjwEBdpPAULxFT6sZOcdBL0TIp+n/1/FQ/MorQqi4XTQJZsvatt
iQqaKkQSuIhQESMKpZfNobEdyI9tddw3NNFZTrlgQPW/Q+hUDKCDvS2l5wx4BsmDoV/Q0DEmnyR/
uGxcNFCnrBjSlKUP9D4dH4JK4DzbxxwxKehAZU0DfP3bfekAUh0aY4sXjrN8Zngt8YFeoaUP7/ux
LzpUN7dIYTMhuNsDS5fTplGDpG61hrmqExWHovT3d0j0+1xgI4mStmlV44wr74PkMhKiYW0640oB
LrApaWJmmgkBQWrH16AuOE+XkUPsCBfQzO5yN7/N3dQXTUJt6qUC9J8qgHJGeeTtJoU9Zq+HOESt
NDkN0afe+P+XkQygwWqKRcAhpvEUCbjKzBNA3hGv88iOaq8MOrsUIXduX9tXUpiWqxDQhRg8iitI
kQ+9F+PJUHLQnH3sX0Jn4MmCeLAtj4IajxCi64rMbVaZq1PZAMMTZ/cIefUhx52z8UZ3dqkj7mDa
dqVXeXyDQdWpJdXRXoQ33zazqR8DuUy7GTw04SLBEr2/buYJK2mcTaCsXdMigrS8wFtRi4e8xM4k
QcjbFKKDOUOVASP7jvI9CVKttxLDAAZIfSQE72udeTEpoovKphikc5jAIwTkRpwuqVZaWjuqhjuF
963pmTLO0eV+PzZsb89KCEuQV+aXk9oyx04zXgaAiBtjgjY+TGfFV46YhD8JpLHz8l1WspLGnadz
N2ll2QKwZ/AHV/YKQN4MtuH1PpgugbwlApwQrSDnW/EwNoHSQ1ydhXiftIugtpUPtEUCq+V1m9hH
rFaw1PMgIgyESO0L0076Afhh0aS4+0snUoU7ZSWtqatqgjGU0mX2I7WuRiGA7GY8XSnCnUMxkaMx
AGqY25HAtKPGOE2ReS7S/ipszcsmip26jvxF+YyBf3fO2RhWM3TulICKN61FDa7bgcpQNbCQAlbl
HU2lLOs50Xt4mXboTtGPBFOgw2yDQsYpbwonc0T4SP/iCv8I5FPmMA5MK54hsJ2d4lRhQt66VwEL
HdwsXocZjP0N3V7tV2mcd0tmE1kgMDZc0gSVnSjNSSsNwUML27H37vYqg3PuRE7jRg0tuFuI8cjl
2qgOpf7dVC5TEb3wtnm+SuIcG6YZwQV0wzWSz132FHZnmoiGpkQyOG82pyEFugRWrI/zkyXPdq0v
h5F+29+XlyakvUXj/FmWCO2LHIuWtvQpSPR7K8z9kppenps+qWpXHigYMVOvrfVHq66PkgbbrK3L
cFxQnNZjW540Z/+jRKpz3g8+h6qtSnyTPCw2kW/VVnEGEUr91rsmQ5362+P4OehwysMIKPWGW1xO
LnAurkokB2xuPrnWfFZQQs+F4BVG5AVcbkppPXVghzXcpmzOklo5oVIL1k4kgkt4In0An6QFEUaC
oVL05gvpmzfz39d10+W3J0AfWxTXBebKBspvybmQI1tGt0Wmf/kjM+CvJbVETcCCQtBQ3gzJJ8W8
kgbRzXr7PrfShgsaZk6UsO6xXlHa/Jym+npUvYKCuWkxfDT9VHbfj5+qCN3vxcfMXEe+DYo6YPBw
J1AY6InVEhhgiVSx7e8DSDFEo/jb9vAqhDO5smu0RbEgJCdgtb2cRXUe0e9z9rYM8VKUKVLQKr2U
q7tQFGq3QDvgpv8owLffqWZAh1SDAtHJPGgMRPykgrmZtaOI0ul/ORNfZXGnFB65ZTmaIUt77vAq
y8qjIyzgh+wX4FCqc3vfwLcPrFdxnO2hYN7MdQ9xsnKu9MDG3FQDwqHpOREx2Lw8mb8P86+iuBNL
i6Wub2S2ipcapuxTL76eQLxeO8EI+s3elV3teAYp9uz+LtCJEJ03Q7op48pvgXUEJHxvgwaR6iCr
cxY0unM+HbL0nH2g8RpTG68iuFOjmuKlrSYcyrQ/lMlBCb/1ouYvkRacxwKkwOpR/UPOqOCKjwtK
C9Sd8G7fKjY9aqUH57ESjQwFwH7IsHHgF5aCSpkkGH4Q6cE5bTqPIMnNIGK0Hgz5M3heG1Hc2fal
VzX4Wb2gCuugsbAdU4oeDsVL3ODUHOXQY3f9CixX+6smUIkf3aN5NYKJCCpVkWkvshtGldN9KCdb
6cQ5rLYYUyHBvN2iP2hWaOv9YZSe9hXZDAorGZyn9nlLRgIKS7cFg2jfOHlyTbXebqWbEWCV+7JE
i8ZMcXWZGwpJr2Lgorod8Ajp/DgX44kIYc+3H1AsGaBLJjgR0dX1VswEUJMya0tMuj0aNwvCDntC
0T+pd/EnBp5MTx9phAdayj8SeeOjVQRAPQUSqycTTzasvUZ30Rt1yeJbdRDRqmzf3lbyuINDyiUT
LXKQ17/Qn7cHkLn8bLz0xF4EEIs+VNaywP8MCnIThFRcICJ9k9RNmGLk9mHxUUa70U61qx7yE3US
oDCJ1nMz5VuJ40KSpkttRHtU7eqmcTGSeIoTzU4papG5IPhtWuRKEmcqHZDKF6JCUldd5dSV8ttE
RH+16WAW+LwUU1ZQE2SfsDJ6K8A8ndJh7ZYlBYuLZVPjc6U9S/rTrAhx6DaD+UoYdyiV00BAGAJh
Y2MzLPTCN67Hr9EvchhdxiYfRnYhGi8WKcgZR9bkVVIXQCmS8pvBOhiSo2m3FlCzjOT7/z9+EGIS
DRCSqEzzXScp4DjJEGG3lvq0aI5ZfqrKD9xn1iK4EAU+X6Xp2ggF3ODWWO6RoP+ZCpw1jIEU0VKN
sVjSGVf5OP5GKgGixmb8W+vAGYFShnJszdCBPijn3w/I1mL3vnkT2Hg+vkkOoovm5uV2LZKzASPP
k3JmIsEt4E9udtvatWPehpfl5QSgtujOckVBcMt11yK5IFHJUq3OBCID/WLCOEnYnsqUCE6szUi7
lsIFCE0DNXU/Qop0xK0JcOxe/nkw7OoLxrhOw1W7uPS0byFbLrySyDeeKFoC6OASEs3lKqZuK32g
bLX+fe7syCeCclLPfr/6EahfquJrA3opQAQ4eSxqrRXsEd9jAkYQtWgCWLux+MmSOe0Y260iyC63
90ihsiKDdR1PVtweDaWlJyCQZh3jqh+ifOTpt5ZTedoTYxMCdaJwbmFTr1eJPLU86LArrZ6gV/4r
zezqcsEtBpeb/DDe6qFXfQOsjFMIi5oiqdzOpWOJeQk0kbvdeDGW90n9Qx0+fcD4VopxGWdb5HES
IqV1U6MCWkh5q9eRIMKKtOASznxKZaOwmP0V5Eh1+VpSimOhiF7ORWK4QI6ZGWXUchiFaVzj6mTV
F2T5Q03YJ6xO9okWZTnJ0GRRLmmHTvUvdfh1fz9Etm1wsbyZOgkEmlBDyQ/towZ0runCuCaHKrPB
ahbbHwI2M9Dy/rc38ViKUmzIIHliWsUuGS/1BkwXj/tasY/mqwNrEVzoLkki9WEIQ6bo/p3P1djb
iw7aToExCxePCwxJoA0DLbF4y033AqlNQ7sdbe1h9jHyDRK6rHP3Ndu8hq5UM7lqZWfE0mQYWL32
bDwEhwqctwsyof8xCFWi3Gv74H3dLf4Zs9UBl2uqkJewGWM2HpY7BLO3V7pLADXLaIvAuih652Yb
tLOBJhcmZhRGKlAro/aBMlKvnjX1Wm0MW88Gewp+GrEnWFUWE/bkcTFjDlR0w9fYyNJrfzGwqQgT
QcOZ3a+AUyLsh2OxYU8cFzukOYtI3UPcIOVeFhWX6Fj5ua+SIDzxBaqe0qpudOyb1mKHymcrDp6y
Kj3+mRQueiSZNZKOOYBMZWcIv2bkTvkAFOo6Xphc6reQGhi3HTQJyLlWHhbDNTVByiL0Ki5gLO0y
agOzcvrQe2z/ddVOvjCsseYQPuDpfn/Ztm40ayfm4kZMTK0YAoiLgSULsEwqg6dtORHdzyxRpVJg
a3zpIC7LfEI/FO665UU933ahoPFSFCHeVarSsQitCALITfoYHMDC/aW4GH9oN2zuYj7Wx9QWcREK
jNviw0Ogh5pSYP0IiN6nX+r03M8fQCNZmx0POmUYJY4pDSFoLg5y/LgEgjNq+xb1GlktLgiMVW0t
UcyUILZ2BzQVhpacH2R0QznZI+tgjoVNV6KFY/9fZRSkVUe0i2CvChNDYK2utAChRr1sqQfRTJhI
FBcaWsyEDEEIUUpx0MxfmXLIu7/23UgkgosMM5EmXeogolMex/CYK5cmPfyZCC4whFG31J0BK6hb
O1QecsvvK4EIoSFw0aBRMWtSsGwFY/jZaXItP07t5kivtMwZXdOPb+qLSXCn2V+6d6BRRl2QTFeh
V1RfqZXXtPe5qLNGEFTfoUbRUg7KiV1tI0BbGH59MDzryrRlF3cXR/jWtX+Ev8OQKvqF0Imllazp
k/hwJl+6R4PpaTy1D4XzoeqAyopulJWL+PbCPouWZaHYNHP2+viWLoDDP33A9lYiuAARFVSDDIgo
6uPcnwz5qgOc7b6MbeNbCWGGsooIRdGVgDuEkKi0TUbVAnJepHiphHqOOgNnpTuIB1E2zyRNUdB2
hXolyr5vhZJUGyw5V1H0SJ5D47O+uAKtNs37VQDftqiCK0PHPYNN3Gp3ylnO/gdFbzmYGuq84RH4
MR+hrjXAP/O3Vi8vv6ul1JZO09VFQWpeP7aqBZy5L5ryEZtYyeBOvohEDZ0zyCDR/WJ8zVq/FjXO
bt9qVjK4ZLiSqszKJshgYLZo88NjQ/Cz8kybOuVD6IvAbAXG8GKhq2UzlpFaKTqrgZP1kBsnY3IE
xiASwJm42ljgIWd4nnHuWcSefy1u65QYcgCqQdCeB++/DGGLLJA7/iy5qrKKIZbK5bWqHVrtR199
ESjGNvvdNWK1Udz517QhnfsCbhSdBldx8rN5ogiwQDFwKkf/SGF5JYw7CZcStba+hlUsymM1RHYy
fa67P5TBxQWqjeCKjKBQkT7P7ECP7ND6+merxjdgyJHUZnkPRbRD8QnvuL56TVN7coCPi8usLgvM
T2B9/PB/r+YkyTugZmXSeQgukujPIgIPhQRevgZ4D/j9cVI99HY6VFk8pcsFrV7bp/nr/vOw6kFM
gtRoXpYtPM6fy6t+tNVDGduTV/vSqRSBwjEH2TFuHgppxK0C0xZwIMu6QqLsdtp0ijALH4pYMASe
yr+fTVo16nEMo+tnT9XPYXpZF4Jr8rYulmwoGpEVonERqCdjWrV0wftiFvp9ai8tBsWTz72oeYn5
4Ps1e5XDBZ00NYzF0iGnHTvFBqSAp9eZV4Baqx9kJx8rT15MATXkvxjGq1AuCvVpShn6OQz8kjU0
TcfgcnIqAE2kQPQRcYdsb9arMC4KhWlBlEaChlKmOkbxNa4kdHp+wKVUHWAdJlguLBA/v01P6KyT
GJgt6L3Qv0sYgG/vJVFpd/PWvJLBowdoWVvPBI1i7nwHYgTcmqejefkjPOm25neHwCmPgqmrzWN9
LZGr7huplcRRyhrELdu4+V06ND+1P1BVOVXgixQ9sm9tlYrRGwOzN2ge5gejJr2TjVCe0RwaPxeL
H1bUjnRBVBLJ4MxhockyAXcfDW6SF5LaliUnHH/sHxgiGZw1NEVkFWMCGZXitNKprexaVH/aF4Em
/rcGZ02TMRkUIupOv1Jq/dgT9QJMKaK0eOsset0Sg5+56lMr6jOmCtiRvdwAubgM6OWydJtidqMI
ALhEtfHWdSAaGMeX+I6m6l8hMG3tRpa//cmyGjzmb5qpqkSCyXAzM7yRddPpleGxbnV/X8xWSFyr
zCWzkiUNYIOGykFybutvWfgEcMVgcujwOaUioBjR+rL/r1LZwrJSmTBhWnXbYGilFOXmWwfJWhtm
SCsBjUqkTJkgQJ6PhX4fg/hZUR4V8pHGsLUc7iAJ5VwuogJyev0pkNFSqZ8A+bu/M+xc4A+rtQzu
3GjVZKgNPGZg2PS5kIG71DgzvSHpl9b4tC/pX0Lf36EI9763yxZ3U60EIdSZ7wbABBR+6Rj3/df0
UsOglHktGlwS7RIXMVIjmLOFQLNU+dqUkh92kz0sN3Inur0L7I2/5paRTup8gV7q8tesjfdlQgRe
unm6r3aJv9SCFqYmaoiiO/BJj8BKk22wtdhI+1inm5rY+ff9vRKpxF1w53aKjDyFSoXiGiqgzAWl
fkGofTGVlQe1nQWIPg2/H0iX+ng1ht8MERL+5va/pHqM4UzWOSeVy6UOwwpHe21UdkXssa3tDOB5
w3F/qURyOCdd8kUz2hFyrOAZ2YxDZKCZR1eKfrcvZ3PJVvpwjpq1RG/mHHLGOTlbXWPHsXyfRh/p
5QClGDLk38vGOWmQqEXdlxBTpe2h0B5lCpa2+eHPdOFdM9WyUNNhziFJTpFsnRTQFAbGR7q8Vrrw
/RsRCYqpAb2eS9pTj2k/0dyxYEsMLpdT0m5oJJb3yPGJmL5en2LRoIJIBOeIuYKYiRFaZl2LMyeK
nWiyM+aigZVtIwZ4ro5+O03jW+6KSl2qBdS5rjT5JpDBhh9K5FkAndjf9+0jwFQMYmL0F7PT3MYD
YTxUEC5xouVxXtp9VVKCefBeax1iSKh8KsASkO0qLGnrzqkZ5ZiKzMvJxk2gfTYHkxS+PmkEAJFB
Jn9osYEOackgczXw9+0BpXRVqs1Sj0BuXaXTcVZC2xSVkzdXeiWDCxf9UJpyXA+I5L1lE+2YKbnd
QOUp7D9Q8lBXkriAwQj4hpSOeL2vLUC9NVJ+qFE9+EMpXLwADXg91xWk9E1oU7kF2G/n7VvNpg+s
FOGMZpZ0Q4lfRJSZM2mX0vI5GEQtgJsn3qsQ/hDP6ynTUhN7n6e3Sn9YRLMyAiX4E7yfQ0vLZew7
MW+kHC1/wBgXEYS8fOS7ZG6lBBctaBgkSZFgMxZrvi2azMekp6Mtjd+pyrOaoO5eaIceU3WGIWrE
Etg1f6KHahXhMQv6DcFysPCMUZQ5eKSDB7PSDvv2IFST7eUqe4hmKU0LC3sFoiP0/ZOjdtt50bG7
Es0Xb9cHVgvKRQRKQ1XTXyQ9N08WcZVfxW18EXvdRXyi1rUcY5I6F2L8i9aSixFpMyqp/H+kXUlz
3Diz/EWMILjzyrU3SbZkycuF4dF4uIL7/utfwvPNNAeiGy/kg0+K6HQBhUKxUJUZYy3n8VxbB2WE
hi8URePPt9eRHc033mKraFfXdQUk3dxHWTZVmhH3uL6SxXAT6WQ2YaO+Kvrkqj8wHXwbbPd8bcC4
PYv7HhO9LcBm61lJnlNJEId2rxZW12N0Emge5x1wrfQVVGcAwKSJDkFI1pM1qU4XqKEUGociJIKq
x25SvkXkTDJnLZupBMTsiKZhRgOShvFx8PIPsSseRfqFgSrMA3exofE9YAOawOSuRTbTehgk9XMQ
a5q+DnVDpsgdB1RQqdrbMA1azv/AcbGkGstiWVly0/enPAM1/fTnbY/Yi4gamnmJBnFo0PFy95O6
dpW85BgetJZD1oXZ8m2dBZFCBMFdTrWSt6PEuh9I9DA0sqspPvxQkNSIQLjraazipLIm2JGr1I3n
Z1o3QSb6IBOA8M8ledSSLIf2vDf0l0S7y1M/qvzb+7E7E7vZEP6NBDrCZY82CGAUnUOhE7Ba3835
c4lqeTk827k30YeoOxaiq5FtNB+Htricp6UD7aFkzxwBF5f811L/UMfK17pjJlQwZCHtFhQX8qJi
yGc7BpR00B/GCz1F4DgfAvmVfUdHYjoMER4XImilx+nK5pizC2tNhQqkl9+R+9Y3T9rZPoq4YfYu
ju1KMi/aXIxSWS6odACuG76n1kvUhRV15+hR4Ci7oeF6cnmV2k5KmrzsACOHrBk1PpWRO3xVfz56
Vt50MP9MRB23IkguWOirHdmo6IAuaD306qEvvds2ic4XFymS0lAXaM4gfSFo8bdbp8s7N7c+3UYR
7Q8XKupo6Gy9BkpJMaaVuqOOVMI4K6JS2/5qmVDGVKAh8obpvhjjqaoGRIuiejCjSy9ikty/i1jk
tlAnAHcYZ4hJ9aUdLHzHaaEaQGscasih5ox+5FQPLV4xbMHC7cemKyD/UFPUcpOpEQA7f3hRvfmw
hsmj8v/jZ93dpQ0W91kfEwVffuwjVXdGLz2wLibGwyZ/NRzilo+43MESIMom2Iq9iUyGTiw0rqj4
x4HmMylnTTZQHD0xsYf+PGHySDkIM1oWTG/hcMFWJnZXtytwOp8E+ZlRpUFC+PQ3VdoiouXbJYLR
NmZxATev8lXS8SDqnfUnmXUAJT+Vx7tg+nKxwAlE0Zsq8s7ds7zBZKdjEwVny5CLlPHoyKs7FdRZ
Y1eKX2+fZBEGF2nbZlrmYtUR2Ec36z/ImmtTwZPuLoSJMIt0T7ZMXiGDSJMUTX2L9JwGxuArEH4T
fUntxokNBBf1ppGag6YAIq3VQK8tP1lS9/ZC7ba2aRsMLlTQYjD0zmxwmp6kL3EXMCbI9jwETYxh
d8cI6rBwRTLt+6n5FZSfrksL3e7jBaCdXx4JGo3y5/rc+kpQBfZXEcWyYKM07uiqs1qtxYpVpCkU
RUZ8davKISIiLoL9oAvOd8u2Fc1EHfm/ft0OxSLHpGdG0e8KOEtyqLD16AgjvuJIQhmd/Zi7weM+
Q60WhMG6DLzJnXzWrTUfyD1I5rwybAQfG7/YsKtt3P0uabqVtz2wsmN7nH7EfntuMqfz7J+zLa3p
3/bK/S2zbOiFgRjtDS0lUlpovpXwj7H6GteXUq/d1n4PDwJISf4F4eKQLKd1Yak1/MIi55GWLh4l
z/1YeL9nC+cWYKeNUUAFDB4gagDMj/38/A4IS1ENYpmKavEe3ic0ila1w3WfHkt6p9NwnQ63IXZD
0QaCu5eKrojJoACiIkeq+apQy343Fd8AcDcR9JpGrWIAy2nyFZ+c+3OPGTF28ckH7VFU5xXZw21+
a0MFr50BF6t36XqfDYLW8f3TCedSVZYy6PwAH94E+mRlL/e6A3tcSHidynN1LP0yFNmyH3k2WNw9
Ia15ZYFV6GdthalDDVBMcDWv/Ut6BuEA+vWUReDUQkju2hjAqNnFBSAndwZi4WnoED1Or5AORZ/b
OjmlaFRiPwZdreSH+nQlW9qJ1XNUlI9YfAXJqhN/YI2c/4/ouu+P/+4fX86hKWqYCXsN18L4ED+q
XhXGdyRs/ZHJAy2HSMQ4v++RV0DuhNG16ke7Rv2o0oO4vBARo6toyyzuhBU6GpZb5pGdP/kj2KB+
chefZ5cVqLo/RL3/wv3ijthsyyoa+mDQPwJLjZt49eFvOSfRvP5ukWLjHFyUldepXkfWR0Xh7X9p
8pe+Dg08EEVV67wnEl73ibt2025Vool1fZRLUPf3wki7+3mzsYS7ahtQkY2EWVJM5yT7XkraKc4e
slTU5yTC4YLG2GuLZUxwB6mZILZNAmmaHWNOP8ZyUwnWTLQ7XLRIo3YaugQ2DQN15MGblM/S/FCA
H9cMbu/ObuZwXT1+kE9JE1CrsWaPCd0Xo35X1JAXFL6qsbV585W2QeFSSsluIU4DHlX4ALpGO8sp
D0iGVjWQhUKDgm3ip/iqKmu1jsX2MbpL6kNb3c/lS5aogh0SnVZ+ki/GMENPNLhD740eG7KLP5oo
XstIycs7UUq+G+tsAzkyvvNM9Weo2nwCynbWqIWFhzCQJ2UTa7wVRdNdP9ggcMGnkxZ5WBuYUzYY
a8oxp0xMvxiS19vutr9sGxwu7gxDleBZA29By4mJxfxM+k/VMYZYTOyJplRFRjFf2Sxb3UDGJaIw
KgJZA4mTRzX+1LbFUWCTaHe4CCQXFbFNGbvDpoIiqHZ1YXxK7+IwP2YHUD+/k0Fd2ywjF4y6mU5K
wbyv9SIsY4WnGvJthhgBy5c0kXOIDOTCUVQquV0VMJBSpykvtfp0ewV3w93VGv41oF7VRW0VWDPI
nxIjzMnZBONUHF8MqOLdhhK4BP8oMM6W0vUz/M9UIIZsouOsiMKFfL6NIlgwfnwinmFsOmHByuWH
mn2eqagnVHSO+MEJOYkQfHosGVO8JV4RjGcdaqNS2IdxYAtKNyJz2N8350gmCkadMoBRibHxxne1
3j3eXrHdp+mNR/MDE6TLEysbgZEdrZ+couY9lZw8HN3JM1/+JjKltidA3c1aN57HR4hoNuR1xUYV
lxVTiWjilFywz4/e4LFi3tQ7opFSkQNywaLTjAm930CMaDgMoyMtPiWFwMt/4R62Dr5cjYB0jLtw
50FWwLpTmdCwskI7IAfbVcPsPnIoCJtFAsX7mTLq8v+gKf/1D0WW0pkuJUObg/5IDsoHsHl0XnZf
4mNKuxdywu475BWQS80lotV4zqVwyObF0DJHKgUeLzSJd3kbBLdjDZM6OfxHSE37NMA838DbWuGK
yEmEiNzNKLdDnE8UWzYGi28wBeuD6XfB35XsyBVJPwrxONeX6ZpjlBp46wMJDLfKIR/bO81l/N67
eTAchHSMzAveJIEbL+E8X1IwLBLbWNL1SVLcNWDD2/ojlQKWM0GmW3At7x+0q49wV2QLZx0IuOE9
OwcBRqD0eJIPb4ePn7fFLZO4i1GxVzUDgya7ho1wvsyfktfiz9yX/HlxVxevR578WfZoIJ1AbhNk
d+8ZXGKErf87eHz23kRmSqcK50CyNbfULloEKbRIcBYEC8lTccQY3B1BlYiqenUfm8FUVI4kKmAK
DjSftc+9WiZ1CkP6/FtEXipLEBBFNnABY8zrfopibFSunMruKdUMUJb/edsbRCeK595I7Gwd1gRG
rI2nLD9175k4bY0B4Wc50HGqRDV0kVns75uL2VaSpZAnIC7Vj7Fzl+Krof7uXWJzgSIDqaWyJtj/
yr63MfJufs7D9LLGdxAAAI2RSKXuF5nA1am5OFHICtTV2F7Jp+rePDeh5GvH3gmX19Vl7yty5oqm
xYVbxwULvaRTP1Es5HTS/mKfJSmur/KFuGzXJkdko8jdubgBucx8llkohJjqOD9oxL3tird//83o
lzEMUa9O+P1Mmx3FUj2qipS29h/C/o09b8a+yGAMaFrEkuXUX2OfvrAnlZ+KLIXXWeECnp536jFf
I96bAS8ZzYSLtcA5ltNcoUkND76+cUnuQaPpyYdMEOBvny9T5sJG1PZG0ctYR4Wmjq4pTld9Uu1O
sFsC74PA2H+PsTxPeZeUgGEvU/0nxkKaeNbFDIlv/FG4oluDHdhf31om//CWpLj4NZZpJOqfTXEE
XV5efe1rwbWx54Pg44P0hEnAxqFxPg5uy7LN2dqtxhF9mU4n2+9Ztw0Er87TL1OZyQkMiehZO7HO
nemrPDhzgm8GJn4gecIGALbj/NptIbnEOgNxXZlHsIp1XEWtw+Sx8jC/6Im7eFAC9ETfC7stB1tE
LrmuMxNMzzmMbD1iO/n3GdWm4a4/zB979KfE7pBCj0BMqCjYPp1zfTKraQ0tSqTYGKRsPqmi5m4W
xW8tJOfzaAVYhirGM1/S+fNwL1khJZe+OBH18+1YuHu6QObGmj9RgkSq9N/TlRox5NRIgQUM8hdG
cx55HdNzYJ2mrGtNlHjuRsYtIHeZ2K3UjsYIwOTyN+/beEbZcw0HDwPsDn0oQv2TwMa93HoLyR22
RFXqSGKJAHt9UQ9VWP4BCTVvfKnw9JKJnpb2wuIGja/XZLPc9ySHgQoJuzms+pOaCl7Q993v303j
6zQrpNoTec1Nz1j8svio5O95b9zawB0rpS3HhrAbP7sQfIpgxc7ZffvzbUwYNFhQeOvrV2O4szRj
REjLFWDJoemQAD1DJ/krPSpeK27xF3gCz3ChFvGK3ivsTecbCImpD0Ya6oz4HGG501qKYrAIj0tB
y9JY+nwF3t91cLzb+vZ97TdH7TAdREdL5HhcKpouYBBaGnjFtJaOodwVChj2o4+Cw8QG429tFxcw
CiUpSLr+7zAx1s7XKUgO8rsau7YuyMWJCF3QjcGOUQLK0+HPcf7YaoKmftGCcXGhi6MGvTwwpdT9
aqicognk5fH2egkw3vQyjmmpGAXMkKSPkXyYjMUxyuPvYXDX7rp2WlewD13oS/Xt2ZydNQ1vQ/zi
ov33lKpcRKhNozGaDhj2E1rrXfYZr/gFa3F29RCfVTGUCKazyKVF1xM/q0gzy6BJ//PAZp8kp/RA
Qe/FYXSwwzGcPou6CQWBVeXu3aGXadSzL+1kfVJV6vSD5ggWcj9Hui4kFxK6ctQGk91/ckhf4jOB
jskcO5pjOcuFiSVrAgcUmcRFBS1dOkv66RzdE4ifu1wQEPby5c055TsX45guhq3Bnr7+lCeHpD1H
w0kS+p9o2bhwoDQkzSYGo4QaBKabsD/oPj60XdbMX7i5IC8SHVsuNLTl2kPTGnCYA0tAvRVlQVQK
2BgEK8f3LUbROGGKhJmEd2wMreSQprP0zJmWP2/7nAiIiw/Z+k8MataHLKucSf+QyV+1TuAJAk/j
lQF0DPCCKwj2kBWziD6NBd9MomCgcZlCl6TjUtYA0L4N/uypF3JoD+Zd99r7TCQnFQ37iHJVjQsH
o2FLkKRAOLC+kaDrnMKr3Omr5hC3OLA5szoUftCwOHrjeuV5q6iallaeA9JAl+IRvVfebHvRobmo
vnw2j72IbVy0aVx40As9lSLQjHmmdqnme2P867bviX6fSxfKUkVXOAs/y/DY2Ykzr7UooorcmwsN
Uzzp2pjCLfCthOl8dMexmU3tiEkFVwlmVOzLUJ+Eb1VCd+RihDlURkNm4LLChPZC/SQozsbgGA9o
PcZkTKaL0knBYvKf9I0xtnYpATG5xAaUS/Ag5xdnpn2unxRPOxeuMDsX+KPOxQ6ZRHJKC/hHdEcC
6lchTIT/926Kz3lRl5fIPvaf2VRsrQH6eyMmCLzGOCfzg/ybiRL/2V7WYGsxMVrk5bPXTCeMC8gi
amGBM+rMxI0Jpdro4B7EFoFMZYC+m9k+SeSuyUUirSLv07k8olD/Scg6HyR60AVv/9Dvy8MStPiM
ru+KzPutg6xzgWKSRjNrNKydnJwiza/J733T6lygsOM4Nucev1/HZ6t4tOQ/bv//d3toN4mKzoWJ
npaKPbKdmdx0dXU8++qPRgKaGBdyrWFlCsKSIIPQuejQklIiJft+gapp1t+3HSSRBcQ6guPCy+j2
uSSpoO5BD2vrzcbHUnoULJkg6eLlc4vC1uwOcyOeihiK4T9WeY3BGPI4BezCbfAi+nteYHARICnS
QbcnrNqIbmp8AYZQwhBsjOjkGFwaYVGlb2kLjM4HCyDGy1B/wvzB7DJazekwUad8vb2QzHdvXOoG
FxSMeR3ABALf1gc3nR+6/GibqMSmrRMvgiRJ4HZvmJBGMC0lSoZuoemZoBluWe/pnImWcD/K2RZ6
Ugw0n/NSF3rRV1pSodD7s8HmMuHyq1w87KIDCq9t+Bhk5eUKveMi4P3qwxWYi0J9YUDsqgVwdMfo
FGkYBekH7RCLkZinvdkzArYRgs5CU+d7iIZCKZtiwZAKRY0Nrw6oFYXGBfzw3UX/fzBZ7zal6Bs8
zkdKTZkkQwWejCqEK7v5OfMkv5qD6thAEkP0pbt/CjZ43P3RdUo6RhS9XtNpxZxWE7KOCvJx8H5O
R/uiDo5dj1FUqHnpYB56Izepm7a65iBh9bICgrdV7i7dydCf5VYQQPbt2gBxYV6Ze3uKDQxolYVb
XPLvmpug6gb20iboLmz8Q/jWt+uTCl7bMHurgFuDW8nMzOKBQAELBFefOjRG9d+h8WDPf3Q06Ofc
qfrjLL2n4rOB5I6BbidGSUZ0w0e2Xxt+aj9YolfS3UCygeDu46LVyz6fATFnz3b/PCme0Ip9n7gu
HLdVtNfLMhvQjQzqk8zwe7UOJsW3pd81hbuKJ9qt48Coweb00jd+ZT73wnmI3XBxXS6+zteTaKhs
G7bgKvaGRzz1fsjd1woPr23jiF5edy/+DRiXlLdrIo0Wm+5IBstNqXXAa5R/+8r6xTn6d3P4gh9V
mkXRMW/289FkCsnnJvOUzOl/Dn63bv7UijJAISR3MasRbYeUuVxylJ5kXz3kYX3QnPKFaQKJJWn3
Q64mo2dcU0xD5ulyjcIklYaBwZ+s+4yWnLrJZzVkLWxZKAkC066z63hLMxEkwOnCOaEJEiNlZW3C
Umo5IIWKUekx2rtVJA60e26vOCaLVpsPkFEtysY2EdeJ8Udn9Y7+o3vPWIS+geDcL5/r0VIJIOjq
L+RJnR3oad12P5EV7LhtrIAcbtyCrZS1JIWqGRjTmfbvqf5vrOC8TW6Vyah1QGTm85S6cfIsieah
d8/pBoK704dKb6yY8YAlWQC2tFg93F6l3W6g7U6wZdwsEyrymi2PcKqpdqu/8Ep8gGKlOz+Widt9
YbXRFrzWq2Dh9stiG7O42wcDK9SUGfOYdUfvc1AhKZMjfyj+WoLYVZz4CcwC72my1pEk4IaFOJLN
V5kLs6kUypqs2yiopFMqWsn9nbr+PncVyTU1o2jA7zfxR1X+GBWCT7V9f77+Pnf6LW0CzWaN66G2
DwsBbVVQdgKNYAEEX06mBDoOKZvnsMr7zvYj9ZEkgor1fsS8bgM/GzwvliTlrLEeCo8oTo6H9MLE
L1BwcG1P9KEmMoiLAWZvspd7rFlVndXpta/v6/7r7QMkguBiQGmnc1yw0SvJetDVw5I8l5ngtIgg
uBjQ9BbkPpkVkR7Q+cuKvgNDECyF28L+D5swoNHUjoYW25IMaKwcwiSoD6O7vCoB6nTB+2qCGy/g
zn+UZ1lissPSe6bDppExqBT2mO5SfeinCU7Oft3GIGC3RMaDr03OuHihZb8O+DCK7saLfmBcyIZT
fWI+JyRMYfv95qNvg8VZFsvJSC0DWF3rgIivBbFc5Kn3XVC8WK+yJ59Fk6a7cWcDyGXZlMSxTRt8
FlX0tK7HtA3f4eCb3+fi2qCToSgrGKQNj7H0ODb33buqUBsIPrQ1RO/AA4rixvLBgLjiIOqx3T1B
VwCerbOrxqTNKNbIbO6MOWzt+1XEHy2C4DKayiiLamxhg9EVj7nWPRa1fm60SbAbbCneupdmKbqi
adobBbPMKCO5Z/lAdlSDIaRhelQC7X28P4w18B8cLuakfa00qYoDimkJVw0YXQBmFl0zbII0EI1f
7qcDGzTugE5Lai3tCKuWEzWc9J6RI1K3PDRfktUFGW2Q/BD1BbBjcWshuXPaRZksZQsgC+MPta0d
tPkf+tmV9XMbi3Ks/ZhwXUzuiGZ00Af0CyPbLZyG6cWzphd0bH7pF2f1M8zwiFZU5CbcoZVoOmpN
DMS/+9XyUA2hPh4Ko92+118t405uJMurOedYRbN0iiPj6pnxpCr58pP9bYEQa/NUhsJqye6H8tVb
eOKFhA6ZMbVs647xofmYeTYaSMp7VjIsXU2gbrUfXv+1kJ/0spJWUmI2ajirly4PDMW/HV7ZTrz1
Q0sxCGhIVZnPh5S1HesiwxdrOdqOpN+NxpekeunzO3Pwolj0Vsu8+hYalxBZ2jCsMav6VCN1EvIY
l98HPXVoInxSZR+Jt5C4vIgMVtLpOZBy1Pjb9qxaTmMd28jtigNNv3XSKWoV5/Za7n/+mzpRVWLo
rDMa/6lNFhNLVdqY0GXxlNqdAwLmUy9H0VXz1MhXcBlDGH0QHO5d/9hAcieNTNC8mixA2iDAV7rM
UdE3d9us3cO8geAOmR7N09BXyP+YDEaHmE9CJjckOsy7nniF4Y9VF09FLDWAUfFWk2u6q6ALbH7U
Ia6WEijL5AKzBCvHn6yuWtM8MrByRPaM8iGaBDntXoS3QIcGvliCg8U3fq26YSa61djeZDVhW9nO
PDUgwZ1X40L1/uPtPdozZgvG/r7xPLXVE/DkA6ysM6+h+j2tRJ9Oe7F2C8FdklmxjLk6MXuiD3R4
WLOTLD/+nhXcpZiYpl7qUW17y5JD++mpyVLB999eANoawZ1QpciKBIVHGDGsTh85sj0EQ4JMuRTE
AtHuc+dyqmfNgoKM7TVm5mb5t1S9LxY3ZcN18/H2qols4s7nkk/tPC6ASiLlg5rlbpHOfi7diSl3
9xIJC/PGLMJpkDrjVk9NKj1Ritb25tfiaH5h5Ii2T7/0fvq1dcQc0rtruIHj1pBWBJLdFeAMO8bw
W2hX/oyu/hIEGVNwew1FUNwaSrMyKUoNqH7+PIOwVT8vVjC3lzT7dBto947YrCFf5Mjt1o6sliEF
a6D4GH9z1/vGY3km4/QVBe/dL+stHvdhYGbVoC0Z8CaXEZkwWjxGFGWHBT51RVktWyb+1t2Ccff7
irE+ok6d7SlGda5l+pIYndPZ39t4RFeggS5HbQ3sWFRn2U3gt7jcbW9E6SSZzFPkj30RIH1HVkbd
V/mVKh44E1BCEFEL7B66q2/yjXXzMietksJSJNauqnxPqtSTMa8zvkdSfmsaF3btYV1ijfnLmMmy
S5K1DCGRXru/6ZbM3s0FkiELTFS2ghEkGEIDFA1o9HdpH9Ij8eswu1NFB0G0glww0SlEJZYJiO2r
+sREINmWFWfT1R+7QPrIZjXSgH6+bec+KBRAoUJjqW81U5rasuIc21YMkH0gTp5d1h9tJ+q73L0r
yRWGX0097xPoLCFyofUAAn12qGXdGM799D73uCJxq1hrjRKrA1vF5cluC8eunm+v2G71ytrYwkXh
OFvXoWthS3Zs7hEa8Z5Fj90x90pXFD5+Eayu1nBhuNIkXY6zHlgYrWJf4QiO8EDGa/H/GPZj0eht
tPoXjS/LWNCU6hWGBvV3l9EEzucRz4NQLroowlnTXc8Dt7Cpg+JaRt/Jfw9YXtu0g24Uchs9ctX6
kKjHsqiDpuoFR3k3FbwC8S2W5kxSSVoBNEl+LT83jeAI7QfbDQB3o+hW1BaFjhxqOCmn4hP76rZ9
+aHFQFp5X3n1+wgdLR0s0+hjUew32gsonRm6mmRw8thnXIfEqULDa2zHevqbXEL0jb+7hhtAzuen
tlXTngJwyQ/TfD++ZzpyaxDnDIXdmXYTF7a3ZqNT2iGNTUdqH63ep83T7fO7bwpUsjB3bJg63+jU
VJWF4jqodaTsYmMghMSiELR76eM75x8ELti1hh5PmgpjtDY921r0QTfHwVmU3u2y1S3NyRtS+4wP
ZkEuv59KbYC52DdUfVOMVml75GlAIxw9obfvTnr5H4OjcLRm3/E3eJxXmGsnNT2BofniJMP/Lskf
9EuqOGPrmKF9asP3NEpYG0zOU6QS1Phkxvbp7UGTz4Md3HaP/ZB7BeA5RkwrbQxVxSJOH3U8F7Ae
cPnDfJr9Hpxtop4MgTPyXCNggJ2iIQNYJx8UM6xFjC279+7GGC7/RDsOmXQQmngZuVjf++4+EwkO
ErbJby6NDQSXapZVS2jVwgQMRFYOprXD7EMCYgTJT13Wepa8tC+MW6oIRawSIn9/Q0Cik9IgFNDG
3eTHB3JIn1MMklkPrJWVZI5QYmX3ggS9FAqDIHZ/I8zQ6WVeRsYI3zg1LyzOp6FBnMGTPQUTS6ag
YLLvHFc09vdNClqBoL5vwK2GTuBXtQlodLzt6qLf5zJp0+qKxsrw+7mF3uks99JZUKzdd7+rBVwk
tBujHnV9QhKdP0lNqMXfG0twXkVGcDFvtrp5rGxsSYUWSyssK8Hvs//iW/e+msDFuKQBC/SKWrCn
qLU7DY/NWPtJflSUw+3N2L80rjhcXBt6qLJMPTZDbT4R61mSXyryUFkPVO+cGsKRs6gVXGAY32q+
JCiQlg32pkDK3/igvHPGb3bxeNssgQfw/eZyQkiGkjo8oL0k+h21wqkJ3wFhyCoBsT5qevzofKfh
5/MCK4dvXmfsfTQBuZYmOCu707JQnvgXhYuk05rNkjYDZfkonzz6HRyEHg1fG28I+r9WMPgn/rsm
x7aYXGhNh4WA8QOY42sFJocOo2Ovdu0uHvuAF7Ha7R6kjYFctEGqtOi5BH9I9NeyelF//N4uccEm
SYZZpfUCW+q7dYX09gd7FjjC/n1gqNA8sA284FjcGVq71VZze4AJx9Rw2DyI7aPOnL1MXoZ59sit
hW3zLLd/Ex6ukHy2EJvq0o05Cw9hfq/582F+NMBPwtzBEByl3QNrmPjytCGRB2rc/14HbdXjsZlB
UTt9Mmh2F0eqvy72ITFFxZxfrOQVi4t6Gggbx5JFVeNOC60Tex9lAhzVBTc5xOreQ1xrbUzjNm6M
y2qlGXwvli4V+IaauHMHXXCd7oaiKwgf8PRqyOSJeYcy2Ye5+jKoaaiu32+7uWCT+HiHClgNIRYs
XDs0Ti4Zjlp/iCi4Dpzfw+HD0YAaB2EbtEbrgeTGI6nPjVWEmWj6bbchcbM3/GxNP2rlMMfYm+wy
v45fWDPSfGB81q/p0f7IOmtFE0P73xWbneJCEamjSR9qtogBfVFeILUKrsbUpQNYPVhqBzZKwdkS
+QYXncapNKjEEjtbqlxZ8iH05ai56A7ZDRboeFIMm+g4xBxKty7RCuooFp+gSoVgER2qI+t6Eg+7
7EbzDRTz003uKJkaxILtFWkR0yeD5q4o1jIHexP4NgB8NJIjuWChyotfBp+lwv1BeVoC1S18cXzY
j0cbNC4eSVlW61EEtPbL4Beaa7hZgNs++WvwjADC4+iBETR3738HbiC5mFTpEAfHQAY+pguMbeOZ
140uxqX3V78+SZ6oa4wt143l5IcNZrnU80SFgRBScSTrYE3nYThW83kh/u3IIfAMlatW1dSYerw6
IJEZLhmkT0Uf0LtH6bpub6YM6kGj+QRLtO6PTs0cIvnWLDiuIhu4xIgMXd9lMpKJOQnL8kxEcwui
32d/35yeSOu7tiiJ7dXtMY1PeePd3oPdW2KzRlwgGBJUP8EqhXDTJV72aqp3K7Y9TgUwv/BhU7Mt
CLYbGHv7rx19l1dSsWCd9MTp/P7YPiVe6k62s3gVCsiiFFKIx91KMx5bicRSceWbpjtMxDc6xiGU
0pP71QchrSAI7bva1TzODaJ2MOq1gXmK/SQNAUGfji7o9RWaxLmCWU9KmhFgJBcj/DvOrRipY21i
Yi7QXb+wNNWUoYCsWPz4Slf0mTWyR3Kipk4XuwQPGEXpa6KPzV2rcAcptob6OwSIuOBWDHNXgEHN
YmPAxYBJYPbwarvoYWDyK4kv2qndAL4B5J8WSn2poEYJwOFUVw5qkyirxeF4ip4muOI7v522gJzr
UyJlUZbHfz/zLj6j6oS870UOSn86iCpRe/u2BeP8nqp5teKhBi8AViLdp5aFolC89piioInT99bo
3I4fzOn422KLxzm+KtF+TnrgGV3rWoMWqNri3obYdxEFs7IGJmU1OMp/Y8fQqbIkUdvykCwH7OMT
WdHX9MjaFnFLCUrXuwu4AWN/3wTcRa/6qBjhHjXmm6TyYbUPOh6D+ub5tlV716y9weGyFglk9GvV
YOE0PDrN04u0flwkG0fAM6cvt6H2gtMWiktZGGmEPDRYP22UHAmaSmPlWbV/G2T/XG0M4g6ymc0N
UdFAAT6bxWX0ISZ1ltrpfRB4ZdBXjXyMpN/G3HW+KyT/ntbKVUpzCHx5WdI9gN7hE8QSBM4nguAO
b9kvi4lHO8ub8qOmPYq5p9gPvDlAGxu4A2tMRaJZJQPAXLaCeeL18I/ylOjpTODaPENJZay2SVUW
+fQMYhKHJcccx3IWaiKK1oz9fXOE2qIBwR5mD7ycLKGdoXuGPN7eeFFI4AlKIrPUx5hg56VDdIe5
AMyIDMzX2FBa7Im+yUQLx8WEhoLU2UhhUFe9kMTJhtzrGj8FA8Jts/YPKtomFQiwo1OVC6bllFXp
OuBtszD/kI0gTcGxKL3Loa8Y3OagDVa16Zyi+y0/UvNoilra9+Pa9feZjZvNt8di7MiC34+btjjN
7dBd+kmzXtY6eh7KdgmydPp4e9l+4Q1XTG5/2rixyjHCull39dEM1oPmoT7kxm4GaSMRTcS+d1/B
uMA9tbpimRkzsOudPnvUVdm7bY8IgYvXRdpUUFaDOWhPzdwROpaJqf+4jbHv0lcruGg9ZFU8qGOC
qk2pujGZXSM5DPboJfMgcDjR7vCctSOlVlfRHM/cZ+sby7cyb4QGAFpVGC/qe94xbeVfw/ga/Gzg
9Z7o7AypL7KKT+bD7YXbbbrZAnABu17oLFMCANMMoZh0YO+LCxSBv6yoB5lHARo78m+vh6s5XEiQ
VLNapgZo+lPvMT1v66j7ysMSoNCPMjIV1BoEEYjnsDUaCRMvBYsOZu1iy7K+cMb4028axcUIgxpm
qk8M5S8244vPWrcLzI82En5ooYh1DdiW3FpELj5ocm3VkgE8aAyc0M0WmH56JK4KWtFUSFTOTudb
MEhGWpBWJm8EgOIy00FlhYfuUaKO9b0hjZMuHyik3+mDpL0rVFzBOGckihyB0gwbNcl+JTnqJOjE
/0VWdwXg/K+vZIlWHQDiv5RQemJdqkxpYC08GfOfeSB6adqPS1c8Fhs310fbWdFUZMBbxuchCcYx
mJYPnSpYtn03v6JwDjiMYOcFfQoeMIwzST6v3ywqCBO7CCrUtTGLh24lvqdM6jU5h14XooQeOVrs
ruoEgiaRphpbjTe+Bn4JpkaM1m8+oxttPJr/H2nX1Vw3zkN/kWYkqr+q3OZe4jh50STZXfXe9eu/
A+fbWKaVy13v+NEzOhckCIAgcLBkCINg7BQwqqd7wUndjE5XANx2KEqhaSgRsrw58+BaD6GfurWC
vSd284+8vYC8QgfNDeZDv+O6kfR+sjQd8WmBIEtjp9B8srOH8xJt6tcKgzMFYTUvSdYCY54Kp5Iw
xmp20+dG1DW9uf0msidoLVVQ3cUpWDZjF6cFCoZJto6tPkkGGpktgRZvyoIZD/QGp6EShDubRW9l
SYdRIOCxAC1W+qSgcSLo/N58/NdrZlGFn61SgR9eBd6eSa1ccP9OoMsV8bvGblE9sOpO/YAtW8Pw
iRlLjXs8SmBrqnpwbSvfJXYkWLEN2/wGgrvNjaZSSW0ESabqromeavt60vZpWO4wK3IRFRxs2c43
aJxxVgtTa5gBNKV3QMlGScjpsFyrhpdejh6SWydLNC9y643MgsoR4wwzdZUfjqrZfW9JJp6Pwtlh
J/uZ5qMun5Fdu2r+spzhm+7GD9LuvH5sCroG5ayEHmNEecsAitEcIcr9ql2Ikivp00uFAAPv9Ae8
xBspueMVW7pSjjIAzewLJknWINusIz8SVdxsha5vcDhrIYGvm9Uk2LyfwGNW7MJPy3XvsR1iL19E
Q7JhM96AcReLRLViMOYCLJJ2A2Yg2Z/TUuCVhALRAVm713lUi4UWDrSyf6Fa9wBqFbCDS6d/VDVC
BohzT28k4gzHLC1WoapAQ+8HTUs9BB47LvsR7b+4me1Eekhq9ns4TabG07VwA7Jc+QQ4sz4s8a4X
tUFuhf4reTSZMx86Km8mm3aIeqfrE0bN6u74oz5mSOTGveBUbUnDQOmkWTRB5V1Hl9FYcqYVmuVF
40WiOIGIaWfjom6B78awMNhYwSgiTt2MdlBmNYO5TeVHfWkczENwnKhRndn8KrAPG1GEBQSUK4Kf
j+Fwvt0Ys5pZWPRK5Le+uosvlsPgKF+zbzScfhA1HG0t2xqLM7paPNazBRIzn6HMxjzqIi+1aexM
ClA0KAAYQ7h104aa5XMzRz4swnOOy0t4xR41BUXGLyM3F0fOnfPrR8eE12vThn+3sXTWO0LMfjTj
uAqSyNf28QETev1x91LsIDAOW/ZnDcMZu2TIojFcANO0z1r+rWdP1vjjvCSbm7OShFu7Sg9rranT
yM9yUJ6fguI/isCZN70vNLmP8X1VfsK8CiO7by0BxEsYcm43OKOmG3EQVyqWKTmSpxsO4REXVyKM
EdzFtxbLQikhzo2toaKQC+/icZhKNaZtzw5NchhFbK5barX+PuGvzOXULeWijFHk19boxc3l3BzV
7noqS5dZTmT/lWh353d/MzhZI3Juu5VztZhIoixzGS7itSvdNxcdMkHSFc0NSzEi9wPpOjxyva4i
p9VxqPV1Bk4hv+4uZxm3PYE+bJ2a9fc5lc4wNmCsJKyiOu9y6ymVb2v52/l1EykCp9VyEkxqp8aR
n2uyK7WTN4AK5TyESApOqU0lSsfEBkQgXarNhZ2cMlEN+WbsAdYYC3SIxNHKOIy603odYxagz1fU
QdbuGxyd3sPw538yLo7sPH9MV2h8GQsz4rjPxxDWzJt9minTfK8wplvb5Ttc+z+fX75Np7BG4zxc
aSsKKMWAhiQ3qhvSU/iJpkfkR3qQMO5FkY5oLfnSFtbjJYd10LoodqZdsActF4blLLrzk5VLxJ0v
xONsUR4r9jJowCsU5AFUj1JoxQET/2QMm/zYpAprvZ6cbVoSu53rCutZjx6VPIGm5itxDEG8vbjg
WCgeZ5gUq8mqyYZ4xHdv75Kd5bU/MBqK2mtd49N/VBbOJFl1vZhLA+Hk/c8+c+vW8OSb3psvQano
y4Lwi8zD+5Ngs5e6G9zeOQulIszr6wFOMS0TJ8fQwta6NZXHIL9kqYwciMAg0ufOwXHWSkKf9RKT
Dy6zv5rwS1reauVlqd2XnejQ0aE6h8QZlDjEBPm6AlKCIka6W5MnpqfmD3oR9Df+XEOFv1osehPm
Ejn9MW8elEC/q0ohRc22xXrF4GxIGOFRJqgIAyO6p8uXNm9/uaM6kTByPnakUYoFzmxDQ8c1d6ST
JTKDcqoifz5RHBMcq8MI3njMzq532VUu6s7a9DArOO5EF0sL/t0ecMl8y2rXNL6AxkhwsDYVQrV1
jD1VTZvx97O2rIx6VKAQYbOjRL9yYRyzBiTnBQ6y6DV92+av0Gg/V/FTHzRpaNrYL3kvg2wfFQ8D
YvPuRCVZzQmuwD8v3mYYsMLjNmwME3NoIkgXG7sp3/eBYPm2d+h19bgdmhsLdIgt5KmW6yx9Dssb
VfpxXoRNU7QSgX7CasnaNlrsKi0if8inU4+B4NHNoMnOsnROslzNtaCWRyQRZ2inAmzCBemDPB/1
cM+Gi6X4j5vCGddJLYIkaAHR9fsOZEK24PtCLePM6ZLVvZH0tCu2o9/k1yNq3tlji1IE+N5/8gKz
HaVrqozBBIha3pFJxyNmItdRGflS40+ZWz5RVUp4YkdccjGMuZgBTMO5RUm9zd16xTW59E2qTrmU
ZsBNzGO87FvrEysFKk4b/s5jrCA4ExurBkaNh4Coi+vMPs6m5k5f++rhvJaLBOEMQzBWHS660PKY
xTfLUt7JieGOhqhaZCtqscENhz4zJOZh8TjdU4w0rPE4E/o0KIMSvZFn3vc7Cfwx4Y1yPC/UxtF9
A8bpod3PS2/3QejXUQO2jMStA9lN5vJT3Wu+ZS9OY0+785BCATkH3zF9DGpmhfCIoy85rRPepW4H
ghzKtIjs+UbcAgFBpwECJZkpLwdxZZsMTa/mrDeRv85vEwTxyrdxfGjHHRON5ttKI75B4gytVcqZ
ZE9AoqsJKmMO2lEHMfz0KduLbr9b2QobqXmD2aqCUeA8ldq8yF2utdi2PkpQ0Bj1c//c2ZP2GGfo
fVOUIYzcKK3Tp1Iuupuxlab7UWkTQcPTlhXDz8CEJCqOsd5RbAyJbpTtBCuGyXPVZXOErzyoV7rp
YtgPGmmiUyXiMxRB8sWBuZEreWAhpre+omnVOlH2GTOFiJli8XFCHkSVJ0JEzrokMwZ0TTWElPfj
X3TBxTs56DWVk+yBf1JY6bJhZtZrqnNmZkpQbF+mcD1Zq2PG0C2K1Jw2u/vIGXzdOf6JOTaraFJS
CBUdlx51ndT6Od2jUkjGmKZqb8wCE/0bjf2lKvyQM7tJURs3Y9+oIHK5RJrgQt8rfnclqgQXrR/9
f33g4zqU0gGSseRgaGj422Ui0gM6yZy/ebNFXADSSlJV9y8asaD69agoAgu5abNU0JUoSEhjmhDn
AdLJwoOHSQFOmaHKtlGvo/6uM5SLycCo+jR3zyvD9oq9wnE+oIlyaZBtwNnDQ/81G7+aohe37QV7
ReAsvjWpWmHEGbJpZorHiO+isrffnNFfAO+K0eoMLy4tAIxPS+hRt0Gyk9yg9dISuZMSHaUixylY
NL4gzVZkBIk5EPUZsyyW3RA9RuqX/7QxjDMFS65PQ1eSHqCyV61QrDy4rPr30TSU+XXpuPuHUttt
WCwAUavZtYYviNhL6/t5QQT7z9efSRWLx27GYpWw2UH+ZV4EJ0a0G9yhH5ICQ7lp/8v+E8oLmHXV
sP15GYQ6xp36qgxjuyuAMTzTzbp+yc0RAYm9b5Cd+EiNoK1oCFxMjKbCCxsnkz1IapsMsJjBV1D4
ofw1dU3XvFP+XwArzBxsbtIKj5dPRv1e2AAv/SuJHe007qmis0bW5WUsCI1MjgV6sR0KrjA5S9dn
ZtuBq528uRahC7LAeLblvvhL2vePYnrL7S1cwfGWTs6tss8BN5/m2emOtIfBDq241OWZ3yCD/O8f
e97sIWf40gIEZGmAOM0sbyxwqYtqikULyNMDFJGtz12EpCPeYJ9Vbzmw4+QqrrGjaXqi9rvNU/a6
fDyZUCoxdAB0AIu10rHbi7KoHKMXZcxEKJzVs4fWqDJJwvXAvs0qp8ovwtYTnOVND7uShDN6TF0W
O12gCI2Xor1Yc8frGOWq1eFWvQL3Ch5iUQpyrQh6/USS0QlchSZ2hcmbWYD1y1LZZ8rVMs97PRRc
U0VKbnN2A6/KqAxIgAL26MvFo0u+ft854aPqYozeSRE4KYHZsDmzERhVUeo54EplH+T3KhMcoe17
lYaLsIo2QmSZuL2y9NBGQSYCum5HbxThiZraKR9cfGh0Mc7rKxa3Q7GcdktDDyLszrijF4rAU67T
GHfTEmM+RXU7m5fvFRq3U5JRgWSkAloRT4cmDt2wsne1Wjg5Y7fVkuxzKRe8Gmylgd5IyG9X2Vo4
vVhNGwT+l80lzWIJ/dyNL+Orytf3yb14uMS23r+uKmflUSwHlumOQoxgcas/KD+jpP75Iy3C4Ey7
IkVlKVGavZqGp5lJe4xneuyFdQIiGN6gj9MSS3S7mOvUUVH9WT4Zg3teFJHG80QifRJoo6pCL1o/
vqeZH5qj7qWXagQhCwGdnnd3mVcd5Du4cylcZJXh+XZ4Vu3/zwfXPNnGzL6fj46ifODL7eU9omXJ
NuYfsHd0SgtYjtooQZ5kPA2eukv9yNPBknjZuqVreNHTjJKBBaNhPVM0o2DbVL0ic55lztVEWyoj
9GXpdpiPpYjTmjb/nGScpUqbqqjTAd+nORXEDUQlcTQY8Lx+bOvgqxickUqTHI0wFRZQHv26vRlV
bxIWudJSnBOFfsPKVdXxzLRAQtmntu+f+mua4hy76t489bfiuGLbZemM6uJ0FFfzvEoyareTOoRE
LXL6L7xK1UV3io8jiO9Sb/wuGkf1cjt7J94rIB82NUpi6qWGHOvoKuAEz3a9r3jLMcNMdNvVbijG
lg/xAxHhvuR4BCd8cwdX8FxKqcxrDONsAZ+Zn6QOM5BjJ/5YaLgC4bS9b0O8Dqr/zyMTm1jkNRfT
iUolsn0p8tKbvmyFxum+ltt52s1AG1C3YOnO6CeJszj1VYBpLUHhUEbwm8Uc5mCWpdCKbcZzK3Tu
SIAVoq5jGegg5nrSn+X4paFF+yNCn5NPDUHSl/yRShpEIbFIdfloawoTvWopW6/tu2PsRw/x1XI9
gUeIefJBegQL+wcOP9VcIpUtg06b86VKOU8tCstCX1VCJ/kx16Njishytx3QCoRzpkZqZlMgA8R+
QPXYYbrAiAOwNGMkvXCcyvYNZoXFedRaVmsJkw8g0APRABQ7WJr9/IPoUMUV5iLJeNdaqZo0tjUk
yy4nhMbp1wAFNjPi/fJBeIGnU/zeyPzaKt61SpPdWmkPrIWq5zUQUthulcOtll4h5ioVoXHH3Zqy
Mo9zWGyrwkWaaMONy96Lb9V/MHl8+7i9SsYd9rSUwYkpYc9MPZ0cZuNER23lhOyHUql+qoqGooqU
xODOdxGVtpFoWErlpgcRa7s3jjGkowx8LB5WuBknvKok3+ZTK3VsN7RxOcZ1xY4ZOClm1e///Lxv
4AgLT0w6vBk56FROhp4f8x1xl51nk9yG2LwEkcPLKwrFe8LIYYv4DLQerzhc9F9PatrJCyTT9sxF
+dzdz/dFG0S6s5cdSrD4HM7bq99s3SskZ7D0FnWcuACQq8VcoYMpO5Kvoay6u0Z17T7/LoAj1Xt/
6F7hONPF5mgxpg4S6g4RL7ROjfkbpo+qL8yZnYVXOKF4nPkK8ebYdTlivuTITtSkbruNr55+ziYT
xc7bccMv4fjqx1gbekUvAaZY30LQ6tRhgA5vUTuVCIWLTvIlaM2lBgp4EdRwn8sgnByfBPtE5ujM
PvGljqVZ1YFCr6Wg9qa8X+mmYL/FmE62I4I30VX7N376dek4kxWkZRrGLYSiV3XmNy+jaK3CQcnF
sdmX6H91BRIKNFHlbJauzZhHoVCYvm//olwCjQAcdIj4s1pVJCKd3XMryoXswVwtsUESpoXkhB1e
KZvCNdn8qI8fqI5emxGVMyNaj0mVc4sz3eZ/qNKVkgSOVAsCHYFJ5EcfSfRiJKXAIH5QMonTqT2y
g4gXTwTD2QvbaGWNRS+WtzsqBwNv9oqfnISvyCJ95+zEPJdlq1LchmLeE5rbql25b3fR9eQPX2NP
ZCh+E+f8Und+6FHOlNlo6Az3pxHsicpBv44wMDH/B53xghXkBxpO1TKyonnZKGIyoNGTSD8Ludg2
nTK6h0G8gV4ZzPOG+q9upHgUDfPeRio9TdsLO7DvSlVUK7JtJFYY3JEtlUFKlgQYbE+FhtTRNLmd
TxmJf8Khue08VnjckY3VRVpUDXj2Q3argl0eDLhHBGy4fP6D5OamgVihcae2T1q7lZB/xi07/wYe
fVdxlovgaKJ+nto0MJYUhcqiq9k2qG5buKsw7R1DYF/UzE5TpIfnNt7hvWCIbui6O4neSn+zlq9A
dABX+lFqzJrbCUCtr+yIvlO/D48/6VxNT/73vPM2TZz8WypOGXtd6rM4wBsFCojderg0ZsUtzf15
D7Kt8UTjKqN3Xuc7K2w9WIqlxtWyVE/l+FlXBUL8Rt1/AfDhRG1H7VibKMSyPtFw9twv94iU3Ohp
8nVXXP6/GVfgbvp/eXhi0LBP6rlgkCdgd5LxJcUQIOn5/JL9RgteMTgtAFP7/9es8TBUWnuRiOi5
UdmIS5fozVQkEacGStOxsQyxgAzDplzJKkIH7duTUy+pyB1ub5bJLANl6rL8jrpRb9JsmHOc3vDJ
vKFLguRH36e78tLYpbvyu4hxcFP5VnCcX2QZwuiMTFNpPFfWdS0amrS9UysAziFqZpxVEgjFfBB5
0o2OEowx6G9VlyZOi/I0mzfWX2g2X+lf1OoQBxN0T85n20FBhGeZ9l9qgzK5ObjP8/wDDCsI7v7e
LpsvWk8nbRnSgADv6hl8lNQ8Dx7Av8ZnymyI+SjP75ct84rPsr4tDKiipGifqrw4hbaIY0ywZeBZ
eWti8fTRLtlIDoTe6quXTI0CDfwpkShk2jxcqxXknDGb+9DqI6BVzUHVj3X7LEx0bWkFuCfBhgrr
CrZS7qZTmFOJWdbIY1jyFwODLtWbqI5do/OrVlRktbl4ayxugzCVVCqCCQEg2xNbVr4PjBfHSw+L
2nUkOect4dbqreG4vVLiOc2RaQBjgyQ9RYn+EBatGwszM2QG+EvHGobbJDNTtTwsADMHIyZa3/Yo
8AKbcZ3eBcWXsPbPC7Wl5Gs0Enrt4w2kRKsE+1Ut9wwW3rg7//1NI7sG4EIkdUjScaHEJ701o1Xn
tIA1+VLZTz4x46h/TDfnAbdi5zUelxyZxyGukxJ4f49t1zHpWRw7bwVhaxjOmGuovzKHGCF6XquO
1VyDOMuJladeF0Qsm9oAVgMLSSwMyOCT022MIvywZ8jlFjdVeQgY8/U/dSt0dO266Y/n126zpBQh
5S80TqrFtKdBLoC2TLWbJOl+CY5Wd2qHu7x3wuA0LxnGMAhUcPNcrUA5t1WjNKXIdSX0jdlP7Fv9
z6E+nJdr0yiBXUpBbbpsGIzTCTmKZjZYuLqZeeKlk1tieisbH5ri1In4jDaviXh1+4XFLWGba/ps
pchRNM/KLnKznfWlugDJvq99/sDcdNRpvEJxC1d1vbrIJqUn8n2M1Fz9obP7CsBHsx0IjVI2QMlH
N3qEGe/3C+Ua1TuKZhOEtcL5OZvHaoXIuY8pNxoTgTtOb1mjy651daVxRl3agfHoI+Z8BcV5D7Nu
00aaYSgsEFyBRytmf9iLe17xtl3UCoTzGVlYsH4MANJ40eNPws3l9LOD/x9cR+lr71yHBuovpjFN
e0eEIEvRONgSdE9LHQ3FNvYFNTsHhy7CdVTFrGTh9X7bPL0ics4qLW2WDTUQravlubmUfTl1MJ75
QkncFt19aFgH50t7qzyBxkJwqH+ztq/YnOtS1VaW2wjxmXGVHcH3geoA80rf0wuG5InuJdt+bLW2
nB/TDEyg1BOgRcehd7XZwfvvLkeK1WpPNGEnCB1RhL0tIZhMQFlGXCD8HJcWIbY+x9CeAQH2DTWv
p/v5JkXWHeOkxIdv8y2DrfC43Zz7DO0xDMGAhoBKc5NnmJY98jWTX4UO+VDv/PHYtPwrPG4HhzyS
LBSQQL5lZ3VXRXlRsM/nIZTNeGCFwe3bIkVTpKSQqfXR2uJFu+4AzcQbBhsxvcHRTyo4iWbZbf0U
nPYiJRVJyHmeXuvHyqZgLm/qQzqHe9Uu72ImGhAilJLzOk07TVOqvOzc7NNM++aWpqSHYEEdXOpC
VE80jFrCsNaPEIegq04HhyPqqhWTT0KwNCxqXYMbysOrpHoIRXPcNkPU1fc5Qx3YYMmYyHsvzbHr
wSrdCir4RACckU6kWk+XjGI56XOVPliKyAtsAphI0sAso7nL4Bw16Brztl5od+7sG3WnPdWf6H2w
HxzprnvJgwrNFS3KO1eAlK4J/iVcK2XuaGVZ0Y1WgGdysNj7BhRCCw+G13vRoX0AI5PpC47ZpusB
FSUa51QDY3o5x11VoWo2M66WZuSEoxfcEVutju4UF/0ig08dUKI2722TvMLkFCOKTW2WKCFQPM8u
5QOQIkLFsQ5688UlSopBRHK/DYkOQYZ8EdSd7ySNZYYuJaqKGX4MHuVYyAMQy/DPAX+ibdxUHNvA
w7kMOhiU0b69neFg/Z3R6e+Zdp+NIh+6uW0rAM46Dm0yYnI85GlANHRVoBh4OYRXISI+1Nk1+8Jd
vggURSQSZxFL5I1YRzVUujN49Joc+0Hi2H7jWz+I50y7Z6LEkQiSM45FM1VStUA38wCHITzYYMCw
Hqe7/BIcH0QPHQq5jbevAauF5Y780sZGB959OFBEQcqf5VQ6ydTjiuhMxWkJbiPLD5ZvmZCHVrCh
fDNnMOZLElIbq+7Y6C6BhlIjMAaFEhF2Alcn4qLd9K+vgvKUdRhmWNipCcDkOLy8VeWX7TE5qUeB
3mwatBUOd9g7uwzbzMaCtqj8Ub1yr4bOjINn7dKHwA3+PA9HB+ud+Vyh0TKv0iJNo+eGMgANg+UM
6aimJ02UGRFoJd++2RhxiwkAWDhL3nfzpdLtzouwHT2uZOCMR60mGDioAoDe5w10vQ/fg8Pk0pNv
eyFqxPiNZfxlqnTOkqS1ksxNATTaH61xmE9tvYHsVf7oYbLFwYoEAoo0j7MkcY9B5kUJRMr0UJtT
DBKpfCcqOhOpAmc9BjsyJ5W8TKc4LbsGAa7WCrpYhIvHWQtVAVVeTa+keg+r2H/7OfoIHSYRlg5E
TsLXbIFQfNFeVFRaFr88FdifK/MuiC814wNdkKDN/Nt38bV6qaSlRhDS9uCJfLjrc3fQBOtGO3zm
lBq8TWjGXsV0UCTHqKAsBuFygR7v6yX43CmiBifBceXvYnaYdmAXgTjj3DuR8iUpvPPnVQRA/1+Z
nD5WMPzBgjBmeF8X3lTGznkAkUHgi/CqaTFquyMRGid5pMFoEnzDrGI6MVUxiComRLvDWYTawlvU
VAMuUvv90F+30lGzDqGCV4HRF4gmcHsGZwvCOUhYR7YgRqKjdJB38yZHoliQevf0zBHbBdF+cXbB
HOPUZgX2a5kemApOZZFMFDKf027OKGCuyYi5pACgl2QKzIJdco1XZNziROwXAll4RpnEzHMV9clw
4uCOa2/N4fH8/tBanBHF5G4HkRE1VUkl3V19p7Dcq6vbUcY7QOqxDmTYQn4rgTqYnGEwtTEZDXrZ
HU/xtblTUG3dnajemup1ZlBSnxdPdLJMLlwIGW5b7QC8GgGmjOaH7kIGY+P/ORQFjQFbfg9c+cy2
0bmng87graEIE5iJQUN/0dIqDppFvSJ38+S7PCme3T9l0m2T339AvjUkp+uTEg0/uZXkk77Lv1JR
Q9WAjZToZfLv4ff/CMdpftDKJTMztIS9MFt4lMkwPA1sSoVf7IUUkVvKvxKOZzqQQfUbRyPQ2JWx
n5/AtopbHfEM1syheytuRh8pE1lDcuehMlWpkBW0ow1p/Bm9WzsN2XSWdf4YlHdWq35V9doZWXRh
hO1NgivEWBengAm2VSQ4d0qWBsSRGTUuNtmu1m/zRUBmI/o+dyqqNkhak0g92jE8RqpxkC1REn8z
cgKLP/5QEICufg4j7vK0jEakZdF/DiqZ5SChryJ4sFGcnGNCjqgEdcuQreFI5JWTLg05N+sAcGEe
OqVx0mo37gJXR/3VjIpNWUTOQz6SN5xrPIrjVnjFUCmSTMROoG902vkr6uhdQ7uftf35I7e9Va/L
yPlqVZEwbySHgTbsa8xo0kQNmPQ7z8nB2axJj0BWQ+vW5F/a8KhhJrTlnBdBBMHZqAb08EthAcIo
b6e5c+LM7ZSH8xhCdeMsU9cYRj00WKf+1D7Fh3o/OJ2j3Zgv6haK+yboCJ5ZNz5On6siTe0eQrF9
WL8Mi+w+w/b6Hd2pklMn0rdNT7ZSOD5qN6sWPdQFHnQUal1VDpZnurW3uOYJAzF2Qscp2DQ+gjfC
iDUR6lBR0zOhYw8LGnjl6JCrDpwSL0g0MUCYEBKtKmc0lp5101IBtVKRN1QP1CVrf+ufpT1xHpef
zyvNtr/+dbb4Tpss7ueqJxNVjIWfp04u7eYFnT2oWI6Zk6sY6PuBYbNIUr5CcmZjaHuLzZQy17Xm
kCXhDmU5guMm1BTOZIwsb6qYjgLbj/5wzHbplXo9nBYwR8sHtXDPL6Lo5PER/qxJpVrJWMXxZD9E
jz97eooL40Z71kAt8ZGOYLxoyJhwDEp5FAe+Nbw56nxMtGlAMfubJbLd+EchCSfBblr3VxC+Z1aO
ezbrEl6HRte6Yy7zc7+InAjtneFRPYHv+65xZ2GqZlMfV6hc8FFmpdpa1FMNXv7TcmgO+p46K0XF
ZtsKssKhU7jyXR0GLIeDRm/5VTs6TW8eLFu6XGLT0xr1wlTS3dQYTlfNmD24gJLbOpSyLsgQiFaY
O+koTazCln4DaiU8MOs5VqacwIuxBzXGTqChmz50JS8XGxiFlLKGDl0Wo2DLXbxxn91Ibj46+t7M
US9LBe/6owB105atULmjPhcZ2G6pEKn1KZ8eubUbeMXBxJ7OB9FzpkhE7sxHzI7VnFo7GunKrHdm
9V/XkIsTliJcxoKqZ4of6o12ohGYGBqZOJXfe8V143R7kUibmfrVSbe5uMEKmyopEmxb54FGD5eN
4FgciDlTfNXY9HarveKMSlTm0wQ6FqR87esY886WP9NEkHU7v0Pv+LcbKzMiU4I0ku4n5a0aCy6f
50VQ+CJcI5swrq3A98fxa29etEbqxKJC6U1br5kWKrXAqwPSbW6d9Glm+SKD3aT2iUUAVUABJsET
B2Z97PaY9BsJnoi2Vm0FyL+aaLOc2sMMwEo6Ne2tmogufO8BbFlDBZ+MaQ6qjjmBb20ha1Uzq6Wa
LP3gVX/IV2DjAPnDfLmcpD06bj0Wivzz+516C8npdRJbasMaQNoHEDJ9izCOMvC0o4pySOU0+WAN
8EROc+MsAZOY0hUqWnlXUT/0zVzl9UBiyohWNTcGGzJRtqY3QqxN+UxdtnU8xWKsI6ckdm9EhdXm
iPevxpd+LBlFfUfj8e/SUqxo5TUisoANrwYRX2H5VNlolerM7ILMBTXFxP6UuBrCVQVDbaU//j3b
GdCIaZym1KH6k9Mbs2ZSsEQoyBzZl6K47kX8KhtHjQDAX2Tg/izb/Aszs9J6kRWEIOyOnlGowmi8
HVx9//NdVEhqQQ737YXmLR7nQeo2T+plRilEcali+fI7yY/36eW8o2epvBOy929qyUo+bgHtODGb
nEovLOvaNE56/Lkq7s+7YPrJ50TiDlqZtsyoO0Cw5cswPbQleHYyRzKf/hsMp+9pbMtDF0AVWvTQ
l4tjd7nTLQc18c/jbGv465LxxrA39DzqDcgzY+rGz5RKu0MFK5roxAkV+tVnFo9/Pk4wjDxpqF+g
uKQSPgpG6SSJvLxgj3gKYJ3p6awRSQXL/mz+yBeUSP0YROXTAl3jc1FdtaR5YpEs9r4DXURxEdQP
gs0RnB/+1TiIc1uSdGAYnzqP/SWBR8E6ssZXTsYuOtmPIgMkkon+vwrio2JRhqkCniZ/MSVX6nPH
FJpykVCcUchZVOKqhd3pTz2ukgqSeJpDI49kL/ExrN49v4gimTib0KaVpUsRZOqzP9PoEMRfu1Tg
fekT59SaswlVkthqRJWbWY3i27xVr816vhw7FJyEI5rIlcIUIG7Q0KEfVKaxUZap4fZPi7zaqVrN
5mGiii+8eXzrjrsMkbPmxcf8iG5bYn4RLeOm71gjUtCzQuyjNivLCIX7pT89vxRD4V2g31k3qpv5
/2A6+fsHsbcScroYx7HeyDHwoiORDQTHBqUFAe4EhSt6ENs0gmvZOJUM53CKmlkma7uXXdTs+Qip
XTndFU+UeJMEqfItlVzDcSqZmuViNgngWBY5qe7l4+dWxNW2GZ2h/0FGbKZhmCVPcT9ZlTo0DUC0
/XBJ/f/6FerkYNZjTxMEvFvx7hqKvVWNAS+KqdWQanQ7c76Srcd/f4TX3+eUfcnN0EAZIoLbznaS
59aAGojO8G904HW9OP22skWa5RYgtW/tFU89DAfjsfOlfXcV7kRTRkUrxin3UIdN2i8A65WrobkI
dEFflFAaTqOZsuSyOWFLaMbsz/bQ7Pu4m/zcky9EJn1bn1+XjtNn00wr1hqQJkQRsnZr104kKtH6
jfl5xeBsrBRaURLQEdUfMvbCs0h0IEW+1/d4jvcLdxCNTKUv8lZ9rXVcCNYzTYrrnBCVS/CKsuTK
jp0xmz07vZX6u/MqvhUZrcD45GA3GWDHDgAGlobjhEGwxQHUBk6RHAtrFzTPo7BMWT4vHk9GHJvp
pMgdEO34a1Yd5/EuML+PGJw3ljfjdBm3z+2gCXyxSC1tzlLYLA5AsQW1rJ7DzCmOGnjmDY/V3svg
b+FsKCEeZzmSOe0CjHBHmQ0qrwkNHTLTPXuQwSH2kVFU5LJ+6ajNmRCGMY7WYmFJF/1YLIdIuj+v
JJvnjKmKbSHZb79rtw0Ha9YDY8ZzTf5o99/m+bLPj+chNpV+BcFtEIuKtCsSxBU1qzDyTKkcM6r2
WmHd5wnaNqLmVNWirtSt8ElfYXKbNIALrZwzEmu5DcOjMaDImvl9nvwDK0/feneoV1jcFoVMr60S
/t4305cO1RJX4BgJeDS109yo6kpUFyXaM87S27VWqGkLwEr9MRoXtflt6QThxKYzWcnE2XpDZtFQ
GxPc73Is2gvdFpxakQiceUcyXZ/zGiKwXDmEyHcrbfU5z0UWSQTDWfiGzSgFKQAjmd/ibhdkmHwr
nNuyafWYYahIgSgYucMZdZZqmlLrALF6zVv0p7m/Ko3vqlzhOb90Ve1BKq7Zv5+/TOQtv0B5446+
Sg3zhnCoYv3Zrv04/JaL6CC2F+8VgnvmyfVyKcoeEDpeGjvm5XXm2aEoHyZC4axDUidtHcdAqYzv
Znyj6M+xiIVr+2ZDY9bQu6uj+5PTtiVDJWGjIauIyW6DB5odv3iQXOV6ueu9yY8ORP4orGfePEIr
UE73ltkIhswe0enRnv72SvJDNTuah7wt+nkxfm1/3tJuQ9IIIQO8VRD0bdCcgE9AkXucWiP1K31n
VYLvb/s+fN4ykDM1NL4AVNK1CDzYKczqTefFh2xHE4rGl8YAyfv3TddQ8RUYZ4O0Oe+MrAZY2V4G
9oUJBs0WTf/RtzkSVS1sLtwKilOQNB9MrTQyBC7GD6M+Fubu/MZsh5orAE4Z5HY0WK8CAMQj6q7Y
YYv+SD53vgIGxOQuuBalSTcFMmTb1jCDDy8gnE1CGf0Syily23F6sIpLSfhWuen0XgH4LPZk6jYG
cgIA0Z2yU7zYl3LHOqK4yFHcDJ0VFyKRtpVvBcnZo8lW0eYqYQ0bT32Wr1K/O/Q9WrWoz6j9rIne
PzYN0wqOM0xmoFtGZNOWST5coIRMafE/0q5rOW5l134Rq5jDK8kZTlK2gv3CkuVj5pz59Xe1fLdF
tejBtvabq1w1ELrRAIiw1meirM6uSBUVbFtzZjf35TD3PloBY/MUWRfmJ9Bh8IR01gjDqpn5YYkv
FJWs9fUaArbhtbyJcGRCgiPTt2wqkaKOWT+xN2ncg42auu+0tsKJzfkuznsQwVduEJOwS+zkPyRc
C624Y/P7WE/QJUIZwnBMgPgWnnZZxXbzUp3Y0t5IfbWxv/ucPO7x6uOUzmaBU1SrrZI5eYtdZguu
YnPeSay/2bfj496sGctNqyYQk8xOoVzWPdGjXHdCb+f2Ct6xKLdlzTAIEbjYsGsPKL37GOjjkVP+
ZKS94D+5oPw3YQ6v1aSFuCiJxtRg1zQWX9JqM03X8yfmtN8Z+KvPWMgIcr3OBRlnBnok1jBk+5SR
k5w073UlgZ6no5TiPizqHsidMoDxN+GJ9TaMJwZrZ4IiIdmHt2xLSXApjATCLl6X7hc6hlGZ+vMA
HfUqec7D5kKJh8+k4wvLYFovRIC4cvBNDVq1KHvIu863Ncq6V7AB3l8V5x2kfm6lvoIaIfZ5n0pg
VSHcOrMBbP8Z5EgMB34khnf+EDJ+Pyl+0n0Yk3wQTMgUdrpngB9McGZUdxjCw6dmLd9ryPkJf2jC
xmIN8/LFvxgetJ25V7+gU8Rgo4MtNXbOvNwZr/S60b+4s74YR7Pvmelrt1O/67vZVlCN1Xd5cX/e
MRE2z8+3a2UVKZUIvarRFeU7Q9gkVFuKEsHFdiHv/FgUoYwI0FpfvCjr763weF4Nyhp47j65bcpU
Yg5J9mSsIbD1Qj0EjYuOeUP19hPrNzAHA5QAmCqXUEzmXIWf6yBAkBDdFUk65Yl0ygLlKcf0mpxN
TxIorOdBc4Vo8qrR2lf6w3ltV73GQjr7/4V5yGo6F9ZU4PPD3InGHkif53+fGfMH81v8Pu8yJnD4
hgO0MzCH1KkXfmrX/rGeMJdSb8We3D1b/cpeyOPcRxzLionv0dehQ29A76bb4rPaLh2q07tqioZq
KGDCwecHD0QwT4kkB8za+1pF0LpXUYHuJkof9ud+PL43KVx2KRWansRNiS+p6BR0V23llNa1LD2f
vySWMpyTwplgo8P5CRIObSxLHX1X4yZMK1vSECSn7pjo2aWiJjdiQOBhrGcaizPkjM+IG00vfWgn
g7YWy3SVY15bADEtTt2pcDEG3tjnFSUlcuYoq80gZhokVthUr1GHA7eDa15jLFs6gDaJydwQIlfT
0IWSnEUmVmq1NUt3u0N7AiXUBZCJD5YXAFgnIFvO68/5zV64nHeujLkRZdxkIx2G4hSIxHOmfp+L
XcVUgyqGJZ+YE0KH1JaoCTbqWXHZLSPO1vNXkwguQvWbPm8LjRhdXK/zsN6kLMvAj3w1koXPa2cT
U95liABc2NNGcbMDMprddNX+lJzWwabZUdx9qhi7kMmZOoqkhZSpguCWM8CqQHvth45VEh+K6+a9
kMKZdxBlOcA9ICW17KZGl0PBFzfg5MdNdGJkusPxU1nnQiJn3YNlTpI/QGJXXpf5MZA/k3Iufp8z
6F41wTVQv2qU2k1jq+BMb0r3/BtdNTq0NjCaxib8PuR/QhfVYKCDVUePQ+QIfWcP+f68jNU8bCGD
ezl60c9qVMHoLAXT4c+ddTvhH8r/pu7hvKD1/GUhiXtCbQ80l8CIYNPwb/3VjJ3GIXBHLLqwWeOB
5Adn0eFD9HiTx+d99ZCXGQa2Wbs/l18pwEBg46odoEDKS3lnuf3X/6YhD/5qpmLXGSPuCzAG2tUv
7lkQ7JYAEGN4ZaQLpzTkonAKWnc9n3F3xSZ5eMWAABqPegdyjdeBF2r5b/0ZL06Ui8eCnudWGeBE
sxC9w3Ibu/q1/qN3KoDcMSosyjkRtsmTPEuF1cWiBHm98ayndlHmtlIqdj3bRWgRIXjtraEvJIMf
HZDyFs+NbESVWQ3srfmoX+R9Y1tI5a3h5ryJUFI4txSXWjiDeRRfdMVF2TpWex/U3nkR7BnxZg+4
JAyPg8xL/LARGkYh+CcEhELVYxbY7zpMjcs7ChZk1RiWcrjIIauD3MysOKdfROYr/BQjXAFY73iI
vrAZRqo9sOpAlhK5KAKmBhOTug37HC5P7ANIu+1Bi8ZoLOlmBCmNu6qsiZS2NKBfkm1eqau3iTNf
ov4Y3gaOTK4LsZ87d21cQJnHJAlHsYOtz9fNsKv10g3aY0HCK5N6cQ4/yauwz0acYtscWPkx2lgb
vXWqp+gLm3kmb23NSS1vjXP7YdTpUmq27NZMr7xmpIEJCI30JzQz/w3h7tqX1kIevzI6D4D8mSbc
mzVYXzCIs88UY2sGolN2+tYyrA0+Kuwolxo777q782+POlx+fTRR1LZXKtxiGzxPCZbndlr0rVd2
vr81hOsgdcXhMU43GHYj3NdaAqxLsqagFG8AfZw7ZSUaNdVooHU53un5VqK46tdc8eL3+YYtSG0q
ZWCflVrcHbL+e5oA02T8Cja6jWWQk5WsXvLhMbxpw0/ihEB4LeMI2jSb6RW6aY6dlw7rsPEhapzz
d0ZpxgXRYC6TvuygWRVsW/Uin+0svmzQ25Il4o7WXeZCLS5+YplZHLMBopQrg/XRWNvJmb42bnrZ
e8E2ezyv2ZpNMOhUNLNgER+IUtKgUq3ZslDSlU9i4lrpZ6x9KYA7utpKZF2pfMGVOvARdCBcSBzr
njWl/828LaUOd3q5pvlBMUGdKXcBOltSHJVrsXmpDRfQshzQr6oBbQbwYOg3SWkXKtHDoERwEawZ
s0BPOoiI6u8ZqpHApSsDwp4pGVzc0gBoiDk5HJM44FZkr1VFW8s3501r1ZSXh8WFq7I1E1UDn6+L
xXXQs4LRE9CT880/qecnoICxhLywZS5qyW1aymaO7y35pj61e5TCN9OVdT9tWdOChAGgTI3zpuEU
D0ppMe3q+m6sslPefycOkBDxoQPdl0oslrgmsNX12+CWbTKEbm8XT+MhvPw3kXgtMVwcIQ9C1MVx
GrUdJP7Ci2OsWv+GGYCwPx57KBBE4M0PECPko5dmqj3KmTPH0vb8Aa7lS0ttOG9g5H4YizXEVCE+
7lC/sn6GrWLHErHwuRYelnI4rxBYkY8BTcgJc9+rOvNggY+0mx4CZBdJOxLvirIKdriLElDly6Wq
KzC8uboxopt6ImpMq5eDl6QaoErHYj/3bBszT5t+NgVgLsSu2UX7xjLssaTKcauXsxDDvVYh64Yu
6iBmzK4C4ylWTDvSNkJHnNZqusXQCf5Rh3uneRrFwwSgNXih4PnX93bO0N4ZkMW/YHxcvZ3f4j5Q
/iiBNJepqQtusfG/KVtGV1Pv4sdoj5F4bLcPJBfoukDwjCkmgo/MDyz5chfIgQQ42qC6rtSXlIIH
oH6fixU9Nlk1dIRRQMhdsTmEwu4TjxTUWf/8/Zy5mZkkAEoYf/8YG/E+NMrvw6gXKDCa+m2QD+Fn
EixzIY+zuyJq2Tw15MnfMC5neslu3CmXqps0oGv9NxWK9QM0gL6EIRVJVzgvZBVSmjWsxqRF92G0
F/8eN8gSQbmINw8ga03iYawrIfKnrIPFVWVr+8nd0BcuEDjP39JqMF9K4cxAzJQ51lMDmQ/WloFJ
7FSe+nW6ivbaIQf+TP4JMJP3anF2MRlTY8QiBE5eCnpitDJjG9D+P2Zs8Yk7MXYo+Nw1v7fUkDOM
ViwxU9ZDYKo8qChxq/GVRqGaUTI4Z1Tqaix0LWSI1mP8kqALYZI494QMfgZGzuMkBgSX4FogrPai
HYZgruqddOnfoRXMPpAyzIJSZeg1I0e4UBTNgDGafEtRCgtpEHMNQUlr7AS8MRRU71q4WArgviPE
oPTTapYRY9XYzmZbaK5zCQm4e97OKT24x4rg2vZxrghuk/8cu+eKQuBaDUdLPdgfsIjeuahmemdB
j4LVR/E9tLVqp9yEt/kmclOPIppdS02W4pixLMTpVj37swZxfb2fK7Qqm22P4hsg0gSRyIJW7Y5t
rkvg+jY+DGSGmVVHQSti/xlFo2dReuwouNzVy3mTwOfDeQD0Um2YBDfL1btxNjaaQaULq2a2EMFN
aShaW6ddOON6RC99mdPaVaVNA6i082a27k4XcjhznlKMdI0WVJlSl1XYUPpyVNmxLnKbMSv6G4G4
nXXDW0jkLDuYQ6BvzLieMQWN3i/q6+wpO7HZuNyjBtIJYzA4M5dnSQ2lGOdYiV7euBnIg4aWWKCk
ZHC2reXqIGKOAaWF0O6bwI5egpZKFygZXNhrMDFtyQNkVMXL+EM3rtpme94UKAlcnLNUZVDCillc
fqk/1/GdTFWvKAlcYGPYcbMcQodWuQ0CO0wCe6ZKuNS74QKb1sR9UHWQUQemHZuTPQuAAte/9/Pm
/HGxP5Yv+1lvZmyy0u7CoYHQK9V9E8eld9O2rw1Xl7yigFUb4jazrjRqgJk4PH4huIhUP8JcAuJO
eC+bTqK8TJSNUU/T5JzB2EWJUjITyKK9ccUIH0CJ5vr14VfpgmqZUSpxnqBqTMNMDYiT5W6TFlcN
PsJNKtCtBp7FPXEOQDfmJEpZNGjlH/6DutdBQZr/MKwf583hD45UAfSLhOTjw4C5EAamMtQSos6p
2yho+ISu+FXb6La8bT3jmoqnf7irN3ncY2rAH2ZgPhYJwivhc+VZaKSCvUXHiH7kFlRRa/2u3sRx
72qeM0U0W6iXI+3Jv45JaKuJc/4MCRk8a3vhA3kR+RvMr7+vfVfu77qJmO5Ydw8G6Lkk0cAyAPsT
Fq82K7C3ZPQjrMFQnVnf1PFTAifR+e55VZhVffQOb3I4d23KmFzuI5h2nWzj3KlmIuT84frfBHDe
OjPHrhgFxO1mem1v4wvS1U+go90zGGTqpZLiOGurJytLGhPnFkz2r3nixAlDkMOzqpzlNp8o/VjW
m3actcmBkTZVBnGz9AC+MSn5GZT78zdEqcR/niRhmadFhxPU7hg9EAMy8YGHwYbZaUo6wh74AX1M
BxjNoEAhy/QywOcUhDYrTwf4bgbaV4DYUj+MY4lqmk9m1CM90I+1+Kxl+DwhJrwpEUzFxdORh1JX
+h4iUiW7r9LRUzMghiX63zuBd5pwL3Q0Al+cQ4iJTU8OdlN+ZVJb0mu++p0M7nUabYW9Fr3D1Uuw
ZqCTuOUxEOxmK24Z85p1nVNbbyt+551E7rlKuZzB4AaWhgKAzL/323gbpo/1QAGHUIK4h2q0cd1O
Io5PM1M7Au61datoR4vaYvgQVRU2fyIh2uGZqioPLWi0qS+kIPVyff9UVq42Xun9Ebtovkp4gg8P
hxPEpSRGEE9zUAeG2za7PrwKu7+G2uAEcElIrfksbIcG622oXnJZbgsvfvR38WVyTRNRfHhEnDTu
EZVDb/qAWjFcpXPKabLrFDQL3/7Ws3FCuCdUFqY/JTlUUsQCxfNsKytgTS1zV8OrbQrpFoAvF4Ou
OHljinYhRDdV2RPnSt0b98QUXxRHQMcZ7txqbp0C0HUKN+f1/GDqnJrcmwJabGKOPWxwUrdh41nN
Zalv9eg/KsI9qLCW9QmAV1glCC80/zrpt+e1oF4SF+qisar9eMZlNaFvT7kjG14lBBdF225kSyTS
n4+bQe/PjA969dRJrWZAWvCgA0Kw8Yxbda8BsLXZB45opxfUKik7nneJECeQq2NIRZcZoybortb5
3hyk39vJ+t4kyb7u4k0gp5sgTP42FnIiOZdR16rS5j10VP1N1H9VQbpREOdIPOPXALOIhaGghX0U
MhHFj6n/omH8TjVy+7xlkJfFOYs2082uC5iBH8aT/D9Md2GlCvgyD6DzcANXOFF7Th9zIu7oOM9R
S2M5KA2MfXCGjeokG+FSdxu32mcYe6ZKM4SLkDgXIYZRlCvMTUlZiAqacCytbHf+CInHxQ8ll3Et
V+DENlxz/IbvijC7qMLE7pWbSUmJvIXwRhLnJxCkMgG1B8Md6yet94rxoCiq3VDuiHpPnLsowqTJ
dRausOCHGndk+0Vm3w5Vdczj+BAEVOJCWDo/mJxUeRmCFsRwLSWya6ABtKCclJ/PXxNhCfwsciYA
zqMtYej9fBnmx5HKKV9N6YwX4tfRarERhgzkcO5wMK4ywN4zhj0RTJb5jq1ExrfDj9pJParLQr0n
mUsuFEXK24bJZWMMjSM9Mrx49YqVBMBBTTWOKIfBzyDPkd/INfPuzSbQgbIVOtLOd9NHcT+CN6z7
AcbOv17df+8xeBwMxRpNM2Yew6gB/uibe0UVvNSkYj15kpyzQELTdjqT0x2GVwThzEmPmqcBEQ+M
Ce55eyTcBo8APealmBomhLVTbSNhx4SVP7v+eBlo3nlJhNeQOa/hN0UlZCyPLmZ9j86tKweCF6vm
YzlTwBjUI+M8B7pibVliqQHJOmqvwY0h/Divy8fPqve2oHAl0VFqBakZYH7aVVvA/MBZt+kPySm8
VJwCH9XU+iChEU9mnefmOEqv0cq6i8MrkZpO/7jkxCnEZxLxnJk1ux3ZqyPA2UiutNOdeZeAtyjw
7XDHtvkpLgbC+Pg2fQcoSzkRcE/DtMv1yB670bXyxhb7n0NINGPWo4mGcphlSLLBY5f4iWz0KuBn
XOCpAOx071fbHiwIUWvLae+UfUkEyfVo8lse3zgbhSZX1QbyBOwqCtK9UbV2phIZ+x98xZsULudU
Cr0L29LHQiKKlF570naZp34B7RP8rpN71IVRSnFWgu/TSVFiiKuK/yVTafvCNvepmWlSKS6UGFqv
9kmFo5Pu+idGoB0jlHSpM7jyv8DCI8Wxt7fIcOtYygdrhFK/1vmByHLJ4GZEN0HmSSK4rrtBLI8B
RQd49Dw6SzfmDVZa8JUweR2mqBU3vat0cGMA5AsrV4aOooywDz0KtGD95t7Ect43qNNi7pjYvLzA
8GQ0X//91NKrC3kTwXldjMj5mjFCxJDs1PBhpkAFiZPja+ZKLjR+oljsBQs3Ru9jsqJW1E0WyS9J
WpEdIkoc97R8w/C7soJZ9C/m5GAqeNNdhNv8e+9E+/Yhnm0Ra+KBS8HCrF6UKmuM4QekBSJ3ilGT
pwhdMjbior2euEo/2QOqJ+fj12o4eRPCfxtLcisngELVsfjpxcrOCHfnf3/9TamYSbCw+yNbPEFA
H1WynALsF+nZXNjWdt7J+2g/uIFjHoFD754Xt67OmzTOuLt+Sg0Q+eiowGzaaT9TW8akOtylNDX2
jBMNAvQUK32MziY6KJdKuilODN9c/+uWB3tKb8fHd1ylPJ/mfIC8ApPo2OjrARRlR6fRCXe11+2o
jQRKP77jOuWVUMcT5Pn31U/mcbOL8ji9+Ff/BvR+3cJ/3xbfeo0r0xDmEsIGVBTMB6k5qfXdeYOg
RHARBFltlgGAVMeKhWxPFooI/qEyia2BVQehWqqkAZ5RUniOCmsay6lmRpEGR6v92cselnMlcgpw
XZc3MezPWIQnSSzquQeB02v3s9xWl4wfGaQivZM/hLv2AgzJpS3efuYA34SyzG0hNEuBDJC10K3v
001eGJ4kDNdRTW0rUrpxD7dNOyPzU7j0NshtWTftsUYT3iK8EXVR3Ov1hz6tAd+ouyPwsqeTpX/J
k30u/z2C2Our/X1oPEMFhuvzRv91U76n7Qov/V4NNibtsYU77VJq1H79I+TNAHmSCmVoFLUcYRnt
S3SpPrC2XuTUNUgxGAGuekltyRLnyLNVmEMl6dmrPPnn3P/siwdpBtLIy3nTW/0oWGjFvd3e0szK
KKCVpX9vitsyxFBLDS4Jz5QNIgwS5sezVpRWnxRgLoBhBMciOpbGMe5vzmtDXhL7GxYvKY7BjdpK
kFE+RQ/Dz2iXu8BPdAzRs7wC0/BkZWRVKU0GUAVmk/Gtw52fVilSkAIp5TXBDHbJpkB6qTmWwwoj
0767ilyhxMI2cZYfYfyZ9S/kcmm0JaS1JE6QW07xNs6qo54Ol4IibeMQYH2JErmm0h4jkAdHllMY
1JDSag6wEM+ds6WUoRLXED8mXeEMgvxkdSkVl1dfwEII54tnpO5iDpAdd3xhqXt0Ket2ivuEsV70
D+Fsx7vWE1xqImX1SSzEct64b63CTxIWzoSbsYo3cm9tYqV1YkM/WRaFwkkpyTllJTK6ocyYtCBz
rMYFJboT6pqjjhRKLyWJc8wgCAScPDMZyXxGQd7Wip0miNsyJr79Cdv4UNmNVL0RU8iphwfsAsgD
0SNZ10MHw4mhaCZ2Ot+/8aG1GgO4ucjZ1ckt0/sg8B3JKgGK7533Jutv+02Q/F5QocpjGDBDyAvT
mUq0vSflkBjkRyrzER+KyMA0/kch3oeIQSLMAUvRDskl24j199GFdDk68hbMt1h52JzXa91LLgRy
zqMpa0MGNDjrndmKZf/aGbKeo338nF7iq/9AwUiup7wLiZy/mMN0DsIWEmtAN88ucF8fLey/Y2XI
s/ZUa5AyEPb/iyDQSEoRtwqERdXLXOxF42EUrrWIyhXX/cTbtXF+QpmMeFZHXFvWPJfAlsjRq5Nq
W0taux1Jh7/+qt6kcX5ikKIZE6CQ1m6twJUP/QnfDZ62SU79gF1jhshFbqB/QBF4DTJvMjmP0XeS
0SItBRNDfq3qjqBgydDctuZjXF8W+Wmy9mVEDANRlsLv2JcKnP4E0HTXusu/FAf/+iWJ7GKPXWq3
+U711l4/vc88PX7HPpFRj3/9lm3y49xfysC1CivXkL/oqAIAXM5u2mNGASWSUjnHkoS53lfsXMUD
tngdZCge+7QFY/L+/EsnjMbiPEsbpYCXTpAONfO3TPiWJlSIJlwXT22hzkZTxQiMcF2xDEfCplMT
R0ld3Va3WD90Jco+KJU4TyJq/mwCgJGl4T1zXcYxvDP3+HQ64LOpclrvX1QRKZmcQxGCVBJLATLn
ymUw8EC2eGyBoDQ6w7XhFW58oEq/lETOtzS9rqsmc2H+FG2m2tqCPNw9bxtEdOMpb5NqUsoYKPSu
jCGDuDpMaW9X1LYR+Zw5FzJYgSlr2HREuVesf/PzCIaDLa3tv6AHO+/7P1DfCrVYN30Drdqt6pne
9JC+pIin2i1jLyxHd7wATPLfo2a/c5QYyHsfcYpJtNAph4EkxaUSXZnJNmmJrGq9B/s7hEoi5zSk
ZkyyhlWNOs32U1d5md3QGXeGo33zE7C5AhAXxar/YiOSyPkPU1X6ImVmiBn3vg9ssBkGHaHYeTuU
RPYUFtF6tPq8jkykc62pfx+A1S77w7E2qazx/Iv6sERqTWqsWszck/E+MIBMSxwV9fucj1CMBhUq
ZgJj+ByKN9JA1L+oY+I8QhXXeamyL64ELbtReY6F6zD6ef66SRvjkoxJSJtZYZ8I1SYDMfyNgO+t
cTd7s7/JQEbP6pP/zdOBffb99WPXTgrDAueGcezKP3SVR+h0PkRJfPU96qReGlnqad63mDTBYpiP
Blf11Ne/QtT2r9ky3zsDfiRby6bU0loc4mh+16cnWQlstfvfea0Ia3h1u4tH01uCKgsdlBK02yLA
qX0RR+IzizBovrKhmE2aVuzBjOlWxkalRjwYythe/3+hA9YDS1+0IKA7qIfomL5iibeHDmx0o5dg
VZT6Lnidyvpztoctzve2FszdMCcTJLbusLEk2/RCzOv4g21sKreIgBiI9fgL1InImgJ1X5x3wMIy
FpKYd9BktI7lbdimdv8fnxI/lBZiY7WQQInoSsI3NT5iDPy80a2PLbyFIH4UzVSnAtAPsOz8RXpJ
LlEn3Lwyz94pN/lDArw7cUfdGXNr566Mdw+aYlZahPxBBRfOWG0EeTP1d6kYuLHhEOqxCHpGFl+4
MJTODKYMl1S7vmYDav4ic1TE2tfm9CdWN977CX44rZXDtK9Z5ccXBTsqMBbxuUrMP99vEj+dJqiT
ZmYASXTjetMBRYyCTSUKCRI/hiaa/+Q9/oW0LX9EG9+dvfCSEcsXd4FLfa4RLokfQxtQ8S90VhCs
0sdOfhCKLWEBRKzgh84KWQqBnYEDS0InLgDRa2zjrYUEfBM/CCggp55EfKGRR8h5BkEWh7Flvduq
toXOlm9YBzLzpFsr3oloLUQk6QDhi/ghNNQsEisLoaRc1q44OsmYO1lLeHf2Z/NvSZHQqAPBGXhm
+X04Q/TlLJ0l1tJ6nMqtHx615jY2PhGjllK4w9OBFd2kgCRx29KOJLdT/qMWXNI1W41u6C1+P54T
B7CbGzM5+eKXlmKPX42FS0W4xGtsx9400fDBPKfsIOva9t/HW+GekUsBGHon30bk3M/aY1qK5Dyr
Gajm2BgQqQBI9h8OnsDGWaLZCUzqr1gwJHKxVZGyCbIktGAUOIf38beyJr1MZgxCRMAlik/tp3p0
ypsAPtermyyZIoCUoxuTn3wv34Zb1soHoRUDQ0rvqfrKqpUv5HHffVWs90XGFPKLyI2a5659qoTZ
IRGriIPj0726VGRVNiGn05/S4iWLick2dvAfXutCD+47D7RmpeZnCjO/YKcc211xCnd0OWq1GrC8
H6bnIuXDjA/6zwnkNBvcjsu4XPTTsO32NZhjplvCm6/F86U0Lt0TI7FSyxHSgoduE+0UdGy1jfik
OLJNd42oK+JcUZqK/tiG7Aj10g6syhmHr+f1WfPbS3U4Z9SIXTSIBjOCqjnWQ+YWQuJGBQVySinC
uaKom4U4ESBGKa6S+PtkEWpQv885AX1WfcMPcFBVcR0mT4VBLPatRtTFOfFpXDpqcVvOEJDG3UUW
ImdscgdEsqew+tEb4b6b74A1f2VUgTc3PzSzxwD2j/NXRfgFPrVThgSscxLOcIp3U3TQsMJjadt2
EO3zctbjBrwpkOzQD5b4ya/MwIfm4ENX/Sb/EmEwOjVtYePvUDOfN+YxTuzuu/WZoLuQyRmIXgtB
bgQqPjPU2zG9MWPq3a5lYdhg+K0UZyE5mqzmwLxdiz5H+oWRw4VYnMz2ps3gyxLqFFct8k0eP/+V
z1mdYKmfNUbvm8kzqO+mVWtY/D4fJaIKhXjspLu60Ll+h5GEogFbDHCQS+JtrbqIhSTmERf+tYuM
oSpQN3ZT4aB2X/NsV1IxljosLlQYVfr/XeRJP/bSxtC3hEmveu2FDuwPWOgAHOJRSkYk+dMBaP7u
+IiPMNe8Y/xi0w7c54Q4Sh8uSGQYEA6jAkcGPPV9/bXCcHBrs+eD+WBGBh7fa+55kZRELlLEgPRp
ugbm1me9rQwPA5hOzktYd4GLM+RCRZCUsToxtzBfjVu2LxG6JSDw2UwKFvg3n5kIXTxYk/MIANqv
1aaCRvl0F7a3JbVmRZ0Y5xDGItajTIU6vhk72CtwdI1YbSYeDt917IQxkUef1ewA3YxZZ9/0dJPa
u2TH8CHLersVvtkYK3leTSWOSZa/iNqdoF5YZQykouuw+jIGREpHnJnFuYKwy3zAkUAY9tsN+UqK
iUYcdWKcH9D9QTGkDr8fj5obGZd+qnmd9omi98Kw+PaiOOmqEZgQogcXov+/Qnbb4vn8WyGcs8W9
f7Xu5tpvIcJQg7tqFDZzCGYyQDGOYkM8/Nd6yzkD4F6+39WlmLPIKXuauhE3ylGwgwhgk78IKBUP
CvoSXI/iwC4eGF3KYFO7g+ztn/sjON9QyoLUdTH+CHAsGKNs9yPcRL/XRU+eCYUpG+H8Qq1JfjEO
zLdG92N20QyPvfh0/vooEZxrKMxe080BDzfNYicTbutZsMeZELI6bfdmh7LIBiUWMWkY5nau2EhT
8Mzmc8JtdKFcsInC7js1fUb4bpnvJSZKmJRgo8JA2L54RhHSsxzJY4UAEb6b/m45f4Ay31YsMb/X
t2BSQfstxu7DYZBHO+iIOYHzNifzfUQFRFR9AWhfNxsyu0u9CfAk4vBDm67KxDtvEOzC/2zeMt9O
7MIBFaEKNmdWgAH0Ezv2v1XFSWlOUnUf6KCMn+/PSzzvQWS+1NXGvVnrIiROza0Y7UJlN82Xfka4
QiLVl0XOeaRp3KcRC4LlU74vr40dq0zWky2+sE0tQDPtRyKEUKbBeYq0F8Zi6mGJublPhAc5+dbJ
xNmtthSWL4tzEUMUAFZ1howq26A9Z3rVJaMaxDrzRgNWxYGNwKX31GQTZSSc18ilSvND5vSxxbdX
donXbcOdfPxUvet3wJf5cpRY513YN8wW9eNcn7qS+NQlLI/vNA6WNmL8GG+3wgBOa9pl+NSCncca
iXxy/flqCsCXQa2i8bsXUT9Wk9ng+RbFQxMeigLcgsaNHpdO1jyef0zracubKM7KC2HUyl5EVXIs
5b3hz6c6Sf+jNpxZl2U9ThETEQiBI5Ru3T0YZWKn1kamJr0obTjrjrOgqMsKBxcoN2NxnVDk8Ou/
bxpYbRSB0PUaSxZxqTSGf+ppZnqsw3KTahRH7LoTeBPB/oSFCPgAdU5EqGDEWBhJL7oBU1fU8MQf
gt6bFPZXLKSoRlLnA9j/WKnuJ1Z4JRcjZNe902pbyUk3nw17bwI5O6vyop3VHmoN5aUynVJAZlHd
t3Un8yaCszO9GI2h7SAiN5OraExslAePSZQ/TsF4CBr/oikR1gcKhIy6MM7m2qqRzJ5tGzbtKW6O
ce4ZFB3EH7z2m2qc/+ynKm4y1ncZHN2Ttto2BQtAKOFDnX1itk462pY7fj3vGv6Qhf2Wyhf2lFYF
+HzMNEP1OMMUXp/Z5WZwFezflBQ+CWWSfA2vN5u8anN2faf42gB4V/qYHo0LcasABxGL7FQnkLg3
vlkLlBUljzLISzKvAGJ2c9tQ+Th1b3y/NjTNVC86PLP0FIcb8afuRJv+iLQMPLsvw4lRyNHjk4ST
4ru2tRTpTYt5bHeYnUg/pS2RplC/z/mOMDU7IPvh4IbyJR0C26p/nDc8SgDnK5QMBDiVBQGScrJS
UKptzv/+eltEeTNszlPEfS2mIfjH3X47Agsi2fQ7hqzC0Fw6ciZ4dfpYWUjjHERiSGINgFd8ue9n
t7GjQ412D1uspXCYyCfEuYkwFlTFZzcj3emesdWO4KPbzIf2IQC6CjaUnPPnuJoOqZhPAfyqpukq
J67szMG3fHzO5s0+iRK3xMj4JLmmSHzNrL7UNzn85mGVdSr2rSEnSYVLEKhfhr7oWCmF1L5qdpqs
AnhTVMCMztm1mY1t0Fotvp6leAuGU89SKeiWVU0WIjjLDvQ6CdOgg0c1L8Epqvs/TOvm/KVQIjjb
FgHPp2YqtMiBXzw2TqE//D2jGCZpMGjw+6Q4ixYEI+pkzPihG3ZdlfeYH1WoSYN1W17I4Iyr1gV1
VthRdYdfrLbBwbjVT8mJzYU0rU0ZM3FufEWy7MdEzTHi59bVRRIi3AQXGJgjUmFKCNeZkLS8C0Qd
Bxekh0G5Vn17Hrzz909YMV+HbCQN9XwTIlRxXw1HgepHrD56DbjYInAPREPj6pBVl4tSmuMxDiEK
F7WK3uuViOWpiPpsWPfSC0lM00WOKo/mVElMUnNgfC1s8m26GtkgO8oyVEmdlMaubiFN8xvJAhkq
S7FEB37aKZzw/0j7kuW4dWDZL2IECYLTllMPas22JXvDsCWb8zzz619C5103DdGNe+WNN47oVAGF
RLFQleUHfokpw0yx5PImbaOhUEwmFqEGZmL9iYbrc0anD9CCazbSKd8xJaLiJsRApw8GBGcw3rXr
ZAz6mAws2X5t5g9EdgXWsD1/lwNaAXBuXQ1jkizKyB4Qr5/Z2jFBDBa4xb5ILp3R1yUoLs0OZY+x
GSJAGXpuFyTaBe2xNe/1tNolsaBSntHYJSzO1Um8BOaYMKwc5av5sm8iYheh5dbKfFM2GmbtlB/S
3lJXa8l5PdTAWytUmB+i5Yx4NWrBHctrn9UjC7uVzhXFwSJf5DPyUGSZh4jtXuUO6BXUnXLXXHX2
f4CiCp5NBlyZx92AyoAZcB0F2BQc2rK3zeA+SX9c9sdNilphcFegWipRq7bAgGTPt5qG10M1vJq5
ep8rIqhNtl1BcTdhm8bTEibYrRRaASpaHwUZJ+HmcEQxlFIC2WbYwkqooXaI0dohsmeLh0ZOYbPX
5c1BGPQnK6GbPwqtGWBzsZNkT0kOhqjDZfte/71iGp9uL4fKkNsOZNS4it/cMbkPyNb60Q1FP167
F/WviUzi+CLQkkm1KmyQVt+3xfd22AUfKdw/n1iNT7bLRirJVo1VI8GXRfPL+umyO1/2MajC/7kr
GYmGXmc3E82SY6HNKH6TBcnubQgE8qaJIfSmxp0Ys1DDOSCAyNJTohyb1Ltswl92/QzAnRNCU0sf
WQgPAb6X6pB7iR9eB/vRzw/EFRc+bu/6GY47NRVdZtOIZpyamNpWtKNFAtMEnyV/OZu/Ufih33XZ
WGo3w6joMHoGVKCKq8xWnNBJvMIRBSgCk/gh32SmIVUNRgQVqqVfFmhNYUKRYJvYAX9/450t4k6L
oSYSaXOs2+And5U/7cODtTP30PAXfDqyDbgExF2tc92pVqlh6dp4dCYTIoy3UrvPw+NUvzaI+UXi
3NuZGP1sGXeI8KVatH0Gy2jlZNiu7vDfs0dnL5WTHhZvua52om+KTQ/RFZADCtzQP8oHy/iIDJWm
z7Fp/oSsHRu2S+/0x/9dq+5WaLQG40zMMzz5hVOB7FLzUHXHUXlWCgz5yARRkdAo5qmrSBkp9lBW
Bxg1OoPLBjcip7WnruybfiEcN7fFTGujuHihiPUkkaKMuYTqJUHuz43otWUrXNBVSigF8aGbhote
SRqaUdjHuMPxziIFV9X0Tda8Abq+l0/Xls+vcbjDNQxLPRt9iuyMvpd1n1afSX5bQCnBgZigrgoo
fYsv1mjcCYMGWT/EJRYuyHeytA+nq//77HKkAdYQnMMpcp6FcQ4ITKhI1NtgsHtRF+m2FYYO2RFV
0S3CEXlO81JWuxB7QwuXtJVTTyUmggX+5a3ZhKFofQSQpkHR70+X7lpd1RYlQuCDo5l6gb43Eu/f
ILgbMB8NI88nQGj65+ilaR6oSNNx079WRnBrFdRTPOhtAorDI6uyt7wRc8qbneiRdfO4/IZR3wWJ
iK1pW8CQMXmk1k07y55WnbL4y7+sl8rHiXPRm3KiAibOQzvrrkY9sENRGdomZa5s4Y6kKZl4cmhx
9EvpaSLORA6hfEfb/WQ9XLZmsxVSXyFxx3HoOhNDyuHIIaF3Q0d3PRTeUwP1gVS5TlrI9gSTv+TT
Sz0nTquMX/qh8owJrRSS4k3pcDOqkt93wf7y33XZ8VU+trQWJbWMHj6D6aR6cidVpUM7EfGJQNj/
ry4MKx0GbdSwlWWOGs8u3MUVhu0GnSCm2LwqVkvMHHcFk+rVMBcTNrMd4v2ArzE9tQQULvIXjidQ
5ak3Yw1LJLSJGZKtD5U95r6Jhp4+oAIwkT0cYyxa34SZDpcZzemrNYX3RftyeffZL/BR2NopOcYo
siKyEhm7rwzPs/rYaUyxX8XjnnTTGaL5ywLe4Isz0AEXmNrItqc5Qf1VizylfGobQfpbsEN8iYZU
NrMWNzAp1CvHHK9p9j2W79Rk14jk0kT2cNxhgJ/MTII9Xf1Jlw5G+dJTxxKNIxScnbcPq5VTD6AK
M2ngcU3naAj4Q8uO+1jgaSIQ7iLPVWjyFxpM6ZuXCaUZkWYTImCabW+muF0Nw4KEBUcCo9EmYTXU
qH3sFEfqYlcNiYAANl/adHrG4Bigzdo+tiZgKORXYXhVWdmK7BrxJxpAIHD8ZDQPoWgMrsgujhLa
JjJypamgn2TusvYqmwTrtr03Z5s4FrDaHr1oC2zKx29GbFfTQ9p5l2lAuG4cDyhzaiVjBIzZKL8Y
RncrQVUxDLBP6WArWuCOrXnoIvkqGHr/MrZg+Xgh+S6xejnqAG22D+PklN3zR34fQs147VVRCMnd
u7GlWUkXtgiKMHsnOYSiMS6bZYKoiv4NwJ+dlCZhqeG9Jf2iHzU/PnZXbWIbqZ0f2Ai68HY07OUD
teBrTO4sZf2SSYkCTLNs3Lk2PFNPPFUTKcVsZm3WONx5ijEdCYSNxVv6N6Hm6UrBsJOHxlsg1VxC
Tkj7yAPZGpE7TdJQ5FXeADGaRmdRYnduPiWtKKu6fabOe8adqdqQpNGogaJN9U1FMHRCa70+iAXn
SgTDHaulmqG8n2KbWusxTV7aTrGlUNhQs30P/TaGF46vpiaVjBLGJEhrYPbhbnoyXWU3ORjM7qko
5pr39b4QRA7bSYCz21PuozlosgE61LAN6Rs2TsNOr0NgshIKqOV9JNO2cgvK3bVlP9A4VWBjf2zR
WdruyNcKToiPNTf0hY9zjBPehUUalN2pQQyZ8iXaYyV1apkjwTG9pLWTPkCbwGVdSlbg9SfNSf2P
CInoK0COpJJ8DoPUKsG/y61Kr0x6uEyC27u1AuBIasJMUQxrR2poDMJdkS33ZM5OVLZ+0Czd98p0
CLvMbWQLyn/diAhQdqvuIy8/ayM50lrqsY1yA6uqYBaP1R1G5GSNSfResnkaVpbylDVasWyosFR5
zGc7/s5eIxNXclLNaTGDQnN6qPR3wo9i4QpzxLXEpMZkI1gHGQuImTRIcTO1yGFGvRxraxO5zCa3
rOzkKIw0SZ3qLNlXR9LPpC2eErn6FFjC0HCzCHC9bRyJ0UmLlq6Db7aarfhMiy93Gu1N9TsWzmsS
WMV/I7RLURjWjGCqVT6pi0uVn6bIDbe/xM8rx38hqKWRkTrGTjXP+j0swnA8tXUkp/+q26PbHLuf
rFrqYwn81UK+edAqkqdZoDdDhx3LtJfSPCXQP1pCgfuzXb/AXPzXArR7wyJm3m9myN4XtjRfKyjd
DKk96M/dP/rgW2i0smiw5KgYECq6YR7ZZHzIq+tQ2FspcgmONmg7mlWUAKTpjtV0yopdqgtWTQTB
cUZfh0s1ZVg1I3xQ+mOoRrYVOgIK3vwwXbkdRxBJWpd5g3JQN5crR6mrxy7XHtJY/dqU2W2vpYck
Kb0iX54sTbuqozBCtguzgcJsr0qa10iqa0Y/MMl3J/i7BJcdrzFVNPNCyADj1dvlmbWu5k68a/3e
TR5wDoTyc6K15ugEYxeyokpx+gzys7W8nLa2Lvok28agpi4bsgyRZy5amBC3ZlBMxynQnyw0ubRQ
DQ07wTfzXxj/jMJd2oNUoBsgxJdL58tvMVB6H17PPvWHa0k4WGnzM0k7g3EXeFlDtlHP8DJWYkge
uTVFidDtz5gVAHfM9JxgnjDFMUOo/9/lZZ6kL6feZXPhQ9cV1feJ9og7c2pY/v9Pzs66bkMniL61
2UdeQFYmcSdumkvD0gyYNCmRjbFoU1DbjehcbzPueWO4e7hus1AvWmxMrRzL4TB3381kN9WmG+u7
IRAlarajmzMad3rkwho0eYJnV/VBHWyCXh1zuVNFVS2CzeEFGurEVKNxwMoVaIild6rpKPGHQvrz
7vCq8mhULdIixsKhN/dZddksPgxU/xU6bC6Z6LlZsG78UB6mjdVpbJe66h4fNXYcoa9df5oXkWKa
aOU4UsD7Kw3GGBukVLe59Stp/Y6IOiVEGBwXRKjqjSYLGMik2Vl/E2mmXbaCV14RCPv/1d0exUSX
0XaCTnD5oFhXHT4m1X91AY4D6kSaupzFD+PR3FFvuao8bcfqJ1J3tEUusJ3MWDkcRweY/F2WaCzA
silQfXuTmsN3QTna0B1gwm/zk+hDUrSGHDdIc9UNIUurRfQ17/FOXvhE+X75/t7GMAl0Ow2KcSic
VfIQUyUgKFsOYuqUmMK9TLawAH/79jmDcIYYU2HFQwSQmORHvap9YxZJaIjs4JhtNkMlnEpAUMx7
mlTZUWNkiT9dXqxtGvhtB58qWTIT79lssZSu/NboNT7V1OZn10cvcSIJ4gOBQXyCpCD5kuQNsBDB
Kfp9Ju+lXmDOXy7tsz1coFOmWDM5AUaHHkEYgyat4YflSaktfVOgp1I/YkiBd3kNRXZxDJcPYZvm
KTAr87bQ9kr5JU38yxBCuziGC6M+DvUAySV6HZXIPLLroR2dwDeuzbehbdbrx87qeSmZ2Su+08yQ
DD0mE7uy4RLpYJmOKWr+EHkfR3cKXniHxoBVkdbaPVrBkCpoyp1BP5Id1s6mcJRAJJrmkQZTLOu6
oQdrudZFOo3sJ95/Z54hOEJoIqmmqcRMqSDkq91Y7U8a9m6R2nH+etkZRP7GEUMREuTGEkBJ+uAF
muzRWNqn5SLyue3voN8mvWsyMkiim6w1Y1Js9ZbdR9Pe/NQdrW+yTzDsQ1TPJ3Jyfr6ZMYSdNvzX
4MLU8lDorXgm5FxTyG4x6aVYcZavl9dSsG38iLNe77WJsHeDdhwep/mnUamFHcr1ddFisnkRHC7D
/SV3dF5TjitCSRn0gb2NdO7iB0f1Sj+oO+rXt+IPJIGb8MPOLC0q50SF0yfhdwuTjyPTttSny/aI
MDiO6PvMkGjGMIwfg34cpm+zcOSxyA05koilUK6GABj02rhl4umRb0FrAmlL3U/uIX/SCu4poR9y
dIG8h6JLLTbJ/Ly8YL6HDzUI32A5vsxuD/WteM6NaB059kiDXKplGTbKy3WkogwgQVeFIKfDrogL
DKVxtCEvWaQvJsrMw+jnkkE2TSDKJ/Jtvvg3yxYUdLE+q+zE0qLlLh9tNgOWKQjTRbBJ7K+9YA1f
ohgaVqJOBVZM18qbPNU8suhO16eHOJ5PkjE8lmpyq+eijnrBIupcfCHldRmmPYMtr7LyhijeBw6U
rhhQokHtpcYruahFWAY9q2mWs5/Ta298N03Bwm262gqBO06K2ctGOQLB6Haqfl1LnaNaknvZDPYj
73ZnBcKdIBKWi1GwAv1ufBxTLyexnUC06EP3+gqGOzaakYaZMQFmCL9n1pEgIV+Jpl5sZ7WQpsZd
R9AOYHCUrRh9v5QjXtoUlgfqd8FBvZl7zN5R0IWv3X0oDbSCYx64CrvqTjEiWcNHWZnsrXqnDBhi
J3Cy7Q+/FQbzkTWGhDIq2sIk1kWIQS6YVL9r9sqOSRQjzfq/kJRi5+K9Q5wXkfM6tBwRvHYBMTng
Yr+HuA7GU0YP1Ge5jY89jq7s49wvrOuhykswUXIwj4av7MPr7qjfLg6bD9CKvqO3T9TZNs4L8zLM
i5jF/0u4C4L9YGBan4BbN2lnZRDH3TUetKWZFQHUEWTZTDevBBf59p13RuATXJJZEExugNvp35YX
NhFaujE8otjG9eCxVXsdEgERiQ4Wn+8KdcMwxh5Gtd7ksken8KfldJ51hE72TjTgWLCCfL7LTGar
atkHVGfu0gjDefeXGY9t8gUHNzmWyCuzx4h6ZDYScx8YuT8NTtNFdjEX7iA9kg8pS+ugJBlTw8FL
/Mf00gUyLWs43eQHO0JtKbdNl73nhk5xn6ZOJEgd/4UzzoDczUezaa409oHTeux2jz0JI2YxK8VV
PLIPHNF+bbanrA3kFjScOiVVRxjYWLaBmooC37xhaqc/9YOGQofAHlpbXMr9l3NwNpOj3wCVDtnY
AnZ0Ro94w4mVOkRu8rRAViZ8qXbCwZSb8a0BmThZw+OMzr++0qQqFrNhbQmfpxf9yFRljJtqjy6t
+/SOogHwsqNustUKjtvHTNKKsRzRczEtd8F0NOcbU/QtvO0rKwxu76IcT/+9AgzzmjS26jN9szRE
KjNA/Vf1WawTtxlvrAC5XYthT5IkeEMrq8bRuitqHqr2l5UKUsDblGVo1NA1qpqWwfGwNs7J3FXI
zzYvs1MhGMh3+sn4RjBosNiVgmua3VLvKOUMxlNyZ0HoKo8BRjoc7tmTmpt43PcoQKTGp8tO8Zcd
+20Yz8WxPGpSmgPL/NycFNe4io9YzJP6i1Xsib9Nt02DXBjB1GpD5eXcEkuLY7yowAnlL0lv0/ar
arnZfNQFCfVN1jeJSk1qKdq72dhm0pm07PGUW8i+1OIp+0OsuALgHE/p86FcNBzelPrkqGKeQPCp
sdz84NR3kfcoyslt+vkKjgvcJg1VZo0MP+8sywlDu88xD6Z09OT5sj+I1o0L13SajknP3qTz6iEf
PjVD5VwG2LwuV4ZwEZpiotcxkLExGXlNlpu5Ok1ZbNfppyk+IM99GWyT8lZg7I9ZhbtTlxRSOLNq
huJrXH4PzNkORa8O2ydoBcJRQ1fEbda1zKLnCRpKxMOXAirkTAUzvZiMrjBbthlSnwF5LTI5sUho
Ttij0TFeWK+t/omV63QOvRJ3p25fxys0vroxsFR1xqwoV7rq0SqKvXKgin6oPMy0tG/wyuKLRMo3
v/BXiNxFFaajWhYhFjQO7krFsCPypUsx5B2T83IM0IjsOqkFjrLN79DRgnSToqI2iHNLjQQ1uo+A
iVzTI4uCMWeVjfVhPdmYSZ3bH3DMFRznmLhNqJkHgAswrrFHtJgcMvXxMsa2Y65AOMfMSErliYF0
fnUKkVUNXPqpdvGuiFa4zNE+dJWc8Xi/LJNQkcoEeKPTxHa8j4+pU+V2+4zaW1Teagdhk/YmK64Q
Od+MraZRFwm+GaiyHaRQO0RUWp2CRMD2IhzeIzVkAtIKlk2tZef9yWh/YYatM+Si5NYmYa0MUv8k
LKuvYrmvAVRU983XTv2mi3Rbtwgek5UM2STEslR+LHNOY6i3UHRSSdFDO93UdH/Z67Yu+PXvc/di
F4eFqdf4fdqo9qK8Lq0rDflx+kbkz5eRttZqjcT+f0XubS/JXd0jlEjl/WR8pf0uTZ8vQ4iM4W7D
fp6VIGxhzJgEtiq5qfElaw2MWLet7OEylGhfOAKKTDlMwk7SXPCcnSa1F9QikhNZw5FOJQXLUEVY
sDpW0D/ZXJWG6cXt5OVdgsRWLUhdiPaHo58usAxKZixeTf0ENaTyJ204XF60yxCU77+dh4EmpMGi
ZebtQlyr+JJ8hKnPXkb53tu4XYiat4HmKlDCw7wOX29d+pGGsDUIxy8RNSapDbFUinVb5w+1SClq
83pbA3C8Qtp2suSe7cUvy17QopC41Q+KoGG4EX9Kb7HlGoyjgKzW0zQlzBo6uZr20gf70lh2iuiC
Y/7KfyatcTgCUJVMrRPUnEF/GpObU9dKf7ZF6ND2qmwPU/Ljsq9dPqCU10DHd20wxDl8rdEzfzZr
V6k79zKEaOE4DqBWH1KCEldXiU9T7gfBwxDczfq3yyiiQ8PRAJ0XyTJzLBtJDtCTtGeMNZ3+ic3Q
PfEnN5t5q/QFw6DTAbFNmN1ftkGwGXxxPEEjPPLK+H1T0pxMsfaIUv1/g+BiC0sdrLEJcPA7nV4H
oXI9G41gvwUO/HZqVzdY1ipplqmAsIYnyfihlke8eTrjYpO82OmToBZCtGYcB0RJVHTo9tLcPHgc
lutYJH0n8Ku3BNvKGkIqXYlRrOKinTmMPgeyreWCK2UzpF0d+bePlRWGImEkQBjAhu6lOGCIyZ5C
OQDFkqYdoIAEnQpUkEcQMafChQDGbBlZzZgzOlmP+lHdRy5E1DJ8GLDXzUHUGS60kOOAMTWsQsIk
ZSQFZ6fBgIDIfSGYQMWmJ4mlyDeznusF5chgnKum1FosKGRRHmIkfwbIWj+R2xHZ3dS3XgUefzkE
oQrHC/rQLCkcEemFPLY1y+/qJ32sHScmoupTgbfzHyNdF0KYle0bTZ5I+akTKRIIzi4v0V0Fkblo
IRYutW6i4SkzEttsIjePP3eLN6oCnWmRW/AK3XWnYWCqjIVT7cG9Jk7khMfiama6ki6+rC5Tn8jp
ea3uAdq8Y8+O2URfq+RGCm7psA/CzyQ2nNH6oeKpkEAmKt41g8BQ0bax/18dcG0pUZXDYge5RNfH
+KQIX3UZzV2IGvg5y0liEFInQKieO5fNaQ29yvRj562F0oeQhfRJsJoiRI5CRqQrDDCv5urXg5vc
9TuUQQcn7T6+K93Es9xF1Dks3D+eRBJTgcYOEKMDK4Sc9ngEtQOb2OzRtXcu2yfaMo5C8iomtMQA
MxcC+cekDtw0MOzLEIKrhZc+MpJ+CCy0sri6PuxnYjpRoh1pKip8E8RfKpOEWzlfq0t6BRlTFn9R
Ow2+KNVLYV7NqSB42SZdTFeiFF34hsGXsKhlnXYk0HGLIQOO8uv/Ogmln92e3P4nNSp6a9rcI6Jq
poysu67wCxh2eqZFmoVpaVXqV5lu99XkXt6jbac7Y/CrNzRD2eYhMKbJN++ZGBpUYvfTvJ+8AlM0
dEGIuekTKzguPpuagNJOAlyt+frwiWZ+on0kYlpBkD/9IajiXFFGU3Pn/Bj2u2ncC5ZskxlWAOz/
Vw4X0VrLuxIAnd+cpgM08XzloXbVXbTvdtpXkReIlox5yQquLhbcipKh4YPph2G9DGblNNGjwCa2
KO/4dWUT+yNWICOFa4UL9qXzF+j89bvoNjiFB+JjYlknbGUQOLbKcasZ99QY0NvkjpjupdfP2fCv
bs1xqVpmaasxUqgbmz25o678Sl0wp1za6fvYrwUvjaI94th0KtS5Nxu4hEHqKzpVzpzo+1xRBadH
tG5cIGZEtExIjXXTomkXdaM/KZJ32RMElvAdBkqFWQ+pCYhIfS2ne7V8Hebdv0FwHFDhaSJRLUAM
kdsony3djkWKttuR19mfeb0FZULBtcnOaPhldlhTaOAGp8rrXdnFk/a1SCdTtGo8JUAmY5l0tmrZ
KR6hf+C0s8ilN++5lUnMOVZHVKomIpEBN3ZlYeoZq+6Op11nY0Cw3WE2RuARm/07Cu495lMXmIF/
+zWNpcaYJaxkWkf2FFe7ZaQeRu7CQSB7a+K9pZydqAkFTiJwdcpRhCKhX0dm91LWPPf0pgoFZol2
jCOIbNEMdWQnVm5PZeWPYO7K/4CfU9nQZZnqhqVzpzVJIwgcdBq+0prxtZ4/kyH/XISiiV6bbnFG
Mbjwx5qyHkKZQImQgpalx4Lmzjw/FSLVxM0FW+FwpzZfMKy+SYBT67KdVMdgabw6FunTbW77CoW7
vKupGotwZtboZE9Ly2+tWHCQRBDcWR2pKdUoAdBckj3W1fUgeggVbQjDX53TfugWkjcwIe+sWwmH
FVNtvDqxbgISCTIroj1h/7+CWloyWAPbk8G8TRI7yw/L4l124u2wl+KjH+Pi0VzG9+dpfV0OyEXg
zrHZ5C7qkM85JM/R6uooX9pH8dv1tlFnQO4u1Ro8RiIJCZ5rZ0eJrhJSuIGoQ0sEwp3NUNHlJWKn
Ju2/G/SWaIlNRJeQAIO/SqUsL9DdxgK3frHR9t6j6E/vBW0C2zfdeX/4ysJ2tBBrUCxX8Dkhbx10
5Q5J/PsFgY/XOWi9EJyfbf/+vT/81RouepS00Hh4m0Y+oqR+mYlla6nWOJjZJcjkbR/WMxh3WJuB
liOBMpqroo5bv1I/0mWB8QP/492UO6zabMSTJmH1JOpl3U1jCk7opjLdGoA5yeqIqnoQKMoCA+Rj
vFf2ktOhFJ11R4n4WbQt7P9XQFJuVO1gwRILYsZ1ndhNdYyjwo7118uMINoS7uZMzQTVrBGA9HQX
tX4uKkcUHRvu/MtW26UYzYQnm+AYL8e5+Dp/RFhhvSnc6SdyHmhBAgjFGq/GuLWLMTyGsmJfXimB
JXxHXlP2Sd/F2HsFUsmBgT6h2DZEr6mCfee78IiEeSt4vNegNXSU9F1YFfYYXslU9KQqIhq+9w5t
DiMqYGDN9IKW2X1/jdlsjvatQaOpzSpFMpFMgBCRO/x9G5ZlOsG0EeE0JjhWPvxZcgynyOzsZvxE
9sLhHgLn5rvwTDNRiryGkeEXeowcxR5+DPaI4R6KgyDbt4Qj6N6S5+/i6zMDaTxBGF2v5Rrzxdvh
WXZmr3NpBDkW4mCFv2meFjnLL/m5PRGXCHPG7KxeAudIQ2tLM23YFRVoqT+ElT2ouZu0up2XxJf1
0vm3A8FRR4HRzerCyNBarobplBq3qYg9NivfICSgq4plUWrwLVlWFKZTbyj4cIhxG1JPuYrc2NF2
O3JbHjTs4ZLYgozQ9jk/Q3KrCC5MW2MmMCs5pclVa+7kXpDU+stZOGNwS5dUmIZet8AIv0ChSj+i
r9KFfsoruZ286eajt/wZj2PhPkcyKGkp8EbMOKrvQoI89HKjlP5ll9g+cGccjoqzvC/UygSOpD1Y
5QtqWi7/Pvs733v479/n35wjlN/21FI1dwnIzzDC3LVw2uukcs1h2KVJW9mSZQn8QeSDfI8ACqlp
oRgwSrmVj82h3ZmH4FS7+q1NIS9pCTuoNo+xpsjsK9NUIQ/I3f1aO6ZzgJCMFD+z/DoKsl3zLcwi
W+m+Xl7OTVdfIbHtXEUZRReYOaTQcflj7ImhE2fMKieOP3RzrmA4UlTqJDctDDpwJ/1H0tyq8n1n
PV+2ZPPexGRyWbUoQVKf+54diqIPqhQvSmVxQyQvA110lqOKZnJuB4ArHO6LdhnVfkbhA3oQ5jut
QlndY9Y+JcHgQKlc71+j4rUVkcX2Jp1N49whMdLO6JhpBmQbMaUMOhqa6LOD/dnvztXKLM4RIpTq
tyHqOKC6NrlMtFX/2tdu+pYxznbGR5Ro0Vvxe7c4h5D6DDezBbiyaZw8M7wxM20NXVuXnWJ75SDv
baH/wDL5g6tbeArR2cyRscnsWUfdOeblfUSAxNDOIJxHsIZhrYkBkgSHQb+vgpt2FHXriQzhXID2
aV1ZHVp6RnKMlQTDw07dh4aB4l1KNTQ2dQtvVH+SgW7Mahmxyie0wS+poyzXg0idbPOUriC4ayhM
zLHLFnZ6Isx3D4/Nct30qp1qglrh7ft1BcTdQ5plZbXE6mwqiGpWkC1IXFjEZAvYrCPrQ/Jxq7V7
1y1U1VmSzgxvfCrCK1SW27NwZhTjsHeH9GwU3ybUFp2eZ2ghQ2NtuC/8dKfs6gPy307miFScNx1u
BcU5dWF2eVVEgCr7z2n+YkroNsTM88vHc/u1coXCuXUUkGxQ2LNOdGLPVMqe3NXuf0l9JKJ2l9E2
b9UVGEdxuDgiUrAqmxSKTpp2m0JRwvzRt3ddJmJT9ndf2iiO3qoyrMaFvcbTeyt7e6/o9mZka9/+
UwtSv0qivIQIkYtZVXRgdbkFxPm+xacVK6igB/LaeMzd+ysh3uZ9sVpMjissfQmqjhE4q8hiFVJo
a3CbxmbDcGNXVAsj8kaONmIj0pOyB5qZEkiWo/qL4JumCQWBngiGI40ygFptuQCmp72nLT/VIN1b
kUgzcTsFe147fvxtgsoDS2YwymNxwhP9jbqHhPG+fJ5fsHw+5sgGzmXXFxhmccGRrpG+6zQgStL9
kDt5/E04tEwEwRHGkhRTaxJA1MFjlN6n5a1pCoJV4cJxdKFSY64mVju/3M6/6htG6t0VBhVjct4J
D4G7/ocqgBRZxXHGFA5pFTHHKwNPkm9IWNj0Q+Hdyh3Y37CKwcNYq+SUlWyqGApSaGg2nVJnSb5c
dgH2l16gJIsjCCjDhDUK3OHbk0cqNPoJPswENzs/sSztulHuGZXr6WNf4btZtlP0nlii2U3bdlDE
cqauog+YW61ZK3uznLBaZfsQja+9JuCAv9xJJrT2TdVgfat/bgf0UwtkqBFqYbKx6rBLKUeKqu0d
FSrcqK0S3EqMut7vyxmO2xezacewYf3nC3wrKw9oyt/LESqfJLduVTsfAu+yI/wlNDojctRdxYFe
zqwFXf9WflFRG2IerGynQuiy8IodhCZEH5lvYfYlGzn6HrOU1hKLkFtv9nSn3lWBMzijy7r6ssS9
bN+mg5jIFjEZH1M1uf0LjCnL2x4vzWP7o5JOjfURLl39PrdhJalyMk34fdTX22H8Ok+1U8Wier5t
rlvBcLukT02ZY+Q9zNDs+EuF8jTI9z9Qt/fHEj2txJZt43B55TaP8AqS26YOQpo9ejDxNAh99np5
puYv0uxz+qHYcoXDXbNBZUl4SwfOQE/5tDP671aSiULLzYDoDMJfslEdJkqbvAVEw4uJXPPUYq5z
erIi1AwlXuiGT5dXb9vLV4jcJRumadgHzCzUe94TL/Plr9LPGVp98r4TiXkKnNziblszG0u9f8MK
bovgLtEFTi5wBb5BcZg1tavfaj1HtyaPA30miqNC0vPymonMYP+/uvqGXGsWlZkRomYjNTKv6gV9
Ntt0vtoVjg7UqpDwIYhz1Hqjp7j46rwLICZPfLIXJ+5Ey8Zxg6LlRt03sGcan/p5lyKhodDHUSQX
JFo2jhuCNJoMyoq6gvY0KF5R7i5vy/YVsVo0jgmSiGTlPABAfaxnjx4tqP6lTjKist4ePDY+RHQN
ikziOKHu8G024BnPDZdDVGBs3aPApM1v598mvetSlEfcQQ0DYPOBWF1scksObERwdv1vtrzrVlwy
EqS1itXLFc0LivKqI1T0hckO+Lsr1dQohtfJUFrmBznXyzDECvveg4AcG18+7aOnrsK7CKMb6SQU
PNqm0zMed1IjPa1MZQEehgtoeIip/HyHyT0RFKPeZMt8oYrYBqIChRJYyGRKKD8Cvs1YbXG8INlx
mnwmR8pCfR3K2Cqe7pD3dy87yIYDKhYhhop59hgGyJeDY6RdXGg13pnI+FkubtVe8PtbZ+oPAI6y
g1kyJ4kCAB+Uo9fetKi60bziV3liSgD9/gNlmX/gsfVdcWufkXlR8Z7mNsVtO1xr7ckY9v+2ZpxT
ZKkCZdACJrWhP1vXheixZ+tK/cMGjrznDPPQChU2KBKKfvFeDOG60tyxMmY8ifiXrWEUwx2pP8A4
8s7mPDGJDIcb/OHEtIV6H08JwsIORs6XYDjyVioSECXComVyY1fLjzxP3GI6JuYuFw3REEFxNF5G
SmOoE1u+/Gv//0i7suW2dWX7RawiwfmVgyjJs+PYTl5YiZNwnglOX38XvM+JGIhbONepyluqtNxA
o9FsdK9VHbP8JVFflOlOnT5fXjq2D5ds4qI3OmJIpaMH04vqN2X5blufhl4wk7SVEGN70LZm4CFY
PZPEntq+m9NlYo9wCmpqZRA+aG7uxZgaUvXXCbcS2C0Eh3bbrhMmt4DaQqFGY8z4aK7ua/MJWj+2
iLdVBMEtXTsVUt5C1MoLDfDM09sx2+Xaw+Xt2faD/5pxppA9TMOE7nxgJDEm5NSC3M5aeE8s6tqy
6evTIqq+b+RBq70608qWo5FUHYRvMeakRn4c+8mj5OTesB+OWeJouQvuGLZjiVgrb+Ni/AOaC7ND
LSv1FAJag5YWY4QanCXQgwi6g//D5KYIjQuyshmNUW0CrfhF/eHpn4YwM36vFaB72728j9t31Gkf
uXg79zK1tYL5SjQ5ZvOlNzr/7xCYt64ujbTuY8yRA0Eq2ntTqY+9PDiXIbYycuX9RY4VV6yz9Kir
C62S0eLMvmz/+zJTvLKbXUbuIrrXt+MGewD8DxznEF2h2iBzARy5MQLiV8fFCb36Sntij5toOfqu
CHo7NndpBcj5hD0Rq696APaJigbbctK8EQLEgmXcPNMrFM4XylmVQiMCSpP2XpEFI5ldHUo/xmvS
C0p726mLLhOCegpLkDivsFqtTWttZI9psxsGNKjcAR2izgTBy9yne+MjXrjC427iEV3jklQBz1Sv
KaY9PtBnrdir3+euYIsW0wyeB/bZ+aYnTmb/yN4uO/lmAFwhcBdHO1qqVGc4R3WTBIu1n5MAb9FO
m46CkLB9mlZI/P2h5rFlG1irmAZsMEbyx3v5Tg/iR+lYB6J5v61WmPXS8f03kzLbisIMi74V4CAz
HMVL/BhMa9odeF8WDK3UIAD4AMfvH6hcacXCFIFWoLPXC+0X3XjrQdAeJo+Xt+ydROAsiTmt5PtK
r2Jf3XaxPbUASa+bGSm6vhsnFPhc1Ut3tk/fOjuII8zmxA+iD0Z2fs6RUc22UNZWzjiuQ1Ufs4Xd
z2b8ubF8HSKJWXDZus2gBIZTG2Vt2Mi3x6Ctx7ZtTK94S3cYyr1dCx4gtx3+9PtclG0rI0vDCuHI
qhNP6faaqbmGfTeK+gE3k/SVHVxwbcwuh9A0i+YBC0QFnsDtQEzTuiXKCY872cOF16bWo7YugKMF
6q5zu8/NMfraY+AQnAyQa21v0Y3t5e7y4/I2/ctxPuFyobavYtOWIIsBYuFoL6MnN8NrncM0qGQH
1FffL8OJvIILtJiZKKOWwitMLXK6Bq+4VCT1u+3bJ4O4WCvldROaHQzK8sU1lwH6BxTcV6JrXmQJ
F3AjyU7DhoX0Pr1OpiP5AK/KH/7AhdnRtNLBbOAPfVk7hbqT0EYJZavL2yFwbr7BfLbtmRQKQNJD
D3Zbyac789gHojq/yMn4HnMjiqI50ZmTdUcmZhQd670EBrLr0VP9+CjaG4EL8J3ms63KYCQAXC43
u7EoPRvCYxMdBCFOBMOFhqVrFog4AiapZ4emV1LUOg0V5EIiEC4utFXfh4sGkIWiGDGC0GExfJXq
gmtdBMP+f3UXGT0mGGIDB7NGX1xiPWdK62TNy2V3+5fL/PfZ1Lnjr5hFqZYmjIHwU31dPjFt6uRB
O3SKR70FVSm0nwZU4ORC7+MigtmEY5vM8HLl0z/ZZOzl32uUEYdALEstOlJcXFAwmF4uLPs3tFej
vscbl1MZ9+p8A5ZHb/g5L9FOsKjMzc4v89OicpGikCcTUjLYuuSZdVKWXvKQBdOxfcaCsrrlkwCP
3awX8AxuYJTky5gsERLA/DBdozX5Xr1Nn9lBnvdz5FR7AZzAM/k66dITtW9ZIiFdta9aUB9QlduV
L8NRfkNjwT/cJgKPYQ5xyUK2AqvDsDRKPkgKIHtCA1TX9zOdr4zIPuhDcQcWMoGJglTG4OOI3Um1
yk4F6elToU4Hqyx2lpy+2ln+/+cZWN8qBhdNLHWwYhrDMit7qZtPVnpN8tfLGybaLy6SNGjunlq7
Yx3eN1F5nTQHWhz+DoILI0sV9vXMcpZQRStifA22TtTnBDUswQVvcFGjXBJ10Vmq0kj3mopRZe+y
EaLf5wJFmMfxaI8wQiY70JhIsiAuiPaBCwvdZGDcesLv6+ahpbdScuhSQYlUEOv40fG5ikH3yWJd
2U+7vmwdM5XdvFEdKcGny6BBVr4FP5Bokkxgmcl9nC0L00ZhGV4JnXKl3i9d4tLx+fL2bJdxTgk5
r6Fd9s3c9KzeQR7a635wDDfdSegiIW/WG16EgkQ4yrXpEYasYwADH2YG/6nb1DTpIZgKu5onMt8b
ocDjti/CFQC3cM08pQqtAUCPy/sLl+SyUiXrMxKXKjej2gqMC6IjCUNzmXFN0P5bRO8a47uOFkpb
YNOmL6xQuNiZN3bY1ZDY81rrDryjpNYdMghcYfM6WGGwfVtdB+B77hQML7LKV+goOfrMjGui/KJ1
7US1wB4RFhc9e5KXEGsClt68qoXsxFnk5F3oLZWbQg5F4OOi1WN7uLKsRmv+ZGZYvSnyu1/sWTeF
IvD0ED9jIntxdThGJCwqbzqGbTHJMxMjR/w762RrCV1ilLBrzP/rslMqjk0Kt46eBNZtJkYrIC7C
5nk2FQRkEJ6WOZh6exdRle/zK/oq73Q3Ewpabu7dCo+LuFFUzpOSAA+fhFU4+3PlVzKWUy9cZRK9
xwuM47MwrRkorXtWofocPrA6XOyhRTF3NZA4qr506EVNVIJt4/OwZNAstehhHSWVk5VegZ6tuvTH
WXACNn3ytIq85F5u0JBODGdR37TpKYQmXvfpsmewA3uW360guKCRVmBWqkysnT3vwuqGqIL8ZPNe
XP0+w18dK7QxxU2jMsdDhZSNTTDNTzHjssgMLlZg2KhZcg0wrZU5xpC5oCoWRAh2RLiVAlkdYVp4
qOSdkXeQxczLdEYyV7XDld1/sqpoD/6GIIUy9TTLPh2m4P+9N38gcodWxRyDpoB7y2sqyJJbifIS
Fp17GWPrfeEPEO6k6uCPNwy1ZZ1zTIpsDNR9BOnZCcU29ZssnJIW4fFMHnVVzHIfwiipxOgtk3wy
7m0/flGD7gC/+Cyaltg4Q7APjH9EQZw9m2Eu8mShJMUtommY9TX9pJ/dpfgmWEV2g587xwmFuz2U
DIxBPbs9MF3psRCUBfKh95n+SbITPUVu5WOwCbwgFlP2OZtRBXmQXhVGjdpB4sxudWu4lcveAbLr
+pm1p4oFijeO8R+I3DHWiTUpldWw0i87xsOe7qRA3J+xvVknw7hjjNZerckTwCxa6sjVFRbcmURN
xBux4g9buL3q4thU0xQeb/Z+ijdqXVCm2g4UJyPY3bgKedSSoj5mu1NOL2MFTubwIIeJ00XfhjJy
mlYQJba9QYOWBRNuwZw+l8pW0PiWNRaYQOyQ3nd465f8+T623Bwj0kMgHfaV4NN5+xCvILmEVsJX
Zt9oWMLSfldkr4JZcmbFoV681/ax31yND5dP2OamrRC5eyqOmjTVSxi5zJ/K0O+b3eXf3/S81e9z
Dp5lXdQNDSyqih/4wimrydFF4qMiDM67m6KvS5nZENX3Rp47oYUcWmkE95Rwczj/JpjbGOWELdWd
nruM3mDaZ6OjgYDDp4ix5iF5ubx425tjaGg2kfHGxZPdh2qDb9AmQ/TTrxTJVYlg87e+1qAS+BuA
/xysWgsTbzUASBA/McGnKDDuQJXiZmhjET14/suBOqFxB4rmdm/JJdCqGQp+FM2PNHUSN4FuK6TO
9tZj6IuanbZX0LYMQzbxucuP/1ZzHGt6mOMWjoKmuzMMQY687Xqn3+dTCbtsEkY34LX9VdpdJ28d
ff6ID5wQuDwC8aepVIbQWwepuFVF3Dz/siu/Afgp3yIbKcJqCRO6Ywll8gqXXr1Xvw5H+rYcF1/8
ViNYNH7kd0nx2q5nQDSa7+FzRR/k3r+8aP/i2CejuEDaT+kijR32XSJue63hmxMTgiDH7l1Gr/8/
EAGJbOLiaBrZC51atk3p9VIeIu2tjn5cNmrTl3VVBcedTrSzKTG9X/SssFL0GI3fNOmr9AEhcvzy
6fe5+FZKVhLnS4KvL5paCDZ975JpEbgz+5GzhG4Fwl3iEHJYRnOGETZEJ81EdiVEAqo47Swq4W01
2v5hD3c2URiaaacCqg+PjGUnPOg3ahHIO9ajJ8odt+0yTNWSiUHs98tjlZzIdhmlE4HDZVoNpfUI
zM54d5I0J+wUwafFpqvpJyjmJysoaZk7qNjBriQcHVtzp75wkg+UdrF4JxD2R6xAolC2QLiMWJ3k
kWN8M9Mbsxe0V7CtPneFEwTnby2UXJK4B8RoKKUDmif04Ld17NpVf2M0RbonBN3/HzlDJ0zO/Ux9
IdZsM59oVVeOrEMxibR2to/pCYJzuxSyjXPF3C7tfSJf0VmwbNuxbbU13I1gDaOUgZ4Yrja/cymG
h5zuOs8OSj+/GSOnEGWlmx9hJ0Be8cLO46WIG/h2A51mNurYh+DWZNp72afli4iZSODevP5F34Co
qq6B1odIFTOni52u+3XZDTY/u1YWcddDbsWdrLfAICUI05qhxz3R/JwSUrrdoEBZcEhU31jkdGd2
EDC/DC5wEF4Dw5bmNNPY/hUN5nCndN+OX/4OgYsQUd3pQxfjZJnNvpiDnAR/9/tccJCXTG6lBcsn
V/ehddML50pEHseFBmOOUnmOAMB4H1gtw/ohf5rcf6Z5hf2GIo/jggLVpP/kpZk6vyTL9COabWew
PqLAs46phIsMZWpRvcX8B4oZaBnaZ0fInXrJYfmns1qYbwuuJF6agfZmo9EeKQmJNFdr3LJBZ4d1
J4s+lAU4vDxDpuRhb8cwS4tfULTNW8gyLMeC/rjsdCIY7ushwpxE2VVwagOK9Pq9Zn1bfsZQGbuM
IvAFlYsMdZHE9sAiQz4rXlz1EBwlDp3f/g6FyxZjOW3r+T2ET/VjV84e9N/uSkVErrMZaQwoc2A0
UFYIn2hrWijFjY5Eu69vuvRqEsWBzcVa/T63WEXaJfEMmSdP18BMZtX3oDdwiqjbXV6t7S/vFQ63
XDOFe2k2+0TxZrBPdm7z0/I0x2Q33kPuiubURWZx4dOMekzXKoCzSeLUgztknTPHAkcT7Q37I1YJ
VtZUdp0lWLt4vo2SZ5n4lxdNZAQ7Tqvfr8p2Dnu290b+s8oOGdqhqOpdxtg8kqt94QLnots4kBMw
5PmGoq+K/iir+z4TWCJaKS5s4qz8xxKr29nl7Sx6StlOqFZmcAlV0stVF2owQ9rTGJOnbCZPchVo
Wh6GYPzIJABYyn+fSn6Kv+mHFvQYqGNGCap7/dTlPikj0SzFVuv3HzBcvEwg7K5lBWDatxEDDqyl
Kbwe75tXVtHOHcW1dtJhlj+SYK+M40JCjNF3s5SwlnNyIOntKCLZEzgDP8Sv5DniJqsdhFq2k3Xt
a99XL5e9WhRubPY3rI4OJhktPWbnf3yA4DRerIsgYZV5xrDLJvIqKghwgnNkc7GgsZUxC2Xc1Gr4
FVRGDRnd6K3pBPXzzaQX/DKybZuqbWicm8dx0iQDewRID6z6NuzVQAr6oNtfXr7tHfoNwzf8QgOt
IgTyBVCDvO+M+zF9/Lvf5/wavap4l87x+2p4o04gjxQEZha0zj5LT8vEd/ZKFaGzpuL38+nTtPyI
tG6n4iFIfzXn18uWbJfeVlDcvVamuZHUFMXx6BmDVQ5735r2tlvEHhNlrN29iNZxe29MWdPZzITM
S9RpkO62OgmOVpAvs/qmiEpI/xJ0TgDcrSMNZtj2MwB0Z6BufK+Bnhocr+OX7BoDzp6Kwq9fo/1W
RFSyfdudcLmbyJzCmKClER8My42R+RaSww+9GkPe/L9rx11DYULSMq0QFYr6vq2eIz247A0iE7jj
KY1xms4V25vSr8t9E2NAV1Ct3o4zv03gM/VuikK7MJHcptpjCL6x1mRNP7T+dNmSTRiggJmCKMYZ
W1GX54Nmm7h5Zv1K6lwtxbjqz0gUzjbXC4FMMcEKopk8KfloRX0VTXgaVglEI/H1oSaO3PiXTRGB
cP5smcakqC3rMJOlI4lNZ4KiUFSagr3fPJcrWzj31fWhnTI28Bahp8YOG7R//SUC572RGZWJLaMf
ZTbJTRbrh6X7fHmptq/NlRGcA2fxYGs1wYZI+zJxWvCThl75wl53FLd+lPdC0i+WS5xF6hMg359k
YKJytFLWxnM3eIzCOvSUWzVgdI2YpBckNgJP4HuTrEkLIaKNBaTtdyO7akGU1Sze5SXcPji/XZrv
S5KgOG/SGgZFyhfaullgNa9SLLifRYZwlw4dK2WQCXwtb27a6TtkH+ZSEGcE7nzWAj4MUV6y2dqZ
HHP9qhN917LjcGnjmYmrBC3ROz0MY+bMNX1R0CsbK56C0RInT6W70SaCjICdjTM4Cw+ItqWpCkiI
/oQj2WKNBhvCKTCjWQ/xu3TJlDdOCppfVd4ZfStA3P4kOUHy3whFJavVJL/3vbBSEet7mR57n1Fp
lu4HlAGJvALjM6oFxFhjizb0mlzb2tdsemmFjTzMqy6sIU/uleupHVchDNJurAcWGyo3c9WvxTUz
KfoIueofJnFO3g1t2NkmTIIQDC6gzGmbzFHiw+Xzuunnq4Vj/7/yw0JN+wxE5lg4c9+rB130er15
VFe/z/l5qhsFRMLheENWoRb+PCfQFjH9y0Zsx+0VCnfHxUQn6NrGabWgaY3hl8JvXMntvsCr40f0
5wYfykJXgNxtV5hhX9nsopDpN6m4MXURBZto3bjLrrMza5DfJ80GxTH1Gj1CVxP9yObbimxD9xba
VfyXaDJYOWgKFFixHJbqKEuCy2B7X2wNj6V4VdRs/sYpZqLFk7HgM/RYX+s7jEF50LLrvAWclvM+
dMNvlx1h05tXeOy6XXmzBfaFgdQyDJJvjP5LPT1d/v33bpKzGLAC4A7lUFRJJfcAmI+2o7nJ0Tjo
gcK+BwRX3PaH1QqJO5hEzScU7YA07NqD4ow/oTeoOppjoLWFOPGDeZhFStLbIXuFyR3WvI8URWLb
JR/1XfM1Bjc73VUHBYB1oIjI84Vw3KktEqWA8hhyBfZEwgZHUHqtr6Ci7jHlriEVRQk2cndp87hD
K+eFWaQjlrTDI+B4m0Ak3gQxW/9ZtHmbh3e1jtzhRfk4goI1Lvd8CJQqc/BQ1tqPl11xG4PpXYKI
TQXx0p+u3qYyCG4YyVds3xjjIa/uJ+EbFrs1+QVTIMWNV3TWeSRzt2qmx3beZQjeZh/01yOSU9uN
5p0d9P8D4+5msFijcYfX6OwUHsF64L7VhwYDHR6TFKJeo2HMvsaIhbCba+tGXyNyp7kZGolYbGq4
97z4ng1cB6jPBph68EpXlH1vnmg0wVmaglYuGSMdf+6YNER6r7JLilFeGm7it4qb3DAL2YmWkfq5
g0jcaysgKrIFOkJoSiL14yxsZzlVownlmay+VZvvXSKYbds8wyDHMBVUy0wDEup/GgWODCp3oOzH
u0YYMB7P0Mtf6K47MDUHES/C+8P5mUOu0DgXURWwAWoszcuv6wPaSkEbih7G7GeDHmf0b19PfvMj
d5YjGIQ+SnhC1tZyyxlnplHaI1zUbHx5eu1QWhP1/GzumAJmRZu1cCu8nK1cFDRGQxv78Kg1qAsa
AUROXy/Hjn/Ztd8g/EhiJ6lmPyUAia/JkeXmSaA8GFAJaNGT/rFjRohMFB1tRbbMhcO8KQhZ2McH
NIZ9hoY44te+fcNKhOWN6KCxn+OdREXOAWUZYukWXyGk+jCX1Thq2CQQaECVR/Y70/RC83uaf08/
8J2oahZ42lCLhMAl5xGYLgJNfBGjsSQrDnJhfKozUXa7FenXEFwmEBlSLyUVILTWuCnan1GkHwoq
0uTZ+nBfo3DRqccVM3UFWueK7FOCdLZIruf2VUkE67UZBdc43KU/JEXTpwmsMVW/fzUCc5f4kjvD
MQbwZ4NOAaFX5IGbtumEqOieNcg5iegwVqbC2s1ktJu1jZ8mT1XzZH5oo1YwXHSS+iju8FyNlA0S
JjlxQ+UnWOMvH91NZ1hhcP6m2OnQJC3bpuVGzpzB/DSLqrhbpQl1BcH529BXSifnWK2ufZSllyTC
pPK3XtPdGKS2l63ZDERrLM7rmqGN0yKEOdL+H6UZjGftZnDJ/i+ztiwlOgsMK8M415MpbTRFARjp
iJtLULc0j23yYnVe3T425FcrekvYiuVr67iE01amYiIlVnKWO1fJMg8vGt7lFRRtFhdbw84cIVMB
iD75LA9PWXPfLrlbTt9IUv0lFJdxDn0MFYwJyxf11135jHlNdFi6evfdhBjqZasEXs7fT0pjlJlh
ACpXno1vugkFcQGCYGv46fhYa0Fu/+54FATNToUC/N+ZwAWD3kTEJjFMMCojKKTuQcE96HTCJowt
thiycjJelbApiVknNTxgdBlfDAiKiiB98WnkgQUOj73SoboKf142bnv1dDBcm7osg/71z6wPj3Cm
HIaW5hnGfNS16iqZRDOV2479G4J/6NH0utdNvAF6Ew1K8gNcH0TFqMX8kn2kZK3qJyQuhc2UJZWz
GEgyXi1kDBvagRIRpxNxpP1LsEO9RTWJikXjwgFCakmbToIgk7fY768Lkq88anf/lKj0w+U9wqfF
Zrw74XGxYVpakF7awJM6ilb1KVTjoMiUrHSUQZ0CpRiqL1AdsVMni6T5zVi0sHYsqA22XqslneQY
aQZinrxuqztFotZ3Y7ZI4bTUWu5JT6FxVtLpi5oR+WdSLEQO1KKkx1aWmxuDkC5zZipHX+ZEtqgX
FUbeup2Zkk9GGYW/QqvJngk6u3Z5XNSFn+vol3VVZaa5M2opBRetQaPJ1ZWw2+W9MoKhVpNRMdLj
+YB3DHNX5kV0a7eS9DhVdhg5YQ1tGzx6P8p2DYapSf4+hHgpBKmZnX1CCprfVfkoH8N+REs2TaZQ
CmZDp3Uw1lp8TGPTklxbDcEjpqqdibLraOTXEcYwOjcGe17tk1ZWil0xmlD4yy3Sd06a2n0Q9qXx
zWot8pjK4CJzWkMu97RMl2uzGwyvxqyu7FiF1OJJbKqj1IEkpgnqSWranWeWtWY6pjIUsRMv2pz7
bdwa12ORGpZbxtGEAkWVjffa3NBsh92IwEpeLdXi5jSLLWhQ03Z0SRFKyd5KW0MNMF44laAaWbIe
o3BmpfpKFqrgeJv06CGVKo3cSHPc/zJiU/qcqKXy2ehC9XpS2uk2LvEW6lkjOjzdxrLzj7T9Iy3/
fQC4sEGMxW4kI4RaytT4dqz5SDX2cSJiDBcctDNi5byYCzPG5AK+tCePMWGGnnyvBsb7dLmot/zy
KTsjVVaSpgq1FmB69cUargrVv3yOt+/C/y4aRme4WAvV41QqIrzaoQuhGLx4ok4hCRKxzWiL1BhN
NawYzNcmkoqoc2ahMzVE84HtIuLuU/JkWs+Xbdms8ajIwS24gaqAOONPY3SQuddgRtXw4VkewPGK
ARMI4kWQzgHXBD4+S0f0xLqZ+68QuSAoaxTU7qjy4AEidaNx39dB1dwsqmDCYBsGtTgbFwlIbNku
rirPMeY8kmGCaw/S167Y1/Z9Nb0M5aNg/dhmn6Ww5gmGS2EVKamTpQBMfj365i46Dg6r0LZO4Ynr
Y5uetwLjNivWqZqBu0jzyvETwuKsPA8ibhURBLc7dTqBZYAtW608j/U9mghdSyRnKcLgok5fz3U3
E2As5ud4vl7SY9IIvmoFEPwQqmXGaVRTQKQ00MPX5WsqC/xr84Ce9uJ9UmzlX5ISxVosw43N4Qrx
2RnVbqcMfm6kTtSJeOLZR+QFL3uPryuwKGtKO2pgTnhTE0+H1lq7V27JJ3ZI9QYcAp3AOtH6cV+1
CKBSoVhIweKwd0h730Wo9/Yvlw+PCIQF8pVVVl6H2vi+SUYItqCHWOn8RNtfBtmMA5aq6Lqu4bn9
LBuHgHyiNobm2VW8M8hNTGZ8xJQOLUXpnQiJM4ck+ZTg7Q4Rhzr9zrwbuv10zfgX5LtqcKzIh7Yy
I/MXa7Js368WHgxZndI4Yy1WLaMBAxOcMT1YRzwd7uf7oYYIDLSo/HEfyv7lNd30/RUcdwPqSVrU
OfTFvTBM3cou9iA6/N4uaPsw6eiW0SRa2s0ouwLk3BFSg0qs5uyWOtBf7NlSctPv0ufswCRhBpFo
2PZGnlaT28h4qisrn2Ge2R+17k6ny9EOYyeXPvIshb35vW3sgKwOgASt8qQbYBZdDp31HMa+NAaX
t2q7vLfC4C4oS5Pk3MZLBC6oZSf7mZ+wEaHaaTwpsHaZF+0yUXzfTipWmMx/VnapabWMDTq30LEp
u5AkcpfeUVtIIOWPTDqxCt3uI/F+hchdW2YaQhtyhJWDcm2Uftp+b0WPb5vRagXB3VpyNyl9xJwe
T9k21B9b+VCGPy7vlgCD73PO6pZEWQEMq92NeeGgyjKZzx/AsFXNwD9CbH4236oKOqpsJHsuFoxw
3YaD6pXGR0L7CoT7hB+GLk2GjoHQwtG674QUnjkJcuTtsLdC4eJQTCbFzhfUd1nypfnLvndqvzpE
eC78YPJlGxZT1YEKLS+oqiZzTcAcpHlq7MXpQ0gctRfc85vbv4Lgzmo4pkti4lL0KiUIi0c5vW6L
x8u7z2LXWSaxguCOJmbd5FaTYAWx3C65rTXBQMB2vFkBcCfRamK1yW3Y8Fs/bkdQz9DfWzbBu7ZX
7oXca1tG4XInYFfS0ThzNoWgyQMoR/DmOVVPMvoWjNfLi7a1L6vf54/lQrUJ6sb4/WKUnChydGty
Z13wciswgicbn2Ozx8B/jTqHfqeWQUkFzrV5WtZWcKdlwVuI1suwQgt6kAqyJ9regRDeDpz5Qu4w
5ke8n2mKqeOF0URWojNrV1eARocaCg4Ay+avFaVeor3REOQc1JVFnZubC7eCYru3grIjJUPBCG/A
eXQ9dr6cPVze/e2FA5GcDoE9UDfx0+MUD4pRwyhv4+t/nkv7K3T+MHI8eZ8H04facLQVHrdR5tSP
ZVLiUR2JZAlB22nfpX7vKMd4D92f+48oCEI+8GQfl11VYRU2ssyeg7Md9Y1jtk+hYpm3DtR6B594
dfABpvs/EDnvgI5H0eQEFs5lCiYI1BA9lYo69oT7xjnG2NltVdlA0YLZf5/49szPqGaCaLIMOlGf
wL/AaaplEjAPEr6ltzLSIpbnBkYdR1+Grq1xn1xTpFltkAeKKCVmN+jZASO/0fhuXi0zesNkaGON
8ULNj3f9VYcR87/YrxMYd52rit0begOwBk3w9KFEg20mCE+bMXZlD+f0bdJSNe4R/rIM9CMlojjS
k6UU6VNsBosVDOfr1tjr8ywBJoHnWfOxkoTZL/tLL+0M59xSbWH4kw2TsbYiJhUQHuo9CJgxq2Tf
i9p5/8XrTIuoBC1MZ7S0Iz79OsqIyt7lRmmQJ7veoa9G5eDW9WzPEE1jbnLgQG30NyJ3w1MjmquU
UV1O9vt4WeiZLhjSmKaRmMxwc79UBF7M5GgQ5OHO8ITOLZQo8ZiW0Mek+NKLuOo2v1U0pMKI7mCC
Vfl+EWIS3ZJ6zExPb8N7ZQUq9tATsZzmAAkjX9SnvL1fKzzOO/CQamcm496q3r2jxFzwP6oOxU7y
CkEavr16J+O41VvSRjOiBWBy/2jKT41I5UD0+1zCWlkh7fEChZux26cq1JJ2l6/ezaCwWiwuW13G
Nm8GGfNx2XLI2+MYfZvrD3w5rvef8+bcTBs1Y0tE7duYYmAS0kXJ02Uztp0MmrUY9YMqocI/z9LC
0jObdXAkv8BoWqFROfcq13ZT0xtBO5rtPuZmJ0T+tdae6zApGSfWCM50Ju9IDh0UmaJ3amxRO8/m
NuF0yipER9FWzm2T3dGUGDOCqlm2x7ZsnDrMv4bZshcs42ZkRb+masv4BsO3+J+ZXpUtLXrk3iOr
siv8Kmj34z265FDlmvdG51yGYzt/FsdXaJxzY9zY0mobaGZvgLs1VG5MSu7w9rOvi8mNqsFVR/rp
MuZ2eFiBckuZLqO1NIy8lc6uBYIxJmwFss7OYxRj0KnzL+Nt79xpRTnvlxI6FqMBuEWX3CKnvjL0
TtxagqXc7IlAGMLwPBQCzDMWXM2UTH2AiLXXR57yymTFl/3b4EZ+4VavfY5Gs17csb/pLiYkI4mF
jtszokYllopUClGQZXzW403sDdAl04PQaR1ofwvO+OZKgm9aZWOj1hlZW9Y0spG1M757530v3aSY
DeorQcFDhMHC8epLBxNjoZ0kiuZl7Y7ituoeLeUjDgEhROwR+iHO6F2agVhSYgIiBUkB9Szlem6C
yz6nsErZ2cFaYbB9W5lB5ySrCYUz6FAPfJeY90BifUWD+M70+xY5rOxlcHb63XishV9XLMO7hM5l
gFGKsbRlADoJRh8N0riAtR89goi2wxjuTtQivZ0urazlNq3rhqXrGuCZxGVfc92N5BuNxxJ1cdwX
LS3zoNXSdnlmgSEeYG1U3uoTOTZtsmuj2UNGfSNHk2fFylPf2QL+uG3HPHkNHyqVuVZ7zBZ5Xf2c
lY9q952qHymPrJaRC4xV1ceYRQAEyq/ddGtKgsuF/YmX3IKLhNDrzJqI4PeX9jWqAov6dfWjF4nN
s82+hMIVkacpDidVwvGq1ONSPofWl8tnS7AR/FdhnhWjOrHfn9vHxNiNzausfSQIoVdARoxQ9TPK
j0pt4lEv0M1tyQ/j4Blooxm0l8tmbB+aEwhfcUNTbWnKrGW8vJ591auCpkQB8Z8ptUqUvmynZys0
7vN2jDqDtfhrUFobPOLWO8hGY+7p87jTXhk5SybqiN/ktNDRbUHA8Aw5U15MpGuSRc8t9JDE1J3d
PrvubpkURrhD03WcgDAQ7yWYK2NNtyJrt1wERTnNQKEU7fF8LtqDW2kqInSWqF16W2b501JFDtVF
fbCbi6ojSbMtBSVAfLz9GYqsPkrsuWcZ7pFVzTKo37ZX6s2ED2Hc9VcinvNNs1ZwXAhKqjQmeQ24
VrozcmhX5zvSxgLf3943i2gol7EZr3c51FV8zXqpNIq2ND09go6cdpz98Zfsl1BsXwL5LYmC2dPd
j9XL4CWWaYJnB2Lg3FraBD06aMAEtcZ8n2u/LDReaqImg80FXGFwC4hGMA3z1A3mMpIXm94u2Sdz
PFw+1lsxdm0GF8MHOQHzaw0z1Fn1ZkyClOlhig/qKPim24qyyMFURbXxwWXr3BUP/dEhIw12aQp3
bfMJI9WCfFYEwN/pplmNS13ADazPk/IURwI/E/0+t980lau5kzOcnezQtPta9Hm4vdenBeL2WkK3
ZV2lOX6/ko5FZbpmNAa5TP7SDG6/qW7L2bDAjIo8ddFjLlqmzccm3UYww6Mcqjd8Zb6pu76Le+zD
/5F2Xc1xI732F7GKObwyTtAoOq1fWLu2lzln/vp7Wv52RbW4A1/5eaqIQTf6NBrhgHn4qAp4VB6D
9YGRg8iAbeW78v26Ae/uy0Ye57l2YqJqRgfDqrXSyXLtKKqTf13Enge3VYmz3ajVpzrXoVI4m09V
pZ1SdX2SuvXcR90xMTEJdDa9UhOerovdh+uNapxJa0snd9MKuZMjOoha2uvnwmFuMVLQQR1Q/BDU
SnIWnjfLWhkVVtJs7KFBFVM3uYRGe88/RkyGHDc6ZiWdu9VzvRxXpYH14cEO/r3oVB6YNj+bSalb
dfeFu5XGmcZaZRnqLDGvWboz7pIDG0kW/RjBnFw9sxrjTjhKf6z3v6kjZy1ZYy1dZ0CqelEDRoEx
HkJfe2B9fIlLZW329gyZb8xfRx2ViVTY6xs9bfN8Klt22qKLrN6n1Cti1wY3AviglYrMeywnMIrJ
qVrfBL9gFSiPyuIkR9FnYTJKo91wy1YiZyOTCCr1tIBKmCR9U2P4Ru0Vx9D+tWZVUhpnI2YdCbNg
Qpr8MHiyJx1+DjIUMQaIHmT4H6vJWoANXULdAoe+jZHpUYw56W4TeuwAVIF8r7tSgDnpLJhED/b6
D/1eJHJvqDGPk0loIVEO2hvFXQ8olghY0LF2EtKP3XMmMN5LVgxk/TWZDwaqZaeMSQuHL9NyN23u
klVytKq1peQ7ccj2bksEdkC/Dm9CQd/2a7uPylyeelAfu+rXXH6mR4/R+2JLD5MvVjazFjbiPvqL
EMv2h38rbsWy47j1NZdiHkcmtkY7/CQgpTgEDUh7Glyn9nRTfWCz7muSa3F/XV+05ZB5HfVSzpIO
Yo1gTZ1CRLQs/PJwXbldKJExDwuVIixxxZ27GG3A0jwMhps0n9r1olLl8/vGvxHAHTWh00rUDEKA
cF4wqYHBceYwJq/J/ZWE9q4+yB6Z6McQUWTKnbV0UWccQzjPxexJrZ+ohOdMfZ87WZhFNJShhU2J
hFSxRX0FPZ06Uay4u4aOtw3I7zQZNYHcrvRzLrWrDoubmk+avtpG52sjlZbfVWUjhNsZKzT+tzOr
eJMJJ30g7kRKCe60yumQYAoElGi0JZhCxe2FwWs0itB5H+w2ejA9N8cz0ZS86hS2WM6IYXydXYER
RrWrI1qJzu9JtOkYz4J3NIh7wGTyWli8Lo3eJbCvqPHX9BiRxcu7q7YRwL0IrMJqkljF06zxUL4Q
g6LW8lmFUOZM38q/y1sZ9wXVCbJrCRuZ3KGRtEVvS7CmuKIh2Uuiefn0nqoCBDqQeMAIPoxW41wW
rTK0KJaxbuL4MTVXO9G/m9Sc3d1XiA4cw0w33ULxNadHGNWLkdbAmv6L8BQGQ5B9bM/rLYt0FO5y
zk/vqRveCuTQYKgsK7MKCBzM2/SbFd2N1Pizfeve6MQtHMrJ1zzqICL6tPrdY3Iy3cmfEnjPbLYu
xZC/v4QGUjSGgslkGKv12r6N1ZirsYEptO7ohn8Drn39Js5t68KqdRYUDQ6Rff0K2rV4C32fimQy
x53DCQys74dEEXQ2ykdrzxJKsMvDdRG7q8hOrA5STwOpLw5Q5QH5lIy9crpTfmyPyqE/SHiePrvn
NK3H3nnaSuOQtQ/bOJRLLOLsL+CzOea+ecxuZoyCuG2DyDU+XNeOEsctYBo3gtRZUK7pH0flEJvv
6EHZqsPkbwAWUwSbEm2eeCK2N6Z+zvO/MTrhugp7NrAVwcMqDAMFkRXiOMmNbDmi+riQqU+2DLwb
t5XBmXZidk1Xs2AUI9VSkG9i09i1y+gxlrLQmYnrb9fz2crj0EjW4khPJ8hjz17BzpAm1zx0SmAs
NuNsMoklZJ97o54GqkfVAP7JPMIaZV9YGtulbCzsUXSl7rHCpL/kY5t+ur5Z+5q9iOKTAqoctp0S
YrdGPwy0w3yIUncN5DshyFFXjPSaSGEEKZI7wJMVhWtZsSM12NYTS8hjfI+nfB2eZ3HTgV6G3G9W
U1eRJgeFt27wAa10kDrQE0S4SmR3RgWS7nTdY1Gs9iSDYy7/i1hRhgjXxHGIkUfZuBgLxNUuY/uA
bXrT/eywkkXLpfpymaFfE8bhRTXUY1aqENZMcm53ZXMRZZABzcK5mKkJh/sbt1lIDjwURGIWM8JT
VHmSfNWpTZuxoC++6pcPpUe/tinlOCRRtcqs5hbKZetgt4jPT9JdnWSuPlEzQ3cxa6MZhydmrGhR
LUFSpflgeLLr+CDkj4Rh7IIW0vyYLYTiEAQ1sZcb7J1A/JaPOYQIB+NuvslOgtefogShLNZxFToK
cZfsKrWRx3k0Za0LZS3iMhbrytEiydWtQyV8IbRip/WNBW6kcE6NUDQINZaQwlx22Ymd6FQfiiMr
rIkDQhahkc64DzcrmKYrynNbyFIDxS/9IogubWHrH0ZnRqFk5hr3zcFI3OtSmVVfUZAPeTbGOosd
Ovpdqzvky11OJckppTi8qMqsq6IGZiHnJ61snTFyooiiyNv3ml62SeeAYl0wLyED7yVuTAm1a3AF
78X7/iT6rG4bzWPX12w3cmtsxHFQYcTxIAjs6Jof484r0RrBCLDC0ZGCms00+cl1mFNiiSPGx6/Q
gzqo4wotQeI0oE44droflofhv0owsNLTzH5P1merKIccYSZqVlhBUbW8RZyiLoJSIjxeykA43BgM
LU+QnMAJm+9KUPIpKAn0ru8XZeMcVHSosxLqElpUVhO0Orjghd6/LoLSgsOJLBoXcZmgxTLh2s8+
jDCGOKYqkXavjBe7e8OplA8xJhdDihaDCK8MIryC9Wb2rUolYIEtyVtYUE1NZ2Po3xDwiXWbImuE
yzBT02OmF9/DXLXnoTgNWfXUxtJJGCxil3bdQjx5/hHJ2Zphgau9rJCY6OOgXQ6lHijyB7U7Lx3l
7+7bw4skzuSm3MBAayapQS6etcYXjvSorbZ8x2Z5LYcVlSOUzP2L5EUmZ4PjMJRmG0MmRpI8XyTV
pT4YAXupNsSJ2n0aG5uV5Iyxb61SWZks9evg9WCTSrwsMLxnzuZHtDqStcPsg1eshc/C6GktJZYF
a2EZJeWQBVIQH4p3UQxs9FI413pY9DzJFei1Zk6k3o+ml7TEC3K3XGMrg7uvetHqchHEOgigGzY4
FDFNrrWZD6+7umQ3N71TP6QRguhUYmnX/E0JBZRgHsEh4JRDMZEgKcz9XNPHqbqJ2kMZunP/zVxz
+zpW7Xu6G1GcjnPfjlbN7KPzilsdheWCtz7Cy3CYp2Yd3/Xq34jjLmeYhtSsJuDXAklkch7iP35T
H/46FtUaFQkQkHz6pyGjPHeuaYtu4dNJzV2s3+jDft/4aUXWmgoGNBquHt723bkOb2eNgAtKBIeF
bZQ3JeoUIKL20/asl3Y8fiBWje3ym0O7UYNDwShSl1LU2KotIDIr0DOYnwETF9HPveSJevTv+0wb
cRwAim2Tpz3bJPVBvSyPrK41fUp+rJFtoEpvccvIfh/Hv7ERyiNhDR6IbMY6muIpT1wp/Px7i8jf
yE2irJgD96xVC3Z8CS9GtDb9yerwaMMjIIInPCzHUauqEMJq+TYZvVE4dZJf6yMY71rC1yQM0OAg
ArkjSRljiNLBgrTaufigZ4SI/WvqZXN4nhW1KCuU/GFz4iMLc3UfQaUXwZc17f62R/RRfiTLBQib
NzikiFPELwz0TaMvd/IEu3TTp/Gg2pMLzk0yLUoqyAFFlbZqt6RYROHQsCHZqBY4l5+l1e78Afz4
mZ//0L7/pkFyyNF1fTyvCmR2qKE0T4yoWfPUO8XpURhK3Vk7VgIyMwtt2eCFkPAWeI2EeWYMUZSt
OoaFnRvhMVtuc+vT/1+hrQz+VRzWattNPWTMPuvgWQ9KYZsfesQVdDRTV1Q3w84ZeyWOu4ZnkP5h
PCHEDVJld9gk1bINwY1yk43jtq8rxzaDg+BXwrhT1lVVa2G7dDcWZ3tMS0dc7630vMb//+tEEUE0
gpIHxkTB+xZGnOdSYsz68zAD5auGKZwUV8CuKujjUlRUJ0tvaitmWe4bSV50RLMuhvxxMDLHtP5I
07+ur9hembeC1BwmGaC32HpTWbEkctvNg6S7io2CGARk1rOM+R1snh/pR+/47K9kcWgxFkppZDlk
zbNf3xj+etBue9U3Ahb+EfzrmrGPvbGFjWIcWGTKOMnCBGFhegzj+3z4/3dDvFKGbeDGa8EwrGRu
Q5EFer4k631GJUb2YjCvBHD+BPo5RjViAuJjfM+a2bOgx53uqaBszC/q4/Xl+g9xaObVVcyURiPh
a33qUV6NMYdN/0xdVUEB+hBnclu7dcLbUSGO6v72vIjjbSHWQrnuQQaqLM2tumqBZtXEhbiLpqAe
/EcjzgJ0MULDyjog/rd+LcZDm32WKWIKSgRnBJlURFUnQ4sGZKVl1thyeDeF1BuKwdZbU35RhLOE
vDXDFSUUCM0+LKcW70/zWHxBL4ZXer/QHr27M8i6qag/0ZED4S4hzJGDM64CRMVAEJDmYeJgeMhJ
aHb7CaU7SGFRXAq76/gik3f7Bh3FxbkFtJPArafcSZEfqcF1AyfU4p29eRqXAr4KRGQ3dfOkiV+u
f59SgW3iFg+KWVIn1O64bSe4cmR87qy/hqUmyH12r4XNQnGnlNEaiLOJU4qgr2PIf1rluYrv55i6
SffetGgl/tcKeM8uXM0RPbJYLsR0UCjJcqaGtwasR4+VobyDPeyVOO6stlXSyBEC9qiuuZ8k3xIv
0zsIFV+J4M5qwq65NYVGYPYyysOU+w3VV0nZAHdQpUIchUyBiDX2rPSCl0QrHK+bGWUA3LOv7MXE
rNnpHGTRncy/NeXUNUdzIDycfb9gs/8cCiRZo4TGCjk13l6oao5dE2Xop/I2PdPPSmLdeEI0tTWs
SmB+W7NeFOUQyTcVRVG0f7+9KMQXgqx9OcgCM+hiQRPozxEb0q1Z2ixoCPpOImjI1ucNZm/EcXAg
iKIWZoh8uaGsY8CGkob2WtYPzZx9lqbECfPVzRckQ02KOvE/FNUtCaONMNiSp93NFDGVBbwwXO1p
8JKDdMAgm6A4sooXupXtP3DiRRp3qqY26ia1DVmmCEk2lin6oz6vkMfmlXVnFHxdt39SPe6M5Ulr
6a0F9aZT92k8JqdYtBNHzZHUqzAgNk7d6wL3D9yLgtyBK8CTJKY9FLS0g1Sdkryye+mpFB6viyH1
4g5c2qOBvgT1vAv+8cKrh7m0da2tHPD0FraYN50tj2trC3nxoFtZZteVlV0aS4ltsU9EAmX2L8t/
lebJe5cVUFkKWORCuNdKd12969pS3+dehYzwQ0Nzou4mbe50fYPROsS2UYb5vN6b+1hC3XrVhBAx
PUCP+jmnaLqFZZcL3rq/0vlNiuQuZ6kE+6xcQaR5Ub6w4FV9FjK7+4N1Q7EmVnL8CGGbzwGTjY5x
1KxzIbNt0n1MMbfVMHOM7jGP/76+XaRm3PUsS70mJGj9dOWverC62Tk7Zc43M4cP2oKih4qD7JoH
620GnQk6hwwOVIRQlnLkZnEWwpOp3JtUrS31fQ5DumpKMc8e3zfj/LZLpFMyUzUiDBbe4P9GBQ42
0sxEdmWFiLAdwFSC+Up3raT5QnVj6YdkJrr/dw1hI40DD6moS1Tuangrzt+ltXHjFnOQpMKOy/dd
Ly+i+Ls6XkDnYVZQTH4YXTDLMiLgFiSGkodZ4M5CwCKxU/ytLcGbmmaTLWN6KttAoHqW9/2cjTrc
PW0smCfcjBDQeKO7eJ0zn5c70WckuVREYtfLQWMCgnumBJIeDvTaVu4aacYmobP0UlsYYTpiqohU
+dcPKyWG06jrp0QxRpzVPE2d8buBZ1tClk7s78uLLjzUWVa4rng/Ivtg2OZDcmAkHuCtaVDq+iuN
b/sItFk89oc2UCc0ll6vtQ6zC8S/WejIcvK/B5c1e2d+6FB2QS0iB3hRKiog4oe4cDmYlV+uxyr5
zX3iQC6KijGVMixhU36vCruSYluSCRnsG29R6GWbOKArI6EMIQL3nxloy01Y/IE41TQR6LOXi0LJ
+IsYDuwkLZfiKYGY3l+c4nFEM5YPTjpP+DjcxAf1Zv2YPFHtq9QOcZAnqGaLFnDIHNBiviqVI02t
D74tIojEVujtCoIlAjwRGJwocmIGY9EalENhl+BzGdXnWvojs/xY+lRas3394O67gMa/snivK1Pa
psacehS91I7BZimXGPeKkknB/7WWqf0lfJHHAdKyRusqsAI5Qf6BuhRb0m0r8a4rtQ8ULzI4NEqE
UhAiVsiTtxiyc1zfUVEF03v5PgdEgyZLrc7q7eLw1Eq2YHnre3g0XsngsGeOhEEUTKbDDZjj2J2n
H43L8sXApZdhpqtBnCdqzTjwiRM9nWOd6WR9bJKPS0fYNGloHPTEmtUs2QgBUoQRtYzizPLSzysy
heOfv5C3Y3t85Qzx3TmLMVtqOcCux2+L83PYaV9gSIuK5pzy4zsI1eA1qiLSM6KChmVu9aQyyZsK
A33cbCoPRqs9dQVGJERUEdz+jbSRwy1iIoZyI8uQozzNEYoW2TIWDlABgexf44AlRXJwnvVdFhbP
b19n9bNHNp259sy7Bd3LhU/zre/byUZFDtctaxxFeDK4BT/2bnQo0c0iPrFLFxUNPlXRsItGG2Ec
0q7x2KEXHMKMIRiLY4t2W7IaaTcD9SKD719YZEz4XXLIKFiNBqJaPgZa/JwJUgYUMezuMd4I4+A1
LKewXdkjuqruy9YTqh/XoZVYMI2DVoxzy8SWPTc146OqO2X3qFAqUBbA87jUWVyhFBM6TCfJl5Et
lo+gpLMZiSUdTKIWjMPZVC/MtmIekVx0dmze1vnx+ortHyALLc86xrSgI5/bksHCpFhrRlLQzOzi
k3laLmw6d2/PoLhCRp+uQttVaSOQ26O6ksXKiBUILM81KFIil9BoF1s3Arj7Lw/1bmwbCGgKNDcx
jg3TTY5rjHAY84zfdd1uxHFbJKVtpK+1DK9LvJvKm3FyO/3rdZV2fdaNCA6/OwxrLawBIoy1cotc
slMjtEd9ftBMCnKo3eEgXJv1JdUViLKmz6l6GZTf3R0OsMdRilajg4DWnVmHsmMVdg8q0ekGeO1T
hYHUynFwPdcDZi2DhsWdxIe4+lIo7rwcU2oU0K5HvNkfDqdlo5KGNILFCdZds2I05Fi7OoAUEe4m
9a/bAnVgeTa9VizRc11gAadTk9uKr4Cww7xpXOsCAnS3vqTBdYGEchYHELkpCJiCCXl5/xQJ38bY
joyPUXhMU2oyNqkaBw3mWFq5nEGUeQE7Agj/2QNat8MvqS3adIPv7m3xsm18s209oh+mV2EctXib
Zl/MzjMwIfT66u1HUzZCeHgwJ6MBryirWWB9I1WQp2jIZzOwhGNJdalQGnFAMdWa2vcihMkDas2z
IMGw0zUjDIJZ8xvfdaMRBxH9pNWFzupj0PJ/YN3DGCd6eK+PvJHDDHMT36iHSVTjDKeq/za6/VE6
hy74Ub8xK6cvWnKfeKRIRUGJUkS9Rp+5dTESrmBcRwbFLy/K4BFWQdxRFocYC9hblgF5MBfDLBBj
Q5bIRYfArYW6H7pa/zqmG6L4eiHHuKlreYawVfNiFVM7iWqM61Zn8Lwp5tJNctni++r0tTJ8Ibqz
BCLJT4ngkEFdp0FZRqZC55bWOS3sguJyZRv832aN+OfrVYqRaUJDCkTkwkUaXKO9E4XbXB5ttfkQ
Uz1rBNSh1Oy1tDKupSliVwZrJ9Nu8uewxnrbe6vXB4JiU0Gb6xehwadAyzluEE6DdlrjCYirRdlt
DYprNX8gLJst07Vl5NBBjQozUUsIEg4r3GPpEF0al803AX0yAgPvetr+CxIgiH69jqGu9b1qsF1L
bnotqBd3oMrOKNvjkCHXmqWcmUZmfqpNP9d8gyrGJ82Bw4MVHVfmokFGgkTn87tZPxYC5uFZX1l3
q3iIROJiIrTiI2thmOlDqUNitzptNduTcO6polDC6J4xd4PgQl2Pur5CRqF3zoSLXGvtJX5M30ER
pCC4oaKzWAbhP9/un4+G2ZkDDpM+fFTqk9I9ttSlt4+h/4rgn8l1tAh9VEBEoZ276NSs/rvOzYsA
zs1ay3mWGxECRt/6ZoAXzXLYLMmfYc7cEQlAfd7ft+f0RR6HqBpun2qwsDcxOEBqtAIzJ1wIKt84
/qZmHLCOTT93a8sycUcZ3c24XBunP1iZzcImwz39Iturit/aAz/nyxSXHASVz+A6gXMk8Yof/UE8
9jhJ8mH43JypPBZlHeywbQy9E9b/CbTmpzZ7KikDp77PgWqUyUlmsiftGp5Uye91wvr2ffwXY+BQ
tE/mXkhafF8WA1F4mpW7WQmM6lPVU0VU+9fDiyQOTMtlyCvMbGKllGYgucrZvC/hQLL4SfmQB+8q
ontBBr59IIKBD00PxbIV03WzIFpuo5hwf4jN4dsHDNQW5R2DhtH8qyvvkta7foCo73PIIFozcC9h
OtSf1PRWFt5Ttm0ZpmKKlokcLLf5rRnpTT6hLksUj4p8UA2C+Hj/pnn5Prfl4pxZaMxi3xduMKDJ
Mm6L3xXBXZ/6qGC6o4InyYTChfZrFN6N1IzK/bjfyzLJnBdtjlMuNyrUUIMwKN3mMp5bcEkOLnv8
aJpzfdNJcdyum2Oft/1z5ALUt5hHYa9nAdS3P0vzNAKj933ff7dI5i6DJhPCJWIuTpMc4+Vzbz6J
Edgk76P+UI9//KZm3H0g13IqNezZjTraxe7BCNUfBNDaWyc2q4vic9uHthfV2OnaQHOpSVZa1Wzb
UDlmtH9J6kVuLkoWrNTIwv1z+iKJuwSESqkslZ0jC4nDVT1GBtWc/x9u4osI7h4QMcHSKgWI6P3J
0/wmAIMHqDcZg0yLUTXW4fpWURpxyJCqQpYOEXZKRsXbGFb3iUV1wFAiOHCY5kjTVg0aRXJQqpcp
/T1w4+mBDThtfcOO0dx+ievT0r7vvfPvlvCN6UbdTgXo8WFfucue8kVkS4fwe+21hSt5w10dUAE5
ygr4JnUl07WolSGy98sjI0gK3fpcHmaHdcTnTvHXdSv4D3fqRUUOHeZGjcxeQi1y71eLvfpsfGBa
2v1ZuwwtugzjU0j7p+yjb/3TF6EcSsSjFfaVBaEjOJclzAozMOL2Ip3YY6j4i3Lg2MG5Jo1DCWPQ
R7nLAYDDAFwKKyexQAAl3bS6RIyUJHePgwltHQyzr9mhehhB02D54T3IuwKUi4EMLfaqz9d3j7h9
FQ4yin6Qw46lJxQdDaKxYbdNaisi4QNRUjikEJs1aroSSnVgtMoDpXHG6uPvKcIhRamg/j43gBTx
qLmSsdpD3+AlbtnXxRD3hcK5ElVVIChcQZMl+dxqd5P+sYo9DZQWKmEIxJKpnD+B3guxUQboM46q
J2ThUVfRUmSRSXlCIb7GTp4xRgYBOkR+bCu29RO4i56ExwRFiuFNbrefGGFzZtq5Q50pytJVDjcm
0WrxbIGG6lf1gZF9zwcUOcSfJp8BleVSFzAFVCqHGbW8tqLGckvDyXq6MIarY2RnDlg1MMrNedcc
ULwz/8UolUONVpL6BJMVEbXp/1IFMA0qT9eNkdSIGdHGe2nkSgt7BvWdt2AuWIp3OkoP7hNHt+ND
6pmFrVAvNOJGVjnA0FqlxvA67JpQ2ioqC9GV4cYYvZwkdlNhIdkoGSrrSOrJ4cfUjEaRMD0b7yI6
rLVT/UMDnUx8yE+T/UBFP6izx2HJqs1i1TYQZ87uLBt2l7jJGBJIQgnhkGTQhazOVizkhBLQRrcV
HVSUVMaHuLjexKXMYRHSEZooxV1Z27IFsosiEM0PhCESyvCD4HutmjthgTLhV+lb+GBVduywMI4K
LqqH8C76g5UKUKl1tkJXbmW+nGMYksnMMPPLFU+sxKw9/KypJmnx2FvqmhwON+YsabJUwyIi4Y2p
UKUvp56EWDwjUBhHj1hK4oDx0alBm2cFtRhwAC6dB+5+5k7lsW150RGT6MvH3It8ipaC2j72+wZH
ulqUW0zewkoWfydKY+uY3/O7fqLGIQfm9xRjyeBQOAuggATgIwd+xBTm2htSEBvJbnyqDOKUUavJ
Iccwa1asMs/DMI+Kedu/p3ZcwnRcQ8XwSR0TRl6vXNxKSaGx0FuWR3aaeHIn2dV7iErQl/YihVu6
opL6Ve3Y/ixHxgPAyP5aw05uFjSUoICcUWtQKaFd0N0K5ZauFg11LVgid3LKAbOKUEngGQ4KWKZv
A94u4iF3ks/XjX/PDrciOeDVY0HSCpQhue1QetmYgZF0eKjC4nhdzG70ZCuHw95Z6Jq67CGn82aX
zdPUHlmohj2TLZcceLNngxtpfEmGUqL/Y2K3V3ozLag5wtBQjHUN4W09NTfaCdB4ofqB9qBxK5IP
DxlgRDOec67PQ6aygDlVdBvqrg+3lcP5cGMEsrJyhWrxzQwyXoyzAvtQ7a1OaDOPirRJ9j0eirfy
OCiuhkFNU+bCKXfiisxEwSpxnXQ9hN9wCkgCHWoZ2c5ucFGzEm1sngsmENRjWRApsIKRFEMuI4ci
2jou2dpArfwm/6ChV4PxbSdHK1CcDC2aJH0otYwcnlS1ahUgxmZZWDNgRYoiRlIz1tDsF2on9nyQ
7Z5xOKIvWV1YLWykkVRbjo4m+u6K7jCTgQ9KKw49Rr0vOpHV0iwovURxMUp9AVTPWtHVQexj1yyR
gxDRStJJZ55VrHwXO3+ZDqv00E3HTsFgJLyjCcTa80FeFhFsI68t0VymoooYhrCpceqPCFlMu14d
lJ8EQ2FP7wlbbcVx+DHo4hCKEZZSv0jfWN1viEGY82PrzV7u9R+p3u/ruG+KbGc350xJrdbAHAD4
PMY5nTM7Xk+JTuh0fcNMvoBDF9Uc7DBYwSxeHgfTy6UP45g41lLawvhn+o6puZsrG1Tzr1Xqsgxx
P/aG6NfMNXvLHTTFJ4zi+sVi8lUbvV5j9ibLa+Q3VYPUqXQwUTYLxhv2/Cu9FAzzVECW2ikOOQQp
7duZ+Tu1/COO3F47r1QIjNKKw4tEW8ssZDQ+mhI7JcbaCrpzfeEoJTigaJCr+Zk8KfPObZenui28
wiQCOJQaHEBkqGbXFFazMUZBrV6skfg+4cSYfIlGJAnqMDCDzm9YnJdtPgpCHjQEbGjmP+KKMvli
jSzRlxiTeVldafaJtaSMaNZW3dlpPvTOcqCiQ8QWPSu/QQSjf84tQFxS9G4suGOXOHHxnmDGBuae
ld5IqVC7Kg0gLQPMiY7qZB5I1hD48pWg/MQ83Ey0VaqygrCLZ7d7IzNPw0LtEsiMTEeR0GdfYNqF
6aJnDeUv/zB3U8NqqOVkv2+ELk2GHM2MYytVta3+MBsNBAIEHFGKcdCAxvpkXNkjMq3NQ6fGR4yQ
/s1rkE9Gl2HZDlOEMsz4yEh2MtTuyx+m5/xWQg3MJQ8YBxNaKOhtxx6s4Uc5YKMW2WipdLFZowDd
+LDbEwqnS2IRQwN9kxzulVI0WquMBEPvj+7kxQ4K+e8K+NPRh/B5AmjkUk27+ypuZHIqZmYa5sPa
s4eQ5MeOAv7V/MweQgjAHskA7K6DhvnrigL8EEHT99oKe0nKhKWeWXH/BPb4zEPSBqLdEmybw5mK
4v2Hci/iOIPUmype8gbi1IDV0Ern2I0wV2YGI5N8mMk+/10XbaMdt3+YpzXUlgRxbBotUvIgBgz9
BY3xv0AMuHueN7K4fTOyCq6uylS71EfZUz4LjlB5oP9HMADEr0/GvelRwx13z/dGJnehgZUnHoWR
6WeiBezSKR+v38q7NWcY3wH2aQNjw2W+ULhUlH6OchwA+X+vrc5vjqldO9Qssv3LTFckOMwYcYjO
x9eGaERV2MRFy2Bk9etjcmDd8Z2r4xH5K21au7v1Io6/qc2xbUcp6YCM6qNW3xmyajdkjIhZ85sH
yUYI57LHCK4ZMtNpeVBPKji1o8juMA1PAClhCmJbNkspUO6pCtvdynhMkPxnLfmbuuwnrdUEKNcj
wc06dmbU0v3kg6Ccz/0TvZHFPf+VZGhCNYMs81KD7LgLkiD9hND5+xkUJN2CC62hK1biUx1lbvRS
ZDbsPZndsiiRcCsfl7ufcaL0BwmP7N+/3cEXeRyAdI2hzMLK5D20uG3KJ9ZoJz2YT4yoqWbvPOLA
7Z7ojYIcijD6nWicYTIj6kVYVmUGHLef2QRtQOQZ86k+EBJ3MXIjkTt4tRUpyiBDxcbrXQU3TnRK
P1eYZpP4MeEfs9W6spp86mNIBty0KZQTx9Q4aBkaWJU0/ZYk+ddO7EETkL5j0jpoYRVVtjCJVNZ4
b1KuSiVPKtQkFNqtkZ2S5olYvd37cyOA7efWi5M6o4QbB9fx04iWF1YZpT+tAH0QiNCxNhZSeLOA
G2ncbR3LU75GIaR1eCJHGPPSHCNQ2q3Lp1G4qfXbuE5ttft8Xcddk9wI5e7sMpriqZ0htDD8FOUy
BWEV+9C/EcAdskxapUKNIEA8rYnNJkynn0v0H8h26o0BPWRr363bCOQOmdKvgoFpmyzBvrAealZw
HE6Ofgz9+M/ZaxD+BT8o1vL6Qu6a/0Ysd9KqNo4UgdFIl+lNOXegQfsxyqdE/MvUiMAKsWV85WO4
CpYYJljRNXqsW29QY0IVas/4CXO5VmVCrkx46R7H0WaDAhKnuKmO8BsRZM4danLt7n1tgJ0LuG+I
b0ZgJtkELrcWEYhm6oN1Redz/QFe+/vUehHDjvvmOMtzYSlRxvKXobjc9JWWet2YJkGXRTc5gup2
J8zfsbCJU8YicptJ/GCCnMgZFks9rpJA1bb8xzq//CHuep0UUL72ImwGRMaueYqd1J3t/FwcV4z/
Wg5U1nH/Ot+sM4dnmA2MLLsCeQqIFxV/CPrD+sBGMbB8Fhn03r1eN9I4PJOrrF66GMstPf3kZqgc
y9FvWFsDMyOKCWD/WLwsJodkY1GMmVZCXFpexvUQTx+uH3Dq+xyQzY2Rq0qB16nUzAfwCR1w2fnX
ReynADdLxmFX10mlPrNcdIPnIfOA4rukQckMo7mW3ebJOs4Ubu26sRuRHG4VIQI/CUaWu8X0Z4da
j9HLqx9RSCweccL5lNxSlUPV9dgcyzhKTdBLp6gm6tqp08R3Ro8pBviKjE999JtPjIALr7UnxmzI
aAa6A2VvlEocmtRNqorxs72lmBQg+wKKBpSVUIrYHb4nGmM++lFkVe5R/nkFb2LkruXfUfblut1R
qjDT3wCjEleNWD+f1PlWjpwhuRkpVlRKBPt9I0Jf2mjKWf1oUyWubjpR3bjG7FzXgzQBDgNKq5eS
NMFy9bnTu6s73LLcL9gzVP9/5SNUFILSi0MFFBXlUxxB4jqjmU67zVrNNnPKidp3Lv7FNovDhaRr
olFgh9T8eh7d/ANoBjCA0HRrz5ZOxYgH2a8M+yAQj++KnpQoajEskjWpfomVP5vuXY7MP1pZfI5N
jYTWshiDsx61wWzmt8s0Ha5bxHUVLD7EoehZG5Ws5hEDHdbeESuinp1AbIvPpKWylUwrO6CjX31i
SYHsAjbjr4O/OrpfB2B7o3CHuMUtPrGGqWHoJ2aXBIshFt5wqZzMGb7Ifh+UjhwRXhO1ghw2hMuq
Li2ri9V7w047xZZJsq/rIGfxabV16ZakYT0hfY8uNMZSJQv2+iiihGJCM4XkyO/mm5D+vfkskQOL
qDPlQsywjnp6KEwvrm4r5TfNj0eHPDSUkjm2pdKckz69NeV3EV1u1eCwYU0MKTIw8BJpqf8j7cqW
3MaR7RcxAiTB7ZWLKKlUe7nc9gvDbre57zu//h7I0y0aRQu+5aeJGEfrVIKJzEQuJ7tDBd7waQ+O
3du2RN6cvfNNTxGZI+ba3r5ULxeXixkGvQ8WwqjDGaX2clgACCLF3eCx5Ya6yHUIrLr1Jp1X02Wh
A+BCq3fz7LWb5u9109tROu1V6WusUfxfeJ8UgR9nqT8ZZNdQWXAPrht6bED62YFNVl0bKWOA1ydP
TZ2gfNRLgbMXQXARxdAG2AKXQ86keqknx5ju5dT9I3t4PuqVG1YbMx469gRqwWNfuZbycv33RcaJ
r7ZFVBmjiKlGOJ9bDktH8qKP1G5PLAp7XwvK5Q6fkwEreYxpnEbwyf9IYXcPCbiyBgeqXx+Qld+9
a1ZuddfOuyRXcLE6RkmTnE1vwJZEln61Hyp0DpEdYwqRRPRMAuPLl98iGmYY5IB4Y3cKzHuj+0N1
4GzHMJljFLNdDVl/HCtM4vl/qA6cpaDDMJQTK+kpj7pv7Orb0NfvZYet7HlvzfyiDXxmpDXnfDCY
8kWn7pR79T8x1O/LePYgWEnUu/HX6/Jtfh+0thBQgBNL4ZkOaFtYcqYO6HY1Dkm5p/nu+u9vX6cL
AJ9UHamWRwnLxCQn0+8fmaUNTwnj75C96Cjmzt58s6/wOCvXxmUfE7YuSH0uTrNngM7K8gbD0XyK
3WtSZYv6DgQnyPeUL2rX93MGAWvrWbYeqCx4Emza1JVATODVjS2qSp9CE78fYy2Ng+TgaMuBmrpV
FtXeH34sJusKqyYaFquDkxktG8uOPUBTtGbmh9+jImQ3540PXgnGBF+BFYmuo60GgiloUMu9YS/7
kq/sRRZW9H24ICnt5zLQmEKAhqcc9rMmiJC2A+iVHFyINI1LK5dnOT5PO+TYXZavZaPV4O7/zTrT
ZviyguSsXpIvpIonpnPYHERQqWbtwdYHyc+8zBflNrejlxUaZwKNbGq0wmAniLYhxWN09JUH7gu0
7CYe2G0FCr9dH7zg8fwHcRKpTZsBr1eORfjUV7Edah+l4ljGX8rpNJPvZrZT5r+vK7/gnvELBzu9
KOomxZn25l1RHXXD7xuRM9kskKwk4+KjcSJWH0WQjOqVPda+SXxa+Hr52PTHpc1spT/M+uHP5OLs
x9C0iGYayKVnvqI7enlrySIjz37jylXWObuhYaGrZJwxPk/n5s/QG+zpKT3FD8QVN5ELrjTfFaKZ
rZ6WrH5g1Y+deZeNAjsoUgXOZETtrAcNwZGpSmvT7lTEFhLqf2g3dM5u5K2VsIAcUkS2hlWrOirh
wYN+aN3srndZc7qQOUekf5zdCMs4bmIKwWLoX6ruM/XvKOzxICZ2ohF7ntA6WTtjJdB70ffiDEhY
6aFuSoBFcI1+7typdcHDQ2Sj+O12LdG6yGhxs0bHxEnGcCdoosRYQX+osJdX1O7MDuqKwvOb7oak
q9ppgERToTr1+Mmc76Tqq4V2f/PUKgJNEagjv9i4LQclKxvIhp4Q1E9lu0FrUiz4RgJvzG82Vuuh
LZYFIOhA/acNtFMUIMWtjrsxKneZYblRFXqy1djXrZMIlrMcSKpKRWgCdoDrbH02dtIeGl84kSfw
mAY741WwEcPoSsnEcDLsWsu9aIdG7g+aP7oswyByYaIvxhmQMTW6IGNoqrRrh0OHyEb0vUSBtcGZ
D6ys6pcM2xkQPsFBgs4SS8jo87gjbgHmcNF4kOAKG5zlQAZ/yNoCaGlxU5T7KhPouFAczkaUQ4Ac
NNuNGtyyUYxpH31VWzCInQkzsXLMu653Ijx+x05lphnt2SdKTqwfbjn3Qhs+QVn/NzojBOrHk2Jr
aj4WJosRWacmay2c9vRAQb5T7+Ld+5qe0BKqGpRisxP/6AYRZIb5fNZA8NyUNtuonfoaRuN2s5vc
iPtQt7X9AsfphhXKbEkr3uAyeVWwK7GpbVPUhSHC4NQD7Gty0rLMUjR9tLTbrvs6itZob6v4f2Lw
b+8G3VRlOUIDW3Low/0QC1ScXfq3PuPy+9zLVK/zUg1SfJUwvK3GV2m5pe1dI8w1bqvaBYb9+8rS
YYYAC7ULwHQ785GRuZgHPbK7805j7NF4uX6PREJx0WXUGoses16VbtSfCYgRrOivZmj8NK/d60i/
uLEXwdj3WwmmJ3k+Lzmg2Agma1cMDhrGtVjVwHJFjx6RMjB9XIGZYVApHbtCo3pTKY/tu3jr5Msd
VTgXkRVKlRgaADDi6bFBgry2u33tqo3NFoMb30T7f0UScf6iX/RJaVj6V8rM/VDUR0PozEXKwBmC
SmmCdmaGIEkHG6ntGmzRzeJFoeAm/SLau6gCZw3wIlT1McDhkcfiYKFmFbnkG5tHBJv9veUK2STY
1bxydXlOpnYIJHVii4drttiUesk9Jlk68P8XXvZBlLD4RULhP+l4OiYpAPe7UUK62uu96qX3p4/0
U7VfGtuEbhQpuHypyGwItEPlrEZXBUNWs9Wt1HATTLstT4LbKzpCzlDoddDI5g+zNIClSEcf5/JU
HjIkAUUNxgJfoXKGoo80Umh4w7l5/k8y7iqZ2lUnKJuKzouzD5lWLZaUM58HlrnSGax3Df1c7ANP
s5REY2vUbM+xtKe+ETN2DDQ7Kd8Yx2nIWtxDlwi+kUgmzkLEA1W6eoRMOjlo2g0VOVjRd+HMQzZW
WT7PEAmrmwPJ11vPFG6fEcnAWYZUrfuuS5gMt+AVAw02K98s/uS0p9BJPOsgGjAXAPKsS2NR6EHN
TJGZfJxNkKUIKXvY1btifCgXN6SWZUbdgrhkbFCQYjObDcjZejf8hCLEuyhSVn6J51iqDVM2yw7y
ZBhL1vLUocPD0Ed2lu7BWKXGTioqGgq8Bk+yVEyJVMfM9HSgSZvVx25I7KB8Ma2DwARtZ6n+s6uU
fcqVT0+nsOkSGUD6bf2a/ph1sDxqN9pOQbf8e8vMl0vM78lKi7lc6hraqD7Xsl8d0MuDbUhSfJg8
0HIIv53IL/LzB2E9S4XMtL/1moMGhhu2IdB8DkCGm94Hnmj+gF3Ya5rJGQxCy3zJOwY3p9/NVHGV
SDtZzXgTB6YXB9RFyG5f/4hbNkQhxELXvKxi8RgHGRlh1EUlxs+mfBdPCDN3uibKJW1duDUGZ6fM
Uev6usJUEfHPCf1dfDvfty7LS1hu/g6iuzUYZ7CylqLdawGY0Y0fTaPe1eV4UJQvf3RsfEo9ikcQ
5rZsam/ZF/RQlHdS/56eipUkfAId5UUytQZGbYYd6+4q/XDw2h1z8WAcwJrUT9dF2lT2NR77jKvr
TKUkNmiJk6O3E1ZsgEnEoy/K84zLHB17O/x4HW/L0K/huAAG47CyFU6Ay5LPkZrZrfl0HWCz7rFG
4OxTvwRBLSX4SNrzufp2Qx40P9mDHUJYY9myuWsoLnyxonJs5BzCKBhykbA5Kf82lA954F4XactA
rGG4R068LNmYq4BRtafcem3Tk9S9gk1/+IdmknMda/N9uAbjTEMpE9CjDQBrXLYYJ9kZT4Y3HH/0
9EyqwBAJvxZnJcK+TpbcYJZI/p7G9wmcF+lOjfp5kY4G1hPUQeTEwX1SCDZXCvWesxjLXPUdrSGn
tTfuGblY7isv4WFyJL/xsfFKhCdQfD61LteWOi0J8PrjsBvc+ondtL63ZZ+ROjV+8kHkVwRGns+u
gwPRmAc2IDhhGWL5QSaHpRXE7+dGF953rbSFT6oH3ThHIbtsbPZ2/gK+EnjnAOO+0mvnsZMMZOxc
f9dLcg3LWZEyUaWxATusWxbVx7Quv4E68MnUM2xiA6NZjCUqRWsXtDxllfxdNlrBhRSdLGdiLKWK
ioLdkXb8jCwNNb/o79kDspaQMy1JK0e9xVhvMW38oS3Kw6KqfrrMovu3Fc2tcTjbImn5MBTMtoyP
EboGGTccrsRk/3sP3sP8v8bjzItK+k6n7OjqCWtAiZsViT1aHwRGTCQVZ1XUfGlMi000S53Te92B
3CYo7hte+Rc2+ei/Ee//wmxSVVMV0zBMhftei1KBIAvZO7QcMa7C1g9vkf/EQD+r7YvqMNv6dwHj
Ppo19WqR1KyMgGl6Uvpp9FqW5ftU44LCfSojKquanjsybsmRsbay/mLNwz5hVHsiT3Spt73cBY77
ZnlozK1ZMaGKBzX21C62S+U0R/YSn2Rh7kt0hJz5781O6mPWz8KyQ8TDwPaOFg7FmLH1yLbGjnsZ
hB2t4Ey3A4b/ZOQzYHmcFpW1QMa++1ykltNQtLfEtiniXNp2Nhcc7rErq0YdphTSWdluGU9GIsqr
bF+wC4Dyc9QYl4FM4wAAP4j8MFnpGs6/VH6BJ7Iav/DWFzzO4CudOneSBDzl87A7k4yhNaJWbRCb
7UosqBQSdIgE5Ez8XGdoV2SA/fEHwR4G+gnm1n5wdOSy8x6mGIVcJOQMSG6NWbuwFkIpwJLKG/WL
VnwQWMVtrYB1wnoVWZf5IaIyVee2bzCZHb7+u91aI+iwYqyBChpMklsRr+RmElbB1vN/IbljzNV4
IFp4jg8aN79jFHumKz+yZrjfSSMJ8bhTVMtYSqMKItZe+oWVbSJ3fqi+GmDrZNwqWW0rT4JTZar+
NgS6iMgZ40FJqnYeADn7bJgSy21HW/lUo6ICkjjstnCv421+RFlWFMy6a1Tj34eFRf/n2rrwi9p9
L3TB1d40jKvf5272ZIYKtooy14lArt/T+c7sX6+LsGnpVxDcZW71OCx19mxCcDaYR11PPKxOsugx
T+wpab3raNuueQXH6aAlWU1dtYBDphQrC5itwkYdNLLmWKolGt0UHR+ngGlo0nmgAMMYnROOhzRY
nDAo7OsyiZSA07myKdmjCSiBWoIY4HaQ99cBtg3u6tA459+oo5IELMIGZbC8k8Bokv+TOuRZ7+3B
MzHR1AlX62zVNpQVJBcA6HnUVWgDhsmNHEbWGrjKQ/RdumUdx2KSqU0Dv0LjAoCQSPE8drC3jYvq
PovYwK7zNf5fzCa5VGAnBIrBv/+MpNZmq4F0OuboC5BW+pPk/9lH4198c9TKA2HJlbFymtieEdYk
Owud4mmPwWE2eCFa4yPSE/4BKC+RNXQEkPSWDXf3fg4nGez1/1H7i1qCmNq9MbaXr8b3V02SXCtj
gq82WneJdCobJ8LQhXZIRVTFos/FGY1sydVhYDaK4nlu3QyTeNPEhhmEu8dqL2xG1C3Ky5KCngj5
I0lzp+6mSkuXaN4Sv5LOyaWTKVqjumUFf0LjBAqUVilGC2hIap/YSHngBjvzmVEvB56oSr5xelQ1
dKJgM6IuI8f8c3hYlWGc0wJgpP6KveghuSnSg0DZRRicQGkalXFenQWSdxVIkMG8hKAw+75kSNRX
zrjHbvF33DCqmgrCGQgFclHOalh5aUYWC6FaL3lh6yARaYBIjU3ls4feO2qwazh+7MPCA6WwSsAN
8j/Np6RK8SRxBOe4Eb8AA8vjIZahv9kzh67mQq4qpIkqd9kRL2Xu8ZPqs4YQ/Uk0tLr50VZgnI1v
aWcGilQjBG12unlq6G4U9Thta/oKg/tGaVNVpjYCo3Hb1+6QemZiGx8mR2EBYOmITNKGL16fH9/w
NNEUZBoy4Bbq5NHfLYhgBV9oG8HCx0HcTt9w3ZPEyGYdAyyu/jh755rA4i8O2X04EiS1RaXYrRia
qqAUJQQRJlYecJc3JXImlQwunD3r+dyoATKz+VOxjySvsX9nzfemWqwgubtsmnHXLAsgSXi7UF9b
9qqou14Ewf59VedQ47QqDBUQWr2Pit2SPIeidX3bmrcSgwvLNGKYYScDoz/W3xtWpwTnwJiBWAUN
GsKEyZbv/elDcTGaFOb/E6k9zscxs8Ek5poH7TbE1AC2sUfIvL5HE1cCctc30mbFSOUSOZrRnRB5
gkoypjZk3FEMoZ8XZYmzXVs1gp/k5C50vsylHhhArTKnOqAmcY+5284x/AI1sfe0fa7R+CJfPM2l
KndMUZ7NRxYXso8oa/aPBfeiI92825cT5Z9zJimxX8qEbEoZ/TVXiHMr09pd/2xbGBTuCqSLoDhV
eYwkCkuTFMDI6Kkfn1sRLQU7fy4ow5ISAy9Soin4X+77kGouK9RxECv9t/SAPa5EZOWbYkAOAm8F
tgOeHqAAZ2rRdabmhv0pUT70yafrx7RlISDHf7/P395SNYdcNzQ3m250o7GnwlvCb9cxNk3EGoS7
s72Sh1lRQAjF148/9jtjxaavnFuRRNW1jWgZrcsXibjrqiVZG5MIEqnVY2J9Cprcicq/x/AURalA
x0SHx+mAXE7qIFmASlTP6nZq4fXt/z8zsZaGH/9Ply41zQYQQ3wCj7wyP1Dzz6Q4W6KVk7BAGKe2
KiBkdX4Yusntc/ljEpaeQAs2Hp8/icJishUOCHAGY4qhBdFpRmq996Unesj/WrBGsfH10BaR4m+6
ipUm8AF5rZeljllA7dwHx6qdkRuDcTg+KKDkDV1ZQPDNrsobi0BNGXyysm4QvtlKr9BzEjcanjZG
83Eoqr9Jn97Py2uZxCJekl+IdsHizrLI6yqyeohmPQ/uj2lblu4jOzZv+xtzlVvxMtVNw5J1zQJl
LKfpeprTicyK5i736Rf27c7MXNaMNZ/ZMfBEnS1br8QVHP8EiIOZZhkI7V0p3xHp71T7Ky8/ZOEt
xdI54W607cO8CKdxhYOgNmYrnoFGfVR8MF+RdbbybXxYHNMuUBRZgv17roKh6boK76Ra/CIn7G9W
izKWNVf/TI4/lr0EO3BCPY5go3vXlAWGOS5wnJGfYyWpTZ3ATin/WK3TGh8C0YK5zXhljcHZ+NqQ
JyUKgLFg0IwtdtzF/tzbZPc79OVbXtEw4dYNRQFvIp9FqEBrJJnzrLmN4krp7ZAKrO6mSmAzCAF1
uCKbuLg/2ypw/nS6ETUaUurh3ejpjF77W2ezDS/N47wXPbG35FnDcR+olHtFWdQaH0gLbUofZvnv
6xq3ZZvWANzXmRI9LimI+N0qLk/6YBxj2jjYMuuhzVD0ctuy82sszgG3pbpoaoizC78UB0yYw+xq
d8q3BmMkSD5Ltiia3Hy7of6sIxijuvrG8C5Doxp9VcGBacHDolt2lse+odSOESS+1GCbaB86xVy4
5vKsR4aj5LpXN5Er94V7/ZjP41G8D1j/KZxdlupCHqsOf4ryWXksXhid0xI41b7x0H/vEKzJTPbi
CbutOGSNyj1e60rPjLoE6iydKLXj8KlQdgLJNr/q6pCZCq+8d9kvy6yG0KDir9ara+zFBKN+jknt
znAXD9uwvorSJlt9NnQtFncJo6HSCkmCWNFBns9tet2N/tKENttzj8wTak0mZuBE+iQ6Te4yZpVR
myhZ4zKGfkxd0Glqheg0NzHYXgIT7wf5DSe8lA0BVuECQ9qDLzp8YrWG0EudLPDSHKyNP0JjUbl1
MxAHw+y/sHw0SSWlQIMUPqJ0kxxYuQE7EWIne1V2bNGj6FW55cXXaJxfTcdpqDV2kPpyUNOXoE0c
ZbD1cbYttEcporYsERx39zpZicZwKfGUOWCk1a4Km7UwLzCoKPYSN2HtfI6yD7w6t4WdblsB0lpW
7gqSzpqaAOK6sgyqccS23kKc5ZFp6oAxHxH7t0B/ziZxdRvJXKamNgMOC5nsPPxHajpbE00TbXql
lbZw969OI0PKmUxRe7CsmyYV9C8L1ZG7aQY1iSllUBDFxxYBDO4WqKGwjnOWVhYq/6YFW4nD+UA5
nLHimqljVtrSM9szhvaXQ7BXHxfvd2Zb2V//xhes8Dg/GLR5b0oW9HGxjmS8LciHadrLovrXNoph
IS+PjaAyH6nUbaPF8QiUUH1pp2MmnXrtSddF+dgNXTCQgwBPJTEt/Q3d/DCibliXA3W7+XkIHjqR
f9lQ6J9+n3MvbVMauhbh93UCUpPdnO4kkTpvqdtPGJw+T+USJmPQU3fMsAmJ+Wasq0CnKLpfc7TT
iB4xoiPjtDsMzCxoKsAFo0ubYzMJhg3Ym4vTr5/E4fTZSJNyjjF5hab55qDuU78/r90UHZtIDE6N
5SDurQRtw24cjT4aMu1mUD1BcCH6+tzzskvo2Eszjgr9kedkp5s7zX4BY6ST2VgzA2ZF+UFExHH2
dlcOkC9izIVUTdMCydgKGEb0vpwXbqJF07kun0A8nlK+NOe0Sw2IF7YnI/KQhlenP4TgnJ8ySBiY
sQDRkxdz3DfaTWe616UQKILCuThttJa6zaFvc/XazHswiVz/fdEpMfyVTzM6mlVdxn6/+DbRgxkW
dtsKXA67E28+OUZ/sPAHw1xv8hhWn05aWLTUXeCi5W8LejvRf9MH95loV/PWgxhJoP+g+BwGyAtD
K4xrTDJh8K7HBrtxh+bwzn98R7z6ExAXZln63Eua1sDONKodLkcr8wxN9Krb/DgraXj9olpJMgnS
9PFBwmqr8oUMu+vff2t5xU+CcAoWm1EdmSkwGhdtFYutusvecMzn6ssnzOV4livi39t65htExwoV
GQy4GjzbzyoXypgsbsqCIZ5XM6OYnqORgy3twk4yV7SDYPMGXeB4IvislbVmaQA3WF/C+CbpBCe4
/fu6aiI3QtQ3E279YnZzTyrqUnqXLV6ZCua0NpUASat/f59zBVQu6r408PdP9T5dbFq8KKJB320R
LFNRTY3Kb1rKczMZ+qzJqZspndNMvd2LaEW30gUG4iQqawrKyhZvjRUSZ/IwJczsj16MtLD50NwY
TnpSUctT9tqn9zwOfkLkLk9vVsVEhpRiK8vgklc2dtPulL/fz9NqQDY0NiA5hvQYFxfovaXpURhS
tGtEmscWV1me+jhH4AVj+8ZErQBbSrGG45TCCIshlGbA0fJBbfzGep7Gg8AybLyufhKJu6dTM1Qk
nMAwqzwObozh1GZv3LJHHRNImHfY6Mlbo/HFUBwd2KotJpFPMrv3rTv5UXZkLzuOe9HpbWujphlY
4kSITPgZiomoUSanyDOU3wN/XOzYQ5XC6V1pxlpdxU3d33gJbXC5Gdg1hgcDsTSKtTM/mz2jIm1R
p7qKtUSo9WLxSgfnJHt0L2SNYyab97esOIrKpW4p2HHzMxJa5i1jqnCUwecA69NRWEZgd1NldsH6
rxM7dYWQm7qyguTC7nYxNKUxz7pCWE9ltRv21gdDQ3sA27wi8r7bH3CFxx1mbpqBNTARqW8mBygM
o5DL0WGexnbx2i67Bn1ZoqD8TORx7WC5W6eNkxXlS6C6Utg86DPY1jwlxbYpG9H6jI7iCf4yJoda
ool1yCYpueun0nqOiyh6yohkfDanQMJsi5xUt1QvZOJkVRJ9zPs0Xmwt0HPU/q1lwh6ebslUZwYN
vmFTlDsn2zCSJbDnZMJmwRQR2ylZzJFgN4c1v2pEqT+adaI2NunlHGnCRMpEDWKbD7m1VnHmoMOy
Nb3W8YmXvweX7R0IP7AcT3On2KCH8K4bH3aSV06a72GVFqlB9RpgNCKBmyypZqcGUkhBYCW2MtAv
JWTcDQpan68DizSL72ztcppM4QLkBitcvBnkc1hThtZWY/KU+8GDcRBq86Yxvygz39k6SXk5TwYg
i/gp0n2TflMHgTEXQXBRHqqnOu1yQITZvmzv29bVRsHLWKQgBveUQEJkXtQEGNq9vGMMbS3GE+7J
TgFPOXYRfBR8KIGV4xkCzUyZ66UBXHJSjtULs6iSQ+1cOS+LLN4zDmGs9N/gTFynBMoiBbj8ZX6k
440mHBQTCcTZtGWM5A6pOdVV70dEEPFxsAdH9VkN43dWlm4FfWCWV1ULs0CyonJwrAAbZxpTifB2
CNzMELz6tlXu8vucscxjEnQLhY9tpM9BdjQVxQ5FKxJ+oXMXEM4o9VlG5QpkT64RumeaSOxv1jIP
q9Sw2zvxZ1EPwLZQlmFooJC3sFqWc63VKE+aZEEJ5D2FamNIMRac2+b7SDYuGHzgWlFzpCEUjfpo
tWMXyfK6ow4yKc2p78Wx5LYiXPA42zCE8dhUtam6eZs9Yr3UkxLI/vXLKoLgTMM8RnWjJoDQ6hc1
uCkawcy76PfZZ1tlMbBYmxR9gyMLosnusMxy1AWvMBECd/tDdAUOwQCERrsPl13avaP4DfNy+Qrc
dQQZbqohFay6M5JijD4qwxxxZ89/KwgEQHIp7rHc9rEXRO6CZiUpKzmHSBV9SvQD6TJQZRzC+lhV
X6ZYIJ/o/LiLGrZTEw9MvKnaByi+ifbesON5GzD8JwxfZCPgD+swf6W6emc4nVUd5rbYKUq1L7Vs
18SxoO7F/txrcJwdiIzBmlR2R2vSo/QLnzO/ELN15CXwCjW31Tbex7Ow32PbRVyk5ExD29YzhvUh
pWZTlPcwKR16sRNlNiLt5AltSL4o5v2Fhb1ActahNaTMapmk2v30v6anfteeFOzTEOdst22fiXX1
bHOegWGVny+ypS1UCwygMR/IWqyCHoRPo8soFgNvGO3KvW6ZtuO9CyIfadZRZg36BMTWC/wCM3u6
ahteh9kz1SlAdocpNFGz5OZdWEHyymNa6KQpAKnU452VR9gjLKKg3kyEghbs34PkY8qwDbWlYhjq
4MtFb7fyI3Izdlt+gR+u+8cs20/a3TD9df04RaJx2qL1JMVOFMAOIB+JD0n0riBzJRf7A1aWnlYk
75sKAP8mDyO3uqmx4DMDV5yIVHTT26/AOLcSyLlkkg5gZngrhZ/y4LYeY/vPToxzLGlOiD4HuNKV
+l3qHuru8frvb8ug6xThChp1VO5GqeNokM5Agl8zTK9pF7+akaQKI++PYHhavS4NQWY2AibM7TB/
GmJnnJ6uQ2zpFtI1iFeRQETplZMEz13skUrw13dnF2KK7syWTccEOdJ3JkHdky/qVrJeGpMyUbc4
hXss9wa1OXakC/ebbNo4BVlQA5kZgi5v7o70nTkXpYqqEb2dIye9o2yPgGs5NYrxyJaIOxE3bfga
kb80ugJ20mZEHeFo+sprja6X5Y7V+MiLOJzcPMaVeNylUXMVG75Z3e1Hj77ksQHodzomNhsnU12h
GjoGf7YEYR7JfaTjc4XazdDcgoDTjqwPhNzgv7ANySuk/aQ+Waarj4Joc9NnIMerG1SFspj8K0Bu
G0sqRwNFs8fxqP115jZ2zW9BZFev7QHdLo7otbup+2gBsExZMah81qmV2ZPoaLWw5xTxxl9p7Bki
eqUtK8GyhUQnFCOH5xa71e9HbZul9YIKQJp7VX0c2pMkSsiLILhwMyiNZgmQXnEX0w+Um2nZT8Le
lq1jWovBmYhFJyEUBhj59/hucQ1wb7Jud2x09JIjm4wSJiIFUvHl7Kmw0impgRik9rAjzvgqu+M/
kWu6jTdo6MNlXTW14Im4Fewic61Ty6KY1OMraFYflkZgomY3YngoyKNdoqmuFaf+LKUH5P5EXTyb
x6qyWSVTtRihx89XLYgyDF/reMrHip9OR7kSXCjR73NhbTo3k1wa+H0qYeqvGOwl7N7hZtWVCJzR
teJkiEbsUnHRFgi6RmnXKJUAYvOrrCCYlKs7JCUYxCAVSlwg9DzKU223WvUZpYaPcjvcjZ2onXEb
DgRQsAkoO/KzUG01VrNVlaiokYMSPJXDKZNB0PuJhp+u+91N94Gu73+ReC6heBjmPJ+ANDrt9xh3
KvsKNiH0jCU34tT+5oVagXG61qtqLCkmLF3V3GLIVe1OgyXK4giOjifPjkNJlSULGHo7VLbV1ccu
new8Cg9DOn+igSUYUtmMxtcnyGmfnky0zHqcIHtkUGR0qsRJDyM2f8x7pXGuf6/t23T5XJwetqM6
kS6HdOOyT/rXUfT2ZREp//ZVqcyKnKh2mnwhq6wLQ85m9oWUUx6+BPI/HbnXhLSJ7NJfg+H8RUvm
EI9snNmwk+7Z4svUiU/lAdwSbiCccN3UupVMnOMYzKyUKh1gdNnPaBJod6aI52Ez7ruc25vl07E0
zkRWgdGB7zJF7QcJHvNEsZwydGKCkqOwzHn9CN/sog5VK57kCK0J2v0Q26yEyzLkRoQ1d79TlN5W
DOylRFoZIxx83VGphsFsTPhCK7hN6cc8+TAquFH+dfXe/lQXFO7BhAEU2tYS6vqzUtrtUNpKRmx1
eLmOsnmJML/zryzMhKyM+aR1QYJyLSIJcqi6B70X5MN+oQ0XAE69wRxrlqBZYN+GTe4w4nPLaf8y
fEae0u+F9XVmYt5epwveGw3XQb64ZIggPflvRkqORKltfWZmnFVo39N9p17Oj0+rlHWAOngOuCJ5
WvQXTLiG2ufrn0igCHylrsnDKshHnGA934fYZJKjxTgjocCabnu/lSTskq00gTSxRGSmCUWMpW+o
p3v6Q+jL6FpEx+xX0eixEI5zFXOGUYG4ZIqXg0SqQoJPcpTn7Ht5+J3NfEI4zllMehKVUQu44HN6
x9TCPGDiqrR/bKUSMS+KPhn799VZzv1M+zgF2tC6af8pMI6DdLiuFZu+ffW5OPOQ1ppULRQQSZ9/
w2joiC15Sg7iw8L0tCWtPSkrhXlZgbXgd3tlQ4iXYgzQ+HVwo2/Uy0w7QvcKyDMQJeVgsoifZ9EV
E347zoQUc5oESoQ71h/7c8sRW3z947UtbqMTGHeDsx+oTuhBqjAwNQABbn+06OJkYYCuV+3PLDy/
6ivAQfZJctaSxO215HHMiB9ImcAEC5SR3/HVRD1ojBgMnfea5AzLbSKyuuxQrhhdk7MdUoNGozli
ynhAPQApJc1nmWzTu67zImdickYDqRBLIcyZjMfo5YefJ98ydGeMp3LX34hIMkUnxxkNKcYK5RT7
2DCXgJUWoKisw4fsXXVQFaPdqmGo4K1SOaGkuRmxGwvhBH1k6i3vc/B+Vh5LzDfOvBc+5dnL4u3H
uuBxUgVBaGQFSx6QIz4W2zjoM3IxtmpC9ID/xdW9YHGGMCvGuQYjMnsQzJ6MuV2S2PFhcXTw3bX7
SfD+2P5eFzTOJqJojdG6EWjl3Lhlb9xI9bCfIuJeV8Nt03uB4WKm2hz0NlABEzfIhFWxW1b7TL4p
uuOsCcqxIok401flUiJLFaCy5W7oWzBouGXycl2czTTfWgE5kxchHRK2TCGGXe8tLtvarKN7DtMR
IybMSrfw068CyK0mwRUkn0avososEgpI9LUdtT2a6G6NY+MUTiQ4QJEG8sQJHUYwAiM6IzVgrgof
JacHLfH/am0k2l2XbNt9/Kcb/JoaavZ51rHs39iemvDUYHstaU7NZF+H+YUlvOBwRkMLEprFFnCS
0u5OOdqx7WmPQPd28BZP+xDvRFPkAk3kl9SMqmRhyhuAWnVb5LeadReKWHVEEOzfV1GTGWgoS7B3
VVg+mMPelF8r0VjTFgTVMPln4j3PEsw/Q5RRqdKm61AuTBOnrT5oaIrVhLM/7PB5C7tG4dzhDDLW
UgbDstsei1P5hfU4DPsCTaIYBiuOkitimJW3/O8akNMGYwhnWvQDyvRjVTqZ9GlOBpvq5WseRrYl
Ja48ynapFfspT/ddGtykHagoYu1mNDCiPxaTPzTo7iRZZU91t8+qd2yuNtZ/IOdzJJq36kjwB6qj
5moTdbrWBJVhJrh97GeuHTynQdgjLf0faV+2HDfONPtEjOAGLrfcmt1q7ZZs64Zhezzc951PfxKa
/7NoCG7M0cSELyYUwewCCoUCUJW5KBTG6NNg68GnUDfHyytPBMHsMWBy60Y1R+NAp7c32xLfL9ES
XoYQOSmzv8SDruGsAveR1rvKOLTkxzb5lyG4YXE/IczGouo5+LhrOiG0KY6e9tCueL/+WPx/Q6nB
hzPorbqFFO1dh6eV5VkuxzKtsd8CO4hPTagd0HuHS66PnclB8PILjHG2paprq8SFtFdmJ+NbtTxE
jWj4ePvXHoJxtDUBdVesbXj/R53zOPvlVjk5+O17eXGmOUzML0Z6qKMPHBj2qIzvlX3bJvUEw4zq
JjZvYgNvMZFI+Zo/V6hjB2mNgbp69t2WJJ1MOR/wUp8r18ti+EbZJA6kP6ZVu+mwt0TPWhQfTBM3
LHHq6qP8dNk5eXso2F5+/QBm/lSodyGA4wd02nnTQv3rnD1p5cNlEDpD70LFDoSdQUVKiL4YmpdM
raNt3op2vUwRPGAJx5KZsSi322pqUBAoLcH/tEBkxdHuIR8N0oBREDm4wWlnFBM5ur7u9a2EUXFR
vszz8GJKlfuRcbPQS2fqKB9gX1A7a6n0ZUIdxxY/qHrrJOXnScQsyW3WAy3nLxAmOpEtbusVzDw4
TxorNMSXx/wFKlo46JFTfZf+0KAkLrxF5u7aO1AmDTaGciL1hrmKrtFo8Q8VraU4BJXJBOwqxo2o
7IZa8c4F0fWOK2QDZQvsy74VZ7hJ3hbUCvYnRX6wOtuRmh9KdqhWxesSwcbF98UdHJOVZFkZr3ZB
4WK8zpR+5k1OrzkFSsDGT2LBRu5jEB7Zf5nHJCVRBXZuaQLeSHChCB0c2ne9gjSWCq+JxpK7nHdg
TMxQQFcRDyXAYusRIYuQxpF0wUUKd3XtMJiQEUGToIvkVfMU6aTpXyRR7SjXBpvyVxsoC3zXYZk2
XdR07ayBQuBxa3wZYsWlLrhM5tqww2BWVlxsuipv2PdLRYsdLU7utqXzLocIPgal4CTQmHzXZtl3
lWrK1NHS9ocCdkSRehs3PBBNVnUdZ0iUxjBhjkyq2uPKExNxO4EivT88JEFx1QeDf6Z0f4UrUhPn
HpH3iMywDWa+rpnewqRn4758UJzWLV2k2K03gqCIypttXy8PIne57iGZcFRKpVolkNoFYyIUOrFc
0ZzTfiENePhqqgoqiOt/GFTNQHOvqiqEJQNdKijZrwmyTgs1Rj46dNzWnULcAqxO9gwSJne6yQMR
wS/PVQgIVP8HyuyPst0Nlt30tL44jOLnbPtyeRR5S2r/fcZTdDJmdSnj+3b/pR2/5tLtvAiKOugn
2Ci+h2BcQ2uboptSQBC5dTNyKNe7NjmpDZikB4FPiKxhXGKFLoo0mYBSR1W6mQ1b8tKJEH9K9fvL
4/YH7/s1MWyduTnOVVlagMrO9d/GifKsTY4cezYKUOdQ1CvPNQwJhaqjJAsto8w0GfOojSTOsbw2
sPotBzv63BoHgUm8/R10fr9AmIlS1K0y1wIgxFFP9U0DrvncNRyQ21NCrMoVvVuIjGJmC3t7vM0V
8NCQX0XHqgers+gqkh+Y3oxi3xBI1/VDZwKkLf3yG63Qo5piZuHl12Ow+EVYPQkvkHn5+W4g2QeF
Kc9mVWqAOZ+WLz20AV7ZTyFSEeTHyHYUN3P+FY06TVDerbSdrUwCQ7IusWo6oLM7+9RUu8QtpeG0
x+W6OIjq+LhXbIToKq0EI4r5+vfdddTYVgnBf8gHXyQbSSjkJd3iKnm2QemEW5w7UQLKjYU7PPr3
Hd62bZKtKykyaygExaEpugoVfZ/66+77DVqTIkuHPWX/sBqBPrbO5RUmAmCCed1M1jraAJijmyUL
9db/b99nokQ2Eq3fKnxfRtVrFeqNoOieu2B3E8AECFAQylMz4vt2Xjt1+sNW7sn0kfvovVcxUaGf
R0OqdczyENAGeSVMD9Npe61UERPa8y3Cu5IKUWqQazHXnZBjtdWcFGjjW1/m9DRakaMIz7i89yRw
DPwCYZalOcrJbGYAAWF9YEAfZ52d1pt82pqIvu4P+ACqbnCPpKgW6AV+d+I2r0lbDRUWCao5xmv5
I8UWkAD73/dZYp3S6OQig36n10etE8lhUsSOLQucgLdQwIhraRg1nPvYFz9bMm27aWrcCqhnI/mh
d58vDxIvQO+/z0SSRFHXycJVt6c2P+b5GKd3SnVVL39dRuEGSJxUVPTz6agSZ8vDkyQ21UlGhqof
Fi9xbajwIl9cf9AcoQDD5fUi6EbjjptqoAreUIgJ9u3fJ1+r1P/rRtOjuzx6sJNQYBF1VXaHAavJ
LwDGlec5y8hMm8Ak8DviyFq76uxUmUtQ2o8bgNgxRWMoQmQOycpYIIvTgTi7i7d56JC4s7zJpUOY
+NKny/bxx8/G3RmxcAZkO0tMw97GNqWEGSZabeMniSzHywhc2jOQEP0Pgs0bK1tOjHFF/fE0hEni
1VqYIV7nN930w8AjepUhCRKdzrhm6bJiEwL2UZvdqPMRh0HdQEFyQjYvltpAlhfB1sM9HRk7DPob
dpunbGWyOSPPpu9ts+VaK5g46KvOEOqOYR3Gs+pV9x/LIQ3U1KCXw9LBccJ4fL/W2zjZqEAo+lCp
T416MrqP3FHuMRinLztpxa6KZzf5YB3otVfu9oF5iHE3L+585IamnUGMv6PkWc1VCjaYIIi10FxZ
ZXdr/NSPuuBAy9v79mYxMybZ+QgmewyduvkgGE2nwyrST+BHwJ019DfsvKJbCm3TO2Akx37Fmbl3
UOwazF8NSFgdo8+JL2pTFQ0fk2K1OdgnpAqAS3Qdj7dmdjItrxYdaUVDxyRaZj9PdUvrXrLmk9I9
ymrsbNP95UghwmCSLaNbjLjrgWGpn9rlvmuf1UywXfCD0W56mGQh2zojaSnGesruqDRI4w/P00FM
esSPQL+WKcu9Vklqva206HSMJtestYfc2gTJKfdEvvNnmwkFTTqbZKtQ+6QepFvkPyE6jE60pvrf
NCgL/MxmYsIMDWVtG2CQbd02qd/OFl6JZWeRRC0KoiXESuiSmNRV1QCpOIO7WfbNq/YwgJnPLH0Z
HDTRg4jgR+B4NhMXZtvuR4kCSmvh56N1iOXGjwdbFFa5PoFrNHDlaSqSI2YRNathaxutVfuyugpE
bJPgQbE94rfe4le+dNSbw+UVRVfMu+RlB8isqCGTpMKUsQ3WVR87bS8H87o8TtWXbOmCoUhcPa++
XIbkz94Ok1lhsqrYI3RNaWlmcaRscJJrb07nG47iq6F2J1SR5uZLxIRiDMQC1XdNpXplW21En5/k
lwQUWJRo9774PLce7X3Lg1V03uB6yw6P8Za4QWXeTIC3bXfydB/NV7moxoufW+ww6G/Y7SJauyQp
cirwIn2pjpSsvf05fE4PTedQo+TQvNNjR1SyyY8nO1RmK1Fs01ryBqjqQf6bsq90oXE7e7Grh6mQ
pPYPjvI2b8xqiCJzwdPDq42NCpmz3hl/lm4VqjqWeRlYD6J6Jf7yewNkVkMCDZshsS0w5tjX2xzM
heAhhf7gd6vNoBoeEI2mQh6/T1pRmJkORRLwmCiSow5ruKrzV3Uxb7dMdbuyECxurh+aioLqCWit
QKv6dzi7ayYiR0jd2yJxxuJUt1/0SLRfciPIDoRxiT6btC6hSW7rz6A6S2qIraBZ+0q7Wdz4k+Ra
53+qrsdQJKckMo9xD0vT8zEZgFwvL+twWygntRYcTbgQ4DDHcdXGZR7bR1jnsRwVCuL+ZK7om3Zz
MwefnX85IPL2TRPSLjqUQmQIPTJ26FtWEvTTYGuur5v2fpOutBnMGiJ6CBEM49x9ovTIbwHT4I2Q
QCJYm92qD2TR2UCEw4R3c8k0K1PRWNXqk5M1x2Gsfdm6X3tB4S43POzGja0HjUypL7UMBtkYLc8o
wAsU+5YX6/4a0H6QfyEzz/MHE6y8im6DokBlZX60ukVorxMkHjX6aSTzxjYeO3kRpAH8EXxDYfaP
zgCVQ2YCBdXIVvLXZj3GszP3hvMRv3uDocbuthAF1+KNaQHGHA6t/NRu7jZETjkHl2F4QXU/ZtTa
HQz67MzSsgFTSbqrtKWnbZbAEl4M2kMwKwg8+kVaEUBEBmjHbIcMuhsl3pJoDk7/jrDLU+QGzFJS
+mqMW53iWTfx8kmZvglfCEWjxqyitgCBp0qDm9H+iNovjahTkPsItBsz9hFobKxhIuC594YvzVnC
2tmuJPeHDk5CPIe7qSd8AeI9pe0Bmc0vTfqkNXMM2nr/j9SLdTdmSPuiR0phJB3BYHnZ8f4QIH45
ONthostar8YTEJNjc0yvWjcBUzze7jzaeVQHxWER9Z0LR5W5qpiGZh0tjXrGk3pSPERzkCw0/nbq
nomb4BVUf7hspMAVLSZWpPpaxCq1cbDCpgpHXJCMgptnEQQTJ1qjIOBLgqdkVthO9wSsytn3y1bw
Ih6oQgwLlCHYbdlLxlSfEmmlZEJyDZeYTwPoprQJTHWC0eLNj6Wi/uOVmgRbLrusYhQV6/YGkbbw
Sn7VfAQxblim6GWhisqh6D2XlzGjmIWoKDp55X1hBi+b5C1aq1lFn4R1wJvKAUQUd/H5H+bPWgjH
WWTAUXUQv9iUSJ6BI9Zs5Ek7qFjVpfXKNVweqpC81OfiJgk/xjTzGyAT3fWsSGeUf6ue9bJ4upuf
hu82rr6NoH2shCLfvPKw39CYQE+6qB+sAmjracFxoHdrqHLQi/YOnUGXXZITgH+DYmN8V0TGlgBK
X15a7XMsksnhe8ZuqhhXLOVRAmsNALLjcIaeX9jOaMWgsRCUsGH8+SPmUMZrAw2g79SHC7vCM0Xa
o2ErPoxSWPaHy9/nBVuM1xuA+vs2X2exlRgUYMapngrNZbfReYw9ys2pUJNExPx0fJjD1G+ATKiF
ZkY+ZDkA1xPUta66q1di0yvR7SnPD3QDq9cGoRL+MTAgbOt1QmbFK3HNrZ3FdasiACaCj6oxSNYI
AGlwt0D2lcRR8CQ2udCxyz/RC4rIFV2J8DEt0BCg3s589woXGWuWluA/8FTbn+Lr2BBdPIoAGG9Q
tbrLiwoAEWrPfC2MPPlO/aQrjo03gsa1j8pdkzkfcEGUuv+yipkqedXrdo0BikdFj8oBUnldgnsl
NRhwgSsq7eTsi6i6fINjJm4oNyPP2g27fDa7Vn3u6r8sUoiMoiPFuvkehYnoUiHNSjsARbdvUmN1
ceR1csSJunLr6moYrtQaxOrPzRAUIlVYGk0vQTOx3SrKspQVQJvl6vZdceisNsiq/kVfca4fTMHt
iMhnmOC+dpKcmXQ8Y+UQVQ+a8J1RNJRMSF+Vvll76h92HgznJljC+U6D8tYzvTCLXNHLM3e30vHQ
LSsgryXvCDt1I7VWLZqAF24BmnSvrE/kQG+uUk9Yicm17Q2L5ZToVHuT63xUvKF43fZrN/5pnZcT
7RlQP4uCItf1d2hMLp+lRt3a06DgiFU5Te7O1u0oalzhusMOg1q8OzfOrVzYcwyL0BTnpNHgDMIz
EC9b2k0Qe5xPu1FTzQ0QHc5A27k/NIPTVm6HLurBVWUn9kQyiSKfYIng17FooGKAkSvO3ZGES9gH
9SfVWYElYiYTTRITOYhcK9Y4wbomfiiHIJ8/V7J7OeSKIJgIUU/KYMV0AJXls9681N11r4kuGDln
A2s/SUxYkHDBWKcJRmwKcLRP7lRQQvbXtWtBJ0+DqkOKTgsqFipaUiL/Y6KFoc8DKQ3YtlZXVfpp
FFWOcRPAvWFMAkjsCcpfGgyDIHBVO9N5vV7Cxgf/Gm2oE0sp8N4M9iPJHvmLvuuVhlo0BajApCz6
RHbRYkpTNJp1Kl/lF+koPJMIQhNbjwAhxS6PMoTBIaBhsAgkf3mg/KHdwfaEFZiCaWMP/VK6RHpT
wsj5JCkO2MKx1Lz0abtpa2fE//ngG/FE1SSCdcByTJCeDG0WYSpL5aSBr7S8akQ8FiIIavcuHBpq
V0Jtky61qnUkWil5ipWn/7ScWRV4M8mVZJAxUybuuWUsKs1watGdusjvLSZoqEujl5ONwaI81mm4
hfFBO+DcQ/s6P/SI9JvTM+Ejmxdz6zuMG2UWS68osdjkRMFykg7dQbpTBf0+3BuG3aq2mLCR1pVS
mQPGsERxBwhW0REBdbrDfDd6tRXS5FdcICMcUiaU1F3XEWPDkA4eSL/MgJKZRWHzLXbLf8OdJlhj
bOkCOPTkfKko3BdpdPS/yblKHIiq+xAYaVKIli3XkngmBSuALWYYWmsz0hEzWf1Ib0iQ+/TCQQmN
4xgMuFWGqZInWnWimMkWNVSTvc3rCtDenwCHG4drqqZiu41PXdb4LB214+VVKBpd5hhTTImFFhR4
UK5+naLK6fqflwFEPsqWM9jTlvVm+2pUnYe0FD9/aq4aP7Nc8+8aTyexpz5cxhQZRSd3F77ate2J
lgJyxg1fPKROrYkarHkXAruVZzNxZVO1ZcpajBuu2tB8MoUgjYEOvEjPS+SGTEBBlyC0Lqglleqr
02ObOCR+vjxY3MuUvSlMENHndcCdKzBaP7qn7+zZd+Pce3SbBgX2UXQ5pNDvvTvpveXaNhM/onkY
c5OmIvXsjb4WNAF4RdHp+ZVcz4EKWXtkwkda3Fe4hSCFvOgYBtScf3cMEIwapOkwa5UZrt1LO4ue
CS+mHwBgzirQ1ijHVsdY4oRMZSG86cr46x9W/OJJ1Jv2h/weZAUQ7EMRD/uYW2eg/mpWnDF7DCM5
p6fcTVb0AxsBrsBE3R/8uE8vpvAOqqKvmvHFTjeGbm4wb9l5C8xXWaTWs25pfZf4jMmdqR0Y45Rb
0YE7jnRIiOXUW8niDfFw+Ijj7zAYR6x7bd02pKmeqTivgugeFOSwW6MDGOH9mAeik6zAKDYnnkp1
sXUbgCnYGGrpL7UVnF+44eLNIjb7zW2zUGwIrXpz/jjKfj8cUhGEyAbmpDzWdiYbGSCSUXFq65td
+f9tWtj8NjNGKW4lTD1e0s7TkTaMoZHV0X/8u6RNZBD9+26zmCSrkzcNBpW57sY4+peTwNFECMx2
NEYyaFhWIEjLY6ScZZF0imjWmb0oNxp1RKkq1or61V4epPqOqI+XJ0VkArv2W6shVg+IrujdJuvC
DEr1/w2CWfGVbY9TkiG8NPo5aXInqz7yRkuL1P8XwVi69gGvBklCI5h6UFc/u6MdxEMIpcpYRZN0
5kueqMiLv7m+QbLZa9FvZZqC6MfTwStDBQwpd97gy8G/C5v8LWGHx2xA81BmSdHBxN6HZhlla0Yp
NqpwlxvxK7vAKdh0tdEgaGIXwCr6+7W9n9Pgskfw/ZqALsSGZMo7HZB5nptspZm/Lr9UyVc76ZwG
t/qXQfhG2Arl25LVd70ZaRsrg5lgglLlWpPOqagn8A8z8gZAf8Auvkg1WcaYhrPsSDeZ8hAfXynb
HUyIIJkXYjGRJlagHSENwDJvu+P6lHi2nx+TsH/8F5zW9GTwLo2z3+xioo6txKY+Ubs6bwvwGEv5
eD2UkOABhJY7fIA/A2v3DY6JQMs4r1G0AC4dVZdMsSODIG0mgg30D+v1DYaJQnhbR6l8DRjrhTI3
KHhM0npnOP3zht5faZ8uux/PxyELC+UUKEigYZBZr0auxVtNd+yoPOjSQx4fJCJISrkQuoxKB/TA
ae/qCleiFXnS6QgJ8RAqdozGKghVV5JgIXFPr+QNh1UnkAtzhNKOSo9E0cFwq9vlc/7KYwgeY4/S
Xthf88+XR487Xej0xnsp9FIg0MQ4vDzI67BuFnKFs3EwvyQQH7a87SGFcgUF9ERvmdTLWKff4zFO
r0AqLUfRDdyjP+vpfR3fzvE3eTxu6v9/HQwk4N8MY9xdqTZzrhcATf2xsb5K8rGcni8PHt8v3iAY
V0+VSgKZECBs7UFOXXl6jHLBeUsEwWTYcpHIcoZOWW+sMmf4S5+hKiIMsLwzFyHQi7LQrWrhGPR7
gLXa3KoLK1LQHqaCMLaF4DvxldPm5//mjoYX9vZoTDiftGZS+gJoHQ6vG67cstvuM85BEIdt7kEb
JCjP5I7gzjjGwSN1lKOeGteZqVNs14V2X5v3lx2BtwXuTWKcWpbazI6oSSD+uVuSyTHb9etlCPqJ
d+sGZejYxtEb+06oqUe7hNIRE0m2XS6+Pcud25MkcwozSr5tqa4Llg8/GO0A2WOKgU55iPgim/wy
eSPE5cdDBBXPyW29qnCoeoVY3osbHHaYjCPW/WqWPbgFvcT8ntcPTemP0XVp3X9k3dJCCpmg2Avq
t4y/j+XWphFMi8u/s/XKXG7zRjBdfI/4BcE+8DZypJIlgUeQ+cpUvxHzI1uSocgaVU7S3lWhl0VE
8iEqVA8dA26fF05ZTo4tUi7hWrFDYQLcMpHZXHKgzMpXXXuYcsGOJ/o+MxGDZZSLPlIr1hdNv9Il
7/Ki4frT2+9na87TTMmIRXLVa6smaO2rfDtYw6dteSlnW2AKN8wYJhT9KGP/u1pzsiFHidEY4g3b
5jWkcrdI/VqWIvpTvkVvMHREd7lwlybdMK2A0Y3IncvvsYkkqw0T+aoXbQsii5jAubVjYaMuCBVb
fept0ndJxRsMyGYvTxE3ru3GjQmdKkgZC3mi49ZKEAH72+wKJ99qbzEEOyn39g0BElIeSOQgEs8k
imoZWxKkmzF0L2riNsfxAEqxwUmLgN47Jz9F7Vdc597hMQFU1fLSyiyMXxXdku5Bmo6XR070fSZY
lpGemCYdOY2qxqxHWVh+y92pdxYwzjYUeadIdPlMQXem/ai5Gx/R94eO1NxDo6P33wxiHK6p6tWc
DRhkamdCxG+y/FzXBOsklDexSNm65aJUG1OKGtWzEyfr/eaogiGxRM/TloWTr6IXVfQgxfXuN0SW
K2FO+3KeZiBm5lOr3kOp3kPwyQTphwiF8ezZaMs8MWvVK8r5ry1WrqspGlEsGH+RukmQTv1hGVmq
YoA6DBsPm1c3a2Y1BQo549Vp0JwZHfvKXRUQdzZOBdrHWHRtzo1DaN/5HyCzCelTv5hVA8DI9o3W
MfXT+JF7EkiA/YJg9iE5m6FQmAFiGE6SNDmQXV/lb5e9m2uGBZ4pFJerGqiyf4/cq5o2Q69gkuys
B08BpOekcXOU1haQ1fEnaAfERNR1KM15rCsVDbtbsByhAnY3BrMH98bjsuhSgRuEdmCMN9QTJIUG
mbreuARSMTwtiREKBo675+0wGAdYu0HFOwMwMoj3Ka40Z33mTtXWPMuJqhSHfN3KJ9kq+qNdSJB9
r2YJLA1RZSaOldikdKotJbljIZzdmKSJQ51MXeEZeY/6T8mU58nJszX6otatrjkNnmjgZets1UGv
TsZ9VHfqWe+t1nZ06Ln0fqfn0ZdhqdSDIqfHpVfL0pUTvc1Dsxohoo4tKK4crRiW5DBpaI6w27X6
DAFdctymYsYBq8k34sSaPh1JbhoDlk+Tpe6aD53mKL21WcGakfiYWPGaOPOQEPC9jWpaocojJc8d
zFxgVDGM3piPTe/UyAbAZzv0w4M2kU53wK0ruwopyakc1FWw8fCPBhYBQ7Om4DriNc7ukpBUIVG3
rfCw4ryaXhoWgXWHc88p/mTeJyG4X58KtxfEHf7yecNk9iKph+jloMMJ2hZVQrhCcFVLy5wa1D2X
3Y3v0W9AzDrdNHlAFzOAhgLnuPU6EvULigCY9akiOZRyGq2rrgxTTQoiRZRXcwfLJqBHR6QB6zCz
Koux7+1BwuljTcpDv52sRQ+G5evlgRKBMMtSlZa8jjoJJU5mOMgPc/OViBSwuEO1s4OJy1qqoXS1
B4RNfsQ25RUS7Jz8YPmGwIreFlsmTfEIhBnB0gRrfY560vLYOVTsVlTiKTCHbSg3UV7cryXAZOMq
Wm5s0/9PM6IyGafSSV0pqZh2Q4E8xBXJPteiMkiRCUzSiSNBmXSEnmujWy26y3KBCdxUZjcfFH8X
WhZJ1qNcxvdt7ecsHePCj9rGkUU3d/xUcIdDnXuHA1ZeGcztwJFCWp3UHywvOsu3PdRw5LA4bB85
ru/gmDVvpARP5QM1a7SDpYNWOjiRNiJq6xHNDrPu1a7v9CaDg2WJ7Gq67NS9d9nFhAuGWfVrY9aK
XMGS9ZQ+qH58guKIq0DtCTUMQulF7nMM2Y0bEwDKtYM69AK05KgE9C0uPpdH9Z/FKYj7Ipdgb9+h
NlFtA3W99Nm+bW80EH8RH0+bo7eewXYnZB8VxE+Nydo1NGf1aYHJUtqj3V2bRe/gTH95ungYoAkE
y75C8KbJRpwKfV52BbJuz1QHP5ljZ1Tyg4K+lMswXK/Y4zCRx7CzOSIFcNq+e1Qs4mllfrQb8t0u
h6dykx6WTblRaus0692xH9tjlqSC3yAyVft9Ras16lu2BD/B2PBG8ymRj0X7dNlMXnDaW8kEJwja
6/qMvM9L4gel9cceV24kqNfvl2FEltC/72KTrvfmNMRIEPTcK5vK2V6aYnP+GwYTkOY6X+SkhCkZ
ae/lsbmV7fhnL6uCrI2XuoNbFwIBsiWDl5kxJetQCNWtaBLK69Wp5sNaW646IN/uOiex//6ATTsw
xqYkL1FTCwYBD1wud2bcLH4rT541Z6IXb+4E7YCYMDt1idmvlYx+mvWuS74m+WkUiupyfW2HwcRZ
OZb0dCkxchXIpSg7d9H6oPMnvn0tHcqAfLXReo3yZFGFlcg2JuJ2VixlpAAuhCS8Vkmu5PzbYmb+
f5oqNtbaU69oi4oRbJS/pT5EFYTTiK6T+EHpbQjZAGttSqqg+xjVFSgk7A8lqqzNJ2wf3hr24Uee
oXeezgqx55Hea7UE5zPyx0EtHAusY5Eg4+ZuUXsQJsYNqZZtbYthi5+rox3UT/PgqUcqmqK5mR+Z
SJAFcYJbfLyHZGLepkSRWmuw68uA13zze+zbrjpSyZSgOkyzcyUibxM4vsaEjC2a7dgw4IBk/llP
D9n20EwpSstE98ECR9eYaNE24KQbYozlnD1P8mncHjJDcBXDh0BZgiWj9sZkie/aSauspMXYgW/Y
qTt3iHRHExEFcXMkQ3lDYWaolHSrIyNQULD0ypm+hNo1lXSOg4/UuoOZCq+YMpiZQdHL7ExDWXSy
DumavP++1p/Iz8tRge/fu+8zaURlb1OV0J7S6GlFX+R4MCq3udruldM/LU95LUpn6S9mn1X3FjEr
aqxVq7RqWKQfUGwcJEEvOdWz4lYg/2hEwkpC+5ipGtdtqLoJaMm5faaqJpan3ICJ/P+YtJ1JEDDo
9y5Zx6wlG2SOyqouKKaOS8fMNm8D9YhgzuicXMJg1lHWl8040Tbd2R192UfHzq1+XKiESSB5Inrj
P4ygAeEZGakD6tp+90DSb5aJG25agAjSEU+5irwfkytd0ycc25MfLhvHH79faOw21faxOmsjYgSR
83NpPmbRLLiA4CPYJiE2HotRQfe7PZ0pWURa8eI9Sdfm/GJ/gIMVFUNv32fSCAtZkNlGKF1ql+GH
8qnXLV9ahG8C3Ji9Q2FmBUI2SRVPsMIbXXJLKRvR8nkortCrqLj1neokvojwg+8JGkgeEPpsVC8x
vl0rfT71IwoipmD2EWIDyc0+p+7mvp7gXdFS4mcTOzzGz+UuHubVMpBdvioSKaHkDieIYL82Moku
IYVojF8MkZ0rpIF1tomiR1CLog2u/WFJr2+VtlcK8nSuG+6MY9yk2gwpslLAbd2xNc7yR54JUDn3
a7IYBzE3VJjVoDnxlOwW3V8kFdyv8H8/NNZAaaKZQPp9GamVYgwx8D2lD2spKFX/ciBQuB6uvQHQ
H7A7k8VNjbiTYx0lxxlFSySsHjcooECwjtY1lo/G9wQXhqLj+x+c/A2WcXIpx9E+txHuqB4KnBzt
kOrXHwt8vDiJwx392rtQvjOScfHFyobBkDGKTXe0lsNiPRJdMFF/cOw3i1jHHnBAWyNYFL2sfuXR
91fjkw6iEcqGL3rBfr2+fWcRLWvUEFrfdxP1jdYn4wKL8r/z9pXaBFnzTY8eTwmFlbLud88aqtxs
D0x6aGcVNaXzc7MdPpPQmJmiliPK6ZFeTGfa5KZDIdg8yShdFgZE7hrYYTFrYM50I0atEPWVySsm
lzJmgDDyB/QUvfiWNoWJ7rO5/rJDZBaFLk1Zt8VYFPFw7rQwja7zjzz7gJT/1wQyC6CRJlINCSD0
LEyhh2rnzpYJgh9/ce9AGL+P82SRcSClWwluGV3r1F9HxDWOGMPnyIndiGodEa8XtlNwcyco3Nng
p1R0VPv/HlVWUJ6VsYFuuuiJ1krnPmqlbzq//VfFddzZMmTU2kDW03jH2pYvi1yiuJl2vX9tLb9V
fpqiQmn+6kZpDbQ7FB1HHmZ1k6xEmfmGBFcK1RM4VEIoXZzKI+07ErcY8w16A2M2LbsncpyOAJvz
z+YU5Nb3fgoux336iXfxY2cPs2/VpZlVegcIK4KqtvYsZwc7DWuSOqikdwxVEB0FFrHtbVFN8qSP
ATeNmV93oGrWHrpc4O4iEOYQly1D0q0xveEBrYRVQ40NvAFTInqD5Iajt6FjmR3INGpFSoeuzsKi
9xr10+Wpoa70bmpMGSsHmwkWJxPuJuTNZrIgZRmiU24919vtDLJciL0PeP++DMXfhndYTKCLFzLG
A/TDULKsBFTrPfLIje5UDmUliD3RaxF/Ge3w6BTusg2yzrU0TcCTQutAG4rjzCscdLCD9sMUxyGe
R6CKXUMarZgaYethi6ZYVjy6ocJGPsSWP5pHZQo/MIQ7DDbUgU55notIQqnnvd2C4BOMc1C7rMpD
9kxOsgcKdE+AyHPAPSLj5522tWToYdXgJaVLy9r1v9rUaT3tRPuy6ysRmQQvWOwBmc1eWWclW0aY
WFmHBVe21i14seKReNH0XFVPAvN4Nxd7NMb/1dXKx1QCWrxsTik92tqRKPflcpPbh3k86pHXay9V
IQgeXNfcwzJLQValZK4IRnU+Gff/tPeAsfXbBqIWcf4rcEyTWQezPGRyOsZQ8N46x7L/lsqfZvRT
MJC8TXhvEbP7FyVtAm8xkPRKQb5uDyXkFRHd9aAMoAcl6jUVuSWzRaaJqk9NDZvQayp1Z1mkFyn6
PrMr5rOqk9SGOcuanDGA11YkalTiTouG+hqCA51is13zyJcGdGNZKGVr75UOrx/taZU0wdbLtQMC
VpoFCliUVTNbrwIpemW2INO2SudpuLEX7/K8c414+z7bV2oYTW8MKb5vgs6Y+NV2nYqmgrdF0X4a
FIBim3qn9txE4zhYIyC28naFfpoWjioq0zpXFhUX8gYLOgW46oHslw5e+t83DG2oG3PRoJu5tdfl
cFBFbUh0sNnN1lIsU9NR8YmCL9ZpUckMdQLoJqK8DteW+WEOpANY+PzLc8KtLAMBL7JUiGFBqJ0J
akU/dZsFmi1Pv66OZtA/DVf6X/+PtOtajltXtl/EKubwyjgz0ihLlv3CcmSOYP76uyDfvUVBPISt
/TxV7Gmg0Wh0WAs4yXifyXZzn+CFvfzYl7m5dCuR9PfVXZvU86ymaqEgSY9WYH26QO3h+AERigYc
ehp4v+O+NepuFnpzQRW+D+T4aYw/739/Mz4xNcz4IpWtSJrGLBspSmMRR426MNFZ3BJpggJcrb+f
1cKRx+W7ZdfYG0MCVCLaANmqLpGrGBWaAQVqjTRuLegBuM5PgOazQf57BtKru6/f5hat5DEeWhJS
XVPnCX3osvE8afVNVPAw6be8wVolxsCJBnB9NQTw8wyyWeFYLzYpOFZA/+W7M7TSgnHMeAN2GiEz
eiQGLBQQRkxU0syjYjztr9a2Knh/UeJGRWGrTpFqJlU+SGiEKG4EPFSUG2Nx9kVsb8irCObMkEgy
VQAN4ALAnNZ81bWc72+6G+P1+1TF1Zk0l3rC8JSMBtNjggniKKBV2zrgYgtsXf3mSg5jWNE0apjA
hhzr0Hu0C0y/CS+X4DcnT9TxnhG8ZWOMrGkqcKINEJf9Eq4NP3ej2/JT6Gu32Y2C7FfkJ9/292nT
FFCsk0w62yux1RIlLeUosnBwVFC85zEgQMTF13nJ0U21XqWwVRJSEFIBOxWGvYR+p0unppQ4BrF5
dlYimPtNNStD1gZ40Dr5IgIMtryIlaMick7oZnBrItYwaUIG8PaM3TVWWyaNaaEr5rIH1h3FZSNg
vP7DHD/1yu8cwkoaY33CJA0SKlxU2uInh+QkOI0CnJbfuFHxmdeisLlPK3mM+fWWUMsL2s5cdXST
5KblISxzl4/xcHVtin02QUD0q3jST5QQLXMSpOOPtOdiUDjnadMoVvpQL7LyEqksoxOdQJysPpuL
06XPi3TK/6tW7Mu1ScwK1KAQA+BP+m6lHRBD61CkLfmQO8Wn/TPL2SWDMfWiXwZhpFoByLSYTnnu
7n+ft0sGdYqrZVtk3NypDgHEC4MBnOcxWiBs8BmhqtAGU8qTt23mYMgDpjLsma3NkGjIjHTGg0Q8
mSfV0S4qJ3QNpzhmn/HqP34kKY0Y+F9xdH1X6qWVnFUVnLobtwdL9oT50PDi+s3raSWCcRNxW5pa
auEJpwbAsj/QaJguHS+jv20JhoHmDkz4voN974CpnCUCnllJ1wKfUj8pbeHvG8PmBYGA9B8RjC0Y
MpGGJYMtqPOZLBiveub1dGxIsDD0ZOgGNkVXRGatlnIaw55yQIBC0JFCPZiRwg/18ANW9kYO40xn
lMDHFrM4yC/RQ1o9YmTm3HkSoKHpzcrrUtp6qbyRxzjTSYtzUR4gL7VsSm8BJKQM9UDlrjwQt78s
ftAaD6//ZsPjWZIh64plYoYMTb1vbbtZjKJelEZ2tTJyDBB20kGo8IboH2gPfSOIsYusKJrFnCAo
Bb9BMbm6ONqKdNg3vq3esjdSqOdYHVVFG5MsqyBF/TI76AsOKicJpKv0qUTypQ1CT+BkrzaNcbV+
jG/oJh0Mex1dv/CcCyqw0AMtftrXiieDMfiKjGkF4jY60+7V6cNkujEvmbrhGICvg5qmgueEDvTC
t+sWg1RF0aceEf50bSZOaH3dV2HbuFcCmHVqxnoQlR4CMEJn3Ie3tK1H+mSg2j2MroRmwz/B/t1c
uJVQZuGGxaxUcI2+XHxJ/1BGdhZz3B1v4RgnAbwtIBrIEFGrh1DxCvNhf+F432ecQjX0SCTGeBi3
4FNGO0/HK6rw1oiJsPRQVrtSggJhcTOAFWu60hpnX4eNZIIJJBgFPtvCpQPG+LfWRdJSa8wuQc28
0JanlEyZZS+TlTzWgoLEko7075US5+mvHHBzo22QeF7sfCjB+C0n2iQeezkV/EEd+oET8G2ELvhr
FlA7wD4PwBP2Mmm7MU6KNkbF7/QPj3njSieKBPeR8uJbYYyx6IswdOAUQtEnvZxkr5J/aTx8je21
pvVYCaOUKoig3q51mqCjTNUKwI2BUTSxKd5pFYAI4jaS0VjyJxAr700UaQ5RxPKhKRWYT8zujqEa
RlIMrcyotY0cKGDlR3ZpJYIdeterqgpTOULv0j0aUj3ACWGmLr36syLwyyzj21fUG4VeWjBWl0g6
K7kcaZDWudmVlDvVk+JbfuIJ3nDKZDv/VdrkqIOonTfb//4sUsEgG8WIpSW+y+plBKhjw5Cijqrb
03Q3fTG5nJmbm2XoKh6BsqUbrL1HFYWMjKFbAd7s05LYFJ98OERH7VZpbRrb/AHvAL3b3y3oSihj
9+OoTZJYvCzo4KKjyg5vDI+4dOog8gVOi/RGhwxNu72qyLjMMsYgd9nDHodnhBkv8OvpJyNAPuT2
AxVBZOFxzkQVuXIRlM5vT9swTX0axiPF3xWuAQHyMu45OemVFcgYpoj4/T9bG7iWSH9fGeccCplZ
NBPt/wlPkmnTt2NuNzEu0RRTbHnQXPByPvQKYLdvLZK5RnNBafVYh0itihxpPkp56ajqj7y/XpJL
iTcuwlOQMRZZJHHcGpAWG3eZ/CTzmLM3vo9kjKQooFLHEWAzMoIVL2OdyYubTY/Euu5qf/+2o/+P
Wa0332f+fxSl4HdppcWVQa6RgQsvkmxJr22M3vDc4oa/eCOKsfSxQZJcoaqY57h1h8s+aM6mS8EZ
0ifZL0/9sUbIu6/e1o35RigTMABpr24QL0AoxvKBd7IcFuAhHJpn6aT74oELqL2hpCXqyB6gOEjP
NXOhaWCFyhcLEEjql/oSDz6bnGO/O0yGQ1zavyBeIDL6QG8usnYGBcNCj6f8Ls/ZDGGnxhqkEpRt
T5Y/fCMjMneUmKWc0Lslcfp0NqxyLY/NeM7pMA5LLC5u2z7rU21HBgd9jSeAWUaDFP1MeiiURoUv
y/KBzye88fqii6aYoohXObg1GXvMckmpiTAt6HrrfyHZ6TyYPzCZ7AE5Bu0Y2pG3S5umsZLHmGLW
q/1ogsyATs2R9nsX6XbKG0TlyWCimzlsCjMex8UVdHDKaVf9BCQpwjnJGz5jtXAai4Ffy2EftgmE
oHXA1dozYqpgGK41645zeOl9xDinN4IYK1BTYDMhybBgGB6HF5nHk3gDhgnyHdzPXuFbLq+DZX/5
UNl7e111qL3WaE9YkMk/TrUb1Q+9cuAoRb+xpxRzCQuDPAJdY15e2lRVp3QBpwoepd8DSw3nwb99
jv6xcVj5W4V6vS3FeoSNT8g66Zi0adTjvj48Y6BLurrh4yVO496EMfTWJ1l8royjZlwQ09+XsvEi
Xx9WYMW8FaNmY6eUVJHWbQDifETs4rWH6LKv7c4zbVodCz3pB0cqb/kYF9FHy6yAf57u1aI4c2vT
mSzQNDqK4XReA2J6RzwoH3Kur3vG+AmzHnOU4bGisQo02hFt2zOPe5Jn54ybEECbRMwcNijMuqNq
wOzLbV172l89zuKxzyBtkHplMqjtYYADxUR1SDiOiC7/zlFinz6zJi6AAMVKJUMIFJlbQq7n4lfc
9k6qEO+/acO4BoAuKWprwBQKclkD48i63/8+Z0vYnFYK7KisFaBLlhzr7hDVZ810/5sIumGroyqa
gE4ENyyO6vglwcPX+Drx8jOcS1V7OccrGWpuDNk8w7LAnvZd6h2w9biNQ9+iFXiz8GAT+EMiHI/6
0t6+konM95wXPQwtBjUxeMZOS2DcTh6dusqdv09Bv3FELLSQJpS6PtJ9IuXFNF22qB1Elj/rNWez
tiLX9eX3QoKz0iolFimNAYIajyLzkADd/5e9S47yIT7Pwb5p0AO/d5IYh2AJVa+Thm6b2NpReV6M
Y0i+D+VRk69nC/CNP/fl8bRjcYfGmORFnWDPZoy/50JzG2vKWe4NN4pRmCNqb+tm9FlWhl9LbjhZ
3wWazkOL2T5yhgx6dcM031W7RSvB423BfwDinVlcal/rhEevtm2aryKYayuby2lRa4igdG66oxyi
k4UsshGUXnbPnT7YjpdepTHXlZosUTGYkJYjlfb8m7tQvwRCKiYQPLRBXYa8UJC3hMxdVdTRqNUZ
JBrLlYKnhlU509/DWtAT96oVY5uCibHxZYCMLD5H4U9reByrlnOTbN9V/8pga9zjogmLmsD+S/kp
1k5NwjvNnK1hq9pmnsqDSbcmBco3opfKEZxEwwxWfkVxLCKfh072PyKmV5WYCyselWIwqEqda9jw
jU4VtN+is4HOLmRfwNjpNt+E3uOca56e9PeV18KxVlQy0oW8BN8dcp+Zk19o59mnLefA/7v/j/KY
O83sChIlA+QlT9mV7EmHwpGuwnvTFt3UG7ngDBx7Zxuy5a4kXUWwja1wznHKAH8jk4hjjNytY7zG
UFamGlGL7w1HDuKb6o6mxdUj8YfYSb9OnnooHe7ILX1Nvb8DXg2G8R7KXCxJTENs80ybwaRDcu4i
e/QBbRXwcTV4hsJ4DmMk8yACuRK5yBZQxOZNe1ju4qfqmGPGYwK1K8dQOJ7YYLxI05GmkKinaryR
vvbR5Z5+K3/1LtJAFyE32cURx04yVVFH5CmkhuKaoLJIPOOO3t4052S5POruTe+FtmcAUgBq412a
XKGAISNBbForP7vyR8xDkqH29s4yVt9n7BF4kNUCF4yx3xnkU4bpZEl6M4XGWZxNTj6cpwpjhLIM
xMaGqhJ3jR0tp1blDTPxJDCGpwmdIfX0jV9UP9LqCQCj+5a26SJWi8UY2lyayKiqPaIKE+Da02OS
gIGz4sRr2/HTqxT2cTUKi5IAExSH9RGp9aD2i7PuoslR9nOQUPGqFBwDYB9apRw3fZ8hFi2mL7WC
W76zw8KP/x7uEjf9Sil6qFaXh9J2YLlZsHRJ/VMSgyk/7m/NVrnxjQDmdjLNDmAQKVZNvO2UF+J5
JGdtYHGB0WF5eTB8pObyRiRzQUnSSKTFpOaGCZ4z6G7xcgAjq+AUOaqC5Ve8iYL+wNGTY+PsK0wp
rLTp6ELGxx6QON1Nciq/gZcODKP99XzoL3pnXyLH6NknmBgNHWAroSWQfu0Sqe7SdHoeWCnPChnf
UFe6uSwDhAhtY0+RCM77A+B9g0zihe2bl9PKEBkfUea63kcVJMWXwG37nW3KAHfRgcD9o1XpN1bC
OA1BB1B6EWPD0sJXlECYTvv78z8s3zA1VAck+q58e7QiCW05A32IEK/5Sk0QXFvH6JI2cXbB+I3X
Wb5tD6/iGKsnelUWWg6HURWJI1U/s/BBaDlMWzwZ9PeVt4gKLY6SBpuk5pj3T7uLGneFFFe3+0u3
bXWvqjCXnzwWUa3Td7ipfA7xiEMWEA0gZcg5szxtGOPWU0FGpwk2CL2OFdxErHwWIl56ZtsvvOrC
2HW+FGUW6dDFykGYkQjBgkag/eXazgBZrzIYU+6jBoOgBmT0p96bPeMQu+bRfIG46I9oGz7w2Ox5
EtlYS6i1VotomQDwBZZtYO3gYEN3cAY0/WMyM/cSn+fXOdvFsq6V+qAKI82gNsWvrj7kYBZs/x6h
jV6H/64kO0FO2iWddRTa3Ky86n4IxY3UcGKV7ZfGSgTjFhojXuZJxWZ1mU9HMiogv19RtrX6Kv01
eMpLYxEX1WUzOF5JZbyDTERdqqgZUoR++tIonD61a1TedL+moHock6Rn5338+rqQjKfQ8mqWUxq/
Rml+sAb0WTS534nD3Ty1rjxrZ6nH/U/Gg5RlaBsYvJp03/W+O/WG4c1ifgjH1NMqiVOc4Tllk3Et
pSWE0ShjHepnOu2Xxzalu5v9/Op3Rxdv4XlGy/gY1UyTaC7gY8SmBSnhhRSjcyfhXDVbPgaDcQDJ
Ey3NwKPkrVsWpbZIlqEDsZnpmSAZkfz93eR9nwkSQ6RqpkgmOBX6YIch+Mx5VGNby7TWgDkUSdlI
1WBAwqyZdg6Siri+SJOPbP5aCnMIcCMLeTbhypfu5RM88kVyshzjS3MpuvIB3XzBf1s25gzkiJw6
QrdFE4FEXE5uqLTevgh6e7DHbK0RY87aKE19gRZQdzRqe9CO6XLOhHOpBqS2K+lxXxhvkxhbLpIJ
HXYphA3zlRl1TiPV3shLwtN/vKcRc1+2cT9Uy4JFizRgz1aC5vRh71tqeIexOWdfoa1OMGu9fMzF
2dVxNANFFa04Qfpg+E2gXCUPkUNhBHm5ni2HuBKlMbg7APUTjTyhepmpk4DI02gvifF9rE9SzKlm
cpZQY9yBvIgWiTuIapZDP30OdU9WfnQjTyOOOWiMV1gSvRbmGWKU+EuteWkS2mPJeT7SDdixBnbK
uNK6RB4Bsu32au4qtfgoDpE9oWaRWGEggRoV2P03kjTwDGPrulzvFuMplrLKDKuCYUzf09DODs3Z
Ag+VYrgaQG/7A+8tt3ktreXRtV4F1u2Ya03VQ09UvZ8pKmh2HgUbqGuqX99G938/8GWu7V5j3IbZ
tQsI0CCu6tOfhSnNNvwIx9tyXJPGeIspFoVSA7GJ22a1E85H2bgQp6AuF0frv2W8ngieMTJuQzfb
zJrbFie5+S4VzyoGT2eT12a8fbBA8IqZeksz2Te+AWQXZTHhAJM6wWie6onRl0ENHb39++FTukGv
kpgNwoUOSIQEkkj1JNRwGNkVJklcIeM9TzazWmtJzDZVoQUo3xmSckSeQH2MvMyZr61zdfwThJzt
SOJVL2abmroimdFCWoiCO0kHX5lqztndtoRXEYxPV4V87CSaDGwJ6Hcfat0N5cP+vSFz1GBLqQk4
G2SjgwzrPrlTvRoJZ0qmrQeaTym1LXSqqJjUVE6l1/s9KoN/NL3C+xeMn7fAQt2aGv6FrN7W0kme
nvbV3HzlrWyDJXcZiNDAU0BAhgd470BJ9IPpD1LtRA+YRLVnmw/wxzljMhMJ4l0JvrwEDwdkWu25
v5PQhz5O9/0HpvfeHLGXPV653Myqa/RNQLnJ72SbtqkKztzb/Xe8wVA4Q/nl7xFJ30pknDzJphCA
oZCYk4PU3SgZJ4fGsXyZcRpaVMWmkNNH+XhRyt5ALmceOB1PBOMtBgVdomSECoWBm7A4m73gVn8/
0vR2nVgn0eWhMkoQIs7XuXGr15zjy/N5LEZBnkWVGtVYqPgIAJbfmIFRZZPKpoznecC7bnkC2ebd
CTQpCngRYdQn8dQeKei3eSmcZZ8igPLyJJvBBHi4DKDnAAAIcEZvgwm9TeahCmtaVTRe5nto4nG5
JZeRI9pIBnHqR5tuYi2PCZY0+PNuEBvsl+EkT3RKKvWTR9DfKZpN+6FprZ0Hc7rlJtYy2bNUtIPY
mdDREH+pgkem1KnG+6zgJTK2AtC1HOZMNV3fTIIKOeLpBTz9WFyqfnriNbHz1GHOVZXJQ5tKWMJ5
KFCDe5AscAymo611nC7vrQO81oc5W8h/TKMcIU4S29CVrMUOu9wzk5qX/+HJYW7hVqxIOs40Hgu6
BN4190N3uRPvtUDyMuDCVhdlwHuQcAxfYrukx0JVK4FgFQc/OjSn6VBeLLo7ObObA1tfwejSt/0b
cl9LBPBvT1omDdFg0JNmhYOrytNFNDYu2CSCfTGcEyaxTdJRqQq6hvloMGCNvyYXbUbXJnpYDq1H
QQCWL7HHcyI8zRgfMs0yMC1bSBxbw+5UJ1ZqZ/h7WFATCJD/OCpEGm+XL5ZbKYkAv+XW5WfFOMuJ
amu8JAzXKKimq3s+kmtV7BUIkaT/LyvV30LgKIDBRPLEg5w6HxnVWKvF+IxJHJcagKeQCNIccrfw
8lhbcd/6+4yzEPMZOYQEe5MUoBtNA135uW9vvM1nnIQuCVWOngAkrjDsK7ph+WDNnJQld1sYB6FP
cqEaE45O483O+FX1pkMH7H50RVOmZ35cuXkHq5jXAZqcpSimzKyaNlRaP6QQqNmzU970QJQjPnBv
nOb6Dzp7thIIa2nMEiZzYTSaVcIzxKB3PdLQuQoSAChcgaXC/dh5XctjlnMGu2vctZA3RmfTegpR
MmtlXu2C/mk2G7MSwoYxdSWFuapVCJml9BBrkS0kADL/GXa+OWiuxOuB2TLDtTjGuxZDHWukpOLQ
zzGpha3Vqd1/JCpfS6E7ufIPU5vpxNCxcpWKEFB/LBtOfMRTg3GlC4YiK82CGshwO0WEDjaQ24fz
3f6Z3cxlrvVgnGlah0QAbxIsLnIVn5q38Tg54TXNbf89TAyQVV7PEkuYZIRVHOcNZOXTvdocYh4Y
20un9Z6lMS60z8Vl6Bsc1vZZuJ/RT9EAP3+wgTLomw+1N3gC2nnzDHgnvCBiKxJbq8a4CTTICVUy
wRwKubKL+q4HB+wk3DTSV85+8QQxHiISjLlU6GFqn2XNTu7oeI2OKWsNzcqyX13ObmpnLg/cnucG
FdZRSLNSJQX060957wB7Ho63vSgLIMDnAK3htTFtljtX66kyeW89nBLJEqhjMhw047iIPB8jb7CX
W4xGlU+UJJxfKt68XdZSGdeh1ErXGwoWNw7PxjXYm2PMhYZH8XpebiZvPmY+bzSft7Aq40cavRNz
cKDTfAKlCaIjqHoMaDVK7DQf0r8HxH1zBFXGq/TA3qsyCeJMMJTKP3QtEAmnjsBdRcal5G2SZhMo
SmErE4rG4LMDQ8F8TZNbLaiPPjIKuN406khXnrhFBhxwXti0sJxtjVzI6nfA/O4fO44zVhnHQsKm
X4qRhh2SUuj2LOW1aCt13H5NxpA8/jdhjC/RaiBwkJQe8TJ1i2Z2yOL35WFfCHeXGEeSxYgVxwpS
zPOCqZXlkDnRZQsYKuCReZbb+vvyeCvIOJC0tMROyGEUynIl5l+rws+Sh30RWwHuyhDYWlm24M1t
aRAxDI2toL0t5TLYceIztkYWFWKOOTksGsWA0PzkBCrm5uWpWLnjIdWcfY14m8QWy4yozAZMBuM9
fFYDmgGqgPgt3utw9R1YjHnpEV40wBbOZJ3IqUTlTSCceQHcQ1o/d+I70W0D3huLYxIa4yfk0kz0
iEBYGF42xBar23ayOQtIz8pORKDR/7ByDkTVrKUksAkMophAh8ouJl92MK0J1BXrqxYIBgCbKTsp
bzaUpxzjMWQlEgAMDuUK855kwTx+iv8ebPiNL39XKutaXetaOCVi3JRozeGO8vKsnXERUVypcW5C
B+LRmajEix5bb/ZVtMaHDjcfSK+e91tlUGo53UDrI3M1RX1MlsWiwZs7e4KdeWlpm4JtAY+BcuaF
5odaw1R04f8jkTFAMcmnMV8g0Qwv1eFSqnOnz245FshTi7FAxVjUQkU9BKnA4m4MmiAKZAmtQ+gX
AHgBpue4Ew00StlbSMb0hqoyFmOkSRgEaiAJ96IGAUV2pNevwoM2/R8u43URmdsK9L8RBiAhbchf
+rTV0bEc3dafRXd45L0g6C2xpxpjkWFRCSrAIPAaz1J30rwpbOxFOAla6syFI5ZPS8TJfNLF2pPI
3FvZAFCxjlplpXyuAWKHSrt1JRQ8gqXtu+ufVQRnJP7Gyk8tXSHNSwMrSaofuh67hsqjguZJYGJb
sVR1S2+wT4v0PcwrezZ4eKbbsaysyvgQAE5EFj917gslV8YCDj05Flf0iRD602kqPJq8wOPV2z9a
mxqtxDHHd5AkQaxoSBEu12XoZbwuqe1HyEoAc3S72hKGIoMA3IYS8cDNQontKsd0hce8u8x1uwbY
f+0Yx33FNhO3wFj7dyHZE9zXoZKpOR7K6JLt7RcG5aA+mEAI/Tq7LR54/NwTbzWZc4z20q4VZGye
1o7f1K6/MBY94Oi16ZlWejHHV+yLfLJGLGh6lHxMwgRL0Bz/rCDMNUbm4MomkUhbQh/iTa7sJZ52
R3yavKVwnX/PSomr+FUx9rmqScUy6SEUM5FrKpLHMOQFMpztYZs1k5lgUIQGMuEZ45q4iysKTizW
thLQ+1gzMEzE60LlyaTxwcopRUIe10mMJcz6uzj9lGkce+B9n7nxy2URl66HmU/CV5IPtq5ynDdP
AP19pYCx1KPRlhCAhfMMaXYxq+nu2/Tm/bDaecZHRAIxshDb73apj7ENnJ5HabhXhed9MdLmzbeS
w7iEZUiNuUUbFIgGygfVIUE42i8cxr52Jd8jC3NA+ts3HgiecR/Lbq2EM76hJDV42EKsoyBmxzKV
LzNTP2FcztPSlrOe20+elSzGR8QyMDlrEQtqSDZ9mGoXkSc4S7CcFqf5UQe8khXPRhg/USdkbFpA
gbllHJjm10T5wPDLyjWwr9K+axOpo5mzeLlpZSeVPicN5yKkS/IuRnldMvZVuowiSSq6ZFGdAbzl
URR/LdJXEt0Jo9sB9GvfFDkWz75J46ycxMiEtKbT3a4+zYXiVEOgVh/Juay0YrzDZClEb2ZsDPpS
TPk+0e76lBecb75wVjIYB9FYQoyaGF444ikh9u9q0uhLtJpU/wkAyuZjYCWP8RapETeKQi+lDGMM
SKKSIHUtp/fzr7R9mN/UwTFutmNzSNImTTWsYRXdxtVVZfn7tsA7rewbVDHHMAcXxUv0Xz3VmA+P
PNSrvoQ9SAD/pGLFsz7GPeRLCqJVvNpcw5iuSBp6pdFGdgeIcZ3wukNfOtX2DhbjG5rSCHOd+j09
Wjo7z81z1hMnR8FZJoljEXDkqtmloMx2l1S+mExOJvafljyN7aoOjyDNcCwF9FOqfEZbvz0mqu7I
wEVbSH2OUt5ThRrPzr/VmTeEOKpZHRMY19ACWPBHpmQBdw6JJ4N5RUytImUdgFBdZW4uSjLZo2g9
tFLFsSueGCbyyMN/gtGEZLYG7GY5/9L3PznGyzn9OuNhzNrQjIXm3o3r2SteSsnJkSKs0kryRyYU
VveAzrgaWWrRedVid4xJa2x5kX6kSeaD4+JKElRvXzOZE2izYKRWUhBdCyFMvG1zdLVUp8EXcjxf
Es881r8khxwrt3EJqMoUitDnlgGPd4DGBO+t0QDGgY7Ok3dEb1EFAt8xw8NZj9Vj0jRBWunnNIod
bYgPQlR+3lf5f3iiV3mMyUgKAJ5CWgZQz4pkC9cySjepD3IxNCT7zc2HOJlo0P8qkTGfqYnnCRkJ
XLu5Pfm/+/PQNiz9v+fjloq2N/VVHmNBs0r+P5LQcHc0VyXeT+I1Ir+TcORF/tvR5qsoej5XgXNa
ZFE20JMhv2Sdw2NyFAL58KEM8GoFqbNfiUG3i5hldM8S9SIfBLtvPaEpHI5lUL+3Z4lM9KrPSdMV
EZRpFsXWCkwTDOSQNdqpQLVoNAebtGLpt40UqEvIg4jZPAaKJKmSBlao9xj1lp7kKHzgCZLfl6ib
1j+7+mmsblUeEOumy3wVxAIjiZncDzUaOkCN+zlBcTb5NC6cloTtN/VKBuP9iyYcwdwOGct1fPzd
9o/qeot2TeR3uOnZ7fzLShxzpMOiFaQyhbj8cvTw2PEjJIMdvHtrW7/H9Mny1JeUu+RjOc2VYOZk
gweoBgUxvffP+cuAl3hTHA2g9/PJfzfjmZUo9lATc0bsDh17VXRMgBR1g5023zPtwDkFm5fdShBz
pJUqq8tGT/HY/o63Gzi8UnQoOBhivCzc8I7n/XlqMSe7VPpMyERIy6XJNtApL0qxEwHgNuG98blG
yRxv00xbwxqxgpQlar7CcKbXev3zb+5kTMztr+NmRL1aRib+1AcdbOcFTCNq9C+61t9oaAXcF7F9
la1kMGHnWKtx2HXQCEWr7lKwc3c6iOBbuyfH0qsd68itvXC0Ygfzi3KUuqSFVsJhBKzgAfSpYOYU
P+uXHXpFzW+Jz1OS467YsfyhWZqhy+hLqLoZu+uquW15U9s8EYz7yKpxkEody1iUFyFm4qSnVPb/
21aZjKdY8OweU7pVMqC4+idw5rrdQfkyOUAJhkvk1T+2M8OvpmEy7mJq1aFrZciLEwQBFhpUstvw
ofqeXS5OfxQP5lX0bV9F3ioyfmPOY0MJX57hKBpIoy8CziUeOIk6nsmzA/bLUiWqWEAv8Xbxl0sC
PkPlCk1vvfsyW+HMvHuZpxbrNayQhCI1Dqv4nPenQX1OC04CY7s0ttosxlcApHoMI5rGp5wKlIt4
OkkOOiyd0uHBR28GbCtRjMvQlDSfixiiKkzBF51qx7qfpBfdhOwJCgiZ3YMuYN8weNczy0tNUm0w
ZvoUR7Pq8n1yvyjukaIlFs/9s4GG/fpjHQOvWlpM/FGLSTHqNFfXxg3Ie24MIJwR43ZfL44vtBi3
EZt9F2LeEOFifWOJn9WPdd6stGB8RlR0Vp7RE0WAF0srSsM362rA8B8NsQXF5nV1cEzdYnxGBiAc
VaaR4YihuHzxRzOyF4WzarwTbDF+QgPJnNU1uPHTI22wGEd0WJQXxq3kVD8AnPVJ5XZ70o14F9ev
1pGJMcR4iQyTlida0DvTS+tA2Rqn1raCP+Ej4to74zJmockMk+5bPzvZU/I1SpzhCGrcUxRkrast
h98gLLybkruyjBvJSN6pvYr9E0pb190XcoyL8TPQYsN7Ok9ZO7x2T86jxWK8SaymUSUakDgrpj20
imNKF7qS2s0EBk7xbv+8cdwkWB7evgK1tO9bI4G0+BgGCmKd/KI6RpQMkUtzs3+2TXbyBuC1SSR2
1GWRh066zcfP+7rwvs/4jkTqm9ikW9VlyaMxk1sr1d19Efun2RQZ71F0VRi3EVSQ1DvZvMhq0xn7
X/sy6Mn53ycLlMxvd6Su5aLsqceQpvI4mQfSqwAcus0tb18OJ3YHz9dbQXoLglIzhTJK5IYBTcEB
qEF4DK8VL3EtLislVx7jMhYrK6O+grww95RnFVVh06Xp49lpEFpHPq8LjCuQ8RlomZZyhV4m4u3o
RWAITwLj3Lsf5mlGRupfj2iKjKdIQtlKBIlKC3pPwVD5dNDu0CXjGCcVoaF03N++fTcBFKG3uxcD
myyecqymabbHtgDnopa6VdU77RSD0ESz98XxFpOF0tQWrVVnql72a0JSs/SNyAbWrtt9pazNzYEj
jp6knVPw4rdW2ammjsWiozFVBHHdsbqtnOin8WV0rQAURT8/VIh83bwX7VfitJakuaVAXBI3D7oe
XU8L97xxnMfLVbOSUYc5SZQIK6h+EU8UjBT9pMFU2PNNgQcEHWyTRu4AO+fRYr78vpKaqnhD6MrL
vgGn3gek4RfLE6/THPDqdGg+Dbh8IDxFGcdigfXYHBvEBuNJ6G0KOG0ccl++WQJNs9Or/A4NhVfT
zX+0GMa99FoxR6UARUGSWB4VdznkxDGc5STc0tigdnTe3cmzUca/pGIkRxlNR8ynonBpy67gLYEi
BhS4PvGFB/1xX0fewjIuRpCmbghLqCgvQVV8pgNcJUcELyB46YVY2YsKsqdypkqBjFkiA8IOL1Kv
ZOtc6rdTdTOh/DZdF7zuJPrPd447i85RypiX7WizSNKSp2o0bcuo3Sb1Euu2kvqnseEBSXICSvOl
irPSU9EHMZrocwZwiL6V2DS3OVyEl9KtCVz09CB/06+6jzDKqAom/A0NvKmSwlhMrcqgkhtwMgw8
NRo4UKGwp8Xbt5L/odqrFMZMxITMRU+vhr61BzeBr27QNhd/6jSA2tPpnfhUjw4XEGk7/noVy9xI
qV6PJQBaESpfLL7wjAqQWziJQ9E5RLcDRgNv2JAjkG38ynUtXmTqZ+TspJi+xIWP3j5v/2rE9n0Z
mppPOgDfXfPL4JrIIoSu/KAfJ2cC0yUd1pgP+ke4IlYmws4kRWaZ/x93X7IduY1t+yu1PKcvSRAg
edetGoBNtAo1ISmVmnCpZU+wAcHm699m2lWWI1WKKg/fyJkZDp4ACJz+7J2kI14eXL9crWtza1tn
VOVnywI3lE0W+lXrJ0aPeZqErKsE+Yo56EDZbVYcNAhnHIblbZ/e6I9CTtRxV+XAx6LpEpIumtHZ
AK8XIfbZpNxnBaaPck6uFHHB4yZryBmng9Zdl9PaFd+XvAvrMDMMEvnsKOYzOFnnNvDkgsUxhq3r
BhuYaYD4jl5l81LMD2du8WfW5ePCTq6T7UhKVIOFyZdWcN3ToKMwWnNDrmXpo3AAwDvx/LXMzy7U
B5GnZSyrI0WUCoiculDOF/q57Mtnoc3H55+kkFQhGRCI8fy6G3iTrrMq5UN7Lc+BX35mTT7KMf/s
G9POSmY7h5zIGS/nxt3GefVtaLddhXZ1hQFRq958vXNnTsQpcDRmJ0zDmCGRmKUvkz1oPP2aHr8W
8qkP/nFdJ6FhTKa8ED2kqDBvQBq1ZGotf+iBlvEfodIs+/TFHf6Jx8MaG0UJ5OmPaAgkD26IecxN
NgWgjcKg2tki+zl5JzrDMjVnQp4R58+bPATAfEZWaYF6/Y1q8sxunrlg9onmiPTZZBOgfZHCSt3D
EgEvBqt4z7IN3f4nSaxz1+tEbRggYSPtohJtd9WpzZCf6XY8d71ONMac5IWlGBZUjwe390R/UeRb
Jvyv9+3M5TotV7Xgs6YOLK/vtkUAxyllLdcqEnbAmLWf+nMtnJ96Mx8O/WmxConGgTYudi19py5f
Ct9qV+/Io9NzB+BPIkQ7/uocwsC5q3aKKk0KlpeZAamDp+MoImy6zj3loZsF9NbJmQrMGe1xWshi
aBiKWwZhkUj5JJ7aquMDffz6vZ05fafVqyKzo8QyFqOlj1yVKafnBv4+XQYQdZjjOgs81nLhPrjU
A+Ylo2p5U1O20Ya9gyRiHXy9iE/DWfpBxokKdJy8qLJkqW2jIBbqy2gBJkGtzbjVBRpH2S4Oz7mZ
n+aAP8pc1v1hXZXo8z5Z2gQor/fL+L1YmQCVGoAsCiyNzbmSwdk1nqjBIpmjTCyJzMGrTAAx5dty
FYtQAv5mGSMzNG4+a+GZjT338k60YUMnBno++J1NoINGHhBrzWrjBsvoOHuwwh8AUOszMj/V9x9e
5olCxBxTSmO6xLOrOQTgFMreaDJ5WDjki9U58r5Pz/8HYafakcZ6OcY4OdLdVG1o/KVyNDUIA0ky
2u7YaX4bCW9oKoULNmyb93azVESK3bh1Lpcevzg81+Xx+Qv7Q9yJk9O3pWu2XYz7bL6b6qIcvrHs
jEE5J+LkQs9pFdXtEii4JEUjScJt/SJqzzjTy77/5GR82LaTG+2W1lCKQQN2xmZJK6r1b4HCuXa3
5fx+JebkEqvesoFrge0CiyNypFetfjtb+tL1lqdntu3THMrHk3BygbU6ijVTw5LMaaH2DBMfiPU9
X7yK/wDF4txbOrm5dp2Z7UggjVzOP3gCNE9IsO9a6IX8EaIeujV5/frqfn6Z/jh8Jzd36Ao9G2fs
ZlnGvJBP3bmO3X+jBP+QcHJdadU2aeZAwrAtHS+5SoAno9Zq616ME3repFetzjVenlnUaYo7E3Yl
IwWRaSO8AQBGSR58vW3/xpT8a1Wnae24tRPg3eFd/dOtECtyE2d+cb8wzBTAgF99LfHM4ThNbGdl
heHWEldYnzZ6+5oSxg3zzA0+J+NETRhu20ooP/idNuBlm0NbvDfp09frOPduls8/2GAV9xO6RSFD
B+TTYHWcnGt7/9R7/kMP/fBDP0hgRpliWBw7NevNznUjf5LU74CQleS6//Vizm3YiX6gFup7IERE
0RV6NYbxAyVZQc5Y9HNCTtTCqDSrz/rFHDlHq7A8MHrxKTk3d3zuvZwoAkp6QAekkCKHXSIP5Kzz
teQEvtDbp/nobK6aIhfYq8r9gQWYhNG+eNcBwZGfbXo9s2WnWei8Z/M81ZBFTXWTlGAXqCeU3+n3
r1//OS1wmnse41L0doZNy9FHtgSe0SZaMx79GGg+D7J55mT/hAmdW7YhOogrkXMZtMKPFPHrWa4c
64zl+/w02Lqlu6bruuxEaUtTG6S5nDld3pTVpforXD/U+NfzTxNUhXLmsu7hw4nqzYwlz0a0aR6/
fjtn1nDKQZtQNffDkqRSJCjdy/IcKMXnh+yPNZz4bZ2snDIbsUdWP+xNCd7ScQIRCHn4ehn/5pD9
IedEK6ejLtmUYR1G7OdPegA8vrXQOFvCZuKNF9P63F09t7JlZz9oUCduKeD88XZI9b2QMdD8N0Z5
8/WyPpVBLNPUbdc1fip7561tlPri7NDye608ijgWfehfy/g8+P9DyKkjEEXGVIFmfvJrgQLKwhBt
XUWdn24WLAUMfIjgjMBPldwHgSeJ0bSx9EIvIbAtY28C3IHVXLFs78q7yQzq4cXMdJ6Z/0E73KeH
/YPgk8NIRhz1sXEnePhBem9imsCv0FRlHHoAijQY3lk81nOu+Jl3+OPkfjgnKlV1A+zDCYwCOTfj
bQuUnuyM9fs0qviwsJOzqKy6H9seO1oa393pOTK/dyroNMtzsaL86LRn/KzP/dUPApdFf1iUcKZe
NhEEuih8FaH9YnlLPJt74+T1U7h4rOcN1rnXd+JI9LVpVpWGnVQ0X7UOWBHjv9KrSy0DCt22mEOt
k3WlyIG5E7EnPyWC1xjucsEqmd+fuQCfLuSDlJOFONo4aeOIc6it7WN+szj7CUIYUH8W/Edy+2wP
/DmJJ+5RZhKl2hgSO/ZgxjfkrxDofty3E8coBuiq66bLitAt218W1pkG53O//9TUMrPolXKgMshe
qw7U8s+8ksU+/OR4/fFKTmfnhx7QXUWEF29cMmB2rbsLJMefQa29ZKGq69gvn7+W+Kla+CDwRAn2
c5bNVowVAbTJzykfTM3LSfC1kM91+wcpJxrPccRQNyakaGtMTB+Wc2b57GivcD//WkHtg7ATG0y1
Btxbyx66C+hP1/CzY9JnjsEpjptddGDbcLAcUItwo39qfzfq//My/m/8Jq5+e+PdP/4Pf38R9dSm
cSJP/vqPy/qtOsr27U1ePNX/t3z1X//rP/78V3zz9yf7T/LpT38JKpnK6bp/a6ebt64v5A+Z+A3L
//mffvi3tx9PuZ3qt7//8iL6Si5Pi1NR/fL7R5vXv/9imDhb//Px+b9/eHgq8b3tU/X0t4un7A3/
6Z6Kp5+++vbUyb//otm/uqbDiOs4DlqklmnTX/42vP34yP0V7aoGPqLW0vNHF86TSrQy+fsvtvEr
kn+EuIRSaMylaNaBB2r5RP/VManLqOMYxLIZEAH++Rv/9B7+eC9/q/rySqSV7P7+y5/fPB6ERCNj
4BQCY4RpE3ZyXUYx6oy1DVIJWmC621GtP+zJ7/LOPd+GAKQyARz8E6AUAcqEKd0RFyXaGuqtZt++
fv6fr/vy+9E/y6hO0XlqmD8NZ9LMkVmcAXVLsjVaYVLX9q00OaPFzgg5DRhI3TB7WHguKmOPTJWp
XZud91fW4VjYJJMaP/f00FHv9Ay8Y5kMhLw0aEjS/6ph48dWgbTeJAbDkdLJKTIkFfk4RsxA7tK+
E+BGMFPOzoUlJ4rxdyHoSbKIS03TMU4M4ljrRkSB2Ohb6JbNMaPoeuS63NAfveDnmI//7J79LOzE
Ohadas0yi7Bp6Ekk63w1hAstwjlP86R4+Jsc26BYEg4Y7uuJAp7neci0JAag9oX0yYPhL/rePpgS
1HBLEXta2xvnv2vh+adQB0ixtmUCUPHkZha2GXeRpqGsAQYSx2fGq3FuYb8Rl/1hnn8T4lBm2uA1
Y5Z1WhadmQWWht6BEIEkksbYtV202Wag/Saq629O7gRaBiPdsgts9ipzilDX1UWjPzVG4anhCsoN
vBem7+qOF2kBAMJ5FWs8m0cek8c5epu7reFucIMu3W7gU92j5cC2uD2xmDemUfPJ0hIeC/PR0YJl
kLxwZBA5UyDcfUqBxK1uB5kFzow3SwEBoFeeaMTIDQF8biD3rh3TGT3dUSmAm4QRKpoEhVGvgEsa
1q6TcKB6ASlP93LQSvVmEvGilJvIdMJ5zjdaZAWDLb1JWavUysByru3UbK9dq7+ebNvXzRlMC/PU
B8zO74rI3WaVeZy7UvGSjjHHH4IY/GxZe1nJ5pCWvMlQeZiTwCLpqx4d1ZBxK9W51nU8du8n8TYV
ERdZ5U0sPc7DFejyVm3XhAqPNArEohR457IKcoUuEyvjLm15Wr1WbsDyCPv00vehXQUzninYY98J
T1Q7AgajNrmh8Sv6U2btZR520kJTUS08VtjYphvprixtZbONmW+cyBvHsMM8JbhDs+JaIPuRFn4v
S25YLw5m9gbtyEi5KerYG8rey+cWoVzv0VQPtGSfpQeMYToYR3MZkNjrtegT3qpvcf+sYyQ5LqSH
YjsXxdoAq7Yoj6q4IbrPSunpqAW6bxV4EdLrSLtKCGaZxguRXNKUrlLk/7vyuRJXBd1IbW9px7K/
S6YbQm+K/q60AAVhrEmiBbTncFob7jrzCsQEJce9rTelmaAJo7APYzzu2t6xfDJm664oLtpJgOOL
aI5X5Ni3JgFUWSdjeRmZTeyzuTZ8BibGVZXKdDuYk/4qO30OEuFWa6My7pux2w6GjfPrDocRE8nu
6E+69DKya6M3I2YbFYk9644sImHmXsZFtmEyv5DTDFYfa+YOq++d2QjcuPOqKqQKgBp1wo2y85tJ
W+UDiYMpk36LMY1ixKC1yvN1qftzMXomqDGqpPPMPNsZ2tZKvhXukxO7nIzeAKz6Ary8Sbuepr2Q
Ya1t2KT72owiDrpDcSvrIl1leSCTu649tvFKs1ZVZ/sT4yA05LaqeSsDsGl6wq6v7HxTF9rGsnsv
Ayp9dJA6KrfuTpQPImu5XhPO4uvMHQ/JEKm9cJM67BMB4CMcB2+iGjTBYN25NtiOEfKtEY71PIna
S6XKu9HBarp53MhGPEo758nQJJs56ztexyThJJs50UZOsZWGzTGtxYXrVaPwmTblvDSK3QRDHGqt
y9Mu3pZdGoKH9MZtCh/QmE/AtVrpae7iBNLjBDCKvLIPqKIlVzQ3U4+a6IvQxKWlKc/Q350JkbS0
fVObj5l0OY3GAPTzd4nxyoZbAhMm3A67p/aVkl7pqN1oRxl3Rmxvh2UThZuZxcB3JNS+SainmcOm
ofFGsmqT52QzNfW+09Ld1Kp1kXZIPQM6qE/RL3kdz4+5mVxVOl3ncgbKtQD5cdH7Dc2/qZIACtVp
VhAHT1/37LzkxRgfa6rt0ynbpib6i2sz4VJ0npzec2P0gFR8T4ixJyIGcFGPjsWs0PGhDBxabu0U
TAqtfa9Qsx52Ja047MqK9d+t+cKdKS/nnptOulKz8KgzhEpLw7oQfo0avqWZL0qRmzFK0HaveqCT
bSbn3QELQyKByvcUmePaErdlJPyuc++TUr7QIQqVqJ+mbgwBSOkVRXkrBFlnCrCXrsp8xoaN2deB
24ARwLSeQA2JhhwgZgblpLeAZQJwfxfT1UC1sOxdpJzNo7JuWWTfDLkIwWAKq4gY0uio3xOcNdbm
+UUaL25NC1SjdjY8bN8hp+PRSYaXPEsHL1PzBOgeeaNKN+Zlrry0Ke/dJkejAu5yKkcMwSZj9Fxr
ZK3Zgx3U0ng3AGCB7a/BckJWginT7yLL08r2kSHA1JJuJye2cV35ysop43rHUIwpoLgT/MnLi0eW
AB9YgUebE1cchlJXfFDgQBeG0rlskSED1GRc1HyotaCO5gPmfxLYUsuz3fh20Kf3zurCdvIb57nR
Hrsk2XWd4+XxFICy3i/MCvTShhf1yPVV1zq9oA26coSxSli1dqy90VV8Kt1Alta6nLWaUyjETDrj
SgLKx+jrsBb5/RD3HJ7pfdSS60g92G1+cLGbdrlUsDDTRehlZtVbkeqekYx+EkfBPOkPJEtybhNd
eUxTGDKE2c+juwzjxHlCfU1Ffj0lB6OF62DPB3TzHjC8J7y5ZcJzNd3kzjDjFjndldTTY9JhdDYS
nh7DGk3MIzrbu4wPDuj6kOQTgn7vSe+AFrLxCqoe8y7J0HtMXA+6s+S9pVAGiSveZ9lNm1DwToA5
2BOk0wOllcGsX6AfqlVPmj5uDBnxrH/KypbP0HOpM/JGu0yHxxk4nI2G1xfqxtEAvnO37drVmEKf
6CZoRyhGR3E8exoFdCKBwYpdIlItKFK6G1wQGGRaWu8joaznikw7Utcb3Uw8W4oVmHqQZVG7vMmQ
FSbNY650zAh1QZ8q3orDCFpU/clxJK9Zv5GRvAXvenlkCsjW2ewp6NLIbe9rMATX0DUSXWTWDZ0k
RsUfRKevgM3kEwqj+T7lw6Zg816W9U7M35QovIw5vkjb64lRP8clqoV9mOZ2nYu9IPem8douHdzJ
HagqeZ51XuqUPO8oxo0fXAzW0VfS134ytCEp4CCoIEoCWhprh8yreKgxh7Bu4MKYgwH3RmOeDq5m
IUGxQFciuszM3WgITClwSb6VzkYll62p7eoaiJDOdafIJTOuZm1jAh9DhIbam8MunW9MO+OFe5+h
gKbFx2b+ZsbJ2lyuGHDnd6pY077cxoUngczOWoD7TtBwVndVCbYqoqj3Z4XevvySlG8SLeoCSxo6
HNO8Pk4NrmVb3ktx5+jPE3lPcdfrMDGvjfbGcVayuHfLKizmJmCofug0YO2lEWXebI83knVXkZPe
NiMw1TN08jPrKR6ytS0rINw8QedxLX9o3VXFtq1otjCb1XST23dzEo79ykguC/DQk0d0Vhaq42a/
mkUw0UOSrd0W3ebEDCpt4HMs0GekcYvtpBo80l05Rr4RmIPAXhJ0S5bapQSGdqMZHgjoQj2Dt5HC
SCUW0MKr3Csri/eTunPrYdVO3cFsM79X8CdMaFndRu2rLvJbWjPMOOl17k9mhJdOoK3xQ3MclKpj
FzHTbnK0FLT9vmW1P7Jv8eh6RW3xqK/Cqre3EhWhXF4NxZsFztvRLQ3upP13R5XbVFUM8G/2b2H/
/9/5pGW05N/nk/ZPEmCOf04jLd/4LY1kOr8CdNKm6Iu0HWRsEOr+lkQy9V8RomEyny4RKjGXaeLf
c0jU+VVHC6Xu2qbpIveygC38nkSi9Fc8w6GAx7MsZoJ29b9JIhGy/LCPeV7dspCTsilxDCCH46ec
pN71PJMTUkDMV9a8Sqq+3rVakfHOLMZAIzLe6TSPd5qewBbV29m9nggKG87sFc7KaCcvkpsWMedU
30iYw6ilAa3yJqw6R/Og/7gjgHSXdZXDO7T7565CzDj3LDB6zfT6ogGjkauxrZ7clnV5VRSFcV8y
89KK0QJu5A9zV5m+pUgc5j0isrTfT1qQ0ILBburdburJtyKdda+AfunqWPoYOWwmijHRqrpKEodP
BZE7xHYXdq4dDdyBwpwbDNY7EzdzalxM+rBXeVf5lhvtmNb4vZ5cVOCWdViDGWxhhW5LHmymdSGd
TMtjeh/IFtgXpPJL4T5XqXiay6c5I6+xJUMLcR1pa44oMpSaumNtvbGGKfXMhFBv0HKAuBTXqUUO
jFU+hkLfUKEaC3iOtTsrXsAdnYTC/hfRU5zUO1Y/J5XivRYdBhMRn6Zxkswb2RV+V3+z7SQ09Y5r
sekDICFsLLKq2tEHP/yKydEjs3YBkrQgTsGsPpRk3xmYOG1jGlRC8y2BqegyWrnsTmvsMWgmh/EW
6P5oSF5lFHF+pJ67OCzy0htYC5DNRnBAB61cvbxvKnmf7Z1Mf0ttxH3Y5DZBJh3FNulSzEBM2z6q
w8oYdwrMxvk0c8NOuEbYs9KTdWMX62zY2cq6sFINTFPQaMlofys0d0MxQikBo6YI8aRlblqbXAOC
mWvJTHxniXdKe6Xh1IEQMnLWURqXnLDZ3KLHGaGRzAOnkp6ELWomhoTFTG/yb2511xi5P/eQk10V
duwBR3cXp9RXJh5UMG2T5gB7B7tAUo0rYT3EmYVkxTBPgYJHkyHq0dLqqbDn0E7o6GeTe8uK1tzV
BK6uaTt+KhGSCUApKcu6UyrdzhHP60OZm7zv5IuOhIuNDqmpfcp1fZOP6rW9i0W8k914W+uY3m6c
bDslKDHXCFQV0buQzdkl1fv3SBOBlScaF0jTmEygnNiZkreIEEniXEeSFtyK9dRL4hmeeuJKr9Dz
h2Qcc681rMeOGjTQlJvj7ul7BfjElWVR3UtpWiNCsutQIhnR1SavhpWqK2+sKl+UW72vvaFVqC92
vFdPhD5Wka+iZwA3YwIVsbJK7PSg03Jf6gbZDK5AeqVX03XVuO1Gr2QddD2CvAgJmI1RlaE+mhd6
h1C+YImL9qq+PdhFeqej9eq2jKV17MVB2r3cuYm6llrE9bb1VFoA69SrjRs3KMbcTxp8P3+cjX3H
xC7RQCzTI/hM8tu+JzxRyYsSN4l+IbPGwzCrR918l1tsbdlIN0XeXM0coddd3MnlS8gxoetevje2
jnCi4CwbedJPAVN3oIMEvSnAY40CAWHttYN5kHj3zCB8rrzYfBgM5EXMrWEHMp5Wpa0fFWDOC1Bj
UPoU6W3YFybi/5eqEhunmXndA47NFEFkRZjch7MBTzorAUjMoivVXbB6CFqRrpwGg9NM8bHVvL48
gmZ4NVbdStmtX9jwnM3rsXpgcN7a4pGItQl3zZ7BY6tu5byr88grcGAy/RDF+tVcXXfXYNFa6UWy
pdLhlnGnUeWbjMctOraQeUuX/AySTMholYa2S4cWvvelSxJPIy0n3fdkxDBONF3jNSHcyv0Gvy+N
iVxVZD3DpUnr60R3rgQw8RHAJcim0RmAN0mMNIlMqm9VM94Khq5yewzHPA9bSXwtbsPa0BDdp0ge
TBkcJut+Qu1cr5ztiAF1MHClRRRE8XQPd1U1oz8zhFRqq7nAH+w6D10Em1EmQTaOMC4Pos2Dqf2W
sgsHLKsZPhjDSsvCtsaQfVocHCcNRgTLwxTfx0N6lY/upoALT7Zp/tI4gbTjYM7oqqTUKyeNV7PB
iyHxutT1VNt5sIvwrRtudwCvGE0eV/BfxaaQ2zzKg1rEXlN+G5z0KBFOoj7rz2b8veyfyqbgSWlu
GEMJwjFmrqvaJ9Y+dh+aWKzQDxGWpR3oxmOcvDcTZtYROcrspckzPo1sNaTXqWHfthXUISJd5ZrX
rTL4WKI7xTQ8vHhOwcwHfdINcAKRo+2hTazyfSYzLACIlqqp8Yy2P5hdd5Fkve/o2abpxHU2aD5g
ZeIlGrVXVE6Cz6b7DtTq7z/+zZ09vYmmsM/Qj6Iw+nBo5zTlmY65R32Kaq8BfSUvLSfzGtKYYY5o
xRxG7FRyr2aybV1kt9oCOih31shpID7Mj7SIVlqZH4YB0K3sMTK+R8blCBpws3qWsvFT2OAZsaUk
YPvon7v0vpKONw8xR90C0duw6A543jWiew0guhLZZNsT2VFVve/mdN+aNyUb/LK4Z9kDblDAkMJF
tuZCr8MU8WOUbOJh4r0hnvOkXtFKhqXb+3DfuErvI1nuQScZDKnJx6FaTSAoUvS7XY5eqWNrUyTT
eowDB5VCvqqtLtO8w6FPONrLuVYiNjGKfD3Z5RZd2dvajHmMpowoX8+kW/USzBtMXuqT5dvTGDhs
12mvLrRr0sBk0Td0c3CR0tDpSDi2Eq7E9FDKCsywLbcqhN640wCCW6gu4nIMrLj1hd6sYd5XfSZW
01gD9oCFQuRw2ajniCW5qi6MCK9Nb3PQKK9Uo75T6frVbDeeGLt1rNwbMRp7IFRC58MwzsprYD0z
Qbks3ffYmtZRdMyqxBfgFmaleXOhDWXq1RY7dhHSd9Nwy6rseehxwBOjCW00vSQEoAFl7q4GW2s8
qzoWDg5qKeIRqrNEhFPqj/Bj4EhGCzLx2IF0nKj+iiSpAsEGVPRg9Z6t0dITcby1G5Xz6nXOxtfC
tTDlo+hdE6MvywUHHE6Ao09IkqSEaxFFaDbu+4plvDLUTZwCXaNbJZMLExnvC7tNg6J2HrQ6S7nj
sHWLKko8xn6K6Lw30mPvVA2Pk+kVEV7suf3izTmUu+6dmTWX8B7XMWJCW0/2VuEeR8NAfD94rTuA
Vi/b9dCOszo0+k4S8z0mzqusVGB3mLhvp207aK9tDC1Z517dIAsoGqiDfifq0eGp82ANA1wcPjtb
OR8Q3gUsERVHjnrVZS80I75bobloMrnhNN9Y/torsiYN82SEdHOnoeeOwlvGA/ox6CmA7YudNZU4
sZ2nEoHlDVBFl+P0jFQH2oGvi6leRVW9661iX6sx7LX60rXgqHUlTHlEuAEMAdC2+05Jv0fuu3DF
vi7a9ZCngdRBNS035dT5WYKzgRnRuGp32nyfJuZuwD/NDCqrrtdQ0rgFHS+dmgPCltsRuRjI4JVY
gIMWKbNeNZnjN+JougRdiuO9Df8wsqMwrZCud7gtkBYcsouEMK+/B86Tp9zXtBCrbBh4Nw3ruUGt
TX9sMhZYLliBtFvTyddjU2zQzBcKOa0LvMbSKVEwUrDExS2D3phw5lL6JCrrmIjNbEG7GhEDXHDE
q6Lw83nclfaxEGvbuZ1zZOMcAJyZFTAYLY9OVqAGzWtTcYsC1BZfDAvBrhmuP4+sNhzsyat7y6t1
6TdW/YCUqB/FL7imW63SkE7PvH7Q1xrc+ITIa7eH/xBZm8qo6aYp60tT7zMvM/M31Bj8zBlvSgKk
tQHGJC1rUPbBi6HT6JNMiz1NUwxOpp1f9+mkwpTlKRcz1GWGBoYtK7QHVVvfHTspAxj4q2YiR+A1
gPwP9RjAiuAoFndOl/GogyvyIq0CmeXLGEQJtYLrxczQksDcR0IjQd49je5JD1cUvrVIXhlSQwJR
HJwcF9k9p9e9Ze+gOlG3uaYWgHsGgNJpr1V+J23JjRrp3yYL5zzZ6M7GwuFFUoub1Eq4Hj9JacPT
sGCTUKQq12Zzk49biV5cQBkAfNgOcmu6oNY+6w0YjJ0rnANrrhpwo2gTKEhp7aWzuAEzAtfsyMsl
XJd8Mw4uBzvABU57ICrcFJt6AGlHNQ9Vj2nwonlnSmTMiQr6MbprkM6b3cHPMyQiEeKaBhDR5urS
7novVXo4p/KivHDkJYwlDAvsUJSudeS1Rv0bmm7h/K4BSvAEnEHeRf0mncabmBp7Wr/HWQ3AgK2C
tyFg1CSUharei6cZdzPFAufsdoyApkeTVYKUUC2AK1M5h66OLmLXzzWEnCZqEoZcGyhblxnddbHw
DKZ5FZyUct7aA9kV5n3K0vX/I+5MduRWljT9RGyQTjqd3PQiIsiYcx61ITKVEknnPA9P31+cvkDX
LaALqFVtAvceKaUQBzezf7JMvVsMS3n0XfjRtidMwqok+0l4VKcbbfxX51mYVvldUsaBKp8s76tr
4Uwxv9T277ZUG+F/ldZ5ibx9sYFmHKNwDTP7BUHHgwYpGvQR0oZ582EY32p6MCkvWQOvCC0VyY8x
ToLVpWJrZO49VzUqtoNDtIvHmiZ3i+ZvM/cvI20z8olNzFHRGc+SjZfTxBxci9BasNySu5d3/sbM
39cmoyh7OyunpM6fhpEznt4v3B+t4nA11d6J/LCv3W3VTUxLcdgm4551Nigjr4Xpf48rrUsOgcZC
oqw8aNorsVzrDNuo9SKXbuvY16H8djOAZevHlm5ogMTZ3SFd271K0+NSTuGq8kD68bUV09brAVyr
p3QazrkbyGo4rViUPdHvFtT1vBhbd/1StPAiJ/V/LvYuDZYqiwMJH3SS9bbvmXq67uJCa3gcO8vF
K59kahwym7jBmoAY/6Ft1a4R9p0FWSqN/M5P/M/BJDcmyijJsE+0HQvkgDuLO7G0YcY9HKrhuEI3
2/iKnL9kC18XEsLsrN3XiU3ge0WzlV7GYYrIr6v6oK8IjvTbe10ltzD2aGePxrfU6WNu1Ps54pSc
DLmLpNMDRBhRkLJYcxF6JxJjT0bAu5KcBQ1XMFccGXpttlM9PbYqxoGmfbGbeuN+GUYUCM3vQr2m
pTIOvecHlVU8ZnF09oyG/tB8jfJlhwYGi2sVzADEkf23naoNjWnYqQH2smeNT7XxNRoAne2NdjlM
ZKVsu+p+Ji4ZwHL1YFI5/Byv28cp893kU1qMQ+NiiC/UI8F6m3Zy9n1G/72Uj+Blm+V31x9XcBeb
6arrd4WuNhD426GyfntyoErlJ3uhOSzrY8wVgkP+nDhbBeKOihnBl2dr1Zt1/W3nXrBC2zmAsZH9
NfNsmFy3ujz3jPVxNO/qct60tn1nGsU7Z8KmXY4i8f5UVbefnGYnfdArTSRRXYCAD9u6K85JjCy7
H7ZGDRcsNITfeiIZ+C5aPtyx0ptxBe0tP4hWZOapN7dsjdHRYaxkQGLEywpon9ht4ET5zpMvuTfs
lS820/TpO0gafhZT76MlO3RSPnZDtplNHcoB0lNsx3ikAFVbFlo+KNAgNuLurMq7psbwpXw3EIBc
mxGqcnrKTXUPNSYm1B/eNp2+JqbX1npCZ9ScjB62tNZ605tFOE1+vq2rcd3GZRAZ09+yUvEu7xvS
NU0XGYU1nBY0ledrygH3d+yD2DCPL27zqtWPuTRBNdF2toKrYrhRkFcMrolYi2PiWwc3NpZNZWeX
xGv+2M4fW5NbwZoYxag993NY2UuQxhhtBuZ+3D50I+qBjNZtQ49e6OlXWhlvSNOoDDEnu72ZqQ6t
aTPx74fpSPbBaW5As5o6hAitxzs6jMCEY4RC3BuDiYQDjNId/ybspTBbh6DcU9Wau5h8HRMwdCoe
EPs/N/Clwnley+pguT+a5W6tPKAc3BsegReODLzx03UaqAhN1X0kOO6JfdGb2aHIs+csjh28XG51
N6BIQP6wQSv4Eok6zGNa2tz3fi2II/zoZI4CqUh16vX6w7gOi1PuzImlMdG26eCnxc4dLkbzXlP2
I+OvW3aXIvoQRhIyYv9TKc1GvxudRmLDwGlC25Q2FZgOQn6LdIDjWUI1/Ulntu50ii7RrLbpbWW2
83cer66BTMWa2HxiW3t6+7u5vQGyjGhq/YiYnkfafIvElLKrjoxDm6p7EvlCxFgw8gfxNDz0dQam
lsxffta8xsY4c3Dxd3mGem2z9s3W3VebTX+att/YLZPZyhpZ0iFKD2vIL7EGk7EHHtyJKN4WTg0x
6GwojQ3vStQBZcAtZmtxmuRyLgc4MBoPYNhtLdv3svavzlKf+fGzqbO3iZHRFAcx+wfXv0BbXtQC
RN1f50LuF0vQ0Ka7pq2285o+OtFzIdOzpAdO+vcs8Dcl7XSj5CYqELVMb2xqdbqfpu3uxhYGntrJ
TFs4tMtq3Waz81xMV8GwZSfRWaTNCCnUEGEnxu0SSXj2GjYtZpkLtNJrZw4Mg/IhaYuzyLjjOa6Y
Un77i382cn/nN9XLOOc/NYiPIarnEv2Vk8ZBd23072GK9xbomZ8oErSAkUAAymNyI15HtfcLVC+1
vxvEcnakR5PX0m4P3DQaWBcay623Wj862VtH/kI+JjvRvFWJOkRl8zJXbI6YfxfyVyequzr/5HKc
e3e/lG/Sec0kb6p2AB6+iqoJloyypVmunaCSNs1AkHMeo3eY/PnIlBxNw/OUcU5UjoejETVQ425y
4YealbBepDg5f2n3sVjNjdf+1oAemlVQ26HfK6v5A925c/LTEs2HSciN2/lh13oXaaVw4nxn/6lr
hyA1pld73Bt+tjPzeNfTnCBDr2M3yBWTVVoTbPErzt5WZo5E/vIlh59noYYatx1iYwgF0lTDXJbh
EMOIeMmzX5s/6ZSiKBra4+C3c1Bast1lrsfK3GzTdmrfIVLwhuwtyefTUosrPfpDJ6AS81hNWxXx
2tu1e+rIx0MRvxphnhstxYVLZXW5FZaZJ06LgNGw7Kv2jLsm9l6SFRaCQZy3r3Du25xezSiv1dgN
gHmeugxGXB+1679buq/uUs3JkJYfhUrf+mGdOF/KBycL5yVNADKWrykh8L4tTxTN5bGbOeBZ3Pau
essJVqVpR337WOTKpprNe1vQNRdJbwU9f4HX/NNONsBCOW2J9WBUnMhDEqbLcUq6U94iO2xT9FvD
7acDs62CkgDOzRyPe3irPYaAk1OpTWEiGwJxMkqLnds2A6h6B23t2tUlc32CnEWLAaan9Mci0EH1
oiaWJgeuaNf3ujC2c2Ik538+QFPREmrzoiP/MbVNugVxwbqWHWJ73PluujdoRmOVh1a0XkU0EMSW
hI39e6LiQ9Mk8aat90Oika6a4t536xd0LGl7qhWr1KvS+3ZbZ1PWMykuUb61l/ivHnnzs3NdlB9t
avzO+iWoY3ofEFwBJMoe52JTJAXVW8+v8+y9e8lQbcVIC7hA7sd1fZPf7Ly+OwwsKsHN16CPJNCz
GehIKax2suvmUztQ5lp9TlyOoBrJVoTFcMovS9YEafpRwrj5GkVv1WzthL2sQxk0gM+Cp6Uxh33G
OTSi9GmHcM4TcycNJBMiR02SLrwQQDxXwqIJd/EGuRHNzqkZlu0siw/LnJylW7JeW46PVmP8RAZ6
wnqgfhkJK+ZRlwaN2fuXCKfbeVDTfW+0pDtZPTEu2bVYLOtlub3FM9IX4H5JetY1d7z2JZvw4dsZ
qLA1QryhEZNGvB6n0QCjnnFzeW7Em5FP7sEo7CfNUvtQFO6hWgAMV8UXSBMzCePLfJOJyWyY96i/
CgQ4T2s8hMSK/7YtyLEZhukuQ+AWOScvKi/LHEorWS5zjoapie6rNfqcu7YLm5Zq3ihm99Y5//Nh
VrzuRsPQZ+b9k5ma/tldi1cne41rlT+b6thUa70j6uTRJt57b/k7z7Wu9jSOh8Qb//bC9TY9wl10
cvauG5S8eo2DUGSYDr3B/Wl8ECNX5hRKf0Qm2vmkBaRQFQvExthkp2lcoqBD2WWZa3TKKpyRSiHa
jHt7OWX9sBu9idNeJPG+jKgCimuxdRwuYcbTPqv6FaK/Ofpjc8nsOLqQ7sPbq5y9MTdyz1d7G/pB
BKaWQW179kYr6+IbyBV4oHmtc6baAbGARwM+uasXxFnb7NoFucKUov9bmrHYrCMqyKoYjrma89C3
/3rVLIKh6lLUri6o41x9KdhNIgvq3bhOKvTs6V4WvXeKciNFVKN/+z4P5NBxISp2gwPf2MnZq52P
wnfKi38DoXIavp5lfAHj2QqIiQaCXgkFMWsyh/VhrYzqmACekwynAqwBb3ll+7vWEuZuVlDTpcNz
PSbiUKmEOyf8vV/D6qkpr4/u7S1tg8l1hlOtSwQ2tqpAnH1/3w/p1Uj8jWav7vnBXqPkThfrnqgl
gbgt/XbZqBlGjf0zii9uhf+WefONlBZbLy7LixP/5LHhP8t4M/UF7XfRhmWUf4y2uCqk1HaGCHVE
/+kn+jMdrWHbDW63Ew5fKNNjz+Xkizap/ZC2nLOOdrJDhvgZNKNM99k1YfQsADF8rd7SAj2U0Z9H
Bc/l2ta497v8baj4ucg0pm3nJWnQZe151tV6cCJrl5XJT9UhBl56f8u5jEBcRQ+xn3yhd7spamtk
sgiHhoansHGihUEanUwJceYn4sEv1mkrZ8QBc5W8jvaA5GyQV5iW6KH3Bee+HvKDPdAAJCuEWxwX
K81k+RDFXR36fvOVKm/4xULpTS1rWGoV1wes5h+26slAlLSUrsgusx7eS5WFYhhp3buEt251nzNP
PrBJWW/ZfB3OsRiOupy6jYoh39sCTXmduEUgBwUOZiLzLJblb2StocOTj4r6lpvByZIM9l8HipxO
dHqIbQMNVldzdiLbhcXgpt0+7ESZXPAGDNd5mKzZOfc3rHNIy99G3P1lXWNiPy8d1FSaRKe2bWhL
j8wOCcLomdE9OuGc70AneoFwAnEpeqVi11X242SAVd32xvOn99fR3Q2D9gLPc9g+UJQP2vMQfWlV
XW7iditSW45DxlhWJRRGH291FRtHI2u7oHdUELmlEZhTG+T8e7JZp2e7ME7VTMSu4VZ/UPkqQLmy
efIGA/yxMU6rGfOsJZERmi5iviTr3+w2asCMshPbe3nPhuZswLVmnmIok9W0c3vg2hoV12IOu9KR
1Nu0iPeejmlU8Bb7ZYpvySW4zVhfKzne21XkU08asSkM8zy259zICANqsjiY5gVfQF+cxqE56Lb6
jEw5Ee0Yf8Ms0XOsPAxFEcSLo0J0Il9F3URh5DUPUWIVgTkkEGprW29jicmgZJAWNhh6nnlkhMJR
2Yh0dvOa+SE1hGTqrmu3BcH+uhi40LVXBW03yQ1xpsXOjtMPo693RWYQut567zNQ0yYTXnUYqGRF
NET3FioVAQyxy3r1HE/dU+wUQHPI/uKi2K7KLpkfMiQZk+uGfmWbMCGiDTFvMC3OWbJtodIPSoRc
5/TOy/qjmbDvk43PNyGbd3t3bevFtaOgxb5xdOKxCQ1HPRtG+ccY2RZeKYladsm4JFUsuC7KDwvP
KJ9FGllPkgFm2/TQA5MYcF5VYu+XUp7rxj9yBY39EhVoZ/zxLvG6VwOX1qFsi2VioLAPuS+Kw8xp
i1ynkCe21BtBVyY5cjXlP+oxDhp50+IWnvXSoopiDszuG2E6gdGt8qOUoa6i+VP4nTwUNkqdsa5+
R2MUf666+GVUP2qskuuyNstL3mBGyAbuYJbKt35s1Yu9cGZHY4Kw5vZ/68WfmT8Hdrc46XNa2Jww
haY1wo1wGC1J1sEMPVd3yQdvU4uMrvZCbbrlS9pEe5piKDSrq09ulvFPz6ZsY5lN81DPeC8y6csw
tq3mgQ55lyrqbCWc9JrMqb7K4uZdN5Jp6y5lA/YCoMEyY+v0z4e6/a/ULYyjl9xJWamT2ZZgxNYI
LBgldkiAwXchqsTeTCWcSwcFsHjDnbPOeps50Ymikj4oLQ4zuPOJjTU3teOaBmljybNOYlSoGl/5
MKnyunpxc7VuH0W3jFtbm+mBoBcUtXox7twu7V+mJAoTx19eJgd5jXS/bEMnL5HjQGxHhgrS2q6C
osQ4WrFedmO5lXVCkYD5ZZHzfpLtei6r5mG0DHUnoU3mPoxyIU41mfn7pWV0TNc8e7QSsW/68gd/
eHvNMn2qY0ZNJTL8fYa+pL1OkMzkh3YYxzuH6W5vN9nnCrwWLaJ4KBA7P9ColQ9rPf8t6qRms6eg
Tqdl+Yaastpl8aR4LaRzjFkTFBQCHf8K0qdiJxD13L6UjfM5IaPf9aUsjz1l5E26Otm6ureObgJj
bRbVU2tofWZZzh/bc8snLxvLJ0jZbT75ets6ZnvQclYvHnUptAc5suK4BHyMpvxYpe6ubgULfHTS
7FBssTo6be0D4m0vrOq6C2zXtU6Nnf9dHZ2c9XBITae87wT+w2Jcr+m8LCFmy+ZEu/ZYTJMI547q
U5s1VFs1Jnfe7cMdsV/NYgkSaKmuNaL7tUbgbN0+srkiv8ByXjWjwXamhXroEnN+ENoFe4JJcghE
fvjnv3tqYXgd5RqWy4A+vcvUpmXnLvKDzLG2uC08RnxZXFGtnbkX86PrjvOj9OLpLAznbe20H9gm
RSSr/f7qlPNwrS2BJqoo8KUgPI19YzkIV4GG1Hi+TPYzQwEMRSA8iVZXD3a+GWm0w3aV9p3vLmSe
L5EI3dKEt+8X8dba+LKqtjiUtVYP9mL8URCmVK1c3MsZAfnYauC8sfq1AEE3hLVB6i6XZPb7i9WU
zAOgnpBsRXUgnzEPXLMb7qyUXxjz+B2GoQvxBBmfPdOsXru72qGVnSY8VyAvMPfoA5ooHoJaGcVp
7nT8MrQSEdEioffW/GpmpA6hPABUW1ivYdiocrxOHK2aNtsd6gjxnf3Rz0N3X3ngXHGRuXRI5XQp
JZxGbcdFskMAqbY8MutdYw+HwXEUHhg93Xd1Krbo3tJ7e4h2Wa061tQX61eCopiDO3pfYxM9Tobm
kPf3G982bdpU3WeRO72plTJCBTpo22+hdKV6WPxePfgRQHWsDQA+LeGtUeq9xPYsn0W+rTKr20SW
s56l73svpXYOmdihejOvsuv/MQL4WxdJ9zYecpqJylkA9OaYodtrPLRoYxYm2hVgwn3zsIxTgwsP
b16dWJBDAEAne2prxNMMZT5094yQci3SBW8SKAZ/5LSfvcW+Fum87zpsQKnZWvvWbn8lkW1f2Vk5
BPhJALh9XbxGqWofaclf4tSozz26tbCOmmxrlW2+x3MLyUqM1mGJIrT/tKQ5mMnclGnAsqTiMJXz
cyaix9hr9V4OHjyvkzkfaSr2ugSDX2RrbRw01BgFoxZCdPxRTa4+Yn+6dpF777mz3CQjHEc8p9mh
nxeE2plMw7zRDI6BK9bl6o3OLpvNMUx670+bO0+F7HXYrLmLHnHEe6lhSGf5MPnre1EzurqxqoNp
jLydjQ9l187wNj0Kik1PXQyTafkw5yl95QcxFZj3dZo6946l3kVUfZW33bLD8sYFSrF4RSZwvH1Z
PIQhcQU1VuXTXWnW/ituvV2Cl+vXMlq3kkPRnEvQ8hg/zqNrqmC1DbUbqhp5Or49EyvnUXjrhX4k
CUcvhdoex0/BMrtTGzkCiZl8SdTYYZ2ZLKgyNknzHQ291lhFSrnPjRji1bp4WUYj1ZhoybrJZS4C
vCg4DcwhGpnJGD/q0lm3fWuiaxNmcZb4WfblTfmVJQmzwuBMYWdXxcUZ/X5f0886UGhkKcKv4K1k
dmeNBxr33Zyhiheme1yK6a7zENjXmZcds+gdN498TOIvpLRvnVqiQz14l8Wsxmd/aNA7UDnb2ETd
YhKBNJ1brbuTztDoDPOcPMziuYqr4uDggkpxmF2RIOEcXKv+WBPaxEGT2sFsbzMfENGmH0eLt2lb
oPLYByXM+otXcFZ40btiPN2yxcsOFyHicwcfH+QmCHeBI+vCNlgJdFiylahiwZeIwHxl05ztivCk
2kCpU0b4LJkdEQ0/JU1ngWYyrA9lPgU6wUQae85NCmK3HCxQBl7y0rZRdZ2RC8AfFTIQJi4oMxlM
NC9oOGtls8s953FerPSeTSn6fvDu+oYb4AANb2ZMMTTktY9vby2PKXylzIFrpLPc1avnBfOqzvAU
oeQLX1Lra6ns8i6rja/BdAmLXxSroybVBva6eCEbDL7nvDdPRb8cc5+lzzkAcF9e1OSPzHcuyIUZ
1/vKLIujH48ne3wc52KB4HbcndUcq7n+Wl1UoN78q7rJZrLG+iO0kOiOwDC1RgPZp73gN96bWV6f
jQgWwbPzYivgxC6q8W8IH+5jI5/bkz+3F3Mky6sycZMYdRAtEPk9gOW8+He5g5aPQOsVHAxXWptC
MSVgHy5AzqZ3BtCixHsli7LeRi5yqxFIJOv7Evp3tgMvtbho1mI8Az1ttL+ojSydHI1AddMcZN0Z
/KxHBwyaOxkWrhmL9htkxFEpzNpKmi/7vjC7lvSjzOx3Xbc2sD0sMzd9K1wZo/Fi2m7YuN1rOy9/
m2GYL37izBfj9uELI6xrNyJDYWUUob0Pa73EQeLYGdl17iHN02ZXuPbLaFcX2uV27yzMMxNBakE/
NOJutcR67bIPxy+C1Il0OJsZzkxQv2VclvuWhCg0sZ2zrzq/D7StbIzLhxE79TW26nMUY+WenQFT
uO7aXe0sf53cUI+rxB9kVJMMrWlGr2PMd0OXxsdJpckGjssJrNz09gAZxyKbrKPC8DUDbp7sl9hc
zYvMh6Byhk8xAjyVHqlK9R8OcpaZeB1KHjl/aQ9qXdf2j3RfE3+GjMIXe796R91/JNOAZzPzyMXv
aEja1AryhX0u7piyj9P0Nd1diSyR8Xg2kVWoEhuypoQ3dXfHcb5B+jsfFzj0zKU/WaPfXl5Vx9qy
Nq5lZdu1sMytKZoOWJ95u46SN9t5NyWiCTHCpA1uKHrsBg4QXuoiHx+au8JFAbFmMzMrSSJoBWns
pcNkNRn6qG1r2YJBgm+0UYeUQ4Zzhd4wxT4WsZj9PDldg47IygKn1BH4JgOOlTcAu12eBo2oHKQC
+o6za9qlBXR3ZFx8r7FOVuE+i3LGGFX33NvcC/0pwZth18WlKbpn6M8oWBxtbGTM+Gen1aX3opfa
NRuk8PxDPDRYLn2kkSR4CFOpH/rfuJ3B08U1R+4CaLv1lJr3eFPnY+NWbx6Q0n4SKDTtxoaPQpch
+luRpnEvV5SUVZTybuVyvpSieB1750notL93pvFsz/GVs/+X6Nbv1FzTI+vi3DnXl+7mTrA6wNzs
xnFnlWHxwmy5qqGOvTR0yh+OWSNoYtwW+ejWB4b6SwWocBppWJA9Q7oJewVO2uEZaJFvjwgSUUSj
xdFnxNrFYQFf6loL9YGZjbsldfFhlz8t8r7Vb3d2gZTFSSnv1jipTT/sh9odjzKPn/KppXjhCofD
7NLAp1OMGHU21lLB4KfVPl4vMx7Vv2r8LAfCpwdd9Fc//hNXbFRX7UKnl5gbfxVZOOWYEFIAkC0r
8+jIFiYQf0LXr6AQFl82u857TIo8pZNOXtshYrateV1vP8YRaXZVd/HHDH7Mjv6kopA7dwqp7hbK
HB3Wk8sCsNWed33U/UxxgmJDWBjxHcPcIu819l1xTPWw9/oUpZK1tjsrNfSu7CuLxAW4xgTeabs4
eHLHrrm29FRnLdE/9E4Q4WXYOvqlSZty66ub1Z3ZmYwtbv68qBWlilbh1I0vVsMXjNWS7OVa/2p7
HA8oUeTO9OcnD85sN9VthqdlqHZ6jf+MOB1yAJGTY1qBcB3ECH7dXrv2efJ44AG1E/zG8p5MnDyY
TLRBLvPgNnHRX3j9K5F+WC4Vc5Y5VvusIVe9mCgb3s9oq47jKEk57X7XmdEFukF4AdPB7J361sVk
AcFmttKbqPS9KQbvn0PAK7XJBHCbZwGLMbPWXlKF5qma0NSk6/KSVitZ5h6QMuKLaVMIRE8Zuviu
7rcNR/FmtgH7imYJbGt9j0aXewxKwPz2aSR2jcX3z20rwMUwLITPuTftHHM8inT87i23vrE85mF5
EpVYd4NbTdukB+71cthFyQB+2/auprE6DdMIWdoRCM3L+8sUBb5ybLVYlx9xoUoasXgAiOB2+2Nk
wOsNxV3k9ZcpyQjokM2XKTpsRbXh44BfefOX6sUxOCuADbhAY2fdKcR6jvyNDuEt9fP2kzySq1Mo
+UdFxtG3n31ddQ9zF6kXgLtvcg+cS4xrYJ7yR2XEziGPi5PIogEOcsqek2Z6GHAB7NSQuPu5m9UB
VCzGpVN+55l4GeZ0eewlPVD56rXZgrUc1oHVi+g0tHxSaVtdymHYAadU305ZbpV+mLW1HmTM3e9u
DLrXT0gfGQW3qyMhhnkvuSXAdn6BGcJ2DRPkyLUOos3fsqj2zpZryL1DNMJWtCvKS4tL8o9h8L/l
inypcGcW/56n9e+5XP/7mrLrp6v+9v/l79r/qW5BV91//k23b/P7P2R8/evb/U8mdXm4Df//xsr9
V/H9n4yVtx/4VzyXZf8vRTYXS6xsYbPG6rZv4v86Kw3LJWnLVo5pmtLxyU0iPOtf1kp+ivAccUvH
gZYmqOv/5XPxSyZxX8T3e/yy6dvef8ta+c/u3P8Q0WMSUCosT3jEDtmeJCvs3yMhk3Htcf/lj/jc
X6aJCaed0PD50HDbBk1HICw6bzs2Ps22PWYtPsoRtVEGDAJhVX3rLnufTXFnereRXvavwmHrGOEy
WYTCeFTIDwyL17nh/JHxNRaegCiKRwhSSDk/jej402jaeEX63bhkljhLiZbmpjgfjPS50M0PzGO8
8WNh0pHY23Lyvmcr/86ybEdf8uU6/Q9zFZ3KNBwaqdGJM42mvf9SzD0gAQ0e2vzCcs5Okpv7VJcO
tneCX2fpW9+DvfjviZMP97TsOH8ydjC5hDTgYzCM+hH1PeFCUxx9Rr3t3k9RBCydpz1EXW5QQ26I
fUocO85qOLWN5RPpyT9qWUlnJvJ+N7ZyBsqnz6M2pyolx6SNrV1dwF5lVJ7XZPTtB79lIKq9pcfk
LaNnSy9abtIoT8ddA0MdH9JGyo/KzeS3hVjjlpODR47wGWOPoSXFzx6TIDDH/rnIs9ehpYVux3be
0+3k9165NsQGCR/x7mSs8k0tjfWeqtrukXRUsIyJqc3vuDeSu1QY5aOb1vEzbTo11Gd7DhDr6mVf
fcmXRuq7skgndevlnIAjJwhihXk3xnN/H3dgvu5ckVzjSavcGtJI3yv+chaGevHJwTJ0TUUfHf0Z
CT472qvDbUPFblzACW9uFyzdHorFTPnMuQzi0H7FenU61HhJiwVIjRptG+n3zgblnw+tOxkeVdqY
Pmu5NECMnYs9xpQvpW+Mx7Hio4ml2DOaDWjaJ7zj2egY71M8kZ7iqImwBVwuvrDJf0hIWRoQZp1K
WSgYKzOpj14LADwS/wabtJZEPlUe9ympm31eD+uR3i+7Ik+GaS4kSFLSZefV1fqzSRcDtZpl7QZJ
NI5faq7qUuWoH6R8nyJhvCPqIbyC3EU/MGq3OjpiiUFEXfFOHE/UbbwMNHsqnOZ90Y16jvIk+izs
RX7a8CBkbGg6Ov//kHcmyZUj6XbeijaANHe4oxvq9g0vezIYnMAYZAb6vnEAM21MI2lf+m5lmSor
Su+l1VD2ZmkZDYOXgPvfnPOdRWAe8Rq42Qjh0cOtcq3mapOPhgrOb71bxeNEdjF/Bm9uqics8+no
Xb8bSpMqcMZb1oHLYXaBEWW5zTJqplnsgtrfgx/qhp1RseG2z3gevSJGrYcScTWbNLwtqGUczD6j
/symISg3psusV9OWE2gW6a9QZsubVDMAUE0xPU6d6p84iTDpodrdOi0CQZ16M7ejiM8uO/td0tbl
vVCFfTfUXXjJqsm7z5OUIJtcv7eUZXcjecb4p/8GUWpnOAsAc0JE9nmkad9C5Fy9J0+LnWN6ZKyB
ryZsmK0M8qi6stj3rYdFyFJyFxKX+MZFfgtDBxGMEzXl1qqG6HfLS97Qfrya2D87ffGzAkO2UiFv
eR/lP/KRDV5Xj/5uAnV4UwRId3F5qidVZ3zYfsNqpKsrtMi4bGQV9fQ/Snx2oZ3d6aIU18Tjgdej
Rv1gjdRKefEjktHvsQyKFV/W2czOMG6LkZBIChX7UYeYnTItHgYxoTBncHbTOCWl4Dw3iMPcfr6H
CJkzRJj4WLAe1X3H7MgbmeMkzAKnfMKbGnnez7hrQw7AtNv+6ar7f/AXfwXyXa8PxrOChYCrlSN+
zZQL+3lswxDBFarflbdbDtmauUm10rDveWf/gpT4N5D+L7fVP325K2/yTwBjXhCNwG55QJ62rNs3
2F2fyw3T7IZYNBg0W+cEvMPvtjHZC+u/RvX9QgT8l+/2l8tytlSlXb7baSQ5j07C64+oCDhoj+Pg
HWtX7WvxVwGf12/pP/uWf0EftKhRMLbOD8q7C8ds7frRX/0Mr3/Df/YVfoEqhozjy5Hvyqzx21rf
9Lr83qz5PNfdJvvy0xdUnKtk91dBen/1ff1CV4yTuY9IsnhIiVgPGkwIwR/My3+rXP3/DQrLh/Af
V5r/vfyq2n8iePDb/6gz5W+eL5QfBIIK34G3AYvjjzJT/nbl0JNzoBHMUy3+CQKr7d/AvHpS8Esc
WMrmr/s7wINfur7O179I8v+l7fw7Vab8ld/BmNv2WLspD0aHFLb+5b21g9LqNdCGVWMhVmMIXIYL
AhKtGNjFWFplN86rNsE7ugjkgV2bV0enO3nWmDyEi7Ufvbw/pJ29tRz3hMa3ug3Bn6UtE7e2diH1
5RbTIc3YNrr6NOqzMMMuiLgetfFXRc3YUtFLU5XY2KtbPVIYsutMmZlEC2sj6m0S+qbxsxDtuxrb
H8FymzbO62jNDyGQtr2ninybBwasXXJoUe0x9soOdnobGidd5yXmsMqZxIMl6q9WJu+WtqHz6B0H
NRi99rOpzI1J98JLH4TLfr2K9cM49NEmbNqz9JF+Nro6gaJc164cbiGC/h4GiOqqpVhVkd44LMBX
Y265l6zR7JU9PH0WuIHAZi9s21W/52O/SlqKdWYNKBAAcM1J+SOzfAs044giwp8f8/KLNUN6o1Sy
NhXymsDQg9M5nmGp7cP8Ja+FuI0WBlUk8uC0cwbM1V+4vUra0IhdUDSs8XxhnL1uAw04DQpr9hSH
1sMaOkdoNXPdbBnanPhMsnVv2mibeOo18Z/bjvF9zcfFALjYezN27ERUj8FS3csXmbQ/w8z6VppB
bwFSp/wGSucucX5eR0dTOlfHNqB/Tumt6UwcxC6eIUbXBtGxYLMDX4PQr15OCzuLP7KD/q2T5L9i
46tpVv/j4+hcAZj5b4+/18OPPMn+6Vy6/sG/H0z+b9duFZ2CHUhH/A0S9PeDCQS1TRMrpO+hUfQc
zoS/t7/0zFIJ9rus9TiBXPsfZCHL+U1oNG7BNRP63z+ZtLii1P9x+cEncrxrd05Pogm/c91frvQ2
bcsK1+1urjE6qwXXN1PbOEV/XiVanGPh4YtWOa4cHwxCXJQOHWs4p9GTnlo4QolsgDxA4cL9P5sr
ICKcm2qjasnkfLHoMjdWppS68d2+62AoxOZFpLanbmPWoJG1mA8bOeWpcRgVALmYuh/WxJayWUOX
JQSCBz/Jtha1LjjYimZzxpsJ8ehiiqxKkGx1jj6Ufp4765EZNxPCiPElC7isqzZxYVnTAQyP2urJ
QIS4hlB/RywOSAzBXI1iXs6LtTJRW9O+NyjuUed6/JsVkLvs0R60bA5V5AsCf9wwLfCpTAkeWM76
RWySqMvuciVDjK5qytu1UykbTk67tNVmSV3H4ICvQ4MKrTDJvk6qdN66aPtRrORNoR/aOXLmQ2O8
BfItLQznaizLmol249NJPU7t2Lu4bcakidbMvlVxH6Wlsl6iZW7VjgVNBrRzWGr9lCSWZ//O0q1h
dOCqLjNffhdbqHM6q4zZUdiTZ8JbBWe7pZe0GlwVg80Yg32ZLXPsScsYIxZ2+rbAiCyXmn1+4AgL
6oFnWvYePBpjagPDw/h6lTDWinlxa4d+tkWPPSQc3cXiazyRppubaaWSIczibSmaEbmZv0zMS2jR
2qlj04yopbp12sLz7/zZeNmbgDGZHkpRsnBVA3uy5zQpqv4zU/K6hxH4+wjt4CtE9UOU+XAjYT9B
2YBu0YvqU7tNW3z6hdv2H8HExGnHBitoPvWouuKSmaZentyF97jaJ/0MYCFTCLpPTpTm6MtrYbXf
R6bS6VanAx7yIPet4imrnTTft+0MJlTPro1RLGIaQRw7fBEvG71T06cpYq6FyenK9vOlPUACYJ6p
hiTsbpaW0fa2YGnkHecJ//W2D7DPnBq3nJFuWEunvmoHru4nDVeU7R0wiiW0vSCmsM+zoThbig76
giGCPYPb2XkMC2WMQf6owfePvklq2BfstWiBRdX6ZhumvkQ3xzSr2y1sYNqdjZBg2SpmxZKfuNcD
m2nKGNrDdXbyFqsJA7QKlY/EeMxRt7HaZrnt9X7JLkUPwjOQO0AxHjWjG9CpuYwcdldOC/dhTrti
x2o3tJ+BW9Q0ixptLoPn2M/d9MdSu628L1j5ohW2LGDOPatnRLht39vbKezKGzMu1riKLVapE4MA
NvUmW17bDkPFdvTQfm+1avwNP7IG1Wq49Nk6rNJerAz0jC/qAF4ZRm+13kM0uvrVpPyRDGJ8jqwG
e26Pi+Tkgu3A2qYWu993TmmRHGbs7oOA3CZlZ+9SQTA2dgA/EYhUl88Ia+hkogHA3llHdtO/Bm3Y
L8iaROitREO3cO8OuvAPEVnfnDiSXmgH07Nsn9NUNxnlVFPptcgMD75E36a3qTVePZpT6tZHFWQx
1FaZ4hbyy1DdgX/LICS4QeAdqjDM5aaE/eddpCGH6thx4zcY+VNPbUtV+Ew7wHS7b2WbOVc2ZZRS
NRZ8KGu777N2N7iYwY8F5OtvVTg4IJPcYtrFS9JNN75oR70lLhxHz5L4lfwmi8BZDpWZDUxDRARm
UxYDvrMhdpriArGL5PLRbRqsLEXSq/DCV1Vy21oCsV7vOLhUR2Qz8T3bBA+XDoHMKMmT3ExJhTAw
n8wTP6S5OGJWxPvncVyD+UhFXq+d1OaoKeopgfFJqAjLejoi4A3zSP+KfLE/LU1nh4e0ElFzmoPW
MeUKmMRYvIIwL4utHioW+Dhfl/SYlNRtO15n071afYEttB+8Cuh520C6WwCDBtctRu1eotHGEjOE
1Onn2LfSZz1xTWxNjK1qPS9hlxwdgdCM+syp5n1idD7+7gAi4gZqXTh7CdAVFLfa5wsqy2SgeJsK
u0yR2u58oxUP9dolqdDfTPyUQSBEsy23Lv4cKnBbo5n169L9qWVvYIcsCRQDEDQ+Y5acZbQ+T9g6
mB7bY99Xr64abLI1Bz0PryPCSHFvhf1Vc94isLs4vh1ne9GoEPXfYtfqLPMyemubeuLjz0NTnFMO
JnnECNUtJ2XJrAXKx+j9eQi6jPyjvuLDU05StOvWTq1hz4EQyZPTNQI2kw/oGM1JUfbnSlYtTxC2
iSxYgyaP5tM0N1jT0qnmasRdUA+AK7Vkdil8xJ74s2uUZ0RPpsmJ2POALaHK7PnYjEFbX0Ico+3t
OCd+cxkcj191Em/oLjLXdcviVqXey1D0oJ1nEzo/jTXF0bZoWqmwTPNltrKz6uQZJlabHHG0MLCd
sNzFx471d/e7HJTwN6NnBajTNSveGzMPPG92LPv6wmcOwqHHQsHWtwPFsRLT0ptTG2VI/OglQvka
dLBmt3JypowhmSSS5oIizJ+xYYUyj7kkRvhRhKhEUQMApW6yeFMOCbb/JOBW3Ji51i5C6YLfG4lg
JOmdsapEO24q9V+g2bevDfd/XF8/f3z97/+ZZEnX/6//Uf5Tef23P/hHfe05v12TI5BzIJPRtNnU
r3/U1673G2Wl7WlfU0yz2vlHfa0lRfS1u/dseJ8BpM7/2/gr9zd2ThLMJsMExAbi34p/uX5Df6qu
r1U6/4LAUVqz+fId95cgI1XEco40BqWSBOVo5WUzE7NmzG+myBOfoisdTVhXhtdspMLLsByuYtOU
9+0isegOIAQjr0u3wVQAUXObSm5Cr0mPuUlQRdTgQrCg1sn0Ng92+o3fbu7Y1i6HxW3E95GkiJ9L
DPEvmGUPJ4B+l+ix/K/GZ//MJuV7JGRHC8UIFCOlb9u/DOiaNFt64Q3JIbZ73lL6CZQJNkTAfsT6
K/k/W0BtCAKGPLzx/QFnpmPzntz86eG4/6Nl+XMUzr981MT8KFpt4QkJk/Vvi74/jUaTRGJOE8YF
A436z3FYUo29YbjvfXHtYrIdgo86+stUQB6nX3/GDHWUBPNq2zCW/iXkg4wD4UG8kvumQQuWMiD9
xrPlDVegfciwXSwgFJyr38MN3R4G9VXBMy1z/om9GYDjINQDGSFm70+B9xrES/Qk4sZ11naq5vsY
69RO20n00Id2fCNM3l78DHYykDXksZu0SlPiM6a+fC2sAbKANxfTYTC1ytcx67U1/3I0cUXc/nD1
1GMMiXA32Nr/mNh40KL1rYOEXDfhuoXq0W8GKG/pKZOiRl+NLeAw9qECmBVEy6rJZ784EFA1AeFr
TIWCt+C47OyheNB91a5aLwBRxdF6SePR51l2QDSEDlR4y/JpF3ysy+NlkE38WdoiZ9yBOSXsKxhI
MqfMN7ww2IIjdjx+USeEkSyuOUFRGdka0sq+WGbs3nRu7JS6kwJ3nZU2hIMsbDy6mplLe0IC8Yia
HqnBbGM+KTyTgWt0tQ/dm5K9LEezr9sZfkuVpfczq6Z9OETJLsin+BvuCm4yVmtbNjbiLjIzu0nk
NeK1jr3stk5wPKMk10cxeM5LFuFUZamBBqKfptPoZclLzC9/JTNqojRWzJBMZQ0/rjfP9yWM5Lko
8Du2Opl2DAeim7BhaleMg79Vzhi99FUwAmFQiC8rAy6JcHcfHJlBJ2+LFuV+L9NHnpCRMv3avuoJ
JrldIsXisi/YW2JaAD1VJ92Hks5PW9XhBiBIy96ntA81OsVdkZfVZvBIfs00d7uzWP17hMHzrpxK
G8yQ6M+lVWgCTLR3NMBmMN3xeG1ynOqfme69BzS780+ouk62Lq3Ye7Czkb2wtAFUMoPFfyHn8YaW
a2pOjYm8d+8awjB6obusPWR2JFHwcm6VCosdfNT4WCC5XPdqDG+AruEhESI6MpLNz2VtVZcoSqPX
HkHXTzfq8XRU9uisVekkn7C6ZhTT8zLfu3GPnsxCO4q2a5HIuscpfW/cyf9hxYX/wAjG3blY5+7c
0q/uYq1nDW8O+RzsNG1wecqWiYJdgQdwFJY8EbFYM/wX68n+kkdCvyfJVf3Zx2nzaXPmPrgox+dV
ZHXOSTpecxkz30WfOZhnBDbWtmdm8YF0FWpelLsNXUKRvNHuZ2dNEseNzET4Faexw/yxs/yt00/J
eSkxduuqaL6aCdMe2rACvo4zy5PVONVdJ03xppIuodnx2sM0sdpXJnVONd6Oy8Szca5GyGIsHyMI
/h4UnNpPBBG8rfJvrMyIx1rF36YQ8AjaMu/Mg9Zf+nmOJH6Rcjjz9k5fQ1apx7Lqp+cuDu1P7aTD
pWUDd+CxYF3r2dOroiM+Or1Qp1JnLY4RhMQ3HW79O8eWGmNX1jAfykIbE2xKnzar4UbIbPqkZHLL
i4kD8UNxy79jgGb9YbxhY9jV3cSzdH8EWjDcTdN8a9Npb33+Jw1lkMfTirCk5j3A5HmH6L34nk9D
FW/CmAczxORkVv1ksfcczOx/n1IyfRBiNgf2lGjHK7uYbsmXoUINTbidiqX6Sc2JK9Y2EAsCTJaQ
nCay4lapWxK9XLVQ1UbtRvuxb7JzP3f5sYu1dRadtA+FB4DDAcrwjUOlhj0RQ7Cal+luLpjpl1yI
t4Wn7F0rQVHjUSiqcNX3MVStLgitp8aqrVM8C+sQuHVz7Ad32MVT3jxMInDeCkrOx7a/tnoRMJYz
jBAQvWWSfC4mbm5cjDwnhQ2TXCTLue+0wuCsZbATcScfBB62GG1UtbxaaKzOpYgBpgX2fAksO3wC
Clx8MJrCIzo5UQ9xVAH3BtPyzt472yrwAyHNC54tpu6delyW+lW6CbQYcsr1tqx75nfs0Q+WcOct
VuDyzUBJvoItr4a1KttYrUcoSZc7ijQvSwHALyfBYClxgWAFXtEdvSKv3yqqg2PpjO4DnNp0207e
NayjktMRaGmJn9IrdnaSRPu+W9Tvde/Y3/wKiCVGdVR1LO32VgciJSxBTJig3slJhHdDlfsTu2S+
gdXUCes00l2yHvFMT3bHyMI6W7rsgzmhfptozfDdBmW9s2njsQJgyU7Wnpy6b32dTzDxEsKZEeO0
gpQgw1wtS7P2p0HzDqA1NlCMHa6rJOxDhjxe4m1R9Vl3zD/Lt7GW8TMfFoZYkTgkcojm0fQLEp2l
t269wWVOZi8DFnaLG4XiEee5N2k+oEhbJ8e0/jk3AkOIC7J3Vwadt5s9v/kaWUSzQkeGX4kUg0Lq
J+Yeiay6+lnD+YQnbTj5bpEfo0447/Ykh2/pMMdYNRexdzgBN56R5cHmZnmCK+LvwBkWd42bdM82
HRBR6khIAVszYbKwxhVQnaOA4W5TVNNPxU38rsJEf5BbL8WKwYB9Gt3W/QoHPd2jZqIDbNnt3Ib1
/D5aQr9K2wIcmyX9dorn7jLWtkd80pWobMhV+KgUapMIMdQnwOeeNx6JFcdJhKfWiikZw/LU+lXm
rRu/sreqiquLxdJm3zaDf7t41bhPu05vBmkFB4du+2dd6/ylj1KPHnVA5F0ERXuKysA5hTX5ZIBk
o8jARieuq3WKcTe3wh6vBMWBF1/FMPuisPmes25sVqHLObdKGQk85b0JXwaPMKm5daIM7zoULGI6
hzMy7A8e9upbpJHrr3JgTM8Eb7U/h8hNfgiVltGq9L0FrXXmiw+mie2yRoqffuq4SjlNIGisajVM
O5cZPLaDvLjlzFjWuLLrU6bw21jYj/CJAl5M7K74PsaIXUdTzxturAnLBqfHKsPZcXCFwWiQOdYt
46DpLY1LkMJaxrxsEuiLVSTsC7UMX91oQiTChf+IVjY5a+5HhMyph1JZ+yH4JbfoDkthL7+XNYWD
njvv3UHNdjtlpoDKm/jZpRg5TCub8V3lJfbvBZrz76XX+F9DVM+7mVP2pqp1Q3RJPH/LZhvfnkHX
rr0sutG98bcDe4AIGdMMohy9SnzTTk63U5Uf7xnId4dgcs1twdwAwViZHb0IVGpNJ38DZSJ7oWjq
zkrU8gcnWLfrmqo8wdyakanK+Yw7abgLqnl5R0GFmY8oUDgJrZyite3kyYVmfUHJFSLTXw1dXT9Z
MwdoMmHrV3Wf36YUfhcsEf3BwYh+N6NA68Eetf7vM8d4wd5hzo+ug3t6YdK7HiQ2e9PZ2Fi82r1b
ZCp2dhUtRPYI+9ku7PK+EU5HnR6kh6LAAF56XleseiHrD2ucufVTC1e0JBQPbsMVOdtDhRxDOPoU
6I9z0/S3QcjYAMt0eJYaGK/beMk+CEdihGChQIkf55+lNozEEyuvvjgC1X1cK+upnoQ+oSHHyTS2
5o5hqLcn36dfecGCRr91Z/lc9cvCkKNhBA1vEaOiJazm4bobulHMRJgTD/NKyQFvAHK28Exe7mse
Jb59k6N8wnY7x/HBE4zg7oRXFSDccVSVVQWEmcjgoHpA/8Uql6KVwZxyqmRY+3GgHt0kj97Q+nV6
NQdBftc4M8Y/007FF7M/OW0GChUw0zO343XnLJ5HT3ubONXj2SOH4S7vZu2Qc1RpPKb2MKUHN+/H
l6x3QNeyxUD8FAMfpBcAP2hhrKOB9U9RMMYPbIKrDeuSCYNBodtjKEA7BXjjNea2NL2VMd5RqCQl
QQd998awUn1aiXD3VQsYSVpN/2PKivBzIf9n4DkGELR30rp9jIIFwb5vBSXnN0dmvUM0CS43KJA0
OnnW3kaaXoHKQ/oXJFzj52i3br9aNFzPFbNf665L4/yHpt86s5exmGMFEbVpu1ghdi8in5H7l/0+
g+1jYyicSITS4DLszWJYCa183aQQuoBgpGs9NKJk5Yw43jgJPtquctVTOcQzRVYwvcTMB58ZTHA3
Yn0d0GUn9m7M+vqpaVPI74Vs00M7kq7owuHZ9uy7dmlvUwp7oDOAki4Ljkx3hA7jefH4inFx8NbB
kvaHkQHZ2Sw+pepANl0OmnNf2Y3zO7VM+cJWftjnhSxPGsyIva7HEKYjZ27xFcmhO07o1+5MnepX
INnjndNJytSlGBRopDQ4dBULIkC1tXrpGieBVtMsyXOdSxcPTc7NOdrkRiw1j/3oD/y8Sgm3t9Ee
Cr7aaZ+w1bGGq0Om5KKMvrdLbV2S0p0+wVHnX0ndcL5DGfA3hMPZt4DMzb1UnocLBxiMXo1D3ZxD
NmHflZ3Fz5Ces3tZOzmMkN465sAb0NBqB9iuCyoLpwPCuXOQCWu1pBcLxpNMRxSXLAWKDJ18MjTB
ySmGCliXP59n6LwfZqTQIfxruAFZIW4zt/bOGm/QlYPkzJdKtNYpHAimyqt5uLWyon4QzaQ3kFoJ
0+pCgiZCePxxJdVFOZjvu7qpX2bZsA0McPh8AHwlNMRTzbBRcRrusNEwoZaDcPZ+ZDETzWJvsGFG
t83TgiUZ4ykkOxcyw3nEwXdOGgjKNvkRTyaw5In6lXVj6Yb2hp6K9IUx09O57BYY02qaCCyLy5mu
q+DHrhK9RUkKfKMi/mBVWsnwXFfK/daSbrXnZuheHeOUBwxJ6wJDHDpKAOQf4cIq7IJfzSsuaZQE
BF4MVOimTN/ydi63rPzaTZwzf+HDT4J+NfKDWcEcXbj5MPaau1Qg4b3MqM/VJlzmhUyAwOlcCkke
v2NdGKYJKTtbOJ3oiVAdagIUeuQd565ywP03rJqxrQDJI6AOzCmHBuh9mI4QcGuqmLQufxY2TByu
+OGFioDnHhb697akRAT3MgGhaSJ5HcykmXUp7YhDD/1Kt+potNY52+W70LfUEZlfs26BQ0I1EfUd
XiaiC6YWC1+Wz8awsPeLn643xXvk5OMLvRlu656V9JaGH0yvbzo2TTTMJpLTadAWvS4//6+udL07
HYbxPgTV+mj1Qf+84CfH7E/wzauPQtbh4KTDJso1Lh98PCc37DH7hwCOzZec8ZGToTi/5UM3fXNy
OW+twcoqQuLm8R4jkTpkjOo/CpEQbpeg82msRu6cOIpPs/BUt+pZCG69QHbPC1cNbFT/GnFTk0pa
WbL7cpin/3CMb+fbtl6c7eCa+FQ1ffuJVz3fjVZLAENpMO2MRD5doco4szj+SGPAp82xY5uKlLQ8
xp9SkcfwgKAZepDlYpGMawG+aeJF2EWVs7zkV0nEmgW3Abo3jR3oVKB4lOajbx052DLI35LDtvLr
x9YnUKhqr+ke8KDei8Tv3ufCNjfanYktSJmSFel9MBeANPBQvzQmhgDPfu/Njxfz6iASWxsmWT/m
OJxuID2UHzV31Y2tR2BIxRhjftZLmdyk1yXP0kSCCaJV8UuiNk95VnGiRGOHn7+rJ1KTmuyiGmND
g1MsytkQxYQgglBWT0nQosbXLjAV5mPlNWLUqj9daNTHYemLg5eA+fXB/u/6oYRVkM854Fz20Ogh
MkXQGxbW5KC4EuAJJFc73RgYe8v5bx2BZRRv/PUj8YjYBPqiKwHddsWeH1N9azG72sWxnBg0jMRC
gKm6b5Rl9WsFLOXLrlxMr5mJb32n50lgYx4ADvHLF6Mm8yziNv8ZWWra9cz1H2JujkfPKeaDaici
NEYp7t2yZ56ddf1jW7TsHh2EXq95qcN9yr73WJSKiIwrYtprjUviIaG2QbgMH70e7X3FkJHXh2Xp
2g1h16zGbkLKTebJcZwX591PIlzUYJKXu0Fl4kmYSXwL04FESt2A9I57Qa6cKZlrSV28u0RIcVjg
aobh4F3fIMtyAaiAUtp12oEJV6XgiHf2lLEqI6QFdIQTnOIlGwS+8Hm+du0t23cxNk/90OcQaiQw
sg0YEMWukcGGgFukq4NafLAiY7nspe8X736YWth7J+IBCw1xIZkJiQObfmhGLyYrcGkn4PbS+TbF
dM0jm5C7RrvL4xBeXz+s8CWG8pqVnUXh/6PHBI5Knp7p2JnE/aj7gLgj6fBKRNFIS9qTE0Q4UG/e
B2JMGNUsXjEguBYOLj5gb6z7dNugYm35nEwh9/IaCt26UeEhWrgaPX1qxh3a5ZJDGEfgq2P1GOyY
5J/HzEoOEmM7iVsDMZt52ymQ7j6xv3l4DR9gf/KeZXgpi8gGfBPapThLsK2nVC/1lX48jJcpljga
xaCTs+H0Ir0pjtmtd2OKTQLa3tTtsxnN3wbwgPV95qTZRPasNgYokFyr3hKfdpqVjyU/5O9A44Lw
sbVr8n29lpBw6GUYGDwkXC8uzCU4z43XvwdQj+4sL8fs71IT3TW+NZMA4rUMlLAUbQABxQ+mt5u1
I0RzM7PQ58zOBnRG8CcMmDfA2Pc5k5STv3j64vkm2xQRbxhhvMNae5N8BJnUnDUmkr3KQu+tKwUV
j4EndwpFUl9ZIfDOcRwiDe0b1udJKhhU+eV860Rj/1HbBfMM1D/Va764WFZrqGRzZKs3OUnkgoPd
WBvR46Kfg0ofpTPjoVBkhROjUYmr43ZxBLFS6Ky+6GWmi8Vu4E3RKnjHfIjVTzvDu2pFV1nUjBq8
HlJrNzEgQiFWxssNJUhAFFsx+Y9Uu7pc6xqtFIkpbYFIocse6SAnZPyYtKWbNZ+yshluW/xTmnyZ
H6OsqXbKePoR7MP8giyrYrCGlSNgVA603glvhQzrA/6H8gBdBvIZNuMbWSD2zEQbfMN9ET/pBoQb
YY3je6/s+SSmsGC37aHNzETlrus6yO/TJFueS6aJjC00pk9nAHIieKEE56FDteQUU8sQs1wOOKEr
jNyxSQ5lmbn3rBJFxj7aCz5N4uTHGBXISzlbYmc1wvoZjQ4wbb8yF89EJHlOWpHACcqfGT43ecF8
Eni0ABTH5mQ81QMc8D4dAmqWEVC/mK3+5AjmJpVMfGLTJS9XpygpQlGRPBAiOsVJ3e9SqEgwXeqQ
zUdafleI+c7Xh3NLTwUCpUjSO0Zp/vOENOoRMtPwMKe2vJBKkZ4q4lGfhoT5PQlPHkxLxLxDg9G1
cEFh0t2u0OwQxaBFAYwradVjphq5ieEwf1QVrta86uULvMWA24XxcjZbEH8tMZyvohKikhfT3WYq
GLYYcQYmJDW3cxMn0Q+WkwxdE5X4MB2DHkVtPLgP+ZLPd/Pkqg8vKuQ2JVDe3SpSJR4RrDFMuQqQ
jswP5L2OsuK+6f36wgyhgngSc2LAuVqOeuyBZvEnoQdQVWXu4L50XVe8D9BSQXd4bcimTGT9pmxL
+2Xi2tg6GA7XyJyzn9E8uzeY2EawV8J5SYgPPwhTdz98XZE922i4VwULhCjq25OmnLmFw9JeVE5k
Q+Un2f2yhOU9oQnmd7uzl+dGZlhcs1AtGw9O0rpOEFwKlzTrVWSj3Ha0U4P4AaxdMLJZT1bUrPvF
AYnAnPboWDUe4GJCjemUDNn5QAlBJP4F6n+c+fd1B2OjZ/54zvWYn92xn0ltTnA7A2I8ppFHLUlC
+/fYae13FnjZ7TgK92TmOD11UZO9pH5rDibs9A3Wt5h4UzzB3/Q82m/8Mba1umjzI/mymluuCtdW
+3+oO7PttpFs234R7gACXeCVjSiRlGyJbuR8wXA6bfR9j68/Ez6nTskogbiXb/etUlmJIKLZiNix
9ly62CkyC77VGYZd6KKjU9p67od6xCw1HfLxDEgPSHSpNJ+GKqNKL3Ap5Y7b7COJTIh+dt7bwa7n
zhGTWdv9Ega9/1j5ZgRLuS2ti2rF7QfcNtiwKdTtfbdGzi2KpnYXTS8oXdStBtMbxdWNfpPqk6zQ
KzsddGVQpx04yyA4F0HE1PMiQcWwahrNDnW4tVez3HSRUNtmvleiwTw2rZo8+a3LNYAXB/G9b+cF
9gQG1C2ldP/uU8fhQG5q1leLOPBJbUhYg9jNK7LHsYdT95AicRfib0+dqg5hp31CjZZ+bVqJ2UCF
tIWcqwJ1cSCnfZG9UqQ4KJKq3pZJZv5jBn5MdBnD8UlvW9fEvVPpP7Br9x5st+QwxZnHRMiEtP9H
NUKAyN2GvMHvi/P/J3X3/13N8v9v1SRCvS7gLoOfc0/Y3//Jf0tLFAxVKRBBuG3atqVPpcj/0pZo
/AvcpPhy6ziMUDmM5uF/tNtS+z/oPJAgUOyhatrv/+hfRSUoviUsA4mez+A/RJHyu3Tc+5n9j76h
mv3zW73DrPQM5a5BpkvVjVm5UiNh+kWVEZ6NTjYYheM6LZA2NxGepV9dr0eBHFq+/Z0PIauA5KxT
TvDz0aiM+hnDVT3+2+vNzjpXpMr7H9dVGH+KIf79o2YikF6Payuz8/Qco+P9Zqql+MwNysfrD5+0
6P/Wqv/74TONulUKvxdZl5zjqikryOfQMXVfm9QPleHeXW9k6Q2mv7/Rj2S4Oghkp8nZTzQc0gq/
xuKu6goXadL/ipje0alMPfHeSzA13z4/sfGBGNIoORMBk70fsx0InPG5MOLhWYC0vK2VmeAI5GbI
9zZJzp4nopc4E8+qZzZHrU/xuGqzT9dbWRoQ6hPevkuaIWBjAybOqJ85yygi11FBdzrnWC60OSFf
b2apyybl0ZshKQNHRWXix+dYDKl2sbUUnyBXoOpKyM1ZpDVJtiskDa83t7Sy9Kn88U17lYl4yfMz
rAQriNQlh5dxpG7WtUjIwgYMFWPnVJrMEgA8IIIf+H9bMcpfhbrhR8UcDb68qkVFN6KepjTtx+u/
a6EbIB788bO00rHhf2XROUsqkr0lqaMuV3eN13Nbx/XuSm9PE/2dCarP4ko8qpCfZCxPyuB/7bRA
UN1OW9ffYenh07u96VquC6jiMtroLHwD+XgXRY9OfOvanXARb58e9+A7qaGnaLkah21tAn7BdhJL
3es/fmG669NLvfnxqu36bWaH+rmijKf4wS3hkIV7bGsAxnF/XLT1jb00ixF17nDjyv322UfZR5WE
6yd4Cug5d5HX32RpGGbhQfSSO9K8C89Y98X5Dk9h6Nyq3ouVF1iaqvPAkGKZq2nkqR1wEjhvk4Hn
eP3qCcd9JMv27fpbLI3HLC4kIog4TXf2KUUKsTO4HIMVhftCEGNefr2JadK/sxjELBTkbh2WgY6j
MFoeMIJF+8nBOPoVwVe3y3LcC7Ieb8brbS0Mym8R6dvp5cNLTLm8PucK9sFOFnmvqdd6x+tPXxgS
MVvWORowkiRqfE51T91DWw0QOgh765GL23BGSe6ut7MwKHMZaKt5I77XrX0Shs9JwayiA+mmZm/H
q1LPpY6aLfPaMu1YUTVcBNIuvHSG4n9o2uhy/fcvPXz6+5tRQKxZhVRX9CdP467OSBAX4N/nmvLh
+vO1pQ6aLW5h1pU63dSd6zxHGwZR0spwrwOn330qbTus9T2XY4r2CWWJV/+K2kqq36oxs/staeJG
XMoCwg6wOZQ38hvoMUcIsEtIhT86lpk26eH6D136nbMYYbqBoPqpUAFvAcRXoaFQu/xqY091YwOz
IOFE6AUVYWmnPlK0Mxr67hBGmvYSASldEQUvDeYsQpDh9F07LMUJOVb1gEqq+EtGolx5gYWn/6Y0
vJkqI5SWVOvS+qyr3Gb7xaC8mmNBbu76APypaP7f7a42+94XllvI2rBjsGKtxnnVdROJfQrXBnoO
rSZ12+/OEEf9P8LUVQPj8zAuhjU8wUK40GbhwiktpVJE3Jy7Gp/wrJHeT3Jkz3pley+F5Yf3199x
qZnp72+6UMcxQYe02JzzEJ8zbKtR3Vpj/UCtzjelRPtwvZmlkZpFDA4lnq+qScstNDLpB9zjc3Ny
fRciNW9sYhY3lLEseisGL8JJcdhm0ipfEtfG3/G2N5hFDYMq9V4qinMK+6C19p3SWDiRY1n03zXe
0MT+fbx8e5xcGojZah9E7TV1hFGaXkuv/sLFRoytqWgRQu4pt5Lp94wsdqetjPtCcJk4DW/HHe2c
S5VC23JVVuWfRrJx58INtGdydc7leo8tvdFs7UulplKCMtcTWlxopSYwOT7dOFwE+TPXjf5KEFh4
E3W2Q/BN9uApQm6kRMlnpTE+STcrd62n3nj6UWdhYAySIcG1KHxsg+Ar9ZQ73SRNZXK3CFDhX3C7
xfFfWCHqbL27GeCrJvH8c9hb1VnDufNolyoMsuuDMT3mnX0U5TR/jLdHbo2LL0V9wab5s0wTQEm+
+0+jF9Qdpym7Q5zMrrekTeP7XlOztd6JwofTkIWPcaB+MQA1NeVTYHuweGQLDiexv2iwqlBgAZZv
EOJeb3Zhtqmz5Z+EYwqaOvbPWUz+rkEZs3WdijrCvL/vAzHeXW9maZhmYQC2I3bMFkwkNenjjxXe
C19tB3nIbU+fBYG487xSB3Z1jri6iHdCREF+sHvBjfptDcyWvad7hV6bgX7KEEX9JdqUHio9Rawc
CJYGYbbkfd/2x2L0/XNDxf9Bi1qdItI6ONSNTvFflt0UWYQzW/KuU6qjoqc+0sfS2A19/gFBVbKz
8X/ZtoUdr8zk98daOLOFHzr4d+tWFj1KIK6HOtSDrwM765W49X5fCWe24H2cM0pPThU63DNtgzSm
sNNRQM9636gqsLfXB3yplenvb77vqNaV1AkmmDVkKOfIuOjjVFlKw3eGnmADhg5Ki4xy5ZSz1Gez
xY90uTLgLnuPiFKRcHI7xG2Ibt9df5ulp09/f/M2MIRCDy8+9aXxyv47tKFA2/qRTXb1+vOXemu2
uqUhEtfScsaEXdFWdaOvIgot6l+S1zq0tJUxef+LJZzZKvdlbkMoDr1HNnX+gfJYbe+hkNiGFMfu
r7/IRFV6JwjDPPmzp3p09PoYY6uVupmjk0BtIjiB+7gzga7fV3WfIWM0NT1q/uq9Kq3wLgvJgB7T
qrIxSynHEIqrtKK4QArvcDHVbUYKeKCjhzIe9D0l2oX9Xe2qbvhgF6alHx1u7OKvcQiw8WiTwXNs
Cs5qQxMbbBfS4B+MnZGKX3+9aaH/5ydGOLM4ExlgEmDXx49Fm32BPPtCEc92UJr2SFH3a6yrB7vh
0ip1q7Xt38KYyVnI6SiCtpQh8FD7KZ+DavB24BqRVxZ5vjJkSy3Mok1kIQjDWEc5N+4w4jQORdqd
zITDcmxWQs5Ct8lZyDGol+snwfRjVWv4F1MIq+Jr0XQFcEXP1LdTx9UW1r0peKuVyb6wZCck7dsl
2zkkYoMcvLpR1vGL0eOhRw1ak920bcYr58/Hi8hEXuh73uMAFvOARdPHiGvanZtkkJynN7w+4ZYG
ZxZ44NGWo6v5wbmjHil5dTDZbJ+c0MsKysoKz23VlYam0X5nZst5BGLcSeh7oFLYpzWe9sH12nQf
ac1z1Ttf+pbDLR4Q6cqcmwb+vdZmkajIu6SLR1OhQMCPdlZRm1sQolg3h3IC9jMlynz4fr0LF2Kr
nEUkLSZFMqjsbbq2AySi5Y+qh18olFh3rwTSue0TIWehoWpSpJlmlL9UeAluMtfuLxTaeF+uv8TC
bLZnYaDQkNIEMbQwxILZWWJmtU80o1kZjoXBt2chwE1B8mBcKYHaUq2CkYCC99uDrqdd9CsB/uJ/
602cjrMDOu3UHna+mbVdt9L40qvNgkMUjphV4FPzIs3Kf254U5IcLuWG13tuYQXZszgQKeBhkcPk
Ly4H5wfBvU26zSu0bz3OfDcuU3tq/M3+IOqoaEA6UJ/sATLFNmkNiorVxAf8UEVuqO+uv8tSV01/
f9MMEg30g7FFVyHJIjnTetkDCIHgctvjZzFAUHwVAfMpX1AFygdLGsB28kYMw0qMWVj19mzVe6aB
BQuEk1M7CrkbZYP/u27iFduAJk4a41vKh/9w/V2Whn226g1oXQijzOIlAb14N8VmpG09Eseeyosf
t7UxW/IJJbklCMfgPLbkMD5pv6Ef3EEIyaYlrZlu19tZGHZrtvhdxGUBE7d8CRQM51RF1Yst6s3K
215//kJfWbPlP5BcbGIRYSHo4kZX+A6ejilWUpzco5WZu9TEbJEL0++Iwk7zgg5GnBLACH/ButCP
JayrtUW41E2zlR40qF1LW0NEhakuRQutcsqjRFmJ7wuTd87JU41MqQevso6904Gn2zGFuwItlOUg
F68gFrgPNo4u2EUUpaVmP68PzcLOaULkv13xFHL5fR+M5jMkPZ8SQQ2hW90BPKbUZjrjKq5TwKwl
fiLI7QNpBtt8xBz2g8l+y0puyqYLaxYYEgoX3dGL2fb2hk92s7HvpW16K3NjGp93NgNzRkpmTWWn
FgWFAX2MFRee0q0/HEO21m3bfb7ekUvDN4sHgVW6ittnvELSiq2XlP6B2rQIUPbwq6fJ1FaMlS/O
0pjNwoIBoj3PKChlyy4tyBv5Ed9mCtCp/txOTYkh/jb21Oa37vjr+tstTH1zFiEyvUDpM3bKyZXc
sj5kWivFV/zPjfThegML69echQhYHWptDIN5bgFwoDvmKv8uQhwJhb7RYehfb2VhkMxZlICBW3dF
a/hn040Cp9mopSyq5CjhEEKzbUNT/dlhXeb3dwYMe2UtcPxOPr8zA81Z5GDrSUlvOVRnz0kzG1Pg
jHJP/04JdMoBAqo19aOPsEZrgEPC0Y+e4DuCaCXBWATxq2kLHMmoGk89Z2UKLXX39Pc3H3pVi6lX
cpv8jEBW7TZh69eHpJzcDmFtycP13tYWFp45Cy6IXEiNpZ1zKqFljNW9La2iuUTgFIzXzGmsmjIJ
fzRiju8GhAJcEGOIF82mUNlKNQ8Cja57GfK2N++TYVSLElviPI9ee+TWeY3HQanJ/Thkslbvrv/k
pQkyC0Scf6EtFOn4gWAYZcYR3F2rA4mJUUpERyrnJSYDRctBxtiWlSHx9Lze8MKaNmdbFx97Q+n7
iXeuix4WPQ6bkilJ8LW1nVIATfll2Mhog7tcaHbD10fUiXuICymHYmVOLA7XLISl5UhRa+o0pwA4
aftKXUzVdhsTclyHTt4VPbUAYV6P1Rmjc9Erm8oPQiS+TVvmnx0rJP26GaiYwlh1Ug7+Cqqm6/+B
iw1oZx8NSA03QdJrq6t5KSjN4mA3oNXtdN1/iaphwFSq9EHSWU5m3fZVMmZBjzqhBvsCJ7ogsXbO
EZqoeJ9mPgUb18dcLLyAMQt6QWS7WTDi56waMLm6nQ6HR4FC7RWpd4QMULtn1GCe6E4jVu4U3EYO
ZtYUFOqxghuA53o1RE6huSmI2XZIHVU74LqpTeabTUBRcoUrcRPvsDoqHCzCHKvxuB7JQ5/KnM5x
iYBCKKF5qPrGATjYWq6dAo6k2or6nwhjhODb9VddetNZ4C18Cb5WjNaZ3ewgdhG1FQa+w3X38frz
F+KZMQuwTdHrTuAH8cULJrSTitzlCwoXiC0lhsQrKZmF4GDMgmYXp6NMZRScqV8NdtlQSqqecYDU
s364E7KggJYqoesvNDNk+NcdvZgD3U3hpxXsSf08Jikk+TuzCer6Iw5nwBofqgqTIGVPBSMCgcOA
2hzZYjCkxj91XSTiEVZUbv/ddThx4f9m46mb7qj1dXy5VRPpaV/6sOtMDB0zqI3NcfACKjOf0ljX
f2Z10PjmbUnziVr99jOTBYlDPaAeXhq3o1izKVqzPNk9c2/lg77whTFmYXPgm1lZFXJ808swMrGr
r2nP2IyNccn4hq4MxtLsnQVGBEF43eGbi2DFiA7U5OU6hmKVtiaMXHqLWSDzHJlBl5qEO26vbG3L
fZajoT14uNnq0EVX3kJbeI25+tTTyzH2olE7iRxYYH8HWC4lL5optvNXarTUpu+6HriYdlfCeU8/
O9UQ2BOk1B9JA2p258SfE069ab73AlAH8ARsUdjbpFZDdeVHLv3GWUgMG6+aCleHcwiVkXrxidEv
taH7cn1ZLSzhuQSVcnP2IdrYn5VhcD6gk7q0evuz1MrxLhld+Ln62o3nwphOAv63Uz/IE+FUTuqf
KZIdewygkyY+gGYATMBVcdvjfQeIG+TU9RdbCIBzgWrvZw3+jEl5KhWhgy/rbexJIzjW5dbOxuLG
DfR/CFU9Kk3d1LfRsPk9PA8cpIbsnyGobC4lHDz+BsBqeFs9w/euYv/GSaH/2ZcW9G+SdoP/AvZU
Lb8GZVX6L0aZ9bd96PVZFEkaWbObcp0TVfflxXT1/nMZe59uG5lZ8EgKt4irQmUTbCvDAQzSA9qr
7AJYrFzpnmltvHO60Gfhg1qyqk6GHJi3lWbuo541dv7dr5Si6WEMaLl2JA47INX9Fsfor6mP51B3
27yby1h9afT9UOnaqZu4vCcBfc/ZVHIIikvYRnZ7d70TF1bTXMFaOxol/R4jZBROu2UL81mGUAVC
+lCoawLNpUZmmxRT48LNG8f6NEiwbF9EpycBlLIuGdNvlM05MP67SKfW6vo7/Q4F74zbXNAKBiao
0GOHx5Si8/5nLt1mPMjMFeOl1xDJbQrK6GyKvm2vxDG7cP2wDbZ1n3fG98Sggh2EhFsoxnObaB1c
FL8NJZlI1SmiTZcOfTeZphZUvj5EyHDVbVxkXoyLgvTl8DxQSWl8KMsuECm50Uoh0vt5msTW3sVL
2HvS2lQTf0N7aadaWEzq02+NMjS5+SMbKBzfNi4+A9s0R8el7SCnGM2rCK0mex2b3AshdGtW2R6j
MrXalWW6UD4hJhTv25gaIb4ZGjMqToqKOymWXgK/vA9g4/URKVme+8MGI8Ku/x7VlsTq0Mem3ngq
oQcE9wJTBtgkMlCGv9zQpHx7f30YF75Yvzf3b4/SNmghNoXWc4Cb+SOV8oF2AIunxStTf+n58+AX
iYwchWY9C4XrsztsiLoDUhpR7K7//qVZPwt+ismd2FDz5XCDMrbSTTo5idzpg5B4IBb1oOGRrKu6
mdy2VZ+sR94Oog35MssUoz43YQUT1o0K89X7DUvQWj9ceamlTpuHxFwbIdrm5Un6RbsHFR79UIW+
dtr4HVnfWblzfW6DH4PTwVM/j7iVmN3Gh3EWPFlQ87jfJJMDkQBqc6SfARkCadwpna7G1JoqMm+4
v5NJ+lr10Ca6V5SdjWFQQ6+6KTMoU4OGvIaTGnv6v8m3TWFS7GNXuv6Ab0SPs3Rj9kn/mCW1wipH
idZfktZWR/+uc33Sj5WBrXi/FUYOUzzy+xDL4VSpWOf7kepVW9kMAljnuDL7F/YdcymxUaWAO/Km
PqexH3y2yVRsDapdg43ZUIJ8fYYuDOZ/KIYttNuDKcoT381e+ScTHPW+W3ld/HP9+Qubwt/5kDcr
uNXVsC99ZThxTdFJIAR2Wn2kPNN3rU3ORaW6zygCK3ChbDUluW2G/hbxv2kUph5uh3hhnv0sIu2P
46BoqzOmbV5xuf5aS902/f1NC1ZrKSV+4dV5cArtgskrhRkyjcwftz1+FpdCLDFwZOzKM5BocJZp
9TSaqHxve/gsKKVVoxkmeJZjYCv4YvvUGW7GNrSM27Ytc5Ww5tvg9HXXO/UJtK2PZguBMtmpXhTa
20nnGX+/7T1mcUgdst7toY4hD+8iCz5FVFofR4yHypXSvYX1NxcJcy9c5gm8B5ithafDoq4DPIsU
LeBuw9HsNQ3PwlyaS4UNSU2wAiTspQkjPC5J4MbpvQ5Dea00cuErNFcJw96QQKWVEDpc+NrnQt2P
sZWBM0LaZ/bjbbcMc7GwxekWf5zIfSkSJ94mbhvs1DGBQxKBM7o+4gubcXUaqDerzlARncKWrE++
VzSRtsPySZM/EjPxHZNcquO09401YM8DPkmmXxojk9zvXW97aTLMVnyhdJTzO7F8icCObSsPZKmB
7dVWyaLicFsTs1XvWpYRWYp0Xgp3bI8qCOjj787zNbATtzUxW/teoqR0oGFz2qvMbYS778aKM3MC
6d6mFhbqbA8CMcaIUCNFZ/b5zccQeCBmqs1EV73tFWbLPlCUqgp7ab+AGwoxQHQRHYF+hsa52kvv
zzNtLhVO/HbwkJxlJzurnEvdNk7wQ81w+wXmWiveL6N3/fHHWJoZ0r6U+q2bXk2ba4cpwS4LoBbi
SNG/fRw6IZ5zZ/AfAGMoN+VZtbmAOLG8Uu3bOj1qNiQazJB2cP9isMLNsNW97i4CLboy196Pa5hy
/LlaI3V0FY+59iyMWvmJT133WbTsXm6ZBpoziwUWhmTcKdbJGQeEMLyEEfSwr0HiqtX9MNY+pJXr
7fzeCf3nflSbnEjeBh2+Wgk3tCNsptIK0p9tE3Xy5LF/ce/cGr3sR1OBFafdpeBKBY5RqaW0X1LX
N7IPppsGIKWizirCjxK8n/XQh3XU/Sqw4MvR7uZx1jyGJcQ3d0c6WS2sm5LDmjMLJRX0o7wGDvWi
gk5zHyJ8p+uNl6l2urveLe+HQ20uR1atWq8TkpMvjdEN/adBLVLn4CFGk/swyswv11tZmkKzWFL4
jYf1UGE+Bxy4z0B+y2cgl9VNe19tLgi25CgKOeYekjy/TL42Q2irB1UEZXdbA3P9r4pjW1iUnXhJ
SP+He3gDjnWHcnrtEm3hIgN83J9zk9KyEPxQaJ/qMWyN59pvVAs39MqS+g6nv1Hbdlgn9v6WTIU8
GVBz2uqQIQdImQzwoia1M3BYLK3K0foepFCyoDSbLjHiS4G+n+LWPAMoFGww+FBRzPtqotofWz/D
zWUlIi3MpLm+GDJ/06Ip8i4gDZVHQzrBkyer8jU2/OHH9Wn0/iEEjMuf3ZT3uq2UnuefWgD228j1
vYNq9d1RL7IWe56m3AKMblfC3tL7zAKTAZZ0GNtAOxqQ7B/6etT0DfyH/gjtz13LFS81MgtK3PWr
XVIq0aVIi6jaiBQU06YyJ8d72xxXd44L628uLO4H4dehkSpHTQljDYVv0oAgdlSwYtdHZhqBd4Kr
FH+ODBj8WDYAEY9xqY/MPO2nLPziWDouGSZcSlaaWbiewW7qz3Ystc1Lc6jVk1c7EAG3/kCa5D6K
Gls7CxGMDtA5gCXepsuiyNc2Lqk3Jn2T5ViiKJkS2uXWxw00BN/rAGLY5plmAf42SQno8eV6ZywN
6mxnY5kI6rygji8Y/gTBLiG/ca+CB653OBesVT7+jg3vdPlcjZxXWLwJJciPMMgiR3KFaZjaS2Vl
Tgmf0DPh3me1Fwx3duYnRbjHWCG3NpohKmimwmvG8FUgDunuxjELWg8Yo1Z1O1+JMILeaErgjvu+
GJqhPidsMvt6o6pBl38cMTNp4nvD8KvQPYYIetNfJmwx6NgYrqjf2bALuKQDHqS+dQecPE/uOHV1
3ufYaBLtcwwkMcY2wuY2/xl3G8UHuNnWZnEnKbY3xaFuk677J+sNTE2fNNklKebbrWjLPbRCLfgZ
jKqqged08Uh9NRQ4INa+zyvf/zukKkN9DnSlCP/RbeGEDyR1DHh5doZPx8cOHJ2S7vKBExlXZwgI
DrImaZxvjSTzlKec9HXxlfOOxLkKw60Cl0scJP37NHA0s9zEQWZCHh0b13nieJobA4UaWAboB9jN
QWue8O8p8r8iAQ71UFD8Yny1e91N6x1WrKX2ENIBRbqLDehPX33Fc+ujqoahC4ZUQdJzqgH1yyeu
wnT3ri7UuvpaRTLMin0ZNnXWbDkld+2u0iNFMMAqkOFia/e1MmWWY2V8jBIR+tYuSdq8fuZcE8Bw
B8sodGfjwnMO442ahmm4csh5X4yjzeXq2JCp0MV99Vi3KUEydLrBes0j6ScACFstlJtwUA2sgLt6
YH+H+wKbqBhrkzpOP15fZwtRzZ4+E2+OkTAY9Vxwb3+ycreYWMsk+4GF38hp0eaqdcW3ItVxu/Fk
Nq1rb11kINFu0Nxo5Quz9PtnX5hAN4QRZJHybIDthUuakmKmCxHH39/WQbOvi4E+KyhiIzxFhP0R
wKjlf6KGgUl4/fkLgc7W/xwAtUzMvOi17lh3Qa/729SKQkffUMvekuesA2GuZHCWemr2eVEdpZKV
kQ8naQVWtbcxKAYcbuN+e/1FFj5f9uyzgiOD2+iplkPgxN7CimB6JFLWGCiE7T08oDWoxFKHzb4M
NZo8UAVue3SEzK270Pcc5zXtjLDbg9+P1+qiFrprrlXP8K7O4qTLXwrAjCSIUsRlm8ALlL+vd9fv
48c73565WN2F4mlmdpK8OC0+2vjcRnEVib8y/Ei9eJfi1N1xhOrUosCOzsXEN6N5SMViAzW6iA4j
TnhMlCGSffiLxSXlsSZ2ZB870vrarmIngc00Tsf6I8mHxscfxzHcVzhj5bPhxs041XiwCyjQCIid
xHWjvwQ2VN3PKqji/hEHYm7WN4GIchNThilYwQJOm6TfZji8ib+GRi0bEkttA5q9tK366CkJrhGH
ZnTqEvAML3QxEtJqrxj+wa+OkJGJeCvZZuvlA7toKzzpDnehxn7IIKzW+8pPBm0z4FiVjruOHUnt
7StLmb5v1VDXOcZ3wJgPCCepT8dYV60LfC+UsLurUI6rx0B6JapezjLlZw9Zk1cTzMZef0kwJ/QO
OTU66U46qeCyAy90M9uTXQjYy0NBVYejYecO7G1XYmzSYzzQokcssKXU3IdS1pryJOJSkDI0Egtc
+N4nu5Njo4UPDXeEcqhQhKGEs6MXKrTS+CfnkdT5GLWJJX90Bcj4mt50NKfZWqpRcO/qRTq5xwpI
f4qbd+Ek+Web7bFGYZKM7MjcuzEEPEpL7SoPtyZC+Gzf+LJtINl2Jjrsc1sDNc4/anUZYpfHDs5u
V7aJC98ma/ZhwEAX5DYz/yUIWc6qLZ1tJByq6nwbzlZDUQUid/y2tA9O4K6RIrQp6r23KGanE/yF
rbw3OvNYBW5mfuhMfDDB1yV6rx4iF6qdi+0Ypj0jWzEMGzFXTPNB3FtSdBLnd7Po8/0QaCkcG7CH
xgFaM8i5l5Ulu/DjZt+ankSxV+kQEnynrZ6EKBJw/ZHSeDbDH5iGvMcOw3CDXQlil9SRsEbRW2TJ
HbAUtyUz5nUUjtJkIgvS8AwOyK/PYRL07j4Mi2bYX3/JhfPhvETCAWHrJISQU1jKwfoZw08PvuXQ
w9MvZYUD+ECoaG08Xi1kRZPb7TWk5FKwnX2baqUF3JCRSwL4DkK5aaif3TSq6950zaNZs29TBVev
Gy2tunCMkrtG8z1rCzW1W6Pz/JahvDdvZx8lwpeZ4jpgPeN/EavmY+PbmBPtIEsOOLUObKFN/151
jErRt16LGYvYdv1gA8EousTcRLpZ8Ccr4Lo1ODQaHLVhlwLywhZX0XGhOpCfae2/49bs83bjEkIB
wodpqb72hF4/2qfYUqDeJAq6idiIKqmrrXRwGGsw4+kdyUnfrnAkTUUY7H2jD9Vjpsax9hQP1WiP
K3uAhWTxvHxDNE1up2konq1I8qECkVP2KjwkNYyijcQmLjhaaqQYAusHMlgnjQxHulZ/ubABmZd2
uHacSi/vqotlY9OA50z9MNiJt9dweJkcldZqfhcm67y4w8Iq3MxbWV6iqudb4OfOWXFysVKZv/QW
swgoIVqkuHVbT5aXK3e4KX1ya6JeVOJfl4v0y/UFt9TKLJSh2u7DoFStp0LHHtA1KesBb6Du1dp8
IBObrsyHpWamLnxzuuCoNsgyLKwnjhW4jsGU2Xsd/ky61X12ctNe+VYtTbvpa/KmmS639Cofq+JS
1VEMWECL7eIksTPGmKzCabl8NSJ1SPZFFeS4Ko6mXVe76x25NBlmkQsNJFr6HjWf0FLnF7rswd6l
MQfFlR5cev48cvESyK2EfPZw8nuAZ+9+GEsO17f9+lnY6mw2IEGVFhd2f95DV/nFIbb6amUqL+zU
53UNXVl35MKl/6Iqpv5BBFNeLlBgJaWODH9cf4OlNuZZ3zRuMRUMwhcUYfVfgzOCkbNMbfhVq4Yn
V+bXUiPzvVAkajtVsv65s7Lc3gUNFSx3ZZh5+S4OnPw2OIs2Ly6w8lHNbYo/XwTGKzg4RIO6wZMr
/3S9qxa4jQgb/lwmEtMLx0eu9MGtJ9wfkgFtUB8KUaCc53MUh/kZNFP1KRvwYwg2QsuqfodDCoYS
fIxDnbs9mY5qfIjLYMREFPpJbKvbcZRJ9ojQrSaxe/2nLizoeVGCxBowDJXKe2kyXM6otfhq9TAb
DAcav0tWclNm5h5LkjX03cKmZ14/0FlY8XYs5BfkP9VT5RIAg9QI965G6ZiIKWNpY+yVrr/cwpKe
1xJYDTVlfciyCBA3yJ0XN9xHWXxT1jK8S703jxmJiSFZqqvPgx7ERo/BVlr5zh65kYVlBATgzpZ3
ZBuKQJBuoNSDnYSP9/XK+y2tlllQaZpQGuHQaM9u48f904BfiD355+rGfRrjb7eisVj4tsyrDAan
xhkpLfKLOgTKN0w7B7IzQSftI2aZJU5sVMusReGF+TEHV4vIsyuRmcaz5TrMCkNRHwZcNLKwE8+y
az/X9SqBYSk9Py8daCBIWHhY289JlnjZq9pXVbZVdSO2cOekvL1tdzKh2vdZNJlRx1jj6VFqHOjl
OtwZ0kqj10QxW/xHwVaVylYKqgePpuh9byWTtDDA85IDK5N+XmVwzCObzWgRjgPuSTg1EdHWQB5L
TcxCFd5xbcItSHbhBKw8DEk0xSvLce5LNi43vsa0Pt/sGuhWrk/dML/gql3t1JxAm/ccZfGKvK2g
QNP1P5uQZYsbPPyqC0Wn43OD/dJrCBr57nogWeqk2d5jKlfAgMkcLrKMg33QZ0iqLTa83NKvQVSX
vhn6LJZkwtNG2eZYHFVRsnE7as4THXGBO90Ok2uZ/kEqLZ7PWLtIvuu7xNd//v4fWB6bu6n4fSSW
rnyJlxb9LLZksUoyxneGC3aRHWapzWtiVhPqwbA3jnnr9JtXG+AGE8qisMRFTWqKkLgoO6uFYu3a
oopXjqQLgzevNHBNvrKT++NFpoW6ixA5GlhkQu2nmn4I1gh8C/01Z2ZnsWOP2Ca6/8XZly3JiXPd
PhERAoQQtznW6HIOZbd9Q7jtbiFmEELA0/8Ln3NRrc8kEXlbUYFS05a09xouDYfS/46NsE7fKDjU
wD88TJTe92WTBKe71qPNM6Dj1FQBgx0368wnyP61+9jB+QnTSvVwu4WFOGwD84sIwMZG6/gCOJs8
FHmo4RHZkT2MSs5T01J4jo5sZaktTZAVHgCXG9iUifgCP7QfDZ3iY4R84Bbk13x/uzcLF4Hf0nMf
AlBRR0i0diq+xKNDXeQg+yTZRlkE58fbDSx1wQoQYEcwFsaYEGBdSghT4R0J/UVnO7Vi7a6x1IQV
H3g0kSLyygh12sY5qGSId7xsq+dOumvCR0tr2NrzmvdIn3EVnACnK/8iWcabCIh0LSOx7UhUk2+o
09Gy2t01aDbmnrWAus4mFdcKjtR4SyC8ALrSbh1hyMrELyi8ujaaHQbMeT9CDvMqmra+xlUztEep
CUyOFWy1HNDdEGd0npMXaESEuNf0M+Ckr938vpVhQ93jfkJWBDXra0Fp/izq6jOHlegDMDnX26O4
sLZtrHsB+ssUwYntytusndW3k6fUL/uVn7/09Xk1ftg51FE4iCI6nCGPVP9qNO2+Ip4mcmUJLH1+
/vuHz2vkQMc4kOO5UuMAM82q3rdUJdf7hsa+FIDnpb3aK65xmMGStIPbgNpUVZetrK6FLfmb1fTx
1wu/GyMSZVfwaLN8K8yE44QVU+tuktYFwOe+btg7f6pGKOk00ZlkMtw1qKo8zLz/+y5nv3fOh04w
+CHC4FD7sPrUzt+g8Kijgd94Bd0QaIXd7oH3WwDhD2lbG9UOrp90jOTsPLquSl8qasryKCWABfm+
F1gG31PiNtmbjOmQP2asCyX4aLEDC0AQsHxvH6OEkx6JQ2m0Q1IVjp1cUkAb4QNH4EoB4a76VaRN
4LzhQRtFYk9ZlBq5gbBT0T26Dap3bIMCkNpHxSSTAw5NVLnG0IM9elx34bfebYfugYOR8D76mfJe
TJDCbQbZICSvm0Y19bVJYZ73rExKxnYjNYCYm8rP++ZxpIbUP5EAK8s9yx1gGIRbsxA/cYj8wyiy
4RlX+e7nGIdF/CiCKf/GfXiF7MnMRjlA/EmGgMVOlfvCWRKfvMTjw7Gqa8KfcUkO/3E6Qc3fepJ1
9lX7oOgc4ekNQZ04Ghr2ZjTE4/8uIujtNBvDChxuMDXWDQT/Sr/YgjeItxpU5dgWhsYZLicyrH4W
bTHUT43j4UHFw7Z9YVAne1UY8eGiysLAntWLoYJ3FTLP0zcApiZnx3oASb5BVLrKj1XmFV6/L4Iu
7satQsESXEVN2/ohTqDbtUFCXnlbrxjE+L0Kyz74zPxmOrGqmqKDKGAVfxS+9Ib9GAXBdMgyPCw3
UJNL4ZyYhIW7oxGsEDd8mGBaDjmpFlSIDUnGRh6mqEaNmIEMlcP7chhfDd5G9FD0QE7XG3hhTk0B
YW2PhNMOpEowIHUKvhssyn0BFaICfCsNkvsQNCjrqqqnL7Debod9M1XVj3AYevbQzHAj+PiRFLaE
FDeFY1JmafEG/z7+nrkwXN4Nvqz/5aSbsCYw31+dFkb2z3HRT9MPMHalfqxy32RXhVopJFgEdM2x
Irrxa5/o6ZeGNgvdxM6g412fTCXfGE6db4K2sn6rdNbUW1Y78GQEb88UL7pzRb8DvDYnGzkEVQ0N
zMCLthUIEP4xCeXwTEnkQgbTg7NbMoZD9ILSqBx3PtifQDp5YzMeKHyssyccSg2EpRqITP2sAd3p
tkK1WK5wn0yzoz85Uv0Eb635Ffna2zqwzi0evFqE45txO8it0qkN8fhJ8Vp8hGGnE+9aDS3L56Ke
x6yNWNFCNkYU0RaU7n6bFow1/W70AXg9BDOUeRuoHimR0WH1NwXXu3Qzwcv48wTET/mXqN2OPARl
C1961kw9jOn1fFSXSTblMJiatSYchVfCvqoBkt6NpK3/dRHav/CcwPcbZo6T3CHTTn9lwuAP0ECE
okwoy3YDk0k4fNSxm5Et7ULwp8psRPOiARhgWyb4/53kMJ0tNj7EJZ9AskuyT03BiwsZZAQjxwaC
g89t3pXpvofMU/aIOv5IDgPSuq+8cSb5QLXvF9hjRT691JlTUtixa+h+wGw1gKJsVqCW/QLD0ubi
TK7y9ljyZbLzI2eEA1VB8q9NIWDL3UMXdjpGie7Cx9po5BTgshIA7CZqSPplqseP9/Xk0kMD7c0v
uWxRAY0bT0c7QRhRKLsZMHiRGHa7L7BBzb8aCXFRR04qAspfQoougY11c4U7O2DCJirhOJ0q72vo
QksKFwnwKZ4dx8Rs5RBYOC1txlEcaEjQDw0/0yBTsED2nGj2bTY1hLpCt+D3XSls3lEBH9+U0tQ/
K+kWxQ669H60ZaW+3D7KFm4sNuGIhiFPaNJFIIIEZpsh5/MpcNw13calMZr//uEwVilnKmrL5MJm
JpOKAReF9V+6Gbow3d/XAevKpXzt+r1Jk0vcGvdI5hd3Pfp33ulnN82PHSChhiYJrfzz4NH84mvt
HLvI78utTro1p56lQbIeWyxRXk2y0j/3gVfXR+wpN4Srr1NM0xqFemmWrSsXuCooxucTP/teZ560
00FOuYv1yoN3AfFBrHdWxoBNzWp4XI9T3e88eVIKUQ6+fDDm6VF9NCTdl77zrY/4GnT7z01Cbv6/
88KV6wHCqjmoGebEMPEjfA62UNkmG4S4cYvQsusClG8TY8aVnfjneSI2sUiWzQzpdcNzEWRSAxBr
ym5TcYGzoIfC+lqm6s9zRWxyEfEh212moGYpmXgKRs0y9B/gL1msScgtNTA/lz9sSoidunHHq/As
ihrYH6V8p9r1RE2/7tmRxCYV0SBOWTbm4JaFoExuOZl6c0hCAjmn2w38OZkD8MN/OxATHoZUCH01
fZDvJaC330GfqU5QQdNHmCzDtbQPYAZ9u7WlabdCAAv8uIpjjdYCMA900vfYQKLYhHBnP95uguOH
/+9rgtg8ID1mTRT2vr5yEf9SfUDrjTStOtKugCbKNIy7AVY7by4Tw52dsgICGYc2LaWEOzV0eUDt
xibRHei5ydzs7U79OftCbGIQFPhGmgcVOlXQfK+79rXgTfgATafXHHSn3e1WFmbHZgd5ppAs6Hl3
BXZLb3jgKzi99p8mbJeVFhZCjU0Pmv1NYbqn3bOHEwaoAF5vSTNu5AwOMaTsN5zqE1ywjxC/XHnD
LjU5L/wPO7SCRbGuG/n/myT+9GOE36voEFV/twhBkXZTuO1mwDpf2VTz5vnDGrTpPSLIy7iNBhRx
mfTGpzGTUu2LHmWBlQaWZmr++4dOjZ7ig8nT/ir6DBalIg0G8TTBIIgcHVSt7iPnEm4FhwKOpCLl
ZXclCRdfGijPfRsn7jyVUxmtFJmXhsqKCC7eScwBcOsUGX8SnzwIfzpbgGaR8b+9qBfigU3oMWU9
wKSpn66kw/0b6ppHBoHSXWaiL37JXso6NLuuzteEnRfUX4lN7IGXSDspHTRXNZrWnDmoXrgMtg4n
42MhJsV24BOR8GIgiMh/cO57wVs2lgACbURYunwTwlnbebvd+YXobtsI6AKwGxlrlFCSyX8sevVK
8bQFTNaVzzkPP+PGurLNFobZJvE0yAa4aVd4SKMrvvVE8yIqjKwXeP+IMt4i4/Xakv50u1sLy9+m
bFRD2g45ymBXTrL4pLsm/BZH0fjqGC9YucsvNWGFDT4MnhuG2lxhwJB+IloBHkDcbHzERalaQ9Ev
pKCJTcyQPa6qIR/JdQqbLxOf4g1AtM6rV8LLBBf8K43iTTdguUbpFHyCiezKbC2cJ7bDAKQZnQb2
z8Epaz3o1ck+yqYdo8xF8Vq6EIR3oIfLPt+eraWlYUWRBkDgeApzcoEsXgncp7cFucLFaDoAhnko
VjomOA8kWsMvL0R8m8zBCyQWKBJxFwK+0yaDuClz8PHfNUpAuMst5KT2iQeDELihrvrFzQHrDzHf
tiNQXtyrtoyGK+r+WUm2yLSBBbORZQDA6SbqNN7nkHAlfrRDpcGdXiDCX4lvyIp5znNeRVXS7yDw
lY7hfmQ+lyeoj+KutzIFSxNu3VF4U0xFBpLGWfdCqiv3mZO/GhUl4eukAmQakP0o3O/IxTZhsTO1
7Kf4R9ZDO0g+9Smcdx8y4EoZ+ACzpccmdMFk2bKgqH7Aq12ar7KOAE/elqbJ5E/F2jLTEAWKBBBM
gBQj6fEE+Phcqs6bIHMeJcR14OjM2loi2xZnBIkT0SVOFWygqdHTfEfbfOzfhwl4cwxbPDVX6MLk
alcRXeUAMWYQPtg0buMMvzInpw4gSQFeDoDzs9SLLiII4Eq1AS7METtdQku5Qq21qPxHvGq95oeB
2CQMI8NurCEKMnm03XichOTijZipvYZYLwymoKqTeIcM5ApX7bOUMPB0YhiDl9muSJlnTl4IWzu5
IQGl6r2Aei8qiHEFLNaVUWirXgEK9p2voCOINNsWpRgguaWb3Ov0JiV9UJ8AM4WX1RYuk73/PIRZ
zv6SCsRmvimaLGEPTtglGXtgo4OK5E72ILjjl8YOSKlIT8G656FtmrQdIVNtCvGGpK7w6M5wUUB3
V9EuKA4ug8PDEWe5B4sHH5Ie5WOVdkOvNpAlgra/F0e1S4Fc4KZl+6QfSPzP7VW3tOistywjNTUh
YeVl5NlhhG/qjpSdA4SKvtTQLVxZ2ws3CJsjRAo2pp4rwwsJCNL21Mu74ohaYRbt7uqGzRFq+jaQ
AxmRsgAGbnrIR6f+XEH866WC4NbwkPJqDeix1BXr0MnGscxMCTgCHZDR3ossbJynvvbh1Hq7K0sN
zDP14d7IcZ0TYSCri/JD9weovWl7DmtIfNyFpyC2rYUHsw9C4Yl7ojkB8anp6z79FOV5Ec/qsXiK
3e7GwsKy+RcFQyECubDkakrVbzmDSHKWxsk24bjCd6KTKzO/cHIx63LaQAA15XoSVwgvgkMHZuz8
9MpIWu68iMHXJMSmLThbWckLB5dtXQHrA2MaOHJeONT5NqRS9R4pkhnhVv0UFFyrxh3rbzEkzB69
fA3vutSodTKA6hD3iXTNZQzLdjvvVGg8ftbwWgRNItrCH3pb8+opydbuHksNWlFB+DokolXmYjTw
EHODVV591rOLFt657YaF7jbE8y+o8jVDxIXLnM2IqODS0ZZpKK+xFOGhEDF5QnpL7+GH5jzeXpIL
O+t/eA8SbOW28Myl4F36YMag/4Rr/hofaGHMbLaDiWF1qVpuLkRWP7k2v+eIDXgqkS7/2dD0EMy3
eWSLVlb+wg6zPSyUBAWpMby4cjhdP9LE549x3YrHPMDNNA1X21nYYcE8Yx8CEoHzhfFN3V0ALXb+
FuU4U9Wl2hSenpCZ770nk5CH0seOuz1PCy+iYJ6/Dw16o5OU8UTLa2U8fzcCeI8bB75OGhptWwaM
XAQVxu3txpbWnRU/qhSpKDXp4S3mU74jyUAOhMbfcp6vpYuXuuP9tzuxV+Sam3p8KxqRlH8L0vv0
GDVBDOFpo8BBxYUbNKRxpxTndM1jZ2mx2zEj7QeVQhDhaiBtsjWirU7TiCVye9SWvm4FCNK4Xu0W
CZKESVd/8uJUHnLF6JpO08KQ2YQIoLC6kkMp9DK6EDUzE6a8mYLyqBTcGAamLxFerysH1UJXbM+H
rMlgpoSq0wUeotGXYoJeEJT6cIHc3R6qhW1KrQvD2Cdl6oN8eo3ZEJKHAjo1SkDzs2hBGkb5ldYl
4CaDrlbyCQsL2iZHGFnGukGt4JqNFQDReGk5f0ufZr9KYsLz7T4tjZkVEmIZyKiEiPYF6mNQmteh
EsHfCaDNw/V2A0sLYG74QwjQLGEjOHL5FfJT861cjyj7IysyZyc3fpWVOzdZvUIsjZgVAjj8UpxW
59F5JJ0DaxnkuYUKIE+SEG/l2rA0YFYMyCgpJr/086ucNDsVRaj7YyibYE2gZen71m4nImaOC2GK
azbQHDiJLoIziigh9HB7PpaGyNrv4yRMXqBoflU56O67quUqhisQD/hhKFm0RrNamHabqgABmVqF
8PI58WbKXwqQlbcx1IkhsduyJ+iefSlLSle6tLAvbaoCcSSoF61JTp5KTLAxiVTxUzBWoXgesyBy
dknvufzh9vgtzI/NVUDpH8nMioWf4fMQvNIZcuCNXF1vf31hdmyegemkYlMi0itQK+xIeE121cCi
B5nDm/Z2E0ujZe14HvkgnENh5To6IYdlDXtp5iwwDaBm6QugaW43szRO898/7nvJInDm4+QKHSxv
fIDVbp+9+hy5qJVZX2rA2us0iypaABZy1fA7hM0OuK9BN4wrZ8nSRFjbXLNGwddbiivxOEqzXq9h
c+ubINm3NQr1942Rtdcz+Fwa2g3OBfeUvtlAWwn+qYCxif3t7y9NtbXXOfEanUOW/UJ6luPIpe4j
xAM2oNNvG5P9fbuRhZ1uEwd4A7aECkR7VUGXhuVeTVGjD0z1JWu2FLir8Q3aQ7z/R3NnMmt6rAuz
b3MJxrLs9NjG/CyaSpdb4XXJJmNTsQb1XJh/m0UAmI9bpGZMrg2c7QjUviufbkFLjtjTVA7pygm/
1It54j5sEjYZCN5xIHGKvoEQDhKHSbcZHTzgb8/N0vetvW5M2Y5JOIXnquD+W9YOggLO1MJP9fb3
l+ovtkI/RDhjhzDX/6xVnrrHOooh0A6YXt040N0umyh68SAR2f/lAvSmv1Iiex+SIKzudLaRUOeO
r2nk0DVAylJ/rZigIWNdZ3nuX7wBdREOjOKTizf37nZvl75uxYQMwjJF2VH/QtNi3EITlLzUwb1v
Wlu8P0bOMFBG+Bc81KFnzDOwvrw6K/+6/eOXFrQVCyQFDG90G+/Ce2dSr8zB83VbyBKlCK6Kn7cb
WQg4NpGggi94BXq4D0gTBahlqMkLuLavbdhCcdav7zzCbC4Bg31cVEND6LPMG1BTFByb3a9eGnX+
QwgTpuS1z7Vo7quZ2rwBeFWqGrRE/5KlIvqLVwr2E+AmTPfZMhGbNtAxQFqmUYt/IXjkxW8hZFX+
Av6HO19uz8nCqrXV8MdCZI5KcwnuLc57kEa/G56sPYkWVtVvRueHACYgppd4tZ9cxgGJGEjQAfoo
WeqrfQdF4MN9PbB2NRdIzZqi11cGDEt5iJO2+05bt07vg5TY7AHWx61HtBtd9DTJFxnH7nc2qnIf
VFP2fl8XrJO+KvwogF+98wJLtWYncTPau+6assWC2SGxmQOjW6Hi56Tu58z1VfqkobNCIAeay+yb
KESYvoqkB48gwY0p2MWsg1Wd4GW0r3q4jz1O2dSyY5jjTakLP6sf4w7v6DdWtbWzE7rFs5BrpUcA
uSFUWKNm2YfZUcaNj1yVaAcA/3wOVaqhg/bLdwDg2zVhkIWla3MVMqjEZUkai7MK9PACQa/mqQ7K
b7enZOHeYqNgG95qlTlC4A6PV4+Xsx2AOF/GHrc9Ba1Bt2vWciALm8QGwiqgo6MEGk5XUQ+TQXnb
B1e7oS5w8F013sd7JDYeVuvAd70+Fq9mLMVhht0UMXymlVs2MLx2VkZtqS/z3z9seLjAS7fOh+Bz
zHX7TCPIBojON28Dq9durUtNzKvhQxOsk5MAzzH4bISXvpIpBP6+Kfm2qaRciSgL55QNjqWwxK5r
UYvX39tR9PovKvD8abgfbhLos+1uL7Gl9WtdGHgPtksaeM5p5KwYH0ElKA4m6ZlceT8sLWErqjQs
QJ05VM2V+mp8lEn0WcRgBWRK6GdV94f7k6s2UnZMa88QP+iuLJGhfhi7kma45/kGYTJo0jW59T+N
GLjtNjpWhdTxGkhEnBXsd54Z7/k1CaCDe3s+/mguNH9+Tox/WFpZXw4+KiLRCU7lBQRNHNRkuwdk
V51oQwTNOSTOsmIEocVnxXOGyBg8iN5JarE1bh18kRFNYMoIHbh4q0u/UqgVj7NhcVXncQEieM7g
Ok1LAdLFoRykfIIr2MiumYDR8jMeQLp9EtFQPSdJoqZNwPo8wj25C6BYiFIyIfXOVB0k+CSEsJLj
WERFADnsDsSI2yPwp4U/D8C8kj4MgEKBIQiGRJ2bZgheqzi/spGTLxVNr1MJW/PbrfxpB8+tzK1/
aAWCRLALdsb4RAooVD0JlYnvgmV19Kmt1T3OgnMjViRSGeSP8i5pz3EVZk9F6AQ/SkjF3XEnmL9u
BaG4SwkZMj87C+CEdgKvCuAOhvwBOuJye3uUlta6da0BURwFSKr7s2Ay+sSMUp+CpA12t7/+p9gw
d8CKPaKUvtSNEGeT6JkBBxB973+txATUh55a33sbxy7h3wbKILe5MvFLXbICksHBaSLWZmi0BEUo
LmHKuclN46wZ+y01YL1ijDcQNiZBdILclAieMpBykE7stPvP7VFb2B//A8oFS8iERkQnlyXvKIg5
LyDhwLCP+jlwOFWy6iczRxwbwITpsbG5POYO7Jec/Mx40D82tQJ1EVx1kyfi4Pn5N9r1h7RFnvy+
fln7nnQwDhsBQoOmBVSXG5kWGw9Ivkc1oAac+Ljz3G5nYefbWFyet6LxJeRAY68sxaYCgbPbMrg9
CjilTaO5b+twa+/HZdsD8lDLMzKAdfagaOKao+M497zJ5tmZl9+HADY6OcAV4ECfIUtBgWrTDR4z
eUuCe6oIcwPW3gciMITvuFeeAcP2ktcRKrHmBPUrNt45Qtb2ryC72Pp6jE6UA84OIZkWyMNSwrb0
9kQvbRRrp4+BmSAPP1Tgi8vkwcA6RjXIUysPZb00VGsJpoX9bkNqIQXAPLAzi7OOiAd3J9B/nDY4
3+7DwsdtFC1YwwPrHcyygPjQTkNgA2jh3lu5bCx93bprzMlO4agSbrpxLJ8JbvqPVZRe7/vp1n6G
LXkOt5mw/TcLquKXJnxIjm7Fcfm47/vWCQ61LNCiUYm6ari2yl0WsZ4+Q7gS957bDSwEChsTK6UY
yyhtxbsCam/H4bK4IQMvH0O9qhW0NAHz3z9sYgb15BTioe4J5pHK3WCMakBDC//r7R4sfd7awsQh
sg6g0/zeuIa9VDOnRmt/LZAufd3avxnizpiXwrlyD94PvGpdCCCzeDW/vbB/benyqm5LHDNTc47V
yN3tCJeHZFv5kEr9EgCDpzcd8oXtykZbmmzr1B4TECkdHfJT04K/i/P7exb48jKR8cftuVhowEYl
giDblFj+3kmHbvPYlG2w5T2hB+REppWAt3Bg27hEJpMkCvPGORsNXWg6ZXusp+Gl4jVcG6ArtGm5
iA61MWvCsn9CIeGIsNWoM4jk442d+tcsG94hyQ0x9BjSLK+Z8Z+m2pk1brOtH02gxYPPvKbUt9RN
a+PDwBRGHtB6vUIyv9zEsn4GePeXRl1yg0QigLSaPnUubiq3J25hmdsQRhpMQyJz1V+ZG1Q7EQzd
Lo+SX/d9fG70QwCA5Aw4BH3hn2jmDOmBjRUrjjkPsi/3fd+KAO0Iw3t4yKTvfQ0hh1ftlHED0rwT
9sVKlFyaDSsKKNfX0sSiv5ImeBbQU86yqsfr1Ck3XOOkdUpINA5zyuq+HtmnumhjVrdFcIJGc/Vi
RON9chk2031ft8KAB88030MC7wz9fr/G7TAKHR3tyybQ4Anc1YYNPpSQ/kBMdnClgsT/gYHFd5jy
6nj7439kkGBP2rhDMdV06JHJfQWi5Wmk9QudzK4S1Wfh8NdihlCO3vQWRMU31CLESpcWgpsNRywG
Bp1HqGqcdF4WBwo3CKh/QEIi9NK12+J8bfjDa8QGIBpVcb+IjHMmTasOFZ1J0BXSAdnA1R6yEt9S
1O1WAGdL3Zn//mFXVowD4h92LSRy3fgNFJHsXwM/kItDHM9ZWceLE2VtfZFNRawI1VfPuG+wjgge
fiOCRDD+GHVRvaCmgOhW1sA9RPTJie/xlpkXiP/fzrGJKiLG1D0JH3qR8F2b3P4c5EG9puC4EDAD
KyIYmQ5KwCDn5E1StgdWJVO0J5p7K/ndpe9bEcA4beGIUnsniHDCQENMbIqOkyP0v7e30NLsWzGg
oTREtSWNThU8iGGrAdmh8olnbldu28DP+IoO80I3bNhhBaGiDAqw9MR1731Crh15RAbM8+1OLFye
bKBhU9VhTkOoFheoBEPeRkGFMgm/Y4klZyi9tCureKkT1iWfwkcZNZgGabQu1NNBgLgjX9o2ruv7
klw2wBBGEzqBsE51bnhsjkpEv2IKbOZkyMpsL/XA2uuAL7ogZmnI8kK9NXrghEDysTO0WbskLSwn
WzV5zJtUeB6OFAGX8R/UQ5TKuhYGeGFTkL9uz/ZSJ6w9jRK5GRx4Hr7LMILUdgxZm2DTB6viyAvB
l1pbesxIl1VwMvgpAV9si4MTltLJIcDUaP4UBWMY/+UqjmvRYyNxT1wr3S4tYmunKyohX11DdBdy
F91AN1DFdPOfoUuJ/81QD6jAQEP+aqWKvjRR1r4nZcY8Ug/VO/TK8x30xsSzkCi5THxYI8UuNGFD
DpkrYPFQDsMJUbj4f8g8FY/xjyEOzcoFYGEp2EhD6bYV8w3Cux6MV30tKNzNTyKq/JWCzlIXrB3v
MRL2QZGSE3yQxu5B0kglXwif/HZfTzEfV/b9wtTbKMNq4Cwwimfv8N/znmHw+KVycPMGFriB7R+Q
VLc3zlIzcy8/nPRUdpCYyn3vBIz5BP1tIWIwGTccxkLVDioEqvc3bQ9fxt3t9pZmZ/77h/a8nlKT
hW7+buANHW6hHB1Uz9BA6LOV6V94ktnaxsCzuKUXw7KI9xnotCZU40U2TKevMaypnhKj03OqZFAq
XJ9o6zyYDpZHtzu3tDSsKNFUJGBhJuNTlRZXVBLFY9K6bxOkWR9uN7A0W1Y88GA3rUCFck+cF9kB
l4x4ZzTWghBUXnpPr0TThSfN79Lch0mSqigatzbleQTg/GGExJtScBSiuDcnacpw2GWQwv40JoWW
m9QZ6iBfGcGF5WEDFdEhOYVCtO+s18BBjGLSv8Iepbn7LrY2JDGWKTy2Sh+gcGQtX6jqymALkZzo
IfF7ze/shBUhCAN91JWdD2VYbJ19U+gUTo+6Glfi9ML02ILGUG7q8ypL8H7KgaAXNfRgYU2wUW0m
QOXKIHxXsF2OQ2KlPwvL2pY3jtspVRHEeYHY11MITymRPnKIPlZwfmH3KJHhVm6jFHUwVXi2ZdMJ
dvVQsGQk8Om0dVI2e+Xc3j2/wUJ/eELZysasY17AXRXj6Qws75l3EAmGSJ7EnSTfjBANLJ5QnPei
f1qI4CVbDxpPyQ7MQy4flVNQvQuKuE6+ohIddYfbv2lpwVshg7OhDXSMBa/pbIA3VNrAQI5nayXG
pe9bEUP4DWmjuo1OjWobB3qoAhjWbBDkHgv5ed6sSwMwfBF8gZr23YNf7JMeIXYOve3h79vDs7D0
bLCiokWtYdyEp5Sg0McUQQeMFOz1ULEKOASL7lvhNlgRsiS6gvtWcFKTKMOXuKqdf0zhuvFzMFC1
9lZY6owVF0SDasaYV2jFS4Y3eDaS7RiFwbFr3DuwypgMG6folVMLrRRBT/BOge6hqOMCWtGJ765M
x8L5Y+MUdeyLEHKe7TuBC+GDSmS9MQFsCYgJxK5N+jUV+oVVa0MWY+SiyyRx0Q8HbiAHKceePabD
XK++va7mIf9DJPht9PfhhGtaHyLqfti9e0a1z9CjmKoZnx5AfdKZoukEYYjKHGtGAb29r0Xvvxcf
8CvCNA5m7xjHpX/Bjq/eZDHsqQVxy52MaxTNyKr8+dL4WbseZ2hMjEvoyeRuOO5inkGzMA6hAHy7
M0sr2dr0eOhEkU8AXGBF1W4xZONDNeRi2+P8XmlioQs2rpDpImIUcfYdcEcXWhmj8+p3vn/fEWoD
C7Mq9Q3s5soX5NTAEqy95rHIk2pT0Nrb85DNAR/WIV27miFcwjXZCEPmgBANdaEaV5vWmQFN6Zi8
az24zYY1NY/FBprCTyCxyE8dDPZep04+egmJmr2TTk63AUZN7Dm01rcUZip7r+urqxdxKCAyQ6rd
rEHM4DjRRQ2A4z2bDkDKdgB9OSl0sCVgh8nGMSF0S0zI/OTTUPGseyV9SqtvtYZ7nNgkaULUsTae
jFfuq0uTOMeRD9sMag0NkKayfzeOE52AMTHJo9M6g3eHag/iHZnX54fvV2Uf5ilsU0+Zl5PzaDoo
6SSKv44TzJiQD1iL3Atxj8z9+9CO9HMRR6rs3wkFqXCEcYSuQMf2J+QlUaH7fNeushGPGSBGRYeb
98nDa78/SPjpjlstcGnduJMTrDyQlvpiBSJ4WE5BxJr8LB2neDM5848ZHJ+2ypt1zN0MZhL3dccK
QkRCJCcfpXeqVAulcQIZr3CTQc2hPlJIq6y5SSytMSsWqQ75sHjqyxdT5+MWUGq979QaxOzPH+c2
1hFg6mFgufZPlab6KOuxa/cDqTp/f3uMlr4/X/E/LCzP4xBAc/v+PZ4y9jjGDqA+Thaslgr/HKi5
jSX02qITUJKv3001+ePBY1FrgHHlQ/Vl8kWjTvd1w9rnum/qKhU8OtUhKZ5b38ivOV3VevzzYc1t
FCGjOQCfBcx+gGofNtVkDjNa8SB030E/J976viQrAWtpvKyNroUPSeix69+roYMCENC6xsHrHSam
X+8bKStRifoJ9Qbk1c9UhOy7x5lh22iYknscqljEbUjhGIuSyv/j7Nqa5MSZ5S8iQggQ4pW+zdXd
PZ6xd/1CzNhrAQIECHH79Sfb34tXa5oT/bKxMeFArUuVSlVZmTyVLzIowL6Krpt9Aixp3KWQw7o+
haU1suya1gjvdYnywxSq8tM0o6UwJomKntqOqm/Xx/izk+I2vedUd1XYKoP4jLnHDNzU4NrPqk3h
oXnUVZ5z0/3BbSghiXoajBrb7aeDQq0WVHP1Vw0OjukAipRs2vQZLp21QvrCwtl4QspdXtR1Pp8F
9AGKnR+mdUwmKshWoBH3Jq/L+cWIfvMoUw0EMyEzHnxJj2e0N3yaira4r+fVVomFvbHxgyKnIEQf
k/yzYoo+DzKJsrjO3eIxQyH/eYbq+C0NnjjMNoQQI3UtON3zF92BVUOBLl4hi3LvzHyNt2NpSyx7
10GWo28MqBedt+m4YyFIKbI2cJ3DnM2zuXFPLKPHw6+AynHgnUkQBABrsOBRjuH4WehU7q8bzMJF
YpN6sqweJQCwAn6lkuj8cYgnxk1UFlDfWJnFghu2eTxZEbpcCeq+Z5PTuug3Klm2z42rgk3fMDDZ
6YAkKdAnpbgtW8xtaKH0wOnrGOI9lkiAfwMUe+6+pG4u5ErEtbBqNrpQjmMKrjfuPSb+6BZDTGiU
eE+URGO44mEWDphNzDkMTMq0HuYzCXPlb0U70E+DEhnbSunfVkkFP/W/bZ4rMqZlBcI9PRNIqKmk
gQ4BaE7TbnfT6bJZOXmRRimpjXjieViAxYwDprwZ0Ui6sg8LLsVGGpoexDNZ2CaPDYjw0dMxbKeR
u1uJnMzeCdY6X/9cGuChZezl6LkF9FfMC23bDCwX/rBpguCfC9kW45BIaVTYbqfA3KEh4vv1hVua
mGX5zRROUZ1V48vQXOjWk6grhy3TBXRldMamEfJdqbMGf1s6zVZkT+uh7LhG9keNdf4XIbj7eR+u
PciXTrJ17eeqS4g/1+O5dwq9KWnV7ozOyDFzzMpiLY1gRfJN2zrVhTb8LPIZMvEcZGiyLdqnnidf
rm/HwgrZGESSpkHjV3n9pmHuZiuLmX1VEKioV9JKCyfMBiBK4NET0ity9nMDjSAvHKBgrMzo/MN7
6jPE9igXSjyCol6msQ4rkX3tItWA1+62CVqegPrGtA4g2Gczw1/HPOnCr1A/4StFyV/5sf/mzTi7
nPPfooumHat+9BLnTKiXG/RDFET/9NNAmzsIesngWwlhJvCxz8EEE/Pq0AlPKFI4fBu0eeoiePMb
OuwSpOF9Jw77Ou1XZr4AJ0J19N8/DUrJKie0H14gm+xtygjUnVAP2CkQ5zWR94+S0Hrjuc82NTGf
i8Rd63NYMHGbepHJ0OeTnrozxOXQR8GjArK4Pdk1nJJ49NaAkkvDWJ6krKTTNJNGWVvVpjnT2i+y
gxCsJbtBolH4eXYQ4q3s85KdWJ6E09oJBuHz9445bRxc5hT2yVqIuhBIMMuTEE+lnked8B3ss8lB
FCiTxeVE0xc0lKYvoVbT18Zx2ft1k1jwKszyKgBuzFFUDuQsU5fsRQCvOOSZ2OfOsKZ5QS/r8gez
sBGNUO1K3BICJGfu5On0JWFpn7uxZ1Ck08iQT418qMPKBH8zLKPcZ8h/ZPfE0Y35lBQZBHNjnZSO
BNYqn0cIqEGatoRKA1JZ44ED7uOCCbItAnDcmDbzvjSeRHGUu/WUflDH9VDn5iG0zca9M7k3kSog
+raBlDpnDdh7qukFOklgpCEZhOe2tZoitvLYXjhlNmjSCaJBl2AK/gGZsgoIYJDVZjRWABt0a81u
C0fNBk1K2Y+D0uH4AvzqZ12wCP3Debu7CLi4ERiVqmS1Nr9wzmziRt+ZRUJdHb630swHcCihMgtN
wKirV4AnC+VLbjM1ygitvBw8FC/ac38OJLuDVgkUvyfwpumoyEEu6z8naOYDv//r7DfjUxBBCKkt
/JWk+YILsoGTTcq453A9PlLcAVruwBragoKBo74t3hIDdbb3mZo1nM3SaJYPMk5TaidsfZBuI6+H
6HNTOEm0y/L21AzRLcIUl0Nu+SKJ91/XeSgziAJPM5U5811v+jWxmqUzYfmeYQARFa9c/52A2mU3
Ff0ugcQm1I2zmwp+3MZQkjyis+9VwfsARqpkw+emqz8DHuSTlUO3sAs2jLKtwFLszjN89eV202FT
xGmRNHHqoL5Y8Jt0ibAPNm+jAvk4L+YuOid5xF+nSYwqrlAlW8GaLmyEjaKEdh8+i4j/vUl0gJeL
82MSobcTxis216+ZBWfmX0b+LTKCNLcH1uAyOwPTnH9MPXJU2knNbReyjaHMONToAMKZXnyXMigh
DMaYLYDLxRqmZOnnW+GFT0ukWHXB32UNdctu4uau0Up8ub44S6fItmWTgj++K/TjYERQxzSEsn02
ZSUa+kMoEngVMmHXR1qIwH3LnkEwHOSRx51TAmjHZiLTFPtVsKMKg00uGKqZI3Q81nQT+lDXuT7o
0uJZZh6ZiUc5Qu33MYVG82tbc+DlCIFw5eH6AAvXmA2bRMJDjgMb5XvkF+Cgq4dPYSLzuOqRFtOK
nVwlX66PtLB+NnoSmnqqKEY3OTWlBOZLyh0krz4ldB423ENFdEaj6li2zzPu7hXLWbBNm62xEQXk
wVqJIUVA3sDQm4KLY1InFOLXzH9hg2wwJboW52waRH5WbVu/Qq4kfYXulVyZwNLXLdMnoJ9GSoeK
MygCM2/X9BnEG7ouCOT2+qYsmI93Gfg331KotM356PvvLOuCbc7bfls0IE/TtfPMzEhvnIflA5iE
eq8RGTR45Ag+0FKzp/8Hz93SNls+wDfgH6rSsXuk6KTvHjgoAR/8NoHlJ64J19SGlvbCsn8Vup6Q
kTSPNCQp9C70MEH7FBglf17J6C1thmXsF6KG4aJB8dIIpECaiX3LGKBJZYLnHlRqzte3fGEeNhBS
l71sRihrvAg0f97TqM0/otaskdIs7IUNg1T+yBKI+SRn0Pj4PdkolwD3FEPaquDufern0ZpxXwqZ
f3gZ2RyNQlDIqwLre8bu672IomfDT5qgMv/LJROII2z6Tr7etmqXPfvNUHTES0gEm+JMcwUNc+gl
44L0QN1SrWz+0sJZps7SaUxcZoZHzMSD643uBINAPboxbkzi2ThI6boh+ulFcYYiNzuUfk9PbSZv
vEhsBCQtIgMZYCrPUhnAhrEdSgzngYEMQNPoCzooTrfthGXtaB/xkc7vzNl3L7m8FA1xIQFBy/Wv
L50q28pzM6pROBVw/dEz6zPciaN7aHL9wSdcUgp6eZBEXtnzJVO0DD6B8k0NXT7zNvRE5TFEBkTw
CNWZKFx5Vy3MxgY5cl+1Xlck3VllLov9EZEKdD/jyTPVToW53l/oFCA2XK9MaClVZsMdGz9roCLf
6sesRZZs8tHtYUyi7zIKmWl0/O8gG57soD1Q7GjQQea0XxWeWBz7EuL8ZqJZm2YMQKfszFx+ujCg
JY7KwUELUmNW5u3G+PNxLAFCQZMbhLCaul+53ZZW2fINpWn9Mpl4evYpe5Jt6m5YwV8VQVorc9UQ
j1MCUCmCnetHdHGilqvQVYdGEerro8wnAsBfAQnEA4Sja/neAEbdP5aQJ/R3dUAhgURLwvRwoEa2
YDJKQ9Ks6SEs/o7Lsf5twYGc7HLqjBpHNpsOYL7Pt5K6PxPH7KYwPPk+YGWTzoES9AEjC4s1mcmF
mNWGWFK03EVkntKzGtoIqgKvJQQ5QL3V/e+qTJxye32lFy5kmxqyCaOO+xJF/A6o7VPK2uYwFQj3
cX1WP0aRNrvr4yz4/l/8ur8tZDIZBSWGtn9vAjQTlpDp3IsheOorSLddH2HB0/zawt9H6HLezaKp
j6BpJsW2G3jytWOl83HT5/8DqaxzVjCSN49SKIiO7ZhDQVgAFThUVPfXh1gwMhtX6QNNORrHJCdV
134skLTRAhofEDBtto4ym1mqU++WaxQoC1tiYyqzi7o1CC3bRxKk6PgmnlN59zyagu5razgExK7P
auFRZNM2NqIlLrrIyzPz2vtEAvKq+u8IMR5NPoj4l/dwidm1l7Dm+ogLZ9oGNmaaVyWf2+pIS4AR
yL1ED4YERRC6odHy3cgyCx9bEQxyrd1saYqWl0iQne4nvMTeEuZ9peBY/JvXHlJWRmUx7OgBhCOf
xyBAHrgab411bMAjiYQvGOB058ZUrX8gdaGhzgZJ9L+ur+KCCyL0367P90HL5zaNfINSUL3RLjLr
DhnvkgCxYUcegmpVqGrBcokVkEzTCKHoKivO6H8oXhOaszMYon9cn8bSx60AJGsraHYzmh8lmg8R
qDWChvuZgs13e32AP5tRaKMcdQlOWjwji3PiJClILJqyyI+qRboXoOBIEHaLSi9DW9XFbfzm4KTm
oSYulsnkIZebDCeOxFNYtI+B4671eC3kycP/gB4Z7YB979TjMNQ9GCxADpgBDL3JyPAJkJsK75yL
bnxJUIj0u/ygutdOtc9OvwY0+POGhTa3ojM5FOodbfjNA/dqPGcyPdSoEq74hqXduvz9t0XUQcvR
q1SVb8If0fXVzN7WNG3w7PpCvV8/EH/2BmiZ/vcQrAo00g3SObFowrol3YfOx22JkJqK9n5oQxcw
zBIJqFVR6qUls3IPZc7TKaCARLIk9fU9xCIhUymnchi+XJ/S0qpZvoBCcjNQckhOJdhxfaQg6/kM
vl+EW+gGXXPbS+tmuQEzK6/3QWtxEiMIiEA+dZpSDaiJRjgyBPNPn4oj7cSPYvb/uW1alm9AC1Cb
jbWQH43bDbvZY0DnaIpQPhyclcB5YVI2SFIQ9NKP1HdOYOlXaDbge8DWIBAgL3cfZSdTk4PbyZf+
8oq8PqslE7ahkmhigtyu204/yqQRxwz8rZuSpOogHCDVyxpyAaDcQVtDPSQHZyjpBipPbZzo6O8Q
GO0Vt7hwJm0oZSIb4oGFcXonXaDekoucKPXD6nB9jgsH8j8wSh3VuWFl+oF2ArNHwr3a+TLr4orC
oG8bwvIUAaRrqzwa0g9I7jxlbp8cuhB6kHpM6pWzsTSJy9L95osmVg0Ekp/ViWeqORBTTg8lOhrj
ruur3fVJ/DmkDG0aRi28sAe5b3hSPbItFxm3CwIczUx4ISuQLOnAh/jS2qtlac8tNzEE2iNOStMP
jQ7eHSma+lNOQRt3fS5LX7f8w4DmfRcdeu3JTzr0spG8cDUeumlyW2IktAGTpknqCNnt8KQ99jTM
yTOnOVpbL+vE5+B+DMjx/2GmC7tvwydZOKvCb4b6RFyg5cvLFc7Q6xE7bFWdcGHFbPwktMJkP41O
d1JNoe4NEmMkDqpk+nl9Q5ZmcIkcfz+/aeVAnFrok9RIRCPH3j9TFbxCor5fiUEXjq8NnUwAzRRz
RfiJjiP8pQlfGdEfJXRhNxPAGr9eROMl3XN9QkvrdZnobxMCOrMDVEjN751DuHwkRT+iYiTUFKYr
scHSkl1G/m0EWiKF2CV1+b/YAJH7tkyHadc17PW2KVihgA7B0SUCBaL0FIq5CiDg+9kdyO7615d+
vm3gEIgqwW1TnkpWlNmhdGoYiIEnrl4CrwCv+PVhlvbBsnRchVXIvGo6TaH3NUkhrYZeqNsKTmFo
XfqcNGMumJ5OIHX/YRh02wHHWHMhf356hjZGks8Ok60zTSdIrDYPEIeEegA400+TMGrjmdUn7sIK
2VhJo4fOBDIaT9pVF2r3MfJ+Sl3dokuBp4ZNzcilhKz60MuP0R/fc0nbbT2uqgz9+WEZ2jBIKOWm
LEOsd9LgW4Uyn4SsPfpVnoTiZFPhnmp50q9kaxcOrI1rTCLZDGPtdyfjQZ3TnymwNt4oHxxBhrfr
h3VpCMukZYezFOh2wBAVKO/BYKLKWA6uGT/XF/LdFcNeGsYy7GQOalFGGagCHOwEpLepiDsq0URA
nerj+lSWTpVl3kmdoK0RrW4nGvXqSQ2jfu8afhu3UGgjF9H61CoXeayTmkG/13B2GjOY9vWfvmR4
llU3Ks9BxlX0p4ZcCosU/XPl5TZNUxCY5bNYg0gsbIMNVrw8UnwquTk1SfDPMCGb4/fdX0jurGGq
FiZiAwdTgEfBSTKJj7GAOQASoTdh7b2QnGaPygtXkEkLO22jB0swVWWAqDancu7viIve+QC6Sde3
Yunbl5n9dsf5desO3OnxbRCAIzuO8gcadtbSvAshgY0UlHMKhQdDy++XXw4pqYe8pAdH+k+/Bpp5
/1dTkbUu3KWpXP7+21SSwS3coZQNQk6oGkEYU6ALofj7tnWyLJqVICILoVnw2LjOcCDzEHyO2mjt
hbT00y1bpsCNmzYqmxOYlWeBauvogmVCFbeBqsL/YP/GOm2N4fU3Dl/6KFpnfvG61dayhWdzYJkz
gWPI02qov6lODq0bR03H3HYXueNUs72hVdg9ctJP3T6B8mMwIFuegD8s9njYJSv7s/AbbHigNySS
eaaV32vhAsUzgptUs9dyNJ/zARQkEG8CyReBzOjY3GaVNl7Q5KUCQQiX3wEo8+IG5AN7PKjWEpUL
J8JGCUoT5Cl06sMjTXvH3yCrF4yxD5aBu+vneeFet2GCaioVSZ06PIKNHFpAonj5Fbohf5Psyrn7
fHOdP7TxgiBl6btuYPMjqaO7JgS+KqpWyS+X1skyesYCB8+AmoG61Uvks3FdE6CoSzx2W3jr24YP
AaAsy01xUlp0uwToxw94zHrtFbNwg9h0iyYjoIzsZvMdHbNN3ECsYiMvF2Ducxr3HtjWr+/30jpZ
UTpJQX1XTn12NJrI9FkZBiXnMemzfHd9gKWJWE5gmNlginaWJ2Ce0F54uaWMB4qkKUSV2wvJ/fVh
FuZh4wOV76Sjo4sCjxo2h88CCR6zp2VR3KaDE9qwwFILpmSfZcdEuDA8CJlFZDu7ZCpXFmppBtZD
vNTGJwknxSkTit1DBVd8CdI8XINJXzb0vzCk8D8AQJR6XK9D9hWq7Jn7t+qL0vyTQRdP36VBAXKc
YTZhcjd7/uA8Z3XufBsVjGZfgqT2qxh69CFCDLvpa+TbXeJth0y488OElhv8v2R+tpv6Do1NM5Kl
zgZMiso8o4+hqA9JWmb1htLJiza9w4rqGSKDvp/HteQ6PVJkUPme+Kp3n8sgzNlfvver7sKjKsK/
QmagiY4AzrV4BUte13egr6vkvtF5os8wh4Fv6ez68h+FJcTlrqOmDPD670Xy4eSly+WKyS8cZe8S
Tv4WSPhFx6NZRfJEy9R9bdoLPLSWr/6o1dsQ9m/XT/ICXCG0sY4t94swdzPne1cX7o5ommzbsfsc
NGhESvGg3gBuqTejM0WbKKq2FO1zKxO8TORPZ8TyacPUgydeYIKqAhf1L1sFu1GPzp3V7MzSGloR
TZnyDqSUYfohAvbidgXfgG412ZFcRfus5msVoqVhLLcW6bzyqwFrGDptjhw9UD0uxAFYxiAmL8q1
wsDSMJZzY6Np+5Sq8bHtTb6JUvUUSh8ltVHsSt9feRUtXMk2ELLgSDGDmy35PkfJXeQ4TdwN3qZo
u0/o6kJYHlUrKKyF7bcxkQOQ25OPbN2RwuL4DnwQtTzyJhvkuW4qCK2sHLMFT2cjInWXigG8kAPa
nPm4qRMxbg0hX6+bz9LHL1v1m5GOrgbjpJPJj3lSXrmhfV5+Ar8+/3Hb520fUI9+GSY0e5tAGV0/
8Gig7s7UTn7bu8sGP/opZGPrrqHvoKxJYlElbNvl6VpUsbQ4loFnjvJGxrPgOIEuoQRdgYPqX61b
uNnblscy75T7evKKxn3P64mQE8kH72mekVtZcY5LE7DsOugAn6LF7L27WiXHmnWmfOo8U1Yr4e+C
QdtcjmIqIKeeJOW7VFF0aU2vNpUCUR1SUA8NnP+KSS9Ymo13TAjyTaBAC44SwiKbDCc2Vp1oIPtB
VuK6hYnYAEcRjj7I9KrqPWwLthv9y+uR4QLOa/ebrEHcfdN+27LTIiPov+3S4EhqhrZuAlx7F+ck
DVb2Y2mhLGvmM00HHWbVu0jYSweiqz3E0/e10e7KOi0NcPn7b+7CTG7VKbfwj/7EXgYSQl618/Od
G9Zm5T24kOuwmRzTKJpEy3X1XqX58JIT+QMkDFMPWjNWHUQ7+TsdttNWqHJcifUWLgwbd1iOiCKh
8FN+8Ja9gCL55+ThcSUlf85QPUKqP7xN9CO0gYdlOTvTmHf0OHCUv4YU4GCJ0HPj1ePb9QO2NBfL
4NspMzmgeuUH1OYhvlWh7D42mYwrjlyOBhFD7I1QGLo+2IJ3sdGHdMyqbPDC4EE7gNShezWcnM3s
Q1vsNnOx8YfDGInWjCb9cKPqZWRQOg+hlHHbr7eRh9R13ME0lfhAi4kTj3PuHZ1aZCvBwcLa2EBD
8OOVLQGSEQCAWve7Mkdv9lveJVV/m6nbEENRTlmThsZ5DwpKcaUiq+yC4xvBzhogecHWbUgh6HkV
QGQ0PCqCHNSWYDs8aJMIBw1dVarH7U2nyKZKNEXZVyloLY8AE1blA3D5rQtrd2Z521vXBg2y0ZvC
sTfTkXXDJ5pfygdhO+yv//qlRbJucD32pKddSf93NZWmv8s6UwGU4U5A3t02hmXUGhFNVteTf8SD
V2xVkfzdEPdrkAz5ildfOqxWXC6CHHnTVpIjKwvT3uHVCrYev0xBLX3LDEC8+e9rQ7oCdJ556x/l
AJQvhI6GuEE1ajNXq5m+X5TF/32NoSX432NkxA1qH/Q1R1WVoTjqsRiHLyYMquE0cm8EsG8C4TDK
uFrz+hnikGX1dahTFvANE1Bz30yau+FfkQYxwwfBW2Wstj1gwtnXktN5JrHL9UTX1JT/vOSoN1q/
dmQOPn25SAma1RVFA1qftf7u+novfd2KA6IWvVNJT8p31zdPv6ADKJ11K5u59PGLKfwWA5SUjAUS
eNORUBfJjLLX2QaCM/1tUTezsYQku3DsSdc/XtpWAQSnzwGKECvF0aUfb4X0zqSh2Tm15XuaZeWm
nmrixVHSkVtPuuUPhtLxkKGJyFFMY0Sf/MzQYo/S3KXsWzvalCub8OdEPYssn5CBtTTXY0kfAENB
ixHRzzwMniSy3HGpqkc1Bk8h/tDqtZfcnx0d6AX/vet8jjyhp2k4Jm2P9EBIDmXWOveuMdOKK13Y
Ghs2qAbeB7Imw9H3CNmzOXC30DR5vW4RCz/fxgc2Xca4PzSIvAcFCBoQvZ6rTawrDWF2j6hmVX7p
siB/8EM2CLDKCXzLNE3fobMmgeZ1IdmdZnGZJXkePaYsyuTL4KErsN62jozMcVKgx4Ta/Nww9wT1
9rIftpGhOb2b21knrybVpI+eQ6HMNO782s/qQ5Tx0D33uef4n1vcQfQIwoikieJsricOiQKkX4+T
4zWzszUSb4IhroO0KqYYXK75R1VBWF107XgsGeiW9+DXISSeXTZlLyCcCctvI7jyQViMt6O+aAyb
SEWHwOun8HPfEKGf67nySL4Joryszw7vSvdTlmRNsYfCLG1+8sg1+Tv3aFntkiQI9I8BOkcFOkjy
OYv+FgGkaaAdk7DK9w6RLH0W3RPpNbRbeUYs2IcNllRguZhrkc7fC0A6NmkYvZZoSGg74h5CgKxj
t8p/COCUY9Y1a6w+f366QOP73yaiU9BfeTyYkRCixL+XlLftvV/37FszdnPQb4OQqajdceaSCqkp
hlzw9dO9ZDqXv//mkgddl4I1gj1kYNN6HgYoZtEhuI0iFsnkf38dCed0ICXmpYqA35d9On/yO+0B
HHhhH74+gwUAL7P5KKdaTyENMvpA8uyOKhQ/fgGHk/7ss+BeA2ovGL+TXv82MXdzaXAsBPjXr49O
f5Vw/2S1lj9VF2QimpycbxmZefKQTkhXv4ZjkjrFjoMqLDg0Whdqz8qBNY8J9Lf9uAhkxbO4H5Pp
FFSN3z5FsgUTs9MnENpCl940bZkoO70ZRoilv1EdztODaEXUnpipwuyxJBGm/TbkoI7NDxOEqORW
dZrPb9lU5uOh7NDJDz6KbJTfIzHS6qFNdYWlgVIVXlkJWkqdPTGh6EWM5AuOWzJ4Od9IQ/E75rEK
Bm+XQw2n/EnQMZNnlybqMbqjYxhV50Si4fZlAN/V8CxZj2cE6NqG6QPCfWh8mDsUK964NO38V4OK
wfTMC11X/+iMwutsRMeHIIiLNq1ALJCndeUcpxZ8uJ9TGgT+i9cwgXaJLpfgwgagwN+0VUc/l70D
irt56qTYMFJS9zUdxiz7kjpSu0/RAOLItxqChWgwBVcQ3STgr0oOAZtmyBeDjqPj9wz/bQ4gT/HY
tkbvFt9VLXD5h0A4QH1HCHnaTWUKk38KCYWmjUEpAL0I2nXuhXYm+Q+r6VzHTCXaHGlbR96ToqTn
e1oorzlUmR8IUAjqFMQj0qO+ezdSFTkxZhLoD9Rc/VrGI9JDetfDt/H7vEGr1bPoQ3CKV/MF2wUW
3S45GK2k+jnXYc+znZ8PfXsoXJQL2iqK5JMB3lLFQiPiJpsu1Gg4AFF/WSUfVTORAPqAw4z6KOi+
cr73CvChxF3JE1/v6mT01RwPFYSOXlEo9oJzMABszoEky6f+1KdBiDyZn2cc68jmLKm+N32JV0mi
Qj+LwVkbhf9MwOiL8xDkgfcwiSj/wDkyAHwbEQLzm2Rs7vY4nb2n/1apqfyveVrm8wG8MuGwmRLd
oR+8VlE94jJV1EdHTOQmWw8YwGILGHQid1AmoOTAB+D17jMouF4yEBHqmshLdO3TjB5T142Louik
3FRu6jQP7UST4wi18H6TpKJvHnIG8v99As7YZNMSOX32gqnnf3loMeq2bBTc2adA97I7JDVhc6Vy
ZvUVRNm02VaOKMWWC+gO7SoPnE13g64KvWeeapUCa1jt74QGu8++8RzBNpKFdX4/FEpDoK/zunmr
86gyj3UGdM+Bqdqnu8CdePNYtFn9ykSEnqDKFfK7xmU9nJE4BJ0P9LxBHvikoJLGHkYhQ/MQcpDJ
jXFACI6woTPgLmFZs/pZofImBjCxNTTNtnR0ggZ8pnMD6CeyBvQlmTw1nEOXeRBY86vIIE8BjlZt
NmnqkzfeAhHpxOie7JMR/Sl95GBJaprs3cph70XS98VzGNCkfpNBHUTbvDGR+aTKois+g1YcN3rp
o13hWNS9op8Q18/R54aMVX7IUXNov4FXr5Z93EO2a/gJybcifS3VMM0PqIm6AQCMvAgOQSOEsxNY
YLpNi9TLD4WaBNtCGFChbOX5QbCDSbHsgSQ5CNR04Al+EKg8JnfSrVh1H8ygEdn4DZDuPyNZd84D
GgZDoPbrzAnTuC3qIX2YE/Rqnkzo591dpfKqzvbIBaft38zRYINweI9OiKKl/C0pvP6vuWzDJItB
pamTbT9VRm9dl6TjX/gaGC9jv8uQ4NujTItX2DZK5mItBbt0FVtx8hAm0CgWaXss5wGlSDScSoXu
z1T+vH5VLXzfhtA3QGpUZUecV2mmtnssCxdnl45NmNyUuUJS7d+3vXBZrgeQ6R4DDZEP+BzIKT04
qB5Hu+szWOAEZTb7MOCpRYhIonwk6HmL6aVXR2Tia0ZwaiL1BInaOzSZlzHcqonVEP7IPHOXonvW
CfhN2TNmg+z9RJIGF/149F0kJJDFcWII/IpNZ8bbkirMpihuDM20w9L5aDIRvcGv82KL28ddy75e
3vJ/iFhscmJc+lHRmrw/shGJUTBHgiG44MO2JKa5H2X/+fpuLQTSoRX8EfRZ5r7IykfuFl3sR+Mb
B/1xo9Mfl3gM/bjIcJpPFV2FeS+81ELrBa2EiViOzOYFbMZBsA6fQTv0C6Cvaq1Pa2nprGAvo3NF
R6hfH+cZeNOwDLZZV5h97pltRJy1bP+fc/HMBt1DlwWdsKkaX/0K0pIxGPwZGkYIPwyyFWdRhD9G
0Clc36UFr2Bj8H0OecK0kebI+05B1ocFPr0YLyfeGi/EwkGw4fcgVOeeN7TkgZDseGnUhxrmoy8v
AKVUPVxkNToD2Gu72hS7cBBsQL7q5qjXhvTHpk3yHShafDSWoxE7H9d6txawI+y/sHwJfb4uLB5Z
iQeHyetkN4EOFY0ezV6kwRMNzLRtJrS0Fyk/FQhgN9f3a2kxraei9EpnKiLWf0L4FpV7D+SIDY8T
p6r9O62Uj1InHvsz3pDCj+7HBCznce2DRZ+v/IClA3P5++8vxqBQTgKy7EeoJw7ykHhTkt57aQim
7uszXFxby3FARRsiy+HoPvgaUMJs+GRCfjIu3Qw8ePr1njMji0cQukDzfq3AurSulvNA1rCfHUWK
R4FDCjB8vlEB+FpohHPDyuDVn/lzHmE4kMb9uD7RBTO3If5ZHeWmmy4rGbp4w/Uu3sQlbpQgZnng
fvOgQgFZyh4sHSsru7R1VoShROK4jeAuSiWSZBuREijv/h9p39ojp650/YuQDBgwX7t7em5JOrdJ
z+SLlX2yA8bcDBgwv/5ZzNErTZy4Oer3y5b2RMLtS5XLVavW8muoP228hh0D2Hh/kXhjiQyF/qqR
RfbAttbGSDv5wZbqrev7VoQhgyZDbtosMGz8Zt6BuB8vuC2wvOMI2DB/FVM6SB6bE4AnecJ2KkB2
HRytaFzKd2hvo/M9+CmKNNoR0K1Gz6JuyxGqtJrJLVSww3PZJMKsKA2YNpLxNPULAV1SC+7lrh73
fho0h8unzjWE5UAmEgI5yJYJeWaoteA5XgBVg+RBtHTjTzAc8HYj3nQc72jdxDeOomK+T7Vf6ROf
GXsi3lC+YxVQ50M+N3vkKMpHPxnHjdjTNZjlM4JlHOes8qtH3YKMUy/TB9DtPipVgRXf1B/HZouZ
2LV8lp/IVBnWpMXdwooW8D3QPPNp5a0C0GQjwnT5vz+aBaAW6aPvnDzQ9aWcoUljJa+KY3JCfuEu
G/M7NXXisMj0vc/rDeIZl2lZvoHyCpmrbFYnDoCGAQbak+E+N1Co3BhgtdG/RJ12gwBgt17eMF8+
vjayEXDyrztk8J5CnQkFszx+14aNPl4+5Y7p2M0BVbuMhI5gqUe1LM72spFgFI/GLnm5/H1HIGi3
B0wqLsZEieGEHoQFb/RU8wSA8UBHSCxAO5uL8VgzSLxu9SO4ToXdMABCE28UdS0fm6Eb77ig/+o0
+Yju1Vu51MWuWfGKCA8h/JDNT928Vb1xLaTlLmLitXmaaFRvaLYEYheDqyBqDkuHh/O/l9fSNcT6
97eOQkYVI1Rjr9TQ32YJlIrmgvDb675ueQaKFhfkB2oc7BLELNmITFSUbepGuX675Q5Eiwy3mrP4
NBGTfwV/uH5Jcjx3rvvt1nMDEGigDoYRX2eK7NAA1d0sOUiTr/u6ZfJZXeEIZ1n5WKVgGt0Fnhe0
j0hgkey6pbd7BSbdLy0FndSj0Ejq7tBMjIMrIyMOlyfg8MV2q4AkMpGx348nsCKzr1kulHo0sMwb
r6dpvOFJHDeLzRmsl6wU5UzzJ4loVCr6SHxEgWtXBRjOTou4ElYU240DmvUeemJHOEhOvEcZhe37
yZRkY61c07DsmIA1GGLxS/5UxexjltBH1UbJDrxYJxBmvgwN8PzXbYplzRBpi+IuTVEgBKviTRBN
y76Zu3xXpyD5um4Iy6Rj3Sm/UNF8Cvr2nYjVP31Zf8RRiK+Lk0PbqCfgvtHTPZ5oMCUKwnkzye7D
AAnvjQk4bo/QsmsCbZ4s08EAvcHWO8qUf+PzYI6TWUlZtufhsg/LwMUyqhHVU30SAXhLzdL/EyCH
/TGFJsrnq3bChsyvVRHU+GjxSDsxobvUlNk/UTOHy0u7eGFxf3kU191nA+ab0IBeK+hweJG33ge5
4rveg+gky7xvkwcuoArxyvspSH6u9Cxp0f9zeWCHd7cB9Cov8BbtW/EI5hGlQKkRoQ6eoLCz9WBy
BEXBekDeXH2Mo3JCNM+eKormDOmNzxMi1ZW/SfnBv2rKK0glX6cwGweWC+CZJ4ZEyvqrjOgjw17d
JCnUgy4vleOs2Xh6TXgmCjMhqZi133rU9nYBKT7XfJOoybUXltE3HHU1v6LZk9YQr5blFB7Qf7+F
qnL9fMvkdZe1qd+r8QR5k2GnOJ5bpgRhGypN0UYA7JqAZfQUIS/YZqPlqddJil6ZjEQfzDizp8sb
4Pq8Zezx2Cd+Xc/DiTWsPZOMLNUOhdsrZTNiG0oPIFyhs3HMnkRczo8G8mPommDpxqPH4RFtGD3t
w3Gsy0IDqQhSsW/BPEEx3Q/AShqgJY4d8U+gJri8Uq6x1ivyjdFlqenDIjTLE0PC5xAURbMLfNBE
AHHFDkN4ZRNI/Io3fDOO9oYEm04nRG/kVyNBYhcCrbJxRzkOrL/+/c3HGSAPVVyx6TQ3+XznjWO4
E3hMnVOKa/3yOrmGWE/amyGmHD5i9sTypOLFINFNg0dcU198SINtBIiuESyb7ktoPZZxNH+FrgEg
oxJsweauom3yMvAgDzZyAy6EiI2ez1BXJX2rzZNBx2O21wCkmZt47jXfSQOVnGOFgqi8bb1ZzLe0
qxby0MxgBjpQr22mO8AgUE6PeBbnN5dX1mGrNr8vFOlyH2V9fUIQlu1FicKuhy6SjX1zXCqvt+ib
feNpjkc1CtRfg7BRR5ZFD5IgBT7x5dfUos8JJJS5EuHGaI49tKH2fYQu17ryMBezJHdqIOiT13xg
T+2sAWC5vGCOKdmQe67nMYxCTEkopHdk2X4U4tNrBNvLot4biXofmoiSw+XhXHOyPATv2poDZdGd
IDRV3wgDBi2pvf4+RO/uxtF3OCEbhc+rsIE+zJA9ygR6TZAf/U46jEBScH8ULagHL8/EcdJsKH4c
ehqsRCjvgN2X7PoeyIN2vdyu+/o66puT1kN+DJX4fH6A046gKCfLjxGIXb9f/rpriSzvYJJajYoh
fO21zm+hyp3ugpwPkJCYg08gsttqN3atUfD7LIyaFYgdm/EkR1SVocZNDmO4uQOuWVjXPpg5Y+0z
4j2QuIaSPNqrGHqsbzMDEfD/ofjpshDr+lceNw1T4/wwjahLr7yFNGV3DM50vzptACn/8aT5cXln
/m4fkY3Kj+tA52lkcFv34OzCc4nc0GpNPbXLVu/qamp/pgsjG5TfgBlxDP1cn6a0SA6Qu/mZNgkY
E0oR7pGDkruUoM/48nT+vkWQqrMOgBnMQEvkESQVK39KBSabHET5I0Rj9h06Adoaes0yjD9eHu/v
By6ySXuN1h44DiA3j/bE8Fa3ujwPYFHd8Cyur6+b9sYoRVZ4I4iokC1e08c95EkAiFl+Xf7prqWy
LX7pfODUOVIuad3teTVE0AKEP1mD/QQw9ZvLw7gOmGX6HPJs1WI6H1iY0btXVXxgDXjdJx+Fv8sj
uCZiGX3mMy8oDfeB4wBps5Fk2b++JFk9R4/prLbKpY7gI7Lx9tC3MODfqc2DiaPvAouFDnmwsEKl
QACywjtyq8gQ3AV1iDS1R995QGZd3YkMrozfT4OSdSlrExBUYcrPVSPUscv8cmOb/l4xgzjr7x9H
jaorFuYDmqqaW2hcsMOUNLeiD5OdSTMQEfv8BfnL4/aL3JEKiGw4vkkUx5AMy5n5t6+aLNQ/iaG/
l2n0Lu5R71nJ+KkePwG8tdVt7TgsNjJfo7dzbAFoeTAFqrPViPQxeg68xyGpNOB5It5IdDiOvY09
N8lEQQ1ByEk3SbKDDsAhWNcSXaWHq069DTSX8RxPfoMBeFBrJDGRnJOQKzwmWf2fhVf98fIwDufN
LC/BUlw5Wbb8Pxc0QAVFUPqVlIjVEi+/8+bQe7k8lMPb2RBzOQZ1EHaanJBcDt/Fsck/tz1Cnctf
f+1H/8s1ZIPLJ9D6g9eoS74CkOsvzUEPcmwPBYAWEGMoa/VdQaVL30EpOWuedTdQ9ZlHBEpgh9ro
kpT3IRnSmN2gmSz0vkA6l9APLDZBBRIukICQXyMecTXabAsWd90+7YNsDHZQrmlyAgRdCPHzqyJB
qF7/bqsAFoZFGSu06i31nO0kQMICtdhpizzZtRGWoyEcyKi5boNT1UadOdJp7LOvJWuabKNc4TAO
G7+o6zAvfM7RJOGXn7O1/28qxk/zsEll5RpgDa3eXJxZG5MlLDr+AJABOQL1DKm1WGe7hA1bDZmO
RbIBjHjmMmRKyXLqhwDtAWzyXuqI5Vu5d9fnV//1ZgYq9bjQfh2dJg7ONehdsF/+NAd3l43B4e1t
XCIUzVcFIRmdehk9rpgcXCfhruqAXQYu2wOzwtcQJ3rQgGVcHtG1I+s838xHzun834a+KgJmIFj0
F02S/GPqdfHGoXpNxvzFwG2UImeeAtYdmJ8GYVl1GxcBROWlB5zsgQU8lx9IW4iHFrBxs4f0Ws3u
CqCqvQ/A48Xf6ZB57dfGM5V8VnxS+ltfp/X0LFD7UO/DalrC657ZkQ1uNAuowqaB8g8hAb/BeelM
jBb9xgNS/j/tEgxsi7PTdYYsPwGaAVLmLeEPEGQx/xFoQJK7aRmLjTZK15ZabgJqu1FG0NF7CkLR
fp7a9mMF1pijzE25cUwdE7ARjQKK5Yirwb1CvHH+R+WpF+zyConRq86kjWbkC9oxmjJsT4bJ7JF0
yOgJ1Yp3yQJOi+uGsN4j8ZQsHQUD7H/DAKWbR6iZ0Lv/jxEsR8HmUbRdEyjQiZgnjtzkUQoT3rYA
mXy9bg7r/r8xXcHG1gsyvz3FHKaLnuJPEqIoN+gO3Gq9cpyk2HYOwbCKlJPmhGRxcFMN8AkUD+09
+PzCjcyhI+6LrWdIs3QVLcHGesrGtN03Bh+uRBztqB9/yRsiny6vlevEWm8RwngGEFHvnzg32T3T
M27mEgING1vhmoVl0eikiIGLNsGJJh27YUlh9jTT5JiwmhzqVS/x8jQcUV9smbYYfS9OIBiPNtxF
onMNH9Yo2AF3Wy0/xqE198O4eRk5dt+GGio6VlMbptj9einvia/De8FwWY8gytgI/hzbYpMLSxkS
LXnZnSb0kYTokPESVAqSvt/Y9r+nbEB6/LuJGE/wzpQlGCBqqOtUUicv6M/6Hg9RfExV820upvgh
99DLdnl/XPOxjN7wLAqFb+C5FiPegdIJb5kE1ZXzdZ9fd+qNxVdGQ63H8PbUxOKEZy9k8VBxvvxt
xxG2sYRCDj03I156mSzlkUhSAE4y0s94WLObpJKbaQHXsbIsfpqLNKv7zD8pNpbNAX2GZXLTd8Jn
EPlb6Tmum49l8TT1SoRSIjgZogH3BRuVSkDC3Q+EHqNxiTaUIV07blk+JWk5Awrvnxpe6V9TNofo
oCSCbNy0rsWyDL6PRiQxQ1AWmAJPGJ1W8Y8hwb63Mu43wgWHT7FRg1QnpJla+C4WIcDskF4Uq0Gs
L+Jk/b9WIjd/eU8cs7EhgzyZwBSG/g6cXbzq2ZoGjrAxy8KzjfVybIcNGqS07lqCItcrBxbLNT+F
Bv+5/PNdH7esm1ZVoecKFFGZCDtzQ/Iq+1mkKq82lsf1fcu8KdSCS9Vhs0HEN36ChkLwAkrGrUyS
a/HXUd84D7rwsK+9KjwJ0Ijf8tEX4bciKNLk4LWhGG+vWyPLusETHRiDdPaDyEnxjyw7gzZSprqN
Cr/rsFpWTaYB5yeP8ASucY8r3wcZjmmy5MinpQgOYIUt74rR67vjddOxzLuq66WLEe0Ai1yTZ551
c7yPwH2/VaNybbll3yCao5UKA8Ql+VB9IFM3F8e8kXQL1+Pw6jY+MFAQxiuDNvxvGQHN0V8Zm6en
9RG5oFf8uiDORgk2A5/QK52HJ/TkAEMgu3oOHiDM6P+bZia4i2RRTl+v2hAbKzgZttJHDMUZfJIg
uFvlhnmSb5UpHDZiAwQDz4BRuGngzQXtf/ReUP1rSqpv8lJ2N5cn4DjBfzDvegrpQN7XoAH24vYR
LAKhvuEJenz+FWgrqtFpJPIwOMw9qPi3kpKOYxZats/CcQErLfFPsmmbY9UGRb+LPMZ+XZ6Ta9ks
ow+6eMrUBJK215wn1CiaxzETd2i5VtfZoY0X5PVgGpn54sxZngCgjYp4uNd54akN3+uagmXoeqwH
XrERt+AAjsxJetldMHjtblCq2LibXLZo2fpUl+hkLn3cfihTTBPU2tPG3NOEv7Tg0LvO/9pwwR4g
/3wk03JiqCCicyL0QhTymtp0h8t77Ti/NlAw0EFSgwFKnF8jkqnow3drSE0rFFv9CMUqkNxttZw4
NsUGBzZNPJQeQTPSK5uVAeHQa35bl/Sq+jfiwd/vRPBO5KpG2/+Jhd34mv0y/hQcW1TDQHjHN0JR
h/XZqMAql0uRSw9nK9Hmnufxwndlk6Vb0A3X9y3rhkwczxq5csCkefpBmEZ/gYAX29hw19ct4248
n/FOy+JsUj7dSoH2pSMoJMAncflAub5vXemqyfMSHAzwTUFR6yfdQjKj35fxkOnn60awbDtIxdgk
iBzOGXJ6D6paIHzcStL85/LnHXZtE+2CLKZMgjxdTiEYiW8WNf+YyAAlC7yabyN0/l53imx0YF+g
etR1pX8ylTLxsaHx2L2HUADgVpfn4dgIGyDY1z4Y5r12OIM6jj3GcdB9KuiVgJ/IptcVUIJGqj/q
z31Vzd8oRTYhmJtoXw7tRhTi8BY2GFCoyk8pwk4ojIJvWvfs4wT99dskibe6O10jrH9/E0IHY0mz
QCv20LR9e6NU/QL6/O4mZFsn1TXAujVvBgCVEGMy4d2Zl55/4E2wz2aoL6IYdt31YPPpTnnHOWOt
PqOCAD2JRoypBu8QST9ePkOuCVjGbLRIijEk3VkHfnCHpME7VjflO5Cx/3t5AIaV+Esxwcb1TaxQ
UzD2GADJonvaBFH+YRrLKP8K8QSw2FSRIckTm6VX3+Yd2UokvX7/b+Nalze4psaurEP5I6BLDZWf
GPC/k8qFHPtbkuI9qND7PnnQ/my7Iu7D45D4mv5gtJpmANp7QthjBAGKYavl37HSNigwaKcZUjy+
PoMTJ552YPYuP4MQiH9vF3Vdi19kYwIZyJchd+STExTrFRp0RVzofR34/o/Lm+nwODYR7zSXnQIz
03imS9N/BP/aDFVTrky/kZxxxCo2AtCMlZ93iojvIAES+UNTjqaNH8CMFvX9Lg+qPnjn8yig5sjB
8gXSv+umtW7ZGyvWYz4EVFB97iGAgaYyDu7QLIwHunETuLbe8hJxXONHg8L4JJH1lVPdHz1OfuFw
ZtdF2zYrr/A9aIGlVP3IKl1+HjqvfoKa1RY43PXzLR8h0hbUZuk8nGPKBDsaPwEfVVx75Fvbb4ro
uLbeuvOpNmB56nh1Viu+dETG8ajBgG+Q9D82HXqkRQMFzMv77ZqQ5Rt6nrKUyTR5IGEuD2pCyXYS
wGHMfDNz9ndLoTYcMIhn9HUnvDmJrh+jmz5vuuIBagdXZq4BXPz9zDIQWA1FRKoz6dP+wQhefhj8
zefb30Mk+gf8z2PQ6wQF1xlcKCy8k9CJlB9oXbHofSw8+XMOoIawcXj/vhvoQvx9Jg1Ys0ZSiuHM
57kEIR0qFhnp510IHYSrIg2arkO/NfDGH1S76P6sOEBEDL04tzhT+X7WKPNdPlN/P7/UJtplSYJm
UblepINYqveBQj3xKxjLwIhKurbqv6FDT+bIraGJDs+Jy4O6TpkV6rMR9JEFWBHPRVzw+7INodmj
2LfLH1/X/88blKaW2fe4lhoD9pZzny3hvSL6y7RapVhAZZrkm0p9rmEswxfRAEYEkVfnbAjAjkpC
0G/tKWV3Q1G/RCZXV54By+jROAZyjyxozoqu6s9SZ/dRNy+gf7uyAEdt7J/qy8EvQ7/+b64L/Gpk
99rnGZVI31zeFIex2Fg/1O/9WQyiPkvEE/GOItn5xEKeil1PV8Hmy6M49sQG902erGPp6+78GplD
hOcopSfuVdZOu1QM1/W6UBvbhwscikx8qM9UNNmxJ3i7QHK83qXbaDWHhdjoPqoM8oOSq7MJIvOS
NTOEKDy5leVy7YZ1sZPRTKWO6hquqxN4QPrLrqFQK4sgZ7lxV7kmYJk4CQZ0k/SyPUuICkG0vjYg
Xw8puS6hDcmy311j3BIfLxbSnM08xe9Iw9O7OK42XIhrfSzbNkGStlUYYPV7gHy9tWS4BEDa/Q+C
2a4hLLPmswnBBSbwAuvQBgMHNR0l2PcPUPbayqA5tsBG2YnZ1BHUttoz9VjwSVLwfzRUBhvlPNfX
rYucR20lhqWvz6SK8RBQ3ItuY2hUzTeXbdn1/fXCenP3URHGfo3Q6hx4qJ3HVej/08krK9zU5v7L
fCmCwafNeYpLv97xAfDQ3ZB24Gm8/PMdrshG2MkSl3WVmuJccWSzjAesjE5VchdM6v2STtcltWiy
rt6bVYLYRz6lSIqfaAOuKz/tDum1OV5qA+rAOd4kvVzkGRnq/m7Kh47sgJVBVuu6NbJsmAx5DI8t
1UmlzePkFcOuZ9OPrmg+zqt48uVBHAFOYtlyENMpbfqmOsu84HfVmifrh7a94RL1loRFn7tSyuPl
sVybbhm1rCMxJ2wuzq+CDn2W/iQ6Nw/FIE6vL4PLozhcxx+oOF0hlQn6Y6TeQfVoPA+0tmikH9GI
DCDFFgjYNYpl3zGBSBHKVDjAEbidJ5VMhwZX+K6NgTS/PBGHidvkfkwiCoAIZXEWWaj84+QxHwgK
JMqv0w4CNup368iGPi9nf1HoBkITGOjL33VjO278esdmx+vCvTE9UoWLL6tYnk0DEoMAl/97sXZ+
iKzUO9TUoi+XV+nvWF1qg+Mgkr144OWOv1Ri7sp91YP7pvJA3JN5CArahBd7XYT9XVPkp7yLv14e
1WE2Nl4OxdvZyJTg6WFqcRSoKjxOAwCSr+8c03rmE9Jvy4aNug6C5QiCGLxr5SyqH3oZkzsyVu3N
3DTlxlRcX7c8QAUxrGZuSHEGaoZGe7BAoCWMB4RFV/58y+yZAf+OZKo8m1Cq+gRuPsLv05GCHPyq
zbARciSCThWPq+rMcAPeSrgT+EcJOXAoTCdz+rNcuSovD+VYLBsppxsQQIPrFXVvL5y/o7+h39OU
XJmTQQP770aDYjpOsg66B86bb6JQIKOnKIQN7VhuNN64JmDZvJh1UvsgyH7gffs4ZWhljJCM2dhp
h1VEts0HsgYJcuCfASBddjIruvQdEejIDsEotLA6fSiCkV/XQ0RtqJxZJjV6Mi8RQ+TTCCqLkT5D
hp09QnQh//e6/Q5/3xAAmbKkSgtxbvDAB0XhGBjoBy/9vFH5XFfmL6/xyDZt1VQJcqIjbAM68rEa
P/QFlNcTA1qR62ZgmTekk2ZMQHYPmeeXL3HeUGj+DrK6KrdLI8u4UbhA4ls201lL0dwaE39tCNTz
wBHd7SsJkd+xkcPG2XUslg2RA019O498rM6i5Mvyg+guqe4Z6yPxZS76ofznqhWz4XFx2JXM+LF6
gLTvSfiTASv8pgaXaw6WhVdBiMTkaMhZKQDYmMpvS1l+7gRSMNf9esvA+8Wb5mlKsjMxrF7Q0UAD
nz8SMDFNd5dHcE1h/fubm535VaAzno5nMZjkBcpu48EoBSr/EWjC64ZYvdebIWKDJCuemcsXYJre
a1ATHeca9ZsaGswbIzj8ILUMG02oc5cBlby+z3RxR7Ex1aqEoF8uz8DhCmnw+wwA2e7BppbJH02S
/syn6B1b6b8r3//pB+MXf2VhuTyQayKWfTe5yUzSDfJMc4iYfm4qGQAeUJS6+nV5ANd2WxYO1iZo
lAf98mXypk+oE5X73q+n44Ak1UZrkmMKNjqOB5Wh6AbMzz2KTg9KR/G4b4MkuQ7eTm1cHITY4oTx
eTyrQpSYQii/off42kv7DyycXkweNYP5Uqn4uwpqhE8QgyxuU6K3EDiuFbKMWuWGQNInNl8ytshg
T4kw/kNY+WO8YdOuASybVnomkCfGAKIpwTesCYgvzZU0c9TGvfGw9fyhHuYzD5tc7UmXpN0Oz/3r
sDE0tIy5DzNQ4s40O1clWKbRg6PFcpvnY3JdKZHauDeiPFKk4Ab6EqPh7UO1ZPQn4pzq36sszCbJ
M7RMmkp35gs0FJc9g+7XoeqzcBcGeIhfHsK1v5YRN8Q0Qdvl2bkJvLbYq7jVx2AernWnNt4NiRAC
QcVJf+AV/HTl9WDtJZtKsQ4XZIPdoDzsE2AL9Ic+5+/jMtE3QiVHxJpmf3l5HI9IG+FWJXhZ6TgZ
Pggl+x0IE9g9WBx7tWvZXN00qf4U9RDxa2R6gmR0JjaGXc33L9HfH7g3baDT4mX+OQZd0S5oTXlQ
Tds9NmnxNSo52aiRODbfBr5BJMwvYBcICdaiYt9kSOkBHx5vxEuu3VmHfXNZ86lWkLUz+XOmQn3b
ZNMnJsZ+z3r+7fLuuH6/Zd6gIuctEqgxnhVrRMPaMUnuoUyil+N1A1iXtcoagC5Gj59l0sb0vUYL
V/YjVR1rNtyra4msS9pMQT5nIc7XqxSlQT1/9xo3jdB12piDawjLwnU3gni8NeacqRg4/ynUnXcD
HYomqHadyjaRP44za+PfqjKkft0my3lC4uBW5e2LkEvzEQCbJxBVbvXwO8InGwSn57LwDZ3y53iM
qnqfxcLfZ+CZe6FdT2/AI6LuJYKS6wzEBsUxFicpijsc99Mgv4uoHPPdOMrl9qrjZSPiNBppvTKn
uP7aAeoUBs0ew6GoobNw+fuOrbcZ8njdel6u2vy5YuEZRVekcNNGfSmGKtqwQNcIlon7EBaZ2BDp
DwvvVHSgrY75PxPvvXRP8Mjvfl6eiMPQbVgcI8SnoLbPnglpY/VFBIkqXsoJspwbRuIawDL0oBnm
CVng/DlIsv6Q+QU5+HoLnOayDMvIVZfUBa7U7Gzi+kW1+p+mRumTpiUF8GyTDtE1BcvOxdINouw6
71uf9UV406CCO+4TH22Ih8ubsGaw/3Ip2Yg2SuBAFs35F9r7vwSUtI5ICb5bS/fAuN5Bsrs6+rTb
OLqO2djQNlPwcqhIEZ6ZBwonndF/Z2+ToNn1ceutLX3lJ7lfh+ds9Jef0PnpH6THtwAurq+vx+DN
tUc4SpHKb4YPVZWwJ2Cbh3BfFxzafdftw2qLb77foKsKBVyZg3UBHCxSRA+V1+2yGZkhjRfNTQ16
mbGEKtfl4RwmbmvMx34WpSjbB+e+r4YdtmQC0xlI9AoIGF7nZm08W1+2geyaIf8Kpjj5AOkZ774z
IO26bgKWbcuqycoRHRHPoiubu4BDXDDk0CRni9hKSzgsnFgWnskoqaPQeN+yYuzeNSGfDjyd5jvT
Tfw2YVtMP66tsEwcBIy6VNlAz8ID9ym4nyv0vDVDXO+8MGLPl5fr7zdsaEPZuKjQYrHkQDM1pbgh
IDPeRVMQHZdhfJxVduuPfCu6/vuyhTaoTWo6T+OEnYH+LkQGi7HYC6gA33qRKPZ+u2nvf1+30Ia3
0R5w4JI3AlqsfXQwhusbSE2ahzSlPy8vmmsEy+ahvwhOqWBViOzxCGBeMp3GGbI8Cy2Xj9cNsQ79
xuyrhngd2kOjc1CgAnw7QZlE742q53ZflMtWC7trS1an9mYUCOJwwLL8/LlTVXkT4jQcVumVCFLl
+wQVm43Ix7VeVuQOuBxQq3kvniEoKm6Az2aP0An+jLfcFluMgyYttPFsQZm2Cpw5uA/78TkIkEBv
s+k9S1EJaqDTuVPai+7rzP/lZ0H1fujRtX15o/7u/0Ob7g68xGlESjl+gJ5wcBQcPeFJyrZEZFxf
t3yAKrolg85e8awmAHigGjoeimJQh8u/3UEGFNqYtkrHk0gnUj+8djiAhgW8lp0MX5aOhCe0yIkH
Cv2QEmpyRt1zDaZlBubTHyQHo14WlWg264vyqz/FX/ulRqdemnnX4XJCGws3pb6vl9yPzwEeFu0O
twRa7ge8aba8uGNpbRicGIa4RAPr8AESxCuzXuiPOz8BXPy6g2Hj36ooz5ox7cRzhYGSXb+Ey04l
LTRrL2/e3wM0qKX/brtxida1XITBOSvB3pWFub8Ho9p4UCV4vMC4+lP7ybDHEynfsGLXgq1/f+Ms
fJENIRuL4rmtigjlr1DX8sgq9LJuzMhxF/1BbUcYnq8ZRfoFck87HukvWVH3HyW4DWuTZIclhUDd
5cVzzcWKEkiiSqgh+8UzKXHmkyxHK4UAHnbLH7m+b4UIGmnBic2J941VzS2l0fhh8Xj66bofbzmF
vkdbdypa/YF6fng7Jvr5dXmu+riNh6NF0ZuMzcEZBVxQ2wEOWvfNdVWp0FbMlWUzeZWBTZDRg6Y7
Sz7qtvE26oKONbe55mRWNdAbgEH0oN3ZZRN0g4o52+rdd9xhNhZOIB0LKqc0ep/NZd38ytJIMh+y
38KX5jjLDqHTdY7DBsUNTIqqTXn4g6xay1GeI+LrvQ6U7NftsGXHHI6pa/oyOEtQl39XxepS/dmr
tn6/I6j4AxDHQMbXpHhvNQzakncQ7h7Cm9hfluF+8BJZHPKJZfOVk7EMWYCzDmnG2nuCTngAFpCy
nZe7NGhlcLi8Wq7IwobG6aKPgiWezfs+9of/iKlRYbXrQS9lkDpf0mbcK5HCq7OBhRkCjZalkBeX
yCEW036si2TLPbpOoGX2PDWqAcukf646KEcc0KejH+ZyiKZ9yuNgg9LDsXk2bE5PtBoE1hSdgn68
y8SU+zcTSpjg5qQRZOwN6bvrts4mlutJNcepSf2zSCuavKMFah83Zh6Xrby6wyHYyDnKwjKvitL7
Fgx1Px+4B9hUoVpOjpePhmND/gDOZa0AnSiVz8SHgFUfdPXD0CUeWlGD63pcQxs+R2PSIaUDsS8W
++w9Ces4O418mPWuW4yONs64a6HWv7+52UsNBHEQJfKZa9ofV22QGy/Mt+QZXF+3on8C0RHUnTow
RgYV4bsiWQD9S1R6HbQljC0XEIg0BPNng3PkUzY9xmMZFrfZpL0tkVLXBKzLnAVNQDkNmwfqT+E7
0dDm8//wXHXEcTaLHJBQbdwLhlCE1s0xatH/mFRDfcNXmvFGlfM74DLpLg22mnYdx9bGyWVFlMp4
nPkT0UMnICBaRWJnQp9Enzy0mm3BSl3DrPN9c6gaXgqeh32DSlPSfIcuDHufgeD3XZb5/MdVBmjj
5IrFZNiMuXj2MgpaUp2Ut9mrDlDRFRssUw5/+IdArQItjPJF+SxmIDxNhaw6NADUQcEPlzk6jK6b
ybqIbxbLECU6SlX53C943XVlVR8EK1/04l87gmXjENmVrFJt8VwOxtvzRX4OAxbvl0l+vW4Klpkz
GrEhS8bi2ReM6ocFdK3NPvbQdHITQ1Rn3nC6rg2xrB2ChGnpD3HzALjI9Ji11XwTQw7xkaNgcKPi
LXlY1+m1bB7Xe9uLOC2eA0Lq+0oX5GaEYPBd5g9bwbBrJtZ97hXGl9T35DOLQm+vWsn3xTiCg28M
f6Xd/3H2JT1y60yQv0gARe1XVVVv7mrvZfldhOdNC0VRFLVRv35C/maAfrRZGtTBlzYgFpdMJjMj
I/o94n/LTEy4HKVrtJTT2mRxXdEJ7hfu8QBy9+ZNRxrnw/XNt7hIEywnV1mRhebIU1DoF+hw/Kho
XN6UMPZMGjnqUzQlOH30XOiuH7oUCs7A+kEQb3X3nJXt92979Mr+OFr1x8IZcEclavDSZuiDLgUv
odrDxFq8vG8YOBJR6BimK3/5zRU6xu82MWAxlw+iyb/+puvxXKfc8Sa22Wx/fzUb5gNMsHSKv9Bm
iAHlLoq3nvT3yqS2A2UY+jI4rg+yAJ4lazM8VM1YPdPR/RK73bfrh8k2gGHirbOuM6iMeeaS8kvH
V+hDbGGVIPNeW5Yl0+Ab1k0nCI/nrc8zAKju+xEYsLgbHmvyaUYg2pe79Oe2cQwTH2beJl0reIa3
wfIvqBTiAzSDpkOzaPpFFOAHZqrsb9t1Ez8XE7cQwLjzrG+gg5l6tev8rFjt7Dhey66Y8DlFdeSh
M5pnvjN/BgNpc1wI+9CDOuB4fdsti2UC6IgevSXxe+/fuEcREGixZzDHi0PjSnVIik+gNNtDfdre
dCaznIxqSkbfzy/SQ8MiEMQCTbAN9yBJCiaoFAm16Htf14FOA2QQQOgLiLmbdtCgvj5Vi4GatHPa
CcY2X4vxRdN4PM3D5L11g5V9vv51204Z5i/CoOZF4fBs9XmbRs1QpdD20ukYuMnOWbMNYfgAlQMd
HfX5+BKO/nzQAeQoiqh4aON4r0vZtkSGE+Ar6BT6sG4zgVLhewFVytmfisv1FbJ93LB/v0kccJkV
7IVqUuCdy8fZ9SCF5Ybotb5tCMP0o6omZVvGPBtRKv9Z1jx8AjBmj0vlN6Luz/K8ZyLt8rhb5yaS
5F9Acj1xdGifrCpNpniNdRovsS+yAaIaCsVowVpB066sxvBU86CYjiNq4H15F/bg8I8ewfkl2fyM
LJ8f/OJJ7yO527hzX36pKPUCyM6RsHofOT2Vm7AN5B1r1eoUUgB1EdxPCO6a9R7neCVNWhHiMQa6
NnRlyAPNW8A7UxF4Lm0/NO2AxsLvRRhLvzzetMomJJBr5SxzmfBMD8j+BKHSJz7uif1aAjQTDlg5
EyDI5dpeBEiaDmBpdEFZgjghbSAXcN+pZDdlZjEnEwGYNzwYErQdX7QXfkIwEqWFnO6cQu5Veiy+
1cT+6RjyYqJWzdei4PoQlty5m13WVUjorODzd0P1vRMgTbi+K7aFMxyQr7uk6EgtLnIKfgIV/U8+
Nao4DF5/htAEqKyvD2OxYmo4IRGoqNWhZBdO4/oE1uQwXTr0Ft72dcMBkTUKEjXy5jJr+H6WiOUf
BziFHR9t2xDDA5GGeCGqb+Li/+ZCJ+pbXiXuN8jL+afNYo9R59Pvt83EcEUhupWcIVl5VizzGCFn
OPENwqz0jVkqEwxI4WmS3PXqix+Dopp4CGRzNHanid49UhYLMZGAVT24Ve21yfPv2hDqRC9xVbZH
B+pKO/ttG2HbqVdBs9/EVPoL4VkQ6fEuqgP64It2Okxil3XPcmD/QABGQ7QmU5U8syJ/oBMerE2I
ZvTru2w5USb8z8fVi0RL0V3oRrjHZPCBUIcvac6Ec1hDgKTXEd3pt9mea5i4ZDQqwXpOzmFAcvKB
AiqrT7HjTOJ0fToWH2KCADXvQDrZj92lcty3qLE3Iq3mJk9bOb9vpuDWAsIfWrno7oqd3IufRanW
d7OKRZVGJJ92kG22U2XYeTUEdADBkrhQvOhPM5plwOWP5A7fI021nSnTuF2hPU17dgFOAHTF8xhS
iU61fC/HZvm+iQOksl/zeanYRaK1752WTRUd6h4MejvH1rJAJvQP3Zpe0/lJewkHqIeFM+h7uMKj
pYFLvH6SbDMwDbsrS3cgZfI8Q1L1DWmhQeW1k7dz19m+vp3fV25DFczhvbdFIJGXd2mExoAhpcEy
79iB7fvbur36vhAVCaa8ry+xn+D5KBcw9xzQzEl2Epy2729/f/X9qKFKrI7LM0/L7yHxEvQ9NDtd
oRYbNpF+eQPRV3A8iQs6NuVDETiP6GoRJ3f1XsJ4D5ZgO0DGPR37DpsDwtuLnGP+cSxX9t73+w25
Hf+47QAZNuxPIeiuy6JFnUfGJ79uupdpZvL++tctmSFiGHA8dsjMuo1/roKyclJaDHHyhL+t7THX
DHIod64L0ptTGMz9/JUCmk5uI2egJvjPT6DOVnSLyAqOhPNAkztoq09HiElNByfeBVv8fYeoCfwL
leo5KM/9M0lo8xUKUo+xXLsf/bybZ/n7IaYm5C8HWaWGVEN58ZFdSaBdrZbl2fN5fpvGFjVp7Eae
DJUXTP4FlA+jf2KsTOKDiPu9EpNtiQwr15Bap/EQiaxy8J6eNW5r6bXO45rvipf83RipyWFXscJB
u7QsLyCrISc5AW9JA6LOkRTvWr/ea0CxbYURlIObZmsb9MpLEar2SXoBeUpaRLbXjcW2Toaxa7Ru
Ou0cemc0y0EGYprnu5gkuknbpt2Jlv8eR1ET0KfcNajEMolsDqApKCMqH8ncyQeRK/GPQ9inoAf1
2/Xp/N32aWLaPmVSx/WUPNNYvNmCQtmJN6OWzgHwlTJdnPFj5DJxd300y9aYaL+5XljeCre6SIAS
9INEbnL+F/IHCdvp4P17/xw1MXu0aAOuwtC9sCT5Qav3IgqeRd9ODyNenj1D5zb+EIW7R9o2IfNm
99nQD0HhX3g81A+/w8OYrXt8KxaDMQF8eq0ZjxIiMhF1aJULff+nO8v1PnFj+kz9ceeStBzpP3B8
EnpxoEJpMxV4dDl1QOecnI2VO5dtzG563FBToBbaGYD0yjq4KC44yEpK5S5H+LKpPHmN4/OH206Y
YfwsAinqELjBBXeZAhKxc+/rdfWO179usUyTzY4mkmOxtLiIeWqfRnTwvAtld5lRLfhaxa46u+uN
Eun0D/XYMPIgvDyVT6BZnk9xn3RnYLDWd3TJ6394PsWfr8/JdoQND1CMGj1hXIkLCo6Q9ipI2KhD
CL6DYmfRLDZp4vkKDm9Zjol7yZ3ozocMYsoh8hS2/VnU7X1M4WY21ae682+q1lET4yfdSbYqWL2L
WH2k1f0Yye73KzArw22HzMT5aVeyaqFjcIn1QjJck/WUgvNX0x2nbDFIE+lXsHjxkQQNLnrOOfi8
Vp3UqR4SuZxqPeu9dgjbMNvfXwXeFC2UgN/X3SVHxyY00ht5tym8eeON3FvUpL1jAdFcMNiL9jXI
AVuGMtcULR9zAtXwZdlVrbU4ShPwB0W0aun6pvsfRmIMxVf0rqwPrShHaLewr9ctxTaKcfXHjdMH
tIkDZGMZ+85rOJi5jupfY9XTQz3uwRhs9mIE+/jkvLYNdS+8CP/ZlP3iKTkzWAcHYlIQ781QNB/Q
qb9zZdpOgWH/oYtmji5IkK3Pl+BQ+0SnikU/nID8ur5sFgdjAvoENIUDyCe5FwUFmuewnfnHMpDO
Xh7I8vtNEB8fVV9Pg+gyVZXFmVb+8th2PX+Lzp698r9tCOOWV4GT90Kz8KIdxf4JpyK8504DZSv0
deyRSFkOlwnlqxJQlOtyabMCdBdfkpr4n37zkoczm795cKH313fDcrpMPF8OxRC0SIzkItzin4p0
v5v5NBzaXdUDsY8wKW7j85AD0HJ9QNv2b39/5WVk5UW+FyDPTIMgaY60blz+5NTIWexEFrYBjCt/
joQiVaLbLEQWRL8RaHEAsUQVcPblthkYdg/kkO5k0oSXUIMDNi/AoFqPN/bR0tAwd5CBil7FoKhQ
Aa7capH6rtlap6//dtuxMqybcAGJVsK7TFQzfaliwt82NIQIAYgY0nZp318f5ney8s9qIDUhfWHr
hRHK111GkvY7FAXfzQt/nNmSH+NGvCNS/zs3oM1FV9m9BBgkTsp/ohr/e314yyxNNjztBcUIxWyR
abLou6rqnsNATk9IbEBy98aCMOCo/z3J89SjSlt21dPWV52P6rGAeMrOPlkOsYnyC+JorUQVd1nt
+b+msRpODt0tLNg+blz0PnQeoc4Vi8tYqKhIY65hfO7S7nUj2r6//f2ViasJHJtx0AeXGcQkd/Hq
6HuonWTX99b2ccO8dUSjpvfj5uKXJIfeAdjvFyh/3fZxw7RBtqVDETpd9hsZk4A3EOTX8R4u2HJv
BIZph2tE1SLLNpODh9vCKVsv3SgCIalKkz1RbqvpGSbOUYrwIzAMX2a3b8PgFHYohTzPE9iNHuYm
CLs1BRQgUHWKjuq+i9K8bp38BKycqp+LXrXkw9SUpfNx1hPbC/o3m/iLPzAxf6haA7bodG0Weyz3
7sEWG/R3CrwT6riMNHl2IJvkHEmIKO36TloQNdQEABZrkXPewAeoEpyPIHsPv0AcGwI8Ue7r35pM
v5MoEmKR9zxsw+d8UHvMopaNNvGBZT7HgHGUXRZBzOC+0ZF/17I8BUfnbXecvzm+VxYmm2BxF05F
FpcUCqrAM3wiHdRsdj5v+/2GgwjWoG+Rnmuz3g+7FzG1zVeRF28hPlvfXd8ei4f2DRdB22DQgTfy
SxhN9ETd5gOXqz6xAR50Ybv6BbHl2BnOgpc6RjRbyixcA/YkWN2m1I1QmndUNkKC56R4fijbaSdz
Yjvlhvvw5cSSYlEdmuxYdAwbQLk4k/GBTIAirV3y0I7OHrmsxQ/+gRgEqZUTBYJfRiiFovFHi+8r
CJRuvIB8w4uU4TwKIMBF5gURlNdL7Zz9mMW3HTATGci6FXHOErcZepRBT6FLkoTvwZccECQDJtBJ
Xz9lljUyEYIg9GV+G4/0Ms5TdawKAEMneSN7HDXhgX5AIYUuxvYy14jUZkzFeRMlHue35S1MTCAD
Er5ogJHP5jj5AUaPGshD9uH6yljsz8T70aWX6LP33MuIZ/6T9mI1fsDpLb2n3HdjdVmrMtkxddsm
GKbuN5UKZN6Qyxix5Q3ZqpOHLgfD1M4m26Zi2Dipl6ApXQKsRx8Gb/JhZDCHypu6r0tDc/UelNTx
jVZh8u2hHdej7VJ3cIx5/hYAzfaC6HncsYrfOKG/3JIm4d44s6ptu5k8gyxzeMsd5N0f3NpJvLdl
yGL/19iGS7DeL1xpSPTNRegFD5T66luIFQDn0Thw3fzK82hBy1osoR79GeUE3LRhXZb65Dh0Fu9D
FKSgeTXKKR9d7IeuxEfQE8/dJ88tPH9Kq9Xr+ie6lHm0MzHbETCcSQwSQV+PyFhKb6Yn1bnFxSW8
uKlgTE3kYcXAt9cM0r0AweTdj0o2YYbX+OruRJyWJ7IJ6ZsjzSaBTttn5QJ1N/ubAHBSgsafoH9e
sOnI1vgBnXKPA+E7qSXLgplAP4WsBUQWapmJRMq3YDgIznqam+N147dc7ya4r8gV83xoxF107NX+
SxhCnxv07RKayb1u5c622EYxggjw/Sq8wovogmySc1e4M4GO9TI9FlD73nEttiEM11KILgYoJ+zO
E+hU7qa2/Mln8GggrN0rg1pudBPRRxKAfn2ukeoJag+UPSPJVJwXd6A/Hx/zwOmehii4jS6UUiN8
CEqifUEQJLsLKtEPUPqJwo+1kt1t4iyUGg8QEpCCzZ7XnWOJToaUcXAeOYLLdudg2SzFsHO3bdQs
ohHuMQ+HA5v8NxWJphPEEYYHWgncM92bTkM4eR1oc3/9MFtMxYT6jTHPW3eJ3Its36C/+4tul2/X
v2w5XSbCL/C4XrmHF4SUif81duIF4pZCpKucvR/Xh7D9+O3YvYrjVYPmC9UiDqLEjetfwovD8b0c
VL93pdgG2C7NVwOAgq+OCHTI0FegaX6EpiVuBoeX9U7Ea/u+YeRVCO34YWm7DLH8RI+RGwX8o+Pl
txbwTFhfmDOAvcS0/i960GUc3s3NbkXVtsVG7BDWcxvxLkAcKua5PC4Rnh8JWyHaW+J63QlQbE9R
E9HHpIceYdars+ZItckAZY+K4iJkHnhJlQv0nZ/3S6oWLt5r1/3S7rPsWyzS1MNdQz6QYeq7bJYu
+wT0Oz9vSV7cLu/apc/TOQ+Sg3bGSaVzi76m24614QdmxnMfcn7hRQyo9p2YD06KU7/08Y7NW0I+
EwI41gmNQBQUXWQPEr2Z/BKJ59/xVjxHSJruZBAsZ+MPHKDkCRkqeOMZ77gDmjKSAx2S7qkr/L15
WGSDqalwWxAoT7JS6gsjCi280JXPXTofxHYAIKXupprSnzPxnrzKuQwNnpJtrsrbdsmUv60AJibQ
2kGGpAB93KHyGtc5lRKl7BsHMJyD3/eQzPJRSpIxAJUpDn8NF0H4XtOczbBMbkC9AMhVzzjdnh7J
seGOSHmCtovECd4s4E5OJyL0x9nNvyIqfPr/SP3azobhN+gsp2lCM0mmtcPfEjGBLbAbYz9KZy7L
G8NmQv/rvPH0c8ekRhJ9ZAr9uGCpe6yTbtkp9Flct0kayMXIO79Q6hwWSPOkIycgdGn7KtixH0vu
xYQRSjD3Rawd1VmgWJmypntXuCQ/jtDZFKJkd/MazMdu3HvR/n06rgkdJJTIfOA4bEkLMZ8+Lrvv
NfAqp+se7e+TcU3EIBCXqiYjVWdVzXc+ZOQfZjpmWwW2QtyhVV8dl24vjfT30+Wa4MEqLp1c+LiV
dCzI21EB3RV3nLzhntprbbStlhEX1AvkoHE1iIwGndukKxkfyzJff11fLdvXDcMfkMErVhB0ZlD3
iA9qzJ0Hz9V7v/3v3t81cYPIuAiG3hp1BltEfQBe5IesxVNBhywpdgtltj0wLFwztQJuN8nz2EKz
C9i3LqU1MugOQyvMbatkmLfOw6R1avjfqlPj3diggXVzVbd93Aj15SR75g+Uv4xe9cPX6IKR4x5C
22YMxvWOx7xcfRnpZxUNSxr2oXooZv5dFAXKJQ0wtEkLkdtpCy2uT8YyoIkTRHIfI3Uaycg5/rBO
DETSEl2xsU7KQ7eEn9BKNB2Dde/1bRtu+/uroHkEzLJ0I2TXQ1r90EKlIi7fhvg8Hk9PucOP/bKH
5P77+9I1Of+4CEoZJS5/2aKyPAHCGjwYG7hjLOmXfQjU38NA10QOuroJeeTBOfq12xwazRCOgbzX
SWIQQgfNYQZG+o52/ECLeA9KanECJoxQOEnV5sPQn3+7y3HGCx1lzbvrJ8K2btugr7YIWI6ho02r
zuiOSdJqKUWqVXSXb5LBkPQ41kjHXB/JdhgMR7DRGEqOTMaz7oGKEg20ZlT5g4jme74MH1ucjMbf
a52xjWV4BDmIfqoCeIR6Fc9BvsyHnscXP6T3wq/fzuuAYi0q5dcnZltCw0MQD6lwqXN15h0IaXkT
/lQByHbJCJ2vISEoW+3qr9mOgukwxn7RECiBpwPvf+pHXD91k1I7rwHLqpmAwpxNkUK3qn6W/hjg
LIAWZ0s9bAYrci88kM7/sJ3t68tmmYuJJqx03LlLgbDm98Ugx/Y4y3EPuGD7+LZXr461qIcWgA+Q
cmhG83v0805pWaK8c/2nWy5OE0cYheUS+HmIuKKK5MkNC3kYQDUAdzYonvJ6di+3DWTc/5Bycwro
26ozUTG0J2H1/++Wrkj94foYlgvaxBKCFSFmSm5L1eoiDVk7HcMEat4d3ZWwsg1hmH7u5nM/TE5/
5qILofYMNm3k/NHzL3Wx7rTj/W4f/DPnj2vlv1uuwdU+Fyvpz3kz0fGOiLLlTxzKMnjnQU/XlZ/R
UA86+jSsnDkHjaQq/Po7kQUZLk7T5TI/EhDo9CcudOQc6nxBVv+2JTY8BFR+A136M3+Z9dCdJMgm
Cq/tTreyTriR4ReAaEbJxkmANMdDFI2tYP/62S7B/Pn677ec9z+QhqRFDho60ZlTeiRFMej7WBLy
aVrxul66btx5SFn8j4k4zAlT8wAGggxaLdmC/O0hWRdWHVgX5t3dVrMD8VisDk3Zrd2OKVschckk
CHYjbDlDhB0MRD3FOs/XFCGZ3MsNWJ7Wrok/ZJGOWofhgbABuFqps7IO34BojJ7HedZIHeOtHeng
Q+C6y0MEYqrb3KuJR2RJI51xmPhLjNxL6rsIMMHPsGNstlXb/v7KvUI0vEiazmsz1AuT94Ofx04a
eKCUPF4/cLbvGw4jkF0xlB5rs6lpg2PFSvEAhdw9ekpLEGfSCvaOz0g7UEBCWzEenG4tkDKMf2z3
3JYmKvvk8DtEED65MYYzwYjQeaZJ7/VtxmhZHegMsFUTARd+fblsEzLMXw40qFdeJM8xtAhVQ36N
S6G/g9m7Ovrt2tzXEPC802otziUcxY61WvbIRCai9TZYyBCybKry/h8R9cOQijLwHq7PyXJnmNBD
lcSzD7x2+TKXzactWhTA0D47BQ12nLLt9xshQtz0bTzlFc6YQoOJ5zTuN2Bb9jqybD9/c6WvLIQS
8M7kkDx5QU31M/gYupPo6uEROrl7+g62Eba/vxohmsMhzgUYqBzP9aov0kff3zeQuBbLcz6q3H93
2z5sy/dqGF3NbQvGHjysJiinAQgGTmEZiODotqz7dX0M21YY5s6j3IlLMrJs9XL2BDWz/DFcCdr1
b/u8ERnwgRdxFLW4Vxjxk8ela6vmcxiL4DaWVdfEI0INjzduFGOzA7QRcxey1Ale09d/vcW4TQFe
1Qa5QIVBPm0Zs6LKz3NYJHc+MrX3SN6/G9Brctj+CyJtt2XsXRNkCND6nIgq4hlaMeq0cromBZYF
6eCw2QuhLaf3D1RhoPMBP59lSpXs6Dp1/xOp5QBE9/Nw26kywYOR8HFDIfLLpn4Ois8xmcDFeeBN
UETvr2+NbRKGkau4YcsAwrks3x5MdOzPiFr4GT05e4/m7Ut/CWpNckHBayLB1M7+p6xSrULkB/SR
1d/iqFQZkSvZE2Sz2KAJJGRgaIN41sIzUHB4h9ldsfNFF4dfb1sqw8TBWRjReAqbjCwyLlINgZ20
ixrn0AtnT2bTNgXDzqOwGPum1RsbTvEBcNT13oPl71wXtp0wYvhKDuNQglssY0P4gTG0PmpUhB9b
3Exd5Ikdb2ubgnGTC7mMYcHBjbbU0w/m52m020pgOawmVLBDNFg0M3hPlxAsOID1ikeSayB6ERfc
FnOaMMG2EuGgohJ+o4MIMq4JBaFfpvke+5RtCsaVTaBkxFY/aoClDNQpoL33tVvRYbN0ss2un1PL
BphYQZ/xklekwTnly+cekvAHaJbVOwkWS5nSNdGC1Qr64rYvUCmEw45DcR8D3JwOay/vl5DT07q9
EXz/OI2LOgwBzlcJ0vbj9anZVm+b8qubfPVbz3VRJs0mLxiOpZtH6E1SPIIGgQtw5PVBbOtn2DnF
Td61Q84yFs3yIyvREn5oWbnLzG55I5rAQWftwXXYtyJzlfNdbRxRAMVlW2Zqex+KtWJp6XW3wWtd
E0eIpqK4rUvSZLPvesd1HucwFRoqbUB2dzue0bZihskrF6i3oPEBXfGQGE0pHZovUdcJfdu2m6g+
Qfwx8kKxPT2g4Jsq0XcPIg7ch9DP571nruVsmdA+Hc2tWrlfvpARCh05BYteTsh8iPxd3XvbEIbx
i5is6AiGA6YTusWaIHoeBl/fu2tXnG46uyacr67qsPJQzc0aZCLuWzzKVaX2sIKWbTZ5+orQ8f1h
RA6lGtuv8QxhsYT1yeW2X74N+sq0BZicEs9r4Rid+sEJInEMJESUr3/ctvCGSRMW8Rq63qBPW5Ch
YLQ51h071SCJ3DmhlgjXhOvxeIyRZ0aXRLyEj361HOctsSSW/JJDBlYH40MBAQa4Zb3zILDc5SZ8
jwcAviCjilu2jX/Oa8/SriPFEY0uDahU+x1XaEv9UMOyc5cxBk4TWB5ChnEBoDIWEOSugGG6QJL4
eWWIHVADAaS3f44GVtzdtGEmkk9gv1yFQTI1yOkw1y65NKSu48Pko4V/Zw03s/tLZGqC+iDKMlSy
8XimgLX7bY5eM6kn14tl2pf+O1kv9cNt8zEsv3C0Vw3496KSlR3UEs3HOenCbzUr6I3YMtdk8BNh
8n/tc2sSiIb6w7JVifLVac5Oovi/gRMBsSggx1nKklzmRLGb2hNck94vcMrGnZBfzSLfzdFBOsZh
f8Qj0v9wffksnsdE/pHBCWDAYKNndSUeV7RZf/UDL/j3+tctxmuy+SmnWMVcIJm21cehUZwWOv4x
9LMGirv6XqvvumI/Glnt9XPbZmME+fPoAQ/hIF7hILqP0o6FXX4Huk1n2TnYtgGMQF8AaOeDG4Zn
8dAvz5AiQFm3lEPU7Xg72/cNr+CJCaVJH9mIjsjwPigq+RDRZicpZ7FKE9AH8Q8RhGuHYk6+uPfo
2lDuCWAXD5RZSkUp56o6QtJoz2os0ZgJ7Us6yDHF+dIie978oBvSs9Jrfj/BhIj+MtWJhB5BuHcR
2SZn+AHfc8NWKc1eCpRbnRHAPk3ZP7xFy6O4o/Psuvl5wUOWdAfUzNzB37kAbeNu18ir25URWcox
lA2ISYNketSsc+78aGF4iWvhPoMW670HNred0Szng2zX8KvR2rVCNyfqiFnL3SmLV8a9VIukue0d
a0L9qjHpoeLusBe9+vor0JjQDAmrkieHrljVC5QF1bAzE9sFaLIE8sivhsSLirMSuCPmBN3XG6G4
jmWQinr5F8qnzREaX2/cgX1wgT+67pJsK2i6CAXNP6iYI/HTRIE8FeuYNA/SaWX06foAtmNvuAgG
ShriuKQ4E0DvTvP6aZsVDeW3eYCeD5/ko9vexnHpmui/pgjXHhx+PKM1FJy4pOG7Kb8R9E9MsJ9G
ln2aNALHvtfdVxlHxL8nhNTqeH2ltkP7Z5RATLhfPLVcT94ARQmNVGUbNe/Q0EkeCfRXdkawHDJi
gvyIA87zPinbjINu61CiX6Jul1/Im0HXvE2qcxP3j6qZj0leLf9GeCxen5nlLY++yv/aqTtqPwxG
intCur96AOf84FO+NRcWPSBVQIWwwwZxciPxxGv2o5uhjXV96L+fb5IYHqLqcpzooGiyEgQUp3yJ
ynfAhYv761//e3BMTFRg7IZznjg16O2RNIeoTNGAg0nKe5AWXrqyG3eCVNskjFdF3uZgZnG3oJ8n
HXrstjLV2NyWzQT75H83Jy9z6eDm5lkIKVMkr5PoXsxuuPPb/27/xCQSRNc/8xEmIPYt8/PvFM4W
9PCy+AGZi3QMG57eroBMTC5BJ2jatRdNm7UYQQzi+xyXfZoDRjBNqjsB3HJ0iuXzujhfZ4/cFNcR
EyrYVlVbg4wLAidF8CyZeFN7wvkSLV1zXEn50It+visHcPr6iUt2LgzLmTBZBoVSSTOKOXnMy2X+
EKP97NmVw7fr59r2cSN60Ax003PiJY/cXcL3jFHv1zKh5n7b101vAC084Q0LlqsioOGjVI7d15G5
0N67zepNGGCX67yDSCSsHpoRkHUbg3ZOK1lONy7+tm6v4o4wB0u2muBVurYMaKrytp/eK9ebmsfr
S2S5C0wRYLxAZK+qiqNs0bkfoV2lP2tOsB+67XaeUhbfZfIIqjzqwQlNmwwAmKo6NIryD+hsHD+X
Vec7x8Cn8afbJmOEACHvCI1atzjrUjdlCvlD8jSHKwS4oAVS7KXVLI4mNt4KvMB7vWuRkQJzDU0d
5AwaH1QqUJT5Eibym+/WJ9fdA01aDMSE/4VNjMaFDupPQLb1BxmM05PX7FIJ2b6+TfHV8WIAfo/L
FAXnsK3cJ6nAv1c1fC/OsH3dMG4C/viocrziXDkqOKoJ8hrShQjG9c22bIOJ94uDKY4HGRRnVuU/
4mUEVjsI70aFl6HfTe+nfP4c7bcTWQ6xqRKsZl0OcwDFwN9VRUTQwwGqHvwtED1NypbqNlVlYgL/
xqYL1zppoQ26VS8JcrjHfV4Ei7GbzIGaOr0rx5plup1fvDgKQX3RD2+hudt9ub4pti03rngCmuAy
TlQNevZoeicjJNVqf1dWxfb7DfuWLsKTpF3r7DfBecPcIm0BKn7g3Pt52+83bLsekASuNMoxbkDj
l1qFA7KrbsjD0/XvW2ZggvYk0DPBMIryXNe+592BDDys309D53R3aCZa92rglm0wQXvKE8vAUFnM
4p71qY5B6ZZ2rvJuDHZNgJ5qi6kAHWCb+f5cvseHG1CbrLP+fn2VbD/fuLeFy/Ok8UT+SFH6S6tJ
tad6e9rf9vVtb147vZYz7ieoufIydsJjnbhu/K5owQJ+d30Ai68It2m9GiCvdLHEFWAUAK1CvYgM
9M6lfH3ZytKIRJrbbC00gnUi+7nrB9jazAMfgtxJ1P3stIsy323TMGy5QmKllC2rsnBAbafCoTou
IEuCqEAzPzLaQbLxtoFMsyYdwo5yrrJ8kfUhr/rgIPtSPq0N2jloy/3P18exHSvDuHUzroBT1/mj
6qb4vmBr/m+Ut+X761+37LoJvfMd0KcsvlcBU+r+4pOTOKmQ/ocal9HBRcSmdlbLMgsTg9f77exB
hwnHV7WlPIhgaNldks/AblyfyN+Tx8Rk/gMxj6g5yHkyd52aGZ2z0/gOvC3ybQ0B03+6SNEvkdt2
5BhpcDUTuJjbzN6kBdRs5Y1OVJmJpfG+KocUl6gv2PH6tGzrZpg9Kvn/h7Nva45TZ7r+Q5+qQIAQ
t8z4MI6dc2KPb6jYeTaIkxAnAb/+W2TfONrW8Ba5dKrQSK2WWt2r12KZrAtcHnQq76G/nLgx6+UW
zsVysgfrsG+cvkl0mcMW5VNQT/IjEqLVHc1CqBaADGjj4LINYTh8N7CmqYYlOv2RHKrq4FlM0C4D
7OLl8hLZtjD9ew7uKMaZ9ol4CgGJpjwhNF6Fl8eZiJOicp8coGMi81hFotEbSfbkzBo6kA2/GQM5
73vQmMg8WTb9QsI8f5LQYD7WOBSv24F9ncYg3PAPixlMIJ6TBqlmwZiBns4vr1g/02MysuK4+ACU
7jKECcTjuktdb+jEn1zGHDn8h9OuZTUgH45OjzbmfT5hovFWUNOM9t7o5CzJ767JIFo1ocp7eRIW
hzNp/Py0cgRZkuxJIS3zpZs0c4/o8i/FhjvYvr/a543HobkfTJkeMsqun0VHObhtCsaHIvq27+cb
Dj1A5xGMMkH2xJqp/1RmBX/SSB1swbJsqUrf8OYKEc4wze34AGU4cb8W6lIHQqxDVh8cdJfH2gNX
vCPr8t6vqhySougnR1163+RMT68XN+3LUjwFUco+J04jq4PKKHnZ93njRqc+q5I+RQY7KPomuqmX
oe3vG0hl6Z22N65yBrKfSJSw/dwF020atRLdXos7b4ER1ifqOylyE5c3pyD0EoB0PlU6KH7UeG/c
93P9lc05+oXAvPkjivbxyTomPm+oMj/3lgy65LKOaohD8lRfRYPcsoUtF28y+VXMS0jTI19BB/mz
AdPlyo8yuUVwDFf0xspSjEzMvYsmxnj3DjMxe54XuF6pAtwleVCeiKua7+0YDOXG4WK5qkzQXhUF
IZuDCXeI00Z3c7b2yrNRHiSv9bUDeYqNcSyHvWeeAjLSng+JVlR61J1I1ycU48unaA7KLQEE214z
DoJphCIsGTWGmLUfy7r6kM2Vx2LaE5wCzO0OIRj/dmYsTayel4glHJM+ewKzpl9dl0S604m3VbAz
PfYfeF62oPMN4Ph7uegqTsdyjmUYQk74W5qiUd/PxfCh7tW+OrDjGSeB4DpL0whXZU8mAvKnHm2Z
KwdY6zcHSevPOYpdG4lM25FtovaWnhSRAqX/U4iEeLwU9FcUDV8yWn0PZEJj1kAVrVu7NGX5GVTO
d7oh+85rE8qX1n5fcHRrP9HG7z7KbGQJEo7zsPF5yxY0Gfn82XOUX2JiQMNlMS7tKmaUQud4Wn6B
M7qIBzepjrvuBhPQh9xBG0DZDXhktIFPpRRH5Ci2dsPqlu+c2yagD+VzX/N8RIlJyXPXARjU1KBd
vfzLLRlHug76JuBQ1RJIEswRpFySBzRmXwmpRCxH70O0yA9hyu7LfosCwLrXjFMBVVLQvPu1utMz
8HejnuKZDd+GSmmIo2CPsdA9LGH2yV0BHjmff601zcvztC0i/XueTuWnCcQFgKqnUbnEskyqKc4L
f0tj0fLANJF+cxVNZd4kyE6hSLtSQ0C7ilb+/3Q9PA0hBJ8V2BumYae0MLhy/p5PCOL6sCPev+O5
08KPkGrd6lu0Xa8msI8iC5nP1VA+lX17X+Mydeqij9HN+E9DQCkMfaZPjQ88fMPlXevlW0oglgvQ
hPoNYumcMaX8lDSIekQCtaECiVZKcDL9aT+6vBcs95+7nhhv9nwXdHU1ibz9CCq87nPXtgX9lIua
LDFhrU9uL49i2XEmzi9psjEvlIwedAXvasFTV3sgjrv8cdtKGe8EBZ4OjxDJT4BGjvzI9JjeguWs
uxIjojnaO9HnywPZZrH+/c1aJV3dVlShGUwNnDwA/qa/5pEQV/u+bhwIFQn9MeuBOWnLlHxtITY0
XfdeMO2DpDsmjx+URVxHi4mftMqe/RFAYjpD6gcR/NZr07aXjFdBskDkOxzL5AEtLvl4UDlHlCPG
afwMmbx90pHOHzd9YwQWucyrKSmR5knc5VCGrHpQa8yz8fKwTMIE88mmaIaRKn6SMn0UDlSdumj8
ATDDlrC0bYD19nkzAb8Y3KGck/BUJO148Gn04NdhdPt/eJhbHOI/vHzJNHrI7IYPRR/i/EBT5DyB
fY0HyTmX86/L29U2yPr3N9OQaO1MMnCWoM405TEqTGkMFuYnFTHvyo3QHnl5GIvPmcC8eQ44Xzp3
+FjN/UuV8Pom3H1ymLA8J2tcXwdBeHLGOn8SlVs+gvNPfVNVBRrBZS42uWVtt4iJynMSkeYN0OhP
hMxf2kJ1X7pkJeRoQMMcrmQBBWrL39pxzh+Sqvgt2BYg3raAxmXvA1IyTBLsbrJLoi9Oj8pLHJJm
3oesdUwiPqTKps6hLXvwI5Roq7oTeNhk1fU+8xtXu1y46JYx6V7wmAHnuoM+nbMo94G6eGQi8cC0
TLsUSiEfZwapQ3BvIy5hmwwB7y49vm54+tB5SjslGz+i1as5gKs+z+MgCseny2vzblCPzxtXN3qD
q2Vhqf6oB/DUIJRrD3IASLETwQnvJAgR7jzaMZbh7cLL/Lke6+4jrfPffEbXhGjHFND8zU4j22Kt
x+Wb82SO2JAAtKg/At512xWQkFoGTfbgb/Hz10HffDzFm6SqxeQ8zAukFByeuQfhOPNVMg7dx+38
um0O5hWeJRBWo0v7kaooeQTXfiZAKjxFW3Jn714dmIbhy5p1ys8G331IFO9enBp9LcB/V9/GrJg3
ztv33yUYw7jEWcnylTDefei4I8YRlEGzl3xwRYN7K3aXaOR9LAbUEW41qMV77xrookGC2sshIxd3
flR0JQM3WwA9icv73DZr4wxIlon3ZG7dByjkfuYd4IoD2EK+tUx3G3eZxW4m7E66cwvKtdJ9cGq3
P1YROouzAHIbl3+/7evGMVCmkLPvWiQAIVqmTqlO0E0u6q33ie3rxikwTJq3cqzmj7qZyIcSGgmH
AOx/x32/3fB7v5hmnbaiePIJQI8dV96JrK/ufV83fF61DvrQwYH/MhXVdMgXL7zNKuVv/Pb371we
mSq9LlLwSTJWANchKerQ4CsUw6KfQc84ZOHBdluX0UMFNdJrZw6au0VPL/umZRwDHZsTUTGBDVu3
BG3rjvdp1u7j5Y9bvMFE28mmFVC9wBkjQIP6VBTTjzQJlw8Dg5TDvhGME0D7Dvx/Yuw0sPGbExXq
RjRVEteCbp1j7yYIYBjDo0sfPaVlHpFfGaB21zl6EcTkfmgLcAK5uNIOSCr+JmH5wXGafSYxYXbU
D5DZDxv6ANj6zK+SQLL0Q0YVeFUuL9rqEP9JTAHZbDi5WFwRuS11Hv5E9UKz7363tGgvTn8v47zF
CWYxvqnVq1GqQv0gx+FcNvO3dEj0d/DjB33cViiRbFwBtkEMn6eMIOh2e+cBPD1FTNcnkCg851Qm
7rjnJY3VMhxfdnUXpdxzHnyifwwjUhrltK+jGB9fT8o3l73T5j1A7bx/4B0DppZHyAbFISXR7WVT
W3avibIbhR6T1NPFU9pyGk9eKeMhF78T2b3MWerFKSEVOImDD4TlW7yNNpvQv+ekIlL0gcD2kqs2
1x+b+G3tX7le595cnta6PO/tYMPtZRLU6ewOzgOU2bOvilEC7ut6C3Rim4Dh8mjaUrk3JP0Dzin/
t+BB9FllDGTjU9aU33fNwATfsT4L27rHDFRYD+gIAHk3k2rjVLQsjwm5q/Q8yQHwxwcRVfSZdToc
P9SguJ43lt9ygJiQOxEWUQSmP3aioVDxHCE76hBFPtTRMtyQVWZh3yIZ3i079HuwvnFQRhnLe6D/
5ZeQD91Wscu2TIZn88qvGk877JSoQIOQF5Ddugevxr4fv4761rXTsh6DqMbXx4Q8zMojD0jLB9/2
ff3ve/vyNyz73KS5ozMJvBCMghAKWnnjfbe8GhI3PZSrtM/lIWxxjclrh9bHfJ6SSbxoAnnalT1Y
k6L5TtccVa3Q9OeRqI0bhdThmLjBB5AAb/G32Xap4cZ8HMB555HgVPWrdsX0408iEU+pf6ag2qKp
suwhE2mXdqUawjBjp85P02c2L/I1ymj29fLy2b5u3NSqdqo6Wxb67zmHMh60ARF1bBjHcjmY4Doo
GZZk0LN/WmkVCrL847jVq8O1c73SvPdc3udur249/M++6Rj+PDeRi+KxE5wSlstbVJfpR2BZqg2F
HMt2Dkx3nmTl5IsjXsAcC2R/LROwpeSg3/++jNUm1N9mEsOtxUIFuisy8cIE636gEEVfS+AQN+5r
2xz+duv/B0E50BhAbfIkeaKPyCg6sV/67BB1yS7kHo8C43rmkW4gQOsGJ8Qz9Z2UPWgZB1TwjgHo
Dp8uG9rm9iasTqVugyzrukoOkhgupXPc9vVhbY+Y61bHAzaXLvonRKL6vhjLn5fHtS2f4fLpgDAG
ZAPsxMrm5x/yH+ZWP9txkzTVMsB/8HYdn9xyAnubTHB2UVb/TJwqP3gOUliXp2DZXybcDhgfcFk6
XfaC7AxY3Aiby7gJwmqPVhyPTJQdTfwRcMElwIOp438m4Ki8PuQdaKb2TcBwcr9UEj2VHpao6qYo
ZlVR9/E0ooPk8vfXZME7sZ/JeNeHylnlWooX1lHqHIk/pVM80jR6IlHW3fCpCMMDkfOPy8PZLG74
e8ELDQ58Kj8iFhliB4wswH2UV+7adbNvBMPn5z5nUVIs8qPPhyel9XKIqmmOc3czoLXtKcPlHWj2
QPqoAkCJIrmLHFh66vlm3sW2QkYwHnm5LFzkD59GaHvFfZY0cV667AvKj9VGIsE2AcOvK7TB6CVJ
i5eKBtnXvmlewzYJ9uW8THwdd/KSykDLjw5tcihQIHwlCej7LlvX8tNNSB0NgIkQ0CJ/KlrpgL95
Ak6euaWz9QK2fX91kzdhJhryqVRhDgQwm9QtH0QICEaVyK+Xf/7qte94mwmdkz0dnQFp7kdZTz8c
SMR9V6z+QAiA0g3p6NXlUWyTWLfWm0kQQfNZeow/hrMv7ouyJ6BZyqIf+76+jvrm63MJ/dBxjKLH
lKJJgOiCftZ0k3PQ9tsN9+UsS1un9KPHFco4Iyt7YGzcaoK3+JaJkOOFF5WTTJPHYYYmBmr6n8sW
KjlklYO5vDg2AxveK9TsUH8cw0dRhN+18BbkBLD5/QojTHXGNp6MtlUyPJjplnqQ8VIPVUuhfSz6
ppRXvEGqa2MelgFMPNxQJgyKOE70WKkhOAayd19UpeZdUEUemaC3sYmAFSyb6FGmQXkbdX7/qjPi
baCcLJG4iXmrxr6avQ561qJuxqOfTl+091AgzOCD/iFJ7hwzcMeSJdsXZpq4tyFyqjCtRPjkd7y7
k50ojhzl5Z8taiwb9rDs3P+g30Lw5WeODJ+glO7fNktUXruKVODqr7e6bv/AQd45nEwQHAOPS6Z7
Xt5RxY5iCP7H8+bzwD9TwM/0qH84eQBmj/qzrPktDdD+BgL3y15jm53h9KMe1BChX+slGBEIHLNk
5dnIgVMRQU/I8fIgti1N/z63HOl0g9tF7CmtGH2VmupPXogKyr64w4S+qUSJlhVe+FgX7WtG0+wI
HMZLuJS7SPrhM4bPo1+SefmS88ckT4fHoXFuWijUfd+1OCbUbehrySnlxXPOuXdyp6Gp4lFmydbm
siy+iWkTy+CwcB7K57kCnjsdxv5YosdtwztsXzdubRckgsVSz+VzPZb+FXWzLi50uwWfshVGTQyb
yDgPBxIVz05XQs8krQ/tqG+9HKoV3jL9IGN1k7Th9Zix+1W/qVf1xgPM9vAzuep6qAQPw6TKZ3Qm
PXddd8sd/1MGdka8Zvp4TPW19vSxdarXlbLx8lawnQMmgR3r8HGXlKD68sfb2UOcHvxpU6HQP2aB
c+iy6Ve2stNjk1fxCk4tk+GaUb31JrGc3ybHXc6SyVcNuMYglPeQNsNhKBma4dLyp49UWgCc52Fd
57nmG+tsubVNgNzgTs1Qesp/SH3yU5byM8t6epXQ/lvr0y1srG2TGqGBkzapAFlJfacU1HRZAriv
DqBGctlqtq8bpwNxE8/HY7p4FpFs47Ql/HOGOuGvy1//s+HeuRtMbFyhFgQ2RVM8zw2Ag+t2qJvp
utbj9R+fqHNIsDfwB/TV60O5jLdhX91PfnhmGYSmJC6pgGw1YVtuC5MFzw0j2hCnYi/om8uKQ1Nr
HFPgn3N/aSnDfXe6iaTr+FxTrpX30PVrakKkw0EsKIWF1Rbxk8Vipoxtgs4M35cRfeBN9qxUH3ws
KxQuLhvMtkbr398E6dJNaIicV/QCe+jsbuZpeJ2RzKcQiKbFVsrTNoX1729GccpgVOGS+Cfqll+d
FoA2sBdtYfJtHzeCAjBluemi8PE/Oqyczb+KBC+ZfetjBANIkNOJpBwf53jDdzn5qRlwwzVATjtH
MNxd5xzEkDlGoF6TxAkJP4OruT+2FSDkl+fAscrv+aTh8qoohtKtmH9SpD0x/46i9CxD/0oC81Ay
59PY+Bs4nPUe/e9IgAb9bWcoYvtDMwf+ycH52FV413ducgA/x4+E0f8N3N2Iod4/hwEPMMbxcvSR
hRX9xTwGslGSVk3s5ql/8LPe/5GU8xZ9lG0gI2DIWuX1g5iK56kdquthgWLgyCWUVihChwXkYpct
9L4XchM713foGVqaGcME6XzLRHkNzGTzAGqprcjHNhHDz52x6sOeUeelzNIgitty0HFXcwfCHqB/
YXzYCoJsUzFcXXvTrFKwBjwXI2hZlDeEt1QURRx2YN+7vFrvOzyPDIcHsiKCxjyu/UZCq84pWvIh
0OO+swrx8997S0B7t4PMlPOClHB/Yti8d6uTXP7pttUxnF0EUjqJX5fPUSXKr1M7ixNrQVe0fwTD
2VOBEnfXkvy5mkATKPB+nQHtPjXRJgrA4uQmFG6MVKZzQAxf1FRcT7O/HILBPUQqPIGVuYG6hN4I
Jix2NmnnaNAXQw+F8BchRvdGKQJRlVqphWycIu+fi4jN/7Y02ulEUnhe9NKnhF7nbgp58JrwO+61
Ezrg5uQ4F+Oyao7R613mN2Vqi8JXfAon/xeOAPbYzGBj5lDOu+Kgft1wDssOM+nokmmO3Awu8UIm
Vt9MqPNetV5dgw0VtNmXZ2Gzi+HiVTZ3alhc/jiStPiELvLOiRf82/cGxDvyb7vMpe5JDxDkC4zt
3nSsDr8yd9iqV9p+veHfs6NG6ZLCv+coKX3nCpTSMfE2ccS29Tc8nBQ69QgERZ7BQfvJWfkgMj2S
Ew1a//u+5Tc8nHZaC4Au3Zdh6V+WketDj4t9Y4danNtEwUFZb0xDnvv34DIEXokenG5tAyoAWhq7
9Dly1Jb3WexgwuE0NB0xWJucS3cQ9XXlo6PsuHjc35iJxRAmEA5s+5CyalPy0kVoD09CBLbKc6s0
HrNs6yayjbHetm/i2mgEtU+uNHlpoFr36Q8nq+uRDjDkYCuhZ1umdeg3Q7DZr7nQXfLCx7H8yqeA
/yYZYLyX99L6Q98J2EwgnBZ16JJlIS9qhER71qhT2+Nhpgki0B69KBsnhm0Yw6NzCEyJLu/IS4a6
yQFdcuACjKAzL7p/z9ddlP040A3flk7j92XnTmfw2bXOYUjypPtCJi/fAvbZDG54t4bKHlpxCvIS
FCMqklP+MGWkPc4QB9i4lGz2NrxboZ9vaKT2T3peul8Nd/iHvZ1lnJv4t9xdwgrdr8mL6ECWHri6
+zlMaPHrGupspIUsEzBRcLweaOQHiZ+DjDHRN85Q6f9lWLRdZUNuguCGGT1K85Slr20Ooi0I1LGb
HjDH35f9wWJfUxVWT8XioioZ5BCbjVzvoEiB7NIMuZOOkezq8iC2FTJdevQ7YItHmsczojXkBIlu
8gcCRoFl61FpCW1M/rkiBb5ftkWIIZqFPo4KgHzZBfdpnie3WtfgK67z6C4Q9UZm/v1UHDeZ6GZ/
UDNrwvmMXBK7bxo3p+juXIb7YRhacQ+i9CqHuFlU99DVmpOWHcsi772N88VmNsPvhZq6hi/DfFbg
Ubyuu+QzSUv+IRvF1gg2mxmO3wnQSUNWBTZLa9Dl/4FrIYe1salt5jKcfujRgalFD58ZwtJfjsUq
CwzFhPJWl56+ChIxHqZkrINrgIhGsrEPLTYzQXQQL6gHpxfLOc31NeHLTdCeS785RYjrE0DRvOC7
os2+m8bkrFPCCTrdjOlryvPoGuTpV46OxoeqBnduM22pOVk2gomti6ZEqCJYkpfRBbQKwgbNfJz6
sPg667raxf7FuUlSFw1FBzrQaT7X4CmMiY90JjRX0WgFZfaNDW3ZbiaobnaWol58lyB1SSANRIEl
/8kcTGnXCWQy1bGRcYggRcmLSshSXC+QzgFjQBZscVbbzGDc99WSprlLUy+Paa3plQ4A3RkqZAHG
uXq9PAXbEIbLpxVxWrD7k5ccers//ogCQfujeUgzf99F9h8wXZF0jPk9SuUCeOWqPyQD9D8OUOkj
3hZk3OaChuMXU+HkRRPQ+4rxz5IW35MeZXSR4tzy18qNbOvxIEJ1Wqope9y1ciaYrkMutp8lj154
Tsh5dsPvXZnI70qhg+fyCJZw7z9gujxlem5afhqm+lh0wZWCBnLsZfp6pSu5PIbF/iaijnOIaXm9
kzyGyL8f00rKQ+tAWqZWItznJSZ7nVQy7KWX0FPhoPsa12l9DMN0i7vOtkjrxN4E9sCEuV2RBCWE
mMCTPEIM8Jhr/7laeXXjCJCQDWPYFmo9Yt6M40GYYECXAH9pay2vGzCNxX4apscs21JCthxWJo2d
k/dTMM8evUfXbHGcqTdc9XTz7WD7uuHovFCQshoHBoxY4RQH7eBq5HyrYGVbHeNeV33YsWihycvq
B0WN53paBfe9QFlv3z41PHzAi8fJdERPaUqB70EzEyQI5iMU075eHsCyPiaOjlaQUs7nmbwIjXLo
MZFB3pzyATrBGzOwDWAm22cv/zcNV9To2P3Fp7KbPqSIidXNvhkYeTjpjIUH2Yfm3E6evlmKkt6S
fEu515LQMJF0DKDrmtUjvRd191CMKKpoiVIjS/qrtUmh7UJv38vN5KOjCLejTBLxREU+ZNcyXcIu
jpJB+xtRos0Q69/feDJk4mbohnXNuZhC+RyCvbg/clHrrRqBxRc889YWiUvzmoDrIizEVeLVSczL
0I23k9M2Yxi+XMxSOBGKXSfNk/SI7D2NJThyrguN+ja04sAFQ52dq2V4dsHpkNY0Sl+RLyMQZu9I
kN0vRIF25vK2tYAu0Iv4tz0EIZA2o2AVWuNnChIrtPF8EuBRrFDCngd1qvz+29hWMdiMbi+PaXko
mHA7pX0EmVGXvs7QvAaxFPfiWkOAsV66r1XS1ldLLm7HmkCI5PKAlj1nAvB8XFNjJyp+8hcXfIQN
ODCaotoH7+MmAE8RfxDuouh5rQtnid8fhF9u2cf209eL9427KOUILwRL3osoefUN0XSNXkgv/XJ5
YSzO8h+gXS2qGvJWUR4X7vILUJfk6A/8YUk3oXy232+4O5s7bxIQxzkrCk70QYzsDjLLWzR5tt9v
OLtcAKbMfd87gag+OjCI06JFFVneJYt+71shw9nnCTy2ARzkTAFx9buihDozK69U5c7X+0YwXBxp
asGQ2EWKV4RfHTKXN+v2J0m+82b6D5QOzd9ui37IPE5ap/1fOpXCjw5R6QAZf7w8B0sYaALqFDQt
3YFpepY9uJ4Qxibx7IPt2WuXX7kCjeXlYSzmNnF1qeuzAqoE4tWvHBYjq8yPTZ1Xcb0StewbwrjG
I8eXvWgrei7BZXtTzUV7FbaSX1WN3sJlW1zCBNhVMswA9+qyV4DJ1Te/LWUeo/1hF3E45yaKTg+F
rhyZeKd1x3aO848fRNkhCnDoXV4im7ENl9aT30E3vqXndvCe0YacHvwAkP6y9+WxbDdbW2zDGL4t
plp4yvPFk0rqc1Xr/HZo6SP35/IW9Ltiw942Yxj+XUC8nHcq4nns8KDjz1URVMUj5Kq2QmfLZfcH
ZvnmAJ95Da36ugVuxQm/q4A7J2jSRYcixyFIRrBaUC86ECHky2Xr2CZk3OeASc9tBCqT16ho1DHw
/PYIPia5cXVbjGIi47RfziysKv/k44V0hFgg/ycRYPF0IxDlZBAt2vB0S4xlot6WQOgMxTt5bgoI
15TqJRUjwp9iuh4Txg5ofN9ZBzahb8phozdJKs9DOwHl7XaAlCztFh2AbR7rOr6xfhZRBt33Ubyq
pikEWsAg6dl4QXYIVR59dEVIrro+Ta4u295yPpokckVF2ggVM5yPRRHc0pQP0CctuuvGQ+/0viEM
5y9AJLVQvOvPAPNN+XVXBeVNCDVu9mGmdB85Iecmi5zO3DwpdB6eaI+OFTmWw4fEWau3otw66C1+
4hiOrwISBK6qvPNc8BB9K0yc/g88Yravm5c6YlfqicQ/B0B9DL88h47BXUCGkGylp2y2Nvwc/OtZ
nYUJiiPpUGd+7DT03yRfd5stm7SEFjR4aILhCj4EQ1sU9bkt3UcfpFjX+ZJE33rozx/CFMgu7Xof
vBIvUteTwzfJ6vk6yYrfl3fb+8sYmhA5PNLRJ6H76jzXMjvmXN0FEZ03vMX2ceOqrwo9QwoyZKcq
bX6qlurDGG0yOLxvntAEwykCCaCgydkJIK8qpmOVXK3owRIdobsyu6Ep1DpkKBY1nmBnhQ6JA+rF
3l1U7VNQ5aHJJNe1cvJLUdfnxOnbDwUZ1LfdLQyhCX4roWJc16i1nQFMnQFBHBeoTaZV6m+cUjbT
Gs7NOa/nYHHy18StkRCGvDZ4Ljsoom28mm3WNdxbK+FVSH6FZ79Mbv+odQdee3IdCPTu2/iGd0+N
kEDLZ9WZDy6KjcQjLIu14v7Nru+b8LeKzCA8y3E+Ue551TUFgjq/CYnjL4/7BljDoTcXX+DVePZF
RY5ONzXdZlD+/oaQt9/Y++9fq6EJehvCokhGUMm8ekQ7SSxCD1VHHsox7kb42oFAqvPjSNnmhrIY
3MS8Rd3MWVHJ4nWEmEY8ttMSeyVd4kR76fHyir0fWoUm5i3t0xAM2Cw4O4w0D2Wbhv4D9NRn/+iP
w5gdSii2q431s01n9Zs31gFkcAwLF9NZM4vxqNnvWfiQnIei6eXJWBzQRL85AQ+zCR1crwqJK3UA
PCOZjp6Q6b44JDTp4ZqGQDYuo+zsYTJX1B++6ShVN3xst84Q2xoZPu5DDxfhmVe8ooX2dyVxsjLi
PY8pws99a2T4OE2KcqlZIV7TegjkjSwDP7sNm6LbF9qGJgzO46pYmJOWr+Cpdu4IQMFf+CLzDcoU
y341oW+paqCPkc7lq8TG/DLnCn4IHaanhqXZjeryLQ0py1YyIXABnn8gGyr9c9WgW/rYpYMrT+B5
lsW+o8oUYKVumoLUIstfQZOXXtW+bL4685xsKbxY9pHJARfIup141bJz4nX8q+pLWsfZxPUzyEXB
z3F5L71fgg1NCBxzlReWXeScdFZ+X5UW1pYFp5CflQ4/D/3wkXcPdaq/XB7NZhLjaU7qNqwKOmev
ASQwalCfl2MWQ8EkOF7+vm1rGdc3dNX6YHT98pXOFCohmgEymM+Haum6l5yMuxTBoTdveHgORZwC
p6p3/lMabedouhv6dNx4KtsWyXBvHHygzAPJ7CsPxbIcuqlbpjgVZbTvDDdRcKkTAkBbFt7ZG3EP
StAGlFk1xGG5qd5muWVNEFw1BElaVpl3ksvyK52CrymtbxJAbNYeGC/aKgdYrP0fMFxbjQOeRxmC
NaS4A76QeE7ZTzKhcwG9irsqKaEJivMhcl/JrAvOadehlTzREPe6mXqIwm9sWou92er/b+5UBT4s
laAp8dyiS+S05hReoyTLtvhvLceICYbj4HMC5VbdIs6BNWRTd59rdOcBBilOl73u/UxVaKLfeEKz
MixJ/srGMfGO0AzOvhAX91+GagDn0j0FABXOqNZtgVNsG8zw81VlWevUBRcgUpWpyPLTPA9QptIs
OY8+fgkkmLZyxzbzGM7uSlZK4uMyVHPmQIqKBw3gQvXAN65D2/cNd494i7ZdVVSvaOFSn6CqA9Jq
Nkh1vmwcy+dNmBuDTAbLIDr46jalOx7LCPjd6xqq9xtIFNv3jXh9JHNWDDlu2SLLYYaMFf80VKmN
dJ5l85qItg7KNWPli+I1KAN3vELTytgifdD5/lc6TlsmsBwkJqSNQVo5pKAjO3ta8hTdPGDU00UM
Q4Om6lhki+sTyDs3ThptuIxt1Qyfr10PdT8txWueJHMYy2jFE7AQgu7HfWZfB35zqMiul5y1PeJo
rZYmdoJeXw8pikMbMajNMMZN3oZRHS6+rM6T8MkJuvCNOvhp3fwEOGVL49ASm5ikcYOoAB8pp+Ls
9+hhWE8vnw4H1Ut2JdG49KfDXoAbmWiy01kMX4dS8dS5yOue5lb+7EqOZ2AEQvct4W3bohmuXrTI
LazgxlevD763a6SbgFz7//AysGxkE9wWum7Q56AkfPUjSg5tHTyGUds8lgUUpetmYNeXN5dlHibC
DTf5BLVwvzpD5PARhzz9UPWaHYRetsheLQe8iW9TAOGGbYtLN8KrvL7qg7m7ZX0CfrdaMiTaKWBQ
kCSBIuzlGVn80QS7VeDZRgPclL5SrxYEMrP9afTUUG94i+3zhrtTXE71IDt2BvlA/imVffadQFhx
n6/7hq/74PlfZIDCneCU/+i6Orrrk3LZAvzafrzh6rxUk0SHxL/pTvr/ObuS5Uh1aPlFRIAQQmyh
BrvK7na7R/eG6OkyCCFACCG+/mX1e4u+9MX1onYOL6CQdHSmPJkavLtxceMMUUxXnpyGLaJFKKkD
ZopNOEGoLC4FBswhdDHvWgSq14aVtr5iZdrFYgyYbcCHYXNPn1jjz13WoCnFr2zClk2sbDsB6xPC
N2BTfO2ruwYzjU8KYO9/mtFdO6Qbr1hj3aYBXJkuWMoftd/r/p3B8Le5ywsOdoEUZbjwmvFtvWfl
0vXo/Drpq/YHmsDfqrxPPqEb9QEA1msY3I1rai3IOvheaYxCq7GsJT9SVrdp7rMxM0zpowaa/Dar
XqPfLHIQO5Qjf2FdwE4s9yPcGjSBdOTrt8bWd6zMelAtBrrKnL2Q2AxnaOABKVG4YifN0ALOOoxX
MsKtDVkZuPaahjYqiV4WScqjnsSHySf1Y6tBnvz6l2xYxxr8lmPugmOMMqhSkM0rxNQQ1et2Y9lF
/bXR3N/EOH9P28VrWrkc1Ljd6KnmxfUQ7APUA7PZGEvMIR1JL30gZFfTb58Okp6nC4GIofVzOyV3
deV9osBR3/apq4vAj4o4r5SJ7lng1ANZLJhCh3xcbtO15vFfwLhuakMuUUqprFoeaTdCjUmVtp92
tvZEmJWVDfq0QFg2peFAIDDpUMI9YEoMiJSaSzJf+dKN47mGywkyco7vCx5ttYiM23o5AszTZotM
fnqdyW/LANYgOR2WyxDUgr3MEkpaacCM930Y/PpKCrBxNNcoOS+yuIHo2P6whlxGxJK5YuarBudy
d61stGFffzHTeSJeCKPtj7aLz60mbte2HMsWsxtHWuI1YE6Pfhf7XS5e+qCPdsVYf4hq/HHTkV5T
0vXMYacrB4prvx2ACwDYjHXVNYmxrWO08v/EaVkahdVhNHiL6LU/9lb3/YHH7QlMo4YfX/+KrV1Y
hQLQaPJQYQnbH7PzukyyYLo3ra92hauC24iO4zX9XIF2z1LTKHrpWjPZXSBqUBBTBLTPr3/D1mFd
RQEQXq7Loh74i807H/SGZQVJZuUwS/n68zdSojVejklI1dFpQeGjpvqjtO08fDMTxueyyM3S7ngM
AqoMU/0euqML2k1vu7qNzZUpto2vW8PofAUZUUcRhZswFh/ZBLXMYz1BRujw+tdtRP1rrVWDm7Gy
LajaC9pPmaHF+KFv5LNGgLCrE6UPXu4l1yrfG8d6jaazEIrxMft9WUpAdy7A5aoAaM9J9eA1EJJ9
/ZO2luxy2P/Iw3VloN6TXMLO2H2TyO+zoJjrKxaz9QmXl/7x8EbWmO0GB8JLWEf+/jerX4k7OLXC
jjvdB+aKI9nal9UNwPOpkdRr1A8NOexcApIA+lZ9GicZ75yXy8dwhBzd6wu2cQusSeY4agraYxTe
RHflsfH78P8AguRqC3BrT1YRQIdcQE62jV5cE6Kw05TDRUvPtNckObc+YX0JeFSwmMTsxSbL+4IG
4Fsk2bj4NyZkayxdP4B5pIoSgCASELcaHwTYOuK3uds1gE5bOUQYkqcvGmjcA/OtS804uSsR88bS
r0Fzs6d8Tmv0tDD9KsMDUNi5fMr7XIgrhbWNWvSaLq68sOYoF7GXoJY/GZ/iOzvV+3xUJ22mPfOg
Uk/r8dbPWVl3O2vTzl6gfrRJADiB7WjoPckAIz0/X7eGrfW6/P8PCxeQ0nak6f630K1UiwZEh2SA
3bgda8P2Ikw3MMNeIojMjSh4Fp7aDdajty7QyqebNioGqByrHxh8maCOYZufYFOPbyvXraVVZVMs
rZCoTPymp3M55F2S6+MZG7ervzLjafQlaXODW08CsDElI01paKd3ubpkqTqXX27ZY7ZGygH8WBug
36CGMlVJ2s8zuZtBv7B7/en//RVsjYTrIcUV2AjiHpcRHdEO/Q5UAe8Kxh+TfiRXwpKtl1wcxx/H
lBrpzTrR8X1PweLn1+jq5rr8mfe+zYIu+vr6p/z3vcrW0DifDbkK5iC+17X7+FvcM5/7x6QcrzGq
/re1sTUyLgesU8huiu9RpvvHJWWYlhDbeP3Hbz17Zcmqyoe5lRqk6gualVVfgv5hMDcK37E1MA7g
XVNGxOafZ16W7yyf/QMYxMYmRWlieXfbJ6yMWYIXUynPYuKrAzF/mpdsLvaBpuLKEm3t78ov06WC
jAMB9LGq6eff+ytl8bM2VxXkt47pyqIh0WpB74S2oSwupTM5FU1yDiVW6MDAaRkBVw05xytp8cbX
rJFyPcPYK1rRkFHqoVdGZvaVsSU/lslVq9s4UmuGOKpDUlUF5/eYwdIZwWUFmuHpprYk+wspFwJR
hmJN8aUkUYPxDBfSrCERv3ZlbC3PZY/+vDLoUHe+4tFZG98/sJ6IE+9ZsUMn+VoctrU+l1f/8QpS
0qqHfht5hE4ndmAEB+AUe9dQwFsfsDJozaOFjrkjj/gAIC39vF2ejB1snc1zwD++bnJbL1k5aAUi
icIlS3wPgXLcqTJpj0tgq3Tk8bJ7/RVbq7SyarWMUZ1U1vts6yB/21Wl/9DxoT/c9vSVTWvDRZ5U
ufcZAbd3v6gYePz22rDH1uqs7LkQgKe5hcX3wO1CYkb1VQro/IchuFEYia2RcGrwxCQ14q9qCN7m
BByJaAvdlhuiu/vv88kIISXUKiEXUAsM/6qpdTa7GbnA1gC4VtQSKrLG+zxMlTyaqu4PoKF5//rG
bnBdszX6rTLo18iKhg/wbHCYyaNqfXPMWfxka6kOOZEvZG55xnJ2mGP/OFrMkpQ1ApulwDDGHEzt
vpPDlbh/4yiswXI+yCSMnkr5MxEeSeEz5mNsL5NS1VXY5dYr/jL4kHZzl4ifrq4Dmvbj9IbFtAd9
aYDx0ddXdcNDraVTIeQQ82oo5E8zyFqkNsw/wTPxXU6X8Dm4ylmx9ZqVzcsxsoJDXvTeCQZxlBCM
TqDIKrr8ZfHQWb3tW1amn8t4iIay7X7oOA9SwZj65ITxbep5GBcuh3G5JiqxcYXFq3ugT5p6HpeJ
nomPWFACvJGCMca/coX9JtT/u3HB1oC5nMAN6s4P72kexzX0Tf2IFBgl42OFCyexJftE/KKv1Hko
XD+ci6TNXQnCjhj4kV3DqZy+sz6RjUv9wUIuZp+LaGJXDHHj49dguzJuIsNDmf+sawEVLGsa8xIv
dXHFsLYevwrtTaxpp4ShZ4jFuGFnynkIMPVE9E31HraG1/UKCCI/aOiZxx5v21QMZlEfIMJqRZwu
AjqvV7Zx60MuZv1HNKD9OJIhaem5l9EMZrHY7irMSbx+1rcefvn/Hw8HTAlkupgoP7OlecaI63SP
Juc1fN3Ww1dBgNEDG6VOOmB5vDjIKA5UeywlD6rn13/9fxdN2FqTlS6cQi1iuoyBobL0dGnN6crP
37pJPKskxBSwWqomjbsbhe3ZWqHVMNIvgxPBrwgDJIeB1NHdzVNCjK3ugzBY2nBIMDXltCnsm6QQ
ID5dTDeIu9cXbGNH1qA6VbdJ6yQhP0xJexBDcAWykzZQt40QsDVdnIGOpfNBI/gjghBr6jdQ9xm8
INxF1jZX7HrDm62RdSizo7cy8uDHiKFv1E069Kyyzhv0iXjVNZGU363G/7g618i6WEVTiOjbr9MZ
jOjFB5RTunyP3e9Vl4qEBepFTxLKfZ/BoDTbaA8Ii/LrI2mnaUBCoIbOv0NJXuUZhYTnLzlTJXaF
GOPlIwkmLzwXQT0GCCynengm1A2A6EENQeHxaMGi/ATVgq6RNisGCMotaIoMQ3E2Ba0Z0PTKBhig
iEg+uOmgOW3YwerOeocLs2Z45bBsONs1m53NwWR4EXQ8+2gyoProZVVn3lci+NwGt2lrsb8o7fhY
K2BCMEyrqM34Yg/aYqoluITEtx351SVUQdqkmqMcUK8mMfSbHikm3WVZxO2VS2jLpsi/r1AWVRBE
YeP4A0l/rPYgGGnd3TTb+Ur1aOv5q3BEyAm8fxABOOvFYOjAWrf7fwRuW09fXTl1bIzNuVNflmr6
OI1gixl4fU3CYuMErWF94FkclglUbOc8WNgJtKkRaFd4eVK03nv9VaT41mtW+ciIYTjWdt74K+r6
Ntkvg2eT1C0inOoM54snT5TI7tNN52mN8BMlhzXEfngmeRS4o0iErrJOeq250sjYEGhCy+jfB8pn
zsBjgQksVbFVogflZt3DjTnZhzzcheEClTPQs1qvuhNJY2Zy8CHmVdB7Fo0DM2eO7gerdjDfshYg
Jykrfrjt41exCAE5TJ43Cpnfwp7zEZC6CHIh2W0PvxzRP2KRuIpC20spvlDtvpsInqnx8YbbHr66
BjQxVDHly1PfQKFMQ0gsBfzjypZtGNEaDIhGlvBoNyT3dsFNmQegaUE1/BqceOvpqwvANf7QcASg
Z6VBv4U4fEmtpVdurw13Slf2L6hpWUJZf7qoAeazTw4XeaehvyoCvfHr1+A/TwY0b2xAfuliAp+b
a6uI3CcsnpbbJiPZWjSWLiqZIhRs7kk/fodQY7XnOX0Gq8k1ypSNNVrD/kgoA4/SAaPtFBxaqrJf
hEQUHkX6++uHc+sFK4tXsk3mtiHNiZW62PuB+GCkioApu6bws7UJK7stgqocRwxGnpz1gp0/dOAs
Sq7NOmw9/PL/P+yW5DWRDqzzJ4higKmE+fPdaONrPfyttVkZbjVqapSoyS/lwLSk6+iJR4n3abDB
NaDW1hvWDtwUk1r6uDzpGfhmJP3IJwZ/Skw6UHvrS1ZGTIxIJIbyc9TMJjBhwh+ibDHD2yKRTF8/
RVv7sDJl1uWJ6WIqTjbR/U5DqCFbcGhvevgak5dLFIcDO6uTQoy/pxLVKcz7fXv94Rs7sEbiOd8u
npauOBmCNhwvgAOjwABBUhdkCa+/YmNx1mg8xce2Z5h+PLEOYoMqcP90XXQbhpqtcXgkjMBfC/aC
0+9+LoGIdWpkPGZT7f/z+s/fWqHL//+wMT8cvIWB+esEGZRPJGAfCDMODCRX+Vq3XrAyYgednrod
TX9ydStSMKVhOF5ALatWOKmvf8PWFqwsWWoa11VTd6deAlciGrzC5KBSuu3p5N8rVLEeyF8XVycI
kz/9Xv2ZorF028NX1ivBQzFPftScfGcPjC7oDpf9Ne2IraVf2a0pl874rpUnQyuVGoEoOa/Buh14
042FxjX8DkqHOgBvTXPSA1oMki9vu+kqPdrGvq7RdXKR0mActzuRBNpVeWia3cJuIwxna2idzoUn
mgKLY009wPfCu1+ofsPLBfT63m4s/xpPp5PaxkU/Slz/05fCUnq4uMbZv1ob33rB5f9/2K52conC
Zi5PvETQjIkEn9p8N4LJaP/6F2xtwMp2C0W6rrAKTKZBoXdVDHzx0MwfX3/41q9fWS1HRBuHZsby
OFzLnBcuWzRQ76Ajv1Zw3/r9K9NlVT9I5Ql5Ehzg+QIyM01xa/ywpqMrMIhpPY7tJbX5zjAlkNl4
+jhcvOPrC7T161fmi6I5FJ3Kvj+xFhKDRoIFcgAv/JfXn76x/H9h5ioNWbDRK09m5gdyuXSArTrW
14//xs9f4+Y4N2jT5pf9bdHqyHpYGO4fLdlth3ONnIPm3DIgxcDzrfoBTTuSde5qVre1OqvAuZLJ
0Hre2J4KN32hwv8H6hvjrg2vsmNurc7lxX/YLgE9HpRtG/hd0YMrAS3+wS9vY6pn/uWlfzzcEAua
0onWJxqSJUwL2vbT5xBczuQ2pl62ppXLJ9FqY3A1h7bzspjFxbt5RBHvtrO5stsCejWc17E8yWhp
dszyw2/7QkLwfNsLVm7XT1RB0EjpTixAXKhwkE60449gb752Oi8H5T/qvGusnE2Cee4DgIDBhVGk
zgLjwoGrPlwGxxoz6CuA5/8+p9EaKgdmAd/zZ6QYmNO2OyvGL3ScDuF1Zo//RjpHa7RcBaqHEVeP
PEHk78FYgFL8iydzPqCFtVjAdxwoOe1e35b/NoooWbXWVM1HJPAc21JM7/vALsgzrnYtt5ZqZdKq
MmNYewRfcklVLxLh7NIXzVl70zBAtAbLaROOpLesPVkPxCG/nUFyowp4tGaR6yHmHkFgV5woSngp
usao3COdv23dV67YxFGNLKxvTtxn4cmP2+Rh4jcqGoNW8N+3UY4WRNSaHALm4VT9XviChiwLzTXy
i61js7JmkyfUlk6ok3GIE5UZ+7uxyYcbD+XKDUsQS6F1xsUpB+1s4aAPUCooyb++8huH8i9M3JJH
4AovWnDFuyWDxMgT2DlVel21ZusFqxI2GOLzRJQJMkgBvJTsMPeOmSKVBkTehmgCH9m/99d35ZII
xChYfpDQ/76pY3zI6wu0sbdrujg3VZVwYCJHkd+p7PedAD/26baHXxbtDz9ZdN0ytXnTnlwz7X9v
bcCuBs9bK3/5oj8e7ocxmJZL0p9IMFSprGa3c+H4fhRXpVz+28eA3P/fb5CgwuSgfcTJLKLymYBh
6ABlTu+iCvkw9mN1mwGsCeLyKIIG8nQJU2oM0+XDIj7G7dVefvC/vuRvXxnxlf1yW04ItZBm+DNX
X4FB6Lv3Bn7zk7loXu0J+CZ+YpC8bg8EjNl3esQMUZ4ubOGQyZV2gJrUxCGRxvZk7poyBRqg21cG
a5PWVYtqLbGJIDtdlVWwR7GSyLfBoubupGzfiTteGMElSt/E0WJf4Rdz+Rncz+0sMh2Dtz4VLX7i
wWIoluxUOJdlRnxalQcaF/UbaFiMkESNxqU7qF6Sx55Q+UgG1Z80Jojt2SLOvscEUjVnsvTqfRJH
3QvSz+mLr8py2Rf5Enzze1O+i4kfvu3nPNi5hITPrlQLVCXz6n0xtf6dCaXE24hJMgsBnCfT1p6f
el1Vf6G0AUsx96TYS0hGHawUi48yL7B/gbPxHW8ne5hUJH8xKdg9dGj5dATJ2UWVTyf8HzE0QNox
0PZig0Hd+sZATxsrVuYYnpM59BS1ogDILygpgABk6Nt7FS3zV1YU5jMSIfbOBAk7QOrd7NHIxh4w
JjGr5qB+m/J2gHxOwS4JMLrM74AjL8700s4H16rEACtQwGPWJC0LU13n9kNRtsWBkHAZ0WwLmnOZ
o7Oac+3Nux7KkQhzKjKlRYh9p2FT7ZeeVWcyoFud+mEbU0wADebg972OUyjsqHdF52OAw1+S7oDJ
Bfd1wJQNAzBIVAgAAYVFgWHE7ag7yKmgStjPD36yYEjZ5PP4VnWO3zOCFEyOSUh2Iha9OeqZ048g
mmjMrmDCnH3axBQIJzD/3PWJol9U6zDIXExzQA+5J83nBKsQ3CE5B1Ru8p3+5o9NF6XcKwN+lprp
j8Ik3gvyymLHh7xT55bNw86GtnyRegx+FUEwF6e+Eku7a1RPo12owDDzAJwIOp6+xsxmHXmJfyia
NrqbmSd+ir43L2aRxVvozkgMLnVzu29U4x3A/VDcl4Def1SYlwJnexAgrrA2au68ccJRNfXCebpw
4YKTLkL+qJ1Pw3f+gsb3UyUmNtwDtRi4u77I81/KCy7d72QE3RXpuVbg7sFlUc0JEDK8r+1jnKBO
lA0q5296f8Rv8UCTotLaAUe2c0Pcu4wItFwytyTlk5Y0AAXpSEYM4fhT/KNdfs+F96WmOxAv9H6a
j050934FFAiA5WP+yJqFCoDdioWkpBTjuO87NDx31Fngm3QgmnhfRzlvHz0Khc1DUVSwba7LwJ1M
yfyPDaYt9Z4IXAfZKBz+rpoZwISAG4Kf0cN4n33dl/Jd7QqZY6LKtNAEHSDhnqFIqPSdZJCnfqYz
TlBkQeIM5ReAFpMpR+G2QmgIcmlR8/a79WC2GUfWOohsrCCafhfEXV4+QhwhMAh9x0HvdB6FxbMf
MZBsYRCzKFMzBJHYSeS5MpPdOGLbcg1CEHC+2XgfJ3Pc7hP0docjIyPWgkcDCGHyPPaLI1/KoDlC
KGFQQJHR5hjWvSYpJsLI3QJmyO7g9VE8AFHTdv4RP3bsdQrhPkmnLKcsJ28qKas4A4lx4dI4DEX7
0TWdHGVmTB0tKWvGiO5NuARtJjBrmZid71dj+8ZGskKaS3J2ookx3fsqRGEstdLO413j2y54mN3c
RWXqTVENLHc8OkhPclOQeWck8ciPoi/qGSgOZ8yQMlG0yReWqBY5iO+B1umLwKU3PRSQyDUAuNaM
388lMEluH8VTxKZ0IcHsfUWxFb4YZs6sfVBBAB33olpmega9rvLnvZ1AuzClBMs/HbwFGh/fBPoH
009RNGV/Qn2/ViS1Xm0bnTrgtw28hinYez+EQtheOn8o76rFNRBQEYNY7mmwOLknstYmK+OkCw5T
EGieSe0024Hy0bIX6LjoN8IuyfJOTD3Akki4hE5FFy8mk5PXz/sIF6zNNKmafgd4VTE9sTKWbaYr
l7P7YIrp8uiDzT9TBSXFgQbdcixjHINvUHs1071NXG8OyHhysFr6ZQ1064hZp7Ns51DvxmYM4y7F
SObgPwWgJHef6qGR5pjQRFTzPpF5p5/igvfgkzNDOMG3el3unwFFGpJ/ysiT4VOeFwn7x2fcC75V
UNSWB5sncIvxklTTEQxMzN57pQzaBXYkluGXK5K4+Ihqk7AHwDkKhwnaurIpd0VtPmhKyg9obTn/
45jIqQ7SxNREt8ihgSesMlaZJEqrSDBxRi7Rx5j2LprRZlIE0n7IAyvbu0pj3GTe2QZwVcBA5x48
OqNkSfmtSCQcSGzzys+AQyXxRzHbvNmDPRtGn7vC647+FA1+WuFa7HZOjc0H4E14hNkVUbK7egBT
/M4k9RweC1ws7tH2tRoe4iACvzBObHMvVNB3Heqa3NR3IFpBmulT3HwZIBd9uyPc6SLDKenJfVdR
2u+dCSb7yIwPZVzwqHjuGYjGurvXfA6+EaYjBqbksWmGj0tdW30moDVYdt404ZdEIlwgLKUwJvfQ
CF7YPRs4IqbMr6YcAg84sJByT+eivlxhYacpTwttRzHjBgHD+qExU7KcI+7q7yVUFKOjBDZL74N5
auBD53Lq96yaF/3CxiBOHiHr0CTfadIlgd3JGrJKZ1NDsvAwhDpv7ibaSv/AGTgOv/UsWJK9GRcd
0wwaHp0b9oIpaU+NDRP7j/LH8GGKWxM85jjUxT0Djv4FSzhX4bHKwzGcDz0FzC9MkcdEMz8KNSzx
uwpMaP1nEreNeCd8WrhPee0hD9lRXnjmLbdN2+4wZEk65FWj1ydvBXQQ1AOISAbx3APNluxJyyOT
w1jbej76MsiVyRgkiReMA0ox4Pd2y9D8gshWD6iyKjtXvVCUdvonVzZ0SI3HRvuVO4bogkWJDAr8
RhpPR1exULwvkE73bxhrC3rWM2EE2mnSdP13jMaMP6ICKNMnWcgSMJsAjMh2r4IR3F592URQZQS3
gO/uctaZZKeXy0XaV4aS+3kawGXQh8Wc3DUUXYZDP48qeWMqwkHkI+bWd/dMAH8NwTEVI6NsZuu+
5EE8WJDZArctQXw5T/H3sVlGOImyU8UItqkkgpypX0vDD6rMozPlLfXuaN3MfOcapYO9XECesiN5
UMIPMLAgY+QNjD9ZRTAe08DDYD5wmkSx5z5t6Xv/QhP6pg/VbJNdMSj1HbjGpLwPJW2edT6V6kGi
H86g4xLa6Gzs3LgT1FAkV6iYVejKow6YDz8bAK/6TBLtDW8DLwzzr532cTo1Kwe7D7gAiQBJuubD
HE3RY+GValKp6hD7nMfSwenOXk2SN54uorMNOyrvDIBu5EASVKbLXW5lncjUoUGGi0aIRgiTzk5Q
PoJbJZzDQ+UbRydo04EMv9wVXS3pC+1tG3xcptIDdg7jKvUTLcAleu6xaNEnzSao0abh0uZlJjqC
OMm2JF6OuImdn8ZKYF7Qr3WCX0dir2B34LMNvG/W6zU/xRhjO82uR/MubQYomGYQRhNwTYbMfc6z
vs0hsoEpIp+miz/M0UdkmmF+GOuF+PsYHNhfJR+64hsHTwloTh3CgJ3jrm2HFAqB8wdIcVX9k5RD
Of2SVTjwf2zHZPUuaKZIpqC05/VDokvWZCoai3lfgaCqPCC21fKFVTQq9xjcbPxfhALmt4MPXIpH
0oQatWadh+WbosYOpXxuh+HeaQLEFWnlEr8nQciH77wM62Ef5qah95R2bjzwRrk5owoqko8kKpn9
JXos9i4eetPvm3aepmOvrKw+avALFYceMiB650PnW3/mHZzPnReUCIRYNA1IPkBeRIdDzytEokdK
x/nrMMAHfy+mJixYOpWcVQeE+WPxwZqEds9hLMflnDSDxhxOMyIiwSfl9H2EgN/H5TV7CEt8l5v8
aIO4ep8vCBvfVoTBpGgDNvYvphh5zzEeq8Jq37qK/ypsALQg6TENlLmpcYNJCUX+dAA5eWQ+VD2c
TVbUY8cfEqz7UqR1i4QCtT1bHkNXdvohFEvf7ssp9LPAi+Af0z5xw7KnuLKXlOSTDY82SQqZibFF
bupHgzXZMOuygs9dJrljukaoZRCsBDsdkb44R6oGEZ4qhfXvI4Bjf8qAX4Qp6eiJvWcHF6TWtQjx
BkT0y36Jku6zXKBOfzRIjM9+ZxEkAna/wOZwCfn3AtMfwUPuG/7R1R1uRVAANGPGG9nJM0MSfiha
CiUBJEX6O6hgKL0TgU4GkcID0k8TqAWnN/PIms+JH3fl57KMwud44oNCDqLMQ13OJD8HwcCWwxjT
SRxlUeCGsDJOMlpeQDUSqm/DgU7dpXQ2JQrdJjw1692F086hRwR0zOAj28AwSuLvfGPjZ85ZIfZ5
08f0CUEDLNqnJRwznXUMqFRT428wEgKglXHK+PLOqaASuMCHaJcUeTzukrlM2g9gB4s+qXBEoqJa
CkdAAzJ5hyIm0xu+hMzt8Bur9yLu9TcXUPVkJr9jb1H1E80bBbDqZ/hPo79YbjCTGUOV7b1oe6qO
iI+L4Z30oBL1Ri1djIHNqQLLUNmCHOICYRxwI7d5iDwJ7dnlEfJEtb3zgwKy4JNji7frNQy4p41F
zS+vgizHMVQ7MS9tuxcVXN+XsWOqfatyhpKGQWrF30Bjy9/7nnBDKjEmX0Km2QGHSmPOPpMBaI7v
MLpEZ5Z24YPowvrRS8jM9xBBJ94eVgbrXFrghH57c74fvNn+yuXFS+RjD7o5Bv8MGQNvLqudAh+I
tzNUg6gHQGfzM68uIqmoE0PzmBdDwFNZ+N2A36IaJffFBC33PQ+QQRkVGtBnW6ICmRZBwdizRvbG
syVcmvAwg6X0iz9dyjshdbAq4unm3m8vy+C7QrvzmPj9vfGnekrzViC0zcNw0geo0I/9HnDf8kWA
XOIX3KzodxjMRVMayQkSr6bF9fsVmhmj2MfxZGHoUSLSEMHVvUIyUmWovtBh7yf+yA/aG3GcdDfD
U0HiREcHAczy5Z4Myg9L5DyD8oXwGoQa/gJWJ8VBr51V1Vzyg4M5whpnDZsE/jj/BRbQ2WoQl2oc
uXLAZ0XxhdjIehJZ3YCzir/jDmF02w3hQ44g6JxUGgMZwkLsLTFFj1MUePIt5tCWOBNurN+yJorz
U+6Rsd9RGcGcEBdDk6gIB/ZdRX5tUKqXS5MOTYxrM5FLMN1Z0FEGxx6OZQ+x0QA5yiR7D3Fug0NJ
Z6PxQyAgT1KXoGJXgF1GZmPg6yFtgJOSx7wLpi+2DHFOyNDN8oOaQQG2KziF5EHB/BwVpJ7P8aN1
KNN86NnAHkDbMNSnqmww1GWqCcEvhFfgrqoR5SVJHMp9LQf2h8SOnYTO65206iJ1xTF9yZFz3Xt5
YyiyTI3CELANQZtezvInh1ByR6SPxAJEO/pkppodE6CUXi5WcgZRHfkfzs5sOW5j2aJfhIjCDLz2
QDabEklx0PSCkMw25qEwA19/F3Tug1wWuh394jhmHAMNoLKGzJ1rP/gmGZ4Nahcwu5k31Nmu1IxZ
21roZ38K9Hzj3sujuLgvYSiFW7phmgdL1CC1AFTSQp8GIWOCbaHR3FlRZcotpugsLWWHn04+8DbG
Jp8/sqk3gl2RDtGX0OjDz2kisyd2h8tK4jfpW4rF3gF/yP5pdkjBSs3qbXYFkSbuU8691d7hsHR0
xtit7wuWWZatwOwzGC9awaa5rFmZPyAyNz9CrupeZT4X1Saa4uw9c6f6RKi4yYdo6gHvNVMkl6/A
pi4cRxFxJJ3Cz13VJj9l0HcvaSgxEHdabfghC+bMTRt5+WOjybmnbcYKt55O+wnlGMOAUO3l85Ph
Dy69HhHVT9AJ+YvTkInNo9r/LMh9HHs/4otgTxUcQrJ05E1SfdoXAgTqDmfS8XvWaAmbnzJz520c
BgB2cZJZFrkuEY9O70bapohF8+xQs/kA+XysWB3N+MGiZhHv5nQZlQ7N3XsfDkdxNDmCkUbxhh/R
WEGr9AIywr3eljsGjHNqq2Dud6HlNfvEwmEZnJRZbYOoYa5Ay0Z6xaHN8lAJpgqvMbn2GDkVNkAJ
22g/mOS8FUZKzmue/CFlFdCi7eALkoIpnRB/DbHXPwjq3DdlT0zrRWdsmT1tZzvmYXnr6bZ9T3wO
b1kV4neX6s6cb2xSoZ+xtW+ezchpjrHfs4EvMtHupjZPv3vtmJ+mKZ7/rsch+SFI2bFRY6LapoFB
SAWIsz78+r/P0zh+9/x0/JkPMZn9yRpuq3kI73jx7qF3ZTdsnDrRfkLiL59Lw092w8CstJucmJyB
NbFV25UYARf7bkzzh8Yzo5C2gqY4elZLFrUp/OFUVZH2HeZAdx9ypC5Q/9F8Zo3CesOXjt9DbPfN
Zoi6+qsTjVJs6TxI6EzKpftsy74/cjBxvpAqSI+d5orPPIR9Gyfu+JdR1fmDoIst2giI2K8TeUrj
kDZ+8MPiWJxt4qzOXlOrKD9Zgai/BkPJrMEeZ1kGTSMtd/HkmelGhqPrfwizLJnHLdkygnGOKi3Z
lTpHxo1khm4xezWycjMKGksPcz+Tr2ymbn5nfgpua9M1rC0Viu4+dmmYqBgv0aPIvdb7mPdpySZG
ZF5P5Y0cd+GX2XNmVE59LzunPnXCCbdlZUMWdQK8JTcGlZavpFoY/LobcIxfCIBP2BjJ9A2wkvOJ
abp/Ml0rX5Zngy0lkH9yppovaTv3Le/ed0X3Ttq9/VxVsRmRnbTd22weBEmwUudl9mT9tkHPxqoa
pii/BXUQercevfF3dOw2wS53ALtvvCoS91odx85OeHQ+kk2GKoThKq/DXbq1gnTmFDrUZnI7tb6n
3WQ5QoGNQTZmujHJMr24Wmxqm35kkdm19Uj1bvZZz/izeNYK4XtbWhl44YOV+g8JUqpmB35kfGFM
pzesBu3dBA4AqrUXkGcrsJhjui45PXm2NvVbS4QVB5kg+e5SJTAZO1745mDkcVekINiAfacSBoLL
R+JMln9kBa5a1HG6/yS9hXOS9629jZh62QFoIOgMYxiee1H2hxjS9i3rtHWjxz4NMtLxYKIaM7Ne
5kTtK5gOtKyjWWnPAv3sgeQiCV5mVPNvcuvtN9F3bAdHTyfv2vThfFuBqKjQhw1MhXUlJ+aA0clN
OKepN5AbyIePZGDljT75Hv3a45IvBsAvD2OvsesPMyt+KUqsPLfIPZLHhtzntvU48UJ7r7fLDuEO
d8zeJjGm2T8Irr892RAFRuV5+T6zWdBvvUmL9jU7Yu226Hxeaa653lsQJHztEMZnuMG+Ogv4b6rw
UYQu0g4aBsShSpoEz2yfvF8SCdJ7mAu+0vyEYbtvdbeRrqdvwhKWvyuFzJ555vlvEBdaSP9nSLZa
7wgkqmbmY1dLNgAWCw1jwTGmv0t7aJ5RfRR3ds56EESG93fnhNm7U2TD87IjOfAV0F25mn9wskh7
1nB1qj6EVs6GNdT8qn52Daes0ZWN0372sD0nz8w+ukAlsbXHUruxZMDM4whRyQ3MbqSqtRby0jDW
sl8mg9JILam6dVOZ32RD4fwoMtv4xFgm/ZBpMeUtfvqzL3OSp7Hp0+6XaOxOp6ancb8dM3vYiaEP
dlU2shSbtuQTl6EffnYih5qSRwnm0YvN+D7qcus9cGPtu5G34aNnNORPXIEbyNsoErM/2E2LT7sR
kAMOILs+UYuOToQQLW0me8u6d/TgLizJCn3KdVI3IKKNQGxsPISNJ0sru/ucxGy70/RloDRyTurb
3C7YbZUDLt6ydBNmT8NIEwpHNlPMJBvx6MOD7m9KvW5uitpujm5W4HPKZqN17zjrktEQml59KWOt
j/aol1z2gb18afvRPWRGyoFCHxvxwa8d3TtUOSDjSWNgikokzkZ0eecvjUtp+r3uLe/O92IOVKkU
AmOXxLFeu26qvo1J7dAD69O/rdccbrdpXsmXwkMN6kto6+MG312/3wV0Nh8LjQ7ICcDWzxSlys/Q
ttp5NzZG9DyTRq5uU0gOe8unwvcyc2B/pPoR3LL6MiV4eEk298AC3fbIyjw8Rs1Q7APy+SV9AZ4W
7EKcLP2NhR7G2WAvVWfbuLX0ZItzklfthaNP7/3g159oSDb2XuOU38umjPp9zs5qLzjhPqMN9x4c
tjsfrTIugeaLzt4VnHFKzmMGR3vsd/PHuY8jc5dIbb5355RVrKoDKmXSxiJShuQ6fb2V47Y2TOOT
UcX13gAQ/tKMFZZmTb4czIn8kqZTm4OaoUXp935clr0sbkgXkvRyfqSlFT/MVMfNHatYGu4cXBX/
ChP2qxoeFfXej+z0M9UXThdhn7D3HV3sHWLOgsMexU5640Sl9jMru6bd+8K05k0V2qgYyqE3P8we
ydONHZqjc6OHkXNbmtn8XgvG+0GD9pBspA4WE99OS99oLg44Nx6L+4OEf5fujallk8SaQioiL/Lk
4KVJ8tXQnPIvDBrzeosHTHgT1KYUuyko3e6+G+fqW9rx7+yZ4odfVVI2WtFrSdsaiyhaWY2df//g
xk71xQjJV0S+1xyw6sKrcrCc7MBQ47C35OlpUkoL42ftY4e7G93ebW6yMU7jfeTSQbqJOdbQHm15
XzUvMK1D35tleshtmxOABit3cU0OIIlVRWTEz1pgGdRlqDfRV1mBhNjISY+Y1nLxbOU4HW6QqmbP
/cyPMzUyj5vWdig/9Ho6v2Nplg2PxhyIZ5Ho+RfBWfXFdt3mc6VVXreJXC/S0J0m2ryJl/WH0ne2
b5hPsp1oxu6Wok3zNohC3tZ2RXUBBzb+p8ZuO6vG6ZvVG3r0sQwpeW2auJ3ucsQc3w0+8rOZTVR8
rdAs7/uR1X4XjxjhsKOkuE8Gnc8o7f6hYgMsEfn9KgSkYzmb38OEGRuUb9L9zeZJhj/KMQ5vWkcY
2m2aAC8ftXj6a5hla+3LVO+DZNM4nnVoe+nO7Nd8rfjZuNH3QO8K/zbs+cFVmWvPHPVnjqRTTgJC
Dlm6rETBnrNY9SWc85gF1u8oTEu3z1+m2G4OepNE30hPyxemk/B75ehURKmzRSdAPJwLGjfJzG1M
ufCxbAux6zhoW98o2U9HSu2ltnF1s8du3WzwYtIyZDrZJhid9M0LhTzkQUOyzhm0YTg0iQ51IOLU
sml6Gu4P5WSw9IEhkLtwbGR1aCqIMbuxAypIUtuPwXI3DuIVPxTjYw9UOf2Y45OVvGqRrQ+3FEKz
ZysKpfcSTRoFw7zTsy9pkjEg2RRDCBparRX3Bog2e0eZyPiYxZGV3LlzH3RfuYTeHszJDWfqMgKp
hrCDzPvstsX4XrhpsdUqJwn3QTlQZfIjEfgPZGKMYuu3nfGlmGeRfStJHZUHv0rmeKdNM7VjQroc
bjk3kY8hQx6HD76VMZ9w6qT070cT7PZNNTManxBadN9sHBeQCZKktboLsvQ1vZeitjNE4UxV14X/
63habIAOszab10mZVHqVl9alo5tBeUxJlN/IeZmFIpep9sL1VzRfKsDKCLIqWPAK/1P9xqa0t9Jo
X/TJEpurJGsqwqrL7aGXJHOOpYnI7n5C9CBIYyAnKq77AirGqmQl9TiAlcdJoyNseQQYP5fsflc+
r0qlii05arnFC7KS+JGFrdn8B6Xmomn8g45MtW5k9xf7nHfQkdkQ9AwZFS1r2KjfGpFZ5jTNjRG7
OZczSGHGlnOdQlElVIl4ZMs/ejm6WZhrQ+lUWze75A+5NqBU7azeIA5LyvDIwuBsUaB9Y855ajEk
vU6Aqjo3OhzxDIOOuSPtos4nCGbTHiKx+bcW+JfMxNaeQQlp6gO9SSmRNl5g8Bs2+t8co7b/Cw5i
ZVSpPCo8cZZym0tQWBx03xytT6xPujaXF3pUV4SWKlHKkDkW4bWr3wuMR82DoOqa64i9Js5IBZYd
Ex4304wY8XyMr7ww1caRPDkHWBepPXunx2npF+vm5Pk/NNat3UCRwotB62zL0bQ7a4L8MVhRwR5S
/gQV3F35CMudfxO/ggILM8fOUPJT6ChxMomLbR92/ocxKbPX869p7asvf//tHhZ78jAtw+xo+KNz
9JqMbfTodG53ITTWvroirw1T6n1Oa5HRsrWNxefdiiFEKCNJiLOKXNfBoaKmSjbEchoRr0u9Qs1i
gkOun6aBXJy7mxtOJpd07GsfXVHZhl2OC8KYl0fBNMneqvgGsYIwvNjQt/Y9lDgvW9MeIz1kcQ1m
pt+llybPzdP5j73y61XAFHXmSJdawTyFCp9TLVDlcfyR1Bd7BfXlZ/5h9VARU9JKTWkFRc/qEX4P
7fjRsl/DXPyNjOAFnee3UEYHTN5+zFi3XvdMinDe6UMdvjhtF7Ff9rulAzhHl3jomW0uhOHKJ1Fp
U2mnIxBt854evIAtiOGmpK2jUBiH80+wdn0lzEWQORQg9YUz2O07rflZGsWFZXXtgyvRTYUl0GWd
mPdT4xlPeB3W/b2gyEOSuLXJKJ1/gJUYt5UY94yoiMbENO7TSBc3iJ5Cm8qXMdTjp1ZWJax/V5TV
pb68tWcy/jljYadnFwaowPvJpCUgDcvoU8D2sG6D/ipgjG0rQS6DGHhIWzOIjcDcTkTjJsran+df
lr8SIUqAOxxrtcqO22Pn1+Amxl1jeO+hZj4PfniwcAkkxXPMrrWlsFXKE3qVqZmssj0OfpZRB7Wq
rZZdAh+sDF3VshEVZTD7zdQeG4/2Y0lybZelF1vv12YTlebURV0yOG7cHSk6kScvk3dKvS/Ly+qi
tCcrmn9GGXlwveK2qK88PKmAJ6vuTJRqBsktL2vpxgeYgszgku3RMi39YYK0lGAnp+QXWjDySPPw
EHSA1MKCnYN05UdOpXhEXuz/XNnIW0rs52PVZaHNcyzsoI4eaOAF3T7v5d1iijdy7nEn7dv5Qb02
DpQZwKGaLbRKb49WPL1Jekt27XQlkNxW+U0Uh2PXjIvu6I3QWIyu/pmZ9BWc/+Urs4mlxHoonEBD
xN0dUxc7OPRE26DRw+0YXOzHXLuDEvCh1fq+1srpgyWWLUMCkWvq4Ae5CdmU8w+xMgGrFCfRMF/J
Aniq9EETem5OYTTnVVndg5tfSQixVZKTk2gZTr8udyEQPRRnO90ik3n+EVZG0L8oTojRSuSdzTG3
nFdHT+otNevrIAC26tiYoptzMstsjkMU0+Th+Z/Ny3uele9rKhFdDkHSm5rH6pdhWkbbdYC2oIw3
WTpeR8u1zeWl/bZJl0ChOymn5hhmqbsrA0rdy0bqujevxG7caAVFoKw9hhE+e2Tev2mXm+jXXo6y
WHsYfjqWjzVqRwZBmlmwX0zqMCaXF7Z/a+NGid8h8v7/7Xde/F4yV2wj8+IBbO3iauguepygiJhC
/TH7AAbpW5P61oX3vvJqVGbT4hHXZTO1sMBkXYsGynkhU9u1LFZb5TZJtyiqYGJghnP22ohquguq
/LOuu811+ySV2iRQ5DaDlzVHMS/Gag6axmr5xFeNSxXbBHtIo6UmZW/Rhd8dzsFbygvNhWl/5csa
StDWju8mmpPFJ6xrkHdE4rEpA3nlL1fCFTm9My8p4vuyZPDDBATAvkHqZ72efzNrI0eJWOHBn7Sc
ybzPo7Le5gsnfppANY1T9H7dHZSwtSjGuHUhzXsxN1ayBRo/yG1qQylAoITR6vb8bda+ghK8UzaF
AKwG475LkTohNvr2Hxp71y6uBK+HpEYUlG9DqsEiu0PZRKMK1U5aGc7/+l+Qmj/s5VRuU+14sm97
gwJ1GkXPYyXTTQJ/d3EumJsoI6EcH7I887b0s0nqT6z3sh8uTB8rj6dynex09NwUF80QuXTTDvez
lyQx7WektU/nn29lq6rCnbxeq7UmcnmBtu5md5mtvddm9dmOZ2dLb93X3DQu0NpX9i8q5KnP8Koq
USCinug8sY3aItu0lHXuRG5/EAgqLryzlcD5ZTrx2zoaijp1Ol3vUFUsakJZZMfM09+wgZ1uzr+z
ta+y/P23O1h90OujkXEHVopq28Gd3iEQv450Zv/yEvjt8vDB22mkwSXc1CGdTDEqk72o9SvrIqpL
Is2HKPZbi18f1uObjLpp1ybdpXez9vaVaEcOCRVytLm6n3cfo4gWF1FODyP5m/11b18J+QTvqCH0
QUFs8DAy672kL7h9pvOIZvYLC8fKQ6jEp1yjNBEnCJg2qeXc2Tr1QbxVsv1oGNp1y6rKfGqb1nN1
2XKLALDdIZmFfJEZfXfnX9LaEygJs8KiAVpQnYiAhPUWpj8aXH5Ds0+zjnzp/D1WwkD1S8w8bfZo
CHKjTau3X8e00T5GISqh666+PNlvUdCVfd1qVs3VSdW8d4lm35ph4V35fpQQLhH8ohrzuDo6endT
RGwQmjxFghByiNCvfEPKGh4MVNnotqE3wB6z8YPWOfaTOWNGe90rUhbwJszR9riVx0PoyMk8FH6b
PLLRZVx3fSWWvc6rvaE0DQZR0zv7aPLkZmmNvbAgrI0fJZCnwqSLhE5ipF8RbAIxpK+kLa+zpbdU
3pPfSJpehcuPNwvjB/KUfIcP1iXQ65/jy1JhT6lN53ReV/x2S+LwGAr4VXFY3y0L2oWdx59fj6Ui
nkYKgRX6ZQZPVc9I13UMkYIZNeI1H9dSHRHJTolYmssE5M5sK+PAg0oMkubCr197QWr4irrU2lAP
3qM0p+GCBr1N1mnIiCOEBOefYO0Wagx3DYZ/ph28ZxPEOVcPkht3KpNbCyH9VRFmqdaIpkQG3XWC
CDOa7KkyTZtOjjG5sFNZ+8JK/Mp4grhr1AwiU3gf8qyjp2rW/Auv5887O8tXotcEGUlHTcfVl/1q
bjcfw8a67zSyFsNc3OaOftXp3PKVOA7bufPb8NdMDVocXdQY3ToNsvirPvO/wE9xlolUTCxlBsyw
DyLJ6FFxo/LGbi7B41dGkuqG6BmtpqdFNwA8YzHoAuu7oBFnMzftdebxlkp+cq2k97yl4XPjlAxU
ZIQpXZlBVT2ff0krQ0mFP4WDi1G8JYJ3wBOvQ0LDC82++VV+jpanxHKR9rMdI5JkHdDYY4kQOd3G
oL/+0pb0z0cDTIj+udYD9m37sqgsyNbxoYymTd4VnwUeB5k0vpx/QWu3MP95Cy90BzCGEc+Ael7u
utB/gvbV/kC5auwHqdlXoe0sFQFlNb0H/WXiPsKM0h3ZE7FHNXDJeX7tOytBDYJAHyy5TBlNjURk
0pxuXy2kn/Nvae3ySijLpeptU2M7Gsizpy1GfNE3uiKH4MKctHJ9VVVmTIjUmyrj52cJAVZUQ7ZP
O6QC53/+ShyrojLUhA2CmckiV1U7TwgF07c8rVpzjxB2iq+b7lRdWRywx6V3YjgOk9X8SOEqNdu6
KaYLA3XtGZYB/Nu+N41gNHkNHT0xmK4PQ9N9NYZYu9Hs6xCGliosS5OWAsKcG3Rw0RaMCnbaajB5
LgiA1n7+8uV/+/mYKTpRRqriF5jSK6l6BXb3YI4Qwq77xmog+9XYF5zAj6RFUOrO+H2gtgZSnzjR
9HL+HmvDVFmY+ZiBTwdHf8wRhYI5cunuhxR33cWVEC7T1nTqYuqPYeA8gwIQ5HYuecmtvX0lfr0u
ovaRjMFNU5mQt6rMu41F8mwnAM3P//qVeVQVkE30gkadbnCHeLjBvvCDJN1s2OQqIvvCWuYxVP6d
caNj/J9DqHT6WTMbWqwQiceH2kgfnbD6UOT9fsFCyNq9qefr6iKWKiCzgb9JzYi5l14m+7r1Xmmg
uTn/qlZGkWpP6OagpbDdw84xpE1p52dgvmQ6XliUVz61s/z9t0Cje5pUKoQxGqGduNjQMX1w2LVs
bPOSL6q78h3UUO7aZm6xaYjol6aRxuoPmshuZJo+A4K7Sxp7f/49rT2JEtGNXSVGWw48iTZSlbUT
AHuptJwtIIzrjA8sVTtW5EVfWUOpvU/e0l5e4bLQavKSEHjtCZSQlnlllFY9L8ad+Sz2QTE0t1Hf
aM8DuJ/zL2ltMCmRjQbRzEda3vkYlS32tt9THoxy48JoWok5VTSWZ00RCWPk8lJHP2DA/Y3jT6GI
DjSq2qATae6GE3HVs6j6sU7WWRq2BjcLDcd6Q60w3dCzewkovTJuVXtClssYxFWvvVvjqG1AN3Y3
6KPk7RAObyKqjSeds9z5J1m7lbJY25ib2mL2+fD0x4i3X3z+NozGHa2txrbvZQk8ZaguBMra3Zbh
91vImw6+OFO2+MPOU3KwpvB75KQQZ5Ln0YBUJqqrcpOW6ggYhX07DKVMw40oxQlrpB5F+JVpQ0sV
kokpHyP+wdVbMLhbfw6qrW5dOsqtrE+2snQ7WWC5ra1F2D06QMnaHBmfFWEqRCFA4smQ0rt0/tuv
RKQqIAN9YFlAOcNT2OHvG6XMVtCiNKqA111fifh4bDyZNpZ+TKPkURoAuPHPuWTJuDJjqYIxyCpm
UydhdCILF9xWXZ5Q3vKcG18O7nVRrsrGYkH7D/TQ/jgMXnMMvGh+qAYqgOffztoDLDHyWywEmqXR
1jFGJ5BN/Rbai72bKhxbavuS7cnKlPgviZgUnWlOzFSU+OwvRWJug7J/mM3+hy/d19YuPuu5dTr/
NCtjSRWMza6xJGqc8ARCRt4x48YvpVlEFzZUa1df/v7bu4LAVgW0nxLBsoqFDGHEhHPlb+ZA852r
0vVAJv55D2i1DmiZXhzpzr4fWjCrIy2X14WCKg5je9Y3VThNOAfO89bKWnJBDknL616+unr30oNx
TFqbqkB3O7h+/KKFtHOfv/raQFXC2MtcDcqUAfCOYnX2ASYYKsfSNWlg1p0FOHPVbVR1WJfA1Iys
Ijk1mJ9u4yG9CWyfFuBRvzKhrirDROIPYVm0xel/HklQtPZ00ha7879/ZYyq0jABapStZpecZI0z
FT3jFPMbOuevu7qyTnu6AIBpiuIEjSKjj9WcPqF0Ky5s9Fc+sSoOayIgW0ZS6sdchMZuyV0FuBKP
Q3cpLbOyqKnSMCM1h7oNvfTUzoG3qUnS3NeOde8Eev/kAym+lKVcexAliB2ASJUlU/0YNgwimlXx
cZxB4NfDJQ3p2h0MZZrQ5UB2TBPHzpiKPS3u8yE0zaPtg9o4/6nX7qBEs1b28DDcLDuVSfCx9WG9
Amr7G2uRfH/+BmsjVQnoyQE9Az6zPHFoKX/k7WTKW3eiwf7C9VceQJWMgVDy7BBv5FMeYAIRl8QZ
/YsB4BGZX7fBU0VjcLEBWY4NvM6yvJ3HOtj/h6qGuYyWP5zfVcVYqme1MTvWeCwRPJc3ZkmBPtlk
pkX71CZM6R84wtMd5meaFsDJbIZ+oVmaAMtrgLl6DM14r4dtk9pAibwq5z+K4xDfnx6YvfzRd2k1
P9jUz6mW0wqO4NPJxdcQ7gFt5Vlum9VO941c+xbPMK2MLtOeEyGL9Cvst1anq4ftYHRrpDBs0dVA
WrM9UMi6b4tNjh9Q9bogbjp/k9ctyNC29l39QnJsZeioarepm8bMn2v9GOfZszOi1m6K4e2qYamK
3SAej345Nemp0XyIFVZvgSBLksiJLuSt1sbl8lC/7SK6OGngwJTFKc46exv7uvEErXzatGVjXxiX
a7dQ5h8Q5BiRa4WOhUXn7CfTXjhVulV9ZHBcW/g0lCnIbmGgh5PoT7NnB0Djg89AKOMLs8/aF1Zm
H7ihvVPagMW6boAzi56xGGmHO/+J116PMvMsOH1R9Ln+q0wiTTq7HMh8iZtcOnL8ErX9IXRVsZsJ
I0/ksGkgbDKIPsnYfxLRKG6SrP0owxj9J8GyMyUcj96u4PzJObwDjjCDg4sei5znFb0GGhewiJ45
O7O3n5usn466jSHzVW9B1cQBZZ09BmJ/GrHK2VQjnGMj6kOcAqL4gjJh5UWrorjAMeu+1Lr8ZNEv
APvC2SQCV2nXJJ193UMoG5JRn8a6wmHvlJl5CC+euUebI+fYN+6lW6xsGlQdnJfjOaBlZXnq+my8
t8Pi3tYM796FnoVRBXKI80+yMuL15e+/TQseWju3DNk9kzJ4CpZjKqzrKzNFqhQOpkuFf0rfnwBU
0D9j57jJG1carkIb/edPt+rW6ntfdCeINtXWamlkTJIC3KB33XymGh+C35Ca8ILuVJmDiUJhfMiw
Ad1ORXflOf5XU9Vvbz/ILeDk0mBjSyPxm1a4xhc/j5j/NStDzHT+E6/knVQ5nJfSso1pTHlKA0qn
ToAxZDTlzpGaNtgwp33xR1Bq5++1MpxUXZyleZ0IdZmfRqv27iu0d2LLFgvThuuur+YN+tC2DUxG
TvWESye0xGj8a04q80KP1MrMoWriRO2bCf4rxWnUzfsoCrKbovDfI4N18vzvX7vB8vffPrhllAUS
4Kw4pXHwjhYDN4keCPfVqQjVETHuhYWDdZOfEs8ubm34EHdhjx/G+Z+/9nmVFV7HlSTFwCs/ASNy
AXX2xX7EFWV3/uo+L+EPy5dQAroJcHKA9DgdPTGweFVo59FX5jXIt+QZeuBdP7/Ci75wsl97FnWt
j2g/7oq2PsWAtTdVHH8vGvP1/JOsXVtZ6hvhppAa+Mx2UTy7ZvruOe77+Uv/eQSZqjAu9kys4gHp
nVwMO34JQ5280W+z/mL749odlozab2OUrAYlwjquTzn2BbDHKWH3dQyifPpx/hH+vLSZqjQuLGU9
sSGsT6KPH6POeraH9gGC6BfNvs4pz1TlcZ5X4soTG/JkuriIG8CJOGvY161rpmqASAEVW4dx7k6G
bhhfnNSfPs3hJF/Ov561978Mqt/e/0g/qOWHtjzF/RDvoOt99l0L06ogvCRD+XOgmaouDq2UXlSs
Bict0g6scV+zrDmwd/nYNd1htsv30Wz/gz7rz9EAOvCfDzTPVeVMAZ5cqZuMj3MlfHsj46GKLmys
166vRLID62gsp06eSr+p9g3r5zbVNe/ClL12dSWW4f5Ws1eHJfMEhEKLcZqCeKcl5rpfrwrk8A6A
6xYkxalkqTHAlG3sEibY+bG08uNVaZzEvRQTi3Y6xtnitRNrn2UNavT8xVcGqqqKAwQ2JxQCi9MM
JBgHFo3enSH7i6S7deEOaz9f2We3TVGmmF3J05i25SGY0+car4arFgBT1cWFix1AKXtOxCPdCJ3v
F7dagtvQ+Zez9tOXv/8WxRwgRwF8TJ7wiyt+jknhZxuzI7F+3eXNf15+SJxEJHVdnDC4eOuirLtv
9ES7KtFhqiq4Cbck1zTG9kRPt7Fxu7S89dtau/LNKOGK72cbTpErT5Nun4bWwuntkoDmz1td01Ni
VWpycjFUlCfI0t86qzouJfBG9J/csnpKtfjCyFm5jaqDE2D/W9ZheQKbHG6dyPqSZu1X4dToydP+
E+Ze+6u+sqqIk3Nnjz2+TvEGPO87/oogLKt+gO543fWV7bQXkanUwCLfpCZYVM9uxY0ZQwC87upK
9Bp53fnu5FYnUtHivm6y/GMZWfruuqsvs9JvATbGUgx2Z2cndtFVs+mdDv8nkbTXCe1ATf/z+l3q
YquAjcfJawAifszF4DT3eK+kn677/UoEBzPWlFUZuDcAUpu9U0bd7WXox9oINf754wdn7sdGn4x7
p4AiFGc3AQyOOK1/Oq6+rQZxe90zKKGc6FmJF5DWnLLYhd0++PRJb8tpgeNedwMloD0LW7GykLgl
TdYpbd13MsuXypIr6BKAU/98SaXb97Nh8+vtvvzeGrb4mSYujmItvYCebc/3CWYtt472ox/K9MZM
wu9XPZSqkNOzERsXmw2e72rGTYCN0l1Xd2/nL76yuVYlcaWN34WfO+kpLhE/jmCGN0D0IPGE4lH3
k0uMlJW1X1XHLSakferGLG95aeH8Z50kjho7uPTGhU+/dgclvjWMZscWp8BTjstmsnXBeh79Wdfa
jZtU3YW690p/sOkoUZ5Ms12YoUWLbo/ho3ZbFXXjvY2dVzpf0apW6U3fcVCcv1Qyw99sQ1YuMDL2
OVUNSzmsXJLEz6MGVv0SamrtuZV5wRjDFPsRKgHYpjm4C/kfhdc1W62/NLGtjRBlboCgDx8fK5hT
CqLFe3MbBLLB1oVCEH8NQ2roQToVw+v54bj2NMoMIbXBQpdWTseggQQVgufGmg9Wk1N8Pn+D5UP9
O2lgOuoMMY2OiZkKJz2R6dsk7sO9DvLt/MVXXtW/dHVwJRYHsYayvKkvHGcgmzu09WO6S2Wpi13r
h8bP8/daeRBVVueRpin8kalOCqRPMokYXuV15SVTFdUVWLA0vtm3J61uG0gfeELlN/hCNNr+ul+/
vMHfVmOZy8SY9ILvXKHrHoLhzQF/fGEqWFnNbGUqoAbojZmDf+kwOXeTnm9LvWfZdF5l5D6N2Cxd
uM/KYFWVc0hydbuCeXmz2CbcQE5tt8IaHaoU0fv517R2ByW4aQAxg7C0/Zu8HB6kDiKpaZLXYkwu
He3XRpES3BNag96XvQ5cvfzczHRpXH+aVDVztJcwCbr8+rBqvdtcb5oHO7+Yz1/76Uokp8iSp3L0
pnuIa/UHdtX/x9m3bElqM90+EWsJAQKmZGZlUtnVN/fF9kTL/mxzRwgQAp7+39SZVKtbyVlMGUjo
ElIoYsfe4jOSk8OOq2IxZRMyVzms1OO8xk9V13aQ7yg8eO5+Dkz33ABhqvaODMteNXFzjYjxuAnG
BZQxI4fmF9XjBx37+feBxUwmi7dAVCGn5fK/xzvKNq7tP94YHuPRIrkCZWsGKYV7w3IIRXWlw/8k
zeSBfp91O1vXsjwmoE4KAgKTzHPvFE8RzvR6akfoFjweha1xw8IH5vogHBj9ezQ4bgJX/hvvw4/H
2t76fDtDeobE6eLyp4W49Aam8PIKqZK/HjduMWgTOFdlBSnyhnXP/tQqJJ+81bnrtofOlleHzb+P
O7HNjmnUEKSeY+S1nqrVhZx7gSwXtI725t42BOOKXgat3A4IOqjPNlBJdYP7AsfuCfztn4/9vmHY
HHIMmg8dL8BuBycLkdhyKr/PMlDDHleQxQpM/FxTFH7XTorcG6mhVxGUxQWp2GlTruKJN0MF/NBQ
TBQdaNu4V480eop6UIfItVZPQR7vPWktK2Gi6EDB74Zez5e7KOl/RQZqD8L8Sz0DPPP4920dGLc0
hB9HHsoSMvCImJ4gqfZZc/iWh70xE0tXOF4HR7Lx77x39JVOqErP+j1Ir+3vDUPuRojJq9KLIJwe
zih1aCHTWbcg5WLTwXy494qKenNYOAN4SusO6i0J2MI/TrpCsS9Y+3bm37ZNDUPmEOQDGYDMro2O
PmYTkKRwZCK/vEBM7enxElvOCs+wZhSK91D4GZ2nqEA1OqRLe8hmxR5E1461bxizj7cOVCV79U5C
8OoMXenPAD7vOWCWy9MEz/HMKTrETdU7iKZ3L0wAb07rbSOhwCAD6SPUQMODdIaeCaMjtOBxni8o
fstr+EkzwFxAkPV/H5onE0ZHgrGCXFGH1oHMj1IPjDenWWV7nN0WWzCxaBEYgCDN0UDRrpiXJwgG
QyeNjsF7sEEMl2Mj2Lp+Ywq07kpv7H3vzuiAo3uGVky77j1IbP9v2DIruBrLhvAnCC+M1Qvzpeov
kW5r9z2ZNdQkH4/B1o334xh8vgQkhJDUs8wlBJIAANJRlnR+txM/sGTSTDQa4zzPoG6CVdayg2aK
C2y7Py5/qbL/W2v/8zZhHYghgA7aiT2/Nv2LBy81DBw4Heh6dNl6pxxqvUBXlv00QpqOQ3LS4QVk
uKPMg9IdRHuW/zXDCuG5QS3gXRdgUfafoGdWk9+UC6Gjfz0eBsFlqsd5+UBidxX/wM/oJJSZNxdZ
dCOIApo1bjko7aWcz3Wt8/pl6tl0jHwCGtM/rk/jSMReqpzjxYUdzKDsfobR7DF0WFbfxMMJSCN6
dA2LqyJSID6pQh9l2WfQw7s1cMVglvnv8TazHLomqI1DPRDSQI7zpET4ZchYuomhPG7aciSaYDZg
8gI3gurPNYL4zGWAOA7iuKE46xLAxKbHI8kT6151tm0chn+QeXg+MGjaPcmxZldIhIkvcS31MT/Q
hLQVLo+COYudp0VAVbCJcW04u6T8trU2DhQ/HguqdIB7b4LaEw3FH6/8unLYyy3Z5sY4SnS/dlAN
who3xRicZYn3o5/5O/WhtlU2HAOoqo35uIbO01a/ifjfu0z7KF+v/+BOc57LaefwsE2ScXbIHDKW
swvngACzffIL9o5tueaN+ujxbrVNkmHPhTNH0EvO2zvcjuVcNeB65YjRPG7c8vcmkK3qB4KzVTtP
w8j/0W3sQtnR+xO6tgezDSZ6LWIE4rRTCIXMAQLbXMN7BVpr56qw/f229G+uU90vWedmjfPEKwTm
q2n+lDkrsg2z2EF4W+beBK9pCPSi1CRu7nzj8fEdyPA2qtp7Otha34b15vejIZhA5SObeySApY0y
cMlnS/nl8cpa/OKfUGuV49Qe1LaetDd/3UJjxInA0BycN+2Lx13Y/t8w3yLMqPSysLoqD1yvScWC
uPjaBZX2D06/YcI6ykGGpnVzJ1AtTMjQ+slW5XPs7w3DrUJKAHKZmjt0bMSVFCO55CgSO9a4YbQK
Sf5Ikg7CcwVKuP7O+gCSuZlzKNtFTcBalPeuB6HW5u73ZfkeGsVOGqAQ+nzk36nJ5CaDaBiaEKq8
MgbPrt/U/Tt3mbJDCGBqItVQlleukec1d4ZqtpNyEZNfUBx5ccluFvLXxwI1kWr+wPUSzF57HVxs
myaEkIWGYuwIUePk8RT92kelJlpNB0NXoMZtu7jEN5ABZTegOyKIs0PKAAjkMHHzcLh5isUnt+/3
ikF+faPReLPDN+cF1M6DcZhmgaeueyW4zaCm+bSJgDhwjxxAMh4P7tdmTU0om6hXrkuxiivKlNmp
IetywTm4k/6xNW6YNBcZaUMXRVbQ2/xNdVSfejbvxQJsjRsmDelr5OFmFwroC0J5kRv+A+HZY/Ag
apK6kQzH20LX5t6IRZwWKK1fPDf65/GcW7asiVijIiscR8OiC16IRDHcvzT0wiRAhez5WBfRj7tn
0NBAomEkwBeDGEBWdR3kH9VvIDreKxKx7E8TvMbavK7ZEosrAzMK8WEKEB3d8I9+pc+5PpaepCaz
G8gywPfRiPW5GeEQ8RznBuHLoWcHCgt/nKVGQgRd0mp9Hnz2WbTFmDh8l43Lsj9NVrcKUaQVD9vu
qhV/gWSwSLzxIKELjYzbuKF5kI9wJK4sh9bGpvaQr7tRTtufG2Y7qB6M36B+THWMOli1gBihrthe
AdOvfRUaGXbLmhECqlFcpDzq3km87dXUfqu66OaG8hhpIjVxbFHbzpXr6u4KDdlveoanK1ZotobF
MVEgaiLYqqB1SZP5WNy6/EC2jHx/eOeYqDWID3PAQmN5p92gnirSQXpWTjvvYcv0m/xtzTSHxVKG
/bNWRGRXXgzw5ng+NLpN+zZTQ586QTeqHWYdy14yRUJZPK1iBBzjWVXzQm846yKEwarKcy+PTzpb
B4YNA0gI53cOO0RwWpUQBplZoAq/HGt86/TNJbyAHpEXK8U+WsGlU604HI5i7HHCG407dSSZbPq7
niHCtJDqc7PVshz7c8OGwacLJ9Eh8i7iyH/KMjf71tOp3rnYbZvItGFNo7pz1v4uNByUheDBh3LM
mDSneHvXHxuC4Vb7GcSo5x465xWc9mszQ2ypaca9OnPL/WWC16qo4ihD7op0OyI2nvOBfSnqPl0y
79+e7MVPLbvThKplXoBSh77v78OCDQTp5uxDN+5SSFsciZ+waqsog6nPe7xqUCtfoYKv2WpQEUX9
/fES2DrY1v/N/venEZrTSJ/d/dGh8N2rjF1Jn2f/5Plc74Q8bH0YBuyPYP/FPVOk/sqzs4jyDxt9
hGTl58djsC20YcORX7cqLmZ4ENPwogGKSzTxnkGFdJma+GXM9mJDtqU2zdkPaYaUVH/nvmQX7Y/8
w1gD2L9j0LZpMgya9iEIkWLV34kvPoJnckyGOf425YgjPJ4n2/8bNl2ENOJF3PZ3GcFZb1ET1cfl
ej3WuGHLQokhnLmHs24CFLTigAGDyKN09xBOlp83gWZIhQf95JXDvSqdrk0YzYuncZUAOx76fxNc
BmEhpSuu1udCIF0kw/pztBTLTr215TQ1wWVNCLErd4SVkTn4zHUIcskgDev/IQu/94a17B5T31MW
vCqW0e3vdBXfBFK074oAL1dP72a7LGZmYsyiznWzmAb9XQGpgFpl9duWOnmWHoWoThu/Q4DkoHdn
wsyqoZiBaJtg0QMpgS/uk8pBFv7wuyAwTJnJ2mV6GuSVib4cr22R+f/NIMTaiwXaFtyw5Qr0MgrS
3+vzEgAxQrzpd9XT72KNX1mfj+1Yw5yBtoce6ejlKX9lFBrplE5Nv6dfb7M3w54hGTYCcL/mqa7D
+pr5vj574x6+27KVTKiZrrq5ijXN02bxvjcQyErgEt+GZvxdKWzatYp3wlO2joxXcjaKEYaRly/I
aH3LQv++zOSq5+kr+G8P1+9RU+ITlLeg2Io6eaVbEVnDyIf9rWobgnFD89AT/RL0w3PFKNMJ6Gkj
56TncrzQnhXZewEG/3tIV3dP4txykphcbYNT6QF3apGKwinW06KlV17U6g7vxUIU/XRo9/rbvnvj
eHCn6qPAGwcwcYMoCQi04WNHyDECIGqCzlBmMQ5hp910Kxl8dbr/PzTTLaZhsrUNqAztAwgWQYK0
RkiYM6dbTnlZjDvxYNsCGIbtu1G/xKCdSEF3I890CEnCciLOkYj2hFtsm8qwbqIn0hdkcFM+lv8U
wQBRiWGtV5Acd8MpaDUE7N2w7C+P19oyIBN7xkTslM400FTPm5+/wcGUBidq6YOA63EXljUxYWdN
AwW/So9uGuWOn32GCFQbX4tqOIgaoibyrKFUjpEEU1LEnOLOUQRxDVZ+rF6amtqekgU+aMWLPGVb
NNIX0DeOnb2soOUyMiFnrOFuzVvO7kWwZi94x0HSK0MgsnFa9m7sEbI/tgaGSZNR1KCrqnM8tNye
vAi2sH+rBcrKX4+1b1zaUTmuJXCe3bPu4xcuwZUSg93qfKxx48Z2qrKdybz6aT+giva8SEAik7gf
w78et/9KuvIzKoX+BDuD/0TUjCX2O0BUIZ7ggqUmG87by1QABFOE0L+pIPhywon+xQ/6OYmId59I
6O08t237wDD6Qa20XPt4edahgvIX4SeNOkyWe/8GuLEeD9NihyY+jZUUDGBCemk0BtMnMCoF882p
aO8c86RNSNrCIJndesF4p32LsNYA9BXKbhfuSB8sztHsqelS6nhtDr4LTJQaTuC1JCjSfC56QDKY
J+kppPzbsdky7nYm5177wxDcVeZ+qHIEGQOBHMqxxrfT+M0Nu4icthpkXXdvov9OkaqSStS/HWvb
MHXFqjbulz5IIdABFuIYdSBejMDc49YtG5Uahg7JZGcC8VaWgo2rh2gNj+ILskzdS6mnXKbHd6th
9AtUBKo4p0HKhkbcljmn1a0dCYmvjwdiswbjJnedSroeh0BognDy9D5v2hF6bOWx+nz6EzaM9Bmf
t2xhrUnXf0X2oRGfJsdzHXFsD5n4MAY10IpkPLhLx41EQkG5Gp1K+CXHRMDoT7gwaJiUqvGcW1OW
qP2AgGYylfE/h6bfRIYNqlwIc0GNmbyetNwHGN2rDmYITL1POdCxqzOq7qrT7ytRlL/nqLD7fuzX
DeMF7lNnZQyRwyTTRXVWYTYk7nowbWtymoET0EO9XhykmXKyM68QUqxJs/f4tex6k9RMz9EgG1Ds
3wj4C8aEd0H7Fx0Bjj02NYbRrrINXDb2mJq16lGttNEDroIcQ/hRk9OMdI4cardA870g/mVG+vwa
1EedJJPQTMSqrrgUzg1Uiut78ND6CeIb4Q58zTL1PwHAZoGZ130GnUTEQv0tnZHX0I55PPPb5vuF
C2Oiv8iio6nn+HcSt8I/R723kBOvSvmU7zKF2/rYXixvbq0imoNB81qDb6Qr9e9rEQJTELXOSyzF
sVvXhIHRuNKOXDkoFcUKOpxXWDtkag5m5olhuoI3bsRzD80PBZw8voo7lCYJhADEDtbJ8nozwWAS
bHEhfGF2bxr3CvGk0yICAs7t6GXN4NmVo9rJDtg6Mi7iyhudIKplcCMyuG8OY7Q5qlN7d8f2vO8G
We57k9ZMLaKCqkEsn7MYilB0etqAbUu4fij9g54WMW7ixWPDsnRzjIDADAAR3il5ljjOoJ8em4bN
8AzfGuERKYex0ndEjbtEK5h1me+V0P16GVwTICZKUJyg1FbfZRU9IYs1lIClVuyL30Uv/QyQ0pEx
uCZSbAnyhcWjN1zB+TOjxBCFYUddLdcEii2hFmMAoYSr3+gyTpYCcabLuFZ7VZ6/XgBQBv14biw+
ykqDbAhuVV32yQLkxH8BApjfj02NYdOZ22cQpwnlsxjR+qD9O/HgrT9u3La825DeHHmVhF51VrTQ
w/ZpfIOG3OeMgzZ60wcMB/95jLtip6dfH66uiQVT/QRhEqfUd590Hxm4Q86VBmoirxa5k+uzLQP9
cSx0mQYPijrjVY7du6WGY7H28lhM2jUVP5vKgcTz6oapHOKPVI0yXZ1K7RyqtrkxLHjT73BZl5M0
4vCJUOxR6iJph7EQ77zA77pDN7RrQsN42QSizDtMUBD8W1VBds7x4ZBr5JpkZlEhNu12yQHRYkt3
phwS1jfqNZp/fbxVLctrYsKqZuFTWI/BrSicKTr5TvgpiBzn4AKbWDAB4ruypn5wy5YV+cMup81L
7SJReezvDStemiDIepb1z3StGmgzIcQSUHgaj1u3bCATDsZVXTRLx8IieVXxQPXGLBLW+/TejWTu
dpb413ela+LCilEi8EFRz0QCFLVA2+jOGVt5UkYQk3DXg8g512Q4Ay8eFMtkWT0zRwWoqC4+LFV7
dJ8atzFXTUsCDtbmqpK6OZG+Y/FXb2ocupdMt21Uw5qjSDrA52WoUmWg9EmiSX96pfF+vNSW1k1w
mB5QI9+NGbsxaJ/za8uH/AqBFban8GXZSiY+rKixNR2vYLcsgD+nfBwQrG++hSuqRY6NYLuL3tw5
xaYXt7oK2wi5yUqt3hlcznva2JYLzYSESZarbCpK9uo2gm9ugro3G6G3Kuv+bzA9rOHJWci6l/p+
RXP+/C5xTcVPHSPKGMUuu+l26ZtEooqtTuZ5YlBHiHXenoG1Xj+VXRdFyZLJwB8TXfr64nTY4Fev
jRb9Kexn/79WBlSe8ZeAGQfrvPwh3ZZU7zkqSP/I4BB5IEpdJRykhQa/Fc3YiEvVlTG/oQim/J0W
LGo/k85jfwvQX7ZPPriz/kDgpHjPZZvPiVu4noKSIR3VRwcs/X8wPYbTaRV8KROVMy9OAJQhw8u0
5iK7aAHATJQw1rKAJVnQ0uws2VgVeDJ2eQ9FkRooY6DhCwfAyhvG4ucfljFWlYeSbK3AtM5QjBzK
S1TOTfvFX5WMvzASIYajGxkWp8Zfo+FEoX0mscGgLntSQ4E4Dz7wOgHP3fQRlH343FTE+7xWkB75
iBJHeG6trEr1RbqTF733Kw/QIZcpPn9YVlSX/RG2TlicAUoGjz5t59E7hVE7/y0KUJzqtpDf8zzK
8mfdMA0J4aDt6xPlDjjRJlDvN6fGmZQ6r1FeFApq1az6WoegHDupKMrppSa5G51Cv/HHncIUm7lt
Zv7GGHi1gg4kZOzGQbH/kYPLho9z9dwFe6Jttg6MdxSk5lRPooHdCoz1NMCHYecIdM3jXOr8fMyi
Dc/Lhyhj7/aa3TZRg0hO47nbKEiONW4c2MIFS6EvanWtgMI5aYaQi2beMc8rNM5q7nuqKueA3SpV
fdEhy/wkDBpy9sK+3/OxLSe2CQZcRgekP1HIbj7JvhcFUJiB4+/Je1uW18QAVr7IV1w26lo4rP5e
NL7zQoHA/SOIJdnZopZr3wQC0jov22rV4U2z+MbH7TBFHYvvJjn4EYOhls4x/9SkreNT2YIflIS3
qgLPTOSE671luygx20xt399YmqjFNEdrEN6iAMUoQw+QWyEKfhkpVIAeb9UITf3iMjD56qDKF4Mk
HV34/vw1cqi+DHoZyZ+kxyW3caTPqIN5yiuvJH8/7tG2twzrjiSvQwb/6/9N2Vbc7ud7LAC2tg2r
Rhw41p6XBdAKJsQ7Ux+UGLmWe+F323qYdj35UTDwLHsmWlcy8dnQ/75wX13iAJrQj6fH1odh3hKK
yiIbcgyBMYChhOBgqsD7FnCrQxB09yds4CrHUk59dFsGxFQZsjr0gwO2uHwHRWRZBBMbmBGVq3Kc
49vQi/+RBWWjoUbFwePpsTVueGKLI1gwDwQP/9gVOk8KGVTBuernefx0rAcjNKKarPCKEJX9r26w
zv3PDkN86ljjhkUTzjY/aI1uILeui5NkqJU7lQDA7SR8LbvHhAICb+j3gUPw84I73+gWzN5gdKAI
PRbVdk0sIAoxhtiH6Pf1NXKkMoRSAY4Zk8NBfzcwrFgpEtcgUtGo94BGNrhNZSIouji2BIYRRyjC
ZNql+r50w4uKEdXBET6eHzdum3/DermENNvQuvre1OxPMXfTaclwtXl9le2p8lnuNhMNCAJb0lWz
iNNimx1S6U86FvzDkrXnMt+Fr1rszKSdYwo6ZyFEHtMGz4WEQY3t5IBT4NgamAhABNBaqlyhrirc
CK8ztB7W4uOhNTCJ5QY8+Z0JXCYpYndewhVUcpuWueca9KQ7/29ZZhP0J7JSVnkXueDRzn2pT4oh
xVZey0hRv3zqHX/a0wu1rcP2/Y0LQJSQ0PXG9k8KMFQnkOoQ71okGXZiPLaBGJdx4dUzIo6LeIZY
/ADwXCOfMlQ5nMsQFZKPl8M2AsOa9ep2Ml79KIXWOru8ll7GlH051rhpzLEYUQzj5C+oAA9eqpXH
n7pyHQ/Bc1zfsGYKmJmfxzVOUzVCAp2iyOMcOnvMO5aJMXF+VCDkgjern76S5AqPZbcpZzsesK3x
zd97s2+2Wl0ez7FXJAsL/vWhwnipwWh3PjTtJryvQKVINPSDnyq4EC+DiMBEOQ5gpjzWvHEFRzMl
YIV4/XnqfUeJvzy1jR6OGa8J8CNxt2iexx3i4qAQXupGJUs40Esn1fJ0bADbqryZ/QFV/hPAMh1O
T3QBmeUmQbju2+PGLTZrUsrBf6Y9OHy6lAbdM3TH3W9VtKjrxDZI6rEuDJvNREErkAR1KdjYyRnB
hzhhuuxPcw2X9HEXlmvMBPjpjICxfPS7dHBBHaMI78+QR+N/jkEfnMa8cT4/7sdmCIYNNzRcBhTi
dWklu4+ag8Ox9Ha9UctSmPi9SkBfNqNll4qNxERIvDkqAe63Pj6ohOyaED491rIK5zKDyiM079SW
3Rr1dOwpYML1hOstIVzQ7LmqnfbEAnFDgPPgJW9SyrFYhX1IKewMRJofokrFECZbi4MpTFPhlFTu
ko0VbMynIGhamPpt6XdLaiy7hhoG3IBkyOnFiN0ZE/bdj+n439TosTwf2pQ/QfaKcs2LyiU4GzZN
zRoErCPdDbDYft6wXjJ4NQ0HhdZFi6gEr53g2k3QVjv288ady0QTAJTuLUVCfPe/DKiQz5PbsB3v
zXIumCg9P3QZdKCdOt3QGhW4Mjg2T9ZHL/t8E5b5MWF6WZMhrNLKPm3mQAOkgRdqXjn9ztpaIiom
Rk/WogDVgS5eChRxPslpYJcC/mLix6w7ASswnoHbC16maBcAahuP8SaGGKaji9Wv06oW/6NA/F7i
CcXBj1fbsh4mbo97q9Jj02EzNXIMTpHC+ZC1qPVr4vE3T+GF87gf2yC2I/bNlQmJAOasKyxO+S00
qwbKgzBR/TrvROosWRYTxAcK3yisKSleoCUfpP4Qbsf1R+7nvymROZ+n4qC6vGsC+rJ1qgUBfWMK
N6B8EXwWXyEzQQ/iTkyZUu6wDlVaXg1OQC8CmrIr3vV6j1rZcqGZcD7Nx64B8VGdinn1Ut307GMR
B8MXSsUecbptoY0LGZVA2u8KUqeRU3yQAi+Ornbp06FdZCL6hLMqj7VunaI+VbyDZlb1PGXHUEuu
CehbarYiVKrVTRMEDKQKvgA5v+dSW44NYhhxE8RlQYicrgxFfhDXTqvJv1eu+gQB5tQZnaSu9iqz
LYtsIvp46SHhWCt1W1ZFv0uAE+vNscj/QH228+/jhbD1sX1/Y85cDjhhp14Bm6CfeJePX8Y2+hjW
u/eEZRuZqL4og4oS1LKqNCOzvLEaNAuSo8jl8e/bWjfexUjjTeuonSllYz6cG4ifXqeNIPBY68YF
LcCyCSrrUKWFQPjDn2R3oYD0HWzduJ9FzGbZBwsqEhECbDzwMe5jKW3zYhivir0uG0dd4O0BGuWi
xrxsot6Pp+XXVw0xgXtR13V6msciXVa/4XcdxHXNgVCbgR84qd6pBDlla73r5P36SiAmgg8lRMMI
ukR93VwNkbF3G0vgEDYfe2jjjKP67fGwfj1nqH750RSKwucui0N1o07Zjk/CA1DkGmuist8fd2Cb
t+37G1sDCbvbRRXBgrPQ//qaJmLQEb8sc0DSFWXohzYWVDV/7EexqCQdPBtwgkC5En6GPMcA3h9s
fZu+N6OANzz4ZOXqpmbl+ABKg3MVobR82VmGX59IxETz6aIdkIqfp1SWHeDq3JmWC2h255tLQAn2
eCVsfdAfxwAwK88pK5f01ferJAKmgDL8M4jh2KMKuLofe0CoNFeDN09Xvxwd5P7nem3PQUhceXAZ
DAsfJkabqa2n21KxP+XGhdof5NQFjcmPPy86nk0kCkfE00r64dXxllS+lJSTnQWw2JoJ6VMgB8z6
cp1SvN3KRI/gIASCuTjYumHJIu8jwGEC/L/O8j+HHvTf21HxeO/Yft2wYqScysgLgjl9hacvIAc+
hXLyDiFNyU/UbpSWUR656sZcFxLDQvprAnxo9u3YzxvGS/jaan/Nm1vkr3+pNh5PucoPbkkTxKfX
qvPqeJjTqtK/UyZ0EsT+TvW45ew0gXvZ2jZDjQDCbXA2ILRbcifxyVJfvA582ME4SbZjWJazweR5
k+C4CKqiAmw/5MU9y+LifZQPc+LJgxSQQCb9aF9Mz4PTQJ8hLWbQVQPvfh1HkIwdWmITxbeocI6k
182pnLeMEKRnL6WDcNrj1i3rYGL4VFxlA0J/U6rq+rOkLEwygJuufJYvAfS9d7AzFhszyd54gFRE
WzhrykAGec5QxXKJy24n5G5xJ0wcH/fn3A+g/HCTE6o8K6pOy0Q+gOriGvHswwwqjcdTZRuEeQ3n
BYQEh3pGaTRq3Ujm44yTe8kzW+OGIWd1V4drkbl3UgB4EC4sgVT13iLbGvd+3J8SWVDXyx11azb0
GjixySmYhr+PTQv9sfEBzGJSEX9KsxaVbldIknP3HmQARe/k1m1/b1y9BXLSeagDnUZds66njJQq
OCO02e+4cbb2DetFEczoTvWiYb3I9GXN/FV1Bx8FxER0UVDIBBNXuF0y6LdkXTU8Bc7u49VivSak
i7SQrcgHqlOSC3kVwxK9gBAHrF8uL8+5tyvAYJmin3BdU1gMkkwaFciApCuqsiRke+VblgPaxHIJ
1YZeCz74dPAzcqeTKt6pES/Kfj0YGiLMMF0qc+VSh+BxX0LuSYclObd6+euQAZhQrmp0uQfMF9Ld
CkUAK5TrITREyUtAtNvtKVPYVto04VVBzmEadYqC2w8sjz5uNW60ab85ZE+WybbIhiGD6gRl5n6F
rTpt+moKcUASBnu0Dr+Os6Cg+cdjgkBxpOzAfYIQYHABEQq0B3FQz+ETwlFfVspPa9geO6hNKVE9
9LpbpFZpVM31u0ogfqD14h1r3YRxYS+JZtD5nKoOJCjI1lVP4ETZQ4lbjMEEcRGvGHrHm8dURFF8
2qgUwV0wnoIi/PJ4t9o62G7RN8+9YQTEF/VzQ4o62fpjVleQa+lrBv2CcY9J0bJXTZI37fSzWDTJ
XoST/ZlVqDrACyS+dSrU17GQ6unxSGzdGEY9gApSuTCDlICSKxWly74NTEXnogT2vROoAtrxkbZn
0s9YTWKCuxrf40Ee4AKqgPcN71KV63vSTXOcII5R1icBriUnaaKGX0QYq/KTw2fEuR+P0rZehuH7
rOoLkUmdNu1WDVRB1Z13zbdWNu3O68rWg2H3mVeIEFrZSHBmfv0lmoHl0G3TXaaKg8Lw8Shsa2VY
P/U6SvWEM16Lpj1zrn4T0CZ+GmT0kuNttzMSywkWGDc5XD4OXgwxpShMUe/AqzRNydr18mAQwISA
+SCZW3wo8KacQbGr8WQGBvy9d6hlin5GfnFg13M9pE0PakexTvn11Q+E6GX2soKR8fFKWFbbhIDh
0TVDvinAakeIWEJXruovlROV5wCV0ztHpK2PbYhvzhiRL7kK1nVIi3gS72gef1xcaJrtK13YOti+
v+mgKhjKYWIKjMegsj85i9trMEX1aWIA5D+eJ9tybHvsTRc++FYcAZ6xFFpmxYVHo3pqOoAlwI3p
nTSdjyEXickBJ0si4rkYBrDIjM5paIbooqahTvsOZMyPh2K5ek0muMoJZCg7NaZNNNGTHNf6zH3c
7mxW6ykcWJrLPrvE26fHHVrs0DesXfSh0/pxPaS+h+o/GtLvtJj2ijxsC2MYuUIGYqxIq9Ns02cR
uqkT5mNhssLVl2CS2eXQIEyYmPJHzWm3hbRQvnQuCEiogqzcA0NZRmEywdF66px2oepWIGz2Qrto
uKHWSV1ciEp/9PAc/PJ4FJa1NxFj0TyLoorVctfDkqhW3DelymyavrZSnVxRfUYF2MfHXVlW3WSH
WyqH5lMw4ioes++IBi4nL3COITeICR5DZmKdUVs2pFlftUkGUeRkig/Cw4lnGHshKq/mYkGMus3C
J7mEwXXtjz6/TeAYKYlXT7LAaUXauk7kFrsvthKJY/NOfzypdMFLXiB4nC7MH97zwEXudS6C27HW
DVtuus7tZ729bqIFyyox8e0mGvW4dctB7hnGDMphf2jyEhOfARLSlMgI8A7c6vOS//O4B8uuNKFi
BZfEKbN1vXPQSVcrWZN5oyF53Ljl902Q2CKmJpzyBZOD+Q8gu1T3l6ZG2Vadg3v7cR+2ARgOOwso
dxV359dsGd8gjY7r/HGsbeOiXgSQEkTmU1p1cMsi3TNQLYT/O9b4NmlvbtBIe4XTVXRKSYinTB/O
62WpyN4BapuW7fub1jO+9tmySEz9a+k0Cp1zSBHuqTXaWje8bhz8PikLuaQ6h1ojhALDZJHev48n
xnL2m2KjCFMiAic2fDzVsjzRwi2vSzs4J0nY+B01qMeqXogpMQoZTjeLIo2OoJ2SgU5zCG/efBBh
TkzImOhFBpIrbEmcaxIa3ZJ+39dsspiWCRYbliYEfVCLfweZALtEkwdZqCjH7g/b+Fhk0YSMNQDB
oP5qWwgh3PFMwx4nT4kY+ON1tg3BsFza/R9n39IkJ850/YuIACGE2NaF6jbdY7vHnrG9ITyeZ0AI
cb+JX/8d/G7acqv4gl1FLSQkZaak1MlzVF/h3KAf2zb8pEAsAzbLKD9X/S6frOVmaoLE6mbx8LCH
xG4fZd8IzervaVd5/WVMSw5ONggZPAC1HK4omF5WVJJE/p6UvW1s2/+v3M+lYONNs07fRrzkn92Z
+2ftFNNlCnZreiw+aCLHaDWkTieJwKvflH8TJFOolsck3l8cW+uGh3PXrYqhXDUACF56gcR2Plx9
PpD1er99i5ObcLHa6UsuK0/fwB34njfiYWOgZxOYA3W6pxFu68PYmzWvg8Z3WsxQGgEgjsKkrxzn
lo9UTh+nFD/uD2Wz1zfyHyYZXEtAyFv1kb6JJgxPtHG/68l3nmuqqndNgWtXAw/d6ctyXjWBZBIy
YVEEfpAbqBneb6Sz23tOhtRgHdLrpokyDHvl7rautv9fmfDYe552fKZvfSuvxPHet9CN2ZjXRxF8
2gqWh+4Y3ts1QWZ0FqAE0IG+pRzeootBXLpi3pkyiyuasDLS9lLn0M/b8KGpf+5TfyCxysLusnhZ
M+/c6S3+YvLFZX409dAHcp4oL7MYqm7/w2n8GDbR/Q1UVqzrSqFn+9QGeL3GXv4FdCh7RI8W83UN
T08rMGCDvcrPTy6I22jwSYzArI/t44ZQXJd8p3jG4owmPRwJ5NQ3ow8NohqPbFwFST3QRIx4yXC8
9HzfFW2dGB5POqk7p3dgoy2kP8Tyea7ni2yCp323sC20cSTXoFhfgqD2bq3PvjGBa0roA3Bx//vf
tNUwMqFmNQXl2lh33o2rCpUbrog6EPPi/Tk4B06UH8LqohvDtVmAY09WA2kpIPhIFPu0Nnve9qY1
oent/1dRgxYtq5bWHx76YrlQKT9tj800+qeM1NeQHJLDRC/b+r/qBRUcTVUvU/egJrxJtjOodTYG
3fuL8OapAY0bezdkB7y5BxfAg1RzTCA/26/shUkZiwKXADF9VLxKnHWKj3W3GdqrsWSpcrKsbwgw
WRoAsA30l9bkXPvOV72s77do2yDyhsce5DA+w+HlMowdT+vigXiovEtF/m9Iir0b65vugcbJr6Nh
oZ4Xv/EQqprIf0nTLHzvgMdkx79trRv+PY4gdKdaqWegLz8SL5y+ROVEv9xfiJ9I+N82cny74drZ
lPay6XL13ErvRoJNMXzBa/HPMgmO5aB58Yn3qI9AKqq7zHw4L2P/z6IX8rBMu4/JlhhgotEkIasT
4nD0LGWYfSZiJOe08oDHbSp/BxJi68LwfxTRZW6apc6TVMN0buctx83BWT+4YXG9P5lvRuIwMjnm
NIQ7WFSz8hliqf0JBeBIcjYdJGIQ7LPLGqbghznWkxELMixkx8I8exb1+A/pV/0VeUN9qVT2bZm1
3kkFWOKaCVRr+wAVDk6hMJ7q0srpOgZ4D+ALimeGAAmTiWWHpFswdUZAoEEgxjyK5FPmrfknkaIG
dF5n/5I34t/7U7at8xuGbiLXwNO6FNxZFHTWSPHMXRBcoV6q9OOqnNm3bGrrj93gB4kTutNensZm
c0ZgmLMReTLK5ZPKp/4mnaJAIbwKLhABPWrWRnTIBtaE1UCyZ2QoXeB4wLPGcb44ReTY0w3WxgwR
DpJxuSPks5JIaIHhuD73qLi/IdlS7PCUWDzHBLSRgcrZVQGeh8uB3zIZPiLnhAx7V6TXpmKf7puA
ZTl+A7YFTeo2borV72UUt/7a/5Pl9F1QAF5yvweLx5igtnFxyyjymvLZJch+iMgZr4Ahiy0WeGeA
oXz/WhXNyHe2UcvWYMLcdNEtngsmsmflL0Ads1qCj2zyOsZv98djW5dtJl/t06zPOL6ayedMaAe3
VDzLKhaR/NyVdfTOdz1vL3dnmzkzACxdtPZwlWdQBqAXQM2z5VOP1zaQCPqF/+y5xCFHoIdhZKqb
8rqI2mxIQVAoCPQAwPDjn0tPvtyfM5uVGU7fKrl4QyFQmycDnGfbGuUwvF6+N90xgQwMwHD6pSgZ
qjylegCF/OPU1wuOg+Hei7bt+w13VwsPQWBSYXZmr/5AZJMh00ZfGrq721vM1gTAiSwoIYoRgDIo
Q9UqkAzT2VfuHrjXYrMmAE6GvZeXoIp4kF3+bZMsrPMplsMEoei9qi3bADYjfuUWfZdl0lFhgyXO
U+/7qCeHXZohlIeetsLIxL9BXSVMNffLBzaxbx6tm5Ms8s/37dM2P4ZPi2UBaRBIKB6IO14Jmx5k
Id7zij/UhD/c7+JnGuiNzfY3/Bv285pgn32SUN8DUTPI0kTzlAaFPOHcv5w6FNHlY/dcgHIM+Nk9
IgOL6TLjlE/WqvGzYWMeFZB2/rQR8tRNE75EhP7v/shsK284Ny8aQGCKtnzQ5bzdV0DE25SH6P2x
6oZbg4qnxmtghM/Hgbt4xEErelgxhmOfbvg1AJrh5BQ/JyddxZOmeNGs3ENMGGFkQuAysebjAq0e
kL4y1CaPUCwBiAzSGfnSzqdDIzCBcBB/xf0DeouYnxZKVD9vCB6s6FjrhlPL0ssLqK6hdTZsKD4J
fvH9aj2LaZoAOK76fOEuQcjIABM7AdCznmsx9edm3lUCs3i2qXPqek6nKkjo4FZNypd5RKqpCD4V
AFcW5R5WyOIAwfb/q9AHSZ1hlk6OcSi56hNOhNg7pz3guG2WDAfuZUdygniHETT9fOIl9n+6PZBA
c35Psc7Wh+HCChIpKwq20AdjEiwba/ovWGbTyxgFLD5mSoYjt70jRJm16EKuYZCgFpY9NgDAHDuV
mZg2lDBMqGuPnButyk+CkDMP079qGTw2ANHdH4FlkkxYW1/UZcfnEiPoFfAJosqmK9jUgkvBdXo5
1odxI6d95AdDQyssRJaGP1RO/fYGOc1gvoCfeG538ie2oRh+TXrWVSHLMZSUIe710fiFg/73jwCo
3Z3AZOtic8hXTlF6Td05pXBjLw8e/Gk8d2118fI9sJbF50yKs9Kf0xGyr27csv6B9EiMOdwPd1bB
1vj2/6tv54ritcuXmB5OIUWUCTCbFiI/VKcXRr9h2VySe5RgakhdI40/OKjTQxXZwY83fJkOrJWV
1Doe+XRauuFW53InI2pbU8OH07IL0h6KK/mJUDxx1cT9b5QTSMcy0e2YjW3qjR3ZgeKkD4jlGldZ
e1mpe4ba9s7XW5r+DammJFA6kFWLlS/jZekfdTtc77utZZcxYWrKH1Ledesa+/Vyc9anvi+vo6hO
1XTw2w2HBTiNdLPCogasj4UX3tpwj0zLNi2Go1LBZFH77RoXKbCb5GvE9pSNftJyvHHkNdFoExny
jLdYzKWIoyuIzk/gDn9XnLKLE5znnYO1xShNUFqQgkQocsc1TqPhJZidl8APYt/pdhJ+tqU1tt+I
p4CcON0au0t9W9z5Bvrvd3mvTrJTO3dv2wgMj22GhaR5X68xYz69OKBTPDcL2KArSfdq4zc7eWsl
DM9tSxXRNo/QRQ1NayoKcYW2Z3rtfd5fgUL+5pEy23nhsxmU4cIQh8tzFcBWJ6GvbGoBZt+LDpbF
MFFqdOI15CSbNW7Bnn1dl7S8NSGew0jnpKclS+sdf7YMwQSs4QHGFZ5eEUPXz9KfrlEtd6w1ensh
TEozCk6ziZXbBl+vWZHUpB6/CjAunSHClr3PoPhRb3SvkIh+n5e+3EHwWCzM5DqrBQu5mzvo1YV4
InKI3nsGCMx19fb0Ey0GZtKdDVyDFTecdIxKWWRaM+9Sdc2pcsPrrOgLSAF2Ti62ldn+f7U1p/mU
5SnNvFgWRXPqs2y9TQXe5O7HcVvrhrMPkpYZDnfYfZbpqx7mv1n/5/2WbZZr+DiuZAr0twFWIKjr
L60Txt6CV6vc/6RytUOXZ+vDdPJx4LjNUkhxd9m5cooY8oeniOq/q0jc7g/DNkGGb/OomD3V5mtc
p9nN5f7HIQ92fM5ioyaSzVWDHEnGYEHZ59IFx6v7LhQ7Edby2SaCjTQaKdRiO+/WFSpAmZr11cOL
7v1J2Q7nbwRXU5mUVIFUky7JbcMvgU/5JRXTA+mGPwFgee+P9F3RzJf7XVmW2ESyhZBFI6Cg07Ev
ZHpqFSqFVu+az9G1JMF/9/uwTda2QK9cDDUjeYcWNRKEtfgBJdeOnDSOTseOMiZeDZSdBdKcnRuD
XPZ7FkCNYB38eceILGHIJDeLujIIuA51DOpFD5rotHjRRf91kLg5C0dOJzw+lgeNynBpqhSEqqPc
jdOhc9yTqh0u3q1ZOXQ7dmXzCMOfmZPlJZ+kF4P8zXtXb4/zvMvEFaznaics2dba8GdU6vkFW1w3
RhLJOUHYit+met47AFpaN1FqIut1zdMVMzQ16ZWsYvkO+rPgr0N2avKdyWrSfeC6Je7KM3eeebqU
ONSAq/t+85bZN8FoAtQbUZBiapSL5F3bpNUtw7PDaUp3rdXWxeblrzxN587SQIrFjSXULaBq+Qmq
k39W7cHspolFQ7kPSE78HvfMlpMPDEcxfa6mod8D7tqWd/v/1eePTGkf9xHsaayf5/ZdD1Kk9BHq
meEhuocwMjFpDIXPYBQnMCAf1Vga3IiPKwPxyf0V3qb5jbhtQtFm0MupeZzQOoDHPbb++P98rM2q
kzchP3W/G9s0GW48F3WjoH6LVZbu941vCapT4th12TX8dyY8whUfRipRYXmuPShMhWJcdlp/2z65
CUPr+TyrWSm0XgIxmXnyU5bjwNU1xxgHUN9g5LvW1skV64QXrw2eTaeydK4d8fPr/Zm3ff+2S7wy
0FaqDoJTDHe3Gbs+4SgKoWS78OjmEBMfBmC4sOhVIQDwd2NBIveRFkv/PehIne+Y6Nu2w00MWu37
AdgzHZ6QSEd/1XU3tSev96MP9yfI1rzhwQC4DXNTlFHSj5H3ndAxg67ZfvO2+fd/nX/XES2QqkWY
UG9m47vBHcYqLkbiLvHgEeBYj43C2IhHBt6iKJjDZHQbMsYgZoOaWl8xspMCsA3DcGCkuAglfsET
qdnLJpl5VrVo4462zc7J3daD4cbuMEWplu2WEdxS/BUowdpBsEdfdQe7MOFkQCKPPAxynmRuloPE
DqU6gc/HK7gMD9UCh1D6+HW51dCBZqvxmwftoZCjaN4J2f0zrTRZir2jtsVgTTjZLHlepguUmZUs
yJ+UhWAuLhsA7w5ZkilZykDq51ZK8ER0gERSvBAFZcZ27k6WRTahY6TtCijEu36c4nVUK+4+knH8
Y6lEeCjxwk3A2Lyg3F5VdE7SAHIQvERSlsCWrvfn5u3dkv8GFnPEvHiL58cjbaAjiljaeuoCFq/n
QdbpsR3H5DtzUc+P2lKOHYeBTt5NVfBXN3Xkj6o4Vu0FKzW8uW/ncojE6MebbPLP7Ri44Z1w/XZ2
B1I3v3qAGGg9TuU8JboAeJ47IOoZFx6jKHq9uR4Tj/PU8+e5mD52Pf/30LqYOLG51E2NIwaJoUnR
nIQayZU2ixvPXZXfgrAIs521sfieCRVjA7KfTsn9eJb1D0khBA3Fnb0Epa1xY6vmdUaHIciXBLS5
snvpoXCVZSdfghFjx/1sPZg7dUj9PM3lktBphGi8Thu2nkvd7UmaWNzb1C3tg3KUnZzXW6/qGpUf
oOwheR03+HF/oW0dbAN7dZpxIymnOUjDBPJKWawJDqhU1yA5dZo9rhhbF8aGTaIeeM+w9mM3H1to
mAGbUuoQhzOldzKRtlUw92rI1chUuhAt5w6WFpnPyE1Kr+yq/47NkuHe2p2WIkIZZDz6eKLqU9wW
uGzrJO925Rtts2R4eUYDz1MobsBuXUAUepIqBpz57xy70fXQIEw0GMlDn7k9biYZp8gGk5XiYOZk
QcpOHkqunJ1wZVkMExZWN2GxuhIHG8qq8WuqkKv3UK/x/dggDJcGMnLpCsSMpOXN04w3+Y+664LT
Wnp7tJ6WhTAhYXWIjI7qeJikBfvWTxARSmspT6sPnOz9MVg2PZMRracjo12HaOrS+eOms3zZkHNh
OX/MF/L3/T5sq7D9/8qvxVxEKC0oeQIQQ/owr72ThCufdw4F22z/fskFev/X1j1nAFsZwY7qsqY7
LQ2BRLDLyKXqfTzD8So65zi37ditbSiGd1PmEjwzqSWBKOtSoN51aCcw5mi2HLRYw7vTSVYdd8s5
kaILmjPH43lSpACq7rRvsyjDtSlUWadAZv931K+xdz97a/AtWg/iPLmJCavDwgtdtV14Kfme8dV7
n0I8/cN9S7J8vQkGw8MnLv8h0iVcq6d0dPRVRv5ydXhTHuzB8OksGhyeQXkv9jsHl2mxzBdkDv9M
szra2eUsJmSCwjLGU0qgGhyPOvimgtw/FVPFd+zTNkHb/69cjbFy0OVKwyQjfsTPkA+uS9R/F+N8
6sZ1CA6OwfDodl04eJbWLTOJEHhmAvJ+XXmM5znkpsalbkfQ27YhJCLBTRWcZjK04gLWQ/R3345s
a2C4MR6+lKCqC279FInhqiqnVj+ixvXZHujAElcDw4+hKZBzLTQidzlAH7ViT3plH3rh8JNTRMdu
cyYmLPUjFk3dgmnB03d57iNkx3K8e17uz5LFmEw8mFwcJMPkln9uG5Sy6h4ipiqTCHgbh8GxPowr
dYYCHeTEUmiNboCbtNXlpQ91+eC0u7T5lqUwmc6gUKgniLbpmx6896IrX/p6hBCQn/Cw2zMo21Rt
fb/yuzFDTY4M0ynpUcx2yQbogP6UTJ2cY8zzITcBYXNTO5KGvZtkipVfaUu96eRAFvyQIjvaN3y6
ngRAf14JXkMC1qCTroZFvF9Ht917o7Rs1CYqzM3Ggbpdgxtjj0o58P6B4czP64eW+eO18En50Lh8
+nLfrjb7eeNUYHKd1Sj7Kng3u0nLuP/CG5T/jT6ilJtCYjsbF3aqoQZx9r3hYC6ZGh5fpzNK8nSH
24sc+g8uSk/RD6oc+rw6pguPNTJ2b9DrgyGdOkEy5qBbQGVzehnkFO6EE8sCmfgx6amwHoqIJW5L
689AXv/JCjSebfd6HYGxIp8Oova5CSijTbC0KFdDXwvIPT6zikTsIe09AIUQIHl/SL81BELyV8cU
xCcSHJ0sQeVxcdJz1d+CDPxq963Mso/8RnU2yXkeuMOSTayBuA171ym8MN5v3BJTTHCZu/g5xN9r
lsz+QK+4a3cgNR/cePIPFjFzE1o2i6Ypg2kF23K4vfCOgaLFKaTd3hBs82Oczemyeit2QZYI3L9Q
Gqecx87PDp6kfGMXJ86q8tWD2HNdCfBiLm2gyj/4MNTtzgO4bQUMlyYFqGH8bgziNA3KJCvq6WGO
BHkOSrIHXLLNkOHRkAxgqZuVLEGlG6QOWulqcSk8zo8l3k1AWZ+PYMdS0k2YnIoHtSxIM1IxFs9T
ztleUtMyCBNNNrI6RJgVLKm1iE6yQbwIp2P0UiE3EWW6gPpWjiLXpJ/J/D8C9U2AftLIPZawMaFj
aQBGKZU5UyKiHqDNegbaTu8mlS0mZMLG1mnWc9RkqDiGkuuph3rxmWj/G0Sclp2zuK2HbVFeHT14
4OWsQL1sQudcXhiB2GS67ai+8vmhB15uymVCLBx8x2qUW51P/9w34P4L6mNU11hfw41HyOiCsKYP
ErFwfkmnrv+sVa6vM1IGO6dMm4EajqyDEeq8qURVBggP6n71cWeHzO39OG1r3HBh2naDKl0xJz0b
ZHuqR16M56KdymOvf7/hxji04oRaMft9HbxrnXk9B/7BslJuIsfcaPF51dAgaX2nPynkN65+KPf0
zS1zYyLHAAoEL9zEg4Qgqfeso0E88YC+HJp4Eysmys71F55hYjZMmqv78mkK5z3qFYtfedv/r/wq
W9t5IXW1Gf2I0rDWzbIkwjv72Vuqg4HThIqBwjZHqTDDkbgW/xIJHqWV7dbX2wZgbL5tF6UNUkkk
phIqtJku6zjtfBcpsu5gftUkN6MkqKZo2Kqd2lB+Jryei/M6aXfvWmU5kZpymL2gdV92OSiUGuhg
o3jouc7H8qv2hz87Nw8hvFWonTBqs1TDi+u0C0E15tKEQHYexU/zSvzHUDRUXA9Zq4kVU52axlSR
NVF0xikLPOih8853+G6FmGUEJlys5dQflrSjSeqEYY+9xgvYuYQI6sdjAzCO0pL2uiwy10XuU0Sf
IJM5/otDxBjthFGLuZr0ZV4pRABkiZusfQ/R5Ey91O2Qnki1HKr1BNnHrw7dQmKY62bwklFF0xco
N7BTsIRirw7ZNv3b/6/iRVuVlJPAW3HSqsb2kjUAy14aMCGrY5uYiRXbZDmGQjVBQoHS0CFYeYb+
YIEkilJ//Xrhs6Cs+xTGA5c6oRSwQBHgNH30ovKQEjzg+MYmXOdZ1A1g/UCCoV+bEzBEYEWcWO57
Bz3McGGI5/oydCYv4T1y8zUS0KfKP3gdA9nOrzNEUfUR5LqkyThtjCiLUz55flue/j+uk2+7AFhX
fu2izXhQhaWHLvK0/pCua3pzHTyxVmHW7BiRrQvDiWtOGDh+JYm1AM2PPiGXspCLlLUQX3JBKnFs
MVDY/utYWF4x2gbTkvCSDtkfigHJesJuV0U7GZ6tod8zPKg+/7UDLjyOymqBfFiafRNBw66Uz8u3
oemQ666k/O9+1Hs7kYRiRqMbVMq0PsUDGffTMwVR2qzBaC7p9PHnQxkBkfRa7RVa21bH2LJZ6alI
BiFNeo83Z9TSZH/9LLZeSzf7fH88b4ep8DfesnygBZRwgMQaIC+hcpFeC3BB3G/c9v2Gi2fuzKCB
5Ogkc7LhKhtAKKJC64t39OUYkNlf10MtgBJrsFkkgHWhcjVa5JmF4FZcZsDW7o/CMkUmkmykWZA5
Y7gmmT/XHzVOfz9Qs3wMggB8zq8DINQpS2A012SuQv7IeSCSekq/dhwjuf/9llUwMWSEQwKhFYsX
Zxo3Qj20/PwTm1MuuBve78I2RYZ3p7mPk/ZcrEmraho+QaSIjR8H6PwcO47hDejXWXKhRK/cbvRi
CuOkjk9j4Oz6nSu/JXSYODIRaI+Qks83TSdxEdrVl1aDZ1SAbDTxVXpIZzpE9vHXQagSz4kDNsI4
hV4Mahsaoc9epLv/3V8E2zobezapXaWZjLDOKXtxN5jjhKU/O7vIK9sqG+7MHJW7q4dVpj6kL6QO
5/cbUOOvY59veHI79DRqSpgpAOR9nLplG0/Z+h1A0WAn+WX5fhM5JqpyZQ6Ib2KssD61oebJ1Mp1
xwcsO4MJF9MAdHegjk0T2nv/aRb8by6hvVqMf6Rg2z31xH83CLAxH5osk2QMNGnQVsxXnTTe2nqX
aF7zSp9oOLYh8A1jiPLQ+x1ZfMOkF8tYrSIQimxGBUUdqZyYleCGLLPpz4XsYslsc2e4d0+BNwZK
Ok1qOn1x5Q9wT/Er8q0XlrLY6+GLi9pVtt7ONm+cFMLNPF6fzIcs7ZTu55tsoTFLnOqvrQxl9nzc
59U5Qi3b/amz+KNJMaZT5Y9NydLs5DoVSWgRkGu0+vNjRKZux+hsJm34vK4gSETSisQ4vj2mPksf
c3Ab7uS7bY0b/g7d6ZSuSFYmrib8WbXlVIHpiOcf7s/P2+BRgCh+XYesXMeUBAPmp2XNuxGp7qvb
5dNJVSQ7STZdwAYIettoShwXjx33O7XYs4k0Y4iSvZhSMGG3SF1y4PxEUIh4Xqtb5SGXcL8Xy9L/
DjRrinCcKInxNqOryxCu/xvBJX9yQ9KEO9u6ZXVM8c1ZZJ07r4sG+tnrP9eh1I+gHhmOEdqGJtZM
T2u/iLTSSZ0FEW5/ofLk1YFY77H7a2hCzUS6begl1ckYQK/vPHIBuheuwuLH/TWwzc/2/ys3x3VD
TeFU+clPmi6oeBNAwqo98nubHRl7eYvscVXntZ9krMricfHKC8+QQhAUr8ph5v13fxA2QzL8m3T9
WLoeknbZUlVnCGv8wEN5e/Hdg/Dw0CQcy9pREjz8+Uk6gka2QKHw5FZ9fP/zbWtguPhYqbntcsdL
VKrWP2Yq5H8l0e2hd4jQxJbpMQDafy3w6VuBAbDzlzWCtMX9T7fMvIkt09VKUeOf+0ldpM+K9SA+
h5LJufDbY7StYbDtT68MFAnZ2lNIy8VbD9n25c0UfFs4innuD8Ey+79By8LQoSERiN8Qrn/SCsf9
tsRZ5Fjr28S9+nyZLWvuVwUiKar9oFYjx5Of7SLXbN9ueG9LIy7BE08S1FuCpVmE4otHmvHQGwrU
an/9doIC2kV4C4lHGSF7Q0IVumenldDuvD85lr0tMPw2w5Y88rKJYPjTH8r3/9aVzoAxQSUShCoo
6HNOquyDk5eGO7upzV7NzbrleqnyIko0ZaS4qN6HRN2KC/hpKsK9m5KtE9OfC8FmZ1N4Qd2F9CHB
M4cPQnn1JZhUuxMzLH2YMDPt+n7kd5zd2joDMAuslNc2Y3jAXMFAfn91LCdAU1NzXGmlF+WRmOEY
S4Xn40rJsLHVGwLMqzGoyQfBwY4b2noz/HwmFQS5kX2MGVpnE/mbtaCDzSR9Qf3HevZTvnfBtFgd
3TarVy7JS7aijmuMkAMLggSceSir62HfmpcvEsVd4zD0/7AR/FvFRHcOiVvbb5ymTRxaGw1Qgiur
CAmYkX1Q61BLCLmCSgZY2TaNc3dwd5zWZhhGSIDCAtQ5QFQGPQLir6fM8yp2YtXaPi1rtse/aRuO
ERl0iVOuchWJ26lavofYBv5oeOh3CYi8I/E8UxV8vG+ElghnQtJY3UGoY/HduKA5f8q6dHqiofPl
WONGNICqIGpxFqQa5NxH78C75pzTjGQHLdoIA3Lkju5d2JkQGmzTKSnFBw5KJ/cEqjf3RbmgPTyP
Don8y/3hWJbehKKRmcArW6zKONeguYfsBRgQhiT0df35fg+W1TABaCh47boiR/JEBnhXQcGr7/25
DFG4p+dqa98IAiCEmOqpbqOEB3nzF+/D4j8UBu+Jj9vmx3B8skiiU8RNiHuBA+GWOeoHC4f2cYFm
8M4S2Aawdf0qtoyKhxPnIW6abt5f5p5CAAC3j52IbGt9+/9V62ntTBKcZiC6asLxeUJFE+RNoK99
zNdMqc1xxmOlhwqWGK7supdaaOL8va5O3e/EJtv3G/t9TViRRiXnCaQ0nL+ZpMhWdLwcd4LsTwzD
G1HWN/yZ8agJBj6DRn7TDSPp8A/PUIsIbehv4GWZLyknf+ph+FPT4Rqq+rZCGiviXnQq10yfNtGW
PC9f9sVbbOM1IoAOmbtkzYrvqTPCQGXr1hsi/+DJ1YSpoZB0Gkvs/KjTh44vyXNIacD1d8KXZZs0
8Wk8mrywESRMGK1UzMbpoZ41NpQCmgkqGK7jUD9N6yeAkPaAC5ZdxcSs0TSL5ISDfdzntPjOaP5v
ynH6m1m5PDnDrmS7RcklNMFrLI3m3F1Q9M5w7ExH0V9ID0mINuiemQZCi0X0my6DTyyCsApEnIrb
hCRlDl5uQCbd+H4otQ3WiBSKt3kPGKkfAyAwJi30MkHctNY/1qVtrqgHKvZY3i1GSIyg0TduD7aU
dr1p4v89BlN9BpHAXqLI1rhxEEDi1u1JmYK55OfRHUrf+uJAQOZyf5IsEdtEuQF0NvVFo+FAAOf1
N7DvfG1lCdGdjn6734NtGYyQAcWg1RPFiB541qEam3/VE44BRQTQdt7SnbcT2ziMQOBg2weqfYWI
MR4lxYkCyi+X6ofP/XZnpizjMPFujHclRX0RxgFpiPqiOn+CsGgKDZcp/Rh6cme6LAMxgW88BAtx
023TNWqJNDAVD0vnPhVh6u6EHYtFmeA31bhdxLptybf4LVIA93DL2Hvls7W+Td+rHbSOVjzNjMO2
3EM6X4D29C5bLd99Y7K1bvg0gWC4qMJNxkQIBhmqBcBzsMnXx7Z/E/g2NuEiRw3ID67IS/uAsza0
N5s96J7NggxXJmWPMo+poTFAz8EJuTqwydYzgMnVB7zjXu/PkOWWZ2LfWl2lIO5XNN6w/1r1ArKL
wYvrjx9l6XyddmkDbYMx3Lr2iQPOr62fpodg13SlbP7cLu3zMO9yWdtW23BqVua1m80zjUmaFte0
Hdcz1Br+uj9RlgGYwLexdzOo42j6kw9vzqsf2014qsAceJA1MDShb0rxSYthxRxNPE4BEz8j7/+0
NmFzXmT/z/1xWCbJ5EtjRUvGqaY0hnVll357rwdiameSbI1vk/fKmzceqrVQI42zbmiudcT/5X25
x1tja9xwZoVaVmecOhpDsKE9iVx9LQ7nVkzNzpkNanQch8ZbFXyXDmewN3zAS+Gndur+OcwEFprw
t3kdxlJxmNHoVlAUKfX3Bu/1x+KRCX+jHKHUzQMYEOrdTu5IX7z9Wifb9BseTFzAZLvARQFV6koU
Fa9ICwXVwUhtMqTReQKR+wp5hhMTaH0kSDEhSb7HQ/92mGMm7G3MqaNEz+C9wfwRfHUaDLugSQPF
EnStz+Gwu5+9vR8zE/ymq9FJxxZBe6yZCwEIxz2PY4diGD0eypEwU7IzY5DmAjoZ5B9R+UnWqGJw
yno6ZEHMxLuNqGuCphyig3CBFk834STfdY49TjAT7IZnuSwla4vY43j+BSrun1AEyq7dEO2AY22z
v9nu6/gjW5BkTqsft1XjwZKCb3pV9VM+L87tfvi0GZKxKet59IWomA8X4x9mhH8QFYGBavkuAWIt
PXcHgva2s0GX7NeBMLACTCtEomM8/f3Vaxzmyg4ghvtjsDVueHJdBLpeWoIoXQFJMOLCjSMXQur9
1m1rYOzCcwARHQhhYJFTpXpsYQUHNYpcS/3YTZsu+f1uLIMw4W2AWVPq9hTsLk0wn9sChKJrHv17
v3HLGEx0G3MqSMzThcY819ETccT6cW4z8HIUB+ttmAlvE7LtvWZc/JiBHOOsQTF96l2+4we2yTH2
YZkvZYHEFDjMIBx4HVs1xhOOLPcnx9b4NmmvnEwFfg4qho0gzZH96SdZDJThvx9rfOv0VeOomtei
7yfMPKtvSmT+aaEHC1VQMv1r40yJ9P9x9mVLduJMt09EBAgh4JY91egql8vjDdGehBAgQICApz+L
/r+LatlsThB9495hS2hIKZW5cq24H3H+TLEhJ9kDZjY5ot3YkStHg02KNrFCN2DO8c9SO/zYTxO/
VQYvbxeY9PcoCPs+DJuUtGtrYJkwayXtBxTUnlMgnd650axfmhrig9cXYW37WyYcF00tg4VDruph
wZKBp6ck8KZNkHnH612sDMAGtbnIgEMvE+do2SHDyAaklloQlW8MYK316L8LLYaqbYpR++fIg4Ab
dADFwa2cr/s+fVn/t1vUpQUhrSuXEIv5YDLQ0HZ6J1Uss5FrE2v9KiU5tDFCsBiD+ZMkGSpd9x3O
NvsZzx1AfAzI4dIQsQ/O1XTnLj4ozeddaEVmw9QI5EmCaE5xrg3qawQ6gUOgNwOsKyZmY9MILZjx
wF15loq9CK94STOQHLrsmXf5a1xvEWKv7P/Qun1FGOshFdg+fYFZ+peEM6rKH3nh7FNJZLYMps5d
UsHV8s/cuP/oGRwOYQ71on0b1DJfDnpYApkK/6yE+WLEzJL/Dwd3xbRsJBqPacbTkQGV1NU04bL6
ETXlljj0ysTbALRoyHy/rSaCSx2PAJehYASKZFXimHGfMgWz8WfuqMeWg6QP5ZaA8R0iF/SLoCj/
tWvqbfgZ6DMC49dVwRPtjwDOKdDC4WzbkqRa7u8/8ynMBp/1gF4XVTEsCcXhA6mgS1nLlxRRlCra
Ot3+jfz8rY9l4d8cb67q3Rk64zNEVEdF+Ct3RMh+9P0g69+Up35+CIM0/zFVeTw/T5WfQROQqSIK
8yepPOhvHbq4gSDkAUxEU9xvBGzXtp11dUPpPBfaaTHyDlRNZQBlRmiLbSEQ1lq3DJ6HqMFFRa93
btwWYvVQ7x4RON/nbttQNRG6uctigOGAmnpF+r84ZT5et/s2nGXrKRldRicCcDheU8QLgOLr5/5y
vfEVc7SRaiD8jqeSwo3slDFJY8CXVGpwA0qwfx6vd7Ey8zZejbIID8649c4RZCZ8HgQHhjKDfQeh
DVVTZVYpMK0hO14hwcJoTaBpjQLofZ9uOdkoxs9MHyhgzBflzQkKkCfI94qNXbO4Kn8xQ1sRU6GM
FwuJ0pEeEh8gTgmH933ePoZIF3U6CWNQMFwfxtoiLyvzxt5BJw+22wGYiwUqr1B7ezS+6JK2YVs1
sWtrbNnu8uyvVQNuQ8Lh602GqGM+b8oDrLVu2a72q8ZLF3yN6YF49OL2OMaQzLo+OWuNW352CW4W
Aqpp7CCtnrk/uKfcScXt9cZXTnOb+KzvxtwJUpAMcolC1amRLxp0VYmPAvGidsnGRloZgg1MS1nh
IM/VoBfC6EeaM3EfteM+gAizMWlT7w1Q8cYEueVgzv9Of112369P0NqnW5522eGRMBaYIJN5+uC2
ip7mibGNjb/WumW/vCFzrnXnQWyteZAM2ldeuck6t9b4Ym1vrEqPmTMNJQ4HNwQCOjLgoJ9DFNNc
n5gVP/gPlrPZoyiRH+MzARGcpOyWRS7SyeRX5NKXhQr4ejdrg7AMt4QrVhO6HA0o0+hzlCbWYyeO
1xtf2f02kIyjZopk8RAjEu49TV55ILJ/p3R0s13Ksvb9lvVGyDmBiLTGNM1mDpFh7MAzV8S1edk3
BOvyZaLk7QiQ11lpuHhlMbwj4XxZIspFsZOdi9kgMulNaeqkEy4Cx9XvNIr/l8oMpCg2Fnnl/Lch
ZMIPO7fqFzOIwL7Y4PWZiJT8GlPqblzDaz1YZiwYhNPF4KOA0KlaQDsR9vUA2B+nfZgBZhOYKZTS
Is5VoQPaBwmP2YPyhjMRiAlG/hYz3spm+oPIrG4BNpGImrpx7B+aQfxsQrali7xy2/9BYVZA4inq
4AbRKrhzg+yGQ/n0oBTgUL267/LgWzVlG7HlteWwrJqAtalv/IadRRjVHmqWSCN9EF4FRFRnpKfq
ZiMUsNaRdTOTCBKZjoszUI7TRxH07C5GxUMlnK0LdG1JbPvuazU3IdZd1iL+EgUq+4zioq0owFrr
lnWTocjjgaD1aRQqkXE9HLaRCStzY0PFpDSV4U4NVDAHLlEgYHssvaA4FPHOOgpm48X6PpuhzABd
MsCnzCFyYi8hQG4cr599K7NjY8PSskOh4GBgc20unpXO47ugR970eusrl4ONCCtd2ulUQy3BdYP7
CI/bSAzvl2z7bjOwOc2idnYwAo5YA6L9IBaC8pMGVUgBuqSNKVoR1mU20ktks9G9yYIzgdK5iZ2v
/RyeWQ3g3nI8xd4hD4KXfKZ3XQYQRC2rjY7X1say8HTqHFkrHOkGhPfQ0gOqM6vFz+tLs9a4ZdVp
Qx2nKAPcR8tLXBgoqwPBu4/ZgxHLpIeeAPE/L+GZCLHF8xCVzv1QNXniLK7x9RGs2Z5l2CKutRf0
KAEqcvdVx22epHV125JqZxbVxn6Z3NEdyo/BWZUV5SE1RZ9AuLe8uf75K86fDflSGplsYMvo2Xj9
gU/gEdTDUqJBnh0Xr6rta3VlpW3kVzrqWYmqqS8S/Mk3boZq1nAEX9X1Yaysgs17BoiRaQOngXHI
udEX5ZDs1dUtEw9Fn+ktBuu1MSy9v/HD+2iMS5bOIL8EC8bDxOJ2htxtybcgsmvtL7+/aV9l0aCQ
hcQxOE/VaYJLI8UmamGtccuOFeq9wZwD/5u0PXKEJHw282bVzcoRayO/JpQFpiQr6ktP/c+pmrun
BrFdiMWUSebGW3metVW27BnMY37ZuQIQ9jh76QWS5ATAHSdwt/SO1ubIMmbN+rBqU41MuQ5+6Wr4
QvSwFVxbmSIb8yWaXLd64AG0lPoTr9lD76sH2Fkm98FemA35chDjGcEc7p0DMHgejA/rooXYp4/N
/sB6OQpEfBm4KSIfmkMTEzopRPDruv2uHEM205moWo37rYDzhSztDyyvd4g85BqgE+g+gReufGxB
zrNxZK/4xzbrWcohMOQtHj6b5TkFp/O/Plk0m3PvgZA+yCow928pQa7sWRsLVqphyn0Bz6DswMdU
juDlMWP8rkBZ8EbkZ23uLMNms9tBe93UF1Bl/ZC9PCFxfBvJ4sdSCOGLfcz6UPX47+EE+iWmY4Kw
tqa4S5dy49Jr+cYYVgzPJkKL5sqPGyCyzxSw+RteGvIjLDZpVdZat8yaZE5dOO7iHxuk4AxFcqyc
6D5J1MCGg0G3gig/yFCfHkzjiVOfHfJ+/nDdMP7+6YENAeM8APN4jCRWk7NfJkBVehyAE/N643/f
m4GN/lJDBE20Ed6X68jgRhUIHIpMmpc4G/ONLv5+6gU2Bkxlsl0EOADg6RsS37uRqsDprJsaVZLJ
CJEMKg61F9B9+smBjQpjVUUyVuLti1tZXVzcPUk0AJYKWrR9QO3Apj8zgFINupJA5dEZ3K2FE7/v
oEO8yxKC2LLmWijS1VlPznXnDskkANxNh2irJnttxS0jZtzrUGCPIFPZzewOUxUm1AOTVI74xnHf
prIu6QlltWPpIsQEMM9SE++rYz+CPLqgZuu5uDYKy57DOZdNMUXeeYin9+Dpe2KFeVU+/Xp9BCs2
Z6PBuOidxiC/c3YLPT8DE8OfCjVWp32tL7fSGyePVh1366UOD+zX8pBGSD720U5GgsBGgqkA0H4n
xS0tlR7wWij5aVyu6n3fvlj5m29vvKW2WuWILGVll/QzNmdNsIeut76yrDbBGXQUC0drJBeMh3R3
A//rSF3THWu5CYhZ62JZ8jcDkCLKHJGhCA2b85t2wXrtTvOcOH68BXda2zyW/YItuupBeFNfVA51
BamA2Qr9buuFsPb9lv2qdA4byDMvrgvCMDTTX3kMZpolFHZ9Df7uTAS2UmbTBkHfgsz/3LQ1yjbG
wJ8SYgpZQQOBlr8ixqK7mc37SsACWzwTAjEaKVVsqLSBJhDRyLUJ6MUk3nJsXB/RypTZ4DDk9QnC
WRhRTVP9EIThLzpyeZbLzrrew8qS26xnspOBciUcAAm18kMpQS4YjFDtud762vcvK/V2y7JqEqNG
5K2ZcKOBfzFADEM8xUsg4HoPa99vWTW0EMaRDnCPymbmt5wBVICqgq2U4YoHYKPE+jHtSMrgbYuM
yxPUtNUn1vMmybLOu9QGjFf7RrGM7s081UsxhIZDcS5MEJ91aD5CvIXubNy26palTest8b28/66y
ajiM2WYt7tr8W0Y9oap3hFwBXuZ+wA8yR+uBqPZdZjY4jI/TFJQZQqtYiOJAetccBgQPr8/52t60
LmI+tAGqBZcvn1HsRULoSIaT8W8dXk/7/CEbIlbSKXQ6gWeHETnyCkCTnlrZ1hvrunLc2Rgxd8pC
d8rx7jRefLPg/yDuDpXvtnuQoSKHeYp+Xp+plTW2kWKy8zs5QR/7wnMEo48NM0PxWKtqdnZ2YBkx
NaSsWxCUnZui8AHG5OJUuzv5XwMbK0ZcVDJ5baQutFE/TABtb59B0Gvf3Cxz9sZy3bH1ZjwHgCOV
vjkstVj/xh73NW5ZrugkB1U0oC9l2X/XHvgUxyGIjvsatyzXdC0qUGoD4HGRFwcQDX0tRrHlDq3t
TcuRNhXQ6yBxhisHDnJ4QzIpEe2fYg4w4+zfj6LeAACs7U3LihnkcMbWwaOANY530SQfbkLm/7Nr
imzYl6q9cfKBLryYznNPJmLxjWOcYVdtQmAjvmRcQkwQ7G1ntx5p0msUd1dOs4V9Xbm6bMhXCsES
B7UJ6W8RmHd0Ln/opnoG5c6nNq2e902PZbYGtJsB1V36m1Xip6m7L12/KSS4sq426ksy5Uckz/53
r/Tgxn1sx0zs2zWBZbUsigT3EFY5Iy2VJTSGOCECQy/Xp2Vt5i2rjWIy0dTBpzMneiYKCEejoptC
gci8Q9j0eicrt5dNUEaYyuaSjPWlSSG0yEjNT7w18tA2IOm+3sXaElg2nLYpB7O1VJcoR+l44voh
nhxhu5M/L7BRXzTNFPNcFf8u5TwlsoXpoi4dMa6IV4frQ1g5hmzIVzkH4FwZ2hrBFP5NB+xWe9kT
U/mLEcN5HN3L9W5WZsrGfiF9MDJsWHXpnVwnEdSWST3sw24Gtt6lLPPKC8sYjPVBPUA8dfrHeKi0
2PfltgkXmvA2DxFtioOTqqP86I+bSl8re9SmFivDoPJb2qJxVvhfNWvHPlFB6ztPFbRB6g1z+3tE
HMVu/72BhaBxizRjfdGVObueOQrXvRg/eOgddh774d2IdNG+2bIsmxatn5HA+d86o6YpRYqo4M63
fc1bN7IyXOEd0MW/FfzoBDhycIzPwYYvurYYljWztCvoEC1ZClR+PYhO3dPKRZX3sEkCsdaDdRWj
lkC1VQ0rAHV/l0weku3UN9Fj4Tbs/fUZWrFnGwJGgUClSBTVl3LQ0QFuaHXkadl/7T2wV9IoVUle
VOk+CpnABoQxrtOaZ8vr1UdvJUNZWdvzjcVemS1bydKF0rI/FV70uxFNmkgqxGnyweozOHvtz0aD
ScTHtduW9QUlcubMBxTX9At7TECDfYg2CHb/1/hMZopyBOH7BTf/wB6l5r4DAhnA7x/qSfdi45iK
0dyfGPDARoVxXsqsn5vqkk7QlMugpJqoodZnRQL9ghIQwA2b4a7vg/wElv5mw0tYWyLL3JtgVv+X
emG1D2awAeK2nIC9N4f288bAVm4OW/OS+zHwQoiAXabAcW9db/QvmZHn69ay9v2WyTe4NKTMeH0R
LeOHNI7VCzQq/MMsMrVxqqwZpGXzeE2FBDTgeFsBrqdM/wVegjkutyswUO3RWxA31wezMlM2TiwN
jPLnCF7VVHPQYjEwwaiZbIkZr1wiNkQs7cu+DHRbXXjs/VbO9I8u5GvvNbcto/dZ5j21oGC7PpCV
VfkDL8ahoOO6sMp0AIOpGFP3bpBj88HZC7sJ/gCNdaOKw6GrLqZsguyIlLTfneYuJFtppLUxLL+/
ffUO7f9cXO75xaUZDDl74/AOeg/65fosrWwsGzEWUVmNfqPcM6fmfeTzz2UrXxY1gQgcLQNYbfZ1
Y5m4nmcYH4vVRU7ddMcNvYPqo5OYGqGazDXTOfPlViHL2qSR/04aQy3xrCYcYhyKQCUBJW4N2tOw
hsFcH8yaiVj2noI1ZKzJ4C505heSOj98N9vpKBLL0BFngnSiMtVloXB94oWmH+sM5SX7rNsGiqk0
G6I+qFEZk+Kw+iG4KuYHrrsi3HDRVybfxopFUwvF6AEL3Th4h7EsehYibI8ZYowbQ1h59tkgMSAA
eFGFcKUXGAMTBdCy7oV6xY8Kx+L1BV7rYvn9jdkxpw/MiGIEHOjFC0ndS6n6kyroy7KR9nVhWTaN
h0jOc+ielQIlhu5kkaTYs19AQ5ke48YtdtWMBTZjmGhnSN43uPh4zIMbR4FD0XE2IV1rq22ZNfO7
GYBopByAQZNHPuC+7oNxvMlYs8VmvGJsNmqsSf0uVoAEXCYkBVIQ/V9yVfDz9VVY+37LkkkG+UEu
yuoida2+T1HIzn1k0ouvuNw4LNb2kmXQYAYQUGcPqgtV6pLO7lOEipN2oHcZ3RmjsFFjrK1RBYLg
wUV00OuZOlCG8CGdv/idzl6vT9TKKtiwMbyTwGEPeuSLHGp+dlWTPqGyf2cExIaNKS9WIJ4T8G5L
9TXlYIZp1RaN2tqXW7Zc8iYu8ZBH2wyZh9wH5rlW7dbUr7Vum3Gb9l2MpOelDHptbidwrFQHWYZ8
HwdZYEPD3EGN3QAGpt/Mq0eVNFUDZz8fN+k7V+5/mx6MQnkzgqRndSlJeFJtWvxfjMtdYlwsTFki
m3njKFqxBBscNk06i4MSca45eyhEfox8iHP4k/utEuHnfdvUtmeHDJWbQRpWdgJZSsJR/uM0TG2B
xdeGYBlzU2um82Fhvyeo1MB85Z9Upj8RPR1AvLVFSvB3J5naYDEJmnghQJ9ziWoI0RmdFYiJO/dl
WLQHwvvp2MvwmTH+8/qk/X1QEIz4723HezEHxnHKS9CI8jDW6UFm4I1BOAcwRGy3Dc9grZtlB765
VCWArWEq3fJiaHpIM/Mhyin4d+fLzLd0FNe6WH5/00Uv+2bkXqUubIrGi+nHg+wD91i0cZ80LBtO
+ybMMnqNc1WH0P688B5oOA4K6ZQ0j3jCPjmbMf+1oSwHzpuhTCbWkwOtrzON+LfGJwcmJRA1oIQK
tXy9Po6/H17UhpFNCLe44OVSFzXxz6kGJMHrii1yorXGLS8cxO0AdhMNByee9WHiIL6uxWY8ZK11
y9DLcCZtFOE+WoTQoFEiTlW8s06X/qGV6UFtq+wRT2UElHosQihHic2Ck7+fuNRGjoEHPJtncA8C
imveT60ajst7fnnKxzr1jttg3L87N9TmFJuHecwGoGTPMyefVed8bcaBJwZp5g1PfGURbBwZrRvQ
HHbYPwtPL9ELo1LubdVRrH29ZcspoIDQRQdFe+/Uw5F0uvoiOBTIYigeblxIa99v2bHJdQg5YjDL
TDIrU4Q0nZwlTdvn0XmXgdmCmbL24xD143iJlj6QOO4Ucpq0rpvtSz5Sm1/MTUMHEU1oY0R4LZ7Z
CLiJApof5cHpp6DYYnBdWwrLlJkaI5rXMYAtvP+lG1TlRHp4H/RQ9r0+T2sdWNa8JAklC0CVHPGF
28XVjxKOzrGAHOvGVl3rwbq4FSW9lLwrLwwEvQcXjFpfo0UdWgScbmlNrmwnG0RWOaCvNyWeWiPo
kILbNp5rkRRxbvYBjKiNIYNSRRpmJvcBc5lAMM1BVD+GbB8xNrWlMkGn4PLI6zjI0bJRHEtwFKFw
Ce/S62u8NjuWPTtVBjGprvRAXMLpZw+o2QNxvH2MH9QGkKk2nnzdem4GopKyTTLWqrMPdYnTvo9f
BvX2NtZ5R7heZt7L2wYeTDnczEO56VGs3Ak2zRgY1YVPhtk5gwHpYuDALLWak5ufR9AUBDvpFaBp
9t9hGDN4VesBq9B3sDNobwyHeWEC2TdJlhU7cuyZ54fFBRjKY5WWZ+nPGxmCtc1jmW+vSt/1WjSN
yyAhsrqMm2HilaZt7Bip5rSsItySvPOe2QTpulDH+x7/4Bb674RHUxGmYQGYpO7VpZXkZoRoUpI6
5THINyEcK2ebDRujDcR5DQ3mM6QrVGJamCzjwMf6Ott696x1YRlvlFad6xs9n7NwaF7nMjUfeZx9
gmyks2/z2OAxl7kZMMulexZF912Pjkr+LVHetTOZZb7I9TelLJHTmDMiob206Gs07pYbtEzCn0kz
yqwgWA/uu4LDyz1z0BscFvxVOoG0WuXZU4iy6+tDWOvEMl3q43DrKNxpkJUiR4qw5+LRseWQHsk+
fAUUOK3t6oEuY+JYBLeBnIyWaXYIq51Uz5RZRhwJ1QQ+2F1Q/66B455R9j605v31+VkxYxtClkrO
nSxCYJuLyQE0BBKj1bQJqV9r3bLjHqQ9QZO7+PQ2fpYjeDIDI/aRqFMbQYbYb1N0SgAaXgt5FELp
S+YHWwjBlY1ji1tO/pQGvAj9M3R17zmf7xoPVb1k+Lj7WrExZHyRB6JS4KmHKUrkgCRYDlnyjbjB
ytljY8gky6vWnZGhArGkPDRQOzp0oXwJkWbYcD/XVtcyYDKVFRv7FKw6UfCiMqTvh2YncS61AWRR
RFEHY5aHfB//nHxwS3pyk/p67cstg2W17OsZZZhAZSJfr1vQhdYC5BL7bMoy2NLPxzwTCyJqqeZd
DubUUdG+SbchY9KnblEAL3/ms9d8EKjkfGJg49z36TZSzAW4qggEquQVUqh3U4OU/Ahgw0Y2fmVL
2lAxIyIXYgogXlYOSnemTnmXzgOhxlyA62zX3NsSlSB7jwAVbt3zQvmrCmBV4FqZDZNa2TY2YCwN
VDHSFmeCAS3+kz/K6eAHciupstb68vsbZ1mLNoJ3AzR1TorxMIf9uR/A2bFvXixbhf+tIWuI0sdG
UnnXQG+4SXDqNPvUwqlNEuYCpSeDeV7Qqi3L/1my4WU4Fp+vf/3axrHstaEFRREEJE7/tSjqgKy1
90E5jtfLVinT2uxbRqvrDqVGLq4q1zg5HhF5VWQJLha6D0pDbWxYZPgUUA/kilK6/5QyzE9Bs5N7
jNpQsB40403Llq/v8vRGpoAazv1WKmhl9m0oGPVHmiHfAQb/CdQZZTS6H+fMOAmCicWGZYV/9wVt
KBiBsKx2GCoseA5oIZtBGI1Ce4FUH+uqe+DDNtydlVvdxoPNXLJYBwIl0xl5mcfyOKnmMc1cpHm3
6hbWZssyYxZA61620DuIenHTIHFZ99VxdraCGWvNW4ZM84xUznJ1oYYhfhAleEyB81SvgdkEgqyY
gg36akoo7M0xKpdZH5H3k0mn34GYtioi1pbasmUx125W48ELcWT9KHR0Vrw+ijJ/meY28fst4bi1
QVj2LCuGpJbvwH/rQa2kiDsn87z3zW6jvaLKr6A8AZkaWWfOP5zELU8GivfR9fNu5eNtuBfyZdUI
5ljUvsTsNUJW65SlQ3hzvfEVG7ABXqAImgCw9Og59OYn2svXJq3uojq4NYH/6XoXK5vUBnih3nRW
fonIJ68phby6X+n8jgLHHR7bvJT1RpHB2jQt3b+5MU3QkTmF2vaZUPETcpRlUiHwfX0Ia7O09Pmm
7chtvYBnKD9atqnrLnwHA4C27Nmft/BQa7NkmbLyPNA1twTsU5rn74gvvE9N1JJTLodiizB7bRjW
+5c0Ji+hoA4i/tC8Bwe8RlR9GcWiyXl9otYWwbJnKlgzRz1kZKKinIH4GeMPWZGG+yi6qA3sEm0D
Qr80w2GUNw+mCn8Gc7Vvl9qgLuD92zSHXNaZhOqrCmFlkUCQPh7B8Xd9blZW2EZ10SZXYcxx3aRT
/cBa72IkvddDtGHJK1NvQ7rmuXEGhYqDc5vFBqULeF+nQ5xvvDRWDmqb94sPlS6NAI8mZuXSZ/UD
mfC6LuPqYTmlh66tN2ZpZY96lhn3Wd6bcIIZc8/5mFaK/VOGyCuhCA+SUxCoO11fjLXZWn5/Y9F9
SsK+g4r1WQT+57LOfjr5zijKv3q5b5oG1/5ASRfgUnbBO0FplSehJ7awjWsLYdlw55VCmkUNp4nF
13iUT2Z+lXH02Kd5v4DZN15na8tgGTKDnLsYUep3lkV5GYvwl4+ipC7NfnblVkZsbSTWpcwZHGqy
jAT+0IMfg5qAZD8XKuS6ZMd8r49kA7vKIjLDEIIOzLQsOzQNRMqjgnEwT/nZvs1kA7tGkHUpwSB/
VNNpPqU9/1mGMjtf36krx4aN6yIpMJNQ/IK4WxW+kyb6Sab8HMf69XrzK4ZgE4IZd+iyyMexgQR6
lvQcuLfR2QTCr6yxzQAGTlyPzE6BNS7cr4HQy25l4FBNWKOeYgS6rg9ibY4sa67hFMUhOLPOeVZ8
AHMjsAZwYaLM/Xy9fc//933zlwC1jfFqpChpoKFDkMCXDH+UXskkeDRMZM46n4pn5pbOS+SWYQsB
vh4RZaYmsFebrhu/eb3rfuzChuD/I4a6D+KPA2rvInApACsZVx2ywkV5pi3QgGkNyThNo6w8mKDu
f7tV7A2o+HTop6nS6kGAtqBKTIb6urRu2F0zpODmQb1JfFIeXgGNZPqGFpDqkwNY+w4hIB5f/KIO
nlnku0nrjLFEerjvH1Qs3S+ECHWzZFxvIStPm4uMA/OxjWvyLmpo/bPCiJ0jxKQykwB8nvvvOYn8
9Iz7MvWPNOBD80PHVc9/RaRCqJtD/WtCViwXxVHLLtRQLAWt6Ymzob+04CB5mf2qfi0JamTBtwUe
gKoa73sRed+ZrLpX5RbyzCGK7CdNV+UHFwoiyFbxQUPcM1Rdnei6RkWNqSfQHvLBA0iQhAgbufWE
kCnNuvxLX/T9B05KkJRTI6MDK8CzkkgxzyLRXuzwJCJDepQjG96BJYDPIHIrQHrHSkLnp6ilmF8H
apPmIAM5vnJQCvzIZATKTlmnqgEuNIcEmcbp+Amy18gPpaVh/0RVPN8zh5L0G0S8W/lIMlrc49U6
BCduMLUH3lH/DkRZ/p1wM3IEGyv94noTac4gzdKvkw9Nh2NRzW13V7pzcSv8FpClWPJ7RWraH1kn
zJCAYRdATF7qTJ448hjFC/5e6iTMsDK9Z4HOb5x8mNrEBVzoEyQWkNmYKC5vvEHHkh48Z6qCT63f
cJIA6dVhXhlK0xpallMSm1jAeHjbfEgLvO0TraK5TCIvhAiBUxPIyHtj/aimProIT4c86UYDHQ3d
BPH7MlfwmFzZYZUqyml+kKmXTi9iUuZl6vFhUxOK+YZgGpvHSOG9dyCjAAsgmDJ7FNuHqPA8uWLi
PxWYZG5lSNKnKQLp3rlo8d+hFgP4cXrqhjcucWY/waw2R52rnhzdbuy822rQZDjJmeY/HAjP8ITo
Gh8JcKz3j0tT+pHDNNsEhOP+XcHifLwZI0LcD1L7vn/qsfnYyR2IpLfR3An/hGiweRKsmJBw9KPi
M2CRYX4T9xP9Agaf8UYHLf+J4kdWvxA80V4A9zM60UXRuz8UOHf1kYGPFQWGs4PiucjHHxvQJByi
umkftIfdVc7UecxCT/2atOq/zWlbPORZG10M8/H9LSf+hXSYoKTNO/UeB10W3Me0xH6d66666/yS
/oyaRT62pdH9VEWoZKpqlR540yHDmLfFM+cD+95JJvidJwbv0vOy74+m6Qr/MCiDh3A6FbiI5TxO
cxLrOPrtzE3RH6kBScT7wm2xOj7+0T20qcg7HAaAEBEy3LpjVN3SWekz4kL+MY2yLL0YsEwnpF1g
1MIbyg+lNkEiIpnWCc36jt3VShfes2i7Vs4Jr3EMiCMip614V1MULt7zRvW/y5w42EBgzcuOJchg
eOJ3fHjyZDcJ1FHKab4F67AGYMfEpr3wqURtaNoweSdYh9nyFXjAj0pGi/JwLrqXpnHZdBBB1X3i
QRe+pHkkP6KAIKy+15HE3gfogUcX0Ko0N6OaI5Efsslr5gOQRvmjb+R8yUg+cUiLEWgpHSZIiP/S
qBj+TlCs9tw3TvxcwrBfoizALEpn2X4mH+TvVOGIdV0/4+eUg88xSbGXXhn0f773esovI47JmxQy
4UdkVX3+qRfEzy9LMXhwLEPipI8pzrXX2V/2TJ22lZ9kZsrn2xZ4k/FC83YB+0hoYh01Y6Q5ZiCE
ayDN4OJ15PSVO/6SwvhPZoIW0JlU8RRe+BAN7yIemFfEwEAUCOG07snPUiZADl3kQxIFUTUdlYvN
4QaeEx9KIskHhrtoSERHdJtUkDx5iIEdvGWz6r71rijPeGGq9hgHXJMkNbT4XAEXW59MTfzmgEiG
43wUca77J7/zqihRCIu5B7ds2wcUf3XxEcyXnXlMuQ4egSmLPk6otv/a4967hNCzOlAW1jqh9Vg8
G/D3PVJG9YsTDICmSmCWXyVIIS/MiOYry1v2HleXOZLJcyCMM/PxNR3zQCQsLN3hKB3fpzcjhXzx
O8NRgZEnUZ+78ytBUS5rcBilS1ccRCY/KHNwe4bTSNjBLdIAHzJF/hNe5k4JdnblvBBWpO6tdkLT
SUATqqY4R5CvrcE95+MmBEWclz0yDgq6snCJe+pzJ8JZKsLhUXo+IiFkGJW+qeO2UGdE8LLPmgdF
1d+gXnwSX+lAQflflMit3fbRUIcvdVjTNpEcyXI3ReY8IVnQwGoAbP1Y0Ya8AxqveIbYF/3YG8zD
qRKZN36fgpjcm9ZMxSFuwro3YA1uuvIrx+7xPjZehK8CmpX9Qtiv/eWksGwXiIz/x9mV9cbpu91P
hGQMGHPLMslka/a0uUFJ2rKb1Rjz6d/D771p+ZdBmpuqqlTDGD+rz3POT051XfoWbsoipC5QjkuQ
XF1jSrPDJ6NjGtrUGO8YtbTr1ySvzDswT5reNajmHAq+ogJqsnEyGo86l0573RWageLAyL4Day6d
qIFo0k/mafHdS/PW83taZDpwUaVpoHcYvebGZPyA5DbMsWLS6a550+HlGR3rm6El8meTVJoGDmny
IkAqNZMgJnCHJXOqb3VttNBLNzQFTxy3B/hghDUzwL6rOAChsvWo5gnBiNVO4YSx3bMPPdbyye1x
5nCXD3SbUkl+NBDbjqq2+w+QtyEhUTE4CPK4IkPQgL0hZE0lvTB1PXZovLYkfm7FgwA1I0isMS6B
6Ol5KUJ14hHrCK6l6sk2OwEQUSYZxEdRqhjUT6oEBKQxnAhSyLi/rZhnPYKiuv6tEzgLa6qN6cCG
ifXXs4ZomM4QiHxlJX3izy4kmqCYQtk7iL/b5toeS3w3JbkGYE9PsYupEFoywgLow7UpcBwEEcyf
ZIZdhwspxC1cEuTffYyrExIameGBxt0r4chve0A0htBye3xS002L6W70WFJGA15xDmciGH8qzay9
UlM3PgAiO5Nwxr1AfwHJ6v61mEe78Ws4cEjyQqk6KpzRLALPa/KgHjHebwojfneKubqb7ay8wfVO
FqiKAeiZE8PWfmLlfRawFuw5l5prXvu4cR5yf0TzLA0K7Grhl/1k0VBwEZdRR72WHoVr8+M0TPqH
Wzb6rXZyk4VJLtswQXC0Uz/Ok64M21S0B+wcRgS82puuGTykEbBJIwVv0b/8RtMMfrJAxllEssSM
tT0mDMEtna6ptPSP2BPlzwZw8/u+V+IKghzkZsIM8FULgsI0gBPNb3lXlveeoaw+8sjcWuGIzPNe
xWWKIY6yhwMfHaWnQFi6fk8y5qWBBxKuMhjllKaBoBacJulsbIZb5k3lZ62R/IAuZW1cEGAxbZ9X
Y/IypGb6yPK4eHDhbSXkYWa04AhqmDmIGzsZQ23yPILoc9MEfczjD1CAyB+gXis/OKmbuzaWCKFJ
S+BY+hJ4usOgafmGZHz+aDFh5waZaSBRlAjkV5jtc/AmxABJOyPLQeJGV7Xf+ASGPn902vSBFml2
n2NcecQoTI9QACkFLgLbWprAGWof51JoFwQV4DfHTZ5AkvneTjn7sEWnXpwYVGFFa0wf1Ha8n1XG
2YFZdXZoeYrcOJ3rFyU18w1Xg+pWce9HlrrFQ4zqBATBnnruE4DRcUx4EgyNZCSwjRl7jdWQoGtv
gIUU1fSalSAgrcU4faKgsSTqswIlRWUb8Ru4+swPOrLJu2QWMuAgbvMMWU3f4GJQkgETgXZO8690
YTWrm0Ef80IRJKIN0NCxHserxKnVgTF7eONT7bzKBmVg0Svj2kbtdmm2eXXHnSR/SgBj0WHH2zHI
kNg+KYrbcQn5iVCLMTkCYcEBbxmcWzcDliPQwKNf9VUNpGaNqaysA+8ysVUcZpOYIULbQDivg+bi
FEIZ2HxN0f7wUTmo21TROQs6C23aGpcuz81sjkdO4fCWS7GQ8QH/vbcISC/R1KB3GmOP2ucgFb63
ZQUvo0gzX8SKUhVJ0fd3HKMi+QH9A9zHEs9tAml53UPRujB6p5mrW8IlNr1OSnJZiHZ6jaucHVuv
c0JMyduPs+GNt20x1DctrdsrZC1FkI3l/NDxHBSoU1u8mx2JL2JJsduxS9tjFtt12Eoh38iSG8Um
qqoEhOqPdiOKL6aHygtAftgeHXNkV3Vbi6sO4p5vFN/0VrV8vsbVZfxNMjuPhh5uSNQAfySNAHcZ
NsEnWSJ/UGRNk5/Jpp8Q6+K5jGyiyx+4Nad52EFxkoZ5n2ZBDQDSFXRtxC0aTjhuUhPP8CsB/1A7
KGrBEjW9ejEIKzG0VWL/pmJx0FYvTTTvoPVdFTm7MIkqXV80AuaYMQJ+Ti+9T9qY+2hEVwdgJvhR
Q4MWwlUFaH4TlqDEjynnDGUV+EMv9UDH763byp8A/vdIwZMqjooGZ8zWCDshJ25zG+M67L7l7J3W
CVSK3TJOLmVdVyijJ9f6BusEBSClqFmqpuofEjaUN4jI1g3TzngcYD5Po53APaMhn1ph1jhAFdke
MB2dXxmO1YeIDxgAvkC5RAxfc8wkEr9MSWY9F6k2WuhS5CS7FGbLxPtgm3F2kRhGX4CFpVGue0T5
i2qDQfprCvmUkO8FepzHPoY0js8cmn9S0guEtHk0HwczJpMP5OyNJp3Xv2RJi5OKPAsy7RJaKvyJ
YJzTQLHcIhbadTWoykcrw4aLmOPyrZqsqfwtlVn0YUtq1HdLMZT7VGIo99LuYt5fYW4TxuaRbrLD
PMWMCTplHB+qFWAlv4prE7UKxmrN+Ffc0MK5kG6VsoB3zO0urVnkdWjU0hJXSZHEl0BsI+amTZVB
Q3BslmzSQa7d90SmTwUyUZSlpUiK7MkwhzQDObWKMbwImt4xjcDQWOCMDig8fJ2qzHp1DLgA8OMg
NqIcBVyhdmNsU6zTnN1XdEDqBdcrnSugLs0eLtpyVFg4Bn2w68JlH5C8RdmMieYeORetURddz5kw
kntkF57LEEDN+mUcC6hvFGxy+yvKqGse+xojPj4vhKxDiP8q45ZBTBP9KshfeBcdJZ17qYCFd6/s
bO74CzSSFl+ZJhRAJTBYQCi4RGiHLDF2IJ6QER9inIoSzOiuwt6ZFUpP8IUpN9KNV4i3Iovr5tbj
nXokYknOIUfe0IvF0bWXfToo48ANXSSh0oV+ymYLaT/UfVgdsRnaK1jLKrMLGzlLhytm7hmh8HC8
fUuk5aMekOL8oCVmgO+rzhEf1MthDjXy9hRMiTJPDxUbXII0A+7zrrIrEJFPplBolw6M3hZuU45v
MKcqjaqesPwSdoY0WPcCoJHMY2NxIVTN7nUzzrGPbGN4jcG0iYyFVEu9kdUijgw2gFXMB9PhAP1B
CHAmU+xrR9FLG1cffVhVxajeTXyVMaCA53/ROa3MDwujhva1XVkpcKaxRXGRZRznESXesVc2btR1
hwqVcTMl0BwsKuqL3jaQ9A/8oqZchcgzJ/JTVoNbR0nF4TbisWdlkINQcPKHDl0AEJgMXGA0HaNc
UEWCDlPAxkXaTubNqz306E9xB46Zy07Vjzoj/Dn2Gh5kKLAvSJyRy6wu2LHIFQY6KpmgUxTHrBuj
cgRqzYyNMo3ySSQ/e6jLAPmbTRP3rtoZ0ldSYKAOVQYskIMBGAmf1EXQj8S7cbwGlrecm/QYD8Bf
wRaLwYzUDG+I4Dij6UBBefycdPX8UxGavLo2+IgBnpU3FgFca+CZ+ZATSD1eSTH1dzJxnbuYyW4M
9GhOSUgyr7pwkZVaPrccK7AFYhuIv2O0hApnKILShVJ6mkMlNYP8UdXl1xKpd3nBTQIv2k/oG6JO
qW4Lr5g8cHk3Mot6B0lpD6+dgSA+Tu9R6zp3AEzyY+LWX3AbqAZMbtSovrq+CzAiaaIaY0YcdsRl
sV+hB4u+o4TlU3tybjOSo8VgtjwiE5neyejkH/GEfirmBtnNDHno9JC7MQn62UElWZUtZFEoqb/S
uSM35iSM+dJCr/qLNxylE4DdN2U56oNnuxDy7KRdwgqoY5c+MVDMXttapheZpEnAzNxC7xEkHtyr
53sb2jpdGI8xei19ybvvpBrsqC1TBq0jkJ29pAOaluiYus6L3cOzaj4SXCbS8ao2BFq9nLTyetBo
APC2HEG2sGQgwOP3hwldjUsE8eZuaHMPioHjYFz3aQJEx+SWqNES+INn0eAbe+huRvBG40MMV84u
0gFDUCBbkstOIigbjYsRmgGqvD1H98lXc2K1F7pKvZ80nr173ony0VY2SlqG7mPXVfn3eGbmu2wE
Cny081EnI/7pK/QrcD2f6A4Nj9ZpUZNjcEMdzLF3wRgOTGBsD8gTUI+8NkzMArlCXBs+Eg31DTae
fDPqpnnOML31TdlTnGJayErUp5kkHg0sZCsvA3Qobqntxm8cF5YBUyWB1mNPcIEQ2zHGZqH6HVgV
LWe/X/rrRQZyv0AOFtyvtAzbtyFb4k+4gXxwHV0IzBdWToNYliDTtoYaDGSyL4w4gnQwznTrmVnp
m2VO3zGwk75J7nYJpoxwieaDoUtHdqHSC9epqyoUszS5P1K0vqNC56TyR1zCNOh69Q4oC9HFDCo5
FzScQTNYR45b5PqmmvLOCDrcDXQhaQyzPOASZXpipHChpjJqVTwXsG3j2AK/iV6ZIt6rcoqxes3i
zit+ZIYwDoXZdGiclUV115cJuzeAaghVmaHuHyw9fAMnCw+MzqmXz1QUX1Nm46hKqqNUZ2Udph5q
CFB+FQcpZ7GMsJn8hQ6KqUCiHYYms/Qshvq9SR/gK2swEk2zJFE80FpfxsjnZoTxboS/tWZU0kXU
UO06z05vJu0RQT6TRzFkrVi601MMpzHaL4MoOn0wQF7Og5w2eFdc8KATA8pE+Hbh2da3xETDpo8x
cyVbl1dRxxPYRD3gD1DWQdyh6lB/w5KW9hFUgtqrZO7m/HdfzqBja7hCJYzGnNl/cDn0H8RL5LW2
8vZHTxsE26rRqJedJpdvcnJ6VDyD/FlN9vSVxXF5189o4k4TEkYk7KTALzBIUM9oJE0mpiINzT3y
LSXGYN2gLZndtTVdvJABEZNEIGCZBH8r6qq/77TCSXRN9h5zE7E+V5n3MwW+DixoVn6r8iWlsOzq
xeiRd/rtKPk1zi0kODg0eJG0Uv1blOg3BOi14joGkad+h8NHXtM6snw2EoScENWW8QgeP/TuOtXj
rsmpW3nTQxKVB1pKdFrqGKDftjBQ6tRFTR5lkjePQon8u2V39I42kDkNyt4wn1I4j+YZ2khi8Ack
bvIyzQf3x5AMBB199BbyPtKlpR+AF0eTueIOOS464q+x4ZjvuPybH5X0+qhqk7oIByQf1qWo0HRM
W8VKtAnFAKaGabDIcPSgd5E5YTtr9wcE1RDXIOYJ/dksp2OLPNri2CFUgCEthwyJPaa2ums7oRKE
QBpXEfakUEkVGc3Vpa4shIYGHtGXoinwqoY9Xxte59ohOlOG9jsHmuDgMsl/gysiecUoLejIsqLP
gZBC8vWjIwiqQWrT9iZxUcVe6rTKLysbspDoGDlHXAzZ4gjq1uqbzEerOqRGl+WR4Qo+XuBCBNVR
A4rDPRHJrbvcFcChUqk0QQVsAb2Ke4Q6rvnFYHW3pVu2OzfqW1feK2wDxe5x7gKgQQSdEQbA/daQ
82jgQY62ApZkubnMZbIDkRqlCBIns7N/nb6G/veLW2tOi7kQiSJm4xwsh3xCbuGXcntzB+Dz7223
/ofAorBi9BtwjWRLfQF5vDfalonvIFDt3NH/G1GCoe2/N6ZoOxeeFCAJ3soP5C9oi453cSnvxpSd
hT6z1hpILZWj6msovthAiqGP6zyX5pkzQNAp+fv9cSkDUr90sA8DkTct0YcZVatfmfmhBKvE6Q/8
b7iEtVY8io0BKJ66cyA36vrMRr3PmyKgaHV4hns/j3vcXFsHaQU2VDTroKwEmJ6tCzeEpxnC0T13
8ZUB9zMoJ5UDA67cGhfkmDAaZkxZn96hZVjsf2EYQAX9/RWI1xOUEBAOLGfd+hiUPRTowS/KrJVj
uX6RjwcDaPrTD9vappUtgz5khJSABaYahdYSLpMtpX+U0kU37fQDNmxiTWNhC4jYwnc7B8zG/UYj
K1RG/92WIODePVIbv2FNYIEKHijSwrMOfTy9oDBtgnHYnUbcOK98ZdOdB4GafOqdAyBE75UsFsl2
VBcSFBkuA/ezm533JfiygX9g6vpUlD3obZ1DVWdhEfdv7mDvDAltOL61GJImss3GybMPVQx/VC05
IpLBAbeocE47p3brGcvH+eP1K4eVZTPCceOuW0ZMIW3PZlCkeQsa7byjtDLpWvZ2WlfEApMfkoDK
q34syF6ACK5NKZ9OP2PrLK0sW2dJnA8NLDubwePeE9TwrCI7Audbi68se3QcqnDjAPVgjw1B7XXi
KuvQcz3v1VemXBEAY0xzcg4kyS7jCZXfJHbVKTY+75q0Apvco/lrsUOMVqJfe5iE6Y3hexOzeQeO
ubE5a9YKgoFEtx9sdtAg4PULNRaBJfKX03uz4YXWpBXoWnYT4Xj9mproItmokgHy9LTtN0Nq7OQX
W79gbcFNwUtRA3+Q9fFHG+NiySnJeawJ1pq5ojdyAdpjoHkhAvoix+XrTu3etNzW111+0Z/GK9vK
JgwTT8v8RRFD2ARNzxHE1HJPqW7rA6xsV3u9S5O6+//X5/BsCzI8k/VNk9Z7pKVbv2Jlu6qv7EZX
iAMLR7/PPOyRVnIOjBL3VOedo5UF92bjOrlROwuA4X7UU9h1xU8baFXUPHu6bBsRx13Zcdy7Zg+5
EEjY9GAVFTTgbvwaY3ZlnJ8bePIdh71xWteEFgWIoPIM47WH2B6NX07hiS8qknIHqr/xLdaMFn06
poCvLRvlaVw3i5tl6Ew44/3p77D18quoTFGnd5q0CPkeuO1bgpCMe4jP8xZf2XEMHvgE938LcN4r
gwKXc6G5BP3zVl927A9b66tElizH6qSfHpIGMwxuB2XR04tvbfvKkDNvSDGT2luHFgAzH82+IWhR
I0wt/nL6CRunk60MWY35TJJSO4eOqevZQp8WcZh4XuBiFKk0zitgLUb/3iWL1YmCviIGFysgAHGP
2ProfuytvrVNKzPOusYBLFp7/znTBXBeuebbAMGHnc+wdTxXJpyVLnhV2cwPaOd8xxhJiVtEd48H
YsOVriksNO4D0iQzsbiobnTW3rAlE2rQmavIw+mPvLE/aymkrEo8zYGFPuCSowxRnCm/iC0vwJ3q
Xq28sUVrNgt7JNLFvQxmywtcsuoOuqKp3e1IOW1t0cqCcbWUYy4+By7S4rgUIhhmSy/rTNzvl4Ab
VZqzMmMgGHDBD34nDE0nxn3MmxtiiPvUsn82nghJkqOlvsd7trVXK6uGZ8M9Sd8hwiRmll7ihrg/
zOw8ekfc7/xtasmgBVjjXY7CQy9oYuhmClwkHE4fpa13XxlyPuSG2doT3t3sijFqWs+N3JTsqHZs
eCNnZci0B+pJCo6xjqriBzeTT9YkX5rOitD9fi+tPaUZc1nwH0W5s7ZouqhPOwYeNELGpi80NMiq
Q9Oav/7/Yc2NslTI5/ybBUOcqx9n7d6a/aLKWzT8S4cjjPbelRwB6jB1Ue8E6Y1vs2a/yFjczCpP
MejuAYeBe103bEDzGp737qsYzTUaskYPC8/I8KkMAHZMfm6ras17Eee506QOsw55O0Lilcsy4I79
mKSWhYinzju89srIHdGwerYHFxxx4oW1cIMADs47kXRr95d//yMR4AkZlGc46ISRwcEFL+qFUZ03
oWfZK6Nm85DPQ58wCFq4zxkGJ4NZAQl33pdd2XStHFyZxdI+4ErZ9jNMxZzvu+2VSefom1azspZJ
LcyGZF11MbQiA0qIXrm4+N6J0BsRwl7bs9u6mFiJF+F1661dsuqll9ARFUJO++2sbVozYBBgHGJP
VkDyAeEZIaFUF1ax+ws2js+aAiO3qhGM/XOPfRLD/WTN0w3t6nwngm6tvjLeeGg5ALkSq7em9UYh
cX09GgD2nLczq/hMNJmSeqyxOpf1cMTdehZKJyavp5ffiApr1gs7V8YMPAiamvOicDk5dagdqEWJ
tv707F75Jm32SuetjVpZsQJUARBYG8+COp8VioR7EWrb59O/ZOOYWiszLstsSHvcXyN6lvyXCxxp
MBUWRhLYOzOsnSC6kcqs+S8GkkB2hRnLQ8aiiP7T353c+A7o1ATTJEMdUNzc2WVxXlCzVhYO0Fpd
4nkNUifgIINMz4A89uV5KgGWtTLtCSzYxSCGFrBncG7bvjH0HUZcprR5Of1RNj75/5BhjC3YVDnD
fg0UtSFgChhrEfNOk9Bc3vMfqcaaDCNOwMVWdss3zxzIibQyqBQ/9KZ97abVvYdMc9S3vGHXmC08
r/e2psigZuIJTQD0BroHBJRZjqEuy9lT0944X3Rl7fHYoeDiAqsnFKhQ0/iEwYTQxrk2U2ityYRe
AC33/byPswrZmVuPrpEX3U9Sycl3UkSpFgiZ8xzXWgbJbjEBVI5j91NAmCUYzfoT96tWeN6rr4wd
8MC06gve/uxH9R3qedzPPYAFTy++/P5/napVzEZrDGB1yzS+sgHycLmsjGvXLeLLtKHe/elH/Ke1
8q9nrAy77HRrtIQnGApT5m/DbR1/YaBsnaU9s+it0hwNaW0P0CkYAqhgvYH7eII3rs/ifwXt/d8p
1ZgXntKY8Pq9hJcAAFiAxfIi20l7NsLKmj+jnjBNRByafWEiOizRUcFRuMOVzfPCD7H/I7Yes5jR
H3lhIZXnWQBY/pZZf9SGfCIGv820vFy88Aw59J0TseHG1mwaEjELd0Kd/pyITgDD8ZD7dOw8Pklr
zaZR1vac6aGwv/o5PpjMjtBJwIxRAb1Xx9vTPdv6CStjb4hmGahXnM+SYI5EdeILZAv5jjluuK21
JFINhcPek9T41A3yc0eagTFWj55Tpz7wJ0BnpmPQ2/ZeY23rt6ysP5naLq2qhHzFBcaLDPXhuOiJ
nLbMrbVXxg81p5IVmNP7YoO6U83UBwNA9DtmsbX4yuoJtznNnFp/EashIVvems1Fd+bqK5PO2tY0
IKJifaVphR7gMigBbosdj7Xx6mviDJFPWo8arz6jg+yGmLPxPBC+iT47D66xps2QjBkuqKPJF9em
dQTsHWR1mMs5LxqteTPAamUljmdUv3nqNUjQAN11zTMD6Zo1o8q9KdF2R77AyDB8lMxs7vqU8bvT
J3KrobKmzZjG1IbuRFz89vhwa1PvFnxHY/gflBgjp5k/NvGtM3W3sk1af0qd93Y8jwTeWmslMS1s
SAly9pn0GYafciA3Mgk6i9O/bOtMrezYhioPhtFH+9OoczsgrRgDTK/uJIdbi68MGRMaM9d1Y3/i
9n4EwdtkYFYu26kDthZfGTIFT2ALOZPkty4A0vcrXdI3qxzSi/M2ZmXJg0e0jufO+2VglswfJ8fE
uEz2dc7iGEf/O2haKfMEJm7ZZ4pJfj8G01hQtdOeyMiyyv8mNnSNHJvzmXvLmOdnvzB+Cu7+YiZ0
5LVV/aASSMK5Y8d4njHxoiZ6lnHTNZisqcHFMjI6fTW2UwCFlYCWtutQwZ7esH9HNzT4/t4wqFxa
tU0M9mvpKWaZCFoQUAqlbnMIYZZDc4XZlB0v+++Ehq5hZS1vpJP3aviqi/S9w7RwKYaINPajh4aw
bvfklv6d4dI1ssztrGRWqhq+PFCoXXWYlrpIZgacjjECxXF617aesTJuwyFoSLlqQjdH+J1cRpnf
qT4rWFBvZdxMplAPks0UmeCMSUAwUZ+HTIAoxN8f22CucjR43iKz+GZ2hyHfabT822NQb2XStLRM
M+FYt3NiELKVw4fCOPpO5P9374OukWNaUQ84Bz1hZOhSQ2dszPyue63VeR7jf1BjVdZN1GynSCbN
cZqbz6R1d5pn/5Xq//AXa9BYxU09ZjaZIsw53qjI84ewj7pQB7UP+d+wie5YmIbPX7ZvBpBnDqcI
mki+8l/3Ovtbe7ey7k7r2aMYs46K+joxG1+6ryl7zuReQrlhB2tEWZfymXoxNq+r62+lFFcGwcyp
SN9Om9nW6y/n7Y8SqIRmOO6ZuynyJFq/ZZweEYfuQEIazqKSO+dr4/CuRZGArEfQJ/hIExGln4OA
yO+y83DMlK9sucWNO2a4Z3zYxPQHdzgwusfKvbX3a2M2RO8xIRcf1MgQ3FflA4jN6KVig7VTR2/t
/8qu0y4uhnTA1uTOl0jvMJOIKTTfFueFtjWYzPOKxM0wbBy5k8bYQDL9ojqJw9NnZ2N71jgyISXv
+wpnx4S2A8NoqYVnOK0XnV5+49SskWRUTrVkCZY32ud6fLPpy+l1N5onmEL/+8zbOdhltAuTUq/i
mUTmNag8yjcbHDdheSuCZCfub73/sm1/mJYxCm33kC2O3Bw4WSkO3ri3NVs7vzzyj6XHrqjZjFvx
aKpeOlL6af3Z8dfT27P12qvAa9egUsSYzBRBTW78zQEUFIGTC9XuOIOtd1/ZqwWiJQJZtCkCwS4g
Lb8dCOPEeeuf9/Yrk3UcqJaVDg6NcI8Qg/QL8nh64Y0yiq7BYhjbG+aGY+Uc2fSnc3s/BcPFU3Go
Q3ke1T1dA8V6kpulO2FrBIeKpVeHtXemra5RYhCxBrGNFjCm6dCqY6YaX7fpzifdODJrvSO0mXqv
dpfF84M23tmZiQNbGWqnHA7GQHiv1L1M9aNn7HjFjcY/XWsb9eCybWrQV0SWOwSZrB4Lc3oeewec
FfTLLCQo7q0nE/fPPUYeT5+fDUe/VjwStpVgrha/xc7fRhP8fUWUZwzTo5+n19/6BiuznVFHYtaz
hLdJwaFz3eU77YONkmIND6tHKHJjTHeKmM5+qcp5VGDqLw19Zxcx6KPoDnB+6/VXdqsb5jj2hC9C
h5tsuiqz8+LrWuJIe20N9uJqiojtRrRxA+nKzse8yhPPhNr5thsvv8aJeSZvtOpQTuTae0mMtsSZ
asWOcW0d1jVETNAhRh8FjgeEIf4QN0B5YA7MANeA3RwNm18NLuiJJjdo0z1w48ZHX0PGDEtkmDLH
D3KTMqyY6Vf5IUu5H7Nvyn04fWA34sBaBskc0waadzCISYEN1OyPDuOYr612KoOtb7KKvh43m7xC
czfSUJ8Cpc31RKwd97H15ssj/4i+rdJWCy3PKeLDja0eWHds4p3gu+El1ggxtrB+lD2WtjIazUMX
jE4XDBChgjbDziO2Nob+/fYpmKicxsRx4gKx9zcmpE9/z611VxYMiCRAxwpBIHEL0NnHT25Z7Gz4
1tKrJHkCS4fpWHAO4JYBofAYWKrasa6NpdewL20rxqWLY9KUYAR6nJwdt7m1Lv97lxPR0wkkIioi
Thu1zhQaoJA4a6PXWkeyikVXYcoiMqEE7o1FWJp7qpobx2+N9Zps3atZYaNFnR5AnuPX/YdNUvDT
7t29bNjOGufV2llFLVClRsL61TjvRfneuOc1dezlU/xhlt2YC7Nuly034qDv23ACh8bpLd9K/tYg
LwFKLzs24BAlxN4b8Tqb4tAIFggHfgVC4+VVz5twbq+Vt8ddv3WCVnYK2XReGRqf2TFKH/yS/jjs
TZBtLb0y1dgE7x8o06aoBy9w99C50elt2lp3ZafKnlPJZ6wL9lrfBV8benZnrbwGeJW1Iydw/01R
01+W0411ZtqxhnY5c+NWICdcujd3VIYZezzvfZfA+sdZLCSYolBGqagFVc2Iw344ve5W7bqWM1I4
XzRPsLC+qu7kRXb7y3xwgivjHkxFO4d9wwmsMV1UcjLb0GuM2PQ+iUVjpfVd93pynYvTP2LjmFjL
v/+xOVYOJIRtMRWZFsiDNAYa0r0rIbpYxz/6gf8D4/IS4JtmUF7ogF2AiCDMD/Vtekj8+Fl/u7Eu
rCBI/adLy/Dtx+vk7bwftDJVp5Oj67rYsbI/ugpEjed5tDV8CzqmVesV8GgOqCfhCq5ifqYLWEO3
llZyOdixioBHDydXhS7bq642zs8atNXBVHu7ICribX/LK/dN5HFEsgkz+uBMP73jG2FkjdyyWpAL
SKCPI4y7BS1Pbr3GA3Zur6m7cULXKC0wBKWCFQir2rFAlUv6IlJJfZ4gHF2jtMDuixsUCxtUe3cJ
CORn5+n0rmy99rJbfxhWpdquBxMjPqoHlhP3cqHMPL3yRkGwRmPJOeOyqbHyNHRXCwc5OhUvEypB
dOm+nBn8kqef8x9o5R/2S62/f4JXNlZRltgb9tAciqvk3b0b/QvjxbqqD/kVf6yvL53n08/a2q2V
1Y6FazWdwKPaKmqyb3TPvW2dzVV0FaknwFmaoL0Ilq8c5N55+n2AFtDpt95afRVjoTDj5gXH6rPz
mBVfbfZIqu9nLb1GXc2s58QssfSIseC2/bCtNJDZee+9FiyCjrHXCLDVRoYtohEk67mWAXQpziv3
1hCrwbSKCqQgyOMlv3OtKrJGd+fNN87JGl8FEeypAX5dRXQCcR1g+B1Iyk7v+H+//h/HfS1Q5ORT
5oCrUkXdd9AVvReXw6URuJEXzHf31U114wQP7vFn9bnzuI3b9TXQahppLshS7ZBb9Su+pyC9vieg
2DpAA+Tzd3wnbptb45jfumH8Uez8xo1wsFYwkolRISmHL/XgO/y8IJ5fOg2kZZciQFbTTo24FFb/
2smVNTderIapBH9syV+S9gaUjGHdPsTmS6YuQKW282O2/NN/BcIfLtbwauL2GlrESaYCx4FugBdf
0Bn8vhBB8Dj91sDgW298sNLpRvD4+v9I+5bmOHUu2l9EFRIIpCnddLdfiZ3EcZIJdZI4vN8IBL/+
LvLdgY+O1dzizlweCPXWfkhbS2vRiB+Wqj5UFQ29fPmoZiu8vpomw2qZoCa25FaEqVD5nMXHHtSu
9mOb7sK/UB2wFSlwlRR+O4WlXYbCm044Km8slWHiOlRryIpUynjCBiEtxLG1nCO04J+m5latFNLX
jWNIkzpgS/b+YHURkntsefce6MtB/lTe2Vm8r1+pY7ZY3Pl47I5cyfnBts4s3tev1MFaDFq6Lfjn
phA0+DS91PE/QNbKfcrdVMdjOamNi6NimEKQ/R3irvk41fSkqi2tVUMM6rJGUKboedSuBWQ8EILb
i3s2gx6gvwNxmDdtbIoNWxFbC/RxoSVZstXy2fBIG0hZtO65q50H0AKD0ZEc9zmQVsUbkKr5YH/E
3QNe1fv36XJKs43QMvmmFrj5HPdS5QpJn7MiKHEBdvLnFlT7Xl7sqllEB2lhEzjb44jZT+qH7zyo
LeaT96dOdHhWA+1ip1/3Nsr9NINKsX1orY2IMg29rvebzOoU7lBUayns+3vLuSmix2JfZ4joCCxZ
sx7iQZg1aCSEdd/vu10nOtwqVRCmAnE/Li0cN/CiX763q3tIdIBVwWvWWhAZCVlqHVk34AiybzdD
hLbBLqOkmkaFod05LJyPdrFrA0Z0SNUUNxmBDDU2YHF5IpzcLrw6Xw/F9yMe6kr/9gxk2ci1RIIm
DX2CUI0lLhb/7k/P4ILcVS2Ijq4aagiKWxM2D5VdfwPD9Ae8BPsjoUlx/Qe8v4MkOr7KZdEajfgB
NIoOiRcBP78FkzPYRsdWlXkeAXLe4GBWg7rdwiOsoaVBOsoPU9biAYi3dQ31ftEmOtBKJlVWViLH
hzJ6Sov57HnPBGSTcuvOyWSk9cNv4r92fZCUe3BML+m/AkYIKbcv181vyCw6hCqySelbHWoqqX1I
TubxwU7B9aqILJ6vf8FknPU3vZm7N1puBDGFCVc2nh1aZSEvFoD5Rw8swmGi8DD1+ndMNtKCl85Z
X7U5Ns6EHkR+C/qv6+O+X7iJjqGaCJDybo7FpeW5QJMmhbYFm0DnDVY8FT+O2c/r3zF5qxbJQ96I
FNJBU+iX8wcGLaoY9NfASz7izf8lLceNz5jMpBVY1xFl1xKJPkgrfgB5DikQzrfeJhkG1yFVdUu5
3zMEM9jcDwmTwbBs5DmDn+p4qkilKvahIxg24FLOyFGM3zsQMV83vWna65K8cdEm8XlEIS4a1glY
xfw8QDNn38ha4I6STRN11+xW3fXy0qmNpPz+YZXoPFx1CR2ZoknXcfugWO4TtOIygIwl1HYKCnGg
pwKagtd/gyGA/dVqb6xDusGB1j1+A/OnA268gjL/ItiduwW/+Xug/+/xlPha5BZdCbWmYTX/15/9
gT9+mh/P/sO9fZyDzxbQ4Bu/w+RC9N+/Q0G5AW9+8ZlVWaH/OlEQpVffrtvI5EFa8DYFqyMnxdi5
fROr22Tr5G4aV4tWohyHFQvG7btfYEYOxm6Lpswwso6nEj2k1hy/xBm2zODzEB9g9b5MrOOpHDRw
/zfpef64VDfLFh7UsIA6lGp27TG1fcQmdFihUBq09Y3f8w3vMNlDi9QhiTILwlI4FPvJ+FhX82cH
EhEbmxzTzNf/vwkhX01OUSOFhWXzmFuXPPlUVJ92eZ6OnYJDQJKnxdCNe1+zT5HcuYhaUFoZj6po
4Wg29+mxklEImP3x+pQNyUuHTXVSFgmEctZWfCZPA7HcA7TnoFnCwNd5KmJqHx1cID/mTQ4qg0Zs
SW2bVkELUpJZLHcjLHHklJ9rcNngmaDnHqlyN5bZUMJ1QJWloOTKkxof6DvnMNf99wiP54/ETZbb
YY76YwzxxZvrRjT4q46riqAuAq5EgW/xD/3wke97H0V0RJXdt5A4kDhq4vnh2cqaM7RcNlzKYH8d
OZU7EIq1cJYIifvH88NZtoEs9iVgHTEFFYEIu2S4KzS8/7RKqd+lTZaf121tmrgWvsA24Ekag+Mo
+76kL714hoDtRiU3reP6/zepIbXHNpoptpddkv7xpViCQeQbbQPT2FoMQ0ynqvsMzRQVQU8keSzI
5bpBDI7OtFKKpkFC+drqAFMjJKcObvqLlXd19a2K6/D6J9a8+86mQOfUKvoiT9WEuUNT8uhOt2T+
nvk3ku5jIiA6ldbSQcExA0N9CBmmk5NNge2oYztvPU0xmF7HTtV5m0L9CXcuhQtF10ZBtIVtrKrB
G3W+LI8rUkI/bgwV/50nv6mHZ4BbhESGhdXxU3PeQ41bIYMN1gMDq1xhNcd0fhTgC8rLZSMPmGyz
Lvkbl1dWkkhRQD7a7v2wbrCk3bTsjCcdRNUAbgB1RfwCt8ndRzr003kY/GnrstdkfC1cFVS1sJIE
5xB3OYCO+Dwm4JJgzobXm+yvRSzUe3xJCdr/bX03Rl8WUhz69qHkt+BbPF4PLNMntNhtvKURoBEA
8KZ5youzwnW4cFd1BgtMxxt9aJOVtErrenhuXjN7BEb2Q92zQ5mcoWi/8QNMg+t74nHJ8hlsHqHk
ycNS5Oe84DcTbzbCy5B4dDhVNnm09mJ4p8jak4JcErQzA0TyMa6SfbVbR1YlVRP7o4NVTu3bXMRg
Fdt6TWawjbMu+pvQYoLkUAXDO0XO7nj/g80/OP9y3W9WD38nIevoqrrohV22q98MF6jB2PPv6+Oa
prz+/82UmzIfys6Dr8jsZpCvGe53x6frQ5umvP7/zdDQDVSRV6Dvmi2nGqp3TXh9XJOLaFEKQRsy
JQpTXvx/RHZfzT+T6hUC4ddHNxlEC1BBQQNBS1SmZVLHZgJpFPeDEvi+68ObjKLFpqVYMWcerkbn
yPIeHWfwwRlG1K/ro5smrwWnm3RQ414jf+weYlwtJ+I+ql92jf0f8BQ0omrSYDndajqBa/EIMaMj
H7zg+vAGw+i4KWEpqL2uuCmCFzUclDobmyWDSXTAFCgeGtutMK5fJM8gUAvLsbqv3Wwj15qmrVVT
WoC63FudkXjxvQ/2Cuho/rPPIusvehM/c4P7ykksGBrbUsqiIFbV6frQJqNoodlAzs3pmhRrGauj
JP1Pb1luhHJ3XSMSHSpVQ40DotFoplL3+0D+Kd1XCd2m61P/iwh5JxP+xVe+MYsLehx7GSLr91yC
sBTaIl+zhtOg8J07qCPbQW6xm7Svv1c+h6z0tHi3hHiQmYGCA7j/HpWqs8P1qZjWXotlMPH5rVC4
yW+aDnqSY9BbW2ha0wJpgWylSzaO69pnkPuiXgscQg0iZn9fktPxVGrxqsotRtxo0uzZnwseiNz/
Xvdkq2tpMI2OqYo8ELGOLnYJvv3bH1KIsWx1igyW0eFULbVK0C+hxkL7MVgiqJtXAcser6+oobTo
gCqxxL5XUUSzcMQtJIrP0Lg/p8l4X0zRBozCZBktqluSJ1Y7DdgjTC429/SFDXxfwdUxVDhRzWmN
N0shGcixEd6R4YbkumFMVtdrrsMnBWwRqDqcW4XHXE57L9XP62ObLKJV3NmFho4l110THx96Vv6z
iGhjN2kaWotQvHCJeElQzGfvNDaf8/HPvilr4QleBUs5I8Yl4izzn/O0pftgmLCObWKAHlrcwcB2
d+rSj7Le2PMaHFsHNrkK8Do+I+H7LrGCzsVxQPXeD96R4gItvOLLdbsY3ETHNim/GqN5xvQH+jXK
7+iiArfdt//QcU2EVUzYAwKnGwHLKlk4CfIQbW6wTVPX4jL1phzPOGT5yx2zLsjd8lea45kR8O07
578u+Zu6JWRcSGdtqYj2wWsq0NLiRelGeHKM8U5N1OFNfgtl09xDJXKIOhGJSxtOIwhk96BBKsfT
KNPvY8a39MJMzqQFLBv9vqYKHWQooUA8WrGsVUE71bh8YYU6iUju3Y3bWgDn0AF0JtJPYcL6gFFx
7sG1N4givO6vpnDT4njuwISP93sIC6c4gRsT94/xvmfPUL/493qDBjPpi3W9F/5Q9S80f74+5/cd
1daBTm2cJRCvR5bn0rqdFXAVfIwPY1L93je+/+95q3LpezojzkaeQg27+urx7uDX+wBEto54qukg
htqDWaaqDnFWgb4WOV2f+furaeugp84DMWZnYehc+kHiWxD83QKzmIZe//8meAd0ItjYY0dL+By0
3XSEWO6uXaStw56gPFLEpYO9WA1kQDiNM8X9S0I39gTvx6qtg5+gije5csSLpime7icvP/MEAJmR
HEfIU2z8gtWj/5t9bB0FZQ1gDbBmeGTFHxwan3rnV5fcdv5XgvdZzXRnb5UAw4NzW0dDTSlfOjdX
8WuSJNURGmGHPo7Tw9QkVVBRf7lkOWSym5oexgjqZLjw2CICNTiADpTqotKleJGB1mB38qpPxb5m
lK2jpCJvaArfw7iulx1c0lxURY/Xw8GQKHRcFGiNktqN4FhOd5nEfTf9Av5r4xRmMsfqbm/iAdcm
hRcL4Fg4SHyCMW3aICf95+sTNzwltHVYVFa0SzvFKGedtH7R2sE7FRn0cvhn8NSRRRIotRoK895h
wLne7YbsIKW3cXY1BAzXIn3OcWlYQUwqZFF84b7zCB1OcBvkl3LxN1oSJuNpm2kh2yxqPSxMW07n
gtoBk/POddFK8+DbiyoSJO/UufXQAHKgq3N9UUyT1irxMHKq8hm7dKt/ivpv0RZds8neWgnOM3d0
wKiILeO4PFuR/VgVR+AhMt7v2nfZOiqqd4s+iqAmEabLhbJH2790W5B4Q4TpsCi/4b5b8bT8JWrh
3dbr+7Z26tJjOXo7845ONTW1uYSgFtzRt5Izz7JDXImNk6hp9loMe8zJnSRFBI3QR1jkB253gWAb
O1LDsuoQqSSqW5/VWFaSPQ/idpq+JADcR9PrLm/UUVGVoFlpry9Movqut3747sa0TTbRQrMVttWJ
9eVdWmdBH3eHCMrWxVYv0mQULTptEtltu550hfdTWM/QHwuqsTg49T/7rKLFaGzLPp47RP9EHlzc
bFR4QbVvZC1KWa+sOXcxMpJh05YL3h50bnh9bIPNdSxU0vXY0w6wSl70oPy9VOnLnOxqANg6GGqM
K3BLrZWk6W7c8t4jO+esbZIZusqpbyHehQNqqY9z+5RsJRVDotWppUqQ18s4iYYwshZAzobkmwth
yY11NHigTi8lSogjwQVxnnLiLPAUJL4i4i1BHrM8ABt8tfEd05pqVTSjvQ1F+1SGom8uPmluQGEV
NrO9r4J6WpiCX86zVeoPIdgXwKjtHax+H9e4rcOjcOWegQ8cFqKWD22KaH1oveshgu1p4Zknrge5
rViG0VQGHNoBY+pv2NvkNFp8qj53YBH4eSTzMkhtqJFbXdNv1H7ThkyHOw01ayRdsGNJiTUES5Gy
+4SP9WMl5ofZrciBJtPz0BB2rCdwv9ajawfZbNOgF0u/b811aJTIVZlTH6e7eXaau2ZQ5FtjuWTX
PY6to6O6qGJq8moZsqULfKEOhdx6mWmIBR0cNU2d1bXDenac2Peiny9Zij7GvHPLp4sQ8o4xyJ1g
eD/66ArvEKv8eD0xG5yKaUGcjyPEFWo4lWiWJazgukfRbz6LNY2uxbCIc9L0EVKoJDd19OCMO/2E
akcT5YJDKuVDmHT5IU2bQ+TznQbRArhnLtQEZQUn4dELQZ8kwCXNt+vGNnmJFsGQPkLocEuGyxwH
dvqhIhch912a2Doeqo8YbxOaALRkpz+kn39jcXl03GSLpnkte+90AHRQlLCKjnQWfBDX/a+8nJdz
OVP3UPg+C3m+fJl7tkXSaXAbHSMlCc16cN8OYYMSOfnyXGMXdX0JTENrG+LcahdnYfgV1EVXs8kD
d+tdpaHs6rCoxWudpM7ZEKb5Z7Xc27MKfJBIsI2dvGni6//fnMatoh6g8o7hFaDOB0v06qRkkmzs
dUyT1wK1SMHsU8V4gtao+jikn0gCyZ74yHYecVwtYJvBgwLySmmSgJotadlHy9s4+pnsosWrDz5n
iZeyI26WfHFsAK0NpEWG03V3MTm9FrE53HDKa8y7770zoJFnx4rPQ6GgcLQcHfTyrn/G8CN0RFQ3
xWW2rC+TiPWxt2MQHu57kmHrQKiMxpRAhhqbNAvggrG1g6hSp6Lpf++bubZJzlWBfdrfmZNjn93V
+xQ5bR0L5Ze2atSyyDCxR4BGhyZoxyjf2OsYVlXnmJoymeQ8QUMOrOmqhfyWekya7iBx/5CojXg1
fUOLV5K2ylZZKcOxeeAcxPnxaajOS9QFrrulEG2oJzrdlMtbR3QctUqCjmVy+I0X9bjln7YQvCa3
1KK2SOsSjQlrCP0a5OaquCzcebzuN6apa2FbuvU09TmmztUzt+/K+EM17tuC6+RSbKGS9hMsr6wv
s/OVkufrUza0wHVwlFr6tKVxjlBSH1r5qeWPCTS63L4NiPuhKl8iuQVtNhhHx0nh7qudnR7+aS83
s/vidt+KdIsQxTS2FrCN9EATu1qnXH6IgqAG/m42t8H8/T2Czi3VTEkmigir2lUfW/ItYo+d/713
/jBpQzd+YxtvqFV0/WVvKmFiNWhmNdjGj7F9tijYSnGd0sry1HZq30btP4RTZdc4box2xdg+8eiV
95dN+gXT7LVKGw+pG5NxjVkveob+yieQbgcxm452I75fd1TTEmthm0R8zJcSnxhAeROXn5r5Zt7E
ZpnmrwUujp2sZ4DThrErcbn9u3aSz+4oTlaxBXExTV+ruUs/+oOTY+cHyOpDP8tvfLCeKmeLk9mQ
mHVcVF0sdZoUCIDJGi+zm5xY/7vk1mUZAJWfy/OuNdDBUVPnjDVx8RVKuwe/IIdhak5VRj5dH96Q
mXWE1Ozk8cg5DlaMJEeXj+EEgdXrQxsWWMdHNa0vmWUXMszJ09ij/RJjfw8oPp6un65/wbDAOu1U
JhrLViOiqxvb07TMuCaOD95gbQxvyNM6REoOvrfEHWxTlOoOCiZ4Jg0FhKQ4JED4yigPhmwO/K44
Xv81pqXQAjojKcg9OHZYNqvEgSu/PkFsfYtvxpBR/3Zr3iS7SVplaVVW/gt7iTbAXfp0yHvxMOXD
t4Y5N+BOTI+N529UZVNsaMG9JG4tKmkPIRMfWwvAHnTziuEE+viDL/YpKdt/L37f/CQO8XMAZdAi
62yQRUBWMD1wH7QIu5ZDR1el05jOgi/wWwh44rD3OKXTvpXWAVasyKdy9jBxIJSAhZHH2NmnEW/r
oCpfEug2dg2GTuwQirw3XG7h4wzRpmOq0jIuatqjV9J1wx9Z1C+EoE07jRsvMk3Dr/9/s5qsjETs
Mxilr79C1eToL+fI/bFvLdeQezM2b/3GHsHqG2aSBQxgD6W2uiWGqNXRVNEqbZ+vzVTHX8LaVie3
3qdHYesUUe7sp1bnrBWytD440fKQd8PG1taQm3WolI+61dgFjJ3Q+yo9UyBu19tUf+vK37SYWulV
M0untsGGf4hIefSHRR5aMvWHbsns8PqavvsJT+iQqVEM89x36O10jIJZyCuCYkoFsGzpho3ezWH4
wJpJ3ziNPSIqab9eS9RPkzgI5gdO/ylxn6xoC8H57jLgE+un33windt4sj2kyZjEB0rEN14mv2VW
rBiFZuNnmOy0fvvNNyTe7EBMD0vdMFzZll2QDpek6neuwvrVN6MLh5ddLxFZyVIf8zk7RMtdu5mD
TXPX4nbyHdl2Ntyo7dxLEYlHm3u3lMqv113o3diF+fWKG4HXDYodQ1jK4tAIeZR4Q7lvaG3rDI3Y
EdTZ2JqgASHsZ8u25y9trax8A3nybjnH1LUC67cRWq05qhNRsgCd53mUzh9ezyd0bvPj3NEw9cSw
scjvQ6nwNS2c3R4Ii4JhJz3USdg2v/KIghYZQom4dBS4nKiA2m9oDS2G/Oa6/QyRoUOoBkoyv5vx
C7zpRxnNh6UrDpF3Hurn6+Mbll6HUjVD1wyZT9NXN2/kXRzP7KYn7dbZ2JA6dDQVVkbZeE0Cv41c
KN2REzBPp7iJDwUgNl6+cbg0+ADXIpsmLK9jDxeb1eSMdywCh64o1JHO9SPEBAkuJW1Ikii2dR9s
spkW6xPe5Th2vXqB6/1Dx+TUt/bLvuVYP/kmjXS0pyPtCBIh7+68If45cGcXfYondNm+QQ1gNl/7
6QwgsLyaj7m1RT/+7gkBQ2tRzr1u9MTMqt/2kF5s+avq8BpkHi51XZ3V4oIzoT7SaYvl3/Q1LeaL
3Pe93kJMsE6cHOcjLgecJkWGiYF3C71KBWILfGJyLS3gY6tJqzTDp+byLnH/TMWjF3+V7RfHfXK8
jfaLwZ10rBVnfjHk0it/124CVUs5F+FS2n+uO5ThB+hoK8aqIcm4C9lYd76lMg8avgQgSQEG1Eaq
Z4dk2GLdM6QqHXWVlq1UNkeTrayjfyh2lx+V7MmRMPRjFuZlGxnL9Bkt2p1sFC4I8dYXft2FLeQG
j08/Mlqeijza2CabPqEFeIE3w44Qc/V7YOCqirv8SyPGP7YjTh3dIkN5X+rUEzoaq1Cu7Tk1UPoc
vM2N+xtP8KCCbAcjfx1jFqgRou24ma7QKV4a51Mtn6r4I/eiAE3Ss8PJcbJeqwwiF7MdVt1X2vHQ
bZOwZMORUyeYshd/dAOW2E9puaXPajKMtlEQtIsLOszYa4J9t2fsfq6ePVmCKZn9ue6vpi9omaR0
CjyYUqgYEEwpTlmKK4rZ8aObqXK9g6iE93Xfd7Qcwh2Sz0I0CGxFj7IYgnipLBi6gAyXrYLrHzFF
tpY9GmD5IDWKjzQghT2mbfIzSsett7+rM/7n+tgT/0GATV412ckMSorJ/uP4X9xm+ZQMuyQpMfqa
T94UoqG1edIuGL1eaTlTeyK38bDUQeZ03vG6dUw/QNv0u5LkdhKrEZgt+zw1xbmMsssYR3vO0fgF
q4e9+QVLryoHBKZj2EOXj8zDbWznBxuKu/tmr+UIUnlozBcwUO8LPO3jmQWMn/jtLkO8YR9DmdNp
smar6GU2gr2AdqfErw+Oij7K4TvLbiI/PjH74rGtq3bTp7S4juuxHUpw3+JxknXk3Xzu2upROOMX
iSfOc9T+Klr/XiTstM92WpA3NnEBiwYzYk7yEPDl9FBSAZExvEC5/gFD4OmgMdE1C6kzEGIsUrTP
I6898WnwpnZLWsGQpXTWrMUSjA1JDJCPC1hnTevToMRlGXHlaTnZzfUfYYgPHT+WJ8vSKgEPG/vb
2rnj1o9ZPl4f2l0z0DvJQ8eFUUJwVehi7OW+OKZhGtx8UffNl/iuPSen8hA/f3I+2B/JbQgI0+GP
HXz+3J3zE6R28Gd+vEQfLsXDKlHkBFtNZsNRQceSLXQhiRz+ElTcygJirOwOMkutWF8TbpR1g1fo
mDLV8zSOPfzotiChB5GvuZcbsWpaKy0b9KQqclZi9jZa1u04hyJNDqWb7hx+/UVvcpkrRgcYRex5
Eu9HU/wBE5/qv193BdPMtdC3G0WriQ54pGz7t+D7dCuBC/V4I9JNJtci3WNlPQ/FnP6SMyCWNM1l
MAprY+qmwbUa7vEmslI6rgkySocAaMuEXMo66e2tMDFEiVa/Wx41gqcgFHB8ew7qlXkyz3/tsruO
LgOZQJPgJInHD4f0hh+24FiG5dRBZbG1LH0xpuBPs07pOAakOo7phjkMZwkdRVZnnUop75NfU+9h
P5pevIgde+yIKS++12Dur9wNBLrpV2i1m8suLZIkAhlTmVJQ8lqOlf9pk7Z1QEc5baZB02fW/78J
K5nOXj+3Hl6bHmno/mo3Zm/wS125UJHE6qExs4ANx+eHYig/pnWTbpQ205y1eK1xNPRr9JrC3qVl
AJo2K5i8CRK1ebb3E1rQEr6kouboZXa2B8KwF4hNH+QWC4ChdLpa0FrzvFQ9Qzd5wFEGkIaqfsna
x7R8uh5WpuG1kG3iNkrcDsODEDJQeOvrPtbeHNi71Do9MFr822UmAGGSwcL4VdWfVe4d2nnrrsDg
NjqybEhBWu9GMPtA0e5b5cLHDYc0+Mx/KLaoZQEDjpHRKAvANc7j/rBYr9ctbpq2FqujFfVZnuG6
tnCjoHbpyVZ/9o2shWeW+NiVDrB1TZv7QtIf6bDVVl2X6539j65ZONYOzcFeKfGa8M5uZ9yFQdjE
/TqCV7E7wVnU1tsok3W0cLUZt1TZwvQj3kA3JD6NvD1eN4/B1R0tTDsyC4pn/n0oSmg/QHgqGGVz
dCv/REtn1xsm+LsWrp6kqq7W1bUGqEj57aGt90Xqf1Bl1jiUDV0jCfEp3busnOGbOGVuOL3BPDq6
zGsz0Lr0XQ/ASB1Aqyzg8+MQPzX91nMdQznUQWWCNGma1vgB1vzoRKdkuCuj38hljve46T6GyNWJ
uDpZLF1XwvzD8tLjNjv2f+fRzgO4Di7rhGcXC2gwoP4CaLV7i+4OWoIbacE0cy14vQKvDaPmfxGG
ySsbi0C+Xfd809hrsL2p2+VkdxmtEVQ9G2/FVCDl1Mdq2QWV9YTOxBVD9bpNc3sOKRt/RI1ziSZn
wylNM9ditliY36YuLvImuQRuvQTYghwYOk/XDWPINlSL1mruEn9MMDwDWYEjxaGvN0Y2HM+oVldr
SABz0AbgDWPu+GE1+/3dpPrDEHf9LejC4lNab9VBw6d0PFk5Lc4soCkG/A8uyudTnEOUuQ6A5wiY
87LLUDqaTHp+ntUxNHNatP5mr7z41Rbrk2n66//fOGfcYurjit9Y81pavkjxytPnhpyRF/ZNXqu4
E8ucaWBY5bWm1OA5m+NdYB9P6EgyUg8O6XAQD0nHbpr+sfWz075JazE7xQDV4WXgelGbARpITsPO
w4KuSBiVhchEghzZlmiOg1mB8iiIkp0VUAeMWX6WZrWTLmEKdfBWkM+M9+frNjGUKKKFazmluMeq
kYBlfQeUb+Amd5xDlLLcl210YNhUJpTgphqrSVXAhlfuvI7lLgUST+i4sGiMaawKmD0d/EM/9gfU
pl1m0WFhFbPAVd4igmAI33nNyqeRMQy/r3OrQ8OqJapVLhA+efu47vtQsmGljTxpSPA6OEykhe00
HpIXBl+PB9jRVIjQ64YxpHddTTBaVC/osF484+wkfA+SMlvzNriiLiWYRLJMLHstqfwFmxkcm6J5
96lMB4dNLmadxpj4Ql5J9a0p72CXvflQx4c15UjdsVszLs5kvtccNz3RkMt1eBhJJy+GFMJfq+Aw
uSaX/8092fXaClGk19V8aC3awxmrjB0WCfrBnZsBrgPDeseRNZQQgMtuX6emPSrh7/JD/l9EWD7j
wSiW012eSpz6VpzldQ9/P3y4DgRTflqmYsLIIzzctl573MVtnghMg2t1s2CVMy8Kq4nYtAvc15Bv
Ozfq4FP/d9V3aZJ5aenMYRZ303PUxZAoLaxqeapHkW69PXs//rmuIyjbWUHG3JrBUT5/q+R4U/vN
RikyDa2dUxdn9MYxB9DBBbsBqdjnFBxU19fUNLS2501YN/wP5UsxNPp6p+2sZRpaK6BVPNRN11JY
va+/DVPytOCK8vqsTc6iBWZaVbE9ZogeHF6c4RVFwkWtuD62Ydo6qAs0EmxKU4FTe7nc+E78XFXd
zfWhDdPW8Vw555C7ghJ6WM6tigNeUDne+6S2ykMjZ2vr6Ph+ucBL0H+7++wTRuYKaWsY7xBN3Yp9
q183m4QmA2mRGhcRgT4Q0oCi7d+suL1tMc1cC1SVZjMoSLCuKHSFeuHOy4ij2GYtMg2//qI3u/8+
FTa4HTA8ykUxRgHIZQO02gQ6J9cX2GQaLVCrMpeV5yJQ121XApLrhlXHfUNrgQqGXXBsRLA6CkYV
d+Ct6Dayy/utEs61OF1v5yGJC8g8Ty+4zKxf7WwIrKwPaHTabES+X6w51yI2GajIPLlitXBarMhj
Nzz61SPLgM8/7TKQjtTKeohCqjQFnsORyjkQMK9f2oo6W4SJBufRwVrAWddk4FMPBFVx5xVt6DR/
Ki4/e1s3E4Z10CFaNG3zGqnnb9tzqu+W6puLnS8i9/+jFPrrr3sTAkNXjrO3tjwrNtxEovs4NulB
Rs3G6ff91i3XSbK6YpIjX3scbfFnyWoeIISr6LEr3UPTWh8oa3BL+nJ9wQ3ZVMdoIcH5hZqxs4Qq
UbAmOews/a0ehGm1tUhuHTpB7x2DS6cKUGJc9zfSkDu8Xp+7IVH4WjSrdhBVWa7hAEaSo+vJLoiA
BttXwnwtoivhz2W/tvfWO6KZs/+HHoTJLnocu+WYqgF2EfKFZ3Ew4cgKWahgb5eD69Apkg92Na4v
GoCs/puh9w+9Rt4b56/mIufp36523qA3g5unagt9bshvupYgsSoWZz5mjTPxOP5ZqwuSG27O0n1C
Ox7XMVNg/fq/rRScvEuCo3H5ZBWvOKvZu1Qn8QWt/BKeU4826BrYjaOevT5ffnZLy7aefRkSnI6Z
Sq28iG0XNsIPSBCzyczxJHUtAiL1LyL5cz22DHlBp9KaKlmOsuzRPiTfAUAICt6s7Nf7Yktn0xrK
qKUomfJXU1X1U15Z6qWunGIX3Jjr2CiZxEAzOHj40siEq7D1rX48cdKCafC6cQyJRwdHFbYU3AVw
NuzWe8x0DiAQcLk+tCE1/AcShUnGVSHnEE+OX6RjfwRG4OylyaVL6n2nFR0ZlSW0G2xI1IZS+Qcn
as8l4uz67A1eo0OcVFzyBbDeOazAzirAOMWa7phP7r6doQ5vaioGSbKknqFRqY49rw4ydTaGNs1c
i9rGXgoBpfke1HHjbd40RyjOP9Flr2FWT3qTNJ0sHSMrV3i3PCXtt3bIuvFzOQ6euKNpnQz7trdM
q7fSzlU09XMdxi2qCferLIgt99P1tTV5Jv33T2jLzO1KyBQB0sjiO9q3Ajy77LYcmuaZels4MEMJ
0BUGZ2wXxNhVaAAMJHDTLpgB1SyWA8Uj7Mba+CmG+NVlBlU3uEXa4055atndbC9H2Ww9EjU8oOI6
6slqK7VIlc7rBdV4GTC4O5Az/z+kfcmWnDrT7ROxFo0QYko21blcZbsqq5mwbJ9zhOgECBDw9P/G
o7K+UnJX3mkOUEqKCIVCO/aeNACU3k1R8Z2kRD3o8ORvCtRZ5mNCovohFXGfA2263gvWNzcX1fDz
u27xCxMR5QPZ5vhzsByGLmiP3UTYjrrQiJe5nDdcz3KikdXgPvgGk47gZKr73ygkXadZ+wXokK8o
durEW8J/K2+BFhu0gi6bj+HnY+uLqSs9hXsaue7Sbl+Fy3HI2cZcbMtl+HnB3Hxq+qA/xCmwP+Kx
ctsdvbSqQgz/7oH8A9XcpA7c9W6XqvqP9stFBJeUmXRb48jHBfIB6pA52RexqiEVdbVVTLEti5FL
L92g5TDg43kf7jmorWtaPpdd83R+Uy1B4w8G+IMFUbqU0h2wLqJAqVZ+Qz6UBfU+ny9FuTATFSWW
WU6xN6pDXTgHmBBcbd5wMYv3mqgoJwOCNCixOOtzKnBjj04RbNTKbJ9eF+zDwmRdNAdjD9aVrpt+
KOLex+lGCLWcBibZlg9qSdyAseQoQ/Cs2+PtLUWjg9ri9Lf9c8NPvb71Vd5hUaI6fImUShoI524s
uO2/r2N+WBVe5gVajfFtVMdgLVxLtLbWyYqzPW+PtgEMP6VOLKdq/fPAzTTjHaWPbXzbqC0MhO3z
/t//f0mHsIGEqoLkOmRCBd8B2aKd2ynceiO3+JMJier4klXhWqUR4dFBcw/ke1bgkoO3OKHTjUWy
7bBxCe6qIvL8bAA2p8+/Fi2wjF25UUCxfNoERnXOoqTo8OlZpkmOf+yGW3U+SyQzIVGZN9Bwnhp1
KADmaqMjwJ1Z9XKR2ZhQKKQFYxZrwN2a+Ba31D1qewhhvuovO5xMNFSYh6qfa+DF0qD/Xkl6Q3Tx
kJVbvDO2VTdclmoUkxDL1EHjLRuJUTIFr5ctjOGwUQSVFc1WFIEWh2ZMnFUcYYHUU75Vc7ZYvAmI
WpZxqB0P/93JnLWw7XtHvAAmHfAWm6/yFrc1FQrHVvk+lbhiCPdbOFytYQe39in8cdkiGWesbmsJ
Jk58HkGnTLOd9o6BS/YcqIvzA9hM33DYQHfK8dwK5umpI6t+NFxf8f6yk8qERDUReNNJkSEaAPET
Qo0h6LZ6sSz5pYmEcmWs3YpzdVDlf+Haru3cAnCl/X+gynsTbkGWLKtj0msBchEqZ17+jFLNMqmg
PbNZjbG4lkmwpeOetIywDvrZZK99EJsLsj+/q7ZPG15LRDXXuRt1h4bk146ej328BXOzLYnhtm7o
BCmCgjqEU39bufwBWLodpPfeLvvnxinbCmh3FmmMKzuWe6bFXcjmDV+y/XPjhO3qYpSqxT+PpCiv
/bhCh3I8qb1Cl8xlVRgTGTXC1suwT9UfTJf2+X1TXljgMUFR4UzEVOUUz1tuCdapoHiXWb5xRlnM
xcREzSJVSx0G3WEcVZOoisa7ookvLPCYuChFZ75A94W8Mdnk4KvHLSRctq5+tr++xv4PaZ8DVhMv
a0byVsYloLpBhca7bqvb2vbxNeh/+LhiAy3HbCBvucpatPbpVzerfl9k6CYoqugc3oiyJW9RGrNE
BRNN/KUcd5d93fDSoukyipcU590Ja3DcC9xrmqYdjue/bvEkExclZdNDeqRy3lnt0WQQ07KbZIs2
iqnYOpdsS284K11aiC37dP4NcFF7TdE096Qq3n8/PwHb141jNc4iT6hakzfHhSAG64ZX3y23biK2
jxtHasULdAp1/fxrxWEldah0Uiu+FX8//3pkwqNEASEJQKKydz10NErm2IsBCZJLu3Fmf57QRCZI
KgWyuCA8rn7XK1hnROdjPEdfeq6K3eRtcW58bkCRiZcKpnKMp7Bo3kPw6N2wJY2vUXpvwWBJuv35
LbYNYfgua9um7Cq3eZe8fGqDMfod+tO8B0ZbbJwnn6eX4D00ogOkbAoQEVW/x5J2X3Qek+O0MC9x
RpHvWFdUWcJyejg/Hdu2rObwIRTNeUcEcTHYJOlL19cQ/Ay/KB5Ch/xCyHBk8mktTjvmA5/yn0Ez
jzcDycXRK4bn8xOw2a3h0LUu46osFP/Zc9rvZgC1k1kFW6QDtq8bDq2Zr2jQId65pHyaha93mUYd
8Pxf/zzXjEz6LJcOZUzCrHuFGf2YumoXsOaAejPK5Pn3fC53lRNcts0mxAoRbnJoFLWvJFZFMs7e
l9xBkdlt8x3yueT8fGLYzP92kUUm2GqmC6gfeYAnCx28dNVzS9FiJ5yEFw4stn8NCL3ReX59fjSL
m5iYqzobhLMgB331R7r3ov46FuI97IOD0ul1PDYb10mLBZhsWk2/NMIF6/8r6Kf2JSRyE8LyLTC9
bQ6Gq2cxBAKBBPJfA6fc4TB61Fl48AvvpYUnOunWXd5iaKYeIeomnt+3tHmNM/avQPeg6OXdILv7
lvr/Fnl2reTWq/z6zz+zgeDveEI7d8CtXtU/+xgcmFeTbtmzmgZd7KlfDWLD0myjGE4fVWSYQxxR
b2EARYAqCItvrYvrt47cLUIT274bnt85fhUjxNc/O8jugLpf6gT0LNFGHmXbeOMsHwMe4DmY1z+h
+Xsfxp6bDIyjstgMv4oih5w25JfPu4llHiZIK65aBwfU0L/HXir3vIOqE2+2DnXLA1ZkQrRQRJjB
Jp+XP4uefmfu/My5vFota7UqPudPUSiOIhXozQkverCPTNAWXozDMtd+9ZOD4BNdXdX4yNLAuagb
Asxpf9uvmIrGddOmeQe5NuiiqpKBD1mKpADdxMbe/7m1feIjJmTLrSsXQA8Sv0+sPFJy23TBfyk4
ljOfXmcIZn5T7VoRvoi0/9aFbCNe2gxh/f3DSd9GAtQ866gdSF6TMm/qfT3X7v68mVnyiMjwewgx
ASuT+subCBvu/8uiKXshUSZB59CL9pZQ6TobTEa2oQznbwuFvZlk+oaKZBVBPdabJBq//LJovvSj
ZNLdCTwfbTBqWjzVRHaRLmqdcQ7SX8Cwl8NOqex7lkuxz12ZPXdtqbOd8jbrcrbRjLjAdcxrpxu6
35mjr9d0jDvjt1a197n7tE3DbTEFE/BVVE7kVF4f/wKqINwRJxNohUfSf94UbF9fT6EPhqansK2U
JGic0cUrCx03cXM8cZ//uGWBTNSXBli+9UDK+4sT+kU7+tugx69CDteqHb85/WWvJpGJ/Br7OCpS
trAX8AS+KMgbJm3cfQuEw/dtmT6en8sfxvhPAoGJ/qoYhPwakjq/Jk96YPft2qjz3F3LihxqvmSe
qto7qpCN5Q+SQh47SATwnk7SQZE7Dp5VNNft0Rv6sQD1ELohQIskAreIEa5YKLyn83/Ttp/r7x/2
M2/THkd5oX95U0ev2tRLr6JG6Mu82cSOBb3LhqJa5l8lAWkNSOHzq6gLgys2VsC0ovP4eNksjKgR
L2Hhp4JOv6hP3STw42A3k/IyjFpkoshSgAQcAeKHF18XQUKjstvVY1VvnBiWdMeEkHX5FFfjmDvv
wZy3x5lqoEBFTK6Zt2wZvGWTTSiZm6exN6hS/3K5H+xJmIMoR29Ren6u/UgjE0UmJtWHeLXzXoaO
6J3P62NIXC/pCrYDHcRz3S136Vjjtb8GOz0he2eY/0E6vLH1tgPXRJqxgZXl4I7hr9SJjsjeHz1K
Dlk8P6B1/oEN+SECe8964Sqp+zA1F4k2YtbrAfbBcWROXD23njy1Xd73uyxz6HKsKh8XJBln9cbs
bDu3Gs2HUSjy7DqoQvo8ZlmY7yKv7qYd2qHlRr5ludWZCo7D4kaVP7Xxs0PoHRezA9iBgzt2dEzp
8tAR+l0V2XWhpv1Fjmri0mQO0vOCYLyWRW4yZzLcO5xvSZBbrkKhEQaguhOUfsbZswbvTvQvGKzn
8U2nAxq7EYlTTySV0sVSHqGHt8yvLB51vJGArdv+SbQ30WokVSGdGwfkX14LQpvqDdykhzJwr1DE
vjq/drYhjPQhg3SH20AJ+Xc2RnsKYyZF8SRib1cMzkWiXTQyMWvIItOa64k8u2oudtSrTn2AcHd+
AhZjNsFpKQuzyW1m8tyUWBS/Heb9uKQblPe2j685xQdP6UjrQvJ10c9DE/7MJCSvKv9CZpjIBKZV
k2r0kvn6ua2bu3ECj0I6X3q8mNqP4QBZazx26OcsTVkCXSq5y3m7JQdmW5f19w/r0k7RkK/KL8+T
N4x75pKHcAIn9vkdtTicCUOTuA1ARm7Qz53qf/RNd2INAuzk+lezM3ytC2BPeZhtwQNtUzHdOwQ8
sKK0ONVx0atd5gDdsYsdcZE6OozfqAoEjVc53UTjZx6AnDpb9fBmMT6fXyrLMW8i08Yu7PtoUdW+
96PlqVdg7I9wJl/17X/nB7CsjolLc5bGA82oqPYVWYrdEvOyS3wvjX5f9nkj8e9H5YP4scL/d6Kb
phnlQ44ix8YxZLEjk7RrUAH0a/K22qMUfl1NvNnJFPdYlkI9fS7zfeAPwX1bjRepCNHIxKwt3pDl
qFxX+8Yj/VE6fneH9o0LXc5UiIQ6RtrNta72eiwOcyyvp24r67BtsuHNNWsI08ie9wJVJe62v4OZ
/Ty/wRYDNfUgPccv89Bf4mfdRMHtJHWWxKEb7BRRWxBiW0XJpPFivMnHrqmiX8A5aqe+Iq4TtfVO
Ky9jjyGROVRE8l65KJA1Mq1bvhM1hw4mbk1RE+THqVoCGm5cZW0TNtx9qaOSQiKo2o8tEFYsODr8
6IaXkVNGJuUXbtzjLFyv3BN/TPkhHkn+WHXL9Jh3g+vsz++ZxRxMeJskbdF48VLuax4Vxykvwpcp
p8vGq55lgUyEm6d0K0Val3veEmwSiUlSLul3vyGXZTQmzA30ZOAVDrISImTjiTjR00jVt05lPOHz
RRrlNDKhbkU/SyCCq3JfOX2eJUXoALcuoO11mRWZgpJVSYMUJKT4fiTCr01ejHsy92GWuIPeyC1t
bmMqSuZeDRJph/FTRxYW5gdegAsgSED4HMtd55UCzH6R4zSN2BcZeiSaHZfz4u2GmTiQryuqemSX
mlzwdz7h9jwbJp6TZ6LmBqycTbtEwy52VemeLjNq45gnnudlua7Y89JEPa6QVfyj5inbKEnYXMbw
+ooFo4/7Nj9JNUwJDfFW3YjLgCWRyRymlyZu1Zh3pzRtUb3Unk7vcW4GWxgKyxXAxMbNpZKT8qPi
t+sUTnykhZYuv54zt9W7YAxLUl7X4TzTjfKozfBMwFyvRc9BCdP+rNXwdWrChOEu3fDyINr6jkdg
0sN9O4sfm36LsMiSCZjgOd93Axd8d+3Piq4tyK7EK1N1Rzm7yerycb2MBu0WmZZtNdffP6TG6exS
Bo6E9qc7z3e0We5Z290B5PFjzraa0C3WZnKMxf0UkRD2fIoyUSW9dPW+L8RW7LF9ff39wwRc1vVZ
UTPkRyIdM3g9ygW7iNfVsCV2bTkCPMPbVVaBSX4K0+dRl9N7OTu580OhgDpnSR6RfL7s8mbyjlVR
UA5dyfkJgo//zaXTIPVo+OF8PLHNwfB4NFkBEphnzjMbg0Y+uktfsKeubkj0XzN3rtqI0rbNMK7n
Pm1KBp3W/lT4Fd4NhBeMKgElyVadzVKqMfF2LGJZkEW984waXvQ18nOaVDOR+2oO/6NTlu78BdWU
mSl/F6vNev8fpP8nhQ0TiMddjmJk3ct9OusxS08VIelDNnG8mSVO1UcxxOUa2TliP7th3kH4D1B+
/VNPmSNCGKb2eu9u6JulewcQdvZ+6bGmfRKljLyqws8cnqDhV4V5IiE1UAQo1VUj+zr5sV9U+1Ll
81gkGo2A1VvMeO62B8evhZyu2Qjxzx9R0c55maRdTvl7lLMA8WhaYtnvHJDexlA9RRErrq+ymabg
KNs49C17bdKq0SCPHQDAouvut/u41Stief0w6dR418na0aV4lxO9WYWl9LhvHHn1p4bJso2YbjOj
1Us+xAzSq85x05g+K6GPYhp/MLXC8bJ6l40zIIW9e0zj/EjTrSuLbVpGkJrzPA8z7uQnhmmlsvlS
M/1jicpH1uXHoZq20nnbOEao0m1AICE+DycVeP8pSb+EFLfr0HsAx+ljybckS21bb2QnqDTT2klb
ceKCv8xL1R4bQdn+fKiyfdwIVbjdTCO029znMu6yxCd5kcyEPZ3/uCUO/g/9Wh5S3UFm+L3jwd3M
xb/rp5tx+HHJ5yEY+Ldh0QUkAUqk7N1t5ZUvvq1F0M677KyG7Jrx9WnJG5kVMThq2ZEItAMTzf4J
K/a4ZJv148+XHzpVfw+iAcNGiEFDrluFkf8vEqo5vI68vNrCnXxuo+A1+HuAfvIDGXhDeMJh8Z2T
cUrGunrE1JrEofNTBY8/vxm2gQwvp46riKxD5NCs/pJnAy6HSKOySbQJGONLiG9t6XHb1mz9/UM8
YT4eMIvOZ89IFGOgkRFEQgeyqefn8bnNgpP7768vPhLQbg7YczzMX70mukHCeU8DfwMQ8nkGCPrj
vz/fUC5ITwp90u58tZQFvdMr1n/2QcVLonBjFNsSmV5N+56PceeeAJJydnJh7q6X4fv5FbJ93Eg7
Ru5lJf6qPqGGAs22sZsTHQRbfHafp+PUhBZCK2lyi2XGAtX0+0SDu/VQKj2gC4XzdQznK95t+YZl
q02AYSvBVSajYTr5i09Bx5L2RSUSWuo+/REDoxFenV8w25QMJ49nnbHGD/SpdMa97KMvrJSPuTM9
1Gg6Xz1wUO1lG2/CCwV1GRtaMp3cdoFwnZui1rT54GGbh+HiaRXjPb10phNj4/JP5MjplxtmYO9m
eORKd1MKn6RBvC7lnAJkcn71LOZmog1B5IeXCq2j98gtiiRyoibJ600wscUfTdnOdibZKMaGvMds
ONbRtAfe4Z5Vw2vXbolEWiKjKd9JmoHW41xPJ5BG3ZAyvV666s8jp+dC0Ljc4ib8PM2iJgtcymjt
RXUXvK9p1pqRFDlejQpnGa7qTl7lg/ceTCE5Nmqr9mCbmBEIWKsJ7QftQjp3BDMY3bcTfQrm6nad
GB+WDfexGIAJORTx6JJmdPWJL8DLpEQ6u0lNWx3wFgMwIYdk1ulEZBefFidIosDZtaCLnmr9VWT+
xgQsgAEAo/8O+mmQznENdPbJm6ZkNTIt9asX84dRBLc+x8Ll8rYP8xxsXNXRT9uNRw7b3NbfP5yU
RRYxUTQYV43dsXDdvXLJLQ/lO9kCH9r2xggJOlN9KXQ5nkYRn2QOaePWjbZawS3x2eSHU5OOsshh
w8llLk06Hw3DsogTd5p+XhRaTJSh16kocgY5nnpeunjF8tW1gNjY4fzXbX/fOOo1JEdLl4rx5JV1
hb7S6glAhO9rAnn++7bdNQ553eDCK0HSemqn4ojXn6/rU7Gqwu8zHnM3siHb/houTiSQdwWJ1Mkl
7XCXFW75He8Xl4G1qAkcnDqcGJFXsBPaLL4sDgynnP3vkFd5w6F/PL9KlhmYUpshZzIsliE6ARPf
oK2vLFDqb3+d/7glAprwQQ+S5bUMPXWaSHvySfjv6swsVLhJ9eH/Q3Jtm4ThyECWlXWWUvUuJvru
U40GIXdK9+cnYbFTEzbIaMH8GTDokyxDJ9+Dprh7bbjDX/zYmXbnx7BNYP39QyTyPGC2RtwFT20L
KADeqRhYlfTGPdD2cSNld8ehjQnl3ckt5mfXAyQ9SKGecf6f21bH8GIoUrG5aqvupMdV4bTh8mbU
9e86TfML19/0Y764Os3c7gSgYrkbvEwmhXayHYk3aY5sK2S4MdPCD8oy7E7BNEAkSUv1LXT94rKk
0wT7dboGKMOHSnJW9GGZDEvZLrtZcv3v+S2wZDYm3E8VbjBPoutO8LQER+hPoIATIes9C+qrKI++
rPnGKoJ+2XDGaa3CGdTUcdDjTBMvTcofPIVhRn5dOfmxkvl3ZwjvmmKrm8YSQ0xYX0rdyHUJDGwN
42jZuppLiPaG7GapgidIJ1zU803D1b4/eKBWjJdjS4OTCGe5I4u7JBmUBTe8xGJgJqpP4tlEhmDG
PhVKzf7tWKnW24VBg9aD85ticUMTxtfmpced1mtOAE3cD56kh7FpG6A7x2/nB7DNwPDzumxSxSUG
QHuhvAFoEIdFni7X579u22TDxwFy41O7HhSrPamRF0kJhONqUGTASIAY3JwfyJIUmPRyUBKWDUHT
xGm9z/jR+CMOxfe+BYr44rTShOwRPlfBAL2ZE2XdTTmD5KOm4qFHQffimG4i92bZka6rlXdies4f
VMzFoWZEbUQsyyqZzHIDYUNMSeqe0EsE1rpB7/2qvR+W+q6P3I2yt8WgTASfFyxLNdSZdyrTMWwS
zZbyWkOR5uf5jbYERRPDJ/AiT2jnuyeFaCQq70FOckwk8qber/deE74Hef81J+BhPD+gxQNN3U3B
QDDnD6F7gv5S8D2eSziHjDxvPGalkFsk3RZHMfF9UY6STzZN/huqosexiI6y1d/WMtzU+LcDq76f
n4yllGEyzjFdeBMfsHpDW36fxcyTKoiOQaTu17oMTmMonWQbvm9bOMP3hY6doUqV/+a7za2v6VO+
gP4I14HzU7HZsnG2N3PhAKvW+m96pjcZEd8Hjz6Wrb/TY7+BYLBsign0i/HYnrG0qE+qqr5UUn8t
wKCO3q97odt72dDLjiiTjA5an3TpG2c5KWh+37lzxa7yXsTH8+tkm8T6+4cDsGlAvw96W/eEAuKR
8ck95O30bd3mLMWlQIT9xkli2W8T6pd23agqSZYT5MvzpNeVd5VCBWHnoKK5cfWzxBYT7yerQtOw
7ZcTEePymPbKuWmcYPjn/ErZJrCO+mGl4tApmiiql1MX8ni/uCo9DPnYHofZn/fnh7BNwEjZITxe
pjPEalGZSPnep6U4VmGor85/3eISJuiv5xD90aW7nDxcuNsO3j0Q96rV+p9gqTaq4LZFMry66XKA
pJphOaUx9w51StHVi7bx9QgsN6ZhWyTDs9k01L0vHXma5rC/z0X76ja62IhKlo+bQD6NuvPsNN50
mlfmD0mGb4JvlSItrmbC+Iou9tCrIthb39ffCzpfeb7/ruPh6Mrlv7Ddehi1bIEJ5nPB+MGcoWBv
gnoPHvpv8CjxbVF9tnHiWczIBPK17ZwyHjjRWzTSw3rnAE3VA+vrqwVdyect1bZS69Q+uBrps5Fk
wuWnJeh/4AkTAEUIm4jDMoDnYLOCapvIagMfRhnSmkD3EQg04gootWImkPb8hnbBPy8Ql83E8Ghe
yXboJowRzOS/dQjEjRuehzfr5Wz7MLWZrZGmR17lslb2AGklkTwEW11PlnzAlPbEAwwF900YvOlI
POjlycftcjVYid0el6eGyY3M0/b/DZ9ulQAVYkGDt1TTPYmhoLLpDpZdNqF6LCR4AhgwBxLrfa2j
a0dBAmYCJAbDnN9k2xDr8n0wJK9caORWsf+2FPIW5jqHHfiR4523xbZocWkTjDdFshRAt6bPdIqB
+ad3HptvcRvfuB1Z3M3ksiucnqVYJf/PEuH/r5ewcKT3OW4AYMfZiBuWPTYheEOp86LWPHgThf8w
S6dOHNCybHzckvf/af79sAVAKzZVVbTTW+7TxzgudwGprgjuj2tWCWDkSvVRddFlj28mGk83+TRm
Lane/GbMyK1fB339I49zbwvuZ7Mow59rR4J3NM66N6duoOyxy/18Wq6qlqA7I4Fgj5ZAUA9umv97
3oJty2cc2zxNuSrbuXvTcborEdeBIzvU4FOdxLjPEKrGAb9vmoIlrvyBuX7YLZo3Xeh2tHmLEUjW
nSpgaRLsnroejzVyzzzeImSwDGWi9TjYYQWZWPMmMZt1drDv9e0cUgjHlRLLQ2n6/BpavMgE6KVB
o8cU7RFvmupvsx8dKeoYQQxAOvmVCX+j4mMbZf39w9Ip1+GkQYvdW6/6m5W7AMw5R9Kw+6h3dy5A
H+cnY1u21TA/DBP3WZC3ZG7e5rZM1qFmrFUxprs+RnFDDMd0U9bNNiPjsJfd1OkChbK3eJH7jD/7
ePvlIt3l9e983rptWgzclBoFGYPbpyAZfEuFSrQvr9KZJCOKo+i6T9b5MMSMHPO7bPmMYx9QXeKF
XSXfVF8lAsTn1XrzhA+5RZX8f+VKphApKk5+hOap7FS7/jWPxDGaxpsuG/dT5h2U02xYtyV6m6qk
pQIfSOkH8WsLcNZPiJICw9lKUm/R/VoingmKU16XqU4W+VuBY/rPg6xTP/be+DWutvLvz0/R0ATG
DTpyhIAe9FvqdyJhmbxSfnxaG3fPb7qFaSI0sXEuPis8RzmvPlkWUiejz6FqsYMOhBjkvquhXdzu
UACT9DtCRVPfVX6dx9XO973BiRMq27Atr+XAhxIFF5XqV5LNVX8D1riRbpz1n+9jaELr6ngIlBPV
YNqKG9Jcd9IDdxBZJm+L4P5zdw5NaJ2Muzb3stB9HYRIK+hLO9OsgRKcpjy4GkDvWaOoBKKseDdF
vGo37p22aRlBBDdO3nRzPL1CiykIv5AcLdNPo7ss6qIjPzRlUNuQL7zOxubVzxr5c0BAf+cj+rPP
m47t7xvxgo5dOeElSr3Kpi75fslaT10NfR6yq/MD2HbFSCigbgteolj1r05aJWCQ263kDClcK6z8
u5puPSvbXMzIIxYSZEsE7NtrkEKP8qevpyj9xgLmFu/owKD8x2WzMa4LPuNpDFh68yoCebceG0LU
eN0kYE7AAb/5uvL5oRGaoLsqQ4Pn4jP52hbZnyjOcb4KNX6tGE9S19s1SCK69LJUJTSBdwWASjNl
Q3Xy0/7XWnhdsyLVksPseS+cPxN/vqgIH5qsfrHK3TTVgXiNSxU/KWi2P0m6yO/nd+fzUB6aaLuG
84UizmSvDtZtX0zNcmxi79ovyLJXSzNspCgWW2OGy7cji8VcFRlEialaEixU5+CJzQHXaTf32RYT
mm2Y1WU/ZEIT9xawqHTspYji+yEvj1kUvUEy6rJ4bCLtuHRRacpa9pIrf1JvKXg2s6RPa8+56HIa
mji7QRJSDL6IXuZG3fPIQYrPr6eFJDnVz+c3/PNkMTQxdtEic103NX3xaCaPLfhdkrTt0oQgn/IH
n+17iPwlbVMF+/MDWsKlqbrKuFjo4KThyzj2+muWVsNLSadxi77YsuUmtE6ynEDbPfNfIq50d0WU
G3l3q9TMApXPqdDHi2ZhYuy475DKlVF+0AWEzVSrkxjgwQ3vsDihCa7jnVpCmTP0qPb6uG6EBE/y
SKLbLo033j9sQ6y/f/CMwZ+cmLhF/5JWwnnxfMnT4AiZojlckhHJr6sfixiqLhvLZRvO8HepgKUk
o5sfim5kj2nq17s0Fd5tC3zykdck+O/8ttjGMRxeAp2OptExOxSqfFItng+FL2/Tqb1fpk38jMWC
TYydL8qc+5nODumEXBQMXGy34mfOz8D2ceOwp4DNu/lM8wMb52cx4MZT+v3WBdS2PMYRP3lz23YT
rLYcwb6Pw88l/GEtzLpx8HbZ/zeO90B4NJChKF9wgNCfuRbZS08y5W24hmV5THwdgq2zsHkoXqKB
g/6qLtky7OpVFXdjAMsSmeC6wfGa+A9Pmez5Sztl/9DcvQoWchts3mctIcqE2AEZC+KrgOYvBS/0
PVkaEu+LOiRzMgqv3SJQtU1k/f2Dh4944+rniZZHKCJ+8zP3MSIBxAanWzbyrUBl2w3Dratlqj3J
wvLYFAHo/1umkwWtxxtbYVunddQPM5gEARN2nZbHiXfhLygXBMPaDU6eCMnL/HiRvZrsegqs27RC
pee4oAS/86SYrhY9bUFwLKm7qczacDAnMAdTSH3co2odi6usJuUNnbjYR7WaUfbR4cYd1rYbhndH
La8LlEnK49zlP0IE1YP01BbNhO3jhl+7JCjbMGywTjl5yOaG7qY63gKMWT5uwu36oeXoRi2w07r1
b4Z5kEcIs2/ZkeUqYILtUp9EZSB8/gKxuTppBv9PAQncPoeh6ZZkwSEb1L+zYQvYZfE8k0yvWnpK
uarLo/Tia116YTKAbyLF1WaEGueGc9gmZbj3jGTT6zvNX1wprkEtsgdNbgvG2kyhFziIn0CHOofe
xg3Utj+mnxdxBu743Hmi3EXdrQbYH23F6GC4rP4ammA76Cd2bVzGzmm9ra03tfW1al76g6/7HbLQ
DWe3RJT/gdwtM/MLxbID6Ycs0Ti05YQe0e3T27Yr/t8hC7D4wR1q6pzysr7LtLcrkUIVYtgNxXDw
quoqrUHB1F9W1wgNh4er8//j7Mp229a16BcJEEVSJF9ly0PSpI3bpsOL0Pa0ouaJGr/+Lt+nHJ7K
AtynwChIcdgcNteQ1srLD8hOImTiKi7LcODjpDbu6mv9ZQV9yXvoFoAafmjEMu3IwIoDhJnpcQYG
Pby9/q4Ei428453v13QW+QG2h+JMpKLHLjfuiQP1F8iivnM7tNF3KpMxSx2ZIVm89PSBiMWRsL7o
/V3MIv2tq3XMft7XpOtm8GbfAlqbQtUSq1nXy/H7MC3muVR8dHYyX7yXJXbUlqb0yvZiA/JEki/9
AmfHQ9uO6VPrFZfEz8OoYfro1CnIP2ILhLmiYsJtcB5eYtpKDYV49a5WoMi7Qo73ELv6xBfniFPA
sSf9oRnGExQFNqbGWuuuq9GbfmyLHDoJBAR3saQnN44POL7qAIpy73H3Oi6p2Er+rlVE/10RGKyD
Nzd1egVzfMx7M+1mQfWONvC/6drkEBl/Cxm/VpW1QPDe8Y1DY0zDrP+Nw3IGEGv6GIno5KiSBEKb
T7cn4VpF1trgTyOhk8myAwwUPsox+p0S52s3eEc6kzKgbfrndj0r+QNbks9xpagUUuGg+i5ZUNIF
rIL8XPPhJKvhM6DTLwa2l7frWtmGbNBe1I65aFuIdBmqIm8PUnkK19HcK7fUI9YquDbyzYyrPM49
DI7/WgzezrTZtz5L7hsPW50vF4qUsVOlBzzNPYncSYJeFc+moJDiyBIoxmYbOaO1NlwX2jdtSAaT
upN08JY0ZszZ5Y1MnyqSjv3GKXNlYtlAPeE2ph47F8+jVXRceJfhbDuE1bScF5nBqyvZ0mpZa8j1
9zcNGXAUhMHViIpamnzz6bB86yRX8cYBaq14K+h1NDpmcLz0YPyuJ4H0qnSCVGU/6TtnqxXqDi1x
d0GgHZwxnfd+NEOYuq/u/Xwrvp3YH6I5NoiFWLvfqKnog+Mu5Zba9crObyvv9WliogQ84gMzzjPP
oRQKWvRBwjd+YxqtdL8N1nPm3hcaz00HI9ufPDMUZGhttnpnZVWy4XoOzVyng6j0gWPrmDLvGanU
D55b/i6c+GQ6Hg5ztWy0ZCUgbMyex53Rn6lOD9KN3k0aKeBBL680qQ+MQmByvPcKZoP3IONA0GVJ
etBa9Psio8sBqgjkLqgytzX4FPfl4hIs5NAgKcHohtzMc2EgjbCxm1/Xn/9qIHFbf28uIROxFFiX
ZpB4D3Hun7hbnlqZ1XuISW2kNdfGwgpqGNHEXIB1fPCLBclFZQ5YWI8DQwo7rqevrhDRxvKx1hwr
uptkzLyZZxh1hzxOi/jO2XAqyumAp+q7uM7cRvCNwI5nMHHFeDftO5zqoZfsxPBgV+E0i4+3t9SV
OLfF9hrixQ1SjrCgKfM2lAUhOPJU7Tujmv6+ZtggPjOxtnINpq1qy1D5aIbKvvpz/8CX5Hy7FSuL
yX8k9kqZFX2MzbUDtiEsU2lCFi1f7iv8Otfe7EPd5BE5uJE+LEkv3lcqXU5Nsnhb6Le1b7f2a90W
BQz/0D11Bmx9Nw7xzt1E1a8Mr43bi2iiBB0xhbJSw9Wo+5wCDzaV9cZb5EoQ2Mi9wclTnYxSHzqH
/kyo/+q5vZcHNSFV0LCxMfcFm43Z881Ce8HQDCaGJ10u7wvXoBnkq+m2bFPY/1Flf1mgbP08PsED
rnBJ8hl3aSbPIlFLcjRV6f1WnPCPFbzmvM9+myztvhpI5bR4ZEiT4UJU0o6P7ewm8cFJ0+y7X+Lf
rgczSn7MfZ64Dz2uudF30c862sO9E3/GPCvigFVV4u9VFNODL4ADi3sx1/t2GZthP8x+L3dFxiZx
pV4jS6ghOhYfIROEEyOASH7THAtTlF9LiGnVBxkNItmJFj4S+6HPCDlwElfjvh5ETPemLJd/gIKQ
37w5JUUwRG33dWF41ts1Lp1OuRz9lyz2YPEgq6V+hq4LZHcn1Y9S7dwld9s9L4G64YNcTDDOcnbO
IFQv+qOXcYZcSgw36yBvepcGXa66lyVrWPXTi4bMORCIUbJDPFPzq8wMtphulsTfV/Kao/QE0lU7
vxazF8DzqyDPjY5093UeCulc9OAt/LElJBt2LJWRH1Q5rF8esRKW7xfuNPMhgWYHm5590c6s33EI
H8476S80Oiz1NGRHZ4gbeYpM2zLcttwkjz+IumXTb29uM/LSLTTmzQ5jTuH0l/fvWOyzfg+pof6Q
EwD0xqRa1B5DoMQLrxtd7qF8U7InCuopg9JenAKW4Wtp0m/F4mTkGTjCKA+WGXCNnd9WcnwE6EFP
gBVnMyw9KqjTQ5NP4heKhz70mpYp0OW5SBJxhHxP+eDCiWyAuRZEHKo/kXd1tElUgqWzIGnFn/0E
4lAnWcZDcZTAKRnI09AGo8xpRnBSg8iEysKoq+vJCVK3hixn4MU1dYuD087af+8MvnxVsQe3DV+k
HVwhqefMePhN5l8jaeaP4+x053SKuw9LzMcGK1JKq8BrjUkDWCNllxIHULwNa9bCxUxBYvwA/em2
GK5QfJr80Ckd/C+zGaPmTznksfoNBjU0+afcBVJUzAm8Cxg1GE6BW90QzPO4dMe4Zt1wTkane3WQ
eiovJedQ4K38emT5flBO179rgHbyA1kxTCBDPe+XT/2B79wUqkcBNCPLOChVUv10VJO8Y3Kep3fN
VTc6yGBVV4ZVJrtoj4mO43JTzt8hiD3/Kn3K88fGn6AAi9xN2p9dIADTY76I0r24k6dNUDRQiT1m
6LQ4UEOc1Lu21rL/THuIhwaL7yyXvJgmva9c4YVsXOTHcobnxwn7kv8DNgr8WQxmcE9kcoS786FA
/jnuXP66zDWPPo2jypcgE7V5b2bRJg94viZ9WHolGaDWaiLyOGZakncGx7Ps6ySQX9472dRkT4WI
dB8y3VbzJ7wfmfbZ0TWJ93gHd7+2tctgMV/oOgk88GPcl7LvZqhOeoOkR+5OZR80xEEPzpKxNugg
9JgEicmFfmQ6qmGr1XQfuqhS/0QihW8K1mHoemlStHj+TOtLtMyNs8vwDPQ5Ni7MsvrOYTwUZRW1
H8jMJQQXxJCL/tInywi5o5lPqq0DRGNJjz6UGSRGP4VKlV6SztkZiPm0weQNWEicjvCnbpiql6TT
ihwdYvw4kHG2/NOhM02Qghzo7nVllB/4jafEsWHR/IEQjzb7DtiCbu/PnZPu6IibPaQ2K/Vpanvz
Y4CCFdwhQJjlExa8ONG7bDLxwWOG/kE/mC4c4pKqA48nKHBWRbMsO0YqzB3d+bHqg1blefYPFq8W
vpSdK7udPzCk+jmrsyUNYqVpcxqUWw3vR8Z9eqVHj+4SDgSSilnIvarz37tx3wwfZa7FN2wEmHeA
gybTuwkqgPGuVdUYfYCDG6Ax/aLhlWSaYlahysFVDhMBe7VdJjqP4Q2JZ9Gj8SYvPoL/BIdHIAP9
Lw74VQDMYlPpDo7f82gOWtZ33qESRTLtdT7Wn9pFIcVaQEzBOabIXEqskFXWBYwW0REi4lDDCXLY
Zbte0NVy6MOCQHzkEEUaay1L8T697NrB4/BkmJQ2fxCwXbd388j/5gjfnUPPMfmnHrvJF5yXq/xZ
sW5xX0a88fDzOE1VvS9IlHr7ugT39zwXrMEO77RefwRhvechUm+9c1CeqeeLGJzGPKpmSQGzg1LC
O557c4SMd07lKc4aUb8wEzXkC4smmCgBiQOxdVnNLtjcavKQ8I+hjBbFGUSXC10J7wAMSmIuLGbw
i3YSOnlHoPSr5uy07QJA0gjfXI39jGLnCUDZlck5B68MPpTNEE89CkzgzjHrTpR7VwL+d1lcPtbY
UsuBQ9VHYnbNqhG/yiHNAQIroroBeKfGWSYclgX/M8LiX51qGG91IcyrvWw3pJNuHkDUr/9otQAX
A0vxJvvM06K+EBMXv1uIwXa7ilJffusnZb5MWBma8wwo9nDO84p3ww4sFr96mkZc3OVOlbr5yFKV
R1/wcLqUV2k+dx4BDc+y+AK+VuQ/DF0vihBua9id2zyZZQjOcjs+YPyL7klq5TxQTWUc8pF0v2AN
g3xp0LVtonbVSFKwctQ1SZAmPtdHGje9gIOiZvDyIRBSKEJFlurTyBpV4wE0TeMH5mZxc7h9Ql87
5Vq5EDygX81bcQwV0FV/jCNXAV2S+S9j19CNKtZO6dZLCIc9cNUTXAJ4DivFklbZZ5rXxctdDbCJ
DvAsc4kHPNyhW3SndyMe28bQ5BpeupkYiq2E+koj/sNySLnJU6RdwBXuv3hl3O6ldrdePVcGwZbz
TTx/yFKkMg9O5eYnRb0/Rec5YVrM8cYYrNVwvYW8uYgVxC/KsqP64DZ9empoVuxG5AbPNE62slLX
ov5yB3CvVb+pQku8E2eTow9GMPcMhwC902z0jv6VraGncj7eHvCVPIVNafDnXMQyTZJDb5anQRsV
ZAV5AoY+jPwC6YQt6sTaiFv5EIo0T0452pPwEW/Djj+e3bwQG9eylSybTV9QMfMb8GE1AAcI6MhX
57lsn0rq7lup2wPNcCSD0s3Ga+fa2FhRnjnJUixDg7bkvoBQdv7sAti157oGUew+ey1uUxn0JPJ6
UpUG/gBGF2LIygNEebuNGfz34WA2i6FBtqvVy5wcqioyJwonICBqZVkO9X03ZWbTGKa+gTWvjJLP
XE7PRJqzIN35in/DEG1c+tcaYeVDoKdMYlp3CRAzTnRMKfwSNNSpN+bUWulWkEsXjt+QY8FCS6rs
h9aAaAfYkPh9UBOmrAjHldc01LsuIiODLFXRaMi8Q6Uqvw/fCj+Xfy8h2dT5xHFGfYgo1c8x5tGz
k+jkLrIt+4+Wrx5G2ufofOIrWFsK0lxljxeAQe7sf+/fn5+rGXdSuuhDpRyGow8odpNQW65Of1/C
mbJiGJJB8VRxXKonp6t2ipr6Ry2gZM/w7pZttODvaytT1laN4x1MAxKM8FTr94tmdTA71SmJ+4dU
yPcNNGtur+ErM/U/DAPaQgSncfWhxDl7F7kGImedvA+qyWxCwZDoWdc4DhygBAergOQyibEK4B5w
SPnmK89aE6xQnmcFiyW4PR5G7euApYAgOn61kZRdGQebSjACwSzE4saHqBu7xyKKjqBFPaXVbICR
rzPIntYby+rf9yFmswnAce0bUWDNmFgGOdrmHVvCSmbf06Q+m7rHTX0LnbtWkxXctaudWl6Du+jU
WanvXSQeW9zMOjGFFOCSJO3vOhIym1sARUQWx9O1TQBxwEQSaxVtsyJMK5lsBMpaY6xQHyIYX/Ux
3junil2uJEdaNLupJqdlSQ75/CS6LWTi32FR7D8kAx01Oul6rInlgqM53U1J9t5E8mA69pwN3mlw
1CXneuNRY21aWytAnFIdtRVOCq7RwE47NbScg8pxfL4R+itT2yYZeAk2jDRJndBx9I+0VCGgUde0
Vpvu0rp7SNmWtexKS2yawdTghFC2hRNC/QpWSG1mzlHszJfbK9jKamzzDDzHAxnZw2ye6q7Kz8TB
jW+HJ/bRC3MP5nX729WsNcLa0tO4jVkCwnsIiJUIXOnVe57G00bp11L+e2SHSvu/N6wKOW5STjiE
VmlrjkPtuu/jZEw/z77ReCwT2fG+Vlxb9+ZqALSDZzp4UYU1UH4fG8+0uzhN2rteX5nNKei1YFOD
w06YDGLHJtMHNBq2vLfXusgK9MR1lyGvWXxgja4ecDR3piEwsGBNghlWaIUJaFJkd7E5mbC2+Kyv
tfCheHYoIhy2XhvZJMWzpsDfbSxba9PJiu7FZ6zIPFwt87jKXzi85w9tl/H7BsImGKSVcZ0pwkDE
keO9W+Y5Avd7LD/fnkQrMDpm0wsymHjnSHC6r8hogywaiT53OmA4jFM3oSakI8WhG3DvgN5uCZm9
+OjXRYKA9JHBZHxHCunrjaaurGI2D8HAPsgUeRWFzVUEDYIe7Bmv/jKMWRvtSs+fdt4Az7/bLV+Z
g761CPiGtrGuXSecM4T+wvPo2KbN+NTDSmOPFHkU3q5nZXbY0r9atXExpE0UljqrDoNHAMcwcCC5
XfrKiulbiwDhQCQZiDyHsh2d84hk9Q5JMbaH3161u13FWkdZV3bR5JLQq0AZzEZOg2FNsExInhtA
BZ2Z/rhdyVovWStCB21zD2p0UbgspDy4kizvQUDJNvbftSZYSwCB/swyTxjrPpF+wHUTvSzSb3ce
kq7Hdh7SjRPmWiuslSBynGjwgLYOG5NHO6eicEpWZXxf6TYpAYqjVE14eguzyOcQFxbyzCK5lWhY
mUk2KYHUXYZzSol52ipnPzHfPC1+lD1PHVP3LZQ2DwEkLNdnHQYZXJD8Q6QEOSdVtKUivdL5tsiv
TFNl+HUZdoFqDCfqkF0TxVtI/bXSr932ZrdVqhV8VFibYM4Rfel5Ys5xltQbe/la519rfVM6BB7a
JcK7behltDxVbNAnb0jHU2ryO/cRm2rAWrlEnp9BZzCRuCroIXvw4wXvX7cDeCXEuBXAmo9jChPE
KCRmonvW5aeiq84mcX8bMiUbS9HKsd3mF/gpHqnTaVLAO/S72u8PjqYPWZudsgoSqVcRNMSzSoaN
xXVtzK1wLooRUt4l2tQMtbefCEv3AFdt2ayv7HY20aCchSuLAqXHrjo3sv8k0yIN4ZAZTIAX7FwP
Rha3x2alHTbVIF6Wso39OApdLy53MOd18HaUVhu9tNaO6+9v5i7iAVKZsY5CRrMfEIzOAug/fRso
PQqW/IQN6xYEdGWK2eSCEXy4dPSwQmEaqC9xLrN3dSe7s4uLbkg0ie9MCtnUgiqNWjWWjgqjpE12
smvT08xLutOF697ZaVbA545UhPDZCaHN9cED/ASXtewbHixPvh/hNS9u7nPQY7baL2G8gHUXicIx
xtPid1XOOn4oUrx2n/MhwjM7zLFwDZYjMDz3TTdrKSj9eDZdMTmh6Mj0qxCkfonk5FzuK93ay2sX
0gzUKBU66ah2MUrfe2nabmADJSbtXy5vNnuA+qVeXFqhdC/7CLREEtZjASgMeCTGATBD5NCpL+eN
HX1lRtv8AexTFHimRuHAq6PDHNH8QNyxO43QYd818bylQbBWz7W1b0IUqXbe5r4HNcQiQnSeI2eB
iCocjDYy8Cvbl80l8LJIDVGB8mPvyRnfpThU8Q+3h3ut6GuT3nx6jpd7KAChaB1jT8frvQ54mW/M
1LXCr7+/Kdz0RZW0BsAdkX52p+PU/KLJnd9tB/hUdIC7oWiffXKn5745uXceFqh1IPdECyF9xVUo
Ut9A4c5TuxT6CQAbjXemkm11XxiIeL4HikjYF6PY+6VYdv3SiI3Tzsp+9H9X2jfdjjvcNPmKqHBU
DQ4gxswKGKmlfb09ZdZmu7VtA5qUy7KZAcfiJvSn/FjBubddykPSZhuBuzJxbLJAXahBld6EWUnL
sCdQ5WfeofCGjeJXOug/bIGxhwMXhXppW/Cdib8OSL/c7puVzdrmBpSyKWo8KPv7SLpAe+JU4w5I
8VSHKCfB4MqNatb6x4paMEBqJ3PRAKqPgJDtVJsGPtm6qqyYfTGbGsBwdAKg51r8AFDbYxfHYZTL
jyz+I9hB8CKMC2cPe/k9q7aeoVYmlc0WyDyfiqEdAI5tB6APl4eW5ruy8x7TZWs1Wht1O657VhRu
gipEIfGE9jKJLYuptY/3/r3ONb1itduhv6rulQ96JwCScd7jZLu/PavWyrf25EZBj9Un+HKJjFDP
BcCCEnpWwMMtW94qazPKCupsYckyTKiimeeHmEZ7RNwx1fQungazOQHa5WVcpOihmJKHMp93fBE7
Qdqndi4PDbkzsG1eQJW5vO2uQzxFy96fvlSLd1/E2aq+VPuw8oh69A95avJfM4sDWt2XnCFWNFdN
UwA4ibJbmAPVSGroLXrMysSx6QA4vUF+3XXl3jfxGRF2iHB5q3j8nvdbfNCViWNTAqSEMWRU4eO7
7GPRfx+qZ1m+3J72a0VbAVv5Zkj6DkVrDrNt9SrUx2H6drvslcXABv93jPQLASdt302fQdsOpvw+
viQSgf9eDMYEF3OgPbAYNP8MC1Tb8nNVHQSbwUTXGxf1tXG1onWR6eBlMNXeL231oNlJer+FX+5j
crndOys9b+PTqt4RmSvQBgIWku+8TNWzrrrwduErXW+j0gYlqRraDoX7eje3X5v5z30FWzdlSbKF
RxLnnoRm+kHPOcjPuo1/3y59rU+sKE0bno+8RJ8Pxbc8KYKJ1zsmN2Aea4Vff39zZEv9NhZliQ6X
c8UDGNCeWzE/5NXWdF8r/zoWb8qPXezpQML7+1p8ruVD6Zq9y8zG9rRWuBWnntuWONogliIXmLP8
21KFULEL7+t2a29daj1BXMXFYTbvfyIL8U/CuyvwYounvfbxVriKJLsatLQIJefQERoKwD3bfCu5
vzbXrUAtaiI9NaDfvebREQdv+n27V/5eLrWBZaCseIVIUG4zdy+mJh/wLrfR4WtFW5dZavDgkeUo
unDVk4b0a0e3rJ3/3tfU1rM1Q9kPIE/hXMleWzyg8O7Qqy0AzVrhVnyqfpiZTK8DSV/7XARFfpBN
ubHgrhV+/f1N/NBe9cAxNT5OvY9xCXYNOD7lVqZyrcevv78pPOFy5N2M4FekeE1KNwk6PW6cLdY+
3IrNnvIU9wR8uJg+KpWcpuQp8u4D6FLbCb6FkzWBYy7G08+O+fyaZw9LJMLbU3zty63A7FLTgjVX
4VR0vQMOpwikrNHfWG/XutyKSz3AqphKFF6U+WkC7d3jWyH/972Z2jAxYxS0c3oUndLXtOTghYHl
KS6yIfvbHfP3HBq1kWJjmese6gUYUsd9yjmSdLgy1VMLFk2RmYDX2U/hbsmFroyCrT4bw6QtqUim
Qt8tol1UjmkgEzEcVTZvPSwpTPP/5gSpjRsblrIedV1gLNqDkADhlv2eq2+Z/jHXbqChzpLclUej
Nm5sSiXLiiXDfB2b88hFEKdgR4yCbNlk//36T22j9462Ee146u+5eF/I6czHDyN0ossfI+lPt0d/
bUCsgPZZIVIFyex9l545xFfopYKOzO2y12aWtdf6kxFMOSi7mp0H6bzWTgMy0M8cvhKu2WXZXcBu
aqPDcjAn87FANYP+ISoZXIM7xZW82NoK1kLQim488uF4qX2+Lwawa131vMzDWS/+pamaz7e7amUB
sRFhDZAUhjhahUWcT++nKDcf+mnZAGqsjLGNAvPbpfEzjQclcLnqft84Lc/CZiZy2hOVyn9uN2Gl
l2w0GB5Ba8ebtQQLaO6OsGVOT3yOvcAtnOWAL6g+3K5nZVYJa2MWsDEToqQyTBr/e7ao6Zh6w7Ab
wD8iPXiAzI3Gx46SjeTeSgza+LB0GSrB+CTDqSpOcG/6Jcfla1x2x4WNzyojW0mftUG6zow3u3YG
owDwwyoRQr+62iUSjGlRDlUwDzis3u65tUlmxXoPk5IJJDMRQoOgfWBCsXNR5+nGmWatdCvaE0jv
RWA/+KErZveZR/nUn5pcqfuwM9QGhkHEZ8xBUvb3Tmt2qeMD2ewdQbC7bwsXVpD7btsRJXIWen4L
WzZQPR/qxdG/7+p6GxaW5G2mvFTyUOaEjg9uPS1IedJk0hvTdKX3bWBY5UKqFaRUHlbeYvYx/noU
ret/uf35KzFnQ728TuuJFQMP55wc5+hrUlWPieB7d6GPFIpNAwQqb9e01g4rusEKrxxouvMw7h1w
kGPVgQvs/rmv8GvsvYkxwuupg+8Hg7pHMqmDLPtyesLNON/y61xZA218V48M2QinFBZ2qTi7fvHL
E8uRwIqWOstGG9aqsINYQo8+1Q4LIaYkoxOs3tt3M8mdy+J59D0832u2cTRYq8kK6D71pxT8XgYZ
2OS9X2eHrFIEXubpJb3+cXtI1iqxjuVzPWQ1K2YWNj2IRm7/MRrFh7RK3mvK3I061uaUFdqx5014
nfFYWEx8+JCwpnpH4wkvKLebsFK8DfSC1jkxUqB4L4+6n1nktl95O6rX26WvdJAN9CoIqPbInrHQ
72FZHRM2hl5bg5PuU2l2Gh7EW9SmtZqsfJcBW3gp4rb4iIPtU2f4Q8RHuACX1TuXkY3748puaqO+
OhlFcy+m4qPM9PeoqB+grP8RCY3L1RORcLjO3tdrVqRL4Ge6HOSsj67y30Fz1CAjS47EdB+ydssD
eG3cr7+/WU3cDOe13q+8sClo9tC01A2cGNvG7RZcv/Qv1xgbAAZIb5x7AzeXBQ49nxYcmsPUyYsn
3KDyu5LWIHP+uwEFxGsbzqS5ZHgdO82OF8PnDdeY2w1YG2orsscWejKpKb1QzrDYjIn7Y8Qu0fdD
vgeuMJwm93i7orWessLbQDYCutvEXFS/LIEz5OVuzsf4TK9aBberWBlqG/wFqZGZ1SKfLlohnzcM
kuwGlfbhfaVfd903Eylym7FLxxEN4BMUTRxw35X0vtwufCWqbWP3ChzP2F20F7r9/NmF4OqYDi9q
bM86v/f7r1W/+X6vaHnLjK8uVZ2cZlVGAYSFt9Bda11vRbKJlymqSTRcaqgX7Yo+a3dzDEGV272z
MndsC/dolBG0hJruor0+CqtyKHcC4M4DnTcTOGsNsDbsRPiQ1Bj77sKcd330W2w9xq2Va0WvKaFn
pMtaXGJF/ri+X4bpJMo7p6QVvFMqsklnEfqF+KEq4bXMtuyo1r7bClfPZ5Cx7F0UrZ2gn2Bcp+9c
M22AVoeDXBNlU3upluSRDuMrKN9R4Mmtt7iVT7ft2LFcSs172V7Uwkj+RBQkRi+0HGv/0+3puBKs
NjKraUpaTKZsL37tX5yy+zqCfshhqFY7WxSSlRlve7HHpidulLnNBZT+5xFqWoGT+2ejQRC83Ya1
TrICtmvzFEpGpLlMpmgCGONNQUey+7Yseq30zVIDcXSnGOeqvXQ1pPAhifO9Z3TrCr7W+1ak1lGq
QAIbUXjXzEfHVdVp9rr+oVV+tZtZ2m4E19oQWJErHf/qDiibi6ybfNgtADNMu7H03F8sabxuf3sc
VvZfG7alqeupilX9pXJACyAUFzbvS9E05yn2HqnHL/dVY4VzjPxkQmrKLkPL935TfcvH9qGufMjV
Q0SKAyRwu56VTrMxXDnuoF03ptOFxGofmyFoCliG8i2yw1rx1h7cQQpoMhKCVDg35lDK7D3oNZVD
oJ082WjByvSywVwc3LC+g4LPpRbN4/VyeD1aC/jvYY59vq+TrlW/CQ8fMgQeS/V06Z0PvlsHaQnB
c+PfF9k2jmuUUGsu/G66ZKmCSBGHjhERwwakZ2XZsBFbvKclKUssG4Q4URx4HYP8N027jYVjbXyt
2I782vi9LptLE1evIP79ujqxajJsPdOsfb4V00Uxe73pIu+SkSjfRznTeN3YLH0l/2JLuZbwykiy
VtIL7EE/XT2aB5DGKU/CrJYnx2AfpcVGPCtMlb/cO2xFVz7PszPPnndJXVz+CnKE/ssO+PPvnV8e
K9W/REn5WiG+b8/YlepsJBfMKau6GRi94F5wmfMhFLR5J0z37MLO8f8tgy8AZFk37gorw2QjuhrH
U2aB/ypOCDXap0VSvSwdr7dyASvTzMZ1GXCi64l49cVk4p8RqndeAc+YBMrmGzG4VoEV4axraVO2
BOvUkmGdksvR6BLAkWbL7WZl27AxXoZAEKd20+ZiiPnqEvaQLsUR1yvoIoKaLmK18WqzVs91hN4s
VY5oazo06KlqmaH4JcJi6H6KnD/w/wMSt6pZG3Ar7uPSiYTnNfUlB6okML1b79J52VoR10bDivok
GnANhJ0N4nKYgqmLymDKSkjbwNL4zhlrncTZ4FA2jWN9SbP251Aas9dDdZ8KNeTE/z0Is8/pUGVl
D9+P4eRhLVfj+BH5uK85hJhuB/jKANjYryifoarNq+riqCV7iCH8+OgWyRZdZq10a9uOch5B3Jf2
F6/nv3lnkuylX6p5ywxhZZLaomTQP65knfTlpRrU6Xpg7pvs4OfoJ1m/Y3ST8rVyNHCtqPbzsoCI
22IurlLLBFPyheBpCxnYAPrd8hMUcfWn+4bjOpPfhF1HcGmEcNFyGeaWB2TOJRxT9Z2nKFuXbOaR
E815WV184OH/x9m5Ncepa9H6F1EFSNxege6225d27MRx8kI5dqILICQQIOnXn9Hn7eTstXbVfllZ
VXHczUXSvIw5vkbkIf4W05HWgGNPv/79Av5hycV/LWg5zktWKameEyLXxjjYL8HhtgPr578OlP3T
0/hrVWdh3GaSzep53sMFvJhf11ZHUWXHa6b0v13FX6uae0RnOGjH5x3xoJzMOR6z+7WAm+//9vv/
WtiyCDtVMBZ+JmGEq7NagddDg/bADAw3//0j/vNdSv/WjLEt0rtNcZc0i56sWdgRodW9oD3QkOPw
+r99yF/rW6x5vKRwxnyOYXF55yqmv+Lc7g49bIVb8GXF/1YwhtXr/7su8owxBLfF8NzF0ysp15tr
L+Iah8wYY/wvD+U/b1bp33h0Aw/lHPM/w3Pe271OSDm2dI3+2zzCPz2Pv1Y2HcY9WNqLZ2y4F5im
3PIsfL9WWrX8b0KI/7z20Cj76ybpUC3LTMUzfK0J0K9aNFXlow9IcKf23x/4P33EX8ubl5Fc8iLl
z1lB7vbE9Q2i6joq8T///gH/9BD+Wtx7z7Z9mgJ/djE5q2p7l7379u+/uqT/V+zw/0fP6d8GZRmf
82BNtB1c74OQbUQgxX8xGEdP1nYHjVtmLVER5noalZFqhmc5xp2oQw8BrLK0RmUgxvCNMRNlvK7g
sGFNw6I84v7gTDcxX0+L7OGFNVIIjVoo5VP2nGfDjGcxLj5PfnmPs+QzhlIvYhfFdh3ZVujF5W+5
Xkbz009in3jtdRi6j7Sv7ALSxe7YXnOCgtYZdu6l2OsS7mRMN2KfFxfXWeaTg53S/rybHNx42CXH
i/iWRqsyc00iknE4za7UpXHtVt8xCm+5ouoQFJVJiSKTHDndnqxgkSIwJt9Ued+VubevZE16iIHA
6Wr2KBafcgzT7uBMXA4EqstRR8npiiyP4tsxhwnIReIrzeGgu0n1H0A6pfADKrNyC/OjgsyERE1S
LUPUo9VutQh1subV9ITsrHNzPW7bkMGpqk/ABoVpZpbhexRjr97caCJEojDiFsXbDnHHln0ZLFH5
gNF1T4YECJ4y8VudMDTB34m1Yn7UboB3ftOntMxZk7okFK9qIz3dGhn6rXhZKuXYzzibCqMOA4El
vWv4AKAFPWyCVTCYphDYmbFOIDgd+1rs65Z0dTXD71bXO8yV8hPv+wEFb8klkLgnAyFBn2KqMmT5
r4khQxtrW4qOAH2+sHL7LbXJqvRpziknd9yG6KEqHWCYKWB8XT0HPVfPJmw8u6kWGtM/63VK/6Na
Sj8DxAqf9gV0gDTbGGmCMmv4gBd7LL6tFsPv9g6233ux1Bz/iI31mm8wyT33G6HUHn00MPgdA9BS
+qH2rvoATmDzMHHeLfwGjlPmObgXFSXIwT3dwsZqiZcp/qn6IaqmZoA3G/ssYip2dmAZ3OUeo6RP
h+Euzvose48iZhMAkVZNup9aBV6QGkMunr90AV/lm05lWC6gNE7Tw5LTaeHHeZsZ+V3lkNqLJi3D
dcRsj0Y/HzYU35KLv1qLgfkxYspuhEv+NBvbFguMdl6KLEyc17DO2vwvz802i3vsQ2t177Mi71w7
R4WyST1tRYEiJ7NaZUNdTCLi4UDYLF24ryaAUX6tsMnLZaPKqQz38Ncss586MyycxzgsVXSUeif0
rUqiviwBY4zy8Gf3Kl9vaWxs4Vp4B3MYDuyElD+ideMbvdN5nPOipWFW9LiWXncPKe0KfSF4q5Lb
ADX39pgvOtpOZs+4vZPSRxssGGIP4+uw+118M3vqo1f4qZlirkFOYDVmElI0uCTYWftZg4UzwkMh
yRb6OvlyXd6KOYu6vRnTRXUvVebJ/At29Kyv6jRdyHQzdVWKzFE7DNvAlHEGbbdelObmaa7KSrCG
DkRjCaiOc+PrCmzq8TCuXvafMgooatSTmZR9Uem6AmwAmHJ/HDK76nfHweq4i7Icf0AWsnh3Hvs+
IT+IspV4RjFwidqBM1aB87dtIX/akl3QbzCOHt1ZYhvMWNtHMo7ft753QuEd37dFYfWXG9rcqVMQ
7teYtHGob0VJYl6ya8YiwTZIAD8z8KywpHbUJ1I1YU+xMOkUo9H4wSQbxuQARAPDlCaDC4W5y64G
1wzWEFscfcCsyG7f5p50+asFhqBs572LBb5uL15ApOPbMXAdJog7aXKebWYqWgtB4dbdYDWy5Jsb
+j19Wmc9TH0Nt/Yt+lBmS6xpJR0qDJF0gyHiZzL0GBTsfMUsrwcLF3zTgDYOc5UWLisrf4I7I98w
H5+msvpDRjmQL4wXMZiv8ADd4e1VrGb6nQ52mL4XFl/vT5GDkfEztTic0sNo4Z1/KAC5Lg8+w3bs
G52Jwn7fCIBfGLyDU4xrumVZ7LPre51NdckjkEZqmCfY6QnbjekfUejj4Qss78nImyjxyv1hwgqk
6HQUTJ62eZ52X+PBLhCMghs72ve83DZ/CZ3H3l47YrMCr4png2gTxRN9nhdAJDowADadf6okZkAx
ZJwv+4UBxzGcoDFOq0cDeOb4HaqrhD/aRZmlWdLBlVsjBIqzL5hSkuGOTOPIf3Q7q+xbAlJGBUTl
znbM24YuX+hxjsKYP6UarkdD7bauv3rnL50Ql6BVGdO2J5hcrmqa0zw+lQ7p1lhXAmfTVG+wX9z6
GuUaI0RdEIdeBrAVizP6Bgkgq6pvncyJ6h88VgqT9wsfp9LdBZyb+9akWisoG5qKZWI528iAnHhk
2aAXUzsBJdCPys9x9IjdEtfSxIOZog/wgdINTmGTyuD1QeQ8nsKG9CNtSi508on1S3ReyzTa0jog
bPmR8LGYzrj9FWaS2JzCGx3oOYBPXwGYmGZf45inOHZ4xoVrItjkY+cEvIC2Ju1GeSqDLkWrLN1F
cQaFACW3RhY2FjGwB0JmMFKlRfR9tZpe23RDRr94j9D1CLYC6O8ACcR78cUtI0Zs6zlGHBtqGOUH
jPyD9JYdsddz/7MaJ06aKhe72M6DZAJ5JrUldvq2ywa/31ZyT8vnjjigAGtLIKxd62HmUJ/UY84K
rHZfRAod98XQSpt6IRGkQYDtVGqYEAw5bcFjcyYLtWblvpMjHqZfnzhHpeQXzw3LyprwbaB4FGXJ
2qLPlhmzzYVcx1NWdEr/ci41VB9mFYexjgXwLvGRiTj8KEE9fE9xoTAY4z5xm2lHUuRpejT4a5k3
Cjw7+kxAFJrGEwcDMD91wHOM950eGL8w7AJTjN6mA/2iXlcx6XspYJA7NxEZGKBoJcGGDtY929CE
iyIJ7nI8+emNauIA3KnWOb6JM56fE3QzK4z0l5JuCD1Xrfah3hA5jjDbdB1LusbJDRigW3gcOYBN
c2LW5FEN8Gw/4VjJqhYxp+tIu/Xd2j2BMePopa8Qp/Zt5XRPPyp4tIgvbOgS7mtOy30JBxMX33eX
ivxFWcPDDxJShBZNpWXhaGtZBzZUU5arD+BU2FxNDyFJqHovCmP2op5oBBeeugDtGYn/tuvEPjgW
L+cNFmtYpiOJsw38SgAkBFgCbMFBCmlyJlMFKUQRs9/bXGXm68h7SYHZDqlZblNZJKU/KjtQ+Jpa
WcjoF9uqqwc9o73v9rqqjOweIgQP6vfidaqX2vSCTFubZoAipE0lImjQlySPdB0vK0m2Gnd6z3OU
KdYxe1CIyOxnsSkExDAI31aY1IQtG/mfMXC1KASxSbyA9iPHMrj7oXCMHHQJx2zaQlAzuf2UUZbF
sh67pcRmbvN8j7Nbt4tUPUImtETPqeJi+O6lS4DiUEEkOUaYfb+q8jbHhuvMPSwdOf8SmSHc8Xgp
YQLN4ZKdPm9rKMd7ZiUzEOl3UpP+Ni13S8ZTzNkm9JmzSutfM01BBWrh6ZKMOMdLVazzecZ/wFma
FZ7MdDNICCEDQoLcAvAJ8QbX+WkQal31AeHMojckBWs29ydQbZNhey59Pqfgk5CV9pCReHCJzujw
ah4axZKKr8CG+PcoSOBvdK+kaxFdZ9uXUllJLSBXXSWGxm9ERGubEOA4ShQ9LPWiCddASLQydPGy
IFyuMt4fQ1/uoAL3q0B0UFu1B2CXMnRX4KCGKGnmnyGbYVTelCu4Kd+hbTfja4p5GRHfIPYg+3YA
4XIzsMTYBxrgE8yLLsy35cyQtd32hc91clyzhRT6OOEcNNsXGRMSKEqIg8LYIa5nExQ4iIw4WcP3
ZynvAJlPNo6nAjflp0LtS/Y9JFrjccaF2X9zydLBI3urdHb0KObBy572WKofi90LkJPylfGyzmEt
SrCYk12XwC9NcBH70OmM877kASFcW248yl4TtsvhSa58GS6ax4y8rRocued+Wbs0Plb9XiIvA7Is
K/tm2NBbzOuBxANsXUD8gkipXhM0rosWtM9+yNpNzcvOWtVtGLzJs22ySE5ctC2PQ+6SgUCYNeXj
FxhC0IhjyGij29SmDiefOsBcdEUuBZQdmigt6DhreeqypZj2eujiIlTNqlafv23YGcKPARjZ9fsW
K1BMMXQ9qvib5H3VbwcC7BT2dvhZMJzpfvNrf8eKIdA/JF6pmOqA1T/BqXhMTA6OShHHCt6INu00
fSKASlV73cNq0Pf1lKdA89S5m6peN7lgk/ukoGdBRRUKnIFjPVVZHBc1rl3BByqBkb1McFalK/sA
dGlJviT2arhb99iTWwr4C84embIOc1wK9KW5rdaicqoGqRpQ9APCNxE+9iB27OM5UpHpLrGZ6OaP
tJq5SNBTVMrHjXLCIe/yohdU1RalA1M9cvS2lrOmeNMyCKVykXyNEz8uMS61yK8jjAjoxs9oNCB3
Nd28+SFr5j7GCAjigmkuv0ocHVI3AFNxMIiwzS7lCR4keK0kkC3Zj3ifp/QpJAOyAwIQGvgMRbUN
4JNTNQOSOod+t7VicyEfOPc+bn0GXoiqkRhl+q5yxYqslgWBcjDiKELkhykWvIl1ji6Ev0iDSUtV
r4wm0U+kRFN5V3g2r8MJJDAavvdbyRiSeG2kMqDnSLt8T6nR61rTnZVIwgaTX4eppziR0c9yBLbo
Z1eZaEofIRDso8eIEiFnzJy52ChRj46A3lZvmG9bxZoUL2OhJXhiWgYdvuDt3LG/SwF5G2DyskQp
4U6nqoopfHzGMYrqfd7z313UA9gXkNlY38yxBk+pSVEIIki3ACNTVUN8cG44xi7x/Y7wbdTl2o4c
o0t3Q2EHA3jPatYIO8KcCqD6/MSnUt6P41bGONxMZ9l0mDpkZRg2y4IVW4MpTNR40J2NsZhqUMG2
5DOPokLaRvvCRKdcbpP/1sdhRYiDwHFYAcpi4mUss5EgoNLdioh5BzmMfDLmS/Im8LKI390ERI1D
4G6W+SIXbDffqh3Kyq8sgadw3/AlJMXdmFKwgZACJ1P+HJtwHTMFe4YPSOmTlSGjYmQy/nvpsA4e
cqtiLCs46kM8BQYghbGd0ya395ZFmp0KsO7IWC9y7cRNxtDfvAzBRM63PC6xeBuCaVme1EhAxv7R
UuB6lqbzpPf3KrFp+i0dUQY4kRnUMNkKKdP8hXIeuguUm7riLbyKZ8gVwKHC76lDklttvk+MIxBp
Eo/7SU7lPOcaR2fsYJ/EpmmbnnfkFt18ttZtKNUOHayc6jVzYTqHfNl9BlUrrPTAAUv6DjFqATHH
FTAWYHN3TEGbR+Cx6tibGOs/LeK3KSMAXtVjqUjH4aEEQhptAHXKGEHxH9Hdy1JggtQ2cRem8VcS
68pkrQS2KcI0ZkTTq4Mv9ph5rSXDoDmqRwMqc1NDrwUjCvfSxaSvWINzTwG6t9EGmQwm0E3ezIhd
0cxwYmKXCfGCyJoMusQCviNKRJDzG4Sa/YfHPh7OkzK9vPCcJv6H3wawqK6sOorYEFZ75liuaZY8
ldcg2x8wqa/4m4BV5VRe4qqDb/ZBR1q46DQnYyU8uNJoYqUHO2c2G48pYBa5O9GVrB4FJCSf41Sv
ODFydTsmJRyU8OP8G0JpHE6N0RM35WF38F5LTgXSjkzehGSElwdu47o62zq3JshzOUu07RvEkKv9
iskaGatXjNnAJKMeMlRQza3UKNCxmwhTGm5+sUgMn6xTRX7JsW4wc0UijkCiBY0Ng4TTjHph/kyr
ySnkh4XAvFnOyrVDM4WDtAasHO8PO/H90Mxmgr4WChYJN8iM4bmMtZqMRluNyiX6UeYkPZb58rKn
sesaSfqBfEai39elFjNH/FgXesuIut34jAwZu7ydhqcS8AzxbsA/1OccL1F3pUQwioXWLxs4fbgu
hSrjcQLdMvmxz4hp8PFewiEXxQ2WRC+AwfItR9fbLgMwFsMmyRFnn+r0zRojoey+dpl001e3DLb/
QJMxMgL1dmPtn972gIl1GKwcvpohi5e7IsPJVx3QtoJE8TBOfeoeU5y8WF1VZS1da/DD+8EfOhI7
wo4TUjkZmgrcK/YOH9ysxO2YQi7mW3xh7KLNnjGfXt3uB3PIqFQpuJEVBCGNWzLUu0iXciw+U27F
r7iiGah5KokU/YawdhemnggGZI/l1UQD7TMTppPuo0BQexu4yXwzIAFC6pRaxC4jsgpzsYMASw98
2QJm5ig1oN8G1CcING9ZHrvqOUbiLD7SERvns4nsCNREgYyAP1BYJ+evWnUV+zQ9JhggjRnWHQ7r
DuWR6gsKLtH2HS+r8i+IoEn5AEBJmEDik+6933CQd7WRW6gOfkV5zyAwk1X8wBChxDeMFH57H/oM
50865EnXVrKvdKs7bqRpOw9KZp0jPwHa16GMMjyhKSZK951lyHBIg2frusfJ+dQdrvO8MdK2Ug3w
08LYuJ//rLPIUTeuhMjf4zAL9w2u1nL1TRVjv9rPXVoAJdUUm7TlGSd/8jIqy4oW9MTF12ZGDFwH
ngjcWNkJ4FjjNS6aSCGZvO/G2Zkz3tn1SEIicFvYtRLOqQdtlIGZKu4YUo7lFm0IuBElaTL5Bhc8
okCutkUeqioKb12n+p9cbnhQ/WpodNcbeJbgoE+jJcbIMBxD66GaQa1b8m249XQuLjtyxztCRf+Q
WY1cgnarOrORFrROs9n+zHdXfuvCmH5Hbp5/ZDG82Nsq3rabecBcQLqSCEfVlKhTDn++sXHY6u1p
hZFUjDvK+SvK+P5lHDPjm87M6c8589uXMVvXex134DUaB1xIPXeOzA1aSusRLJ31yMmoHwP4JOSw
y2z/LUNGqxeg2LL8mcAxEkm00YlESXxatoNiWi4tAJ763VbpfFsRkFTboeuDBcUtVFmNQ1z9Qk0n
sx8Q7F87nzMqwEeUD7VueywWlCCq3UwnFaJqPgXPk3AuLZx2MQQ4ATCbwjDR1NXa8fiMZQdvIog+
AEzsrFFvQ+ZBJZ0ww46CQz6BLThXxdymnvmP2cX+TGiOWAD2/wBiqn01lyqZ5uI655K9TjAM+aXA
Z0yw8hcqG4YzpDisPRVv2RCXmF0t2M5rm5hyfDTxCqNqsrD+CbP+YAw6mvXkASzP7CWGeWao46Ef
1A1iFPLQzSz9JZMSWx7fxupMFizgGgOyKSpdWRSArx138FhvZpSMzAELMU/ayofscUWTK3/Mth6G
YNk4AKCYulm9aOWlqIlNwVskUKaeI2klqtYDQj+EHW76troRjxOF1rFqlHAyu0Vdu5PNoGNla0yP
MdMk68rgk5qy9Q8N0zpfdhkbDbDykn5HHuJpO5d+GdpyCP47eI82tAHI3ay1SGZ6sE9nw+/zpHLk
ZAkC71OVwbQUdZkC06BgXKwO0N4Zxx82+uDQqdg8z+5QrlzRICrj5AXhLc4zmKoyRJgcFPEbeq12
AP1Y6scly6K4NdDnoXOjFVlruAWCNu4ilP6aLt3x7CELgCIXhf3lvbceNRUmtnQ4or+YLbfbmvo/
qMdV8rxJzMPezMwgk1KFlO6BRddbharF3LdpoegNhY993xTFVlwIzeRz79i4HtNR4q0tWIxM0chc
u9sNkSk4mjvdMLmhfORabAL4mWrqh+n3Unj+taT5YuBGus/kiEFx4PgqIkR2lHvmfGMikOLOpXHz
PV3wotxwRDjmCzAI2eNQ8jI/7qGovozrzNEdyUeE95VYfyQS6vYmM7u40xT809Ow4+Q/w0wjvx7i
2aIPFid21dA4XVXThRg9i6G3BQjMygdUW2GNTXBCY/jkFV7iPEb2MO0Zam6DMahd6CC/ACWB13+e
ZPrI0TIDRZP4uTVVz699rij5iVouEMd5Xi7JgfbGCdw8nHK1Qxfsa7J15CvTfNrud26puy3RBzWn
BC3Xr1A7qwtgDVn+xMiOpa0ht5AHiywQH25o2Z/0sA5wkAl5uHTDgOtGzLR8TXc38HoGxS35vo5V
8psXOv/lRM47nHYrT+UF/UIwCFDxEHEjEOcnDcUMG22USYEiT3plxRmVzL37sc6rQK6qEfh/XeAY
/WdYt0K3cBjN1jOJZ7BuUYDKtETFEC4zj6sEbRrVxRDTrxnlaJ5OyRbb1z0qdhyaGsK4/gyAqUdP
n3KdNJDlWd5ay/hQpwU6nS2uMva/dd6ZcIdQJDVPC/p1aErNS5Q1OwrY9mZZ2fjeOWzOJxRL5uQ2
xs/QWvez9/e5I4VtRpzZRbvhq8VIuEzXvXhEex5kSVTN6plwND3GjWaPI8F+jgT8uvHjdMzGm2Gk
br1lcQ+YenfdvA7LUsqfOpT9D4Eob/7sNVAbN50W8SU4g6+VTrAIrIMpySWxW7/WKWQM9xTGSrCL
xnwjQMCRfHMTXy8TddsbJkYVcugqmhCab47QU17G/Pe49MXarPMGTnYYCAQKDDrlZs5R4k6Ej6p6
WZBdNGVMljNcCYQ6wi3AfNokpRpWuyByq5OZk8whEOy25GzhJ/E5QL/0JUFUROvYwMj6uJRo7N6l
ECHdMmTj6mMy6Kwjr87SO0yiLc9+QRnzmANcnt/0o6jiX3Td0vmNMpEMR2juSgQpZiAPoB5bEMxw
AEUt6EJmOKDBimMwtj1ObgRtEOigf+A+col+Qgv2L1LPws7R+NmrvRw/YalOlkM/Kt8kcMn90oMl
AnKzGCf1vCf9nJ/6fc/lQwfXyu0UoVXBb9w6d/mNyZG5NmmIfdEMmAG8xPHcm5uUQ25wnALu3IOX
ACzfAHcc6O3cLfiVc4Ex/NZKkcb3JNpkgbeFQSsAfO0wtitL+3Df9QhbRI2sXshDn6HYf0I8kouG
pZlW+G5qeSr7vf9IkL+VZ++6hTRignAFUb/n7mF0JYqo0Djk2Cq7pKouC8Lw4SuI9ALDBUXF5bif
hA9rNTewS8WM+ArRnPmVJgUAt6gjJ+Hn5CRensVX2td6Lpd7gXMI3OJ57n4K9CsuMSoN810ZVhwX
2zQn5pDAp04inzQVBm+kQJfONgms3j2aNMqoHvty2anpjxUpkNenFRZo81tZ8n7Rb36lqRwuDrzP
dL+3QxxrCeF1hWSI/J552SG0QWeA0/MQxYvfYXMzjYWrDcapQRSEkjAS7rJPg0oeRZZgQHI1UAp9
DmuVFA9ItHsE9GWJwnbuozA1ZY8kRtcZ3EH4BeqRqMIcDKpnjewVEvUSUXXRIqIZ0ta6q+IdWS97
Beh4du0+VKjf5VVHcaSzhKMQnCZE3YEaBEVBzPuItqmBEfwNXIqrJ5GmoTh1W1geU7zz/JA57VG5
ZHFEmxW9ERQYVwmQOdr9wqPMgjS1WbZ8WW+SoeinJwW5u61LUk2vSPfdpQiJ+cRZQN/iyg7hy6hz
5OeDtRriXOWJvmzFgKGzHp7xFu9L4fd6kj2PDvNoC0T0m7OvPSLZ6SauUNK89ZDDRE1myUCxtIGI
b9leyPN0jajveEDvqhmKTL8g4uq6w5jOxfi22tLiKC27/AXil/RpmaKBHIapKNKt3rSowC9L0NjD
+btIdS/RLnbYzfgSX1aV9uPLEsR0C6nEMF7G5YqMr0yHyseejd1+AxUnbJIXjBtspIFqYd0OSTmn
4DRH4CpAE1GkoYVYBKsC3AWw5BGiDgitipzIg8xzNjxYUUIosm0xjkLNBHBgCyPpVF8rSv2txlQ+
GtF4ZPJALRwc25kOSX9gSibqJifQp9wFGMW/oH5Z/vFyqO77LQbjfnLgUT3Jvsi/5wDQ9a8lGlS/
JdXyYdM8UShSsDR+iJICW3CtcSEoAHTp8jWg21BC1uRJuFfjFchbdACXnQCV4SsqDGIv3wY90/BT
FV3GeIPXnKmi2dOFhUM6W3YZ1Y4C8mEX0aguFfrnrK0KHRW3aWzX4Tcyya26+Bh+9w3dLfY49I/p
+gJNAx9ebVFA6qEg2CmO1gvw5B0T1auKx0o/oPPrfvI52sJxiXLmvmmf7P2vvhqHGMVpU0RQhfV7
UQLdHY9p+Xq1AAA6vkyT5D3fpbog+tvtCRUrXj6BvYQp4nYMndnQwa1gxntx6Pnm9z1dVzQ33c53
crM7OUy3SGmsOgRacHFcemJS2DCQnZzctuB2R+jG8BOgQgj+0n3JSa1BEIRrV4ou+4Hu8czaAaXs
byt468UtmrCEtXmVbm+52YoP7EgpAty5jOxhmfHlmjjS9hZaA0C94H95WJCvdgdkIbq6jZzqkhOH
GAZwz20tJSRwkH0M5nHRxRraAV7q631pOhSQ6xlRmLhXKzPyoOeIzYdsj5l92lG2Zu8jEsfoEnXi
WjWcUIZ6Mc64uyjd9aOAJusds15x2Uz7Drn1tlBrUZYOGzl70gULDPoaigecVvjbfC3wIgVEhA/U
+fHS6yIAyzJ285eY9tU5deVYtkTGCWmo6qR/Av9q+hZwV0Sza8ZbTRbUjyPEeb8IguabJEDL/y7w
Vk43Dhn1cNBQEL2P5U6/Qhgy30NVW/2pEma/2nXOv2hoZ17GYQS3E+SZ+A1gFYRd+96HT2R36C4g
q+NPO7x3nihS8T/dIBVDDXzUr16IqvwtkXWTk1FZkTRoKyIRR7mZfe7Kowy56iDuQQks9msRXT0G
9J8/IbJF0NZBGtPCBRkZxga9zm2JkOLIDJQMNzCIC2hYuCWfYnLcgfszl0KWy0ZQBq6K4qYUcKr4
Pxyd2XKkSBJFvwgz9oBXyF1SqqTSUtILVqqWINgCCCCAr5+T8zTWNt0qVSZEuF8/97rDkHZJGez0
ioNlY3BlU3nRca11xRYLR7+Nkb++5zHv2w3nzXdjPTMi6MpRH9lgWlbHfO6N2cX+Uj1FK5ugOFKt
uznMyn81DqWzPy6orKPJ7Qw8mKneyrz/3NlUZbva1qV3GZUe5ks+CZZ+L1sFSyKJ75o6ZV4RrP39
6HjKR2eeJvt9khyY7KwR/8bZH5xDhmlkSKvNo7imTAy2k+17rZ06iIjxzrc7EI0cmp45yJxTBTBn
8d9ot25isK/HYZ/FXh6mPHER9EuxdHs2vw+MgtFEroGUw7zPKf50SriACg6D107lpZlHeV/otjaH
3KrtHQLgjMJfDNu62zo3X/dVKKuc4X24BSc0K/UGQuihbpupsZMMVojQmakd7jtzqwHRHMHx6oh2
iTARrKxRHdoVhfkQBvsxE8UvHc/5nPKLFXZi2wDQfmfy/9jUwxiBypqNqCpsXbNb/YU9x+Bp8jez
7PLR7aK2uDJE7vVxkL2XHQCjyuZhEd2kThPrQQ/55mQI+z21TBSPxcsgePDcLF6vjYndgvjxRZzc
zoYaz8kHf6qDeb5kqnReXO24Zl9oi1kCtIpNx6WHJvU8v6gST0/1fdyQ9ZdM5MmXJ9TP3D77IjRN
Wus+euVkFMzht5I6FFGKPSDMGf/yNaNmk2cYftpsC1KcZoKHrrXaIVlv+uXO681iUsYEsZM2sg0e
RtsVCXb45cRXivplqOFLg4QwW7mgk0AI8JNmk4N1G5QKQ5NLC0nsgkfdzvD6OMGFcG/1Vuvs8s0z
1Yu71PV/rRiKp4r9KHu3RfhO+yXm76uqsjwvjTXsxqE0rzQL7ZBmcmMkalVl9UN1rKPzCOk27LrB
LY9L3IhvaUdRfWIvjSbjrc1oPwpL613WZH6wj2tHd4nLjUn972blg9MweduxyD0/68znYLXZ+G1d
qsx40QWxMHjQblP9s8K410ykbE4Y1E5rTLJKbg9NIWadrCTizTtkRL4dj5Sg+yhghVATL+s+KErK
5MLkt53Ase6uVS6Yrwk5vU8kGu4Y2lvPSybsl9WE1UUWbfzmO+hMFNj+uhdZxhpRsw7es6wqSsWu
BeiD9gqj68Tmxq8mq4X7WZXZauWHpiRN8pTn3mw9TTmEatpUvVF07aith0AbAMiwkXJKV+7c+Yj4
Qsulva6TnOwcgzuOMGe6BwwDpwlkNPx1dIUqSFfrpb3qmeXJKQrru7mNBRPaVqhPw27uc8B4sOB+
hFJKXMUboIFKvJ2Bs7hryqCDqGkCeY/43v2bAuUcM6sVH1vJuAXltSuaw+oEjLHCqM6i3TwhFB1X
y6v+DDlgUVrZXfU6oCkUSeQziE5017T+b4To4K4LhGTNp8V7kjCT5y/RNozoDpKkjPFs5zSNdH7C
23443LrymXVINttksqg09wyYmuE4Q1YmQ9hOxRHOepLnbB30/KCtIvfggh1Mlz5RQ99emzNm7pfx
M6r0+l70C6YbnnXW0fjxXP20cjJhYg1y+q1XV4lDMZekvazayp/qSvREMcaBdncEG0zeadK10Si1
9aR2HWLYBGxu6l9xEN7SuFAlIQxZYZmIiZMiQyz+ivmMql29boYIhAZWyqnL5hrNuvk9Zb74483l
JJOcErtOAcKD4UDKHR+tXraYNR+O8n4iVmZSPw/h+i9e8+ld2kv5z61ztwebamkKujybL01Wzu2h
Y0XrckHNuDFDEsb6CmDhpY4IenHKcVc/+cYKNXWri7jcTbbhk3SmuzmK2/fB0yJmzfJqj/O/ghdj
PQhlheJ0QyPuyOaYU9bnNWCG/CFMJHPob7GEXWpKU10mL4vBxYX7lCnh3nXKsT48bVl732cKb1qI
1cm//dIMm0nP9GdaDikXF6IXApRuvCyOeVxybbIu/si0Q1CaL0Xp79sSQiHse9JDs3hrv8axQr6z
4smfGbv446cH2+Yfu2UZ6YfqJtzPliCpbtt+tsA4TDlbPxbnm7JVs2qzts60x1D802C4HBnfuVeg
/fATfrkTh4GBwO/ZWtxPngH/MbD74k27QUambKHRJKloIYY4hcd37djDH3e013ZXM+zfjaJGifHA
Dn+tTFT3c+xA35Bih0Eg1EUNKG0q51MV5TBdu4yuEdlGbJhQ3M3so44/GnE39L6qrVt/b4KjleOU
b3INnPmPBVJ5RDtfmFy6632w5d1dGQS39qDx1V+1jMV3RdLD5zCiNyZOyKA7WaUaprTuLcdKCiaw
hwIA53WZu2k4uLbbrScgVf+DLMUqCUG+0pESkeBy7uoDUrdsd01fOiQwV1Pg8LmtAVdek49f7uID
gq72mg3p5DbbEw3ScKcRgu+C9XbkY4/dzcxMwbwitcvrES187kmqqVZH3kHyDFFq6b5We8zalINh
jL9idplztkE3JhJsrEjNtFpJ3+l8z6csu7QdxoEnVCn/x/a6gBxxTR0zViTjnZzW9Ya9O+GeTIy/
BH+CpQi/DVkeL9pdpg9MF/J6QzhM0nhtfzBIZgujSNf5WzsQngLu+JeqRZdmzsbR1VfBqemAGZZ6
yKgrJkq+uly9S1DG+o2DefOSXonsmCNKnBngG+a80FIrkKZ0SKIFVNll1lRyVYmVLImIs/Zbg4yN
iR57WK3bsub42Pq3MQHUVtckftGqL3+2w+lBjFl9xciScc5b4fBNaIhsv8BQ9JCwKXMp04w/7WHN
WJVq1aV1mKrI2fVR2DxMQLfxEesFKoNU2n+JZYOomeEnGBINFLMfnIZc/ZKygRDjip++rD0WjW6t
qBo6r5vu5zrv2yTYCsKUnSaXa1px2zFmF3J8QeAt/4YOmDxjLbT5Mbbby9T1SAmcf9eKgL9Xq904
+sd8RRAsmRntu7oeX6VbqbtCttmvGCTixQJ648Gzu+YwwS4+Wm3NiMYay5PpXE2CRRh+9fFNrs7C
BQqpnZd76bkcd2tRjacows2Q5u1tdY3BDHPilTXeXT4NzjdLc3iqBs6ddl94LoLkCHe+B85AJ3XC
aj33q4nOFK+62Ye8djqprGD+z7c2GIiwF3YSWcP0YfrccVNWY9R3Du01989c720V+Qe09uUUqIlK
nR0ilZOSxuDuZ2rwf4EYre+YC8tLp7ysorRF5jMpjiUmdXZfUa3NVQ/Rgq1Kv5a1L4O9ZVwWUk+h
lX8zSsl/fPaXPhcZDfeVroRXKupnToUipCFtasd8cZ86x9nr/T/c73557vmbvYICln/6bK2eFPYh
66jrJfyqI/rYRINqwn820b+lwUZzWNh68jWatd5PDLoeHGXL4iCtBZ172Yg52uXB4p2l4dxJYo6l
dFuNOg2Taz/2ypuGVDRLf9KgaTUGWZXbuzqihj7rNp8vaqmjOxuG5bUIcMNNfSMHDJZLUTDrru0/
swbx6Dw2O2vTTHeevapXuJn6o6iC+VetO+RGbFYneI3gpWDM/wywObHpYKpImBmmMb7PHC/KjorJ
dQ/R3dhgU5HNZ1oAhza0O1XWpmDC2uV9Hxnb+C3t8g5ThbMrqiLeLey13m8Z26gm13CMjtFUPjDa
s77kYPQNLx/dBw72aNcHXn/W5AA7qVnG6ke5Rf7f2ET13g0px+nHUIwNNwUSg9CnGHrxgFBrXZCl
YF2Yj1suIQpt/zFsObpgk9t+vN/iWAMjrxnKt8JtGZ1dF3Q0MSidL5TZowYKiYErNuKgo0teUS0x
PpumXR6O239LDuDBXF35aVeP4fvshHTDfHDmobYL8WhnLRAcwxBkFo/qoUqCSajyaPVwhnejYEQK
Ms+00LUWZiRlMI4EMnhB+NQ3Te/h7sCTY4+e8U+1z4psqgY5tMthVLyzmDIDE1z6WW1Pm+e5Tx46
yEEDART7tYVHT1bKtJuXQpWop55n39Ng5Gw36UcvfNnmXjrvmoIy4zcUTF+srMzKQxy74ws163If
rXTkuPdQrTzaq/oghWehlLR8vv42m9cARRrwBrvXmNaZ5Xz5axyDsIbWR/9/q4snJA/mZNN1MHtx
6vyVeyp+k5KNlHjdRmWJIg2q8gYece564wM8FdojDPskcVfpKGKlZC6jF7DlQv/aDGPzhRylBRJG
9qaj+hPs5B3Svun52sRs5l9ukTW/C2THJ9HYatc0sXque9tNcV3k6kTfPz84dhR82VU3O3eB8Mfi
le3H9ivyuAj3zdbTU09WHLhnNs86WP4QzdRCDZBnhXPx5TiGBJ0XM6ZG05l5tRP8ss6yJdWqxDPm
wNp7DDYun2Y/mIqEbMiqOumLfnoKc2Bbkl3Kx2VYugcMD1x4GVA0l1sRqT0SmDc8wS8IkjobiKj4
3tmMxSpudvg45SNlLhVUuRka5ThD2Exb5LY4UXz+dcr2SuXssql2p2NT+ZvEtTmZ6mjNNIKnicmE
y1y1hK7olaPz1KKiK9Mt35rxAGSmsPj0LcH6btnbvPGOfZZ+2D7x66Mwjxv4dlK0Nr9A5rK5WGg/
+hOwvbvDUFoz/p8HUUScyXb2GSuLFrNZtqtuLX2xxth8lYOE8BmCbCVVCBZDEqPBvwJo7Ar5FHUe
t7m9dNMjZrJ1Qgghhu3YxTiJEkd4mLXBC8JvNs0xoQhUMdyFc/R/lgRDVBq0Ez8cRmKOWc9AhEAy
2DzJ5FSvbNbkyMoiRnNuC3xIs90lXr1KGD3QilfMhjVKNPWlYvjLp3cXOq34R/RKfaJI7R8da7aY
Ht3e4pZi1z75lr1wW4TetNcdHo1DlXv4XQVXYXYpCtscABaYrlmR+6QNmbqSoeJBrhWPiuN02xWc
bLjjhM3PbcXUZFcre0T+H4BjU7uz6sO8TNsRycg9rMjl1zBCZfYmjpxaQG0+9oVnLMZiM2Pn3/XE
D77oJapf8IITE7NtZVCcCr6eF1yj0VX3AVO1BpTnfgli9SJMqa/EuJfAc5nPt+Gxef3VqpkZJ4w8
x10GxkX9x73GoggMqqfQjsI59aiu7yWTwXeFHPQrgomF0aQgPGtWAt+SZdFzlemLd8ECtQcnD9wP
r3Tyt3iEtqH+5csu6qD4WHji75EUls+ZJ8DZufM8gosy/sKOwpOeI1dI9ysKivXiDjGaH3gd1G4/
KWYDyHXOm84i3PuVrwjjnaI7U2fyt8TFdIy3npnO5HZYMpmnM6jtJuydKfP74KfQqoFbncv4vstz
63gLKH6HzqA0m93oY7XpuJJCdUx1eB6cL4sM24UTeR4/9djFF1N44aOYZHNS+ZI9IjPH9zBiwa9m
ihtKFuxKJUr0YB26xpe/xyFqHgery44Vfq6fsbkhJS2a3V6UiO4NXskWXsCGJdJeiwQUBMu/yB14
lqoWB9XejLcM8ZLhTcOU5oBtuKo+fN8d9bO2R6Qj3EL1yQkJnpQhGC5rWiJv2vljE0AdVHUe7RX+
nO+AWTs4J8arQ4vrgPe82n414LfXmm44pWXl1VaeG5C4EQf1N64uiINhqM8isttjFErYId3kn70N
FncipT//cMf6NrrxbsWXYY5PU1CQAQsfmd/ZudZ/LRmpBlTIth8DjFNHq8LcsHPmtSr/+mE5nqs8
Qx8xnPkJlxEwYBp42AQONTLX29wsOMWjKnQTTzr4Gwe8vPEFtWBznp2IPGZOmo76EjGJntFVm9cf
G78u5wQvZTHvtT05MaOv3qs/ytIzTLLDEEubCNdYEUQtLSwVKybXlPDR6i8MaiYOUVPXehdGxfRu
MRAV15sgw+Ec95HY0c2PrGMa5yV6oWVdf5x50Uz7uAXjn95Yw3JixwMyeojjLCmtAQvyVkkpTrFV
SDyvcVTUV90EFP5+GJHqtA03BDQXUzSfHV+V9mlkOn2psFM8qbAPZqbgw8bh7ETRfyUrWvtEMhMI
kqov8+w00RqjjWch+DZbdcCGWmy8D+Dr/n9Wlcfyuokmi1lqEHhcUjG8bQLr3dMIsX94eZCBHTS4
XkLzxU6EGp5c1zmuAaiI4TDfigLYS8NnTFYDItZMiecluBacndiaCBf1PJtvbsZ5vmcC4LyJNaCD
KiFBLFrIrGSDuo5flqi16UhpULAZrP5b2GLaZX6Eu/PYtmRk9No3WPfXis7Cn7tsH1UlRrutWvwG
kSO2gVG9yMp+NwXRP2brsaNJWs/0RmnP6SoK/UJ5WCxHqFfvmK+sOt+tSBSPnD6yxk0gsuoglc3j
ZvIFWS0Hki8YzpQlScK6HAa8zapoUpFPmJaiuC7vGBwz0WkhoEVimyg8zVt/EzudW9vSQzSkyjZe
n3oEBnxb0VBFj8Uab/WuX8T4uAIfX8Oud9djrxE05x5Sn7NxyZq92+GiSyczwKbn5NJCOfGjH5AG
6Q03F1d9Q8ifhT1NupSz8xDyvPdrnkqqImeP7ObbKcBH+206lOeOOv5zhgg9mdgff6Jo7jhegHf/
9liiwidXdc13k03rBxaApjv6q6fWXdvX3XQd8hb3UlGLXewK/WBGgzeyyOi9rbX0RZ7mJfuYT9Qk
TBw56BaUJkTNMyWq8r/avov/w3XCjI9LOuaDrobuOkVNmRJvrGSycN1w3CJL+KkmQjv4A6UTsH9B
hbJXNXLHWNxck2tPvmTr1Uv/MapCj/hGPMc/5tiQ5BuWBcbs8qI4U1rnAaisHvJ7aAukQL6DaQnu
MiTtJo3wP/+MsCfZSRG6+SziPuxvFMvQ2HyTasJSKbLJ+5nduXrtexe1Tm+busu23qYyyvJZcPcV
o3Vm/7SIsMyN1ScReUytprgqDxs+9qmlrK6YzK9lmL0vbaOjYOfWkXuIG399CIe5tt8AfkP/P0yt
rs52AKRmebHKygTfJMPMXEB0hDhtk0ZYnqD0lDTxzYqREtqlCvsDMQ6xfYEjlPKAppgzA1zsG8Oz
deqHjlaYRxzrTr9TRaYvduByr2aR6z3XK7EHCYaPnseENMRjWaOqRm5Vsm7BRgF3set/4Hy9vdJO
xD2pZd3/dyOinxsCN4tEMqiGKW58QHGHxE/gjyEmHTVuJ1WmkTbKOQ3+uoidY0Hjsi8tgjlTDWe4
T/e2hnsuubl10972y2DvMICsn9obzV2lOOcn+24l6vYvHHitdhWsdHTFiRnVO4X/scBNU03FcwzY
3HPmZsjAReRD1rFgKggJRMAcvsNPy58Vw67cc2V0D/G8us1BSdyJyTDMfEExhvc3Q0ALbiTJN92h
ld8bQynEDBb70KkpLUc+S/Y+li/xWDr9tUL3BXHhH67CG5Z7P7QQVby8qBTSCcVyCuIyXzMSDMJ/
ZqopBeYWAqSXURMz2y5DpAVggAt//kYjEkewq9XiqIvAl7my4LfS38GiCGfoWAjbHwvuWYaJcCb6
TpW8bAyk6KtVglxK49iXY7WfG9yeL6PVudEJvzr8U7I1bejfLlHjLPne8kbdfVFvIqYmDfga7W+o
PORG5eSV/l1iKNL36EVovquIwvK+h6uZcZl4ev4NPbux8UjQ2+1qkI0h5X5a5l/51sX0CUwCu7cJ
7OLZcVQd7iddyuU4Bd38GPhupvZEEnRunYYMhYY7xxYQNozeJL2+Aye67zF7MvTttPeLBIr1DLHd
QbfiWr+4qoajGNauP9rR5rxyEA/Nh016ykx8PFLXWfhwTmeSIJqSqkes4m6lV+94f6t8+IwBcU4j
F2x2aidRYN4dR0tdORk0CJ223b58Wi2fRqr35rMI1ajuixYz1TcCnR9+qmBQBbJFrb5axuks6NN6
Kp9a/JmMelS45cc6UDYrRht7RuwjIC5cPnirJ+GnRPxi1RgJCBm/CzKfzFctRyjZxG172f4pWhT2
X2iYq30oXELAYZWDzqJS84foyCxLMDbxhdE4r2xnjupnJ3TqzdkFIZbocxMzyHgqK+nor8X4TDx8
rvP24jKMEn/phhZ/RINVwEpcHtWUB4S7tK2/wkXfOo/UZESPransUT9IK/DY5dEo45EgAz86/PhI
PUHGJItj9da9lMI72fhTuq+It0TflUQX+MyFGMp8kGblos67kSbFp60q0TRJ7RtDQEveTvWvLsRt
e0ZZDJrruC5B5LBfABZXAsx8qAIEmpz1YKvOWRwxKmdKFv/UWPHCewNZRfCK1Y/G++yYzd16yHnz
fQLU+z4+LHkfZpfZd0YCOxiUFPfWOOrie4MPcFe+bUr4jxzzdAN8ADzXvI7ElZVvYvDc6L0kPcLL
EplxPL65eRsSs19VLLVh1KnDTpgzYQzuqk+lJ6ehRNurosDa9yasnexZFqVxcNg5dds9EDqDz+P2
7IzmmBO9W4gyAYMxxT6K4zI/rT2RWdFu6fArJxHdFdT2oHr/UDnNtqXdUPgd910TRLaNh39Z47dh
douPdctFeRePlPGkcVAzd8d67nnCZ0QffS5bvVhE8LZL9npjs5w98Q9F/uyXDvOFXTb4LeqDbfuj
uLhiws6dDGAA4+sAojSemMijmmdGWf67bSYQjHx14OOH0Y2b/cKIcvwNcS3ap64fRu8OYiygNc2a
tToUlhvJJz6T7RcWNl/uM8yL66FklvccrCKQqWwqLJZEOnjEnAyaktipGdMx+4/zU4ekaw5ZICqU
5mCJT81ijUApxCw5eNi6sXkXhl+cYrC1nfjMVCMvjjqKTQYLjzB2DWtUqevgkf304OpqrU82/NH2
aGSh1LBzAqHyvaxJvjjJUGb81eclnrtfUG9lx2Pu3KbX87ptWeKjqPIPUMra57C2hmCtjq3w8c8T
X9AwIEJbYRzJeR048hiOgdYRl2BIQ7zXLWgS/zMqFtnjLxvcbjyZqYurhyDuTAjk1AyDSGcdyu1+
brNls9CUbWaprKpHm2I0DXwqVg+drR2W7ZhXUf7dbfhGcRDPmXgYuoY5USvh8HiqeoinNXYomzHw
/8YxMojEtRSgPlO55ZdpfbgWQmq2B9HDo7PDURh1yKbFfrQZd277GMMJ9dLgPbZD5a1nuxF4ypfJ
lcy2vJnJomPF9l+3zQZoAum1UbKitZV72fS4NkNiThIVjPkru7FcAirD4dki6+yvQ63FqVPaQLRi
qvp9O8xcj2vNRUtk1MqIrezH4ugp13f2ZAmg3hF2IKtrNhEffnCUTxvnjEV+8EVd/mbEAxcdxKzU
wco21+/l2k6gLwbZJCmmgc5I97dML+5C9x9d+XSvM0EMwro4iLmi7uK3vIUWTeNigRzdtoVNP1OR
d899EEMdxsRoUV42BlGsD4fG4XLNir0scFmQVQpxhZMe+185M3+/5attaV0N1t/eqgGzjK+sv9Gy
TfLiMFHZiD+XWDewnZHmPpMiBtZGmsN6a5pN3No44VeGIH4sb5ABE5MsKYkVfSVoCn9va5fOfMqt
zj7VaE+/b+fi3ao7bsDcBtd8ZiSkzmGd0yFSMWBRi4PAd5KMyf4rs/Dmyu7DvGKBsekGFPSuJppp
cPmvicncwWYFVyFtBCrgWo6+tgiSep7ysxzVdl0qiMbEAPTEIJ1NluOsXGyt/oZWNdodb4Y9Lg86
GMXE3G7S8Z4hW6GPpuQWrI8GT3Dc4V53UK4q4kyG+BwEWyQ76stWZk/26vZyTKcVpP2w0YrUC3PW
cR1Zq2ZX9iEaAm0+sj7MvYtmADsfingxMYXPNMvLGDf43yr0aEaSTftNyJQHRoCp7D4rFvERb8r6
oijjM5m5Q+rd2mOJZJZ+q5ilcSmasmyh8Vg3Eul4wLQ1HP0QFPxSe1YkX7ulj5mjRS1Grd6aCnPG
DMwzUZBFdS4MRS1IGzxE4tul/oOeSFHtb1S5J8mi+hLoVK/Ojl6EW8WQVqGum1K52zwDpeBLm+3e
zuu02Wwnak5V0S4u2cMAJ8zJoIiKP/26TMVDFt6msPtKq5ghU+QgM2MWgZIuKno6H7cTjTFShDl5
Hk5e7wkVadreNsFqIOiZIGvDHeaXZj2BZw3VIRB95KA2TwoPrTDSGZ7nCk9GvbpUaIYxxrUDFap2
s8qFJA1shivrVxssAhKWbi0wOfM80D2qJfwCZnkHcgpwLvvAY4noSMxLZL6F052E2nwDGi/0VU2L
WQ5xHTXmt6H1vW/LfNOp6EucGJJYozip3LnXd0T7YKZrMjsajyIcLf2e+z0fAQyt7wEYe16gL4U3
YZCYx2ajfOYtBgGqrG75NAuQyF3WS3fdFzyP7UtUU6PtJVwOhgbf8v/g4uCDE1tbw8yFDgRfE4+2
+hiXMrzXoSvnY2sZLY/jhB7/yNGj7SXdxnrFOAu+0EAU+3F4cKSbQcPbU/7fOmahPPNvG39nTWRx
3PPgqI6xa6Hco09A3/ihQTN+rAhllmn/ikc+o/z+2AaCq8BrROucZL9W26tdqnVL59EKA+wwhZXF
3E+++lxM3s0XbDirfdkgLd/8cZBFqmNEiFONWTgi9cgaPrx8mv6gdtJzDI0VtNhTy64+bK6al+Na
9x1OnTn+PbQO47wJDa0kNYsJLWlJRf/OgNX/2SIg0lSH84YRsZ9vLk6X0ceahetHYwyJLyh98G3F
TXoTld9GO3fL/RYvqozkX3Q89ylcCjHe3zQojSqvBlhyEoa3M+ZM74in1/rGZuece4JOzQPhEZi9
tQIO1e6G1AgnhJ5ZViDVpTc16uAzlb/oMoeuDurctNdsVKqlbqpxdsWiFVyqrCvdUihp6tNp0Cgl
aLghyVd007eYHg7BB3RWfJMoj3w5MX5yc+bddoOPTMFLJCLzANRQl7jSBrrHP5qOCGcG6mKebGNL
ZdsvDf8n9205p3mnuitOZPXmWMH6u7VC57O0AvefCNDavq1QxvO5pH/H94ddvDJfmakpR9RIyNfx
Frwid/gJY5ja2qF1WwconVNloXsnEhT3uBToemhs5i7YrOZRWgID6WJHlXd0CR2DZ2EzEahpYPsZ
ivHIveeTsnSeGj+392Xlhu+4r8noZLAYfjqZbOJDwajATWhUOQhLav4XtMn5FJSb/F4jqZ4EsUMP
JJSuP1ZJXZSEOeJjOt8McEmR+6QQuGOVEQxJ5MtDtAXbs9P31rdXWMuWslE8fsqhGl/DqebIZz6e
74c8dP8VTJdZMu60t+ko6Q/3G2NrOhBuQcpeWZ46t9BEH/T53q48LsZuy/VT7Gbe44AX5U7iDkQ7
LGumvLIb3WYXEqr566bRAq64vo2kNTInjxfYSC9HvrFaiEFiofL6LeT9Hs/IX4yAR7J/4CrK6KrC
kO620kF0rpQC7i9b+3nCVrXuCUa8lTK4dmXaNhkZDg4hlgSgmD9Gs2cBaoSUMzDLIlx4muri1fOc
csH4ItHg6sLG0N7mwavfkfaQ+F1u//F6NbkH0L11SogOhuYlqC7Y9f3Uy2R0GB92Q5c9Sv6Lfba0
0NP8XJeHL4hjpGeu2U9/0NVbATTKsH4LFoqSIbKJt1kGkiNPSpbC31EVquEum3J+vZBUn+gQNpOx
bqUCQmELl/1bxQzlUWKrZz5NzC1dbHmvhAjNu9xvwDB0EVbuf0rdhvIbsYIHwhNLQB5x8zV6hA48
k9dAD0JS4epZJOTW8cFGlSddZuPTeWMppGZhQ941EexsUF/BfjDyk5/ljo80VrI6jmtVlSjsdCFX
TCFLwHGsumd7JBIq1STB3ptyjd39JtiJspejZ9ucyXAA6PS3c792h6Y7+KYf2l/lSF7qhejEfEIV
4UoB5Imo3W1vlfVultBXF2AXVNFwEySzRjSXWUyy5gGHefQCg2V7QDfK5Ce9AQYRyUrGBHUseFza
e7a+NlCWpKmho3gpv2tm/kN8Fcux7dkxJOjMrcyZ/8fRmS3HqWRR9IuISBJIkteaqzRbsiXrhbBs
XeaZJIGv70U/dcTtey25CjLP2Wfvdc528pmI7xJVtf/3AzJ90zufMa77xzGUFMegCO14WRj/kmeZ
ZKVOGJaDV7zbQXqyGWS/E3JO0tFJDrguf/Xkh+bpXOmup1VT0vvPsMnhJVAqbg4Y23R6m6xOxh9O
nuRXZQNGbAyq7ZfklY12HQ7fl1XL/KGHkPyP/7teDr27+dk6jAc8DBOJwB3B4aJ8xk2YxW/Mx4j5
8kc65YuFAhKe8afa8EiPk+NMzD0F8nAucRDE5TCc4xFi0QH6jfMFCJj4lFtr+xkA1hQrs6ylTp5E
WpHKnog4fNY+zQZfWEZo3I5zSNpf46ngdME+h0ef2lcVuMPRH0fMmbBAmuQwaY9F0RWtXn3zhzSo
rwaAAsY3PBPBAaCuG/7UdcBwCGfLTwVY+JQQ9EyOhLWJdjcxkYUzaEeSAWXMnUvdFT2H5CfA0KJS
UsC6Vl5KKJzmHBXAm7aqhG+pQN19lEWHN2JRbDalzozDW4Ut0rsqndBP182QNbfKhGQzkzjmStkV
mVRwgEzZlXzGvVh+g9WLLnBcFmBxvLKk1kcBuKohV0DaoynThx51BiF20Mq9z9YOYVWMuEeYTRFy
w7wZMD7owhaNyYEIsOzCpUJWj7GSvc3IDWc9JrXAxkv27xirZHwLgQrthz7uWjDAJV9hVEXBr1QO
+Ve1MrCzjS71ucjJ0+wC5VevncnKt8YfrPmbVIvX/cHlRRfWE74bdlxPW1YnHubxvBLubp400mdz
D7fT3PfM646kp6rwbLtw8y+MspWQfWv1gshdMjKqcqLwOBXY22v4V5p9MZn43epVX7t1syJ0IItO
zKw8fSkSGzDplP3av0LXTfSJBHeXwzitsE6xjXLNdr5ZhucBrxy3AB8OhQNP2DmYLQH5umUkz9Bb
MrIxqej/dKslBIJ7CjMAjB5vj+sSvcP0+fJ3Xgm2Xzvs0QzDgFGe0XvbZz1ktr7fNPZ5rzMS2nvi
xYF+yjVs31OIBjKe4ql1fyl3yc+59Br3Hr+QRvavKsrjWWRDccK8wsISN0BB/ov1gZKY5Ip6ph8u
t/SFyOubbrVFrq4dosnPqVjMWXkCUaHxqiI7InHVzt2MZfzORW9+XoY6qP8NtrbRQYkgqX87qSWH
ok0RXCHK8ozX01jX54BIZHYPt40JDVyh5rNLY3HFqYR9hYFl4e1bp3G70zK42IM0fsXiwKAZ2+Mq
TfuQDJv3Mc2Grn/2bcF0noRfRP6v0elbEiDhk1vAPXZc8Af6V054/z/dSYUHljgI1GU2amKHp3PC
w8+WRCwZc3FGLQZZsUtSL/mFMTSfzhFxni1HGtbDpQqStoP956le/ZMUXHBAq959I0Pgv2GRoPKi
jUu8x8CBwLVnIkJYN2qJ6t1NgxmmU56t2N2acBD5tc18h9GdlxMMSHjaJ+I0i++Qy0pomeZBuuWj
srFaT2Wb5+rQ2602690mv2RBWv5D9EVxMgDmMRyxeRhfphfJ93qNcDpOVPZPtgi2SazxxU8pRnIc
8RSD0W3yOHnwIySWLwO8KjozIadUNQVeg1sDj+AOiAwTq1DVvbk03qphGwYiJ9a1zJTwp25lewSs
TAkQwW8jBt99Ts2zI2LH4iU8BUNan7DddeUekgNAjFmk45+WML1+Al+mxid8c+LItIOOTUFDR0/u
5vpoSZqSQezK8C5SRcZFAiGT4FNBZ7OtXZEvSxHG7l1iCwRzSIlbVIZmUBFGG9Xmj65g8KglzbAR
jyGJ6KGx35Cw/bdOSZIXReKT2045oj+ywOf4Ltt2rQ+FibnyiNFhlcWqmEyHJSew0iDdrzs7deV4
zTMIgPsib9FeYhlkjEdaofuTw4SGL7qay2virRjiQKUusAWLkM30cQ3kMx5hIe9jjxsF4FRFiSWb
pPgMiVrmuwST/LNA8sQNSrxrDwiALEg3UIDvm9I159gv5PPEwKzac2twEBNw2YyyMY4EPp4B13od
zdNLS7oCF4QB7bBToJoT/H+AC496gY21o513KggCY/gDfYYSwnZBeeSmx0Aj2Ufx7hIPcXZFG+t/
2xUpdr4/qWfoOeqeCDDxr7AGW4NLcbOF4hPFgZ2fi7DB3Ez95HvHQQmaAiVqLAlcRGVzEvM4pUch
YqjMzD/T/lQlXfJk0Q1ekja2b1m4Upz6k2kfrez1Q+ZyOuAOTAAmeHIDYqCisosBz3f2KCeAeifg
lvKPTibg4FnnJK9Vi8mE4lryBy04ktRDsDLaXZi8HvH2xuWF87NoH5Vc9c+kqLzffo+TDJjgsmlo
NHqXLmcABPp3DkmI9AkfiLWkZva2nMbH2HVyhCoQ21ekoqA9xi4DI4xENiLl7JNSoP7ziJ1xCj3w
pZW/s0HipyG/pzWv+SQfODKIl0Fax1UTNHwLPg6cak8oawtapXV8JOa7DXLaDQxjwV3OqJVz+r5M
YUBgdeCA2Gdzi8OYyplKifHswEC2zvJ9QWrq2ngl52CQGNwNFRGxbwV6KDqa3OOINsEavWbNmP6o
AOq9RwCjvV3Wh5stYA2zD7NuMAc59vy7utf1l5igKPDfRr90EZI2EL2610yJPuPVj7zDJgj1+yYE
qbsLOqawHV6gV6p81R6zGpz/gVY2fYlNGmEEa4dGvoJad7ILvBuMa+CK6ZQT5fiXTGSQBZjSl/8g
QKwgYxgNfYohwvYxVDp7bYi9f1bsX+kuGjM2ojQi0nAoghyrQqPQqnYqNCNOrIq5fsYSsQgxW/cJ
Q7oAj7JTYXQj18VbPiymJDiUeZgwEgDUHV0c10OxLpxyFUBzLuguCKqzWob0R9OX8xNK1cSRCKgJ
bRpzsJkVMwhNiZQT6wK+hgtxSwXGfTPMRx/d2zuqhIHpYVsH95vigrOdYQYx4IZj+cVK3KIYHvlt
ugTTUMWd0+wR6XlOOqxCn0600E5kjsWGRt4kw/C3NH+Tvq8TIFi+vAAaRgiMmSizOSIYi/a4tM3y
txsiLIIZ7ExM64KV1BlKAU1a1PV3Wa/pD3XpjL8Bz/KAF4EDMC5IN3s6lm5yZDQ/pCWwLP6Tq1Ir
J5zfvpsBzYvfE3HywFyFgUg39uJnXPj5lyRt3eysm+UuC4usuiVEZtez5mkjEOu0EObnAkeSoBHp
kFEzpz7PnsXRiJcYvgmr0qb0Zpt5CHcmH/30lA74346DW0fFjlnvVD7gfsck2a/4uy4ShrG9wR4v
hlMyVJbo8KrEcvWlINaDmwaJhL+c32MOBdk0jGDEP+Ns4u8ixobjcYwmBHTCU90V9iYWwmZU612X
UOWcaLps/LMdF6BVet2UQDcQPermMAX2OlvOBxpOfkeKaH3VOTaBQ9fQwSB8OC3wjmTbdhOyyOcq
Uk3JNwKuhMmDNRN3oZ5Vdt+ExltOU0ultFAz5neYOPqF1zPP4P/TGgRYR7DfFPdyzor6V8a3kD35
TOL6l1YVSJcQVrXcJwnlGp1K0KruTgVROBnkTCidV9+H/XrjnKnTZ16Dued0pzbcw0Xqoyc/L3E2
YPUcxIVdv23W78H6KSA/seXbpCm0wCUYd3+z9k2xbIyUXIZ+3Bp+AHCTNLUXPbq1EQcjqnEdLz6I
0ZCzJt1IJHEcTrSCPUsnHhu2rixoj5EtDtpjqm+OFUaivrtn4VQR/7ALD+uTcQfYx1kaIQPjAuXy
v445Y5XHBOa7urPI0s4RqBLtDbVI0Z+NCzuvAV5sbZ3cCp9X0EcVwQt9Eq7pCMUSRmT0fqNYwgO1
l4r8L1GknGlsf0ks7vKPCn9eQtSkF/ICrqfrq4Ng1UHzT6wC/UByTBYfnayZQR8xxWn+7gDQe/kY
VCMpU7XizNpXQWVWLtYZhM6J9kk6eBZNR17Q8MkR+oywWuHngaHEs+pjWKZ4mCa+fqhHEe0HXg+g
+Pg1N8yLStxK3MtBZswP+rlOw90IOCr+KvT2vwfpFbomvTETQcXvU7RV8CkcmDNsiICff5hUxhgg
KyaeY7hT0nvo2gn4b1IYx93JHPUZF6SCVXkXz0Wg70Nc6bDom9EHSmKVH7IoZizz4BM2V7QZMvG6
ESD2FmxshBnb+trXfAGbwaORMV8SsaTrlAVt+zBUW2euW0OPuxSiBvznhqmafgGanapny3S7+C9B
Z0FUWeZiffI70MOXpZWYrxncSf1AoJ5zRNRAtF6SEVbcMyCrCpur6Gv/YYBw7lwnzAfQiuHl+6/K
79zlOZE+cpuAhFNgqO7GdufjT+suMTwoJGWi5PMpmXIvfWuqRNWfWrSLnx6LzqVIhUeIWwTfU3Qv
0wYmwSSAT4U0Bf2eh3Vpr3PIFojd4oRTerAuiwrhPPjtP8Nrusf9YqcP7k5gSVGqxwp4w0ynuoNu
SGgpgwMdX02NIoeGrr3lH3ZykZoDElAnoFhtpu5xbVR17sngJoy1a/vDeDj695knip+I+BQYrAMj
QBIriVMZ5EKJKD0qfWA25DT/yAkH0xtKhodkgv2JOVMRBwtLfQO+dPE1qkqZP8PkNeCQWRU6Vme5
uusIZkt6+olxmktZKW0x/aryui3ekUccsve5gx3lqHB0kF0wOlHNTc7BuJKIRlFBDDeEwW8tqnNx
siEhnRTCmj34OYC+DxZCjPFlAjFJG1ppelkgYn3XnbowAUxPcDehD8cyzpQP+TilplgoEslQUbDU
RWPuNF39EvOCD6B4qMqimjW8GpDPAMHQYkCYDt1iPHmO5wn1aclkYt8XwrtgAZOsS/6S+cqTG4lR
olbajxnIgEGlFoEaT2QFYEPywLhocyDSLI+HBgJKxU1asPBjR7rLm68wHQPnl6wzXO4Zfbw37nUS
M9pgjsfEIjWCuwpjZk8xgu0C7KfUfQTmLHSXl4FUOBNDp+FykiyQa75F7pjgxqHWPTlbok1kG7Wj
L7YCHmwsYbrKrYXPRFoURfIDVkBbf7P5BsfiwiRTvNDtYrf0w3nOT5gOJv+2MMKvyYVt02w0ANoI
DkV9BiI2Fgl92aIDTu1GXSveX8LTvud+ZZUQ4jGZjLMLs6gaPxYICuzHIvOQezySsNG/8d0N8Y2a
amkeZWOx+pyWHucJD27DJ/oDRpgM2ApSpqcGbON0QTTgG9/jA8Y2YNyk0S8Dn7YOdx5F6cjo1sPd
4M9rMsMlnDJUki6ip911HjX2XVtEszm0pVBLfUSHHpcDG41QqlBc5vY5M9VaDfdsVlDmJbPVFJV7
ptyQNXZzmzA+EYGZ4cWupCbSV4MS1P6rhhhXHHgJEffPrHTYGH54LiGeOprRFxEgrl0YbsgUSQZ+
EupPxlxfanfoH1d/5SyRIDWXi8lb0ttCBeOzD7RQ3A00/z3Jbt13Dw2J+y8zwoW5JrQq/dew9p5+
byQbOw8aRO5wt0x4OF9c4+gapIa/vhFN99yj1d3i3qoUmMCHdNt4fkoNSJJTT/BADBicJIfp0ixj
fzFAg1ywGyM5jjg2Q/GgF2qHO/aYEoLpzNBmn9ZpneJd6cVx/rPZSjXM4JKjQEIoCnaqz3094ttk
AHxcA2zxV+67LcuSD8U3aCYgCvkqjpI1R81rJ9dpfQR2nVV4J2odeXiMyIaVF1BS/GnQlobPDvw3
A58yR28dQtpN+g9R+sMRlTwGSpwifz/4ydKZkx2D4JWqGvKbkPyGe82rIfdqRYnZywSr+sGCwsle
VI2k9kGhWG5gLa/tTgKBxwPUmdI/AU5plzNgJzxyNNg+XvyJ/nneRbmHe6oo+oieRwydgwAyN8Sq
ofd5AS9/vrxWIq+cJ9+ZGn3vuwhjHP9sM8h3lHO1+Ym3q0Cc3iCxWBiwehA1WsKXLI9De0d0QT6Q
4AIGAnlFklZBR+KcSkQ+4UVTIjH+G1aacDwvrgaX67O2jkpzyrroSWmftBGKSmjfcuZlanuFPLWD
/B9vA4Bo+fKjZKLnbUKO5gJGbH+0k4RK4jOAimgKEHdPPdnjlSz6djNsPn3nBCaPFS0H3t5yeVX8
ZwSsODnWmyMNUYSBPeDOn8SRBSNhy6z4smLjRFMhvm8OcbNk+rdKmNSdXJAvwWmOmbYdtIr6bY4U
tdndAPgk/Gr8HIIEPSh7mm6k/3zMexauuXMkPuwenDYYu1M7EHuGzgOs/Fp1MeqZD63J7CyGu/cu
6hqWmLG15qgwN9fc3V7W/okta14WXIf473mMCE7OPuJkZkuMOCOkqAMtViXBIAIRPiPDzO2ZNQCc
aGxIc7x7nlcO4aTulP+gppapWkyyXdyakGGdmZ2YXUqTq2cSs0nmPEpdYUuC0hSNZyJMEKf9IeyG
F51hYbozZnRTCobI/aIrKNxv7RaN+27Jw7InTpSgPqsFC9CxqgqEJFHj97rPrAWEFntUMw+qytHM
uNxnQY7Hg58HA9vFu9kseXjolNeNNxzIzd+hgoLEGDFpFkxqksOmXYuU1JAUQQCWDJI5C5HWzH8M
ANatV/IBOntg8FJ0B43fAc+vWgkhECwX2cUFK1aeaThIatIhz67zzthiLD8FcEp1tYyKGEcJ9NSf
reNiEU/moZ+f4A8Er0NbW3VEWJurtxhKMDODquUKGaaJulH5SYSVomwGkjY1YuAvvaYyIOITJnVz
RUgql5ui6LVXztm8e6bvoGFPRlx+MWmu8JXNSbTg2LIgUsRoo4dO5IxidJEs3h8TjFV90fWc08SG
G8Z3EdQ7mmZaMFjUlsZ0iIhmHZigl/IC0blIH8jEx8OLmUb2dx8R37hFl7JlVmFWxpR8lw4OgQoT
q7owrS3Nb+UwSvsnF81zzjCxYQtPjRkQin5mTX3iZifmQxyhifhpBIXOpuKffCv4LeFlMZoXNVYR
OGFG2HRy3K7Eo/yKHT4XqT1IDF0Xrv7f0bgEA5K2B/zVLNHIwrZu5ZEJWcv+gEtqES8jSPNPvI7D
cBz6hQqELU8YhHaLZ6x7KPFPaSwz64wntlnzp8ad6NAWzxLtNQznKt4G7X5hLN6Mew0cSwrqSrnt
fnC8+IlRoWDSCg24P+vFevMjQwQlLga/jDkUM9nIB7/uRHnGzi6emBslwV2at5S6GQ3lPztvpldO
a898FOuQ6yeYsMjsqDlE5wUeq5rKfuDSqYzJs68s7sy9VQ0RlD4f1vCucDcnHvgVSkClKwB7hdts
G2GaET0cN0sWg1LbonbsPkQuyViYNRyb/7fXfsrAfG8d338zSvGvQCodfiZ5njivXSC59YiRK0Rh
XGrt/eyOc3vLpp4NdPC5ROMw7y23+yeb0cSBvpQeaDAUu2EQR4HdhdM815HeU/vGIyZNO/zxsMeE
NGI5l2zplfIj4vInqc1uqneKe3A+Jp6gJOqkJeUUChsBShqJGpmc7Ro7zjJWJnvY4MdnKh6yUtRT
njrKyYcKzb5Lmt2eEsk8sO2BuVjS4JMC+hPb6VN68bi9IvMwvrHPpxSvuSIG8l60YziyqpEZOEt9
YodRAUJiVDyRW9hA1HNSPqxg2M9RE6fqLpIR1fvkMYd5rVsVeFTvI2NbXlseHGQ5lFcYli7rPRFX
47uBine9NSpX34RrIHSqPsj1HabT9Dsm7pee/CJ0BVt7ap6SLu+FfyUj6wYvSwVt7L3g154ey2mW
zW2O5dq9CzJtmv1G0GT3GSjdgJ0RijnhMJZsLmNuvDhchYQ1ssMgyF7CskJcQ9jCwvXKcEbz0gV1
uT5KCv3gPBiJsUhiMccohnCHn19BY6iqMtK/RLc63XRshljVT6zP6t1/k2fr9WEa08CDstQa9jbR
9I3f7jpDvjNYgr1H1NKarrqwfoWNm4k3oAfTGYr+Jujm5WnIli2QAfOfdT2z6KpHEPsoSEvYQK/n
3AyWT39mc+1RwyAtTx0bPvVO1VMoLnS43rYCIMgwaI0+DPEwS/z/mPQpnwXIACOBoEIuowFy4dR+
4IkRhDLEHMyXJFT2raoJGkJ+lHKgMKyyk0ctUpxJwG6SE/LqH8ZewfhU0Lk6ewpBjiE4pVKeu4VR
zCb0oG1rNnP8H61NGkL7sv9IHJwM6R4LRCzusqGepmuNB9E8V5MTlHdsu0LKEW7SoTFlSgbRw1at
Jg8cJiRukx6w1CXLWQJwaaqpADrbxu6rD0hxZPlui9/1ACVpbh5xTK4lLuQ18l8zOdnySrQUtyp6
vzewPEoIV5HinNI8/Fv4OPlvXIUMbkhIqW+hW/udQdsvH1t2CPhHlkfkrwrvZvqGCt4Up6T04/RJ
s3GjoQ6mZvJ/DYoNRa8F85sv47reUDBmrFznGNOxA0WoRZI9uarnvMgGsa0JyIWKHgSTfr4tftj4
YjFYzV9qQMji7YjZCPujianY9pq9NO5Js0qk/UEjRCYXe1A2auzMngsUwkOY+G/ymFihLLvscWkB
R81M6KJc/1iQ9EGXe5y3xYBNKelZtZzt8BIyAGIwDtxJRm4KwSOke/pBwDBtLgRpiMKOczC1vxfU
To3DimTYehhsPoo7oQaY7PhcEBlAfW5HubsVxFmYTubAt7AwRcBHG/6oHHe7VY3nTTdCpRwV1iv8
9OLlUG1fxdIqEK4N4EZoztDW/glLKcHEYIWs55NUL482qaz7Gi0KAdDHWxU8eZXP2WUxG4envJzR
YIXXISyVsdGC0GSxoGcOMg5uTEvIT/j4EVhaufQmeeqV4kgG4LWEZzT3yuWSDIYqPVqVUL93fogo
M3rEoA/wioQ4VGrYrnMNSLM7uAt7XXbMwQHw7dJ2IjbDJZ2vT7B0/dnZG5dFBo+VwoPTnvmzl+Ae
J/Oy/tjkSJ6rKmRHgJlaSOEITnpJd8QTuHtUkcz2sjD8HO57J6jcFxksKgcxkISMllQjwN6zfm98
NvBgyns56YKZG4F9hUuGg4Vo2pCH842fFUY3HRVxdxuJtfzwIPE7Zy8r4hPKLGBBn08v+haL29YH
gbpm8bRM6p5VJeRXBrFVZHPloFC2Iz7ocvam7mbShsOE+Xn+gI6wUdRkZ9D0wU0X6qiwoGzG+w67
OlZMdIqm3XC+kiVZmCbCnIFHk2WQze3oDvkzRSR52KyabM5NS0TMP2Wtb6oDSIQUB5Jq2/HT6Mhv
3WOXmfq4TDG1LR5OyOIw5ZOmOBRpNSfvTS9H5yWHlOddSMeh5ApL6P+Q4folmVlAl2VY53F9S5OX
09XOrcGXmEE3+DRk5jt+PkN7RM919SLvVMDgwonM0UfqcYmmqjladisRN3OiQrwaG0bmUzSFejYa
MMArdaSfPobYi2f3UlfMg5+oa8zw0XfoppdC403ETUdptJ9BC8nuUPb5BlYQdskfVhqNBRwGvcAl
nTTdpvUmSNQDa6zYJ5mXJIN9splIIAo4elJBtf8CXjo0ZyN44s8VM8vlB7cKfhzMbX3wkJUVSbCp
AiDXLY1dWAyTlIxXM0OWDI9ntOq72CdQdrb8tbMrk0dStVZb1AEG4qn3m7c2iF8YRPmE4MnfDa9d
E0Ekzlyf+blTzF5An9rq5VGssZe9JtvhfYTFoIuH2Ac1edso0bgmdAgMHMJzHpzlCGGNVQGr9p9Z
Yik/oyxu2rdmBMRxMkaG0XM8k2Td0eWnI985A8VTUkEeeOkNcepjVBcItbqY3D8MkbGfknzCTmfh
UpRXPQ9e9oAblsBz4ftWvU1zbP2nUmKbdfvJWc9RN3OFi24wd7U741pDtUV2nv2cEp1MZzUC6fYm
Vl2EEjKyx6ZcnOvsb9RYL2QDZoVVV//f6TL3KEjTxFZdPEItc9WiG9BSWkohRYZgJgXqSYzfB8rf
qcGJWOHT2Xd88v0+4ZuCyzOSWoH3iwlJQmcKoM6R3o/l38l1Gv+Z4wLUrIBXmh27cAi6I46JQR5B
8bX9nc4VWVLqMi5e1uuxeWo3wGhhh3DKAvrzMG9g56IJSnZ02JyvgeGk0SxkqrryJLsgzv5WPSqb
DWGk3BQH9ROwHR4fs+0qegsClpkC3GZyaK+C3QpUE+xDbz8Ucp79Zr8Mk6K+x0V17IXhSaBocBLD
IsuBEZjPrtjsB+YMlf1C22t4sKyBU5XjqUo/RAuUAxIjBV04YCveYigL80QDbOi15tYN0HQkUGKC
m0H7YkbJQcVF0HCFsvV8XRK+kRbu+FFhVW2ys0UYw/ywzmHfPLjGNdFjx+6M+AE6IFy0jIAtpphw
6sUxhJxfQRMvcvUMVWYJzkyyYepXkDaY/QeNAPCUdyEMMyT1//c9jiSmrRtJQQdk1xMI3I41VfXL
N8wfvPeucGBYtx5TSelWqGjHuMAhDx0q1FyEC1Y5yXYOtzOvFeb77G0ogN9D0UFtfQK0wHhlt2Xm
MQAzVJaHyVczcDRsKO+e4QWm+CnCJ3Y15O6ZIQa8Auu29DAByR9ygQ6F1RsoHuyxsp8q/0HYwLJo
KWjL1t2hOvBmsf2NJsawPhY0QkdVdkHuje4Ftad9x6nD0Y2+Q4QfaIr3pIkYrR3mwIAFcLjdJsBZ
HFnwsMbKYzs650ko2NqNWJaIMSZ02ZQCPMYqHOr3iVR5+D6k2yg8ZRHKL+UTJz+sNnUYa4Vsozug
keMTCKTfj7e28WbRYpxYeS6TDgPJAQeOJ59CN5DBtAPqzFJKWrq+vxQ+FIP7NSoHCGgQKI+z3yOE
4a0LWe8HfQBb/LqIOjiCFECUnRkrJxgNtvf/kkyDcK5GuNk9Eg1iU9avbnev82r8y+1Vus8egxk2
8paZV/4/tc0OcWzBbI+jz3MJQTNGjAwpfmh8jB1zCB/BUSL6LF+gflR+N1C1U2TpTQodQunG/5gM
IK6BG0f26NlvmaXpSJZ67tRLnDngPy9C+XzZvDslj008+eUtxDrg7umQyObRuCb9JQxzhZZNWCRJ
uoufDl4/Pm+gtOAh1ltuD7hrU38rLCPiznFsd2lgxKX/JUslDQxuQhztFhtxp88xAu+5d7E4myty
0ggHX89BAlxkckv1I8nhf2c7rZ2R2jSdN1VZLUj77PxRQ7wbgGRvfuXK52Ov+plf7EGtfZO0J5Kr
KAtdG3BmZanWP4m1+Lo+RrNCFawlZeIXHhcpf3p+SPewTqZwUFX9HmcalN2wYolAnLLlh9VVifpV
xsyypz2rpRC4u7jy7dOE3bS6zizqdX65psRu05iVwNEQcue8ECZiICLUVH2rdrvp6gW196gmRKfz
2IAzY/JWe8UL/mWedEb4xOEn1hKsXywBZW3LMuf2gw2UcXFfNpbXybdpHL5FUZB5b0NZA/cAV+G+
4dJwoo+uace3gtQrQ12nYpQXVR6TsnHNm0siWiRTPftFfWNZLL4q+iXc1ahSzNdQl2b3kGVsDOLE
KQO646ZbiTlQZzjJ8IZZra8bdgj4jOGYopL6ODfT1JtngEohP6PofPk7yNlZthtZCYpqgfe/eWTr
UEmgXWriK1DTIIOyEloQgMUZEmvV3o0VbQCzZ7lt6GWWxfzVUJ0AknWwpsSM1dt9E60JXinmys2t
GJvJw4WzQME7VqqNomeeHur8IZw6eQ7RbOxJcUNAB406gweAxbjiZ5Zb2XwN2AKwVCmy829NXrFA
OfZxSB9Ym4vEuzhGPOHlXScXnY1pz5FN3sDbaim4bzvXwa+qaCqZ+0YFbp2KAeqangQY6YjRR67q
n02e5h/pgMJGINOBekk1PkLw/iJi7xafS8vU7j3SFgjtoS7ZKSzhVbImiLw8O+jsCbnbm+90NkTt
ldMRo/1ttu7wE4beUrEhzHdWFiR0TeCVzT5BHMIQgtt7FWz+TizYoNQULnA8MPYtlPHIbxIioHNK
bwcviUswZuSzvCRklNbfVVCQlBOMu1eqApQdQlRp8H8kpAFX+pszsqTyAGixiscagQlbPtVJSScG
Qg37EMuZeHUQdnLvg8d4Sr4Txp7tvrDEgd4RKt3lCgZ2dfYqrocUV/WWgeCg7O0f6hYQKWzBkfnM
AsGaWu474q/AUiDGXVTzDMiBgyrcss8BVJsJZ8NACpjCh1hGvWO5UGb/cyHg1McxsCxe3uHS2dC5
VMT1EXMcMwY4v2uyz5VffZukxpSWo4+GlxrX9D+cnwDO2IkzPAfU7/LZkYRbn7ZR5bRjpyjWQYE5
/NHLGhbyJFZm2S9e1SoH5xNIrK2YjBdCA2xHaLAoTfXAMi3EaPTXmBA8m9Fm5y7EfM1LP/vyJeP2
5bXsqUqPUw8K9I6Pejb/EiJ5zc33eSWgAEo6CXYhosQs8SYrcSOmHvgXZrrCH/iGUyQxu59iI8cH
xq1de0kh37HCWHbIwAQrYnWLOSgYgQ8gucn7ssObuPCi1zPbXxj1ZyZjM15P2nW4N5F10PXnwNf3
THFIXmU1qzN2UzDl/Q88lBjjoiyRn8LDZMQ/ro1it9smaK4sYYXoTLL6zhkTbHRJmvOT3GgyTJtK
nwFGoGtYXNx3m5RBiDeEUFkE9omRD+VU1QNL2tNOF/qQJAR14CKPY/tPOiQnrpmTRRCVKw1YBtsf
g69rQa4MoqBpGvmlvB5V5SxZ8JI8OF2PlWmoJK8p+joHKU6VTN6acdbBV1epURQQxouIVA29F/Pj
3TA3cX5hSxf5KfbwcR4gm6ArczXTmtlxwjmYtMQZL03LotP1REuDDSMeQDk/O1OoBtaHYZ2aoptf
OFaQTR/KMKOfJme8+DuvqsKIVA0VgtqFW2AQvYMFDim2I2ic+mZ1sC23wIIkxxrGzYrpC6MbEK1X
1fZIu4copou9savNW3B9oQXMUMiY8Kf/sWC4VsnFomBBRsKJotwjQcOVqsezTZz9nEFVabp2Pk7J
bL5NVrYzZqIr6zeTcI8yVQRtk3RPQQF14VtR8DKlypEDt/4zanVEp17HgHzp2sxHOpH2fSjHpS2j
YzbF26kRZj2rc7sZUBrLx1ozX0Q9BBPLiXxvHi8tq42Uc0jIM1X/I+m8tutUtiD6RYwBDU3D685J
OdjSC0OyZXJomvz1d3Lu6wmytQO9elXVLPDNmdbLIyOYa335sq2onYnhNRWsPvDE48hplDOBrqwN
5VFLXrt8oEeuCckXogqQ082ciNH+FXVweSCF1j1GpXxo55cMEnF9S6UmGOcHar27lgYBX3KnidbR
tMpt61vyZaGzhwAuNiyw3C9+S1U94lLvdnvuoebIuxB8qM4p9ZcfTPxE9M4fvsxWcKSFPf2zuPl6
Z9E2aw17KvOD42F/bbsOty71i6q54xhVYDMAYT/LYrXskrtHxkrXYj5b6uDIxsi9mUxnv8FoYaLT
0YBDjX3+Yh4oolL1NsFLcoF/uwBFoeeSIj3sFAEaTsEim4t6v+6BVAWvd4vsS1nGkDSS/5mByTw5
uQ/XbddTOd70W5xiow2Sc1ICNTl025D8v1o6xCRnjYN5MFHgJWiHiAMXldHhxsFY9qIIVi87BCeQ
55lSTnQeUViSvWAvSA1eayNH1ElCuxmaduy8RgiCSI1Lvaj7uMUlDr17VAPmPisTf3K2m3TrMJ4/
RXYe1ifLo7l0L8kWO4eZ/Zt4tcdofidcjniUzC2Znnq2nVUEnJysBwI2aISkMHiNTWrSa48TJHgq
jTtXN13Msr3pIUv8bY67tdiVXhKmFz9YZIqetqg/HNAWSzYr8qqzXbQrMapYwQeRq4vXeLEM4w3/
+UQYamV4pDtYpWHDhQBBNSIBJlmp02vAMnfhzvcXSBSrIi/DRBt3Ess3nCFWmnauobT2MUvSGwkI
wAFRWPlfsdL6CG1kbL7byZFXPuNWy36sc83OLIQQDhy5A7gIsmxLeUfygc9S00ygFVvyFNBCs4zy
r8ierDuvbabkjEGqCW74oHkr8Ax3fwiEmm9aunlulYuF2iaWUKXnIAEkf+9VbIW2ED6CIwIvv3XA
h+qhrnzhbesuwNHDcl+YE5jL3vz4TDE97G2FL/j3gOn1HVIsc2E5dJxIVJ8D2WB0VQ+ySVMqzoCJ
8FecxwFhSTA8wle2Jr/5qV2nK99zT4gPMHD1iSRB3jzNvdO63zGOpo7AQ2lHbLFwYedsN+m1z9q9
LsSc7vwx7T7jnKPnaLuNeh45J5/6yCcssmKJR2bYpfioI2kylrWldJ9yYOc8zJtJBR8iBbTxAXVT
o0xYrKUFnVKNiwk7zngylk5EqFmrHvf2aEII2rEHmoybOS7f/66ibIww3GrPVOXfJpJsVUDPjs+O
ZyfP2HuZFnQAgny/+gf1pZC4KvGQrkp9na9tAYS78VMUWiXE3/+DdS5ty+5xh6aMq6INycF927SX
Ynuo0eLt75U7NlJNEFJ/ZHs8RcJ2pS9lecwUxXdcP0BhiIfHjJ0mXZiUuvbmDAVBJ1fsPBMZzKX0
mCthztCkkeOK6bptEmeO+5jy4g24qAVujd3cwsT4Q/p9mF5iszSpw6OhCLIvM0cTqwfUytIjJSXz
SX2uvgbOXHAEQXmurCmmZjH0lXWFyMGXk3w/wYhvIWBq/UaTr62zYMfsom3bJuip9osTi+97J04O
Xui7CiVTPkoi9e2xKzPonXHAGlUGbmyfwehXyY5cFr7AAPYwsYE88Nn/hEjRbcuO6mS6jIsMiE2w
6oJmjd1cUB/AcjnOx4NySqEPONb6D87klYs4J3zretN/BKLlkz6tQNYbW5aYhPCC/lgeF5V44dmJ
+CbeMp5l9UfTSLKTASYteR/j2LioJLWfafHyxN53C+dnpj0jeOoyn3fWhkC7zgkpatwcuWwdFUm5
df9CvyDnPl8dQVQoPSQFymbQqrS6Y/YQd5MCKbieZAj9uPk5X6qQAAzWdR7Cnlci7eAj7nXaHlVT
hX8nRQhuVzs+yetlWTouIoNvvlTDyhtbOGLzLsNQcpc2EbjaMVxjBApfxwGsErMv5jZ0DH92NEXH
RVPnfErRbzaCaaGCarLqT2OSa8VJVDPm1fX6TIhdvN64s8YH/lvzFkRZcgJZaJoXlZBTA+VPzQ2v
Sp2PGqv4SHfvormgb+oB7L6MJiQF29EeQRPLUo/YNvG2yoGv7C32JBeN0E9iroCt6jTzEXTs1x7D
YntBYBhCbPiWZOWPwBaxLowwcWo62xLK2fa4qHGiBkBLPO7J/cK1DT9YRs390NHxu00QqqpL2cXi
uwWv0B6wtfXenhOLOyXmUcinPO9UxWyShKILtmE+BN5zVobAI01ExuSO5vhQ7b3EISrS93i1bKga
wAhgceVnSba2w5+TWt1BNmvCuEd2q0/A27pQPnZGeJ5DG6wEybhDLu4hKXsEBLc8HOL2zGRFF6PR
IvpGtmFq3eAtLs3VxWpSrtzmto/unWpdHc3JRP8Vft0Rgj2oGBkS2/IAW13NknCfgY0AbRI/2rCC
AcOF0Urg2dUHbkT5m4PtSV1sY6fjydPl/JLzmoYob1Mr/GzTGtM5Z0RIjGYnApMN/TDlyP8smZ/I
MTLRzXua+6L2DvxMUbxZVcwJ2wQqcXbTko7URyPZFDcStvi3OFXGyXm2+4FwEOVjtYl5xxpWQw/k
Fd3wJ2SITsKtL+civE89WYHkpGzapBsHw5sbnyIPxWYfGaa3O5aBXvu82D20VGT5hmcOGUGeVho2
QnD1Qyujatnt1km9ZLbnpmLHOauFXU9wLgKZVydC/5RMwUV3DGDm001Oym3Z6c4NuG1Qs00OFCbP
VN7xsWfM9FMHU1VQGs56eB+lqW7sZYbhiVZjOiQ54/hL023BZSXZYI6gmB68sXb+xUWamT/MkAi8
iLa5i5YYpPa3KuuIhugB5+k17hSZ+dQMXLJiJcBlsiS2vOKzBDTh7ecAj4Daxa4dD88iJcd/p7F/
zp8cus19AHcCUTeo/JfR6oM7w6LuxK4Gw0BOtZN9w/Qi0+skYdI8wgvys1PSjGv02JVdui8V/8D2
s3hgUYMGdymxfsL3y2D4YVMoJ/WtO6Tlms6o1ZXhu5g12OYTn9jkLUQKahIpB6GbvWZYQvOiobaC
dLmFs+L/TNKG60x5RvpReYM0W2yhorsuShFblgr5kgO3YdKsHdJPnHboqGVOtgVmI9m/uu9SF9ID
7Z+pJ/Af6mFkidTbLi4rSptzMo9E3qlaCBa92iup415NfwxdlOmsbKZlpj3CdwmEbL3AXeO/mv1L
mXbsysvBmz/CYHW1ZUW+VjrqmOLIgboH+zRzlhky1YLkZ6Ak6ohrr5d99ivj76rOSP1XHYYo+HBs
HTZ2MDjTs43BsnpMAYuNf8lrYYfJ4du2H6QS16YUBBrsqfNqvsBkLe7SrMkNnUALpGLSF8ArjSkB
3vU9aulsovHK6hrRgdmTbosyWVoHpa+myjemZeFekrcoj81/S0pbhrHVH7ibx3SXzxVbZpuceL8D
2R52X16O/EOYPeVeC9B27NfYQeX4Fkt+yLGtOz7SZmqfFMpvdEhk7qvjEFmzf0yXgNjLzDf1aw0I
xldbr2NZ6JTdJ+lIFBBgWd5ft7RUlW8oJ2rFjePXru4IWM4Tbp8lcX6w8I5vKZ6VfMsLxR0+8H3O
Idvqw+yGrmJ+GPd4vQOfdGpd8kDfxm5RGgrtrfp5Fg7KYZs77W8/zVD0vdkGwCvL5pVo02jwJiVI
WT7KCwg+h4sK1KpQvmRyRI5jKRb8xiFVBA9laolHItW6x3xjg1xMISh2w2FOlOKslmH1G9pO/TSy
pWZiBxrzGo8j7lpWLePBK2vskaUJXe9AVKc66bLN+hdt0w1mdw48gCVIRjSM/8pDcwcPClVmQr+z
YqEBkuxzVKa3QS7mOeBDSpyNYyA4VDaLIKgu7jLsKN7mqlCnNBLOuC/6aMtVH2jX1eeORMMG6/cA
6Up24oFG0yq75c6aZlc4txCsO8y1vO9gdGdiUuzcj9VEBA7M34jH3Cstj3GRnsth48hUPfRziZcJ
SG72QgkPu9HRSWCnjS1muWNaQeP5A5kUaz3BR1K6KU58RHEIvFgr7dC8p6wPYPfQZh+RPKViw+Mk
rtFMo8o91/5EAtfFS7WNi05Z92umNzvye8QwxWArkAMALs03nUWq+ocQ1Von2/i2tbeVzUm+FRq1
4I2WoqT9sFs2/m++ZcMn3PB9qQuQ8EVQx9ETmysMrPCAKsm5WUxOD1UrN/G/mY+DCnYJ/RRufGMx
4o33ZOrY6mDxryBpksDzr3aWwvHBg0ZhwDMybZZUZ1TiormPMDIML2xVupbG4mYd6sDMTu7VC1Bi
MdBplNczoXvmCRzFjnVPXYXVrzF3p/D4kXDY5l2QDPbwOGqAiT9S9FC8edsdjI/GmTktCbD71tw/
84S1W73xu1akGCEDnn6PklIJw1CGZ+yPo5tIz68mmEnpb4ZGaJ9JiaH/zYqTJH2OiXEzW7O5xuUB
H0QmN4Kg5XTpYNRB3MWGkI4Y570imrfVJMXC/nCo7BuTMXIqYDPVnhYE5vkZwZ1+Vu3CFtuOVIWA
XYbbmI+YIMVsbwHL4SqxI0nuErPZ5B/WHwodzw9H+ezYKcbVHpKHvM2T5YlPVzTzr7TonPzE8JdR
PcBFUNbXxW/b5No1sCMoYSib6kqACSacI/pp/JfThF7tINywFvEWFjIlpsXV9rbmMvqlwGYMt4gJ
2w4DfH2xO2K+6nXrX3QYcjdSspz1HXmWrOUAYUDBQ9iCwUNibtauwChsnxJM3aSQ8jI+1IR08cVR
Yr0GoTq3CH8LWnfcikfUwlzQOkl0CubK/p0GXlFRtwxj8d1bivE2AaES64JAtj8SuhG/Hzlu9B1p
ky0H5iniA/E7ABYbNfG9Jraf/eGQVoVaAxJqIEvDNh5ZxRP0uGO3dINMYYPl2RU9Vcmsur1j5V6e
U2HTrn102nbUL563zqGamqa/r8Kam4rrWtheISeRAKciHi2SrdPKuLILIhwQsJliDAtDtkaUy+o9
q2q2vAmgjs8yWSO2RUWMGpzplFDdVlG2DrIoLOVtbFfcT8wdFV05YrF0BA7hhC+8nNBMmjmg8NeU
XtDu3BS5b98vAf7xEkS2tSnJexjoRaxKDlbJpQNssf0CMxb3f95O9nyICcmyEVe57K9hPpN0HqJR
P5FOW/o7Ulzit2tzTG08XHZXJ85qQlOBQzY4GGzvF+egI5hTKGR2mJEJBfFnajvSiFTTpNtHnxDm
z4Ik4MJJRwK7iyULxft0gP+4iyRC2ibD9BuCuvIcfSqaIVvRRjQ9boRwzQ+fWJk+g6Bd9O984AJ7
gqqA1YmYFV9ulsgs/UnHaO84yqxhyKhd2cCjxdkOzAWSROrCAAiq8NGY1imO2B1E+TDSxSnfbVo9
NAd9jgYN/MMKkJcRC2L9rk3a4mzsPEXxNloKgetcYL/rUyWKy9Lhlj4UDlPMswhHjEcJ3FF9M4MP
pFBYED0uLgZgfV0S2xH7xONg+GHd3NkSvGazyL8zQkLyxNrP49EmyxSISt6kwwFIiWoJOA7tWmha
z/TmkgVJLpSyMMDM0sDnZ/fHc6O3w4ojN2kz9rs+v9UhX0p2CDz7dHSPF4ejGN1pNjccTcQtgYFN
KaGAltkM586sthFkLpt2BuDR7AwKPI+pDHtwtKHpOWeWJMYhpF1bffVM483KlQNSolDZN3SxU7PG
9RXkEfkcDm9ccavVGZSdvqQp7W03W2aQSXpS3SnVoCP/lmcKuoAOuU/v8rZQ7jZu3U4cbOPSlAnE
e8GTWgpWH2Q+V3MCFBibXc033ct8teDCy3dhCXk/LwWvGFUZrKTgv9jdOzMw128dB2B+iKAN3XFl
LHxEnpP88Plitgww138JNxufg7bmI6L7lS3Fopjy9pEFCCczTk1r04O3zbe5nrjSYkPDbAJX/b87
5grQKVMbm1GNsZ9fVkg+GDblQTy5Vrz4JoHe9wfwI4JLDtrtd8F+wMLkmeVsIiQLrq3X1O1nYHR2
QYFLrB14N59mWNegNPNQnDWqITwg9rMzSZsd0Dd2aL69YH5kgx8Hv+LAN5eebOt8jQEG/8E6T6Y6
jdycA0/TVrZ6/UhXGEGF2g6TPQvXEWLlU+QAxNjjVmuaXZwLblwlC3IqVMpMvaaYb4Mdviuye5Ew
1ie/YPAmQtgFGIE5x/A1pbq6Eu7D2Ic3Fe4FNij+hnlnsXF1pHkvR4lPD7cMVGTgtf63bZfGI1TF
itw7h4XLW4PBqywvLS2y4BycBr4PEVKqNag9WS/KgKg3ZoSZymoIR/yFSzOjfR1RhXqAdI0p2I7m
WN3nLjiJLdBSirug+BZXAYXAnAH7swag8WYYwPFilCT2GV6YRDlsI8siPmgHHpOtHrE3bhAJDP1u
bW4jRvDTaazPNDs6HnRPjT0xNxnRhDfoiuKX1TdEBRUjlPdoCwT3nS2aRD75A7gSCHEr0GROiScQ
9FyLkkBMTzeoFgVBlQ5vj+/OhAEZ1PLHaEyBjmB78LBkkyvdg5Th1zAzu/Udd5V5usUd+IFVa50R
t1aLnxYFNye2P96ewr8RPDsVWd05wAJN33w/wH4iwsPUrYlJixcvyxmZo0lTPRdhFvuOK2Fd+Z4Q
zcfD7D/5zsQFsdYpfu4Uahrbu2qsvEfOIaZIH+uvgnXZkPMwlSO7DZ9/k5zbRFrxdQ4N9Tv5iJBx
S7AcQcPAdxZv2ek7nzMZip1hfciquM2IzgXTGvjhOU8kb0Z98N761GrGtzwNoatlIfbfkkbEMzHQ
dQyh34K5EgcUz1G6TmsAizCS/uRYB8vtMtTem4mzUHyoivDENUCce2FdkB+qMOMcDgIYhJvczUrv
rEMbVoHA1cu7G4fYmKOlHp8zT7Dit03i7Od5aide/QiiGRAPUjP4JafpV6dX+GHUIFZhYFqMf/Ro
yGHaI2JP4mMajdyyZC54l02xJomAXT1VMca6gx5bwDUeDRMuX6wionYDzg1Z4UPGWiH4xZKIlgMw
CkCUjUVQZYecKE/4KBpszYmnXwhIcbILXqj8pafebW15mlbwzqiXfxFhBIrY+j6nkhrC3bGvFyzy
WYiH+0KhpDnlxX/ZO49aAlzaDQY70kJ+xxOEusszpX0kEi1UDnqNfTpq72OQc5obZdZdRuwHXAly
J3gsECM6wBq++6EdN76PVJ+8OkYZjHAutIo169hP6PV19q09TdeunKwy2BDxaHmET05YVwjMuf8Q
dIvTbFqNOHCOjBU+YvWgeaZgpHkZY1A3235QVkB1C6cHE1QUHkmmkiyncgf1LCdbht2jmjHgKj90
xueF9SNslK6Hfa/azpkAAnkBdtWTHxXYrFSu21uI46x/EPPEiwMhIt0rgUPp0LPj9e7JEw7WQRgn
nZCysgETkgeTm66tTnwSqhkj9tSFyrZNPa3fHwAHFAbTIDbi7WYxf5Aug2aTzSi3wGn4qGi/mb4k
nSFU6hQp/omwIBdPrfVQWBv6clE+/t9tDjCLPE5EE162ARHlvJu21g9DWWJSIZLo2nt2EJUBcTQ0
9OZRcvE3DnqrP9eDz2OXTBv6yFRLxusaAA7srHrgs5GRxOGhnIYljxwLfsPMqXd1q4rLJaYfq9uF
LOeXc4B4/9NOPcbfpkMbP0xZ6vhbl3zTLzUPUFPg3Tv137DJKtauVNOqX4psCT+RN4mNHly/KIEH
CNP0XGaeTQlgb9XhQcxS97i8UtyH24hMu7lYSddwLAGA6vCNEvklpVFG0sO06RpFWYxIW1DBOVdQ
lpOodE7zNkcg+LCx4Ph7tHLyFd+TM4fFV0qfHwtYNra0dvqJSfS5xO4uLkVgDainhqqN/ME07hpO
nxIQF5cpVp3Id7i+fVYw7uIWxxS8NJ2khmC+wR3IB4cVPxpfzvU2v5C1BBBQNmPKS0n3OMVIMVWs
y8m0WdvAPaKJaHyE0IBVQ9prYm7mATkeIT0Wr1DtMIUExsLS5M2Dx3cZK0VySRECJtqLWhYLNuPq
dKt7ptN9jTdMPHt5h62LfSYyvMfD6b0kx0oEKpM+srsv++KlYgtfvlo0FkyfPvHTXzVp0YUPXDuC
aqBBA7tl1us/urInlzMzbWOHNRWFxzzMFigG/0o9diPg4rnAMnb2G2+gSJS3pm1/9dFi+8FmbUdu
7K0iQG9vIcAFTNttPyAp43yAcAuGIH6LusE4LHJcveQXPgvuQxlXY9feET7l8+VLHi/MNnoMMKUj
Zce05DGTAFOvavyquxJc6sHGAPmO544yptYIfc48lk0F0dK4cF9zkM/VZx2GFPeCy8xudeJbKLCa
tJFwtX/pAzE55clzDbUAlP+wPdrHlVris9tMFqjLOnPLL+3ZWh24A4fpN64qltG0wbvNcyU7L34r
eFqNH0WrWJSgnnc+RNMOW558SwroPhAB12E16G3+/Ehzv/3Hliz0DDNF17Dx0Asq6b9+4CoBXMFg
VwSl4XoLBMZ0yLX/0reE4DipBzDL7JPDZAbyHYiOigfVlb/7DBrKlU/RZFI8UzWVXNugYHS9oIyv
68dYOpR36CJ0aLIJYxSA1KFM+aGf+gAgT9/r8Q2rRGHNRAD4/FhbXCnZGsOB5RT0p5y9y4zgIWuf
aq6lDXg8DfZM2GskXWneURtq602VgSqfezACLjEe0cU5cg8OD3arMfwWQVQqwiadkZN+7H3PD6lB
4mZQT2cEtjG1eQahE3z4+ZiX/qbAwK4eZkaSIdpYftIPvwNg2UJuF3+OiWiUFkoTBCnBJHaQiI+R
3mWJDJMn16rXzAkoT7ptcfkyf/BtJZUSx3A9ZkJLe0UawhoPScl+Sd/h/8gXeSyiSpYYsDBET2zB
QwrJQDTT2PDHhDjNSEmN5llSdw6borb6D5LYfPsuOJxNcHZlMYrPPMFlu7G5kTlYlTDFDWxZAiQM
o8NcHyv+SrWzz6e+NFCC0kCjA7gFfWJPi2+59T2L9o72JBJKIxXutBzT6Ef8ebgxryzhPxFAf912
lDG014bLpn1fLxwil1SnU3bOmnYIXvDHJ+mtxMXa3BvKWdrDqOWI2mca/QyUolM7gkoESljowyPc
Eulk917oIvfeZGFpyoudUT4tWcJGLzL2XDzEHZPsNuYtK45+Iwd10qPynE9EQjig7El/ENiyFAOt
TjzSc1LBKYz7JHtU4Wjj/CtAiLJzUaFK7tGiifZuDasnEsqd51tf1Ek72RMs7Vm9QMjhT9jSv6Hz
I1lzx99n2WI5B4vrrv3dsO50b2zDME5rBXx/2jTCC1+RfwgxVKjvzjNP1WD4qYuiQvYsTe8MBOuM
4/1zjfGibRBnqwcZZal9W9gYig3M0M6+hqnLJWAgjkBx9WIrcSb1OaeIq3RAMT2ZsP0Xa7d8srWt
QyZ9zPY9IVmCC7gMQ/zaj5mLOfqT4S6ezpWSzlc+Ur8ws11l+H6wAe/AkeGvK7CaN5bjPfVLTVHA
MmGDv+F5zLMHmExVcxv60gUsCbte/czeMqWvxHcxq/O1njQvmsOgsZsT6QAW7B11VylHoSjxyKI7
I+waOGqAt46dCWu6uaaEHU6bUiu9aoqNYBKnpGfVdPI4t7CCCJp+NgokJz6jLPEuzVgF3xHR0mzr
tPaAUc04OJaz1PJ2tpOHv6tF4IjC6RRJ/k6OHI84+ChxtaXlvUIuCl5IEnTs1zmhG9sbvxrYv8lu
oW8C/Efv595lwCOm2cPxgOaQ593bkJUVrzwK5js3GAEQZtB16TUugeCQ8Mn6O1Sf8oOVtBXDcdAk
GKB2lv/wDMzXWgfDIeWy86uP0/qRem95GBgA7hzcuveWX4TvkRynj54bkksTAAAFNkp5epvYDH8F
PNPg9Ud2HJws4dUEtilUZFNmxbZi5AWfsV3GtvtWVROsQM2AdRL3nOag4ojGtwJ5+AfcWPspCu36
W5Um+fNqXXihrVe8YP6ayIalsX2B4MQphoeAm1TdxfdFZSgYdg1+di6REH/SEavCSLnCP9Eo9wp2
pSAE18YAyM3c/iM5Ol2Z6Sl3WQwNDYw81fRjOX3s772SNScgCYI+rxR8hzMZItwi/OQSaz7Lv6zk
Y+8mrFNWqy/X74qGAl5Lfu23AVcLzBhX6k8nkfqtjMF4MMzI+K6LSIefporSwD2TYU7FW8+jFAcv
OvSQi/GBsDQiZKD9eltahbTvlzaFlbGpMK4sbzPTmEi3g15aKOEGXtRWJ374VzYkEnZJ5QfXgucP
3rIWW9m2aOCZloHER8mBwG0UoW7MPqpIJF+xkPmtdGnX2LahapoTsktJdE6VyVGrVeFkFdr4pzCz
R/9AVU+ufiWiL08YNznTYZ2pfzG9aFxBc8DtO6SYeECDGpbx0RdWQdA+HrwzzKB4AoMpK3tTsWPn
CAVAp8ixORNJwFKMlH1GvvGp5RBJuodOUZL7ioL61pT27G5ZGZTeLiwqqc9IAeRUiIOxMa5mDS+Q
LGfhoIVGwbIL2ckV2yHLnTuK6qedAkEJ+twvAnNeMOd9DuBd5I6C9xAUSqsiQzprTF5HMlHFrkd+
rd+UP+Br6g1/5h+I5jnJLpOrgKdv6w07KuiVd/KLLLD2Vm46VPOMVPNqLqJEhD4cD5I2xdUuscIy
NnXkHnWghvLKvOB42JOsIuCuoeacn/WfduE5ZfEbYR5gw1iVcK15slHgannmbZSFH26Czrf/umCG
vqzMscCIxK78ghXbw6ZZZkVckCzghwocTMgkB0k6DvhOgamDPyAPCniHvuy+0U9Sdiyq6qpHIw5F
cJnaufMuUY7Ncx9Kj0kmExiv9rN2O058B9MaIpi2vIe8GcW3Gf2uupG4MelbrTvrw7Gcpr74cirv
uUihzhMSpuQIYIeHd4ubGM1z9UwNTdu51GDTQGC9Yapp/8yCAZy+WsuOb6INeOxNlp5SBinsqhh6
rPLL1nmYM7RyhwN0iYSq92nJTXyPGlu+BU6i+Q7SiHRTUzPFXB8SHs7dmPqKRucCFrNPPPTJ9H1y
qXOuajurC7M3XAztm+SOdrG594ynkFYm8kXYHyLgiI2dvIYVyeg/JD2q6a6KUcxY4so82k1iKfAU
JbHgMxN3DV6fBJ+5c8tCN2veusYppzvir7V5zbPaJZvcJE1QbFBzdY09Eab6kaGc0lviBlJefWWR
w4xZ6VZf+KZy6zVIXYAYY0ONEVlvoplbmABUEgZh1fGABCVesrqbKjvMYLln9rLjiczrDx+vHm+p
nZTF3kmK2kL0kTZuAWuyojsKCSzvmOL7hL2ZzoCzKNRkVVeh26jzetNsPzKyKaFHJNWLynMOUBni
mE2SczuCjuCzw/s03NH9k4qPkdijmbYQfVJJOS3WjF+2w/Zs15QAi1+thdvJe0hGHQU2HyP1wQuj
PdZC9IGc3HCK5zf0rnA8GLQz2Fm4xcWRlHJGLjdmgL4j1VKp0zK6A372epA8d+MsJa+hapVFB+N1
mXfsp9AK3ohvYxHesFYfM0pjI/mLaiiHXhzOI7XLRhaTpJfproTwFId5sikYsWjIVCT595Q+CjgQ
1JPvZnuK01vIkqnaC1IT9YmaUFM8KuUH/ISx1sp9YjU941ITObCBj0Yorbnxz/W0Rbyqq7fCML5c
eNqV5VcS1ZZ3yMpMtHKHSycjcxbZdftQkO0Tj5Ny5v5uqJO6fCB6oBbknWxGLWTsDzFQMA5dugJZ
6ddMsafYIxlQcs23PZ4PNAWL6hWHopghfXJMvwm8ssm8LT2PdnsmrALl1k/xj3FYVR4BUZKrbwX5
I/njdEmlHldY2byfl4aXaVeB0PbwGs3YTndySLTao32UBQa3GIlzP8HlWkEprX5K+Pa6h5LHEEh4
POb/fJp6ur01Jg2Hvy3V5zSp8kUi5GSHQgX9sOvTHH+e7yesDeUIKpa934yZY6pD/XspfcXayVOG
UFU+9lRwsGmFOU1mJd+Fo2qje52E3r3OAmJmpbbm745Rmwki6ztiS/5EMn5XD0lOVAZZbzPynMZX
KkLx3pIyJYleMvcSrmBNz46JzNbWpsjioWEeXF0vifllU2vDihcd5tpwEA2s5B3z1x1HZzzHbtaB
gU9DM5xsgbYNYiCmGFs19AECs0M4AIlZ86jh64Ncak+hjyFrDlmvjnyNKR6K2xzRjIoStssIYPWp
CamZBB7CApHUCNijPZeBsN3PBW24Z5DAqtgknrGjbWux2tnTraExQrooa1d65jTGR3b09JaXqwo5
IAtskbaHYGPcIo0PEO5I80sMVvSArXfaDe+pFxyMVC2FyQ1HxAbIqvilIjYw+yyoLOCFKe/pBlYK
ZQgm0BzAIvMK98JnrP41pMV8ZG/t9/uGOGq2X0xheyeeWzYWKW5OD04dwWhe5kwsIPai9l15rZnf
NT7HgWp2a5z/pGPmMWHVPjAaXtVxOtFcktyDh3GaZ+Ms0MSDWc/umSMjdtFsAngkqLGm7sUGY7ce
73FrivrkS0A58PGodDlEY8hsqNtSEKtpjZXepRaxiS0CexWeEquda+JpDa2SmyAdguQKXD7D19D3
dYJhwYu/Sf57AqLsmFyzEYzl/UId53IXjn3nPwBHXHoYmoB8dtKy/C8Fo5Ybb5sy4Tg1F7xTPqNa
UbhosvWfpO19hkf6wher/4xD0n182of8dxPnQfJA/j/Mz5Tetcuh1FI9w/AZpz0FS0SBeEKO9dvC
ShTnEAHjnHg5T4+jav2JewitqrwRMoOoBYqvuZIWjqqrX6bZxCuCRQD7ddex4guryAedpfv9wo+h
VwOKr7XrLSg1b/4aCQfjhDX/wDvWLm+4nEKxo5uiavgQ6fkL1xR9ln6dONDmLfa6j0PfyuaWjf6Y
3dogp1NxIYVZ78Ol6mFnMsr+ASOF174q+/Zrkc047CO6nwd+sbTki8aNkET6sMwHv0s8tW/nAIRN
QaWo++pKaCl/ncbG/YqImo2PCz0l884aPLc56pZV1TEoOLE2PCt7+lZmNwh2tShHxep5qGg+r3ma
HCjoaF7yWXT/yHyDBiTv5z9EGhsStrceN/3ow+Y/Zzh5xpMVWGmyG1ih9n9LVuoA5hOUb0glYxsd
XRbbzg4rPVD2Ylbha9xbGDYFHI7iMpRWV50R2lt7h278P86+a7lxLcvyV27k86Aa3kx01QM8QdCI
pCgpXxCSUgnvPd7m3+bDZkFV3U2hdIiJjK7oiJt5Lw6P22ebtdeiOhNALCQDBSHICzdFJ4YtQIZQ
hhMP1hjALtEn1LOovYIB/IMpEPqW4BHbcyh0W6Oc5u2rkLYJcCad/FMuIFxaZWxpCXVGPXZcKQOn
Ap71UxKOxUGACAbuO+jvDFwJqOUoUv7RQHN3JkFjgMNLPI+Cqy+xD0VB+a81bKA5AWHuCHRX5Ef4
D8ye9yiJtzgpRrDGgTHzI60CBai7qXbQoS2CEZEd9Ap11zPMGWuFAcWkBlrzRQNMuakFooXxoeho
Dr1jGfj5uFp8Q4quOxcBlN036McS3kdY463CDMgmNN70ExSroHjNZanU0MmEpGQN3Us7qkCGZNLt
wAt4PWiJ04ssqM95MIhOXaPHWouLDvjTELXlBwrsLBxITSPRAhwqNDIGGqPg3xZNKEQAVZMqnQMo
a0sjRC/EcA/25zbcZCwv4TRApVFrKVD5FVHobYJ6GiGfCaSfinba8LmKIvC59gWHkJkKAfFWwWYO
qLxQcwGAF7g8HeRZUd1FerXpn0BZHJSQog3Qg06JDNvbeSlUJ8/nUEcAiSGoMZARgNJfidan3QDJ
i7JQ0fPa/oL0mAQW6Ro0/aBcoOsdhUxCrQsoQ6BlOIpHqIWW2QTnrh4F9BAhfdaa6FEdwTTOMQdk
9RU3iNH2jI7B6UXqR+4Rsq1ANyC85MEqiUaVLdY4CDeQ0ovQfYcaIswqhW/RJUu/DGjgpG3wJs6+
EZJ9DYprXQ5GgCYGoxEOol/boNyZenfMuCjXwEaDZg3QuKKmtKGHiFcQ50IBzAKBL3cEWQnITLuk
tJi+rragoeMsdB6BVQCEXNe4hD4H9EAqEx5/ffKTrKotOVRAblEhcIMVlvmm2rIxkLjIogBaoXKh
TKEekoMHQM+6eETmAUwjLJJoIOjXCoYXewCb0cpw9ROQZJdln57zsWZ3SOtVaA4Hjc21n8ocemWl
jGqgDAQzg+KI2GW5LaMtSzES6A2DYBPsJlBx75ChU9msL/BwewrI6KEIjC0E8gVFYEh+eIZfTNGu
nbM9eAUGpJSxaiDVApHEA+h/B7sqmP4ZtVWQAU4e/RpCP2Lj8aNgo50p26BjKBoNyUc7mt4nExVv
eDjN6U+qBD2jyWVxD7glVEJ5jS6UCnStiPoQFWQdExl+hHqZDVw8xJwiOQUXPnKKKSOLoLTMKjTd
diFHQWq17HPsdoOoDuKV02CFVdzVwF+Hk7dFa8GkPCoy9JUuJewt3AKhhpjmGMle4oKqvoVYC8rv
KsgrIRBDS7KgM3IRvkU4m1vJb/gtINUgtq444Qjg1gDHDH9W5F0CdGfJoIu5KCONA5/fr57BRVWy
qhxtTpxryRUIIaCPisZGRPyDN0GlGkhnq6sm9MwWkNHyDnkBDi7Q4kT+b9Cv1seMR8ZLz9Owcrpm
OINvJuL3dBKhD2SAfYcgAzeFYHkCVZEe8ZCXMhsQ8oIIARmQHhR3VFc7QNcxdaKiLQJdxmGRTbiq
HAo4IXh0UdxtH0cKtSc8CAz4AkMrAokJAyVABcq/Afr44RJ5B8DBJ2rQKeAqW2viqBiRISUUSnoB
4JMJGz2taUGuTbARQmYV3XpAo/RNfpRqdKX0GVWCQBLyiqAGM9IGMXCjh8xECTw4w2q+qHUKYXqb
u9A1npJHqCFTxdPY1x1+VdGw/OAITI0S6KYqJdR3dBl0INUrcI5dhTY1SB2jjND7aB3DJUfTt68L
SF7PR06UGlSoQOw4apTCKycZKhrwC0AYQY2OiDc7/kDVc5RADQ0IDV8ihoDk7wmJVo7d/PjrP/7x
n//xPvxv/wNpPpCv5Vn9j//EP7/nqD+FPgp9X//xH2Aux/8+/5v//ncW/4r1ke9fUSJa/kvzOP/9
3+C7/xpXf21ev/yDkTVhMz60H9V4+kBc1Xx+H79w/jf/f//yr4/Pr1zG4uPvP97zNmvmryGbmf34
119tfv39B0glP5fgnyswf/9ffzlP4O8/Lq9h93//T/b6b//Jx2vd/P0Hw7J/o2lJwBvG8pBgkIQf
f/Ufn3/DCH9TWFFReA5DcOhH+/FXlldNgCHFv3EypyB7r0icCK555sdfcHQ//4r+mwDdcpGGo8PI
yPjwP/5r6l82538266+sTY9AWTc1fg0+VPxzD+epUZCmkHhBFBkOf/7+egqRzsC/9b86n5EBmaIZ
t3CZw+DKx9RmjzGy+tvmkTJv1uNfg94Ognl8Owb7dQzIQ9BDEPuMKz60++Cq9ib1cv/LDE349Dyt
m5+PDDSYVSZ8mnOlk+d2T7kLOZ83/ze/XxuB9OvnoW+G6HtBaia2pl25oeIH9HIxhpfxpQUocaaD
LRzpJGRUEKaD20WdAkB2JNlHHSf3ajuBihzsq1RpUGVgrQQR714MJjeQBdEokVhSUUKB4i8z62qB
W8zoYCZ0huoCE6ymwIqiyUbzpUBBdwa0ZpGEV5wEcFMgX0K0MyaUZPEoPFtA3kh2BQUTA7pohRnG
DJIUoec9xZ3H4hEaop9R4E1QCoo9AMSBUkEtBFHvw0SBEmSC0JAB9i5fgxec6MBsA07D0vIGLOU8
yIOqyGz6TLDwQEE5oi8iTQGgToPGtG8VUY8+jQASAz24vEw576odGnUKgEHr8TEZ+ngLwp7irKQd
uI2GKn8Oiqmx8DNRqMnRINtCA97wIn7WGuAoUBsEMwO4n3Fwz7PaapqBBRxZKlwQ+M1YYBnuIqj8
NG+qIETrlwI69BGOy0yYWhJIavWxGkHciJaGLV8FNICSChAAgo82/LxgtAkgSgOJ0kmDFhn/GnGd
t0ciJrElVLY2SPIkRoMkog140nABJHDE+xqFGjNB07BpKM9BUxeng2BOcu4fMPn7E0wrX49XC4Lt
tgX81eV3oS3qELOBCK0e0+r9z8O6fHf36HnYm9PbtAloDOYLwiIN5FcfYw8VdsSo978+/8hvrAc9
35mbrzMe3sxqKGE9WBdBPtQUDgjV4LO/JBxyOBLI4LuVoUTCUPOf3wyloIIc5FTCoUbR9xryHOiM
Rv/fDvOjgJPnG/3+lEj7MS/k7TiiDKl64BhdGmT327B5iwBaswCt63QQkE0QdCs4LUHbwMq8SBvE
fx2vryhFVuJ6chPolBaIpDP/ATWA+5Mh2Ud6Yd5H4LuCGtz0bj2rf7Cgs+ERQIGvUUTB9dKVG9iD
aLjcH400FfbrVOqmBvwORVmXigqNU37Wfm8o/T/9ii9uxe0jwhNeKnph6hkGeDJ0EYwupwLFuj10
JuWOGhIy+3jXbQQTkA4t3aB/S+sN2vBV6C+Yg7YvdYDlH0rzDAWPzWicwb+/dxKDVdvt2vtGmvfi
hZDpFnwmNX7ZBBRh1u3RYw0RvUq7v6rfH3xBWRiIYUTXJPRzcSDr94mBJAhI4trhGSHy+f4AzLw/
/36LBWVhI2qUWJoanbWubPl2oEFuUwXABFaIc3xzbZHY759qqD59PR2dD9oRNPGB4tnyrPYKyR4X
zdFaYXtn5TGzO0c2EcAYwQ5v0SZaWTzCBYC/9HVUX6aLOsMD7g4h+Aqpl3HcTPWRBb+9AOQTVZvo
mtclds1b+P6QCsrCekALLM+8Lp/cZkiAqua92qIgOaGC+IICTkkRt+ijEEHaWviWEibeU4HMmyUl
RX+6v5nfn8XZK/xivnwEzeBAwnwbFg0kHrreYslNB966//n5M98dlYU98XpEZjVKJy7oeg3Fczm0
j9z/Mkv69MJ6AI6iFLVSsqAln9sjhyo0Coar9KbLPDUCyYMZ8nVjISyUwbA2sCAT4BjHA1Z1E3Q9
RI+QjFP5ElqDTJ1C/HwCl03A9bEJ1ElnoA2GVQuRaYxQEBMjgIDgie8HunPRjYQ64/1JkOawsFFT
SomgwMLyiOAHAtceBNH8lU8zJDuwsDKDDEE4AJsnd3T6vWLmGjJmGqVVNrqdjN/UL8zWyVauDUs4
x/LC6CigfWkgIDabBPBpAXe1S7aMHW9baHgeGQw5vcrvtDs8ik+gyzqzbm3fX8Hvn19BXtqiAc2m
wEdNgBMqVgTyz6o8p2jHCztwwLOHjH+5Pw5hNeWFNQqrHDXEEqs5SVAtzOQBoEgvEjdFVAwOE0PS
+/44hPsoL+wPDALtZWibc+VORN04/d149b6CdPqffX5hbyol4gVwk41uD+EDyFgn6Kn02pUjx81X
75vbLs/H/NYXAnQ78TN5dFOj/Amw88t7ven1DZqrrmbqSFvU9lToghiynalHWgUAS38Hm6Ul6e1b
/BZp0q/7syRZcXlhdsCz0yi0J41ujapzdOnEnxHKaFSzZRmQSaQPSXHuen5l2qQtm1fjZtYZJcFr
gjqPO4IGHLocb3Lk7+sx3f7hZBZGovTB+dZGWFV0M0Gh/bU1OyPV2ScR7979IUi2VF7YCqgiTQDv
iKMbuJA+cvtTvSstwIrREKSDc3MnPpfHyM4MpMRVlNyvgg5tUpM53h+esIDSwnggoUFn6GSfXPQ/
XcYUwZ9M62HKu3/2+YWJEFCsnTkqRhcaK2i8BJwPRSH2hQqApbk/AungSwvrkEloAwN+fXQrE2ob
RqQJaqdDlFpH5VJv9E6vVVGjVE8HW6zmb1BA3oi6hZqeNmmFAzdGbbTkz55caWFBOqYGxQeTTS4w
OSg2getNr6KJM+5PlbRX85/fHHY/S6C5WeEwys0p7Q8jQGvgXVlZx3nDv7Ef0sJ+iGmnpBUQpi54
bzQJqhn57wG8Pk17ZOs3sXoWk3FlGgxpHgsLAapiRvbQmosHC+G57tuSiY5gjXOQzD/EeuYEhrBi
0tn5m99Na2EggL4AU0yLscI9JE0dQU8uhSs7kL3G/6UX9NtbvCo5/jHe+BfUU7eKLq2MTVrRhe3o
oOQ6ZR2GFh3BnbZ4UozInnbSytUipAMFaWE4wtILuq7E94ECaC7DWbK7J+oDuDNmF0MhbcVNJmyW
uDAQQKSK/MBilCJ8FFvgS/ptR08rh47gQYgL8yB2LERPUx9+JHsJo7e6e+VkM+liw0PhBMzK9+8N
YSPEhYUACSkEKOcpcDMNVGjJoIpi6i3YX7Su3jIySncZszIj0lgLC8CKbJughMcgvvwI28MguhSr
aK13kCKrG20A5lfcPtL2i0trABaTeOA9bL/yStcfcofODQEP/3T0hF2qvIHDRO9qWhOQqbu/jgxp
uxY2IqSALyxETK4c7JTbFKDSZR6k6hwxYKIsNERH8PBVcIRqkO0dfZQ0zJzbQEuYRh9e1K/9jPmA
f3OnxYX9QGYPTQbzneYOUFnW21fGHl/QzpjtoxUTRdpF9qulZXu6RW8KRpAfGP0CzeWDpyaGvLJ1
pPBaXFgGqQKhXDVbhmjDJyo6l7aJNZjdhtPrXciridmooIuCVdqMR8YADjN9u7+DHOk2L2yGV0k9
CGIx8oii2z68ojx3KvTaAbLBLvRqA5DLa3JkthCluFI78ZhbIFLVuqvieGqw97VY701/J1kA0Z3X
loOZj883+yksTAwE9UZlSvCjlDOVqxK6MPegswQ4SBWfaT3fwDgfWvv+CpDcU2FhckCWD76+2Wqi
7EhVuqgpp+LKpTpjRLtwxfKzhIsiLCwOYPNoIBswCHrxjdQBxMfIrcQsTLBsWZMu6qIanMZNswWw
2AVb4a6xQGJ7HK2fiVE8/uFMl6bIBwKr6vEjIJpi08YHSI8MxaI2a28rM8/mu31bWCBgZP5l66CT
qM7zqi1Rly+hhnqtzmgAVeuU+StYuZOk0RbGh1GGwQf3COMCRlAMV5E6oz1ArVE3HzcrKzavzHcT
WhiWgAIHbTH7QP41f0U/7Kb/PbjQ/jjT7/mFsmpzurbn5OP+aCxptIWR8b0a7CI8RmM10JM6l9Ok
ZUjnnXj8PxSWzEOsiQcw3amsnuq1cYW2syb/4WIuLBDavIE+qTB2rPIGZDdUaPesOAwcaV4LG9OM
EP8T53PXmCCa563JlBFs0iqQJJvUSE+JXmu+WRuiJticic5HI8K9OIoqyuZ6bnoqfRB2wxYZYdDF
6PTKneQINp1fWBlwLABM8s87SRuZObjtFWTeDqNObrEJ7VQFS6/VQuDGqK+MCl3g37nrHVozdQej
sWxWTTesLlmsicjd6O1g45vSysFj5y3/5uDxC6M0JXGFpgwsGTpj7c5tDQAZ7MKILcgPGp6u7Kp9
eOSf0dy9CyzRkrXQvH8ICXs1l7NvQwo0/QZyBHSsK6W0Dazbz1BIjBriTWiue74/BENa+Hnsm7CF
S1EO6gRMrtUEMzkAf2T2BpTXHn3jCYkIa7B4kzYZp96uXS1STMgvLBMVoKEepNeMK6CQkKuBdWWw
sK3R6awW4GkJzNSY1A8G1YZaLww06lql0eiPg1FYjFZvAvW8MnnCS8AvrFaBHGcOHD7CqgMSsQb4
DrTiUGqgkVTRfaP7Wr+RHspjsYt290ckDbiwYWAqrOlgtirICKpKeWqbXMvQap+/obEMPeVr5UTS
q80vzBfNFV43zNsKfgwj3cdOrm2EBwP4L+O8djFIr/Vngenm7ARtOEGhFIPEyj6XwA1qgoMPVBab
GLpZNWQDpVPcrKUSSP4tv7BcUgc+S2aQsXbv1PN0EXK1AY75V2QWrx2KVIci1QMwY2+4c7/h38qn
+ztGGvbTYt1MklFo6GPMZ6TS09P4e9IL3P1gtohAzektrH+E3A8ogVaOyHwLvrE23MLaCAPorH0Q
m7uUAL6enyF9LPtAvT8Z0rcXBmUCmwwEqOYlBI6aZWWtpx57Zi1JQfr6wpTQKNiA0lDAAw3YCzPA
w0g/QFi88ttJIdWn13yzEQ0VgSOmw8KAHRTN1+zOPxVmvOPPNNTiNOZ6f4kI9pBbmIRhgD6nmIi4
OOge0IWqRlq2YZ+nTKw0dPtY8EG0NEKMWgzRypAkX4NbWgUwTUC/HGOWVwl87vt2713LXXSI4bjp
7QWySC76pzfgjPxd26xdOKzpW63ePAZwTO9Pm1QU+TTWN6vLgdxyAocrHLjfgu7tEPlwz9ExgjyV
NVRq8ZtzilO1Dx7E0/0B50Px3TFf+DjKgCY8UObAvxLPSb1vUEj2foXQEL//eVJqiVtYC/TkJFMo
47QcujNa2Oa1rB+TQ6+nm+k3qJHOmdXhEG1zdAKpIkKs8lA85vb90Qk3gV14MxULEHOf8HCy0pcs
AdNQGZjJmndIClA/45qbrSoBk2/AQ4DUlcU6zSY0IC2kznnUCTnU4PX1lbYnYzJmP6hY8c8+jew3
28UuLAcI+vyxGzAjrKUbRC4/2QHodhGk+lv2mP4EnzZydBqUU568J8kBeXVWXMONcOp79LWqHABd
nQohDjDA7obf3DVBh7IjvxWC3j+JDfYheFgrC5AWf2GG8ggtbyDFRlJxC6XhS7jyEJA+O//5zaoL
XY5aA7raXUl6Y0rwpEnvGbX2uH2ejO/Wd2F2fClLqf7TuL2HJ3bPbDgTBEvgSwCDnJFdOOAIL8JO
PgC3+yjqYH5Bnwhi/hKesNHscpOyKCdaKYWRQsfPO3Uz1QkiV3xZ44CBx8aejxXU0LTEFCxPFfUP
EFYfAiM0y5XLQiqRfvrdN8NRQPnLAyrKrqSiTRk+9WQGpghwo6gfCxWNykakKrrodDqWYuevHOlP
i/7dki8sUDLWPAWZKHi+UNObfQmWtsNQi/dBp4Zb5dRtW4vZsi/ov9yFR0rnH6r3ehv8LB4Qa4Bf
SDQFIOieGyfdVYfB8LboobhvPgi28fPi3yyISDVt3oYNHlJUJwKg6GdCbGBYwdEqrgxBcEQ/w4Gb
IVAFCTjQVcFCMSwq030CCt8RNjKXuNqECHd96IVUeKZFXlnZZmZ+zb5Z708H62ZIsNjSTNvXcLbf
eR46Ijr15qM75Nw46GJO39GdN/VGvnJbSd7C59m+GS2mCzmYvAlJHpBR9KOvjyHQ/lOtMswDCCvz
+BQoT3kKxP30eH/XCAbi82W9GXHIuAnK3hiR6wujQLtpXsibQlxNxBE8k8+Cze33+zxN6hHrV5md
PhqxDbXWXWN3b5TBb96j0xwYJRa7pS7QCLk/JVIx6DO8uBmTT/sADaYtMJXWaNR7dMlvo7PvBDrj
iGZjRb42bjPrDwdbuEFJkPRTIQED2bPjxffZa9FyHyBQQURRnssg2ws9OHrlYM/PHLLJdEpr9HZU
zQ7NPqdI4g/3fwfh9n2Cu27mnAKSDF47DnMu9hDJ6OqXgubUuhtWDM9s0r+7Bwu7w4KeNobmB8wd
9dZ11whkoPd/+PwWf/fhhcszdCzFllSByAFp4RLdYdFZVq4K66BzZmWPCGZjibEFs3ftSwN+O9r+
VMhtqD1HGXF0YsCY3AFurKCh7v5kSOZiibedGkqMvBynAXnnQ/5aOv2j/4Aux1f5ebp2P+MVQ0HK
7iyRtzIt1uC7wKrxFvAkbrIJtESXdeiA4OERUZ+GD9ypYHveouPbhkrb09oLRLpd9MJT6aBHlDLQ
1HKrI8drIPmZU1/+T+mU2YPDvnOvMphR+XUIH2n3Fi4MU4GBSZin2mvUAex9xqQPNjxTpDtGs7BC
/UXSfG0w1jLtpPEWTo0CHVeIZ2E8DokeRb00aumuwbFJyYclIJdHe5uA7nO8YKhSj3tfTdTIRucf
XIX7J5BwT2n2q8MnTiw4OaGj4fbUXgb6DBJ5K2eb5PEsEbhg9mx6ENTgcTJzB51vh9QpnUgHznDf
bbttY0Bc7iDbkRE4PHRytiCquD+nz/DnGxtBL2yE0NV9A5Qe42JDntEHQUNPWJ3A0CqAk8SeCpti
tLnIZVPoIAB5HPKNheq/gA/Ib41xyxl1iVZM1KPGRKclDbrIB+54/7cRQlB+ic8FgQ6Y5nssOKSl
GBP8cBtEhOAjOSn7bKs8QOJ511mpXq0B1Al+Lkhrvu5wWRUVOhlpBDXXyY1/cjoUjBJT2k2Wdy4S
VdnMrIv7xgpfUnNljvM6//v680vs7givM2bmIUvDe4jtebdDYCuGXf9n9gy9qYtJQTE3Rs8JA0uG
fHn/AEUgh3sa7FaP3cqAtpCNpm9NcJJX9KPbtCVd/jAfCJ3Zr0NLodT35exzCZyh5Jfc8oHiFtRi
O0ROsA1WwpPv7yXkO7+OkoHTNgWLA8JfSL92c/dCspJ6+97D4pWFAxIU7MR7ISIC9LNrYtuYXRUb
XQ/dtEkFp4A6ZBLIeC5/eBQW9oX3PX8cZ+tYGshNqL4VmeinVzNLPt0f4XuHlFcWjsaE3p+ekzPU
ydkeLd6+HkMwbsjXQI3E67OwJdAlgRRB3uP6gL/C6J6lA+vEp2aTmfFmegiu3rnZQ0WpeM1Xbs/3
7wm0Lr7u/Ahh9RFyu3NcWjoM+G8NAQX6j7WUFCFmAFXw1+/zVDcxaLaf2+viE/cUoNpV7Ggdpkf9
dX9LCGd3CZZNQO46QAwIM+jlpxiEOWHSPdz/9PfeH7/Ex9JdDAJQxkdCTVD738m5czxwdq3cDJJt
lhdXm0H/FvqTKdqdDsPBewWdWa4lR/GxP/lO36uMBfI4FoTMkya+3Z8P4TIuIbMe+AmhRYIRuxZd
ciokaDsn3zShlh/blaQn4YIswbAQc0gCCgwygHYOb8k2WHvfSd9d3uwgiVvIjCEDxUETGhz5SvzE
DSv7TNyKxbUuaKVQikGm3QrSJPvsIj+gJc9zlYdO81zGoSx0Sh+oi7dSMSbeisU1Hwe2KShoQaIv
7QDyYkPgn4cEvW9MqrbxQyFuOuqXDN1AflzBzhFO8hL1yrBTFwrg852hEY/8sdqV6zHmvEjfvL/S
4opTssCm6L6nXX8/XqNjfgVPhs2N2vQaHwrr/sklGcYl6DWpFCYSsoRx0VZulI/SVnoeNrHDFqpY
IncHZYFgWx6S3pbhVRbq/VEJxnGJbpX8aIICNFat2cx5nEfGSuz2DWRQ9z9P2pSFARi9LhroHm6F
BI6lM9Q8oGPAv7XSyucJhnEJcJUoDgQzyQivBTzvaNGFnPRKOE8ohfLS4lXPhQnacj1eDYnaMW/C
DlL2LQixNsEDdKtAPGAqLhBMf2ZSpMXVH5tM6mjQILhzaAVQin1/9QkWRVrcecUDv7RCebiDaAhu
xutIgbgGRJr3v86RbsXiiudpVyl9LOHtcAoU3wX0JIROc8mO0haAAEd4yPTiUAOJkqsAEgKWLZqh
HgCeAsjsVd7WRqtKm9X6xuypfnNHl6BW5O9nibI5MQsUSmbSDmvFSHF5l2Lbush6a6MRmI0T7EW7
t1ub0kNd0XngLoSX++tBWO0l8NXr+a5P5ywHNYsxULWaiD8ZQCjvf51wUZeA16KP6hDSckhsqJxL
7aGGrFJH73T/46SfvvD+xTZJhAGajW7pPwhsrEJnUeeYtYNCMAJLVCuI16lKgYqCK1fvwE6oZXWR
ebufoHHyZwddnO3DTfKt95CZjuY6ExdCiEcErf8TBWqg+4tDWvmFJQAJDtjSQIwCSyCDACx/pYAZ
6EEnkIECSwyr7aQwKw4ToXGEFxeGoKFAzQhORKBIXbQQmuhyzk+SqQAvVG17E4zQF7gHyDGJx+G3
/zK8hocafLHX+nh/qgRcD79EsQ7+IEV+2zPuYNLX9trufYfbo36kC0buQoNH595F4GmyE3i1V+ZM
8kzEhRkRa0URpTmtMeN5hG3uSCYchG2IulGjUS/0tnloLM+4P0NChZdfAlNBFgkBzQ6mljGvnQmn
fQdKYSs6hTvhbXC9Te4Gdr5Jwa4DGBPYr/fMKkaY8FotYap5JNUyBXkvN1Q8M6xoM1CSleeK9On5
6t1cAE9g8iJJFdpls7PHvSf52uEn3F1hYRkKKJFIdY0D4fU66i6jojXtyQd9sr9yuwgwBl6YbdLN
T08LH/QelYAN0fnHacM+gu4qtbwj9zT7pUjcAN46AnrK2xHOvxPNm2L9zBAxrIWkhAsuLKwHJYhl
FzU57wZTpoH3b1+AXTaCGWQzfycInCtPK3aW8EYJC1MCQQ/0CwqYa9kOWMy8BRNZbDZFb0IeNVxZ
UdJZWNiQli4boQHloBs3jw2fQ2Lx/f7dIfn0wsKfgG5xzzFhyLj0NbhwdoPsEOiOQF61w5v+Z++c
sLAGeS22Ut02SKxDOgKaE5Eed+VuqvszV9SnymvAJYbujpUZzWvyjdOwBJC2mSxAxgb+qZgpD0II
Pei2siVl+KCreJ+AYBg88im0BGNwa46jVVKhmQ7KirUlxKpLhGhST4pQFCjN0Vp1Fp2Pzsmczoqs
+3MjHIMlDLRnwREKWkKk1YYninrOgvP97xJ8BX5hEXJuCMbenzOFxa6Zfin5CO3ly/1vE9Lz/BLk
OYmQwch4BFp9tBFAWf7YOZzDGEggDHB3VgbhCJu+uO/tkESUBM5K5NE7U1JjtdgwdrqJTFAah6py
TFZOF2ml5vFvLFuUMXRK8zH2NwZAFazgVaDS/Uq4S6hA8UusppL7NY0jhK9XKnNgWhVpaB6OQmpX
G4AhtsjXGi2iLju7AuLoNNfKii+rYA+CzVyCOFkZ/Fk82EmBFE2gLIeo7pptZTdEE+acCVc0aGYY
gQGiZ+VFWnGwSZ7CEsuZz1q3kFmYk9Sd6Vm11bnRJdymhqwLlmyCDFl+H13pD8/JEsM5jjTyCRnu
Z+8MB9mJdx7SFUfqlKiMRj8px3HlVSCckyV2M+xBfUvJOPRU9JMD0T+FmmW7lochWLiZQ+32ENZJ
CRnjAPY0LuRIoyd2HzX+IydwVjPwZj8L0kLbR6DQtQmGR0jguB5uxp/dtM92gpsb4FV1KUD7eK62
9UZ9anfp7qPB6oGcwe52wYoHSXhVlxDPNEmUEAxhiEPpZNtEo1YPyC1DN0BKxc3KTEjLuLAZPU+z
c8137m/lHdxmB/AJ1aWsHN0NwsogLOkgLAwGdIQYRZoRPNmGNWprHsQ34h37An5f0FLRkQq2zo1k
+efEih6lI7UJFHWEd6ys/AKS/V3iOQGkQPV8nmYLOHutlRp6u1V0a2lrxpfwKn3mEm5OhFRK4Btj
kVZpIP48NHtZWrlEpITNErpZTUIsSwMWj7Ihl/y5S6nWOWj+QFP4qMeHNcSJ8v3zsYRpTtSUKBwL
wwtJ0xnuoU6IxsNj9ZA+3T9sBJ97idQUoN3oxxIGAAevCs70h2H3ZxBTfgnILEHyGoY5Pt2xvwXx
dyv1mjCsHB7C6f108G+2VoAYHQX+XDwJiZMgy9SVH0H5+GdLMo958+1ugj74CG1Elw7BsSfvBzpV
WQ5FbsVoAeO/PwgBPMJ/RuU3owQKiMBHBqOUxbZJDzkDYCH1HvGQc+tV0d+zuVOwl3S0JXRL1/Hz
yrAE27IETo5e6ENID8NO506ntvmeNcIHi7EEQQV22rg/Cml35sFv5lZBHS6ke0QFfidaaSoYkD9z
g34t1UiwwZ+YhZvPQ/lK8lkFAWgKCeZGiH+VEm9m4CweFEja3p8C6V4sQgMljJjJrzDGAAbXIHnt
A1nlRMAug33frUVPhHVaQhyzUE47aX4vC8mG9jUYXY4StHbvz4D08dmbulmldoJeGFNgBtmQGbXy
C8JoaiCsPfUEv3YJXszKDroqs/FGH55VuJPabbl9p6HpzgAoAVHz/UkQ7N+nd3YzCUoR2SaVMUxn
tq+QE1FnSDHtrtVBSI7tErHoRVLHQz4Hz/moBkf/PGrJIXZEXXpOX7sn9lmCiIAeaP6O0RIFKl4q
hAwggyGt7BHhlC3BiyFTJCCdwfBx1GsMxLm73QQIeimfimgl3U9wnj/tz80KJiDa7INwniF6RMs9
XlkNyqvNSthBKiQtoYj1BC7pz8hPjtWAVftrZspnUFsacq+2+uQ0mnQBbQE6u9byr4R2J/4zY3Az
o3YKIHzjwTNnex0MoaHNgBYBAoGQiFYH5P1Zu4p0EWxSVnykZrM22vcPIwEUxX96Mjcjs1kDrRYW
Iw/v6IJJKp2ZNU811vAt/pCYlBZd0YyNmSq7+AL5bvyvM9ZcAQIAHwquXy80hM+UMQY5BEog/s8c
uzmZvOaBtPTs2xCzeYmtcQd9GQDggbnPTtTDVKkR8iXRVjRzGxSy0ED/uL8SpOzMEvroQ58FAq2w
XL2W6ZnZbaeH2uS0wqqdNa4B0j4vYY8VA+53aKgxbrqHVF6H1dQ6F7fx6umllmxL1zMFgzc9AMTQ
XrJyXQhWcwl4ZLOppqNhQh4uZH9TDVBW8ggetCJ7v79yhLeLnse9OUIjcsJBLmLhlEOAFqnaXcOm
kdL59CJqiHsQ5UU84p/MZV+RPsXNeGreodwDrUK3O5a78BFH1AgtEH5DfMuGjn3iCC+sO64sHcHd
XsIdoSMMPV4RaCE6/yX6rDa1a2gFUjC+BDqO9VQGlYBEOrTTOjXqtKLWvF80KNjVyZmgFPUOirD6
qXd6R1xLDpKc/CUEcpAoCNrP5695Tq8lEOVgUX4XdU73No1Bb2NztbNtdiq+yQzSC2ejKzhmgt4A
IqEThR59VbIGvKTZroRNW4lbvz/X3BK52Mpjx0xhw7liWaZ2ig5flY4hzgPl2XLlrSYEdNwSrAjh
QpAlMTiB/ivISCij08CK6GuPEB+6f3kIBhhk6V9vT9mmY9C2Je1KZ/8Egaro0v/mr8NDCWZY5LTL
uemHOY4OePn1JFHH/8fZmTQ3jgPb+r/cPSJIguPibjhosiTPdrk2DJddBkiQ4ASSIH79O+p4i2rd
khXRq+6u6BInDInMk+dL5eGaOfilF3iWihRu2df5SfIxRseqfFP9R1ReSf78fU2g56LEwdZlZdzR
2legtRsLDSAtfLwdkB+u9b3+PQig54LEAIAiwHDxZcruVoM/oZ/gAxtzIhPAtvzy/vvP8/doBuzb
f38d0rmgLoVY2ybfj+vlaQzchFSPBTq/giD9/hp/X2Ro5Pz7GtJUgPGeBOlWGMVqBm+7vdb1cOn2
zyoOLnAbHji0FCeylvz0wwXEUF2yFZO9ehwqUq9bUGeuDOW/B7Zwyfv3czS5HegwgnfrZEjC83A1
Te+g2fnRtvBOnXOfHvey71/ZBRE/PRclzuDfEPDfzT7vH2Z4BaHxoh3fCcpq8FGI9nW+zYe0B32w
cncOgIJyxV12JUC8MLbPBYu5CupoXCYYLOI8knguGE5s8doVa0SedbVzZehd2CHouWyxsGjRaYFn
JDf5zvmST6h87oJkWVXHfmPfN09SxI/l85U3euHrnSsZiwiGX3KCv/GYsI0F17c5ayEqZScrFBgO
8XekHWGR2SdzfGXcX4i4YEh4NmCA77Nzm8KfszQ7PQIn7aHLEmtSDBPgzANoFDlDyO2c/sUs6sMn
3n8SM9NzlWMYCGUCOpt9QOl09PBFV0BC5Vdi6gt5EBAw/v1cpAg6ocCn3Vs4RtopebA3MkUy7aXb
cohnyJX08KVxeLZuLDIkqIZCAKgoj5n/BOYPnN3viLm2N11YPcKz1aOcCAm0BxvJenw3zbYp/WTy
bkfEKhW6jr4fd5ce4mzREGUXCIauSPARbib9u5G3dnFo89/f//ql/ftc1QicsrKYLq39YreQzA73
wuDuQXAa3SLJVZlFxXifE/27XubH76954YnOxY5hD8N6O8CGDv7rKg+jJETfquYgdSn7yvi9sPed
Sx1Nq1otABvfw7HnoVqxrb8Z7q4dFy7d/+nP/wjny0WC2nHS547qo2R+7MqNiNYT+fj+9VzQyNAT
SObP3198GjXVcJod9/6ufAvXSMYf7C1YdbvpprqtDzhiErjQ1J/uzbU43nb/KbL/34CUnmsdh9Bl
oVIOBho8zhOD3rlt5JVoxQlMF/2SXg82LwPPK/XFhDAMOv6wT2jplA+AooDmNerxITBLfdeeiBwd
0g8uKCSlN4H05GizXsCqR8NCMPp1NnIYemZNyJE+kJGekqIcgWqjVKCtzQbEuEQtLJraDE1B8FEZ
nOXRdKpe1QNDviZANLtwDn9RIvUdGMhg2QkHSJE4INpxYCHilvNDXi1kE+Gn3mDkaMeuxaMfkzDW
ujEecItAWIHwCKL3bw+IQnAMHOsDyT8oDloWATTNIZhIJS4vV8TMrZX1la0fuMhhxlPA15eWmOpg
VkUB6HnD+ApVhOtkJfCFG4V7IUlL5fjbdkoishYsYw9Y5mB+pXajHudO8AdNGppGamBJWxt+8Ept
p6Nrv3Pjj6jRlQBZx3wB5NGHDyWNS671AxYb+5cLGnmQ1GEpVNxwYR6DKGwCMLvY+ABMKwPcfc7H
o0sq5KzQ/9vcTRCwQW4UuViVqNRIY0h4FCdjabOMLN2c+FSPaemjjDx1hbVq/Nzv8TVqB50ZiIxW
LtAYCZiIBIERC3fRoJ3UDyv0S0edjgsJ71A6LnmmQbVO5sL1s8H12ntfzA4cO2rZ1itmlShvgvhr
O3EQAeYcg61YvY8TQXQA3FmcE7kkfJCI52UDVA7QV8tNB3f9VRMuFk9Gp8YFEdaKz9CS9g3Fqri2
axFlHUT5sR6Hem11wJ3no3DvVDi2j5WoTULywPs9IpNyL6VxEvd0RC3rGnDGdqKvdKyoldSKj7dB
gTfBis5KF0UtALrRWyP9aliBN9auQDutAFiZ8gfgL0Flmxt3i5spE0BTuzjSAbCX9om0poOmy2jO
ilVLoCgaDA6sY268TFrgbMW8zLvU4p3ZUhXAuBQE4AxD1TlaRk23AA3N9w74gncdz2GiaBcDeMYL
tjBP+LeglXZQ53VW9aDDQb5UuQfiOpyYMUYakhnKZowLONz1wCt/BGA/3S5EwDHAttF0VddB9MoA
uE6qvOtueozqO1uGzRHYSXFsROAdZDGQRLBArBpheBODiA5lILHKpPGwuQXukB91xLsbd576uOqA
F+xOmGtogqZ1N3rQVVAwqOMOozdjgdug6UMBCe3kC9K4efFzDq3Xom7MS1UKSyQKpDb0Zrh9Ac8i
tNkdSmjU1+FIgTIy8xj3M2DzceA4zianIVkVdFZ3SmhQTCNuBrWKenR92MgD9g17EiMN4slHP64D
b3kOarKBm2Djv7OpmpIuQDK3XB5HT236wYIToEjyDopLkSdU28tKAvsUezkYkEFQmke7zMd0GKMl
s6yQrWpbrjnjm25USenpPlla+dNgVGdUVXCDVWzj9h6AvFR9ocRKE0shOTHUB+7TZjVaNktkZ2m8
e2/6HVazRjzuYKr2ZRTjeyR10QDV3kiF9UWRtT8Dsd4L/SW9pgfLxbRZv3i3QVDdW4AuY5Fc0pL7
6Tx1KUCauxo0XFksCR3UbWFC8Kl8A2dA4Kd2bg+Bi28SV5S3FW/2TOl9waeXwIbvfuDOP4oRsAdA
2TdiRh6xYC6U6HOHFvO+/dGTJccZuwDJCozVogX+snKO0NMNLxM43zBHYGoz5Dl9FSE5OO1ixx0o
oiN8Xc2CPE0JMcPYTCveBJmodTxrnYAEmAheHvDIN31FQSOhc1xU7Jhb1lujLcS4ebuZ2PgkCDxd
SijYhG/fNJ28IWzYTR1mcShfgMZNKx9w4MjVGZ8tua6tHFmhws7TMcizHjMxAZgMNEEvbvpp3VOF
cR66/l2pZ5Nhh7vBe6HrCgTLgrSZU0U7MlUbIDUyaE+ycCzuyh5MeYyYYpDZ4ns7j8FOz7BjL+fj
UsBqkFmppQuaMT6Cdor2QhgGAvlog1ZoOYeWzhpOttyPG0V0PAWDFedDKWBwkXfHVudoI8VRLUFw
va1ATYwi+9YB/CgmDCDFrkCjrZ9A3rOpB7Hr2h6Zz2Gbt2EMS9L1AKzzCZ21CqfouERCpWWQr+oQ
q8B8QrBjC937Qog1BTjO9c1dBzN1EzdUgPOuvRd0H3hJNw6/FtPJo5hm9H2MYFfHUQGr9WhyyRPS
EZikI9iabri3xhJQVLfjKKyjR6SowB8fR3u58YSCNMYBFFeEy6Mcmj7ms4qgbfTc9FS1+xFphJMt
UHcxbcpybel8CzZvNgEFvdazW6eW7dxIIjbw4FvSQGDW5wOFRgt5U9BUqi7lEbkJloCgmWug66Dz
723lPARRnra1RI+6Z3Zd0PDVeGpCyKfxR9Atb5Y1F0BL9GMi5+JQw6sQYMsMJLTimVp1sIPnATxt
+8HEbjsL+I5N9wUTj4ZIsQrwTYKY2u7G+GgjQxJiWFkCUzZQESyF2gUlItifH3KvAjmjH9S7U/nR
ikv49RVtVjkMdrwOePTEFtjtynp49oNGP3fGrKtcrxixqjfiknHtIe+Q8M6yE7ipwyBhAqd0mhAE
0Kbv7oSN8iBzvI9hgHEZBRt3mrbDLF9zNwAGm236xeAhgO2NvajkGx6AqIZhl9XtABZ9TnaFlFsv
mOy1CG19zJX9yGd+pNKHFqgpu23r5nk2QDqahKTHjAkA+AqH2OlVVoGRvivJGHx6DhqFgEAeNtjM
tpMMY/C7N3Zd3xldTnHd1ii71P3KX0DCyRXHWr1kLvdfmhMu1td1EkE1I8L2BfjZRLfuB629DwYA
btzyRSajnc9JPyP9xcIcCPWA35fcPLmyWi1AkQN4MGw9NaDXg0VTBda5AOobKzDGoJCMrLk3wAWB
WnOmnQGwbX8GNpOCatzMNU3lUpRZaQfom3iFuPBjMuZgTfOxn8ZUinpVRR2S5mL8sHi5q5b8SPL2
xlTNwcbDRoOdDaV+yG0cthEBPnokKhK+YFMwiEusHmu997U0tDsw301zni/pwqhCOhKKJ11sYRBH
tlYeVVvEs+6WQuEpywV0zrG2UtZE3QFhCEuV3X96GiLU0UnL0ls1JXMyYnkPS0vAkVdLHPSyfWzC
wbsDuzdtfXEgdXTja7PlLqLVEH2PIUxH5fA8FiM0jXJOJpzwYlc53Y1QA1CEM8rlbGpvUJq/o4Y8
uYavc2sGuLTNTO9n+TJl4TKsorIrYsefD7A+dgHdg0R+AIav955cosot7/0nt3L2eF8VFqNxLWSU
cl2mdVBnBY1WpoNf8QLmfYMVBKE7og0d23QeoCNE2TsKGIAvgClakZ/YolwbhZvFF30A/weLiTUN
8TT/6lsZbAqAAuNgyOkuGGz0O3P0/NQwHToi2rt1mzbpi+GG1uK+J/M+klQB5xcc4SmbsEZjPNsI
aC0UC4sERjUICvI4UvbPiQzroHBiEBl3BpDDaexSIZEbWMr5Y9ENGnfK7odpKrXmC7mzdfA8WhDl
sblZRWpKQQlI65EmkrEEMrTUG8BAiEhilJ3RCYwyxj8NaHOJbxfIKg7m2PL2l0/wWzg/3JaWj9qh
Xa5cGu5CoQTQt+6Y5g66AlrUg0Xr/g4GvBPtLmRHlnKt6+ATTNeXWnS7vvLepqA6grYc24y2cWhP
2SQGBKwDj92xuwXROllOJPGpC3B1SEPHiCc0HDbBTAHttV/Rmn2oeoJqLWVmRcJ+WS8Q060aLVhS
CH7bL7JIm2Cg25D7v6h2NMq9AEb6zrNNm+jB7RsHMZHrpprzO2GZI/DCB9u3D7OCgyiTAHdTqbLc
Brkm8uxdC24mJT0guJV75wgGMFeZ2gq7auP8bL35QLQ41LS9nycJSJ6VyOVXj8FSK3rPp981hdgK
eglKf6riA8LJe2m/e/lvkk8mbr3oEFlk63ToZ5G/xym8lSR/afr6s6yAbKcCMJmyuGW+XUHJuaDd
hDdYeyxkRQfnYeq6JfUBCsYe6DAvdZn/Cy78/XHuCOqNnnBC9JVO5YN72t+7+qcgJ65nl3XSzoxl
rTnB+bWy7gEH3RFULqU6/QXfjsGTPgbVp6DqpWitQ7joVNPi0zHDfVHjjA2tidJIhPXLZyuhC2pU
Vhf+nScCsKy0WAscPvIIqJrFVruZWjs020EvV/sbOVmpzqs0UN0Kt5poxbKlcFN0+a5cS9y6Hd3o
oVu7ElB2e4nWOOBtqwahHaBF7Q2thLfWi5ohN8JwdeadmcpYlCY24aCSqe/XjXwJZhBO2cNsmDyU
ISaq1eDt9M1tYTUHDv4zs/IVRYMh2AvwXQpRXmpgyWaDD513ci1bBELkGZHsRtmeSFv6AL86yOVs
kKPH5dPONWItP5u84ueCYH5mwdHR6H+kZu1VnwH+IQlNvIq+YXPDgYzVP2k+ftaj99ab8cWP6Ask
hQklzpOEWjkt+3Hn50g9NN09LIBm1iZuzm9Zudw1KgfNfbQSWyHk4hxTQmL96F587M8N/erd8tnh
4aNV87hUMi3blwklp3r6cvsfw/g8tA60Oq9zdOeVRUa8H8v0KTwV6x5YO+ep7+F0H6InEXDPFkhj
OEUVzyXjcYe1pG2XZOHRajEQEKvxNzf0gxUhWNLvcOfaLSXdhdMnWk2Pdtun3sIPgVO9NxFZkOsN
9mKRRw2hKxpzw1/AmzYrNgOAiu81L7BTco+COXUa2OCX4/wPVHvhBxvbdcAccn8x+mX8TTWpp0Y8
F9L50cMvv/CQ2MD5fgLJTIU4jQ9R6uHvW9YDje4J/s0bb3tbJFikt76CF09TrHEiwBvcBdTLQKMC
qnZEBhpQ8Ma6DzVsF0dfbrVZUjYpiuUIuhD4O0ycZY05NsvD4BxmNF306JLEy2cceg21A4kp6eAu
OHyR/Klx7vNWpuhUTxnMX8rmZpjdbTPh3tDczYanoHCTirbbugu2wxDE5fxWcfNuNzzOe0Rp3t3p
4aYIG2OdLdYjcvbpVIWbvv8Kph52lwpTvnCyWU+3IU5+/OQQgMOVW5m9Z7yDmIOkA4C0mqJnMA7T
sEQEmyM/SX9xMn8IbM1a5vhfPidIEAu/Thc0AhYDOmHgWNOjC9UiMyDy8hVlyxtRHVycG7WtMDNQ
wa516qPgEqIaE3RVOk7FvaT1jgwGkViF2Qjuhy12ppdpZ5Ur7r01UZS0vSaJZ14t98ur5X4I55uh
Hx7HZYh7ruF+qMkmd9TWCYL3CTkfLC0rPQfHycOwrkxMcHJrNQhQCs5Y7ptd4U5nwFyDH0Xx0bh5
ZlHvqUEDcqfabAHKJ6+gDO3z13oqnlgJkx1N9jmxf9gKB83+RdfvTVAcHNh+88VPFX3OWwyknGH0
cATdRfMIHPYNna14qNSedc7LUiw/wbeM2m6FPtNMuTvSNT/K3BlXFId0pnJkED2MOY/mST3a65pB
V5LfT8pFeAFbgRhJsRckFsFQdb1kYeoTH/jYlFWQSOKBl277mZwUhgH3p70BRHnXdxGPlZ7ifunT
0Vpg1jDuFP/tjPhiHuMvEgMmhzEnsjcKhsN02vqYPOVoUh4OiUGcUIGp7CNfM9V41cEYdxUKqXkF
F3f7ONcncEqRuXOF5Ce8UpY+HqSJq+l4GkQh6VIH5BbHNKnWuC3okUP/zndAP0bMO/El8+oQLXoh
Rc5CrvwwT+ZmviekhSZwz+mxlE225MifjTWCljFuPMTk1FoLEWwkewc1dB1okTXeXVC3yCtYiWX/
1rQ8+FGx7mS7iabwWQEsOhc6I32durDa8eCTyZwDyfH9e5W400fpR3eqgljae8cZFlkCefBIj7iW
SxTvELcXM9SQHcBipEu82kcqrEa/ZoBFDgvdUAAezaxujUlyaJwdF5+nNA7EWTPyDpsgtKGZ2rbB
kIZOldj13cBvc8zsIdxCbAkPPYjtAHUWFnamGQOkKD+0XJ5DBpvjIPqy+vZRWxCnT2OM5NROh/27
AO8nwlstmILdAw67qreecTCqU5SUADGi9U3A8h7niGJMaUV/GPQE6+a2w2cfZxjzYCpPXXz6z1ly
NBc5m6LpX1St8PH5J5EFJjYIk2X3QsbbUcLMu889ODKWR5AxDxpA3wQ6yFURVehv+LQ9nE7t7qW1
7ExVxI8ZI5kiy465uosVRdgumv6G5GLYTO1nUS47QDAyQeURur+kyIv72hXAN6C0k0v6CH+cN14N
+9CKkGwRXuoDHDyEYNV4/nRwhL9v5cy2skcHOKB44QaatTfPNV0mGvka1ozEzfTg83DreiLrRgux
L/yr9GY6MfUanHTiZuBJad3bwfhujdZH3jRvHWL3OPTkk55n98GxIgjq7qZuNyGXCwPmdSC2mlRZ
fnL/Rh2g2zitTgL/CSi9bQgZLsnlmilYYzBpxcvsrzCmn23YHWuk72AiHQfCtlYiGpwfrPYiJBRG
lzgrYYznbScHB9IkAu8NTe1FEX7V7eirPaLi6bYbgvluKSYkpAPuVa+h6Ph74RIkUgqpaOwMOGzk
giALYpTzFmk4kzNCXgPK6bO0FkvFYVDkDaRkFhaaQTrZlTrNqVrZVAtr5Pbzf/+HOLYbuJ5Pzx0c
8KQGGdUZ1b/YSn6ZVx2jdoEa8P0cY8m8UgM+FX3+dpHzGmYDelLkeHqv+6duOlj9fRFeq5+fypR/
++2z8mXncmupqGPfIE0Cr1mLOv1hcTjqIoXX8Dt7bpAgHKFYmJGmhGs/1jC3+x0auCwmnQ0UavL9
m7z0jGclzg7rFMqANpLcxb7m9w7WmcHJr9RPL5Ttz20bekV94weBhzzinCODHXTbGSayPyyV2whN
UGmIO5wqH3DogYGDqsrP7x/qnwaov7zdc7uGqRXokpYWCKS3fH+b1rv8REaKf6UvwwaVG2sNDrMV
v5IEziKf0Bzv5vhxTOHKvS4Stv5iyQcDugN9CNccLC5V+M4tHnhInIEEjO4b0yKPJmv/xi0GAQRr
JB4aQyDO0Eidio4m6FKAagz83zpKm7HbGwT9KIv9RCmAphVfQFpTSBH5JTbF6ZSILZsOh8KT6lw1
BKJpb1fUWHYjq4Hpmj9gGy2dx1xO90hEKeDaCiBqBAKkSfyI6nJT+DSlbFnrkWVtPn7VVVCgYIXK
SjdMIvUK5PFY3cNbVdU4gC4edgRWJqaNDki/Z6RDxbA1/hfPcdrtpHNNrH1haPpntd5xYGUFwTgE
k0hbwt+/o7EpTZTUjSWvzPBLA/R06T/KydJCejOoCLwBrClfdfT0RseQ7ofeYgVYRZM+FkHlJ7mH
/WCaimva4gtl7HNPC92HlSNMu+xHU/tjrEW5ZFho2secF+R2pP01Jaf792XGP62ffzygpYywPH+g
e+axnVTmCaKrl+8n2aV3d7Y6SinnJRgD60ax1n8MejHc4gBc2injvrifhog9F12EvTRaFjTiKnWt
JfCC2z09N7KwiAHMRC70RmHFjFXbPLY+1FTNQD+jftqOJ5czrDfNIHdNDwTiWAPNI9hnUVermkmc
0aMaQrwZ9VjzMnfWB+VWvSmj4YphwwUfCnruejFzULEZ7+gp0Ucwq01kTdnQswAJ1mhBVRlF8gBZ
X26F+AMfsXqFFAV0iFav9j51rWe0Vs73M9jlW97gLcbYBul2JEK9o+iah7FGAFYkfkDUm1ssizjl
6QO8gskvMzmGw7UV/MJAPXfUGFFDLy1J5MEf/XHj+7Vel8WMkL9Y3KwNLX1FNHJhrp/bZ+Qz+jwD
ETUHYegUz4Nzg1reJ7HG1+8H6z9bzl92BO8kI/pjIjiL3TXmBE4yq2hFNyjoxGp/aoCEpd+axE8h
lO5u4u9w+AJtKEJqLSaQ2rcrH0JkUNLQiAJ4WYpqwwa9NzGHZErGM6wrisRF7PFOwftV6ypBe8At
cqnHao3c+D6P4RLL1+GpR2c9bsYbFLZWoDBc2V8veLdS72yJ9EPE2n6Dp0IPboIj+9pZW/c6LbJS
oTl8ToskyPwtyoJAlLmpQrvk77dnuD6ucFy68ev4mmH/hbYUem70UZhRaHO6kTlx1yqN0Np4ekU+
LHiR+V2herniz99/yn9aXf72KU9r3R+fsp8jFNZO18oP5FFuf5Xp3fIxJXYis2uR3wVx2bmXR6RQ
ReqdJdjnkVqPnTga0f6udLU2kdkYT16JAi9d5mwJ7eZeDrA4D9Ay5mYOck1xZHBkodaQCaYeaV9d
A2RefGln8SYxi7D82Zh9Z+vEnd3EXZ5rgbUxCqCDeLNQERnztY1trqrhhqavbBIXxGDnjh9jgxo5
MhozVHp+ih0uIShCRBO89zk8Z5B5qaX93yLZc7sPai2eW1XQiAbIgRrrnS7g9JmP7wfdhfXp3M6j
XSh1KiRE0QM1HKcOEDzXQXo2vDaRL7ync0OPIKhDBPwjuOV9Q7ZG9B6aHwqtf3Vd6CJRyZafyLg6
mfYhZrGConxDdMsyH4EeEsLI5Lu20606xe24DSFPwBEKPt6V8VI9mTBVTq/fYEUwr3DE8G5rKJfS
XKCpo3UbK/XV2G2NN7NdFXLrhjZSr1BjMAfWyfDNdTofHR8wxnotqM/SwkTBviKF+wW4NXKSZvGs
h6Arm6/vX/WFSXHuQYIDbW9ch0OC1wcQR+1gv5sK+Fk2+TMRzpXBcknee25GUvSeD99bXMWrFUqe
OiyWNTJiaj3rYDj4LRfHfOFsjzbXBaUxqCbQAieTEuvcf9vyzklzFAHMpLSv90swQGaw3Iih3rT1
dOXnL+zc7lnkR3yI7CzNlj3pDpAhOHoVRmvU6r7/SJe0q+cOJbRvuHGMpff+gkT2WKJuSH3gLy3v
BpX2/UTpMS86CO9yMPxcpLS+v+6lwXG2jEFZ4Urtab2f5uCkK4x+QvC+RtvtrWfaFRXN6/fXuTTf
z47Fw5S7jaaThq0d2vQFiZfwwKC0/E+/fm4+IutFsyh3cOyg9/lwy8ZdX15ZqC589nO/kRFNWzXS
xfgucGOnq8VO/TyW+so6dWGZOjcc8d1Rs/L065FKagt8ggw5RvkQugli2O/fzaVLnB7sj909DHqv
7Tu8G2bvhMwacPwIjOhvoAnyzZX3f+FUdG4qoqcgNDDkwCgSPxFiC+QKv7/5C8OGnocmAzz8kbTS
ez48qQG0ww/Dfn//05fu+Ww+W7XWWJhxz7pBO7F4VMvT9z986Z6df79wXufMTJAh7l0H7fYoZ0/z
GIfLldX80q+fTVgl+rrVXt0crGHJf0nsL4egVuzWm2v3v60J5+YgHHWlxbiyOaicowla2e7aVXO9
ZiR6s0oUStqgv5Yuu7TunRuE+OPYVP2MjAdkQ+JoPRtoeyEbutfPNL6GVLnwzs49QlpkYVtID8uD
6RhrUIHPi7Sz4YhR6ra41ttw8UlOS+wfEy13XLsqmSoPXjXFdLivipdA3xBIUMTwg4Um7ahIaHOl
H+TC8D03EOlqUrluX6NAUoTieVJ82ueBy7f/aQz/Y7rzx7NUEkLXSvb4KvmxGu8URe78mvPCacn/
y3Hj3DhkCW01LRXuvGzivk8h7RiQg3Jj5ccj2eUj+k2urB4XMirnXiGiUAI9nad3BFZeHpfY4FAX
GFCIQrh5tZf80ug6m+9tZ/G2dipchc+JQ9d1oFOUm7//EJce4Wy6z4GnCFpcoS998aC6LmNvSZHr
ZWhqgIRZ/scXdbY7e9D/F8zgKlOVSGhLP/WQwGd+zJEXSabf3z/KhZ30nxaRP8bUaHMz+V1VH8Ye
trZm16NUBQ3a4FxrEr10gdMO+McFAnvhfS3qGgsiCgD64PRzrN1dNF1Z2C9MuXPLEFdBEQ8nPDyA
euHQOM36yly+sEX/0xP4x43Lch6oM+OHXcREKFJkMM8Wd1YHMUn63979aez+cQWYsrSjJLhCU3J7
W1dFNooCxgdoEsApqLkyjC4dAv7pRP/jMtKfcw9tH/VhuUf7bw3q5++6XTlzDF1dUSUQifXNlU3q
wqz7px3vj0uZaoLB5kzKA0M5m0T3M/1sxsfv39aFSffPmf+P3wZzci4N78ShRGcI5Lw49LFYODHV
aQfJ7LWOu0uPcDa3PY7+mjkwIMw5L6zbB8V2cq8cJy5NhbMJzW3p9n4x4qc1x4Zq9zAcIKgsVEdP
Oi/fv6VLKZBzPw+4mwLuUxbwXFP9AjUbpK8PNpHonGK8SFRT14lBenYzRE2ZjdjlszFXZi1USDY2
m+Yrz3phWp5beZiyI+jbaKuDmrvY1F/BcuXEd2k4nxt4DHypwq6qq0M7Qg2J7mLoLyH2jMeP/MfQ
xNok09V61t83xXPbDm+YIAmVXXUwjkrG4J34Nyq8srxcGGfnlh0j/L4N9yNxCA3s8qFg6Mp3Pl+b
9BcWr3PbjrFye9JK/DpiqXWj30d6l5OvIXw32k85ygbfj7YLI9qi/17BFgbQme0V1aGXTeyRp8Gt
cABHA4C5tn1cGkdn+7hVFQJFg7I6VNGHMEcnf/pvd342zWk5EtJUaLUoZ4aYNkLtGb3/Ucx1rWKj
r3GvLn2HsykfjYMnQ4YXFEGa8gQrIbRooBLbIO/VX/kGf78Eeh3+/Q1kZwgQutCBQWc7NDfgBtxF
8qZ9V1c8Pv6ejHDO/Tegm5IsKPAI45ebmU354q/4/fcf4Z8t6P9Gnc6588bUNgWHHx5+2wPSZXhv
4U060Jj+pAl7CzdJnsHE/Ptr/X0gOed4MKhkJpgeYiApNNnEYDq/Vss1A/hLr+hsI+dww4p6OBEc
zMf0ZP9qv/If0bXqx9+3PefcZAMuWP//9Vt4/eTo772v9hCl105hl17L2QzOIQzqPM2rQ2e7Hy3W
axj+rP7bGz+bul5jN5KXEt1MnhOr8n62Hr//4Uuv5GzuQqE1YyfFD2PRMeH/o+7McizH0Sy9lUK+
K0oiRZEsVCbQV9IdbZ7dXwhzCzOJEjVS8zZ6F72OWlgf3YjuCrcKD+/KtwYSkXCY2R0kkfyn851D
fxXAq7h1D8vrz4wwfnCKks8gjcJDRx7dV1yOj3wJobXTJyxeekf8GISj9pi+9/u//jI/QBWQzxyN
vHE8QdfLlLxOb+Vb/uF/2FvnTrOw83birbv0vvz1O/3gsn2GZjjVOI16xhvl6Is9tQ/OnXsNBQYI
sD9Ji374VT4n29JWULNW5hI3vLqiwJixqKjCvt60H/ODr6KMReo5+Wffbj2V/hAR4hgjs1lDtdTJ
1YawItkHjWy+WFvKmM2Nty0LNBKCDpJy45suHsq2P2nIfI/QXFRwUlt+Zsrwg2X0maMBnGDnzYmX
XzbWblLhbyDo+eu79oPtXazv+Icv6Qe26mi9vjIkSRAHvSSPDE1XiEh+dsT+oEZCxKc9wLpj4NsA
e0D55pgQ46xGbMwzeeO36gUJ7V9/jz+Pd4j4tBt4vsMGtW71bgodZTJU8FFTiXsMjGP/ybf4tC/I
puKum+ItuLzO1YXNMZzc/syp/kef/9NJXqSWrqUcfH4g9Vv5teAxjIl+8sn/PI4inxkZlcsLDP0M
+eWiL1Q+REPVhiVszsaf2Tb86B5/RmK0EgMXGTU4otIIagcQzw0QAFPM2y3GKMZ0A1nBX9/oHyyF
z2QMvxynWZWIz50Oo8bP3U+t+Nbb+CfBwmejr6nRzBEYobjEhZkehpsCLj/JJrjuvtrr4av99tcf
/wdn+Wc2RuGCP4iGI3b+W0V2ekfaaHot7v/6xX+wmD8TMCatpNIKX2EyW1RxoexI+t2oNvqt/lm8
8KPLT7/fLwggAn5X4PPPa25cXjnNP1ciJJ8tvsyq265zvDKm+6slhjZgAG7hG/V2ut5IfwOExF9f
pR8sNf5pHUMilTtL3k8XXv7VRbTcdPtkfPrnXvvzMi5V5UMtjn5kf+EgA88dDPS+nF/7X9+mf0ve
wTE8T+baf/w7/v0GoEKrk7T79M9/PFQF/vfv69/839/5/i/+canf2spWH93n3/ruj/DCv79x9Nq9
fvePuOx0B5nPezvfvdvedOc3wEdcf/P/9Yf/8n5+lYe5fv/7396qvkRZ4O49AYHlb7//aJ1Bxur4
1z+++u8/unot8Ff/oy3+43+WOnv99Bfvr7b7+9/84JeAUuoKTIkH8MNYgenj+/kn9Bff5x6AeyAH
SpesjaSygu0C/sj7hboYe5YU4Dq4J61lDFv164+o+EX4Lhw0hOv7PqWY1vo/n+y7W/Oft+pfSqjP
K8xq27//DS/23XbCMZweeGDfw5JYcCaDzwdsG0D26vA+i60HTkeTtNN+9mexl1VlYtbQDjNSqqIQ
hGKAOCaVa0Nhi2bfoTX80qTMOQXVPEMbx53sBkwjcig1Sa6bRndH0lF6IBivxqjpOMnHFtUfHN7O
2FQhOkY8yrOguKxZndxa5VTXAS0xawAn1vTFFP20b3ICcUWJOU1kLEm9hbaMfgSBlx0wRpzfw/TH
2WNdEiid1PJSWmhlUkfIk4euvkaEUKRXoMuhSUScwIeitWVQQQPt4lpfbYcBFdmiLJqrBG2qmASt
inhp0YtJ25ycBO/cF3B1htgV6RWrFxq5Q/0UoOG+zTgEZ7NkEBWoIIOIHiN6dlN43fjNr4jdT50c
p8iBYuvGOAZcD+OO4AuZFKiBrE7igdD5qtQ1wPYLCJLQdjcQlpa6DMWc8A+HjO1ljSflZphneuxc
J9s2c8njpLOgayElvRLEpXzTiqHYegWj+DKtvlyWzIccyh8OydimMVTn851g6NwnaCxuE5NjDKdD
QBX6WUNeMq3EFckqO4WV1q2GlNRHSXQZG3KsgOzbGZO3DwOssi8z0/EUjuHzt4U69r6oARUYJltG
LgSfMWpswMzoNJgPeZvP8ApkZRaT2mkOjIxOnOIpDwtFVs20n4ZjQtIj5sXL55wReWM6RTHVRVf9
c0urcJib5EnB0Omgx4o+jLxIrgO2dNdTNcBd2LAULtYm9yOfL9mj5yjvGgQyVkEa0gUfuM6sDYOu
WUbEoVX6YIVdTpi+Ku+4n5T1KiWE5I4ESn7RYwKReTrwZuOroY6mYkhPS8EAcZxTpl8XlZlX6wp7
6Gt4hm/yoeRoPSaLjBZ4CqH25k7zg6QtfeUJy551IGcZlSpr37w5K8I5A1ZipB7PIA837h6IlgpS
KN0DIwEn+McCxpevhOSiCyvZFyHrl+SUiWa8mciwvFnKAV6mHO/sJ7W9KYJ5buK5L+WhHiC3EDqd
oLWj3XQztgEA2kvKO8zgeeMI33pgZhYGtsqGedl4A/1Qe+14XWLDKugrjDzaZO43c8mGLqSDMTeL
L7LrBg/D26gSBQJsOmKxsHTaQ7zsvxqiQONhwPhCdUyhXwFq8b0NvOaqrcZ+h4MdU4BT52xLZuSB
sSAHTQXpNEHM8pKoFBPkZTfuNIackk09sqQEgAm5ETEFJKmdOwcQ19TqanZ7sxMlh4RbFOlLCcDQ
rlZFekzmHGSCCVviXgQjOwGv0YdLVugi5PUEPSnJKUCfQjf1pWXSflNTo0D5KKYmhrZkuJszV+6I
4MNJ0BEXC5yKG9vMtgynKoOOjZGlP7qYOd71gRpiNalmX2kLAldh2ziDvrvBSLzMQ8xLSWBEaHbK
86Hf66XEliFaz3tS4yReMtIN93Z2JtAVqvLYloFzmJind3VdYRQuKAzgRc1oL2bm4XYNQOE/LtPS
3qd8oB8yWau5rtcf+x6SKOO677NoH7IS4+mLtwJiRI0kEsZjkUO0wHy+qC+E8ODnVrjehvKUHHpa
rtqqxA2NSfu4aFW5lVNG8DaAMDTFWMDFGd44kSlovzOY8U42lestj0aM84FoSjd2KPXOXcwq+XP9
eyaKKfak19/kpXEv52Iar2xVQmE2Qh3JsxRb3twLcMSW/A41nOEYFCW/gVqcHAS0SDfFHDi7rky6
S00L/9fKU3qbdaZ+Vk1f3sBiqQyblNQFROxVG5cQPm66tCRH6Ers0ZWTgPi0rh+9cV4OUGmTk1cV
DCVXCe0YpinJJvDGpcXdLrCWlgIaSDaAWtxJE0uqJ5T8IRvjukhOTUDSXasaDFNnXhkDaDB+FZRO
MZQHcOmAD/wFPEj8NSew9ZXsYOQBERuStk1meZ1uajV42y5zQaccanWYpoIcTOIFW9uybhs0ACPh
rcFP8P3au5uGHI0sq3pnWxGzIuIplOyDHQHMmjMJVqgzFlEyZzVOXRtMZmODIv9aZbqZoS6mC+5c
qgmGxknSuXEyFeMhY7UzRW0LAhosOdWjbTLNTxg0Sh6BEsi+jLyme8rl8N6C6nvnQn3wzUzEew0c
iEdDyFD94gKV2eYkmio9UmrLi6Ql7rVrZHL0HAryyCS86nGmI7louerrqK/pfJ/KJIAWjpeH3J3r
+qRS0tNwMq29zqYpfzWtEJd6AArSWWR5OTBgkbyFuhHlLt/7kAdBS6ZA3SCLf+Mz6GZTvrhRav02
KsqO7dxUpcBjsPqxE1y9Fk0KLAWd8yxqVYYOMKAFISVFH+P8Wr5wQroI8c43aEdzoA1XRXQiFxMH
bTLuZ6cE7UD09H4sMEM5ZJWIcepBKwPaVoil6TwMymQAfZK6IyFvQUGGOLZjd0U3JlumCudm4n5x
alzs1ynnbgT5bf4KmF617RDt7csWc1coprSHoAYPpM7Bo9t4aQvpps68r87UjwCZ8mx6yIZAvdre
z/B8D6O5XVglQO8qa30cp3qJxKABDxcu2wEY19/zyin2EPggOkiq9LYp9fSFGp68tZ1Lr3AFMXLN
XLo3hvQHCBuDG9EBswRdbYqEUDZKUtCfZrh2J97Sx7QC38ApM/Xr0hJz4Eu7QFDuCEgJXY/vmlo3
u6CibZzmQY15vhToQ9zzfeMw+cQt+D/jlHeX5TggjpmAsQNDhFw3Y1Bf1xibePcWJzmNTqVfC6lZ
d9EPc3WrpnQ5TcZftosZU1CxOFY8G029sU4rYlhdAuUyZMW743rjdoFQst4umC+scbQK20ZtzulV
mkEcxSifI+bnw/MCYOCtTAhQJhq66oyI+UpjrHXjdDhJTK3FReXrAsLisQZtBKHlhdElf2ik5Idy
7KfHSa1aEtqx1AsTNWaPhevWx9k3/TEVhfsrnvVVluqL+goeIs0FBPTsbaq74sLWHrmqqAEgwYWB
2RHiqOJby8X82naBjjkTIk4yUcfTME3XvhTu3raIgiZKAjDDcLmvStI6D9I32YfOJGJQDgBVqQT7
AhXbGFqnM7de4jrf+sTtHzPiDxg9YQH0s15AZljValJsvHx2To5X47wTtp/vWWuqbxhhYE+BWjDg
lqZBCg0zJxDH5qM56rqodostp9sqSPyr2k0wJegVErOO2D+WtwTm29sEnj/Pvg9IjoQXQlyQZX5d
wYJAbNS+Pg4sHQGmcLBSG0G+/vdzxR8mgt8lj9f1e3nfte/v3eVr/f9ByrjKEX+cM/7H/2o/JYzr
7/+WMTrBL66LvEwKiCUJo/5q3vBbyuh47i9wMpcAToggkEj/UEL7PWdk7BdwhFnASeByn3hrgfv3
nJF5v+BXYT3mQksr/JV4+t/IGT9xU5kf8MCXATu/h8fZZxc/WShBpO3qEPzf8j6ZxQ1WO2QTU97v
k5pijFOii7XopgwxsA50TlDrK1fK96QwDIudHUc+K4zugZmYBIMNLa0AT5AFAsR294fL+nvC+8cE
V35fLls/LAdqFHNuDN9cks/5rTCFW+Ykb8Jsyq+LYmnjITVH1wp2GtxCQhAJHtqYIYhODd8INYsI
SCFHSnODELD+MnS3CkyMqOv8r+fv1Ts9zgvg4SLHI/slCW4Qnae7Cv/PevgYZjlqQYBKn7Ip9SNZ
FIg8KOl3iCddjDWfeEBjcOIwLzVWEsHmXmS2PNTEu5bA24R00sDROPrDkgE6YdIhqstGB6io0Wvw
+dy9qMAYGLF3BsTJD+Bw9XuatnTTBJcEsezBEyY5aZyloe+1zwhXIZvpwJKRksg71jpyv7g5dpyO
fJX5PO+g474dMEp+SPAiwH5UVw2EqnmCKLeBDtVCbA4LUuTgZmkEaBwr3hIwTgR8aFWymgF0yTAQ
3hQYbsL2qjS8PZxEIMpMMVBfHxc17R3YIjzZufzqToDsdpLFoEDwY5O3DS5W+pPa6ydN3vmmo0gS
AHmEegv1PgvBWiDWHJnjpnvwAdrUA9qRfVPB4kQn9nT+D0CKFigg96iaAP7yQ389liBjNCPQtIAx
ZXulXOjN8/bFxSFwgldmWMAv4zC6y7WeZkjMDPBbnKsLcGV/Uvj7ZM7y+8cPPEm45xHuftYtNMD2
5gsBC1B71B4qUwL8BCLOVUBKdBJZWOKB3CG97FAWubU2g5JN5PWWO8FVVdRA2QKiZ3ISbEgPpECD
bk9U+eVPivV/+ik5Fy4NOOSlKGB9X2odiG1hf5A04dQsN05TXiYQNqMgAgIEZDn6MLmvi6bkmPch
MPL9oURMc1J1YK46iK1SO4PflnQPPh+vjEGkRZXf7f969f/XrUoEFDvluvBdl7js02fkLvJplGAq
FFZAKcOZ+cr6Qm1b6oIQCW5CCPgT3UxYkk6Vp1swp0yYQ/mSdeB+rJcSiipwLlIFgDI4ZUlzS2i3
CVCu+El/688+qe+tmyphxHdd/qkyK6Xj29Jo8Oxqt9vTkgAIis18g/V4IcoBu9I0vQE6MUYpcsW6
OM4WzoIB8B6TSv3DkIw7H73HjXYaHSW0KSLIxp3rITPV9q8v6idJLh5PESDMlx6uqycpPvL3N36y
gKXRSWF3t8mvIxh7j+Xgg6ZKSrAEc2d66WxRRj5on7usG9xvVi12M81+B1whtpiqmZwtpCUbmotI
Zm2YFiU9osrHNvlinpNemp8cAmcp33/2TM6fmAU+mstYTqDhfx7H4kYnVHoT6ms+/2jGGkAdAKG9
/sozYwSsM/CFw8uA8tdT59XY42z+Uc2TwBbthkkyD1vtWRLWQ0Vw5gUIedsPRgcEtx5UyAEiyv4a
Cqrw/ISPZN3kB9mDtSwzcK5UsbG88eM+qfQVUJH+NhXJg2vKHYxbLeCUldiAfKWixdTAdypjod1C
5RD0rm3pj0jbhX8r85HdFMBOsYruvV4dPfHBEt7fWVBkNszP2CklKdwmwskBvvyv7/h52PO/XD9s
paCjyjUgWbtFf+jCVlUHyW6D9MufSxQGhRechPbt5nwguiNu6oKnoEcXRNem2RetG9Z5II6VnxR7
F3WozeLB6dFHluzMP2vIrI/b5w/HPebiqCc+SuOf+iXg3TnANBdlWJVDusMZbA5+mnToQV9jMrbb
Di4b4CxLtmLmmP7zuTiSABnNnNvhZwfP9z2b9UETnu8LZLSSUM/7PH4Y8MlP0NYFi7MHdrspWn29
kHw+OLN8Ov+r611ycqZsH9TzfNURLw0d5j4B8AqB1fqAFMx8jHOGYQFlkOP5GItdgLDeuHNbb6Vy
+lMixkOiWxH1gce3wOft/bJOf7JksCq+78au30X6Lk5QQiQWD4q03990lkgrgswAPg3y+bZr0/JC
GIZ0yT2QFAxI9CPlVoPAiGec7BblshNhtYmCvtgAZchOtFteTJJ0cVr1oJ2PyGiRTddbVC9JBMR3
0PgVWKDtqUSh4pgl+cm6Xn0z1sWhRq9foHFwGqB2PwCCXm/PcZfpcM6hcD5vHYhnD3aNPKjWjwwo
G5yI/ltSZBfZaPiX0QxrMFUCXv4K1BbKWWqWoJEl38hMdegl/ODL4U4ui7j2YUy6NVX2WvspyKXE
7IkoEeGk/YXfgHqPQjQ96LzTV6CUigj1HNTWxnEImczI1mnmUPOOXypRbM+RGCT7NcBi5ZeVVh83
Aq3a3Or7BqpDtJ4ZsNssVtxFpQ+l0NPs9Bo2uuGQa3CjcrHxjbpMsPGCYNvV0ajX4ttIx6it8vtz
gDpi8vAqg6iMY6veeZV+Tmfr76X2nt2kdrZsAmImkY772wXSS7FDqwC6e+ntAREuQtf1L1ybTtvB
rJxZUlRXY5m/6nlAqaB2rv2hAG0wG/fMSREGFvyWipmBF9W84Tukh2WZdhLCwzpUefpYdOVLAZgN
hlFRrj3fYhFUoAlD4sDBNd6gEPrtfKvGMbikMjgVuMXjXCtM4Mp527Dym+87003lKHfXjSCswbUb
7xuAapUt7MFCtHlSkxsHbIwDhXteaHVxPkwmgjAiV80D7Qp3AC6/G7Zd5ZGdI7mJKohsI1HKTZLB
nI0n0CVzaG5C4eHl03Tx4HY02O15r8+a+d7tvCEyXfGkiV7iRjde5E9A8ele7mbF6X2/TBfcjAeL
UsIWX7bvW3DfMdkXywHww7kbZDxh2mCf40pCS7jlQusrlYz1FspP4PhAOsU8vfDCKuM6bKytw3pq
DnJWzrYuwKT1WrHvKYaHejHhZth+N00VEhJU7F/Gj4YDTeliZezGNXkZ4Cid+mkR9U7lbvmoTj6Q
8Zs2ADYXpYUUp9Vc74o28w++GXWUKnSNkuaNDz7tw9E5wt0GmQDzwD5GFJkNcGIHhwntgT6DnmPs
NiMKxlW5nR2YFDiL+ObZAMzm9RhXqq3uAxeEtQbKPRhPH893HnX6Y63YDhC9yyVBkRYRj7cHfBwL
GknliXEsqGABv1igq7g/p5BO6uwJqFW7UczPpBncQ754162Z+KFQ8ld06uZNAEoOLl+GRkGKHG2m
JdxLg5fOLx6rupU7asUd6PP8GnJ3rWHKBcbf7nz1a9CvFzCswS4EcdPSVt2j8vkKH5artSqyqTlv
I4lWNZZjC7FjCy4oH9k+gUPPEe06uukpFjx4YBEpiwdMIz2h7QUu3XoV6qV8kKPro24JeGpZofxk
Smt3NFEA8fmbxermOIrqFHhefT0lcZH1z03OP5A7XGSegb/RJOPSETGg3iu5HQZE6IciCrVpcPzt
6kzBsK1lgtrtjI0vhyidgAd7bQ4MFbJtnuqr8zLdUhhtADqXj5FyOQdIWYJOPLLlJN9gOgFSn84O
GsXXGLUvwPoqMEIR4aL6zU7wF4ADawrVYT1X98CIA7ta0LvZiqvEGaYbYwv0Ontw8YnCs5y2Tb5b
sVWtKb6dL/95J1sUsGRV493xGgaSnKmbHuQbOBsNI0h/QYXPoAxG1YJsvETNc4Sd/Ro7ZKaPzw9R
INUFcK3Q+J4Xs4dS/pWtdaQDPMAsgXtfuhtR+d+fn7R2zWc9sMDW3bnBupcoAaBTk30Ftx01aRyt
3fpU26S4Ap3Q30xSy52qcv/QtKuseAip5U60nrgcI3sZIfOBIb+NeIDDG0lkf6h4J6KcwrHAM5tA
6fagTVoem2buw9wHTogta+9i6q8lDsHQCGq2gJs70XmJoNA37yFCD8DfJHtnQL5/XkiMgiJOfdi0
+OmOA6Mf1tw5zhCdmZmd9OjpKPBaHbd5O8fnP0Py4aN4XPGd9YYlFkm/BYN2TjLsK73xD0Kbjznz
Yj8f8x1yqfP5ez4xg3oiME0CG3GWIBQCWX3UAhUPDhCW08ETKPWyyOLbqSlT21GwKmqEvsdA7/L7
beinO5nVwwkkXIBH8ZiHyKhibZPhQXRtcV/Mb1lpY1XN2ZNmy0NuEfmx3O8xoyEJmKKefwI9aDcE
zkVfZHzvTAWyUg3mZJLDYkuh1YImO3qrtX/TQkRzWER1Mee9vM70E0lGeTlMvR82TJFb/uKTzqBh
igqTN0CQ7CUA+NdWV1uUkiPeOjjbVaWOiFiBny4xcC55g/tn0Ce12geC0bgImgKgs7JlutRT6R/Q
TQo2kso37dbjNsCyIRqg9RTzkZTOPDrvtYmvE7CnQR7Gx1N7NgMMv2Lmuxlwb8grkQCdb9UARU6R
etU2b0q1y8AuFB72xGQo/X2BbtRmGj3IzeuxiH1b1AezLiFekP2UTmILEw0A9T1802AC9rnGjJ1d
FoQzeY0wqN85XZI9M46bPMKpxLhtcplh6A/DBmqDWq+R5NXJXHYftOaDQuyyDkLkJchE5ZrNnjP0
8xPBsIDb1pgLXCEEM9IessDNjwIivqxCGx7s+izsCs42OCnmQx8QyBV1+6arodz2A1/ipdfDIatn
jGogN1rEAjJUHuzOr34uAlQYBfBavwSdUSE0rKdqh/Y8GPkCkpg+mWLXmTkIzGD5ow/0peJ82Psq
39Nlgk6rn7o7EB1dPLeoKtRrf3k2Vexjd94xcRh1loXotpD4fE7WhurToNS9mdihKS258JmNU5GN
hzrPUpgbTRtj82pTFmAs5W3y1UVDAE3j/Lk3CEnB78ZKCkADTwlqkWm33DJQtbdwHpEh+uMRaKrR
lNVVhJHaJZbo34dEgASp+vYwdhmaKTAe3/SkzK+ZhxmHez4zesDVb7DdBU/nI9vxXokcJRwexHZB
dQEHalNGY6OKEFMFMNnEjMfmHGucl28ukiUG+GlP0F6LgtS7+y0LpXaMGJqzmLOQ62QKcWNOdeRl
id5RDOJGTrlGz/A8iIaSuVuHO8sW2UpzqJyxvTboggYgg1JUsqoFB1sKLElUVQxb0RqspGpkW5Fg
Dlahb3H5277dLOlHJaEbdzyMS5QdH0IQv0C/XON5V/pqB+ucK3g0iAgJBT2se+o592ep/KDp4FxW
BgPkYKbHv5VYZTbBlcdDK0vWA8Cb+raDnqlEyeAcjAWeeJbwmUhK2Z8YM0gaaAlVPPB3gwY8GsCJ
xajx5nwGU2tXog2UzOfDiUHdTAQQt4vlB1pXctuRGBY47anSN8q4xeX5Iw4mv0B6tZE4G67Xgmte
VSeiuAmltQvcIm1zmMbtee3bTEkA+z3YnXj+AaFy9zDOtwT10CtMIwDthsb8upGcqwfnxx1MMgYm
WBIjZ0UlaUwvRg5zpRRhVJFjgKdc9KVaj4yuT65hJMEv3cdzYMMqnR8VqX515eKiAKlvOOqNB9bD
FWSY0EwC611uk4Kg5VUlNO5tewnTxCdHGPBdCoxI0+GYKAezVVAjlXgews5n82UtdA6eegmM51rj
brJ50wy8iDw3p1HhDSj0BuBIe1m9Pz+CI6CFu3mGCYpy+ygtGxSqUXzuBh+1aBjboAMF25YQrXoR
Drgph9GmcAih9JKjQqHsau3QpG/1Ijw3rBINP2tUNTZ8MuWLvzCM3icP89Ce/KRRaMzpS2/2H/xJ
fXUSnm4rVE/g1lGlA7wUBv+ulcOwJ7bHpIV02wglOoVRDYhq2+uOzVhJCW4Z7ET0xh9lFvui4zH6
uBsefAXZBuq4ugSOQDw0oMlvkHjs0JZDLbVpPlieJlGJfkw4B8veBa4FztdIzVILVq8iPASv7a2y
MN9YgvqA7MdiLDkV2xJtj7lY+Jb2wF632kOfX8ywZ2/ZCJsydwIy3fvSdwEK/dVK25a9d3JKDC9l
NY11A0xxRss6StpikyNzBC8Wf2I8EOfzYLk3IL8tMBeGqwUGS8FgewZ83ka+IC/V4gHFgWGteEG7
lyQIHWGyQd3hHXYwyCbBmaUZTGL8YePpCgYQ7BtrEFY2ag42A9iKmgxlnAcNmM/BCiakzXOqyvQ4
1H2yKRTmzGpOd4j2gCcW7VFY8EKz7ILo94qeTDnPoIfijx0dgFe85yYTW4E0Ec5e0GYTsIcbWaNe
MUDUZMc0dqvkK2HQ70yDhfxgQtG1whRAMULGo4mBEnQ9nynDCaj0npSeg92/gm8DD04Bnq9wtgx6
MfD9uiSP4KJ6UcCv7WI2Acp3SNNrD0ZTFZvRFGlaaLSArIEPFQyj8jsULj6yqtKYIrDDBk7HKnYC
HdVIpkKZiDALAoUWjfcqxNzvZI/Iyh+cI6iXX9IMaCmwcuewbRnGuEAFyDEkV+cYj8lHBKx07E9B
KWgI2HTQI1EvBbxV/Mx+yd0RRGrMZ4hJYoBB6i/B4D7xtbWD1EohaEHN/9CVBd9hLnPjVind1yqX
OCiR83dcRu0C2kq7pM9NMe9cYub90qBRa8ZvWt/47UARZDbeBgP5PcoGmJSkFlhk/LhEn3/fVO4p
SLkXFTZtbmiLAZip+kC2m58UIvQ2K68D07G4c/V72oBmPBoZ9nkN0L6rs3AqQDBuDMobqoXLDsPt
8OavzgANXzPBSwr94HA194sEw+8CSsyjoROn0ksvzYASpKh3AMiUB1QMkcwnzyO+y5yhAVD5LtJa
XW5Yh0TDv1sYvGv7GQPt9VGPH2q2u6Btb4dMhwUCh01HYIxCVX5KLxOVXXie416g/HkPDuTdLA/p
gl2iL5YPPq2bdq+mTRGwey7VkZW5OfQCN6bJ+0PWdHHO01+7xg32cOF5I167YNiDAblYoWjQuvLb
yPzHxrrAxg/iufacnZtkMTNfGKtRzCvla2/UU0J7VK0ErH2LBQqCnB8QKz0GHbbhbpkeXEFuJA4l
VWS3CDAvdZV8m6U/7sQoj00PNza3hmeaB38Ia9gUYahku4jUgmkAY7SqF/hQJXuaPBhyIcAfONKm
KTfXEMp/4Oi+zosExPSCBTiFbYk2v373e9yrIkfFdUGNKa1u0yVVmOaSztZMMC+Qg4KdpMueW2Kf
OlltW4bvWBmIkYp1dm7sDI0STOMZPcLAmCG4L0nzSmALFaOqHUQ4Nu5hL9iFeYtRTh8xKjZzRGWp
L57A39yrGlO8joaDAZ6cTImdaNKLVkHGJTO4BWTefZulW+zBh64BXbuaxa89/DdX51O5E0P5keRE
bmYK1Qfw623Ykb4HqAQ8oxTE/VC7zj26bUd4eben5H9Tdx7NlTJpvv8ud08HHnJ7gGPlVUalDaFy
eBKfwKefH6hn7nTH3UzEbO6mTdVb9Uo6kPk8f4ugNRia3g3Mjt4Qy7ysSUnvAtUZLFCNEzm1oU5a
fyvJjQ4Huy8PWvFmtWYXObJhXBeKS5wxoZLL92W2l5s9lmGz2u65qWuKhIzmADqvFX+py4sP/hZe
nroyEMNIh9+WwUvz38ZqGJRo0kp1RC67zPuq2BQRctrmWqlrDhJBP5OP7qkigK2Pv8LIz9HQZgBG
pRFJdG+HdFpuKEUthlKS/au1eXNHezwzvv81zVfTbHMOSNeM9Pwkve4d0dZVZG4TrEV70Xva7Gp2
Zdpb5HIc7PlUF2o6otOk/hO5bGF618zknB09/y2bUh2yNYuaeg1EZ1x6y3pi3qD3pquzA4PkVXgp
HSeLdQ/OHFlmrTOUUCwEM05pdgnHLdsnn4L4w1D5XeAtRRaYlC6pbvACuwcF8Kz6rz0Nj7V/HBqw
GgrYtr6pEE1RbIZZNSLTpgaCM1q9lp6O9s5faFcCNezpBGAHJ0tM0mcyskXxo2k43oYuYYHCn6c7
zmlyRo5BsV4I1NKDdZp+5roiAtybruQYCcJzXsCxH9DCnimpKnjiWbkL1zzayWQHiJvfTN5VGjzk
1Ruy+qx77llraIbQ1rNR13+p7grl0nygw/vSDdnfXFQO5X8mCnbNoYlUcJK0JvVhiW5wFZUOXYH2
H5DN7Fl6jhdQz+VRAqWys93k17G4gvVBF1k02KBw/6BJNKN6wHzRM60K/OEv6oL3QZFPOxlUBOgu
rJK99lElXE7fWBtu1FAu17n+KrI4R2f3qIu4CcCJ12ju06jXyvcVZWLoDNZK9Nc8Bu48nGpjJOSl
NjwmCHMMHJfw25m2Vn0hdg7BI8JJ/TAbimXbUc/clQk6ZOdbjzyWiOmJQapyrq1PW6bGGW3a8OXU
QNwRAEuLh8dX7fig6IoFOVlv9ND9Ueubprf+xdF9yh4p1cBt6Ci6IoaG0X2o6Jw00/I2Ag4ohALH
otSdoKFkjgKJqkFzC4xxr9mMNW5t0hmq2TCrzjcoD0qVkpYDlCp324+vLeLhEB3ggiLOLqKYzjJG
tjXy3LLhB2YGhtYZB6UaTtGFEJROrMfZcp8n+9Gdzl09/SzS4U9i2s9LPZkBdTHfx5UVQtnTh3Rv
tcv5JulWOehUmZ3NJZJZQg1Jl+hHv6GpwhUu5JauHyoiYh+ltFCGasoISHcnsKyndtVlZg7MF4St
1EDCYoQapXTk4vuktNJfEDqPKbc//HHKURXr4j4lB2Zx0vSYZ4Ig0NpnDmtd2k3S7jetJesRoPip
apv5hnrt2Uuz6qS68muhtJeioeu2ae2/I26WQ1wkN1S55UF66wdj02Ocm2U0++13W1EzXOWDGy6T
/NN5/czIruuRUog47CXwRsXwotGKkk/k7IlcuReEemaoOv0jp4TupHkt+QyBZjohKaUlbTHAI7Rj
fTT+JTZGFdFbztm9NTQmRTRYH0lTjYfBH7LDqk+kwTJyEgpNJRbM9Jlusl9ra77a6cA4EzMPJYAA
fUKSucl57SX9t4kKuiR9zef2ajOAIeduQvZ/2g5bFO9patgHi+QsJvSpD7vWonjBYE+whR4WsAlL
wcgaV8V0pQP5cS7zKix5Eaol/5Gm2aVpE2TGafJMIQeczFcjnZurzBiKG+K/PRMFsT8WTM9tDzaq
x3OYt253Mnxlhe3UeV/WxnGuMs3wt27/FxZce0j99nn/TdhP8Trkd1ZPojoCofriUZzztP+TnSTq
cyjtPkBdNwctg81Tv/1HV0w0d0m7O+eTsJ4sgTRW5dBtrdFH80y3pVmW3pdakaTay6PKMkbFHGGV
XFChf+6xeskRJ7x7fEZH/L8B+SfjlcNZBTgm/CM5uuhE4jg+9+CFwTrHkVrL6jT5xyxP7Iu5NG+p
V4sjRxXNRi5dzZS+FNy/NLrkjRvsW/24+KeiatRjPDoeNSwW+L3V8EjMdXUxirduoA+RqeQJhWsV
GOWijvbGZNd0iXwS35DIJ1O/eTFHEo263aXKZxHkhWxPhaZnYUHHW8SZ489cSwUhLaelJf5AoieP
pm0ZLVYxRDq/9Kl2qj4yK8tPjLgFK8w6nVRrqSOK12CyoGMIDz6WGEECfogprO/gHeH7BtqVCgon
qz9DN3RfuZh27dm2/lezxSgTl+1RNCiY/MqtT8pYf9DFrR6B5tjSPlijyEICNgN9UEgy5EzA/uwc
LZJYT9SCRhNizavofyddZjI7ecPDOidM8OlyWQeblsyWIa+Op+zujHzfubgqBXie4j+raXFjjF2P
yYdBXNIld7ALo75LCa+hdjuurr3Ll29XOv3NJPk+ISfd6oDc/rAsL9TV+adN/Xwqh+Erw1s2tRol
lSZ2LCN/rMsl++bP31kIYMDsbIXIyskPkL+7kqVflN0bWmn1bA082zus1LDbF0nyrcjc7t5eTNxP
mXlNVhOh8yAemjZFNSzyP8NS4HTCyhwIcuKv6/zdj4G5d9TE750tnQYjQmHD0KSxSKI6He93HH5x
EyxRMvUuOx6xoz51hmDCi/P5ZNttGyKSq8Jc0x8IfWe9dLJLktoQgBuibVS0UU/YUB77omJRp4vQ
bg2yVY1k5qtQdBZuYFSSsjsouzgbxDId64b6JXN8owu9+zIUFKFplne/cokzjGbM00dRnOVCnSVS
+P6ktZBtq9VwJcR/BdD6rYY63NJP4yRKu2S5n1qfp0CbStpYhuGYouK7K032/0Qtd4zkKY18c1hu
DzPE3PxUmMNbVhhfYpduh5H+3nNm+3+Bvo9rNxe3nahrLGiFEs1Aa9b5kQmJe3KDQP2J1xM1fAFk
YP1G1WRdOiZzxCRQ4vkgIQ4o/AOo8i7InnGxj2MaYujhKU5f/cKrMB+kY2iMPdeRDoyxf9fMzYfW
hxVUy1JGsiFafhCrf3CanpcQvV/j+CM/PcT627/HyfOVf6BgFczKBdQBNCPIa/x8fTbdfQoVJdDr
yUuJB7dj/7w/CY3C02X4zrWDKR0y0pjodT/Te2sGgp8HfX6bK8iAzJopSbWc3jyCxc5hvzIKLP1i
RD4HbkBVEK1EhCwEeVUwz4+glxoJM9wR3QFfMZNNQycGqTys3Xq33d7w64gLUE40rOw54R5x4f0Z
DP0p9fTprnTomPLc2gbz2x7xkWto01rZIiO5uhDHLiY8uFjJ1dWH730tcfp6KbtFqj/bcM2XcjSX
wG5a0gghQfXOfrAxTPqrEpdBaGkAFgZfQKcEzRKF+7LBomba0e5ZAHaPpk63fU8v3uD7J3cel3M2
8I2kcX5suia9Q676w6OM7sEQ1OkZb9lqmo+LSZRxPzrqU1wFDtXSfUyhGT4llKNJ5pyEbJyDt9jZ
qZbG2Z2W4io1pzqwLp3xDjXHVuMSzdn7n5zMnR6aPIRJ5vQVRX7MqfbbjlsYXVrNVi70tUQsFdvP
Hsmkh357rbz3FKr2Jk0MJNL37roWMVSB6mcgS4HjvL46m77So2GYySFEgJgEw6Ly25BdNN+vbqz2
PB7Cf4wzec3ytHoc6YjLHcwdk1U5uKvdV1MBlvpt97t3XWr3XO3Rt7rf+0MzzrUMuqT9Cnb/PZmq
b0JNHqVi25vQCf8UYz6Mui6xAipBr/boPaRZh8qrfajT154gnE1j8Z068eY6bmeIltDPZSG4Pc+A
AEFr2d8tH1uXoxGZbtRDcxysMVx8eq6BVf+JiYuegTRr5jRK8YxQsk6rsGPDXkq/Io3b+WnCa9+E
m5z1uOovJeQkvkXB6sbOzfLt4BQqHVpXvHtn6bHINvFPWfDK7aB2XSB+MMc+ebQafI+u+WEw+z54
RjZe6zgdPz8kQFPjZKnJCAyokHpjK+01/2IME20OmKOsPqPdtfyhSII40Uf6SgBbe7EWZz1Ws2EG
Xel7YW+byVM2yN++cd2lCvQdIyJA6HPnp5SkTysNlpiiDkui/cmNNj6vvvmMzmTxLfDJTKEZoZM4
UYADSdfMR5yYZAxlo3e/fyuJ7VOnuGXBU+98tH3hR2ZLx3ix5O65BQw+O93wVvKuPRsOffFtjQds
RHpMT8rFtyDzp8W+n4teu3ma/yFr93l/CtBvObe8qN5M6XxRzPOtXSC2KKqfyUThejFQLD4qcM/2
V9XZLpaQeg17AYk9I/CjyvjLwCfET3Mz8ns2UpsxJQ4OAYaKUTlnJHWEGj5rOeFZJrHfI9R0mOK7
2kIE1PpDZJg6pad0mm9n0JBlMeo9yhkdbytcS1lMzWz+s6rib+OmVtCiuGLohnZOkWZEkFQrmceQ
JfuFVjVDF8EOXbDGPO5DicQqc3EaanFG6eOdwjeL1AS5oY9b6iyo5mp8zg19E151WXyvi+Vvgnvz
h86rtEsR90FpP+b366IZ27+G709PaoEqEXYwST+mG80YgSZ5a7R8CvtxdG7YeHtAL7BZ6oAiPON8
oSv5tE6cM96XiUNzO26UspFvc7/QVYU62vFsETVO+mN06/3nmw+K83eaw/2zqnzfOqdjcrEb+g+T
vnrej6t1k7KkFqmPRIoeoD5GwA9Y/dqpLgnUyWFyWnlQZv59v0c+BfQoo7R3I8to7S3WH3j7JgY6
jRN0Gww8x2/A2JX9WAvayhYwNV2MZ1Vp9WHqMoocO3EHtp/Qur0Q/1NL/RRP6e9s1GmVH807DpkH
CuCLh9EVf3zcm1Nuf8GSjXrBNhG9Fg1GVNGOWqQno4AFtDEJbAemhzGbLj5OXGWPcMxMZviKl28Z
ztbjLi7dVXuOrr2kwuiDGVTmpMplfsR9z4wMXD/2PFhTzQjK7pwDR4Rx/F5q8Z+dnxw30r5RJKGS
jqToJagGrbtLmjE7Zp77NBn8DD5VQwwU0ujqm9vXQOtkVQfD1C2hVWvqIvXkQSRpfyw1jcZMX0dz
uilZuGOSk0fIulTfzaW30I6Z+AE6yhktuEpbwP7XQylvyLS3Zl7E3MNIkcU46ew2GJOi/UMY6dmJ
lLC/UjR7aHPVRaoxaRZ1+9P++9sVKH/1TQIANtommeLomFxGkyNWwyxC/aFIaCnTB1PdivxGQ/dm
m5DnqdJ4ClNO253KL0fGnDxzH+3Zuw4JwlyLVgW6LvPH/W9MEEOdapMHa4xBZzJIHklza7TiPDm7
/ZIeK41NHP3ELKknp8lSC1OjsZk3uQkAwaBFeSLBm8oHbV5Oam21KyqOB3TmX62kFOdEak/2WJlh
4hSMd6jiKKpMT/sH7c75gI8UasbaDro5bc5mu8jAMC0PIKu7FNKcolxNGkMmGkgehH1c3UdvPhu6
qpX8cHypQjHgCi3SFoWlwwDZYjFhEh6Qf4g3KavXEc/FQ+0hQ2v7ubxRaiyDYQbU13lNaWRLwtJp
6aKc8+7YOPIBu70dtvwYd+vG2jJ6pmQ6uGXr3TTO4ocy50lkLWuOqhLXLKGrugP4C/dPj7Y8frOK
qTC26Ffdpef2+rqAbjzVfKGj32UXzOdZiP8aMN3BvLmPkTRR9iAmBBpoD8WUXrPJuOjZAE2zvTq1
5rQIZVAtNitcjlx/7+J7hdIzwtN3R13Pdrf7GIZ0e6QOefupGrS/k+EzPVImwQHtY6lDYeevth50
BQGsrWEvV8duMCbFxhkpxXPP7Xk1m+Z7PtnHbGjf02y+N2z6z/Z7itc7DdnrnAghWBVodkUywLLT
Ve9t56an/Z8S7Ipai/V+V87kJSCus0DkMngdCle9isLWPlecahNG5JploOxVj/sWnIz1qXWKEfxG
3IHjiEc/f3YKRwbe0ADYCkqCe7DR/Y1caKpWWAWl5cT3+41ZXVYtd0/7aZ7kHXWajdgaY/3sFM/V
zW5TkEBRv+7b6cwFBsIYoxNSdJ9apfxQGi/6p5DWoDmgGG77ybXfI0vjYsGVsNTMtPyLV+/i6i2r
VbqKqKw/wI2ty9iqhTsCjN3KkrNpJhkioVEd9+NgF+dyfJ30Vo9sw5mjdnJ++UkTTdpIwGfm0aAd
D+fRJqijkco+gIfbqDR6dahT9bau/chFU/sszaeZhviLhZUNTw5EeFqhfSLJnB4m6S9RlvhQjPRj
0RqSfHcEKTyaz2bcuYhxedatk5rSh9xqn/cnWW/k2ZR8VcBYL9natJ+rVqKRyex1iF+72yexrYHB
j+Z4v/uh9g+BPI0A3DoS0iMUZBHxQS9adnZeMVSEWmR2lSCIo3RPmgXS5sXNZZpSulKmhyrVzSju
4SL9bH43jNQ67ipYpNjmSxL7kTc4EAoWUUg0Y92QwT40g0eTw3a2lrpGy2ljPu/HS+4VW8OxpwXL
APWT5iXvfI2UtJPvej/WZ+o6rfuqzMNmE7g4pfztbapeGz/2wRlNP6qTVF51C16ottS9WC7WBFS9
Kc7LbWL2tq19f1Oxfs7BaIP0Yb4nYKrwaA220Sa227YpNzFb12Zn9BHmYc7mbyJBel+ODJr5MBco
RxhHllr9LmWLYNIB5+sMwLjEXU5lMVd/weX57rb/VS9b/AcTnyUYf+O+/kOwx0FZcHuQYctBN3/K
7bvp/eZrmg/Lg4vYjvDQxWd09MJx6D/2V4z4NlQV3CsrYvVMWR8NJ9B9J6GFdwufz5t605+YiREO
t7I51zk2GizhWth5qzgon2KWJTYCj7PgCnD81mGw7Z3kD/pcuN+Zv9WuJBX3wg2tzgxTyXKmEYuo
TUl3nwn/2EjjV0KT2aEbYXf2G38FT8BIj9EvWwBENYXvXKNkbY697mbNQ37QjakMrcZ5Rm77pVAW
FO4sl6BCBoNcF4HP0BHMUeS/IGHKB9l28VFWRATkQH+1aL52vLFH1UkBFW+EBTU69qDRgkccxFln
RT0klkH7cA5ghA6aic8ryHzwS3ZgnImuljsPKhaIr2ysnIX7t0aN1CeqjHpS6aJVxmDOm/x7U2R+
HhqOPp2rfiZhJTbe7BLKBjiPzicPyqsfUyNUgOPsi2Bj6QwvRSaFCJJ1gGPk8UfmE2+yuPmgAFvD
qSs4JoQFsrPpspCn7cCQP5PJNkFDpEWhzlMaFq0rw3LTMCdDhRg/Lv1wsn9VcyweNXMAjEGROoxU
t48I4QgD8U/gtm5Qj+xnn+ui7P45aDQi++20mv0k83ckIDM10UVzdurfbTp6zG1pSYhsApRSjaFY
++F5GdYfmqVxWQsQKdMzA8ca09eB/Bkp/XCfy2j9PFolNGa2KQiEW8MmGdVLmQ56MFqDfaS34F0o
HBurHr/aJtGWXSvvx1FGY1HxbY15eqCSCEBcb04DOUXRaKg7a17869ouxDrL9J6RhKp4ND9t+mpf
MUv5l8ooDOS7HTo2lR+p3tBuBG0QgKGG0DJBWy3upnZmv+rW5tQuxfOS4tApvefFcGLk+dN0Wk31
YnIgP/QV34SRXfYPT8uTmY0S4QzoY3+S+cDWjDTVjFs2aXjVpVgJjmFavObXZuzzUGAH5BDiYOV0
vWv6iCrByxZI8ITX03Xu62ZtLy1KtIOfa+JgWKgKHC99NEgZuH7KfXfNP3IqhIfTrIuL08bZVUJK
aDbyxcz6DfJoRh1XKBsrFAucFXJAInc4ZJjU5oKgzd4bkBRhf9f5MZ5yafjXGHXN1c3cQMMDeW09
v74zhcSRw4QzWPOrHg9kX2xbgz9Qr2Ui4zhA2uPrmPz3TFjlJZ25Ynn8aG7N/PtRcmn7c3KN1/R+
6EV10PohiTK3vsRNLiMIeIXnYDO/bUNUV3f91WEXJ5VIw+62bcup8zEDaty3gNHHnmL1RShU2XWV
h/ufEaAWly5BILw/NfN41lcklG3lvX8CZH3824+bU4ZQ6baPw4M/XZFnaqHfoatYVUVpvdsiZUoh
a+Mm+S3iJ4SC1WWXEJLJrG7lRNoifbTPhb7Mp0Z353NpxG8l1a5JjkBImPFPQ28wei3GefGcv7mf
Wbd925xX87FrpPdUae2x00c8FjkC6kQkj8M3u7bap/0psnqBslIn9Migzpujos6vpdcEhI86t/ob
5tp3pBLe61SAnMxTdQFC6c9ZD6owN380eVP1lKGBL6qLBGa06SynX9hGnoku7dhlgwPYIYjDoamt
XsbrjJxZarOFRkhGn89rV8EI09iuSDKHbjR/j5vRuZvkWzVZbYjgwwzHcUuUkPlNFuYz5h+2CARP
+1mUDXFIUIN9tETTBpNp+6eS6YuxNUZPeNjF3PukOuIEPtO08rW3WyxcZvGw/6BTUnzwikw/REEK
VOVk7Z0akyDfdPdtmolbw4gSaHH2Klv30QUl9W3oFEdDIrThkNnsdCcYo9fd2pvhHBIDyyy6/dMO
XeuGS3FVffEl+WPS1eZgn+fqDOUviliAwR1PokcdCSnueqL8wJHL9ZY48LVG0XyaEonLytkHFpj7
1B2vFi3hnt7DJZQNp6qOJFyj8/WcGctlY0qsBnWEg4v7Ejsoz/Yjdv92i0G/zvCD0WJp+lnoToTc
qwgxGMznREwVpQLyW6sJgmuYQVB/KhQJUh7Xysof6r75upbw8vF4tvlyryiFvpNHzkjPtB8NcZI+
mtZvt5rMaybLX6pcC3RZ0BSx8RM1W/v5kVdenh87ZUEK5XZ9V+sUPUD2EZekAe6MH2aFXH4f74rR
QBFhpMMRDeWCeUkk904ir4sS9Z2LnTRY+/QOe6EP99EgVln1x7h/cSQ/O3PDBBHivWcGZjhg7EkO
1nmiuj3YdxO8ioH0CcdLN8FV0UFIbVB0jC4yKBG2naeMR9Wim1rlP/bDZdjOV6DfkV9PEEJvK7ks
3tIllQ/8NzaOL5VaJYc6L0tfYVbe7fhm5jkXmjLDhNq0a5N/ujF6dIIHvatFCFlJTFvpLAQhoe5w
NQsKP77bfwAICrKH/X91k45mt2DfmVDdu1npP6GTfxWjV1zHJb3zYmXf3GRxb/scwEYgbw3ao8Dz
2NmUnKoril0CsQqE4fvz0E5WuE+gSB5Dw6RfT5FEFCaZK+9WWz6YeL1OGp4YeGfeEeGtr91I9IBR
Xw3PBDrO2+K4cyb7FRvr+vQw48mHTMmdoJuH37ySE/MQiUgFPUPUjP9NUn6q7HCo6AdGGtGg+Wm8
LNzhAVFyivQOWQgOTl0TrTfO267gpOY9qym+/xwDkT7ciayPT/Oq31lDAaO4QXQ9yh9nfZezCMlY
mn9I1R6yXF8C6LP8rERMu199yQeDFIU8gzoBBgjm0SjJv5r/+EmCOpLnqBa6FcTz6j03m7Td4I7M
VZveasqKD7Fal9tsW6emzAixWdc5jIXd3SF5D/fxPoub9Ewg3JuWeet5xwqmzjEI+22fYP3FYf/J
T7EJdTpRLK8LblItz45TipCmnRbjOJP+eUOVkD2srG1IRlCUzQS6XWJl/dlnLK0ln3icY9o59K7H
DD8Uxyytn3YYMRUqCyjhWx55uQ8JCN3nRtMO4zdIxP4M1fCOoKSBuXHAEfHTRw78HIJt2kqQDxgH
6hf1Y5o6t2To0F2R9OuRNNNOfD/ueNp9HZTd/gLnNL8WUwlS3MMJruhprClj09LXBfxdgcWt/bWN
XbIFYF4ywid3gGIateFpTqbHZh7McB20LDJmzQh8zR5v3sogvnv/FjFSS4+UvW+Fc0PRmIVrOvzY
79IKXOys8mwiZw3eIatVJM00Q9oEblWU9oPPFEUiofmVaEmjitrR48LaskI4wqxo/x2v+is6bnO9
7I+1xICW9bl29Ues+eQXJkr3gYOfrXxI0GwD28m55RfgQ0yRnHsykM+jMeMDAUCos8S7ZZmev9iJ
8o/9xr/0VfdNaJzLY69+JgZ5UaSckvOIkBxBdTUhn9HK0FauDukFx9/1BoAko9ZRm8svaV//hpJ0
DuTunT1HvwyKD0bOqmbUQvGey++4/4mfqjVxV6c/m6Q7dR5vDfeu/iq7Sn8lBHquALT0pheHUSQM
Xb0+P8Su+EI0lboWA8OZ1BEqwKoQiiKAi5WFTY4Rvbub6/xjdw40PZ/Ali/SmqkT7r+UYM1Gtt7q
t043k4cUKB0ylSN4WyqmNnkZsHsjZsNCvDT+Qyo8FrtNkz5hlrvmDmU4Xb+892r9QtTw/eCKd5dh
9YBYa6Les3yb/SlFSzU5DJDju0rkcEmmVB2dtH8EYL2u/CCI6XOTSFvZ/MzZAhDUCIXsdbc8Dc3s
8tDgL1Nrkwa6C4FoJh3RU9vX7VQWAYt+ONf+CdYkZ3daypDUG3XLBsNDNJw/p3UuHquflq/LQ0Fw
X2bDbVh2fxwJHrxlX6puGS+NlvFiFMgibKIXj6Wq3lK7kUfcMn9j0c2RLHWEUnxEtk80/6SHrkjq
vzhfnDN4sX+HaShUSfPa1UqdWo/Wa9PzXi29ai8Q7/f7vdr2jQfO4D/BSiV094GuOV5HF/IsIM1c
89yv+rU3Mudlf+iogq8jPoXv5HwVBMOl5tURRhO6TW+ERLFkLHH0rkN5YhAiWG0Tvacl+EJZxqfS
Wx4Q9vIdV/rVWtw8NJjkIpuIsqiDnXl27u3VZVaYi+8INyk7SYi1RqPfJP5y9apGUgqlZeyDbJ+p
FqFMw5RjNP2h0UdAXLWF8mznWl/yd5f5gsZ+G7+NFpUvFfAf6+aV29dTx4Xim2k/OZD80DKB4Bew
8+bqo/p1at36apfGe7k0rznuiRPeniwCthKHOFfylFilgVjYxEjal9+M2bwznBbSqTV/6amdnwdz
mPlbmmNPWO0TvLT53E0mHCVhg7by3hPNv+4RD3lj3+oOKGTlhEVhjZ7RlnmHqc2abuvqXmWP9CpZ
6ppDFau7plcYnhbdC0wUCrwJqPC3NwcLGaxNDiNFssKaWsljvhq/jEGhZCwQN3QLD3LicB4RTnhI
Ybn3SaTukBx741nqLDimTrsMJW4Fr/8rnYeWjVp7H0C7tP/ut153He0J4R8yD/5c91xYUlElKQ+k
Qx+zpSoZn8yYkJSR+80YvP7GgvQ8Lb06uXVVAbu187myUgBAjBJnb0VUTnSrHmHSL26OGobAmN0h
6uuqu8uX+CW72Nvc1XlVe+VTxVWeFhLPgkKebPrP3viBAkme8K1YUa4ZN9eHqywGwiY2NmwPYqrL
5msTYz/NuVzDJjV7llSOpjj3QHuKQ+zxfUMyIh6rvpTCny/rSM6CjZTA81UWLbmD62rq+dwmshcJ
x+zOWlKgYMzsJELli9Gh2ZIHG3t61AiDDJVDR9JGBVpW/sdD7HktnOnrTggQM6lOo9E3d5yaoRx4
8XS83aGl1YgEXDIkvSrm2aX5UfTaGBktn32MkxePnuQ9TH7aXi/Pq9VNeMUA7erMAIR0pr+q5MuC
TSBPVUuOS20Z+ICPJolYV0Ff2KlxVnIQLI7+tq0ea9v0TjR7vOwuegOb+L5wum386IKeveRw+dt1
1pGDqjZ20MogTqultI54Se4AZ/EUbalfnJToHWBZDS6Sc1OQpSwLVV8HlNsQ1qhXh/xN5GV5yl0c
2fXwa/9jlbl8jw2lXyXjbVX08UNtkdA0JaZxJPN3ukd/qP8kNCI9DAP8c1vzpOCzn1OXdd7uxm8K
50OQlfVrvMDWomHm4Cj9o13qJabA8Z9b92wyn7ux3QaD8EK9sRDLjtiyi6V/LS3HfnDHwozUQL8D
StCbRMN/H6fAz2o2ZrbX8BTD6d9jb90SFRvn1vf+XQEZct9tverpCD9Xxb1zSvUZv+Z2O2NyG5+N
ivTa8dpnfMCOVNYN2vC2WDJ9bTWNJmAwHPox08gex+FpcfjWu9gjzsN5iXtySzqzs8Ihn2Bn3JkQ
3hKZZmctvJKIDX5+3nMorDH9t2qCG0BeQeLb531Ur/10mre/krt7hM8fyRiA9lJIf6I5XsXjuhiB
tSmebN5aq0g6qNEqP2vE+YQkIq3RHgTh68978gZhKe4FwSqo1TLYJFDkeejOKDZreqMQIx68FiNa
qSOQh9EqLnqBvSsVeDLElJMPHhWVK783SINqL9Zf+Ng+FR/TnF9JJG+IGh2+dJOPnYNLC0+yRTM5
dNXy1tH1+ujr3cs+Kcfg9sEUC8yAWtKcilh5x5Eg9yhdUS0V6V8C3CZk4paMJI6Jo70c7Fl7t82M
ECxsTVCcsFf/5/+G9f0/UuX+rRjnMxtFmBg6yNXjidyzU/5bIA6BFmruuOADs8fS0Vc283jbWfdV
rSQ+F6YX8tZBtwl9DRUJkagp9OzkqdW4yc+Mq3+m3v9Lpvt/Ren/b8bt/0vK4umP3ELt+/8PAhYJ
9PtvH9qW+f8vqfz3ktzl8t9CFvc/85myaBjiH3yCHglxFh+gYRLl8xmy6Hv/4MQ1dKJJyIsiw4d/
z39mLJr/MOw9WY5PnojFrR6j/8zlJ7LfIRiRHB0Boe56wvufZCySW/0vqUb0R9seS7op/i11p6uR
HSD7p67SIl9engkihII6kg4/TvOjFS+Zn7ygJ07A1Fun1NCmLIPFQICkS2MmcNKx0Un+84RJvqiv
ZkS8g0ymP2PWLyylghxxzmhHam4N9LTK0pMM1/GE9s3/D+7OZDluJOvSr1LWe8gcozsW3YuYyeAs
TuIGRlJKzPOMXT1Dv1I9WH8AlQqlOqusZdab/7dMoykmIBCIgLvfe853TAwTa8PXbCa+3aSXRrcJ
SyRYiPPV5OmvphdOibaxROqVr3FcifIu6qCVs6rKets58yzXU906wxuMUqtLWwYY9CU9yn4K9OVs
n2nTUUMcFLTubCoaI4Sfq6lEP4CAl8V0uwqnAXPzGlmUwplqOlWLBnmsoFpDlBu95JpySYZXxgzd
SpgbZ/KwEK0bVuk6OgTN8SAm2iKfPXI+rW8Giyjo2249ZKNmOQDTR8XivQbBibi9k6b/EKMALF8m
jc5wvPEMM4kfLd8arRdfdp5+41N7za4VrDs32ZSGMMKGWqZt67d6kQ/+Pe6wJLgJR9ser6I0Q760
jbFsletU1YH2HqtU+yq8fgzOWPc03ZUuNDXeUlpBVtBqA3w3yzSScIcqHIeeGfcq0FcO5SbjbirU
FNyqdgKADIaut4iLHpRIGtQ5eYaHq3NBcYCkrTQiIKYxTDAI+jXro6qKQ5g0qTusPX8ONajqLNPv
p8m2mhTsuiz1W86E6W+rAiXnoQVY1t1ofoP/N4q7orrocJqRlRBRptXEDrgxFYY1ukMaUmsUU23Z
bDyIITrwA3QDfkBzAxfpSDlVGxGC6ZqLSH+VW7T63qwRQKi10uvYRzpQV2GsGdtSx2+2KwR09BdB
DkGwg4nFMawLWoDmwXamOr/MQ8ubrtiIO5UbgaMhvLQcq6iNq1FP6Nyva9mnPUCInt/N1knLXn6O
tGkSiC0Ek4KLNiQ/4d0fWlxTG3S0WtofAtiKUPLcZmRFfcTGHDtPICSwrhF70XXhfSS7tv+sh10Y
Bpum7rQOnp1pIKBaK4xSmGpVlMcucDhI2bgKuqSpMCgMVaLpb6muj9lj3RajZR9MUPfAXoZENulK
ZC5lfJnoY3xWp46ufa5G9AGYmoMU6RId8upFOEjEazyvLaPYqtbrwX+MVAxYeTIdLS+BUXh1eI8O
fKyv9NwqegNquls41arphrw4Y1uhvpsKQnXvLBXY3hkSn947i0GNB9aZq5K2Otb5ZIav7lTE1WPb
k27BMDnwqzVWWlXH7fxzNbX4re1jR9vYfF5oQWO6G2k508oDc5+ajpfRttccCvgJJ7vcxWSZxFeY
A/3iIrREm30JjNaM7oEqG/G3RMSF+tIKu2ApF2B7GF+yykL9uqINOIqj7ZV9vasQjPXQWmzaI7QD
ueQRU495Cw0YwsdhpWlcYSzWlgligtxAZ7XJg6Cq7mWTmdiuy6yQt5qYrOBNpFxBjqO0TPdykPaE
rcGqUuuYR6rJqUhhEhLYAbQgwZbY4mI90oIItLeh7vL6tfPsaDyWMg1AtZQ2ZbLIs1mHaHpEHWof
9XHZ92cGaOV2X8vacB4Mq7Srr9GYBf4VQuGgf0GXGfaXujlWAnoFWQLmEcxzg9jGapFdNlniVLTT
fN/gK9u3xNXmUToqm8kCcQMIL2NNa0kniYP4qgMbNl6pIpZ9BxWWijXubXDBw3HUdSt7RYHTVxdl
AAobdbTIujZkau8E9iVXrEgctMZOcM/LsCPbHCm2iULeLR20NQ1iSYy8gxE6n620j7kee1o3gu3J
8gneQNFTAsBBDfE2uArkMFHcs4pBzXZlqxlvLLJG4IZ3jphu+1pz+2Ll273TPxr8Gl3Q8TQEUJ6N
Vra11WzBTKK2VxcNDBF3nUwuXaGVRXtm2MKCDLrb0izJtN4oK/apRc0uVWtN0Sx2UWxykboICdfC
p44fc0ADguRTcjZrrWMVLVBfiqvSUon5CB1cqW+mBicEjms06C/wCep4P1WszO6rwHb8m9LFVH8F
UKHXzynUT5h3hIPozKyjTp27oh2of8SiKJ+4LNpYmdKqL7ehlvtynxeZbqG39JsxZYQd7eG2dmmk
XpaN0v/wqyz2/igZOJrLwunRQleEQYrPo1+1ULWCYgzSNbWrgqpJIttc32eJ3ort1LEEvHEmBseH
unat4DlyBrxAa1nkeGPQ3X4JU/GHWwzJW2JhZSm2GNH07AaUhFGit7FGbY1P2BfepihtikixVsjo
PABk1O3szgrdTWFOAs+6VftO8ZaGdVZfe0mDPH01wQcJaVk0znQ/hSQPHPEpg6IkncQMAMY5AqRL
ZdWRfMpHc0yOmCrs9tCwFNM2DmUo89h6Rqw9RxHOWrRd2ETcZ6+PoxhBQqtHW1ZKjYlox+3L5gk2
qaxp4XYZYILAT31ZbBWpDPLQVYaWUpXvzPzO5OuFcoVCiHfNoF3LO4JqQc9tIiegEimdCdMFSkyq
bfaESGdVUsMZL2GOlmjVmPl108oErdlTchhph5bk+ynAH5uqR9n8Iqk7W1/qVDX2C4g0JuiWRTTx
boh9CU0ja5GR3BNN0vRHF92IuA+M2CjP4igtaGRxTUiSLxHIdni3uSeJrNDR6L5DOSvcS2J9NM5s
CvR/2ws2BXkm1LNrkPyGjznbLx39S03pvfqSdL5nso5hnCymXTY4PjYrdFhBVu/cpNYKepB46PGT
IQbAwRFhMkzg1FKUtNeu6RcdQTxyNKZjCFK8fMzIsGhuh2aKWrxQbUc+jGuh4ClXDAwehTZ3wPbe
QIpQboMPvxYGyC5+1Wn2NnV1naE1KQ2DmUgv8iFp35iMBWZy1cXEewCu8uLKA/nNFQScW64nWr/z
wiwaYxwrsevr21F3sgxzr5GGSt+mU6y5UIgbaaUzlis0sYJC2aVHSVwCnztXqBb2KDqdrMjoNTOF
yJuNllPMul2WAf+/10v/hVZC89rh36Pmj/NC6B+bb2keV//6ZxPW8b/++Y+7b0X7Rnj068+ZZfN2
PhZHpk7+2AxAQG9vGjYf/J+LI934tKxuMBM6guWJRZ7Yn4ujTzB0Ya45hsMUTFnmCUCPFuqTZdPc
ImBMgUUF5vFbqyNnXgX9xHx1qC5JVltskaYBW51TzX5af3d07TRtwCNnWIFW7Os2HAsQF0OHinUO
X9fOpdaF70EzlPm7RRE4w+iZuq+j7ZPZ04H3gyIEIAG9CEIJatI1QsCeThLtJI+KPLEmdUGyTmNZ
2bUt/Dq+mAg56l8qM6+i16GZy29DZNfaH4GmgWlDjdpjKKLeS1e6HiJspqsmHibqR7bRzJ1VKEvz
hDjyNSluPBT+ChVwpwCUJWQV8sPsAKUNa7v0C5PKJjJU8sFYhDY4iEAuABzEPdaXpJKQmfPUBgZO
640WdrZi4pfLov9G+7Wr1Kq34jJiodPVKvXRtGVAXFdC0IitV+hsiUkClOI7iL00FGuoM8HXCZRE
5MG2A9m4FOZxXUU1iTPuKkPX5L+2g83MeqWVUB4wOydpbwAQRE9mfQt6FDM3lEMgllN5CjQdcXjk
JM646ohTy7KVQHrQX3VtEQxfMe6GGm8Yzph/F4SCTntPDxADlqH547DLtcyyvtoOF/71aIiCROnS
MUnYaNo4VS+yE03xPmhqamtqpKnlbZugkfmjlXOpu47tsHMvYt9Bwt6G0oxTmqCjNN9Trw21d7In
pQ3pMkfvv6IRjYp1gs8D4J+oFmD7WJqJbF5FFAeQceXM43FfNRPerTEdK/k4AbOqL/zMipvnsKpr
H2lanu5ds1f6DXl5EpcuM2KW9hcdjs/2Ak4tjJdeTWHApCg0HM4DGiJoLpiLzCMav3Y62DTf3Ofe
0wKsoFYBtC1Gz0fncG9NKiaEL5aq9g9cEQXfrDbC5CV7PZYobB0lYUGbStuXDWiEW+YxSXP09aQw
jrqDHr7cuK1rAvWM3SbDozYN48HLqj7ZB1PL8W86xH3BQ1x0vn2thVaInkQryzzHaZmZGcyjsjTj
lyESiJgmoqu6PypXRPI55VdZHwuStPRirSHHcg1w5dVUXgQ1ioOM3nBoZ/e5sGSJTUZO7W3ppi2t
8gmSj8Wcx4NOD1qKT1ggFKQd11XnMo5d+6VpEjXsGDZ61ts0p8FgmKajyFINAPveaK4t/c+5ajXI
i0Fbxx4pA53A55EOcku7YcAHNLdAOwtnF9LdhIZA6n81BPFQxzKL6+iMNbSyN5kR2iyIUmQeWw/7
a9uslTFlLRPJBkTDtY7MIL/tMPFED8L0egzVBdDTizJsfedG96GHIob3jcY7DxjChnPH8mTWri0v
VeY2sSqmv3zXmuwitBs324ajr8MWNP0aqp/AhJN9HkMvJtyK9uhMAmJVCiCCir4pEHr4A9PMoBNe
AJ0gFXZ4LWoAZ7BK7BbCGcHBwxpbcxL/0VLHFls7NSJfh5elKvlW9x208m3Ej7MlSLdA2I30QdNM
daamqF764EVKaT7gF9vmWI8NWbynZHDlGCwcZWI6tqgJHZvJK+K7wSXC0FxbPuT5+ynIGmT6tT6W
tcUlSIxqyxcvcHaNV4497ICxMnv0dly8Cbyb03BJrkDBUl2hqUzqjhtNYdZQUsbOeatKr2r/iIu8
jF9In9KiAMoaY1dOXFzshg81UILwIq8zCi2rRLd9G2BEzST2qawnxwL62+QW+K2uc9jvyoDcBVw+
ZR7mvAUmEFH8H1bhOyyquyC3CH1kqUOeITJrp0Z4OaZzRJ83ISWJN2nrCHTD5nypqA46IvukW6ts
cqeBViSl927VFHzb3LXeedAXEbaG4/gYxRCRchoBI35AOCZFFitixrDCwj3opx59s+OnzYA1ynCr
6jGaYtV9yUSFfN81xrabUaqUHvdtJcdIULsoSkfjLbYAPyC1sPpCihAVo3tOkURMBzbVBE8W/7b3
2tyF/5ZOLtSS2utidYMitUmqOQjJuw1RTMGWanoxyC8pEq3yIAuziG/9AMf2LSrqjLY8Jmxja88A
LkdYAa1fsADxZsiJW3pQTeSrW9DIDCkbrvB00xGUVO2uDoem1hEDdzpyg1ZVpsb1oXeDu9pFKA7u
nfUdimXGb09D0UDTEjNMw6oWWNZUgYcRyE3sdVBWGnyt0dJYQ6ybEBioPMd90qj2zMNfNaAjiIJG
q1FQDI5+hJ7GaA4FqelCJLx125OyLnwZ/+H2WgDNKDbpI78PpURyb/Qmzd2MnCuxtxET9TBO5rBU
fsyspffS7qgvDhI+m7sbBLYGAHGNb/kHJtNquEYll6HS1OuwYrkajHazD2xdMj5Vo63nGNqp4ITE
OoY65raMCVW1H5CKVa+j1vTGhQ9WM7h02iztrxsZd9qNyClhTCvHTHPMymPCrJmsLEPUaMxIq2mx
YvmaZ2xRgMdegb9KqnZrxkWv2nfOmx7dJHlrN+80JnzYAKWPhvA1rJB3AuvE5wasRjKKti9QIRgj
txBxMvE+AmYAgWWEkdHyw2MCn69t23C55WpDTMCr0syUAYxXlcFlZRtMyHh3KjLOckz8ziXgjSH9
nPE9HdJVp5UogFeduxm2qhDjA/Oe4msVBFEJAorhmC98KVgglZZPJMHcqwGeEcO8cfqa/qVg6Zjo
+E9Li/UznPxSvFS0RInlRnvi3VYR1jFkTG4tDyLxuxgb9ejI6cHLffCd6wFXYoY0Sgmd3k+VSuDL
SRDTJNO0qmQKUrRT/zLmVZHbK9usokunG3Q0SCGF4jVJYrb1OnFJ8tZjS7L52nJCs38eBmdCStLG
WpyjD6IEmp+VYymqF35KQ0CeqVPrT6zELeZ1VcFisqU52lvqqivqHvYzbNfuLKhEkT0hI+8l9L0B
TVRAQm2rK2jWFW6QdKC3iKipUfnZAE9KyZVuwC3eRIOMErFi8173GTKTbmiY80VnHW34hfRbAy2W
x4qEiZySSDTP0jK7DG6Kos+4KEbQRt3bIa0wkkjNUNqVXY3FhDAqqWS57q2sBU6mUigcTTaYBfOa
HhkHs5shJMfJLUyWhXwt2wPXoJbfd2li/7u0uzQZ3utci6LPv78U+6+W62WI/7jaukN58PUvq6rl
Bd+XVeKTcqXrKkW4F9Nom2XNR8/JINWZtAbqF7Z0IW67rJ2+L6s0/ROzJEsXgjAgFmQson40nTTj
09xvsl1lOI4DfIqF0m8kexn/17pKSceCPq9socOzco25K/XTuirvAm9kXo/0BQ9e04I60PsgPo/y
+4lv7gORi9a2donwCVi13+mlVVz2GL3eBPmN6y7yEH0GiG391qyvYryTaw212AVGrfye6bxB2M/U
31CxN5GDWXjC3Hu0aJruTw967zPQBbV/6yXtdLQa1MMwkMDQkrVHFkNoV5dSn7tFZhhQnDMoHay8
lK9vCVfnTNbSbs/SoLCvSTgUO/RD6VOsypHWVRAAqSMJ0H6xpxrzMXMUjCdU5PkNkgT5ZFS5OkZU
bx2KYip4VJnV3DLJh/YB8QAsVKRTP1xpMsM67nPh23uasKmgUe7c4IkPmZIlIC97JycbPtWN7luI
DNncNaJtH0cfpUTrRnj3XEIrVhXUoK+UDb3LCnogAz59CTEF05kzhHTGQspAIOC7BCOeiIJnzzZ8
kqernVuCTEd2LYcaDtkoLj05xWf4NkMulr5VrfOWzAKi2er3ssrlWWv0kgFl0t4SBaXZMlyAVL5B
bG+c4+CoZTuWK72sEMewUUGAR17tLGq6xTocqln04U7pAVlfOh360hbNVWzQD2NcjmjPwUR22q8J
oMViW6djsILsV4PZTcH/FXmA8tQLMFetzLbOHfxxklotecsU2ScHlaM2eAfFmFVedH1HNRf7rH5R
d76zFXmbn09B4nxB4AOWSoox+OIElQ12tfIuS2yMd4q0yYPWm/l5m2MqzUCd3JLYoZM0gV71Eeb2
yEKsZqkFzBpJn59pPhsOjbuODN5wX2tpt5Ua8ui+N0DyB6E6y8bBuKee3t4MST672O3kLvWN6Tah
BnE5Iji8K6hbHUFzo9IqKtljtBpwfzUOEZR5HKlojadx0g6MX4gwbGLYaGEwD/Ap3zHEIcu7tsKY
uv5IEMhGUHi5JfPAQQjUmSRStOYjg3x5pM5pXwX0TF/8ysxextSJjmR+RxCS8FJ49BZnQWzXDjeC
fs7nOgVTnYaofyvppOF9QYAvhKdYWk+B5bo3oqkHY4OckQ1Yk85iw2hsIokDbLtA2IrornRaGL5p
pNt4LR3BHFUimDS3dcMgui178JDrxBj0ad8Q8zqddbYBVnuimdzgrxPGEwg9SCgUGEBZlRhv1k0C
PXSVJ66s1sAZUcnaYXhAcp2Qu9S4JI0DLl/zpdZiZGAUlChWDNWhavHBqqasthXNEsY8De/N6OD7
Zbjc5SKGT59U8WXRkk6c25SntmRVo45sg/FBV5rcuaMiKoG3vUIj1e9Gejng0a3phsKJ/mqDFr6n
0JptO1fm5/iNiWkN++AM+ZN71usRcd0RRJPYcLUrCFYkchRUhGShcExng/YAgJ5WI/UMoO5tLct9
RvV1hUyguEWVSjyO4Y8vtFjAy5VyurMnzNqNFZibOvSCXaFl+uc0pFYU2uSfsHya3v/7j6dzlfDf
Fy9XTDOyr+HPVcr5BafhFE20Ra4l9QUpTUar78OpO0doKoehUbjSmYfFH8OpQWnTRZ/hMshZ6DUc
wqy+azg065Pl4BVmOBUW/9nGb4k4qJT+UqZUkjemW4biLzEn+i/DKQ7tUINT/TgSonmLSAo1Fv3s
a/zoBfhts8MFF8WhfPbcbtzTWc6PZZ+lG5ZgiK27trsGqwAGWwkuOaz9s3fZN8GLbRbQnGTcIjYv
bTLUisK8RRyF9wwJ9Vk3aBXo4d4/S0kSXhtZF1/ohSePKpqKCbjNUD/BRzG345BirG5ThcpZTDT0
Ir8b78ymCg6TVcakPlTVO3/ssyDtami4TEH7boglLkTSKYYBujPNlLR4oJkWgRzQ3ZCRwX4XIZZ3
N9wXvbVBCBEdfS8vbgl3qw4uM9bLNG+91yEle72spurRaEuVbYgiougQxMLY+0aLNkVWMkJ+IruD
O2ne59x1U0ZH2BMg9UBszpRIg17Vpu3GjNKj0bngAEkfAYdeUs+1kiKOaXeLYdrY5IPzuhxgrVE0
7gUSDPmkpg6IHUwYnNweUJ5N04b+ezLJfJvSi0KZbXSYxWgT4wShePnkcFkCspZUD51siC3xNJT4
IG5fbfDSj00yKbpcIfI5AsHRL3oJ5HcQF3uB7ZWKmDBgU8w6Fq4gjf7ijZMiNSYb+VBMp1dIko0M
2x6D2atifXbMXDIXVwakM2YKodaD9G/1de250bTOdSorRuqABAs7K0GeO3nPmp7FZ6Yi7BJFioWh
S2uAJEXZsSIw7taXsgVGiW4I54APm5Ho9jEU00sI4PsB8RBURooM3dQeHbvN/6hVmZ7njeHvRN5k
jwVHuxtHj+oajrotCg3nWJQj4nmjbq8zoqnvqDQCC0EKstekC7vAcjDQNppZbMBWekcRIxLRF4Qb
3Wn6e/pQup8zi4gsKwr9l1KXNPXN1ASQXQQWrUaz4YcPEYDJkddHFTJnJkwMOdOlKSjsUzKR2m2v
09pesTprH0tXhCz4Kc0i70UQOK7w/hWQTzuT4acO4QlX2HhXwTyHm3Ktg89aqaJZZXBWM7DDZuzs
7HkKGC+zQeQACxQje2oqWX0tmtYOdk2c9+tS1vYLsfA5Azk+LITVFbmHlFzFLk0867qTNdNbN4fG
raWY1u0qYbpK5VMiM58nsSWl+ktrntmS/0dys8KDvk/h2RwbsJi3xjIbzqrmkd/CDfkZ9O8IGKhu
XB3wpD7PpztZyGcrbOor+qAxEbZMvscQ6IfZD9pnY56aq8ycbjg109HuTLGzqiL5oqw8fOsrb7pv
5gHI74nczUqhPzfzGBVk2SypYtxq00zc4ZlQTyDmx5dA5nNGOSPdhH+fmgujn74MhFqDLmpNj6Z5
GFxgozTidS4yTbQndFxcmbYqz53Asv+wmc6R/VKUr05Y6GeGV4utTv/yvp4H544i5g2XlA4fgMTY
NQ/i+HrBGhNhsCsgIz62k569uFjP12XZM3WoUuQuo9KCnW1n4xvF4fC2dQKSjBoN7B0qi/ALxcn6
lllCcI07DJzBCH3qtpSpdqCCgVIf2MpVroJsmw+Ffh1UjYHSgYkM9WWFTNUyXxwP8hx1CSoaOEHH
bUbnbKXLSSMUljAd5UfJw9QV6rxqofS1zMdXtaMbF41Z1+CJMzjfBp5Ng9hmUntbfHSiKy+GKR6u
KTfwHeWi6fHN7C3necI7xRTBMs4KuwjMO8sdLH3rpl0Xn/mgDbneALPDUk9hr9yjmo40MpFMWa8o
yDb+PcpT2e1VM+XXja7H0JQLrfLaHR9hUV02A7NGmNwUpykJFttAVsXB1IL08venIf89Q71nne9/
mqx0//rf/6hfk7+s/+fXfMxX7E9Eu1rEcCvLZpXNzOXP+Yr+SUEOtV3yNYF/2JY8dVU122L9b3Oh
c3RTmFKfMyX/nK/YzicIKGzS0R1koQapsr+x/LfFnON5aqsqk0Q+iR7WpqdiUKCQv+R8UtjHojd7
HXPPh6bvjtq5NUJfZm1BQNXyZ7lztKEOL/9a7vt4zun2cmfx4yXCwMQVTv6EueLHxk7bOW321439
9PTTJgfDArh8uv3Ly90ymjYD8woq7fMTT/s5vb/TfR/P+eVwTg8v/3KWN70czq/7LjV3/NjZ6TW/
vJ+/fd3ynNMTl/1/bPv0qS1bXJ7zy9trEXpuclATAKT/5jT8stllM397mD99uqd9/bL/ZQ8FQskN
dePp48NcdvDL85b7fv0a/PL2Th/R3+3u7972Lztetkcpl4CRNrbPmqYqLqr5D/SuAnNFsdKrQjtf
7l/u0h1jZh+7orj4+Odyb53P/s3GibfLi5VTQDtcHln+fNxeHhp7x9vR23z96TmnHS7bXV5yuq9g
dqEan9/Kj/d1etrpuR/bMzFwMMf5842c3jftfCwop6frTaAt7+PjKKASj7BNl/e97Gfea9Kb3vmv
7/OXj2jZYuajxF32etrB8q+PF3/sYnnhcvh25r99PCKcOXHc1jEU7ZYXGJBHl4Ndbv30ppfbp+Ne
PvDTHpcHnAh/S5lgdK1KSocFzRK8eqZ/u/zJ7cTZ0t3B1q6Hwcd9c2EfkImDbXp+3vIAl0zMcu70
+fRS1BzxNc3jj2ed7p+A3QWBJa9q5NAfW+xj8QAUPjuenkV9BPypPyaHJAOnC96T7PSqnpipzDud
5j9xSDRe0JUwN3+8YaGRA6Yc/Io/3RfY4oIp5cXprjQfupsUxvOPo1oeQ/G7jwC9Xp7uRw/6zYii
5Hx5wnK/VYls3YwukUzzISz3eb0Rbs0aCMppJ1QU2z0ys/in90d6Q31u2uH78qqP17eWvHRTDO4/
Ps7lX0N9UccyuTm9F5IjLlVe1xcfnwka/HLlDFh+TvvM7JlqQ6T7/8tJtDKkZstHuWzgrydx2S21
8vi6qOmL/PiEl/vnkxj2jbxa7l8O4z+exNMxnE7k6T6TE/vTiVweWE5kQUDST7sW/+ZEZuPHiUT4
RDTgfBJT5Y6Xp/f84ySe9qkchWqBb/Z+edryKfzWSRzb5J3+euSv/fkE1kG3O2192eZ/OIHL48vT
l5MYCSrIp9/D6SR+7GD5FeaDyH/6ci2/wuUELptZXvzXEwh0Mdo6UZhvE70LDqKiM2XqKnvoelOe
hSNhtsvNMbfl0Zz5wsvNOCmjqySTX5ZbQjj9TUOSz3LL6PQEoaf98cwR98FDWuCKlN19iCv/AZHW
zqkm4h3mh1gK39rGiMxy3mvZEDxnRal7sTxokzsJXd2wP7Zcl5NcpyjTD8ujUW0FW8PSkv3yWl2V
7Y6Jv7FdHu0TcjuH0ft+PFByvh/P8ujoVuqn4xngBC7HQyE4e1iOx+v847Jd2RQfx7M8ttz15/Es
N+bjUfPxLLe0Qd2afz0eZz6e5cHleNyxIURh/iRQZksa6IM6LI96KF5B5nM8hi3j4+9P8+/zlP9/
dYv9xVL2b1cCs2LzZ0fbdwXn7OT6X8sWQevON7awCxoMMd+q8e4bJvTmzynu7zz43Rt2Pxbf/uf/
eMce2Mxb88M8+7m2aAjxnyb4d236r39mv3jKltd8TPAN95MU0kAGadOuo/LI/Pl7QVJ8Mpigwza2
Ce6GJsWi4Ht/z1I8ZOMdk9JlKi90Hvo+v7fMT9jyDYVmUuHQZar/O9N7wCTqrwVJgLksQJj2I9Bk
BcK+qIv+3N8L6qE3vE7AXk71msWkwrGOZRyRkX1WlulFGrPcxHGwxm8Jzdrrj6p00FIDfEedTGsf
8IMdQlGpFar+YQqObcta2jbSL0YEVLrX6LyUAEchp2O2wuGrb0t/eiqJlXsMEW6fZcNTXeKj0VWv
tiRX4YxztoHxyMqHuGryKkm1ex8NG/frgISlMpJztEflesrdmSpSbx1B4nwZMzi0JI75pU72l+y4
2ozuvQE/eUrtCr+rQeSOZV+nBm0cWVqXmp5vJgNQwkBwqJYO1aZL8dDOnIqOc8NqBvt6167HWQpR
VTUQCvpkqyoPzz0REJ3YGZ8xWZibHlQ02CQUPVN9KOB47WAmDNuuFne+Ge2x3M5tFPzbrSQyqvQ+
u4P+lNRhT8Iu6kwcQ4QsxRC7CaIG0SfdiiQAjUhsvOmz5WBjRvZepjxhiufqgEre/H5o4G3nh6x0
o00gIwDJ4Rm9r2nbO7q/GaBomuYMswMdZyRtdjntwgzxhUS3qod44PoQAIhGMFpB1FFbq6dCOP4u
RViZpK5aew4gFVq/F0LF4Xl/HuCsuRjz5EYPKRZ0oyD8OLsagupND/nyJCjwdl5tfW4rYKvNKOMt
oZtfGoMaD2i1wGxvkbYeEdJCtIcaR6LAqmoAaUK4OhcTMz9djtOuLt8GqhZrnFzoLd1vMeLaFXLI
EiPvl6EwPdAwoNJNu0XoAcOWUnO6GgvxXFJoOoTEhOAqIeihA3HaGGRsiwH8joM/uxeUGg2afLBf
QJQ76D0b0/V3eXoWWVZwCOPpMhqE2quqePUt5dCTq+MDPklyt+PX0fdr2lUF/eU82ChPQt5rvxos
OkhMaqhaI6mTwThxCb7QUG9eziH3U4pmHqCctfFCI8OTHVlHP26+9ECfDlOn7vo0IceOqquRAKuv
G/GMRjXYdSHSU82Q1GXtOWmp2fiD0W5aIcm/sfpN4Ng6cSNEe49UKjF9lOjYUvKEQapAWKMkPlI8
L4yG/G5932IU2QLqyNZdgxIN45mHZCveTWVbrc3aA3VcDpsxQgCIbK/EyEh9NNGC84iskO3Yds8E
sI1rb0Ezl2+65mf7SCjioe3ktcvI2dGGZuvWcIDABu7VoDuEZkzPqkUIVsmOK0NlPona5DoiH+Ip
MM76vHkgiBFqR+pvh6KTBL+GN0NfvngFNevhCzScmUN2nXlwyfXRQwFJeCIW+zlrC7LlLWIVEo7v
IRNr6+S5JJLw2BN4SGShdfBlEh78FHnpbqwy89GbqZQTkVMoONV6JLMXxmR/VaVghyqkYV2u6ReV
eq0jp9mnoYMSmEpt3SXmqu6Th7pwj20MnJJWyVnc6juk7VghEuOlqCNO+ApMBf1pY8BAkUVHEtVF
FJGAqmwSafngME0Va1GZ970GHiZxQq6XpfWMMfl66v2bkSvzIULVsCvschWlaB6ygYyyqhzWEGb1
Xdlp4GY65zBOfMcICKVRb7/7c3cmzJg62T7RXR2icTIAdgVyQyyIGeero+MAG06Re9Xd6WTbH5IO
EmkDJiY0+O3olhugaiwlxqnxUjRkOFnhcOj18T6NxYBJHUxfEIzWptfDox150e0spsTu2W9iVWPF
aNtN0XvhThu1dNerZlP4QbwpQvILcR1tDZevlCXD9qIU75kjrfMU180qxXBkeXa1sRObmELEo1Nn
3mRt8pyY8SWGFn3DmuurUzFvcdwA3PD/Yem8lqK30ij6RKpSDrcKrc65oeFGBfygnLOefla75sI1
tsc20EjnfGHvtUMSdqxM56mVJE8ujAxNg2CLQ165qNf6S1tJMqlLsFtpN1wTmSAhyfV0wZFEbOI4
s+bOW455CSVrMmz4/sxVFMoE487IWUz01d6c8wES8sYW2QhnoL3iLYqN9ySoaNiqUNx3gnERDU1a
W/L0QnS331pT6sfUDCanGnpIxSQphaRcO8ELllcv0hNWmErqSQneIsQ8299DMIFrDQyP2YkoxXtW
ekPM99RpSmKjqpm36Gvbta5DZTAFqz2QMcBzV1Q4YqSiP4ehPalcwIhMHxFKrHtdCIYn4HYIWDdi
PnglVqchkB20wxuLp5pIOA11cWruCaYljVIpD9ICXKMBXoPL3TgqdfOeklV0ACU+8l4uN0OLWK+p
I4jm9l0sknCbSZGrGFN01ME9rprsIjUpqZMdWTXqPMVurCcfGm5Kuwaye5YJyBFM5RAPqD2jRf0Y
WeSIZOltk/gVCeuVeo6SYEnbh2I2ezGd4mOvQXHDpqcX1Zeq3Ms5G+1uBgAChI1VeQWTY6rJ18TQ
GK0ToqvrGr6HMuRU9vmeMGF8Zki0nf+C74sszbaT/hNQpqNkG+o1AXDNSkC6vRkb0bBhckbXjvd8
LZCQ0Xb9vMEUpa1QxBVXgplKbKT69GnoBPJMoRfWy/AVGhPQ5zpOD3IfZHQd9ehbrdm4GBT7Z9lo
lzFF1IO6XQKTax2HglD2IvJmMyD0PgYhx+IgOUTKXLPkercyafky020TLvWznVnZwRxZV5FQup2i
ROdajDAJ1sVpqjAJt6yz1v/9ZZuLfFIC0Oe2FEtgJEBjMXMS1gLYwx2rXLZ1pl4e4xlrZw2htRtH
GP7c+h9WFwx72CTj/r8/U0vFEzUS6FyxkQLcW3xWZiCrflGANImMb6gn2g1tMGJ+EceBpjb3WIb5
XAiRuOp0xS2VpEZH3XJTWApZ2JnCXwqhiH+8Nr/kkBwYPCFsF8g0Zws7qqsM9CABzY6IIW1dh+Kr
6so/qCuDSy1vWwwtjlK1p6Xt1A0JhnMqhMcBqO5ayxt8e32urbolXGPTiFARWaVrlfgK4NnJRBvV
biWw9RAp8zb1YvmylY07XbHe6ybiCgUVrgYbtjVEC5USj2p5QzDt5rO8KoSM5pGfP1b0CDu/LDpy
V9gqJMIqYXUqG9rTlK1TEJINrqnDR60/JVM/y4BMcAiQ8BE7IGUDV22b0E41/U6Uve63zBALyn4v
SU54GCah3psgKQnc3ucDwQm5hAnRTSfVXhqKWYFcaU5zg9KswouZICcGY0D8WQfSfpBeOY2di8gY
P7ZCgLmFHdspzPo9KkReRk36FfGlrpJ6WVu53K1yJYhsPUambNzH4isiTXA0wwMMOcBn8rAf6nQ7
m9mWQm4fhIZT6cxyq/SY9eM6r02/rtu1xtmOKXddm4HfCM8+0tetZa2KJfKnVFi1leaAe305hXH2
RN3BELqB3xphGBMT91QfzryKg7OAerLnZentvIRT3VMML9GPXrMBZyKlkYrYlBIU88yVwPmNQmvn
UYIC/LvGrEQYkVtZ5JMAO48HWx0KR5/AU5hwKEbFXba5EK4l5OMy1PDXwakWsmePBR8ORObQsuh9
S1cFZSvwE0rkr6aKZHMeucYIcx9gXQtMscf2oPem6ORL3+OSzlYxTlt0Ucoah9aPNv0kEoNOyKX4
t6nyyYW0CMbuB7uNz3r+lSVoCajHmoQnkNjcEtdUhVH9NXUECP6SIhwyHQEUCL8KxUVU5J+TfMkJ
KeIuAxEMCtOX9O7UjaQlteXDAO9LYYtJtnzMBekkACYQ2Qc42geYr4EAW3dmbijZ8T7UEqg3hCES
e9eM81olSBwbwSqpjGNN7BdoOjcwrDciKD7TRLkkWUxSSUeCErViq/eLn+V56eY1YdBx3QEMsbb8
EqXV0NiiSg0o/tR8iUaMjipRQb38ryNmUVOfhQwgrLOws/WbcZI4oxUc6Kjwm9gJK3Tq5YQPD8bC
AkArHNyJ2mYBPlJLftSXvq6NDkq0yBuYFBJ4hVBy2kFMC9YKHLHuVXFjOONjTqctyLkddlHBkYig
RTlHV5C0wzooYZoLpE8v1jyhvqO2qtN5bxBlLUTvTW/dZHW5GKgdCMSCo95RSdTmIb7XSXTSDICb
tU5qKufrZtClx/Jy9avzwmfWyreIRtFCNmcn2nzNlurbCuCZ485paEQDfkwzT06xvGKRmrvRMokO
t+XodHp1wcrzORZM1Ss1uwhdfhWAvzlNVL+xOqJNpToeCGsZwhjLt9ixPFcbzs6THprIENP+hMQQ
G7i+m3v5K3npXKflmSDx5j4htkGJvL6Wn2C+zWcPFoETAV3l3KauNA8gEeTsE8HLE8c0rElMxQI/
ImZ48Lchz7SZeWz8+9dXPuV6jjBeHp2Btb+jJsTPYZz0atYNsPv+aPZ42HgNk6mT/SxQfoKm1n38
pf+aVvf112NmNKR8mBbXV8fHY3UvaXsTPMLYWoi6qr47EoMQF+Z/BIt/AZyanKyqcfVOhBBLSg7W
TSNqM8g4TCDByl1OhQYtY2oFZWtVkwvaeB0hULzMqRWtZfAMJGjo4poWHcsE2Wn2NJMUH1PnncFT
cbidp761Jxw3rkrutFcjt3AzvKMe7LDVZLQLb7iTYymz0wmgOSUk0w89veph4xodgWbI7Znppxdw
EURIGSWsHcNcBYVMw5ER9FdZqHyNoypJJlLTbiRGrHQDXT1JWIeAOufCCrNCR/BopqJ6nWY3n3Cx
zBpimLreTmWBrqAF6/U0a0D7pGcK9oLRIhQQxvJupcq7lTNxUcODiYajioCkbmQ8mxOUOlxlkvQV
dcc+3pmjzwWz8P9b1W2iJx+tFB8AwBT1lGKJq65k4TR6QYI1rWv829Zf0/wvnC6Wemr68zxt0/k5
FJv6UU6XwNxL1gqQMP7XWwt3bgo/m+VPhomqImgVc5JdsTdRCeIPgaiHcVwnQyCMMXEXdjx+JPpW
bE5C95XNpwFBccREpizvmL/ogtdYyvgRo/Sq5Z+lzkXYr/EjrOTwOSzvUb95sdAzQLZoWWp6flLj
rY44BVRxwXXmzE5Vxg105YS60Mj/gjEhgBAEGO9TUd7D9D0Pbr2kusBAbWVsv0LrmZgHrURV/AZ5
IQD5gsN+lN+RrxPOTLoutw+vCnaZTQMRc0HBtMowwLfTNyFNWFahb9Tv2rQVxkuVeJXqLapndVuN
NLDoqRbvmXE9TOFOIFAacqO2UQLUajjSADcQyvT2KlOiZKXt0Ysbxjoy1kaE7gczzhgc58XTWJi/
Mh/Ga4YtNUyesSzagxLQ1imYs1aitMrUQytwhnKnr5MAH/M9Tt+SfLT7UbVXmGEJkYj4d75yQOgC
vjBr/BvEfTNhHrM2k36V6tatURZaJJUq2x4O50ignT9o2xa5uhm2jlDFAH/8UFppDYRo2JhCfzZQ
0DJ/8WV528+fYf/VgGUtcdSN0sW0jmn9Niu8x2ZLUbELAfBMX2a/b7t/sXzqcg2cOWxzeWW9EPfg
7eyi2A2wRAmLd5XKXC3jV6exVbO+4SCgZ0udEdQjU5zkMTFUer3MH7BqWhPj1X9ZKQD15oumrgsq
I+Yizpy9aelHFu6D7DuIzzk1Ugl/rqq/DWh0hR8oe3PZLfKz4qEd9ONcbQpzR7aoHS6rqoUEs9ex
y6ZHDNVYi4J0tiW+5UXdzMR5YfnueYtAMZ7DVttUcDB0xZlkUt2AEazakYPLrmRHrAHEPIPU5/zU
QRmQE3xAXwADuKd3WIynnn4mlL2qX4a/OOlsUfgTQKrn+rlXdlWxysKdpf6T1H+J0L36WYxORDjC
2XKzYfUKJhu3xvAvT49whsiEMC/1CKSiuaX97C1I7rXoxFFBAHQ1/umkYgckgIn9qQ1vtOY1WvcG
iRKNq0mhEqjCBqiKo9efg7KRu5OgbxUCoIXRPMLFcSrtS4y3k/zyM4h2NpkOOWxmshkwziIQwqwM
5bY8B0biaH29CgGUqMODf4Z4eQCJWr8l/4yb3cJS1Zdv0C+4soORUSQ3GS7slcLPCDgR6ARPrHgc
wWTlDwF2BwMT62gQ3iW80Bs4nYk9Y4RgFj9yfZMSP84vJSX7ZJ6N8toqD4XIn55y23yBGNN1wca4
rt4ta8tLFpY08Csjv8vB28uJP/1a3U6QoWV77cgEwAVPE0TvgnIt1Ot/bWDv6tlfa51n6sz4rA0X
1AOTtS+NkyW8iTO1+m9tXCT13PWbeV5PimP1DrDmPrpkLWVq8MjqQ9FuBebWO0N/pPMphVlPwHnu
SQoBeetGIc0npJzXt9XyDFMSBY5BfhyTLRPUsdhh9rQrnGJ1zhG2F8cP8iFlYS0m/Ce+BrnazXJt
d5pPdBnA4ylb8SlzAMZLYfOlTaJSpqm2FXT8hbqXgoPV8O9uQI/1xU5IV4Z6hZ2yMidP71BFxl99
fc5RavLxqdIFtzpuuO5gRfvCOljVIa+IFDt2PVzmi9hfs3ZtSj4/kT4/ihxvxlmIPzpWHMlPQgp3
PlxU5TxXl3eN2RAaRM6RKcAk81WFH/1w4aCZ81OGGy555vFuma+1+g7zVCg3I5vhHjPAJoke+rgv
ucQGRlP5rxFeZ+vGGZPn21w+SNGuC8hW/So1BSkxpz3Ha2hR5AGKZ+wEGvdWCeGt4NNu6391uHod
yHDu8bpX4rvZf0vQFsPqV18IM3cVkuyF+ZYRQAfOWzvmOJ11XxJdZhupug3KXRf6zCicpWNPsZmT
o5x+F9IXAy++e6u5hV6tHdX0nOdv85ASM+PhRwj6U04g9BRnHu4Mt5h/x/C9D09qccsRNpakJtH/
qLLP2NKoXBo/PsYcIsTAqKNYEv5Xwon4QSymyungi6GD4buKr0q8l9DRysTXCp/x8GgomoWEyff0
3qfbPDzo9U89PZb2nsV+kZ7ahK4nfQ2X7FEDyB5x3IzKupr/pborFj9qeI9zfPP4IXhwOguifH3k
HWEMX4ZrFpkgF6zphIWEQCu8GOmBS5kUbZ4flzEvLiUGjjs+dS3dK82mih8SPX5hffXddWnduHKI
OMbpwP3FJ9Opjpnf+K0s4+zIEhkGW3M4SCiZKy+Pf0aJmoe5nTV/d9UE0yJ53Ztz/TCnSzqeTKpx
fiR+BUvpzcMty2cbUQiXYh6iQtsG2WYev3OuHJ7f8sndl4gc4rpPJFebrWfhXVN+pdC3hO2UO1Xj
GZLDpWp0fxodq9Qdu/Q+KR2Wyeeya9pbb72phlciM62ICw5mH1oAL12YrxVzHYibcv4azHUm77XI
TgkxX74D6kzhJzNPhgWEDjYSIyUf0TlPuDb/ELPNJ7u0fgCaVDiFFdcY1jGB/+gNADYTNSp2cpx4
XhXGfs1qYhoyQ66TtuLw4DjNrO8lfSTaPnm93IZf6H6nHUYKEwwu7J8ActnUVGNM3g/XK/QA6g1F
/B6nbVb7Iw+E6JtkhKav2Le8c+v4Qdx1iOtHo5Rc85cyedbZROtPGxky9jePocGrngL5e+VvuRTW
qsIQDcjtZlRuQq47OiPZ5iXGmVUnI5eVCtypq72VnFLSTPnn+H0ZMvF1w5ndMz+uIw+bdLS5mUXz
SyeRRkluRrCnNU+JWaFwHp3sFWNj1wbfFhiRPv8ZhMeIZFuqLnm0KqQVEFl7bPGl5ddx8hpprzLl
kfxRPNRTTtP5DmRg4NdCwiS4Qm6/ZDjDGSNWXlwZNQxir21X4/gABaG3P2K27rpNL3p66LAEeWWo
zRcio2BJEcz2qxmHbBQcTfdZDvIUK8Ed5PJL463YmejHDXUIF6JQrKb2DzBUOOGDmm2ZxjDiXCs9
slwjVNftcwATkWzSwiMlzsGrBlGTV1YeXTJ6mYwURFCGmz6Y1j31G0O0/oCIX4jcWPYDFO6IbMwj
u0WjXTc84uK1xTpvkJXI1qX3XwPn3DZ9/ltFfbA6Vov6E9RkKB8iwc/0k5FdwhE1xzpNvbymkasf
pI31E8G5H41h2JG6Fod1O3iM7cmuOCfKI1lhZGrmnbglMqvZzBkH/a3SvvMYr8O1LM+ABmARl6Kn
mNty2vCN6KU/GztDuy5UCkQCDLeKprDcln3mmsO9F9atdmT9APymsom7spPkY0zPSXsr5RVfks4M
5t5uENwsdpXeV3kPVIrjq2J8tflOyvckm8TsJeV8U3Skd24ShfFCgr4Njjsd/bggm37Ps5vc47v4
iarPjq1gqoJ6KdZaxV7u3EBFR6wku/KfstwS/Q3rHw4XxjfJHyxhlQGeetfr8xRfMxxp1dHs9lB9
bHSFdqTsdcqaBPQPQYGnQf3FN1eHjFu28+Dp0k2V/uGDjvuDuWnWQeJLNhvC0iHtnPbCnYmE2gf6
LlU+UCIClAvEQxZ7weI343kZ/1q8DbHKSZ2kNvhIJl8TcGbqrnJXxl+ezBJXofV+g6oyGXYXr6rp
jdYNx/ZQbCsCnYqYyTQkaSYlwGSiN+hBBCu8L1rs0DQ5qviMHIz9nLI2l0i70ckaX46xdSxpz2Jp
i4VHtsDZ7a3GxW2RaCcTqx7LETeXnla1Ga3nlO8hi/TROste4cC8ytiOWjsW3rryqZDgZVifteLz
nItYS4pTnTxDYd8t9CnpnwL1TDxP82rot8wqgleQ0lrRT+FrOh+CiYeiEsUV07W3JtwTKCWo64zE
6NGX+33AXHj57A0+I07Pwnoo4tmUDjGPTLV51V+t4qvGjlaFuf5y6mF5zNzrQ1cT1eH0uWvi89VX
erdqpwOlu3ab2YVIsF8HGbcAw12VItJrVCau/XsvvMVShUUzhSEJiCH4zekEmuTOB56Pd5mA+W5X
kWHoIFyujxUOIrX6nQI65pRDTDrL8l2ODqV6f+UCGCtV3YbqLt0G013jjs/FJ69ki1WaTV6oH0VS
yvXUqeNt1t3M8A9IH12nZsvjx8zwOBnPqXbss1fmMlI6OQNBVdt9wvyovKYRRqvslBZb1u3hjtHu
7Ah2L390UeB8avEDdmSIb8py6tITul1t7jOLLp0fi7Q6QJLM5KmIi86WlyfnPxNs/7t02EbNHiAM
bMTJhivbIS07Uv8FOBXINXVGebvUB4HjKDxH5YFfFlQMtMdLdBcKFq0D18xvL2QOzx3DghPhqTAT
vNgT8D25UHkyauLM4/ydne+WgeiwYumfvFfGGq2q/qpo23VmPfK25EFk7ckfQf2r52/UIyV+W+0g
xrtOeCJH71i6H16D620iXo3csplFu9Q5NKrOvFzykRI8+hO5BKayIaWCFJ+Bua1+LkFNaofJ/Fi6
89IeC/FhKRvBs3DVsRVLz7XBJ4mUmvp0JXpi/QNr8rXYcF6Ih3TAl4LYERGowYizm96L4KBNN636
0Dovwk3x6r6Sc95/YJ3zAP22MXYjOXGNec8i7/XoNLE7ErNBGGQmn18dUD6xaM0IC3xWRBmVo2GT
HJJarlVvleRDzM7m6MnjtxZ8xyaONsKxS3r6VhX8AacsAaZG8SnXx8H9llljaR4d8vSsA08TfEPf
z9NeKh8yg5X2Y5435kMU9qIM3tKnhKYSrdTNYt4XySvLr+YV+PqVjEdBP1l8CK206bN1jLaUGqNq
KpsvoAXWlueKIJ8xWnf6Vh4uVfeXtH+KcRMZKQ8vcgjb1VcCcVXslui9jN+k8d/Mr6LlBsb0EoVe
2ny18qZiszDxUawl6c0kuZsBGFWEK2lMjPMPwdhY9SXM3iuegxL0hUWAz+Bo/xXQrAcZhVnFVhOe
r7mYChm/xPEYEWrULIsXznfeDinwO9xWi8Jbzyvy2kT9y5hHIySUqnu3rHh5IooY45yBrY+j22y8
C6SN2t9Bs8rntWnctfgtzg4p+RvqgfMNkmjUXoz8E/9MUOw0fW3W9Dxr0/yYdea5PRhJOliQQSNj
OvlmCjTf4kXUVoW1XuTvmURTjTNPZXojTw7nKEVkcDJsiDzGmiMLOqQdk1ZcdCNH0ZnNrswdQBZp
5Vbyw1A/NcTIfKTitK2qrUbFMbjjYvNSxRKAIIR+JLRn7wzXZu0uLfum2lbCTot1r2N5MdSvmkuX
V0wkeV+lH2YnE1geEK4HYibGchsCaSBZJMlWOkt8ykpOeu2uNIcxYN5f8d3KLgcEwbH1n5hgctog
EZNr38i+B+F3hmOiTldCorkmkDQloi0Pj0Rg+jN/alwq1VEJfWxGlK+MgoDDVDNhQlAYBhZ1RrWl
c6jlUyDD4fltlQ/xBZg5ZMmjnNF/cz+6+vjTpN+YKb04InNno/MqNI4mu9OeAaH4IGqAslSw1u18
KYLLmK/b6JnNu1BfRckXGWF4CX1pXJ3M6RBkRyu4xxqLJluWn6/33mLpyFF1oNFu/3TdTYla0L0w
2PV5jRxtPzUe7vwk9DNZciHfUBIe5ST3m34rQSyH0cAMMnBJaaFXWYxVCbGovJj6g9yH0H/hsa41
q/b2U0kMN8rUlcSxhOvX1XkGrW1p7IDtaKG4zo3BDpUPLPKilzJCVnfqfH9JpYihtqXXIZ4xOJ/d
xtyK44GBEyuiXcE5khbvPNhtHfGD9vR46yF7RAsx1J9GD4Nn1yqnvzfR/CCLw1ZeM9HurE4EZ6wb
GuW8ZjTP6Cu1O/WtnpWVkAXkETKVXD4z4xvRKDyLi26du5oh43AbA4+8umjD09la+2l6I4nYUwlB
D6aLGv72iMBGiIcKDKOeL8KLOmJ67pQTQS586OdIo6ieOQq7m0yd0pjXabktq8VV65/REYk8Wune
sBohM9hUSCo0BaJqZcMAiM0VzlpFhvIgsAmblH+lwgBik1e+ou5rjJuAuqpHRhUW1IHTGQJzGN2b
bGa8LBViD/McPXJLHhpUHSclCM8h55Dfuze5SX0x5H+Jg4CnO2ROzzwAFdFwf3EMJFYL3cT6Wt/3
M0XRqpPO1XwLibn3vmtxTUgbA3km+32DDI7eX14pKNdh3Sm6zUKUyJxzT98vfgvj25AfgCPY2I0R
w93hR1WYLgmIJlxWjUwuHLB0JHf04IG16TMmzHKsWDsk77DX3UY+vX6clA6ks0NUHbl+hKnuMEF0
RWPXSof2daF3VLsBodinWm09s0z2Zb6FaN0ATnjyUekDc3x1Ky8l4sJrVj0tdc1OzB563g4n7rqV
0v92QDlyqCHRDtGWQBvElx9E2mpbH3ej+m8Rbn1zMrUvLfXi+TeMTIY7/9SVbC/9Nbe+c+HLaMiQ
a+g1HH5j86YGFLxTNzqZxzKfqMX8mm7bg08+esBVAsbW+HE79U+abun4CBnfWuaGGmuWL3wMdeZZ
GD9p0wfyepnlS18Cj0SREfFS3eDJ5KlXuLU/L3a1UVYJHUizXqZVnDhlu++TDb8yI76G9bGVD2L4
ZAkwxmumrR1wMMnpml34yhkhyKxYQbAAtuYv62BDxUjDzsUocpuE6WZKAmiDSBdU5FTzbQq/w4BF
NYGYBNurQ8bn94h0hlWx4PZZ77SMpOv8PCA+w7AMQJruZyY+V7fjUHA6ynR9eNSe6vdAmv1yrZZb
kneQvfijdVHmO/ADzMM9uVlXkeFFFv+TYYkqo5+25Md/VfIRWSwTkKV/ybs+1K8Mx7/PfQ9ShKzd
0o1svuGJnWmyI/0hTdaBsDe1p9XPTlu/JXe1Okfz++v0GdKHXO5Uf/TE3AdKkHGKT6lJYGjKE1Aj
ir1PK6bh9aVyVaZVvuFyRzGxXQUegT96INiCyB1ifOgEVRj+0FKWQyeFN+ygVtuMBn26DeCNtXZz
smSvqEiuZMZ+Lae7KvwFyi0I3pR5r+hbvUcq+Td3B6n80eNPRZoZHDBGec+yv0BnZXj8JRrMOjNy
YABnaQd6SmqMcGJG9REX34XCYTf8IgO1IwdUQeCzzuA7Lz3Zj5OLxYQlymWv6iMo0wToFH9Mjqj1
BfU0imju7IlGc7u4bNzjQ+8JqCXOIvs5ye/Eo8BYSKudnrkO2YC6E7IEnWiVi+AnbH/F6VGLp1m5
TLngtTwqNbe7Zpdsts6a/p3yZzlAIHt0xnHfsN8k+ADRAqR05zW6cyw3rNb5Rykc5vldzVYZsRaN
yZal+msqldXtqi+eTXHVpufSnIIOhAGdnvRPRuwk1GtGwgUHe9JtWvVewzeMygsxV07E2kcS5J1g
ND4nI6kG7uwQhFcxCNir5Zkb2UW7aE8k7zysTQS8IQeqpzoL8PfBoqQvDnG5hkswlYfsJdBo0U6E
Jq3azezfAAr4Ye0RdLga/1m/k6c5Usd5yQgWFm3bP4uMnF5vGX2xOA/KjyjUNpAZsExnmQhFcQ30
gCtsYPTfyITHNaT5tLLbMiBbhG+pf3bGlYqXiMkGR8PyWp4w0bgKghtJK8l80+nqlYFSSvMVfoFd
tU91X3FE9tqQSV1eEEnf1O0zqO5Z4ZdnbGSyyMipLKgwXgNjgpnGdi0Ev7F2COMNwnieCAnZab9D
82vnxtlCxcyTOtw4aieuLMk6mby05P46JIHF56S4kpznmGACVe+VesqXz24VW/iWZZz6wQoI6c0U
7jnHSsLXSk/hrIo3lbAnwNUebPqV7lAoG13wIxeTNxHU2NFJ26KLKALOEsqGSUh41m6TC+ACZS6a
Mz/a5AQ3upnf6oe+3UFt75Qftfl+Kc1EVEt9z20kMQyden6RnW1y7ITvekEtwzcuMT0B3ks2B8MP
LbarV/1M+rnRKE5Hrxty1ZAfx4gQElfTbOti8WQR4n54z2Hqp9KKSSM6jLVkQKT/DcZrWu0r1VfL
z8qAOTAde9ULSJq2DuOIJuj6GpiIubXpclrrJGGI9GjyZ168BjirplkNNEv5e2/8642favgWZXeQ
D6gcnVLYtq7Jje3yKTLFcQXPIDPDT1xoBTgTX+INnUeAxzb+UaO3vL9cYcxfVBwJqS+5sUeps9Dk
6ek2I9Qx10R7pJTumMGaN+z6Nktbmp78wq1gMt4ruO06iYNEiSGTSbScPylbXtRZHLhW55G7Z2s9
v+2IrSd/0+g8Zj2q6aCL9hG2sjZCjsD52zvx6zdkuEEgO/GprjpvZp0iseeupFsRM1vfauzam7Uq
HcL8yL6DYfVAs8AXdSzqJZZ1MgMelZLfAD58NcwAgFppt57ooP+2YRqxY07ji0FxEQyjK2NgiKn2
SJ2yupXMVYgOYtznqsU49xwy7Fz8yCBhjFfuGKwUliB7+aOmRozQPhro6LPvPvH4eOPE5TrwJeuD
SQGL83uQ/RB6tp9CZBHFlbhVJl9OHG6628zqm+KWa9K8TOTooSV1ehs2tvRPB8vlc/p2R/JqKAw4
n1WSQ9NVBfEx1L4J9nxxqWmevmtht3QnyXorcnommUND3L2AmW11q8n+yEWu+Rcex+FSrRqSJReG
JxQksTeI/arqGrtUnpnxa7RMA8VzRxcea6t8JMfEzr8ZONvJZz04iC8IQDSIDodxtw7iU4tg21o0
v0RY37yCizhXI76phj905ujzzI+mqlz2APcfZfCnhgrq+/VoHfr5tRXjYMl7jefANU0/+hvJ+wRF
uviqXqPGUZzRZ7T2mvNEv/+/YOQ3NEHJRvez8fbfhcqysVhbwk/Fc1ZOP0ql2qG0NYtdZW1CHuL+
LyKWyGbVcaJFJzmDL0SOxyG3TxYyqSb8kowHUkg0a2HIcWMv5TqsCz6gxcn7wmno42XhU0u2hkUI
qk0HNtwA67hxxgUQX+PokC4nxR5YPD/z7Jc5tisg12BPzlqfPBr1pAwX6SxSRzD9Qp8IEn4VkgcD
tVfjUw3LP7rYiUXD60IZmWk7kLqRNPA2ELSSJ5ZdhT8GgSj0cvk6Q+AaILrxBBgqIUHJazajPhWX
Nu8m+m6eppIHl6JrMHI3tz/n/3Z1KGtSdrVuom0WJmVC1nnk+zKTy5zu22ANHjmhZ5nbl0QzQ5gF
V5Ph0+SGTFordu9vUledYqi4pQWQtvwaq3fULbYSHQVKFINrUHN7b6YTA0VDXhDXjF4xNcVlgzjd
FQzaX6aRy0IV9+zlSzx/1uU/GftKP33q4r3BpsRE33AJeKFqC4przJ50QBTwGr7pCssAOjux+AqF
ddeiPI73+rTq8r9B+sCZaedh4CA0Y2j91/II5E7s9PVnSAvDOEsWnySikDO8Q8GKPFHhE0bAz9BO
sUVH1BjcMZPJhnft31y/v8K52nwzYrE+jtWbriBTa0kfrv5hUWosX4vY7B9G1Cf8rrE7svIIJVfN
PyrzGPuqaxj3aW2S7HUTiqccbyGmI+ltbTNjhachkbpOnMu0QuX/SDqP5caNLQw/EaqQw5ZgzkGU
RG1QpAJyznh6fz3euXyvZyQS6D7nj3hggOGJ2IGvuuTDSSDCaohclTvH8N/VLoLs+O7SpwUBIQo8
pCSdJfkbnxQnskDcxge5v+F4UI23yXtpxSkZb+KPdqQvG4SBai13sGMeQkSywZXsujnFwMzmSKpm
iXllSyBAX/LmqrZDHWkqnzr0OhRp7P8N4eMFU2tu6JmEm4EnVbdcAJsGCQjB1PzIW6deD/IciXBF
gJ7GEYXCIG++KGgEpeL6CW5hv5jUNQFujsA76LpohniZgWBJeogT625l7+wCszRaRBgx1vEqjQkL
JkV3YCTeSJJbYklB0oxsdSVvs00PHe9sxa8SWMsUkiMLni2qxq8ahnqSGzfRfloUYlbwNbGJjzSZ
lN7H9Al5WMcfCt8vRiME2knAgrOTpBxOfolBYGpIykryU07KcVUfu+E1sk6PK7Ef0WbLvjXnRa/m
AzJQmKgMzhJqYRypY3VTdcd/1Q3fHZITsQglBS313Asi8pyr2+iOX8jjdBjyuH9RH+Xn51o+sXzr
8U8gMXJE78F0ZddXgsdQ3RIkSwK+aNMrnKSE2wgbEOFYpHGL+ki09mtrQdFPv2WHg8smzSfmEq85
Erhby05G5fptVN1c/CwArOjXFGDL9iTm+lKgtpLghFqfEqeWblZ7ptdXX73UUJoKJ3N3h2Grpj1m
PxSw0voFXGkwEfAm9noL+l6xSmaAqKCyMpqzBa27mo3gdSXVR6XgRL/odoO+FzF886SC2lW1GT/j
ijdRAXwOjDtcvEzTVMGgmR4r6a0c6RcOH96wzehx1w60WXrMivWnLJ9l6ZSx/GX61iK1a46C2TlR
6QqVflHbtTdpbl5uGiAe2Fw6qlY1vyX8h8CaFoSowJKmuI1wN1EYbql/anojcsp7lNIVZZTF5zyM
15gIxs5606yliXwZygG4I7R3ZXk05Q11t0yf2RzJvWpxZMjMIdOtG2/ifNTTldjtAmfmzLHshLsi
Olv6PBlXlCwtsIKCve2kclOmKzVe41lhECqLaxzz6KK24L1TBuCfD8s8hcbNQrIa083nhe8a1V+h
Rv1UPzv79iKZQyP6LgSRmKHQnQ3xV4xKZT4sy3CTiBfrUwmP/txelNOc1LPKpcVeWzr23ldeksix
voUW6805ir4kjHJpQ50bx5pNghoyYZLsgPbKR4CAhyPCN2f2Vw5rDoRBF/kyX7UFfNayzk6WsVOy
HRi34DCwS4inDC0WmMciKXhLKPPcIsqRkn1FVni6jGGQY7oN5SNPfOTwuIffuMSCYNlSGGAggosY
Qt2OkFJjVc0I7cyAP8isSOdYZx1922Tr0QmWvf7RQzDZb0H0Fg37Zrjm5jo19yBH8EyUwfFETc4G
M054zaalqV4i/v1Eza5Js1cYr2OdjT3aN/W6ndxhOS74WdDb1wu+bT5PezM4G+lVAGUP26Z7Z4pH
cTMzCK1gEI47EHTODmekmIieHZHLbtqpG7OuigMXPlZawkpjK+ErGLCk2eKpz1iAOkaXJsIC6vrV
rjZ2IvvLwDX1xFeGEXfbpqjpJGANm8C6Cn3iclBAt6c/D01Uj1TnWvF6VQSFOYxgUXHrwyM/YrTs
1tHwW18UxWBI11227Tj/ixyh54iHhaouR4vkTE6gqtxOsCtsY1BM6Kxuk+jV6A8WkL6SHpgYsBqu
wsziaUDECsHVs14u4GKivSJ9eeVrNB9jQUNK3C4sT501NWAbIpr3mImvCCjbwnlY0njXTKBDmDBn
srIbeXxHY1jrpU7TwI8lY23ac7hiveHF7dYmuairkvlkZq7GRTHcnJENIDua4WaEfVUeCfMZtLXG
5jExJbYArNJJ9HFLyTJI95jGNPUeswxNV637iThhjGIrVj4z2Q0AET0aTC1E2k7AWFQDMfP9I7IL
YjppQN0cCkNBkIkxDPFrDd2Hr6wqJsIbQU64zWZ5+F33sHKlvGS5JKBhR4wwNfJ8LmwhE/MPA0kS
z5sOPlt+KPU2zc9O9SkGruKHI64JH5HFkm2z+2W88gKGH+acwtAaQ09pXcE6AlPuRwjLaLPxefVY
71ATyfUXRZBuYK1eYUwFM5w544uxQcLT4HMbtrUXuArDbOWdIwnSYpah+1xFL937RSCBi9KCxjyi
BBcXuICs3ZcFSyKX0ewfglbvK/NFUQNP/oO8FcQ70F19d+UxaJMVRYPtrU6PMtLUPr9GaK8SNPw1
ByfElKvRzVK73jwI9qpbA7VeBXFkk1fcIjbXzrmF+JD1w2pQX73U0TUSV6WvjGXW3pdtuapjLkdG
s7BYIn+REUI4noZuCaRbHHP1vVSh1UA5hf95zsusGGvH/gnlbZBdvOZrhG3PEPKL98SxUQaxIpWz
PvkeqQdARx0S8utGy5HvcQlaQb0xQRjawi8WRnjOXOyy07xX7wOdICnMmjhOJxCgphbCEDb2sfki
niQc3HDaCsI7994LHghan2cTHawlvzuvDSq6xQDqA4cQtNu++Ctzvqq5HGx060xqTW3wM/VvNI/4
zjsvbJ092X1K7RoWb6BU2IAsiQMswYp6zoY3laMvaO62/nyOQNWBq+vv2LFdX/trlz2oLGUZ2tGf
fVNfMKOwYzH2pOcDjFBhcUkCoUWWFdA/uh6bu99+NUhJzIEPFPG5w6+TtLFbeN/Q+FN3rtJDUyyS
+i/LflrqYMoCuT2VZc5GZbplflNq3W2eJKv6G4234iNEco859FeBhCo8f2HZoCu8DjxelNc5q3Kc
Ve060o5Rviyb36jf9vmRpVLbMytwt/5oJhTopRK3364rT4N8E+x/uJZLH5YB1LC/QGDKTkk5BqJc
M130FSJDYxtzkuj87wseKt4hIdYAZCo2/ro1Pw3/mUIM9rzATgiggPsXCsWV4q/SyqjCBbHRFlK3
5czTzaPd0ndbnYS2Yah5VPt3R1mE9oJVvIPI41aZOkxJ/P28Ect0ZaEVWoYsE2ClYbmUQmGoAGTU
wHPWDKeAPkq1MxxkDt4XHYZTxj62QsMxm/wDKjQQl9T9bvTVsG7W/bhtpn2M17qnFC4QA0gWoor8
rOnGk1YxR5I5xyjO2l/eGvxs6UWwLlIGwGkj2YL3+UAVUBZHwhgZ854Aboa1qcMPALU+Yt/Ul4ip
eJvtAu6rX4lDPnI4f5Dday0pjQDlGandcyk7Z9Omibd0MdTqb9J4/CvaqYDT6DwK5V2CWst8wETP
umbH1BZeqlyZ0yjJTgU9j4TfFy3d04UPbYj25YLblJokUBuvfSf7B8m6IEyWiBUCol8C7EyQCT52
QRRO3EK+tXdyCDVO548YiW5/M0e4vTlrQN2xPHnoFiHshNPvyKVMHjaeqTdqlEdWMY+9bN6N6wop
jUrey8pskU0xfTB1idkPdXm/kPw9dKg49dG7VqmNEOoz7K7FtLPifS2z3DEcjnRQHNCvkGm+l2F3
gZuk5EXCBK6tD6tbtPYSR5ZpFEgASV3dA/xTTMbi82n+qRl78qaxVzJ84zSnHpB7j9ZJJVtHSMAt
PM7kgrtac60Wk9uTLFqv6ogE4D0CsTXmJsP6Ey4JiYx4fn62DQo50Sqhzwmg7GyK0F+BfeGRHNQN
mQ0rG2pMJ+NDn9mgGB/WgsiOfh+yGMoiEvkizlMurg6xQv8XFBvKcQUJ080lniR5dlAgh2u4mUL7
kYhnq94dZ83ul/OfZOtGCV2jeXZI7IGPAzZeI/9tlwR9kJ4OdAj0gUrfA0bEFtB5Nse7jVXtG//l
CnaR9WRccK+1e6GLa9OVhryhC6tDnX9ryCKUmd0CW2pfArJvozfyW4HcUI9fOfrJFUE4m4NP92Cf
GBUEAyFfgypZ0gu5jFVUs74AX8gdAoHLjrKDYhN8zcg2hnEi8x5vENIeW6jrfuAYOYMtY2PyJ2ZA
hvJQoBTgkrXuDmKuYBUxqCe7KPz1nYuqjLMn6RTauXXW5rTz6oP3zX7RfvvyLs4Ze23+DsC8ibMO
O70X01UFug9GzKyLbrNiyGNiJFJrLqIWMO0Bcv+D/cBS2LWadssKNyOQQCyrNUpSp3ir89/xvVLP
ebnsIS95FpSFGc6V6WCg9a8/K1Sb6rvlsuMlV1CMykN39KTfPH9mc6JbNQj9eI41c4gvBgJy79tx
WlJW7BmcGC4PTu1fW9owKqt8TVGCUIXc5UmGEJVY65nP4l2EvJ2BmbnA/jdWGfIZsdqp4gmjClBF
3tvxVNxtrTrbzWE8xytUnfqmXuV0hu649rG6HJgZPAVrfOBC8HQlXZzyOzkIhEl88bvJ3cHT0Fss
DfDCnAgLlu3gGbQvopz/odPOvUG0RroIPXIzC7MID3cZnoOl46o9kdMjWkjnYvJOZ8pRkQ7DnFFj
KE4lgldmJoYEIyEZHFiyQumYvHEXxUBDqeK5AQgw4TmzSksE4C1hcxOSrh7ViUKa9ldIC88c3wUA
BtIZgijm6Embpbkq/AUGDvbvNcvA0q53VHOQxImb4McpnqHzGKMtu3ISXntlXUpHASjxT07VzcTI
2eyhlHP60OjniwByqgPTDWbl/dhcm+yRZ7t8LSNyWAW/agj1y5nztLV156G4ib7D9ihldzCO0liO
zzH8NBhTy0c+3GmVBrkmPY2nKOyfSDU4bjTEaYD55Yeie66/b73JtbvS1ee28/Nv9weRj6W/cEFk
igmFxcOHQp2hCuy7XkzLDg4FGzlExX3k5ZcusXyRisMYrxnwTARqdBQ/JONLTSlZ5EoIbI/yjp/I
+JLS/Ob0PxRPzKKltOgqwTH30p+YDNPwR25O9S/DLpRayw6eRfcOIErqby339GRc0QzrBKmYWy88
aupJ7nZh+iDeBDXNsNKDoypKLSBVKAg3wzPsAfdA0hDwceq1hyBPakoHA8Zu05qTqsFglG4wKbt2
fKCy6g+VdPPwlwZafWQZ+iHmciuhdnxevwrRUEvziA1ImrLiCYHdZD9r+Y1txjKI4lgRLI5MSirm
5GT4OIa07n0MflRFaMLx13yU+tHJNmL4GbKLEIEhN+q67RhcKHQmSPnpjLuklGdNeg8NIowwp927
6V1ivNfrca6D1ZQW1R0ftbQ1o6uTHJPJABrlzeuvwIs4BKCE17q0FEcAI6MDa1OVq+GVx1i4tvUA
JEFx9Z/Unwmm11D36acyPvsTN9+66JYR8XPVPhkXcEOpg5ygG90MQVwLhbTQXBXwTqn3YY/cxlv6
zWkSBUp7y7625i0M/sLovYdKIAN5BL7kEalIr3ZYcXX+f3DLR9oIw2HBK8Qv7pc/XbOAsefAeNYI
FNuU07k8T5QqlzMpupjaWZLvOtSehTheKG6T+mYynQfBUXByYhly4jsdkwhMiGhcNzZlSstywUUC
S36LIVbYqJsC14F5TrRbMzJExK+w+4lb1OVnWAC0TqxtA+Y3oyLvPfgzCauudwqiZ3De0lVJtc8f
Yk2X66tn3X4+B9OYewvgCuOrCoGb21+0bCM6iws2xkHdp1zvkfSMh2dOge891Bi33VdhfgsKyQLD
maC9LOpuqCdGnTbOhG2xJewgdHaakFosSDrJ0eJUuyz5rArKNd/j/N7x1WjK/VwEDyu3Fz0Yu8qs
3f61hiWec4V0qWBlsXeK7WlVM8s0eyCmahltQsTaaFo5nHyfp9teOP4vwRNL6O0KXTTKZAyFmFua
v4D3WmcAaZw7u9MQMIK/cM1YLZC2gtBCGOWLL4cwAZrtZyUW21E9SuHFKWHuOQsE2NwjCN829bmI
D3W2zPJtsGQ65QIYVmAbBLCO2OcKrhaBkej9Gq+DIMjRbQpkReMLIUx7lqNMavqtB1ggZBoun1d9
o0p7PlVP2Vy09Rw2Wj+XGcryexIx24g6oBQQfOsPb2POkYdRR1A/bclABzaozsWIAVWIIrlCK8bM
pudrKViDHxnVl10NjBI/Csut9epMmF/rW2sgqWdaQdccYVQlWAsnPI6wKThyezlgzAFKGpC3UEMV
sy7N12i9NMACNS5cVTp1vDNG8Q7syuWInLZ0mX3Lu1iuO7iRIfvyew1urqArtsYbzNcIK1zpe5jd
etYN50ZnUKepfmbpS73cKJHjdhgkQuoYrPqPDQEpyozeOZqgAj6ZASiVaCWTJqgPW+9Ib9lNL35/
ATs4XCjs2nLY8xxwhFasFTPjpDpnIkza9ieX7131mUnbolkHJFcAYyLvgx8lZT5cOq0505i/h+xg
+m/QB67ocWw5GqqClwoSR67A3hFnVLgUJfl99M5m9utXjDvx3pC2bYl1BUkN3sKlbLKMuAK+8G8+
90THTVl3q5HLIpoTwDJc0uhH7MAWp6BN2oYCMezxOyftzwBsFCvzrv+SmC5hnBVtg2Db15ZB4tor
TOEg697pn8JiOoeMpQTN2ODTiJFk7VGD73hvUKkZGVEjC768sPKARiADr1Kz8BqIGSLCesTplg1w
Qr7ZZBtbqhXdskJ/oiocy59d0y7ZKeeJvqn4jWsi4P6NAU61ibxVC3Hsm7dI3gtJYRH3sJhkY9cn
T7sG48lPvwzHjaZtLEkMyxxOLmQ1MlI3ICSZVAHMEeq2QbgkSI65Kfez3+/KRLFSk0IiUyrigi22
g/haaJZsxivIWA6iGlAwqd3C2W/H9I+LGtkQuNGyXAebQT8nxb30drFzRKnJR08eDsbfmMovgAYh
5Z48aRYkn1bwFurfjfo2IdvTXcCCsFmbyVL9Ttjs5ghZCBH15iYBIJXYMV3RwdlfLW2vdasgTtCJ
G/OSGK9K26P2RyOPfaehagL0qNDCVcLSFAK81khqsZxAGGV+s6IEGNMgmleO8W1ZvPNVBA63NudL
NbhpiSx2BM4Z3ksUQHzR0A8LiCYGGFZBIP8eoE9prw63aF+d+jmCk2AeW5B98x4aD28WuxTkwNpf
dd1vX9xD1g/bdIv0LaLNMDQuiJPx/s4jNl5fnE9M1ZU803N25QVrNmkTgFggbYgMGdx7eFnta9A/
Y4ijjv6mvnyzxw+TYEc5JJHlNw12GZPWYpxr+c/YlAjzeFozEAVGbDkGHph9ELZCt+ayCaq1eL5s
VtGwyDe2PW141uatelTzC5QIhD+D1sZ+oKwQB5pHo4F861mb1OlUEPIRCG4mKHATF59xdxLnq4fy
jzhH95e+TFdPnp7yG0ecSQHKj/rApwfKi4pvb1ZrA0YoCE6IoKiY0gqo4A61fbdILGvWKVetws85
XK2ctpMLxoQKq4Ovk7V4zQZ4P0gQ64YEl3Qxjv5oS2QSkWyfY8PVhYd7njgkPQr831n8++Qybc07
vrCZsMUxaFdHfICwz1x9wBzwBQIX1Ll1y4O6mpbWeJaWMo6uRWo91OQPdt6MPogT8JHry/rF7tZh
vpcSFFR0azo+aOHC4/ooUmUx1uUyGJkRkFMW8t3zfoIxW3Z4CBFX6tKP7vyF+d0nEoGbn89Vi5YE
v81GbRujuVFazsz+FrOhYiaelHcxNWrhV+IystTnH7RlecUKErrxcK1gsoWgKxmOgBctApHmJ59W
qHPEF9GUOPV0CttG0mFKZ0HZ9exb8jBk81A46Lm6w4jzOs5w7BPdlKFaTjBNT7ucMzDgZIFrFT1d
rpjBsnjdnzhhMDV50/sjmOnovWbPAOUal+i84PYmAQyw3547nPCl7cw7KeUESNzNIKzdFaV8YPH+
Q0G1Gw+kAuYYH9ho1Dfd2/KWS0+etoDh3Bl+EnAXB8ArAMi1i/rbm4C1a+KFeOsDcpaEbYRQrYo9
BMnoQ4o545P1UBwnkICusWZ+/4GCW3K5jKAehWEFyrhfC+KgCV+NJRymdvpe+yKfyAHKwBrDq16T
yV4LMRHCOOyQK9PLVp110TPSDfGnWZ77TdAbahtBWJqXIf4cBFnCWSvg2wp/TLIf+Rbz4cmzzqsL
2GHuYGpMWL2KKzwJxOWqlXAXz+zlW2B6zR+XFQ9RuKijkdFedWkicmPMm+MA1sGEqtaf5nicVv6m
Vj+kRbiajIMAMspk5a24deH3hEhIIdOnRZERcyU6EsIWri7bvoXih+Cuz4iCAzP1ll71pdKAGmho
LkncqTBunVsfnYv9FzcENGh/PpBj/G5FZ760OYF+HpcFwg97dq+8Y+d63ANP3XgB289UsEfItTmS
ZZVPwSGlnGb1sOfH4fsj/xB/31ocGgHSUogsho1G++Wf8NzhBYP31OjLCXeDAVTZg4qpX6N2TqV2
nVsWiod61atUvXq7OkCecwY2nLMXu4rNURqgTpzHrjklG61AOc/D0dl01zN56+Vdf3bmt3BWm+FH
htmPT4Z6Isw1nBS8nu+Fw82eIxJiNQPjIMWVn9QB6K0vHXqiPN+Jk6CySEJaJEhd7PGl9nwSMbZ4
6yurJG5gFEv6S4rPjnGO9KOU7gv5z8rfKDCcGdCd/mdc/gxU2WYJz26wq9NzzV7P8klCSbk14rcs
xf27GvM9IzMAdSizjvI5pmjRY15hoBze93tZHMry0hrfNn/wcZo2EwoCuqS5xyt2EbrDxQQ8c9xW
Y8jiduSvEK4phaMlwRK8yzbeyk9uU3AlyCdCqNzsvO6SaAJcJU82mMgngD0sCXhA1uNvpq3VYgji
BqgD0V9Ae99E/xD8WAknEB0lIxOVvDO/ThYWNUGJ6DaTpbXI+zJQ5JscF/wKnkReQu+wVzDbk3I1
wPE3DPP0nfPTfdsCJeduC0kQE+8PLNiI1hZBF/0+LRQiN56rIDEhIokh7GF5OdmBiPYSayGUXJMo
XM/xZoDmUUemhO+kwhnVp6c8Wm2bV2eIer244pixnEecWPz90nKMWDy6YKbJrgP32Sx9tksv6zCf
ja4NweT1H7gJAY5B5L7YZEmzAmFkYjzhHy6xOfMz+5ibQ2hgVX0zTOmfxtuYgOSOFYrbHJIuVruZ
s6cZEyqJkiOS28qd2IQ8Ouz7bZGg9nSJLjUOJtI2OJ5aXRfRPpY3hrQk6Vd+n4w1eb2UtGPZ44qr
L/r0ZSEFTdbZBjeHuid4UCxHmIxpMhLO6iZYWl2zccKrTnuk3cCkr8lF52kKfVyzcN2LXvwsMkc+
w53dgYCiiu+KBHPvvLMfrHvCepDzLYt5WA1YFKWHVKzjNGBsfqulG/FT/bvtHXFo9iERmaPbO+i9
nYj+b7T+arHQknaOdndhgQQB8XsG4xeWh7lMc3b5bKW/InoDDs/yc4eWwwcoN5AKKjCxQAaLvqHy
FGH5sU+eVE+4HfGfNZgNdk2hqqIXdVaNv8ymfI3suxC75rPIWLi0g2TwS9Rc7V0IxFLi9rt6fB/J
VxChlAGJ7ZattU+6v6K8qag9yMfi2SLrcyjmZy5vQppQrxPsyKgFC2vOcyQf0orylwmVD98+3iDm
NMJL1qpXuCnfPhEUul3MxhzH6HPALzh79dkfpneQhJ+KP2ns7tZ4E19HZb734aGAh4lXTrXSVWxm
22zcx4C+mtCfwjWasu3GHKcVYb9Rx4WYf1QkJ0ncURgjkQNm4VL7IG9CHKeKtIVzdshxITobHPk9
M/CBHFsPptPHE0+udYlZrtiQaVoor1BjrHB2kvysuu9WA33MKiRKJPbWorW7cAsLCSmKSD/4tskT
45pEmnJLxHXc7NTy6qmHMrt5CAk8Ar8EJetz1fbsFdmCkEC0dob5C9DqF1eADJ2bPllozpEUWGRb
IuvRmFFQbj/ZJF2unNQD8Ps2x89IfRpyMzeqDw3mgIAcYMlx3zkhSQUAQYhXBezpF3/iOw2lD7In
3QGbB8FDmKg3HM98Ec2wlYE/cVSkLPPGWg+XaQl++2lLn4XzZ+o7ToVc+vDQVViFPBuzDz4ZqWkw
4YBQdOc8OpoF33zDRhOTSbKKF9EyIogBSkZDO48yJ/QPmrWxjFfePHVmlyK4ThTR1MThzAG4wMUl
RIkt6arTVWHT0EbAzQjtY/RmUxua7WNgoAg9YsfEYGsfaqTx3tJINydRygrAYeaWvVbqTcz+Cy5j
Tce801hiYpTyP2GKchxFB/NDYh8SBGdJs4NlIPknA3SMRGlGHLmNzL9iXlO7m5AxccCHOgfaQWve
LOMvhHEImgski+cTC4aU0D6H/T6gOLC+Y0UD8F54rDlmIfH3stl5DzLvhCIFZBFigqsgzp9edwjM
g9aeK4Cg9Ccm03Rc1xVjZWPPtTp0U+XXnhNZ6v0g0HQT1s0oLFDmEPITCUgAubNxQi8pNt6uVrFR
Ye7LkGY2CJ7PKtFZpfRFUd+ssj4H4zFN1Yb2TySV0yKz0Yckb0R4YwigCg9zG/51lHxsFGjCM+Na
ByqGg3qfVGDV5NsXROQEvAzxRPdl/VuEf47xplZvsnd3/uicnsOxMEQ2M5ilXsB/jrdjVq9wkHFs
zK4dkbAvAI5yG/kgi44BP3AQMRghngaINREfZvx06tzUtrgkInbpmW7uIaol2hrBQa3uXZuuqvEh
/HwTJ5bafGPNEgs7+3CUfknBKxjf+xGr1k5CtM3LwUOpog6u6REJOaozrPfOLaxxJh2G4WKN9Mv3
vXuHrQv/ajSi9XsSXrIqJDfjqaeEPc0KRuwbceGIQTD1rYm39v5QM5JOSryiCWk2vmXNjdJ7gAXm
sOWkAYateiT2ufwZcjmPd2PX2JeSK1pDtYcHEeU6F7N0aq6q/BHUP3a8p1MPje6+71dhJ5BDf2HO
peoWOBf+FJloi1KfITaZqQgA8DUa4YXs7bmNs8Troc0rrqaNolI3jUEUbugo7BrcZ67CXf0kYzs4
yv3RIyOFdj40PBUCiaXdf9Z4NrmoxL0MWoBEayln+yQhd5fzjIBP/0e1BsBzjHm8G4N5IUjQn511
BLDSTvsgKajyMHu9ZO8oF8ei4N0BWJe+reZzcu6gpw1ci80GNkzHCozFA/l/T9JLD5DYV9g6pvtY
bqRx3alvKWa2qJoZFBbU84mE1ysz07x+oPMicJMwr3zlLITKY1KuI6ZKYHa1cVxF7eYOZH9mQAsf
bHWHuVmPvwv1ZbFMlEgf+Vszssew+atE2EQLIgjlaJ/WG5RMXbGLpCPh2LMKM62yzhO06pyWBnUM
iAHF966FjqvpSyPceNmjbh0qsvy1BYolBL+Nx1clLfjgxNiVEzkgvOaIGaQPgVnhdpjZUA+6dxSf
hK8+UmuXTwRMwvqPhzykprN/1Cb5m4xelrPzzD1f7xic8T6gVa5QqkVovRt4CVsiwi5eaMgtpOIo
xYt2eLdQt5DRPou9xx3qOruM88JV4k1ZnDKVZeskfoEo/KArDy0YRK9yhxIjPBhmgyMDYYs1fA/r
EPiIZR5p7Bk42Y1Jaiylc41nA3W8Quj4RP+hDb8wo/AypuUbNucMBqf53NkOD0j6lAyCE2tXTh+p
fk3JjDVIj/L176w+asVt0r8CJGwqmrj2zkCFFkT6JO4t7OcMQmGz1HnBy0Mzl11pAiChKEEjWtMh
vpkaaZw+wFvKb6FdG3z90SIDTfYwIsXJmwKAWxdbuz3DXN2J2p0ZxquWDxl+4mY/ZpxX/udYvqto
HcVdq/IwZhoKWwPpOlB1B7eONgFlHIdpidQ7KjZWfjLQhIcriikYGiCZiQWEvQl2UTpvklsqg9W6
T8eOCCfiJB8rRm+2d+/LiQ4Sby6wLVq7OXEHQbnV9ZsQrsjhp/hsnR7zUfXWhE8nxR8IZFcROzMn
0ZWb/WssXoq1bQm+SV6Vuh7GTRjex/4jrT+l7DdqXpnBLQTfMFYbqmsWkYfc4YSaCvfRrik/aASH
pvP/bYuKSmL3oS/JLWY+5m7PyzPJh371Y+NpzZq3CSyJ5X3UMwicl6+c8nJn6CPo7FesPzq0TXL7
kvMdgAMXeBY+KtM7dEhFgq0MHh/pe05uNKu/pb2YQkykS4twRHUdiO3/XOcnqb/bxiK3CRzIL0m6
tmcsK8Up1v9a2XRFedi3ibzvbi2MBXl+gvz1gp9+uCD2nMRHam07563E2ELjA+jKk+esLJEkWysv
ZG/kY6i3Ahwy0EnQ2MGSpQVL9BSjeNpRDZQfEcryMTnW2dYsBOPdjR/iRcT6MYJjYmBWSKNiA9EB
b61XxAMhKe8lTGun//DNTPKxRVHj26j2VDwSFHaJG2yn5gctXUXTSdbeC+mm4W2ImY+RY8AuLRXC
EY1FujeMzzx7JNPB0g4YCqv4M+UIK+wLqhuyV1dMDLq6Mi0ERueuWQ/DWVRVZ84ypiRaP1EpKxC2
mszt/61YECQc9mmyFfg/HaaubixF40tM+8iibb7snOBJ60vIIFGStuYSsVRPcQmRTtIJ78GI1ZmJ
ydlHyq3qCR561BWPndCJCi6S42sxGawrrBF11KzV/GcwXwXaZqrfvAVFz+15yKlI2Q3mWjj5oi8N
9zFuX6J0vZUQJ8fBYehWUrdyOohGUjRQFhf+uUECxfTzbX3GO1/bCUe/0nBvCN3dxpbXvrru9VlW
rTT5RT2G05xDkrBR7RCwu5RtGkjuObwKwvJZhf4FqDxS17/M+g0mJXFIw+NZ3W/u38jdB3ILZRgc
7oYwv9kWglTYinpZv1v1JgJi85eZerWME06N5JUTQSKDiANAlf4/ZJPK23+6A3BI+UTGLTrN91Fd
GSpDCjvDsq2+UuS3xHIPR4jaTt3SQADDsUGgi5QB3sktGE3vNP64ernWNAaR3dD+MsIhJAXZ5YcN
s2sSIfvtASzuUc5Fw11l+uESrImMjGOYfnM9BOmbRfKP9C9zJe73sK1oqiLwXmU1kaP15suHgofY
hBy2BlyajxE0wyLjWqkuiKdSeZ3JIk5VivfOkiWmsQ4WEY1RZ7OKT67u/1XdUYgDSIRArs3n9O96
OgkMLMoeFt0LwtM0Ec5rYHtLH0YPEoXlGsvndEiba1a8eQYBV99NJQKsjgUidRPUrtbJ3nnZxVlD
Wi1tLfqDgiOgZhpvcNgEIelip0bfMyulNYcQxiRcvMVKfsoUBCHfcETiA+E/1EKAAL6RBpAMP4W3
s5nEKWSoQJFkrp0G0mcg1wN2mskuQ6VyqEISiQQmwuuPVhEfLZ/ncjJPA/FCKE8Lc5N3eysg6O3u
MBWQMlAwxTkqVwFkv3bMebA9RChbAP4C/V4LNqYDnIl1Jhn0VZhf2zjHHZnMp/qDKDEvfYkHuqTR
I9EAthakJdrJua1JiQsyIP6VSBt0gNNEFms1YhKp934JDHHWzE+nfvHSuwFmJbhuDsgGcaimfFUt
poBV2/75mKwZlpz51KBYRumA61awqZl/0/h0/iPpvJYbt7Io+kWoQg6vIgnmHKUXFKWWkHPG18+6
nqrpKdszttUkcO8Je68dOKdBWY+u7jo+dvkc7VCz8K3H74/M/5/OMOn/6UKrUdmLqv/nsQNDJTnv
UM718rZ3NtCnI5KcUkTVzr/e+hM/gwnTwiv9WV2f65wx48KjRLyVczSP+Y/oO1ugYd0tYlYpqW84
ymSG4k+HRaSOsHIcXjltOernQbpPwJwt7TEmG4K60Sja8l7ThJOakYi/DUXKxVL3N8ztBuXetI/E
edYO4tNrLh98b12Ee4vh4awCIbdGwfbR5P9iru+pvpT6Qtd+rewv08AzkNnjNs1XVN6d5Ft1bvJH
sPDbM4kNs9HVZnH+KbNVEDpHE12DNWRUWzmm1Wfb7jXgNeHWimhLXdx1Hul7zAaUyvzvMdJ4NEAu
zHzrpBkYMdZ9AFRzjmh5DviFUxYry+QvWmZSzPyDZqNTE2jN0vhh5QqzBo0hNCBhGDcXvAjWDyMg
prmocsgLMPeWfavTS9L/hOMpV//1obpu6ktTaayUwQERwqNb76TfTdmhZlObcOtNrAgK5SZfTfQP
KWnvXJ1sxvyrIF+l5tNAbzisAEnzSB+AnGnV1c53He1D5RQuwBsgWYyRRZ+itj86ho3xKdgvTb+s
u2OTnGVAYPlOZgTKMMueG1g/Ip+ZHmellwn4skHxxUuZLrmvo+7QjbupRm+bQDjmlWJuJoPBOnAE
mNRgCCvCS2D8cSjATLH0FRE2nv/LaYCg7ndCpDEw1KVQ8bBD6r8dNfPE9LBn8Rirn9AGDNaQdU1l
12/jeNNOa8wFs/AvqRERPTuPldbPUK8VlnX44PtFgTxPfyb8g/XTGH5L6VblsOhBDA7XjglKKVPN
glrQkd062T/JOxWGW0/IkVh+7YTXVcW0U647ifva4sw+/Cejkm5Mj2ZZCXvTbZOt6q9t6aEa5MQs
sWqsY1xfBmqOlhcoOQP501oU8wJKe57CY84ImCZBMDzwmQonQC8D6yM8dJXtwhGo6BJ55ALiRNY9
e6zudba1lB2ouKrYkyPffsAkRIsAHqa4qfWFrX+B5dxCbz6PUpc7FJ1U0x+G6Dhyv8gtATnUjiyq
od29WirGvLzV9Wuknq8vVnVxuEQ1dQU7MGVIF6PREYOqUroY6p18IKs9hEE1S4fPTufAmn5Y8wto
d4NaBnm+3dU44TbQ28014++++yRhYYZLIWPUx2ACdyAtoVaenas34i9YRQiEh+5seX+2vp/QRxc9
lywnlhwMH0FxVGu30BAnUHet9GjrtCdn2MHWHFm8w29nmhl3z9jnvKsPNo28SsZEFx5NpvVF1iAf
emraWso3qX4QDuypWqqLdIHtWWgW/IOE1iESogL6i9hNsyV0dOGb0YanxZg1BkExQxKTM3WGddxv
J3PlmCszOynlPkKqJZ1MOrgCsfnDML6U8ZJK68zZGvC7agakSu1KQQkNygawgeYPS2BzoCScZeaX
wilgeZ9iXwauF3Wqlb3C/gik40NL91O5iTGVJGh3aL0XvXa23/99gOMVS+2C/L/I28vOte/ekF64
YiRvj7Q6U5D3IWXOlqJl0uOr8DNHvDgyVs7aeyrOO0TqUoNF5pXgZOxdy8Cjt/WDf4I4V0EGyDcZ
HkhHe/m1vETP7WzqBmUU7HPHmhWLNj0G9aWohVvI3LRYOUb1qXs/tf2LbGbeIAi0kHuLU0VvjqxB
7Ii2dk6NDL0KjK02ME3HsawARCSFyUNxvBk0FuWXhhfG3KX2o3gOCfRUC8cQ/YUMYo9vO4ClE5BH
0iJg8XgsBx1aBoaTjD+1dvawCYZ/vV0yncZBQ8+KxYylSgWTU1io021tH6YBeficqjTmqfKWaH9w
JfHv1qgQ2G6E6tVXtjoNt22cTMKthJ4PoQx0XH7ePABrQLDTrDM3irlJGThkjMda5mZFTz4ZOELT
9dN1jtvN3oljtHYWist65tWMz6hd27RHww1WZEIUvGGwVtJYA0wjx+Oe+iVl/obWP6lA1p9ZNMw4
X2RrV5D2MEd53FmfnmjUIUCxflo40JBluLJb7aKGjwx/kIXtji1jeILaN4aHonVr+4GGBtk9ryOW
Vme8KOENurTD3FQNvEOhvkVYCydQS6kCS6BlWAr8KR3OUnuQ4wd61XnAnBnMVLxFVhqap3oWuFjG
DQzmxmz0Vn4zZ1InrhlbPwS03SvdXkTxkZo9BbnRIjaWUcKIW6KDrungoeOK0FvgiThcEUcbdoBE
GOzjJ0szLQTpQDVmP5Ghc0e1yUk3nknOq2QhB46PSXJDSAHTVwUB6gElsHaBWFzErOGhUlEkAxP+
Ty8U8ErHh7ZxmVjR5aUJZgLX9x6DBpT3MLYrMFAxiqa+Wll7Pd9b8zv9of0xLXIAjOxKMMsQn7Ps
YmbBG6AaGsV6vumCm43kXXLmvUeq0hciw2jGQDI8i14eTZnKYFY9VAaj8keD9MFfsbQrhp2o8nGi
SrxtvPE8nFO3kcYtmFoeRg2mHvw0w1o9vogKhOso94izT0m3zAVhCyqRc09SV7j/ikufsytac2t8
//JJTM6NyRCvDshsuLb/AfuQ6wK1ZRFpIZ/JZZDai2A4wVvAyuob9izD4p8DtpdtfWFyMxpaQ5TB
B3X0B62kCzeP5plnsnOInVt18ZmVyVODD07zjIgRXoRvPHPekGD6iSOC9YTPAconbjhvng/7Mdgk
Fd2zGMlCUuqOtYX4YakNgJFghxBVA3oebz3uaqVd8tuGSNOnzzHa28kWCboH5sBe2QidzAvOkVnd
sHHb+WjkIYKn2iYEQGwQUnlgkcE8XlYPUc2kl51IDtIjKyAp8xtgQpyg8u8p7sd5gxxGjCeRqPTx
ckpfGcA7p96G40YYkJVyIczMqr0t6nOobThkCgdxJwgbHtfqXuPP1bcpRbpMfGVJu7BxLPo01AMj
nRWrfY4qtTuTxVGMl7yNZpPPLlKAKVhGSAbnBaL5/0ujFUoivr0Bwigg9WIhPXApd9VyukGK9FGZ
ZsO10sGV+Puw+R6cZSccs+wf/e8sdZXiaKYbwmGwSOI3RaJ+m4q5GLx46Vyixlf3cfLsWWoCKlCV
pUJuJs0evaIBikqI+Ufl1hov4cWKvnJU3/Z0Ft2cFR6keTRTur2PzMonFOThl+tJWdnefXhkDF2l
o+Rdq3JrOTvZWEYRNmfgmM2I4OKSCDV3wAwmej4AC7D5H7Sf0DmZLJpj6zNaBktIh1P4r5Q42nJz
Nkh/CUy/fFW24BwRBtcF7j3nkslbvSc7kC4O3O5BHteOPJeBQoxC66fs2+Z7z8fQUJfW1QnsYT6e
S7J8Bv0YJXsZia1+QvySlM0HkwBx/Ubampe3LL/Ip+GrjlkY+IRQCbxYwNPaL4SvMq/fKbGDKkU/
pyY4tByBAdPeksLQz5cNDazQT0rHGqGHdBW/wRaSQCovR/vpE2UaYr1UUyQsUBHjFQL0tkLbOK6M
2JXUh84ogBAUMXgpdxZSMhohC59jsCZP7qOhCUR51oXcZd1TDyDCe8coX2pwXAcHCwS2PQW5G4BB
5oldwg1lH805pLz8KcXxzOYQZTApwAViksR9nmKnDMclqzGuUiY4yzZckRusVWfszQMdvV19w+ET
Snj7OolapWNNalyEjnlwfkSL3a9L+B31l972iwy75jdviXfu2m2X7hXtLmzDTGz9eGsOG1UH/zwn
d2VqfvXy1ZrfPmqHHLGtUkNgZvRhlO6oLwzzNbJMBX0XqEvRtoXGRbiX9HIu+fvKObDeXtYoj1nr
gCkQdbJin3vlxfDeQhvgQ+NjCcwRWj5yw+2z37K/UxAlVyrdqIF7KnS9YfjXKJfQe6S/U3T8Jom4
d9FtZtNv3tHWCDnrNiK8IVtHfF4ycVSM3bR2U6Sz2sEFJrOs3gCmggjJJCK3TxOXNmtAoja7B90x
MzszPcIaiQFootmRsyMZJW7CQzrUF9nbQ/cTmi4Ya9TR/G0h4hWXCSxZHDxqfBWilNNUXrG9oEMx
hi4wyxgo2lkpPzPps3FuOJgNBg/qNQs+a6Ct5g2dQStu4BBnOfrojW6T8nCX43UrRgMmatrmnJSb
DOkM2GKdqnr8zmtEqM6c/ZL/25O3YoFyRM8jpOEg4ih6LP4nYkaHiCOHHTUULfbj8LT88CDqDTn+
ZuEP+wPVar9myL8g42FkptXuUm1ZMmFWKTp/6mCjF0hl0XYlK7Y/jrEHLvnRlBvhV2R7LSbatPjm
uQLBoURAi7WHVq2bVnCTjcTtUn4gMkb+qrkNfVZdJ/7bFPgRf0+xzn8gthst+ZHrAjBnz1b2nikC
q8kiwLo1KlDdm+Wr7NBYxnEf+wyRozyfqXTkJgzh3hEALlRcbrymVfBQLdLQhydZO6gNr1sG5XNn
A4FgdBEYe2GYjusv8ZjHC/72sl/Q/MBGVnOWGCAXmR9XRzDuYriphRcCCuhiG+3kAMHNqQI0BA6Q
rMRmIdJ+1eaS9jQ6rLARLQXrebELs4NhHTEuEhV799nKUc/MupKWS8Lza9GsQL+uwoekHRoPbWLP
Wv1LT5aZz3IqxAhF4DWIBklHisRETtmNJjsXhl5l9q+Dg6TuGMlp4T0wLnm8MtVNKV3rHG3FxkDp
AjnS3tgpQh9twVwZtyJnRh1ti+53pP5No0PSoQTPaEetdxVzSJfrgZgg0spEh6Up7yrNwMh8Jlx9
FiFaHQtTaFt6OGIv8R6VWb5VhV0ncdhr9GCsXXqckdG2MkFKFRUf4jzv/Vtl2Idaiv7aqvwiuYS7
ys/0uSEpp2kSriNqxTST/zTdOQXp9EhlAFSVAqSBeb4aoR8LpG3DRVwVa+KeD4q1GvX8u5++etIk
bb5cbSCXy5cOJiz5KTefdQoeLeiWNvOcoPS3OYz7KE33FZVkKLesVJU7evFZi4sfTEx/sVGSgl1F
Woj/LYvJ3cBkWUK/8KZdH6hcpthASn3lsExpOx64KubQHF1aaxf9/0wNtf0+GNpDJ7cHy1GWfmFf
ejWVWbi0nL+LAm2gFkjoZjCEdvElGKalpOjgRp2lHFNuSsNRZReJJMPOHchElts1pjvQZwnWZs9Z
U8nNP1uPWDVYZ8sRux16iYT8c4RvDrqxMc3XVohfFMgfMvOAqZNZXEoVUuwIi84cgC8OiyiHJmON
y3xC50L2rGcjvQIt6fnVspjYALOKatRvDmOp61dKSuagNm56WdonQbYrupDgsGmVIBNsET4oPvcm
W4Qx7clec3ipkP6oqdsW2rKl5ywBvIY6vXEen6bUvncOVo/ONE7F1O+DqFgaPmBf9MhWosyHUsTm
FDR0E1rDBOGjtDfDjZ7yRFBhpfjeaMGc9JXgPhn84eBjCoK2uTNgCMhxuWgsmKJwH8UaI4+Uc+2A
YSOjjHhiN+Y1CoNy1/NoUJgA0FPJtCyXUW5hPANLBNoebrHb2YC0WF9MCsn1QgRUkUWjcFMqeL7t
bqfob0n+ngCqFOLs+adYAGwsIghqeFo1S08mph4Vhc4FGFMpsbQF6fjp/RNlSYJsxWCvP5yigGk5
q6UItWFg0CahDIxtFuUGaz+ojewtdObGenRwkldBXzU6dM4EbQwHqUH/QDDkZEKnAa3VYHQ2GKia
rInHCZ1YA/M5jedRS4czgHdlrV6k+kwlm8IGFzZyZ6uUG87bQbtUkg6mICXsESiIf49Oh1U4nx7F
flu0iyBWPgwMV5zAvkxvTKcZTq43bcfks5xqlx90QczmIjGQ100Uut0/vWGmxJgkOtrWzgu3Ga4P
hqlUynOkSVrNbp3zw8KvMIhuNLgFxspSyABjc0lsPRXhVzddKLrT+FHg8W3JIAstRHbMJpChhVI/
94N0WZPuYPOJJHg9EjIAPjwGZZ5sR3jsLIQI41oH4Oanixptp84gRErlOxPFlmNRfLyT4NoQhSDB
wLdQV1s6HxvaefHDhTS0Sc75oD07Mox6Ib/kH1iYlCoRfaiQtCSkDbIYI9Fk9JG8Y/cYqalaeHsj
9muu6y6f+720UEP0tt7gZkjwJrwCVrYqAtaPNeM1mkqE2QUShXCkKgENpKJnzxSAqZgoUyBQnajU
eJQq5FroBSAIoHno+Mz1bKUB9Sq8eKdXyiKtRroNGjgGg4vSvFYFe7DwNwd8bDLDUHnCBd3LaNL5
xDo3FxGQDn10zQfI4Q6+sBovYUNnTCeiWIzdkJnmJGc4SB0KtOsWFDsLgnFAvYz+qvnT07eNlVjQ
KWqVeTDLSlGxsr9XkmfVgZzVtjC8bpDrazphgECUiNmPFDIpZkSu9FxiTLSLmtLQQgc2jPXCB7fX
vJt0awFAG5h31ezmZG7tnJ9VA0Siydaq7+QPO2pQVkQzzFi4mnLelKZCRfvVKd+BD0s05WM+9zYp
prSS9UIdsIVMhAP06japXo2JK4w1Qt98996zGw5OcE+cY6E9cnVfhy+l/ARaYVd3Kdnz8Gu0l8pA
lWLQsDDmR5pQqNSDNZgB+o+GlmDgz/PBbWudKwMJxeBtnM5jPfVP78EA978tojUxQRUzETl6JNwz
hcUDhJ/ynPGlpPFpKNnoq+/MZvaQKPciAu8KcwSrxTyCpOBlmA1yQgmQbeRQxAf5R1AtWGYa5l6B
KDVawI5HbtF7ViDqC/nuvqf+ZJlfKWroZPIWwvzh6CG6km8DospfoN7aVoFswcwtYBgLManB5RiG
77Bmak8kFNEG2V/fIp40UTsonzVGgwJwiPKrxH82U6niK0MGGtHM3eT0G5cCVwDpkGcpPioVTK/P
EFW1MOGplzACu455T6nyeawCZks/1hOO0PLd6XdzuPFJ9HhBWBmDloslArnCWWZsBvnsF7eUIF3g
R9GWCFjFJEeIN5CtN4lH+XpkPCQHy5TNbHxS4mMHUeujVV+yQvsvuQELwYTvCPiFRR+n4VAr66WB
nm3UZmnozWw2AQ1VaFDCj5YJEZEKOGIYSGU+CxyVDdsCw37xlxD6YX0y3ymnzJBTtdhLjYf+Pyl2
gtYPk7nGjd3agav55jaj3zWsYh4wivMg2cZJzV4JYuTw5XUCDZh8NOyBVYYKNIUIhglFZKHNL38k
icDLV0NeruJqLvJDaEQsNu7IKo6MqqSYMJWDTgwbbUa6Iu8NajSI5Q8rpX/o9+TcjEgoezff4HOc
Uhc2s6jY1Tt/p5QvyvFkRjs/vEjg9dC0t1sZ9yKuHj1f5w7cvntS/ZvAvUpgP1vGFIZyEw95WnxV
2FJ8fuTcGfglkawLQYR9OBGyIVOnhC43SqdVhDoIXYVK95TIoPRDFOr6XYvKudaddC93NeUi6XeJ
dElN/Va8m5l+K/4nq/LJzP47euoAJ7hJ2Y4UqkD31AzvwvjMqkNr+fCPDII2aA9/NU6Q/BxmRL39
qcFBJ5FUvJZZ+itbd9X6roet6h0L4DPWNkMIo2hMF3+TqnBH9RHHOylal3y+tb/QQts1NTQRyl/H
8Nt7wjoDClt5Wz7L0N4xTWBtxzKm2crOjigefPe1va2wW6bXUlyz4Vun7xu1m1J8piki2z9+z864
y/Urb8g4vXKu2Wz86RHypeUXoN8kvqIwnOBiygfdrgnoJi1ZXVvDvaYOSEk/rDV9b7NIYebfKJyI
nzLXT4SzvXJOcsuMau+VF7P9ycpVOdgYfOlbQkx8hMZnE9c+m6myuKuBxRtzz/LnOIKD6q9GcxEV
giKjxXVz7JvKKYvTuRnsVOXSGdeGGUoCt/jSmaSbbWxX9Q9Rd1Ep3sdtVNLLHUhI5+8t7XUP2mI6
BcxHPPWq2Z9VocwM7tQkPmJoY5/oyOwCjxWnV3Udg580fSvpip1mq19S9N0068Z0VJs1DjxN3cqk
hSjR1pNHTLXLsn2GMmLHXRKf7HxjeZeAwRtUu97bVqwqu0NRunoNfGHTGhetRWQp3yfz1qNfULID
FPSKltFWGN7UxxzDDh+8pzybbFMX+0T5DKeDPFx1DoI2vPPIKBwD+J9L51d1jJ0yIWbjxhS/HY1e
tM6+O9a6VnxjaAKGPfT/pO7BWF4Z92HE4vSjAItASeZrO5NlHeZFlig+hkNml31+K5Qb8UIIYI9m
hAUJ3+F0ksBCiqXFzbTXDcMgfZfg9Y3cwmFdYezYbY/tK2Uj3+P4obMVelfqxnjpGUf+oIpPsnMz
GcXaBiPKjBMdaUJyMqq7ZR6CCubQOSi3aYCKfz1MSCJXwPXs4BQgXyQywtGOkWHPPZkqfMklx1rc
QvU7QMvv+7OZfAN2SPhG8xZdHlkuQ0GtxenZXQnCLrLfBL5m+S/m+kv3gR8uWhQLdmDNFe/h6auu
QoPilliWnLdUfY/+e4qepo03Vdo56YnuYL6kAglgG1ecpbn2r+CusfFgDahp6hwtTx8tQrZbuf82
BvKhKfVIw0HbmSeHMSCnng40Zv0QKO84eOTd0zTvxcgCZlFlC8xA3rhtup2afOls57OjH1wM/hmk
bDNQUNu93t1k7pXoh8OxNuaqjydhFrKWAqPXHAt9z4ClZlKMgRCZKYKEd4qC0vYuDgu02rtECvUT
3A31qnr/ZL6A/M4TUaYXveUL/SuYlSFi5KvXEOmCuW03OsJyn6f2ZA9b33vr9aZQmI/lX6P/08hL
o2f8Xez74RARF9Oto+gIz5gG3u5XZNRhruaAj3/F29Se6nbvqzu1etFjyxA9o+gpwd+kjNK1n659
RPKyRDXJWsPZJjkb4nWoPnhWk+KnrtbI8gabzNH0I0eCRLAEThJSjRmePELMNgpYO+Vc4pxMOYs7
2JDgbCG1z0w4zyn0MEahc8rCwvZnkW0zq/oVL5gYHhQNs8J9ZGwzZcnR1uqPggwA9ItG+lexxg/J
mKQDnKFEAa3DT1YoG8KQfWktm0y7UKRymtj9pu4+8UE0EzOujafsGB46uKoj/6Uy46YC/qh7rML8
mgZ93kbpjI6aTNW13RI4qv3qIlCBmqZH2xfDr5VtobLnRLWss51dDAYLxSaIbqJN44ftqm+6VB+e
u80YVhRGHYpRqyIvw0N9tcuSXw1HUsf4N8RYaIS3fnzR3uWUP9EpSs8EtWWeW5bC9JD6bLV3dnzV
k99WYb0vfw76T2H8lPlfiaA/myk9qYKboP9nxsMMg6voD1vpn8g8TOnDuuqqq0+4YDVViMQwP7hg
WGWM/qXJCDfxkpIllaw9e5M2a68GZbZUCPSxgFcth4ls+EsTX22bYfcrcA7JoyJ3AaqiDOMOiR2V
fPaXONcWpW/xwy3Kb773LzkcHEA1gjELyfhUMBUJWSbu+HFN0wVqQAilyRtHYffBSxOUT96BRDtK
GLPyx8hcL1mpxmrMCEe9hf7OgglNjVJtKv6gJEt3cdexxtZ7rmPqjwrcOCJcstEhk/HtlDgS2NCw
j/pggwd9QyUlKFzyB5F1ixgQcU6MFsqVtUG+JOq0pgD2Ia21ERcFB2PiF6xRai4EXpkRKXxovVZ6
MS70MUIP4nx16fR0TPVRyBVDJpaV6vS2vU6wDs82l4CKwrlNs8PIr+TQPGKmbqGl7zsN22hvgw2K
NrWm8crmiDl+vMqgghjXRgwjzhnSdWqXW3OgNijynYeKPrXZEtvA9CRE30gBBlCVeVKdTMs77Yo2
3bWGJdxYi0DODPQ75imydJRz5FvxS6HfiyAFNKGqrpJ4paX1dui1XS/FeOg+Jttzp7FwJYaUjhWB
MERFGUAICV6DR4tiYQZEW4CjdWkYzTLtCKGoCuKrDWVedBcIZKvJCg6K559ruz03AwQOZ6Tl3jXp
1Qcq3b0bZzp0FEdNAEgglhctpWlbDJsy/JJRDKQjdS18p1ZdZmGyT4lkLzO0KQbCYULdzO7ocdYr
NOtyd8UgUFjH0R9WKaO9JgAigtRqZKmjwQCKmrecn4V8N8QFE5Mal8XqR8kSUVJvcTXCARufcZTh
3Jl2LRoOZcA02eyc6R4m/nzKiEbKSeQhzyvWx5lcNKiSx3Udf3e4whjZxGRKYPVb8VW6eYJRxRPW
uPzHB4ZMO1pgX4n/DIYhZIJCtVKR1/nLmH9RmhNSS6M7AlHHSDzXVYRdgOulbnQd8stMIr8MWkOD
YqxA6GipuJaRVdTkzXQlUH5rQTYz5xFfNLNYlbrRG0BPeOXEDpcAoqbvrrKE/a9NOHdqs79gcuvS
i1RNyzwkqaz1d5oybuy6veJPnPJhhzxzJycjL5RyzLLmTAO81Empw1mDaxRSxEBOPfyEPLrIZPuV
tvRMxv4qNb+DHa56y7iD1zXs8aL6ybYr/JVOjlaDsbdJtF2pVzepjH6lhLgrU8h7637n3K2heJc9
Mb1m/x3V2bVQeHaoS7H593Z76qXh0CvKITOnQxAjMeaUbAJi9tiEOaawCWvjTw3fqSXZSGjw5QXC
h4wUpKRM3nVVcIiwthiIZKCgsa8OZLCBFh3JXOdcFGhipcGSHNaylYWvpmR1tAd09mZCsFCk9Iuk
V8z98z6Mb2Mg/yWaBvgr7g618zco/bWz9XOuG5Bou7mpT6ue5O/M6OeOPBxxmKGKkKGNaTpCPMqL
jh867Qx2CqigcySgRhjPPZ7p3pTAz1qfKB5w8qRvzdsBl2G7ZQgJjA4Zs3aIblLglUhPNSyvhNrA
hNZ2qV9eWwfzWaqrr3yMu616hLrPbVrmL7+fKmzUP4M0/ht6glEQKK5LsHM7rkyHqbzD+DBp24+q
FOUGIp0kJ5ytjO1w53nT3QpTshvG8EwAIsImSf/ISfUNGhxxPSdoVhKwq7FvVbDlEEmzhENz1atV
RPUymwpWNbpRbYropRFS5SCsBzxAXku4stVgpU/eRrOrdTVC7oW2guSzKaKtSkvbJqi+0J+kNut2
O91MgUG6UQ+tT1+Z0Ckced+RNuVpuO9gkBSsR1BX8Qkt7Tpc5300nwqc9k11lkeM41EA+MSf4SxZ
W1q/M31Y+bI09wLzMwTKlXjpLOx5z8i+lft6WZktkZk4hOuOLizahTRsY5hvwOpcFALcefgXk4Ul
WVeQod5KvV2NLdanVt4o0XPoeLiVSrlM7fApBzU5H7TaUXCUFeWnRKSbbW3PQ1kIRLgcFmXSroUU
gLF8y4fG3JHsNQDyQ/w2fZbrOvuOqDr5RbXpwulnIiGBd/zk6OZ6aLkrBYLN5IbWi3nWddiV8Maj
hlHSaV9LfN/GtNMDeWv46ra1oHuE0PUpECy2+3r01UO7SmAspchUgpEa24T00+/aIjqUUbjpQU4O
CpJb0AhYB71i3A8MGwOjWWlj60o+tCYjX0YQAtLGOdDV4M9a+1J5EH/aAUrtiogU4Z4VR3gwWu/Y
sJOvhmmR2BJDvmFdRzUaoWYzsQK0mXqWoPCJjHeBKhFFqpizBtR+4isntQKscwzyTRK4nnYgPpn/
DvQ1/IeuPak5bTRzluZAFmgF9igMf4oBfR6489H5V2vPSrSR6TuXlpb3KuS7ZZzx1ijBbQgVhsAA
Lbxdxfy7Kr9DxlF+3DFkZ7BlfjaVOU8YHoyngHMsgDVZKtLMgtThBAqcVRaYkLKwAcsKDgrnhH+2
dTY9B7sffrXaScDrDY8ZirzRcXl12UNMNn3n4tAvaKA1hvrUNeIH0pmMliSv1hX4M+vtc9g2zM7Z
sNNgBy05h7BMtPDc4B6jKmpG9O170rPw5FMH7QKCJ3zA2XoJgjh2a+mLfwnZC8HDzm4FF0+B39Yi
ZreZOVySeu0gJt+l49kqF628mmhnqXwbErb16hErK76OOtlI3lHx35X+p2rIy2+W/i71q6nRu0Lv
lVHualc1/MfznvoQr79SsJa+9YTphu9oqtGM7dxQkOT2OVDCMgjnIPrbgWkZs3nTRTaOCUZmRRzH
hwGVlxFAH2dQkGFgkCzSWNqC3D9ecEf6MFu4hPhRGigcjQVtHWt2T6rulLwikwnSH78RRkCOxDh2
o9470JEq15i9l5JbzuzY7jCEhPjiepDNtfBHv2rCRlUKJC7rUszamAob07cGCLNgokZkj06Mj2R/
WTFiNPZFqY/Eyatm31EwcCzH8yA3FwlBPBXrOVNKyKh2Ft5p0FjIxc4qHFvMeGjC+XDRlZK4wFvE
PmdosqXhJW7UCOds5ZrMr+2OfmFcI/0gEY0FMdkcMQ5ezXuBWib1ASRsBqTY34BNHpiwe5GGFqmZ
+SYBGtjenUtv/wYpl6LMNgzyjs4o2fAHlk53Pv7IDRG3tcRn5SslOUvq3YtSdhTvNPqV1ZfS0lCc
vGFNtq7jRhwVtnmI7K/CAA7k/+jjyU6P+E5YIVLITwVU4vBboN1ULG3tfmhPGTuYkfXVf/02nZyd
fvrhR688MmB/E91SBwchKR+Zj+v7RRmV2v98+Wmq8ETuMUe1cm07tjANnn4zpUVCat4/TGtn8TUE
Xr01pX9JQ5zwI4jPE20zQRmTduftsO1tIJ3D6ebDpmaAkqjvmKWDP738HPsrnGq2+pw0s8g0Zlyo
zMzZPEsvwqAQo1+DFHeTBCXkNbCUtRH28To67zaX3SlW8HDdKnQyVfI7kM7SKRy64Z+RGiz+WH2P
EkbOmaQTVMWMtEhu6OAbFC+G+RUl/GiTD0STPCuGsu1vbEG4R9rBOhO7C2L6edgkc3Z4bm46l7FJ
luJRaoNyIRhkjbLwqTXE6K22i5Xho2EcIHwpHXmwkFBj1KcIY9XFpAYLpkqYZQJsPNj/1GzhFOra
kUgdRM87mFypSjsfDW8TMG3yen07xMXCZJ9aSADNyEE1HUaSeu9GXME9RFw9GkgC4a/Vwoa/UUp5
3/v9eWAblxi8LJifUxI8hyBe0zOTXkSWU2ezsr76EeflpB9CvVgpyDckD9U8JYalBK4tpy4/NZnj
mZtX1Mp9ucwiczHZCcIX5bMIYZ2UA8HhkO/s5dgbB7/Cq5UHbECEAIKVjH/3oVrYMUI9xr496g/K
g/n/GDuz3bqVNEu/SuLcM4vBYHBoVNaF9yhpa5ZsyTeEJcscgnMEx6fvj6cLBVQ10Gggp5OSJXlr
M+If1vpWmxYH2z2rTJPKSKpdhuYmP2YrWz7syolCYYfAt6SBdl0H2qA+evwVipknXCY3XX2fR/UF
CzTIkc45Bmv8nT86QfckVBTPabBbXVQBHlwQDyJWp2FfE3MFKUT5UOEAIVQAmVYPPfDMAYw8smRh
1Eys2rDgtOUBbtHOwAVT2+jZdvuGEofaLLOXmQSYop7ubL4eKlQedQH5LmX7P4r9ZJfDNCXXDhMg
tLkCuFTP95un8JyD8FTlcIqWEKgnK3bp3g/M0takOsS7nvwSP/EPTrQclph8dbrsAEglDc5BtdN5
mbC9oMiwcX4cQUe6SF3z0EO8tOLCuQ0ClOvsvhtQb6mNTh2TIEYWS/RaiOK66qIzfcngNvtwIPrN
Cd+Mifcug0nqdP5NUAVvk+I8r+Y6i8j/3K3OJaChCyirNMvHhRlIDPjHpZZMCU7/mpgE+ShOps2i
/MfRP9yWqZOe9xO+WB2yH8KoGOfY4caPDiZNew+ZNmIHJ4Nds62o9YCwmP0uEW2Zfgs7Aop/5iz3
F5yi4XDvDz8CtkRNcmWCJ60+fefnSM+vXaoZ8djr5wLvLub8GyX0UT5m6W3aaLaE68jPZO5a5bzk
RX/FfKY5aJKoa5Pfbq1h2677GL/OTEhK8yQByozHsrgfQSqU+bs3v/TiIyxv5fil6vOc/3CdYyFf
IhI865N2H/r+s4qutrH70kxXLp2cdC7FtAdhnojvCcTg7lEN+lCRrCK6T83OLLcI7qJfg7hspqMU
XDoKUDf6qCcU4U8xGw2FyjDxN8lJurNDc4hDQtffM6l2E6M8zW5uUp/u5s3EwHT0q+E6d/DN5RSU
32P31Thix38BvIcVoU5+jGYJW4J67Go8iNVNIMheQB1HGxhAn6QkCQQOQdcQXkRSeE+EMVuw7dtU
FeaJcGE9GdNgbBPvc56jP5cjOevPMn5YChj7FJcW2DcORDYQSLHcoPo9sBsX0lxZjlBHK1bz+bFk
GzniNXLujEDjN9nrtCeFpYBtkKYMcOHuw4psIGP0nt33+Pf8mXVY8FpzH5p4YP9uTqJeT3MsD9Ps
ok2dj21rnh35M+GYDhm8ginP42kn4wL1lznFnTyOQbKXSX4U1t+POjqObYcm+6dcaEvg4sTxnclf
Ey/7tsYPZRMi1Q+hfM7HHu+BGyUcqhLfQ/lpBwxvmh+fVd5sqANBq/sTYT7EUpf3jfYfGA27S8kL
vpUa2D3I2JtiglNQEXfISNnkgpuEVU82CY11jc6lypZTlTC0T99r5E4FsorU/+GhFUZl1ZF+tnbN
ebExeBR1mDV8JtQW+Uq+4zIT2I74HrNr25FtRqIGOb2Vh2irxrDO5qphDR9zPI4uk2mLCuXPTAU6
kXq0nScF3OqZ3S/+t23N3o8Lt/B3y4aojlizqPVglmQ3t4bYP4yU/HAWs8VAxmTJ1jlH0eLdeCWP
MuW1s8s8/g+uOlrRk86/twXqN4wclHfWuRlHcEK/WzZkjYfxpvrjWUpv8b4OA+FJ6R6l2TZQbY9j
H37z6cDXmeg6Jz+34XrgziIX6GLhdgckjbbpcOmn6CYyWCy84ZQTnLFUoEP9VrDcYA9TXkadkQQ1
jFwC6z3IuXekIBVTZ7V4142ob73Q3Of84HTEfUGvFyrzUPr+r6XqblugYKu49wVsmJBH45vX4YvY
LnpVOsd14JoxjEr6+a6chlM7kKtUirs0zp67UXzfnEcyR+ToFflNVPJQuC22ECLqvbvtCRCFdx4X
9zf53bdJk4Izi869u/CgWRhfAZi1/C4QUO+a7npag4fVv03i7GPVzXPCYKpyzA/mdUyeG0j8FqRE
MvwG2ZhZ81w2PgoKgHN8V0csn9tgcLDDnY7hKxUbL6C/S4mvLl/jAchWjG65fK3i4hBii9LF/H1o
DJgTqpXprQTaYhz/qlzYkaOIQlaFuVAvxyY1917WIlIvzQ0P0GUUAToTnzMNSbIS7wIhxmYzcPp3
N2R3pSZIt+uNaPUVg1QUWIjW4/4hD+g1FTfY0ve3PY1oXpBlF5Rvo98jzkjlbxN1R5WmP/xUfU/E
9JSwi4vdFwIAnkpepMUBtRUzT/uWn7yAcyWieSTg9XNC02B9pmRlcKMWfGCFPrk9P3XT3ymxvQ8o
O2vx0sSIYcTyGjvEucwebVOblz/CtThFPpVx4P+Z0ubKLbujmPJjPyVPcxN+59s+az+9kyii0g6x
4IR20ylh1VUU+0Ew3ccxNr2BUp6N12OfG04dVL8phsO+hbyIlDuTn5khOawnNyh0Lm0ZHaP2EYb/
PiIPQvOwFew5TWcuIVQsOvVta9Y+pajHF7ZocujwEj/JdX5YC6xi2PmcHhX5hjfNCJNHQMQwviiB
nbCiHLnhhJffNuP6hhSO+ny55Z2PNvHNxe5cMt5kbXlYSJEfFM3cGj5rBBSuV4Bz1bf4qI+RZWRT
P1dpdcJZ7qTLm0WkUGT+EY0ri15y5ZP+ZWWMP6REX3reZdHxrbJM4gamxM1NshIYPsEwha4YgBUN
ZoQ/kmOxkx8rzZzAnJVM7p/eLQ9iUudilDeLlq9l6h7VoK7alq0nGa2A/lEeHKs8fRHW3qGD+JM2
/l5m9srCjQ+n48jbbSRCHUZ7abOrDqVIhjarIF1Me+VxVfYjs9FxCp+Q+O3HrrzrqW3y5rLENQsi
Fh5MZWGWX4VYuRaVMg6tHpqRbIIueV3m2tlTkNxPwUXEgsj4HPCPoGljeuUGAyUzWdLoouVc3UWF
eZybMzGycCTnxLmraiChEkHKRxTNZ8nzu1Y4DYFv5GyNI6JxNZd9vSJxWcWlm7DFDS5CXnWDD/uH
GsI/85+QYFMvYh7l37IZFdAvmPDt/Oi+n4KnZbNvWvW1Tdc8ndx47Be6rHvo1vDiJu5d4y5YMZeT
nQFxBSRjN+PDJh7o6KomZ4UJXT9ENXS9GiSVHzlHGZizaM1DOgFlwJwt4tIeaUa+GYABIk2AFIZQ
GeXRgiYQy3gDTngI1/3oRz+aHitowv6m0WbHTALl23qI7uoa2XVEvZpiTsC3on10UbZ9jlGq5RVq
A7SF8k2N/XEm84DbinVfEex0NFyP7KBh2ItFg62JCT3HxaFjNuJD8jR0dBHFMO27arnMrIRIfP/V
WXLizE1UV2cVm4ucx6tSQmdmZjmq4tJnSDMHwtyj227Go3cRGfqkmv3VpAjIaa+sA9WXS8fJUf0E
zPGttyNPvcLX13AJknnQsi6wg71LvpcIFovlc2irY7vEO1Bycrbnam2OGu3UkvtEXUWwBSSYCW83
9sHRdcdjC369UfziK3ZdiTm5PuKXZt5XEPir+UQzeWVI3bXM+ANivg0dOT7MS0cwlUtX1mFYaPR7
CDrRYAACYxr97CIo7m9O0dBJoY0QKJLTbM+v+JiXAdO/ap9sxkkUf52x4BbeZ7IZkj3R8zF+PQul
dgEzvlXdLYNNkqMmGlHFVEFtxAVcdTlzErlJ1hBhd79sjyoL+VZOUytJZ61zHBstbMeVMRib+RyD
raA5qsivXjMc1GNx/BFKuDouF7aNYd50WAeRryKSpGYgMuVz7C81i+4o+7kUH2Z9G7cRUQXGMMDo
A8+Pv+av2hn2DUUuVxcuvYZ9Y3OMJLbO4MZlDZX3EfMZBu6uQp394uXZ2RGPXkBSX59baNoUiJkU
pOwMHrnP1RY2SERDM6z4EGI6MOHD+mqddryqDY6+OEcGpAYg1gGs/bl5C/so2/uSej37Ua3Bhyzs
ewkSZi/cfB+uGH6t1/H9i/Sn9ApKr1rc5z0ZP2GkUZRG8E8mh58W8JGnEXMY33sMOiBnVcSwpgE0
1/FXaLSiDAwRZNeuhkRTtXeisw8GEmTa5Yh2hzo8WntxEq4wz5+jXVih8nQIVB3XbatS8ibLfHgp
ax61x5r4EVkK75yDO4m7llNNIPqONDrMwq8L9sWUnbMS2Tng8iENlWISwm+SauIWkVbNwRQy2tZ7
Eybm0mAu9EKf5E6szE7of3RTCKp1JsgxKV9ESGaFo4dPoH37sQyOWniHyMOszIBpF9Eg1DmygeB3
MG5wkDy/8CRtFOQAoG2bnL0MHhf1L9ZmMumjGDFs/tOG9b1unRftK0A7KT1/c8kmeylUdy6nlio6
QEhg1uUS4d/KyvGKF1Yci4qax58fIhs+F3UCocNLRlB0xXOcZY+hqA66wqu/BpJW3bqsSxAH4PkH
NIkQcHKQM4iIsLh5Q48SPJAH8EPSPLxK8TR7AsdGZ6PbSoPDsqDsXQI3Jo+xtacyVIHbf9R1wco0
BFCQztwhLqJeVUTX/cBaNWufvVn9kcEjiRzAGR1F9E/6sLpwx4vgx0iMrRdA9+cnL56tV8Fjmn/N
FZEJbJKbU+1DRpMZb5K0e5FFiw1FzSe/5OGSZrpxwlGe4vomt0V1Uw3JKQoZI1chPVZautN5rtJL
14JeyfME2fg+4t7czSmcz8IFil+XBIKtZXkUSwboI5eA35PxYHt8ihGT6p1c/OHU8xR1W+KR6j/S
IdSHNFs3DXp11mqj10B/nL113S8rHs1gUzmRyyWGfDra2pkPUTv/nrrq03pEcgTC0KIzxfcY07vF
a0/q91W5RgRylfIrAUvZBSyrh4SdrTTVtdshEguZH3ZRdyt0x1J9gIabawBdOrTQwnBSRCwEdvI7
JfTv1DY4WPSKvEH8qick2lO7L2pmb32qPk3bToceJKSreJkG+FoTpBKxkrlYEU9hqtKDe6PRjsbs
34PiHXfyyxoOHkb1iv6JIDR3Zc29iORdIQRo1vSzr1C0aklSXYF4O66qt3YsgrPMk0vdsEgLgGd1
C+DFPgzOCSuW/VjT0Enff3YhzLHrOwmyRdsQsD5jtPXcWvcL5cZavnQrwqElBb8456ukHl7voomZ
jhkn3LWCWohIoSr/pUoYrVPyMnowczPWm6JBZDmK9DBnhHo4PPe+DT4Kb7wpepII6lURpYhxwuv+
TEnyZxHMA2bqgrxFPNdp2lKUA3Waw0oO7wyt1j50kePH7s+Eac88I+kpPG/vL5ua2sO4nMv4upPg
zoUTvsdw80aINMZ/1hHNhFTJF2dNxYXFoMI8KbwmYlx+C9k5oE2IF4Sa5YWgIrjAysRd2YiU1CTx
62R4Mur5ZxFgMy5WcmGFH9427YtmPBUUo0Dyza/DDxn/OaeGqvhbFAY72aSA+F2ihZ2ekDXh1Mkl
xaYmIcpFG4ttbSpWPuX0NsbdQQGzSiqHhg3t9JB6VDaNxXs7tmgqTEe18BTr5ib0AV0bYrgLnYOy
GVHPJk2IFmk6zrXPQnMpAE+s8jJH0C28NrtX/nsuwQEkCcjRZNN1R8RGQEgoQFELn1ejg4ARhvOT
le1F+p6771bCTNlumRCKjccKOKLpL8vuB2va+ypqgAInzpUHUjse/JuGV5yTk5mTKZPnkTcPzE+o
rI7EwaFMt1/D/ZxQwQcO+7M6v/UcfyVS5bH7+5Xo/OLg9fJaD8yNTE9Y2mAReSjnoUNWV1J2MT/F
szBU2LtmepswUgN60KeOGUOJeAYL20DQi8J7OHV437dKSFv1PTaIO+PxSqQtvlPk733K1Ev09qkU
mH2MR7FS9StMJnA9iK6E37z7WcoWbU4x1emcNqqH+kXo0LLaK5kbua8dTvYOV51aEhKxGb04NdKb
KfpZGESKs1uzqld+hwbkdlwJBPGimLG8A3EOCXI64kJ0oXVvryMh9PsAFZgJ+ieD3gfOEpslP27e
6qRnCyYZ0GUPfeh+sRx4jvqegMX4SLQv4v14qtCD4qILAk73UKAcTML0nLPJaQw5ZLoi2iHvh2ue
S8yKGYY0sxF1Zg8KBlzApahRN49xtEcB8Fq69iKsAltEJAhn9bWP+Jdm7a3mMWU7pndZTtZHa9z+
4LrEDNv8txpJLVi8jp4PHC/bt27XMy/uHHXmiWNTNvNWT2Yw5CN7/7JIWTtgaPIa59DokI/7Ag0f
urduIc4o7j+R1TJZNXAcNaTcrNHfR48prRPgMVT0T2GaIOllNjTy+DCjefLLutyPmF8pwJvdNGEs
ioshZRshnsGINmHu7lQflwQUM1esyaZFsYiSumBQ33kt8ZYiBiCxjgc8hktSuXs7/FZ1QhHoj2+K
U6ozcGwG9jyq959rRP6jrAGVL2NwWGwDCyF6TOdwCxhfoQ2MbKtLJBuZcd8KSWXki0kjhEaZN6Co
pe5eD15t3zDOab+A+hCkj7I1PgcZ8iWdhTfBwPY3YTU2rLrf8SbFlD3eFS4jbU8pfNueArNVXhPD
gNmQhdbomNvZU7+Tlf3DqL6cxbjsW2em/yVjMj9Q57a8qiYI8tZ8tg4ClTXeGPt0KoP7hvh1ZQ+o
4vLkBNEPCgaocTnvRL8iLNfJX4VeYoZ7yJmWNr7L+8fS7bYMEMBQ2YBvaBrnlxb2gK/ZdOMiJ3bI
K9bd02p1ieczwUboI6NVefaqIpmeA8nMMh/j4FSYkqXWiAci7vyrhCv14kCNK6viXdbqYeld4q67
35nhynS0x9ewH3nTKt5pK9SR/LWtxXLp64e0SfhtuMxphhm2WhhBlKJlHdMGc5WXEpGJTcLNWYis
dc48EBTm3KTE+sIVEEvHcUBsZrQyYNPmZvL8V5NUgHh8vL157dZbrcj7hg18MZgW/+KMJ31pfobF
FsJYsWfw8FBA3GWc7qZP0mt/sHdZAso5p4DDM/aKgWLyWEYywTUgXryEeWen57tsjIiVSaR/GCd9
q3vL2CrK7z0948Wi7kpz9g5lb4BnDANBMMynW/cnWRT5rgm8ludyxlU19b8xL6KOXbEauYk86DCz
10kZPLbW/mpGzaQN9d7JIGsYh4CubA4ewhAJ8dQ02KJoQ+IyEqdkoIJzmba1HOp+Q4avLdJttuEQ
vmqj7RoFfDfH+Xc1ZL9DaZej219WjUVooFD+FrBgpsMBNGUVTyTDgGqgmeztrbO297MT4m6VOtp7
BYFsCXQRQ4dYJBUzoglTkzRMGHSMBne5DqQlsUfEzFsi9167FPAyhbda00D3JepIzIFJXrPaS4cz
aTh7LR1ILoK+d/CIVZ6KXYtMeydm+THLgTUpRoN4pc10CnlozXgNrv2Xl8UYrXtWULqOmQ9zoWAd
8iXtp92kcD3ZA37ausADg5fER9+dZ9G3yERYAtu12nvOoQ6XtzH7cLrqvXa6d1swLEhinCxNbt6i
LMXcZvn1p8Z/FeqlqKF7Q3slLjDkPJrsQWjvz0rpymPMjVA4/S4j7dTOMAy1lTFSmupU5s25MgbS
IS4DrJ+NgwfOjcVxIUsay+M3k0HfSG7bqYfbCptz+/jUUCYiMyS04zJtwXjWZ1KuEebtQUsnMTRf
0zpXxaa0yDZtcpbg1lFbfb0yVW43g/tgzE8i1z9DNEzuGt2IsdxPg+rRq1GMMF7ZDyMRllFDhbxM
4nlOWZCT4s7s4NNXkQCuxU9XxR9BNRNLuBBKmeVIgBhIwsUg2jbfSl7miCyZyB0Ixb2J5E+UlB/t
2j0H7nAsmC/tyunRkeOmjjSgAZsf9QzCIGOvZdIV2UC59YEzBmkpyOu2MFNyexoAN6AuMRO4yarA
SRJMxziF5bHkDrHhAwvYENTS4F1IcptAVHYFrV820kJ7GetiU1hoawKpiX/lFW2IE6WuDrXDyxsW
+Jp15J+Fwy0yTd5M+mx6joYIwbUr8UlF0XFtccYh+nqbq/oja5g3rT1LEiSTP6LGYDnzT85cEPYZ
xaw8mDnmdXL++/Nsnh6IeX5qKvdFpt4LG4xPDOo3g6Ky9iRtYVX/3SWds6zmZWYXOW757h6MSrf4
kw7BvemeCwYFAGp4ky3r+NY561ctUcW4WBQT/TpP9D5+b18biaO7piwzK7sg/eh1PumA5c+GZMeo
a/bxChOgZkIwVApNSaxOFqJsxVf/FmzfWTrQoVxuk4VtCOEYK8OijbSi9b4VDv2tN50ih5gBKbHg
FTGaA9fltOJPMa/6MJn/WaFmzfPsLatiyLXPasLH6QdlsI8Vsrsmxz3ZIjPk4mL5y7KTo6AfonTf
ZeZngL2szvAPdxJZZhaMn1PrvJq4yE7NjyEpZrLXLngBfgXZSotpgLR0rA2yhhFUmk0wFWP9RYqH
t6lmvJzehxn6d3rWs0YAicRJ+5R/u2HA2glA48Yfx/QA4BUsUOgTEO82JPdesBN+jTZ7zH332uoB
czcFTKOgFXiD8XEiIxrSc5weqoCrJTvYgNTLEDNCm8TnLqZxaaeoOijFxR1ubymrXvDt3nvJZPbV
yO8sjuyrHBGQreGn6yiP7RbEcc4qtfy0KV5ShV1vl1q+JbdPCQqqupOa5nIZRHXTTfatil+r1L/W
db0r0aktQcFtN5eMATGFN+xAy7pZDmtHJ17O7Z+hD99Eeu4T+cBPdKNTDIpzgLANQjHz6/zYLDOl
x8CIZtLiS5JGmlj2e2vcXOfxsk0hwaE5Y3iWIeIoPUFNXykGB5nO+zChSJYjxXaWJuyj5n0H19QP
g7d+8qGpSr/ZcyPNrPc99phcXez1OHPNuOwkPxLz4TQ9EEX/olyGmOw6X1NoPkShLOw5NiWfKt9s
xHCkn5uJ/XQf76ox5x1vF2ff0bOvrUiQL0y/PYezrk9phuZ1OQctyMc+5N02tHT+fsCKc8huVEnt
MedR9y11y5a//VaBiWObOd/dmDqwzlpaGSHPVk0bpQNVR0I8DauZYsdkGeeyaP6sPWKOqhI088q8
BBo5EYKBczPL25hDHcckr0yX8MoFssTqVx1W4ltAiE4QOtuIwXkJxqdiItp1eXRqYWDOLc6pUh1n
aA4ycx9qH6F4mzjwkmbCKgcLJ6WFJdu67F6sWg5zT1ostaDI60OYtQnCwp+leV0VZb/WEsecB/RA
YlnFDcqzptih1hVQfQNFo+4bBAs8063fXIuZkGeboj1yTHhFa71PK96Opc8sZCrgFWUpE6PJsi1i
FIcnYkO+pRECxnqZvkdeGF63NPthwXyaEXmxonQNsNKboS5uzeg8Wc6xk567X7Jj3SZCvq4KhuZm
Zp1vCsnvy22oWMXynIZNcxXP4U03NJvA+r5u3PA6Z4G5U424WTLOqjZL+zP14dnpyYROa4a8buLQ
KpACVabQadXih8fVcHzJcn6PXbStQdhl3+ImihjgY0ND+HtQBY9H7kE7bgbYHRPvTFZe7j28g2I/
1xjO+pgIi2b6vbaUejbpHgYHU5NmrdlEZD02xM3UGj1ePlhz7Q/qMVrG5rlGjMYSf2CFdUevA1nf
BYecZLg87IkTfzm4NaFia/vObIsyS0bMbCjRlxWbp1viZ+TCJ7qw/4biht9o+8wYKqKfjd5VIu7U
wp/KlKBR7sNdg0hhh33mzEgSR+txzAjNmN1uQFbCsGhtZ3RcilRLTYM+Z9nZUwGAPuG+m0w6KAuG
6zXpv+pNu1BchQWdZl2C+g3zDdQ5USXJb0njUc0sCVSCdjwkPJVSX+mAf448WOIwOfoDen7OL7JE
O+3/ECg1B4fHzM3Vwr52+MM8Z0XDBfaRo7ZGFB1XF0u2bjSJY9U2Z1vJ32uzEgtYccLHziHV4ZNb
keLizxuqMXM/JwsoqZnk7SSQ+4r6K0nbaTfP8JElpkMP0KMSOYufBTFsRkfciaYk67Y9tSpCGqsN
S886vynBgIBRxlHThuGLUk130v68h1OSng0VMoKR+I/mSTus6bss+vqcjnr7kWmTabUe21SyGp38
4tRYST44AQ9Iuxxvb7KKnFrpVGcZIHbr7FzuWgBsEWNjkn0plZfoE2NVPQqoOVH5ybsKRNg6cvbX
625JfeDzChNcSrcnpgnFval46A2HS29Q8PNkEwU04veYaZgdNaO0pVmBYY3GLalAd2imKd+inhpG
1guBAJk22L7bY6LtT3egN8rH7Puajf05J5ZLMTsxIUPaPGlvK3x0WYdMNl2RFSzLMu2mjsQc7byU
M9ObyHTyzN3DPlDUh5To8L4q1tvcF7jm0/Ua3ssBNwW5qHX8WUTf5w4CdeCi3WhT/ZDm40u1RFCs
Go/1C2reOuRcWutNnllWv1rR3445GxlR8bbpvAIcSv2YlWjavXiz0mfy1QbFaZbL96EOPitBv5Ro
FJn+zM4eFtNAWM1U8MZkB1KtYOsUy9wMyQDqpz9uAim9kiSwhEg64njerHZDvi9Y1J3S+J0j0+4E
rRdWGoZTQ613cdS/q5n7WyqOeiOCt8y64qYL0eN5BsV87v3irjrOPgBP5cMQ0FmLlgrJXOlk711K
5aXHo4xMs2/i/aSQTwa0sU1PoU04bsRNFk/E32TQt1Lgik7PviCLgLdvdwuOmKPPGp8k1Ju8HJbz
She247OvVI0Is+I8ge2h/iBDLEdALFONEny26JeX1y5IhlPBs/otGrorrRJmgTHdL27JhzoMXkUZ
2INaNTvHzD9kKdyYwSF8NUS4btO1OMTwOeYsAf8Y+Gz30uFJl6hQsWDMzQIVM/w9S0awJm6OvcK0
saTJy5wpkpZKLhp/yL5azyjmlc71lCbE0BcYZIg1zPqE23ph+KFnojc9Kmto9bRy/cDYMX7yKtrS
xJa8+hlKnzFYulM3X5I4nLjRXRD4fkQQWxUdhm7b4vVlclpWBmdLjaci0lV3TtzD2Cy3S4ynr6n9
q8AbpitAJ/ej+92uNSnoY40Qv+ECwYzFCCBsjqCCVMsT1RPUaQinAnnwOQOw7cruDwvG4iBT56wm
DwZwzGyVfsg/0zvgzGZYnOfqMTSQF1pMAPjr0VMu95nfBdeoKMerdem/ClQfsExLZ79M9HaZeGUC
26OwtJwI1MKjVWQZuvtkyUm8CLJDO1n06+QQSydM+JzyYW3seMxRdoeAm2zM64l4jEiLqT7ITPyo
srY+sHV0wiAmyM88zUSsGQgzpGKQjB2iQl1L+5VT9VyLcHx0SOnY92X8ppPkIzV9cZGWrIg0zJKr
3GkhoCCUK30C0fDToeJrOOEzj9lnINLjWjaMhkYadFN+ol0AT+p54Bv8uTsHUfxbT8FVwePIuWTu
J7JqBrcE5+mgo2fFEe6H+Kby+R5epG6yCKqJWnLJhjEEeuS44N/W3jlklX6JFg9Y/QKSusk++xFZ
X61HsGM87aWrYiDi81XQ32T+lD7MK+7slWoWIV7JPUVOUKrZN6c4Yaqmvvcnt9rPGYPLBD/AdT9b
/IPcYB6TLKx8C9AE1GsTjIRTOAL1tq1/DqOx2isUXKUP/8HzEqBDNUNqZhNBCKU1aHtMpSxEcUTp
90BQRPiDN+2D0MxHWTVv/We+xqdU4mExuHTHsT1Uy9Ma5/khQli+93g1Iw1TIc3Ji0vrfL+2yJe4
kH/x3P8iOExTVc9fi++T3+TgD1rZL8fCaS+ZQ5HqQITQLIC0t97Vfbi3n32p5FEF5sUv6suKv3Md
WK1jZ2I/SLKY/yGwiR4io6FyO/PTst5Ghn6x6VbgdyViphm9tQDA2KRCPsd09X5GqIMq1EUPNJi5
P91aByKu3CTZi0JGTVtpyXimVhyQtDHCDL3dxg1xvN/VNtnGqAdmp/wocIMjdgBHx8W/KY9RimZo
M2PLFKYukF+ZQAZnOo0sxt0Vm2695pQ/FyErVeajTMRU/Wg8edutkvJzQomx9TAlCkwscrTyTeet
+wyWqi/mB7xX774KG87ADG+5aiHf9WgGJ9juMS9MY8arKhELz/RDOSB5Xx0MNDbx4aYmyNQtMNNN
JuYWfQIscD52OrAISLNrNK7gnJOGgbqIcA1MPbh3FNxxSliPj+R9SHjdKqFrnPI9zNBCgF6EJKgV
xwOKOcJo8sYci57jY1oNk4mo4rhI2H/iszvKHv1U1zHxtBmFKGxahJ+00e08kR+ISiwUfXpaWvuq
OwhN2D3HfdXzvybjvfbsTTJj6sMY1ncOwLh9Xxw6JGp7ZNU5YguuozyuzMXNjuQPp5cRujQnV4+i
cYCS1jPacfJTm3L6xEE1nYvM3vtjyDFVBygng+glSStE7JbRyNCBbVn6+aK9cD0HLstdnMjOt7/+
8W//8e//9jn/r/SreWhKFo21+Y9/558/MRP2eYrs8L//43+8NBX/+vvP/Nfn/I9Puc0/+8Y0f+z/
87NOX83dr+rL/M9P2n6a//rKfPf//On2v+yv//YPB24SuzwOX+CrvsxQ2r9/Cv4e22f+/37wH19/
f5WXpf3611+fW3exfbU0b+q//vNDV7//9Zfnib9fqP/zOm1f/z8/uP0F/vXXzzH/Iqyy+PV//Zmv
X8byx/1/IisJgQOSahjESvLVpq/tI8L9Z6wiN8DvLaR0VRD89Q9uPJv9668g/icnZxyEri9coQJP
/fUP0wzbh5T6p5TB/ybtSpbsxpHkr7T1eWhGggvI6+PyltxTUqakC00r933n149D3SUxkRhiKqut
rQ/9qugZQCAABCLcHfzXVC1bNx3j33/Z/mIO/8zpv8oBVW5J2Xf4t//9r/o/M81Mo7ptGhbVVOyX
EBVTTVXF79++PCZlhH9Y+5+pKpt2rHDFT7ALrgVUnbFrtA2Mheu88JwtiiFBwRBsUfDeh73Nxo2L
ttjfhxTUtMgROf9x0DejkJcovdHRWTch2wqatsDSClz8j2+xwzA0SjXbti02mpvRKkYyEjSJIFhB
33a2tRNqSa72IRzRUOma6VDTtlWqchBq7kSDuqLpBBdlf836myRePuDefTAi51aHOAYy3+hTb719
WLjaaz/YwLLfN5aptqL0XY2xM5LMM8BIG0U/ijQGNcHtPwOiL4EylIXrBtr3/ZKAZkr5iRvwGJ56
UkucgegSi+yXQHSd7SLsB+RnAj1w3k2+5Won8sSkg/TbxkNlgUcvxh0JQAeA0kakENz4Zt9Wodtv
BpXN9WZQ635BV8OMP6FFnWZVgcC/lVjJRuvV8v2DoHHLd07Urso1IDgaaCFARAc2HZA3mDg11QlK
9Ib4wz8ySeNWsp7aGXJHmD70J0zGfUck32fu/cogQwO5gqmy4MgNGR4x0qRA7YivGc4nw4Y8ZdnP
93mKe+G+IWIgUzdQh4H/sblg0dDKqabBWPxKM7/0hTKeSgdv4DNapyVeIJwjw6bIqJiUmAb7SzZe
0LR9HfWmhaCh+kb4szGQtko+R3jSamw92LdK6HEbLG4Zt8iX4LAMLA0EG8jHGThu7SMIxw0pSvAl
6Ng3NLbsNtZYM3hDkAGENeuC6gNULjxGiwke4mKMz/tQwphkIg/mGKrhEJsLFeqcgiahRVGfZVdX
uv1ZqVn/mkM/xh24sP4ZFhctNOhTDmEPrDZOUCfa+VmoPg40uU3j9fqfQXEujoRspSPhgay61t0u
WfqEsPCxRZamWolkMxG6numo4AejqIsyOKi061Z71uzF79FucdFAv4D7fQeKmCwaAnvJ6+d0CZvT
vn0aWzqv1vAfVJMLSopihlGsA9U4ogC2Bn092ps8/Sdqm35pfO7DCV3eMh2T6sQycKB56ZDx1E7m
0gHNrEEa9EPRZa4htmeDwC2qsByQT5vBVIvyebCk43rgJ0d64xyRsjgqb1nBGzDe6ZPFyBIDYODb
UiCxOnzaHy7h+t18n3N0E68EU6/h+2P70LbWobQgoi5xu19B4JUHbEA4v+utLCca2Kh9EzynR/QC
+9kNlGzUT4kLCugA0pCr5PwiNsvRobqjqoSazEs2YamurLxPGCIig4Ny+Qjq37YtARG72h8QztW0
QUMVYwhXS7P8B4Sz3dYi3/anRxjzcLr/yw7O15ahyxw1deBref8xzU1cF5t3ahFfzbp63IeSWcN5
mrZWXRZFgLJRVTnEnQ++4ss+hGxWeGdbk3GMKWYlSUFqhIIja6BoR7cc2W4us4VzuLLvTdQawpa5
LH2FohZh7CRhTQhBLWKZxKCOYXMQ6HJfpopi4+vH+kD7MojjWrIzCIeLOlTVsL+i1pKbkShckZAA
9xSyyLeglM3VB7wE78+I0L82ENyMrIaO2pp2AtFMGyCV2Sh4qIGQYfpxH0Y4WLaOG6/m4PbKrq/b
5Yj+ChBc97gojS36MA3oa/jIpBDJGU4cmXENo7pmOYbpcIeRsG7NeKqxlZYLcvh9BVaWqOpbvDEn
n3ILjEw4Ff9MHG06QbgCLAxpop0S1MWjMx41TfsmCydv87ewIdlEINQpZWC8wnswKKq+zBGdXAO5
M9CHg/Z3H4m5wavoimonnL4gZuhY3Bm8Kcu6HykOeRAcyofp1OMZZQyhG5++o5EuORjJwNhmvzEr
wj3YWFSANdYEKrsGxTLVo0PIpzFbb1cQ9e/bJhzFjW3cjC6dMRJ7AFwC2Ub6RFCMnkhuoGyh7g0f
N1HaMJWOVSMoKeM7iGB37KlROaPLdoy/OeQ9nt/3TRKuhY1J3Fog5jybGcWuodlniMOl2f3+92VD
xm0Zs9VEtK4xZKzvtb9xfvSWJC5pwqixMYELTGmsV7U2YshsaBhBaLu71U8h0tkH54PyeXVR+3cE
5T0EFyXOJz5IbIC5cGW2aAceLIxd57MLfOKPJ/0xP0CGISAnel7/4VByMR69Jf9dWUbjZuMDar5t
R3I2Es8Wmj9MTaMalu/L9ZTGFt4jF2wjSx/EUE2GPCnVTMm4iRctKuJwQ1OR2Ofmq7X7Dg9juNwq
ePDBm5CuoUcZbE8G2NVBS/IW//sDxs1RYoEKMW0QhCE3+p0ypqkcyfNc/bkPI1hGeNNVccLSNc0G
O9rLgesWDeUOcYGqjeWuqkC+/ffPKi++zwU6sFYYuZXg+/rYXGnWUzuP7/DiKYndgul/gcLFNxNN
jOu8AiUtwisUt5zbqToSszvvD5YYRncsHa93VOUPKz3KP3ILVBUYLH8GUVM3oAzjwz6GICjAlN8Y
DnfNm8GipSk5GFjHQb+r89Sv8uR50dGdArnMfSiBPwOK6o5DcNFDGuXl3OtrPCW6CXNMkn6swvlS
QQB0dCCtuICPIZUkbMSD9weNc2gTRJA2zYG2QkrGwdMf9J5Q5b5vktid/4BwcWDCc0Ct2B12BcZ/
iBfyPsklhzBNgmFxM+RE49JGKTDGIDpVl+YzNC5dcoY45EF3cToavmqSiRIFbLxZqHiXQNGsbvMH
v0zNtcREH46v35Vn4qOFDYwebnYNVjEXL3l3OA3uj6Nob3qByG1/Kfi7pl6FG04X8GUd0F3/vHxa
vs8uetH85Wr8hLdod3rYRxU65MZMziGbMERFQNHARUYTxUnrfdqUn7MYVXS58XmqsuM+HHMG7sjy
wkbOI1HoDHbDEaOqjM8opD5k0Y0Fiqg5WEacko4LdF32AYWeYxiEotAOoZY/WOuEWHo7syVg5ZBn
auovaV69JRRuMNjfsDlZNraG4u0YY5hbioWaABSWq2U+Q/SxzYN9czQ2QK8GEDsucpYmrm78rmuY
hRaD0JM9BgxPutccWyg7HqBxdbE8NMl78SkG1/YB9eAXXbIkhNHkD7TOLcJJCRs60xTHM3DBd4ql
QZEjTB8gEUolkyYMyMiZa6amonyQf52aqkQbQaWC1GyFM1kfnUGQaKMvMEskwyn0jg0Qt+SM1dTn
poFJ4DLKIVhCcoklwjGzDNvG+5dKDJXb63G/aVEggV0yAt1TBKLCstOhAS+7DBM29q/cYoNDXrpg
D1JQbV2xrsx3o9efswvovY/2FzAigCHqAY04nn2Fyi7igYfzlATU23dL4YThDZfozEg8Dr+EL20l
tMMW45hr8w8FNH+ogrxCIdPTVKyJZEiFc0Y1vCqCQxhpey5iaYMZrWqYIzCrRlDgMqyGsrONGMLU
HNBzAIh/uqwLxSqyeETQMMH3RRx9Pi955bzF+ahtgSUEbRg25U5QEEl0tLlBBmNEoSFFM0OxShCE
0wL5JR0vvFR1KDdUelqBBdRByqKtTdChDH7k0HsKCgXUZYPYbd8HhK7uEJ0atqE6Ov86FJcxykRW
wm6HrCfWhaRujpqXfRChRRsQ9vsm1JIkq6cJGVnfGlu3Qrlylmfvw0HxlMaS3K6FTrCB4gZP7S30
D6KD0K9QR2aZyjNFLfy+NeIhcwgqFzBDqs1FB+o0KmnZExT6quJgjkyKUhy63jRqYUlWqAgKwdRC
VtwihsE/oKCKCzR+KfbBbEAxPiREKAi7LAg7SiZIeFSDkKKN/CJyWWhdfjlDc40G2NiGV+fn/twc
nVsVzCvrYXah7HhAr8yV+V1VJRuwaKo2mPwBPu2X0UQrETbF+qQrH1e0Me9PlBBAx8mFoLDE1vhd
F70LoHONKYjushPV74hx2v/+r9dmPn5reBykNmMAQNh5OWoZ6cdpqMGHUKhtMKztuZuT81q1qGAF
X4pdP2kTKMSGCYplEzhiakdyUxBP2+YP4A5mdBnrEAkrtLFfuqfshD50H03zvnU3eaqX+ooXH/dN
ZhbtWcz5iak1UBGcMKRZ+rzmqKxOm4MzBWrzflrIW6bvt3GvaoNSkEfZBGpgvhX+RM/UOLzft0Xo
Hpvvc+s4yc3QTCLY0keQSrptZa+fovQw/eMeOEm8dA8wGMUZhNggJvdRCyy3cSMfLefRe+XCqj20
+31zhDeRLRy3M1malUAOlo3XzeRDP+sIIafr5mid12N3rfnqaQHt1M0gmSUpLBvmTXC3lzBdR8Wa
/e5CjuB59rKL48dBDsnqzgvvsNt7yZ0pOdXqbOz+b0d8tdnrCdiW0gLGGkdsK+56sr+jowklNvR2
fmY8eBf6CDJC6kOV+VAFyTvnu3ZfvEOHNjpXltNQeajSDqYrKnEq6XBwe92alHk5MJWM8AZnbrC3
Wdc5TvZgV7mBp7kJqCxd9Kik1294IHrhbVwwQjtl1kO1YkbJ50+tQEun7FQsvFxrJrXQ0Y+Hbp0/
wymVHatGhplWNeeUTvMh0utzDta9NQXlNLRsV0e7WvP1c4y4dOgX1R11NA5QW5PEPWEUspBcxH2K
4ozEts2Ny+k0mTqzxMpFVb67trVHrYMNih5T/1Yaz/vLShglNljcfOIZ2YxMHUaXMUb2k6lLvi/c
4jff56YtntEFU8/4fqKg5ckFDQN0+ibZIhVbQR2LPSAi+8vFujWKyh4kRRC2CQN0INEE8pARan1P
BLy3uXllF8Givse90G7AFgyOKImVMnwuFIaLZqE7E/gkf+eUZ3S77M+S6ISJK9lv+7jYV83ZMNAJ
3x+hGnxYVPTaOQ3UVioCRvsxP+6jCefMNjXDQhmSSfgToFJDxiGpcT/MlQsu1H1924+yswWb91cB
boPBjZiNGksjLBnGOTo1oFo/9LhK+6GHxiP0BC5e79Yf1h+gRzY/kcd9+4SjucHmRnNUw6qqElzW
rIpVGawtKk0a83uvWGBYbArJ3MlGk/nOZjUv0zj0YERY/LD93KKneLFRKvSG4lzUzP6ZMi5kDMuA
PrwBIAW9Jf2ltCS7r9DBN9/nwgQ63BzNrth00ZOR3Fe1xB/Eg2SjPkZDdvNVKdUc9vOaR0gV9OAK
6KLqykl+DvkqcWzxkcX+DcPXToGZBSzVGWA6a44utAMnnVqM+jm0rORcmrgkKjT9lo46lM/zAZyc
DWJViGWJTH8lefYTmuwQVbNVNJCqGlshG7/IssKAKirSE3WEbOpcBp2hew6UuPadXQbDnaETMNOY
a4jcXAu+jCl6Vktw104/3gKCpwMDiXX1VZVYmOOyY7HVPNRPDXr2wFbqJG9xQfY88V8MzgVXo+k6
h70gmdNVV38ejLt9G4Qu7iAxgQonx6YmFxXCzhxpFSHTnU36KYIMOY369/sQwsCzgeBCQYbza9Ir
4Cwg6bmevjsTE2doXXv4vo8jMoVoFut9cFDry+eX08FRc3XBnINIZCmvifmGAwohxEFhL7IEr15Z
+3kA+VEF10XPZRXeZ/Uj42rsVPRrSUK10BJdJ7h8Iktg6Nyk0MXWQgVCgX47pDcUyk319OkNY7VB
4OYkTRtLNdgyHKGZu3yMDNkTimgB4rXmtwns9806pxWIVaMMk6GUnxTjc9o/DubnfRuEF+UtBrc2
iDLZ4cRSxtC6Q0HgChJTL/oAlRwfsqzewq5GrezQJbOLi18FRXer6iRopaCFFxcf12z1Fzy575sm
Q+HCV9GVaQ5FG2RRsusRqodZ8qkYJctFmOjQLVSPg5EVlbw2N3zaYDt9P4LmjN6BgN3tjslNca0c
Cw85NolDi+xBzgbv+Xj4QekBN2qxYTdFStMVZHLQhs6ehwgPJKD73R81UaDZonCjRtC8qkV2vPoa
KIZtSI+R1L5SIN5jlbKOGhkUlzKxWrQ+oQJnBUN1cReFxSeUmj+PkP6A9u3HfaskY8c/uFI7b8tJ
RQ/iWKATfnxf1qBGNBuJx4lCjk4p9jELlaLYD16u16wBWRi061H1ln0ywOFaVIPkGCIest8IfGaw
t0BXGLLS0HwNsjD2Yvvezo9VLjl4Mlfij9gbQxzuUtSF8RCBoBm7wGSfE8YjRMr2a7xAiAlcd2Fi
PO1PD3OqV3joKcFxCIVzhHdtx86g6koUlvBESzJ1Yyi20qc2AsNH9znK3uIMGzTOxW066EmqRnCG
qj/H2nQTdeaJKpmkoEjoDRsYzhuSeIwL0M5he1gTVC2RpYF2Pbry94dOeDCFOO1fY8e79pAtqOtf
ATO5UDjywKF6hqqXz4rgIbp62kcTriPbwCRZGkIRX0XgoCy1MR2UtFH7sdf0g53fRfpbnkv1DQhb
BJttz2nTOFodFGyiXxhSzTFaxGdwcfYggd+3RriaWNC2WVMEBCReAqF/H+39GlYTyFkONAOHAjYh
R3uvQFzgnyExX9mYlBs5NnIHC2o1FND3g2p2KX8sdntcx+HdPpRw7W6MYlO4hQL3+ISmV3Yfuk6S
AsLnA/RGr0ookbWQ9doHk40gN1UpFFYnxQRYl1uHfv6h9T/HlZ0cZW4utAqvo6qBtiOq86W1eacM
jZ5jzaYU+q1VW4NyQ0e1eovy+4eGVKbbk7iVRFvhCt6AkpdDOcSJYtoT9kJHAU9is0DYPpNsGcIB
dPBIopq4+1D+JSa2VQIiPWxMeeIPIE5T0TUfPq+hKglGwoXLmomhFYMnbf5BZkoXowaH9+or02wd
CtCMu0YJgnZVURzvDT6xgeLCq6pC0smcQlTSOTXYR+r4qpjK4QLW/+dRxw1vH01mGBdl6zkMS1Dg
gtEQGxSxQcv/rgMv3D6IaJaQQ3PwBoikKgodXzqCVtNQVTpWydtB+/cprkC6BvXR6ds+jMjftjBc
lHCMOFQtMPj4yDCT52YBL0Ibz6bEq4WJ+C0MFyGURYX0wQhrIK55BAkhyLcOFgSvgv5kXxdn9j6W
GoceVHJvyFtsgbloAYZPSDW0COwOlHJH0/bCtfe6VNaeKBtGFks2EXAtkGkYWhTZOgWEgsDCOg8S
Fxc5HcpDdIvoqDWz+KQxiJzjOZ8xgmGpXIGvhjFRQ0ujkoRy4d6+xeECEBi5QI+JWyAeruaAPT9H
H1iNdXPuXYQJf9/72ErhD2FbMM7JJ/B+qeDcRfHQJbxoV9HRPOJt7CqVuZ+otmeLw3l5BzVJqGww
nJRAIyDxyhnlzzUYLSuT3Edtfq5pEx0KcHYWdf1p38hf1ch7VnLO76yDVkYx0I1jcwu1pQCvCqc0
QMOlB7XMR/MIyhY0Q1Zfi0DxuhP4mPb/AOGFe2s+twgqCrYnu8IiUB8GPEaap/mEV8FnVIQdVr8/
ho+KZNWJER0VvgrCKDSccuthRjdz1jRALK8hVoCnt/V0dNz+Yh1AgehCAPPrvonCaLnB4zYAI4c8
vYXmFB/yeUcl7aBpWZEzOoL8Wld+vgXrV1TGYkQjN7fWkRzVyurXaUdx2wbs9rZxzUgLStAk7kMJ
Fz3oPbAB/ILiJs4wh9QaQ4osH4ge1nG6pHPO+JUl60MYvTYw3GzpIbhljRUWFaNND4qqggDO6Gd3
3xjxHP0xhpujEuJsUKzDraGsF7AGVqiss8r2GlzP4KyFwtM+mmzouE0aXFFNOfc4Eqw6GKINtzG/
NvRNXvfbIj5Bn/S9boPrEYks0H9CAs8FcTlYoPWjCp23fXOE772M6eW/rmBy92MwgVYjmOWRmLuC
usjZcucrsH5CQfsAIctjEsiWsGS2TPLSy8mYO3Wxwra2JUc1O9V46qrBa7nITlO/ng5ehUdUCeJu
h90NzDgvkaANAdmiCkjQPfed6rCe9ZPxJX2nuKAGBl3lAZVWX6Jv9VH2SC/e6zbI3LagjGGhrTP8
Hrx2HrhwURUCXimfHku/PMqqdUSLjKqqaaCfU1Uh+PHSzAycqiFyT+ibGgxw+mfLDaVT6u+7iWjW
tiDcrJUDnUuAI6ux3OfmyYnWYP5cUF0CI8xBbnG4OauglRmabEeJz+GxDuKgPJkX8FG5kZdKwoZo
IW+h+EkCg3nc6TAJNOCxm5OqBM1+/GNBMJGtMRkU+31zirOgPmhmbNcqbNe6lF7jWvfNDThijsn7
6RrVkjH4sfN/aB8X4xt9BecSaAt8s4SOXwQ+yZuESpJrQk/fDiIX4XPbShdwqbGMDXZjePp6hUh1
YRkb5dxILn5SNC7S93Zha7b2Cw1SGF53aFATFB2r6/S0nAxJkal40nQHlSs2EqB8WaZSEZT4szwH
aFF9sKtf7AQdo+V62l9ZEhg+1kdGrqlGhPg7rUetfl6jQHF+7EMIT03obfrLFD7GowkoM3vGKTA9
kIf6DLYM9OjY740DfUB+P4g8mceLY9IfQC5cQIMpWmmIk2kTXuvZJVwf9y2SfZ8LE6kTJjno6Vi/
Q+H2TeZ3aiFxNua5/O6BvcM2wZumoQacW7NmBCLxeUYBMJnvRkjozFBf6FO3rBSk12RHGKETbMC4
tWqMSEZCfxOXo9DxNROCEOhhcqCktz9sYhhK8dBOUT7Ntzca42Krarmibro8RuU1yFS1RHLkE24U
2GzRuWHqeODhjkezqYOQt0JULaYvRXqxsyuwvx4KKnmmFrv0Hxz+9WDQyBCSiR3MP/ZecTscoRp+
mC/rLYQD/NyPAhnjjMQw/h1Ba/slAakm0oM2YwL/uFTvlelDG8seSoWuvTGMWzqJQcpwrYFj6Bct
fVfEkluj+Ps2ulzxH2oQztWgRTw5cYdeAGV6pv2P1XxL2ASziKabKkpY+IKOtiPWYPYTzsd1585I
nhrhEJSQztl3ZeF0bGC4rQD8loOhrYDR7bu4eVYhm7b+GNtQsomKt5wNDufP3dyBLDsEjnXDrrjd
kTU3ZkgsoeAVOiT7RrGPvYo5f8B+tRJtzgkxcvYg45yR7YF6W9E9KcZdQ36GCgiV75b6/SjrTRL6
wgaPOzrOhIILmsI4gxxnpAPf0paGiIKSLHSiI4pyYRpePMXQlsD3odGXdfAHcoTA3xt20C0Ks3Iz
ahoZKYmWAQ+J2hMlX1LEmwxSEvtTI9oOtiDcduBYZNQXGyBg+SeBGiWZm+D/DDIlxaG+HqAHFOpv
IOGgW1BurdIhh9aRjvErsuemAD/yuR2/VPPjuEiitsgRtkDM+u0QZr3ZO8y6VYE26LleJZdm4bke
MQfXMPRpgMGI87R8Noay0rDzQO7HuICIPDAfl7vmGpS1R2lWjoVIfhltwbgQWtgOXikVLKPoKfzc
nssAQkxXE1SacdZxvEpyUBCGiC0c5+XMNK0yYRsUCjzIBaA/oz+BZ/lcBc5ZdtsTbeFbMM7Zp4SO
eczA1O46Jb7q3HSyh1GpQZyv26s9Qkx5wckX/dXQLLwrr5SbyavQoZi7lr+/sIQJiK1FnJMbE8p2
zAkWOSfzLjqB88iLbpSn+dd0gbDueR9P7Op/PJFz9cQh6WwRwMUG9ouvvWwpCScIR3aEVUrQm859
P21AVF9Bn9NP9OOwQFSpu9H7TrItyUC43S8cdFCxtwjcDZpAIBNfgegx7mThRzw1G1u4zc8Bd1fd
trBFfehZ66pvpIcJkpr+6hIPxdffieTwINrVwSfy1+DxBQBTp4xLqCLgDRCeqrsQIhZqDCXGz9QE
/9C+I0jGkH+GZamhPmYniHIivhmFD6rTuhZRJSlrGQwXjCAFxKIRxrBprmj6sS9OtJYUvgldejNq
XACC9nZmtRQQ6QqVuXOoSCKczAQu5pRQLbPbGd83xybQEssnk+7FgyxtJjSDqOgtR00lHqS4PQJi
hGbShGCSGCDro1iuQ5/2Z1zoXRsAbiqsnpA4BV+FH9HhDMHUWxVJx7gvrsFZLtnwZFDclAx4CYe6
GTbUYRwgVQ2pk94dqytTxoIoOjHaG5O4qVlGuwlVxv474k2tQzOYjoeuIpBNjcwc5iGb8wFEgnpo
3QAmnYfLYBbPYXRV2tMZolP+/hyJYw7Yd1SH4BIJjdOXUHR00jzOsSwhB+xrXu7Nh/prj4QtesyC
6eS838cTWraBY79vLOubLtGLHD4BfnzIv9RBqiIzbUDhK9gHYnH/5aEEXJUwCfwQYE1w+HzC1EFA
xLJSNK9Uin6zKhZTY6vN5DiTUb0Guf+sHJZyhkDhPu5rA4EGphQT/Uvomuf3IyNbJysryAxtxcUd
aaCSn/pypIqs2FJoH5rlGRsQ+mX41Vvk1RQmhY52Lf0jHF6dBk8LPxaJ1+kyHnGBj8AmUCQyAhgN
0YLbYwltq8xQYdPkZrfMR0LPOJen2XUu/dHxkuc3DKGFKjFHA/vrKwqFtoknEzWE6PYrlhNdyFVU
mt4EOZZyrD/uQwnOXjDNAt8e+DVUxm340h+bscXjnD3MvnLqPS0ovehif4c61BmKvB9k983Xgf0l
GHeMmLUMa20GGPRyT3a0XBwIr2bJ32ctBAxKDBgtBChDeL7t1TahOkkWdJl30JL41GdnvZJsgUJL
/kDwHOVNp0MpDQwX/krHzkc8h1jf2OHQoo6ymiAhFHvcQQM95oh/b1njZBprFS2YExhQmgEpQatw
E6QH9z1BsG4tZGhQSoWiDFQQcmevdenNOA1jVpfxHdxUByjZ+FpySpRKcg7SBAZtkfgM9EwabYk7
JLc7X0cHcxqMX8PSZXTKEPw+zDfQiv1qrxJUMSgyxGBGR9EinyZKUqRchwigS/e1Jl8UCFmX4ygB
eX2igLchyYXMqoZrJx9zlaVZxh5KyyBxIKcMIT0rZPX/Qgh8n/FEWDqC7Mv1mrX2OtYlpimdnCCa
NC+B9t6+JwgiqwW+UJAKURUgfARXEqh35zWi3Ro/Ntl9iqRd+d3OH8zakIyXcFII6vSwQ8EUvog0
S6xc7Ra4djvNN9A2uCfKh1yzJfYIh2yDwn7fbLlZC83oeWLN082HugsW+/3+eMmsYL9vvt/VfbSs
rDm7TdYHkN+cIwUiYjTy92GEC5R1SGNPBf0EvwlNTVatCWMumBazdUu9P/SLfQ8Wie+EtJIhk2Fx
gRqvHDre8zAxNOyhnvVxBGsv+lFlbcqCcjosmI1NXNBxCrIQwtgFqKWFBwoNarx7XDeKk0Gfsn+I
SojVFQOutqi+tcuPM94SXKjWu6l17ql9Itb4WJBe4pVCf2FyKEyvAdGQm08YTgwgY0sM21O7zvdp
a0i2XeESQ5Ov+ot4GT1EL12mjNRWGdIehzNtCHJlvOto8jTO7bt+ClHjPEueTYUeuoHjVsA8lgZ4
8bHv0glPSxCk6q5tcyaHqG3U4A1euoHiBi/rtCQZHJxdFucZlWhpi2ISx8tljO+C9xh4zgaHefBm
0VFlTJMuh0nRU3LL8uR4lzuslxqpggW5cuUNufKXgNxByY6MJuosGNaV91UEBb3qnBVBXF1TJUgc
yB0r5/2RlPkItwaVKh0IYsvsV2i40ZbkV4Muaqe8rrmbClsSXYROjwMTWKwItjCe/WAwqeLMzTz7
jnrf9r80RSUxRXSKttQNBDdlXQwNX3UZMYI+XgQftVPsfUuSA7oxg/bYXUmpS14XS2LGNnjcjK15
oqfRNGEAhwISyvEEmW5cyJNDmxV94CjQvBxJ/H5q9eSsKYbpG5AfPe5P4q9zBXcNQ0sTwZkD25uj
vip/RvhrExtuo99NPmNyzG6g9+o5bpwfbDDqVOgTzJ5bjzzuAwvnc4PLLfmk0+OyW4Cb6u3RWG3I
rlMJhDCqbCC4pR4jvJljBgjbHvy8yi45ZNnXcDjtWyLcizYwnNugltWEthJgEvOdibq00Tgr+VVv
yy4n2uvcBvxlA8T5S6YqkHQNAcTYX2ZUDOO5+tb2qiNue17v66ynsz+kUMfIj6a3b6RwsYMDhaB0
jAnCc7moMJpLlH4inM3pB3TKQ+bv82DeOf2xkRIEisYT9wiNNf1buM1yUKYyQnraULH3tIqndoch
H3xtzA9r+H3fJpF/aCyUsAaN18z/RmwjVdQu7DQcvpvrtHJJm10bSS1ZY0Iclo5ECzkYzfjGqtQK
x7FIDSyxGbcJ0p+GLHU1KeW5cNw2MJwfhpTMleMAJsu9PPpUJiBXV6JDi7TU/riJfAH5qN/2cH5o
IpSgLs2c/aH4vsxeAnXKBJIGWnyTvKFfDHkGEF8Q3Fu012IDNeTl1skBUcwy31VREHV3mXLRI8kS
FgWjLQoXjFolbZwlA7UOSE5ucHw9VXXzt3kKXhrCBaNwsopVL2BIkSyf+kW56mNZH5XQClbJAqUM
dDbx/UYJOnCqaYYDTM7k1atxMjor2J96oY/9geB5VXXIdQ3moM9+s94sKBfVUHa2uk4to8KV4XAx
wKrBs2GowJnT8kB6qNobrEnwWo/+/qsH5gXLkpEiWNCF5Oaly1kua8G5QlmUm65oA2MZH5fCkeS/
hYcLxpvDyBEMAzn9l+dBXS2HJoqx2dM8DKHG2ydYm3M5GQElZXrn0MhcD+naD/SQUSW5plCKPulD
ld8NmZ3fNFlDILeagMxFcuwRRicdTvOrrg8l9dwfNqL0XZ0RBcfl1pg/5qs/h5LlJbxGIXX3G4O8
xEhy5IegLzeD1gcZG195dFz9Rr2Pf7GlqUHuxw8sbyTLRQgP4ZCaY3TsugM6SW5dm0WrdhOCPHA7
69Advs4n4zy70X1yPx4zD2/fEktFW7RuYoJxPUO6ks9+DOkUNhlhj5BdZbuZQ1CSCaE1P4eYKu4Z
dXMq+4EcqhSy4/o0Sl4LRQEAG5nhILuISjM+ABi11kPhLpz8zMTbsdm5Y79I7p4ibzFAUA1aBBu1
1fxyyYuojhSrxTG8bc6tOgSx1l2W5u8rS6FbfAPD7WUm2mgnPEUgWmqVry/GfaKUh5rOkp1ZNGAY
LR3Shw59TRBG7HZcotye/KIZb6CC8tijnUYyYqIMNnJU0I2BjAIYevkM9pg0eQEN6clvleK2QWpk
bj9lRf4+nJXWJdnUHex4cLWhuor65L5R0qdsluVobSww/pT/6/GIOSYOV8xvN7dRiFVA0tpQJhyD
TQty7FaIwD3gsJoYmvlUDh10zxQNnPFd9ve5dpE8Y+9W/4HmM9FZN4QQqAa0nqZuOKfuiB6OeDDf
EMa2MFwYi9Oii+vemXzkY4I+JBfb1i9ElxXuiDYm00HBDrpFDSYuyQ3kunSJyiiNMmhcu9aQEZxL
o9XFUbbwrLSWsbkKCoXY69gfQG4lLJDtLQgDVMG0H7vZQxwk7hJYQf9B9qgpWttQNkaVFkQE2Knr
pW09mEAsKJnjjdZU3UR/X8VjUMrS+KIIuQXhQjLJx5lYHUD+eqCdAna9fkPNk4XbEirV0RgHal/+
uSCu+nAwLIxb/y0/t+h06U91AWpfEoxHVOJL4r5wkW/g+DeDMOnnfkwZqfnd6LG+W3Cezg+jb0B3
j6AD0ts/h4nW8xaO83Y9WqKwmmEd9IyDUkXZnRVdhrq9yer6RBBnluzv06y8GFC+T2kAlboGzWvU
Lqbv9P5Kqb6lMpli4X69NYvzwDjJesUsQYoUk8P4zboUqIubpoMKweAmYOy+/w9HEXn9FpNzSOT3
kUzWYRdEVIwLPSWX/sq+rs6DF56qMzlkQehW/v70yTDZ75twHJupRpQcmCOjUnynl/4sk4+SQXBx
I1tapy8bQCzapdY+lCao1yTHDWFs2g4ddxHMDPC+9gmcfgz+U1W4HnEoQHNS7sqak6RYbEVshkyZ
wUZaOrAnvWaKI9oh9egtix39kUrut2IsJB7QQaaCToM/xdlTFqZ5DbsgBzokWUDzG5V+SbKrSvNo
HSh94U7pKUfxwBvcghBowuMNH6pL3HiWdTZRY0lR3rp4U0SRDfRyp5FslKIzD5IQv0G4gUxX1SxL
dMX5ZoNSyaCW9biKR48g8IDfVWflrS9nKs1KarQUj4xq7PZn7dReRefi3J1Zgbisr11szB8szsuh
kaJO3aiApza6NhW/lhGSyr7PzUhsdEk3Zfi+0V9P9cMo3aZYROMPZqDa+T1Y/Gzk6LcpFQxW1x7W
IDmh3sazvcZLC0S7IgBrs+TIK46xcC/m2zj38W+a4bIuCPQwSbvLQZuOIqnYq08QFg9WX7/obnuU
JUiFoUiHPixaYHDP4ythDDLFFNleFLSutxo0nabhmErJfmUg3BVTIX2+1Ey9xJpu8vSkzDhrPu4v
T6EzbOzgdielW4hCfnFmdue5Po6RJO7ITGD4mxCnhxFt2AXfD2vlgiK3O7QjXDupJklFiMyA2un/
kvZly3XjPLdPpCoN1HQraWsPnuIhcZIbVTqd1kzN49OfRf9fxzLNI1Y713ZpbYAgCILAAqJXENuZ
70rPl3rMLRoh2dX2R6JhHlqwryaRGNvvcyvRR7UNonK8zc7RJdEPMXhn88M+hDCbssXglkKjTk+d
DBj9z+7QooGPvViod/NFZ8TroezxSSYStzLOPFNQmEFlRvJ5rQONXDmqRGvCqpOtSOw3bFbfLDCf
cGRjFdZH+64+o4ErJGdGXIFrhqf5yj/tUSbW/0eNLFnIuvrekdqNZpuONnOf2h3uMC++IOy95FYz
QbXMBkzKSh1ebnu8v2PFAf9D5NvUUDU2LcYao9vdaj4pJoiP6+rBsNuvC7I/49jeopboUHXjOS9k
HXLM7vaguZjZaZxlshYIq9t+/5VcDJSSFc9sNsu5f5Arlx097+Fw/wADFMpp+MN8saKGFh1sZokO
MznX6RN1r8eP+FaMGvyNwp0fjUJtEOwhrTyn1yNSJN1tPH0gKtlCcLmDNWpJhfw8jCT9XDRgWfzV
yZhjxfvrtxR8mbtj2/k6m4Bo3btMf8jz770tyb9LloM/hKbYGHE0AaJKzzp5aubOd9y/+klaPSZ6
1d2oy+LcX4ridrhYrDseXP9q4hSU0dPZTX7ZYN8gkXWVxu4JFUwoY6P/veYPrBWvWuScYt80FZky
IDfa0RrPWXZ25v9cvG+9geAc4brqTqaxGQRm9MPAELLoxxpJTlmZLXB+MClpOjYVg4AtOE9Uv++W
j0BgEiza8PCI9Y7pUFfyJYktuFrVeSSVbw+fHVlDClPEu92/geAC03p0u2mqUTjU2egMuHVsySHO
As+973OBqblMuCcY7JDtm/uhqR7mLvuW9M25Qdu8skyf9w/cl07L93jwY+xS9J5OcS7TFZOSUNa3
XLQQM3cuFprWshD1RyhtDpNT6zNGpcVTjvpJHrQKNy9yYP+ic2aH+uDGTFKga3m4KldW8p1ieGAn
OSGEloewmHUq4fLFp89XMG0ms86C/fUrVfSgWR9WR1bPLwHhX9AKWpb5kABknZAowkyrNcnQqiTr
0xVqDOzS7CaJdgi+gGsGb/a6sAEe1fADEUsyfqmrK2eQOFWhlW9QuHUhuZn3MWjtDob2yZ7vElld
mDhc2ABwzsCYaqVFGg9v2iCOYZfJ/mQeSYg++sO+gQv30waI269WZ0T1uAAIjR1+MY9hTZ/W0Rl8
I6nDUlf/3ocTWsEGjtu+7kqLBnwQeKp1gri6Xuaruvq8DyFKtNooMUfXHRLImCQAD7KJJ6lr5C5J
8fa1LPaTXTu3U1Ue164MosYMbKO7zIqN85Yq3j6uWLRXXO78Y5NNJ/BE4BSiCbhdqxOmYp9iRZc4
QHHsisIAEM2jatrk5ziStSF2l0GF3eFlztRxxXT0KJz96bo/DleyvhihOjGblbXhGGgg4VZMVQvq
aA0c+tpnhyGvfLeMfRNl4HSJwnq2r3WS+OqwyviohOrc4HIBXpVRvDKycVqOfumUv+31lJulZMmE
zmKDwUV4sJ82ywgwpmjyCiWg088qfVC0cN8yhKkHMCz8q0PCQqeNSdZThp5nhmM8gm/1OBxNdGlW
wRCqIeh4guxXc0V/7mOK1eeajoa8A14tuZhIXzBfHG/q6PaJ4lOmDrlnVUbQ9dPpAzgg+MDrmoFO
Fb4+CgFLQt0Y5/HUJg/5PP/sGtCi9vbzn8Fwmyty9VFZXwpVphVxxXRJ1NJPQGi0D8OM6t1pv5GG
0xqG0CVZ1WOh0ulOL/6i+knPPivdyDKSTvO4DyZcog0Yd4jk+hrRaoDqmgzDtVBdT6bGS+wk+DMY
9jM2xkdBzJgoNmDy4kTi1NfIY69LRBE5JfAKaWD7wEDg9xxJeaspNHJXBK8gY5zPWYgG4a4J0rN7
LA7TKXIx11yyeZl6uLXaQvIvT2pP9WZUAdlqWmga3X1CXMnFQuAf3kBwR8mKTrYazLLzIbHHgGZN
aPZjYFlr2KW9pLVWYHlvoDgDt1DkWI8JoIbshCnwc6d5JL+l9eTr/b2e3/9nmwAaUmm6y3pV+H4Y
tce0EiuZcUbmj0YN0Z5rGTu4eHleIbjAIlcoseIBEDElYBfCi4Uuo0AQQiCfbyOtor1nMWqtSQX7
N+rxaJYdUDJ0s/bzz31FCZeFYNIT+g1MAYsRSdbSSbF5BuRLkuZR6Z4X/blYp0M6XLTkyz6a6DUV
SaLfcHyWCEn3aDbYzL11QIa6PLgPzpP7efaTUw5yLvvvfTihebMJyuCKx5wfPlMT5QmK5wvWEZoP
QY4Gh3pq/Lqxz53mSsxb4OtwtXiFYnreOCF7LioMsgWUVaUHu0uwg7pD70rfYMQ46JVD7ynKnvg3
GNeNKzsvYBL1z+yFOLD8VR7mU+qTwnePvV98jwPtvK9GGSZn6VmtD13PMM2k9CKn8Dr7mH0gOwAF
vgrGhWFV7HSmogKkLC7geaD5aTJO+3KISuLfYHCLVOVZHlcpMJIz+AP8InCQK0xC+4FeNUFxizZX
3w3aBpXW+8AyBXJhWLW4qEGugEva67XEMPnPhayMW2zqDhj8WKnj+8cfPY/KoulxWKhrYE9FuJTN
UYswB5HEkk3MVuLduYQz8F8o5rU2pp6jHawsCji+XM3+mlInUC0lVDTwXFfRsdercF954qN3g8e0
u8Gr0zYl0wLR4i9jEJ+6o30LDqLbIWB98sVRRocnXCxWzI3RQAj3+HxiNI0wdQvi4Qw5LEN7O6uD
3xaWRItC376B4c7D1lK7sTMAo0fVrWMsn5QoOexrTmgTFi5Qqg3OVJNPezT6WrepjpK+AgVamA0T
GmQKcHH0yvK/Zw8xWOQ30rvcR2p2dRk1QOr686gSf5mNqzYb/H2BxDpjvemsSNHhGxFXaprDwlqv
wMeNqg73qjTHYB9CeB5arxCci7AxWkGfuxEtm/Nd4/px1Ho26EzG1dMytHnFHzl+N3CcZ1jxYo+q
PsDRLFSjzq8VP22Il2afJw0c3+Qjjug3HNoW3m4la+phzCjUQqnPycJAW5UF5NKJSsIdhOlaFi6E
Gh4QuA3rZKUOMmIErsOM2azdeKin5LYg9PP+UgmtwTbBTGrZGOPLZ8JKZcin2EE+ojIufXSVag/7
3xeLAYIWNguddSm8VZZiRZGj5gvEUE8ROmNS94ICbkmQL9yjKOv/F4RzA+raWJT2zJmWdua3FrhA
ZlApNQPqi5v68GcSGW8lMvvejCoLy682fxn9IdISb04/skc3ArFV23hrzV5V2plMa+3PtL6hqeQQ
F62KRjQQTiHNj/m/7O+b70fUcsE8BVdjGNmpXsC+vygeQXf1vqpExoUCc7Siw9sIKHqUzpmygiIN
PzknN1ouppJ/QFNbCG7pNfTmta4BiCFrPU09uq0kiStUFTjoXJV1Xb1Le5OepkavQFV4ORiNKRz0
wqPShLQEhff9ppahfJCdMur0Y6UnrUrx3Cu5zol2CXhC/pXE4LbiOo9RlMTAsKfnbgj6IQ8055Al
tmQ3ikIbUOCCFgB3LhRTs79vjGscCz0jzPuXHeaZdae17zy11bxRv1jK1w9Y2AaLO2kwZn6pq5Rt
xvFzg51Y25JDWZRjx8TBV2m4w6VR7UQ1ehyXyFzF1eo1+TlPn2cnNKNrc8gPzfgpjWV1zcKlsjTH
BbmCxkZmvFXhSlsStwYK/J3qS9vcNcT1YvIXlaUchVa3geHcjNGnejmypmjMrNbMi1lixK8sEc02
IB/oIv77LQrnalQ3t1y6AgONEP7/EYbYD/M9y/gogWykuEwgpteN6blTQ3O8LWKx4sPshjO9ykeJ
T5NBcNbdr6MBnjsE0nr1d7oeV7xRpZgitG/WolywvdUaZ9eZquZqyvp/q0NdeYzbfjwtdxQDMULN
N/zqsbghD/uYMsE4Q7emYUWDJjMG/cuKWuLyKm3O+xDCzMVGLD7FDVJxp5mZwfWuNxxYjjsJtdsU
tDGH3qdHWU8w09J723NQyIc3UOPdIwgujEOdrSXu+eW3eW4Qsn8zptKLTdy4Qq387zTmFhbtN5zN
BYa9li9L1gPOLULLvutk+Ti2Ajvi8L1oq9PkiZ0WyMet5aXSxuNYRVdgjKu8rnWDhJj3aB753ij1
X/vLJrQMxgKOzgQ0A/GPO07Zq3274oy1O4jmYmDRfZRJDqcXl/ZOuA0IZ/G9S0ZTmQAy+WsIciGv
tJ7jAzLC4BgiZtDgCeTWCDA+kBV9sSG9pm/8KpUgrk8U9dQOxnOMN5iD7v5KA/Qqyx64ZDrgdscI
arGsNyrsDjv3SLF6VX9R9c/7iha6/Vcd8Ntj7U0kh1TowJh0TID6B/Q6XqQmBxucKftIwsgMdKMo
a0OjzrsHGVOr1qZMaiCRg+F+K5anP/s+OxU2jnhNp2U1bKgL5T1hpThfV3WQJAtlInBnJLWMMisZ
z4te+aWLTu5BlXhh4Zo7GGeL9zFMWOKnR+kdUtOJDiFU9am3byzEF+BR2leUEMP9XyCOAg72942i
EsXCG64CjDI7T+pVmRwS2SkvchtgZ3JMUyOGjeeXtxCtgvabfEbq3tTiuyX7O3OSs25/R2bhkBTZ
X1Shx8JZZd0PIsGQckcJEXJANrpf3qIOXRdXqkImEDPOAUsTGtYlzgMV4yo9cP0d0DdQheUYarLZ
MyK7QMOyxSatgxmPv3E2ZkaMZERDoVqtMA3843A/kxETffZXToiDNlYLukVXOf/CHjtmFTkzWuoW
gibFviraUzmCcGsfRajGVxT+TEHLbG62BD2YbUk/TW6LLmc6elU6y8QRAmG+Nkh5WDaA74HEBMgG
41mwXkqTBSq4O+vE8hTHlIQAosuBjaoytqMM8Lhx4VPRDA5pG6zOaFw34zcU8tczePH6Exlldi+G
IigzY7X84JR/a4E5Zpb1sa2hq5M81E2wZprnVv80dRATyYOwUHcwt3+RuLATBZp4pDV1mEL0qStP
Uzd5yiwJpMXSoCLdwMwaViH8VprM6nOcwVif2LxKkmPfX5Xx37X+De5dYtgiaVhSgFXGgNGELwog
A0b2GjoGAWvxlTGn3pL/MIYPaMxBfwVGSBqg0eILAoa4HnulUicMtX0YE+UaoY2floUkVhfpbIvC
nULgHZuNSgNKUuMQbe4r3NtT42fhPpIplWhN5A4Q+rEuDnTyvxs1SGo10zITWqu6wXNx1U1kT9nC
dQGTpGuhyBDtIpw9R3GcGHE0oIe3vybRQxHfY87DvrcRKmwDwRly1LWFOmiAIJa/plrQaP9E6Z1b
3jVUkUQgoliH5dRVZO0wVoSf/GLPaWYjjQaoOvW/ktnxUmr4k/wqxTYGH1hugN69llroGTd1yGTc
5T9YkZwTaN8tBJAEzArTSfbcLFqlLRx37hn5UKcYBAyHPT6XyU3XR365yMqeBMbmsKQwklI29imf
H3AG0yqSMZ0O1LFyb53bIHGcr/u2ILqDvjzMs8OAAIMZyyY0UfrEBtccJJn8xXcu/TUGQR2Hb+1h
CZZzHsR3sipDkVSs2OBfQO4KkLlUW+gCQGW5rY3zLHuWEJgcBHIdHKcEnAa8YyudCY1dCegnlib5
NPXGCQ0eN0lTgaB8knhroSiaBS5REKfAJ3DXBbek05CUObxBlf6C4w4jVVbiJ9irzDujWwR1DeBP
4A4EMJUaTgycQzEeB6MKNQOEaNWttlyWTJW4a6E4BsoJQYoKJ8e3iyvuWKaUwN4sipGSM50HH8Vk
fbBvccL1QYRq2niWR+DGGVw61Crm2ZQoDdLtI7FdL0pqx6PJczkoMkJZQVDsYOAUGliNl4pmDgsD
1I2ozV3MQjBHVCoOzaFPsrAwlM/wv/dVWrJLXlhFUgZYkZCAxM0LxQfaO4oEA8OUQOeYTAenvjXR
hxcjDTFYx9WWjdYSS/gKxH7IZvuWtdtMwxgDqI2D2Db/mdGlmZP2m76UD/hd1+3UHE1S/bO/iCJT
2crHKdahQ50sLeSrCttLSFkgc4mZnX8GwnmKnJq5SnWAaAmma1njD82S1fQL/DgM5FV93A42hyku
o14ZD1FX+KmNGWEq9bWkO+xLIkqJbXHeFaglZu3kC3C6Q31m96ToTK9ATX7sj3GgPEnQmGK4wxBW
Z+FKqxtgIXa40ylN3cHudZg9q8BbQYVe+emNHTaYU9UEbAwjPWZsMnJoPewjC9W5AeZCsSoztKyK
AJzknwf9eYiOyF39GQTnELuyqPvRBES9fCmG0KSHbpXR1Qg31UYMZv2bTQXWgLWZnAj6W3rjJwFZ
fe63mVHeEzN26iNdK/2aYHzZr3IqksXT08psJRYj3GA4VnRNV1GTxfvipbS1qh9g+2Ssjqlan5JK
l8RmQgh0eeDJy0aCiI/NwBvSDx2FJnu83nnFXF6Dgf4DbNt42PgNwsdlZoFnorUFCMjS5u7KUE/7
5iAUgsC9Mxp5sGtx5lBh5A2lCb4fxUOb+lm6JKbvRLmMR1Po0Fl5Id63cUDyiY6sHNTMKjGpQR9W
b1LB834N6ld/kk3iE+4gkAaYaDBCm8C7goAqG8umAI6mB5MBRlD1k+XImFNEdUIOJj/8RuFODdBz
qUvjJKxvwPhqI+DL/fVYgpKo8Jh7mE7pEO6vk0wu7sDo2pxYlQ7EGlPsuuFujT6RVLJnZBjcedGC
WbB1cugudiMf2vUK8mSS/56qeaM67sTQy1XHRCII0tPspnWT82xWd2arFsG+woSG/bpEfEpIMd1Z
dXvgaOut6l669rj/faFBW2DhY6MEMKCD2zhZWxujwp7U9eWOzDdlgrqn4aoauo8c4hscJufGl5Ix
KaK1wHNJMof1em6zD63HqxzMKDbfb81JcxPEqmBIe0R7sxerQZ/I2MbFloXxqGwwAV67+QO108ol
YzniMQM36u1Ij7WMhk0GwR2dkT051tQAoqdPRXSwy8cq/ra/5MKwAL0ZFpt8AA5bznSzwTbXNs9R
QeV8rkszcJ1nVQ+q9cGo/4mlDTXimMd2UIzNKo/gbN6uTO0sqzumYOIzPdXHwHOvu2FT1pcQTfU3
slul8B4L3r/faJxLm0aqZF0DNLCKBqyLH2PcYq8ugiFYguLgnivbG7WPGPcGlPNq1Ty0DmQH2WBl
HJ2mCW0tedxfNOE+3UBwTq3X8zQBjzIuZW3o2k9mO51yZ/DUUqZBoQFugDjrcFDA4Shsuaj6aZzv
coKe4MO+LBKIlyqMzV7NHZKmiemgYD7SLoOqnpQ6um5sR+I6mdbfhb+vkryQ82xgFvT8IcOAVbFd
zGeOb6r6+4pRIn31KSfnfYlkRv7y9w3W5Ea5WjG6yeQcPxjBenKup9DxTJ+NG5YxR7Al2BOM99mF
neUTsRAUHllxb35k3E/6SWYJwqNnoz/OZUejhlwTOp0P8/olo9F5dKf/noGEI2U9YpheAsZCzp9q
k4FDtIZRx0VueJGGURKkHk5W2wVGvwRmZknCROEu2gBy3nUhtCBz879d5D7RjPp9T5DBfd63BzEO
eurZ2wdI+rlNRG03KZBhQfaWluMx7TXiV5il46WdXfhJWpbhPp44kkM/yv8A+S2l1XFqITiGJqOD
ftEP6SE/rq0/Id0QKMcWt8tcIqLY5DeQ3OLNTb+Sju3icnmpWUmC3NcfpxCvmxgGKqvukMJxS9dE
aBEeI8B1KCVBqed9fIhv6EkPwduFklxJDkzoojbCcVtsLVzdLNkxAibp63jK/HQxruZIxkUq3GIb
GG6LjWtHY8R308F1sq9ZTB9b8gEiNeyxV8tgkm48k6uMhj4bMPmV+DWchOMtfwrBdsMGQjHHaokX
LI1Z3uHdbXETT6EP+xYu0xR3xA6N0ayGAk1Nrup3qnK2GyJJ40o3EXfGDu5C9ciGHOR+DtRDgvxM
fOkZUSZOjSP1ZcQEYkBXc/GCDfIpjAp6qzjgkbXrY3b/GjEdOD+guMFnfdsuphHH4X8fuY3qwg0c
Jx9F/e+kzICzzclXQaw3GvdJI+MrfxlK8O542sBwzk9FZYtRV+yO9xPXojA+GdfpIQlSf0Yxm3HU
M+/n7IPF6VIc0qDwZUWcQkt5hXe4wqyhIFGkZrj+LYwkf4h8vZYOvxW6BxdNrQ6mb7nvqizS2kK1
AbPGRjEDkim+jYsAeg8PClWPmfIVHYjnqshBc43B8FMVRO79MNKneLBC/JqPbI3Nj+GdiD6ubafB
V031bWed5vy4v/VkwnIepFvnokdww2oFf6EPNbVnL0n//jMMzoVUNXXmmjnCLrvEpbc4sdf3kmhD
Jge322JtjdulZsTP6We7vljuD2M87IvBPvHe9F/tgtthaq6l5jgCYrKqK+KUfty6D/EweUuRnKml
+vtwIokI5qAgIYdSvfe1eoaZLaiMwcP6YPjzOh3VrPRcVdZPJoPhpFKUzsiawkQgSO9j91diBSUo
5PdFEZVegxn7VRbOaxC0Kk1VZODi1tbwEdr3uXSvMDrqWJX0lLf6s9vnIH8ryKlfll/74KJwbYPN
l+JVKPXvsxnYU6U+zl0ROmZy0BP3+7SuT/tQYl0SPAjhJoy3APb3zVlpGBi6FfeI3fW595x5fHDb
wasXRZIOETlBNOH8huH200LXAuNxWGQ90NwDb7Z6Nlf7I9npLQq3o0q1siZw3uDWYx7W7nYePxCF
bb/PGV5V4nG9n/D93ArTCLPzgtWVLL1MUZzZlQoacyIKRU3rqenuqGxAjNi0fi8EH5hXg2r3IBbE
Fk3ovda0pzo1cxQl28eoUl3JJpKBcSH52GDWaaQCbByfu+KUjHngdF9H0OfuG7HIzWGopYkhIaiF
e8ckkjfRqMYROt6hPExwaDvHU+LGOIGJO70uEC4fjC7NJKDinfMKylZys3O03KU1CgoQyJrGTU7n
S6OusLr/PmYezywb2bgNmvSVExETvsAiYZq89LP0w52afsQPsPEDbOAS6mI4GF2pko40cN0oLwpy
a32YhueCTF/2F0rsVTcwnB+oRjNTlhw7CDx8UxiXmDmgTEXlZxXKpnG5Xzyz6b4tab567AHKs+uc
HvZ/g3Dd8GCCfCnKywh/F07auauzAkf7Gt002bGMf1S9xNtJIPhNprva4NYtIiBb7zFUgcw0VKLh
mQzSQX8yJG6HpbrjjPaAK8JSPk6ZexoJ5sTRD4z8cMiryvhskhJPJdjEoLJ8uSvyO1N9yuof+6si
mkPzBoO74VZz2rlDCYzopn1y8ep9YkPUbN/+zob8dddqMN8kB1nqSqY/bhP3a2y5isLcofElG1PP
VM9E+7wvmtClb7THfsPGUZSRMWjKiDUa6y4gBj3mUR3uQwgd7QaC21YFrlLNYEN5Se6cQer8xVmQ
/ogWBBAf4Ch/s07cGYvCd+xcExqjFNX7fRqCAEvyli7MraBuG8U+eNNAmS6HYaOLqkkyiNOYXn12
w+qGfHJ/TGFzphdcQz+yWx1ErLj4gmuXd315gUEzQw6Jhuyc558icq19218eoZVtELjlAan3EEUF
EAr7TNRTo32pZBzFMghOZWqBIckjQUxcKbedGvvJ+s2VtWuLMeAIcIwig/OSPtgYMhlSOmFaJarq
0XyeWAN2THeFQ0PS9SjcLxgmCtIfMABhlP3b/YIMsBuhgxPh/RIOw1MuY0YUiuGidoGN+0ItA/v7
VgyFtkOSI1pItMTPymvUDIFS8OEDS74B4Za8VIfEjfMFjiX+kdd+qSdeR07/HQMGix4NMHm8n2gV
N2WedTikDy1F4zlGHsRmdHE15SN5KJTNm2z8jIriOE5hbaNn42yOrJvi/+j8Rs96It4U6AGbwJE+
74v1ssD8rXWLx+lOj6NstssJh9p99U/9k57tMAtLX320POvafCCefRxv5azQIrvYwnJ2p+R1Ya8G
xLT0K4d+NmevRYp8Xzb20/dE424QqaYvdT0Ao1LHGy1XjxGJPtFqPc5Oet6HkonD3SSQDqea2kCL
FNyZnrp6SaJN3uwSGaeH0F1vFMfXBLgqBub1OUO61kLGZURPQ1B7uofyOFR07YvFVuG9Bl86iliP
DV8gYPb6kHQFvANNq2tkmfyGOndxQm+bpj/EWX/4MzguQEhTTDvsTMjmTKtn2N/s6py0V8n0lyK7
+YlN41UwbpfFRjWuigPBksS5Majlq43+kFgK8XKNSBqkxLbxisXtsKyYEmpEMMOk8Il17URe3Esg
RKT5DgqfWOvXy0Jx24mqLW3LGfKo98M/azC/MMSW1yUKGY/jQQ/qY975H6D+AX2SiqGCbJrju1qC
JZtRX9hBsFw999ETRSWeJmuFEC0UeIWQZwWfAS6bnGBOpIxrTXF+NNWXKQ7zVA3s5FJLB22KFgnc
mBq6h2DmKCbjzqk2T62ywhGCKcZeXYIxyTTDSPsAhzyYoF5hOAvPlzIlYFZG4I11yb+CKGEsJcG9
TBLOtBeV1G5aQBIQ+nnzmHixoXuYoCFxDcKF0ZA4Y62GONy5y5Adz4M794BxVjCs3w3TcUoPjqxZ
WCzMK4r+dlnq1gBPUgyUeFnCsVP8qpuP+Sqb5igThlt9nEVKgUZZFgNfDTQg5FOuX9vr1333xs4b
3pviRfi3yrjFt2Kti0uVoUwZQodV9SdjClrrC1nH3G/ayPWUVvY6LArwtqCcOczdYKClBxqczf6g
184RDQaHfbmE2kNHq40+P5AV8jcI5OtXtEP2SKONpZdgoqeNy1CjXqv20z6Q0Bo2QNyBrpWl3a9W
C5urror83qruyvHLn0FwB3lBu5IMTjcd6i49KpUVZnbpN5YT7sNIVPbunWqdMB6BogHGdi+ogdEs
6kXTVR/9sw8jURhfBF42s07nGSuTVkfa3VaRF1n3+xDCoitGr4i8mKGjZ5HbO33Z9nYyYlHIcfih
edppvCquhq/WneaDIfDY2Z5sdJNYea+I3D7KXSVa7BZtzhgkHeRoN29mM+jRVah8aJVegbi9Q1xj
QK8sRNOr7NwWiuU1rhL2g3ZVVrJha8KlQpsIbq4qZmryS+U0ipVaCiwCHERBhGFrZHI9tSmD/eUS
uoMNDOdQLW0aXAzcxTXGPtnV8yh7Z5N9n7OGBgN9C2eEGLoehRamwyWZrHJZpilu+e2BNDHRYdQd
faQmilzKMM1k2XQZCLf0VjlGWoHkyyEyUcmFZWjj1ksi5Q+Xg5n65nq85pGeKqzzTsNElL4HLc8y
SW5BshXhIijLSRqnVKAuDLz7At7c0lNQX/6HIJxnJs2oF/2KyN1tT050svTDvtkKt/zGbDm3rKRK
FBusI5aamadEQZXNfmF6GHX2IUEwzxm+jKB5kNNWYaAkWl/g/xtan6nTHIfxI+/E4BI0VRXdb+8p
0lOSJppVFViQWrmeev15ztabarUTT69+VbkmiQfZL+ajDlc1XIO9a2DGNqe6ciyRX1IrwLXas5k0
wahE13TN7xm9OJ5wZMXeEjw+H98TNUVjHetWzNAecZUYaA6jv4r1YvQybhMZFBeDjvHYV6YB0YqE
Ylp8mCLxo9pfiHvq7G/7BijaRRst8ln52VgM8L6jY5GmPUYSqitGb+RaInEHwts961dFr6+BjkU+
lIqUdLXiJmOFbs0Xcogv5qFD7TJImjBXRlaCJIpHt2Dcpu2dxFKrBK2r8TKCSkft53CoV8dLnJUE
XT7ezGQtaq8wlf77vjZF2xnV4CAlRVer9S4LjLG9q5pRaFMvkxjNW0XimUn7nGBO9anQMhmTl3Dx
NnCcl3WawW3R2AdB21+jg8eOREbXLkPg3EaNbT6YOhCKpvbSklxwCzvv60z4nLdVGrdcaAIbEzuG
0golDwrrIemsQHHvif0lcX1w4vimfpltieMVnYNbUM57ELcYdX0AqGEemvqzOf5AplXic8UYRCd4
enXIu1T36JYKxklgGzvaldLeVrlvun9/RHk6u3lbOgZg8L10RC2hO+YqmqgBo1MBd3FF5otDqddZ
madahxSDdGVUHsLgGK1i/8LyPZ8aylpqgznDyR/RkZD4mKp8yv3lq+a/ZOz8VeKnxB5kg8j5RAWP
OUPFWt9BjXogfn6IgviIwjvMB3alVOeiGbfOVj79bfwCUiMloi7kM+6sS+dnYX5j3yjoaJVTvAm3
2EYwLrLE4wJ431JE/c68HHsjOa7rR5rHttKwn7CJxoYpKdSawkjw7uZPLv2U1TmYi2i4b4xCe9dt
VO2Z8PTv30QMp0F2GE5+Lkd/zht/7P9Knad9EKG62NhhAlYmDHXg1NUuZpp2jJfApTrYmelnzOSR
PB0K5dhAcOqy08FNmw5Ob6LOZTbV62g1riIan/YlEVbKos7ytyjsd2yWRTFxItYF9OXcaKHuY4T9
c5d58XX8NAWsjzmREUvJBOPOC9Uc3Zi2ALTp3WwNXr6GRfORI3AjFH9izMVSRB3WZ7HBOu8ge0/6
T1kxBnbU+/sKFJ62Gyju4KidYlFoAagkxiJNffprSWfltm6i9WzOcfZzH06mPe7IUGhV6E7KzkLD
CNhzy5hrYWeXkvOQ/ep3ca3BinAxupdgmtZbqygmY7WHHO3087IGWXczNd9n7TLZX+zq1qglz6Ri
mfAYCkYMjOjhW5gxQqK0nTJGXFY8L+BxcNW7qJNxvQjXCecfapCQ8HZ0ziTGOF1dFMPC/VTgxyGP
qaJ7NL8o2igxCKFvYJrDkywyDXzDdOHaRZ1rsO9qMDyH4N0ojSQ+TnAyIIZFTghP4WB9ekdsm+W1
u8TT1CFg/rwot8Xw2Gem5+SFt1AUGbjUUzrc4SJkbmRVXO/FQ/BsgJEFxBs47PmMVKP3MQUjIlr3
bXDeXetpsG/g79cJ3ycgVUAfCOtq5SyPFiWlTYLvu2tXe0Rr/1GUFUMPhqk51MVUSMIjtl/eGvpb
OO6MdefOrJvYGg8GBslHTR5qZn3vllmIHtfAyLurMW68fjBkYr63+be43AmyDqWy1gNw9aXBKUL9
0VR9eyQS8QTu/S0Od4zQvJra2gLOdKHn+bxitiE9xWf3ng1eLvzox/7qycRif9+cJusaJ0ggYvWQ
RG6iB0PBreDxzyCYAW0gcLkmM4otxkO2Ps5uiXLfX50mY0b5/+jNhudDdZ4Gfve3KJE7adFSErBg
/ERbNaYDJSH9az06d6wtKg5lyVBBLMvW6RWPO0ay1a5tDW/2L01YFAStZPKss3W9hFa4nHRc849S
TLaV3tv+KyZ3llRR6xDDYFsZcy/TE32cPYyVuCAtfzEllUlCr/Eq3svk182iWXGbV2oNKJT1WZ5r
T/pRaaZFgiK2vt8C8aeWnaZFva5AIc5tiva56KINH3JPrxCcv1BLcyWWgnXCYAHzoDVLegXmU7CX
aPHot7p2v2/sMr1xboJUceUoBcxwWqbQmLLjNFSSCFDscF8l4jxEb7jzpIG+6aBaZag30Y9S6x5M
BWX6evFzXxrh+jAediQmbIScnHdY5rJwk0Yf/x9pX9Jkt600+4sYwZnglsOZetTY0t0wZFkGSXAG
51//kvKzm41GHHzdXlzfhSJONoBCFVhDZlz0frTWfZwT92RbqvqPCkbwEHZmL16VASapf87lYZ38
cAXl/H9bi+Ag8hT85VNigInH/NWABtHr/hgcxTNWFudRsHjeMMEr6FO6OnYLayN0AYFk9SljyyUb
84tBtVuvf2Kj92e29Bdt6KI+U830So1vhy74B6115rRmQIeukts9+G+X2YLPe/59Ua1h6nJMoDg4
J8c7mXMTWOzcvb1g/xJDfE70jteg0IRokX7UMfuEq9qrKMKk9uahu9PSMZD8iiJnbU27apsFFDxj
iQ9oep+QPHDQxXbd4qRPFbDgbRwZSG6L7BKV3axT6lZYSntXe9/NLJya4jhSI2DVN6RQw0bl7CT5
DhAdQ4HCR+4IvMfiTE0/phRFlBK+AZKM5234OYkMdA/dLQczUvetbXdGDEh7OOHi1kwztdEuxtjz
vtTGQ56f0G8cZEOKzxAVb5Kkq+fl2oQLTNOkR18x1obawHTJfoAsfUuxhPyQ0dh+0A91pJ1tVQJf
5m33SxRudO63Tep3WKKB8mru9ycL+iE5bQ5TpurQ+x3urm2ncH9XM5ltN8cKeVy2IF2L8Hkf8a9z
ZMbt0T2zW3bmt7QJ6jHwisAM9IBGKjJ/xXrFgkW6zlnJW/wNaf3g5h8q/0PGLz5VhEnZDUTTM9qs
txYjX2x8TtKi6BCKx7izHufMPmjavT4oUyVS89yhCOZZev7MfCP9+720Rkaw3ngfNR50ZeDEcwiV
CRA71TfJCp2W8Prd38zi1VHuoAVjJTru4epjgf36J2t+LcPDllg19V9bYKOz/R44cJVCb8gkr9sO
9JwTcMGzMWbpXTKeXXDCp8sfw3pwMrBJ2KpYKl0dhNR+D/2+Ls8vMxqDfS+BlEWO5NO9xu/Y/JTP
5274USEuXN9KWVRDGwC6qhwPXcBisnotfYgTehS2YhB6qMqchI2Rvn0cA94F7xzHBUUggfd8+f2w
tkyf14yP8WBMj+003OStFetKDiCp4e9gBJOcM+IMftWPEH69ac2b3tJR5+zetWPPaxGMb54GZhM2
wFNOw3HQ+ruySxQTxNKrtVuH4BYzXtctmbCOajjO9sOMzgP08Xn0Z6t67sr9PqrP4JryPWgSCU/q
PitI3ZnNdovR0RkvsRsO0DT54oVusEQmdN0LFqgmM6Tr24EKj+yxdVtXnxG7WZN2UdlYLB50q/1h
QHMvTJfMugH7YUbec3DoHEMeBckiIhIQYgesbHJGPODcaNHbYCWVwlFIL9Mzgpi6M3XG1oQBoXIf
UuPO4wq7kIaP3e8Lz7dcKwlygzA9KGEGLblNvSbo1yNTvbSl92iHY768rmyuoN+wYh36NDbBmGSx
to6nekrfnNWHW9jhCMbHMiub1xI4NT9Yw9epD2cVZ7JqywRT6xdIrDQ2tizxH/kcoZE8qNmtlnx9
hxuFBwVttgtqSzHNCSaIwYHLRoKkO7v+R94oZjWkJ4L8oo4OMdTsRT5IJy+steJ4KEFmwzHPlXXx
+u/XlyB7UBvg5rMhx4NgIGqSVrmeg9McAr/5mZ7YhR2do33ojirFXemBPMOInznUTqlvNJuOcO89
pKT/0PvlsSfaCLlLR1Vlk17IHZhwYThLDIbPEbz5zCGcO/cBaZef17dNmhvb7ZslXJZC12pI/ALD
ZgGPydGO80N2Z/HAfthkcP3I/HgdUb4oFPN0TIGiyUYIQKxxe2Nx8fqZKZKkKTsiIxxdh5Cb2zOE
EIBsVMhBDpjj1uin2b9Z5htd//LfIITn+OL7babx7Q2HH6cXw/jeZe+5lO4/q8AM9Es3pvVDz9oR
EIN1qOrHYVEchDSM7X5fsC50q68p5nvw+4uXhUOuf2a81IPZycjRc5o0nPVcRTZ3/WTw7fRyTQ4Y
OuCTcTLW+svos/vBMsKeccXhSE0MOSkDHQymaYuTYUnVGF5lwqbBdhnjiRqZxarYPNlCIDlhQgQA
b0JLdDdlUnvOSMBbkxvGbdL4t5ndHN2OvcNxIrWGL3YMuEG6R7gsZtc2lW/iMd3MN17qB3ix571K
5kb2Yt+DCNcFPUXJoC0A4fP6bbWbQ54nIZvRkUa7eOT+w9ql1fHt92ePKdyf1GBuuzbANOfvWvJN
Nz5q5K//AgFS5Ze2BnZQUmurNsTLTCOL2/dYWljV3ZvZNzCu/+8RQZj4JYyN4l296lgJbW+yJA1s
79QkKklXubn9YweeeG+0fiT6WOM7Z4ESKnolv3pr/2UB9cv1LZPmiPaLEZ40rp1YFOQYA7pw0GkL
LvQ0ap4sRNLykH5x3uGm92DbNd7VEZyRofPT3XYOqbbZNOIZ/+97b+9ReHlA297uYBIzgYADxZd+
wuvH2bDuRr0JTWd6O/MGcNAMC11UMISj2PISZxvxMbyZDLHb21HN2rhdzMd8qT9fPyPpbd3BCLvW
ZqxZvQVso9xss5BmlJzQsuWE1APveun7LDaaHGOwZeYr3KrUCJFAcPGSc8GDLFi6pc9cNyZniLWa
hqS4JzWPkup8fXkqECFCDJBwIXPvDvGcXDr6fepjLTldh5A9FTFbpFsE9XbQoAtOlfTrQkYN6wAP
vQ8xDbcKGySs+zFi7Td9uHiVqulbFmoxLYcZdYCi3i6YoN5p9YAuI7yve9888NXuDxO6pY69m5Wf
U1r+4bWLobhdmx2IWaY95vaS3Zm9a6eVoWHeBHmYc7p8nMiH67soPajdmoRd7NtycWYdvw+Vvnq4
86doeDsNOm7UDkIITGlT2Wj/AgRYvVsGCpEeB6Ui4lPtkxCJeqhxQZgGTxI690ezhgLOomofVmyV
2NtING8ucB5IGOjnGtPO3Iz8d6XCdpvlCLfTMe3RRZ816nFzdV5BRKvlb9fz2s7DRZerDkrsV+0i
M7HKqbGwVQsN/RYyq4oXr/xiPv++4NoYemTydsbvu6YdzEYdci2Jewb6ExoMZuxrH/xJYcXyiLdb
k3A1k6YrNdMGpn20DmzrI/ejMdxIBJYTKAmVGavtGF5fy+c1CtcSxCJ25W+fP/pxPdjxepqsYJs8
3ibARmXngzRY7FYnXFIyLFPia0Dr0ONqhlWUZkiUQcQsrI9LHw0H/whmqof2Mb24iklr6b0CU4bt
+Fv/lNj745QmJcn2LqrBJD189lQZfOml2v2+ECjWPHc75HSwtPHT2F5M8IV5vsIgVRhCSNdtdBS1
Np6QCbkn45kmFy1XPLlU2yTY/NRDg3HZXvis6yLoWh1S9Plf99RyG9+aAlDOxMCE2P9i+dD9cBqk
X3i81YuKqH/a9HTSUx7TB9X3vXTPfB1ki2gCREVY8Kf4hqycssCCtKZbgzIdb1YXEkGrvxahYl3S
vXuGEhOWtCmRDVoBNX5bD2uk3+G9eljLwMJ9qpsAemzR/P06pjSS7yAFL+uvQzuxDJBufrLZccnu
K/8pKe68+dt1IGlixt4hCfZdmmtbJyO+MCEGUtfBqOXpT9+bzQj0Ki6Yo1mJiXWurbMWgkOoDCtC
tD5gs77kQe8WyU1Vdu0UFYWfq9ov5UdsW76HJA4YWASvoiVuS3mDa1Gn36Y0C+0V0tRvFxBFsIG4
9j8gQvAfcSnMycFOm2sINeDYg24t5Bev77JqJYKxmrR2M1rhu6rnXWCk/vd2nk6mriuaYuVW8+9a
XOFTNEuKsiYd1uLpX5P6xjQ/rYSGenM25z/esyCkC/CsRQ1O7Mqxp75avAbPZ6YNEV4CQUI/Loli
1+TLeQYRYpg7al5hJQCp/B/rvAS6hRaJOpxdDH5OCuclOyGwCaFtASxYzqt+jJ60XUcnbF3qnDR+
7/v3daoa/JQ6SAc6H8gYoZvYEbM5dO3rHvdmC5NIst/wcD41NyC8P9YRTQPVc1AWlHdoYg556bok
5w7QqgQteswItFILOfnRmDdusQRU04LrRiHzk3g7bfLPqBuhYvHyU4Ai945RcB33daJzUIK1KcQn
JFOclNRjYU4DRmfiGYNe85cwZafNhs62T7efWwtiC8mFJi6C+myF/f9hKE9a/NvjCR6SOQt4vDPg
LRfzmH3kRdCd2YVE2i+WRtoH95BebiaV75Pbym6VwmYabZY4VQ3U/GwdnMNwHE/JyQi7oPugRSpa
IenJ7cC2f999xDXrNi5XAmxMf1j1T0dFHSu7yaj7EHzRQ5j8VVHRyjUCfdHtyMZPOsIZ18EuhWBj
I4SoyovSm7wFDGRmCW6ZEDVoDaKYTXk8nsh4MsDxTUfnvpx6RcpUumU7GCFumBT6rItuDbE+h9lw
Z1Q/rl8m1TKEkDEaEE2rUJCJ0WnOL5TXzQHCd8bR1wf/8J+gxLBRlGU7QLkdT6neP6xkCDWtRheT
6ptEsWNida6ZM4N0G8zI22hpMEJrutH1lagghKtaLEsG9w6IxjHClJSHznz76CpUUp/P3RXu5equ
rIY1DzEEHR98c4KKEu1bxYlskU38esNdMdEaaKCbWmzbmzpMpDXe5kkH8wtPUe4fq9O8NJFVvX2e
dCuUonjhEgKBa5HPKc2KkdcZtmzxjRue4QHUWLGdqlYkM2c81XXfhBPQXzFtk6QtaTcjndhZceFg
GheTJh+vH75000wEBILyL3nFg+zk6zDMDk4m9Sx072rOJ6di7PNqj1XQ+Fb7+TqcdEU7uM0Wdz6z
mHyzoj3OKCOfZi1yjV+6ytZkbhM5CMw4/T2YLUS6uuxrXo04GzDqBmCGDImhPXIGGa3UOhsDV2yg
HG6TUsNvgWxBcDlroVVzmXjoSeXkkI9emBEz9rChZjUFutl8eM8G/gsntvnR0Zyn0QRcaheBN1VB
1l6meVV9vcnP6RlG2ER3XdasswCTfFnC7lwdymOBuhPSYxGKgmET5nerFaj6BKSvFDTC/bOZv+P7
zjxWjJt467TBsiArQORqRfNNC4Wjy/jXGpsnfmOc37GfKBP+pirYJvBeGuTsFehLqIDodvfEWsLe
e6z6RrGdUhvZgQhhz5pBye207tZ//cfk/2VOp6qqwwbMWSZVOEHpwe2gBHN0KDfSlm/rATsKbklQ
p8dUlZiTOo1nEDFnCrpPt4baOvJy2nwkGT2PUx9l03DiE1NR2MiiEwZ//zkgMXVKyqxrR469a407
0z2NKh5kxdk4QvTTLDZq7vb7ldfH1WijeZZ/8Kh56XT9EZzcX/+TvYlNcdzHgMG6wQ3VsTY/OV7E
Vb0DUhOwYcsgIvAgiincXdPJa6Nm+NhLyuNaX6b8NlHVIqUGALLd37PfqLIL8ZzhvbhicBFJq+5L
M69xSatgpL8GYpyub5cKSIgXjgvegYZhLCfTHzQkTwj9qrGnDvOW13Gke7Zb0PbvO8fDc1LnXQ4c
03sy+l+Mfxigdf4ODF/fpgpQo0Ox6SWGVWU2sTnmVblmnZe8vsmN8tZeNUVAki5lByN4AEjHZvOi
AWYgRVTYy8NEzIDm6+H6amT3EmlLbys3ok1D7OPwM9o6PupyEBmx4hE5gMnsFIeigtiMY3coGZTn
uLlBrAv9REaGxnnWfrm+DMlugfUTZWHIi9noeREOfmGDXZcG/nwLQ2beoavi8u2aVRji3UEIy+jR
8ciMFhBmB6c/HlwKcudO1TssXQga8z30mvrQdhYCGXhV54k6SLnn7XQGJXPYl00eGEn19tLBxoD9
L45gxV4/aEm6NcgPJL1Dg8BhNFSCwbKlmGjoRoIYr2t08Lw897y2QCyYoFif+ffzGq3Z2Xm7MCTy
bzuIzfR2plX0S+IX+GqLk9QNNSu9a/13uK4XEIJlzVOe510GiKFmwaqBnzcNXXKex7e/YODsTQzc
b4yv0PR+uRTdLspE85EmYNUvncTr8IPlirsuy6vsMUS6ZuaATDLJ8CGSF2F13toQjTKo8wATpsci
xjte4cMkN/8FnhDCjJ7bUFnYugAwcmffoYXr+q2X/T6ki8Bh6uBjEULCL/fMKIiBApiPuch1jgba
3Nb9+Md1CJkRwwGiSGBvs3diXQdk9GtnY+4ozhynfzBL0umxzusK6mO5a73n9jvQWUGPLYRY4G1e
LihpuLH0rokFjUXcrElgbkqkTYOqw/VlyXbO1T0wy6HpDV5TsLbayJCX95M+XsbCOnOf8+/9hO4T
BYxsTBuUWmhK9k0fNUoxIeUUHaqjI+lj6AaQI9reIM1Zg4v8QoIkaG/XuD++nbvSewEpeDbN1Zdk
bQE51+XJL/Q738lOoGl8ur6DsllT4NhQS0QvEtrFhLOifZbZ5Qocq6lCZmiQ3MAbKrR1epfnKBtB
YSRsBwjWlvzPFOlgL/dVas8y48SjGjl1hG80lgv2X1IQEEP8qI+JxWMozcd6agcka+L3LHWHI7jZ
eXAKh+QLTvHYn4e7OWBQUMS360m/eU+U3S9J2FVmQlyEcUANtErC2l9YaKdLG2lGoSIj3gxBSDSh
meN594SAXnMdg4U6oDTTO7r5EmisOg76ACJk9Bi2S1kH3agCNaSoiCgbsypC/Gs/77LacXFm/bS4
QeZYS+BmHQk64i1xnSQANWcSIIvkHBjVhpCvmER0Z1RkBsePnSHjYeazPFw8HDZ+aY486n9czJQr
woXUR2ztvQS8fCCfFJ4ivedg2Fjv4YwaKzT69aZorON1y5Ia8A5CuKu0S9MOMa+PPXLuGi10yzDV
304wA4eAMLORw29xQrgltOsbrfagEbDoy3Fu6E3d2Kobsv3GK1va+sjxonIRj4S9ag0DWrMWbGl+
oEWAdt7o7+HYvIx1jP5CvkiBKN25HaCwc2CFMBIHwSJ2ofCd3fDhCB2y64ez2f+rNfkoM2HzQBMv
1ppYyVKqM3xOj8ldX1/c5oZmPyqmeIhKF7JDMV+GvKlYMIxVwo3mJg06I8BcV8jHX9eX8jufdm0t
gg0YeZXOvYm1DM4YZMtww2uwPELDyC2rg18gIcX9wKhskP2pZgxk2TDM2D7vo+A9rd5AJpthhead
/4AaWtiGSVSdmr/8ixlkB6U+tdQWd3jbju8exXwtNZ6b246eyx+bgEp2zM5raB5ouBF3vqN+BtF0
qCIgGkImRoyDY0fIUA4jHFpDw6k3AgzYK05PZol7CMFTN6zmlg9+1digsVccDOgTa7H2o4uXaPis
WyEJaMgiTTmMLfOAe1zhVvN+qbJOB65e8MAyfsypIg0sfR/tEYRr3NK1q2sN0SD1zu4RnDIP7Ih8
d/tz+P67Nn7QItVopfQrYI8pvP3oODYtM+B0Fy9sv2oBpJAigudzZFy25Ow7xrn29iGW4lN7djN7
8/H+6oagMmybD4Vdg0ssum4lisOyhI+NgSxtqjEcFvLSAenqQEsVDlGOYG0kb/7Wcyc4kZwOuAD1
im+B2c8eRqt3PpKxtr9fX4fsgeDpmK5D+nX7r7COaoHITbodD6fTJ3yZ90dN1+AaiaP9BI+zC2LS
EW8GuxlU3F6/o5ToJffQgi8eJlCA8wnQxe16mCN+b/zEsCLMkh+zI8sCtzjwcx+mlyS+vubf3R/X
kIWttUtXR3fIZpNH72E8t2EaJXd+YIfeE/meXFi8adTCQGlYxANqF9ODHmgRelbzS/P1nUOIsNrn
U9hsYedE0SXYsrLGH1Qu7KA5WVCDuZKSr12jaE5UHbfgrU3e1tCs3/a8+0aKs1XfFz0NRh7k5qdF
xVMgjUX7ZQmeFEKLadf7eNP14CfZCFlTMHiYD26w7aEfqUR55DfmeRcFB5pbzqZFBbhR5/RH49pL
OLpu83TdeqThAVofINjD9+yrYQOMw5ajUzWo4dPuj2rOvq3M+2ucpmh6TyIbEwbPUIK/9u3cxSgX
oPS6fZgHA9Mg9nHMV0xaUoW32Q7+1ZXYQQluupwTWtUwQYzAJ06wrtCotJ2liaFs++36/kmRHPgu
TNuBlkccnag4ZGA8ux1i0nuBpzHUg5bbibQ/rsNIj2kHI9jePLmgPa4Bow9fXOMucw10nVfBggro
dSCp1e2ABKtrK6N1qAOgwSjjltiwOR5dh5BuGTrMoSXr4xtSTNRYPbFqJ63QbNHWD4NF77PSPNjK
jN32l76yAc9Ez4WOqTeQfb70QlNd0KrSYQMEWfPW/pR4X/v60WjvHWcJr69I6od2UILDa1srtxMP
lj0kT7MVjd6HPP80Qa0pnz7blSrRJX+EQE1y62PzyKsW5tJNvGXusYHaqfxKEWDKENqCA7JCdZRF
yjex9Lye4cQ25gGWb+gT4KwHds9OwzGPxhsWEhpB8whUPs2XIhxUfWxSO9yBCpHcsljaORygOcmC
vLbPfquajJQ79B2GELKJnrgY7oaFaKz4tNS8iIzSMI6pa35o+2qM3Kb40xumDx26UOKuyZvANXI3
YGX7J6ka/uG6EUm3maCNFPwGaKcRX0hJy1Ge8TmaNrL5MzKMBrIX1SMd07eLnkKLdAckWOvQrn0H
JYDND48RRPruMBUWDf6k8Iyy/sctGe9aBjqEwO0rOOE5LdYB7VqoYXCWX9LG8o7ZWH5qXL8AG0Ga
Q8XRR2eSYTaxb1TjAwIUaKOyXIvYZLHD0DVlPHjj54EkxtupPtAag+lNXB8dbYWCl7N7iqGGrdcv
gZ4SQ3UF/eKnYbWOXvbH9VOV2fEeSQh6OfgLZhSSMETa/PJBnWwvy/k6gsxuNh3TbXQP7MliFTId
DKhi9jMGLpeuSaNiqcY6rs0mrcNybgvz8A44w0JSAyok4OMQTjXv82Fp9WGA6Mmd6zwa+rFwFGkN
6Z49Q7wqtVhea4CbeYh7OkVZw08LX4/XVyH1odC6Q2Z9I/F6JXbVelPW9Yyi5d2gvybnG1p56iWs
h+y+q3T0TDlttCYauuHraCi/dJBbu/4HyKLTHl+4hBRfKW3uoIjQGG4RzO0Y0qKK2sHEWz2rgq4t
FIDSTUUOz7bASQ3t282Mdo9yXiaDPmoMC57ToLSepnmMri9JioA8BmiOwNHyqr9at1YXxBkZ4sQ4
BeWsn7i9Kt51m3GJMX3rzYVTAKcB3sYvFzFNud5a0EACAfpRx8S8aSCyXwy9Dib0qmdVqCWqoULp
9XqGFD/B0UUwMq+BoYDm627qmR9Z7vqHUbatYvukFoE2RwsbCC5qsSAxLOtczlWJe9yB6yRlzTG1
SNRSEOeh78ydMsUtky7MR7czSkxoRxQvcjEsBgbcYRDWxrJFtaNmZA+VNb6jzoi8MapywIL5CYF8
Rrokdbrt1d/lQcHtY8uYwgNKL7P/W2QZj6LXyud+VVBuuunvienftdmoRO0/sIcAs7ngnlY9iWRm
uMcTnPrksNXICfDaYbmzGzsw2S2kIMIebXMOueuagPqqIQlD9gmwBxVsv8eHhp5xgG5DINM9ZkE/
jEGF5v7i6xRZ8XKienCa385yDPKyTb76986K8obM9QfuTQA1uggjQkHJT0Q536LYTrFbSzPKruxm
OI5sMsyo10kdjcv8y6Yk+977tDsYQ2memEGg3mBUqhkr2b3zTQv8fL6BzK/4BYcvBMcoLKAna+gk
J3xRZcs3FIRslbavzD/ugYRvODQZd0md4oJ7zDlyM4/mYo6vu2DZnQZ/IZpTUDR+rTVPPHOZ9c1G
8vxQDIhep3r+eB1CftlQgNt6pcHGJZ5WUuUQNeyAYR+Lx60rNrtFyS3MoVs9nd6TIPd3YMITvcZX
DnJ6OJy2+Vomc2Dkf15fjnTHNtYvqADgjSoyNLYtGdGLXaCNnQ8hbbUgMazH3laxYihgxHbRNmdc
cwrArIgbNs+CSh8v6aSqkEpNzIKbRbeFjfb8zdZ3Qb7RvbFYS3w1mdS7bbosNjNVRVC6Eny523hD
QHFCfEf0zC6tMsdKLG15hF7MR+7xQE/e0zqEHi6QD2/Ema/aKxuXeqmxJQkGDAly7cnVfqIDKOj4
/95x/tDpQE0Y60Gnxcsdyzve2AVnKGS7H5MOntx4JNwMroNIXTe0lcEYu3Xxip8bLQacp0mvkF43
L1RLo8r4rrGvppUp8hDSs9nhCHFp7ZiLNCFwJsubw7qwydHvM3A2G0xFryG1tB2UsG9rm6Vlsslr
Q/3tLimg2pe+L6yjgG4juYZnpThiUpUuElFzhsQ2bT7wJnPDunWqyM218ch9YwlMMj0l/dhAoxjj
iq2tP2VDnQVscXPFB6N0Z8FhSUzLh0q6SE7dkbZoqAUz6ZbuFj2s/2vK5tyn+dfrhqKCEUJEl1da
OxQFVlwvf2oaZDp8tjwtPFHqE0pjru/4v+XeHSLOXOY+Jp7cKUWlJNYedMzco7voWB3SQ4HJe//o
hM6l+z2hzk+GwuVKTWcHvf37zkl1YGgG3xGgWzTmOlGSf3nPJj4vbdvk3e/radn700RRNBuMYGy8
u4xXIRJm0XtgoFWGLyoMlYoPW+67RekVWIaun8v5OKUfm1IRa+WH9AwhRD+TzVoxlYDYeoc45lXX
y1ZrcM7XVyI/kGcYIVNau6uVJds9K/XxiAHZo1YxBQuZIVkKmkhAraxD/BVtc9u/7w6lrmbGixbV
jOKWHLWgiOhpsznto/15K9aC4T2sjta5utBIycOw/f3CVyNGtPH5ASLmjZ5WwCYaSg+rgUKx/cH6
5hz4kUT2594Jtu6S5mh8Z0/X91Nyi9FNjUcFKPHQHyhGYSsnfG0LVFM59dCnlM/cbgOS29NfpeW/
XacZ7ghiANCb1j3fEdPcxuKBV2GGvgU1T2ZSBI6K6UFiHS8AhOvKexh/MwKgIX3oLtr3jPJ3EFAB
w8LkLabcPSj3vbSOxnPITDBQE7Plc8msY7+cSzvkZh0aneqNJD0dvPWQ+cPA+au2ypyYjKHk1cdO
YbCTkaRJe2Da3NKAJtygipC8hdxXtoeyF6gBQACNxO7LlSXLQlAT61A0ND8W1PxUJQkNUrd/LE03
nOvpsfcWxYe9LK+ND+1nTOHEwG6dNFWLsmgbG2j42AbdnbiL3cCIt0KlpqjCSg1kByf4W4h2eOVa
Aa4jNIkaWjzBCag+uWWfHS8WJYRGXvHFIc3vRUEs68BDeqF3Nqb324N2duN33GBwICATj643T+wj
yKdpKnq3walZ7XeaQPqirpGMcbdC6XUk6ebtkAQXnzqcdEMJpJUNESHVfeZ5igyM5PWJB8vzYgQT
BNm90/g9evgmfQ3sHlnOPoRW5TQrcKRLwZj+xnX/m3zjpakPCd5IyxatnL4F0Uv+RBtLERBlNQUH
DZX/Yggv3BZlLzq5iO2gUf6ox1VU3jU37mMDTvD/38fU3qh0xlTrEsLHUPKizzfMxTmUmRmuo65w
EgoEW+Bf8dGf248GEIr2rhoevfl03cgkKQ6cvwHXCg567J9gARXPjDE1fR6P0yc+85BnmxrqDdoW
MR3TKhYj9a87sG2xu0ivuRQiwDXA2vrPzrQCCw1Ls4o8VepWdyCCz7EWvqCXNOFxY1L6QO3e7oJi
5RRzucTSLkWRp3d2l5VfvYkmyp466XmhkcHB1Be6mcSnX0eWYnCclcd2NnaBzatD0oBQsypt75fR
TbdVY9X4OPF68Lk2INt0v+jrk99GHu8/j9QsFUk6qcNHEncTUEM5HS+Ol1teZVPfrsTjcX7bZ8Hf
L5wBgobBGq4xO9BPXOHyZWe8BxS81uqyVeMUZ+xpyDPd69WDV3+5brNSCJRnTOSOfTAZCyfcDNPE
tO1btmMPCcYBOvPDrCl7j7c/VAzPWxHoHxQhqqy0dKYk3xx94SZ3cC8027rJs5+6nZZzMPus/yOF
7qSfax40gtLiu92S4XH1Eg/tHkXl6/F/W7aQwVkXd6wbA39Qsh6t0Ybs0nlF5891EJn97lcteNFN
sqzoOJ5brn4GadHEP73j9zGn7qNIgxsihs/G7vnYE3zGsma8GH52oHT8eR1C1pUMgfFnDMEEE8to
uWsAw8odCC/r/SlrG2TvtO9ja1xQP3vIijzMyuyUY7jtPRu4A7deXjgwSdnmSJH9yLowQzuJN6gG
AGXdrRivgN4BkpI2qjOCIfRdtay0R0zwaFTeT0dy9r/oSLLGmyikeSji6aSampa+sfaYgl0Qc6XE
64Dp/m+EgNPWbd33wRiuofW1P/J3RKU9mhBX0wnSsoum8biehzCpUNRI26AxlwdzBPHkTBQpnO3n
Xl11PITwlQF/8or/eGKYQyrIFgQP9FQdxtPGG22e3jFc4BgOmHSRsPJ9EHa9NI21yaaR97DLboAi
rh45vRkaqtSYuRnY68X8iyKWyKmTjJhvQT5qhDwouWvOUOL94p69w3qyz+WtFtooff3ds+6esgMJ
84vyRS71Is8r9YSo0zl2vTQz/obhsh74PTg7QzQihdZxisDR839h1JJF/d3eesKd53UJ6rgN0T6S
S4NPm+KghdUNhuKtY/lonpL7jVOxPXVRerzubqTRaLdW4cKDSVjPUC/FG9CH0vv0azLNYFHNmKo2
dPv33cvJwPtlSjWYDvHvHXKoyHui9m4RQki1rWZyM307sKaLWm8JG5bcZhpRFOnlz5EdjhBUkf6h
nK3bMf1v+1SDnu0nP2wj8lvnDjIEipAp3TakiJEAIeieEnOztjZCd7gDHPLdMXrKbyvfUvh7qeGh
Uu5AjtoxX1GLp8vszIwZ+Epr3Asbki8Y6Dux2TwmFRqtLfq1n97BlIhS9jOkYOvU4laLNz2SSPw2
6/Og8vTD0qq8lezLYI8i2LXlproxrxiaTUCrlo800IcPyNQFWvXRIKqJVulB7ZYk2Hdirm7Plg1M
H0CYbKLnWKVWLoewHVQN4IDxv5dXaLb8smbbVCdG+wr2LVH2JUqjiAceL9DRmWjTE8LySiBXb9Q4
Fre8qZxbZ/6zdHz0eX5pzT/c5lPWPV13PLJRWdjBM6AQk80Wqb9J12EHLgqsxPviFf+bW/2uLbwn
CsVKpyZxZTSRZyQHf83/UsBvn56vAs0OXtjQwVgcMP5uZghu3uUeSZdb/VDFy5MynEif4s9IYqtB
kfCy4yOQnLG7ncG/N5jInZblo9Es52XVj9PcnrN2jvTMCcG93gYQKlSkMOQvoN0fIcS0LE8sbd2W
C6HOPurP05f+1PrBEIHgBWJDmgpPGld2eOItX1Gw03PgGQ/oXjkMd0mkdeFwMEIE7zv01obFcVY8
hKSYqA8jCY8pmVct6x1zqrznDpwZOTnjn9oUcVPVRi71K+BTwweAjoy7+EUKVbC66AYboQytwxGB
f74drKX+mrK0OK9gAgkTF6qr141VluhCozd0FvER/FpHPS+KbPV/T9NBPDJtgrbnIb5tqFYqIo40
DYXaN84GnWGQyd22eBepW+hrMMYwQZr86iO//n+kXcdy5Liy/SJE0IFmS1OsKpW81K3uDaMtvff8
+negnttFQbyFN7rTi1koglkJJBKJNOfYrQ0SN2+67xpbkm0kWjFqM+/Nwr2s4NbOAbKDygr4f3WV
T5NHcqCZRYMcaGgs6mOTFkBTCaVewcR80RqizrfNms1aHGecjdWRRmKj6/XvQbFlHIfMPTwdUme+
Pek/or0GXFHFTneiS2lTTfAJMcg/9v7hfE6chlZP2wAXujzpmOYuJUcuO93OKRHxHG8eeAz/oxcY
YCtoc+J2Uuuj1gLFJLzOo3YM9/KeOD+WBv0sOVrpP0DUiaQRqlDowsTwPB+pDEESDmaJU4EZ9v5Z
nUb1tzy0smxnqVW9XLaVrZtQwbgSxkoZVMVrkLYy0cgAsL4aG1BMMdyiC49RLN1fFrFtICsZ3IWe
hmmBNlLIYHQ8xC7cpITXZBMJmMQENh7ycDbxGx/8RnfFs+jG2DSTlXRu6+QIReywMeGrUefVKIN+
sa7yZhYBw24FfwqwclQkoYC+x/syJZHVbgaXnlenyZdoifYZMkBUnb52/ey3kbULBoydCpZ2e/vO
QrmzV0Zm36QMO2X6AWDKgxQ5ASBApr10mMmOHqmT34re45teba0oFwxi4KKKS4rtDH4NPwoAD7JR
wsawi9/Uww2F4lHo0qfLim5v4llPzoR0koftPEBPTTrOX5PoVhehgW+uJNrV0XoKjAFgMbz11dhT
Gs15i+sOB6+oyv0Ezu3LSmy+ePD++CuDC9LQPUi7nFW3008SmiRvNIexl9dYPAQOSBHtRBjdW1fd
WiDnIkMiUY0kEJgv826I3SnIMOp6rUQfuFKRqGYlMJR13hHYTpE2lIWK8mWrHNXiAMh+e4r2ii5i
udmKF9CChTZkdGC+Z/gEJlye5RqyvVqt+5nmVNPkNHOHzq9jKaJx2TKItSzO5ExpRjWbQFahnJZh
Z6qioE4kgHNMXazUasRS112IaM5TjozMfrLnu5LsjOd5J3vS/iPOcK0U9+aWKsDw6qyqreXDYy6r
wx7DIKGt12UlUE8RqccdqFHJAco7QFRwvdxaj5OruvHN5OrIFpKHX/Tmh26fbshv5aU9sBaiwhE1
hW4Z/1pX7rRpBiZcjIAlYygIJKQfZdmeMoM6TTgIUhnbqproJUJHLcM7fus7pihBfSxENp6EJ2qF
HnDZfIHrYJ/gH1gq0FX+I4Jz9FqL5qxhYhvnT+7issSk7NeH4Tp0U8GlItKG8+/GLOelwros6iK2
a3oTp6JjvJm1VjG/oKPTAdExn7VOMytAEyoS4/pXK3SrQ7ULvQGQDHFsL5WjHgukrRURpfumXiuh
nD2EUT+rEutF1Gdfn26s6MflPRJ9n3O2plEA+a3B9wP6Esufkg8gbyJAQ/cp8sVILPAxKFo2YX5j
DSvrHjPNsPXlZhE2GmxFMaDlQwXYRC8KJkffmnKr0NBsawhpQFoltwQYSNYNdvCEjmE3qQBiNw6i
5pfNg7qSydk2bSukw2ccHwsBUpsVe20Ojp0ZHhdtfLi8R1txxFo9zrZpDVr3iZ1ULbiTtRisTvsu
ERmaSB9mKKuYep5axA8EByhZAk/rJDujdpUqDmZcnA+ooykWUj9o5383NROVWmH2MeAyMiBlWu2e
6oEzfaBdmIIwDQiTBjJl2Ou36lgZGp/VUYfdFRUGtlwS3tYiUsZNszvL4MG6tVBr9FaFDMPIG7sa
0cmqGiMQdUrdTdpoRn1kDlD1EU6jbUazKB2jYxdEMwb+e6vdINMCqU1I1q/L8dUVsfoE2g0f0TkM
dEDkVsRX0+Z7ci2V80VtnwCErfrnSbSc+usIqH3pQToxeaag02vT6Fcqchu4qNRowxoqqlJooB5h
pL6lRcTGsKgsCnHZWX13T51l8em5gCjTgkc43gGZI4EFBiU0plreOxZ7LovLg+zHXxLIOawQT+jF
GLGSjDEdPZuHcaftxGI2zzSF62Bo+SzKfWsmxCDN1OQqy68Ov/OEEJeQuHTQ5Ijm4VHqBAd786mA
cYa/8tjvWfmQHIRgtAb+DWCWneAepJEg89Gepsz9ExfimAu6QzZvr5VA7hygbmJFqKSj6tOmGIl7
KvTHy75KqBJn82jcT5XcgAQwxB2zO80r/c6enCV7bckSH7JNs19pxJk9aQEFO+d4zXXmt3rxgqmx
wQLwIaV0YN8BlwtThdyFood6GlUalDIelSND8SEO9fRHgFSi9h7uPkBygm4iIBvKMEQwUXDWnkXK
uJjFgBgjzq5CPLNCQFJeVmlz2XS4etayjqYMzhCiKsP4L8WbMRlvzBB1fflWBnjiZSHsI+9OLQab
MYsOXfBmfGve6pjEWgpAIs/K0RQF9057m1KXqKaDuVeBsG1vu5LGWR7Ys4PcmCGt/j17rw8QR/oC
Ugj0k0ufRWBcQmmc3ZmZHpGZlWI6FwxVQCkMDgYIpBgNF+tdv7yQm34Jw0+gVjFfWb/eLiQKH0VD
RnB4NMpJywvXwkDr+JPOIq6QTfewksP5ozJNaNVHGkbGIoYDPF0NQSEwvE1VGCA3OGkYYQxn2zMm
gGfMkwGNJz2S7LqsNTuWvxeiaYlNTVZi2A228qyo3Uol7WXwBKWmTabxmMSiTdmsxr1ii/+jCu8V
JLlB3AdMi8YN7iWv9QM3+Ww+skaSWIQzvHleLcTqBt6H6IHjzE1LZKWgLSzAnMcYE7EamhuAyoD6
VyQaB9oSxWoZKG6zVDg/e17NNNfKHuDWBoAkSfK0FL9DUZu4SAYXPKdNXChhABkaoXY2HK14b5qB
wCOIhLC/r2ygyqUR9VkIScs7EIZ1zfe8FwRdm51n68XiTkyHWNWyCqZIHe8NM0NCEbd3S9wmqfxu
CL0qogAoiPw0WZ4vO4VN9RhesYyZSAyscicJPDtJ0bcBTCK/ou2VLn9SRJM6W4dVk1GcAJoV+rj5
/qUhGawqBzoF/E60M1KMXC/6yVCbmzSLBZHJZuCwksV3MdEsJFNWLwDgke3ZU90Mw2Busx8MoNSh
sIReHnN2L6/gphNfy+SWUNVzU45bnOBuB0wCL/VyX7pjI2/sVhfVd7dc0loY55KmxdDb0YQwktWu
HI7O1Eu7ywptm8Tf/eJ7uxMpUyfEDpjQH6+0clcs++oj9ThG36AhOMG/d3OY3YB5iASOKFlqx2wB
P84qjoEI4WBzsTDoaViI3/BE4c5ubdIOkwrQJImuNPqgaf4HVmr1fe7cEsmMrAJkX940o1lc94Eq
YLeDyDsw++EDIDau+h8tuACoJ30UKyWkzMfm0PvdfkE2rwFdVChEj93c+pUoLvqR4yqlCVuwMg/t
RfHq6NkMBdle0aZwl5BC2ykpwxmD6+a9Rr2x+UBP2mq5+PxAqpG2L8mE8MP0MAnuNPoNSmqCW2HT
p50X6vVWX90KZq1nUsx2XitCe8S9A6qWdrQ7IupwYiv+fvMpjryEXN67qVoTs3hlmuK8D/KvODsq
6Z0RBTbF9pT9zUJ+fMSgz9LY3q3UaqzYJJjp6T3wWdtlW/uDmYO1d3Ivi9lePfAc4U7AoCE/7TAW
zaDOBSJE0tRuQiLfVNrPfZVfz6q2vyxqe/3Oojh/2VZBCNcMT6OH4SckS91BGb4Cj3ZvEMTcZmsX
ZiHwCuw8vt+ys0guokMySlv0BiI7qbpm/VVL1QKZsjJsuaY7nUjfLqu4mZfCo/vvcnK7lkdLkY8D
ljP+NKBWLu+HK4XYyp3mpmCibRyAEETPIl7wzWOMAjaA2DQwFfGpvnQIMsDtImaJAuWuWVJXIrXA
8216o7MI/iRPQYJEowrCkra8UQYvTU5GKbjrmLN5t1crEdzdPagqWoBTnN5GlR0p/4UQqCg/y/2J
AmM6ivdSJ4hQNk0fWTRExYqEHnzOmVtGNscdw4mjdXGThnN2L5FWcaremO5KrRGdtO0lxDsYpQAN
qVnuBuymLu0SA0tIMMibVcelyTBIJ+zrYafo/TKexTCtV36j1oDhQRPQ5YxHcotrA6mN5SY/hE4J
yGxR5/RmSQhvP0YjgHHod9PXYOKWwpBxP7Ve4OcItzTgKB6Wh2BfHspdeCvfBR/pk2K42abC+oHf
jfgOUhZPIVrBPFkeDyStvi0puVLnD0Bb0bUY7v5dSBJUlY5DBVDgx06a7lTpI6XOtQju+rUGue/V
HJrE5V0d/CaK5GTmKZUa57JX2rS884rxVL7dYk3BQKHKLB+QUsbQiVM1Iq70TSeEFwVbNNCs8rPQ
wFGb0kLB8dVlvwQvI+1E2SeRBM63dkuSpyCc6b0sSb4SdNA4RS613kfW6qwGd0pBbddlKaOXHxvL
l2LJtXTix6ElqD1vb8lZDHdKQ72LzVTHagHf2w2U9mGJR1+qYhHSqkgO5+MqrQy6ucaatfJhSe61
6Uqfv/9vK8YdFGtI1HRUsGJG3R+HUneUJdmTSTTZ/5rBfOfYgDIHtFGwvyGb+taxGbWpjmY4Ic67
7ty23VEF6XWg1SYOSTEPE9iIw0OUnmzMp/jC9OCW8aGwAlRRZFGQxeXOal4hg1brIyIJ16Q2Sxmb
riF5GtKRqjP50j5wslFwbjef0Cuh/BN6Gs1CmQjic7KHk9izgZhqj9y7o4LVAR2MAtvfuhDX4rgV
TkDpFdAF4kDL4SgAaggG/O+UZvf/3mLWcrhAEMTiJANmCFQq/HE4jNmuCQWxpnDpuMgvwARfoYCN
3VM7nzXXhR4Y3dTr6BsMBKiBeLApghBpM30IFAMgcMI+UcDizhqxxjoH8g0M1Fd3rNUjJSiUyE7h
Fb7Qp29FS2th3KmLpKjqwHiELAfJfJDIOkuf76bIPOgmPSRpvatbdPYZopGB7WNw1pE7BoAzCOWB
QqwxqFdqUPoS+YA7wRQ7XlMaEmE47G+PuTphujzMBmCD1T/SRsLhdpMwsS9b4LYaZyGc+yVxJscS
Q0kOF8PJNXqwlEzwtt7yvGs9OGtYlLKTQWWN6NJ8ZiPOlvxl+QjxMhv5/7tYnBXI6qwNMQWYbjsk
xzAp74wRTRJqdqzi6GmZiCiLs6mUzGo/GFtlL8a3myNnFTwj6Cg8NbiPtMVewttRFwlhK8M7eroS
wt3zOZISRgsUYi/CIIAz0L68C7RCdoK0/dz2JD3qZlcJXNLmw20tlDM7qVCWTCogdHQGdGq1TulX
n5WfPfrdZrd0xz0ATrX2I2a40pQzw8kEiv2w4I2vqr8aagEuRhK0eG5vmPaKzWqifMK59CZQjagf
kfDVG9NVpXFvluPBbD9AAIPBhbMYzqPXSkOimkIMa2oOSLJLB1ENdVMTRUa9FmPTqG9y50mTQCoR
KjA9qf/Wkp+gAwkMgRGIRHCnSW2yOGk6iBhp5bR9e2qlzCusxLvsfDavWdaZjDIqyCz5h6BJUhYp
N3hZlKrTR52tyaEtT4eZCoLMzdcZm0n4jyTOvhbUGVrCJPVHzbcim8Hnln7wcziOFiqbUE5Y2dxe
w7NIbpuqoDbjpodIeTB/ReYvLV4O+mQKEMe2paBuhqw1Gqn4+v1kDUEcznCuTWjsapJ/WXR049JI
kL/c3qmzGM4TZY0+ZrEBZQYNyBF0sbviKgF1AHm5bBEiddjfV292zCAR4BLCjWvjYjfJUzBcxeTp
sozNK08568LbghZVc9vh5q7NtANHq4EZ5zgXoaeIVozb/rwY0pCG0CTTUC6jimNIT0S5j6pe4DpF
S8ad1RYjYBMwy2Bn6c6qvG65DpT95RXbvhNWS8YFO6mRj12ZYsnS3ynaXVqwLgHa7kgc8mtyIt0u
HkBT50YC2xYsocKGNlfGEIcZAXcOllCeb8r5qOVgS8UEqPnrsnabAeRZOX7cTJ5rcHWVWMDkEAAb
cthXHvE7vxcs4qbZqehzAFaeiaEv7gIqUs0Ax2uFNQyjJ8zyvJSASb2syaYprERwl49cz1lGM4jI
o/lBKyanLbqXRuo/4gxWYrjYJwuWqJxniLFK49Yili8v5GrslEMulYKH32YEtBLF+R2QKPfofgd3
CUCplhztQtWhn19I4eeqIThH26+WlSzO9+gFDcuFyaK3gc9AQeLrH4tjHcXNeKJ94jxQMFrSNBpA
/Q3UL1mR2G170HpR/lNkb5wDarVkrBIDONx68zAYT63I72yeztVycX6nHobFDBnx0FhcReOuklVb
WXZFLwn2RbRYnO8xMaxsJC3k9NMeMzquMu7kVEQWs5lTQTUWERUmMtEjyUkhQ6Av+gAPJz8asr3s
hlOLpEroWU73G00cQBVMblg6RURrt72Kf+XyiNlgJJyA/wu5vWLaSu7qQ2Ub5mNp7j7iGs5yOO8z
hFUZ0AZyiIaWTGD7+mkvqCJsG9xZBOd9BrkCUhJBjFCSxNFatHhmpXdZi213cBbBeZ4lkKYKqESo
bS93BT305nQVSzutBwiMLJrtFqnDuR4DY6uhUbKd6U7y8CmUHy7rsh2Tnk2Ocv5GnjR1ynIoEzw3
Jwll9NYf9vRrFzmjy2anwN8sECkyNvb31YU6TFNshQpUqourdD4OmF0h/ZdZOOa2fWRNoDkgQ2i+
ozpO1Twde/bin9pDKl3VkTeKSlbbaS31LINzP31iIMKOISM6FAd6ij3zYD6p98xhM4JSNH5e3i6R
TpyDqBcj1csRwUhhPIeZVyWPViSIELa3569KfLxTopEvV3KoNORfUuVggOY4rl3hY0igCR/vpJYR
SVMEMYl0pzIgvclORD1PmzJAwKOaCmO/45EDog4ML8mCJPHcf5uDh7G6tqjA3WyKwJsOnMKqzKYp
3xpzltXgZ5A1nM/+oayB301rWyWiCZXNPTlL4VnhiDS1fT1T3KLWDVJjdk38QXlqIkUQ6Gx6m5Uc
zj/HXRNnXaQjdGNqBNRr8+IjeThKMSqCSRswGnAnpl6GdF50qAIY4pvMQnsiyatrUwsqgS6brYN0
JYnbmlRLkrrooIzmh/vyyAYoxh3xS+Es9/buWOjaQurPxOD6Wxvo5rQjo6HgxJDdMu5mCuwS3akk
EZcjW5p3iTh6lsM5TtmMUi0bISco+gTprz4sDsmYznYSqagMKO1tlqKdr5Xo98teZ/uSQKc8ZbQd
+jtCYZoF5tIHsPJhp+7UyEb3y77aA4CjRBdF50h7q7LVnwKh7Bp9p+5KKHf1lbRNzCqBpbRAVtbx
1GMUsNIBfFT7xs8cEZD4JsAC5g/+Ksltozw0gVSEkEf2IUZsZXee7eag7lMfFdRT5SXfZrdzZjex
JSGQ3WanJGPPVFXAY4Ihg1N2IV1MkfFEs+lzdNCPuRd6sV9h1sJVXEy0e5fXdtOSVtI4VZN8gs+0
IE02vpmLAxCqnQVeL1UHtknq9JIoimHfe7eVSK+htx4jHriL356Q2WwldShhuVFW3AV9c1NPyW7M
JlHJZ1sOUt4AHMc437uqYJrJUSYjgRtp3uhBIfehvNYSO9h3MxDoMUxvR0f5cHkx/8ve/ZXKlwVl
swS7g4w85STbFVJ6wV092vI99Vn8FLofip+A6g1/g6oWIBbfLmZaySBGI9g8JQYjevA094fSyl0x
VdTmbcBgtwB3DxxHvvTT5jIC9obdbblytML2KrZEPWhbInQUcVkFGRNhfD68TycpLWQkqns0C1bZ
77gTZAm2LGItQHm7WMOsRw0IfBFmmNKTpCaupPT3mPYUhAGbgSA6YFBrRK+49G5+AHjAllwxMqD2
GB2aQ7ErncEe71p38pDd24kQCLbWbSWOJ8oD2r4RZiae1Yn5PE236i+BSW/5XhOTEFg6GQie/Gi5
oeRE76MaJt3b0aECPEnp04fF126ZVf8/6vnMA/AeYi2QCwvmksiDnEBgB8I1sBE45KY7YthnF+40
gZfYuq7Xori4ILSivpcabFVWqI6OttQAE2ByfjREseG2IDZYjDgHCNnMNlcPnRSdjiBvwibV8Ajq
scsXtwoSp5g+QBOFkgJgqgDIZenvJkpki5TzYoFd0CyuisZfgjsqwrXfNLiVCPb3lS51UHZ5G4CJ
qgnuteB2jj9QGFurwK1V2JtSHhj4fqE9pPWzopwCTeCnRSpw4ZOZDoml5tgOjJw+FJr1vSOyIFe8
5W1MkN2qQLAA1SPvmsugTTJJhWkRzHmDNwFMK/1HRLACEgOy0981CA9Wq1upmWChMhQ/aLNPldqe
J+PbZQ+wuVgrMZzfLLpEoZUBkxrnWwpsR5Ff3sxzmmjeQfM++FvedXsCrCCC749ZQwgtbLlpSj+X
tMzD+wPxpUIn31oCuIJM7a9Cai27MjGRYAlJ/YEnNXi9wRZmYDXf9YHKqPopjQrLs2LJmdG3qE65
3QDl5PKCbpqGwSjJMFBkAkz07QGSCWmUQIa+Zj4/xMZwV+XzIa0H738Tw+2bgsxdWunYN6DSeOF8
nenTHa2G/WUpm54NtLPg8zYZ0RrnrU0SJBKKwqgiBJadhxFIB3rLmSg5UVDEXpa1ZYnoK0V/AwC6
ER7zsiLaZVaLmK5LymMyt8ck/H1ZwtbWAJGBnViAF7zrosgRTM7TwI7sfEOTJ9O6rYqHyyI2ldAM
Hf2KLB3Bt4QvNW2SYASsWa986cwbs3Ivf58tAn99Wufv8/3gdSAFdTeh2E+7ZJf01LZa6mj66OVG
mThRad0DSOj+ssztZfurEz/ooelpkxUzdGqM74HhEfqSiTrgNsOqtV6cOQ9qndbxBBn0EdnwA0MM
ZKDX0o4178c7UTVhs8S4lsfiotU1h1TrorYB5En3+af+EyswDvvwukR1BJFc8VC65BB/v7yOm4mK
tVBmPCuhYz2USRnD/vSO2LIhqXasDL5Z02s6m+4cJ5OtJonbG7k/B53ALwks83VFVsIbvZoKPKQA
K1gChTUYbWn8eVk/kZ1w966azm2kqEB9RBaO1H6t/ShngRJb/gjvPYSqyPMp75pRgsA0U6mLkOgr
boZl1wS5FwDHBWQBl1XZfOqtBXHOSBlKAnpnCIoO8k7xFiQHzAJdhSBlBQbpoNqX5Yn04kJVradx
uAByyQswkD71x4K80OJGqvaXxWzu0Hn5eLiRsRpNUjGK5bAvvy+qOwflY6aKAH02LQ1XBkaJNGQX
+CYRuWiisWfk3iDCvpVbFO4B/fERRc4iuJMUxkVd5yYztUq/brXRxovtZKHUcFnMZj4MZBsK0hk6
cmI8ukNSd1W0WIBLKX6Uv7uT5oVHgK6rtvWMDMqhuw53kuDRsrlFK4mc4UXhGE+dAomR/Due3CZ9
0ebHy1pt7s9KBGdscdL3iZIyDJjpcwv8eNG8wLafOwvgKwtd1akxeERA5IG2mhwtHFZwGxiFo0yP
avw9rtwknmyp+/U/qcUXGvDuL6YyhktPQjQM5dMpyVLR61+wOwp3TQVhGca0wNIZ8glOCNPVyc50
e9nVOkc+slb4yEuuRfMqIjN8Ja5Y+e5am5e0MbCgyUE7givrkOwC90f/OtBtoGPAELyg5M0wY7WD
3PlSkjrR4pqZyKG3la+DZcc31q4G1JPylB6C/fhCvT8s8KKMJTO+dwHOSjLbgZWqVV7LaiVDMjAk
j6+Qt0jlK3sRLOvmRhoAAmOMIpLBEzymRYc2phJw3Xrxyej9ZrrtJ0FGavOYrUTwa2im+dA2EKH0
hp2p3wqkJi9b/OatsZLArVVb6bUep5AgNbu8+hbkMwr6v0tDVC3aXCyky1H0wLMJKY63e5KFUUyQ
7QUQa3DTaV+t7kFNBLHRtghcFnhUm6jkcar0ZStraYzoBPVKJ9HAzxQ1dmLGgjcGJwYpGrD+gBrS
MkxQrb/b9mKom4nUFgFVHzkW9SMe+Me8/nf+9Z0QbuM7YqHzV4EQuHGg/2UKcPoIMRdNdAly+/9H
EFK2yLYjJHpXkzSJGeh0NsBLY5itg2EgTT9W6dAUeFgv8X2ENCX9YfZBmR+oFmVIVsfpCKr0DiNj
5j4MgSU1A02wc5RYUXR7lHRwg7ZlbByRAbqqSabaKWjQvpboz73TpFQ5VpOVId3ZtNNNIyv9tQXq
0k/aAGJsl7T5cJgi1QycpiLqo5EZ6l0YEbm0Y7LIltODfByfzywJNSxC09ZF4YdibBGosSC0CzJ9
eTEtgKE55twloadXzRLYVh+Fgd8stWzcSWYK3B6pUyiaFkKaTrtcpk19KiczVF4Mq0obdwBbbboD
WFLV7+M2LTATYs70vlCk6lTkGGG8AXgiqKvaqikFx5FPdfD7wVdvh6JCqxBKnQ4LGjVv2uvAEEYh
ieFzjqLhQq45BcIYiaaKkJ0CyBJ177eHkixgzzaqiDjAZtlJofQy6/J1MuWnOYqfpiL8+q98DS+O
f3iCNCkLUhrC1iaUcpHnf+6M7hgPiWeGsghagO+PeieNS6KUg9JIZIa06BTfSB7Ad0NHXtxJ2xNv
cAZPcefKzSV3VrzQFeWNN/bxzdK+Pg5Wd1AUYsYRoz3E6dzRk59w7T1TrzxMvtLZwgE3wT7y0XJo
JGVVZRA27IqTcj96ilO4OMHBgT4M6M1R3OioZjbrMvnAjrLyErCwQOzC96BFUT5U3RgETtidqqCw
x/xbjKp5KtxM9e2V/mczz4L4pjNjaENdnyGITLvqkLNO+FN6atDq7zLibTO3RePR7908g4pQDRO9
W2i15cN2kqYTWjlJ4JQzyBSvWnLIZcGF9d73vhXBxemhVCv1XMBCS32wG21f5L+M6mr8l+nyf9bu
rAl3yiew4mAHoQnVR6eMe0fOIiAoju5lW+BiFV4MH7EHE/gaJWDYOkod2T0K/1YpyDPzMew7EdyR
DrVKLoIcIvTr6Gdrj/5yJX3BBGkdAzcUOZ5HLbRFFdTtk3w2BD5eJ8mSq1oMocH16IH/bp9dJTch
hjgBguT9b0vITsHKaUhqn7ZSBVHZdBVNJzIK3u6iLeKiCrXWg2no8H2rO+rGba8JCjPCDeJCsK5c
6lYFAZ5jPEbAVQXMDslt7QD+ldlmGKHJ87yvBUrxeb93VsGO2WrVuhI3VsIcfcKKqS79bqE8vNdu
GVTVVNv1d+G0qLLpjf6eKIULZkECE6ThgnVk9BoM3xAvOMCEGH7h5be64DUvXFTOTWhSQfLWYheZ
RE9DNNzp7c9ZUkDUVewDU79va93rugoUjS09dlKyy0jtBkPgyqkseI8InCKPfAcWDjMyW/wUhZwq
1Kr100hF70bB4vLl6njoaFMkWFz5Ftk59NR0++iTiUm+3CWuiK5BZDwq51IArQV4zxbSltvplX4y
cvVDd1yOjFcKlIWCBRTKY9qvjLVsgUG8BFjB0pt28k51i8Ie9kCcfZQd6iRf1S+XXYpgx3gAQTQ6
FlXDXCbRZ1uPf9Lg8ygC4xfJ4NwKelqtWWZuRRq+hWZtx1ZqT0plX9aEXVOrVz1/zFXOt/R06ZNZ
xcqxFr1iByKb/9er/vWeuiSHcycYG1K7toOc9PeA/oLWBk2E84c3pNkjHneRavc7zPF7sdvvl5+X
tRStJedaTFp1QSthLXV6JRvXhXxPQsHbkucofbeSnEPpljjUg4HJSDFWiCE8sMksbu0N4IRMvfDe
dDX0kqkOKJdVX9mNp8yzwOQpOuiC8EdlG746CqGl1UYy4WeEn1CxfQAuA34HvRnv+h/Si+pJV+1n
cpo/FLH+dd08o3sztnOiyAgkEwRDU/kV2TjHRC8WIQL1XuOCC3bEtyt1XVwPsQY7AveSDhwD1cV7
9JDthqv0OF11V8VVhjYzCgC64lr1mq/xrahLUXDda5yvUWiiAHgFC0xpbIfFl1xUC9h+Y51jI40L
WIhUdH02Q0JyGFzrBbyv7vI5vg59xrS2XBM/RDKz8GVBDlVwSDTO4YxNvkxWwJ4d7YOx7HL1Zyka
hhSJ4LzNVLZJ2mZ4GsftSdEdXblZRIPXIhGco5nHYTRRSsbVkzwvw02rJ3YmvVx2J7LgkGmcP9Fo
TdA8ACGdy2bjR786zR4bFUufK2/e0czuI5sICdX44tc/PsZQwN+OCSW8ot4e7qHJmrzPkMgZGwZJ
7w7f6YPyGN6FjmTP34Vl0e2g4SyOW8sG7ERT1xp/IjJmhombO8HeQkQW7oSX+PbOnaVxi0o0QK9a
I5gflPvJRR7Ij/3oMXUa78vyG2mFve6Fny/vo0gi57KzMkyj3IR+vfkoB89K0jqSiI9r66UDckYQ
qaFObwKInHPItBrropLiwMkze3DpTt4voR19S/aJR1yR+2cf49wj2hvAmYhhC116hxUS01lu5Cpi
roNhvAxX/e7/U4ZgC3NJDGcYSQLEE7khlgOAgNbu6+SpjpTnMWpRwC7n+7xJ7gd0WHv/erveKMcZ
SBQFLc1bKFfF9CB30SHpVPBZCbO3W8oZyNtZoE0HugJ3yIwF7CNt10GMoj8qynRlDJWLx4LA3W65
ecC5nOVwi9guUg5sJcghkR0bbpnZGrrOEzcEmblNry0Qlb70Llrt4e1F3atbEfMb4dxaGklIooQN
5zWv3Z6pN30PdrqtvzDijszXny9vHc+ixTwX5FGMVqI5QIN5vvVcCuhuIzyTcdSOINb1tCO9lW60
a4pQCYf9hY2GqPcjOOSqz/ULKGcADAn6PWF3ycbl/eZncGqPuZk0Uo2fwfh9mUcjhm05SM26GP6/
Ypy3Ij6K/7LNZ805J9P0VqjnFUTGvw0kN3zNS3bh9TK4wVNw0Gx03jnjoThah0CUiN5wb2+U5TxP
Xs5a0wcwsGDAO7aMy2s9Nl/ktv3XtZv13qJh+e3eZgVwZsHfgwSInFyPQLmzpsQfYlFadFMdE+3d
BqjdZFDtvhWTtoVULrGKB1G6n5AMBSd5P4lwkLbyAhjK/yuFfyiXYYV6yahhuzKUVtkbpfVzf3mo
X4Lb17GXa1FjL9/y9OdsrERyr+WZlmpNmcj2n8J1t8c7L35mSWYdeVicg32UuJdPpGA1VS6MbdVm
mNMIQmXt54gpSb31J9Gk2X9ZTIopCRmpbCCKvt2yoQz1YUkUaPY78HWnKexotxh2Z1Mf/TpOk2IT
7fzzZc2YK3l3OWGs7T9CuQOnmQNYrZEOQJv3zdifAIziWk3vSLoomb3pTFaCOIPsK9BwDbnEHHjt
B0bsh3UvuCS2dwmcCJYMq8R18HYBiTzLNXpCcJ8bkYNy02e5LMHqKWqN3b4OzLMczj1nY2v1uS4H
oElDIdD+A/ek3Q2GM74oSDHSxBb2Tmzv01kmZxykCeoRKFN4SD0OLpjd9wSv1WLXfJ4rm3FMNL6C
NKdklwL72IqisZhnwZyBFGowhwP64RyafJWJEzS3uTnYVvQlpj/a7iZePpfZfZbtDdF5EO0mZzBA
elh0kkJwX1z12qPeHBZFlArbWlWVNeuaqD1b70aG0Anch4ME69d8eVc/YJoc6AU52EXd3m1Pja3Y
5E4mtuhVvGlBQPjDoK8B0hNc8m8tVZUaWR3lislVd7mBpEPqBLv2JXlQTsjq3waSc/mYb27jWiK3
jTkIbtVkhsQ2chgHbe0Me/V6aZDUzDx0pgrkbZ12FVCGGDTGAKhF2d9XiZWi13O5Q6XE0bWnSH1O
ddFk+bZCKwncYY9KYk7ZXP55bknf6uvglH1i5MesKjL/SyDU11tnrQ935JVGBuSkDn3+j7Tr2pEj
R4JfVEB581q2zXiN1UthNJLKe19ff8HZXXUNh9vUaYHD3gKD7SiSyWQymRlhNqGrKA9Ljle/jPd2
Qc4u2hlvUSizqOKxKqQIY4rLh5U05Wlekf1Uoithyux0eo3nr7lyr/U8QSuylc7h0sYxtEYricBd
IHOObPeRyKnJOx6ZD3fNqC3dTotUqSFmUdjVe/IiHbriXsfDWfac+DxBdVbeAf0RKCtBbT96XOhK
ujaTUiGrELWPRWWr6tM87NroRki8pXodskM++r3+HIbHuT4WBuTPjFulvkq5PoYkoD5P7ukzqNjB
auLayqw2dIzY1uzoTrBzdKcZd6qE3FvlJl94tWfsvXcCpDJiS5ou8yIDsLW+1Y1u9ylvd7MXEoJ4
qKNCjwMYSjDmzfYuBLTbhGNGUjp9jjcLUuEmfYV24uK2B37/L+soQE4AnhpVvyL0UD/CqVDdy40K
WQEpe1ik71iwcn4+7yB5ENQqdUtptNaM63LW93bS/azU2Mnz7/8NhJq2eInlFsKW2N/rVdcVDtQt
KzRNnwchToKyN7RsQJdbRDWLZtI38jFRDKhqqZajFqC9L+KpP8yglnX1uFce62H8OQm15Z7HZBnE
B1DKP45D1pRGoaE8qrYcyBA5YzYGAtq+ZhXSnmtj/KhXJahBBWKXYvPcCOhQyLv/fw0/fATlPoVh
aYVBwMiF4hLN253uJQrPRTM21wcMylXKa5uqbYyBEsZ63Vl34kv7TbUJpzJSD5kt3fy//drk7PkA
SXlNaxLKaggBSdgM4sEWPOEVtA1o7JeftBvr/vxSMjaCjKZ+VMoZoGkF89rHvZYLMm6OQ2g5K9hh
6hJ3jn008S6OjAPnAwiZ5Y3/sJJ0GUUEZMi8nfQ7+bVBzMXajIWKEQRjEawqAkxUDtdRau0mYeb0
N7JubR+GQlk+Qp9ajztgNJ74U/ZyX38xL6o3otjZBoloh1fcuwDxRZ92+GZYlJ2DsiAf5BqQyjXJ
y0g78yZzVKRG0mMb8B7DeXNIGXwkKYlsxbCHLn+Usr3Zc2oLeKZAWXdhhDFo2fH7Kh6otB2i0qDb
802B6RV/zZlMp13KLkK7e2NaOEIq5VhpqGgFJwFe2ZfsPo2QTcITE4+EjRWBbGzjk672OOo15EMA
mu9lB0n6h3WPKrxAddMrkkOrIQ4Z3/I2MCuHDlSNkLKB3uWTpOJsVCUqz5Fv7n39MAXRYfAXP7RV
cDvwUoRs4zhBUafmUEMGtR2xePlUR8GYG4Mz6xGvW5B1XfowIsonzUo5TnpKYC66R8Nfd5YX+sTg
I2e+THzeBmPbymlUlHda1LIbkK/H/lJHLw9vk+J17g07nI8dVzqZEfJ/GBrlorQ6UWNlxmIhGr1A
QtvH6/Pb6JH2rI53iWGf0hvLoHzVLJaFirTyu6+CSCnoONxwX/71RHXNzZoTz/DZTZ2mkXJTHYh8
w5XYYfKzd9u9tisCKCfV/rzr7WwvBCSBHKMpAtdd5/wZRnPj/HVkbgZKOS0p0pQwlTDQ0ZcdwR4r
u4W8tyPZ8bXuxiDGkS/SV1I/UeCyzTMf3qagPFqOPHIfqhj3FN5Y6b1Q/P8Z5K3J0PwtQ6VDRYyc
0BNYMKMKdafr1yzxz08hMYUzi2dQIfeS5pVY5wAxjDtDKLwsv2j7F6h08paKfZj9shKDciHj3FU9
KuQBpMu2lnzN5GczuVrEp9CcbWl6LUdXlA5T8yVddueHyNsONB09CI0HZST7vEWBtOiBsclNLueD
7FewTG45Nm+glFcZlw56uuQgxWZIbNHDg/TOWNGom930geCKhX1+eOxADh2m6HjHuxn9AjBa02AI
i4E+d+PbLLgGOOX04DwE67kGpvgLg87/d6OSlUYIjNaNSo+kz1Y7dMHD9jDuVFCE17mNumJSNTdO
/2149J2wmxYFoTiiYlH153qXdYeIl49hO7DT6CjTlMNIlNE+hvBRyF1JBxP5FAULxFvLSX4sjDrI
htHlzChn1ehiOXMBJ9oIHXCnvGhecX27heJc/C15d5eRP79IjV06XFfNCsJUEcqaqg51mk/8ORIK
jAfofZMgrO4Ie87X1ZVsUpSVOCaubDoyobUz7OoE9Gl1oN6dHzXrwN3CU+66s8rYHMhGnOrW0aGK
OAheU73ODURyEt79mBlNbNEo/1w0qRjhAk2ucNIz3qw8UjgxuDI42qEry5ekZwZkJ0CIKH+87cTD
goat/H12q6sCDTWN4aEz8JE01KSGd34uWQa0BaMct7CsxmS0cDOd2HjVeoB2l4OmbM7u446J2htm
U8hynGHJrN3sE20h68r8Qgpk+eEY84q1HRIV/qWpbjSTBazelXzzldwYjQLP/s3gjI9EC3iSnJp3
RX1PD9In4BaV8terbHUN/gEHcxCeSTWP/CIlduzgWgzyMhscC1oguqlXJKigQ84LldjC9/NrSSDO
fQJZ6801eQHfaAZKfjgD5ccgHWfhy/nfP7/vkF77+PujgB5jEK9jEaXYMQvjZYinO7WTfEEpd2LH
E9nlGg0VEYpRSF4hMJ7wkkSfK+qqe3vxFS+75vUxcI2G8ilmFbXxSJZv9NH152ReuM8cdMDvVofk
tiM3+3Z+Mrmjo/yKoXRd00SYTRFGAu1OKCcG88/w/fjjRbiso2ljnHQfW1oiOSsJOJpkpf82Wu2F
HsVH3LzQJ9T7ctI96kXGIa1gvbzjpf+fQwL0sR+tZdbqRZUGzCgplwJh6BcTSo1EoYq0VeSBtfuN
yhviRs7sgPcQbrMD+rac8PACbwaOGKIQGXnyC7n6yb4JOF7mnHM04B3+4xCHRJIiMyEGmrs9erxS
V/DKBbkV0iVeYFvYvBs0++QFnQ9YiVCERp/3Wt52vQlhTHgZYjNRgF5uP/N5jeJsT3KCoZyZgVQY
NgNg+vWiNI7KsOcYP3uhTgCUqzI0cORKAwDkAC1K2G5FYF6MjgCVmOnIE/P5l819QqMcV5Ub0Vyv
QGu81cdj5iHyDC/2O79EoQSKfvfc6J19rJ4QKddlrrUyqyMQR39x6pshWHfm3nIWH6t13WKP8yW8
2Xv8BEl5sDAZoDLWAzIFcUGUJHat3zZDMA63sXLf5JzMNs8QKe+VZAUOA2KIbein6s1QetoEicTh
JUxrO6tGp4p5ITzHKOlC+FFeMnl6z9frb3PxrJRv542SdYdFBht5bAgKfaa3g6aIFqO1+v2KMEAb
sy4OVfLQaJyeYqZpbGCodcrxACkMHWDWtXEW7WZZSyfk1aqyXdMGhVqfrIwrXa6BMmjPcv3UxqWd
ZV4OPUIsWJ5XEPkubSM/TMRJZZetNdrnZ5NpIKcPoFdLEtt2mkV8QLon+pVZoAWk7IRXuMY0ig0M
dcqkyWSt3UDGOVxIxTHTeQl7pqfaAJC/b44UPEHpVQhBZ2f2tWdko45v4EN6r+Tk50dpBpL3RNTG
BOnuBDFXp6WTMRrzaxhIboMWjMQL3eFlElDYpaMjETN4zPzcKWrv/HrxJpJy+XnamGlNno0G+I+D
LkU9Cmjicv/fUCi/3+RSZfagEHcE4dKo3xQefySrFhY8h782sUq5eqvWhTgj9qDkjiTZ87N6AH+R
hx4saKdmDrojbgVHuyxfRejsLXgWIzfV0uGd05xNTjcxrLKi9FOOzxjH5SKW9Au1GiHDne3OTydv
k1G+JJrWVJxKwLTCZV68NOtBkq+XWLXb5TD1Fxm3c5VpJbIiQQzUANk1TZqc5bmlzysCydE3nkkn
VgJqqH5xDE+DMm3jx4dWc/5gjBtIakX7vrJEtQVkuu8h39Hv/qo24TkSdjy+waGObKVoIBRC3D8h
ZEdB4HE9ah70dj35Gw+LaR0bKGrZRqkU1UGAT0lyxD7xIxItdmjcn583dgC+QaGOgFwu4RpR9+GU
ILBcfOG4OPrBOBK9nRwcKOnF75E3cwZH3zVaqUxqHKWWo1WXZeKK4S5bOIV4PAjK6Y+ZHmoxROId
yAO8iAJ055PkUSt4/HQcY6dvE2tZQKC4wg0tHzTxQi5y068X9LGcXyfeYKhLBDL/mmCiLs4pUEJY
XFRNbcu8RhkeBuXch8VoagGNLY4oB3p81SLu7jgPszwI8vfNORm2VZl2CbapIv5AzsxO0aWlWiEn
qmAm4dWTUb+/oW5g9Hlu4gm9TEjuTB4h53oXvnhW/QIyAhbHvbLPY0hCgLsd1LYmnfIX01YB56wC
WyZyVW/mrXlobsO9XtvijfhFCSSntZtrM7LTr1w2MmY4usGm1ky1enGKBmA3YA1Pb3RkklDEe0jQ
qZhe4RrhTk+gXQvOGyPb5E8DplZRNSvdUEKE9XL6lEgXxswx9n9ZvxMA5c1jQZetpnif0dFNwXYK
icPE0W6rvRzb/IwA0yqRQpVlVca7Bt3SKsxxuyYVDL/PtcdYhZBHa5A9xr3wEZfzKfOwAaLCxBUR
/aKQHRY1GdhdxAbFPuL6lM8WHvKTNvIaI4t9oZUM31zKyqtSvf4pGjMvXmVGBJvvoLxJE7ZLGIFR
2lHS9kYNDbQJrw7EPi/yZnanFvXmqCBTppkT17FPT5BFEo0ARQU918ftP6VGNFlzT54EyNtthUir
uCAcdnnAi63Y1/kNFnV8Qox1SiC6QSICzZ88aOu8lxReQlw7CsCC8BuPtGy73WBSh6mIYReyCcdZ
u4QCsXTnp/ZIYsrSqy+5BBrMS8cJjWamwWvqoEFEDKt4Dd36HTogXNU1r4kaDZ7m3PN7nmkyGzDq
NC0gIqHP4vt0JjvlmAXZXvfTwx+5lg0MtUMKZAiVJAFMUnYojmhtoeKlHIlxf9qEGwjK+I3EzNKO
GEbyaF3/RbkgfkkuB5QnD1/y4E9YVWRIKv9j9O+Xkc1htFhZmEHIByHjTzOQPWmXOehOhjALivt+
g/mD6Zw3cLRzXhXZrCoC56X30U6yI69+ItFw6rUgE4pcXtqY6T03gJSz1kVVrJQZgEJkeWYzeYo5
74VK4RyzzJNuA0P5DrFc20XUybJNypWiZrYyx5ejVEDwgfuax/TTGyzKdxilug7qQLAeFw81u2i6
zr9Ve0R2QfcHUSpuSJBOM6Fej7rnjy5RMqAtn2QkRVZfpo1bdj8LnZNLYs3cFoIaTZ3IrRHnCvzE
lE5Or0eio0jraJed2F9qaV56510FM620BaTcYLfOnb4SwBFl3JmXfil7G5SstR056rfIHXnPamSO
6B29waOzSKOaKVFVAs9A70mh7BMVYibDnSwETXHLGRvL6W6xKD+oyYPSZZ1McuuKPyBj1XqTGyI9
INq8/DrztXCLRTlDUUu1yiLpUw1962iOQpKn+koYAN7UAYTbgyu6hb+iYA0cYdjW3cLx+SzOGCLV
/o9x0pmmVCoSXSMLOSCSXjx0GUCUWfMLL3YtR8cDBo4AD+TFduHzn7hZjmwLTv6+8ZsqZFKVlKxq
J9+m1tPE23nM03oLQHnKJa2iUiO5cAvtb4QWIBm9HlXXOq4JJcg+ObPJs1LKT1YyErppivGsSepk
qooqaF+aEjsbYq8Qvp23U5ZT3o6NcivKYoJrXIaZLulBajyhvRN4AhjEbZzbdZRbEYcyFYsKEAly
Y6O3WF/68rYB946ivRgTpz6N48NoRsaxyud+WbBWsXSzSH59TMsfw8hTamZe5TbTRvMxlrjaRCMu
H9hLdndYnHYvPuC9zuneJvQgS19XJ7TzHVq1duiMPL9iPK+pUZ7FgO6wAbEz5CvkxVeF0ta19UrQ
cq9bxL1V9pdiXMROpLd2bmRuFaMyKkWj3TK/nf8Q5lRLsgoyY8v8LAUCjcM0GSGz5ECVpvs61J2C
PqZOkhE/tGGMDdJG0JE9j8nc6xtMaq8X4zjVnQDMrFbdvIiDpudWQTE99waD2u5hOEhdgg7ed28q
epJNClUJeWmJXkWF0zbMGxC92dOsr8oWYE36VsXBbN2dnzBmNSqa/n+tErXBa01pawiyovYcJAr3
McpQZ9CtoeW/CN5IFTOIIwPZrR1rn+sOtxCCufc36NTen5dU0coS6NPtigYSPKSDhYR8BBItQZS6
OnKJtmlrKCf9jfs623Nv4KkAwwqtwZTQfAsOXDy4+F0Qfkd8gWS9z08OMAvuNzP9SRlCSdRQywCW
/Jx+xpdoyXBEr97XvjnZhZNCItqpQvs3mOY5NmRSDkGV00XVyCSHDytKjgs85VeTAwpIO7uXXXGX
4LGHk59j3tC3gyWbaHPozlPWK20FzPwCj+DQdCh3yoEEGPx7AxeLuoip6xiD6AFYo09K2IrAEhHT
zLlNatgsnkAcs650OzTKx4xWX4Yp8WsF4TwxfARSgdKj0NkNfajsochMeyHEStMT7+7MPPlP5kqT
RvXQtMd5DGSQes1qkGuxPQmQjs2dOeER0nNnlfI8sbz2szYCTCqvjfDWMP3eREKr+9ILXwTrh7ja
CzrRtd1/80cm5Y+ydE5NnBJkMc1D7YOwI7Knt6yxcXg+Gx56vrA78wAaPiP+rxR4pycz4NnMMeWR
Yr0Lo5Sc3LPgE1K6KmhxXfPkt9BGmtnLH0gT9x+lX7c2RTmibhDjvkLTGer0JF+7NoN3R/xNd0MJ
usBQWoXkRRnwmgE4Y6XJ1IdUmrISFbdOU18Z/U1i7dWZkyVhpXs0RZFECYKkhkz7Hi20eimHhhce
nma7kK8n8WiBc7Z4KdG318L/ySInBGAOaoNIeR6pQPH1KABxgLydAIeXrXY1PJ03U+ZO3IBQLqez
inhpiC+X9MRe1bduAW+/BnFKv1yez0OxL08bLMrf6AiiDCMGVucVr4ZLiOpUx3gC2Rk4OC8mF9mY
IP0R3Yeog4bv2Z+HZ04nkqwiOlYU9IORv28cuSlDAqNTItKorgWrGnr9HD+Dgcg9D8O0kw0M5W16
CIlWRYQu6vCyhzRZcikdVF/c8TYabzSUd9HWdRSUGDBG/zy3T6b2Q/oDDmAwS5wmjHIg1pyp+qyj
w0aXbsfmoEi3RsbJ9ZCf+HRj2kBQ3iLD4WqCvB+bKt0Lpp9br2t/VAX4pdWTak7Whxk9qLqpgvgK
UTwt46IbbSSVC/rCR/FO73aT+ic1L6Di+AVA2XfWdeC/qwAgIpk/dDZJTxjO6pgyPC4p7D9vaUwT
gEymKSFPZoGG7qNBV3h4R2s6qjYhVun0racspasmPDZe9vG5gaE8xBrHZR432Df6LYnxwn3tZfcR
2EwjN3fOj4h50dpAUROoxQ0S3aSXzVRe1iW1k9S06+T7JD78NxzKFYhZJokzVCrRjir4Fi6WozB8
b9o6EMLZPw/FnT7KH8RzO6MUA1hiQBSTo0PoKwfSAsGfPnZgvpk/yilANqGBXCqwotx+rw/FsyfJ
54euvNeCZrRF3H8St+DSxBAb+LSPN8CUq2hKaKqYIYBRMyHCTIhuQ1rCUmb0WJq9HfnWd868Eus+
B0m5jmYyQJhErF+8hXicXyIP92Z9XcHSVwc8khPmIXkaHt2AlS35rMcCsPoFV8d8r6s3RTHCPK8q
kZe6ZWc9NmDUJWcq5iUXSuy3ztNUj/S6J7vkUEGDUXGG+8LNUfTC2XccT6JQnmQW8Xy9tIAUlsaZ
LV8rb/L+7fyC8eaQmNDm+A1biKEZkOdx0kTwJOOrlf8UlIPaPq885mfeaCgvEi9VZY1kF6TtPpOP
ZngoeKXR5Cc+G59igDfSVIlE1MfBKLU5Sp0FRzWGyD4VutjYRaHK9vkpY77YksPqbxg6rK0qoxRj
0raM5Jt+IGS+LWhTcCVUkGFW/fLAL4dmT94JkrI+JZNnyJUQU4Cwx6hfautlJN+dHxfz1N8MizI3
aR4tq0ZLqCM0l6P8WpnBVN/1/WNqXue8CIOdGdmAUXaX5P2ctQMGBLkn8CIjX3hQ9z26Jsn9NuaF
AOTXzhiGRdlepAxqmelAmxzR6Qun9qtgeCHtGwmIROxpx6tYZq6XDgYaS1VQrEHz0ORSrsRRnoNb
urrMl2MfX+cNJwXCg6BOsFIBiZqRF+DT6XeK/Go1N7p+e94ieBDUwSU0RRjNJpiOinKBnzvk2XM6
ck8p0gH4aXE2c0WdUnOqdEqeYq5IbTV5Bk4C6QA19oBb70ks+BwS5R8iDbyTmoHxaHaT27ML6v1L
EN6B2FWzJQ/VnjzqTPbRfxobfUTNRbhWfQ3SLxWb6eadLPHBdJMK7XORMwZl6SFGDMIr3tFBRvJ5
pKRhCc01KE+ktpcxV0qSk6CaiDUMKDNVAkJJynv5Y5+K+gmH2liEgHXN4zTE8WS8roK6E8fBFRR9
v6TiftBab8wnO9R1v5O6L/UQX3Tq7Kn6/6m4+l5pTkQByQOgCFlhyj1KsxGB6xqfscoXIwJHFErZ
ssZ7+WBvhxMK5SChcS8NQwfz0dXWz7XELY3BM2JenR4z3N4Mhlo70HjGiSwDZhVzT07LzA5l+QKX
pJ9LyFMkYvvhDRi1gF1W15NuYubAEy+ic085kuLyQkbVR4F2YF6GkTeF5O+bcCOqodS7SBjbFE5u
3c+uloaeZpXOecfFDAQMERqRiqZYnwiAUaeWmO+tbJX5XMovAy/QYA6DPHIpCsSGPrHVahG0HEUT
R6UBGcKpeVBBsjdNf/I0swGh/GJlTWIcEqoLE4nS79McR6iX6qZ0cM9PFvPc3+BQXhEsghXEq4Ez
N+2DtohBsuj7UdZVOEnRaaTmTRrQH34elB1EGWTyFOTuPvHVDnUxKQJpGO1CyOUJtvVUOJmjf3mX
6I6+k9S6ds/BJG7gk1fcYFJH5jC0f9f74+T0LGQH88a4qpTuYlrjR8i0eaY22asCbrq035txy+P7
YJqNKYF1HwTnKszno/Uv+apBCxJVxWUY2np6M4TRTu9mjzNMpvVvYMjft5ssjCcFVHR/PSDqP4l2
TjTbSTA7Y27HO1zEUu7GZp90G1BqZ8tdj4z+AlDk1Sc3Q3pqdvo9keZqnxp3QhmZeI38oRtnLrdz
lbmuG2xqXRup0qKFtHKT5lzIye87v9mn75f5PyrX1DZYVEyklLJcooiMZEslY4e3bVQzyjdg4ke9
hLN6lonAhVdsSKtx/3W+bUApV6CapSkIpHe8BT27qmeLjbvUbTKGxxTWqjTQvlDyJ70Q73VjjDlb
lXkebcAp/4C3KKUMe8yuWLRftFZ4qiUEMLMp7uUq4zhutls4gdElUmsBCoeGsIZVXnQlOnj9um53
A9j+Z4+87i07XhKBGcLoeEJAElDW4Yqo2CHtFquHHC15GslKMBKTWqmmRLd8OEARTCSMI9/Pb1CW
w90iUnEENHknULMCUZieWkjXWd+LFS9f1o083fTtxHEHLKezRaOcjrZovRiRHjLwCxXKi1zeS/WP
8wNiRZtbCMrhaEsnKmhjwRR26T6WEtcowSOEfHFfQiE0g681hGCuuFLu5NNpf77FpXyO0IDQBbLW
7/R5C7rjJm++X5/AMFe4k2uGNlGCOT9S3mRSnmZM8rJreiAij52CrQVPo3FnGvZYLAZn2zFDs+3o
KE8jGv2iRhFmNW7d7K4Dc67gLd+nZyTTbvnlA6xE0BaNcjF9l5pTlWJkbfSa5F7Z3g2SbapHS+CE
NczU6xaJ8idmmBaJumBcRFmjfFFAaEc4RNu76pqXi2cPSjcstE9ZUJKl9vYoLX93wbXzbNf5hTJE
oNlCJeLqg3aU47tYx66OW8g/YNS2xvOWkS8jxpUtwiFp06s20t3z5vcvNnHCoDZzu+ZaqpfvJ12y
G68jLwPtPqECxKHzwDvrWI5/OyBqW+exahhRjnBFX+bO7pr5ts3jQ1+mpd333J4L9mY+DY3azHWl
LxD8xdDaQrwboMmVTwjAQsiSN414aVXthSGvtlSUh1Wvd6IyOaCo2Ykzj7Oa7cxO30Fv8UWRQ6nA
qGVwck7BuIv2DTg5eS+FzIZGXRdl9FwZ4He2qG2gScUq1CrK6OK9fqgORdDfRAfjSkVjdIgcNkIl
a7J59y9mmHZChWb0x9iwLxe9qggqURAhFL76Qdul17E71KjUJR1g7Vdp9LinLDH+T67612gtkdqJ
wyAr2rQCdzjoAalhhZrCjnTZ/k5vAXMnbsConShEudL0OYowdSjfW5F5lVa8IJsNAWk1NNMZGpbw
4zyG5N2hJJwiFsQ2a+1Z+wN1OvR4GZKo6kQTjL4r4JwRIo3wZpVS5kSLdqkotYsKfP+8R2EeaFD/
wpMkmJZFel3EWIt6JDZQNJbIh8qQoTQZB1mzchyXzPQlGxxqSdYmX7q+w405v0hvil0u2evFcJf7
sdu99J4QkOZ1cweb34v2a22rKMqTvP5yOkq8l1PeiCkXGgtDXU1EkWyQX1r0IlnXSRucn1TeYCnH
2cR5C40LTGo+Ls5K+PmuxUy084mrbMF0moZiGfDTkGenJeNyJYdsoUj6VKGHhWfg+TgX2MddgjIm
ctviV7uzx/YLkSbglI04S9sUdrnIsxMOKl6CYydsdmErOOdnkX3YnQZH03AKWa8JSY0DVQ1myL6A
uRgZAi2QPEi1O39SqwRH/M9M0lScE/gBBAFs/87So7APfAv68Jzw6ImZ8cgGhLK9VZBnvLIApIkv
q+RRCoNGfbJwK1fKkrPj2GZuqBJSwCjIpvt1ilIQ5vD9ImXIyOqYD1mn3C6r+MRZJB4OFTdGRq4m
JRTycGEjQquHa1A2+u0Ol8Pr2Xt4SA/cI4yHSB2coBzHIx8e/5xqQbLGgUAcyHWVSxkSacgtD3Z6
V7nQPH3hDJS9dr8m9NPN1KpWJauxdqR8zvItu7sCaSpK98i7X+MXfxdf8IKwf9kFJ1zq5KzXphDW
BMOV33fB9EB2gQBtV6hC7nmZBvbuPoHRbrqS0hY1mfBcFvI0FmS/S/UwDnog1SqnU4J5ghonKGov
aG026VkOqEiH89fiI3ReOFcNpqWYBpQTVV1VTJWaOkGtBL3pFzgQufMyo3MNUzhWUvVHjmqDQ81a
Vk9p1EcoCRSDv4Ib5Q6VHjALQv7KtX/ya59CKQvsrmgARyrRoOw/jZMSM4fQY3JkPHOgUVOF6Ztv
CgpHE5fnF5nLdEKjq8rLZayXhaRHUsGth4c6fju/r5hrtPl9ao30YlaThdyoRSnQzPvI3C3G7X+D
oJangv5olxB9jqZY7KQp0PiDFj9I756HYe6dzUgog26FvlZnkmjpUa5hdE/1hJyEeG3MPGp9pifa
AFHhRVTHYx4iFnBwPS9Qg2CFL5N1V2k4h0veSwo7PbYBI+u3SSZPkZzEFcntCJIt6ggyRhAdz7tF
sSvBJxo+0F3jeSG2TZiooUM9KJ7QKcxwjfNJIowopXxhZffZetVmf/B6rlsnCLKYm2GFlVoMChlW
Vj3m049cf25HTtUB2x5OEGQZNxDjDL7IiFDwQAXmS9yHx6gQH6sVpP1izzns2Zv0BEUdwsYyaEYa
YzThcju2j0W5O2/azA7P7XRRPgca402cEkKIdL9eWLj/u9qzAlFU/QVxtBvf9d7q9DaIeNDOY7eX
KCzjfAFnhHTDm2DooVSPOH0Hs1p3Qyz1N7EhtZwlI8OgXashSuS00PB2+L4ZNkumDLk4tjNuqWrQ
77MDGFo98mzOvfuzXLghqrh+4wVR0z9Vreta04NiFmc6BKxV9G2vT1lAjgzpUdzxql9Yu2kLRrm/
YkmgwNwALGy+19mzVR7HcuX4PmaUsgWhnF+mx1mJPjyMqFdfmznt3LBR8TSxhG99WVq2lOe9kwmt
bndLE+8GWVihzaVHjlIrNWcVmT4Lr7/I6SvvOlDUx+jCWBvZiHIfDfWWAkgCryungH2Kb8JPqBq6
Eq86UCa/+MlwJFygoTmiiZ/k1sNYTMzawI2v8azrlSwpOkvawp4eO+hMtEcDh8J7x24dGG60IEbt
g+Eo3p3fpsyckrH5DMqr1Ws6zJWIz5icEWrNulMc5IfE013YVoWnv8wVRZtnX6ytuQWl/FyUJhHo
xhDIabkI1vuxNz1hEnhKUCwUy4SQnYr/gZOF8kBTMWpzpSKWS6uXTPjRDV/Ozx3793VdEyUTPXka
5UKlThIG01gxdUViSzjsQu0PAl6iR/APAjWCLi4MeSBRIlgRvVQz3Z63C5ljgFMxdQmqB5+qzrQI
qjhJNpNkzq0SXZoD59BknWgQPPj1+5R5FWW75HqM3++r62i+NJfR0bL92PD6+Zl2vAWiTGpqw0yV
CZAK0jV7eFTAQD4ezYs1iK/SO9mNPWvPu2ix3KRlQXUc6TbN1OgawbwT+mKegNmsqO5ZVTzSi36d
Vt4f2NkGhopthHaS9UYFTJ2OtllAwETkkNmyreA0EGqV1Eg2BpVM3qxanWDHYwRHrOVdyNkxzCZ0
C1rNeA5HzZWlU262UCawj5Du1gmXcHT3+klQXCg7Qsk3uAWEPXI09KoB6jmDP5nDEzCZgc0xHcpZ
UhEJNacyjxF4vdK3879PzIv25tuBUWs0LeskI7qA+TWg/JOfFyOouvtYiBx54blsMknnsKjVGhTw
8mUhsIwvZiBdQB7TwQNmDnlMzYnBWcHj9mKYOQi1RAXUyiaKo2hllL6R2myuEQ0IiWknc+eI4PIc
/kCNeotC1z0ueHLOtQ6B1CreiOO+Ur3M4tzqWCHHBwzq5giu37XWe3QX5omt+KVL1Ffk76ha2teH
yP+P80YX4+coxJPNCWjRIBzksr9W5ipIRovTesXYvB8GRe2pOmnWsCmxPCCktuciOgpqy/HirAdY
YCiQFEX2APdEyrsKeTNA8gRHHbrtSB/KuFvQle+AQPOuDrjFOQwDBxBqK0DwjnwFLUw+L2i9yzNM
3HJYPOIlxqN2J11N7xqB8Q9ecQV7Ak9w1H4q1LIfuoLA5U9TcpFbnIZT8t9T+/XDcKjJmwsripIB
v9/HD7Fxp+cwu36yhZCnMsLeqKeBUAFJq+VJlxDHsDYjqOCWIJsatxBzzsWK4es+jIeKSqK1jtqE
7CIUx9gxuISjB926g7aeXae8Um/O2tBvB0KVl6kGWRFnzh4q+dHk8TGz4obtYOgXA2uWlkiKyWCC
9qJ9rz5LLpXL6J68M6J31Y0gVXL+rPiX3fRrneiHg9oQa12zsE7CDt36u3UnXXWgWiBt3PHDf8Si
vENh6kkrv9NZ1KsXLpUPggu/zRdnbNHzkjqJLnuapHgoKHs6D81cOshq4AXEME2TficcQxA+lsaE
mcVrRQ06l+rLeQDWpQ2VoCcE6po6FWB/Ds2RxHwkiQo6Ltd0xWvyRpyiGJS7bky/tMGj5jKOOnE2
yIhad3HS7yqkiZDBsMEpT1R1fqMNkJFc+DBAMsWbqKUR2thsVgDivBJ2gyd3PnmwM93JF19y3A5F
V/sB0TCi0MLvxWfu881wqZhmVMWyVyxMb9nscYsa8tZfu4thvukQ6p5fSqbn2kBRLrgMEwmtnBho
HR1X67hkF9BU+G8QlBdWRbFvEh2jmVsUi+TRc2c1V52Rv56HYbHXfFgzygkPpZyKrQqcyQlvpRw8
S9qxCmYQkXpahiWzDlAx9cyryG2uf4NBn2mjsoSWBgvcuShl/2gya6RDfa0YsCcIZS/yCh6UN1yI
svylvvQbdbzMtTsh0q9cWtKBgb0EotShMwXkOIVZuErOpcFg+hOQEOOqDZJV/MvHkeF212uNgBgE
Qof9GzLlID11SFWIoQTDM+JtH3wOvLwycw9sQKnpDKe1Gq0ZoOWqvy2CBpKT5U3QptpFyY+XD6XE
SYuRUXwKFk6A9OOJNhVhala48q+S6nfaMW29PGnsJB9tpY7sdeLpVLBPow0iFRSjvl0QtIEkGUin
216wk0N0SYRaqus/af6BjMivNTT/R9qVLTeOK8svYgQJ7q9cJdmyvNvdL4xudzf3fefX34TPnBEN
8wpnPM+OcKqAQqFYqMpkInZhqJXcQ0HQTsDBE4NAsbYNKK1bwpHKPwf2/KWUaAXIhGwxIXqcJYhe
ZovzMP5KmxFFxJgTvrY/LFYwTKCemjgtSEPd5LVAt0rvR6fihfSW8kbZjBYeMftWd/eHdWRCc75Q
7sQO60jLld3jslNuqYL28MSrO28eOlS1Jd1QDBGEKR8PnQpnVMaIXnkGJOir7waU5L4SMDEyosoG
kdDmxUDUQdyMwYTiA5Wro5MHwbfgmqoW67Z5nJ3QTiEvWjqpYzo1r2N2MzVfYTP+aERzLisBzBvN
xJ4HaORpu7DbSYbJs5J2yX061yskxhHBRaPoUQwr0/RByZ6VCTzKvROojZWQwzR9gyaCpZvPnLXd
vA1WqIxfBkYDlq0WqMIOTUvgUQbBpnxH8wbKq8lr2dt2lvNOMl5pZHUyivh6s4NwgP5fKFZWRUre
8NHmfbOyickVhrgLAr2mNvWK23a9m0HDbVC/0JsriysYJl/owbsqh3TpgjGHUNDRrLkDTdS7LvkE
c6N16RyNSQCICWIiVOhSPmqWBI5rPIdxX+U3b7KVPcxNps5NCX1bgEV5cislEqo4ePyPiTMPkNpR
Bfey63F2iWXwVtQpFrUKcEUD6goh3ymLdDMr9eNlGI5V76+QqwzZXEpNTUMEXhM9bV4pyp2thnLj
R2qKA4ZubpuYkFq/DMqzjYka4IhsxZ7WfZMgtVrlJURDJ0RZOSFjGwXZDrq7UHRh852sMHpzQk+H
PakJHsMe1e5HbnCYdHgYjFPEAaqihAqxyMGPNLmN1V9B95W8W/7bDDahmZUmUwWqPTfgBYC8tINv
8PqCtqP4GYK5QZZAISG8DY8Y3c9MRAvF2Hh66upq5F3eeB4Qs/FT2pta3gFIw3T7oLkdNAWW6k/Q
8QgjOPtiMLdFJxtDG9A+xky6LapDMF4l6stlW7ZPznnRmKuB6CGa00LsizZXjly8SlNh5dArMbCA
I+E8MGx/qq+8gBq8OqdLVPf9TLsBqLjQjDY4+rwKAh2fKh72HZcIZTtDUvCopWJeVNXZ1/9OTM2p
h9YcstoZWa10VeFlXgN/11cIQ2VxhcR4n9SZ06RSSSipcbvGoXyPtA6RltZy3zqLrR/61+F9FA06
d5zEc/PGhVyfBmIRWYGAwMdllTAL3RgxqlfyMvlLIvn6UO4v+8mmK64gGD+p57ELe8pVXZahFZZP
WnuH0azLGDwzGO9I+mBQ5xBmGMOpWo4idw6fxrFPN+3KCCZnCJQgSwJacUv271IZvvw/ifHx1oqe
uZWXS+izyjq6Vosx38XG+ERqXH7q8JUtoWM2OhXmAW/yRxhTqZBLUmvMVLHC8I8BmupQWji+tX1m
zzDsh30oJ3hq0vGR0SwlNKPJDdL0py6Qn+J8+K3GqmMs0+9KVDILnyLeSBIwHGQe+Lj++Ss4tJb/
Npf9Blk0SQom+rZWC1BInSD8MBqcwL5dBl5hMJG9CJpiLvF5AhLuIqR5ynfQUBAk60tmxWav3WRV
L1qLmtV2Ks0x+JUQlsWgn70FAgSeGuihpbdNdLXIXCLC7S/01Y9jTvkyq81SU0Jk2mOEYd3Ii+0G
jFzDTXInfeW61kyEEhXjMBi1/+hbwRhNZUsL7uhOtZvRPHRGdhWWZPeFE7+CYaJK2WeJmsr09pHz
g2EkLiGCcxlii6USfnM2hYkqLZFDUoY4jcVrEkNmgNitrf4s0BjwXnMQX/+jLpDZokdAIcTrut0M
Bit4JuaYCljdRxoMgia1hPQUI43rIQ572crNlGSFwoScheRaa8ZACYvfg7mjHaShElpCz60T8exh
vlbwjCDOjQTPmA/mG7Q87inNuOHI37NnENFemQf+SyDPOCbQSUkpKU0ML5m15Tor8dqUNq7USJij
583FXLZOZ6fc5inWNXzxoQKt/IqyoxI9LeWPy1vFg2AShZJEZljRd0a1aB2Qz5Wj7KTqV0B0THCY
EE2URI3WIVZXENqoUkFTaJW0vy7zxRIg4guCjMuWbM3co0/ujMKYIjdJXWoaUJTvlItL+z1BNqk7
lNfZzXyduYLztULeCpEJ0JWqD8VAK15jnlwrRnOQ69BL85ZzEWxmxSsYJvyBl0jroxwwxpBbkn4/
zg2UIgUrGJ+rruQt42ZRaIXGRMGsXuYpokbJJ8lrLemqeMHjldsceWXszQRrBURdc+UVyiQbS0jf
79Na8ovQ8FJDci/7xKZ3ryCYcEeaRkYggi1aiw6Y+ikEQ9DAI4HjbQ8T7Ro8+cmhCpB4Ll1llndo
WPEMsNWbenkn5l8gTPvg5kzIw9QwWSQJBa1KBQt21oAb+i5ueAwWvM1holw3hVnYE2yOnoLCfFKi
xNMb+QtMMmtbPr2kT2GULbTMLxZX9XQAP5QecC717TK4btJ+Syjg6WzyEJrzOJToIcMVITz8NbLr
Vc+zk+N+5VUbNx0Ok/MiUhU0k8mMT4NyqI2lqMV3V6JCrTxrujS06ihXfyRRr/P6dbfQ8KomyjrY
+cAYxkQ8dGlOUm5WyIvayZe0YCfMxkMfCPeXT9GWL4AISobcpqKBo5wxSpBRpFvom2toFI6o4tm3
4VwQm7F7DcEcVFw+aWEUqF6BW3b+Yxxaf7qaE6t8G9/yveSKu1q01F//zizm3Bpl0c36DLMK43tX
31QJr0GJhn/2A29tFHNSuyBeWhVPdXgQoYleZIOQEorhOZT85t0XCMjlNRhzYJM4+QssqG/JcNeb
u268u7xgmx9fKwxWRTiOo5GECwxaTvEPSsiXH9WbYJc9j7hfMePMSfu3pvzXNrGvMF2l9dA4AF7r
Kgfhtb+p/fg3WM8hWy/Z+h06KiwNr8m89zmOv79HlNXFJINL1swrPMBMQuNqWrrvCa/1c/Pkno8U
WyMhcgTWuAaWpUppgVoRnD2PPY+9czP0rfeLGroypOgJhH4anKrsWjso+NKIHBUda4o3/Q+1/M3P
1TUaEyYKpdDKiMAm6UE/iTZx5SvZqX2oB/pD/d5IFNzwxvqoV184Yu8etLIwUIdCmmm3TdilriE8
6Or3fDQptxT0Cv1guQljXtWQ5x1M2DANkmVhDO8QD8u1ZKkvkVO86EfKXpKejNwq8GT8L88dE0jK
FMMacw0rFRA74VvxQdtnV3ioQ4tPcmc68cu/xGNiydw3utKLMDH8ET1SfmiIinj6cbF7qrFx4FUr
OSvKPsv0RToNJAWcJPY7M198QdE55RqOn7BPMpEwVUU3ACIivzPVTZLZLqobMtzG882Ibg2eWNs7
Pf4Fx3z/+8oxWzMRxoo+Nc13BKzoN4uD3tSr7kA5ghNnskRQpqc+ajZ36mHc4/yfeJJYvGj9Puyz
+gk5tA8WnS7raNNhHij+HLOXAfRuoV0+CI7A6SjlhDRWdzVeSCZWFZy0FG4E+Ti0XsJ7OuZBMBGm
iU1T6ERATMtL23wfs+8B9zOS54xMJkLCUkgWGpmL5hvoqTPplXO4OFkBYeIHyKJnMlCAaD+6olv7
YN1ecKMpXuP3u/znZTj6cy/5IRM6JEltZjMHGskPzXLbyvgsWb5LeAW/jMPbGiZkZEqbKz1NpqoC
ffjdqZPumohH4ccBYdvxDWWO+pH2Ombm0xLcRXVplxHPks1XmtU9xrJtJW2Zx4RmOcTXDvia20u+
AR5Z8m9TNrYXfyiCKupxXdmGtFh9q1gdhFujkLdq2y6gEwnlaNn8RB8wJIMw5zQNFcubavTehTzq
FyPgODYPhvr9KtzEGKIJURCBX+v3jXGX6j4pTuPw/BU/OxvD1EKCpasyQlNCNHXYMyTZzOGHNv+6
DLKdytAmf1nSdIOIjDfXRqoWWlLgAnwWHpYTldYoffVePFV/ZHB6p17o8ea2tt3ujMkm12TRVW1U
c5rsljeFl/q9J/idz6eI2dyoFRDz1TikZEykCkBpez8Le0061sFuqu8vr+FmHF2hMO6gtqFQaBmW
MKm+Sf1tKD1c/v+8PWJTaHlSy1E3YMbwOlOFQG/avYGr9aVy671yLYINf+J8j2yGn5VJ1OSVh6Od
PFYyAYgSge4Y+DeE5leo7Dl2UQ/+FLFXKMwlV3d5UJV0ezITVNYy1H+pBLG6gEyq3mu7lPsmwNsp
6i8rs5owapugLxGGYmItg/qgNDln5bibxVx646DNgRLCGzA9gzHIBcpVb61pzV5oZy4dJpYfuNqK
2wuJ+TATTdyaqjOYYpjLc9zArgYzxCBJdqhYZuVqFj1Wgcsj095exjMcc9OWRZ1kS4ViTBHeLvm+
yN4uOwbv/zMxqaATDboCc6D5Y03wC15o5QCwTTGSIbRFXQAgFL+r0rdZ9S8bsJ2Qkr9XiKULCJRo
xIgJADpnxAhVChkf9FvsJluBAnR25H7+chyAbewN9bQJp5KWx7zFCw6pmz3gW+0q3OuH7FD8/sIA
OSbDzubRn7M6R2MkdzJqZQgPE7xMiE6onO4uL+F2BDpD0C1cQRCxl5uRQijpri2vVdWbNc6XEg+C
CT+joSTFnGDRpAWLFSce6UHOaXKvO3rLfA5z4BxUkYMqn8hR6kDP5zlCmIu7bPDHoBYtLVQDN2tV
4qi9IkBtDNqHoiCCVdUABakIamxwDpg8Ghp6bi79ECb8kYCIrUp/iHgQXcqaTO/d/4Eok154l3CY
cKSgX4VMCcV5l5RqfQgViS59Mi8dYa/LzmVX2S7+gKD9vwvMxCOslEr6Bgzmy6lzKME3qDmuRvAT
5nTUw76MRn/8JeOY4ASSX8xMVgDT4/tavJJUv0Bhq8JceMkr+XCg2CaqRivlOkuxjnP1p8siK9EO
Xf4iN6/ZwsloeUhMomTW7dT3WYaIXiVOJHr18jr0satmt23CK61yvENl0qVYHyAEXr57YeDTXCbc
DxBVocp+Ibcnmm79hd1itQoXCOQOZQLDxiLxg3J0e32XiI9VCcoIUHgrVc0JKpspp0wVTXAbQ6OT
8UUlkUs1LnH9R8pz3Z/y6K6pEitTeO9JW/ycGAw4AzF+qOjtLAw6llE7YppwXz+HV/WP/r45ZSfB
biDlrEmOjmGn8Uq56r0Cn3WdPVuZn5546ce2yTrYW/A8I4IkB3uwCtV91+Wk6xrE0TC96qPwekxb
NwvDF9OodpcPHweKPREoyidhU+DRyVgIRGMTcmzF2sq6/KQES2tdBtu8H9D4+5ddKnMo5EExMtMA
WNjFLinn/TD3P0i3PP87GOY8YKqRCMLQoVElGT09Nj0SKPs6kjmOuZnzYMoB+2Mo+NRjbrsixCNN
G2KXli6A0K7WppY68HosNpt+pBUK3cCVL5hxSbIorFEac0FB+KCgFt/7gqVfQQ/vCrqJDzq+J3xK
lZB6gmrz7trNLVvBMzcPuPiDLgS1jT1U6FXr0RgT3MxzwHGM7aU0JCqBa6gSG1TAt9gPA1QIQBFk
HNEDtZfEwb/sFJuOjlfc/0Iw6U82ZX89zLSa9hwNij/Mo6tGw16ayctlKJ41jGMo/dRKMW2nJ0Lv
tmW5h9Qmj99pe1/O5jBugaY2WcgoF9CIArF2WB5xyzixLftjDAKyEMMw4ekrDWD0Ify/S8j4Aqnq
Vp3pOIw5PgTDT6WPnFLmUQhu5x4rFCbeY6xjVg3KWBldd69Uy2S6Crw4BrEpbWrjvR9sf1is4JhY
2xrTWIHUh75zNfsBqmRe68c+OFSzH6JD+UW5M4Ob2esZke1oGlop1dMC7RH4dj6QVv0p5Yktm8Gx
6WQ7MPI7NZ5vpR6z86byYOoF5yDwFphV+1jaqjSLni7wvtqPPr6nbdCC+ngPcvncmZxjp7GxGBEx
n+lz0FIYu1RF3U0sH0Hmuhu6zvvCsUPwoHpKoFJn32mmvEDdLYBdaf9zIPt05LzJU/f+lPngtQwt
gehPN1j6Lb2bRiHCtCf2Sq0tEMg9qwuG3DCE/aDROII6KScsbi7eGZFV2YxE0s5JAMQA2RVJfqmo
XS7kNah4PNOb0WQFxFzMUNdaIlC74IMq7z1dEX8tqoImWd4zD88exhmauJ2yLIMRnfI2hLdSpFoR
Jo8nkClcdgWePczntFl2mV52sEdW3xLlxzi+mCB/+3cYzIWiN/ooZhMwKn1vKju0+fe8l0eeGfTv
67sfryKSUdJtGe6X6JvQeJHQ/Esz6J6tMPqo7GQ89aPWutwIBCKukOrkPSTx7GAujiI0c0UogJGL
uZWPj135R1S4M8TUez6dTxS6QfWtmKi7Myi1rOmhmOG0jDYex36gw8RPr0WobqFMiAbO+8vbvxkN
VmjMNdVGkTYrAnJZs57BoIpvyf4qQ71BwuBtNfKu+893ho65OXppEHwM41vo4y6VBrZp7BNEgiNm
ijFZOd31TmV14Mfivv1+3q2PWHSdVx6Ryyk+7Up8j3costp49zlpty2mzMH1IPgaVAkMr/DB5X95
PTcu4o+wzJntujYv24TWHN4qyNN+q+3Sbq6m+95prwMI4/EfuT9v4UdE5gQr5hCD+weI1Vv9rHvt
cdrHB1ojtfJXKgRC+Wuq2godnfPc/TlB/AjMnOtijoPEXACsiEqrW2oaJ60dTlLD7Wve9hswcoLS
ERKorISG1IgdCSV8rdO7nqZS4d6E7CotDPC+FD4Hd7wRQjwMzIsgjv1EqVU0laDKfYRD3jV2BvXx
GT2mcfAzJV846RRKlShPIUTLWD4tNdUEPOfiNLTu6KL7ziuPwaNilXtjJ3YWL0Xc2q01GhMhhTKX
YtzDuEwyFIITwSVx7XGc/3Ps+mgRE7u0OS2LJQRG43QxctD4gATmmlZxkAby9QN4cEzwgvBkY6Yd
4IKj+fZOTeDm16MzX0Mwg/tGRDPoj3H5o21Mhq3UGpozIUVqz2kUWmlO0MpfuEHQOH3eumY2WU2C
5yq543yfbx3v1b6xDcJ6KUfKgs9/u5keJP0xlx6LKrUJCaHjxBV3odHpgpEs7daACmZLaICmI02i
7akPAyYnRbfAYKgGVe/oR/kIfrm72UOvumfcc3lvOavMcnBJSxiiwwXWYm47fg78wpntxamgLqO7
3YvuLrOd3UBZHKwT+anlUPZt9OB+2GOdCd5mE5VSR0+k4hf7xSm88A4fUaca46KaR67aq3/+nkoB
DZUSb+qfdURRES9Kkb501qV61RrNTV03z0I+c3xo++yfYZgrogClcTjSAn9ddbuoCl20SPDO/vbO
nTGY2yAO9DIIchQ4O68CX1t6aG9iN8Ikkm5rJ9qnB3+5ER16NHml962rfr2KTGibNFUaAhnmjQT1
TEW3YvFmrCWbE914MEx0E4fcHAITMKpkKk6VTMtduwgdOIjaxpIbEu/ldhnspBgDW5qT0o56SXBa
UakxsTcsVm1G9XFE8d5Nxih5vPzraKz7fHLPy8/EQjGMFFPHL7Q7Ej+OMvHNoMT3v+RUZe4NmWKp
X/hShfNK0BDBa5xEPjHJiXUjmmKHdzKkH47W9G4k/HO6CgqhKuACVPFKxqoilckMeuUOVsVpd6ek
2j5o+sNS8DpaN3f2DPMpxs5FXIsyzS+q7LCIoNKMqn0aN/eX94gHw6S/YRSn4UjfvwKo+C51Y6nC
bdN9vwyyedZXttBLc5X3TnIaiBWBLeisssz8t87L4jcvpBUAEyTrSUqFTEDaJ8RPQ/CrC38mwlUk
Nuh746ZIPCwmcKUjCqqaDixKqKR7k0O7kILKil6ku3wvo2+i/CndRk+qc3kReTtF/75aRJksf2Xx
ZmMcjXrMwOCaX3VdxWml3t4sA1zikMjAaCCTVGAoO1YF2hQiSIk7kNkZos6/bMpG4wk9Q39jsPPi
zVTqsjgCo7iGFIKb+8XJ2BvXxTNttwxs+RfZ8ebaNopzHzEZTxfryBRaBZ5elRj8QL55wESq30Ae
C0o6X2E4Ahwh4N4SQWOGbOnjdiUDGWudCAbKc8cyOGkyZ5s2xjA+ArA3jNQYraYAoHVlD1MstoRx
ZTTT2Cqogdr95KdO5i8PnJ3b9H4wZVCqTk0jbDqSDUKEwVF8i9Qu5Nt/QEIZlLuxT+UWgxPaMS1h
b9iZX/LSoE3vX+Eyp66Ic2gHxkjCxOxdiy6+M74VO/CmTTYV0BQcDeNIX6AXpmt8tpbZxFRLF7mu
YC3Ye4IjfQKOHMFe7lE0HEE0Frm8EjbPTHZToWKYTzkAZWVxep14KqYXh3jmHUAaED9dzSvD6Dav
gkkeVQK2McTV7IhIZlu8tFmagxqLPV6XXnj6UlK5wmNSgTiPx24KYNcCmotGrI7BJDhNPHMyPro8
l8xiYled5mUqKoDpZeGQlMKxlMTnQKksMZE4lYbN3BKfyAo0hAww1zIrKMWEjEuBvJzyhFCaa0pQ
89WwtcJhVi6Z5lKcK/pBqdvRrYJznvvSzTKDLAZCyj6PgXrTAVdwzAoGoSAPKjUrKovUnhHFvRj0
BMc5QwPQ5ViyedGcodjONi02wrAeANXhBcPuwD3spuMXNEhxhFcoTNg32t4YhxEoMij7zN9LaGvJ
678zhElvQkVOAokaEnee0N7GGid92vRqcOqDgQm26KxilTYLZaHR9om4hI5vWx07kPtqHH/e3o0z
CBN5BoMEdZ4jR5PU3115m9T/8v8z50XBoZ+NEP9f6TGvGhW5biljkXIC27b7nq1gTksfq9MM6S00
XfRPWve2JGCpAuvM5f3e3A+wXFOmS3wlv9dbV8ETj4qNWAcInmIZ7zA4sqsa48WMBOhgaLvLUHRV
PgW0FRRz7aVd3U1o+UOFx3gIQCsYqbGtaT+n5o9k/r4Mtbl0Kyj695VV4IcSKiPHDRvo5Aie16vU
SPeg0uXs0IawB5x4hcM6WiWWmjwCR5Dd/k+svcsrTDvjOgIfCVqd7eqmQ/sdKOJtfpf9ppevwBkv
jIJmllF2QCl6fsj6Pwn0+i6vIs83GAfUK7UEARF8g0iTrZnXS/ZaTIuV1KFzGYi3XUygHpNeCAhd
xkHftyKmiPYk2F+G2Bh++LBV7AigNnV5FoTAUNHzHu+kXUNVtfGFw0t7tj8IMMYOZlfJ1BDpGOcb
4jYxTOxL/DwgxYqsBjX1yFPvo8RWLPE1/kWc7LvweNnA7c06ozKBu03x6mzSuzUCZ7M7FWK7S9o/
mahpjp4LoXcZbfssn9GYj9QRfFRiPWA1k7S3RPXn0N8Uoi/nt4apfck5zlD0GKzOMugbQql+D7YB
3s/SsHPSQHlsRt7s+bYTosUdxJOQzWLb6ZoKbFtER7ml71DhSnK3QwNhXHC7Zj+zn1BH/BuH7aXr
4k6JZA29UvSxpfeDPVgpPOSp3KeWbUdUNY3S5KEFmm0900llzuJCe7l98qf7lTiBIzxRuWvZh4QJ
mn/GK16HOg0Jn2L8CpIJiK0SYUAhxyKa4X1Yh9bUPhjkZexry1BLVGE5hVeuiUwMRFv1lMgDTGyc
/AedXE7vhl3r5dfJDQSPd/Mus7+UVUIql9LQKdInto++jwpJozUFRVjKq5yIgjtmBpg4WlHjBOBN
l1xBMa4vRd0o6CryjFFDz2xdWGFwmkZeZKT/5dOerVCYyzLRMhNHDCnZ4Eme5MQoYWQ/Y7uADF7u
VLa55z2Kb1+bK0TGS0gYiENAEenc8PhM3NbPTvlRsMV9D0WQHONv1U3pVU+8veOZyrhL1uQkywNq
avPY5H8SnpIpb8OYG3NKksFIaaU8q9V9nENeqQNthZA9XY6+m7EezkfZrvBiy06pghxsrrUBfpEi
3i/xvRa1rp7sh5DHU7FpzwqIucpaYxAScAEikS71wYJI67VEg3C/NLwK0MbOoLiEQUgJsVf/xAAz
hLOcjGqACtBh8ihZZeRAkg3d1PiMT6zkEDrLt3+8iEAzQKJDdEgAshOYaTcIfdICcUjip07RHTNS
HjpR2k1cifmNqLiGYgcvG4zpSEIAqKJ5jcbQytXaAamTlarHsH8qYh6/+8a2fcBjti3r43mpSuDV
OlIO6dWUDUub/lxePx4Ik3CYutTGSw4QKTgSiDqNwbGfePxDG57+wRImzwiqhkyCiRQ0X3Zz+dMk
pyY8dcrLZVO26qkfYJhAK+ghCEwX1B+JHxxpb6d+H153LtQZ7OCeS7bBM4qu7CqjERZ0DQ4UTeqt
UHcMX3kfwJQXa3yt34pnWnqcrcJOOWZunjFQZ5s6CPLos89H3DENZUEqdMNWksNsXNfKP/8shoD8
+f8zdhUB5LZb0TDsRrsf4pMe8Qq2G5W+DwB0YVcL1wuplOD3G7b60D5nv9AN4+ru+NY89/sc3Ua8
lo5ND1/Zw9wW0oSIoJSAi5N9VLtdcJsIu694ngnKQlEz8c0gMiZ1UMobezQ+2Flvm6+SBR0IByPn
M0TmVBvUkjYHb2sJEWFllLuREKoyY1MuqEOUpKph57Mr/qGMPXitdhTzMHt4RIZqR82FpP+SyS/I
GpK5FIsqy5VBUAx7Mi3tmGcWSn9u6KZ2olMZKa+8JifBx4Tejvt9TmPQJWjmw3Iy5RL957A22s/2
7GrvxCjKI9qYncrn5b5bvWlrQ9mXIEI5O8Fai/N1J3kECkQgtcGzzPLeIiZwZ6w2o5asIgU1wM4m
f3qWqdo5CrNZM95bGak4dml3u/Ra8Bsf0iFf8dQ1GuOps25KRTbAutGe3kll8T2x190SrzOFX3Pe
SLZC1RqMcdMyLONQS2BaqTZe0pcuWg+8y0eB7v0n31itHuOWWhRORZIDgvbiZGBDGL3F/R+K3psn
boXD+GCpznOq6cAR9BZkTtnoiFN8RebFzdX4ZMqt6tSjckpyYpkZOo9UxavMcBcXvCr/5jk8/xA2
C9HFsRZHuqZzdTPVmpV/z3S0L7itzhOt2gqcq91jWdViWR+HgC6tVlb7Yep+dqNopzmvpkN36PMO
GhquM1ATflLpqdDbY+CB17AxZmJqgTOU/lJ/l7KdWL6VCsf/qXtfAmPSnSIzGjmbEMUSjDi1MWYL
pScBPYyG3HBi9Lbvn82iDrW65QToEmuZDqRY9sH62iWcs7VVCsPkwxmAyQNqU6iWlMapZN/s6XNP
5eqHzv8fKhCb8XeFxGQEZVkZiZTBFAwmDhYVZcOXuovhI8pBHTq8q4a3ckyIyoYcnXyCjMstzq8M
Od1PC29AbNu1z2vHBKZKm+SmjmCRWqLG2+j6tYx3H6vM8rvL4Wn7NlmtHROf5jDS2iQBUrTXDvUh
POh2703u8l65CR2e3PZ2ODwbxoSpdO7qEk8Ohl1Vj2XyM0jB3t1cD9FxGb5V5SOXv4xzntgymCRr
TSfR60Rtiyup7P02034n3RRbcx/wPoi2Og/XLv9pptQ0hrAogbac+j//cfpMt2ro50kuLRKVrvTt
8v5t+iLNsURwD4A7lfkGm2W119VBwikuoesNHoV+4s08bycAKwwmJoXLODVdAozWVV9lJzws6IOn
c33gg/vCXJ9O0ClBDE1FJ8in+mgmgOhEzQkcBNliEWsHDCBcqWbtXF63zQN2hmH9IgyCuiYdYJLo
x7z4c/s6qpxQvnkRriCYrcmLCD2EEJuxo9q8kaTqWLULql1Jvi9rubOaoX26bNP/s1F/rx07e2+Y
YIlpU5zlygnuaGZoOL2X79+jIJ/naTPqruxjL5A2Whqhhn0t+lr+kxca+3Bf4yMp9LjdLNuOfraN
/n11XSnKosiagA0Di9W16tEcW7C16x7Dgn/prbmXV5PnIfTvK8BqkXPBBFWHLdRjavVZ7hAjnazS
+OeKz/B4g+iEKKZmgt3sI5Bc5WLQKDMy3mXfT4dori0zkqygbO1i5hELbFq1AmPCvSIu4iwPC+Kh
FEH36q6Roa/7z9nKP1rEBHmxbdQoywAipg+F/gt5mlOFvy9vzzvr46dM6WwJ+9LWlii4kUJEMeV7
P+Njb/ShoIOOHPW7tYRWfC35SYa6XmBRVpLpNL2Zt7xEgC7W55+AERMDg/c0QH7cOS3P2nTJ8ROU
7IGEb+F8bJKHBXTZRu5r3ReqpPCTMxqTdgiSGbQFDcPLEr8USup0UX8qw4hTXtnOCFY4jD+qNdRn
Jg27N852tcc8i536rWxRZUOqI5rZ6c/LW7ntk2fDGJ/szKUzChBu2Abxi/FtHHzScbxlMw1Y2cR4
pAL943yJABF0xlUiEhfTuW+GWeyHXL3/V9awc7JkyszJ6Kk1FabfpQdJPIm8TuftSH+2x2TulkFr
MxWs9oj0b/kz3aT8qP0qE0u9o+2gqsr5VuAsn8lkAEUgofOohk2T8dR1mtXN+yS8ww3GweF4Aktx
3wyZUKYUJ+3QZSpG+kufCPsq4fVR8XCYy2SuelQQB+CUwa0QWE3+y+S9825//qAbGGKxCqp7KnNc
q7gXNELLoFFybbZXBK+HCXkq8MTWTVAvKzxh+FHOvMNLN/5zSDqjMod3jPqlGlqg4qnGIrZmh4di
R/WG513NyW+2neIMxRxbTZJTsCvj87sSll0B7oU4/5bHigVNYI5bbOfVq7Vkjq9aDEIxDbBq8ERQ
JIJwDRw4gVO58S3NQjOfN8G0mbuhq0LTZHQka+x4vQHxAPSsI5HPJMheLzVkjRurTm8G4VoOuPK1
m5nUGY0NGanQ51GGvil8H0Q9Ym7uZifUZ2doJ3U3DbfgvB09VnhM9EiEqB7KlNaKdiB62Mu7bhdf
p/sZurWRyyPq2N68FRoTPHQIIaoirQNQCez0XkbPdW6Pt9obZYWKncxWH78QgVeATGI612amN+/L
SR6n2i3an3rI8X3uEjIRRK7qEMJpMIrcDQ5E03bNVX6tWTQVFbgFh+1YsrKIxrNVLmoUwliKtNLV
CYqNpwJnCOZbJa91KxQjV8xl3ywntw5ED1yl/9ZUJpD16EDC6CtMBSNIB/o1MlpJgvpKYHU3nZ/8
bnmJzmZgWVnLxLBw0AZTHAEY5q1Vag/QWbaG/EA6DocG1zOZCKaHgjp39BwY38mB2Ir7Lnhv96+L
PV/nTuFr7mXPpF7xKTqvLGPi2Byhole0AKylOxPFsP7n5f+/1aiCEv1/49Ynoa0kljK0lGPpmh7V
KVuw6MOL6VZ4BH4qX0fofZfEDr1ptDjAm/fOCpgJKXi/10BdCuD5IHmU9q1yaY8FbUnkqaZvJqho
icEzPmVWMUxmFQczCvqelqwwsDfbBqitwTbkl2+tA1UuPNAp95eN29q1M575Sb0sFdsY0+yosUSK
DzPdKeYVY7cSkjUEs3x1F2gkoSXFVP4WGm5eV5Yk89ydxj3W+9YgTCCWpTERVWqHdDJ800se2sRR
GzQLYrTbjQ7D4DZcv+BhMrEYhAZmOmvANCPL+F7tFXClglzRlit7AIcSZcy9vFmbhxrBHex5+JYG
RR+DWODVW86EiV5uykFyRp9eNxg5Piw2Hl4wv6p9xT1WgMxVMEMhtjcNALZDacu1caVNISet2/RA
2l9nIgkCqwHjHoUxTEZZId2n3B6VcdMH3uVV4wEwrtG0gVQtA2oQIKCC9FfnyVHOew/gYTAbYxhq
IDYi1il+nu1wl3khar92AdUdyf4/0r6suW4cafYXMYILuL1yO7t2S7ZfGLbbBvd9//U3oZ5uURDn
4Lual5kHR59UgYVCoVCVCZYLKDmILpabpzRZrRv3aXJ9jieowKFS/4dFpeRWp85yz0jwy8c4EPXG
vlZqPmywFRx3TNOmGuQG0lVu+qc6zxi3Z/J9TMgx3anK6wVa9qDQnQsFmTfDxwqYO6K7ZWxyKKci
XYWoVdiWTkKOiSL4gCIQ7liu9aSi9ggnHMJLjRCf7LNF1Gi5dYwQsHaoikVU1vf4PtHpR7vOm3ZE
5eg4INVAXsqyUkfe256IfnVrGhAyYG9Y3Ok/R5ZsQoeWXZW0wA6Wk32jHswvc6AgGKINfXRE86js
Fz/6xxsid3BpVOtAOzUAMS5RSZyr78sCcbAptTKnkgz9ENrI7/QpI+717c1++AOwZaOwblh463ll
G13lj0k2RBkeFNlTHMgYgnzXvlLy94JUcdNDVjDc10sVMJNAiAz1MDN0a/1FnwuHmIIevs0wsgLh
PlujhZ1Esx4nynhD+2Oei+iNRADcV+qKtG86tljKbTI41uywZtXmVH8lt81zcQOao6MuoJXfynjJ
m018p2WXgJcmxdgVXqmOcXE0TOJatS/FojEcwQfSuHMkm5fIstna5dJdOYLcskBXvWgPC9aPVwOJ
hwzSxw3Wr2wcWNA/R67ilDv5zogcSXfYIVy5nzqEVyvIHS6g/S+7OgZoXSdONHyhogej7bxihcCd
JS2UC/FdsHYErwF+pzrTUxZ0P8PImUa8hiV78DN65l/XN67IMdgHXW3cajJry7RhVqqlQUruYgV6
sMNOE4pQbAbelXXcCZKOqaHNKqwbgtGXnH437KcjpjNxQf/M5ApeKv+NRnxzmFFXamrFwBrdAq0B
hpvdxpfuqN+XhwYMI9Jd5oY/rq+jyPG5oNHm4PqNFqxjRB9kdadYL9XkX4cQOggXN8awsqowBwZ7
D7uoPh4hnO7EGjxJIO+p94kB4fUy8n1gugSaTsjUIajHhaOTW6lAw4MuiLYCByRcxFj61ChLAyBy
VUK290HSKyer/hrGb9dXb/NofPMJwiWgiaLFstzDJ5TiW53U7jLeTcNLVx/TKD4qliCVEVnFRYu4
ktVEKYAmV78k+3tfH8C64mQiQV2RSxAuZhgtJG7nCKvX6w79Qf6wi7F8GIP6TB6TG/aaIuJsEFnG
BYx8kqRwHGEZyILOy0wvaLe4yTr9hOvSZ+49q0/GhQw11sNeZ1CW8m1RD9Ii2lCCTUu4dEKd2oKi
7QWnIvir0LHBqhmla0M6+kH6gu4e1jfdy45INVAEy8UKXTLapVtgl6HeE/u51h8WSVTi2vYMRiMP
bV0U0HgORUoX0A91AJl1JwY1V+ovL9nPPmjPip8HjFxYxMywadYKkdthZjal2VQCsVQuo/RbV5/S
+v+fv9Nkj9j/WsXtqyRLpqyqWvg7Xq4dOW/ifWaEXwazbLzr8YLtnA8Z7QqJ21kgf04Ss4Y1cX0q
64skuuwIPxBbztXJO8hmS8OJAfwZwSJgIIfBDQF1a+m7eRx22U6k8rK5c1cWcdspGZW2M6TOArPf
4MR4do1PEhmcApOd15dOBMRtKzytSbPcMMvUCVQrKUY5d6a006DZdh1o+/q9MonbSVMRLQnt4A7a
o3X/N+UD3igVsD6Q0yh8jxI5OHf+QuypkXMw/WCG+NEYDzT50lWCOowAgmeYIvESy/nA/Huhx8TW
/HpJAppEAucWfCGevy/NiqgvWKrZSqPTmzek1Nwl21v5QfCB2Ke+sot4nr6+N5clwzCZmzrGl96f
vOVceLUbesQzL07hdBgS+eQZ9eYWPCFOFTXlIsXwdLm4Mzp0Qi1I2fFmHWVC5ikW1K4ZyIUJTYFA
3CRjJWt/8LQgxUBA+NQG9o4gIStfBMu5mcSsDONjRlOmsUSxnPRHc2AdUcN+2Uf4/wjDFq1n79Rz
cm+caCCizhNFK5MPHnmtgXsAjjkETJQh99MjCIfdyo9u2CRu9VtEzLshBfEu1PNkLnrUtKAgx27r
q8UddTDTKt8MesjBUd9ewtaTh5+lhHb3vHNrsHgHo/wQnmh47OPbqbtNx6+CtWdHy7UvzcWartPV
lij40qU/YcAUYnOYiD9VPhbda75kO1H5SBQKuGijh2NdThm+tTH7UnNPFpQwh+C6UYI4wNO91EqL
yQt2yNWVK0lHq3hI+ge7FAS1TedB3R+THRrRQajOmWJkNEyNCDBdEGJIjLEWyHfQ2D3pFxBUoRiW
1rvrhm2+U60g+SEBUv0DaV1ksHBl6A6Pbps9NOUHR0OrbO/UvqgavJUyrDG5q0yvahgPshF2zLm+
1DVevI1IVPvY+GKaYZimaZgKyNr46f5yJkmD+y1SVqfOHPtr67DNT+7wgjnhNf8/tQ/TERXXN7xx
jcu3s1oozi5NC9x4/FHqd4Q8LKKGOxEEt3xo0qIm2IdwKDFtmTjQ1dLJROTszNW4XQxmdAW84ihU
MnFU/Psq60qSSB5ICxD5iNTx1vQZeUZ0FN2StjKTdzhctDBouXSSBZzu6xLE+xr6fcmL+kv28sD2
ROPgW97+Do3bYKWU9jnRESufu6A5qwjOw+kXZnAeWWkgOSYX9UGwvzai4RqRb44s83HQFnDsuORC
f0Coct+dqhOUeb7Wh8KPAyJ6Wtw4Z9/hcc5B2zqO9Qbr+U+DTnopTgQClZlPA/tJYN1G2vIOjf01
Ky+RCxTu85C5ok8fqrvWhXra8CLhuIMm+F/ZXg06dGH0p0kkqSwC5u43dd/LGu2xrEW5HCJddodJ
9ae08WW7c6S+FJSFXyeYrmwHXoo8NTGHGqOuhO2guhFantFX6tVnFiFF14/N7f2281T276s1xUEj
GX3Pdp78zW5fwthy2ubx+ofbjI4rDPbvK4w0z/6zD6zhexreSOXR/jF3ojfnjTj/zju4GGKNJXBQ
N4VX9E5U/DaFZR2Rt3PRQ2q1KSsjuEFYgVzRYSmzcSC3JSI9ui9trwmur5vo23DxI1XDJJrZbk7Q
F0D0O4wIZ9nzdQxRSOTfIDJJ763YhK/V/hIQl7VplW54ZgE4fxQF4G2LCGiLIJSKthDO2yyy0Igy
DrtauRjKaa7vO1tk0HYMfMPgvI0WYx2ZS8mm7ZHSOHnqRF71OriKKe4v+jfhZUMEyDneaAxxbhoA
HAJGd87O/skJ0VjHuCWio2h4VbSGnBeWYyHThGAN++pXoaReOIzOGH277hYiEM71bJ1qySwDJG/P
qemOylkf/f8Jgu9+pEq49B37TnaT+Cmd0V1c+yapnf8NhjuibHmBISlgGlvdy5UFfgfJ0U0qej7c
Dg7/uh3fK52SNsqmCPuIMaiD/TSo9iBow7RU6v0fRh+3g52FQSnUEaH1xG0kMs8LbtPMqsBAiaU+
guzyot3UXnQT7RN0VYguudtH4Bsgt6viDhcIwjLcpr5Xtce+vilqw2uzp1wi3vUv9l+OvzcsbkM1
hi4XusWOP3QLnfvdtA/PBMPNxzL4P+QwIsu4/aTJS2vFGCVFVqEECH8Bvczf4vuUOHRn7hjlMehH
mt9j4opecoSGcrusIiY45nt8RVSD/x4bXB4mtwC5VBqIQu9W3wPOx39XlZd8I0ndp/nE9tu+nB3c
Xp3yPrrVHuTH/IxpcWj1oUtK/Oq3ubyQ6jWILqMHke/t76ee2pDlxgvPIyMuWM4RiFnj3+Ay9dM7
dFcrR5aZ5j9F+jZb11vNWAGzLbTKOnpMG7ZmlqMqkznkqHnxPdMsMkCdzUoj1k9QJggiGtsDH9K2
FSK3KSeiQlSvhKkgb/emDk8js5NkoaNZoqD2X4yzmDCridF0/h0hj6JkKVRAoZY/u+jlxrHdl0GW
++YOyQjY18w7sxfYtxl0QAfxDyiXf/d4Y2pkCg8qxy8NnvQ/NeuEb/aGwCXaagtyGU2HWYvdfcWj
952kg6yrGkSiduxLfPxSbzicb2RpTxO8BMIp1bNRBvJ8IxeH61Fs2+/fIDhnIE1L5pBlBUmdeHb+
VctPFaKK9rsK/1xHEhnDhWatTrK4eSUGVs9dcTDMwyIiktn27DdjuIgMKiaakRLGxNA+sMffVMOb
c7xr1S/XTdn0axNqESgyvirRc0BLHXbFWGUsGIe7yM2PzUu1dyeIfmX3mdufRJ3ZW2u3xuOCv1Wl
XW1UcAQajy6Izu4TYz5ZUi94Tt/ipIOK8ptdXKSXh7GPFxM4nacELR40ZT9yg8WJHk2fkZB1rpt+
i475y/X1vG7ehxbmegEtL2VhwuwMzbPb4g8dpiFo0ikU5D9bHvJmIDS43kdbY5bjWKGItlrTHFui
udUc7YrWfE7nMv1ESrfG4uJQ1Q2VMTKshsSoRX0djK+1IbBnK9atMbhIJOVyl3aEOSJ6HltrOUyT
HPxvH4cLQsSIQJPBfD1Ob/LqYu2pcHZU9FWYf6zOQMtq1EWp2ErVUWDK0Y5CfqD5RSXLu27L5jVy
vV7sL1khGRQP3kYKT9NvlcAM6HG+M24ZD2iFydFWUG8VuTUXJbR6ThvoOeL0w+lqx4o34bplPQlM
ErkAFxuUMAezKMtchuC1UXSvgh3/oN8QKBokp3mvH2gpWEYRJBcm2jYJs55lEAtpnVBqnVxI/ME2
In/0mZrBnuuhKvKBmHA2kmXWZpRJ7Mfw2IIRrDlBrs7J77KjqOOLfYYrUHy1vzIKq1QnZNaTIX8Z
itYzyvqxbqVvejKeK8MUzQturt6baa/p9soH1VGndsOOXJA77arFPvRqs7vuFJuet4LgQk+WwaQ2
g0lS81RDLiqavyGXEMQ39pWvrRsXe/SolgezYanDQQ8KPKZpLKcT9gxt79mVMWw9V+u1JHJdoXmd
jUyMf3AheIk8427AgEaxOGQv8gYhHBeMTKaN3Iww6x8ljfBg+xOeRwpf3BUg8gUuHtUElHAVexkh
mCDDC5NIlE3kCFwIynXSYTADv2+Vd438sGjfBuGNTYTBBaAUD1VzaQCj80a/RdawCxMHgpNf5UDH
IN7iMoLxzvT/NxfnYlCTdxEqMwgQpPxth6pbG6pDjdi9jiL4PvxLhR3KJlQUgNIZvxTzRiiisDUt
pq3iHK/EHRfx1EXg6XcHaKf+YsItjBQwL532m3bEvKZ4O21uWwIxUIicGKr9QXyiHhfSdQjezVf5
qAU9SGZZ+/jgMyU9E/ddA/2g9T47pLdCV2Fx50PIWGFz7m7OUPWyWchge4ui+aB2I684MZWt9FY/
XP9221n6Co1z/hl0+hNl16f4TweyPuIWt7mr3sm3vbf40Kv9IpzuYiHvmn3cVqj7NllMAyc+o9Mz
FbSqJD/HgF3kMXwV+l0gpFvcPLxWNnLbIBxNW1IIECXFUY+sOhMbYFtyhp/Q/0HGjn49jC6Rmwbk
44IdyIy5Yiz/qjvWJAGtH6Bx1DhVuzPiZx0dQXl/a48PViHq3ttMEt8s5dmr7CyJFptdulOQL7SY
EkXvRlaCTULwrLUZzlY43NkZzmlCpR44UbjrUVOru0dp/Mz5DKERjBYykn2+2tQ2iwJSkQT7ILyN
stppjYdM2Em3acgKhDs3wSFRkTxMEfujkgZyRfW9LlUFCHV0RZAKbHrhCor9Kasj2tJClK4TQIXN
Qzvtx+nriGFNWu17SPRe39WbEXkFxYUQOTKstEeHvkvAdavdLNP99d/fdLPV73NBw8o7WUtT/D7t
OyfF9zfqw6jcoJldYIhozbhY0cRKH7c5fKCJ9H1fghUoYvQUmd54Qy09dZn2KadjVL5sNPlDU29X
5LqWWBQfCYFi/iUvN5aQqnrb594wuM2zWKONYWFgyMoxkx/U+mKIBHQ3zy8UBP4xg0s7M8xXgTMU
EPNruBtOaEs+dDvRtJgIhts9+qy1FULOPzDppXnlhxSNi4sWjNs5+QwSr0EDTGfvwxKbM9r1mEy6
7tObRXWmbfTPmnGbBoduqBANazb8MnvHOEJ02G9eBmdykwf9Xg5YSV38/CNaQm4rhc3Sa3L0+qXC
nbZnX8oGxaYoYxfBcBsJqqAqKRssoV1Bim6Jb3KUD8wJR4NUeRnORbm09kkRiarbok/H/q510Fv6
OewocPvyJgGUpuyXWNSlvB0l/v1yfE9vGI9Q1GCbNo7CS4XOAbywFyfZNLwJCkFhVvjXXUWwmHxz
79IqaSWbkgntEulFgRa5S2h2rNtqX+jQZ1n0faugymkrT9dxtxfTQtncxJXfVLnFzEfD7jUbdiok
cQhFd6T+tRBypwtQ+C4Cs0j1SUkQc1u/rF3VL7+D60VyaPmaK7VPbPZvlB1jEWzA7a/4r3X8ZGOR
K51UUuBOHRKWgwkR93R4LKGCMHSWAGszLbPesLgQnKaEKroKtzTG71l/DKN9KH0vyUk3c3AhiYoA
ohXlonERSWo1mjHaGKS7agi67kGfBGW07Rv5yiIuFEuRXg1TDQx5N/rL+W9yRfWpRLPY/FOUw28a
BGki2TQJsjOD/ftqV2ttWNSWZJlukRT9OYqq0MtAw3JUqyF5uO7zW6mGJevItwxD13ReeLrLjHlW
WHzs1fE86NDKCrXIJaN6HxnF7+tYW2nTCouPI6WajbPdYF+nrX7s6vDQmoXg9WBr5dYQXG0d7Qtm
YhZQtYylG6LdhOWtor1ct0IEwfl2XRQ6WaBdhcacJ7P2LflZ7gTDd6KF4hy6opRacYWFmsAnS79l
9PG6CVuhYL1KnDO3aWVJdYNVoqHPyFqqyZm1Bzv1MJruXocSmcK5sl2nltKlMCUeLU8Pc1+eJu86
hOiDcImFhYe2NsoBYSz13iZp4vTgeWgj46/rOCJT2KqudmWrKIMlx8ChnRWkZhZMNBaYsnXyrT8M
l0YYttzkpYoPI6vZU1YZiJ+gXYhyzVnyZBdR41z2ijPoopNPZBp38tV9NXfDCFw4nEY0p2l6wYmw
/ZHQy4b7pg3tVG7xpsROm5DgRBj1AFPoxzj8ZdvE/8wXegPhli8xI00tW3aAyzf1+EJSwb1s8xRA
W8i/VnDrJJs0SrMBAMb3zpvO+VFy1cPwR3EzH20EAmfYrMut0Pjx5XrR5TEP4XCsqIkRAG846Tcd
EuZonwb1T6FIx7YX/Gsd4YKnPkCTZGRnweiOf2S3fcjACzRXoMwcvfncYaJPeFcTQXLBNB/RKVpL
cIsaAgVNYp+MKhd0Xgs8j3DB1CwWaw4XWFWq8xNRZh+Cib+SMv553fe2D9K3xWOWrqPDkEO9mblG
Vsh+LFVuMhheaIJwtC8Ee0kExSxeQaEjwAyR9CBKSOVFmpWDYS33eStdokoTnBQijydccNXLcpRK
BWYlh25wIre5pcchhx4Y1f0QL3uQ3b2+jiKP4AJFT+NiKliSEGVfoq51EvqZt6/1tuKiRKUN85DP
QJhUdV+BN9Cp0uLXdStEn4gLFKUW0iYbsWzdRALVvCuIjAn3yFlSgXeLggRfAZ1kKzIJQ4obp/NA
Bn8BG7GbjlD0sXfTDspFgiC7eZFfrR9fBIVyfU5a5ulQzUp0F9TSIwR94mOzx7WpAX0UmlEwowRh
iTgQzZQJ1lXn4kXSxJMtsyvaYNdoBDQHkIy09UOnl7thCUVJPwsNfHV5bSkXOjpTrgmoynCxuNTP
DdiWIs92jUfIWfgZozIRuL4gUvGyYNIIYZiih2OS/ouSPMnhhVjBdb8UugsXOxJpMOPJhEnV185D
cXmX78Jz+6v/T1++sLWQfZAPS6iosmWC7VbWZA4PnCKWCnZ/k70tjX6Ddt/lJXdb6jU/GLddLYjC
WxdPawXHhau0HqgpQXcNN+ijnslOmf5FjZ/ovwqbr5ZoymYzVK3AuFCVwzdsSwPYlEu+OveeNS2f
cYkVBBertIxWvRwDopLlI21111yol6WiR7HNbbWC4cJVmGflFIXsK+mp01Z3S6h6nXkihiCB2sbR
oVsBji1InHAbSlP6sTAG5JlSvTdHxWmT1KlKTMc2onLj5l5S3pDYt1ufkaTtB0h2I1kvwZV+G8m3
Yyd4pBEZw7k25J1DSWfJuhYOz42ZPFqd4Vr6EozD8pkL4coazq0zOe91i13YtNn0cqIeDFVEoLjZ
YW2tMDhvThJN6sIF0Ueq+n0bQeF5QjXAzG5TBX3lhfEj1o072W7Oc17/obn2IIhMLLv8GCkYhbVu
yKbMZ592Z89Lr7++W5I/uU+Ptccya1YWFtEQbn+5NyjuFKnUKsSsKKAoJjRHSu8lZQyyqvZp3Ama
4zYnGy3lDYtzebWWjTnLgTW+qrVFryNq+N8gdwc3fcr2FQbAnetruen8KiPc1GVLw6zte+dPowjC
DwOKVfZ0MvXepcW9PAsi7XZmuALhQpM+LJWRRa91zOaMd+0g9KyzeY/+eAyIqqI0h32SD96xQuMi
lLbUnRZh5M7F28HgDYf4GO+K2ek92Ut86hkCPMEK8nPlbd9ijEMGXEIU0MGYp3yp3Z72ghCyCYNB
GGJCpU2z+SGv2FQtqzBw/RlS8AGH5EUaejfMhU64eVKtcLj4EVt9QYsM5liX0ccFfCf59ejUHqNl
Q8vKY+YO36674LbfryA5H6yGPlMi5oP0uQP9NxpyvOzFzJ3Y7b3yibXdQ3bsEyTB4HZmOnQEtUxc
xt47vg3aNEMmHeJkfB6kp6q8g+tfN2zrk60huKWs2zrHizqDiB6kyqfLTfeJpgYia2g5fG071PmX
+bSleVHmFe79+bcmDot9UQ7PlMaJVw9qt4vKuL4xiCBQsQ3EbTCMJak4Ei1DBucSd/nHcZnFaNTC
pfLIdHeZCmO0F7f+bIReoiiKrJis+we06O+/UKjnWpbOOJfzHM/a8w6MfTZmbMJPyJm8w+FCvNHO
KkE5G7mZ3IHqe3LkUHMomqClwfavewTzZH7l1iZxEX7Rp9yQSkDJGYGM6tiBXLZIvUiHcnY2+pba
Hq4DbrjgO9u43AYvqXPZZwBMlW8S+Hq1qfSLRBCaRB+K20rVpDfNZOINoh5MJ6bDEbOi54KWrmIU
AqiN6AR7IBcM7SqMPulcqCBmVsVZC6hBB9Wr+SgsQm/cCt4BcEdVR7VIVXIASLgSULA4qalTYh59
tGdHVjJHB/v79U+0dTq+g+TOq7oEfR4YsuAUUD9gmgCQ4npibVi5J59EAWMr2K7RDPn9rrKqPonM
BAa2fnrDWL3n71ATPlSn6Tgivrv1bfJFdBXfukq+A+W2MrQBiFakAA0v9i/Zz++txLE8w8lqlwTG
Pg4akZypupEFvIPkdrXdmLncMjsxP+xrZ3qvxE40B0uQ7tPvYDB3Z2/JvBnNuUH+GLOWt4tYa0Lg
rga33xNLVieM7+GPIGdzvlWEyhnsa30MKP/uB4Pb34UJde1aZb5zZDPSy7567U4U69NsBhKNKSMq
UKFW+eNSDWdam7VuunqM8dH0SSPgVZN/CbYCW48P5qxQuBPTSht7aFrDRPJh7XD/P6Vu5uQY+W5Y
ai9krRYZxUUTE7xD+TTAqCKS8erU7iO99ZuB7q6btXVeKiuruJhikTGdtRIw6XJbgJ7LwNSrnKOT
zqv6S02/RzgG/jdELqREBtUyPBibqAF0Lh0eRtzRFO2S2ocFA3Pt7Ojq43XETU9/s5F/sE2sOEsw
JgAbq19t9gxWEYFJW7VEohAFuutICTQMaL8PXCNRummSFPbEId3aILE00cWfeMZfr1v5SN35SSwn
v2nWCpTbX2MxRrMtqcgN7KOd3BqSIJXaDv4Emu5M806V+QmvNuvbms4ASOrpd1m193KPCk7R3A5U
d4lW30dze56l4XasU78ohqOeix5ztm18+xO4SCnXxSj1nYZdYPi1dLBE44ei3+c+nGXMSh3VzBlz
3bWV1h9G0Q7bPmBWy8h9pznMcjsqsIxS72jQs2TN4VOO9y8oFn6rIFssYnhRNjf1CpFLeqB1E6VN
Aqvon+5r/YPRqUaBfEfv29GJntVfjKaYPGS7Hpx/ouqvaEW5MNmQosm1HtgqeUrnF0k0rLBV4MFe
e3MJLjD2dVy0yYjljA7WTvOgfXrODzpIFwpXmJBsxvwVFhcddcuyIost5HiU3dlvXRxiL7GLOQxw
3cWBiGvvv8SRN9u42JjQUu2VlOG54W45gFbkpD3kO9Z/vjx3IJxB4eBOxOm0+cV03DPRPQ1KLr62
3VlVBUiWdZFjWNxqnaCZZTOOgOEL6lE6Syj4hrS4UsCgVMoAOE4YrENffep3EO6UdnmQGa7IAzc9
ZIXHt6bZNp3lLAFeF1iguSt3xd7c0VcPEWaPLADxWcEai88el7zSZgosWwGhQ7urwYWFehV2N7ip
dm0ofF0RWseFRDpHk6Xbi/natKvv8918uyCUdChFiAqM218OE4N/+4Zsc3tNWwy5yNHfhRnPv3Me
EG8dZ4hLRf7ofO67qQT3dxSSyId+sWXRiiYdYFkWYy1ZiTH+Ep/tXY+xC+GH2/J6VUUnL0NTLf7I
lpastHL24YageIrc8Uu+s872RQ3Yk1h9Uveix4n/sphviNw5IGuRhNYXmDe6pu3oAdMgUx6UY896
JYXaf1v5I1jjiY7BJDxY8f0CC12UdEknHN5h5qSyq4NoL/xyPbHa0sHB1P4bCGdSrydmZiwjUvzv
FpiQ7hjrRnGL99P5rzZ25Ft9N3oIzUH/8rnvt4LmzrghSqOOJrBv+WXfTl7yLXx+ZWD08kMWQ2AW
UjLCL7jpMytM7myT7LCbmgnmji7TTqiCzKM+ORDn9UC4pcEnmJ/erS+3/6jeIlGWAJgsN9J4kw6K
Ayng6x9xq0Ky/obcGae2aBuQWiykhItvmpws69ZWDhr96zrMtvuvFo8726A8FS4RwxndJVi8wrO+
/dJ2alAGo5DjbrOSsDKKbyegEQqPZQawpj4YjZPc5b5ySi+pi2EkKJIlP9ggWeWKJh02My9Vx0ln
MW37D08WkHcrVYl55fQrfpjuyKU7/y2EVntt4mjzntVOSggOduioOYjIQTf9c4XOfcpGx7v4YsBd
Ou25kb5O6fP1b7jpKqvf5z5hnqmLrrLtnmuTq6s/bfmbKT2O6Gy/jrMZu95w+GeLakibNBqAU6Nk
MPiGdMxE/CYiCO7chiiJNmY2ICoZgYpqTiLd2OPs/2+GcGd1l5dJbEVAsebvFabGqXScB1HfOAsC
H1KQ1Wpxd5jKAO91quNqZhhftQhiVu1Oz080OtWWKvgwW/qkZOXfFhfwpdmMmqVlX8bAk6NxZ4TB
HFMnpXcjJq6W1HQiOXX18eH6OopM5II9GSoNMgCA7QkoGSp9utXMxFPK4rFLiaclg+DdTGgnF+lz
3HSh4QlARk/LJmvpjsmFsWne65Zth8XV1+NCvFV3ydKXQGr90Sc+647sjhNKj3lAPVGrh8jruQBR
m0RVME6IWmffu2odg6zqj0ImkZdsJMUmeH1Bj6yiFo4nwfflEHlohkGhOgHpbtLhoa7dQcjWTe0d
Ex6OhaToG9fdd3CcU85J3itzCTg2Kvz3mw+61cTH/5ZZyEthmYmxGuMDfXaHp65MHonbeEug/qgg
qAC6d6a5bZagoQ0/s4wrPJ5NIwSrpWFMwCM7iJNpHj1WfvY8+cmeFRxFpZYtoneWdv9j3uvFY91r
gpijQ46XICOm+wqqja+vnYNbmV7vdbI7uYpr7cd94vY+egBpIGqu3jq1LfDVsbcTS0HKyu06NbfS
RW1yliJMnpcBOih3sYvncQ18v9D//tRg3TtIbvtRfRjsoQVkduigj21Bs4cE5CSaTdza5sDRUCE0
dYIBHO68mWdS5tb8atrfTdBREJ57YGGbB59pM4BamAxaAhMUfLrGHdSaUcZNVAFNzbz2WQI/KRzU
7XSH/Jq9bieybiMvWMPxHd56Mmto8QJcXySOifE9m3iq7I1URMu8vYxvhhFuGeUY8ukLW8bwC3uO
LwLrIB/sC2MzFLP7bVXu3tnFHd+QWFbjvsjYHdHYMeke6pu+fDBAd50HkqcIHhA38eAaYEU3wIWG
x//3cZM2ktVCehPtV5d+YeXCGFvQ8iIQH9TWHhJtgZCxnP0klzxYGNFGD5lOQFbGU1jkvaZAvAcm
dh4I+k3caB4kP3qWdqzaJMpPt2oXFlooTfRQ4iZg8uMTszRh+CQ1DWxwA7E6PdIL22/DBUxvzvWD
deOoQ3UODXqsqqWAM/H9WuZjMdGo0A23qCdHmfdz5eWRaFhfBMJFj2psyrCpiOFqw0tR7anyRxKJ
NmxB2HhWQDc8eg0/CKVOSRpBdFjBDA2p3Mi4KArqj6mo1Wrzy9i4MSmGYUGT1eIiRjRBezAPYYm6
s475fbqbXMYrKTuFK7rUbhzXeCL/F4qnAdanpWtkDVCdtR/C731y002Go9WBqqSuRo5tL+IH2FzD
FSIXNWySF6DVAWKaHkuVom3zZl4ervvbVu2Wvfyjxmmg80/VuRUs88JS7AEOJ++yQ73vvBkspJCE
yXfZqbYdbOEDOPIfRcf2ZtCw8bpl4NREjZXveBnqcC7rrMBVF1kJG6+Jgu5EPMagqO77k/BxYeOS
CWHtNzwuKCaYQ1ekEiG48SaPuKmf75bEBUdJfGDFsxEsaaXtCRZXBMpFxnLqJ0mbYaRUOI0H0o0C
AuP0Xstx23Hok/SH7ENXxC8vXFouscz7MY3qCKaaqht+L8C5GvvprjCdOXslsYqFBZ/NvYH84LXg
Kn8ogaJFD5w+RsfuHXSPOf99eoj24lR2czlXMFxwHPopmkcJMBg6PFdJe6DVJ3g2LXsFwYXGLlOq
scaQvavOt1Z2o0A0SBZtua3Da43BXWcstPSmUwOM0UV6CsIndlNDnoNn+TqY98KtJlo2boubY6NG
w4xlG13r3owd4teYpShO2bMK3odmcqBFITjGtnpF0HXL1HpQETdVPnEclDQE7S8wwSP6dRocqPfY
QXnpDfSPqm4B9mrtIcsco903zvA9+6H44E29iMqtr6oQfJ6w/jO4XT8bbZMbaoOLv798rTCu4kEs
uXWs3Icsx8W+Cc/affQwPGQ3+k76jnDughT0rLvZvSjZ3PwIqwXhQsGY00nRoxY1UUKdKnwxU/96
sBEBsH9f3YP6yojn0QBAp5BgUvNdNOnBdYgtPq13X5WdWCuMKozzPqXMiINe4mpX7kD9uNyot4Ov
uYkf5o5xQ1+ug26egquF4zY9ZGStsErgSboBvni0r04vdSIwTLR23K6nlmRWYQOMMD2ZxU4tBOUS
9t9/dENbAQW2CnJdfs6/zrsY6SOLyBjz7sIglX6X5VPcXOzmy/XVYrHjAxIE1BUVtxXtw6TvXEtt
JaU4cULprC/nHBIzcnpS+52GLrtc/34dbfuoWcFxoQyCVQVVGVx0UAL2YJ9SN3fBmT47RpAG7U9V
VDbcPGpWiHwwk8fCDCsgKvriVVbkK6jjglTElWbpB0mkQ9KVh1TOveuWMi+7sq78XXEYInB0sgt3
rn817Z/GADqUxl1kkaTapie+mcffFCGjgmkGljEM4S4uv/w/0r5sN26e2faJBEiUKIm3mnrutt1O
7ORGsDOImkdSw9OfpRzsPx2lt7WR/yLAB+RLl0gWq4o1rJWbq72Rd72PCf9j6FBGc/nCyJCLNC0Q
gcwPNeCxb01QOPZu8jO8zG17tuUIh6yhn9y9w3NWTcVQBPtruqSzaYdJCayq0rmjN19kB7y4aUX1
7wsx0XpOAADxF02cOjAy5DZsfWXv0/E88C03V+7x3Yc8s/4jY5nbUnJWWxb+wJVOQbfTUMcGL/OM
s7sFT9bmH3TuRtgi/q9qsPCWBRaUhPu0AreD1bojaBrF7mM5d3XuRs7CSepmMYkwhxwqz1Z3pGKl
I2vt9xeuT+eIPYAOgeqSAgRfctX568cLuO+XblYwf8GNX+oxOJ+wHhKoA5bQI0ZFr+kmeccMk8+3
ucd9YzW0v2vSb0TO2ngrEmM+ST9vmn5JHsh+OmpO4nUHDOGcGPC0Gkx2jO9st0a1dNcO3YhdeMPB
7rkQIVYaV5l74awAftC7bbgrG3p/dcxihEDZ/yoIqnQAJ1I9m7uf+rf5vVR+nnkQY7yayBUz26Zw
rL25LTZrr+z7HgU1yP+RvPAoyMdpvCh+eRRkqxGp2p740vi9p4FnL3Sn68crvbufmIT4VfmcG7T+
PMbUzIpR0So0WRqvYWfBOHGXdIoXD98/FnTfdNxIWpxclGNsILQgqfbnqH/uEyk31XYM7KD6p9Qm
pl//s6z5fG+0s+5JUvESahJpp1IB4IIftkdRrhiOe7l3+1bM4rBk3Oq0tbGm5jV6SY7sYgXxPj/F
PjqZ3eagn1PgkPqhk+AxOL6sZgHvWvybVS5igQj8wFaWYJXovInP5p7/4qDrDupuVAI1qFGiR/yz
1ni2dpLLKn07DcNQDFg1q5FhBUT9WCdHkHeC+jTzLFY+8DZ04gKUsxwvLiZ3AymD/06bljAA0pJI
XYsS79TN3OJUgky39codIABQbVh7Rt21Br/3eTn3D5BlZggFC7aBPtcasatF75K8TTnoeaK1MYNZ
Z/6KtG6ELbxFXBapWY1YmdR/2EPm2EAsk6JEp9oXnXpxuuY7VizAcu6f2IklgG43J4aKXZ451qvY
RBiMvvBAomWyAPT8g8rxRl4rlK3t6sL0jCTkkxpC8CA3ssOD8DpoWxg+9i/9mbfXlC5Mj7CHSljz
dFlybI6IwIpgAMTdw7duzzbZtt21F8VjyJhuP1bStZ1dGKFcjxuELLNY9t4Zb7Q9FvprvsbVuyZl
YYOqWCEqn42AbUmnKgonpt/GsgTf87iS1JjNyUeauTA3Nh+0umwgSfYgru5/jFblFumrXn4G9K1j
m+9ZtPbauRs6/b4My9GiEHbcHikuQ9niYqOamUxraIH3Pe6NjEWYGbI0YuOsh1Ya5OcqCB+sM7iV
H5Oz5gtoxpo1WbHa5iLcpEbYt0U9byNa/NjkRc2rHFZUb03GwohEYVvXajWvSWyM7pJpuyz6B3wS
phJNnV/aqNUsB0VbU9FIPWIdwDr+PLdLRZsWM71oyN9gbD5Y6+q+Yy7+ELeIcUc7oROVEDc239Ct
4hDxqQN0HENL1ijXSg/3atp/SFsYp6aiEc21eXGZy4QTwsfkWKCCKPCcorlVPcpTfF2jwL6ni3+I
XViqsZ9aTjqIDT9Fb8MRY+0P2hNB3vzzPCqtPIRrL9N7zvwPiQsjpUFPWm3eVnVT7Wbgg/AXHeLc
Zrdetl9d38JYqZLrVWNAWvNtZtLLfR6MhVtmbgkA/H6rPRRr1YA7N+GP9S2MltDLDl4UEjs9ciwt
dVj7nmIC82NTT+YLtbCN4Genuo25YgvEaIuDy6OxKfmEB0MXdJ74rHnaof1q9071UKDZlLnpURzT
7915zgnFno1Jjt4xnj7+iPu7e/MRi7PESZJEmZM0M7cPwyRT7prHucscWe7NPxkyrBl1aEykazZZ
1r0546mlKvDYFv1ORt1lZMO61v14UXeczh9CFtc+qSjNawohZDNj+9s7EcxV7n+AUP5DzOK+Z1am
GnwWMw+ga1vmzwXu/0Mv8r3lwGaqqDRqc6vAwjBrfTKoaYy6sHxNzwQod8o3Ovcj74vWNb0GfONj
6sboOXUbtEKv9erfuwy30hebWaAKjSZNSK+mQ8lBE491YgL54xO7LwTXwDBmEJBlslczepanYjLd
wXgKq2NbPcb9SsvFvYcXQ7vF/8hYzgYOGunDlIymy48gq3xtAFeJ5GuCKlLtpcQpd/Sx9WbNH1BN
7Q/a7uMl3vNFt+IXIQNJmQKjA/F5Vh+nXvdIX19TO3zomeblMl652Cs7apE/X7OFRMZP5yqq/Nl+
qq96dyzEl49XtCZioZcJIU3JNBxamrzUmnRDnoMw/fFjIfcGD/44toX+NVMZAZoOUvhxQBkMg1mH
EtAc9nP7hX+2EDaojkB1wx1XNnD+3aV1vj2vefU36YDJjtOqLrCBfXZVpvfQ+PTxwtZ+f2n924go
6oDfr9rGabSdtRoYrElYmHapNB10HjtnnlSOKbOZtCYFd9/Mzvo87xue+iuXbPbFH23awldT0tSE
oDHd1TO6q1i91wHm09EmdvQ0wi1L/ElZQ7peW+ZsPm8OqjW6WqfhfLHynyN/MDv/vzqoZYu6LTDF
3LT4/cY4ttH3UV/tyJnv4l+7Nuf50QgJXGtjcVfHMYlEFaNpRdlGT1YwbS2fnaQPHij0mtorzvHu
rb0Rtri1AwNhhj4LI8VPbfic6oBSXgPtu3skNzLmv785EiJbSVKNmG4mGlDBPJZirWt7bRXz399I
6Mpo7krW0YKTecaeBcg+sLPlp8f4OX+YMzqxxzzqfawJ93LmyLH+PqjFnY2Mpii0ee/A6Zy+2fsC
xMOd5qIF8lKjd/eYAkhqrfVhbS8Xt7hlmTZMClbatI8Aik/GzceLur+TFoIxjLHYZIlwVzI2doaY
7ZyK0oyS+bWIN0msrADC/S9791vOQicGVY1DAMhDzr7a9efE414YNL70Z4LUObSlKw73Xmc/Tuu3
xIWOzNTK1TRb2HE/NyDOxo+i0Y0c1opO99emq4hodbRl4Yf/1EaAwyFzMiJGynYqULc2w8E8ghHR
mUeP1IN5WE+E3T013cKG6YAhwNz+nxJp0pidOQ6mG+l7GR5kiW5cwN3+g2rcCFlY83pgiVJnENKT
PRnArobedKrUKwZpvjR/WT8DLeCEYDnarxfKzVUmMZOcc0ixk9CxuJ9ElheSnzJeg9G9+27F0Ol/
JC1UMBnizv4lqXcl6jOtO2zjjYHIbyYpLLcfb959pbiRtlA/kPoUbZz0pqsxVNg0z9pigN0bBVqW
2h3BeEQEZvQVmfOxf7SXCwNlkgzlLSrnS5Y994/haWYPnxsTyXMxw+vq+8nH6N8qE/xdI3Wz1oU6
jiZPqgK9nW43HSKNO3nKVnTxvpagUAwaJoAu2YsrZpfJlAkdXji05bWgg1+o4gdXZJBlqreyi7O/
/XsXf8ua//5GI/lkiIiakFVjUIcGsW9+oT7dTH63Cd1/oHFGi+xvYQt/LHk9mXoDYUIc7XjTpbty
ja78/un8FrHQezH1hcg4orIkPXbsQdfWbPv8jR9t2ELVKZeqVqawtK1v/EIAKueWltnc6kDndwAA
u2Iz7q6IoksOsGwzF8gi5ksl0q9TBH1rB6+xn1X9bUUFVgT8ekzeqIBW6T3pZgHaJTrH29QHxEvh
hkfrq7WZh8PaF7GW472biiG/F7VEmkuVocoiHTJVCvSQIsh/DAmSMQMwoiLXeEGnGH3+eJl3V4km
8F/0QXjsLC6VbEJul2phupPZbCODH1SVr6R8774IbApMQKZj2meJCAGQrzpWTYjojJ9ozlFh1QHa
5+IxjOE+5pD1Zp35o5fKCF8MLAMLE0Z/TR6UCs/brAbaxExCgLbsIP4U7eb8D3KFKyHGPXN7K2rh
IFXFGAGhm+NiNcKrutgf4SXNqjkiK+Twkrx8fFx3HditvIXai9bEZLWCpTXgPZ07o1E79tGRWZ7o
L63s1jKhKwtctnAZWmJp5iwQDRSehZHxwp6eWdQeODpCkcwoVu71vbDmZoHLQCoJu5KXDNqiTtom
BBomepd3kqsrz9S1jfzrxaUzxkmDdU0X4aMn6UC+tMFMcJp70WUtg3bvlt0uamnhQ6KkrIeWoEfl
UClwyUnuf6wZ97zjrYj5E27MVTUkQnQa1pO2gCtND0laOyb5DISZFTd8/4CYaVCLauwvBJk+zlST
dynsYnoJ2RMBpjxygh8v5q4MzA3ZGL1EN/TyRdJYasfUCDKECsT1MPYJ3qhCkv9SzGLPmjTHiEyB
PRvTbVkcFcszyEoMePfkb1Yyr/TmWMrJQAeLjZX0/ZvZ73L7H3g9mX4jYBHv9anZppJhDaR+aOzI
jadp5UbeTZveiliEdqiFtH0RYg3WdUZqifwB5eLH3LWfh7kUDggV+zz8hL+fkfE24YojXtvBhYWN
M3RahToW2KOZL0oyRxlX/a56z2HcbOLCqhJWpZMZQYZWV85gfxHqrlc2tMvBaX+ixUbVQj9M1gbK
7prW31KXaaWx0HReiARZ/TxxlSF0JtQJVZCz9zHaSf+rG7UMnvOyEU0ncYaZjRbMurgMduIV2RoT
yrxRf3lejTG8gTFeDAf8p7qLJmr6KMProxzfzGRforRPxBsHDEIJihlUfh0zfPx4ZXf1A7ysNkzS
bC0W2lm0iAI6vcY72HytrEderIQv96blmH4jYKGABa6fMhIIoFd7r29zAIsAhtXrzutIw3ft3o2o
xfa1mNdLzByiFMxcI/50FO3Rrkrv4x27+y69WdFS8crMDKdehRhjkz3M5IDhXkPG0QRNFyYS5Ca+
rjnAu5HtrchFnGkymdJUg0h2Ld+ig72fCdst376ikDQ+x8GawPs7ifFG9DVr6l9s7YVejgD+baGI
ZuUkmNaJ0DZhrFb87yvfbzEL61v0daLFeYNr1XpKnzhZspoavisCOFkqRW5kngv980ppMdfyEYjr
yGH9/9bO0Aufq622n3kGqk/rwDL3Ff5G4uJGpXraVXpTweK6WiAfpm26kRgQHXf861p7xt1juhG1
uFsQQ1VTlDimdFfpW5btq1UMQXLPJt3IWFyqjkxmyOYNnC7pudwrT5avASlccymQzdj3f7lbv6Ut
B15LhGGyiaDo85ia6ldwmDNUlXaeWeWHc7VZ43W+60VuBC5uVmNxdYhLnBYfD1R0eOFvaQJ7y7Z1
vvt4cfNp/GXdb0TNO30TzFRGp2Ztgp0USetoIfLdrPA1OTm1fjbpZbTWWMNW1GPZLGQqFoCkMK6I
ZppNgYC2iYJW/Ph4USv3i81/f7OoRokGoSWQMdoPRnLMws8f//590wdSC+DcIr+OVMWfAurGVs14
QvBf+tHbDBsIGDEvPuJCeR2qO/9k+W7ELQ7J7DKWxBSxjJw0r+1Upy2/xKvMK/OLZakKM9Y/sPSY
hXzcwiopgmtqnjMDDRbmnh1iXwFAsul0bwAuQK5nLUKbf+5PcTYA/hlYGBFWIB+9EBeH42hZEuKS
bo+SVZSmQSn8YlI3Hx/W3wr3p5yF6YutKrFB+Gq4lr0p5XPEN6B9/VjEHX2wVYMhE4IJTwxyLxGs
h7QH7ImMELC89T+nY7y3PfVa/RTo1U/27GGtn/TOrPovlBUdM++Gpf3VWaGaDWF2RMF6hoGzEikD
AuCh0OuA5IQqoy9dG30j5SUqnLVC4x2EtD9ELxsu2l6GkZpAtC09G4ghvh7o3vPkNJ2jm54aoFdS
x9jHjPayPk17J8yBdI0Q3aTMAELKfNg3N7scUm3StRDwxdQZf5FRJleSABRX3xNPbsb3cLV5957+
3Ipc6OlQsCifml8iXy1M2iUv05rLBECDunRp4CSjqJOgj1InBvhWFiYFVNVDhnhYc1U75YhvKhVt
1zmPArNq7WPJ9dY3ixop2BY0kt40duw17KvGaev2mgxvTBmK7cQ4WGiqHFQdGJhyMnt8HKixa4j6
Odeb6ImA0tAnuYqpHDQkb/QJ4OB0tN5Mqn41ZdYdmrEegzQauN+Own5oZat5Mo+AdWfVaLkS47NW
o/YxYrCsbfODTL9wc9iwZOJOPbXb0I65U/b9buD9u25ebak+Nyw6SZud2l58U2p9F+ZUeIoyejQp
O3/I+85hGUawaadvG4PLXZulLGgIFQ+xXtNLlzf1KSqEeGlI0tTOyMImc0lvk82Inbimo2aAajCP
+U5kU7IztKk9qLo5BS1XjMyNbAzx6VFbeL0VQU2NqT5qrIm9zu4Kf8qU0uk082pM+suYpJh7jbaT
pn6OC/CC5W24HWuOrtzpoDbVoSaD+SgH3fJrc+qctEZIr5Zg+k31Mg/CwWzPXCrHTioOsaJjgQgo
Tfud1ZSBQozGMaPJNeL2Wxl1it+m3T4B0ZPZmrswAfV6Uwi5U/Cqc3ktAIyMsq6jgQp+0+d2/5rV
CZou2git3YjjtlkzjG7Upn3jZLQptlle5m5uzv2wLOr4tgRUy2Np8e4a8lIVjqhJ9gkb8HOKheG0
kZJfQyniw1iB1VvFK+XUjaRzSrs9VGHxcwzr1s8bO9BZOfmDUcTOVMzgQAyoGLqYgqLOv5eZxZ/S
SCu3XQkUvrTFVyc2nvSD0l6KEThJvfxEVWtnKxJGqrW8vtc3iilVZ2rEoTHImcax6Yg8hkpQcQbw
zKlR4nM/tqc8LA9GPp2LSH2Kw/aU4vDijj+ZcXeJdf2Yp+k3K6JHS4JpAUGEotNjVtJNVpEfXZLt
dQsc9km9GzJ0l6bcabXsRTLeeyUX74TBVjB5UFK0Rvb8BeznPrqxNQfUx18xV/sy2gycsxaLnbIJ
L00h3cxobS9Ky2vEiCeyZHKmJPFIwbb9NAYE+VSXKpPLDekSEb5y8EFkY7/JwQRP4sqvOqVyUBQd
kApIH6O2vGqx9cC04VCO5qbKEo/Jdx3gAOgdfWwGuFwj3w0h/UK7WiD7XBCnS5StIN2DbUfgd6kL
X9WKJ1mbR6C4vhcYAG4VGPxQQb4jEfwkc3Fpi8qvCX9MdeMnTit1Ekm/xFp9zKtqj7TfoxGV3y3Z
HXuj206xyjZIEPqVnbpmqDopHy7anH9UuybAvX3UBAnCOg9dXigbE6lJN1XSTdfaL6Y15Y7Q5FNt
WlvVNK+h0L+GYVI5Wtm3GM0TIDYbfJ5MXaA0kx/X+P3Rbo5g0ngQtbGNdeVVWOKtJ+UnmimGJzXO
HF53EkMG5Ysy2WVQW9NLqZqe2cgrr0iGAQfylSXVphjyXTkkl8ZM/WaoN7k0d6JlG6ZHl6zWD1Y4
nutRuG1Gr7oAb2xT2vvKznxBin0MjnZaAG6F4eYKurPrPD/VLI89Iza+9Xn8amgofAI35YrCxKa2
p8mJ2mSXaTOZX7pBt29g9m17sYvsCDSj2BlAzx0MbR46vDNUfFk77kM6vKtZnjoA2X4wmy8g9PJT
I38b0/h9aIvJ73GiASk0zGuQdHBo2T3wqX7p+3EfJ+1DpumJUwrr8zDyPVPyF143l0ZtS0dTdD8K
k32XyO/UyA5mMTy1du7heuNimKljZOk24/Sta9O9NSS+0pMDSaxjb1le16Bpo7V3YATwIq5u7bI5
1sroDmZ0idiwxzzHp6zud53QnnPavRu8Qx04KQNVAZml3Tw3o/JEQcjQlMl7kdsnLmy/5dWhEt1G
jvkTtYtdF5JLkvAt8tefqjGJna425hc8RtZ1ze/MtnAoGkg9+IBTMXSnISO7vkdGsuiK0AmlDeMQ
PUSV5k8NunKs5JgneoxKxZB41AASosY114w6PJKEKzT9mSvMS7u4chQ8MqaS+XEBtI9cKR/qln+m
LHm1lOahqqszreC69G6qnaHWYN+7gHJYd93wQlYFcRmKQ9qRh0HQpzwdTwjy9lbXvJaDlfs5MTZM
jEHC6CaOshGZHb5F08h7k9FH2cSXeAQKTINTqYqTpswdWeZxZMWuDsWz3TW+MBIAi2anJm3fgOng
yzjeUZnu+yTCHmmKJ0n4KS/RFtnrr9IozrbRepqGhsyJxF8yRbvC4jQO6RABAdk1B0wW7CwAHT14
MHeIwWvK5beckFOEebxhxKyTzEyHqvVrXzYPTKEnowdxHcP8ajx81scWhWqjd0wTyAyGTY5qTzzT
Lh7DAaTOKa2AvxQ+qRPfZK36iZr6yY7n2N0+9nH1VI1W7djoXpZa97XThmei6Md21HCAEi4Q3rPW
nzSan0hk7AqlfKJT4aHSF5CoecmU0BeM+wQSQWuTOTxOz1FO/XwSApN29EqntnCJrrVe3aXfVNGA
83nYasA5iBRtk0xkLxnQVLhowa2VeUWFLAr8VGrG3zUpDgmHbewyxXKyYWZZ1KxLbilbaveHMJJX
RSSDb/eRh0LjN+QWfKD9MUfP812hkpfOkn7RU4wamxtcbtgC+dRNuZuY9EeRFls6YeCzqP1WsGyr
VGSjZb2XKqNvJeG2byvuVgnw0phy1aoQcCTxSeSaHyrEtwZYqah9k7odpBzTm+AVJk7bENPrYu2U
CGBU1uJLmFUPRm5scozyuCbXn4m0P0+hua37+MksE5z/WMNeUXzbVCOnXiJAN/C1ulUf7ZL4aqLS
gDTkC7XbHE6p2ys6KFa1+gU84Y5kKaCttIQ7TCn3Y9j/6LTubdCa5wqySkt7pUYaKGNX+/BUmVM3
tHNZPJxQH74qhb1Ve/uzFup7MDI/NVn6lCXpNS+wtNJ6blP9Ssb+akbieVTod1lYIETqC+7qld3h
5ncjyMnUoMtSNWhVmbldkv5MKuZ1gxK6gCd3xxwNNlkbH22ZfjbNyAfHQuQYNVpdbRSqLDnt89Lw
O4B+eKlqfeWjeAIOU+KIAYhk7QztEMMXhk99zS5TWjHHrsKdBQZux4oin0h9F5P8cRBj5IDuY3Sa
/iklBfjThmdNkX4Nla+aiTrF1HzOGhSuQq3bo9a0q1PApsejDxrPnaHawNVp2qMZYSeNDJMXiLWd
cGLfuiF0pQpTYUQnUvATeta3ZSX3JdUf24r68WC4Maz+aNo7Ls0H4Eg1LmEDvFt4NioraPEDXU6c
3NQ28ST3DR2/qm2704Bm7qR971u96VNL9c1YC/Iy3o+cbkupAZQmjvZRNLyYvHhKRWc6iQlSOD7s
SCj3+TBKp5XJsWoIVKcrnuBXPV2SM1fIY2EOnhprh0kUuyaeHsEng2hzGnoPsVyN72mhCmr/FFmw
3QxtV1z5ERaYTGJq+VyZdHJEC3qlNHyjQ3vkCg0kl4mbaHARQt8lbbnXOPDHYJfLQvO4LjZkipyi
wQWaYMFbG0cid72KDg1Jjnyu5thWfMqyMgjxD2g4+8Qp1HDt6ca05K4q2mPYgRK87J9jcBU7vd3D
aZR4JrHqpCTswU6zz6ktAqBTH7QIXpKrx3FsH6sQJOxMwOSLC7eHjezrwOrqTcTKTR5Gj0kKAvg+
anMHYfJjhUBiqNPvw8QNJynVI23Lwoks9VAn5lvawS3raXwdFGTjI+Wg53YAo7qVZo/YTv4UxfA5
ziegwLL4Wx+Jr3xAjJYpD3FigCuktTal2p9CBeGCyPnV7LMfshxPbLCcMtNyj9QNustlfWh1dmGD
8SwbFrRK6pO2eY219IVrNOh5DVKyAZhnFthqCpp9qwziy6T6TkjxY0DDsJcywL51iPK1duwcg/LH
xKBAwerlhYIwPkubIMvHs9FPBjxHdbVCA0FLeFHH/FOX5J7gZCND+1T29gE012AxsmEklear0sAM
m3UHyshyN1jAhkj4ocybQG8ZdzoxXeSUZV46TH4zJl+zCHOkaDfxm7A4cjx8mRJ5hlo8JUb6RSsT
T4D0ry1iVw5JQE28WiN99IZ2UlxkSTe2XQU87dA9piTwItpe1fMnQNz9iOP6eyPywR36yDUNAF33
iINYoZZO2Sk7Hf2wigZ7Zox4RoWcvFIlRB2/eqsj8V4p4TZJYJJ5FXvoYfiMYbHBnYAf5plaam77
PCSbKiylV03V1U50jJz0ZPCkaktEc110LLtyRBxrwokqjPgsUsgus0w4N2lM+J+LyLU7hC7TYIII
PbPVDZq4Oy8hOAwpUgaeJnPCJHbWOfgDCAo115zBgEEyALDu51JY2xAXbtvmuXjq8mlwygRuS9gh
PI6lYq+iot0OekOOohrEFshL2aYb8Rqy8fL0R5Npx5wwDELDENlOZdmdXzYVBtJkEj7Vkzp4YWQZ
RzYwBFaNXSLDNIAoOGfjzqwUPPglVVxAec/7OBEPWJf4/JTjSYe1Dm4VRb0P6B3dxeGxc1LEF0DT
UMTh9psmSfaShxRti6Kd8HwbeaCD+NhR1SR3QIwMs6/2AnMOqj16wOBoA8ZRVG1T3h7wHFDgIMvY
DQEDD9iegbtTG77wCMiaamMOW5Dc6l5KVemN0VA7JCNfzEJ9xdPpTRng6+GRVDz2qe6ozAbRdFdX
rhUXjQe2KnT7wP1vE1ti1GGMnV7Yh5ShGV2v5CVP8l1vR14bqgwV0OEc66Mj9dQdUgmI59zew/KD
GCTGeOiEcXk54Ylhq69qXh5yCiBJjUZByhDnyxhJcAtD6MDSdCgfXUApXE0YSODxnoHD9UmwxM1A
4p2M1BtizbGEfuhKM+hC+6to8otuDOjrNjdWhkeHnuVngWRKlzSbogROvRHuk9A4FrFhObVi7/Ko
u6CQcehMC2MpJICZReQbfrGQyOlS/WvUld81Wm2rIjkDHfNgZW3tIBydgqxUP2cEmYdR5MeqMg6x
hvDbBLMtNxpPT9VtmahgUZejX/JGcwHo+m2g6mPZZPMr+2RLa28o6ePA9e9Jle1jitn+qPAKGT2Y
Q9jixIYJW2Ej8AbrjmYXbluS/ZAAc7OmQTinITRopgEMrQka1WRIspvkoYjMdzOq3hHSBHPCJ8TU
Xgn861SLg6kcA5lZ71OBUmjDd7UNChXaeobZBVLa2xjU5U6lInzOhXgVogmmCO/BKjsbVNmRGEXU
0vJlVJwLZj9i3PiUprXfKdNWrUOX6tq7TuMNp/mzVZaBZYMoTlUR0lHfNuMLvPKuH0wvLetPOU0/
FYW6s+wQoEWhX3d0I5G9wRM+a3eGRP2Djo42DdtijuZDLv0cMP3I3tWPdIhOjaW8ohHX7fAeHg3j
OqiVi+emAwzYb7QPwXzGnxX0bDVjaDth+VogQQcwkl2mFq5VdZdKrc9Zl40eSPQ+hXgpC1Z542Al
Tp1Xx76oY7czxfcwHF3FUk+qRjwj7bDJyhYdAcc2lmcjmd6BH3iA1fhhxvrktL36SMV4BPzHI01V
dHcrXmWND+lkfU1a9PeU8MOKvJIq3VNwt9tc9aoUqalCbFnPfJRyr1Y9nEUIq9kQsR/0HCF7tQm1
ap9EthvCvim9+kQ52cJ1HxulUz0zq0NHTdB7as5dCJymG4NiICSuvabsv2VMRfA5bZWsAtli9Zym
5nnSx8oRRbnjfHKsRn7RmfYqiP0wNCjtKiW6FzRrBGaaFh3zuJuTZ7VHlSIQYNN1RpBwRPObCg37
QSiqPR5GSCGG7WFqFdzHCleL4T+Y9QP/7gLDw11BGKiVtH6ThnHQ9ekcBGWnjPYbYQ67UUduno77
ROjulCgXJQqDbAInMMgRgjSRsZMp8jjRMYhh1/PS/JqqvcMwCWcVsgeMun5pQiQIk+wM4j4H+Qd/
Gvk2rpCklNnWzsUugQ9lnAJ5rt63yKIawvoUFaoXw1Y73Gxf/h9H17UbOa5Ev0iAApVeFTu4g/PY
L8TY3hEpSkzK+vp7fB8WGCwwjemWyKo6qdYdq0wcCZqijf9txLm2AnZv2x79iL1AXAbtrXdWwRdz
1YKeEF2rMccg1ge+N2NGKdIqd2pySqP74hOs6kHbKyhy6Pa4mLteZoBMgnC9Nmysbdp9oH+DSl17
3/uMHNZwkfeW+jhy3lMkxwMZk5oycfQ9WvUOVANd8EgmM2YO7Y9ah3CET1iciUT0DJbxxzYVj9E+
4zk5D3aaYQ+bXuY4LPCE2pxj1F3Ir1BOHIOpLYmkn54Kr6FLM3QgT61qK/fX8813ZKgQWwLum7I0
AbcquMrjIDG4i9owY9BjogapS4yhM2bRu4+3O5ti90EPcJ2E5MDG9b/Ol+XQ+lWKqKTOwYd0G0a9
MQ5xo8H8UFGN8t+am8V6AbhW8oTj5k26T4n+dTXRI3HXe6vstQv8A8feTka7Al1sZfr22qZBhugi
DX7URTkWRaplPvs44XrPFzSqkVxw7UR1iv6JM3iUImwB78PKtu6ZG6fCsqpX0rKyW6IwW+E1zibr
0jpo2C3e9B+x60KGSLkAtrQApOrj8Cw9WQKyPybbBwDbPzJxP10MLN7cvgxGovVInjzG8nnTP9g3
+WcSxpbD4CAug/xjPHhWfYTmI1Bl0O9REUbdrZXtTyphdd8kHDR2euCN/FyjOV91W2zL8iyj54XZ
k8v8cqXAhSM/qcgQnjGg/FVr9zT5aO2GvUaUY5PxyeZep5753tYdgTBXUwBzOsaKiqE70q2FkWWf
PxKfFsOMYNOtv0AdLUuZ7u+pu59NQ/FX5rrxge022j25HrlOrbhL+K+Yt73703Pfg85NgjNWKp3b
NC07458aJ8BEGF6mURfJDmeYy2pCt2wxQK5Gymrf4EMT9jPFqiBqBNQkZUm16fNQ2S0bGBZgugCG
9cZxz2Iy3+1/tGt/mGlU0aPWdHF49AEQ4y3CHANFlTO87C4/DbE+mc7iX2Hf+ALbXWq7KkSnNY/q
eSaNyWfW3QRNz4vdM2SJHMCUHCPZXqJprPg4/U385eSHOKGpted1jYuG23JFBbDGLdnuHpn+vZFw
WpPp4qbRMeTtnSIWtkmaM9QrQDSDmvZTjUKNVTHtYWJR3UZxzXxEy+AN/3CpKAxeftezB8B4D45D
ryuPyg71AQ1TvdokxyaW0uXzqenhqTOknpb4BesxzoL1RyzUOcbgnuLEeWDazfTWAWjmAP2Xh5Tr
ozdpFCU06JtdHnTKi8GXhaX8QDaAm3uKQXlZHkys/8zMOdjeOc07xL8eesUoZudGw8Dfy3Mw/rY8
yCtM9GEXy8vgJOCS9keBJKfYCcF8JAiMdR7nCG1Ia/M0pKjXo0LUkzzK0eI5zEi67I+CSLx9QAxF
gPyndXvbuHjDrqrSSZqHycfGR/AIHof3fO1LsHq3LsGmSwD+EglRAY8OegSDtnA8ouHgDlgSPbjF
CBYCu3udp2EJqkX2iJ7U2CsR6i3DNiqosjkpo078tMMbAb4nRxwr1+DB4Z0INCu0lQ9uuv8LNnrA
qnmARMZWhhiQXs7ZA1jhC5NrGpWJgsGm9Q9q286MNLkK9FOCOxtuxIvvt/+1wrv1KcdYQI9NNDx6
Krkuk5P1m0V28YLdE3b56y1r/YsAuCv6wV/SYOqedRA/COLUeM/KGePa0vZXqAb/OmQsWwyeXSij
Wuy0mMjyp+dY2rRQ1OhIXKJwrWNv/VRqep/btaZEPc1ocz3x0QMWxLqb49Y7Tw2a827pa7IGD0E6
j2AWImSeQsoEPpPx+a4IuRk1nNdgOLYrijCwtkill56xBl33dHB79DpOYB/6NK2EEtkmkaYllsK4
5n1HRo4fd2XfiMMM053HwMi57q2PsOZV4NNIcE+AL0U7w1SL5OYUqIROqmXTB2xEAXri4WBbwBuN
BwpNfzbKPS0Obqzey8Usfn5hODrYkvrpiWziZzPj0XbDawzegTVIv2vuNJzvY7/e8Pxferl/DKSr
Y5n+MaJDUcZXCvawcuOfePKwtHrgpzBEJQmSEpuvCqcdX7rGuyPBsnLw9NvNuUAdV2BZc8FS/7DG
nypyKtCzVdiilrDfgg7jfdOd5CoKxB2XrRLfIeNHIdG6+uoCe2nuN4jW6TnGclF0znTvUEenhsRF
F00oy/pt4WvW8eSRT1HRB91ta8K7HPe32V2fUUYfAY9kZLBPntWl10mWbQCn+1hXunEeWz3fU7ap
YlXoXiMVw7DSgS8iJO/n9L9JBc+hBwE82le3756cub0EsUCY3ObdR0pZ4fpLmu+YHzIH0FFs+rOv
wpMagW7O6zIfmMHUP/Re3e9N3rAV/IvJSGwAN6hiQaZJBgbjotj8NLuYdEx4Ak9VTQYYOpVbtiun
pikvrdiPaPiPYpqf1yDIg7G9aCc+t+iSt04dWgdC38Dd7sv86YbQhhF0GhyaCCrXmg3ODZPNi0Ln
vBr8cnsKSMjcaKCvPN0e3SgtvIiUPlHXZBNI1GInw7UCfZR+cgwsi/GKRW9vThM8Omwo/XbKJP6Z
nIy5gTjc9PhuCS2iJchDNh2HyPwnmPukAX3sKa7Owagz78TZYg7BHX1fVJLJRB1sBP4T7wg2/j6J
TpZY+1QAUq39DdYaNB2UOKBq9fM4L9c99S5hQBUozrQ27fjP79fHIXDKPkruautABw33BrQtIMfk
v8h1gAPS+GSWvXSQQju1pEjGDsg19isYwDEhSzHdCrTSQv8OkzV2zUNU0r0Cja45X5/k6B0Ma0Ch
0w+eTM8tdHEZxYjLU4zca9o/oz8uFtevWgWqkC21wzxkxw/mOALDkKsqBulAyAZ6lnulE+oyHeVL
QzlaDwf5q7Ry0/E24Ooeh3TEAXb+mYYBbPcfl9B/22NReOl6TVeBGqPcoifs2ENXIVx2dfvodafb
VxjwSonhFevuXnxD/iY6fZqIBAazvLaKH2zLi174JGOUPw0dQW+bPmL0Pmgmj63m2cYccArBm/a7
b+QR361Ef23daDnEoM46tl5nRZHd6CQny03FlD3JKM1bRs/bNJ9GO33sIwWjP2cmSXHyYZ4Utowl
kqp4XGMN2rGhzpnCv2TZ8ETJ9h8NknOi0RViG0827u637Npzh+IQagtGO8BfCqsRVAl+6P/GIPwy
eNeClZboDz4nYY/cSQ8enqvSXr0ZH+8mQetiy5Qnp24g/5CNfiMhKG06PU6TiyQbfZsphf6B3Y3t
IYVPEPckEqwvw1SXBoWDzi6hK35JfW2ND0kDyVe0fmkHhfnMkmxo03qUybXX8rsfXBCGPhaFabcK
A3laluEoCdbQUy+Gz7Kr1rk/slaC/4vsy7agaSb+BQIAcDJNHc1gYtnyOrqIuWrVlAl86136GODR
pZn2NZ27LEQexLLhlogbMKwoe36IECy01wg+rmQQnXYN6DJci46Er337356AhgQcveUzBsjIBmUH
+nH13KvrikdFhxO0js+d290asAaaLhjn4RXW/3iknhaGdZpcPfdifAgiU0yB/xAymhOGUNupxxpd
Hp613J/syKpoDKuGkmKc449UkbNN4xI050nFAlA+j6+wl6/Q8MwASv0MBMS5H2UNlcZJYpYO+DYi
rDvEHaiDHz5553Ve5gy8xMfA11cd8pOH+5xhcml7pwzd9aGdmqdeg4+aTT0zVW1N11ck1fdZLYDF
0GpsOyTZcw5p5xFagIwbWQ9s/zM0/NA2oDnDNW+X9LDT+dhM/dmidTbBCDMB6E/LHwbWFmRMMYeZ
Y4unZ0X6GPcGbkJ1NKT/xioTSL1NwdoQUJ8/fM3GPuBqwWSdwmyoY/uh8L23BbcAhGMPxLjFjhRH
omk26QTsKfmzS1WFCB+Fqb+eoXjxzJ57U3R2VXJmafOf64snLlltNBwviv2Hpbx3ZW3lx7gsGnKw
AY4ScsKnyc+8nteesxQOQVDlIN8DFH8GHngGdTsBSwwNGTIsAkeDkuDLp4BLBrhARojjm7aMhX1N
uhbR9zaoAUnjJALVIkGZeJ/amlPq9T8BbkQb7mB1Yrwo/fxCoqFa6PQpFOw4djp5S4yVYO5walgP
UAC7zcft0GvMycIDvIbULyRXbJ53Zn5QzLS9rwM9egBsfSveVpz0jqAL6Jwy7elrsDp/lAxPpIGW
pWtKg254TseHZkjzwTGVFyevDVnqORzPSxiUDlYgI8CnGuiM12gjtw1MTT7y+KyiDb/qlg/QsDRp
Bxw5jr7cmB1Gao9r6Fy3QL3+kgnSMbemI1kfTxczx0XYTQcuxm/MjCfquQdvI4cNo+a4jYeh3W5x
2tS72Wsa6Xq3ywHDyNMeoPVtRK13e2D48wwPkYnIY7C1JfStOXW9f3bmd9oMNxZgyY3uDmYcb56K
T00ETEftfzriVHRZv+A2yTERI6ufgz+Js0XTz3SO350VNFSHtXmAaWjYPCYuluftOwZHVSdu94gZ
5smbo5NLg4+F6Lpz0Q6ItjK4MYbQ/wct3lHFQC2auIp9WcMWh9lurv0UGcGowzsfgRsbN2t2+TQ0
zS8ifUqZKSF+xDjen5TSwCUWBlQdzYh1T860HEYH1MtoA8w36OMGp4C0Bx59DWACoCsgVKw5yUdQ
ncluq3iLH9xQHfdf50SYovADQDzTdr1PDs97ET5b1kF64Rw7m1wJhult7HOagtckXcWYORLSP3pR
c9G4MEd/O04SsPYkeN6A9onEUExTmAcLZqvRWJX3vnqEQP9uUxAQq+Vnv2srLwHcrjYMcGCIxngt
h46W7bYBBbd4K1n7NWBQ8de5oIkZMrBtpwFA+4y1Ngwcbmi9t19lDb5I7TjdsfHZJTWA/wLwb34M
MzVanWxOnLeEyrctNY+zg41vCouNElxj0RZ+Mw1tZcvRb8j+nhL/y8FesVE4WOYbYxrEvQWSGc07
wyYPchybGFZtZ8n7xOkzjFnV0AZZZ1QutbgwZJCOUVAJnDgw0bfYILoaEyFHUgNIQuCv2/gdjGm5
ORBvxSM76246OQuACmf4s3nTOe1dQOOYSp2vldmybdUFhNrFSzkaJRdCn6U2EZa0x0up0IKKoSs4
NAHhwMcDNhngLcSyB9IudZq4t0CsKwY5IHf7kHx2W/eNJW11APkg5dMt2v41bD95DjRlzljyIQzq
VsGh3bWk3ExXbiili0Vap5seUMVBlvk3Ev31NlD+IsCmAl2343idXfc47KaK+uWgjXcEb31c5Xzy
gX3DDV5bbctRLp+KbrW/zNc0XUtwRuUo5gcAVvcQxTdbFhd8O07SwsiXhRjJkimb/bZies96A7pE
tRcuCNqHtA6FzDrgYr8Igh3mYrG0BHn1FLQd9nFpAi427XEimusy41Wl2Ce4YbodBBiIBVeYzv19
Lzux1DpVFbImim6whaF4gARzGeYm1QdZ2Ce50wOdE7CzBbsHTMqcJ7CjsO9VMd+u/vwrreG4cAmy
e6flFmuoAANPZjHv0FK3L9KEB2RLFt6EG1HG4qZCXtjB3MEnQLOBMWfAcOKgHomZotGhVYhhifX7
RzLYh924r652i1g1oCraVxJPJ2gT3uWevnskuincA1YOrxyI9N5jQ9c4QdG2nxxJjhBgAOcaT4Gx
zzwVt9HbT8gOvWP1yl/H0a92Ab4sk+MOx6MBjqppU7jEeU3wc+82fTF8CUstMdpDyeFpyA9BWeSO
7+FIjezqD1CXB1EPwmo/WSiNF8AGxgsvaRQ+AOP8s4RWZFZPJ0nbPjdJ/x6vYNuRUncIJ4TkMHaE
DuBzDu1/zmAv4TxXe7SVQxieB48goWAu08h5nsh2cnZz0YFg6F32n8hhQLeJc0jm5YjJ+eCN0DFL
7xAkILNVEm0o5Yzi3iRp1mhAui50cTQmn7sDHDjikJn28Ex7dwIuzMRQEc64cFxklnVrcPGod4oc
83fYbckUO7IlPSbQeiVsMCBmozXjQkEYNpmHYG9O60ROQQo5nfbvzQyHbANUDzt/v4MNg0iQHo3d
04w3otTKOTj7XhtQOsadfiDDhT6Ul8Qk+FW4+y/kBI2Zkfhy7sFfIVvnkMrv67GRpM1m4392zNwU
ZFNs0R/cBeLLG3Whsf3bGm/Hdb+8SJkCggI3BR54SAE2egcv6T74pN79Fvq8zYJAxqIgv+Ld9rfn
aFFAwcNUiVmP8lz/jv9d+CuFndU9do1ByoF/VVw+a+hF3d/Nn6r5O6XjK/ac3RxUeBs0z5ELg8Ey
Q/ejXlqgvottS7CTR6kZ+p/UO8NRedObS7J4DdBWNjmeFW6F1q+XtekvuHsPYxxHZSstFNNAPrdt
xJ2qgu+0gT022aCcmHVYW+YB2VqiG4S1N7YDMejZcl1xWTSBelgHD4fPOY8NHrxsDh7bbNHsCKDe
grPDyHvfjhqzv/9gGvdAjLkTB70Y9dnXwBFVF0xI8eVqxuC/44XExLV3yXenKGhUCJNc4cD5txrU
5UQDmU8xennsvorOAoaPwSPEzn3toncdErfwKKK1ttCHcKqZD6Mn8J7iefKAHCmUOv66PcwWj5Kr
emX6OgQYgoe1/Um8/Qpw57GhMY68s2Z03WwusKkgm73wEEBxk3MP7WaLos0gI9QSaH403ZNxrNbJ
nF2a3IG2B/kWdE+7MHc83f+8EAlpc3rsFb4IANHPaZClCtlPE+kXvPLlhOisamrco4UgxUUfj5HF
wV7NSD4yiFNzYckJ6/L+qb55g/AHGq+gS8A6yMcxiCC4klh01YQneD6vUGE0QALMnZkVJdiDz7Sz
lRtALJhiTFNOBeatgrocGj8wkHmiZpE10YINJI5/lQGFDESFSQ4eUl+AQ8sH4aoz1Mcfnu7/dWNb
mjU4jBhsmsCCcNowKvM9xtY0NXwCohlwz6LzSLBFaqWFSqAYHtdpqJLYeXem6LIz6ITI8JW6kEMn
QsGS6ie1mJzXIOpeJyEOfux8QN17mUI01ZCpAjmg9h6vHKtTFAbcnmjnuxlhEQ+i6O5SDmJLoGcA
aRgV+KnnDAqqOpjTUvTxcW2ckrpJ7c/y4PFkLXt/h/7Xqi+qvXzu+GExM4IckuXUEOi3cXxhl51x
Siy4xXjdLtPS9RBuu+fAXV+YDQtG7SPWYp8b4ZdSklO/d29zk3xF2AOWN2Y7whp4jIfwSYjdyaQX
1y1tgY4MI/jBj9RApz5DkYuFa6XLVOG77DDR7eRp82xDW8fu/GABlmTtNl2Ev7OcAGkb9FBp0/0E
EFfGFJIbhlLgNxrh/4iqcR3YbWcv/hNSDIR4SBD7VTaCDxPNPYQqd7Y4VQ9hdRCHub+RU7PHS8ES
864djJWj7GokP3/GPrkFqq1VN9Uu4Blgc28N64AxzCJvLE5Mg2UumKk/0l18hZDo2tgAVOvDwpBt
zkMzA96BlSVpfEwgCBXZyJ0J8MzOfuNp8ldjD4W7pSJTxgWLujxujrw26f7sSv+CENC/LQle1xZr
G+hon1AES8ePqm11/k1h8yUt5nwVXdqtbc8ewXBO+csKKNLyoMnFFC7V2MdV30ao/tPVJxEO9fDF
ou1EIn5alPtIgfLo0KvF6mPPnYwyE6JB9VLxMQ+/Lq1g+0va7aHrAO2skf4KMGUXoaeGpxZ2lvNm
1u+NMF0oqR4hC3WLgXcAsX/RnVZCophZTh84IgDwm0YnCFS6bEUZgFfg1WztOQX9JZvhk5rtPRRe
JqL5pid1c1SCsAcKBHclpJLe8givyLlfwUajUl38hF6dRb3Mk/e5yv0KjrxGkvTjpOMb/lvxpk+v
XIYvagoxs/Rz0czIlF72t4SLY4jA4pXYW+yuYYbp6KWFOBVc8iPvOYYKD0lHSDHDpd2dt3A9p8DC
l3GfMhVI8HXJL3qL47WyDpzCAplxevxV5lCwgKlngGWSpoDKC8tEthiQyCJI0Q4MK7GtsLjCVLGD
ysHatf5f741fhu0ckDDKOXE7der8GFyt1xRp4DxDa80LvH8X2RgIRYLHhUB+F6n78MvCBP7vHNe+
9JrhlfuVjYCTDFOnhhzvZdfhOU7ZgQj5p6fzh8+YOOwSOc3U5T9QTV0n7uWmsTfOSHt0BC7RkLYF
xF0jRuQde5K9tlLJ9GZUUO1r8He3rA4gyc6M9t/h2ApyDLsmUziLcQD5N3FQiVxw2Li2Pe4csE74
tHewYHB63cl+GKNfrkLdl4DcxjW4pbO8DtTCUpLA9xTLa9ol/9kdCuhJ/iLL78YHcTqGxdjNr5t0
TxEQ90rs6l2m21ND4WhIvB5ytMjHdt8UqwYHv4kOQH/uQgxwM4AsOOM5/oXP5BHg+ncracmN96zH
Hixk8LyI4WgpAWJJbonRP1C1nyYfN7cTm5cOBTOTG+7kYZRTvrHxRLW4T5t90CLlOdL14GZYnA8s
MevzOYGE0654aeD0qQO1V5vvgJ7T7ZsN+eMmf10AZP4PE+CbMuI0bOmx9SGhJBvoel+NRffLVskA
ef0eQTVd7h1OVxzJtIq2SWaQoepsc9HN0cn9hkdnyYXbni1kcs4+8sJvWJOnK609YU9zt50gY6ja
X2UlYD5MZuvRcdOXYPUldA1JbX37aIwoZNLe4hgA6owBUU7tceYN0P/p0cISlAHuf24Xc9YWA6KZ
trLF+IAw2u/Qcz641u9eNDIUdv/szGGGdKgXg/cRjsC1q9LVqRyDtV4jRn+9R2UAUE3K6e7u6zvG
UMjgVlY0gftjV7yHQ3SlNv5IRFiDB8WtYXiNjT0eIlzdSzP2kAw74YGtyxlQ9H1OoMUagCXQaUDx
9I8Bm3G1jj+L4zYQncIF5CrkbI/klLi65JuqfJr8cOw3zaPGzaNFiyKexHfy/yCwZk2PkFpdkfH3
BfOfRhAGtLLOX3cbDht6ihBt1j0g02HtyFPn6CRb5Ex+e8+yXXaot6JHb20TmBjocWI8LnjvPk+b
D+spMmMKN0GzsqYlBJ4HiPJOKYf1lUEcNOzhdTL9v1SAnRw3ZHiF+OrxHt/h7/irIv9fPw8RtDOQ
j0AhcmyGrs3GHvwX3ZE615nDMs0vyeyfw1+Fof59kJMCnNvqfssDSCCzlJEDrAwfdnUfOpF8A3wJ
8j4dgEBx9Ssu72qPUwGmYCu0N6+ldaw8yQXGS3TXMfGGPHH467jCEpUMl72BqNfbYtBFFoMQWtyC
eKY9JHCYRYufLU73FcHISTDLw+h1iBC3vI7fmM6wLpdFb9QXA5pOnMdhrqChPKPZzH2Kiz8N/XfT
728O3nijwmM4CvRRELA76Abw2xzikFxbyAGzhAa17MQdipeX3cGq8iA8yQ1yBOE9tCb5RjpfiaRG
CazSf+hHvNN9UtgdhJPBDCAZ9LriNbQLblfsPG7av0Mvzg56H6f16nDz4Wv1Sih1qkSFz1s3vesh
rIF6P5igAykLMtZbnxhHcFecvol0OvcRfDZQY6zpWLodoF84SPMZjs5YN3+7xr0CW35q/LhsU44m
sUVgOdLheijU9qQIlolnM9BkgELbQanha2D9c7wHdR9v/7kxP8NSdF60rGzfQyGLNTZCgrlyp4NJ
sAYb5NmiQUGv/mvoRlcFTRWMiJ/9Yn6GlLxDI1jblT9ifVu5rBR0D+J3kJQD4EocAOAAfIWXxO9/
xfse7Pr9r7wZ0uAkRNSRiwy05l+3UOjknPEI02YmW/7QQPbWcJAqeGNJRzPiy5NWSUUHHHuYQvQC
LMUfgMsxefdb9xhtUDPsaAGSHssWmNtcVjCNWbwE16kZQdwgFhwIdANd9d5inB5dBkEjPQdghGuw
7wCQxZPU/VdLdnBXtuz18gIh3quhYeGt/P+q6Yn19SaTty1qjlqJOmz6Y5QMNdDZm11M+Yv6wCKx
ZJ3rn3gKZyeFKgMD9xOBWhrqsT/dri/toC8J5JzwbZTR5L87wEE1BNkwQxK8sOvbHqoz7H/PCWHY
bSvtc5T04NwT80YkeZFw02aR15URbqRiDceyVx2G0wWjP2IKaFxPMqkhpoc5OrgL3ELIS71KBLRl
3GqRiwhblhUP4NDiz46L2rAF/U849fC/sWql5u8ydj+cUlQOASWrItGTA3o0BHIyzVudDIBD9vEV
dluwcoDFoxki+LQ9wmtwXBPsqhZIPoTEuY6QUgOsCJ5Z2sj22KN0rSZsoMtcoAkW6wEp2mlmfp02
+Hy0MxexWLhzAAgYgBBFBOow/H3xmiXv+hBdmS7bWR1S6glYh5GrvPE9Exhdj1vco2NtAU5TCfEl
6OPfMK2Y/YhJwLaxnJKpK6a5hdGYX1zod+FGQmfT93+cEHtpV/rh7e2NtnMxiOjB64K9MFtU0Mma
vJ30N6icInT7fIBExenJG1KeHxRA0J1acC4+OLNAPNHOqYS35HTrQNCQ8J3b6b1ryGPbTZWk3QVG
lQpaSchuULiIx+vBJBihwJTgLSytDwJ+MvTaT/AWUZ4cpl5UkOQfGg9W0538WQL7LNLtivoIAxU6
FJghH1IH25aVAtVMm6luGf/hu3zhoYTjagOyNQxTTcEogTLxMtspW0NQ+4oniL6UQDmiRvmDXW6X
NeIlRb2zTtLngP+BOdMbKO2ftQ+ee69R+Tih3kWw9Q5LgTmx7OnwAbP3mplu+5l6/zwDstaB/ecK
gi0ae1NpERZw1+dBoI+GE9gJNlywNocsF6uXJnCm9GFRvOpCKBqnCSIf5t3o1v/1TFAQnebBzv66
SVhGdHtnW3tnDmIW4DJ7w8X+NczpzTc41DEsgwN6ZkW8d5jPQ5QzU/liOsugU3ffUc2BTMEVWM9r
iv6X41ZD2h5kEuzXeeXw5qeDeyIw/YH5oDh9HHf0TFfS2WcDEWm0i8fFRc8aTeYD+OwJzAzg6MBc
SdvkXQDtF5nRJoaoK9tqL+iHcep95086eQXsgtDZ4pC5AHCptwFGNlCnTQTGI//bCIigOWXVJPwT
o8B3Ie4EkwPpf78yeU51M2RLE+P/sVjjQ5sKlgqc1PSB8rAetXsPR3LrIufyP4rOa7lVZYuiX0QV
GfpVOcuWnF+o7XCABprQ5K8/Q6/31vaxJcJaM4wOHmqX23hXA6IMp1T0+KWaVx/Aya3n8ohpKSYl
JtJA07OGsWDWwRfZLZJR1QL62Jk0Hwc0mr8eXjMtGzjsBfWqaZfPxba29FllwS33pj0n1e8q014m
TXhNtdhRIX1sxuKFYz4oPVJQaFAioirseV83l5EydBsNdxkXF5lAj2eeDMaIPgc8pIyEcucdx1Ts
PW0vm5Hpw/KiJ1M2iII8AsxxyYW0CqQdb1tyMavGsvn1SZN1kV2dJ8OYT7GV1gtOe61Wbch+H0QM
9ySHdnYLmJcT1Ssfc4Rq1GIs1bpuhhhHm3cQXZ28zJHLQdIFOZ64W++T2vhwG3IQzE+dXy9mOjYU
pu+NyTcSo9eTkMnJphhrtxjnlUi9/SBoC7fVyZ6neB/O7j6O+2+t8nMWtk9+rj7B7yxsL2ENHk4s
Dd9V3F8eUzaRfrYyYewK/K6sIziUUOtQhAAV72vbnK8DR/zOmX1GavlvNuZLkEy4D+pWynEz9DG5
uIcroIR5dNFyfct7SgHQdoW+J1nyKn0M8rFk8FUQBWRH3Wl6sm1jN85yg8dDTMQdPgvtU4rqt7ip
10wTi0zVJXK7pQE3AQGYM3cyHO6QbgPS6sVoAFPU8pJKeSis/CJL57+5SL+CsV8HHdpdN1jd3mnE
lfTTYWSFVZaLwsz5pnW9oUiC64FJpkdjiZ7C0j5t4zZ/wiagUGENt3CquWkxHaE01Y/u6kEX9lfk
ugfZkgXIIPGI7q1y5qfYce4cmbUIU2899MZnU0DYckuCvcF7E9bbdLLekjBmySoWaV/dBiNSy4SE
vIsbTDFtF4ekziP/T3VcMiLeqCDfsl3ZyI/z0uy/m8A66NJ/SabsYHr5s6PkruxivKMZnEC2cmIq
Cf6I1xqi+kfm3YzG95LBhnyvpByJ8BdgRSHWHXufH9uIivXHuVqqO8lyJMNuvQk/ekp667vLFC1z
nMSZZdytkWJ8Xf26geYUbtLfOfyJyQMSUHfdj2/+RNDY2izHzku3KkT9n7O9AOQz0oyIqoRMTPEc
BsD8SkqSatiL2TEWqD0wMTBqPLdlNJ+KQ6uDgq+328QeYc1uwAWrezhOWVKedRXa54aI6l7KR70s
1A9XrzoULYVWm96aUAZtRDf5rqjPhDzwkjB9kyWaaiYYNSbD/s/2hnXqRgyF7Z5101v1sfmKpANh
XIWvld8/19IlxOw+j4yPwxBfJyZYOw3XfeWEB6+1Yl6KHGAk9Y+kcrow7GltWOG/RCLxVel3UQU3
18GBs+pn1XK+dzt92Un/nYXzcay4uxzZvCZxfedV/Tcn42tZU6lLOqQb79hG9VpW8BhqGpB1F+0y
omv4jAvRlzejgfNtUhDVVrDpnOhpmvul4ZZfo5Oeram8Tl56HkT+X+1nn8JNt+AYXtzOBofmhutA
58u50OvBbH+d3P0ckkFv0649jHHzNKVCkkG3f9yiWdfK3mjL2VaUGKDGCCre1qsZtauMTueipPdd
FtZTEUenuKy2YVOs/QRloRzWbUvrHBGB6Nuu6/UOBuDBddWfo+kLO+alkdXeHlycJPDuEZPyNOFJ
TeNySGw67HKvpXUzo/5at29J7p4aG2gX8bGuIZ8HyZCTMuNLzksIobfl8LYyor1Vc+xyMrLsht9B
9LBRXP+7NBPKlPIGlQbYhd5DWPmsZzTmPkAt5gzOJXfcdzOhpCHRB2666gN8dzdH8Kuv0uJd6ziv
zkCEJUydD07Q3huzT+2m/ssFc1RaEMHqcZGdg1/6OygONz0T+ZSO/Z22uiWfMx67aThM2j8bpQu6
IXsLG38fWiVwgLG7hGbx2vfpxXg0SWxWvc4juIIqb9HtqC1uGkNP6MIOLQDp3Nra+6DpZm26rpiJ
YUb/qlJeFPcgVS+mym5YdUVzSIzqiczrmXb5oo7sZx4+qzIKfmaTpyCHKkswWOgEJi2CbmUSVhx7
Sm/QFMnW+ad0zP51aVIufaKKXRIfaDtv24DYe+kwZw/2PyeJLxVfEmrpdMhGEwXMv89i3uKc8aVI
d9cpHgu+OI9NvOSVcU7zajWa1o+rKdpEY7KR9C4nXe57Kz0WbCBNV6plOHu3IZyONKcJzhVbh/jF
SAnDC+W9SsL9YKYrqwn+CecRCnaCt6g2WiobzU+OddE5VrqoxbDqyV6Q8mBoITkWMhZnTSyXhZfw
C+Pziyn4aA3jEoZms/TA6vGPxt3s6WeKfFgYDCZjZu9i33lyaWtbdrtVtfp1tLXtNAfbW92lcuib
6umRofJvtnaXYiK+amtjWBSlvfJiNNgCeGgRU/2OmQvTGZG7M/zXKa9OyP/YS2x49UgfoY//LJ/+
OTylgVRo6K9UQpsmQnabvXjdupy3aIkIq7K/OylFEsfYJ0QpOKfhnQVDAhtSTPto14VyOQOyN/am
xRkXzJl9yYeXev5f6qHaiC64Y95cMrPfRzEVeks2m7IK3+SjHJ1yRgZLlmIcAxiPNV87h8c2nw8p
rtxcbilNPcM/WmKIXrM8W2dt1y60V79QWiTCn7jkRHCLyLleguqR80z/6oQntsHlFVtvFmLNsqMn
ENNnzMdqNacVSQHSp6xbr/QGLh3vZVI7pkPcVF0eTzUvzlf88J+4KJ/CvPMXIaUNzDyUr6KHGZ1v
kXF2fhUmK2ec1jNinUvMFmLysKLNfIoqoBQYtjR5B/rSABzcRTY2n35GCBAth1eBuUtMG6AI/3fT
5duqSl6UMx9mu97EnXpLJnW1fPOfmTX85WNy9a1xQ3x1XaIC2BaJZLK9jNjjS/HgHrmcNdO7n0aB
tKHi7lo2/mvnE40TyX4ko9EQRo9Mxb4HGxXvpvQXwUTBbbCnJ6dRcF4KJ9wJQW4da2upGk5IcZsP
2/PStbSoZiu/2mNonzVHLO6VFxvkGH0iasxagySw25icLKXufYCjiwci7OYFM69fRNJjGwzLmmYD
VdCWfKAgeEWgtthZuXHqC7HWgX5uw3lNOfC/pGo/XDcmODK9DwVJWJS8pVTDrz23qFVZfc2AxrhY
4GHV7JiNf3pPv/iG/TJ587uRT2vmsrXPtpLZ7c4h51QGJArbeCuCL5/4aTaiojVlwcM8FPeRKzCP
xFYbk6YNTHEwo5sbkDzT43DPvPwCmf45nvlL4jZ8xqdedzS31jXxusYPFm1q/CmHAl5KHicRcFSM
Y2znz8Y0fPMpRWvHCncJf4fTMMyWNocP+m7IlT4Nb21BRIp8IP/A+kwZPpZNPS7NYjxoZFWrr9+l
/hcwpnFU0ymiyj25/hrr/Isy5ZFEw7nPJOV3+xjwy2SS8qnb3AvDJwQ1/mBEbrJ++FCEF0IARnMD
6YiITNAjWEcRUIhYEuESIvspGiko+Wc/k2ngnUCAi5uUx5yes0VI0G2fFXqfPqItFbgI0EW0cqhq
OszyPF5ifxVa3eM5Qyq/y961qwUDieD4mTkyl1UVNpx9mO9I3pN2S4lc19mLMNS9E/6T54r7ZPY3
U+SnsXRP0iqewEccOt9jY6THyptNLaycizSM7nNl0WYkJmym9d0OLfoXIU9dtw2alTc2mlVS35LR
PfEEfYddPizqrN6F9vgb1Y3LGDHxlDAdTk8AJrXwmgc0fzavk6vxuYdyvrV6phwTwJMx7S0y5LJM
R34Y4WyjZzlRMHq2ukUibIAWwEupWvO/Ki7YsWx7FZeCnJCwqWom0R2AuUZp68NnQd1DcxVMgqhA
IQkzqno+jVa3LX304Fk9gl/YQf08rfG2AOvNi6qzT57FkihHA0QcIz9r/JGiT40slCekV80FQLfj
lKTsCWijdaR7bAJnnwsXR6TPnEMfcwaGkc7LpsSjCbqepAHGdI3HZfjpP5cZR+XYgipBthAN8KSi
tfuVyjB4ZtDNi6Ag5qJRZGjuv4ObuhOOugr5eEuZ3WlyU7AFXfHC4OMuTSlBCjZPBUSe3po4yck9
gpK6MDQBWUkp53T6HpTDPm1Q6ioPZ6cP6Q9RpycF0FreduJ7K2t9TAfuNZ7lixrH3o+n16iZzz5g
ABM8CkfqYC/j4Sp2Ua6/bWYP1CiGpYp5OXMqB4Vq49D6/iEoeTGLCnJBN8qjM87h0tQ2gQXh8InM
xpPLZkoE8iZt56q8kE1eXOP0DyOUQ3edZvOYEdgDaDMEw5boyMqFH5YSKbAme2tItir2vHblWAWh
AZFg1eUlwzhMNxmythZh9Bp4ZX+1HdN8SYKk2NWK2vTSmByWuFwvS+H/l8n2xJG1b7Oq/2Lb3ilB
JThNtlE9H13mublvb0kIQAu51EkceyG1ot7fVe9lB9Mna5PfNnoxKKAR1lhy4M9yMMCTdFRe+gfv
yXX1PnTyL4dC70BWyctKdNLKWBltt6jm8I3GJqnng/DanWW6/zIH7ICWeHGdzWrYGBM96PDFqvSq
1xzbDdXH97AmKrpiFo9O1xHUsCe1r1r3Ygccp9F/xextEwmBRWoZRwpBO0uxTNL/cUcXz9k6kqlF
i0nZAy3nwffVEfcH/7UppE4L8YPHZH0hF3KdBHNOFG11n2zSgVqFKJ5yiutG40I36RzWNrYaDkH4
bYd8V4TIYQNKnNEtQ6J7RZxztU2HyXCfmxLMT19v+Lz/ynC+55M62G3x1vJ0k36L4VJeIuH84z5+
IsqIjD7cXDn6S4WAz0+b3IX1KO11KYCVuViHophWitfyxjDC+QoDb63tSN9qJf/IHDybKjgnwnuf
UOEH4mQaaFYY6ndjcA6PTFIwpTfe+LdhVnrTTvAdrWpXmOJgdjPXDpJtbZ6GGhHGGDuahhatieAL
M+W9DdMVtc17ZcZ7P6tTrN12NcbZsk+T1xmrqIESlJvJg83zavtvmVVdKtZ20i0mHheFKACdO7PN
DtWAkm5YbE0Nm3frRQx2zERROi3yrL8MJZdKA6qEs99cykAzcd5yildDUZ+7YPxuFAEXWIS3oKg+
+6rb+jribZ6vy7kXq8cfPo281npeC8VAqKx4kHego6laLGsDMMqo78Ksnkn3zcSDnKfO4znqzVg4
wqJ4HfUrYd/KprypRhxNFVYfKkWta0AC+vOqH+xiEZtAT6ZgmFe+Xz9x2w9LQxFk4eZjfzhOZfJr
c893snkpPfFFiZbQVPpRRaSRWmmuTKtee/P0507jQ09aOZIGPHG4sz3F906R52nY2ZRwV4KVvR+w
DSG4MdT/lFH65vfTsu7Gjh+FkZbUBX0tktqR5fwzVPWpzIyceNgcIlE6IJOSSzpY03aixTqramsG
NYJ/3eDQtAee93QM3a1Rgg00p39Toi4Uig6D6Y8gfEHt5T6TO5Udjg5e13P2NxYtm9VASIdM1+SJ
V2qA5ymxAacZ0cKyytcITXAgthfr+pw+pFU/ol6Gh75KveZHIl4KLa4p3qVfqMemsjRAiWSPC94r
ioOZik9pwm2BPFUGzbqygcBpSrVefNbKeu5acyOoS+qeUZAYubAGonZM5l5t7HIr7Va0YOhdw3dA
wIgCEkmVOBst52vgXHOQOxm+xmyPksxYDV2xUkjjfASxZ6M4FttkoOoXt+8yAvyAsIA7/JTDUl0Y
cbiZHzllGX7WdGQcQICbcC6ytaWjjU9fYzDi18ma9j1lIagVNyi5S/nI+NmZ+pd7KLq2di5Rl1My
a8d3DL4ts8YuqGg7RTk5to71I3S90+yXr/kYHvwsDxmFsk8v5Zd8hAX4g6uo+bLG+FCPLB+J2X/o
JnvpK3dFaXhZU5IinrPTxlhDwpE3QJVgT+OM5lmzi1L7QLHV5tKa/zwUCqaAAQ2/E9gs4qibaDvU
xcqb9Dp0QwJ5wyriF5Qqy2kkGUjyw39cP2IbD/klMDJU3D51jnrudq3JM8GJNPtl95ZL82XO1NfM
HMyImuEv9JtWzavYS+8OB5rGeLCLKR12PfySvi7Owghvc5//wjbaenO2myrcKIukMm/PaA2f4KqD
9BRZeHAUhRcyHN5QOGOS2VmwzclBFLwPkwCfLLQo7joPYEHSbTszPCTofPRc9u48fHZZcciC7vGC
Iz6o5K1PJ4S48j+/ZWzCOinXRsWaX4rsNtE/xJmY7WvqZ9/IzDyLA3nRJTDeEsbOKs/zH7PRydko
YipetpEspDhwP3C+RTCZT3ETcN80UH4r3/9slUKW0duyym/K5loQLYtVIOTRpqW8zFNhELKb/tn2
eLPmxl/kbjWeHO2KfUIC+JUZEf4eyIFzVYSIGLP3E3ik6qaIlBdkprvS42F+BCNKWvQLHClEUJps
UTUuXcdcZm53KybEeelDKGJuNAxvxXJePvylf9Hgk2KcrkASSEMyUR0rMe+SJg3h1qU/OsPrHpzk
3LSRswpSwMYucmGkvHVp1Fv78Z245PHgnS6lDrGKMig6brgvm/oWT5T6W9KypAWqFcdrM26ix2G/
NCUhvLgeyaYX5JlySsqthEFSCgrYYYS17NuEph332ei4FKqkcfaYiS+14zWQMrMfzNhoNw+Dc4ud
rDkHEFuov8j6ZZxCfRljH11WVt0xNsaWUlYYbwl/IzM4jTxMYxYvh9RUz05mRCuvxRYd5NgASqiz
JX42T9wsTkn9Zs5W6Nwk2YcnhPiWnbuIlDA55OR3SqovPcKASr24vhV1JE+ICda5FKXxWTpUBsMO
c0A02VfKXbuwRlwhu01JFNGi25aAntDC+uEkRd6+0u60LiXvw60Rt+IwWqzKLIVPvHUeOo43/kfa
KjpEimOnq7RvN90cQr8phLWx28lYjY4BoJOz33/R87YehftVwoR9Lfmtf4sguxEb5Tkz2CpCwGMf
XgjbGDZxWfDxgGNdUoNT8G14V5QJlaGwygkGTtpbyFi1TPTK3STcXFsCbv+5E1pUgJM8si7oio55
kd3csC4fz1OSW974liCXLCNf/hAdrVZZ4df73mnvhG+i1aDcV3iPzJa089dhxiJAWJaKTTFWX0XY
W3tZS+Melo77AbdPvUQz3Baz8Wz6zNST+lqWJ5NtfJHbA48iQq89OgsCXx6haqGZ/wZ65uxE13uZ
bXrsVt3CBJqnQ9j009mpyTJZttleLAbAjTJSZCRHfmUa9lABuDHtUKaCmSaQ6Y7k7idJt7TDg1Yc
LUvjpxr7RWFKRRNAMBZmUfJnkBxaaQtuMuwpyqM9bJDc9q1d6TAJhQ5qRExwazfaMiPHUyD2VWNx
pDtTbIdc3lMFd1IEFcEaGdsfhQGcJEkK9NV+fDcHqleubVWHmZMLLuaD+2f2UFpbq7bZ9fP/sFun
RUb1nkF5pr/gxPDRvXEkL8rDxaX/wNs/rEi4EkSnqhnyp4zIJCY+HA1URz6aUD0xeQO6xDRn/HPD
KfynkdgVx29gUDBQgYXwiuSpx7nY5LqDFxeTRl2Uo9M+cyHe/Vy8zeD2iNa4CJsSbGNsgPZ0CoOQ
a0kPL3M16Joe59konC18RnfjDmNzMkyCiR3VhoMIi2RvBV568Rsflm1cfjVBO+5kJ8QqTDW5/yAQ
G2j2YmVl8mtOAVahWHhLMygyXIw0XWs4e8dSE9F2Af+BKpug5fYzLo7thTXXuLJXCHrxWQ7ui34E
jQpRUIbul5ORdxgzuJ84hf3CDPozvDTUmdY8tPOjgmGX4yo0ETT8pl0ZFotzREWzZeGpp/aPO2pe
cR75axt7OxsyWWzOpC9rOortc5c7J8uXnI7QK4CwVfidNNyGPhxKYzQOea0Ogd1dor7c2kAD09i/
akNv5zRAIbXI9wVT/m9OCy6H6WgpY1e32bkSyZdV5xsjx33M+ZZ1/kEk/WA1Q7eRI7yvKnK42l0K
aqO1mXpsYV3TqC7XA18Gr6a9m5snO0DK7WY+wKra+TIKeTxy+EUzcut7CXhA0Ymzhw5PlGHpjaRq
Z66Pder7uzIsCEvhDS5N0yypLXW/LiHyPaC9clk18q5Cgy6OlZvECgaxZTTmT/Grf3PVVwtoSlfU
yY3bGrBNB5TlWVnb3CUYpyIkkvzYmu41Uc3B74KzSBIXb3aglMPdPTXflnSjhTdFl2EezzQYGHgs
zyDaVuZnIYIz42TP6gQVvE0o3IDhjz1xmkL0CzpsF5gMcEwMBvbaN6+JTD5Hne6dqIbglaEkGcEz
k8HnwG5sFMmVEgu9wGJVZhluZoTgSlD/VbiUcD0SUnIKzMUYWFdlRV8m6wuhmBTYkXc2crqfHRy2
sNi3pTwF7KkcFEBfZ3jtHHlOSo/GjcVPn5iYUjJAsvgYc+ymWL72pIV8LVYjVioFDb0g70TqCFbl
LKELzzlhj/ZcxSz6XbGhUX3XSEt0Tx+/CKM6yWW1LPSQMmSzrmhnzHZNymFSxM8q0mtpwdMvqhdV
pu5mEFRrh/+NdFAOPg8TnmRQTn5CjFvL5l2Rm/wgxnaM88y9I9jd28IN1kE73VNIOMsR5sU2k9x2
Kif+Yv4kPEdPrlMdncx5kmN5891seKoiXXCIaXIqdfGUes4+9qarr7J427TFXwkEuGk7lL2GoFjP
AIEoFCx7p8aSHcotrcpdzt5AJsO6zyN2dktVlgiQ+LIz/9tVAWnLBpJN+9R6zuvU5JeC5hl7OPTC
QB+91n4ucra/FFtYiPArMeqzHk1CLFHzovtZEm3z3u16/ixz++o71Lgtr3iiENByHzU81cHhwJSo
eEYoyDWiDbZ6lu2OTJWDNAadNfCa9M3O8ze8oPcudeFGk4LLywqGgZp3wumZiOyuXVusYS9RIHAe
dc4O4znd0h+N9yZRdPljHtB4Jk+z550l0WhqjQeTnFb8yJGHuf3LibqfjVevbVLjS/QLYwWs8kmN
ml1aOXcgaieojoJeVvRPDTpdBLpAJ4yB9iKElwlvgSADf8QHtjTMgYBcyAs7tMJj0QXvSSj+wnHa
TaDGoWWRVuAFaaKvabarpDmFkXXuZfJcgvaDndo+l6K72SEMuDSHFF9ReCwKB9suefGmNlxkc3/s
GmTXst+wjlIrtYKKPBcdX5m73zFm9bLz4f2lWUNXhfYez6zh0FrVnwmwX1ugcZh0mcUt9ZgYeTOo
8QeJ8CszhrMO8kNdskrOPRpEWpdrOGd8l7B+zKL61t20M2xBdt9+lSQrFsSv+m1DrGFK8+GjwIyf
JnFsOhBlffPSW9ZTXZt3K+6dRUjzBEQwj0jPB9Ydq/qWtPI2tsVFs84QvEbSDlJcx1imT6GvnSVz
3btpcud2qFdE8chrqcSFGlOHF47G45AY+dxoD4ctHdDo5zux9+rUzSPdtVocZM7t1gAnsPl0luHI
4AhD2INICll4dqCDlIrFgwUYgTL26Pb7BOZJ/LI8M7UAPfoKfffU+WRh5vxFBOGePPKPdLw9LlJy
lDqIl4AASxgoDuhkUv9UunmhR1l1LuXUbxQ8ALSuYIAfwOOZsSenF0UMtg/eINTdJv6wFQMmW2Vq
n9opeq9bUKwBr8cmhg4Ah2kldFEeTA5dmanh9Ln51gEion3mOOBS9J/v1TtvFBwxPIeU9OnNeVz/
QDeH6UG0zHcpAXr2eve/sEHzn2FALVIJ+yip7jhrW2l0p8ZEDwASrmX7VAbTq+K05FWkg33kYoMm
HodFxNPWUsWn0GgPjo6RAY2NzCJvT2z5WqrCxkjjGAxuP85UOvvNZO/jCqIeN1ral79ljQ/i+c7B
gDJ5CDQaYlRwDY0Kv0DW/7nANDcRRX8pCoxQqhezLXc2yXSAJogYj55NFxx6qmgDMVpq6ItcZE81
CQZDOTcVte1ycjnw0fNeA7/+aTMbB7rwIFgh2zg9TneOCgBhqwVC4FvVplbm1sujfeESDWgt98e0
9X4eOp+XlsEQ2VPNHwmINbzryScjxrTbPI7fOjvdB5AMuEhJcw7WJg6tpdW022QCFB6Mt5Fx2Qj7
D9eevrmn96xvu2oIsl1ci2NHw3lJsIq/r6yuHTAjckTDl8/RuapEEAJm2pDo1h2pGEWEF7how37s
KLVBhmXq+A98ULzoi+IWN9HZLa3dgLNc6XFrklZJovDuVqb1N4qQk24UR74ZwXDlLIc3lenTRCAT
A6B3xTNpoBDmLI9+mnBQ5cJmNdb2CBFrPAeRfYvVI0RgojQSTa9njvYpkvjXiSZomrVNaZPyLT7f
omnFqzaaJ+BUprXKU5dwjpVY20on39Ykh1VQecatYvtfB25WQdhlkK/9R/oiiVS8TTksZi9sOS6L
wQINMgnk8aZtVqLu/oNtFjy1MVgPL2ynT98Kpk0svXlFTx/TAYUpo8PBEG/+Oj4+nOxSdZpzPTpA
U6rsOSLkvAy8FsanP7w1wTjsFF1obDKYoz1YDXLapYbG4TXOwg2ASdXt+F32hvUhGnQtMfjluqo4
dyXPqLAEruyWZhVbizh3+W+oMR8PeSOco+egCWfVUBwrKcJ92mn7nE/duCFiY70Eo3HVZsb+283s
s10z6LWYqDoVqfDr9TjwKxntcG909gP/DqEdhcUjubkISdFGnbNheT/w5P4eMRcwWkisJLPnvuDr
tOeCrhhmawsQKoCxr6jwLtlCbMBfhXopcTx2Ti3gR4kHcjHvwkMtwvdobtgrDJoyecYyYyeZWA/J
NJFSFxzuMZgfBswpWyrsIY5DUSERjZAJwUuMr94BhWNE5d4T8SvItA2sol1KJsozjY/RmTiaoxPf
1ILRGAAsFdV72lMBEMWml/YTJ6cG2B5Bs6j7DlJrab50rXcr5+QaZOXBTtxVKQeo8TrZBJyUTH9a
fmNzofxWjNFggNZRGDxjZZjUlTFnGzvCaJHp3k9i2EGU+8tJVrQFjGs4IxsMYnovJy9YBKUgx9fB
eKSwb0ENirgGcI9DSmeJwO0O4kOFKW52RIpn8yTAc9AoWJsekSWuPehSpt7Mvab/X+X7icTDsdG8
ADumRQNu3sJE3HuuudgXrWd8cMoHidUEaKx8a53oZcoFOOrmXw2YyzXwJPtYDMsZxY+zd4gJKhbc
i+rtf52ZXbKIKaZu86MOdUeBbugWjbTp8hcMbbXEgZfOXUb1tkD4jAXZV7+gxDIQygybvzhoKCoR
LMVx/A6ITKFqR29W4XJe8rhLpxQNHemIGAB3g5UhYhu/lM3Grf04VwYSyiOwDt+mFJtaTCtbBryi
MLfqpJZbJYpvrw9vQtGuwNw+pFa4sZGvHJ7Z3pR+1V0FWATykxfhKFdLMyn4qppj1P6gLL7kQbql
c8X4Vx7Kvjq2UrzO8XxK3G9Z5G8tFPfC5zPOAbyPRnu1FQnrQfykjzqRDqic1gNPaJshM9ftuYbb
L3Tvb3J/hqORvdsTNKoyIHUTu3A30j49Rt60E8izCM8WWKYMmB98xGiGwu729LCy1H1vo/Gg2k5C
EHS/K2qjws/3uJHJcrTEH1lpKJHtVzCrc9KHW+V6AwuL+DNsZ+2X+cZyXU5WgES4tzU+h2zMTR3T
FPDtt7RprkjXHPBEeHd2saVz7qcuK+kbWJepac8xxWFmvktdkmIYJDkTqo2TQ+KDQB9Y3yVxuJ3T
ubuwZpaf+TxrwspseuvY7M4eouCiswxO61PtOp+8Ncd+rEj4Hml9UDWvDr0Yn6uOtrtT/E3dI9tf
ktmYPDqBinxh3lr/yW5+izlEAF4gU4x+rpLumtruBfjbdbbVq1+WXwFR6tztVoFl/xS+TQaKBm83
tpfWUxYdR4dYXlwFJwMbJe69XaT6d7KJv3Uznua48RZpnt44ReuDHAVtx7KlJD+InWtYx14M8NMi
oTecx+EdbPBX664Y4w/p1t5LRmaBI6kDuSxNx10qk9+815I9NsbyiY2qxwx2io01wJroeGD0ASe1
AJP/n6PzWG7diILoF6EKOWyZMylRosIGpaeAQR5gkL/eB9544bKfnkhgQt/u0ycjjREy3XYxRjWj
yWD6iYacg9Qotm4zrjiO5OfC6xgRU71Wxe/l7MbILSB8AUYD7uUMWQyDIwh2dIjzLxqHLeYZEY5W
FPFtmEVM58iRsX7tmozsYtXYpyEtTk413ymL89QMqxjqcJ0NP3rbbkLLoq18uKggMI/22D7ymqNh
OJQsPKZ8lNRGNXb/0GKyd5g2B6w9dZIDEuAxrjgw8QN65JUQZVmSZHN7VT+5cXMZAPpz0Y7/9Tym
3OT8eOsJbp8Ab7tNaA83CxjmNKt3QmCmAt7asRZiQAifbLdbcS1H+EuydzMJlzJnvhIgo7JJJ8dQ
Nx86+7IojIOwob8hUyxC5l2LjBTMrInHcmCIZXIzGs9uNPyFqWCHAaE1GDyuoKhRYeMjoisJLfnp
ZhA5Q/tI5mcJwzyiZ4TPNqXixuv5R++7rwIEoSnK7yTWHnqrv2emBOqfh+vJ4tQVML0ZEfNyQa6V
FJoVcbWlBHBpq+Rb5gGOZVBUcfHu4i5swCNRVWCuJuXPLXw1UKQ+vQSSmK4OSmEimpy0IcefXKAM
qGtLCQb540tTCpzk/Q4jCGat6h1t8u4F9oVTBU7JXBzi2tKWk189Vby+ZMGmrxolZlHOrNxxCrZj
qX81/XQJs/rbExyMbH+OHKH5xmoGVdbWhx+7ZzPhmuIHaYsk2u8qbfqdJsFMMspurssoINS4gjho
zoLPJjRfOKPgksjJ+ScvXkaMlXRNTb6u9KDw1N4GiO/V0Y1omWt6tnT9ASJp/AaTh/CcSq+OR7E8
N/8wT19NjvLrjjWhtLqeejj7yNBhbqKAgjVEz0Yz+5rw09rjW0b4jr48+6/Ppx9ylUtvqrf0IBzt
nmoxPDIHwKonZecckQyXY5Fxt0vv7qY5hsc4vulZfxpYIchd9Ryg5OyjynlQ8V7s4kLbxF1+pR/5
qJko49CyXgqXXEg//Bs8/62oMvhfpIyYFZtLn3I2EDEPS+kE51zwmY7/5WFtGwWwP6KyQe5umD4B
xfcvTieedUv+FMV4AjiJ+NWSW8/cjU6Ml7YfniSmsJxpt0PuPDyjeC9m3v+UnCtuRZXLhcPpMSOU
p8nW9n0hX/tOHqoG2YRDdzMU7Nu1/oufgx3YMv+KJl0x+tgDg9onZfQNimXTUyzWRQkNAUSUbfmG
WvnTTKQQcQ0kJT/V5NwV1wwE3E00jedMCPTa5sJmPh1MykjMNECIZrxumuWeusZ6PUbWkmQnfsbq
H81i4BoD8z2NaFKzunMSzVHf7DVO8IxJ27n2EpG6TS9EoXSmgNUqTKkeTcpS5+pTHJNOfIVaCO5j
oBo4bVZVn4GuDtDOy6uIyq/ctS7CwFxdBTRratang/pFjmmZTAXdnrip247wbYkaZmbWGrjIrvfI
fWEQhAP7okYqPlkS7RQ60NRu+rx9E2H7bGX1gcKudeCHO7MqIZGysdWpdm75+8amvpyINpfkUmQz
u2SghXiu+KPD4lWzuYeyRSytof+o2+JJRi3AHIUjUOSR8ywTsQupoDZpkDIqnvzEIj9nFa8ol9G6
jA24WX37llQjdAPmBhXA7BJmL/I2qMBSbTvuyomDmWOMimXbgdGtdW+VK/t7aPoDTTCbynWP0uYS
rdPTQNUZRiIq22ZeeVJ3l8m33pUO7dftnxjo7crGXnkuzowAapxmlXjW/B94X3fPSJa23WTLmjdQ
5cNWAkdKqu6SM7Wn2gZzRR3x2FoVfkGaegjZRsJfh8Q3c8N90xN3zcEDfszAQagjTdQ/WWUBAKW7
aV77pIgHNnI2kVenbgo3mhkeDLe7N2n0YmdVuyw4qy+4f13CSa0dLpuFWX24OTnGkYETkolfTUSG
XPnkJnMJZe6uSkM9gW7ZWRJSARsE1aCQulLtb6JDkFzE2nblLptpTH6LKOiAVXLCK8DTWyeji5AY
NyQ7uVMx/ZQ0FExfighW0AqULk7SXqLDk2l2XIJheakLrsFt0wwMEriTJ7I6iIgCVGQ6TiJcBQBo
qYbKT5IZ92qQ7F0TyToHzy4RMTjnVReeDB08xaB+wqzf28o+BuTkOCFimBNmHuzqoqGpabp7Wv/p
IfvXU3wtBJ67nLrATB2c1thgJWdHMEjfQv9z4b5Dm3zK6ugvRkiRDk6F2rG6l1TlD4HvdSG8fFvq
5Tr3upveRx/Cr0iAIA43o7ywKxxL0+yO/cgnLrTy24QMMIGi10WwAcfD3zZ/ThUzWFLfK5uGcHq/
9kw9j5PZX0lUg2qaxqdIpzLDg4cbS3mTk/EPh97FU5hS6IpSsX2NpQe2RbygIvBHWjv6wM+4JHpQ
WCRns6mvGWEXdz+It5Ph/ABEwjuZ/bOt4ajM+Dug1UvgQLVi8Vk1/qdn2BgxsWC68U56fzlAHvI+
7UkLk01KJRBrA0frPPohdkC7jdpLEZEaYs6IVrQ2OD+YfH7bXC82o4v8PhhvuPJ2ZSY29fyjsGUs
eQ43fCpcNc3ptR27RzcOv3ntrfkUabFH+cd4TfTJYOxkpuofLJdjlqbbcZquAQRP04PVOlmHsXGW
ExUwufTfLbfsV7ISYCLy4h6bEGk0u9vqyA6k27ESzHp9xYqaKAr1Asw4MhzWMis28OAf0jAfBBdi
ArgxJhgB4VNAR20ZXfaTpi0a0/AWk4XpxJbmc+ITXLLEEXYtvAC1xfnGrMffZR1EXywh+aXuKG0c
gopTuA5ZYEjh9UzopTj103I5YClZcNtYAxtZp33u7r3Eek9Es2FCcWa0tCvCwbn3Vv5Oc/Qbg+gS
Vxksv9Y25cGYbCJZCjqrG9g/lp0fhZ+8O4l5MrneEDp680EQetS9Ensj68cleihB14vsr7fCVURX
Hfi3I7weTPUhRUNcHSsjXPbosnwoT3ZEoABGNLFjCrsy4uhIg7ckG6+F2+5nFKal+SvpV/RxlN25
LdJdwUiPwtsE1xckeR7IgBaLgIn6yuvtT9+2Px0IfUvIrgfXkruqE6cRHxQ+kAN5I7aXDLRU/pBJ
/lVIMJvR8O61MbkcET0zsNmFMD+RVFYol5fSybZ96nzafYU3RdwJRz2XAQDhJn9rERRmnL4S2U4B
TVuGKkw3EgNEP0nee+eB0vuUFCSYOxqqaPTN2vCUIF2wLB9a2DrjZD1UgkO8GOXWqXGuVEP72vnm
pWIyUenjXjUjGD+snD5wYg/rior9d+A+B3zMZz9qj/ZM8Q6Jf82daWMJRI4ZQjuROFQt3T5MJ09E
2a+TS7SIGd9SkIg1E667hUGFSTEaO1eYG8dMiAxMB+ghIFT7t5L0sNfEBDIKqI/GEj+ftgTp+kIl
zQ9C8yutKluAEttG1CsvzMQi5WpF/DT4p0xt5anin58UX/bA/A/02kbRRtggbpda92uMr0DBt0la
HRgIrH2DYxOMAbT7v9Sp95VIIBC6I+22uVgH5nQN4/CbyxaqWv+Uiunbz4j0gCVpfN6wyuGez2kZ
K8OR0SXYYiyBk30bZIs7DGo/InbihpcYY3Y3MU6gZkUzGZjkef0btLQ3QCOlQGgVxumVFpSD7JLn
RBSPOmhG0vXBredH+Y4FlIGtyqn6lZsbH4xB7tZgwNbX7jBIkQfC9kxt4DPzzZVyxSrsOZaPEdE2
2rzsYU56FIfONLeJhS3BBxeod6/53G9Z09iZamwxZC/aFr9ZcmrBQUyxdlLMLPAnbY1eUADEMjKJ
8iXK450fYNohHJVjb4jjlESW+0r48M9Ox6tDwIHW1kNcqGMtmt+Ax6Ap6KfUuk9rcvYak5hhwm/k
IYKrWQvyYYqiXHf5t4rDjZgNmSAL/Dg+9W549wp8tD7jYyNo5nDqG9IWOU6GU7ydS9m4pH3rk+OM
zNQYZnU2RouW+aHp8W+69FymTBvBZ0ImLviyTIpixib87C3n5At5syGru4558ad2K0i6CxcEXeGw
UtCbHvIhuW21tYYEEChmFpwKlaAGM2sZpllzLqAMoau2tJmJbY8obMXx+8DMTK8yjkIekiK255Jq
bjN663vjpE3WuZdlvazDiLNxAn64cy9D9UP2be0n0zHwqrdYEASt/8T/LX4uwRm5K5zqFKbDLWjt
bYrRecizVeUkpwbTWmYwiwi4Abk6nEBi1E2lnu2ouLWUAeCZfC37eG0RnnHKYd2HiHZiuDdND5FY
X5Ewv0kGn2RNziBoucnY+bo0kcJdDImLgqLEcgweNkfyhkMoEbPXGNSXx4Ai5o9K2xmiyeOj1L9h
QIKTMBS8CTaCxrbBxE7xjolBgswtN13OTTObmBaooN8Fhjy7E68Nx74hlJsWYr2I+7cZZ0AyEk6a
RBagj6MqdvA6Yixi/jw4ojQydRZW1a8zoFwWQ7Ro3iPycOt7zVNWKMj59slG18KI/zQyWpFxiAQS
UlFQIQU325K7xBQHR6ptuCZHu6g1t5zdoSw5giMM9EdoKb0H+8A2SQCSQfMHRX6r2Ma2e+gGWobC
gFRPka7ZIT/h1VxBMl46AMA+5XWFAWK649yIPezA/WExgdqzaTMdVYR0Yq61wvv1OnIc0t+6Ga42
Thm9TiPmmL8M0v02m2yPvkjWkka2caYvp7DE3RuehquT9keXu4EssXZXyZ9o/ZVo4ndnjvN3+YuT
k/mlUYQ5OoO/hjHRhEnecfyXxuseIxMu0PHFosRX0FB86vsdYCJOJzJvMS1bd71CrxnoRRw6/y+0
QGvgmyItfHKK+GZl41IM3qkhvE0r68bE/4kT7yWxk5NGzt+zgq3gxroY+nIjKrFUjGDmN6yhlIfG
n1NJJ+WUR1Qz2E8S+QQ27z/Zju0CDw4BZZPbTrUj3HeFZ3s2HLUJDZikfacdIly80us+KIhayoCx
c9fRPAiSg9++OiT+sEqr+iiYv+Wi3vtZSWeDRVWDDWgMoSGKMGtxhatokEuK5j7K8CujZCFv+BWF
QefQlFP0QnCpp/w99jbAA7ejYX32hv1LFP4UQSlOjOCu41s0VfAqiuaKTLq3XNBo0Xjv/PG1ccqH
X5mnWbTTxnIJSocfmh1AQ1A+5jKVcpgexu/VOG76xn0SZMGT/tRyTFsZhHnF0G8nuhxTIPWFmj4c
cNWJosBXJgc9Cs5m6u/D3r2MpLzQp1+teSU0m+ZYIaaBuKNpli6z57yuwf5SVRZ27jHg5Ky31U13
tLPfUNXsIxUuAktfa5F3SnJpbroOeGEocB7XQfxrUTewMqXxk+BZXtUBpynRpLtcOSeGkGeHbGkd
UqengPL5c1tVRa7EBR7KlHiXD32xreuIGmK4GHuQuVtXerxkRNuLJPtoweV7DHRay3hMVZVT+5Ai
UMhsY7umXIfUbRBHjJcVVrmFovItqZoDnQc8kvk/Uw0PCqe3QV68d632xMjjFhcdhmFuKz6BEf7G
B68Sr2FIzNK0sjs0/68cKAv1rFvp1KtCrze+it5T3fyOOu86L4IWh9dRFc+x+8Wg7mDZ4xpj5ZkJ
uc94wDkaHnJ1k3+H5HyZfcPtMVP7gON0F9f0gRjIMTVINn+MpiUO3atsurdG+DvNYMENmZKNocLv
TvoC68ZBz6ObrlCgCfD1s61k8lC7+nFTAy+u6A5xAbjp2fBleT17EW2PzKbAsgB0Sw5eyzoyBptG
JQcrwZfDlMQfkt1AAaUOEF0jWy4C8dSQvsbjj4+vP2ck/yFDHcycO0o/XQcIV2j3sIiVKE5E+NZF
YhyjQlv3SeuvB7P9HlIZrerBviH4fdvYAGEc3RINjY0CulPT+//aLvqJtOwRJemEgxZzhnR2ucYL
QJgrKLKLoYF8im2FuxpQfxLr+zgjlRZikzd5OUrTWTAzXUdTffWZPzLugszb7TFI2wCSNX3JYBlb
rGUdGfzTMTG8RqrEoeagjsQAyhr9TBj+MFc10fi9php0pXhiokHRi8REv+r+ReBolxN5fZqR2Gqz
4MOuoj8xkR+1tOeYek904FXfte8k5JCr6CCm2Ezw+nslfzM9eXW4YVGAqjEyEsfC5yGrRvOtN2Fi
mfiAw5zMvEttY14RBOd2bjUpUBtxqCio0FomsC7Kh2h2esHvA8BwmYBmd5po14FeFG7+nAfdrSl5
J8m6vuvxXdBUGc4RvRrbW4Ff3rdZYEq0i8T/pDz0kLtEUNzCQ7YObpUaASbQyIcdjAwi9pmJvUZk
HwPYhQgZmbDFRxqHy5Tzu8NNV+/NI8LDJYOn7uN7ZF6CKUfjWu8v84hbTjxsBxlhx6VBOmKf8tMO
doX1wzEd5vaXR7BWIQhnFYMh+HzmRNyxICAdBPvGtnkA6lcTy2GI2sJVYMdwGNeZ5R0S+Ncp61o4
uct29LZ9ZxBiBhDbcgMe5whkEWHBIiOSNVvcs091MR2NhHmMxxGjLudJs/E6sMMz69+3dBoDVfdx
x0bHNpwvl7jsbeuMLjbXtHY7N/P2qMqkCvJbGuvBgn7CdadhTtIcRpnV3E4b3ENCuEljPae+9WQr
vnZH35RNy07t/fi2d08I4GvJtFXA+QfgDHpaPprgLWRqOwugISVcC8vBAE2Kiw7ill0n6OEWBO+I
mXujszAewDpGRyU4sBwwgLoAn2uuPIM+T5+HY2/+X8BVVRaF8+1Tb+irxC/OmXHjiv7ZRWjvdAB1
tiLn9RphOC+MdjVg78JF+68BWooFgOpWsfMJEyZdcNFgmi+mlO9lcrPXkGWgm+HbgdTXhWNeu8w/
wVjah6YLnnpYB0y6GJztbdS2RWNLvJD+gSn7D619GMIGuUBeoJg9vtJseuyApbQRfXm1s7fq+IVm
dfTk6JX5TUWGWHt1Y5jZhmmuHQcPTtkcQ/Rf0DLNotB5yXVlX9qxOsSkmjmq0lJZ7eEBHgVxu2Gy
dw7bfqIV66HhgNjSbpZX/vvI7VtMGGqMmSvu+T95PHrLiJTwZKltUtlPLrraAhlhNU1y3+nGhUNL
tnB5jDa1TsaW0MuXBaoKJNpRpHTeaKFGIZP8oWHxmAflOu4omDKyXl/jVbc37VhiciGoOFssiU8u
DcdfldOLV4VXRwlgbfy2CCSZmf7zwbZMiP0q1DBbU/PRfRbse4SNe0i+3UYH4JFQ2Opq6pzH2hV/
CrlNCoat2cFolauQ3bVszE+PZAh1LvfUrU5V15yZPdDdF4lHSeLTEtOlij9VZV80PU6eqSX4GAJ7
mfC6N24lNpXuX3WcpLB3tnYQHrzQeuhqxEZ098T0AYkdcnlGAyJiI2fjhSoeg1Q/fLZ4FO8CU4o1
/tg0DDkeJmrCnADdAkwDcdN8SaP9skPafHM3B2jrP6Wl/mdbNfkwezV041FkwwWTMToJaCXMwNns
Tk3T21iF2kwL3+R6i5hJ1NJKBgcEfpqQQ0QX5eB4UI6Opc0w/w1ErOy8gqidTT9Ii5uy53HDu9us
dNj0574Nn+MuuRYROjRos0bkm9C3NmYvb1jE95P/3DjtzaDCXMxcYrSfXK/W1B6uKSMjVqiz2Wdr
Xbkc5Bu5UTCoQI3gTrIfjjWeph4bGaCRAWKGI06Bb+8ChioWs52GoKKDdusTmJxa3PleRk+KyTLP
kTsviFGZ7bsTE0VM4GGY/bKWgh627lzjEPY12vgGoktRyBvm8JEF49oMSAmPUXmoGcs29UAxrH6D
fsKfMDH07aoPqo/1vSXZ+hmC0Q8ERcA80ByPmav5GIsXFzuUnrHE9Vm9b9Lhq20pOmdyvRi79jOY
kPQBmw6meQnnLgKisWtTlfFqmNH60LLaEilfN25F1p3scfrSYHC06a9m0y9I88dcKlFVxywqQXpw
jkhBONtox3AQdJeQE1+h7VcktugEZzg21DXqZs9wwfqwsuTSEYa3zWr9/+ZIhwq4YWzxo84pjulr
KiRXWvMcFd0lZJ6c2dSrToz/MlqAnGNEdxQA1UdFuqit/3wSnJhsz6Wrn6eqWaej/LRi75U58T/f
tmAq9Ych88m2ZhWukEG4n6Ve7DqqytgLuMvQ0unWP1w8LiHIYuigy6xC3gx98nlwR7FDwPu3F02b
U0WSEmyIBROcAeIbn0LAaJdC+1eT/rmGoXXR40RN1LjjaPVIQ8rp/OSE/fpoVc497ywiGu5aKmjc
sjhAKgQSo+1ixtFWamynEDxU79896e1tH3gDOcRmGjY4KV6qmX/DZk4G9l+htft0EPcWsnXuamuv
/8a2vbG4XPlE9BwPSD9dKz3OoJQaHhbARRQ7TzYYHQ5Su6ylTIJj4SKTz2lob/3qecD1gyd3QgLH
bb/qtQm+BLISjCIzc/8mUzxJ1TMeac6hCh70+h4mxFHDG/4salTJ6mMKuFA+shrsAmxK89sD13JB
dSxMM4BSRw03cUTNCp/KKL5rZbd2yd6Z2AWSidEFAMYW7FzdGs9gEE5AXheceX/z2j97ii+KIOKp
Jr2BdgzYeG4tLLfQLOyOGhcC4Euu4iuqHfh6yfrUVCCa+Ax1aPwvkSogrniXCkiq/uLz5tLSwSO2
QnJnLgZOhO9c+9aiEtTBjzNgJYFemU7wBQiM6CV4bzC+oqYr0+HAQqNj6T8xYXtMkmJXIJq1xvWQ
EWCJcxUsEDcUcuPZkmzkJmC6mX+V6afFzCvmiSmt57oLL4Eb8aVwoKAEirARkbiJ6BlgPkJEM+7T
6O4lW1TlehQm77A2LZT71nT3lM6m/LnPPjV1K+eRQKfBIiT87Ph/kYOhJqmp1nvJXRLQSfdCpcek
peuOSyumQwqLitt85Z3gFHW0lg10eo3Fo6xPRZ1RXkV9CpHf2KpXxLLwiliMKdPVGFJeJ7wtp7FD
3n6r5s+P3mOl6KenNpgwNu2DmNRazBWPzvqIk4IwT39Ig7cycVej/2ZihQYtjirOTbAz6Le/lxmb
mVu9uk1JhcBb4xgnEptrndYNv0s3VuAuY2CzBlu83+w6Wo1Mt1+D+ltZ3nNtewsHcUn2/T5NgCwm
Zy/78JuIfQQ1hDiO3mzqkUrI8VzVil7wYJ+N5sVJYix2/XLMuFtDQcTYm3IY+Y4jVJzsz7GiTdAb
5CZwSHnQp/2SKR6165TrsB3qdbRjfcco/RgYliY6VaPjml/xOHXUr0Y4jfKzNkooZYSEEC4J7J76
KLwLrxF7z5kuQ1ZcYaJvAlodYRztuqRjVE0Kl/dJlMG2M6+ZOBrd99AS51YXh3aSoXmt+qvO2Lue
Hh7JGrt5ZRKbJlw4temQmL8ewfZQXvGBkHEbGUDW67p4aGN9xYu+VgInxQvlJFudbB3UwEUO585l
J5ItoTvgol74qkz86O22qdlIhh1+FSrKi41GKhZI447nAe/UTxj/s7CNySzajAmkYO8RoR7R2Yxe
hX4GJZoI2FXW70Eav3QW/ddMtsPoGCTU14FfcTJccXyfukmsKCNh2hefQXaIdOPhYMLoo12KMlME
1dIgLVLzCje+Bs+8XtF0hniKucM8uiF3/uw2EM7JsJ5P41+b/cXNd0FzaAm3GPPCUiqLcBbl01lB
ISitqS7nB9J7UftOU/w6Jbprp/9YmTaYrZgbkEr0KW9i+SbSuCnhhePZJAZmIvpjGLapom9/2wKP
nbse3HSTcSkwnX8E+tH/j8Z4yGF2yQZuybaMojOj+U1E3D5iim6T+TFYlEaLQdE0d+bdYd2T0CBo
Yfl0mdculj0J6RJ8oLbocUUFo3MOUw1zexTsiPttxmBYdglPvhFLtMSeEOcHuTMg+cDK1JvPtCpW
xLnVHdbSsof8b/RyMTlYASte+5z7NZZPeHObnme0pQjQKv3ffuoRtiiL9OTK8ON1RU32IN8Srd86
1q9tS+ZWcEbpjBMGyF53pH1sAEdi0lnpyzOpjqupc20jBBpjhjCNV2ci7Jk3m4AlKSvefSU4LE/L
GNtaZmSLvD3kdJPUib0YGNfoWC1L27pYU3LsdOs1H7/ialxV2IsTvo2k/fTc8kz7IIAObOu9D2vO
/lYdlVegunOxnQEAcb2Xrlpp4OFLZK9If4vlLp3RhWyxGrgIDODdoB5lRlgL8dpR9dENfOjzZ2O4
Di2kJL71ydFPDfCcnGRUTWS8pZiapV2QA9BxudHssi9n9yha70Afnx9zPHQ/SR+Duw6Yt16iufRv
2s+Is4QoqdNWC10chPJolL+y0h86AzG/8TA9QFhr/GU2MMyZtPXc3hjHlyr9mQpGg+Ept19y/1rA
XjPhwoVQSqt2Z9VzYtY/+6XajQ4SVluuS/dXBs3TKPZB8VvqVJQqzOtceVJ8T7iNtloFTrdctsAz
zO6OcrQwiFcTDnJ1eOnvSt4S5uicZQ4CW2qi/gb7y2u/Ap2dhhC1iekDjmtrgRqIvgYTm6WnAIHi
hey6Fc8cGbBfEz6OToFGmxCRYWyppYorD3vCcDIJfOBBS4V1qiZ9PlheUw36h0PwrK9Q2i9+mawk
75/Z5SszJPYbXWxKMVoDwBUHsAgYQsFBqpS0G+CibDUc+JRsOs5DJMYqqV9r82VQ7iKdq0zkA8LO
1kvRvQwLPKSxHvXxbqvgWUN0MKQ4AQdeieIfF7y+yJkZoAtzDsrzj1R8+MD2u+gxd5qVA5tu7a2S
7rfNcMkHb5a7bdz3nHc1ZjRg5YQvub5a8XPHWKnsjc/UHnYGRGZrALVOtuc1MNvNvON6BgoNlpHi
hV+Mwy4M0Lm1hEFHi+CF2LGr8Pugw5MBTs8OVZIxTKoaZK4J2CuJKCmq3yUduG0dsi4SQW/PUxFR
UFHuvAYpn/+K7DatQG9R9QadcJkOO4fcHu/lSDaPGxZOOrL93ldr40ZTtxbHfBG2m9j4DAitE4df
RvbFrSAgvBDWJuYXL3qljkZrs5JOq9oqNy5LdYQBICODVkDnNfwecWZ+G8mANyOlaedQ/6KYmdwz
bTaS5SfhBGX8kohHnELVtssNuIhVY9BeA4K7IYzIJmMfUv/oUcwt20eJyyZjldaDkYrtN8mrHXIh
suRbazjrFPD/StBCv1TpaG40oNQZTY2hqxYRURUsPzSSQP7xZvmKosg5ZmYy69SYGhvQan2v/Ivw
fmXefMChM0zMB7acbCCwmYWSsItVtC+NdyvWT2HNHhRypfM0sTNAKGYywFNAqMtF1nIa/TnFl0EN
7W0AqKXjNe5KjYc4/KqNYtU5/BIedMqewbRC7RnGvwYZDdr5NeusTSeslVN0G87jTNgbTCxWtNfL
aNszCV8kDtwVC5EOz1QSOreeuQ7hoC1XZ/DfKn+2AjJ8ZrYxJdVq0XhMHNL5isYdyOQ/XJ6uwPPZ
eArjRW8tNiPU91JjyzawEpSUMQU+IGGKn2fxiYTwZpqGg4Gr3YJrEya/DtQ7N44/NcemXJVFxw4v
EW+rMeUfNp0VGjCKhdMZ3xOfcO8Ee6O39yOWzJAa9aSlLIBn2svVPSecrwUAf2htJSw139EPBA/e
Ofzhl+0PbkU4rYwho7MmRLRMLDTM2w2GRIq13o1genaLbA0K+AN2LDs0F60aFG7JTjrYw4cPabdr
JFk2aR4Uo0DHSciDqiMuwe3kGSu99Y5qyAnMud+1j09DJ/0N4gkC+Ub4/ar3TAqwuf7L5EMPzLfJ
w5oagKoee0pw6iM+B0rf6ieLsRiK5wMTIzKZ3mHKg+Y0tA4W6wSzOdUcCfJtTWcTOXFaBFqBeJSS
p5oR+ibB+rLbItYuvXZEIwzWOJQ3k++ukTM+qjpdSSyyswdTuem7QT1p7M6Td/2i3MrALDbtiBVe
tMrfGQiPZhQsQcOscPluQMwRgy6XeioPs5XZqiJyBYRqKHo+12N8b+g4yPycyER8HeHD8P2vkKev
Q+1uVKpdeweCp+Hz34xvxojpm1OLKRuIgQ52KEFTvf2nsH3jRMYvJLdW0jykZHjrm+KLPXWRYUaG
73DQKo9LVHnjM9oqcEOVjacNMdjBC9SW5taLi6UWyUtupe+Rme69Jry2EL8XjeeQpKg3WDr30GLW
iSmPk6EOELLJZbACRTpezTEscFIJ8nxwJGaDILm0QF2J925Tj77HKqkPXs5LJOU9KmuwMfkVr/Nu
mhoEevZdZUUM3ir2nEqcSJJsXaHjGyYYoHvdGrTaMYTMsfBk8kv50z0eijXBRN4oDJwBGCUHZ2RA
kVbkaafYQGpOtX0CXjSQ4bOI3nwAw2Fc43d1j61uY7bms5lKtv7KpnfFJRxkbBEnTo1BTxr3rqlN
HzL39qTVTvMAJ4v6Z+FTEd7aq8wQayauGI8Dtg25pSPsWBs6kXYwaG169OgZ9IB0kN8+Chozaw+N
DLfmE+ryK7E0Bhr+Qh90FKQUu3A3q35vhUbXtd29c9U6uHyYki+O/sO13pjbqvKY+CUvA65cG9JR
x3MaJvpHy2G00IhsVeFvkHTLTERrIyOTRqncEGdokdkhDZtnymFWgVfTi/SddM3Wj7w5XfBhNeo7
1onYTNZaDiaj+WY3KOssBnELK9wnZXoZqPCaczgML7zPsSmv1RgtzabetllHLgS4IamXvI9oBHAz
2PzVtiqKg6FoKfWTNav3KbE5/hmc6jwKtZLwjDngyKK8FjxIwMjRSeRA5E27ugzkZH/RqLTrNQ5v
PkelsltiIMQ5Ka+C8147iyaZ/cB4ebcqsWM2stMo782VBzLCPJq9+wGX8okU4i5mPRoQLT0d9T21
M3QNMPIAClJEhm6k6YX/ORXB8T+SzmM5ciQLgl8EM6gEEtfSWrOK5AVG1dBa4+vXMXtas9mZbrIK
yHwiwqPKw2M9IMZAM5TZLCUzONocnVn4jyDXKdsDsKe9bz3l6GvtXxD2ZzKVWNMRA9p7PfuJ8o4v
G/5/b95bI1x4TcECIWehDDxH7xCE+YV5qBQcgFPIeWF8uob+1hposdJ0XUv3UnCMa4gQABb0HGXq
vZSMNpRhi77nw8nCJz/A0qzB2RKClEt2Eq727uH7ImRu1ebBoSYhpzQmkbMzi0uLHpVQ5yTclWKi
yeAU7o2X4nXv1GZ7OCUPT+/3Lf2abVarSg7P1h9IFdF+KXVZ8qEKHuBu1S2WI3Yq+5bxFS9GTSXY
7VPfmCS0m558bxVcfoDMVkvYM/EI7bNkXHECXCwnOONj2rQKQt4KnqyvePfOa+YZUwCztl+2nTCt
ZXrbWLe8mMpbiwwK+GZENT0iwtIcddxUY/ZvJLPQDzHIsINaTUGKdl+/ywEnCFR5zTE3ecB1lyLP
c0xjUfLlwKRNGRTE5J6Jv6mfMDiuuVum6c/atIu77MrNUKdMTHJ4VcSWJFY9N6L2UbvUJuOw17Vw
0cHtGFiUxgPgfyAmy6YAHkeyFQmgKIdotkHU/+hqshyh5PTI2dup/msl1FaOMyoHvRyWOUFutZTg
HOIDyb8s6UAnUm2qro1Lr13hSN2n7IGFz8ytNRa4NLbBQB0vfWszKO3drqHsqirb+5xgKYtXe4Al
7ezqcNxOps8+1o6KhYOD5WbQGEy63FWSVXupU90XAKT94QMvwcIw+elEE74nJtIqkFs731F3bafA
85f+WQWRKTpjP3T1zk+DKcn10ITNRRbWZ0d0GhyBW4FBLahJQciBOoFnlkyCQtSAotNPfYi0VfRY
OdFUSCR/XrAkFhRParINp8klCtwM6J+it2+x6pyqGOBIzoax1nGEq/F2jDqWV1x0iGK6cpIQiXUD
1Zc80Q9AonPTgu7LfInjbN/VDuCangENauRE29WteHdc5R0k8bOgJohbxA0NdIz2H8J6rCEYrNkG
1ohSmM6APqjZIgzI9scvU0Fj1HtXrWyXpVBWadtOspgJP4hoIfzVDSwusXPqiuIxxtZRm1K9Uan4
VIrI9N/rsb65In8XNpaDnKC/uVbnv1bnMGtGjTBOaUtQiu81PDpHCQ8l7DZVJVScKahff7WYkQBO
jl76WdFa4oG4WESVhGhfrQJ9spL/K2tr7eEeCUc8n05fHPI42YIV+hePGHQ1h/B5dL6+/wg4V3VJ
x2qoSEvMfKkHPSJ7d0ZI0FXFgTtnVbUwa+UvRrtVC2x7Ogzai6JkrwDK9gBRzTXMz1apH0OCeDg0
lQTrAZiokXwC5DW/o5I8+8556JiIU7YGhYK40uqYOdjZAYDC3HS7m83gl0XgB6k3ZOBx7zZ68YeP
ZtNRK1cNkwJ0vz2XrLIdocdWcfWDxuggLc9bENxBLYTiJzb6p2eR5Dyiv44Zz0jHfBTQrSPZEkTA
pypRwtauXEJmOfaQtuRI/wKTzHMZhYmQMLRpOhwaa2OKi4vMWWaCvVfif25Tb6Vah8DUJvp5OR4y
a1iz7Fs3Lv/AMqDdkUUeQ33LWVBmEsa9B7sroK4zze6swOnkhjzBf7z0g3/KJTmBRnoiiAyJdOMZ
lJgYfiD1oZ1k+i93A/nBfVPcEGJm8yhzljE51EYebT1HeaEsf3iDu9IDn9Nf+W7z5oNUCNR+JRFv
TNOKdpfr7sS1++5i5SVIim8rbyVEAiEgBdkGbcVhM5obLSm+dvlRM57dELmz6tuWibCAvYtR1kdR
A8j8LlyQd1Xt/Rgt0iSrukhfvbDM/WAbu3KCHt9Beq45guhlrW/kJbhuM8/eNnSDcY4b3Z78PW7y
SqD0E1m/EG3+cFHlG73yRYo1YniJSl+zVoI4QRNTdtdVjFIiMg8+5NDisffoLWXW4x8y15awN07n
fQ8xmgiNpaNmkztG2P2QMtwr4jdM248oYIQty/aVhyYBLHJVatbFz7qvopJ3tNsfyYA7r0RlyTKk
CVjWZhuOOLCC7C6WFTQjUfbHBn5UrzZr4WMJgGo+OvEcMMwpZM6VpKoNXV1bIJMGw12umm78jZPg
UJQCzTfxxbyehsD8LoxraYlNzTlr2eqqydS7VLttzDldhyGGinNlBZh/kjeXKpZkwX2iDpveS+/M
Sn4SIoak217sdkjBtleInBpoQA1VRjYvWYy7NXnM7FaoKcpexyhGwJWw/T9Xc7aZHty7idQKuMUV
aGimDrpT/oosmpQp+z4MdoAG/j/Haot5zEZWgM10VfyOiYLfVoXYrNv7wGiY41t07txMKX6XREHd
ELxVWbVUxw6VorXrCG2oUKelwrrosbwEUD9UyrI+ZWdaplvEGHxSGBBrj2S7EH0bCcaLuopZ98FA
YT/aIUwMimilNPWtqhXOfW/lZvpNi9Gw5+W6AswqbMYVVbSMfVAVNSMuw3cPBszuSnifnRJdOaG2
OYLBhiMRR9EizCgRSC5m1oUFgca7G9jL63+QOZfqkC6Tqt1mbf0eqsmqg4JlVcXZrDOWWQ76X4H+
M9VW06AvjBHaTbnCdksRzRLW9hyytoZLJ7uz4VkuiqPmY9R6sj76a5I1R3JxLtBKXqGHvYFthx3e
fay8TMbu5qj89a2/A6pymggOioeJ78tzvmk4E0sFD9R8aSWUeENBbV5GTNok2taINby3DZgFmVNi
1ZTBEbrUkRpJlySACrYvY8JqUcmajbBOoQ6OKFS+bKtaKZWx1wgn5bn5dLQa3K+C9KKFPcTE2IuZ
/JPhthJhs+uKr8LN9haGjxSuUAIc1g1aKKnjO674GWaauYVsasjLg5Gkn/kkAcYdb7rNVig5nzT4
34mrYtgp679vKAiMtcZNxw4eRWU1G4b4zJM/HwwQrlQi3DDXJiyuiWrtCRabi7ZYVipGd0c/keB0
Vyr26FrzaCNrr8jqL3Vbtnb2zvaN7Rh6xFrBNvDAQXYsdDWL1R6due7El8GINzIelyhfzWmmexph
9Rm6XOoc+5zMy5QkIDAQkkIAKgiRH58aOfFGPIWENDOLFIKYBGiimJYR/yXSuZ84qN7tOkWQb/Dk
kOIm5FJaXzo7PUlgY854BgckW2mmXnpcLW3RbGVHihHfCMIlFjBAjPS83DokFxRJ8W/6Zy2NC/qW
tV+F7L34ARCOlYl9NOmDbdXeF6y8IrtkzNGAbK1vhtT3UjrgG1CLsF9Vm/YjzdSlV5jvTATPQdJs
CyRrIwJsxFzAxCPt5jd832Xzp5D+IvpwFyl7hH9lb29QysybhOaS/9UGQQBr903J/07e/FZS9aql
u1RAfqcfvvY1mWhC7W902bAYh1HdwU8nHFLv3saaUwvgtxPUCPKQPFb/NK3dJk1LQfFdICvOXbnQ
hDb3ZDuvTWgyzBT1fN5o7xqwHu/Lp4dJlBpL+TaE8zR4pBAcffspuq0aPMocJGH8rUwqUFPgCCYk
Cx4BW3u1dxZ62U2SfbRq99JaFhr8Pv1DpW2ICbUFpqMvbCJacrH1q0Nnpoh+wNZhk6u++l8hfH7i
ddpu7ZSJu/vGxwP2MyuvKgbeOoHb0YIq+tMNNL311pAhSSPqWpIp5ddXA4IH/TeWzHcdv4nLwjfZ
dN4KyRy8cYI8coyZVOxJROpKQaP2FtRchPxLdaIQ+x5Ft9BJP6JCMJYGDRIqZ0T5854ZZiO2enaN
cKMPjbeOp3tMEgPUQXqqBMMqdxbb5FOrRz/CAq+zphh3eMqaesoKO7a8IkyF4JEBGOLyaN50fEBj
tqj5A3OnZ/GEjfdIZDfomFlL3oT/iiAf4QJdVsqp9j8s4A85IXs5PDt20sBOKlZFyhwKbIE6re+K
bd49ufV9ZJZi2BOy+yfopbTio3CeVa3iscxXAFHd8ifhrWCQ3MXsSNtwV2HCqrPloPHsddbR5ZJq
rr2W3ypJxJfEAIquhEfWb8DvB7/SA+6DHNZjT2IVL7WRB1VFaNy/heqawPA5cLWd2u0ScU71h0Ex
6jsTS6bGVH2jxdl3jLmTJPzISOpjJocUSMt2muBir43NSMOVMmckVBQ9QryEGfPw9a+MCHc7b5mt
xqyoB9Sy+OSfSX6T6oMQulbfFOB00n0u1mqGX8KAzNUuMZ9wTexHNleNRTFdPJtqZ2JlTT/YhK1C
NVwVmBLiENEudy55KDmQkBCjKmprpuOOrkFcA6mhz1SjZZ/AjcsDHDULQiRKfZXh67NXZoA885Mp
P0MAsh/gw7pfow+eerwBVphbUAAyOS1kgvk01c/QM4ySiqE6adPGtTumwUP1u3kRkR1NCIl1laxJ
EBLMpKXNzAyMg8CTwy1Obgja1nTfslFsymmYf+vaD+H9lmwb88tUHXbojFheaMbJMH9IyFj744uw
EXzJgGYMZHQsgNhqCeC3CHVq5PfEhaguMbY0sfZXaDJ9cr9g0OtEM5EvV10wqePR+6zpp4OwXrTW
riR6qWTbDACCIsTkBwlITWY82gznifaZcwBAdKqcHUE8FUV1Hop9WGzs8dtviNEc31XjltXnPPvD
gZ4Zs2k5awgmq/gWBecidoXAzT9HDt0x/FSagi0vJH4C19kaCCx+SrmRtE4ihOR3j7l7u3iDBHR0
sp3w4KhVV3C6cIMujYPI47uKtmnxHrF4dPOfhgqWi5k3GtfrPVfACNGuLG1Y3QF3xyi+m/JVI0sR
gLUSsACUAeaHbwZ4l866fap0lHlgXEuCBEjKVMtbxa1X8ePA7RXOsUew6YRvMRWFdUMmPQO46Nn7
yOKajZe5/WVVmM/GFq7AkeKGfBOSRNNmn1OFFpg3sGGkxnkk20xD7xG91fzNDNtxEwKgPgwZyhHe
JX942dGeNG72fUulv5fKDQsCs1EQbNYFpYNTLv2GmbFDbKBPDlGtXg0PEYEQF9bNQF6ih8V0DnNx
qPCsSp9k9nEGImFZ1MFSc0eiCbCa9fHZ1CcNUTxr1GCr5f98iZNgrK7IztYK2utIq06QJfa2D9ZL
xN/ADxelz8BC2h8W0pWwQJUQhMoJ71qD6kHb1xEtklNtcg6h2P31vIsgoNa1DiU4nj54eNl7hI8x
hofoFUg7/SOjsYtNV1SGAT+9AqwCwXVyrBIf8nyxAn6N/Hqmc0FypwuWoNxnlr7re3JriCssH6l5
sTNyTCkFcuzm8bvB1oNRKJM7Dz71CY4lpjU9YqBWkJgstny4eX3jOFSSkxMcB5plFgqmzok7fJct
kIWt2sBo/zMhIWUvkIZ1SwZIz2axRw/lgUAx5KWq04eN7BPf4Unp/rVjT2PUPl2XB5tEuto+2l7C
t4tkTD8kaQzptsGnlSKTduDGwOLr144/lUBzl97A4zynqDJZApMeDRFgYxbuNk/fRM9GgG1bR2Q3
HE276JeSVGnb3jRjObf6q8ahWBs+Xjd163VvfkdWsPVJozRLeKqhd8+rKX2L89JR+LTB7q1CjKHh
GZDNrGgkWut0jihS9TIobbtM7FqIuQ0ypsTvZwVkvSw4uoQCocedO+V3it3dWGhc6cod46+LsECW
VH5oimX55tbnRP7LyN8rMbqaBRFL+5IULV50zS+XWX9u2q8pEcSCmpNGu8ICAGRyD2vLNPqM5AF7
L3wMaz0yRyRRMPGfInpowrwYdbe1WSdY9iGZkKyQkULryrWc6KuE6kFL+Enzg+789RbFaD8biw+y
b83wz2GV7Dk3SpO1n36yEJ2pGDorH9m0dym4Y1TmmB0QCYRivLAtt705nkeqIJXTTv+ABYeNgdjj
n8J5JzWPPjcAYcgrzBqFS0FnHpGzZe9xvY6gvARxvnzhUL9K1mxEzdRGhB6Rk2/cBDHlCotKS0G5
JRadfia+U2fJaw7Ruk3fTaI0tILk5xMTqFmmANCxlkaBzG6ly5fvp8uYw9IGzVxVAK2jtc1xnPwn
Lm3RNyCVYnFmt3u8QVPUNbWroqychFqvIYLB/Nfj9iLOWfpsBhiroFxbIy+C/f7ZtclaqW3UwBRc
NmYub10JG2oF5rZim0HdjYBZXzPsSY57tu1rhyY5gE/Uajb3yZvlv5n+may7MkIYaqyMKSJ2PJsO
oS96gB6Ky8D7CGg6w99A9ZhLLkQSbRziHqU7dQnfOacCb6HlsIxjd4WHx3VpgPCTIeXyo5E/ViHW
zsPEVr7S4ZyM6ioR6Vq3VADWoCqjnSvONh+t4VFe2KzdTnQ7OaSvEcUBsK/KOFvGUwS/vRPvzPDe
A8sQwcXi5lTTIytn0uYWKBVmCe0X7qEZu2sYXEeSWqFXUTnOvRQ/E6gCtv7mK7CvijppfG49gCOl
fcYsf+z3djg4Ha4YVFPu5JH2yO5YKKCFzb2a34t2PYbjjNTPLQ1l5pxTeRiJ4sKcHnj3go298mfm
v3YyxfBcDPXZIbqT3UbF2RU2e98GO5WBGGNSC3J+3lb8TXSkbnX3NbxUb3kAiIRnREWEw5etqN8+
oTijcWFTss5IBR77feDtdOAduIfi7IMMvhnUSo6Ep5c8k6CiBJsptB5K+coHonfcp06YdH0ixdJX
sOwTuYZ+sUn45fdR7xCngNVgmyCmSHMkxEgFPmSbz0fRrRBXJwXr1DO5Bg4IrEgIjLeEKMqZbd5U
49SaX3qxTXDouvtQckZxJyM0iAE2OcFnnTA7c04xkZnmkXREjHCxhNts3kK6dv7YkGvcsLc66kbM
kH4ez22+kKZheDLiyeFvnKpuRtvsPW8iPOsjq1PKwvQtGz6tjITQzL7rsrkqtrlwXXfZy1XEE0cG
sZEnMJizrc934zKvRSbVsJkHlrYWmj8nDtzQYzQ6z5rU6Th77/z6nCkQjvirHuPwPbocHsgE2OJz
d8wqJV76wblPT0l0qDJi0GHN/DDEzAjPbtJbrr6l7Y43Ym6wA5YqAIBbBpUIOWHqMy2AP1T8+u1K
Ubn4rzmKSro/8qGQDZDEN9mAT/6IsBC8kBp+18PSaj/sYZMWmArLRes0CwxHKyejTRG/QXttMkaD
N3V8F8W1h6DsE3NoMnNp1LNhFYueID6VfafnrcLhkE+3a/CmY1VmT19ib/VkCoqaLhMMK45lN3gI
NNeNjbniX45mF2q9n9GRl/48p7/R5brnmLcCXAtgZlmEZg0t7vjMx4tQ8BfnjIxwRQbjioXbbNT8
WVkuDXRxSbIgQHuWF68UJaAS0le526Fu9lZ0Ul0PUNeXrl4B1Hu1nAX9W2ttzPY8BmvpbycPWtAR
f/NL5E4jHz1vLus75KZAZKkjfLRm/XDwiJ3tOKZM90frEfMaDPSHWUR9jAHJiiggifVhwGFsm4aX
rWLguxzjd5YtOLVGrC6POly76jFgwBY9kIKDGuxmBsigHpf3CEkj+uEF0ZJsYYD7UJHzBQMI1ngl
C+K16rXZHat6pwyoyt9smzo4MdZ5cukrFCf5VkkWfvQgfDnU7lk+VfVQjYKFMr7onsSofmc0tVYN
WhGE6aVpmAE2i6oN546FWeAaU9pB5nXaU6BMO+p5ap54YweRrVynQ5SHXLReUxhW7Vuk7U0Jx+1S
lUxqom9so2FMlLP615T32Pk1EeoHf8GISIA2v6FSeCTu3ueVA8u6IHjOmwI+BWdQjNJ8FgenrrrH
vMfqzXXpNbR9UG0agxQ6SOeEjrd/Wf/uATLzfTi5b8QeKZLQXv5v7s34RgLMWIBlWnVFiRrqUWW3
KMfPttIThUHaseUWC8yr1rAL51g09VcaIyWLqS6mmUy6xrPG1g3irgeb5TDNZeol66yHV/xIvoag
Lfejc6MgzpseZUg9VyXtfYabpDZWKi2aJP1XDtA35FryAg+skyWqSK7HhlCdNHtrm3UYPDOdLGRS
MfqtSimkKn9e/xmSz457mEHetqAYU7DnhfAZe5TTPC5Bvxmrf4KMXoJQyE0wMGw26jUOuW+mtcdN
d03alGcFDEHtn8P4isjDruwT9BO7o1OlRMvA7cB4DxeqoOeBdaTJ35HUWVeiYDXfdKucuagqp+9y
+r2UyJhHhUajnePD0G4iqpdDS1rW8NY35Dpq1yK/SO+fhTg7oVJp/piGRg4WGB0Kn8tEltDsZOeo
K+b9M4G/hHEjRC1d+dbQiwi2YbrJIcayLQluE1UnUoHA84lxRyvj1gmPbrwj3Xc1etQ6+Fc9fZsx
R/YucfCwoZkHwzt/UBPfGLORB00bGkHKZq2Zf3iYY7CdZx7LK/vQNxF6xONovzVsby3JuLvSKQk3
AeVqSTs2TipH98VoIsCkSLkcAkkaOBOGTWHqq0qAk9Z/BELoFjWhgeO6P7eNM8tQoMbhigZewZPY
k0PKBqM1vnOY0oEBKAuTosMoItkIPKi+rmwNuGKFtSiJBuFoHAg2Qv8Sud5i8BNaU/tuNxqu/Fej
eDMhN1hiT7a7xakf1mKhU9MUzaUCoFUmNH8lsTOnFiFZ2dz98BE56rLHWGSq95gQBKEjs/UPSf/j
mnAl6HYSMuwjLkSHhWGrJARb/TaWM8spK6vu2mJQYgiljkwRvX+qG/BUQOhWSTn9cQg9Yq0QyqMr
SVAR/peVNfNE9fACx4uePWziQZmd6mTCbIqvNrgoJDf0IzCPDikfn1OARNdn0EhI4ERYRJt7QkXQ
29dkDNdsrbQQAmNxdfqMVh+xNtY39JeWPNX5mzbcO2pj4TMajzeABbCrruCdeMnFpOXWBoM89xKi
pjqTChAvcVG4Ejw4dMZISUo4E/CwqUwZCJnULCKm+K16pslDN3dYZpX63cDChArQfVkRhjPklsrB
iNYJdkjrs5ZrtXgpybmwmKQ3d1n9C8dfK79kk8zKWzQ6Et18a5sE9GWXgoofR5yFjqgRi0QzsLs+
oEfBnTnBtRpAAvb8Q9tfGu5ngFWriv/88JKqgBSablmR7sfmuUNiy1ULLcZtvaVw3zokxG74ymky
yvg7DOR/8m473XrW1S7SNVJTwKSLAUJrya/qtkh8SXvMLlqkLnyKhBIrnaQF7bqPmrlM4zAkR1LK
YVDU7hzpo86h0uVPBd2Br5ydEcDisMhZwHaQCA3zvS3loxVPK/JucLHXvfqy0bCqJJI1vOuujhV8
HaFLMAu6w/1UVJIZsQa1tkhAsXnyYAXMGtsjvByon43jboz2WZCnIa/C+MW1kMJZSfONDDcqapCc
PBsv3jjcDIiCmgLmv3rK+NZ8RiSAoIdpunAN7cdQXAwmzgY1qBk6m6p9Dby0rpyb6iMOr6a/s02U
3KibcnS0CQ0wpbXZ0GUe7OQwOdKj9pnoF1mfRuVncuaQjqKxh1U5HYN6P8QeAhKIDz5qD2/vhjt4
gRit8nmWcZyQPQfJP2t+HQ7CmN08scdi1RmfZE0Bt2dYhhIcXD+sV1bXBdNe/DZ6w7AnmpnpLbH5
xGHtsi0Fb7+V5CDW3W+epIeoLNYW6AgNa4EBwV249LHpyShQWtmsftinW4CNk5Pd/gs0FTvJwsdW
k7vYQ4d6l7p7D591AiAQ32N2DQs2r1sXP1y6D2gvQVsNHQN/pKTRvbIvsv9sQSl6iGb4a858EQnm
HMXiAduViNAz5wGUiz8ZO+01gXkYML+Mat5sfU24Avqxg6p9iuzdDbd+zGlE3RItreQranIcAaD1
ltJ+w/nLDF5DO2oeUemV6Ua0CwsXOPJzXI3evsYah/oqubv9tm6ebn4zsUs1G7N5A4JRKKfqjevc
EBtLvyMfdTBkAW9YwHJmedgHPLDbAvA6SAFv1diMbBd+jlZ0Q5BOEswpODKyIOK1SwVA/J6hAwWb
qRl6+heqbwISgE5ijTVWdXYSw23MjiR244+P2Nj0M8YFFdupcFnXBy+EYbfW8sUQrEPeuEFb2RDY
uvXQnft82eHAyS9tv5LRLoTLiYy25K8g6UVcGj5+Sl3HXNNdEPUHsVkHiwrkFqMt+wx+heTLDdd4
xbFxANECEl6d0TvrwTOUGLqehsqT7DmU9OqiMIJtrMm3pKVUdPxliZ/ShZ6bAZyH2gTuoUUIO6vM
eFfnUDfCxr5V2sosN5rTfhGRsHaYWMWC+FKkCgj7P3J/DJY5y22DtnLALUNnyp2crizrGrq0XcYN
Y1HBh2kbe5VrEaBFPa4azL7WQSD7zIqd7EbkuWuHXM0EBFhar5LhYFvbAn92rj1tGS7k+N0qDDBC
3A4JQNCBnstepmBYs3yfRioH+9/o7AL7r3MhYWG2V4Bb6YPcm8lF8FTlSk0hf+2FvTftFUthQpl0
pIGsKfytSYqJVbAD9c/0sA3THCZXJlgZlAvZ3ID/k1Q/Eu6vSzyThxWa5PCD4fj3xMaA0Anm/zRH
rgJ87SfVt0rw1rP9cgd7MxKRwJbb79eq9oH8tOPbp99rxeR7Qu+ooczhtDbCF5prlr/0uCxganok
MnUrfN1ttbY1NH/GK+FTd8U4M7ELlUS59h9AyxF3zfsQxmNfgkJZSLZqsgnRrQ+rscKOAZyDLM0h
7rexoWwQaGvOn1e5C6SXZfqmQZF01Q18EoVqbFCvKQqDhG+5FT9NPFAQoXpzYh6PbtbVbFJcasbo
WAWbhCM19mC3qPkMgzdWLbnMIzw/uEpio34G7SXC0h6T3dBHE0aHp6YPb3pevTU2ogTKzcLjl8RD
E/BX185GpzHXlavw3s38KJ2IWdO/2snXNgQmDQsiBoQmQoDfEN++xWjGjC7BYPCop/K3/Uv0M2tx
1hXKRvfFUnAuh+UaYQ3mX1qiSOxS/4wKdB1QtILOmBWos1EzuJOxjeBSBtRq784NpjjO6NyVmv+e
a1mkzbptMCMhgM0uVQiuglxf8BKWeQJowxbk7lUguoYfvUX91xGQW/Gb/tipe66AbTVoa8CGESwM
jwBiDGfp4MxGdqH0NchVf/xsl7Lscdl4+KguGxeJQ/UVOgRcyQ+RoSBg/BAGHm7Gd1W6W4C11ILo
5fH8eaO3EzVsoTWa2H1N/eygsMnh0wwcRjFZh0ZyHCwdgkS5DdJko3kDID2Ov5JQaqoxR/k2tcfk
dXNZ9RQUcK5xVxzEF2AehoVXHKZX2PK2JIBS4QOIKUmFtHmku/sYfmsDxzBuLmPa4RakI/TzgD8V
fi8B0O228b5CfDiFvy1dZLVQbgzdXfiOsvHwijgMsEzkx2gKK2VWCbkS+s4jNN4Wp9p+6pgNksXo
f7b6H9KxdU5J0g/vFpwlXeMPOvSId3xsYtH4PXoVODreqOJe4cRXVXvmZGdNHMnOoxBaI80i4HGZ
J8a2EPDEfL597reAW0S6xiow7IVV7HNrOTlAS17JgpQsxPFIrdi7ltAW4EhhFetdZmWXQSe3heFJ
NrDB4SVBCX6uuZZkcM15E2W4k1B0clSsNeYJ8MFxbKwnA87AqSyUZhVx2Vd2QEUu+QrdpcMgKYez
Evs8HWgEdAzpVZV9BxbzQt0hyNAcd7xcrLICicDz3YUrk0KhmdnQYbOWkF8rG1FF9K9AtU9RCzKQ
TKAGqWkWtndpd+gDg7+CoVogoq0DYamquHR59fxb3F3yztlG3ncXfmLrAMzNKXPN9G1IJ4gI6KLA
pwftidfeWaZYdNAULBt0djFT2tz2mChP7jiSL9clF/4ofhNEJNIJl3m5GwWEH4/cr+GJaGHWoFXX
SI0ISnHLwL+o5aEmt97Bbezn587mOXBfGXeULwDWH0PchTbvp4pjKq/Exu/FUTbD3kRHrKvfZCLy
nSzZMgCkOMakozrwfcjYgFfyivkJU+esMidp1XLTWf3WEhTeAE619iIgW1sUFkQFOCXQL2YLzFxw
7m5KaA2q0y9L1sm5vhwdRNt03iaPH5FE+OYk3XLCrsRkppzp+xZ2ahidLXoksycz6cPt4eE8R+dq
0sWoIZ7YyyTZ6l55/xz7b49pAR+sNuyTemGSSY+QqkK9k5N9qUgGfUW/Q1Nd0leMRPAYFlIJ+RXx
CY2jfFRIHUzH28D5f7epFdMOqOyzZvzonkqcaQbhPjoUTMthVom7LSrezWpjF8hJzU2pfOXtX66V
i4wXN2JnaPSXMvpU6cnUstoE6g1eO6nwi05CR/pi6M/i9CHRKKJNjJz2qClgrjX+WjwlNBeQEfAd
gU75yaJlIhcuyye8LCSSHl2hU1gMB7N4qOCIwP2t8oDF/Au/1gwmEnCpuZpe6HW56LKZXiEyYez8
31a6d1ll9Hem1a73wLAcYxOthgf1H+iFGdZ9AgjnZpBxE+88kFENrbiivBnIqQf0RA3rU6o2nUkR
we1rbsuYAl2DCeaX79Nwjs515L5OwFOl0togRYN5i5aF474fP3uABVn9iZfkwnyfKBOUVDutXkMA
nI0UEm7yyzyWFXIrvnL7W3af0rDpQblkkCXJdlUh8ahamg52lefC4aPY5MlHp9+64MHqQ5rblLI+
YUrU+LyJzFFMMgfMdg91RmtfesLcmzFz656h3M00AH8Y2aEJ3IaK6089D/q9t/A1ecUycb4iHryA
KgeLoogYbTur3EJEx9QfrjNTjloBmMqOqaq/tfirdDYN3mGnP0GbpCJL4FVR8T7R8EAZXWo4KckG
YQ3sWdVSmVRzxFu2zBKieuc2A1NGLi6+L4vhi5sfbbYrXjcPGsDkKSBhvGYjZJV8IsCVpMti0C/P
KUeygNHiUB2r8S4Nr8pwwBsu3BVYjBSvaJjAJ/kxaEhat2EbiLyFVVHEbhIHqccHpdnHhuVM3cp9
BnWjGpEIUaElyGoFCYUZ4qWdnh6IkZ6l5r8EnH7Q3Fr2bzASSYv80rID8EUAEaxhkDJgs4ruffXS
xnw5vWglq3Dj5HLqOicLu6hzUHwGInJplvq6ajRE6Ke8vTjWbwicnYSGWcE8avpNM0zHkhomlVyd
wbdWP/zuyakW1d85gVy2uus5plXpLBOzXBSM0RM0pV72V/JhDHa1/h9H57HcOBIE0S9CBBpAw1xF
L1KGlNcFoZGBB7phGubr93Eve9yZkUigKivzpaIYb2BYJZllw3dBTJcwknEb9eZGUC+yiGblXBE9
LvM/38oOhyBPDFm2D71Nj0S+4u8s60PBryCg6XoJLlnf7XM8xLTINcWBHudNR7zN7i/X2tW+R016
8t2RI+Yz106qLUiVAzjhr8UxJ+R7AfI7TB7S+GfM38b4u8jvfCtY1wRluNSvBHof/ZO8/TZqwSFA
lrV/6PK3HEYM7U2Bfgq5ahFen/Vx6D5J864yGn1tH04WFgZ9chglUgqFQqbn8TNBQuqzByfCnzFf
wAr1GHZsoEH4SKjvXs3cslBhBH0ZEEJ9ps0oxv/4aAgSxb6Nc/6fl79N/m9Hy0RtPykPeIqN+csZ
9563K51XulwG0h4ACCr1PtvdIUU20qHeUQV806vzkv0kFQs1GlvPb91PEYHJ9AT2X8VrFql34eKP
O4W4XYYb+AFzq80XrZqj1eivyYN303edf1b2civlIVGPM14u8ecbUAoB1bXiAPR5LO8lABQtludB
QXlNfGixADfZeri0MCGAY3N+RezuFjWurOa9YqDQ9YU+9bygBB0McRlcaqSLnAdW8mjSx17ftYo9
ubp25JyT6nZyrw0r2NwJJfgLxcEJLTwSr9msDmH6aFV/HrHxZThns38whAtacTfbr/CWOJe7B3e2
dy6nc6m2OojIAMRyrbuz5oG5cEV2QHQtMVVi4KbVufdOaYnik2OdQvWpvf+NEascV5h9tVxQZc1T
KTxUWMS6y9BeMvgGCVlav/1KiYlYMyRef+vEMWedcU+CBizwi3b7vZWSqM9QGqF2xFF88ttw7Y7p
Uwr42nj9sZn2TfRE7i1I3ztv4bq0sDB/V5xh9NOQFOsle/GiUypeuF9vRb0fkjPkZ+1D3CbnYUOn
TVsyUAtJNt44tN+EKD5cvSpJ0y8XimjfgDccKdPp3FtRv/AJviHjizcQ/8Q7aOfDxNGjq34ZEleD
fJuGj0jAXr7T4Gz5iy7zfTXzLFyYyJaSMdfcOGI6OKkFJRWYLvfb0Ev4O59Hp7+ojAfN9bioh4DM
fIajE985z3yj7VWGMKKiih/auF4IkRRnkb5N9mNG53tTniKVrgxev7zZBMuH7bzW094s7IFqJ7yn
3jrl8yEZ7mq4bByfVeOur5NMhSxGzq/DZ8g/3J4NxlH6PsShCAFC/3jLvcIlTJkwp0KkSf/63bwJ
nIOYzkX4EnosUP+A8HDrf7fix5LjXtJuIpgQNS4A7nGG4Xa2WS0wVCe3XoTXoKd9CeUMW05THGuo
oFyhkn432vcy/u0Y2fpyZ1tY1tM/6R/wqaWcWDXn4s47lVx3MNVzxHagOAw7PZO5Rmy0MRJ1vxZN
G1iyjXrzwhFcrr+fsG3RlAMVoe8uOVx0uXz6E8E6+xFOEkacNxC+h4TrO50vG9XHB0YxfyBDPNyW
8qGbt6zPuKfCfkcxyVrjSZyf07gCMXKJbWDx1H8oFtMRm4fLevib4lAV+8WVu1njLfAYbCkm7DQu
APy1X23Hx/Q+AW1M2S6fCi4lA/4UBlieVF24r8ZXEdKltgykjnG0QXcdrHeFjhyKx4RRwuh7rZ/4
qFjXnx+ECnv+B5gBawZ88dOcY2A9jDGvSjpLu0JgT0dMpZ0IDzKvzDF/KBdEugT7ZCbXfFZAUXDA
w1U16Vu3eyd8GfFO5IAc+v9qZvTJ/1gCc9OYexm8lBz2YF0cLPscQoSsu8s8dKC0qNgOn2f7t2aI
nCl90CbfevIyQRmTaQUI8kkTkmu95rxY7xE/l3AERTzfBd6PKGA9YRJO3rv82Hgkq54Gc5d12P31
qQ7/xclviHWE+Gb0WKR/NY7WIXuhiHM16jvLOUxYC+UISvx55myg3L09Bzcjv08c4TdJMVE8duTJ
h4Z97l1EseTYYgpSWEoN1Vu1vjNIy9q+KylbYNRLWEsr90T6A0RTyG7qes/Cfg/1oVMvHiQgw0M5
YE9IXSZHckg+L3PB2Dr7j3ZyzoB5eN5jgfEzoAYVgpUHKAJ3Z4ptvndvMbXfFNNRV94xb/Z2DrsD
I9bce9A+2eest47Eqochp2oSXE4cmpGGDY92+U8yqyH3FLFZz85GxwUDGYayGjaA92fF+5yFsCcR
OATAOyjuA6mwcEwYCw7STzJAC6O4IU7usCTWbJulE9wkDMEd/yb4HlVCrICF723E2eQfOApS8Ue/
GHeh+Dw4bz3g25QxDmPipJOV5ECwMD7Ptw6aNmCTNv7KmTmA0tVMRowkavyOCADVw7K3iycL9HsT
pdeBgoAA6ft4v9B97jLWLOo4M3jK4iRJZPRYqoChqxG1MLsZ0IqHNtumUCwr7+769+4HEhaIbBPP
w+aevq1VLLeV9T6LXTKfs+HWKt7D9t6dh22JeGKxoOJFs0Zy9WhtAUYqrraGdr2Fe3MyiFW9yJ1b
z2sADbcO9M+qvCNeBej2ZqIiA/JSm3+lCC+1Q8Cs/hBFT1h8XSBZLNNvy503GBZOsyg9EYmtmCWX
iEdJ+obFtPnStk1EzUMEbo/oChYqbpbtHc72nmbFin/wN09YdWV9tCDBRimTARxqifghcJR6gVyF
Fhhxe+s3/dbOvLWXh2dTTxSiZu2mYs1MLm3RrCmNXmk7/XHbc2JdgIZCkgWXXJ073hZ0qrA2NpzR
H9KlQ/24rfVzFMWboBevDQENjb8n/q54ftacv4bgfK1RHyJu9eJjYEUrAdo5OAj1dOpxG9Iqswn1
t40NlljsLuJO1roM37hMNONkvnU5tEUzXkTshnXbn8as25r8VVNXM8wFKasUEfGuip5701xcxeiJ
ujjw/8+ervdyLrVz+DoggCQ8jCo2sqL/jitMy58yJqqI4yVHvh6i+QF+3k0yF3dKcgOHilEG55gT
B9awiTBaU0z3g3yX9nd8XSv5qgvzyvzR6ceqS3a8eIIx3VkQmYroJ8AmmAu5Nc3dfDU0MS+1uFza
qsFSb61zNe5xc5Ny1H+xGl6jAGdg5bLCYBixOAeQa0YYVB9FZezdQjv9WLNVEdu+4bW3nVnkavIn
tIbdknjFYrM8WwhLGdFtS+rnNmweI4C8QOkKckuLY3MPBjodaogpRRS81JT6Ba7z7cAythm/BtWg
XU+v/mDRMwHSE7Vb4AlJh/k3Sq29KqhqCqaDx50uRbFdZobeJPAeVOAPqF9XrGLmxjtTTQuHZK5M
ef9QunSijPNLqjgRZNnwYHtDCBI79K/9UC+t7p8qV53b4erW9x8UWkqpqbDDSv3qQuCMXIKwws0f
iraGfdQejFQLE47PO4WgeGThI+3lJmUC6Qt1mB0fRaLFhOP3J2eOLstMu2LtGefaO3unPPHQhDy2
fTQEXWaU40TdB8UHW+RSqir5eRflfVoIf5VX6Iqk9Ric092ElziK1UFRStAaXvxTdEk09iAMlR1Z
ZjgkCQqJ4SfjmXFzDf7V7YcMJHSoZRc0/ITldD06Mzszfb6E3U+ClUVTz7MBZX3n9gCIsPT/dKpe
+86ynkFr080UbSacwzKtqQcteQyHERAOhjNTga22uOr21+PK7D7Yk3cl8YwfU1s/Bj4nhzlhnQ6/
65ACp1m4h55t0LPlr4wmiuxI8g+wc8bpR/eYodA2YA9E1y28bvbEJVfzEP2rrN9+9j9ikqSpP76H
NYqAtfxZQ3aJiU+7KTFuWvkqgwYgsxoBhDQzJwxSaOg5IjtAXwe4Qi8ZmrgxqOuGqixVuI/s7Pwi
238L7faV1/+TxJlSEXLSLrphDbn0lrdPsYnpsZlbjQ2lJU1LP0wpeIhzE9mWDU6sOiroQEagToHw
edxco6baE9NilXNOsl2I0EgLqDx2RpFhMCo5713xsiLiMWc1/Z3N/B4RZ15PNvTnTHDV1IBv+rEJ
jrkPeCNmW6Qp7HHMaVAWHq/UNO1eS0CZtCR8uM8ZP1wt+n9OgtQSkDLj1ZtdUhVdctIeg4k+Qq87
zkWzy+eRtix41aavT3M7cIv7NkN2b5r6EsEHHpzwR3ac2HzlbQzB+96e34Y+5lFjn5KhpYVr8T8s
zny0UzN06k3WhNsg5P5oNayiZmP5f1i+ck4kkNOb7OTV6KTJAIopFwi9QZvgEMOU5KcfQWTWiycF
X59slbtaYKvBOkwF7kSKgDp3zRM1f/estFrVU9+jOFdvUlOTM0ZttZETf3qHzsTMjGvgkHA/hisy
9dzP+pfBDZ7TwHudK45+WWZ96tTZe1F5T88nLsXl2Qkk50nEBmDflxZiuB86pwiSGWZ3HuD8j4ME
i34j2WRs/5RV86vjTC8k97H90uXIlXe8tWfNedl6rWxKshfRv4qR+SFoSf1kOrsko7Xu8TJVSt63
wZsS5kSJ3zt1fa/5QlZgqo40qH0ZPr5lWaFW8VbVIeE82PRE51ov++oFT3iZA8RzfdjdzUpz4tMD
7lWrIrfrxf9m/MOZ6bcmqh6DKNzjLzmUKcKC523ctr2ryQDUjXyu7EzfWIO9N6lzjgIQdBkX+yq4
tvpK676FtT05+ivMTchVzcUfzJ+mbKa7Qv85+R876mtE9WXFLbf0RERx4cyvfrgdrGKXMjx448hh
F+jM9UExRjrkXFkwXSzpX2chi6bJN+f4irezhYXpCmUWtwOXT8sttpMzggNDYRmgyeB0AOTWtnTd
WmHGZBwMIYNKjdF7unCTu4YU53/BwMo2k0OYr89yaDfqzVERQMAJzFGK01E780YsLKEYdfxEbATc
GBhI8LIXUD2Z7688KjYjmFdlN9y3lOu1xXJWNKoPQ/HskLwPy+k4wt3GzzISd3pgzuO7Z9x9FhZ7
nK8Nd/Y58fb0i/1rQKD5SwVRSH0b1a3GqTzYRPLaNNz5w3DMS9Lu1AvwzMBpyIO1q0dOTGH9PjEF
0CV3WOrgcylcVvYEW8ZsTbwX/PARyKV7A+HYX/eSqsuiYZBwGcQbjn6kwjsLmlCNKVG1jJuW2fU1
9Blc5/Ey+tzAlA9UoFwLGkloi+fNEDJmK5sOJYLNWSoQzRwGnMq1TzWRGCJQy8ZzQJaTUZZ7CDPT
JuGdpeFByRLfVxUSiBkrKPoJB24rQvVJ3kRJp0pbs1HOXnn09UCpsGD0cfATLPwV+cHbwWOuaGJS
uENqnMcwcBYzveELJ+o5VHzx51Fjlr4mkbCsQ6zVSXGwJ0PJHFb6MIWB7utdOmMfgsbcuPBuFcdV
CjDlNg2SGXGLPaK1z76P0J5HFkaiCcnJHa+UVp8+eWAURyboow5IUkixaVSIRSqbuVJy42yjfw6n
eFfUAGia+msJk2cNq2ygiGmhV91q+XQF1xuzErswzB8df3kg4A/IsHS27hzeJvwTWLP4PVgDhjls
9WFl/9Ct+edH+uLUy27Ox3jF6ApE2nlocHEOjXitknLXm+S2zJrVmA1o+ZDiBK8a+3pG9+TWz839
hPWmrehpLoKdtPnN1t5w7Cf/G7Fvb/jCFeieA9a9ugaiofrnOUMN02qXJ9455muY18TlfePiP8P7
1MnsoUX5nhZcH9MMUTZ+rHR03wMuofvo1KjiOePn7i02kka+8aiPimS2seb4PfCQZqcMOF0LvLFC
jOuvUFJrOeXXAtwK3cLhUxA5+naEzxF7FWmUpTrOV3RBwkt1oPoW4hmXAdq5CAJCmE1wZhSdxkfL
TNBRfB5fb5xp2xzD3H5rev8wWnaKnWf+bup04/P0PvhMCYTInwIxr8R1u6NVcR25VrzJSy64YY5V
KPWJoMJM4hqwAOr3rhnAge6ga5lh0kfE9Nk51srJd4sz4ebln5hyR3JH6rLrVu7DNroTnv8duPFr
6firxWnAQlyTuHxiIGOoHFxSM0q9a+LmMMOFMY2brki+fM90X2OXyE5No3i66o80q8/Ayep70eHd
XzKMTFP1WoNrh8LtvxKFOLQdApnM3VszgzZNSO1MAzySkQg5YK7F21fS8NkJ/+FVX7kQ08yE/Xhq
7tzFHDtRwyxPvst8Im84/IlIv8mZRdbCtRUkMKeq7GXUIY8o/2dU6a2Fz6SbGZO93vpwGo46cbjn
ZX70ygw9DvdK48PIbbw/Mxpz51ZA6LBNcsbEJjaVllnnU3yf2g0GQo4/crlGsissP0MCYYz52B8O
bl5c5kTdU4pHO4H6qirKmjMaFcIpw83XkoWgDM5rbkO3/yoLmywpyTm6IrYOqNGbJuIj4uc7pzUo
eYi09o8qXTpxK9zWbbId4wa2HU62qcaaT+nGmeqn9dxGYl0K589hn2Y2W6egM1zB68kw/lKOPJL7
66V6ncznAl/KL8Vtlapj4MUs+wWhCM8RjxYSEsrlR3xFMVP2B7mZYnNiQlhdvFq+Bx1+bCKeWgTP
CZ5/EXiHdCk5ifKsCjB15KXeW4HaJeTWXW1/VIV+NBoFbvIpcEdRdis6KE20zsvxbLnZ2TgVnWT6
qN1w1/PAHQr9ZCLr4jkhNtwJJa14z7rxpIWAGcDro6nVyafpOxfqXV25EEFzP3oeKn5rbchgPl6h
8bT8vjZFcduhLjledJiR0Q2UvrgskGtIiCoKaxw2F0l0sBH3AEB/Zw392ThAieetakIH20bxmAn3
kRrRY8cSNXXThqQXmLtlW3ggK1qCZ7KCr46EMCz5GiQ0D4dMceAhXBb1jxG8TW7W0aVh+x9x0Fid
JC5nbX1CVN3IMNtwB/A50XfD02z3O9l1+2tqrXfYtbhW7IC2bSadIflho+Y6W/fNboDsJ/P6nga/
5xQnUTmARJIBO0EYPlaZg2/DPdXVcigpwpl9/zRG9o4ZY49MvaXJ7YprvDUcvNK8/jcG3SYB3gma
ZGNRLePqkwXadhmIkxDvC8p6N402rDf5M5ZQO5IOs7j1pkz3KamPz51qVyxYMA23FE2orLfGi+CC
JdPip6EQoowC2GEg9CLIrIk5jNgy7UF/qDzmDoQ3CSvSOtXIR1NAnji13vK2ugzJcEd9+41GSBvR
7lrXIT5J/x2etTSkVwvYH+CogzLpPsiyO2tZtnSM7bwGgEQkP11cS1eWbu9kZyKiT5T+nmTMr1T4
z3RJb2suY33ZrSI6KrGK8KDAu7Ez1GfAuHpNhmJHA4nNooyAy9HaG9xt53srr+UKVlk7ijv28wTB
zPmm6ZPSO1PwqP+pR4IZ/ClLZG3jlGNljUeHC3L5ipuZpwszLeyREMztEs004c3hXdehHPYRIgth
aFTsVsaIbgpssks6AzM6R+CMl5eoMIMAhlJrOdYap3gyPesY13Rp7BBN2KM6KB9HdhXd7BeKyXej
7zgg1TuW1tkke1gUd2Lhu07zNDlYBlm2LcbGqg5bEljDozO73q5peWqAwrgU7AjbYg7+4KhzGIwL
+LF2HaNMJewBIqyjA9B/wujXppcl1M9BK3E92jmOs9n58pKUAqvS5tG0cNt2VM37J8HvhZ5JbWVF
yr8bEQjbHlVP4RemL2CiWA46kOx9TOMzJB6pCxcVT42nqCOT52MGkiCNCt/+tKPwoWqWF68JQReP
1CM6Q/OaNdZrAumPC3Mawt3imudDwPP6lERrnXxFc/AJ2tVduSgxxzkJn1ERIOCG18xNQA2OW9pf
tgI4FisfKdBusWXWIeEvA/Q4nIPndgQEnmoiEKQI6O2JKmqLhldXIkXOXs31vyIaKUOB3z4JbuM2
BKlls5/pQPzlGWEO1+A79yYc6gwM1AOXCOIm8h+aUnN8sJMXOZZ4TKVr1olDELTpcG96IYZVikCw
4tp5AU+X8YRDF0VbfvxNOv09KTXQ2wCZKGZVcKrqFghvvaNv8J8fBM4246eHGME7m+WVB4UazRqY
qHcN2s8H0y0vZpi/0oSOw9rbWtd7e3f97hROhq+09Ayp/Alk6IyjFd/at+em343Cyza4HBFMotSa
GehHlJIuKE9/jKKgriIfs3XbpkxLtbIitF8u4YtYYOBBaeJG6HxmVfM+LEt33+d0wK3aMobFmeWb
Npuos6AV2rNwRgk/mV6mJXoHXYoClnrDuqJXd2Nb5TXBFLzBnX012aBv+4yh3Pec+KyXBgaU4yVo
xDJJ/lE5in3UpCOA3CV/sGYKmSIatoC8CFyAMyXudeEBtswCe+247FKO6S9N3TUnk8Z4WK3JOo34
JFHNBZRiI6yN7eqvSWEkQtX9EVaENDaBr/2dhearl/aAHDgJLUqyVUrSKfzgPde/z/xE4Q0cp61w
O3sjMxbJEIDkwalaqAS+MPcwrv8q5rgjTekVHqK5BRAqeFA9dEsu78q0L09Nol6ygV6CTtHNM3QM
4oVoqTmx5XAbFsFT6w14naocNLIIufxEUZ++5JrXY2QmbLK1+83WdR7CyGfDS+DSTERHSl1YfKV8
zCo5P3jk/HphOabXhu3nNwyCYtVaUYn03HA8noh7eI33Mjj9uKnyks5gyLB8DWa8a61AxO8K0lQ2
sTOvxhBWxCis1ETdwsTxkYJ8ZpmkuQzcrtaxjUhnKVtuWlf3eyn8nD4+4i3SicP/P9RxOXOramKw
62MIf6xvjt3V8uQE9F4t+WS9eR4f9GXU9sYFEUGiIdevwGKqz6Zm21hcc6ziJDqVzkLPksvHJ/GI
3zcqeJrdjDRqManbzMvhDUS9OOoIbbrkXGZo3jyYYdr3ZfQOigC/fEku260AGFMsNW1kKfCZqgl4
WUXSJlJeswlVYD9XHTo+RLwUMTEsVlPsKxJfjd4VtsXdsKcue13QrYzzpM92SD3g2iY4hoiT5F6n
eHzKlynZhLSbHkLHZs/1hLV27e63n9hzRyev8arm6W0uWeK8wYPs0WrKUYKU2+j1XxItKWe9tgWU
I3LCohi9YfsoDjFFDkCauDqs7iD0m2drRhJcyTjjM+UnrBz2/F3hqMbYnBT7ftF30cQjjO+2WGtR
9c9pVz92Ns9L4Y8tn33+okLJVwjMJI5VMvH1xfrqGqrPkeSvlwJbb/PEqvdggdhQE75mkeONl2nG
G1uklaAAhS6RKHdg9HgYvQR8SfBCadmtq1pjamBdWMlC/2tLd1sFIG2DIjuDxZMbO1kOjs6DW2FQ
3eBLTZ/A1you+iDnrZoyhQkBlZ9O621zy504obe4Pd1ZZXfDgGpoBhou0o5Ibx+3ULyuVmPpKyS0
2X8A1fS7JI44shoWh8WtzLqVgF8W/rCHeGSjCmuH3L5tMNp0laDJIx7jtdSxs80F252+llEWQgG0
i9qdE2NWy6e8WXGQd1L84tMVGZKJe6uqiR7Lil0/tce1LfxpOwah99tpPAHansCqWFO109e+oSZI
iWLwjliJSBn4ovGC6wvU5WS8cKv4FF4nfSpPTGc+3bxUzyhbvKDSHvxPF6PwBEwdsUsiwLZoI+nr
BXnflgFV0tAWJ558pA94T4SJf/GUl+18R/JBr/rijL0J9bekds9I0JL1gNbWdu6zabS/C7uZRvbk
uvRwV3pIJhJNOmZcb0vxS8fqW5nUHxwFu1XGOwWbp/gF6RhvnKTC847WidbbQW5YqnEbLSrauEtB
LYenMePMTNf8FmlbLDNxw6HkHvUTSuYAQJmRcqRqJYCWklOXuTX4vDk7Xf1y0XgGRJbe537LMkWX
NCB/c67wuN3MqfwDhqpvPJF2N60ZgUyGGHj7YGCVNkYds5EkP/V71tGJq1MHSe6JJis0FfAr+H59
Ot6S5L7IWzo46VFuQ9JQXcCtske5WXlJ05DKqrBldMJ/79LKwBiaAnZ+SwFhbIACkwKw18U4A+Lu
Mucl9ss/pQCCNxkqOiRX9y5tVb6iOY1ldbaYgwdBpU3GPy0fI0JfHVcRLLvcV1MXsIgT5WAxEm6T
vuQy4IqmuDHjEuw7FlvWrnR6d5xO7syEDWpEBN4mOY6SJpyWV7fFayvSAuesKEGSTKrZqLgyG+jl
8b0Oa+9UeIvcxP51Q2MOXDHya96dIaU2vFn3uhligpYSgbPlLE5cAacnj30WIDsEGNMInC1O/+1R
JvDVmrnjbM6r7EqFzQpMsMZ5cixHIDSjCfdDPLGR5D5UXbtZdl4PmGJMHIiVzqDoC7ThzllTsOXk
km+GCik5ra+BcT93qAqLh/TAwWlYLwjO21qGM+1t0t175Kn2eduC82Lq3gWmtw+AGyeq0ipUKJ0g
01uuLT6iSA6HWXbOytS+OMZ9eG6MwhAOI5fvLAZRM3BhD9PCrFSZD6/t4PGkz7vifehdh99b1+yE
5vVfxSUX8zkLPzBhFffoIewYfNFObQYuC74bJINMXdK+Ts9VP6HUa77k+eQ+Dw0YhKgI/YfRClLK
G1tapfLrdptFzY6OSHPvdGBiljLhiZ4SBMxdk+yopxP4ZmHcLTq1T4gFnLQ1xAgLPwq6lT0M/wo3
IZIVCpNtQtMyzqs0m894dX9bURFsdwD3+yEqBV0HV3WJLT/LFkAQnC8knLcGAirHi8Bh5SPa1+D3
CbS8q6Bb39q5nf6VtHbQZR+XR5WQQ5wXGn7kUBcnQU8MuIXZImuQatx7wOB5S1iidy/GSOsoFwAy
c1w4myKHGH3DE6x8LNqofrJn35x0xLDK88V+s4S8Vvb2PK4cf1Yr2bigapbJy7Y8s5sdj/ZN1/jJ
c1jN/sk4VAIUTdHt0bQGJsjp4mtJDajU247yi72/UA9rAqqkk8gnWD8muAwiCMtJ1oxb3WOmVE0a
fjaOU2+DiNW6SjCPgvas12FivrQ2Kb1SbrkLLMO2JWV1SrCtbWKDGuMlyQJnbm4f+yXreA1ZVzRb
Oi8nv3asvYHdA49yGv4Zxv6flj8TomQnXqwSLA6+cbFPjfPTBi6O9wIQaNuCzkBTpB4jDDggaoen
ndMLPoIjeP/CkydMFoRbNO5pfkE8tZIs3NUIsUhSLcAUuwKKOQ7OZ6tgvSeO7laqqZ2tPzNXuXL0
HyxrsQ6tAQTYgwo/R6PNnJRl9bpebPu2aGjKtnG5c2r3XZo6O0bGuXvJ3SW/9SsBWzNW6cfS5xGB
SnZHkjhYJri2c/kk7SAiJD03dv+qEjCpE+Ly4QKQbLuK+aSqJDwz4d4FU8uyXEV9e7SHtN/rOp7u
K1XX3THhThnAqO2KrzSDaf//Rh0G8WcTqAnQYELA06KGee3Mut2IfKBXwMJo3vpL85pK6BRsHVRJ
9xl+SbNY54VnNMG/FPKiDNxN4CnMESrLwScVsGn5nWzIcfpr23bCFZAI6OmhwhGT5LAfirmhs690
CxpodXIhLlScO805lV4OmpPjUhIbcfiamAm7Qly0e9+VoO6JCnGB/eEcO8JMoZuZJBqKkhN/NQtl
pI2BvZc4XI1N5TQbjwkRNQCDCswTDjuCQkk7GWlgzUEejG30pgaLd+ZISDQdk2zvURuULXg6EJKe
Y/znu2jxUuzHkf/l2/qPe0NNeM5LNjohHGzHEaHLGLoLB4cUkaHkR8xPOz8VCm9flKNWawE2nHRA
jfmN1ye/WpfQWcmFEpb2a7V0yffcK3aSefxdSmbTnN8kvA6npHqiICI3sn+HRQMqKiGsIAy9FNPY
yzM2CKzImek2aSHLH6fXkhYGVGhZTJQhawKbloLWpXIOsU5JZqQOHjHXqS19U6hNLKg3yFGCNtfk
eXKmH1/jPm+I7p9ESKQpDyNGHoEgPYRY6OI0dR6LkGzVVOP28EAWl0mxwJykN9CqETpy8GEXK6LL
zC+wb89aTNhAeWNRzkz3lRbjTkTD/JjmvbXX2TWq1XPcqULCGnHlTPd06UnA7/DfrIocm549QI1c
9zkjS3sTDml06dOeDh8qYPF5N1STlRUu5chJ7bXHgsNO53Kna6Lq2MRQXCaVhh+GYl3asty3rmyd
2+7KV5kYhBitMVbPnpEH1oeKA+ZwBifIUFTjSdQqyZ/8UhHEdMrqQZS0FUkrLGkv8DALgW28oRqc
BqsYE2FAbgSMGLVzaqjbc+jwpXd8Iikl8MhkoMKgTymoMDN5smu8IeMGSeIOXoDG6KkdNAA6C8U+
STmKqOubogzJkwnB4BNLwuG2X0SkoVxAriOqiwnIP7QVRjLXJeJFyMnwKKZ6MSlUveXNKraaWWHl
8om5pYAPkY//bjJxdUaR9gOqlGOKXfCTaSafXW1jrusGQ7+eXpZ1yb5PMYsC+jDmmCZzkopvXqbf
5sitvn1KBzdKtROZfSqGJ4066l0VIFtfp1TZ5YSZw+fGjO3nbNtyC8l82U2yotPIggLQlLjH56W+
CASFA0FG2BwcPc+L8PL3MJJgvCXJ5c7365f8KkB3k/bv58m1tr1KFCm0kdE7MsMFUA3JAeQ7MNNM
shQVJNl9YoCfiTE076G7VFQX87bkotNs6q5vuGxiI1+U4FurQPk6WtsQSagyLyrWZjMHDrML+xtp
KwVxfQ5xMvkog5p/7mICvUqkjTnMb5J1bV1ji0kBb7WjAZt74t5p2q+wD7diaA42TFFDGmkgPiNR
gOtMHNu0fFJ2uukcIIGL+uQiWfBbriQpGFrFe2/nCuSWwHZXvg/NiqHVXtUWaWOq8Mg2Fn80mXSr
gDtfp7Gj8Ut9LhLyFXDmFVfUCqBKXXYfKSauZbb/4+jMdiRVsiX6RUiAgzu8ZsY8ZOQ8vaDMqlM4
8zw4X9+LvlLrtnSOuqqyImBv22bLvn1DYVYAVmNoMxrayWyz42CjNwsfeZdYe3GOAeG5Fh+sHF81
ki9fffc8ZTxTugTHLKgewINUX/kE3sch46Ao+wWuZQA+mCiXSmuICv6h9VL8FDaftFiFz2iBuLbC
9ltgpuxUznTQcyUX6+1XNCRzEZESS9APxl5scuclAEQVx8XRylcB246ew4k2lgWD7dg2uxa1J7Kc
h1pRoZQWR468N/53IJ9J8H0iIvxSl+rOraIr9a+PDEsMMz4FMfNrCdNnXVUPUTXemsjsUTxu3Yw/
N5i4qTUT9HL6TKfSnDCmH/nkYwbCtoFEMTxWMj0RFn+3Z+ozAust5kGs6uSQjYTDPee6St4JDGPe
ThX+SH2ok/HqcpaqTPzUZ8CuR9gXetkF3fIQTWRZsTNBBpjMq5AIZ8F88boFr+kkYBMMm1LmXyHf
TmSDB7sGuK2nc58PLwM4JLfhl3BdeMQsiNnKQU1AKJnF7Ng90YuG4RlwBYjMarO4yD1BlV8bwQvU
avpPJ4v2sYj4msxlDCnUx5Nr8+qcEHXtaXyhlOadCPtja1XPSQATjGIvBnb7TG0sXst0n2JumCxe
4HI5Jwwo6xS5SV0UgKJfaYLlLvF4hMBfJyemkC1sxHgEqDrc2JqQloix+/nm3aWPDM3yrR2JIBD5
heqA8WNKLhzy/bt8Cc7Mgg994W5tHV+yKTy4Q4c/kY0gEQ/4U/H91ZtJxE8l6I2IeGi7RpIjlyOz
F24sHz862h8l0s2pWdTWkeoWawKUsdrHlXkzZcDvcoF208OYsdubFv4DF9mfRA0fq/nEgaZQ2unZ
HSGtrC1NXnubElySJdWAuQn+Y/i/+RT6JHbPfxSfwbl6Z2++jTV2JR9jJk8R0GUhMmEpgltb+pee
qou7xJq+XRnCogHiYiUTAp48c/l55F57pL9oJ1iwRMCijuhZZdGTO+mK0Dlzl6FRtVmPJlR+lUyC
ape4yMFr9igT70R0HpqOlA8dbhZhpTquji5wdGEQYhXZKJ4nzrUYixusI/ap6chACbffHKaqvIQ2
JZ5LfpRY+T23uy3oF51MLlOKkyud1M4snODAUIm23He4GinOIl6yvp0bnMuwRB3S3kJ2tOxMKA2x
uKgEP6pJ2aXJ+f2gBV3isMcy0vFOTl4DKqNxxIePurTfvCx7UdNytLkrAo4G3dnRFT8+6RqdOJ45
ZTZVcm8XbOxTNjwNprjUrrl40wqrheEdpYxyTQxRWHdH32fJZjI4snn+Zwl4rAyKdU4UbLS5sFkZ
q6NyiUSGRXcpJDbIhAc2hAMIYT34RX/YdymzRpE+uVhjvFDD56Abb+73bPeELolzxCmNdw5+NMwx
4Emq7FTr5rlxso/FJ+YgA2pOsvolqvLdNMy4bey1t9h7q1NNl457kN30bJUa5WCcbOo3flAaiq2R
Nhhbin18vh8VNVJDA9ylbKeSPgdOzyEGfuUlX7g7gYr0hyDS+6rmBzwk1vOoqNtGA6V5/sx1iPsz
zBvdAfmQKNAtWLegO4WF+BsJQp5t3x9mbnMkF+oDZiQS96qDETl9ZnG7ycx4aeO5hcECfbOvNMGY
+OAq+UOJMDVwvb4pH4Oyb/J/vded5sz/Zk+6hkl88Sudb323u9jdsKsFxUIhQ0Gsl3c4Y4TsR3HN
Uf9YcnDli1swpdahpMLjLpqXMx1y79XaeF/kPAMp1Kr75scf4b/Po/5k57PvbIvchibvX7Xzmcz5
P7egBYxe7p58Xv3ld/nPApPSAQkip2E4dOH8Zk8wHOnJjPBUcNKbl+Kt1phZ4QG7fnzf++Ixd6N9
a9Et7836VWfE8cey/bWyZi0C/Gilv+9KHAZIAQYj//LciPowOPpZBMk3cY+/g00XdpxxMOApRZfi
O0IQfGeVwHp23+vQb7d1yokzI2ozGnzDib/Pl+w50d5psluo0nLjiXknAbpg9d71fsvTL25IbY/T
jr/xeNNY3SOuFFxTArEw8aPPkS5TCzaEmkDd1SkpBsN7o3Gsc+Qn3jY0yP9dgSzVVpM6ebiTDaeq
u7Sfzw640sGFNhJlPFFgopwjzvOdU1zpF1MwUFHhLLhLIkVj9WafOmfcb7qwd5hYDUO4D/TNhhxi
rfO160ZbIeXeraCEjRjrbZH9kNDZuwystYLQGdjBNR0NPJPgszEAihdxRK6AJ19Nx3oAfYjBdJwA
DAfFeOf5Ak5WU52qAmbSOC50hRPLD397uRxb3rMQ/eUGKy/9ufNj2hJfWsR5aL0rSADc4EVNQEps
cdghrie7RumTXavtQqqm8vpvU4EIic2Vh+nNmZkl3f6WphGKF0WjFUedQNjXERv82GVvzVB+zxOj
vN2IXTmsspCLFSHEqRE4D7rCMoHly/OcnzFaKDHEQCQ82tTxySa5QzosfAwDcyrjbj+nITFznzHE
6Jd4qh/rADw+wKpIWVs++4wawJMcR36IDh5zWnyVWJ+U8Xg1c8wsAutbscTauT6E8Rq9y2wSG768
zUO762K8p3UsD00PRz7tn1qhydybz4AM1OA5h9RmTzYeQpUpCBmifnEIORsCY1a7HOkdW+4rA2sx
1peciY9ocQM2DztX4urnxHfPdUeuaoYvlOsIVn55sEpe2RZ1L5ocDJsh8zTeSs50xeq3a9j6Uvtc
ldy1qTI5JmH6lUSKS6Z7mtsCtibgbO1y9xvBo8heXrw8vC/a7LcdnQ9n6N5NOIH3cWg9CeMdO9JR
hAJUFClVcJYLfyRHJ8TrSPbHAwdufYoZoboh2Oq63uG2BrHW8/PBa1L5hPaq5YzRkB2Lisd4dLaL
735S5452LXZ5YD3nguA0OViZTDhIeItN4MasMdmDVOapQctrXkR7XwBsaoeHII6Qb1LEZcz0CtsN
qBsGeZwxIJqykXMSKwmVBjQ2587eDTpeIaBtoEf42fCh8/yXIMqhcMsr6ZJvN8Cfjhd3cuUlVB/a
8CvGKBGBG1zQyXeOD9s3oE0ebxr6ff6ARPDrt+VHNk9bIfq/WaqfVkN0iIuU7kNSVK5e7iTgirAk
f+374WlN/Kio+ZOspQ2h2//L1IDokP7Gw7CHe72sI8YjGfXXjuiKreQt0fV/NR0LJhhgck2skgEB
Vtr71tIHeKyVDt/8mAeAcS5yTmDFkCCQ9Hn3Gb3dNITyEVsveeV92fhHjz+HNejzUngXr0jOTkKy
ynMlen/8LG1Z3XP2v9krb3rssGVKpz66LaR0dUNavdEhCl6hP5YzMGrPCq7DAgi7r78abH4xqBOj
2MHdbrPwyk59+9BpiCPpZLhjwDHuyjPkSyZh1V/TxsZbiJnW9ag8j0UFsG2+ua134JV7alJ+ThxS
QkJmoz1RAShokB6JHjnCHBVXcMwjK39OIH7T9bsdmLNcm7xpv+yHwEBRNqe8Xa5tbJ/dKvz0HMAJ
9G1w1VbirQyD/4Kle2cA4P/3G+QNZkl/j6X3gon24GTWjoXqxVYrvb9k4yrdeS9V9sFa8iiTlpMg
57Kad2Yywc8lW3KucuDUWfo0dkPIO2Z45Xx+59tQuIz/ndCECKeDLuJg3tUAsDEtXCa9/FqaebyD
64bCgVxWQxCezpNtnZABbxRi8AuU42/Seo/5gGttWW+zoT8949j/G/OMC5piJyfZ0zgxvY0meky8
mRgv9uWRW0FVMa+lTfIvqLwXDFfvbR6aO913+26hW6kSoKVYisPkI25jzkh8Y1IlYaLiiaoqa2c4
xDdofkBe7XuOpd9xu/CsKOUFDZBYjUm+Y0ODCqy7O70EFwHlxy7zT0+SkCzbixcU98HA5ThIFyJ1
tvPmzc576ldXBca7HexTiVSaN5qmCxGpg1rz/WiT5ZqrIQSMoTPv2qfQz19ixeOgVQGcJJt3b9RS
ctxOB6kxYY/+tU08Tt7Zc11wqae+7WAigiuOvIWi+eOW8s0JOySKtv5Fz7qjKxDBKPcfMptxaSqP
00zxBEehbrb49eN/s03LsoySY9SN+wlNe0qrM3MW1ggMcbY0bwPivl31r0moX1NBykPEnK3qh2ly
bGQHlo4V5DsWzS5H0hbBss1G+GIzh564/CwmsuZdyqW2dp6rMPwnXKRki/C3A6knar4liSMoDclt
scmvrw2fmPCI8f2Hx3oTpEg+hdk3c8CSbkgJhrO/B4r4RDLh1RPVn2VwoDtLCwqhda8C+1pmNHon
08UiNdSD5eJI/lDyfcyc6I+ZMBV7iJlYG3EC00Ewr8pCC5DQVwXX3u4S8xUII8X7qqK/oCopOq4q
s4eDe1Id3mu26X+DrJ5ZHH8aftcNB1G4QJxTlHq2wJThEz04NNZEjH93bhn6gGPzb8DMb0Mtdjwu
dlb8K6PglHEUoCAKXp/31AMvBAb7kqYAh9pVzHRfIyOvvl+BcWyLV/RdXnfZVkXF1bPEa0ffol0W
myYGbEF9MmlBGJhx/NNJ3o55vRwRUaEPdO5nXUVvUmS/ZqioXF02/BtvxkcjI57t9MGJdmLcrFO5
PBZSvnGDwFVplq0TZxRdJeNnF8j/hsGhHyJqPws/dQ6+S6JknkmlVompNp1j9Xe9j64SK6SuoFfc
HxoPSkfNYUAn0JRaf+ZGpcBQxCq5ZR0G6lEyIST+8AcXOI7VjBuNnZnfjGPTXd92GMIVETQmgN/A
0r+TmycnuyOI04eVuStKzeTjYNiFTU73r6CPyu1xqydY9bbUfweAUaoHpujPDo1v75M03uUTDnnu
YazjPuBdGXu/ahH4YwQ1u/HMCjSB8amtCKPv6q4tc1zcmcWtxaMaeuOvzpXZ0cQ3h5STaOohqbC0
qcZ5DzJ3PpUdj02SLK8tKuWGZjwQ//0S7OJyevAnMGCpgwbLeecf+iq1mUPywSMkgnoVf7jK/B1G
+8mWTsKhnWTFzG/krm/E7xgXJCvDgCa1eXqrRvUwpLHY9h6Javos3K005IDpJruQzpr3pW9x1rPi
/5rM+bFNkG+C0b0FEWSGsITgRnJnwwMy2rCILvc5ROMdbCtWFnL0VLQgqUAGHzbMfl9py3JjUic+
5DaZ8jYmISCL8ZanGEnqzD4IMb2bbPyHWQP3goWE2/FepMqK5SPuyi+PeBTJUsRNsMOPbjXTcEz2
WiepAkg0AifULVS0ugqhAnEdKZZmVehiHKdZHMGFhNVR4+ym9SYHxy1e50E6p1FGNHO6pOM8KupJ
vSGJdCXfJl9BVrM0oDfusx52Kv1aGbC/EdCaNu5AyYT8bAzAPUqUyuy23pcpe2fbUel/FhFMclCQ
NKOFiledh5sgGymcthucxDUqSJSan6CmHgqXbYjsQAN7pL8CBQc5Uq5+qPj378y8khwIT5DRR2QN
vIKjokDwBiHz6nYNrJCG4wX8l2RDj/i175v00KjRw0jOq2fMQiDj5jeoEaXdUYqtF6IyKUlGU/sj
SzybCnkBwTLQjtdIey/VAB0T/zphpSZ7yIx/ihJiHVlMNp2Y/0ZIMNhFLck+5NN4itafD4sqX1QV
4CzvC1oT1LRpC3Wpw4VRXBjqqgvvh648bjMhxpvaTNYtkZo4Lp2yJzOUr1o2p2XiJFHP3WZOFnhG
1sS8M/83dDyBcI58yIEuhTwbkDDs+cnUa6db4QQwYy1c2hrLGwF/hdHXkPoBibK1nfi68CKhK7Hj
ru1z6nSm+hmf49oxFX0I4o7EJdXP0s/dP0wOC6TUFePogj/pm+4Df3H/kploZXASzTIZBUE9EnBD
DIMx2dEPYYdkZWq8j3mGltxRaQlnV83XdJp/Bw/kdRsSIe1lSZ27VfQ3Q4D6XCS63CyRJL4qIS12
nauv9eCqU10DPJyVdxV+GO4hZuLZcArSAzh3etM+DzW/R9v3zlaNlyQrvANrn7uFtc93ze7+OoX9
pRfTUJhnvWHmXZFzyUepnT9cvcHHGYAuKSFVQJUARNnucftNFtK9xWAlQMcUa0JFiuZqklL/ncWM
zX0Zy0f2IHGtLL61dW/x6HZJErS+cB6m3vN/Jn+0XkvJLSsxONljVbE5g+zBzlNOb2kPP9nFyfPq
9DBWrHr+LxsSl6o0THEtv1PYF0157zIU7ggaVS8DkGNKMFX3Z0zWUvKWN1hrYbPC/3VtSR3fLyyd
L3aV4to0dX8KDQJt5iv6vmzVu3e9Gd6YQ5r7YBENRomQ0Xn2Z8J5md+T9IVQF8cd+L80WLm/Awhb
7SPbs8xgz3Kz4hBmVFTqWFyppkV1aDMe0/hM4g9cQgSZ6aH8rooKe6/H6fBUKqTJciqrx6l1JJNf
Ww0H4gwsfH71zvk3PNuLBiQTUQzhT264t5sF6G6Wt89u0gScqsv5VhtOFYWiMTwfceGCg/qSacuP
s/N500YZIrHHBqM93tN1XciT1RRveiZGH8Rsr7wMWJw8DORFUJ8IWTg37dDNPVer9NJR4Sr6D5MZ
wuml9TbhfX2enCY/mRQdmHVtDcmUzs8kaFUah6XmTpEAi+GDy1vlv8zXIeisRPDPmj9GkDuquCZh
IQ0ZC7zUwbwAHXAonWbjJ+NDzBvUs7Jro0CBxZZF8BmGWFzU9TE1MGdSxAI5JrtAdHvRLccZcwtF
UYoaImVzS+DMDZyhe/YNgHldxM8+DNY0RJYG+/gDt59Mwdi92Jb5sIfwMpjpRTqot+UCW9eu8k+H
ZDUjJdpc2UKphQ8gxtLsMibCwV0dqJxA7giOPwaDV+4a+uXrrnrtQ2J6c2NhIs/euoSSexlxQSY5
JNvwZ/CxjCHRoqzK5Y8mUoJnsY63fixIySfi7GMahQXsk+NmYQqz+WWJSSZmIWcX3Vt/atetuEFZ
G/zDxxzXi51ZzSaWfPCVlDCNYZCAs/wSwaR3Kk7ICxjvGvgdAF+ZXFWFJreQvEaTgGZVYeckjYlB
pM7VnybFJIx9BnORKV8ntzUb0gWHBWJS700nbNz5nVe8e2lX7BMIppuO7ou5G+GJx6N3j43xmWco
h1XCUHeDwVonC3evHR3vpdP9ZaTGFrHqzjxktkquH6iJv9KB6fW9tVoScL2ztwqwigt2CNCG46uR
7OXkOtV2toBYFaStGyJO3dK/TjE9KU7gYX4KmYlV13t3jk2iOXa7xyJUu6GnBYmp79ufhs+xKDk0
YFqsGqAcuI4x69eM2gPonnLl3Ffe8iygSzBBTXfNnP8UGsYmKFWgdumGvjTWqiF8QXHHiDB7gnQ3
aWvmCbVpw6DZDE0+Epjtz4tsLmT7uSA7GgYFZL+CJbk2gPNyN57YzdWNMfA90sWHF1bvnlMDEKCP
LfaoFHUdKKSqrc+Ee4+gXv/ZQ0K4x780Zf7gxs558Ko3v/bkIaS0RvSQOpY0xVu9QJ51A/8HMOfF
KiWGP3wSvBw66KJBe24i/App4OYQ0QgKyFU4KVvewyqgs3dwjhZ872gMPxq79g6Mcy/eJPaaTnO6
EIlmLSloXxeQlMJ3yCKxpxuGujwsPRMtox1ul/u0liBfTPrmxdG5UARztE3HW0WpYo+HpO6dBJG6
+KvUQJowbv/wsHzh0AD5GUNaLJlJ5+wzHWk3jMovNxvdYzb2+7Gb4OW25UNlj/hhY3Z+GwaFlZli
i+8FQmErHxobW/lA/PpO9epvVEfP3PkZBaqu3KZZ/9HGASzxYP7JHNQf9LCfOOcP31Z0OYb5VSRe
tsvs8LMNFH886Gx3Ub9co0Ul5zYIK4gysOtGin0auR7tWk1kruX2Idx3t86bvQXUOkrkP2G5nyAM
30tK18VS/9oa97GAtBEwwgRNAmd/9cBgVr6ru/knmhnJE6u7+Ck3xjZbE3gMV3JJ0qNYnHeQyC8a
J8MGz6Bz7RMMIFHofVhGkA63QYlKixz09DiTGTv4q/e+brh9plSqLVnvUrleajJQrX2tOv3glBjN
qqgUuG6ds110SDQJY3+f0r9kXqZmgrsbw3a0x3OICeqORA8OmBjtGLLIU9HVz8kgoZQ59Dlktn/1
+97etlnf3C1V6NNDxYVoBgQRdVgfiuDRTr2XMJ+JXHWQWnWp3hucsttgWYOc6oGtH8MWIWgluocE
vTxRa3NXhps64EdGb7GGNGif/Xjt7jGBTwBb95Qe2O8k/6N94vasGSZDD8OydO/mGiKLaTdsVRRU
JPy8RHycOcDwSy8wkA0tJaXlof7m8UnQcYd8NcG+yDCdlpQXQwQR3zFYrl1iMWeLYM0AY9+BL9Wy
OEkbetC07Ps64wrOSFn2/y8UzHL+YfHmYKa8a2TP7bwGS9cwYdxPI4e3ziePo4P6LcVSgLgP8yiw
in1uV79jR45fzdEFXAwwDlk/aIsYfBt+J3zimCDDf03qtX+HiZrV2repZmN0Q/JSd3mPvSBMym1t
x5DqZmjwftXxfAtG6z7PJlhP2v/wJUDisnfhADLU8g8Nf6a6eQvk8pHw11A4uLf58B6TJXkxjixO
RkLS7Fz3vkLuQHvxOU70l7F2nMfKYX1pBG697GaRIwF8WD/7MxPFiJuPI/d8dfugfVwskG2tDaq1
nVPGVCrBKdSKXiaZY+SrJ/cLgY8geb9Gnbr/qo4nVdILgis13kSCLITvJyHu6W6+KpsniyJsx5wZ
/usLghn8qn9GWjK9xHPvhnr5ckPYNAWHCgfuulv3wybvaNz0+dcq9RZyk0BRmdwVmECTODNzYmgG
aT3sWQqL5n1ehW9EZAn8Qiq+SwcSDfnYN1ubAeyuyFOy6tDXAzWDVxyIzNQM4G3C+6qETtDnePPH
1iFM5lFSxAWAAqsAQSqI5L1hdvkJPP3lk/zC2Y/MFcWzvW+LtZ3Fo9dwLnsIBqF7UEI/9SMme5FA
9iHjB30NZ4LRmvV0CY40uLx4TR2cKQuCrwBHu+nXC5Xm1V+rlJI06jtjT1M4Ghl2J02qy9fTVs7M
B5MKD0WETzkW2dPUguTk/lLf61ifmoL3fdw0E5GVKT5YGiujBtEnJD0ezBB+xN3VyvhApCP9Vtov
vkgZ2ftwRcIXs/njlQ4Lc/Scuu4DIcOTE4YPtl3dTOy8JIa1IhVY6KyU9j3h/osnikNUbL1EiRuf
+gHP2KCjbTR5R8cl6NoM1nfmNk/lmHFhbdAo/DY/JX77mYUZV5CaL3OOH1P4fOBI2VO4RWkcW0l6
5bbN+ahqgJc5ZxJSNFJn741Xf7EVul8up4ViStxt64gb7CHA0lPSXIXtx1eM/g98jf6FQAPgErVP
+UTihw6E5wh3+Z7O8Oip8Oc3lGh+DzGCSCU6rGlpsfcNYqHKvWecn+N9KdXwzM83fyNfUB2HrH5N
QSHcywjWT9iIxyZgPhIlvMfSlLCS+wWR22eVx8uZQf+B11JHCtSolhX9MGhczkJCmqcHftBhYiJJ
k79cySFQS+YTbqhwV/WzXj9/kfKBYrntxW5nYkKzU/K2SPNr7JbZtvL071Dis1EWgl8xtQc4Vu09
TAPryXb94r0O6sOcAvnx2odZ5Gv9roi/1BrFS0Bc8eZm7nILqlBELuvjqBtvJ+jHXBhOtpGwj27Y
d/wZxy981hwGymo+tmlwAZNKRe9gU4Zqj/SiVssurTHFqyrGUh2GRL3diZYBZj8XqT85yAxFkT0N
368Vbpqk2tu9SDaWRwAxEPnzZDOuzvEC90nlV70e7uImEFhuxEMxTydCAPhnTUWZSV0DcodGQJaC
TFEywibVHQcO++LSddNNtIxkTnkLWpu/ujimls5pPjovODTLSHDX4qSoHEnjnNdee8+luC0EdoKg
cki9ed8Oxv8wPldvmeBGBbEGqhNeO0fbzRiPJzeR/IJW+DaD6VmV+w6cFE58fwyuvCZeXexdJlto
spy2U7U+XPriTzalw5Y5EZnFnQjEcSC4Fl5FNG9h8Mql+9hY4ZlA2wdDMWkN7qkw6FdNb85+eLm+
cwN54EzuvwgfA2wNkgTmalSu0cWcK3zNGzZnYqFGxd7jTgNTlaFcMuy29xXG5ABk2KbsmhfgPuyw
PE6QyXHGpX0CoEsnywM6Tvo0Zc1LWVkHdsp0IxRzEee1+6ysLjI39BHM5n4JfXkPmlCCODK3SjaP
lutdBHAPb4V0RWPTHqVnfaaZpGcond8c26LFI0OJSeLyZaAeJ2q59052qBfgpUXw7DdQNcBg8CKu
E7VxM+uTAxM0XeX3n7Qm4YmteKBkc3f2RcW658fjJc/S72bg8Ts585MM82d7pLsvDUrcvzwO4fSx
XwYmf05Cc7Bt618+Dw+lcb/H0BOHbM65mHRZfe1U91S01bHNISM6Xvlaki9i9R9PAesgS4/gAmn9
y6L5dUgzfQUZwPWRHy6FecTVOusnltF2DPv+jgVZgQTC9BnO4R9/5L/gt2XYySMy+JQx462keRcq
dkC8bhNP/q1Zo9dF0lOltBbrLLz918v7e2aR5lPF2Bxqn5gtL/6ZqxPiXdqDZHerrtqyAG/QmBGC
5vmquSJsmpb0YEuLDnaD8KHr6uCus6pdKMMd+YT1/iAYrIRvtp5ZuETwyuGCNoEcBMyFIth/N816
09PM7cR2MSf26KtBUuunodTcFgvY7kIHd/NEFqKeiz86tb68yMetGcAFgjR28Wz07IyNOEqeQk9K
lqNUX9swxx3j9pQfCQrax9E+GwnLInUk8oTF7oyCsIk0a82EdZeWbPkHgNx71CDqAQbJTkbMt0VR
5iDax2TufkMlX7CbIDiq+ITHhU3SJHzXLOCZlQNVO4xNcWc6fkhLi5LZNMFTK7lkeTwmot78OAx/
pGSBjmnS1GXJ0znJl+0SLo8rQcC31z+QjU9aBkCWJMV3PXRhvOn3viPOY2AT+3Hkr8hnKqH7ab/I
4eIo/zFd0mtbZBZtQv2uDgbMqiI4FPWKeymC9uDNo88BVJ5qwgd3TQEDwS+nPwm0o2PTo0Fo92qX
MntxG8t6LiiVYz6Mn6phbaHkH9YQ/AF5dxgRI8/8SfAQHcIpDM6NhSidLkwgfW3bt4Ewz2vc8PyB
dAbrYUkgv+QkyLSuMRB1yXgZEyZkz66u00IJIhncHxI91A6PuzBILpm9Lovpkxqi95kT3B0bERJC
QGPvKC7Y8LkRNY9VZdNpGTRXv4KcHA5XJ+WEW4Yy2+miOAMtIWzH1r4Yffaz9i+rDdH3dAlpB8m/
LK8+hK1IDlHQRmxM9pMsxEvljIc2dXBcVfXJ5l26b5vwqqsAc0rzRjrw0EgD8Fi0/2U9luqFzLvg
6p86MwYJ5yqC8Zpl5a9TJgyRmv2XNcWrEbgkr+9NqsUDwTjctQSe7xcbcaKHJtRWmYuq7tG1C/OB
pP0Q8gnGjVc4w3dSU89c4kOntzWIHrgrOZTpuBmLcpGiMhXE17eF8fhb6ZYmfol9rinkJkLvR9UB
/VcwGTgR9zXNcAohq32r55GjhxXA3iA5A2awT8FbeiXHDD3wRzepdz94ETSHpCDQuShLf+LAz77s
0aTHPreJCohhHH5r1+FwnGUj3pcymexHK7BJWnSjsEbCBVX7wBBc80IoOuq/86Eon3llsyFnZd2G
GyYrCBYT1vlPTfENpeAi+G8gZ1vB7XXyQzqM7W8XxuHNnd32HPpR9NLBH3ssPWW/J4Fdf1XM8J9V
HsEp543dqo1YcAjDPIiGpzmeQ768IzMvLGHCmCg72f+xpwnIW8yF8My47HZTjkWXnxHxI1FMUAuQ
nOgJdNStrwL6XXMJuWG7FEWNtVDZHOEjWHH2vrHBXyELVR5igi1oVPOLc2E6mjnzLB9+CJ9FuI6T
EVsczdvI/b1Jgwe+GDG+t7okAGm67MuSbvEbynx8taa/gwbFrEcY6INf4nhe8KxPS/iBxU3cFSyS
NzeOsNwRhBYb6M2L2Dq5PcfXeXLn8RD6ChT8koV4IzEz1e3ebmXN9auwCnlOiixTry4qmDxx7PK/
gyabrPuJ/1u2SW9xZuUqZ2DDu2EBMEsZkHNoK4qKiJ4IcTFr1dNTPfcBLnCBvh1WUXuzes4E90nn
s2CVcdZ7RxKShY27OWKR1k6vglMk2Kh86msAGW26dpYG4I0JbfJ6zBqvBMUJXEhjVQI4zQibWfUt
U1DoAHLA82KTJsJYIKZ9UrQTWCMPWPHcaR7Rufa64M5iXw93XResM+fs8YTU7aJD7H8ZHUlBIrR3
X3tFKx8X1gUKrUWVfRdumuMiH7ze3NWS5fVDUEEmuI4VUciL1OYe6yxcxO9x1VO+TefHgHU0CzgS
od5mzaHrObhwb1Ql99RyFk/2qGvKIhxKhEo8hoDpCLFk23axNOSINfjHs2nqPjJAXh5ZlRh3Yxtk
4X90EPN7adKp/etak/6Go4o4n9h8eCiAnqzVJDZA0IqgpvxMOBvrZ6w61HLrjEPMNs7C8RuOn42L
NbBi9SsHb+4PMnHBThKkUlBOO+ihUNmr3mvo4WPd7aalm3eKmybTwig8gIXFuMyHxe6KZRubocCv
nnCfcLi9G/E/js5sOVIkC6JfhBlLQMBr7numpNT6gkklNTsEawBfPyfnqaetplWSkiXudffjytgM
kRjhjQxOVxhwYZVHCajK8g5XUwxu45Ior0W96ITfsJxMiULWxwlsJtOFk9ZOPZ/5nCc2MfwNLQO7
OZcqMuixhypwjUnDsbi3ai45ftk4K9w9AAKhbRQIqyfXhAxdps+NmEb/t0z9wnuedRvZgOMgYLz4
pRdDAyvLrE4+I6OxTZz5dRV/IHsSxo9BOTPyWNT3qDVvoqJ/aVh/Zs+4f/yMM6Vq24fBirWqRAOy
Ih489EEoaNzdQ+IkA4rPAioVpUh2/0U8V8WQ92Q96OcuSkKvRKGtDeudhFTe7NrSqLJ/aTypaDdW
2Ty+sfBtzHs+tSFThKoNO07XtXZSvqs8HyowndYwYBFsndmff42xAmIs/DqG1o+ROKQ+QTrNBNN8
SLOIbhDqcrm1LRnZCKdZG3YWdmYmupojlOtw4KNJoqHaZnDn3ngBzoVnPsyTBKpBGw7N5IMaNGuU
JJdKJv/Hqx1P/vQeJ5Nu20gypyDhhO/pP9Pz/eJD+TKtfgM07Ufx+IjDFTuEfolSVOrDbDa2xr6R
gxfaojvbE0WVReZuE2cYipOZqVpsH5/MhwoF58F8Rpl/GnOaWMgRZXF1NpEXItL1ky9+jTZkJxoZ
wo+PHqIrOIWJHROWwWgKdk0H2GNZYT4ItsLluLy3uiEMlrFpR0QkgLYhCJOah4tj9EN49PAsDLu2
0OOw6so80Vtp9216MWo/rjfcKOWhFHn1lWOvYfU+m3O6xs8PRWDi7Y1ttJ3e1f/tr7xGgH0YYXgs
o7D6qaqCc3bkjQz0Q2r9l9d2tY/snG9Xk8ebvUcJ+ICrHY/BTOyonGYi0chN0WO2s3AABH7/i/1l
otAnCCMqXDOT/i5/poWh6CL7GmYqf+OIVZurMrMC7vYEwz6sgKD4T6d19u1ijPhJeIB9ZrFUr26D
hd2dChd+ldl6mxjc3bYypy9gtS+JKFPcTuVwnNlnHAo3+mvlfOhbFpZtsFUO9G8OchvR189s8y9B
rJEa8ZMUWfCK9vWTDUAwXetsG8mT0wz2Gs8jpBAP92Hi9awUbCDfIb0d6Bg8vKlgwI0I/3Lo9p0X
zqfEqvk0gpS2l3YgNcAtonZJhP+UJlcmz6hHfzM4uJNJr1fsW5axxF0z8DpuRbXKveqC8LEt0gYw
Zi2+wB18sPf76x6s4VhpLp4wOQemC5suzo8Yjf+4fCNC18xOIYJ/Hr/UlSpPszNHoIxldcylUbG3
hoRt+RZt462jEHDofFURnWWEG83Ke3O6dAcwAjxk6m46ScNf17PPL2qfZGtQ3khxzygSbENl6b7W
Ubo16QAuW3FJeI/CnLEXFp2sbopYHsavnNfeOz9bKyvcj7l/mgyNFsXdoyYymX7L/hT1PYJLFzfb
PuOZ7USef0Wdsuqll7XYGgSrA7wVimv9JoO+zU5sj+U2G/yEShD18JMaeQ6VweA+/cebc7q0URZ+
t4Wvv3M5yB/QZhW6XpHSSm8HiTiyC8Y5bI1m8E9MTvXuioKTiHaoF4uCkWVFHD+XhpHEe9sxeav7
V69ka1bna6lwDoGDugweMUTbuuaU1rgzrtPGdJdWbe3GaLjbHaDrX2NirpWV+UoXCa5QEfGOXNiN
FG8OzAa0+ryZPuJqVv8waiGI6oRVohc9M40tlYIAqPunmJZP8X+JgACjIKITyUe9kCaIBojVGHHf
GNH4Zqj5W07+b2gMrGGdJ0wJ5yGgRTovcaXgC5BskkOv/vCy5qoaokM+G9OVEVOvWFSUrOAE8ccz
RrknTxaHkN0JVP0j/BJCiPgqQlRlCyAF1tnyq84NmuxZ52ix6vMetD8sttKj9q5pycNMV567W46O
byy+TkM4wfuYf108xjyv5idCK0uvTJ6195+csaPyX0FGKcXSr4gEjOzg1dRRgQ0MUrQsjfqoeXXG
Yo/kfRVDuK0t4gL+8FLgcs0898e20/VgwLTMkDo8WI7G0C09Xz2RVjv7sf3m93IXJfl5fPjlfCIp
NDjPjvxAS/4pQZwKw9tqziUocLRbPqoHyIgu3G7+E+g7UNjdIwbvezOY4C+YNXW3Ify3CQWlYN70
Hw6UR/PIb5NimTKdLb/lC+bZ74RlE8bT9diLS9iZx8EyL/0ofzkMoC4WW8IgLDw9qsKdfsO+kiYA
xR5Mpa/dNL4GXvsswnaRDWh7xHW6EM1axBfbBmGOJ6HrkBdbfkdqxNor3I8xFLjlq1NFtzcM8JUd
V8/VmF4Hu1ibs7gBJsS7j9iVl9kThdBcxMM65hSbMt2OFbMy7mjlA/UOmdWh6eSGuR90vW0d3Ww8
c77Mj2ReR5bSijk8g4wBwNrPT8SvgTZ7xMy4AggR+wJFVKLbci1uOZ4eEQ/3Xpeujcxf65aLSU9i
HbnlwTRtvgxOEx2gzgRYTdOdV48fvac/Kv/HilCzWM+k3fDVUqde87aN4NTko382hgEAOmjlzls2
vbcHt0xEE2ZEgffQb+KlHOOW6veSdlXmWZcSRKaCVV6bRx5Xq2HMXoupfIMmeXat5ihRutyIEZ5g
beqDpKslcicHpIrIQdeUdO3KLRLaMqZJriS9I4S41ZyzgsLbRW649Pr00zD0DiHywl5rU9fJOgsR
izxSQQ3r0KVqomd0+QBjImW/hs9zO+GqyElbszMvdzmwZz1MJ/gcmyjGAWDbJASVQ1jEhM+DTuv2
R9ElH7NpEAx/dPzQ+Ni5Wz8NL0xoazq83yVcdZawj8/21+vaHyknopwhSU6uXU4QCXs86qP2mCN/
ZJDhd6BGeCieJ8QwK5YwQ8jTZJyzNMYQu/jPEXTMIS8Z0/BJoel24lXi+hjl3eqYjvOvX/VbzFdf
dFkd4CQAsgb0nrDgx4qzT8EYCrbgK0JXj3lUH6wme6tKrnb16LmcVlx2QHVyrJv6R83qIzXT81SZ
t45bTlAT486IA2N7CEHz1Fmy5VWPMYXi0bQ99Yb/l+jxD47UFS/OX58XzmpIIgMRyYQAkC9hwbJ/
lA93Dt5rJdx3CypaRv5VSd7dFSzzITiNRLyK1kaDp+AsIdyLZq7Zdxf4vughDxzWvP2euN3Wl/a5
FzlYBvvk5OVjuQcxqBg2YcQNklCnQijUI8adjMExksY9pn6BFOWLr0jxacxBAA3XvQ2d2iWArdrN
hEMaz/ZeGfA3JFY9b3AYOZu1I4eDJsBBc8VStYBObV6OWj1VGAE84Kb0StNUExFnj4f8bPHlpphH
ae4c9GBszUlfx7l89QNrHaXO89z9MtduMPCQHGmpsLPwyfWEsryXDLhEUwG5CLOdi/c1QChF2hdL
zV7ekPO2IHbhVsbBMKnjMsdf2/MunO0YTf1LnaSf89Rcsrx8wZ2wHrN+nxf5bcbkJseCKjp6hLVg
HNLVdqK9Rim5T3R64yCOTpEex8F8zcvmwI+FgRLtDldoYLJAy2MTRKiNxBz7+D01yZwwaFd0GB4H
/SiwYlJYeHa5ehB9H7+4UeX7oqBB1QGrTjkUPeis8qZdiuc2yqpLR71HAvCQEpS1SPgUAutgin6h
3Tzaapo1QdAdhNn9ky0xu6q7SVO/OR5V6C2dQjHdWFE6YiDsd6RK96lD5GHwm2dXezejmvcdj+59
GAZn0Uke9tFrV6X3BMr90evfC+TsREdroT+cETykYsZQv25QbWMiYoyw+I4sOKHtVFIs1fsrGcEZ
FPYu8yiPqeN7McF8EN6B6RrCgv+WiQxSufvI0UTu1rIfWFioe1l3E4QBZludQjf/B5Pxc8KOEPfy
P8Wn5qOVRNI8KhxyFFzhbJLzCzAFKOvOqvEZR9y2v/Ye2xGVbOOY3bI9POtEbJgZSTWwsRYdjVPU
N4zA6paqFz9J7r1UVb9vMRj3xKIJTx9H7dOKQBdLSPIjoZVp8PI7y9+dkUa7kDxyW9trnTQcO2v3
4IcW9NRs27nlK7+Ad7chOALub4G9F2AfmV8yVb7o9g6LJReNltXPDof7xoTKCwVnYxkCahFnXupj
MBvyi8K9ELk7V5KUa7sLrTHvnCXXJEzuLIepJUK1xWn+nLvd3qUMepz/ALusoP68Rez6pIzA/Kb2
NuzEmb3EIRnMa1IPu7RQy6nRB07vy2pooUBnHss5QNmld28QGHiM6203599daNGTEfH9aAGrzHvW
vn2qZIOrmR8qwGnkBqwFu4had6q3NKdjiMFyhOPUsER6YMbtSR8MltpjoVn2cVpq8uRN53QXVBEx
HIle6XcFFhO3x9iPGUAMn7lM4QjnHublciPm+mTWHpest+2hATLJngIRfggixxbBe4vPe3a6Z/6C
U5xaBOHyV9zaDadxDZ97CpfgAGAW8voaTfLYViqQudNvKvmapdk3ETSY9FLM7lLaCeNeqi+QxhBZ
Y0AX1UpnvJAcTQNhs4P1QZTT2OM0IfXawSajT1IoMhCD+W0nnOLc4t5n48HA3FfRT+0H/roHE9tr
Z4XJZcsZH+C1v/GT+lZT4GuECG1jsWPUObamgYaNAwxB08KGtKjD6mWihyniWQ9j7V4l8XOkSr3Q
RXECorH2KbQEE7uzGTD82fsgl0p0sV26rb0dkvZG1ep9bDCApDjwcZj+5tE478oh5f8GHcHWAsit
/eJb8IoQrRcTaD58R8huAX1WiMF3OThfYTiYu7JLXyqPUpYKE4IRfQ2181bjveHkbG+bbl4GZnjQ
dfjJGDVjFOPJ+EhwA7wwenkl27HzBGfUoP6n3N5f+LF3a5v+P5f5ehxJmJoBsRQ7fZHhdPVVtw1F
4CzhykAh0/tiGr4Lr/vp84GMrHvxIPjUBWhpz/5ww+Z5GuWxH1LS7ZTZJs2F/eJxxOAmbHWEYkdk
D8eEZmqQ5WcIjmyRKsPnl9Id+BnXRpiCeA2MGXxuxJnYwUzn7n23P49YIXNQJ/ng7lhPv1AbtisS
79sBIrKIObECR9uHU3KNcvXE3nFbdPlN9hy50QFRsyuMqUxcmyb/nnS1rjmOdH5xgc93aPv6RTTp
+4hUWYQT6rOLcxcysf+ojqINpiZ8WdbeIenNXSAtRGDmqmHqn4ZE/pRV8a0bUrCAhIZm5IAb/bik
ibU9bS2Tl0owvoAc5XqlKTdvN1mh3iyqHQmc8Gy0cDmz5/Vbo1m1AQ6vBoh6T+apN+Zy57TtPWqd
zQgjfI6tQ1yWG9+U5P3CtyCLvvxSke4ekcHsqd8GUH7ydOLRyJHWcvNDSyRiVqx2rWjYmcAM8Cm5
i6ku/vmD+y+MzL85tNehlf9TI0yFFsOsZ9L+WFZnvyFDU5v+RcXR3WtH+5Il3Yp3Xrmsa1RLEeXn
DERWCU9SG/16suKthLDamzbQnmwuliSsSVNYC3YQ/yXAY+sBS0wXvmaV+gtH8+Kl9Rsz5Q2r41M8
9c9REbwOM0H6fop+QmZBu6iugaCYxccYG3UTRkv51FjWRuSkksPp5BbJ2hLztzZcMhsl10BUWu/p
SMLSHoqLjev2gcNnD9EdR+K8PRwXwEPj9xj7T7wVDlbXoaZPB+Jeu3QcPoyUA7EfA92c5Dk0Irjt
8k+XIUd/XvhNbLzCwNl0wni1E/NVMfNTXJhCYCoPTottaJhNstrtVljpOsnjzSB5yYMh5aa+pkO3
w/4G/qipb5HfMRnj1C5m+0b5yKETwUfUpxcPrEUc0THmqWmV0Z4yYiLAufvNEmKflfARcR0s2tq/
Jrm7FHJcEynez0r+1xB/y+jo7EjILJoG/U6Y19jFsVsHCBRwJ8lF9Sv23csWd2fv2f+KtL2WtkdW
t40+ekl3Ciktq6MUdS62QWdvVRGc3YhdQFmCCSyBrMbggxRXldN2p9HI172fgQioVkToi1PpPpYf
7XOTkm6ml/vIixZT6/8f/X55bYPwElikdnMLRdOFhTRZJu1QCZEFJ9/zSYFsS56KIvmZa5/KOiK1
nAROpIYMSqZspsQ8OxtqumSj+5yX+VsnegqUp2+qpjZ+ZF2hhnz0VUMnsUZTy9typyqfPWzKQ5xB
aG+P/XdV46rl9SGr+lPIYdcXvJAwUHKcjema5PeG2rPITeuU62JcZWmxavGrV77z5Dj9E2Quugu8
g87+unT2FlRCrSNQXEWPI8zpanPZ+NOXMfHMbvpwSyMNCzxT3gsV/jlav9eResvM7tsP208vqu+s
1cHemOWG/TaVgt6X6jDWNlVzGh1NbBiQc2zIvYUHNzaag/S6P/kokyExWkv+fH6ArNvmnMQgxOUM
KjbNTobk8rI7/C2Px1lEgwtYhPek6D9kjBLcdt0LLsz/d4L6SwctZhma+IJczkxM1puGqPXCzOSX
GVnWSuEyXgDggutU3HhpvNWwmWZXVatmqu45CWH2bfUzfnT3DNrnuVXzr3bjOx8OcfOhghhDMwy1
QMzPlzyIfj1Gr7Kq3s2mlTyqGlgJ4SdLCHRwxW4hZN1RwMsYD7R3GtSzWq88Np2NpeAdUl0rgcP7
hnHPFCBZl+nQlMN/EbUlCxuML4uxgwuyKS2ipSqrp2okuWPCkFQJKwIb+DIwspTKgmIRAhGu2c+i
M5OH0Fdksr2XVodGxduQwk2hXfKG06Huu32fQKR3wZokib7OtH13k9hZIj6DGYWujhd2VQUNJTTk
BFTTvzcm26K55nwQAWSY6/YyProzh8r9J6LuP+lSBGJ4B9tkYvHIBIu6vDxwDSlRRb4kmh4J39wH
7EMuFi+w/9L6DTXnD58vwXq7HtZjSbhIAmRDsPmFG79PC/ER1NaziWHBLNJbWoS412di5O5XQdSL
b5/2BevXplFgwRLzkMO/wSIOzX8mVxH7N8ueb/yTU2Y48XTJs31slaTXknUZlN+O3a8sOGO2J9dB
YL3wlL/l6IprsjiHKgfq1BRHE1vaIh2hqshU72Z0WRYtai/Mka2HO26yBoBKw7poqsHJqvFU8a4L
GtZ+HaNd7ECF7aw9etVaDOqcgrsbh5KIMJiA1Mie8q7fRw7nzy6nJrbegE05eZwdpBg+UqEvWVxf
2sbeVxGxvNKiTuwPzzvYgsHfYyO8SLYMjzNgo9Gi3MoiuI+vAiwsT6pLN+l15mfjounn9yFLdikG
i6Itf2JyGIvaEXvB2Ql4075GlZSBe57s8CWQ7I9gQeR9c4rA8kqUPrN7msvyhb95AumWMbrbO78a
neUo9NbrMdrNRr0rbRA+BhnF6v/MpeTXK+5WSg4abES0jrzuw7YqPGqsB6ldqk5Zm+58QRdoyOT3
OKhOHBq9tvg0ihkTBLeDXdxIAq3HJvqmh++JtLu3Y9G6YZ8LFoVTaMI+hMbV7uQM6vqwAVvwORdO
9jiHOdVznT7Kck2EBFafd56IVAW15j+/pCPHmXjoNlXM+gsKDx6QVyUcUOxeT4IqPwGarJZSDi91
x0O/1y5bBvoXyACvMFE9Alz9axxpVhvzyCKHQ/ey57t6NNot+hAjAc105242jnltfJlBse0y+vka
UyzTLjzHhkvvTPka4eZAXnQCiNnzvsQiMYpxD5fpv85x/yrZgWyOJoqLMCU1OMJSjQUyTL+KvCIL
ot5FHeIvD8Y3R8YvuVCs8Kgnlq69Dxr/OcHZz0EWMdUetkXELMbVjX7+aWp6hlo/JxFZJT9doS8F
LDql5z9A6imkbHxaVuzdlS42vKCZJts9HPdj433Gcah3nNoxxoneXCHC5NvGbh5wUUw7dBqxoz32
zvTFOpbQj5EuH4QPV9RPke72bYKTL5vrcy7jH7/Nu23OJhuy2bmd2sPMDRz7zs2ce8xSg/s5CfGf
p/wLAWWbsplhRh/CB96KrSqNPyzSRE5hE9e0L7byu8zBoZQ4fBitFm013RPVh8j93XaOcxbfyfeU
NNFKTArwWLfhvXOOAxok3OI8zziaofgcGoxrdFdhB6JeyIxWKWx8VcQ3Tq5MGZR+j4QVvUrfWeAD
ZQ4dhO3mpsciWLQ24kTUUnD27c7TreO8jFB59vHe1Y9RpfoyO+8bD+aJFjq2RMW9k+jULUkrb3zR
gYYEYax1BkwU8UpCjVYbGPDkOHj7CW9caS4rOlnqtR/3n6GpXqpW3FlcH2aBAI+d5Oh1tGIoeQ/S
6TD4hFtrcajH+RsYxVI63F19Fqx1qPfCKprVKNp3zPicTKwTeJh757YHpwGcypnrlhfuc8WNY/vJ
Oh19QddveG4s+5aEEAu94sL9gSkOa0UHf662rK2Xkem0dzKPkWTSQ+9G7yEtqkCUCozZTrgcqR6s
WAHhlYmONEyAPmBvTXa1Xo6t/0Tpwzr2Ac3P4XNl9U8eAoRfB7z5mTgST2zaeP6kJPDQNbBySry+
MwAO/YiylQbhkXb8l1bx41kJXKCm4CP2Vw7Lrcmx/KXsc0QYQrMVD+7YbskliJNuS7JbtH7Fc0OG
Mfm2ST/n3fgFjPezTR6v++zq5c25UlO9ahyhFq3Z74AifmE6Y2PtxcaqnsBiTOLdbMstC5MFGLgl
C+gtFb/BY6lzqog/2mbzHLTmVz7U7+Y8HiZI2Byvu99hij/sot+z8uYKhV9jAEDUzpdVEJ3wi+c2
D47x/G0k7SpiaetO9eXBTEVN+I8k3A1Q2hOA6lXo0IIG/eRXF+G5TOdrFfZoTOG6SeXaVegziO3Q
28kdiU4fHkFcrFUYnaLsZQZFO893d2azXXjOpZooWarHe9NmeCLA7mN2WrZhzp6J/9psGbD4TLS1
MULxiudrn0/jVlbeOTEDPO3zgRn+yHl8xar8NwoqWjWNbWdSskF0fgzTI5iJZZon7347HcLZ3VB1
x7lAnY0eQqFU6wiL2UL3/tkRFKe56fhZ2ykrPpZ3NA0OSbgj1wqOBSe2O30PDsNJ0l0NN17mIt4H
ZfoU9ubSLtndYe/HlkL5bI5sNeAqfYQSMDNHUc6RXtFAamtj45ZR9T1BUaGL7rMOcFEBYpxp8SOH
P7mUfZc5FUT2V+0CHTVbdhKQCRv/nCeAMQxufZOFgmerDa2cr/QjEpRDt16GEZX1WR3HS6Gte1GP
036o8u9xRBWulTa2+UgwsYoGyKMxqTws/YAiKM7FYAMG0O8rlwqJotq60kD/8iyYYUU2nGoBtb6f
zHjLogJL4uR0B0NBjzUARREkrKINSWPkv4nwWA1jbRdRJ7Soih6HiCA8CEUI8EHulOeK+qKd8HCJ
sPwJ0Wh6fMiOh7Meyy+Mr9i8N74VLQOYpXwp+lxUUdubrG7Zvzo8EZzxUaUTJz5QgmJauZUb7DGD
0q0UKufsCXRuBPR7klCV5ehu2mcIqvvILP4B7f5qGAV5W/dqM6aGBwUWQv48aQ2OiMblVIQJX5GS
HRQJfqaWEStvW1Q9Et6EfHlTj5qyGf1gWpWB3WzSzvzqtIx2td0O6yzqh4VREodh1gcuN/XOoUY7
uCJ9hIu44vsd/ceYC8ufwwh+qscs22bmuIJtw/4A6AUQ1l6dIjXkz07jqmMSWg2XoPgLvWJ84qgq
XqKIN2SScXfGnc0QGCrzDvTa9zmQlfW5bM0RxnVSbrRfDxtysOx2Ez4PSlTUsu7skXxEqjZ+R4Qt
gPZ5Gym5wrMKHxU0KUuA1vtWLQx/M6cRhCRAtJt5S6w6rPmYCEsCrt7oYmpX/FWLMFfj0SE1TR2o
pNoj4kNcErsQq6iM220/anLHfW/e+lKVT500oaPmE1xfWveoPOc8Qo9OMRL7bczujige7QrJLeE6
/PZjJLrdED5c/H6eXwL+18pMeueVY1z9MTapxrgeyX3P82pdV0NIlToVUeQbkDhM+gmk6Q38afpb
6B6THKCJNf3A8V57acQkw4LKBpG9ZZH8VrCuQ4Iy6Hup2erPZfgR+RwlWKdE4KemGIlAMtAyElOs
wxFwkNoi75j3H4FXmcvQ4AEA9Z8yPCeG6p4KCFkUfi1d3u84UaZ+pWoI3Rm1j+vC1RSU0NlDvhiO
ISIeA5pDSDbMaoQwZKTlEDjzPrZZCnPBJkw4AtidQe6/wVS6dVwDzz/rxzOqhXHVrjtwBpfzrjWx
N9Shy+LXs5xDYNIS6gb+jwrTDE6/8c68REBrppRyhsMENuCjhnPBmdfczXnNc65wuVEcEsqqwi/t
jpi/SfPi0aJhYdzghCrWBm8ittCPdtaHlasgqfSKMFpSGkZPQZOL8ot+1vnq44k/2GVQvCRVKRkk
Sw5pcDRG8gl+fzF6P954dSZQNmFuABaNtkWGwxeuRUiQQQtq5oU2cNBG0E85K7BXE9NLWAjnNlOm
tGowaFEFWk4/jdHOzzgoilscmQ08Snc+obwla4kxbsmgUf7Vfhie8nx6MrzJ3QQGCfTa6mYWp5CT
Zx64V64UXF0GK0ogVf26EZY4dmbyx5AaLjTc5HsP3HGJ84MQjJtTtTCj/CznRMkXh2Uz8JAeBg54
89z9VrJm0CVDHn51I5slalP6Y6ebGpBY7jRnG5ZMigCJIcltrIIva/WQkBXckJxt1DuEDP8bWIlz
r7AHs4tCast4a9y8nK9Goma4pVLDEC37OVrpYDIXrKseEoDQ78VcvEzJAMJrLodbrzXNQ49HMUiG
jZnn+1Yx8Nrqbg0FCrrDv48tWw75ZSOuLBoVXRksnhzuo5k8uS3VyaVkZqb0Kh94AnbZc4sQXql8
o3h/QIRgHxBj/8YyecpQKFcN6mRJ4s5uzddasmOObNApdRtcgOZshwdLZqjurWcwjn2lA3veEr0w
GPZR150fMZZkJA0e+RPek/w18Rq9Sdix1lDqla05QDeHgnGFgi79WLf489h2IJVN2g2DhohH0aan
Cof7BiJdCvIaphTWRVRew2+SHRkMoq7N44m9BpTZrl2KlHA9ErkfML0ueTYZ20bIbdfXwGDg+Ar6
FGc5YcYd71yEB5MbUzzikuFov3PK5O0eHQXBwGhyngc/P2KePmGkOgRoCKJ8qGH5juUatC4CMNDo
F5P0sOJg0qXnyIqSfcoiz6zsX79lQW2OZxmRerHS5J9fpw958FZP/YYD0zoTxlc40nVbQwX1RhKH
ockWoizGT5c6ltYPz8Ikw0V5bBsgVqjc3iLgUWFGNdjSkv4MqR1P3eBi+zSof8bbGezp3IA6y5EV
/ED2pUNqUMtALGwzOMLXIDlJ+mesvVPeGQc7iMLV3PX3sFIb2yj2CLfXB+xoAr1rdRYPiOrbijry
IeDhqD1bpxYrDZHAAk/rv7giQKOzibWkks9V474llNF4XqdW4aOtZTAeAumIbVDyKrdxa4PiFt24
E1repy451+5wrYBYZzEnPwn0f9bgAzpiieFbHEA30Jq8fTK/FlAOGNNeqoGQpxVxAaXmCLkKgwpx
Wuw13LN4LCxqq+bE/Abag5RXms9NI0A1N94GoZWLeramnVE0R3L03YI4AWH5wcwPyowpisBCtZBo
oYs2K97cyETO7qk2DPxbU1T7ktzSElmVUoi0fYMYcaDKfddgc4gbc5k78BeleXZ6r1hZSW3R7wJL
yCXRdqz4RvBDsPb3+uogU2Bb/A42QgHOCR4otRzKRWdTq9U41bVWFS7tRP169ojsjx80lPF/uIi2
gmF+0/XuR5xphv+g5yTKQQcz80cBmy12JROXW36lddBsUAHmhRTFh91Jrko64xVe1bl+MulwhTnC
DY1DosBUFQp3i31xB/hv7QxetQ6ZUAtBCZpbsXURtubkm36X3fxmAmC+9cr5b2h8cw0zoFGDWodT
QF6Sxw5/1RWl40XNvJ11+DoVHAhBjZ37HCMfmpOs5RbTNlbCyev5hrO7543fcartSxwpfKm0NcBg
OjUhoXzB2dVJwlUesXRyoDW3qqSswnOuXcnyo89B2SKZHuPM+cjm/DUfJI03wyoJRvhb9JTWbYnZ
2z0GRXw3HbGbWLkxuA38+PQcTXFP91Hy4JloI8FPnzxclk+xLC9jYdx6zz26ynkjpbAhTXNhIt9U
Dou0BEufY64rk7KXMK6ftDRsnjWWdSJMca7TcWc7ZE4sdcfbTYGNeq1ahv3KmY+5jWYxKfHJUnbf
MsfbdrxpEn9TdHrnmOGmix+/MBndmjSzUQb0YQ6bzxSeAR7Ot7CTH44EtUcoew/f7DMPQZSzuIQX
Kp4elEnYTa/KbZ6mXlONzqwDX4rrMvM3vf3wmpAMipV3FjZ6DFWbPEiKhNrBOrql2mFIRyWzyNyI
lO3gWE7kyQIBHljBLvFG8WoCzztNzABw2U0uj8wfVjlBLZqRy1VKIBaDkFtcJOymlUFf9qpjFN8M
1JXs4o7kAySTjwnPP9MUPdPEjMmHO9tcpOzl+fG30n/kUNLHxDMvacxkBCMqbPAnIrZWZkDTEzUc
DzxQ73a8iMDrJIYi+vOIPtWsul3iCeHRtAbw1fa6o5FpJbkNLDOZruy9mQf60H1u206f0qo9jP8j
7ct6JNeNLv+K4WcLI1H7YL55SG2ZWVn70suL0F3VrX3f9evnsK5vl5Ipi9NtGDYuXBd5RDIiSAYj
zinro4BqFTxljl+CNK/A7JSoTzhNylY/CKhyQ9uKW6LIH9lPlBM2pYFsM0r3cGv75z/+1//9P6/j
/w5+FHc4BwdF/o+8y+6KKG+b//mnRP75j/Kv//vw9j//1BV0wpq6qKiapBrottdM/P31G7IRAf23
/wVGLgElwBqIKL3yoLvBUbFVD09tO7wsWt2OgyZfoGmijNJaWTN0nBmJeI4WJ9BBUtAWZamPUDjc
o4/UG+6iE9LajrjHc8jTNp5yCSdpsilKCiSiFF2ln7MYXGqA5WqKE1DJaTcEaQb5cfv31bXf1zRV
JCjTkTRTP/99cB+FIjYecC63z2PgCTBJrbH/AMPU8aKNrg5dFJkFMstSSYYBrFDwdCRbTNDbicEV
Si332zhrcwVDAD+hrBqyrtCxLuaqBQ1Vgzu5BGpBSPEgJWqg2GIbQluZriUE/fsCYoyzYkBEl/CA
jfw1toYUJVZVV10Pun7ahqIzf27WSC4sRsOszBihiwqN7JB68iE21H4xu+dJeUKKHnezmmPVvJkz
zoc1B1UJwndgIbiglAkE0Ejtbw9Hoqt8MR4ZJytNUkxRMxgrkJR+NNG3KloGCI1t4syu+JI5YIrY
D67iQpbPEc2d9FO2Eluw498PEpjND3STcdtBnAJTwo3dQreHXd/lLjgZdpM7O/l9YKcctNWh6rKI
wcqqBJs/n8609gOUtSjIhwmqhopwPCbn0YvZj2AZBocO9NdrIhzD3i/d7Ule82YkBjQZLUKGJEtM
tDBVJcG9CAzqJc7Cc4i+fpilUfSctSRrbmDClYloSAocjRmgYsLLhGQEVXRvPptBgwei/FrMUEtU
Vag4gmgK1FyRjCPVqRjQJYujBioTrghEbsUKzXhmYe5UU32shOxWaToC4jSkhPDAgSJCf8TBUn7C
A5IKmmQclkFqh5avwNueqpUhELAh6poOU9SJwUyV2oWBAPFbEA6A3w/9C3PfKzauiGgKRmGLptiT
H8aftjHXfIDA9GET2KpwWmRAi7CXOlMD9+ZgDY6JnnBn3EMQ29KPSGriMGvjSLlDuZaLIkXhTufE
YWltzAZGi9SoTEQ8Ip7bpQSafiFUQDzbu+0BnYyP00tjBQ7qbDOI6u10D9xnLhYB9TGcga8YJuif
P5CZgdeNkRiTAOTGkdzOQ1mHIzg4VHSutoveMGL4IBK/HNTLk4F2hkrD3jJaz02JaQBqfAj2jdde
yQ/TrXILYWEHJNc5D066jHDIAoMFhxBVVhSRGSR0BVAyKlDVRdSUe6WLJPKN8MP0CgQ09e73x3YG
xowtg0JojVZUyRL2ytHEqafdBQe0vSF8mvzwST+dCd7I88iGbOoGQasIM7Q8gKZKLaK01nzE8TjY
525oR1ZwakCC67VW6XFtdWXtgKgTXdVVTVZEOtmLtUMZoiqocYm1O81utK+8eh8dZgvK8RZ/e1gx
zzMwxjGaXgX1GD3UzZDbVdT2QQnUF1n98gdrthwTM4uxoJK8Q3mFpXiy213jAnOVXzWfdY/aI9I9
HLgVd1ewEWAXglUa4O49n8JeB62G5MuSlZ56G3VI2nXnyK68B7Mc0jE7bYcXZlCc2trNNjA1PdZY
FJDQoqRTVxXDYEyzAWlJIiZwO796S1HF30Wc/YceR1gAvKeLCGGqhFMrYxsSStkbZVSwzRUg71ZQ
xWKDyCTDu4X4Lccx1yrEECUlDco1t0cmrbk4qOp0lM8omqmxU4qcCR50SiBEqHA2PMWBJigean4i
h24n7h85wQJOZU4teqfJLXq5adj0vdyOjihZPtTOYMvOtDcazujW1s2Ae+uKRP/Lnp+h/en3szAB
DW8gryM67/B4TXQUzXNmccXdcJkxJVWGYWIXZI4Pc4PdVoEKI4Ylu5CocfvdK8r+rNIBlYdTerE3
3G9DrgxNhRQI1l7E7U1TGEQBLzh4vYZJDu2AynUd9WZTXf3+/KmaZioSkTRNVCTmFO2b5ihVLUrN
W5I/9Xn4mdIrbI/j/QR3bvqGomJ5oE+siXRHPffpBE+fUCfD1MUH1U2c+QnV+pbsFU/gfEh22ER5
gNTEzgAJqHJw3QVDN4qniXQGSP4VagmocfWsgnRFKe7LsdBPQW3UNtqHh6MSl5n1LxKBCgblCfh3
eluEcC/nGygE8wnQrzFFWSWqoegiNafFVjDJoJaPUiOzlRnVf0r3Yk4gyzPAd9pA3izhnVVosN+C
o2F1AadVrViIA+DozqO60j6x8r3q0Z0H7OucsV24AmbUgKkQuJtILra5FuYkwjoh3JwJP6auF72u
yq/HIO9sjuVchK53JEwhLuKoFmXTJEmlkWmKwMAYoqtgVk9J2hzaYm/ixo9XCbfWkP/t8Q5nQngr
JALnbi6t2BEGaoCxF2cIU2J9nohV2aVRXNqjiwZbb9xL3vgC0hq74SBdbA50nDBU6MVi61NZayla
OU4mAzOaFfoNiFktARl+2XjDA/LeN2e3KK63Z/YitgAQAwLdlCkinhFmmwVDfYbCfiosBmq6Qe9t
ofm6jXDp9ecQ8sU+kBppRwAher0NtS43eZYfsA+cChtlHN7I2V/XjNKUsAUQJPOxyZ35vPSvBk/V
oCEDcUWKRCJKeyDndxeCWmp7VCvzZmD/RvYOuW8VK3buZyVe9PxBMkq7Q7GUeKeW3/6736d+vvDj
FMrWUyTQ30dvUkde4pGz8CvTZMjvAUmWNAVtD+cA4kRUUCGBcU+oocOE1oo+g1hfRziJoMsEJ5EQ
IpAzgTErBi4X5ziFqhljM4x478StES0+uLK1+9JBUt2NXIGHdpG8YNDY8BepESTrgUYzJShfxJPM
zs0cMHe44quCa+quOZAduMYHbnJ1zSKQThAVUZM1IrHpi3ZE415SK6Vdj7Kd9Y8hMuzbNrG2ZEsE
+gULm9BQ+YEWLyAYOBuia38uX+LU+QMMQ5FpxlbX4bnnGOAujswykzGKsjj5/X6YNQv8bpyNQ1od
ygKGOW2gqbgaGxNkcB34/xzpNL2EMAyo1Xvi5/ihvsFN0DU4Q7vMIMA4QOYKh0UVEbKTjM8GJNSj
qkCLd2ruJnREvE5OY1WWYClPQb03r2cL9B5eav32+Y3BZXwZvXpiFKGhxSbxccj2mfJze80uD/YM
gMwsWioHfVUDID7gpO36h+AgeKBstf4/jlT0Y5kDBiZRhQQGDB1pQGbDaGMBQncFAlOhQgrDEm4V
J3YNtLQcRVfFqsUeZ3DrgIap6bIh4pmLsUhoASoS6HJKW33EGx/u0pGHOg9btDPkCrin+zUv1ugZ
Q5ZVhZ5rzqeyGQQf7HABarZBafS5fUvdzGu+kNfJFu5V5LbQf8C7KK35whKSiVmmKraGRgCZCZ96
7VovblJesOeNiplDqEsUEXqkK7ylnVJx74+8uLtyPjM0Q0T6SNSwHiZjgRnKPjvockEiA+7c3VRW
gWPn5BI7e+S58ep0LaCYKAjdK3CyFeD2CaGcpRY/YtT5ml+2jW5tG1kOh7GCvq7zTjGBkR78Y+MJ
juxNp9rjnfbotF/40mIozMqDZhYEnxlgSnTa+OG9j8KAUrnv8pMUHrZHtLoPL4fEmEBrqhCzroBF
vOQGfJZ7xc5OkoWmcCT4uG7Eswcmvhuj4WdFB7ThqB2Lo38oHYR1HJiHHe8SsjKJYGNCsk2Eu2p4
Tz33WAEX9c7AO6ztZyXyQugIMKsCbbuQt5s0IQKxKUoOtidzxZ1g5xLekiWIr11sJHLW5iSWjNxu
5q/1/N0g37d/f21IkgheW1U3NTgV401Q2ZGHPAAlyogjrCpcDYnbx1dx8aq1V9tIK85kLpEYZ/JD
pLYNVHDaEyoU36mkFKuV3W2QtenCeQj/wS3DwFP3+QpBjiWYiYDu9VbJoBFcQIfmbhthzbpNSdJU
TceTumay1xjUQUuSEbVokD9Ct8GtvPgTSAAtsPA4UCHgXNJ4aBc3Gl8pygBMxnZ60lA1YaFL4Xp+
AG9suI+d8lrl+O76/P0anMzMX1GqQe3ngBtRcCOiNLB75Ezfyv12OX0yc0Ip9WHQRx2NJUjMfEZt
9VVwKg7tPT9XTSMaE/Ho3QyXaDx0o9eVcVa5U2o8sEEzVgvJlQYuFBRz2Q0YhOacsyWtTtoCiYmt
EAlHs0sFpBHkmpPW73IieNvTtg6B241KaKqffRAzIrMIujGjFImf5+Jt0o7bv792rjMlXC9NVaJ7
KhsH5k4KpAKsL7AzKOziJII+yd1soWYaWUYO1soxy8SbIhJVuL8ol9fmBFz+8hxTE0DZjZUdjcP0
auyoB+WeyVmclf31DIzZHiZRgIxcBbDp2B6Qo/LmI2hw9lxHXQtvy0HR71jcmMZUHcF3GaH17djb
k5M5MUhgoHCxw5l/1zvlDWwcCYJytz2Za4bxAauKTMYDwoWoDO8xPHAqoiYVtSPdl22EtR1iicCE
hLmPTJShAKGD2nGNtoYS3V4JOLggKo321W0w3nCY6KCCqDo1M7pa4tcuAMGhyM3vrVqfRHSkvCRJ
IuwTndTMWQ3iVHS2fe5t1W28AJKNWCHJqT3fmnnbxVq8Q5LtFxwd8cIucjUUoFeKM4MsU9XJ+NQH
xSHsOrcEPaThj59QsXbTzSjfh7IE5/AgrU7nApyJgWIXtCWZMFZIL2Y/oYKMG5QNGRIU/oEB+UAf
eFGHL3AWcc3lZFUXDRWtj+SigqXEoQXSSzizQHkPTOw9xLmEwTx2EMuC7k91bUTRzwEy1ApIJbfN
ZzWMLaDZ8pWgSFStNNQcKaDenm1Ig+1L5KShEeSFnDBGAwe7v8iaiHwc6J2QnaN+s1hYOF05iAmg
GtpURUBUOQfd3QjueXB37pR0vGoN4/czaaha+cBkglkdJAqKumQoCmloAcpP6B2HJGHGWb+1ULZE
YUOZXhdDUyi53Smu3t9k5jctfuIsFD1XXs6ejGMnrMRU2Fxd3LZlGrTAqG3JhYyY49vyDWjVLMWF
cPuV+SfnKNT7/MJj9miCJybwKmC10HFkXNMXSeoIMt5hXBTJuz7HENeC5hKOMQ6ZgK9OGAEH8pqu
O/jh54h86vNXSOtwFouHxJgEeFZGqoKa22gR2eX+0yS9Tcb3KjiV4StnzdaiiQxybWRGoN5KNCaa
xJGGo1Qs5ch4Gh5q90G/vUtvBWu0wCQAQtmdf8NzsrVD3BKSWba81sH/W4AlLtcgQKZAqzXXoeBt
WGDl5hyBVkdn4hkeFy1F0dmHF/RB17MGukk7VcBYgp6lpjQ5D/6rjgUHxXML/V/2/lj0gxRARAgP
1M2DgIfwAmXI9vYi8SCYCYOEvAlJPkBATTWWHb25CyqeL61taYqBlBUe3RRcShk7iEBDP2R9jvh+
GO3Qio7g33M1t+QmLdYGo4qKgRQqmBkhFnIeYgPQVMxpj41Enm809Qa9Wmhe5RxvLpcdW5SG+7WB
VzCUIDIYepAZJpqtGrsxxtshEw9JJj1tr8kahI5R4ByKiwgyCOfDADWziPbpArSNeK2s0dkkZRFn
2Vd2ekJ0vAXIsCwFlQJMwIG8tA9SHwyjtcG47oAKCtQFOHmaHs41qF2BaNVhe1QrV1MKibc8VFKS
y1cIadT6OWsbzJwzOfQijOfSG/R72dQU6oET51be9s7h6Cwv9ltfAjl4iWJfG1TrNSo2H0UHPeCu
Dvbu/ejQYkBeEF9dt8UAmXWrJejxSAMQTXWGKovvmqO3PYeXBo4xme+F+Wu1vmI6VpA7BOUyQZlM
W33RqkMK2rrfB0G5CvY+lFTSspXziUOepCSlLtWgHEcnIhiqKSWI4RgFGtK2kS6jNSGGifcOguQs
amuZq0Iyofk0Nlts6cbzrP0E4fEugrSVURQcc19bmSUQOR8SKAgF8PM0tV2iwkOoXgVQl/3JUND1
itcARcJ+d45Q95nZllUH2T4IeZXGF7N88Q1sdxInK7bqRcD4G4hN8GiJDFFnCkQfLaUTLbh+VT0U
C3qgMuEMam3a6K0baTjkqBR2A4fWqtSbJaltLb1BR5w89BwDWAVAJtHAYziaP9g0RaqTutQbCLvn
0HodP4MJ+r8EoB+wCALpIKc+aINqOyhB9rgL5ljvdqAyhor09vqveSbNif49Esb3Oz8gRRtgJGrw
YIA0uLiP8qdtiNWlX2Iwe7VZSmZs0tmKD9ML6IE+gSHtS+sQt/WQXs4+bcOtOecSjQkDoA7IUJKF
qTNiyX0Xjs2z4T6uyFWAC+IfYKGDQcT1WiMXadhcQ1/qnME/Q1L4d/mQhG7b6NNdnw+ZA50h/ffH
BqsmtCQchRiEfW5NwDJkJODysfvquhi/C6Cla1AWH9Ucb12xbxljIpppUpdln+zmIRDQ0KJRHP++
lWJLgaTC9tStPB3jSIXRIA2HQmIUypybeIFVasCAh4AQ5hl034gaFBZijwB2tII04InuRLVEe2c7
f9VBsjy7cqajvriB9DbY9HXwYBSJ7N/OUm2ghb1pu1foMYMxXfbFIeVUwKztyti+UKKvY7kNRP/z
rwWreOlr4FjCIQAF6/dC5UHJktz+VZ8IYZJutnkHjxXXXEKyd/zOTOcBta413tZRQ6Rlu6LFY2Dx
sL0OayhID+GyjcZ1HNuYcyGeXNp+rFDAV6CbHOq70JITHQ35vW2YlfIEIi9xqMktIloo+BPRE+AI
+85R3dRNfZs27Tqtg+4pN7uNbpFlU9+2YemynF+/gSrj3KtLOFyDiP0cFVXxoQgRMBiyaxzl/V+9
RWTPTfXSoLKBw67V3JhiZebAUXe9TazcLsKfvh158vVfcc60yYMRfQHRKc+NqJtcIKP+E1s3jPOi
YQ+Xl3EkCQyzd7sX8F2jf2S04gda98/N/VJb2MJi7uBDn4qkpFiN07zQwqPmR/vdP/UWQekR5LR4
gKu2uRgbs3qk0jV03yJEpCq6tUG3NsftPlJ4nXWErI0LF2IURKBK4aIhUVOh4wt5pRqXisEp30Jr
+OF/Mb83xEWHc2Ml1yADRL2nPO76B+T2ZoLqSGv4/vtVC0SmhzBFRTWvjo4gfObCRcCDJ1ZJ1rX2
lHUQvRnnEpxAeLZUhafZAD/MYds3VjZKHZ6BYyxOMdrFrXPQyYzLogC1lFJ3/UIH27lu+zF449Oa
A7V2BDjDYry/0xJI62JTsevPtEuWPryUndsjoUIr1+Pe+YOhodQK+TZTlwlblh8b1TCBnqeyTfJD
UR/Rigxqtmu8XP9XMGw5vgI+WlMuIeORg0qh9p8ksL4lSLZnvEzl6lIZBCXBKrKwF+dNKRiEYO4x
nrSuj37VHJsseBhTcpuip317TCuRDFFEw6aMin/UITNGKECzoYujqLbnBE/LZqOAWG5qazDgxZBZ
TEFlk05K6m6Dro0PBo9nf5wFkJViHL2XwabQYBuyNVE7gJbjRjNBfz+KwaewAwfJH4ChURv1wKgE
QBH7uZvFU98GWQewaijxSJocSi29LtALgKLax20o+lNMwMR54QOKjnvh0X7oa+EMEkpb6roenMuj
AIrvqfBAXlhwHmDeG823sOjCLrEgpxYJEoaleO2hAqmk5dsgk86cDF3cOxSleqlj3kF9LXAhF/Yj
eORVqKxZjo4WBGy2ImrK2FsxCEITtC+D4rvPppMCGXlNHCCIIUs3oQLuD13ijHh9cj/waFRfDBhy
HUaSN8ALyD1oXEvhTmp5x77LFCBSciJCJIpG5MtHNHPuQjNVZ0wqmmfD4S5rH/rwFJPnPGt2s/IJ
RWBQs+O44NrAlqBMsFTAk9GrMlYygjSMBDYX0rgVr2dqNSQvURg3KMO+qloZQ0tPEuo7Cg9UWl5x
gBgo6js0Z9sR1s7PZxPJeEJg5CbUCjCm9+u/jWo2T7Cg0GwJXuYKNs821gKKgb7a91MRWmyZwRkx
iIKMqEfipJ+g8laDECOF1ryJao+WNC/bg6PrwXge7i8KWtzQ+Uwbpc4NMRLHMhHAV22LkC0RXjKZ
Y+hrk3cGwIymj0K5UQUA0NKv+QCqabtFw179DZ2WVm7xHJk3HmatkhC8J2WKy0ar/azA4wepiv9u
wphQ1czSMJcKxpOjdKA2H82QF+Pfi6ov1gS3GVpTq172ro1ZFChThDGMruxq6LyFXjDI6L3s84QU
/ggSQxM8ZTvje/qj/8E7t65ddgzknn6hMzM4G1ULymugpyfRUizyDHbVR1rTq3oQaLpHSUHEbw5c
uQkAlHawy6gFQiPkuRmWQpVCj3RArJJGqxSyl1G3YhK51YjTlmjcJupXqDSOgupur+baTd6kLbmG
rKHT7CInn6qpFKENC8D39am6GR8hKemEtmkJP/zH8puxj+87cVdxchTU6JkVRnICd3IJXg6GA8aI
zLyII3NCX49RghhcPvhBt0u4VbiXm5qMlnG8lxi0UemiTcnXCqmE2HqH69XgELQnhlb3I7r2UcxF
m+Ohoe2mR/DNcTKYl4OjsOjsQ7qcllQwHm+QFteEVm9tXH6EloDl9j4Ic4ezcJe72zkKYzEmmfXO
jIAyWGDNP9B20uxAbHHPe968jCjnQMxatQ26CXUoCEDFFWRUN036xBkJ/dJzYzgHYG6mPVgdzFrS
0KLiBnv9k+KgP/y7eFc7k012IL+UndhJPeltG5a3SsyxNTHmKpVLDKtCfYn61Q8dIj1vQ6xs03Rk
IH5HdycSNOy7naanfkcks33PLEwOFGSOkKACNwOxy2feDXR9nT7A6N8XR6pcViAPpgOM7mTlCVpW
26MhlxmE89Ewdp1DKhNspACA6vBT5sxXyhFsVD/y2/gWqokoY3UKVziItriLblVPccH9cgf+se2v
4I2SMfsUyj5/fUQ1f4vVz8SYOQDrQeNjGhlzz9TMKOUCo6xAoZNr4PmdPg3dJwJiE6Ldbw9m3QY/
sBjLh7qcoE8jsPIcZ5v61FS4IIaccLSyncoEpFN4CMfB3rxICKMcJw7Adtza7efhJT9NDrHmg3RV
7ysoJ4PqKjvUO7ITv0ctZypX7X+JzCwWlFcEiIgCOaogwwYxtQJc2gehPrWD1whvaRlBjAZ1Xsbt
KPJya2vxEc/Ykoy8L8Iwmxs1IUQw4SUarKuHaA9FaQfE7Tg9iNz84ZpFLoEYvwPlVt21E8JXFv7A
+7kevWwbyVp4XP4+63aaALbNBL8/NK9KgjoW6NQ0PzSZM2E8GGat0KzYydDPQqyilIyg4nNIdJV0
nOoS3mQx3hWiAKAtIBdm+8lhVK6H6LevX9TWP1ad8SjQzCsxSNrx+8LdAInawoT2Fq+edS1ELEGY
rcPUBnUyIDhpz6oAObYTCJitTD9KxY8OL33bq79SNHE2ovfUwSKsV9GUgYcaM9a7tGK38ki8e+2Q
EYC83HfeXk+nh92KFyNj23jrqS/yGZwpdm8muzEEIzpqMNvpdpgfTbCspxCR5QyPcBDp3xfDU3V5
LgzqPeR+xvafHA17vIfapAPCP4/XK/UfQuEv83jf4hZoWT/O8mAAzbguD/1bamfP0kN03Vumhypy
S7gD5b2jH7iXQN4omRgBlYAQVA/vh7XZVazQwuZ5eAWZqiMcGs7ZeuXGeW4xTMDwkaCGuAIGWZR3
GkQodR+CdW9G+dPEy5BUvJUEElTmszZBvmW0MjI722vKiSTvhGOLSUYOMhTlGUbUhiGUbzLwubbW
JFyXyIFuI73b45a9MuGkifTQn6lzNE5vK3i68Q+NFdvBtXqqH3f1p94aHae/aX+0YIPdjZxgw4kD
hAk2WTnVbZgDXWhQyxQ9Jf2tD7Ef6MO2EJfdHiqNKVsjZWJO1+QSVBSANYkH0wx2gvIgqbMF7nTH
UO4U2TLMp23EtcOJifpoTdOJAn4S5o13moQsGkVqRpBpQzKwNUA/D0K3bZR3IpXLgX3AMAEgRCKw
mehtiSaXok/jq3akfQmQRAofwf0d3kgW2VW3SG0dFc5mtFKJTT3lA5ueeBeW2vhSE48VsBsn2KNI
8D60pQcZR9faG3k93v/BVj/AmBggiKmk4V0DbuFqnoaj8/RSus21bzcubb9Au7A32a2V3E526vgP
vFvpqrFK4FlCYQDyXWyafgzRLY8uztYutRd5gmipeqo6SB2VpzxpOBFg1XQ+sNi3FTHODTH1gWW0
IPrvCvDNPms+b2tcn9EFDGOhJAr7EAzXILcFK7rqxcFbE427HMTmYyrukvqHEqAQl6pviJ8IVAvR
WAVNB7BgUN3fYbaM6ksLQow26O1eUXc6ePW3jZsu6YVtLz6Qse00RKdfN2EeisITu2vIkm///nqo
XwAwBiybcdT59CRCvMmRbUq+BNlSVKj/1bk/PXDw1hcWfAF440QZ3fv+unCY0jciOSSY8azeTZbv
yaCUQLLIIW+UVYcgpSIciu/boDxMJspCJs/ISAG/6cVTqd/rxQ+lJrttjHXn+BgXE11Bxz6C5Azj
CvzHuHyuYqrYQNAg8SzqnDvf+qVI+oXFHuiiQZuqXKDbo50fZhvcnmi/mm8otSD66XkhjjOydx9a
rBhaMZS2197RZrdDQ4ZTH5I9bUgXIOBoNzbtacPjEijfOZvzCksQ8oqgRtBAEotbGPsknpZihXfq
nt7AIFx23e6zE2VyFve8Qa5YyBkQc3UhZSGlpgIgsbrqldua3MuRzLGQFVc+w6DzvJhHMJlkeGkC
Rls+GcbPIea8VvHGwFh53qZRZEj4/dS8VUW7Hb42Isd7V0wBdCwEzisiMamyh9/aN7VOEhs4UvBS
9w1UvLzafAn0/YQk5bY/vRsxE/nOsJjNDiw9HRlVYGFA0K6mNJONJ0FFxtLvJzeGnhiiRQqmRLCP
nCBfs+dxna3O52Kw9O+L9RLwVCtCRwk2oV3JsWQLgxMQHjfwqlHQHnv0oiJ1zhbgZiTTZzDn4+xS
3Jnyvq443rtyHVPQfvr377N1t1Ah0sYwxu+n0JEJQfmhefEo7FpsafVQ71LicpaN7pgXy7YAZHbU
sG1H8MMBkNzT1jT1Sv5UePIe1VBW64z3EJzekyuIoiFSdXs4MsdCVxdtAU/OF62W0S7foe0KsrPf
jOxLoTnj75d9ICgtIJgdc0DRtKDKNSDM6Uii4AmljE89ilgmiCdyvIBjHjLjBFU0T3JeYTYLUFNL
30j/Y3u5Vi5aZ2NhbFzPc6PJDYzFR0ljgX6N0dC/iH2GRqTQ3oZaeSc6nzcmxiZt6ddQMccrAMqs
wFpmR1/bK2kHMUoLEjT3COwW6oEl3hSunXDOxsjE3UJQBVDmY4zKPQTQ7PTWxPubJzzPFiVXjr+2
f3JOP0NkIrEeodcrLjHSxkELHu6U0T64AcWym/xIrhOrs8MH+XmyCyQTqSgBTyRg7UJ0hs+cRcwM
IltZAXzxGN5J9IB1q1/5eDSWjhRx2D9T9kJ0knAOq2u3oSWwQjOqi5ApVpEfoFfm3zexvbQHq/Nu
Psb70uPt2GuHoDMsJtD0tOO997GsUNFEoEGTjK3cdS4tKzcPvGLc9d3ow+kVJq6oeT4Jwl9TGu2j
I53MaI+JdSmmsQssaMF/V23KYJh6vGvKelDTUL+KXVcTWQK+pDdzIw/K1k6g2oxCCq9Jk3061xwP
XQ824KtW8dakXPRN5EJWzmFZtbbWJBDh+txnr9shgAfARAB5iGNUKAFgKubrIdOzXdsWn7Yx/oNd
fIyCcXfQx5dlTt39Fz3evWbTy3HuBLe8p/6VnAqM8AOM8XTVr8RK0zGiFtlOAZLD/fQQ+3dy9ugX
+zKQd77P2RF4iIxvF2Vt+lVC5zC/k9SDEX/vOtEN4d9hCILGaBfwbH/d+n6NUWecOgS5eWLOsL5W
jXdF+mKKT+X0hbNqHNPQGW+GJkiRdAmUf5XSiu/kPTTAPuV7bTfYw1N4vOcdu9b3vY8xMe48V5B7
L1TMolLNkH5603B3isrd0L9tj4s3d8xZYS6EMJp9zJ0GQbYqUSHYih2vydxtmJUSZrq3foyHTu8i
8FZVEAkTjRC9G9+R42ijaxXMuzh0QYP2UJ0oJ19iaWBnz9zpOzq8Mq4r8FaQOUpI0LnPxg5TKrfk
oCcSpDjz/fYwebPJxI+JZL6sg3QLJX/oG6sDL/F7J+7TwzbMfzgxfMwmE0K6udHRjA0cCKHNrkT3
FvBf7ltH8PQXcT9c8a4a6xfdxfoxcQRCkVI7Npg8VErclVDS0AixCx3kjXF518axmwcE5efytB+z
iWM8PF9gIoompE2d+nA9M44tHYl2GYlu0Wx2AXp4OTPLWUGDiSWBGRJDiP8dnHXU1Mh25WlfIqt8
ITYkyXbT1cg9ANLluryS/FpONg2d+XmTGRRU9CiDc+pG16qTeDp8AyrKuxpqBRXKQ7iLyvEIgwky
HZ7lq6yEGQ0WPaGkduC857qsAaeUwu24HQQ8M2JVTFCD25lkpIjH+gBd1WtlN6I7Q9nrHBfhrSMT
bwLfh655C6AZbFNFM9mBop60gXCYjnkzyMSUwi+lAhzjOPikqLW9mypn2x5XTV+nLbwgZ4XoCxOe
E62ZsLNN2Ey12PITTwqf4jzEk+XdNs76oWQBxMxXG0KKlQwAan4OTmhJu+hoPGlgnqof4iOvs2N1
1hZg7KzpIuRmC4Dp8lvoPzWQXN8ezurqLwCYOKwaedKmIwAyzYV44i7N9qXw87/DYGJwKmU1GeQB
UQn6nUjJ4dVRNN0/wdB0qmICpg9WVCQYFL1V9JkeeN0IbSnivvA5T6mrsQc1mX9DMDGghL5uMoA+
G0m5ayifSsp1Mt1NEMrjsbOt370WSIwtl9IgCboJJPGY33UejNmrDvRSHTp/ZmAfg2Ks2e+SoYKw
MtZmqnfgsdq1ibe9MmsPM5SV/te8MTY8ge3SaHWYmLrLDyLIbDzoqFttY7U7nGgg1kW1XwowTyfv
vLWBSx62v2DdiT4+gLHxFOWg0ZiLyLBPERS9DasReM179Ccu9iXU4MtIpxLzQqkwr+OpJhlMHElu
K0x0z8CNSO2zo5LpHEal1dF8QLFn+NlM00JukRsWlOQgJPo1lZLdnrDVoLCAYE7wjVJA8HzAaHTQ
A5rDa9R8ro3fZrnDMXeBwXjTHKmCUPbAULx/ay26tIqFd6vjDYVxJSidVrmUYrai3Gul56ixIUi9
PVvrO8JiKIwPadEolJBnR+xB2cGRPrwpsd3G1vRKMxiCYnMrV3g2wLhUIElTHZlAHCzjHgUcIri6
x+9Iy/5MbwhK4QWbmw9an0g04JqoGwQDCBPEA9QtQk1yhBc/qgdy33xTHKovpmmOsjN2w6n3ck9+
255ZHiZzlDb8BBJyOTBTEXSlUbWTwWnBLQynv3Lpux8jYw7NCa4icT3BErtp53uJ03/qYytCZyOU
mO3BhtTyo/zT3/XX5mGore0Rri/kL2w2yxbpaZAYHbA1cS+1N9H0sv37awVj7+X8/142hXFl1ZTV
GKQtuI189b9qnu91XoHro/g2H6Mn0e6veQ63fnBFA8HfiIxjkyoxqyYBYgiuTCqDN3vmO996x7lC
8uaOcW2x6OViFuncmcWh9/VdaCqcwx7HABX6CYu7uFCXMdr1MZbRTHdNdI3aNGsqOTRePBD69wVI
XTetpNIlSnSQ0hdoFDNAEsAJt7zJYvZAHTrxA6GrkgffxvYZqtbbhra+y6NaEF3PaPtE58r5KKZ+
UKVQlnGQeKTxnLIracfhJjpGXueOTlUiSuChChJvwXurE69xn6yOcPEBzFrFoUa6pMXbtrCvT8kL
sSTk7EdbsilTH+Xpk63Gna0SXzF72o5W1/Bbd2isuIgli49g1rIvhDQxQWvxvqtB5XnfudDU4O5q
q8eNBQyzmgpKL804RKXHRBXqZU8eTkjVWGrytr2qq0feBQ4T9M1RrJtkoIvamHaNfoxUcLoi28dS
uisyXiXterJmAcfE+ymG8EWKzgWQsOwkvCoFR9UpP0GTHqWR0S1fPoFnMkzkN5QgiKcWeK3xnECn
T3jcnj7egNgcCVolh0bwMX+Dlb8zzyVfEy9C8m6wlRMeUjgHXZ4TsumRkUipL3fA85/pu1zrRjfy
rXZU9/GtYcvXuid9le+pH5J97iSPPPqxSxVUgkPdxwKyaRK5hGAYNB/xxvmzPMnucDNfaU/NdYh3
Qcmjj3QyqN2o54VfFR4R72oYhRY1SEIoXwCrvZGPURsUmYSStuqAsq4sOkkaZ7deqxjGD//CeN/7
FqHaMHJDmAgw/K+0wlTeQ5leb3biKxoKLBrmCjd0BLsTrez7timRdVf8gGY28sjQ8Kaj4xLTfhat
2e68mAp1eqKTu8VzZqE4srFpixSYQa3CLiFoJt6Eu/d/slV7+2PW/ebjW5gtXtYgMl+UBNvi/Cok
e7Xi5IreG/cvw+gHALOZ/D/SrqNJbpxZ/iJG0JsrbdvpsRpJF4bMihb0/te/xGg/NQVxG/tmD7sX
RXQNwEKiUCYTGagQuwwDtSef69we/Ab67zTjFp1HX7kjH38S2CuBCSCn7+LIh1yOF7/nrbX63nQj
Vt+7Rm+/PifY9MQ4LnVgapwQZhvHr+tkrotJBAvUNGCdjYDphKZyMbLgJGH8Qr7f/mLbb5TVSpgb
Q8jTui0XnMzaa39QWnHTlZ/1i+IQ37rnpUu3b8HrsphroxFja5pCHJMC1OzSroEOuOSlBy7cUD+7
5SbMfdFPxSLIKCD83fAN5eE7Dc8RISh9y+X1B3Pw5Q37Vr6gLU0469TpLcwiZkFNHkWd4/ecM842
AyplDRFZC+7WK+VXa4H+qDY+xELtp0kT1A35b8f47TZZr0iuwb8pYUUTBn3ByVwl7/E66HKaYKXB
TP0f8kQdBkXLhqCFZ/DJHX0YF69DZNNkKW1JhejFbS/f+kRrc4w/QKYhR1kCz+KQHKfqIIeHMeSY
2GzIWNtgYoZ5UsNESLAkSgOteoln7rPPJAifx7fegcyN3Jr2Lbg1r+l/M5pYmWajCeTYMJtdwrT5
GdMxRwqHIIQ+UwHL6iC4vJbNLXBam2NunFGOO6noYU6qHsTI70nkzIs/px9vfzTejrJBQx5FA14O
sEMZt+jAeZTZUWDc0fSgDBVxDF5iMGYO8mDhRZxbB269ROaeUcIRrZxRj3C97Z1UhEZJe6yk2VXl
k2m9Z7pJXVtTf79NylpWMzAZ0NMwQprTy339XvPiHMeBDhlEEi9coV+Ixce1QeZ6yepGWcAKShu0
feqsoKt5niNanHMzrvTUZtZ6bY29YmBoaUVYi/eUrXzaFbufquWRy+ui2aBlUH7bSuaGGRR0JiJt
Ap+5hEF3n7qhG+6aHwjA3AS5rwr/511qPF9hwMUkM8TdjBZ1MlDRdgImnMVP0+Sm8lPUc44EB8dY
rrtsKcgw1FidGqOpDLxaCnGTiIdkW7enhBZgDKFIFrqEGO8wisGCSifQkiZq+oDgYaLa9T61KW0M
r8602TK4tsZ4B7FAilblb/ne2UMdAFTIAtAzCXK7PrV70W5egDE2B1u2MQzNuNCjAqfFG6Surjgr
B2ZGGMxC2NP4wgXkOJ9Lx3TFe+0OhCJe5Ey1Lbjctwj1hT8P3tUsc9IV3RSihJo1s+4kLXgrjLNv
jHGQCZM7ZziCZehzlrp92K82mc+p4e0zZyJsjo7oRMf2JQm0QPfLp8jltb9vH4WrKeZb6lpUVJqK
Foe2/xLnjik8xjgPkXwXNzzQ3D4KV1PMQe/Aq9H2C1Ylq4MdSTuMMtqhHtzeO/o5bn0u5mhbRo8p
YdpnFov35XwfNZzffxtyvGWACRqSIiIK2E1pWmj0BBsdPf6yr8/ZX6o74BqgDT2dF37MPfGIPAvt
pn78mSvjgdjmOwAiMtAZhxwYlQ74/Q6qy8jQywyHPvrQe9MpOxRfa8z9U+CUj7xc8Oa+rowx78Qk
7cx8mOn1ap3M6lw0nHh5M9e8Xg1zf7dtKtRyitWIhwW8/jWUcYxA8eIDL7u46YarlTAHOpaHHiJw
MITm7b740uQHffx22wm3Hk3rtTDnt5WFRC4VbJZehd1uEbThBAqH1JESqG0qeSn64CeOvbJrFFcs
rZEDldsrRJQOaU8wrLITgUmhhgAlVGlTYYHKnSubuU14F9t2CIur5m8r7CxgPFhqitannzGC4UeH
wUbaBImhxoaUFpf/irMojfH2tJ4aQxlR3SaLACWoxR4Ezxoebn+4bSOo/0GJDFxN7Bhc2dbRNIFZ
0SV5a0+6B9Yth6i7/2aEgShdq2NwfMKI2eS2lV7CrLQJr4li+7xeV8LA1JSnSZbI2C5daw94vx+r
9B1DkCqY3P+3WewTtySjVVkL1tFJpQ6hO8gtKQvvkcZZB/uwVbNKVKsF7+ix8cfoKSWcii/v9xlc
KyZwx6EZFNGn/nVIn6yacxY3q3brXWJwLSySpsDYIXbJpR2gVLHEuMNRcbUDFceIuCx7/3AvXL8L
A3BpnMcKyvVIPUh7fXyexIOYe4Oy2E3kW+2nRv1k6p/EIqg1DoZvEQn95hEM7uXWjMCNbqb0NDuy
Q3aaTw4gacGcUeUVdyGIrJBw8UFb4M+vBhr/+MKLnBPMchSUJAc/TIU/IWw7G5ql1vClGT7dPsCb
ufH1N2UiGUGeVcGgANsfyIfiYzRi4BM19EMTOqqbnYyH8CI50XP4pjnLu/c34+DVsWPgQwnNSU5k
GM9N3Zd6yR7VJYDCvZ2O70iZrpfJYIhUhGqolHAkoom2UH0NU06gS/fpj1jquhR2DC4cKyL3Ej6W
mEhBVngaZCxNMXPU8PMocA46Z9tYcVGoUtRm1cAWODz3bUg8vSyPdW+erFHkLIuDKazKaNboZRQV
MCWI6rlTrXMayh7HBSls3No6BlYIOPZKa4aN0ZF8wc6gzEqnX4Tz4nVBv5M41fPtjMDqUzGgQqBr
l0wZvC66m9zWzt3Jjs6Ul6458+rPPMhUGBgBy0kFUdW3tUHN8gtNjhXHFsLklDECkzz80azNB9dq
ddR5Vm/LchbFKpbg6aF0EFLBE5PZKb4V5CJWqT0X3TPJQHLVoI1feb39IXm+wkBJWVcLqmDYV5w1
H6Gpm8sWx1d4JhjAKMRKMBMV2zmU2T6RC6cfeo7Hc1BXYZCiCbN40gV65YwXZNNTTCpFYunc3irO
CWYbbPpZgGIJ7f3L2u9CPbhJ9mIUj70qc+xwFvNHnw3kin62bE4qeQALZSD1oZ/3AycM5N3T7PBa
0kKMs7DebpHsA6VfLx31PtlH9xgDDHgFFg7Uqgxe1EpahEIHJ1Bn5VVUImdslcOyDI5ep56U8br7
OT7HdtuYTY3mRtqLSuTAUs4k5wTq2zmo64llM16aOcphF8FA6YWfo7sGssEYp3wM/QwZqBSJoHH/
LyYpaTT4B+qiIq2DNQ1jfyzzgdaqRaJQsgCa30ZiBv28uU0pEVEKt3mzlPTQ3DLGgFJdj6MQKzCW
7hVfAU1ug0kXvkzG5hCltFoUC0H6mJQkos1XD9NgK660Q8PrfE+z9eZ9R0s8XnqsnPlo7LPX+MCj
Jts8bivzDDxZ82hlEyV5iM3Qnjs/NlNnyTkYuIkdKyMMQCUDULAs0TM1inspvaTaoU88IfzrHQh1
tcIKjoAOOs20EO/+ZXrKRj+W7lPrvsw5/V+brSGrD2YxT2FRqseyG7Fj4kEG5Rik2YtP4Pb1a3eG
egNl75aRBxpP6Ipyzbv3pmJX62QeTYoGwe4lgcek+2EvHjA17udPYMxz6hPIHw6iT/uxuPRnnMPH
qoSLWdrHqozd/Smv29rK12a3gOFN9+MH3njldnpjtUYm4IEQdGhE9KjnJzOIHQQ8uw5jO/0JjJr2
vyiDbIYgK3v0mKxCED0sxYJQUhWa811OdFRAgRKbfiwc3gviLa6+gSwWgywLetwTs4Gt+TB7KtYW
u8jIgvgneiSPOnjWQle8dDua24Q2gqMcFHT7iVg/Hc3qnGYOsq+3Tw4HBNhZ6lTRIERXwqNGhA6S
mNl99JVo76BiWZ8bBmnaJZWUltYtaHZHGX9U+kej5hxODmhbDNA0HfJ51hvdCyltUfEX66AKCLnI
50byKqSscl4G/5ZF6GGyIuxTkYyjTC3OmC6D25yVwDoQnzdbtv0C+NtBqR0GdZA1TUWlgh1KmiDt
IKpm014Q9V846GZz1v++FLXFAIzQKjFkEHDU4RDetM9dWulJ8f8ogPbPvnoQ3HoH8XBO5Lf98kDC
FAJoOgbPWAnBsa5KQTTgIZS0sqJ8jqlPRkwkCrHT2LJdvSipzatsbd9NV6Ms0nQmxCVG3E36dIG8
y2XGwGfWFoE1c4Km7UN2NcRAzBJ2y5zUMKQ0zyr4t9P2L0sIbh/kzThztYMMtCA6iqORIKhtIU8z
xn+Z4eIk6knWz3PMy3PT8/onjF3XwwQu8qiPdW/ha3VZ5cStZi/DYZgKW6wqO7O+CiS3by+O96UY
AJHFtDQ1ilJN314Sw3IzcUCNNUbYlBOeFgjvazFIgoiMzCi5IE0snIhxFwv3unm4vR6OCZ2Z+82F
fJZBM4fhIK3ZpZHhloXsx4Q3z7ndFnJ1ClaEZk7jVJh6OB7VfUjuZk+4VM+tE3m6W/wguFDdzI13
jVMEJSfr88bUdMNHdAZJEnHEkaY+3/mzoze28XE5ibVDRd8FJ/TJXnK0z1QwkDZbVuj4Ue3Ztzx6
6TVgp0wuvFYcHsbozEusKfIyqUX8RbUnIiHc3NcOOFJc4yE7iT6liuOxmfK+MoMvtVznet/B4Lxc
lvZIwsuocTKFPBP031fBS6EIGC+L4KtT9SxhVLzoH0uDg17/EJH9Ou46Ay1VWPUQRIO3CrITQowb
87rTrhbsNneMQ4F6a/vKuxA4aKYzCKMVUi0bGrauRx6oXbzaOo39OQ4/KmVw+yhuPphXR4SBlo40
RVROsFRoutdYkzOlPJlu3kdiACXNFm2sJLoY62luPjfhncrzA84q2IHGZtFqYSF4levmMcpeGp5k
9XbO5LpNLCFJMfcFqegHMS5Gs1P8PghxdjQSlJiAEt81nCGtzDHokU2YhBHo1RyGLcLeUxJ/kKBo
yh1E34zhVA3SSOCEo008v5+fPtTMXq0xUT/5/cH0wnPySHukpx1GJg7TgY4ZTJ50FkHRxpsG3LzT
VqaZJWpiny9hWGCJmujUwodc2lnDX+PEu6w3vW9lh4G9iYBrz4KuqSsZX6Pucxv3tqzsbh+ibYhY
GWGgLm5lHXQHdDHnDrEw7avv7NxWDvMJ4hXcUtumu6/MMbCnjlY75wnMafVDMjz0C+cxsd0btzLA
Qp5RZzNqFfRRaAayo7jW19SFYJFXg3ETkUdmq1yf3w70V0YZ0EuzekKiFUYLzH0QL0TNbvDw7gv4
L1GeUzCoh6ICVONj+H2B+lUJOahFFZ1iFjlxPe87McjXCbORGQXM6PkHpTzOzdNtv+Msg4U9JWlF
UbPgB1V6msJnE4xMVfz9to3tuOH6WVjoE4raVMDcTzvkszvovNrFJfLQbHQYXcnpHmZuzYeDDAaD
DHkXEiEnWFUtNn48JbbU3gsksmuL10nAs8RggyK1Ud1Qj2vy0i7kzs7iQCSXPOUKl9CI9o9wcLWJ
DECI6CcolwibODqLT8WVwhMmqbz4gRfmbboEqFhN8LYpGmSAf0f0LqqGHPE14k5rtvvwx7zcE5X3
Htl+J6+sMOcnEVNTKBJsXOdPH0O0koNW0Fc/lA8gj3fVpzZ2tQ/SSwUqndvOuJ2CXBlmTpRojRNu
Yhie/DBonerS3hWg3UsCnRJHInrxxj3tGIYS3l9QkcbB4PwFmy7z6w+APPDv+ztGqdGBOx/QqyZw
l6dh/JIY+0F9vb3Q258RwuiMmVCTcqPAOlv1YCiXoT5K/XtiZ9z7EE2DSucfqmJiqepds8BTjGLZ
t6PlQftgX5Jsf3sl1BX+8PyVGfYqgYJ9YowwI5Szs5SXpDpLym7BJJ+R2wZvvI6eo1vWGPePyFBJ
eQZrKNO8hAtKxlXJuew3PcCwTMMQVQiXsmU6zG6MdawlSEJHj4Kyhz07NRyyPN7et23cXdlhYDBs
e2HM5vTnlIjuPIPV25PulKCxvzTgz2z82/a2d+66LAYLp9wyZJEuK8nh2591k5du2ow1V+uhf8Dq
rdZO+VgSCwbKTHqIOtVZpulkZaZfZ+BmFPqDISunQi+fb6+L97noSVuZXQSzRsUTZpuiAlNmvitm
6T5ezGAqa851zNtCxtVV1RCmRIepsJM8LcqCduExTWziwmoTGf+uZtwxoKLB3Vg5ZeRryUP7HuJw
aWWCwfYmVCtV0WIc2FxzqgJSEoXoKarAwQXeShgkV7tJN4wa7p0sttY64niseZu13dt7XQrbKtp2
OrTcCZYyO7Nj+FTSkErl8SUNN30bhGEQB0NtGJysvzuZhEJmIZoVbc4GGz40+VCE2zUBr4V4u/p8
tcMOD0uZjAd7gq75SsGKhn15oGE5er/2g1fsBg+zmK74ymuM2fxUK6vMZVSC3A3t8wheDOvLhKzV
spOVl9undLsYvLLBoB1puqIXKJkj2J2qfexk3uJC3hCjcZjj+txBunEK6ERy59AHFY/CavvBszLP
oJ84LbEQGjBflHZ2Jzv1QbIXtDU56JEtIGgwx3bxL2rg23mFlV0GFFWQ/CpTi63F5trmgaYHh111
nH3FI7HN9R+6i39cjytz9EuvwFCWUSouJ/iP9oT/UNxvjsILlexLPYsv88yzxuAhkNBSakp3Oh+6
k+otO81bDoNHRaULh1fO334+rtbGQmOk1YlMz+B8CAMLfeEdxtnrvb7jz3FxvZXByDpBERrTSPRu
LvZvjKCufN+9vtFXup2HBoYd5VmM/NrLRJs3O78dGkAxhVJASyaGYpnPKI5l1SmYI+t8/YBU1F6K
bLmyZ6hkSk7tjzuxccLWvn1E/2GDr1aZRWt9lkaDBOehleL8ewEhYVqZzb53Aa/mvnlprxbI4GlW
WEucFFhgjUGr6YLOiXkCYW3CSw5tVwiuhth5WBw9UysoCz3leUEugIIOzdAbZ8oqp9s0wVs54SO5
8OjetkH1126yUzR6CBXNWYJltXBniAblyVnEAPXtb8YzQk/o6rw3ZTstkD/AWbc6m6gHUUK3xDsk
ElVptYcMdi6FOjRdjpXo84XEOw3RXbm/vY7tBNvKBoOT45jVRaW8+d7oacgPUWKcZN99UMBDgvZ8
57a9zUhuZY7ByaaQ20ai1OQ1ecqF09xxykO832eQEfJ95tJRwmkrNe1JGO1h9G6vgPflGYgwkqoX
O9BCIZZ/hIScabxMI+chxD08DCC08qAqBYWh1guDwW0je3QoHkUPyl2FSKtCP+vfhE28m2wz4EK5
nNICQNKRbcPLRBFSmROe4VP2uRs+iN1J7lQ77XunzC17Sk5zywnueRaZT9aFYZJWNIMjB+ahDbrj
6KsY0ufNu21+t9XCmO+mDlPXajUe/jNGtjryUMQQIBs5x2nT/VZG2A83N9A1o2n/tkp2g4x4IxXc
2/63HdmsbND9XEGPNM61jLQanVSnPabhvkII52A8wcnc9KzxikycJbGhfhb1kVrQVGuoHwWyV3kR
4uaNdF0OOwamz1FuxgYcTgY3sEAcM/qmaok9S+85tys7DGL3eW3kIo0sFqiGQjWwuB95krnbwe7K
BgPYmjhE4SzBhvjQe8Ngt/TK8xCczbZ8oaHnvMsd/eW2Q/A+EP33lT/oetulEj0/CviuzXM2xJy7
bvuOWC2LHq2VhS4eob9Is+EqaOMonWXpNEfaJtvum0DYm5w7YvsxtrLHIEIT6/1gZBSDkIukHW3o
YPOzXeoSp/5oQU2JhvCFwyuc8TaSQQglE+dF1GBWmn4o+aHjThnxDDDokHeSpBgEX6r6iPfQMzhX
XHOvnPtvuq1CkA+TY59uu8b2RbLaSQYr1HyS50yDRdphSVtLl50BcnTafKV9NgJKWyzsm5Q+/Nzb
pjlwy3aimF0+WE2NzdS0r3X+bSpi24p59yQ9T3+8uq7LY6usXaZgroSqWaRo6Vz2y07/Hu3zI9nT
k6Z86jjbyfl+bOvJMk5zWapY00gORXmoi4+394z3+wx8kMIsQ1HH75PoLMt+1PIaLmg+4dZ+0T9g
dZCLtE9N5WexxAzQ82eXTnVU0G7LHy+nnnXLFIMZ4VguwjDg04hCFKjxwRwjJ1FOpQQBlZdoec1F
7X0wpeiyaCmWZryh82p1pa5HZO4pU8Be8mW8ipXHLrIhdQVCo3kXn5fvtz/Xtotf7TEwlSWiOGRU
TCKaP2tgjJEeGh7Z8/YuXk0wkJQbVocpaZiYmw/qMntVrduDeKm7v8bweZkg85txhOx4i2IwSikV
ozeptMGSnsLokMy+yIvR/+E+ua6KQaXCmCuQEWJVxbdQs7t9/QDK8Z3e26EFxjjizjvulUI36k93
/GXyLe+w8o04qaHslMM3WqsO0NP7YqalO1aVX8lZ7IZx+Qn5lMdayXdjEXpzD8rmZDgNhpoeQDRL
3HFB1E3i53wkvNtu+9QbIojJJUq7zSQBG4UolRG9BftI5jhtED+FvnXX+5QxsMhsy+X1j/3DB7ia
ZGIhcS7GFA9XuFVgRW6zJ6CLzpzUsNUnK1B3I0Z5bx+VfwharxYZaBOKCXPZLRZpXCS/8tEH4xGw
5lMdL34TwvbYsnW1xuCcJTX1JOVv3cbkS/eddlGHe/RYBKYL5aY3hUSvc0iBvZX2T7RZMbzjvXS3
szqrP4JBwKqsO7F/k5x843wB8KF1ZfYh5fDAe7RtH9rrehkkkoccVIgGvmeL901aQn0lnrzU4Im4
b6fHVkti4MgkuQWxXdgRg/iZSgtOOyTIkhNUnXw6+R0feDHZdqVhZZLBI6mLRIwJUpMYjRHsmorT
7nUfFfA9x0V5m8igUpmmeoHiHCIWO0FDfPGk7wfEuOIbFRGd65ffBbW/vho7XKSkKHlD8xfhYPxS
1n5dfxx5j6vt++NqgsGWqZrA2Zvh2FEifzrcpqA3Qt7x6hjbadvrV7JYQDE7gZAYe6eem9IGgRpV
Q5x2FphzRDTgUnnC+iQ99K7ui3gC8ZQYORDKDhK1s5CHFv10SbrPs0va/McvxeBJ042mQiielFVs
S81RE+619MNt/6OO/OcNdf1UDFzUQ5ZIIRUqWOLHMHxNyWWRHhZwHsy6p0n+bWPbfSarD8Yghh4u
42BSXj/jaUC9ogftaB0Mx/YTahZOA2wW3dQTv/L8kXcPsF00mtUKrUQFMqrqIR4PdTj48wJiXqIf
akvDIHCqOGVZBItZEztbMECYqQb3QbsdB1/3mgGV0FSWpM7wPUdHPuCoX2K32VHRTvWVB808zGTn
h4qUtKaoYaf7A21QgsbZRcddRDDV2p0xduaYHGfl3O5g/fs9ytcSEerRNMffuNal2itu9jCB65w+
94wPfFr127gpsR01RdzqLbiPcflox2y46PJrIfG4IG8fcIkdH1LNVNMjmm432l1fnkzycPs88H6f
CU9krWrLmJKT6uJ5MB96gzOoxrnGwLX3+zcp4jyNjYECJOrYBKXIb3Sqs+PfYrcRXxIZGDHaVCQV
1VTpD59Hj3hInHginvxJZhPHcNSn0RUOpQ/u1Qfu4aa79M8QJokMqKCM8Hdq3HpCBq+F5LD+KUet
Z3grJmDc2L391ThoIolMPDJFqI9EtECCLsOfI+PDbv4uYZTAJ9CHlTghAs9LGNgwyjpWJ3ph10WQ
pN/ijkO3Q/eH3T9ZFFVLNk0q1MBEIHpUqKUlYx5CMl7mKrFTEDDV5mzHg8Z7dNAL+YYpNqvbLfHU
JhgiAQKqbzPHtUMc2jo57quA5xhbCLFaF5vinUthHvMIPtnlp1CE1EPxsSO8itzWC29thAlBRigq
aiOlmyu7r336fYnP1rAb6wezDjhet3VTry0xYNFPi56UdLA3TSCaZVwizJ4i3CEgClQvSOdh8qk+
CQdUqbk8p5v39to2gyOWPNfor4aLdBB1XCA/qvgYaYRoJuh20KUpOeIJjOsH6/n2mmXeJ2RgJRmJ
2Zcm1pyfKOVVdaIcoZTjHnkP1xwxKZ7sLW+ETBQ4yyELnXtFbQ8vmJO1b/8lW2dwvQEMxqS60Fkq
neKO8+ei8zVe9xTnDGoMpIgTOrh6ytFQ949N/z2UfVLvhOj77VVsb6dCD7ou4cnPWBlnNRQFHemI
zIjPRT14yQheSbHwb5vZDAVk8WqHQaxOU4RpbGnaw5N8WoDvjvM9FXXDC+ocOgrHTTbzzWt7DIJ1
rSGFnQJ7whEFI2jJxaZt3KGN4kjHzjEaCH4hcScSu5UcXvvo5oN7ZZzN8SiT2cs1pSMdHcMODzWa
nJqdBspJ8ch78PzDOfy1sW/t1Kt8UiMPpqXh9gExmq7Z+YD+hiSytZ25N17kFk1ViqdhyF498jFg
20OvphmgI+KQt8Vbxb6t/CVdHMyUOHmCULYLORcez3/eEi2rZZap+XdKdXTCB0pEHF+Ioz+Ve1qE
SXyeRspmmLT+hPT0r+wNWd+WCe0aoaPvCnZzOoD7ArUeXh/MZuiwtsQAWlTOgq5RRl7yQ8HJyP3h
qDyiru7XfhbbXH/ZvjOuH42BrbYaiJzXMKdkPg3JI9QFrReqfhQmUI7Go8cdv8qow1gu71BuI+bV
NIM1SpUbYVZjT4vOi8bnqH3lgAzPIRmQWarWapqEfrQguVvc9jEF/USOdBdUsUu0+NEkXx4YvDfB
Jmnf+hMyYFO0jW5hbpuGunSwCXxBvrwP76OAdqhRDe4Sib08qHfW/XvIl1amWZ47RQApRInWStcq
tCCSn6zssjT3lUYcJeIV4HmuyhLd9Y2sW5EJY40FDbwK3WFCawsvP4uG487ggTjHYVi2u2EQlGKZ
YG80G0x0W6SAjKolBmYxWnaXNPldaCF9myU2SNY8NPTE+zbXZ7eQM2Sx8lre503Boy7kOBkrIdyl
/ZgTWtyJjI95ec5VEBga94vCezxvB8a/TovCINBYG9Pch7BDCaEUv3Xql26n2iKK99mFOybK22oG
hbSml1uZdv41boqEauZJO+IMxB7wODT9zIVwBPfYbO+koeiqqajocmRsVr1qFGOBV4z8kBC3egao
+6pL+xOsM+0ioc3O/6LDentjr2YZBDSFeqlT2pangWxaQywSXVLzYbK+9D2GHsvKDhVUgUInN/Fl
1YH34OGtmkVBAeN2YY5VYyTCK06guUf1HWRfrxjF/aZ4FHpzJ+JA4/bnva6ZQcbCKsVKp+/TRnoE
yXzWcH5/O4y8/j6DgIMq6vFIoX3SIcqmncsQU53K0218pz/y51PxlxE2Ta2BT64dRjwV832ya88R
mOspizevP2tzrxALQ5FGNA0MW/x+9Zfpgj5YggEjMn/K0KqdG5yXw2Z3jryywBztYSQ9GU06wnQQ
kIP220AidnhCRQik2l9+ElGSr+07KDnWVpnjliUD9GCp1WJ6IsNDMh1DlTNwth2mrVbGnK2pSuIi
1d5WNrhUdSzyjLv8SFNMxNeJzattbfrdyh5zmITaaIyRjndC7diJgYzml1D7ftvteP7AnB1FKvLc
EjO8dC0pCCXQgoUcC7xVMKeHdDEiaZ2uot0XJVTw8r0Mqovby9iOUq57xTbCpIqSNAad+G4P2lO1
R8gu2uLeLBzD+9m1RwVYQUDm6176F+/dztlEtkEmneO0lRdsYpKFdmjGtt55t9fH2US2J6apZBNM
IehZyeIxCDPFbgdtZ4GL6LYZ6lF/gNBqFxl0qORJy1DAp329aOnu1OXYkfxFShavQqmzHBJeHMDb
Ofrvq5dINdS1IPQwKD6MP0BJ4khfm6/Cl7C3lw90UMZ8nHi8X7ytpP++Mjm0kmaSBh8rmnvbMAtQ
HqlO346cq3ATz1dbyYBFTca0zN4oCPRmcLpMPCtj6Xd9ONhzP52U5UskYzio4M2r8uwyoBFKA+jx
Wywv3XeY006CGX2+IrcWuZ0GkFQZUpOmrFns0zztIeQkCOg8AoPtfR2Jp1wanHmoXrMMb8qS7Ocq
e5wV6ElVqIoKvGtm21Ov5mkctPqKsRXlkFFAA00pPyf1ERw3dt8ojkjOpvhy+1Bs+ygUv0FZo0Mr
iAGwWFVJItEdHZSTihqy/q6r69fvsze/0MZGbUb4fWl6rVvVTrLTnPImRTiLYLkvp14qiz6HEWV6
UqOdUN/f3qRtt7sugvkeUWMkqapisDPd0yufThCqPr8Evv3Zr2YYgDInksoiXUba1H4hlxnkLIzC
BufXY6xgNqQWvtxeF2/fGIDKh2nsaxNjnqK4K9NjnnP2bTNglq4LYtBI0goB7Xv4/Qw0MrkMJ1vG
0s7N1q0krgImb/cYTBKXtpcqCn0DOn4Ltz4bj8UTghinPIEK405Gz4DpCJXNzRnyVsmAUjdGmZKP
MJx9oF1CkJcntjzanWGjRLvX0FLfv9YGuCWd5Ovt7/cPgcF1g5kApzOsSFdS3DCNm32R0N+M8XD/
M5oyaeJEe9B+oKHfN/3E50VvvDUzsJHmRhmREl+2a/ZWM9mZItlz/akwefW521/1D0qHZNQGxaIu
BPZcq/hYqncIv20tv7MaXkGLbtaf8cH/NvMPWgcwsJXDJOE7qr3hKInshWJ07uLqGJaSY6WVk7bR
ew6ILOEmBQmDjGGZ34F+IRJYlmiEIJCy8Jtqfh7G8TEjEmYyukbiBECbLTbyyhzjLnEe9UNMr204
zEl/kHzxkN/T2o/gjJ8UPMqg4+4uDuoVvvzKY67ebMkHJYOGUXsR4n5v9aHVrQaeRL2NRtxqNK1v
YeCboOSj7itvceJdF1Bdv/jEqxtuv9hWVhlYWHStTCC3igvoIlzMH+3bar/J3wbHRIkXStVc2drN
s7GyyHxUeU6tOKEWrcS09ehHQ47S8plInMO/GeqtzDAfE7z9GOyTYYY0o2TLaQvtlDT1RYlLq755
TawsMYddABFZI4mwBLnfkwRpaulriUJltq+fI6d8GvlF+c1TL4McQATPADqxmZvQ0pY5bTAbiZpT
/DydZGd+WWj556Db8WP06U2Gu9+965m9sspch23WDJNsIW/XgT6mRk2mjIktWpw+kc1uHnllhrkV
C7xw0hwTNwDtGTy2Exp2F9NGB/Fz540nZLFyDGEFt2+KTWxb2WROQdqqZi/S3lnQur3GkvkYKtEn
oxa8CZWKqGifl2LmmNz0T0VSJR26jIbBvhutJtU7fQTYlMIpzV8WRXMM5fX2sjY9U1FNTdZlEOS9
EX2uIMUSkYxpMuQ+VUICLVouZI5fbpvYBpCrDTZPP8QVCP5VwNYEYfZ6sfugPIN3wy73gwMl+g8Y
f/nEu/W28/Uro7T7bLUwUZ6iyQhx5Ean6A7kjsp3ziCwjTG+rnzIfJ5/bH+sXxvJ5uszeTKEtMMi
s1jWXurBSFy9yCbfVGeZc+dtZ5pWa2MOd6nKsSgv+Gjtj8lVna6whUfTHWY7+57SYSJ3edereGWR
OdgZno1V38Bi3u3KKYisYM44p5q3gfTfVx9Mqa25rS2YKMb8MM9fCrNyDI03y7H9MF2thDnHy1hE
TTvCjHnWDxjyP9PG6Q6MWv+C0J/62B/x0MoWBenVkmRTl9WGwCfoBDEdn1uIrQRU2lvccZWaOSdZ
YW4zKcLUtSZgYfUo44lwTKGVzgl/NjFwtR7mGkuyyEjnnu5d9JAK+0k462CM1aH2O0uPy/SRgxuc
7WOVaRKjGquc0nkMOUhTKj97aQUbYtA/G5h7Xpc7xwFZ5qs+aoeUyDAnF5GdV7tR+V7yyrT0i9/w
CFacpqo7vVsoD4xUyhkkxrKXKZ7PYQ2ZMzKOttmTT7c3kbcoBioiEEFaIeg03D4Bn0XfB30sXqJF
df6bGQYfYlWph0mEmXCIP/ZkcgoiPegDL2vGWw2DEcOkEQhzAtTlKH9tS/2l1ML7ThO55Tlx4zup
hqYYomGB/YFN6rTZMsSCHEIdS5IDUbScOFFtpezvo0j2S9Fw8ejw1Ey/V2PJ/f9v5co0m++po7Qr
QY7WulpUnuolP2kGuviz0rttZssT12aY+1EVoub/SLuuHrmNZvuLCDCHV8ZJm6WVpRdCsmTmnPnr
7+nxZy3Voqcu1jDgFwFbU82q6uoK56jKBA2HKhDr0k4aza6zR0X+3ixU3XgvNG1lyb/GwaVbhTpe
AFRVSuvTMNbTeahV6R11sq0QztLrZQnFKY0QLeaXErCacdzayUjBxLAQxzvwVgpn6KbedgZsHBfh
ZQQ3cHI3n0CMdKImY6gT4ww9agA/KSn4OtnqSfOzmH64/fV306OtHtw1qGe1nigFTkt5YCkE20aW
wZKFtQM7PVEPV0ob7h4UZSUcMxXCjPi5SoIicglt9h6MW224uy8a1XwsRBwX0j1PcqNDhpke7TkK
Hln3rTxNnwri7bibg21FcnehqeR9uYbQiUHrqAD0qgLB6fzB7Y4ZWyKncr7dMzTx+pcNBkfDv/1H
yag0eb2qWB5XlzET6p8ZCnN+r1wxfN7TtVI3AjkLCYtJn60YAidztM0MMy86NeZJ6cTZRZsBQbBO
ICLRPondIR0/3LYL6u9zZlHJsWQJBf5+UZyU6qTn//HvczZgFasYKsxLi+xkRj9Kk/roLDD+Fm3e
vgH/choK04rCGgL+NjJUJTFY9XdDWXBVotu2d7luPjg/4ZQ0S2oMsYWLZ7TcKPphpLqttB9vfxJK
CHcVKG1TrPkMjZrkRR6OtXpKciJvJL46P6RkrJFYgGgOIkq3bc9J9t++Oj+cNPZrG3UZzqkQj2L8
aKXEd9gNZpuPzsX+zgI/1jrgiBIVozk1/HvuwZJpurJBtcmor8H5uKno5by27GvMrpGtrjagR02B
1u6Wa7aGxbt5OrZlVUJKitmV4mQ9K3Uw/GEFGE8PlmdddIQzBT+2W3PYyuRcv490UxEEfKTJaS+j
D1rLAxt/rr3lD9EXsd4OdFH3tmnv36mbD8eFA71tFGXIoCfjNlPcJhDB9mfamsNQRd7zWtkoyD+O
FqOLF1GCgkbSOWqD0GA9qDGxMUW4Ev8kKsMpXcuKfTmheJQ746XpSOvYe+VtFeEigmGY0dyvUASI
n+50v17xIWU3f6KHtil1uBSxwxZuFsVIrdPea+sXhbpvCHfi6TnrepHlVEHkAZvRcc6FP/vSuHTt
TBkaJYeLEEW0atidxJHFmJryV1eyGU9gfp7+bC66Xwa5Yx2o+hblxSoXK+ZyqDSd5QPKQ4kmbhMU
Tl65wBR0Qlvx0hMwlVab8CgiFKpc5JiiCAOUOmRKDwn4jUq3uxOe2Vgx+pHwZbRZ3Ngj598pqVzs
GOKmkGcWFUd/ekXF0hOd5MBgC7Q7w8uO3YfewRTq8bau1Dflgocm9WGrSBBqVU+K6MbrXUo9+Qjz
59fN1kaexJWFDLGqPlYDkGfR+KA+GSWEe1f25T/uPPrmCUC3CPf5ufdMOwUTFcY7A2q8kzg4jYsf
QqSZ0hzC6fQSI0hPo+L3FPsaJYKLG82UJirm9/G8WM9mj+Kaeq6Gv25/f+r20NjBboqFGLLD9wnx
deQgfjQODJzDegI2FOb2UZok6jW7qzObqKtxIWSWZnluRqjU/jl4yXPsMLosLK+dEyywLW51Ed3q
gQYFoayDCyJaGqpiznIbvbrP9Ev/LjCqrV5cxDBlU+vaBacYKkbqmFYO1iy9uZfX/CAv5QH1Stle
q/BOUwdnwRzeqGlH3KW+oITUgvu+1VgSSA+xhqTw7ZvZyFt9jRTkiZrmlMrqrV3orpLh3zacXTGW
Bax+HW1wcCj/ajdRLOZFF+udG5WLXbWOYX6KBSIl3Q3+mojDw3/gaOZz6s7sQmzKwsnSy4CNR+BH
nwGp98W0gR5zSD3wuz3f1mr3fb2VyLlD10wiKrL4kLMvAeOkCfJvgLDCbdPasi080vi/LMDyb62t
QO4c49io1YoJFA7tZUAuooAGazxIz4KjPK8Bw+hObfmMtU6XnELZKzduZfNuoVrWrK843jmaXvMw
8qRJ+WTWuV8s40fZSo8qxvPFWnJrg8par5N4t/TmPEbA9M1cGZAtBioL2B4j4K577I0Dp8dRgibB
R8ZwLEiy5PvyLv9ITcLsGfBWee66NftWRO8CBz8pSeoMuqn72rR+l/s4dgmj2ss1t6K4SzadIwYC
AV0lrBkAisW4jy7tX6tXAFT6PXvqG1l8gj5mSz3LFWRlmfI5wfyC1VdEfWD/5CxMvmiKrAG66lfX
N4WwCOXRQHlgBP5x+dUsv7QpIWO3YQYOlX+E8CxMcj1O6jRByOj/TYQjpm7tAQXcq156qsDPDP13
Y3wTxmUPZa5as9RAWC1fUuupRW99Sj63JcEARhwcz8Ek1diXKjSIWcLHMH1twgchekc5WpMU1rsX
dcxfcG7VTroASg5Wjo7PY/Mi5K9rEhDmzFKb305rI4PzHAFcGYUeohjNgCVFBtDpCl55toLSEx6p
7cm9q3urEGdsQiQv68yYRmRQVqt3OlVW2f0mb8rw/hKD92iWJ/z9SfPF/Fulecr6B3Fg7EBuHBj/
ng0lbQVnPT6KGrCtsuxL+jgE5lFaQUG+uBhl8nL0ggGOdIft6NuyiePjO39FOU7ZWkG9yMh7Jy0X
y22qjKL82h0R23wllUtVc2kCUbYKk2BYU+1Dcyd4iWMErccwz1B2OaR4z1DdCurT8Xf1WLdzw/o7
/Zp7Zje8jEi7lrggshBKDPv3TYasVKWkyC2+XtwfouxbLjrKQljI/lfSdVFWTbQleOCWValA/tVh
nFBa7uPleaby0934hpjwz9/nLnpjEqqhFTAhGbbrnZglQdIDTg1QS20yE7Wb3VlFbSOLi0A5OEMx
EgBZ5l0YKJf2JfGKO/VR+yIfZ2d8ZdYeevrHPDC9/IlaJNv/Vm+KcqEJuZQEdBOY+xq33xqwNxSj
8gWgdcQ7hjpPLih10jCGJtMR7URZexGTQKkfJ/Hbbd/dT0bfjvK6Mb+xvHUWDSFisS+6X0BhnhzK
F8FrAQgPeMg5aD9SxRZCreudvJEnL7jw+xEzu3WxpLawiPcN0DDsOrI+LhU11PovMePnt7q+TDfS
1sYqm2yG0WNCy80/G+fYHW31YXLRC/QE4F8y3D2qfrn73t2Y5/XMN1KjIq20BSNTuLxmoCKDt/pp
tFtPASXFcigIRoL9LGbzBbkQVY2hPnYVdIyPrDYbnUK/u4B53qHBUUhr4eIUiH70JjZhLdliFyZG
V8AZ4KmP81Mi2x0waQpy+Gz/fbZRj4sr2JjTgGyAw+y86Bnb/05au+rj6KT3bCBM7sDxQaXtRKjk
0VN6eSpinQ3tN+bkam3oYcKP8G5KBBdE+l6exwhTrJg6a+xyfJR1qp1PSeDiR9QghS7YrdxNH6vp
k/YfHfkaozdGDt6QEa9/aFBgpWGNRzsaZn/M/ozKw+0QRShyfeVtBCmpBXA2A19jbYsfqbi4WWtS
C6676SZgfxQTI+iYK+ZyC6MwlAkojyhv2yIQ6GNAu8y2+CL6JVBIBCJFZyf/W6q2EcYU3ijUpunc
1QqElZHopNJkq5ofA1V/0QS3zQ7hcGdiHeb2Ie5eWhuZnOM2cjh2ywSZs/zDEkFwLN6pPfGeovTi
PLWQrCRGF+KfTage2DiS1+IO/m+qcJe/KjZzpFlQJa8esAtaKbKtDZ/fI0NRDRBFGhY2En79RP2c
h5lYwLiz4WNVYWYOO0pF6t8Wsn87yW9SmFVuDKFs0iErE7hoLPjqSbC/sUeOITqWM/jl63D0Wgxv
Uji07Hh+t743oZypY32xWIcUqs3hKVwCRZbtHs9sZQjUhIJM37e6N1mcpYf9xHjvWJRrQqTNEnoN
0jQ6YbMSMWL/lgBOCcqEomSoPI+fUguT0o5YE+68LyJ4CLRzeCyBq9EcgUV4CEl8n92g9CaPT5ua
TsnlAngPrr6OL3FofQ1HavBwV4QiKqquAK7A4LnCusoCWhFjU55mw0sq4WBlHeFKlAjuFhr1qmoE
RqIwWHNuy1Z/pyoy8ZTftYGNGtw9VMnV0CkRZETZSco/DNkXWSPCNyGC5wJLu7nTUoWtLsk6ikXf
qjx1EqqLtdtX0N4U4XHUxzArliKHIvqTGRReczd+q8/AHxNHzwKoCajjfPWbNTmW5kzvykg2srlI
kaR9EVYrNATLr65fZu09709FwUIzIFtUiWdlMhOj0IcQd+wcd5/EUvOLqH3qSoOwhX033cjhrwh1
NtAoQcQDtKF+iv+sAsvT3fQ1vWe4/IlrpDYFzb9v42+qcdeFHFeo7zPcD1H4VOax3bQvRBhnXvJb
RN0oxXmRMuMRpY84PEavVz1juD9+VJ3qVIDj0/LmJ9Ouvy4AqrbrOyoJ27f8N+U455rkrI+vO4J5
4vao/Nb1VyF/JvQjhPDN1XBcsGzC+Kalh2Gx2yMDwqrPaun/Obisfp5+Me9BlnhbKiWUv4EXTZcL
maWX1auonPr+a1wT1kiJ4JwKd4k5S+yZ1oDXOK0FvxzRmtaU96T6b+bBA89InVjoCkaf3a597Kyv
sfrp9kntPzcVQ5ZMRUaxnH9ujkMOugsV3wdAgZifZFuMwAm7qxhIJtDJbkvbP7Q3YczdNjmLJQti
LywQJpS1XeZfrMRy1JoQsovTxxJxTZUBIm7ysXaY86Q3ZHQYlBIsCrk1/SiLNqgsNTC0JlDW4kE0
SqeQvoOcmpC9Gy82ojmr0MvOTCTWD6yL0dGwblTOhITdCa6tdlwKhhlB4DewCa7OA8gqSAAOwj3w
VY+Dy2iAS0z1MrKD299tP/Ru9OI+nKqncpWzI2UF4sIrAvloHvWLcIeWuDsd8slWjrdF7pfpNiKZ
LW1sRZ3GImkU6Ck9YALqMh7rD7rTPqzn4o/eWz1wBQCWMPHLe9RFztSQL6kwd9dorTI0YQPp4Zfp
r/pD56zYfFdd4S76kD1GTh1QoH37jqgi+RRlQ7RkHl+5LYtQXdnkARgAs3s2WCN4tTcNjuTFoOkV
iPfDvqX+FMfH5WitJGB24CG01p+F9puSUpWlXV9/04fHVVbmIl9Etq+RX+IPhW5XzxJ6p2wWfD1p
Jz12+2B6F/YT1sD/OUR+6KUyessaQhziNFyk+tOS++ZKbW1QinEOqJXR1NVsDCpthKc5lZ/yxTpG
gvVy2wEoMZzLDUY/K0OP82sjwRtEGUnp+KyKK+HazJB/yz82J8a5mV4reZwnEBOG4MCqI5uBtoqM
43BKiFt5vwC4kcU51TJlw7BGeONPYIZmXM0Z3qqrs3p/b2dSUYsycS55m7ts0YsY4jKleKjX5GyG
1CTe/kcy2JYwwAd0vthXWErYJiPiYlihFH3fZ4eIep+wLOz3D/Qmwvw1DmIwqFA6NgMx+iCD8LNg
uELEvCsZxOLGP5pwyaDU5WuLFUfMTmaiM01PWNy1I/HP2zbNfusNXfiyn2Ch3x+amMkphS/d/HEB
mEknfGlmJ8xNu6ljwraJr8MX/wp5ypeJjTUY8cd6PGuAq2x0Ig/c95+f5yZzN74iT1lR5WiZJ0pp
q7Xp9mNxFuoWnfp3NcnePhGPd1y2rRhPIUSJc9NcsrAMbWsUYns1kixoKqq7I+/7z5tqXARqgORs
hgKOb3Ka1zDo3Vc2Lo57yXmWMVrrCx7o604AdXTSU+I259ZZ7Hf1yzY6c+FJyaN6bUDO5YrLAjIW
3BgamEtVItnYf55jmkMHiImpWTzsaGZa9VKw+btsTYXJVxYLPBtxIX3SmzzSvK7Wy4/YcMtfEiVd
lWMTr8OXVVnWByvu89IRQjNyzGXujrGeF7kdAqHtpdc7jEVplUGtde2nRptfy8XRWFaAhcYWBxRb
D6pDfGFbwLFffmuCGNNJ8oPoy27ywjh36VHF/dRoI50Lq+GamI3VIzUyXibP8DF6fA/Ijgrrx2Dl
tuuPuZNQj5RdS9yI5GIgnseqrjKF1QAwWU4VdIH52KPNKPuMpaS9o6rs+9XVjUQuHI5lssQ6m/DH
ZeWB986pfoyH9jA7M7jZaicHdCVN4bEb6sGqpYlYnZXx36+hPjENY5XkGY0ETNepz1Wc2pHUO3p9
yupXbbiUYURcybsR8k0iv0ilN6O2xCsk5nEAbBR7CoMcg7y3o/6uEBOjWJKFWSwM/vyqlp6vAvbN
MPApqKndrAGsx47G9xShNkI4n1BijI+MksamSsUnC5W0fjAual8S4X7f+jdyOOvHhoEcyrmKexIN
0+Qw3DHAGv2iBMkjODUeep/qWOy3aDcSOeNflzqswgWajT5jtWvu2jNmD9nUSuhQwxH7KdpGGGeC
4bqurSpehUm+6hSn9WBeGGUthiKugxG3TWM3IQCfjAYsHkDr8vOzqWKpwNYV0VlaVL9braAQtB9T
rB8yOf0DOHVnqyzd2yL3H9Abmdy1Jmq5KXQFZA6azYDVCmCbxX6fOpM/4TWb3itO+b65j41QzgfK
RJTqTobQ0nqIomMj+BNV97imM79lVxsZnAtoUmoChBwyOo/xKTN+79kOD+hyBb0tSjZmE50SVR3M
cC3PgH9xKHCZ3TC9+QGcb0yLWEeZtOBki5d8wDO2aIhQshshNxI4XzCs2lgw9sEugv6YnfpDdowP
6elddaqNGM4LlKXPC1OGInrcnZs1CkK9v4uH7HDbFInz4kf79KVvhq5eYRTxcyy40/Kue/NND74T
men/CGB7soz1MPLC7yOG+hiUens3HeTn2xoR34ef5iuLdZa6Cd8nPzLOA/PISHdakkhsN+ne6KX8
eqPUbZ3Ha8gMTTsno1sVqy3lh2qkrsddyhhtI4iLFViiCds4hD6M6B1j5kC303zpYLqTDyR6jBCy
hRCGLPSuxsNGMBcvhqatxCqXcJCT8TR2ysVaSMgf6mNx8aItzWHK6v85U3/RnSbQj8iqsLw2lQ7+
58ouW9HEMlQZUPyi1CfkYkUxoJtjKFBwbP4Qmidh6my9MR2zIXyA8jEuYoSxYGRSDyXDZHmWJ+Wh
jd/FgbG1Ei5c5GOqFiPzY4ZnpH4EhzM2u8Dfe4qc/qNEDEr8yxX9887kK3fV0ia5IEKjDF1Xp3nu
sKGU3IWXwdVO3aN4eNcJAqkYaHlYo1FFztnEeF2SrJGRWWU9trrXO4D6+7fDxvWV/NvVtZHB+Vnc
5K1psusxRQ8idjCu4zKO9CRQ0cKx57+J0iMnR6k3+ZYeMzt6oBY+9vOCzW/gXE6rxyTUE+iZvQ6N
I75i8s6zPOVL71WyHaG2Pp3TJzK7k/dKIhupnBNGtYSmiAY/yLCy+ndtvT+V19WSzI2JXvf+O3cj
jfO6MhGEsGa2w7YQZXDrobB9iO6iE/inL6Unn5cz1upcihdtv5Swkct5oWZMS6VO0FIN6g+powbN
K4MtVz7FroEa4OKzVmDiTvZJ+Fq/MlxZ+hW5G+42v4HzUjMp6wEtepQSTuFJOuhHdMMB8U2NyOwG
nDcx/HCHoGS9lI1QNcw+9dIHmUQFJiyGH4JtG1lOsFXH7iTML4PIWD6yxV+0UjGUStVQ99sSG3XY
r9m0YbTQMvpKw6ktJ/Evw18PmbMG+p8aWFhoacQn4puReqTOTWlCWH40TwwOe0D6IJ8HIu/af91v
lOLCjVqKmC1fcIT63YhQsx7ZUhfLi2QA1Vx3qB1QXdm3g9zujbcRysUX0ZDrtGZCY0xtNuvX0jqb
aedYVksIIr8ZH1Maa8q6ilkIZgoA8HBAswXL4QxgL/PJmMLi/43YzdfAeyFXi575Nsi1Qe8BxKQs
SD+pSB9Edwwin+rNUQ7GxZIoDpG4MIs0xNZelkezPt7+ULvg1wyb/3833vXfNzZfhokMHktoVF7M
k45rgHHUzof8nAQM3Dc+mH5+YriI6P5/uy17XzkLzWtAjyoSvx6l42leKOKIrdUqMJpvyfh6++/v
VxOsNwHc6WVJZChViIoPI11UvSaoBEyXs1RvOegtUYCntOFCrgE0Bn1UoY1lPZgVzXbKXOZ30/up
DP+AUgRlbCakjkiFfuTjudYjrx8o9G52J94Swg2TjHk+hm2EE7PaUyV64gxMzPLzFAcNieP3L577
phAXbedFTJYGdWR8nRqZUOmi/PJBCwAofVkO63sySV3UsIRnWJYFpPBfY7uQo+OjixjgZEXODOBg
5qOKsipjpwMzT+q8a7dhK5CLu6YqdbqQDn8b3z+Mn2zQVzxge5jI/HcPcyuNC7jWMERCV8L6Oi//
oHrzgVWMhwtrNtIYKqQ0Lujqcl1NkYzDVAOg7KmM2xpYvmOO1DH1Svos98LuVjsulWvjpQ8LJi9X
vWx1qiuSb+1h0wcrP37vFC9Ui3A3Lm5FcrFDaBM02FscqBqofwFn3dMfzQu2oU/a/fS4+OwzFp9A
vvVNeHzXq2crmwslfYnFiqi+fkxWkEfJLrbFx96LDxWo6Cx3/EwEyr3reiOQnwtFKUvqteX6Pfuj
/gSaiUeGBmi6ICrS7kZPBH9jZpINr90UfSuXCzfloltTKcBHlNYrj6xLXp4Bo3acn4yg8TvfBGll
i+KdQkSDvViqi4gFiAaKKfMbkpm8WHqsIpZWSmWrheiimQ1yXuJG2C1SbsVwIWBUQHLTWYhwDYqU
q2v54wXL9U9FYGApp/bmv+JX2ceAjWM9Ds7sNxS0l0zpyUUFI151qVLxWJdeMLF6GQILzKrVKcS0
JUij/fxc5nb3gdG6Wu76/Wm+0gf0JM/F3tW4PQcuXISNMo8ti/TS8pKVn5OF2BPZvei3Arj4oAhl
iIEL1MjKC+PGLYLOB26do/8/iL+Z3/M35FYUFxfGMhUVvYKo1cptKb4M04ci6hzNOBfJ55wEENnt
wWzlcbHArECe1DPVFNAXectr4SVeC67ECCt5r6rfAugpI/Kyf4l9P92Dr7oULWb7xgRmw+Z0x2P5
Mp+bgJGhtGfNY6zqbdAdkELdpz+oa3O3OrLRlx+lCuOi1ZoWtgLQtsSWKjvp7OxgPTDOBNBSiqCD
WfzhOF3APpbex8/lM/gCfaq6vztXuf0ZXHJShaLYNBmOID3OrmBLB6h+vbupi2a3XLCVxCUmvRRV
xlJA4dFn09CSvV6u9Boe21DUP0RHPGUQBBN0nFtHPE8H8TycqaLFv9zob5+cC1WgC7dQ1MOvYP0U
Vj2P3fbMXqQFsMTIZ71424l45KFciItmGiFNPEUH5TBi/2R1hiMzq9s3G/OOG96q8ZFHjpuqYmrV
qYp2kLrY0tRe5iH05XS460TQPfd6a09D5d8WTBoQF5JMY2zXtYbfsurT38971e+DCLWv25KI4Kpx
AanJMdZWsUZ6J3otik3Kx9t/n7hDNC4AZco0ag1rmwvg8wjTwIy+ThZ1Wuw0bnwnnpsxq+dcHDMI
ASXdRQXN3/JjCpKn/gC1Lsqr+Ulg+PwfyYrkfmL50+x5fCapyqu4NZEINH8tWGZMTvU30NAyRKMz
BlGPpJsRhs+TNNZDlvd1DT3jIyOQDo/REVjivkBWISmH1rmwIhe6EZsNJEkAdxZx3acvGbCTsND9
XPgU+AMpjQsfKJoZYlcgXIrBCPIsBr0sH7MLCx8oihBOvVu93oRMfshiUpOqNAZ2B0cYzFFPCtJy
wVm+Z5f4a3P8/40CEZFE5yNJITWDxV7GcgDywoN5VAJ2D1LXwW7HY6sbFzfqIhKSkt29ykN9ZEMJ
0SlxhDvGTcqiB3XREdFD56KHpWqg82YO0HfHXDivFOw3qQ8XPnJRGjShwLdqXTNQsXDIaLwNhy0M
y58in4qGlDweqmipez0fdXwnRi+NrB4VLfVRChiQQX8X+RRgMimPe8KoRWiktYzv1XmKHzvS2bpf
7/9HqHlPw6xQnsbDFs1RuJYzy48YLTrbYel+ZKjUsfOMM5s0RyL682WT1orQgUvw+cSgetXQ5gZY
0vf5UP0xuCz5BBNgTuaAuyXrjQ8YXDQRxxHI9yKMEtimko9erRO64aUIdBdzkZgIxvDl4bv4fPue
IzzB4N5Kc9q3TdvhQ+bTcBDq7n7smuC2iN1hxq1iXBCZlygsjQWnmRhufZG+K+iD9ZhnTH31aNxZ
YJPAkze0hTumI5z9w2351MfkYgtIt7F0vrIo3X9NJbsVnwqqP0yJ4ONJJ0Yj3npooPayg+vOsdT6
ooVU2KKeKAYXVua1jxdDgJzJYbNbuZvdjU7tzwcL2JUdMkmAOPkae1q/a1xh8xH5Yok0V1EtsJwy
zA7yeKeNBGgPlTryO11CtkqS0TGfY01L9vYAQACbgaOyYyp4mdwrR0kTBQVfOBqWcRkHBAgFVDe+
lxy0vP4fgx6EcZhcTpJ3aziPBhQbe8xUp77SYDhSI7IDIpU0ueAR5mmRZewCSAC1MoaflfI8qA+G
da5GAt6Nepvzk9R9tRiJKV+PT3SuFWwQ0CXOn6x4VWJi8fW2++6XObCqBCQ+LGDABpFFb3o141qo
PZBur5MDKOawfI7VP7EJ51BDwSwS/ZaQv4m62uhGVJnKlthfBy/qBToZ8qUfhx9jZjiS0H8n9NrN
wjfCuDvUqhUtiiLopT2wKWv0AdwRWbgVsFSO7rxSunFWr2ZzOK4NmmpRndnhPNiK7BWa6XUNZSC7
SaOEfRkNe6CqZXABVwEmT9awOqP6VDzrGAFI7v9OjhNn+VNypuOAqe4U6L55RQ4o7s5z6RvhXCiO
5BnrdwmEr5ZtID2JgPAr2ZGXOYaz+Hha+ZNvBe0p9sisgZ3g79bzpjdnqHNa5v1UQvTfE+W5a6a2
4THSij7Q6M31/aToTVU+JCeVuUYhU5Ux2cRO+RIeLYfFzPEjPeCx7/YbaZy5CmZtCGILaezuiT8X
XnjsPrOW83Kp/NIx70nkqt3cZCORs9jYLMNVNSAR4xy1o58GVONGu/yr9XJUkHMv8htqpXE3jG5E
crG6lwU86gqmZIu6Y/nYYRVGdUFel58zlKRAEuTInyx3eaaMh9KVi9952jSKPkFwrKuVXa3qedaw
c/uukPPTQvnQHTZ91Ms5pHReC2bUIWCr4IkjnaxAPUxASCTkER5hcpmfHg9dcrUZ1ooGJgZOU7lX
AtXP/PyOmjfcv9c3H4+LO4IlR4NgooGkPEg+C6ij3Z8mrB+CRxtDjtR+Lel/XKgxhVyZZZ0Zi2MG
soPBfWe2y7MRgJYoeF+xYaMdF13E2hgXeblKmyubqVcfsgvjP2YPA6pGRNgjz8Vm5ViG7FhpKp/u
u+VTlRFzasQdYXHRpF2UIpkHaJMfo0OOuNx77GVFuRUVtSwuhhhKrysDe1R1Hgh3DqUbP4zg2fib
vGEC/7D0mbD5/Wv9p4/x/MMKiJEiNYNEjDjCCtFRVG32VmWsL+lJQP0+ICQyO7tx71hc7JAq3WxE
JnH0cZYY4rQFJ/7EZK4YAu/RScwd+cz+31DYrvtZ+5tVWtz7EYgx/5v/yEFG3GG6eD2pGLmj0xfK
YLhQks+TpnYCnHvUOzs2ZxvcmwDmdebMTXTDLdRDm4kucbLMCm+dLBdRptzQpAnL4CjjzO547Jz5
MD1eiw4nqjlL6ccFkwWwuFPL3FtfZ6eJDHs27WG+V7B2iRkl7TiltUdoR/k4+0mbbHfOF6NXJBxp
74MND+XL1GfkxKbbesxYpzOF+HA7QrMduF8lyl3YZGZzPc8ImWF2il3dlZ578JkAK+CT/Hxbw/2U
93+uCHFckLHKepQAwAWbSUtbye8s835RL5FKPV1vXnOQwwUZqy7NOGcXgRow5o/iKfa15w5tJCCs
VA7p77sPyn98DuK4JEVUBaMQDKglBxMG19DTdrX7ECfJoJwxi/Il9ChI99t3HWRyMcZieKYCS4xY
Aa5+1M79IX5l5UX5kH4k6xzUh+OiylyVqx6z+qwx2PoTW4qPAeppfGRrLbI9e5qTALaNSleoc+VC
zDoWAhbTcK7xKNkZWGIqYw2qRf6v5sJFlTbGtJnGvKB35VOLcjfrOy6PFRiM0i+UtVBKcXElG3tl
WlgIW8rvkRKMaWgnGqERJYMLJOsCGJCJxeYkO8ppbpe1I5mvt32ZkME/zWHxbRmz1HUFct9Q2JNx
UvUPt2VQ8YkfvO5MMZnA3csyOnCz2cAJ/MYqbGyqYnhI/OrTbXk3Y74mXp1uE4Bz4Dtayz9JUAes
M0DeABHzP5rAVeuNmNqKzUFn76h88MLkrAHFPiFGi/abU28x6ZqHbWRouhjPAzu5zusvo2WzgRQ8
f0Ef/Co84enkFW72QmHuUTbB/n0jFIOUtTx2EIr1oiaK7Gw6m6Ns3/5I/1J/+nmLXOv2GymaXq6l
BfxXN8mxjC+Bc2z+ND0WR/EDAOmIjIMIfL9NWiuARNJryNKEr0Z5lMsPynyIBXLrjbixrlWUjU5i
bjZCwcJ5iPF4CZyqOkCaZ4el4MO5ol7Vu/3fjXFw8aFsjbrJ8KVwP/boIibBdG1nALmASoUJSddW
xEavGZQQpcyegOyaMvzspB4XPz3Ep5iSRHyp6xTcRhLGnqM47XGC5l197I8s0Y9d8YV10VuMn7JS
Mm0eNzM2UKxwiUYoRuYoShCaaherem0tIshSAZAHIInlf8oQGJxz2e4QUFtYPjghryi/CK5ARVzC
EK9zQptjzHtTjPJrDuqKjoxKHetps8Yem1YnK/9EwLhODm6kAVbDlNcI5hF+6V5lx/Jzv/2GvWnt
GWUCTz4YvbucqeEuSiizpI3QRFQGzOOzj1Y+CMIHXejtcaFqrjdfKrAMLqfQkmwBtwtzaOMKu145
9TdxsDFm4bYfSSSzmy9OSOOSCq0sm3xiGUx4V7vVa3/s7gpH/R77hmd8wbYLVo+d7ttgYyn5MxGN
mSL/+iSDaC6WoKQ01qqFT8hKSoDPyE6FEwXJx+6zFjCQUMx93zFc5KkiQjPlGzyShihjCHJmsYUV
QJm/r4fC0cAHxGZZ8o/v2VD/WcjWRIV7vBhGbhoSu3ay8L4qCzstgRFGDg4QAVPhIooEtKYoZulh
epSR8SQnHQGTJSGU7+2PBb9dAjwQhAgwUsBZQxLwrD8AAW922yMbbmzuLEd8MDqgyyxu42I7CytM
aohGHOWI1COG5y+O5MZQ9Gu+cGAPXrT1P+sf2EpY5ZuRTYojHF/h0pN0CXOUZa4ar0BwtwFsE5gK
WgLJpXwFIjCG6TvRNqix4JsFKBgOF2+yME3ykBlO/efkFPe1H3mlaKcYAkQ1qHiIXCqN/ZcikKWb
kg66P4WHB55WGXRMbNpFb8fUrrrUtOdpfGjl6bKkidP0cyCqi1Pn7Ze+759uR4T9i/hNOKeumAhR
mbJ1J21YnGg6GvODaX2TosNtMftX75sYLsBaqhVXAIRl/FxAw6pel/T5toB/yTPfJHBBNQnXdFZ1
nKIc6CfLnzGIWnxIQdQhvG96UnoTxQXRRpildLQgCvCpYNuzfKzQ+4Q6uzc7Ftwk9GwtCaHq12uv
M5ppGVId3+VldCOsKLbn8QqmABJDMm/eD84baezzbS7Zrq0SWSkgja1VqeDyQ03kWQUgiuozgAOq
yrtrDRtxnGtbQymKdQdxprScdTV90nLrSBzg7k23kcEZdmdU+VQxesviNfJNR/rDslWnBv1O/olR
MmpPTDXhSD1B9kvmG7mcpU/1MMY1+3DCQQ0qL/zCtghjXz/C8JtjeK4DSuS+pthPs3DhmaDT/PXj
jVMsL8MK+CiQSDf22LRf4s68DwVUs8XQkeaSJP7ZN86fEvlZ/zLUyxjkDiyB0U8wl5P6OIEWh+Ut
i03RKu/eA/KbMO4mxyM1T+MCwnKzs7viee2/pSqFm0MJ4S7y2EintlghpPo/0q5rSW5cyX4RI2hA
EnylKdfVXq2W9MKQNCN67/n1e9DaO81CYwuzuhNjIqZClZUwCSDz5Dl6epxIGySD6sZmIlmVkqni
2aptkInUtAWFQqhnu46c6rndtXPmauarWZeuZAsIb7WbkeN29ZQPqU0bLAyICfrJTXRygt6tjvN+
OciuW+Id/T5J3I4e8fQJywym8uKbCrryUAZDkxngtrNZJeaQjpigIdNPYVwf1lgyNzIL3MZ1UshB
rB1cmNT7Pn2loewdLzPAnVBW3w1YZ3CBAafWXfcE4imPgurKbXxWkCeJXN9JuFMNSJ9qpkVMUDde
xgZaFlNCmDj0tHjGF9ajUez7yFWh9A5YBaq6n66vOeE+2tjjpmm06wo1XcaanH6PnNhN1J/mJHmt
CW0QvF1s06CGyW+ivouqVothw1ErXyvWHegqPbVc/euuiBGlGztsPjeH4pI1ZhIzJaF5h45K0J1U
gJTq9+mP3B0Dxoxh3YVPsjK8zDluwrJqmTNlAq9imZ1D+xwPT/EoKR4Lg9DGL26OjHVowTAI1UUL
97AWz4fPU/yyrlVQ5I4kBL1lPD68Nze2uE1FZtpU+Qp3phOqApPHKFzQshlk+9hLd+ZdjnhUBsgM
ovoyfv53KHzZkHL7Dh1ZfdUxom1V/ZbYZ1M/FeHX62tFZoI7gm3027VOzIQsu9rtl59VXLpaLWPm
YxNzZTD5hhfLWDMStnAkq/+ypq+gsHBp9KAMo2TWxC+991njO1wip7Cn1IShN7z4OQvmm8Lr3WVn
BP3Ln/DBWARttYapgVKCTwVOhd451kzRdLLeldbJSP4oXNh4XBEK/UzKzU1FQSoyzwiBY/qS0EAt
7y1ZLylbQR8n5h8TPNyjaLMqtSuMV99Mx6yGnLrpnLU4vJ01I4A4yVI23vUFJwbqkXeT3K2oa7Io
hDLSG2rhCWzknWvcaOckUDBPY2DfNkd66CDPlD7GLxLTwnNsY5qdOZu4mA9RH71xyKdHBqNm6sHF
fnSh+I02mnYvryyKA9a7r9xbSDPRZmhbCCJK3HnFguZudZ+WndvboxvnEp5UmXdc1J+HsstVplAx
FK9O/liEMtCHOFa8e8M+3wxf6CR9Uq6YObu8T7uvkZK7ivL5+hyJmwY2c8TF+NVcnEhNYcR06WOr
uwU61EB3Wb/Ss7kP3flOCRidz8weeH46S1E1QiehwgG1I4izqHyquDSn0AgpLlPhOHhLcYjxH2pJ
CqfCdbExwjk5q6RfFxUXKqNx3DFaPGu6a5tvsXa7Im9yfUSFy2JjizvIEjuOZ7LAVmK/Dt2hDSUz
JvYFEG3Iq+Few+OetNAio50DXwyCOVdf93lruxY4BuxjL9NgETMomO+2uCW+JsowGRFsNQEoiaIn
w6++RcHyoN4zhAAO4V17x5RSpJUs4W10Y5hb+sRJl1JLYBgsg0f1hcEnCRKX8/d+L+fhFs4Y8O6a
YVDwBPGHGDW7oQHmjz3pHp3mmdiSa5RwiW++nwuDixqXWTvh+53puSSF61hfSPrl+qoT5wZxOhIH
F11d4/P1TRc3S93Y2Me5ET2pZlX7PdqEXc2IZy8yh1daddWtnUKKedbWgNK4l10GxH7+8xP4xH2j
mjSJC/yEcbeiLRltmg/rgVWZ7L19O/nWLj5Z6p/stne3+ey9mvXdZDhIotSRutea9Mamsqe4OFGz
scHNn6mVsWmvYHJmePPyoUCSJjxHpzrQK1d3VXd4XWSFY/FQ2jbjjwZXpMMFkWIuImpnOFtqoxsC
TUULr403DK0WySEmAhSAIMtAktJANQutBJeHzDCvGZgazQLQuzFxSygDJY9578bPNsT0VH9F7/xt
Ld3gb7hT7iJkov3TsWz8Y3yIYnM29c1cLqCCNOYZGcvJMsxTYpfIK5O46NwmxP/xqJ5qKDLpw9w+
5FOM3Lam5ep9MagoL7oTBslTs+GURjU51nEz/TUudj6fIttcDnll0Nptsyht3a5t1jszq00wIGC3
/5iSqIAAgjVqqz/nadTfDVU3fYn1ElItE0jWE7dosjzzwlK1+iBcmvw7hEiNby1oDGJX6Qh6B4um
1iw3WvtR2c9zOXRuaK5q4XValNhBaWvTJ/BCdc/QA+lrl9BMg0BvSudnmoZkdMGCgSTc0lX13+BT
1L+lfYg/MBum7XVUn1d3STQ0MhnVlBK/6wjjsRkV8r2YQ6sJdGMgg6dGSjg8kqpbWrewI+hmjGrk
ZN5slIa9L6qus12jn9LiTtOtDGpkcVbV5ymyegDESyiop25smcX0UtZ96rdd1CePXR61iOhG3LW7
ssp01+rULAwUS5/MXVs21i/oHeWrX6np+ndTjDEukqrVIWlqI3ePfA4pam8mJDLdSClIvtdbmhbB
MGid7UcRte6cyZymhxaYnJ3WhmEhCQmiGy9Yd4hlQL3I0LC6L5d032tqaWS0QBt88z25yaGmnqBl
HDRHDIRPHJfxEhYxOnadr7KOZMHGhW2KhnQV6XhUaS5tz07c5Q11Cn9UThlI1wHhm/f//1BPdUvD
WQWVDYPwV6Y06wvT0rIS/Rrmrjq90ebfk116opLgIHitUN2mjoPsiQY9G24goWqYIPClJc6UCRl4
YIHn2tWXu3IOPaP6VNe7654JB89xcFRaiESEbweuOttaa5oDPI53SmQ99NCJBJGS7Jxic8DFHgoR
T5Ug00UhNc29iCpolKRjX8DMEVkGv9lTf31KjtSFPtgJ/VqfrnslKjjBHmyhKou/3j7f3OOTUclR
xjBwfQYG/8jwZwwFgQeQFJYjuMlcWOJOqkY1gHkE5B/3tSFYfbDehUfjjqDXrfdO8msauzZ/GEj4
hV2G2yjh10ccLzXqrgrODt36YfYoPhXgLHPGIExlpQvR0jA2prgbvFMO/Yr+4tKvJ7KbI+IR5acW
xZKlwV74Hx2CfqOjIcVA+dp5kbVFuiTYvfr+N9OTtmeIaRlrqnCarHcz7PPNgiiRitTUCmYy8qhB
tn2KJFkmYQgkxHB01bShFMJfiwyIawxjgrwS/TYE4xlb9h6FOpw/dzP4fnow/YRfIGwDtjcZV6DI
N8iu2I4O1k3jg0RJNdhJNVtV6Sv6eS0yT0ttySSJ7mNM2eUfE9xaGMpELwYdchZ67RWvUIYEKgy0
VT9m25u+gBQEDasy0jwRcRRoRC0EQgcvrw9vhDLRLJKHCE3hLYNTVI/mrj4iHz+7+U9GeTvHXn6H
V9g+y7zxdjmXp+RZ1iskyjNf/Ahue3d9TOLGROAitwxXUQTt6iffWC8Bw3GV3xkgbgDr5B9os1GT
4DhzIMJuOxaXGJs0PTTHFnOaZUd7yZBO8VTt5XqUFK2bjQ2eWcOKi6lZmEZJr+heYR3zUSaeI4pW
Wwtc2A8bdW3Vii2bKPNUvfDSEXzZhuXScQyuOyPKqmxHjOfRSJJ2DWsFIwaYLm6U30sfKZXeJX+Z
tw3yKqx1B8ibw+RWgN/RJ1nLnOjg3rrK3UK6HCnlAeh+f5rAmmmdo+xbad7q7QkaXO44PV73VjZ1
XDjLjLJsKwsDW6oP4fyYTj+uf78oy0whvW6otq3p+DfnDq46bblO7F5wHN4aMcZD/KMPmB4GrpeS
S4/Qm40x3hvQFeNdwjZZ9TPVf4zYUNfdEa1DC2K6uN9AwBacsVz0H/W2sbMW1zdIlC+mdquHi5uM
7b5YQ4kp4dVja4tzRq9UJekxeox/ec8o39Z9d27REi6nURVVcFA91HFs6o4BdSpufxGiqWucv9mK
DuVuvBn21i+wXoFItSc7c89EdSMQ08eP0yEM6i85dFNkiEnRNWH7G7gIiUW4VjVtSj/qzlQ7VDou
XYUiGVXBBIJXGFgrk1qWgXLB5QRWuH4XhoJrzwT6z5tmIumuKrv5niTd4IGTc/CvLxjRG91hD3QH
i8Z0kN25NJgbZVSZg1H6TuT3P5lEXepbR/JXHwbVJ1YKg/jjYXm6blUwlLg+GJDQhaKUpfOJgTY3
dLwKKYsh1Wfo+PjFAE4Nk0oGU3SowY5l42/c+mHo0rnRokpcTXCuY63g6+imn1B93rGnWtj4q6cs
LvqKsWBlnYCisIIiEh7UAHhCrptfsPZsZ0OVLdjpgMvHXxh3gQmVeAZOUV9lxSuxNYKxxBwapsoL
+uh9ntn1aDNr4Z71AOaqa3RIrYeuEaAUou2uz58oeQvx43eDXJyJbaOZkC3GBIKriqBtOkQN3KXn
+Ee5+AzZVED02azddQh02Y1BEEQvbHNxZ1wz6E0rsK1FpZvmjVtlkuUpHk+wuDNtcsv8oPK8dj2t
Ug0mqmDegTsKpSUtclk3YLEDC4SsaU2UYHVAVv8fezyUaVrtas102EuNX6t1X9aJaxQ3c9V7ueEX
oGbtVG1XIetxfRoFTxJHBz/mm5g11iiXn5unmC7UwLIBd+FRQ08Hg9r9i6cjiyHc0wfbnCnvmgg0
8PJyG6YrEkFGYlZI3jLEbrxb43sAGgJwTuynWFKPEdGSwhrVGDIDlOl8RFNCnUJ7ANaYgkjrW3f5
GXrMTRk0n6v+bADA2x/IvZadhtjHc7aDGOcze59nfngnnVm2EXjXoaVsmDoCrAE3L10fDZoUs6mU
cL0+MqJ4884EQdZRBcVTBl2CSIpYFm2PrUV+sBUd/O02LJLb7tfbS/NFNz3WGcQYm8lr5Juld30d
icK5icNZswxLJchFXDoZG8m81hM7GSGOuZvyVDuQqBx2Y9lVkgSVyDvUblCHAPIVzcecKXOkzgB9
KDwBITN7CK2oc/NhGSQOCQIAwVGIlAraZCkKh9zO0K3c6ZMxSt+aCFdw1cXPDp5CrKU62cnyeoJo
emmNXbk3b/a+UCNrJknqo1CqApalBxmYrl17dRPvN1td+oJ0qn991gRH/6VZ7q4xz1mZOi3MMkGs
CXRdoNhx7vqchXLGt8koMHrtpni9bvfjA+LCLA8g0eq5HroBY9voyt60Bi/WMp+YkVtF39sOg4xz
+rrFj+sT92HL1pBGwjb8cA1QqQmuw6kFI1NzKNQgsjNXnWWQff3DTocRG3Uo1QJeH3nNy0lUcKHr
+qTJfBuANgcaKwnwy4k3ayBTYPBlGRZR6BTqtJpl2oh0/A0DmrDzolHYc5yXPH2ep2CV5fw+bjbk
1VWcALiJmigVcZutmOO4sPoRszOrrlMlPlEnyX4WHH2XNtiwbtZ+q6+lOdhD9nYGGYdsb+wZCZ6c
/EjmDDc/Nvr8EmLAkLp8y9fbRcaZL0gdXXrCfsDGE9sAuV6WYbT+Q+zX/yhfne/dF9bSDyqGQ6cf
rq/rj48FaG5rGjEBP9QQqLj5scfCRlewkvoR9esxIPFhMUClnLey6x4bm8tT7NIQN0lmXqV5rsAQ
66l2KreATMdPlH7/MgLGtic7NUVThfCLZYdIIcCLGtZgppmW+oZzzLXcdXryBxFha4GN7GauFMgM
qukEC2r5oNUntb6lo2TQhJOzcYI7Qoys0BY6wkRS/9TUszl8LpzFNUD+fn0RiOIAGyXHIcghfgCi
zhZxhi40Un+xdlp5yI3H1JLEto/3REz/xgS3smPQ90FqlaT+OOwnZd616pM6j14JKmjMTlUV/gxt
z+tuiYePwiOCU/7jLa7UTfhMU9+O90Ma+Wum+foKoFcikzUUrjZDV9Hegmj3AZqXTUCNVwssMZpw
4ADdMP/yB74gw0vBpWd/rLiHqZHOY4cqaBk2Ne7yADKmw0PjdPcaTW3Z3UXoz8Yad5swtcbowbOT
AlLA2nEBcU13TAJh8LujkUG/b3glT9cdFOSCsEJQGETLiYP0E1+tyYalUqNuwlXilJ9ZhoY+JImL
pyDUqGXlGtHl7MIYt3lnSuiaRTDGMBOQJQmcJxviDvpOh2qGTMdMwNd66Rq3j1VUOyaiw5oOgnCm
nNYteyWonrr9CO6uMaj84jkM4tVlr5lWlu0V7m7kZUwHRQAbVY/LQJWVi7rW0YyczFq6tpKhMw+M
iGYuWzQfe0jhpQUgiqZhEj+k4aGcnFmgZkr9OplPKBS8kjAOCiM+2mN1Qyt6ULJicEnk7KnVS44x
oY/vtvn0fKGlELVH1yH292nNLY9kT0muSTyUGeHOymga44hGMII8sBcWw9HSjJsu0p4lO0EXHZUb
Z9jnm5MlI/Y4rx3s5ODnOzI8T5X6se0zIeLlAFFvWa+ocLtvDHIrpO7VeU6rAcG5HHeI00erjyRN
I7Kx4+L/EtZ4/bGxQ8LL18ejRSC1msukXWVW2OebkcM9s2qVjC0D+mCEo6dB+HpcJMeKOHhshosL
HsuYYHJibGfgosFECzm6wjW+sSta5SvHOA2urweZU1z0SDvi9KgFwanyrqwmNy9+jVTaCse+5cP9
bOMUF/Kdbl6HHgLHvqYhzwkQCkpC2VOBlNXteAOBs8FdT3OAV3O9lz5eZeuPe0UqsdKMTYkIxWD6
jG8nM/0Fekw4b5juS/v3qt3IqpXiUcVTzlbxnDMMblTNFM+iKsHGSvJjYQc6eARKyZEmduvdBDek
+VyEYxfDxDw/ONr32FkkAUk8Z+8GuHGr5jjPdLzAfSAPdspIj8mY/N3Hq9/k+nMO/hjJyhc6hP4G
gFMsFRgibnuhd600c7XBqbnEr+1Y/7TNOvOvr3bhGwj1rX+McLurakO7X4eaHc2jHxa+9TlHajhh
cL91x2pD8nedeEcjvw/ha4D9PlTw5iUdl8EpsBh+5cf6OOwrT/HaGLDyHiBi2e1DPIzv1tjnmyi1
DpG1FuhW9538W6o92lRy1xYuC4pbItrwTQLsy+X3x8RRYotFwaZeAaD74kznCt3QfeFm5v8bO4wz
f2OKW+KNZQ06aj94OejUrdtgNFeXpt+vLwnheG2McMu8tCttGHXcfc38vAyPgyXrZBCvOcfGQ4Ha
loMs5OWIWZOlJGmJh9bvdzektj6Bo+FoPUdf6xNUQH2ZcobQpY1B7oiP0rAt+1YFNIM+xzHobvQ/
GDOUHbCNiAl0HF8EbOMEIn95lvmjnn9ek+kG+CRZU5wohG5s8JcuVa9CLTPjzDdKIEXTY9hBCdgY
j9dnX9DTT2yq2cig6iqwi/z9FS1+rbL0aYaAkIDEd6cBtI32X0DwHgwobv4LFgE2+vxZ6KBA5GiU
kVnwGeJcjaHX15lw7LfMCPhQkj2I7XUcfjLyMtFK2NriVkJPIz0hlEBicv5urLeqjIZdgPVAkW3j
DHe5iyHV11cGnPmHjnxvQ3Ojfg2hzAVNT884pW7hM7piqrqrDM4o8A9Jdh0/AUhNHLbcmaE6qlm2
4JXwVw3yN7XpWetPyQJhu5ObrgsT3ImxRApqpQZMAAHlKqBKdcZfIArcZYCG5t2PYvqyNvPOQH7D
yDPJw0N0dFwY54ItkhppY68UFeAQNPb5rlnKz1W13Fb5JyBs/Mp5zFH3U1Tq9fHRqvcS39nsffBd
Q+oObw4NmFsucuWhmVXAqma+/hgC9NXtWX8juW/Ov2XzZEeXKOFP1Y09frlCtWJKR6wmxnGK4uae
fqIGBAvmgBX6h9ex9MadIznQRCEAJRSDsOKfDhoRbg0PlWGvEyDiftTuzPvyCDlrr/Cczm0BMThW
rFD8IBlY4aLamGTrenNIhwDYzyqLAVXrMkiDcjdHrn37W7BM1m0u2iS4eCBBhnKRZfN4rKycszVU
h8yn470GPilpBuKjN+jUQDRDJQqXHCBgLr0pilkHi3cBWoOz6qHLAKqDmcc0dfUbWcZfEHAubPF9
Nsms6mFmwZa+V+6LQ32/7MkJYlTgSzQD63nyqwfTIz/+ZWZH6ClKpRbODICxeJmQSsXruZxidMNo
D0P90sS3qvEam1/y4Tyl90N5yvvd2n+9vlreCsKX2xA+v1t9K1FsVkvUDaShKqyOu/bIAm12aG4p
BNdv1kdnX53XANHpb5bIAvTZVY6yki2bv2v2uTBgl0kCIhrYJ/vokJ2yN2rF9CSbW0Gp5dJPbvsX
VYSK2wI7JVJ004t1zI5kN74A/eJeH1HBlezSErflp1K37YJ5pNxY++TQ3bJDH+ACKE2o/r/R52FX
1WtDyG34urNno58j8Ox0T+F8G5rfyFC6tNf3df3dGhKJgwKMwaWD3MGoNIRMXQ17ya83LbMTrjd3
yROjAa68/uYnJGAgGtKcm58M+x959Eeykz2CBeEcRF06UCOOzqqb/Omsxwpti05p/eSztls/NR5g
2EHyKdvnUFDXvAoXnkiVeP4x2F3a5I7rFsf1oqWwWQ31bsrSh9WR9aAITaCBC90GoNPFE+gy3IGQ
cwRowmn9Mj9P5X2hSLJZglMfPqASrFFARFT0wV0asLI+DvvObPFgQNEUxf0kGCHs93ZFlPNgi3b3
1ho3Ykrcd02nGy3gSoH6C4TpgRKoR5YcWe8sdzjbYB/8jdkdPBlWV3D2XrrKjaUWFmPUrqT1w5fF
axkH9y7ZOy8WSCVzXL5l2kvCjb91lntS6lpGaddiaK3bdQda81O8K7HzT4yWtgeg1n6Q5p9Y1OK3
/tYkdzpGdr1YiwIXu+A3FC0Keog9I3AjaMtC9dviu2KNJ1nI23GcSrZ2VChR9Gf7Zr5Bt6Bzqz84
36Fp5SHJezP2PjpxpcT7wn3xvmx5uY0FNPjqlMFR9aSBjm0JNLd7ob7zEqM5YNwn0lSHbKPwwhup
lVbVCB4qP/tsnZbb7hbaPZ7zqO/axz9RK7lYqjx+oh+rIc9KjGxqr6d2WV2t1CQkHLIRZJ9vDvrF
XEnddNiKHY3AkzGTOl480kz14x+cf5s1yStqmNZqIIONgWPs/n2Ienm8w0Mifh3fiCrj2dVvmtfr
Rj8+6C/Hj4szaN3ulXqBTXCueSMxXEv/lREZwFxmhQsosxMWqzpglmzitXPqjlUwjX9d90Q8Tazy
i0MA3VLc7WFVR8YMQDFNXfWgmOUhK1oJSFDsxrsJfiVMqpPEbBuvy90SLRAi2TeqrDIvjPy2oaPw
CxQp5Tlfoj62jGpsf1NmM3jltLN27V5KY/3xGYmZxzuWQbiBAeBRzim6lzMzanBrRm+8Ggz76DF5
sSEcA8b75+VGlv4SurUxxy20dalBOQCZUSxuY4cKymEAE3gvbzgUBvaNHW6p0aRBc0ECO/Mu/6QD
1NzWAapCJ6YnaSvu+PUPVt3GHHd0DUlEbAUcTX5WAfX2os6SVS0+izcGuIOq7CngOgoMEIxb55k/
kLG+7XbmqQyUyR1upJLdkgHk33KZ0aRZHmEAGRE4Y12LffuuRmtLHgyvVnB9+MSHxbt7fFtgqMQt
6wti7plvHG925A5fsUpQlk9BMSez97FifbHqedbjubP71gbxhK8voOHZNfNqd65p5cZ+KaMl3aGN
v9iFlVVnuyZvLYSqBEBkr50GKb5QgBFgv8VyWD+DBvAxCzebg6Vu8nlO1okRyduu80UPjMo1ztph
hniC5ZIv9efujGKEP96pUpUvAfYCxh0bzdRAsHzslDWtxZpr9mQHU7dPIAgXncIdu8xmzzICaPEk
b2xxe9+IAMVZopKpwFefGSFsdNv9HHzVT4PIl3FuSq1xEaBX8aaz0PSC22SOPszuNtmDAnlBFK2h
USrrpRbmPgA2Ak6UIXU+5KrnmEREYxFA35suQ4qDZeQ4gjuficLPhQtyMPDSoC8sSPy4cWUgGql9
7lAC/UE8tmwHWd+qm+WN9cxvHlEg9IZdfSAgqUuOy1/staCDVl8mDyQ6EhlVkglyAWBA+Lz50qlK
NjsZ1nCa6w8VncOHxcozdJBEpiq5qwifrkTToH6ArBbaSLiZNY0yXJwMR9bkjVizaHC9r6AMSdz0
zgDCGhrTUoJaYfzd2uQC/BStY6KaCIfTSUN/2Bs2Aw21p4ipEf2bUqEw4QLuKRRxTJAqGPwDvbDr
vKl0eJmf2c5MTtGtuU8PIF09SIKv6MqElzIF7QmIB1CdvAxAuY4IgMZosAvuwWMCNXfkIf5O9ia0
aEDEDim3Pzpctha5xbrM5lxMOUYTj/QA8sv7+vBbuoq1U8kAoYJGLhMJ5Hf/uACL3oKwKgpYA5vx
3Vvf302z71UX2AZXg1bBX0wuQK98U3Zoi06ZrWEu4KHgqIwhG1jyJnvC+DBYi6088yrcfhsPuR2x
GnQljYHNH5W6O0Bvt/1kZLL2dvYl/OuV6JSV4tAZg17zy2WiOn1nm9OCQKa5pel8Xpp255S0dJeR
3qXF0/VVKbPGbTjamuaSMtHspvnRTIE27uzGdqPSm+PP1y0JBw+NbyCKQAoe/XaXfhUjMaOigaXY
/L4MxwzSpIqMv0FoA+11FHUF8ObxaakZVUyjiCH1XBpPcxJY0UufB9fdEA4YoVRDm6sKGmP2EzbX
iK7rknBQwFdX0ulmVdBqFp56o6rc1EBXvJ1IzIk9ejfHre227SM69Mxc9anNvs4xGPqmyL3ukzjs
bpzi1txqZ9WITkmQ8L1E33vAM1CgP0Tn7NiDaRVXw/11e7Ix5BedBq9WRriW98Xf3dDdjDGomopp
8hqSHtRmldgTh6aNf9y1vg9JrBk6/MsT13ZvmztG0Ws9MC7Z5gwhodNhOcgqecKZQ6RH4x5YlYEq
vlwoQziAsuRNLbRTanfGK9+0lc9KuUpWiPBYAfQUj0psLJV/wWpJbZZz24FIeVE/AwR4s7Sq5CUu
ek2i8fg/JviEWlrilafXMMFeRejsxmuS9X/ITkjhiOFpjJYudKl9oCKzlG7oWxC6IfLN6K1M3Bai
lbVkrQt92Rjh1l45k6gDkJUVkiCngzbDN40sqS/saz5E8Y0ZbsWlSd83YQJfpgIvO6jRGqPl5mXo
xrPhLsXZaL9d31MsEFwxyHdsUauB9pwNkjDbWtypSd1I0127+Zlnks0kmSW+p8myq6kEWAg3YO3r
VKG1IIP8wySBPQkjhGUivgKrrlE+XVJ2/WrZ84zaTfk3QTG1eqXkqaAnKUW48P0CHBdYCwHeRhMD
dywZSZ0u6oxjCZeH8+oTdM0Yt0vi6m4cQMj3cH2WxIP3bo27kdkOUP8IfWBpXC3PnnbxWh5Ia0nW
uDje4XlkA0mA2gk/R6ZiOHilYJHXXwb24AyMA/W7L2D1D9b9b5QzuNher/smnLONUf0y4JUVyN1m
JvqlD+1uXR1Xma1z2mbeZEN0k4Q/rpsTxr2NOW7iJod0XTjC3KreRclDZks2lDBhADj/P4PIzVWT
K2VKCAzk53DP1gVEt57Uo/5goURaHqpjCrqd8G7+6pSurEgjXCforVLxzAO2jIcTzIuhzFBdxvof
dM/QEz/NDzWRTJh4BP8xwuee7MxI055tsrbVv4X5vU27T9fnSBhs393g803tNIIa32I5lyy/G5z5
JtUNt7F0t1nt59FJT1oMkkFn/oMaAjBZNtHRNgrQAFupmzvakHZLofcJkmrRmcx4pku+X5jO2Rrg
DhFdidW512EgzH2gdNC607sgq2DcU9FOFjPE0/TuDXeUlF05Eki3gJ52fLLGr4YtkzS5bgAV3cvh
qjKnslYN3gDm6AFPHUBD0r++EMQ3zH+mxOAzF2NtKnGRwUaDCiCr56Y7evw57PQdMqu+jNpD5hEX
ilQzSU06M2wDOS/NbVger7sj+34+9miQyqgZGiVJzHy3oKgT1CnQrdetCEEvKLHjxamCJugjl1o7
5ENuYNCYBp/13QIeLL13nvLX5Dj5oVvdg7vKVX2mXGXXLppXJaeVsJK6/QHc60M14xESVvgBLNFF
PMDBjqTy1h/tTe/SZ3tf3+n4FY4dyOKf1DK3hbN2TkwnT1merQYSxr7/rX2IAp1ag0B+DUaoELZe
BtnM4Pqoi/Nem1HnNvecx5ai9jDdBTq4Z1gayjgogeMhiZFVgG0wkV25gLR4i2zscvvcbjQnbzUk
95LPUwDK0pMSJEhkOHs8wf6FlJfwiHk3x4OL08zUcquFm2nXH9UOyM5wtU45dWRAHJkh7iHUrs2E
4YRfLfk1WqVbr4ObNLI7j3BLbtzhtrxSOgNRKNxZ5+eEPC2hZDMK79eb7+e2fD/UUY7XCXI/3U+a
PKTlDQn3Ef303y0+m7m5Obpq1YiaaMCOc54r6uWfAOn1ilsbxET2Xlm8NciDfC+FoMimiH2+sTo2
UTEoK6zSWwrwsnbIIA/mDrv5cQBtd3FPA/urrCdOfPPejCgXXCAS+7+udoH9k2UnHZQO6c8IkHPw
n0imT7a7+LSaHkNIeFkwf/WX+vzWcfucgJZ88ONDD5V7KQiFrYcP7zHwg2kEHS/g0eLWC9XAC9Yt
AGEBIwXmntxPn/uDuVewm9NHeTv+/+Hfuz1u4QAQ2qokhz2yV3M3uWGU+fqn+O6N6/g5vJMll9n3
XfOPWzLdumbmAmoX30zyfV7TXQ5SYMlmEF4fN2PIrZDQcrqyoLCB+0jynaXnu1vWOoR6TwziLOrq
/vRTBWMOWzGyfLZ4T7wPKH8CLasR22iY9s3obgr/WpxDMvySOMiC0odBdFQVDDbo9sLz83LfkZXm
mlLgHsE4G6Kbbp/tZ2DcADVDC7gMnCR0aGOMi5CFla59GMIho6jcBGzYXfaNpLL8inBdOAYBsSFF
2Yjvi7HHNdfIgnrgUpMftfGj760/yvK+m+BPrmkgsTlaOYRXxnD2raI1/bVBixTArDIOCnGQ2tji
ZigO9QldgKgtdIF1UlwSrDf1TXHU/eY5+hPhXEYNZ6DYhqyhQfkSUaMBr2pnsDbu9F+G371A8i2q
INMTHwq06rmtKdliojWxNchFDaAeF7NgdWm1Q2NKAvGXPA7/KgGD/IOVjty/Dm4fG/k9nqZGK0un
nwuEJ3aThOC5y/Tl8KDelyAwkt1bxV69G+NWek/XPFRaGFPWyl8d7QEdLC60vSSvAJkZLsQTEMKp
Y8RCvA44oTkpgxcZuXrOa1t3JeMnCoXb8eMmKlbATV1ZIcPDMimlbp9k+z4ECXC3Vzzzzrp3TsWu
WYExjANinahknQiPl619NhabGwLpVlvtoCmG99uKxOm0LxoXtctgBX1hd4/2NNkciu5bW4Nc7Acu
pjdmDQaRJUsGEF0VKTIHtgs1Bf+/HFsu0iM/YeltC1NdYOw0nxI3ezJ8cI3cqV+js/qFdfrkjwrg
TJWXS+umooC5dZR7bjhzhlR4D+v5iLnMS0+ZOsnuky1U7mWxNHoEZj+YaJP6gMrjHqi6Q1L/SWZ4
44nJ5RGcqAXZkQEzxQh0+3A7AniSfL0+WZLRMrl4PFIzm1sHNqI2jMyDnlVN5k6pqiaSVSEzxMUQ
g2R6O3dvYwYluPPSvv53jnDBo0yjsaJsQ3XAkTifzfblv/t+5t9mw+qQu1pmCwh9a6A7NLG61Bh2
f2BCAxQF2AnIXfCdQPbiTOXkIP519Y8ye22MXBL1hOtWA28wKgAGGgG4jUmSuFbrET4YQ7NzGsVb
1QYMWrIuf+Ehb27scFuQpVgKNWdjdVsfAVA7oOvuTO/Z1RktqpIVLHOK24yANa/D2gI5Gzp3Rves
1X9JeRGEoJaNQ5TbiRCFsUmp2L+7J6Y7nBa39L6/U29keRrhLnkfOb6v2yktQO0dGDL7Y9EFSyGp
A8m+n9uFZOkh/KBhsPL1Oaq+L30rWWIyA9w2nKzRAP4QDoTZIQ5vOkvigGS2KbcNs1gjsc1mgvF/
eeYQ/1Ks6X9Iu7LluHEk+EWM4AmSrySbfal1H7ZeGLbH4n3f/PpNyLtuGsI0ZjXPilB2AYVCsVCV
2bidHvz8zGH8fVbYvoSxNBtL7QBkG+jFzdu9EYmU7VTunbzabeZOToO5yJsO5yTbx7tGcttdAp1W
VHPvwM+KxrDmOaRzTWg1jK8sR0PnQP89caeb5iQa6uYuKzR+ZJTFQT7G+l032hhZ11DtsRPMWqvt
3VC8pPUoqn9S92K/z0At/BuGcb+mXfqgoDDtRnYXj/Ju5+9PP5iIfRA1DHBdcQXGuGIWdE3e5fis
GcCZXJf3mSLS+RatGuOM9qDoVT/BnC68V7BJ/WM0Cfydb4QJjmtwFsMYJrrp/aKjPQYfmSDSO0hJ
5auL6POP64Ua5FnwMKZh65lbQUun1JwSFKtq3UbRMkk3Q0G2UrWczFmkGcG/GlZgzNXQdIoiST2+
0GkJfrym/dmDYz9JW7Ibj595tgBL5G/L2MVTQJ8fVbBMbq/s6comggtbsHLvza2rnMCOjFkvQM7n
NV2NgHRczNegrZ2mTwVRlfsAvbKEbX7RpkrOTQVu0P0g2/6biWp29tIYDgjnBgyy19C/oEJLGE65
HAW5Hn5ewXcZl5WFqjJVM77XcYaCG2n+rhG/7wT6EHwItJeZBApfH4TSUa0Z29JAE2BnDE96b6eO
WbWOaYh0Prknibax/ReHCbaLFAVxMNB2ymoat1Haa46SJOr+Mwt2RmEOU5+WS1TUQOnlfZvc9v12
ke4vQ/zNGTpjMGcoaeWqSimGurXeH9LD7eAahxC8g7ZXeZfRRNvDnKG5l2JtnNHPW4z6BmoUX4qw
dsuYCAZU+Ufpt01sS1QGuU2wxQOmMRS8QsX7tFf9qp5cInps5htkYcQK/SngVGSuhU7Psii3KZLq
pEQ/LJNxGKS/Lq8a90UbfZO/Uag3rg4OyFYDVQuAIh9ocZxqov2AZMc/KM78jTucoajBKyid9JVe
2Ri5qjfvc9kOuPc8eU81w6vtZx7P13YxpwiMifKsGwArxjF1MI19Zy+ikUXRDjFnqClC3Y4rYKT5
w1he5fWdKeru+puAel405gzl0ILGwD4wRnfyg23lh3fj6ISYTM7346OM98HERR+KaN6BOyy8Xj/m
OPVpa0WWDtzweXatg7bTMLKL92fzoO8qd9zlL5YoXHADH2YcMJAH2uSPrLJoqcw7WgQdDyOalyJX
2wX7H9Ez5SXAU42nfBX4Pj1BH7K8FaD6p0P2draoYwdAMCxt1cmJN+HPcEt6J8ADQ+7bo6OJ2PhF
NjKHetaWJEipjXoDOa3lNIiueu4rNrjJfq8ic6CXIZAxU05X0U2v413mm7kDyV/lXv0xesmxcgvX
gG7Fi2At6VpdWkvmcEvg+cpjCQXl4Uc/O8HWwN5N91ARNQ+lF21Ej/Xco7eykjneeFiJus6AlQMV
Pax9BQo8QS9q9xEZxRxwvQktJaiAEu2LwTH9GjXXaqPNII2Ahorw5YkfjFdWMYd9bot5UUHO4SU9
mg/6rZU41l/Npt4vr+IIye1zW3sKc8RNq6kLWadvAHdkq26UnfmDzj4mfvJdfcwc8kM65N6MZFfc
CC7YPrYDrVUWpS4H5FKNMlqbOZFwKcTyfBzrXFTBFpw4thWtHrr/vnRoFhi+5UOq3P4712eHHS0C
leiejqG0m/i+8kvQa46+vcWt7YunbUTmMAFkMFDSHeg5S6zvJL+ZR/9fWsPEj1pr0BzYYGuSPRTY
N+Uh2FPKEuuL6lRu9HQZje8HBkQ8MIINPR/GGrRKd7NSI/tI47ug8OXmVCTPlyH4C3aGYOxZAkzC
13RSGbOFN5Wl3OFTSNAm/zfn1tKphg6m5lhFkr6TQquU0BqdDmTZgDfyLphAkVampeQ18hx5mLH4
KwsXzP0bCpj26lHz9Hlp3MumcvvGwLxOqVOgOYFV/fNCqwyjUKIanav0sS081m59SjelGzp42tvF
AyozjQuCZbSvSrgB4sQVrDVHfhTvmKsfwIRlcwDjXlCP9ChU+8bvQIShb8Dh8kpuzY2xLR9NtEFA
ZeuoC0dZuLF6Bc3Eanlq9Kh9H7vww3sNYj66pxzoTCi98YQdCiI0JlKPZV2VsYKVpjQ1aFN7iTAJ
Sif62gfxPB8NxB/u1pVpTKCuxwXC5iVWdbICZ87AvoHAuXwH5Z4tIWvRr7JekBrRxfqIiNFlvEpD
LYXlyCB9FqY2dWirvS/SRy37GRq3RfiAOqNz2Wf5XwX4uvkfFOMydrsEBKJISDRNfd5abXWnZEOz
JXOLHrwkH64CO/iradLCASXFfUKU5rHB6+sOuu2ix1YKdclqxoWg6oeXhwRW6/JXHe1PpuTNWeGg
W05gNDcmgd0V4wcQcPkgKquEaZyVE2Y2VH3+0c3j1lBjwXcqPw9cYVAPXn1t2bM2lVoOjP5g3MS7
wqtdaVNtmiNudifaZXexJypkcqP5CpKJ5voQBa3Z41C0EIpt+sPYa54aCigLuZtkgoIKpCkgo2Nb
Z7I8s4qBEifU3fdYSdweymhz49airhnuHq1w2PUzzbk3ZtyDQ/ytbF5lqDNc9nw+AGQBwVZGPorr
tq3c1ZOCLyxp6qN7tTX1myCIP1OWtTBVqqC9m3wg426rqc0KCbmJoS/HqLRds28EnsaNTisIJhRK
EtSJ3yfzq7Q/TP2D2VberFR+0Jm+0cQemfP7pRNxxXN9Dfzi4K7FYOkH9tMafO1gH0DmoLaxt7Qv
yaJ7g4jvmW/aGYSJTcqkQFknwRb9YlOB0CD6+Dph2wrXE1a2MHEnLbs+JhZsmaNuA9bRe02yBcVL
kSXMJuVtQQJ1AoS+pUxj1n58n+QTDXhyvykwWEJZcTWMVrFDiWU/jlaZNY1nPZHt5NWtQ5nviu/2
PfGyZ2lrgrSRPq5mbrkTflzzfGIFztbmQCEVSZ1dNx4kDXezOnn9km0CXd9dPri8y3ENw7QiKGqd
6sUMG42kdEj8MIeV2wzPZveaqA+XoUQWMUFIjaMJSQaF0u8T8xTo91IliKc851tbwwRtOVXGKDKx
aJKEoebR3keWuvmMFRhqJxYdb2fT0m6xbCkgJSBs5arRTbfNB3+KAv8yDDf7JFRW8r84zHGtO5Rt
u6mirbcQlMWsSWE5DToqn1D+iJD4UpEP/RpkPrkzH0UFR/5WncGZQ6xkZgFiNIAT3XIiqIOO2Wsv
Ih/n3uprE5lzPOqllEgzUMyH9vkXY7exSbeUvNM+dG5+E4Ja+/Kycg3TQflK2Sw/ylYbermUxkRP
VdK6aDa+zYn+NNbW02UYbsURmd5vHOqoq4SFSLk+hDF8nbK8UpGMCE/JuUPTFXy3OPJL3zmispXI
Nvr3FWY8x0arSLANFdxEebLkWz1+vGwXN1oYFgwD0bqss/3gc23NapCoWD5zry1+mBqbzn4Yqu9B
LJIaeX/lYhNYNOX8xmKWcJqxPXWloPP8SvIHlItzfP1Z+/LU7dptCD3ucJ9c176EBlZUcX/an/OV
1Q9g1jMCMT6pMhjbW7eDtrdmP0j+f95zfNyuMJhT3i9hm8UxMLLiVIOxoBfVc0Q7xpzkvm/VNM3B
RPg+/wlO0HwLtswNlYlGJfD+XXnbj4V0JtxAvLKLOdp20GYkGAA7BYehOgT2/rIjcls51wtHc4SV
s9upGehTg4XTt9mjBN7D8BX5s/zwS8U0B/uNoB4hQtSZdqSm1HPbiIDYYBwZ80WFZ5Y7qEfpDyhp
nuLOtSxfpATPD5HndWQ7jrV+GO14pqBesI1cFG0xqF7tkPpA6nPc7erOEc1EvD+gfzh4RIG4GQHR
H3jc/1zapIpnEqF09l4OoF3OoBN6aq9TjHKFV/TY4SA4nVv9rI+gW1sEHsv1nBU6kyWkxZDjWx3o
EA+70ozGV+tQkPNwA+UKgskSosGccqUBRJp5i/5aZdep6DtCBMEEr1CrxmW2ASHF0kMRT6+LNrl5
bX8VHAPRajExKo9snejL+1710NZdrihlEdiZX+k9M6J8I+pZ4r7hYZ7kt3cwEasa8jrAtBDtgZfd
/Frx5HEf3eRum4GADqOUO8t0ZCpVJ0IWmcpEsk7Vp6y1Ke1o1jmaegNhSO/yaoo2jQla5dTgSasA
ApEwmWrFW63Ht7hViVI7bkxeLSETuyYzTWcpeN+0CWMEqK26oQ4FrdIdCxcyFK7hdlu0T3VIHkSl
RYGN702Xq7g5N1OY9gFsrGrFwYu8D+IFJ5xEn+oiGCaGqJEVSKMEE4MJnxXtTRhvJTn8VEg+L+R7
OW5ljFxN1lRrMIby2Ru79qe1V+4rKDQqm2ZroGYquHUEG/d+RazwMsx/Ii0GnqUeFnBCSN21IR+0
JXd7zBpedkb+fbMyjgkhZZVXwdADbHTVw4CDjQ4QN3vJ98pmePqUuhVSEQj1oPKPMgTa0v4M+3Mu
oZc7x1XTYdYPwxlAS0/yHvTW/rwTMS7y/QPkhzJI5FAwZQ5zvyTyMFcAm6TMsfTrpfg56Q+CFeRv
1xmEOc86GtHqsIMTptm7OEf5hAdBT3KTN+V6OoC1Fq0aqN3Pu1koFUVvqY936BmaWcx6Gvq5k5G8
UsXz5ibeZIPff6WUsvKxL/aloGwlWE42N+mLqZPwjAyCfuOrqo6Omr4uc/+p8PjbJjYXgVqYZgwm
9gxhY2vYr2mSIvsIMcV4ed/4gf6Mw2QAZWxMY1ADR+q3iXlXpc+X///fXGFnAOb+b5Q8LRqaYmBP
NlRodTjGr7abv7f7Fnd0bhciCoJgRXf8gkfozHFuS6KnGgVN0Has7BqM0aqemKSVXr+XYKinrEKU
YTVBOtGPlsTct9kevRP+tDwaoUjHVeRxTBrQ5kootxpwbGOfDMEu1p+sot9e3imRJzBRIizLQK3o
V0RGNv140NWnf/f/mQCRomcA/UgwYpzv5unY/f/SjgipqDJgNlaBWKHJ/P5AU1JJDecGLy+lK9fK
j0S2vl02gbsPlg2ZCdQnDfSRM/uNcvisdjj5i7VPx9MCIYRQFEe5wWyFwex1Cc5fMLUCA7MRG81D
F47pkAfK+q068UNvCs4/1yQbwi2qDgI1hb1lg1mrjbEekWEiinpxGLTOrDVwsb4ZBFD8Os0KizmV
DWpcWl8Aa/K7K+Jmvr2J99UOEvdo7jXBcy4sKnMXc4XIbNgyWTHpZSBaryigoJTxTsl0Zx4MdJKK
0Lg34AqM2bku6TEBZg2404ubcThN6Zus1uCuRj1DOH/Eizx4VJTB7As6fTxn/emJsylH6txYtafd
DBjpTDfLy3AkV2Ceuu5cGcQuYII4iaIqdwPxZoJuacye23gU+hNVzrOQBFYC3zykz7QxN5JcdXRN
F8xWR2nbuPGDKioF8EL5GpNxmqCZczMIgEmpWin73i+mZNHm8aLfGobxlLDNjWE2Mvim/b0aYwe6
bgL3550004AgHIb2LaKxKV+staFRLDAka6dtKvWvsd3sSj0RtJQIYNhR9wysQnMwAMYkoAgYRq+O
wDjVTt7/HwpX1pjMN8cclEmtzYCZSeWkqekm5oBpWxGjGv037A1rEksjmmWZeAJg/Dwe1CGxNZyp
OnLbA74ChvargWa64jBqo2unt41iOJP0dtk43kk2TVBwKpaMaM8GxVaGYYHSY6ukU078EnQV2j6N
vi+zoE+Qu1krIMa5k4ygq1PtoLsEPYyuize5cttWAhCua69AGNeuIAebGwTWqFYfOWodbFoMuwu8
W7RkTPBT8VVLrAUbpStboj322kM1fiPZSRF9h4qA6N9XOVeRY3TXWGDNkpDBNY3QB8Ny7kz5c7XI
B70cny/7gmiLmLTFmMhcpzbwylLZjBOYjrVml1miL1CRWayjR1mZNgSeoKfyN316RAbgkKb07fwt
IV//lUnsUI8RNo0R99grpTOccjzZxpdkebyMwf2iNqGOAgY3jFyBbPvPfaqVUbIGM6W6RnPtggVj
14GAJfvWfIMqpW9/jq5nDchsFOg8zK7SAWg8LL6BQgiKc/G2tZ3lDaIJfuaq95dN5N7BKwuZLZO0
IBrmBYCNTpw2+stYUBpXXV00cMM9v2ccdrt6Lcq1pAdOFj7pwU1r3V22g9tIZeLhHWkzBKo/KKeZ
Za6kwZjTxx/5bdiDywn865btGGi4C4U8R9xlW6ExkWJuR3A345sQjNu3CWm3Sidd2X29C5Lau2wY
9+iukBgX7AsDNHkd7Aqlh2EG96a8GwzRwRWBMG5XmT0I7AOARJMPLQ93GG+kUDRHy3WBlSWMq+VT
1yvjgjUrx+BaScFRGYmUXui/+HDTniHYFohOKg0k/rBDPlDNWoKHB5qWi/Isfg65wmESB21sUi2e
kGgZN5MnOSCwgBTvNdQ4KGkNFSCdv6elwBEELscqnmHyNFj0AbZJquFVBghF83kzNU9J/HzZ47j9
vKujxLYlNxrY/YMKSDRbrW5ob2d5hToU9EWFK8nNjWw8rCv0zH4Q1EqrYppL+gStbzGGt823rV9D
eFd2QjTJXLaL739nKPr31aWrNRCHGY0G/pe9LICzP1FSM1emMCmKNBID3ZMwZWhOXX+tTU+ptrts
Av9CWmEwcccArTa65ICBFucec/XQ3E0hNyG5g9tn/hRDAka0RfzYcF42JgClepWUEd2hOD5F/W2j
nsxC0ITDd+0zBBN+YhPPa0nSoqpSWz6JdkS5WmbLyz9Dq7DeISYCxXoxgDEFHmCnUedKlqF6em10
glT1b64iGxTKVMXeYKeApchKMDwPc1AtRM0DzdjqY3CjgrBN3xWnz7SdUiH2/6HR8sHKrY2+risC
jkYvl67LZCvHT7aIZIG/P2cI5pM50KB2liuACFCFSIPQqZpnBXy8pS747uMyeKyNYc5oaeHTnERY
umopyVXVpNALXGo8nSdx4dmQlN2AMNYEY+9SOJreYSx06CTBj+DHibO1zDnuwqBIbWptI6VXQaQ5
ZhgIzjH/TJ0hmGM8owZeBDny8ZZ4ebFNK7+3nwShgnYXfLwLzxjMua2apFIMikHLx/kB+pjOcuj3
8lH0zMptOVhvGnN89QKMYFaPY1U3zuJPXnkwvoNMBkrqEBuOAydNnGorQhUtIXOWl7kuw7bBLkny
bUYOpDsouqBrlMvGuzKMndOKrDrFPBCWsPMkMPGmmwR8H9NLcZzc6L7YILFEKxHJhQ0VfxPmf+8d
O7WVjoZSZwVWtPtCZ4WNq5pgNecbKs07QxIHtNuby+4icHp2imuZgsWwQMXhlXF9pafVbolFRWFe
cmbJqI5rRMUrJdscm5eVvhg5+iAHf3blzbIPr2XX9BEdb4fGoaKQoDfeqNDX0hNXRIRKvZ09DStw
NjOUMwJljRHgcRk7dfSYWzuouBfFMSWlIM/geSZKLoZtoIJP+5r/DMiDTRJzMglKFUPRO6SowEXV
Z86gygIgbqK2RmLCiE7KLrUak/qn7MbHZTdAiu2XVrQoC+BdAWsoJpoMGeklHQ123hh9CYzbclA8
W77BpfCJyLjGYWLJGCs5ATkj8sFFgVAhdLO6qioc1RLR3/Ed4rxLTPwIQEekzGCP9cZ43Kbps57g
OeoK36lOUgu+sQUOwYYRfUwsLXhvOrCvB30/ztd9Jvj85Z+t39awAaNu5amNc+pzaHDvwadKW/U/
N7i62h02Smh2aJMmxu7k2WHRdrN0CPTt5UAkWiwm10APA0ki6mhd+tpYj3F03yQ/LkPwYt3aCibJ
mNtOGsMBVmBw8ViT4TYcF4EV3C/ENQYTBIKmVxYQi8O93MmTN5kXH4adsaE0UYZL9c3Nvy4bxUeE
mAsxkXHSAcg/w069gJAsbnWKaG1jNLcUD/TLDXzBP4gP5TvauHAZkrtVKkbX0DJmo6zNxART7UjW
l+DFiktIXyJRysuvUfgZHnXw4P1GYSJCO9t9qQ8SahNK+Yr+7yMZbF8Oi81njIFWkIG3IVSQmA3r
laIb+zoEtRb0WMnyxbK/iXV2aS7+4RbCuNP/QJiAnaB9MrIrgKAgbybecmt2XwyyH8hfxpA45vgk
ka/oQHGC+ftl6+giXQJmtsrI5BgjhSAIispiqxDaXF6m3zXjOCLgSUJpDe5tsbKT2TNQ7Ad1lsJO
I+q9MdsZ4+yHi59oL5fN4nvgeT2ZIJ6URqWMNcxScasX9lGfHsryM59z0Mj836axj1FlZ9gheCvB
pXKV3FaQAfuROc035LSYrBU9FAoWjn2Raux5rsIIWKH6ik6WYniayb4loo5dut0X3MGkfrr6ZkwS
qhlM6comu7/Tzfhg1LEnT6BOVzRv6hvBGJ5gm1h+5zRp8ySmcEkQbIiFsrac4hoUtQHx86HVTjGB
3c7ARqP1wBnVxyq/ypXjUP4IxvuUbAzzIVJvlEZ2h0jkIKLVZEJH0dq2jKZ8Ol1G3gqv/Vkdh7fp
SDzipI904Dt7ykanEDeY8z7x1p7JhJOozCPwZcDe3JRddTgZ3beF/Ojzb3r0TRoPcnenjQJjuXfn
aomZQELwRjaTFtG4V/eNemilTxTRLE1WFfAtYo6JfZ030njq0xR3Sq4Mp7TLnTxb9nIuSp25HrmC
YTwlgRhZ3LfvbKQPIXkJMFnexYI0g1vMWNvC+EVZJ5D/6QFSN3LmzVLuahN0zwYZ78zzzqptb1IX
hwSYCIgi/xORcWUg4xpF11ShNgFbbe+79FGv73rRk6xoDRlXCDolkN7XsJM6Z25iJ5l1LxExK3Kr
aetVZO+SZGySlFKJJlfkQBXEsYx3qk/5OIqtsDtEZBRzo4SgF9FlA2jZPlC2ize3Tor2+Bli0C4o
Ybak8qwB5QxRFY97rs77xfZjahMqNRWlx9XC6zQ4jb2glsGNUav/z2SHJjEzPBvhXI2kAnW5nOyJ
Fd7o4AZx1C48FqQROCB1sA9XDG0yM0Hqj65dBrDtirgAVQueuKcXLbpt5tCZytRJa9HbFX/lzkDM
XWYVY5QWASwLy5+Z0jkQgXcunyVu+ydC0W9bmG+SMaj6POxBWj1vyZaYx/5uesEj2cZ4nlUoJTn1
Hs/BnrQXOQV/0864TJQyg2IwO8p+nxixk2ZbWS19Q7oNFNsN0i8CI+mGXNowJlpNgz1VWgww+sWy
eMRddsHV7Fu+mPKVf8jOdjHBKcJ7AplBwOTJ8k2i7UbpJhS+lNBtv2QOE51mFObHpaf+90U/qJt6
q+/t11+iKeatKG3j+iDiAnQ0NUv7oBk/zspoFyW+vSQV0fbFWASbw3UEepJAkkrkDxrqIXreexm1
SFosLrvrsr+q6oc0+GbrnsALuMu2QmJcbiRSJKmlijiE6ZyD/FOHoupV5oD0a/bIrtp2o+hwiRAZ
vxuidogaimg/jBsVLRbjV6rvRt/ts5OIuYbreSvzGM8LQjDHFR3AYj19gzK920rKQ6eO/3YZGe9b
0noYwZT5/k5HH4ih+xH5EF7aEr/aRoL0mu99Z+9gbkgwnYSaqqPbFpUNpygTZ643l92C/ocPh2m1
bMytOA9GZmUBEKbJT+3c1du/xvAeKRTK+6dU+noZjfugYJ3hWB73AY09UkFb0qnqh+ZpsWP4lFkM
85rgnR299hE9YBKK8oJ3SGrGBTNZem302id2rgBXGuprBER/tAY3iKwTng2fK7wvkD4IHEzvCO5K
ocH0jKy+x4g9qHYw4nwbN+Fbh8FN3TVfwp82Wlh6UAej26jaiir+gqNgMZdaTKBs3dFW+UR7k4Kv
CuTpZlFZkosBcW46/I2PIHYApDHyBaSWqII1dXrsYgMPh93VHItiiAiGWT50KGtESmmKmCVuq+4L
iE934f6yV4pA2PUydRRuJtgSBlekOSS22/aiTEOEwUTfZUwaMIjR7FNLj2isPM0G5qoaEb8VP6de
7Qv9HSt/q2tJiuYetuhbNYdOcnmKXb13SnCqUilX+/HfLR0TdU20lPdWBbi61DZ1YDSuWRDb6Ugo
+DrlcmBYhq4SyNprJgjs/zQshyzRrMjILNoiHYmbLEWcOIXS21+WQCG3C8hmbsqq7B+Ljor3VJHi
Z6Qtt0kCqRB8Eda3ZVuNuSO1hhJvBl0iy7HDd+JXu9Hk0slBRy14baa2f4g551/MjlfaUR53Nf0S
TcufEN1y0EgWSDcWurcv7wE3hVjhMPk4GQK0XUEtwausAWJrCmbKrCFsnLGq8UBVa2CbKOW7y5h/
42e/t+P97ys/sxU9zsOZbsdB+UKHmFBhuiU3y2baxr4oW+ZegysLmQMq53k/piPApAX0fyFYTmLN
u2wQ94JYQTDnU4+XvG4yQCTQNqSydf+QR4ibE61wmPMpNSXUpQPgFNDgNndUfqH341sDXxmfU/xb
nZn3r5/VJoVtQEIywjPSbJck0LfSnHEW0X3xI9vZE5iESC/l/z5VJs0Xon+dY0yL5gJ3E7k4mwfZ
ZBq1AqumoZwTLwdrmpxK3ivZvhbV04WezQSayeq03pSxaIqqQM9m2oRagOw83SZR66py7KtT8dPM
UbMAJX9pZ36FKYbLzijwd7aldiyjbKwWmGsHN5G+z2ZBWsl/UTJA04fHHdMw2WG0aYlBekCzkvqN
6gMV4JKIvPHW2FIyh+HpH6h5cr9BV4jMDvZFIf0aAm83aEXo0MUbPtkn4oz5P2hs42ddKzRmD+2w
1PSih31y5A6xQyeYwXG2CzemW2VOPzjKhp43S1CK4R+F38vKZrd10WRVrNLnRwzSaxF0nbvM0bvI
vewef+OiZxwm4g+LlmSdhWy287QflL3Z8qQnDVNjySZzRe04/LN3BmNSMNLrWoOBIUzsFLIb4T0w
Wjwz26nTmxU9/kvDmECPJs5YikzaI7AtwSDhL0d88xCH6lZVKSjhRWzb/HeFs6OwakblEldmmgHQ
cJQvlAwn1p3iTdoWh3cFcoF5/HN9Xkom+BfDmGoL9Q8QKl+rbn1QIMM9ODGeTZx2L+80yRHVL0S7
xyRoYChIYyLTD59+csoJshv7prmqiKsUTwLr6OZ8zHfO1jEXQYeZqwpTefgCf5v89to4Bh65Um+1
7XhVUq1P0Re/8BgwMUWuoqGfyPtyml8qf8IIh7Yt0WNM27eEriI63ExMWYbeVAxKhaOB7KS8b100
r4TElRMweb2LLp+wqiRxP8O/Zp1dlO1vqvXJUHILVi5V5aBBPEteSLC9vHcCx7SZgKJ1k1onOqpc
S/BU2Q+NaJBMtFVsi7tUmHNllli8dpPC8ymPELntnBrN5/mNIaAN4jbZrZeMCSMlKrpyT1uNwufF
N0vH9hMf4l6+QpW8Us++FbmiwDdsur6rRCsxUMSLK5hnTy9q/zqpuyEQDWiKLjWWu7gwqmmI0eaO
NVygjOq0MWhAErw+OfOP8q/gpTqR77FQwldkGhNAlHCwEiuEa8Tyrizvzeo2N0TpCD8p/h052HaT
yk6XBgVYWPY2bqpbKOm64RZXZ7RrMAgt+poQOiMbN3pSR3aIhYwgjxGHTuYH0HpbDqpvPMW+KALz
4Qhm18F0jbdPdiw/auTeiumlhiLJFWVvDCfH3nSODTUauXNE/Xzcs7yCYzasleowLBR8kstWcJ/b
+SmbOv9yuOD6BKGKaIphqJjt+NPd7aUfap32nJA2c9JyI5PvxNr9OwzGDK237DavgKFIhzA9yupV
LSpecFfK1C0Tz1gEZNXMhaUsNZrFerzuQ57iGc32J61WvU9YsYJgXA1dVFYzNoCAWG31BmHG/lCB
6NnNbUUkViuyhrmfxsiY5hFfX96o5YdMDzdlNIgST7roH674sznsh0nQZJ2tF8AgEHnxJs/wjR1V
vSYYjqq9bjNtDFf8+c+v/axgmeuJhLpRJSlg5UPxaPvZTfBV3y93xhYBYjs65dG4bfBoLBYuEdnL
5L5qPA5KRMXyZC2undI0fQyd76Byf08kUX8sN1NbGclcWh1JiqWSactHi0Hr2avI3UIC1HN2ZSoI
uNzza1qaYoAICLL2zPmVFgwaySm0NsLqWGu1Y2PWbPjM+V1hMOd3aa2xM1pg5MrJXGZMlDyPmeiF
WGQIc4IlNa8MMDCAzn96qs0rNImh8dO5fIT52cTKEuYMT3FnZZoMEGlX7fVNeIihCUpb2hvnnxRt
uGIXFlQgDQhdoGOR1UezqyRbOgt42VWxpxqd00vrDvsId313BN+jX18FTnAE6yMa6sPIEb6KcyMJ
RvbA+WjTAj/j9UEoLVYwp9i6+CQnV5XqX15R0f9nPH2amlCaCuiCFsr1MN+YoukOrlesfj/FX2Vj
Qa/apR3g9w9FNDtVpP9oCntLJF3kGXxDMAig2qaqyGzaHNe4BVMdhky+4lvfcGxPzc58+kUBYhdu
fCNKNLlBwjojMluj2Hh7rHsgpsmLPD/G+gndd449fIvy58ubxF/EMxKzSW1UjEutUSeYJxcNH66s
SOj2bAUPc/zsaGURs1ldpRb2SODtdNKBfhkkPso0G0qPFh1Ez4DceL4CYwLfknSQ8aRHmVgPzfJg
z2D6sr5jKlNwUXIXz4Zuh24rNohBWJyqybKetsi0Ztdd97khOwXEoK5DUn2mq26FxITZGXKyujri
1pji5rAsAZpXNXIFzom3T7jDCoeJtINdNJNR4iac8tLJxtsmeMm17/8/hi1jiIiA20Q32D73vKlV
8Pmj3ydJe8+2v7dp4oa56NTScM3mMLZsYGSI8knbLDcRqac0mCCpg8fnp0Cj07UH276tjJPZXdmp
iLud5wkrNHZCJNctZS7fc0yQLx8NI05RuM7KvZbmIgk+7kW1xmLSJKMoba0MoYaMljZwiYIl8iel
SqCtCSqYDXOB6/EOE9zbwFwCtgy0QX+G2cjGyS2yCa8LBR6126Oqx04Wf4lEmQQvytoIsbiKFFnH
V+KfOHVq6lGxKCjIL22DR0xSTqo3Ywrt6bL7cUMRNE51XHwWWKQ0xscXOYmrzBxp9VHrXdsvTzYd
suihtfRrIFCARxfogyeu8JjEAl+KwVi3wEv2KFKgPXtXfgl+dFRFdi+akuNu1gqLXUTVhMw5GVAy
JiDF0l8GO3C74H7Q/MtGcf39jMN2O1bzQuY4hU0Z+ZF1L+aENtj8y7/DYBxPLdKgmCdgLHH7mM4z
KFhbv8vHT2TJK3fQmbs2TRbD6EvqDuqjUu5n+6Rmj5ctoat+wQN05pIFrRe4qRTsir4Nttou3Tab
f6LDwn3vWZvCXLKVPpYkodxveH0Jt7R4Cfp8D8H8TY4weApmNGHZg39qfx8mtuqhFSSsQbGDcmkf
P8VS8zIKSZ1EENTnV3leVC4NNO8QgHRpQiNRFL2OReRd3iFuq/d66ZigoGMWSg8gLkS3CE3K6Vbb
6j6m/YUDIiJrmGgwy0uimTbdo0bZdIXtJtX2si0iBCYGNL0axQ0lOEyMn1r1vIyby/9fcPYNOtSw
2g9seQYRFCxVkAeY638kDQrWovZPut4XjozBHH40MeqxPmGZ4upHWL6p0ptlQM1T8wxp/xlz8HWM
kTHoFMvU3JU52TSlutXPeDopSqfuS0eJT1P4dhmEvydnEMaHS2sOpYzAh/P6um52S7S7/P+5X5NI
cn5bwfhvFeWNZRoAmBsMn+GWiQ+KM2/QQYMqa3cYNspG3s0DXqBm71fnvagAyg9y51/AOHbSpoY1
51hHqO/9h7TrWpIbV5ZfxAgS9K+07cZb6YWhmdXSe8+vv4nROWoOxG2cO7uh2JeJYDYKhUIBqMq0
DPkF7AVWrd7nKNsVr+QZto05lTfbmRDoIoimIdMjbFztxUGPxRiX1lTFMN6hzt+L7enYQr209OII
N0aXrbzp+Ss8OssrV4EYPOYwxxVvomh2OIMRubL06OEyyOYDACXB+O+oGIcsSojGodQOtSOx1S72
gGft+8JJHrqX2okf4/AIOgZKibUknIPuppMiwaOCYSZMygSOgIShPMwoEo1EPKfcJhMnMFEn/2NN
n7/PVkoppJt6scb30+FpIjayZGeqf6J9mzOOzWla4TCxg0hJAUGyBZlks8+al0jazxqnTo0HwSQN
STwXYVRiKJ14rcgvdf1YGgVnGJshcDUMJmsgZZlKvQYMwUS9/W5I5fs6y+TwMM9BdlwGpb8Ju0bk
jGw7icB9FFayKismWzSyxI1JBhl5eOuWP+jxYq6t4c200WhCZQqkp+iQipyhbnveGZOJHXKViej6
w/O1Vhzb5FgXHmdNbbueLspgqdVl/P/zyp1KCKokA/asCgRfzjw5kpXeJTfVG5RIn4fMEh1S4Gp5
fClfOMh0lv50+jMyE/nJ0NVIyYCMygqrvB79YB/seodGYfH4P3D680bKbASkKdNgpnijHV/jvGH8
BOfJvsPcSXbtia/TcwYZMf2RM8zN6A8dw/8amJnBSWwqsRMAC+L9ObOy28URrxLIXChoogys6Z7e
peLkGB1TJ7rjXfjQr18yMhO5hqGOk4gAvVO6I7g57awVjxKqCItGeUtEwZa5DEDbm895xGwaRBqi
GvUMzNaVvA+ax58DGgH3nUvVSakkCm+H5UwtmxMlg6iEit5RxszZTttbRXkXUPQt97x9lWNOlYlu
fYd+KaJhaFSHWfbCY3WSvd5f3gRXccZXrBfhkLgx5BFt3pUa16xM1KtHdSRjRbFv0nvof/mDRUA8
TmuDIje45jVSbwfy336rMlt6LgV1qnWAS5tnoT0q8s+Sp9izHdzOEEzsaaMqbg3KFZuHtVWhYhdc
u5z4yfMMJsiknamCjQoQMlotFO1WJneJ+WJUnGDGWeSsTnggValmtIBpVGIJxuOYnKT6por3JUgj
0sq05jK1LwcWnvGYuBJJamWMEXxenO/0+iFQeKSC29dBq3XMxA4tydV5oDRbRW8HfuFFXnAab3Ni
EafxA3u8uzygzV0dQnqQfBUlSf/w/1UO2dSZVBTQHXLkqPmrr8snPR6vA6mG+mvshZr+/TLc9vBU
tHCi+VEVcU/8eedTqjLMyhIGHHPokvS+mnyE5J5Y/R4XAtwWnI/H4T9i8QqQCR6CKNdBP7a07ALt
YJA6kiHdHDnmG6ovHOj02P1DYNF2S9OJDl+pijBX4Ez06AdNypYa4EGDp2vpm8Lzx+3pO5uTiRfL
OKMvm45Ob/WbNkV3caSigFHo7VQ1GxtXsxVnbW+uAE0EE7hCiIYHw88TqKIpWy11nKsi88nMburF
5ABshsAVALPEIBKNFUbT5aF7zesnRX2Pcc9y2Q23B6EQSZFNDU+OTAzMzS6PlQW5bCKIJ8g9W3Wo
+5chNjctvCcQIoMwnbDsZFlfSb2hK6gGk42XpVtulUE+ZormjJJsmVX5TQ5iDuTmqM6QbM0eSDWn
bKT16pB3T2w5uQtKRf+K5VYYzPoF64sI4gEVsxNem8FLM/HyfbKVO60A6N9XAWlpispE6Ph1iG5u
pbfYn+zASo7NVeh9abtdgTHrc64mnNlHjQpsJrZeOWn81ESvlx1hc4muMJglinoYJZIiYNTFdd/H
dtbvpH6xGg2ctNPzZSyeBzB+LYmiOU2hjjvqXHDFubAbhbNfbKxOKvMC7QFZ1IjJ7hdG3fVB2cNU
vXxYyFPbvtbz/P/3sU8YjMXUYu7LoaIY2S4e77KOswltpCf4PgqwQIgoogOa8eFALYmYJibalNqT
0D+mxfMy1FAZWDjJwlby+AmI8WW57YxgygBU/x34lddeBY6QWuBbdGovcUOHV4KwdVhW8JZJSWKx
62gKkzyYEAhFtSYsl/U25W0bwBTbvPWCpfWolSJOhFHaUeJc9rotn1ihskcPoTerfKGoU3sIiDdp
jmS6lyE2HHs9MPasMTVdJsOx4RKNPWunZvh2+fu8ITAzteht3CUDyDja9LZub+RxZ3YciI0N4dMQ
mFgzzhUpM+zODqQSxLS3p/ouVq5nPGxLXQH2ZQ4cz2LMIkpafagJyDmcYfzZGrtA53x/i8wU41E1
XSIElPFsIqAnVRmMGgAUf3SbW2SqTmx/FOaluNYNbxU8/6ZOcqXMHHfbos/4hMxkCDl6m6s4gzOo
Fk3pWogmda296Fb7Knp4pN1BsxJFX8Ij7zlz20vOQzY/700i6eMlHACcgjR1Wk5d/nPIOJv4xnah
4OUH9MuQEzL+UHdviRlV4F4EcWqkWQQl6+GeCHtxkZxh4cmGbI5nhcWc0+YhhS5OGlK50VtVgGJR
NzrQvOa8aG46/gqFjni1oyuzjrZNghHp8RMqDFPiSZFldj+EwpcXXnq6PSQURoFzDy8oLNd8bYqd
qnfQgOrroxCUVpH5Qd9yNigeCLO25ACXd8EEkFZw6+EqHvxq2F8OSFt7FB5Qfo+D/oSV0cZ2NpRZ
DGpHlA769LNZXFwZZeK/NRfjAQUZZaFbMBIkKVYqQvLkZijeLg9l68ynUMUgyNBB6MlkK2zKLo7z
xMRY5sPiSVBva95EUA8rXuOHTspD2wx8KzQmlOuVlE+CDrQP4ftHtdwFTp9AZkU+BBaxitQyE7/j
PVZsusQKlYnuBUSjKzkUaicxD0JluMEcW3MlfCWjWJuS8TxVaw2xjAEz2iDIopoUobCLQXUs2Yi2
D9Pg8m75uLPHeKJYl8UIDWk4+0Hzi1v5GLrBY4Q7N1/ZhQ6enP6ltzAuCc7RCYbD/NGLTMmJXTO0
5PvRmx1UmT1Bp+IyHm/imOhUjHNfxSpdaMsum09F4Qu8Mw3PI5n9qk9LUS6oBVVIDFmU/1uPq78v
D2MzXqz8j9maMjVZ9LEARlYYdo9Tv6mZD3Eu+oURc45oHIux/JXVIARKQS2GU4Kll+YxnCQLPs/Z
CDdhIOYnQ1RPgxgwMzFGNgp9vsi1U0SnIfwWR0c1+kIXOaolzxjMzJRqnEchboicpdeLY5XMw/Us
1LOtNiVeOy/P0NZN1CcwZorMKJaiJFOoY2uH6JX2G0HrEUT6t6qr3She52f+DDb94opH6PNRO81c
ggFaQ5KOExuqzJjoZMRFawjjB3T7DPqgO1qIA7FJrK7cN231u2EtbukJTuS3hWWCeoxXQkwHd+kX
MIFrHFq161EgiqqzX+Kznash/kccp9lcaqoI1ixI42nISj9vmyaoHoOm1SEBWcV+PzbXWkZ2l+dx
0y9XEMz+UjQg8AlnQBjzt0Eo0Rx5MiDEdxmENw5mwgK1qjSlAoiuuhCuiL/QhKSYq0Ew0zEYggB1
K3x/zA4taE0zTk/65tF3DUCtuMpfVFWLah2aHtiFB4d2wlPZax2FjbQWIvTKL00K9G0VQ5Og/cOs
ranUAymAZrNDlr3QHVvDTwtOGru9EUIo/D8YbNxrFaNeYvljSItHXGxM18VusiHxiTQmf7nsAP9g
wDMa48mzHk8LvLnG8arb1356ldrtO20znne9NR4WTvcq2dxAVqNj3FopJCNqNWSC2p0IFaDmJv+Z
7zJUh7ZodbpLoFBduZRrvLxJDsU1vTBv3+K38gZFE1/KpVY/hXF+pQnyURVh6FLurVyqXlutcCHR
whny9kI+W5hZA5QtFpXLgEk0zdVIf6W2uCiZc05I4voNsxSkBaQ/IBeicf/Xg45EIKswufR4bISW
UrqXXWc7dpzHxSRQWkWEcYzgOR1J7TiY/D5P9/8OgtmbQSkea9kIZ0nr3qqz0xC9XwbgzQ2zMcth
upC5BkDchF4edn6yJHsl4vHvbF+YqbSNxkDLE3zuc5iS+m5UUHiC7O+Agq3D8AIx1YN8rVmiV6LP
qT5qzZci+xmRHVmW6ygc1WC6kdhLle7ThSdavm28MwQTDIulU4esooOa9qkQWS3aXGLeQ8A/BKjf
KGzN9YKqTrMUsaOP9owWGoUyE0ROB14CyZ73yXcev9y2W5/xmIDYxD04jHIYTg1/ZNUhzp4uu9w/
rNMzABMB5VAsmiWF2Wj5noLkKLjV0chAPLph8UpEtip8sQOf0Zgg10L4IkA/CjxceyllGfV7d3Hw
g5SHQPCi6O9+Mu2icy4PkWdC+vfVppxES28OOkYYjKU9BIGd4t31MsQWt8mncVHnXGFEQrVAwAnj
6sW9Kt/KgzcGL6I42F3ukuk5Ef1J/tZzay/p7P+RX67MyQS9CfTAQdgBlp76F9RThQfjVO4Lt8Ai
5gyRTs0fWKBNVZBgohWFLdHFu0rdzhk8cS4af5Gzp7Bu9kIxnbRFsbVgcAQ99iFy5ixG6CwDzrA9
COMDxeX8DuqQl34HM+ZOF4auSrCxoAQHJT+1Hz8Zp9GT3MY37nm75fbxZTVqJlSa1VyMkoZRK364
g5gn7ZorboRr9RoqQXhJpzKV0UE9dLbyFtzzzg/bq3MFz8TNTJX7wQwBX2XQIwF755UcWp014sq3
cIVbLl3D5lpZ4TFBNMynZpEH4FH64niH3oUrHVVjvulnbnpjy98uT+ZmzD7DscWocxOZqUAPLoN8
UnVsqs3B6DgJz3bIXoEwITSejVLNYoCg1QgOM/5EXxis2HuSLTq5Jy7OVzRdcOP3e618TOsqHMST
QeJJhBkFFKSqpUuMu7F6+He2Y0JpRcxW6ASEtXxCqTe2oaq/H01iX0bhWo+JnkOp1mA4/LBevEMV
agA1HKXDkQbXisjK5cLm3ipuR9OV+ZhoOslKAGE/upUfPlrr7MAJwforu7GncnI6ngcy0QR6OWja
lzFTU3AThO/1YM/SE8eEnIjFvhnV5qwYaQQT9ocJvYKtvxxTO9y3+87/H+QseGhMyDDVptMW6nuK
L4H2VwIxuKXgHZQSvMSOxO2E5OExIUOXaDmOBLxeKv0w62yZNDgotZPTlZmdjIaVYRF0CzlppWHr
pmTHROF4KSdssVwZEzj/iRbhN7TylWjsmy+0p63X80fjx2o9K2WFmvwcM5hNXpfeSTDqfM/xEt4Y
qJ1XGEUXzXG1AEOfTFR1ol1axytVYEVtDNohs5LBl68bUmKpQyxeS3Uom1ZVSVoCghAyvGrzrP8w
O3F08Znw8V/+OCbYjMlSlTk9zamo2b5Gt6ut51YI4k6JVqOjabPiKuby9j7CRJ62LBYwWNNJdXtk
poUTuqYb7OhVisCtmOPEAbaLPMEruzAYAOuaxziRcV/9JnFPDzwQJtgohlItDV2aZmA+jn33kgTV
fddMHFfiwTA5SysMotnTDa9o9416BSGi6EuX++hDRp8wVRVhtYhmUUjjpcTrJiRYd1Fe20qwuF/y
uTMGM//KFGhkCBOU9byPru6By8mVr9PTcsCrjyPuMpuX7G01/WCZnxGpYVdLUG2XNFJyII62cCM5
qSvY++meBk96axvYEyc12Z6oMx7jD1IfZ1FkwoqjkrtS1bhDoFjdZL5etiSN+H9mzGcYxh+UrOyh
wg4YFZoXsZ0vWQmq00X8pkUF2JwLwzgJKUlemyXKONeHPGhmM6KKtmEoAbrRWmtOTbsfnkDTbpn1
shPz5TatvqBI+WkOme1ISNtYjGIgSvNLMFxl7cto7mJzl+Rvl626Ha9/W5UlIJ3bREqUBs6iBLdj
fTIC3jPN9jXN2R3Ziq3KmCq0dwOhj+zqFPyNVj47BM0Ake34ljiph1d+zkZKXeGCqxjMJpRJFURS
ZDpf1V2eq64p3YzDbsQ5No05UHQiLkExW0oVTWKAl0Hakd/sCw+csRDb7Px+d3maJB4OE0ZE0Cak
tQYc+rIqWD0ulqVjcxOCFa5zF7f7mz6xpk5/TB+kbxzszfP5agaZgNLki16gDQ6NDc8DCLyknfZY
nmQbPbS7Lx7dwGSEFlOQerAqAahcrsumhLck+/q6v44P5jWpLPWqeZbdyie6Re5bnm2pO/w5h2fM
P9wlraq8z9EY4C9e85ih1Sh5AzM5AjT0h7nsUCIHjnWZMgHFdvsRn6FAB17jZjfj4J9wK9j/Yemd
B8Y4TVWUS07oToDYjNyDalbHpY1HAfRY0Gqr6BCgzpy3+jZDig7RY6h2oA6K7f1c6kiq0EOFBrk4
txaUynYdr6uImuiPGTtDsCduXH1FrSoA4uNaHqeD9Gfwl3g7erJdeuIur33OEth0kRUgc/peJnHS
FwOAjWNAkANkuMf4SjpI7vDEb7yjG+al0TH+WAk6NOEXgElGbonmjVq5knFUysm6PCoeDuOIuSQN
bScCh+QPQ3UV59dj/k0jX3oSWtmO8UJ1Khtz6gHTDX5EFluQbubkC426aDD97XQswaSgi0M+0glq
i1tV+57qKCTkEE9t+zW6DuDUCn3iwrSt8qpeqfMuzWkYrJ7FIPL0WnQuT8j2xbJ+hmASjbyv47Lv
MArZeJqKR1EUrFx96IqDWD926kMT5U7C6yLaTN9WmEyqkYGgUdBSYDZTvxNI5xhxtRui1OWMbXsJ
/R4bm2mYZVyNS/UR9ihJXWsH37S9Ap2RwZ9fvkCBTPuNcV7WkNqjgv/zXMlDKHWiTkO62l6b0rhT
0uWWLDWnnGZzV17BMKlvjfZYFep2gDnQrsbU7z0cVri7//YUnUfDeF6aglEk7gEjVzd5ct1Vx2rg
pLjbp4bVUBjXK+Q+C6sOFkv2y2kOcUyhLYau6UtXsRMpaLOijEZfq1BbwTLep5pllxegwUdgFdEz
R8/kkWOcdD/ZzTveNdn2Cv5tR7bYvUniQRskgFUC2ZmqttMTk5NM8CDYjSLvM3OKAaHjXsF4HuUf
l5cRxxXYftp57FWjmTN0gE43WbvXIRUtcwXLeSDMxiClnTRKCXwB2+sdTTdrMMH7qa09pI+ikxzU
fXfFa7fjYVLDrqJrVLc5GJ0xsMg0n7tMcZfcrC0DDRiXDbh9FXz2OJX+kBXQoOWlPiqYIdqRPA2W
4lIaeO3GvKONwaDU56XPdOX8uZ2fvY4JEn2Y911cwJoDOB+1Z9OrMyvwWzt2cX8/UOnIH3KEUhRi
xR630ZtnViZ0RMu4aC0NHcNyPYIOITmVxt1li26nEefxMZED98Kt2VYlIPLBC9L3RFM9oz/W41+X
cbbT2dXMMbEiTStRVcaPmaNdC8ahBQPCgAJaehYZT92Vvr+MyBmZRjP5latIwpyDvwI+aZgPWfSt
ITfpcmwEXnXhFlvxerdii6zDTixSs8LAwJdpCTfgSH7RviWe6c6efvil90bfePiZ5vbt5NmkGpNq
msgA1TkC8n9LvcK71G4Q9Qc/9LiPrzT4XVgJGhNXjBjM1lGMlaD404lul/EJUlO2aMUOl9F/E8uQ
0LugoY8TXOqf566pg2nsE3jlaNNTFrYVT4c9ZZffKbz90rPCYmIX1JnkLmiBpV1NoDiQdtlLul9Q
JIQDlnvZJbcbaFZYTPgqW02ORP1jXMZd9NeyR0k3KjdoLVu+l+zGokIkvCPdZhQBwzAoOUDwiz6A
z8aMWgFbp4CJi3XFyub3IC0sULByziPbofkMw+7PQdNowVxivcmS0/+g9MXIQYRnsIRnVnNIvf6F
e9+wmZWakooeel1GRQcTH3Ml6smcovY62lf74ba2Bbt8pd0GHRjuTF4Eo073xwJYoTGhcpIDUat0
lHe17oTKytgFwx0ar/wK6ZX2YjrqI8dbeIDMxE3lkAiahtrK8O9orxzQXr6Lr6I33IQ908sN3qqj
n7swPvYFSzS7JdI7wNE6g9bXPhhM+JXC2wHzbEf2JSsipFuEATjFe7ZXPXk3nORd5ARQp0XLjW38
RVkRs0NoWOXbZYturoQVMhMwtUGPJsEAsqrvJe0QBAeJx23Fg2AiV4hTrqF16OwqBGjhNNHL0tYQ
T4o5nbQ0KF2aKyZolWJeBKkMz08b6CJGSb0DNwan3IaHwQQrIY6GBe3MKMSQ/FE6VhMn2+b5G5Na
oakPUQi98+D/PU3y3oBU0XDMWt9MJHuRH5uOR1i4HaJW88/EC/DZjMFUYP4nT/wbSeqObpfz64zq
2ghdwbza6O0bARRjixqu01TVYPCCvinxKIXT+VShan2SjlPaG25cR94wgABqim9HWf+eRaKrF6p3
2de3Z++MzUSrrF1I3BuwrjreBsJVziNm3N43V4NjolPTpV0VoWnDyfa0QiL9Dn5BkA8bXvXEO178
w8T9HozJ5HJRt+ikqIDVurMrOfLRSCz9Xrc1NEM1vpC4vD2TYz2W6n3Q0WnQBpi5LPDIeIjHn5dn
ZztMnAfERKIwLnrRHDEgcfgRS5VlgJa85cQIHgYTitCGnIv1jDGIRmU1zWHuZzv4AgGeYp69gJVC
MhUS1wkFySfZEwftUTZmp22Np8v2+tjK/wx4Z4PRwa6yebRrVqBxhsG6zO7RexzZ+psx2kWEE8Ts
5A46aO5DCOIlVwHn0L7tCoaiEJVIMhgYPiPHWNoQo8W2L1U3GSqVeZSd22m8eQagP2A1tDYB30uS
AGDw1N7WscubNoQMlHfi5DehM33jmHI7rTjjMaYEJ2yuSdNHHiN5kZ0fQrc5xlhLxMPb1xtv8W6e
w1bDY8J8CjWp1ogBp9d7Uji9+TNYPO1rJXYrGCbWhlMykp4W36Pu9ZlA2k9wyxECcYpXezS4B7xe
ZJ5fMAHWBOmbKZUALILloJqtW6Sty5kqOhWM18PlVVlCSzWYm1gum0Yo5kqecO06eNpsSQT3HXTT
qlQrj8Cg1ID/s3iSBIvXb791UFkDswFXLEEL2RcA7pzmRPBkEt9T3fZq17+ODnH6U2ennsh7Xdsw
6SdUeixcrQShrKc5pPulMbvN/F4r//+l/On7TNTVTGjU4PIfum3tndiV0PPjNRlsxSlA4P0TXfAE
hXusGyaDibfrFFei771btpZmz4qljDZExl9xWYR7WGEPMqrYya64x6GNU/MnbMYjM0ktIf8LbHQp
eYpb+9K17oe4XoH32xzP5GExu3+qhnlURsAavOQWjGL793RPQJQderwahE2ngPgufU9GXT5bFtVO
U9fXELh2SAclvKSwlUHn3J/zIJgQVeeSmikiILLID4oTaR841uIBMF6RBuowSAIA5jv0j+9zN5xs
goo6iEFPbuEab2jHlzhTtBk7VnZjvCHt51bI6WLqwBLZgo5Tl3H8V14uD42HwvhB2YAxg8wY2ViA
Ay3T4t4u1QWPkmLsXEbaSgJBlffbEVhtjSrs1F6h78Yj6tCHxym1g1vNSff1XvOM1hZuuRqgm06+
QqR/X8WjojPlqZIwOGTwzoJirGVXHeVD7cUer1OY4yEyE5qUrK6CoMD7JFJdJw6JTVJe28I2hAr5
IlpRrLMMHdkiKIFQYsm2Y7iXwNKoDjqv+3TbYmcM+htWFptMeTZBAkktNn8ULZDE0e3ZU/CwH/Pq
rDYyCzjEGYz65gpMNZWpHWlpS6DMXhCAe2Z4yklh9ylPjJOuzz/24RUSEyCijozxUtHX4ylULbTa
HJUW4nBVdit05ACV38fLvr69qs4jY+JFVlZGrw3Ai8xdId8M/Unh1e5vXcN8sh4TH4ZyVklUA2Py
4tim3emSFeM5JbUlPzsmht1Cxzf28EaVPsj7y+OjUeGSPZmoEUgDdK3o+KjKQou75PwU7UTuk+Fl
Mxoic2wMzKhBszVgQvVVze+U5lXh1RVc9ow/+t4NIs1hRT1DSYgVtLnXZC8yeUBf91xw3qsvuzuo
DT+7ewth51ihb/DdDBk4tRNOUpbvp0p+zMSJ44CXJ8gQ6RlitbQSKNJ3Bq2MM/PWz1PiCHIoW4Ji
HsSxO4UyUr9ZEdGvF/CIBHgGZSJIX4mFTGhZ75INVim6hBxDPNoQ7e/4C8IyqxVgsO1kkTDByOim
BFPkQQJ1lRYcYnOxLrs6/b3/7OqGyISOSZnEcp4BUhj38nJTRByv2PRxQsAyAe4FHFGZpaTMUIvu
QKfvBLObaL09Jt5EeMKL23vvGYXde8daXzAfQKEL1vTCg2CPFXo6DIvqSSRXMo8dZuu9UAVrBqSm
iKGCl4sJ7inoA4NJnn/1FSp277c/NbwXguDMHj+6VpZvlyeKxrs/JmoFyExUkrWFmggUUDqloWfO
nRXgdRJyt8JV3HLbNTdX8wqOCfHzPCthHABueQcR/TPlaUghrar64b4+qbjJ6HfjjlexsQkqg3wR
9GYmunaZZV20pdYkBM2ayQJ+AXPZV+Fzrk5eE4q3l6256fYrJGYZi9lCsIcBKZ++KSASMmseGx0P
gXGQoUiGem6B0HT7ST3I4uvlEWwuLFkjWFWyrIkso0kvkjYP6Pe7+W+hu9UU15R5BI7bXr4CYWJ6
DSoQksVoM4NS0wmsUnZYeQI620Yn/Yue7iPN5nFVbvr5CpLxAdw6y6kxogMkm49Fcsyy0dIFt2uP
Qecm2FguW5E7QsYRAmKqUSHBjK2bPS4OmG/uAmdBQ2d7wv2WEz+kb5cRt/3iPG+MX8xg+0FFHExa
gyIhK33kUZwx8RCYSCGLYpY0GRCI8JwoB0XxL49g60YQFDHnITCxIQbJU5mNAPiVRWdeWlsd2MZo
Hg2teZ4X8jydyQSXvAzkiJIUhWCtir7peI8rny4PiWcyZpcS+gDXBZSFSCVvBl4jlvt/9X22pjhq
2nocalhMGCIoLtoDebgMsB05f0/Jx2vIKiGSx6DMwb2BeJY9d4uVjoeostuZ47s8FPI57QqFIlF7
yoQQpIe5upeGv1oC/mre1SUPhgkByVCoONYCpmwMZyL6fgjzK2h+7sJcu7tsN45vfYSHld2SQUqj
D7aFJDu1OKJF4ymSOafOzZTxvFzY8mFiFIuSUFoApXArVbea+QlnzTQ/zLxnG44bf1ybrkZTmLGh
tHRXU+Uf6gg2ufd/Zy1m4RdNKmg5ZUWpxX1a3tfNlZRwjLV9Q7myFrPaianNQiYD41cvenwYTrRY
g3wbrOhH/AjGb6v7mdmNwIma2znkCpiJAVrayqOIFhEnk+1ir3uSaKGDU/hBH3AIVi1Ud3gFN/ST
f+R0Z0i2pEFultksaGNwlpwylLw0WWQlg1fU9/W8WwY76Ln7HV2ilyCZO6MBlx9TrWGUox090q6i
yNMeyQ19W6muJE6WxbMpq9096JkBuXIMULV6sG+01rLrUBCZ7wMkD5XPEz7j7eaEiRwxOv67fvrA
m+3yfnyCQbuj/jS/L3Z0TL53IG3g5OXcMdJFuVp081JJqTHAYeNp2htt6LYCcQtDsRdVu2nV8d4o
fjRJ6RaK6sXJcGNE3fcx0dzLS3PTlTScSPAegw4CtoGg6URU+eXI139Vx6RoPIYku/eVfiZVXOEw
y1MSsnzqM+CMNjmgT8yCdNItFU0SDuKOVyO5/c6joXYKiHivYEvtta40hayB6sivG06Qbfj3mmDp
rvZAOccOM802uHURm5vCCpVJoHKhH0309NK3uugv+ZS997Wl7XW3hSyurZzAhJgbVujwpnDbk1a4
THgtW1FOIMZC57B4JG7i5VfhkwmBELffJ4dWtHhvx5sb7QqQmcwuFmIxmTFQTb4L03cjvJcNJ45V
XmilF1l/BB1NlzQJFX4StIw/L5GhAvFYq000b9hP2qkNr4gY2kp/qIpj10MG6FAuXJL9zUiH0jtT
N3XJhCLJZ9BmyQShVAD6i/knc6KHxc/+Q9skcyLd5vJbgdEfswoCVaijMj+FJcvhraskux1qMKjs
8K9BX/57WfCuPDaTihUgY9KkhpZ7HgLQ+G6i5ACRR9/31Y5377+5FHQFxJlYfIbIFmcOpTm0ZYKA
ajb7aTplxCfF7nLk2qrUAWvfbwy2MrMv+mFaDARQyqgjWJE9vaCt1i+d8IH7BknN8ocngp0JOpym
rOiswEtbhO2Ih4Zf2UWBJ+P4KkRbLdVAwHb0xhMl317SKzwmlNQZuAuyAvajRZlU+jN0q7fKpZXJ
3ZX5jXc7uR0wV3hMCIFurNSifoLasootak7c3HhCaAk2yhcbKEyUDh7lfcJ7G98+FIJCluqV6+D0
ZhwyDLqmDBpQKtDlhnort3nTXVo5THb1G68AYDPRXYExe64Zp0lS9wADiXEpn7qEU1v4D3Y8j4au
i9V61spRzyoKQDnfRHf0pWP0IID1rbAkG8qEHyU9Ao/jmjcsxltksexTLGyUTS43adBYKiRUOYtt
MyquLMc4yFCgxlAaPqaJVtdkHqRAbt81C9w3vsq7Jd2MHiswZn/BbWU2qxPAeu1YdMcQbfljN7iX
h7S5iRk6/jMUSVLZnA8PvHEfp6ia7FGeq0WgnWzdVH/XMu7+vIlk4sFVNiTFRAD57BRCAi6GlhIn
vDalpR3ArGaHKRq6aWXhZOuHIkSXfPWT19qwacUVLOPsfZbNpp7jYVmebnMZfbSn0Hj8gg1BBI1O
ERAk4/L188j0GZexGDIuXlvDFkPU8miqneW3csvprt4ey28gtusl0wMosQ8AGiDbmj4bzZ586a7l
PBa24SXP1KzvZUBUy7FWXCX/SjXG6vvMVq8MldJktD5tmsb9JM1+U3/tLLrCYDytikvYSQAGzeab
G/kl1uzq2Li0i6xG7mlYX+DqUFH7LRqqjq4WjTBxIYkiRZobWi5r7El1qhpOgrQ98efvM6GAxEoc
DlRSJBh+KMRLy5uOxz+/vdmuxsB4cWA22rIkGANty6FdwMUD7GY4M9iC9wSEOGPA2Sc2A/YZkX13
Ak8Lbf0A4hLeg53GEibO/dQWgIQiAjSPyFidbMhZSFgvKSWiD2a8UhTKct3IvO5pano2J1pjMPFl
nGS1DUYcO9RBuJnI0tvz0p6GJX9QeuW6zkF4OnacZ8HNuVqDUn9ZbbCTWSpR1RDaPKJav6r3up2C
QmB3crVdx6/Rpun+n6Ok1M0a9gmdfYisJrMypQSjlG8WT/dqX7ktwRTma17lL1zKt63zAOUO/g8a
6xhlZ0rQDwBaJ9ellVTqVVyjItHsvxsLEqKy9Lsw+1mP5I40JvTMWi+HHLGS1FbYpXY2D54+LRYE
Dq/UUramtONdBG3tZesfyJ6OmmEx4mBBYhrva93uTDRdta8jlzth24HPhmCiJfQTchTdwBBzHb8t
pK6tFr2W7uXtayu4rAfDhEt5KIW8bXAYaoPkbkiVbxMYvcpW+OsyDG9SmYVSkEQX+ho2I0ViGepD
i7y6qXAfmR+VHDP3Joic+LK9NM/WY1ZJij6atgmxSqTpIUlVSxU7p0a5gZA91OFpFnksfptZ/NqS
TAaatEKvzTWmq/473Gm4d83tIUTbBITH/4+0K9utG0eiXyRAEkUtr9ru4i12Fid5EdqdjvZ919fP
oTOdq6bZl4Abg56XAPe4qGKxWKw6x12P5tP1BZV9N+7QidKo7UYLaJP1VOmfF/JoTH9dhxD6uabZ
qBvj/qryaiFJMvYUku3IbMiXybwbuttiPdqLhL5D+J12KNzptqkWrdcIKGS5N9t7KK4E0PtZmkPn
jCeD/nHdJuGy7dC4cy4eSVVqBdDSGjJTj0bik1YynCGibKAsmzYpMj8biln/jM/ghCr7IQHROnnA
eeAttyUUQRbMlB9RB/PrTxOohC3J/hLbdcHknK+0nWXuMmBuLcGI1XxHsyXIyXy4vnxil4COmmZC
ps7muww2s1SbycatpIuf0DvkTkPpztlnskrOOLE5FxwuXGQQRB3VEeYo0XnJPqXDKavD66awn3hz
qLGar0N1FLkMbsXqOo/xbNGw9q4ydTdreWqIjN9WhsFtUjMxMmyiFm+92oOSf5Tm68LPQShGcw2m
oMETJU5bmmV0xtBxTW+U7tM6f9Ktl1r5dn2l2F/5ZqV2KNzHUHJQj1smUNp4DDN6nKvbMq/dcn2e
VRnXqtAidK+YrC+Imq9PXLvcBqNGy5ozHo046RKvq5zMS41xgTpgnPhdNDvuddtEBG74/oToqqHD
n/kssdZi5FJMdy47lU+sYqH57WMWmr7p0rM9u2DXcGc/9voEh7wnm6ARwuMVC7biA0KVicsl9Ih2
i1bN7JVnYpTYnxPwuCneYIGBglW6GKtuf8P+f7wZZORMwiMLbVhgXMeItUP4xA4K2tZcssYoxteF
1nX0fmlP5MDYzosD/SFZalEpe4fGJ3aOWkCyLkMOMNGnOjjeodaQnKcoiBIfAtvXwUQ7b4/Freu4
pSmaRGBZXR0046GXKtfIALjkrEo65KkJjBn+XD37jE4Ugg4YPAF4YwFdNTambnvXbRLtw71NXKoG
0Vt1MRfYVBbdYdCds0lXz6KVS2j6IN+KwjZibERsD/wf/uOil6Mpld2qI/OO/F69G+/MAw2dG0zH
Y6K7R1nbLTbXvEkCPP7L2FKFy+sQ9LJTxhXBR7bYIlOulQNGy1RIn6o+Kd+RP2G3/wZgf8Au0HRF
ARmrCQAzEoH1K9p7s1hWMRR+sB0GlwhAEnmt9REYhPQ0UHqQKDyWWjsa58oaS3dIjbtt6SpJ4itb
Ou5gs9cIzJBOj6XrtlBt2kNJza/XPVEYOKDxZlDNMKEmx3MJqsvW2W0LDOOwBoy9YIFSbDgEjMaj
fyY/JHDMs/kTaAfH9wDNJZjfTLtDheXEKEMWyHxrIWulY41067GbgkYWG0UZyB6SCyBZk3fqUsLC
Vrtr09RtutxNFVm1SobCRZGhH50M6owoiLEJ1E+k/XOOZZVxGQYXNqI1S9uYWdJtjq8m09lQE7+N
qCRlEzn7fsG4DVWlED7F1B1cgnya47/SLVSM52Q79fV/BOJ2VWsXNp1m2LMtNzoBz1BVeXMV2utz
lyqSvSRzdL4tSBnwpJBYsOpXaoCXUD++Y1yyZej40p4P2afiIm40pNuEtny2rZbbEISnd+UZPN5f
5tsyXG8+ktmVtQ0L2z72n427fmWdY07JAMjsdsAo1HLCs8ZLdxwC7acZ5pgvlDVxSpeUu4LVPdiG
lgaIs6eFjGwl87vjryWFiJ3sA4qi4c4+vk+oJE5u1z3QBgi65CVIjgsHdF4+Li5DMPyh+50dTHVI
pWUsScziuVAwV0RNyty0Dwhei/q7vPagN+ejBO1Fz/OzrJlGlDnvDeVCCSXtgkwdnmrb99n6E1Ss
rjp/cJTT9VgsW08umqBBNoFYaYsL9Gz/SR3q2XkvOV3EkQRyk2C/NLS3hJ4KzcymQGql1l+m7tAr
uWdtUNeMbyA3drhujnjHXbA49+/yUsF0ObDoHKbKD2PySmkAFi/ZBYNz+DgdUrufgGFUHybtj7I5
XrdBWHBAD8DfC/aGwjOlnZqoAMBF8I/oTg0qvzyslWefwFDrRV9BGobbi+zZWmyWRXRiqOgT4RuM
IJNkZlONymERLT5m9c7m1km+jgyCS2VMpVCmMkGRC1WW76U13GyJLQkQYge4WMGF3DW1miVnfTwT
6EBAGGOdoNjuvecDaYYGiglcag2+nybVC6vqLZa5U7e6XfzEG5iw24Zw9OcChYv5ZB+rQ/0sgWVb
/k3atIPlQgIWr3b6X9c7DLnegjjhaXvqIRJehrYlP0pE9ztjB8eFBite/w830qQIwYOiHWhspG68
LllgQk75mDWt9lh3ZPSytrM8DHbKavNCj9HYkytus5C84PZaHaGU2CEW+pAWOuS0eDD79lGyrBIM
vulGUVIb/e463l+mOFi6IVx7EmxL+uQU2ssEPhsv7acfgzX8Ndll2MbFS1Y9Q5fe77tecs0VH6YX
eymfpqbjoscj/pbiNJzSIAZVz/YEkjuP0bK3tX/ddOEZs0PjHIqC4bRFLQVnWqO7etH4JeQwTQgt
l11wHUl4+cRb098fku+JUbbZGEr2ekfdQncZTbq+uGruo4WxuRl9sPgd48rLQFG4ntBVKOMTY37y
ZutAwhI1NTRwveGfW0wy5ikeoHz90J3mw3QzhvNtIaWCF0afHQx3/NAqM/uGTbT0bThPuErBlAVC
cNcXk/3KNWO4TaF1fT+sC4xJVzyGOX1674zbobHuTavyHEwxuo02yK4dwl2iG5h20S1Lo3y7mI36
yLj1CKzxUNwpbRyMUSGxS/yRMO7u6HiAf8Pfk9F6mJocHWlolrlXYJ/l/Fmohe0t6fg4dxWUy2b7
5JQynnshLiKMBQZLw4Z3YL13tYMp20hHsoml6YxOLz8wLhokKrJzXYbDbbdUm+0hG4DDBL6ZdmYa
GB8GFwXCQD+x59fkXD8TtNejACN7XxK2Fho7I7lovoGPGfRVAGf95/ZZOw5oojDC6oxdJ/mO4s2+
w2K+tFtQyJg7qpK+YjW3w6k6QQbRByWil98yGUR206dgpWkH6aEl3BoEJ7Kmgb3vDQ1PbiGeLfOC
y4jzccmfDDxLjsvXJTup2490MN3rG1G43S9oPPdOX1RZb7BmXjWOn3VVD8t6DW27lnQKif3G1g2o
gWNn8Ew1hZHa9ox3B/jncOoPw5E1tMt1LGQwXPDKcRZUCavKYHL48ItlnWmsSLeBMK/ArObf5rC/
Y+cdzmhg1l8BTnVLQqblEh3bE1NVkXXsii/DFyS+xWo0et3WbRTsmJpLGSy3+Xk4buD0AxUZbop4
xDtKRWvZJn4TnHeYXDBpUlyCUlBJ4qSZAyaBHvn6jzlMjnloP8lo0IUOCLIdGy1pJnnDuIMlzhSb
RZTUKD0IWnjgZDnl0yCZRBLuqh0Ml7fPJLHjLcerRupYQZaCCXRY7tZs8eu5fooXxXHzcVgkUYRl
6m8WcgfKZfJdWuOeVQA0GYvAdBo3Nz+UTuGueDdp1S/Xd7KIAJIalBo6So9YT744bhRrUhZg4fP7
YgnQZqC6ba4dhn75nqg6lnZ4yPL+jN79szEmshFz4dm6A+d2XruNeTa27OrVlp5ddnfpKJuZl0Fw
m47kca20K64sDvj53NiaTlm/vqMd8LKGeIr958ZWTCUeZnb3Gp3bePo0WLLXPaERJtrIINqFFz5+
0Jtma6euWYKPNDzZ9Jbq70q/dwDcCZ3r/bY2DQDynyvYn6ow8s3GzYpX8srYl3Uaig9ly2RvlTbC
Ic9rsQzjWG4U1Rdw/DSMbCqw7tE7twQ1RINkHf/C1YNn42EZ7R9v5qLQPaBYC97R/MH4WS73vfYk
2UMshXizY3cAnBsPk0pS1NQb1C22kCniLUfriQYYiAL1ZwymKcnxK74t7QA5p9ZJV9SWBcCo8eJj
Faqzu35LZp+ca38+Lplby1Kb1/riFRv52kxvRjFZ8hhf7CumCqJDfc786Tg8lJ+j29ZxmfQxXnhf
qs9LwN4MZd9QGPAvFvOVB6ar3abohPTX+qa0v1i4NxmSXSwuP+0wuE0wd41Zt+wzGpOvrq59rlC4
dgImoWAP3vyV2aj4raS6Icw+dqhcfmq3uTVpDkP9fxKen15VuoPrTiq88uJpXNctSuw3Y3RoXDPa
SIsa37KXYEWiPTizO6egZvxxHUh4fO2AuDNToUXWrinsSazMLcFijRfW6Xtbf2tBHXodSrwPHBNt
XRYuZ0i8/xl443ItO6UElvmIm3VQg07QdCMUppmYgZRQUBhHdmjs33f5m5mqc9X3QJvP7B4PdkYM
P4IWXP8RaW7zhaWmcS8xUYbJ9sUO05iNhM4rW83y1smelfTDf1xC7nNhODV1hgoAzugiK/WXYxEq
Ac2xo2u/TNz3yJVQHGO/vxmX3hAbFG89A2QKfOgou4sOlc+YZYzT4HZfYk910aX9Uoaym6B4B1yA
uSg9a43Z1Mwxm/XeIGdDi11d9xbZg6s4jOwM5IJzW6FbaiLAKd0b9jCUB0m4DW517H2MWHvdXzGu
Te86ES6g/POQgwuuZS0A1R+3MD2y3pvq6Dwy5RKoKh0kTsP2FX8YgMdTdQx00KF/jsv1S6NWTVAB
olDvuPV9Ey7H7MW5zzrXeYw9VLmeW9nmE8V/lGAoQSWLGm+GEA21BK9ilCPFstIbjTQ3seaE6ygj
MBPDmFhIdNrrqNtx2w1XzqYYYViufRv0wo2dw0wlt1oZBueHq9Mqur4h13Lqh9Ku8O7rU03qheJP
dLGE80JTmaB0WQAluWWKgppb383LYTk3X9qwOrTPw+BfdwqJWbwHToZCZ4PlJHGt3zlKdljV8mlp
ZJxKol2M6fO/vxBfs4o7qHfGChKBztCR5twoxHZNw1Oqz9fNEU4n7IG4bCBDs1tlbwCCYBlYC1qv
NVxt9dPXmvR67NGP8o4nnD0id5ptZkqqzMYnM/QDGf9a+rAZa0mgkC0fd4ZpU9FCSAYYdl23rrNC
OQHkzOOI7iTLljWXyVyC/fvu8IognzCXzAcNO5j7xptW2CXLTGUg3AE2d5u2gesXbRRj+tQ7XenR
to793n6H5h/dfx4uNpSL3lRlBWssHfSnltuCVSL+8z96HRccwLKdRvkMECYjQCDmvs7edEZmjw7K
9WV0+3edHHuzuECRWkkCu4DI+BU09P4Nz+lhCHTQOM1HTZJuSD4W3zo5OVNj0hZgbfmlWR6s4qZu
nq8voQyCO5t0rUZCyMJr3UFGM3W7OEzHn9cxJLuIp8JNVbWNbJWt2XS/ZJobx6jo0vvNSiUnLfvc
bw/a39GO71Mft3ox5xbOHdXouYf00r0Vk6dZ/VFHyaekiCUxXJRt7nyBcNFhpBW4FEbYZXSxvxm6
t2ajZExCmLPvMbigEM95kXQxTJpC1k9SfSQWciPGG9YcwG8hLTUI/UFTDRXtl9AL5t9vzNnM9EaD
Tb+0fLOwealuDBe8kOxp0atfLImFQufYAXIBqdEzTRsoANMSpILOz8Ew3TyqfVJFkmAuLKPQHRQX
kux1i5uC+SEbuF9OeeDckzumOFKGm6zFT1hU3oNxoYmMY+oU4ON9DU3bLUhX0QdkfTddDSmfehN5
st5Z2ZfjItOWa+qAdA8pTIH5uYT4VXkvpX0T++NlDfm3DDLX8ag5QFGObChwO5ZeH9IDxT1ELnQm
3M+YHScgDDUh88Md8YQxnqcj6l4G1KPKPLSUr3V2mxKQ2Kr+PMochH3/N+FjB8ft5zSxMKuW4MVh
Lom7ZohVx7J70JuPtHi5HhH/ZRkvlnHbWhkm2lgms+zQfCI+hBiW2xTvXdDzDKwpyGVP+P/ijhdA
bptlShrbSoT3hvhLcao+9ZjE/7+eBrv0KL5cQlS8sS+I/G5LxwFTDjBxU7+U5KwUrasmtttNtmRf
yz4bt9PqytoylVVH5+2BrCD7B9kqvtnceMpQetc/nHiTXYziNtmwpEWTLnARs7mtIDMVh5lsglEC
wb9GNZCVnlvWahdPt3N0tLZjZH/7T1bw4ydpP6dGEcMKe32I8w92+wlPXNch2EK83UuoM4FZC7N8
/MWj6Hotq1q8qZl6P7hJYR8TugV92x/1ajQ96Jfem0v20FCJaWKvu+Dq+Lt2SbRGjaaaE/bUZWYH
w9Z7tzTMP8yWuHWtSc5/8Ze6YHHhaWnGeNIM7KkaqoFj6malqymSFFeYY+A99+915GJSHGmVZTGM
ojkWeoex4yS4/qVkK8as3K0YxXxUklpAqKyXKZs8LcFNKvqgbF/fgaOr7PnCADMSL32z1fo006HB
yaH9lS34/fmQmWAHG35exxGu2AWHP6Fy6iQgUcH+SVTFr50sMLR31T12EFzSrDVG3NESppT1YYz+
iuZwXZ+uWyEcEaM7DM6RybolI0lgBmsk1hIw+ecG9EVAJ31YfqqgJHI+JI9oLguSw3yUsQUJfWIH
znn2rJdp3DswMMMAi/VYlD8r0LYQ2cis6Il/byPn3KNiNbETs8iNCbzlFJ8bZLYYJglsycu0+Lzd
GcQ5ebw6aWe0r6v5i+iClVCjkFVt1xvZ1VeKxpZ3t6VsYm1VBDhUk0Z8PfRiDK7zeUQLJvIYaWu9
zOG5gzYuyNTRBmggqjzps+klY/7pujfK/IE7YskMOfqiB8RiHqvGX3GBS0hojY/XYYTFYIpCIqan
MUKt8y0s3awsGxQIf/U1DhDoTo9MPC090bs1NMPh4JykfSbMl9+cVDtMzratKFcr7XAYRnesRbcJ
46D0DHQf2a5xqx6lziH+XBcbuRQijdUoA30229jm+bXe7UefTOAx+a/6IQ4tyccT534XC/mMwqkH
2m8EiFNY4w1hOcY37V+Kl3rWoQqWHNmfrMokLgfuILkIma+NHdMai6o9DBCOKQMn8owTAthhPjE2
NfRpXHcd4Vm8A+TCpU0MI0GyiawJHCWO80nVU7ffJIex+Aa5Q+HiYqs1Cv4Hs9gNkvhpQEs3wgAc
o0Qh75ol2e0Gk3nSLoyA6iGfLOaZrC+JVbe2zOuOaCNjMfLRvO9kk4tS+7gwOW3V0mNuBhAH84Cu
pHN1U55YMU3+Pij7YHyMrIo1NtjQU2UfyuiLY4RJ/PG6T/yLORZFE5mjs3nSfy5gWW2p47BkcEIo
mT6kZ6afpvsG1LlGif+JI+QFiosieZsuajVhanZQ8aWKly47KmnnRqgUXzdKvG4XIC580C0GhxIB
EB3x+KfMp6Tp3UXapCO8VOHx+/9Lx5ce11XTdFoCZrOheTd+arV7OL5LlhONZQ/TkrUjXLCISrSk
mSOwSnozqGFENNC2PDiyp3Zh4CWgUMLYCIbf+Zl/UGSDBcSAN6zRc6ZDDMSW5DPCT7MD4PYrOPWy
RncAsI3gM43u2uQ+sjbJ9xd+GEQzJNEENvB3t00Bt13CmhUt586ZMCa1uFX5c2jDlsjICMV5zA6L
C6pGYZVbwcIBm9nTEO5s4hr+5rG25+xONiIos4wLrllHKujGwLIZUaf8YEUfrOHBtA65HrxjC+3M
4r6TRTv0rigAqpb2RqO5N6Xrl1zK5Si8Au9gmLvswneSjYY+s1lzbbtfx0Ahn+nyp2LcdMr9aJu+
JUvaxe538QwuopI8L1RzwTYy6w9R9Uce/VHJPpEMgguodZpZI1QbAUHiRyMuvHpAXwdppGRbMl/g
wmnWzVGqsaOvco4KSdF6871IH9bkPpfNFQuDz+4rcfF0qdSWgv8Qufr2QUmfjJS4W5W4PVqa/pPX
WVzbozaoU9I6cIetfUxJHU7tfbOM/nUQceJ1McfiYqmVGNsK7VqgOC5uOrfkCBa8IvKc75sXubqL
uGc6MlDJGlpcnFDTqW9MKHYgTkx+fiRgfsV7rzfO7gCe8+RYfXd+UFDHnSTGir3Esh0042JglCcy
STM9drYW3449/433aMWxXDQSvhTPYLFvMM3MWGfrxifTyfl0HVts8m9o/nwc6mmO8tdYb4PC/ntr
vZD8xnAkb9wsEr25m5ALCvc1NyOpZifCiaKiRzLCNJ2kiU/4+4YBAkscJJAk5kJUO2F8eG1xz9dM
063S5JkaueRQFH6jHQQXlZoKM0gOu9LV27GYvwyY88AT1jgdokI2PSazhotOhVZEuVHVSI2U7TAR
LRhix7v+2YU0xzh6f68YF5i2YRuQXwBj8Cff8MCv73UQebojj1OQHVmiPHyr7tSn67DCo2SHygWp
jICzJ6VAzTDvpx3N1zEg9SjTRxWGd0zFgKufsLofdwLPcY0WhBRtQ9N4NhKwKJpo//183RQhBtUw
hkBAQKS/ac5OMGFkWSUCVPJZWW9V66AVh/8GwYWjWEGpUVUqnFLt7Qh6F2c5yVtDZHZwawUdABor
ObaOA4VBPQI9SftHXMsUUYUuvVst9u+7HMKZ4kQfU3x4M76r69EdZlmLy6vc8psYs4Nghu4gEr0w
ldoBBCvCvXp07lPzjGcaemPd2xUIE4gXe7WfzehVfp06c26T2mvOkHfxhm//7dtx4WJyajrRDt9u
a060DqIs7GX0+bI15cJEP5Zm7uBxwq9UzTfL/jbOu+N1K15lWq4tKhcmJgerOkHDABfpyWfjSzFm
+JrgdYzJBMn77FdBhXuvp32kLqTX/cqTSbK+dt9d+xu4oNFjELPMS/wNOv4GCl6RJOyOUFrATe4+
9+Ywe6Kg1McsaJYF180XXxwuPsUz90zjqsaOCmjWpU2O0anOfDiYjx6CO/T3S0kJxGF5B8gdlPmo
ZFBAQlRhYXnAiETykZG2qB8Wz8Fw2viSo9NfJkYkW+HXZdhtndrY7Nh2gEoe0Od/aiA/YvvW9564
h9FfXz8xcYkL0qfr6yuJPXwj9zgv5WCvwC2G4zSDTnU7d4ak90iY4OxWlIs8amendmQDw66eFP24
9r5Jz4OsY0fqKVz0icGVUmoNok8fqJ4aIIweu+Pk6WEdFneyG5K4EroziosupWmp26ACLTkxv9Q/
b0f7tvjJ5kyzexLMuGv41z+VJNi8utDORUZd62uqYSeMa9C1z+0k+UxSz+ciTT+lpaKy87Sl7hJu
yEm2Gzb8uf5QP5ADS/mr7/KRJGFCgv4+S8VopENNLrYsyVYPBXvcZ5RF2tEJGH2gfpS2Tos9/TfO
m0vTrNtWwx7zuq8jHMRA28L2UnrlDGmz2df99ahl7iJZUxkoF0wW0BxYKSt7bHmeuxUq53jt6D/E
qq1KNrL4unZZR/7mlNV1WiSvHS4H5U/WTmh/KF6Gs+kyto4093TJQ5h4V1/Wk89a8qLPoDiNR9hG
/VS2eeKCQLa4SdT+w+hAafi68/+Lc17guCBSr50eTxnuvKwAm8YuOS43Hf5Tf6QQNENS8aD4RoMn
TAkuy/DeHn0XXC6q9EUBFkH2XtUHlqt7THcCCQseF03I1ktfkNjN/RoaF1W62V56p8Wi/up91m7S
A8V2yB9kY13iYGKjH1CnJggQ3mQuWVuUGpZTyaMkAM2942m5uUnuOGL3v6BwEUUbuhHUpECp+iWM
2wLOrz5SO3lPYz/0rQwdjYYm4Ycah9omoFRBAq3ElAZdUnzbnMJ8Hu2ieHyPO+yguA80RkpblyzF
/X8T5YPyZJyY0k4RWIorG74QDgmDxPa3ZdxnirsxXeYWcMt00CLFnZRbMv7sqvsRfK7Wt2w7F+gd
ktjIdu4bJ9yBcl9trunaKOwq/6txc7tJ75IBdLIsSuIV80WTvbiJY9cOkTsDCN22JGOIC974XoUR
fet+/tb7rKHSBKOCJFgKz5wLHp9UzlSxlKIG3t+jf4zfAIVoSfAQuv8Ohov+Tput68j6VIZJh57Q
15Qe00VGeMxc4MrX4jPHqt0iHUw6OGKU73lp+Do6PAonsNYHJ5JFDZlBXMy3jHhsFFY8aIrbon2u
9LtI+sQs8b7XxGuf5kTqklkRMJiQSPnUu+QlPwwuC7jgtlGkz20y53vtJNgB9g26fDbQnL46Q+Fv
z/RpeGayZJAiReTNjP+4v16Puh1gtHUb2UZYuCavQ8SQB3vZOvTj/GJrjsNGpuIszo13nsjFESUt
qmVlH845IrPDoNihPJDV1w5oWwnVTTqoJjxednhcCDEHw6nXDXib9gLdOmf9+t9i1GvP024Nhy2C
qMgMgOiO3dLATJZBpCc6Lt4WgEEk8mXcyRKL+CkrmlqO3ZfIA5LtPtleFukLs3hvUZRowSRuvKFi
j9V0s6IEqSIj8s6Pbe6S3ouI289or9g81qfVxZ4yu810kiymMJUzL9DM9t1iGkpW2iDPwSXwFrPX
oCBIg8RHyM9URP3mi3UevCQgmatVsqxOmO/skNmi7JBTB+KtjQ6jzeFF1b6CrD9THgsoxtIbosUB
WNMHGfWFzFjuBMfzeq6tjOZSg+9nBDLwRbiAEDgrqMQ6GRK36epNw2+CRdyvlefM7HzTWd0aGuSd
/lHyAcXOefmA3HYbMVS5dBQ2JSe8rk6uhqm5yG+OKhNfYifbiK6xT9dBZdbxZzYe2jWLkfcoSjhM
H7IUF6ligGzOe6Y6Li7C8x+Ag30dogGrqGfPg5q5lpEG84aUP5WRffxLlPy9jPx0bdEOetxpMIl1
yZgglrV/gI3dZ6wA6LV7vr5+4m/GlBewTATPTv90/bwaxiZXTXZ/WuqXvNO+rcukSj4S+/BvkgML
g8ImeiwcyPT9EwS69EufGBSlF2sC3V11rGpy7Gbq1mOSuDUBY8RQyybbhJbtQDlvLMy5iAlTqs+I
cZqt6vPaatKGAmGaYKHsr6P/AovIRQ7LSuxycLB89Qpy+YRdyz7bvj54+p8saURVWZaMCx1+h8j+
fRernFhFpsDkPdeh8BJ9AC8ddXvUD7pVlhDLoLjPBonwZN0UQKm0cdF07C/KZ0X9o50WCRW22D8u
q8h9qtKaprRjGuGq9titsWssjUuxmec/alq41dh4151eaBhGcBxMkkOvgt9hQzWlrU4V9Ocos+9k
oT0ey3n1VkdyTxO6oKPbJqBQpONrZWQisV4xbThzeiiK8zhK6jrsA7zZV7vf59YtmYwqozl+XxkV
023y6TbTUC/W0puxXVvXLqkkxMsM4qKtY/SlM1sRQlMx9gcD8xABVToZvZzwXgSmI5VpNmNbcZuq
nsdmXGwdLn6Oj4y6jL7yEsruReJuuh0Ot5Uw9TLp0QKcbCR573adVdyZxJyTYAUlMObphknJ3alX
MFTsrIuxQRlxnhPXTGbrW0/72Amu+6V4eR2LWLhq22jf+ufenquliRWdoDhYjn5kYNajX+L3UQM4
FxT2V+wiSFbVxRyhm9unH40zlMRSyDql3vqnGlKv/6j477qu7fC4zzkY0aBWTHB5KcPJ/tSPQZVJ
qoCyheO+ZKL1jmLivcTfopDmH9+lsoE9/PvDcJFQp0XboaqD3zcG9TCUduQWDS0CbAOZFCNbjbd7
+gLF7Wlbiw06s69jb5G/6PNBRb5t9O9pxIDkBTQlHbRCQDbnn06AmWK9BtsGkm1rO8wzLmPp1r6H
xXgPwqqaO0/Lc0g0LI2Gwlt8KGaITyR/Xd8wokixB+A2TFv2E9ihYYWqn/Myd0ES4o4Y+s6Jb02Z
t9rnWv/jOqSwGLbH5LbPiO0zGDowx4V+R1XRcklVeEX90s3698h0PMJMVYfppaD6n9fBRc6xx+a2
Ukn12llaLKjSqs+VFocTWYOkkU02ibbTHobbTigtEjvWAVNUd3r0BOI4SeVLdODvAbj9VGuF46wF
1pAmQZzfmYnpG+Mx0R8hOOdNMsVh4RSGqbIeWXRWUZWf1Op1Ux3XGXF1e1jCV4WoQJ9dbQAF8+LF
H2I0AWR6KHtNFa/ib1R+bksvUqhSzljFHCVn1dJPVVRJEgzhXWFnmcNtY60laeVosCz/AkfwQIZS
f47xVlvcp3hF/WzIkup/8f6LUdyWnvD4sWaMOpvVLIePcZB79a1yHu5kJKaiHM3UmDaPbYI6lJ+c
SU1zMVYTOWFLYuhqHfXoL80EK8Ek6RgTbqkdDhdvSzS1tm1mAUet79QYhb7avFun0r++c4XOsIPh
Mie9Rad2vwImrZ5t8qWaj9d/X7Jc/EgM7WqrNyL8PjKIb6Cx802tvUPq4o6Z6V2HEpYqTY3x/2KQ
HbqaXBRajM50BmKz3gTLjaERuh07UCqg8SkoffD/S3oGxV/oAsdFIzQdK9NgOggWDRo+EihRts5D
W9WSFRQ2P6BvEM2JFpvO55svcVpNTWZkne98nL9EX5SXLByOxYN9qkDUPmyeGdYfh9F3/Onb9QUV
Ggj1CccClZYOnvZ/HpNJ3qJnd4W6exOd7eww1pXbtosk5ArJqdGk9huFeejuMK7IFkFYGOalX+ag
aNzvRRijkucN7hz2p+EpBjO1dWINUaNkZYW+D5ZxyCHiZdjgO+QGrdMrWpSdr1R3tnIujdP19RNd
g0zDMCDlqUIDk39FBLehHZszLEMpw23tWyQFXpqgTa75oUedzPtFxcI9Ghcw+lTL2rYEmnqeTv3n
EgvIXgXKh17i98Jl25nFhYy5cvoiYUCJOdzExnSrV214feWEnmdYUMOGMB6+DbeTE9yEccOHTGWX
lpFrZZDxaK37KbJlT10yIG4Pk9I2uyGr4AJbeiBde85U09et8em6PeIlu9jD5RUrRMxbWsPTaLHe
2nkVNhpIWP4bBvf9k0pXrG7BmplW4+Ke6GoyqgFxgIVgoGXhmxCbVw2kaxw1fYp7fR80pwwVbzSc
5R6B6Mp95w53ii8tZAm3EAUVL9pk8X7NlwFBfz7M+oIQ1M4QppjpsTBP3dD49lJ5lSob+RF6A+KB
jnEfSzd4dZNxUIcm3eDZk7mBa4C4JrhC8ySWbFUxjA3Phv6SavPll5bkWTGY0BMaoJvt1J0bmw81
KFCv+4OwBwvUwr9hOIcYzLb/JVvUB5DPVANG+DhZrhUwahz2vezsXVXAPSYXGyxV7UebabdPWxiN
+b1SfcyaGCSeMgJSYcfLDol/cYKEcU2maUWtrMCLEIWsq7ocLIzQPWgeQZ8nWFD0+zwsPPt9XvJ7
Xfkrqm1Harcw6u55/myNsRsp6OGWHL3CgHH5dq9tr7tDsXH0uesNrCNNJs/si1Nrbp+u+4cMgjvd
U7xqRbUGM6rcCqFEEaAqeLgOIaxk7T8S+xt2ZuRL3NCWYcTVjX0gfnuAmvp6rE9VgPkYS3LeMofm
SxR7NO7UsLt5ylsFi1bVjTsgW67GoFEfx+Xn1n+byMfrxkl2sc4dHdOyQgmJqYINYxCDEHHFHEz0
8zqGOOLaqOJrUBRwNL7kuJZlMWU5K4ecEkj0BEVo++rDpqKrePV1N/seJZKjV3yT2kFydjVZbhbQ
IccL4BrGyld0VC4xZobB4T3NgaKOfpaCQMmUfDuxq+xguSNyHjEhozbs6v2q1Nx6ccC6u3Q/O0v7
yJhrv3GUHRYXGaNct/KFfbo+YJ34BY5jZEuLt/rZTRkWh+2H5DOy6+41QC4s6p3apc4GwHS8JRlo
yZHn0lrzDdwjrfxMIaWTFG3QJ4cm6SWPGDIf4u/7iTE25cyKGn2woGs1D/L55ARDkBxrv/FUzZtk
nGzC0HJZX/727zhFTmvcHXxKhns7QzupIWOzE59uOwzuwm8O0fo/0r6rSW5cafYXMYLevNKzzfRY
zUgvDEm7oveev/4mZveoORiexv10IvSmiM4psFAAymS2UwKMydIhw5LbAm+2mEQyiXhV4Zag9sS8
JOOOxUSlgma7FniiES8lNdDWXV20+7tyasqmamq/RLP1WKNC/2VjKKqkQZQAFy8KskSFlCvWCXFG
TN8mRTkKefOScv2pKztvgnRuX8SPkxi74Of02lxg3PbfbyOfffeKT8XwQgOZmUrERkjHEdfa3QOP
jE7qjn7pjw40fJDX5CGStLyy9ul7CL0FTQV0bTXSmddHAj3bimhi2oAQcstmahuaWXiGI5sjOCHa
Q+xMvQnWEvTrlHgnYuIpYLW47O8jTIJDzAgPE55OL7SFsC5jhbLM6LYBGdKe/dGUn/6Z0s4tlkII
ibOfjN/AUXFYzsAxOJGcqoFqtK2kZSBD6aUu01PGT6zSFguMir5jN6AiGcO2vI+dubtfxq+iFJlc
9vN2JNw9NDdGUZF3hWofdAWAM/P3QvdU1ve89PJ/h9BI4y549wUNCndY182dIy/Lfo5GOE0kHbrh
MmUvLSv47K2WxpMiIDi20DtAhfOhanm9RLe8rbYnOQ5ERXTCfDLFkXFu7K3WBoeefY3WsJtTA1uv
VBVf16XFHNGqnou5woprZFFoZ9MEA6UkkqkQ6VSPVFVGnZbkMgMZ3/4+c3qff8L01InkoKMn6fn2
N9p71m3hqJgi64XYtOQFlC+QZYKuad/yrxyHgWKp8dCczIDbXUcJal34Yijf0u/WkseDT5uQGCx7
AQITbqR/jxf/tknkT/60gsj1oGwPvgidlmzXMg5DyjrOcyW2U64yRwwR/k8I7xe3jWPHeaJF0YhU
qjRjdNTMJanNzFXMe0ZL0W6g066mvJ9IGyAMBS51AtJMW83M+Dnxk4OcOoYVjaYEStUUgio8q/Cy
u6NIzwOStxr+UfFnXrlUX3UDLVrt85Tdr8KDEbl88ged8BqEdgwR5UVJpPsrDGPgMkVGm4BYP2qV
Exd+PTJcbccQXUNTBSEMQXCguU+0NlbBF5OUSCH8KJaAl++j9nkYGXXlvUu6rvPIwoCrFSMKtDwW
ZkvUQtFTKFRwia0sZ4UPhBRs8K2Xi4slKA+Z/Peqs2asdvYRUHVsFkxGyDw9xR5zaomomKPhJsqf
emS7I7kx54zZAryzlz7gkEXeOGC4SlPf6sBpuNCqisqfB0xj66q3hrLHp6kngbKd16AXaqAdPuu+
apAt5ZTnsZ2c23tuby98+FMox4RWAa8UY1FiLgq9g3bqaqmlOdwDIc/T7Pr8B00JH/CoA1LRkqKt
ZuDJcdOaoyqBkUN+VGQWOxrrU1JH2FqUKiesWOK6TR8HlKg7SMg19cSIWXvbYeMxn8bKwN0oJsRj
xCjpLB5ETSIf9Ra3lGao/N8rZjgDITOJBCUPH6U+lSYpsbgqdWnHRmBk51E7MjlMdldNRn6QZAdB
B0r+f+OY66rwVaG2UMbQXsLsGBt3I2umft/jNhiU81ddnc6KCIzoS30i+qezmVkh5sfQu13Y05Hl
cTtnMTmyfttELduqz+LQE5s4/hefBUPtdJOGLtzOyXkGRcVewfsDFuXdNfh2U44HlvQkHkRLsvF4
mkz1KXRXsAD2VvqQvgiszMJuNNkYSLl6p4dFNGDU3VbPq8s7yjG1OWu5bx3yWgjvEvcPWiFhJXrU
Jcg74higbqBqFfMSz5fwks5uF9/I0ALnRKyx892ttUEhZm98URqLUO6NCt9N6B0OZKUQzoJKnzmw
qBH2ivkf7KG8Pp4NHjyv2FjrBVndg+TXP36uVvMsmtDQdG4H3P0ddl07yvsTbkhXmUP8U/tHTv6m
R16m/0Fzwgd7KI+PeTnLRqhL2PIDUgdgqxuRLbRVc7KREPFajWHSvv9dTaKcvhlCIap1uEObti9r
pn2r25bh46xVo1xci+YBWimAKKdjoh+N5oc2MaLrHk/udtXohPvID+E4V1i1qTUXTOagU7pHZJLN
KiB9euMvCWkXwveXv7FZ/xhrSOfcRSFMW5JTsjXw/ySvzHN+Pwj+/kZ0vr0baileMyygJj2Gmafl
D7rxtyaUpq6zkmP7QRAak5DtFiTjk3J3pWZNVoddaS8tkoAmcin2fFSD0CdUBqCI9/RXaGNZt/fV
roEqmuokXscFmM4iIQJimoSA8iHkWvNjKgWxYbfqQ8FS19k/wDZQVGDKimYy4r5HkIeuvGgRFTU0
/fa+bDfB6PWVxWqY3fX+DSD5/00kLERlCTF7V9qCPNvFVLjGcoYQJWMF91AghY5GAVRAMYRE7TFw
ufe4+auFDaY+s8vvjHW2cu7x9mfaS3nhfv0bRSFV/o0taxGpS1ZqBR7ipWgS5Rvjkj/zTokxLgF5
r9YXPCJHuriYcnWjUxFAO8GOLu2Ztaq733H7p1A9XDEoFduhwZ9S/CIKFOUTZDWsDuQi5Z1o1h7r
HrKXW4UApEia33VsD7osOiRlXqqCUiC3qj/Mdn/fWLGNauUluZccQvjEqhftHmxbRCoyV41a5EuB
Tzq6nB+e9UNxCGuze5ud8Y59tWcaSHlQCxFMSCjIBbh6R1u0yFRG9gLitoPhoc0VHUqsTb93RdjY
R4fscoqEuozIiqKNvJfQ7adDy3A+6x3rPboXn7dIlK+s0hx3UFor7GQx6xOEySwQOnCWdCbz+TNS
tJnL9E/ydaiMy9Zf6JiNAkO8qhn5em/4cn500KDbEzmcNeB2gunUQ/wQmq3FBUxPFXeRkZFXZcXQ
P2n3hHWKio4A5BbsxJxZ2t0LB3WW/K50EpelTLkbd6Am/h8w6kZU6Cj9QpugsJvuseEdKTzFon87
6ux/vSsEdSHi9byLQ3CQ2pnxNCveWjzd/v19P7z+PrXPxFZW+xmbzY66xlEGye4U2TY4+X5ee/c2
1O7pamyWi9pkmlIihEawRTH1h8URXyr0koWuDv1VyAHZo5cwBwkY5tEFNrnvep4ngVJX3tT5ZZqe
w+q88kwOE4bb0WW1IYnDotWwjPo7gXr3Tb/Hy/AJTm6iNU9hDPH8l+j4+6sZ5M/ZHEWTmCW10AJu
OhC+dsGf/cwSDgI4yuLDn1BMYjdf0ahHUzSl/6KNbv6ceqJX3Q0eyj1W66C30dLOq7MEECxwGP7C
+njUbSUs0iaZeny8OAjBxc07nRe7sq3b1dsMIs/Iyh+MP1ES+GAsdWPhqwiKPSmWthPx6BhERwCv
3W3DWHaR/998vVUyumhcYVcvf6nVc1kESnLumfpKO12HJKeuoD4oGqTq8hFmGaSwSiBjgRIdUZZY
j6FLlCUSJiXLbhjcAFH2NIXQNaksgWY0fw2jv6CA2oLw4Paa7QePDQgVCBcDEqhZDJD+Z7iABiBF
2gX8GpA5lDzCXTWedeQLWOfJbvjdoFLhMSn0VsGsNY6T8Efa/eDk19tm7R6Um9+nQqIQa+ThhnuH
pPma0Jlpc+HLx16oTD1GLXVlVsnJXv10Ml8B6brVmg961nQwaDqsbgSWrOQsPE5vgpWa7bl5Xbzb
9rE+G81rXsRTpJUynDAOkrthgSdGvuLHT8Jjl1upbpER5bgxOUahhOGStNzimst9ii40xGPhAXTN
Zlrda2nC2MfE5W6tJRUXFXWVIq2FbUvxy+AfxdlpjNIa8TRNmVgsg6hYGPcRP2SygKtGn1gxmpX1
xcxZJ/RuYNo4BxUxKnkcImHCqkmYAtH43uRByVI1/qSKjKVjmUOFDCkTBiReYI405s4k5V7WTplZ
xQXr9ssyiQobEJavqtoAkPxQB9oT6iJ+6cZ2feSfOjvG6AYCB9gfGeaxUKmwUUKBMxRreEZaP2S5
PxgXBcMvCgNl/xm4+V5U9OiXtlCyCjDiA3+I/yKCdomn9lbvCE7qTD9YeU1GNJSpF3CfVXKmh8CL
yshMlNdJZXVK78dD1TDAhyVikJfaUlIbjrmu4LEip4FkfOW4wzIEg+pxYFc3wPd1Ozrte+EVjdpU
nKhXQpsCLcf4vaSc53k11Sq4DfL+lPscJq4o1K4SCpDERyN2lWKuruyFnnYkMqaYIQ9GizsL3mq1
ZgllUTCgvvzZAXYFpzaakuhSKpS4zojDhdcvBsbkb5u37+pXAGqDhUqe8EkJ6xqoQssTOr2i2Yzb
u5gfGe7OQqI2VaXmaFrN8bViwxO4AN0dZbGA6uXttkH7Tn41iNpUU58kcSkBhs9fJel7FLKYS28C
GDxP7SIuy0KFi/BJ1jBotFMhsuRRWADUi38sKiUWCMAonYT2yNWMw3U/7mg8Bs5FDYnZT/obWb0m
Mr+SbAlRii8hgarauam+tXjUJ8wEKROPeu5UklwmRosgPod9aKZdeEl7/kBELud0OMRN8lzW3CHW
qrNE5nehejyFw0kc/mAiD5NeV7up6NSOQtzXETmEudde/iaHz7ddbzf6bX6ffNjNw2DUuWUQS8RX
RVXvGzU8lEL9V6fjpruuDvQg7rM4frkNuRsCN5BUcEqgQTYoOl+AXHt5yQcIqcTLSy2yosR+ENzg
UHEonLlmjgrgyJq1HNoTebbmNmS4/By0TZqjee0v8qRLnqcTuIr921bu5/c28FSUmgQ1btQSX45/
KAMR8xYpnpGGxV8WV7RF3whYNLu7wWoDSAWrtWxVbHQAtqLNJcei/SJGmDT7A5rWDx5JBaum1pK6
yuAxzfQoD0GXfFeK74y1Y3gl3ShQ1nKud2TthIvq6RY5wWo3dg1rtmanfW3Rryy6uMUdWQkAhm/S
Oh7oCNIbg0OYgT86qoye81A355A5nEoW6dMBrUkYGhYxz/ZJQoPLwAYlDniEtW/tqQ9UKzzkqIxo
d+rT/Dhb/ReITJnJE+9HNlPict/G39j0e6xTi1huF2DngVSZq629hgGSYr5qDicNvHqo24E95PH2
J913zisodUAoCXQ7JgVe08qZZYRfy+yplg59zuwW2k1BXFeWfoYpfG5ErQogvle9hG/PBp8+hY3k
oATnNr1uFUn4beLLb8hhsEa5/supcbWSitbq0CWZyAF8dIdfCeKMdqdZ6lP5RXB4P7RYjZO7p+7G
Vip4FzknJg1JUIQLOp4wv68yW8tYEFSw7mJpVXpSpVgOkyPYko+i0yvKBg5hcW1fBp+lSsbyTipq
DxqftqMCQFF80LXGEgyn7ljqC8wPRQXneg67tCRXyOlQB+19CtJ6nHmqScZoYmd4Zb3OmIBUcNbW
OU1S8o4RH3Ajd9ajaqN104Pag5U6ocNsT2cEGImK0gU/8OD2JfsNvehoVcsc0GnrQfECHmg01+g+
GfoTfTJIHblMIuj9+P17H9Cvtkbny4gnKZ/WnsHPSKYN04tyHH3l3B47e/zeXLRg8ZGFYfX3sJCp
ODOn/TROOdxHxkgtGr+h0gZr629LVJg9eBOS/O12YHtXM7wRymXqpjgYRZFOJJSTiYjhTnqe0VaE
bh8oP5Biw4gRm/gi3ise8a3ZSY8tMlC8mV1ydtGUEWVlKv6EMpdUGvGyOPinKWMEkQikVR+ge+at
pA6WOpHL2rKMGCFTYUgVCgWDMEDl9IOq+cPCuPyzvikVg2Y+i4yYhIS5Oi9zYa7K5BZFZidx5fDp
4KDTj/Hu2xtzwSXn6sBUFFIWeYkXkURWsTtEcXTI6/QxVHGFk1MrEVS7T1oUdWQrVLmT3o/eoqEP
VYwOUd0fwUfnhFz+VY/L59vOxgiOMhW28j4aRonkGHvD45LLkJ00iZG+2oEw0EfMG+hWVqFORS22
GInLHELAxO7V3DS0r/USaBMzHO6Epw8o1PpGGCvMQjnFNvXku96VD7KTuonXeRXkoUeoQxQnHDCH
wccgzx/c8T5gU4uYoptTGg1gj/Gdrn2ZwmAZ/r79nfbmkT9gEJfePKtKqaxDXgcGKLpPRG+4s9LL
eMys+LuArvkMPRoFeCxuo+7skw+gVMyHXaMwzgCVBsNUYs9YH8asc6vsJGaTKeesotJeTXALSLen
KKMW8sU/VpLLAZmBkkmCyVP93DMYUWAnynwAoyI7JOeStmpgnSJ+ScrC7Livt5dvj3vkAwIVyeOl
FKpJguvjvXHIHMKR2dnppfyBCVebFIz7v3NrsPTIVBj7mrmSVOAuUc1KFB7GxUEdGMfKKqyfrZM+
orXGYnEW7b1MP9hJxWtpRklmEgEWnuUDOZs5Z4B0SW7ql/IxdUomS9Le7cfAiJwMmggF5DF0txT6
sGsM+GBl0Ub8LIPJT7cn95/bFg4kJv/0zjG4hfvkl7zYr8mc4/qBXNHiSX1ilsZpZKl67Hrk1SqF
8sha1ccsrgAzYm6JjKsIdeH9iU9uMCifTNGgJygTMIj0NYaToSrVnwaveEGPpSPa/bnGS5h4CSuY
sNaQ8siRMPLxCz4Z1wR89kWaSwwFHHX+hWEgC4dyxrDslRxPZ3J9mpwSzUKYJ0FnwWxlZxDmgeyR
N7nUZN2Pd8+fzbJSp1w/hnKY9rCOP7TB4GVeFDQBhHQYbbLkKKHuhh8ckTrm5rbqRhXiIXYiP/ex
q64P0hpE5YvEas9guSJ1po1qqWUa2ItA3PWL579oLOIu1u9T55mRlLw0ETesMryktdZv48ZheAIL
gzq+Ck5QxCHEN9GeBqu3u+8kXQdOUytqyRA3jkzmNYQBSfORjVUUGsIIs0gPHoeJ4uYc2p27oOcP
bM+gCylY89Nkv97wCDqPjZHLf2NG94u0cHZn7dE4z5BPEP34wOJmIl58C4wKHuGcocWPmJe3Zz1/
jJDZyR5uf7W9LOvWxT8N2IpjthglMCYrfZbc7FheOCdx1EC1SaeEaFZP5OHDm4adsB+a+8v5Pugj
gYeX7hJVOGmRUY38J3qQ8Bjb/bFzSXKwPLO41/a95QpGbYJ6HFU+HADWQpy9FjoM2bHqHPtf7ApB
7QGUmvh+UgAhQacBGs9xHrQ5i7KGYQfdCKpIw5hHMkDKLpDmR4PFhbJHUmDwOCDQ1A5So0+0rRFa
5eNO61CLDlYk3VO78DSHKL1BNyy47X97s48fsCgfb0S8V1SoTeBgDL3Bm/3ObQIZeVPWwO3+HW1j
FXUiJpjAnLmuJ5eYyZFw2+Uc4W49kHYSg52l3T06NmjkI25eEHUji7XUAg2RMDdlxeR+khZhHRRb
/a/8CAGUX2gkeGE3Euy6oKyC1lrjBbz/qKMEQ+71IKkLbofKW1u+VTOIfTndvv3Zdl1QNmR0immy
8YmcMcfEai8JSPD33FlNj53OOHj33WIDQJ28HC/F4qSg+DP3YJvUEnM07Cj6UZecZbQSBCx+zkZu
1jLj9SwSJ/gUcje41OoNEAbUJ8igwUlqOH/9NB8hWWPGF7TnH6KXEmJovJ3ZnN35yYWcMSCt/4O0
MKS5r4tLxakxRR0vb2D7VB315C7NGUbuXtk2v08FqT4JxbJN8PtL09oZyI4M3ZY6aICzlGsYXkJX
KtBvGiehAKB49HjhWKiMCfDdB/PVELpTrExWpGrIxypG/RUk1GYKqcEknF2tjoO0VQ4tnzMgWSZR
4UpVwiaWCWQ4nQfDq5kELYyPQ3M3LKBFTEPi+K2NDla0fCR/t0fMMdR+EURWi2bd6Em/y5lzTCxc
YvgmXqnRGCcNB9z8hHzzqfM4oni7mjmk6OcvOGvALscdR9ZIMfG1G/tNItFsA1trMycXxEV4sPAL
fuZNbuyz1clYn40KJ2HFKWJNPlss/WjXS8n9uh0PWatHhQ2hQK1aisnqdbM3hxL6KEAXoOoOLgHu
baj9x/jG66nw0GNouY9JnXhAP+YYSAhQ3Hdog5xIkUr4yro17Z8nv6MRXYmYJK1pFtJJUWp+W4E+
+7DoLJMYGHS9QUrreOwTYKRB4iuveWxmL6CIlO2e8AGd9cf0oH3FyDljJXdvn9eVlKkEQFIkS6Rp
+GraJfSI2HRhiZcmyB3IdVusJyvDBek6QySLixbPZB2n9lSGdTDxrEQ7axmpG05TyYVWkuq3Fjuc
9ryWjs6SrGM4Ol0rGKWw6xVS2Z/W7125mkoagC3ejMPH29+GZQr5/01cCOO4NAoNpvTKz2J66JdL
OTOePixTyP9vIPg4EsExiLJHPj1p+WmKIT02nKaE1ciyf/HcuBkVHLJBrueY2KKf66AzM6RZl0sV
iDZo6W1Wdnw/db1Bo8KDJOUh31Vw6ug7EThT7zuIuGae4lRBEqCEhK7BBEl5xp2C9b2oO0UYhuu8
DEDt9KdU/SUXnV2oLMIBxhej84ItebCgOY68Fmd7RU0UBtrCj/iC2TQF2r+yP/gtRphfb/si6zJK
JwrHmY/HMHrH5dHpIUBr+x+xGNaDf28se3v1U6jrRddPa6STc6RzBpRvEpN029dPeBWDP1v7FX9f
7MolnbqR27t9at429H3I7sZpTM8Vl3qs5oX6bqjgdsinjG/Dl9Iezik6rowX2ZxOs4Vr1R0RydMC
3ERYIZkRJRXqGjL2+ZDmBv6C2R0xLlu6lTW+khv4ivGd+pBcWI0tLEAq0IDzJuw5CYCDiorzWoiP
XJyxrGIcNAoVajDxF61a+u+65ikmf2dTfYaAR2Q1Fy5gtQjtJ3WuMYB+A4q8og/jgCgtCJjuX5zk
i3qoXVR3bMGP3flhxtzXP9S67bfyDwsUG3gqBIUTZ8TtAvj/JL0xpU5SwrppHCp38nWHdUlhRT2F
ij8Vvl6lvTclfsu+qEglzAEYLszQVm2QKqbfw5/g+Dmw0oGMgETnH7thbooRNTQbSlimxGlWYryk
GGRalJfbO5MRXum0Y5SI7VyNWNFI8sblx9JbefLzNsQ768KNza9SsSeUFDUqOmCI31Z3/mnYYMz2
vmnuaqKim7qcVYdO/2t2FPAxsxMm5BC8hU7dXXpNSYyR3F346r6JLmj/sNr1MQMbb8vqyWUdyCoV
ZIS6qua6gqWEnba7I3viZw7CkNxPD8zB5t0Ao2AyQVCJCBw9n9CEXYh+GuRjZG9Gllr33lNqrqQh
OWiOX2Zv8QvGgbXrLWSGT1NFUQWn4cebzaKEvdaVgFSK8MilORiNyy948bPOi91vtsGhPCbX+2KC
xA5Oq1BZTCMy3FKtn+XGMPuZR686U7SS/OGfnGQDSDlJVzUlKhlwkuVACKhXkJZ276SG5HV6ezvs
V1k3WJSTFIbStEYFrMrJA90TbEJgUP9ADyu6jlMzPrAoQvdj2AaROorCcuK4aH63rvLLYAyQMDyT
8dXmpJ3JwGJmD6+stCjLV6ijKZQmQVxzgBbLS5k+i81DhOE3xlruNHVCEunqkMSRNldtMZrnrAPd
rl2e3pkSzmLw/zdXun+B2iBRR4/WdVmmi0AilL7z5ZvgytA2BfdpAap8UHzcSYRwwwWZgMXq32at
JHUEKVNZoMcB0Cs3fglbtTLlCI1FObT8bi/nbs7kaiPdXb3o9b+7gEgYS35yzgIog7jMDvjd022D
Q4WRmZ/GFLSI/6xlgaKQmELLinMITW+NsY3sKfX4O/VPXhIbVCqoqJ0iKRM5CHRtje5AZNdDp0aQ
vDpUpISxkowARlOJplFRQE4WAWzh7kv1omJuW9RBu3ynVgIjnhDHuxG6NCqciPWgQt4PUOD0icyq
R7lNq5DBRsDM+/CyKkNQpTIjW8n6glREEcoqHuMJoKH8oIbIoGenYflSLJl92yP3z7jf+1ujgoi6
Ko1svLt+fiq4vxuVJYHL2Fs0G2DEGbO6vL/AtOWn0KJpouNH0DmxSmv7T72N91HxY9HCSRtGeF/a
pffZwgdaP9l6C3mUNa3NcAyfSz1PTGMuTlLMUmVkLSMVQQp1HTN0a5Pe6fFubmRfTbPg9pdiuCGt
MB1HudaOIjyCS0pT5Q9VmoBnLsFg8DdJLDBMzjpf9m2C6JQELnX5k96VDGUwvH5wh6tmzeGXGQWT
heF9/yXo/8ag6wxjjdf5zDfkvaF78Qi1MMmP7ehckg6E2E4s1ewC1c9svTDjF1bc3784Q3H6XxPp
MkQ6g6S61gBPWmBkp/GaL6sNSe2D/DX0hcNy0bzamWzyAJFKC9ryf0D/ieP1+gdQIbOdJaVUUqwx
N7uZ8jSIJz57vu03+zXhDQZ19RqXAgW3BUaOLtELh8oCZr1xissuhlxYwfK/XIWuFhGv2lwYOlyl
1QyPK3tB97toyaic4vLlc2cQvxAS618+qxls/1C9IlKhko+UoZFKrCFJQXdnIgcsOOKRxYK///bY
rCMVKmNBayEgBZw6MSXSY+7JKO44ulnfkadx9OP2dxN395+K5gpD0XjCC/pxJTlplUptQX09PtVB
/DYfNUe8750FGSWhMJHRwb2SFMAHy3jnrNLPqsMuSu+bvfkzqLgaJjn2SIrxyvjUnshkDQfi3fS7
hIpW4rL6gnaPvQ0YFUe7Np3kGo8Tu8l1NzRiE3HHNNbLoDFSyAyzwAP6cXXVPsO+mLG6pBZDzIrO
A9hPJQusuExmor2udrCy/OdbQrn6I9qE77vwE9Bkb3EQYJD/lHxBw6VMtouAvEpAb1ObEEtivYZ2
jw1VJcQBsgwpX2p3pAancyUE6eylc9cW3Yrz0cgfVCV2K4hqCQmrgX/fa6941C6RSzWvBoIXzg/C
6k/N6+1twfp9aleMoZJWaoffT5tzFGdm1DIA9l3wagDl76XWaEim1DCgAk0KRGBb4ymdfWli6MHs
Xow2H4Z2dZAYdlwNHG1+NURI0iVWITHVCHeD4xXl04sjhQ5YQg6Y3uYtwgcX4/LwFbc8pE00L3+s
EDr6r+F7YqhjDb/vH+8bdMrtlxYNEWKFj6WAglL2OF/1poMKej9w84PAIjWLU/a82BEmHzk7+bOz
CHUFTcBkM/9ZOLMcwVbUwXjlAgZMj3DEoXvoQbfFi3zBsW51SOGqzh846AaUOgCTbs0VOcZWX6q/
VflnXLu3f3+/WX4DQO3oMZS6tk8A0NvZnWB3nlDhSJgtwVKwjmSujJwC5YlNkLQfxjbQ1OZW2mQe
DAKtgLsUrJjkdG/OCgTtMkvxumBGY3RmT/4fTSBscKlNnydRO7UFPuQofgmzHxGraWn/IrgBoDZ9
JaVqLbYAwMPcaxzcRCWkH4pD6sr344G0U46H9Z2/CMcvOfe82x91Nxhs8Klg0AsQHgt74CNK1+pD
P6NDkPGi3A2cVwi6Ut9XWZkoJb5d0//Q27eRNVm9//uqIUsyEpeaSpmQcm2T6tyE9pcEqzfEZq5x
jK21G8zwy/9C0MFMTWaQtamAMGLe15XWgr570IInWFhjTxeyR02tXlZFfrv9cfbvtBtcKoxVSsVH
gw7cCZTLznSHtkoVhdnEygLiDplb2ZAAMWxmbYRc/z+lHjbA1PNAWnq97+IZwAfxQLQVxa+kniZZ
s8fe3fs+eF1d6p0QhVqLZhtYWS2iJYSJI2Sg+0g4hqvv37w2RlEBMkvUJmlLGNU4i1WDoCE6kMHm
AmV18ZU1TEEiw60VpIIlN0wr35AVrOT4Hs2Vh3kVrZD0PYj3rV4ybNu9bG1Mo+LjukLzSCdopY7J
CXQ7RsVdlH7RxdYUy1OlsMhfdq3TeUnDloDYCa1sHIX5oqc99nQxvKT5SU1Rl+C9Og9kVrf57tbb
IFEBMueyqedCIKVBeECLmZMEsY+xDcYC7ufuNzhUFAGlq8Tx9TsOcgGYWzac8ZAE0BJ9b2EeXdaz
jrGEdFjMuaUXUgGRN6o8sAhY5tQ8j/0lBEPZ7SjCAqKCSNkuaVd0sExNg7apLckIRGE4q/N92tWM
lCULi4ob+tpUSRcBKxkw7RWim2iAPlw0+/l0Cfk6uG3Zfl/b9aN9Gn5ewm5dYrzaojvJVfz0Mkwm
90KmpHhffFTu5UcGIPn7P+1qIi6vyIIkfdKl5uM0baNwJNXbUrjTyiyGfmL02Izik9E9ctNqYc9E
fpig67crXqMlVE2+5HPGJ93fFNc/g9ruylxF+TLiaVzm+WEsJ1NIjTtjSd6WYjmJdfbUiuMZImj+
bfPJz96ynnz9TYpF1UYlUlJYLyH9F8+JmQinKHzJo79u4+xGs80qU3seMqgqn4k4EITZcGOYtOQg
glW6F63PcTCEp4ErGZeU3TNoA0lt/1rp+KRvYJq2HMPxuWzu1uHrbasYH+09j7xZvZpLuYxvYdWs
n/vwWMVvK2RHuRK5huleADMJr7IyqQyr3jN0G0gIyoLcnFgVLpWzKmtn8iPvFLXwdNu0/VQfEg2Q
BFehjEi3RQo47kpJ53C0LunfI/gptQY65zpU0CLBxrzwYRyUi6FEQZaDOiurc0bc2b0DbvCpuDOG
1TDUBVS35HH9S06K2BRK3r5tJAuDuqbgrVfVmRSVtlFXh8qYjqgEOX8CIRP9PYlw4FNeyPepNKWE
i5jvT1n5fZwYLrhvwu/fp11QzMSqTHT8vhw1ZtMqj1rCkvjZjRHGFYI6bdIefJF1YSCx3Gn2OIfm
0Mhm2/zCiBMjCO4bA0FUA5IWUECjotEAXTSllkJcyhv+CMViV8tYbrW7f4wrBBWIKk6upUyCW49q
YobapdSP9ezd/ub7C3bFoL55VyTcBNVqvAAX1ZLmVx65Mii7WTyrU3A3/lyNoes4CXiN14EH0Kzo
DrjfzLb/Pst+qJzW8SykINdgtSAxTNMpX+DDXu31DoilFszLqYRiBW8rvHt7AfdvARvDqM0vdtJk
9Bk2ZvnW23VQgHatP4L6942DvlPkio+38Rh+p1NxYBB5UR1iwA29+DipyQPXlPZtCNbCkT9hE7cH
/H7KV1g4xAirRIKuEn6V4rmVBcYe2gMSeB6ZfrAsYnCPbIANEFgBZk2dEDeX7qSK50o4TumLEX65
bc7u5VrgZVkSoFUIHU5qydAsmReaDBW4ziFZ6NQF9Z+amiMG2lMMwRY/uiOLs27vK20hqSXkmjXF
wBQEEsfkMYK0Douvfi80bH+fWrlkXbMlqjOIOo2zi4F2X5xCL59yhiewzCAfcPOBVGTWC1UETCYm
LqRTrBmj0YyvQ1afvtZtTaECKV/KU4pLIxRmoP06/9VY47E8Dnb0l2jKPhew6kssk6igqreGmC4J
4BbZ1avHaWUNXLPsoSJqGtahLsf49Ml3sN1pbnKIvBFpwvhoeIpVe6Hzvy0gPV1bLck6xgIAwxeS
667d7IG7Q9UD+ZLliS2Uw1jA95zixie4mRONicduSlLZX8vmIHIRw6T9uPB7w9LSKmlfc3FMvlEr
aW8JuF21Tn8ZZ/EI5oa//sfVo4NDIoQDh94CkGdPjgKW14IwaGHu4J0Igsnzur96mq5qhP2Zpw8l
o17bcG0Bp8SG5GetWHnx8gf8WJiavYJQR5KQVWnGg+HXljCBL3bxqZlYXkd25edde4Wglk1RRyke
R0DUgvFc8EhJXvo+gww6NJwbl/GNdhcNamUoF/KQZ6LHGcDRwCktB7Dk1+TwToMQ3v9QbRn8MbIr
+uEjqx7LAvx/pF3Xct24sv0iVhEE4yvDjsrBlvTCkhNzzvz6uyDf8ebAHOKU7VdX7VYDnYjuXos7
QG0cR79TWWLSZLsLcpuIBpBWA/hCJe78ElObixRTcW6u6nabx7ZVnLtOcHCrfrQQwtRcuKrRU2ky
DESGWJd2jXIPaJqqRpsXS6fbN7RqDQtBXDqqaDMGFbsgo42mk6YRN4iR0qPMHke9cDSprwQS189P
BZEy2Joxpcxlja4jadEbGp5CtNJBbbkL5OocStF+W7H12gFrOv/I4dJFnSa+3Hb4Zul3ExCnytvq
e+Zg7wrLHeZ5Ov8P8xZrhTLW4H9J5PIHqcK0zBiDEIB3XOklO/WHGggXQCgrgBY5HSM0mtj8g3UA
sN7fnSqfSrIxjjFbq+PhvTqboDtUfKC+iRBT153rl4K/JRDa17E+Qwgo3pyqOxPATmzfmsA4+Pyh
hH5Zdx8kTP4Y2nVdup3cvpE6uNuWI9KEc+KY+G0Kei60r9JDFPwgaStQZLXzuDCGj2GZhQfHYean
BKsi2MSTMVSETbyz7KVu4CVOdLTuGRmS2tqGsAUj0oxzaEVSzQihAw9S5j4qr3ztsH1yq7AFS8VY
6FooFhjVTAvGD6S8KSfTobd9ZKsOsYu95dB79UW7sUDP4ZlHC0wPJUao1M8AqRcth4rcW+HCSJaX
Kfi62Pm+pUdGm5Hte7s/pShAgQCE7rxoe2t1XnOpOBdQJmME5ooGxU3tKTIbZ0qPfexMX0v0rnvD
UefveSEAsluPzheH4yKKPADtvR+h5Ei+j1jLV/N9YR6K8LWRVIHBfqAd/1YXXKIXP9noY1iylUPI
6k6dl90wBBEGox1gRg0FKpZJqz1DWGJTjsFefvkJqp1gjixyfS9xGRiu5YrQ7gTxgJ93rNoGr58l
znz0r3v9NNe7qhWU/R+/saW48m+DBv5dEKYRZPxc9WRYrJkDOPRoP17lRw0QvGirg/k5OOlHNo8u
X+U36OTeMo7A+JTucy/ZjbG37WbrBcCvm+exGaq2AiQZ4ygMZtQw4es4vkXqXe7nzrYcQbig7P8X
3jxKUts2BeS0WEbu5cMciDZ31q8QeV7DUItBTC4g5ZLVa3KEhz1q4LuweM5I5cjlKDDf1YEIQi5i
uLA0tVWQpDrENB7djcfsHi//+/Fcf8azDoY9fqJQS66PiZN0gKVKu+2DXO25L/8ALiBJURDIw2wi
OR5T8EIfk5PlIR4e008Usb7ep46OHWxR3l99QV+K5aJSF4xkjg3ozRbM+mO1992vbJ5UPgtbncwR
fneUyxFz0ShI29AofYhq86wHgDjgXonl6goBbvSU7OTWx9JGq3ljbtqSVIA3qx5uQkk5Ck6aJeeN
v4OnTSTt0HThgJNOq+GomJXXN8ku8tudnuKQLf+c5rOjxnSfR8ZzjZ1Moxh3Fhh0tv8OgWHzrIqh
MoFaOsef0cp30XCI08dRhBG07p2/TpxnUpTI0AKREiIK+Toa7sdIMNL3HzntIoCrg4g21r3EOELH
CJdnasVpTBTPlEs3Dc1jPLWnqAxqO01LfBeMgsjLTHPrHrnYQ5Ihx+ogu0dSe4Oxj9uzYlmOXr2p
RmiXU+xuX9jqIMfCVywuFMXGNEaBCoEhAvvHZLBHsdEEHgN3OIu+REXmwQWkIPNjtH0grG+qnYH3
6yKxiS8CFhFJ4aJOUY++r4AFyB0NbJ4l99j0sTtsewtObm2rjihEJwQvsfjH2UnUp2DTalEvg9gG
/MPRqQQ6FcN3EE03rD7KLyXxRlE145glkDQ4ZFffVfv2HIE8lE0cMwYqEYbFap5dKMaZRBPRSkNP
DeEzLB1iXPvYmYjNF7/7kw+OhRzOGoyBxOCUo2z3MTtWg+bOZi/KQKwt8ps/LWRwtmDJCdVlALPg
k4MhlfrAf1MZUcFVfBJe02ouWMji0o5pmniLJdBn/grmul2FAZv8PP9geBGSK1o6Wc+tC2lc5tGk
OpY6xuHJVi1/4ulVrv7KwJZr1GLAFdiDaUkQ39c/MS5S+ZX7caSoU5gp9rufGCAxPjLKD1IE6qSn
YEcFRrJa7i8Ecn0vq4qJUVnMSECjKKUvWXdMh52fyvaYi1C4VgPHQha74EXhF2Kzs66Y4YcJPmVM
L8sBEJG/bMcNkUJc2JBqtLvSCkKsOXGm8ES03q7lZynxJvK+LUrgyPyi/YyBR1qP7Is+KF7ltD6r
I5qufvvUBKJt1fVac3F2XNDAiMncVwbUGhzpVtmzsWLrNjok99YNvem+tl5zzL18rx0VDFoCt0+U
x5i5bzi6zgWTRJ0jajHOvrKwoxvgfh7Z56/yOh6Uo3aPlnNxLNzSSZ0psL9tH7PIbLgYo/hZmE4K
VE/LpzB9otPbUIqKktX6bnG8XGxR57oaZBBFfHT9jF26S/bleTyZdnhAU+QoP2yrJEo5/CCwPlWA
K2by4mPzXp3Y519rp5+iOxwwnutE1yc4Qn4ouKahTw3GAlIYL7mV20b9qYw/beu0Cq+zSKM8O1U+
ZIFZs1zQ734ikJon80Hej7v5ihyMBza9GqJhEu3pfvaqV+DtCqKnwPUNLr50c4vO7QgbDYrAVsPQ
zqvrfvhk9JHbjI29ra7oSLk408YEVE6MKrO03hv6KFfXurb/OxFcXZLF6uAXGvSRZ28cvkm5J+WC
ELb+ZngxfIOLK3HdENWscWnhMXhod+SluylvA48xbhn3vRM8yW77JmbIFoROfqU68YcwNSlUS8ld
FlMbBaUtK6mtiQhDVjdBllbJRY+mkZV5iKCgjBdy/dTc+0eszz4yxJf5AR5e2BUM5VoDgHf0+e/u
jwsqOqXlnDKHoOaXMAMLber1lugVQmT0XJ2CWcAxK0r2XoeOezLvZf9rYT6n+s76E9C6xUnyQzlB
wPo2OSy+mw9RmdlS8WOK77ePTGAXfMdT1wwr7CTYxayMdo05LK1ubTreq70gqYgqLZMLFm3al0HX
QBtwvJxmd3hO9ixCybuPpU032P1Z2a+ByA0zLNTiOxmFmocDUPAhsH0YhzfpkzK7srHbPr/1l0Ww
9v0jhVOrpzoNKQYxXHqrn4aTWdsJMLLYTnPsqgynqtv35xY08SaeyeWDfpO5r4z0yrQz5J6fm52i
9cr1UHn5m7hQmVpqLNGamWgTe7T+LNUYVBd97fxHwX6RwkXLaqxGZWDdD2iNOqh2s5vMC7z2MMrY
kJ/xIFbciutn9qu/10UXqVz8rPqhJZWPW83ys67sAiKoz0W/zxxmUTNbalG2fg+tDHT0rO65t7xt
i1kjpLfwhf3LYrgASYgxDKUKCYruAi4Ba10+wIfi22ivuuWPPMb6DiYk8YopkLtecl3kctGxGLWq
bCTIrd3JY/sSeDt9AFG3g43H2+Y87QXymOVv3RQXKNWstsjA3tzV/fAJHCV7A5Mb1p6xk/zhS8zl
UPnORlpHQ5gxkzeS3paTfVYCXqN0t1US+BXfqbAMMMmlJoRM/p1ZXUnd8yDCoP6PQvXXLX20cBb2
p5v+RJIEp2Y86ifpM7a6HPSd8KhuA/ABj8vCN23BNfFdiKmXjQwTeIhFjwCQobuSYTM6Q+qASAa1
sYgOXHSGXNTQCW39j3hpguq8yV7V5CoVYRqLZLD/X5zhYKWS5Ru4JwnYOIn2ROSnSvuxbQvrccJU
TSobVAEe279lZH2EifcQY5h+EO5B3uqZusCB1lPzLwn8E7g8tehfEzz7FYAdGOrZHrrOLevsqBr+
Hxn2RRT3KKElSYUBEYgKLeNlSucrdYoDG+tGr9uHRj5giX8PChdJXLqMFYmkjYFjSytrhymp27AB
Vykaf0PpSTX5LJXjoa5auzcVDDyXXuDHjhV8khTJ82XVjupPnYyHqAjsezqYjfsdAD6dnBDXrExX
b9DRk/c6ABszcDyFlpdH58I6hcPT5Bc2hq72oZ47Q4mBntx0KqtxsGBrKwqIJ6XenvFFZWvF5zp/
0qzerTQ3HD+HYeDEyf3QtrZfTW7dfTHa2Y7BsBpPjhHMp5L2dhNhXxxzDOOtJo12ryPXd5KTqWB4
DMHqEpwyubDbct+Rl7Iv3XYOwTyZ7WVTdrM0sLumxd55bVPjeqwAqGm+GSb6V8rRB6cEUQ6Jptpd
hzyhAJoreWjGAsQ7Dz4hgCyK7Mx6D7prYDGl9BzUppeO7pDErjWBHXlqvBg0l2ToHD/BfmGx7wG6
PVYnPQYWuwaGyqBzsulzRgK7xtx/pD7ncm7PVPLGsbCHRtnBh5ypHx0rdiui2EP2Psyl3eg3Q3uN
VYSyuwmhb4KNn1G5ScKrdNC8FDO8Ebkbivd89lLsO82PanQzqU7fPSfdY6IZ9rZhiXyFq3gMsNrM
w4y2FcCW7JDUdgnQbwkvbI3oG1EkiYtfrYwJgUbCk//QKsDcim2JHgCRcNCErbj1KHZxFS6K5VYA
1oYZTjlpwFSJUlervHm6m8veKfUQAFJPtN4N8d5qMSf7PcByZ988THF0/LujZQeyCKZxPrUd5vsQ
G2R66qdzntx3gGMeh0JQoKzqCzQSAshiQ9Y1rj4BqJMygaIdOzTKD6m7YzAFoh2X9Y+QhQwuatNu
GLVSgzJgQm1TW3YYJnDgxVg+PyTSdQDIiUg4VSpQjH9jTiYgssVsYl/Rm/t+9m2ShndjGAmC+GpG
uujGw3RGGJ1W+grnR5P6UxJpT0rdCq5ovXZdyODCN0gd0iDHyKUbpFjecYoHYn+ggb9pmk1O0okV
roYremcSacZ5NwEGbj+pOMA6fA+LO3Rxtk1c9Pvs/xcmroRTbyYKtGqT5zw55aKSX2QAvCfTbIj1
BAOYua9jjGRXR6qDj/ltJVYD0+JqOD9NLHPoR3b9ffTW6DutQXs1PemF4OVWdFbc14uhx62ONV6c
1aA/6nL/STdzQTAXieACgZ/FbQWwxtwNy1czvzJlwcSV6Pe5INDp+AALWA2ia/TzAHaNKukFIgQ3
zr//5roPrkS4imtJJ63bkeSkR4KtVPZX/lZJUaBXaphUZ5xr/zbaZDbSMGejCXPqnyP0emzVmuD7
4ecghO+nxbkngTtEYLreNrR13S6COUPL1b5Lqh6CTXouimdCd61oyXe9i79QjrMyUpZxkvuQoV9r
xiE4sOV+/2CaYM0e98CKd7dVEsrjTE6WplDOY9QPk9ODGMommIRrD8kxu5ufAyHyFvu1ravjDDCp
QqNoWmgnlzdg//HG8N1qzlkOPu4RQBCJwFIEF8Z/GytZ3CVDxyxF772gJ14a+O/jpPyRzf+yC/7r
OFV7kLxNqFcyOe+u+1r7UqVDZRtW2wjeaASmz38ja1MckoSNmwXJYag7WybXbY9La76Y7Y0aX0XV
LDIQ9gW0cWX8V7Jm+HWAdgvyW+CySdTQVV6bl+QO0EK3ospPdF8sfi3SUTrOieFrUG8w56sgrt0w
1uBpoh4V86EtlbgA0ilJOiU+Pvx1BbNc3Tm08E2T+rav3c7mp20HE6nEx4yqq2nG/KudvtOoAqL9
7aBGf5TGLwbIBY1oImaUxMwAa+WcW9K5Uuv9th7rqeMigosTVqkHec2+M0DHBwjAw0SFQ+Wio+KC
g0Gavg4k9h7T2T17qjN2eKp7BpaV76m7+hMBnVDkijDe/6OyA74bHsvZSCpXY0mTX/VEQVKUT9Gh
fU3BVtc4pLUtLwHvZIUpDAacMYtmU9e1vYjlbD1Q9ADADRDbm7K6G60KlRENw11UYaZv++7Wn9bo
RRZn8EnqZ+bEtqmbH5MXOuQQfQf8OkC89R0W/x5ESYXZ9O/+dRHH2TyNwmaeLZijRcr9YHmkCDwL
Tw9T+rKt2LojXwRxdi+Zpm/qA/SaCmyix+h+3aijG4KXrHnblvQfefIiirP/ONWVsWGiGo/Ra4LD
+Djf453Bo5iFUP+o5bu4MM4VgrACSC4r1ExDtisd0Ovl0Y9Ee87bJqjyoJvFVOrSwCx/Kqz73iiP
dazdt0oqSI/rc5i/tFF5uE0a1rSmzPwY3CZahyeQdx7rG/nwR+vHC0HcR1pXtWkUNzA8tavBNYlP
tbzv3v3pj+bXF3K4kJFI//hTNevHsAWwR5M6XTFdx3r9ByjuZCGKCxNJPYL3nODshmD28mE+YoPo
LBNgefyVgasyFyMwpWqmWEhgo9ZozLChN8vT3lqsotcOht4E07ECf1JlLkb0cUQqqUM+ARLTVUEw
N1Fmuh0n0lutlw/aNB4rzOxObekoRmZX7XRo6B81tBdny4UPRZaBRskmZoM0Jk/A/Kt3AEweUAsE
7z7wUmydlCJA1tUKTlVAJ2LppmbwbxWhXxRJz9aUlbo66BG1qXyI+28gT7JpujezQyWaAFrN3AuJ
nFPQrqMkCHKsuUzIq/m3oPa2TWc1jCwEcN6Ayc/ZUpmANNhnyc1sPY6igQCRDrwX6EWPl+YMm9dd
ZYfdc0fdbR3Wp1MWSnDmH46dQoYeEvKr8Gl0ozMBuZSG4Z4PwqzW6VzZBVPDrQgRbzVXqgAWAUwB
EIIULtIbeByZxxk7jcAA2pHxW2Jd5/h6zRORw7Fb+C0pXwTx30JdQiwzIbilwcmPo5uBPE8+mvZH
E3QXCJ/+1lc3FvK4zsooG3LcKx/y2Po/sQOMVRvYJ5oOIoCg9WCiooBj5ECK+hs2txwUZUCxtdy6
Ywr46GZvuhpgnYCy9JR70WP9R8XbQiBXDQTxLJkxxQZzV3wb+lsleCdUcGHrXnXRiTOMOk9VzRwA
NkClUyE9ZOrVNIoSM/szf7MJjUGcmJYMuCDO6LvJj/OhRzAaX3rX/6GfGEc5VmyUr+0XdIXurWtG
XJ+ZdlcI/G3VoReSufAPLKo5UTtYR1n0Dti/0DI6bHv0x1LwlnJcdFf9IIowsQQEBTBFvcUSVvvK
z19HNlVtszlu65TtrGN6NdnDWVQBr17eQj3OPkLQX6cjHqncKN+b8ksKOsxOUBiITpCzD131sdvG
/Csqv5f5jT4LjGM1MF1U4B/yimIaaKni+Ij+Nc7uCyV0hv5OtgRmvv5tspDDxYkpskCN40MOtTsv
f2JkVIYHErHI/smPJgKhWP/eWwjk8mEnaVOjSxBYo2bzFEd+H/Zs2MC/mioXex9O6tW6I9opWP1U
WUjlkmRjTH7ZdHA1M8j2TWPaBbZmEku6jszA0UdRab8eEhfymPksnlJKNZS1uYR5yCfppcQAdWu3
nnpr7RlesvFt29cE5s6PdmpUUoOSCQuHc+8/x8A+8EWvvusZeqERFzKKULIKc2YAL4BQc80TuDOw
feSobnDn29NTC2YQBUur4lQm0o4LJHLad6XOcJpyFZ2F5D6J3lsRiKTAmw0uYCSdpPZ9jxOUrHTX
d7qb64J4IXQ0LmA0VtLoSgURrdtg/PVjq6VIHaxg2Iod3aZO9GXbKgQ68VOcZp7Gkc48O+pLNNhH
4gzd9PJ3Mrjo0Rch+t0mZPSp7AVstKH9vC1BcPv89GZh5tksMawpoiV7UKraSpkdUiGOouh6eAC1
ZMA8SKtDE7YFhDEJdBefMU8AXhHqlIndfRG9gopChMmFiCBNwh6LAYBhOVY3/ccotmqHN9K+dupn
UfxjBryRjflF6SYIiq4MIQywl+Nwk2bHrpQY/ZNdR6fGEH1miWyPCxbaWGWx38LYy/JViZ6rytu2
CuYsW+pwMaHOyikda6jTTSXGbN+M9DFWj0P9YlpfrcDz++/b8lbpZ8gl+plcgBi73g8HVjANjnry
f8in5EYCt2FwIAf92NrBU/dVtz3fbp3Zq53qqRYuL4pukIsfk0QruWP1VNirXom5WlABhtUNao8y
O2W1qC5Y7TtcFOaHwBo02vzs47P1muxAnnoYXruXHs9t02EUMYsLbpNfdpZKdTD9Eqqpe9Zxaw8D
6JiUQ7jfvkSBUfILzxh4sVIrRSJRaoxKF1eZ+fXvBHBFhqz3UY++Ru5m2amTdnVw3P799VgI0iV8
K2CunO8FqYoRqLpSAk9J+5rGmo2NTFvVhdxxq5+qQDD9RwwXmMzJN+QgBn6kChE7evBL2xzs6XXY
MWCZcXR8bxQR462XuxeZTPVFvaSTsNLjHDILJMfW/NpqpT32qZ2lgtWh9TO08OJlUsPQ+cfQvPPL
iqYt3Ei+a7LUjponoAJv39O6PV9kcCWuhYaqkQHV302pa8V7hTyp+QPtTkOU2Gb43FciFGCRQM7w
kgIvK3LToKYeP0vZMS5vs+42VBUnx8a27Fd2h4bKto6ic+SMpNZMzZQriIzz6NQFPzC5tzekWiBl
/e1auxwlZxezIUV0lnFdPxlX57N6JCe2G/5nL6ILSVzK6n2gBPszLDDtXtr5rkivG0AQFXtpnOw5
PdD4xSdgO2/PuipoboiOkktmqoXHIUzIw62pbivt7MQhAHLUyvm7G+NSWCe1cqBrOEpq7WmHLazI
C0WrgSJVmKEu3Lgty3BCoYs02adYjsWkrBZeq5nouZCdyO/p/5dVfFjNQowyNXXXFnAwHxEQwARW
f56V97EJvBDsoH91bB8PbQtZDa3NQpaYSsgaOrBoATNvpIJaXeDAH7XiQsjYjNj4nXE3VVw4Y/IY
tufSfNT6t6K98+l932gCY1jNheivq4pJCBgtuYuSpSg2I1Z8yk1sU7TvIv1PAu1FAv+AoWitIYUT
Xlaz6HNJbqh6TjKB46wmjYUI7utjpBFtkhAicgsJHdMzUuA0YBbpRJ2KVbNeCOICum6UmUqYLmHy
bGknK3kMwtc/MLOFCC6Em82MfFxBRKpF9lS9FXFuR9PDthDBrfPkvVOnxIVhQUgwRQet7pxm6r2/
E8GOcmHJeSwPRhZDRJ+/FPOuqB+3f190FVyYHue2jwcNhXhW3k3Ro9QZztSKiL5FQviInOGTNjch
ZJRSWx+uI7m2g17wIrBa0C9unIvHRtiXOQCPMKrXaXYMREJdvo3UhwiMSl1qW71o2FSkFOfyVppT
K5pQPc7dvmtNG7RasTIIEva6S+qKYQLhUKWUO7k4J6Massg8SjurfRy6606+aYPv20awbscXKdzR
yeOUEjglKz6qc9Smp64fvW0R6xPb6Av9owl3XGFYWlVJIEOzGSWmr4HiFCuGTqC4E1662jfJlYUM
wCyQ/JbYLkJ5/p2C5kVRJTi+wZGd+DU6RdfaPfZU/yd4mnWD+KWhyoXPTgKMpKSzOn8+jMN3o31I
w2/bpyi4qI+tnEU00MJCrvUIIgzpiZI9EYG4C8yN59rpNOqTUsXvD/kdPrpGejBMp6uftrUQSWFa
LrSQ0Posph5SJqBrSpPdp/c0wrim/kf57HIh7MIWcvSurowxg5y2JUD+tYm5y7Svs77bVkd070zd
hZi4zTB2WsPISkWxlRhVjcKCjyDXiKRwkSDDx3AqW/Cfkdw16mOOASRCNUG4EdkXFwjAhDjnkglV
Mgo0ovF6ikVY9+tfIAuX5OKAhUopmhJcyk9C5WSv7fUdqk4AU/7VtWjyv68FJXmRKQMEacVT2B2j
2FO179siVilIQXv7T1DjIbNJQyQytzgvo7Pbq2p2ACxzMt3gqNujp3kM3jT2smNzfBezmbGD2oht
Got9C7Oz6oJqcQWDyJr2kxwDhGicduVY7QZZuZLi4Dkwo0Pmh4JKV3SBPLyYBuLoepCYXNNh28fA
GtAB0eCFh/Z6EDVW19+RFyfMxQqU0kVaMmmNV32aPoHPz/OP4HbVQoeljSi3O9FcvCA8acwTFwcb
SNOsSiUulRavtPLMfEfTUxMIHjXWpVgGUFw1SzH4ASUaxkVAGSFDJ1W2Wgc21vAKRfdG4NQKrHTd
qy+iuADVkxqEZS3mCRpvAMMj5kEDr/5MH7rdAHbc4nEANYdA5HoxdhHJRSsCQkvAm32IJLvQafaY
fopO2R6Tkx5bVWdk7ZLb7tPC+SMcRlAF/XOwXAxLAE/eZC2WdKzQk9W7qv68rRv703/3u8vvcwEs
mKkcRB1UU/XwYBYY4Y3LK/Su3WSWvNnvBElsva9x0Yf/OC+MlsbV+HGUPydPUgyttyd5l3vBrajT
/wGmsaHdb5/nQLNX9BKn9xOiNI534WOkfTZdguE5BmigAwND/mhmBy496ujB3onm5v8jrP46Yv7z
nZAulAZmsJpt3U77zuveQejsYHLua+emDwite6xYoIjzPRFGq8AtP+LR0vln2aeaAdExgAcqtI7o
kfbPSnnYNqL1bH7RkAtrsVRopcG4I4Yu8iodAHl57JR4z9wWs95lXhgPF8s0tW1alfkh48hGKecF
hw5OqL9mLwxcP9sRtFeGg4iY5z+q/Yt+XMiZqJlShY0wScQmQGWOTgDXvQ2uGww22wBhBq+SLUr4
/5ErLkK5oDOU1PAbzKm4xY95x2a0wkfD8x9NWGvsAflaFFdZht3yFS7SZO00kryEkv2uPKpOCsAF
/YnuWa/FcpWH7asUWQwXdkBB7is+ozQx9fqRhuqhKievC0N3W4zo5nhygrAiZuBTHKL6NoCKocEw
Sfs5uO5c4pDr0pkOIngfgWIfEWnhcWapBE3IaP2GPMDW/gH7wh193tZKELM/ENgWMhpTizWZMWeA
wuc6y09t+95FmdPEpWMl3rYsQQT5wORfyBpbPx9SCcN0YQcGYus1y15l7VtORdwcq1ndoEQDbgUF
wgL9d5mi9z4plBxyjLw4WXJ6nmNR23lVlYUILkopjVIlIxvaM/zB8aWD1lB7kh8t/9v2ka2awEIO
+//FkQ2DYiZ0gpyy0p7ahnqgmjwMlqhhuVoxL8RwQUkvraxTGjQsteRNnV5U9dXsrs1xpwW3VVrY
Yz0InEmkFxeQrIa2RAI1uttI0dUQl/czrV7aSrTMJBLDxaFS8kM5kyBGAmwfGjrzdZO9bN+QyBK4
6NOS1vdTDUeXticMRQdG7CXWcTDpbluO4Ir4IZshBetVnEOVrNEUJxsbR45HR2nRKYrjuzyVHxMA
XuSFaJ5jNUBcTIOHTzP03pzA8Y6aP9Uwt9+pV3NQuGHt72p8XRmW4m3rKbgyfgyHTtnYZgnOM1H6
wyQ3N01V31RUhH66nhIXenFBoqEyVgMz6NW6g9fcIAAe1CfVJg7QCffxMz3+nVpcwIC5/7/Bmyid
lNExBslWqtO2EIEt8rM3Ud4arTXi7CY9c0I8Vvtz6HStk3fCxwp2PL9l+MXxcRED4F40aNBId9sX
/9nfl4CYAPtMZgEGDit8e0za/l0kNLmIQZMq1dUauiHVg4E5tSdJdQJD8E0hOkEuYPRWao5DBCmz
Qpy8udW1yh6MdKfWwobz6tzL4gS5wJH3yF1agld5ELI5QZc5nY85fbRJMmyPyop1GxbEpQMILYAJ
6kTyJLDI9XrGAAqJDiwSS+VfZQHxYgSkQOrvTuNO9grQg+gDUGNVYLmiFq0xPzqKwOuZmf9uNheZ
3NPMNOuBQjDt4wby7dQ/GrmgFhQqxbl11lQkrRmyAsD63qdPmVfsAVBI7dExbUARXgcm2Iq2vW49
Yl104lw7SEqpsRqcY968+NHXvLwbh/ttEaJjY3/CogyYiy4x5hkizHj40YJkevBFkBTrX9MLc+A8
Opl7q5cMnNx0z1BNu33ynV4jUJ0Y+PMf4Z0shHHe3M9jiGEsCBvjqyq+8UXIYqI74fwYFCpVMbNa
PSKvXXIXKk96IfCfVRGmLGPDywTXIc9WbfS1kgSscqYBffFH2Q4BkVY1pkDMav69iOEfOTolk5qM
Fc2RIR+BAWib1X05HmPrEeu39raZCVTinzjyXp2CtoQsM7WccgCyXH1L0CLcliLSiIsBkd9NWqhA
Cu2zQ+NfWVjhHPJrCgQvKfixLUukERcOQj3060nHJQX1F3U+VfqXNt3/nQjO/fG2BbqtAF9po/wj
aL5KOmCsOkGIWU1LCyNgai78n07jEPYW3CUMn0v/i1HWduf7dmQK4oxIDhcDkHEis9SgS1ppDLMu
yEdHnkfbGEQUeSJJXACQgVCV9zOMoEof5eBWDr4P2MOMpU9/dzlcHNCjLpPBRopPaP0F+zkJ/VFm
X7ZFrKecxeVwidzsVGkcGxxaMrjmXk6OoWN8Kfb604Cmw7Pshl7uiIb8BcfHv0UMfRmbGSMIzcHS
JCUPaWe61uj2kiD6rPsPmLGxM6bqoLr8t+Gp5lwavoF6SAccoK4Ru0f7q0lFWywiMdw1AUJgKkiB
MQi/ecjJlyp4H/of29e0mkLNiybcLfk0GltsPqMwqO8n8BuIYE3Xo9qv3+e/z2hVVKSsUM71o+q1
KcpG+mD1ANid3rDTv60L+1t/q6IuuvDfZHM9aAlIt5GqszK0adwezb7f10O5kzL/hkTxI1ruYCBq
vb+Ty0fuyIzaUYaOanaW6T0x7wcC7M6j7N9KxZUlPW6LE1wZvylhkNiSw4/NNO0hjm+rVjA4xqxq
6xi5yC1rYTTHOo5Ra71OPtf6w0iARvnUj0cxJ6hIGS6EW0WpJL4KE6fVvd7fZ6Ggayb6fRYxFili
Soc8BekKIkIGStMyO5K+3W3fx/o388LuuGigD5MFfEEcmPHIeJDJoS7cOATACMH2aOKCdCht3W2Z
IrfiIkMgJ4YKrGq4rYHdmOwTGXM7nJ4S49COgq9nQRDi8W71IjPLSGHa1fegWeuUHxRY59vq/Eey
+BUm+G0HU06VyWBhiMGL9I+MhzJy1EfdZkcofw7+7HX8cmf8yoNRSaVSShDY+0AX6V8l7Bi11btA
Leb5G67EbzxEw5iqAXPVEvhiOjZtb6KT7pqP2MFtbDHEssDYeSifPAJOK2V7HCG9ouO3cXrd1kf0
++z/F86UBZJeDGzrJ9RvI/MwiHYcBabGU7hpkj5HfYxL0azJ9sM7NX8NqOBOBJ5jcQFhjHsaRmyb
cWgMu5V3Vn1O+2cavIxEEBdE2nBhoQ6xoUxiFtrq69q8l6OHUv38dxfChYG6mq2RxrgQPFSf+wiL
c3Xyl1pwBcLYZ1basABdzIdeu5Xkay04bGvBjvy/vQSwI/82KzAp0xaQLnjDjQ+DeY7xtmMG77Iu
wgpe/5b/5fQKv3sSZdlggU4Pr3PaN73wovTGqO7rBJg/XxRseYcTXs++DcbXLBLNSYlU5EqE3KhK
rZ1wilYJiKv5JM8AfaZvffWwfZTrHqqbFvaQTFVTuXSKZ2m19dmanJx0jt6eiNw72xL+j7TvWpIb
Z5p9IkaQIOhu6dpMj7fSDWM1o6X3nk9/Etr91FyIavxndLcbiuicAsqAQFXmb6rdGYKZukoCELvT
0obN0Y5gTGS9IfFXdPQMNn0M3ms/fMxErfLbcXQG5OJo6hWQrbEZ13YMTmEKrYQesyGhiNRItHRc
LCla9e/EeDzfS+VVLWKbEJnBBVLTzCTOWLtxFNwG+HAsyYnmoi+G7ez2c634HrYgmNBJwxpzA6s9
zkm3VxvI0su6G2LYtPqUZLx5RlP+6wrVUA51ztq0l+GOhLu6E3Robx/oz7/PRY009ElmsqhpJ3fK
vxT6uDOSoybfkmIvDzt5DOzLzi3wAb5VrQa7O2lVLJ8muybUTSxBARUFj8ZVUHDQqLIyoDuf3vfg
98ugjZRd/XMJCxomV8SuI/A5vjOthVB9GbEeatwn6uGjhjkTKRZwcv7m7HbeJS4hNCm+8doANpmY
VNUnu3bMAbJWYK7H6PaU2i0krh5EbTeineKSghHhTpbmANXag4Z3qvTlsieIAonLBj2uEvA8gN9f
kKm77gBlKzvpIhuUqrayhH+YVDUuOcxooDBJiI2iu+6Q4evBjlz9owP5EvptdiP6pz4u2yfwDJ6a
HI/nzWyxUdmpfQqmN6s7LblokFWEwaUHowk6eQyxhlH5pcLNfNS8B6L7CxEGlyKKoMzDH7ROC67l
xkODTnoi6E0UQXCXpYs262QoYQaU/RzN+lJli1PM1qc+VH9GES9xCaX2uaATct1MiFsGGuQURAMv
24eQMwQzdFW5C1Wq4oGNL0PKBkQevpJdJ+NfWfL3ZdcShA4vYAkd3Cqv2CSV0b3pFrS5H6zqSwyl
MaMWrJko9ehcFqgk0sVyBos617D1zP6HL7WpoDf0TxNXjQHtRhCsIn/gUkNjpVAXY6mhyiFi4g7V
ozq5l5dQBMGlA5KiHbs3ADEUAyakIZunSbspCAXlTrBT/IjgBEK0vmvZTpmzbckPARhfl+5WVY66
KjjjC/I1L1lpgHq9L3TsVJSdYutW1gW3FKLf5/IADczQigqYUgymI6MVk86fewb6GT58/xQNtCrV
2Go1zXWiHuJ2HyWCWiqIUH4+cBz7f+ccTbS2jZZmG4vmQQzQbob7yx4mWi8uF6SLVUQmc+I+ehvb
tywVHN1ErsUsXeUaSU9HrZax3yl6LsAhA6qTwxD5ZXrKyz90LS4JSNqUBqAowr5Md63xLRZxj4iW
iov3OsoWK0uY6w5vuvp9FLmuaKm4YFfnYI56cFXBdd8sxbD75SUsoUWxoyIJm998AP90Yf42vlKG
ZMFxkOVLxe9vYg96PNq1blMfXHDovBE4wTYH3fkDgb+RH8Z2NGoZeKMT38RXrV0QTz8MjuxnewWa
v6ydIr0tnMShX8HELEjUgoXle6bGRG3wuQgfD+lRA7pyvcRQZ4zuJ1M0oCzwEf5OvsoG1rcHqKjo
3QnEI5E5CdxcUBN4uiKtJEEpMcI7ab4L+1s6XlFRJIk+T/hOKVnLpgAE5zghxDZ0sG7SY7grT7Gz
ONEeszP+p3pEVv7BZYnCGKNIZymVtp1NlH3SaV5gVv7lXCdaOS5BQHRKTzQTKBaBVlV2L0OzTRJI
LWzT6q1M4bJEsCwzTtRYuhFN882h/kq81k58C99BOd4id80uo7ZoUmfTMktWVVlHw4X1Yz/XWbad
lxw+ji6I5iOuTmFw20CM+fLqbVu2AmG+vwJJdCuMSYkb0zxmE8vzIdEUdFZ2zhjrYEZ4G+NkrxsP
rfGsknHXRgYutwe7Nh4MDDlf/ltE9rJ/X/0pcZJAr2yAvb2ExpIISo8Y62olkdzjZjSvLObcco7N
Mp/Y83gS3NL52M3Pl83YzsMrAM4js7BJpZHCjiDFmMXipl6a2vTLAHLOvLLJXkSuspkJV3icc86m
GanJArw5/y5JjqruGN15rZyCJRbkfPZTv1zmrqC4apZPNGi0CWvXztdZ8FLMj02qe7i1m+V3U5L+
zCH4B38lqbV2Yp3MVau4mKW6LeTAkagkOJdta1ufreJnDohM2DU7rMIczouS1q6VGvbQRR5Yul+D
PnuZIQg4lSAu1qmHvreDFTX7Lpq80gADKh0OSh37VTC9BnUseNAQxAQ/qhCPsTpNKpag0T469XbU
Hjrr5bK/CtyHn1AItTrRVejyuEEt3ehZ/6pns9tVsmOZ5KWeRkEuFVnEJRxiGHLQmICTgmPWvE65
Z4ra00VJjRdRork8NRV7s6Vfi0N6NX+HONer/EHfoNVsY/THKyO7fr28jCK7uLSiLxoIXzrY1XdQ
D6SlU8+K3cez4Nizrc9sqYYOEW9dAcHMf7OkpaYjjQzgtJ7qp/v4KDkoqx//UHmDz/jRcq19+Snj
zqDcB1ifdGmZM1AtyHw97l6bhrr1YghOQdvp5QzDXcakFmY/QtbL3cr7Ynkv8Cqlj34dgea6uOsy
QdxvO/4ZjfPEGi1yRc06O/r4MKNdNkhepuRR1h5I8anpnNWmMedZlTZiImnq4AhxzfIuyB8+x6e9
+n3O+cwhNdjdDzJldT9Vx0G7ChP/sn//pqydl4st58qGxWjRtF3ABrIzoWyt7DHf+qDuFo/Nt4ka
zLaL9BmMq2lLEIZtyzyhAH9x/ajRP90RrpKpeOoeR7b5ST34fU+9NPoUt9V5U/i2B3y0zv0UwIYq
aZ2ueKsKBZ/774Jt2c47P1eK73UokmwKO8YcPPjljeJmfqU40gsbie0c6UvgpLZUCY+mzJ9+PQec
Qbl8oAzjqCQRQKMGx7SW2l35URlO1YvOhAI/4JsejAxsgiRjMRqimxkHYMHNksirLS4JLMqABzT2
cFdXH3n1TUuvK8lr1ZuKym6M940+PtbBa2K9BVRQCLe/n1f+wSWFqCH/qmU07Hv9Pr+hTnk/vEpg
T+hPjTd5ptu6si9DoEkDjZjo5XV7rnqFzyWNosk6CEMgqSdQhZLszFUUPPoSJ3Jib2qvMNkS2yy6
ZcNeehdhIvqE355HXv0FXEpJ1O7fuScLvppBSAHfpo+5Q56614oxXuOq3A6dximEtACiqOHyi5Tj
zKf02Hbdcur+foj2xfinrsWlmKiMgwTvp2x94z1JveabfIsnH8Sl3Nk6ushERwNW+n8flSrfamEu
gzLp7FsuOXSHEmcdxY+h7cEemazhIPrsuByaeNn8bz0YBhApKuyQBSlHdXw3mq+XM9vlHKPKXI7B
yD/tUvaINVo5GvO/agVUc2a7WERND78JRAPnfI1alk65jYKGa1sFCd4wyH13Imjxq481pJl9yets
7TjtmmfJzR+NA2S9fXadddnOH7qGv27bT3j+WX8Jag28boBntFToubDb62lfP+dH6Sa28WDIBsld
61l/JD7rOLTc0q2cEPqEqTvu632xUw/4P8Ff9Ztz5vmv4rZ30WOtjAKSu5Mf7Fqn/Jq46Q63bT8e
f0d3PvW3VmJT0avFtledYbldb8JkrhZIM7gyyGn1BZznsWgOd/sizDpjqP/13AaFuYVuCLT4svBD
natT1U27pQz27EGGDvS6mjFyMrcPZjN7ZhTeEkXZDZaU2Jd3XmQrV3uCWY5kErGN77vTVCz7cMkF
H+zbee5sKldjMj2Ra1liEEaO502/MjJXLT71FrxaUK6SDGqgof0KvmKoH1qg45rjtpFEDKvbHwdn
U7hiUSxzvxR4f3TVVj7meD8NK9nX+/KIOnbdl+khVmdBif7Nh+QZkysTWlTUcdEDU7stDtfBjnjL
3nSN6+Iv2U2gjWcKok60XVwmiowp6qUUeLJ1EycvVnDXaoK0+pvbjp828c0BprwsHdGwWcWpfQHd
qnrKfLA6XNU4a3Re8dA5dM9UE6Kj6EJ4+0X37Ce8PljXDO2SMYdv3nBpDyag+D5ysytGATQe6P7/
oAAsb5bEs7FcOgFVZmsYbEETyEIB79js8wOTvBTxVmweJNHdqKumRlRT/nHWWX0eBeViDlWmYet2
1q0Gcc/iNbNNuz10zv/Brq1gWKNxjlnFMvihoW/gxi/SIxpzoDtIYmiGRH7rj5AXBRlW8xLYmVc9
K1/+/7PWGprz0TCN+rGYmaFxe0jLYCehG/EyxFYYrCD4iz/ZJL0WMutSclTN+179HlSvlyG2Thdr
CK68pVWv5+MEiMkc3E7/araKndfXwuHcrRy/xuEcsKHo2isi4CxUfhpCfJj3IoJ/lvj488Magitn
OPXVXTUAIqLvCY0cohR2236Vpm7XByI6NIHj/ZByWLl5iOEErc11hLCS7KePwHpIY/D1dQ+R8Zoq
3uVN+k1QUdmg0D1jocVVaqMck1ZXIDAMwoLpKfbya8NTj+1dteuvhJ8jbC9+XcgzGlfG6KCpBngf
YBs+yIa72oluDfD1sdex/FZ6umzbtmOcwbhyNmtKsKQKwAitjgmJb/NMJOS27eOGpsj0B/8Z5xjJ
EquyxZJfXUzJ1Rgl9DrN07+nyGqdsSKi+eNti85w7N9XrlGHGNgMIQjtFiB411wpe7y8YpuVi8hn
AM4bFqsFaQsFAOujm535OLjKSdl3e+NZv9WuZ4j9NE71bKHDXJCQtkPsjMx5RjPUS9RY2KxKBvFR
WTOpyUA7oMGKfqZhYG0k5xfBQicM1qM8d2PhLOWXpbsK6ehU5XdFeri8oJv+ochoJ6dUUxX+3aMa
JzQTV4hlRUYBCT/kdHCk/naeRcRjm/l8BcQlwQjfpVLUI0MliWmPqRsuqSPH/mVrNk8XZIXCuXub
k6lILKAUJd7d6F9QZfRKyR7ARWnsGOlXVAsvwkSWcT5fZWpN9AhLmBkmrhC7Xay1fk4W77JtIhj2
76vQChYjwXUF1MNbE5Q372p30uvdZQiRM3AuTsrQmgq8YbiaeWsGNwM1bLXp7FHYYbcZS6tt4hy8
jsiUtguEaTvluzZYdqo+ktSPUxnscJ+ZIV+7BHdMmpIl7FQL22OYUeCoIYn2ZalWDs2sDsCWaAhl
2zaqmlA7tRRI3vx3n0g5KkOvwLbCNL+qRebqseSh8dwGJbA/h7KgeXUz4yo/4fgb5qyspUxmuvVN
/lQZV0on+P7Z9onz73OHpDjJ4i4k7Pe1U558C43bCo+i6f1lz9t27jMKlx1CjLGMeggUCFra6vD3
oByjXkT1sXluWS0Vlxz6Wc67GuNBbgl1HSsPIYMTOr3szsVeCh9CDLlcNmobzzAVE1pCFsSQ/+sJ
1GypqbBwqsAlVmDSVk1PIHeKk+U+Y5qWglS+eV1DlDMe5+lp3c953gHvn88B7bXcVd8M9Pbopd2g
LIJB7V48k/iDHeOXI9MKlnP4CjdEhDSAZeJSzW3kpo5xH+1Tt9jV+8sruvkxvjKR/3CtVVJMrYmr
IaOwy8yuDnga8huQxge35MsECtTShYSxexl1O8R+riv/yVqiHThW2OFaAulAa2UgJhLUrW33PyNw
7t9K7azMJk418XKrGk9k9vNe8NIpguCcv0UHAVkUrJwidbZRvOmYK1azz1X5syFcLSwiuTbqFCia
Qr0g02+MUrVrS8gmzLLOBZ/jhX2b2BqyKMWWRGZga4nqjpW+W4LYHbTsq6HS3FFqCsX65KqtyHOa
QvLjsk+IlpMrlVWbm7Sh+AN0CcrZavGckMUOQVJ4GWbznnLt8FwOqdNoiSjzjOB5dppDu4vcZk8w
N714mRf6ogATmcWlECtaAogLoVgOemKXxXEcH5Pu5bJNonDi8kURYuDLDIExTwcaHCtN4Ombv08U
XOSrum4SvvOj1lSSqTIKsLx0d9ZgurVFBVeq2+fMFQa3/WSOM0gGwYaxuOos5CHagEYb/TOH6b5o
vxEfNz7CuzORYZwvQNMXE6wFToCyqe6mTvdbXSTKIYLg9j/XmigzA9glSddWe5Mob5f3fjuBrxaO
23ypWmQpqQHQuFKPdWNvjmACz64gmbUL7OiqcSRX9Ey1XaII1dHgBV06jX9CljOLVnSeWYmqb8Dw
tdMfFYeVxNgvP3MeW0GxFV4d0+Wqq1kTNi57ZOMjzKrHEortlxdxe5PO1rAgXkFI1ZxGegcIw/iI
zRTKs5/KbisjOPdGJ4lVLynWKyTHoDrNBWbiUhGX7GauWYFw7tybSmYReYIZyanPU3uYF1tJ3i+v
lQiEc2g6ZoGO16QczQPX5XA7Ne9ENPkiguBcepISRQlTQHToAy70Xai9KyLeI/Ybv9S7n2ul88+6
iVlLS2MCQ8adeXab7vIDNDL2ItLTy6b8ot1YYohnlgcZt0Xl8pEGpmNN0rNufepTdmUNd9wJhmIJ
exnu1cXkw4im49h0uV00hWDzf5Nt/hcpuswdeuZI0dRmwrJFh/hmfolwOx4+Vx55G12IUyDTZI6o
xV60hFz8x5o6jpIGyDm46YOPpvDk/u8/8WmdF4oYwLXbSBkgQvKUyeiKfa1S9zKEcOW4DKCZJq1D
NJ+7bULsaYm+L6HiIo+CCjcwnGRGyklqPDHU2WSPdeIH3UdQ+5nhSY2XV40n+HO2U56pEF1VcA/M
H8HNPl6isYFjdu/LXfyivRl+VNgSGBAcehs/qV5yVL9cxhRBck7aqFpqVKAhdLtJdVs9epT1WEDE
xBbx16g+W8W5Z6aHCaIAEFZx21nvafxe4+5ei2PnsikiHM4njbTJMCEBnGWpr6USsg0pFm9aHOi+
C8rftvufTWL/vqpNaTwqptKxjcKzIo32TPlIqMbKKsOldeOcc9CXdi50OGc/l98wjGovTeMkU7k3
oJ0LUSRBF4/IJq5QdblGFpXFghF+y5P31GhtWSwKLNokrlIVvRIZXYP75a6ASElLksoex3qxjUTr
T1K7PM2l+iXrIsUxVTSlpWrx2jUW2F2nYbEraJrtIW4k232bhDbU2kTNkpuLAGZenRDTVMHR+9+N
pRbJ2ppVa3mibl+fomVydO35sqOKQLiYy/UI/ZjGiLuzeLk3w8zJwHAxKJ8R6kNv109buLgb1amz
Ztw0MRLGNL6nfW13megTge3XL066AuGCbsYRTTKDAbac5F35ovq5F/nIjx4EVFxyILfaMfOkL+RV
VMQ3HWkFzBZ5FYJ0GmV5pLCuV+6rqrQlSFEpQ+a0ItZM0W5xYahJSjmaE4A0+S4tH+bkq1yLiMNE
GFzsxcRE03EBDMs4qM1uCK910aPBZjZZrRcXePgXyJVngMiSxJmjxh7qY1KXTtEYdhR//JmHc4dF
owqqVmsA1g6GY9Jk1ynzU1B1goy/fW9wNorXOUQLVVKMOXCC69nToUSSPEpO76vHaN8485X1dNks
gc/xnNoTCeO8LQGnqsl1pYW+2iUHqOvmjeh8tR1W6NEziU4UCNn817slUPLTFlkCecilEMqKtFOv
f5MXX2v/GqzPud8ZjfONKS+iOGqB1lYvA+bnq/s6ECzdtoefITiP6M0u0NQQh+F5TL0MLBqT1nqa
9PflDbqMYvAfEJo8JIRI2KAule5puNwoWnmdDbLA77Zj6X/GGL80hOp1TycNMBJtbVI8tMNjMX4v
w29VI+pdFlnE1YrGGKq0L1GV52UfpzdqcTV+6s5UPVvD1YkOXe19yr66gkk/oCnQrsZ53yqiHkCR
JVylCJQ2j0YFHpC197n1koc31BQ42XZ8ni1hf8KqJhRmRA2JOZks33fmNQ1uu/YuKh/+zMm4gmBK
S5Em7O5DLxPb6O+y8nslarK6HP+GzMV/XEMRJI2BoYQ5KOTQFWzsidV4mVHvwHPb23K0+JfNYuv/
ayU/Lx6fBJJpSccQScBMX5PpoRUJeYo2h8sAudL0eB2CSZ1K7Fl7jbq/qvBpFpFtCWB4RvUkCJJi
keADqd56Q7IPkvdC+ZJAE/3ycm3jmFSlRMVNBX833+q4qNRCfG2Myr0yRnY7TbYM2ZRQ9FmzHTdn
IPaHrJw67hMtmBsA6eoVTSQ7kb16tD6V0c4gnL+FqonRkAkX8EqR4qQjBYVTUC3ay722eH3Rjc9R
WukC0G2PO4NyHldSCuW3EZZFsdtb33tT9BS6nafPAJzL4e07Hxv2rJBPwdsQNv4wSDgpNqVfUUn2
kjH0/8gpeCaaJho6yM7hYWhqLL8o42OFd5MghoyYaLZ7+25e/Wkbz0RD22AwLNaoQ3eqb7wrbn0v
Dx61TRyDnf7Q7UZoCIle/QU7ZnDVqNKjesoXLKjZ+f14FJ4bt9vgqGIaMpEtGMfVojLo+kEBIxpm
PsnfBB8RquUORzbZIe+lwklfL+/X9gXQCo8ZvAquphzbPAnYS55dNv7kBn9HEFyMbnVIf3lFZhM/
87LnTz21rlC5OjWBdL9PMzwPmJhYU9DFFRqCj/ntV/IVBJc1pilMSd/CMHwS9V53Utwmsk0XFYsp
2mn3eC73m2fLFb0ZbWarFS6XSPqhUoKKPY0O3c5MoQX3LOzV2HRCtHHJOloOoM7BfaMrE8kbK4Ln
TyHIKaLK6bP0cNkvNpP7CoLzc0VCU39YACJoY1z10awbQ1cikKCuFy2wR3Oo3cuImwV/hcg5vmZS
C9QoqL4VBguI4iQ5hUTDaeogCtfMtmIIOMdEi8g5PpEIxvgX4FH1GMdXhSaIrG0/OG8S5+J91GZV
puP3SfFi0cjOiskmmsAIlr9/ObKsFo1z8qwd6nYiOFIMi+LMMbT6msIuxq96+wZZELsNjsnw5fI+
iezi/LssSNtjVB2FMjthDtnWpLusywWFkf3IJbu4wljlpmTICUDajO417a+5rOy2kMElndt1IfD1
3+TA81axVV7lwCmaa9y+MzSQlusvmVs61eJiPsiW7tlMIpTdzcQR3d9s6mmT8+bxB7VQ1vqKlsxD
8lS1s0nyDInupwkqqTMYjJXFDnL8RXk/+MTo9pe3UeD+vBZOmEVE7iSAT510qMPci1UqcE6Bp/wo
datlhVwr6GYsQFSgGF9w/LhvhqfLVogguKQhF3HaF8xPhsxXrC9Fesibx8sQooXi8sScDHkqSQgx
SX9f+r+SUOB9ot/n8gSNpiYq2Vtc3nV2S2Nb+9Qpc+VnXJJoMf2rdRUQzHnEDbPmTVNnf2KRkJXR
EaQqKnrn/xtB0AOwoNqJlrs6U+5pVJ6SRXSZuznDjGGlnxhcTkDD+RwWoYSLgGNzCCpnxDtfAn0B
ctd86yCARv3s+GOImPF+iBpmNueX1+hcjmgWjcxdBPTeobsJM9TqvrkaDvHRdJFo48FWvXk/dG4s
nPXd9PGz3fwVXzZOjTLEQLYa4g9mvA8GHAmNUPBIJYLhDhWZpg1hVTMY/b1K7qfkEOqCebTNrL6y
hD9UlEG+6JaF28Nasyf9w5I9LX2gU4mHMdFBfdscTVeogtRt8Y+nqaypkD6BpFRCCTQIRkwPNIaX
NIkgyW0elLQzDhdcckClsjGwbCNulONWQjcV8dX0xpBEzRrbq3dG4mKsMdFkahbQ+spq4lXjndYS
O4x3gfoe00VQf0Wrx8VaJU14uB+A1YCh3qUmOG4KJYh2UkhEU8Dsp34p9asF5ALLTAazKBNsFK1e
Kg26ASewWuV4e5PM6zwVdDlv35ef0fia21paRPWGKY2dQB53zL3gEOwZk6G1w3fOd9GckcA7+Cpr
BZ2EmzLoWA2N17ffrOXdMHNnbF4vp9/to8TKLC6y5JAmQ0+wX23QPaBZ7osUgBWym9+qcXTUmexG
ULjVeGwzguhTvaArbK4Gx0ZKpWrAkqKKkUOiLNQxAynftaFQXlMQAj+uBFYnisJMNIvKgGrl66L8
WsyFTZaTmhyLXiTgtlmWV1axCFlBDUVet0MLKHP2qvBLKdoykWdweYO0wRgPPX6/imRPNRqQECvX
4P+6oUQkiLC9akiBsmxYMuH5bsc4MgZCTdwyhUXrBCBW6/LuWW6jY4Sn5qEXXQxuL90ZjzsxSXKs
BosEvEnWbrpC2atF6V12eBEEvzvLqOk1RSXR4+M4QSpS0Fu6Xe51rAoO/sTU+YeuDvK1iWEhrRen
YAdqokdTtYtbLF/2qu2ifXLsWyftbHolubMoI24at8LmgllCP2swTThMBbHytcB/2TIe4j+xgCsM
LmhDUzbraQZGpUz2kC6OGny/jLDpdSsEzgssI7aCcsQKqirrAM3Txwo5CVLrxKkHbWe0IqHK7e7P
FSLvFKNcV5IERLqT3usQHadq4ExoBnug+yL1li+XDdyuJSs8LoQx32GqVYwQzg7TqXUMHEIDp39b
nMBO7OR+rHcipg5mwS+1coXI1nyVlFCUZ0MnsLDsQcr5vepPWieyinnXrxiaRcCRAuVkXvd1mHRJ
NkeULLornubr5cqEKqej7XSf7GM3E0mP/GYVf+LxFRmMFWUqGcAjuxnDWjZ5Dg5o3Svt8GDtCMS1
EGaXN247vs6I3El3afEMUytAjMLey1TFK+ZYEF7bG3WG4EI41aRxKGXU4yH6K9K/lvVT9qkOA/Q4
/7tPP9Z15QvqTBOrn2HF3J9q+c3EPEQv8AWRFVwIJ+D9NloVENNHarnZ8BB9hvaTrIzgQnZJop5i
8gwMkeGDLN2E9EEigu+a7Tx0XicuSgtQfmdguME6gZupxwSR9DFB8zfIn5Di3cueJcLi4lOLUxPS
VGAXXazjgAFb9a9kfoiUa9rpAh/+TYE6m8Wd0M0pmZcUpCU/mIQYkZdcnXCW9Slu7OenyJs76IEn
aDyCzPGfGckd2Bu16bWiBZfYFZxCTu/1PLNTUtszEYkjCgKV54Yws7KbFCbXq1mh6ZpRdqyWOfrM
p87ZBfnJ6NAY+jYF9QsmfO40KL921UdnWII1E1nC5QMSEvAQMUtMM/BlA8zKpSToyBRBcBU9qKo8
nxlfr2J9La0GmkeK4FAkSAc8H4QRWHJLFhhBMrxfN19nCVKLvegLbfN7cLUfXErQG2Me6wAoo5MM
tn5MHLTa79Nj4DJWZdklH9AdvtH38l73Ljv2tn2WqkHsGNcDvBjwvEjRHBlYQS38K9ZuYvU7XR4u
Q2zzGuhnDC5s+9GSdTMDxv9E1xizODijI1d6GbwQXc7WLrFle/zW6oLktO0gZ2gubqF+DgoKC9BB
9B1KEUMkqqu/KeU/EXhVAr212oFoQOgbG6dmP5Oc8JnJYhG/xGOwQ/aRILkLtoxnyDUTKukF4xHX
Cnw8zXaS30zKKAje7afE86bx+gNLrEyTxFi3I8nXj8oJ/+EO+6ax6Wgvu9G1/k5A1hYLB1JF1nEh
LQ9FjxE3rKeV3/eTP3b70ngSOCT7jV+Pe+c9Y16zOkZQhcTaSJlDHhW/SOxl373+YBJ0qtBO/eDh
c2fYMyAzegWYRllTV/2PxcxsKu3r8ZVqoiQiWjmu6HflKM86WiNB5sWUfONjDnm25mo6Dh67p+3t
eacKsiP7yUsLydV+0jdalnfM+SXN1oNXqktuWD8146cOZef14zJIDZYDTG0Ax6yuJPW2t3b6Z4RS
yMrfuUwRdhmaqxj977Q0p0ybHpRO9PglSEY8nUGaGeiGImyD0ie53evJvcCvWUW9sB08Vy5ORmFo
yQAY/MGVPdx7HLSbwSkPhRfeioYBBe72izzwUnQZhi+YCNtObe+M2EmXbwKDtuviz33nZxuN1uqb
uoVBMr6TJhf6JyCtNL/UCNkZ5LFoaQD5mJ7boWxnb/mrAF1kIZcmlDAZlrECeuOjHF9l6G2fvyx7
etehnYL6za4FWY4gopibXdpCLlNEY5mTsgAraDRodu9p5repvDO0N2v82o93VS6ozSITuZwxmbFu
mRkSUyzX+xjCbVMReGMkmpwRVRO+s5lOKo0bltWTQ/9CnBFsm5Kz7HowueGK7iGwO4yrinoPRfHG
ZY0hUhc9ZfoKpukWyX0sku/bfkM/5wyLyxnt2FqKkiIEEoXxd52ox1gppAWP6PIbdXV7PDU74YXw
ZbMo3+6slHFqpTnWMivvl/S1GJ8u+/2PT4zf+yDlW22MvAXPQYR1GxFzi5vhIn8XHi0v95arYd+6
xGdSuZo75s6wm18T4fXI5TxGeWpcbbF6uWd5rD+i9x1cg5IzV7a6oxgLzZz0z7IM5Scp0b/HLpkA
Nx/NY/s1vO/2nWHLt9Z9sk/u2ytrD7avQ+lZruZeXurL9ZPKbKtX54JFyg0TZBU4npKd1kF8Z/JJ
DkrYyvsEjkEMC5Q/VDV4ZeVxrNqxz3FrV2pXTeMVy7e+vI1EffibjrlC4ZKJXlthW03sQYYcB2iG
Z4ITjuj3udMGnoH7AoqZTB/6js6+9RlZObL6+7l8EWlpqZMMf78ZYFBGxpt+JNjv7YyxguAyRhko
0ajnPz70Fr+02R2GWTrRo+XJb6qnhI51CH3R6VOEyjMwyxaUzEDjhVLtzx6ylTud+l1I7bBECwHE
UBx9Ae3y8nHZ6TZry9lWjbtyDKK5rSOGGshh6ChVfepbMjr5HHS7y0gCx9BYPlmFURyMWjUyxwjj
N9AMXuGVWHC3KULgvkpKGmRaqcAWrW93hqTsmmUWNG+KINi/r4yoRrOvow5GBNKdoh765g9/nztZ
DOiqXCS0r7t6uo9UtN3gheLPtoGLf7XJSEwjOLes9JAdxlYnome9zYS58ikuBYwxtcqSPVGpWe7M
Q2GnoCySG8y2ib4HNo+eKyQuGQxFJRe0A9LU9/vCaq87TXKSosYZbPxaZcpzmZD95fVjf/wvdXcF
ySeHEgNZ2QxIGoSO0UfOUP49hYeOvo3k+TLUdmxi3tWyqAl6b86f89qqjCJCyVvy01A0jty8povo
buSHetOvBp1ROJcG106kFCzbdf7iF3d9a+ceo0WxvuXPtQtaZC/35zfqh+/VrrHNq2onKrDbS3r+
Czin17UojZQEdk7yCY2h2Xw1zYldJX8HSibw/m3XPENx3h/VSprQGlCBNbpp5ZfBAAVcNCcI7jxF
W8eFwFxncpukwBnIqakadJHvykLgidu56GwL5/yJOYBFkEWyjnqBLytV4H6/qUhnAM7VOxMUyHML
APPZBO945ae1TSsb/AqHyYMiiD3vtTvRXef2XR0eC//1ev5uXUnMwKTM6wdf9bu7Zf//SPuuHbl1
ptsnEqAcbhU79wRP8o3g8djKOevpz2L7+/do07J44H1hwIaBLhVZXCxWWFXGVrav7MEOkDbQ3grt
v9kEHWdvUYIoq2TyWqok3pRzXjxP+7mI7GJqWfbHsAt6lFqs15HeSriiItUN/B+T73YhwwFjmDg9
Sk2V1SGoyGhBI4ktoQ/NWukw3fdBMFjUvgwDpMPuY1oXgV7APmrpjvfPxX81QJpISy9QXR2VEECG
UkQovDKHBwFTGcG7MSLkLrfObSzLX+WRFhZIgUSU+hLmQGIF2+GooKG8D1qbK59y46ylf5Vn1AwM
UiP5UtAx/tuh4NRM4CoBNG6Z1puF/7Pha1MQWYFiAgW/Y/ynFMr3GotQMGb4tHbCBRaeMU2/N6p7
pbnMwpcJ8yC37611u/iURt1btdEGwRRBWkHaFWGA7ce2gPVT9CmAfMDCC0OjpKK0HHjIsvRgFKh4
2U2s0nuWDuQTFiL8QJpawce+RP6p03YKi/Z4/f2+2HjKyMAnXkg1WSQyQq9+q6z+Rejd6Fw7OsYN
Yfaok15qs7hyvRNbrcti/l5dQl0SeEE3CJcOhe2RIU1jnaDMZsqasy4HIBuIXMPn7e2dWu8a+5RD
v2qUSEzRMAs53UE8aK6wQz6JBw8A54k7BYk0a1veqiuxEEcdp25uM0NDb6GtKuUpGQvcvFPuDHJw
rEsZ0x59lvu0erIWAqmTVUx63w06BKa97Kphc1FFdV+O2lnwJzfnp6Mkqc/bOq4CvK4iD4jOTw1l
5/82zYEXhjatYJp8AwJSubLKJrUG7n5U/4pyZSGJ8jCaMEv4hswnaCLZUjRMbObLgxL8Vfu5bhga
6ZlUFJpgXxSA8eKAsryIu8tGDCiAm9mxhgyvHuiFEOq8dakBPjwMoLFH5VSBDrfrP/5mWz61oLZF
zyc06jfQos7QyJq8dupO7b2QFfhj6UHtSWbwRm7EpIYxyE2DD9zcZw25uXk8v10Xi7WiwAHLE5RB
iLVSZi3jUJg5pPu84avCNOKu2+OFeiow5QsNBnUku1pZ6S+S6JMDHaq12YF+8HUOfWkf9rFy4Mbp
afR9tEOMRmzY4sQXoifkUiaYjeYNnLDb3od1ZPtnH+gEjsDlcqeQy0HJ38oUZAMvaj0ybrhVGQao
HA1d0CRDoW64qNSyuO6Bamrugd5VC8+SzMgxrEfjFzKIISxuIF4ZtUZN8dAkzg/6ORzwjRmhG3gT
pvGNTo3EbnJtY1v+m0FK4kIwdfUJscKB0A7KSeXV6J+FrDEr5b8KoY5jj7rsiVegnd4/8dppkH5o
rDnRrE2iDqShZ1URFhDBKxhskSGhUcUPs1oy7G31QC6WizqQWsBL5Shgubjpo/K/ocX8PxobdRpl
v8iKUMEVowl3oGszJemLqLKoDNYfe59qqPy/za3UtAiPE6gR7icv75BUUNzsgBdfeewax/j6Kz+t
1owLe32TVF1WNEMQpd8eX34mcQGG69pCjDH2UWKqys8hZRRjrHoFxqcQ6pIW0yERtAJRO1Usvjdl
c5IU0AfOBrc3sgaJXn6/DUHrb9iFQAofZknUx1aGwBE5XtlCRTb40rzpSnrBMpfDHAjGMhIb+A2x
FwIpsBgT9X9tMYQCvQG/7OASSazkOGu3KGiYhjka9Bi7lZfXsfsZcIe4ZAUobw/ULV0oaJh5Qw3D
CK8+4cof5lNxX5jlSXJThMT9jwxpps6dreRN3MXnQ/9c2JEbe9v7x1pNCjl8Dox3PGmBkOTv0Zia
lXzRpl2kH0D/bhbKXugYBsMSSGHIkGRBlkoQmJ76U3Zoj5JXXqAgQ6/1QvSFmZDvWNwp3SCBciOB
HAM1ZBM3urmE3m+x9NBmbCd5g8khsZsZupc13YHrCoaa67Whn/IlCmS4oKvqJoD9NM7gYMqkFeES
G63QRsPCVTpUX2J0SApoVZvtkKH7qte8EE29DISpU9KyJlaF2VeRopgKP1rziIoijZkaZRyT27DN
xTILTTg0QQQ1032wQ0XCNcIYXf5KKHNjp/R8Szyz1FuFHExbRYO7pioo1aO2dgyyspwU4n7aPfLB
DUiZzd6MrPgiOaHTvLAayNauvYU82s1qhrQTxQa30jxf8um7VH3bPoNra7j8fWq/cCmgTyPD7/PS
QStfpNZVWKnEVRdrKYO6F4SKy3mMyPj1Bu/uwc2LIuX4LlTPHMZXi9/Bw3EWE8Gcg93f8IwsRVM3
hCQ2mTSFUK+Q/EM4oOxby1injfwGDaRLGdSlIFdVzmkTZIhf8z2ZdDi/RF7+E+MC7MQuzyx0Ye0Y
dTnwyqBVQUlU0sZ9Pcj7QJQOQaIxDvJqu/VSLep+KKoGPjl5LpLKB82VEVYAL4wdnUkxh2A5ZAQX
CN3vQa38vm2Tq8w+Ei9pgoa3KvrIqIuhbwWQEtdwKaXAVj3NHUaT1MiA2ofDnSQ4saMMfzXeaSmU
uhx4NctimXTzRPxZM1y1/JIZLkMxcpp+N5VPxSj0mCQU0kWkAXpScrAMZj5Ic+vstZoLTP1No9j0
lVizckOJT2rZv/uNH8Bvgtluf8c6qPzzGbQT2o3lkBc+nNAgGu+Q3jhNpWBviyBbtKEpTeTst4VW
Khrxc0XVUoPAbJKvyegp0n1asB45fwDlT30ogMm7KAcVMeyFC4DKojVifgaaEbSvMxzB+itIkFmH
cPWKX1iLSgFL0apcUXYQ2TjxnWpVnoG4+VmwRLv0MHVoezFZ+0UhTNEPVS6ThkBZf42LO7F53P79
tUt7qQwFKVKOsUxKg9+v1cjsuB+RdIqHa8QK9q5GKZdyKEhp5Rqt0CQaWjikhFGw5yMaRE3NE+Fd
6gxiXtaiUSDSjUGl5zF2SBSCQyOCGZVJScEycgoyqioM9UKFPqmWIsO0q4Lv/Yw8fLsf/2Y813Lp
KOTIUZYlVCOQQ1VcxOIjxQqye1aVCsuqafY2o5jGpJMgRZYxCbx0+51SgFENBXyo8Ewaa9vsWOdW
o5yPwOAkLcyxRbxm9Xawk53ASaxCsbITJjy53BvLHWAYOs3eVvBii1H20A/cT1+ndEbEBXWzs+bG
Ys+oklldSwRZZVXDHBLMCaYQAiU4g5SqQok+SsGV7MIrBtRCCpYE17RkZZ5W8xxLaRREdCChNmQf
0kQP3BN4xSF959vfY9u4aFZ14rza853pvn1KHfZY+9WDvZROAQiGFMRqlosl0HC0JfTCooVzVzuG
V7gBSNecbbshv0bfLcjjSYgIomXFUKmzwAvo3axavrSN7iBjknvh1T3LqSNXxoYM+iSgs24aigIy
Wpu3qguKQ46Jx19FF+Xj/x/XybpKiqYpiqDwEs2fo4MNLy4yqUR5tfFIYkLRg4whFvobmoNO9Tew
XrEHurFkUuhl6NOozgNkBtxF7M+y/FD2LBYFlgxqqxq96kNM6ittXq5MLv/gFc9QWOTNazCsGP8s
Hk2QI0+qKsUphIjpXaVzdl5d6tbjFMEUxtdt01t9Wi9lUZDVZkkjCWSj5sf6VDmdQ8oWhV0DJiJ9
rzmljl4n3KNPLIdjDbmWcikXJ05yBBU1nLC+9wbwkSngTCxTtxpZWaK1a3MpiIKtMqt0KTagoF4c
o/FQsvjy15FqsVsUUqVSFJSaDk3CwpTviRcQXHRvthMH8YnjcDe8VpE5uaQUM/5q+872BhKj/v1c
f9oKMdhFzEBuwcHdom3fTv1Dpx+5+D4xdobxpcAg2UplBdkY5i9TDo+CvlVBvUnrnB5bNeVnXb3f
1mgdfBcLSjk60RwFU0rMX8Eo3OZS3GeW4ajXycY9+shKaK8GsJf2QaGG4qNfLAwhrXEEPArJMLTq
KceEVas/kFlb1dWIbda9vcpvs5RK4UhWcaU+CZBKxkGn13anmrwrOOFBYgA/w/zpRLrQZRNfjhAU
T5LdTv1+zGr3v22YQmFILsvZEJYyUUY9kLB1YSkPk4t5tdfcYo2zZpggXQ+s5VmCmTBQqG8P0jyZ
XQIiLBbNMMsG6UwdL0Qpp5H9IcPbBTtyNM1sTdVs9sV1OM6spN367fzPKVYoDKmauTcEYvKDRR4S
BIHb3XfhINq1xxoqx7IICjHAZ+QnVQBZgmwlxgiXkZkUIphKg5IKtg1Zk1URVOcU5iZ+qifdAGdj
vqqeaGU7Yac5GnJBvB07w5GVxViNryzlUcs3cZzUVMRZ7F3eKkwJzk3Ik0YdHCl+N5idqXxs2/ya
FS4lUotooAB0LAWA/pQd9enA69c4ZNR0M7WiwFYf+WpIfiFT89x+QduYK9+VkznYtYlx5F+7I/Mk
r9nGUi0KeoO0mKaSHC6E+PezPZ1JmGr4jswXWENBluJljILX1TLipUQKflWxrzKxwUIq5i3+bCmm
sG/gh0iutAuemjfFk5zAax2Sl0L7xPmvCkeXX0BBcRqPal5U0DnehyfyapN2vi09RPv0QUTDMMvx
WXPuFuLonvJY07tOxGggmxtrU5s+pgBUqf2TwT/FKEjbttI1J2spiwJmXw3nLFYgK8sbE1eB7fuH
iP/ByS/bclbfhktBlDeHsVYqWPVx4ElsVcQNED6CFgJvi5yZsWCYqE5hyzwatd+OECXxd9FwrwsP
27owTrZOYQmibmnVVzDIFEwG8bngbVlklNqyRFDgkQxoOJEIAutx7c1BpJhGJ+25kUlctnqNLfeF
gpCc12JjMqBMa+ueaqG/9W1+QP6KPNrP/d8U9i6lUehhjBjnXqvYmoLf6e1V0RjXJGvdKKwQu7Jr
fALzRYohEK0Z6scAcxq2958Fu3RGLB4HsNaRFxGiC0CD3B3flYv+xTj332KUV/oOc4Qaw6TpnFiQ
xlXA3Rxevt4JU7rjc5ZDw1g6unt81o1Q02Us3Sg982FsjlNm9vrz9tIx4IbuGtflGTz4PISIstv7
XzBN0hQ4p1Mje1sOA0LpznFkjP4nJwkxscAXrake3RrzQPpAxUMyY6DoqrOu8iqmE2MysyLT3Hl9
ofdh1sAiZM8/NB6IW0wF/arikYXX64p9CqJgVMmNaK6II+3znlAeZm6vpOewuPisCWi3EvjfPbRP
SRSKJnzbKnIJlcbvfoJxxiSehxMlXjWLR8Yvdf29+NjCX6vRhN/tmkO6RzXZPaLa1vZerhvm54dQ
cFsPE6gzCNxO8bmRrUD/pmBo77aMdbv8lEHh7RznZZbykFE3h9F/k6TMDI1jyyQO/QPcfgqi4DYZ
itZXiaGQt6RqRU793riETiBzux2T6WQdNj6lUXCbRe0ci+Qxrlx7RNhSNyksHdMnLsRZEnd1YflW
zQrMMnWkQLg3dF3vSWgU80Ic0r8NTsLW1K8koq7dzazwDcs+KO+sMPCYUDKIiwqHFy987Q2lt20e
q5VDKorIVElCbhalEP+OoXQSn6PUHfdW42QXUgOBiiHbP2Fi/TV2+bf4ObJQxgYPGITsTnivfAz3
LK9w/dZZfAN19LW6jrIiAHaSEheESt3AkUHCY5HUtGLV58A2PrbVXnfaFiIpDOi5vOKacEa89DKi
pqby2uOv3FXIVG91FxeiqFOujWU1VArxDCa0Jcdoxsm/i0LKwJLVA7GQQp1zseKCIibPTn08d9Jj
abBYz1hqUOdbxyu9EyNiKPFLER7kpDDDgRX+YmlBHeuyTWctKiFExtM5BIj07+isnh+EA+r/HNCS
4IyxZoesRsGWR4A61bXQwPi0m9Bgp1rdOXbRTdQpluCRV3vmprIZYQoRq2eKtaLU8UYLU52WOmwQ
w8/mvLI445SGDENfhf9Ps6Ddq04cS76ZoVsu3U1NYPLZezyFntgnrBc7OaS/3aoLSRSQjFM38WM9
/TrE3X32NQM0ki586ak+K4zI3moZ0mLPaHdLKLiZ1HSRR1dvR0ekyK7CsW4scgFgwrWZ6eaIeBI7
3EKAYUtNCjhA91emcg7BrU2uudRVhxtSDRAqvweuwUo9sgTS8BHJwzi3sJL/u1f91i53gwtCSDN7
7HbD30WUFjtJQUmSaL3SNthJ2UvvuvvmKbPKY/pTNScbV8BoooyF1f4mrnp/C5kUukhyPYBdHVrW
9uTo98Zdi5w1ep9MXbYNJ3X7l6AyfRQMEbVLa+wd3UId5L7/1noGc0oD61akaX0aPza4lOyyfxYt
ciOpb5mFaVMD7vzg0JuEvVB1wbl95g+t5z/omErFJNNnAZNBAZOWVNoo3CAXo2yKw7hHXWQIdkG+
QzSW89JDqlrNC6u1fN3LWewFhUtDNotVRdKlJAdBKk5jO7PyXbEv7JwZkV0tTfs8yShS+7cDogcY
ZmIQyPfP5V50cBO/p8fowFnRqfAMq7FnK7urvdzqR29kPKq30VGiCYFEUY79kYOlIwRmxpMbYCx5
YYCiWxUchsOxfbNJNPWP1KJbWhSgpv6UgykAc9l+yG/tASZ9EJzaC38wXZxt4EC9yb8Xdu76oa5j
SBxxlASzfCQlw9q5szEHcRfYyfu2htu3mURT/iToB/ebAk6cnL1L3OuYvevc67YI1hpSwGSEYpdV
EgGJ7H7CxAeRVUtHLPvP4I6RbP9eMlHqpipIIYBkpn61BIS7BO+XbT1Wa2WWNk+5OdEwJnVD0G6w
iMOLa+tdA59d/1ybtRW4THj9w5FWMY8FXEmKSreuZjlnDAWGpNl4a1o3RLPHY+Rle9ges6h1lRcV
PZv/J43Ou+lKUfHSL38elvcldblLdQb3FFBL/dI6GOf4pF4Sm7Ml1nxhlqJ0Og5UirOUtFD0VzJJ
JuMPbeVCAunhgRWyWDf5Tz2pd0tS1cHQkvf7kF449DBNwkPs/2TYCsG/323yUwh1jKOZ04wyhRDf
d2rR9Cev8HdZsosrRw0crXrIA4Z5kmtlSyLlceidX2Y8h5PsG3cDhpkW3F4a7U5FiykH/njW2C/m
nlHHukmCsRdJfG6w6pMBaEztcYdg4EE8JS6LZPYPZ+9zPakzPldCKc+3aCBgkX+KnORpETjIerd4
2d5BlpVQh13WhxlnHepVI6gXZuFHW81OO4bft8Wsg+OnXmRXF8UQSYNiv5B4+oFwVeZ332BV5rL0
oNyCEAVFfUcMMZuf2uxslI9zGDnbSvwhFPCPFnQ1c5GAwWckIQ8yva84xLbYO+pHapI5DCLqjq3m
vWVV5LJMgq5vTkY0h4BaiwglebjECQ7Z+bvgVfvMNd5YbxfGRqkUaoQ1WtQjcrw4HRVvP3yF1R+4
Wte0wN/f6plFYWq0FhIaJ4dLVRzQTfNE5iI1PXgSEqQyxbNvlR4rnrnuTn1uHgUcQZO1lSJjHYv8
Z5Y6wmhYFR+ZafT8H62EQgxMS4AhCjcFyUAX4aje+R89Se1YIDN/ARRz7rbIW4XnBiiqFGwIkRyg
LBK6JektWavswkfpvX/sP/LEqlEJiuegbE0/2hcNcSuQuD6KrrqLXOVOd8EAjsjFAcVkoqU9Tzwz
I888NhTGRI08clGBr5uvre17nZf9EB76nYoXEgnAaqhWfdhekD/47Z+bTeGNGoVV3hCHlrRPThc8
0fbVU2ijcCN0I0t9FA63p9pTH4CheVs2A4nomtGyG9SyJrmwSHjjhueMS81pZLy7GTLomtGwEeag
Iae0SV9S/V7Vdp32dVuNG9nPhk3RJdNS58tq/yv/PyDnLzuqxzvJQXzLnO4Jf0MRnWHxH9rZ8Fov
TZzuKgoWm6yTZT10JfWErvywTmA9GBO4A/rd67Zslpi8iFcuBqp8Ld57VmibdenTZTJ80IW81EEm
adUncef5nQSMeBdlP08sR43lkWoUMmEYAOY/kUcm77UIMEh2dN+/VGfdjpDyIaFF/yJZrZV7HMOM
WHeLRkHVoDVZPWqwI+FRPES7zovRdVW8jiCvRsmbg8rPbaP6Q9Dgn3OpUUAVc2Iu6tFtYXs72UVO
+zLvOMv4JhxABmbmTwFq1BgeI+uwUPAzdjHHiaQ8vkxPOf+UqU5aPG3rtV4s8/mo0Ci8weRcObhd
m/Ut95K7+YkkqIOv3KUHvxpgDly2CqhGTZK6U1+Cq8ByFFhqUh5QpqTtKAdY2np+bsXr0B0zJjM4
QwZdIhNyA1fkEiy1/h5+aUFhUVSmPpiq3dkzqLvSe5Djedp+e3FZQqnYbaJn/0s0BX3mYPSclxmc
K0WJsy2GmMEG3tGjF5oW7ZVGAt30ed+hXU4c9hX/M1GuTS9b26IYThZdKVOJUlR3JK3lj3sNWyWy
SIzW7REhI7SDKGA1uTlhC3+bV+pBUHPEjkQPc6Yt4chzOz+3xGvwFFkpCtVI0oy7wx+EJxsHDTdh
YdUsLrR1fFl8BnUsQlkYUlnCZ/SgwCW9a2oOGO2A28gWHjtLevuLhV3Io87ALIyp1MeQh0ebWUhO
Vb1sC1g1kk8BNJdhO/lDIJeIjRg5quKlJ8M/DZWTN5egZkgiS/ObOS4kUVbvh3kORp4R1U7ic1jZ
aLs1B8XA3Nf7sEbVpCSwoJn84JZA8d9PtDlCa1lVQTWQCpjoH3VCQdv13OjMU2+3PnpT1NTRat1U
09jiJ9nbXlmWvlQkIRPUqI1JtDPxEdGdE7tovhsCIFTCGyHrbG0av2xLJMawpTB17XK1mmkp2Uvi
IyZgWh9AYlZ7rBfVugOz2EmCb4uzWHCCn4s+drJxJgcNYK4SWyFc7lv+LrF9jeTv+L/oSVQXQqmL
VmrkRmpnCO2l2kRBo1fqIaNCdL36ZiGDHJaFYnqD3l6DWAzxkjD1eCfvJ9T1tmeWh8TaKQpGyr6O
xUaHMrrwpZq+jZgsAD7ZRn8PwJ6jNnfVwHhQrQK0JCmaIIKaXKIJzIQArQe6AM0049yl7wXPcLxW
r7TF71O742fKkIYdfr+aO1NC1r02XvuCIWTdi11IofYH5iG1sQIpjVPvCfpqD8Hp1wwN3+FZCeP1
tNRCHLVL6IzqcwVVynb0PDiGW5yTo/Kqot8GrCBO/i4jTNJ/Q7GyK3icJ++mR+RrdttHmrVvFP6D
TWP2jRoaC8poR1l0AvEsA6f+cJz/sQ06aR3UaYv+fcggFbXyM3mRqKUZvhDTx9yJwcwrk3UAWFtJ
Vwn6QlDKGcEqUoxNig8qa0Tl/uRKDs8sdmNKo66CLNSqSWhuKvbomhLMBPFwq7eqfXkoK1N92N61
9XqXT8uhywZRYDOh9AvyeFA/DD+4m4+gHQqbPwqMpNofXJLP7aNRvwyHOSf5wwnDEtEyajR3RmQ1
wUfZumJ4wfTlmDuDFhFEjM84O4xblmGgBnUXNP6kSdqMM4KKYrW5KsU3xlIykMWgkaWL1CET8diR
PclFM3D6KL/JqBe8xZ6OaBSwBhadGdNcKJzRhxr9FgQtSUcwKLi99KiavlmbrRews99Eg9+v7c8N
pGBG5GROV0jJwXSo9/APDuQwJOfI4kh7EwpyGpcUdoim+G7gH+/wKFxj3yKymFusWA9TdQpwxCkR
/UTEx6T7aIfMwHvNo8xvclU3vddyK3vf3t5t85HpdDSntWnZZzDeXkYfXOZWmML03yRQbidmVnSD
Rm4mIY+dKe1dOWH2dYibO/jboJnQhxutkXvJeESLnYt+ZxCuFCdkfs3IVRmO0La5/DZmJpFHY5Bl
CJMR2mxiMMWde+1OrVjDPVlbQ+HKFHWYxkaKMtJqF3Buk73+t42hkCMngyRiH8ihtpVjiLzd9aq7
LWLdzfq/kyXTCWZZ4aqKn8hS3RLMETjnSJcWqzGWAcEyT+EFP+QKihsgR03M2RUdAT0DmFxxCyP4
r/5x2okss2bc2jJPoUZiiAoGVkCm/7U/oTDFS87SBQ9RhORrUKnwO5YrQn7wzzAFYtF/O8eqqMsY
DQiBk9G6fKNYBRrFhtFR+Y8UrIh9b29v3mq3M+pk/+ezyjdvfeGN45WWicPtYvP0s3pQdsEz6RmX
7OSr/zEeOru8GPekwkJ1y7PGij6xNvV2xy/EN2mc6SqpGiC5sQwDHREfTvDIGV45xIcRXWDxlf3h
+fGpMIGZhUQdnnstky1tqhM/m0a/T+qL3F452Rvq3uzSs8QKDG/frvJtERYi+0JJmqHE7TrkzV0s
g3WiaCxeHf6rHApMpGJS+QYzsW2+f5hDN5uOosKg0GTg1S1Su1ClGpU64sjjLapPdXsSO4ajxVoq
yhEJwXCa18QcE+6Fi69Tea7it22TZ6lA4Yif8hxfD1Ch7VUzLbwQfRLbElhKUKghKFNZBhok5OMR
4yOHei/4z9siWEpQOFG3cVB0xHmK28qK4g5hK5ZPuB7Z+eeg/Ba0auOGD2psBcaSw0lBzJaz+EfF
AxB4NZMrkQRqNoCPJoD1G50bBCKtd7MLchnO/J5Yyrk4kT4EAzMkGYa2Xm37CXy3WOjCksu4C3uU
BSIojY7woLbA4QZm5cD7NWQL1Tyv/QPKpF5YWddbEHVLUypkJRUyh14dCEYRuCtdJyu+Kw7FWf3A
pMzaQQmko2u4XUqL1ZPAMEt6Tkc/ZqGYkUqwDH2/3F5s7FJmrSrDLm99SotVHVUwbvfkDUiIdm4M
MfGFszRrPJDi0uxR6XfM1xHrlhYp0PBFkKspJAhICqdlPHNTMhpERmmW6MZm7MA9fNg+fgwPXr7V
/i70xLT0KgsMiCTWQxpkwR6HxwSpJ81y5kOetaoUoKhNWYwGebwoylMGB6RKGKkF5hJSeDIFQ4L5
I9BnOpA4gXJLXJL16zH4KcHAOWaHAsPToTlgBX82RI54OjWS+/NrdSmv/Uvida5xKHfZiVB1gNpx
p2omq6SDpaxEvVZ8jWvmnHisjdOeoh1hZ8jOKAh30EnrtPfTCysQQwxw48jTRLDSUBYGSqYg0LBE
xLnGSxnsjSBh3DtMxShoSXWRG3LyDAM940FCQKRFfbmEAeCK1X5tnwKw1YiMhxLrJEjEdhcnoSpS
Tql/wRmPMkxS6ebvA0/z1N10ZDFrMTUkGLeQlpd52fkBNExPsyuA0ICXySAg1dY8/iT90F/iJ2bv
AOMilCh4aVNDMzoSRSMB62gnvZCkPnmss1mUblC1ZSmUc5LqU9HwRBb/dbImTHEtLjLqx0dcwGhT
RRXOjPngGOj+QOoYfDO8CBYI0zz1gj4YBsQRUVufQoFOpnZ53pAgxf9xAMSPGhoDUUbBFxgBHDok
9R6BWzx4YUgWGZIpMEpmMc9mcjXfYqVW4mDaXb4bEUgs3GE3s1ogyc9tKErTc0Wc6JflAOwLeg0D
33+GmB9bW6CQ8Hr0IGfcYCnD/baKDECXKQRSB11HwATeTt48NorDt6x7mOFOyWSJl+ckSdpcIBA3
uoLbWPUjfBt1H6Fii9RO5bLJLNJgqURhjyC3/lySl1yuz0i9RQeeU73tVWPAqExBTdA3GByQQ4Sc
Pfvzqyp8bwRUoH7flsJwk+j5u5nAD3xKnjicdBrnByXZBf7btgiWIhSi5CNX5gEhCBTlL6F+z6FY
t6o9eXzYFsNCS5lCEx8vtUwh3lhtiwdSIiQcg/v6hVQV+mZ5H4O2mLFFrMWjQMNvAy1VyesaVSVO
VClfQShoKen0ztCMZd8URIixOtcBqZYUrtwjqZkJ0cRfvHLnyU4dzmZlY8lCbUAEXf2PeZH57PPY
MC4XTji8e7Xg7GYGQb4M3sA6qh4Z+vEMgRRADILQtolB1jHinQYzhDAox9Kin12FEF6Mkd6paCkc
0g1i726LZqAhzcc1FNHc8cTXJKT1ySHx5oOKUd4sl4gBFzQhFze0BceTRlFxdvLiIKYMhGWpQWFF
L0/JPBIATDrh1XhXW08Oj5Mgelq0izhtJ4SVs71w61Vqny9KhfJN+NwokljHPdK65V791j6CZeyS
/pyt4YQcn8XFphr8FSv4In6nUFAipaGiNuSuNLLeLKeTOj721d+khDXSSq+qmqb/NoG2BO8ul2Iw
uS1dCXuatAtdQqDCebhKPFZvwdrOLYVROzfyclAEaU/iDoqbu4lHHsW1x2pYWkOqpRhqt6q4ISNM
oFM372epNSPu0Agsj3wNN5ZCqN0xcj0wqgm6lHIcmHrOcXYrDm+KqhR7jR8qc0j0es+wQ5ZQ8v+L
u38q56lJemhmYFj4IQNnsfIgHJMn4dIfboy3d8APV7pj+W2sFaWwf+AwDIsrUW8xV+hr5Sorzmqz
7JkR3DXsXy4qMaCFfnyj6nycYVGJezgjzzy/G05vGeiHQjOKx4oUMdSi42AFKLdqVYW4qflRJbMZ
Z3cKc9baaiB8oRQd/5LCOFaFCFJIWVFqI4Ixd66Mkjt0bprJVcmtQTO3DWUNgpciKR9xMqK2F3uI
LMQDZoB2GqN9nrVwZB8X+9Qbvt4qFX4/aFw/uktEO5X/5vW51IECC10oFbRNQAYZd8I7GN3htEe8
rZE8ADKxSpdYK0ZhRijoaahxkNa7oEXDu0zEfGyndqRDjU6e6ch9sLp5mXZBIYhuJEkiEDQktZCS
HbvBjz5GUUW2l5xpJ6CeifneJftOOzvLNaXwQ6kwsBrPE3K+CNqnNhdb6r6xm311VWKTVU5ONNgS
R8EGxwlDWEuADbX67ksvMPtEcUSJ1Qe7GqhYqkXBRlkIlZqUN7VG1MtjKNeLBu54w+u94JFZ78Mw
fjq85auqzHU89o3wc4sWSGi9sbGGN91Au1LrYWT2HrO6X7ZPNMta6MhWlzSFWkrdr60DHagzY9Aq
SmddciCmI+tAsJSkEKSdhrQuUyxpkl4kHlNIs10sKAyYYipF4QjuMzmLAywlYYsgqYGgMqvXDnPA
RTN4TC3hg7GKDIukQ1qIJM9+j4wd9i66COidm2c7+kGYzicbfAFfFc5sjoHLKgthoItEoUuLQVxl
0EJswb+OuV2w2n8YjhUdx+JDGa/BGuuY7n91gkf7Zo82fUaK8HZVbRxomis+TuY47QMc6F+JI39f
IcAqy3h81i/8W4uCPsHpz3FAusJjEzebsWcWi6yvpSGgZVAR1N/mabdBNsh5BF+8Q4evl7+BdWdn
IPrRFSbhX4odY/83b0SN/xRJHYbMaDDjl4Tu0ka3clSdak9+87VAgZ8mWQwLXT94n7KoI8GNo9qg
apLcCr+IyQzUw5Bu9PlXtZ2Vs/uNyJPz9239lEmWfHGd5wGqT29V+crV95Rjf6ydYk86WDFWbMfQ
b+35u1xL6ijEFUgXwGVMSvuQXDGbpwgBZTyizqwukfUz8akUdb1ybSdVZQVBxO1qPA6XORlJzQqL
sMyRulJ9oe25jhRzK83LkJya+AtjwVgGQV2ifJSpuVrCIEgBX2jljy266hAu7h3fzNANVqJlg8lM
wNKKulETvxW5vCFaFVe939UsZuvVVOnCDOiiWYRcxrnSoNWtoe50axxSNOQ0Ojv5EDEjECxqu/zs
OwnjIl3thFlKpuIvGjcaSZtCNeID6U4D3vhnzH+xOm8+YnYIJofoO8HLvhgO4WbCFClw92xvKcMy
aTYopTLmvhiJu8IN9iSHO6GRnCjWzGYqrkXaXnjENTTR2Zb6By/pnwNBF9VWoT6lGknLqaVFCiVL
wpyvmsOJjBuuvYbhUrO0pEAlRDVG/v9Iu64luXUY+0WqkkTFV8WOkzzJflF5HJRz1tfv4Xj3tszR
be61n6eqzwACQRDhYBTfz1+3JyBJH0EzL3OzTf8SQ1zEYhwKUhtjqVGx5kO1729oNWW6nyjz0i5B
vpDH0r+ZC1rbD+NXlHgYsNYPcokYkESNiiTovBa+zh4KjF8om+OA8eUvvAFmzoFkKZ6MQq5jdYKU
0xBhqdlNMPCqQjwExs+kXSdl6QS5+uwu7n3dfObYHw+A8SnYaD9lEp3FooUL4gQHcpysZhfKuLcT
C7zaTvp2HfK661TZ7lht6AjS8RApov2E7YtEPs+jzAtiqYf/99tTZWmZzDnItF78Xwed1Fhiq31e
Qqt29EN37t9MTEBSfm1hn3DCsesKVVmSpqlYMhXZULyQw2OSnQeB98WoKV+TjIlFmiXD2mE6wPE+
EOXm59QdjvH522RLNgRCjjB4mHgd8Rw/pbLUTIIeFEtYA5WONqigKVh2qf+tc2kLNTccoVZ9TUTG
exSpXgdBCjBy22AFMYY3XNPGVuwS72JKmyY67W32o/kRerxkF884GT9iKlqwRBGQM+kmLUJH0b4O
Bm8/Ec9EmOgkJlkjJNREpPdqZPwnTX0XZ6iyXbTSLIdRH9ETFr0p0rFuX5XsT6g81xis32hnVJpM
XJegkR/l0DbLI8F23+uugnONqGy37DBFijqAf/KdKTHPrfQezQe5P9gYqbFLyRKxpYKX4uJ8HbZF
1sQLh2hUe3QQEOkYL+qOhtOiCTm0l9oKDYuMFs/ueKDMY2Yu4lZoKF9i3XyPhQfMaHFUyTHsd02v
XhN5GkRGg50bTtVPloBZNhXzqVWncGA2231XdvFeIl3hGIJqiAZ9CIKTApveinYntNJxzmSvIuYx
GhRfCOSnVG1tpF95L3pOAIvVaXAsK/QpWeq2pOxutL1Zwl62Ao1p9JWmeLpvePEtJQHM7Ia/kIj3
ARnHIZpiI0QBzkP+s9jrXv8DF85+/k58ajZtZI1HXszM+6KMFzHyMW8DWv4SZTTcLUhRhp1X5BMn
LubBMBHIrA+R2tCpTqHb1dlbRe6jmNfAez0qVd95YlafbVy0PKwniELnc9JDs/vFtcZ7FW7W51fG
yZYW9EUUECnCPMLMyi3iod3Hfww+6676pT9lbvSFN+m+2fW6RmTeNfFkTt1ARx1Hm3L7FMiXa3cL
NlYNx9qhpNjTlxQ0s7zOdE70wzbbKo2ezImCj9Z0ryU5FtOtbhZW3FdWUHQcA+Fc1jITj4RTHC46
vc0U0RdTpH9C0DVJfjsdhuHUoW7+d3cC21YbdmkayEjdvfMUgRjIH3axr1j5fnHxRPV4q8Y4tsl2
2ApmF4HMDnA03KIvJpUmRnyebXL8B9tTO2lBKHUNYEbiC/pilbXGUdy/5An/702msj20RjmjvYzm
CVsQBUmRlTkJnpp3GHMRcqtBeomO2RT3ZLTDOxkEue2LoHOf2Tw5GXeSTLXYN5RrQhkUK5RuEuHv
nkyqzEQmQ9orlThDzKi9V+O9Gu45BsjxiGypQR3VFoszIMJo69aw70s7PeSgmZ1mcHblDs5zZgtH
3sudFwuxtYbQkFSlpBG4ci72il15y26wOqvLUOAQLcHhhSS8y5TtohXmpjBq6rsaJwGNDDh8veF9
CJAu0GrQ0xS+L7XiveU5FsLuya1LVc9iGvNN8xG70PFw4MUoNJi68rxg6w1KQ9KgodncX9SplYfZ
8D1yBgfU6cGN7HPshScQE5QEIraitCXguveuMPCJ+uZDak+2Yc17effXjxi28BCrZjq3IzRYl9V+
lOSXYEzu0N/0cF0wnlxMABL18zgNlLyimp/H0B9H3kuXd9AYX6GBwiXXOygOa0c80RXP05t2p+yJ
b2JoIzok5/9H4opnG4z3KJRyxiQq4rjqFPgjmLZSUPij1QFHLHb+9kyzrbAKAeNeRt/yjVNhX1zh
STjJaIzv4IubAzXGp+vfjJM8YBthSyHQp4x+s2R8JaZsL9V3CZw12hDzDhkPiSp6FdNFYVeFErX6
xjmCngBNscvL8kbHRJRvVJuV3b/xWpk4FqmwoUiih2Nj4OMlwYLZzWezbN3r+uPlQdieWE1O87Km
Lf+Dhw17TntOz+I+s1rQfBqhxSuXbAokaSJRVNNEsy1zxMJIJnpJS4jptFPHk8hlq94OiVcIzBkj
i6h3ig6V0RcT9hV6ud2OFiVL7ffyMXrCekaOCjdP9QqROWF5YS55RMuuBggI1NMcWxKpOdbH0Rsb
6CvZODcN7QaoOlSyxNHH/AnPrW96iosc7+HWysD7eoiVknqK5GT44XE5mja5130VFAahw7tEeAIx
p2mImqpXabtSnr6Y07PecM/rZrlxJQ5zdoZYHYSQdqHQKrJ+DF3w5Dr0huJTxW2HMissKu1KdWMW
tuYQAku1Zkx4ZF7+o0WN35tROWtsPbFKXjBDjerDlb9CpEa5QlwwaqDFMhCzYNbcAru7vEgsJlsB
ScyLsWTKoVMLVCkCUbdVNBFy7HFzzkRf4TPpAV0TRlKU+H6tq78ud79IMaZdhY1B2A+ToMT23nsW
YSuE7tO0NEraJ+UGo9HceUie3TI+RQkMUI/Q/Jb0Kc8sWnOKPMwPYSGGS6dMeO8nznGXGQfTDamc
9AZaZGJFOGZF5UaRfEiWnPO64X1gxqtEuUr0BhsO/yksE7phbsdzXtv+n2gaMuCKjJ2cjCHNlRgo
Rgic92YLT8Arik7QC2fNU1548cGm7lZgjNXMai7J4JEDGKntYHgMtcgK/mhFmL5CYQxCw1OzQjYQ
BqHuqt4bDKfX769fmzxBGCMYwfMrh7T1UW9eReM0Sfc6b93vZryxkoIxgC4kilRTCPSF2/IQ+rUm
ec51MXhfn336NcacDiE9xpPn0PrpPvWn9y3nyYHHiLLtJC8Cse89SQ0K7O0BVveN9pxIeOqhgc68
py0gyf34wjuo74ntDz5yBcjcMabYjjUIUpAdu+n2YPuAWav37Z4y8ki8eanN+2yFxdw2adMPMbgw
EAScJ0ewJOvxUX/Qz4FFH7M77vjw5uW2gmMuHEWXsC+eiqbe0pFJaRef6UghcdNbXiJn09QVMHrK
xBRFiSWCz7SirjTSoBu8fRVA5iZ91rI/KTGuIJgPNaKXfpi0Do1ryn0MyoNxzzHzra9jYmOfIqqq
oZpsaIMYNwwKLaK3leQl32JMpdAEW0nTQr6O8IZne1tKM000c4HfhbaQMS4IS4kxDdEIJZLMR639
3PZWIvHGDt9vGta+1yCME+qGJFbmMKSuOzwWp8AdD7TknXjYE4QFhYYznnPf+K6izWrcN9gZSO40
izJyxZjH5oaPWya5/m8YfzXnExGXHiI3Du2qj+zpmB3fVz5zuS052mUXIqSpFoZ1DMHL+kGoPvX1
rgh4WTf6715RLmv2HTIBMykgTrSnSxeGXe/1J4XbWLLl5VdaYxcfaIWEqcQZooDysRhDS0sRN6qu
aSYu5wx8DJM0HF9JxQZQxZQNjSp1FTEaiYydtY1ZImtDSQ4oa5mADVbvAx0ej4Zog1z8dzTmpi9H
aY6kMChR8R7gD1HrfhoTLJ2hUeHiq4cCzedkn/laa3GXPG1LqpiaQmQiyWzCbQo1oheKVuJSo9Tt
5dl4VG6xi86pfOFx4uzu3ujUoZJe0BhXPEhLawQi0OgDOvqGCYJxv9yUp+Urks/2lDhjBz4HnoKp
A/ndPH9HZb5mPWJzVp7qpTOP2s1A5tusM7ACSgJFm3pOBwxaXzefjx70dzzme461YDShDClTcdf0
zyU3N8YDYDzmjJnWMYshULSn+0YKr0YmIjgNNiU0CR6EO94L6l9MFLeCKJuaqbEdNXlVqxgsBSLt
AKFjQFh7409HsPkEvVs7Ixb7zTsDg9yYn3nh0lfQgODjB7ygM3deHEdy0ZpA/xV3Dy/BIznPHvgL
7fltDi2uf+YBMhFKNRW51qQGPf+jmz/QV5JSobNfsqNdB8ZE9Q+4uajNXERkTobcjE2ahEDMVUs5
KO5ylB60uxpZXIuuW8ts9fG6kW5UJ39HZE5FkGgyHuJQKm1rJhiZGLGI8ofpFsd831iwrQPa5kCC
/52Dy9MtczrCUJBalepW2GWoYYBdMHDGz9VPA3QLKK394I7YbAIiHkM4RkzTYGne6iGry1xHUIbG
1tlS0VEkuHprid8o/2X5KXAJR7VUcx/M9QL4oXHFEDJ4WgDWxo28+JH0OeZN52970hUGjTBWN1Ra
SIqRCTWtK6ivsj36dF+2iRGb9wzCXf2psHmK/Hj9wmBWkMwpNJYinvQJkHGGJI38otXnSW+sQfnE
sZBNf70CYk5fKIVJW6vQX7L/xXEy7fpz5GVYsf49+lnuNU/YYxJLAgMRr3a+8Q6CkIqKPdyigQWw
LCFBX+ZBK4ol1Sudx4pdDQuDUa5RvM7nM/JtSrpCY86CtNTqIOmYX2hdFe0ACARRTVTQBLyA+HB2
xk/5ezF23IkP13VM3ckHE10BMzcIFiHqiUqBa82T1INmcN78vN9nw20jLU1hwO+noWYlKDBUhIOw
8UT+/UsxMXRQdcKw6PhSNOjEIt1buuwmPlEeJeqi+dtUqX1f0RnLSyBgjUMao6oGP/KL+Sp0jb3+
nrLjc6Jui6eaGpFMg+BqYL7QPJvV1Mt4hmkgpwl8sst9bT/dp/v3+ezjfy+8Qps0s0VMrK3UWYoA
BMOG3CFD5+TVjSbV1tLwmtA+PhJ+R6Ams/JYUhmil0gDAqUuxSPc79xoV3F7KTa91EoQ5lqbw0wP
zSVD03Qb20T7TqLH3PxadU/XDxBPGubkpoak5IORU0JlyogRoDBJSTS53bCbl9dKHNYMRjNEWZLi
3Is2rcODgfCJ+NUz7TaIHZnjF3jaY85tEghtJ7YULnotJgz8iZ2jifJdFMfedQVuur6VYMzxlYRG
l+oO5tDGL1V0NNVzPb2mKXr2utK6DrXpjC5Q7BO4jRepEGfqjLJ9kJ/M4fP1398OpVYAzGUshUKt
kxxaU28XT0dvRuwnHlIKnnpPF2ChWu339h+Qgf12oNjncJV2FYoaQKX+6H3N8q3hZO8BACZk/ntn
7O9ozKVcmIEm5NQQLytnc59WdJtn2goiOKLO+WwcC9FYh5HnplE2QOzTXSq8dv2xzUO7xyxQzBGO
WvUHz776fozPGJc+WAoBPmPAJrgWKeritpRHq8zPZTKArEK3rxvM5inTCdFVQ0eGwWBsPwCFWz+W
KWy/1q0c++eFXVxWll5xztj2JXIB+jDTlSst+oYgWPpztssbcIk4yZv+lO7xpjjyVzhvpMhhJCs8
5iDkZWz2QQfBqtTL0AmbeHpudYmdjU50Q2foC97+os1Ye4VIL+3VraIZY1EYLSSM2ldJ+RIa+0b4
E5+4gmAsPzWFUiq7BFfjdJtEvqyndhj5rc7zIlQ5H6xwhcPaez3KWVdDecm+uCs8nK6nXwspY898
vG6Amx5xBcUYfGhq5ThRh5WY+2A51gkn0bN5dFe/Tw/A6qvElWFoGrWDrH3V1Xuh23dlapHoh8Tb
Wss1OeaCLPVkmTDZRsMK4rV+7rdIJGFMpHDBXvd5+XRdcdvvg5VkzAUZzctc6xIkG5AvA93LYcqt
6n3JR+VXI8dPcNEYRyGk2aRipxMVjj4OFtRlMCKIB1B04AWAmwcJmXZV1RWEf2znJO6wxMBgawny
+t4u0hIEffVx7nLODOL297rgsFU0I5WjHknp0hkPv+7KEJxDI/gFUoQzvCfrpp2bePVLuiwRjZ3R
6/Q+l9oIYI2I0/uqiLxU3/Y7fIXA2IOol0OWF1RtX5SD9lzb5dnEpTg8o1MYPZIYBd7/93oJnOwK
kjGKJhaxA6AEpNye5NnPsh89tzVo2xr+T3E6O6cXkqJX5hoYCTmpyjmvbqX/zgm1FkP/kFIcuyUD
nSlybOPLsqAPGQ8P3sayLT8kSYom6thZj4wC4+fkaZmUfB5LWjEg8w9Ffx5Ja5HlYAq8DustjUmo
F6gS2rWwIYbxQz0pAiMYRNh1XN1FxvQcHPW8cK67n015EC9oOhFlRA+MPKZKhK4leBTKzUlTnRBz
eLVoz+lJz3jrGHhQjAtvxLrDxnbcekmLJGSG1XJ3YtIfxP5GDXhTBFvHFPmqf8RidJflU1GpeYzM
UujJYOodEHxdV9ym21lDsOd0kU1TDwFhEuy0pjF6bpejZcg23bYl7uY/iV7XgMwpFWOx1yP6fpf0
wUHCrGgQOBt7mdzlY8uRjqM/NsyLsSxJywi+VWDYqvIlGH5c1x7v95mwLljUKZcUyCIkXjoe6vnb
9d/nfR12/r4aUykNSnyd5dNsV3RlkBv70c/JBQOMz2un46IxAV2R1uEYpkCjTAc0w5g4w1EBq3GJ
e5VXfHpvN2TDupUhmFS5q1hITEeC8Q58nNZdMAWEliFPIbSWgG18aOn4gkWfIE1fPg9ehkVh6F29
rlvet2NdBsaBZsTlKJrWyQ1CJV9ORU6YQk35moSMq8iEOFgmERCKady3Y2bHRXIc2nAnx4Vkzapm
xYZmgc2Tw3m2GR6tVcv4DUEqwNYlQ7Vi+V2ePodkn6d7KU+xpAHs4q0ILuGdWgRWz6NE5SmV8SZh
mjbpvOBAjNpRmt/65uXvPhrjPKJUy9DHj99fYock56ThbA6nX+Tfvxju4d9tUmq6sZhiKE5Rc9tA
uq9GunTs3KHiAG3eiv949g91wzFt1a6OYBqD9qbr93r1reRtSeEcZ2SjfhdG1YKmaAkwWlc50JR9
4CQvo0e5l02Hx/rF0xzjO7TANAdwL+KFSyxRtcXyXk1do3u+/v25MjFOI5HaTOoVyKSdF0w/0J4K
AdQ8Tr0v7sHD8v0v4RgnERVJI+U94DDCpxzQFgPChLm3JhSUc9BXmhyO002Hge4iDBmglRKt7b9/
MUMLm0aPAUfk1uqXW6zRwRhkYcdB4FSD5JWmX3CbOjbP7AqUMZMmVcquCOmFHGfIbyfNtO8msb2/
rkp68j+crBUKYx9tIqP6PwKlL44DircgHz3UwSMyZ45CIkshvMrxpkGuABlLQXY4VKIagHn5Y24G
J1Ge5kp3jObzdcF434wxkUzVBqFb0HzT19VNO2e3ekosM06fk1J3hy4CW/Nix33+eB12Y0YBXmMl
H5V/dX1GuVCO0QT5wq+SV3nJbRPYeOK3Tn+iz6swtSPB+pPy2BqUuVhIkJTC0FNbCb9m0Wh1MefE
8b4ac4GMujkVkg4AsYLjDXVbmPdLFFu1yUuQbbuSlQKZu2RRlrgwK0CNdrEnp+XY7L7R7kfqSHpO
JMA5Y+zjXk8H06ioMfbRD71Evbab3Ov2wENgXEc3TkE00hdQ3jxPxk26cFzT5oV10RZhvISkhH0w
NPh9Od2V06EM/YS39HdbBBPvN6zQkzU2+6v1s6D3KSmdpQErfGE1Be/tttmuAzo+XZJQPZTQPvn7
oal0DY0dgULbdVBNKR4VJKpyzKkqjob6gOCb95KtofiGMunD9e+zadgrZMawjTaN1ahEV0llnmfD
IcFrI/uKvLuOsm3UKxjGqItOJ3US0eSBg71OHtnRkRW6vnjEUOV/7+qFC7qAfagfNUailsj0OHLy
0lWHKH6JeP5g282tMBi7JlWXtcGIhIviJ3eiG7v1U26TL5Od3jVW6iQ//juDxO9CMYZuFGC8F1QI
pWXHWIitqDlh9sW6/p02T9NKKuY2xLR0mM0o0jv6Elt5hv4+vCEN1bmOsnmgNE1CJ7cumR/GMprM
UJJskkvHCJ67wm+z1+u//y/WdgFg7qBGTgWjIwCgLdHSY+LkdnhafhI3chOfV9fb1tkFjDm7RV7F
VWNQsOVLXPSWJJ1b/oQmtacPccpKZ8w5XRQhXZoETgi7fZBZru38/GtXdcNdDb/tEi4CMWd1iLW4
a1QINFd3k/xUj6DXVvZFN3CMbTNC0UyElUjB6TrLplcZGpp3CJye4jcYz0h94kc7PlnDBl0hPTkX
HGqOq4hETOq6peP4GJUIW8vr/fSp2M1efJZuKqQsaCY7dAw79XC/WmZkEc78xLa5X/CpAa3w+0iJ
Q5g8nHveH4Ky3FcVj0HtPQL/aB4XDMbiJ7Gjk2IwD9AcmOiZk6DOGnvT3+bR+rUNyUAFMbHlMy4R
7yfGkirOod4+Bpf/gDkGeaM38xLTxHranvOkt6esvhXLzv2js33BYQ4CKft6Jhm0me2nE1gxPtGJ
rvkb3YQ4HvXvHDTq8K7plTkLSxwqOmlo7t4vLfBie/vIW/x6/x7KcssfmzrUNUVVUS9QPrBhLN3c
Sn2OxnJ9uRsiySqCO2MpOTEfB4SN+cKy1jsETQDp6mNvTj5ZzJ2QiH9iDxdZ2ImoEqSSTV8ARg2f
OvFmSE2raXmDsJtHawXCXIqo5MhqQhW2NI8jKvJz+Pm6AfCUxVyI9TzHsYC2BmdJTrHsLd2CpQ1/
UvWSVlJQKVcOoir7dOkkTC9MzS0KCRbpKs435+mJirlCCPpSScYRepoEj3Rg+OJE4dvh0EoExv9U
kdhg8w5EaAbp1Ji528fdDrrzElH0h8TYF227UwpzP4nj3RRnOyPB1AnJSqtvJJFzsfCkZVxRmcnN
EI/4Z4R+OrSC+qJMjX/dLjbriOtvxrghI8hAOVtDo4NXlWDRzk7lDcaUPfii20LyF1vz5l3Da3fd
NkfTMCX0/MkGWx9VFtIMBMGtU8g/C/DC6dVz2/OCwO3wSb+gMLJJbZ5MTQUUuqdU9UCq5xiPWLiB
BB0/l0V/7IOHNQiRdVGRJIyT/W6aujIpZahR4w8OTXruun2dt7uO1FYaB1bILV1sBlIrPMZSY12c
O2MCXh2kXlumD2qR77RMOuhRe67Vr60ueqaMjoQTuAx5K282LXMFzljmoi9JmUewGrEnN8ac3Es6
jxqZB8F8PFGtiw5j4zD+7FbF0nddTpzrtr8Zt62EYO7EVM5Lc4jpF+vJbTVMripL9lBhcAZD+W2V
nhcwOSWGyOlE2LT9C6zO5MBLFZvYVeqKg8bLmk9meZcZz9cl40EwjzoBrbY4epBMR7FnQHn7mzTe
X4fYbPGSDE3XyPtgFTvAlbeFMnaBRrPfgY9SlmfsyVmxDIs6jMzmzTZse+YVHrWXlevP1VgPSxV4
4oHOAWE0XUC/+kiTxQbmdxO3FZHR4Nw324q8CMkeakkQ9GnQ6VztOS6fFOVk8Eo6215qJRhzkNXC
iOvGUGlmyerAyEP5AZV9+y3fYymvx8spcPXIHN28bzPFFCFS64o/o+8CNBnhdrP01Kr3hoduGMMq
364bC0+NzFkOw0EtZhPfrggOg34Qptu+57RSctXInOZ5iuVQVKh9+Is37BeQhknYJ0B7REPvjyId
TPbgbqETG2wPSZhqzTgKJoZbs3n0Q+xp35Nw4bE6b6pthcJEhUpQ5nUnBBiWEL9U0kOXalaTcFwF
ta4P19YKgwkMTaHW+lSCJJn+1EVo6kFnPFa/9n30J8HMCog5vxXmCgK9gzCx4dTdbRd+um5j2waw
AmDOKmYfU0Wgkgze6C6g0A2c7OXXpodxxx0N3LyeVmjMqVVKtTWNWqDHiHiF48WHwFEfiI9ZMhss
h0+8zsnt70Q0zAVjVh0tZb+7v3lJzWxs4CXS9FNVH8T8ISAPKQr617W43TVg/oPD3k5Ic9VRSr3R
aGPA0jprtpV42j65VXexi0m94if6BuwanSthAMoODvy/fERdBH0p0fAkZbxTrQmq2bbwTr9aJDAA
/cXARlvTV07RPXf1xPYBu6AxfimPa5r1Atrg9a5xIOiMCF3xM/jafcwhumDQRULFva7hbcO5YDIf
sp8GdTA6mGkUnbLuRxTzaiHbN7P5DwLL71aHHWagZkiV7JE1ROFlsPQn8Zbek8iF7RReGwZHIpbe
DUs0ULKq6Y2SCz5pxoMWq9xYnvqhj37qIhTjC1UZuw4XahjpbCWPEUbjKVWI+aTfTy4GUric7Bvk
Sci2rbTIOMa8oWsQRtwnnWP4fWT3mSW8ImHpY4DoBFJFmzjLTrAzCwycKlbDpY58O/ycT8u5uOcx
svGOBUsAJ2AF3tAnVMVIBBdgj9AK0ALQbTnzDuUu7kI6qs1r2mZ86VxmsRLSYGt+HzkDC6fToVOp
3g//n417PDTGlwppLItF8y7d7GoIJc0bCSQENJSMDn/WmLT6sIyLiZq6arqG3t1JdTBaYi+zuLt+
xt+H5K7pj3EsgT7Kc9JDf8JxtM1vKgrImdO9YU7QLmOwKxC7/0QX2/B2tW3fEpdTwjiXQerleqKB
VgZWR31yCvJ1FAyX2yfEcZzsSGJkhrlYhvhiXdvtyzi08lZFUjqyOXrkuBaVeciIc5wIZII81O41
HL5x8ifQlfWO6CDbXVjOwOPgoJ/myqdjVyODAAlrmSuYh5ScxuwoI6GoK7ehcSuFPxsh8DkScmyf
nX8sO7QzTDkkbBws3EKOonorjpNNd7ZlT7wtpzx10r+v3lBZmMtkpActmG8XsjMJpzGO9/uM25ja
VCqEHL9flndaBteocYI83sdhPEWc5gIayADQGP5cP5TNYxA8i8qdHN7Eec2zPurir5kC4ylqoQCT
I339daASJafUjTxxr5/pczO/DZ387S9tgfEa1VyrCt6idH8RntTfwNhrByDxLy06wTQ/8PB4X4tx
FqJBGn3SADeQZ727mSPek4zjjdj6tRgYaUZG6K91tYNmxy64bI5kN+zkOwJy28bOJisWLd5ewC25
ZFEEqRPSiwRdCL9bOb6aHGVyWDthklpSchYzXs891QxrGGsExgzNOG9nEFfWjmreTvmtQulIVJsk
2IGIlGmE7If+zLGNLY+7hmRsccmxIzYQ8d5o0Hggo04/vGQSrpMOu99AkPVjPELQBw7olnNagzIG
GdQxyUEXRaPxX4t3E6fBCgFKRyQ4vBWxW2d7DcaYo9oUid7reCC2vWyD7dCWFM8YPNFAR89Xvefl
rziysWQZadqlraABjlJhUWbz8KC7nVXuCze85QVwHJN8byheOV4wti71bAAsqp1F+lqQ0br+qXgA
VNoVwIKd7n0XAWDQx7NZBlYlBRznvnWaV9/n/dmxgui0HgvpQhiDjk2pWvTT1LtTAKqWSCs4lyLH
Et5TWCskQw2jcaohjFB9HpoXtMjY8Xhs8SgrFzSuce4UnuoYd2F2/VREEw5zQBKnHg5Dzm2F40Ew
/gL1oroVTMQUnVPsB6xKjT6ZLl030tjy8c8IU2QQKiiyYSjoTqH32kp/Y2pil1WJ/WOaqtoZ7sWZ
WBPRTtGoc3LZ2zZxQaKCr5CwdizpjAZG3RuSlQ6VrQ5PZVlbSTs61w182/9dkJivlGEDWT2pQEp6
X0n8RTpUCUeYzVfWWm/MZwrQulZqGjBEH7mPm8KJPmmV1bj1XtllYLjhiLT5UF/jMT5dlccg10Tg
UVYy1bByzc7RTEb5+MQ3CdRvf1SYXyMyDl0fGqkVTSBWkatUT1KJWbGH6x9q29YvH4px422gDWIq
UIh68kND9oYy5/iHzaLlSgyDKaGoda1NtRzX6Lgh3nyWjnStq3E3ShYWdZ6yQ/02Sna5uy4YF5V5
jNTSJEydCFSxsYo9jdWbt+ktR6G0+0kZG4vUSn5wOR62gtC1rIxnT8FXQcQIqNJtD0owyUocwTZO
lM8eSy1B2XxdSs45MxjfsUh90mgh4CYz82r1ptJyWxxf/w6EcRthaJZx2wBkiHLLnE/R7MoVj46d
d7zYoUXBnGsMnMMSG6dDs1lrTy/hUw16cYSeXwpu/9wmG8f6SzHuIyeZ2YsJpDLxkR6T0kpvFFuy
Sttw8tclsuXbyVVOqcfLKHKcsMG4EZLLWls1NBoNK3vOXCxac3OCuVbOTM1m6WgtIOM9pKEahZIq
VEut1hVe9R0lhWlylOCWn6AAPISOyEv8cdwJ27TcRMpQlTMwRWkfY6F49u26KXKUx44wKqWwLJWB
35fVI5EftNlT+vt4/pNJyZXqTMZ3YMFxIi8xFUPoXR0jmeXMM4NtTSFlbhgqmh7YNGyPDSKlGCPI
CEDbFxzj4PG6pni/zziiPGxFEoz4/T79lM++GHMuju1H1eX/ZzwPkbReqmX8fomPgGb1cxC3p7JZ
NCtLm9Dq4CdSMLCEechx7Nsu7wJMBV8HMQmZu74GsKm6hf45Wny945Anb0JIIsiZ0CRqyCwVoJIL
w9jriJ2F5XuqvDRtbskJ50XDwWAfNKMRY0FUBoxoAqEi7TkZBl+ZFue6GfBgGEtu0zBXOg0wRthY
mjJaeqc5RvG3MIy11cFcjZGKN0BfgWlwXGzD+F6GvA2zPGEYm5vkbkmmACiFYT4OivGIxZ/ObCCh
+XdKY0zMNAuigTwVb9syskzhmCz7qvl6HYN63w9JiYuNvYcvKzOW9XKcUYmuHSzVsFRE/aWxExQ/
E1xFfMji5+tom95ghcZcdgR7avM8BpoQDE6lycfO5GbRqfavScRcbEJmLOYcwWm2afPadJOvxKqb
x4OTC83domhuJMlfirZ70DDqrvXR02K0B4O0++uibjYlyytZmXsvVvVkTCt6svajm9hgNMKaeNQp
sF8cmzMaa9rVZ/Wh7sHnXbiYAzg2qn39X9iOZSSMGIiGqIKqnFVFgNUyUUng3LFI9RZjNV9yOzYx
d4LAE5XK/sh7nGxb0wWQkTnAIU+aBXXgmDSeidGJKOst0qMhMjDOy4gB0Vb9xBFy8y5eCck+HZSh
FtUUmNEJLRyDRVOG4ZN004D8F1srEWH/iNyMT7657QX+kZV9TgxzWZFUUNA6IhZWJ7vdMtkNeeFI
Rx8lH635gsI4zlqT4yjvgUJL27RBRXV1X0bpksvdR43hGhLjO4e8CotqlinS6Ipfm8hKPs2C1c2g
9E3+d99KcqrOAbrqOLfDdhB8+Ybs+6GfA0XKGkhZfatOoi05raV2Fu1tb2Zs76v3wbE6h074dl27
HHM1GAdbBLNgxiNghSyFnUpgz5fyB03Gnps+3w09isZ1zGkW5pkN/fvK4WKrZW4GOjDzhlgELcHj
l9DkyMU7+AbjZ8VSxTR2j285H0aXoKtFQUHxqUcFEc2Xb4Hd82b4eFIxniZRl1RTExzCUFU9Y36c
AQjeH86FyDnqBuNeOjwjzDqjKKNsd8V5lp9TIbNzqeMYJE8cxqfMXZWEeg79yekhUb+qCtrSNd6m
JY407COiKBuljmV453FJfKNSLTX9XGrpqS15sSrvfLEPiXrMe2ERAUU+jW63B3M+Vo1ZoTtYmEL8
iSM+uYhgdpXuXj9gPENkqVKEeUjTOoUiFV8tLdoRYOyRLj9hfytlBPV4KfPtbNzFk7BjVYkagHVo
AeAv6vdfiIpDs2P/D9pb6hOv+EyWLaVFc10fC9Crck72dIwr9+Pz/G12Mrc482jtOUZp0r+vPMcQ
Vo0wDRAN3aWuYCa3JGn8dubNLHNVyDiPOs6XpqZnmS6Cru7+h7TvaJJbV5r9RYygN1u6NtM9XqMZ
bRiy9N7z17/E6Dw1L0R1fSFtzl3oxlQXWEgAZTILd7oRn0S/dOM79Izvr0fI9o3w1/nG9/RP9bg0
aQ5juXU7oYdjIdIP1N/nIKM10s5UBSxaFO56+WbJid+/+f5cxRuHFHWrx0XcIQKg1AJm3XTX+/8n
Zt3tSDN0tPwalmqpPMCms6KMM9YJAyXu7Fl+AjEv9ZnxVMZ+TZ0f215drHGrJlsLHsw9rAVnc6d6
8VHXbtJH1q8duMXetGxM4Q52K9viKfHmGyoo3lXUf99XF/vcqmbh0k09A/qfvOaZO+zRRaiyYvBj
3rtdbi8Ps5/hXlKjbxOctVSX/3bY/PoBv7WqpJVmzRJ+QNV7jf4wRNQsy3ZeGDM0/31QvkmlneYi
yg1Y0OzoWXbSfXu22EK78+vwku0rxzpANOb6ZttGkItNFmQrBAHp3KTOzGagjA+4cd0pjXKaa2pK
cftgu5jh3seLkshlwwAkSz5ZEhLsT0iWuOOgEu8byh32EVfudHqlamKKVoQqeizTXdJ/VjRiepVy
hcNctM8WbS7CFdAzdRg5qqdbFbTJxt+MDEAz9Vc0cJjbqcMgVayrIlE7p5S1yJWq5DP4x9/+LQI4
GJFBPjjmM+zI0mHu91Xp9X9Dzbl2hcMO9OfKSs6QqmZNa/1XLQ1svWuIUN5+rVwWjEOIMhGjImWh
LDV7KTxpqIItzWOjPxkWNbBPhBnfkCJpojbJI0wJan1bl2BtVWsbGoFENFOI8JsuVV4JWdzBDqtP
qd+Xvfi2YJTOOBqo+Y431inbUS2bRHjzpNxLNog9pt2xiuZBFX6I0jdZP1fWRHws0jUOERK1kDA4
9d7TE+wkdKJOENe8090ezaGdA4XlDwFefcTepb4bBw9GFEMYR2DOyace+j/SWzX8VYb2VxTy43t6
METGoMDEVL7pym1uQN+H2LGbtHGr/aRz0NAqoBCQGQSJO3Nn+OWuMFCwXBymYVRT7zhiW+kcPsxm
NptCAnyA6mloPAzNIdPvGgHs4hR1zSbry9ovDics1Ch1jYV75+ezLX7Svv5UahJu47P8FH0B88tx
eFH3jJfgOghSTnLYIQTNpGgRonHs7/roXgPBllI9mfFbaSr+dVPEPYIfjBDCsgUVC5yMx7e6BYIQ
Mf6Hy/qvCDS4/JDeNrOsxfhg7Qx1onZn3Eqfel9Hzia9yxyKhoUKRoO7QUyVOaHv5X0jK2itDT3I
3LT+gNdjteupeSkCnfiOlK7MjHlmUyWD9L21nCb/JndH+o1KfSMOJ4JSnJpWwhI2PmvZLMAZZhuP
GmiewcX4hCHuM+UYgUwGd6uYggYMM+ziotf6aW67z2Yln5RZGLzr0fcu8XvlHm1w2JEYUEEK2XZm
Ob3stc1sGTMQMQQk8b/QAy7ROhL42Uv0OT0xdxtn3Ms3Ftmlt10Evtxv+Ex0NamitLDjurEwLo4X
BQYfBFs5925/EI5Mt7L/QspoUh+WQ5iynqapZadb3Rk/OhFcSJ20u77C1JfkoERL81zvWBLYij6B
PzlSQ09pTQKvCCN8pnlBdbATI3zFMj1M2qeyvqtT4iD7Q4boF46YHI4sugXREdZRblbO4i+udoqP
gjOAml5zzKf8ILrdju4sIr6QycFJ15d1XQT4QprxZYjujGn/T5+HzyvHdatG8/sVYLqNs1sDXFgj
tXKUDxx86Ik89OjIYm9Vpofp+6zZhs29sIZXHNFEvxkVDOzfV48eoRah+c6GelLdX3q/0fyCGlOk
POJQoxeQFVcCBPWQJM9aurhBOx6ufxi2L64AE999AvZsrTdYgmEJ5VNcp7eSUmNQ0Kjtdkj8boy9
PJMftF6gRAqIs59PIVdtNdQDiwjRbB1J32nKGRTDtrTsOoXoZKe+FIcNvZIIvTCx4FZ+NOVeqRI7
pgaYiSOSzyGHYmpOSoXgm0yc/0rjqOKLhXqUGEvu9S9GeMOnkJNWK/TJQlCkuRtaKF+CIhQ8+NeN
EJHHp4vbRc0nWYQ7amb6nSqe5k7wr5ugVox/isRjMscssxNrr/qc21Kt2F3zMgwE9LDD5bcIl8Hp
AeZERVHeM+OrfdoLPQqhIRKDc3PKqx9jltpB/Kj2t23/MBcP153a3E4rYxwGVY0VJXPO8tBQK2t3
6W5EFjKBkNN1M5sxsDLDYY9idRXOUwlrZ9zkaWqb000Xk5kxBvrXVo6Dn0XBJLFVwworeeo/cq/e
oV3yW33o7+c9Nc6yfTNZ+cQAY/WdSm2GHlaFBPHPcZ0gg8J7/T370tnxM9QGRy/0VQIYNqN8ZZK7
l1hjbVlBJrJimXhYMsnOApHA1+0X98oGBz5L2DVjVWARjcarDgp4plH6F+zBsMd7xjbNJhayXUTN
wRGuvQ+Kr1bTEEQttkKsZhWgoCofh5jSMCFi8L3tYm0hzQT0scExs/+kd3iynf+yweeyeO+ceisb
shoYGiiO4IWIVtbzHHyYBAIetlPcKxscDpV1mMioK2DLVk6MESC/Okkuo9uvbtQ7yWlsaTf77VfZ
N8F8ShXcqc/E4QU6IzWtiuBgm3wXrc/SQFVqqa/EIUXSdYht5p2i7YXxVIX+SCVGKBMcTGRg2cty
FbvIbKRdElpHrRp90OkTL+z3j30FjmQOILJGEgo0eP18QymnegcGsXOI7VT4w346Qpvbm93OiR76
G9VPfWhKlx+vwy6FUTIHGL3VDWLHdhUmyNGO8dY9ITmY2OKdbktOcDOETnxHNYZul25XAcohSN0E
Qa2yGGEwXHxTboY9ew5gitFljwGq5rN5Ll/M8cR86CDQRUya4mLWlZ5iCK9zJbljA47DtCJmkojo
58n54nCq0y5A5CSTjhnk53748W8fjOdl7gLc0pMSzix3jKC+imzBKRP36+SgwdJRIZEdzC5hkwHG
lTjlqZXEsIgzncVp/WP4j7dMvK+QKFTwxdK7wLtuj7hyKByEiFJuqkMCc7okL3YmV18jRXQbJTkZ
I+iNBRVsMOURTa1P1+1SH49DlnjszbQf2bbXRns2Hheq5YoywOGKBYaeDNkKFMlMvEasBMOgBKRQ
2M/zlYx1h15YE2vHaGB0LznktwvEUstzdwMS5aPsl34LQWWAijdQY2WbFBXyaqNxYCLMYCWfdPin
7kyImjH2ZozmmW7ndTdLZNc7tH4+K9ADQ8HftdwFDURvwkGxZydFSxhxo6QWmwOZtJnxSirxYyb9
UAZ7dfwbAqGVtzytibCkgaKluBnryT4cTRsRS7xZqKsW30KvLTPY/RT4IGHGYccUeuKH4k5wesVu
TEhxZ17lQGWGughRp4LKJ0+sOBCnFlEEub3InZ5rpGP1A8bpeje9T18Tz3I7amKUHXZXQEblbi2B
LGZoSMRyVppm+bPV1/vKKlDCLstbOVpmtI+PVFM3cTLwNCaJHOtJ0GF9lfqQWL4FaFHEvZRS2kOb
/BvrWOGgpQ77RglyQMsIVafBZwR1mQ9iNSdyh2Mt46ztHGyJe1LiiYBulYMcY0bTUrDAQ9ZE1Drp
p7i2kVd3hZ26F+7Bc54510F0O913AQG+nUTQxnGedcRO8KF/0e5Gb36x/OopOKhukrvKj/QNhFSe
/njdLPUlOejRKkkzenZm9OJzMt8kaCDJ0o+iRvT8EDdDlQOVsZ+aqSpgJh7zu0xC65k2HbI8cK97
Q2AX3yPSdpnWoj8XOe36WYqfu4GQJWWrcWWv8R0i82DOlcWwUUgGOy1D2xzeTA1ThPprMpk2NUlP
ucPByRyZ9ZD2MBdlw85SC/C3qsSKbVerLmHH85ZoSSYNdcKSIqAGGJ5ZpmIAGQF4S5zqTPUCEjcU
jTm8esUZ6qwsI7uEicfmkB67vbZT/b/TW1ihhsahxgQ4rMMW6xZaT1HzUZYj3Hyozh1y5TiIWMZC
FWIZztTegOINZn5TO93FjnTU/TyySQFtAuh5TQ5MgytlK8He6DSn5K19Ub1lH+4Gr/qRPmtOjeJi
8H8YNaZeHRoHEU3fL1krYTUHvztkrvQl+2KdC9s6Ng5kdL5QYgnUHuOgQtCFpVTReuMO04uQn/RW
sEdzsptcdUfBFyXy0N6GQHCcmwYET3S+ziIXU1oNI3YAYxdWUYyrv4N0aa/fg+IBCqxIyhyj0KFI
+P+wrBez3OYG83A6jcu7WcWPnPzYiXZwal3J0Zzuu1CRdCrbGHwxyF0UjNTU24jt9EB/VaaTVd4W
PYGPfzjELja4DZ71rSFPbLyFxWi4756m/XtDMx5ZDWjrGFdMsaNurJRj3HavgwRywAWMpnViW9mD
BpUV6fVvTpaLY9xmrxM8PQLWtCqGZ0BKT6WLyXBgu38FjWaCN5pkwQnNHr2fJeHIH+zaLQ8Z+kmp
Lro/XJEvDnG7eiznNFxYfpr1c0YYbxY9UPEdxPsMtGbZI1O/Hqg88jaCXWxyWzupe70cTBQsAsvw
cO4attSi9DzpXmt+glww+Q5ge+j38/qXQb4W00lBAf4RfDXGbQyluPNiYwr+wFrPq+9kemYbuS7W
uIJtYmrTpLAlZSRn7CgN3qTbFGqCoDf22dsxda1D9jB+obLXxAbgazRLgepPjKKTK1gfmuF2Wu50
amiYik++i7+sUrWYa9iAyJjkMxnS8Jh+N93JmbzqsXzSiYw8aZCDEnFCO26jwOCI6ne4z8DSmO6Q
XTtCbRfNCSQeE8cA38sfLWatxczB7LUDzwB4hLzwnPmm234NTp0XIUNkvE3UlqBihsOVTjNCsWSA
WarPmfwkpp0ddt4Y7oXm60w+valA4UBGGcN4UdhbMY2mU1RZO1kbvDlf9tfBkjLDYUuYgeNFnLDt
kmCHdpoFc+xUlxUBJRYHJe2cTmEvAkoi4Rxmtyryn5FfW7s5po606xjym5K5oGdd0zIMUXfhvkzt
fjfsxQPT1Sp96w2kndfX7g/Xyv+PIr/JmjdaH05dAs9ab/ZwHYG5wP8ppDneUFwobBP9GSANXvoU
T5gurGUYyzpPmR+T6fm6N9cjATmX/z3VrE7RjaVBwCXNIYlOZfwSkdkeefutflkxDikUI24CI4aR
6DQ78g/ZY2mXfF/je0EI+nt2E31mOV4Ude6KhxrHKfgmqf4xAq4MnqxO6pJkyDP8CHZ+g7Ua92T1
0IKkJMTNPPSpTtrraGWIHG6kXdTkFTMX16fBeDbiY5GcOkppkPSKA4zJsKSq6mFm8CWw1Sl7RkJc
v7Kb3PABWusE6FPhyAFHCnL5NmSjO1J1aLKjRHUA/CFBdwkVDjaWLsgTM4AB5W7yGUdthlc7bgTG
DlRNPoZ474x/2wE8m0MupsuwsJSEnoe2IH5JLdUpdZIrenujGRbGkERJFPkEC4TYJgzGmpgiOIe3
5i73lo8DyAyfBye4E10ZQpq29kZ17RJG+XRLHSWSFPVofLKiXaHuRMikBI/XAWT7fPzlF59xUVtV
VkdGpWn0N5kFFWhHalt7rD8tqZd2vX/d2h/i42KOHQarW3iDxvEKRE3IHLyoR9a3Edx3+2avIomK
/t3mDMHQj4TJ7ZPsYpKDyKatulFi5KQjCAnyx/JT5E+5Hfn4ek/TUfSZHNy8b28yqjHgDyfNxTKH
m02wjNIswbL80Htgs9tBbvMsHUU38UKXyqhSscL+fbWyRlWqEJKHsUH0hfYeQsOS/HR9KSkTHCYm
Ux/rVgUTevCxHfep+aGoiFFxcs04QJSQ5pOHCTY6Xz3KUEVNnd7H+L8t2n/ZiwkxQgXiSiqIgDhj
WTiXU1GAr6IqjBsmd60GHYG4m2u2MsEh7iI1StolIE4xmud6fB6Nx16lblCbqL6ywYPunKaKwQgn
g9TG4J4b3rRgWPPnt0Cyhx/jIfWD0CbfD4RnfN9LocqjEjJKmOhUHFRnhiwKBFJGyDidLafL7Pqb
LtoJzQa4uZ8v3vLdMEoed+1cgoUIVAYhpni64LPUmQYayw3ZHysFgxvyRFH3b14HVkY53FoyKOro
jJgyM8M7cyo/9lZ6I5fBMa+Vv0HklSkOr8RRFkqZ8a1iUvEhbXLkiTER4MVo2bdzq08OS4fCXqqQ
+U8ijGQOriQd/Q8T45Wa8ByUwKf8HTTOiR0eRlfySh8nXKI7VFvOdp5k5S6HW7Xc1frC2LI0u3zR
fDznJ7QP1DvdTV4mr73vUwdmBzJ1wZIFv93MV3Y5MBuLwepqtmnE3ehV96lnvmXgZlP32CsUV+A2
qimqqes6/mPwDHtxVxqNKLNT9m465d60D6BHGtiZJ9rjnro1bF8qV9Y41+RegNoYGwJQP+m7+KaF
ULHlCd8V1AJyP36i+gm34+biHIeiXVTMaWPCuVA6d+jKSQl8Y/D1+5e6/H0OQmtxafSBTU0F1tNc
FO4o+1p5bkPosgupW0SNIyqNe/2o297vF5scpObj3OoJa9bWVb8zzmlfOaae2dr0et0O4RufQMuF
uBJnpg9QDuB1jJpxj5f3rVklt9nS34mhZluavF9ElWipJ74Z39rcDaj7hixEJsGV9VMwfrvu1/ZF
7xKDfMpsLvrclJjAgn6u8VzcK3vB645gmXGTzyLjwYAAL2Fy+0D69c34DJpo1PEUs07q0VGP03OG
DiRvcFi/mGwnHvuvuFcJsCb9ZAu9unb1+vLfuEXrfRKd9gEcBYvb2bot7JqdokK6gnoJU25ygDla
WtbOCz6dIAT3QS9/BDXbqapGj1hOdqRd2XYWhyLJEs4/596Eff+D8cZ2++QHCCyhIhMdqWOAcorD
ECi7tXHAprbEbGd199Zyp0RUpz2FixYHJIWymNWgY+UYjXDhYtrnkWnS9y4aVo6FA43k60u47ZSp
ANllWZM0bgXbJq1qzHygWr50Tj8/5BYInmKiD54ywq0cpuhnY8xgpDLvVPmoKomdj/6/OcItXKhm
jTkwfQIze0qHs5I+ifLnfzPBAW46jqE5Z7gGlEHiGPkEvoYPFijj/skKP9ceJIIJFWY4Iuffmjm2
G0W1C2pC+g+Y8Ou781PtrSU3cl/AygDiudJeXNWrP6j3y+P42jGdWDam2r39m2dsN69wKEa6Km/Z
w1pLPhWJL+Tf6/Jw3cTmmYFHkoJZBF2BxidvIii0dgFtb2Rl+y6DcPtoEIG2PWy7ssG5McjaUqQJ
GNlZiSdDI+I+Pkef2+f8rv9CASlpjLtpx2XdzdMCYw2kvlGWuw0f2sRG11N+n/vzR0pzaHOnrnzj
joq5KNsx7bB+C4SrA+M+kQrcXqiDl4HKb7C9ssJ+xSoQZkwtaUkHp+IXxnuFc9ewrdvU0e/0yJ6R
7Uhs4R7V74miXqQMs39fGe4TM0WuBe4p3Ws8P1Ql2gGDhzor3ethuA3jKw85xINUShSIdVq/94XM
qKrmx8QNP0Ax6gDZdrxSdtcNvr9kry0pB38VZuSnbsCSMnao5Vl7NV8yMEQlnS2c2dhC6vd7Ceva
4Pl9E7t/dTau/OWgMS6lbrJmmE/kF816NjA7PVDNNtt7W5MMVUN+0/yNPTpP0NhcYk2h9mHnmA5s
qg/XV3H7DaT+MsFfdQPwsKTJmLOtXSFfwOY+xPsGjVC5b7nkvWx7s12scWCFF3QzzhOs/VQtYR2G
auJqvT8g5adAL1aTQAU6UbKQfwjOi10OwMIhsjSx+88uK1N0MI1Lhmk3t6hnuSFVz2LR/ntwmjrk
e1RVlPmuJX1G7ipRwS8L3h7PrFW7Fgxn0J+b+qSWE7H3tvf4xRi3E5JazIRuwh4Prft4mj0t+Ai1
9VwJ/evBsv31Lna4kE8VtejGhZHmGue2C5w4eRu6nHgwbMf8LyP8ZaAOzQzDlwywxh/F7E6d+je3
DbxH/vs0/D2gNOW5amoYmCfF663smEaZW6Qt1VtPhABPaRMnqHnUPVZL3QVHTXIg/CHYOlqdWFWu
+5A56u2wS+/MR4r3iAgHnTtAp6HsBmOGYUX1xOGctpVTDXehbBALud32tFpJ9ilXZ0vRh3OmDVhJ
ExB7Zt2AkVMV9nAjH9LD8pB8Vv1mZz6SKMIcuLK5eLKbNq7lTGPXEWTdXLBH+EZoT4Yt3zEMKXa6
5ebEw5yIfJ76xgjSAm9KeDrJkHaMxPsorW4tCO5c32DkinKHaDDigjcwZYng3B36T70K6tvIXR6t
c3tQbwTFHjtbhlZnv79umAoZDkHQwiMnYGhG29Vc2DKStUbujvWIN0tABA21KzgMKQJTzlu2+9rh
g6Ecguw4FOF+6BA2sUws5yaUaDJks4H8pv5OSrKKz2iQI3VGgdAVegwGdON+Sifi9v1eyPwtFlc2
2MqubLRC2S2ZCBuDXx0qf9q3fn/qdrQq0jZN0coSFxuVbCpz2eMyIB4137gBN0zQueHZ+sBylnj9
p2jOrwS79GO3/UJlLzc3wMo4FyB61CijVcB4WI+30xAeYzE+qKry4XocbuedV3a48LAyU4wxZYGN
hsp7DsXCYa8ezDf5eXLYna5xgseoJI617duBpqmmrFoS6gUcjiHnNmlLV7CbpOgwRMHaCk5ns/I4
Gtf2FH/q5h7QTEsyEZmawp9ACwrIgzHUEO2QEPZdYKfzw2L4ffJYzdTbbXNnr2xxNx8zxKVcgKaV
29apbYyT1yefBOW5klpis23fJFeWuGNnkYUp0MsKx45kV4d+l39AQTdr8LphXbDC/UJRFW6Pyaws
ct+tjIR8CRT4Jj6YIHNL8bBC6doV79W77KZnLEK2fCMHDvVEZUH4+56/fD+2WdZ73mqUbEEWyZ21
QnWMwcQszjAs+xKXvD1Ya3V7MaExoxthcVKVbiA2yaZ5XVZws1QsxZC5PdJoRpwHDHIiIdsPy1Tb
qp4fsj5xJWHoHENqbqo4xOXWEL9d355sQX9z/GKZH401SynJS/bGK3v9dtIUrwy1mDggtuNIt2TI
xOMXYof87+qqYZxoUYIS0OgYyNK0NrrPAiRvjV10U96RDZDbPl3McQAuzfgZtYXCHms8i14zDLk4
/Qi1o8WJMPCuDHs6x0HZ5KB8zCDw2TM9xUk9CfGDJvy4/p02N/1qCTm0jkHr3hns7yf6Xp2cORfd
Kf6uzo/XzWwH4mXpuEBsBwznyDMr1gknNBd1o34nFZOt4AneLIgNEAMOFvE82Abri288kV1VW0Mk
hbjdJtAwS734UwJlLCg4H5igGKqES+L9Fe/myiT3ao2UREzSESbF6Meg97aQHxuRuvuxsP59b/1a
TIMDaohGCgsYQLCMvScXpyXz6oC4xRLfi6exK8xlEtQAJhg5SwaKaMa/gYTh7npYUDvYYOG/xscy
wVQx21KMySRylH3wpruqzWioLFwt3evmKK84vEhSYYgVJoDJ2Ep7DHI1nrDLaUJ3YtPyFHaCVmRN
KmP1rH2Pk0ba5ygHflExN6ChV8lI7GV0yPQdZZRDiqpsY6NlckVSBCGRMXa1QiJICLYT46vw5tAi
bIts1GPYEI9Qrt2BJQAyIqANYyeoGNngU7yhrpOUWxxyDFkdh0oHk7Ve2YbYOG36fD0qCAs8VV2i
JEsjvHffYDo/7dDHNoZUnBMwy49QNZoSFw1TrkNavMQkSebriZfjXo5H/ojBh+RTLjnD99CnLiCU
YQ4r0FwpogiI5StGcAB/bI0XQXlAwdG9vobvtYPfMMmQdRz5umiaPJODKhRj2SZ4FrKLsewIduxF
ha2VbhTZ+n2x733TZn1zfesIbwb+XxrbBX91IVj9CvapV3AyYu7akJkk508O9thLv1vOBDri0g99
qm1iE4ZXxjg0seq67/qCvYTz7L4zx9e+E716WbzrS0uZYV945ZPaT/lQsAf3DNLZ8FuW7WjFHsoG
hx21PhS1xWzgNIFwL8vO1M5ww8rg7WB36AzP6MYhcesYW60fByYtClRmo72jcbjX9hhYt1NwNqp7
aqiW8o6DkKKZBanu4d2Awkb4ve53skTVpgkbPGeDXKRROhqwIc4lhC6QJTZU3dXU4sP1aNg8wi6L
xhM3pOMcqSrL2LFhC2Uf42CGBiYpcUG5w8FGh+nzn1LRaQC5Bhwo7QDIL5q/qrAbumgBMUCyLnL3
pUbq4izNUTVeFstmnd9Gf1eab9fXbBMDV0Y4Z0ZVLM3UROu3IJ3aVLEz420WPyokGcP2nMXKEPeu
1UKtwP0ChnC8v7PVLthClrMcyp2KMcUxAZEZy06wW0BU24PmSE+BQ0Dx9qe7LCmHgZKUZFEu4Uck
seZElmna1Zwh62la/vVlZX/od8i/GGI/ZAVMuRg2WdMyQ4s/peeGnJXdTN6ulpNDvtCI07JWYIBR
zoCh5Bi51UfwEQk7eY/l073r/myXk1f2OBRsLcsMI3a7SQ6id4fK9U7bSag0UbRR1BfigK9IolZv
0MripsFrUmdeoEEWKq3/8fNwqCcr8zSkCayoUF6XoDiFR9b1BSP8+G1yo5hNw6hhQSxfzNGrZahS
19T9bxvwLE1Bk7epaTrnRp6iLydd8FHUXYNUEROraQ80ldcfPv4vO/xjsY5VtakVAGtwFp2f1U39
oO3mk7jXDn+zbhdTHOiJXQd1bfYYzpfcTpbHBVKZ01+qtUA64r+V45+JVannel7DI4ZGyyn7hkTb
bjiWB/nrAm08dON/J7fQNiZcbPIIaOTtEDCbySHYFRggYszdgpOeokcmaxiBl+n6WlIGObQLJMmE
dgvW0hDGnZHqjqZaj9dNbIf5xSf27yuc6/DgESsmaToGDYah6vixxJheOkmfr9vZfgyvPhiHd8Us
ogIhwpD+CeTCrvJReFQejYfqMXtIPlAPg+1yxMoah3bxoht1lL6Hx+ihdeZY3EB70kvvqOvX9qtx
ZYnDuxpT+/VowK/WG732tvDNezWxU1zMJUdEPdU2c5tKxFBxwcGG2QqgOKlhc0H8hW+gryfeGoQB
/tUo12ZSRy0M4PQL8keo6l6PBurvcyCRN+0EQMTfB0V73t5l6sfrf387O3b5KjyPeRVH6qQW+P5F
abPu0GlffcQ9D/Qauj+cQ3/4t53K85qj0CxKEJ7DNmprL6pDXy8oESdip/LamIMkJlaZwkQYTSCo
PURN7BRQeyBWjsXrbxcfU7YwDWzKLK/OAYKsGrMUIKvO0kisnFDv0nP2JT7EZ20XoOqafYJcpaO9
ScTBsf3NVpa5nQSyLyMRWG8Y666LHO1GM2xoxIF0K3crFLxkSluFQc7vrkJjXZYVkQ1Z/a+r04yW
n+79VDRuAggxxoWNFndJeiKWdPOqZ17s8BiL3phcyhCMDCLyPVpuPmgea7qB+ieGg6lU/magrMxx
SBtKGRSkmUh9qr8a47emeumoxPofvtXFJS5KECRlEgpwqfyR3lp+/MCkYSen0t8nrelZOOpTcbHR
D2GcWjl8WubGFo1XWb0vMFGrmFS3CrV4HLQK3awXxQJD8q7M7PebeWpHpt19MaB7G9jqKRXB40Hd
LTYB8fLNeMBNlxzvAXa16Bf1CfJWT5Wp7a6HIfskV6Kdz9Ip6aCqUwXP6q50pDLzuxxDYmJ8DKr0
Rgnaj9fNbZewVy5xD1NFKksMrsOlwR9O6ucCIlOBa6SQSqpRo2DsUZHukGMW7K/+5qWlGxJaEg1D
Fbnv14O2tqpkUAamP+Yf2X17FjwzslUogNY+xrvd605uRsvFGv9I6Etg6FzAmmXkdiW8psVDOM0E
JG+/vFdWuNOy1OtRLIQF3dOYmHQld76NemSL7dKJkeTXPFS23GyfH1CnAx1iLtrzCbyI5MtuM0ZX
P4P7oOgt0RWVLe0A+rtMtFAefL2+nJshurLAX7C1cFbkHhYiAYRtsyzMTgSCFEcMZHAUtf3iDJpA
pP2pT8gdAsMoVzmYjXHVQQl3Tl4sAaRfIZUKotaO/YrVNduqjUBMDXjWj+1ZTPSPWabvry/e9iNv
tXoc7ptTJJkl49/OTpaNcxssmcFpBq0BHvlEBY1aNPYhV+5EEN1DggSmlO4Yj4ehvLFIsgZiJ7/3
Aa1sTFkb4okHG0Pm6MfCn26M21oBCad1lPf9R/mRWL7NU3q1fBxyCBnIrqeW2XuVfOUUg3MoQg9F
jztjMNixT/E1b78cLgb5EeWoGIfBTBB56Uv8qLiFX06YCeuOui36uKWmLn2Mbp/bK5sclOiYwzdH
Bljsdge5sCNeKyBxCu+ZXph6S/ULEmHP8/ZrlpjOKdvQwvy0xB+l8Zn4aESQvEPnKkjStgjTVocB
dmcEM8SZCWipTzLj+D1TRFuUN+zfV8ZUPTKVboaxYrJuukZ1FCPyCIeIncX36g3RlFoCAwpWaor3
5YOQ29bsFjcopcV2CS4IKbE78KdR6EE5x6FHmMrBIpswvIQoMFnQ9i0wGZRA6BfnJyIEtKB/RzG/
ikYeRkx17GMGI2Ny0KfnRv20NF8hNeL846Jyt0et7MdhZlGCec/OxXQdRBuD+6/qITywEnn1QaDi
cvO+uvKMA5MsnqA0FGFvK09xBqZu/Zje/JQ+t5zIdNryfQIzdMmpPsIw35oURUM5oZyBQrmV2UWL
UR4rso0a5KARNaTOfLhy1VI4LGnmNtDEBaaY0jZLXkq79iDvqYQyEZg8db/Um5IcMI9mbTgLUDka
1O7leoAQm46v7xodJhQq6NG5ZvfFSh+m4KORZfZ1G9tF5EtI8Pz8VluUyVzDCHsF9q2t9+60j0Q7
9xKfzWCAvQy8YpJT+6C4b9Fv4PSdDT2k6z9jazXx2IVGroTcMq7I/4thQhMqzciUKyypjx7TOBsr
Z650yNBct7O1pGs73JarYkmNOkbCaywQVGwdY96FukFt7K0qqyJCcBWaBpoqqexXrBDZFLR2CtQR
ZzbeGIya7WuHpheZLLJuntVrQxw6ylEJXosZhrqvxcHyC3we0y8TNHUyMYfie4CO3NCmGmS3dtja
Kvex6i6r9UKEVdbqLO073PH/LyUb9i34jbw2w30rQYwLMQwnpGbDCNQooBMo3oIpDypbSIPlaxl1
0bFC2//ejEPr69/EyeULckCZWB3SWS3eNoYc2nF10tVvpexdt7G9jEhoQdzCwqgzu/mtoiQSM72e
25kBVbyX0EidH2RX3FNv+O2Qv5hhW29lZpriEZ3hMJOnx1jxJelYJv51TzZ3rySqmikaSJDyb/hW
NHNBzUDYV43dYUnFc1JlxNWeMsFuXCsvQDA2TgFjE537WNtnk4CiVKtq++uObK6VpJiWis5WfBPO
Cub48FBhUnyK+bmsTlnxrSof/80E99XVxMjCnhFz5N1jUx7S4BgWhNTk1mGrYOQYQCeLhs4zNLWx
kLViCzAdu0dTqJ2ke+wxt23lBO/U9mpd7HAbNKy7PpjeKQ4Xf7ReovwotASNCeUKtw8jK8piY4Ar
Ul7Zsm73yb0c3VYmEV2b0xtQxzZ0DfMFmsVzzYyZgvzMiAhWP2WH4VDcBa56Hx6Z6m3vz35la86w
i46WS8tzsA/+G8ytTHMY3iZLGfSMXrB77V8gNOkz0oimAcPCfJLRIf//SLuuXrmNZvmLCDCHV8ZN
J0s6kl4IJTPnzF9/a44+e+kRtX0hP9gwYOD09rCnpqenu4rs/2QJ0K8GURIBlYipKjy5vpAqq9Fr
I8vlodmC60lyqs8LWlrSJ+oyubtr5aspDntWo17qqMdJUbSVAwLWg1hlwe39RJlgQboBBmWMk25K
YCJpf4im9E4xM0ImYveNUNl4wX+hZpkkscSCaahzvfVp3ZnuNyMwIdtKpZW7Ab+xxZ2tiM84h8AC
EiHhVA5HS4IukzHaMsU1Qy0bt3cXtR1riwVBjrasvgpq5fX2dyFXjdu6S6r1qmrBAusLxLhcELv6
UXx4a/5N/ywnua4bP5c6pc1aKhPC4OdhanlMxKEmm6eJZeNng5Arx10swqkMRJbTPLyUckot3C6s
blzhDiETrO5jVyHvaV39lBwyCMto9+aj8cbKo6FtdfhKiZ3uFmA2Ic4PpVopKBerkYXDBcpxAAWm
EaTYqj161af5jibk2X0KV2TUZg0LD13G271ks2/jpQ/1CJV/V1ASe84e6uWlKS8mqBbW1S7LZw09
uxUV9ftLezXKL61ctHq3wmiOPiO8ivd+M364HfeUCe5871pzCVuFfT2tcPU1CtZ0CnBSE7BHmeGQ
VdFSYY1jZHW1cGqVzzprOTre9uQ3QXFdLfYbNp/IsubeEFO4Yr2sbuykbmZ69VflrgY3FdpToxdF
IEzub6+rRQ5p1THpFl2ARWkST6E0XMxu9AivqJXjELYwVsSeAKRgpazFw7uF7mSqLae2cq8FCrSb
ZEyDry7Jqr4P7VfnOMiN0k5ZlxDOZRWIU0y9wcOJeFSa+VGbByKhYeD66xl/tcWBb9GOQ27JcJK1
rDL5HMZj1/5RpWyzifmyjtkOoxLmiEKohHph3T9igMVV++E+bzL/9ncjPOLLOp06oKrKPBKBidc+
QbJxZjcdUyRcZDBsKok8qUeeGVliKAOrhzAq5tS37sVPDAclLz5pj/On227tb7KrPZ7hI8JM5pQJ
PS42yXQ/tf07HQ0UQinbaoR7VNE8YcLwUHXqKUqTQM0He5EsXx8lYnl3d8XmZ3BVM4zPxMNQwm1Q
Sx7EWHWNOQ0WcvftbvCNGQ6AxVZPMSkNM2N8yaUvo/BHU6eQ0f77+/GEdoucyIIswQJ7SjBe4nds
6rQ/6JcCpFJ4kSxc2cf0/IF6U9gdd90a5hC5UdtJ1ht8SP1u9Q2f9acspaN5jD5IBg9viMdlEPh5
lDQRtaQcSuuDZlRzgqN7RvwMd5G12kSIso/yC5hslpRD5QGaF1aqYUmjL7ObHdaDgJ6K9a8IDv0/
EoNdmNxY4/DZmsNcSQysoxpU9yL0jX3JHd53znpInOFbFtrah/IUkWLb1Abg0LnN0xjVDZgdzcBM
g6Y9yg1xZu+nxBvXOFQeZ2kWpwU2Zj9+zA4JeJohw8jKPstBq+0/al26hiQY2P99gEvRqCSDBnuM
g0lFV+h80J7/5lnUI7IBcL8e+Y+DEj9aAF6Y/4EZMjmHMeKyge/yoD6CkeaNssj6TsTmbbiWeK2I
Opri2WBL2rthwOA6uZPu0dzhsTVVHsXn2/ZubzaJl44ox7GyQh1bocwEL4nqiyqFh/9mgsORdlIW
sJtiP2vhk6a8i0n5hNvbGTw7/46KWGpK3DHhg/xUY0gXlE7P5Tn9sDqS1wYSCciUOQ498rj9n7n0
2NxXJ+k1CTIGxbovn9XIVokvdBs+cA7827s5z+K0FBEQZj67aKPzB1k59VPhFKZO7OfdlGQT7Rxk
YOCUjWLgS4V3LNLNoxJAf468c95GJonvHTJ0iJehjRMsj/nLYn5oMVedP92OObYov0d4iW8YqtLa
WoYVi7aInxT9uwpOIt361pePpfXXf7PE5RmyYJZJZ8GZdS49JS2PmJsJ2gpUAtYC4a3Bu22OWLs3
RN5cYSAolltdyBBQRhOS9NCApKfqP942sn+XvQYCX8lfzbnV0YSPBiGlcZQhf49xcV8u9A8LlDwK
sXmeFKimVpBEF7Wvt20TgPSGyBsHY/DktzVbTzW6m4yLRTHoUH+fA4solRKzxNOLWyZ4h8nspJnt
2x5Qh8Yb69LGBUmpxTRh8c3m0dtP2efCMRztifWhmgfk3J8aAmF3ewA35yJfII/Cse4KljL9nIAv
fRt326D2dDu0nfluOlBtDPurqGqYuTNZgZkDpa6Wk1lkL2ZC8bE0XZQ3bq8h9fc5JJrDKBHKFA4N
ySkZj2NCNYr9JnW5esClLpU0yEUxvl0o+yM0RVMogY9QkBsSm5F69dSxsfsujfnEv5eML+hJOrq5
ZBB8Iw3UfFF3MNNsXhRGdX8MoYNWgeteuEMHiqd/jUw7yxwMc1M5/f5Zcv0NHFhFagHalhROd813
Rfmy4nk8A5lZH2bO7e+3D1NXQ/K/D62x7JN0yBiA1A9S8VESXmSqN+43F82rDa4wNYc9WJwNbDOW
DA7PrA9PPq5Oem/6GDUOLOJxaJcsbfsBWcxutnXSJF2zhFi8hvVi29DIdvuvECZhtAUQkV+g/xN7
MfH09Ztb2NVLDq80uRONhe0E1nk1Beth9ROczf2hc8FWGJRBhXFnkSzbUx+QS3LGPo9Ns0NtZ6xF
25RfZ+ElVclRe2Kb6zyMVBCpb1npavSLe8XNH7I7FGl7JFPZI/qI3fx9RzVMUCY5ZDHzTBCrCCYL
xTpk8XIIlZlodSUjk8MWbZ1GsW1hgxWrMi96Uj+VX1doCCteHUipRzEwEh+LHzsc0VRjQOYWuw3a
L3X2V74c14lwiq3LrxnVP3FocNDRIMG2GpwzbmLo7+IhtFO5OBR1e1qz0smKJqiGRSJOUsovDkXU
0uhCQ8AOt+SL1INrZ8abP5EpUjY4FKkWvOm1MQJdXx/W4b6WP+V/MrS0AQ5+/iVdxrYpG3yealVs
QUPJRmkJvKW+DvNyg01maWHQa4SJoXlUa9z3P6ymi0kpOwofzLInrO2vGd450BCkGCbfPJnlhryG
rJ/QiIIu/j4Mp4KSst/dpio6FyRTwYs/X/UqV8sq1gzv5MLqj/KhVl/+4IACA5+G36/JFk9qFndF
E/asKTiv343KFzH6sv4R17GiQevaMjRLwqjXvz9KY44lSHxMdkBNKMtLtmXYCR69/jd6Tg0572eB
G3sctCkgoCyn0MBjwwsUGsEsiM7qGGi6+J2PgV2cTuE9aXT3Q22McliXTNAhBQEYSz0nL2yc2i+C
/Gy+rM5wKdziATP2ORF++9eTf2zirenfC2u1fSXlJmyWU3bB4+WDqgmOJS+OIELkZi1to4SMSvXa
KsPHPwibjWUOBZfCDPVFhGVxeT9m+nmN9EBFFnXbyu01hXLEv/3TxkVTuooFTn/p1QeV6qeRd/PA
jRvKvw0U82jmcQwDIEX4mH0wY6e7V0/FIf8OWaJz5uR2/cECq7nIZhqO4jsFCjQB+qGDCFXf277u
1hw2P4WtxQa5CuPvTfLzYac/9J7qywdKNpoywwHkVJqm2LMlTdENA12p44Lef5qVYf9asXGHy5vi
rkxKbfzfngebIB4Zx4PhMWrP5IHqfNnF4Y0xDmBAnFFYqPLiM4ae0JwaMxApmgEqFDlMSRS50hUL
JprkblUfpuXH7c9PLhiHH73a/8+HnwLUihse+1MDtGoRbCRasZ3zSxZzXTG+LjRI4qDpLdwZ/fYo
uQlkw0Go8vMt0Yxs6pq834a1scfhRbWGktpZwAv1s3mX3YcnRk83H3ow+0CLoTqW3niHcAc0U7Gx
n4RuTHMgMuh1iI/35qqG+nxyUM6WV3xknbTQ5nUF4npEbDC+ZKRLc7tWbGU742xOi1evgdE/msml
mL/HmNTvxvi/oSRfKVoKK9KhF4PeRuNrs9a2Ln0jYpPyiQONMVQGcSxhIT1CJNprAgGNK6NT+rEP
cUPgVBsMh8YDQ/ZD8UrYJiCaLyKFEQiHZOad9DL7ole+xWv2xA701yiYKjtRQMxd3q0CsawMNG5t
EQ5UWmWRMj2D4VjEdEpVXuIYtRGz+qvX9YNVDyVhb/9evQlUHmLKvhAEBXtEeWCsb6WriXYpe3X4
Nuos+32AN/gU8qzYNC6xymwT3HKWQ58EQpGawVI0lr1gld3xXJ9HkAPl3vD6H88gfhAtj9e+WH6e
QZh68/sDo92iy+sUpPKdSE09FHX483SfMcYK5s338nHAMzGO1eeGaMzY1UVRNA2DAYYiWzrPn4ss
SBeUEeybmi2fWKAyJVDBBkvqK0ZXURxJD8pn0Uefl2cdqRn83/h6tc6dt8WI55hKhnX5qb+UjEpS
cITVtu5Yki2kHsl4wlKjXyPG1NCFLOqmyM+wtLI0otlGh7sPi/Pmrms5ItJdFqiWS2l17xeTtas9
Lj9ah7UpMJ4ADMLYLPo3Em+ECK7HHj0X1/pQ+KVDVrr2d8XVJod7kzGAgKeFzd4tvqheFeBZ95Tf
o5XNs0jFvn2QvRrjvqCSyUkoqxpuYhhvYp09GYYv/h+7gh21tz4ch2tSG62CtcKpDNLxsiPZKyYU
oCmMgUyqHv8mknrLFgdpqR6Nol6yBRxspoBeeNWX+ZhiL6DzFbyd4SM493JH/sb0CJfX/sNsQH5O
xiwSRW20O62MsY9/4pVDOCOV9UQt8FP+rkVljvUF7MWoRJUTkctTwcoTGE7q2q7lDGPlRXY6u7hX
8UIfQWQed142Kp87ZIa1n6D+4x/PZVi3oH9MF7bUQHCMJ7lvVLlOb6s5ri/Q2Pap+ZP9k/lqke2e
zY1FjY1clGqcV6EYKM1JqcDIMX2ZLGrqaj+7v9phSLSxY2VGYs4RPJOiIEw+qOBoMd/dPv+oxePA
pShkrcAUDC6a1otSHaT5/e2/v5+E6pqqKPiXavDEa33f9UPPGJR6f/XBCopR79DVvNazcMIm/p+I
qym6aeqWDnkKiSfViTRTjmUmgzRM6CtT0PuI2TG514mUZe/LqCJkfEGLJmoSL2vaYzxLL1sIKmg1
pHWS9QME3h+QxIyEnd3l2xriQqCMtTXrFzD/y8Hoan7uRtGL4HWMqsc30ZToUKf5bg0JZTeUxWSM
PVn89GTeLmGmlky/wZvdGuVKdMp2ThUIsQ9BKU9zZO2Y+OQc796JszXLnTijNC2awcz27uiqDrs2
9+caUaIfQNxzvB2Vu59v4yN34hjxaJhpglUdlgdj9IXqWy483zaxt7G2/nCHDWYFRBQB4A8Y3jwp
aYNEoih992BIl3VNNxCI6A7kTFgW+j0Lo8OFK3lCWGjhRYifMDxCYTo7q/izbGuHO8tWQQMfFus/
UYPFE2xw7OLNMnYFT7nXX8DA78hQgk3/Pxq3u2fX1jR3dqWpZXZpChfz43xRDkgNLiaIj9pgOpB5
HVuuG27yR5ccitLcmC1rZZMgC5v6jQqFj8iD0FNYOuW5OIJw1S9G39DQd+HdDpfdjb7xlD/FJl21
FtmAdZzSHZ4WwWF/FKBDAYaF1ok98176dNviXoBuDbINuTlc1L5cVnXEV5XDx7FubTUhDOxtsq0B
DroqS+2koYUBUbzrxrtJOK0R8SRF7ACVO72URpGaOkZ4SMVDi2m6dnITcA+af3RD3frCoZOwJlqR
9fDljTHtW3Sy7pnAQPwM1Uc38tECG9QBeTdlK3QrIjmYKhtw9CC7YVaZTFCGVMo8Iq9BLqWfI5/K
+qkPxuGJutaZUMZwMhyKyyiaH6B1c8wVSv2ICjwOTgqpL+Q+hFepEWjLQ9wTA5a7Oej2Y3GgIaN7
KGlYZE8nDNyAJl872+OBcSbLfuXnd/r97Z1EoZTGvUaUfZqZco4whDA9KgjNXf2aOPEzCr4+2gEJ
YwRMaVxBsWtSvJgXMMbS+dwH+z+TAYvRvCK/TG7lzh7ERx/Uwv6T1GqzrPwksZSgwKdHWFZ1Fd1S
EGxhrE+1Rc3oEFHIz3LKk4zmQNZ0rjXHanZMCELIJEcqsbM0DjjEMpzKdmC+BOkjCiTISfNXA8UK
IVDP1iN1h6d84uADwGFmuoCQD1vMkbxMxTtpoNpEiG3Fq4yHYTkWIcPC/NgfE694r1SuCVaqBsdW
7JV3UErIqUohtdX4LjBpUNKqkbGO8TF+rD4kB8wIBOpDcxkubC5BIGsF1DmpceghytmUT2wp08vg
sQ0APjjpmfGNauDNiVyR4vHYLTBt456Dk2xaDVVkJ3OZ2EwACDw97xgVnOr3wfBKpaa7xdCNOb5L
LAvLcF1Yh3vn5SPkqCRk3xEmkezlW3w/e4pTnhI/vhMpECNwhZ8DjWVIY02Q7sRb9ewKyEBSN9Ed
VbElFLwnl/E4VKI9Ys71+T8iCy9c2rZzua4zXJ7S12h8QEHPDmfidYLYHvw4KEo/65Co+IqSiRp+
3ZzWPiOWkDLBgYrWTJOeiuwY6L25PEnKCwH9e3ekbWhwMDIVea3lDLV+5gPsVpbddb6Fp8XogbwI
Uu5w2Yc0ogQI2gU2IyODyjx7sp6/hS9MS7Z2rGPiUu9VBEjyrWDtNE5VXcI7AbSg5ywsJrddm/ic
ymPkECtJ4L/OoUgnKplas3vFT/Kv5GR+kkQ0ZkxuBFGF4WtGqZXvNn9uvx2HInWxwi22mp2nnwSf
PcdlyCLDw3i2HHafHx0ZGYppQ8PsAAJe849mnja/gO8Rk0U5gkD0m8+zK3qs/Gm6TOUOvIUPcUCs
MBGrfLdY11Rj2TE4iS+9y/oVTTcKqgvjI6Wl0SW2ejcyZZ6kfpmsqJgsWGsHx/qoY7IqflRxd6t7
W3oC3wCog9pn/Vv6nCInmyl+LmKn8DJnlhJK/WTCuqE0Z1MJH01L8W6v5+5NB30uooLHduuXCZey
tHRFnLA5wEfzWdGyg5S/z/PkUer6d//NErftJ0NNNVWAM2X2oOBE7R6SJOjHp9tWdjf7xh/urqGA
17KYJVhRUBAfmh/KINh1/fW2kf1kYWOF2+Z6rUZljdGPN5qL7JC6s2jrn8Rj78UH8WClHnWS7T73
40v88524bQ4NgaHvanyn3p1Rxsq8tfbMd9ZddBT9HnmYVduR3/p6UHylqtL7icrVNt/aEIZ12cUJ
bGsP+kn21kPmRHjfQPD7CakIthvzG2PcNaRKQmENFyxtOJnfVAtJgy58uv35iBh583dToZiqXmgy
dh9NMTqfpsU9eJ8cUeuOt83sX982rrDDYmNHWoVM1ljE5/NjOr9W2jvDHOypeoem+CiZ0E+buU3x
bpq+/UfDbI03hlNxSlWJDUprD2GAO9yDFKTP7A2IFnPeBciNj2ytN6Yg/ttaEytgMArB7NSiyYp1
P1Fn+P6FYGOHQ49Ua1W9ZkCctXb1V3lUPSbcAb1a4/OKjJm19FCNElSYcFAihJZVhzV6hMPoLhXO
Wv5ilUTySLrFAYkqGJZcTbDBTm/ZKZhXnuE0Lsu9gCRHshq5e35uFpIDkqiYI2Hp8MHWhw5cM8Wp
fh2d+H71Uk9wqUoTsYR8XwJkozGx1MO9Ib7Tcgnlza/pSJwrRATyPQnQLG+mju3m8hIGYBA8t155
3wcU2wHlClvXTaD3tSAkETuLm+w01ydVvhQUvzsFtDwXLiaehVausFzsrYIJBgNqgx6KsCXeVMkp
F8ojDiXGUK3NlfEYdN65PsogKGTsVs9K0FxEt3UWkk6LMsj+/2YJ0TMdRjobkMuKA3i61/JlaF4I
6KNs8DgxLaK6smhQwRPLNH5w2wx6Eb3Kgx93uGOINrj/qbba3VmazfEsc1gxCHWbKKy41H7DiwIO
aAnD+KrTPEVPaJDxm9hTL6k3nanSKhkyHICYgiBls4awZJ3gqjNBJ6VFmxFTqJ2+Utt59w1v6yYH
Hp3QdeuY4AviWK7e+g0EpzysGEmFygfjg6nfK7VtEvdfKt3iuVPwgLKAnA9mR59xXien6NQfGOs1
e60MC5u6ohI5CE+gMpdzM6cMI5v1pISXLG9sIkwJFOYpcaNJV+qUHZvTST2xnZ5DdWjwtZN0x+gv
CGtEks93FolRVogZwy7zbnHYYGDkla+xP4IVmvFs48rtJA+kVZbe/HJ3up40/IOvEM2NXLCqwhQ7
40WycxccgZcxxnWY6ZGDOvnxtp/E3lc4fLFG9JDpIdzs5b9yaCdLqq0OhI3dCYHNFlA4gBHGaJjl
FbGYohzaQbLsmxboyD8odjvKGQ5REl2e0lyHM0t3maxL037sww+31+s3lwoIsFk6OhpU/n5pxuYk
xVXDfBlR2h3PP7mrYr9+7e3yr+idBPaqzFeQqqbebdv7W+xqmj98qs4QMLqE4SgTtVWhOGhF9O62
if3LO8aj/naPi4exMFJlXFCam5wFz1xgb3zTNH5UH9nEHOPhTYME8trNGYXPgDC+v+euxrk4WdQ0
tJYJxjsvDJjMXIGn7eSOve6xknJ8UtF/QL0H/OY4uFrlokYMS3WW5ZpZnd3hOXWFZzDNH5UPqS0c
KYaP/RC9GuPOnrIppc5UYcyCCDvoKpA5VMRDLBUm3IEDvdJSHFOEiTlc0v4+lL7e/kzE3+dVewRL
Xjslxt/vJgXtGuPXach//DcT3IV2iSQ1mzFI6Waav0BrWiXaZImvwAulhUWuQvgPX6E0H2LxRwTa
1byfiSOEfcpfsfyfT82ro5WzkBqigmjOu49C/5pPP7Lh3Vqdw1yzzYX4KPtPFdeN+4tQmjrrvZ69
7R3QHLDuVByQGIlGKozu9EcF+wdqHvdUxx8VDBxeDNa0KnWHLxXGR6NB54KoEsvItt+tZeRAodWb
Wc5jgPog3qnNezNVArm6UybRNvrxPyKQyWNB0apKzuBv9i08VxfeMfJEKJ8HMoo3jJEKfOcGTaVE
xSOHCkJdJoIiIh7n7H0m/LUs54jatb+5Nl/DkYOFWo8EEN6/wdxagYNTie3qh4C3s9WJS9xd5K//
jwkfwjGefk4sMHDT1giPyTEDxm0bnfBS4oyHERlNaI/Py4Fi6PmNo7ppaBr+MfnuHVlurGyY33ZC
eyzd6KRqjlrbjLWJqTRDXwBfsKUoLPY9vVpl2evmohb16jzpLawmEXSNJ9GfRrRl6dR9lzLDEsiN
mSKcsiirsBv07hKiyb3+plMz2L+5OlxdYXt+Y2NOtMQSdLiiKpFjxct9ESmunBfuEllBo3VuFGbu
Kg6Okkpu1Tf+IOgnS5gPf3IIXH8GW4rtz2gyYV1YCRWsJmIXaKV/++9TS8kBywB52SlHgdgtig64
FdtFHGgChSiUFQ5RwihWWo0V16Mv6snw2T2XvSGrbmy4ImSqQCL8nkpp9kH5unIcnIBMeklw78Qb
yPqajIci+nx75cgI4bAkM8bazFcYUIPk2UAnLLsYrc/Fhc15WI/V6217xBryPT1qZE2KvCIge5wy
+ioGalMGYaq4t8385gz9Z934dh5ZAw5L7NF4fhi89LF7xvDyAPrWoEMnT/JRMlE1LXzBXagKI+Ug
Bx7NGE9pwU7RQTpU6mNeHBKF6sRigfbrOXp1jkOOpWlKI+vgnPk+PWofDb84zYcJTJzgssb8gSOk
dvHI2kSoCgjlHAcnhTzqZsle+0XpKJdfpOY8Uc6xrXrLN/YTNlChTXmdxuxBt2lwVa+fU7G0k9J0
CovqPqSc4UBjtsJ4tkZYmsY0qJTUVcHv24aWfTsUKTMcakAyGoPtMsxYy30TH5LpdZHf3zZBRjuH
EkMhzGLEvkun2T04j9DQ+C7t7Rmd3rPD1CpFTFJabk82KrFI++VrqaIiSZiDAXs/hx6REeljXkwI
iKfVL7+3L/FDdCcPtvmt8UV7ek1EYjV3w+NqkH+Mgx4BlF70EQYFBfihuFYq3WMEyc+L8hOxqmyr
/uocqwxoioYpPO7LhQkougRG0C1D3L7/zmaaR6cAQ2sgQ06PVL7aDRT1ao77iEq1LK2SwZy5CoEh
it+6sfqYCENGLOF+VrUxxH20rGqjZGaM4B1ektB6hX6JpbY7f3W643wH2aYDxCtvryX7kzeW8peL
5liO+tjCJHsnUyAElEC4LD1RQ/X7p9nVNV5fpjEzLTIE2FkflI+sFQRiet+lJ2gg4oEnbWwK7XeP
5409FkIbtOqEwhQlRmutrJe8OhsJVW+jFo6D+iISKjTJwYAazJd6BPMro6kqXyxPHGz9oT+xwjPG
ztGJkaokTSsRkvxNtFoKA22/sN7U50nyE+u4UpxO1Aqyn7BZwYrRcaQSor5qLq3wGOpER8TuWalh
mkhT2UQHHxGFPlqJbhZoUAvvkuEhXO6z7D4XQJ6iUTJNu65sTHHBgMEpc23SEllujB72cLBlI3Zu
7yPKGy4ctDERVauACbRrOmH2UkWJPYiVK1eNXRnE0u2/d2wc4o77zgrXVNJgLfzMpqTKB0zIGvf1
QYQaMWZWn9Rn69h8ve3hfg1vY5QLiDSZcNREuNyyhsnlSwnam95uLlYwv6f1RHePk40xLgcYZDVu
EhnRoZiHsDgr7evUfbS0V8In6rOx/78J8mZp26HOsJBQ7kF3LeM6nmNffyedFDw/sAFO43vva0eL
uHft4+HGP+5MyXWwMXYJDKMh+x1eOHGEDak9n1hlO32yXOsd4eluQrAxyJ0tUFdJBAids6/HXgA1
NAf1Z8NTIQlb+dZEEg3sTsljBPLv/c2XJbJwxoxADA/Ly+hPnuGvhy514weQAHwbPQwG2+kT0+pu
DvnRfDa+3/Z3FyA31rnqJibZhyQO4W7Y+tbw2Cqnkur9IEKUn4mUrV7JoxEOzt2hTx8U5XMmftP+
6J65cYQDlq5YskYoYaWdXxXxq24+314oAhstDkq0vMesj4aF0rtnJs2VU60kbKV/yTA2DnCwoeRp
P08VHIiPZlB40Sk/s7IU66rViEOZ8oUDjX6R27BgvkjZ56wo7GL+cXux9qPKUC1JVUQdg7D/hotw
zku0PAMCk9lwlKJ6yS14YVAcD/t+XM1w51WDMYO2NnFVnUEwGM3GKaxG4qpKmeDCqtSzwhwTeFK3
vSOpHwWdOnT3ofXqBBdYgmQmKyZ5kVk2J3W+nxdoWgqxk0m926W6c/vD7O/FqzEuyNbcnMxhwD1r
lS5y+EFrZVvLj0tNMR1TAcBFmDKk9VI0cMrMPrTygyy6gvRnj/Da1RnuUBqzWJgkVqlQA+ujdW5+
GItrStAvUVBahYRrSyqiU9HAnUaCordGXGH5GOE/xu7OrEMl9sNL/qE7jndm6pBjH/uwcHWSO49q
zQRfNCvHs54iNpE0vq4Baw8pA2o7EZGoi//etckyq6vGPtogB83yMS5+NG1QVB8shWgIIaKDHynp
V7GsQqGCT/EnwbjXVLstKEIvygaHDYM0rmHOqv1QeLez8MNo+GNSEdtpv25xDUF+ekSb9WEsJCwZ
yxaW+9S1QBUW5J3TevlZ/shq/FFsN6At6t3/tJN1DjY0OZzndYLlNQxm+cvUfB7zxV5kmXie3HdR
Fy0Z00yqqr61Tm1Sv1Qa/nfwTafong1WvWVgOnh8cN8GEbWbxXYa5IFIXbn32xs2lrndxiQsIUuR
I0y+LU50KJEZidNbTai4sDd4xlyJ9XWbM3nd393oG9PcrsvWpawtlpTVkWjLVR4UavonJ8vVBN9b
KSdSlAwqvJsypHjFscEBcztE9m8iGxPcMWyOej5UBc75+aF38f7kW8+hnx1XD+vma0RAEksmcxsO
3YidodYsqUjfJ9NRGIkEjPSGO4pFKx2XrMaCDbHTonWncky3+sjIjlK0I1GV4v0i02bxuA2Wz1Ya
tR3MqZHgLBKeWyURL00h6EMLOyqXh0xYHMwcukYYuZpQ3aW67MzJbK8l+XCze2xvfgt/bKdmsSTs
1szaQvKjDC7V9AU0BOKj9UU6gWbBg7oUXgJIsfL928nGMneQj7lYtxK7X7Yfl7+is3TubFYB0864
/bnRRbdnr/RALSGDxks8YLr4dgjvovjGPHfEh+NcxiZIy9ywxt0kDvreN8bCv21k/5K5scIBDRoi
W1Vl+4QtLztj45fkvQXlp+wRVGGK/WcTGRuDHLzMa1c2BoutnwYTT50c+agFjN4K9iQi36e2zi8N
mIUWtqsOB9Un/VS62WfTzVOH0WmleG1pau/2ghJQwPdfCkrflkvEgkZEmeBBCf+6/ff3m/iu68e3
X7aZJS4JdJLdUK+dTPi+gtyfTaQun7XUK8O7KjrnApXTEpuQ78JcQyMbTQEfTZnORfzXKnzUOj8r
KTkIavE43NEEcNCUrAiXyegs+Ya5ZmJP7aZ5m8XjwKRMmtbQZ/ihyx/VFoPZy6MeB3n2dTb+6Nl8
Y4pDjxXte1Of4TvpaeiVluwko+TejgVquTiEGGp5GQQrw7V5/Z6J92b06fbfp746hw3pVKQY8IAL
CvZoj+eTSEat5GkUKNJSAuoUDhPyqZe1vochWQxG9X0Y5nbXvN52hrDBU9mEmhgNUPpAA4B+lkY/
jBS7U6ik+I3k/ZdKxvWr800voVIqcrfCCiuAgu3NSTI7e1+dqh/Yo6HPLjCM/VG2xXOxupjmxX9C
LvAeglw91QpDfD6Vy0rEIhWiWsWqTonTh4dWSnHh/ZGjmeS/rSyXnOiRHlbtCjtpvzihJbiSEDlG
JhPRvl/R3qwthw6dLGRmbMCOmXvlUfZSv5Sc8jU86MefUwMFZtPoDnT28299Ug4zhFLq01B7+6Qm
tOdQhj2G7xiJJ2Pkbr6S45KUPQ44pDUfzVaGPQ2UjNEhxuAuROgc5aRD6ZrmeCJAROVAJNI0K+sT
rKqlNpDpWuwRydXtAKHOYJUDEjnT08xAcwBEMxlpD2s90x9Vu/feSP8J1g9qo/Ng0mmtNnVwSDHe
CxhVzIZAq74QHhFG+FYYxPsM7W54JAZ4tR9BDdE45qfaM07G290MMmQvZFq+Ww+5bgC+tGiI0qhK
FoyqAbqWfeFeW22w5TolpJkycgaCOCt5bpsCOuF13sOalL8JKKPJ/iA/jgfNW53QLjC2Duh60L0/
IufUN25yeJKuaaXMLO9Oke1jYe/Ct5F88bKQil1UNsWT3hShlYwFy0a1B9yroHfVn5WgO4LF5EBE
DEPbGzCicTBizWqyymwPWIfeXTzFnb/qaOZHOcuNM5tiVd7HfhWT8UyKBGoe/65nWWU2lxJ7tFJV
vDtLRRCnx6H+uKRUh8xvaiRXSxxcLZE+D2nOClrumICbpXMa82K6CfpZV8960jBp3YIzJSVZGfeB
62qYAy59GsOy62G4Hu/z7C4uKXYIygCHWhB66iJjhQHROCsos0RqT6Sj+yhydYGDqqlfzLkoYSFK
v5uS6LXZMesyYg5hf8BP/8cK/8pWCIkpoFmVfSGmuJJ4LbSkQjBRa97oTT4U+ECvUY6ekdoJkXT9
5np5tc2VYdK8kcZYgW2mvhK+ve3EktP5RhDa9VMZLFTl7De39qtFLuupDcMaZRaPbOCudNfDhPkg
qJKBARud+GAzaU/iQToqL4krTDYKBytx4yQ+Ki/SIy7rlK4LfsBUf6n6T0X3mpFT8vtgcnWShe6m
MKkWrSxH/VtRBBz8DgqTpaO7LCVpgwo8oc4fgdfVHgcnkyyF+pwwn95GNTtHiOwMrePsYXg56M+3
zRHgZXGQMsl4oGtZjbzpzbNkyn9hssUuB+VVmGKT2IK/qXVdXeNgZI61cYBW7s+MnRFLJaodCrZi
uYM/oT+ndURUekOitLwXJAbofyXz/0i7sh25cWX5RQK0UuKrllItvbfb7faLYI892vddX3+DPee4
ZFoWz/UAA8xgGlBUkslkksyMsEApa7yvm9UEVmUyGNRKEJ8HqOQ2NwR0yWIqsq1Uco3CuUkVzqPZ
ZDggSgo6DdhzTfI6PU64ulbt/Jm6puAhd2vi1nicm5i0bcJpAV63kDPSlYMZBJAi0pywE6les+DL
b6drKM5HQhqVxqBgOw3G7ntnlmi20cwn0GNIx9CsoVqZD9+tPI0+7rvm1p6whuW8JdBirW9rwObZ
uTFue5EI0WbAXANwm040T/00BnCM5AQ5BDd/kZzkNXsXUq584236gyP+Go7bgYxQV6W+xoxVLbUh
9qbFeE2WceYQXiEJRo6/84+JIcnWCMNiQo+Fml1CmQrClMD9eDqFaOiMTloAEWWDkyQfyrZ1usxb
RE4g8L1frvuJOjWTwgZNwSOoJFGvydWPZdb7CkXropZ/KGl83Hc8QcDg+RUGtZynNIZtpfY2kNtB
eSygerKPIRo/LlyMiLnWyG7HaHmfdpZvxKdahTBAP7j7QCJjuDgR1iUItQsMYNu/xOkDLT+O+mkf
YjOurzz7Xe1rFWGVnoA/T8OAjRBixAtQ60d4M9ALx/w8xiguKQ/yUaZ/ZBilhm7JKijXuaNL2s4k
G9nl7Kyc9eTSjhdTFGO319EVgpukajbNDMk97kjROhC9aKHo2mh7cq4A3ORISyMHM7u4VCUPdx92
Pn80Rn9/dkQYXPSms9aaCrslz/LDJKd2pxzl7NM+xvYqvdrBheo5afQ6ZTmSqcW2meOCrSG2Mkg2
nc9DULq0LwXrRzQ17BetXC7NknambP0k0ee8vo317E8AIBtAZRMPwKrORevMNJO8GODTmnpTB5Gt
R4LtYHNergD8tUaemP2iVjH8l04ELdFj4tV52F+qWckEAW3z4GiusLijAdElCsYThvU4gBisOuS3
oO51lNCW79ELeWyfIU9/tzzve8XmiX8Nq/48SU3dxpmVYQyp/oTIZoex7sxIwih5K8cHuf6gjbfB
KEiMNu8u16hcYBggvTBJKoy1wF/+uTmZR3ZfFL6kUJOy25N+gY5T4YvydtF0crECDRBLobAYaBZo
tST3ZG7sZPL2R5Sto18ysdU8sh+x8vpxNIJQbWBaGwR3pm6dhklz2rI9TgP9muiyAG7bJmKpxDTA
/MfXZNTKXOOoj71DMY/S8tRlZz37gxtEU79CcOt4kpWGzAxCr74kWm5r4BWvjD9JVkzZwt0MMVWF
L6pMKklWyIQ4lGnz3xjBzE6LxJE0qCOUomev7bW2AuPmKOjqtm8MCvbjz4EPNcHR1t9Mp0D9ACuH
mFkVs5s5k+AkvBkPV6hclJeGetJ6CtREj21lKdGoKuqHEUFwQX5MsyVPmWFB/USXLzPe2fa9e3MX
WdnA+UJkFWE0LgCYpN5P8+77QCtQ8SbTXZWXB/SUOp0m4q0WGcWF+dKKOmWJJXQGLLdF9mjkohuh
rYtk84dRqsxVu/WDDpmYCkYxvvTWb7/nDsJPZrM3+FARjOBGfFCgV6wgKVJNovHk5STLF70NZahH
hJeCLHYUPvbxvQm+Xl1QVrT1zqCosqnq+EfXf9UvDoombVFh5zbgz8I7+KF0qBPHNmipb8WcPRvT
tEbjKwvyqQyTdFkgzRfNXlZnh0T8crKRkv+EwW2S8oR3SnUExj8XL9UBPAgja6MvGpwJ2fJVj/Mx
uikLwfa8aZyC3n1oEBJQd3Ib1tzoapuZGEpFOrfypc3//zFWUTFLqqkoGnp7OB+PujREXQ8MC1SQ
nZp3kQRG7VTgEBuLV1FxwaJZBHrT8vtr7WprwhWSoqgjLVxVUd3auswZ2l4f2vlQLblNs6f9ULE5
Vys0LtxNUFKLzNCCScX3QUNOM5pORt5CYfPrNhA1FZkoxIAQ+M87blclYVaaA2KSEdlKM9mSdUey
GywLQb65sddi/K5AXK5USJOqEeTJENuSHTA82OjvtRMEiv2B2/Q1SqBDZRAdWS0XxHMM2hQ1bema
8RuVb4da0Ce/acbq+1wMp2ZjDJmO79P5EKLmX0fy13/Yt2ErykHo8YcNnD8vCunMUGUYtWI3ulOA
ED/9G0FhER0At6PcDyiDj96tVg0LNQGFGgPUYrNXK/LArojGk1ghcH/sDJnzNWMxuiHpAJZqbxX5
PKeFTXRBLNjKjqEE/9/BM3hpbyKZqTaFXfn+5M1UCLPn5hVNVsExvSlPpSudwukm//9fwf4EykW4
cFhU1OfAMoOapyp80Y3pLul1gW9vpV4/wTDnX8WgGPXrc0sBM3wiIF2Zvy/H6hhCguV+AN0s7vRO
0gnc5iJCICEul/KlclT3GTo033mezQN7e8nus69JA+V71lmlgzmsSdzS218HWxeYP9nLRcEuG1HZ
qzB70dHF2J671+bChDkZZ0P4LKzvEzkoFzxkbcyreQEeuSXn3s9fQKp+0kAiz1g9onPkTw8iapvN
+LtyVy6eWH0lWW0LSHOZ7FqnbkIWt0/VUyT1glRtPzQafI9+rCo5qFWxMvryogdPRfW0P11b39dk
TUeDrQLJPn6bR39SqyE5wxJLWM1OdUpMUXH01mhpiqlQC5IgUMzgHDGGslwtkwomFA8kdkYwmpLk
paLf/8ASHYK7MtIK7FpcoGpGOjahosAPtLMkP9aLYKS2KLEVbQWg/ryQrTDTLdJgqDLczFfPARRu
TZ/RCVS+SPlvc1ZWUFxoMipS5XoMW6rooo1Q7x1aQVK+GR7W1nBhyWi7olEHQCj3ls8ehd+Fk24H
u7hEGc6F1oERUUHaZH+WtrbJNSznDH0zzySwMIhoTPfa8qbvzotxr7RfiWgMt569f5ovLhDVVUOy
OWOu3YPQVrJrp3whkJgtDPu92vg2c3pHept9UYuhyEYuInVGUPQNhMpdaqKaarkMKI7HjNoBMe1y
+LY/oMKJ5IJREA5JWzaYyORU3/UeNOZxkVZc2Lu+4oUPrD+5vojW9FbQXU8jl+0YZVbqhgkTa/WD
pb3S6i4QHUB+s95wDUMUaiLacgu6UCpk9YFWosTK8nVQ9xfH+oZJkRSOJVoN7MDL3WHBV65Y3NoG
E8QkL4HKBpGVHMVn9TQfmBqwSAR5M3lbI3FLGwqjWR9bmK4l+08nB4oWb+KTee5AVyoqGduMvSu7
uFWuRHFO01THTYImO7H0WiqjLUUqKPsOAjdkv3tvBLmF3XW4TwgTjCBq0240l3XJd3Z60lHZT/DS
glaifcD3B689QG55t5Dp1aMQ7oHeexRKmgdcz7wYdzlqQfU35SJ5KYTuTuWhepke6INxshwUKInC
2XagvvoNt9STJu2wqtmPkJMjer2dPlgEIyuC4Na3Eevg+QS1uhtpN6Xy3IsuTbaX8tUEbikHUTEs
jLrdHa3R7cPUMzProJujwIxNGEMBF6ACLg+NL0hLK9mIOhURIxpfrfEUq5FtGaJzBAsJv/jECoTz
iaLNlDk2sLharznNt+HZii6tO7tQOPQT0S3d1ksC9HKvJnGTX3aLThJ9Kd2wyJy0+qiMh6K8FLWv
hHdgVLfzrLSxLASOz2zYs5Hzh3GQpTa2gNrKvml8rJvMbwO/RrHF/gJj39nD4fwikYqyN2pMWGG+
DIVsz2jq7HJHG740MRh5jbd9uE03vw4mX6SWgmAgpWwwpwZ6pa/t+HH/+wL/o9xuArZfaep7uIaW
3SjkLaE3VSxo7d3c91cmcJtIKw8KaKnZiE1SZZthcIOKTzccZSeared2FPILsQ/uTBFfaaZXkEWi
zKYB6ryRM97WvuTI9/1N4bWdLSoIFo0gt5dIUwft2gUzlAbUKxWQM6i9F0iWuz9R26OoU6rjQMLY
u2D06ry8QNApQWhHPGpfmsa0pR7/dRfQ50SkUSpC4gxKZRVavzqCd19+U/M7Uz3n2exq5FDI7b80
io3tyqi8N6Z8aozSxTuZk4Olq+vd0PgrkJyuzQRY2ymGcR1BLgoGTTjHco0RNGzi6+iXDM/yifWK
FmfU6nn707XtFVcwLggaVZ5rVQXLcMOqDo9kupTxh30INg+/uvkVgot4VTYbidXBHiI9zMo3WnzZ
//52Cr0aMD7U6Qkq1yQ4wn+rGweIPeZQFjZRxGz8LdvZOYTOwD6qwCqecWAOmhh9w7Aqkw99cA5E
FYai73MBb7FktFqW+H4hS7eoMr4Zg1FggsjTeJFKw4p1VDADQ/XpvXlg4Se8AY2lk6Ci+I9y2ess
8XwDCAlxOAXMDQZyyvoTOt88JUiPci1qHt/e+n44HM8vQIMSNEgzkBIzRfwZ7bgt7Ub1w0axu/Dv
WKj8spk8r0zjwoM+GmXfjwDUH0cvvrQ+OanvzHfsgnAAZ/O/nTguRCxmoaWmDkC2cyiucgw9lPNC
V53JxYquy9jy2Vm/hAsRLR4bK4NZN9P8kOv+0Nym6nP2tUHapBhgSRSkEtsn/9VwcgEjalGON7Zs
OP0BFKsU5AnZa/9X78ruf8vdp7cexSX7K5oN2p6dXBjJ4yYrKhZ30/mz1h81epBrUMxXgivBrco2
5J0/3JMXrZybLJRHDTjqbe/FT0yVtnSao3bbeewlXxaKHwkM43UrLU1TIot5S6nk4Mgy7GkpHysT
/wazyP4Y/iapvhrHJVFRSkCZnANLw9tWHL9Y4wdjOU3mbd2c4uCpD18GIahgDzPZ8lztzsrUJTVu
bHAmL+6TurGJGtqN2QgSd1G0NFnEXsFAb+A/SUAEmWYU90Kg3PTIvYxH3ML/Aw4YOAlEymSZYn74
WtiRkkJVSrN0Y8RmNOaksVcaf/Cutsbg5qqcLXmxTIK5itzBlOwBdORCqqPtybkawk1OFE4kKzMY
oqlfO+ULnd6m4JvA6bYT6SsGNzPTVMhVHMCQ2htc1Uu91LdumABtfqCuiK1NZBAX7JM416xUBZg0
Xkj/Ruh9awki4CYEUXA/JhNT0S0uEsXJPI+xjIOBTh/a1FfMg1n6+2O2GROuEPx5rdCkMu8yQJQz
8QO5ttWi8xtiPaup8vzvoLhMpg4h/gqWM2zHqGIzkhsZhEmZ+kEO3H0cNsu/xO+VSZw7ZzoJRpld
zbUTtBmH+RjOokO1YGL4E5vaSnGhs4mJ6Cnq7prSJ/lp3woRBOfLoIcImpkCoujrE5ReT3OSOwVo
Sv4dDOfFBvggkspkMMsl72/r6r5WBHm5aD6YC67ipVpPRo0nHUAYN9X8OSqe9k0QfZ/LSyZKTRR/
4vvDdOnkL8kgWIXbAZ8YmqzKukwtgwMwF52SIMDZqHMhM+eyjTr1iQv5WTTsijQRt+f9CsYlPbLe
BFq7ACwzLBz/6Y2WLs4QZKLsg622X1fJFYeLLVKyaGmUIHxNU3w209sysBUtdky1tEmUO1OQH1vS
HqIpECBvG2iZGliZobfIF/O0aSCNRj4jvVLnQ591Xyp1sWNaCYoWRTCc16VjF0dVP7HT5mg31XEZ
qCOZs2D5bPve1RjONXqrb9GjCJRxnA+pWR7yVBZEaDYRv07UFYJziDKgZZPpgJgUEB7Okd1atZ9U
YAGW1Uszyp9aPbxt61jUgbm9M1xxOQcJR3BvUR3zZMSQbAdHDEiinTpUzhhJb38Fb9GkoXrsBxZf
gtdnmlm0MmxUnplkJp7/HUvDEybLiEGh79C/mXSw8WDeSIKKboGbaNymRCQdV2AqkCGL5Gp0scNI
8nqjEfjJJgzKg02NWhYx+A0jChMSZQEGc6qrzGlDoz8Osjy7U2amAn/ZdMkVFPv7KtyCYqsPgwr3
e2N8jvCglwpu50WmsL+vvi+3Vr+AGwmluv2XJVPsukA4HEUyVdtBd2UGt36Dii5lJsMMVtuqv6De
9JDNzjSDrWsAfcYkkq/ZdPcVHreSp2pSCygTw6zkmINrsf/Ydl7ZElvg6trWcl7h8MvZ6EMU1gOH
dXGj5RdMVsP7BRWK7Z/ni8i/hePILeM2b6WhsIDXvKu2t87wGvtMtjTzshfRLaIADQWnPztH16Xy
TBrMmnxmJyNQ5gxeA7nsE9Lk0wJ+NVmwsPanjfB1bb021mPD1u+Ec1gy2gUxnWSw7DQVkVrt+z3h
i9sM2lFFU5jfq4VdJqhDnr7Us4gTU4TC3Ge1uqKcqISi7dxVOmpPSgniIcseurd9L2TO/Mue8sMJ
iczFiNqiajyGmKa5Cuy6K+0+fwyl2I5kZ4oqdx9MNEW/BIw+H8wIYEose5Jxn4IBs00rZ1IElYBC
7+Nihj7jGQI6Biwtt/Wz5iIAuoNx1lFTiSKA28H09i3bD7VE5mIGSSRVBkswXg5HqKEEEkkPVFES
wfhtllWioOA/mweRuZDRpzQISpYBsAdyRkYFTU3Q9D7Vf+mnxps8TOPRIIKNUTiYXODoqlJX6gHT
BnkjuzlpxwDcC/RW8hsolopu0QVu/36dtHL7uI1Q22bAxNJsHWNavBoi6qKDggiE2+vltIjyoANI
lzyBhxOMboW9xCJ+KzYuO2vrfVxXpqSmLBc1C/BMnbf2u2PnMToHESX9ds509QqeekAdxipbWDwa
ncGVPQXlwzRx/CJw+n+4/kEndFvXPu7frCchuc/mVcsKnYsgpdQtCaGwcjjkqAn1SrwZNIY9/zV8
xC860kEQ5wVL7X2NrEZ1CHUkNRTW4hLJndTxUAnp90Ue//6+tMIwtTC3Ug0YradA4zs5kAQqbKzI
TD6yl2DBChME4ffr7xXcOIfNmLMJ1OSHcfmkGqdQv6PxqU0UUdIhGj0ugqD5KU1DFhghQ/yedID3
oz1M7/prx+xWJAkviPjvqsgryyIQ+phlhtAxBLdT9RoqpzQs7CYWNXUJzOK5CAYNTa1hC5yyHJ3W
6m4zyxBMkiBm8PevagAyvK7HJPV4ooqDGm9J/cmSRHukIGjwVARTryxE6pklY/YUdUgyyughtmpc
YLe9U/XYzQYLaYc0Pu9vYZt13pppgKeLEvRs8E0oWhcZeaL2V6fvLvSuOP7j9aAz/CbA2w4cVzz2
95Vv5NNSy7QeWeAgZ1awKnnqh/HAQiR109d9tG0HuYLx2dScy1BPGvAiUPeLn2SR9qwMZiFIA7Zf
clZjyH7GyiY1X2Q6lLBJJq7xlwQWOezQoW2gYekTevGc8fg/xP/t8HG1jXnuCjRJobostwCdPi2H
5luGo7Ks2WiS+k+64ycJFLcaP3DUp/1R3V4TVNZxjgUxmcplBpGl1F1iAtlaxhsF/A+2VplHJRbl
cywq/bqT/sDhbwWKsbWqbmCuUn0wmucuuFuM3I7HwZHLIx56/H2zfrMUrnhcfkDl0crSGlGS5VmS
TRyts1HZgexR8vvn+Sh6QdgOk1c8bilMSVTPM7v1aLP81Cu5O4QP+pwc60R4LtteCFcobiGkeEcw
icmgPO0w+qUfv0i6HxzpIznE7t+dcjE+7I+mCJFfExMwO7ArurnljvnToguW9nbEvFrEuX/ba/UU
t/g+I9hpfQoGtP8pzdq8JzWvONyZYqrjaZFVbAD/ZV1TQUQC1lDJ73z83/1BE7ogW/SrRT3jVXaZ
ElglPxqfjINy1B86u3fJJw0qBZIrqv8WTRKXF+hSF0sBqKvcTEfTujLM9BhNZvcnN76rIeTihaY1
WUDYVPXz55k2IKJRbKUXVRILbOGJgZNRb0GPB5RafevGz4HoYv43Uf6HJ/CcwEaUhPUgY7BYepiD
tnYenb/C0+Ax1eH2FZS1X/a9QeDiPPEv+u7LZGLnPgvVvNFdW7+QFh3e6qOZfupSfyHFv4yAOhcm
5jzscORj7ufPM546NLf241tIv6m2BnrSyBMVA4lM5KIEJECKtGDHiAyM/Mox9Rmhe+O3x/2R3G5C
uLqgzkULFD0mlIAeBBVOuF5+rH0ttKXv84Ec0oPVH/bRRJ7IhQzVBO9dXMKo0jgM6oucP/6773NB
oi+qpifsqlJSVGTVuE0xBTv8Fvuioq3GiwsMmsmiN8XWy7bC+o41biTucFmO1rcBxXRQJ/pgOMl5
/JpfwoOwrEmw8fP8OERCQ0A3wsDWC3xjQBPu+z4MYgNIpkAowu8+MlkaekIF0tf9sX0/de0kHTx1
zlzNyRIUwA6/DG58rH39IZlttP3Uo609qgfVjjzyJD+ChTsQEZ+xidvD5hIQgtI4kjTANptPSfZh
AruMATGoNHKG5dO+naIZNrjko5rVEI12wGLFkmZhd67s6E7+iLwVQiGTIx8y6BYrDjmAThQKNSJa
p+1qzauL8QXCiknA+hrhBwS3GsJp/JmRV+A44ExP/9yY6DijisufBb7FMwVrZtV3gQzPLqr7MgJd
hvaiLG/1cKbQ381R/bI/zr+5VPixa/B8wRNZ6qzPYGaH+3d2eVficYvxBRdeiI6ufTRB5DH4yKMt
Zg1SNjivlrhxdR91oupxQcDm38KXJEzrIMDwMe7q+Jz6hq+jL0gYsDc7uVbewQWgaowynbK9zxye
1cJt09twOrbxHW1jJ4ge5uSQEWFlF9ve9tYfl6iUWlgkvQHj6HN1Mi71iwKZnJviI7sA6kZ04P3Z
tecP5+CLh40lSayG3cs0xtcMckBSbjep4CFc4PD8AT8uUUEmQ5bRVbOznJ9UxQ8z6IwYst0bN1og
2DkEIYwvJdaXNFQDtnGUY31ft8YtFAXs0SJuElO/jkUHm004S9UthSrgWeIpJ2K8ZOQJqynK0cQQ
FrFd9XYLARXcrNlq7O6vru3sfIXGOeVU1WMbsUoW49nyI6c8h+fUGQ/U7yHjJU6OtrOWFR7nj6lu
yJZaoBMllGaPTJadN8PFmluQ9s7JrRajbxmlR100nBoIKS8WPe0bvHnQ/4GPi+ufTyMFuBWMmHXC
oEQM3oKMcAJBkyBmbW8EKxRu10tLK5emFqOase0eibVbtI5mgpZ48hihVQCtr8oJDyLiiO3QvALm
tkBIoXZtWDLgm+WgerWvPkgvOGyhWBu02oJlyELvL7FlBcal1iOda0gY4YbP0its589gV9dmyTfy
UOSl7GfvIbFNYnWGjPSw0SrWdd5AbhGSaW54bi6Vl36oD+NRxJK9ueOszOIS6zSRlHhhvUtZfaoi
vza/7rvgb9acQRXTAvGATDiAXGqaOGRdI+CCAuGedpzAWG3cKpBPzqDbLDqQCPG4LVSryoYGMfCC
vrf1RvrUJLMXVPFh0L+N04w2xFn5mFvzTQg2fnQpnpQF76dGrX3bN3w7sl3tZn9fzaJlVqqB2hTk
KdF8oyqtEwTmY9w/ouQf0S0TMCxtvzFaVzgutOEpoogU1n7eNjZejIz7wJ/vFjf1cn/x9fbMlmL3
ItzmtyPMFZaLcBJS3qANEGEoSArc6FvxphytE67cZo9tukwY7n9ILjb3+auxfOV9lZpqldQwdoGo
IFNljFz1oT0Qe/GYTxmCMLpdDL/C4yLc2IxmRAq2SHDK1S7dUfOjI6RFDqJHQcFwmlxEW+q0JQbb
DqXI65qLYbmW5u/75faC/zFjfJF9WseBbCSAUOgR7MWV6JH2N1GZgmAOlZao5eYCZY+1Z0ko/mGP
+O1HaHQiY5acAMKE4NnBad37E3uucFy0rKUhSQO2xwZkfl3m9G+1Ue19iO3Qf4XgQhjVukltU3aF
SL+MkQqJw8S1yuNARdLI2zHjCsTFrkqLMrVcYEukD6FrWsH3agJJWvy30YzHTpEEQ/cbv77icTGq
MbO8j9mtstqEnrHMtqH5SXgqp1ddObRj4aDLPe5jwXBuX8RZV1guViXoK7WMDONp2CjzB88DXluQ
qE9+CyWuwpNOcuJEIvGj7aV1BeUiVW216VixCoU6vk3B2Vtbx4mK9PnYR37ZuiFTa1EQLRJwT/8c
9HUlH+eS8XGoPjlrx+EYn1gvlykISJtHghUMt8S00NCkkOV1ZL4vxkNWPlDMUtbdJOPjYokKSbe3
1BUct8RGzQzLniUk/5WKpP0BR/0YZWEFkywZHdIKfGQzSq0guSW3gDSrhTwtjiHF96T5CkWx/SW9
6Q2r73MrDVRLA+0mjGAcx05vfY+Gt64TkfuIQLjlFVA9HvoZIF0Q2Gb92mudA6VWwVBtRSdd1Uy0
GeEFGCyOP/tcoczzYoYRNicd2irmWUUZx5Q/94XA6TaXLfqYDMswdA3JHLeCLOiFxnMU4sXmxgJ5
rXJRipP8EJ+iY3MLsZPme+KL1CW2RhCMWKqsgDqSyvxthUb6FIq+eE6vrMDOgtzTw9yuwv4PvAHU
W0QDUb1s6nxJe5fNUG/U8Iae9eds+dqZl0D6tO9wWw69huAcbrLahcQ1LrCJ+akFJUpGP+4DbB42
1wict+XwLktqgYAaEYi7QTviUh1N//1x4yjAYnGMj3NrLC6CqzXKNtUGWMl7C13N6r1v0hNrOJZO
okuWzdx2jcY5XpQZKPwPMT3khVWXV0j3LKT3XnXsGpv6g28+jGdTc/eN3Pa9H07Bv16DeL1X5Aa+
Fw5foiRyy+lCylrgeQK34MvXIemtaVbO3KK96fsP0Sx4utvMxlZjx8vUqnOTpjl7ODHuUXvoZYei
s82XzsNU2dFj90fXpWs8LhqFddrImopR61zloLmhN+N54zB4mhedyZ3oUL45fAR3XVSTwXvKHy7j
ttCDic1RJ1meMTU+hBP9fTfYHsEVBrdy84bm+ZQDYzgkDwQF33PisZoC9lpNAkc6CPDY935ZWys8
bh1rUmBlXQ+80ZGdvoBCXfsSnKSPTOn+H5FSOXca/0/yaH0Fyy3pTtJwSGVmRrGPfkJ09hmCjWpz
QRGQAIMcEEWw/F2fmcV4mpRwMKCaijZFzU+n6TUui1GAsz2AVxzOkrbOBzVlDRSkudG1R4tMfg1y
3lYW8eVuGmQaqqGpsgZKbeadqyO+LIEbMGB33Eupenn5jNJUr1xeBf6w6eMrFPYrViitGpl1PABF
96cbxU2gzRAcsq+MaJYdsY2HRcSmtfm2BMqXH4ZxLh+MfZvGMyC1+8Fd0InL9OoKxnn9AJJjp8rs
6Jh49CS7iRe6miDR2DbYAlO0AnkNmW8JkKR8iKemxiHY+lLms5tTUZQSIbDtbTWkjapLqZKUuBdV
bgMpsaE7JvDB7d3YAp81iIgUHdXfP0P0qmYkAd5y8BJPfBPMB7VkZ5ccCXPlq6ImCiEaF3Xl0FhU
cwSadcsuthU7OM33JS61U1fEqrgdD1eW8V4fVHmU9cAaDuxycjpWr6hsVHz1gJB1jBJP4P9spH6J
hys8zv9rBSosLXnH0/6p6kUw1G3FsQ7jZRLRem0edtDW+GPiON8vIq2PxwpwrG8p9SDVdpCc/o3R
51W++SZsTmVTs2ceH+5xbRo0JfDYA+4/74tGyMoAW1dxllvp1MWCHY3Fvz1ELj7O+rIobQrEekxf
Upy1l6r6KwuNczjpztgmXinhgelfziKXw9WqnBUhm8XiBjxc2EXx7nEktoni7OQsapraXN/XObS4
d4/SkJu5kwBGRtOulOqkNlTw6iGC4K4ElRwcYxGtcK1dxr6xVI9RSI//bswsLoYEQzPQgI3Zf685
KeiUe/DodSiiEF2cb+6aqzHjQkin025YNOYV4W1afYmq2K36+1BfBJ6wPXCGQUD5b6imxvm7MgxB
0lsFYgUqE7rvJZSt9odt270tdI2jJFpR+G4bJhOejzEMUfXqg25NX9OqPfbD4na4Kul6+kSjWQD5
m6BxxeS9u0dxZlTAG1pslepHdiFdvcY3rE2veiS5HQmW8PZZ3PoByPfbTFMfZVOLUTR7O3ipTjnU
0FvNxtH/pnfZnfulFx3DNrOdFSTn8SDnyGJJh420+USyp7k7k0pglgiCc/jWnFq9agExhDdhnNqZ
+RBOf+27hwiD8/Nxqou+GoCRRHisj9vDqL2oleTso2yvpuv8cJsktClzWTWBEhJISt1W40Op/S1D
1HEfRuDrfFdNFjZJNzC/w2qdQ9OmqpslhVMN9/H4OZxF9U2/yTOuZnGb46g2Ge0J8FDSFN8xMmDJ
ySmiuOzmwseQ7UhxBeMiRU1pkM4zwIjan5YJauCh4NWMLctfd8IrArcTVuVCU7PHKhoO3ak4pL6G
Yhhxqb/I5bjoALmNlugj0s1kOZj655B4S/607wgCS/hOmrlRajoTQNQTCGpze5aPhH6csmMvf0zj
t7Cc3H1AweTwfTXp1EgG9J7YFgsJMBJ9wDFL8OLO5ndndvieGqkwsLeyYdMLL5YiUHgPxyj4mJeN
YwlrQwQridf1DBdQ6FUlnM0sQkcd3nLp0BhuGXzWO082P+wP3m9y6B+Op7LRXR1AqrHWjDnEHhWd
dIgbq3gkQ/efV0HRaj7ILtpQRXmtaL6Yj64QFa2oKO7T4eqGh6oJCDHmglgk8HKViw0FTSOmAYEq
8fSyTF+L6Fh2ImXUzVoT/boJqVxMSEBK2o8yQDrX8tUz1Ei84dKZ9nS27NBJnlilSYYqBoFtotHj
AkWZ9iXkkzF6xXIndd8K4eWtKvB1LkQMox6BTvHdLuXAhMSbryzVwyuzbz390a36dRD5m82aGlUk
VQh7zYRSDMW0k/5LMH/d93FBROJvNmNSVwq0fhD00EarHAkIyP+4MnzlEfwFZ9CBmsNkOYPsQ+f6
gOMo6OnBvmeLqUIFHs6/bLeSGlQW+qrdgSIEtYw6NrVRhHTYHzlRNsnfK1V1uoStCpzoxEqYoSrv
BjfFuzsk58D5t9FI42JDQ6haEJZFzI//lFNYuD1oXfWQu4UvLA5nh69fwjrFhS0UQmSi8ltVGuhp
O7DDmWGDC/8Yn8mpPDGOf1GSvBXSDUhzQdQMGpL0l56BLJJHRe4KV2PvLdp930P1pL0v1b/z+AvV
Xv9g1tZwXPwLzbjoy6ovXEYrKHvGMTzPKL1Gtb3sFo+SS54EgFvuuAbkYqE84lYkMJl90FMeZRsN
aBNaMtPZibMvUwiVrQ/W7EXjKZNBwv9l0M5zGQny3K3AuP4NXGCklZRNeOQs3Dr/y9JuzOTjvpGi
OeTiomkoSxbE+H6eHOPMp/lgo8DfHvLZrqoLNUTeuZVzrOzhuwcgwpPUxYwxbeaHCRwXOb1Zytc2
7l2rEZ0RNrPpNRh/osr7ppl7GNdCLsS4SVwUlj9OXuGNF0vAiSqYJ75bwNCTfMgbQAWqhDLQqHZS
PRIWdmztYmuDuLNVoFma1CgYvSj4YhrHVn3uhydS9TbpbuvuU29k9qC+Ft1hiUR31tuLAe3PWOgq
eFw4aBJAAwLM8pg4CL2EyQEawiP9E2ZCvDX9AGGjvEqiwPqkSpnKvBGaQ/JLOP+17+3bHqFoMqgi
Fbzm8+JJcofnk6nAALJKWuk1OMkn3Zb88jC+RgIaqE2PWEGxuVzZUpO8q5ekLdxCulX7N938vG/L
/5F2JU126szyFxEBCARsmc7Qpye72+32hvDIPM/8+pfy/a4PV8boRXvlhSNOdklVKVGqytrckNXv
cxsSYECw3s914S7Lnca6GfqPaiVSiBaBcBsSWVpm5COMULvPluSi977TBC+oIgj2/6t1UmZoB0LU
pHA744TRYhp97oOn/aXafODWV2vFHR1yPA/FnAGDfmKPtGbOmtwOw7Gt3cmJKHr38q+xcCiNyAO4
82M2g76TQhatcXRTjnjaHDNn3zL2h/Nn/dow7nhQEpxPVG0wvVT71miY4Ny+6zuHoPxqH2fzmFgt
IHdMWNAxzvQEOGaTObpe2P30OWm/GPOZEm9K3vI5sDKLF101UPaIxCL2y5hCm0h3TSKg681j6GoP
PyUjT7RibAhbN117h5k+fjToTt7LTpIhRR+lApGMzSE+a4M4Mijnxeq6DK4gn2uvOLFX7vDZssO7
n1OYvPS2O1dHci68/oJck9Mf1S9vydmv/wSOLyylUTsL09DcuDTPGOLnmmN+3PcSgcPzo77DJVJG
g7GFVt709KL0gnSSgCosjio0eYggS8QCSrlIw8EKPsaFgLVFEBxTNFCsygzI97lo8o6rS5FBIlDg
DKJV4mhhkCxrNGRAzOGtnjyphsAE0e9znKAV+jykKnZBLe+64pSIdlnABRbHBTSL8rEq8PePBHX9
mWuVR738AAnhYDhQ+XnfpTYzOVe3/a3FZqFaA0JkaKjWWNwWHZAB5MSZtmzsi1rY93ff4F/GizDu
1bpjYN3FQCdFchzKd/sG7TM2JEj/e9x1sVUSlR1FhvIhQGkkyiNxLNiNcNgH+6E/Hw2GzMW7AcEc
WQ9gS1FiLCB1luNi4GsJL8lO9644lC/7domWjnnl6hiPiVy3NEJsduapjL8R9WyIFC1EEOz/VxDt
0i9mmWLp4uCuDN+zFrZxetM999fJYMgcAaiYNZQo7NqmNB/hAkYe23Ms4LH9CDV4WbxyaqDxy7Ym
HFQHnTE2ld2/2w2OAzBosLQSthvzEL4UYY1x0MGNqkSCTd8scF9HJ8cFaW51GF8ISyod6yThRDNu
dIyHq9SPU3sZqouu3yjTKLDuZ/J7x7f517lMCha9ZSytYfTPGZ1pTvxoeZFTO91NhhG8yRfj9p9B
vKz45FX+Iuoj2b8/YLT7f11RteY4/nlpLZdjm+KNpr8NprtFWWxaikqpNzvuV4v8kyJXfq8uqony
JLikHDmoenenFyRljyiRO0sH6zZ1NLs+IXN624jm3ggCjv/mC0k/BXWOZe7Lh2B+sjAUfRze8Aih
K1QzWY7RlPmi595ohiyL4akqmv2MBmlGzICtwtnuy/4Y6sPpLYHxC47PP6B3OcnQkIa1jM8KXWyj
epcuqb0Pss3xVxDOO4IFRR9VB5C8Lx1jkrzYbN+ZTfW+SkpBmcT2Fl2huOPESmKorpj4Ylaop+MD
oLKcmYiKS7a9/QrCHSX9ZAUQyYU9evYppxe1OFDp3TB8XvDZub9yfzjur1CMOle+rmdtBcFw2DND
tDFv7cKfXiYLjyp4A2VjrhXypi+BKyB3qBCtUlWSAlCqHhvZLwJvsAzHwMOeIWqPFu0Vd7RkUaBA
94TZVsK9A90NmlsrFn07iVDYZq5WMKsNra4I2KIIb0L6UAafKcai7G+TCIM7XsJynAa1gyWD8UXq
VVuDFIXeCBIc7Oz4neSvO8OdLX1exbkpwesa5dIod4252Lp2E5EP4XRWJsMuJlEFhiBuebUBaZZT
s7CwdPWUuXqAZpKFYrrldKxT9bi/gsyPd4zjRQfksNZlOcEKNoZqT2HkEFGfoAiBY4allKLeYsSK
I8rSD0MlYB7R73OkgNwThpMzUjDT953qVZnobiHaDY4K0MEWLNGC3dA+aWfqYK4P5AS003BmcnN4
S7nJUBsrcoFtqrMsVTYpodrPs3gVPT3U7WtFn5Ap6gs7NTt7tjxMMraV+RDVreBLcDuMrmBcGDV1
o1QpnfEtMBroWykOcUecOK68fV/7Q9bzisNFEqlo3xMLOMEtJNVRVNKdy1PoNA4kuZx9rM1NUwnR
kUg1NOO38bdlVuiJASg0LTuRjLGCcWNjSNmRTMrzPhRbnd9CaAXF0WnXlIlqWkvhWpgvZJhIGJdO
q13a7q6sH0fhSJtNf1epYakmesAUXo4nxsVOr1J4RpBh0ngsOwrGDe1btMl4KwjO4zV51IYkHOHx
eexPWug1S3CUpOzU5e1DmssvbTbZShiK/INRwe8reTWN+enK6TtzMoohA+6CCzxUxiAiiSFrN5qd
fVZYW8ns7tspWkpu56DIlbZBweysbpYAmyc4Odjfu2cPdwSqw4IDXcfvq4oEWaoOEothZc9q+rpv
x7azX9eNi18aVnKVMjukafhWthYKqebPpjQ6ga6K1myTmDBhRzURVIrO1wNBIinJ4hruN1toP2yN
U9zddslDR4/TJFId2LRrhcUdHbBCWdoadtH0PM+PihR7dXMvh28qPWcTdv41ijtDsnmZrZABMY2t
9p1iQy8GsxdMO35NHt/S9rAG46KrGGOVDATUVBOoeQXJe6rEH/cdYtOxV/ZwgURiK6qUDpukdLg/
XlL1y/7vbz9krAC4yImH1NLbFgDk3jzjOwlzHLp7JoC5QH5CZWJg1hHzEBrRvXzbIwil6FrBZxo/
aK3q2l7qjQqZ1yRwYos4GTXtOQ/w1PBdYOImGZFfUHzuv50XFBtkeNcqLvVniPYcB1uzpx+obYHU
jagoe7POV1+hcZ9qXYQKuKEAWnJSYlSJGS+lIzla7KZovkHJZeqJlW62P3JWoFx86ZPWF7kBUCZA
808naXpA2yAKeKJHUapikwxXYFyMNdDAV5ceYIb6o9VdWf+SZk/7e7bt9tct4yKLLjlqTgZAhOrt
0t3FpoDPRb/PhRXF2dsOA7yvCgo/r4uDNo/HfROEe8JFVtcOc6ZXsCE6sbEz+nE5Rq70bGEMTBi9
acb42u24E2oe67oImdupzYdoupjpJ3X4tm+RaNG4wykdJCVKFCyanml2qkCSV5Qt/wMbXfedu1f2
SdpnQQgrRsfCs6CfeiaGY7I3AcUJoYbDWtdQaiG4Ym7nw355tMWrboVQbIN2BmClY3BQXONLIB1N
POSatvZTfVJyycMY2dl3EVts3s9WwBxZ6F0zk6JhLBg+yOUHRUZX8f043yXjraI8hoHgeiFYX4t/
KxhoJhNNA16a2fUHJgJpJja6ECrPtGXXOiQ2rvA+ecsgn6tzWvzLwTyYFTVSwIYYoEJfjFS16eDv
e+f2deZf14HA33+vnKnSUEoRyu4cPVapjAIWP2pv8g6yPGEpcJhtBjQUWTaIimJwLti6KTAy5OMK
TAyMoVhVoLoptJdElCUTwXABZyjTYE7s8UhPP4XD65K9dKKJGNvH8NUSLuCkPm3aiFkCQTFbpX5f
5nY5WnYk0kQU2MJnQqw6aMtUBRDm5rmLgT5YtPvWrahCa5ujftnDZ0H6JJAjK8QnPmo/ovY97U77
XiZYL15ssS5LTSsaltCJX6Z4sa3maya/xqoo4StaLu6MJYREasgSR53U3dIARDSaF2OJBY4sMocL
mmFKKhqzvLKkflvayW6mr12u2opwhPN2dF73hdm7+iCMSFyOQQ2gWbmleAErC3wRRpXdSHfJnAus
EjkBs3oFhulaJJLYq/7QHgv6SS8El2bR5nDhX6TyEPz8/a7rj0hbuHM22CZaavd9TQTDhb+uTWEx
SAj/pPtYpje9/NDWglIp0bZw4S8vxq+X/djOOxN15R/N+MGkoR1Loh5ugT28BpyM0fJxwF6dBvVC
s85OmsSWRE+6Ao/mJ67XIGxJYzm+pDv3+ktuvSPZ0VBrwd4IXIxvFu8SfK7gfRo8kHxL8nMwv/ur
vec137q4VCLCeCZtv8XTOcGLz9wKbNisWtc1WScUr9KU8iI6YavTZRoLZE0OmCilOv1BecHIsdQ2
bcVRQkdyhcqjm+u2guRCs4xUI64iQOooVWLFF0ix5YcU6tfax8au/eRT+eUNK7lC5ILVrONeq9sS
Xlc/KkVtR01qq5roqBauJResGk2ZNBsM+0dxK/Xq75I3OHOJUkA2jqYTaWYIEbnYtWgySbQCYsMa
azzWn01P/4yYosfsIJId3Yze6zryLSi9JVkzWBwpvfZUJxUmuv3IRZ2e2x/PKxDuPjwXsyV3eo7z
6Gbyw9aGeAYGPy+PuJEs0EVP0bEoC57rtu/EK0z1v6dFG816/HMdk1NwVuz+uybZxUvjzS7akz4x
/RY1cUSvrII44BtT5mnsdGXGjdjS3wVIuumP+14v+n32/6sjcIhGOQ4l7JbSnCmy2YuAn7a/bler
xtxlBSD1cZBpBnZq+RocFuiS5052o32MblI39EV9ISLf41kDHAUdM7i6rJ476dVaPlmSwKDNc0Mj
lqGCuFF8ykFIIZrQC3bXLtSHPsw9VX4w0/tIOFpy25QrDkdH6aTo+B7Bxmcxeey7+Asx+69WW02C
O9B2Ic3KII6QrLqbo77E95B8RjeXHXrpYfQhAnPuj29xtatFHA9JXVenSouVo8qrNj31lqiA6g9M
9z8EvGLy4hAY27c0OtZsfJz8+JiD6yxP+TSi7zLHq53I27Zj5wrHkVDWpUNmyFg5ve9OE7EOqpX4
+2v2B6K7YnCkE1qK1Gno6EMDl/KRfqpOmBD1TCESf5df0hxUJx+nN92//vUILCP3TSEZTd2TAHbV
pDvEFCdwkB6GRfTgue95wOG4J7SGue50cA8tqTs10MCSTvjoy9JHNP+kVngxi3NgCghvu4JrZR1H
SP2yNMZSYEXVgMq2mkVnTUsOUTv5VSN5xCq9YMgvQ5J5sqV+b4bRqWPLS6TJ0+PlTGLNXUh/6OTc
1sIRWnXhIdCNj2MVvRdsPVvm396SVn8oxzRjHmdRZeIPZecNMu54Omgd86nxomN/D4lilMKL3lBF
Hs2Rjp4ss1ax3EiDAQRzWtyhr8PbN2vzS2JlFUc3UdnFccboRisLXzXjcxw3D0FO/HmeHckUlQwL
OYFjnZJq/RzGYJ3g0+RSB0NjcAYZzuwTj75Ywld8wQry9YFGl1Q5CbBpenhoy4ucCgo4RUHD1/91
UP1rA9Y/0Iydo8k3cxW6Y3IJ2xcrurX6Y7PItoYJUfu7tnsa6fLPU351iiuFGQ3BzwzT8pJAFiJU
H3Q1FB1Fu2crUDjiUaVpbHMo/6EFfPSqyvZZ77wR2vQiY7tmyONkHlKsosHeoj3jeEhrrFFSJuYi
0W1cygDoBU4vovGfd8vV+qlq0cgyS2wOX9tzB2VkNs8nclNnmR3outqVcAjx9o4ZGqpJoOlK+ARX
PakkMylyG6Gh2Vp5sQZi1+nTvlv84XZ3ReGOJymE8LJVAoV1tbUpKBHt4OxKnLul5JSBML5EZnEu
EhvqXKM9FvQhnwbjqWzd3BCcEH/YrKtRnD+Mk1X2qQ6j8GlxbF7b51RD4ru4YTOXdGdC255ky6Eg
whjv/c72V1Bm+MpDUqA2tAFoLz2M2RciHeLGyYbWNufabpXP+xsnWkb+bElbWSlYMepoyk6eGk5u
QLmre8vrmXa1iTtO6JK1qIbBZs2aX6cPqlBGaztyrwDcYTJoRRybAwCS2J5iW/bgiBFG1U2QyMU7
EA3s3E1xToo2S7R8/KEy1SqtWJZSm5/V/MvUfjXxBP5XW8Rnwcq+CZI5gG2BErpmWz7kVHIM/Pt3
MNwltkyHyAhZK/08PJfWpaZfF1VwiRXsEp8Dk6za6q0MFYdoDcCjwZlmIkFfEQLHChQ58GVgZFfK
lU2rU6kJOpu2T6ZfjmbwlFDVi1L0AKjq6r3VZP5QNC4Kzmwl0wUnvMgWjgjmZjCqmNXqEvMYj4/z
m0qUrkFpcKEfJ0jxzQFMkSNcLAf6hKu+N0bD132/EpnBxf6IUqJkNgGTZw8aKv/Gp/3fF4SgwYX+
RK2mmswBiQvM/FzeaeqdHouSdZs2YJCTplGU3hn8NOUx70hNUaSBzoDCHqunQXjlESDwyTJ50hQt
N1GG1BC3026VUsDzjIh+O1WuFvBSLcncdF0zwYJEOiuQuG6mBw3qa0E22qZyMaqLIRxytLkxK0ju
StCBUeoeC+ZG9DnVkbF6rUQdZqJV48K9TJaSTgYgUEHT2JIFOQ4lFKycyAz2N6zO45JGYTOxvZes
e7U37S47kkwkMywyhI/1IJxyGgGEVi19NKiW2WOcBILHGxEKF/ElQaV32cPJhimyp+yUiHqat29M
qz3ngr1T+6qrJNgx+FGAYzj1us6GGpUnnyAEeu4OGXXelH1ZYXIEoKvSomsaMOs2/xgU5iNU0p73
OUa0cPwxX2RmBRECHCtD7KD99wnVCe/3IQRupnEpK9LpBlWYm1XWp6S7o8u3MRCUy29/Al9Xip+O
rPaGVljLz93BjCNM8WxZoZkt+8pnGbyGZlNbVMepCIiHH5BclxaqYNnSyeflknrZfX1H0HFwZkPb
mw+zO6Q2iqneTXey3fXumyrPVhZzBJHPGAgTMI/vlMbLuzR2C717iRXz6e92jznQiiQ6oi/DMOKs
NsOPlWI5VfchoiIlSJGL8CRBW8WUWHCV2lNW1I4yfq5a3fk7SziO6MuOVApbsSm50L7zU/UBH6zu
Psj25+JqXziemGTIWXcS1gtegTe9uPI13and3mUz1BPdrUUNCIII1jiSKHI1iGUFaxdWyzkOwUup
6L4m2h6OJEAQvR6y0vnEPNTRUZqPWXTcXzcBBN86SCctMVUCCDqSw4x5kpWsOnFQPe7DiIhC574F
dN1cyk7FanWoDtUwEHfqMNFPs8OHBvVekmu8RbpQv/oDr11UQgGcBhEMM1ov7ks7JqITdvvVbgXB
UUFLcoIuu5/kR/zka+YG5cV0y4+LM7sQO609JIHxfdX8XTzxs4wXCNHmmQTLFCU/EhL6qtV52WgJ
+ngE/s2PMFaroQ7bmXkGlX5kenlaKiJwvm0ITTVlClU3mZ/tkBpjFpXsW1dRJruPHgJZYMPmt5V+
BeBiFO9btNZRHIeiP3Rd4ooyosUltx67N81TwoSjX6ZwoRqSMV6QUsHVVENeAENFnK62bjJTezAL
TTRabvsE/BcMJYD/PRtqs4l0wrKKTG2+P/yrQCt6VdvmhisMF7NqJnf1yNIEVi7bi/a5KX6opaiK
ZTvr/GvlFL4edMLZgK94GFMptaNDI5Gon+Xw0CcHKNPa7fiQzR+X5Mc+H7HT4PePl6tpXOjWTVxD
IxamSaQ/ltH8zcyzc1frTtY0vjqFAj/cd3SFf47q8VKQN2zDkkm7FDWG2FsifX6RT3BH+TIOQ5yx
ap0O05Uq32pru0abXyvdpumThHK3JhdV7oms4g72jijhOOts5zJfMdFOWL1FHfYaVQqvKdF1Qzcb
AxAiI7bD6lkZ3mX0LVmqlf9xHKEG8jCbGTCg9m7HKfTDi9CWRVVuorXi+KHMiGwlBlD0+klNMjvG
99i+S+9zHSTs/0sK+RhZ/6jAzUblGJavBd8gmG/L4/d9HIGj8a9EYd+M/cA4dUAKu/CH4+hLB7H8
9R8+/H6FKP8uJFlmPegVcFqvGWzWUIL5mYlNUBboDF7oaKkzH5fXfeME28Q/E5lmS/psBGhc3kT1
uVEEGTgB7/w0enWrH0qSjwHrL0YNCB5/5xtriv1oetVSy5EkYVMB2/MdmuPfhiolzRqzw4tokUY3
slwfKlR8FHN5rPr81MsYzwO19zrQjuos+jTcttQwMF4L3VUaP2SLdBliNsJ9vIOEiO4ZUBDpow/6
4k3GLLgQbXvkFYrjITKUcmQymcpQ09xEUw5Eo15Y6T4hyamfo4PWGHjrawW5j+3j8QrLfXFotG6r
Ahp8bptkThkSe9JbqOJ93fdIEQpHT/JUkKaqgBLUcJF2csv4s0ybwz7KNnlcbeHoyUqzhQY/05HV
j1QLnUX2aMleezXBXgmA+KcHNL/PScdSK4t5xswmLyjvcyQJUvK2W/Ivi/giXBnDnqOJ5aKX7GIM
38bkGdqZAsrd/uikmm6aOkYzYeDkfzk3yqmixQlBoujnsCvMza5t9UQOjBCDd0RATpuuYCgalTWI
81iEc7gYA8qyLpKZK+SeAVlUXJ09rXjTpxpy0qgax6xTmc/p5FJR00KFUShbt80zG0sSPhPZGR/+
USuJa4HzbS/jCpHL6yZWXk6hBkTtMTjkXoFmFhOzYlt8uze4eNq96e+7O1up33hxBchf/4K4m4MR
gBWOE90o7DI7m5BOp98jkeDH5omygmL/v2L83EBFUFZruGkOxUMVT49TIyoB2IypFQTzmxVEOiTK
lPawJoIyu2nWbmQmThhe1FZQpyqyhf0hK6CkUuDvE4Ba5dgorwEVuR6Ll7194TxclYtq1iMdSa+x
dwryriNf5vGQhr1Nstuwe22au079FlLRg+j2ZQNBLGvo3kI9Osd/YR9bbUYBTN6Hn80zuUmfzUvl
SZ9MW7XVm/FGVIW+7YG/APnbmkWjFnNCKU5m67mdTmXwo8cIiQwPWtPyFsq92sZf2PRgtJYshAeS
5aEevbFtnVw/WbQRsOG2d1xN4qLYGM15WnKsYRv6De1tsxCJhm0S4MoSLmxlTESupAmLFqofm/p9
EZ9rVXSNFlnBxes41jPtemBInaebd5Go2217402qocsR8x8NzsXNWA1KdUazu0VTO19yW29V28Sw
sSB1ykx394luc/QFjqdfcNz1YUlrCMAy6ZfBDzDjr3qfOwny4pCTm93Ezt9njnYnFgkWwnLxBPFc
Oa8x/AkHIytJ0v35bvoSuK1fQSTqZ0q2eNYfjG/71m7v3S9j+QluRgLpfpOpmaC8EfTRuO1YHvch
tl3wCsGd+PoQpEvNkm8Juejmk9Yf9ETwQSqygosjE9UAad2xxFt4n4a4JYkC9Q9sdzWCiyOoN1tB
x56GWTGcBhEiM3H11hluel/BiYs2Yz05iG4vbMt/43ZIEGHkqQKxdX6wQo6PX2kJFWyO9TGobi3j
qScXyXod5OcxrmxLelOCfgXInVYLyZOwniGls+SPmXw/yYLHr819Wv0+F8lGXC7ymOA6NqStEylP
VDSrYZMqVgBc7I4pKbuRAEDLAzuNINr7ko/v08KJ6ZtSOSsoLl77rurDscRadRMyIESXH7p2Fly6
tt8AriD8W0M5lQ1VC4BUrbf49R11ktQxvAbCj/ieb5wBuoKn/XDdvBqtILlw7apKboYUkHNP7NQ4
NcN3rXuck6d9GIEr8I8NVTOEEA8GTCDfN9l7VZQo32SdlRlcwFZJUJCerdxkfM6rQ9DKdpu8vsUG
XVcgXGPKkOb87+UO04LNRWbFFdAMNPUHJRbUOW3bcP19toary2Pap6bVKyCdpSnPi4lZVe0cOe0i
ffs7O9jfscJpTKVqJvbwQ7TL1NwY1ef93xfZwdFKVUSo+c5wyFDttQ9RGYhmRUMoGLPtUdfV4sgF
mkgL9P2ZFaHbn6uTcUxcm75Ghiv72ZE1of2dVRzXkDmqBtoAT5nv0vmx1L7XoqNz+wC4msRxzDhh
vGbDagWqyQ/K2K6I1ymo5cCcUjT+D+mHNBU+Lgg2ix8bRNqysSqmxaTb6jk4oCj1O+ZRS3h6pHh6
nN2gs0O/E0nM/oHpfpnK61qFhWZmBqsgi390bnMqz4ErG17ljejngwRfcVD+Lnj5qXdGafRtpgMw
mUc7zNPbvB6e9j1kW6HEuhrFEUQy6DmZYqylZmCMo+qhYi3xLU8/ECe4IQv0y9kUOkxqmF8Cbx97
m8av0Bx31GEI+pgAHcaqbcSvc4DKkpcuEbV5CaKO70ZWJjkgSo5lHEO/DhPb6DTBR9J2rmO1ihx9
qFJCwtEAhHwePytu5i8E01pQ/+01h7w6i9RdhHgckfSkqYPOQnJ08olvHMtDXvrRh8HTncSrFWd+
U95tZR9HJGDENI4Z/Q7k6zgRG/kxp9S+7PuDMMA4LlmKEGpDGMKJG2xxWtzMhaq55EiTzbwx8aLJ
CURjZgW+wddTqhH6HkKmi6cbizPK1OubUPBxIXDz30oqZT1LakYbVnKRp6doiM46eYzpm75Br3vE
T78bohxCzgFWjy6lXZPR1siDJn+jU2AnmuBr5g8OaFoYj04V0+SnE0mzlIct+xSUz7rfp+5Uo9e+
84KvbM68JB3fNCtat66A3PdTXtYEs+IAmBlZg4OlzLT5JjFQmnza98Ltw+UKxBFik41asCwAMtTL
EvtBfWpSwTeGCIIjPjNvMrxQQ94vVM6FhWEU72uR4JUIgv3/6r5kRRh3vgyAyOVbklZ2kr1PDOFB
zNbi96+/61pxtKcls9QvClAal/ial/lhDQU8ND06qi2/BM6bpAJWTsDRXij3JJpVtnD6Uwsmn7Pn
CNXJ+w6wHa9Xoziu0wYlbCU8urodOq8IUvG5TZvHJvy+D7PNPFcYjuzSsdEtLQeMrr4LqWWP8+Tt
IyjsL+W3BzU4xNTwjmGovGB9agYDGRR8nDcu1Mfum9PP19ZX08Xww3/SNXZgF+fCEXXqbnnfCvi3
b0JFHcmIlIeLtm2IBTvz6M/d4ArM29qoNQr3GTgmpEauFSj5j/BOPrB5lfoFaY+T2tvZTfVj8TKv
0GxTsKxbG7eG5ZhICSJKDQmwAwlaX5Hjxgtx5X3at06EwtEQkjmVrKDnyk3DxyW+b4PH/d8XLR7D
XxGE2YyB3mgqFq8Y/b5S7bBrDyQebajECgJKZArzlhWUbkkKnVWYUgUnqwvtzBQ92bG433F0neOh
WclMI2IvdnEBcb/Rr4t3kd7bo3lcRFMoN0++9fZzHGSmpWklBNYkmMi6uFjAg/k0OKpf+vONSM1j
O5B0U0UlnaVjful/ly4sZElPMLDZLYLbQv6SWodINOXnDwZdMTi+w904RH8kMILnf0a+Rm5z7D9O
Xu5GnvDmKrKIo70Cs0ismgBtbuz8rj+EZyVxljuoBGEBjVemnJrdivhoM3ONGUL/riP/xdhlcRUQ
9hZJn0uP3GP2uo9zQ3IyPEciec3msv6/NFu3Dsg1LkdRvdJYtd4CV3mPEZvVKcf8F8lJR9TITl7/
NB9FTQ6C5eU/GQOlW8wuB6AeeblVOA3xx16o77RNHtfl5MjJbDo5ySug1N7gYso8uuSDysbs7f41
g2Es7dd+sZ5SkdwAc47f4/yKy5FWrulS3DLr/hkk3R31gwZBC1HaZJuwrjAcYZm5pRQJ85YmvfTF
8zx+2OdeUcjx89HNIJaUJgOAdjB/zgtQctu4XRxmjHHSv+3DbZtjqeAPkxCLF7qv4lGf6cIytBjd
pz43VPCAvO1z19/n2FcyaLRIFTLaVa8lttlrN3JEHvoqEXxIiXA4MsyUjsh5DzsMsvisEHfoiZca
lb+/XNvOfTWH48OYYvIvZFrwpVE9qqUTYl5Sc9J6AYpoUzge7KNw6BYKYzLUqMqS5cMd3X1DNnM7
FKIj/9t4iysepHSyKmUCBsVYCuLGXnjWb4zEwcxNKHVgeGN0JqfEE6vP/sHBr8gc78lFOw1dgzUc
HTbQDcilo9zNPtQ5jz2ycy/7lgq2zOKuZFJKpUKPmQdOmGY84fOwfzbk3s6poDpMBMQRX1wTLesl
AKGR3E5RGTvSY96duuDDvkEC7/htPGWjKj20sEHj4WVJTpnoNfJnecDvTHrdII7ilsa0hpQ5uXbb
et0p81XDg66hGx2bW+UtehlrP2SruroA5nmS6F3AvKH4Ys6+nn35u9XiiKHqZ2r2lP1+dtfXjw0R
uJeAeCyOESrN0vOOxVFXPcXp1zS9UPqGd5T1EnF0QNOxVVvGoVL+2uvvm+KmzwXl6rtWaL+JXaHq
1sJgL1iBxwCjeZmy96YmKITdbJ75ZQYwuLhP+iyPjRiXY/YGjTyoywbf3zBZ/HiADnTqm/Wht1PR
/U5kGhf/ajdGZM6xeouiH+cs9adxuS0ay9v3s93oh3Vc9IfLknaNBphAjr04Tn1ZTe8lfTmkxeLv
Q21apKjUUhV8uRN+hIuMWRMLgQoMRKce8uCDSTHoPhYl8UQgjIVWcdmlfTer7LNp8OkMScTM726W
d+TTAMUo+Yjy12Psi56/RZjs/1eYfVCVUsKqzeKl9uRZd5SIRnZfV69/t4Ac55AyRzNuj72Sg4cp
QKn0e2kQ3Ee2z9fVJnG8Ixf1QGgDW4itQmmt8pP74JvkqRDOGVEQ01+IJ52My4xJge/2rWO//Bt9
r5A5RiKhEcZTijjTgoehbmyLlg7JTxB/xPin2dsH284jrdA4cqpVowrCBmgGckh430erX+Yi4Xub
fWEfvoVX3EbPzaMkFO8RmEm5C8xSlZUcUgBPWeWo88e0eFWzRzU466aofEbgl7z8UTsrSppmCLhi
MJ22g30lFEIhDbK/liIYjqmmUNILuYVFWXc2x8ewuY0rwR1l+/J13S7K0xTaDiwMDAYb3jeXFpNC
wk9N4ND75M7056MsGvezTforPI5GjLIY+67E0mUXTHa8Z1+5iSs50QemU9teFE8sViW0kaORJqoi
JaqBqT0Oru4rR+MOiWdMW+scHDKCANi8ja0M5LjEaPJGayPEuW4eoK+HyaI//s4rOCIZq7pOS7Zj
RXBvaCdr/iScgCEKJY4x5KCc2tkEHw75fVPf16puyxgWl7Ghe4tgvUROzvFFo06qPLFYSozUtrJb
raxsXRE8ogg2he85UNUAosHsGzpUHy3zJdQEkbrZwkivu873GowY5a11DXNr4z4IXtJxsNv+WC33
SvVs9o9B+ZplhmDlmCft8DqvfDTIkjonzKg0tpwsLV3VPA7JxygSvYkLtoiXAUf9GQpW2YfMaKUv
VdSC6iQ/UUZBamDzSXe9iBw3jJBQQPoXnh1/YHGa+cSwl3cYB3xm2cXktnvdjyQhIDN8db9IR9SB
9xJ2rfVmjz0HsCtNjykvjd09jzeT6A7FCHtvxzhuCFsCza0KePKhOmnedEydBiPf8f5li89Dkc9z
PKEqqVzEC3bN0k+heTRFc8dE7seRBJ2SRo1YKniK8BKg1J1DFsNToLa6LKHomBK5IMcSil4NM+om
WN55bOz0TnOU/yPtu5bj1plun4hVDGC6ZZwZZcmSLN+gHJlz5tOfBX373zMbpolT8qVKVVzTQKPR
6LDaiQPjuJ5m050CFgujj6IMouhU89XEVkTWKELBIiITg68HHajNtZCxF4suDcFa8hnysW4Lq2Qn
TEu/2DUIUgnYSj2pFdaesDfVjgZanEuhjiRfJPbmghfPRm4fdFReUqcKxCMz2ZbsQXGehTZj3jHJ
sHisRV07WMfsqPjpSRR/FWiGxRmNuY+UqhsYTPGL6E/28NXon/btxPZ1CMtkYUAm2sa4h2q/ag0m
B4JlfKZfs/RzqKJmrJG+DbpAy7dFOeNwm4PBWXqB8kg2l3xxtDZzp95yreLzvjQiFG5fzN6cDNCg
QtfiKKxmKyTZcDOM80ciCOgG+r9F4/ZlWSWjaDssWiG/EZTe2r3q5sVfrhiT9cKAl71udYkJWVZ7
9UaqBYaheYjIevtLtn08z7JwdltJ+1EF4xAba2Y6i3Zlzt8b9aVafv0dDGex0VyV5tYCmKwzEZX0
c/1I6BfD+rEPI1IAznBXraxQc4EzV2u/7OmFptf98rAPscnQZFzsPmevk3iOx4KNUCh+scSnfBP5
I162fucildZedZjyZRxIABJSHcWEzuDs4zPl+t32/LthfKUWRdqwNxqs5GI/ydNRHv7uDPFlWkWm
jRjeB/HUbnDt7pBGhmNRQYBMsE98jRbe59KstgBJlFA1Xhf9cYwElk20TpwtIHMxNuCQgS3ohlOs
5+40iuqX/uBknfeC/YaLMxpFSZORBBggYP5kmrOTr5j0OuhvWRI5c9HdaHnrj/Xqjm1y7OFVxmvd
ONb6ocDyWSU1zlYsFepn8M7Acg7XiXRQNMEbQ7RdnJHQ5GkiMtsutU3A3Nk4BTHQg6n/pWpzRgI9
2r1iM9XT82fZzh1M6xUgiATh7EMyjLaasOtO17+p+muiYVBWInC9tzFQpUBAhWLL/ODVpSAZErTY
DKv8pia3WXEXkS8fsQH/QvAJrWpeiozUGABg0m+p9aYluft3AJxbUM1ENlI2i6ZAIlZ5JvPL/veZ
wvxuxM4CcO5AE3dLoqCrBO0Yd8NUOb0SNuS+nkSR6u38jnIG4qzA0hmxPaQA6qjulh3ScO0zAoTR
HBTaQYvCZrjX1rtCNCvxD3GZMy5nGeYkjeSMeSKt5r4TibwWbhs55gOm/oYY4KEf/25BOQswSKaV
SxQbFtPMiQ2k0ZW31njFZPV9HIFy81NcolLpxi4GjmxVfj0PQZbEd1OjC4y3CIazBHmcNxMy9XAX
6h+RLvuy/jLGIiUXKSFnDFSC7lEpgyxtjNRwZRyoWmG+eeJWw8fSGGd14HyGSC1GBRPbEQmSJLdr
jNtew/RsWzns745A7X7jzsJQc02dmRrMweIXfhX2tU+c0Wf55gWTpgWOMFuhPx9jlOH99/5rU4yI
mAtm6hbNj9GOaisn2lSO2URwH05tsQrs93YB07/n+Tc+LTYha4xTCGg+tdegLQ/Q8du5IE21/Smg
TuSqr+NN+pyIeujZBu1JytmRaqFmgXGK/6vz7kJWccN6GkQvPpV9Zw+HsxtmZlbtqEE+Nl59Hh3D
HZ6Ne/U5D7IbUKkGyxHF/47uxr5+sgJM174vn+0f+1q0f/gUmbMlbaxqeNzgNyz9dUqOEz0VomEy
TIw9MTmHYlKjVDMiKM4od6/92N3Edi5wMfdP92/sWmNa600/QwqwgLjWnN0XvRxa9nIkWi1wj4TH
jrMkiZXQ/41uY9Mcxrs8yDvU8mXH94FqlSvURpFsnDlZY6uaphyyaeNVOzjUioN1flsb0YDM7ejA
/5mt31i3VLOUrFWD1jf94CTKbVW5hhUqZkhFL/c/uNJnKM6UlGhtN0EcAFNSuyOa6oewceUJMURt
QcIcRYmB9rHY7xmSc0KIlPfwCADZJl8boqPP8bbURT6t4DC9y33xRNAmZdIzG1uFaWHekszHMo5B
D0oE0QKRCvLcW0SOVVtnLmHvKQFGUnh9EpB7Fj4sAiU6iOpXRWJxNsKI0tKUM6xdbKPZMc8it5Nh
J2TMk9g3RpuWQtVQpiGblkn4SdCyHqVGIqUwiFV6vc6Zt85KuA+xKcsFBHd6G6NLiEUzlopvg1J6
UxrToeg03EfZdkUvYLhDOyw0WlMVkoxBfWyfUq+Z3Ox6dTXczdVH6AGMMxifMSYRQhRZC5lojhC8
tTitIYj4C1aNTxTPnTLZ4wgErXyTaq/rJqeXRP6MCIQ7olKZtLBqbPddgwR54c5H5RAHGPsZqF5j
heDDvhXnOUVbxWeO1WaVpXUGbH6kofGzCeV7sFM311Ygf2s/wiB9uVXclZ/nUdzFKRZSqiNXVq+U
5cukf8RRu1AH7rgOSWJoSwaMPpN9pb1TOrRCkWNd3oKp57CIsvvCBeTud4zIwSgsHXj5sT9WD9T7
Tp+oAzLkG/IoOFabHtOFaNxToesivURnIUt0oXvDDJpwRPn1emqOrAm0exXVWAkMksFZi1yOcrtl
umEvgWl+ypvnfYE27/YLeTgzkXYta+PA0pVK7MrjN4u8ylrsjFQWGSR2eH5zws5IfOa4aWIpKSgk
YVmMzF9f89cRJTQhMiZB8Vp+35dLcJT5NDLVUtJWTK64dIf5cxufLOEluOmvXEjEmYsqmpdKm951
IR2d2cvf9Ks4UO+JkzZo9YrczAM3cuvWrshxF+wan0c20zle+xXSqdRHWbY7WL8aGXyeaGjbX0aB
+vEDddJOMXudGXazvKnr+7IXuM2bD52LJeQsBfolrUlp8P20rJ/Ahxaa63Qa8ziUo+He0A3HyJVT
E1HBHSyyGPx0HYUQu4pkbJ2uODQEv73kfJ/d4pPsqVci3hSRKnImQ+plxWgTyJjIx7gGzda1bIqy
BCKF4MyEUXRKnjcsZBpOvgU2Qyd2tavKJbUzfWaqiBHSKAjC5ON9/dh+IV9sIGc/4K7rSZFhIfsA
bOCzt+Ah2d+vB8Orf2EIQvqo+emDfS9iYxUcPT6frJGUqI2GzEs0Rb7VnUzjRKzIiZarppNEMm7b
fAN0drKuoiGAU1KpT4eesrg7vZlemgd6pAGbMSexgYAuSg29/TXd1pczHHebTXPW2pIGfUGBtUck
G13eUYDmFX8fZnsJzzCcWiaRNZpdAak6I3qYUkypnKubaiKOLrVXummJXnfbKnrG41Q0mvq4lGPg
5dVbueBkK79odi1NtWi7tm3WGYhTyT6pidVrAJpO0p0MvjQFdAbRtRnap9Zx61C0XwI8PkXW0kUd
rYhlAc3HeD2auiAIKvo+91ZNUbgYwynFw5EeJ/VazQVF8AJF4LNjGdFpm7LoiEFfY+1YgSQ0HhIX
3M1O0T3tK51At/k56Uaz6FbNMiJkuZv10EquDUkUHmHr8buj8e/+a2w9L97ApNO0NZawH8r32ZMc
xUm9+tW+aW/Vg6isWrQ1nGUAycPQKi2WblAfSiV3lkk0wvAPN9VZGs4agKK2soYRK1aAcfBoB3Aw
Uqdv0e9X+smdSJe3i47VMxxnFRTDTNC1CbgBEQr4NIYrN07ljofeYRHPidWeuL3bhtHHyo4voDkD
YcljN8vMzOqN5HXJSc/B4rheLdNVvoriF6yEeU9HOBuR9N1qmB10xEh7lF1BC3/k8Y2+epb8Yq1X
+vy5lgWujkD1+RFSqBRQDCzse2u5CYb/NT/ZqShwLALhbAUGgv9TkaAq8rGVf2BGoVuoxN8/xdvl
XOet4sdGrbaZ6pSw5dO1o53mb/My505lqk5ngYpTVlpHVSxXxzDyCpO699FFMrLr+uJ8q4bVZ3MM
cPgd16Ux3/SR9kmuzWAf5j2GtaMjhLMjkmZqcN2gjy26alYv8zHi+Hvrr/5tf2N7ynEfTmBKeEpH
FVmIOc2Bpim3BnnM7E/73xetGmdHZnOY9ULFqlF7ctruobciN04F50pwxxPOeixpkxoTS6RN83SL
sHviRtmYO/lM3bETNg+IlowzGGq6dLnCTOOMaTRGfWeYf7lmvJUAv99kM4vUZau/WPeV0ftK87i/
MdtS2JYJtgEk8W1OnW27SdW6bRCoy8jdCHqdupAFurW992cI9hMuTgya/5sC8x9w61a3WX410a/g
CtqX4r15+vfTcsZgv+ECw86iGt3+EEN+UL6P6HK1PcMvj5p317ixx4oj0yALyaf4jnhmiMzn4Qml
CsJLhG3J3s/g1LxqqWH0DX5GekwO2UN/KI7TsQ5FCfA/vHvO4nKartEZyl4CZ7Ud6S4q0O8Re+Ur
DcbT6OPNc5r93q2ehAP7mDbsycfpPNjs6wWRd+g8KECd3JSOulEe05gEalf6aJINpQEdXiWCU6Mu
hSbYLft4dSyrftnfcJFOcWeDNlIT5y1+SDs9YbhuPD1Txd+H+IPv83+LjKlW/9WpCZM11F7GIuO5
17uJHWOYDFW+0hZkl1ljy940DYtrNZMWZHgAO101gZgZrdkCD5kt6p8X/bfRBDQxmypmSlWOn8u4
9vXmOc9XZ62+J503ySLa7O3slHqWmwssxWuUWosKPHbzqC7L44O/YnyPKc0/Y7/6tr/Q+yZI5Tss
9XJdMlIAb9G6W62yrobJFnjl2zfDWSTOBOVaskZ9DgjUrHlrT2Jnperk1ZENFq5R4GqJ5OFsEUXQ
SC1YvU+lGYg6D9f9oArk2c6AXewRZ2jgJkeyZgAjvc5uWRzYdpPr6sgmJEae0C3fPG2apskWMlOM
WeC/JyFV8i6q05aFndlUB+QkCsd+lO/poTqWaHeUb/U3vNf21WJbxgtUXg8jtI1mM+Z+TK7sJofE
lyI2aHBwGGh5AzbCfUCRlNxVqKqkLvu4Q9A2frTHl1oJqS44ytte3YVMnCLackzt9zl53Sn7tbiL
P37qwtjDsIcsUIPcl+5FmyeSitNGLc1IJbGhWHn+yax6p4e+KKLpo5uP+AuxOHXU1n4q5h5bhai0
Y6VHEh0kKXIjzd/fom0cwySajTHrNj9re2zSCn0C8PCk9T6iJzu7q/vbRbqz5kWgfQIkPqzS13Ol
VhV7L6lhPJ+yxSvoT7v7tgy/9kXatBbavyLxJcgKzecO43ogUvaWdyAgjn7sA/xB584I3Dmaoixq
4dqznht0K7nSN2SNUte8wTN+QR9vHS6oUpcE6ycSiztMYwxjnrHaOcQmZPS/gOZTgLBp0y8WjjtK
sULn1Ga14Woy3Om0dIukcktzejD61/0VFCFxR2gd5NkemLOhmY+GcjUug2NOx1gVwGyf1PM+cYco
nUeJomvunSESeaOpbZDMftsXZbtv92LVmN5fOMqFNSpSwWJG7Xfzrvy8uFpQneaD+gOVbORJhj4s
VyITtO1RXIBybuPQdCrqGgCKtOVRBWXkMrlrOHis3ct4ZCOe96UUKR/nHfa5/k8dilxfJVa4iq5f
wU7xwRSzXfVaYQ/N0n5Y5GCeD0UscCI2IYismLZNTBg6bp8aRF3tiULnbOVFj8OJ5o45ePvLJMLg
tkUd5X8wovWOJi8tvY0+duEhd4GRXCoGUfHD46Ye8+qWDDWnnT979KVy+8MMbhDWOJIeCq9+zr59
RKgzIHeKStusJDNJYBbkA8JDlX1cKkGcYVO9LmTi9iYbm6TSekCMcbh0p0XE4yr6PrcvSWOqpk6x
Ztlk3/USOQ2xJvB1RBDcCcFUMFqbrBR4WFL0tsvTK9VLAcam2TwvE59yN3pDydIayTmqWU6utQ4Z
PhF6s5rCbkgREuefxoPaxH2BDTGfVkZJe7eAiqYGFbeF6lFwXWEyTuaVLpEFErKN/u1ldiGh+l9j
irbZSu8G4DY2spxDQOVjrV9FErhNdEOAte0OX4Bp/wVbZzqr0wKw/1UwVDcGRq3cTJ7qobrgVvmx
f4y2vYYLOKZBFxcFukfMuK+ZkmM46HKTBhg2VP4afTbkO4sd8DfeiSqsty+nC0xmsC4w8V6iPWmB
ib7JFowSoDh309foOnekELSubneVBCKvf5vQ5QKUMxh5J3XWPAGUNY9PbnVlhCPKeFJvxHClnvFE
9reqE/uiXmHBETQ5K9KBhHzUmKHC7PlfhTXfomvV299EkX5yhmRGCZ6MlAr2cEUvfHxNekx/tl9L
1HfFffB3WJxFyWeSVXnG9q4yQp1KQafmx64jgdKADKSZj/twgiPPp+CJ0bZpzFQl6i3PHsMk+kG1
H7H6ZR9GsEl8Q3dcDVUey4Bpx89pncCNFdwl23fwv9cV38hdFXWdWqwUJLaOw3qKy9jpdUH1Itvm
HTNlcZajBacFo5hA1E7PnLq5Q3sqxiS+GpPkZ/K9bgngRGvG/n9xiheK0Ipa4m7pu5tUPY3TYX9P
BFrNU1sOmVxTtcOe1BT0AdLnaQxL+VnCOR1Ez3URFGcb4symem5AFAyW7L3ua3bLqo3BaOyiBONX
dN37aoDQYCDiPN32mM9GyeKMwyAbhZxV2DKQ0o/uOAyh1sZO1VWf5qrzUqsN7bWLHBv8JGi9uurQ
ZQkH7E2pTMG1IzpnnAlZ8HYsEYaBo7BiLPjynaC8Nl9D4cBI0TngzEdi9XRuaqw01a/y6NqubutY
oDcCCL6RsFUSNa8mQBh2dqhBnrUu+h0awgXvUoHO2JwzgpZIq5fR7+G1velNyU0EloFeu9Pqn4Me
7p8EkUSc/9F3aVejbBhQ5vPaYYxR6pSTv4+xfZpNjJGy0D0g8zUTqJmR66GEApCeeJY6v66JqGZi
2z6dITiDUesZGTNWLC6vpSMtj0XyXBpf7Dw00S2pDj/2BdrenzMaW9QL82RJSgc2Loa2aMeEKM9d
XvzsbHIoI/AaJ9rTPtz2Hp3hOBPStGBUGSTskZan7ghSkL5LvMKk3j7MH9zDMw5nMdI6yzpjwD6x
hxZjYTTedJ+xCxdB7n5kSJFBzmCcVZjljmp6BzCzSu+nXjsliyo4RiK94wyCwuYItxa2yS7k5yQd
TmMsGkIq0ITfnvFJMdBSRlI6qV5WY1YdbbJbTApCE4GNVsJhFhwlER5nGcxOl9ALxpLgmeJ3Iwr8
ddsd6/i1quPC6QeifWQNdZlYpmXYBNGE/6p6htHTSSHDFOnRFVnuqfVpX+k29+ji+5z9ifEGNicN
32+Wr22EtoVUNG3knaT9N9/lAoLzXaR8MGeLvYXTox6goEpzzWA9RGEOelHrU4b2y1B35QOrdlYk
5//jeSCSkf3/wlwkU65amYwf0H62wvq+cRnb03JnMOI58FmV4uSuCJEzUBlBUVecYVXZywsO7gmt
YfemW12rHmMKRzGDKFi7qZgXi8zZKKlIiFmmkBHEVn4lNV8WvcMYD9l0CzTroNnp+77ebNrECzzO
Vmk9HYnWQELNTJypeOznr1r5dR9j03G5wOBMVKTNZqUyxZHSa6m4MfvYMefDIJwyrDIl39NQzlDp
2UiTiLm7E3r5iNs5eWB5daArbuHSTyXK8jzEuYiTu8nrcGAcYWKOpm3rf5b2vWTqQktNWnfI8mBF
V7ugRyktDI9K8XxowCFbo85rNW8L+pytbMhhooKYqpPDVu0yb3/RtwsTLn4HZ3Eohs/MEqXFe5Ci
c4efDvWWNyVc0cjbu1LqGI+K4LkhUKb3pbkQvdbp0igd1l/tE7evvcVEa/QU7Au26aJcyMWZoWHt
m1zusb69EbvKglLE7iSpoT3crdZLr3wk+KtrNpvio6mmwakUyde1QtwUF5NePWTJ4nT9+KYMTbgv
1Pax/xeGD9DR0q5MtMXAfCevreyNaDjMDUQDDdD19eOH7qIzGKcZfW6rGSJjyPKvX0jXOHn9/HfS
cJdROxdxWc+QRhlNz0qvymF1ivHX2l3H8XEfattCn2XhtMGepBGBOED19nMtf4rnh/3vb6v0+fv8
nbNExdI2TJT+uKCMTU8OmHok2JBtA3kGYT/i4tzYoHXSjIUpmZw9tNmbIaF7TTVOWaYIrIIIif3/
AmnsujxemIUk2QkESDEeQ4tfCikuRLvC3SrDkhNSs1Vr8itNxq0pas/dDhWez6XJ3SnUVuTIZC/I
+jsJWeMOyqGP2c/C1b5oD4OnXscn6sbXSyHYKpE+cPYA1fFFRxv4wsR+SuknO0LnmmjYrgCDD6jp
ZMRAKxa/Mzsvmk+a5ZmGoDFzO6pxXj8+mpYQdM4oLE7fvNeRpEGXemx6nIeiNYyPkd4WIjBx27XC
F5CcVVCpvMwr6xCCiwPygE72QGX/YCbWaWgWL1+sK6NP7tMCfxNR+HW7guwCnLMTkTkrrWFD3t5O
PiUGZuOCCMKJqxbVcY0PZs/ZaVTLXYbIn2n/WqjG578yJDypYp5N86wiTYHgUNgihjXQgAwvf4fB
2REd06rkSmGKsza3ZomiFmn+rBTjRwKlF2vJGRF1kasxp7iBs6H1MqnypqHx0kwP9qV5J4H83Z37
1yzykTejTxdMM4A4BbocMGi1DOjLelAe7dv41+TJXurbnuokLhsfpTrTlSUatCQ6iJyRmZcpp2OE
PeuMq3T9RqxjpTzvC/kHN+0sJGdQRkI1VckhpIQGxAfG2dQfiBd3bvFZv+281TWC9GSDXUH0It1O
K+mmhrGeCuqMNM5Il5RoY8PqauQTPcX3jDz3O4a2DN6C1QTRCzj0P2Q8z4jcejbDLNkRI1qrum+S
+txEXyMRw5dQKm4954pSorAiHnpjgY51RctXnWLelwXnv3XLxqFw/vf3cPu2+1es34IXdTIsCoVY
+UTfYkM5VdkkuLdFEJzLJtMlGVXWLtVUT4v1rInG6rG9/v2onUXgbHPaWjNNWbcP8qZFqno5Bsi2
0U0z/+gQYt5fLhEWb4qH5h8ODxaGK6zrVL6xxqPcHsxMpOMiKLasF+5Olenp3CoIjmmD7ZSNR5Fu
advas7pXzYz/co8464uplDYalqF5mkadTprDJFEFDyyRdhPO9CpDr4xNiX1ihZiqywaKFo0zmwjB
rJh2LR9s3RU1jIh0jy3yxSJakTLF6wDMCs0Pmm2EZBVN4xLKxVmGtEi0sTaAEb1Ej6CKcJobO8KA
wM6znOStiUHmLZozu23czyrPGQrMrJnApQjItT1axr2mPkgijnwBBD+HNSWptFgMQkNfQD8Y4K/8
MVeRQO9EKJxtmPJGlhsWO43XICpXh3RHKxNF/0QgnIGIZjW3UtYk3LblK6iZ0Dqk9K/gK/H3jcN2
+MSQTVs3bczc5FnAajtWswbkbtDwyUcMx6WTy3J8UlgEtuSICuLYgfnN8F3AcQcK402sYShR3GUi
PCPldyMmmJqG7nTlQSDY5gpeIHHHSGvskmQWBBtil8Rue8RN/8121SfynZYo/wTbVBgFk6ioYvP0
XsByJ6ucEjUxWcGf2lx1y+e2FkUsRXJx52icxq7ITADYNQ17Qvy671+qthcohgCGD6tJ5jDNVQ+Y
tL6Lxjc7P2mi/JBI994fEReWbsW49QyzJ2ESnhb02A5hHFif5hNGo3pJINK87Q7b887w0bK+62Nt
kKAQzS/j1DmNO37roOA31rXOAulO/TN1rWfpunRFOW2BTrw/Di/kTLveBCUYlH6gt4Z0FPL2ir7P
/n/5fWlK7Yr1Jqkg6VqaQ/ahF8jF0jFluQAYMkw4URkNWIb5BSR9oWT2VmRxBEd2Ww5M70a5JAEN
GOepoLEKV1IP96H36tZDHjxIGqc2napy2PujCGIMsa2FbvL249w443Lrt9A+7SpGtoLa3GC+rgN6
/D54+WMEBpnIE3nl22/jCzhuNauhH7OVUeSQEMEgLw3QpckKkNMr6ZiLOKOZvfnd4J5l4wxuRCd9
SNltZVuHiT5aEYZhxrbTdE+KCmU0vP093LbvZzjO6s6KBNKYiV2O3bHXKrfu7jOQcpdE5JmxW3ZP
Ls7ODnEmD3MCIEaEtx5zL/nZfZZC9TC8imqqhfrBmdwm0W25ZWQ5dLkpUcWd+NTTKl8y8RRmKQ7w
cwqWcdv6/ruMfEgqKrppRfEwlEN9GbJvZf+oqU/7OyU4bHxEKrLSpoiZ0qflcj3S7F6KB8GBFuge
X+GlrV1do/AKL14KvnSt9ylIavt7DOMJC/nWnsN9ibbf9ueDxVd7DXIVq2R91wnmrXeulgS54mqd
o4egjHUMzAbzstdKdtoPkUxeQHMmxGzWZF0GQJvFW5w/xh2SX6JmDNGOcXZDWY3JjtnUgwHtkIiJ
PsyV8ri/hOx4/n6qUKxumpplqITzbbN4/IfpvrUNJyONY7e9U6bfreVJWSOBemzbijMY5+N2s5Hq
jILWk2fVpaDQ0oav6vqSo9ltXyoREHevNKnVKZSxdNPqh5FlTkQwjSm/R6ZJALS9Q2eJOC3AqJh6
bGfskGxfd1FopgJGmu13m3EG4FRgaKa6jysAdIyUZAjHg34zl0f5yEbZVkHs19JB5NH+wU07g3JX
CC6PQSvYsar8OWADMFIvudFvGIOc5FWC/k5mS/c0kLtAGtOy9KwH2JjEfokoRZ+kBzOfAiOpnCxB
D2v3NTJF3KCijeNuEyu1sgVzyJDeWOTTMraPZGgEUVwRBHeJqNGq0YKxWujSzVB8jZQPPbDPusG/
fvN4bSOZcYPE6xO1XqT0qKQiDJEC6pyBsDEuQNEZ9UPnk5PsZ36M0Y6ICRvgxYmv1EMe5p//6vDq
nJVAsYRi5xkQc8SbB3JLoudULR2NLAJzJNggfgbtlILIbGA8wUnxFFlf5/LxA4Ig8CtrpqIS5Fqg
+RdO9Mz0K5tH9vR9BAWeSzPcEUrnmIno3t12WM5Q/ONtGDNJoawptVicAY3s6Np/aKJD4pYvUtiG
hiXsJdh0WC4QOb3IDUMBE9eAvK11jKfvBnHNWOTyiTA4TWhGRdeiBgtIQozw9pIvheVrj1Ng4/nW
P8c+LYW2TwTJ3RxpqS19RiGWvCClnpRvxI5RtzaK7PrmDXWxfNzFsdhzY005RGOVNKvHTCwu3mE8
Sj8xlseRr8F350n0UFTeXynle1/KhVJqtmUXU4fOb6u6GlaK4RU3ZvI51j7W0n4hIXeJJOkK21RD
Qkn9XuR+q91l9RMGB9As8hbjmI2fltHJhitZlKTbvr4ukLkbxdBGqyYL9tCo3R5RoJaifN5VQsOJ
D+Nzmvnz2/6aipSGu0z6SklppeP01dUnTHWzFN0hIMrZB9n01C6k4qzJmKpVmqDH0FskvLAa1P3U
vlY/z53iGCLWdoF2vlcqXijJvDRqX6TAkvE8XdM3Kc28yXzUE8Hdv41DkOo04HyCs+K/FtKuBysx
0wlhhvYlVp/XzEvMb1Yvcge39+cMw+2P3UtylEnssE3NIcUjlRZ6SIG2v0N/ULwzDrdFylIYA/iy
2V2pBBre+f3/5Q3iEzjPPgng2Od+85xAnf7P6vFF/lRblyqKAZe8zPfl0XiBgTxEJ93PjrU/n5aA
DQUtguWKfBOy4wiWlK/8R60dscoS2L03eo3zRfW1g3GcAv3EylOf7KMwiCJC5C4DUy2mqCc41Wg5
tK/1O/Yuj06T5JRgdb+brnt3OVSoGd1fZBEqdx8YK7Vy04LqGMuNEQWq9NDOh30IwSGwuaugK6xp
qph2olLjJq7Tg2w1rt3mt3QY/X0okTTs/xfnOtKjOZl1QNlT7K7TNV1fJhDk7YNslw5d6CVn+ZGl
M5OuhW5ojnSor9sjo/0wvCJ8HB2KASv5YwEm6uxVACsLjgNnTEiUmG1rQzi9s59RvOSSVUVlb/o6
RGDk1RHki5tAUpYDeIQEW7jdzXkhMmdhzLlJ6pWJrDtsyAUCEa9R5rUofQ8wCABMNXnmRUnwsYvn
bAE4gwOiN0tp2X5q6WNbZK4c37amaHL8dpTFNG1TNwxZ0XjCvGVdxqTPcBuUBLVMmhcH+m32DMZc
Z7gmd/N7m2ziEZHVZnr/u3k7w3JqlOWThqJNEBnZauOWI6iAiaip6A9+8xmD05muicu+0cEYE1/3
XnTowsrVbzGgziHodYt9UZTvDzfEGY/TE4zLtedygfelxjcNCkD09rFCv0IJVrP4frH9zL7RtKsW
kbKmF3WZCPeR1xbMsK/oCGHJFyNU30cukBKjKmLFHa9YfpsEmZcabl0F+0dTsJP8Q1WPo0odZwCj
zCc3HoZFUGy3bdb+XVX+jarCHaKNjlUdi8AoCqetwhWZg30htl/C52PAv0v1JrJ6Aj4Rb/7cHJCw
ONaBdFtX3ugiMHKPI34jOt6ideMun2XGeMaRAlGh0k2tghpW/tCY2AuhuMsnIp28IvgMr7JU73St
P3R6dl1V/ZWijIJdEh02nbt9JEDgzQNxWG3F6qEGwS1uiNddYzo2mktEw75FWsHZj6pbZH1eIVrf
h9YSNtH3StgRIZSJMyCLbBOjGhiIJ92tHlSwd8gxd8DFGaHMswwj0XgHkVicCSG0mjKpBWJuZw4x
79cJCi/SvO2U1YVecLYiWaliYDTo//YKpGvPhds76a3mY58Ez3yBlvMjbdphaWLDAFSpPMbZsRWF
YUSy8JRuqz6OuCP/kWU8giUzSMIlYNyRIr9YsDkG56TOUYWOJsLI97pQ6oPV8uROEDoQQXBGIZuI
bSYE0lTLJyKlvl59U+rFExg7pkU7l6/B2YUmy9N0YHfFO1PE43owb1UE/4ju5q9TsPowd8SpQ+oT
xRdlz0W35G9EOuBPqsoJ4IROnp1HV/VSXo9IDbdUCqsG1N9tbdwOZg5r37hmNtxK+vQiWAG2jnsr
wJmPOmmaFcF9vE1/jQFj6EBHleTIT6xSRj1gALRIbNE54EyJJjcNJRYAp+jBJF8yjBkRiCRC4EyH
Pq0StRjLp3Y3vns7yTNiuY03u6uP4Sk/I299E0CKVpG3I0YedZTZfPZOZDYf2RhmSqw7Dfm5JEB2
X4DI9mVn3/hOH6tJpSHqgNj4a7CqDnFxzYTD5MSvnae4Kqpv+zD/qYhKIbfbNy1iEROFE5bM51d7
zTJTLcEbYAJvzOfmF2to1IPMH6/qq95frmtHwbi7I6gPD61rvxGBXdh+g1zgc7ansmm0GN3Kjiy4
7/wmrH4abwyaBOQK7WiWvxxEd+ymRl1gcsYI5dtgI9IWlBUOuVNojTMW3/f3c7tI/QLi/7H2ZU1y
6kq3v4gIQCDgFaiihq4e3N3utl8Ij8zzzK//ltpnn8IyG53bvs8VUYuUUqmUlLkWF4lqUkemZQBi
cAw7OpAzzpLOUNnVD8kxn+id/0oPpaPHdvDSnRlf/rti+uIDWEBeHJp1yddNucS4TrLX4AVkeEkn
wVPRm7DJH067wOCCjS6BEyBrYCS5KxFqglNQ3xqJ48dgAQURuqM72d641F96zzpqjTPi9eUnk6LP
nUJxRAf49Uk1VZPoJnZ5jV+zUR2iqENmPBjPJokf9Lp42Z7U1T3M/C8CfyBAW0OmJhGGVCmekjCy
Z/oqiZ5OV+PAAoN7oOjChtBIB0alKnd0zB5op50rOh/SQBVxgors4ZaelZrFOLJl0NDXCqqgY/qI
6zFBZFvdkhcGcWstUHw66CmmpaaRnaVf5dbx+3MYnGJy8nOBR4os4lad1pnBKPcYvay/KcebyDwk
k2BlMzf60+evTsCvq1rvLD8HBG2yHTi+bTP/OUeDXQWNA475Lnwue3fb79Yzi8UYcuss69TZRMcp
6zfPbtmW3gx2OuG8rzjFfjgQYVsUm/ktI7lNPa4DhY5sHH9V2yp2GtqJFznVMT4PL6JwvJ7qLuzj
dvh6bpVQKxRmX30cvORkHptPw55JGk+ilyRFNIFcnLCUiP4KjJpH9u1dvJeh/yLbIF6i6AUhTrIn
EHrFO1ZzNm5KN/u7IMKfG9QWLRtmzFw0sbyyCk8drXdNEO+3fYbN0MYM8qcHXdLVMGNDqk+jHbV7
n6LtqwldrX5BmHS2wQShlz8/gEiYloaOQCKnHxXlIotk3gVBkRfATCuwdfcFiyE6/dobP7WmR0nx
eEdj1fs7S7gAQiXMyDQBqa0rVKrMQ3fUWiJq7BWEKf6kEEMuOZbZeMV66BTDUxqNdp593TZl/ZB/
XVWUixpgqw3GWGPhfVeDVTjdj+fEUcGLgS0Y8jzG9208kVFczNCzsIlSkzlBHtu4+rFrsPAqgeg4
INhPeMFLPN7EZgSGaZfm30f9Y5iiO7V6larvvnaorZ9/ZxMXK7QZBH1zDncw2xurPqvSKaCCLWv9
gu46TXzmr1iVVQw1AkILIV5rr5ylW7+0jc/9Dqx8XvzDvBW+OQjCOy9+WRAjaCnzP9I6aCdHbpo5
kWSnUNvEjiksaRdEXIN9ziIVnYok6toMFhpQVm8hqN2aTqI9BvRr3ic7y3Tz95XsLwaVyzpQkmoo
EkvVoo89jjPKIfG+xV/eWphd0QlYEJ0MLmb04YzqwxZOoqaNXaIPSv/WjLeDiMpnncZkYROXefim
mmhQ9WR1JWSfHme3u1C0MgYPJi5zi6PxeXYCh3gWOmJyLzwZ7iw6pQqWOK+Kmaq17gcq/CZJD0n3
qaSuIiL0E0FwUUQxS6lUCzZx/mOQ3hK1sKtQZIco4eBpAmQ/NCKpwpTJnnrSIc6gGPZwP+3Dg3yY
RYrKgt3R4ILIWEFyhvgYtal6puTesEQ0vqt7vYVmXUvXdc18O4su1pc0gtozzvCe1us7GdXRCnhn
2zJzKx8UAc20246Jb1VZf6QWCzhuOfdSZ4WEvVj+Un1IH4O3a0n5LDrCiuziFnEbYD8xCgAl/bAf
jOEj7i9wG5Htx9Dy+kRU3bQ6Twu7uHU8+kQychVwfnw067tZdNWx6tqL/2e/L6ZJDhVMk8xeW6k3
6ydNOhFJcDhZDUULCG7Lt9ALNYbsMme2WtsIPSO4jKACTk3Bo8i6KboCf1MtovxB8JmaWaiyk2NS
3PbVS6o+6M17GHasKwRnSiOpbTGCW9MdjdZJjMiT0R0HNva/tISLN00J7rKyhyU0epUmcgHZsJ3U
03F7zay71tUY7oAz1uloyi0LAclxBssDHqftbYT1mb8icEGm12UzGFJmxyTZo1/uZzk/lKOynwLj
xzaUYPL5Ap4g1MtAYdnDbHwF6z1ef49NJRLVFYwYX6mjlEo9Vhr2ARmvou1zJKSKEQyYxUWxeAzq
uGL3Y41xRrlujB2gUCFZErjboyXC4YJYV8lTlLLz3iRfJmI6YQGKLdktY1kAtH6Te10xfEXObI06
GWSsGFbNIX9klVz1IdzT7yGIsru99kqQT1bn5CX2gjtR9f1qWr4A54IbLdSZhCOcotIgZ25cMvUl
872++DZGTpK8bo+pyAO52KCBioX6EiwNdDCe1smB+I2jSunDNozIB7nYMNVSl8kqYCzjZBGvFTZ8
rB/RFqPGxYWyN9tSpRi1X6V388F0yW2H4hu6R+rviRgpRL7IBYms9odCK2EQWnKz+Byo0DV1wkkw
O9sof6iyqRPxVQkqj24aRp1XGdYP9PGHzthC+dMvx1kQ+f4lH/kn9P2hvqYqY1dG7HZMPqmO5swH
7Tjt2QCK8pFtt0Mr6e8beNTStCoDAEX6S4drqs7OICq37XPrGKZuKbpMsL9y4aJFx37ddCUWsfZh
6D5V3YmKGJfW06orBHP7RR5Sy/FkRhEgtFADSac6POsxyDIV/UTC18hKRDfA60881hWQiw0FnuVT
dGyx6z1WYFp45QuKZRmHAys28G99Z3qoBDW662v3ismFiLExI2qYUDfy6+eiORrCE+Zq3d7CKC44
gNx7hrgRjFK9+q3DqdsbJ1A5OiKvW78gWCBxQYL4ihQYEkwhnR0++V7n+a5/Q+8MT/HUPdo696G3
7YTrd6QLSC5QtOoQxQUTGIyP2S1qVd35nLqxm76g37i7IbfZMT0Ed2X+vxCrr4eP/84cf0EqhXVs
9DPcEwrTLZqcw8fex1OoemfsCrxGqnZ5iUD/AK/ZNlrgMfyNqTKPQVUVwKXlj6hIPihB+7SNwEbt
z4PT1TIufqCZ0QL1JSZyOpF955lH4rFH+VgweyJDuBCiFzg1SRMmz5Q/RZVmjyIex3/Ztq6GsC9Y
RBCoDWZVA2UvNz22R6j+faBOhUU9fWNkM7U3Cjtm2chsjRwXQdQ2zWhmYOQgHrtX3MoJdvQ7e/4w
D6Un8n5BCObvTbWBzMRs4AhyVaPceB/hLGUOgndv0SRx4aMKLcVXKYaQ1McQZRl5IdwXRRBc3FCN
ua/xxIdFfBN8QQXsIXTLQ3/Q7OJG2+cnMXWFaOC4qBHSOJ51puFZNV+LZDdnP6hIeEkQHPjLUt+i
NXSKABHpJhQybmMZlSB6YA+T6J5ZYAx/R9q2JNGkCEhhqj72deK0YXqbVfVhOyaIYLiYkFadYbQW
nA2FO7s5pbZOTXcOLYFOhgiGiwlmByUbiW3Bw3w39t8L66AmAgjR1HBBQenmYG5kWDJAhqBsPLUp
HbUMHK1+3B4ygV8bzNZF9CnKOVSaEbbo9NKqnuELpmT9ufW6+/HXnFNApTBhtTj9ftpRBzQKpd3s
f4nhpZ7+fdsc0bhxkWCslGSWGpiTJY3t07MWqK5V3fqtoGBR5AJcOCBK03fovoKnBZe48Qwtg9jB
z21bRDsDf9fZyNCWkQK2ao6mByXLl3CPVOVR8vIdWLX3yl+uUp6AIgokUDQT4FnSKYm/TfWl0T9v
2ySYH75AKvA1Ks1MydvUz5IJ1vDaKdInbfi2DSPyOp6FQpbjkBgl5kfzilv2XOe7mgs5l1+PdU8C
NLbgN3ZUnoMCLzKB0kpAa8HX/0rcaMfq22YdPI/NsfwfNod/Oab9N2ngmU47JHa/RLLTG/Ok2Ogc
PQ97yJIfOsH6FTg6fzlpNuasSwpMC9PPhnbX5j/N6mV7+EQQzGcWIchCq7eqToBIjPuRXILUmUEh
+HcYXFxAM2NpBSyeZupJjb/iyVtvBSF7tYDLkHGSNVD+Z1lvT04LO+ZykKfwrXjTGcGMj8qmfQ0/
t8md6SnwiSjZvV3uO71Xg4rKlfe9N+7U/+HIsbbKll/CbVBVrQ1dz+qDLQgpDd/T+LHJLmNbvGNQ
lzDcJoXiW5SGsWArp6e4u6+msynaB1cX8hKD25+mTpJBWwhTip/s7TE5+U/SM8u5whNKVQVRXYjG
ueJQdXg9JgwN9ZtoG2aqeMbz6Kh7Haezd7UCLY3jvLIMey0cKeCILUMcG90Qz0yFr8CBUDrS3fYS
WHcKXaPo3pJRcsUllKmWBbXvg+rAol998imZewe9GI7WiJqM2Ffz0RBaOf8A8VfaclcUXclY5MKs
RBT0cRkMQodjXaeXzLdKe9DesamAXoEQtMGauqxys2YGGtyQtYWqafboSyaUF4LxA4jfHkypF/Vg
r94gLNG4SaubpmtCDa1wmhcdoI52b91KDWZtQLkTqjF/FC9CccrVEV0YyGUbSRWEqtzCwF93PsGp
/KrvYtd3I4cVNsgH9PC702EWNfCvJYdLUzmXiUjc+VUG3ATCa4N1iNWXbZ9cTXEWCLzuOIXuZm7Q
N8vaY7LLni2UZp/Aj75rL7lTFa5IfGt1FVyHknAloaVBcBylmL0Z9PUJ7s/8xA6r57wT5ASCoSPc
UURWwjKtGfVBY6BE48dERSdSEQAX482xV4qmAUDbnWn+7OPYK5ib9aHSDQO01VhcFofQZM1/mmm7
yQk+oKLFLZz6a4PqTMXNjkwYdTj7YE/Ekt5GXrvaMZQrMDN9sZFOo4UmZRmmmWW0M3ovsVBMgy6P
XH3oq89K/FKKZClXaxiWkNw20yaxTIYSb72+WZ40vd/rBb10RvsdTYWMZ8Hclcrk5km9L+fkpi7r
47bJq7OpqlQjBHf8isqttI7UvlWFWAe+dTuPk52N7+FZN64I/EqL23qUExBiuUHhNRZkNzG849dt
K1bj1AKDW1yV1RqVb+CfEwucaNRROzDQfLXSzNbC99RbL+3hF1jdZRrCErgAymMBVp0+O5FOFnji
Wmq6BOGWACp06oowVg+kObZFvjCReijP/SUK5+9oB84svcfkB/MhL45hftYLwcv8auPv0hLOwfNR
1/uBxb1+P+yKQ7drj92FnVKiJ333n+Yfz3S2/YHtS39kAgt/4DbmICp7rWD+QOUHqzgOzeC24KGU
pQutXrSo2W/Dre8mCzxua06g8FNWMwZy/JbcEre5zIcud3AO63c69ub4Rxq725AiB+F2ZgXUTkUz
ApFW9z2pnXR8VlLRq7cIhAsOs6FEnTxiGE3/JrFA93bTqIKZWn1WWvgHz69PSaFmfo7llB6jQzZC
zEs9GpfZCQ+1Bz0v0OM2J2GH6eoOc50vnnlQTfySDA1Gjz2y98cscTVjh9YJ0CXojnqYUEXghjvs
bKL2lvV4v0DmooeV9/E0IknF60F9pI5y7oq98ln32Ks+BGa3nURkJhdFxomGwcyYuaxYvlOl7hRk
8X2txi9T+K6MTWWsvSglMtEG+vvWqfvxOMiyjwNMTI8ky1GP/x6SaGMBwbl8CS21WfEtJB7VQ1fu
ifnYiiqiVndDnejUkE1N13i/sFQjtaRcY7vxrpefonc9DBsLAG76B/DI4MmAYNlCADD/YEk7XxeV
IrNZ/SP4LTC4Wc+V1jIgVIkMsARtY+hQ8HtJTpaDKkB30NS1Fymsr4aJBSC3jUx5okJpBIDQJj9K
TXBWqvAeubXAMNHkcDuJ0iil2XY6Fm15NMKXGXxe71guCzu4XUPp56xSCWY/6krHkPOjRSK3NMZj
Vwlvp1czlgUWt16ybizSOoQxQQrSPHlXnRRUPOSH8I66b/uGjzfS/KLGjrBuXDRd3DoKJqlOh5aN
oz3sWFtsvNc/zLehWx/0h/y22KeeLO+2h1Y0d9xOkkqhVUHhG1Fe3tfNvZh1df0GRTdkmci6SUye
8DCUIIUkMa9fVMOnjALL8lDmvBc9z64P4n/h3u5JF0eFuG6mKR8MzJ9Z2WGk2E1h2bGQ+GN93K4w
XGKrQM0v6CrAFHnnpAMaiAdRVaPIEi4kSbWKaqIAEFZ7Bs80QncsC/YhkRVcRKpN2vaFhbkJaLJP
2ngvaSIHW93qqKwRSyaqqhjcemqjQp/gF3i1tG6q+UjkL9Q6VMrzO9x4gcItndSndVnKKi4erY8B
5EVVwWlsPVteAHDrZEZeUgUWAIwAJC8dKIG0T/25PiObZG9XkJFwpIHR0lvfty0TjB//BGPQ3JAM
E7EvBqdf3xyjHKdO7VNgCKrxVuPe1UD+HUbt9DojCgzM8lscCCPcDesBtS2UyTUiEieRTZxnl2Vo
FNEArKn6QCLdlqoPQT3awsbH1Q13YRPn3lpXTwHRGQ5UTSQ7A2U7gum5cVEefkifq8P2VK0u2AUc
W22L0KMW7UxLE3BS/JlAbE8poTj9aRtDNHTsGxYYUzqPuNrEcsqy1h2l57589EkEST3hZY9o8NiX
LJC61geL8AhrNA8cWE7yOZdxpzmDFYK9KU0v9MO2ZasvWGBJ+CdSmFyk6Kuqh2gaPJ01PvRH5QDW
5x3TYRNtEatRbwHEBQsp1jpCSgA1EbVTYtjBLLoTFkFw4YJgMVmzhsHz8/gmGuudVbyL3ncxXvyt
epu1E3Ty4AohDrGZntuWQr8l9egUfrlrwac1aqjjCYY7owq8iqp2GxffzXwWhF5B4OBLyYsgMFFn
ybx+UO0uusfVd9KgtgxHxnQUXQSKwLjI0Uq1nFUFbB4T2Tb0zimNs5TdlsPBwA3WtkOyOfojXacg
6NBlmeL1gltqfqoX4TAiHfP1x6h7Ksilqkqk6/toshyzPY/mj21A9odbgNyKm0neUdOHX9bSl35E
7+VjNL3r0m9hFLfIsiw25ilDUkFnzW7bx3j8QKUvf2cHt76yfOxaqUVWYU53IUntRP3YGKIzwXpe
SQ2iyJYBfuK3q59FfJIQCa02xMGW9evNR/8YN7dgVHHrU+SmDnpN3mGUIRsatXTcfvP7ozL7XSY1
EiZH3htQVkZmiYZvgcut31ctUDj/DqW+75oORvVQ3swOlZc4yJVHR3Gmowxe61pEULN+zWNoiqni
EA3pNS5SSXkcl21nYkUpNrFxgNsz2unE8Qg0zWx1Px1LT/TMueroV0ye6cMYLRmqD8Asq4coPk3S
Z9q8bE/XaqBYQHD5eabMvdqngFBnJyYfOnmnE9mR6Y7Ugk4q0QjyFIAGLlLHXsWSYkI+heykbrDr
7Ypg2ky7tiOwKbrWMXnfBr0wkctuglmmTRrBxP/PvmJQxbRkRUM32O8pQZ02fl6kWAM4yrU3GjQg
CkdCOwpam3fj7n85za2mO8YVkQslWgUpWJOtujByw1e/f8EryNCIHvlXU50FCrcG6orq5ZThAutX
KMFuCq24t2BiHlgw0UNBeerqAjAVbCrYXSByz35fxK5ySkCn44PGPS/uLDy3tyG15fw9TV7GAoXf
T7K5zIw4LdxZaQsn6CNcXITvkShcgnA+4ecQ6kgJQKLYt+P2CGZ+hwT7d6zmhSWcGxCqyFVSYbys
ULbHxpV6nPKkXdHZc9MLYvCqy5kgOMJNoyXjTvD3uaFtR1I9KgoU6oT9nRYVpY0a1fhWK6IUVE9W
5W7btppmLPC4U0MGKcQGenSFSyy8nurFSUtmp8EV4SxNtq7432JzwAOJLxRzZyHwj3RjAcw5oRxZ
WQbhVHCV7hk9cegEJ/XewIV3tI8Fm6doTDlPNIq0LVMFUEFw8bMPTWAi97hrg2/bQ7m+rK5Tx/li
Oc0p+IMAMymlHRBQsoDhhpYCZxShcM7YxZMeGAQoVW04U186taJeaDwfto1ZzwUW88NFpaAs6ySu
gZNGeAyBKKcXXfz7oHXlb6CLA+emLirtE0HyzSGDXBfZIGEx+8/Uk2y4xINx2wd28Y2cyG44RMpu
20g2Vhs+yHeFFL0/kGSCjUP6I7KcQEqcKM0OeRc7s3xo0tbZxlvPGq+DynPppKo+Nqg3LRDqfQ+X
Kneqf+idcQefOYyt24qeX9azAxOvL9RUVUvh2QMq9E4apIlZ6LLj3s6fQlAPhm7kzROyusAxoElW
oxlx2851H72icnmkVSQEhBZR4cah/tSb39qofvTLd724L2zjQmU1RZ1FBtgW+dqDXKS2YoyfOtkS
TNpq9ECCT1XDoobG16kZMbhT6YToX+hn1XJy5UuW7iMiOLWsxuErCn+czpEyaghUGLIjax9KvG7/
v7QPrc7MAoZLTLUoKJIwB4yc/RzgE0Tfa5og3K473QKEm341xEmV6Bgx9SGx+08aeEyinYnOaLcH
RemBaXaVhSNyuvXFtYDl/MFHxTPtR8A2O1bvysqD2kMAcstibx2l94ThBRi3bzZG0ZmU5QRRe5Pk
kVPnmmN2P7fX0eo9zgKEzeYiUaOdDx0nApA2edJHlwzveTqzNBxgDRRImjz1FkqIrHoKkWxU1X6o
HtpcUOXBdrw/4uvi/7lBgm5RFNQWwl1dvtad6iVR7kVZsg+a7ND6okPXajRfoHGjpSZSokPpBDV6
6IhHkTNk3/1kB2LMMHhoJVECs9qRb8oK3oQNHF91vhwtVOS8SlgsR0X1t8mbHN9DP+MerK5GsdMg
mMQ0FgI3vjBtzuJlFBz81nxjCc+NrZoGcjNq8I2s+h7iYD6N37adby0iLQG44RxLs8hqlQ1n/drX
L3qZ7BRyZxWpI/mB3ZWJbUL7ahtTZBSLxQuHbycwJKH+Avtj2zmZoTm6kHl7zSeXZnFZGsicYtKq
b1EifgoOMe4d0PwqOYxlKXDMc/DEiIejvSp6dmDjxS+GJTCXuLUNBLNHA7aNRmKnOgSgursxf94e
wFXrFMgTYjkbGqr3fh/AuTNqyc+wJ85t/hQ01ovf4SmFmtJjmaOORrdetvFWjVJV1aQ6VVSY9zse
7arej+QE+Yuengs/P4dKZ/uBiLNSBMPtKP4wVdCpwLZV4OCPatzmRsuP25asbh8moXgo1iAqovLC
z2neQy9vUhhdw6/GsPar9jQwiXYneqxFmdmqpy/QuOWrmFMaVgytjsCCctFET5KrI7b4f/b7YiUF
uTVpVoT/p9K9rJzH+lsnrChho/6HRy8wuNU6pUHg9yMwpIPpjUdwufiOej/cZ0c8SB/KXjBDIpO4
lauFYZVMBuAyAu7oS8RuRgQxT+gE3CKdlIJUELDBe/Fbe0fj+d+lZ6ZCgnegZxGtihCNheDFJOHJ
GLXOvszenNgLId7aA5Arp3Z1HC/WcfK2PVwwfvxbbpf4PQHxMCv7+hxBsSqWjxBr28ZYPcMtVhF/
Ua0bk6HnjM2z/4aXLajXsEa3epcdFeyGONo7f4nHRQY97GQ5b2AU02NMdv49ala8X00IzQHvMu/I
aJbmcfFVShqzVTTAJT06SEoQrMTQGkN4zdXxOKTje+63lnh8mCjKtgxNDKdJCrsYDoOlOaGQdlMQ
jPgLQStHg5aOfMbV1ZvUuh9F5ewsEGwECpMLFEESRZAkwah12ic64Ia6eA6yu6RO99vesJqyXAMS
/4ar6AGhFosQzBmgdrGLjqzDUiTAttpys5wVLkrgLaPRzAQ40sG6Q+Ifoo24PWuGxxSQM3eyldi1
nrZtW60BWYJywQIPj7nfMk+XQTCB7oc9SPwfIwgH3jSutoem3sGMnbKyRecqgXPwJ9Ok1qDPRoCb
K5atKfP9VGqftm0TRCb+EdeCiKSssrICNcFdT6c4stz6Np1FLJui6MTzgpkB7RKthy3NjryOx+ai
3ct3/g3TI8AtSOGogpv21XTs6pD8GaGEruk4jVhYDSmdaZrtxLiZwXqpmZPt++72KIrA2EQudpNE
b5NarphxJdkRBfXLWQ9ZSfS4S6Gj+KJnNJFfsEldwNEoJ2PIFrXVuKGPGjHBjYjIKbig4cth208J
nKKtTAfE2nY16K4uVJMWwXBZhdIDSM1RQDBlJ1wT71HXaSb1bntqBIHJ4gIG2soIaSOAsGqWfN8f
5hPzOCGbkCAjs7gYIetRJ1ksoah2vTvhhYzFJX8v79m1ui56uNp2OCLLv3tAntI0DH9lzKB+ugEH
NXSmgh+JMzrWqQULtXWTuZAMFuzBgkhI+EPHSLPZTNimmBf26LKmx+BEDtIHy9G97ohUY5fucORu
7e1JFKRrhKcIS+pqIg2zl7UHsKivfDWhOGiA/yD8LJzL7U2TyFyqoWDlFpRxYQ+OdQdKt131A7nU
Ufnc7mQXb2nP8jm8ZIKSTKGNXBDRaUVoKL+hKnumUxO79Ki88Q5Lrog0dXtZoEL3dwey5IooBg52
b8uCHMyj7imo7xLtYOtLHKpnaGeTNcqX76eZHkUNK6pWfG8eJjvNv7YiYfD12bpicHloUfrG6AfA
kFGNWyZ3apLZkXaMalEN0r/M0BWJ8wtVmeYB1XEszKOOnxVMsGfwukQd/+iJ+b3fntX/TN6ueJxH
0HiwgobVq2W6/cqiih9BTHS2JcdGcUiKmjzIKuR4RRBdBomGlPOOspdB1GIgaAb5KZ7RGRbGdpF8
Ir5INULkH9xOg+aRLA5VAMnBpSCwRr5HA6rgpLIKoqmWrGooMpT5QvQCBQCF2cDX+0TambOxL6TE
7QZRB8HqrnyF4QvQM4T/LCCAiaobknu0eMeVsbn4f+7CZ46oOsUyaBJ165gqD6koJAiG6c37F1nF
0IEhJ6rx/XXxqYmInfWv3XvIcpY2cCsotIZyMhhrK+b80LbDoVdlV2lSb3u/WPXfxVBxCydvMoVY
TG5Cm+rIlin0oCCjfIx6BNUkErjXelhYoHGrhRpZHvcz2EbjG6ZkmZx6CEIMID1PT7kjOnaLZolb
MaVfS2XLtKEa8xW1xk5pxU5uxbvtAVx9SFpOFJeb1aNKkpalz3rrmB7E/k6hizrgyGEl73gTdpht
IqpA0bRxuVqBN9O6DrEDopPDjq0Hkr7q0ONJJFG+LlqqXLKWx7WqJGyDtyD/nhZeSHRBxiKYprcn
jMViKkep6oIY4xdGpWOSnR4EjtoHAtcToXAhwVejnibs9qDJG5vQi6rObhH+rS3cBjvFaVpJGVBq
7UNkWHY2PRbDd4HDCeZe5SJDWulZPRJEhsFhLMvY8x5K30W6YOsPdI92oTM2WMnWZMEQriZC18Wr
cqFCq/0yp0wYrJDrR7WFkdLoNOHgKpX0RSUowkhA/xLl37btXfdACooJgiIqwnfHDBbpScqO9nOK
9CGEomatCfaLdee4QnCrKaagEYg7lk8W90EGBdrgS5yLqnFFINxKKn2plHMFIGr93CvERqGgLaY/
E4wWf3+q1PMcziVQQH/mDHjuA1cliDELD53JaCYrHqng9kBhg/NH6gXemv/MD3+ZOoVTlRQsGWe6
kSrkE0uwag3P/nd/D61YR7anr/p3zRNrxv7LboKGUI3oimXw1efdHFnRxLohFm1z/w8iMqvrDq8u
GlUti2q8ofHsQz5Wx1nfTw9TTGxF/pQRO7BEIXf95o7CJlPVDIKGsN9PHFIWFlHAFAH6by2qzgyI
x5hH60v507TlG/lguO9aYgtAzv9bIxkVMxmxLWsouKBOMIvqU1adf4HAOX8xxj4OGzBJ8i9dgrJp
45S/R68B5QH/DBu/kajE7/qRDLjAlXZgRrbT9Agyu/fsVgsQbh9pamVuOwVDJVdgEjJMJ9bKGxqJ
7mJWby0WMNxGQnCHmpYBYOZKt1PpQpJLBhk1vbwn76l/WA4bt520kOiqa0baPzcns7nrmwsIDe1e
Dty6CQTZpsAN+C1kqkmmBhOw1DA95LphS5a8H2WRQIxo9NhnLFKKIqD93DWA6Ybky1xPu8gvDn5T
QyhC+xj6uuiuh83GHyFwMVtcpmlOsh9rTPqClbejZX1fFHvzBnWiKGuPwDEuyv5Ew8gFiBp0MUHN
VlOhfvKzzi7AgFw8b2+769F1YRQXFPTaAv+sj0GE3A0Jnw3JjRrTraaLSTI31J6a4FuaelP5lKLS
4i+xuXBhdXJeKhVSjbKKL7lFUSQTnKfU3Gmq5uaTehdJIEY20auY9m5txJmtpsqj4CPYUt6YVZ78
x7RCq5mY+EILUkIKVn8lsKVndpGWe7VIQUkwpTzFVt5UVKuYMEI9j3bSyzZRnizp57ZJIhAuqkyz
NmpQLUTG2D0r+p1ZPHSJoOJnlbh9EU744g6jDAtVCZlv6nYcoVumu22c/qU8y3emPe+iS+UyLodw
Rw/iI9/qFn31WcKnqLIJaYEcBkZNtB/LQ6ldSq23+/rj9kCKcNhALwKMj6qWPmJxLDaO9XS2TOiQ
TQ9gNBUshNVsbmEP+44FjtIXTMYZOOVU23I8OpVITFaUbBAultDcIlD/AwS5Y3epDXjUU/QNJlBH
GNx8F+8CV57c7eETmcWFFmmu0QUswUfkFgOXpjvFpMf3QKARTUNHvaLzr8VDNEe9wiTxpnZfq3e+
cGrW8156ReDmhhhpXvghENhzCTgULrhqt8cDuR2dwdXfGpp0p3SkY3HYNu1fIvMVmZuyRFObYDIQ
HVuXvGo7lLRMrvLA3k+kYy/ZsyAQrjq7IYOdQLE0C619vzvhYOVa3IGzCfwNn9NhP7aR3ZrgABTc
6q86xQKG/b7wdbXqy7H1AZNkj1T6PL+rMmfx//yajWMo04VwdI2eJ+12mG7z+Nv2zKzG1wUE5xJW
QXHHMMOEeGqdXKvtZjS8uXnX8lnAcPPPOuh7Cg5INxieTZ/Yhi9sslzd+xYQ3AotZT+VjIlZclTQ
OVp5FVodPjKKyemgiuxh3/vHRrsA43b7si2irmMzb+ToSQlrOxnAztmcSHUeA1E35/ocEVOlCjVN
nK5+d7PEz7MxZjJRU3FvDHsru++lj9tusH4laFwxuH2WqCnuVQtgsLZD0js4jYMT961L1bR9W4pQ
ZtQdhO2O6wsVNFOqoqmU8k0AYz6btGCFA7X0SZuPOcmcKf7UzCJe6PUAZPwXiK+2mJUqDkdWpNXs
8OZ3mA+j7EC/x4nPpZM7Uu9sj+f6lF3huCkr0kZF+yHgyvBsRQ8N6y5+2oZYDz5XCG7GqCKl4+gD
wmjPdQIRVc0SbOWrRpiaQjQZNC/aGxH2Irw1ujxU0pug+YzG19geR7s0RfnC+swsULgIhDr2MemY
aN0/Hd80vG1cdW+eWZPmKKLvXvW4BRwXiXDkaceEvR5YumqHBNqYJLPr8aFS6/f4wAKJC0hq0v9H
L3VQTqS/TdAWEky+YI7WF+4ChYtEJnqC9IZJ8tWv6DCsUZ6FjhDwj702UDsybTyafraOhWDjE3gG
f85I1ISa8wTQqWo/zhN0jSrfC4b3SH6bV9v4E8Y8NIkeskcxqfcGcj+RXS+qJFrlJ1licMtIy8Ms
8JkwIw7atoQOtTbp3IJgf9Kb/lXXc9DCGuZhLunTnObuO9bwwkAuTwElPpGzDgYqyU0UPWcinWzR
PHEJipIF4dix+29FfqzoZJs+GigNgQuuBiJ0PIM2CzUAxv+Rdl1LbuvK9otYxRxemSXNSJNn7BeW
I3PO/Pq7oH22hwPzEOfaz6pSs4FGN9BhLboZKwh13WiIr0tQyc7yAPjU5cP+OhEj/i3crkRQehQT
vDdCCCnppJktJeWjXPCxiWl2yYzaHyDzvYkH8ZBJ0ad9wVsLaMgAqBFU3CR5GkeBZMDTcNYx+1S+
GPVk5vw5nBm5GIYMGjch1HO0+ucGGWA4RtWEfixvaXTGJm226K00UaiI1GUTp3KciuGxij8MS/Ck
KLkXKL0jBMO5FPoTIH0fGokzlSAHMKhqgwz5qCQd47FNnB69k+vPoI5bruV1lilY0KE+aNyl1G/6
6nOpPIzt6xg//dXm0a+AuarrOauwsOB4daMiis1WFU+JkDOMhKUTZZ28spTJIkAnADOe5zPQjqyy
CyytNUshvm+S73+gliLq/8AZavQ7cdL0IhrQ9QCwqMVpdSQnxthJq8X+OzFUXAaq+RIVgQw0A+NL
w8lAT3eX/rAvYysYI87+UoUKxhwoLpsshSrScCqjey2tTTnnzYGZnts8YytBVCweCrx9G0HBvG4R
H7thcoLWcJeQ9YRn6UP82OrGlM0Y754n6DMEzRMncQ9jkPhlk9koQ/p/sHSaBOAaWUDXC+11uaBb
Jq3F9ox6mJrlANJBrnDUUfg6B4u7L2tz9VayKANvGn2ehhGr10ROM343xGPIQkDbjMPGSgb5htXS
SVzY6gmHkqys5kd9Lu9bYcHkeO11fYrcbXHJl6Cwxqg7FWr78nf6kW1dyw75SGsMsbTVqHGLcPmk
V4unVcnrvphN61ipSFn7MIyjlAEp2w6ktx4lfXBag2u8+5OpgPVKUrZuGKOqoapU2n1xBw54Razc
wXASZnsX2fXfXPlKHcrYo3GUi06BOtP8TdX9cWIE/V2rg41TbbCL3tc5kudwDmFhLhqepaoZtiPj
lr6phY7njSCBiUCjEfmNQm/CZBTgvI3zBPR6npl229BD5BUMsoqaLpKR1o/WlY3jqMkdJMiovZa5
/q0NxPslUheGJiw5lBVrURdWXAY5qIpp5aEWXzRWQmrDgj+oQlnwCA7LsRV4zAtK+t0SLGY4TLwJ
QoNTPIU/90/L1sNQ5FUMP8rYFR1zkB/XzRh5Y+rVCXZ8XFwFFWXlgeQpr6CcNqs+9V+kqegiRFpH
Baz2R2lpMhhlo2L1whfeEklSGVig05HzhtvRZEojF3vq7Ii8pgIpSBUVkadLDrqsZ8mcwOOQTGwL
QI7qtfJlUwAVKO8rn1KG57mmiPbkUR6c0+VR7WPIa53uhpBUaefGIYgVi91ak69ZyRcySDZ/Vc+i
l19YncJbKXsRiG6CKssEMUOmDEfpgi7PFawuwRAg8hU0kxdm6I3u4oRWlpphCSA0hgVtrvJKKuUJ
o5zXspbsKdBVrnta6o5uRz9JK/vsD7LNpNbbApwH8hNIwaAkejxoPpgs6su2ywfcmjK01mnudJJm
e7DCOzIpIP9J8kSUDJXHJcAgjGRkBVaRS5+KOM6KDrgTx9gfVQvavdY2gfOvvOBB6uz9Fd1wMUBr
lyXYrKECMI/aRl2fi6wd8gmp9HOS39c6ai4jCwFgw8l8EELtmqgNhdwL2WQ3ae7yqn7QBwvsLC4f
sKBdtw79B1HUoZ+SlBxE6EOo5Cew8hYLNku/yC56VoDdzhx12FrAK9o9L+uK/NvdXU9ThTdGbYRP
Q6WxOZAZefDFFR24MkcbmDGfCycuTO5pf982gpwEjBVRU/GWBUM6ZSZzHvdJFxqj3Ua3U+0F1WH/
/zcXEjdRGD7GNyQgd320w3nJRz4EzRjSx6GPyagjkMlutXsOjfOhm39lSNtUZyWNekRmYSmIaqSO
doMy93Ig0HziAUS9Tn/TgEycs/GGYIgklk05UESFdwWpFcyEAfxJBTaucWdLclErvs2d0OE/kdpw
5gMn2kaTk/cHjOwfxJKVWJ3voK2GhBuxrmr2WOhnXfH29do6axog/1Rkd3HDonkkQq2vdb3CSsYZ
RqSFz8AXsrUgR8VMYrxXtqrs0loUdaz7Gc2SgAgY7Zq/JYUmPnodo0defC1xzPTJFcIDxwObcrod
tW+F0gDq3UvHc1MfSuD1ybGVRX9AEvbhk6jj3+bFMCMwjvaYP4Kd2yy0Uz5+r1g4d1ujHis5uMp+
3EUuaco2iIkczKN3tm71gELA+9MXR3O+I+ShoOS2wshkzRJuZX0+SKbOZVzmKlDyIVm9JSMmlQtA
1a8DblGNWV44m4XNTfaQPiXveyzQk1xgiozKpMYec4WO7Bz8TXOc+k8iJoYrJxoZgEhbznQtjTqT
XDHLs9FCuYa7dMPL3HsDRln2D8hWQP+wgtQJjIxe7ucFKs3HwNNOiTsmpnjpbQkXteYPHiMfhBGN
V8c9a0O15CQIk+s7wzjx2ue/1Ib4g5UA3ZDQrDNDwJJfjMEr4ktXPSWKz4M/d/GKZsG09c9aZcaH
LY+93irq4tA0VTKVCeQmJVgwBJuMFoI0sgMYbXKGzz7yPnOwm2z/njFSDkcSS2EOOchsHUK8QQBw
jbOMy1EFebPPsv2tSsyHzaO8SZRPA4BjIG+0BJfccfPn8EcJPjFndLPWzJzKGvGYyVkWSqLdjp70
aFJRL4YmEu/SOsldfAJYwyfxO0ZFvczhZJs1PXbtSd0TR7mU0jCqkidXmMYmcGCjF93xzgBieUzL
tcDDA6gHiYaF0x5ycJuwWjs2rxorU7r+vjLhLFEUPhuwzCroCn3lVLUoGTu9O96EVlmYqNeAT2r/
2DCs9+plVyJjvtW5JoLKQnDbqceQY0Rh1v9TPqZUBrEZFewgKW4Yd2r6tv/9zDWj/EokNqATWIin
bAApYyAKRJWDi65ZPg1nTBgyGuy3npvro3CdNF4tGIpaHaY2IU/+rF3QauTHL8YbiBruOSv0FI+3
AatwqBNT8ebrKDNrhJoctT0bpdyNkDaBOBdEvqcfW6/zAdV/ZM+Fs/btNw9TSFzJwxQ7+UZJnpaY
9RRiXJqE6++rhZzE1sAk/dWngDn4S+GG93xltp/KZ/XQOPobAQQKX0e/POWYV2VUebf6xdbbSLen
D8JQpznZRjKYHfvNQfHTezExEQJrW79gXNrXKjO7rbzxpDCeFPs3098QNtWujqSQ3EzHsrTK0in0
T6WICrryhXE2WIKIe10tMdenSQtextHWn5Em+Bkh9RP3NvclPjRfolNjhS4IcZ+ZzHQMr02PRHHl
EtS6AJ/C+fGD6Cx+9gpeFgIbiv475j2QJY3yMMlQCVoaX+1I+rbYERq+m1ce8zWSI76ycIG3gAQ+
2A3lbqalELhQJecCrDrqF8DAnZFjcjRPRF9HZ8W29qnwmDqSQ71z6Gl66I5LxyaWYTHLhTDDCDfp
UT6kx/6288G0eg6/k97G2G5ZybwtL6AjISJrvAEcvd96mDJDHeeyn2y+b+xRzRxlYI28bt10VyLo
7iUVjYBCI7WTbSyRHTWhn3eiw+l/MIQM1PJfmtB4MZPYw51J3WR3QWJW4PtduAfGaSO3A3qT1iKo
0yZmUcsPIRZLu0www+WkI+Eyu6o7n1hJx81FQ/ZYktGAADx26nmg9yVoN0Lgew7RQ56Ctv48Ti/7
6rBEUMcqjEM5hoOc7Fl/C9OXWP8qjMzUw5aDQtufDpJEjKypNCxHOGlJ1yTBdB2ebAFAQjCYckv9
bjwTXKThOXBqh3Wb3dZMk5BfkzTBUKnLbBbERaVr3GTXam41Ro/SuWrWJcPJbx4d/ZcUjXoYt62g
zWoZohe45G/ForWCafn/D0pK+koEdV0ds37M0wYi9E4zG84agwxzjO6+HWx6vLUUyqzlCJTRco/l
Aqq3QIoV5vLameFNZqqmYKE91E4+3/+R4wGYvQzeEgE1BOqW03PAaEPNAkKbi9Q9GKxejc28hY7U
sqaDiwz2R4xkFRoVvCy4bIblgXXeAf/jFYkVLCKCBmxtwUntENl7tNu7A/PZvfV4W4smh2Ilul74
ScwlY0LiQm9M0ZH80JHvSD9vaHX38YUVPTYtcaUqtZZoK4rHWoOqsnZaEr9nWfrWeUI3Oq/wGI/8
neo0brMFtScJ+pTnNnpMtW/N6O8bIUsEZYM8ho+6khMnu29SeG+3EP1FY9zsWTIon5qEaZ2VswwZ
3UM+yKZU/gRblfl3ilBeVcazXR4iCOED3uSkQ1H9nCrWs3lrw9cbQtl2B16KqCDRweCWY6Avtqyz
KAU2s29rGZQRz5K6gM0KisgkZyzZpcePJtIerWvAps36cfTRcPh3i0cZcjxkwtxgBsyW09c4+BEM
RyP29kWwlo569ohN3CRGCrXQ6IeGmu5WCVlLx7IzKvyEmlzVgYTjUtcA9Q0+yfK3WXreV2Mrrq52
h+67ywo9TqUGMvLKuCxZfyO2k6+3utkm899tCt18V5Zq0agSVkydNBNdhqbeHZekdPYVYuwLTVkk
z52MdxQUqjS/zr7GwsP+/2/mQg0BjRKAJZZ/504zMiOdmhYBp1oe2/YUSsdYPdfBUZ38uhPMcopM
nTvyrD6+682dvjTiBqeQLnQUKejqUjYZpaYG+WyLnmL3Di6PLqkig0r3soBR0Dgr6BhfrOwhxA2/
8p4XAJUFZ/HEChKbAdFQVF5UJWDMSHSTwFI0YxX34OqUQeQC5IDmDfAR7uQbTv9psBrOESwCkZZZ
f7S174LphuuMC5pwUsrZHicfrV5lxkilb7sqNFsY1ykTgOZ8jLf8wndpW2GJO8OMz6T/oa/Nzo8C
h9wx8cB/jVvGoWDKpNxjN05hKw3ZbNeYQ8NqVo+hU6MeavFue+jAM2hGjCPPFEl5x6CpxlDKoCap
U0q29opEyl2NscHQaguz+cHC1NvMlhqrdaV85dA32jBn0LF1moN8rx8zG0/9x8jWbfERVQTYCyk2
tydUm20W1h3ZtN/OzUo45UXbekyMpoC2Uep2vdv2jsJKXW6tKPqiFZR8yeNEpyuIuDnyWorJUqzo
YE83yFA51Wmw0oOGhFvmsXCsyHpRKn0QR61nEHSCLhnRbGvlpU9ac0k/pdPbgPx6Et1nLKxMkdjD
njhqBZsyVIxlgjgyNkQGTeMriTepJeQWZhgbkM9yTmcO/+yi3zrxo3aHYXMH8zIqw79v5ePQniSC
wQp9bxLmBj4e0iASsmhJcUntA2fCnNboKS7S/XZxUm7VS3lQLxhGs+pL7DI930ZskQUZNWK8A2S4
QGohOMzvTSpXkk6J7ECKl4THPLgxbmug+xMEapkVbMh1lV76lUT6bajokzIkRU2evfwVFCa7VCcC
ZFg+hvafpOPW+mnU0s4zn6EQDmmkWJSeWrRGDRidrw/A23xkkZwwFlMjqq8eNyHfdXWeQ1gj30Ty
IVEf9wM16/+lj/9fN8XQLQP+f45DX4+MW2EQWalplgzy+0oHpZZBi5RX0EH5CUBhbi7NfSWIRe3t
PxWRAk1ZZLVv8Lo9dAjyMVrF1P8B25UlhgpCSRnxwBeAHtdOPBAEKR6BkGWVzTZc8Qf7ogKPzOlN
sUzQpulA9v0Qp89i93N/wVgiKNeYgTtnSXRoUiWVH6KxwcyX9KhVKeMNuNWq/UEXyhdoS9XPUQPz
IkuWOuVz8pp8kZzqVmUBUG15e0EGsRdY+8BIRWc4krYWMj7uJrsYHjMZWWvVG6rMkqWnWPvKpd/3
F3DrfgvF3sVRK6jOVVLGSYv8pz3YAmLZgJ7MxSrv/ges863IspZFLaI+4SEdR5CVHBZbtSbcaCu3
9FAe+1wejPvAJNxlta8+7+vIECtTGbdB55Ii4WGHfRAHph5nj3Op3IlLkpkcyK0t3UgyZ1/kVjVw
vax02FL0Zkl5HTKNwuyd8CG70738DCYprG/xqlnRuQbqoOyqvkJaqZjwzduu6te2ypS7FcZK4dsB
8tsSI3Dxt1ZjGM72yXsXQPnblk8zXY5gpkn8JetCUAj7XMhMiW2kzj8sI+Vx68BoYqG+Wsxwo/mT
j6APMqThtvBYSQTmlhGNV95dr1uAQUvEXb2FrZk/VK4OnCB0vXkNaqmBgZHwBne8+kDwgjibIHzt
Gw3rLMqUX86TJKtSlTiZe4B8OMspJOhEDlAqbaYsYvS/h5r3/aOcMxeNTVhJkJUcCGNme1vBElU3
OrKKmlt90B/2kPIwkwAuLYXDutYOOQmKK/nGQ+ipvcl5uY1mSWDlMuIow4fSI4ydWiblPMBsNMWp
pTNff5MywSpUAP4eDWNiSGOcNTqpwi9jqlcJFJQlV5/PScIIPmTbd7aKzqS0TZDhQYOtWsIvCsHD
dJr0Vhzu9q1v+1LwyyDoTIqaxMC7TsiBzpdD2GQecl52VneO1gS2Mmlux+M9Z4juvljW4lF+BOzM
Qjfk2CpJ782wd/Lh+74AhqNSyAesjrW0pFUdEU8sFSAazdOD1Esunyj2vpjNh8oquCmU+5jDZkhT
YubLt/7Y2dF3DAe76W322iGgAnYB+RmMcdynLuuaxVpBymtw6iB1HHDUbL5xw/BxqRmzupvP3bVm
lKvQQqORWwX2p94aF0zbWwuyJMbzZPUH0QQPj8dYSRKb9uydchi6xHWLPkIh8goiaZn0/p+Kae0W
zyxHeM1f7UmjLiVlJKvdEJLlO84OKE2dCqgPJFPiw/nf4E5kp3juynYem71LwrZqossLL8AGgyuk
64tV4trKn6wdJs1dawSFAP5JfNF8L13a0OxsLLoZOy2KUYVbWqlVZ1Zbmv3NQEyKzUmzeWECQKNG
5lbU37D0AY3R5bOEhy+BrgXYlBnf5/d4HAI9RAN7LtyCQ7CSmYhJ5Kz/thUruZQlx7JQx2OJ2zzp
vRFu8mPpTeiXnCzkAB8rjzkKwZJHGTYfagU8D+SBps0ipfk0NRt/+BmgUIHeZHv5tG/Zm458pR9l
2BVofjIlwro286Nef1bmAycdW1ye9sVsR9yVHMqkcy5p1TSDXvyR8/njP0y9Imfyh9Yun8hSRoxc
6hUScmfr6IZMkJdrpQ5kPHtyZ693REt0Wq98Tr3MjtwKyWLZ7gA4K1idVV6iI6LLQ3TP6sHbdPXv
el/vVytXHwz/6i3WL0Z8KZqXijVoulX1loWVDOK8VjI6BYBoXQVFydlonlpL+KqdO7O3A7OzpGPm
k1S4wIhhmy5+JZQKksUoiGERFcgLcLdK9SoprwyLYa0c+YCVVoYwNsHYXbVSPUL4EpNHrkXc7lji
wg3eQuYVlKUUFTCnACCjYL3FuRPupPTeyF72lWKcNrohc061HhO0+H9eO6nBg8L7aub1nL0vhaUF
5UPCPtSXVMDKLcahSm+ngKHFdvRd7T3lNIS80MuOJJ06e3TK8+ihi9wRjsqxucLWseLh5jVwJY7y
HWojRTogvMGFA15leXpu1NDRm3sVVCqpr+gv2sRYQIbp0Q2XXN+L3XI1A+lmkvypcWXWzAtjj64v
v5V1A21GS/sGOuXGueh+1vr9vg1sZ4cUMJcRXm9ZpUcSO6zYIEoQMLikHJB7glcf5FNm/VnOdiWJ
qLpSpS4DsHuLkETGakDNgEy4euhd0R1QeGAG5O2LwLte1BFd+soAOdJVGm/FPvim7OWVs7rcjL4Q
ZiRyC1Ds8PJHyQXDMNDJpqBGrFCHqpGlLkXtE4GyVcy+flaqlzFidfpuXTMxhixjQBe8T7/NqC9S
MadtukAIDhZZysgW7xoH3Zpe6DL7ilnSiLdabVwTltUSh5Ame+ML0An82s4Ps52YDcitWGayZfBr
1aj10+MwlsRIwMVmRGVRfCn/BEtZXkugvFI2lOiT5nmSqiDYctGlMxunfCLFaIN5I948X2tplFNq
hkBLChmLRy6GwfGfzDgM8Mh6e2wvnIpuTVTcAKRJBdos7usFeAvwft33chjNRGBYHUsAdX4l1JSk
roIAaTyLmi+yXNHWiRUxhIbmSQ2jtnTbAN7SbdIlODnx+BxqglkGt0n0va1uC1ZgIjtM3/jWkqiL
kNqWYjnzkMRxl4lDg0/1pc0vYdibUwaOCxb++VaYWIujdqabuUBvtYncnQVTjVPAUr2ib9fc9+Qs
KdT2hGAqz7QIShXYfHEczJybzbhp/lIM5VfnXk46o4eYZDwJagx6yskUWDloli6Uxwn0MsvjFisW
6c8BGGWV1OSnlqHJ1piNvN4XytV0cd0NfQ8ppFo8PsT31YmkOyRLeQYG6cP+9rCsm/I6ArfMQ0qc
qJ4anhz5RXeXcoMT9CeOO+yL2rx3rRWjfE4Utk3Zp1Cse5OPEy76CA8HGPZsKlYCriDWxYuxXXTt
d4zHbFhUyOOqytSkL630U5me/k4puuQ7RKmQ6cQ9tE4YW5VLWJBiy7htVNReYjvEqPe+xE1/9+6P
6LKvqsbBsoBLwG4nPjInOXSiqmJkLlkyKNcQR9IsjAFkpICRkwGeYuSVva8Ga3PIJ6yiNy834wh+
chgel3ntiI6rcnRFhYV6y9KE8gu1XPZSJCI6iPL8hHSBN80NQxPGEdIor7CIkxSLEzQRRcVqittA
vhMbwJxFvjqlDOfAkkX5hqFoub4qsTGAYkRgsErpTu/OWX0vs3q5WAtHOQZ+Djq+KqFVvvRmLaJW
NDR/ErlXlkz5g1yVF80gViZwn9X0q5YzmvbJwu/EU5oSqGujYYwN/H/fZ6ZW2YZ4matPHXMahZyG
PTlU10eRqGnfFlgqxRSR8TTc8Ni6midYBAw9ZN7dWGqJH0/OVKDZrYwhzphf++I4N5+D+HMG8Jv9
AyqS/9lTi3ICmQSsOz7F8sU/Z6s4yC+qlX+eXkkBL0LfEveDNJ6Rph3hVjqCZDW0Amf/Exg+Qqd8
RC1WQiCSSKjNxmw2nWrNk1haQqEwfCprSSkv0ZchsJaJE8+SHqjiN3H7pCl2xYyAm0uKi7AkAmQH
129qSQ1uFEepEXFXvWhvhDJKc/pvJOUMO2EOI2wqtRJGrZ4GyIFWKokww+XnS1UcxOASsfo4Nv2E
BGhn8A3wyG9Thzhoyw6wUNijpbnVMk9IGU5i0+O9/z8dxNG8pQciAgW6hXVrrlJHFbODEIQ2oDLP
YT7+2Dc5ljjqLEt6nETtgniRS6nTtvJJWAKrJRwwAirYdcAAMt208JV21FlOQECRBAm0k8bXIrsp
8TifUmdfJZYMyuhGVc5LPoNKEX/Wox+9+p1fHvZFbKEWyADt+dcKNMrWZk0E09UMGcGt4HZ34Kdx
ewxm38/29RLkRk7msdiQGZanEb1XN4h0NpYgJ5bRN9lZypRTO/3cV4slgZywlQRApGp9S2Jg2He2
MUX3pcjCp2NtDhXQF75Jy5w8j9XiJMRPUuoLKqPayNKCiuTgFpwIvwT2X1nccUk/l0bGSNexRFBO
oGlCLs1mLFQ+hpgYQv9qIrv7e7H5OH63MDqYjzGvDEoNLXTh0xLeTMZJBsOUwPk1eG4rxpIxdoVm
vCOTfig+Y1cAG46Opjdu7s1C/ZNL9koj6uyXdR6mgQEh3fS9D9yOFW1YSlDnvlsyqW7JPaGpanPo
NbPnj5L0uL8tjJ2nQ/TQCKKSjdiWUj4q/G3+B9BScCyYviUcLBpYMD8ewaTRDF2aUbldeMGqw8e6
fqu12JRZk6rbj9OVIOqUiFWvqlWLZoPwSzdgVFDwU6+VzPFbfSOiIgzGgvBPZnI/KEcdGy1txwY9
kEhyc251qND0bljoAvANQKAIlvpoeKULlf39Ldu2i19LSjfvAQ1T5vIQbSmKpjt9Bj7HTHCWerL2
xbBWlG7Y63ltmTsiB2g96j2BfYgw9Sk+Ji+To7uxy7otbpviu17UeUrAKlHNAUxFgntQTxFrkHXz
PoUcoEYIVAAPQ9Z1FQ2GPkiXqMbQeYw5ATU6qHh+p+1TwTH2Z1uPdzlU1BnbboqkjuxP1NwvQ4vY
JjL2hiWCOlUcbjhjRObny0K6qWfdrsvw+/72b1oZmRQTwcmCsXPK+wCkrat78iiaRNFUDUsNAS3C
mpzfmunCEMO7FKLoak8mSeXSnoMPjQ4wsJvUARq9m1viT/0eCRIzswdf7E3523hD6q351/QgWCE4
2IofrEQaOau/vZaASwp6VEEFbCd1cRxCUGgAYIF0/8V+68XoAEczC7MDfLOjEaCgv+TQVh518lyS
QgS5aRmYGquc9FokYNc8trfwXRS1hUqzKAoI5dE1E942+v08nfo/YC3A/r2LoPavSWI1l3WkHyep
MTulcjtxMXtNtfeNcQsB54Mc6uzCQgMDfFSkVgRy9/KhvQ3s8ZN6AEHHZAmWaPKnkDzW3Tk32W2o
m55jpSV1ohOlktRqhG3MWWC23GSCCM5Kcr8zWLXz7eTxShR1svV6qcouhHlojySilGhCDa7zPEQ5
Vl/VZlvMevuooBm3YSXEM6SRSnqHGJY7wimyDWs5Sj87VK5YkEzEHvZOGRUxE3XptFqCvbTibS6+
CgmrXLEdtd4XkG49nZcoKcIUKqn3M/rDwKMb2Z2ZHqozgF88ANYyXDHjkNGtqHOfRhrAsLGEpW7m
4IZZkG+bWtYQH8ME6V5UGfeMti0hZuKOiXasQ83i+deMlxjqMNePchocXyX9QvSp3oBRicJiaRmO
ftPa9QEsQh6rF3qzx3xlgnQzqhoBVE0n/lC/1b3xnN5nd7IVOxPwMnySoCpCNJ4VVuMAA+oSOeGj
9LTvW7Ydv47ZEjx/eZWnTHI2cG+cSJLq39Gf0SWjP6w6KjlKv1m+IgDmm1cBDU2DJo9cpnFtBMuP
uwchvegNbyVGaIWGW3dfdDYXN4lXe/Koo11k3GzUEtSqDHCZonM/MTVH8JLzCEA+lnVuHuuVctQa
TlLbBqpG3DMeWpGUmdLASmduHoB3Eb+9HxcxDvIFIgI9s3vDmbjRlOsnmfVg2TSHlRzqHiByucgt
pBBZgNMvrs/cPJuLesKIeyi9VPkd3zF62Rlrp1MXAn1q+07OYBhGdxIUN0kYCbjtE73SiDrR4sIF
iwRCEtyxVI93CndBPcgiLaSqi8YOW2LVbLYG5IEk/MvW6UclHwoLOC4gES+H/IznGOkl4UIT3p5A
4WC8PEPJcHiOnOiedc5YdkLdFFKR66S0gOyy6F/SdLwv6vlT1cefxiRn7Nx21kxFowwesYBCoNMM
QSZzGIDkMDeemcYFRJNW/Dm1Yks5pjeLRbLCo8+M2WS7fjvYK6GUvWhGG8a9DqGkFzy5AwCCHxyK
E0EY6i8Vsxt8M75p8IzonQBsON0pVnJay/PgjbIl7VBwT8vwJWXNWWzby0oGpZJSg05XJADsnTvj
7s87ylew2QBHwRPfCHHnP7S04YU1Rr5921oJpo5GyueSHEgQPP/T1m3hBe+07uQUzsiEht1cSR2x
DvyaOtCaKCfZGUJmxAFQvJX6dkruo86tZW8/lm324orvMmiIOBA5K3W6AOJ9tJa30enPAq4/nNWj
nCVfRlvEcFHvsybSN13mSijlMqWqQxYihdDBvYKSefGhPYgYW9xXTmQsoEGZyTjHolzIkCM9EvTg
9AXxxgKu56n04pvITa+XhNBKnO4I8r47ULE6/L3BbCXbtpqVvpTVzIZc81GC75jc2VGt0jMWvEJ0
E8OvaCMf7/fV3owPK2nk99UTWQVjfGEQ8Hcl+FRUXjaxbGbToawEUB6T76T/qFPc1OcxNa+gBg89
yWD5QWcGDstetv3mSiL1nhrzajA0LoA9eoFHSHobPz4oGhCRZhfsjj8Kaw6ZbNDMbaOeVq0USEvZ
YNtqoK8jDoIvQD0IHu+CbMFl5iNZh4K6f4llmxlTfdUxulMBKpo8YdYVo5NTbvahPQLcRPV50zjM
HgaGrH2bYZ0UytWUeVlFXQRVee2uSR5l3k6YVMv7MiQazl5PRX4qK8ShRvhmKMckeisrVlcYw5+h
KfWj8SdgNcvlCYqQXqrsgDsM0DfC2kyRYZXd5Ky6ucvZ4de/WT5wWXyUOqpTvmglpKqCJy9vi3Tk
J0aFYjvm/ToDEk85EbWJc37BUNcVp9QwCVL4AA4LdJjbk5Wd2yugBmezLINxCiSecicSMqxCTyKE
eD868Qk0IDcSWh1Ca/D+B2nkTP12WVlpSfmWpZkMpagg7R/unQgdCPVzcDeYgY/psQEYP0jbuGpg
JSwQfaailJNJpJjvhPgqmmAxSr720B0ncOIAMsbXWNtJDHFPUcq59GkH452wndHN6HCmDGgY/U7w
0ruOPYy277AlnnItyliJo6DDteigc1js3AGs7gMhjkKHvR9fWBgs+54MBa+PpwFcr2EREL/57wNZ
AjZGcmQNbW5nAt5thR6Ymsqi4Cb1P3LiLzpgbWovcv+ZdlNyc0CQbV4EJ0cerDwlR+2wf+pZFkMP
S8VRrfF9BI9GjDU4YpLgwB9Uk3dLN/nBOogM93n9mFVYL4HMIpQFhJXS7TBgVCrzxrz+qzgAtLKP
WxenJdeD/QBCgrtl/qb0D83g7K/a/vVEuqYYV3os4hAUNTHGsjyFyamIWLvCWijKhYhiGSYlcVgN
dkXGYD530WAY2kNxujYw9SY7K7WdpV/ZIuU8RF2tjLiFUMJUtjxl6JeSzgR5oPvBNDuGj7xGitUK
FtHIS3oGWeGL8EgwqyUb472cKTwQ2JHA5N/wYEaDLbO3cjv9u9KSciRxYmQg3oPk5aJ65Pla31Yg
EbsjcrljdAQlDy5i+/ay+T5fyaS8SdCgpp30cJRjuVipfjPL1pQfJpHBcUL+Zscf0zNURWFEcY57
M1DlQDK0lNYSebH4WC+OkDyN6Dxoli/7iv0Xm1GAUKPzGBKmR3TkspSzWMRhk70Jk7qdn2EGUnZF
38D8I0MWuYH8rt67LGrntKqXyqrDqRsxpYt6lRUeC8hTjpM3+qxGne0T+C6M2jJVyzt1ITe9OsCA
wWgKwlOqs0B+GELoEe+pEXBjXa7+UDbnRjYz4TYNPu2vG0sIdZ1sJqlGFRhC2umiyVZTfosif1/E
f7nY/Votlbo8RrIQiyqRwR+zu+EbLll+jWoVCWOLlb9Jx/kGY2LPrET6f5FLeN1IhZu/vp5XbiTU
8sCYAEJ/reUQ/gKCExA7Op45mtXbHbCZYuSj0leGvtu3kXe5lKucCj2M8hYHmjDBtA/atX6kXooz
wQOIHIGxhdslY1AU/asnfdMa+BKYSaBMCOT5CB4Yq+IE00BzYVvEVqgHdtnHttBEphEJx0UZDmoL
RPFsPAsTD4R2w1SiGhDg/UMblJaWgEGjTM1R1F2+yn3C/yWG44McNEchbhkNzeRU/n5q3z+dOrWA
2lAHg8OnF8LLlLjTfDB0kwOrdhfdZkJi7+/Mdlx5l0Yd2yJEX/OkwSDqtvDD8ac2ZE6S9maiTs+J
3r/tS9v267+kSQRdZ2V+DdgPYpWw46jTgRMPifF/pH3JctxIz+0TMYLzsCVZZA2qKo222huG7O7m
PM98+v+kfNuis9mF79obbRRRIDKRABIJnOPEjddQZF//UTr4EMOd4FQM4i6ToFS7Ex3J1Y+jn7iT
XZxqt0Bhub/mV3JQcdtrfMjkTnQ4JW2T1LBwdgnN98s+d2oBlezFaQ/JMXHSzzNZU9se8Pswc77V
2BDqLpYYu6FmvBTtc1Yf8/h+VhM7j91ZPyftQVQzIjZvIragMPnP2VK4y+GsGEkfMaoX84vpqw54
KZ+U/YAWBdbjnHuW39hoGHctkNfdth5qidn/V9aTxEC1ChRYjyRetPzQSOeaemf5j/vFh3Kco6pG
YZojxk6pPOWX4RljRfb4V+5np/zOjLCZ+XPjiHbmZ3ctoG6zY0s8xGyimKxXl/Nc+RAWemdASXaR
AmPWk5jY4YP2qDxgYAtIWuLXzBmdGMCWiq361p+3l5gKEArnfcJkymMMDMKilkuVjbYQXvT8TUnv
29jP0ErRXNHSwBBzZEcNH4vKiQLFNbO7jnyRYp7nhh9UOM8UtVIWCAHMLKicGZXc4mB58Zcht+Wn
CZwCMoBT0+cGKzLurb3+SKwD4an4/jlpNNVlYeuQfzIOwil6ZoESFCT3+vNwVF8ZlppAF40pqZzj
ApUGinIhpAJZBUXj2rd2oe6I9+aVlY31y7xf7v+HIevt69kPo+dR79JGF9OWcWAxOrrpuYp8Vi5g
SHuDcizd6Gi51GTYf9yjP2Ryt04tT0ohYpcn5coOWfNkHlKn20X7FmST1GA3KY3zWZWqIiHvsLDs
Pax8ZHCNxhn5vV09hKSfonaR81O5ItVa1WE59emqgo3AKv/sBrfXiEThnffpxglROV9lTXGflz2U
Su6AMO4YXn5MwHILykR0xxlOeUBbvidfl6MJDL4OkEvWQabOCZGt8GzddWRleqjhG1R/+JY8g6Hc
rh3zvnpiNZnerS6jJ/hG/T9A8b3zY99Sn3NVmZQlQ6djma394uHx+DTtW8D/Za6eIK0O91iFd9yn
2C/PKZ6y2zvN6fzxa4rw6DIIBvkz7q7ynupzoHwoD6PXV7k8L99PseTVx9opndhf0GrMHtQZTsJ4
qvf5lZJL2QPf1aSafaPmA2JX5y5e/JjdVXg36HfjG9BQXWG3+PO3+E74ouKdD298br9nj1+E32QZ
3I1N4TudlDkztWaEPfTZ30J1lEa/G/2pjew68qXhNFbPEVn8YV7xlkwu9cokMcDV890GNa/wEkCm
p47xgLxrJ1IVOSIq8fTYYjBYsp5BVqYl9oAmdX180LJDY3odSIOG2gt/gWmLvQP/k27xvU+tnMXK
xE5YUFyE9GGS9re37D9eTD8EcO5KDVT0srDMdfKaQwrHLz+IzuIWbu6zv7Uv7Fp32k0NmgcYeER2
lhiTz1U63P4QKm3XOH+Wt7ESLYw4e/AYrwB7CUPmc9HerZVZbEy6auqs8vWYUs8TSWa2wwqH9WP7
FudoKA5cdM55UWjnz/m9bEc7OpklYq7Gea82VeKyZwXzWdzP1qOyvBKrSZ0KLn/S5G4cZpbJMvAP
9ibGOO4YfRpuI/5tWexbbxxAviyT9UZlqg1ENeqjKuzn4q+pv9RCimE0f5E/3xb2HyW0H/bKY3X0
moGhS0aHyJIk1enPwUEBtjxIc1/IWx2lGeda1EAu0fwOWR0C63xEY9kxPgrOdFSf1YPm1+6ALpDY
i85TQVx2SDW5BMka9FacS4Q3xlyvo0ij5LbiLziC4n6kKI4It6Zz+dHQp6GWsKtV8gNBnXFNUIZC
Xa947pA5yFOQk0Gp8DKhH3vX7pRXNDeigVkCqnPn49XoOT1YfnJKdoFTuVRrMZUI6pyPMYR0CJca
xy6ed6ZfeYkXnmMLNN3sAafvbCpeULdlnbvPtVGcxtMIjdud5EUHyWsqZEjhrjjNkKn4zVuHAlh2
1tH5RpkQ++1b55LzMVWjzZKYQ3aH2xMD5CydwQ4PAuC0QzBRIANG5xSuT4pLHFF2LG4J5nwPyrQR
imrvgjGNeIl31kV3GdZf/xR7NXFl3u77/4iQ/PTwHMr5MiTMeIE7ymguJtGWcjsA7Mh3Sr3phRUm
2n0KTFASNJnaYR4cpJ7SrCvYVZHtsIR4GbjAMfMZCCBOK8YO5lOwk/3CJ7v8iP3lUUKEPh61me2v
JKF9F4WYa+FFrrHY1a6EP5zBt8v680OyQYAIXvzczzyEZqwOUHkMgags2mBst3/PhPhhY8UqJzmd
oZsGGpXAl+5qIMmI9ywZmMjnNZnw8/yYcVuoWpaytC45mH/joWQHXsa95mmncBe+lOfwJcZesks/
awJCd4AHIJs/KiTzqNKfKUgbanU5H9VbcxtUqJW6MXhqlGs//XV7banf51xSX42SoLLzoizfTMuv
zefbv/8fDTk/IrTB+R0TgCzTVEMBEBbEdnUPMFNk5Oj6xnsHcIAx4+mF196eHwm5RMpjcG4HCMil
rltQjKU8DJ49PMogLi7QHUq1p1F1Or7VXA6zZTRzyMJV81Hx5OM7VfLTmLjzfXkodsIBzeC47wE/
HYNoJMQgYbB8V7Hcqq2Us4ecdqc39nDXX1irWuyLT9pFBcdQcwFLFJrWQJ5Mdm4T3p1vRgcAslnp
rDIXf2LQz0iIQowNKMfpgnnPC1W7YdePG7HE5PKgwioUvWNVDlG4LHh56do3NSBCCHEi+F50TUoZ
EA40KiJ/GO+WkToRlBLcHatNRbmzFiiRZ3b4yGjuMb940FAyZ5UZsNWhP4FyI9R9yuT8SJeYYgRm
XrztzHb6GJ5Yz6as2BrYtZVd8/I+C+eSUolDaHLepRAXvalmVoXw1CPjKREPJQDPK9SfKNOgto3z
M4o1S8nMLozC4I/Nayu9EA6FSIv5buyxqyNDYunqd5aX/IKarDOc6rPgBHtG5JXt5ZOGodPw10it
Vvd+vks7HasC9zfIlq7gMQRDOdK2k+KLbsnGqolUkVCUp/OWgNlnVOwGZ2lfp9aXYZfFH63i68ZV
G65G/IlYWGLn+C7tVAnaVGY1BzxhvKoOMP9RoBr/YD0lobO8FGeqP43K0niISk0MAtFgEb7ztFcG
1Zz8qSPOd/tiP3riYdhlj9ku+0JXgylV2f9Xr1ZLLhlGpWIfw+UPFZXakGqWoW6KFudc0iBaFrWE
aqy4zcLesq9OrEl6JmubhB+zOJdSRkunpRmU0aN91/09IPeTSX2I+GJxHgSjGAmoLaBPD33yx3TH
aqfj6wQ+5+RItQpQyYrFOZFaAT8tRqDxnPnC8GwzN7sqADHQXcUHL6GdHAe/cMirGXXguFSlqJVe
EFnxut11d1KOCQXTbQo7xwWNvW4pTokqbY8Kpvp1BOUjcfxuS5f4tuwIyAC5JkK6iJKG6gA2LfEs
J0N+pviVnexx+UYHZb9P4Lb7/W3hlGwWP1bnQVK7JJFT7C7r6+/9Yd/jhaAjRyk370aWbGgSSAgt
MLD+LGZOTQOEELjom5LmRErj5PNFzd9K/RoND7c12jahlSzuiE+5HnSAeUEt78jKluymgrqpk4Ny
IrjqXoq3cEwV725LZUftX3nRSih36sUkm7pphlDTdIv5q67tZuNpXtzbUkjduBNvRl0ldUzMABZJ
3Uk85ZIj/LWuBkoLcW86yV3hUH1K29n1SjnOBWRCD5hpEVIjPGJILhp10B51UB6HrzHYNMqD5oh7
7ZBcWF5RAPimIq6f1OJyTsFqljHRQshfjMMcHmRUDVDOFKun26u76U5XanJeIBMFQAp2CIPSdDJ7
9BUsuyWgeJZuCwEr8s8nwVT0vGxZ13lctvYcJZhULe2xIVTZDHM/VAGSz89SGjyKSKUJKb0RoqMq
O6k6hcG5PaS6ksECx8p1jOa86HWCXWEo7oKtuOF7A6WOnnZ24SIfJDYD0Uoe50MsOZvbZIK8Bg9q
iwt5u/SF3XSUXZTaVG/7bY8FIO2ftSvCsKhT1uJbLudq/iy1ftQ8Cf1LVpD4B5RinO8YxHxpxBGK
ZQdWL8tfgmeGq85Ky2puU62h2y3Eq3XkfAjq9XObDRAnHg2v/0v6KjjFSb5q6BSS7aa2y86mBvYp
o+cciCa0rbVoWEwtfJPLO0F6WGbi/X37frVSi3MSehT309JDLfAZ30kIoeYfiWhXe9bFkBzzz+DW
vadYorcdE2iiFRQydImnFW/V3uyrJcHEvoGwkqBybRwGxcsikrFl8yXX+iGJ79WTBj2MljJF53A8
Os1wETLMU2Xe2N2Xpp9q1xAZZkm9Q2ypp4g6ow1WNTTQc4a55ONUFCnUiyTlNOftUW0SR1MzV0IP
5v+/712L4oxyUKR2CuYYmBKisTOUr0OknbpedH5PCmeHSh33YoKuKlebgQ1w6qPHviOyuS3Pu1aE
M8M2X8Y5ZSKq9hzJD9OvQFWtf58LUoZe1kPb4/fron3oY3T4NSpxlAgV+Ap+pIW6mYfYC0Uvjk06
HMDbvbu9EYRl8VV6QS2m0FKZFt1d/yBOPpg3B4qVbzNCrdaKr8ibgVJpuQpFWIRSnXSX6s53oDfN
KQvbco3n22pt+ta1RC5G9XUpZcoSMokYQnkffZxOucNu0pIz+ZUvUBK34tRaItvMVRQ2m0w0khkr
OXnFa4H8LAfGbXoWD8Bf9oUzI+dg85bUlYnaQM41dEUt5YOGpZVbgCdE4FLJQk9fTlrh3V5Syhg5
xzBXFig+Rwha1LtBOv4S7uR6/TiXoMpGk6o9fr8xil0NxsgkGv1KIWdvSWPkHIMy92HX6BCk+ijD
j37pA4f/zJ7hWOmvOlOvu9QOcY5iUEqwlXcRUFGSl3Dc5bIbSqdZebm9PZtNz6v14yvvtWlMypDA
/liVfzjEx2rP2hroAS9Cn3/V2LM+T6wA62fG+1js7cwCeuNSOPo4Ec6JOsV8ST3CCHMxqzjFjTvv
5F2PkcbgmfETARvSNXB7jPzbq0gYOV9V14Y2NI0Mi1iGntleu/bL7d/fbKxZ7xLnJfQsmpsKCObv
RSlDsqWrftTQogdazz/VcAcckgNwZTzhRBWgqV3j/IRWh0kwMMFq+tRL+xbsykvzqbaeCQWpFeTc
RAagXamtsILBl3FneGwqG5BovonLCBgCfvHRdb2inN+wgrIOFxZbtPgxANkyBWpEKcS5i6AO1Kxl
5h7Kha12uZOZv9LBj9lgvAzqkiXJ/LxCGDZSUk41w8h7mjR/Gt5opkH2mXxdZC2DM7wiCOJMZZTz
yUGJbUYAitN7TJ3s7wbwrgfcCD6hZuBbbqfYZDvsdmz8UJAzPqVfQnEWKlh9YxcH46k5FF74pdpX
n1VQituq115jRMb0SlWD/sODfEjmzBFUG+GQq5AcHWbHetVRUYxcJpY1ewKhgw7Im70065XmDDLt
wdSuGBAJMDuWBSR45F0eew+tNICQoc71Zpl7LY6zzyIH8KYQYGO1K2i+GUyGI6MfQNqpJ3Lcdvss
fKwmF8rGrujSXHg3Iv08gpezRQutPILK1vKB7vhEryazjBtmyw8czLiwCk3GtBPC/VSgWTjv9rIW
E/cR4nTwCKZ12E7WwKjpluAsRp6i6o4WPyRL4w3ZxRy+3XaSm8soKYpuABTK0vmiUKpUQ6LVUEqR
sj+rUb4GpUgEss11W4ngakJzFoOaoAe8co5R7/xz1KNAaHq31dgMKSsZfI5d9VqaW1DDkP+qrP3c
WnZXf4sb3b4th9KFc139YHWiOUOXNnyQMKrbP1oUHxi1I5yDEqyqTDOGgF0gJVyyvWB9uq3D9jFd
LRbniPK6jJWgx2KFb2jCAMR26EdvIl64BSQyhKytOhYAC37YF+eBzEnUl0GErM5b0HqF14TTcmGg
L6VnPlItH9sudiWNc0DllMsqgjAuPt9Mv7XFc3hkrzWzFz2iBQPIKNSrLGUPnBcSM0Nvwgxg12Ys
YyLTT83UDhLCuKkN4yE1jEwt1Z4d0v7I7qySjVngi+Ine3lPlTipJXz/ltXdUZCMpBU7yEIfxIgJ
p/AY+/GZTYoMn4pd5WTOdE/YyGZI/ti19yi2ElkYYfI9Hxgd069bu3zL8aAYO0rmyt/q9xmZzAne
QNT6e57p/Xq2FiyhDyJJcNRwR3caKbWBumYXfUE4DXJNOa8x1jPavGPIMVIvwOMv69w/N/vpQb6m
SHcm3aZf17bTe0Cki4qm62Bv5UxzmlIx6lFTwftl4Cuv6rxj/JIgfH9W8YoIbr4qxzFMPcsle7K3
vfEP0XyxqGgEo5IZHp+M4RZWlVe+pu+5R9PYbLpGgMjigUoJNsckkLf+ozFfQJKKxVSaAbzIwEot
weh+nQbbfEALs68iPwASB1p6zDvzifUJ1p72txjbyowBAnbX/hXG7vW3cEFvNK0mHwV8S1JeM3lX
yncVBVGwHSg+1OViXiQOgaUXEDEu1zg6jiFxLqld5Ky2E5Iy1tkuCoInqpdmmO2p9qLGJI7Htg/9
0IMLeGAsTZtBgx5zEtm59WkRr3E8E1nV5lPAekO4oGcuVdQDbYNdBr9DbWRX8Ljj/XfAY376ivBH
upft8s7KIPngJwppaIaQKQD45bC4rW2gvnPJX7td9RicUo/y3tRScvGvq9pkMUVmEsNLH/5dapE9
UESv5EpyjiUIR7W10PyLusGCF2f1LfMEVDO1B0b7K2OOMPuLCrPbFaWPleQrSkmezDGIhtnNIsBM
gABi+sJOHmlULmIF+YpSV4pimLMVXGTAzp6S9k6YqGaE7Zzoh8HzpaRsXvoQmHuQEbrfb2XN58DL
PrV3okuj3lMacW5CUaqi7hJIa4W7FPPCzdde+r0TzDdnShY4ClIdoaZIpn0AZP9QKLwyJZPJzURB
FmXFAkyvjjGUn+vamqQX6FmGKsE58I0TG5nK0JWmfcGYhsO6Yb43TP5KEyNo4n6I5U5VGgZTr9UQ
WwfTSxhqXh/lRIq36ctXIrgzNQh5LFUmzK6ez4F8l5SPt3OsTSNQDBXsPaJlop/t55WLizhZBuCI
uL18FId9Jh9bnXghokRwq2QVrVqPGYxA62t7Ti/L8CLpBFTz5jKt1OCWKQjVoV0MhKRgBjif/Kf8
S0XXDwG8n4lBORdEFWCSZzx/17mtG3/d3ojNURhY7j87wTuYRM2yRS2ggp7a2SHcG5YtOuk+uw77
8IWNwwwYcHTGu++mTD3REAvIu57SKBAjakgvgInelZEf6TFhB9tFp5WGnMNpjcLsBgG2xtrHClc6
CY62E7+x1oXAIScKCLPjfU9eBaxRDhpld8VB3IHs/somqFRXtY1jh5meyo3Ot/eQEsn+v7o2yJGW
iZYBIxkU1ZsqAYQ648EIOipl2YwTq4XkUpaw7bRaUrCQwp5B/w+n7B0e/H+bdqWU4jxEIwt472e7
hl7+U1YJL6r1TQio1kLSODgvMUr5EgkttqsHVHceOzJuesIba6is/xB/7aVhtYKcv9CbyBzyEdKm
COZg7hv1KnQ9yCiojljiXPGt4HrR6lm9QJDWznfqYD7mQP67bXWbfX4rz8F3gGtdIIptgB0CkMN7
M4t6n54tw14u3U731H200yq7FG2q1Y+wDL4TvNCrvhki6JZGo1NH+9DERSAjWiS2axwfW8V3g07o
kCgzFqHiT8As2iVP5h3jNuiBNUJlk9Rmsf+vzm89LFo81Di/WtjvMrAdDUZDBKpN1t71ZnE+ghHp
zbMEdcTjcCfY9ZcIuAc5yFA6AJHq3nwfPDFiYnnff9bc4u6TQvVHUkpyzmPEwIyQ1CwcL99i0Zsp
HCbqJPM94KlcVaAbhQDWSMFwuKd9cxocy2fd2PXn28bPvvZftfeVdXBuo2zLVO8XbJmhRHZWHWT9
Tk5fupS48lKmzvmLJBDKLAuh0yDeA7DCXrrHRRmJg3xbFxDJ/Gx+o56I8VjhPFWquZPhipKx8VTZ
TQoi6SO2SOaL+2NRF+rMSB+S0ADOmWU9BWoCTp7K79rUiZJXzB457dC91lP1TehmsC2HRKwkvBZS
3J+11S1pkDH+yw7C/Dg76RubJQmPplu7omcgB7owDBwqRG+X3H4YDOAGfhbb6UUjLT1U1yuHNbHX
59wp9ktoq7bl617jFC/119s2SqrK+ZWpnDKAOuLMm2fWZK5KfneQ9uC4ATBYcynxyIe2DiBkEL6G
3GbO16R4JNMb5jpZA3jkKKcgsbMTK7J3fi2RkxGbrd8fvk0WOdci9JFeNh22lFUWGXFC8Syeoeij
5URvktMBCrzfj1+nHdtZ6hJ4+4jKIpenxEEkLykL6WL+l9QdjKJ0ErI1ghLCuZt81CMMbcN6GIS0
cgf4zQOYTKqvgTd+C+9w20Qvcxf/lvOReYBuIRnbxQwgVA2eRP2+qT7JoGC6baNsdf7bj8r8S0Lf
50aTS1i9Tu6cBXjxoT/HiR2gHGzkxHkg/Bz/ktCJeVN2zM+JMirOlWdogZPWrmY9/p5O8s9Hvehi
OU0itlnj7PQY4IrGyJWV8nGc9NAuFWN/W95mZFVV2ZIUDZMr/KuBOvW5IhhoKzG02C6lwcnDgUr9
N/dpJYN3JZIJGmcLMlR/zmyG9YYyNobh9D++6U/1oT/krjWCLZFCathEqFJWgjlfArZQRVNDLGZ/
zACBz6Ri8A9sBmB+wjUu9w2nvms9TFZeGaDLuO8NRyIOwnYuuPoIzsGU3Zh1kwmH1i5nqT2XIPFJ
Xq1hQc/LzopPSoAlQedfT8UqNgHxr9Oxksv5llnRWz1hrdsMJ0IFxVZ4lC5sVDwu7F/yYytZnIsp
w1D97rSX8G3Rzrp11nqC1Z4yVC6bEadljHSTGRGCrOUbCRF4Nr3khwrvcWKVRyuqNStix+LdGHhB
B4puARUNM/RunzdKDDe3gmeI2ozZrljdsUmuuXSfUK30xEq9Z/MrTYSkGJu2gNWPGKiV75aJqokQ
5/n92K0EJOjkMyYJOizXyRN3OToIFfAd1SMKPgqagFmsxNvq2SIILai14/wIOrmyLgkgtytzpwz/
npQ/Frl3f2+DOJ8xFEk6Lswhjn3sWZn6hxEujjrl/u+J4bxC2uoY5WggpoxeI+1sNs+qQZTmqeXi
HIARWCCJYx2DmVR7QWvaodzs6jQ93NaEMjfu7FdmGoDRge2KiQTmEATESm1nhKuTyZ38uA9Qg2O3
z6HbCcHeLB5lUG0osdOEd+WwD3pk/eAI+EuRw9/zCfxMSiVEySzOkBzH+2ScbXOIbEEhAgSxfgrn
EcJh0qtGxPqJC2bmqmsm1IRJb+fyHyv4Dm25OrCjtOhLqEIP48rmteMdIPaAEpk73xGLdG/yhYNM
LB6lF3dpsfJ5kdDRzNzQeRLu8+z3zJvHhcYwEFrWmMMeRfDpqvvKaJ3OpNieiEOkcO6grwVxVido
ITUP+ggA++xuTqknp83kcrU/vDNIBpA5B6yTXW/tJf5jKi+V8SQaRL7MDsqNjIB/cbJKoYzQrgqH
cMju02OzV3zh2PjUuDe18ZxDwONMqY4aWzID15nkOVmoB6btt+jVgnEuQcSAqTB+z23ad1AYzEB7
+vN7Xz4wFag3M8II+GZJ0QLwQMDupFPz0KffQlwwxOGv2250W4ZhyIaCFjOZf0oZkcd2dQsZkZDZ
Jpp3Z+k+sIjC5KahMcpMjBGCPvO9zWblCIC+L+t6iN4dVQNmmeaHfeRO87EviBRhU5mVHM4EALYx
DgNr+5Pa2hZGD4+2tqoTgYESwhkBBt0MQdXQ3BVpudtX3qInjjAdbm/L9oqxLhwZA4KKyT5itWK1
2reWpOMtUxSfpbaxVfOtKneRQFz7tnX5EMN5gKDRKtAJQYxex06qj7aSdG6JJq7b2lBiuJRA1OvR
1DrWEBBctfhZkZ/1+ettEdvhWvtQhdv7JMuTDGwYyAfcoQE+nrSP/Slzux2DcdUEmyqAs9/7l1db
yePMQE+DSmsryMNorJ2J96FxHwmvWfC5qU7KSASdTWG6pBoS2HTQZswFNSGqBSFh7SKCdayLo1p/
kc1rmnrl4urUa+B2aQqAP4YlqaZk8mCxYmRkGIaVYXvoPMMLq/lQXhiJSuAWXnoO0Bue7dtXwIIe
WJWKutNtuvGVdG4fUcsNhkrXYJLScxDu5/nptqFs2uLq97l9iyJJMKUJ2lWTtte0+NKm8d9TVRNi
Ng/whxgeLFYJZElbRAWuaJls1DfCSXfkwcmG59vqbMqx0FYB+A8JZUTOUSyN1AaaAnU686sah67e
+nn3FoWEP9rclZUYzlHota4PUQIxU/oyx6cyIAx8u1yxEsC5iLY2s3EZJHQl6Pakg5klu4u7+7q6
WNJbNBd2nN9V6KYtJ8o3UZpx9jYoYxP2hogktevvwSXkVkJLeNntvGGlHGdzU16OAAvH6o2O7ite
gz6FAQ3V+X0D3MrM6Z3bNkGoxLeOTnNrLOkM2wMouQCYm5RIsTeP0Ic6fI9oHi+lmb0fof6kzIdo
OlTCrwTZlQj55/hnIGR0Uo4Vk4ZjHuzVHoxlb7dXidKC86lZmgOEpIOIXHuIRNC7TfdTRbUtM7P9
V5RY6cG2ahXH80SLDV2GEEvp/Uy6X9pLq5u7WLrXI+/39OE8QVnkhtVNOEGabHllLu+sGsRPmULs
zCa4sbJSiXMFQyKLalhCpQl4EMJTd0iP+iHdx7sIaFL1K6PHSUEbnpzA4vI5c2SiwEgZN+coMLXX
mlMI4zaqh8F4CGNCv22zALy9bimmafLvfVqpaOMwwR8o6uLHQdXaqWq9xOIvVcCREP8jh7PwLO3n
pekgJ7eeKuEk1cT9ntKDM+9UE9Fy0C7IuRe0oRytDMO9RM5FieCMW040kFe3UEHqRntoWzsc/UH5
JWfzsU6cWfeRlqalDj2GNt8LGpDsomCnThRd/PZB/RDDWXXey0IiKzMaNJpvdf+iyLM9RM/1YDpS
QuzMf4SDD1mcCdd4EKmHESqF845RmkROkzoABgxBhY22BvCgke0a1FZxUS6oCqsaBogsgY+fp3bc
Xq05J+IOJYQLc6JWRxroEZHmK4tbhfr90JrHsqe6Joit4t/f5K5iXS5sq4TPoXlvBhjvesrG61js
b3vUzaREBVmxJRqiokr8K9XUZSDvkeIZj8I6QD7BGYEHG9Y6RsfsrbXD7ddEBqfqqvLudVeBogEb
nqILAtJS86UL7yUTBC/DJ0IfcSMaqZqhG6ZqqZLIZ/Z1Z4390Fso+NzNuwrEMSFA6GU7dSmSlu2V
W0ni7A0dkikcAiSBkBBsOb4SYqh0QS+Sfop21JWBlMYZXpDkhiqA8vH/tdGARuBL7OeHbJ8/UQMy
2/v0Ywn5vH5JxLzSRYhSy29Z85zIpZ3PRLlk8y672iee+2Ew+7YuCwhpdwkouXo/P/de/BwAR6py
KLIAthV8irIWxgeiOgLvbRHgwoXxuxZPk/FdW16S0QuU3G1Vkq+VWkEuMM1WU0mpBOXSv4tDooCH
pHRY1254P76adnuPOaKcJAnYyhrWSnKhSjcCQVM7CMWNwqxesuWZOFqUVuz/q/OL6UxtqlUIUK7m
UQelzHul+yX2BzBUodyJ8iBVgWBWfWvjuJAly2bGHrgZBMBwqP1ur6EpB1iFO0I1ZgC35HDhaq6L
YsiZycefBhDsgikHoM7SkTUAxeSw66ZSuiRJqoqBO/V9Pm21jmVpBYJQJYDXYZhtR2s3etKu+SXc
THUlhlu7sEJoEjN49iR87GaQgKBPshGPUeiJMfGCvNmtvpbFrV+iZabaVpAVfmKMQwwbe88YDIqv
mLBeLuI3RmE27+fcHo/0xP22M1mpyrli4FO0+iRDvHQVHXEX78pzc1qO1jH1xhPVG795DFbCOE9c
JamqajqE9SD3Le/E9mB1xHpuHmXYhqmrkqYDYuPnk9YZbS5qMyLlsohHPQzcSh8IB7ytxYcIziWm
6Hyzyhoi9PqTLPzdLp+16uX2qdq28w8RnBdMsiKY9QIirPm+HQzb1O4N61AoBwEtGmkl2sv8K92s
GiZwYIuaYpkqt3BtZ5lAl+hxcYsKOwgOmUEs26apaRL4vlXR0JBisHVdHV6ttqKoCjokMa8A0zsA
38cNz9YXjKsCioSK+lubtBbGHeEE9OKmAWxCt9FflNAHQ6zdUktGyeCObtgLXdqakIFMXU39cjxZ
VNvEJmS3JgM3QrIsQxR5Hj1Rl2c9GCBD9puDepTfFm9G2wy7Tet2/Cw09nIEjDDaAFMKIXMr9K9E
81R6kWZWVgUwQhdgxU4h3YezsKuNg6b80ZaTXVFFxM2G0rU8zgJ1SamFGLdr5GnWVfg2Ynyhv7CJ
YvFPoYGfT724/YU7CQoepoIKKSIK/5Ci9uEohamOfK3OnDn/Gk6fo+bx9lne8khrGZwl1guGPnoZ
Mkqz3xWSeJdKFLjopiEqiqyjymtqOL8/n6xwsHBBqA20CeX1dTJNzwqCi7HMu9uaUGK4NKkyhHCW
0WXjVvFOTjI7jXe9QdXEtlyfttKFfcTKS8gYbLLUgG0JuH9bH6DnnurRIZ7ShduVYdALoypNPNDM
8Kj6nRWeR+0XYtFaFc4/NEKRBGKF9SqEt17+1MrEfmxa1mqpuNgd6dmSaAN+X4oel/iazfvb+83W
gE/t1t//r3A9xAJgR5C1NvMXzch9JRlKu05yOxUt/7YsQhf+5lSGtSC3HWTl2bFQX/P04fbvE/vN
5wVKLHXaHGG/p1i1e/OTWj23FCofsV46lxhogIEqRQM6ZGZnm9WfAjB9Y+2bUHq3daHkcMe9McRC
lgvIKWLzoBSxO2rCLp9rRyj7w++J4o58UFfW0BdYtkDC7Sv4rAV+p8RumVeEJ5YppbhzryniUg0Z
JMn+APw/tOIe1fvWBaIW2OnyF/3QusC89kAhAWC52A0u+WdNwpU39aKX39OZfenKAxXpnIlhgy+p
tEepOerKpexeJfRw/54YzjtYUlKp6QgxcfIUGqdF+wLQVDvPiYo4ta6ck1gCTQPZIIwllUUbqHCO
ED931mdR0okdpE4Y7y20RjbEAPqIXexUDEK702xR/fJbq8a/XmkWaBtaFeok2tdU3KcNhk4WhFUi
WSVWjX/EqgdVzhJm93OkOoOm2NL4TVW/aSn1GkesGg+WW1j5NDchrs+ztVwycfGlND8sIgUYQ+nD
uYwlL1OryyEmT45d8zyHpq2rTqwQ7mLz+UdDTBA1E49AGl+oLOa5iiNDQ/Q+Tx4Ch6vs5ZfSOQx2
0th26wLM002fi5110F8El5ot36ydr8VzHtjKGy3DxQPdN3fdq37M8eokON3R+gJAeTfaUcWPzVXF
nKEqmboumTw1EghDlTSPkKv0Yr2P58wXatDMSiHQKfW/b9v9Znz8EMWPv+KGgJcnGZqZzZcp26st
8ezAvM2/Yv3q97nkO9f+j7TvWpIb6Zl9IkbQm1u6tuM1M5JuGNJIoveeT3+yRv+npkrcxh5txO7e
bMSgUURloVBA5jAmbQ5XlvGUJzd6kdvD+EUz7qu/YV/DFfB/i8YPu5pQbbN65kmRik6gWq4s/g17
8doEF+0g9zPjgn2X3Pho1F9LqsuT+hjcqYiaaJWJA1zI9M+SvPur7tv17+fOwhTLM0CN8f3vh8Gu
TIhkiIhbXsFIFurcMGP8fUM+p01vF+XRSGVbLagB+010W31r7ozrRhWz4ezuk7d4ZvyWZK42UEUl
6mNwB5zcZrWaN7AhRqUKjrFM24my9Fc3xZUn3OmWo0AcFOxakg/PmXaXDM+VTmzB646gE/L3vCNv
UzUXB5hAVGGLW1RP9/WPYfFv10spQQ1Cx9/X8fSf63tdf6woxW3KBgfAbSXh/TJQUUkX7peptS30
Pyc9VdumrHD7O9RDsxU6eFJppavEo69JC8bQRv+/YK7Fi5EMy7LkswkzY/+Yx/fJ/OH637++DS2R
ublKNAcB6dLI7tOqEThi52dB5UL0Bx1OVC83tWDsl6wsxbIVFn2NDZ+X1l2UJV4/Zm9yRW337WrV
r12Ch9Hf7YiVMChhBjuTH90rLnr6HfEwQmhZB1kIUg5/3ke77DC+/teI4ECgNeYsVxiiBapykOPp
MCzjOScfl6ktyqHAaHRJt8SIiKmyjkMB6nWh8K4HxSb51wX8Lf4BOxczzRQkbKHWQx5T2dCbqrGO
jI4rzcGrBz2yXTn4/w1GrfdX1FWItOBPhKgBVjBKW0dVIVSpNn9zQ7hEx3uBeGUiCqsi1Vm1TWoH
JykFxwLHUN4FRNliu5CoYnQUL9miKPMP2VIrqIYVsddyl5Ejggb6pnSCD0yKWnGKY3xHCdJsMkFq
K4tc+EGzyKo6Ben1T6HmwgXBBnpi2XAjI17pcGEdDw0pNrAdjhdHuXCc1EBuJ1bEGtuvU/ESUGzo
2wD16+/zRRldDKqkEPH42zT73vKS/kdV7lqqUYj9yj9Tz4sVLvWsFSXqcTaxl8rmAA3Ag7JbPJWU
bdx8aVt9JL4805pFUmsJwkJ8QJoLkcPwYWF68Df/p/rnLRBXHHaxC3IN4jq5/fZxCRCdO7G0tpdz
eYSP4oNwx9rPBect6DGYmLv/4lGP/bVrK8riZrXR6iCP50mBp0xYcXElm6neTo8itJChZUhyAJEr
yx1kmHRXxkCHd+WP7DB77ObHdF+gAT+7o2QzLShxn+3EHDq/xY66dFJRyh9upR6iIZ1tvvohzSc7
FibPSNGZXr1eh+btU/QSqNzpFrOpO4O9yonTczsc5u6YaIQJYkfrHJAkgxqmmQQTWncoJpBMRFSH
BbVaHGZ0zdiPYEbA3Vx+sYwbMVTtFH1YEzEWu9l1s9ptfxRqqqhMUHQANh1FUHWwGNSxs6N/wajM
FuVKuP9RrGFvIgNrdRB10TGNs6IV9pDcNeY+MqGcJQ/+9Tj4hzTnVyDwRZsR9JKmyQyGL8WH3IOS
x//tMZSWXcWR3/8bnOidvTl9sV5VDkesuqpzWUZ8MPIA4a49Rjt5VxyQah21R/1DpdnpIbptD2gd
h7oDVUUiPyoHLP0QxWlmwPFatA4NlM/CLrsXEmkfCZ+aDsTcYu/2bXdolHqf6fKBWHd2e7j2oTmc
SeM0MaUR51HrjVjzzFUTO96B6vW2gYxK/JUwt9UQt15sDlhUKQnVLIE5xdyN8a2enyTtJizB3YYD
fX4KgwclorQJNimW10Y5kCnHPtdTlkpEh660kSvBzQCs7pH/lZ2OkS9/m47WA958wdVgt3vr/j2/
ICdtCJwwOCSyisKcY1YxTFLtUPSS38aZU1nTIS/DPbHQ1HflMKm0EiGDDDiL6vCR0eUbHhMpWVji
RCa6RLrBE1DixjWOJTsuEnBDsgfGxsN+IXuICCTnRydRw0kGTKHjNh/1diCNNvoR7OvrRpxHPNWk
KApBq48Ag9xwDf1zUt9WVB2cMsHhTR3JGKI34IVc7rT2toCkqehd94JaKA5TqqVZEgNd++6s+yMa
j8sv1/8+lZzzj/xGWHQDWl6B1pmtIy8HOdZeOpluB3k4xQljO7llzQX9XviPWZ/JAYjYtrI5tFi9
n0p4rSOE9mBndn/OPMGlGNwYMlxBR5NDjq7sxKBg4CwNmVcVhQPtjLDcF9LD3BFpyubw/gqlTA4d
+gxMwcMCW/Ku3DNRAdVbvkIb0x3e1XaQZ94kR6q7lsqi+Xq7tChmY8RYz+TA1G+UE8trrWdGiBc+
UTk7Efp8xb1JLHmuTRgz6gdJ+ZzGrhUT0wuUQzzhJASzszabsYwRrj79btoPx8UJbAioOqFPDYwT
G40vvFeGUhhQvkGNpPjWQes8omgJKAMcWDTZNPSlhhUrEu2shvlTqZFyxESQWxxazBMTemR3+zZz
IS7lZ37pFF8T1iW803BvzA9QHrgrHKrARPnGomV9pcpUcy50+NaDNcK8iyipAeoOxdfkxzYYy7mC
Yyn6QHHo++nunXv7Mens7IdyDGzkOnelH3nDaC/frmPkdgZtiJJi4h+d76stMgEMd3U4u1GMt6vM
tvTv0eIlVg+5731I9WL8Q4nrYo7DRR28LzHOfGytJ/2B3Q5GsAeabtGAudN40I6FN+OFizgttxOa
i1EOHq1KwNBDyhZ40u7KBCMHS/3WWiinCSORqG4Hy8UUh45zZmSBym5xkwIG/Tb1mrbxr3+x7adO
9WKDy5ly2ZDERoSN9igeFV/Zl47uxmfdnt3OoacottHwlzmedSZJraCL2MVDUL+J/ed8fMpnmfhC
23v7YoMrBJUgNQHAIwoH+YcEVhu982bVbSQQRhE5AfGBeO6Z3CojoQrhTRln9+Ks34pW90R8oM08
UxNV1TJMA515HBpmQme2PetUSEEMCkaq9JalHsspdSqUw3tkt8uj9XlxolN0lGeXsL6ZUq+ssxVY
4VURGb1Z9Ki11hHYOdk0j46bEriwon2zE0tSmXY7HlcGOYAcCkkO5Abudm8qWMlxmNnWrY54nLwI
OhyUsNDmF1yZ4yCkEzV51mSYE8sfRYbmXoUIEerzcXBhdJkaVxYMMAp5af+zD1Emq5KUGQ4qMlVV
ahFqrhgiM48KzLASyV/eRlbLxaGFJkVWKrPWtCGU/dgQvSZpD9dDbrv343820KvMvV+q1mCOncZW
7Nwc9JsBaXa7G/Z96EY4zky3xYiX6jM+ZuWQ3Pwdb6m2ss/BRysYo9gw+2rni8WXFNIsSUg1RW/i
4MoI23erfaWJYwnWP+yrLDyZymum+dBDInDw+l7CSnLQYWitEdcjPIGoZHrb2q0TgUnbZo9owwso
rU/UbiItcnAxqMIYJgosjpHz/tlOxWnubcZdJMJa45OtOlc3MHzk8EKoF7MY2Qxg4xpvTFVA/yR8
AffTLvfRR+NHR2oiYPN0WX05DjHmahjjnnWAWhhwaGsIdaM906w/xPEumajXNCpMOPSYi7pJcS4g
TIw3TQOtZn1XxW/XN9xmQrNyiIeO0tK0NsQ3S7vHJn+egy9JdJe1VEP29iVlZYfDjgVKY2PAjpLG
lXzLZ6xW2i3TZe52Jqi1netebV8tL+b49894GMJAnLF0U29b59rDkM278mjgYhrqXvhu7DRnuKHu
lsQH458/w6ZaxCnAYgrGQRT2YOkeDO+6Z5QJDjpCEGClQoV1jIJjPHr1fB9SFQcixt+3+QqdBKVp
2ynGpipD8WyCsU1P59sojN0B8uqqSI3FU6Hx/hK7sqc1OcS3EtjTHyQ/3097zTPAtNk54r/Q2t1k
/F8B/Pu1YmVN6jtTr5h3dWOHX9g4jOrUoOy1nPzc3wx7/al4YdNEsRu6ipfiHY8KTgK03mN39QtA
9GlYlobYTKND3e67gThDyeDncCNuQcLWMQPobZZ8xU1Q+wXF+Um/L9/kN+GYebEv0H5RZ/f7i8fK
MXTU6BiTRviLR5g9Kyc2ospoiaMfnSf6oVP6UB3DNDhTmOkdShN7u/t7tek5jDGEQZgsdnbL0Evd
dbEt2BHs5858p+wjvJemN4PTu0xUfN4ndvtm2pKT4RvTbyzbrzuX3/L+BrNaiwqCPUr7nitBUFWw
0xMjhdZ8NtlaIbwLT7cDO/Pkr2gLvo4QxPblu2dLvQ1LLQNCmNZrJ9mm4QtooMEcqNo+XbfE1vOP
WuHKRw6LFC1ry4ydHf9/UzbvYH3NDpfJoDsjXcQZdlh626PYLuGEl/c0GyKVwchcBgNG8iVeMMvq
WvvJzx/ZgDVOjB2I3l3MC5DPI9SnYmC/CpKsyoqoFWFukqTIMYzO6zoDGq6l6sWL9Ygh9r/p4199
MS596UtzBFUuVrJd4v1caTdFl/txIXqRNu2vB8d2A83KFodCegOZhagHColH1j0g3M2eAvEBAeRe
KC80TnRcqGkICvlkLpvpLD0RanbfmjW7fGGa8ekNe/kqE8gLT54MWVP8+5U697drUStfOeRJjSyy
kgaHSuvBS9xZMj9wo6/q+w1d3o97oSJzHOIY4YspQjdpg8VKA2VsOKN+h31PIAmxv3n+3iosrTZl
MyzskevnoPy/maKjdh1fSLHUIor7BZ6MToFOEzytePFztWfoXHjjVyqHZ0FwBU4UDk5MK+3qnGVp
8iT9kEvoCIcpyKVyw0/i6D6rWi+G3vp/XEsOWfQ+VlRTxloq7Ue5eM6Co9EdkvDTPETopzyEhkGk
wFR4cNiijoaYhBMMTjX61ZTlOHQ6tcXZZfjaSnJwYtZxN2c/PxxWEwn2dCr21q50i11N2NrOe0GX
BcYXzKbyo3dZUQRCzF5CzelOtc5Wl9kt1ZJB2eDOs4XN3nWsA6kTmj3UMu/FbjpqVUbtq007OubX
DUO00CbDISNGwwqoFqFLskJHnOLr1UNZHgj0pWxwSLigxDCNATjMUDicoQ9ePEGt8NN3+aPpx367
L5wff/W4sfKKw0AwMoyxxrpn0TKjFmeVGoTdvKn++vsSXxlqF9VswXiJUbe6cdLs0BbPQvN1HokG
+usLJ/EN7mrV9bFQwoxougsGk/tgN/cxgQaUL1yk1YqlCEsLI5NlOWb7Nlvf56J15456PN6E8NWi
cVinxnOkhPF7H3D0AYnaF3bVmT9VeD4ukIh+AvbhmoVuxV2ReJTS0iYErYxzmGcobSy2ArwsMtHW
pRj6NUQ+s/2xQG9o6ZpuYgL/9wTKtIwyVmMQBY7VW7c8zuaXfny5vpM2Twv9YoJzYsnaTsJEAkBh
AUm/+G2RBC9M52cVnUnVOH9Qlsa9bnE7OC4WmdOrrDCvrbJTTXDeBUrgzyHI21o8TJaFE4XEGUH5
xn7JyhJewkVxZnyOBVJPSehtORXtPOrsMamcRI4PDZmhscj+48hYLSeHfX2ACVI9g8nRYa/vLBzV
+8obzx2ar0TiaXw7AC8ryYHgkOZCMEkAwSw4VBaEVIn+RCr8OMgLLDFoMCsArEgDTKkYTgoFmlCh
bnTbqfRl0XiWdkVRMmwfLNrgVwcJl2pUcjE/7+j26M7nErVO5dv1GNz0DI9/2FaKaPwhSZeD/VCK
2STfGDsxkrIFM8XUEbUZCisbHAjOViyCsh02Ol/yZa/eVa/yh/wAetxd5gTUy+1mLKyscVDRB2hs
mTVYm6d03xdsoogi76cWjf2E1XaSp1nrRVbWF8FB38yJLUgPg/56/ctQfnDooGdtIw8JW7UycUG3
6OVx7103sX2dWa0VhwtBbvXizO6lyVk/ql7tQE9qH7nGo/IAgr1z/RTekXc3yi8OGAqpqMBmjay8
kQy3bWs3Nilgpb4PBweJoTe9yYb8UBo+9Yv8mvfmzb9QVqZc4WBhGbopEQOce/JO8sedjHeJbm99
aV12A22+W25OxMR2v+flg/Hl7kwyjbGqWVC4hWxLGEgQPTR/fMkfWedn/BzujF1gDzvZz/bNbLPm
CEZ5QPdFbt/AV7+Eez9TZiOcezbiOPnBbjm0z6areY0BPUfJEY45KIZMDyVAkTjJWHT8cayszHJY
kgZ5pQURoqdTv5XRBy3/1iyf52rfxUQ6QMQQXxxX9EKrBBPfNhpP+rxLhc8q1dlChA9fD6/z0tBN
VlZDk6wfLQtELIwdscM3u5JX68WhiBwLTZmy4ealOwryWyr7TfFpKWN3Eu9V8yacX9OBuvZs3/NX
RjlYEZOsDkMNa9c3tnHHqjP5czo6cWxD3tDHxeQpGwgooz4XhypDn4ujpiH/LZp9EbCrVhYS5xj1
uThUKUDzMbUWTFjW4CUy6JlGivX2H1YO5K2SLqqapvOI0maBoTImCekJpW1Hd6R98Em5GTzFWZ5D
l6Ik2Hbplzl+7KJq0IRhJjC3WLs5+BGQ+pbbn+VigEMJA8LsELZA+JnhgxXf9f1xTD8QIc4O9D8h
4WKDgwRjMLN2ZhV4pjiPqpIfTvb4qXWZnnOR4mnJIixSTnEZhijHltowg6KCpyPtBhLquH0/XHeL
7ZFrXrFPt8oxlqIfTDHFp0mCzjbaxhaqxpnQEgSuheuWtt/ljMsCMn9Xpgq5mkaBkb60XoUFRDH8
JsYDCpNVrb6TzQPsc/zpmGEpKIuYuP9yO7UWBUh4JixXj23FL9xgdKoTmp7QXT18Lnbl63Xvtodg
IEDyP3vcto0ruaqFDPbGh/RF8sO9Dm483cnQ5GQttub1CJQOxKr1N4gQO9SwJ/vr17zlNvQ0RUvW
MYr5bG7sqvyY1qJTW3eyeaxSL+6o5Hc7NH85y18gcsVUsr4ARono123S2rbCj4VGVE62B3suS8qz
P8qjVozJAivZuUIj8nDSvPqgQX8iJjvFthHq4hC/ufMm72QTF39F7U5G2Hhz+VdkDStvuO0sWb2Z
VhE7OuJzrEPo6es0E8cw9Vm4zayASTPMdERB1I2HLqpduYWcaWHtr8c6tVjcRh4C0Ph2uNK5hpE/
CFN2qkyFyL/+ASwuH4Q72+e8CAsjwAdh4tYTuIJNtzvGmL+RPHEvUdX07XGM1cfh0SLv2rjP4JJm
M6KvyJFeu5PuBk/l+f3RYJ846s7akw8923nTxU0ONVK5wQROiy+mxKqXDapndaOjFJ0rJ40/VccA
hLFGjQtmSZmmYoVDDHVcUlPpkTzFwr1g+eAOUUyinPEPyfsv7zTm/Qrxm7qFCJSAj5iVdgBSUDaQ
+MQerFtobsjQ3GCQSD+Dbtc3Ll9T49IBFXo4qVxjVdVddVCBwVBx9C2PSaPnvgXwoIT8/iGhunjK
4Qfo2SJ5tuCp1Nu9F++112Ev3isPrPM/88KI1BHefsRe+cjBSSaY+SIzxFchN//ecOJpOwiHYfjy
+m5noX/laNE4UBnB/aUrDbZGGpzlsPUszQ27WzONbJWaZSaAReOAJdek3mg7hl9Q/5AeKuXpuivU
3+dAJYSg4FiyY2tqbsr+Q0m151KopXEwUglhOyxQwXRLHIsHxvSVO9kpPb83AJHP/du52yXoePCI
4knt360V5mto9d7Yxbkdy/XJigL/+tKRe5nDi0QZwypnxpYMilBsBLTdBd/yj6qtvkmYLpZPod+Q
LlIbi2d7SAfN6oUSIWE91V9azO+Xz0yMVQFlAI6CZicl3nVHCVzkHwbRDxf2KsOsGqzWYBAAtWhh
15QgCPHpeNqH0hjVZhKwmmP6tCwpOqsepOwgRiOVdBMHDM/xoJTWtEQs62AXZKYHAuK53XJDdygR
e0vnYKKoLHNQWVKQiPGDFN2KEqkFQpng4GFJ9HxJEphgg2nGfrEDVwX7JhtOw2yhE7oCEfQE9Ons
K67Or7gMC7lnp/OgNR80HTrAGLGaB8kr1OqMbPE/hh6HHmY8jgJET3FcVg/F6KdRahvxt+vhTSXV
PJlDnaoDuvuxiMtoQVoCVGueNX82lHNr7PM0sTsVeqdybc/CQsUitbU4CJnGCa/UjERIRDemOyLL
6iI7ugPlzvP4cXh5ZynY90Syuj3Ddjko+eJDL8+SUDZY1daTfN2pb9lAQ3LHOnehHSujjbByhINx
P30K/b96w17Z5hIRScmiLh9hG10abf1xpFprqQOHJ32Qpt4oU+ZccmZt0Ms+O7FhK81J0W76V42m
K2+4lENvogUdbTCWzne9dc51Ija3Gz5XBjgMaVM9LnIBBlgWHqSYUMpfunMFYvnciSJHcCYH4jWY
VLLbAxz0Z5K2hYAYg4OYcgmnNmdcYYZ5aOQvRvp2ffsRuG9wiCKhA0or2Q3NiHCC5fu6/1SapmdK
FKMKGRkcmAhaEpZDyiLjwAS7+l1wiM9MOin36cigslGemGFOLb3qmbXwlhFCpDfLUdihJ8+jZJo2
IRnzoIaigZZf4Sc0LGRDLbjYkQ8oj0su2p1Z2Fn6xISmO+H79Y+1hVeYkjN1Azdn9Odw8W4ksyCF
hYY30eSm1G5l9bsSU6M7m99pbYSLeaPL0YNvqiMSnNFjr5ZjYo9+D05pyUNLI3nT3YrwtT0uwivw
30jxCHvibsGD+XwTekaOKR4IlR4KD6KS/Yma8d4K+rVJLugTwUhS9PKMkAf7HMSqM6ndUarEv7lt
rs1wEV8PUaagq2d0MSsMbhQoNajQqQs/M7JdSP9+kBywdJOUGltBAmI6GTzSqojXbS5IqriX2qVY
8P3KwdZEKOVYsW30RJl2c4OtzXBhooOEKdCYmaA846lo+mhoB9V6bAVXFU9ZvJ9ManCecowLlBFM
Q8FSzbDYnpXxXipCu5CJfiLKBhcZqTkLRtDCRtx/6caXsjkEKnX+b0XfeuW4sMjlQJHQVYjoe5Ax
1R19AyvEXnXVu+VRtyWndMV9odpk/Zkyy1/ODG3oFxA+An+H8+KzLgtGCoCmLLf3QT2GJinjE3VC
b2Z3a2e5FKuagyWSKlhVIdpbuPUNhK8+MJGtatcJRD5HeMgXgdO4LaywYyH5vUwOKtCr+mxUX/7/
MXjlEF8DrhcFhDINIsQMwOIEth9TxNvLRL33EoGocvUbuegMqc9hplJeoERsS+KdaVB7mDLCQYVS
DnFddDAiP/RefQuNPEf/pn9AG9iu2WU3hjuS0EuZ5GBjyRKlRZ8KvtGyH8aXQDiSYmFbB8r6C7Gf
sLokReJUDwULgyHYhaoEAZbZ+YsY0CxFEXVDlf8QxIkUucCYVTy6hZXa1fRdbGZniiv3v1nhsGgC
F0MY4GhE0dxfuu9p65r9t+smNpdK12VR1lk+wY/SaPMghJYqDG6dfpPK2xFEqtcNbJZLrJUFLo6t
Rq/rmllgGXS6x1ikazj3eNf1ql3iUAf7ZvKyNsdFdJ7KwLgyxLf3k3s8doHxRHchwsMmqkN3IR6E
NoN55Rxb3lWkpUqhzXIEa0l/GMvnVDxLMWGC+kJcMBuQuBUjAyYE47NV3hsh2bDIloQvp66XjAuz
ZdHaqh8QZvGP3gOfIoTVU9ayoNuim7vziXp730Tp1aJxx58pqRgyDuFRvRzU/Kkbc1sBJ55HBN7m
t0GejPdd3QJXC29GrVRdN2oWCc053meuhXThdGbP44FdPgnuiXoe3xyJYypZpqwCf/5o4Q+l0UqW
oB1xsWcEbYlflr4+Oug9Ue8ZsbOCubzJ9IbBkzQn+U6dtewA/+NDrsxzW621sqWX8dDmtuIuQzOt
tgusm3LcD/nebImw3N7XK2PcRtO1Qp9RS/h5rndPy950IQ91g5EWVPyD244KU/a5rjnHbTUJZElt
yezVGHiWVMXuwp3cfRrq2a4DKpHY7A9cf0lu1wVD0Aa68u7dcJAf2Ascq52Lgj1i3HqXebXwL6p7
/7CouimZ0C+2DJlLlibFiKK0HqHg46RfIGDnlju9svFShHHK7EYkt+J2dmb+MsiPWPUzaBQjrQeA
1W42WraVnxbl3M1nJccmQQDPe6O8nRIiy2Z+/PkxL2a5KpTVQ82zMAYWPOH+J51HexBJ1pBNCFh5
x22IBBOVUTJjOVXxZpkfx8zvl0cCZrbK2ZDR/N8n429bVjpB6bKBjeQwnZW9Dh531VcxfkLtbsoZ
bgPUlannMQqykBl7CIIfc3mXytTdfxOaV85wYQ/JTDNvQPzotmVrC3qPqyNoNYqTqBB3oM1TbWWI
O3OqMbBMM4ehtHsrlW8GyWZIecKh/9QYnTYOiLCid9AjateOej/64p186PHmqp4ssJ5bLlXjor4R
d8WauiDJRhFWm/aoJHdZcB9S7VH/AE2XgOMwQh8za4lkLN2UOZ/RabgLj9VX3Z0c/SNkSjDNT5LJ
bSYIl4/FX6u6cYayewKLmh3e4q0DLMWhpz2yx93pJiSLuttI/8tB/oKlZpZeaxYWMR+fzfJREh4a
8TEb8bjSTTaxexnQXAEi/paV1Xg/kSq4Fr6MXnWfHg0vLkGvJqIVQCXbQ7cP6Itn3JmZWXNctRI8
Gx3UW/3ivnUKlP2rU/uJDe8ytsv21KS25RpUKYrYcCqPHoKqB3IER6Ebl/qMCjnxUWXrEzupHQAk
pobptgfqS3JwIiy6UC4ljCrK91k59cXRjPZaEztBQD3lUP5xgNIiDwxiE0s76ImtCt+n8SsRKtQu
4BClDaR8CGZmAdKy7fvkfO6obnhgfPHyV6p/brNlZHWwqByWyKUWKwrLBdjDFBgcMTNsePmu9cEM
AOrLqLYpegnSJActTbnooRrCJKOT+cn7m++AmL74Jnm5Hzz+xzONb8eJQzNUZhlrWouFDQVqo3kN
tIza5PL1Tc4338SyqmeFgSSHXUExbIZNJziDM6PNM3mgbjfEEaCxH7O6EvZo0e8EE8YmDCWEh2C6
nSmtwu1L7gWQ+WeAUZNmTWM2jCfDFpEmBgf1g2rXh8zrX6lvRCWlfLuNWjeSBVFeBP5bbYIlD1Wi
XfS6oKG9H9iVhixgU0cc33XTpiDfZPzT7zg5fFhScClZTnroz2zwWnthT4nUJB3pJocgTV4kmcDO
7uTQHTI8RGAIzQep6AvLTMe/XFYLuivgrjPNP2akw2UpZKFrWA5cfEBLmAsOODRvM2Yv4T7ZUZt7
EyBX5jg4UU01lrQE5oLuDYxH+fzyN/i4MsCBh6ZH5jIYMJC+IEYeGCtN8gM3XTTUVc74lfJnc5/9
MvfHsHRo1rWca7hrL43pzOKPZnrWJJ/waTM9WBnh7inaNJuqkMMnxkwtnRkNOiuVs6yHrFxtJgcr
WxxwdLFlRUP2bsu6M4+SDY2O/CHe5edlJ35kfCJocEOnk2d90j3Cz+vBIfFMekFQCqJewbZyVx1a
Oz9iIA51s8kZviT2v3m434awlbdcPqL2U5R1y3uphHVuZW4l2m+Tw+rO/SvFUb153VwZ4/IQtajz
OSzhHrtuFn63R4uO1+2ol2B5M0VY2eEgZDBGUxOn908o3Mk3KSpoXnpkOjYsUxjfWKZg2tNjfmAs
I5mjHaodxf2x2RZnrX4El6dolpEYqokfkRzyR+us7tovjCE5fA7P6GcBgENdJnapJX4nnvkjk16Z
5fBlsBK1zRmcMTKcwu0zzDikXvQUoU35p7IJ+ARNt/GSR9S+jpIjPZgYzc/d6nv1MJ7IZaBCmoMj
SwmsbGa1uNGx7oSP6bF7TZ3+o4Rpi8SDLDIoIohNxL7ulRXgRxS7RJ9b5WdFrH9h0ySRbyq25ajg
dpW8Ek0O0U1x8zcNPavP/V7hWeUbVrssUcBgo52fe3M3ZcSEOYGz7xt59fdlvZ7MXsQ6JsFOED4O
JRj5Hq+vHLVv3o/mlQ0o7qZiyI4ONk4KGs03SHqwIIof9PvBYY3ZBpQ82MPBzyoqU4OiAob6ehwg
jammza2McrESP06YPbeQBggvMiXjsF1xu+yT99xn5euSaJZQJagsancLrtLsPSQ7GTs2E64drq/r
dkqzssXhkQaJaTWIYUu5GzEva5ymU/JVRVtF5pVoUiH56bb3nKJDA1KSdVXncHaSrKxOBdibdM9s
7+Qxsq97tB2MFwOcQ2inyOduhgE0HGjhuclDO5yJqzLlBIefaZoaiiUh4IPqMTf2UvJ23Yd/OPou
TnBIqdcDWPxEODE6rA+KxUBwaPbvJLKvVFhvt2lYF2scDiKp1ZqwhjuNi8mKU3iUD+WhdOM7yhLx
bfiuxjYxFSPoYEhBsqwddPmbIBBAsb1Hf/licOmYYlhq0ukwMcWlb4G6aMl1v55RtpZD9/pX2ixd
XJaNb2Msx9bsBg0fqYLOo1hPTmk8N/3naPoitHfXTf0DJFzc4spCpT4OYEuGLQzZHIv74km97zzV
Dz8KLnVaUB+JQ7liSPUhqLCCw3yL4e7BesI0HuHOdrZ1cYf9hhXCFWMfyAtL7TDf2LjjCwvw5pXp
3IFYXcJhqDn5QXL0feTp6POizFNfjsOIZc6FzMpg3ryZH3ToCM4Yuan8chfuqh8qWOp+sLayZLKp
m79MWeaQA3SAizD0+I7FWfFzLziAnXM3+az9UD0mB+WdAgREQeH5Z+lhOA4eBiFle3jWPlH3CepL
cygjylHQ5zL7MQbGTTUD6tWnWE6JbULtSA5dskXrhWnGYguSa2ofROO5tPYl9chCQPIfWlSW1NeW
Citl6anmnTQ8XA/ZjbXSRDwUKyrKhJAg4D5cZCmiWs0ZcKV91RJnDs9yQZ3FbL257PA3G9z3WLok
btIcNpa73pOdGWIU/c687wUIHY1+zBqJ/W6nh3b8RFVwNj4S5upBjy/KeKb6o0NV6LKuVFhqLpWf
luicypHTxMcmJh71tp6/f7PD77xet9SwQAol7uRj/wU6DndQcqp8luOkjoQxDwiHTo55+hesHBug
85tt7hMK+qyLDUvfRkd4b1td9kxxcP40nIJ9f2YVU8FV7ovPI0lTudUk/ptt/tPqM5qBRqxv56K+
+ALp6E/Kfnq1JzSG13gPXLxhl56F3ftkYeFcj92tQdHfrHNbUNW7vFVCeG6EXvsC4gTb/MQ0kixn
xLtxX9qso9CELrJDdRRu4N3aMn/hSRe560X2vRPhi1E/BfJR7u6KEjceunl8AwJ+s8Ud/UFdyvK0
YI2h93e4654ikC5PTn1ublnfokokGtvWgAboG4HWu8GdyOESd0qgwzPNuhHKfRATf397R17+PrO/
OiJHEV0iwgBvetn4ADqywS7T0Gmt+mMbtu71ANkENzRE/M8X9v9XtrqwNRMphq1S/CRZeyUYbYXq
mt3iGsDnuRjhtr4WBLoYlkBodQeRM6fwhz3rL8X218+q3XxpUEUqHP1Rdud95lBDJ5SL3OYf6rCV
lRouxqJygLiFl6fSTVb1xFajzHD7PG1GOejfL/hW6OBYdcY5dcaGanPeuiD8tpjcjp5NfZFqlrJ3
bgDt5QI339yp32S/xL23fr0eHkQo8mfrrCyiELPbSKM+mrmbTY+z7FoqEYT/gFK/AoTXeZQ0wxLn
ED5hiGaArDRoy/361vKzAjNzZmRXL0DJB/U1COnBZLZb/zh6L8HJC0CGc5GrYJzA2XBcfAMjSakT
7HEO2T+HkqgMlAgTkwOPuA0Uq+sAHrqKWdvlSekXW9S/Xf9sW3f7dZCYHITgPbceQ7atGzf6IPlI
snfqJ8aCJXn6a7b7i3TyN3McijS1GI+Qq8V9qI383Ii8Rvp/pF1nj9zGsv1FBJjDV+aZ2ZnNQfpC
aLUWc8789e/0+tpDtWi2n2zAxr1YYA6ru0J3V9Wpxl3w//fFYmkj5UfSXOPnOMJWKaI5RS9RcyyM
10D19lG2A9dVGSl/EYItRFHILajJRTeJvJBP7tMejQvoq1U5xgMaC4zyGn0oxqqsY6WCSDVj3DsG
YzSFLrDj0W2T+v//QoJ90lCVLIoG+LqpOKkYoTrrQQ7R6icpfdO0U8CkNSS/8as9XTHEnyNKkbRj
nHLAIOed/iL4nU9qQdQTe57g9rHuCkXZUqNyQT40BblSdYf02ODlPvKT4++dZK4wlDFJgly0UQoY
kZdNY/rA2Go0HlmJ/o15ESA/tbd4lCGl0VTVmLVKCpNAGZ9fdO7/zxj7kwZQJlTPOE9IMgCE+olP
vALJRFa43/Zw1+Wi7CdriiJM45KUiV165cIJT63OuJL9QxC8YlBmYwQIt3MGDB0jshY7dwZ//CKb
HGovY5vFlbRV+fDTolEhN5nzMR1VqHQFXhBPteJj6qAzHTXQ7YCJkvK/GVJOzGRHE+jiB6n9CxOP
JBjTHTu6J+DqJLj9hdyYYou03I2H9IYMFgleuQPrXshQRbouIonrVmt7aAo/DKde6u8NWXT3Pe1W
Kn+9sHQ5BPq3A6MvgDHOFogbRRQrkMtgb5jR+2RFD2TsROFpT/8RlvIbcRA16iIBFseNFMwXNxj9
jhpzZBC6xqxjPEKJGB7LLtLc6u3+SV7KkywFr8cTcVgtJhkKt+pR8VF33nqcU9vRZb4lbF+yX1k1
ri3Mmd3EJvY0ivItxlhPY8wDfBEwwTDy5vF+qFNTbO1+uoTM7iEWHOVpCiEd8KgBuMqOX6IBKRuF
nPq9zg/uYmuxhhfhOT6g+J1Z2Et+eU9QygHVctdMugbkYb4r28TkZ8EakODoGb70H672f3shhfJC
6tgt+pTACyEb5GpP+B/8D3IiT1wd2XH+TcCBq3rXnOglvJMc/sRKq256WlEQNF3kJUnmKb8EAqg4
LfQK+IZs9U1hGtkPbf4dXysquqjykqHzOs0IX/ViHqZigP4cVEGKaEacvxDiZQXd0v8iQb2lNms0
6vgwhdGYcxPQRou3ukNrtc/qaHYmd54zq3NwUXXHU9ebSWxGzEi/taBrcMoxiFEiiBIHcFkqzbr5
GqrfueJh3/tsHVrWGJQP6BpVNyIJGKSSSPBjb0RJOO+zDi0sUShr14wI80sCwMTjt6K/SxQ3mll+
dCtGrUWhTNxoc2XUBWCQ7BHvxE5Ym7Wtmumd6Gfe8ri/cJvRYg1H2XXUZjwqsNAsVn1XTDTR+Dn6
dlIPoOITKQ4Rnv8FcRXZDtqZrEEpGxfypB5Fsl1C/CyJEhwnK225eftdQ1BmnAdKj8M6IEpntjC1
F/Uu9bP0MFnwYMhpkz5w3u955tPkVjGIsgKmn+hEBIK8jrCgWW+B/ulYgqkoLU3toj/h2dnGtGxC
BRZY4ev+Tm456DUudQ3JdL6udeJRZtlFX30A7k7FuBgTi8Jw8+C2BqKciRpmraSDlxbxVnITyVIx
PmvyxacsM5sXMJ0d/0WMZzgwulxBCjtUC9QQTg61G70aPF1BV9mSWxhr9ZbXw5dQLqymym+i5C0r
+OOc3aaa5mDCw43U6k41lbaK2SthEfj7q87wCJ+LtXrqKw0BiWviERrhrhZOg3CeEsZtlqlRlNcZ
Ub6N2hpgcL58VK3qtraMh+CpfsMQdJzlwkdwHFsxQ522UqQ/6THlh8o5mmeZwzaj+NqS8NoxvQsX
MmSuOrNIPhnu4NOWV4vIYSrEsGBKry037wn/XPL2f9skyt20iiHoYwaTlNqjPB2ScjY1mdWdx9IE
yuFMSlnyA3E4/DHAeyzJwQwYqZ0eJGdA/pVQ1ZSM9M/muqkCei0lDXpGMzijZmIYFbJFqDgww+lU
FqxUx1adkCJeIegSgy5B2fNEeomzQ/zJ+56jTLHFqTN2UmuuTELeL6GkrLA0lLjEyJ5nb791VVx/
BOXa8iZODaHER6j30mFyUehlts+Nn6HWlWDP7FK2zSC8EpvycQmo9oupD8mdIvAUf/E5a7lEF0Kh
kFnj73Sp/LTK1BGpzoUmaCPoTnTD3argxSIl3wkubUvpeAPGziF9PvriYp7i933T2Lz0r9eW6NjK
9qoK9BRTAkkT8OsiZ3+unBmUnJgpgG5L1pPmtitbrSvlynS+b9OQdG+TDgvBLu8nkCQbr6WF9meQ
QHML2nWjeyb912ZsXMFSvoyPpBZDVaBAihlfcElDL5B6JtyM5Zn/kszgXsjd+ZWV0tqOlCtY6mwV
oI2rbyTAdjjKaZhdINmTX70PltJgUGdjVeeB1Ua77RIUAacmWdEUOq++FLpeY8QeTlao/ewEnDtC
RsRjIVDOtOGTuZBrIGhxZfHix5IfGSq56UlVHcOXJBAkGDS906KFQtoQhL4xBQN3XBD4HNMjTPAB
ZG3VNxC42v377zzNiCtUSkdkLpnBSQTUKTj2y1tfsC62ZGF+OfSuACht6LnRyPgCAJ2rHkePEAxn
IKSV4DPJcxRJ4XEOqJds4tMMp0cBemcZGLGROdH9wCKFZC0ytY05NIjre3wNVyk3ojKeBi63OFHx
GJtJpNqTmgqLeOElaRPglHiNOsjo0O9OGDQA4j31IwcnKlovbO6mvGXWBpOgsANMn8OVUBS4vAVw
jHHx0XBfzacY5VfoKpfetMwbA09Ag+MQ/7Ev8LZ5/K28dHGwlrd9tEyAjQTpVGf8aeZZFUCbS6rj
zCILKlw3fRgO61jEOBQdYV9uzSp9a6SPKXgypBmsJZG1L872MdAAVwkPdgVZprOImaSBiK2WYIyK
SQjYQ4dD1hyveR2eKlj1XJvX+BUYFXajsQD7iirjDnNskHsgnd3toWF2DWxa4gqGCrd8OWtZl0Am
rrrX5UsdH6bmUeu+tc095hOY+yu4qRArMPL3VYCdggz3gwQyac25Fy9B9GX/9zcNefX75O+r348y
ueTiBb/fSN97OJfkfhQYZ9vN8LmCoFzjNIVCKbWAiISXJHXDObGN7BjUKmOptuaoK+IKiHKRUzzx
YlthY+Z73pod8D86PGiGSS4idAZTNjFxCCNwB4tUb2Ni1G8eUFZfQLnFUhkiHaVbA4Y1E2aW1stw
e7fSs4JDPHlRCqzSz541e38Pt3QE9IKGqPPIyis6tYdjOyeJ0KJSLUDiulm+F4rMWNqtLVwjUFvY
CkKiFkmCdFs62IXUn/MwfjQk/THMKue/CUNtIia/xdMiAKprD7lwGoffuQ+vZaH2KI0KuRWHlBSe
qUcNI6BbK0xNfTQJ5Qu5a8GGm/vCE1nArG2iYlmNISl5VGKbOskK/dYzLoNJyG1Im89sk15y7ml/
LbeMeyWqQagwVsbdaWDbbgqsZd+6ZZ6BQP/cNF/3Mbbq1ZU1CHW9ils16LoOYikmabkTfPGAK4CT
M2MySxrKvQ9Iwyptg43TUvRCTH8oo4QqLMaSMTTdoJy7WLXlwuVYsqz3tPQsToew8yv+bX/RWKIQ
VVltTNWXMCYwWtpxdA7q55a/q5TXfYjNp9n1vpBvWGHIIxe3YPYl+4LHtgthECBZyiHEABu+NBPk
tEIQMzI8BROWchUSVw9hEwKWPEA3H2JpxfeRLX/IJjggreE5TK1cZ5Zyb1bXrKWl3IbR12IVlNi3
2Yqe0MQH7p95xNupCnrmzusFi+V0NxOHa0TKj2Cue96VA/Re9mbQlX0+2XCkB/OBOJHaJuxRPHKW
GYZ+sJ68WFpKuZJQ1Mq2GiBtVRcYiqGkk5WM6tc+br0pALv+virta6tKjzkuUCobVDm2tBa+tqGv
VX/EMqOlgmwPfdy+LqZKJ7T0DH0OYU20Biy8RVlbNR6D0IusYeYxa+YiQ1dUnnIkgaT0WUQsgzQJ
yy95CLMgN6fiIsFtRUf14b+tH+VTyiaTKlXBbiVh6EloVyv47K4VCncfZuv4u15DyqmM3NTzmg6Y
P5tmU2SxSHcuK4vFXD7KsfScEEUTcV6EDZ3ke+TRbHwSyRrQtKFAisWhv3mLWEtG+ZQm5Nq5mYFI
BpWIz6FjWCQZMj41ns6K0ixlpxwJRnvoSdaDXI8weo3IaLWfnf4pEI3GHA8JygBYrfGbz2hrASlf
0ucGl6gqto7wzJAZNwvuuIErHWt39OX/KiLlPdSa67k+xXKSl0JEBTTaNE5zIgWWhOQxs2bP+P/3
6K0OCSp9nS7yPErBCIciquirHtwGTCa/beVHMhz/gEKZ5sXUpUYyRBnb9lnSj7wnZnuX4DWo3ARj
5lNLmq3wiZyyggCvzcznAmJbv/qvKzzlUsIujzOMmidRL/DANQNe1vkLfzs4MxgZQ0xgtlk9uP9g
hldIyqs0omIELfjFkLQu7pQU5bmfDQQouEdk52yQNLIsfzvqXBEpB6NqmVHkQ4R8f53iMvegtBc+
nG2jZw2X3LbBKxDlYXhO5pOyg2hccDSy+6j+KEvGMyFrwyiX0oGxKhwiQITDe13eFpO/74w336ol
/ioD5UfGpUjRNgwANNXdZKDWAF+TXx4TtEGg0x6vIZzD2wne5pgHE5ZolDOpNDGSNQXb1Nm89dnW
/tj/QfhzNE+yxsIc/fSVISwLkvIomVEVWV1AWExK1EozeqvBVF2hc1k3I1xJ77MjqKrtfVCGktBM
iJiczRnRDDGH8KL1yOnIL0XDuvhuFgKstlGibjeLoPV8RxwXqX35s/d36MzBnD9IBJKcGaVS2gHG
ti8c2aMdfyJR/kRvpmgmFdz2MI7mOKA/C53g6Xkqvwn5jZZrzj4cw3vSnIjZGAtiXGEt5ejMSbe5
8pbJN4vkB3JsCuV3LjAYm7d93vvbOiSiUKvLSSUKvBbnkC+Ic09RDonoa8tkFdWPKHvfl42hmxLt
TIxpVlXitepocsI4MZHsZyzfP8TvqziUN0kCYUZ3M8RRv3Y2aR8d/CbEiZIUv3I2K3G7mRlaKyXl
W4Iw6tqORBtytePeVCsdnRwpsOAWY3HRKm6PnTmz0owsHaHciihLohiLAEXHEGo2UORzaA+iz5qD
xzJrypV0dVaXAuYY2XJ8rFpUtUWeXAiMGw3LrGmGxEEQ81Ym7p+Y9TKY4WIZkkWIXxb0s4BpbIwc
EUOgrfQN79QMdEYcpUv+RakxtIzwN9edasvZpelkO4nOVcSi4GUpCs2WGHOlGktE91tnamz5B1ea
KIW0CcWJ/j1ZrAXXY/ZESnLy2HFeMnUyqbuSS3QdqLhoeUPZnQWxMTu0M4d16TTTgDJFg3sGg9Fj
WQkOx8unKVasOWBVvf/DveFvs6Q5FINlwguIQMTPRrcUky9zLrvJyFm8qt4oTX8vzLM7d6IrxYul
ZWPJ8OIMk5Ep1xPG4NjKyV2C3FsIF5WErgs2jRHDw8mU9+FwO5ID4n2q4Rgnl3D6se9BGSYpU+5m
yAMxSAsso5J9FbP3hXvUxqd9CJYIlHOJST2tSEwiyp4R7X6HFEeRSFobbEqGjHLOn+NNEipJKkto
F1jimzw+ztohGN19EbZPfFcM+rVVkOX/Yejn4F6fnQX0YxgcY87fJa87QtHsoTV5v/b3cTdD6QqW
OqFoxoCzrAbR8u6bhHhd9f7cgRs6d9SaEec2HRdSeei5FzVBFil9jkZkIGQDh6EclQd6lZhG/9Ep
ucXLv+MhV0CURreFFmoced8KuvcAlYGFcYk5rx0/9peOJQ+l2E2XhagNAkwYkrHNfsF3Zj3olpT/
BtupIq0EovQbvaexHJGsxtB5sXJpJG9fkk37Wf0+pd9GWWsx1+P3a+msBhlKsb/vA2y6MgVEc6gT
E9BfTS3VEKViOGcw0ASDE0m38HQUMaGBNVJ4GwatpZKKgesy3cddcCMaUIYFtXxkJC0aE+bPSmxW
pnjTo5EO1v/BkOVcHT/lPkMVH3ifbWGS8NK/+BMn2mqqMjKfLBjKXvgULUNKJaBwvgDzcjhb1VLY
DRcxPA9Rnl/i7UoaylpCzCouQfGE+iQRhIP9MSr9KvE7sBRnD+LCOE6zZKIUIdZjYRBH7BDfJIdZ
F85J1tnzkjOKEzdhVEGSDPyH1CpQO6RMUi6CZ8eWtNSUwEulVB98xwDZdtmqrGlgXwXZBt2tMRRB
ooIrCFU7GBGOsfcYeOROr/EzLl3aV5I4CO2htFpmtdCm47ni0s9hi2QkYVsCN2sPQneZFl9onCVi
RIbta8kKhlrEKZnkqKpmKMYtnr/wUhschEvvEtrZ0JUYyr5Z7Ikij78W8/NrVkalxZiAp1YQCgkI
0gGYOuHX8mt2IO+Z/R+pJ5PE0033kt7lboypnacGz1QsvqTtZ7HVV1CHT6nII4lL8RWDq72Ruv3I
FR5e1VuQMPvqA+u2sp3uWsFRniTuE7npMJUHtZfFQXQEHzVKaP7nP3rU6hMSwdiVWY8DzH2l/ErL
abK8hAAlCQzppv8jt0DFWR8Sn39nctIRg/7Fu6wkpLwLhieXdZaRbf0ufiWzGcczl6Oqofw+NEiu
5bhu9n6HCmXWc+O2C7jqE+Vphr41pDCDlHn/MGNms/RjQGfefljbzuKtpKMCs6HXcZjJ8DP/ozmQ
/PL5z7l/Bfi7xS8DaN65H8OlsfgTS8B/ANfRLqaovK5olIS5AtqLXoLjjn+oHjGT8qzeTzYZ4Rh8
dKYyW8b95yNhbSZH1vvZZqhVr+CU5FlQR0oRIjjx86FMRVPiv2uCbs7B2VBdPX6Swsf9td7ezysg
dUYJmkGQqwzSjrVuR0F30nnxLuBixtnxH0zybxyaIKM3kiHncJvA64h227kIISBuSs+ow0EDWWyK
mNaHKuz7feG2bVJTeF3Cv+Su8XPAGju97hoB0k3fCfu7cDKsmNCGWTVKFFl7t32xX6FRbqeVO32s
JERh+NrRCY7VLeq94XjetPPnDGQzfSx1xjFj+9FkBUq5HbzJJ71SfLod8rBc2MJb6Csn4u+ky4To
CVl7cMY+sAq/NzVnBUy5oC4SJj6YIK0B9hGx/zLH38ZeZLgCFghljE2jp20RQToeBBO9CKna2hbS
0mEoyuZRfSUMZXdVLyxjTIxe/ZqBRhxckl/q0RQLS/pK6tJmn/uoJo8BSiL9L058BUrZ3tjwc1kn
xPaOqkf8S3jW7gmZL0pAGPbHkO+TeWh1DOhlrpwNhRwQkcpsTnrzO24EFmYQghjwZVD7hKNuUmk6
PHbdBLY4tTdzZoCORgxe9teM7MMvS7bCofZpFOoZPhI44eKH4zleMMUquZ3AYFq39wZr/s2m9q3Q
qA0yJi0eO25AKDAuCv8uLGcl/GNfILIwOwLRG9PoY9TEGlm4MjE10ZnH16l6TaZzFzPUbVMFrsLQ
ydgqGkYMjQRSK3pa88hzX/Yl2VwsQxQxKlfTNIEep5ALUVvlMspVZW28KQrJlQfDxeBtRtJ6GwbD
6AxJETArmjo+D8LQIE+Ikw83TagBP8qVgtGUjLXavoMYVxTx58DBZ4U45XgVtYNnQ0BFOdKEmb34
qm2c47vxbrKkY+Kzyzg292gFS8UrKEOX1RHZoz5G3sU49WPKyLFux8QVBvmGlSsIsw6MDjJEIxUp
ygnFZ6Z6i9cWHBYLi1ViwEQj27lC45cumlsOaKKHpnirBic+Cs+eykPt8u+sFwRij78Y00o0KiRl
rbBMMtGNwa3wHjL5glcf2E+7TKEobxdLSinlArZptAhPGxk6EbiEVQUz2N3S/x27uqoi5fK0XOSr
RYJQSdjbCrgEmtzhWcNQWIpHebpmFED4WiPOiuWlUb7qBuMkxrBaOi/MyUUYFxqE0NDSWLry9Dgq
DMVmQVCOIdKj0Jh6QEigRRmDtxIvbuBsZhxIGAtF54BzOS84IQaKWF9G/qSw5iJvxoOrCtNJ34jc
fXrMXLO18bEKMRmm+wiLL3x4aXXd3lcslijk7yvTnGOjbAVytgr60c1mdGaUrCKxzep/GdNZNEE0
EBvo8aGTIOdGHCGCts7sqKQc5jshMg6d6tTlYKsgk01EM7tPUJMZur2lh8x5TFt6sf4Eyn4wJDnL
1QGfsCgfy3yTG+/NeNhfSfITtN9ZQ1DWg3kwiVwWgEj52yj8GPGkIr5JXWSqUmy2DStRypBIpSrI
1aEDl4kMuKooPL7TjoOCYWSB7OxLtaUfK6lUyqDkqMzHOQZM0jyF5dPIqupmiUHF2ForBzEmwU7O
dZdPhdOcoEYqKX7Df67FoGJqJZaJ0Xyee9JjKLpDhm2Z3/eXastq1xiUKUmSgEI6EhAkVMouTewG
6AVNbgKlMJltH6xlI39fmW3Ix10WJ8Aq9Yukm1l0q1WsSyXZ2h2FVqlAKoRTk4wtznJNaarH1krs
5lVG6YTw0nms7MLmDXa9eFQ0LfS0i9CNhrvJfY6JOQ8koJZn3da+8m50GqzeFm3ZZ/M8bS4kbito
RwW3BfI0Py+kpiMJUMsaLrBdcGp58cKV4XMnRIwq6s3HT1lGVkPjBXI9ojaMa/hFHdDdggOX4ja3
hLjLIXTGhK0kYVJMbr5CyLImgrADJAi/cBcaIScvTQ+4zu0dzL99IWM7A1vGrDtLOxL2ZOaQaOJw
flGXFSRlyUnQLGNDXq24sTGj5LmNboPw3BSHQcqtgPvolq9V9bBvcpu7t8KkzDpTp7ZIaojJT19l
xS77Q70wMhEsCMqquSyRjKXD/bxoyE1GMjODv9fkkmFtm352JQmlH23UGvOYY/UGSTSNAaGQZxyN
NtuB1jpB2zM68MSOXP+DM+lRDo/6DaH9iH9rfA9GsV21jzLmOVrqJCR9mMJ340b1mqfxIXM5S3FA
mnFfZZ/D0GOw1Tr72rCZ51jjUlG+lNJClQosonxWHgkZAGcOLg7nmUnOG4QHUAT1r3oSvMCNXkgb
9m8N6vxJduoYEMWR8qflFbLmGXPvKnp00Bdw5aa6WzU8I7fD0JtfmA9DceaLARaQ1RwqeGY/qXvG
sjIsgOY2NDheKBWdGPYkXOYoPMpd7/cdi5JkM3wqvKrJhiQav/CzzYsY5KGGZtQq1jKzU0e/WdAM
WsvHeTTsVC2+7mvLplhXPDrTp+bKUhqFglckuXaEBd1QieaWQWjvw2xu0AqGCjAl6BP7IQZME5yb
/pTq3/d/fzNVIa8AKL/bB4Fs1AJZtzcdl/nc6TGfKEc5s2rXtgIaF8wIc8qb/hAdmeWORJl/8fkr
bMr/5rMI6ArCFSAZQSUbEiTSqfOn+8ap0HcSoEwvuw/tEoGbdc3fTCas5SYLvz4CFaOmDyGwk8P4
Ul+6mwp3/REEhndo+8acK/2dG01We9fmm9AalWjVClWZ4yVZRKy2iFEoJabmfLI7xBYyQgJWuoFX
wUitg9xYjG3eDK+rpaa8NxelalbhDIEDRH0hRZ7TsT6AaoTZRM9SWMp5Z3laoOAP6zqP5bM4gyRn
CN8YwhC92NMbylHXQS4YYwuMtHCa4b6cC3PGY5ceH9v4ph9rM+d+aOVF1ZylDM0iYoRCslZ78JSP
VopWy1qDiKg0YOBW/VgEd1yR+5KUMi4em5M8VgpDv+1mySiqXQYszi9uSHNxeha8xm/80sND4tc/
GYCWLyjZYoVDhoOjH0m5JIvQDwbkgc/v5WgBk8SAoNuz5rAxVvPz+r8yidBQ5WVRgBN1qKOJB7OO
cE0oweiivu7rzbZEsiDwBuIE/vnZ+BauQA+rAhvIgiM/Hmbhpe4Z8XRbmCsEpZlKFw0ofcV9IFPR
jqvdR9lrVz3EsrcvyfZhTLniUCqIqqBIq2fgdMKNqGEAdfAj4d4E8Wsyv+XdTZL73ODsY24b9t+Q
dPa10OemGCas3pDdlCVaCRgykdX/1aquv09FuqgQZH0qIBKGlVtjejfgxTxbvELF23LytC/LP/jh
KxgV9bSulEUJE7jstjE5yRJfBJ9zjGferUFyVc2koMXO3czKX/eBWYtIRbymSeV4KT9V0JOKE3tO
LkMB6WEERTDWRU8upH82HJLRl6TeQQW7ZfpEMta1z9msuvfNx2z5qo40UUUWo+2jQDMGgmlyR9is
lsuCgEaYnecTC40lIvn7ymEMRtWELa/j5KXnhZOqfOs2ArqRaoNr7Y7PWU1r/3BUuCoL0dwVIPKS
XRfzkK4GBRt5gpTecxQD6YfuCIdo9ndNbaqMqylLUShHIoF9rcWxHy803Uu73HUhs0CGhUC5kASX
0gWzI0kNWaCYwXm4wRQsVP5aQu4lD2RMTP/O7ObcfBQCARkqtXVeFejC+WTUQrWccf6ZUUkmABGF
oN/B5YOCMZapbb+ZrLAoPRHTEKn/GdfIxsYJ8yN3cq8zjc8yitxOb5lvUCzZKDUxFrCNZxPw+F7v
Uc2gm2nGOwJ4nmY9v5XC6LUax4sqcg+FjHIA8bfafwm721+LS+mMkU6B1rX4ALDo/Qj9STd71Sy+
xEfpobXBzDTcNF5xZpWsbB/ir6i0HvVzWebkApEcAnCskwJiziuZy7utrn/D0DdVHETquk5xTGi6
t7o+tK2375n/4SJ0BaDiD2rt5VEiV+HokF5yQmTptbjyg4ABDOMZ+CYiv8GFv33tMBh3H3v7YHKF
pqJRkpeoMEqxccNwlOaHQnXT4cc+BFG+X6PrFYIKPJWSgWFRgnRaMt7WU3yoRdVTqsXPOP5N5rmP
/wZHdnPlMkcO3KA6jsVILyRWGTz006nyo+Bm+a9LR5Z2BRS1mrykPNE+45skvtfTY5EzznQszaP8
CB5jBU7MsDu9fCqW2/F3KDJWZkvntziwjk0C0ey+77xu4CxOyzESNHlUuyqxtYD1VsjSNspN9PqE
0egllizmJvTkyJdh7rxEyw77KsCCofwC+k6zsCXeaK470ZRD+THPFbQN6ykrCUk2YEe36VwWaHA7
OV2ApGeP0fhHS2Yr+q3MIGpkxRM6lzXlsVxWI3R6tAQXg0kcTA4SDx34v3CPtnIwkP03t6BSbmHE
YVjjGshlTKd+4s0lOg+g5NjfJqZYtGeo0o5TU6gDqTmOff1YucFBftRxsgle2UMHiHbtbRblGYQw
NLpqgFCL8V0selOt3rB0fHibld/kwP2PwlHuQRPUTBxDCKd+RasiaW8d3jOkocIn2R0fkyPrWYkl
HeUr2mDWpK6CjvAtqAGMPvgmTIuZpm+V9siN/H3LlQwl2U59XaO+Sjz/ygOWWp4JGnFP2SH0C1tx
ldfI5Q+DXzlItllo0DzjJSt5ZonKsG+VciN6xNeaXBO3JRyH3jHSx0Wx97dPZJwtaCbrKpi4ZiDP
Zdmhvii+fofeoXvtdUH1f4KaI6T/J0w3kV0N80yR/L+NIGV05G8SpCXA7nlk1cwzQgFNe53h0TDR
ifJKXG6PwmSKSsawRxYEdQzpg6oMWxkQ6owZIHF5k2UGwzNvm7wKDgtRR7IBrMCUylRlPwcKllW+
J+TO08lwCEcMOilwYYttFoXupn9ewVEmn6eDlsefl+3+WyU6XXHXtgfut/IMKxTK1Kc2bltQ9eKE
E31T4ieeOw8dIw27qfIrCMq6+WKRZIE8gaSoGe1nL1W+dxmDxIeFQZlzXsWY0qRDjJZ7DTGDUSq8
lsUNytoQynSFAPyx3Aw5qqUxMTFh7M5l8jz0jOXaVOXVclEngGwEB6lGKEiFDqNwtRup637HWK4I
9OtoXtU52LSBMC5nNfV06WXfAW1f/VcAlDWCe13oUUsFg8+s6C70m7sUFESGFR6yxdLfCH8/d2B5
1s0gsgKl4n4qcVFccOSqE5x1qXV4TECrUrPJ3gIJAzMz1sGGoXKfedFVBJkDoy31jrwEgOgRM8pH
rz2jTL516xLjZcC87kgC6KpY9eTMxaX8Qhf89QIxWtL3GfPISMPBfMeBxKA8RCfRHE+s+bQs10d3
Os+BrIXjiLUlhzjFxYisd0LTGaB7JHcNW/rYVyDW0lIeQ8mnXNYHLC0HJsjloUn9VHjfh9hOEazU
hfIYQaJVhkCCZEXG3b9pECo+q1bpzYmp36qYTVCi+aDz2GPryC//cpZbIVN+RJ9H8C4QAmAuBC9v
mpmVVpmNCmFP1R8MKVkrSTkTYVKSZiAvp/FL+9I91agnIoqSg8fmfkC+Lr817Ilx82MYIl1xmrYN
L7XE+pFaNpPmWItgnuysdroMy5O2/M58aPm6nBLlbOalHOQW7932WHVmUFtj9NKzPNq2T5ZlQUfw
F3Wat3vmc1K7raIBPwRBxq2WpgyXvHlkAyP4XwCU80KLd8ZlMQCSQ+yTOaH5QbQjh/nath3DrjjU
GUaq8rlCehFUYif9bMCcCYt89Jies9faXtDcp7ryiUkHR77+V42/olIuaxjRWtehthZ4OD1ZrbW8
p5h7kl0KB8TCDwydZ60lsYmVY+YTIxcwFh3sWzcL2gdecJfG63MLsuvKkQ+DVeDIlj41D6TylbnA
ZAH3RKVcFwyuqbsUG5nd5JfKDY+DyWNoIjwl0Ioz61V/276vK0t5MTFJdKkPIKuuIi3yDFIZqf+y
v54s3afc1dI0XSxERDUjJ1Fy0whjhvKLLAjKSw3VVHFRBgjuNFv1N/TSucHd5E7g6cVUEa947V35
rXOml9wG7buf+Cm6bFnnh016HPlqgzRhCc9JMzrEsZb8UXBFizRJCh7n6Sd2UxgTi3Ja+VRFUcUB
S7oNvO5x8nsX0zVtkOLZGsMdfx7ndlTSoHxLMXddg45/IlfjzpjmBXbe2hJOZY20RYqyjfau8her
Mms3coIH1oFluxJd1XBpQgcrQiq1uyPm0+V4vvofPZepuQhDsZf6xW1pqXfxjeGhLfy2fdctFW9C
v5tn01AaR8qcNIPOs4WakAZCgwXgfNULT/FRc/IbcFNiaAy7437TIldglANYuFbulwJgEyrQOfVY
G8doPuyb5PaSrkAos1d5pUhDsqWjFV/Sy2L3Hl+67SWypM4s3MQOPpR7LLgln0qMgU5NWfg3kzCJ
lv6iWavPoFxDO818owz4DDLdGiMBvdhTPN5WYTGs2zBRkj0oSokKMO1XIDyHTLehL/nNSfJ6DLNg
PYxvns2uEtE+oA+SQmoEwCDf7IjSKZgKax6e5NbhUK2yv4ubXm+FRfmAUszaEQ4HIok3beQrNcPw
t28KKwDK8IcSPW1QRxKLqgPY1GIHxcg2aYiuXeVIAhJ7n7aT2itQ6oShRkoQGHhwtYXbHiMNJV+7
EEwBmKh/Ziwhw9gM6mCRVEldVyPRCv4uSF64+WsTfezv0vZL4Uog6jghx2UX1gswZA98KHZ4rBGU
hBNesb4sHu92lgqWpMfYFb4wgFnCUZ5EaYReV3gAQ/lutTfR6c+RDSqWDoM7RFt8HR9Hn2Vm2zqp
YxQOColViW4llSdjKhaUidk5amfrV4xnYMT6f1jOKwK1ZWI+NUhxB3+eBaPKLO/nGoOtg4/pQTbr
A/+EtwF085gipol6+yu67UOu0NROtl2hJ30H4fij4mZuCppnZCeZPmT7aolJPn8tIrVxPB55q4UH
TnJQ3OoxODR+9/rnY2HgD87kzb7x0f74F6Ngt9OxK2gqMOAesdQqETE5CP9H2nX12I0zy18kQIFK
r4onTh7P2C+C0yrnrF9/i2fv5yPT2sPF7IMXCwwwPU02i61md5Vn/JRAohE/DpjvsSrXsMwDyhIH
eu/Nu+Y15dWVtssEK+vMfaALo9ImC6wL0HsR3cILoR1yjE8X0fvCQub2ofN/XWnmVmiFQcraHgbn
4LlFQxdlyMyDkRM3vJhln8qmNidBLsNM5xR70YWk7+PwRh5qhw7vysfaoyN05Y5XN9/OEq/ryb6d
tWbZNxM9ja27eAMIwKgGZr4XT+Iu4pWzKC7/ecH+Wkr22azVBiEDxQwo2d4nPIegs8uGCIAngrKD
krbykHu7l8yQVNPQTIquzO0Xxt2oRCZw4MI1dY7BuJ6BEdMy3QGqwqKTHbKfs25xlVg3EW5ll7kU
GyhbFwoluBN9zde9+EAeqAYSRGHQqx3YJp9ffjOnWFlkbsRKKRIkLwLdxfyrBJ4Q7XN/7kRLR4P4
BDRAF3zomSeTmzNt38UrywzWNtWodKWONabU1wLmMaDsk9Lyz0vpFb7+chteeSvLwqugFOrUwlos
FxYp8bilDt5tE9vQuvKIgVYjTMxS+9sjFF3foQv7c3irMG2u+r3XI6WH1ObP9qh+XnjJFI2LP87H
yjKDrGYUJ4lJLVOS4fpOQefjcIDCJixGB14ZYXuoZmWNQVKhKRQ9CBAzqe4o+9qt9jp6lxExh9gd
dgPUPRXM7wa78oR3CIzUoGPwjdeixItbBlwrQZ5mycDfEBDo1Oa7hpxxe1q9uZvr59v7ygkdtmRY
ZWMdQR8ZfKTmXo79mqtytYlu1/X8o0hYSGWhNzBQldbimYC3yKt2CaaiPNDvogrF05ra9kgVFaLp
koIxR4TTqghl5FNRgjYSaU7ae1WGxodM5l1Lm59fSAH/3wb7sYK2NSmXK3xY1yA3PeRusFcXK/mk
vSuusOcxEF4A+c8DcLXGALa6aE2Fzse/E3vjkLwoDkD7rbOWA5UxVHzNWlz6LQ+G7zeULp3bIbKZ
Da+cZXC7JKbcmQsWdCjv4+lRFc8d7+VtO39Z2WCQuuy7WI4KLCjtfWy/anbx3IF5hLYBpt9FUNvf
dukf0Oy6pDSIVkESJkXZ9aCuQkIa4yO+cOK7bh+hRq+DLd0zHxW7cCM3/8zvJ+GEp8lgdTRP6jxr
WE1jOkvBHVH2t13j/X4Gp7u2FstKxe8309emPUrh2+3fv41N15WjP1+tnNymBpEjGvryS1oTWzVH
Kze+SXJliTxw+oewMIguanj2R9PZ78aUMpyLVoCx1lW/oxsG7DeOhkKyYRHZqu/De15ytB3rV4MM
+stzJkqFCYN5HVlTE9lBX4GT/dvtNdxOa42rGQajFkM2oZ0AM9nJaCzk6xAZtItv6ZkmthEtsnrj
pck4/hCPwtUym1CXNfj/KgLLw2RacfQjxVO33Aj2bQc5y8imz8qQayLElYHB5NDpz3Hg41Peum1j
+4tr5QqDS+YSFeFM96p7F23Jac8jsnTZVXdUgAZ88gpq/5oXfkeS4LRc6zwXGcSqm1YJoHJFs2j1
PUb7rfFAy5tU5i2gj5h24eNbmuMyDb8/bgJTVcB4DZFNiRUFbDtxWVpBoefB8Ee78cCvDeo28Kk6
mpPGuFPj0wJJ29j72BfRyjSDmMM4dclAUF1K9saj7tU+ZHd8KGPiPYBXLdiEsJUpBiJ7YU7SyoCX
9XCvyXhK+sRZxs2cZGWAwUhQ5ghEC2CgwQMVXb4I49qt16EokeJRnXeBb08/rewxMKbnxiCMdO2o
yEO3j/HKSJUpU4+XvW6vnKGj5K9pmsqeuxhDLUaUzFCmTPqjiPu6FheXs3g8G8yxI1oBevl5wQPK
s/FIJ/xohaU4dheFKe3tXxQ2eRaZo1ai8yerMnhFdd4iOz9E3s8ULS2yRz+mhBdOcrB1slHd0/AP
1BVA4t8vnT6A5I1AX4iSNLGz+ShkPyPQdd5eRp4R5qIRswhSACZCYiYvYfSj06DqHXBsbCaOa0+Y
awa0SnEo5EgctS+aDg3M2ZWc+DB8K460DcGGQPtehOJraA/n8dgc+HQjmxh9/QtAPPL7WmLOSZxT
A2s5eML34Ml4ncAV47R2sG8Fa/T0w/cGbCfqoXsU9jxK5NtLrLBcJ0JWtqk2wbY8vEaJl7WnIuOw
ZWxF5to95iw0WkfMhj4CZ3VoB8OzXnO66zaLNWsLTOwvYazV9XzJ/ZOXIraG03jWHqQvkPB4BNL7
GP22xG88BN6sX6zNUsdXWV6uxVKIgSiK9oEf2dKOziJNeKmMjqiA+f/lLPxBFlOnmQTGUxgrpM5W
++Mgi+DU5BihmM5enWuPGMwHTw0R4xxbpSig5tBipxsrJ8vcfpo5x44Xdwx+dGDbpwzDqFcomttF
yS7Pqp0q1N7tVeM5xCJI+T+YqvPUCYO/VPT8yOljQjgxznOHAZE8mZS2i7BwsdhbRD9p4Vez5ZBT
bBL4rHaHZafQh1acWxlGBi+9Izala1Hu8IFLU7hd5IKAg7NJnJN7KQCvArybohijrfhMqoov0/zF
FJ5u7w7d5Bvhdjlgq98/V1ohzRT41Ki1W+05RMVjwKtE0Vqa9PW2LR7KXj6jVsaCKF+S7vJE+yy9
VxGEvwov8uQf6KY7lSfiaAD70F5+Qm/yyOt55yHUZWtXxscxKsea9t3Q8pzs5nfxbiqsCDk4ZuJF
L7Slc+pk0Lx3bnvN20Eatyu7BCJgrUGbRqL682I8LzzNjH/AQBBlaQR9Z0infjcwdokRqLTIQ5/6
iY12T6/biXsTJELzG68HZtubqzEGnsAkhRJnTo0Z1Yn0uS03xgcqAyqoBP7nD4NLQZvoRk5rHiOm
BZWTNHB+/z9EwtUAg0gkzFWpiGGgc6pTb3dO+qTsQEPkG6cYYw8ihFDR2Clx6sPb+HS1yuBTXKSt
VoSwKlQvSYNuR+VTJIf27WDj+cZOUpidNKhTBiuij0RU9TBNtU8PhjMd5vsRpVmneOr8+lv+7bbd
zXL0atN0pvaH+uU4VwPsUlkH4oIBGkvp5G7kaS+t059Ml4BQUsXYJ+VjSZ36W/TIi83tm+bXCuvy
7wch1ecyUMDajO+x2G5BqpGA65qgUGboHFSme/UHaqJFUJaJJosiywTahposd42MhJX07tKd5dDL
hJOon7KytAMlhHgbB6c3o2dlkZ7LFYqklRi0xQyLYvNUKI7ZZFaWurc3cbOMBeJmUzWIgn9sJrqM
3aL09LKhI2vyJ/Xt72xKsmmBcTzy7rbN9hMV1QETFHymprNjSJOYaXldxxPVkphtebao/IgxWn1i
1e/CeUZ7UjZZoUc+tJi/7LKHpBODUU56vPA1/buk3EfSOVQ4d91mLF5dY89DU2ZpWugRTERPQreT
86cweaqmx9s7tonGKytsxM9Zn8chFrCKX/s4tkyh+kiky7KhiAqEGiRWxirF4M/Ux+nkFFlik/lV
Lz4pyotS/Mgmu9H3osZ5ZabY+8fJWtljsDlUIO3d05DQyxcjO6TtQ5bXlpjdJ1PldChC3l7AzWO1
MseActhpdUOUZHJ6cbJV6VvT6Zae8GQlOVZY8cywL9S4H7CIYjb6gRQdpSF0jYrHn7QZDVdnCIPB
ndB1/ZDAzNz+jLPyXkl5tLCbUb2ywMSbGhs1mQPsTl/96IpHfKpYZn0XCO+3d4VnhvmYNEdRDnoB
ZpJq3NedepwxuZ2UIEQ3ebLTvDVjcLU2ukQuS6xZXef+2JteF+ccWOWENMvNkU0ySEZlGtLt9KZn
yUmMp1ezR+oRd+4y447uJo7Jzax+tU90gVe3hW6a7RBG8MqY7nvlEBLDzslPXb2LZs5WbdYMcQ/+
DyBYrct0ydIgmGCqq846ir2Jv+xbo0KjzUNuN51iicrr7ejgnSYGIoJhbkt8pkwOuN7dJV38pZXc
pRC9D5gBOzBwT1RFmT1N7VxMs9zATC0Sq1P3AUlc0RQ4ALQZ6oqm6kTWDQNDKr/vFMgxZGOeCliR
VXuZCzvVTU8of2ThXx9x55ch9ss1RX+30mfl5AzSX93SWuh0s8P5x20jHG/Yr9VeCoy4U+GNWteO
bghWqL7V6SlLPlSWvC4b+9la1NmIFAjeGFO4R/eVMwSDnZGZc442Q21lhgGioTZ7qNxUk6PV39Hd
AfnOr33AS4N4RhgIIrRuIZtYtAU0QUp1mGaQgPHGn3lG6M9XiKAMwSypJYwkumDn1bmpUKMzOPof
m2C6Wi4aHisjYqOgkItz48jLFzl+bUb3dnhtFxAoDY9Ms260TfxuoM8xYxjSvsnhXXqWPMWpbeMh
8ZojQcaI6aTAmtFnm/gipiR4vH2bsb2yzWyTqathIqho7xHCyharUxv+qMGWC10QDiRsp+ErS8xe
UXqlvsF7tUO+ZPgWxYA+5aUmTv1efFXszu93t5d1MzZW9phtS8NwSVPavEjivSDYjXqceDu3eSHh
MV4yJCAdNL9+37g2mfqIxFi8zBBfhAgkA3Hlgyzu+2LUYKOTeeVo+vv+SCNX9pjNqrQ8VYsc3Tx0
nowW8hNvOA4WsUw/OY47aX97BTcDf2WO2bGoCuMxjGEuL9RjP9R3Q1xyYn9zk1YmmE2qyDDmdYwP
CqG8J2jV74PXvn677cZ2eXNlhCm9xKQyir6EH837ggEnAnnG1NZt/Sycqaye4AgcxNj+BFxZZC5z
NRLyOelhUQpd8hetX2Uelb1BDVfDUED4I/zMp7XnbRdz6TbhAEKDih7lvnbMOHW6jxXlrn6xnVfj
GBiTQfCJqZ0L9HjTZlnVpf06/2aiiOOPyST+YQFhoqJCbGTZa6e+S7wi8Sb0rZxh0v6hVaRYluGM
CZmbXqmsacoeyxplWpHbSU03/MbJZVsHMjnRm9LA3siPhm96ATR8WmiShL6KIKTd1JVt7mk7I7fX
iuclixnBUInCAi9p9WN66JwB3MXho+DOD+ZZ9KB3/FbYvP50DjCybVYDrrOgb+mJA2WE0DzPhi8I
O918MDQOuy4HQEwGQIxl0TpDgaVULnZQJveWMnoQxMy/jSG8WGQgJJoUiegzzHQLiHJCYiXD020L
28/Fq3BkMCMg1YKPaWxUcM4Gy6A08pkjoOk+ckwbowz31Sc6na89zUflILnykde+wNs0Bj9yWSjq
hMJ91OzVbt9JnSXkD7EmWwupndve3t42iX2Z1kg6yXUOZ+Vlb6KnONkVI+f24sC+9Efdr2v1pqH9
50lpgYkTpHwYhk794ZAdi7+Ec7QTd9Cvv+3X9rPFr12URAZUyhw6ywVtHpb99I5ym6Z245Z7OnvC
H6e9HZVQZf89/4jCWssImlvwnUA+SaZxkGfT4zjEs0F/vsp+FWXCV3dGkQtyaqKbut2O3mXivXZR
H1NGi9cFyF1DGjwrk4a2LKMcAviDs+QRd9oRR708taOty+ZNknOtMQhClkQjE8WqFmN7EIxy0rPq
Sv5iKxgdlXiVR17gM0CSTr2iLQ0CP10muy0TPy2Mc1POHFi8jfqSyIAJmLjNtIxgxgRyNA/EIHZo
Wk33+T9GB4MZcpN2Wg4aYSf82uzNt9IX7PREqeJjTFvS//LeHTnrx37wa9EQhjoNeUVO7Vl5yLXv
7dhyTvHt21r644O/r0KhWOCVFgdWrKBQ0rv5sF/kwinHQ99xkGr7iCmg2wRptUjYQfE01kATkeCF
R16UtyEx7EJoeKUFjg2WELUyDT2SWtiYDdGb+rcoljkhtzlvj3LL/9xgpTuCdBhCpb10rSjeiBmj
1i/98IzW0+mg3hELn0m7+Vi+Ga3VH/laKNuf0Sv7DPRqUzLHaQ/7tQv5ZUc/EYhpK470ZjitA0Xr
0/yAyqQLxUTQWt8+B9tReXWdAeJhCYtRoZ3SY6pZsyp7c6zagsgjv99snF8vMQPGJAj1OJzgYuMs
HsD4MCCV7P3oHirhaAcd3MAywDsrcMkluZvLYDI0g5uqqGB5+B7f5UfVImB+DF2w6h1mj7x0O93V
8cos+I0PRT3eB9U2nF3Xl8FoSZvnRaNDEElTofkclA0aSDLUr3ry7fZGbh8TXTJFSQYnzaV1fH31
5G3aBgqKBmFy0HD96JwvQ4qHf34HXH8/g8sFWeK8ptN/vXAqM4yio+5WivdKhu6h6r5LIzvlsddv
x+bVJAPRkliqaWvCpVRS9nOH2k7WW6HyEe0+FaqL/79ylwBarVyk1mQwMIPq9EO5nFFD+jy2XctZ
Po4vlxx6ZYRkQRwEdNQux5e0ET7rXWZrvE+K7Tz46gmDI0aGzt5pxIJNg+As8isRP03pmxz5qcyb
HOaE26X/YOVPVcQShNPgDwZFX4el7axS49FSbTdPrHaGAQ2xAG1TqMGfGoqY+Y7O8UpvkSO/TLbs
ZRh3MPfVmTfFz9spBi8MyNaoiHTghfgWVc95tx9C3gMkb/UYVOhIJUoKrSiKk3AMJdEi6vR8Gw82
gUcTwXAomlhClkIlVTUZfBVIRcVYtlR1VwuHJXjPas67+uZqrcwwnkyCSvLeRLpGgnYnForVK4JX
qx96F9YI3BE1U8VF8ntiHavV3C349HIaPbyvZ8NC0vEwZL19e9G2vQHnDJIZRTHZU5orQaQpGXK0
sm3sJfGiAVcD4ezM5uZTYpv/N8Kc0lhvwwBCryhFicm3TBb3FYm9/+YHs1zgAu5CQj/6B7ChGP19
vXS2ofDeMC7Z5B93wsoT5nyqktwMICzB2IC+1w60dzAeXFTw/KyxUy57/HZEX9eNOZhBGqaNGMJa
J5h2H0Jd8DxAESmq/7q9eNuf3zpRoJsOUUg80f0ebGQUl7I2Rtr+vnjdvrVAty1CXsmO0fhOm6U0
3RoU67bV7SrKyipzwTZzE0tFPdPZruZEXin1S+DlaKFOz7Shtdr1DvGqQ+RqT4JX/Kw57bqbq7sy
z1y2JRlTswgnON2/BuKuMUC6Fk1onOIABm912UmyEGUuWchgaPAkD3QXeEyRQmtAClY8iTvT6bls
xpun+uoaO90SKIMUzxUsdoInyW5g3E8CJ43ePNMrE8yZFmsIFeFtGtOZ5XEiX8qRF5Ob6dfKAHOi
iQDh1ziGgRjVoIPsijbx5YNs4ysBVCXJt9nTvOA5a63Obs71t9uxyVtA5pw3ereohozQVLv3otgb
8zOIUv+bCeZwC7WUkC6Hf0Iof6/G+SUKw12aL/5tM/QQ/YFYq2Wkp2CVtgjJDB5PHWbU+l3vR0uW
I4yf7obGj5sdUT6UJWGqCrq5GjGh7f27OTMZk1TrMfMkBC9icw64XP30JeFPf64GWH8MuYCaMnZm
8mh1fDhiCBkc4WCOcniTfNtBcDXFoGI3zUIeGvClUk4q8fPZy3jv1dsXymq9GAxM+qGDBhFszIdu
Dy1eyOaMHgHBJb/Q/w94e/WHAbws6+VUhf4QONepAmrvx6nVP6Uufe0yz4FHc0xoQqYWJS80H8od
r+tx+8v06i3LoVCMUVC2uQjQeEUHPI5y/Wp6ra2XTnhKT7T1XntLzoklYC+7M29WZxuyfvnPEiyg
GS0XswD+x219Lwi1myG9un3atiuUKw8ZWBzyrquyAMft72dfOp4RYyBI9w1v3vEm2DkByjYBV4OW
Nx0N0KJo782IeKo8HHKZp3TMWzcGDHuSmX0s4MiRDk0O4VdV5FVatxsOVsvGwEagtunYa/CEFna7
h8yDcESFK3Kyo135jA5qrl7V9vVyDQYWRyYNfRPUqfavycHzzfOCAc0EdsEohHpoBp0Bye6gUson
MONtG4srbSDVBkSxHTk7jNEPTX9aNM7HNw9XFAZX5CQikNHESUtOaOtxwBK4T+3Rq+6yA296kK7U
DURWGFgh2pBKmHNFmVc9kfZ+Brd36qcSL/fmRCHbwgqJ6l4a6JUszgEqysRKe94313Yr4TUM2Y47
+DGSXseqiQd8rNjLjuxVX8H4MW/NeAFPGJyoZSJmTYYYqBS7/9paIEj30W7wHdzz1vK14hK+cWKO
MNlUPTR1L0FJHHz6xQ5ahe6CdjXDlDj4x9skBirGvs4GQgG+UE6lNtu9+aEP1tUWMUhR940UTjEc
yQVlJ3eYrg9MNy9rmwPk9BDeiGrC4IPe9KHZkAsiSV5z6n4sYAAU9/GZWPELKPnsBNMj4f3HnrhW
/jHgoEtikCsVVlDYkUO6y55F8OIdW0f3oR3mhct/3DAGJ5RGraucnipFluwS6vVzo7n/cSkZgJBF
MJQuIZayc7CUoKdLd8vOtDv3O5hrLMOiqi6ho3E6sLYT318Az76iZHM8BpkKz5aitMZMt5rmrjS/
So0rB/6sP952kpfasC8qlRjNc0z3jTIXnDHtDyrTEH0BlMxew+7JDmZPcbFQ6kheCwcv61AZNDEy
I5EEanzwQGfqlH71Fp4Gql917i1c2hxfOTk4W5vS6ypCweVyNkY3QBkEpMUHvNi/DjvDgcQvpmZy
53X0FleqrcL+2KPz9YyoDMpUYTmYgQp3L4OUdN4Q6EkcSjgWe1zWQbp4N5BAZREnkOKyKmFtPjR7
+bW00aCINoHZqZ//xVZSIL5ljcGduVOVmBRY2/6weNMeMq/gw033dDw0dfgfBZw0iK38lBmkLVN6
NpP9dGp9Y3/5+tjxGjw5OYLKwEwqavM0U2IKA7S+tTslj0rhtgGnosO7VVUGaVoxLANThjejjQcb
VAzsEKqPjvyZeqUJTuXzYnHzwjPAGI4ZKENX2GYxVcwMs6oHnDzBm/NdJvLmvTfjYWWAifVyNLR+
iFCaUyVrnK3+U3ykfR3yfRo5wXfajMttQ+OZZAK+mlF7LnP4lOriYyqVLm5CK5hRfNTNlxQsexhJ
dLoufIuX1kvAOT3HxO50hXMFUzN/nISV58xJmOJMDwcTf0ZFIquqn83u1M+cPJlng7ltOzEal8bs
UQOcvwjFfm5Qav/Qc/7KDyb2UcPSFJ2GiKo+ybovipwrnOcDE/TiNOt6GcKHUHgwUfIWosYa4u+3
Mf92nBO2CSwMy3iRJTgRakdZPgYCR1FqO/X+tUp/TH6WcqwUUQsDlPiYDkMPeCYnnrzjtc7dXi7C
dn0hJdCN2YAhLcJYafCUGrIl4XDdXq9tKFr5Qw/Zqu7WguekkETsiujr95RjXLCrIyaF7NnJHb5W
L29/GJjQ4iVVChFeGUNuRc2x0nnYSglo/vk4EpGu68ohqc/ECh8QuAaVygKFOr5ex8NY4/0raR+S
NHDzYDo2ib7PU5mTXPGcY5Cgb4hUjDQ2muirgAEoIeO9RfCCgsEBvI2VkAOCc8rY+k3Y7IYKjx4z
TxRh8xpcBQUDBaFhKHi6RFBU4MW0IHLzeYqMY7ZIHnqnP//HCGRwQSjnoppnrBpV0AE5q1f66h0l
uIh2GSgbed1e2+XFq3Nsu1c3pU2kjbBHHs334Rky6k4KMfX4XLn1KftUnyRX3OkoSCRn8Zj5vCSY
EySXisgqPoVWiKK0xhYu0oM438lkz1nPzax35R+TZAeDqZZ5DP/MOIcI+KexCCGJ9aULX+oCnKby
IW9Ogd648cDrcdtul1qZZsBkKPqAMgr/zes17ZediPao+NFw9PPgKm5xQCLqK5b+fXzjbSsPmC+v
W6t1xQOdMVUjYjbbN3sIzvhUBRzs7BavJsLbQAZgQGEZVksJJ0cII0c5saHH4t3eQ84xv7RfrHxJ
ptIEhRJ8MUC+Yjid+JLlPODnhQkDJXWd1aTuYaNA5S2Cik0J4KdSWWBI5YQkb8UYOImrqddEBaYa
fXGk4q5WJ4439I+9AfqXwFwtGFFyAYOB2JO5fhjF0YKEKaTg3NBwNIW7cpwbhm1LAq1tCE5pHDD6
tNP6w65xdagB/ItBC87CsV0PYi/rfX3JAc56Zs+flB2t++b79n1wkyfV5pPZbhdkr0f4IpezWskB
Q8olpMD//opsoTE97DI8cpsHecd75+BEOdupZCi6FhT0kyHM34z+RQkfjfT9Px2ki1rWypuy6XDr
D/BmLCNL1h9Q87OW8um2ER70sI+JaC4Pmzq5QE+3zx8j7JHqS272yDtIvGxNZjKMUoF82FLCUot+
VBmsWvFjfo7t8kRF0cRvvB5JzrGSGYzIZhGUcRqWT1ZBSiN+y0BjoEKVE/23Oq/5husbgxIdbZgS
BBgbPHAKql7qmk89VG7BGB3a2L7AnTkbxzteTOYBloHQDGRYTJLoWA0Yphg+RjN0PU/sU+JCEr3t
Y3pbYFYKEzjdPa20xXjjEHzpoNhUpsxMLN51yDlb7Bti2Bb1Ei80UHLJzwi6VFBP1xMeYwPPjPx7
sm2gEUUPZ5jR0y9mdTCTZ4PXYMHZJPbxEFWfQLg0cGTZ0zB/mbJvt08v7/fTn68gIugzUjQiNihQ
kp9ag8dlseBdGbxloj9f2RjR/qlpmMh2+lmwCEauCJqVUs6nKc8RBhsGRdPS7FKBIaepfFhKTg1i
uz/IIJquQ81V1dlunbHsjSDVcVwaRz6YEFFqbeNz5bYnzOBDucENbNW5vTfb63a1yIRXN2epWKl4
pZ7LH6LwkxippfM0Gf8Bd65GmKQ1D8V+WDoYaSENATpVt3szwMTV7qmql65YH/sAuNpjAk6uDXhF
EAwGkhSRAOrCD41NrHaKibdkMHWQmlAT5woiqBBmwWho4Mvo7q/eir+wg1ZxCO4kt0sBP7y3Id6u
MYHYlWqWVSYWdBKkO6NovEhY7nSj4TycbF9O13VkLqdkUBIClRS0hPbflOm7Ke1a8djnng5llv8W
hszNZETBOCk6qsJp8DbmbzVB46HI2bPt+e7VnjGXkQRaTkmgYdg5lFJsdns/95O3xc/3hoXGoUP8
bPL6GTg7xdJ7TUpvTrGMOJHk4pjEyU4kGP8XZw5V1TYy/dopluJr1CtZID1cE7JTiHaekINMPDcY
mEiUuRjLhVbthdaex50WzFY3cZz4h8z46gWDE/O0UMooLBZtmaEs49JOvaN5Xn7Py4w35QTAK/c/
qNUZjIiWNBs0DR6RL/Oh/jTCmnnE6K7dWdHXxQd5NSrq9r8wTM/mnx9SV8MMclQgtyCkxFZRJ41D
4UiiNewo2WNgDX6AkdPKzjAwfPuA8YJfZyBDHDQJGlYXs9Bw9UY33ZVn0K+cOnq94EUp5I4f8YKG
gQ8lV7VpULDEi2keumZ+KM3yfYlCl+Pa9tfidUUZ8KikdOk7+r5LVzRG846GXg3MWnM/p/7hM+Rq
iUGQ2tCmACUeFH7m56l5HkXQL7t1+Jyh0GX4uX6vKZwzwYFgg/q+ymtm0QzRewjf2nCx6/E573d6
+EMX90HxH+GRlQ3P5LrLshGnb0B0oObiyrjS6Hsq2DqhiIl+nh2P5IMDWwYDK0MHUq5ORlDKgmGN
tWgXtbbjRAfd/RvnjaV7qROtLIcJNuiLuGanjw1SkBqPqc09pbKJvhZPKPtDPef8oa7RK8QYDMSA
NgjgTy+1drlXJHco74SJt2l0hW55x6DJ3PV6ZAAzEfuLB63Zt24XQyQ5sXJnPPJAk7ddDIYIrW4s
ogGHgtwX+ruKG4LbFbNf58tgEKPMa/AtmQjBTtOe5TQ8So1gdSm65fvAHqo2t9qpeUvjftcRcY/p
TU6w8BxkkEQyE9kQabd8JiUeigBuLfH6QilE3NowBkIyU1G0aYEJ4lNp4NSnD9L/Aqo4gcGSvmih
0GZg46Q5d+An343P0mPzNbRF6L+FDk/giHebsqwv4PSPqkWgac730e3t3qVMv9Q37TThnat36ARv
cMdL9LfbXa5HjFULX+S4q7OeHjG3O4FbyaI3uHa6NNk888J/e5B3ZY3JTxotSsWBNupne8hlL8AT
iiTGQ3bsnRga3fFn+pFWH4M7XnMBJ2pY6eBwSrsGJQ4U8vQCjXsGXolUWzIjfxkLC5++DgRy9yHp
PQ54cq5wlhKmzMVykFp4nOwhVto90Bo22Zt3qZ3UdvqgQppVGm1eUYxnlcEZIkBrwBCxq2Lwppc7
1OSsMH+/7RrPBgM1qjkpdTLAhiIk1qIe1Ca0yphTMOAlDCYDKMsctBMKbkiBev2xmiqryEs8GQWB
K0+115XTPknRwCGkDhlCDpjRVbqBNCaDNEWtVhDdo6sovvTlT0WcwYog2OWgWbeXcntW9de5MNiW
AGFSm3yMLqdwdnWUFSNHv4PwI9Qv6ERG6gBzvPQbx+pthDNYppgILxJkNBCbOYQRQfCdHkhite+G
1YOTSXB4tOKcKobBtgtMTSwHIk0zw68Y+bTnV+HJtNP99BXzcT7VW7jt33bmZ0gg/QT7vCQz2zfm
ek0qCc1mBB3O4rSfzDfSHof+tS33ty1tR6mJoUzVUAi47pkkohk0Y2qpPJHs04e9HOqk9GtE5jZ/
bfdGriwxJ1uU4soc00tbFuVXS13a6zzZCx4ym2+dBRoGyIM2tZWcB0y+8JZ0G8BX5plD34hgrSO0
XbFxgkf029uSFd3TT74Ggr7k/iKO9IpZJZcn17J9Ua0sM0Aw9AoJovbi+OB0e8pYk9vGKXy48NU8
cDZ0M49ZWWNip4AyYNLRRG1ATlh52XPipXYAsS5a6B9ezb36ctvi5VnkD7C5WmTrHKjyg0lEhH+U
2yLb698XjGTFOw10aYtu5aflCdQ8dgmRviGhLOog90iekp2MAR/eQd3EPROKipIh6qbMlrPnPk9A
BkG7NMXPnbHThB+J+q5GP297TDfsT4evVugWrD7MirAupgCVHSfNrFFGX7HqR925D3ObtHvl821j
W5eVJmKQHa2uko7/+91Y2hSjGuotMoxlX40PwfRMeGLFPBMUbVf+5Jo0tPiaQOotHOJh36nexP1Y
ofkRu2ZrN5j8qWyDqNBRhnCi/eBQBUe8rdnzA70lwCTacevAPJ+YPSpjbZmgN4WPoyoBi+P9qPzU
eXN7W9G29on+Dat1C6Mhlg0CG4pAPvWx6qpzvxNAp2HFaebeDoPNK2htjIFPEwNlGVKKv5N64sZQ
su3A5dI7ktv4psOVkd76HlvbY/CylBWpqScExYWGcI95bF8401qpuFN5mEUx6VZwMAg5qYvcxMbF
1tDsp8yu9rkbuk8E2qU95nuJZOWy1Z8SK4UiCq+ivvn0snaVgczO0MqgmGms2JI3HgYn3NV+4CAr
7P6iq5vZ6dvt3dy8DFcmL9fyKnSMoRw70sNk8GV2FSc6J/tSs8ilI6Byu8wyD9Vxwvf8eDJ2mBnk
rTgndNk+qVSMVa1qYJ/4mPSnM06IKBXSCi+Uv1jBDGbyJVQ/1J61dptBmiAKYikN8cgVmT+G4Fng
4T/n1F8O0WpZQco1ZwYN2qoxvRm3j1AHThkWzu3t45lhwAUqc8ug00aBuTtN6ZnoO4M34kx/xY0j
canprjxJioiILd2gYGk8sYLC2xz7/80LBlFm0FhIZQAvhKX1Ib/lxWZsp7w6Hy/SGByp2ijrtBhW
xLm3piKwu1ax5gDtiDyy20v3zK01Y2AkKzQzaEasWbQXbf39/0i7sh65cV77iwx4t/Xqtaq6ektv
SV6MpHsi7/v+6+9Rz3xpj+IpXSQIkJcGiiZFURRFntPe1Y+xq11hEMY3X8FY6iF/d5vz4uXgUR+f
LO938Je37s0FkqkrRkuWEKOn7KRVJ8wa/NGK8b1RlBblWlIouKZnMtxlQ9gagnc/gWvzTVGrJA+G
LEOE0RlOX73U9L6rRWfZ3vVtYye+DUq16SQtzE59YLYOe0ItwCdbjXh3AepmIEK2F+wlvhVqket1
HVQmTm2B1/Q9Wl8vr8vuLWqrEBcQaFy3S6kzJ597FEbG8aBn3ZNK+q+JbbnaqnqKBaLcTvc11PIF
wgWnJ98gNWTrSusZSyafiht6KJ4BfoTugejO8uNvWMhr6b6460NyJAdRmVtkWS6ETNZIioy1Usry
ddnfFavg7XH37rQ1LBc9MLWXa7IEAdN970UhoB4O+Qsmwn0bc5Ai4i6RIbn4QaR4GHOWar/DMBz+
fkpqhVO4QqW4MAFK4H4aCeSwK1rprVfkE1A4MFFqAh6gngT+IdjRfI9US0bZtDuYsOxPpn6jlFdE
mMCJZHCXFFq3ShqzqCGfkMYYn+M3hoVMCidxjfsoD5LPNcoyIiQJUU6scelE31KpnlhOzEYAWRcG
AP2BPcsSmBIhXhTeBf7B3y5NdDLphFkyPdIDS4in9/q9yA0FJ6bGBRMTVFpTWiNJWikewkGlpU9q
WCvXvagpULB7Nbaqmxyj1LV4sVneW5ijo6S3ZSbqHBb5BRcfFiCZx60Ji7XmX0sL0Kr+Fa7vXA6A
IiFcjFAXWW+qDEIKMjpL8SVKPim4mV8WItq0PJaCXehZa7E8ht2HJKf0oqPlo/oYME8TYXrsVqs2
cY+HU1hTImeLCmlL4RvEoaimVG4RAs7WtQHlnAMN6XU5404Uo8VI9LQiMCgPspDYtUQ6tmpm9pLQ
41Rfp8pngTlZLL2Qq/EgC8VSDobGZu46H3wBr8M37dBjwD17jPB8yVCx5HOBvgTTlx4vSxYpx8WM
qinMCjhxAFcsywcpbq7SdvpRxqb3Z2K4esdEi8ayayammYJKpm47Di46MQRuKdKGixXaKtE4YmWV
WlMdk76AJ8ilg2jqSxCReOowdKykhLJrW+/Z91pw3WGgQb+jxw6d0XhWrN1BSMrINu0l/+AiR5nV
VVyyuaWMgpAgCYz0FBk3c/lXJMT0FB0jPHdYXILLK4lgxOjrhDeMHDC5r0A/xssTS0c9UTq6WzDd
bG6dyzPawRrHnvl+el4D3S18O1zPf6OasWItJqUSQLXnJ8XNX7rAum+OVVCGbY4jVLTVBUcAj2SN
i+XSGuzCPDejk8+DO2uCC8VuZ9dGWx6CYVzUBt0DLPv22FMNWDROaJYGK3ASiMD8REGax1/QCqvs
a7YdWuBJTzfrAS0RbnRrBqozXYmggUV+wwMuDB1trIRJK0FTo+OmiYQnQ8LDJqPqa/E9RmhKLqiM
RqvIsQaB5GFBht+4qDg/VkdWWhcBZ+w+7G2XjYssxrBYCcDb2bKtgREwBTGwctLv5Nfkjrps2ix3
hSYV+CMPszCM82RUbGvIIbkFn2igfJd8/TF6WHB1L25R5xThWAhXkYs0xtIli5bDP+1rVvlDsnq9
pECdQjkuQO3vSf30RycDD7agyQg3QwkVFSs7gv/hbBO8uy2ZoD1IcDLwYAupti6FQeArMwjoi6AB
r8sootMSrRZ3kcEgk141MWQ00zdVOqjG8x+ZyuQ64Fa7zsnENhgIkpwqPg1F5djV4bKQ3fbIjafz
nffZSNe5XuAAyu2CAnDhK1fWjXKor3Q8Smpu8SqJ38wEljO5LMSkLenUFk7Q+dmNGkqv1u3qrccG
827m23xfnKV7Bj8me4ySIQJhdRYg/AeXNRe4iMmFE4nOdVKw/L9vD+16NtajLHpffp8Bu3COm1wY
sTstVlKmKHiMcEVD2vxVOrDpqs7JTtJNe1WlzhREznScfyg4bpeDekM80cEg0pT9fXPTmRop6coK
wUxS3xQrBoxy5CbLH3orF0joQvKqVOBHsZK5SUSdRJkdFaQ8l1dNkBmZ3HVnmeV/5uFUK3VLivEq
3246J6aTm6yLoHggOgZMLldBndsoNJYur7eYG7M+s1OAnsAigCE8vCgf4cFvYmoI0fbgAotpSnUP
+FV0JczpMZKL+1IyBKUlgRn5V2t91aqVNkwxNQ2sCUNiS6i3J1l7VugiWDLBZYdv0e+aNtEH5hlz
gjKP9mChhV6ab5P0WwHAGF14VxXJ46JLly6gKEmg2xiY99mN7Mdvumsd6Ely13D6bL5aJ/WM1LYU
UgEJNprFhZR1jFJA/mO7j9lZp68mCfX082X/32043MRrvn2/iQqiFWwWnSWU/eMIoEhyo75JT6u7
+lWQXrWYsY6P0fqHq8gFEUvWC9VkM91zKvm2jVTk3qLhUl8vGkBLS0H3tyiX5bv2swFFAJvlzdFX
RqpE7zM3d5QfjHlOEt5JBBvO4oLKGtWROdvwmEq6ic3P6Ci8vGii3+fCSLSa1FZG2C6Rr4v63DSC
bjuR33EBo6UmaI1ylq12jVdp1Dc181RFrfdHavAt+Tkpx87WsSaL+bk1QjI/Xf59US7CN+LXeTrq
lO3cydVeMdCa+RRg5CgON2eA+mjssn0t3YnYcNjJdOGQ5nvxJxPIKimLT5KE1i+d+kMSO3rbXMem
CM/pP16+DZWAHMYAPjS3UmWS6EBChyeo9/VxOeRuepZuMe7jpAFxtXsSorPBX8PuLHsMKERgXxZ/
ftX0p3Q+6qcDOFVAa8vsq8eukThsCD8J02dbcxWfTcKIbLvvmR8SudJ4nOMpmiyQqFfPCXtSezZr
kVb7u+tDBhfvUwPgdIYBGR0IQ3TXuGI3Qxoymtn2lAC3VFQ2ECnFhXmd5jnmASCw1J4X7SWt72L9
5fJS7eqkGAj0mNNSZP4kSVPDXludNVyvD3p36hrB/Wj/9wnom01DJjpfgFRonqotAxuWeh29/qlr
2LIg6O1fLUGw8z8Z3LrQqmoSs4CM9hXIk0fGFNFGLvk6+iqc2zhOolHo/brxRiK3MDnpGwiERDks
j/pX1keTfU2e5C/lQQkzOAVS7NLNr8mj6HFkN4ZsJDN7b1Lssh6KjlQKXEJfvlrR4KKNO8el7bsk
ifBld71vI4r9fSOq6et1WRiEedRkjlIdNA35qMj/REK4bN7uzQ7tuRBSKCcpCml6NvrgsovvpqAb
PbhDd0zXhWgzcw8SkvgOMAlJNDtG/30SPVCLnJ07frUKh6PGcGxtQNdOL3H6fFmTXWOpqm5pJv6z
ZS6oq9Fal8qM43fW30bjuskqRxsqQf4lEML3TJmqlEmgNcPJAcwlYt2TBpcQtIZdVmV/037owrdG
1YURm62Gvv0Wo8KKl3sgTbvqAtNRgyJIPBHv0n46qxoEfEXENhU+9SoBAU0sNtCthzUJGSI/w5xm
JOHqa6Wif7YC+UrsG9LvJesbyZxXJCA2HCMJkrvmB5nOhox5EiJ6AtwvWm6kcL4h5SOD6YCU+XP1
TfWb0PgEJpJnRCIxaOW+i/y0JZ+fdUqSKjG4wN47+Zb7AXOMigfUPV/5Sq67o/m7LIbmh358ypYX
xQIaRchsveZZeVUCFcPlDDgc+IWB5Rsn/bZM3OWMwYQvotmg/3DWD4W5E2aMqyk2/4ZXYH2E1Ddu
yM3oVkfWSmDczYI0W7SY/ERllTSl1TNn/Rt0t3MUoKMzEpZauJi7MWtjV+5AocagGTEbb5S7zJHH
L7b9dnmni5yF/X1zjBQzYIXg78gw2slR4rOREbewBGmGSAh3jKDLqZvNGEKU4dTYz1X2lCzfL+ux
f1PcWIo7R2izkH5gqVLtDUgA64CNuMp3Fgah03shMCwruv6SQm+kcVGjxMCfurIpRoZxPSKp6Q/Z
cTj+P3bzbgvyRhIXOcAcWM4242ZKj+1jidYf/cFmBdn/z3PH7ln8IYufmWxr25L+HqY9MdbkHM8d
y1/RHXHN2/UZ7u7GJ+nMUmnB2gmsyU9P5m3RKdL/NhQAw3+CL4vWTbCd+HHJugQyioznFa8DEyOg
EadR4OnMky/4BQ+CvJg9JmxM5oUAklmnH+0yuzJGQYpvApMxB7skiAsMTZPJasUmdTu/+mbdGqCt
7SsQjWKSx3ZYv3YaSofmUN6DQMYTyBZsZ34oUl0lrSFMdnq2QwVl7Pd6qD9SPBWsruqZ38UMyqIM
gXAxRK5aIy3Y0lm37WdwAaKrNfWI5dBrI8SzLZsh7g6qszgiRDSRz/CBBXComKBnlm5tPShle3JW
larhZaOKth4XUEhP1eidzKHJTrZyaJfXrPmcLT+M6O2yINHpxY9FrhhiKmQ2+Imi8okldsSfguEI
RgVhz6lAFgb+/326NFaX5tkEWdLBDsG0cbDPxVFzQXIQiG7jLA7+94ZQ+REhmlC1MmxkrM0IfCX6
xdY/oWOiXA9q9CX7nNWHy2a8vNFVfhgSwEr5ZE/wityK3aG8JdIXA/TXFREVXC+7nypzl1lDVupk
YfANUn+i9FTYgoglyJ5UmX3AJgOwyyqD5SBgcpvcYU/qiW8fB7z+/ngnQ38QDa5eDh8qD5+szUMj
24y3bMkeqATU6WMqIpIXKsVFi6LtaKEzTr7JpTfURO+YggS48bIYz4mFR4SIVO/905f8jwsTcltL
ZcIcYnIXl812Zd/qtxJFeflhPOlvHRBEMHr4F0G7N4af0S60vAgLeyzRvfQNXBCJlPUfFCQzc9h+
e2fceNRCGWRmYiDPyyFL5e+7LVG6pjex43LgVGifRvI0TdfrZHr1fLy82QQew196NRDQm+BPZjhc
g5uvEfrXO0e2v/6ZFK5IGQ1zUdeMvalT7kfpsSUPxLq7LGJ/OuNnhqW+Z7Gbzdbm5pRVDEAH75Tf
LHAYADDNN0/wlyC+1T3IBuf7ej/73Z19ld5nnigDEpmSCyflXBRo/IOStnxNyOAQ+baVP1/Wcr+A
v9GSCykW0L3/LlvKoXRb32HI2LMfaeWwXlH0Jft1OEoOEbxlCiLy+0dtTBsl3dA2LTSL8hP6AOch
MIygMUUvUiIDcpHF6CotVdhNdyQOitmH6QlcrWd6HLzsTrrWUR7JXVGPt+AMeM+NNqrZXa+0K0M3
myhQeq9HXXAGiHTi4sZE57avGPViV79K6KZt12NMHy47hUgGd4+J5UyjWY3lMfOXqPxWyA/5KFgb
gZn4yaA0slC9aWCmLnqg5Rch0euuCpqKEWQDvB7k/dDZLIOFx6ElK2wMUJm6E5XfpUELhk4V1N52
/Xgjhds8U7vmtTpY7AqBQBf9QMnPHdCXPgt26W743shh2m60aaVa6voB2pTN57J5HI1jMTya9eMk
esQVmY3bMWiblVeDCVLnWzwvNOlzZFCB0UQyuNM3zvPIMCIYTZ99JfEX8xA1/mUHFtmL2ySxJsVZ
v0ANEtdu1Vw16ZVUVS7VfxilqDtWpA63WWSrNtIkhqx8fqiS09h+mtO3y+rsbpaP5ec3i1ROWTtJ
sNhArwsAMRS/E443v8+dpk1Rg+nMxu8nQKLN+yuglbhK/2kqRPx0+7YyVcUykPWrfOlRMyytKWsA
EaiK4edl46IKH0rktwZFdU22CeC5ALbCeViVpKxDGksyqVGwpnVIjM5HGVDgZbvabMRwXmbSbJxA
14Zr7lC6STH7da0FVla5l1d/15k3YjgHW4F1B3NBzNRabpUj0xkcaZxdq3ke7C+XZQlU4j0tTrWE
dCNkyeO3Jjmo6+zknSB32/Vm3TSAEq4rpmazb9gEsxmgYuWgQwYYl53VxJSBJaj67mvxIYGLYlFD
JS3r6OyB+upkKpJPE9lfqGgOf1eMYdoavpjltdzClKtRrrGGF8S8HQ618mIqw2c0cwuUYV70y0Xh
Qwpf6KtNPbeHFFJSkh5SSg7VQBE6UT1S+lOSJc9aTwWp7+6xthHJxYNKilWyLhCpRloYGQlKcG1Q
T+O1HS/eZYfbdYaNKHZN2jgDDJsoo4yIkOfAJYmLBz0bBQbc3T8gq5INTZFtlR83BV6RURTvQDpy
7ORV7w524gzK91q5SS0iONx29dkI41wvNaVuiBMAuhRL5a/5GgLcTmCyXbfbiOCiGzAHjapPkQGS
NL1pqsGPSBdk5SQoW4rEcNGtHZfFbtn1J87Le6OJj6CROZVr9vgbDrDRhttEiVUaSaTDYPMMZCq9
9XqtFdSsBWvCD5QqWlPMEnOAJj/k2TXtBOny7nb5UIFH1zesdLYk8Ix40pwBLeChKp/06lb7renH
jRhuq/SJpVGLdREkvXZO5OGzlIhmXwRrzg+MVktRToOOxF+vrqwO3F9g4ayF7+Iie7H12uz5BaRA
HU1hr5R8TebRSaLDuvopFWEg7mpjgZRNU/FP41HJxspoesAusXKcPzaWk2YgJhB2sOxKsWXbNoDh
JMs8IBnwQTIrtgw8uTykjxHrgGMjjxVxlHD0zaAP65B6qiiJ3q+abcRygWYeInXoYojVbs0wwRSI
5FrufGJMbakveaJ6lUhLLujMwwz+9NTENjU+TfEhGa6T5a/LkUAkggs41FzzfjAhIl1bpwDrQqf9
sJWnPxPChRt5IaUJ+mCYLbpepE/mdNWI0BpFS8P37CW9KaeKAhk5xq4BHOUXLqMFxMI4LXxB9KYu
sBvfrD3aUZOkzBOUkYArBbh793X/p0K44CPlNDXopMNu6g8LZQfDvpFlEbL+bqD+8OlfWuh01bTz
DprU5NgWxzUTjPbtBh7bsgxLUS3zFxTGpZWBR7K2s0d7QKLOZ63M3TlOUFhLvctutv8EthHF2atS
83Xu4w6PX0CBiMM5sE9DyDCcNZApMhQsNi0jCZs33+FOfskWN3K5muE6daSdEsjt/PgO9FrOeihf
Ol8B+mvuAXMS4B6n0cUyuuahHLzok/DFcfeBePMFXHTX21mlBcUXpMfmBkPSBy2Uwv66dH/r4k0U
UNgqMqgu+cbcgZC+nMty9irbfDIb5pPzcz99v7ySu7vrQwq/mVu5TNAsU83ekPVgb18C1aCHnv7W
ybsRw6XcbRIPi6JDmSwaw155RX30SHtRb9O+MqwgJluGZmhcFCd2WhggjZy9NTFCSh/aRfa0VEQd
K5LCBfKZLqhXWDXG5MnoARPeNTENl4uYIkVSuEi+WpmmSF0DtrpF/6FO+XHSx6dOiEwrEMNjC+hN
g/CaI2YgoQdqItrcB/tqVI3wspvtHxoEBFoGMDnQY8m+Y5MUgWWoSRWCbbOctGC6Yc9BSIvwDqX5
rTsdRE+w+z04G3lc/tCX1M5kA/LW28p2QVKM6GR65hzkN2x4WxWEXqE8zvVkqVEifennfxqxGNxK
7GEaBa1Y8Un0crJ7kGyU4zyQ0iRJMASG0AB4T+VklkfBarHt+EuY3QjgnK8l09xNYAxDD+R4Lk7g
xDgzqEH1IF6p/XeoD1n8ixrIzpWOMs9gIT1BQtFdj1fKIQaaoq+5xrUVtiBcqp9SN2YzUl7z/Xfm
Li0ZDHwqsWRL5l8Pi7nMEyMZsAe02pG1ty465sCHvmzTvTXbCOHVBKV1FUkShMxRdMzS2BkXUZDd
BU7cyuCibKYv+dC0I5odr2vwXNaB1jv2W/xCj/WzxnheDVcUpphf855iKbgaoBipI+Jyfk/j1Fio
kWGfGa+D+lUl1Jms7yp9boa/fsOAG0mc02dSt3ZWVcBPyvahJMYpJ53g8Wl3jTYiOLcvjL6aoD0i
u2V+x6xNkBnmn4ngO2L7dq6jkkDEoF2Vki/ngoenvXi+WQ++BD2mtqQXOX4/UoBCT3Ge52PQD7Wg
aLuXam7FcPmfUZi9mgJ/3xsNmTqdonsGIW+y0lzFpupfXvjdESVLMVT0PyvYpb/AnSxj25IcwtTQ
Dq1ACdb3LnDiS0/g1F4cxra7HKSzBpqBJBBdDfad4kM6d5KQRs+0qkbqYmXzobHUoNer3zkdtxpy
uyjum8FUU2hIHmwwNrTH4tRf6V7xN/PRciW67u4v34dO3F6ikqqYkwmdFHnGWPTXJOkdGqMsbol6
hnYf4LeqcXvKqma7W8j74pHPhV+F5ZWsOPmC13e8KQbDoVjcyRW9wO9vg58K8iAnQzGPgw1YaM8y
1yDp1nNSli9F3AgqycxOv0a/DzFcwKVjMgF3GglnGn3LxkPZ3hfTsbVyT5sfh/7H5X0gcEQe3qTX
JgywUwjrlvpUy8X1KAF36rIM0V4zuAuWtvZGrCgQYjxE1+vg6KfC7/7qDzN62Ed3PNQGrvpaaDus
oZ28icDLmTdcMiizwSZNrJtUtVib8TukWxlkgL/v0MosKp2JTMncZyNGkRZVMjNoWeLOCK4+bbIE
AVJoSC5sREWftIUKv1cGRz2hLelArhhIdObqt6z/KvNwPf4sBxUoqInXBpfXUeT/XECx0kSjxIYd
QfdYO13ZP0RdFyrL4F2Wsx9IbBQbbKKqIEj4tyGtIbdKsqQ4MYsArGL1eDOosUP7hz8Tw7nFWClm
ldZMTCJfjbQ6NvX0Xal6LyPC4c19032oxPmGHtk4o2fIWu5L4C95MRrPs9AunfSbhiJX7ufXYP/0
Lyu4e3+wlA+pnLvgQlu1Cxre34E12WjifCjcJHknYRCfaaJl49yDmnFRpBmkSYXq26vtWCR9q5PI
04xI8DqxHyI/FOOOml5NCJ0aJCQGEhFbyxNn6nRXb4kPQHg0efZxsGbl4bI59/f3h1Du0DEzeSli
wCd6Rq+GqO26ZdsLmgr+42D7KeM9AGxiyJT1w9I38JNmAa0Tu19KYFgwj+oD1CpvcrSWEU90rgms
ycMBl8U8jBJhC6e9qVPtNGYwzUBiSr/akTe3oyAxEfgJDwxsxYneDT3bd6Xt6tGLBLi5aPBKSbC/
BevFIwKvdBzzOEkQrrRyDLJ5zUOF/B601GaT8QTpVmWgP0OG9ZRb/TR8YmM5wAf7Wh3RDntNPeN4
2QsFkYR/mZWnLG5qDdbT0JRNz2v1VhS/k+6zwGvapinrv6T7tRbLTYU4T5Kvg3KQ46/DJCht7Gqx
EcGl+tlC63412UHW105iP0X0pqoEt6L9m+tGCHeOFKAATQ0NKzMRAGt0o1+tqVtJjV/PxhdqVt97
yw6b1nyZmzqM8gUszLiuK8W9ZsgCnxfpy501U9WlUZmwo7PRgliDi1DtHk0qooi/6/Mbldl3bOIH
xWtnWjI10vaA2XAfJQH9cfAWz1Sc6sxI2gjgNi97pNDO3DGTzTFVZgWLudzLp+U5dlcn8uxzifxO
DdZrMYbzLmCRtVGTO2qUdVUK1v/+D9wgw5Wwj10YfZH88grECpofn3rdI4+XNRWtInfsoMXLklsJ
YpOCuK1kuWQ1fND/upfF7AbIjXbcQVMvCTBhDNgTo9BulH9v1fIgpVdVlgkE7SIJbOzI98nohUVM
w4ZCQCe7JQ9GUOJJVPs0f9IdBa8u1jtd7XJlHJdPl1UUWPKXibg6jtdYh4pddmzKc1cEiiQIlIKt
wM/CUUMrSo2JWMzGseU77bc46bfW4+KLZTd1oZiwHg5Pp5MSR5GvgfopuD0JvIGnBhyiVmo7nNHe
bHVOmysOpatD6FGTBUnVfvLx4Xf83JuZAlenHqBP68V3uiu9MA4r8jSA67xHkorZ5qOQgUa0Slzs
0OMKlIsWtMPYSJhcsZn4CtgVDvqovMzDA1jhiNgHd6e2tuvGRw+FkDxj5TLGJyw5MRAvaaicWL1H
xAsm8nMuYlRlU5eyBVEdiG3KY0aOjWi6VOQfXLQAgrQ9FhMsKC2Nq8Xo2wRAUvxgy4Iwf1kV8EP8
+2ip20lX5B5yklR3bWymoWscaxIBQFx2CIx//VuMNVHa0BhiSG8c6oEebKkVJPL79yIVyESqrRHb
5gFxJWDKIwHBTT0/pnjwzU7mHZvsVJ4BTejEgmxqX6GfwviqUdNYstZ1EEY186iUrYusVBDHmcP+
UuD40IdHxC1ypZfqFc96bYfSA1lWl2im3/WAOC3r2I0pFcTW/zjyP5Ti8jet7Fs5NfBcyZC96Q22
Uhg/9E7n5TfyGRy0/m8VFzcqcrFWLYus0jD8AHCT/tQX5rd4VMK6V1/y9K/LR5NovdjfNynUUnVx
WrL1ktrrtbpTRLSd+/vow3Ts75vfz8zKluYcpqPla619SVq/jwQOLlKBC6pZ0Y35YkCFpHua67vF
fvwzE3EBtGikmRL2WJ1E4ymh2V2arb91QfiwEhc4J3BB15nJ1ltSrpZqcNZmvIoQ3i5rIloMLngu
bdbXmcF2TjuHZgfEJkUKaC16oBFFHB7kNm+SNlUWrMjkqqf13IVVKLnJUQqHBzHe938ccD+Nx4Pd
lrkSpVUJab1yp7XoZ5kMz8SbRhW/FX3jpYAeT5Sz2k9OKpoA3DeojahqK3j75McIMHWjx+qMp/+y
vR7mU9l/Ivbz5TXb9+4PEZxrpFSVDIu5hlysbqUYjrLeX5aw21hgqR8iOLeo0Qkfqwq06PBs0gMi
CNCMp8ztXvNvPVB6DdE77n/4x0+BfN0nKo2oSpjA/MzwiLqQ3Gg3ujN4bOBOtgQpJbPQr+fFhzTu
jO1MLZ8iNB15avep1s92GSwa2rxXPOzaj13/159Zky/41CY6yUkDcZMbhWMwPQOLDbSwyr2x4P0/
9avvlwXuOoimgjfXwj3J4IclJqvppSaH+zftq2n/VWevl39/18c3v8+FVxTLyqlUcZlP6ehQ+1uc
pU5iffkzIVyMBdxLZMcyhNRr5a3xcBiL/tARGvyZGG4z2YViLChNwPEqwymN2rXbx1buvD+Twu2n
cllpoYAN21sq3cUp79CqdiRbBFogWHj+OpvF4DieWojJ5yu1etINwVQEW9hf9s3Hwv9ya02bvgFn
BWpv1lsz3sfkhpgvRvl02Vj7yZVm2KZsmYpG+OeyBsDhCyZisfR2SMfe+b7MRdAl36oUb5yYx7XQ
n+PPTun0+ZU+doLgIBTPrLxJUIxMa8t0gfj1tj2vno4JblAuUQe47PENuyR1h0nUmr2/ch8qsy23
kVmQacwUFiL67NM4PRERNe3+liUqMS3NQGc7F/HKKO2UqJoQ0MsR8+/TbSX3J5lWAj/fV+NDDJcW
g6FNn8tqRa+Mcj+3oZa/XHYNtul/cUBdtTB3KBMwenH7iOp5Y6PXCLlp1oSNURyUzj4lNvWRtoTN
OvuXxe27woc8fkMtc1ZQfYa86T5+pAftUIQZKNH7E6vsFUHpii6zAgX5HdZJq6TEBgRm621UAv0m
TdzG+m7KAHFNNcFq7W7njXb8as0ZXiHw/O3F8+JWlu315uwUpL9eRtENbdf/NqK464tm6jrI5aFX
t14b4KzG1bnTj5dXSySDOedmD5lDmbU1Wqg9rVjuSWycTDq6NikfLovZzy43urDv2MhpbKNVO+YU
vVcfVVDKjqCUdUwnPsgH2rmXpe0/eW+kcYetYmeWUXbMBVGsYUBM1oMdxmCWt38wcB/guEgovp3Z
Y0vyWf2uC+4huzt6I547hqVBMbrEWLCj6zuzfKonwTEv8kHu/FXMspBnDerJy62s33Wll6v3w/R8
2YoiLbi4QezJVqqBuUYVubIyfpIVKhCxn8LqJns0stErzVOeNAQzaRpFiM2P5DPITsLe0W8ZGpLq
JMEqMNvurIC1kcbZrSSD1qsqOh/HYDybgPQxv0g38uSML8QdPHJqjmjvDM3yMAok70eoDzU5U6qt
VGFIF+2QUVsHFoaXbWnwiZq4s4IppioPLq/cflH2Q1H+5jgsndVUBhRlQPgWiqR/UwIpN8VRxbuO
6khHRdCAtH/92cjkTkurlM1osCGToaPqbh1gOuuLAeC1xcMuC0Rsbfve+dOkPE8KALSyVathUlu5
NqI7VTtctuE7x+Gvx+aHAC76dmVnzxrA1XCdK4+KN4RD485gxAa6AXBYGYBoDJ4l6casnSUoPzH2
4CrIwwHce+jKYHToTuk2gDGvvNgX0ZbsR4CPj+PCdgZ4T9Rw8XFj/rQWa1jYtyRTcX+WBaFUZGYu
blekN8vGwqrS4sEE3U0iem/dP4A+NGGabg4GdNKu6mJCQHpMDoqDM06WwCGyuvkNugm85KF0F5Tz
RTuEbfVLq8uFaLOosnLoYMDhZIZaoB1KRB4cDe1V/34qjaF8QDOUF4cihnVBLOB5U8pS6suWtV+n
K9ynkwJlXg4zZr8VU/a1WtShv68owZO8aZiWzj/9x1Kpm0uBs2iUipvGjk4LGl76DAMP+eS30Lq2
hZNJLJz9atwPmdyayn2Tr6s0s60Thflx8ddAxoVgvGoPTQ76LClUr2jAWujtGxFWwP7O+JDNLewU
G8SKMTXgqWPiWioehTpwN+EluzAEriuSxJ0mRTqWo11By56Ecvw2V5kzoL0zEU26i+Rwh8dEl1rP
Kqzgkr1Eyc1Q2K6anQ1dNO7+H4n7T9Px49sWnTvAfcF0DL+VjbSNZ9b9lf9gtLnqIf76O3y2lv4h
kDsyBpB3dbINzdoa+Ictdjuo3dbHWBNkn7tBzNBkXTY15Bg8AKmkSZKkSsjZ5Wb1V9ofiiw7Xj4u
9l/FNzK4iGzTmvaGAhnocE9Hh4HdgZfVNVanmxztekaPseyphzSs3TK0HgXSRRpyYbqOJKIi7WTX
bzRt56gX6351bXvK7IPlO8Sg0bXowBeJ5Db5PE1dFa8qCmaWecwMzEVnhX9Zrd2zYWNTbi/b+mqo
SQQRUnRNsxtdPdutwDV2h34wovfTN7hdPJLF1CQTMsbP610O9E8dx0Fzyh/QafmAFvuw9+W72mcz
QCCLvDK+iALWfuK0+QJuf5fKkI5gi8QXRM3zUuWhPHc3yjg7mZaaTh5Jj3EbOX2SPhaVEQKJy2vp
d1VKBW2Eu+fSz8/AhP2/D+JoNPKsW/EZfZ56NDK8edFOShF7co7BxUmZwsuLK5LHbX5lLJNeZi5r
6rYjrU+9eqqMuyUNikzwmCqSxF3Zp6gZCNq5EddWycmym7hDW+ToyVmwoJn2slaXd4XNI5Nmc5bO
UQWtpizzMcUYyCMRpGSXd4XNY5Na4KyLZqDt4aEOyP9R72g0ULNSIEWkCBdRpEav8yWHIkn1Ix1+
TCIQgt0cYeNuXPhQLQz8VhN+Pz3ap+yU/EOZLuqvF609+/smvTSXOquiAWsfkepxVNFWJmmhbne3
eTe7pr3+H2tXthy3rmu/SFWaJb5q7G63Zzu286LK9k40z7O+/i76nJ3WZhTxXue+5CGu6iWAIAiC
wMKncjYrsRh30o3VOKkKxGqaJ9Go7bg54f84RrZtAbpq0EpLUDsxWyfBjJ0M92mcNdliV4Z80jPM
3mt4x/O2CVxgmH1TiqReygSGNgwo2H9Y4r8/s1cuv6/8e21kMKUO8oTfV9WT2h9IGHH0tC0AIZKs
GaaMKUj/BgiyUGuFDnkSoqMKKv8eferhEv1k/wVgI6ZlRFGIYAKgHb9G849R/p4W9/tK2l7rCwSz
1kIyV7JaA6ISvjbKt6TByIOOk6/iYTALXRCpq4OORpjFY1kWTlOid7Lg1ZlyVoPlvAHPkaFHCSQZ
MBKv0cXHItE5Z9h24mO1IPQbVts9G7N8JBNyVoMHBngPFZ5O31uTPeHwpmS/0Zk/tfs3B/hliRhX
mcZy0yH98Z/rzvB368uClRkYXtqfMVr3GkPQeVXKvAVjnKfWLSYGR2LBoqDFhCMpO5AxvV9k1dk3
vm0nfZGM8Z4pCjakTIBkfXtWp29F910s3kTMME3uw+kxVD7zVLZaPcZ5Rs1M8ISO1SN45O2zRwwM
krR7SeOVi/HUx/iFRAoqtDhCrNrovLgabTPI7LAyvH3tcQxeZSKqRWjVIqLGaKhnWXk0k8+dAz+X
h51Ulqjlf9PchuxMnWwF2oNGuPW+dPf/cpu/rIrKeAd1KfRIpMl0I3QGSl/goSNet+IB9/jcExze
xYKzOipzLETjVA0jtQJQdXhdVZwX3OQbWOCfrQ7jKnQSdkrX4qTWFOUqrZtzOn5mSoKx0hzjGDCQ
XZtUpOpRU3AXmM9D+YciMG5AXQR5GagIRlQdMMfY0SYuEz7dc3urz7gANSMG+hMhAzl0jun3LkJb
P76PbltvcM3Hyc3wuCseCptLnEHXeQ+Z8QZGJeSpTmAHtJZGcpAofyb2e/ENhIy4QvMI+HmblfEJ
BC5AjhOg1aHilkliDyYv18mBYIs6R7SVjONMN5KqWzNm7IY9pxqbLviOytiaTkOUSKHIQJCV0NEL
JL+mm3wi1hTG7v7u4WzSX1qAi1jRVBpaaQQl7EZvR4JkEe6MMM4BxFY1lFnWYYIcYGh2GNNcMFCI
znHhJUl50jC+oIxUuUtNLL6QYAZBpLmBabql0h3+TGmMP6g7RQrFBtKYumeqf6WK25Yv+xDbXS4X
n6MxPiHpMkUe6a5pkXWN/MZJb1Bmi45A8yzeLifBR9uoz6uO39SfriiqifJoNOAyTgJt4GZkFriQ
6MKdJuLK+DZ/ZlyWsYJgvEGYx4uZE/i6YZIsPfmrwzhiMIp9RnsrFMYLKE2gZTFFUTI6rwKTpRA+
Gld0Aq3kt0fk7x7UQ+CKDee2vblxf+ISNvmiFXKnVgFwzfJLEF2bYWLJ1VPX8dIT27HqCoi5Tpiq
GJCcAhmPs0ubGNS7DkNNGkpsY4OkjfMquHl66OCGVsFCTGSWs1GZzDnXFTx2aH0VWkI0eYlSXk1t
ZuexfBDS0FNSzd1fRGpsvzjBFSazAxohzWJTAiaYBwPxqhuvMDjZUjDcqu9/7ENt2/1FPMbua1Wv
qjgC/VGeYMbTGNujGVqyzrs58WAY2+80vamLGRIVem0bC1gup/iolQbHd/BgGOOv4rSX5BpvYkoR
2lH7tCjX2dR/ytJ/qoyleVPaRS7UAbJM9RGesM0fcvFOVjkpvw8Sox0jYLkaVTOupSZpURNkDc5w
jE/NYfYwx5k7p42jNIOJjvVslsOPZ+8WzlXxx9GbCk6YxzFolq0R74UYBytAllZ9Rc2AXj/L5EGT
32S8bu3b8+Zxe9k6BnMOmugfFNOPt0kk5aj3m2hNxIFXsPVROffL6hiijMFKBPEjmwpAPWQIThS8
NKU/ere8oVPLIqc6JJ2VXbUOfTwfvdkp3PHQn+R7PtXX5qKt8Bk5C50Mg0xftZWy9HQpO+cFKiTS
jhOO8WDo31fZiCgh6PafsKH0yXyTi/ZgxuLtVPGet3gwjMMT0iJoA1pd0pbvqvBD0V7jP5WEcXRh
3wq62uOtM+lex+Eg5KFltJzb/3bosloVxs2hFGBQmxRWIT32LgoHr8Bjc6VW1nIze90N3s1s060S
i2eN27VpK1zG76nmDBb2EfpLweOlJ7jimKE3msH3oRvuQk3CvYoo57IfD61IjkMvcHbd5v6+4LN5
gqDvuoXg2usY8UMzps5c3YrTOavvFd7oah4Sc/onWZ3qfQ+7j4XAQyvWFShcPVkcT3X1vc0Tb9+b
bNdbrQRjfGM3YiJcSqtUgms6gFTBPMZQ9mYJqTHJlQ/KsbgWb+6zEy/pzwVmUghZEUm1SennkmMR
WMtThp7U6pDGFq1GSr6hUsehNH7C4VOsGCuJGceSy0OXGbTwqlIWr5X9mfxIpNIaTBQJKW7XHzka
5mx9lpBsygtTADM9jfa7szJgRHTuay4EPeNhwCqd7vsj+ZuDuXlIrGRk3E2hdFWVRcAsXfXePFHm
WYxzOygv+fPi987iNqcsxUjq6Q21TxyPul0wuAJnHJFqVDJ4Mz5qFCRP8yoPVebW9NCea4xq5IlK
V2vnmFIZhxQWBRqg6MY0hbsqfIuTt31V8laPcTwaZsXVmJ+E3Ap57qbUitvriDcUlYPBJh2K1Fj0
isqgYih6MB2UKnb66M8EYfMOraRkfaH93wTZvEpcVp7NOIzCrPRLAbOTi5t4OnbpaJXjo4xJcVpm
IXblOOXttVdQNEVn14tsSzHB3M6xXxrcN9PoYA4vilE4+6u/fRfDj/8DwbjHKWszoqAq2il/DE53
xIxTB6Wn9mILJ1r+yuuG3Y6JV3iMVwRRd2qUAUTCPPmjjCnkw5Xi53fyoT/sS8bTHf37Ku5ZFgxS
GXtcizC45yiBGaiUeDExdTK/bk00NICL0VAVlpM6aYUkE00aE4fIByZvBbpLxLCzpEbx94X5TVjy
E4q9sVSlWXQqDYpVOtp8ONNa2uov1aquJLDqVlZyyL3xwOtH2963F1TmqFZMJKhVETqs0n98g5B9
2xdte50uGIwBtmPXNSmlmzUW6WZO9Ruz/swgKsO4QDA21wdiluUKxCChZoei4Ea0LA9soPuS/OZc
uOAwJqflPTjuTOBghuTN4uA5/CTf1Q7xzUNxXXLs+6Nocsf6DLp4KwOH7VWkrIE239NC4Axkvc/p
9+Z2uMJcEnf4gu3rIAHrJjcyktXxnWaLB93lPz3yjIQ5io26T0ztY6NNz2KcWYl8PStf91XLw2BO
3KUbCFhc/2OI/8XgGiJnNxvMQbukgq60MjAKcLiGpWyB+8DSm9GSa4mTf+CJw5y56jQTooew+UwX
7KTVLRH5xGF53Vfab+4UP+2RZdeNamWSigER6Gh/9ObCHsMzoYV4fs2xxt+cIxcsxlUsLVG1CJNa
nep1tjEIwwscw5VuJhvUTU58y3uY4XgNk/EaZjcopKEHcSvOfq8qdpvxXk637ykXiVivUSlDXNLd
PFVo+ZSeJ+mmbQmybG8Z+c5ZKfq5O3vZZDxH2ZEBHZXAot6deo7pQDCS1fAL9/9hrah5rjyHFrTy
0lO3jkdnzQpOmMBsi0fpHulDL3Pj20+9bFz8r8l4CKILhCQ0BWGE0rU+oTNDju9DxeDZIG/FGC8x
TI2ijzSjIvrq/eyiw+sUFVbqdyfdCqzqRJtOZmTOecbP2c4m4zmMVknTwoA+jeRrWoMa07iqiod9
E+FhMC5DVCdVbyhG+L/3stuVK5eFYrsm+zKW61QAyHw/RnZznG8yZzg0obWc2qP+SE6djzI/TuEP
ZyuznZNSERiNnsE6mlxwG5DckZw3IZSjPJZRKwpbBIAxIP4PyuOJwbiLRtMio01hfEXTO+M4eWGh
c44NnpNlGbWkKKnHiK6P6Gu3CNbd3A+eek86UbKF/sCza86JyNJqDfqSBL0OkVBQagcw7Lw/juVb
n4zWvnFv3wpMUZNNFaO3DXZUiRQZZtLQZo351IAOb7hS0Xwj+MknszIrJGavkmwZ5IgiJecefKvu
CML0Y/scX8+9hXddUBGDhU9y1av2hUs3uGmGK2xmD2uC2VUCbWbsXpdXekYaoWWeta+6JdnJoQNB
am/z3mI5mGxeryuysUXanqYPRmvO/gqaV226318+HgZz9mchMsyiDgzS3Dfmky54xvCpcqmL7tgC
oDlq01ohwIjGF6N2teZB5qUKeWIwO9hcpDbXJSQQWnWw9OqbOSF3xWXF2/QTK0GYo74v4jmvQ5TN
iWj/hKZ4Y694v0+lXB3uNcqyhyqCovoIhPlYmNdAGpz9Bd88aFcyMAe6USiagB4dLEZkWtr0oC1n
UbxKlq+Z8GMfaftOtYJiznRNLKUxi6Cu2p1t8UuLV5rwmvIPtY+hw4sqeRbAOIeetKk+JXRt0M8Z
35PF7WLOabfpU1fyMD5ANHsjxfQnpHQU2eqFxkqNGcZ2Kw88OgyOIbBJt6zLKn0QYc5RKT/GS/io
Gw3HDjjCsCm3KhikKc/h0DJx8fQusbRM/gq+WjvSMk6j2/bZd1Ecm3qLskbuIwk2R9vpaYhc2oHT
WfR6XSLtymvO5GmPcQbtIPVyFlK4IPD0sT9Ey+zu2zbH2jT6Caudium1Qq5ogMi1qzJz9ficcXn3
6Wf+crEAV6Cugo5FkthBU0rRouOdVm6LJxntdLWJfwon8aQQmptcwQ2Ooa/iSWL6Yl4VfulWz4XP
o3Pf1uXlIxh3IYl9IsS0uQj89Jjz+DDVnMfpbU1eABgnsVSzoCopAOZesXIhsoT6XR4/t6EuKIx3
EMM4j4cAuizJiwKGQoVLUEGLcfdWi3EOZRMu4CejdVP1bKnD0xL2lpjI9iwXtjE+mTGGGDoNd0Qr
Z33YYUzIc2TmQmvHu+DYx35cvH7G0H8q7iNPsTJ0gsnIat5BrHrMrSBfrKH8kfKYIn5zUlxQmJRA
Wy4Y0U2bhfTr4mh4IOo6dlb6hLSXJTi8cYQ8lTHuIYz7WF1opyW6D7+pYfIkS6q/rzVqTjvG8NEp
u9Ja2ZChFmihXqZNN5UZY+LhYIdl48xS70hmaMcqb5Q6V4d0o60wk2LUZ0y3om+W8xftgMlf6Fuo
bjS7sflsf9s6xMheUQEhEF44/g2mJdIyqPTiFwrT7RIZ13rOI0yVtyOVCwb9hpVAoNJvDZGmwNCP
qvuB3XnVOTyAT//vAm2WIPw+VIcKvcWoNcIbnnq72CYmG1nCNY5+7pyV7ePy8jGMds0mJ0pJayQa
4yCJ73rz2oZXSfj3vt1sdwGbFxjG3dZTFtRYSRoyDc4MGgxshTvtgMDpWcSWGNzokHr9S1FbPHKT
bT98QWb8sNilXUsWCKjUR6M8kNrLdc6u4OmQccJhQeJp7iGc1o02BmQ7QiT5Sthaoyi5HEVuH54X
cRh3XA0E1YQE4izv9PDMnPRrd4WioBi1QcioO596brksHJuvnYNMH0e6cO10W0bHvJUsYf6UL/4p
EzsiQWnVJZR0yJT3eOvFUamChajgFbLzbJDNz8ajEmUCLX7oHMkb/Y9W/kOsWsFTeM6P5IQ0oxPc
mDdg8+CYP2fHm4xXCavRlCXKyVKhH5Fot0t6SOaz0ZzVULH3DWTbQ190yTiXUpPztqXOBa+0Vj65
ZtjbRI2tLr+O+8QdCG/2G/3BX4+ECyDjQNIR/LsiZSoK4P713nDFZeLsr98cARcMxnuoWpGS3IBQ
/3k0AFWVahHwZbTH4p446cu+CukW2pOIrubKP/eNCUpKWp3TtOjhiA2r7BSvkqdbOpBeT2VXExO7
XggHdtOLEAy51BVQZJls0xI4xmIhm3ELk9QWk+I9vX8i5fecR7tIv/4X6VYwbEhC8l5QRUT48Ywm
sq/kW2a8dsJ3s+VUOG/6XQJJZEXSdZkd2alhLs2wdDFwEvVQh9JLY95lI4+kkoPChomY8hxlZhgh
zRNh+ijeJtLXyuANDdh+tLrIwgaLRYiqTK2ELNk58HM3eVSPcm+VRwWFmBmv6m1zQ63AmAUKp1yM
DAUiicvXuHxeJI633baznwvzcaldmXcULKQvCwgzaBiclVhjflsltjaLnAQqTw7GE5lTIw3lTOVo
cgud/xbed/4QgvE9Q5QIGPQMUZKmCk9NJuTW3OTiZ25yqwVhvE836WVVUpRURfvlMH6He8WTMgow
9/0Oz5YZv2NUJJhnuvBK+RYXD1r2QmJ/H4K3JkykoopDnUoEEGjN9cQkcbr5U3NHV9piAhRprKtW
o+ZFlHdTt6qmcurOznteS8q2tvAwRPnxVM1gtJXGidTj8QGByRA6SyfZQ4nmCYzS29fYdo6HXHAY
lcnoTusw/Igm58mthkpNjFq2x3daNN8geJeO+3hbYoG6QjNFWQHpN7s7O70WBpordczcQY+ktSwu
wTCUfZBNodYozN4MjDwU0g4o5FG0NS92C9FaHlpHsbsbGa+RKq9qbOvUWQMyOzUs9ULXTWp4cWMJ
Lcjn78IIoZfmIr3JCYF4KmT2qyKk4GaIgYU7qig8GjO4fYm7r8GtjWRKErp3JBNrxQ69GIQYjeUf
TM/LnaS7MmbW7ANsKuwCwGZKJ01JDKkBlbQaF14/uq3xrUYY1/cvOq+7fFsWE1TMEjrVDJbhu1OE
SgFLMeLi/Dwqf4fD931RNgvFTMwF/geAWZDElOaibejcFpQ663bpz66OnPlkiUdyXz9REvjQkf7e
R+VJxfgHeQinZZQBipJcq9EGKxkPf4bAeAahG9ORZNDbjK5b9W4ZOU9Ym2HHWm+MK42UaRpaOtcY
3WF3FbpO0ONiSbZmdz6vI1vaCnpXWOwzu9CLekV6YGlW+UXzUrd76ZBn0Z3pKncjz3Bp1Yz4JB8Q
+/JYQDlLxb62K0OopEkObEzY6LvXZnjaXyiebPK/A3qxUbQMEyxRIet3eMml92XV+1+8427dzdc6
ZK55Y5d0kko3EuWJS+4UJ8H0Tiv0Rye9W66jE28U7+a9aA1IFbsK5eamkzGyAWfTNARXYxf6kZI/
96NxVUyaS7LKjorcEbvirgGTTJWbB22UPxEc4fJq6KIkGorENiJHc4ECmpKMzlje6LOfYdrZyPEf
m+axgmCkrDEQbChCQOha7imzfuzrhtNis3lkrCDo39eKFNsElEKAaFvFKrMv+jwhlc7rItssKVgr
i3GExtTIapyZI1KZGDsG+/Dy0Q5zW8Ek0qFz9q1+232shGI8YBdXKFHUgTZIVoXxhdNhyS28g93Q
PCKvnmo7pFihMd4QQVoBNn+gxWhdw1a+ol3paoeyT9VrfNTY8x5GNyuD1tpk3GOdNCOozIGoWV1z
pBN5S5vYU+b07/rj4EpQqhxa6sO+WjnW+AuFMLZThHkSIybhXaXh3xmPw5pjiiyHlbKUUjcv+H1B
/W5IzyEGBXSY2LMvBA+E8YjSJDSVlAKkSc8zwssqxBzNlz/DYLyhogRSXfQBDEIsLL27xWw6y0By
bx/lN3anSWDLRECGeOzfW1drUhXzyAWMaQMbRvtAH+Nz23he7MbqbwufN7WSblE2fQLKrJ9wjOZq
LVTHKA6Rq8To9TmYLI3cVbIvBTyeue0lugAx6lPVINLKDHKZw1/1KFpzntjdxJsOvm3NFxTGt4qJ
oOhLA3FwG7FaXbPqLLD3V4inMca3ymalycMMCBVB2NgUzgAfWxmaFaecgImnMsa96pm8lMjV4KIu
vo35OwhULSHkDdfggTBedRSkIdCoAaDO3ZoXV61Ga5o4oSX9kV+tzNTBSaKpeF5lXVuzLHUvGjgo
hA7T1BM702a/El7bWnSNWuOs0LZIP9HY2K+eJmWWa6Ap5FqUjiG9ZxBv3wp4GMw2RapmMGoCDKN/
XfT7OcBIzJInyLapXQRhNudgahMe9en5Ot8UxrtqTEjTvKWfs7MLDLM1yykognnUR6TzbTG6Hso7
XvE1T1vMtsz7NmvjFNpKx2fd/ELKm5z3Nr298y9C0E9YhTw6ymTqVKG6GuOnQJN9ueflMnjLwezH
hXRzoJmQQpxuC+3YJ+jdfayE739mWcyGHEISpZqE1SCC6iczaoSb/DxLKmeT8IRh4ht1iKfOGKCv
XhctEANaavScDF8DhcPQwFt6ZuuL05zmegulhfprKYb20oMxT104x+Y+yi+8KnLWxVLdQRp6OOfJ
nRpk1lA9/8nKELZVcNYy9JCoEKVVS/A6HVvSYSpWzRFl35CJyGz6MppIZlCUMatqS5fzt1oM/H1J
tm9a8j+7hbD0tZ1WVtOYUFFcCSmM2M06y7AHl5ySE5KAf+/D8VaH2f4yZoaRcMbqaCb6H8TQDXTB
KebR24fZN2lMGfm3C1iKKZCVCDCjXt4EQ2lXcncY1QieeXL3oTYXCaeZjrymifiJ2aRLBv4geaLB
YCrjxQElXzqPDp4HwWxQHGGRmHQImOp5fiqG7FBJurMvxea6rKRg9mbedHWhFlAYWJesfHbU9jbV
vu9jbC7KBYO9X4gYBhybIOp3gvk2XXytBtV1fTX03EetrcIu5OT+WRL2okGKUkE0hiVJq9Fr5i9l
dJdrztC8x8ltlB+D3icRRzbOErGzSapFDJNKhv4S89ooEytKeVfs7RXSNBEVPDKeHenfV6faTJa5
bQiiM2G8ymd/Ts6txvMFNFT5JThTLhh0BVcYYqSFi0Jj5n6SJ2vASVML/XFRersaF28Yct1KhfQk
RcOhW0pXDFXOvt32RopJFEoSA6YYJgAhsRT2fYu3j+69d4NTei/Y0715q9iZKxx57dHbi3YBo39f
iYsxBTMeJAE2q2jDT+fbOk444S5XIGbZpsro5lQFhuqHh/k6cVJ7Og1uiOkK/RXvQsITiFk/PdGK
IG5o1iz6SxTv2pSTTOJKwzi7LNdAdyVDmiy2IBLaokMXD63LSTynXnbNS4Tw5GEcX1wI1ZBpgBva
pzG4jsPPpPhW1sZ4PTMowqyhiyPFz5Pu9j1BLp1zdduVAePQqbNaGdmU1ZNYjsBQTNkS8ZoSKM/7
fnVzoIH5jxiAYG4gZGxajLPEsg+eiKp9EJIJXud05+CE5JideZGjOxEe3VzjpnEFf3xMuUwDdCV+
9Rz/3Ur4BCZUQTWw0cYGPqHPA0sJUHQqvfXBkczXQfBm8Mr6qZntoTFeQptqpRAG6NTAS1soomzl
VGLCfJ4GNpF5URgPjPESwhxFpSEBTDN8hXhdF1mp6IGcNm54/pdqaU8uxlnQvk0joPYe3kggOsn9
GElG4lOivvBT7Rdrq2GcRTvqgYaZSEhoBndEuDXjr4LE8X70J/bkYdxF21ap2VN5gjKyaoIOsMHO
l+Myuvs7gOplD4fxE4GoKVpPHbnQ54cEDeQ1GVy8vXBgNkmG1ipj/MWgBqFS9sCpSqsZPtLclMos
w9wX1RHftXuwtTkYzxA6XMYqjhWy5UAmxgEpTQXoorRMX/OMQ/0FQ1efw5PqGL78LkbO9I0ekjw+
x83iwpXQbIlQ3yWSIIhA7pzBGW9Q8Y3paLKbIScd+obfvion4dRdo3Oaw/zDWdWPw2jlOdNIUcyk
wDtnJy1gVyJIrZW2GA6fKOday8c4kw5EMhWhMHE42mp9I6NFSDTe9y108xRQZQXc0JqoKGxI2qVz
p5IRIfxQJ3eLjqZsKXL2ITbVtYJgXLBqFkUu0/RdpHehDTqWF1mGXRKBc43f3gUrIEZhUVESo0oB
FKSW7uOAUazU7XU7vVYtZI6Irb7ODgibbU3gPo1sehTUkEgSaGAkg53vUMvDgrIoVEAs8hdTv8na
q15PrELl9chur9dPHHbMgzBn8gynhRhnqQ+SjFMGswA/s14XCObUNiJjjDoJEBFKZ9OkdrM8sbiN
GjxBGKvowsQw8xBFS1nndlVjTRXvxYWHwJhDCoBCpKrScdsS4t7Xs4LjeDeji8uqK/QT1p7AkKTe
qGBxOtpq8/FNkU5V8VoN3zRMeet505k5NqbQjbZCU+IkGwRaSmbkreKlQ9dZY1CWflUWlZe2iciR
bnvjwp4Nk2AIE0ulnJSBIrUlSJrMLLaDbrDS8KbING/f3LZrVdQLDHNI9plQS0Nf4w3/NNv5TY5X
UxoazneSv9jRofSEN4wqc/ZRN4+tFShzYppKWpSpAFClGy1JJnYzP0zym9ouzpwf97G21+0fASU2
0k4SM0D3KrDq/MekPQvlD7lxScSJafZXS2KDbbSixWFHKlTNqYkVpC95JCOhybvtbz/+/VScxAbU
zTJLutbBKGgDJrE8EKbe0uMWw1ytiE+Iub2JL7pjNnExjMGAQn4Eubfo98Sk3MTrDsrD+4C5pt3X
wtc5jbnbh4gm6zh5DcnEpMp/b7KolOKx1z+YyRRPjFBWIn6jL5yCrVqiYo+vi617zbXgaBwr2Vy/
FTC1otXu7jHvrI8XWIk6d29TmB6DNDu3Y8CBoYb9S0i6gmFC31iv1EQaP+QLDz0KBkavPfJp7DfX
bQXDbOp2itGElwFGSc5xinGUyl/7m4qnLirnSl11sNRzSNW1JBoYol/kfLAKg9fbsTm+27zIwTKu
hYsm6FUBrg0QvFP2pP459etr3ZYOEdqOJ9u0ZKfBeNjIza7LWy57KEeNLHc0iohqQ6MuODrKPxZM
/i3t7gWG6IGgwqd8yFzEzaveSmDmXE7AKxtn1P4/7uwunVEuv1W47HW+4PBYLbd9Pw5DiYCWHXuO
2d75EqpmrpaUllXylmPsBs5Y2O8LRlTKVnqLstgbweFlo7ZN5wJKlb4yHU0kORlH+JSsfpM1zYrq
zlFCXjkpD4X+fYUyzJgyr9dAGasvmFbeNJnVqCEnVtu2j4sojNNYxkLo8VKCTCF6avMEc555g102
D6/VCjH+ImrMlhQLEEwiWklSgpV4PDdm8j0hpbe/pWW62r/6pos0jNOY56EwlgIqa5zqrF7TBn86
2Dr1W688UXZVPP97SNNbhRu5Cjp6I5eXeuWtGuNWSAgKMzGAuHL4lA+HNnmIki/7YnIgWC4WRRP1
NqBrlgi9LQ6FnWej1Qi88X/bxWi41mkI5QlmYTBxfFkEYpeb0GaALA0mlmihVR06F6Vo95g96O4L
tR0XrNAYv6FgQxW6CjT1nhbtS4fcfk8y8PeITuIKuJtz8Lb91EU6xnMMmVLNoga8wcP8TIx0jhz1
mJ4Xl9JA8J7VudIxLgOsBW1tNECjY6Qxq8LVrsITcVV0JEnX4l+8ISbb+eyVNqkNrZxHgdE8UtYC
j7bfqXaLDuXmQNEotzAPbduJXFTJOJHADIyxpQapGbJFUDJUTU9/uFqMFwnnGLlRvHHitSG56336
2tC4yklBAy3CRk4iYHuDXeRh3EgHfoZG76C8hfhT+kTCa1P+ti/Qtle8QDBuYhL0XJUjQIAB2p6k
B6lubDU4BBWPI/I3AchPJDa/lipaLCo5kFRfNjEIZnjEbdPO73O/dpbZAq+i1zuU0q5KQbL92cPy
gs94ka5FCxZ6vSBp3js9CJ3ycbb7mNf0w1kzNqfWNloYJlShtMgv60H/Co6QisMewwNhfEYdl+3Y
6rDCWrpXilcx/TrmHNvjeV2Wr2HK5NE0BsSlxbk55ifw5rmGj1c10LByC4A5PvCjXHflJUDt1KLY
GFjBV/MEQns8SnYgcVm+qFd8gleeT/qI5VZoqCdbhLoBGmWnnL9lmJMhH437/tg8Zzbvfr45l8O8
eMCPe9oKbSyWaMjpeTKeBke9xlhWPBghN4AiZ8F+BzkbQsT6nZLq5o+ZzyN33366WsEzPiRD354q
VoBvHLxanlM3vAfJ8iF362vT6T1KFZGgFVU45Q4BB8yR/wzC/QTGx0ShpFVFDH33J9o+nyMWjzw8
aqruAm7f+S4/TqcFhezyVaJaka88EocXDcmco+HDO61WodFRsVSr+IaKWMKtbKs4+nKbuKXd39Rg
XtJg3NELRsjBASWn8Up2Or/wNWff2/K+gvFBTdgI7TjjTjKOpV+XsQ32BM6+3XTouowBlgZRFI0l
8UaJ6X/HUdRyZddoq1Ab6WFRhK99zmuWo+v2S5R7gWKvlISYuAj14AunL++9n/qUx0w+fCqfsIJh
lJaNSWaWdCCUlJrWYN4LSmm1BoeRmaM2duTQIHeNalDW56x3xe5HKhWW2BArjzhvITwcxnP3ox6T
inLVDkJ3HbTzsVuKsyqpz5LBm9m1feKuFEetcWXzQ9gJyUCpI0Ybj51nPN5ZrS1d5dco+bBRufUx
S7f2Uo/AOfDi6M0jagVO/74CT9RObgoZZJtBZBxatXYkGSHnNB/3d9R2QLvCoQpf4YztoDTxDIV2
jmijjwjXrNyO/Qr7uXDFF25agfrLPaNnAsAGc2WGvoDRJ7GVfiPv9HGyOyQ/0D1i4yqXuZqPi8LJ
cD7zVqfr6L03dENC+c6/5VRyomfSx5AO6a3R/SL/3nyG99K8QLD3uXAOw2im/B81qO/KdrCk4Kau
88/4wBUKs52TZWyrQQKKKbjq9Mqt6d1eoJ+KYpk1zTybBSKPMDxzdLvWV4yjJj+H8VUsSU44/+DY
H/3cX+3hAsdsaKNuRyEzIU6QlvYogV490x7mMvZBE55Vfpa0jpkmVm/YY7o874NvO5MLNrPBSWWY
oTFA1H4JXTPv8H6rOvIQuXOm3+9DbQdNq2Vj9vNcTlEo0mWT/f/0spsO+RYfaYNW6BlP+2jbJ8tF
MGZTK0kpCiJllupN/SDWz2b5tREepeaqjR5G/ah3HK9MFbW3iMymnqM4bpMKitSzQ5YcW95wA97v
M0FYm8ZSmg4TjrBZ9qexPVZh6f+Zyhj/UIxilUkJFWGxB/Q59omdgFJWzkVnrMGNmIp3laRZ+6Ac
udhOc02PyzLosU61WBWWUJZ/5RrPw28fJD9tgSXlJFWh9qYIDCP9qpIfanoOJM4+2oZAuKIYqiQq
bDGzvohyIKfw6YuW+oOOonkBD3Zya+9ra9uqLzCMVceRZjYhhaHxUot4SfHp9uHdpn5z7l9wGGvW
VCkfIxGx7tBb8gmHvpXcxpYKxkwFSXBhscrXAUfV/Cg6pTcfeJt32ytd4Bljr9u5T9MIYopFi+5K
P4ufwAvXcLupqBi/btoLDmPx8wBmtq4GDmoLTe3FyH8IeLvrjyo4Q/YX7uOuuwPF5i7CNC7yJQNU
3p7VU36YDpgKf60+affTQ3Rjemge4AUa21vrp3RsUZDWYdjaSI2lFG6E9lzySuE4Ns/mKcLhf0i7
ruW4kWT7RYiAL+AVth2bVpTEF4RIaeC9x9ffU9TONFTEdMXlxO4+KZans5CVmZXmJKw5EvsIeMev
S3fMdSSj47fr58aTgfGNcRC1WDAMjCgRd0aDOaGq9a5DcO4Um6UIU7BpFBIgVJ9mDlK/cdt97vE4
DninRf99FWX2SzrAhAOmUR8y8esg3VfRt+uSbBds9csXZ8zDtDSYrQ1wbWkbWHa37LFhzx+/Z6jY
dpbik8O8Tx2z+BSlOjYf/W392ASFpsiFUo+QbV729XgztKdQfLguG+/4GJOAnulJbhO8e0W0eszm
r1g9LerX6xibZocoePkSSTV0ln5zlIMiygnEGLQvXXuWgwNJj0mef8blrWCozq80IZWVOVI6vDcE
EllKL9tDkPLMDb0XH8zNCoPRtqYmg0QWiJI+a6YV+MpOcFsv3U+RTTcjmA6vEXA7ulshMronl1kp
yBoQgxswbKJxpbNadD12KE3FjsGRb1MbVmCMf5qNDA2/dDsM1o6f1Db08lQ8ZrnEMQ3blAkrHEbr
kBSriyQEjlGa2K2K4lQaRIcyz859hMJH1hJLrAwL/F9+o/EK7tusKCt0xj2NUdG2IT3SaD+hslOf
B9mSnNrXHorj7GW71htgqkpHfsWeBI6Sck6YZd6Ms4Y0YQvsSv2rhux1epIXXl1407pfBGSpN6cq
1PpMxAufmIsXNCLS+uru+p3eLquvMOQ/b5sqGnmFbiCoijecjB9SYMXusKvxPD0hdLLTWyFE3SV0
eAZrO62wAmZcly5gEqOacYLD2+DINq3ekhyEuqZfAzf0eHdiM5hZ4TFmxcxjnRC6CkUZTKsxXsTk
1GXnVH8VVF5jEMe6sJxNchXOpGoARSmVCFjJgr32UDu6Jfi5pyc2L/fKMy7svqRBlOZhpCmahHZW
I0PjN6/F1x7lb/Fpxsba6zrD033GukiSMpdZALQwf2yUXWE+ZuPTdQie5jOGJcp6MdAIIATjtlF3
vc5xl9vx5kobGNthdGBN72oAdA4+07mF1ne70CVu/KTYuRPdc/tX6JDMFZfDzvFn49ChWQCIxg1i
KXQFqXcaXidIyfvXz453s1jGJpIV+YAGalRfHjPwmpf3oTtYGOjLrPfNB4bF07/NwMAQJUK5RDWV
ZRNtw3jUkxnUSoqYhBZqP045hr6kLz/GoXGvS8fBYh8KTdSZki7Twlz2NYuJM2lHw9xNiepcx9k+
xYtQ7PMgAUySxRAqeIl+drfCg/mDIPEoezJ6STCfxGs1oir9QT9WeIwhjvVYkNCeiyCREDcdb/TW
JUsGOr5XebwzUt5I0OYNW8Ex5jdJNFEAGyTMb5SDw2YXmp/jMVxB0J+wCuTQEArWAkrDp9wajRX/
6PaZl/qpiXZnS/WM19DjtXpsvlVWiNRyrRCDEiqqxBCKIDe9PHf6vVC4ZgIf5mkamECiZ46S8E6R
ausKsOuDthBaiKje04kWmhtPkLWbUHFUT9SL8TZscdWSMb4x2nfCQANif8Cu7rNkUVqlYKf5GjLj
sccbX9y09asTZQyx1gt/Mx0WoaX1d4n5SOKf10+Rd4iMLR5F838McIN2qvL9gv7J6wDbQc5Fig+1
ySoLw9SE0aB1mhn/6+8pEVFnRc+SjaXuGE6LH3kBx3Z0vEJl8vCdYGoToTeaduY0d/GhwmeSneye
t7l4+yNh3zPRwU+NxbV/amG1CKpZJBiDC0hlkeWtxKYgMedZDB4KowpKb2Z4xNLJsbmx5lKwCrBT
CDzCEPpbP5rBiyyMMixVthB1wbBHkTwkXWhly4sY2LlpZ1gnd10tOAKxMXzVNm0e0VG4TLzLzefY
3Isap1a8HWeANfx/n4YN4cUADHwRgTjSY4H6oHSSLLph0ha+IAlgNy+fvbEXRMaPkGAY2zoHYkKa
nVKbx0xvD+qo8+aotx3xBYd1IGUylssMnKi0QjAHvbUYocLbwVIaXKy2cTL0OsMEfq4nd3WkjFtR
CpAIlTU+m5HszMFLyjMZ9tc1YzugXmFQ1VnZdfBgDEs/0UPs7cCnXWiC3choqwMNE/adVsTlAG6r
PRGxFBx+EdS1fwJKfWjmSfJuK1AAeqcxqc90XWOFzYaGlbVWY6E58jsvlb1pe0HRTEzNUEXt3d2s
BK1DXa1zOnCiKcV+rNEt3lQc2TZFW0Ew30tXy78b+urye1SMRw0zSEb8VxzlP6Ug+UyhaYXGHOQS
L0lW0Gb/aX7ssm9J+vP6l6L//w/2afX3GY8v6mYihi3+fpA+VuQgq29B8vTfIBhz3khaI5QGFSE9
5cWPoLmJ54frELxvwtjy1hTq2JQRKJXCYIux5o7VjVxg15K2K5PPrElEy/c/OsaadK3Iy0yGPEpf
3pqj9hoTRGgt+XpdJo4qs04+EaDJVQQYdZk9pdRtxUy96xDbLXsXUVg+w7aKFSQOcW7GjX5oHlHr
wazPYvdP/IQ4TxzGjs/VKGsN1YI5Wg4qSR+nbvCvi7NpwlfSMCZcy4Uqb6gW9PK9MN4ppLeGebEw
qO1cB+Ko23vv2MrKTMaCVZkVstOLjJkY07SKYcEemS/6cKxGjsvlYTEGQE8ibOUUIJQi/9V2b7r6
NYt0q+nf2uX1ulTbX0gxJfTNE8NgfXtJNDHMaVq/Lo/TdBvzatrbsT4aUf4GYFSgmJesF+iATTlb
7TMtLkpHunjbUGyFtolyKTC2z+4CyCiEgMbNeqYjTHpwl5LHQvXF4Wtq7saYV9feTt6uZKOHu1KJ
XM4xBJ1CtsGr9l1siWAdD9EwWHjJLcYPtBdQxh2a+3lHtwxOiXX90207+BU8oyWDHkZCTotzox09
0ZmA5mvytXUEv6GzS7yW5e2nwAqO8RpTXGFUSgVcEYEHGnuehSXGq0CZ/bSVT23S/lim2o275R5N
XBw15cpKv/rqqDPQFS6IdZHr8nq32xfOtBO/w+x7hRtGn0sGrURlXEsZJHmUq/SuqzruONrScLA5
dpwnHecjbrvii7YyfsXom7CEYNiTYB4ExEzJN7X5+t/0hM3akWIOI5leQWG3eHRWRTlntG/apfvt
eCkgjkBs4k6tA70JK3yoVD/O4aGS/JiX7+dBMCZlTuNpMSZANI2xCwNkwuPRF0qZY/B5MIwhUTQs
nhppg8Sc7sgUgEtsn6hcG0J/7MdY7B8FYLebl5mpRgoterZuBAr+aVe5NOdNnx385YNUm66BUZFX
t4goxYLsEv04JLGxanMC3Xmxn+TckprntD4E86fKP5ebZDJGo2grQS8TIOqpuUd13Is1mTPmwHMx
7OA+qDlLzKXgCItTfg7uZXfZGc5wEO4l10DfKi9TvM3EspKJsQ7LFAwEeQS8uffxA6aV0E8gYU9e
RDnF7OIHXTSY+TJmEniN4TyNZIxFWA1qsfQQNNBmp4qkU9Nq9yTiUhRsdiv+I+AH7s6g1jTkaICT
7TVMwByE82Arh/YJ6/8+1zOxwmISTI2YBpNJjZMuDRZum5dGr9I4cILe7Sjx71v2gcIzMXo5Famr
nMlQWAgX7cws3akzbyWZ8PTx+pX+QOVZRbnSCSXAxkP6TDfeD0c0esaYGiiQ3eS9fjnqiFD4z0u9
iNGQZVT9KUVBcBhO8fE3E9Jw7CzNx8TE6+IWbuFzk4O8U2XMiTkN8tTX78ijq8QgYqK3QP1O7BnU
MxqWRZp30T1P4OshqykyJoXogiGaEVDn/LHtbpP8+T/5S1NkY41UqFKRfj/SpEe9rbEOVlBB+a16
anYXaIvfN7Vd6roXRqZTYV2frC8BJy74l1faRWMZI2PExEDWAT9i8uKHyou8YGciP043cPIMGv1T
/+4VTLb0Naax2WMMAFC34bKTdZCoR3dNg0bh+gunP/16cG6yla9kEqpupgM2ebgcAvTE5GJtNTMy
QzHCkULkuHCOgrL1L1muogQLUxD5oJ/RGLA9RE5teRIzK5NkTsX8um813yPYlW8NggRb4SUaLhze
d8DsfvdtfipPfrGXbLJrXOIhIilgRkXcjyX4zkbZJ0HLObntS0YUDQtXwO/Erp/SWwEsLgqqDbP2
NJnnsX28fsm2Xdk/f5/tCdYlWVByWuUyNNHS6xexvo/Ip9JoFwzGtUxSKGQBaJUdEh7N4kw0zt9/
73n7eHEuAEwgGixjD8IMHBLKnBgYe6O7ozE658Y2rD0cJqgeO3v4Jdx9amzGvAAzoamUZZEiTci0
drUo2m2BUmG4LIWFNqnZ//9/KEQAxEAmQAMxAmMMQ0w8/aasGMZjLXt1swti779BMKaOBIaYyzTQ
VtNctvSqnS2DZMlOmVQehfOmWV2Lw4RQXST0vTpAJ1pXPfRnNE/+Kr+V+8FPI0t4ui7Xll1dYbHJ
vGWsl1zXgVUonRtgL25Lpn056QUWAGF9QIcJkJzXgrq5s2YNyii9tgxpgqc6DvMlPFd7UKj44Rca
moLl+QclE+fT3W4Z9TUkcw1Awj9W+gxI8IHamfhTyM90G2c27/Lp5/Uj3TJLayhG8dNmjoSCJuEE
bfGy0nArmVct5kHQf1/Z8dHIZ2XIoY1hbt73WngUKh6rFA+CiZuMVtETkx4YGFn08avYc1wRVwmY
EAnMaaIc02lizZoUWz2go9A27paj+jT8JdniST0KTv31+qfZsujrT8MYCuySEFqFYhrlrzI5p9Vt
Z3B4gjdfeojHdM1U0XCssLvAhKmd42VssCLBnu3srsTLJLYXu34CY58TuLwGye3vdIFjVKEbAt2c
GsCZQ+ukcrE3Oh5t/aYPMVErUyQQimNrMmOQpjSQx6KtKe+/cNueC6zs6o4TElvZEX0me93rfITR
P3nFk21DeMFlk0LKPMxzLAK3n17a2Uf6aUm/DGNkTQtYEJ+L7DFon+q24cS1m1qygmXMUxh1yDbX
gM26g1bsq2RvFPvrisg7UpOxRypK1QboKbEVxBcPwlH1FU/BFnv1+/id8sGUXrmXncrnhQPbohET
TeXYBqGyGwiMzAjMUG9Hp5S/zwVWQoq3YsW5ZJs8AXRo+28QxleWoyoLCcbD3/sx8gfkm18GC7SY
7zwBqmO8TVCXwI6fqzMYpR4Dl3O2PCEZdRUnNQnzAPiDF2NzhKug4bAtbFo/Oil26lS/0AnOA6Uf
jI2zVkKzGwtCA/QIRdhht8Mz/No7z6/4XfMxRm6J3M7Qzff0Go1RUQ3k7boIKm9HeYzPs1s+jF/C
F/l7fOqdBQmlCUNRjS13Vmabu+un+7484IOgqJyDmlbF1ld2uUDQyZmiLgNdOBef1cxKd/kh/xVj
DEy8ae1hp586V3RyLzjD3JUWVj4eO3CxhR5vCZm8GbusfgnjQYYkx8obEb9kvtd90ZYcZVf/SH4q
TnmDqGk/u3RnJyhmJXz52cEEwLEvrCpH5rJDM5K4q1+vH81mjLH6PYx30etIDJUEvyfRZMz135Fk
V6Z3Ed6qekDs61hUh699BeaOLZjdljMyAmtP1zGDj8uhnIG8HtdN/i9zJRN7lxpUFpISOLW7eKpd
YPIeu94lOstReejjPYNq4jF+ijBmsRzI75ZyPqP1ppO7/AqWYpcUII4lAj3ZfbfHnPptWFtTaKX7
aCfu6KcM7Iq3em6znLMSXWHu2CyhU8RsIXrrpucBK1OrygXBD1Qn9SLd5nazb1qQlZCMSxCmsOxG
9Jc72Snwl32wr518L9m0H4Xf3LPtW1doTJRakdZslQzSyd2PcnHn8z6NT7r01De2b2q53Rq8lCPv
IzKRSiNPdab2QCz/Cs+KN/pmblWd1R2MWwO1hOK++MItCG4lV9bfkLqKVaA8Z5GcDAswi8awcyE7
IMVqVa3pmkZpXb+Rm5XWNRZjjnqw1xKRmqOpdlriDCcZ5OCUBc3TsfDbCiRLOig+qoEZ3t3UuXOJ
33kaxBqgKRT6WcUvoAw5lKIsVdECh//dqTB2kX9d4E03u9IgxgR1JXarEgloZXhT9btl+GHK3nUI
nsow1qcbsZFeNgCBbSXeMJp2Fwi8BAlV9CuWlOWKmCM5KhoZGOlz9gTr5ghnOtaEi2ENNzRO+U8i
qYxVSdE6Lacm4HRwrRnnWeX1C3K8IssaMSta1FRUnuVt8cBJjVxPs5MfMy9wKjd/Cu3KNh3lLrzl
pdq33Z9qKKYig3Cd3ccT4HrJ6KLAXijxeyZJdlkdNTFFz3u+nwfOV9vWvQsWY0takG6npooQXS/v
pNiTq5uWVyLZNh0XCMZ06MG8TEIPcZQkt7X8SddP0qC4I5p3rmvE9otRviAxhkOTseDcUBHMaY8Y
kmzgaYZXKbRiuzz1p/QtOvDYBbff3itExlAQ8MworQTZsMjtG6WQqu3IQcMEUjCar3vVS2ZnHL3/
F3d6kZIxFwPW4Gqmjk/2mz9RsmpfcDUwDhpe4Uv/UT8YwyGNgjiKCwQ0ig5DwMTTAtNtDZNjArft
098yySyNuBLghbqI+HJFmFta8ablrxzd2DbpFwTGXPTyOOdyBEFGu3fp9F4RWbShfvZ0L3vhJe55
8tBfs3KXcmU2sglGPsds9lr3l5K8XReH9/epLV79/UAxGgXTpLi2SeSLYewaCa/XbjswvhwYYxka
rNVr5RAQyR5Paowb9x6l8uIFxpwrhA21f4qSoJKioo0EgXEDugErP/d+/kv/CX4S1DFnTBwroIPm
Zk556sCYCj3RwzGll0i5rfaVN3xFqOHUe5paGne8LCPvKBkrocyzSdQKR/k3y8fooQDm85Tuut+Q
RcYw6GbTyaGIk0y62orV7xFojpTniYyuPPJ2dXCskMzWEZcs7OVZwwG27uxi97yDdSDLew6r8pOb
mbcnmacmbDFxHIsCCxkhnHwzebM73La/yINwJrb8JoGwMHgV9qFoXb9lPCHfY//VNSMRmJMUGR+u
w7j24iBf56Q3tDZr7Aqf1z257YoNmWiyialEdl0NmdNe17seWiLdz+FPMflSyI8cgahd+BCjocYn
odMBGUh2lUsUiUYsqzkNbLU3hLZudKu5yQ/agpR7wqfG+k2UFVUUFRWgMYovqTnoc/ICkbz5oxYm
sJ5+H8fn6zJthmkrDEbrG002FKEDRtyeGs2fw5tyuh+Ilwl3Qfo5tV+hMf4QucC0bKsSb8sYTKE0
WUO7j4JHkDCAoJbXA7QtG5JDiiyB5I1d2FCNZq+kWgrZlhdl0K1aPCnq0ZT2HZJv/f76QW76FOUC
xphEzZhHbUozgEXICguppXA3/GxfqBUGoxDyrMaDqEOg+QAG2V1pC3brgesfq4v4T/PNC7UCYzSj
nOZ2TjKALQiic2LrjWaJ+mdOTQUDuYn/6Mjl/em+mr6KQoOqXzhgE8RyJxWv1z/LphSqpmpobdNU
laU6j8pUCtsChjZqbsoYo0rkWxFxg0oeChOwNMU8px2tTNTu6Ip0NcIOz+wdCKnuDSuwhhf+M2dT
31aCMScXpEapoZkfuhA1VqrfpVjwdv3oqMZ+sHYrBDaEKedWFKlQIP/eDeQQh7mdGJJVRv/xG9HT
XfkJRdfLJeoB1GePavAgqm5XPlyXhfeBmNuJJYXZUqeACKPBJdOtgGxolBHOiW1fUE1WZLgIBf9l
LuiSySIRY9i3zhMeNRr32cSOfswONW+8XqTtB9sKjbmhKtpOiKHh8tButu5J2Q27t879nXQXd7yg
b1PhVmiM7R6CLM/FGbJFZvO1CLV7BSyM178S/RMfNO4CweZAYqVIF9OADVX9Zo9My44GzfzwlSMJ
m/soVGVWKxMwWYbW7uInMXnFV5kjCP33lUZnkYkdfRHVA+i0RbtsdSc9KQfaqgx+OOf6sW0q9+rY
GFNQJKaSLxL0QBk0J0tvQYhshbxL+t6Cce3jMOZAjMwpXAygJHsUXGwJvJxWcMCSJyf8NR2aZ8qj
geDfKs7YwQG61usybk7WmhrcBLoYaYsNI2RTqqGoqxPgT/1z7kqvxggWvtxWfwaP0a7xpfLExdx8
EqwwGZH7osuT2gQmCMRKS7bT3fBYIz0hPcAM0q7NxieJpaGWxyuQbtreFTJjEqt0GKU+ALImPYdo
LA6Sn4umeZr6mSlv7K1WsMjtneiLOVYhJtJUaTJsiFBbvXlaUsz18oaH6Tl9UJ0VCHOOQS/1ZY7i
vRMG4VOoyi56wXbX9YMHwRyY2C1iVRNATEZq0ZKyKL9eR9hkXV8fFeNDtIjUkiqr1DqNLthvsVck
OIHpnnIZQSno4lvNNSzUv240AbTr6S2vurt50VfnyLiXAixfdV5oqNaXi76LwAZodWOT+wZJG/u6
tDwoxregqFfI6CvBU0e8C/IfSbaXYk6DK++TMQ6lynQQd5s4z2aSVEyQY3NhbwwCR5BNovrVZ2Nb
yzLZFMCPjEPLUbHbi7biFVh++/AwPZQ3Lb6bfBfu6S4amE9XuGvs6iaweVtiNq/z5cOxc6TpWLXS
MCsI1kC13sv7ojxIaBrutP94nd91eOV48qkVgrnFmRrzbZD4c/WkTLwCmrh1m/Gm0kQDryr1Q79r
UUWRRm8zaKHOgi7mVow2xDbWvBw82kulu1Kkfi/H5lQq87dPqKWpm6ZKsEkVZa4/HWuP9UhZXOKV
X5eNkwrPWflGFh4j4Ybu69h6rioiUXVDZvuMlFptZAGdek5GXnX1cRhkW8p/XBdkQ/mBQRRR1tGg
JbLtC+GkGHqSoiKYxpEd1t+K5Nd1AHpBGZurixIQQECO7WkfyyAocZa0Mi+R3o/S+y7xGth2fTQt
kr9OAucht8W58gcea+OFSVs6TIG9v02xu6AGe7FVodpj/CRfJrvdD/epE8sYeuQEjVth8B/I9HOu
dL4MZCx9oMgYiDkvTouMPl1DjoWr6OuJua6Zi8f4gT4leaIIUA81PfTTg9p/l0MvXGxw2cTjjTDt
2shZ0iPBj9A5d2/DjvwhKuMAoixMJLGBqEV135q2JhErRXme3F/Xnc0LsNIdxvh3XVcZVQEYWfsG
dq9Ceqoinr5shMh/iMJY/1SVklDFbjAnOvVuvKMeNAAjJ9LVmJzipZC3BnJ18GyI2NqJjbUqm0rT
5azpokkY3js3lF23y0/tnlJx8sjyNu+1SonRVAV6x+bjxa6oQ200Bictjop2Y2a7659mq2NPF1cA
jPaZUaKia89EQvU2fg5s7P8+gIT6ENuZVaE91qJbGgrb3POC4a3w5w9gRvcQko/N0EGy0Ub8D47I
XXNr7ImN+/YSunSeD4+pH2gS8crdaBsghDnwqh1UJz7YtJXsjF6GRTJEdKTQUXuq+C99k1hVf06q
2ULBxSbFUefdOO55M3ratskMSh9oTnQSbquf2G/kFiD9Lo7jG8GQ0XQTWA36ynjHvdVatz5uNmPf
hLVedATfmR638GZ6CdZe2ZFH7DK2Mryx5l1n13vNrnweNueY2bx9baRLPWuAxksPKdrYH1HlSz3e
19zKlvwhIvNKzkk6iFL1LiJdoJo5xl7edy5l5CV73nDGttm+KM/7v6/cBLxhjPWKQKMsnTE2NulY
2CI/0f3Ela/cxV85F3XTwK3wGIfY0xnKWMN9SRB0zsgJTscKE8vvnIyewik08z4Z4wPniURlk0G4
wTMO6SH26THy+/A41u09CFifoaAvS26SwSGGP2EtdsrpxueJwdiYIYn7Fv0CWNt4iHfZbbPL95R/
iafgm/5t9WkYOyIg+yOnCk4rhhEd76XiGPK6Qjc99QqCMRtaZChV2VA/0CrWqD6qsmyV3W6KOSfG
u0Ts82YaGkHs6GWdsY4AS7gOgWNigEX0ZCc6cOkI6Qe4YoHZ+Luchk6Ze6CJh3AHptEDJnWwdQ1d
1U/oSjyhZ+MmuhmP6ev1y0Q/yDVYxlJkUZVj6yVgi6mxBOlBrF/SorKU+SUdE8s0n6/DbSWb1pbp
vR11pefiYKS0MgKiYj/bV1jWV2LFU+2Y95SHJcJ8ME8jeeaepcwx8zQmMVXJ9K/4LLrqL0pY2CYW
1prTBeOO6CluiVrC15jLlMy51OxTpM2qQE9qCBvMX9r6fqq/XD9Nns4wEUuMNFYt06swqZHVtwVo
Y5/EEn3/NdamK9Z1MO59YExI0CaKlFOn0oD0H2x1dvaonN+ZXK3K53UwcW75e2v4Sk8yIeulUERA
oocoLw6GJeWRVer7hPvo5ngTtvTcd11aCu/R1/3kRd+VXeDMd6EMYlWsC3J4fUu8U2Q7nVVs52gr
A9+sbCw6GRc5+p6G53RKM3K5oxIcFWF7nENZMbNcgF/Jn+liZ+2VLFjV0KL7UXTwarztsVkFG6x9
LkszxxMojGGR9EFT+wEfEBleSkpEFymiMvRsOI2LdKWNdZkeNzLYSKDAumCZOCj4dIInOqzdSmua
ICeFRLUmB/tWbT4v09cRzDxjK1lJfsiw8iosbpWw5GTC/iUCuuAyEYkRyHEvG+/CCpndPCGcdHQn
eMyOzbPkJm7Je5pvW5YLIBOVEAyU542J2DlunufxK0k4GcR3NfzoFwxNURVDRHmXSQc1EZbVaRM1
LfhKs52eK6/0m13sCm6XW6NHyXK1+9ilcwkY5nMw/4EuDXSe7nurdot9K3L5kLY16vKTGI0qUh1j
wLMOmaWbTr/RKDdAypuK3LY7FxBGg7S5DWVC70tX32fdI1kwVH038RaA/IvCXGAYhTFFbFwfJBxv
5/wO0AewmL9N7zsz+qP6wDHdPKkYdcGmYbXRkQJ2wNiPXDDNqft9ZVFujsUW/OSAPR2IBnlG/F+e
eBcxGQdVRlFLJAG4UBm7OwmPARbfUKcb3KLV223OnV34vLb1rckHWIELKuOoBoFUMxpuaYwR+OUh
2A8HrM6w1F3ITX9sh9UXKCbezapRm7MBUKofHGpf3c+ehBrdJ8oTf0jExLxZnUlLWED1lxbZP+2n
ls8Yj/nG0ZLtWPAfYT7QIZhRPk8FhGkyG+sPGsvIrMgu76fOQq/yCMk635i9aJc7nyq1rkVkd6dh
EEers4bebjRb6mVuNVjJVWYcTsNtu3kRkbEhIjbYtyZ19m26X8Qvsf7yH8+QsR/YDK02TUQV4oU8
Jk/Bl+Cezmlg56GTo9g4IKAXS4s++gtb5lxzjjJqjFGRzaHIFh3YlR5blbpL2vMg7or2mJsZaKwR
8PJo2zftiiaZRFQ06igYvZQWvZgqalcC43FQ3FB5yxQ/Iryi/6blh40SdWT+aMfZn269iBW9iqUI
1WIQXPT2TeEQ0TIfpMWaMPcn/ZCt2QKb0if6MnRRMwxVRjEBTpCxmqkW9GBoQZ+WtBRPjarv+nbg
RA7bkl0gGAPZVIJpDkMCCLVxOwxLCQJW/8wqB2bb36xEYU6wxjxA0tD+tvg5wrCDR1tAYnvAMoGn
Bbd6PPKmYLafXStExjImYU1yZKJp4xaC+IMJxkTZfp++eRhs4hsIE/adTT0Pr6V+846vkBmlNIVJ
THIDyNi557bB4PYxj4h386ZdIFhLKeKmSeUCCNWnNDvGPn3fLsqb99o0yCsYJgjrJWECRzf9apMA
fpq7WtgR5VukGVY03Sw9pzax+VRYoTG2sS+wEBONiSicmaItNMeheOmN50kLHbnhTeBv5wFWYIyd
NMmojB0Fm9Fh1WK6GUlmVwch5HzqkHgNzjyF3LxpuiwT2shsmGyScmqGJS00+jSon/PgryJ4NIaf
143/pjVcQTD2VxAkVTAVQGSSbleKaWPlqDeYrhC9XQfajqtWSIxlGgJSwhoDSfYXLzxSenPNtWLU
5qhBxLW6z/zZ54i31equiytU1lgl2agqS0i74prT4pBdeRNF1mDRIDKw5JO+K77w3subl3mFyRiu
RRbKXDCBGcr9k6ihXVL5BJUbxNKwig8MU0Rm2YejMQC5ygDvEtSnCJzAvIG9bREuf5+5V+CL/9/f
X8A2UR3SnOMeeX+fuUpDGfXg9MHvL6XoQUpMK5Pbz4RNqyOiP2H1rhYDkpmGHKPTY5jhNjLD1YKJ
9/TiycEoda0GFcjNIYeeHrTaLxT/+q3h/X1GfaNaMYOgxN+XQ3T8Y2C35rrz7afH6qAYdTVnSW66
FhgtvF5/jg/hDd1fL5+iA68eut0XsMJiPGyYiqFsaMCq8RjAFEhzm4CHDcsQZS98Kvchmuco0aPI
yYtvOqUVLONe0e0Wq1oE2HCuHDVMrKU5pJKXjKllzHeaFPJil82kzgWQJYmZWiWS5hCuArOM3vAI
zuU98UsnfUw4Wv4vBu6fm8rSBqPTM0tmamyCl+Xb4qUPkY2Ehx3bSW3XJzTMooDOG6qVN93uSjzG
PBBxTGpJpqA3EvYegfvQ1m+qfbYPfNXO3do3Xbq7PHOzVx2GFpmzHZ0u777waZO5B8CYErA9xhGp
8G2x3udbcpq+ZU9I8zp0jFMK3Aq1URyAe/1abmdEVwfAGBeBCDquPkCVzO72tF2BuOSGMnrUHiIB
njpxzIDJmBmzmPulHd9lHN3hqU6tyOmQ0WpPi6vZ4i75xeuReK8UfUimrSRkLI8SxI2IDTl0/heQ
p8WrsL3QRtvQMd1L97o1ubITP2EHBog8Lf5n5dxYtkVDnGehz1PAR6NkNebBnL/m88HsYk+pjq34
ev17vleqPkoLrn2sJVM0ne1io5QaKJyhRbt0M4xo5q4JqSlDseIsO9PV8GmTh8IV9umT5H6yxq7/
A8/G5iGGYTo9xPjG79g8RY092iUu73G4+QRYwTCxeaFEeRJjtwRgwp0CuSgMv5RPtfHKYWqMdSix
upfICw5Tk3W3Sis3yIw9VvdxLiEPhrn4UxIWBv462p9AJj08GeGPmRcdb3cKrU6MuedKRxAIlZgU
iYfAI3VtRbIZ2dVgepmiHQTJeJybtrD0VrOCiVsIoRJcO0jm2o9dk3Q98nVOElsYPP2BigCG4efb
oYZJTVzTEbzr94B3pMylz8RSieqBHulylsNd1T1M3NrVti276DobbiRNL4QRMEa7QF9H71KiZ7yk
zsJLeofhJX5nyba3uiAyQYcRJM1QFkAU/fIv7VtkS+igBwcJrQJ0tvligg4rdTKbl9TdlJTImqEj
24RhM0ZSvVuIEdKx3iA9muZdyl1ksfm5VgCMYI0WJMQkGKkNG8UyRrcQ77Ppy3WV2PavBP1ySGJJ
Mgrdf8bRwzRn4JzApAflb9EzCxwJdnpDvoRfRjptiK45aXB5w5rb/WUrVEYTe73sCWlgQ3qsz6Ok
WeGBoKGhtWvdDhyyYGN7hUx8o9uG21bvD0g+v/P29V/9CuYLJuia7ZQRI76tS2fph53k/xaZZ5m3
v+TlkJkvCW7nJNQziJs0SH76UvVcL871D7mtjRcIJgbuoiggxgRZdCHdxch/hhlPVahh/2CvLsfF
Rr2B0hhmqEJVyCP2pr3UmEgd0InYDlaCPomIB7cZZK/gGHcWqVoiSykkKmLyGs4/hEhyCq1xpQb7
fOXeTjPtacjznZDz5iG2478VNOPiltKITYm6OHRcNpbmxQfxO6iL8Wpy5KPptJxOX456sO3bZdyH
ukHVI9S+y+Ohrr93AyeTRi/U/5F2Zb1x48z2FwnQTvFVUq/u9hLbsTMvgrNp33f9+nvo+SatMJzm
hQcIkAcDqq5isVgsVp1zbe2Y+6yuy+CnqcsKjEa+1vh0PFb6rdOObhHt/5MX8pmsnSR6HKvQJK+7
k9Z3uzaIZdmy2A3RSO8AL1MlPNipg9FUS7ER7/UdWpM2rRccnFOzYfzbaEeVvDqLi8bkIo0znBaS
0qlMaGSezSMDraG3Zu7nKG8ZrTu+lk+MYJSObn2H1+bNdWuKa+Qr4cxxVqs29nM6aHnDAlSwa732
bORAjmA8KNFNsws2poyWRKouF5j1clHrJcah1m7+hpTM8YLILkCd2+M8BbDkDUbx8EQqe5gVO+jF
zlwszkbF0NQFq9or6kNHDbc3wscyStzcWiRmFYfKiyguGqv1UAaEjYkD1X+YT3gfur5s4u18+T4X
ih3crco0gMtMQ+0G9Oei3FNFhvIhTPYvrsFjfyZxrdcWy7PYnYIl+8aOPYbKKpEyMVwQLss5sU0H
ttKK0Osm6ltm7k3j2WpvgXfeFN+L5UPB8Jf1bC72BloW1jPbcEMZekvndclxwlDk9SUSV8XYuI+p
aSi9/9HbSGo9qBnqkGZ+auezbcQ7bXym40Omv5iOb8cvaXgz6I/XxQqtuZLK6QbmirggWof6mNbH
z11MEn8GANImWCLFm/TZTtnMTn9otfq+sGxdUk0SOv5KPHelSpFLKhi+R1ljegnjZ12Wg4jPzZUA
LliGs1HMdgv9LLcmfodeMmUz5C6tWBcJzh1X1kop3GorgVyAbMo4cwYLGpFgm0U7c7q1ZMU+mdG4
iJiXYaqESBX9OLvp9KOT/sdF4QKf5hiYSxths7S6jfr7mUi+Lw7pKxtx4a5P1KGmDOptPNogZGru
1E/6cfHHXXxMvXJ0bc1Fhu8FLwlyb8lhLYzqK9lcKLSnqE1QeUEOlyeejiCYJWAyWE6mIYEglDgC
38OYKXMcKAUE2cNbZO1i/bO9fLq+ecXV7YsyfONi3QeO2SFt8qPD/D5Zqu2hES6auChpII2L/QTF
OllRXQSHa6srsVzQiJdWS8f8fVMNIJlGf1m5nz3dq7bLC0Y2vPpMP1VIf2bHxbRI8E13u3OInyLR
XrIPePSWMK2HRVOQizS+cscwRp3DeD95mndbbum9rFQhlmYbBoNeIiY/lolx4Wa2pgmRpNbfzCar
3HBYZLmdRAh/oYFgUlbg1PbDt/HBctO3f/piunxHdxkqy7LF/JcI+Usvvp7vBKMTY2KM1V1xRdtr
+9zTPhkMuM2LpCNUMv04z0k0qqQlw2YN2thXpxLsEJJRFJkE7kSJ+z7Iq3xEG0zxNI3PpHq+7nWy
77O/rxJgq8lNI07hBsCEOw+TfdC7j737O5cl4c6Qaqjjqmbgpe0GSmzRlb+Pj/bhW5O59RN7+f9Q
qrsSyJ0oGNu2tKaBQPANuwRTssCrJ62rBJKAJY6JF8W4kyWtgmJJOywOURjoq3Kou3prUsW9vkbs
/PjjarlShztfhrQNI2JAHc04AX7J1dLCI+FZN+9t+y6b1P11ceKK1Uoed6aYtRMXDsMAtpN97wBr
/29qoSXy7FP2OR8A1sHuZI7kkfFfUkagC+BpHpOlPI/BooajA44GVhToN2z0WHvR8eyHmSUpnYDY
7S+iOJMWUa+GCzuyAdRWVQdjkfQEij3j8n3ehFaLsXuGiVkqL8b8talvOxngA3OuP73ilwj+fmIn
Th40DGERkFzeUN3FaoQMd5Na38pMUtsQd+44F1ncJaVJFqesGPLq6IEa+mTc1M/siRQXsM94HvSd
T7bMF1jkvKYdF1njOUfaxugezF1yr/msuR5VsJ8UAEbyx7p/OTQu+nFRFk/A6d+F4OJUvpHtsi9u
ep/1JbH5JOmzhEw3Lub2gRnWwwTdyGO/IdsaM6HhASNJ78yrsgRRtqt43D6tCcZxLrB25LECzD6r
r8QYaWPw4bK7rLicsvITLvCCvxCoQg0yqfmhOVXb4o6BD6t3xrH0k4fCk6VMkl1mc/E3icLULJkh
6+TFLr3YSlwySKKhTAYXKVp0iY5lCxn6ch6HO33BCE8i8XaZDC5aoFs+72pGM9KUX9LxMIefeuNZ
EtTZFr2yoQgrBq8OemIt/8vfo0ODa2N6NjAXh1foaacciL25Lk0SmwgXLxaq/w8WOiTzsV/coEfv
RojOkcINK8kCyZyOcKFiycawcpr3Y4Mib85AWQkiSWTO7cG8CTa5LKmVWZILFnUJ8LAkZ/JmzwFh
xrSvFbcGVpy5TY6zzMdlsYlw0cJqArBOs6Ok2zIGifBoqF7WoAta84rNuE8LmT2Zt13zFOatK08x
IrNKzQgCLaCKdk/zEU+nwFzTbu1H5azfZSCJClxG60qeOhk/h+RcJlwAiTGAZKiM+Io0D4W6U1LZ
4rHF+UM5YNlj25oqxoQ55RqV1GVmYqsFz2wIp98FX3JPedY85cjul+XL9Y0gjr4reZxCCh469EH7
nzFZ3hvuWMervZ33snFi4aZbieKi4ailUWLUUC0Ot4ZFXLM3/LF5dMjt0qqeRC/hGbYSxoXFDk+d
dcfuzKyM/Y42kLjmoUcfWreLaldaqGd2urZuXIi0WqdXgv5dXoBXiXCfbR0FEtVH7QFHNSaltcTt
X4yn/6YnX/ageT6jco71A8D9Twas0uyjzwOYmNA+IEUFYc53RUm+/uHUaklnAiX7QPXSJfRi57uR
yXouxRHlsnYGFzCVJZjAJgExbBANrFZbZ/SqPVs7fd+rrmwSTbinqW2jOxntthb/+DZNdNZ1RGnf
MD7H1dkuD9fXSPZ99vdVvLIqDfWbAd/vo7OZf6Lp5+vfF62KBgQrYlAH4y48FvbSJeZYGXiVzW3Q
zJh3S/MVmE/XZYhi7loGtyRLZyJKFJCRHFg7R7rrt/8f5ieZKtzRleVR8veza5iHrqacozr2h0FW
DxUtyFoZbkEwL570DevGwsQamwCxvTQFvwGh/rfmZ3Pb7OJBOpQnk8nFdaXuW7tQ8PxK48KNksdm
+q9acZFcRf8gzRhiZ/Dcb6wezGSZz9Ahkswllrtg4pfey5J32XpxIX1JVCVUKGSmybKZTOIase5a
swxbXnRyrBeMC+ZtXS2Vybyv1etNZO2nhrh0OtpL7RXh9+ueLlOJC+RaE/U2HoYAB1fcmcYXre5A
wS1JYST68LluGaWOpjJgdKN+XZyvZPpejo8mTQGt93hdG+HNeGU6PtO15sEiJntMU0CV914zZhXj
aR+pbm14+AUArJXyVEhsyGe8XaKiu4e5ojmH/jie1fyLY/24rpnMhlyoqCo7X6oGMpRpeMYT2o5E
gI9pcncaxlOtyqbVxOIYeh8w+onN96v2yzxMFYZNAJtx54xfhujOyQavir+rle1e10xY39LUiyzO
3c1kKuuMYMSq+4bU1mN8Igz7ttnQh9ZXdsgDt5bE64Vn7lom5/YqDZxq6KAfuRtx5y931X45IsVm
JIpSqH5xMPxHQZAr/H4itk0y6VbBTtzmYEf3rSLLoq+vFuFx4EsrK8begQVJc2RkFMkrWF98cKAp
n+vRzfDcxRBAWWe1tL4vSgQvhgRT2O+6RVllhujZZ8iI9hHYozvrZvja3Gg79E74lacc7Jtil79I
XEZoUU01HI0iA8Dk0O9SbaewBiPDvaQDbzz6ldoduaVvw5F6jLOn2vVfY0lGILzWaiuR3HkTBEo4
O6wxwMa43KkAL6Pa+Qz8UdllR1yk26+y00Yqki37KpPK1FmzLNZXYZ/xEIbLUXl2fP2ODSDo++Is
e1sWLuVKQ24fZgvRs4Q1gTmL6gPJhuqVl3QgzpCUV6R6cZsP0KcBo7z8p6Ep3cSAWNoxiL3Qa++y
XSpxF/bD+Tx+tXT8+UPKInNaDQmQFr0R58FCU3y2V+kPDYjQmiULZ8zjr0njii1OnlX1xByl8TF4
jpt66sUoJ2L3Ya5AVo4Q7vzLmvFHj1GQcO6Zi2jltFtSkFjkp0JFyD4qgwzwRLZuPLRL1gW6bVbv
61a/GX59DnyAOJEHzXNwVYmex4fr21x4rq6UY1Fg5f9W0HZA4YU8aifGLrM61TX0vtvoQ/rluiRh
XWDtIlxA0eJOmSs2SpBg5sfaDzcNqAYY+GHlyaqywuGMtSwukhh6HIb5BFmdr70q3xjZqnETbmwf
803AJmhPQNYE+GL3HGwagBTI7u4yq3JRpR9s8NpHsOqYfle7czecwkr2xihzSy6UNJaRpVkCGWkN
grDitTEHNwy/5+HXxJSlfKL639qcXDTRwqWKJlZvLDAQyxD7g0O4Y0Ch8Z0U1FFsOxw7xMF7h8n3
BJC6IrRl1GCseTw4jhgPqx67fbNZvO5tfMdc1WWAzWJbXmRyuyCqCDoRGFN6NM+nos6egyQ7RkPv
Bm10O3T1TrIVxGfrRR6/FTqS60mHEkvnswy6RUGi9NKdicG3d9q1vZSUVyaR2xBTGaCHm0LDDmya
SAD99Mjo95zHwiVHBsklO+lky8htAceo8x53YpTm9KPS3yf2jaF8um5G5nV/ngIXK3I7IA0yvbFZ
5fTC6/b/wawUtvSDi+WXR3LeT6ze0fQJcoZt/7lCrV09lIfmKJ9gE6fMF0k8f0naq12j9fCLBiix
3X3t5V4I1g+GXTZLfUJiPpM7RIexjolRQa3sMCHZynfTcTzpexm6gzjl+WU9nse1SdXa6WKU3vIZ
/XTtjaMD3Dc5pZakW0u2TCZ3fTPDpU0sVuNjRfxwnz+ku+wziLVvpJtJHA4xRYPRFkzS83cBJddR
tCeseLAp31AUAUh5X3iAhIGwWZaiCu2nqzZgp8EIpNmc9w1OUKHhFDu3jA+AewvHTd3vQtkrhHC7
XqTw+Rt6Ayqrq3BgEmUb6jezsfl+fbMKO920lQTO3Sy1zpeRSWiA/ZkA2v1ggtK32y+3pkvxGsym
Qz8GKbWWyjLJVX6TZoQ6KuNtMovvABTpcYtIG0k4F54eK804xxuzMmySEZoZY+r1y1M8pR5FtRG8
WpYmO4pFEyxrhbijiir23KByxcDqh1O+GfbhoT6wdxzZfJFYK1PDMJpqUsvgArjhRFaURzbKE822
mF7JuAXbwSZRN4VJP5TP6xdZXCRfkjoNtcbCYfGTMTdhdGuDCYFXpGmMIceXeKLw9rCSxu0oNAGi
7l1Dsx7UmbjXRn5u+v2WTSKEmhtvZQLFe+uXdnxUV7qyGs0e2tnZeFvMwc5GHboJZQSWwiP+ohYf
z61FVVIciMiv6fdpADm7rHFOeMdbCeD2kgE4v8YsIMCIVXdaJrcbdpN5lxT3qt5s8tS7vk4SB+Tj
eRiUZhUrJsS1ycboNnH5ZlqTT7RDKANpF66QoVJKwP5p6/ytKw4yW+9LAwHdua2qPZ3ulnR3XRvx
2b6SwW3cejDMpmVESRgp/Uy22p4hyqC5ltFeoZ9IYjypOKbyKvBVNrUiZYS45NDjxSu9iY/ZC3uH
1d7mvfJ0XTnhGQUKKBQxVZW11/4ubLEXMKI1FGUN/YvlfMkDYOVQL+sGWaBgofSPlO8i6D0HWGml
9rQkzQJB5o5Rwid3C8Hw0rxdPjce+D8PqYyRT7ipVgK5U8tMs0ExkgC3LI1E22lJ0UIUlaV/3X5C
KaZmqJZN8B+P/NaAd7IMcwVdPWQ76qdB1m0jrv+uBHABtioa4BUMUOMdiBP1WMDjblDqeip+lqAA
SDbJD1neIowWK5GcTwSTHfZlA52I9WPo70vnbUERr961AOenkcQxhBv4Iszhyr+zFlBipBCWO77S
/xwNv3ckPi4uzaxkcK5QWmZLmgkyzN1waEOAHaqADvdK3dVReUq3muIOUjRqYaq5EsrFXDucVaUb
wsnv5lPfpm46ngAIm043fX9bFYmrtdty/JnZHwBb0lZi2T5c7bMZEJlEodC1t14Ma2sOn687vDg8
rQSwHbESUKdpOfcp08t3cMPP/NQE+Ka1Wzbl1hhdmTNKNhg/kR7ObUedCeLa6kfc7SpVMmAm1YdF
yJU+dpzqKa7Y700TCLeAEcbdTb1jHf+KLyNrEJfSVtbjcrN00rsuH6GOuXOO2hPqMb7+yO6k1bOs
G18qiwsdKR3suq0QOrJDflug9cs62zi09P24l62SbBdzISNUY2qQGEaM0i+GXnp9gHaoenPd9SSu
wA9o2LFmhWML25HlNIFiJpS4glgJE3HcNtFBy8NpToHepBi4wysiLjl115xHO3RDS5OoIRPDO5xF
Y6MzHNaiAfC9LwWG4hLp5K7wuAUd0D+6cH5WKEMSVey4HQGNzQjYwbEEPGXXRC9tuU1+1JJXNplS
nK+1qemM4D4FZTQ5J/XXUfFb4Md/ZP0vOnFO5oxaFxmQ47ftiZb7TJXUIcT+9ev7PDBP54xxFHbQ
oQVqYIzK8/h0XQGJkXgI4SDuaIMBVGR2uUE2ZkZKr1Cb8pOiFaUkixTmdSC+1gyLAuKIxwxM9KHq
ohZJZGQHbmyZgD6zN6V2b0fb6zqJ46flAM4aCLuMbv33+FnYhpUl0YJk/848km2IMcJgH9wxatR+
30tcQJwOraRxflaF2TyYZIZfHzXqNnBoIKCVno36r4vmMx2DpfONnDdY3DoBaBddA7OahnmP37UM
xyDIU0v7p2JZnvvEbW6KPZv4UA7gpErOjcSyQndcieTiRB8lSq+h5ua39ScjuKltWYoidEei6zoF
NDKoArn9FOuAkk8GXNNymu5ta7gn9uCqdiXRQ5x+XeTwcVtbdGK3BeSYuxlUZegnGIhrAXTX1fBY
W3nkPppkdzZhsWUlk0v5MkvBkz9jw4xAwYRL1LG5Gd/xwWUPVsJVIlRTUfy1DbQM/u4Y1J5i02yj
yXdKQsB2MI97LTdk1wzxUl2kcL6QV4EWhXk8gTD1sQFCvfMSLN+ub2SZCG4fR1MBAAEbioyGFYBc
1sw8h5bV/bwUVPLGLRPFbeIOUNZjGeAg1/LsOGTl49wqmyonm+sayZaG8+/CwC1aMaERSlSdD65j
y9W0UHacsx/7x8X24gB8021m1Xk8zJAS08rVmsdW/Vnam6D6q5gOdWpL4rrQdA7q18QAhyLh+1Pj
gcTmrCeTbwMXw/oR0ZdYfbluNpkIZtZVQpzEutnGYTr5UzuDZ/K2ROW17ypJJBcuzkoR9itWUrph
iGfASUx+WO2s5ZCbh+taiL9v4fJoGIDj4hthaWPnYcR8rJ6j26ULj4HzgbE5zblI4C54Th0UTQyo
Vt9wDgn90jbnZXi6rgTb1n/41koEy/JWRoq0IE9sdvnRi+ivGMhi7VB8mmrTs8v403VR4lW/aMOt
+oiXbwBdIoPPs10fEZBoe7X2oaxkpQ+36GXS4ZsVM9m0RbldMXtU3UG+08uqCrLV5+JlalQhzWwI
mosfSguQgUmGuCLORIAYolKQBTsWT8vk0CCaFgP73gILhKvPboxe6BIoWBWmGfAcDMqZBgN5skc5
sWa/xP4RbiKVKOMEsXP+OAQvqSU5OcUud/k+d3AaatsPmc7CWbXrhh969JYmd03/8BFvu0jh9g5N
9LxSCaTQ9tUKT7X1LWqe/5sIbu9Yit7OaY0j024SvL0lXrYsrlN0koAsWw9u37TLP27QIvwHzTGX
oWcLETuASvOPoxncpjEiPIVpMRQxd7Tx9RhApZiBYDRVE4A6ph9W5nZvjWvfKIA1lIHEiMPCRTi3
kZakUrRZw0KZSXQPtJhN11s/EFz31xdLZkUu+citdiEkZ2Iwfjk9Jork++JayMqIXMpR2HMSL+AB
/pvVDK0AvuOjx/r/R2rGfu0fYZvqjmkBrB15NadNmtEyxnUYJTLUxmZLA80kHpiD5H6i5UNUqf51
48nEcbqVdQK6dh3i4q5zkb5r5KHTVVdT72rqSGQJw8NKNS6nWmpbNTJQMvpWe9DT1p3UT5Y++2BU
l+QH4nvlL0mU7wtO4ym04w6SWJ1Rccl+esluysN4yH02zXfdhEI3Xwnjop5NxkhfBgjTCu2cjcuR
YqjJDhOZGzLz/LtnUL4hOC+rPsehjqB0to8msC5tzDgnj6lHQDlSzOhFtrcJSJyN+36/3P83HbmA
2OeLgjwbbmK3byN4LSdlY8REEg7Fl72VJdlOX6UsRbXkRcMsyRphTK/YUgaKY7rJJ+CuApJPleQt
Yoe0sdF0y8ITIBcdF6Uq6DhWcBNwWjhvVXLXaqFbkFHij+LGRHoRxEVCqzPA5+oU2GU/jVfAgHsl
5tAGoOGR22j7Tb9LbgM33/aHBORayQ9Z4YPt4T8d5yKdCymt1Rqq2UJ6OwByPai3XVgfYq3ZmEkP
LpTgdiwjSTlUCDWkrTTm4kow6DWZ3k3rL9vp4ByLbXSHAOYXL93N+AWtpmhsDcGjTg/JpnouH8Ot
DFpBvC8vanPhJpxD2kVdiQS4U1yrHDb5hJSqkWH/iCPoLzF8D80YLk5YjBAz0LsAPIzBk6nEbmh+
XkpZsJZoxM/gRJ06mLGJhSzNm6m7pfF5kN0aZNpwydU8jblaxtgScV6fqkbzxj7ZaKTxy17Zgz9N
ksuJM+GLn/Bv8GCImojK5LWb7oQx3k0LuvIE4xbY9tNPYGHtbNwnJPteZkcuznToNXVCA3bMw1cL
nDzD8wIizesRU2ZILrbQMTSz2IJb0FzZoy1432uZb3TDTVEuN/lAJTV0IWvOasPxA+WVOtDSqWFI
8ogNd2KE8+07wUPt1wdj1302GGWGL+tyER9KF+/nYks1R/M05VCz1aunpK/2bRGfimD50TflaVoA
SKiYx0hanpGtIBdewjAYZl3DCo75NzX+VtHXPJLNG8hkcPGjUpraBn3u5FdJ4Y7x90Y3gYjRSw49
5mtXgvMfb9jKqDmEGTBsO8WbyzZz49ghkuRBJoXLUdTaLPWZwF5F61fDD2WQwWCK/YASDXVTagAp
6vej28xqwDfYuGhM2wakYcN+3GLAbPeh9jQ07Pwjhtu5fQTi8sVGfWmo1U2lATS6SDx77F/jMbld
nPT1I5v4Io7bxGUUG30eotCUoYXIc+p+PzjE6+vxEAXOfWm0h+vyxAnJRR6XJxCAd4Y1hTzaU7es
/9JaNG2P++5jnRMrO3Lb1gZ0pzViPtAPaeCN6beABK6SfL+ujXgDXbThNqlpJnaE9x3UUNG8EI9f
mvxnSyUHiNixLzK4TQriM92pmUOk5HGwX3sZ4ce/HFC/BPBtfH1UKtRmSrTIsH1r29yBctXV76KX
7h0ouv2q3MvauERuoKuGZgG+A/9UzsuHdCDmorLdSs8F/VrkYDaBCZNECk8uWqK1JM7BbWUyu3yB
+Yreq041XvqXagOixrPj6m6DaZnOy+9kzx4y9Tgvj9SEZF0PoTlaW+r2OVY6NwufgkjyJitTjnfy
Qh3ynt03ifGZKiAmDe6WupCc8zJlOCcfKhoV1oSbUdCCnD43vHioXJphcstM/ev7iX2KPyrWi8X5
Ohm6OWp06DNmppfgWS9ckgPJg4NS2J9mnYATwJKcTmITAqOOgphUNfg2dMOoSgWxAe2L7bchq12Q
/rm6dKhJIoVPoacqpmHKGuGU+jxWf5XRLuwkF1jhMmF+XbdA3eMQvq+5dRSgr1tQZJrtxqUzMM+T
6UdYTnuqxG/X10kUk/SVLM4lxsJI6nxGAXksf5jRX9X0dP37Ml04P+jwqha3FLoUQAXv4i9OjEHk
AVhnTiXxOOHCXDThg5/So+6lsgbCss9cgIJ1IHBVDdn4o9heACfWNN0kmsp+xera31dhNZdARPQ1
+qYA8nFKZRLEFrtIYH9fSdBntagNFRLiYHRD/VDDB1LzRyJDBBHu0PeqnUody+RvM7XjRNASXSCV
c5fVPh1uMuOr6hyqFDV94yMvIvpKGrPrSquJBGZBHEgjaJBug+9Dom2c/BwosgZc8QKxYuTfanEL
pBdxoxkDzNene8UGq8T+ukMLOyTWmnDrExtlrC4DNJnZFM8MvCqGVUBb13bpw3jKNqBjeLkuU+za
F524w8EsyaAHM0RGyl+zvTWtr4qMHUBYOF6rxQUCQ+snarI2Yka6UPjpQ/UyvzIiLTN3ZVtVWPNc
C+OiArU7XKMzCFP2zo4BL6j34ODxMEvhhdJrn3hD/bIef2vpKUuLmUfkZLqj+aEPe3/uZq/8SN/e
Siu+F8nAKy/CA5ZJc+764HNhSvJH2Ro5XMEjmxGQuhwCzL/6TXBsd1aI+UiK6chZ2ukoWyOHuyV1
baTUDuuYr77ln6sDmyoMngbLjT6VYJ2nknZeiYs7XHxYgnDpIxXSMkc9ZxXo+FIN73LLR3IE5CVA
2CagfeInUKZmjkuLPZblCK4mgFOssXed8AMv5vpKCrdO1WJZtRJCSmScSueUaLtpkviC0F4rEdzq
0NQa9WaBiEo5z/rtlO6zjwApr7XgloRRJVqYwES+XaKchrmTLs53dTg9Xg9uwu250oQL2HlTJnSx
IEYN7P1Esj2l7X1qDL6jhtvrolic/CMpXYniQvegj31s5rgf5eqDpRxBiu4OIPSO8SRRSVxAfEys
ZHEx28IQShF1kNWPhO7qKu18C7vJGwmJPBqp2S7p0+RG06vatYoI/WJtAf4Ic3E2lbpg3tohQDHR
Q12yA4Tn4+p3cXGeGkpfkgLmthfbD0P0szedxMzCt5G153DhXQuIVtUlZIxHZzfeLvvgxHrgjLO6
1X11P32kxwYUl0AoUk1QVPPDPYY6piRW2eVdPbYdCDUllzOxi/76Pj/TY4B1OSoqfN+ZFswzKF6y
nFMKwt1Wdof5F9MRXQVpp6pa/JxNaVWp3v49ddBFvrlpzxHQettveumyTlOUfmVVUXEkuUjkHCIy
4zoealxoug44JYG1V+gUu84gA5MSO95FDucUY9dXdClx5nfArpqs6lBHg+QQecdi/HOD/5LBH/VF
MfRUz9ltxrNBEJT50ZYhz3ZucdDRHZlsJ0DMWMC92+Gp7s52QZYOzPTQB4lhdJq+LJvmQbmXobPI
1pTPCxqdNk7BfhVLGA3MEOPRgH6yNr0fxhtwDX7orVDXL2bgzp9Oz43ATCDQnNOHZE6e9AGDOG2d
PYK0QJIPC2OqAQRpzCYaaDzg4lxeT2OR1Gg4YLgzTkof6jr6Nvb9Xu+jIwhYdtdDuNBb0eiGvW4T
YrzbenWPIGEBOKQJ6P6N8xzpm7q4Q83xughx6F7J4A4+ZzYXE30NyHwMD5R/uwAPgQUBn3d/AsOm
j6mSW9mbtbB0p69kcqcgUsdMS9IZ6fexx3M5Q1YAdvYP259AA5l+qxjNyn80JXcadnoaV6YzATSi
qtyxcdyi8A3ZG51wveAb4DLRLID7crveGWtnzukAlKf4PNGXKr0NZTM5QlgFHTgs6M0H6bnJd+ZT
SytmJPQM+4WRgjmHDHcx5SinBRMrQxxdRQs0a4b7/RJrNZaV1y2a4+PxrbDO9XQTppKjRvgYjcrC
Lxn8qmhd5dgRuuEBLlO6CxC/Zi86zV64b4EPbp9yUJDrbKIU79IYRQOE+8d6DXTLtNHeoIFq8L1F
YLXJxr4rqoo5Y7lMyQPAx5znmS501yeasgnaXrbjhDFkJY+LV2leROkyY7Sibj9N5V5NHvXox9TF
XtRJ0jLhCoJCUXcIupbgLr+voGKPjZpTrGBYtG4IcKe5QQ+FpH4nEcLPAbRjl+aBAyHOHB61NN0p
uYEp6lqV1XOFgmwNcy8EoyI6z80x2p06BTHAWPJ5E433jfaFFpL6oDgY2tY71K6OyXPOH3s9G0cn
xQbW7vpN9B1s6X58pm+TB6n3GQDHZThtYqUuArkDJc7iDCPcEFhEn9A4gEFSS0YfIL7brpTich41
UGK1NxDho0N1IJgYHNxqw8aM/z/obOLzfyWNc7qktKu+syAt/qnuovtxF23Nwze7dxEVfTnvukw7
vnXWAirGrBWw4OipXnWf+bkHypYHwGO70fFjJ9dFu/ecbBUspioop36GNPOBkYKAYG2Te9atcgZ4
+5mNvSi+rElI4iI8VrZlB42mjBAZ4wXaMk54WAWKrARbWBiUVnpxN+wA7dRW7fR4Tihpsx2a0dmO
swVAxHnqXotCSXZzY2qS25l07bjco0+sspmYNZV9dWAI/9W+2ziuylA0/7MdmZ1XSzfqgJ5uGIdR
Qe8y9KaX1kZpJQeaMO1fmZGLH+NYxsOkwoxN/SVGotFnr5J0jS3EH0n/SgIXMCyaBWZlQ4ueeMMW
mf6G9aqpwJQAak+2yX7IbkyymGhw4YOOha6ZLSRW3+zd4lsnxhbTbcjzsOnf2zZlU6dCIxI0V+g2
QZptc15Rg78yNJUO2SF6vDUFb1vNy3UrCrfUSgLnCjGN7IaMWCa9vNWdU9u+TonkWBSXL1cyOFcY
hiKsgwEy7EDRdro5eNNgbOqJbobB9NXwJ1Ha+yjJtujGPtRN83RdRal8zlFIqZUpNSF/2jLydcD9
Jh5j7NBRzzRlz9XiJQMxhmNjiInwYxNW3ehTuSDoz8Be0O9mlNEl6jAv+8PvQQT9Pwl8mFfHphxA
9sAq9sVTcG4ODe6SIENw/MEzvwGheTouHuNEAJeML5HNluqabO33yGHlRaklTHbVe9Yrm01dCjfB
8DXxwqfZ7zyKR6tXhndyXbDEqnzkH+YxQWkJclWt2TpJu0sURaLb+yTjNd24wB+WZeOojISx2y7b
xTf8/FNxCI7hzbhj4PLLztiZr+2h8/RtCFCN0kfZANTQMroecdqwWl9mi1V0nmY9aAYTv0M9limg
yJKt46u9O28bzESgbBH7mmyHCs+8lUguCjSVE2ozuxK2FkgC+rfuMUHy0LnhU/kNHAugmCl9FVTw
1tP1ZdVYCnTN5lxoMDMtM7QG6wrQ/i11h0N4q3rLiV2CFQ/Un4fkJT/U321AOhBJ0UjmUlxU0I3K
nqgBnada2Tg28JXbXOJSMrNy58VidoEW6tAuURavjPdK+dKT1F2MHdBmrltSHMcvQYHLNXOlcPSY
kXtWrLUxBXxT63Uywh7x7neAoQ8kKlvl5z4wmqWOi8FG4dsj6fZ113qafdsF3z+iy0UMZ7bUbBNA
KakoUGidvi8xf7oBkl3/1UnsefPfRHFmM4ADH1ELoqL5FpMlYfRcDpLNJfQzR9ccFQOtsBznZ5Fi
pBVl9xpldk5jMe1iIiWRYWH3j220ksFZLLHDUBsY9WkIB8CTXbhx/A5luTvVl1dDxAFqJY0zWo3h
2bIqIc1yx43iFj7QQHdkU58CF5wsOxlljdDrHMvWbAs1CYdv28yMNouCBhuVIkdy2yK7iWLnGGVz
6AalDNpNvFoXYezvq+BbGTmK1TNKILGd3di2vY2cWnKAC7fqSh8u2EaUBLmKE83Pl+RoA7WkbaYd
Gj8kVwqZJlxotYNsNJoQm5UYynYxaq+musS1ZZpwrj3+H2nXsSS3jmy/iBF0AMktbVW1tzIbhiy9
9/z6d9DzRsWGeAsTfbXQpiMqmUA6pDmZUpp2HThptdgZLb+uc6zYFk2i7lOxZILUFHbXy5xfDoH8
nc46AdBZ/tSY10v4rY0Ol83AvoidSXC3PrSI6wlDlFzGGtcSLJJxzKzSLuSXy4REvLC/b8RLrvKk
AVgXAzXvr6xeuaM0duKl8i+T+QcVPTPEXb7R6WGhlTiz+rN+kmykAn6VV/UrA5LMXPNW9DAXnR8n
CE1esVAY52c1sVfC8qyTFPSYD061T5c52z1AJHtNTCSrQH7hbA+ZojAe8GJxLaLaXaK6ZWk5Y6h7
l8nsH+CZDt/ul1r1IjeRybYUICBxKTDV+u+6uyL4KxFYizp9hPS4wDqk0xwRE3yFLzoG58qn0NXd
TMV238qNvdRRjgIGWW71L5dhEbCoo6IC9Kr3kjgMS05zVMaBwsgKZp3OwJPc5UeF5e7LIdfdy/TY
z10ix3moPkv1Ym0gkIQt7Yw7KXTGdAjmuvmNImRnl6QKLlPcl5Qzg5ykJIOUh0oL5MwF2MRG/ist
TpJo7a+ABt97iBKY3JIBKCxL/iR1v5X8pA3Pl9nYTzqcL4pvXenXbJrXAifXuxjeCsxv7LmV4AEb
6W/abAgXXf2DMP45Oh4Yu+mjFOlrxlbtzHgKxU4220lQVPbgao5yg7UEAme1n/9iKQ5ZN2QUWdhJ
bwzj3M9D3c2wIOiUwFhlB32zPAV76fsg8iWBedy7Ng3hhI6GIMuEaX9PLNaXuQxNuMYaRamuM4My
zTGppj1dvjoRGc4Id7qklmaDeoCVXCvGSY4fJaGh34v8tqxwahyuqoLNAKChPwAy2F0P9Bpoe1hd
sRxE9WwRO5wK13E6tcMAi9F36eNC+tKep8wmlilIwO7KwpYnTnOV1RijJWdB+TUNWP0rdEcM2V6j
AHbIHdE6oT3ftaHGo6JJiaIm8P8Q9qZyVmOwy+FbNzwtk+C9+Q9sYaCFonxNyZvWbUQ8mg30EDcw
SONnxcde6ysdVWUsf27RAokZQkUEnL6b99KUM0E+qsk0K6llXNjss7nFxAufJaQqFU8+hKsgqN0/
xTMtTqWsth/jhGEIS8tsF/pJThtPj7G1WxNhmu+L4ZkSp1WlEudNM4NSPATt+qgQ3wxFg4pMwnhv
tT05TquqvGhIyUR9OC2wRxR5ruKG/c+8shEoXuxN6MuBbXJFVW3RQXJaNqY6LeoapEsEOIr1nCfI
snWf0g8V+DS0HigqiqKIp7iIw8Sa5rAZIPf95wEGA4mmxhmBeT8/tr91v/DDwhZZkN1uhy1NFpRs
VKBXSkNK2OtqVfB07L6xBSNtbLP1NwZ1F+TVCnesHNFE3u6ZbljlXhAmLZQ5m2FQ9PJXnZ467UoN
XzIRItOuYG6ocOpmyMSKeollR7LrlJa2Wh0r+nDZpbDf+EswVYqOBxXQhyrfVtFKNV7DGS6Njt+S
/ov1oX062pkAbw1lJJbrsmcEbvprllXWHrNjhwpp4ov6UFT5MjOEk8BYy5O1wUZ3N0eV3M+Pze0Q
NEF/iP3EsbzBh6K9pl4eMMiIyBc1o+8dJaJfQ8bQENpHePlHL1FZTIuEKfL8Kqzu1kkALyD6fU7W
17oHAOaA3zcazxyvJuXlsigwQ8CLwvb7OaHuFqMx1RW/v9Y3afVZHg6keJjlU9SO9tiLtpK+1fs5
ciYWLQG+k0L20G3zXnXnpJy7blRZix3Q7oPJM1/ZskEWqLWHmdiBAVfG8A6RE8fWrPQWzyTXOv4U
2pCdh8u7D+HOFQ6thrfR2DQ+s8xdUNy0Vx0GyMeb6UrUnr4no++ocacck96oBsY2wzPGRA5J7Aw7
IGYMR3hThcXvgK33euTkI5fVvC1XFJ7sbSd59wWcWYmqLsLkCb6A8cv23LL/kxO9x0YPV3HWr7Wz
XH1gTdg7opw7b6wqzeMch2wWmTtOr20R26ssussdFXlHhXPlYYuiIQoAQKVZb9vqkIigpXYs8rvf
59w4TegKJAocXSp9k6ejOfvd+npZC3dcyzsSnLvO5nLUtIyxEIeONb1K3S/k9pwiEk36v3WzXVJA
LiqOgccWViqYWbDlMznoJ8VtAiDDakAnX9Es2L41eiyH6vtlDvfa7LYs8i5Bi9QiLbU3Fahu2V6X
wU/uUXJ0RTO3exHyO0qcjclnRYtLxmLnKT4TdVIAam5ga2CD8PYj20vfkeMsiWbMix4yS5JfWz9k
j7Xnsp7h1jM8to5CvcbmhnthCXXH64GqBjRhigYuVFHeG9JV0eNEjynmHk7dLXr7Aunr25pbV30U
XBw7rr8kBv2KGnC6QIoPFrJcp2Xf4zgLXbfl7HXOrqPxS6p/qctDtFzptZcUv6pIVI3Y1bozWV5e
oimBUksy2p6bBzN8rLLrjgieiDu+z8ROiv9yxkcOijH3JZ6igFggP0aM+5pUsbXiNtJdql1b6a/L
B/nW93jhIAknKHKjLPnIyE0OFP069ceD8T31JYd4rEs/Ge3iXoZC6LftC/CC7ldBImHfB2z45bwQ
cNvnXJaU/ygG0BirRwVVd8szn2SA/pJAdtmeJVFSZucV9O6UOc+Th7WKtcJge64fwvo6nq80+krV
a1m9UoEtF7WiF6vwoDm3M65F148h+NSDOJgcjFm+6lgGgr2AXoa3V8Y2mXWohJNT5QKOSbhQdS/z
BZbRSoyOZfQu8y3Fc7ZEiYQODtw0skL3fWyjtcErjtN15PS/xBtc997o7why/kMJS23JahDUg+K2
hmBFR5ZjY+MJsUBphMxxlkdqWiAtVm+0MKLmlHf9YfFtiqwKRiFEvl1E7S2y2r71NGwlqRpQy2z1
hJwe+m7k+xXxEuAafPFJ/oPs/Lm6t79v6JllWZr1f5xHtHosWGKtEyjrO5nTnyTgRORe+lodEaad
2iAPrMNlK7GXqMVVoi6OtlxNA3Lue8MOlSjLmsDutYvy3YotD2FBQJLqFKWT0yaWo87hNz0jr7XS
Yf/CEqV22vQOAPLvmqH7dPlrdkOrzcdwodVMkkxaU2hS2N7W2vMgssD/cL1nbrnYChPDY1Ys4DY+
muiF6+z1ynCqa8VhyUfx9e47lTM5Tk/kVMqB4A5ySXpcsQer+jG2gh5xIUucflRpbVoao4Enzqvi
T4H0GPrxreKg5edKrCH75vUPS3y7eNkZNJRbkNsuCS18UVQlODmLC6qUAZIwWiBTxy/d8qJ1QFGp
BKHGPyjfmRfOQw6Jakll818H5WF3sUtPbFme5WEYy2V7ObrrlW3xBGQwgNedy9Iu4pHzj2bWzJkh
rXDO1Rd9upFnP6k/XyYhUCiLc4YAAVX1tQSJOf6mL4FUi8DY9qPfs8panP3QozLE9ocFcdOd4rMt
ApnTvjWn13hRi9KMohPj7ENjDHolM/Vt8uJzWC6+lZNTmuvB5VMTyThnJVrSUET0ODUdY3kl3Nt6
kgJk4AS2V3Q5nHWYDIlgiyfIyFN0pGnl6aEqICE6MM44jGqfTqOK25msW606KOmnvhJUCC6TwBjo
ewcyVM1CC2YQFvpZKx6a+FtEBV3Z+4+5P0Km8gtizTyZynwFjfBGg3PEtuzjgHcOFp2LcujszP8O
mv9rElQeClZCYciyQtzJ5EiRt7zGQIIN3elLjfnHxYUduGUbtWQbA9ECayAw5H93jGDcP+5mWKMF
gYfsWX73iz6z7NRwbHzsGPx5WcgFmqvyWFgIWWkXM+vXeAjOzRNbu5s4/YLqPdugKHxCXhZ3zAy/
F5RWicohkXGJ5le2sX4IiiCWbfNaCRZX8wrffFy/CFgUySZnLwaSrZZp4jZbd3TlV+mOxXPDF9Su
zLcBZesYn0R8imhyxkMKE6TtKdg0ptss+RoXBzSJ2wLGds9SV2QdjRBYfEM414HRjo3nYkUyEwtX
M/T6sppc6I2+qBixVwRBzflMkX3RJlANqziNpghpB2uwx2sG1a2mtv6s282RrWQzkUGNPVOwkmRf
RjdUOZlpCqXPsd4FT2a/ebXgXfQjy7AzxM3yRuRd2M38pfsbYpy0NFmjA3AMClEW0tOaUmeMkD8d
9VM7GLfIpooUcNfNbOhxklI2mZalK5jrP9dHyKfH0B07GBzpdkSOFrVd1DDSk34oHZGx2U+Mb2hz
vmecMj3RYkYbmoG5TVu7YkmByQfCLvZInwxv9DSnuWar0oFWdzSdHn3y7Y3YpwvvmPNRBkVLT2Lh
2MObMJgC0HasN3y82LNcUZ+64I4p562mJLfWeQQxS8XWveYUKdd1clPNfkRFD9fdRNb5iPldJ1kR
G0NngFS79lfSIl9hocaBoV3Ky2hPdWX3WvKzVOuDug52n7dHgY1g0esFcaZcdFt3qZTWFFecArOW
FcXYsqXBZbBF4peOwCBRziChSYokUgirV0m3ba044Ti7l/nZtaub4+QMUDyppY7cB7JJ1a01xvbU
PSyiwE8kizxu+ZwXVq+xxIYJJPjaR6BxPXqhzYokkSsqV+zGGhuOOHszLkWkNkz/VxklKCxJM46y
cYUp3FCd7UU4q72bwt2Q48xNjbaKbKY4QD0YVgd45Tc0CE/JKXQbl+2sSDGAYwWTv7hTbEvCFgHh
2XImp4/M/8/IG0+TR3w2+mPGdoEqLVyWIxqUEBhXvuWybBJqVjW4XbXfy3yY29NY/QibG4ItgtJ6
hT2vl8VTxB7fe9mUFCOYTD6XkwJcdnSXO+WhOqpvSU5RkMFE44Ju83jlml7W+aiDWCrdlMYzIpxx
9sdIEJLuqZyqoKUEWHfohOWLzfFoqFXY4vVAk/w2SnpHiY1bmoz/kgxnqGQitbSnM5gxc3upvIEu
tm6KQqa9I9syw1moSEolSldQya8Zihvr18vdyBvtwZduFEdBWA9cMu+yVOxJ4ZYoZ7RIY2YVsPpR
zBgGPCSG+rGoE0eaSeX2UWeTNHXprF3RMRVYS/bDvIBsCXOBk4EOzzwdQFhdvrb6nRU/XGZMJBqc
7apISpvCxO8vi/UjV7/PefrFSiqBZOwq1ZYNzmb1ySSZCju/2LIXpz7KN28jVovTHOcAHcbBZa72
ooMtOc5ELZRaacZOra80x2qere4T2hTdhp46KhoQ2H3vbYlxcc9Y1NOgkQkPhdYbscKHvpiTTzQ3
rIJYVW1DKu2x+JVlfjxUXiT/uMyq4AL5PB7WvGVQCZa3WVO/BQ5V06RoSf/AIibM3FDAlpt4p1C+
mqfQEQlXdK4C7OqrJV1n5HCZjT0fuvl9vmxXmBNVkxhxh6pRjJ7LWH4Rr05m0u9znfmqnjz06yBQ
6n3d+sMTX8eLGj1JaQieNALklrGwJdGSj92Ex5YtziSWE8DXqhpmPSPxvb4Wdm/JftZa9rDUB6N6
iiGVOrjuQlHL+25tZ0uas5NqNkQEACdQuevVVzAsLt8bAY4VM1KiB5foINnfN29KNdFaq2fJFrmK
PmlZfl+EicCC7Iv5+a7Y37ckpNDqSI67mul6l03ZYahNR1kVgeHYJYPcF7UA1ILFhpydmnrSNWkB
XW671F9D6VnKMDFpDQJpF5Hh7FOsSmZkjCAzyPUJGG9+31O3yWRRLLMXKgKZ7g87nGnSxllpVsZO
qegvtRL+oBa0ilT5z6xfvxND+9HJgFeciPbQt630kTs7U+drcE2EqQu1BvWU/lTn1pNNTOQs/5II
V2CYlsJoqAki0zLYBGufquewEDjJfV3acMKpcbKsNDcxJINOcFQWjEPqSg5VEWU3fuaLYg2BcLxh
NW1EvaF1XQJnhD1tMzuu0RJSHNRKNB28t/jOBHwhkRHMWkAl5TSql2uDNFhNgsxBm9iKrzvKYbxm
wVTodn51TRZ79TBq7iZPIve8z+GZNBd0dGqoTBarNaSF6qWD4vZmdojy1LvsU/ajjg2LnDbrUtZY
LQGLk8P4w8DPFfIhiDmgdIGoWW/XCG6IcTq9kn4qckzwY4cUFlaWd4Ym0ua9RMT2xjhtznostzPH
N3Ymb35m3Ts5VmHO39pAVK3fzSttaPFhRVH9l1bjGXfx9eSx5isgFiFjiNJQUN8Vge6OnuwWfmoX
BRAfkDc89TcfgovZyilfQSzU2ZoyCVxX1S0tXhPt90qeBIIiEEiL0+9WX4w86iGQLXZxtehxTA7r
leTMD1oAIAQ386eDCNF790VxFhd+1TDpu7WiCUjKp/7Y3fQHgpyveiXyNCI15yuHQ5OtRsTiwwGN
e5ZNnRy9zrKX+/NVwlo4czs+sLRIIpyqesNg+uvtsmGRszA5NmX1MXuptW57rTqxg1SZv/xmwyd3
QJkbn/NrBb01yan8FB6q6/hRB6yFekjuQwWtpQxDpMZmO4GH3+1k3Eo2Z3wyHevSo+ntq9jbsXSZ
TI+HEW2MmpMD9Wj1+iB3REOquwGuLlOMXptATXvD/9hYdbTdZaSeOjy0ABs1xDea/rVtAMI53jfZ
UzGIXiW7Er0hx3GZrJFulSHIaWpsp/0VypN2Wz5e1hsREc6+LnrWJ5YxgEhzI2m5kwMnqKCi4Z5d
w7phhTOsMmaJSV+ASm8tNk2+RpnAsLKz+EtONwQ4u2pVutqUKwiMRWMjGeP06kuzSO7aC5MXAl54
9BxY8AZ4RPDtmE86qc58zE7GY4ds7vrWu55mtqg4vR+7nLl709KN4NVzmoaWDO7kE/GHG4xSAtoE
ExZ+HYiqrrs2bUOKM6Py2mCnNu0RpHeRM5evRgzkLetUGL/L6UouHrLpx78SQB6coQJEVVSMkPI0
KpwOSzGyLAnCUOh52YdfkBCNe+D0Wjpguy1j7Id6mq+zk+Q0boEJKUwMiTOsArXiVxJXcrbKZgRq
eHV766La2hQ+JtUqsoQirjgbQd4CCg10JkcnmMHCMEMQHUvk7lAiSnzRK3GfLUx8IY0A+8d7vKme
wrYyIYiT+qUnd0Qf7TxO7Y9IhEEI5hzR3cwXayxtyHLZZHYv/xq3T9H4ORZtO943F2cSnJRjSamx
Rn0Dt1bfkeow4AWAuqlIl/YtxZmK9v7Bu7ZxvAwNLqc3Dm1x08WiDgn2A3/L9JkAJ9O0wBLOSgYb
ZhTVd3oXYnw8LfWrckyj13CUHiQl+xq1Ohb1EsOR1OKu78j3Jlq+qoWowL8vGudvYX/f2Ci1riuz
T/EtxDykY2JXkdus3y9Lxq5xwtiajKVhQMLhbUWKF3fZMtOrB+N16ReBEgBOKxAFXMzn/XWsrAfT
wMtKNfkWly43Qqtk4QXtc0cZI3teD5biSVnsrCKooj0ZITrG1RXNROMn38w/hOHYV0uN2kh3jNsr
SYSdt3ctm99/y25triXOq3healxLnVe2Xv+eE9U285fL97IXGG2JcA/4oaS93qYt3k2A3h0zdB7n
N9UQJKjr9vM3UxWQ2/WHW3qc+kaZlqSWjENLj8VjFwAIBavcMDgWTMKZdcH9vGWON+dXGQYSMCoj
tZbHtqo9s1oEnRWiK+K0WOpSi0ghSBTNzxGZZkBfY2/Tt8tXtGfxtkfGPmLDRxsWnZwSENGU60pK
nbw4Uk1y1lzUDyM6MM4jLemUqWYOWagNRJL6o576lzkREeAi1j4ZqdG1kOiif2ynH3ouyBSJroOL
VWsjnonVvRlVNPCGQRZWThoWzmUudt8w2wvhItY1n8O81XAhylN91K7rY3Q1vMQ+ddPfDZqg65P8
acZTXNRtsptQ2dDlM3pKXjZF+ybQx7cRKXQP0Z/Wje7LB/JF9EIW3BXfUp8MuqRhYwMKfdl1qx3T
+PjvTlHlLAHGVAmxmDBgArj9rA2O4mYYqSG3meLiNY6IvA9q7HfE09j7EGmqY88e60TkF27UTaKu
nQVBX2JM+Bt+9xK7liN/hlIBSZ5gAmx+rR+6771o0fqee8Ls1x/CnICqEelyJQNhtVzsBJJZpV/J
/C2KvmXWh3TtTIoT0iVJsdF9ZWGs/qtWHqRMEL/uy8ef3+fXbuTG0ktaAVZiPYZJiuxKlD8XUeBc
U0vMIdR6UCgl+l2L1xu5EgXFu3Mbmwvht2uVOu3XLkPAOp3yo9piFH1Afq0/Ye49eevgjD1R08G+
kTofHBdadvKah6hMIYC1jpH5rRnsVf2QW7KQV8Y/Nij33mMYrZ6EWYP9rFnRYfPi72L5pIsas/ZF
+UyDcxaYPidjmmIvdGgM6QG1Q9SRtWQ8kQZF5mSUBzddos+XFXf/6M40Of9R92qcLB3bqt19N6vV
rgwU/+uXy0R2K8pAm/tzepyS6oVEFBVgjXiYjYNjntiacmLYjSsRO/nSo+0L6IMfoUk0mCNM+hGD
j1UmJa2wDgvWVn9oj81pPWSO9MJSYrKd+bmwR5NdDh8mEwLoL8TIii7/1ZKCNSCKlLwldXoAcn2K
9c9x+SSJYBD2PdaGDmfjgdHW1hl5e+OGDwxLKoGFjz+xfh75u8isi5jiFGtJM6NcMxAr9QRrewGw
U39DjO5GQyyIAHZlf8MWs1ybiKwf5LWgGo4v1P0w8hvq6Ig08uqx7kV7y0WkOFXuzZRoDWUv6jj6
sU6qJ9UFkER7G+sonUZKBe2WuzZ3wxmn1WNZLn2KjhdsAVmCPNe9VhUZjl0l3pDglHiOZbjfHNek
YpRG1XxzbhzUyAQaxZT0koRzSixJmi5VOqh0beKQ2GviF4B54rzK6EEVAfAK5ZxztkXTl53GBKJ1
FV+y2eBh4ch3KjLqZSAJRkUEcs4Xh7rWKnPSg9hiSq9TpTvSpPiRpmNfS+sK7BLzsReOkS//1O2E
Pg0VtNikH+toZs14/9vKDIFc8FUgQ2sADhSB1JhcD71ftaU9yT8v8yOiwZmIrpnUZWXZ2KVP/Lls
UCk0D3ohmmXeDyuorGqKSghDWXxvILR5iCOCPAQWqES30aEEKK/lYIuPS23VZyHth4KKM0G+gadF
GTfRchBcFOs4lpatxu19IWXe5fPbFb0NGS4ky+dKTzI8q91ES2o7ZQ3EuWYdlcW4wopcgZXdvawN
Mc55ZNGKfhDWwKAP5qdJxcqWuLuKiKhbedfkbchwMlEus5IorNF60OnjnGJXbBh9RGM3JNgnbPxF
2o1tXQzgRFswTop9fkNU4/1+UCTBo0p0ZOzvW0KaFFGJ1VLoEs7eNBcxqio18aZErwQQR/uv4A1T
nKvI0zVpKw1M0Yf2mQxYtSe/KBiZTzD+MGHEi81cVX7+YLmip+luVZVsSHMuRMnHCl1PIE3uJk/1
yrvslTWjrgdyu54UJz4UAGobntOTqHy5f74apQYAaBE2cYRLtUSCu0XsPkWtbZCbUPkdipIY+/J4
psF5rjwBLtuwgoZcrzdFnt5ateFdVmMRG5x5kmO5klTCgor6WTP9Ib1up39Hgs9VIBDLqqUHiRll
Q4XerBPgXPLny3z8g539c1Z8kmK1urRaCsZIjrVHq7t8VQ7tCnCM9QSsgcc1c7O7fykDfN4iVKuq
wisEDULWt6r2SfW61gJ7IbgfvgeprEdFMVSQWHT5KDeVt9b069KJkK93Y0sUav5fmlXOLC20VrSe
1SA6Rbd1pCHI7ZRij4jxCGgxQTwmkGq+AG8skZLkK1gq0uVFlzA8YSruZWkQnRpnkKY4X6uEQnFS
RUGL7HidpA2giprmA6tn0UdwPjfOCkyR1ZYZy+IsVL839fWgpqJ+BREvnBGQSIpFVCVIZDGWT6aL
PWem34UiMqJb4QzBGGZhLzFZjsccYyukmW2dJqJOsN1Y/HxefNkd2wJqUgPF3zWzpzS+pXLkJBly
X+PtZN7Gk+AJs3902IquYe7Ywv6k9z6w6Y3RqlVE/mllHteqz+0xUQ55rwtKeCI63BWtFckGiSlp
2dxEazCgmGUKfKyIBHc94dx0q1mBRNp0d6Fe+V1FP+n5ByCRIc9/Tox/UMCP51ZVsxdZBcybrLFp
VtqZ9Pmyeu7HjmcqXOyIvvY6Vg0wE8n0ZpzQLl/XTp/q3+nY3F8mtS/WZ1Jc5GiEeaM3rITflORB
pqMfJuXLZRL7hazNoXFhY1/kRY2+BFSIsQ3JR/Heqa9IQD8DxlQI4/EPfu7MEGN4E9dN1rAmSoSz
I3fVtxAZqcbBluOr5TMAhW8xxBsIQyz2+X89/ABbqlmKQVEa5tmjIRlInYPiExt7ZN2OFhrWqiPD
JwIeqHP5OHeFY0OOY3BV2qFpOpBbpcyNFUBYW6EPtu+JmT5cJrUrHBtSTOk2Z9kiIaaHMkjNiWdZ
9/MHtt+aZPP7nBuiRqH31VCw/pHYDscblfwspt+Xedg1DBsanI2byzpZixY8RNitjeEFqqkgJbA+
u8PqW044C9e1Sj9WQ8Yi/ALl4KNylTnGi3lnYKiatWVaX8T4BiJB4EyeJtU1BSwdXpjqc2386otf
Vv/DHPx/dX78/HICGOkkZOLWVT872ZG1+zkUxHD7BsLQLIMo6EWw+Ni0tZLOqjskyOU2768SSshz
rFYIGJJKcvU1NY+tbDpT2y22JmGHypDhTaHFvSi3vC/v5+/gjGEz6oaesDYFOk2Ga6ZS58eZmgji
u/2s+YZdzmCYmlmmUgMy2GHsEr90zQkI52z+Htt2HyRXer58hSK22N83ajxhJEBBEoJZjDsTYIO1
d/n391XsfGycmdDWAevUe/x+Ol+p0qM8P4XL42US+ywYuqIoyBGpfy0mblJ5opgmds118bo+9TD+
dbxMYt9zGH9o8L5dW8clVkPQ+JyY2CddvIEWhjEwmShabRu0IYpSUUxD//YcZ4qcn0/zbjYjNUV0
fGKZrx7j8t2xDUTPsH/QrzMdTq4j+HfNChmdgAbEV/D4r7CFitVnhGVCEU+ccFdhnfSyCVpAS2dt
yx121LVXqlc9RF7m6LYRNMCWmxt7/B9Q4fezy5s75EQ9lVpjyAxQz17feuNRHFoDhkSv/g8D5rvB
+oYYJ/cMnqSmYQLTONQKsudNaec1QEoQacenORo0W1qSqrBn2oZPAmFlovGX6JiyCWBuC0DT/G7r
UZJWAOrCLKfH+a1JbPDh3myGNytqFNv1MxtSnG9DN1o4GSm8dF/TJ3UJ3UKyUrtLdTsyDEFwszuH
SDbEOKfWddSUuhl8FeHyqS2nO2Mc75oGmIQaUBGMxlkLtMQR4yCR+tflM33bOfr3mcK6oLCoKjL/
8M4mbTF1VkVnSHOJmzvrU+eNqv2VYXLFdyXgs1fPuFExSPIEs/C2Pm52ZsiWbItx7/ZjCnTg//dz
2L1szLaSF5NB2MO28WhgfB6PuZ/crAf9yAYwMp8AZ1OkvbtmdkOSC5Ymfa4kU4IlB4byoahVZF77
jzw4NiQ4acoyRIQh6wNDa1DipLMa+jLNRA2BIkY4McLqnELrVZavkXRJceS461q3RiPp82WZEdDh
3+u6nqxLtIDORP11edRFkD1voc8FmeSb4stMG5WugRDUn2efrStfWBbXx4qNe+r2LVyTBtzF9qYH
RNEbIJJIIXedu2kYiiXrKLlbnBRKVp+nuYYPUIE1O3jS5w74z4WTf2owCqD73Z1YCvet+IYmJ4YZ
pl7iQgZNemMGll/cvKFNB28zfsJesX3zdmaQE0hDyyLasFa+Re9+SLlyLENykqfZL5c2E4R+osPk
xJJWWqW0DR6no/a6VL3daNTJPjJojx1o/39jOo+Pp89Fn2UpiOS1eSAj9Yg2nuS8OV4WfcEtYQaZ
s0+IYuuUHdzk0NYPA+0wHqoccaxZwQ+JR/0uH57OI+W1wCHXGgP0ymFxJGO14xILd5UP3ZGlAONM
Bg6JwTfmS+g7Q2MOelp0rbLL9qmg3wfg01w+vF1eNkS4iIz2RpgBng5QDJ23lI9E8vKPwCSSDQku
EEtlNSlyCW67DE+kPnVqZLeaoHtq/ymzIcLs48ZHaamJFiADRBKUlehrdkqCOceGmtDWsD4pdwDx
cPngdjG+t2yxk91QpH1bt83AHhsxGggASoBtVLbkjLb0tQIwnPxdetDgHUUdM7uG3oIFlNn2NYXf
V57FEWCTU2YlJiXoI4qdqqKW391w0gJiBMWmQRTCOavXY0MCihko1alVZthThNpgVzjJisJkPtwz
yOaRUgGY757xwy45E62dClq1+FmDVcsbk7LqezjfkTmyI3Vx8L7v2g+sWUXn/5kQJyiDqQFCcELp
WJLaZ72UT+og2km7W+vc0uBEY217oxsxd4y9CGEwWjZU2LG+r7YW2cVN5ozYZS/lEEzrlJ60L5fl
UnSQnJtcVz0vxgG0U+QnFFT8I/1HTyt7wtzqZUp7YrLlkhOTcGxXrKllJ5l+jYBdZJ1yPbaphe60
9r7KBSWCPbnfUuO8Y2ok6DRhApL28hVgagMy6QKGdp+nFN0fim5gxF/nd+YkZhzVGuvSaRab7bGT
vPBgPDBQ0P8htmBmjw+otsQ4yysVFKkENqRpvoyVvbrY5/WLvUv7Aok6BlT3kZh6S5Czw11o9Ykx
gWChFF6mGIFVi/Bh2JVf4olTrmSIyiWSWBIfcMtmcs00eRwMYLjM9hgJ/P6e69ryw2lZVWRrX7A+
JytE0iKOwNdyjyevAIJ3V/A2QsEpVCmlrURC8GS01kunLLeqFPmXNUlEgtOkCXvgDZ3V9kkC5KMp
tUnz7TKF3Rhpe1ic+jRzVwK8Hoc1+rDrTu0zQA5yI7PtuC75wNOKagQgBGhXxdpO7mYSudZTJcaR
kU7ySms4jvEiOLLd9/mWBnctK9EBP8CaBeUTEB6d1LewVyM9tAERiNnu5WyY4S5nnKO1m1gNTGpv
pPLW+Eh4tGWEu5lIr+e8qnAzAJq1c9Www/UpgwxcFoBdZdlwYb2PVuqwKnXs7UU2DMXVJj5V5l3a
PF6msZu43LDCd7QBnwfzIUyOCwLMshHibE9B7BuPvZ0XQFqckFMUxUPsnv8yOWfGCBf8t0Tuo9qA
HEi96TSFhO0N5v0yp4/Z8hF0ni17nMWuypbEDbupLH/Vy+cIqPWpaNn8vqISTUbWB0se/wKZKcNw
IXoRwS3cAIEFACK6C2xjTNagZCjE4d+11xtinBIVI2zZqCBLiZVldqPeqdjmix1+0m2y/LwsG7vy
BxQ0MMSsAl+bNMZaaWOW06b15Ldq5ZBotq3C+IiYb8gwZd4E5WUu14mxIGunpp/k1Y5eZP3Xv2OE
s23yuE5ZJyHXWmfm0azGk5W2X1d1FJSidsV6wwh3M0aK9DWxcDNJFvldrAdNlDz1Tfm0dIXg7SS6
Gs7AlSaWzNAJV1NaRWq3qeXMXfG1qXP/8snth1cbnjhLp2FZUNMt4Emqm6PSTsd5tB6zrH9Y49rL
KL0fGmCLNK2rJvRgElGf/D6fFpanYoM63hicpVDIhP0qkoRlpnT+tsoL9hRb6deYZsvhMqO7HgND
av8lxNkJqk+1Hg2o8lrTfKjG+ZRJpnuZxC4vgBYEKrkha3jNvJdzsg5xk02QwlQGAEz8upZXayHw
4vsu9kyEr0MNJEIVtASR/D9zvwf6hKoQlluI6oL/R9p1NdeNM8tfxCrm8Mp4ks5RTi8sW7aZc+av
vw3ttxYFcYm93q3aJ1epzwCDxnAw00N+7RcOXwBRO4MP6WjUQmLNvoemQgtpm/cGyT+5yRcw1L5M
YzOUQkr8b6pUszRC2FKkubO9NavpciK797+9oVUbxjT0dfApop/OLPeqVV1lzryLrAn6wqnTPvYe
W9V8lchRFIg+RXy2IHP92R84dc5bccYZLtrbtr9uxaei/J7wpYPRRtvmrTr3Aok6xLqSN3EzAYkz
Lkr9lKW3f/D3NWQ2dJSx6F80L+QaeX8Ms0c41N6W6bMoP2z//dWVWvx96oYQDGFoS1IgkdaBxfUC
UoayKeq+iblOts9sK2DBkYO8uJCqGEpZkgZngLBfawWZ/r1KfIyXmvjUzJQJc6VypmbO6t2xMJG6
Ozh+CJFthZ+L6Fbludu6uJaHwWyYGYBVX1gAUV6XJbnR5hKAeuF2MLxJZnx6rbLc4u9TvhZlXRa2
Mv4+Rivvgk6/yENlT7z2J3y9gKHIlDcwaC0kb/p1fSVXu0n+T39fpfPgGg8lnIy8rsvceZT2ic7I
nW37mErnvxOhqEfoKJN30Ze05axCS0wpv1Py2RSVm+3js73lqOf/7M9K6yu9H5O1Un+04r0xMNZq
dct1TPPjJclQJDq92eX+3Oki7s4oHV5Lvzxyjf+tjlR724zVJfuAoZ/L5nDsZGMyUOiS5bMLGmjt
qEdiWuqTyqnS6hiXKUulcnXpFpjULadlUlSPOPzkzSXTL1HFqP1iLJ1EbU0nCj4qL2DTqCAN579m
3S7K/9v20GlalK9pXZvBBn7S7UCGJqTBm7JSMkLFVQbDBSCqkiBJKp2B9kNE2E0LmDCMeHMeyhcJ
9XhSK3lZzL1tu8J7W8OX6GMBpn926UyJUn+Gfijk0XtbP+Q25BoxCU0eTH83Wz7GVwqon1SPw051
9FuBEZSs7xrYRxR1TeRViqwTReiKvNNgKrLDfXrfTecxeNo2cX05PzAonu4gxV6ja26wm7C3h9at
+QeIRlu84GzjsGyhVnKMC6nXZ9iijzJqyWJrHGQ7aZhCrKv2GLxGCk4QZdFeiCjOGNIQnt44yTnZ
ZfifDB2YY6tFWY/u6vDJXemxptatHuAFLPn3xV2uk9PrN/DKrLuVBTdRGN9865HjAoCs7wIg0cJU
13sAxPu2x1wq7nuMUXzpsXdI5Mgd2ht26dfqni0wKf8ru1HkVFKSmnGZG0ST2fX8Qeh7c9s1WGtH
uWChdWItkRMdhFeDdjIkRmX/ewvPl1O8sIPyvVDgkiwizGTcYagP5kL1x+4cY8xB5yGdgUG0+Tfj
EB757ySZ35nGzrjftnD1CVJd/AIqjBhEMaugHAj+dcs9+QXBT/3UOoQ8Esy+HV8YeITPNyyW+c/e
kg0FN3IR8Pib5NH3UCbolse+NkfMt2f7CWMD6beRIA24UJqA1jW3PBeYZc3w/nVHlEUMtcIH7RcZ
sKlQJLkhn7SlseeMY8w7AbPne/XNxUBxPC/yUOWnJ5X0kxTKOsFAnut9CkaUIA3eW2j6dosEg24K
h7FJ68v2gUhd+kpTz1w+ARGD5uq9YFZW8kBeeUa0u2GyopN74u02JHGzr27xgUiFAaImxGVOKg//
GlPa7wYXzZXs/gYWDvWclE+qofT4cLc1AfWVFYYhK5f0WrJjqGHLZrLXDsEeivMSBB/rn8xKUtZO
knVfUOWY4fGxlIHeOB0knU9kvrYWmIMrHSRryFF9yHrwX/fPj3Ul/75ArAStGioIfti8cNONNwl/
3ScMEmM5C8XFaVTJWkmcpSmOUnnX6YzgffWC0XhB4PF5jSctiSJJFOPkTdGQUCcy1QNnkprY/km1
MR0LA7PlXegE4MZtf1wLtZeYFC2KyPoGvQ7MWp/M2G9MIcezQHjO87NQPWxjre3RAoumxMbvUUKV
IHmeRplpFNdzfkjqmmHQaooeA8cVWcRcDwmM/9kTxE6Dgv6IbRoOuicit5NYpfPXaD62260v3wcY
tWVpk1b4IgrxcBNUlhz+CKITx2Eml36WeVbF0Zr/LQ2jtsoo8XI3BDCM64d9GQtOHkfO9g6tvhEt
MGiFRN2PqoEntKG+Gm9+ChckOgvqnaSY4a1xEHe+FXzfxlxjqiUkxcHZFKdBPgOSMKIEtbBkH/6L
h8LViqAlDsW8kjYKRUL8ggwzH25RIow6DysYEHzoJimJzkKzj53wJ+uIrbv9bx+hlYiEsfFrqQKw
kpxS+TXM8QDHyDGsQggYg0nGqGFiOrWGXZPoU0sUsKTi0heHUrwRE0aFBwuCWj49gvCPjyAbD6Hn
idsV4W3bMhJKqw6+sIK6s1B25CcJUeYptOtS9MSREcOw/j7598Ud0Q4Gl8VESzftdoVwCoaf2568
9uGjLX4/WcLl3697pZhIDWyNtqCpv/D+j7pozFJlid6t74UuolRKEaDMSlFchdlFfmKgEUrkd5Vf
m2G6SxpWf/n6gcFN9DcKxW3IJCdVScQRtbvi0XjOnNiFGsRZxoxaUgIjOCiF2bFCh1U2WIBSJFfx
Sop2BZiGCacH0iMpeYQNWDCMFaS19oQq0DKUCKLXSUm/i2NqRYFyPxd/klTSPqyhVcHqjh/bVoc1
uXBdjAd1YDwCscygDmVQaT76kWDGWF312VXZ3XaKt+3UZJfpgHVpAnUog7RDFUkIE+rUzfudNhUI
FXYYBknaq/rxYRuNZRB1RAu+E/JQAdowfGuqh6KrUI3KOj6rPiaS1wtDk0TM5vx8TjM1mwqBqDTE
e7TVuS1icNmNmQOXVz85MZ3wNw61O6Ugxii/Bg7Knl/JYGl/r16j2MKUfkHwaRcydmp17RZw1E5x
Qp/PQw+4RJSRKj1nlWLy48/tDVrl0AUItUFp0vcTpwJEqPdcdZemjOfuVXdb/H1i5IJDh0gIc8Ty
5GBCRmo3cpfMeNQ6aJmW33KVcSGsx4oLNDqkT+rJr8iS1XbnzLZqFVflUTaLfe9FLktlbD24knSD
F3SD1DBStD0ItaQnAalJjszo3J8wWJkIIWbo6tQUE+LdN5Gr3m7v17qJC1CKxVG8nnUKYbrGEdzQ
knbjLj3O1uzk/+LrlmkiTd9cW2FOBzm/oVXvpR2ZqhM8yKZ/GU6Fi5dVr9htG7h66X7YRz+DlwYn
VS3pWm3k3FbUR3T1m3lE+n4Laxtp9XwtkCjaSAS1rZocSLp/Ap/3SWCmEcMa1nbRmm18KDcplwIE
Opk3PFp4Akd84R44r/X8W5ZHsiyiGKPvQ67WY4AF/rXWPM3TpR4ZYSPLI+h5PQnmwnFjBgxSCdg5
kttgLpdx7iEnhP7OBMoHrEraVR0tbbFRFIckYSVy/gxIDWrSokPOdrRLXXU/PKun+ExyHuFNwFRc
WA+YFrgUmwzoF8wHctsrZo8qzsZSOzt0I2v+FVg8ZOqQabS56+FP2tGX5lK0MrfCnCUDYKVS36v6
vGt4meH67z2NX6KAhWkUi/SRLrYyUVPldqpHBsI3puxNN7pHMqnabXyJrOIUWdoVkesorW6nWMVd
brE6oVeLlJa2UvwS52E66SJsnTBt5l38FCLh2V5yMPyFcRRXb7rfJn95F8bsXyFvS5js85cieUwl
lugR42h8eRmOE7HSOaJ6zh+Ko3iIX0gCMnhALznmWDnN3bRjrR/LJioiiXvV13kOy1cjAyMGtx2r
qYz4wT/7icpTjKIgDaJPZNEEWTXDbodBDygu3cmRF0pumDEut23uR//B52AhLows9HmgoUHuBK16
k0uMS1vjWTBjzYtdhULuW9J0jLzC2/dnqKEzkqhu8BE/FqXpdyeBL6youITpn9RIagsgyqY6G/Ro
JInMqTkZ6TOPkll5v32Rrca/CwiKH1HbqWYByc6OzWRp4UlIICwxhfaA/Ji/M1rUKDnbiKs9N0ur
aGocxSFqS0BqnZnuJ0c6RY4cm/6PHo2AAjLu/kWycpxiPTO1+21w1tZR/Jj3KidWNVLuQTaZw7gP
/c5WMV67YYSu6/G+bIhotRdUtGdRAYKYpoEgJXDH4V06DyLuqOOvd29EnDm60xi7uB4qLOCow1xJ
81QUAYLX1m3tyVFRZa9f58dqnzvTkTW+R1h3mg/jqAMQohstr4noSf02Y/Zk4/U76ai56SW2E0u/
i64V8pTgZTkUFP4kua8tLKXOxAR141whzeAN/1pOt0J6xyWsfqn1q2UBQp0KvxFTXiDf0uk+vc4x
QW888GhQhO6mw4q7yO/9wpILKOo0FC0XCGOEnWuCq7I9iyrjS5D19ymPHwdpTlUDpnDDuR0e2j/p
INEgFwq5TmTYZVoBoYcc+Oy3uEai4Fn2A1OrMnP7zK6WfSwhqCVqczHFtAXSXutJoR3fG89RjpZ2
YYdWR0xwQu8oclCeaPaQw1EVR9790fW/sJFawzKojCAc8QMy6dDHN3z2vG3hGlsYmDsuS6h3RlMl
T/mbHsmhLA7yZHP6XszdWb1IxtWIpq9BuvGncNdJP8X8tp1vFOlaZz4mrAUfn+CpBY5DYQwmAt/a
+b53dQ99Op5vB6fkFJ55O4YsOmNPVxjkEyK1ol2gJYY/A7HDXKR4Z2uKlZiVwyKL9YXVeF7hUc6F
2Vg0U4WiUo+KNNmTZVxmm0i7ZVb4pHnqjrPTPxkWjkbcDziKnOQ8xiOQCLiivM7jA18zDjNZFoos
Pv192k9CQZx9Hn8/H2GI4aSl06YHZH/R2M4kQXJn0GCGokO/VMVozy9TPfsSPWFRE/XIFqAgiZw3
XoKyEWZsW3KOSeusgHTlbjYMFSoqOtRc1C/1xAWP8VVdEvc2P+PiUF/KYLKEuDY7MbK3zxtZpi+W
QRJMlsn/XwbpBTlU/1OO62yDOyjNcey/qQnjSK/QLoz5gKAuZNHXtFTLgt5O+NrVjP4chQnj0l+3
An3YZBab9KUAc4ZGopKOgDDS3sy72cx5K2Hpd699yMKQ3yh0/WWEQepJjNlyuAr9A3TUMIopP2ZO
4ZW7BpNsAwsSRgZnFk/bW7R6cpe4VACFvKwqjRJwhbfBIe/f5PE2wic74frAZjWnMfGoDfMjvdJE
H3jgQNEkilfGbGqvFUSvRLN88K32ZdtCxvbRpXHzlGLGmIoyP6WpriT+DbLEl6YoGYzBQqEYqZS6
TsEE3h7tJ+LO4Mp9NvZWPKmMD+S1iOmTm5DfscjVyrWfizWxZk6t4tx57VPCocajuG89dK1KjOtj
/XR9OCV1YfF49MrSAVZFKrSVg2/GzKjQZbo9YeKFPXOZ5VUVgvzIS3TnTI6CZGlmde7ohMgaEdEs
7Zr1OrwWxn9aRfJJvUA1kmGoMVeRUG7zKNipWz+lx/DMebVnXM+MB6N1vv1YRHJHL8CqtOfakgdY
BiGH7jDH+zl40Vnq/AwHpAs9jKTmpFoDihblGBmXWX4UP/AjK/XLgqHoIkxHI+wm7BfXFpcylDHO
QHuYOlYN8GqotKAlmaKJgtc5rTVgDklh9q7gam5w6M3gVJ0QvJvTkfVsuNbbtfQJmQphgo5Xhvwv
TyTatIHz1zj1jCm9zqJAmeKKXJ7wWR4SRroEO5ItDaDNAinDwvx3M0nWopnlWlKckRulMIYp9qyo
Z1MNNFMWHzPtqvff9GliMAbTOIoy6qASC6g1gqA6s3ls3guqUPLBmUSOLXe678zUM+N8yRSFQDyx
meYGrlLbvOXrENDPErOoTMMZrfpR+5beBlboRHfK/fbFwvRRikW4sWh8nXhM/Rbfa25lQWMzx6dS
dE8mXvFP/i0zziZu/zWi+s0l9EgWLmuquNKxuiIEv8hTxbjz73ur2GNGxU9WoMg463TzuqJGDSfF
APN9+TAqoynKyZ3fsJrIWS5DN6z7esWrJbnTZA/VtAomYGSW1piItHUTcnr29F1l5e/XvosWR0Kh
6GWeOqPRDUBC/OEk7CKPPEfXf5DPxkcKimp1GckpSOxQbClreiY12tTZYneamkPKKo9cccHPAJQd
XC4LY53OHS4y35OR/EKnhqWfRqs7ibvcCq9Y/L9Ck58RKZrk1SGKuhCIpFgkdxOMQCYPZQazSnIl
1PmMRNHkGGV1OPlYvNbGRX2b3LQ7qL1a0z2/Y2bavp6rz1gURXZDXU9pgHF/g4Wn4heSiuotTK57
RExqsfQzVopOP6NRHDkLulBVKixTJ0vH005uz0/TYNZOtZduSKzfX5Ve1JrbfPU1mPuMSvFkmWox
ZJOxc8P82qZXNasRbuUcfwag+LAxxLjoyYaNb9MjSVdmV+JeOcjvw7bYul/kz33mws9wVFwlxUNh
KDXsSTBSusHk09FV0zu9cAVFx+xGRiXyVzL8hEa/eeetrzVyB+OKscdnM6fn1pD0vjPXrJ4h1qGm
c9qcIPp8S1hDvuoc9Rd5cuMsHjWagsO7ZMo086Ns1TgR37e8AOEQ/eu1UidKOPeYdrlviDI/Gs6T
wix3Ewrl+Z2P59zcU1mpewbol+tlQO63kYfO5j00TuNDMHgIW1NUcW0T4dbEVjOzMNhdIixcipRH
o+NTjDXrbOmOtDwkBwjlhC6HgU+8fS5v2PXeqwfvY3Xpy2YQjDibEqxuEtwn05PAmoDz9TKDa4po
DkXrlwF5XOpgR3JjVB25BNAkBbGAGrVVgsOu3/saZ32GoY73MPPo1/Oxbql864MlW9EUpV/QlGbw
1DrxL+yhDrahNl0YRyOOWuaRiViBk1ktLhg7bkyRWf247g6/V4+e8VSOuhqGPtD0rrTzHJIyybwX
p8zbZt91dvywihbbGOVqygNCIOSlqs8syR53Hcbm4imucFvZZEsgMDaMnvHUqU0pJB02zJfRO4fh
LvlJ5lozTh4Zpq3engvTqJggy4SRD1UAKXho1A+k8yS6IkWk+YF9mlZKTT75IT3waZTbQOYh22ZH
v4rJJA9jyjF0MT7iWrsyvPRxsonq84Cy+W0zV++bhZXEkRbf8W3f1mo6AbfnvonZqS3NarCE4LmT
LnNsb2OtPN5+NpIKEfihUcK6ARgJ7ELLP6AUGBPBxEtwlaKjkyTL0lffEs9/FpwszKTYJO9QDDzw
QK5t+aDfaCBmznrL9v2hdzAvwx6O///vjM+2UsTClUiBo/yqs7XyvpxOun8YQ1aeibjgl2BhYRXF
KVmVl5htCoxwH9+LTuVxVuOS+WrkCfVfpDkZR4JO54qjIWmoTO/sKd5heO+udAt0PsyqzRdEFtpj
KcEzWIwWo/Z1VOShHglfGsmvWj5BvsGMQkYItJI2+7RRdD99gpnPgTjCNbhd84tE/+TYxamJDwB8
YbMyMsTRNraMTtxmuWpgSBnZsrw4dar8LexDN+AkAzPryBMo48gxblGJ3OKL450mPCeLIowjt2jq
6nvSJci+RVkwFIsoGWauodTkLxgJX56Sp+LLk1Vsv5JY/bxXFIEMvcY1mQ5zBqs8tafg3JyF3RSb
/IXfd89EiTc8tINVMHxklSQlHh0MPF4svtTsYJJYofCSjjun+JEmZ527rhTZzPK3Rqp3o8x631xp
coaZaJBVZR5jaiX6Vg3CvorzUiTLiflO1vx9SE1SK6fvS8wLNUW79Hone+ZdBXGzsRfPsseqdVmP
1xe/gXDBwnP4LNFbFJYhvnuELnVoYZ7G4W20MIuu2pODEV4pDF9dvdkXiNSFO84YjFqmQJz7o1zH
ZtlHpp7GVu3/2r6HVmkFzS48/lPwOknRZpjkXaxlCkIx4SaLv3M6++WLAUF/WKl1K2QZ5nTZSTH/
COcB09RKrKJfMdaMhUOF/ZqWRHxSoTy0yAPMhjsW+SWe77eX6x9c4fd60aXEbdYiQ1fDGL60KuKJ
mCD0wt+Vj+oFmS2MATCYIrbrrPyxR7S6Fq+mQxlOwFQClPp2XmgjJXiY3PYbSmCZ4TKhwS+svEAj
/75wdkFMxr4ugCZovRPOjxhOx4iUWQgUQ6ba0Mx8jo1KuDtef1AKl7FJq7HAwgSKGiHY4rddQExI
0fSuudJT4g2oA32Drgmk0WWodLwwIFfvsgUkFVQZVVbXMQ9I2etPxlPg9DvxRf4hnLN9bdZW/GqU
Zv4c3LFiVpbTU6FVXuoFFLaAy/WyU8hHlQt2CUsAjQVCkUTHYzzTIAKEH4XXLFGflAKD3FAKtb2I
66T399kCJX32vLpD93GvASZP/ANGCTlCXl4XbexhKgoj1N92QfRPf4byM4jv6eQYN8WZUzyuu902
Zf0T97c/QHzhM8A8601tVGTJvL9e3WNb3ZMvJrYsweqNjOlckmJo6IOhhfBqjEcV8hRFGEVyx3PX
k3zGqD0t/RXWJ5UlhrS6Raj2wIALRUTtKXV0wyIEgevA6tpvpWQKsRVmP+U/IogFCnV+uzKpA2jV
4f1sOjftRfZdxu6sBu8LAOq0ckqd550MM4goRrRLMG7Mv+9c7VC4w5H1PLxKDQsw6oiGlVR2ugow
LniYkj3mOWblwzyOFi/XDLdedztZ5yEURAZT0VfFLGpqnfAaoaHx1KHTszV7h/N4JLmZKfVVll1g
URdFiBlFia++Y0mR+f7IvhtAuCizz2wywqljPeqs8tACkfK+CqUKUUrIjs9bW0KP16xCKksZzG33
YMFQ7qfVYpmHCe6nPj5pxaErLunobUO8z8b+cssuTKE8EFFEUzUGFq/GJI3QSpzo8EoqJIynEPpH
iqOa6TmwCjs+5B4pHGRXia2HFYufQPllJUJTKiLXsHQJ8fAO8f/Q1qw5tDhPsSKXlQRg4lG3iKQG
JRgMJiONf6hfME3rpbc0WNdabWGxSk1Xaqtxg/w2D0fiMwOnRhMgnQ/zOJSd6BhmRFq/GvTWSEfo
uJ2Eg3YQn31zPIcOy1RiyT9v7hddn0oPsLA9ORnzaBnls6qd5OLKEO+lpjN93ev73bY7receF8ZS
100OCQbfaGAszr3dmMPPEAXkmkfGpWWX1GM+U2+ffZ1uSWl7YVAhvoaTiOqN6Ga2SaoAI8W+Eekn
iLpn3xkGrjP238SGGtTPu6kHcpDGhGyq2tUPxhFDuOzWzFJwdmslTGfdpgB86n6Gy5NWEtII9nVV
Yo7GvhB/zh2jUVZcvxg+bKJ4JoMiLF5I3jetvucujaPsiYyGbM3u8Ch6TWYj2/9eveTbtRPmjrqv
7EI6Nb1ZXYvM4mzGAdVpkZdmjqWkVfB7/kpJlnf+vsYrKVGKmniTdUhW2t8+H1CKf3hf+Z/5wmWy
6syCbLCn2g0GnKkTgvb5iJqZC6rQa5t0v6Ei/oHUSWLA0B3rpzCPD0VNBt+FWaTBcumCgiSwRPCK
lOj0JruouitNZnkaCS83CIJWhCkw/Z2H/jNJaiS3pZt5s2dgsGBtsScVr3oydPWhHEjiNVpdNE2b
DOMiBTxFh4ErJvkuzOM9Zu2yGGiV8z5w6HxontdzqZKMRUFmj8724PGV6duaI+0SL3zsHXx5mdEl
PKY3nM2aA/6emPyyoAt0Kp7vu6TrJR3P+0FqlifMULRSaHK94r1nr1uyR17NfLu3sj1RCuBd430Y
6nwYcOEhg2sXNn8M7Ohpm7RWPzIWP4oi5WqS+yCY8aNi7ooXjn7HSMWx/j4h6cWXejgGgxhE2NrB
R4dXHxhObOB5678ZQRFvjGOqNAP2VQqdxr+tasYirZLgYpEopu3aArU1PhYpbYd7ZKKsOsfwz1wz
DbE5cDzz5lq9SBZ4FOmmQ1FmaCkjT1lwFJQG9RgXnp0Eq8Z7CzMIWb0nF2jE+sUWlW2ciw2H1RPu
OgdeeBXakQXteotMWAqYk9LW01MLPIpTpxipGzkjLoFO9/g6hxZH5RlOsO91i4SRxr60t/2DwS8S
RZ2BoQ6+qgOxlwcrCff98NqoP7YxyJ5snG669JXD83cVG8CIkKRMvS6ILCH1QkgybuMwbKEVn2Yh
iStBJizSSU7H1WbcQhsbKonbMOsX7ccu0bWvg5HlmRrCnskafpF+EP9+eAEvPYsQ/6lYKSIGM9N1
r3wtCW0aSiQ2JDyo7luHFH0wHyQYJ5muei37ccqHHL4e7ssTvv0SUz4YeBXrj4aTQXzPlm54t7Aj
pi7j+4Pwln9QHAJtEHBUh/XU7jA2F9Xe/rUBv+cs322d+Cnaz3D+BK894UF3uDsdBV/cnnXWGWws
U8SijGiQ4hL8CC64VXWn1J63vYZpJcUlid/2+ODG+pLwbLhpIdxMJluhwAXVLZGVQmAz8PAogllq
/UGFNELmGnvV2f4VTN+lGAY1Pb7aqDCzcYpvGspTdYRs+rtAAbsUYN11dQkFXfi40WlR7EofUIjY
ycR1fU/BjFPJa/aZy+z6XafpDxzKqFpIKjAMcIYaKhOkVAlDvHZyZ4K432dp/llo8AFIsSaytIkW
6DiTU3FuhGPDu9vbtO6Mf/9948vHbzPMTRjBIAMS22pxNSm7bYB/uGk+EKiIC72XGKSKgjl8kJn+
Vb3PoB8e/OyJHunoVG77k+0N6/T8AUnFUxz0/vmhBqSql/ecxJ8kiIe3ocFSVyGZga908oFDvGVx
afOR36VQYfgrOh/Qk+3vqv18xW7B/ofD9IFEtnGBlBYzxOBaICl3UAgNdsrO3xtWFNqiC/FrmyVm
tc7QH3AUT/ZBUuIWJV5XWb0oOlH+K8gNt+VO0cBwwPXnaeUDi6LDaOrLKEYG5v024C181JZQpiY6
wPyz7GY2yne+s1d0/aNyAUuRJKdUijAkSBH2bvBNcFUrhMJ9u08O/VHdyyZJruE+qPAh/c6Qdn5O
nWHHlI9Zr6Je/A6KUVqx7+JCxVILOudC2A3BbA4pAeEx4i5B5GbTOWMONt5mS0zL/exNXabypRBi
yUeXiH4aDql5/xcX/XoI/Xtr6a9XMVYnSc+Aw3vlHnUvnuK0jg/loRKDkpgBO3GUjdP4nvJenBF5
6qcxGYBWOEPtCs+oO7Yg+70bkai8UvFRNzpQamSH0iwrKbaB5EqdDCN2sLVnl3Q8B070INvKQT0G
rsRoISPusGUkRTlTnwe+0OFur/iXDIV87SXILwmGpJbzC6cy5XwZ18M7uS/WVOf9HEWRWNPGgcIR
qpf+GixPdChRYOeUlcmKjlhU914yv4AcjTTmxOR/kKSRQb8m0RlpyghsZsUGg+ne2WmBxjfdgFQI
IVbRau2hsgY0MyTIGWqOfhHvlBuhNsmAgfqBVdTEOvl0sS6vS02ZljBUL5XnqXmIWx+VIprdKCAC
bnD8cjC5QqzMuOLM7UuZcUG+1xwurc66fuZ7WM3z0GJ1g8BjysmyICiOkVJ/Kg0SWPjlmwDpcRSe
GsEf1fJ9kCddsav7da6IBER99W/Iw0TiQVj9SLxFPf7JlGAkIhdwVCiTCnPfShWWTRLtVLs38m/b
28K6C+k6XR3P5QZP7OldkpySrRxfJ81goa1BN1VQdHHkb/gdq+qfQSrvb1ALdyilsdC0CXYZ0bgL
il9a+7PV7bTS8F2rmXp9t20mwzXosl21TEO1qQEnGpZfH+TMMjJGypzBW/Tzs9AMYVANgChm43td
l3bY+gwIxnUjUnFLqslJAcUqnKFWP7ZJ6rYx1JPwaNOkLN0BFie+PxAsNsjo2qHKMmA1jnogV8z4
XXqfTxxc2BcagxJFKiLRGj3LoY+PiKRSTF9w4vpFHg6phnHpIuM2Y60hRRKRKgURlwMqFk+ab0/p
rYrUPedt+xvDGeiMs58mQ6PLQJmyu8y4agfWdwDj/HwpuQ20OVJIdN4/qw7Kins8cucQH9TvtSsB
4h38tWw2p8KejswabUbwQRfi4ijJKMEANNRmLcg7mslrYpFJP6ItPrHuZsbBpetwK1R6jAmJBtLx
2Be7pt7X03+kdLr4Nh+h4wVVGcSmKaYkT06GABUMONamYMVmE5rBhTW7aDUcVgVNgVa0QMohPofD
wlwFmNSHCu0ZM36j7OCPo5n0t4kymVl8UsKdKLMUllZXcgFJkYefCWk6TYCMoUvM7fLiiOqlba9n
QZBjvuAMPQ4hgE0aGcN6P6VIyWPcg7MNsX5fLcygqIKU4crFBAwib1u6KO2ww4uKqmId9baZm3uh
NzBvq1XSWIBSpBG3upTKHEDjYjrFAWejoPhJbEdzClgGMtaQnolTRhlEkwRsEzRU76ZRvmjyfI4N
VuHP+rPih0kaFVg0KKUvJx19W01oGZ0po9NPMDNvekk6PM0TOWTmS+YqZy0gqa8WFdmEIa6wir3L
vRW/ME/bEo5jYSdQIMC1uW9+VJcAWnLqkZVEYy0q9QmTS0qNuXYwNmz23XgIRW9mlTmsCJghUltY
R+VLkiJBP6iBjevfVFRyTE5oxeiyMhwFPYWa00AFy8Rw4F1k65boVYz3ttUbdIFOVmBx9PCepw2x
BAtFRL1as+/TqwFdlNl0x1Wv20eQcRg0ikh4oUOZfQ+obJrwAn0J870fICZJ8j/5ZFjYRNEJdIEC
vcsAVGtQtgtLs4h9KAgzAoL1j6IFDMUoRVMqyhgRRlF4C+NxzGzYTZObBYc4t/Nsn0W5Kc5v24vI
8kiKUZSw5TS/BGiK91fxCYUEev+4DbEag3zYRY88qGpDQoEqlm+UeYyT19Pv2TRY2xjrqdYFCEUj
ox9CbX0ki4fqkM6BjALam8S9eiHNwolt7FMGIsP7dIpElAgaIloDQEGOzIzbD9l3BcNVWYqHjP3R
KcbolbFQ1YQ4eRWac+EI3e0cMzyPRRk6RRnGCH2GgtBSjCYZDdJ1oOILEfYkPdeRxb3OVrOfMAyK
JJFYyQCWhRRjTIoeqim5aIQO8tXTSRpESwxeGP5B1ulL8mjhHxRZ+DV0gVF8Th59MRgsv4beMeYL
yRd0oinoTglszv2PiBRrZLHQVEYCu3jhZajOU/xYBbeS9pAoNidMdoU2pFi6HbC4yTFmCRSzFpXi
kgBSu7VEBCqi5k3Vsl3Au3HTe9smskAo7oCUX6eVHQHxn3TprtIeuJrB8QwIui8mrFCFAEl1HGv/
rilObYDb5H7bivXuqQ/XoJUG5rLgJDGDa4heb4d4YjiLluYqxwr9Uz3UqskLF49ShAHOr9kS+lfY
6RWWnRSbaPMUVhWpSZCFl3Z+k+rEVAwGD79/lm+cAbrwOYQ+dp2QUIv3erd7RC+EWbuql92ilgvW
klz46CDV4qYmejNMwRtTsz1DOj5mFrax7KUYp60NNBH3OBzokzugPcNGkuxZMOb99t6yYMi/L6KR
OPUbfR4A089oaQ8aq9Ys8T/ebwZFLdnsT0nDY1ll7jQqXs6qgWTcn/QD75DLUtb38I0wd4f+hh8j
Rnyz3ky+OAEUW2gBH6HcDhZMBzS07iW7wqhjH2Wx+JwOH7N76CpdicfIlv+omGQBTDGIHuZJHJGS
tNH4pvU/Mv66zm+3XYARVkn0M6/oG39vj1ediaYNkdWDqB5TP4fs8z8fL4nul4n8WK1zUhlTNodI
vMxc4Wj1Y8LJ9rZFLByKK/SkLmY4HNLLyn1S8Zai24aPGKT/tY2zfXgkun5ZGwoVDTrwijG87fOb
BiORUuVpG4PhehJdswzBkDFLeeIBKNPo7wJHRZl0cCDTVzsMbon+j7Qva45b56H8RarSTulVS6u7
7fYWL4lfVHEW7RK1L79+Dn1n0gqt27zj7yGVB1fpNEgABEHgwItP+av4xeyyTWl87bKlE3kk7OgK
u8ZtkOlVC1FmjJ3vH9UBiRVCbAN01VzklsnFpIcmJOu8lnj5XQtCCCRX3P7H4upfFUY+fzU6e1Hd
7Huz70dcy1Q1Amp0MG/97fOUWaaNmeJ1d3TNoLyLvpMf1QNjowAb4l6ZHbD47tHNdcyPMjgipIP2
KZ97xufUky5FN4Qt8Av1W013NHzpO8Elc/sCf4bglpbEaq9Q1uwZlfFrrtcRHgp6222LofXsqPWT
yQetmcAc/uWKcUblziypzoui0YFaXsc4QE20/tuspNQxf2qBfURVWufIIg+5nf82z6jcEVZHdh0a
Ecqu5yP4VPfprnCV+/qQghpIzO7xL1mtMxrzPasDU06GyUpHyNig7s6Cw9TAe7GgfgmTOF1zl/rJ
7X8oSJA3TeWMyoXKZWNNFh0hY42rm/RjQgWe8mL7FEFI56Af1TXeuT5U8F2Ob6KMxbYrOINzh58q
T0Seeojc6dcVKEZEyrrtB87f5844OZzKTEkh3ELvi/mQSacSZafqsZh+XvalIst/PwlXmzdkdWsN
MpBaX/uholcAHvXQBxXi2BZOh9GlZLvSj3H6ocxcPP5o+8D4IylfhaBkMcVEIKzkiO4MEJZez6d0
F3rTsTqETr2jKGoX1W2KjPLdfFYyq4U2qOHyrrDkGiwPqLUAZ/QLPIKnHSsQH4jUZZu37myQ7wnN
FSIm1rdS3WGVOw9lKnuQe56q++HNdufdeN1/qcr/wLojBOV8z1Bi6BcZAKoHLQbI4oJevIaHGgQL
s7d8Z/x8USkM0kXegK9HsMxEa1DajgvDsXgoERWOmCQ4oyPNcmpMqmPzu0dhi43AHt9/1Gp9J0mf
Mp0CNFXtHSqND3nd+5ctReRU36OSFUYmqUZHmabOR2R//Qls3+PODphTFccagtPqQ8VBtMympLBV
bCu36W9s8mNUrue59FvymixvAtnY+X7h/H/v+VvJJvUaUbsScHpQId4tgnBvgW2nQZZDlM7+l+T9
H4vnixCSJu2GSH9XS5RSXGW+dJOgT0cJWFMQKARE5r7dEno2Pp7pJJPnVItZ+3vrY8ofqG51l/W5
sdbk/Fm5YSVWnStf/cPEI+3j/1CQKNBPvlCBhmHbTQl+Qmc89EgX9LEg5yEC4KKbUVoKk7K2+IKg
3W2y93LRBwIl2UyHEUTXNsEcEM3kDqUlSyppem/fRRlc6dkIueW77jhWDiNiK4PScAWIm2f8GZF/
TyJWXWhJDlVhzG/JXtmrB/ZSS/FOJkDals3QEXUrRMWU4r9jmDy3B4wrx/pNu+RBw7scq1NOrhF1
o9q7vxLWUYnwuABCbgulsUo8Dc+uhNp6MFUem5fOsW7TfXq0D6KKlc1TlpzF47aOtkak1qyoOI2v
pu7Gmq5S6dflJdwMWc4QfC+JWtE0TVU8RINq8RjJmo+CYl8qGl8KpasctH2X4bbd8QqPu7LUSdSm
YwiR2hkFvplfBPKhfGt8FV4kua0EHlKwgB86S5Qwn0tWulzqP8t+n6Toj4fiC2TavKWvZGJas3LD
SLRFScMKQKNnE/3Gqo9gCHURnYMpe1qAJo9d/GrfiSpBN33HCpX9fY1qhXZns14qiX7rqsSZRE35
osVjf18BqKWVJQUrKBms+qauep+gL9TRJOurYP02j7GVJNxNhI5pogysI2faGV8peii0kxEoLvPs
9ctlLJFMnMOgVWHUdg6H0S/7cTxI5VUvYozePrhW4nBOoshVKaGs8IuVMeWoAMa4JTDKEtDDsz7M
DKemeZs+mAiuxh3rJpa+iV4ktu8Hq9/AeY4ElCGhzBwjmmPuzeN4g5DOlW4IWmNst/qKDDuYuvDe
flD35ID5CYJl3o7Vz/g81y3VwsxSmO6MbvzICnbobXhIXDuoveSOzXSXHi9vrMAaeE51SxurSMFU
Eq+2+kOcg+J8MAV2LoJQ/7YHzH80koWtqV0Sr+wGT5Pk28tSCNSTnwDZ9bGytKwjoRreaHfX5k8V
ub8MsS2FZWsKhgcqH0aCwdt3UzVCima+GVQ/Ew6DZqr1ISgF887/A+CsuYvVRGkZ9VPKqqlVV8d0
H8UBk+GJPJmIOczddFRBT8eq40VB43aUugLn7HtcpLRPdbhiNkKDfmvRraIesuvsEO+HJzNyRHM7
2PcuCcvZumTGdqIxKqiofZPIs9ncRI3smvpvjT5d3rdt1TgvK2fR+jTG2DsgdfrwFFUg+EtQcpEk
ogNaIBGfWSjHmfYFC976Y3qID2HAmDxZn4rpEHfY46XIR/nMrSjU2c7dn3eOzyjo2aB2Cku5hSfo
DOY3kxscAn53ElWMCZE4Ox47XR1kdsFOM+kAbqeb1rB2laTeJGMYNLjKkFo+yLl66IVTk7af31dS
cqFClRdUz0Ng1z4bUVq+TzYmPpsBIWGNqwP6nNCTDF4sD/1Ogjw1U8YLyvrutFcHOiZrImOrwThK
883OMToar2R2dDCUey1zMlF8IlBYPqOgtWVtZszRzNWveTxYlCL2+pTX/2MUfALBDqNCmll2eFhu
cvpFEZVLiIyBcyf5rI5DFeP7U/eVNi/1ULtadjcWV1qUCk4XgdvkUwdhPGVhxgLj/PBPif+4k4LP
spqsNJDzI3KVYaywDJzWn/0MLXbTXkXhrh1UXoOGsOCy1xI5ZD5tMMdqZaYW4NgISFbTXeLhJ3Oz
awY4I0T2LwMKjjc+a9ChI3I2JuA17YuWHjRR84JAq/mUQGNJak5YhidKD0T1w/GLbu0ui7Cdiztv
Ed+o0NI6tjV2iHWefFMeyI5+QUdzsCAXFwUFjrJiF+1E82K3CaJWqGxlV95Bypo+Kxkvaet339jR
3SGhXATjnbKPPf2A55ZA309+59JANJRv+wL1x4z5PoZBbgerzMH/QlLlZNTzfda11FGIvRuKXnTA
iXaQi0/sjpBpYEmd1peRXlVwDaXv40/wUhZg/isGeIpcoUgpOTeSWcnSUuZ4e+uuD78PyfNljRGJ
xEUh1EYhpMo6gZP4Puy/RdlDrH25DLEpgqVqJjHZQFnCHVxmkk2zjnEnXlZfteHvhYqatbafh1cI
nP5VI7UKOwLCiIp43e2fNS/1hn13ZNN464OFaRUp3jCFVxV23H84FVe4bHFXeh9h/m5mZsBlPAKs
mzLyrTsDk0dKP70XRceiZeSUz6wzqWpqgDVS5pgFCGsNUQS3TYxg2SB/NxUVY5g4Dz8XqVyOQ4HR
jAeWopp2DeYJgZLMA+eOR5FpYS8YE6b9YNyrn+ziE6ixfSEd4ubRef4VfBxJpzpqlLlk27nsuoN0
q8D5h4cucrQ39uQ/+dP3yutDTxGUOG4fOStkLsWUJWaVRgbkr39jkCMmDmMc27UWsMw4KruuRMa9
fddd4XHxpDKoszarwIuegYmbdvWrl5zaK79j+DDKGorWFb38bxr8CpKzxrGrhmokgFQHECaGaCWX
a7fOmv1njP6PJvEBYyInmLCoYA+T5D5KK2caW4E3FgnCGZ9m5VIN9lHMmjXeiPbdTvZyKLjwbh4u
q7XiTM4e1dZKK0BIxNrNGvEx5NOb29QzmloQ7Wxb93m9OD9vG2Uc6Q22pSnAWDDX12TIBFsiWjDO
1dtaWeJFEtKkbRiUMwogqtbP50ZQdiGShPMhS1dpTceccT8RN7Fyp0lFpWgCCD4ytIx5zkoJkhTh
3RTupjYTRNQiR8DHgkUb9na1AIHR2qLHGudJ7EXBhNNE30c7US5gO7d91jQ+NlxoWRe1/o4HR/DA
CtBQVenP15jquhMNwBCicT5ADSd5aTugMZ7U1lVeJFd9ZFdmzMu6ERanML36cEqia4wYmNyNSzGn
2nhdsvpGqbGWmkyPk9oGRrakbl1UT3o0Ke4oy3iC78LMv+yCNq0XB5miGKas2jrnIMgwqGOVIdnW
Q6jsWUbXYaLhNfXbZZjtpMAKh/MSsTwbyjQDJ1duFqvwR/mgt6+Ghobkzrda02mz30OsCtzftoqu
YLllpRkS0n3ds+DjxMYbF+4vHWUwEt6nE0/YRrmZaF+hcc4D8w5GI6NAK9ECNavVfV6D7C219ikl
p1GOfs19ejvL4CtdiJ/YgsfO7cqGFTznVCge++1cxhqzoYPDYxx5GEngpS/Dbw1Nj2CALicn8kRz
1zb9zBmVT0UrfaOGfQxUWb6NQV/aixoONl3yCoCLN5JKW0J5aDFRfI53ZKncKp49pEFFuiIShIsz
7K4J2yXC7nVfe794wNwNF9Mo700P7/87FWRewu45ESLnYhQ5MpeMGcWwYy0iqcfe/a2DAUbd9/Gh
OtqmRVKyb350NH8M3mC/aRWOSyMJE9BF4IC7pgdGjBEdO+Qei0fGpyImURKJyPkXdTQoSRSmHZjc
Qu5M8vOyY9n2m2dxOL8CwoH/61cWHKILHZzMepulh656TqK7sfvUjMGVLnL+RG1ikqg9Vk9TPP03
KGTd2Gv284/6K5iXj0gqHsS8Ctv6bxs6MTRdQdfy3zuWjYspyTMwpfqetFdVXDq5FAsOcxEIpxaL
URcmIlFEvHIwz0dSXrXD7vJWbedd7LMgnC6UrVkU7QAM82TNbvWdNfqGXvpmlXjGZX3ZqR++iOmx
t0/yFS6nI2octsoEYM/+kj2o/rK38TBIMc2kgcKLnkhEC8lpSImJCaGUASzK6W6J5T0Yw+6T6Mfl
tRShcCcNcrK63MlAkendpD5V+S6bBZb1L8fJebu44ySbi6Y1ZmCApY5VBzHCdv2Qf0meErcrPM0v
A406tgCWKRrvnxREIpZmYKoAqDz/1na8bFmDPTW4E0WniOpOHgvjVhEE5+i1drGLPkGsVfzGe/jP
3Ktc62eluWweXerXb+qV8E1ka7/WUnE2rJttEQ0qpGLMgoz9iHEGoyvKK2yHVeQ27vwSyu7/v5Ks
Qdk6rFx91lqRGacAnYrbsglU6zbOvMsQzHQu7RZn0ikmmygS0oteZ3eOojwkteQt8VGigthGtH6c
CeepnmidRnHzA7lSXJXuUoEfy4wELoqp9CVxOOOl5ai1SghxVMT8xRFjfHbtQTxMTaSAnPXGmSq3
tAMMScOr1iTesgijGabEl0ThrLcwzAmDTXDwsiKx5bqfnOSX/cpyzHgV6F+EcYVgh/j2wsa2JWM2
oGws+ETaF0QOqZedtJvcGT2wtf0Y96rgNGa78VFEU1dsTEIHRz8nohYPBhiIIWI1SY46fZfsRzIj
yp2fZkuQ5Hh/Hr2AxUe5elLXdAAlqmfea19B2e4ustOjff3QHOPJFfqLbQ35IxpfbjEvSUopiwz1
oH9WXdbwYj+Uv1mOjd1c+jfR/okAOZ9Y5uNk0BhBRp2cJHVvhY+XHcXmBRA1bpZh6IYBwTjT0s24
QqdiDtOyvsja/TL/qDAwk76o6AQtXtrxZtIFicptjTwjclY2zuYg6zIQG/0hH35VycNSCtibNkOL
tVScCprJ0hdTD4zymml8EWTI/NoB65MXVz8LBOIzOkttLJZkZrhD67FTkiPIWKRcsGjbevBn0fic
jj5qlpJRYFgRvS8LJTAWUQJdBMGpmiR1eQcqVXiK9hqDASRNpGrbru8sA3fYEkxP7FAGwC79huYa
uwQ9cEqg9i6MBzSnnyH+WekAT0QW9uUU5xRZSZYo0vasJey/8GCKdp/9fXWaDxWdJYNgZ5b6kLen
tMsdNfQEVrp9np+XjjtnpaTq1Lpie4NTg71usELLKQaRKcF8l/YRr5OuPTqi6hQRLOcc8mUIC7MF
7FIXmDaSoULFKO/olOzKZfQFMm5ladb7xfkFfdYb1eoAZtyOvupHx/IqulMRgjGimstYIlXn3MME
pudmaAClFbtieKyFHKybjyMrYXhWssKqbaXUoBWMrKNLHOOdgN/SfBJocEL9W+jKglhMIBTPU0aX
iiYjgxzV42BfZeR4edE2X8rXMnEOIumNoicTVq1DGDHf4L6G5Eh9YvwZ9TW7tZWBfV36mJUivL2x
Dfl4zP/Rf77TNKl0xQyzd1vOHhAAYup4/Yjcj6BSSHRu8PxkZj9HqmGwNUT9JvIwYFiJ39SvbMvi
e5F1iTaM8xzNEIWGqWI9i/Gpma4jcy/YMIFFaZzXaMzZMpeJSVPnNwnNnbxXwLDyGqEmyRzLoNZj
Vx+DGHQhlvwmAGfe/NKWcb5jkogRL0xb5PvshlERt8G0T9yxfx96Efsidy/cO85/VClsWmXnlyKh
0Tp2y9sCBXyT4aiVg54Z4Shu0fZxTkRb4kib4Rc9CdF7eZ3lj5dXUHCw8C0KcSnFvc7CCnl8CsOf
0nLbW98uQwj8Oz/pYsyyrqQoQfSSMp4cWe1PEkWBSGvHjo4+6stggvXimxKGHCtWj9ifNjWOaLW/
IfFneAMwAVO1FR1vJsTiLCopSNLIBd6GplBNfFJSY68qmvzQpvG0Q3GN/HBZpPfQ7oOSrwA5C0tH
LTdjE++FhpN8N3bI2tJdj+kuZHEaf/YsdNyxzkVMA/6OO354IzrIts+Z1Q/grKxRccvX2Ssvq1wK
jyisvLdT1/ZZoQGGs8qOITlC0E3TXoFylmZYrHMmBWh5He3rIy2d6pS56W9Uan1FA673qZYMRTHR
6oTx3xgDwUWOLdo0U7VOcQtaJEeRrqIU08F6QYi9aW8rEKa/q0COdkQaYRG4lyCeQu7TBDm01skC
K9h8+lrLwuloRzIzxIzqwQP9We+rLmsFD70k9VCMeK/v0uOQepe1dPuSvJKM01K9sBaQOQJysd8H
PKK6yEkGMF9j0thOpB2iZeQ0Uqksyy4mgI3m1Tz4S3kll4fLAm1CqJiJp2G0rmLwlyGF9pVsh1AH
Un9NyTGeb3XRPKNNZ7WCUP9WhlpRplRjEFRDmcEDBQf7ZRk2s+5YdcO2kVG1sSh/I7S92ck5RbYz
+108Y3DGMfTMx+REMJDqBUNhd5o/780HfRHgss9+8FhnWD4fZBllWlnsQTtFve0/XDH/aZYK2+ZL
OFy+uErBeGY0yAyyANhEEQIbeQWaBYxem9x4n6NDSL8RB4qbJ9pKPG7f4rKy2ryDeKT6pqY3dfQ9
rneV8alQeAXDOaSllgwbBQEsTmRznXVEMxOmA8Qoohv2+s92N/ia/17qu89EHmRbNf8ojs35qdY2
5GnMgN1XV1HxTfoMsdpKMW3OQQ1t3CRNxBTTUK7q4bWK00fSU1eg/2wnLikI55RKRQJrxAQY+Sg5
rWO8MCom1iiTo6dURGmw7THOa8Y5pW5JZ0NtcU6bdnIYB/k2SRdHkkX8FNvH8Uov+JMxjKWiCIGT
/JZ/E9VhTwrRUz4znX9Q/PYLfRLdIra9+wqTcyRkmdJUVoCZR9lVE6rgScgfFjQ/uyqxfCUKb6Za
8y2p8RozdGlv+5d38rI+fhgyBDpUTKBWoY+SWrp1G7qmKSqnv+xMMMjrb19Z9UWY9AUgInDlh6gx
qwZ/TK+V7CqUK4FiisThPMjShokqS9DLxjr08XOS319ersuqaPOcU6paZTRnKqKEp6x8aJZ9lz5f
hhAtF+ch8qnoKQYcIiqFZnyD4uPCXqWDW030MMsGJmEk86cetUBuRRS8EZomf3M2pGzqSoKYMESm
X37UMzfuHy+LtR06rTA4z9Sj2nMeTdy4zFc8GcNX4KG6CNrUsZAiekC78VE0cHhzs1aInJOqJL0N
bQmIWf1kxTel9Esbg8tSiSA414QrESYYsjrsUjrWdenodhAq3y9jbJ6KKzE4twRyhMbqWFFybAfa
PDtzdd+2QU1jge1sBhcrHM4Vje2EMcc5cLIFVeXlQ17MThU+gxg0A7FeVZQuFb0ab5rrGZK/JZtE
SewyA6SUvuaV5KapKC++/USyguC8T960VdxqbIeu/+E+UMEUC8aAQDS/VrBN/A056lVNHlvIQuYb
NXm2yl1oP2Lw8GVlEK0YF7vIylRTYkCcrjxp7duivlz+vshMdc79ENXK5mkCQPPDcBp008TeCA4a
p62cHvnBcd/b3mVIpr8fYonVDnGOocDMYSUBg5BXNG8y5oHGxtcpvJrp42K6tBGFLqJt4pyCNMx6
b7EK1IjeqfFeN3W3Gn/NmiCfu53QWknFeYZolFAnzA72CkNB/cwvW9e4aTGrTN8ro1OKx7lvC6bZ
Mi7aqo6Lyd/HbC2nsVXNAByPLSp4D3VQucqD9qoFcEuYT5O7GprmP3Vh1M6onLrkrWkb2CRY8JTu
hsV27TTajbOoQ27bN51hOB2RiRkqISvqp63y0jImUGMJOu2uSJNji6qFobSDxBbdI9+Lnz+q5hmW
U5aptJQ0H7CmrK4vdvEO9SW6N/ZsEp12wqwh9GbM++lmwdRv3PcKFIJ+an11GRyNKi60hB/9ncSk
H0izIOCIl/tEC4/UHE457Q+XbXDTrZxh+BePvO/CVpMA02mtE01+HIlOl+0HiBUE54iHKe1RmwSI
5dbCQKga9ITTXvdCzUnudW9AxXmhoOScHOq9OK+x6WNW4FxcGE9yJWUhwOUFxE/jKVJ2VndQisNI
3sLl5+XFZKb9QWtWYJwlhmQphiZTsJjSdyU9xsOdoQ5OM1BXEc2c23bXKyzO/miq9nYRQTD2ttgc
WL1rdgp3BE2BMbqyRfcVkZ5wdphn0oK+DYhWmYgR7H5P5/x/VEXO5uSqnOSpg0SN1FTHiVR6UKqd
qExYtEeceybUzCw0FcOhZGAencEXIGeHshydOTSPmFEaXFYJ0bpxMRxmkxVUiQA3ZE9a+5BH/+Oi
Mf+5Sn+qSThlTYnv6/lLGvpVI8iZCH4/H6gZpVnX+jAjbRHFQawVQWwa/uUl2r5+n1WZf89o2nqS
zRgyIC3zW35mSaeucHRUOsnIdapv4tqP7UN6Bcm5BdsI03aWIJYcLKBcdlUfLSKF0/xOfuZ7cYma
UETOM9CmCNNKg4idBzFvKNrKO0f9wUjhMozUFnNeMnu84Ir4aK61+rQImd8Lw9Gpi8QFkbyTEkHN
mAiF8wp1qI4ykSCWrf2Q+mOUvuqZoCiIKfBHQXRVMVCYJss8yXgPntk+YvXaw46xe4QHBY3PXSBi
DNyW5AzD2WkRDkZv9ijPVWf5YJKXxqKeVooyItvWdEbhrLUiUl5VrIGmVIx9OakI5oX3Hqa6/75g
Ck8rDk7xPJ5VYIRP+Be0gfVNPoy7GYMCGiE9yeVlU/gUz2JFNZkTgHUlqunmfB9nTZAMtUAJRDCc
ubZ5q002axSIy9tE+zJlX5RWQGa02Yis6MQ02DOPpfMTxzBd2ewLMGig8Gi6Nv0OjALRA8tVJPvk
CA5nD7mR38jO4Q6ZfenwP54IA1Epw2Ysv/oR3BloJrWR1zH8Uo4X8KREESbFvNGHOHwQ+FzmcD5q
yVla7hhMZC20cx3SzoF+TK5Y5wWr489vGNWRuHFl+9Q9w3HmlWVKAjpC5m+V22jcK2UgDwdlfmw1
wTZu1tmvt5EzsakHw+JkAok9rfbt+01W8sO92eM8qR8LDzUMD8KGw23D/iMfTyLZL9ZSzBaTbzKD
gVoYm2h4gi3bNuwzBhdHG+VQa7n6Lln7zDrk450SgTWd9f7PspBkV7BlhLM5uZAWfYmgIdksgUv0
YAzfy+yECdhGImjf3X5UO2s9T9cgj3KbphkOKzXo/eaavchggDIaIxY3uzOZwXmR9z+vJ9vTVeg0
DaluFikELHHHK/wK1aagS8fLv+zYnmgq07YHO28e+/sKrEjDpFE0bF6k30vVS1Me015QBiWC4HwH
NQqV1hnk0Zbc75Al7NsWXMWGI9BDpmcXXAffXAs+TDrraGVBuIYdQ1Xj8kL32lHzaSC65Wzf3s6r
xrmNkaiRNLMtwoNyHCyxjXLtaLF3c1mZrm20pt+iGMZp+kZIRCuyNs6P6FHYVPY0MT+S3jHKlXY3
4t6P5uj/UIsskJOfRIY2easgDVvSkPh5Wl2nBj21ZJAdGTMUqa0HcfqpFxNDkS2ioAzP4ovzslga
tGRUkeKQWkdDMVmDlRSoyqZbXGFwJjZgdrKaVsCQInhEZP4ZI7KOobXXOfoL/dTvnsqTsNd88xBd
oXK2psZ1KA0E7oR8qb9LDiguTg22D0WcKHTxkl3uUu8zHBcIUf+sJmd8fV/XmRZD0j576fNnDfXE
/fj78nKKVpM7s+W+lxttRrRtKHcjHKQpcCDbKfOVEJy5JTRESNDhkj8f5WdWf0998ys9iimGNl3V
Cog3rrokVsmyCbmKUe5175Chc/Lsx/+0XvzddbKtdlAy7AmdruL6WEefKT06S8HfWwsTQeloYz+y
8iYpvuA5yAmFFMSbgdoKhDuG+wFl6kYHIabdWHjWM+O3mm8nl6Io85EV74oYYQV7o3NX1SaOOjPJ
sTfmaN8uSY7JfuapmUXsI5sMSiuL4W+oKKJtCBiqWbxND2yqH/ip/dDDLZy4xSH6J8B20a8obAcS
LSnnH6QEBa5GiyXFABy0AzGa29iTv+kOK//IM0d0txTYrc75hjqjlVYXwCuHq1m+s0JB/LR5eqxU
hPMLxQi2e5t9v0mLHxOYUsdldNr+UTYa0NRUz0U8vF22rG0d0Q1VA9OFgfz039FMOmcZKVUgDpgx
2VFU3I3f205gXttinUE4zU9sMnZE1VgKo3H0MNv3Ga6xUnO0qFPUxk0M/tLLYv2LTp4hOd03o1kp
xh6Q6AgfQFJ9rfvFKyMUrT0QY3vKffJo7Rp3/GTDH5q5/t+KcielOif6jNYDVuAVBoblZH7l6ned
r++kE5uPgmwy5q6+XJZXtI2cIdhVOoPhE6DaUDypWqAOdC+1dHcZZbvcdiUbp/8kS3sjI9CW5Blj
aiFaEdTH8dcYsNFP0zE86JhtHDryY3tLRrcSRSEiKTnzMDRtVlC0zKqIXqTOH+gPKnpb3M4nrkTk
Tk4ja1pSM4zo++KZoGWLPfXOdBbwB+f3ogBn25+cdYU7Pa2p6uYoxrZ1eJ0yT2YkMAPBgr2HCau7
ip2N+RzlTBfN8mBi1npZk99KIeJRfGeG/HCRQJWRYctgUzT4WQ96PNk6VRGnsas62YEHkDVIgc8F
3LIDhixVLkZKoZ07crsgf6KBeTNfiW6B/6Kcf34Ef3MnXRWTgiVKO8/4sfwoD8rO2BV+4oMB+hRh
7LbsmV/BfOfInjjruJ0XPi8BP2RcC02Sjwx9PiY31c2I084jD1nijIODmRB7vN4GopaL7e09S8z5
1YVQq5RZ7lsyYW39rV3nbpc9XzZ6EQjnSVMtN4wxRWxk4WZRSw+x+i0TxcNMzy/oD+F8pjRNMUU1
4D8+swd5NksNq3uRuTH3dAmGiboyhzRWGypnEIXMrXRVtN34KNfliJlZJHyNUiv3Ly/ddgprpRSc
vyzDrE7mAUphmZjkNHmaV72Gnu6hsh01iSB3OuhXkmc/CmBFcnJ+Mp+GvNcj6IUdefTaxJnrlijU
wnUN8xr0WwX1v2wwSnpUBAe9SFc450mjkfadCXmpmVR4j8uj3QS2Z29QxkoQKm1CmYqGaltTU2x+
BEsYDvrYgOrDqyq8vej7Bm0XsXB25KaDXqFwAhGLEnM2gFL/No/aNbnC22wAngCUuy3PmGJz+gxN
irIC5E6ENiSGEjEVLabFKciXWZNcKjWOQEM2Mz+mbmmKrBH5w3DKaShaCYMjWeaHjcpJXtkYPEzl
xfuVKBG+GfytoDgbMDKFhFkOqHDZkwQ0PYc4a3dtfwzVp7wXFWdvq8VZME71zRrVAR3jI0B7XZTd
ZNJxEI17FUFwOjGmQ1wXfYt7XBQo+qs+oCZAcG5vGvBqzTgtqFFMVfeMsYxSMMpMI30r4uhUJki5
SKL6R7YiH5ziGYuPEZKqANcm7tdeitGWk1HtdD3xMZ7nO2Zy3dm5LUpNbPr6FR534ygXM2UNUzim
MRja+Co5t7s20L8x9iFGiZFeqWDcLb6EbuVfVnqBIr5Hfivvr0d9YaYSFrVND2n3hYwYW76Xh0d9
uNFRuHgZTKAk70UfK7A8imkW9QArpe/yFOTl7Ej2JDBj0dZxxyZFFjqSrAa5W0ZipzwU/TcqB2Zj
ubQUpcUEKvl+1K0E0nOlrSb2emubGJATG848147afgnN+8srtx1JrRSEcxiVYSuyxHxTeo2uH23H
Bsw1xLGuJ1diNC379EnUnrAd9a8wObcxZSOYdBivSLeTblV0HUdPymvHJpVfxScRP4tINzgHkipJ
FKcTwCQ5C6KmcGoVyZ8i9i4vpGjHOCdCkjoJ6cL0XR69xZRvKM18ucz9whx+XYYSSPQemq+UAyya
0TBY2DIrVnZSVbtVGB9mIQ2RCIZ3HTaG1MQNYPJYpTs5lBBDZS3dW50hHIq7fUJaYB6VkQs2+Zes
uVPhgEED+s5e0br5l25P3OzABryhB/Ly8m17pjMWb8cxGnNtrKC3lJpbx49jvy+szBnrY2Gf6Li/
jLYd05zR2CqvNqvQo3qaUZPo5Wmf7VD/Ol4pcSFitdveqzMKZ8WocW6kNgVKVP4cJ3AiJI49fcrJ
njE4q03rYUTdHDCaGssVWnj51rSgKKhgxUSycAYrW0VVhKykhNB7i1wb7XUsqv7argI0z7Jw1iqh
QVFtRzyQsbc4bYd3U/BEFa7hzzvV019EV6F/8bJ/8PiHKsUCJxWa2Jh+Fze6y1I5412HPIcUYMwD
3mgtQUwjWESewA4N7uCM7yGggsqPeB+p13V1uKzZIgjuPqxFS5emNXs3taXd3FUvkYkG9FYXwIj2
yuKuxGUaybry/piJZLfmTQhdyIlNP8ZsM7w3i/L4AoO1OPcQ4T246haouTpaV8ZQ+7H2udP9rA1s
ZVc+IZSq0bZnrJxaS/ILkhk5Ju4VkbQjdljdJdE4iRjYt9vmzgpvcQ6iSdtCJ4xwldyGQXHsrqID
K8duULUimn7AbOdjiHuWjvMTcmMm4xIz1SsGt7W8yZQcCUaMUTd4FJEPaKcXeKbtgALDQRljo06g
Dn8vqFK14RSXNcIlNuijBcGy5eVo0F98NmHpU40rKzRO8a2moHMtIRCMohOV0IURuqr52onYBref
FVc4nOJnSqSpA8FdwbhlzJfKPnoyghRllqKHlm0TWyFxOm9JeoNJNJAIU+L9BAM7DeIkuCCUN4yP
1/5GHj/hOlZ4nAFMEdjt1QZ4YdtLfqaE16OeW4fJtmuBamyGZSskTu9VVWtlSwYSiYiXYBBFaCqn
2tYcYs8ClyvUQk7xLaR9c1PDfjHqZuuo7UOv9pADYlqYCAm/Nv3USjLumMzlZkFNOSTrqtuqelIN
QUXYpntffZ87IufEztNMwffb7GilwUxPmvKZrNIZgqczlFJjmkBpiEjM+Jnn6DG4ayxBBaRglXgK
wzRdloSagFBUz+juaP30P2mywfmCTC+zfmE22quPYfbW0btkebgMwdTmgz9drRLvBkZTVbICG6Hb
dxEaMHQctNf2ABoqRXMuQ/0f0q6zt26c6f4iASpU+6p6q2tsx/kixCnqvevXv4fOPnsVRrl84cUC
uwsYuKMhh8PhlHOozVwTxfiBapQKs9QhKslOrbwrFzccPwWyYOvAExx5o3nbUdFKM8YNNKkwY3AO
mzN45m62Ua6kNWWQxdBMfnqn2tE9b4zhLzJVSTFM1QA+MWPWYh3RhkC800bb8H9hy+V26A8A0VQw
/xHYvMt+2wL/FchmfAiR/sHsNNLGqtUHXXi+vmnbB/UigLn8EqQwpYL2Eov5974vAIMDdBoeXt22
EV6EMHYuEDmPW4pJm81mY2cqClzmgm4a/TaeAbo7JRXn4G477otAxuqTLjCbtoVWmlADq+nci7UV
Ty+ZwEvrbIYryPP+YxDvBrMKxqaCJHXy/szddwCn+QWcyKfk4+nD2HqH6D/I6OspanbltFcC5HPQ
Eic9XjcGnhj695U2mijGXULTEI2sWWp37MXIFs39oHG2h2d0zF23dALIdSrIEfPHsj3Isg0CpOuq
/CX+uewMc8N1GG8xjI4a9gE7czZdxY92jY22Kv+6JN4RZXxCmct93VUw7jTrnCTW/SDl+R3OerE5
m7pKTTmmD3RdlpwqT+2guJUynbNkHEVYqCBNJWlDSjwzi/zUmDfSeH99oTjWxXLfJG2dd2GHXSeJ
bE3qPiKIDhWvEb5fl8NbLebwS7meRkSGnHxc3kik/BC63ooag3PdbS+XoerEVGSAKzEGloITYlIM
vFSabi+a55FwQqjtBm0As/1PAGNYbdnqWU7TDIA5Qkbmm+5RmHftOyXHNM94flnw1bHzMWP7Vyyb
bcgls4qKGAVeRf4ZDZHVNOiB6X9e36NtW7gIYa6dDI2IaiVCt0H9HpS5ZZiZlcupNfAmTLaN4SKI
uXrGLMyMUoegJM6tQcBYvfmkaDPn6GyPLl/2ik0z1IOcCnIFMa1LDhRbG/1LT2Qf3aa+Fb2koMYs
9+DT2ZGHLrF6y7z7UKJ69QHUWleuW03bORtpPiWrXpdYsuTOFZSaY/LbTz0DrWeiKSJwZJvqwqyY
2o5WclULjtXFmI6L8M6ldFnFIUQcdt1Kth9FK3nMRZF2GdK9YGJ+r33SeCs8GMDGEpFnq3xeZWG7
K2UljTnR4lwhe1JDWrSPEzu8ERBRJrcBSvG+BmZ6mjVqMPgRPC6gOAU0AzeRTT3THxH06gOYEw+A
U3VZRNTkW1fylBMYMfzBLnaaRRN9yQ9eKoKnMPuEmrJ86WZawaawz+mzgQIsYJJjP/HA6nAaHfMg
70YAeICkELMg3ev13d10oBdt2deVJLZqXyvQdigkK80SWxwI51y+UyJfWVH2hVUJmhJU5bsBTRib
aO0a7Mle5CUejdu1W7Aw2QOx4scQCX2O8E3Xs9KP7vbqSIpKG6n1CNnFdKyTmxnZ4YxToaUWeU09
5tRnSJWBI4GqF++BSJ8nnWXI3+X0ZJD92HF8Nm+/qL4rfRqiNAaamHDh9ZpNSO1oSsXRh7dk9NpY
iYiAlSmaEkxCkUNLHD/l6neN2wO9fcpUQjQDEDuIEH8XkjWKFOs5oqnOWz6PbuXVP0y7dyJAMbzT
6fBAJbZDUTwX/yeQ2aVg6gLNoOFboiZWE6Na/zjAeTTl93i4UeWbqWlsJXj+yOm6CGV2S8y6Uito
7V4nQFlvQPr747qA7b26CGD2yhBarU5oIbFTIismj0DNtIDtcl3IX26cixTmBqglta4M2pJC/OGk
oNpSOCHuHBOAoMDHiQE9yknE8dRiLoFY6OoEYRf6OYq4tokhPjSJpu+HGG26HN1o7PHn6b3oxrr7
Fo4pyLFF0Z7epjl4aFN/vmtPtZc+qh/p97oYIfuGwAzNP00BgXCni0CxNu+V3r2uEd2MKwqxL4gS
DXTiGEMhZagB83A/Dc/93FiN/pL0hBeLUPu6JoyJ7JIyFUlEKwXEJzNA4+HWnWqn59Y8okGKoiOG
dv6oJz5vnpxnk+8ttisvhc4UScxkqNm65jfpRDmL59fFx8vPqm+LHzyL3M46rbaO8R/aIEiqTln9
qJ38qv/FB/2h2FGi9+SQPKVv1/dx29P/a5gyPSMrBUmxAHa3gYICgkkMGgw1r4zOOWUy4zxGKemG
SoNKRpe6Wb14qlQ4hSpwDJJnI4z3SJoaZUZ6wrr0VGW6r1Y3IXkSTF7/Bk8dxmmoTdaJgDOB08BA
ZnqeRSeIOM9B3p4wzqLJjU4pTKyYhEiJDPpB09v9f9p2Fpaon6t57mgyq229WAdk5H9zrSzrAnKZ
dYg6G9Ld2UECC2BzLjUOcgpnIxTGKQzyMmeGChG68mzmSPolYBoceZ2Lfwkr/z0g7BinHjRNjScy
4q7D4uWtpX0lk628iU8RAAtUv9EscppPS2jHnwVwAvrX92kb3OniEFgAScGI81ijbICSZAW+6EqW
BM6WyJufYrd4y44LaGKqe4ynd1/4MC4cJ6/QLVg5h2AxG1WgFIid/KNubirzVs7u5Gbyda6P5xxf
lpRhNKogQYc0jhV5kLp9HPxo8tBC+Y93l/B0YvyEKShtibNFJ0nSG+1rhhiDYi8biAgNq3VGBwmr
8wcnMlf7yLiNAAwh6kLpCTUpdwNJvpHV0tF7k5Nu/cs772KujO/I4nAuTNoE0Tnk0LozCIXQsnIr
YORjscXvrdOASTJyA7d75SvJ2UR2ILSbkypsaQ+Tqu874xBg8Lkw3QXwnZxTQVfrSkDA1vGBZJ2O
konVJD4NE6dduAPJgDtY4mPvSLZqz8cGwD/jbuKEVn9JUxiGIRugezbYfplhKuYkTpAyG+3Fex/O
36W+iYFKxeVToWy7uIswxsUl0RjNqoDNTItjgtg+I5/0gXMTbHd8QMb/NGLeSGop5EL4C9BDt35p
VB3pIELq8SinqfH9uW0XUUx0Q4qo1IcUi5ehhFKfdXRRaYCn5WGpbY8ZrlRi/FYYowU3N7Fuy62q
+wi47fqQeIK9PASFlXwVb0cYCe344M0JbNvlRUEm1pmWmpCix4hHDXB1KQmsNgwsYSQOGsWtpkgd
Qx4572iuRTIOTaz6SaIKvyfq6P7VNqZ83XIvIwmpuddPHs8iGTdW1SOamjMIK1Fjyc5mdJ7kx+si
/hJzXxaRcWFy0U1NSK1etTR/cZBg9ZsjnYNQXGALcIE2t6Otf8Wx0P+plmMag+4ZOnOtgpRWGnsc
jTZXzcToKQ6ZTjFEf79HW33o2iqK/5fb1DCIrYdW0XuYtEV3v1sd5t0MkMuSEyK9v8L+OHAXwWzW
rzSR3zWEiAoO7vHsPFBgmwBzMohdKLBNaC9oaPUozGZld/fjkXcgOJqziT8DN3pQifiAoGqPuTJH
lj4r+9EIZc6VwBPEuMouKGNZCbHESXEbGsdSN62xHDlCts/aaj0ZXxmgqmUMGANBl1B8mOrMX4bo
AEip+3JRdm3Zo+jYzZ9EcEXqXf1aBpldA/j7ujVtXrImQAmQkJBU7d35rYKyqAaBVKAnCK2HJ71p
LKMsrDo8tjOPLXf7MWqaEpBvQeYNmrHfzTbSjHxSiNCDAbuT8eyWdoaTjlbwOHr0MAp75Y7Lhrh5
RaxkMh5UnhU1CqjM0ZYPFIQJh39XOImXIoIp0CKFMQfUdsdde+BB4W5W4WRR1tBdTrDJf/DpFHmq
ZSZ2d/CQNaEcFjKOzHAk37vZSpE3nE+dnyCF/HZ9R7dsdy2XuRaLMUu0vobcqdul8bNggKbj6bqI
zb2URQ2lHIz0A8mYqcLFZSVNOqVwEw+ql7rRI70NiWWAAwyQO7fajfzAkbhlp2uJzImMMNAMNhoQ
WxUnxdNAcqLvgv1yE6FVUAZMc+5Fbmbz4t/tpbyoyRxQMFrIvUKFIlGpo9MYxZuJp9jWhbFWjNku
YRzLiFBGxvm+dwO/PERe1FmBp1mgYHCLs37HTSvz1pI5iXUlNWnRve9evMvv+y/62xLgQCgYIvUa
fxpc5BGd5KndXd9EnqrMaewVfUlnygg5hMc+fNB0Tp/A1mlfLyUTu4zd1NaRid+Pi59RYVqG/hQX
50XrrWZ6imW3zzqO99x6/q0lsgFMRyai083Lg7s2vSHJXjaxafldw+Vy4SnH3PpjL0hdHUIU8bt9
eoj92fv/MK1y9ohN5bRyWsRKAzKGefmi9Z+Wj7SNrVaMTeWYyxhOkgQ1uvihDZ6b8D6bOGawFTav
RTCuQqm7UcVYMqIEuf7cFR0YJXo76WMvNqK3aZrPWpl/um7Zm1HmWibjKeJ4bPJZwJGiZXzB0mwJ
9VD1RoNLlE+px5uz2Awd1vIYrzHPMhk0DTo2zujSenrkqTe992uug/B8FP16NvBbS2McBnDdgrmN
321vBhNT+4Vmq/IYylGy5+ie5+15O8g4imYQ4kk3sJq6/E1a7ir9tCinJAmPxvxS5Ty2Lo6XZ6fM
a7k1s4naS1nfhEviFKFXjrzwh3euGE8hSlKvo1EbeWvz1E4vg/HMsUCeAMY/hHXTCVmIgyv74Lyn
oY5t3gCezhLuaTd94ascm+cIZNMzQS3LdaRAI1V1W/Ohl79yNOJYHZuWGcHytCBBTm2cNjWk7rRT
HgZbBr5HYwd8VFCOHbDMIPqQiL8oxlvlEPSJXSme2g/Wda02YVRWZ4kF7BKCsi41SibZfS5vej9F
Cblx9QbU6Qi8/fjpF65VA35fFZHjCNS97FxK7vWv4O0d/fsq6h8x9p0u9ICF7bem+yrmn6///vZS
mgQsRaZmiibjgrVRb8eZkqz0wBMx0tBJpW8GDzyWJ4TxuZrWiEtlQkhrvgTPLdIiCu9Q0e/80/Fd
9GDWCU2HxqRRYgkavlN6kGFXHSdbPxAgvXyoaUkWL9KowqtdaQOSR2MPhcohs9TiiLqTMt22Bl5l
NfqmoKO6WG3x08DAW+Vf37G/hPQX4YzPHfMOTIwTFQ4w5erTcBse6CNFOmifgXqOiTdeE9Ff7rCL
RCZcq6NRJ+B8RHrL1a0J9UnapRicVF9yxSOv9LEdqV2EMf53AXsbCSlrbZN8MQUnFA1bDZ7HAq0H
AydPwhPFeGLSC7WmU2qefshdFEI75bZrezucXwyT1+ZPd+XvBvoHfDim6NWGxFBLLJfJTkl57s3m
26xmgQUQO47v2n7SgntMIZiY1onK7NgshrK4JHAb3WeEvA/9OXSBNpy9AG37rnRE8KoAALs68xpL
N73VSiyzd3MS9YqQQ+wwpreK3p47zBtcN//NdVyJYPYskTEzX1OS5qRRrRqQBCBOtBQJvEOc4HQz
myxfJGni74e8lsYokQvqep+FR8XDDXBWzsp9eKDUjL1DH9DiW3Cjc0o5nDXUpN/FBl1YjCNl9421
Y0luQMtzfQHpHvxhiCu1GI9PAnEUTA2/P2L0bK5OEWoY2S4FTFfpGzKnpL3p+VfCGM+vh43ZmTLW
UMxBBU3q0JJJZ8MyOfUZnhzG/ZudMJlySRN0ykOk+2MCUFyk3q+vHE8I4/VNMDEqtYqVS6tnRTs0
7YNJOPVz3uYwvj0uTfxD0zWDSpRjX9QobgkjIpx+Nv25z8e90pcYfioHQnbXtdt+Ga32ivEZeh4L
6hRS2QhmaA9K5DRH4lBcrM43HV47M8/OGV+xZDHgrkuIq2TNDcTONcaIs2HbF9dKJcZZiMncywbl
Lf6Hqw5j9bFP+4Zq8Hdxr0l6Mq+cLBbyDhzJoa5QYx8yMAflEKad5m8TUpcVF2xus3y38k4swt08
60a2GLB4EMZ+zrzhrYq8zpWBWV/4rbK/bhscy2cx61HHUDqdsljLmdHvVN2I/UpuQ0DY1lzIR46D
Z6E+4qoKhTrCKqqdXZRWsScALASHPFowOhv/xsmmXdq2sO8657+pyXgRo876CA9K3C1Ka6XtXVgZ
dp5z7pXNoANk3bqoEaIabOeVFhCxkVsqZNZcU5wscbgHQ4tttrHNRRf5SyBwkcY4lEjrpkGr8NiU
HolPebUp8bRw840eAhWdD4gYPW4dlt6Mfx6Ei1DGk+RGNQJUB0JbdD9+KlUEyWWcmQ8iqQ070aXa
n+s491VVLK2kLApbXUjAOfvbntQ0RE2TDAJIut+vUbVPzT5H86pDVNEKyC4dnzLDC8P7WPiZao17
3XI2jVZWZCKr4JVDdeZ3abPYNVExoHxBMLc3ERB7dm6lezWvI3ezL0iWNTCpqJqG5xrj0Sod/Js1
0Xs46aW0KDaS+rl+oDQjxvdgr7qqr3nFl/EWvrTilky3/elF+h85x2JepMDQaJVG8mSXttnLewXo
kBSkhIeiu3lBrIQxa1pNk0pG0PU51egb+l5WORV03u8zgRDOejOFDVWmfWui21Hh2ARvr9gWslIT
UiMOYYKdV+2bO4qGPQ3WtI/d4S15m2xQBykWui1ey1fQ9HF82WZL+spS2A4yJVIHIySQXv9UALxq
hlYI+NNT6Zn/eaeYwIjMmZYjy9ljHO+2Em/LgnP9cO2O9WKxONUo32El0dMRoi5IIWy1E2VoiT0e
PgnPLhjvFS5BFxQKtbvgVkYgKfPjks37dGXaTOyjGOFgtDP0aSNbA28jaNF/LDdkj8ut3ktPoXfP
O0w8iYzfQFQZxCo9uckcOQvSIiGm5z9UhbuoxSYazSTQ0ljCyinpU9t+SeLIVs0f1z3tpl9fyWC8
QoTUrCTr1BRAcWAqX0txN5WHXv4xYt5iMFTONbIdZ63kMV4iXYoyDEzoRKcTaEwX7Oo9KKpsPpfN
dmZnJYu5s3ogvhNVgm7ZPn1YMMUE8t7Ylma7OpZA7ie7wpdF9/p6cgyDpQuYu7mMzQkyl/Gl0UAL
GBySkdvJT7/8j4hgpRn9ilXCrG+Mpp6Dd2fU7gZvOpX3kVfolnIv+Nkh+8HrP9l+zKwEMh6jMzs9
XahzpzQz6bF/wuV4nna9V+8zN8PYAA8NfTOsWwlkvMYQpZKa0os5qGM7EQ4V2XXKl1GOrJ4XQW72
Jq9cO2HcR6ArYIvUoJxqLd50q/m6h7YU5OWknQC32H4eHTh64LDx+5J5G8n4kVkj4AiinivZq55Z
u7T5Mvpp+pnbvwSYx+DC2GzO3a6UZXuZMBnRJXWAhaUDqbRcIpVAUB790G3e0JVCUUppmUFwfjXz
pmjvGyvOIeF5AbafCajGyC7r+IjZph+RussOgyjghK38lgN6wzNddqAxUlF0nVSqMHZWtokbgs43
3c+OBmo8gTsMvnndKShrEfT6IKBkDLcQURqQKxOqyYck+0T6xw84mNXvM8aai22dTQaOfmE8JaPX
1N9Cmbc9m4dvJYOxSvQ9l2WoocFNvcWC2fVZe1UffiXpaGv3exnqJn2ZONmtbbP4V67CckIKfS31
VY21q8lysyjKsQ0qxygbf1anxzbokJlc4mNsNq6QB6/ID3Bup03nvZLPXoZknPSAOp0kehDnT2ry
0lUP17dv+1JayWAuwEwf2kbpsLb9ATCzrobkvzFaFUaWA4xAxM545L0fNx9TK4nsNVgB/wKcZHCl
4eJGgz92rS2MXwqZBzDEWz56NFa3UqHlfShVUK1bbpDQI9FDNXAeGduh60oZ+g0rGVMiNLoe0t7L
PQ3D6TUERk+0Qgmo1PD41TeDo5Uw5tbTZGMMZRXCjL63yfwJICKTcWrLT0XwqBGOatueeSWN8Rxa
EKfBVONkD97sprtlp1WYng9dT0eHmXmPqUBbuDPs9NmZj5oLpGD7umnyto/xLMVSmLGSQFtTzc95
O1ukyp/njke0zjNHxrksjQSaqAViohKzIo1oZ2ZoS7gCKpWjEO+svb/pVsbShX090RGw90J6/TDt
Kejo+IqzdwqOALM8C5xiA2cJ3x3cSmAw1kI39hA4yadYvSHFa9j8J/+vvB+QlYhMMTopJVg+wdyH
9edysOOem+ilju6P+FJRkDHCsLeusSSzsQZGzSB5b3imPRXgTjwWuwGI0fOON8ywvWQXUcwZKzRU
MGbaWy2Wz5P5aYhKZ+l4cFqbHdzySiHmbJmBCBoMmt6lUU+0b07U88aullgmsDgMh6ACpbzPMmie
aM073lPuL6Z4UZM5XJM46tKoQk0KVKHZ6SEYMJTdOrTXEbDLjrAfS07KYvugXUQyBy2bkqFDVgYr
K71G091Qy9YoPqpRyrk1/3Jt/yvoj0R9UERJOr/rRqNm3C4P6clEEktwPnbALqKYGzoVRTDXxqhA
6MI5Wt6AcT8oXMyW7RDuIoS5oqd2qoyadttXpYXSjds+DbsFY+bDO3xw9aS/8lzvdnbpYp9sll4F
cOZUVbDPUJ0lBz3kndPrgvw0hASjNrmRO6mZ9nYfduSOtO0AMLNW5NjLdtSnIT4lhq6JbH6tCcxq
aWk9bi7Ufm8uA5LZ/SRYkjB9kZOqeFT6fOLI3F7qi0z695U3G7qoCgQNevfocKvHaCfHon/9WvtL
yHCRwYQMnSyORvde4j5hahrt9wQ5Vjrw2XwQC0pWLsIYd0byISe1AIWW2JXju1Y5yR9BFZGJSGSZ
aBIhLKtdRDBnttDe/gZDWcVxGO8/smArAYz9V7OUBsGMK2a0i32zr7xpV+z0e1p5iz0unw/9tT/u
mpU0JjwNlnKaTAHqgCXsZHrlWbxTfRrT4em556VxN+1tJYyxN0zpDejsh2oY3XamXrslGq9Gv33X
rGQw9jb2WisSEwq1rn5Cjc/u/QCEwLRjJH0KT8tPEIXZ4i45N5isTF/486PbT97VFzBGmOVFLYU9
tJzv6Qa2PuWNDPcLTZE78SNvUTev8JU45nLNGoQkQQlxevLUL62TgSlVVjjh8fYxXklhbtC6j6cq
qrGs4iHwac/UdDTd8jTuU2fc8YZY6N14zSiZuzNXy0GNegijOE8UpXL8eNP5RSc2QJXTuZYy+hgs
ZczDDC8Bb/KAowcbkBaTXrQ6uq/e9Sg8Y09JHhqfJ4ZncWxUmppzKcYNFEn2oyvRVKsb+7R8RqXp
e144xTnG75+zujaIUXZhTY9x1302hpd55sTx27Wm1cYwfiKsJBKPNAMCfQ7I4iBWROIIEZuGvNjs
lM7oSTZme/8fw6+c08Ry0RhpFHRCBdNT5LcweYsWPx151Vze+jEOQpr6QO6oz52q+9p8bvId5wrh
CWBcQhCHgta/u4THaj880oLq4uf73sv3kl2C3Bqgfv9RJOsfBvOfxzrNKQa+4sSTFTiZle7x2kNz
GSaKeAmP7Z42ohiqQRQVZRLGTShhKUphjNteBxfdYBlnBNsuZaOT4WxlT7oZdMylloDe4yV1tq3k
X8lszD0AmH9saQsJIjR/EgQ7G9qbqMo4q7q9jxcxTLydlHUGslmEwol6SpZbKeFkZ3m/z4QaUVcG
mtgg5pQq1YnS0W8y5UPx32WT2Ng6CItQi1MsVWUAKqqcnVAAJKGG3ux86S1JARBSDPabSXeKvj8G
KloNyPKRhrrVN9B1WDksJe+aoJOxjlEhWvKcOBo5iVLGS3hsx1KX7WJCD6lrMPQtUnt8NPzRj25j
W703fdmiQ4I8E9x8X650YpxI2pb5lLchJjuq2IkNNzY6SwDaSFhzUh5/ufovajHeRM3TusOoMH08
119zNzx0VvtZQ4iIKVZ3eb3uSLbV0mUTobWJND7TpxqANVqs0Z/tCOETEpmR8FkEp0vtXpeyfTFf
pDAHi2TtkggEWOxmlFu5Ql7ktDogrw/wudmZiejKQ+FHQvuxw3CRyxy4QM6rMq7Qo905FBmLYsPF
58rVDxnQSHl9bttZD3KRxsT2ppHUmqFAGtKo0m2N1qmHLOvvozlRweJGWlsMFMEKOiLspyUprdow
hH22zEB8kGv0jMHFucaczxyvtp2xUEVdERVDBskmc05CQQmUbAQCNfHLG/CX+MRSfRmU2ZXNw0jd
9HArUcwpWQojSpoCotpS8gZdOJK849jSpsWuRDDHYwZ/TjUS0AjUOXAFNSdrjtPwVPS88symd1nJ
YW7YKRRnuBe6aoDlPeCCPTQ74UkEltKhupF3PNQ4ugl/xOArcczlmqIySoQGqNSCcgqKB0U7Ctnb
9VO4/Va7yGAD8CpajDYDDg4qXQYeFbVd36gAFex28t5afOH+V2ekvAuBr3LPe2Rshw8r6YwTkMrR
APE9FrT4LN9jIoPSzphvkSd+T/3WK/eNm7RoKZx3H+K0lleSGTfQDJnSpwpMpjhJEpJczd6wx0O1
B4evr7vLYXYAdeQI59LGfx8penD39CGWrvVHsN5hWvRlIO+nkKZjkRNFxx3B+De4Z23Qx3i8NgbO
QXl3V6tbWBajJjZBDeYobQ1f45BItITZnRJO2znnzLMhPACJBVC5QDFTf+uA0TEUX6/b7ebtsdo+
xqmYc0KUigLD64PiJNWrrnxFo0mWfu6Gh1zeBXXIiSw4Z/Hdklcr1w7AutcKrFybRn4DuqIwT49t
PXA8GU8M42GGMqnrKMbCSQYaCA9R8T2KOU8Tng0wXkXo5CnXqetHdc9K9DMYcSyiPSgTZxiKYwMs
emgZjaMSTZAjzoo7h8FR0o39dSvYXi0iaRpY6XW4it+DyiSsY1kOcbsuAJKN6tTOyp9y8HpdyHbw
pV6kMKFrbArlkte0+9jtThIgRNAb+yl71rzUa3fyw3+URnVeGVo/ozelkjHX1brUGwKyxAFyCLDg
M1d45fkDak5/3jAX1ZhjVArgfDVB4ADWvtew9iKttfIut6RxsXR5spOWN7XG2zHmpp5ysUCCDNot
wVNUP2rVrcKDKOGJYI4QmRNd12eICKVDF+FJ+NzFHNPePkKXZWOOkBZOQLQw6Eh3MFrT9BhWHpkk
RzPurxvD9hH6Vw7LqyAGwKYrc0TiS/R1rHIrVbhJA44qLA5dKQMSRKQji8sjCt6SR0OArMKQ/3Jv
zjbt6W/8+q3gt37TNbpiegZzARsNuMtCEYJne4bg8h0XiE7Cyd+62Ub+zI4xhEobG2TRSs4TL3Xx
l8jnsriM85gLKSYwR7zs0XmmvwAf6JGCG6Ru6aN1Fvj5MvAA7MI27H6X3va7/3gUWN5HcUw11Awh
P5qPcYJn90PLm5PmHG8WeImEYoBhfdjpOApWJdhdstPAh6h8lRTRakaRc0fyxDHeBCgYRdWocJRF
eir0e9W8ncMXbUztuf8MRhT3vx0OxpWgjhGaQYb1S4XnPjwuBScFugmBKV/8vsE4kkGb8yENIUC+
j78GyCaUT70/HGkSNNyXZ+JQloOJWOlnTEgdea03f3miXeyTcTKxWQdwzTggjUOLyhVaMqvj7Cmu
/MIbkeb4GRa6rjXzkFSAFXe64FMLOMqY93Da9smoqaIFAdBRLKADMdJeLTM4MrQe4wqlo4DxOT9j
eMEOvjUWqCI8icctt52SVy9CGQ+TlrlpFCXNY/S/hsyRk1+O1ZGyOgUv85FXBXqPav90aReBjEdR
gO0AdD4IbD4r34o74wAuEMdw1LPys/tJmysKnydzc2E1AAsaYHImGOD5PVooMO3UKe+s9+FkmfNz
1zb2wqNG246ALlLYR2ItpnMFRlcKhmD4/Y1kJQ7ZT7gdkMPb8bJqm8a4Esa8CZEnTCeNhvbV+COO
3Vp6uu43qF/4Y5dWv8+YRQj80kQQ8fvL/DJGhzaM7VD6bph3U8nxIJzNYYs0qWAunUaJCJKBnEdh
8mO0NqQp7ybjiWHiU0PRlkZRIGaI6xsplu/bormPlq60ri8c1wzoh6xC0zhs/wH7ztBHQKe1DKdM
kDcCasMus4fX6+J4dsDcJpM4ycE0YZ/S8och3JvR7vrvb95WKztg7o85F5teFLFsgh7eznLoS0K6
m5vcWvrYNTOgKs/G23WR3BVkrhQproq5S4A33LrvVUIneFVvWkfwteN45JHe8haQ8Q3BtCxmskDB
PKmcSntshJhjERzLY594UZKN+VRCQh9+nsMQiKdfp5xXgeEJYfxBNUxBqcywA0lLrWq8maXvTfjC
2Rjqmq84hffW1JVpk6haqsWkTuE9DZbTfvwXYuko35LjyO005WwNSwcxFflEEnpkjTE+anpxN4ym
e10l3rIxXkFvg3IIKXL+kmDyLA1v86r70omEd81yjhE7fhwqrazHHe4GRS47VxWU5wbAu5aCxtZd
MQfnKFmQxyZR4FzXjyeXcQ9tEVVICmDHGgUz3EAG0T412jEbT3LiJT2n92J7vwjRiawjX64zR8lM
0BbWLFjMhpzM8aSoH7O/fwWwL72xWSYwzr07hikGenaLF1B6DveAEaazYcXZ4MTqm+8+DIz/oxH7
7hOHNIvKGODIUi04SrPvah94zFYa8JojOUvHvvPSBhgUOnWzkXDO9PtG5xQWeb/PBF3S1I4GkjPA
AifB0LtTXeiGi9zjHHNWbDsg13Qg68iqLCmEnriVjwD8TDkUlBe5rU3JC5JJthF7gZnPVAU/mcMH
fepHr88wnT5raWtXgogeLqngFZW2t+7yHYzl19ogGxKtdkzdQZpkq6sUC6zWlinyhhW3fchFEnNF
qno9m6NG4z7zpc0PehXb8JScS2Q7TtexoBom3U38z+/rWpSyKSwgd8FDHLSrduTVZ7nAEwvtd3vx
qGOa/9N117Gp1kogNanVRiJjGCaLAoFq+qVPvynVXdc8XRexXfhbyWCMRdcTse1olNk4KYIyTGmH
B+T2b8NPI/jjytuQ2xm8Dc2wEsnYhWoieaymEPlOzefG9/Uhfwr9yUYDhqcfCjd7Mr/3nFOx6YZX
QhkTSdsoXHTqhs1BsJNE9oJQ2o9FedRS8yYz510w8SA3tx/mOoEnlkwAMrC+qzRIF5MUaY3WDe51
Lz0Qf8IQHQURSzGuaLojOpUnd9yDMMK8AzDVh/b2Il/+3X5qvQWJAgUHpq3sg6f5ykk6LqGlWemn
5qEB4iLvyG+3Y61UZs7IOAZSXFMQSRW1KsWrHPkwnWo8Lynd4+QmO5qNUOzE5ZO7/sWUL+oyxwV4
YMD5o7I7pzmJ/oyBedpQCYUVhEfTDcpULmeFNwE/6P4akq7glmLu25YMwWyWNCGhyj8aSfJE4PlI
eoM6guYIdQWCHGCc1Q2a0fSAk9zdvFAustn50KIxA1WmeTm5Fh8VQzrUjckRQT//j2jTkFAyknAB
Q8ffDUga0fkQUuh1ORFN2xhGN59rW9UGr20xC5GIjSXnoxMZLcfzbftaQwUXq4QrTGIzgnMEbktC
kVSU29GlBGjhD+lBddO95jVn44H3htv0tCtxjEsalUmQRtp5ro3qbdpM33J1soaQi5+4eSWu5DAL
WhShEQ05THTRn4TbdDe99K+jZ95Ho1M90wNC+2T4vEbb9euVXOY9Z5ojZoRayBX90aYl3PywoDXH
F1zd1v3aq2XL8DBnZTc8plCexswJWXpg471LHjGgkKvg8O2sVLorU07ku53UuqjI5gYRk1aDsEDF
1m08LDBmoRIn/hHbGsA/Onic0OENg3CsxmRefHLZTGgKhpFigjjACEHylH2oSLTSinHhYphno0aR
f6v/I+3KmuTkee4vooodfAs09Do9a5LJDTXZ2PedX/8dT+pL8zoEP5VczcVUtZAtH8mydFQ+YJSs
ED8NvGHf6/HiQgaD2X6vBk1Ks+8tWGwx4NlTB6s/zva8k/fjwPHDHHsgDEiLlYGONUoSHkW1F4mB
15nGA5KDpyad9xx0XkXIhWJMbKPVui6klP93ssGPAd3ekgcQatljbcHgZeQEwe72uC2UnuDfIfMX
cBEGSaRcHIPQoDL9O7Mcbbm8E+oTKVs0MaTOtqz1NM1CQQZO5nlQSE+FDTYuSI6Eac7tnmYDcgyr
4NK8UVvbUo0BEU1HMJrkMPfBJxdDbw6d2u/qWXINBVUosWKNQ3QBkzmI7ZS3WpL3s6F5HI3XzcfU
ZKSQNUljR1a0WVWXPa35o6wkQmu1ia18mS3/lQ78IsjwKTtltFIk6huO4a77wptkxnBjCZ02Q/4u
mTZq9HtK/yTveQX6q5iCESQ6GJhN0BIwmJLVlYaMC64y4Ku0Be2zVKPzMeflqtbP/EIMgyutIgoS
In8kdi4jkLLxikuEsu/2DolmTuUwTyMGXkiPseP1hGtgre8DzYrz+1R2t81i1SoW2jB7M1e92Xcm
tAnawBWDQ9S+ErO31IY3TWH9xBE6HAZtXcjAM+4saCUzqumjfRVHha1NKsL6PDWsAbntQyo3T/Ok
5rZsgAmxjLTEkbuD3A4KxoxKDUfp9XX99SmswxMEP/YLWoCRgc8UhR/21JRIYH3eXlqeFMYewzEH
AyIeGJ1UFkunFuNgl6lpYddTX3AMZT1KIaapoFVORy8zA2c4DDpRxPcjRmfNdY/FQzZaxQsovPDe
5+ifxHNtVygGAuGWaG3r+YedvQln0G1CJ2caU2QZbNpJ3SB66PcaZkbl6ODn1Zqur+pNGGNGpobn
PhUBizPLj5gBYdX1vRTyEkEcISyP74A6bC2OIcSsTbc1oj2q3Zwp4tnheuR12zaWAzAJZb8g/79y
yR6syx7cuUtHL6inycG4HT7J2yoaL2Qy+JUFc9OT8d1UxjMWsCtsnMdcdJLK6guUR1D21vEFpVZh
YHfYztzKC7vnlaVQo/jNJS4+g8G2WI0ruaSqa1XhgoYLqRM5NmzFLO0wKjjObx3lfhmNzqCcro9N
OSUoga0S1fNn1J0CeNpQsidz+puHcEUE/RABu6+GROL/3vxEE8x2SlUitXVUvuJZf5c8YFqDXZx9
N38fqJl+/5toeimSqr/IdtWdJApzDZHEeFETx6+PMZdCfm0JlzIYhIkrI5WxipRnAixq8OOoIlLf
ySZwT7gKDz9bjfmZmLXQSUGTAuXjxDWaPSJVVRItnwraqNsjbY7nfd3Rr9qRDifJ7b+px15KYw5H
PpZE6CtI06Vj2p4IpmyMHFtcvaAvZTCWn/e6XGT1T42c/D53+31yNi3RqXGDDRxeERK1bfaggUJD
M5DkxQw/lv6zbmqMSCwr9MH5bhE+RsnDNvxzfp8l+BTbIdRMau9t/qySt2ziIcXqVI2FBgrjSFtN
iadRg4QS1xFg1nF8xqTHF/SDIT1l2O2+t6k94A3lxdw9Ybrqjud0Vo3/tobsAOkyTn0jo2s4jZ01
E1fLY0tv9i3PNtb8zlJTxjTSNs/TgRq7WMWWH3zw+0PY85j1eEIYMIwrsZoDE0IwghfQr7l6nNlV
yevYWLfzxaIxQChM4QjmcSyadpXc6DSfqGuJ76hbo0eXB4KrFHfLxWNQsDP7sMx76FU77XmyhXNL
UBQk28UDeN/23Sf5m3yVXeWNH5PIFPw2zhg7ZSgpURbVUdGDTQjKHGm7jXbJ7ADsV2g3sP1DZCeH
5Ix+WuguOK1HWe9+FCgX4nIN8L6FicaCMBbSxMRpoWNN8nvKa5M99JiKilnktr5/H4v4EF94MLNa
bLlcfiYwa/W5icQUa0Dz1/GB0u4hi+QhAD1GR+PO31M6CnUvY5SE+NEAydM/wRDb0iaTeq6FsQaz
VPIZFyUl4cA2B+bY+jY8C4p5pUC91n/LsrfGf97+fs6pZAcU5X0UN6ZP/Sv50pAfknzReBmxdRV0
jBwwaTcvS9vX6+o861ULVqpAu4RD8lI2JmeV/nDobzIY66sDQ0Ltd0ebyn0vd9Kr7xD0Z0p2bWVP
xJEO26v2B99wk8dY3VCR2RgE6CTsZ1f8oNv5U+Yl+9Qhj8Gx3ANJHczs80Qn3g1XWslWetynDIrK
v5/+//8GjaX0I2I+T0nUUAKCEkhK7Nz1aXn1ZKO9acbrfpTYvHrOtShekW4yGZ9IOtVvZBF6R/WH
QHyJR1eMz5HwbTK+1IGbBa/b68zZV4S1/xtiNnIsSxhNDHk/Wif8hiGdmIFHbAUOeUcpLXnHefVJ
aqkg4wqLkFK1pT1lius+ZPvYGa0Sk6pVh3g00596tbut4voBvK0o4xZFhSh1TndxnsrdEB5Q6Gyr
ydu2kNUX3KVajFOcjFkUhRHnI8WDMVLt3efYbVGvKtniJzpbOdz54Kfm1ZBun3xNZFwjQcohLWro
limFVZeO0PC4bHmrR73S4grSV6achATw64vPiX9O8++Jz9mg1RfS5dox2AJGIvCIhLB5ubRnd3YI
yghMDIfvT9EBDxW7GfPUQgSClPOIa4+r95DFgWOAJo6zDJRSED4cKXlu5fUgtMwONGrnP8iuvn8v
VGXLcUFUDQa8CdJ6V3LNyZZtwy10jJ6MHQHtg/41R8/COTqYFoYzuYHLaxDnbOd7EnSxnZMWJ6SU
IB+ZJVuqZkfs0bExctPwa6/ASz0ZWMlRkJTlNY4DHXzaXRKPco5g6u+Jlxxej4p+ne53fFso1DfS
nKU+FDLnZ0FBZaseop0su89lclUT3mwHznljmzD9vJG6juC8TeHDJH83Oh4c8wQwMFIH6K0JCgio
ajruBHfxJLEy27DFr8WhteuX/xBf8/aKARFZ7pLIlLGE8aG5y5/aff4h3MOd3nEjeY5D/e3xvALl
AohWAVcp2KopnRnKkD8lnuYBIj0/sHgSedbBIEvmS02QRXA2URM5Uv9p6F7DULdq9OdXwzeOC+Bp
xyBJSDIh8dF3h+oDN+4tZNhAnOU7Od4QflDjF/fcHjDOcWareOehF9FdgAUlRL8viejOSmr5w+xs
q8YTwwQlytyOgzDAQgQttMTkK7olLLMerX+TwmBGgIL7LBmodSTETqISf7N9agS8Z3EO4rMVvEk/
TllL7Z1WclMyLvOV4Kksuu89PJU8bitFLWwjhpTpgV/gU6klYjFRwEWhZqJci+SQ+7sKEUj/UUkP
27J428SAhz/WsRDVkOVr4IIwiSXIhZXgjXxbDAejZAYvCskIhKaHnYviPugPJPmLDvSF73i/lC+W
bFSjIsF4bpyj+dDFdzmvi5oDCjIDCnKuKTUmAuFG9hqEmP0dWLXmEuFxJt+3F2r1GUCRQMYC0kui
mywV7UxylOzMkNRi4HN939hBYiknEOg45J35ubiKvsO7QfwhFL1JZfYn7+KAqCPWT/Wat9kpXemU
vJAdcp+fUHF60V0k1GyRs2nrtncTysSJda/KAupnYRRqltlh5YMZxscrXDRnXGrk9Q28yWI2sFKS
WApUyKqdEj4yd3ynPKVXZON3NFjM3PCB3gdDHnCsA/xNLgPwsV+NLYpCYJif87PplZjVktnCm2oF
9wgXPe5Grh+0X/JYnqymkbIxphuZfxoRFqNW/inAC2titTs1AqM2HTwS86pROBvJDpMLW1+hnU9I
JnSoEDRDa2rVSx0kO87ZWEfhm3L0/4tTHgRJpE8DlCNPw85w572PsFd0afrfv+MmsdZjnJs05tYZ
a02jGSGkpaBeNz6BeMKVY0u4S8AQMrmdOzi0OVM5CA5BNlrkkfPzdpLxAkmEOXlBOsJy0kMUvNXK
R85q8gTQXV2sJjghWnFCEb1T4r3m0Hmhi+yMV+7Ud8o/BI4XXq8fz04YlKkiHYOe6IVXafeF8qT3
R5VXwMY55waLKTjjdatAhFh+yITHAdP/yjdJOuCyzXFpq0/dC6Q2GEgZakLKXsT6RegAoGOlkOmp
JFfygJpggawL9x83jMGSaaqTicjQbUyRzpVtxanw8BGcpYf4TnTaS+D8K3yxjSqmhv4KjYpUPcWd
XoJdYtPMi3RUAJaprb9sq8gxSbbUOwXNwhBXsHklOmeTEw68lAsHjtn2lDhKyrJWsGf6g2yHNsbf
ZdbwWk4WLVAY9sI5/VfPYzIwUkalQSZqkZSnsX8uPkdH/R6MQ6+o/jqmqOD27/AK8QXjp7bX8g9p
ul/4xTIOZEMooRkHglE3741Pld1/xEwTwFZt6afyhTf3jB7e36PWmzgGTsq8jYIM0wCcxlDBMnhI
QtUK9Y/R/GVbL56NMCDSDpgQJgeQU6ivsf9R5LFwcEDKZBBkipVKammkEAyfVRiF+SHyOWbOC/JY
roHQqHUSl7Dzwc7eaIN8Bv4rYmfnc3OQT8T5m6HQC6hi661AMFdrQok1S8aLWV5mHj8TZ09+K6Iq
BRV3O3qsxgc5PkvTp+095+wJWyKczblq5gS/X+VgGA3FubcizNjzEn38myaoxVIRJsbQFczhKTqc
mnC+6yYvKK4Jb1Qyx0exs0WFZE4rJcduSFVvh+Zs9eFo5dNzXl5MXq08b2fo/xdO3i+MXkgmrBwZ
T4NyHyXP2zvD04U59bohzJra4/fT9pBEreWXhzFyk97zNV5ARv3pBsCwNcGRkra9kUDUVPgORmpZ
eqRaIKA/9rq0F9PcygxeAQ/P7hgsqCc5VzEBF9F0M1haBQrO+erzGrd5gQRhAglwQMVVr8Hkejd9
hlP3xNf2SCn7aaf9zGsl4IpjwghDxhTW0Yf5oYqmQ9wi7SOv+ISzdZCd+Mi9kWyH0YR9Eevaqq46
5Ghwdme7ElXLHB+ioLVS4yQKitUNFbqH38KQ03SzvXVogPlfw1d7JUs0gsQGEg92r6F+PO5cdHly
8ifvJVx/tkrCPoZJsqJ2Ygf1xq/tWbUfqo8t0vTFh2mXu9klsU3J2uFBB6n6/JR5waE6dFf+VAGe
tkyQUZdtP7b0bCTKc4iBoyM5aXJvb5/17QNIRAZLpjRrdJOq2k7KVR3BJVgquzQf95k/nHSh3zVj
4myLpLa4tboMvOSxT8RYxdFQPRODTvt9cICH3POKq+mXb4lhYop5FMs09CGmGi9acGn+ri7q/2Mj
IjI4Iqp1kQwUhf30SQifu+Zpe5m2Yy8iMggyd+ACz8Hm7HRCgEQKCPI+l9onEN/yYkreQjHYIQZd
lsLgYQJueZbt/kCnEqM1UPOqZ9kSrcCR7rdV41g2+/qlarmuqD29BmumNUjffflDHvFKpqlT39h/
9okrGMUq9WnOX7lSFr73nqcX2plQXfmPJzyNmAhDzdBRo9IEvFFUltDcyfpXo+W+ptETv6USgwgo
Wa5i1YRKtYPGQzAMzPvEo4U/kk3f6HktqxzDYF+55CYXBpHGNHnzbJKrqXJwlvf7DBDM8kx0YcLv
Bz3a3+XAalNONpJzXyLvOdJFqJSDhkiuZazYYI+OdNa+CDu6XtVhvsCwXd5opz9UNfwCBfZlqx8D
ifYBYYfexy7hUWE+yYd2p4P9MT5Rkqxi/29niYGJsulBgjdDoj/uZ9hAckj9x20Rqy0xiizTqiLM
dwIBGOxysYrRnDdRq+HxPz7Itm4Xnum0uF3LTnjUHI6s1dBiIYsazUKWqutpXtIyjenYHkBT5ZJd
jeli6ZFH3bt6ZBeCGOtTSkmQjRlKlcHjaHxt3tt37W1teDJYH9SJkyFMkFGJgjfpsVMF5b5UeU58
9SAtVGFckaCrWDKZFmc0btU9pDWn02XVFS1+n7Uxs8kaY0TcJaN1SIjOU5FZdRPt6yTgbD9vwRhf
VOQKeOxU7H6a1d9isMFMBZoup/Rpe184CrHFhIhfmyilC5bWxOmFi5/KOyM+qDonYF3Hg9vKsVWF
TWY2kQ+WKsf8TBtIkyOd1mdTPgc6CpPeBXilzFyRjCsqNR8zX3wsIfoAQTo4eJghAt5ItD7Wd7U9
nfxHHgUtbzVZeDDk0MfYBoTLAqi30CXePyFhoPASHlzNGGjIexWc9yXMUPXc8f1VPQPRt25NSNqD
X5wDrJxDxXLFpK2W4hKMdTT1k6nepQbPN60GKAvbYMChlE0/r+lGmRf6iFRcqGF0Zxpy5TZvjzgH
S2UgAoSOZh2lECbJP6LoqJrXyuS8i/FEMCiRgasKdDOoB6+7o1g8SJWNQX/b53Y9ybZYMwYfDBBe
T1MOE2h25Ctl72/g2DHMCAViSIHKmHqp3zWZ9VdSdQVkFpi3gCKj//VJWopHjoJWJMSRhU5KvApE
eEhtj5HX7gSv9VDPEYAhgCOV/upv0Z58k8oc5FQtyYDSKYRf5/RZ29MS73aX3VMyqb/zhTdRzAkO
pF6rEgnLqkkSmGblsyxWbqYMLkeldaS4yWFOcJZEhBQTXcgDJURNMGYrd4Mdsaev0vsww+kUPPFK
+6hpb60jtdtFRKF0CF5iqpzfoNvUP9XJHqMYkuaAcSwcS1k/Ajf9mCMd5LVsqhH0K8QLUWu70b53
6j+bI3OWy0jSzZjWd6DXzQuf23OEQcvIReznY3MO7P7hP9C5UAvYWkTmcCdGMpKMPgfLY7WLEsWS
JfG+QIddhQQhCDFBNK7vhiTcZ0Vry4N8J8/9C6bh/OBY0Doq31aYAQCSz+asmtB9/ArmB9onZGe2
/owMFOiezRMtr92WSH9wQ3H2rhormaoItHZDPCru4JkYaIFaVMyD2xbzB+f2SzH2ulpFdVLXtBpp
sHVwIbUYWQnKAqtxpBS4Rm/hvKI4rkgGYAxQS+fJDJGtkz7Hrw34AszD4KJYSHSaa2mjiYOzmJzz
z1ZpFpEmyRgihRtf86POPqFD02q0NzXROXLWe4UU5PwVAwOgFbZhZ4jSuIyCHLv2MLqtO+wotxRq
a23/XsAcNwHdOpjG8v0/zK1chYCFZOagBEWU11IMyagy3IFoF5Naxa/liVKsorTRVizjwNN2vT1p
IZM5FKExD3raoHfFeAoehzvlZLjZkVYSR+cDcaOdAISt0JxE+5FUFy1KbnJNd/FD8MSzqdXjefsS
NrCe5xJ1nRK0J2HjxG18IHrubZ8UzgKzIfUcdkbc1hAxdse8OA7jkzB+2haxeuYXWjAHQ6xR3Ztg
zIGjKqOtR5KlheNJJb3Va7mDqaTn2G8fE4XXnMpbPMYLDyin9CspQ8J3SK2g+WRovJBzFcUXijH+
F5+u9QrdHvEY7bO7bOcf4AP73QRCO1S582dC05X6DT0XAulmLnxvHMRKW9F+25+jMCQreKA1lsQr
HH6b3nqeYiGNcb+kJSABnqAeJX0Rd2iN22t3BqYAxFzqjnc62S3NWCesiT2QB7LSM00vJsf+VF4T
LzkmF99Vr++dgGiIKrGypS28xh6XdIa3mQzSoKNskNC1TbOB0658LR78Q2tl5/IusNPESi+8s70e
fC+Wl4GZvE1kfzKgMjqE7tN72v+HkvQL2alWcy5QbdedeLHb+sPWTSZL5VaMYDojP7cU5TE7FFIf
gksLnj7Bw1BWHhPuer5wIY6J9MepzVCNAxVHN9gbe+lj6Hw1Lj9HwBJ+2phz4jUGaMpZzoOAOovS
MK6NiZmfoc+BSw6WsbRAhREVbSpTOz1Q0j9h17kI0lxe/LKuia6DWRd5QoOdRhfOuhSYI+hHIvlQ
jE/534yjAvmJCOoTUQZfIYONmhkbgabC2Ivkg6wf6obXNb1eLruQwGAjpQbAcGZI6LH18oPpCShx
t1KYeJHbk1veGW/yXnCMb9u+Zj0KW8hlIDKLs7wHwR5sACljVO0fc1xrlcxqrdi0/euE/sYgtBSu
qa8mWhdyGbBUKtL1ZQu5KThb532IlO4E0yg93nPqOm4sJDFQKciiPPUBVrb6Yf5QnO576LYhii1p
wI4qz53yTcV8mL+x+4VQBh3rRDSJGMKZYujCg5DFgY1OpIsStG+R5O/qBPMPSnHXDfNuez+pMr/5
hYVcBiQVvcmyli6rWNz1/U5sMBKPHBMjtiQe5fRqJHQTxRbyKXGS+0qEdQ2rfjy1gSKBxT0q3HbG
uK5trXiiGFzMuswP/BqiNPOlznS7Qm6+4BWDrGLIQh8GDc2MVHIgY+lQBGKXieqGhDeylHfa2Mo9
Y1DTWpUgQ7nGIPO1JQu0y7ozaxZKMxB1gQ0xryxefybHKNiyvVbtUMA6wBjDnBT7vClSW2mExM7C
Yn4VG/1jkkW81eTJpFu6CL3GISF5owCRFV1wsZCSduyr2gn0PS+3yNs3BkmSKdJMPNsgq9Pf18VO
491veMZHNV1oEov+kA0KNT5Qj8apaquCLU5fti2caxkMYCij2qVTTPfoIBFLcTsPHclfdAd3mfqd
vGWydE48zls4BisEYU5EY4ZIrX6IuqusvWzrxFk4toQvVSotm3L8fjPOVpIZVtq/gW/H2pbC0YIt
5IuMqWlNKqWFBwOlG9rhn7clrEeBN2RgC/hkv0vDMIMI8ai5w8V3eiRGiBfvaaqcR7bGOThsKR/w
oZwLAxDRzLitGxPK+cxdEhW7Wh8PRmLY28rxlo/+f2HdEyGqIvnQbaibS1Zpd22Y7bZFvCepNpwS
oYaykNFXSdBWNVTyL9MO7YhH5f1aVF54QLd+BcMgedDUGSBHZm/ndWOi+yfHI4B4pAUKlU2faAwP
FLou96VrPYK5yWL8RdlLBca/gVIjPtQHWkhU7lDvZkUOLz3+h9jwJomJPmMQjyjFO8fStXWyu86L
r5KPN7UO3czkSLtVRGvYV9wb17op3uQythFWGA0VKtBQfzEvHdoDUN5uJyqiUvST7lML45vcObEE
hwfp6xchFaSC2EWMpmKnUk35NMJN4b3o/0eXSfvCizwdV3c0Qnzn7iVF198t9Jc8Ns3amHgZUHz6
UGrY5kN6rg/ZLnsZAwtZbS+969HPJe+Bw/9FV2onW7KZ4CaZEiETdPp+6epH2ggKBtPHBrWTrScc
ePw968f9pihjtEkvV3lCH+JqPbDC8lurPm0f9nXQvwlgbLUY09CoRAiYyH2LBqdwsKTk67aM1Uvl
zTrefekCT+RU8PMgxor1/kXrDkl27MHdhc7W8SEuvxXq27a49WNwU4mBrxAElFquQSVTO0nmYwcC
j8y0GvIxHThIyVs8JpTpo6JBAAr4asl1iO+kzGtlXmEa3YAtc2PCmUhM+p5Qmgsiofs9wmsi5VEa
j8KlvNNAEMK7Cf0B/W/Lx0Q2MZj9ktbAbhFkh00Q1H8jjW65weQJzVmtXgPMqt/eMK5IJrKJZLxr
6wZ2THuK75W9+doivg5e5T1POZmzmmzru5ZpaVBR4EAE72aPOdi4tEfBGlEhoOMoq7GVg+D6CE5+
5DyawjExDSpyeUjNORDv5FmLA5GDjyvL6KGjl2nqiiJa0/p3LBe3c8fOuIrRc6QM9PnbT75NyqGI
bKIhsosyy1B47d1/cOW/zOZ95Rc6ZWEC3smK7iFW1j8q+/aEJiA7PPFbXHnLx/i5qfQ1kqvYxFbS
d0ZzP4iX0H8Og4c6PPZZhC4ADovnKgrDseE1X1ZliW0pjPQ0nmSaCDeC7qQEeERteNO71l3oQgZz
7KIyQACeQYaGooH+jCYAPFXW+8pR3jvtqo+cM7fqxhbymDNH0EajBPT5oNoJV9pJm2ACj+FRvhyk
rZxtaatAeRPG5h66spdRhwHlOiRUMMco/RFwGaWp3/0NKBcyGL88KIUhiSK9WDiGhbLkpwwDhQ1P
2UVPvFfe9RvGQhbjlslMQOecQh8RA0mc9F7djXs8cKPMBE8VkcvNia26tIU8xkvnci0Ugo+HEfEo
fGqsOcRATsGuCgqTyEEIIBHMdzTa4SEVb+OYo2ZEpRyoBrWS6SVrrkHvlcKPbdtYR46FcvQbFshR
hBhfaYZQTvbqA44ycqjmE0LzvXDgPhDwjITx2G0W5ngHwcYlyZ7eAkCfdMCdrXyjrfg8lqH1xaPh
sAaac42tCcPzUh6gLgeBSBNbZfXRr58rnVvfsa7STQqjkjG38zg3kEKnQKG5hr5BfKYOLP9e8ECD
pxETjLREreSEyqKDkEA/5YaO+Bq7dIo3mNJ2KDZ68Wt72z7WwfemHwOMRhSLZVwD7fMutE3/Ima8
fiieBAYKMfTMJOZA9wmExaL5IU2/bavwB3D/pQP7LqVrw5CIIyTon39SlSVH+i7ld9bgaHbiSjyW
3PUsunaTyKBhj9mtLQpX6eNmdEcnE2RHE31leE69+hZYotBuyOVc5awj+z6VV30dqPT+meknrfsR
TR+2l5H3+wwKGnqCQtx3UkzZFuW7bvy6/furccVizaj8BRAFadLEpYTvl6QPlYDrSoBpQr5qDYID
NlNb1GQr5XIIcI6vxqAf2BcEzDqB0NFVXNxiPYOAAJDSKA77WucMKF5PWy5UZMCimDQFlPk4TL1b
oe04daZgT+wa/Wma3SQ2ue9OvAQZ/cnf/fLNEhnMmMZGbjONXpLkc5KefPLNwHSTv+oPXijGoMQU
yEI5zTSThFUcjjH46SJeOel6yHTThMEJzZ/GVKL2UWO+D128xBMxFZtibeDy2nY5UKvTdNbCGMGc
lYYBgTCj3RvGc9TuyMRr5uJsDcumnsl6OKk6Fs3szvoH0L9mzz13ljhPCBMrdao2mSFVRLpW8z54
04/FsfDKU1PvY9169fGKgk4XLtH5esj0a7N0BiyqmMRBFEK3cQq+lc2Iek5zb3SaHfcyOKI6dxs7
ONjEzhQIurxIkGmAlqObaocm4OQBeObAwERvEL/UaaZUUHeRaEvFvdHvtlX4QyB2WzK6kwuTi2Yp
R74fOsgaXjQUdItJnzGFDzyk+YWXMuStF4MKcp7EUUaHFKTao0l+cAmU13MKN0DQGUBAYalWCBEF
BBQvVfa4p4nleI86ov32svE0YVAh1fQa4x/oqlV3dXE3CJyd52nCEjoJcpsQEkOTuv1UePUMStpd
ZLf6I0oWrTw4CML3f9KIJXMSqvSXn3X07lXWOQ1CHD9rMIggVMZgVPQ2Q2k+G+SJB1d1RW6yh3Nk
2CIQpUo7nQwUAYTr2H+QZ7f/m3GHys3IDCZi0Iq5CgfqvEvtxY8aZ8hBhexzwpI/3DYNWdU0QzLJ
e3S5OJdoG46ULkYDrHKVUTwm7RM0f0hHULKBepB3MNdX7SaMUanTRdNQ2gmlM7l+Gb+N9bBvwPa6
bWHrFnATQj9iodEUFuNUi9Cod3++xUjotG25tSTvpHy/xx43OQyihXqZouIccpIPsztheKx8Kc8o
f3N/vo7EeBiRHskDDcGJZzyWOxTegpRfdKfD39rj7WMYyNP9aZpkDR/Tqt+K6vMk3qk5B4vWfe1N
BAN6gSphVHWCzWum+OjrpTtKmpNM4b5LeE1x6/71JoqBvSpqcKOh5GSd+VSWR834IgydZQrHLj9s
GwtHKTZnq2dmJRUYtYGRRBhKZ37u9HNA3/T9h205HKNks7Jxq5oahgb8vEgjf7mnsPQf6DBo5LFh
lGxaVqtKVR8HyBFOlKx38CqPDi8ZCkRCNPnGy+GsO6hfO8VmZhMtrMRwhDyjetbG6zz8m9GxZKXg
XUHrPD3MQ5eiuePeSGdbD1/bgdMeuaqHjml+ElIpqBtkrrSVrpm95ouQU923mTdws2yrG7MQwPil
wQe3kFlAAOaq/wSI6IGyKBtIae/o3ADezqxi7UIg/aAlDEp6LigVBJLumJQvefcYCqG1bdU8GQye
j/4Ypm0EGXl/zOUXrTv75uu2iFUoWKjBoDlYVjA6ooWIdKwsNYysdr7q0zclP5UtJxO/nklZyGIQ
vVAEQmp/pg3fvjcfCrRnBOfZRn0vJbY88HaIZ3MMZqPBeMhR3I/kVvTYJg+C9rS9dLzdYQB7To0e
FzD8foHqlOAw5/fFxLnz80QwQK1F0TQlYJtwhha58Dpx+6o9B0PvbGuyHqXcdoYtH+rnMpbGAHLo
9NsQj2ny8J4WVMGEKAkWL07hWQJbSJSi8DqdaurrdnQQs7KndT7KBfDtJm7AZ+PkrCNbVTTntRCH
JfTrjMY2h9ZtRhAN9NyZKRRlfnMPi3VkQCETYkHrBcgxriOm5lQ25hWdwC8JesL4gZeiXvWtC2EM
OoR+KwYEt2FHKS+R4Qp47ZTuhdz9R9tgEELW2yovqQ0mH3w0L4fXCBPwClTf0DPLK2Vcb+fSVUky
NIloOjtMfpLCwgxjkFzQLDW1RFqlEeaW6sy2b4FX8jndT6fQM1/+igPlJpnN84LnN9BCShgryp4R
XcX8018t5C/VNMYHRkqCeSEBBNCeFdWm5L6Z3eOZS3ZQnsUJvNYt/iaM8YdRGjUEVItwHZVpR/P9
VLzoIQed1gH2JoOxduQ+w7kYoFBHYkeMCouIPILz9aTnYlcYIyetlCcITmkqgGbClb10QkufjVpr
xc6c0g4c3sCM9WN104qxdw0XtrGhEs0p27X1VZoOVTdYocrL4K3nbBa6Mf5Q0vwo8qlBxGjYoKUE
Em4wtPKptHlYwdsqxhdOQx1HoQmlJgmsDYN51rjjlKm7+x37buvGuMMpi1GETNtnzfqLkX4Wx6sK
Bl9QxSH7ZZcTJ6D8g8u6iWNco96HKvrysHjqhVw1NznStgYMNf9vY1w4x4nN6Jq5L0qIkvCWavh2
Sb4kRHe79JmDEDwpDELIGHpmdhT84oNog0METCV24I12c/BPkZN6aGp3eORp669NNyvUGaQQSq3A
HHNwMzU7xU1O6fuLoK+AvIS649oT7sHsrnLqof8QAaBlV1EJHXXMGGSYIWE5j5AqeuqRljAQQCF9
y/iZUf6rIgb9Jo4xTrFXkO0xcM9B2GH5fmK340tdcPCQqxRjk+AsiYushEemQ/NCsCcVD6GDQgaM
VI2t9vtfFRjelGIv17lKGjWLoFSrgOZff/AnToT7h0P2a9nYa7WK1PUsSFTCJ/2BTnwPwbuf/5Dd
0Qt3f9UyvlCHMcQyiYeqpwmfoWvPflgf+8Gw5PgtiwVOTLN+zm5qMY7L7KIw6AcYH0YJ2y249qeD
JHDhff1qdZPCuK5KTQZ1orkC0dOPeMT93F+DnX5Qn0c7bPCOS/MFYmzz2zd56tH/L66m0TiqglRA
MLhCrdl4GDrJ6tLK2kardZdyU4/xXr4iBYZew9jVIrAy820UOQHTuiO+CWAgQk8L8M1Thvta3YXS
1yL5MsrPptg623r8IcS4yWGwISoUFQNCsFwYDYKmg2TXn4wdJrzbw1fKVpm+JB+3JfJWjoGJvK20
ztBw+8HRckt5PBBicsI/ju0pzAvkRFAgRihFtY/JOrL0WQsv41TtZtxJ5P22NjzUUxivVWHikllS
jkf1otfWz9ZT/aw/hXfhXgQdNu/0/iFu+rVhCgMUhRKWch7D8ijVn2CFtv+qOs25cocTjxqKc5RY
PrxaVcViRPzpCKbX9ZdEuKgaJ5LhiWBgomsHFdULdKv8+xDNW8WH/l8dk8IgQq3mnaoQyGgd4Sru
0OrqlXt/r1uq23rhC4/ab1UlQyQmUXVDBvfL/wJQqEbhJDS4MgpStx9BLqQrSI3K3LrV1YO0kMNA
UOunRi52EoDOsHsU1NFBtW4pWo0rIRCM3l+nI25OdhWXFlIZXCLxRATQm+BCLNau0Q6nwEztpA5d
rZp42EQ90W9B9UIWg03VMEtxb2IlNUs+0o2DB7nH2PT/I+06muPWme0vYhUJ5i3DcIKyLMn2hiUn
5pz569+B/D7PGB5P35IX93qhKvY00DhodDjNmzPQoqx8unyWOfJcEicgU6NiilAsQxwn7O2CLFA5
iwiZ3SP2TQw3JaOphMxg2Dem+4kU+3P7rhmgx4UTI0yLmpvTwqMW9hB7erWV0IhpjJQXy6HtwnqJ
caWw0kotW2AKxYqSRB2t1bYbzpvFk/ZtQPlH1KoJXos+l2VTFli1LLIOhZVucysJLu//+Xz1ybLx
33DiOixTNLJ6wbIhG2qjva++1VCUw+Jlb4/xjWl3+zBpnrJ5didzdS8LJ1BDbF3TK2NtmYrF1HBT
VSy7mXsjyLqCIK+jllEAjXUN7aJk/EhJxT1mxe6jufAua0KJEBCiSqdkjmxoEus/CvXHpFPbRECQ
yDkvg4i9C/kBehtoZzjFtnPTRz7HdNmsvvo9PWCW6S3VgUGpJaBDohXTpGA8umeG2a5JrC1rqVKZ
86/RXwaIRtDfDVBLrWaJR+wOC6xAwUzFXeJXiEVbg6M89KCvwdSm7aT4lzfsMu7hOfq71HDEBIwI
g4fwcOPFMz/Th8WGisKc91xOtBM8l9Ky8zRuIEcLqhse8eG1t9zJpGuozr/dTmQJcGHqnV5GFYxw
/crHbSX79GXA+Bid5ynvqPf1X6RpGuOdoLIpko+YC9KiXQnb6D2GftAYk7NjT7lZNughfKK6NM8j
xVEYN9QTlMoHqZnCAssYGfqmS9qNvaLDX6EIHigx/O8nYvoqZKCUgE4jZmytFeaAF7GT5Pp7HlLm
URsBkIZ5kVlbQxtpYju0q9xppkxEJs7b91GECEhdZUUItuPkml/K9NXWd0NfOVaTegN7quAKysSB
Og9QR4GC31JIo2qpAwRa+qayf9RKUNtuGlIsjOffHidrJ0DSzFZDnmLI6T8mN9Eh21du/WJfj/7w
gTllQLXxExYhhgF1tqrZOsAirOnVTm8b+Y6ZRIEVsXJ/1HV2MXpTRmgU1Xd6ssmz3ahtNCrZcf7R
e1w4MeqnjksSlwOMDhk4ExyEylZy16Da2Z/54JL+mm40ptZOwCM718DNyU1ijIMi/B71Pksm4iiR
agnIUMp5zAwuBKQfV+sGo7bv+fDN7Kp/BsyCDo8EPv6z/3QBf1m6OPHTCMciMypI5Fex5OAe3mTX
pq/vOe/ZcCATZJR9CGiBgcpDY3GgRRvgW3+6h2zIx05yrNrRQPDG61CWL+qn8p/XVgAR1AzZxThD
Mm9WGe4j3/JefrLxpv7y8o1ixaXsRYCQPB7RK1hgYeP1rpe9Mn2UDcIVJGDRENAj0ud2LH5e+/rb
tZ/teDEjee0TqohVoGphd63ND1tmudLX2E0QBsx/hFfmNUp0XRXzS8FNTu0XYShiJSjI1NJYySB0
HHKfFV/0fnDL5qaqifgFJUfwacK077t6wT6hRuFKtQo/wQS5Xqtu4mQmKkiodRQgBHNS8kaRICqN
g9TayOZW6ggRbyHtC+dZLAtVWVXNYYxlY5xy161v+XA3DA8Hn6jmtf7sc/7E8KHZZEjISFuqy41S
kf/9xOdg4xpPKzfJRGZeYkp3jVp5oxwSm3belf+FWqaAIiVTzUYFWZHXz4dxvurXf/y+gBVlXNWq
akONSJmu0kkKplFyL/vs1EoJ+NAkg4T4M1RQ9cRZtBuV3esTARBvaahL1iAgxFD1U1Lxh5Zxzeew
tHfTNacTc/T7N9pHz971rnyg27EIZBKbbsuhlUJWQznO5Zft++1PVlmqSoBy28W6vA4RaNWa+Ina
hUGxrVzJRakZcustymrfKc20DEVTNFsR00msWPqymvG463zMaPESP/ba7bzvdsUmDzrCBM/bx1GY
gEvjINv5vCJKrM+PcfPIQOw33b/HBI8iBDySzDXOF6SFvbKQnbG8L2LdraPdZSHn+UfNoxTBp7Hy
ZOqjDorMtrOgmGhxF9fa64f4A68oB0+m1+/lr8bgGl/RVbx8fetp8qhk419M5fgzBGRSxxXFK7wY
sffQw3Kl4JWsBs2OE+IkHpUfpjZPwCe9QIxLt5EiCbWPq/kNNUhOGxFQT8kQMEodIjmdZqwrW26N
yS/Yc07tHSVCwCgjqtJYz/AGb+JyY+nytkjbJ7vqni6bCCVGRKnEBFhwCyl1f5p8ud1N1ASn84VZ
RysUM0qFmjRGill5PLd9O/gjuNhdXoNf+5LLblc33rKNjn46uhX7L1GTX5YnJphYHOuFqsEY2GIE
fcjgxiROaUX+GCJ/UU+9o9aZmzYYKClH6XU+qo+X1/cvz8zjLxCwpI2UujBGLHB8tbgKWj3XrXGX
BA2YyUq//P7OR8VRngAsUdFoRdxAHq+PVGOwQGWNM4IotNpV3oo37vuGe59srwAy/SJpq8QrF8FR
GDtdlL4u4Phb24hoxDzveBw146Z84t/kySKxlVdi5vFDo93EGoH6pLEIyCEXZrV20dvSIRtpbjCP
8874qrraFrTXHmEXlDYChDSDNEkaz4HzasXEdLJ9C66uySvu+mvZK7ySpl3jn/zTIzkuoAAp+mhJ
ucKrjqNneT8882F3/ZZnhqQbhoZWy6k+yJZD896QZ0AAGSWJ6z4fcQonjC+vHjAfM9CvLSd0mMMO
dOfDeSa2o0WKBPMs1BJp5GeOD8BeN+CYgxMee9pd45kBBjO4C8a6UffOXwIIv5ZXEyLBpVSjX4tf
PLrTgHUNJajN/XpAc5HuzOBIyLz6O5XXOf+AOooUwEUqLDTjcHibcrtw7Lna2mW4S+X1m5UORCBQ
Oe9YHoUJyDKuUSkNK4SNaFmP0Y+27sL7xTfh+hVufpjd9UfyKTykfv5EzYKkPAhNwBhNNTIj58nM
8qp7/lnzpTlD4vCQdEQeTuJs/sHgUaVaPfEac8V8sOYXmWpt+kuu7LiUAtJIkdkhGgIBTfZY6B9k
dlir1om73K2l73X8ZKdbPaUaSrkxXDj+4nSnIR3MOWVcaPM11Dxp3XXd10a33LG7au2PcxrMy82Y
75J3DVY/OY4C7qR6s2Y1PxhJfZjM5wjOe/JMwCnhx4jF34gv2VbUQAaGBl2x2ck+97eJb0eO6VYM
SIM5amyzdC6F48ShEEu/C7WdK6OEXB7Z4mnv1o+3NPcVBaFiBXgTYYhypgPSzA5ViI3qVHrllnZy
L9nxZzUp7zEXxrVstqkW60pRFqfIzMjRBp2qnHgrDbxgRiLdh5qEBQq2ofHkorES6Zr6VnrgWcQQ
GexkdH6+bqdDs20/S2R/P7kQAgpFSpLN2gTxeeLUu/obXJwM7xhUcfhS4SUp7i9qjwnb0gXwMRN7
nXNuW9aEmoM19+rB8sJhdi7b8FkxlgJyfBXk+Jol3pJmCWZrlL14RWFt+uWKdY03k07OWYM9ShEL
KLJxNrXE4gnmXX3F6+LXb+OGd2eEO/tVBwerfMcnD067bEPdVudR/ES2cENmoKex4wohEe4H1HfW
tEUaMwJLb3bXB+O0zeR/W9I/iizQbFzqPO08lGgFXooHePvP5aITsR5qTQWbXFdbm6wSa8o72zHc
I1j3qF/bUp2KhIHYgh1meQuC8JFHlPiTcDb8ufK78ftlKzzvBZ9sEv8VJ262GZt928lQZtzEdzVc
tQzF1foe15OfEuvGgf8PKDkRJVyDcV3GKQa442KIZ39NQqex9ECfrceBPchDsTeWcUdod9YHPhEp
uN3hEGOaFa+veDPBT4kPMhdUy8ebxG1/8BLy2M+/I1dL2f5Zl+JErnAHWk2e5akJuX1p3oPffZeq
72paPBEh4EeuRRLY/SCilnKnBjzm0ePl1Xvr6f37huliicW05LI5hrDA1gsD3am2vcdLu8eD7db+
vE9c/Sbag6Hu4+gDwp5KtzlYT8mXy7/i8jEAifTvBjpOTI31CXpq9o2x7Bv2bEoPl0Wcv2V+rSUg
4ncZRTHrxsyPGmADGJnCIHaja8CRSLcFsnPk44F/8NLKChBimFFsVSsE6rcqKNa674Wr3rBbw+FA
slQeod/lk6fLApQsUmjlhQRx8VV/hbGoPlrSfU4uOGxm/Gvt+n2F+HRNkuNdhkpdHAFjIXXA1h6b
xweoqBhIyMsEaX+JshEBWbq+xuRefsyL/DGudrr1mBpEOIISISBJs6gDevKwhIjTBWtSPo2S8aT2
bXB5qy4Dli4LwCGHxZqtETRpSpRjt6WjZ51jsMc0Sx1tIjl5uZ1dskMBROBzqMMaQ6vO76/6HUx/
k2DUhV/tkLZ67K/JBCdhiW9PpZPrJjamgZXo6vXmj+3OPNQx5hC3hVO/hFtYJ4zf/rAEwy7dm3cL
dcqJQ/d2FZ7IltVuKlXuC/WbFYOX0aGKE2A/gc0TncQGIY2wlzfn6ERY0nRhZXVQNBlfMd8jYt8X
agQCJUIAET5hoex5ebGWvXTjtaljLBHelf9kkG9hkBM98rqYZ3Di8Qptw6nBHQ4Pri0ThyU3sdS4
l4X9xWXUTFUFCa9u6cIp69iU1pHa/XxfycigYR5KgjmerVOAPexdRczWUZpw2JR46jtl6X9K4685
zgVCoxOplXDKejmZFYwR46eseeUssrUf37w9nDZ0QvC8VfxSSqw8ymS5tVMGYQOa9Kb9MLp59XR5
m86D1FGEcCWXZZuDcwsipNpyUeLpJMpG0tGIiO7XoXm8LOx8ZvW4S2IBUt0y9NhWkKarPgyPH1xO
CCF9l0D9yzCKbfRVkMsh105ZI9fjT3Q86ikcMAwljsIlhjWiLxXlg0H0xK/o1a/3eC0Rws57jEdZ
whUdogZjzS3I0qOHih1G9f7yMlJmwf9+co6tuFTCxcAqxvY2rv2ove4Hwr+nVBBu4VhfZbZyy5vz
p8hIncH6cFkHSoCADm1kLMgWY40wwcYbsuXBqsDl/m8yBExo7aK35x5KZLib2ip1rJYwaGonBDRA
xXddK2/0AcOT3aNlHMOfiPjYXzz3X9Yk1hGt0tJbY4Uu5P5r+YEP1Zb87mPuJTdIc4Alz/aXj9bj
hDmUPNkReRUGDKC9h7CHv7jVx18h4ITeGVONsimk4+7LHfOLe8uTd+ZnBFpRmt28vItM8wgUIuNc
vqrM1jgsLfbNVG9y6c4YN5et4y/P5aNKAiRU1ZiCaAMyeEfZcNNcGzsg7RXz0L9GReDP+ytHWQIk
VBaLSp234nOyeN69hqzG5r8SHJKaCQAxIHUZInHDNZPd6iHDJPtkZ6Ezqnh8V1X2yUYJQKGNjdTW
KE/0+JwrTIfy13Ry1TAmNouAC5HQf7IgpuKTEZQIfWwxhlcnBGifb0I40URAC6bkRhfz0ePpFSr2
jD0m1+8NL+fccrf6vR2gBOyWik/y1blwK5kCfrAUBLW4EZHXWxtfk2RUZrWQqC17a6D49oklFKuL
GryM85bzDCRIFRZz69ujSeRhCTgUC4vaUGqthNtdNeZO2eMJvBTOPFgErhOrZvHDdnL/xWidjLoc
YurEcrTMG81Hs06dkGrS5Kt/YXfEYYIR+OWqjI8z58FB9YDpv7sUGQLqIUW4YOL0wKao0VrV4wgp
cgW2WAyF7xVH1iOv0cfn2hqJ1y+llQAOplUVfcjn0/xs9+MFPfyxRvUNUWIEYEhWpjeZ8iaGhwv4
4v0XztDzCbnjsbUER4L1cdjONo6QFoxXAxx/zkyp/YfeGur8CPig9Vqnm9zqyuh1GionYw+XLyTq
9AhgUBnRGA8yBGRV0IzbGaMOZuIeIjZFTCGscV+YM3frpG7G6Rz0Xd6OpZNGhluW0yYzTaeYGOai
q95l3QgbFzszw1lBmi/HLrHwpshzp2gjp2KNo6Sq34bfLgs7X0VgWQqG26iGhn7S3wGiC80yVCRA
XeePHo8CZvcVwnLKDftqoNR7OOgIBBYvhNTzi3uUKlj8Wob6mDeQqt4aT/zmXT3N7zAhT/NipLow
F73Z2feoe/SSR+q0ceP7E6qOsoVTgEG/qxWGWN86tlE5ZCk38mT4xTpsK9W8SyZ0e8zyhlCYt+Vd
EiqciFpd21SSoTCvI+X5hn5vB5wizCJabs+fjKN24smQS7uTKggqtd5d+5sOlYEmi97nAfwSI1a7
rXnXtJGKRVxvtb296Z5Cb72Jvtf+6mZ3nK6w6NyVQGNCNbHMrS5No5x0yEw0zbGsqwUZAF2lCggI
0xTJE3rFilujxgJqwbAfUFrzs2elcNlu2JhB7/BbwAB36nBIiGNBKSh42aWihUpjQ3SsS64EuuWp
3WLIPLF358H5uHX87ycuQdJUpVZzKWH93MuvMhWf+0vc5yhAgBR5bdLO5pAy7VH0tV0PvcMeCxTm
ZSB0XgLiZJ1/LhylCVCiKuBYs7k6vMSMIcuFJ3jvKKi81bb5NRU7oxZPAA8zTfVV0SEtWaXsfhjn
9aZXM+IMEwilCmDBEHecjAKkGk1ob+dR+RpP3SZWyisrL1/ZAHKcxFCfLq8jZXsCbgx1EueNhsOV
96nf14prNI2XZpp3WQzfjQs4KBatrfMwSx38eC/B8GJ9/t5roJGJRmegXkF8Iy4JEh7hfTkpbW9i
oxr9k5zWXmk2zrp4devqKtWger4C/XiJaoKXnck9aIwqaNX5oAkG7zsCdcoDKoDuVBTxZ0G9OHxa
XOpPB1TyP2Gkhpc5lxf2L2+yX+dAE8Bj0ldLnbq3cxAGE4pwNb+65sNtO+8naVj+REYKz54GWzFk
XUVfuy7OB1atOAIdWwtXBc3o84galXWr3yy35bPl1Dd9YN9N1EgoSiT/+wl6ab251JWBF4A9fMza
7TQRl8x59DrRSUCvDKxNpiXVPGmY3PDwZ4jozbTBCFR0fLwrYX4iTACv3J5TU0rgZPbRDZplq4Ty
O/iu/3EMTgQIeKUlxtJHfApK741e++EtmIK2c9D0bOB9BNI3wgrPovGJPAG67FnpllCBRaS74ZVP
nURnTubATfB7TpRLdXtS1iCgFmMtk1cT4joDg90PCxW0JKzBEGsBzChRi5Svn80MZ6lLT2Jg1WwX
b0FH6aTYrhEa29IGY5mO8VN1PzqslIiXyJsP/vdNNMRaAOQqjd4yoGXlo+CBxa790TwM6HIpbjCp
Z9Me5FvE4q7wVhgx0eTK8HrMCDa2YKAjXIc3OvVLv0QAOj3KanPosBzadb6TDvzFkAb5Vc3z6hvM
bQgmT3WjJ/1aD/6fuDWg4kCXt9yQBZyT5yXNFgs/Yek3Kduy6fmyCZ+9CH9ZsCEWDej51A1FhcVu
NcVVwgM499yZovo+f2OcSBFQJipL085lSEl+zCjdjsF4u3rSS+T3h/xFuTd9eLjoMhuvo1vO4jq8
UNhNqSkgTy2DYWhS8QOs4nuy7CP2Le4+X15J/olLxiJgT6zPs5nyw9kjENlFG0m9VpsEYeqSuPso
kxBAJ5LzNUTADteQLh2kPtyqZh9c1oUSIQANShOm1IwhIjOV2ylp93FZe5dFnPX6jiYh1gjktSat
+oKbbaq+Ru1d3hXe2mBYcPt5GfeSRZj5+SzFiTjBQcpDFvaIDfLAN9uDGQxlAdFbSIht+qB07W+X
tSPs7Q1oT+5tU4/CWOFjgSXtmVnP9vQahz/+TYSADJKd53gNQMSaXMWtX1m3+rS7LIK6D8S6gHow
lsjkMXwWKJu35Khvg15ACnIfzRYPl6VRayaARCfXal0ogLqkf2D27Cjqh8n8dFkGqZEABCHCqcA8
fkrhIYB12123CV651a70kw3FD0IcI5HVNuvkaK1kfp1qX/PuJqNiZ+fbU06sWoCCUI7K3uS3w1vy
6KPioDz+JfQqzRs23c56SdlGJTxGapcEaIgzpiJeAJFdVj6y2tjJZvSoGZr/bxslstlGhapKEndF
pvt4QO89Cnk2a+QwCcVsuls9UrH28y+K41qK3ciWNCTlIMEy+Foqt0aguf2dcmA7zAJGeS4mNHUv
74rxnMgUHIw2XiZjmriBgLUjf2CZO+fEqSKuJXFkTBSr4xTxmatKttHmbWx9apQbRSOsgsJXcXKM
Za1RJGnQZLk3grHHFIf1MIIo2sG0Q8xk8iRkYQgTOfvmPVk8AS8MS+uNeAQ4Kd1HdQp65jMtdCZM
y6VuD2oNRdDQklaxCqzhGH0p4Qsq11p/0Mmo6eXXi8EED6KVLabV/DTzsRsSnpfztnA5LSdGogQR
2cJN3MBvE7dO7ijdLGRMA+B3VCq3jjJ2jrLovrUogT0usYe0INSMCO+egA8mwAcsvq7LFUtZR1fL
4EuzZ8eELRKoKwZrx0E3zLGDiASM/V15G+ZUmvF8GuFoemJstlDBTG1wcCp+DL7szzvFCXfS64q5
3QjmSzFqzsMXaZdRNb7ElonR2i5LDVvWoBoz1le7VDdLFPqWGd8Ohe3FubU3EoOIEBMbJlLeFmo/
YNAZRKbrTdwGtnLP1C2B9fJl11nlO3piiXVoRqq8QIYWhPufPKNSIKM5gQR54oiJzLd2qKfLwl90
YLdfUB66XK9gujKflHXLELA1MVPUJZSjFlAAD1lmFua4vSkHxmUMyTM3uVe5hmdfax8xtWLzHxqR
uTd74S2iikgSTaGVSG9qKhuUc26Y6ZcggzQ2KHPXiMcCpaDghCzLpJsLg7Bw2ZrarlxuVYUwQspt
UwXYsJKlmc2IWyGo9Hnnr9Ijb6Z/zl9Lf9mmqUds2nnERw29wixNtkXaNWYvVZXyko828srKmXwN
dTmpZ2Je4/pgGl6zK/cg5NlQd9pfvJCjYMEj0Ow2L1NeTTVuRtTEPqOmBaai7MOtfR86cFJB4/k+
9jf7KFR4SkSrZBcyDrq3Ko6W+0aQbFOYaAkyh1f5ttjNrwXJ/nIepY8yhTOfjIaZGRJkmsZXW/40
MsJkzlvl8fv87yeYYhmThQOA7+v27Bvzq9bJ+yq/v2wn512QoxDhbLeZodeyDiGykdxWcutlpenm
8vJ1Xg2vkAvipHEr//NYH8UJx1qRl7hlNsTNgJGfjRZSwEiCMkor4UCDogS1b/yWmQrls1nEcPW1
hzZG8MuO3K6l8IMSJ5ztKo6MVY6gFdj93TYuHKaAQySMnMF8KGQqc0DYhVg0GU6ZiuEOkBYiOKN0
j0uFkq4pci4bxnkpKD4xmW7aKEn83fomvU/imPfVr0lrb6Sm0Jx1qIqtZCE+fFnUeaj6JUp0d5Je
+v+Shlx9noddGCMh2OC/mLilCZVEnycEZXacLsj61Eh9256avpjU+ElKhAh+ZoKigRirVo7Th2qy
fT3PnlXNJKDhLyB7XDIB7zDneZIiPkoCM2uvmA/OpJ0SOVGA8KDTu/nnPFjeR9dtH2UKeNeMdqGp
nIgkzq+yyA+r3WUzOI+nx+/ztT3Bu8Gqe6aN2J6ly5wmeqgTooTvnABQIWNmMVi3TcMWTFqWGNrQ
U9A1GPJtnu7YexQ4ft8Ucw9TmFdxyOczWtmjnB4smUgznzsnp98XIoBd3etwivB9HVNepPbR7J+s
9MlqXi7vwzkbPhUj2HARTeay8NmJUdGN25RpoGoLVYxrmpnk/ZsowYwNeEWRKcOk8mJ0LQZy2Mhp
euKKo/QR7Fax+nQueghZp+ZmVc1dnXYHtPb4l3U5dwmcLptgvkWjtynKhrD7y2ftNW8Cu/1SxYFO
PQ7PVkCfChKubAtcdEMdK1i0nb4pQKW37nnCWHZKl8pkXT4xpsx1PjmSS1RqUtbCFJZ8usHkpMOQ
UlOFqN0RrmpLGf9nbdLoIgKSZ6ub68TJoYQIJ9/Q8nFUbeyNUnYuhkwFSyw5ZtoRJkCIETMC0zip
VYMBHp4y7KNxl4B2vfonDDPF5sCk1qW6MSBCDTdVc13kVDMEYcZi3F8dtVJSFCxV8gwe5fyDgWdD
/4KOKePRRDFtfz15KKJ8mRzymclxRfQNT+z6LUB3YmwWk/Oq52w6fJxktC3ux612+9Oy6cD2WzD0
kjQBFUa5aEaQk8Lx3ed3zfOaOM1N7vFOvtFd3dU30Vdd7YxN/6y77BB57xkpo6EOQ7OZrKMXg9vS
ibb52PZFZeAGn8vOs2XpW6ZhshCIbi6j0nmTPIoRwCJpNHvRWohJqmjTqQdDZc6SvCetr8mWaemK
aWsoof1dGblG7a1h4eoG8UxgpZgiU1Mdx+eh6ChC2K+qjzDVD+VIXl5+CNUfGdW0dbZ/71QHYUPq
MVtXaYAOvC4tfaPFqzeRb/vWXfcJmiG3W17TXZcc3/60w6NewgYtMuaOKNwpbSoUt+qtO6jPRXnV
S/6cfDMLaqfO28NRnIDoIJlgvd5iGdtmJ9kbllzNk/8ekzuKEBA9T5mZWwtETKVSbdpcS11t7QZX
TUcqx0IZhYDrydobVchdxjF5XZXcMeuVeJucTQucmIVYAIeZqXmd8IHy6ZWx75zhOtx9NZz+ldcC
R+QoJkIhka1tabXIjni5nd3qAe/fiuSQQISzkahTjQT/bkmttDA5zRdPE1l7MK7u64P8Md5m3uRQ
HGlniZlOpQnQUAyNJjc9NIqeebpyCOaDcgCy75JrJQivlg0fe4sA4k4+KJPDHv7JFkWGtnhZFdC8
QtcKrDTt8FINtrdGHy4LOe+X/zJ4kZhN1zNrYBFUrJKpcgY5ckt92EkF+hxim3j5nb+ej7IEuJjH
JoebxmFwAoOs9YGtj7N0SEtfL6nKvbO5WYQPGVMUXWWWWMY0FHklJ7gsPFMBcSAaI+FkTg4YWdF+
Pnn287K1ryg+grMH4ESmYJyGYdlKAipsbzQekmi7vGfE86lOgjmiLsROao3r1M+qV1el7Jd6Qi0d
pQX/+8nlnhWL1fYlpOh25phZ7PTFl8s2R26OcF3FbdtmNhehBZz3EINPbpqgPViKYzjDVenX173u
XpZJaSXYXhpOtd0VEFkZoP0vv5Tjh8sCzl5OJ5svXE6GqpZ6oUCArblrexjGwOwp//ZcYuHUAITb
aVotNH+3kMG9zOSANmOH7cxA9evgPcxYp6KE2ynXLNnMqhjxBvZJk75ny6Odfr28YsSWiC+OjpVt
hPsJDzR52yx3aUpkIokdEZ8b4IKN9FqHCqWJNBOC672S3ctxTrgM52/Z486Lrw5mx6VhMcjhBFi8
vC714o3tY9Y2dkbyLOJaOL9suqGbCsMbSpyTYY1pWqOCnudwD1J4JZXE9886dcqv74shWr0Za6Wf
Mn5SPk7TGGTjvrE+lHJQzjsTg4reYwRHaUJcaArZWEkZpKn9fqifuv7x8vfPG8Hx++x3NFvrzk7M
NeVtLj9Y+C20Fwekj4QSfwG0oxQBmZM4WzQthBTdSV5lH6PqX/Le+ao5/AmIB+cLFdygNokbyQlI
a3M4KH0Bgf2abno5w0ss2yZ56LVWtRswjrCQqBgRYXcmX+kTkXJVFlqeYqeM5ZaNu4j07fgi/fGa
ODE8AaK1wTQNFSy7/Mr+eZCyz5Y33+tBdYc7IYiDy6Zx1vU5kScgNqbJ2lllcMTOu9tqsf0uiTxJ
Tvd9IhGez9mYt3YiS0DuuQynyFKgGwuqZ7Ny7E11bYCwvfHAvTNcRe58PX1ptpcVJM1SAPGJmQbr
ZEg1OFG65k6Zs25R5eTaBYb3Mae6BS8Foep5p/moqtjPbtvpEFn4nxdeI7nDyexCj91lV/Jd+C1B
YIJtSl/6lO7zoEEZIxmJOX9H/jqKYq+7UTZdDj+J136idWm+ttTCWQqsAH4Q4iPY3eZhmg4KxeT3
l2vgKFhAGjZ1ndyDlZ/zFNzIPq8GbF+QeHKV5/8yUpAANrEJPk96ULY2OI55HMzDxkROICP8DUqE
ADJ93cWywc2nNZpvyaI8aWHxOtUZcQ7PP+pOLEZAlm5qYm3VsWWdL2OIhoq5uuPWdM2AecsLleMn
kNMSUaYFXd4wQVgO+xglJN1frbRyUhasmZ9L7xqKd3LyxT74bEpLU62wT/zFiuoJN8tQptQ74S2n
UF6+UDcDuZoC1EwJSscifuPxVuefLf72NWrYMClpcKgmDQpiRIrd0szWJU6gXufHYJ+H95N7MZgf
nNltdorflI60o7oyKIgR2+UxEyoN3yBGC5jplRi9gkriAyqJsrdGBszUxHAozl9c3YHTbCN9IHCV
3wwXbiqxa75MzI4lFWyo9RY37XbJNr+1vG6zulPiqNdRgPjHxviSfqcaKSjBAsaY67JICsPeYrSe
I9upy6ni6sSrlc7XrPc0756Yrthxx+oas8Q6brrWNldv4+nT5XUkPAqRfbedjVDHQuIoKndteVcO
xEyZ82HRI7CIQ4zjRO6VlbssP7v+YxfllvaXFEU94QZtkoaDeahBCJp/06cKtc8WKZ4unoAzY87M
xuBuOgc1fZPt66vFr/YziF2Nx0F19b2K2qmMGp5LHX9b8GrKWo5XOYbO+VWSuOZG2bbbFdjjy14b
1E8UwQEFAOL0YzNpS1OaoacOpy06JH40u+jo1RzzXvGtQ7IZOrehbnnuuFw6gIJjM9v6mpXc3/4f
RzwP67At1TFJ3OlMzIonVmSlicktdMehrZqdAoR40YcWczZiH0UypMTLZ4KJcSt5ydTZ5HcuOn98
HhzhU1Qtr3fkr80uhVCqi5ISKEDKqrRpplhQsTT8tjiU6fPlQ355q5jYQhemSL+i2Ifbo7XP9sYu
2/H+THN3Wcz5zPKvs45ZwL8/T+ZCmTWNvx74qMB6M2+j3U/SC5r+8fLDASmw30XJRd5ZE4cVho7j
Vv7SslurvY+TnnpWnqvMPWIIkwUMied0zXt+ljkTmnK1HsqDvFH95JG6US/fK0zMlaehkrRRj03q
iu/F8Dk0X/n8phx0Xtn7wov/c5OZyL4rdbKemCo/ukVQN/s5IZxW8swK2KCnoMOfZegyuZaO/vgG
jWbl4krXip/7nMGyfQ+f4ck2iYEsJUQtvzFBpTbfKOtDnxMVAMRdgpD27wa3KKneZgXsoN/wgvfM
VxV3+dR4Emh1MRDCrVAL271Q6baz42lO9RKgQSvsqm/Vt6M7+JU/b2qU/+ovHAKl6/BWxoSjCTyD
uEJdqlyIQKW3TT4JNmhGVI8Wf0zZyyFet3VNNEIQD3L2dq2dCFBYMjc9t/gwRyuavjG3aN7yczzX
1psCk+59PnSHurbONlefrqiAHCwFvVM4YyPhOPoTcvYxcvbqPfxGnprDP1fSNdjCMdlI2knb+M66
f5vnR9VHUqsr4IoylXO3cv+17HZRd2sM74q8/jrjYuedbiaNMnDHzipr9Ga0ypdJwWyFdfEJ0KcU
Ed46sc6y0JJgJhwgVw/smxkWVHOiOz7GaPhSBiSt/OUoFXs7NCeGo+tG2NncMlVHdhdf8VaM3LBd
5AJ95AI3VJDqL/6cLdtgvZBtXRX8OWNpaslupN5TH3tUlnSBcWdc9QjfjAFGqhMLen49j8KE9dTX
rg8zLgzTVByEGDHn8QexZf9H2pU1R27z2l+kKu2iXrX15nZ7X+ZF5fHMaN93/fp76EmmFVppftdJ
JZUHVwkNEjgEQeCAgsbn0O0sgoFnUyTCkIsQET0Zp/5KQZMVCgJLe8KEtq/NOVelP9LYF/DRBAks
2HNap8hDSxe/FUPuosn5v+nEvnxnWVYFYMJqEeMg34U5Xv1WuqUt9dR7tdfL0jh7xPK/iP1YJEUL
YXX52oR3kehc/v7HcXVhh1hylzbtikinO4QmiCs6WS66qkCOlttfe2M6bw7VdOFKpamDYGsIUD5C
rpXGKbWXlssdtu6uZxkM4oZ1Zaq9BBl0OkLuRLcYkrkVjuEWY9KtdKM9XF48+rlLa8cgazmqbTqY
WDs5xaCsorJ15SdRUk5gyJPCYMKU+b7R0x3Ku32qKFYeeLLEjT7pb72kCwMGcteMsWJg6RrXgLeW
jrpXXRQV3ZEr+SQcm13i5Nx3R551M/CQdImRjxJUq4QbcdwPPacGkWfd7HgxP5ZS0PpAK8pLSStQ
a3dwAlvecm8k60H1H9NjB4y1VT62oQhJh5feqSK79PrDe2olV7MtbDInxC0o4HKc/0useJbKBG0Y
ND+PfQap9QudTIwezMrKPR8UUeETJUxRD+ltevzSLRKEjrIpGqphsleiYML8rZDgDVTu77Rinynf
L/sVtbVPtrj4PuNXRG6auonw/THt7Uia0WRRW2Z+DQoGy0h/9sXdZXmrHraQx3jYENdVo8c0QgL3
a482mDpHHMrz41ULWUhhPEztQ0E0A0gRtNrtteOY7I3xzhjfin6wLyu0bhcLWYxjSZEvhnEKu5hK
ewRTXneMthWCid4KOjt/Ep3YbZ6Te166fXVUMaX6/Msy2MsRGRN/jEPsXPZLONW79Ad5ypHg1x3l
Nq/s9BoVqiAPqryI7wqcTWSvTXGBttZGgWhzO9n+BjOAKos4xUZz42viJV6A/75EyL7Ul/G/qUYN
oUKrDnQw6bhKhtQ0vVmUSIy/BXZ3k903nBc3npr0CFwco62UoQcqhkQljW2hA4Gr9kMbOQfbehy6
2EfmsDbkVs4iH/Yj33ZutJXQuNt4xZVit8i28/Lcq6fAQhhVeaGS2YigKC6hEvFvev2YTo+XvWEd
TjQEGKJK0OrPLJkZdEMdKimcIaytonsiSHYMGGGbFFYkXucGb8LL+qkD0rq/BTKrN4aF0fctqNiH
4kk+puGbr97LiUcz+OmvuXlKeVOy143iLJBZwXxUBa2JoCHBA4n6TfatiDc1ZH2TziIYTK7bXiWj
gMtsTurt1Ip2Hrbu5X3iiWBguDPaYGxjLFuc3AXKU8J7l18NcRbbwgBwFbRFWRKsUqUPzhDsJlNx
WulbwFsqnr0x4Jt1aiSRDnKM+lb0B0uZ3uPwNBa/SP88tzyCBM7esy/wqTZMYhFDWj7fBENvEf37
pPNqXtaXzkTTgyjLYJhhclJwzkRCORBwrpmeMsV8wLuUFRqiVfe8d+h/wZ6zLAZT68I32nmGLEob
BBY6x7+ptz2NojyCRlXrstGtL99ZGgMOg6aOUijB6KTGQUZcVO1Q56WfeKvH4EGgK7OMYVLIikcf
hczK1rwTSyu7AgXIX30j5qsWWrxmc2pon+Oos24MLCh6rIpzm//9cIImHw+10x6P6WHdb89iGGjo
pFQEuwk2bMgx30/ajzxSb94eMcBQ9FId9SP0UPyTHN2k6VaJeVnXdac9K8GAg4YxxA3GwyE6y60O
bOiYDpI6xJE27aE/9FY7YXah9kSTPuS62F62wfVnNcxS+du9GMSQZEWU0q7EvTW1c7S9uI2VfSM7
YbRaTCi1RAfDz49fGRqinoWyd6MiaHy0/UBjDXNjG+05qXZ++cLRjLOs7LVI1uMmUqkz0+kNjV1s
cjh03Nj5ocH1hHiZZzrRc7rHnZazoxyr1BgYIWqXYqQ8nE6fURM0g3VHfb6sHMcsNQY61EoL1AIs
2s4kPySlh6YwSxA54R5PCwY6jF7V/FnG+pX5dDU25oEUIsf61gssFobAwIQxRzqaNKFHi6trgGDP
fx0GK7kNnfowb5A0twoHcwQVS90KTvjIs37eMjLwoZA60+QM4sUoTW2QJOW2iBc/C4lQXivb+hXs
j5+x0/BU8AjNUgg/8ydXexmz4xg9Ix/eCpwl5Tm0Rt1iEdJO4lxOeoptQ6XGnrpzZSdH7TjbNd6S
433g8EpzeHbCIEim630rJFSzYNqhQW9f5j1HKc5potP3y4VOepYIvq/DoQJUGZA32jCAQTNuUT90
wMzBPNUKx4V5oQBLDZM1IIjWSyxj9itEG9MO04Bc9UbRHcxp/19ozjgHNTsZj+RzN1c+DQaE+ADK
XtBjJPdqC6DCqLzL4MHZMJ0Bj1QQlEIbICrLforSfRA5/+37DHCIYhEgn4fvG1rj6QaaR4SYk13j
rRaDG2KdC21KwxqiYZzf+CORZ6cSHSN7u6wKdZZPYQzaehQQIegK3kX+aXjjpClTSB9Ep/w5mfZi
ejdngSVpTjztB0PgBISrWp2lsSmMXMqUOqE1GXH7ohLZlerQGuIT4Q3vXjfuhSAmpo7Msh2LEYLC
3QxK9XkrXY+2ZGsYoc1v4l1FvoUw5jSMVF8hZg5hYIJ9qFTFLmJtF1SVNUq1rRr6y3/aMvZFt69T
OQ4NiMvjwhurZFMM2ZWSFg4RhNtE6N1owu37ssxVfFqoyFp8rUl5VkFmpLZeJhr2EMqOVJBN5TeO
6M93/qShjSLhODLHOj/enhew2PZprdW05FPF3IGyrGx5upbS654gPdOeTF6pGU8cc1qm0xAkxkzF
1ToIHB4mY5O022A46g3qvnhENKsohcmxhmwaoqQYTOQtZHIqtyqkzflRnG/U4PUre3b+PtV2sXiw
hjImNKuggger2USYTyW54pb7rrru1Gc5DIQ0hIylJOOSrIJcN4Ov4UwGHa2+a1ErZ+xzN741X3kF
AKuBzXnx2Jv51MiCP2PekoO+xZOWVw6JyTZPePHTut3/0Y2tgc+ivK5FEWLiHX0x7nHLo0xVvNo/
jimw895iqRaRBKAHSr8J5pshuf1PpsCWuBtNOCnIbmK1NpRwi15WVVwPeGqsl44tdoWBiUyvlFqg
ctRNevPx4InS4eFKRJc078mTtzPMAano1Sj4/cfOkD0ehLad112p/LcnCt6fD8izBTCYkLdjmSc0
go6eZs/wor26ExBrYtLk//DIvl5ytVhABhPasM/6soTPli/Io0Vb5Vm7lu9Jh2oa3ctvhVdevRpX
IoMSsWQi9yhiy/qXCWy35X3sBMd5I3rEC07qgWsivPVk0KLszHAkI+TVIIelnFX9tt2PyEBRalje
PXUd0P9sHlvermKi1hTRuZ1CvxHb1Bqjyqnm68k0kMR9qHjJyX8JO87ymLADvCXlOA4wSjz0KigZ
Bv2PG2EKdGHJqBlObV6LEAcFTSbyqNs2NNUC8jq0mqudtC9UfY9fwDmGeWKYeLqU+z7HBRLX/Sy0
/Gkfk/vM50AU5xRhS9inOlSTkga8Whc6RfA8moPlG5GlceuOOBbI1rLnRieNCd2kcEdJRYO9iskb
PmbHlnh/4bHard9Wzx5tMviRBCRQUApEC6vUzDVedDS1mtetFciW/j671SlETcBltOecJmzh+jQ2
apOrUFA0xRdVmG7jhsdxxIMNtljdRFa8akvIQOvZ9eBqmLgTbWTJAhktLL3bGrw8LwfvWdq2uGj1
TKTr6H9rDoqlWaMz0qSXbqs7OPYv3CuRAMBTpJN8aYit+mcPVbZ4fehQJyLMUHZMhFPbmY9RKT2T
yLA6LjMBx16Qtfxn1DYQPx1iAj1bZ0BhI+XKSDCVJb6WvdpuHweLZy0c0FJFBkS6hoRjTbVrXA3d
FOhzaMDzZMXX4Rb5lG+8E2A9JbZYTRZNxjoKy+lDQ5wAt4PbX/U7dQ/H8Iy7yMbg0cHRjpMnX8Vu
lHMT95eBRmXL2wOjJE0e4kBHCgwssZYaRPag/Gq4VEKXcQbpXmYnTUOWZnqWt47x0c+F3nm3tYwN
AXsxNwq/7PQqW+FuELPXUgnSyJGOjDK2oRc8kgcVvfOFR0mFuHPEeBKZWMUMhUCJY5raJN8C4STG
D5dhjGuYTGiSYu7tJClQSWhtgk6EwEV945txhEbgiuE9/nOCV/Qs/3O/1CRLWz2APoOtb2iTSrRX
rjXslrjlBa8cG2TzIH4SKHmMMQ1OEzbms1z43/0pbZ2skfHGaOQx52y9jJ3qh+aLm+DQpqMpEJyt
8a7dSRgUMni02Jzn2f+yYbjNElNVTIOlwBHbTCxI76OgErEdfeMxAwx1RLYZc1bwvMi7A/4LVp7l
MWcr0iuJ0uoGqveuyIRHpWZTYAZKA1Zr/0VG6XfEZWZaTfWoiqSqpmQQic296FmcCCmtStRC4xDi
/2Bq2uV94U5dc0pkHt3ZauC1EEddcLFxJAjF0CcoFUHYbA1CaM35TV8/cvyMpxQDVEpo9sPwUfZy
T6/wkgM6lC3J0ZyggXcjorWJmHzBp7la9YKFdsz2BWmUV/oMc0kGxaq767E8NCCmU2rVuqwhbxkZ
pBrKMA7jDEUwgS8fJyLsylzdyuXsXRazbv8LhRjAUulw+EaFVVD+kg6TJMmN6qRv6Oa1InSZcjL4
q/i7kMbgVTvlkznkMI54ei7LzVjx1KEH8aerr6prBP4s6Sqb/KhFOR6nEu4lD4gJIvmoDiA1bVor
TodDXc+tJUTBnShne7lKPRF9TqgGup/RLHl5XdcVPf8OJkAJgmqslQG/Y4Z1ROVd2BYcCesGcpbA
hCRT7c96QiUE4yMMkSih1Qw/Lmuxbu1nGYwvK2MQzpWgo7Q9aTAaKrb0ULSCMXQ63knG04bx56AX
5XLqoY2hw/R8DDVN7/uWN75tHTXO+jDeKyQCaBqodYgpHpBcFESg6uu6LdGQI33tFrUwRcaD1SJS
wzanKt37mqV4uUd28+1ok3fFphx8uc2rXeEZHevLsYDEX0EgMSvQeLMvK87r8/oVaqET479CVI5y
2NIF3Ex2f0VnQiaPJaZbSG75Lbd5lYAcq2BzIQmoGuI0gkK9fGWU+1B+mHi0sasiNFGUdKJrKlEZ
jTogRhbOZut0UvIcGiBlmIUjmUfnsidxxLDFFSiWGqcmgCbEmPZKjlIf0/XjinNorAZNZ2XY6oo5
C9NoDKAMDZpyJBgHz9jzU7/rZrCQw6Cb3KW+NJiQI506lyaZfQxv+dW75p4STQROyXuEW7XshUAG
7NrOCOKEKkYK007ib0PwdHl/1s/BhQQG6sYafAdZiINdPf5WSbDT78pmdmmnlcA5pnjqMGhXqNnk
JxmsoQ3cuLgt9J8cbeiN+9MxuNCGAbqxKpVUz6BNi2kVGYZZzRttH/9PxJ/rNqeoGh5kMW3h4+q8
iPeyPK+6ocAz2+9AXd1RMOAXla33o4IO+G85TJIh0aN8BBUwkrDvuoa3/4x2oyBa8UsLAYvVP8lo
qkg3kI0kNw9Z6Xp9Xs+zcMbgy0SYtLZBrX6HyKEIc7c1frVhfVK5QLFuGmdJjKX71RAEKpVUhLtQ
2k8ar12NfuCSKoyhi62YK2KAwDLKXLBHg5MG62gr36LO/rik8psYeYvHWLtQS/7QSpAIpp18J7vV
aBV2ZueUJiZ7wK0OOUw1s/IN97LF05VxAwFseWIYwTZ1pGwkJ9tn9qTZmHRqq+D+GJ7ngQPAPFWZ
M7+XSK3OtGm6VxpLL2ZLEW+14pefvFx2cJ4c5qRPtUZIQkrQKCAgG8m27X+EZWyZun1ZDs8amdNx
bkNVTQbIkXDIi57PtcZVkoOzV7MTVNqo8eXSwPVDRkMWfX2bN9VO3fJpG9YP4D9+pTDwUYQTho6M
0GROHzUi23V9I4ozZ7nWK/0X6jA4ISF1F/gffRKbYKttC3S3KhvVS/fcvAXHtFni8qoZIyOmO9O4
lJ04c+MEw6p+p87CxBq2X4rFFqoxuNEMWjPK1LST8gkDna0J09QCHmEWx97YGXFTlvcYygmt1FBs
DgmJ0m2dBrwO+PW02UIXFhcIKtQK9IH8rkLdCK60IVZttRuTm33h2R2DCFkIYuwpxbKJLRIGYmob
2T6eOXDAOYMVBg4avUqGoqPL9vFWnmyiHX3y56UAebowaBCOmGcKcgb4EIpprazWtzomiPl1xmHx
4KAb27c95FmkJhPUEZDVj5Vdijen/rUYeXaweh08mwHbxdCZQm0OFEVN8Cj7pXYXVoj30hyVp7VV
+qF7GUzXc38LeQw64P2/qKEbcjqphRhmdCgr+1w4dQhmxOhHbGWnwBN5WnLFUihZRGhDXKhpSFNJ
8dXoKSh3CVwDY5fK7W+0mJ55bXAcO2G5ywVZFxqM9EV9fn5qupNoHovm/vJacoCCTdsGCkoY0eWE
pKZ/OxeHVOeQWPBMg0GIJujrhsxYs6ox7HBGl5anTXd6O9mNeHdZFZ61MwihD9pflNvZ9OijxL+f
d2nwLIJM7rIcrh0wKJGFChH7AO77N1/GNOwElw4NIQWekkVrEq25dThS141BJ/hHUiSN0L8vrQ/D
pKOCUlXGu/ohtM3voWPawuO8FzYYybKdts2BV9bNE8lsnjx1fpJTSp5SrGyhf5qLa59w4mieDGbX
kkiZMIIQMmbyOA1Ho/hh8l79eSKY/dLTKvZHSq6WNtOVEUgbQwYnZsQbbCuvG+B5hxhYHxvcqkxK
Jxw9de7s9D/anXBSPDmx5J8YK7Px8SKngLDO/55dEUv7ld/J4B/BFU/iJnzWmXm0P7+FzfjUutga
FWWU9I+Di2mtnr/zf+gPlPJEtlAIeBseef73L1f/s0wmNOz8ptUTyllLSTopm2QJ3kpEbpRbvcit
L7VHLVRkToFIDn09aal1dvtu3JOek2PnriGD92WS6mlLC4ml+xKUJIiqH5MNJf6VbMmlnNT8Z7R1
OD4vIf37wsmruld6OaZLKMeFG6iCsUnb2XziYAldms9317MYBkt8VUI9LyVS7r3mraTkJPbwUuxo
EzJGEHkcaesh9lkaAyM90QoyULsgx+xaPFa4s6KI+CW8a+3I4xdG8daQQZQ4FFCPTemMYtj+9FLN
vHKU9TPtrA+DJ1MX+NlMkfi3nYNd8HbYgADrENn9rxnXcDC+3QzfucUavHVk8KXHpNnWpHKrXxOG
+XbH2AFFzt0M1p/xqD7z/OuymujK+KctBtmUECXBOo6zejR6c1PGij32QW1pcThb/ii9XTaUyxun
s+UvWpMKukIxa1QCa05/1gnHoy8fBDpb7aILGcgMclS7FKpHlNc8/aXyjOPjivDvrqWzTI2lmuaB
TKvlg6fqSQNXA8Z/3A/7JrWEw8doA1fD7aJ3RLc+Ud6y8EneDZ7oFR6xuvdi598LGwx22zXe9DK6
1EN4dsRbBQZj1KnKhSjFMuvxfkISvXyXVc7Fg7eTDL4Yui5JLTWdoirUmzruNbePC5PH/PEv98+/
PRE9S/800UItm6igTL5zkNmaYPvdNhe3gbAlwYOp+jYhs9UU72m2vWypq0uIvZVVg6B5hu1QxJTP
3O8bRLWtfpdJhy68G2SOM9Cf/smOFiKYXZqntjXMAYF5KKQpWKrQbGmURukqs5G5tYr6kcsqfYzz
vSSQ2bNc7kVlptQm2ml0dBRw+A4G2dvFo+I1KM/SHXruBSgGAPuNo1u/CfZyW76mpCcxl+VvfYkV
QxfxL1E+pvctTsJeyoPKoNwxSTxaQxBbEcrvNN5DD08KE0P4oxrFMqW5LOPHyBytLnIr3jTV9WSW
flaFjSOMhPSE8nB88Ozahd1uFQxS5JcW8bRhbIakuiyQEO5QSkS0Q396nVthL3eSfdlW1m3zrBBj
KqGPmdGoz0XjWPZLVh98wbCK6dCnPP/m6cO4t6iJYTDOkCPOx7S1Y/E25VFYrmZ8dEMydUNBmyrL
vD60muKbMeaEB6pm+2WEl3lPGn4lybe+dM0M7PI1J3z4sNzPjvZHJBuaK+BcDgUTDky+qXvFiT3l
EDr6LvUEF1TTmwqO1uzkLZ5gblAVv+W1p68e62eNWdr1dpAnEY0NsMZM2rbFjiixNc7PRHryScYB
Fc7qsjXqgVllVT1Vvy2fvqNSu/9i1LxQiXGwPG2TZNShUtOjOrhWrEH/yi11IYHxrHrISC9oUKQk
d8J4NyfbodV5eQUaN14yDMatBMy/KaoGavSeeIeScUoUt5euoyOdf2G4rYui3IOJkgHe+w799ZcE
M34W91XXqLR9WxdupO6R20m1njFZLB8TkqNxPMubAQKoVrQM0d+Zdu2at79PlMBTHi4jFFciE6O3
6BKvZQ0dzpS0vohs1S02eIf+VoTO6NKqkfBnnn8JFs+OzcTnlU7HACqQ2aN3YRr3UXwlR26mcCKD
VacyRMxpRbGlJrLN9mNStZNoALJoX9rfDV384oRVkF+IYVYwTDCNlzTg+sfT0lFodKdIZFQVVW6b
+Jy4fNX+DNQtE4z4UtQPwt/FWY98bmAaORBxUl4r6SrUOd9fV+X8fca+x24OZWKiBnYwp+9jPzzI
er/pZeEQjA3PCFbPrIUujKnXeHnJItrNTy9MxOtSr42/VD20kMFsjelXmRqOMDQSaAchVl6qiZym
TNsZRW1Xpmk1o3KSssoZVLB2N6BQ62XPrw0OKK6eJIufwdh7Uku1WtdQVU5QK6CDQds/oZN1LJ7U
+pnjzxxZ7Ptm3k9ZMVFZ/Xu3/2gAuQoxl3pEgknZZANewLures9nKuZsJ/vcmVTpHBZUbmPej/V9
7d9L/e6ybquwf15GhYlB9Vgoy5FyWkjaQB7aREG+X81wyw5J8T5G0q4viI8EWsBr7ObpxhybvqrV
fUzb8RL5VSG5ZVS4qvFslacdc3KaYjFPRk8X0B2dMLaMLW39i71kk7loU9gYR2NT35mVJYuW8ePy
yq6HWoulZU7UMmy7QKbC1U18I+6zO0zRsMmraZN7w55RNp6iRaLfmLv6vfkFmvsj73mZgzwKgzyl
aUo5ivphtppvTd3d2KEjMCZWLnuXVeXtJQM7mSGGEga3I3cSvXVxC6bNn3UeOJeFrNerGQb4/nRN
x6BvxmKMai518CsgIN+HN8M1RjRipkZu1W+/i0++9FS+EMfYTmJgawdKcpQVN9G0aTGQT99wVFrf
obNKjImM5RgRvYBKKMLzzHvh5O+lrXFdgs9WdOR30Wk3mD7pcqSub9dZKmMX6ejXJKBSUZx0o9t4
ynbwfokpdr1b3Yjb1NbBIzpy3uJWAwciItqibB8Sy/oidoYEVtvur3soGtp/R+O8vOGqbgsxDJ6N
reK3Q4aB8714M0mHUd4bPFThacLYIXoax74OIKIVh4c6rl2pNTaZnCGxJ7qdLt9MYnwyA5nHQCnT
3/4pUl7oxlhk1DVDV4VYwv6FjqfTDtlG2YYnUOZ/8x/8G+2ajpOYj0ph54XdHQSv3HwpfUdU3L6R
HSJghMVPXARLgtZnqkBnTRvJVTU8ELQ086qJqBaftfwj4tNhW2MwGMhzEV/kZbYxkyn3Qj3oOWjC
k8I8FwmVLI1AZ1y9QT88+Kfc523X6tlzXir2ZCXSbNSDAAlRcxVqJ0Ku++YY5LkTTm9TxcuKrNs9
OoNkDTM2yafWWz8UtbJGXB4VmD0x7FTyUxNfLgPHKlph9vffMqjGi80fsjDU5xQyDDLdag3ZDbH5
qJfjIW4zzm1mnevYlGSVaJqkyTrVdyHLbMPS0GJMoBc3nRvfdBsUlV3nmAkU2cmOsn23j9133lvt
qlEshDLAmKXJ1FcRhGr1bT3vBB7yrm7S4vvMOZnMYq4HLW417ax6Sn8dg+SlIbeXd2n99mmqOkGV
raZgavU/l04YRCRXaEM7ZrN7o6O6Q2X5SPaPoGomLwFquzUOtq8/vi5E0oVd7JYMPJxMKhL9BE78
SpMtvZ1b6V11ErjFWDJV4BNCLKQxtjH6mjD5tM1cs8wTnd8h2uKGgGsGaWOkanG3p8enkIBnUcJg
nRJd4eGeR9mz6gyLH8HYijLHpZzVeMgo9fbg+/kGQPLWV5lVtbwYnbu8jN2gO7Sa5gTL29V43P7N
B5PYmmZNTkrHU7uXLWjdDc4GxPh5p0eJWVF+oMx0jem7ivEE/00Ac4r04BfDwDIIEEPd1nvVTUHJ
dVkEb83Y8rO4HUkVUZ4e0LP6G8rE5YP5s7fbp/Y24jL1rfeWn82BrUKbUEjSp5TbgT7LwhLxrK04
0mE4Frid2v5W9Fo7O03P5AB4MXe80nauukzcE4zSX0wB3WRl15SwXMgsWhXU65hRiozTVx7ZFvoy
IFNp6lwSA/oKLVFcbZhrN49Szh2fqxWDK5HZNcE0Qgq9vwVbdGLf1ofeLnaFVwLUeDZDD/0LwMLW
o5lyJc1CBD+jb6WqnWMwkLwzNjnIq3hVmOu3mcUCMvihgc5ZHags855WtRe3qEzYmI/aHoQtx5x7
F6QQcUk1BkKEQRpK2cdKJvIkaFtpThNnbjL5V2ZkgTcFgf8TPOuEV0r/L+f4HyxRGSzxm7k3Ncpj
hZ6cvQjWzNwp7KgAd4YGlBawtgLoVu54lzcOhLENYa0/kzqh/G26sh/MOxN3/8v4sg7/CIVE1TQx
VZKJHzNNzcOU3q0D6bUNZqvQe7cLD1X0cFkOPcs+79tZDuPXhRzJVZ9AzlC+z5VrqAfSbv+bCMaV
DXkyFEJ5KUS9OESavlFl6XuLGRP/TQzjy1IKlr+hhxg53mvFVpi2NY8uaH3Xz4tFF3MRhqDRUMwl
So8paO9GElrSwIut1txIEyWMCFMNRQR35T8lFFE8+5jPQm+x/VV9k3pxbiXH1kp2pTuiFAbsXGD8
fu2+8wya+glrBwvBBlMPgyZpTZppvVlYvLbpbZ39rE27wgFTu5X8lQGPS2GMcZPM9FMjhNOqrXnq
m+a6Mngi1vwHmRz4jgpwMNiZaEnsy12RYauaefLMTLQ69NrMdW2T6O3/b3dLSQwCJXVWiQINnqbq
KU+PkbDPeMWHa066FMFYxaB1vkwEiBiK/F6UDY904lNohrx0JnX2z0ZAVBn/iobEEruIfjQUiY+H
QOMkeXRAqnLUKYP5B7koLwpcrUDUxLM05oRqlGaIK5roN+61dzr+OMdzsXGXHqRNcDNuiGiZDo/2
cM2DlzKZY8pHMkzJZWg4xo+6vpti77IxrM6yWQpgrMGMR6mfDQhoXLqE6lviRj/zbexltnStbGiB
6nSoRys9trz5PTzdGCtp+jBGPIO0m6zLs5VK4ouk1Tz91u5GC/0+ykEWEJgFxWDMKl1Ab3DrKwUh
TGKL99Kemknkyby+hHXT/2MkLMOL2PRG3hQwkp58z8GkId0O8ztnzzgL9xElLnQS52T4TYM9voPd
4o0Gt8TRvs22/46OZfd/KBpdh/mzVsyRiHcPKdBohlSz5P30hCLVx+6t24Se/kPvrGqnb8vC7h/5
hUc8+/y43C90FaRY/p2zDwtLrNFdEmxp7kO6RoUGeFGqK/AjWhhMJ29/8O4QvK1kT89MzVHMgPSO
jJxLuMNWNsWOs5Wr5ilpyAArOlEIe01qe+R0ZvoYKuPyasupBUzBtSwChE2gcNO95FRLPJ9YtZ+F
UCaGklB/35uUjFGeMM9pRkakeySOAjJN/SW7AV+Px8XOVaReiGQMqIlrrahodB+8zZjUBQIuOpR2
B4o6OzrxYgMKxJ+OhYUwqv/CZpRaaaeU8mGZRurhhHBSv/WkJrU77q2FpxdjI+NUN8pArxHp1W96
6wQjpLLdb5oeXrJ5fd8QHOh4lkdPOgOYrU6KuU9gkJUhncym3WcBr5aSI4KFS93vJ2FM4ehzl8WW
r473Ws3tJ11FE9ABG7ICanvkZ/+5P5UvtgMuzPTMqXf9Dxj8a7SPNqmFZbzDBchJ7foxOHE3iyeX
Oes0OTSL1NeAzZ7x3l1X+66yTFRyugj1HemnDja4Ch3Uuc3jhFs1yIXCzMaNpuHPYm2g/yNEzc2w
rboHkouW4N9dhpPV3TvLYbmYsxE81lIIOWH6OCNBPHLgahURF99n4uAa7EJ5KWDjpLF05UA6pZqG
US4mpyiPs1wsCXPjRxEdCQL/lZ9GUNjkBl6K/dd+fLm8XKvpFG2hD4NKbSuowSjrlH2BztJTDtFP
4NIGZXhenFi852fe7tC/L2ApC0w5M0ZI67T7wN+MEiccplb0CfYW2jBYpOKUUTUBBQuJkDxLA2bR
z/kBeLFtZ30zBLgsS7JdpQaPE4i3XfTvC73wMqZqk0TdSkYFvdJdpULgNVp226i8VyrqoZdUZJAj
7IgwKgUM3CjSK78s9k0zuJU5WQRtW8kkO+iI2Fw2Et6uMaDRo+kiqiXYfFU+DeG+M79f/v5q4mtp
hAw4CEEuKUqA5QN73o78wmDT3VQiVYnpH56fWfwCTY4XsyWvUxRGY65AI1+5rYrHcDoawn9bNLas
VZdw+hohTD3V7ubxXSk5QMfzXLaWNZtnLR8IFk0zfFQJ783mJioORoeAHrnd1MnlK1/bd8kVdxD8
ekR6djO27CITtDAsTSyfcgruKG/2sBkP5Kq9L0C8m2ESrmYrHwU0zXdeRMqzFZabuQkwhkGLoHaM
cKPdRXtwdoMhVsNtBkO7HF7AsdrSsbBNlqE5bMTCJCIFSAcsvw/jtj60VoFwP7z9SqHCUhSDIr7Z
mIFeQdSo74L+2JY/6pQ34I9n+Qx8kKSOxY4uX2nMztRUm3Aw7DrlATHXOhnMIHnnB00COfKGMjLD
RGKU5uiW6slbklkC57zkQBTLyNy24H+b6HlZgBbf2Jq8sXGXv/+p96wfFKMfUVIIrwqsQXRnnTfe
cTUtft79T91mnSxVZTRDxN9dfHWON9oI7zXRTbZTbDxjgoHL/8nB3ssG8akHrdWjOdF6iA2v6Djd
6joH5aYagym1/jU4upe6ocunLli99P1BEBSO/PPAnDPM061yIIh6m96UXrHJbPU+x+NlhqeO4Es0
T8u1ZeIO0oWNFkxQUhd3uf9qzm+6jJGgscNZTJ5adLEXcUAyRXLfKDBD5aQUlnHov5doRcH4xxYs
VtN2CqzJsL4kU0NTEmqGQXbLyNTzqKsVzCF1ur2+j19iJ7N7SpYKLsLJUbdfA6mzOAaklC7CIx/B
UirTdSNstXkXf+2qLJ9lMCAVZbHZChpiHDV1sjcVvV/jQbA7CePA4gP/av5Rz/05pjrLY8CqB6Fa
nSvQqfXIZvxR2Sgj3CvbwM0PooeIyhWedEuyx42wUx46vDsm8EXttdpe3sr1KPL8M5gwqCgDUskd
1O4S1Q6qQ0cnr6F2h5T7y4LWff6PIJa0UI0aLfk/0r5kOW6c6faJGAHO5JZjjSqNlu0No2XZnOeZ
T38P1P/XxYbZhRvySgtFVDKBzASQwzlKQk1m8RvcEUZvKjgBmSeCeSeFgpDrKt1CTSHoLrWL/OcY
fOqKdVVD+re3NR3Jc6GFGpjLcjvUkEwi27dXirMl7GBlrIhZPeawjLb6KUWOUnpSe8jSL7el8BaL
CU96ZRIUf6HI0PtD+E0GWIzEsa3/uDddF4sJE2raLMuUUU1gv8GB9k0NlvSkARAbbCdPvAfsZvcD
pYdXFAmjhvLH96xCYaSbPabDJXqnb075l9mtPBXcO0+lbbqwa6TB7OUlOjYoVBh3xflThfu1fGZN
47KLVGPGUzDLpl0pyqDtBJBaFCE+ioLXmpMj5MlR0cOfQSQ9dD2PlYLGqN9jylV/Zr17YTYG1DdR
eMxbR5D1t7g0zs0wuiSJdlEZeLdNiKpzSxw15NVymxkYUBuaUDKT0zg8GwOnn4uGwFu/z4Tk1sTA
VE+3U06r0BK09rsYR/ctMv1olRQsqap3amZyjHbbL65rSD9qpVQmxdoEWlkEEeNJhJVWz7PCEfEf
F9WrDCboGnFidEkFGQ04LkQndSNHfxR9ChMfeuXr7V3iKMRiago6YGkXMNY62nQh6HjILw0PI2ez
129l+OygsjTpPfonYfiVs3j05k2hXlAYdmgHXOaOO3F/W6nNeeK1RCYOh2HZJssCieQQ74pLt5tw
aR33lf+ZDqO1IObWGAPhWQ8GGKHauWXwqMw/bmvC2x4mZvTTArSTGoq0C8ihGzspZmvUOYcvd7mY
yJCWUVA0JYzg776w+NDsKLZ96vGyvTx1mJiQm1mcmRPU6YvICuuT3J7k8HJ7yUROnJOYwDCg6Rf5
IewJbZCanjPPfByAloHGh/l+/kEzOJmfJ7bykL7dlszTjgkOGEaq5VaD4Ey4RNJbq7WWCb6W20I4
YZVtbi8NshRCDyEEDwf5Un6qTeB6SrKd7coyJ4HS4PerabRnolqidpeWGedw4CwVOzQ2GTkmeTMY
QlQ/5MVbL4FPJKw4S/Uft+h/Iinb3d7OiZiJ44clEJtylrQv4WSl7rJHlgHNxpU7gHKmcRc324Fy
1wTD2nCOwVLPu0dzNo3tds4KE2CTKj4kDoglL6OvTQsn0cxbUSZSYJYRhbUAPgzKeitO30o8vsaf
t23vP65s1wWlH7E6/pREbfI0hh6gvwVmlrjL0BPzbfRk8P3NIO9xum8ciTRS3zjl2fEwLWhbEyMe
9JI4upJLgU5zW3qq9wWI23nt0rxtYiKHHJA2zRRYpT5LliAepjjj3N43saVVoKIYRJJ1QHMxrxAD
vWWaSHOkA/ARC0d9K/a08tq8xgBmnB35Z38CjANoeOX7niN7U7uVaLrUq82Luy6cKg2ia/1VBk9F
PHBx/+jX/7ZbKxHMcVgWZTkZtJj3v95UA0jgLuVYGt94vOObHfbrpWQsvlcm0jUChHVOaZ2lL/Vf
qJr/zC7JZW8Ca7D6K9oFMfqKBQdHmRM8/n+kYjetc6Uv4w9VUyVzoH98Ao6afYZpPwAzVW677/xI
4VP60Aa639dXBd+IJFKEX+ZqqLdhXiWTSTv7mj0lXKXoqwRPf15OZdvT5X8ksQ9yMgI6jsgB3Uk9
A+1Z9RR51ZsBjh2k0vUaqL/6M8fVNyPYSiTjGqYeZ2LUQLni1HndqXDigwoYBNXVrHawlB1wHXbc
ZPrmZWEllHGKVqnMfEwhVEaHc+ADl3C2NGRacp+8z5lNYuAR0oaIistOuX3PX4lmnKVo56ypMoim
dQOwfaMHSnHqE+VO5YNS05vVDctRGWeJhmqS0w77GcrzEeyEzlREPpB9PF3nTjVsB5qr7TBeoU7y
rAr1h5Vqh8VJH8LvBLlicDR5oyOdyKtGbI1XRth+3q+Wk7lbJoY0ha3ysZMKBY2BLyJP52mCFZ9B
gdgg0Y8qlEvRlyVAVndc+FGOc7KoE1oxaUZD7ZfSCOduDrKtya6BU8OrWW/vpSmrEk4KSfm4AK8C
ebIkPbDSBVRlyspKo30aZ8jIXQyZd5OmF9bfjEaRdOCpqiYBSR7+vxIkjnEQtCE0UiW7t5sf+oVe
orKLcV/+oCNupIeGsm14fAi27cbOq2y2IKqmaTIiw0yrAK1rgHEu3VFuNuOpduCsdom+EF6Wd9Nu
FU3CksqSiV6lf6tby3PbCAFEymP2o2jjI4l4zd+bMU4xUX4XiaZjA/8tIlTjRI4jXGcGwdPG/VLe
ywMnf8ATwUQ0sVFMIVZFDEb1FUjnZTswUqeNE5cTrjfP+pUqzGqZQVCOWQo5ow3uqZNoJU5zFM4U
tYv3yt40+JUoJnjVs9o3A712TsGhqXeG8dOc0OE4mTZHJ/rNvxv8dXuYyBWKoSgV5EOnweme558l
8hQU1a25m2qLXwXi7RUTs4gyN408Q16C8niNNgmjGuw2MJzbevHEMPfaVkX/ejtBjBocZu2+q38I
5cttEZvn6GqLmLdvCNTIxZAI3HUqvyYpGqkqdXrRpuJ1boVHMIr+oZUzoYnEWqyoKUwi7E+6vNfT
p6XnvT04OrFP4SQdjHCRsGywb08AgyK93/V+4PwgPygsE9kJp89Nr6vXlWSfxmWFUZeSbpYZ/tWo
flf9SNPn25vF8Sf2XVzNgkS6AiIUxVNmX27v09jt58fbUrYvOCtNmAgxCW1WGQFsInihFF7yzrxT
z5TMnGJ28tLrHBuXmRjRG0szqTQdTKZwiTy5mDI0qYndOIJ8Tct5DzneEtLPWR2NUU+GSS+hW22Y
rtwte7NcUEtd1LuqkJ9uLyTPDpkoAYLxVAk1bNeY7YCwk03tXox+VUVlzdnCCRXcTWNiRdWkXaeU
EBacKWuA0NqRR9+mKDbeKSA39G/rRrflRsRl+SQKNdXKTMc6jkjKJF+a+jNVv5UNMnFirvIqM2hE
V5ZD3B4UyTF5OQrO9vw2xGuIbSGEEJHqxDKE0hk1fxGf585us/QPTyi2N73pFD0Z6PZkp/pLf4dq
tG3a+nfdFw7gg/Z4oy4cr1KYywQQVkNJ0iGuKmrJwuCGbpniAnhjjRPPOXagMLFijNqpi2jU6wI/
IMc55gVzniZMfBA0I+yqj6N2Hz6GR1pVUR/DE62r5KBFr48StzGBpxMTI6S2qIeIpmqV+VLnj8K4
/4TvqBpyIERFUZN9cOj9Iqpiu+AMJKBl+qlxZ1roov/mnCsBzKFejUrcDRF1TgoR+EhJk8BAjp4H
Fa0c6Df4Q30YXxXVoTOWcYYNmKFup2GRuXlehZ+xtKtSGjOkuIiLEcYDVm2pzkt/336qRLj6feaK
P5dm1C0Nfj/FcINY5E5CXDHmNdlsP3dXYhjPHAS0yMl085NTU4LzM8d4mOkmEV67wYnO1Mt2fale
ULh3KE3dZwAxMWD6P9vTGH/V0nwy1BTideF7X5yGlGMLm+66+n3GXVPBGGM9wu9rADc2oh9AWBzm
lhNNeUIYBwUzIhlKKqRKiau3Tx244RajcG67KU8Kc3xH4qIGkjDh9l0/68tj0z0GvDLh9mt5tVzM
qR1EnRq3OTShI7+opbgUnppCjwG/LQGLQGUnPz/DsLw2ASY6DE2xaEkGdyUiAM7EZ42HFL9dl1xp
xQSEMejMcYih1Xxo9vUh2It++QzkIFRo/miL2MFlPU6baKAxwTCHQzAPp1nV3CzpOUa9eWm86qMz
oUHs1ErQlo/LTuiI/b1hvvfLPRkk67Y6myBcq63R2eAAhpzaWKCPKFqjaxxAwOAOr2+BL6D6FTjj
txa1d9keztJX6YThxHuZoynH5nUmPKjENONlhm1gTPtC5tBXzeCuVXm38O3WgtWKMmGCgF4S0RYr
muz7L6pX28kTIJt3oAg4lBfp9ZN51JVAJmTUakumrsDKqtKvufOC9qtueGbGKebxLF9nYkYltWGE
Wj8te4mlNaFeKRNbQQZ1nxxSHi3P5j1lpRMTPMKeVK0cYxHVZLyMVXKHOt+fxUCdiRVpoAtpV2LZ
uijaFaan0cdLyYvn21UL1TQ1lNcMTCgzYqJQX6aGvjiLr7NN+WgiL/B0Vz9L6BoOPV5Z96OV4LcL
Egb/iEIIRv/YsQPTKBsTfXJYuafpIj2cB2c6jUCXUkDtQ6e1w32A7nz5Id9L+8wancYCBZs/onrC
y11uv9tWn8J4QhxOaZWX+JRoH/iYfth1B9q9TIGcQ493+m+690oY4wVZls2zEqKX0qwiye56yQ10
MbOIJP64Hck2IyZA52XT1FVTZgEZR7GUcimFoLCJnaQCnUt7XqbAE0AD/WeSmJBZ9eC/kmk/fUAe
EmMElH5qqfmvbORNZm3HrJVOTGxMZMWQCR1wU58K4FOLGLsNFUdxBld2Oz/GoGXJ26/NJ+pKJGMc
yqhG0lhhGYVR8erweax/NOFJqJbzGL7cXsfNYLISxZhGl4YYldWgnQ68jDn5Hk/ebQGbJqEDoEI1
FRPVKeZS0ACuaBx62rG2dI9692qkCFhgy4uF6jNB6yqJzf/JQytFISBAHBkTAIpomQB26gfOWb0d
6ldSmEuBOhdyrIzQR4h8eXga9cFq52exgzvFvZUJJ02xu0+la1dCGWvv1S6KczrfFkqCr5epvZiD
rwyKFQfNrpAKDhDXZrxYiWNMXpxjoZHoSpKle6/aFIgwbWNLgf4ZJ17JYew8CLKgIC3tPyD5oQrG
fUBiN0yU2E6a+O22HW7fuVfCGEufFQGdpxitRHrY8LPKovTWyv10lM+jowJHrfte+Mu320I3vWsl
k7kXALLfENQZCwmQeKtsTUvIOGrxtoq5DBRllqdNB63Mrq2tvK+f5mTaCUnNaTqkR/FvRycgdUTR
lGSNsFig7ZJXWkIbT+tBss3hbq73RvtD1J8y+RmcmJ8yjKs05mIwzmUzT9TJapwjxfJT1h7KIPNE
mUeXs919uNKLCU/KOGZFX0OS9CB8lEtxJwCYQ+jGL+hCjDGKODvNAzKpvE7e7daifySLLBuZHOtZ
DTIp2lrU7KsTcSMbFyDHdFVc+WPbfKDziMmhOpt7XhvFptEYRAVaBuaVDba/LZLzqBW6ZHAMcuma
V0N9nMeWEyg3DWYlg/HtLsiI2Ajp4BThYzu8kMoj7SHXbF0aLHXh9Q5uOtpKGuPcrSQPahVnAxp7
DcEeoqE+TqEm+bfdeXuWcyWG8WchUMaoHLFwYg9ERIConJXnNLYkr/NDx3zmSKNh9jefW0ljfDtX
p1EF/eSAV4VyEE80YJl3xU73xz3yeReBJ4+3iIzXkaSmk/yQNx5QTkXDUuRlnaU4rROABRYUxI7O
2zeeJTLuZwbxorcBRCrZ0yIcifmXwWWroofjjWVkE/4aCuymijT8R5eb6GSO8Gi6jUsb9MEOs+ds
2ubd7bppbMZfB4IASvqQNnjhm37R/OBAXv5O7igX84UCuiUhciK8ygxnJdnUfytJWkgMyO2r9zJ1
zeWs8RK+m1e5lWrMtUDvJ30BJQzChllZhlJbKvELqbfk4P32InIMkaWJBj7nPGoC1UU6TMo5DzlV
Jt7vM9FiTvteFnKqSPw0Dbk1dryUDm+pmEDRDfI8JCkkJKDMJV8URbVGubWmnvcO4qnCxIipVppW
6yGoDM9ldEhrXlPRdhDSFVU1RMNUWXTCtsz6RSmxF/KlA/QXUOjd7hC9Kngey6hg1bzsxvbK/SOP
ze21iyKaQQh55oxOlSx8jCZUaolcnyex9G7b2X/E86sw5jIPduOWkATCkj1xzzIalhpwUu1A/8c7
OTaX0SSGCZIJCTwTzD6pbd0lUVPQWB74ooNXpNvsFn+xFaDlZPbyGSxRNIH9I4+J5QBVWsxWgWZg
sn9Ry+G9qmJ71jGuWSgPnFXcDLArWUwQB/78bGCSkgZY3VpQhY7daac4ui855MhL4mzax1UYG81l
WQ+SsMVJX5ILmrMtrfxupv4oaA5HK54gxjamsOmGoIBnKf7H3expOQpu6J8yC6kTmqfR748Db9u2
n5cr9eharxoVSk0PKiXCWgZ6cJfF5b7OJccQK1/LG69sm1MMtxiE2SVjyOVr22yJXAlnAryIZKla
S1CZHMCUic6Z1B49zZOOPMq+zcvhShCNaistMbw0hZGOTQR3oBWZl1AxbD38mmv3cXcog4rj55tn
40ocE+8Xfc77VIK4onZIf25QfuNl0LeflysZ1JxWKlUE+VFDx8Yp/nRqa7sCuGXkzO/kstjG18kn
b8EjTyhPLyaodBgPICSnt95S+istytaLGhBmRcjyube9gecMTDgZu17RQNI1OE0HUL1OikB9JJlo
thPHxG6STx3Qq8VkIoqqEzkUJhhiIZwFMH/p93+kDtsuj/bKMNQH/H4g40o7Seg6AsmMaQXt+MUs
g4YTIek+/HYDvaqjMqFkCJVezak6ivEqDz6wFqwZTcBBMVimwGPt2LwRrIQxEUROymkuaICMyxB9
1K9T8+v24nGsju27zds+n6YER1mUVHYqAMZXnRO/EAnvcbCtiQJaQFDDgOGHcVuxrDGF2pcwOvOS
gPdBCKzbmnz07/6+MVcJjNPWBSmKaoYqoI0/FHs0v2O2nZLaFh+IIjpotUYZ+BuUETh8ahSLVwfY
XsvrBzAerNRFAd4k+FUvnWujsLPsh5683dZyGxjGvAphnDfoizmUY6zjMCtuY8a7VkxsUegPRRzt
ZDHbDVVry6VxGNvpuauFO23qjqmS+8o0H8O6ONUqj91jO55cP4lx8D4rhz7W8Umi8jiMd5r0sx12
UdrxNnj7RPtHzsdxu4rKUjwprahBzmgHs60dercGkUFtp+iM0SzZXg6zM953LgFuTPKdd+vbnnm6
rvzH/XMlXmzyqpQG2Jfii5cK87qTszgyWCNSuwPnQLfrPVQwdosd7ZJDuyt3IbfzY/uOu/oGJh5E
4zL2nQgTw+DTgzI2tharD0hhu7hGHYXU9LOiOIxdcWwb4g66+MyxPo6JszgOYtYOxphXdAso8qyG
LIbg1mfBzoCCVbjzUTryGtD/4zC+bjtzvwi7vpHCjOr8pIHyO//e+8a9jnmd8Wv9nHvjKx6wvJop
J1p9fNNqr/MsS2VgTYNLJduriqep/u2F5K0jE6sGIRMTMATgYZQnjjpFltED53PgwkhtH1bXtWNC
kjSHZlTBP5EnHzF6q3r92UReUrCF7yAYwnSVtBuPxiOvp2O7IrqyUyZKTaQno0CPFVqRxSsCXhrs
A4949JnJiz/bF9Crkkz8GdopMDqZbpYR7TrzmI0vpfpi4GY/TcdWi+3be7ddeb4qx+I2BEAIWkwN
Btm6M1hA5ONwJO+UIFu6oPPMVr/PXvb4d5Ne8RXUQziG6uO80+6iEy+Lw1todqhFQvrD1GhQQk7C
FSy0Hj2ltg4ClNorXv7wgPtofVl5xZwOoICOsNBaCQ67ymqm3JIWXpGW4xsfcXglRcv6pk4NqAR6
YTtPFfQ4VW7DrRbwxDBhZZKErDDwmHbM4Hl+74jb6J/JTK3shH7BSpGuilsQuEORcCrdpCwOtSa6
t22Ru/9MIFkCsa7rBAFZOg9fA59i/sdn+bvkRUf+xCZvyZho0nVlTxR6+gTFsUm/teZfLZf34T/C
PW6JMvgzFRDf/3vVSBXk6jAj2dE4+o/hWd/BhwWrdmZvdkpnOKcXYZ+/3l7G7XB/lcnYQlCXaqLn
kCmrl049FDKX5mZ76a4SWFtII0GJB0hQkGV1QJhxDp61k/bUfaHz+/EFeaOzxjOO7eh/FcoYx1Tm
ugwUOhqF07vWrfbpEXdh29jXTvJXZZFT7qQXfp8WT1fGTPQ+0OWmhNguOBd6b1WF03MLAbwtY06Y
WNIqsV8ghGJmtw/pQ+QY73TqEyMuvvkteeDW+LazftfVZI4ZrVoyZfzYwoePmeEjoLLjF/Fx9KKd
dJRElwfbvo2sij6L/3MFFr4asM+BNtHyQznb5IBXum12Vn5W7zqkuT3RTna0vRg1TTs68E4Wziay
YAlSG6gmUArgEridZPVk5eaBzLypP84ussjWmHvFTaGAlNAgtpEab41ecTjCeIow8WTW+0EcA4hQ
K/Gc9ulzGMW/5rGbOc8Tnhwmhmh9NAHkFJsVNPdTeRjyJ1GIODJ4y0W/YXWi1EEVFzmt9ZY6Zvtc
IX6/HQe3+6NWFsdEDClqS9Gk5bXBo+PjrV2+CC7Z462MoqFyjB5ETvKGpxETK3pJMNCfAoG5+aSL
L0a1v60RdcrfkwJXF2LCRCklRhlP2P35QIug2p56Kx9CmqfGb7Gh1gJNh5hxTBpr7JvCk0siO7eV
+Y/H/z/asIPZyBEO4NVD7mm5FKfA732K7ymfYwzUSNgkiq/U/OSWkumjkl1DDE2L6AMUFWCmMxmv
Psv7WEmRhMpOzb65DLsf+Qmz9cia98fPdMutZTEP3KIlCdqjaBY0PpmdawqKk4GbxvQnQ+Ct5ta7
YS2LiQypGplDV0JW+su8CJdmLzuUwWiycIwcol/0Ft+BxCV0PvO6XAum1rRyYxI1MzqlsI1ydVHT
J53HB7oVita/z4YJgP+lUol7mjo0laWlAtCWcyW2st7QvNsmSQPCLdtgAkZYlSAxpqr0o+aIHdmV
hn5vViCSrXi5UJ4oJlSEMspuJhXVjUfA6ERgOFt8lTfwyZPCBAw1Kcuy0yClGZ9MciJBvks1MHGo
Mcf8eJvEhAxDqqW4LmB94pS4oihbLYDREn22b28QtaUbG8Rmx/VhjMNBgZi5DaxgrNwiiP3bIjbv
KSt7Y1PiuhnXdUQTn+oleg5QYVN30VPlGXvlafHn0lrcxu5+CvvkzBv42grva8lMuFBkvElaWjRR
/G4vHlM/3VMQBN5laDPvtpbDhIq+zECz2HzICXepGz7Uift31Rx0fiYvznNMgwWMSaRcrqIMNmjK
ghemqkvQODEmFW/fOIFdZeJEnqBpHW9tVMxPmHCgHWuXFOTIAGs58KfWOI6lMpGi7BMiKTSyj0lr
FSGx2rjwVfRQ1P3P2/bIWz4mUMwS8AnmAZL6+lSUk0Xys9Dxeod5Qpg4MYw1KmUzhBi1bNX96Mwx
JrFMHkk8TwwTJYQ+L/WEFoDk0K/m2UoLrxLeb68Xz7rZscy+7dMQEEX01kezdZkTPiwPFDks82vO
dA0nHLFDBUMWlcmSQZ+om6xB8pOSRxy5WQda+arGxIQxbtIko76KHv9T+Ljg2ZQ9ybsSyRGAn1Lo
09gqvpTP2jF1op+FzwNH46nIxArMn45hQwO7PL5Xuk0iThcPxyQ0Kn91exDkOTfQb4rCfnAnVJOV
ZPsh5iXhON6q0Y9YCenIMBbiCCHAIXqfRsEmxlxbRmJYyhxzOtQ3R4fWO8aEBjGTgP1HQ4Py0Oz1
HZTRUKj7KiI/nbnzqyBb8vNtk+dc/TQmRKDoWXR1idRcZQCMbwYEc2Op+kFpv+kRuPP6X7fF8baM
CRa9OIPRpqMKFu9NB0pOxIp8efszIUyo0NSuyxOanRPjvLSKVn+UtPwBhaKvt+VsPhJX28V2deWd
RnpQG8HBkHOe9iizvhp73a4wNXFKDoEdvvKixvb6KZoM1EYD4HuMapJeFyL6kmhj/GFMUlfNkQrh
kYVtm/w/Qn4rL5JamETNxGyQvh+qr5X4V2v6RllwLmQcXdgyYtnGPWWDpTM057ir7MD0Ah6e33YI
MkABq2l4r7OEcqWagp+3BuJcIf8ayFsuvnJMgMaw32+VVwGMQYNhIshCKiD/Yn4130pfsOl1aHwG
fjwAZngtRtsmJ4oqQS4MvYssrYUsFFAUqRywlqLjDsDxXWsvO4oPVVOq9586utUcjo5b5WZtJZOJ
SjMJC72usFEUyDp/yO3O6tx+n18+VS1bS2KikRjUaTlS7QZwsopO7AadYwLsgRaSS9HmsiZt3vtW
mjG7V4Zt0CZUM4r+bwD9X3jM3mgTde5Fpc1NY25a/Eoc471hp5uV2PyfOAXj0MY9LRkLH+heoS0d
EwXwtbd3b7Nar4kKyi8YcNEAcf7vAyxW4nzuVVio/kTscEfRLIkL5BGv/2bs5R2AddAeKh+ApgHI
tPy+88H/wh1T2nST1UdQP12dopJStXocAi3Q3E0ecWU0imqYNoRJoUVBcD5Tn1vrTDdiJU5p9UQJ
GogjYnwpZDECTltk603u3V7czUi5UovxDCC/ZgEhNLzMoqOhh6wx27PcJ9asiv5tUdu2c91GxjWS
wkwiIYZKZe5L1VGvJ0ebeSx6m+FypQ/jD2mdaIseIPI3YoxK/Gi10l+31eBJYFygGyRTzQusWIJy
dKm8RPHdbQHbd/irDmxROorjJkiphGhfIZFV+ph6vgsBPsFHzuMow9ac5UbvSFBiueTwbikOU/rj
ti4c82LLzJJK8joHY4gj5qUXyslrb+p+r4DXbsk4+8IxL7bW3M9RZKhg3XaW8DiOrS1Ivo4/t/XZ
LNKu/FJiwoCsVUNSUXTS2qXvq8hOHOEu9HXg/M+vvMhHTem3o3llCEwQaNopavUWwmjrW+sLruwr
Xv4p2I61TkwMCCYg/esJ7E1LK4yegcvN7C2pEP507ZgAMA55LFVUHdpxRNzWDgBCgsvG5BYu+dxF
U8SXm5inU3DX/HcE1c1Gn0kc4SVckuNA3sNW3Qmk4im1bXZXMcwTtTB6UcpblAsSIJCDz+rVvEtt
E3zToV06lT0CIzfgWPq2015Fyv/WrAG7vGB20CwxdrHxpc45r4Jtp73+PmPjgtSIAH+ASsty32l+
Y9w14rnjEUn9x0XwKoax7jGURtmYQ/q47zOLGnjyhCZ6nEGLPX2hNYkh8XlFCd52Mbbez5U+KiqE
tlr50OixQxGArRAHq8WJFDxJjLVnU6hMFA8Ho4/2bMue6YVu+CK9t8BwPlHsXWC6nycefDLPNpjz
L591Yhgp9k6oD3HvE4WTsdjs6QC0/j9uxRx/I+nUTBuhVjhbQL6nhcX0kDzl9lhZNfLDdnufuHjm
8zaOoxhbLwPUmIrqIjZuAZWW9JdYcZyKY/QsrSsw96NlpuXrouu+p5rgIxcdIVWS2VNQcrqJeLKY
mJEFU6bKAXQpp5elfl2Sc9i7AxfcjGOBLKyKVOqVCvwbJH4WA+3mmt0FZWTJOQ8qedsmgKItqmB+
A44/YxOA7EwLXYag6DT+qvaKrR+jyJL22pN4qP6S3egQ3PGqzduZpqtQthqSqcs8lQkSMZ23eJTf
SXjsdrEtA4lQAsi9+X7bn7dzkSt5zHliijWQ02Io2bqDaKWZhbHpL/QGgGzkK1BAbGk/HIyL/JDd
yXbqFNzQxdWYMZt4CYep7pGsoTiC1PHiQ4CisWIhv+tUn2oRBEHC/3aVnSfoksQYWjphKAntjqA1
vW61p4SPc79ppis5zHFT1bVcjXRhg9RqRyfwczfxpG9BYal34Wly42+0qyp/u72fm/FkJZV+1eqB
1aH4nlXUOdLmDqh4wsDJhPJ+nzloMm0ppzpHPNGLYbbkJHoZEzxJbivBWzrmjDEXAUPv1PEMjC1q
D5Hm1Pn+tojtY3q1UMyJUvdm1YbUDMwd8OMkS/fmF7yv/fFrU9vmoYSlfwYudW15TDyRxv+JXCTM
1R06chaF3Z+pxRZKsioTGiODWrOvP4me7GRopiYFagqm3xxiEJ3wbvM8/2ULJmFQdXFPWxMHb/L+
93YQXLwi99Nd4fOokzdPmevGscUTkBvIRtZDXKiWVin8qsLnUDyVRvFnRshiWGYiUtUCHdrq8m8h
akBx+3VOnjnbRe+0vz2FVsowQQKotvFQ0HuNdi72Cgb3cxvt2X78HiLW8t/F1HFuiWOiw6IpQojB
AQxr9YVl1L09YUYhinUnk6PUGtuo4bwjOOFCY8KFpnToBSLYrCl+kePaqpIvt1eQEyrYMkkm9Y1S
G9CoFItdVQX7Wu8xvLr4t8VwjZwJF0kuQpEKG9X9oLTTvZ+eB/BKvszexz3ADjlxfPtFvrIMJliU
cirlCu3l/PtUxBPsTXWFhwaUReOOR+u27VOqpILWQhQ1ljOkK5qwqEzc3BQz9DvjEI+N22bfy4IT
dbd36yqHWUWZTEMtyMiVZQoOP6m5K438ThrJO2e3eHKYxWtIktZVBH0awPhEpXIaM+VAwuVO1/In
NUjsPKicHi/nptbtTJ8sJfsxjmCCITFYqAcemtFHYeZ3v/tHbzb1RdoSyFkG9JbjHOe/VNhilRzV
sXTngjh6DO65IPLChvgKFxR82+evspkLXqL2SxgFkF3U6Am5U8Kvi3KOzMyRzM9AomnSVZT078uH
VhMBQOAQZZRvpWpaTfFa659B8VoLYdIEqaAoc9VBiCT6efUy1yMaHA5j1Li3jYhjQ2xKrKgCs64r
2FCQjF6pF46GK48FAsRft+X8h6dfV41+yOrKpmUDxQ2FQpRfc3FEawFGKfC79iUo2Hkz3NTyf7dE
QzN0FQRhIMf7tzBDXARzFmmSBaNWrQ8oA49CQvBGEbcX7yqGift1XMY4ZiBGb5fEKTswAWpBo+3G
MhU+dU5fRTGXxQLNOjXpIUqoztp0kJd9NnOi//YpdhXBhK1kquu4p8mBJTvp3c8lkTk68AQw8WqM
RnlcSgiQyp8TmMd5BOqb8V2WROC+ga5JZt88YTtkoq6NQBHMSksfDsqECASGJuUzr4OVHKrnypTn
Iq+abJpQREhDwR5VTJ2nhvx422E2F2slhDHhrs67SepnlKyE71GM7tHiE/342koAY7y6OZC2S7Fa
MSksRdyH+lsdcrrKt71+JYQx26gLhrnpIGT4oHrMLpSqwXiiifDQ4XHPbqcyVtIYCzbESEhEBRsD
xOCPRwHF9pLv/nb+0Iv84JFbw92MASuZjFFj2r1rIqohpXus3nFl8gcbMD4PlGRN20WYRpE49rd9
TbvKZJ8/DTEKU44gs3GA5eTIzrIb7yk9iWQBb5TbC84xRfbpM8lhIAYBxGHy26qV92hyb9s6Zw3Z
x05MiJYrwUBJIkIX02xRn1qxykt+8tRgjlQUL8xY1OFR4d3fFG6VlznGHgg+uN0upQ1wXc67YPMY
Wu0TEyi0HlicEoHEsRwiPxHCxOkVNIEncZq7tSSWxy5uJlCkVM/1LBScUiRPXyaC5OZgLGkN6Tme
kEH9Ui4iJ6Dz9GNCCJrn6zRW4W+KbxzEnen+wTErIz1pKqqk6WydcwTlijpXQLSW5eVSo0+HDMYJ
HSEcK9xuVZAN01QVCSAvLNVfJDeKQCSYofH/SLuyHbl1HPpFBmzLtuxXb7V0V+9Lkhdjuu+N9333
189R35mUo3ZKgx4EyEsDRVOiSIoizzmhOD7qdnaYASCZYKLY/GG9m6DEDFwNCCO3zH9pt9JufBT3
5/7BZ/76DL5Y3g55NxgWPiN8wUUMwzLVK+CRju0B42WeSOk/+MyzNC5xbklXJX2Iw01wEfekb+bf
9Q4b+S7DZmzTpzs2my6Uupmun5faUn8PodMUqEHXQkfjfnGpHwWoTC17A49izvytfFJdRlMfHUIA
QV92NcLV5bxAvYAlQpYgubhWfA2YWsvOsMFuav8vlYjtboCVnpwHkGk7tgyW46MvvkTvEqt7LF4I
3jQhPgNbs09Jr6abGNWlmmJ+MIGv0pI8poMKYmX0Zr2bO+onj4aLLvwHVmMphM1Em85lJYw7+kOq
qMs0QlhDE3uU7mtD4K5FArjMIa7CSGs0CEjb2Z6N4Q6kyk+XbWHTfa104NKFaM4xYGxCRFSmV3mR
7ua+qm2pql+rqPetNjyMLVaPiCZOtuP3SjCXM9AlnmRQxyKBtCYP4wx3LRmfe7X2llG2qUp3aSxd
aTL4HeOK7lpTc0E57oZpf395ATbjrmYRmeCNHeD93NnXgR2QxjLQcrPpqkuf4vRa0kUZ4PY+nmVw
J11JWkvprA9E3uTJwsABYPowsGu6RoY0CQkLPYorgCKh3CEv8DitYCQfgTcw9pMy7Et1+ZIjWS0e
+4b1cUvgwKoZik1+/yJhqMsN3PI9DJCGZV61wyDR/7dZXDi3MoJxMh3y+iU6mUbwwup0dS2sAW66
5pVe3MmWSZOMNQNvDm/G3Aa9Bzy0YofH8IT3nGNnDw7rlxFjrbLf/eS+dJUSCxmTqfPt9IoeU7Nl
nFHjKNmV+p5LpZMVqD4CDO3ySm5ax0oSt5JRNne92UPS1J4087lsBbMVIk24FSx1VFWiHNbXmICb
jg51o9tme2h7wdkS6cG5yEpJ8nBUoQeNr2VMTC6CG6Lo9zn/OPWzERsyfr/MyvdeTe7zNDtc3ort
cKyjFquj886weCYD9C/OQEhFbmfczx5rl7OAjlge0FvkivPxzbld4yyNZzPQQtIoowZpSO60IyCF
YiDW147kdaz9AQgn36ob3UlvRfnO9kpa6C1WDQuacjsVDmGYItAg0gBEsMU8spaKQCY2fTnw3DSq
aoQY/DDAaJFEy2fkcUOzn5edEtw1kQCufjNerkRw4SJOR4SgGloo041a5LtBM2yqvHXLKY/e5h7k
wKrw2W1z5VYyufAB6KI0k3KmlmUnT8gVr0C97cbXc7djIEYgpXBnWeAfto1yJZQLHzDWOcW1Bjkx
2Eksf3lL0SJtvrNMyhJnpCIV2d9XgYTKcZJi41C1OMpHBd0Q/QnIUItt2MmN4Ve75G9h0YIp8MnX
GgZIVlSFqjJPFKtRhaJvsEYxNm6sJ6nvyLGM6FR5ePWWXhqzDnt7GDLSe8GIHoMdrdGg6RRDoo92
kU5g2At6ury2VBlE1ISbznP1aZxzHqpCmscSn5bG/S0JlAc9eNXaG20U4URsshQYhmUp7B/YizjT
qhuAFLZlywJ4dTCc6ra4Y8AEk1O99NflXYWCgPYQu6KxtE0FKcF9VsEGUB77GYRx5jRnuDSHaujm
RW4H1lGz3hohfP+2GZ8l8S4hb7PMzCsUAAhK7qoj2co+33VALOkP4tHczbRhJYxzDnlmtCmgDdHz
HqlAn31rrb/1htjUuEmodzloqNsvTSth3NZp6ZCgYMIKD5oe2MWEVSyM7mS1QeNU7bCrluqYZj0Y
Qc0UHFtmiix+eiFGdhUCyjUh6DdKmpcuCHZRnYduiSdIO8xME4j507NOGjcYs+OchMc+IHaIl7TS
Ku4K3XD0aNgXXXmMwsUH7dqBoApvdPNL3/ROlCWl3Q1IahfVHS0rsufZeh/VpgUncm3ZmD4L8UJs
KXafJeDym6xDNRZHTW78xSiPXSU/90PhFP1rEYxveZR6cSZhBCV3InnaE0mxm7razRYQSDXw2tt1
p3ntCJ6VNHUH0E7hgjBrx2KZfhZNcp3End/0FNs+R35VLfuhrPw5rffogT4VQ3lUwW1lA9/+pOUG
JgbG4gWkHUcay60dhZXl1NS8NefBVzLFn4ciAtZ6fZL7eldYwXWP1rqylx7itN7l+XxEXupN83is
9OWxq/rbKRpuxqXSbRLFz4B3OBoyqJDGhf7Q0iJ0wjDZmWH1uIT1KWnRg5WUu0bV/cKMQSCtGAAS
TMtvYWnepbN1UKPFtTJwnFeqblddVjvTWCdYDar5U4433D7Zt1lI7D6tn+eZnKR+diXLeCWF/NwC
ijM29P0wVftlUV9NVfnetdpjPVTfywY9N4106Eh31VdAF2ji4Mc8ARlPK+5RH/K6WNkvQYAvyHNb
a41dlZa1TWfDcmS5uV3k5HXR0dqvaaE9RtPo9X28H83+ShkKXzaiXdqPod0m8s0yyZ4VdFegK71F
An8jA32qy6dd0+a1Q6SwdZSB2MCEB31p93dbFz+SeNxpMY2RmUh/N1F8nVnDo1nAoPtptGmgHdHk
8DNvjIOZ5I+DlOzQ9NX7cjqrLt6FH6mc7U1VbR2wgF+bxngC+LVD5O5fQTA/KxPOBCjQDxotPaWX
bJWkoP0cb4YyuLE08y5bhkM7gqJcRTXBCGwCom/P0ivNTjoRxyXLIz9Fo9Vp5sJtmhgJvoeV7fVi
P7cvpX5nYBSpojfjaNlRKqiLChww5eKtitf4ulIgToYv6KRTMb2A9xLx7u2ym9qM6yu1uEiWpWVf
WBZSF6vfheG+Fr23b/++QS2AUoByhnBVhACDePLCmFvNJTmkje4MsQgXfntnfongceFHOjaY/0C+
PKUYiIuG21qJQFoYJpnTm+RnVxUj4vQk2CCBYjzODVqfNHBGQ7E0DK87gnE4S3Cz2a560rNiXABJ
cUcb1AhXNGDIsubu45A40SND7zFvo33uZrU9dK6oNU6kGGfoU4H5jGzEcirtk9EiXwZm9RdsDqUc
8JErKjIMTq9y6ZLcYo960UL/FZYVHFGeO/+fDE6LSKfZvLDXGsn8oQSPk/Vy+fc3z+dKB7aKq3x4
GtNU6gzkw7MOUArWk9YljtT8NCfRcP1HSfST5zHBxUdk08Ah4lQZgxoYvRKSls5Nb7QT0oEnwPWi
PcEAfXCKwcTwGeXh28CufYKZEH2neCnaFUTNfpt2YVKQZ8oG9o4nfp/N0qzKVMdFm1wt+SEmmcAs
tlNBiwA4SgaWGyaRf1/TlHStXOE9+eMd1nCWKxPBxl3QAirvrcMgglncvIyuxHGVA4sa6MBrmTiA
YA9BcArDCeDYiuAhdHPdVmI4D6iVg1YHKXjaSkwjAuQtGUvRwjEL+GQhZxE89N+iJLVu5BDRuRjo
RyEMObTDRlYtDOla30X33S2NqCybGqohaMf/qByvbD8vqyiaBxOlo/a+mn4M1fPls7UJEbQWwB0u
RFilTdg4LoofPr3SHMXO0CR5MK7JLjww5hRcDQpAzElu+iqQvbWWa9lcQFTmBMM7C2T3Tu+pALoB
pYltHDrcczGAB6BugbwtK1zLY45mtZhqqimgurNYXmEr7+EDG/EKvdSRnvNveWzL4MNNH0UQRSKh
3EmTZL3tZ4odjOfvVYAH3kczEZTtN0/zWjHueCn1mBSpzhRDnwMb5I7c5iq9ZoxpFu6sl5dxyx2v
hXGHbJ6UXk4wVIjhQqDqhP2ExoYoDe4LEsZ+Memxd1ne5uVuJZBvI5wBWD2qbNuU4DZRrmZcraSq
sWfiU/k06LvWeNPGbwKh7HrKn/O1UO76SoKCGk0P22xcVoLBLaezzevZVzx5v4j4pbYKaWthfJQ2
Ir0qQwgrojmx5b5x46x9qZT8SCf1ihDiVEPsTz19FGjJfviSlly862oTWU8DwaPDDCdzcZvdM6jW
j6EbwfkTnAS+tVBuxrI32MRoFSsgm2pKGRdf3R1IsbusFjtSl7RiH7I650rQdUFLoVW5YNXqxqbj
YudzbDfq/STiBhV4aJVzKqFaZ2PGhq6XKXLDIrkJl/ZwWZ9tEZqKQK2CIYUffi0z/T/Tck0KHtzo
RVIFhdztI30WwNkfAfxXQFkHq9XW/pzdSWNhq7rkNJLAd2ybwFkQZ2911xVGskDQKL3G6lUHWrha
Fw1rirThQlpXAqhmZmgLyjzZxNqh9OIn4X04ac7lffmD3z2rwxna0mV6ELGpZPN5RnPXMffCI2gX
FHfy5kPsG4J7kEgxztTqdu6GhmEuRONrE3tFFXqsHiMajtv2RmetuIjVUClUDYa6oO2CHdmnux7N
st1OhK4isgUuaOWhWY2thFM6D7E3TOFLYr6ifCVICbd9wVkZLlrpAC7qIhNS6vFHIR171ZcbQLOW
d3q+2AJz2I4Zv2TxjTpSGeupwmLG6KANvL1pd6YbhmiCUrxm1w3eZXECr8DPuBp6knWSBGsoyubY
jPIBerqXRWw2JlD5rBHnGMKkTIiVohtctmTF1fTFstWhegTKgbKncWc+hmP9k0QNPN9iDH5bVeW+
woicgx5Swx5ooYvWmEn87NvPX8R7EICDWZiDZQMi/8AOTFfUmxzZB02HSwQPqptlgbX+nCtpgEKR
dQx6itwynG/UV2skqMNxeeiAyjPepr7lFl+5LFGZAtPXkjF/+2kA1xiInKJo6HZaeph1lAWM8HZM
FcHmbh/zX2L4kVsQI09LmVDkcXO5o3F8BwA7e6LEn5b82NNun5PurpMSgdluH/uzWC6xysZJIjkT
OxpXprSfAt2uhfDlIiGc3Vq1KeUSgRBjcTCBYkupl8si3qNtd3zWhDNFiqFQIK5AyNDlOO40BV6S
fKeamW/pIrTYP5zEszDOEktzydWlYcL82TPQgzgPXrD/Jx+VnqTvIiA+kXJshVc5VLRMMRrIDFgH
mmSPDUFjkkqrt66DH+gXU0TJKNowLrTRgOhBq0K9qri1WjepiZ0PIpT2TSEKA7wyKZAT+HmvBg2/
Ot6HkBjEzUtkqXZHQtCPV0L8Vrbzn5zUShAX2lSAbqB1jN3awe4j2QxXJn+m/5lji33l+2U3LdKL
i3FB1MqhysTNBdxyoT9W1d8dFWXVAin8NSyKcwkmj9XT8Ibq9sEYfhubGmAvXZt6lxXaNL7z+vEN
vhEg3uJOgdvNQ8OyLV2Z8CSSfRvy2R/U8eWysM0MAch1GHTRZQudRr9bujZaSbFQVtOWH+UYkJbN
4hbT+yiZPmk7/7KwTae7EsbZeTnEOl0aCNNr2Vsi2IUZH/Sut6X4gMzBVixpV86TYD03+1yowmqo
pqpRFJJ+13FQ8EooseZJds9r7cpvDSdw2VxCc5Mf2HRlsSPEFk3GbcfPlVzuIJRmECQVa0Gdj7KD
pzz9KrplDT2BrdrLUfMB9HovgsXftFOVrTHFoJfFo1R1YQG2hxJLrAag8FLVYzACyVHXXi/v5OYo
PXrPf8nh3L9aZOY8h5DDRlUZgJTuk6vmrQtthtTc7PTRETWqbV84VjL5KJBUbT8OkMlow9h9HV09
+9ZlAIHSQRNcNzZtdSWMOxjSrLRyxtq9gvJm0A6B1DltSHZxcpsppkOSdz0RpdCbB38lkjsedTzU
gdxBvzw5mXjEb/tdkb0P+cPlvWPL9Mk/r8RwxyGLlBiNIBAzh4dSBcW6SpzLEkRrxxl+nqUTSRZI
kEFvUaOLhD0VJMev9JGtbZDz/E04j2aDOUBXap/S7G1ED+1lPf5g5ZppaRSNZCp/y8BNutBm9jAW
nNgIVXgkDznyqRvMufnpHZvVjEXDmtsH2CREppqBwQtud/S8mdpmQuoRqsdIO1jFFd6eL6u1bWdn
Edz2FElCZTzSIz9Eb+lYeGUdOM3kjiI2JPapnw3tLIfbn6mhZaCPkBMrTzloQPvQXozvCkA2plSQ
zm/b9C9R/AzYoqaREUR4M6pM1CM6c9eGIvcjEsGl7gUp5rxUIaJFS0G0ACBnWgSRii38hQXjJ790
CS8eWoy9p3IwHTWp7zMnnUlrIlfr9CcQ6sWJbS7lfFNWXSvi5hYpyLn0ejSDKK0gvalPTazYaIsR
3F83JRBMnWJsSVZkfiajNUsMpZfIc9Xyse0sWxHeFEQSOBdKKzAPGiEk6Lm/zAciauDfPDorDbjT
Wbe5pOQZks1MezDDgwTSgDB01VYQfDadwEoMd0KldkrMnF2u0jEevaEBF/YUlt+VSRNNX4gkcWc0
qxJJoxMkTZpxNTThz1L/qXeqACVsOxU6K8S3GhNz0PUwhZgg85pry1f2CcbE7Rg8rYFPKzy0NTsj
EKcMzGY/naiVXO7QagmcTsDu2wx2ElBePiMlesdzF5tZsw5UxCe9vZy6KqOzGa37Fvv76uIIWJel
wN0bj3rN4hRZcghmC71Qy/4LHpycxfBmHiUdXvDxohy0w6PWR38ZkW1oz2r7elnO9nE6y+HNPSva
turY9MOyC4MHqRR1aDDz+rw/ZwGcoYPosguNDusVRssRjyI7o+5v0qD0Cm14BoGkN03kNQcN5mW9
Pl5bPstlXQ7wRYy56vd9qkdpzGsTvo7hL2hOC8Zg4DXWTnxVAzQ82A8eARjZ4hj+ft4PmmsdopPo
frDtS87fwBZ/ZSttGVomSbG4aE0LszeanLJpsLVC8LyxvYdnMZxJqoqBsYgRcctS9AmTvWV3oP1c
+pdXdDPWaypLWjSAyfCTC0o0BuDC0oFBpX2rqZ91N3r9pqruImSb2zxiZ0m8K8lkXZ/SVAOPSnIg
+SkMbvtZ4K42d2YlgvMaaJ7VilCCCLm9ThJf6yrMot2HChXEQ5EqXKFukKZlKhvIAUV5Gr8Y/a42
BfuyufsrVThDb4t8ahbTAFJGcl1ot8QSLJXo9zkjnrVBHtMK+w5jtqVA0u3epJFz2biUTTex0oKz
YS2qa9lSIYU8UssOdowvtNubd8ZBfTIfP1gA98HNx2TnjSjvE20SM5bVMZWUJKuHAbIz1TqCxcXP
su46GTWBLQgOEOFcbbRUQaVkENNr1bGY/8qryC8DE+QmIBfX5sPlFRVtG+d3SWrFSc2kKfkPPLra
jYi9R7RqXF4RDXW+KC0EqNINaTDY2L525stlJTbnienZLPiGzGxIrV6aIaT19G9sejnY508qhqXE
7LHbJeiVLM4n6EMeZmMCWayqSfzCn16LKwMhQney+9AXXQO3W5NW8jjf0MXREkUJfAO8nI+xrB0r
e2Mo967zlN3iBKhaAVaKusazaCRje+vQLikbio4HGH7r4kSrygb3KDTP223zoqGRX+rfLu/dZSG6
LP9+qqYxi3V1oYBiLG+z/ClaUO74Cp091f6riM4P9OK9uMzNCIqkwV2Qv2bog4ip4IV1uyi1EsLt
U120vRVYUIQ+4okMDWQou4F819oFdnIUTrWLlo1z5/0YtIoxQSVjdqI76uf3JRgrNLu9RvMsJhRs
woZtRVntdvq+UpLz8nJCF0kmUDL4AeBP5bq+T4HXGjtAt66d/mDuK5RQReWd7Sh83j62FivHm9QF
AUs0QlejLq5p1LYW4SIMMBQr+cp1a6Ue5+KjaUiigq1qHgcAl5jpfpSTH6j4i+IYM4ZPaedKEOfk
0WQiy2UGQUnvNIccvB/aobjCNN03AgwE0QJul69W4jgvrxazIbcU22acuuv8Abbps96jxyKzh5fS
B6bgfSd6y/qDUz5vG+c+1CrSQV4AHamCSM06KBqMg/jSLvFCX0TBxH7swoJ+dM+tbCQ3SadoIYTJ
RwbQmKNbo7hR9yJos21TRBnQ0NGFZPK8YznGUsqoJ3CJBbrRYm8Bo0CIqUBNRBL4h5N2lsSZYqNS
XakCSAKwqlvfLIfEbzpbApZrfiCO8nfhAGFCaCjM235exrNUzi7LKEKaOENqcmCkNMynMPBp7Yoe
Lrv9P4S1syTOJEPdHEmbIaypO+k9vKHvDCzfdAPfuFUP8XV5LbuJB/bK7CQk/GE/fUlJzjCJ/t+l
ZdhUI/iQPYayAoRm13QLikjeLQ7x4ttk1x9FBvSH9OGX3vz0YQqezmho2ArHdv+S7sP76hbRXLHl
9+IBkDIUcyS2YK23k7yzTC5lqcfZNOUYa51dj0DuUfbo5HTgcmBK0rH48T8kSYIlplwwLHKyUIAp
MIeTPPUvCkgbo0fLI6f2e+syfIv6kc2yh77Q7Wynz2dducCoUHNYagOS+yqxFdI4aXuQy1NEbUkT
tSMIvAE/MhXHxDKqGKmgtWAygt6hedXprcP8FWQ9yh4f/vE6lAuA0hCBZSTC/qVy4PdGsMvqwhXY
CFuXC4eC8v5mUjttYVfQLLbjG4avJHllYkun/GCgJtfvZUGs3Y4PeFMCJI9BgE7I7VRQDXW5JAjr
xbXZ2KoXH1Mnvg5u56fY/9IAwUoWl7cQTGO1aMrGTinFg5ZPTkcMQQK4echWIrhNInEr6eUCEXJ/
3QbHJBR4TNHvcxs0hf2SLCo2qDbv2vopE81AbGaUq+/nXD/t86yNDPx+rNzLqaeOj50hSHs2z8tK
BOfzLT2qLGnEEvW0fNaHzqm03lk6cg1gUIE9b+YDK1Gcj8cTYBQbBMYFrF1E6e9pdN+boU3Dxp5I
blvGVTwIDFqwgPwlVJUDeTFaiAQBuGXcZtJr+aUpirNW/AggHaZBA78lDqmU2gPA+dJxl/Qi/h+R
Ipzzjscu7nodUnTpBMocuzP8zBAxBwvMmR/uolatA28a5tb12XsFLKfYlP6/E6mxT1jlhFY7TTTS
YW5pdhzD4xIJTqTAnHnWR3PK+q5m5hzRQ50/JvNL02WYS/522TVvbwdoJU2dGBaYTX9Xo41moyDA
gXRNgLdaeASW+/2siAAmNuOmfpbCbXqZqckIwix0lNYxxsoB2Tsf8/lu0KhXFG+XNRLJ4jz/2GMa
Pcb4u0somRwrkUAblGbA0MhajHGXUWHHvWiYcDMjWenHGQMoXrrOVNkFIc93rV7dWwq5jdAPg5n5
kwJunGWh/mU1t038vKRsY9f2h2mkHiAb2LjyLihPg6g/7KMB7FPMXunEhQSlmuWRzNizobdHp/Nh
iXfKHbHBJuDVpxSgFkjwHIBCFqBjaP8SIz2LNpKLGWMxREtX4AO0Ngake7UvCs0GdsQ1nUJPzWWB
3Yj2kIsfphz1cyjhGpurYG6Js59tJN1rUu0X5XCoagKQAOAzXt7E7dOHmrKGOhi1eFySsFcKDYUd
BmZ93yidHXZPUiBqydzuTEOX1n+k8LeCts57AwxoWMgdUEnHm/40vJKHFhMUGaoCH2+Umtu+ikra
Qrmcb6GJARBRJRwhF3wasWNZto432dTJrpYjOvZNR3W1NzEV6Ha1bKUw527aCW9x7QiF8U6AoccI
T24RLn86MNSqnWhef9tRn1eX8zeYeCzrQoewuGpRX0mH3knTPnTMAKg+LWkFJrN9x1spx/ka3Sjq
qk8hr8H89IJ++cTFDP0daGShXpLaokvlpo2iR8iSNRME0fyTQSyTXlJlBOy2Lp2+elY66gRfawtZ
SeFOX92OJmlKeNCwyXAhGFrL7QJaCxZPpAuXuFlDZfVpiDMepo8FwZP5XZAI/PL2zeOsCZ+plZn0
nypmdAh2lT/tw4O1+9/ISAXq8BlbDzDJyEqgjjzG+9nSvGE2duDnE6nEzsunULBSiTtPUtbMssWe
9/KfMyqKhW/cRa+tu3i5m6KQcdknbhv4Shp3oLQqQUMcpibdRXGZsMjXvXG0K0yDdLv5AMJ6gUTR
MnInCkB5gB4qmedv/jKWG0B+VsL35M1wvVKKfcMqXNfJEBMgYeM+WiVONkt2E4iSXpEaXMAuDEJH
Y0JGEFi606ahK3eRR4JFkJiKNOHCshXEVmFEMIYeIKqjWh71ov1KM8FqsThnUFRLEGNXcKEO/0Ul
eLav9YitJHCOoJ36KZTZLUSe7tNhpwu5OjejwlnAp8kfEDX/c5mqvdFj1K2s/qdfAdfaGRzW9wGa
JEwvPgjOjsAGdC7kFqaVFV0FG0gO5Y0OGo7IJzcKJqk+ojzm1OV94AlksvN4wTvonHfQo4loUstM
O5L2Q1vc1GbmBXnlFimwClX5Olcqr6GDH7fysR4mr5WGXVj2XzrFaAox0C6uUZk7YZMhA6exgerx
DPgStDAu1Wzj3mFfVnd7hYGbCcgQFe2znHeK1LrStUBBMtXUe7CvozsPHfeN8jWfe5bDOaW2AcVB
weSUP+ltuAdPvbc8FKB69bodKDa+X9ZqO9unKnhbNDzIanwoadtJWhJTxYG4770sd/SPHrYY/Q+A
JkeZfjwMjvxdOsHn+80zKpFf6lJZfQBnRb0Mi4GPxHXDnG3DBCZbcmoSAUos802fTHUlhNu8PjFB
E/7xApFUlSvpbWsnzTKiYVg5FC3a2+oBkOyXl3bTX1IDAEqggLUA2PC759cC0wAppIx8rSjtKHit
JoFD3n7tOEvgn6e6tJtKmkOCeTKOwKT1C4b3HNrFfrmJn4hTosRKwfqpUVs0YPwx6fF5RX9p95EN
reIag3CYIn1BpcUl34Bv8pjfSI/hHvAYfuBP1KFe51U2qJ0frZ0KeNnxSlR93c4XVupzlpOXExBj
NHyCtmsOC3gC0Wd3jE8qJJZ+NNkih7e9oRawg0B3gwk3LgCOo6y2NMTJJHQ/pPdJ9pVSH+Zq/vv7
XPQbVbDOLjN+v5ml+boDsdGRDiN12q4UPRVvOrOVKM42q6jVBiDtoJBpPBfxTgX2QSUqJAhk8Gg+
ZSJNcqxDnbFtHE2qPBMg0zpVRadAsC08goOcopkz0OHBzBNjjy5wX7FRw3Tqb+kTsP/tMLKX75eP
tkg1zvII2EoDQnHwUP6x9fbvXrGr+vmyjG2X9csaTM5l6WmvaGoAtQzpzky+ydVLNwSepka2kqjO
ZVkifdgSrw5z3/XaqCWQFcjfNeUklRgMyAV1000IWMpmKNA6TA3UJH4XEhsmcJgs1GYxuzUAO8LG
/6pjOOURfdpOZysjLMWL9sUPVAYECm5mZSvZfIoc5kkz5SiqVuGDRYDpmb1Fpuz0kiDObC7kSg7n
ItqxMc3IgpxmLn/EQMhSUvo0hYqAr+HDs3/yvis5nKvQU5qHGLhlrm+4bnfDPrPRhO5/EUhiJYhz
FCiJycPUIF+WZgBVhQc10JzZevqC+Z2F8DlzWAwSqQNYRtR+M5fdXN6rosHFTSexEsHlx/KIJosy
woK1IODK8r9jY3dZB5EAziXMuFgYUwkBanwflN+r8f7y729bloF+RCIzCAjOHaTDqBSAdEWyTV6C
/nYpfhaGAJFBJILzAiSqWlwhIEJbupcgjA/RlO3TXgQVJhLD/r5yNgugXaVwhJihMh1a3XZT46um
YLm2kwPQs/x3vbgTn0rxZHQFign/kJ22DnjWGQO4+i102ETuIAgJ2/t/lsed/FCqerPWcFAU/TaS
91QTbM52t9VKIe7ID5LcxVIAAelPcCLHtmQXbnZreepjVzuyi2nfoyjDEunEHf6A5BpGtrCG6YAw
J422Mfz8v6yan3uvaBvkMbPqSH1Jzesqx4CvqP3uD4Hn19Z8XIFWBkenWK3njB2da+MEaFVgvpuj
YwHZRHG0a0bk1u3wOuXq7mXlNjmuKMBbqIm+KqLymYkBDD4zB+UubHD0gmOLhjUARx+zt4OJdD3y
qaOAbgcg6LPb38UgZyaVLWqI2Dxtq2/45JcaqatYZ1Cgs25v9MekrWNhEuSyrpvZykoM555kknVz
r0CMVpSOnHmQaSsZah7Zu25OAmEinThHRZe2rEbMBqC9/J4kz6H1t6SLhow3M4aVQpyXCi1VaZQQ
Ck2IeErxbYxfxgDMWa0IHZetzKdQvhLEOyqwa/ZEgqDWU2c2fOAS8L7sBye6MSI3dyV3EjVRbp7r
lUjOV0162ulhC5FSeavox4EIsqDtNsOVAM5X5U0bxpgsRbnddBjCa/8jcTNQ9aALTo1cPJbYlaMn
tujhSWQXnL9KjD7OhgJprIYH4L6R3E4+ZpkIAm3bE5+146GoRhOzOxkrmbRHY6c6MapOx0JxDBeN
r7OrQjfQ5YmaKAX2yM+Kk6YPk1aGzRPwp2E0AK0Nox2pj5ePscAyeKo4heiWTCds3BzMbqo0e6sW
oXRsbxJBrUlFGmPwCExxvQyhZCCOGWV+MHPV0VvrNu1EnQfbb4HWLzl8UqmRNCI1QUIm7fV3hhMQ
uXhOKLFD7Ex9zfTO0rj8ckyBvBR1LL/sKneUW6eKAHM8ToKQsr0/ZzGcN1e6RG9GCjHlfBuO+4B8
Zd5qtWicG6dzZNGWpclz9jj0z4ZoXmzbis/fz/RbhWLLiGkFWh3UahHpgUwVKqNNxudy/OuyHW8/
xq0U4dx3bAEHJmetedpuBkpQemz2QIlwGltMxiG0NM6DL5j8qBLWsInx5p/mDg+zPr2pQMB+vQCb
TvhMttlNvVKN895K1EWz3kCcirJXCyq0Ya/s2kO3E3ZTC46qzrnxZszIXC7Yraq0p9jOHyo/T21M
Zuw0EDR4igOQNjcCS4Ej2D1mxp9j4tlMOEc+WsC502SoyKahdD/1Atdy6Kk+gMnYVw4CadsR+Jc0
Ht0BhQkJ9DvwSGhSlZ2PMqLXvC0gFSZO7lbPonUVHGKe4hfsDwDK0rCs6fgcK1eGtb+skGDbeJyH
QtG6fGY9l4p6HWn7SD2qX5p9OtsgP+AMtyoFIas/pOArKk6J+tRNghucaJU4V1GNcrEErFxU00kG
wUw+2XKUye7ltWKWdMHS+NGLuOoSNDp8HCb2aD/sW7/+H44SOymXxHAuIuyslITMr2pV7DTKXWrc
LfGrob6WyUMm4tzYvvCsdofzEFkfJGHGPITxI81s/Z1dFSM8Q5KHJXOV4+CYtgHoceNhElxSRZbH
OYwB97kOiOd4Ik4f48rXqvtOlAdtD+taeOYD4BaRcbn6PYTQMlTVuIpGKLf48A1HRhuc+WB7cUEj
4JCbmeA+pTvG2/iqi3gh/+Drz9I5DY2Z5AEgMkdk6y0bQPBzx3xS7g0gPjS7WegIt13TWRznCPUa
1BKxCXGNi/DyoHkold7Md8m/FKdz5j1esC4fh48L92dD/SWQv5CnQTxq+YDWrcHHk6DHPG/2JnnM
foBVW4EnDSk8ig3VKcjtSLJLwdVh+9Sf5XN5VICxzS6K/k3alfVIbvPaX2TAtry+eq219+6Znhdj
ehbv++5ff486yZSjcUrf7QkQJEADdUyJpCiKPITAS1ZaZv0GCtbrEm4mhgw8CRuaZGoGYSnpNFEo
wbwaj3guQIMAxpChRExz8hIJ1GSHAm6P1xm0ZRRrQMb2y5oYc6EBMKpxvU+PQ45REOH362LxQBir
iJtMDOcQIIKU7sMqOQlKeWN0rX8dZjOuMkQC5jdJFzVkNf5tfaJQ6YI0vZcUGoceiedwT4/JBvPb
eJM9N21tjUV1ZRUs9pqhz3L/XvAW+MqP0h6s7JhZ4R2qCBxMuOKItr2EF9Ho31dw2jiZXTehJpM8
4tbv9Df6W/WmWPPn2Ulu8K9bnbl9RZulkmsZGeUI5qosK+rNSrd3QZhJJ6DD6PY6KlGtck/H2yI1
dcebM8CTlVGXMEsbvaIltobx2CZHYtxovO3bsuS1ZIynxGyGctZ07N5SP+X6c1txaoV4IjCucc6y
cW5biFAlozO3IpI0pp2ZkXddLTgwbHA4x6RvxxQOcUoSe5HtqpowBDPgKd9WxLtaLTYmnE25EKQG
eiCX3xdBt0KMeZtreyFfqvRLnvpgwLWW/C4RRafmGvVWdLIGpx+30vxJNJKU0LJZ2Y/utJcadDW0
bzK351c6F5O4GSawqHZ0ELkHHA+a8ScjRs0tvQbo6pvSWKCNpXyuhpN/Fj3MpXfrU43GPnBZerD4
t+s7y4Nm3Etm1HWAjgAcc6X+EtSqnQeVjVFxHvoab9JosZI65LjPTWWiBd+KJBkYA87oLNolyaCo
2YhuqH05HQYUajWP16XaNLsLBJucyrNa6iY5xaTC8VMcd1Y/v1wHoB6JjRCMFQBzQjdiLQYoxh+d
WsN0suhnHSd2Jbrx8OM6zrb7R5YIQR6SrQZLVagXgxmrAoaeaeds3+0zFEJ1B9A4OZ0tOLynjk1l
WIHRv69MQERzZxhIJQ5p7S2TUltWH9P6cyd9mTKMOhK5lAdbgZ2xwmM0YaoaPSIh8MqfSu7+dfWo
XDl0xc8yRuX8D4wfHETWkZVxrjRBAUQdxxutEDScuULnPEgPbPGY+TonlbRZWbYSkXVpioba8VbG
/mWnxVP8/ih+KV/ei/L92C8w0sGKHBS3fDPPsifvQkd/uq5A25bwS39+uwaL6AzUVOBX7Wfw7IOE
ZvdnAIzviqq8WvKoQsyFXPagnZWRV7a+bWsXERgXFYhtmWYLbG1UBrRO+UL1OCdfauRirkuymbBf
7xV1XCv1FxQMSjMIlCPOLFSS26NPGTjEO5w6tFHEAJlwcMN9h6BRxu+u5CIeFX+F2s6xNsU9diiS
5R0p3zqUIhVC8KlOxj36qnhGt+19QQ8JzaOj3xghi0pul75FtBDmeIrTYp92h83VJ85abh7llIXy
bxhGqrKtwymgHrg4oTbDyrzhSLneAty5acfzdTSeTEwgV6b9IBNc2pyivY/om1v9EhNeiSZ1Rr/v
00UixjmOkUZGlDLCksHf0Pqm+xcJ85/KwvjE0TBnkAoApgkOgn6Qo2czebm+XNs+4ZckLLtbbNTL
KKvYGzE7tNJxGDiFOZsaLUsgH8UdCQTZjEtQxW5cphwGG1WxL9WHSn8dk+dFviUyT5s3RVlBMb6h
NvIMXB6A6oSvQvmyjPvrS7WpWavfZ6wlHHJQ+0mIVWTtSMLKWtK9GX/7MwzGVDrwhM05rBDzKiqr
TY+j/D2KP3JPWMnBWEiToky0TLDlqYw7fnqM8h8zr4OafudvBrLCYAxkKdICsyAhRwECnFo+Y+yz
VeuzZUY8U+TtCmMjaVyLEjqlcKiVFWbAHD6+YgpqXEWJ9gYzEZ4gq2bZg/ECM0EVS2oxNjBW7ZLX
drktyQWFuXQYYgYzjWnXivyadT8l8tR1rx9RrwsEY40ymRc5q3BFHKWncN6J+evCq9ndNvgLBGOF
Yq41TVJAitnoMSAcA6zBdSvchdGp7n5cl2ZbyS5QjEFmGC4vC7Q5Riza0cIoVXdWw/MiGP4cBhw/
uR18EwzzMrH/UALGasRqzBKd9nZo99Vedhc0bw6HfK/ajc9/PN3MOhorNMZ+5nAshLjCC0ztFnv1
acIYFoIWsN6vPuluZsE/fEbPqhugnrxCRfsH1nUFzphUYmLSWETXNe9jJxI+DYsjNG/1yNk+KsNv
PuIXDCYS/jvY6TB1o4xLyFgEh6oHCdFtRd/UkOZU65u82F0XarNC9LKkOtvf3ysTqQxqxLQ4vvBy
X/Lrvbz7H1h5NuOdlWCMIYuLIWspKJjf+1L/IrulxdeyV3r9UXOvy7V56q3AGJPOGoGI8YTNSsDu
JJyilJN/pkZ0bZdYe1ZSCcEbfr/QUbSl3WWa7hKeX+IJwVjyXGRll6pYMX25GeTMIl1hXV+m7Tzt
ap2YkzWVVLJgEhReYlSr2VceKonsQbUmF/Qo/ocy3CswxlmgmLNrRNpd25o30XJq6m9TxwmstvVZ
kXQU04FQASfTv83HTBVBDjKa17BwZICilT7VgUNsx3ud3XSzKyBGnbNJrY1FAdBsTrdBFnuqoJ3G
vLdyjUfIv71LKyxGm1GUqITVRCNep31R3NKfHsgBiTbc/7nvZptmusJiNJtSbgbTArlK9682icQx
b7oDemXwmMOr8d10diswRsMbosuFrkIwravQxinFBwlkPFGavIZ9brd98kVoVO+6zm9a1QqTUfki
H5W41XEV6mrxRZfDp6YKnesQm6f9CoJRdKEsMfOQ7pc8FVYKVrcY5KXgArLQGt/XPF5inkDMqRgU
lDlSB1pfHiPxTVG+Xpdm09etpGEOvmXoC0Om963/RyzJWTG2Ra0ozDDvJGzKOBeWgpZCdT8piwVW
nrHYf0QcFZ7NUDVdYjk1hDAS0W+EfO7fgb4o/RAizmVie0sM0DQaBEzgLCcCKisCszTwGpBL99Ly
oo+8+H6zp89QLgjMpuONsJNk+gDbHiZvOBEnug3Pxl2K0vXTa/aAdl5n3PVW+On64m3WDKxxGWXI
wz4RxgC4KohmBas7ZRVKi0I3RtVm96LfS3Z9J6Nzmcc5u62Ev+RlWRPaOu5wmQZuZmBsQn/O+sya
eoNzHm6r4QWFOT2Kei6zroEapgS1p/pt3+zL8DAKuZVyawQ2DxBVVdCojsJvmW0UJpMWFr2E5rDZ
vEtiV03uh+qbPLxwNmxTFVcw9O+r5JmQkBKtyoAht80p3CHNtFMf2s8D2BIyt7IDlze1kAfI+PQC
bAmiuQBwWPKXHKZlFqN9XahNZcBQIlw6TVMnbIelOJRyrteAyEEQ1YL5R6sNu5EF9zrM9n1jhcMY
mZ6ViDBob50KViPKFKPZ1Z7WjxjOXfTWerNHbNzgb9/pUHn3DZ6QjKVlmUCEOgJ4AUqqsAbLdnoo
ek68tKnwFwnZ5stMTCU8oKD5sk7nF4JJ4FEZO6mhWZ003o8t7zK/qfMrONa+RkVrShkbp1av+ojE
h3BXVecErZfXd277XroCYqIzLWmUDhVAtKUii9z2RtoJNog1zBlZ6tRTE25hL08yJkRLkz6WCe2U
VcJzqd0N2n0pPtbi83W5ODphMMZMlHqo8gxiTZNQWF3ZuYE63Oolt3h0MwpcrR/9kJXXCONSX4wZ
eqFOHi1VbZ9zXyF43q0eZEvYf6SzD3zG/xi0QVd3BQc+thwM0YBT5skeEkyDCydr4o2c460eNYYV
Sj3mQdDSgnwT4Vja/qiEwRbiH9e3aDtYX8nCOA1xWDLwsgJFuxfhMCQ8XwUnOnpOPvK667lqzviI
vqmTOBGwbp1ToD1pHx8EW/KVb9Guwe2A55E2PftFMvbN2GgXsRoMWG8ANrnQiA96wctHcLaIbV9Q
dAKIhfqjLN5J049EmQ+Vwnsv4wnCeAeRJHqlZBRlTN1qwcaMH5l3Y2imDJIYHZzObBdzUxVGFAwo
Sx1qwdUWxatJyTkFt6W4QDBGM0+D0NZoancUHRVPkWzJJi8/8P7W9VueYyUGYzLhIGIgISVvNnfh
12o/7c2dcY4fGlRAo9jP2GvOdMheUHC9nw4CnpV80QttUCtzO7N5wjJWVeZqLed0PWcR/Cax4fXV
Rwhi11vGGJM+ZJMo0Fauvn0TU18WI1sTjnW+v+4gto/cX9vGNpwYQx3W83sL3NJb5viSB99r8P0v
0m5oRuc61vapdMFizts4riVppB1cs4B2Vu2LireNMTpKsf9nOIxBqUGaTNmI3akXs0G70WwRId0F
ZYuRUjxiS7rTV1SSLS3UlTFPMZsalqX3mICXoa+g0M+6CiaR0PSqKkchXJVxBORtGlXP1dHRzBKY
bguARiR3luYgC9+aCRORa2QXua/sW50bK0VUmcNXrJoZtxCA0RyW7tXnakcOxJ13vPQLTz0YD9Kq
YSMKBoAIasj0wOn7vbogYzFw6r15W0ZXd7V681JOuSLiSAS5kBUveFD/Gaap1UrFHoW7i/nwZ9rI
+ApZNpWqoeunFXdifO4wRTIJbpqRWwrKcUoq4zEydPKbIm3czU6VM9vlDdnRSYKtN6HTukagyeOn
2C7AuPhjtjqna+W/5/+MB3r9Tt26RnzRC5ZC62R2yxkFGPbQcdzIdjH0CpbxI0Ubz4NGJ0+MhyEG
SWd8oD3y5T54pK0vMdfbb9IGrUyALcoRTKnPBFTBoX4+8Ov7GPxW3T51FTcEB8j0EO/p1Ys26HU3
SmTFTmYrPCJNunlX/AzbuyK3mpRFaOF0pPIsqIirlL3aPASnCTU2RekP5dfrWrupTDrYySRN0VH4
x9wgmrJZpsqcKd+B6I6d7Jft4P4ZBOPFBGQhgm4BhFbepOFj3XBuk5vR20oExnHVUiVPXQGmpUpL
EJGoyHke54Vj3Zt9tcYKhfFauiaYYVICRbrV7o2DusPV5E56mG81q91jjtPzR2h81oCM+xqbZU5J
DkCVvHQoccikXU44u795wKyEYnyWQOIU0wuxNY30KehLaxhjW0icXnzl8ndsW/MKi3FbRq9NxKBY
ip/Gtu5h3qVD/OiGTrDTduhs4Kjdpvu/4LHNIo0QqSPt53UW4zkGv8ZcfyPpfU4eyvSZjB+KeVZo
jK/K83kGizjNMWhIMOT3crBQpvpK5DwBbqdCV0BM0KPnA2mmDsuYvlSYooT6azuS3G+9Uz8hA+oE
bpbZw//yDE4l+M0zrYAZT9HruZliGB91jnQeOHwRaLm8EF1N2bH/PMfYRtEad+GnHY3FC5v3jrf9
yLb6AMaPwFOpcdPiA7K9bLeWdGx2Oi641Zn3GrXtEzURfMyyhNJCZi+TKkzgUWhewLiRy+eKeNcd
4qaP1y+/z2zhjElbo0qp2uQQhVd4c3KwpV4USo5Auv2U1Zkjap2VNbwpB9sH+QqZ2UNdz7QozxES
0QOuu4sPwy4Gi7o1uCIaz+dd9iyHFo92ajPeW4Ey+0bSqctyGeLqsdzbukDssCpuDCPcLWA7vr60
/+FlLmvLHAZTXDdhQJO0ig9DVN5rQyZb93OwreW4IXK1ki7Z72ZxAWTOBbDqoKnQxJKONprgdhpl
9abF4OChH/fpIzf5wltN5liQ86YHPx7waPex6GYO5Rakk/fis3groZBTUuAGeK0Q2870IiVzUBjp
FKfpDNSyC0BsAgahvdA8NKY3VAiEeNUo3F1kzoqwDLWYVHRRDwnYgj2CeafkYbCbF8kWMqvi9q1v
xxC/5GOTTHpZm0lvQm2aKvCnYtkpg45xVTxmQ54BspmmOSIyajBhC9ItpR7Jd+ii2Znut+WQ3qGb
+1zYvCnT201cF/NjWTOiuRgxZAKijXb0JNsCan67HfjufelA+2xRcoH2OJ6+bK+nqVJODlU0WB6N
KdXrfDB73Fx784bIot2W5o2kGvvr5s6BYbMaaiuXOHgBM3ZfO122NLH35ahwr6Nsmhz4/xTw3mIE
3vuRvLpIVuAK0fpohHljQEinNnbdCq8y0g16n3H6EjYFWkExdlYZhjpO44DUSXqYsnNW+GrIeSXe
jiBWGIxxRVKW1fMIcYTa0fwgsvNdhqTaYI/ecoOLsZu9TO78lHo8RvPNc5UO48bDIDin2ObWehSj
Nu4b5GvaL+rizh3nwr+9eJffZ1yxEDSknaMWF4FBPEzDZHVzeDDUxb6uDjwYxgNPiy7UdQUxYjTC
dJiu6okNJ8rbhjANWVIlDRbEnNOLHOdiFnVIXRBtVy8aUhjN04JJFR+R5ALDnMxd38N9B4BRmv5p
XjKfDMt3NJp512G2ywZQlfCPOFTclQGRKc+SjACHhh3LXsPtqfSLt+ENGWTL9Ieb8jEsrMCej7zH
g/9Q9gs0oxNBHYYigjkaD4Q7tOKDk45e5jGWc/YkV9wpoYX5O274yAsMNq9WK5kZLUGVFhIJNVyT
nidO2z4H/YhxfGeS+0bKuQDzoBinIUZKJMUUqsbIJDRihreVLH5OcoJKFtVqq4JHlroZDaxkYzxI
q09GrpXwUorf7TtvtmlFrHScPs0JerbiO1rGJxxQDHvHcyEcUdlMlCDKfVLJ2E4hGjyh6R0x6m7L
EpHWIHlGVHNIj7c91i/tYYvNS1HvI6nByub5I+7GVq9mHBPkITB3gRH0pbhUUf2MznP4QHiNbhxP
wuaTmqavg8mETxzLBDVOZekKQ3XojOzpuo1v4phExqMTRrKQ9367lYmbEUb5hCkOlYm8JKaAZtmD
SLjR/eZqrVCY1TJwAWyyYMJqneVD9ErnF1TH6aC7s4fU563g8HoneGIxjridzEnOC4ilYRJtaJwG
/EfpP3JuraSiUq/WLhNKTHiuAJLKoaMlmRVjFlkjFJxza/sCvcJh3HCeVrWoClg9cUoOiTbdt2jY
HvrU1lDtS3LVaePmENWzHxb5z+vqsZ0+W2EzfhjssOUcZJCxc5RDioBj2Wl38l5B+XxoD8/jzvx+
HZGnKoz/7fN41hUkkJ1+aW+iUduXesZZUJ5yMH53GVu9mDqq8/lg1ymxgki0U/J8XRAeCuNsMbqx
GXoRu4a5Z34w9+c2iO1WbJzrMJue9bJBbPNZoY7o8O8A04fnuAutXr/R4puaCPZovl6H2j6UV1hM
gkUJmjxSqDIo98U+u8tdM7fUB+EG77oYq67ayi67L87tG+9WInOUgrD+o5jyJSQAppd18QXDiB96
UO+lNh39Cvrdb6Y92eVTtEtwhw4daZ/hFOOVuXA2lDA+pW+NbKx6rPTUoogSrAKKkp4KzHjnrDL9
nd8yE6tVpouxcitzVWNkkQycDpkCGcNeajs9m+hYKfelh/mDvFiLmvA1PCr3Cq+N9WTJUR/gZAta
1En6JVSjt1BajtHQfai/cCUb407iBjw17xtZ6tpOCZZ7sxl2nPXbVhZNM4miKTJufv+WZ6kUEowt
EsgYWz053b4BR/Nz7LcO+KetmnaFP/KWcFs1fkGyaQh8SNHUIyB1+S4uDbusXQEl6n8mGJuE6Psu
MYQIKENvTd7kRLb6pu2nBxORMK5/8s6suGPWOYvJZiEKFbVJcUnzckp1QkBy6sXU4ci1rYCX1WMM
qw7VRc0ninHOwcSzU5AdE9wksON97wQ7StoBGup9zXMr727jd82/ADOWNqpBJI80Mz15xFNhb9Fd
th/2+P/TaGv+cjt5IFj2A3B8ome9d2andDSr+prsiptwn91oXuKG3NhlO/NjXj6LMUihaPslT/FZ
gxf4+q58oESTGI35uTzBw93rd5pb+AonZN7klTZWqIxpJhj3PjYp1S7FFW3Zzvazq9lozbbAgHZW
XeNW9Dobl2YvjtF5LjpwRlzGjO0i2tVXMMf/0gQytgVf8Vk7F5EjebLdn/F8fDfY6r3sgWDLUaw+
tujsxcTm8a3z7JiJDHTJBDSNU3NM4wUvWZBOp1wtypM0lB8ZsLZeb8ZNdaSrK33GLufGfIym/KhG
7X4Z0ofr1nXdgH/rEKyntCg06ppI9ED5fwSO3vB+n4kJ6iQS5JI+ihTmnpSHQuP8/nZO+ZdG6CJ7
9stDFxT0mbhB0UT1RMB1Til8COIN0RIcXt51Sx4TDIBIG2Icj8gSxAiN3MxTjDuyYAR30ogpAonK
iT+3QrY1BKNlg5bMMx5z4O/yY9c+yvmtbLzEwpOafb2+95ueZI3E6JjZooRGF4FEa4NkH7WYh8wp
bcFefOkefAXgHwseeG5104ZXqOxlP5WSsjaQDQWqedudJJTA1wc0ffgJ+gXNryAhj7F5ILT+QfbG
DY8ukrO67N2/qXVS5QFknpbheZ7AN5WAnL/U9kNo1ujM4B1fdA3ZQ2QtLaOfpAvSQsyBN1bf9O5z
hKKX/odGvs/KScSeFt71Pd06LNdwzGEpkSbuiIrFrcTJWqbAkvvjkhyy9OU6zqbdrYGYw5F00TRG
NN1MKTEXR8foNsEGcRZ601ww83k8tdnyvWs85tTrQ1k3U/r0IBYvkej12Vej4oSGPAj2iGtARY1+
AqzdeFTDI5l3jczLsdHtvqYOzAGmRU2ZSh0wWrx/aS/pfeQsuZW84OQ+JHjt/0ORGF8iF7JUyNRd
aWVszcmNoX1buKznWzeS9dYwbqSa9aEIU4BI3wK/x1Bg2DEtITNKK7HkI79mgKPk7IzpWVTotHAq
VRF6dYrHIdJ4Utx+GVTTva7n2zpBVMyOkiRTYfl7+rwOyZTiyDcJYj4JFIm43YHkwfozGEb1YmMU
ZI1a05A+95OvdYecNwuLJwmjeUEKCcUGAYU6e2ULjkny0kq8VB4PhNG3LkcviV4CRNako6iOlmKU
ThsWzvXl2kw1mOBI/mdbGJVDW9jfkVjyzg4UvE8iFOzgkU5Woe6HVq3wSSO2T/9fsL9lUxqpBQ0P
xMvavd7eVCovmtmq1l3JRZhwqR8HVVdpdVNNguShxT9oykFRop6iUBAceBilgk5+d9EV3yBZ6AzZ
/IdbyCZTxiCp+zyCjEGZWAFmfBcdsVouWT5vKZmDCsynQ1XR8sH4J5jaQP6FRjj0NO8w6fmngovT
fOSN4/qPI+uye8yRpc2It8WaGpknYrJ0ZKcHDAbB1MrGAgfkof50XUk5tkDo31eJEy1exljRAJeo
2qFeEjuetcMcVB94VFyrDOM6FjJKFYZzQ6p2Z8ZPdeQP3AHD2x7+snKM79BK5H8yehOW7/+qb1g+
FZ9iW8Ngi/42hnry7Hv7mLwAMn4kC0ySmwbcrpTZvVujFjpw5D0Ik1EQgFeo+g/XkHEnadFjvkEP
+TTNsMq6t2Y6lXb5fF0hNstEVlvF9h3rZkNqtYBUCghuhj195xh2NFs+uf2+Q5PVePxY2IR7nYT3
eV1nycFQ2pdLxqziEaJLLXN+M4SDwRuotX0cXzAYuxrUSlJFWtwszrdLhcFgeeuIgz8LMk8teEiM
SeGNqNJMOmFDf6yeMHzWKbxg3x2Q3kKFVOYWZ8pczFvC/7iwXORjLCwYq45kmQb5UIQcW079ono9
bisBwZz44Da/a15EJ7IilEo2eOzm1elv3yAu8IzxlaJYREsKeMpIKu3oUBHNq3xeCRrdpd8iUwmP
fGgxA/8SezHqJ7NUTMpy05SvoGceovvr2r+5d6vfZy5CqtEO+dxCjByj3ItFOmG6QmH1Qf0aLQrn
6XyTsN9cgTGnS4goRJHpmlWfW8xEx3wNH+PkaK6824FfzO73ICbC2KTY0e94KYJtM1+Bs/aAi2RU
IihGNVj4lQ730HeSgzJvOox9tkRP+sonlKIO8ffdI4ZO8I+iyowHm0AXmxQVgZKMN0bf493qWIFF
dlRbvG/mVqtxdnPzcINP+RuPjYQ0mSxT1MHms7Y5xRkmimBghqHE9nWl+Y+1vOAwAVFXSJOi0DGd
NOOq3KDY7U5xo1vxVd7XTvVioNStfPtDTFZTkaCIogRrqZzbd1JqjBFbPg275jh6dNZWMdnRM48Z
etv8LoIyGpuIxbxMIkCF+hz355kX/m+b3+X3GaVccmXKIzomQyP9bNdKJ7tgBMktLZxoh7T5keBn
pR+Mp1aCXBwrOsYnUqfz3KCTUyEHMEfsr+8VTw0Z15zFgVgutEx3yl+rerAlc7SysbOuo3CMizAe
uJHkJioz7M20iE+pWuxUYTkLIN+LUt0Xk9afpPnrdchtwdChbBJRlw2WC8+o8z4bdKzfou/C2Zf1
vZjxchGbUZ10wWCCLKklGOGgAmP4BoaBm8JDNe4X/Yt5/9fxwsu8bWq4LKJ9GVMpJZkde1MKRZSa
s0lfvJ9AHmrU/vUl4/0+owu61g1hpYJ5EYM2bmujvou73PkzCEYRwH06aS0lUSuS06g6Rcjxqtvu
brVGzJZ0CinnRgBAg0kk32gdeGkXx+mY2sIX2lGzlHbIzWlv6pqsSIYkq4qpsS/XRoMGl3TAwinR
p7w8FuBKUkbv+sptmtAKg3E/Wp8s1ViCKElNQaSW9daCk99KovyQdZhwmcUw3cy9jrnp8laYVO7V
BUwY8VYURcAsh9uw2QsSSsylp0znzjKgB8Jvh+8KiNG8pKkWFBKBT2jwesQadJwABkfdkUONOO1D
Kb0VGKODVVY1GMxARwio94P4XDTfu5Dn8LZD3hUIo4d9oQqNhLJDZzAi6a6bl/4mHInsqG2P9Fcr
6n6rqIonN0nglX1l+rVCCUJRRDvuxjiMMAEqAqGSOqTxgzhIkmANxdx2eznJF7cVpcqXEnXpLC0v
USRyfds3+z3N1cczsRDaaLNWybBCNMc6gMdiHFytsLtDejAfYrt3qH9LnjuPjgSVRnvWrf6Nd4Xl
GBV718sbbUhIjI+QWkdaArccNUtGv991Wbd93i/TVZjwKBMHDQMXsE9F9RSgyqYIOQCbrCCrxVSo
7q+MqB4xxr6mziE60VpbHBJ7Ec2Rk5s7fFKQ7UXTkUeVKd8iS7gYlsmgywSRc6Itu7lLPfQJH0sh
5Dij7VW7wDAygYpGHTQ6Y7rIHlT5ntsUyRODieWMdB7TqIEYhfJNCqwKb8Uyr/2Kh8E41AYjzauO
YojBp2iprVb9JrU89oBtD3pZKPoRq81HaikulRrXqFJ+lbvnxSSWFAx2Qnh3bJ40jAfNKdOmPGNH
VPQqS0n0irSWYhlxzzlgN3ee4N0WzSmyBo7hfwskFPrc6hRn6IVTumCEiDT9vG6Sm2Xx5gWDfZ1I
EmFp2w5xTueh4cMNMP/TJcfmjTJ9NW7ztbFyp7xr/OyZt4qb27VCZrxBGgl/c09j+kRj7iajtwpx
sk2ZN6ianjG/HXgrIMaAUPYTIR9Ct2u6kQZfS44GBsSNoRVIH3o/XUExtqRUGT1kAJVh6KdQ3Ivp
84isT69Y3XjqohoN1CPH53GURGdMaxHVZYlMbCD6XW4F1Icl5sK5t/AgGMPKDTPqRAUQZiq4qpGd
l07hNQTxMBibksxkjlUTK6epoFaUHNAsTXbsdrvqJ05mO00w3+gj7RFr3WeCE9JIeht2wOw0yQ3F
2SfNssvVcAd6xfuIO9eZJyITpiDr3ZCSOvI6exwFDGLUJY4u8EyKcRidYDTBQhHyPLYaxU4i3cl0
rF7DY17l2BTLnpfqU7AYAhx6OVROLBSuhErB3FCfiRR7Q5p+oDp9tVNsN3SIyvTaoJ6wj86SWNpq
+DOcPtD2hjJLzJzCaBLQbTGLJ+S1VscFin8M7XOi7pfqe8IjR92uYblgsHFWNZmyruXAyE692+1p
xW8A4ngDbPUoyQODqJd7ZmL1vMBo80KzwmV8LZlIQ9QEuIkaW8n0YuaZLfUPgnTSxMySeJMxtrXj
11KyYViSdqo2Ug7CoH4RCskS+1cJwd40v5pdbl8/wXiiMS6XdGIWVpSvr+2ke+SNXpNw8OOumnEg
iw8JMQ5ZZXAytjz5GJ9bV1GUd7RTN+1OaVtYc+upHSpzpe9dzrsgbAYbRDdl8PaK9Gj5dxCgF+Lf
TJwFOcngwlyUg84jdOBhMM43GOVJkGk+Vkk/qUEJRq59Vj5f36ftbMFKEMbbll1X9HEEkL+4GzKv
uhvPtO49s+pT9yDhcPR52W2eYIzLTXQlHwOwBTuTJjmtUJzLMNuLmsh5Cd++ga5kY3xHF5mgE82Q
nKJTaLM7DSdX6gcHsoufY3v2NEyHih/TJxR6IiPyoVTVBfy95WYV91ZhW5baO0OXnE1W01QSDuqY
N5nvPSn/exj1SxHf2R9XML3SGg06KBFogHLoIOxGt7kLfpJTfiNYuTscQ9TVhjJ6aSiNA54q9vNR
ck3dLvfzSduB18Hm9ZVtm/7li5jATiBVIBHKh5Zk06FSJzfSxHOr6odSjNw5N1BMHnPSkNuWf4Fk
vE0rp0OUyVAoM3lVk1O1PKRJbhfqJ6X/ft1ethMDq21lnExYq+HQzYBqHJAPoO5QgKVoeA5K7wXX
tAeX0kDlj5k94tF5cir/IxQk5uoDGM+T93oxdjU+AHTGDmoNj3OjvF4XcrMla43BeB4xVVLwxQOD
OgX1FGOw61Q6ndW5IPL01ddIs3n3Do5PeK/WWelxlZhFlmiANLRjNj8koafGnBf6/zjnL2rC+J25
WcSwon4n2YNH+5A96pWrNzbxYRsemurmt86nCQne3AyebIwfktRMCaIBFiEFs5XlZ6T5bMQ6nDBz
O5D9Jd27N1ytIAYlLvlENdPolvM4prfJyKtk+4976QWDiVhmA3PgQVRBFWNE6T7IAXwME3eEh9Cn
+RwZ/Bu0hL/yo+c/U8l3u1xJJzdQD1Dy4DD0cTPAZBBcRAS3xqs9sdvHtLAKFOtfx+QtKONV8lxs
4EawbXr2JZq/ZLx4jLuajC+Zg6RrDarz0d7wdS9+iPC4HN4bzuKTG9wVBL/xyzcUdBx4zas80Rgn
ok9inIaUqlXUP0fmo6H615eOo/Ey40AmPVS1kjopWRMtpf0SZC3mHD9cB6Fmc+Xok5nQRat6pC7f
iTc9Az00qd+AQ17e8Zrytr2hgmlSeHFSJNxB/h3rhVU5BBK9gsDlf453eWrlduhj9BetE/TVfcP1
8ZvLt0JkFENRhlozFZTwCXF6jNNp3xTqcTEj9/oCbl5MVzCMFlSSkIcCoZWCwkkO98gmWDpYG80f
12G29XyFw2gDCY2pySTgDF75on8WXcmKv2iv4Tn0db9ws6+aF7nJWSAWL9LkScioSCEFoRhRZFMs
PpUl5s5p5C6Wlvs5iXm3uU2bWknJnC7SstRBRzdtFneTdgh4XA48pWBOkbBRq1mkJNGozrd6k3wt
EtT/yybP7XFw2CSCmGQDCSm74AAW4Hzcx2aG9mVeiEGjwN+M97JabO5ArM1KF2kXFg0xcJJ4wkMA
mlLZ6/zwltd5thkfKopu6qKpmwb7xDHragCCJyxdQMZ7MySHcU5tdEa5ktLeIRPtXFf4bU24wDER
cJdKstRQh7Fklf1/pF3XctxIkPwiRKDh8Qo3hjP0pMwLgqQkeO/x9ZfNvdOALSx6j9oIvSwjkFPV
1dWuKjNpuqvO8Dk73vXAvkAwOWkOBGXwO0AI0nNiulkrWmO+G30eM8C65wxJRgkBMSSRCbooUnyQ
haPkQzEbO2oVy6/2sun5WmMNDe9pfDWhK7/B2CMTWPf6qpbwVEBfidS9cRg8xcuPn6pSW8Cwm5im
UftMB4xcn2PyWA5328O/fu5cADDjL/djOEYSnAaxB7Dgn6J9czYO4NI7aqmd7dBT7tG8N+3n29HL
n3jRvj6BL25kYiPR2irSMtiHu4mm/1aL51z4tW3ieoRfIOjfF7sxTSoiUReohdWzaB6FcL/9fZ4J
9O+L7+PpaypREYocFHWWKEtenO37jlftsXpSXYwTsy4JUZfNqQqUNL5Psm/NdMzGr6WqWv4MmR1e
xuPZxKxFXSOX6TBiWFTUKtiICTQ75Vel2zmyjS0z6sfBz+xu+5FnIbMm4Rki70Va7KqWoTNEvUVC
wxml4CTIhpV3oNbWeVRbvEnMZoxg6AwwhiDXjk8dCWwBN2MCruQKKy93g6/bLfcpab0q/zKQ7NFH
19LS1KA8gmrJ4jnaJ3fSbelCxM0j8Gzo8ry63jqywGMySBr7o2CGGMrkl3AT3pY/Uid01GvK+Bs9
Ere6Qc8cNKd49QDrB9gFLpNYwgRMuYMB3NETbkYnd0aUmtuz4fXg2wYJES0eblCjmmDVsbcjiRO9
773dixkZEaigtD6gZfMQUCKa/BwqnPcETlZ55+hYYORKEjdKjOcLv/OdIp48syo4E2L9vnPhQmrn
AqNMhq5qRITKdCfczA7IqfaG0x7lezSNoOM8doVvvP7i9bX6d7JkD0NKCtUDpcJhS5ZQ353tE1G2
c7ymoQb0E2MEWjgNPEtoa2JlqAJ/wjlFgf9GU1Vdv8t/xOUU2RDE1axtpNVtwQKJyStiAdWVXEA0
zPV+mHZDMTk16spGEXrbJS9Nr9ePLNCYlJL23aibtISAvobLHtXQ1E54yYVg2MDVIFhNmRcwdvub
D5mgpFTTtySJLSrxaa6MfYEHPKsWe8sk0pFI3cO2O1cn1wKTySc6CcMObdT0pv8X2vN7lHjn2dtn
MFQ8VYhoQjRZAZgproRuoGWuavCS51/r6WaSXrch/mWgLhjMgjppQWlCW45ufGjNemPPEAOQDmCV
Ab2G4G2jrTvtAsasp6UE9fKMlo+X0m0/3YfSvuD1APAgmDBvqqKqW1rwjHdUC5sFqyLXE0iZtw1Z
zQ/qxRAmvGMxrKWWGpJ1s5VUYJ6YTiCugdzol20gjjksJ+pY+/9bg9yQx7p2xf5LZHAqBlZT+MUW
lYlkpZsHUYlgi1l8U8W7kbcxXJ+dv32lMivgZGANimldvdQ317OCxU8LD2bX/CpJOFt4a701Sp1z
1uKFNcu5ifJFU0kEgFLZvfQWXJHoTib3Gdo/8u88Hd/1RX7hQmZvHQRBlglUxKN1RLuIbDBVX+n3
ZW0Zlm8ZeIoO0HACthpOFPJGjgbPYmHMjDrXZhmwMqSXyQiF3TTlXMBzAl1l0oMiKp2h0/4EMmvu
lAuW0IfncuotcLe7nwl1Q6VC8Ohmed8xLqxJh8goe+pELWssZdxVKUrO0LG8jbJ+0gNd7f/BMGOV
RWY1TeirdYKX2TG95K5CI94XFXtPYdeASka2Uxek/04BUh3hdubsl9bn8wWdGTJ5mqqmDbBUmXjW
U64n/9jxMuD6Qn+BYIasDscY96IYMqEQr9Sk2I8phB8L5ZAmwTGPRU4Q8ixicnpfGbiOpCfnWQ0P
3aTcGHNrRz7ZbY/baiBqxKT6flDcZS+fTMmYyyKAulXVlZXVp+SlTfWnhEx2G/acjLiOhcZ40L0Q
EQVZH+dVrmA5Didg1aDQLzrE+u0s7aak5kT8+qGENrP/A8Rm9y4e207UADS9S/GoKPmnL96GU7yZ
59mmlLYJrZa2eGSH651yC2Qm6QtlEwVVB2RK4js+pI52m7ihh81g7U4OzrbXMaqki1cQEH3jncU4
7mUXBGLofmeWwFb6ztLK204I7UK95wqTrr8CQLVLEvEkQ9WaP45jmxtaHhYdVKc7O3up7ssDWiu8
8VVxdORLezTwhsh7eljNyQtMJr0UsoYe/rIdHL07mtGXkPeCsjrdFt9nEsio6tEcGg10wTvN0dIv
sY6DbPVre7KtppAFCB3BRSoWNAMXlTUcF8aGNXXPyMxWDArxqtorydM2Fs8gJn/kQgGm2RYOy2LJ
qrJbPwZdKkj6tlEkGtB/XF7rJgHpu6zJ6vvfFyZFJNPLgMZCc4RimJWjXSP1ckiJ7UDlBr6SB3Kk
5RbCoXlNbspzass/tn8BTRpbP4DZBuGQ7MtaP0IzHrxyOigpdUucLdCaC6e4wNWsst/GW/frxWAm
+EsST9iiwuBBqL52c7BTUZMkCeVhG2Y13g1NlAwdtFFgDP4YKnMhJ/i/iMdxemj8oya5299fNcMw
QdqIeKTT+OP3DT3opWHMsDrrT5L/M5mvo/ozRzlTApeNLkPLnW26axShyaIYEPH4QMDVIHg6r15x
NeUtIJhTiWw0iiEIKbJCbzqln7kyrhEntHvyLv/X79UWSMza5TdVI6kFjDG+o6b0mjYlQbZ4nz83
B3pb+aktKG0e03QqUs929/VFEZZJHiOqlZesupFMzv5zfSO/AGBSUTnLgUhUAOgBmnJRAi5bGohl
W/ANOLWd2+Tbdrz9iwMvFjEBreP1sa8D6LcL+9mTXHmPHqIZpRLhXttDGc/lVZqsX28tLGRiQ9SL
IlPMcHDyt/Ik2aEtvwo2uqpIZmUnzULJmxdDBYbX7LW+Oi5wmUgBtabeFkmCMrNjsJ/uRo+6N3T6
2BZKSFzHEJCzeIzvK9kCGypNUxRN0kVFY2wt4kbTmhBLv1jOdjwIVtXwGBR5EIxZXT/LUhAiISUT
uAG71IX0GicnrczmpRVsqwdeBUpJaGEFEeZ9V57kMHHkIrCMkbNmrCS/D0DMLq3OZb2eIthS6Zkt
NFdi/L2S7jkBv0I+9AGEWZhSUJdIqgRrpB14vHYZTkFgSaCyQ7ttJM7IsEUZ5Sh24kBHJmyaXduF
17OecyBWHQZrDJSeopxXpj9hscqX1VTLXZdja6nimn1wlRlSspqzbQcPhP59AQJqFbXTIFPg6KUh
JVY0EfJa+V1k+3I0c/Ytq6G2MIhJf5FazlknwyCxSqxCIZaaXY3pPowSDtC6UTJuNEH6jx0z4zm0
TvUVyREFqZzd9ckcWHEpW7oqcJxH0yezDSJgpfmNwzivjluwCoGOCcxqz0Jm+9J1Id5eG334l/Yw
jsuyVjMmHzhSZtrhfB81X43s8TOBcLGFWSrEsBxTYwIG6CqsKXsNsYMNQYX4dyhMzjSUPshNEEk7
Q36l6Sd53je82q+1Re/DqDBJMxwag2Qmwky6Gx1KzVm/VmdaUG6YINWd9j1vn7IebpqpovccCkJs
R15VgBRAESDcSMrHQfLy9r4e3G2/rW0dYNRvDDZNt1mtRN2MHXcD6mJ6tV081fveNneFl/78BF3P
BzAmVeehkbaETGgGx/u9Gia4d8xV2w/rJ1FLbtRavQna4bGVuPItHE/q0sds1NRNLek5gCVK5zq5
ii1fZTYYih5TqOIonv+F/6q5PokvnmXOFkMuhpmSwrOzn9qSdCyllzk+J/k3o+Xs/2ja+TNdXJCY
tGSgazPTzR66En12krXmHM2dtx0nPAfSvy/S+Zg3SpCUcGDqh4dan+0sDd5ITDiWrF0Sf4gQJiMp
jdSD7QVOE/YlWOhybC5TL7Nb3XqnsnLbXRLi3pHb1c9zIZOlAmnAqVMCblbQN6pDL3PSIHeiMRnK
JI2e6XSi4Z5F9VAkcd1bXQrxB/PY7kznE3zcHxzJJKu08qdC6mc4MoXIbf0AKVNL5bVEcKKCfVMM
8J4xlBGioqtuifC1T49tEHMy++rISKIMHThJkk22UU5LQ99INGCUErQeya+cyzu7ure7ILBtcoLe
TP48w1X/qKwmd/U+vI7RQ/KJAiZQYMqGpIBKRJLZ5qqgMissgpinlS7aMa7V0eQ69T8/MVMXIMwM
8pVsiqFyNjh4NfdSs7PkPt4RVLhtw6xmtwUMM2HSfpAhcQaYoSte/Tje9ZN5mxJzrxe6VVbN/79d
8oPrmNnTdnmSjhWWwny4qtt9JXwfg8O2RfQTf2RRCWq7ogJCOY3deadVW7VSgwmq9qalzY0dxqlD
9KOShPtEeO3I6zbeugcveEzWVg1jErUCeKPyA8xkevyQBFdS5BYyx7D11LOwjEneeiyVowIBRLy8
dQbe3eKH3vKhJKxEKOfBwXm3bRiNsC1HMhGoDMEwlhF1ZGPsW7HdF+qjqBJHjiZvG2k9N1xcyAQh
SUv0e2YwLB6uGvW65jH08yxhog4keRKYoGDJXH/tyW3fBBYRHuSR4zCeGUyujspciTMBMKH/UqhO
WX4mJSj4D/pjtLOT2YlUZpQFKDaBGXK5m1v9PAY9XqEIZzRWV4MFDBPQo1bgyKng6NpNB1Kfq+h7
ILvbA752HwP2wIspTChjB67IQQeMCFIxqSV7mRvi0brMrNGOQZRko8z6MyRQH0CZgO4aKHwYCm7f
6VpaJI6eXw8+Z5LynMeE8jwKTa2XGKNY/tVKT2n6JSg4EKthtvAdE82Brg6F+H7ZHR/E8G2OnzmD
s7qQLgCYONbQnKxOFWyYjv5O3fuHzsuv/8slCcdZbF2kXwdSi30ubjCayK7Tuywo7aHnNT6szv6L
OexrSKhFqRAYGPZpmC1dudFB/tVrDzHvtWo9Py+AmNOJUZJajwiAGrd4Sa6oWoD5Ej+j+9KNjzWv
ip/nPCYbBIE+ZkWKURL6q2a6m8ybruK8DXMijS14FFSdRGMGgwwxcMOwPARRvecEG3XKH6uMohu6
hioIXGMx2abQhFDWC+wItDNtMqvO8ZcR8192E8iY8Urr/2WILmhM3hmLoSXgoKdDVEqQegRfauhF
O/Oczy4YLzwe5eX6IF3wmJSDfYERZdCQcCppupIKDRQv0n2i8Hak6wN1gWGyjqa1edLmMMtoT814
lGXeeY43SkzOSUydZGqCYGvcPrIwTDvdNc/gHKM96h6PYmVN7xGZ+mIPk4H8cizndoI9oBV7iAMw
zg31qcFTkqR/EeXpgYTdTV/6L7n/qUvVC7JJc+PigBzWpq7XOs19Y+mIybWg4GKD8C4g6e/fCPo/
dMyIZERg38HFIJFzV5BREyCmp7pq38ZMsSu/vutJvje62duebZxwZLXM5jzHDV4C3CEAu5kwWpr6
Fk+8M8W/rO6/h49l5I7kYY6FFjCtk3a7HheFKEkTXL2x0GCi/qqt/rvA5eVZT/MXUCaRRGXV4pwM
0FFM7Fp5EYVdEHYWAdPGthPXnteX0WkySaSRYqFLM0xqadeeaJXFUFvz12LfgYuv2xmHTIUg+RRZ
w6HcBbei03KJrHl5zGTyShhNiQq1MvoTVNnWPbLXfozH2Qbp1hHCNJyNLReOyS8m9BHSsaFxY1Ml
g9TxD8EOqpMeVUArOMlmdSCxuyUgyNPAy8dMfh0FH0IWY1eQyqFVQoBxwi7XnMCk+WV7IFdnwwWI
rUiClmXRFiqeASbdsOL6ShduyXi3jbH24oma5t/W/FFxWutjrygAGb8Sjzijo9i5E7jQmXzIDuoz
ijJueO/UXExmIxKPkLNsG3jQbG1lsmgLfLZDd9cB5Fi35ln0CiRtHirPm8x+RMzmJu/o1b0Omr7Z
yebbMDxsO5OG2R9pc+FLZop3KSp3lRq+zPSi3NW1P+FlxcxcNUVNqIjeArsuhJJD07L+XrBAZaa7
GZuQIaGGtRDj628qW9AtSGqEjujlKPAXZEe+3bZzPYEuIJnp3ebSXHYCBnCw8Uxe43wk70Fq5vYl
qD3Lawh48q9OV9ekBSYzxw2pnYsqgJnKrj7I+2Q3eP+lXZ0Hw+wkBhIn+oTnAafATqju85thlr2k
ke2wKs9aqrmmauDuxN9xXLq6g1mYx2QVWdDGPDEQO6AdVtEmX0FRCfxZmqV0tgaK9XLgLBOre7IL
IKsBh7DJ0ZxKs4uPUhRc4mkNr7hwPS+rio6GITQIo2L0425lCKKRRDo9QO2aGcvAvDft6i07BLb8
FHDzyrpFv9HY41pbFYGfzhi6RPkm5z+k4Xl7jHjfZ56V5CCJQyLDmqa9F4NDk33f/v56hrr8fiYt
1vPQGjEt3yqLG818DutnMAD9HQSTBMe0iP+pWIymGlWmbRLcl2ER2hAz/oSIERaWizVMMizzIGqS
GKMRxJqVDHsflxpywlmLeS5jch/qZlB8QE+AofwzLZ0+C62O9yC7iqGjngr1xzLabxiMKNOauhJR
9ZTkOyH7GhY/8+jtE8NiqBre+lHeAb75j/MkymppVgUUioVabDXzMZeRBAZeHwZNXX8sTwsUJn4F
1TBLM8XDcu3UYH05Yk2Ciux0DkC8FHwXbFJ7o9vaxusnr7YW0ExogzZobPQa0MR46YTACufvPS+2
V/dlCwwmtmNzSmYV4udOoTd2Rw4gz3aU+UGD5Pr2aK2vuAskJrQ1QxUjP4M1+kP77R/ymXkvxVb8
q0RpX7vj9bTwLGMiUC4HzahNhEefGme9H+xigJZgD23uTHvctm012EEWKeqmiWY8tv6SxmEpRyVO
6tKjmOVOHx5yVN3/HQizxs4DhqlOULQztpWl93bax6g2/ktLmLXHb8xSLVSA9LFwF+SqazbmW2oI
+7+xRRaZqevXlRoqImLBT9D+/ljmIVbsn3+HwUzcWA7nphUx/mYzts+yH7R3E7aUghXrXaxyBocG
7x9ZAtf3imzqkqmxVaRCKoYFeHMwjeY7RbvPg88sQYvvM3tHo6/1OiP4ft8SK5fdsUlBzcgZldUZ
swBhNosmumA0PUTOFnqieHPbNo7UZrdaFBSOH6GZ6RMDtIBjAlr3kwSyL7Ap6xJXI5BGN9vHqBBf
t2HW91MLHCamjaDop5DiNG6OnnWXqlLEvzQrvpdwYgL58zbe6nnmAscW7WRClBegeqH3q8dMaL3M
dItqsrvqMe45ex9O1OlMiKeKGUkhjYoaR6Xcv1UazurHiQi2NGfuRd9MTURErzZWXrR23z912k2e
vWz7bH1xMFUQ5aBQ3sBT2Me1nAh1jyjAZPWhbIDLCFCSJVb4So7EVk7KVb7T3G3EddddAOnfF1eC
ZqWOnQBKUGci53g+BzzZotUlYWEQ/fvi+6I8T7i7pcFd7PTwUY/sPLvfNoEHweSEKi3z0m+xdM/F
t744SPlNq3POrDwIJiNoeqP4bQ0v1UZ3Ipr4gusiixQ8soJ1GLSqqaYkamhOY5w1GoKRpJR9Wz90
VWAJCTY73A4aHor0EaUL8tbvVDS8i3700IeVJ6vFa99z77npr2XXAtRDGCpB14eCdr+POEUaJEmX
Bdi2icmNP+vHIG48TTB2QYPuNF0LjlEtnQb916gZL8TkacyumUlAOYX6D0UCUTD9+yLy2rQBJXED
4Yu4NPZBXx/qujnHUeZuR99amlvCMNGXRqJBughFMp007TVZdKu08AzdtLIsdUUh8rbhVrM4wY0b
mN/pP7YCRIjjeNK1EKnIo2wMoZe/RgIelrHkevmu4NXUreWHJRybH/RkivoYcEF6zI3Hyrzbtmd1
lBbmMKOE5wi9F1R8HyVUduvLHknQ7RLzqlR5ZjCjpPtV0+UaYjFPnnzhrcEF9rYdq5l76SgmRfh9
paqtDoTkuT50u+Ao2J2nHikZDS7KP/Xcv4RjNg0EZ+fR9+E3NPw/9MqILXD0RTW/blvFGx1mCutp
2Y5qDhRZ+jVOMdr5viQ+78lhrYWVLGxhK/SqMktEaIZgDdrNb9k95g691DXvRwiDKrf5c3dSd6NL
3MRLz7z7eE5gsN3Iqp+YbdkC2yhuM+Xa5N3q0sD6Iwle4ttgki1UM8PCTCMczlPDQkHDaAa21t8m
Kq+/gBeABrN1wEWDGo0USdmRr8l+3lNeouSgHikxEV8pYt0wTTXRzGeiWpCZuF1VGgVK6rBJJqGt
jOhJBwGz6BrlbjsE/yXhXYCYqasVZRLMKuwq4zD8kdVhdYw64TlWZvUp1EFkoFUisY0kQy9eGB+I
ijTfkaw7R6Yau9s/hmc0M8mLYexSLYXRrXSaZE+soVIwW7HC2W6sBqUkgtsehQOaxnLxzUIs+/JE
s1WW70hV2V0RcQ5Sq6/QZIHB7DVQ9N2I0QgMcQrqW9E3cquGhJuNEo+XUI/6owTlFrcp0TuSRVF+
6iBZ9olz1vInMHOjzqqwFQas0JHk91YJkTK78/t7qe5O8pg/bw8dz6fM9BBVUFUkMsCksZsPWRlF
rjTMFecstx6tC7fSn7HYdUSzJAyBANmw8DD9oiXU0U546pxwD2VjLsPcanpegDFzcJh6pS8n2JTq
I/j8a6fJRVcPeSKuPBhmBmatEAhJSsMRNy5zgQdokKA2CJjtEaKLyR+pUpIVTddlXUEpwkfXhUpq
zkGBid6/NzBCr/U/UQqvzuEFDLNyBlorKA1dOf1UGT1Sy8PZnAbTSmYC4oQq/kzXD1ngMWsoEWdc
2w7A0w0cr/Y9BAHS4XHbdevB/dt17ApazyTVocCBrXbyXZYzywx+bQO8SxlsDA67Tha9WWVSjBiQ
b/KDiif58ip/ptyJeJDnzCGeMUxa6Aa8DyLVw5huN+QnbeKUaa+vlJcRYVfKSKyRuGsK8ABppQzC
qfTJWk2s4W10Cw/k7Zw1jGcR/fsiKQimiNrmHs4LC/UAjSW70mqOUetzFORzkEgiVEH6I0RcC01U
BLiwVKdrQT5IzTGUOM8l6xPnAsGkgVbUyqiRACFoh5Rc911jJfn3yOfA8Cxh0kCa6F3ZKbhEbpr7
tHb1+Njw3kt5ljApoDZJWckdIMBE873XajfBsb7MxhM0Qj4VzBenMbM/ruQq7gVA6e3XIf/my59a
Q39/ny3zEPtWGTIVD9t+8WM2vW5Erx+WGv1xe/5zBoUt9NAhbDWTEmOfdjjZ+s9EALkor7GKuv3P
HHOxhZn4WDXV0q9gi+lPd6SToe2Z36BvNrHyNLEIgX6Mknvbhq1PzQsmsy1I4ySrqxDj00t6a/tC
Ge4L1LlzooDnPiYBtCXK0VL6ZjHl18XoRuWdySNn48S0yiQA3D40JK4A0TUlRLvtcCpsMT4Jn8tl
F4cxWaBpRrnoDTxZCOTnDN2xtnzZHpH1LZRM2wDwFkb09/S9yJbGmCSKmCIMhqOGoll6kJl3kyfj
GMMvrOOiMUOjCGTCuy0CYDom0XuVgebod5AapscmwfnU4ibLug6OUPCUsOtoOAWdMdE28Kl9DZt7
hVc/vxoGi+8zc2jK8HLVRQgDXTqN/TWJiNVVe5XLvrYa0QscZt5EICHvUVNDz82TNaaPff4zzJ63
I4GHwQyN4QfRHMm4de2b6lD54k0pKbekqR7+DoaZOXNbZdmEtwpHN/2bWiU3VVW7mRlxMvVqdlt4
jJk4KqpG1d6ANYYq77pUcsaxusqmyfFD4xxn4XewKD9uW7ZGS0Z3A7+jjVlLiTFWRQzNondOUMpI
MrnVM15+UElT15DX8xHlJShYLF6W4A0ddcZiDgcQhYrrGcCVdlWNotWAsz42eAwhPBRmcdV7dSRt
CRSjl+y4HZ0q8m0FxWvbbuTAsGXTKi3dmShNhIJYl8C/XKbHquFE4Wpd42Ks2LJpocErYEffGFrH
vwsPILykDbh2WjjF184Bx68dQspM4By6eLYx+aJQxbqKaISoiQChT2GvQSBcK+a/C362aDrPdCmL
6RwLM9Ftxke5S60hfq3Lp8x46pUv2wNGE8MfG4lL2JtM4qgjiJ7oFK2f6lPfm4c+qjkr+moT+HK4
qGMXEW7GKRpy6Tqod1bUWJILZdbWGgbrrQfvXvcg7nMqbXfDq0RdP4ktjGPyCF6KWzGmRRatM7gC
ejxQEVO68rHf+fc8lp/16NAlQjQZ3WPstk/MAqPoJooF+rihetLGGsqOvGm8fiCTLzBMEGp9OBcC
rbYwzuYbrcCeoQDaecZbAArP/7Dm88xiFq+4FIY5I8AbUFNroQ8CXpy/aIfSjV8gLOT0T/yFf32j
gfZGQ1YN1EwbTMDoWpe0La1qn450bqee9k0+j3a4l64Ch7dfXw/PBRoTJT5uKeuhBJq0C3ur79Gl
QOXyum/V1+Y0OanrX7d2wmUGWvXsApZZcCKjK+OmBaxPjsF8LFDkrvr327N79Z6IVpjgUQ8lb+zs
TvJJjERKjGbqU2Vn2oOfGvs0hwqZ2et2aI5XYg0F3iHg5LDVrLLAZQaQVCD/Nya8M4ulYkty67YS
r+1tdY+wgGBGTUUzjhYKeC0Xkt6ShZvUmMF6vpuyl1x40KDfsO1J+rk/8qRGIKSOZn9dZEW8hsmU
Oj/CdTZRYoueGZrBNvOfZmtwVhk67FtAzHbAmDpFQG8OGkeDzE7kbwq4MYpwB90PX+UI0a5G4MIm
Zk/gxw0krCnUSH5K8y4pHnOeMjcHgi24JBqo/uMAbvOTQxw/BtFOUzgFJ6uxdrFCZm7nx7IL6nYG
xJQcBcML08P2yK9/3wB9Ewq1ZBRXf1y9xqEXi9jAGSsZ7hvzJh0ft7+/6iIDBLAgMERTP1vHYiS+
4YtdRfWyTkLwrarPWsJx0XpCXWBQGxcrcK6r5djWJSW8ryHzQ/Y9Vo3sMLv5Xc6VyFztWiALNGb2
i36pJClFax3oZl0X3wvbtP0HqkMnWuFdwO8T5PmQSQZdkEly0MKHzWRBLQuLYnROncKWbqnkaXwV
3il7XrHoavvX0kwmgYt6ZcZhAzPpJTxdM7r72El2mRuAzLh0J685dOCUQzHzD+G/9H7RpfePTLFw
M5MpprHN/KGnRruTKzuxV7ZWcC7d6lRbYIl8UkRODlxNTQtAJl/ksVE2ZIDBSq6duyL4AmLt18aU
YrsypKNQjm/bM2P94e0CyDK5VDnEiEgKC8Uj1HKO9X7yQA9tYZvjbiOtzvEFEDPHmymeVaOFZWG/
k6KrgKeJx/s+s2sL4tmcWxGGQI/kWtGTQxuKd9smcAZHodGymOK48suHXKXRMHZW2LmReZK62M7k
0YpGn7NIrW9DFw5jEopJzFlvcuqw99NX6hX2NFiUpJSKgUKE3uRc2q+uvwtAJqeUaQlrQgAao2qn
dfbc9ZNsB2F83WvCw7YreaPFZJO+HatENuloJccu1KFYx6tA4CEwqaMgcor3aiBAFmLXqb0b9Rpn
cV93mIrqJwm1xRpbINcGBalrARBBcFZKT6g0VGPuQrApbjvrX9aWCxAT2zOUQMLcaKjsKBQSgeJl
OzTtnAJ7+BE5IWcpWxO2JjgR/LaLifN6xm2J0tA4dyc7vlVs6P3dZUeqdnqWWqfxWpfY4qmChFFu
kdhS31V+eRw86wN4+RVM/BdZMms5qbFoj4Obm1Apj4ynbceuT+gLBBPx2gS6zVSAX4tstAgOlqmq
uYbR3Be68uQrHQeOFy9M0MdN3M1hCDg/GzyFttU/9H5gq+FnSCqXA8jEfpno2ATpdAC77ucwdF/j
WDz5JbG33ceNS2Z5nEFdlqL9FXueI3qV3XlvnGjpX4CjXODwOvB48cAsjaICpYZBQTyI5Czrj9L8
tm0NHew/13pDVyHtK+K2n/k+GJ/UpkpzOI12XvU4GWTfTR5xCQeELUMHk5A8EQriT9NOm18g/pKj
okW+37blXxaP38awNeg1WjCl1MjgrF15iK7IPn8NdtEJJwSQtGWiRTg7eJ5dTIZSAtHvegl2taRQ
7aw0891cBV/MuuWdEnlITHIKzVDVx6GAOA209XA0jLNrhXBJrHkoTPIhoyDLcQiU0fN3yk9cVrhg
U/QSu3VlG5WH5/DnZ/hLiHEZMvqTFrsLs2gqXSjgQqnBZr6AtF5md+OnUoMp4SwkEQUnISY1yGMQ
BbIPw/qi2Q1D+yI3gTfPEmcvsZpZFzBMZjDKMCMB3Uv4Spt/U4NetudOUg9mRiq7yNTA8QfzE30X
ZIHJTGBhlnw1nZD1xrRxqkq5yQzeqwnHLHa3bMRar1QjIGbzrCZPw3A3indi+JKlFWfN5yEx2+Vp
EqQknTBOSV16qmnemlm4r4hqSQnap/OqEjmA68n84j6FmcJSLM7CVMA22nsf2s1u3Otuj80mLj0P
vN6C1aVwAcbM4nyY216iW4zUP1f9ORtHS+3PU/djOw+urhkLGGYaB11JJoXaFKSjBYnzfSNXnEhf
zRQLCGbagjnH7+MEkS5AgEOcU6fPCzDd89QqeTDM3qHvIymefViiQTrWChpy9FVIneUN54zDw2Hy
g6ZM/gC3YWPenCLtWvGP6cjZX/IgmNxQGb2hTvRQbbaK2wjZvm4iN+/63d+N/R/pgPhSQWCJbJpH
cMhcmR2vZHS9Vvwy+Gy9ixIauV+KwIA25Jv+RgvFo6fGUw4+bu9pL1vuig6lc0t3Iocrg3rpj+3K
AppJEGJrzKEwAXpOT0UIRWntUEPgbFSutOH7lPDy0fqN0wKPSQ9aIWlpCyU1B/yo0XWwl/eC3duT
p5/V3ezW9rTnvS2tx4kK2lcsiyJ0QD4uiGFRj4JadTgAqIqVS0+978Zlykl7PBBmXg16ZARdiC1s
Kj3LAgTGUiSi/XYk/ktqvVjCTCqjTKImGt73yfSxhfbJGKfkJOwyT79VHQ7aetK7oDHzKy8S6Ejk
OGZMx/qgXvmHSbXjL/2RCo3nuyq2lcz6VOOCecFkJlsRk7QjBixUlPCsCMophsDYtl0cs9gydCFs
QXVMYBbRkDOEViyPQj5qnDMND4WZVipKVEhd9fRI+JAJb2nA24BJ6xP3t6veg2W5z4szM0DLMx2e
zGo9Y0cZu4LECn4+Dgg+L3LDh3bfOcTOXcWrd80JvSYPuRvfDdZgfUI6lZDLwL0fJBa/Jp3EdC6R
GcFHHVlK/xhFeNz59XcjR32+wPCzOdZLHSc3pSs9pco8MzM5U4wzjd/LGRYQQSNhZU8RHAZ5zLpv
4nglCJwjDi8ymEyRCnIOkgE6bmEAocBjN33mALoYCiZL6FqrCCiX6h19fAhRa6Z+nVLO6v4/pF1J
b+U4r/1FBmzZ8rD1eIfMqSRVtTFq6PY8z/717yj4Xl+X4r4C0ptsAtxjUiQlUSQPc8OPm8bF9rjQ
YEVmFlUmINaaqud1RBaRVuHsleH8oyIWSszS+tVKVRCZWbEoXSBaIy5GTBbCPGFRcKgXu4+/Kai6
kES156JYy0/OWUpDllq2a4w+3Elxu8DEsxIoj+KDfK56u3avG/f+Vduy0LKhYCoQuL7+tG5TmswO
YYkl59jEMeOQungtvbUCBbvidCgEBcnMzD4u4QWOc6YmLiyzTibcrFCAQ0rlhB6B0zpoNk1FE8T3
Lf4CxW3AMxgxi2mAZF30VcOFJxJ41PtaXJOFc6ku6fVllLBWrRsG41fMwnLT2Fbe5jdwq+Q2K13B
QENPvhmDxDWflkKwpey/fmzWjnO5SFITlKThA1DsdNP25C4evy6a7E2WeadYaK5f5DuqrDejVXrX
zYb98jXROU80C20IZxPLWETpvWxIN0uvfyn79aYvTCdqPhfmL0vJ+V5R4dGVGoDLq8hp0JNj0r8S
RSDTvoP/A8L3fdAhjEaZeUI9P2eWV5bnVdTAKDBJvmB1jctOigggJuu5Gx970e//S/i4yMAfc5Nw
kDG6dnRLy65hj5FXYLJwcpw94sbep3KaF/vjez+yKcmSmIV8rbvpM8woCa5bmWhFuGARtWbR9QrU
lTR3xXigrd9lX/4bBPuEzc7bVVpqKRog5vago5O+MFO7EhXF/stF67IsXKRIawKuRg3Loij24jAu
ocZpXopb030vxr6tjuCWDTCa3zVc0U1LpEQuSPSjQTTFhITqpD93reXNyRSoyuBeV6QoGJlcSOjb
kep1Chw2Cxw92+gCUgPQKx4+VQ67sTouGNRErWm/Qpm0BUdfWh6ydXxpJtFOtf96f8HhK1VHtZlS
RYF1oyQiwcm1+rsl9oo7MhIkTn8aTzRID6bdHqav6HRy60B0g9x/ydp8AXeaz00zVbUZKs1vyF3v
1kd6iLzlW+XUZ/0b9Qa3jdCWjA4ov7xtDuqX8ElEz/ov9+Z/LJefA6zV6OSooxn7Nba5o+HjrO8t
qa0/G4ESWEiuTW+iqCLE5I4kGlg5lkiG2I03+7PboaCwCjKvP+j3UmC+5Y4IUeAifBFcKK8W3mYA
uMoPnXpnocxGF+TZBJGfnwQMKptWm3JASFUSaFN3kBTVF3gg08uVTZkf9TsqVm9JCzBad/BmlxVi
Vg69w2Odj3kT4ioekdq4yLLM0pBaFHhUVu56bT6HJMIYZXmxczMPknFxMfzpbMQ4zMptkEvZ7SL/
Lqf8xmyXm7ET1cWJIpDFRSBVnUykzPA94e0KImPQup+NwMQgD1ElL/uha4rmItDUTuG8ssVM1d+T
+qgUHrq7DfVr1qEWW5BuFGzpID38c4eau3WZlQpg2mMYFIfcD13U87rG330gXtPrx3PwSf0JphR1
25UrwKTke6f6uVKhH8WLRSml65aDuTZ/wnRau3RRgagS0zootPmQWCF6hlfvukeIYLhAAhZX5HFG
SKNOb6h2aZS/iS54tVH2bAGFs5qFAa7giNQ4ja16rvU6Jk1hUgQq16EvNuYbZ5XOpkF80Gzjifmf
dsB1xwKtn+AKIELnFBmHqqlmBOi46aAwOVj1yZf7sza+rWvQ1LMAbk+hW2E5hUbzAMbjHHfgZfqR
j4sdRa4ailJMe6GSsBECCkYBobyb8y49bNaVXdzcJKOPZtc/90Iuq305/oHgk3Fxg+FpE4EcfSI9
R7P2UiVgQLSaz0TkjSjv7Qeb0+VcyLmhhVie9X4ATzM41V08Sp10mxWNJ74odyoSi7MGNSxCaU0h
FomXY1prODRjjrhhHq671W6g3YrFmUFiIc+iFVihsI+OqLfxF1k9WiXxM132SqU7TS29paV50sdJ
kD/Y7ezZYjPr2ah0DOk8WTVk7LzJ05F7jN0oCI+9vTrTDWopHfPuM6R3W0im9g1kbBgrmCQBOeq/
FCV3VK2yO3RrXteqwOzfmxA2KCQPzaVKoNR6mvE6NnpdJHwkZQvDb1xbSbgdmyxTpK8lJBlOa+7o
pxpVef15Dbqv2lckKw4iFhWRQbLwtZHJ0JquNDME4CU9DtMtnV60UmSM7JuvycSFCzNe0dwQvx/T
Vz95YiYxYmZ3e2bkMLpfgw29fvzczKiNKvlEXSZHJqgfoMreOBB6l+ehHcci9o/dzpMtCre7WEua
Rn0FlPRoJHb3SrzoZOFZ2wTxev83osgh9ixXdPVhKvuoUguxHA02msIPD+mRVmo0LWeoCV7K+sN6
QvrxQI/XLX7fOi4wnHVoUYcH7hgw6uJL2q1pHvtEEC5EEJxxVIUq5aQBBJ6bMXa28Cpyl2Rfr8ux
d2gi8j9y8IkjQlGqFEaoVtLHF53eLeNbWTzLi9AY2GJfWRY+e4Sx9NZQpRjp1rG9xC6+KwVY/QaX
DaXvNfe6UAIb4GdttdWKStAWYEWx4o+RIjusFzdT2CfOpIWPVo9KaD20QEgzKKsgFgqWjU8s5Wkk
K2sE8En+Fuk+ahudBrfO6xKKQLidBC0BiybFWLYlvGvTe9IeIu3HdQiRZbBP2Ma/Vk2x/UKOvL7t
s5dx/JUPN8Yo8KPdK8LWANlnbGD6VgvXOHs3DMVXwVPN9kT6qPnpKXREwUGkNm4P0ctxiKwOLqVI
QyBF7UEifRCqvSiu7++HF6/iokNe6zEZM+BoweQxnmr1Z+j2do5XEQcF3t9DbxYURIsk44JFsRiL
jhnIyDvE2sGqMZ5pWA7KWguMe3/D+kcwPq8Uaf3/FKgts1NZXtuCPzX3yOwTURHybuJxYxl8H/Rs
6lO3svjXxA7u5awWGk8UoDJzF9XGk6nisGpXCdWu0w2jehHxf//LUfEiLHckVWhqaFUBJ7Oiwg/j
yu1NpD9n+qsdLAf5Y1+hklfGtTPH/zGI8G3S2WhkGA8P6C4/VuldSQJCBbc/gcXwiaM+6/RibqHe
pTiV0tcm8brx9/UQInADPnFUFtpo9kqKFRwLO9a+x2pwHUAkAxc8JGmiZksgw2Cch/KpiQIp/3kd
QmTxXMigqa6im5RZYf2L1vdDVzjg8y3A912I+ib2T0xgRZPBtmxgdjoTdxMLs0ZvdIxuwWacHIfX
1QIjDkZSnUJ/0LzkYfg1+chcenUgahDaVeMGl1NjW2eLGUcoMNLW72HxpNS/B/PbdTWKIDg1TroW
YnY2K/HWv47dcwOC72QQ1GWJMLioW6DHySANMEytPpXlyi7hQbh+ZlIQ2WiLC7USaaSoooDRUdKj
PVDRO/qu11x+n69sy6u4imYZvx+vU37u1kj2aN+J5tTubu8bFO50LimYLm6wYu5WGz2Jqqeqs16J
pqLDX+Sl+4F0g8UFUpqh8DDC9G9UupSDvViyY67DzYpG4yiMvaKPPZXUd0u93EjG8td/MjzKrpUb
n5oaY4zkGNh1+5jjHEbJqZpEaR+B5VG2pBuQ0CgXKZYQrtuwt+X6R53/raSiM9/+iqEmD7PdkF3i
64VaYi6EtCyarkfVSu2xSZx4vJETEafTvjQXIE6aspxzrSMJCrHC6kFviatW+mRrimiOnAiH/X+j
tU6nYatgwiioVgpHn2oHVaNumf66bgD7J0zlIg4X3SZrwvOFBpjJQTLLVewMLDUNeM3Avvr8qXvh
BoyLc11VzuiAZItUpfSukotjZmnDiVSrKH26uzEplm5QWdYswt+oyraUJVPBxqR2yptVj4dBV4NZ
b36khvxgtop7XY0iOM6HK3UsQL4DEydlakvRWS5/oCzaNqK3TkRUsh8AL5JxLmtObRRSAzqs8qMy
/CXnoq4+EQBn4ElVhGmeQ3VV3t2uy/CUJZp/XV37tn2RgbNtIy6yIWMHuHWY7HnpjgYp7XBqg+sw
olXhbDuJFo0MeJtz5y52texhHGJ7DCe7WZ6aQvAMKBKJfcvGXacpiqM2QiQt0+/mhFGJP6pIAPEv
vnpRG7eFjxXo3zWWVjEgBwo0keQL6rM129Wx8qN7EekF26o/ZCVQ5Mzm9oObmR9rk4JPaulGbIIs
WaQcLI8GGhISojfa3VXawHC+02A2YxGzgnFp6nQLLSRSHwxjHQfj1NE3PVX71a2yaMoEt7XdFSM6
1XQLfbLy+1SwzYopGaGYBo5y/2L6oWPy20T/KiXR3revwwsIt2R9jCZsyppFdfOuYp2Vpd0Vp7jG
zAASO6MaGBitc93qRXJxJ7BylqM1aQApoQvWRBtnvqAIXzB7e3e+Erloj8+SSpYhqXkHFDM91UfL
T33L0ZqjEaie2ESEaNx5zFBnTJ1jrRlasHi46wb6scfY4/w02SJCjt3wtxGMM8cYxWIRZR3gU5Pa
apOh5VIQ/YTScCFcC+NVqkvobjmZJzjWXRo7bFgFoxJdRCO4dosZtyvFxfMwHTDrja1UB27i2En9
8NQFWdCVTuKszuoVyBKEjnwOHcmXHlqBsMzAPwaRfxyAZ/YblL4wYgJ1KtNzUj2TDMSp5UPaPpQD
Qr5oDL5o8biI39YRknIJZFWke9nqsXaim8H+cZ1YGOZvEV0D5dSfgT6S6lVRC0RF+WTZurMetGNx
VL3lIKpF2I+LFyAudKA6Z1TRpIjQkU5+syBr1ZnrUzFn3ztrORbjdLgeN5huPq7UBY+LG3Gll2FS
Iw4vmmkX6uNoDm5aPKeL6Gy2G6AwfBmENzKmKfGXjjKt+2ZIocEI2QnZNmUyHUur1iJ7aZfEvS7V
/qapYkaqZhqaorwXg23CPGYsJtOkoiJh/rXgWbFiGbJvmi37xJW+iQq7dnW4AeOCR6VHBLXyeBar
wtEJk69ardl6VtkWzu8CuXZNfQPFBRGqrv1StCiWA/MRRkb2R+WcoXIru9XwYDq/hmcifNbZ9eUN
JBdJuqzDPAJW3JEoy5vez19aTT01UumPZHASOT0YnfyZ8LGBZLa0WT3a0ryuugXn+LrGeMy3NT0i
k2HXmOYnr34dCnxgdxQo2eBxAUQlKo1qjNbBAHfGck5eUr86pa7pUk+6XR3Vqe6bDA+PooG3+9Um
G2AurOhqFg2YmsYOW/2xPGrOFFQBOWKwxbF+jTA+qXSsIwiinkREkSKT5cJMpFgJ+M8BTLJnS/1R
0dgjYTCRSLCS+15/8UMuvBRT1wzyCONJk+6tK5Kg69qTjoPQdb8QwPBTx7R6zCdMuGOVxZltlKUT
R7FTj6IHd4H3qdyBxJLXQU5ZObauHA0dxfKisz5z3w/RWMPcPtnUDEszOXUZ+jr0RF4BcJt/me4a
J3QtJzkaf6vvQyxE9rertgsc/3ShjMmitxRw6ay6+oohE3nqVsssiMb7MJhhqZtEMUzKWXlIBkIK
VljYRb1TRbU7yI0zN73A1nZXR7vAcDZdSsmYg4gFT/g5GJIaPVh7y7tuZyIIbn0SUssk1AHRlpVd
Z8/KfPwMgIFsicF6r/iDE+mlYQiZX8Y9cvdj9FehK8F/g+CCXRmreVNncMkGY9EXN9bGafTQ/kEE
lY67JxlQy4GHTbc0FGf9GcRDvZcXs5NxpDYxINXMOlcJZZuiK45K0Xei14+fkGuDx9Zus2nUw5oN
Q0OQUSXLOSn1Q1VEAtXtGvIGgv1/A5GOXYIjmYowI9+O4bnEpKj6UyFgg8Etz9SmJIknBdf9+3a0
5yM8xSa/1xP4FU/aecKB/braRDJxzon5ETFJO6itI9/UObXr+HEWEUjvV3lthOJcM5xTpUBfGtvn
2It26veG3Z5TlxXeV0fqZL5VOoUovDFVfYimFONzwJWugnGXO5fNFR4pewnLVa+tXayBlq9oMDzT
aBFcvkVAnKmnWlSSKQLQSlNby456qDuhdiMPIt7Y3fizkYi38bGM5kwG0JBph7xLbquUCA5D+xCG
ZsgG4xcgXIib0XxZawvctl2f6/6pngQRbrcdgKC09n8A/F6dKcbY5QYOd52n+NG59PPQrQ+9x/i9
Q6c5RJkjOqCzb/5oCBdIbt9eVFRUWBP2uXLU6Ss4DWanQS2WW2M+uo06AVQ8zmtiDzX2pa4u/r7u
YQKNqpwZLkoyl9oKgaUS54ZRjbKXlHSfmXm0VStng3qp04YakNFEY6JsgSC1iu1COHlhVxhdtmQd
NBcYS8WFC4zADPOqgCcvdD4OuKnarUF+XlfYbkgC05Vh6qqJ2zYnyrqOk2zU2ARn47CCV3NAs8HT
f4PgHEnR9XqM3hvrqeyM4PfNi+W1Dalgw9i/h25E4XYMKexVEnUQpY9Q34oz6TMbjZqozuyNd+IW
o/3VuWiO2zzUbqT1wJrD0KFhF3poL+aXTyjO0HQEc6yOwo8MQ2rFIHkMBDk9abObKa9pJlIac8cP
7rrB4NwVk3FmKrPe9vCWvfYXAb3VbUZxgkdRQTRiG881KM43SyKFkvlecG89gOrSUQ+aEbsy/ZXM
r7KReNeVt7s8G8E4w7YmUicrOwER3VfLk0lerv/+/kV2A8CZNeiklTEssDr5cb5Bb9d3+H/5M1Tt
BC0m6VPlo3H5LiltUtizal8HZ55/TZWcqWPqS57JOqugbaithEGN6qCk/NY3L5rx7TqUSI+cmUdp
XGaUldGO/dGgZ6USHMJ29/ONGrkgF6WVqcYUvx+NK0ap57rmEqWPQZlwq1P19bowTC8f9WbK5vvQ
Tmzu+P/mUNlhAHnZspROVEW2OR1xQXLoUDjXUfYjkXGB4ZxKDfNexi2ZbbvVD9nLvPFnwYhO2NiX
tBKmNvaX6ALHOZacSPW46IDLyCmiz2EmCOD/YuoXAM6X+klZS4XJMzkVWIVZb1xyux5ZtfiApJGb
/J4DcEy4euxf1+S+cVyAOR9L5qzNFJUpUhrx0hI6qlL6mjr4uSwqtxOZBudSoMtMcKHBVc0yXuJS
dzCshAofzUUgTN6N/anFko8VhTxt9ETqH7RMXBp+qpVlY32cR+VpqU7KApBEixyli+0evVMaGnCv
r41IFu6eMSWJUoHfBDBTemR7CEsG/a5SEZWpyAbYgXOjs7QvCKXMBuhsYGhw7RrFeaF/jcVnBq2R
i974wiejL2NDZ+cHmtwMSH/qkq9Pr9eVJnBV/sVXt0DhM7Ke4Axtud29YQl+X6AsyoWCUFmnNVzx
+0s0u0Mse33ZHtJ+9VJ0Cl4XZb9cEOTvyJyAIw3zT/5cGFD+SZi7g7M2vcfIhBLsaGjwjp8zzR3f
R8FGv1u7e0aBrCC87m5+G1zO8CipRxQ3A7fVcY2l4ArGODlnzaK3ZZ1v29EUGLoIjzNApWmTTNOh
02lNKvTJlCT53i/lMTdiv6oMI38orcywRAnQ3aW8iPn+TLax+7EiKzpMIGbaW/443bH3ecwctGkm
sJldR94AcbvVQuJSMWsAKctzFcLu0TIvGuOwa/cmOj1RNmyYhB+VU7WDrnchDkuNWZykPH/AtE5P
YI9sF/qwuW8wuM2iLAcdXF/ASI/rTew0t6ErdfavFb1MxCZv/SSww/0FusjE9LpZoL4bzJKyiSRh
ce7yhxGFSbrspiKamf3lucCwz9jAFOq4LhprzV6W7332BUTBdirMtotAOF+2CEmVBYN83bj5Us1f
JiRxiIhxQKQvzm/DIVMxDg/xtVxLFR23xmLLYfd3Ky8erUxBQwL7sY/GYKqWppm4YfK9xSONy3DM
YNTWCp5oq/fMxc/RLWCMva2tD+OnqmbNCx4XeMtUnWi6sMC79i960X9V1FgUcPed6ILBHcPwKK1m
qwwM0sh/dWnil/XyQw5RUlPLZYLCq+4gj/KLJaPUJnnu9PW+Wg2Qqc3P1KgFHyP6Fs7ZQFCRyV0B
/Rpl45p6kthhkohScPu5zI1WORejRVcSM4TEndfeEHSHm655Q+/YA2xo9458MH5XAsH2rfSiZM7d
hrZHmsSAu2UxbtttOPwu5Hixh0mvbTB1i6ZrivTIOR5tSr3uBkiYxF8NubLxViXYvvaLYTZKZK6y
CSDlqGDicoKlQu/bEyNdzM/5HbFxYBdyxeyHkYvyuK1yBp8P3tXg4mb/U84kOywew/r5epxnn/vB
szExTpU1SlF8ymGAZlilOENhK0nxZrv8VMIHE+83y12bnFJTVMO2uz4XNH4XbgdFTnJLwrwYawHz
Sz+gCcLQRI1h+zUvGxhuD54GCVz2Ycxexc2TejCecpi4dGoD0QSgfZfaIHGBapxQx1FbQJIfWV+9
cojdObLB1c6cSjr1L5arv4hQd+1iA8pFLkOeUhR7Yc3i8HaRniTrzcp+XjeL/Uv3BoOLSFIcSrrc
AqPz4ofxmPu0QCrGuGWXbnQXk6freMzMrpjhu543XhUn84JjH/RYTBL4rts+c1Ir6u9TMphHBRzV
tjH05jkZitYu505EFyTSKBemlCJvFdomyGRID+v0W67uC1GGa3eGEtlolItNZI7UTF2gUTaWCgcq
h7XOsnfy8jBiKFp5KI6Gt6Khegymg+7pgXBGx773MZIVjViMa/LP0NWmRpdqWorkEw3fVH24H2bR
bWJfkRcILjpqgxl3Q4IG0KhO7Q4HRilxkup03Vj2QUxQ2+GFTDE+dFb1RioZSOW+81cac+jFsuZG
uoghYV9dFxjOKAp9lrVkCgfXKm+z7nESpWP+xccuANx6hBqYZzMDAFpgnjRkcJFhv5Pvm2Pu5ZjX
4l7X2v7zFd60/19t3NpIZTRJZoXgq7/0bv6FTbOKffIQ3eQ28Zdj5osqpYUCcptLaGRZHlkQEAeO
Y+muZ0Kd3gbpt9cGeG9cRCecPcNQZaJg1oxhyMq7BjZRJMzkeR41uNiqlvp3hSYv1apE9+YiT951
ZYqQ2P83SEWsl61swgRpgbqT2ThHCFEJKmuuw+xmBbYScTY4GCtZpAwSgaN4QV30DQUfHrrtqde3
tvE4e6ikc9LTdBbNW9sz/i0wZ5up0RsYaAEBk+WRDMFIBQXZewEfjZF4TVUpSoZMhr9RYEY1rSxj
BAo1Kx+yiHpEqwJQcJ5xc/JDlZ4GtXiZykIAu79uF1hu3eYQj7ttiSLVLDtOaoP5YOci+nZ90fZV
d8Hg1kxu+7GmFsJsBG5zCDJ+ojNyqzpuaVAzXGokRTdKXN+nYWNLq9Opgn5ikQxcrFBpr4BCFK0b
CMD3GW0e8LLp/Tc1ccGhTnowvrK2+jK/MeL7tf5x/fd3491GT3yNWJ40XQd6XnaEWf4Ogw5brv5t
dJIR4a5wY0wk+MxtZ4vInTtza26lTgFiosuIbpmdWncGRmsOX66LxlaYPy1tcbhTZ6mj5vN98sGA
F/M1y5yK3MijM6Bqo48FHiOwBL4YKupNJUxVyBTK1lFXm0e1+0whz1Yc9gmbWDDNQz51zKA15TRk
d3nx3IlG6oqk4PyeoFBc0fC+iFj9LbKCVtSXuB9XLFmRVaLpSJv9KUKM0sp6qlCMPlUoRJoeuvbr
lAuSMPsy/IPBZ9Q1jZREN1CHLjW3uXqsRRV8u1dbFQUS/xOCT6cvSpykkgSAxkN9GMY2Zqf6PIHH
8nOjU7dQnAVHI54eLAvOX1WvWhaU/Y9OF1TxsTD70Uku0nC3JKuO9LJhTeozKdy6vbWs2emrV0v5
et0Zd0uht7Jw5lvJ+prXDdZez+zOm7/WR5YWKM+ZU8c2I/dAeuWrmdgp+Es6wVghkZCcXReSZsmh
jCWb1lvLPJSj5VSJawhHWopsj9vTwiKKZB3DH92W9mepM59HXNMEemRrfm3BuH2NYCAH1SXYRPQ6
eNTvAuMJgwVA4IDTYu4YX67DCTyWcjtc1DaLVDNmrcyK0AzgFaXptKLJ7CK1cWGhmPUObJYIO6E1
HJdOPY+S6FgvsACde4RvKU2mRoWZr1p/Vo3+UQrpY02ks5XpnXNdZ7vpDhW8fppOLJOiJPrPMCej
bThUCI42rAJO80DyotiRRx5YfqUL7RZzo0sHTJbXYXe3uw0qt1QVcjmWMbJ7azyhnFwOX5MYxLFz
d1Ra/dYsrc841QaPW7VknWU5em+ZHxKnI34OC1HiY2Q8XpdrP+BegPimxCQxSRpHEEw6mAEB72N9
bm5YuRBo3URLx84eH7xrg8WdTWSpCuUkBpa2sMwDGm/Cw+zUPyJHnBbbtckNFhfdVRkpe3VknlyD
CgOtKAqYc9AeMghCxr5hUNBdMDZyvIb9aY7RmtNQoTib6Flnyyq1m9WP259TjcE+gii/Gy6UCxQT
eXNGmY06TlcT6ptImdm11nfuQIvZ0Rar8ARmsRsIFYwdNXGWAKkMt3MtXVfQukM7G2PLVjBFK/zN
ZmyzZuburAjOd/trdQHjdq9M1zHtome9cynoqlGUmxfhwZRCe2qKp+uC7UbDjVzccq21CaQWCQi0
0rg12ugXYQ3wLouIusHg1knvWhnNxO8pB1D8OsqhCsZDEsyOFfRB/pcpuIuJROICYh8Nklao1uDG
A2KFLNWhH01FLLAIEQoXAPUVs88Lligy1fG2bZPKboioCUFkB1zQS6WpreUCdlAaQ4Dk+eNkmL0z
kO4ZtEMiUm6BQPymhZJmcGrKAKv7N7k7FiJ+HpEZ6Fy0q8o1l2oCgN6XncVjxMvaMYERNL7kTgdR
vf5upmtjdnzBPobzr33JcoW9KzvEKV1Mkg562wJVmOSKSB/ZUnwM5f+4rM7FB7T0KvqyMJdF7x3r
LZ98HQRXomcGgUXobBE3Ia9a2MMGeDzccaSuFiUeLiB3U4EmfUsR7YTsk6+JxIWGsNW7dWYWPvvM
bdHF+ILi2feJ8YWvpsLtkP3eNTwuTJRhK2mEGaAq3cf0tiePzSiapbCfvMPWRDVCZFwMOSMcymSV
1Brxrs/86A6TA+0mIKnNXtgwAqP03pnr0M0uCum73rXB5bZfOg0tOL+Bq62n1fCX6a/rcXxXeYSR
NCHQmjrf6zctiSytTHn9omKcnupmVHLWXnRkEcDw+RvDTNQWWf3BLeJbWTpU1v0sKvDa19Q/kvBT
CYt1GLUhA8RY16ZjdpV0zDJkdP+TvnjqisGqim41oK9Brp/GfP07ravCNcCPfh1nP+pdFobP1axz
NoL4AECTM3nJofCSEzY/kEuqnvkTk4cFZ8rd49cGjgsQQ5sq1hTqgxuSU4GHwXqwdfqzW0BcQ0Tv
7iJjYP/fBCMTFxIwrmGlJBPCZZnfgH0bTDaBQIW7Z6+NTFxg0DQqZ3MJFWJakS+j7yF1+wO5746Z
K59FU6l3A/kGjDs9xFTC5CIVQhnyEBSUeumE9qtwcTJNusWg4ECaVL9KDZGQu9F2g8udJ/qIqvnA
NhDpMPusUSF2+3N4M/jEr8DgogkOSfv3nA0ed7YgeUbzPAMeaskQBXM3dJOATT+MTyKV7tsJOuZ0
Bc0rmLz4p51UeGtI4wYbSbNERzy4npqo/UVa0RWR/cyH/YM15v0PhtNgmZLWDNnLVtjeoNCvzu61
4YvVYV6cIRwkuR+kLlic9tZyyjCWBGfM4VS8Sn7nmcEEUunyXKmoDCWu+OFOoET+eDahI6IvWqxX
Jt1ImSP1r6BPue5oAqH4A1ofpb1iphCq161mOtQ9JT0GbIyV4CFjPyaquHKCp13BTswFDl3upbBk
T/vpTfN3+TAEsHUb3QMzRsnMgZiKbFd3GzwugDQoHmt7ELW7owGCc7usi/JlxengGJXyz+s63Per
DRZn7M2IbC1ldS4s3qs3DWaFlAcjIG76KJrusnsYVHXNMhWFqga/tRjINOYkxP1XjzI0EX8BP+2z
1OkBSgher0v1nvX44FsbKG5bqUhGrWwG1IKus6PpqQMY5DAwPVAYydTqlE+FE96ED2sgJzZxlwN4
eK9/wv4aXoTlbKYI5XgiKb6gXdSTMcqBVEXo41Kiz9y9N5JytpJMc11abAikGr/MslvS1KkzzLI4
Xhdnd5vZwHBmIllRHVH20pZYb+XoyPROWo7m/K2KZEezSrsQTSMmuxsMqthVTTbBdc3fUPS1H2Yq
ITyyUWyMGSNzUEXpVaut4F5U3LSvoa37mQvWlocG7JS9k/ifSoxuvoEzo3zSwyrLcAq2ivIt6RsM
bzeecDb22mHxrit4t6WHVe3/v7ycwRhaO6ydCXnV++RHfdQf0dYTSF6kuZ0bPTQum5YVYRaLSgVH
sH1LvQBzFmTOMzqhmaJX8kow+WiJzlMueEgRYXDmU7Vh1GUxFDmjFKs7t4tXUMHT1n50uYjBbadI
KcvNxPSXklcNIwK75rQuFvKGz9cXSiQKt5VOA5X7QQbOQr4s9c1svemiyxH71A/RC52/hizreNTk
u9AN2ldqPmK/Sdqf1oJXn9r0Qp8mz0b6Ovei4Xn7j9wXOL4nfTJx95pLtgWccOQ/Z56OYrJv8hEi
uoVbEQ90r4Jrxu5ibSC5a62qFkVYF4AEB4Rtlj8W9UFdS3swpM+E4Q0Q+fMsJw0SwVgZbKVW9S2h
b1L1S5pFmRuRMCySbe4VZdeEagO+VReTTc5zTYN6Xs9JMX3JjPzluvHtzsBXN/JwEalPZbwTzzCN
3kUa3im8xik0e4hOa+dEf7GtrbYjx3xLXOtbb73qgnXbf73Z4DPv2MjapVOmtzIWLr+BTr/WfnyP
oz9KwIZfCkZFjX+VlZDRcHfvwYu4rMuYFmXyXfflgKPQMuDh0JiX7/lY3Kk0DI9NUnqGAvY4s3qw
msFLTNCUXdf27gFzA8yFFJlk1hyrGOTXhfNxrtJzYTWCZtv9l1+KejqCN3MMCeIUGkZ930QEXdFT
7EzoxgdxNXiPWbbRkzxIJM22luOMrvsoEA9Eprt//NvAc8Hfyq0skkZMD1zw/GFIx1C7mxbiaCpy
TNUPTfJDPMXF/U3eCiyZyfUhxm2AuR1hIdjtchXAWvOjqL9U9DgkX64vnwiCW75pSEtZZWx2JDS+
SdJ4XlKKF7ja/wwM+IUMy9Sozg9smOa5aWQ2BtdUZqeLpKABO0SLbtX/BsN5vtm2IJLp4AU9/SWT
xp7LYNXe/hsGZ4xFN0btxOYvxvUjDV9KWiM/Ilj4XaeiF3VxFldVrRTGFO/ZmI5pKL0dRwIh2A98
tKwLAGdZs2bkeZrgVV6zPMPEDLHssCa/S80SRId/8Z0LEGdfoTJAX4xeYHIMu7tLTmDP9cEtZS/C
gcEimbhDRxumtZ4zCgAL82ZD8JJKlf1/pH3Jctw8E+QTMYIACS5Xks1etFmStdgXhlfu+86nn4Ri
fjcN8WvMyCcfHNGlKhQSYKEqM82eylqRXAY3sfa8OuI8vhnk/aJzqs8pszGn3Kg/o6S/H1JMIST2
odIXVO8/Q4fAltjdPthWhoUbgW7jyzub4GHlLf7i2X6tO8oAfVDtwb4Nrjvc8HOPmpB+bbk88Uea
zrWVeeGeEBihBkJomG+zyGGKl2F2MIoPl7eXJPV14aIQm1bRWG/aWuV0tAy0aFvky2UT25hnEqJh
slNXRc3TSM/CquWswRlEFKox91K937Mx2/+bGSFcTWopBuN0vla2uDlo5tno6cE/+iKEq9bQhk0r
GGntxzLbM6yM3kjAYnPOB1qnfwImwCqtR+g7Lkh4vok557dxZHvDj06yTvbtxT8bErAVnWRQ9uMk
y8w6qZB+lmpObGPE2YAArOZUmouBehE+gKgzF49afJfP6OyOZfTKMk8EgF1YqeIays9V+3G2duki
WROZIwKuxglYslgNR4rglMYHi6AxI79RZF2pMjMCpi5p0aQaXxCd5S4NnnNiOHH6UMyvl/fK9vfV
OcXEibUxHmKrnJFiFlrRdsZvPrgzHGbV1x0LJQyA2cMse+vYXCNDZTo+iCnYXQXn+jTMUVfBGjEr
vdaswaU08i77tQk1ZxMiGVIWsaAzQvDEEAhlLx2uqtVtOcrIpzdXaWVFOBcqi8zpwrmqjMbvxv2c
xG6t/5rbXOKNJGCmgGgQK63auMG8dRHe1vU9LY6XoyX7fQHMBjvp61Th93yGOq6WHpuwlJyhMhP8
/1ffZmmTpQ2dsSDjMrkonYF2Vkb9wbf2u7vVajUEEEtihnYzCyamuTsmOUTRjfyqiiDPl4671tZ2
l4NG+Va/ZE/AND2yy6ZUOWfUPtgXe+3IhXLTg/ZizA7z86/pkw1upyp2cxAv4cN32kUg5R/c2eN9
hLEn+16S5bwAfZgxjK2ig/891ejJavv6gKZPFLRoI3uF2l5NDT2SoJtTTU0wxfqWmpAlRmG3Grqr
yQTnYWF0vy4HWGZEgNo6bJdoCWHEJr+TonG05EPvdpBE+58bIhDlKUhjOWswI5PhpMHgQ81qR5Nx
l9jlkVLdDcPU70jjV5np9Fkn+wO2l8zUKbFM2yYq///VrphtJS20AinUNs6cvakGhic8AKdueEwe
suf6M7T8QmeQdZzK7Aqp281ZyaoAx4tVxAdzrk9QWbgL2OhfXsFtfDy7J6SJNmq5NndwDzwETpJ+
iYcI6nqnqJY8gsnsCJkSGNkSzjMOlLDPin0IbjyIciezE1AwoJC+arx/80vIGzTgJRDtRfiy5Nui
N24cnLr6oetlpPLbO+BP/MTDOTFGM1VK+JVmLx3EcqieSb4TJZF7+4xcJaCdkqFGbxLuZdmDiUHT
4aduYvqukdS/Nx2BxjEDx7QGtk/hgFHaJs5CBkcWlkL5Z/biSbaXNlN6ZYL/CStPapBqshr6OB7R
MaFinkgWOr2sh1/mh7Bfk9hqwpzTBLLG9KCaBEk4mfiwzA++Yis/wraoO53LXZtGWXlxVpc+qjjl
bagtsgak7YIp0gtdTujiskTaE43RfO5H9Bfnv/vZwQirD+bVl+RlHJ3Oya/5LHwPqdLdB3bPyqpw
m1GIRXpkMlYKygFdd4RQhKeoX0fZK91mJC3oU5omhYtvj3irSJqFNYZhjqQzybWVPk/9UxX//IAr
KxNC0k1D3M9BDRMqSCpV9IulzpCdShm15+ZNY2VGSDutj7VR4UXmgdUntR6Ya1lEvwKnaPZ7IHXn
TQGaf6MpkbyMbX+ArgwLyTg3aYghQ5SrSlY+9Xio7pLF73pjtwyg6zA1z8wUtBqY2fWk0R+XY7u5
11a2hcODdJMG+nKAbNOfIuPUDBJM2q5urwwIp0ZWzUZoMRgA6/SMJtqh41/YPPWjDP2LnVt9VSPH
vuFzHx/TZNdW1oUzJE/HMGYhrJtj9qUIO7ykqZMbKORwOYzbX3hnQ+ILWjOB/D/LkKPFj9GNPuk7
rKRyND4N7rADv7eHph7p4MJ2v7CN4Syoo+GG+G5eULMWWqcoWfF+V/preesW5u8/wwN0SL9LXOSp
8O4mfrYmTg6CcS5sLR1l29Gtrms0nh7QGOiMn+yb6T49TrvAyT0Vb1CeInkh2To+dUiVgTQKwww4
3P4G69wKtSlTdcRWS/d1lzqh8qPN2H6sJZi5hWVrQ8JGzFgex5MCQ4N57PqdOX0dZTJYMhPCfoOK
0jSWLePao5Vjq9/nFFrRsnqDzIiw5/QBMyYG4UaSr7HhjVPj9Na9JB1kqyJsrcIa1FDrYaTzbNvB
gxFqGpG3mNjZhhMGDnETp9krXjVKblObe03HozhqQGgLQSPR3/lAq4mUamUCs37Y+q47alfdC6YM
mszhIEKvOjRkfaSNfW1TOIMCcyRdOxkoQtiDE2JICJq8eHS9TjAxfTmw23E9e8cXd3Wg0jQMCrW1
8NUwBckuHNjo9G3ROlWCL6ZY6T9wuK4dE3K+7aAXGRAEkwy2w/L7qIndTj3V9NtltzZPubUhIfMT
s57SbkYEQX9qQi40/56O6GQwugyCzCGC2eRXJrWfMQA9OkMZSw6i7T1xDquwJ+bKCqgaIaxpjNaQ
SPPAIOlNcbm/7ObWebr2UtgVYNNOew1zhl4fvlK0mlXj58sGJOkhdlWqdNHboUUY6fhVYQeSxWC6
v5onCeZK/BA7KzFGm5cZQbia5FuRvBQygkvZ7wvXU7Mfo1DhyxEW0CXV0utl6HeXIyXLOLF/LJxV
LVJrrMXkJ58Kfzro6Ne0T/pBVqjZbA9drbo45FIoeR1pOhYlOlp7dl3vLY8+Rt4P855AGHKR9Wtt
5wAIszVmMOh4ChXRgs6BmTeAXqu7ttF6Z3YgbrgtC8mlZnvLnM0IawQizYnZJY5DY8h3ttm4kOQ+
VXHlXV4nmRkBzkmPNvJx0vDZCkZI9WoK/SH+0K48e8KzcYWpBpkj6JrDBB3H64RiFnyWcdtvvgWj
oP5nUbibKxv5kE5pCOV0z+joUzS0/qgHD3plumHErocc/6JlslTn37nd7NrCkOAbh0/xdrY2L+J4
hqe+qoWLfXHF8s+DoThR9NKr92Q4/tt6CUCuJJVNmgCOUgIJhKPRvA69xJltdDjHUgDrlpRazbhy
jaWVN4sdX+e9rNov20MCUOsVo6yoYaLMI6fo0GNDfi3mlR13kuuKxBfxy8Du0lxbEhiayi+kuDVT
yfaR/b4ABgEmRS11xu8PqnKP+uduGjXJ9pHsUFHBJSwTqJbz7dM3mrM0L3bWOpOM5UCyIGITTW8P
FuvftH3azInYoUcDUhs8GfTfckvj8Vzt01gZOgxFwhmt+DJU+Ob+eXl7bK4HwdgfRq4hIS3OtSXm
YC1xBnBuw3tzQqOOrHa1WVDSzxbEkbbJKHRD4Tcpk9aN22EYemd2uu0aTQ8VqaBuPbVOcz/V7cax
E2I5XWz1N01Wfy66BQJNdgkZ4S74SuPF8i47v5kpqz9NSEbNalhLcvxpoZXh6jA6mG+B3IvsnWv7
E2BlRziasp43LOvAIObYd/pv+yo8zXfmjndIJ4fGxd1cdsZvpufKonBKdbQvswjadyiU4J6cXhfd
r7i+mUfJY8Xm3MJ6cYX0JGqUB1GJ9GFO9Nm4wZUf8wq7zEu84io4zJ8Mx9yHeOwqH6eb2P9XL4VD
LBxG2kOmCTV39FUayo8STwrl8KlrJZtQlifCaaVPrAnsFF6GFcpC9ddk+kYt/3Iubk7OrkMpHFQ0
LDXNgL4fChbKXbtDSEEHo7hQuM6eZ+9WdVQn9OhH6APRqYTjgxHNgCTV3/gy1kGnLJONfsps/jKP
7aEYtWuaKZKdRrcT8mxHOCOVuGyzJMQNGryPpkd37JB4qcMcC7Lap/iwHBSXfG29Zdf/VA+1115P
p5462i59BJvs7nKouU/vLh8rn4XDdLHHnMTq28eVdUqG+HdVsCu82362stHLelmWbmfPH9fFb6Cq
CnJEGOaK+Knqb+seknptJgnw9qX+7JT4CWSMuP2qPMCjS/zxtsUQp+Wh1PUZYu/OeDV8uRzD/0jX
s1cCpo1hS1p0oAFhFB+DQio6gMsnvogc1bQbvfE4QbRchZcjyoXFEz+TCOkqUHcgYc24Vt1KNX5C
s6GVZIhsyQRYi9LYJiVEor0IKiuG243XECm9HEDJhhD7qNtcLavODLAhjPGTWlEnHsl3a0r9vFT+
0RsBvqq514pxgqnEfuqLyompmyiSa7bMHQFHtDBj7UyRDrZ6S/svVvydtpNT0JfLUZOmuYAjwRiM
7WjCDnlc/P4b0twHrXr9yqliupvkl+w9bBsrLNsgXJscQq9/42PaUxLbiwI2qzp4VZXsSm9BWwRi
8krLTxla4yT+baf32Z7g39ArSDsd9vQbNJPuKz++NyGo4Zk35j5waoih4E4kscmvOe+31NmmgIcx
avJZ0SA/IjbsphJTa2r6K1XSwxzMt5REN3h3ccxGL9wxbz4FVN9f/gO4Txfsi98caH/O4whfBt4y
LLnTGLU7zxjzrYIrojZ71Zg/xY3saVgSZ1EcuszGaiktxLmPXsv4qQueL/u0jSB/Yip+hCSQXi+m
Er+vJPEJnVS3fTjuxjmQbG2ZG8I9Txv7bmkSLB1NfxX9g778uOyGJP3Fz48+SmqGLzVcD1Q19iMb
9yxmV6YDJsPaGepUux20RkYSzfPtUj7w2K6+eVII8SgztKE9YrROBGJ52t1F+UkdXjINU2XgRS+f
LrspWy0BIYmtx+juiUYvTSyfhJljGqpP4o/M5+jknBQCmETQu6jUEomug/mxJYkbR8rjZU82EwIN
lDbAilA0U/4du8Yo8AzLcVix9o360IwfuQqvfp/bX61N2RkEKtE4GRs0UVKucYWUaMlH1mNlRciA
NgqrLmW4zDRB/UlpviSKfl8qMpaB7a+XlRlh2ZPGJFNZ8MPkLjYcRhx9Xx37vfJgY3SXuMNpfG2e
zXvLYW7lKtLmvM0XUUznWxom5Pj1WwimUtVK1/HL9+Bbez5DRb7b7gKWiGIHvQEZVmwm+cqaGNRy
zkxSwlrePlhm7ZASzPuytgSZESGklYVh+j6GkaQ9tsnPevZDJmtQktkQtlEd2At0cgB6jY4JM8V0
iVqdLBb6l7eSdHmEszgsyhaMQvDljT6wwGxHuJ/uOYlCcgUwlJyCMq+EU9jo62m2Y3hlB3f5eKzR
fN3KBJRkLok90GM1kySHrhEeGbzuSJzEO9q79IghoAOT3Ai3kehPcptCccVOgsREsQ9V0TqKr7NR
s57brpa9UG+Xl85ZLfZBR0QvJpJhkcgde1Wc5gtXkDN+TtDsUk7WYcD7uy/7gNy+ha6MCiib8Mk2
i2+l0VVd0LvgMdkO3AkSKD+62xwj/uxDbwIriwJU5FGgj3EDi1lu3XRN76eVjOlUkoAm//8VtLO5
ZmVPYSIyl0MUxB4m+I5gsZFcNzkCvDvdV54ICJFPLQlJAjNadzKSn2z8OtS3cUIkZmTeCCAxJPky
sBRmmF56ncVOc5G7ixpILuyyLBcwYhx7Ovb8e8SIRrdnaCT40NvjKl4CLii5nWeE48ISWsEOb4Tx
0xTUsaStS+KHJVLqhiMFmQz8qOrDFH0mwfRv62EJcDBnfY8hXbiRWqrbkMxV8t/T9I85bNG/c1jv
8gJCtnAjos9xf1eQ+4xJap6bXyvUpobNiT7wxv+3iTDvOtZqKm5YWbuvwueifO6t74X+as9fS2lV
cPPb7GxN/Daac32cq4TirKuzHzWNIUEXuJTpP+2w9TVluoNUDJ6BZsfqi4emLbzLZ+D2Zv3jrPiZ
1Bf6EBDIVHtRHP82LOozBumettzHUS07bnng3gPD2ZawdtbcF8rA3234h+/kaWhNA6PEob0Jf9We
6SbfklvqK6dsFz6qkjXdrmatwiwAejs1JhpLFl6ebI6vij+htgBKRpTQutNgoiyZ+6FXS/igtiHq
7LCA6UpW9M0YY21J05yK2T7YbevqrHMvr+Hm1tYoiMHQ0mupIh3BEOZ9NGiIq2nfVNmdZckKCJt+
rAwIGKgbSaxT/jip96DErpjTmdCbIB+6IK3MCBsvxtgHVAhgJu8C+6rvi9Dtof9+VNJc9tzKD4d3
qfjHFFEFNNSaQomXHitTlgYI2ZXHoIuPEa0cMlcPit5LdhmR2RPAMbZZOqL8D4y/o6M3Xbd76xj5
bAfGODe/JhAr8qKd7SUnWaOY1LKw6Wwlq9W8gWXyGA3O/DCDVUtx7JfhgBE8aGy6RNklbxTnstGk
7bvoKsjCnosruzO1gGPLcYSHu3pv3nLd3+CVOnJ+t+3+mpU5YbcVYbhQSIHxLQ69XX84/DCc6rbb
m8fL2+3ybng3v5NGtj7NIC32+ulrEB565auZSIDj8o4mqnCFCufFiGgGE3UVOmZybyyyKcbt/pBV
tITrk02UiDU2THDW+8jVroJjeF0fq1PoEwkjmCz5BfhI0lLB3oYpK3kc85clyHd0eWy02142oL15
mq2cEhAEhfCYKSG2tWG/VF3tqngvzOmLoX7oU/ts6C0XV1fpjOZ0pgN/y8t1l4Ecy7Z2o4wKT+KN
OKejpwXVG96J1GpfmLG3VD9dwDagfqglZOWMABFGv2h9lcAZoxz3pkGuUkN2zdneM6ixE/SIGbr4
GFLTxK5iiuM3TpoWQ/Pdlx7jxnlhqLuPbM6zIWHn4ClOIwsX9dWDxI3MU2yjD1xWNN1emLMRYe8Q
fZnjVoc3aH50SOuV9uTby6kCdf5lb7YbC7SzJWHrKFnUD52Ou2iZOexV8+JTetM58bG4XXZcIy30
MplJfvS9PxrPJoU9ZOejTuIYzk262jrBrINGpnfbefApwwBBhhf/QPNB9ABmisS/7O82UvyxLVYv
jLHOSG7C9tznTj6muzqHGkdkOFOP0dmP8OTo5+CKBQwKQbOwYrCWNj9q4xGs924SyoBWkiti+YLU
ebLkCozULDD3ehzidj0sTl6mizMH8cPlAP5HwtjMNEGhqUP9/e+PlwaNmKlR4cw17+pvYeiku8iz
3TR24Bgn0WxuDDRwSKxuL9vZKN/9KzQ0Eztq2QLYrVTitvW3wPxuKYlDB4y1/rjs4DaQnE0J+9tM
QiXXAmyIOs73faF9NwY41KWT5lw2tPkVCM6S/wVS2OMK5gkw2cUNRdF+sHuX5NZxSI1Tatigxhru
c336fdnk5qmvayrhS6eBfuvvMLZF39mNgS6UmRyZ9qqGlcSnzeCtDNC/DfT2guEnC0BfaL+G8jCS
52G6v+yDzIRw57OifsaEBHxQoA/fwYOp/B3Tp38zIiR5FoJQBq+UuFiinaW9UpYDqGgvm5CtBfdz
ldINtRoj0+HHND/2xvdaxj8p+30hj4vCUvM4wNmezbdtf6epkmect6brdzC+Wmshf+OMtANkynkF
MxswZA5No1P6gM4UT3Gzl+XefFONYJ/q2AE3gascRxnh7CYqrP4C4ewyanNqWz6+pGv3yvCLBj/7
eXKCZXYqVnuXl2s77QxdtzGQRZjILpIRcPOoDcpCzDZ8iDyeMnP+ydSll+ygbXzV/xgST6hJISld
RhhCF85r9hPzZTvjZwteSv5J0x/lghXbF/WVRQEVSFHFS5LCIq9cFF54D71ZHTNNI8Rt+49ICkII
639xFE8rE/oouTbx8lrzijftxnz9p3USZ8KLAOM9yoA3A3yBX6W0fmS1eVtk7YdQ6OyGABBo14aU
eA0zk/F9Lh7a+MmSbeDtJ4JVqASEsJKgSjWO1vGztZ+OyZ3lBYf2B5SIIWmkfZHpv0sy3BQAo4nM
/zuhEpe/yyh2MTydgh3g8vJsVwvAhw0dNEbwuCxc/hhTmgKXCnxyVK61N30QU3wOfOXrcNU5GciB
tF21Z0f9Y9/UZ7vvWN7iaNAXPq1gTcpeVSLPmOmhWmR1mG3U/eOeOPuuLPB65BWmBcIv8W0wS24n
st8XDthkWoKF8vDlvI+UpfLHgu1C5ipSwgFLAtNSQwITzMEqfRv36dfhbcaxvzZASseTLwAlniQx
trPvHDhhQ0Ud0eZZ5x/W1ZUyXTfBrVJ8k+QeB7J3JxbTIClD+WuIyIsCLstyDnlFIk0iF/NeXqxZ
TtCoPl2SfRHrn6088Kaif55z0y97LfQu/wGbPjLDBDGWbRuGiE1TnjcR2GfQpQTNyyG7zhXqRFQC
gHybvnfybEQI5DDYKKZSGFHV+7Lzh+oR78KOEX8EAFe+COA0zhNq+SPM6EPuDNPsoPG3lc3cygIm
QJI5xFOz1DBS1ffWcNSWY5Pu/21NhFuMZqm0nRlMhOlL3d1l2mddNla2DeSrWAn3FFspNWqbaNox
KozKUxddGi/hTfmaRjviFrtiT2V9Kdtn+sqkALN5Fyv6jCGwNxYpqKTsl3195O20mSutwm5ew862
xIe/ZVZLy+JpPd+jiGC+crK3yA9/TaHTehYoqrqbDLAhL8hKUl18EFzUPqrohLhONUjchyJxA0v7
pRnGYW5l9CKbqWigv93GGyauekJAq7YiUzyioyzodI8srdMqxYl2hn85HbdL2mc7Yt0vTBtmJBUe
OdV9esvFLdEutzP3mpv7cm6v7cxcWeOIufoI0cMmZEUJa+0On4NvUxcQLvnWegxTo/Gd+vCP3gnH
Vx0G3dhPiKKhj5/6Ib7RKKQ70aOnWclOrzH0TVF81BTWuykp/JDEd4U9fAS6Vk6LB1w0DLWS4I8o
0wAVkmIXgmitkB1om8m5siLgsF2WGub2Edoau96YjgyqLSw7NjKWKv47It4zlehUB98Y08XxC6Oh
ZqQsKTaBlR7njh1K4yPMiky1INxjga8brYx/Z0mg9soUQdzDG5VqcFg1gmlOoR9og1gbEQ4UzMan
kT7HGJ+wn5rkVNk7Se5tlR0ZISbq0BbeVMTxhqwFk3WcjugrO4aHHBJf+p2yB8uWlL5jcw+vLQlZ
Huhmm9gFLFk3i2/6EKgFSzLniv9/4efjwPNu/VduCdmM4ba5jVQY0weSXmllEXqW1Wceht1sz6qM
1DObsd130WS4espS93JYt9J87auQG3WmL+WiwXym+EkCVYMX3fqWjZbkeriJVGs7QnqYZdHkSj4B
Ob4SxLR2S9TLcC3lJcf6LpPTxMviyh1fQWNg2vDMgmPao7XXXX0X3847rrHYYbgIbb74Jl/eZu8g
HO5djunWWbP2VbiTDH1H9SqH6QavS226z3JY0h4vG9lse1tbEW4lYzSVLRlgZXQnD4Vc9SY9QXf9
1FwNjZMfOUurNrofGg9emxUOUpUEoUl0LGRXlteNQW8adM1KXOM5/35PMGJYUJGElI5oo7fSsS7w
RmM/jjsdz8IQld+xPe/ChXqOL70BbX1YMPLH3rsWG5TCekWFvfkEkWjoVQ4Hru3dH7u9bBRssz60
tiUc2XGWY+FqlI3pfXE9eelV+JUetRu2n3aYdfNZ4khLUtt73ALhkkktU1MFPIvLsjbDZeDMN/TE
/MIrn1pIqdFjfJyhM1+cmn34yD5fXkQOHO/WEAqgumqqePcRH/SGQVFVnefJQGy/t8NDOgaHj5hg
uolvMUNXxQnsrucPJZxCAN+cVXhTV5IjbTNu6KT63+8L2BiaTVwtJpZKzapPVmo6o5W/mHOyHwmR
fPVtR+tsSoDHoou6KSV4lenAE5VN2b1i9pL+Ppk3AiAWjCXxCMTwMJ8AAZuOz1XfQ0Sp9NQlkYnY
yPwRIDCmBm1IyOsoZeL2nemPqozWYZN/H1WoP8sjAGBGWagTUFV6Se8a95pvXg3XvJ9Z2Wk3y8l6
VY/avoKCONgz9pBiv5x7m9EEe6AODU6kuFgHNeyYVWWHV7sYVEeUvHapgd7SOzzcSO49m5HUobJi
4HLIldj/PsfKCjX6hWHzlvWPYNoH3QcyDyqBhqXZuoY5BGGlSgy+zOFoQIZQ23fs1Uokt/XN29Ta
gLBMEWr8mP+HAcz9nkYIEQ7Osh/Bdty41YfKhGtjwsmhKEUUoCG887Lo25xeTfnvTNaNu8kQuLIh
liIz6E7VqCx33vJj8bmg0XKw3elkQWk7HRziQkwUYg/zqXdlvVpbubC2LJwdXVEP6lwweIcBEeOq
GCQQwZdCxOz17wu5loe60TLumT4YXgamMNsKD0Y93ppdeND6/C4qmn9LP1FgAgfWONEG2aEM+k5r
xqslNfb//1t17RWP6uomuMSkrvsAUYNg3bfJCr+Hc3Vol2ZxFjWXwMLmPXdtTADyKjZHDR8qnZc+
V2idd6CJ5LZ+8Ux969DfhX4kWbKtu+banoDqM5iULTrAOQtaE/PiVMXP6iPqCWsbAkSA0BxTSi3S
og6uS/qshD8vL5A0aAJEtDRAw0zA804fd1nR/VbocJ/o9JArmL1q+p1ShZ4JUqd+UQ55kjgdpTnm
As0PdNWtHRXQQ1Ojusp4MGdSeWaOxiDr62VXJcslclJmzZxPrISFiS0+SgxO1kQPWa56l81IgIIJ
QJHUUTckMwKaEzBGjPHRNJhkV8lwnQlgYdvVFKCzGcE6Gb+5UGlxRU7E7Vz9Sj4ot3XcrlZGpFC0
qy7KuhoO0Qy4a3+m6m/NfpwgrXk5cFQWOf7/K7BIW3MmygJD9iOGQN/k4rzwaQIravJi3nCq/tZr
/WFn+eljfgV1cSe4Ce+kXyQ8eBeQmAkw0gVWBTZJ/Bmgy6uO9amtHS4nGoQYcs99LZFOIsr8FnBE
JUkTYMII14BlN8aflETS4rlZ0V6voAAi6hLNEx77O49MfnXUvPBUHfRmF34qduNVebi8jLJ0EQBl
CorAWAYYK3i/0Ry6wfBoh/7HhFLWXgmIMaJ7S+sibALrhvhcizgHSz+5N8DsGbrR7v8hMyQIInKJ
LD1p7Zmf0eYj3idvzMdg3+N7Vf1p39AfOGUwl/iResbKSbHyFkUhCdB3BHhuvhu2O+eDZNfJDgBD
wJJF4XO4/IRh0MvlY7CZB1HGa04kYhwKPChfTg+pPV6AWO3yyQySCV3aHWon6a35JgVveeTWcOoj
pBVyRxbBzWfzdQgFWKlYb3V1YnYeUhLiwCq2s9+B3ZGd0NzvojXEK9xobx9lc4p8V13AEfErXB/z
GuU9LF24HLT4W1j69uRQ9rDIZqK2DaEwBMEKE+zOAmANeaXbC4GDZFaaY6kXs5vnzAIVuP01S0t2
BYaxRpI227v8bFPArHHGh2ulWtgK9l1WvfZx5uTmwwDt9svpIvNNgC5SB20S2fBtXkL0tH7Sh8du
usmtp4l5ly39x6F6dkkArmgKlSpIYYoX9fDS6MT3iosXlRMeux+lWbl9ypytCehV2Tkx4+LNGh9i
5V8y6T52+fT5/CKztg1cf4y9exljtIGiJVYrr28X+q2eHmdN1pMpsyHceyaq9OoUwYbWHPXgh126
rS25I8pMCFAVmUHcVaUNE0MKpbKHIjJ2AX24nAeSzH7DrxU+NY0xaVrGj5WwNzxlAlHE1FTMLdTU
OORBJ5vI/Q9APC+OgE9xlERtwHEC7dT09+Klu+WlegExn4/PpG4f+jJWHVmmv5W3Vy5q5qLZoPHp
vAb6sYvHAd9+qHYcgOM7xf+3eApIYS92H88cnaAG5YSGl1PDMTDKTyTJsX2LOodRQAqjmrq4UZB/
eMYBL8avat5fdkRmQMAHvYQml2LAkcJ4sqxnoyESrJOltwAJ0H0hkFeAB7b1DZV+h9b3YyejnJMt
/hstx2rxaysuDb1FunU1zkMduFORXZq5DA/ljTt+72UXaolbIgPx2DC7DSsYnKZbo9gF9Wsqe7WQ
mRCAYey6xeygNIaC96dh/Nk1z72MvGHbhMVQB7QJg8LW39eWpAjiYO5o52Ew4dTrFShestcpnCVZ
/B/Lc7YjoIFFF1rNFa5HIMXk10trdFJ3Atq5ATgI8SIpuY9tZ/XZHvd7lQ7L0MxL08FeV3+m0e1s
Sgr5UoeE/Z9C7jhTYhgomZPe8l7ncq9+aSDQeiRoWIQ+6+Vt+h9fO2ePBCAo51qxTEPjRU+8fOyi
O9uNnmdf282HVtapIPVOAIU+WWptjuBdRjLdKVUKijL7rszqXVlah7abOidRlscwsG6sSvFLAtJR
WkkqG9K/QkCO1FBsa1GRnKjz7hUHZCmfCtNpdqPHve46SYg3+9cN+ifEYttSl0H/FmrZ3F6wB1+B
z3w8gO66UwomPSiRx5DZiw7NPnMtV9+DNFn2lMfD+v5uff4DhMuGTkx9inmRBdqi6BWgRuJmZaqf
qM6mb5PRNl5V9sQZQ122P/k+v2RZgJo6B5lsl8AyexxiSMBiWNhjN+SW7Wcv2anfZXXn/7genF0V
gGfpCyD2iFizx35X3/KH5ugFHeYe+pq8+E52VeSpcsk/AX/0aen0ZEEqzSdQ1EDfVttzfhrZAm7f
ss5eCbCTG2Gs2hnCWCoAOIwF4EZXhvuierqMBhLYtgT0scYyKytuR8M0YJHfxNETmb5ctiELmQA4
2YgBSj3ACiXH4EQOzYFLAqtSVW+ZKwLUtLadZHkDV7LOdvL8oMf7oZXVm2XoKVJSl7oaTcoCZ4x7
6uJd7dChuxyNZjvIjklu2jJbIjl1lU1hW/OCH3+eKvx83zJ3/MFAMjEeqOwxbzPjNP6NzLnidbG9
3MgURu0c1xCwCeyG4CkuHsDp7g9Mk1zjNk9UjenoldJgTGx3ZGBKsOoMXymQH3xUAhA5hrLR081U
gFaVoVkEI2mmkHF9PIL9rw17L9ZHD2oCTlioPqQdncuJzX/mHRaszAgZp5AK3f52gKt7SKk3l2Hh
lLF1E6N3PkfoqlY2iSwzKJxjUUs60x6VzkNZ78pS0ZiHadYg7k+6rp4wifIRcDj7Jx5j49zai2bC
HObtn2zlOxobb5VIkeSDZLHEVtu2LMEGXmCxjLp000Z3ljJ0LEsCQptZp0NWDzzyhoX3aqzl6h7X
YjSEsgFfJ0kX/igp6uTWR8buDHRJQgDdUA1b/DKuOmKCGBK3bJBe3oI04EabOomUzGasViaE00ct
F6tpSpiItT0UyTPIhoLl8HJWbwLByoYQqSgr+7BvYSMPIzfK7ph6GnPViWQkpJt3FB0lOfRN6uz/
kHYlzXHjzPIXMQLciSu33tTaLNmyLwx5Ge77zl//Evpm3DTEabzQXObimE4VUFUAC1WZCr/v45AF
aTzgJFWrp7GNbCl/mYPMlrSdVp0r7dN1q7ZX7oLG3UvM0Uho1wItUI49AjQ0j4GIMuetTvQuIaxM
4u4iVZpTg9IF165jsNP3AbqY2D0EIlqCp9U3KchrSLwjBKArj5g5g68dkxv0SN4X7rTXMTGNEftj
5KvfFnwRJafcj3BaYAZlJyqTiFaU85NqnOqw6fEnWJVfNaeJ7JPuQ0F72TTudqJ22mIirHAARuZf
Wi1/H7If191is+fN0BVoQkOKFSSXXErNm2leaPt2ORm96ZB61qEBsw2oZZzQyR6C29K7jri5bBdA
/plVzxqtHNi3QWLJP0cFhIC59r0LRLTa7O9+5yArGO4LYIJisqqw79Y0+IKR7Er7oZPb2LpbMGpF
O7vNBDO7299YOhr5VEznYP6bO3OTeMoqKcVesfJwe9vi4Sc+1IfGVvbiFtrNHLUC405eVY70KYU6
uxvRu649lxo+NTInFOSMzTNjhcL5Bklgp5kBpU6PiXmccsG3/1st6f0m/V4zvtZk5bXcxRnpMCOh
HVllM/SCp/mc+Nah8uiuvglsDNbsMi97zk+LILi2c8jFPL7wBOJ1pddDoLOv1P5o7GS33+k/Zq8A
VYfhJp8DPBVmD6OvfWKt0MpeErYjb04Eon/sH69RuLQs1QSl9xJ/A6NTGyC9GTmFXzrhL/YCJTvE
nQ/VWXRQ/0vQX1C5PA392zobC6BGh+FGwcpjFPqYOuZZeiDu/6dHYPPitjKTS9fKaCbKjE9HVwE3
SNV/yovnlPjVvDcTUUJjK/bep6hmUrauKq/wafa52soG0jK+8Q+ym/mTadfoJzf87MF01afr2Ww7
RC5oXIYe83ToxwQrWRqnNABrQiwc6928J+gXCC6xVPMQN4UMgzJwa98pui3d/V2Td7K/otmePPOh
PhAMoOGcc66bt/04ugLnEk0WZVm3BMhqeApAb8Disi7O4GCg0ULfyThh2ZRH9Czqi97ObxebucwD
iei5qdgmUuusWIGT0X2kZyAlFbHj/UsA/kbivzEhSlOXNMZxxHgN28fszvg6JHjWW5zZrX1E/EHZ
08IRCdX9y3FxweXOp77uItOqYWFyg05Fbzmx1sv8ELJBFt8SbOP2mXsB47JMMhplDG4oXDXjmyA8
1Mv92Oyue4oIgkspYSNLjRJhHQs9d/Mx3JXG4qepaKZU4Bj8vJSkFUE91Yg3JQTvs95iziHqwRU2
6reNLioJbNrExhJ1/AfzDpxNgTW2pi6hI6xr9g14wtranoK/PrBuKwwuM85GYIURqxc2yTc9e5q7
nZY+XofYHEcxVhjMztW3X1LqwQA2P5zjjW0cMUThgH7n6/BFs9MDJOPdyjHv8y/XQTc3aoXJ/n2F
aeRqSiLQZbpjYfnz5HSlvI8WyAsJEvDmybLC4bJjbyp6IC3AoVUv79Wi6H2zSgo7NbMIZQI8Nke1
JWpF265MrVC5tEjNogoaVtLTkYsjUJFGbnZib/OxL2qI2TxhVlBcKsz7UW1M1pwVhuORhNFp0XT7
+l5tQxhguceBacr8Rag3JQjNyvjiTYh5Zy7zqVlEbUQiCD4D4Zq1NAWqa1miPlRSBXLEQkATux2t
KG+ABOBtNulPj2vBYT5VJRZKTixbwdRVTmroxT1fX6ttv/6Nwp8XWTTlGHsASoWnGiM8xPmrErxq
oyAtiGC442FeRmri1R9l9jl0k/qOTIbXN+d6Eh2A2xtzsYfbmGEZ9SijAIqs/DXAaKg85R8p2hgX
CC6NplVggqcYEAkE0vJsV+Wz3ZGX6/sisoP9+yrf5OagqSa7qHTGnZL5Wi9qkmQL8e5eubKCS6LF
Ar78oYMVkx/dV1AA7mx6pjvWHyYWQRP4MuWypy4PKKK+naazfKOH0GSGs+mtf33NNlEwQcV0f3UF
xB1/rlmplnjaRRuLOw2fpHIfj8di8q5DbPrxCoIzRJGoqQ8LIKpcGl5xEJW7aZEVqHLWfeLWclAL
ctn2e9gKkTsQ6rDIE2OM8MB4CB91Pz9OJ8lpGlvCZ2Ts98LeKSEgdxaUyTAowQAT317kC581IssP
pjc40q44ph9r+VwZyB0IYWfOesF2baB3uv5ttg66sCOYheQ7Z79g8FOXE6SkYrWNexePcNVXqhm+
rqjoYG0ta4e2p8jT8np2l5oujmoUyXGhxHC7XIMm1kzqx6ALHq77kcBVeapzmhbEDDIYbSIXok9y
GR6rTjQJvZlDLEIw608p0Xl5HkK6sVPltHfb+kc1SDYZfn7AihUAl6QU8JjrgZwAACQ/7fI8GWip
DUVPtMzh3m3eCoUL60IqTZQlgSJHuU3kp0Ad7VK6CyPNbquvJP8IhTnoC34vGxfj9dCopBqy3k37
3iGz7MihoFAk2hgupo28LsY4gEVW8kXKG7tUXq9vzOYtcmUCF8MgdZziIQKAthQgzHho+s9ScT/N
TzN5vo60/eFnqboKshOFqU39mXShzdWPMnvD0nbtK5vNQN3lW3nA0IIfeHQvQNsM5BUad7zDmasR
8744Ft35r/KxBuWddVOXKBpIGC2GKorgmNyM0xUed9aP1mgZ4wy8tM/saf4rSY8pOqoFVrE1eu/h
lzXk4mjEq2M7dW9WjZ7xGUqsXvLZPKZu+knU/7R5gFkGNUxQ64Hggsu2Vmn1+jIhE07zl25s7Wy8
KcihQ/YT2LS9U7+B+JSbNeFMUxVArUcc8POC5ydrMbGQl3Z5KN1iF8m+AHJ7sy6QnCvWY6FqiwxI
VnyUbAPcSVLiYCju6+gny1tph7qaKYDdjDWK4XNVU8AVwiseZH1cRtmCdFFoiW2S+6lb7FCtcSXc
06B2rtu4uX0rMC6wZ7M1FzkCWFJbjhH8lKp9jTDXW03gk5spimJKF7x7eG3mu/mLNijBVpz3rmpM
n5Y6dTA0J0odmy6ywmDGru64Qz7PVpkAo/VGr30s3PRX+1K9htA/q3ahG36/vnbbdYMVHpd2CbTa
0WlYYLnumOBxvTMOmKf1tE+9G4BNkOwzJ/iICh98QkG1Be8oGk8cUOZ6048jzuAZ3D5S3OzHQkRU
ven2KwguewwSmjLCEBBNsAvGXb/4bSBqAxNhsH9fbVWjWVJL2YnFiD81Zzwz6tZfYAoDa5fqVA/0
q2iuavseujKL844ILbRo8YBZ8t2Chjso/jrxTnrGHQ6NZ5Ir6tvestAkxJRlFscWT3hcF3FAwhhw
VHrCwI4tDze9YQrCdyuq1iDc8YWG5ywlbBnJ+CxV+NbqFEHcbmWjNQKLudVGyUafZVaFBGGiuhe2
kt33+zq4i6XvdStwCtGKcX7XLVbRFgrLRaj19VUMGksNw0UhKQU2bV0A1zZxzlfNcVZMEfIEnc3U
SxUVk7tD8SmQgtGpw/BXouSJUy2qIF+IlpJzQImWlaRRwDaNh4qqk+QPZDB9PVXtdFYE762ixeRz
U5cs8cC8nSx3gfKpls76R8jM1svInR0dVapy0QBhFsWOEDBNJdlRK0U3jM0b4RqHu2KooATNww44
LIpe2BMLm0xHy31wN7timputI3EFxw/7xBkt2mkG3NjgilYddPl1YRrhmojbTLBFb0XUVWhpMb52
8gz+nteJHQefc/1nUz5eP6NEGMqf4RvM+SzTCEeU3Hl6fUJ7sajwI0hBb2l3ZcUk5bra97BCHSxH
NsmnJg5E/dmCgH17r11hkKSn0E4ABjkySa00dExUyn6Zt+xVtvPwymaDLrjT7B69lt/7j3Q8rT2C
yxfmkkDbqgE8eNwcShUnNyGqUODxdIk+Xd8v0WpyOWKKUQIaKZyvmlVXGufDshD/OgQLF/7jYG0N
lxkko5kmeWAQ0/iFzKpfyMspRTs4Hmerx1aRPZIHuzLQvlzH3d5EjXFYyjrFKM6frthFpJikHt2Q
Zb6otmTlpzQkDpFxPStzL63IMe1mwefW5vusSX6D8pTmYRbIsly+fU2OoAZ1Yu9/7xE5njAzuxzQ
wVDfg83lLOo73+zxXyNzHw9dXRQNJjfYeHV3o99ps40GjlPiTqfcyU75ob6f2PMwyqPSQ4A5NVHa
3GzfWP8BXOh3UUBpy/6AN271G9b6bhye4j06iqCaAZ10N3QSr3hND5oPjnw3Oacf2XFZJjK4FFQd
FaM/d7wPtbDL2JArof2h1ufWJu3o5YZxCpfAqWm1A+OpqO1s81aOW9dvVC6EaDwWGDME6ugkEAco
UItzC1CT/Yp8NldhqDf6BJELO/JEz8ibfSNraC60RmVuk3oGdOuZzWH2wlPrqLITuQyYUJR2/z/a
YGwj3wX0ymDuHB5llOWmGK2rrLOKtT5MXzq78xQ/w/BK+ZFL2gqMi+K8r8O2n/FQlVexHc2PS3Wr
doK7y+bzIZj4QBqlqCYawblLp9nJxhSMzHHK6EyM8jiQ0oWU5B6893sFBCfKFO2lJbJ7Gni5Es3e
9VS12ai5/gO4q+gQRYNMFvSgKzvVp34C4id5Z4KYVjTHsXk+ryzlQqSS227RLFgaLqYtSaE7DzKG
3LX9dYNEMFxMLGEMzq8G9vTxuYnvQtA94I3hIxgmxvsUWVYMfkBgMZO2knJ8ixTVnVk2NsGYQPzj
v2FwOS3Qo8LoQ1RkSlOD2sbgTzjxR5J9aLkupnD+N3dyqFsG3kim4IF1NVDNzqNRsF6bR718AeF8
bIREnYpGRRRtwbGpTvUxpfnu+nKJIDjvGktJbgYVEItxl9fnmH79b7/PuZU5WwkN2XZM7T6MPvfZ
y/XfZ///+8x2WSIun+Z6G1cQ4sLtVYfijpLJR2Uc7VrNjqUqeonbDBFFBkWvbOkQzeQSGxpNcIzV
uBYl464tbtLeU1RRXtvcjwsG/2nRthC2khpgKOfwNt7nD4buzKo9QlwlOpZfiufgVtShJoLkriE0
T/7+eGqJZ5q+kT5d36LtM29lExeSaW40Rpuy+//d6BGvuRu+yOHb7CTY159LP/SVRwEkC793brGC
5MIzDmK9G0ss4/8EzGU07AQHzcWUlUPseS9SJ9n0whUcW+LV1wf6C6OwYvWwhHyiBjgFyvtsOSpZ
4Vy3i3nzNbO4aCXFAlkuVjEqqUOSB6X8DjIsJ+yeZDxQXYfaNgn0k7iKW1Q1ucACCU+bE+jvuQpF
POWamxnzXa8WHmk6QdsJi5v3Vl2guNuJZBQQtTbxMqmk+0z+Ds3g29E6BlDPUjuvk31l1ARZT2Qc
F8kdUnUwG0BcUmK3o3YMKvnZqmcYJ71eX8d/8f7f1vEjUNWYjd0sAWt0ys+gIdnHXu5oB3JgzU7F
Wdn3gqNps4xpKhdELqDLMuyUMgBixd6sPKZ4gIHwe9aBzQiGRY+l29WXFR4X35OyFHVWAm/wGdp4
lh6Dm9alu9I3JfsjWgd49mNjhsjEkP/+M9YmUsSpzBxTq04pHrAnKE9CYEGwa+xvfu+TFxTmQauI
Hoo+6qyJoaCzPfXiB7z6udlnxk8mVfbHUvAFjQu2tNWIbrJT0hjjm1GSHJNm3n+0iIuyJkjzuKyx
S/MR39RgoSqhRxzs2S7130U+sZmoVJk1xBHDQIGbW75hhHxvMGHKLLiPaO7iucdumgafOvt+SgWb
tXmArcC47BtUTWl0OsAwWGtn6E+JJvf64m1mqBUC53NamRWDNGCMo0i+adKLkt8rAXQkje+Kpthy
flOItDm3Y2qFyPmfOfeJliRAVD+Fj/G+Pjf7LgJPHyQs8eYs0offzIcrNM7/5IxAQQRMCtDzNSI7
D4rbiqqnxFRxTDeZ4Ptwc2YFFZ7fzsF5YqgGnUFk2BYdwG3gFHdyicpH7uUgWcTsphPtq7/ornPI
qT5JX0WuyfbqXWSv0Lncb5WpVIwFbE21eddGylmbM6+TJoGVgiXlB3PyiLR5V2New5oh59CdCR5m
eyk6WGQWuP92vlfBmCLjEUnT+DHIBLybatMAqnH7N3658Bie2ULOLtPvkQ/Xg2F7AS9wLHWuUqPc
kURvKRrIdSjUE+tmLs+69vU6xnZIXzC4/BFJmFxQK2Coo2wv6CiRK0FLpQiBSxoYpkmnzGD7I02S
DVqyzEmNRpA3REvF5Y3M0LooxYSWG8iYrWzuUpRsSfQfLeFSxaKWxmSOsAQT6vNy306C3xcZwSWH
HmydxcJ+f6hIfsq7tHIKUJec5wD7cn3bt6Es7DvBdL/Fj1KSIGvlnPTwZDI+VU3kNCTwSabsrsNs
7/1vGH6AMl2sOtHnASkggyjNrpsFzVbbdz4MTv1tB89QG2paNA4xALQd2qDs9iFyLUzVykcJaW06
Mwbt6xYJFo6nq4Vcb6CrLQBLlHTdclBCzHc36DmMStFZKILiQjNowgmMRtijunnV58cw3hmmaDpg
E0ODlg/kHCwUiziXq7R5CKQKJwT42+14PKfLZGu6kFpoM0evYLiDiHamXKf/S5zFoXEbyESDbUby
Al99gD7nYfEyD3yZovqzCJY7gWRazFMy4ATKMgKdgs+g1bdpej+INBG2a5QX+/gzKEQVjoYo/eLT
A0pPj/ExuMlZm9yd6ClDYBE//hCWXapW7ERnb1IkOiwS5nzaFPLpgly0Gbkri7izp2+LMJ0YEOkw
vGQVo2kPlWiyTATCeXjUL2Ot5cya8D5Nn+ePqMyaKyMY/uoALftZV1KC349p+6DjnaEq9Yfr+YAF
yLtLzgqCBdgKArpzoBZJASGFj1rzSy9/tOQ+Uw5pJ3g+E0Sqwh0+jTJlYRTicOhSycsCvwGD9dQI
CgQiEC4ddIlhgYsYIKROofDl1mpra70AhEXdtSXjkkGAFvs6S9kxRxqvbb6MqLz1ys+oBvHYa61V
OyF9xfYjxmqXuERA0pnkpoREkByKJzYQAYbIm8ljSoiWwLrtx8YLFt8cSRXoBJTsiyw6GLvZU0H1
wKau8NL4Zdob92wYFfRa9vArejZvpPv/mCH47nO1tuRMKQHf46HPmhy1+8ucy13zkSGWVWypXIKg
NNUtYsDxU3kvL+dA2JYmSA58d52aou+DsOBtveBB2S0+I6TCsP0J6hjEtU6RJ/pg2b7fr7aOyxdR
U6mSoQNSt8PbihFKngKQtNMd3uHtWCgYJbKQyx1hH6S4TWCrcuVJmY5lKHDF7WjWVZMSvMDq/Hh5
35hjMsq4288TFE29tHlpqX89/W2/8GoXDC4t9UkiQXwdF+/R0Zv9FNvoxMC7uuGOvulQ6M/5WW43
O+FWiWzjM5XVDSNlZAS1l75m982NBrLv6FMKXn1DhcZe6SdHUWht79fFVi5xpaRSjFyDre0Ytj8b
2Qz8LK1FzQL/cpm4wHDJSjFSuQxLjFuntPeGDnqxCvQWoc6R2Go83i5yt4eE8P1M82+6SDd9+37x
G5sfGZT6ERKYFbDBiWhPRepoxV1juEX3EeEjlBT/8U3KlU6rdpEL0mNELaeVLQW2adrqfDZmUb/Q
dn1nBcTlKbT5pcssY9NQEdhpXnjs8CBCfDa8zmQXroeDwEP4qZygirNgYh6SZYlTdK91cPhvAFyG
miEjFdeMyAedx3Y736dU8EUlsoDLSYrRB/msIa7MYjqNWXtnhIX332zgUgbpm0lKLUDQXH+qO4hT
d6Jnqe1b2cW7uOxQg/maFBGWKbZu06q1yzSzQ+W21R9laX/dmk0dp7Unc1khK+ikyw0bGb1x48Zm
avbJXQxyJ9ZoUnmmU8a24kPi25MFV8LNvcIwpE6oRg2V/xhQqmWWxhgLqY3Vl6Xsng0zFnzubuf3
FQYXPnofqUHM2FBaFLzw3aZARjF3lJ/xAc3h6GtB19JuEdglBOW+C0Y01SvGhHOYhu7iyzfzM2tJ
R6fWYBt3o8vkG2kifBvYPv5XtnLBNSZLpNUzbJX2xlF15e+SM+WYnFWhrJClNnVFnFnbyWmFyEVb
Exad0fXsKuyP6IZLPShGniZH8fGgc/hQFzy6/RSMckG+kZcIbss8gQJcB/Pib/nyQILODnTRs/rm
5X4FwkUDJA5MFLJRtAC1HlTNCl8q7QHU7PWRTSGPP/In64RJZDfyom+i83nzTrDC5g7OghZh0gYt
sC0I0ee3hj46wfT5erwLDDTInx98iZxlaBzHKoIhdVf5wYE1I4lbBgW2vBu9WyI5CQrAzMVuLm8M
TAbHgsK5CIIL7Sgyiq5IADGoP2n+JLeq3QdP11dLhMFFMi00aL5J2BJivpjj50r6oieiV6ntxtLL
vhtc3BZREg8aA1nuhtJW0FpaP0tO7Bhf5VsQR5doLEX550t7EnJmb16XVsjM/NXX/xBNpJkovD2d
Ui/r9xLU0yjN0Sgg2Kt/yRS/g9fgDs0OvR2s9IybxQHdYuyjkjr0rB87pzuLdbI2t81QmFAkeigh
G/mnXbMSdpDwQz3LlHEFjFI71WM7mALBdWnzmF7BcMd03IbFQBlM3aSQMPPyYK/MJ1XZJ/XzdT/c
jNoVEpeWaE7VHo+W8PW0nB9C0CGCFCP6kjRLdJSnBgNpnVI4uTErttnOpX8dfdNNVuhcYiJ4oWPk
3si89LXO7jHSZQ/mbZ8KmCa3d02nVLM0jZr87bMNUR+Oc8SBheHmJXmdUO40NJFcznbNHUQM/8Bw
4WblfSeNNWCmOyY9zJjo6K1+q34rbzR8ddGDqHd5k/gK0nK/EbkwA6OY0sVmg8QeevoLmzvBN+Ze
eh2O5oPmTg40jz8rwn7Q7ZhbwXJRgDajKuwlwBpnA58O9dn0Wt/csetH7Iq6LZgHvquKrcC4WEgV
k+ZWh1WVUILP4/s5Uew5O+jNqcAXkq6JXoDYLl3D4yICdYEUOsTA64iS2pWS/Cpy0Ujctt9f9o3z
+3xBw9tSYQFrPGBVmPDPldNYtjuiC++p16EwHv9nxhqGsFniCVDJQXE0p/38v089eh4c9jz7xlX2
KfCux7WyncD+MfDdYKE0oCwba1jE+YE9COde8aQ55RE9cO7wNuFgPsaHwDfs6BEvuHbyAMosXJkh
/7SnHynYo10HItZo8df5epzay2UWQ8bTzaX2GJnpQ26FAnO37+UrDO40V0cjTYkGjPBzcJ4/s36n
wP2xHNsfjFmf2aU9Xl/hzby9QuRyDRQ9IYzHXnDwTeooyewHbbxPLQiCMXk1VTnKTXJYmkkAuykK
bZq4Jlsmhr+xnn+6UwtGrqBSkLFxc3HAy8WKS+C7ZPMakNHatQcdsnwYK7ZDV7SR22lnhc2lnSAH
FVmkAXt0Rq/5ycQAyT06Hh+ZAIaIWfRf9vRiKZd3CikYotEAGihh1JdZh05k7iV4RZ3ITm7s4pYV
yYPbTPRhyW6X7/LPykou//SjWQ06s1KFssax35WO9jUB5xu+ldEn1TqiiuFmgljhcbmoizU9iyXg
mVOh2upIbbwbJ7bVQJuKfOhhy1Ih3YHJBZzuXKBYRTySCO2IbtEe+pHY4yiaBd4uO6wguMjooShf
lazOb2LazjV/sLprcChhkWvdU6d86bzZxTTV84Su0i/Xo3Lz7Fhhc9HRo/CwIOjQbZEY89dc0dWb
MLREfAjb3+MrGC4QZr3NgnkBTOPKfvYzZ/o33vKY2fqx9CvDER3B21GPDIpWOgtHCD8nHtdmR1Q2
UDMeB7d4kl2Ulb2ksId9tS9fBk93cr/woqN1mvcfavZZYbN4WX1KzFKlh6qiI7dWt4bsg/ey0gTv
AdvbdjGP80rQD5I0HGCelJG9Fqk7oyeCK+jmLWZlBeeViioFU2vBimkA5WVxnrSXPLuboDmvObHo
vrsJhrcNyL4bMgjBuZBeJvNvsciy7ux5uFGV0F+mw4Im1brZpx8a3LnA8fOLFaTGxmXC8gX9o5H8
yIPvkmiMW2CRyVXFVcOcZigWsEvZjZGDftg80/Z1mZ+i8gnXcUEO3vSHlUGcy7XzuJQzU4kMs9gt
GnrKySQaF2Y+9S7NU1WDbpGqg5SGO15KGUJ2oLZkB2n+isooGC/fCNvpX1D8gfxwKSKn2TbqAsid
K8OSllMaADDsvuvkqxL7H8h9K4N4pysNPJKEGj75SWGPxnMWHa4DbKe9C4LGXWXbRi40aYAFDVTT
NC/zm84eHPOBCbzOXwJH9HklWDF+WEwuWtoHbMUsKftWkek5GAbBzXHbr39visZ52qJMQxgxYV5q
4J0w/kYWSImNtklLW1Z22vCXYAm3TYKuh2WA6kvmp12hGUJGkDKztrDRw9eAk6d2r90a+FbEgO0u
JI+Z86HyKjQj/sHkTitkKQh1VEh9A9o/lmBM7HoA5a+UCkpBItu4iDLRI4i2OpYjMBmeZbZlmPb1
5WPH9/uYvVjChVAO1tJu6bFbQz/fZ3UIVau2a+0+Ux+vA73dg3gki5gK+2CRicIPepG0kDEUYuHB
vZGMp6E02zsd/Hy2UanEG0xwlhrzNPzKy3k4dHSenaShlps3arWTdT3yIOZe1nar59NLWubYZqpg
BrZhxJ1RCa22saaBm8jR0sHX8iE5lWliuEvYlYYNvzG0W4u0oNC30uZrGkhhbatTX7tdEhDdBqVG
e4vh18mLaTr87FWtFM3+bDamrBaAn0IzlmlYqMQWAFVyxm1fnqs9m1eZ9yJy3s0y6RqLO1y0oOpo
R4FFjtILNB9OBkbw42f5hLu+E+JpxS8/JVCUPoZE4FBbLmvJGqGWBkUfyk+SqGSiUVeznKzOT4NZ
77Aj7nVX2vxqWmNw4WdJsZWYkoKr8J2Fuvy0V78x+XQddFOZIyIwYj/2zm9XBnExmMrqFLQZwNDC
Vju1pi2ekoaxG5f0cSg7kQ7kVkCubeMCMpClQkWfPz4npvITxi33RYRv0Rw8BoJF3N4o8Flh3hu3
9rejaXUJlQKqYtgWdk0v7KM3wQuObIfeYPd+fJ++fEwT3pIvgOwPWgHK7aAk0ZtsmlJmGDEPih2e
NZ9HQ44FN1ORadw3S9XP1qAq8MGkPy3djWkI6i/be3SxhPO/MYibEd3a2KNa8WlBbVKWfpaIvptF
ZnCeJ1t0NmodZkiy4VnhdOg/xDm23hPO26pO182BXdk0+ckaH4j8KwpjkaeJlou7RmUK5sffuJxl
GURCTNx0aR2kpKfJiZ+GW+2UfAOZ9AcuvCvL+DZdOTKHehlxsIXlDjJI4SB6uBbsDv8iL8dSAwph
tnTgKhigvM4eaiD09Dp5UF73R1skjyICVP6MnzIyZdoUsKiFcI/Zg4RB+Y9rxi74qwglJCjnUoNJ
ufEplm8r0aOtyAL276vfx81QiUrm0JrypKuHwfrAdWm951zcK0m7FNPMfl9NHMwq70F583g9bW7d
bi1cXsDwgq8cw+KWKAkjaOOwCZegBN9gYX02x9o3Z/mlUwzL7vVfUtH51yE3y3ZrTG7ZKjlJ+6UA
ZulNzT55UhzIA/taZQ+gscFZ/qKAE5MKG5w2D76VqdxqGmpoRDPTIepyehuF4MiQ6u9BguaFtBF8
B21miBUUl1AleSoUi1mYL5pbRZGLW6QdL71gJTf9T2E0mBrBDZSfhLGa3JAliDW68EM3mQJvsLKP
HA0XCH4KBt/AmCXrAWGRczycSXKTSQIX3F6s31bwczBLailMFBQHdzZ7cUv+KlpysCJDEEybFTJQ
Xf6zWvz4y4yrdtcMwBmPaMxx8SrMHgGkRxCxurMr/VJ3bJSj+EVOgScJwNnR9u7StcLmwiyL52iU
M7ZT6ITMux/1dJzpMW0e+vnX9eja9vKLlVxwLb1pyhUTSA/wrD/rtyjmOkl7n08fYRBdLycXTjLt
rFRjzYlS36DfHgMKyef/ZgoXRUE1VYncAAG8bbPTTJVuk4yJ3dxiFDXaXQcTxBLfYaSWcRgWKdYt
b0rMozcgVRRy3Ik8nbudRHQahoF1qOpT4SyWeg4Hy6FExPwrguHuJ2pHYpVaWLdCvteK3A71G/KR
Mvpq9/lWIjr2gRmCMsrN4+FT0IBrNYo/Xd8R9mdeiRm+jUhSwOKZo2MYF5Jw3++6PXu7Ektgb5+A
vwPG4K4hnV5I3WAChkqLHSeqPXeDPdN9PCe23B7TRNRDutmEYEGWWGOsVCCV4+7BAQ2NxGAfDi3E
8NrbzI9rO3iKb9ByiQ/Z5AEdHaKv2O21vEBynpekM00WAkgm8Qyt9MPoR/scjXrXt2wziFT2cISO
TlPmlZx0q+jKNMaFpZqWXVakUMEV0Q5uOvcKgstvA61rSNwhhgZFuWu6ZNcpwdPUfkRIx1rBcNlt
mqA+g8lD9GVR5VvaSh6pcsGThsgSLr0thmSZCwVEpEUOCjxOpZV201fO9T0RwXDehk/tvy0Zwtwe
pdRplCcILbvXUTaPndV6cQ7WpbMcUfaJGqTHdjyEXe7E0tOIDsrrONun+AqIS25ohBr0grL997On
/LW8bZ34AQ+IfuCSr2Du7CHnyNgQrcAdT6JXB8Fa8lmv6GWSgHAE4JZ1o5rhDS2k21DWBZlPEEZ8
5pswjpmkOaKVhJNX1eEJUsyCXnnBfvFZb2z7OMQxAf/ujzVoKqIel27MlgWRd33DNm8+0EfXiUJ1
EPFxlbs81Wp83KG0XBZfsqy2NfW+Sw8BLewwFpUkN7dHAxWRoRjgU7c43wCljdqEWgXqON1Lpcpr
q+MUiGQ4lM3duaDwcyYjTdqiVIFCKkzMas5A7fy2hUAk5Ghnr4KoKkoOy2ybZ9lZQIy5RGjjUcGR
Ke513K4crv4WbnX1TKd5mTKL2R/BSofII01u6zsm6Rp9mz9SX7fQo6dbSPAEfYF/fvJa/ZDp8wQi
4NRMnKnLoDnX3NSp6EFie40vMFxuzFE2VJMMMLPxsoQ6ih6iuqQIgUuLsRyBjatjLNrdXqNnSzQD
KPp9LiEuVUCtocTvT8v9oNxlIvIX0e9zvl6VXZDrTDRANnJXt9BJNAy766G7HU6/N4GfBp2WVsbs
NCjZ4nw5p+r4GIE6p81E8lgCS/ipz4EGJQgwYEkuaza+0MDK+eO/GcJd8ZK+kIqsBYJKD5byo8KE
X/nlOsT2pe4SGHzbjNR2gZZAFhGdT+CLAHNSeiyh8RH4s6960iH3P1R8WgGyZV0Vn3qMO8+BBcB+
DNyoMM/BLOJc+5f0cvEALtoLg1pRx4xiShjpXrbLXXyOHSaUQtCTLlhClqzeXfh1lIExxkosyvcA
d0kqSVJTMzSQ/Sjesg9ulBfVKY6xUBH6rV56DYxbvoVAqlXuAKag/dF0m8wpDorXniVPuYt3GPdw
F68CAS4kg/ZMMui6rZs+b0DXm3GcaqCJ/HPzaiXXkjgDerScFkm3E50KLkrbCPh4RL2DQHJe/RNB
Swe9DQywABr1bQPSUasfP3KxNC4I3Aom5hAa7f+R9l09sttMlL9IgKisV4VWd0+ON7wINyrnROnX
7+Hs2q3h6BMXYwO2AV9Dp4ssFkNVnZMgPKTK9Vgd47lyjVETgGxWFCDv9q8dnAtCzKGQx4qhnOpn
1WsC5T450cfipF3H59DtP9MGaaGcCHOiqjYE5t+PWzkakj2yuEq7rwY9j+PjJ2behNQzZgX6mXyZ
TM7eZ8YKLG5SdNtWt/b08Jnv4/RDcMWHthq37+RVOqMsEuOl5gdITUaGoCpmc1NAff4/3+f2nVxr
49w04Vck/NGnpat1QdP/3bdhO7V8AeHLSAYbzd9Vg82zmR31oB5jjzxOh/K2R0ZUVDm3eRK2wCBj
4nwKLhnOwZBKrCI6VDhqIOke0vEgt2DqrQ+kbAT76Vs1yoeYAy0yxDYZNQMatyZzaWySeoFZRqTK
XRAacflnbOLhVh+IThxJ0aTbspDsX20xLtpR17TwtZwINA5DpKCvi7SEDrlJljj1TGnoc6eUc9n2
kxpcBq6WdqbhqlGLTsfB7KXEV2meJqg8RrbXpyrojBxoo4zVAazmaeTMLQnPCuR1QW4uhdFfaYks
0+nzRTPdHE+wmbOEKYHcoJJoOB41BTJAOglDB5Tp2eLIqTp8U/Ixn7zRrNubYaFZjWLRJAJNupYR
UTzbnCamNQ9aXSwck/O7uaJzEqPCwVOk8vccjmc5MTLXIvI5hQr2vv8JsHg2zskuwsJqgYUTkKPb
Jpprrmn+ZVJVQZDeXEwXo3hSNpNMpqaWC3a8MjDaO5NicA/7tmxD2DZ0YRXNIHz9QtyNso1+VHBU
5k/L9GpYL438cx9i85gA5UmEaRP1MJbF7QSQPbfiUsF4MUmk/kSO7NyjB9TvXbEu59bk2ERmTaCw
R+GTHnKl2EvSKuC7BlkCJMm+yFntJ43q15ao7GRr7FZQfPKj1rpoktHqD4VHkqA5wYBoIY2So6SY
qb8/hgKr+CRIl0coM+oIE8vSm0MY650TlnODtBwkShrbGk77eJshdm2b8n6fS0d5qjsdgFJo3Y5z
5Vlz6M7D8NJ0BXK/vRmj+bu6tirbDwf6A0JD/9FiLhh2oO4L4wI/YFR+l60P8W1n0v5YqGsXWLp1
EgINLAhfkFCGEKTJWRpPSWYrcBima2DlDvp5sj+os9UcMyCv0a/yxXwuBEuCfZOP9GtMbheOonGM
i0TD+S6kt0siH2Q8hKpJYzvNXH/rYyI6O7MP7gFy4bG04S04WGNr+R4HSMiMXnScguol9qLAzN5E
OnTkt9qz5ImYytind6D5yoQFkh1aJqsYX+s2lhQ3bx60OAGlSuaM6uQUy1OGgsL9SRWML/+q1Peo
4y9SmKsvoCjQ9euxkQ44lvh9pp+npPP24UQmcotFUqKmDDW4kJYpFGynqjt2uBZPg4epzN2RDq4a
Wk5DRZU/2xHoX999E2dZXfL6SktaldmpVneh5ZvznSniIRQsj7fnrhVE2xtZH9aAsKP2dYnlm2yO
BXvQ5uV4tRz4V6MiV9XRluAi4ENCWTBK9zRnvmddHlCSemquup+iY7xo4Fi8XVll6GWcLQMQwW/h
tyN0N4nsRZKoWWY7bF/mh4stYTSNUOUATNHmTpo+RgRaEt2vXtMFDi+yhwso+TjVoxoBqMLVuO3d
qLMdLRfUmYms4YII1lIHQQ7mCsmLqZ7k+R4Vp2MS7C+m7VBlEtPEI61p89ROHRreLaXCrlo2Ddh5
RlfLspskUp4mOh2nWDsOyWeyEzbC/z+QnDdMddrRScU5K5YOhuFq4S9CHTkWEEhsz9EFhXMGuZF6
AzoJSOMZfk9np1z8Tsjuv7lcFdkgKrol0ZfAbZthala6mWP0Wuj95nV4JLYqKAUTQbA/X60dErXN
GEewQ1boqYnJoySLTtibNUC4Xf9rBhvLFcY8qHY8TTDD+J69hsGAkl71cXzL3aiBFLTu7IhOc5ve
vYLknABtwr2eNwjifXeeZH+WLTfH5Un5zKF+bRrnBsZIc1TqsQNq/UiG31l4MHMR96nIFi4c1Jmi
W6bE1lCsv5r2d8kofLrod33Z+furVYTExYRaNmuStXCGNE5vzIGc0jS9nnvtujfI8z7UZl/gauT4
9BodrchuCEYuna0wsFJLdsLU/m1Q0rnRHL1I5tKhryiJHfSbzY5NY8mhRUqd2SxbB2qc7YEWBf5g
tO+HJNRdzdBrp0KsFKyQzRB2cSU+QaeEi2Gg+A8rZGhVp1DLYBjV66mSa6fVyZXchyc0/Aqi8+ZT
mK2gYsCGKhJUzbmlP+ZzOLXDgKUPShIIBSOP73WHcXbmb9mJ+G3Qp55gRtgnP5ztVpBcKJitmHZK
BcjxgKLQ+ybAoEYTVN8WV4HcrdYEjSjDxD65B8lFhiXJpQh9jBhbyzOGU/4ZKUtbMTULTwm6Ktvc
WW4uh26B0iSW53yXjq9Tc1M1T/vDtm3CBYKbqCWSZhvMU4DI8uMi64eZfOYBeW0FNzHFokRGYeIA
ajS/QY7s6LjQ7BuxvfAvRnDzMOb2QpUZCJJ9HuuzpJeOgjf5WvCeyKLhh+lm08AUZPA8wUXLwiRy
tXSYblv+Y5BTO/6ux5fG8CP1uG/P5qSsgLiQGZV6ndAMQMlUBXjKcZV4EsTKzbAAFRx0GqCUFrSV
7ze1ZBlTZEzx1mJqvyardof5XKuFk0uhi3qYWagDxVz149hd8Lgdbcy1rGlK+Bk9EAhRJ34WGNc6
Y/yEZPj8uD9+2xN1AeMmqs3B4muwBziqhE9tqgS1lJ5AwX2sRnJNclswXZvEKcgEKSgbQE8zFuv7
wSzHcOrlBoOpOsmtdlbQTKjdj6hme9HQaS97NGgD6xaFdPtmbiaG1rhcfKBDPk/UxtY6uUrAckLl
U/YSfc8CUISeiSudy+/hLSNgzF3PFFTbbo7xymYucKRVGctWA+wk750UjOnKM+QG9KpwBvBZ7hu6
uR5WWFwEQQic+7gHVtUMjqW5cfx7H4B5+wfvXAFwq0HOOoTfjA1k9ystf+f9oRT1HG/GqBUEtwC6
lIS6EeJcb1h1cqX3UnRdGzQ5ZESPPDk3tR/7JonwuDXQJf1g2RXw7Npy9S4+tV3z2MkFFMCnl32o
7Qe6lW1cvBplpbKjFP7P1MmoBwWvs3IafeMwH0W1r6KZ4s54EaTXSJRiphYkDZSjEftLIjgxCbyN
b0BH67nRkQUQRfw1HoaD1Yn62kQIfLywoho11my8moNiP+Za85kNUUPDvo6su2Yr/CjZ/TiMeOrx
uuZXWTZOE8YO6UFsS0Vb7+Y+ckHiCy9KWneQNsARJVWr3DGS5HvXNsdQ675AyHR0SrudcXud/ux7
3PYAImOCXdhSFZtzbhWVU1LYYsOnLZw7z06lJQf7ENvr5wLB+XQtt+gtbjCEEfmW2Z5m5WeSIS1l
Nd4+0LZHX4C4uYq7dEiaFEC1WQRjFp7CNPerSRSv94dM5dP4g1yWltZgyJCt68EQkP/cN4P9zI8h
9B8zVD4ZLUu45BtsStL5tjWCpoZYvR37ytI6jfVgWk+t0Ms3R04HBZv6VjjA1w3EYxSRvkN+tyTJ
rW5moLWZ6N8ssl72TdscOiTzQG+MwxKS3tz2nteKEkUpLjOQqvUqWs2nTOtEx+S3h+API7iC4XZz
JG/KOm4TZHcfOj86lugKLRzrpQSxIjpt4wPEq4zcVYjDZJCSe1AjnSXBpr6dHlv9Bm5XRz5TH9oR
v4Fxwahe4kNw/rr32TEt9OlnAi1uBmiBJ2iy4nNxslTUtRHFODYpjf1I2jK6plo1ix4gNtxEQYUE
MrGyaiOvwq1kklQj7UzAoPv9zuqwohflussNgTVbTwIokpEVHSUglo1/v3eTSh6nIlJwaodeyKH8
Bo1OJOf97MZ0J091qWs56VFxyqAgYkodNi+c77zD5k4X6VLP0jIhDPcH6e6tHOk3Hosab/LY1CUg
0xKlNTbiIxDBBoMkKuSq+QooVa0aK2HX7digaKhpFg/5/CCyyXUWfSJEvsNiC3T1AkeatKjTAiEy
HO4gaXGszO/IOgoC/kYAewfCTZ8Fwu9ZYXkSCBPj+b2/Q1XErZ6ohmOUy2kqXlON3uuF0R/3owvb
qz5O3WUgualrzT4DdwtwC/q9b0+gATWciaruXHfQXhXRSoqmjds5ywpcPiEBWlj/BJd/2ftW70ci
ZpCNiPluLLkllzdaW1YpUOrmJotfZf0T70vvALhNU42Wpks1ACiQszTcBtKPy2MECdLKq4PmaogE
B6qtK94KED2M712wpUptDzYWN97swpswUFHH6GjftNPoRteLK3sElA4Plisq49/aFd4Bc5uPHWZt
1oUjE+6EmBNjWBkhdX8ltS7Sw65xkK9y174ug9Rl6VLcpl8+Ub2Jhk0ZlWamDkFofpu1h9kuOwnb
n21J1wqtHue29vfXwKa/IBuB+hKwgaBf5f3oyjPUAHu9Rvtc96xMT4moY3xzba++z/ujUqcR1fB9
NojlIQuGg3YA/60ghIjM4LxSB23NYFsMZvzRZUGl/90fps2d7GIGX+QR9RARIyO+Pw6ln0uDa84y
VE1EhYwiGM7ltJpqS183rNt9OkRzd5z63M8XWzDp2zC6oqIwBh0XPAsGku5p1UcD+jpo9GSqQ+6A
Ov0WztULFq8IiNs++ipO+joEUNGPV1Sxn8K0cKdURB69GVrNiz3sZ6x2qVxf9AhMr2gOhmjY1L4S
bTyj5DAMv+57weaGscLhNoylnGQLVRuYHmn2if2jje8042VudSdTvX2obYe+mMStSy21RvSzwiSw
Lt3rtD6ny499BNHccCvTyKragLQzXLo9FsYzIc9mI4DYXvwXI7hVOc350E5gU/aKMP2jqCEo3szK
keYuyGfzddTj1gkX6apAj9S+bYKJenu+WznEFIUgQMowemEYa046z1/VETUZUkS/z/F4PUXmn33A
rYcYRQb3j2FhQggKRd+7oGk3toE5QxyV0+M8Zn4WPsXTfavXbh4jsrZo2htcO/siJD3cnscLMnd5
GYm8hHYNKk5Vnf/Ww1ORRL9bKpKz2crFvjOQu5/0zT8GLnfkrnil6Gmq76Rb1IsaTodi0uvKK4NP
JJnfgXLxYyJ1yFLA6Avr0j99Ubu0MT7RD/YOgwsetC2opZSYOb34lg6nOUldW/TKuRmg0AwFTV0U
Mxh8OWIylqYdWS2ItkMUyI6NM7S5r/Rfw050FWKnoQ9n2gsSv1H1ejaWY4sdxNLyK7vUUdHZoRpW
D6qIfJGN1kUF3JViohypxz/2F8GmJ66wuTUQDoZmVYzFPIzI93aSruXSesyG7GkfZjM0rmA4hweb
n60rA2Da/NokD71I8EZkBufpCkXHVLbg+3X0KOdHU34Oi8O+CQJ/0Dm/NsNUG4sSEKhedRLtC8n/
Nv2Rog1/H2crG4zr/b+Op3POXUdWmPYzgDq/jX390CAbPN81UMl2B7QbTT9Fp+atd4x3iNweWeZL
ruGKwBDVw/Q9PM13ixs63VPiDUfD37dPNFXcLpmAejhOSoA13U/bOGPWEIsEBTvCMeQ2SlvNLbo0
GMNeBV+15MzU6SG3gbinWrAs99EKIOqRF4JyW2en5+Vkx2/DmBiOfkjOEAU8sYtHfRu5ypXoAC3w
SL6qIrcaHXTBzFFoH+jN3bxkdzpFq8PP/Rnbvs5dPJLP2HXmoqDnEYaBpOqRsa89sw44+YmirEfx
wCgWUNEECgIG38ZsQbxKLRhkPXZ3uR0FEt7HmyR3qKReNRX9o9Wgrp8mL41qN0rxREvHl1Kfr0JZ
RGMj+ilcbJFsOzSGEcOcS6XTZdcVtE72B1iEwIWWqkoN1nKFrYaigfG5r172vy9YcjxxfBRPlhIS
bDANjc7DHEKorbij6idKM9dhhJeDqWcz6SoKMzSjc8lIPXWJzpJpe/vW/I9whZ4eUGwQ6Btw66yZ
+jiJMuCg6LR1GEFl+C2WQUdrB/DFzOuO+4Dbwwd9KgOi3uzv9+dEYkqR2Q0FfLEF+3Y/uKjZxAlR
dPHaYkDA+F1wuDBsZ21pkgQ4ORRMoBsONg/zEJ2TYLlNcFrzpmum1zB8ibHcyO99G7dd8ILNReWl
Nts5i4Ct6yc7OVLpz/73t8+iKHIiCisbByXh+0FsOkVrrKn6vwICjU9R5kSuTN8MugMTT2vdSKhe
sh2QV5jcugIDq1LOBV4A8uvyeXyqXCaUoD8k90w+IHn6BJs/qMEuJnJ+kkuTKefo30Yhxe9afp3y
Hx26PeJe+0y4WOFwfqLM4ziZc4nD1CRDAUkufiSWqNZxq7L7nTG8Q+gdJTYzZkL/bH8CkVvp9Ef9
O0tvtLg02PeGgDZlcztbmcXt2TXRmk62gBim+nnRl1MJ4Qe7U287K/vMXXMFxUUQqdJaGjNnJJrl
N+SBJH5Y2eBrqZxiOgg8n3n2h+P9BYzfpiUpS5SJ2TW5zav2FwK+xwXJqcEZIdZRxVDrMJ//IyR3
qjesIlU1Gx5CniD9/iNGBVHhZq5UQ3UGFOdC0WDRSuO360yzcdmcsdL0J9Yolh8k37hmxYSLX+CN
+RN1DWvnNLhgEqbRRC0WkcGLFzux3TkN9J+cNNS9/ziSXAhRsdaaCZp0XtHk7rJkoKTX/LKMPKmY
vxbl4hgmupeV6k87KZbbRP3faGozV45EdCuC1cHv4SBmyjOVwoua6rangZUf7eK3ZAnsZY6/56tc
aLGHptMWgoGVzyPa/drjW9GZ8OS6uaOulgQXXNBc0Vga3jM9SXuc1CdtuhqsB8HMsZnZM4UPJwpU
2/sZGFrQ/chu2U6qeWaQnBiN0HIjVuoWGcUFlT6L0RtsYuxo1aFA1Kfa6CTy075Z21bpYGpR8ReK
6N5vo2WCE4Q0pDiKZ5Zjt9fdIgDYtuICwC0t5NNa2S6z3lNSFONBSzLSHJIJ5RHZZz7OzgWGW1dM
rw233Pztkqs4y7X5MzqbLeqPRz9yu9gpqfu5+xkkx/8ZO25/bvtFGbWWjZ1nBRlCcHyMD4nbo/RK
ltyKQE1ddCT4H9voBZNbUJZGjVqfEgRGdO4liyN9ebs63VmgAae3xhexG/6PWHyB5BZXSSBgmBOY
Cf4i8yvTh5L80fbMG6YzoByz5TMUxgjHF0RuqRVQl1T7Dohqf06HW1ukPiXySW5lUXtuE9PC920j
dKz5eaHUrXuR+JwAhS/OkpYyg6Als0L1VesYVjeSaDvZhkARAOgIwKXH81jNqVqE1YIQUZbfKuWp
s06WiDp2S6kdk/EvBs9ihXqoBK+ZWFlvHndMzkgVnNBELdyE/4dvX5C4UwZezQ15YWvYfooLl7Ut
2L72VFwPB5biNY6RZzzuRz/B+PEl/lLVkF6agRjriFCoxKc/M5rTF4lYNNiH2r5lrsaRC4QqMWpl
mYCVvEp3yTE/FG597P/O3hgkB+ETnMgyLh7Og1Yksgw0KfIyDJ9LPCTDcF2x7lJQiT4oB5yjbkTh
aXs3ucwg+1WrnEuX6rjwsvGUOt3pSOxmumAYWbDh4zxENExk5S1ILfBdABAkKBVS4WAo20lyklt5
9qbFvJdru/Pt2bbBZiusPtjaW9aYXDiKJduaRgpM0A2hLEw90p+gwsBhVHWbu+SgC97vtwZxDcdF
JzjkOPUhXld0qhypFTtK0QmewwQQ/BUiMXoaQ7QSFhXnwryue0Gvxpb3rUzgH/jiCrRFtMH3iY2C
stZKjmMY3o4JcQWLSuAO/D1BVSQ7a0qMVX49+Uy23fb1h9CzfYNND1TMpAM9iDn2RfZxazkjc8ga
bZn+0qNU3CjWnSwSlRZZxi1guzeUemhw3AS1uzNX/qJ/n23wzoCbE7uKaByZC+8sK/42sKAhXc1K
GJRfo21Y9nE990xwrY/OEsSv0Nhz+hfb03HVE4WMzcI99G0QEEOgXhpdHO9jhqYubUYsTKEW4PWt
em1u62vFNdz8YPvQVzMcCcGqdSh16kAIvpUqIzhqgNYBqqJgQXoPnjatQQ0FG2gr69/qqgl6HY3m
aNOL0jaoZPs1jzUvXcLHhv7dd11m1scRvyBz8xtViTRPEpDTtPxSxe0B72UHvUoCUksHCdQljoG0
eGc2n9jy1hZzIVqLzFmpSuCaQ4yS2itjUr1q8PeN20yFr1G4Y2qq9DlYfXHNZfKeGmj7jW/JSTn0
AdRTBc88m8eGNRZbSatNBykLsBTJWCnymXU/5Icp8yV/GpzpADLNqzJzQjchAgu3l+dl+rg9oRsi
qWpjgJL4kZAsKNvhPOXWMZ9qD9c20fpkR58P3kJUbHrY+NDWyR2NSvBDJqWC9YluqtMQhKfu0JzY
q2P0GfUDcM2BeEoGFSsBU8/74Wz0pJbkcMGZMjy3yr1lnlTjIZFFFaybW9AKhhtA8GjVEq0Ak5Xt
d7mcr6NSFoyaCIKLLHpIkzLTAbFEgTE+z+qLwMv3AUy+LDGOQ3lJLADgZtSeSgj/SS55UFKn9dmj
wHgD4VxRywdbnx894Z/pMflK/14rljkuIU+sFX0G5oDGs8P+ORx0wZOmCId7GGinNlbR6oP9B0+K
NLySpy+KqFB180x88TVUiL/3tVzT06a3AIJHDmQoCr9ysxvNa05jIAkP+1sNeyvPhpDJezQSj/os
25guLTAHtzvnSIckZxMJcfA4zi5kHXCiA6HAzx56wPNRuNlsL+LL1LEhXwUqTcq1ZMlhbRolpybS
HTopD3aJU3I0Blok4TkJneJDC9YT2b7q5tBwBA7LxnPPebiwTOkQN5Sy8T5YwXybe7iTuuYLdXEd
OJiTUI948+0AGRpVZQRcssyn8Mq0s9pFRmGN/JC2XgvV5fCkPam3pHalAFSnjSOSP2ImfDBxhciF
r4HKs1ExyWWr+GNLNxWo0iz7LoxE63BzA1DQj4LLMejy+brcERqStTHQ3huKztGnX9TOHAks5jnU
cOJI9I66GWlWaJzrdmNbZGivQSjTMqePvqb1j33X2DQH+4sM8TxifBB5L9BPCgYxAg3ybL5a5HZ0
0Njl07k+hk3t10UiCC+bBq3wuPDSTGCknUyF0YoH8fx7zH7v27MZvlbf5yIL1BEHkhXw9Lj4rpen
vPs1CWloRTZwk6LTwY4UJjsyHsLAPNRPEXwtdZJAcyhSMXhUsiJHpGUuAuWCSNENGd6VMHD2kh77
BjInECb6b2PHRYkaUnYtFjQq7gw1oCS9M0vbLWuR9pHIEm6lohXCWhAckAqRbrv8p2qI+jBFPs0d
MdDbR3uN7S7q1D5UOpndztCCVL1t5vmWgJFDEF5FBnHnDcWK9SjqMDWyVR7tIf+RFdAO+k9zw2tp
pov0/1R7su732HzJ4680Fh3NBOP2drhf7VMRAZkDHTFuUvMgza+WfZpoMEIC0vzMM8Flkb4dD1ZA
am6mtcQW0Dx/j2jndtljq33ZH7Dtq8gKhIsE8oBzDN6vccI4FLegDzqSYPJCB1cRYdpy8063guIC
QjEgVxcye1ijg3rMgun/q9Fhe1dd4XAxAKySZURT4MSnyU9A+4hChPwnmomc6RkU1I+iPVUQTN/q
uVbzNM1FFhcx8OroVodIrH2UGoErCG3iokFuWeliNHA6hFNPvW7cyDfxisNa6JAkDUS1bttrVQVJ
mazpaHvh1qql6EMc45rq0Ql6uGXqLCJmRwEC38geW7EkxQ0QJNwQrUPTCbqwNg86qokNGxVLaI3l
BixMkixOKE6zIMQEV1422I6atfVVFaIXoZ/1QsAcKcLjoqlmGmHZ15ggs6mdYbyJIUZUGb/MvPQE
K5bt/R+OcCvLuLlJpMGuMnZOjsMgbaEFrl0N9UuZHevx0HboxP1G69ekPBBVtGNsO/q/Y8rTSeOU
OCy6BORhAJfvUhyIhGrZXsRAIILhbvN5Z9py2uAOZ5nqsWj0x2WpnB6UyJ/ZLDRZB723rYIqn4sT
UTvLVFOwbssa5zgUM6gSOZe98bw/YWzmP8zXCoY7LzQKKUsVzeC4if4g2k8tekIJ0WC9EOve1mR/
H2w7UKzQOL9PoUSJrhigZX+Xw+ItKCtQIIflkL+qixvFy2eqEKGC/O8gcn5PQAyQqLmKi3Dpkeyr
vrh58mvfJvaT9waQc3hLbycSM7WgYYh8u1hyJ4mJO4T2ARfB224xRaWBm2v5YhN/iiDLOGlkxBhG
MhLHqeZCzpcW0UEbR8F0bUbBFRLn6uVcK+rEZCHlJHVo5Ye9IFuyuZZWACyYrPYmxglVDmwvpGna
O+EwfG/r4kpdPsEGpqzc4M0tVzhFH6rWpCI0gNvFU5I+0EblWg/L131X2J4ZFVRGtmEiz8WdVvI0
jQtqoF2qoYWjKYcZOqeddVZE0n/bLnfBYfO2MkfP7JlRHGL3KBUf7O1uon6J4tqNe1C7F8d9o7ad
4ALGxaFSiaTQSHEn15QbTTqVyZ/972/7wOX7XADKUxvV2zm+n6H3xZmy+jGplR+1qv7cxxENGhd6
lKWflbbFoNn2jdG+KuVP3bqduhpNZQKLRCPGBZ2EStQy2YjN5b2puXr5qe+bqgVtOtlCtxo3/X09
RXoHS7oZ78k0+WJbpeBdfnNSdNBLMJUtEN9yg6VKrZQmBTa5cf49R4OLPv4D+bY/IdubgUGISizV
wOMet1za0miTjl3z35RgNJ8ebTc8Lm53itwMum6ik/Bm2TFZAXLrRtVGaZQWnLoYk9p0g2xc6eHa
zygkPf1sXbWPrTvUZ5H2xKY/rGDZYK+Wq6lpEx1UwHbVfYJIqhtP+yO5OVsrAG4JNXYxayOzC+Rt
niq/oGFxLGdvH+SNQf3DRrdC4XwCVZ1JMo3MDF+5DR+oF111QexBO8JffOWbGmiH8lzeiMpkRKPH
rSZVN6qeoKvag5KPE9fBrAhez0QA3AZuFqTWBwMAYalcFYl+QAZfkLIXeR7fz9rmehsNzAhGjV16
VZB/Ka3D6FJfd2vXwm6Bxr6TSF+N/fKdGeP50+M5obrJ/CI9JUdyRMU2WANToX+zGdiD4XbxMlHn
OCyxjtWsTg8tldXnZEHP54gu1uM0Nd9pX6tOHlai88m232u6YYI8SUb++f3CWtRRlwsdgXBIzxnu
TfTR0k4Cr2fB9KNxFww+SKGaTVYhw+JpDwrqcFIP+kfPZqD6yd2n4gRTVbWhGGRCee+9OXi1yTQ1
wQllMGK86jfTb60kgovnprOvMLjVJE+KMRmQ+/L6qnK06YtsP+wP2OacrAC41USUNLRzHLG8CJVE
QwnhxKQ/pvHzPorADH499b2l90SJ8PyYzo+z1l9l4a99hG07NAtToRIdpU/vJ4NIEpWNEYVlkm1W
h6qUz/i/ZvT90uM+0LYpFyAueNdoKFJDsFZ7vab8UaV0BsmSVQjceNsaSyWQc9Rx1uK82JxSo5Vq
jFdOmm9mV7p63z5JU+vt27Id58wLDjN2tdXFOqQTrEzqPPXJCGR/eCCyI93a7nwIj4zKyfgpd0IK
J5Fx3FQpsaHrRsqcQX3W52u1eo1j0W18e5YuhnGzlI0tivJaGFYMP3QNZNwifQ2FfeFDoIE+Fd5i
TFDF8ME6R45IzWL4QfIaPxtnegjPEEl0S4ScwgWt0jkKKDT5tLdu3PlUonogP+J1zRUek5gz7P0S
LqwashrFeY0YUYF02pVQNZyiajgHA8JfdHAczFSY99ucwZXtnHsOJqRwFhY0eiTilOhEOtUh1Wf2
+RUI55thRxe7XmDWIqFztHssRJQf2wdaC9qGKmR8oJTExT5lhPDWoqI8R3mwgihycq8INBCJqcgW
v6kkCWVvtp3mX8QP9b1WPVqlhUjbS8thmlQUFTTYppThnqSDu7+42fbz0S0uWGynXK3tqW+VsFQR
EcecUbPcqv19Xql+W9/Wn3p+vQwkX9obGyRZZla2rGkPICBxovzrvi3bdUcrBM7jupxU4TSgxinL
HesvYwlcvsSe+l2xnem6d2O/whuOsw+66eVgvkc0giqgxrPcdaihM4wMAxjJN12EXq/wLu0ET/Gb
DrHC4OLUCKY1UBsjijTGfDX3pt9b0fcwlA5RHwnW07a7r7C48wqpurijHezJK8d4aFlpE2qUl4f5
K/WV/59qQxZ4PnjgCpA7vMRNYxW1yYzzyxMrMa9e9NvRbU7GMX4QlZdvRvwVGLeY26UinVWw2Wps
dyq0c620glv2Znk+WBVB5MjYZnE1fb+krKhMSVvYnZexF/E0u2nH6YvdaJk7h/XznHbX0hBCo1Sr
kCOKFcGC3vKVN4I0VUcFpc4Xby5GD9J/E3vaWEyZG0aJ3xrdfTO2v1uiCrA2M3lwfdO2UQEHkkfO
WYpFD5cczXkogptyB5f9K9slQXUa7sVaVVsLbY3F+UkUhuAAkcwO5bdzMMwPKPbzu0zg/lvhEOUj
6GDWDHQG8FW3+RjphlaGnSdDfUIacRHuLCcbcONBHVkk6pHaNumCxq3rsC4qO5SAVimlV6u2O7Tl
ldwah/0QJTKKmyU9zDM7poAZ5mPVZU67/CrR62iqh1x0J95aX+vx4yYpNHVQ9MvwvlS+L9TbSSQE
szliBGU3TJoJ3fpchG+bdkpkijMFsX7G6eRkYC4b51Hg1ywK8CFJWaFwhwotLxotNXCoaJXeT41f
ZZW5A3mVo1sjH52s85ryuD9FIrvYn6+24YZYY9yDcAB597tR8SPyN4u//TcIztnSLIu7SQeEVr8a
47HEs1UhuIdubsAKxBNQfAVBCCQM35tRtkVJW+bQMTr+DkOHw1LkZy4UXqSb8la5Tn37ngjSDduT
dcHkwm3BiKLCHJi5HEPF+CXSvaJ+jjuUGYdO9pWqgvi+GWBXNnIH6YZqUpyYwAvxYn9aBty77EFp
T3FiWd6gCvXyNvE0lP4iTmgQ2eBWr9VUs53GPU5oQzCNN2b4tTFujOF13zs2Cz8VDQWfjHsYr7fc
ysJ/ABm2DcqN5Y4ekmN2BuFA8xX02HhbygNZ1MKz6fArOG6Jmdjwc9NukVHuoEir9lXm6BKqEcPQ
2zdsM/hBbgtYUIbW+RtYL6WdvNgNKiW03leqoFAmJ1R/RUbkaPT3Phb70R/iBlRPLMXG/g/Nxvfu
r/QkMscOYxjJ/Z8OWVdJs0bBeXPzeKGsQLhQoVYGcoXgVURJi3Xugixgb7SocfM+U5DBSlrkN7Ey
UJ6+tyav5jqvtf9D2pUtR6or2y8igkkCXoGiBpdnu93uF2L3xDyJma+/S33O3sYyp3TD+9kRXpVS
ZiKlMtey8CaeLrslam7xXi3pYNg0Zo0hGKMWPU261ubkZOGZ5ahyd2wXOZj8XNr8gc36mWXOba5/
a3RZG9KWB66hhXzYLctcaDmgdfZgjoca1KEQIJXs1jaIbVu2paGtWmwJyQejt3v+2Kq1xxlEYhVo
GgZZLG1lCAO0Mn+DCB9dYwjbHs+XWETtltUoNVWG29PpCmUn2X5tJds1FP/76jvFEgetICD1/u8U
ieb2u3lXBhN4XiBg81gdMd/hVreR317JRoS3gmsFLXaCGND4ViPeD4s+ngQD69W+UVJJD+zmdqE7
WjMpqN0/CIoTNWwYohuXn+VFT64U52ZZvl7OEVv5CLVHi0AYx7ap+JxcNFmjLeGML30U7io7ad2y
plfoNz90zhCMLQ6alwG3bXoDFMJ4VpumwswfvAPTCTW4BmsD8rmkCi7DbHrGyi7+M1aeUVOr1BVu
l7kHlwwojcaABmwvY2riviym2PXyCVGLvJdHZg9rDKdjnp6VGpqvk5vGTqcTujIanjwaj5FZZp9s
GYXPcLmk/VDzUQUjeU7in7Fylw6vl5dw8+69Nk4I5CUic0b5GnLJtuKgvEyH8jsnvTK+dJ4yuuTp
MuBmSGmOBppSQ8f0hXB00smgKVaINx5zOvTFgzbKPlbbi/YGIJyVrEVN7ChBzHbOkTmKm9t+ZMgI
Ljfr02im+scM4eiSMAVnUfPPk3N95OR1qW8fc5RYHa9zs6dy17fyOQr+0z864huoEFatMRO15Y1p
LTKg4lpX0ak8GCc7SPzy+jOPSGsLheDKQEmWarzDCuKNZZ558SCrVG9+Q3Rc49F7iQY0U0BYlLQw
uxCZr3NuJ/0vC99EJ1B6icNtohgU+qcYZLNtW9ipum2TMK8hpxE2hluVznVnWpaHWcu/0qKQ6Vxs
pooVmLBDRq1UTtpA56IcY89U0SuWlDvDIHfm5LixwTylikLJ934zolaYwjIOTFEsZsJATAee53q+
LstKFlTbGI6NsUO8Y2H28H2mxcuVlVgG+Ocbk3Ll531VZPtPJAbT0A2ulgT9NiHZpXNSlmqKpcuy
ZJcmDNxZ9P4zEBDCNU3MBn2QEo5oDZk4JeK63KPn5P2rbtY/L0NsZh+IPv0NIXwrrMno9KWCFaOB
Ik4LltDuoci0z2z5CkVYqzBRSq0useXGHMYY0EkN63uuZlIRRJk1wseBliYb9BLbriz9jFmqKd0r
lqL7ykRl5GkyKMHDLOi0WhNfOLSZo4JZeqZ5dKZecpjc9GPkAY3L0PCK23s/xiNvQswGckWJgTcw
LT9ZYSU5z23eatFM4tj87uyo4jQ5pqpaOtXASI/TOdtVzxXB/LqK6XXmlc+ZLItum/QGJ5ikm3Fj
Y2IcmqukDEZobuqa/XTZqWUQQobBzdOqZhNuMOvEugPPrsM8tbVT/TNuvVo5IXj6ZgTpTwqcoa7c
aFZvq9SUmLL5NVhBCJGjKtPYjRE2p9KsnWGiKXpivzs6BF0juzzIoITg0ZuscyYNG6PlSuJOKgie
qV05buVoBN87s5S82GzuEsWJCo/LtvVBGnUqCYjFoxx4XbifG+tRtWWkJJsH7hWEYFLV60tPwgKO
cOIaHvaxD1qQR8s4tWSWCLkAqdOGXi02aSnus+Wmj14v+/P26Y1aOjQvKNoeReVVp5/wYLGEuBCd
VI8TE1SNq+yi6zDodhgK8tTO7a8mCepmhluBCt6dpErKnBqgi+4T83oqd2omKYZuL9ybXYJ3W5MS
NbRScO/CW7HyNXIkJvyZ8flwAl3ZIDhABPXdKR9hAwsGDGsbfhrU38O7XMWwOz0XR4iiBWMFClHJ
hXIzlla4gkcwBjVDTYdhQx97zCDtLrOmG5bPJ+LkTfCv3APVqPdfiX4BBXQ4w0r0TuzhHHv9uFju
8tD6067yx4N5Yz90Um5Uvjkf1hak+1TnLeYfBSOZs0QsBurfrX1DCoUU165dVG8w2eBN+/GgPhiv
w2tq+hKTN68Wb+AiTZllGpU14n6La6ANYaXkNI9ugs+WiZFw56jL6Og3Y2EFJ9wCFTuzBjycc3qJ
62Q+xfpTPnwmFlYQ3OJVcaCvWzxCzrCIQlzEDNmPtCi/X141mRXC1WJMw66kGazI6I2GKfawPsRM
xssrA+Exv7LDjJbUjhTYUWsvfQPCqS6wnFiy/5vxtVos/iNWIPmgoYW6gyVjfN9HnVtP1716H8vk
hiQubggpsItrU1O4l43VjYncq1BvNFO3XvbMkUaxzKWFZDi2hZ6mCWwC3E6DjmLs20/GPj6gQnSl
HS+7wvapz7KIY+Pj66CV8/0KplaC+yzB1773ZujvQtcNDZ7s6j+zn7IP5OZ2oVXV4E/9Fm6278Gi
gdBIz3BQckitHxWztCD/V9W9VxbWN4Z7zstl6zZ9EPcyEI3gZKsaAp6KTswqKZB+raXcdZbtT4Ox
s2O2uwyzvYgrHME/aImsm2ncDcFVp+5yfzpEmKPnDOxRUEnuAjKjBP/I4jAeLRtgybKHVgWmn3as
ayUfrm2TIKxlglQBBS9xxHQsi1FT4hmZTjd8lmBav5saN6q0YxSDdi1OTrR03MQiR7yQ3bYmU9xF
7z+Vb99+hfhI2rY6i5oIv0JXXmwL/Un5Hjyw7uXt21xQsLBbNtozNHzD3ntlWNm1ofNRfkvF/I0S
qPqui39cxtjMICsM4cORTmWmgGIELZrT7Zeydwso6ISJS5wvl3H4geLDx3iFI3w9jKwZrURB6ZUP
cbd7ZcdPuvLSsswcIWtQZ5rVkZtjztems2tAMWbnbkNudUtydNs8GuJOim0xQHWmCt6emtW0FAZm
iRLnbMY3dThJdn/T0/FmjDIbWujxLiSc0cwUjp2243+CV/dabzmgUQIdu5wmtDlc3p8tc1ZgtuBr
EJMznJRToVRNjSK8c6hiXQKx+VC4xhB8bclJF4/pHx/A88J9ss+ONKj/H4wBm/eRNZLgbQtVcm2K
gDR7AxiQeJ8shGWWGM3OakAww6SUHs5gleypULZnYnGUMhKOKvuzZ5yhTXPbXxl6hKtjFcwvsneU
/2GmjQdx6DKZVBU8hLKhUdBxgDGSs/XIqbKgGXIIj/bPxGv9+dztw8hVni47ymZ/iKmhV93gZGaG
WGU2tEI3ZvPP82E6uDXa/bRDsi9n1/mr23U3bK+DnuXxMuhWJlxjCt+x2klZpsy8sl28Fhh3Xa7y
RtISsr11aLfDkx6iDeN777OtBWoOBDu27s/QG6hk/dg3f3Laae2XIiVj3t67FZyQP6iNkmPIZe34
7aTfJ4dmjzEc80k70SA+Qd4jdZ2f+sPlddyM8hWocN3UqpLLG8PGJj+Z8c9FNjIqXUTBI0NLnTSN
8zehe3eAeAgeEa+1xe12Jn9HfDEl9mz6xZs9Ypf1VAwJCjSwhyyZl+fKeRotNxpHSeaSwQiJC+yV
DPVP7JVZ/yLDr9r6umAq+hNbY6Deh5Y40ArYwtZY2YgxhhgrNztqkJjlM9Gs02cg0OLs4PrJR2fe
e3iohTSe0dbij+r81BnOdZPILgmbDgb1emjKQ4EHX8b3ECVqxGGW4EISm2xfqG1QtIUkAW1uxgpC
2IySsDJLNBuPuPVR6RO31PdmkUmOmTI7hA9IWFZ5nVGAlHYzeqGyVH5PZJojmyDoLNexFfzaIRxW
YtNoSJcQtBppkemaswNa3XiRDZZtrtcKhf+K1VV0quO6IzVF+4rptaO61+cfFpGpmctM4T9iBaKU
KeToK5jSD2dCrqRixzz5isdHjPr9s1RCcgblRhdFDv6/Ojw3qhXQFtyQTuOTOZLs/OZyIUY4dS6+
b2LvNU5dNGlieHCf0G+FUTiekoaBEVr3l4NRgiNGSq/OJWgccFvKOCGKGv7oLf005drzZZjNjXkz
xxCipaE6zXIGc4hyqqfM1WYZZZ/MECFU2m7Q04gAIVSGU9NCGA1KtDbtJOslM0QIFkNR7MJaeNg7
T6HxULSyxxKZHUKcmLXx37qQbV0NA+7/9Z3Wfqb4hIPa394lXvybXKWqxYtorVa6eVEdmvC1ZKN/
edM3o2WFIkSL0o/tPHIfXhrI854I6045ce3O3F/GkS2ZcIZRp1wxYt5+pxoV+J1/FubdVP51GWN7
36GDhG8K/6QI7pUhK7aWgVLJPFTKGWO44Q6kecWXyyjbK/aGInhXkSd0dBK8ZM/pkbVXJmSmJuNx
tidJdpFZIzhZqYFfNiawRrHsnTE1Z0gXSTZl+wxG32zhu7bKxRoIFKexBkbv8c6+FrJS2T4MrL0O
jadGUvThZ4YPiXkFJriamhJ0S7R4Zu6ZEdij+quvpx/qOF2bWXwoo+WmBo3W5b3avoFQnJIMXLsp
CMbfG9gpfeSE/JBR/E5u2BFcB4F+Vyiu/hjf2IF6hZtdKyv4bDvIG6ZgZ2p2VEUvCj85z1C3vGaL
fgrDvdPI6JVlQEJMOePY64mCL51DFc/owpM59p6Z6PF1OOT68fJSbgfwm1XCiTAF9UFYaBZyN3p5
or7wUta5lfaps+1qw4RbQaKEw2i0gMFws9s12pHknxKSQgfH304hVuSKrLCy3gIGGjChWcBvb/pr
eOzcySvudKic4GbwrxbPEj6tjqn0WjP8OYiCYCHziH415LLRxO2E8WaWkP4aMBsrRgSzOiipYvL9
prSVx0/YgaEB6pg2muvFRwQyYtanKJEv8PayT3rjkCtW6ToLKJQvA2269gpIcO1xwqSbOSKG+rqO
r0gCggiPWWXu62oZvaAjZncZb3PtwNdgaqbugPlJcLuuSbNaidCTsJix37bqXp2sh38FIXqdQhJa
Zyog7PEY90Gmfr/8//mSfEivbyaIPtaBnz4bUmQD0mruXPqZ88VAk7sRPabKj8tQm5kcs46agRso
b3V/n1VpTtuh4xS4aOXB8+yCYeU8yJdkcR1LuVKK5nHJZG2fmx6xwhS8m7TMzgcFPZFFrqi+5eTX
o0MbT6e/+66R3H637bOICVpH1VLFpu1hyhO4GLZKrZmP87xX98YLMcld1Jq7sUPlKoHa4+U13fRA
tCzZxNBNgu6l92tqjo2iFSOiVyuWPijSRHlOWCO71292EfDOqP/CiNL0eLNq8tIGDH9fN3wLA9Nl
5zre9IcOnBPZgLPpWSoRsemcDnr/cEuyDQgHvbeutYlpRRrKj1NQ+9mXPx0sr+ad+aTswoP+ldex
iu+O/6m5I5wHIVMExSKwsQh5hJoxPygiKNJkp1qNb7RfjE5GtrC1dWhs0x3sHFXhB++NG2qmRHFo
9H7H8gBcX57elhLyIRmEcKaYqDaOS0PR2NYZ+m7WmHUoGP3MlWNtiLBadTRHA0sJmjSV0EO7h9su
iDB1kST3raPEGkY4SkzoCC5CGzBNnbqd3btMO8VMFlBbCWONIriczWpWGQtQDAKhVKfyDf3OzNov
iyaj35TYI8ZUGsZaXqbYnKY7D/S0LKjISkrOkv0nQsa1WFaFdW/2PqvJuaumM1GifwkhJNilz9sp
YrAC2+MOmgk5Utmzr8wK432gZGbe5mAE5v2S853S1r3raO3z5Twq2wz+G1ZXmtqgSUFLmFHOL9Pw
awQBeJrIJrm3fctEtxfeU2w87r4H6RsDDA2h1fu2Et2NWnEC28UeDUOLkvy8bM72kr0hCeZo0QJd
WgfmUJPcGkZ8HTXNp8LxDYKv6HrFCmWeoUoEiGFxl7F1+7JyMye4bMj2vryhCBksBTkbKQcb7b95
fZwz8kBKEywkMu7iPwOe4jGI4BH0760Rcpg2lmXRp7Cm3Vk/MG4VnmKvv47uY3/whl3icT7r6Tk7
LpzMxa+fLf+ynZtyWkS18RjLBwB1WwjVKSRdmZT4GhA3uakTd97hTTEgqTe/Jt7ihS47JUG3z/ex
lMRt2y3foIUQHkhTTxpmEP3IUt02u4kiy6XtMTdSiZHbXvkGJPg/05bKMimA6vC5mZD40nJ3eRll
CPzvK6d0Ol0drZp/UzNlp1EjUGpVYsTmI/N6pwTHX+IoqtIS6Ug9JYfyVoGgNhfWzG5lo7WyfRF8
f8aVr2IpgOLwVIfBWJduPB8t2aj61rF1bY/g+ugki9QixhevaNrIjdiAsZTWU43kqlCdc5TovWcb
srMy/4x+iDdNo2jspxbYMoTPLK5UxpzOSFBQj9v/h3Jf2TMpXfxmqYq84Ygf2bixhtQCUaA/fcVz
OSTXM6/ehbeRV/hRIGvs33xyXaMJQQyRB6VDVzfQfvCGMqcFwb+1K85kT07EUw/V90QOyqPmwlIS
IXyLtipyyvePy5nAxCvlIbpGR8AZcsZX2ugax8sxtpmSV0sqRHFWNna3MLilhb7znRpBYqy0a0yc
GHotibXNCFhBCeE8O3UbzpDrwcXtRNp7M9K9MHlYFNlj3GYIrHCEkC7n1B56/rm0QWNAIzez892s
/mibp9K5VQcZo9x2sl/hCZE95karhhm2rN3VRwhdHsi5vo127Irt9ADWXrdnMCrs4h0aTC5vnhRa
iHZ9VCYtN7B7XZAfjaD0w2N0hoDXXkHnD/2auoXvHNOzPBT5Xl1yU+H43jKnXTLQrfqM1Ds8TPq0
Ww6XjZNBCEklnQ1tgPAjDnGkf6ZjE/RF/HIZYtv58e4Mbhk0Zokzbxb6G2xS4DxSzDoe8MKHHlK5
2iIrNspghMUyMhJRUOP1vh5dTwRkxTgRlM7vf2eLsFx6TUOrngBilzjt2vdp++DISMkkhohsnXbZ
jXqkA4PMQZLe9EsgZcX5Hzn+nz0RyTvsjhl5NzvwLH/ejWj4CoYDBkYxP+r2CtK8cXd53TYnsMES
8rcT6ELGzbLI1OIURpmgQoYM3E55cHZQjXLTK9Ut95+Z613DCQnXie25rCPAFfnj7PyqpyeJPbJN
4nG1OjXFdkJG8MfwBSz++nPwxEjnrvBMt3S7L8zV3ajZyU68f7b+Y0J4W0X+q1aoXWgtUKDgroFG
ntY4aW52H941191VDxY54lW343caWMSdz5jC9SNZo6/MajEJO3UZYkwFLdlh6I7jaz82Poh3L68t
T6eXjBTSbV6h0zuqsLRjzvQrXckphDOL5DSmGvlNEXxeM0yymeZtUDSZgaYH5XaRwFaty66tdAXH
kNLw8jbZowE4WNT8UGb5IWkKSQlgeyHf4ISFVFAa0RcHCznY891skjMW1MMjoX95KbcP3tobjrCW
g1q26lRxHIjpNUN6W2aFN1fTMTXqxbXMdF8M7KphFgZILBkXuWxNhYxcDHGJIcpo8KPsoCQV4L6E
iuUW9oxhiK+XLZVhCYlZJVlWayiq+UrxqpgeWCXcpPmmWge1rGSLurl5KEeoDpj5VDyBv4/ChmWQ
Pqv4Bbvw+XFAQ7f5bn5tMDjFb7rjy1i6ya3zdNnC7Zy9gjXfw1qlpRlV9+e+zY7VqX92MNbnWvvZ
r4Lk0ZYx2HMX/BCGKzgh16SzPg8hSHZ8ihFfmvgatFpUdKJHloxZcfvjsIISokFdIhCo8boIcevz
gs9D+kjvEhQRbHfaZ7efaVAkOkGXrErxBiV+i4iREL3OEBTpnIHpJPJZ+NjFPy9v1/bygToIAywY
lBfZbachC9M81/AGXzEv6r6x5AkKfS5jpXsZaNsb/wES2y2NJevySQeQSq8M+75UXur6+d9BCHc0
rWFkQGEco6r5t5KCZdkKRuMzL7dEf7NDOCH0ZZKNg6Viwcz6wZlY4SZR6mlj/3jZGB4mH/36DUeI
Xurg+WccYUyV76u4c4de1i2w7c8GfwVRNRVk6ELW1ZcpoWRESSU/T2cUxX6BtOeHBX/mnfUFnoyD
yyZtNl8QDC3hrRaDRbouAo4L1Stz4Zej6q/whOLAc+ZNpz/KzPvyXt4pvel0K0AhteugBDQ1Y8ZB
oMQVKGtPJoXWRCcbAdvOeSscIa0z1o294gBH5xMqWEnnhj6NAR9vG0FB8/3yOkqsEtv/QnXQtToE
mrGck9Kz2psFzfqXMfjKfHC/N4vE3j/FMRKj6eDmpcF+JWN3nrSm8PWwDbS8PUPa515hsolp8NZL
UIXg0qmutgWDg+DUwXa21f+KSJoiN4EVq9PJV73TQ2R4JdpFUGW665p68Dqo0HhFxTQMMjaZh/rd
shvwOLZDx9/kgwsYhDxmNvsoeeW+Ws2ZazYz/l1Y1wEz4+4Ud4Pqzj1Kw2D+OpudUgWhGSEK+nr0
hmV4HlP7CRzMj6oR6zsjaSu0CDmmN5G5CVgHkDTXbbcNR20fFTroBWj0OLU9vrh6aO4bfJ8OS1s7
Tw7oqoKemDkkT1ranVqdJKCwJfWd07QWSDZY9aNph7Oe2Kpfoe33VVWXGcOZNLvV6bC3TaVxJ205
JmPdPUZm0Vyn0YxJgxBSLZ2N9phySCE5ON8aahi7SYKXgTE2epfEvfKr7drQnfMi8lG1u4HSa34k
rf5qQyL6Jc0iurPiKnXNMkebr6OeejvXPcipJwHJreVQVxqI3fKZ+nMb2bsyASuEklA7KIul9JIi
ifykcor9QEzmFkquXmuz+asL88TtVZSqSMa+QSTXckFAqbuVktyYY73ssNvNfiY5UgCbSncyzHtl
jBwIXsXU12dbd1Wlvo9HM3GzXM88Z6omd5zAIRVnIHyP9eyuNI3lE+PKBEne0PEqTkHUBjdd3V/A
UzC3cYyiEdF/z8oDMV8vB9fmR3f1/4WDRImGJgKBAwSwvS/KzFWjxAub60LTZBmXf/I+hPEKSci4
llGwzlqA1IEjgN//quvlxtqXOwUMfZeN2sxKGH+F0gGOEZjxeb9oUZ2EZTskg5+02XND9BtNiZ7m
Rv3M3rzBiIONeaVN82xxmOUUZ6dCSiK/uTkrAOEUUZpl12QEAOqeLxmXaugOGQaWMbC0c/bpgV9Z
TVm+3S4wr2CF1LdoTlyNE2C7oP8y74pd44W++jO+CXFJT4J0nwWy6sOmpRZvVEcrBAQuBTfvDURx
kWWDj8bBFzWKkIu6r3o9oANb23/COVZQgsePsRY7bMlRDcBtoKPNGT02p5bUEn/ftojatgmpPvOD
iJoBYcae9CnoMIrXpT3Q5KfWJ54+y2iF+OHrQ1ih0+lvHGGz8m5J0b0CnPkU7oc7KGlgUG9AhZd4
ugvJvs/4/ApOPAvaBEMrJeAqa3Cd+ocqo9XePGyuAIQ729SHZhJOANCSwatsEOUyKjlQbG4NWsMc
naCfDpQ479ODo7bagi4SPA0yjKz3V0X/qhUQoKxzCdBmHloBCa6WYcbbWEaUSJroPqsKN2NPsfQ2
I7NGyKtRpC6oi/C7WaV+SdooYEbzLXXGexXHksuhswnl4Apo4+BsfxDUM8KcgM+Av8ZjnqRCl2WW
+iS/0SKZyPh2FWaFJHhBA90RFUQd+Fj4qpccliuy+8/AcCzJBtvn5RWS4AwkdkJI4QJpvu9nlwt1
2Mf5Z/ebU7oovux4zr88H6J1hSZ4BKbHi0RLsILozz8Wu2IfHZV9t+8PlzdKapXgFFk7h9AmgFXl
Ge8+V4sL1vhADwxPdSFVIEHbdHNIRaLNw3Aoum/fx1MOkkGGFm9UAnUdXbfMjxd6bMZPfSNWMEKm
s6LMNPMGMLEBplr7ZNWPaJZ221nmfTJ7hBw3mGqT5zHPD5Pi0joY49YbzMfLWyQDETxcnY16jiYU
i0IzGMfrUf+Slg//DkJwbZxS83BqeNUtfYySkxPd2lQSPltWQLJRNyGVDg5N8VWkXJgW6QXufw07
h5hdsJIDU2RNQFufhDWIsPFJ2qRNz6/OpfI0kcRjprK7vFLbCMholN8zQVPx3oPVGNJGOhtQ9F1w
IzDsv/Qh+4x8ONXeMIQCgIEjDjhAe1RR6Evd4OqgvJaVrLFwez/eQISTbzlDfoAs3BCt88amPZsa
c+cmkkT8Zn5ZGUOFAdmRpG0/dzCG+eGees0fnc7irKN5yPFljHmb1aE1mpBg7MierLwFWrubfGgk
BmO6509vNCiQowvNs57+lT9QweNw5crqLhnBmcdORnd2JkkTt9QiIcVQixXpMGKfMOjhLz5nCM72
DorT5MQ5bWQ9zhL/pvzvq1tko8T5jBEtfHbswzA/LLJktnllwLHA1E0dpAMaFZw76THJnPZ4FA+v
u7N9qk7D90oB+duI51FwRn2Pr5XjZ1qbEa+6A2Y0AjE0IWjrMs/TudRRM9TKo95aQc9kLRub6wYd
ZCQ2B9wUVPhcQ6eBOG2MdTPYkXU38SLxg60DFSbM//n/ggm500bNWHWoREd26VLzdYmVa5Ai926p
tD8v+/RmalhhCVtU9U2TxVoLl1vyH5iHaPeD1XUHlVnD/WUk/qvFQw5FOz2FGJ6BCXrBuUNN6eaJ
r1o6sBezSarjZGfBiAqvNxPjt1O1Py4Dbm7TClBwb9UpMrRrAzDp6b7Lyp0WyYi8Nh+S10bx5V2H
EGvsBq2bvJcsOjjfG6jsJpFXX03o2jS8NnEjj3njAUJogfVTPcjuXZu7tzJR8MSUosbZ9TCxIMre
jHLQ9Df7YZLNGm0n9hWO4JGsNsdUITBTR8scyoZXsR89m7ec76/tXLq7vHGb/o+BeLCToisW1//3
i9o2sxoVFnyyL37HS+tijsbPjStS/HUZZ3v13nCEfK42jkEH1EH9qTk6tlv1T+kouRhvnezRYaii
XUfnD1jCl1enqUMxzIlUYdb7JTNA7TvorRtPFE3+8S2G335Oy3OVyMirt037B1cc3SITVfVswoZF
BftG8lr3oqldXH1WP5M/3gwUZ7jGkDrzyD/5VJ33VmZ4rNIOmiM7im26BGiA0NeHQT7QiLx3Ccuh
GVMgMggulKjym6Z3a5XNrt06N0Y+yM4xPBV9SFUrNCEpFmU7RosKtOxLuNf8bBfdg5zvq+ahnL5v
X2THs817LdRi8YQK+U4o5/DdXGUR22y7tDbwqgBB0vumm2e31fPctbTqJlbnw0z0oAmd31XBnnPS
+pejYDMvr8CFHFLkLQM7EMDVqgLj/NdMizEDHHltGFSdrIq4mZNXYMI+NlofthANxcrmVX7VKOpw
Uy6gOb5s0qb3E8cwbRV6l+hFeb+ekD0vR7xNotmbPVXL12l8ThWZJdwHPvrIG4bwdbG10RiTGD7C
kvF2oA44Fcrk4MT1dwhKoCFV9RqFfr1s16acIV0ZJjhKAoriErahpQeUh92TdmBXg2ec4gP6e18u
Y8nWUHSLqQsHjX9aej06xRX6M1TFVXrZcU0GIzhE1Y25ElqwiFSv8QjZnPQYghDwsi3b36/VugkB
nU2Z0jgdjGE/psBKXOOA9zU3A7Wh96eeIwmpzWfC9T4Jab+ejYbNDFlxgk7KeNNcD4flED13J+2E
dz5fUdz+YHv5/jM1lxWuSHQXsTat8Z4Gx7cUL7HL3ZAkeI2aJeu5HcX/+L5Y2oGacUYIN89WezNo
854F1TBGwb/bNVv4Ps99Tu3Swa6NHueba0F0NxxM39o3QRLQT3SSrZdOyBnNONM25PFcq91j6yi+
MeUPeRjvLhsl8XdbSBt1MqjjCCE7f0jbFxra1/NSPqhD9voJGIpbFycK5CIZ7zOgaitGHs+AWSK8
74+mcSgcjNaYw2f6nsFc9A8Qt3f96erIrEBVCZdwdWdAk0+mO7npaqv/L6ShQaV5SBX8/zDcTdb9
LFOElP1/If+0VRLrOcX/j7M06OzUSxt7f3kvZBBC8mnmhGZmCogpPxP9EOdfLv//TZfCHuAyivyP
Y+b7LdBYZnRxTnCx6pr8Zsz066bpJndYclmBZ9uSNyThYE5BUxQxC0g1SZ29amSJG9tklqyXzB4h
7J0Ej+nmiKrBMDSosjIP1Kr7cDa9f7dsQsCPRaaEUwiYLC6DIrnJBxySM8kU9PaXZ7U5fElX8QE1
oaWlfIxEOUDLGTp0UHUOnD1/hCu9T31MLTC28jk+qDsKwQhNsSqaJ9Q+jHiwXdtmAQvnn2o+fsbj
VjhCUNbMLA2Hz1Pky4T2UDUo6G0a/rq8P5vNWJCf+8caITTjoehSNTPw0c49fT+cx2sQPD/H35d7
ehsfICQxujLCn00HX0EKoZqkVgWlQizggPdzSr437aPEKO68H46N2B2VEx9Du0PwOpC3tk3qoGtO
v4fIE39Ych4wxMf80UfPayDrdOc7cQlOcD+VqHNd9LzjkA63Rh0fGjp0bq72LiYtPxO3K9ME7wN3
dRqbNbAStX4K59bLdHpXL6rk8LGVHhxTA88jinvah/G91OoYhhIaVKzK+WtLWbXPJ+3bEJXZ7vJe
SYDE+T2y5HM/FwyvGMZTk6DMwa6d8PdljM2r38oacUyeaC0enfEA4C9V+GiXZYw5y+oLlE1fG53t
MObsYdrHA/lgoJmO7Fy85R1rcCHTkogxCp4uPk73wNhjmRxN9qRWTLJjMhjB53E+aBnmr1Aj0O8V
LfdslM/zYxz1nmQxZTsmeDtmiQuMQcIees/fUdGJVTwbN+iYnwN0jF7bhas/1Neyx2IZKv/7KsWr
S5zpQwHzqvlbld01Tu5qy2eICMFGwmniUCD4MPzVKAwNhUhOqH3UgVY4JyT6oB1kSuw8wYn5AkTm
oBPCmRG0J4It+sImq3RKuGNX3hiN1nrQvvkVzU3ukr40vSHSCBhDcU66vHU8l1/C5S60WsOCsKmD
2DyOYak5ebTo/upbcqho7rajdmZEOVzG23bJNzuFb0sehXrjUOAtRPEmNC30bf11bFDrqZVPVBnX
Syp8U7qFdmwhkEGyy59ZDva2aJ/3kjLjtgu+mSPcN7OSas7YwBwFbmgb1TkksdtnxsPlVZPAiC3y
vdqPOl1gSu48D/2dlT1m9NtliM2NIRhvRCcJxGfF72Nb9osxGrCkxlNloUX7JgHl9lCyICqyH5ex
Ns1ZYQnpIqqrlE4VXzXjF8sx/2r9sHrZYLYMhP995dnqgvpvNSAnabmOAYZwLIK5DVNv6OZBEkT6
1vEFOsr/LJ4QRW1Bx2pZ4ALmPr+LPeMlDlI0rhSgk0gfUbK/bn3N2/VP+QkRTqDZE4T/R9p1LUeS
49ovyoj05jVtWflWq+clo9Umvff59fdQc7crRXGKu5qH2ZkNRdRJkCAAgsCBxzPC7G9QwXtloJIK
We/38oYxNq2YyeMVaK8cbalHF9WqvLiGvaoXFMpz5bNeF8tCzKGSHvRWPs0luAOswruuITxhlPfC
rCbmLQwyYKr8udEeRl6MyzS3mikbBuayIF1Jnds5lMtGIw++VopikvC1z8969bSOD9oEAv/x13Vp
yK99MLIXNPr4djrewypSBgBuqztprvxSbo5ZNx6Grn+pxMYVuj5oBp5aMvcKFNCSYiAbYdJVAbU2
dhFqgXCF70HXYkrFNy0Mb8xJe7wuHg+H0jwlhEPrM+BE/amQj1J1l/DqKpn6gMnbqHRD4wsSipQ+
qN1Qjxqm5oXZMUueyS3rugw8APL3jbUo1E5dyp6czuwJjmLiMSYz76PWRgKyiBsAKZ9AgjJAAgwC
8HWwp1oP6wPayD1xNxyTr9eleeuX+aBxGzTKIEnyko+qDodB+mzJlI/Zbbzmq/qg2aJD/n93nr+2
O/1OCoa9aodPyj0pFkGzSPTIMxlMz7L5FtrlJ5Y2xy2+JRkX34o0u6/RpTHZBm+GMPPiul1jyuOX
plJrhgAkUpiiOkPQf63OGco4krsW9/5G4l78meHTRjbKjiRLmyxFSdSmvleSb124i6s7EQ1mmFRw
fUvZh+w/J0Cnp91p0myO+QL9WaPlJDerI675a4F+l+swzNIRDF0VUS+gS7qlU4c5tkbcIonmDIfB
i+HMGifyltT7odto/rPXL5G7ChzZmBqywaScSmN16JhWsIppijFS0uoM4UGabqWCt4jMU74BosxI
aSam3DYAUop02rVlLdtyr8acInDmVm1QKFtiZlZUghKGMJjEAQoVnurVtIVU/XV9q3jCkM/YWJRF
W+c5jwGTRyANUcV7IU9/X4dgvqdstYGyI+gOADVuBYzl0O7XH8331VW95GC6b484zcvoSV7mRjF3
IAx7DUGQiAEGGnguqYNVqIqGoSIp1rBPb0ypvM/FaF+G0/66gBwYumFOTqI2E0XADGl/Ctv0qwxe
AG0Ug+sw7K0yTdQ1YNKwblHSLKI2yVqPQ2W0tdcmVjBmn3o7J9OMZUtD5adIVzygDcDM0LlGjN9C
Hm0ClEyidcye0bRZoAxm/kxd7gaQLnXoNLTIzRkCbM0AQdVuavda5V9fN8b2KKImiahz0CwLxWzv
VXxO+j7J1QiuQzvCMStpaOdoGbsOwrDh70Aor1Gt6BpChg4LJ6j3RjJ4CuyEk8jNfVrAjcQTr4CW
JxWlDWoZmbhoJ7j+hHDOkrjL1OJ7OMm8DWJo3VYwWrl1Y7VGs8LqzUprl+gorGPeKxHDcr+DoLyF
2YSYwkpE0XPhkA/7RjmWSbyfBN5oWRYb7TskykdU6pgsi0l2Cep9GyOAwoM/euxXp9vLmPV6/1+U
h5DfpKKod5iUuzDKorI6AwsIql1/vF13/S63Ce+bfMzPvEwMK3oBGrI/oEdRDEynfK/sRl+mpkDW
ssdw1/WJTKbEPc6Tbye3tatbwa1erys+Ww8vgJSfUpdOyOIcxq/sXtY2UFsR3eq5ex2EFfi+E4t8
xcZNxUuaTNkEsUgourqdU32xPBWT1itkBnnvCDyRKH/Vr1JmgGQOb0vSN0XdzdboxInBMRhsENyy
kQ80ECRRIMpYgTebjDk2k/PUV3avHgXr1/VlYx+sCwZl+XSxbZVuBAbK2PCiCLbxNrfX9kvXz951
JBY7GDboAkXZP3FcylwmTO1olO5B0RUY/rrDPGPhu3Y2gtkR79rfRAVJdyOvsvsflP4CTtlCURvq
VE0B3nmrb/kg2H/MUEyeoQ8Hw+1sywUPynV5ObtHu60VTNlSQ4ZlLMvigknBr7TMBl0qp+mVaXxx
VVVwOxB1UIe9V3vVwDwRQQSPP1o1FpipRBsjZ4wr+eW6OExFMdE3J5to+/hQoFfFXZp2McTp2xcx
uzHE1jGixzz5cR2GKQ7SE6JpgJVbEimdB3VdUg4xyMAH1MXpnXnK44qniMTAfTC3GwxK59N0xJgv
DRhkeF1n149C6uSvSjCd8gPmNgt7bgjDNk4bSEr39VrJlyXGLsnB6ktu7o9oX0rOCu7lbaCQUkCO
OeStI6XvqVgjySqSuVnC6DbSfGzEcX99q5gKfpGJLksosylv5hIDEfQoDspM9yLtZ7b+vg7CDJo2
IJR6C10oZVL6NnUhsZtpxP3m0Oi34nLTgpLkOhZbxf/o3tsmbjyIpOqJIUXYpBn1wt1Y+DoIzcEI
gLdcESRQ18HYq4f+XUzIxWRGmgZeCsEQphJrOK0ZcoKWH0XSKdFCjh4wYSy8Q8uYwoHuTfL3jUxW
ls+dHmL9In087c36ZZCm4BOSbCCoI6t0BQpMyYwjVfdz/TA1Z338eR2C9YqKhzHwSKHaE9lU+tWg
iaZIbTsdb+hmtFObrLNzzSrtbLxXQR9k58L6Qxof6mx9sbTw6To4Sy222OSobZZw0M1ZqDH6A3Uk
sr2YhGjNMZt7KXm+jiORM0nbJZRykUFRqPL5kFlH3946AG16i2Dqu8YpviT36LJyQGoB79ihhEA9
tRmc1VLY3P5/Hrr8XkxBUEKzUYC+OItVOJKEEFSbnAH3lPimU7wx5sjLUk08dhoGJktolmpRgBIC
+HrsFPRRdC9N9jp1L8vw6/qSsiDgSjDrFYtqofv/vUxqLM34m4x2pOJodPczYhtF+/rvMCgLVSaz
GUspMCLFfKwb7VVOQHza84g0eKJQq6WEQoTCKcDI4de2RrsETGHEOWY8DOpmUPTVms8DMKbiV7cc
1v67OXCqMMlhoXV8uyPUYVKMJZzrSJpcAQ1Cflalst+hCfMTxnWLQgTdHNnSSpICCje5g16fEszx
KqVlF2Xt7vrWM936FocyfXMpVHOYACeN3cmzRhu3Dqd8NR9xijq3DkKPA8jcIWLMZdnUdSSn3gtm
Gkme9pqIMPkFgyqG32/sIL7xoD6hCEJ+Ad0Tqs4+c9nB/OI/oJSUFSj88L4J0Kb81ZqCPcqBxhuU
x15KRSN0Y2jt+0CcIYtmPE9TMqMWeEROPXbWV9PNbcyedrNHHtsEq85ewer9QaNPkyqhaG99QxMd
cFgd2qMGfsDURnTBCdDJ6nzQ+A0UdagMNc+aLgeUlZv70JqdUracWpef1lrn6OPb2+s1LOp0GUkZ
9boBrOi5Ok5OfzJ2kWe6yWEOkaGr9uptaZP69DpoMVanOUYcW8jyIdtlpdSzl+CZRwn4+T7aZYd+
pwWkdYFXBc96PHi3fZRGjhBSTFrgdIv9Vjl+nx3q13ZX7MOXZh+hzs76xpsUwjx6m30kkerGpiid
iqEqIpFN9BfxaK2e1HGKSbn7R10Txl7Us2IGBslhREfyvCSDhie+xWA7Uhcvu7GXgzmz8kW3xjWZ
V+nEPYVkg7dChhhPq5JzIWDSDm5HtR+7GiaiB5hR8fwp3u7tPtIVeOZal6XaAU6KT4vx2o3P1+0l
09tg1jv4tEXMzaJnPCVimqDeCL+/ymjwL74bvP5M5uFGvhi/baDp1aA2rJi7pUfjK+yx8Jchobu/
x8C+6AEpr08E2SAs/ANEbUwxNEZVIN3pJkZ9Qh/DrmvLwq4nmfOmRD74gwW54NANJtrQVlFRRGCU
y+bdKLqq9d1KJXRoPjbaL0XjMMswz9QGjYqdQAo3hq0QTqB4WMHvcKoK2et582qYuR/EmPCZuD5g
KARlgQVQB1czalZc6bb73e/L29j9ITdu55o24ZmUvvEK3JlqtwGkzHBfLQLa7gEoimbnlEszOFWY
8SoGeSiUse0w7USUOqCAK+yYRsVZlUOOQeIuHWVoVbyo60kPjHRwwmAA34OF20i/K3fWWUZmNSq5
mQumTpCpHQpyTbpJT+9IsryLKjOD5dPxmonEqgUe9IZThcY2dBcU2vIsKiyPGAOFWDnFjX2jw6zN
1Sm9ZdfsZt46slJOaHj+j1B0FXAVJlqly+nslljHL2SURuStkqefpKD9XnoqCiU4sQBnGenJHVPW
zmkoAjFNvq/ou6ukOy36dd28Mq/lW7Gok7UmVVMnsBRvLGRDUAThrtn3AZ9GlR2wbRaQOlJiVaNW
O4Q4apA9FIcsyE6ij8FFCGN4FPxMm76Bos5VOlYxRm0CatR3Spk6ndLYMSnX0nkDJLlaSB0v1J8L
5Zpg/eLT6o/75DDa64N0QJM11rDhaATTtON5U8YLJwhw397gN769ryeQcyoAE5HLUMfz2jyhRQZU
mecyBQUp54Sx9e+CRr5mgwYeqrAwJqChxP84o0BB13S/Vy3vugqyCBrAT33BoRxjKbVlhuJzcm+Y
PNFDZvWElDt4JhsnO/d2+VzfVK7sE0X5L97S2Of6Dzo9gmIs1sQo0pyYEZLXzbzK0d0i6NABlHvD
K29qE6tOQoFdRyYPtLEIRindrFtQqi8qHCb6gwPNtn6sp85OUV3oFI6t/LW47U3u5ZHDIzBjMde8
A6Y0tVSatUhlC7mpRzMghV2Jl3zp7dVZn/sgcnkd80zt0XVwyqDLSQKX53vtQVNJLHcywhBDQ6rP
+tamso3HPU6agH3+DNCOI+2GwkX6KRQ1XoMktlhOFe1Hqhf7SuuIt0YQgTDN+ra0znVlJVeED8HV
Bo4yYlovTxjvRXZvDdTpr7ZzrfW7bL1KJSeKY4YGBvoILFPSjA/EVsI4iR2wEBooiy8sxbEzC861
lvlQjrT1HwzqgPepYK6GCgxhN/v9j3qP5rddebTOyQmmucSAocH++Zn1u0BSZ93MFXD96PHs6g32
KSyD0YxsPCXvhBoPHaqwvw7Hjn4uItKFrRNYWBVpAh6ppVyfCAWr5aW5Tbj7cicNys89zm9WlS6L
6zFjulLJziFT75GrrXIcd/Hrcouab5TXWHcF58rOFZJKhURFFSoxiA4gJPiUnGwXDzapCJAlG22M
pwwEkw6vF/sfDt6fndSp8x2D101We4CSeedkkMG8M256zGgovfoLj0GQHTxs9pE6d9ParbW0YlHX
3nDzZg1EvXRRsRIMUf5iFtKNtRiHSRztMYU/zFT/uh4xjdkGnjLaeLuYraomwsoVKE3Qm+NmqRTZ
XR2mHCjmwTfJwF80z4ExioJqpKlpSh2xixnexNVNonJiCHaGYgNA+YFKNdZCJcFRK2Dnol38pDp4
TPfVfQtq4s6Nv1tnvOmrt2So5bKz9v1n3tXB+/FHRCoPY44ZaltiuFxTuEu0r6v+EvLq6HmrSJm2
Wu/x8lwjpkgTZZdogq/nPcd8MnViIwVlyiSjmbrMwjqK1mM/+lV9v/DmfHGkoMuylFqoxzQjEIpv
yXt1+XFdrZkFHZudoBn6ZRMvH0YCgL/pG3K3UO16h3SVOxa2ck+cwLIzatt08Iz0ibYbQv/yHzVQ
KLOFodBG2PZI7SjNbl0QYaLJ5+m6gLwFpIwU4nIB0+ygBg364K3+wVR4dcJsO7iRgnzCJkqulNhs
JBKTkyUE6yiiVlhCzwji47LjZr3J4fwQf2zQKOsgCrB9C7EO0fPgqWflRcCDReSpk10eBz/6WXqi
K+94QStH1RXKZGRKG3YTySl20lNUHvLltpU57XHshPBGMsooxGqodkILyaTBDr3W1Q/zvnP0ycmP
5uPoFXuw+B3QZ3ZdQXjrSdmJOKnFoZchmbnssni/xpKdznuV9/rNDBs3wlG2ol8xCllsoCR4ZnfF
OLHNYV9Oqy1KdzWPopItkoK4EQXRyofiwHadzVoUSVRndP4yRkFdgwRe+72uKicnwlaLCxKl+mva
NF1YAqnDZPdJeBAHwx0TXrcaO7zBC/B/BKJ0HvShojjPBAaJHjKLMvoSzQe8p4MpPfaa1ZXgrTqO
YvBko1QewxVacSFRnBoLjmrNgZBJeOwMOd74H9TeQCseCrLQSUHlT9vYVNCqAZz5hdD2FfckcBud
4ST+NAITuU0xsmdOzlYmZu+jFbmAUpYXoy/yWiFJ++j7S7uXntK3AtIpkD3JLoJmchoQqWm4b0eu
eex/Yao06t54UQA79WRevoIyzkO1LDlme8C7Hd7m+AS5jep6lOjyEmnsq+8GiVLUopuWquuwyFOL
xybDV/CmFupeU6HkvfSm3SjY68/rhoWtPxfhKKVtC70VcvKOtkhP+nTW0QDxqbKFjVSUioryaEm6
gKBUrns7yfZglXJUnWOXiQG8piqUWa7MWG8Lcvi07hChQUDWUAH5Revu1ujWihb/+qqRjbiGRpnj
oZtzYewJ2nTTz1/KObj++1xNoAyxoSadauCd+u3Kq/m5D8+53qDd0pbxcJyeJc5RYwqE2XkayjpB
Gkg3p2hJkvR1O0+u2fzIyFif6em6RBwAOkQcFEziXmoAqFNl69lp5fW/khX5sCUXCegQUZWrSpz7
BeUQaxabtpS3BcZgdYt4XhVhPIL0EFV8YpXOEmhVC33ZK2NWcdh2mYdp8w2UvUo0o8B0xWly5+xb
K++09qZoHv/3ddQkU0GVBJgbPvARCpIkGGvf484DItUgknMzGAQj5ngV1mJuUchuboJFddZytRoH
oERBWaFfLk/dBGN0zJsBnYDrXZN9gmdR2SJSdmhpK72MhA6IzTlfT0Z4p2YcFWSGwFsMyhC1klbU
+QiM9JTcYHYZXpe6H+guR5lC5HNDYOIRaYXcolEWSRuNokgRj6LVYvXnk4LWVCUAxd1t5PJuKExz
gfGJsqTg9RHkupTiTa3UD2sMrOgG/PiP4WRbYIZ9jh8UrzybD8tD8gnqHDBjXxApp2gpA2hYCOIo
yb+QNv9ZaAhwrNL5hLpvYChFXFWpSqacwEzPce8rPcdtsE6shtdL8Ceh7UH+wMuv1hYmNSJPipGy
OSakC4LHZZ9iZjLQ8weCIR2llhadSh/qfmyEAlE1YXZuoQ2kHUHAvIzYzZwOTwZISB1UW3p7EsRO
Ra/XF5GpHtsPoBTfnMJO6sjjz9+d2rmfBbqro0uajD8Ud5LCMR8sYw+qQLT0avgfhc6pl8Wsj7OK
xAkmuhkNqIe+XheItWvb36e0opAaXeywcRhHvFuKB0yQ60JO1uQf1uwiA2WQKox1zHMDGPkpfyIb
pt2MB90eTog3gzTgPZkxjdNWJmqPQIaDIGkC3uhLPjJdxOOPDqlqas+5s37731eQzH7H2w56EWE0
3ht4ORHMeCF5J00jo+48E8/rusFxh6yYzEALB8gEFbys0IdLnwq5SEj+bO7B0vRiiXfNtJtwBWrM
c8qtqWcpxRaNislqE/P7ZAsiTemhRtBc3Eba7vqqkT2gTfoWglq1yFqnqUWduyt2uR1Gj/F4soq7
+hMtvLhj/Vk3+jEAVCVmMyaAkeubsPrSysHQcsIIZqLaIGkt0tCDR1rKOyWmoXfyDAzlFurmxbeq
mz2RxyjM2HSvrxoXi9qZsC+kSSRYo1/cKG7ioS90+rE6pCSGywLMsj3ocyBmB++8eJF6r9npYOE5
OCtR/6BjFLQS+XHc8gRiqppFZjagJFeH63iPMVh1p0QSalX+bkzOXeGm/dqjqkOBTOox9HqfVxPI
tA9IkvzBpDYs76R8XQim8Ti6ht8EhRPuyAN+ivmGvICCLSAm9GmKCe9Ls/KKCwjx2gqLaIHGslHQ
rKml3lDr369rBg+GClvQc5gZiQiYMbQz8EsgYq/QDHAdhKUQZOIzns5BlPihoaNsB6EXhBabJc0Y
3pntevETzfDKFoJ8wiZcriNzWqalmd0kvBkS8JuhpvG6ECzLs0WgtFpI0ijLRwiRTrJtTD8wDdKK
fkfap5JYWyBKtSc1M6UWFGqIVfp9gXTKjgz8Uzqb9ISku/osKDY3XmCWVmxRKeU29Wiokxmo8V4+
gM4FkyjX4+qWbuQhq2UTt7s+Z25C6sC4ys7MbW3RKfuUG2W3WBLQ5aBFLjc6lH4rOZnTe5ITOerX
+BdmuXMCW9YNa4tJuRI51PWoIFopHpKddEyCv4lzeNUUrBO2gaFdCYQScUfsYDV6L1UDefHr8f66
arKowrbaT6cGGznssywDRvilPZHIRYnsFikEt7Olo5GiTGV2JEe2R/TetjeREx90D0y8Lq9ClvlK
tBWWMif9mnSxLGNNVewjCmTO2kN0SM41asNbO99l7mKngfhQvXIb3Vl3vS0ydRuq8mmukwnIpJra
PKCX/1Afo6d0t+w+UzNmSopJbl8gwnq7bGxsTREWdWhZsJlrdqql74ZwtOZvYcrZVHLg6EgHeWwZ
ALKmqRYReIPSlKOadmoNL1p9E6dvKhKrVvksRncxiMCv6w/Ts22xqG0r9SaWSYPnW968dJtAcJa7
yVf9FmMLxYfraGxvcBGM2qlaXdRObAHWROfEPGW8Jmlm3dRWGsoXTCleh2YMeHbF+7d+AdRMGQ9o
Ddo1QX9MWnd8Xk4pcrkxj0+CcdTJhERwHCE5hJZmykUs0yyPtYarLGhYbRMUAYse2+IccjwRqxpH
RcuggRJTQ9Ogie9VAxPLQTyoQgElyRZuV5cMmczu0TYwOsD2op86SuASlzdhjKUm73Apizlj3sff
uKSCUfOlnfmk2xOyN6SLn3eiGf52C0ZPXtYzq54x52l2qzZxtGzCYO/fXXQzrBx1ZG0ahgJiMhHa
EtE3QLlbNayyMhrxmlgbO6P9miUP9cQ5yjwIyrdiyu3YLsh7om3/25itPpqcbc2IP3GKsWKWDi4g
WZFwfXivFuNqyTqyHKiYOq+JjV6SoN2Zj6sz7WVMBP3MneIdHCVVW+txU5JwOKwdOO0gdJHxGvzV
K9z8L967MlsbLrJRKj9Lwv/HqZiDZJvwYPVsr2Vqg9qEExaw7krv5KK0HDV2UxsnUDzMUrtrUmlX
aNl9g+HBip5kNgaBBHqxVHZSo6JvMW+XWeFsJEdWui0jM5tO0VN8gFqizE4yd/kqHMOwBVXRJ6aq
bWWlbxlruFqFGAEKVag/QquobVnhDcD7B3P1Z+/oyR+hLq6tTu4YUW6DCYS0FmTn0E0mpz1Gp9Ej
FygLqRaNs5MMD6qCS0wzTbyqYGgttZHRENbhpMMcF3NlNx3qVeoArRq2En1JW04FNGvPFBU8y4Zk
oPGEfr1pIqtNM9FEoiXOjrK4HxvDDtvZTz/BY65i3h7GS4m4XH8Yp7bkibE0yBy5eXyTW4Id5ieF
m/NludB3KFRAIC190hZxssCFgk1gV/p7ob/TvBE1I+QOYKLgc7fUHu+KTU4xFfMAFgto4LKI/6J2
rK2EttdSwGrS6JVicY8b5bFWZqdeMJd+zpysajnmnwmJ4QoS+ERFSXlLQm7CLDlREy1aJMSNox13
t02+s1B6XNaPZY0Yuig4vvutKI8WURXBa4D2LqSj6cL8sROsUh4R/Ug/2r3gp3u0EqMwZ92pXoos
NPHgZMrgchTdJDD+IiveorVY8K8HYSx93X4GZU9HkFygMxefUemzU1nnMT1HamxXIo9ng5XFBRvN
RWBqT1dRrBpRApIYCLeajxnFnuqSVHvkVH7s8W51rP3cwNFF+poEln0jQfA3gMAhBXFC3fqx9pco
r36le5Mmc4wM+fwr+0lfBpZe14qV3NbTxo2in6HyDd3Tdt88d8PvvP8rWV6vbxwzCNsKSB3NaCrz
ISHr2fv1SfbWXbsbfAl5r/8mCGNV1Gx3760+ZHM8jLhOclGBeNKjdktqajC1CR2i+WsCMiV1VwbK
/rp8jNvBO0AqeDc6o6pSErzDrn9ZhKEN5FFNOCXzrHvqOxQqUpf6CjOtyYVZDVZXd1Qwue7JWoIb
7bweahg6zUFx3DHxeVdkzsGTyd83C7okmomZ4Ng+BZPL5vgpSh6a7GnQOIl/Vsi51RIqOCuMoetW
kWgJUgG6sThlJPlxM3nXd4vlYpGAldFcT0bz0TceASXzciwNUI9utvu4ctvosVpeh97pQY5/HYu9
chcsauXKqFCqWgXW3Oxk3DsslHcjWfWZId4q3vYlRUSrCJgQqIt3X+YVBvMtSNjgnSQRnvsajz/C
zJGGfY43MNQ57oWsqPtSJO10kq+40SH0V2dx/7tZQkyruAGj7tzZKNRpFwHMahu77Ha6YbiSbpfJ
yTJvlvR/r/Z7t4LUGW6rFTWaEtDUXDsYguINvflgmiHn5Zi7hNQpRllwG601cIxHUqvVBIan3q4o
RwM1v8+7jzJP1GYJKfVT2qSsrHpFinI07CiVDoP2a1RNjvnjoVDn1pArXVktiCTFrpke2+yxBn/2
9YPEUwbK9y/6lOSaCUkSszuJiulZiYSidMNZpuZHm0T7SZd5tPFsR7JZPioMUBphKaMWgk26KyPh
moKUjzBR1r8NJ74R3Z47PpEHSRc8xXEkS0UDObtD8/utodnPj/Ux/00IhsVd6GhP/2ph6QKotkSH
VDhCxtUMGvkxXM+xeV9Fpp3lT43IbSglhuhD6HFZUroqPmqqtjcTCUuqwX0NAQjQz3OLQsWKhOic
OIcdx23QKBOiNm0mTwqE0w10h6PwydMeMGJoPx9IZeTylZdfYAZWGzzKiCBdkyqzQM5bYB5QKHSc
fDzE493/+p6xDxxGAICGBnNy6KENsdWNw1xMSP/E4AdvQ2dF5Vie8Ioj/0EZ/+DQ4xrGxRBynXhK
NVD8DtM8JMNW0AUFznVXJ7QpocMraGCf8wsk5ciixBhHrR7hYdQSWbRpl64YH5JXd60R7dtR32uZ
/uVfrSZN89XlfR+rZDVnzavM1o46txo/UXAN93KRi9LETFajugmxlJk4nUKQy+aWflKbnqPxrCex
dziUBoKarhKiEuvXuumT8jSj7RHxr689oFj+BX0bN6HfYMYtTIlxZ5x4+s8MdzZSEsXdBIoZJoaZ
3YCllDXfsr5J6Utv3kkhry2Wo/8W5dZ0UdBiTZmR7VJ9od7V2YsW8RzOPzjqy45RXq2Wxc6IE6wk
4TwmPWSqYJPH+uKuD94I7q5rIdmYj4bxAkc5OF1IGkloydIlIAI71REnuP4HW3gBoJyZbIqxPhMN
XN74q8j13XR//M0/nPi896brW2TRxHbKEOqtarwFvvd4dXAT6YeYvfybJbNEylYgu1gYc4wdwo3L
xhy+QzMYD9chOKsGKr73Gm0lYLRdyHn6u4WMdNhiijKeloUAza6u9I2DxzxB4IERQWZG7iiU1mGQ
8aSLDQJ5sQiM8UZDxWz++uNHK99LdbBYTtoj2AZtluR/X0hR/CcY9sDic8Gn1NASLSQlV+AjZWwi
KdAobjP/4AjJVA7cvcAjCaYH1E++X9RFlRaUMWkXv4IOHlS5kosEoY9qA8yl5qg/069sIGmTEU1d
NETIderVbxUMnZAucsxw36+3oZpwrDBPPmoToY5xNtY62q6mPsBoXEfI1/NslpwwgO2fN0JRmzVn
ORZRwTqOvoZB36ub7SSkA2qvw4BxXCgSl2fgeZJRRgQswVmVjECsh2m/JrVnis1x7hqOZGSBPhjD
i2B0FIz6qbgQdMCE6lFFri9W7KE+y0jmYoT0dWVkS2Si0UQjXD40wwK6yQwQBWOvRmu/oJM9OVsJ
RxoeBOWTu9as56Ez4K7qZxmOStVk20o4vJVsw3GRg3zExvU2aiPHaQc5FGMficE4gT1askOrdq+v
1z8o3QWIOkmZ2VbZkuMkCbtxcORnNCBjxKV0r8SO6md+92rd8a6xTN8oXyCJumxkU8d4FmINslXF
oWp3ecwxDuzU2gaAOkjWsqAVmSxe5/WnxkPpPRJsVVDC3z8seB3Ee48n7MG085W7nMwrwwaaOlGz
lE5lbBL986OHBsm7yRZ2oHzEA3kXgOEMneuPVouILT5UX9dHzmayD9r/ryw44ij+2VSf6hEjWAk6
mUmAkBv9eWlpk/Kp5iQ5LcpvyqD1hafrwFePBHAp121Vsq50AnCzFQRd1Usnxk5U8rpDmGdCwbsy
urBlvAZSKInZZMi0wIwUWWQPVVAMhh/rNwY3IGUq6AaIihL6Fo9rswagZvxeJk96w1NQHoDy/gRU
InrloxAA1e+zCO7RDj3sYDEgo6iU5wUjvXgpbfYxVzQDRb7ocTDox8E5m/twwkOLuwQVGZ2Gl/m9
5RgoLX/zLNxUFfP5TlUsCez9CBcxXPm9iLWFZpSsF0hucXBIzE2oHZXas1BQV8Kd1ffDkZDH8iJV
tpJccKmzrwpNJbdhiOtfgVcC0zesyMFQNr3n3Sh4QNRJz5spKkQClOb+aj0ty51QuMnAq/lkHq0/
64jJHO/XMe0rVNlUWEeh+tYV36PomKWfOb0bCOpcRauUz70IiFLBq+PXWXNL9X/vLFQv2iDRcTfo
1GpMjgdEKO2W6bhO99cNEPNAqbIumWCrwj+UuxxwiQ7rLlqQMO+9IVz3Ztz41yGYG7GBIPqw8VqZ
2NWCqUKETjhJxVlZbuv6X0JQZ2bpJTkPDUihKac2gdIK51VuPhMhbeSgDog+ILO6KADJ8n2rKHZq
uWnJmzbA2w/qcKxtJ0ylgcUq+tdEz+z2E52kaFj5s+H0tJNaj6rEGgDQxmBsTGFcjJjzhMCRgZ50
MjZhJa4EwuoOs3ZuSs5u836f8jIjJtkuyoTfV8LVD7XslIkV5+bCjAc2q0T5mVLuzQq1vwvGzf7u
kp+aUdppndmZ8G3glm8TvfkQ5KPv0BJRzqOho+j9+VgkuQnz3oI41Tmq79TotxTejEqxT4yz1Buc
xWPnczZw1OphhJkAbjPAxZatHgi/ZX8Uf4Y7QukUezwCKfZCXoSjFlJarEGPexh7uR8fJZS2CV3t
tpoR2tM4YASFxutXYFobhBkInNCao9FlKMokz2lTyIiopKdJBEfWak88bnyJ+I4PW6ZZZPKNgtZr
uktGWsohsmLkt4XhuKoyZkbezp1ia8VpXG7j7GZF6XL+ct2MEjN5DZP8fWNGo0Ye81pARkLCXXo9
iULsxO2zPqgc1WenejbCUcY0ruu6qiII13g5eMbeRtMiXRo9odbLjg+8kmK2QuqIGlW82mLSOKUi
7ShVeoYBEGAsnDxSza/dEFYqERTa05F3hWKu4gaM2JbNKkodlF/EmB03kUsyjcTL+m4nrEIwK6J3
fcOYxYjwqn8Eo3xru3ZT24R4dUlMFFmWfuwnjlE7pMgS874528a0IhswWj0kcR0rGYKtaEvywiz6
mahS7YXylLmGgkmTQmHpdquFCweYeeA2wJS6yHKHxDam0bqWuZfLJx2NVQrvsZiYwA+6v8GgXK+J
splqTIFB6Opzd/3a76K9bpMad4PXM83UEAN9ncjHqZgxRHlgQTRmY5WQpZDMW0G+ixoNF8HOXmJe
qShz4S5Ab0Zmo4pNPU7GiJk1bjw9VuNtWiW28akXsg0G5VsQeSldasHY15FbgE6v/LJw2cWYm2Mo
uFpi1gXmFFIKkBZamYgLLG4HHkSMzHKtB/WWDI+23M/UGMIyyejvNHUNtZrvT6+AAUminMPzp1Hu
zmO4L3RjdNa0dQW1P40g6bL1Uv6Lc46JAaK1D1c/uBNMvNBwgX6POiVpicJG+LAh/VrN9yClMIVf
OjrNGzF18ypI8S8h3Vf93WA5Y/56HZ7V/47O9ws8ZbKmBnSuYgb40Qc/3NcEPV36KXTVu/wR/DZ+
jxrcHCVPbfB/pF1Xb9w6E/1FAtTLq6SVtrjFTuI4L0ISJ+qdqr/+O9zgZhWad/nBFwiQBwM7GnI4
HE45pyZuHDT+exDc/voAZtVJE0mlFeMD9PVYILrupY+jiN6QN0UGXwmmS6Ae25bM3gIRBmnWyskW
1FidL5Xffyq90bU+NHuCIfuO4iOlgSiLy7160MeJyAv5d0od9ffOJuWgt5NJe1bp0x7ZhNaLDhTV
DaHQUQRpwXMsG2HseUdtFZS/MYQV6wzGpmejfG2aT5EkyJHw7eWi1Pla2viVWEG7QjZDTp94w84I
+nAA3rLiAmc5bJBCoL1/S+PK90tgBssezaPP1y2Wm0bcasqEmJVmzcOSoM95DMzj+irtKeZsG87P
mexGgRKuXvGofGuQxLBeBaK5Z3WjPHNWO720u1WCaPRVUFaM8RmsGNkv241c/ZR8sA6i3greY2Sr
K3M6lyk36ialqw14kjSc88/XNeLd69vfZw5fB+scJYm+RKZDEg2uPspuT0ID+AZSVfmy7F2XJ9KH
iSO6UivXsaM96s592301bZF50s1/4003O8RcF7VjzYs6QgBF09B8NE67ypMZ0pGk7mTt5B8Ypb8x
dgtA4wEl/WS9CIFJRSoy0YSmVI4e0y3r6pe2fInrw/Ul5EbQ2z1j3Eofd1YzV9QmdtStmJ4mI5Pc
+uMucvsngNkJDhwvktjIY/uml6lSZYnumanc6kCK1+NQG3qBYXDD2a0UJpZopHk0zQhSsgNiFk9x
UQI+z902wvavcyftFSNRGQ8yFmmb9QNk0XKzAS8yH8B2h5FA1PYA3e446EIH2NGOhA3twgGAaXOH
4QY/C0XN9vw7wgEykI5xfiAIMJuZkK4HMUq1+AM+hSLHIzHjTQGtew8nUYDDTTeD/k5TEN4oJrpY
/76R9Gip11FraTBFsfGLoJFBP4ohupAeB0AuP2qvAmvlWc9WJHMcUiNPc2VA13bpghutO5hAGo38
Q7WXv8R48UmHXGCu3CXdSmSW1LaHyCYJlKS7m+4pF5vkKcChrQNJPPnI86AbaWzGy8yrpTbMhlbZ
i4/qLt0VsqsfSnQvzJ51pD271qHdk3A6iciMeY5mK5k5MesAYPyCjgHn60cQoQLk172+dyIBzDGR
k7keNeDC+Ro5NO2PUZR9Fu0UG5WpxiTJqwYBNLbXvXwX/6Tz6Oemjweh8fMu7+16UXU3kcuytlKS
OTXs4vibImI+ja58WI/6+TUh2h56llgnsxXHXK05LNCKJCg368A1T9sHZ3L2jdncLR2KBXUj4krg
3gtbgczdqoGDNzPzs92rxzPz+S2GmkFmM9y0QRWugtoB12Nv5THOxMQ0y6z1UNA4k68BD+IIPiCQ
k1W3QkIy0d4xXgRT8IbVjNg7ishQ+JntFsQ1VgBfDDfaLn3K7SAV+BHRwWbcSK4081gTqKfWPyR0
l46xq5Ze7/xMk4dK+nH9qP2LZ9YsQ9UtAJezr8DenjuncbB5VheZT2ZPnF+TlpYAE87zL50VRbf2
WBdrqJa58tAYZrK6Sy6texL13jwU39puATU87XvXdoJP473AMXX359OYc4PKXTMldGCk3i3wqACn
/qTcLYG2y+9FEP18j3MRxZwZI82k2VExfKOBD8dN2uWIls79dX14DyW8ABXKueygH4+a2sYNABzU
GtIapgQcx+7emUuAvWFqPwBThvUwwOF9+G/ymOUbelJHkoYZ14oc6+yzncR+Nb2Yi6iowLVXmldC
/UVTgD7xt15Gug52pUCvVjks2WeyosWr3nXJg5rdT9KX60pxb3UFkAaYxjTBy8IcjrpcgLKkDbCJ
GFPkmho4SuMZTRFeF8N9twMK7R857Ki/ZdZDqdqE3hBKUCGcdx4tx7fOYAb1veTH340HWdDjw+3u
3QplVjLpgcnlNFBu8tRj81D4vemVH5JAWl0621YcJd9+1Gn4gja6dXKN1+tac0/BRmnm3lVNILaU
M5SOljCdjmP06/rv82+KjQDmCCiZqWXmAAWJT0lW4U996y73TJfm1arbWnDiqDG8uQk34pgTUI6L
1JcyxFnK56xGf3nmRugAX+JHtKxa2nOjvSdrjHFrcO9pOOoOW0HRM8CqAb0ciUlbeRhatO7niUeW
7uX6QnJdyUYMc+MaPZggG8DL+CWqd2lsolkkvalbjAuvqsAo/2XPLioxt228GkUpJ5D1+51CAfud
x9zTQmVnn2IhxgbfBi/iqLfZeElky7raUCAuUZbO1QYrDYH9Xgq0Eklh3IiMgc4iLrBPenY065ua
CCyPH2FedojNinVDZUOTEeWDfXVDUWUBrnkz+OuO/B9tmwJt2NTYFK/aVNcQZtqnPPmhKLF33d74
UcJGHcYzKE1XjaqJk0Qziss3Ohguv5jg8qUNdBQtVHd8gUi60W8P7x9DONvlxhCIpK9TS7eouPnd
L1dgFhzwDFFAAV4oeP6wp2N1RSiilhKcrvNibCXLnVVpdMxBswkwS2JyX6qfZ4EF8qPYzZIyIUfU
Jmge6bFpBM9TwE/v8p/Fiexo8UcTFX/+5Tq7LCbjMEhTWi0g86HSPX1/I9luud33CcjxoRXScX5p
DjNPeRXsIfUN1/aQ8R2ykva1Dgwif/xiuQTuCS4//1R9L9zsm7EbfPr4rys3RiOY4AkpPICMHynM
steArosoOtSPTVCHNo4fsERA2ViFomwpF09k4/cVxp9Ijqoq4GGnj3FyaD8vO4zp7qRHNFD/iMEM
UB+KXfJVdF3zY6E/m8rmxyxwJWfzDAtSi86NtOhjbryiyiR4IfAv0YsUJihZxjXDPlI7lRPUSTA0
0EzSMSnM2y6zf8i6dCLFaybFoh3kaqfKSE0hSWWq7Bt9yp0xKR2E5E3zkjXPeXPfaM8C+6Ru6419
bmRQx7o96dG8lBnmxOFjaNJ2PcmVpz6V4Hxvwvq5mwRGKVKJOfKNXBXAVkNKynIwLzC4Q/rNGgRR
P/cuUAFUYgNvSUdi82+VHKd26orAUzfz0yCf6m53fc24znHz+8xNYCy21i4dYkQ5fZ5KkF6kYdp/
tAZBbVykBhMpWpO9JPYKNWJAP8bApuoF5U/+XlzWidl6p7SXXF2hR2l8cRqMqI7fuuXL9bXi+/jN
YjEbXiQapvUaCMnRxHseh41unK9OSHB7iZ6woo1hXHxU603SllgxSf3cqtKuyL4MYDUfh+C6UqKd
YXw6shNWl5TQSYvcpfiWCqFZuQ5ns2iM5267eTXGBYrIx99w/Ea47t5FC6UD8c+WdXRVUaz3vw/K
HOlSMjXAH5bWxMtyXA1DcUPUQoDrwbezP2LYQLCx22pyCrzCHRBojNl97Dw2o6Azkb/1FxnMmSdV
IklkhCqVBjfdtKD8qb6p8ejFihDggHulX5btfO9uXGbRRhYpfqMcK8HgVYfxEB8lr0C9AjjHvoX+
8dyXhJNJPNaf7Xax4aCOYc21l6AjAglf3vWoAS+7Koho1/pX8r06dR34IsFsgDhG2ic/p9I1DsL5
dpH2jNcwqtEiAwUvL24aBG71Nx2xFJoWXvObAkj9Z+hlDGZVLrEEfpd7KtCpoWN0EGCObxDYenlq
45Jmc6agIA/R9GmsHooxcZE+8gqQchVTJKhpck13I5IxqyyrE0UeSrz88qfO/qBFD44Qv5H68Tc3
8EYGc53EJtAk4wUyOn9AFQyZFj/9pPsOWhUWt7gVtUZwnddGHHOtqCgs2E6MXJWTvHR9ULwvotgI
YAwkWjE/p6xnfWhlofLNzHW836WF6lYSOBeROsz9otv1GGsJNQrjMM1BnLxc9/UiC2DulHWqbLVo
oY2BJHQ1vCbpHvN03n8TwlwoyHqBGJmCG1bqjaLf1uRoiIjKuA5ysyvMlTJOY4RuLuhRdIdseohj
zVVHFTFzeF0VkRzmThmRYM6z8yHtrNFtMMXum43+uZuyDIN7sRNcF8ffHt20TBVA5hhx/PsK0zCC
3aFZC6+OrvMTyQT6gOYvc+5fF8N//SP3+I8cxgwWI8onm1IPFLVrh1bQ39beikFHvMNpLjI7if09
t9kGVAR/ZDJWIasqyGQoMyWlR0GB7oN5mD84nvRYfB+9EXgixQeQVMzgDDhOolEe/nN5I5yxFzvW
mlaTz8LJoQiihzHz4k/2Ryo59lAhf66fK5GHpz/61hVeNGaMR8lLLVNtCJVAFOmon2r7W18UQMr6
JpvhokwCW6ULeEWcwQwS9XmXDwaBuKlOvoxz+ahTagRjuUvV6Kk2RNzjfFf1RzuDuUxyJTFza4E4
qz2u64FUjwIjpTfFW31sgBCD8Aj/MUbakXG1KxogYNKSGsxRncPkuTygQHcfrz6R3OsC+Wf9Io8x
0MisNa2jzCKmriMQ/q5aSIqSm2hR3nXKL4IYY5QLYCHVlJUlHdudqsTHpssrN61tUUaKu4IgpzJM
kKorBouc1hcxXpQEz9MO43m0hamT3ew5P1BGjv57LIJh5FrERhyzYWU552Zs0DKudczUD8a7XsKb
32c2qJedZBwpfQDQSgzyOgw/rxvAOXR/Y3EbAczGAL1HgmdEfVIPoyOlHbbQ3kWxV0RVaP5K0ekP
YEY4qHr97efNzlTtokEuq4lXt+ztUO9jEbMRPX9vlbnIoN+wievVqpTNngKUKPcj4FX7UJVc6xNl
fe/CRdTVzz07xkUYc3GhKdZsdZouq+Iwcz6a1ux26mFC5VCwRXyTvghibGxR89JxaAJSDX+HY47l
/lBC1NJ2SGSJ0oBcD75Ri7E4Mlt6ZZmQliJXLbUfpVn3DDOYor3thNP647pyImmM+QGF2ZBMAmmL
Q4JlQoEc5ayoe4mrfL8asTcTVRBucuONjX7MDeVYySTnVD9DvSGJAar6T01TCfyqQAhLTuHYXWRY
oMz1hzYwkJjJqtOaqf71taNf+sbaTTDW6hhzMk0WYmtukjSdCZKaw7rP9D0x9yDLcy0bHUd3dfvR
XlaBJXK1ughksbZyYNnUWUZNow/6+RhRyo39dZ24XmIjgrlhy8xo7ZHWaAry1GnHTBG4CJEK9Kz9
5SGmwTRiqFAMYWV8NYsg0Z6uqyDYFhatYwLnxGi02JYMAzH5keyXM+GDaHyEXxzYLBXj7OaYlBLI
CvEMrBDQOgEa9YA9goDWCmtfPolSc0J5dGk3S1c3pAXsH/SinbO0QyoCSl2BfEUFmibRo5AfOm+0
Y5xepnY58FXO0pTA/Kzs07Bu3fEEZLej+kB20w0mtfz+2cw8zPte30GRETIucKySpQTIG66qLHtY
zOpuTXPBUfqX1aRI47KsGzILoqTmpJuUGCODYwDHjvGGzC9D9LigyJIGoklPvtVfhDFeNtVm0pMK
7mjKn+Q8zNWbYt69Z80uIli3anZxbsk4WH3xFKEc5iSv1wXQRX/r7f4IeONSZbmI0HUMvz3Prt7c
rdbqDtNzKT9mpeAEc2/2Mwr8eW9YTA7gHwwWHk642YmFWezGHTXb1ZeTaX24rhPf0C46Md4oKeRq
zXUsGkZF1QBM5FNgk1GwcPyH4EYd7e+D2yy5rmUFVq4AaMXNFNovYKmTz2Oc00N9oLlO62UUHSKB
zZlU9427AAJTNJKeXoGF+tgUejCN9k+Em4ILQySG/n0rplfAG0TBwPAvQyaRkKCovl3fpnPl85rt
Mc6IFFVjrBH2Kf/V3aCccwKNFshMb4cGPZSNu1PdpwZucAQhrQgE4l92zwHpn2OhqY6dq0uiSLNz
Ol9pfgUq3g3S/D6CdK9HyuIXEtU7lL19QzTGz1/Vi1BGYYANqVaXqXgVtJ9V/U4bBq+sO4Gb5b89
zIsUxs/OmdVpcQUpWXZT1fu4v4ujuwZwUJn03Nsf5u77MC0CoSLNGFeodzoG0xXIbLWjFL+M8rcK
rUfX7YV/rC96Mb5wMapp1enUtLqUx2JYDkajCtTgBhlAysSYu4UyKYtEI8+tmSkJCljZgRyUPQER
GH3k9ILTxfWENq5hAwwchspCkKhVmyuRgkPcaqNbgxOma/JdqXfePL2rVL4RxZhcmoF3XqdnzG6D
KQ6s6avcC4I/kTaMveWL3WVAQMLzcKr9hOzrOtkR8t0mP6/vP9fGHE22sT0AjWBRI8yxl7NywOao
2mmSDZeoJwCiCyyAH0FspKh/e75GNlOzJVTKB/AKIktPabgo8G3xqO9FA5Jc6COQdP7RiblEolQy
lU4/dxksIRhmMDMvPY6Wi6uk9/UfKm02+K4cLCGwGr93byOZuUgqrZnwnIPkHgMwvVc8lZ79cUAD
VQJ43+H78vjfNo9u7uZCweR52iJcQpxRNl6TgZ9BUz1VIu95hm60Ysy9MIzWAN094r9+XxilO/aP
qfaufOVGCGPwQz7J3WpCSDTtS4DDSaIk83nY683N6JiYvLaoI2chPaYkznQwYiPfu9eP9ucW40LO
zrwpvfi21fAWAYEGqpmD5Tr75fiLtgyIeCD5F+TlE9gZospS88Wg0RpBm3P+0cA48tyHQLUk6k4t
Hrt8JyuJV40/SXOqrM+V/pRmIvwhrmfZfAPzbCWkXoueJhWQcXeHEfTjxaFN8C7TBA6ZX8bYSGJP
vRJPiyZBUr2bA3lX7iClOwEuCP0YlDBu2gtHVehPXtnjN01MptaTDk1ayD9dAPjmDy2eKnEgBHWj
juSaNOa4d8YiUU43PGufUJt/xNS3r3ylvZKKR82n/n79uPPbWzYLypx32yHxkq1YUO1+2lEIOe0u
u6MxMSYWvf8oizn05VDok91Ct+zQ3ikuZatHIfyRhnBCWaJdY85+NxYKrSTQPnzZi/cJnZ/35QOd
n5ceRCVpfigHNnQEqbqKkISRppDULnQLwDR6mD8OYRmuYXuwUVMT6cW/Wy+CmPitGknSyBoVtN4D
MAaQifeZLjrO3ABuow0TwNlN6zjyACHTej/091khqFIIlGAHM+Q+6pqox++r4zdJ26sSCKJFnoKu
+Ntz9Geh2B66unVARUHZKGq78UzpUbWAEJrv0nwvCZkvBOulM04J1NPpsJqQlc0nFZuiSy/XT45I
ABN9lDLqfONKF2y514zQiAUPcX7v62XHdcbrlLpJho7uSH8kPp2zXVF+y3wldn9Q7vMRDy2Q3Am0
+per67JHjO9Rkb/rc3pqKJYkpY+XACU5nprdCpzaLpz2ykEUA/MeDhjb0hzDUkwLqKN/hzdDW2eJ
2cPdyUctqIIRJFf94f8gCaHnkDW/rRzG1UmdhnQhldNh5sIM5V0RjHioOHeWp360MOeY+47ffXif
g9gKZjyR2jil1VPBQJ3RlG8kP4zp5+vWKFpDxgc10Yr5ONpbTx9ffZiG3e69FBpbTehnbCJRsCSj
h5+mIUvAcLnqlDluEsXxsZ8l5T0300bW2b9vZClNaf6uw2QHpHZdWH9I0PFtY/RVNLXPO8tbUUys
ZMmDZkYzVq9Ygyy5FxbRebHY9vcZZyQXY5bIGpatMA9kQMtPfCvr+6wQwUHynPhWDuOTailPZ5lm
PJW8di3rtgUF1GqKriLuM28rhvFM2rIS0KdAHeojMD4amgflTsczjwLERP9VKcY9tJE947kFaUMZ
u4vuuC05CEfX+StHm7vxZgC9GbNyQPbJJMnCyq3ZJwdppUI/miKab26gbAO07h8hzLqlkVbqiXY+
pO03BeWK2iu+F58bN0ZsN+zzQFSQ4dv1RSCzdPNsZhGh9lAB3GeKb97Xl7dVifGpzjiuSVYjpEsO
Z/ycPTlWGF9S3dSPAYFx3cmJNonxo2uZNjOgKBE/qIc6fnXKYySEGxbJYBzplK3yNC6QYUUv0vCa
SveKIqpncytJ21Vj3GjvjPqSUG+9ALnACIog/dT66IfytUeaNMsBFaIcUAd+GvbXV5AXgW0Es92u
7VwTGUMGiCmqV7V5UAmqIgQwg/MnSTRpwF1IIBCj08wEZYXOnCjwzLRVX6WoWKGD2I4CefpplYKM
BTcRY2+EMCeqTLXWUAwIwcQExX6P/OhjetsHw43qIhuOYVT3+gJy71kFQ6gg5gWxK9vdbs9xbUZp
9hu3ABBE+/KgIAwTJTn5FnKRw15+jRFnWpJAzhw0B+DLhyMY35cAvUP73l891U+OyqE4YORqd11B
/rb9UZCdeQSeDAIJFV1R41h+sklgN8OvWmoO16Vw7XCjHnMhZoOTDBlgx1CaW29L5CNtI/bJEN0n
SvLQdSS4Lo57/27EMbYIYM1EMxSYiQREL+smGhtgJ35e5sfrYkRrx1ij09fqqtVolSMyiMUmMCJk
1T6JKgFQh0gb+hmbwKifBnlycmyRZvQu5gA9Ai4/dDQm5vuOl6UAE0BRURBmHK6iZukQlTF9QqN1
ycvuS296Gb0KvApdaAI/Q/AI5d+QgDr4RyDjfUcpcbqYCjTcxXO+6J62z28lLz9kjxSyUMyRwV/L
i0DGE88NouZEgcAoO9p5aMuTO0u7lIiKI3yD/yOHdby1BLaFeYYcM3uumkOXm14GrGhcy8QW8Y3y
zfAii4lm47RprMSWJl+bXyf7fp4O+fTjPZZ+EcGcX3smBKlXKmLUd9q6nkbbCPSyCf+bGObcAmMr
Vo0Kq2arpzh9SAD0KNUCj86dgLEvNmczpxb9eZZlpNClw6DNMfenvbkbg+qggyS4OQ0BkooBmGfp
LE6euv2h88jP/yMRx7VEesgMdIjaoCn/+1SrJBkVHd1TZ9NP0aUzPkeaWzyjg8brb84R4nfloW92
15eYGyJuxNLP2jgTbcxRDLcSOBOQFFfZdJoV0anm2uNGBONFCs0ZBsfALmrky9g9o+/DXdAVdl0P
kRDGcxC1Qe1xhBArfjS6p656NfHQui6D/sabBMJGEcZZdGsqFwtVZEmzxDWM/tSYWqjmOhoKQJYt
NUiuL4IZNG4y2L4IZfvJDa0GCy21i+wGDao7ZLMOxV3sASLwXYnMrSjGcbTxaGRAvECCxLxfxx8D
OQ1TJlhD/uMR41YAr0dmVmMHznJijsok45KkkAdAc6u9AcCet3Alu+VU9qhvCSTyLeMikDnfptKA
4qbAkIpVt8ClmN2sVw5VpHnXjYN/kCwdRWkN9XqbWbw+W+siiyFmJWXktmOpBnZOjOC6FL6XuEhR
/z6ucyUNiaRgqCeeS7erFc/KbhdjH1mitxb3wlIvghjXi2ZRKW8lCDJXDeyh6OqVBgzk1dVNpS5h
Mw2CQrho+ZhdWuXYqZyZTivFoSn9aJ2X6wvHfypsFKJmsnF0pYPSZh+jLX78UZbIp1ZB+lO5sxXA
gpuBfUp2ohie7y0uK8h4VhQkslSSodEiv5T1jsDlqfqNmYXDEsSyCNtPqB/jZcu0tgrgntOaNE3K
ZEH+KevBukyRUTE6ea+LBpa55woo/Iqj25ifPJfnNwtqR6piSXQ61oqOBnmozJNMBJEu31lsZDBe
fcisbE1Am4OKUWS4mJAKKcWW6YDYqESCQdQ/L5THePhiGCpARUEeUsRn8JAINXdX9wlopJH8FsoT
rCELNQGa4DbVbTiNic7d0hYGf3Ujn+ydWynsvOyIJMp73OFlSVXGTzk6Abk5faRUs/Wod4fF7Hyj
EwF9cf3URgrjp1JwwrdjTf1U/d2QP4F7c15CCcm766daJIbxUlOij2VcQJl2PRr612H4Ussvvahu
xfVNG2UY32RbS1bNdE4vMXckddzMFOFbiSQwzqnSGxXQV5Cglbe2eUhVEc8Jd6FAGOMoqIViCIlZ
qH5BV6ea0fAIVSPiFcOvOT80oioE15w3UpiFmnUzlzOCUFrPfy2mO5CXcnnPPbERwayUE3dToS9Q
ZI2OhfLNyEQuh7sVGwGM266NNR3mBTrkn5tDDmzK2iMgkl89CqqT+tN3YaGarv2bsHIjkfHculPH
KPNB4jzg1WvUgPMBWnKg+3W/m3cFWtmTd6CA2BuJrFtdtcWeW0is+wG9GiWQi6b42/WjyW3P2gph
fKkpRYADGyCk3dlh8Uq7RCUvDpfXIRh8zaOLGaF7QjhAyN9AZDk1NAAZb2jeGwBdjEppA++Z7K3m
yUFmRKAZdV5vN+yPBHboRDGjdl0jZ0L94ww8i+7X7pQe1ADTTycRtTv/5F6EMf56imfSyTkVFp+G
sfQW0DBmyQHgLYFALcHCsYzu3dQnhjxh4dSv4xdKgD7vEWRmEeCrNa/2YzDgeLMgLOOGmfpFO8Yv
KWVttJkM7cbS9tK23a1J+jWrVDQoGoc4E541ulrXto7xULmWqE07QF48A1VCiV7SPqld8EV7pdQE
XaccbNyHWWocdUM56Jhcur7Iot1k3FdL0PzWlpC/tN8qAJKrH9Ipdc1FIIYfDW7WlfFiioSaTLFi
L2ldJi3dwqd0QpqBAiplizYmVxTL8H3/ZScZL9ZIRZ5KFjTLUGgPMi3ug0gCly5uJBFXo8hoGPc1
ojN4MhwoF8+Y91qQolnQiQXRFeqdJYYwru+Z6Fwwjkwh02gWdQTNHOIXDTpKy/jLdRH8fP+f/XpD
/N7GRqbXDVTofBveeN+G0g61rRjsLUbuPhth/UBZPO277LZ8T/+SvZHNeBi81dsCjDGTXwBTY8W4
XotNExaNr1v+G0p4kKy17dBSyz/K3hmjFCR537vv4fBSHjCO6Mrf0SYpxDu8bpZISsIhbF4pjjY6
MsmgnDEXu2KIdqpa+2MmCw4c10YMhTJhG0A+YmenCsC5SdKCNJrUTycJEMQAKhW4Sm5DkL2RwZi9
nFem7MxIz5RG5GngwzOKNlBH5a4C9niiFSe9cW7qLA7wFtxpS+Fp6uCiIdyfyWsxSS+NLER04G7q
5pOYozG0cg+6YJoxalEOqCpShkPRV8fZTpQAA2WgKb5+UAQC2ZErwMphHjNH4cgAmWNZGI8ROOmV
qQzMRkQNzrWci27syNU6yqY0Sog01VJ1DbW9SRXHtdX+cF0j/psTE5gaurbBIclO0ywkW1dlRDmH
cjjQise4r06zR6F7Y1/YW8qNXTbSmIshLkmNNzteGhSiPwFE//hMXLKjk9vTSdQ5y3XUG2HMnWB3
QLSLKKyT1B+H4d6WErftj+3oDa3kCZaRG0VvZDGnI1p1kkQEslqANoYlRTZ56U7kGP2g3aX2nQgE
mdspZ28EMrafO6RO1vwsMLtfa+cGpMRebi/HvkL6RbFCPcoOSfHNSeQfht057pr2aKrs411bgoO6
nQQrwHdBf+xIY4BHJHlOusyCHdm2V2Uf++75+gqfMwNvYqeLwhpzT4y2FrcmNVSaudUxH5oeycn0
8g/5bQ62adkvMXg2f9CO1W7ay6WbiDTkn0iQxoFYDexb7BjzbCvr3Grw5aXZeA6Z9m2ETKtT7q4r
yl/Iixj6982VsahdWS20CGmiY9W1ujkJ4HstgSfjn42LFKrsRsq0KLJUrXgeLeaDqR+j0Xbl3PD6
2HAHEeivaOHeHPqeqKaMheu7PjpZeq4Ett0Yd4mlvyvANS5qMUc+qUDbqTZQKxtCELi5bV75KTpA
Mrn3r2+TSCnmwIPSVx2yCZJMvfftmLhy9iKrisAY+BfORR/mlOtWZJktrQ6W0i7R0AQb7Zvhx0hs
gTlwjQ682jKwExUHFYm/zcEaFMjBkIFf2r7afjWkX9dXi6vH5vfpvbAxt2o2yjWiCaBlppXO5b4u
HkkVP8a5KJTlGvZGEhNx5THSJ3EJTYoDypgfogcg+BmP5Ci/zBiYwHTobewnn4Ya6FoCD8i1iI1k
5uCaiSE5RoUgrJ3y3ZSVO7wuPxpCuA7RUtLP2CylMtY96MMR9ETg4Jztr7Iq77QW2FJGHVzfNH5t
eqMR/ZSNqNYaB3WmbUC/GQc13w6788OcBtC1V3rkOILwsPqgeM4tGseAEImDcP0juIMU9uYjmCMt
6YquAGkNFUhi+OAyeJid1GsWMNTajqu2B1W7s5bUm7VGgCXLj3gxyaUjMkL3CUum1ZhJNlYrajaR
M2QgQcw/pFK/Q1/wjRybN6DjeWzn+GGZa3/QGiCaaMGY1w9Vu7h9Fp86xdmnuhMKloNvZX8+ir1n
zTouBiUGPNHUeFFI8ZzysA0Tn7j5ofXrw3Cfi6knqTN7c/deVoK9e7U6sgFLQ4V6awDGHBSvcg/h
PUrPQPuOvYY+DT09LJ8Xkb7UM1wTzXiOqLK7GfQgVDSaIUHYmgTDixYme3Ib7aT3pHc3ejLOQ+7L
ElSu0FMdDNtt1zQ7SlXUfLy+h9RpX1OJcRSqapnI30EK7Wuio8oE3fJ5IKoA8lOglKTaURUHjzPm
5CR2JfeTBqgsWpOzgnRHVh+EjNaOdufrzzSjnMyu45cnQ6Ah314ukpnL0eyUOVcqjFk2zuolJFTT
V9J0bro+pMuTOgqS5nyPeJHGXJKSZGSjNEFP9G65ynJjdLoPOnqTRAJfRBfs7cb9I0iRmRgXAABp
3BhQa5geDXDLZsNnp8W4bzfvLFXgfKkRXJPF3MhJtzoJZruwhNFHohxW6XDdCPl+5KILc640tVjj
igI+N9E9sT86XRBNn6+LuL4vCpv8kEkfKXYLEbryYpQflPxWrtC+R5p3XbwXVZjzlEtxqnYWBpTn
9VlRLbfuPhqxqCOBC3lh/zlNb+aElKbNMWcHbejUNYUojvfo+AV8ZeHOAK5EjRZFBdoXoz0IGRe4
58lS0bSC4Ay4+cydnzijUhUOCrX02Zye4AR9405DX656wKw5nuoT3HAdgBpQ9E7gO5GNaLrJmxhA
GVU81ynNnUxJ4MB/kAMX8SGPj6OnHWtwTFRe5gGreLzVBE6EewI2khn35aS9RAYKuzqqfoc6OJCw
BOeZn6feiGD81BQ5STo1uFz6nRas6LSz/frH9JvM9b7AzIJIoEgnxlWNZt70CYX2HQPaJrHuo8rr
cHMCc7V5bEAio72il+v6MeReNxcl2XFwZapAxTvDeM5ttKCsAffv/4GMwe+e3chhPdagVXWUYTFp
tAjoxDB6GetjCsJT9FbtLeIbr2opWFCui9nIZLxYlOGOi84Ho0RH8KFVJtepw14XyeF6fvRGGkAg
BZ07y6cnL2te5zGuGFubdM/u5N6bhj591EA6CSCkbDlakypCTeGn5TdSqTVtzt40yXhlqpBKK33a
TXfjBC3oTgBpAVbq6aYCMFYuu+VL52HsXHCpcu+HjWzG5TT9UJMO8JS+nZ9W6FwVD6UqejL9i81c
1pXxLrUtOfI40VDo9tx/EtBapuURjBlQ2s7Kk16vH4Z/8Wc2UGLwbkBbOWOlszwT4HvCjdMeGx09
L0NYGJhY7P1kr+4pJYEeAAp4n4rqHP/ibC6SGVtdRpCTdpQ2Ivq0BqpXIvSTvNHLx3M7kbifkv9+
sS4CmWi27aRJHvEehuumeMea34LlK/fWI6idcE/9nlERgXPyT+RFKGOzpYXqdETZ5hCUuRh6CDNb
CzS72he9LojW+bfiRRRjojUaYg0APOLez16k6ckEoYicfbK7J9neL+nH64bDPw8XYYylampCZPAx
IPaLMNVo7AcQP2jK/roQ0eIxVx5gN5NElyFE7ctdvoL6t0teyx70NbKIllCkD3P1FYOEMQgHouxi
T+znCA0RQihdatFvYtiNATK3nZnV5jpSGRlyMfLPxM+Bmd/f1A8Nionl8/W141cyLtLYoSVNygbL
oOdr8hQAgRS+VbrN7jcLYewDffs/ymM8STabcVlQS0dAqLr6LnlKwXnYj+f3sPg404NzZTHP6m8u
g3S1ADNF0Y0a49fU3E7Tuxz+HwM/u6/N7ztDlA16gkFXzCf5RIl24Oq5n6Lhh2DZqNe5pgfjIHJ7
IIZZQw8Qfnj/I+06muy2me0vYhUzgS3TDZOzpA3LSsw589e/g9FnDQeiCb/xwuWFqqZvg92NRodz
GGpm7EUulvxf8wQMGz3tyxO41GsfZaVWqUVBo9QIgkP1aCGLVNXrsp2dpabevqDt+E7QRANdqk4N
HvlHx1vbXCoc4OQHB+tIvwa3xUsNRiU7/Ba6xmfR8MqmB7/J4/O6vKUayCIhjxTXTXU0VUwfKCJ0
OJFWPA+s0paLoTAwIUZ/jjQAN3TuYJId5J4F0G4+RKuNFb+/T9HibkmcIeL4Aq3KDGmk5WMUwWm8
4DI/0TNa6AehwE2/WgnkbslUzzBiwZgwO988F354Tr4OF6yjZOB5w3YrJ9EWp+jDcR6gllZR9Iwj
kBQXXXksymvNEuzObeb8K6XYT1hZPQj6MgDMQ8Q8aN4i5Z5ah+eyVg4Yh7nTuvHarMObqmuf931A
dJbcJWl0QTNXI8SO5AFDQICSFuyjiARwF2QWqYX0CtYBqAGvyMOLPPivR8ddjLM8jYPB3Pjv59L4
r9CKRZpwd+O0tHqlK4hLFaBOj/NYyqe4yVvRJbUZbd8Mgd/860iYprEKbVqvu6QXmT9Zdusb16Nf
30ZnQl0RmMX2NbySyF2LZbVILZJ6FjAYCl+ER67k6XZ+Yq9A0Xjidld4JY0LFzQt+1F5pWi8i69Z
V1j2CpeclgsJ+3PyCRDQznS2ztNVHbgF5tlFc2ebD0NszBlUJgRwgJxBTmVe1ZHEao/9eOgXYthq
s9wqQXlJTNm36sLd97DN62wlj7POok/rQmZZQK4c5uRabz/T5JkGp30p28b5phVnnGVYBE3YoKI2
WCCMNi2nGi1BurYdBH+L4BGflN4YJI0xDprtpTxcpc0pSwX7vAItdM4S1TyTFzJBi6I9jV3gzHEk
+BqCr8/DPEklkM37BRKC7qmyDplSOloR23p+lUSiFRvRgXH31Lg0sUwMVuVUU0cOTCeWn7tI1G4T
SWFnuro4wiaJqpjxc8qFp+UnKwWKvuBu2h5debNhfte0jEhjVSxRH3wy2yDoPCJ7AX5LiFFfhmmX
+pg88vYtWqQXdzNFcxWUGK0AiF5c2pP2VCaybegCgxOZAxcMkgK7fYBaghByNrTYibBGu3hk+RoL
UXv/IcxSlRqyqZoaD1ul6kusB4wYso9PjXRRGheZ/GJYd8ASsocBs6gdhh/uBvV7ISKO+oeY+yaa
P8uyCoKeQDRMPf2rCmzFHa9UTzlGboy8afFwn5V2fTJv0Hp3uivAMQvi03YUfPsF3EG344w1ZlbE
CdL+psu6EwkrvIv071HWft43nO0g8iaKC7jDEqYQh2+q5g9xehErD/t/X6QKF2rHoVVAWYG/33WH
RXK7+T6lp7gXPO4EUvi3sdJUCahZ8MnC6sHAZrKUX9DQJ0YsCIjbBT3y+7h4AA+QvFdZi3Iz8g3j
UwnnDu3ENS+BGeJj9ceRhBfwtmO/CeQSgCgclkG1INCSG1sll0nwUIyCrHN7BmGlFRd7g1HWtaGF
kOg0XDIwx/DSOCeYZBexNYm04cIvrcPOMGRYQ0Cu6/FqpldNKjCF162+Px7gK2XYb1iHeBJLdWlA
GVYnyZ/V2aaf2HoM9bQv5AZ9JDT1FRSYFy/xrM+iMuimJVIQP6MfaII4jDtKJaZVn4+YW1Sbdjga
UaxdzqqG0r1ZDHacmSIU7e1otRLIHek0RFYkF2i5sAescZkUNmudJQA9Uk+hahPb9KMzYMMiL3CW
B9UGNuT9votvO8XqJ3AnLmlZU8+MVKwDsEPb2hiyvcAApm4Xz6xp2KRYbWlLkSuyk/zjO6+ksi+x
+s5TsXR9rOOkcc2e42vZA33aF6TDM6AUM4+UwgV+4VFzYbkzR6NW1dc2ZXgsTr+S/+KCYchSPAGs
Q+3HfgRcXrZ/VRxE6zXsS+4pzIVqq6dWoLFjlshNkt7IwZPgO7JYsieAi9UgAS2SOYV+rB8jYasF
yJ6spKn6pd+/iLCQth317QPyb7e+kuYxlV/FsZ2F1pEUTz8FkR0e2CwboywsnojTetIRuwvJ0390
VR5TgMiLXMWMwlMLmhtTLY6DkTlZPT9SKfX3j1aoKxfGh3g0xomtoLYeqjCXM6iAGeaP9oLaICBI
end2YbDP0qE4AzFbVJHZzqZWR81FJT3sdENnfM6jA3X9V/IZJ75k5DPFQfRo3QzyK2FcRFJk3PcY
8WWX8W1DeztvPs+lgOWX2fqOqfKsf+kQA+olgi8EEgFUQ9gT0G7lUW+XKQa0SVwER7B+GWej1CVv
/1sKD5MLPPpSmmUaQL/slHxXAOIaudp1XgLqYLjKHHQs9+WJjpOLOsSsOmlhXilZT1F1Bs65lR72
RTDH3jtNLrLIgYYNbB0iWE1IO1LvP9SEVobBxRc10PAqYlyhKBvI5Mfysdcd0LRMS8b1K/Mv4lke
qtTQoMdgSX4GnnetBUT6aAm8efuLvInhnLmKUV1X2Po9bT4RdbTr6D4FadD+N9muTK+U4Xy2zK00
ALYt6+SyjYvE12YXo9i2DCRdADr3dvBjX6JILc5vmzhdlPp1ICW7weCBHQ5njYp4k7cd9+3s2I9Y
3dqLRM0FlKe4YzTJN/oXySBuTdv7vppGO8qW6zafRTK3L843mZzDEsz5hqWEkzTGi1S/7luB+4gO
jvPQPrTCOWZmZ/UHFBUmwy8DQS9YJILz0K7uzRDvYSzm17XTtKqdjp+Scfb+mwVwDqpJepknKT5O
k95E2k3XOLki2u/+h6sQA5tYM8FwMw/yGGEBpSjYkllv2IsfPDHcpegGaFzm9+xiQe5ED4oXYcmF
5aqhMIvbjnW/xfNPRbadlY8DxOuTZOey11dPjXyl9Ncq/d4r1xmp3f1D3ba+N4FcmS5VK2PWC1z9
WBKwlfRgRoLnGzOvP6P3mwAuHBkWVoNDRqhtKZdhfgyCH3F9J3WfNeW0rwnzE14QdjxljQBMnFo8
YKHV6v8DN1FHwzHCwqNxbYfg1J6bQKDT1ldai+Ls3WiicQgtHBqZgV2l68c2vm2Sb+NNpRys4YQ1
CMGzccvB1gI5028tkJK2MRxMNS/SpD9JtUPC5rh/gFtfaiWEz3hjo+slk9GDF2CtJlQCVH/tTNgc
amhzXr7vC9t81a+lcYY3aY0CziBIk89YeXZKTAGxLgV6foLgJFKLM8BZH0GxyRK+Kn7Ks2dZugfc
nadRp1cGgQluzoytleJuxaAHml7PMIRCFdAJAOrPbuSwvCutCMsTwxUNasVurewvMEt5uarZ1aAc
Mq3/YrbdaYoNTxq+UFP9pomwfzeR5Khs6hZ2BBWi8FXfKgvBZmth1Es+sL2F6Rj45YmtDrABUsGX
ZV/uT0d8k8VdaFC41dMaw2tybySXQUgzrAh33WWj63d9Jys3fUMBEZ2V1Vlv08Sjs3RtTaQT1IO3
febtZ3D3Xl0nYdKP+BntIM+ulGk/qw4U7BbBVtq+xlsxdH24XDgws1CSDcLgt4yLOEntJhO4v/Dz
cf7fW1NlYZACQfTm17seawt2dJ0cpdOHWvIrbXjQwSCdR5CsQRbbSWYPCOmaoLScnvpTcwic8ihC
Kt8O3L8/FE9jP+M75bOO4xuaoxq+EDSLovhnEIsoyrblUAomdtkwDX7GZpYqzJDK6EIki+ngzWnL
6ndFPzeDAGFnc8qRYkf1b0HMXlZZZJLEeVAmTFAPoid7OFlfWSvU8Hp38mhoAwPTl10K9zvUgmDH
TO1P33sTzZxiJXpCr6KNCojupxtjfjCKT213Noy7IX+x0q8fMfs3WZyflyaN6qlCuZQaN4yM+yMb
5Otj5Bw4aOkS6GzsNzKOFblWTfRUfKm/scLnfUW2I8WbIpz/tgqlVdyx70WvguRiWa6oaJtPJIJz
YGIYEtrTENHkl33/OOVni/7Y10Lw6V8z29WnjwHJqzQhPodmzWDmeJy6H02ZOkP5UKWdHfSCQxN4
02s5ciVukQNgxyrQqJNu8t5wJgXLvnlto0cuuFAEZ/dK+raShDX7WSYzJBn1J4kca+lLHR32z247
gv+2gNddzJWIPjRMtRkgIuuqQzOWh2r6CNH7yppVLihEugViKNbbzVLqA/DlqZ6Wi7pfvA9oomia
bmIgQid82XAsMfc5ywimtbYAc3I5aFYoim8si/kjyKxkcBkVCcti7BcWsH3GAFs9RO6c2L1PPjU2
49EJ249YwEog+0GrzxOrYR1DL3hPbToDBqqIfNlSQ1C120wUV1K4LzTUcWelPd6XCgNfLtITnvpD
3rkWjbxchGPEHP7PMzQtohJgxqo6FxAwRRLJAcjX3GWKZjQhotJDtcWyg7FLvKhWv+HCL71sliSn
zJTw576VbFYJKSpR/xP/xyUfJy2mAGDw7XlGI4ptM1nXyrWMscLqStQw3r4QV9K4XD/r0ZQ02ToD
I42RbFbgDUsncpPSnRxgjl0yvgYDnHrf5ft9RTdjh2ZplJgAUcQi8XvLibC3VrQogAC2+Zj3nzv5
WJsijKjNDhOGj34L4e4P2vSxQVQIYZ0JbMn6JHntTGDY2mftd8kVsYiI1OKsx5A6Whp41bhmdpwU
bB/TcyGimd6UoeuqhWcDEJR5xA2iSMZiGZR1Qx05/VrGXjI87n+dTY9bieA8DlvNRk4JQfEhH+ws
vKzmYya9kOEg5PjZfm6uRDFtVyGk1XvTMCJoYwThBckNP0+sY9xlqV1JFF6nunVdXIbRdGzGUJS+
b17NK+HsLl0Jj0pCNVWDcDaKX90MF9r98JLJtnlpHRog9CK6FE50FZ3V+2y09894c3WSroRzLqCC
E7VPZwjvM0AI6KCRS6/aq8hVrsEXPjn1CS6PFSbTC10xC9FmlmDA7wgybkPlt6DxD0EYA+HSHcl1
b/qSnNl1cJXjutjXklnKH+F0JYdzwUVuFU1tZuSKtXxmBaBC0T7ynlyJ4HwuLMeoBuURyiP0CZCz
fVzYbXa3r8bm1hD9LUTjl5yJXBPVnCFEPcTHzl98w2cYO+oJpF49lk1Ln1UdZ+GiKbuy/zg/E/kC
/rNkuPt7CzWtMVEMCZ7YIEIHZ2Ate/Qv44BdpQsx8ON2wFxJY79m5Q+pHGYVpZCmH7pT+joQoOS2
sdgMslpzEk9ie32u4Gw3bWQllcsiwhHkXCXTUT/M3pyCVQ5ou6+LD6qv2vOR3IuayBuXvIGKJHjF
KAFkER9CpaHoA4PxlScnw9eOMehVGZa06AG9EakNkEeYgMn4hcH4/jhVtTCbKcNAVpiC272xc4xZ
1IYIPHrrq70Tw/lYV1M9T3RksN2n8tih7VP5CaZ9i4vRjx8X71+wNm5Y5TuJnMtpeLhgIxsSm0/B
lwrLgqWTOkX0WoMXx6ot51uL46di1ZgkOebBEETIgXGAALQ2tJuj0domtsx1Fw/QU+JVeOMcBaYp
/+l+7yRz7hdavTqhwssGP5870Dxgu938qliJ3SnnsSpstbyZZ9Eo4VYP751Uzg2lOZGsMmBPkld6
CUY0FV6aNpsbjHAbmN6+lhv+904c53+YOKqAdIzjTfWHCT3W/LT/94X6sB+wCiuKGoRSzua3ksvB
ZRM3pRN8z+zRZwh3kksf9+UJ3I6vqQIzt5ZyNhNs1Fh+VLrkJijUU5dL9r6cjTv03bnx2cOkBBi4
hBxzip1Z/TmpF6PxlcIs9uVsjQa/E8RlCkkWF+3Izu9X5a8+YBsYK3ygVwN0U4Xan4jcfuth8E4i
F1IkWZljvA6Qm5wXPwTHbeRa4IVOsOWkYUuCodskd6ByE7WvRZ+OCyzRNARESyBXKogzqcA+1bK7
tKoFiR/7+dytulaPf2WZRYqCPMPGGNWzLH0jtQUz8SR6oSV4KizL//+Z/E4cF0WMqO1SuYY4mQxX
Sdr6SRcftTE87NuJ4PAMLmwkfTaqbQ8/1jHs3P0IJbfpBa4lMHkest4K2wGYmdAkX05L/dmIOndJ
DwOW7P6bKlzEGEtNB3QxVGmr75P12VLuFtHcwtZT+91XYce5ikqM7mkI2Ixx/NyD8FFBGhCeWJrT
/YuB3K1OwTtpXLAo1VyS1BAalSjMnCo/8hsg2FtoWv+LC5NF7D/s20SZW7MMkN/wY/By3iiyRbBt
xEAnLD9zUf/Tb+UTiximXx0qURl10y5WAjntQuzILmDQRIkmd7LiclmAYXcp6e4HrGIlhYuDkjXP
kp5jKbHOOrvVnrv+GOkP+zK2s6mVEC70aVpJqyaDKiwHztw4tQeg8b8G28bGgOaVDCwdQXdg03NN
nb3DAKMh8+O/DS2IVbIa5EQOI9qR6TkLBUW0zZR3JYLzqHKotDJmnlu3lhOGd5Z6UiZ7Dr8P9DZN
v0T6y/45ilTivCvSjaAZc+ZdXe+M893U5TYx/9oXsm12b+fGmZ0ag0EjZaV1haa9GxOtdVol7x2Q
2v+Ic0sVxHFmX3+61Zs4zv6WvFfA84jiXNrdx2plA8YQl9TBSq4hb18z0efirFCvymQMLIiKwgtt
BDTt4hCzdtvRL+dbYj1OH1gFws7Mm27czSuXuSGTEQIX65iGP0vldrbu9nViJrZzfPwcg9R3aVzE
EKHIgV3Ut9iJ/ci18aYEX2Rvi9JqQ9b7SApyigrAWc7FaYkrgS9tXx0rOdxNq6BmlSd426HQHh6N
i+U4JVjVtw6vdCQ3jQiraDsBXMlj8X51VQ1mt6QyW7cZHXKXnBQfO6uFTbBvDjx6BWsKx/RGubVE
E3BbJaq1UfA0jA0YuPX6tZfkLn57Qa4UX0fyDvJPzK07xYw9AQM02aOd+1TY8BY4Nz+s27YEa+8U
h6yWia3VDXLBK6X9FnSikr8gVBEuigxDPS5th9PVOmpPsZurqh103n8zfi52qFlc00KDkJl8IvWd
IYSE3HyqrmyEixh0NKt2BCyka6HNqIenYXiKyLkyL/r+TjFtAxD//fd9nUQHx8UMWph9P7Kmthrc
zpmn1yOKxYJAKLACntclUKT/9YDnnjqtPv9oqHFSpd7vSpB07OvzD3f/7yBIuUS9TcG1ErB7eHkw
DyhFn1/hXO0UI++zC8I2XziTI4iJPL9LOWed0qSQOPiaX58Tf7ioLvJLhlyHNPQzdSfBiJzgm/Gl
Lz3M1TQN8M260R/Hw1Lc6/f7pyiSwGUa0xJn7ciWv/O5t/vwRxNPdi2i/xIJYf++iogkmtNE0SGE
yFdV82CVF0oiqCtvly3ePIpycSEDQNevKB986b3iVgHzR+4UR/WT5tToH4mW5kW3Cl+Tb7NelYGZ
zYaJFD8CqEjogUfimV0q81HEXCHyKy5coLOuWDqDQaWSr2ovzXg7Wt8S0ohcirnMzqVPuRiBkdnI
NFjOxJBq2ZqAeTtgTae+FZdbBR/sDyRSM0lLzWQ5Z/D0CzetdELss7FVJKDCPXxgs2p1Oyp8bb4u
1Fiq2ECWqYWdq3dj4mllk3n77rRd/fxthorMJRttybRisAPqYbpkO3oD8JsqW7lmParal1+sk/aI
R4lobld4nFzWIVU66lvs9u+Bb7y4KetQHQJft1nZLvRFe+L7oVCRubiRNZicMDKIK+jjQB1FFjyy
tv++RVGOB+S8zq95NMk0pXLErMP8pCsPdPpIegv8PLQV0H4FF8L7kKSMVaz1OpoKVVOeC105GEAv
2beFzaj3JoKfQidtJKNJhW7aVB+TxqPUkyb3v4ngrsABAN2ZLKPRRUbJNkLiYCL/qA8iolJ2GH+E
hZUmnFEPgTRXqgUxf+PJMPhNWTjCKBLDmXBVkrIsCMQAp/USvCrH9NI6q0fjI/VE8DKA3E6n4C3n
krugVqMiZt3BufsKT7UL1XAybOmRB8NwVUvE57BdTFrJ44K3jFlCWU4hT63Rtyq/BPptOL2APWBs
PsXWl365LuW7SDSnuX1BrcRyFr6EsVwC+QoB7w6oVx7rS9RueMt40P/FuPLmDfUmjX8uYnElzOMJ
0gYfPnWpOpqrvOQOeewwRndsDplDnOyHKCPbjBIrqZz9B7I8gdsbUq352qSgMhK48PZbbiWAs3yU
RbphVCGAWT6Aw26CR8BAvhbmsjNYt5F7fuiiWonkvKA1VbSwwNPiWsa3ZvgWhQ/7MUNkGPw7sTLo
/9xMvyuvjaN0r1i2fKJX9NDeyi+oqQvksR/8Z/T47W/809CIB63IdChUe52LegIwPCMQ9OqudQCe
0oWoj7tpE3BrBFeKQf3Xi3KVbGZlqNXYoMazYAxLV83qygEr4SjQaksKsFdBkamZqqzynFMyNtH0
dpFh7wAIi1U5dlWSRYJsYluIKZtU0xjMEGcK+RirlA4aknN9sA1psOUPsAUwPODfEtgvWB1WwxaL
APqHGow53y1SfQxC+bD//TeVUFWqK6iWgqGLi0OdrBl6WKrIFDQAS9205PP+39+KPJg3xPCfKoM5
jsc1zqRErRMNf7+O8UKKo5OWectU2o2oB7GpyEoQd1bhkOlVwb4GiU8Er03jI6WNtSbcM2kmfTYr
ATRpzczVMVBFJAQdWdS220wV13K4p1JjTY01MjnRafQsH+BmrY10uHXB/4hdca1zK9H81FYutBbJ
3bkg+lK7tMfZDTO1ze5z3VR2jSrRvilslgTWYrirthlCQGkTaMaA24ZLAEx55mflRaHYqk3uFaC3
ZcKHJ7sC+PC2lsnZN6EzWA5qqMb27hewe4Red9H6DFBBckXPddG346crLErDQlLZQX7DcIWDUPow
anb/7RdCuXndfGAmDEmjppgmeK8ti+/PV+FQDxmKzXBf04vj/kTIKIgQ7ONzJ/hOBGePtQamiJBY
IIyOzxa+V3kaTHcpMrssRBayESzeieLsMFLNtDcmE0zR5KCYX0hR2GZ4WZeTyBI3rOKdIM4SpSYq
h7yFTq0XHAq3wHR3eBWfpMMA8iYhhvyGe72TxtlgWypG0wT4SHVxbRE7TBc7HX7uO5fg6Pg2fJQv
OloBOLpevlOVI80KJ14ekNkKjk4kh8vp5jEZRkDTYiWUHAYQAuZtegzV3tdLxfmARpgO1F6fAjrf
gKBJW9aAmBhdq77Lgkc6vO7ukkTw1GSf+g/zXolhprK6Y+M5KSS9gUJKOdjj4MWIRFNrlwD6j2lu
j/3g7uu1aQ0rgVzaMDaLvig5BCIQdtmnbPEwPyr4StsyTGxn4eZV1NeZlJVSAJKsVCMDq1ukXubh
96nAXPNpX43Nc9NlLGGg00qR/7w/t9rqaqtEX8GdzOm6k4k3NaY7q9mlLhdXGOS6qKkqsPHNSKRr
GOjH1g1kciLDuDelbgDFLo0l89E0ZYxttmpTMLDC/sFqB1DTDnn8fV/RjcTClHVQQAAE1DA1lbN4
gsI8bF6FZ0V16fWgbDo0Wh97+1K23qHvxHB22Gap0YQmMmGtc8jBwthh4E4yGmHZsRICGb3uE/1h
9ai4GTqYm7BHw4UkQ0d3o690GMgly/otv/AxB5g80Hs2CfjACOxRl8Lrqfo03Woe0PxPH3hJmUgJ
//4JfDciNSW5KgoNq9fEDG1w95lHopiVwEw3PWElhft6AbiMTWx8syvlmAWxZxUPs2UJQtVWZvNO
F+7j9RZ4faIexxkGla1alVsYxTkAK9E0D485BUW5SQ8ZAf5X0T5jTv8y1Qx36PuHspQFm0uvS1Y7
n5Z/lsyVuahtAI0x6oZeN7GzGXxx5GAsT3H0U1c/F2CeKAsMNP3U27PeyX6A2fwgeE6zGMsBuR3E
Xyv1rCZAe9QAR1jbaQeE7Dq8F1j85lWy+jRcxq41kkaCDAGepWZXkq3Yj+G5f5K81ge8Rugw0pFK
xLG6laK9+1RcEEm0JlBCkKygFBIcWnv+EZ/ptYzCNqMDGQNXZOabcXKlJTuFVSi2YnmaQHoKwtAC
Lq0rNqHfSeNS/VzUvpVPAlPcPlRgerBtFoB2cplNTjGKbZBldOV5crJGf2yojJWEHMh35cP+BxSJ
4mJIVlASjBEi1hTqfiU/9oGfqOjnDKIkdzPu46pXGYCMAo99f4RzrpKIxhCUWyhT9ZZbWsmdms1O
HATHiVqi23Mz4q/kcZ9M0mI9KmQZjcMURZjcsMtsOe6f3T+Y4ZtOXKrbxI2Kpgd0Ys3K5VQfFNnp
fQQQh3WoGskWwWZvf603gZxhUBqEA2r5uMbSxdN684akszNVk9e2ucCzt2PumyjOMPq+KfKAvBrG
oZq/IbCP+uG/nR/PUimz5UxdggxG8qACui6rkbodrKvBU93ywdLdOvL3ZQrMQuOuEp3Uar/MMItZ
x/KBFLSJg8WfyN2X8g93ye/T07i7RKNSYZgx8g2SkjORtec8xlSKWr+YNfaYeuU0JebZyqvPVZ/8
jCdQlE5Yfzdnt28TQZtH+Fu4XLVQs0wPOpxy9WkGGWgPGlDwiWUXjPOkBKpl/1W09bd5yKCSNNFW
AqEkf3ulXd7TWMXLLNIUCTdPIoORioiIrzYt1NSxzQgmDWQV/KeMhq4KIvYi0y46QlwpvVYTRfAl
XzPDP27ilRTuS9ah3MVTDCmGPXrMRvPeBbBX66Q/LAAOMoxK8yW+iZ7MazDbnszr+OUjtrT6Bdz3
qwmhgFrHaQ6fmpP8I4nsLHGsu/CSLcGqx9ANAfQkSEA2o/VKJvvCqwtvztRxGALItMiTZlwVhekH
w48wObHLYV8/0WfkLoaGgPIpMiCKhL7SA5Stv5U6URdjM3Cu9OFugwCBs14ohGgANzT0yC/N5q7W
q0Nfp4JhuG3jfzNL7lKo9DaOCnZ0anEAxX0/Pe+fl0gV7g4oK2uYGmYOjaIewjJ5qjBPEsu1Dfos
wcTH9qexiKaDtgCEt9wdQKq4zoMEaZZa952TZXnktbNR2HPZ0o9YgQXeTRlA5TrhZz0WEk5JNOJB
vQRXDegiUb8JA9GCyuanWQnhji7DK7tNVQihxnEaqRMVlrf/cTZPbCWBO7F8WvreoJCgKNeL+qQ0
z6T/uS9iWwkMsZuARtZUnuUzGVFXVrIYLdw4dYK6vdRS82lfxKb3Y+HjbxG8t+RxBQgmiOiTh5S6
mX4q0k96ck8/lGRYgHkCwx7GBPjGQt2i1KoUCXQJbuX5QMHCDg5Fd1+b7QN7E8L+fRXLzGoe4k6D
kKz4LCWPY3u3//e3OpgmHETXsTqJ5JZn99CqkLRtBzyG1kMX08H2n26XVyADR331swdwrUN8Y0gH
gVR2vf1xMa2kcsbMkI9ox3B/+6nu/SrVQmcyTcCTzTEQ1CNFuUsDTb8yKpCtq5EJpIhm0P02adRP
+79k83xXP4Sz+TSdyylgbKXjcuy0G1PYIRZoyhfkUbxGBYsBhaqHXwgQTX2IL7GZgmZDLBqkE2jD
T8WUw4i3d41jtQARqdAgthtSiZCEN8PE25HxjCBzOml5zDBCTXorL9i1ehobkX1s3hMrGVzaYOZ6
GlYGIN46d4BVKqBZsiWAJBe24pSv5LXANnNzUbbJ8qEds9Q5b5NbGaURBWL1Q3BOXLATxgfjagGa
uHxsO9t63De+7TfYSk121CvvTisrUEyGycx2Ac0fGMkysXsr/VC/BQAsmF9SU3C/i86VC440ydQ4
qZg1gmI16TxNCr1eOk2haEtOqBqXSUhSPKjKDElsKxsXfOLWg1d5i8MmIAEI0ZXC+VuR9XNBRZOW
oUyYLy/khJmwlAhipcjwuVhRUznMgwl/vwhObfIc5edJ+rFvEQIV+CZKb7WdWTE8ctm4kLSbsvH2
//6mClQhjMwJ4378Llk/tFYaScD4Uek11a+y9GiIGp4iEZyJLdZYK10HESNu9/FZo9eLSMT2pbVS
gzOufGnHsY4BdcP6uOV94adPWCLLEBxaVDCSo3wRPU2iuLfpOyuhnHnFZi4tdIBigdJ7JArPuU4G
uy3xLsUtZv+3D8XZ2thhXERF39FtS6AdXuuZr4hY4AT68POHU1rIVsSgG8v6wtKOWvqQxM4Yf6C1
j9f0b5N7bTusYlw7R9ooBzBpk8xnCEXblkg56sGTaKOLfYA/ojfFCInCaMp0fvFuUlGPWHKGLS5d
znGMOudkE/RXs/tAden8AQhwKPYmjrssxiwlsEGkZnN4p4FwBn27Gf/bt4PNgLASwrxtdXp6HUxE
KaCTnoGAtesvaN0InsvbDvumB+ew7VibeUFZHpue0+A5qiJnLEUbMyIhvMcm8tCMKfSg03OY53YN
UoBKF0xusj+yZwCch87h2AexidQ/ahU7Ll4qrXc6cqnXlZ3FgufltiwMMQN0B2CvfKrV07TuXoHs
o9L6rkZSZLdthKmExpPV6UfX6z/2DeEfYt6bQK6WY+C91y8sNxmdAXMkig3kgK+N4il3jHRkPo53
Y+WJxsa3P9ubUC4P6/rO7CljlgGnZovP1psncxBt6mwHojchnCOpVqcWYQ0h8Xg5ml/H+AIQDKlc
fuSVDlL0v78Y03XlSlkeVGbHDpDUXzXrS9fcJ/2X/Y+0XXBbyeB8ifRxRlsZMtiuNgORVS4AU4bh
a7Nzy6vshQCKjdgsuaue+qN1G+nX6df93yD6ZJynyYW2qA1LIQxM9ztp+CPuBWnydkx6O0jOzaIs
HnSLYelTdT4lC0jgaOLtKyHyLu76G5IRFOsmzjEfv/Tp7URARROjG3juTVHrVHBefMq1LFObGMws
lsVPpXtpAez9y742ggPjsXeDKEriicG/DyZdfMxLTceS6Nlf+1JEinABQl8wiiox2qkxvAvN2ank
mzacP+BE2FpBa4+g3KXyexFqmgcAL0dFOamIA3wPv6qVY1ovh31dtoaQ2do+mvOYKTMxIPDeWQ2S
jb2GMcT/zUeFZ7UAmZQMZCdQut6HAp/ZfK2sxXFOk1hp1SkF1GLNMCAu+RHIeU6sQt6A4hDcVR8Y
Fn2nH+dDeRt1izRAvwnvIXqviqZemYPwV+FaIc6BNKlPZCWFQr8G07tj4+m+KlzJ2BwaWcnhvUdu
mwZjB9CDNbNzLzwDX0zHJjGDsqlFhXDRZ+IdCeObpjaxqbnlYfLjIwPY+2ZczT5AIZ3iIBTHPGbn
EHkMllxpEyvWIK7zezzQCyC6V4zuHJ2nGGzn+ya/FfLWJ8ldtZJVa4re44uZ+mNeTx5GqG57aXQC
afHSZvoAQ6mpKJgZtyxV1Ux+uC3tFYzfYCXjlVomBSjQcpE+UfgYPVQgEc4c+atoEGHbqVcyuQhl
TqMWpyFkBl8Gl4G0SF7qqN9kN3fFG5hb4XCtIHee+kwyFDchrGqOcXmv6vcledz/ZEKFuMzFqtNq
UtDCeH2H/ponHl4sLz8lFzEmWgSXokgj9u+rBGapp3IE9y4QK/KzQnpbNn7qwv35rWRsfWxc4I0i
zYgLEqHgHOE9TXHvjn8l04mkIvI+kSAu5FZNbdSyCUHAKbwOMU+hZIOnJKbdSY2g6rWZO6+V4qKt
RQINA3qv3wm7Tg4wyw7kNnZat3qd8gEOm68I3iKbARjXpAVYA2yA8NDDgLiOlLTDbfy2E/dvUAk3
G+TKmxw+ACcmWbpMwcOKoZ62WLTEVoBtusXPxQHv1f+R9l07duNMt08kQIFKt8o7dG53274RHJVz
1tOfxfaxt4bWt/mjDQxmgGlgL5EsFovFqrXsEtwOirVyfBUXlWa9N6a4pKZEdPrIMnrTC53QyDWc
7psGz4/6kZPpvKPDGe7qz3SyrpiAJFciICnHw1H4fSwhYJKYjZ30ZLCaKko44Qe1h78c/waN8R1S
3bdyLGJSBw1V+qpy143kLklUvxrNcz4geqeP6hxnshclbofIOJO0CFdQP2JOoy+UmSO9ixtfHKze
lWy0XdyAUbkQLZFzjd0/UjdDZZxKZRpDKsc0weCXz1SBMXoQU3QC4rXZrpF0dxSO7ex7sctKMg5G
mssUKkIA1LPPq/YQxzcZ4dAi8GaScS0r0VcUnNHla20j/5JzG+F5AIw/SeJVFrsVS4W6Tivq7upC
dK5bAw+BupfNBptzoqlJB3sHUbLVLnjx5UY3u0Yuy+hthlYehPKYWSJojazENKJvLNltf2jsNUg+
jJFVfVMeIGWMyDdxQjd7HSWLV6GxawMbaGb+Br1ByqsEdDW7VZ87tXKSlpFzVdk9YDYgzBR2GjKP
yoADRq5D6Ef1lhnm93W3WkB3r68WB4pVhWilotXR3ofVahpLMGJHawwPJQBfNbl5vA7FmTq2GLxB
zGF0FKpf7ofFz0W/fU9/gHSZOJkJ09CNgHciBaujmOtdEYOSXA7xKksFq66PZX/aUDKhorrFQCLt
v0Y+ZppkaAmAovpWJ4W1jE96HIR9Z13HeVOW+Mufyxcgxuc0QmoYyYxJCz/0ThSgiuwONHp+56dO
fRq/aocRxbcoN48t4dx+oHW4gsOTRN3fbpdvYLZbEhZFlgn4hjryy+lFAC0/IbGlh49jN1oaN8Df
e3hGA+qfyWX2WIHahGxYgCceEd4fBRfvl/7q0uLOd2jIaFsoZqf181wquox1nNp2DFK9H1GXWH8C
b6F0aBZ1ts1kHTlbbo9rfgvKVu/rxoDpkzC+sVBsaflRdondtJ/1+vukBbN6L3XHaOVsvv3TUlEk
CaQQEqjWmbgnyspKBHM40h+ItnJPuJ1LC7ocE3Q5UDbzhQSEN7e7B8EGkdmMczfNLTpbUU5d9ZR+
79QPJucuuOtSNhBMtNNkrTisIwY1qj+FObPS8nXROac+NYG/dqBCGbpVxUQ7NGONRiZEfZ1CyE8f
UPijTp45mZaypCcNrUHqjBYTs0MxcM57P+HhMqZZJVAoUyAy7agiMm/rhwylc1MpvBhmEeiJbotV
6ScT2lyue5z9Kf0zXI3ye22O7zJKw7jvANvM0gksuA9dPB9loXx6BwxRUJAOoS3UnjEOtFGn0CAJ
jEOG7K0jCbXsreCDspRp0d91h9pgMT6UhHkiDzGqgtNz8kXxNLuNrfUkgCoPxbm3/W14+j8walHT
+8tsNqCM09SVblmkGaD0FgXi4id0CbnLvUIdWVCtXMmPt5P6GiBjp3KayiSqAUgrZvUnCeNEvU4D
NZUYdMmdR4m7e1sOlGPlLAG6Gv5tQRlzrashNRPa6mWO2BmWJD6bPP6Dfcd5mVO2cF0ZuynPO2DE
4ZdW/9HjvliB8s94aaVPsv4Qy88jL9u5f1/cYDJ+s2tUJaxbYBofqhfKspj9MJ7zn6ov2alV3HWv
Cuf6vXvabgAZtxkautTFMgD75Nzlh3z6ppieVt6Niicj0vinVWMrAVWxSs1WpKNLnwh4MMvsKK7f
rmPsHz2bEdGDYuNSkKsj66SgEn6ClBCxcweKNOS+dQWwZGQohlp5Bae7PmwDyDgXs0MvvqICsNM/
yjFeeYYzaWOOo9w93jYgjFdZ03xVDTp1ydT/QEGCvWTdx+szxxsH40NkqZEVyCUjaSy21tQZKD1K
rLKvOSPhLhDjOoYabyPdChzxgQaZnQ+K9VfVnVE9VnjRe4jxNWkzc4yrIIqcTjntPxmM+yl9GfPX
jugcw94N0FWoNOMNBkTGbJfCvKzlPNHTsxXh9vLhLCzRuRCbB1pRypm/3WXaYDE7NunHslAHRCHm
mLaZFRmgurCqTjO/Z1XZfb9uE3TN/3LzKpJzCmZQ1dni8LIaq0ygDUJD6S8QEy3axlqT16Fxc0n2
rmPtmvgFi/W3szkkVbgAa0HFS7XUwRzOwXWI3XUCow14JkSwhGuMLehKLY1qMiPc6L6pYxxo+XgU
5vh26TXOYHZXCVyCYFPREQOz5cKxOs9NNGMws/4hbVBfM/h9yvHduxO2wWA2kj6PQjug/d2JB7Di
mfHzqBNeVRIPg5mxWZHKZKC0P8hAFOW55zGdcuaJLftVTTUShBGRWSum7jS0JykbIUsZctJ3uzAG
Luv4B92JbMkTRHebSCYTAkBSm3ZD5skSZ+RE1UZ7ly8wkHbSodQJQj/mCB9LdPMWAtpIFcgFkLV9
WKLM7fPRqdXx4bo57+1OFNUbCor4oZ3Hvk0hDToZSw3yAB1lpAjRRdQx96g+UbtEcTKQnt4OUAPm
8d7smcQWlXFA8dQWwmzSW2z9c0KPlBLzjnA6RazX2SIo/z3CmzEy2lDGuFbUJ6W2qUEXLfRJeY7l
Tym5q6QfJo6mGSO9Pp8yb0Lp0DexwxRnbTbrdGhodBbd3BlPCeQBx9f6IIEKMjkWtumCgtCnslCR
J35Ukf2DMI6G9uSAp9e0Z7PbWaB/33yMjsoOUqn4GHU6dfMx64/cS/Puw9wWgzrMDUY6KWZojsD4
JRYoBaET+ckBElRoOZMfr08v9UfXlpUJMFSdrIYgIhMhmX7RfYZMfW88zbZIzgMKOP8Ni/GNYQJC
43nFwEzBRCeyu2gmBB7vi/wcaqU1Z/51ON5aMW5yGWMDBU2AazvI2PUo5UXHoM4Tvdo7vjar9Vcq
R0JB6JoDRRBO1XycWqe6z7hR+u7FZwvDeLCpwqtNNmKdyox26zqzcljrF13+MJsnXf5E9GOPN6Xr
E8gFZbwKXiWRekRdjtMRYtX97MYaZCQFfYIcqeQ28ec2Mm/ytnXWWfjEweb4G7aVtQ4zOe7pLij6
4tDPJp5zxCjoK8WT5N4RTPUBZYxnZcwPYyz8GISFV9m3Wx6ynXLG8VSSVIoFtZ+5K30jh1Byh9es
unfNcT2GWh+kg2ItrRYQQfOmWeH5dJ4jMBlnM+fNkEYtPkD20QHrNj5UZ+W7waHCKeqnlRO58AyZ
cTvFDEHyNgSaoYLVf+hQTwtJoo/Xl5WzJ9luwzZeolCsAIKseaG8ykgn8yhQ92iK8Wj95wQ2GTej
Tmok9/RtKD9EQe7ETv+UeqA5wGoJN/QduznFmWvc8jgC9s9giCOCPQKthuybVF6t5SL+Itj5kOrH
LP9wfe72F+jy+8y4GjJJSR2HCF8hemDmH0GNASGTb3E1uNeB/oflX5AYz1lrapUg7qfXdVpygDm8
U2+aQ+HlNzy1D86ksa9PYZIWakW5lqY0vhGXzF47LlUKdVN/n3F/hsMmvutKSJKxNxGSPY3grZa+
Go781CXWcBCD3B54EQtnndgnqCQaUzxtAE6Vv/XdUx3fycb3UOKVBO8WhoCH/be9sZLkcyaHQ19g
ldJDea/Z3Yf+JN1KD8WhtWQrfog/FCeuTjNvKlmfuE5lEtfAlH2qHVX5vUVDr9QCx5HDfeXd9xaX
EdK/byKhScizeUqARnzhGyVzJPfzgirk+DYC8X3iDMH6FuddN/9dkwTtF9pK0Q5tsi97IFZo67zB
9WcVHNRzJ8qX67+/m1DEpecPAONpIfm2glkAALMXY+EUBHjlaxgMjgROg/ZDhKoi6zrkbgwtwS+B
bRXtxewOkORaMmsV+YllhVJeVkJJWzPK6SAMkvo9Fcr4ftY6Xhpzd/U2oEz0IMdok4XcHDKL3eel
+SxPPzVeE+L+Ul3GxVxKFEPLJ51CCIsnZA1uJDxSxf0YSIb6MjFUA/yajA0W+lhUc0HrKNVv5eQn
GRiSw3tFeyCDn40vYXYe1p6zXHtyNxpoZf+AMhYiriQ1RwHd7OGP2esPww16qZDGr/wYXWIfZxf0
TjfD6+pWyM3xOER2l02BFjrowFH6xaaXwASR6d0AMYFBCir1vhJva55w+K6HvECwWSXTmKBelQMC
EjT4j9XqoyXnN1P1et3s93faBoiJmjNFqpVeBtBkDz+H3JrPIHe8zU/C5+ogOuTU3/BeKHYtcoPI
GH0ZDk2bN0AkfeTJcxqMpA44o6IPcH+dZxsMxurrQU8JrB1V/+JLWP4wjU/L8JCXLjZZr58qCBcb
tcPBpN99DZOOe+OK1XEZ63x+m0njjXM9Ocavuk8nkV/+SiOZa2DMnkNPPxGrGN19dZe7YmhYrQYq
TklQPg1tcxOOgq0mIuEMkbdyzJ5DT14s5rSlkG55ew1V3SZ6G3HuVLsEc1By/7292CTksiioJyCY
SOWuPtBNLdtvVLdO6Gl3Jd4kl/v5CJZYP7oz7LKyJoty2vOu/fvBw+YzmGCylROSlVQyhHahrk5n
I0S+DZ0FmigrFN8r2pTFe1jmzTATVs5GhcyeCsxwuSniAJLFHCPluC42cRmjvwNpRgDod+TnhKJO
eMwFz0y0eyBDr8K5tUV+TMQZFptcnPW6K0VUuaPdQ/G+0gaMvLMhh9Y5VONyCczvNc9Wd99rNlbE
8hjMmS7F9YKRdm58T2tYSWqFIO9PHyO7tnN/4UUQ+7eqi8EQxumk0BdulvptlKGvnyizAeotXdNu
a9t8gAqvlcUWuLX1A2dRedNL/771PHozjkmJZFTjGr7s5p6WWsYzVeloff1ePfwf4s7d3MNmrIz/
KVQhT00RrqA8Q+gmSG6IVRyAZ5e2xkmC79+1NliM24HEW1iItDObtkZiTkEjWge/GK87Tu8b12qY
ZJ9sJJGhaW9WI3mFCwGfFGUBozsdMgdlz/fr0/W14y0d42RmIWkMVMojuQi6wWJtrImrD82DYHzK
ojdxJdKO/fxAWxYTd/yqPyod+njwoOQlT7PK16TmnIVs2ToqjqVuRUfDW4J2PGRu4Zcnyn/99lT6
/foccnwa2zaUD2GTtypskVQoxnkhaHFR/m2Z2Pp0sdPHfqH9+mnkK8MPffz0b0NgXEdFtFiZDToE
XPHFUyo/DITTvLprBgRlROjsxOsxm1fK5AaKgxOWZDQPtVBZdcpjUNhdhw0CY8uipk/jTM+WMnFW
tJmD+1ES3/OyJ29AGGsOq0pdwhROttFOYypZBHLJ71iLPwgg0v6vN4Wuh1JIJoYxgTCv+KQY7mj+
vA6h7O6PDQYTdQ9oatBQEof19qcXqlMQYefXFg1zUgfaib7gSj4EZxzdHRziZZDslP0WWteLR0U8
yxvzuRKt+b4Lrn/Y7rVj8130uzcnyZinfZZ3mF3cu+xCQUlUP1E5DTcfybtc7QaLsfk1Kuo6pRLo
9BGHYA5Sjz7jKH536H3TyTg3nX3rhH4dLvdgZGS5yUgvkSLWsYXLuU3cKSrDW3nWIqcxTd6BvD+L
FyjmwBLN2ixqAT3ay3oQ5jAwddEWUH0stbyuEmrtf10D8Gj7e1DMcbW0Q79otLee+CM4XsmBipTH
R829bhb7V/wNDrO1ix5KngJl+fgltB17mqP6abAEsX8dad9LXQbEbO/GHJt4ngBUmkGifit6Tgp/
/757GYnO7O5shFCtTCmSlKfoVvEGHw38KFkNdL8Mepe+G0Sd/U9j0pnNHjaSHHYRLC9pvjWRYtU8
Bnm6ylesQGd2rTRM4tDQSVtFzSZpb8XVvTAfZDxDCxGvUICzQmxNQt9qWYyyWjTHLKOV6Imlp1+v
z9d+ELZZI/oJGy8UyShyLU1AiEcR3jH1yH15kloQK/Q2jPv2XafvBo+6jg1ekmorpF2BV7Xfamj1
rfpHIeO1/PD2kM54hQolN6Fawwyawo+iuyzrrSkRHRV85OVL0Ti4OuB/cAIL3moxDiJHnmyEXj0O
M/0+zQ4VrxeL41V1xjFoq0YGWcfULfNDMX8coNzX/7huDjwIxiUM4H1Jkg4QQwEp8iEZrEotfIG8
qyzlYgWshl2fhCRaBuCU1cMiGDeLrtpkhs6JGEvneZR5fEacpWHLYER0OPxK4YSwh/osvItkQd4M
iHEL69IrckbNWjwiBP8s2N/iW0rPlnhoPbeuLxLPug3mNI9G0GfVLcBk8ZirP+rxNkcF61wE6XwX
DT9z/RSpnGQG55hlleygDqOixQ2Q8+LF433Z3+fxk6hyKuM5zpV965jMPmlaigLadksXVUvUHS29
FUl8MEReWptj66y8uVlPpB6orUs1BE4a4WVdV5QSjCVPbGz/5RysoESkPB8iW9SsjXWs9S2i3Nlb
XMTqd80PqhBp+pVTGRbvXr0/rgsa49Elssq6QK9oivAMxTlHTr+gINW9boM8EPr3jRtPlSzN5xC+
LsJezUT9pEjootdNTgixb3aXsTB+vGmTRIpqzJyGd1FSL06zvMytl/MEcHjDYVy3Oc+mEmuYs55o
tqgnftg1qKPmMV3tu6HLcBgPLmjgf0oyGp1IhyLPETEsPN/Ag2A8+GiuNdQaMWPGzeCuzuRLQfs1
sWc7/KaB5D2+4dUZ0B/8OyD6MyY2yymbSZOKMsZU9KUVSS/mutqj8YS7npvUQdwd2ornADljZFOc
etbFdZEDskxq1Bz4cc/xdhxzYPOZFYYj4N3kbZ3GIbQWEkhpzlsqHgrjxifSjpmuw+haXMp0r7PH
HkoEDiVnxdPoufFKvC1XNq9okDd79O+brduEhTFJhNp6fbcI2FYSd2T0y6/ZBOMdylGv1KHE/HXu
5FJp7vpVPuTW4MiOjIw3N+3GcRMsxVEGHtYpi4DXO1QhPnfM2ySzkg+62yPb3vrhrXAfPnIVAumh
fm2YrNcYlkrt8R7rJLlVn2kzbAiqbCttLXTjoLJH6p1/8rqE8R+9OK6oUgSgUj9A21hJDwqPuZxn
HYz/mFeU1ps0SWrM5IeaK25cdZwmyV0IVYEoNN5XDOiC/9cAlaXviRkNgFCeq/ajxCt637UGFTw8
MlSnNZ0t4V8zNZvDaMIFej1k452Ex4+6OK7FytvAu2Z+AWLvt2MfCf2cA4gSUmdB4oaOdNt5lOS4
9QlKvOx3LP8Gj5m4LiXtKkUjJZRJDt2QnydTgERP6V2H2V+fP/PHXnFHMSlbowNMim7qcpqO6P1/
ug6x6/o2I6Ezu/FB+tKOQ5Ri5rTOa4mfFZ5WHP4Ngo5yAyEnUmnOBUYhJa5Qfsv606Jw6D73Exyb
YTB+bqm0sE6pAVC/U54n942JCW+muF7+SnAoKscGOMbN3mynqC8XycTm0eQKRcq2OeJoF06yyUkZ
8laI8W2FpExrGc9w4foYFEb3GhPBb5ri+foq7T84baaQcWnhIvezkGEKW9CT05ffFbVH1aFyhPt3
HXwbKMa1jUlcLWMBqHm6XdTHqOUY9e7SQByUGJqMbj72LV2szSWRMiSaFfKSyl8q/Wuc+0LEU+3c
XZkNDDNj6tJokRwBJlny58mcIdmpnFKDV9ex6wU2MMxsqRDqGYQV6WmpD6r20NWcux5nGGzcWJc6
1GxG/H4ExTrwzKCF/bOQfLtuXpwlYSPFSQvNQjJoYBDPgT7qh1E0S2uNFFdLyafrWLwB0Whh43Cm
IZ2kNsa6pO2N2Hye+3MvfP83CMZtGjiXY6VDGp8UP+cRinOxFS/+dYz9HXlZeMI4ziYXOkWj9hXd
St7kF/54HM6yVdsRv6RyN4LaYNE53cyZqteq2pQwgvygeBNY+1EYraPP08BlRQyK2uWMbR8PHH0E
ivWKypK2L0Tu5nHGBJZpdKPrzTlulPMwSI9pop5mMp2jvrnXG8NCd96NkE4Psq5wTtd9M7l8AjXZ
zZBrPY0GYcb0TgtEcMtDB3Hzd26uCwjjvdtSzYmJ4MQx2pc4rCwS4QGG54j2PcQFhHFEaZm1RZpj
JMKSWpHmGvXr9eXiTRXjgqpoapW2pKu1vOI6ZuXSIeE1g3Mw3nJtm+WQ19VU2hYYAkq5oPIxEHvi
PQfveyHIAYno+AOjOrNt5WhtNUMDyy9EbUl9Do0v5oxC78P12dpP5UNU8TcMs3GVolfl1gTR1ehB
zN6RXnG5QxVVUJ3pZQSazsiCX4fcn7wLIv37ZvISkqTpXABxEdxkEi3JuM8HTpC1b2UXDGa/rC3p
ehBbISXdlZYoHHOUvF4fBXfimN0yTwgT25SuDyhrl5vEVQsr/qr6NIFbPEmq/a6i1s1KMTtnDOt5
hVwqjiWR2LPSP5RrZcV68nJ9YLypY/ZPMihiXoaUjn51h+lo8npbOMvPZvGTSumMnhImyuXPrBOh
kOMUAy97ul+ieJksNnc/JFM315TyWWyV5pioc/vcdq3yeZz6srZMaEee1KoDtXAa6tlkqeq04u6/
KlC0l6HBkFmrIijgcjQ67SMRQeyCq20nI3wy5BFd5OJcPQ19K4oosC+kr2smSbKTJmL8LI+5IduN
IoLJTYr0sOD2dO0fR39s26B/3+yfJTOHqKL037+rraobw+ktGv4m3nuY4tDX/Ns9sK8GwzTEWUiT
69qcBEncZVbTz16J9l/OfuKZBeOH4gkKU1VLd+wMHIiJoLFZVv8RhHE9WZSZeh1hNMgwKulzrxwj
nsIPzy+wLwSppmpTDFlfpLEQcqGsMTy0r3hosVe39/MP3HwSPQf+yidtVojxQ1LbkSZX3/AoW450
QioQdFgZiv1ENNuqz//kHgzGC0VtGI4TZYaf15NZrs46it51hP0L8mZEjAciU6aTlho4TQTi5cOr
7P6kOW+01nZ/A0pMzoPBfiXxBZFtgA2Fthwy5f9vqe4LbRer/MbP/MnLb8Fu9kNweHUUu/aO1ygV
8udg3WAvGWpBmZUITHFBRbgmu1HX26R5uj6VuzHEBoRxFVKJykU8JCFOMe/S5JOSH8vBKyOuS9q1
wQ0OE6toi5rJObhKsGKhP2Hm+mD6NFKFU9CQDyeF11bKmzzGWYxELnWJvmWO/bEbD4txkHn6wjwI
xlXIRhMqA30uIGvkxop8nCZIfhQFx/R4MEygEvdzjIw+YDT1tplv59rT54/XjeCtafMvD7FZHcZD
9Obv2aJ18rTCNPW0ydIOS21p1mrTumfkTR7NZ+n7dWTqC64BM76iUnNtqhqYnx5+IcqpGANz+lxI
951+NHhFCPvvpZtRMl5jkuo1n2jDxa8KqOqHYMc/J9ACoqkk4LJnc9aNrZ9tG1NrOlrRszRfdOXz
orqNwVPGoF98ZfrYstm2TQoTuhUYUXgWIl+rPkDQ02rm2tL1jwn5EIW8FhneqBh/keeJrhAN1mhI
eohuNFmz5aIqvTDKTc5RvH9OXtZLZXxGLfZRWSXAGr32oBtWY4eOdm5dGeQX4w1EL99V/boBZJzG
ZKq/q7ygTYV6fKtpwBjBVe/m+EKVcRxCCZWEmY5L/rxSARgXj0rkvv5JD5LMSfAKw5lJ+t3XzIRx
IXqFlF5KRQzr4dgUdxOPdHPfKMAdKatQEYNqBvA38WZiFj3oQnAhmOsBbZ2qV61YK3XhPJ/un1UX
GOadop+qVdWpnGtJVh8izs5K6vvJWL2ujILrfmk/wtAvWIydh6uO9tWGDgkqWLQH+IPgrj78YYN+
lzfNkYeBV5bHm0bG3rN2MbNeAmYh+8bwUBB75BVI7ccxm3ExJl4vVT8lVEqsQ5+J4oCjLrXXrzXa
cheHEs9WJaRUWl7FN29kjMWPMqS4zBhs3KQHBWVd/Mxb+dFs0/ckdjaDY+y8EpsQaq7UQCIH70ua
6em80JM3EuakJK0Sr7kMCN0MrTkWzmkmW93Aq+j4H75PJ7KB5lTN1BmcXlKqgfSIN3vw9vu03Qov
C2fte3Qw/fIYlZbucCx+d3cZoqERgspqNAL+dxNLiiALDa0m+tUrR2OAzK9u2gCX3w5N2wgCXPO+
iz0O7m4IsMFlQgBjreJ1prU4eK971Oz8KX6qv8YvgxNaKrr0aLIkc+IPwgk06xxoOqS//OIGmgkI
BCU3tG4EdPVTCAa3BmOwZEFizyd3amaZn5UjjU7VT7zCgl0juuCyocGgypFZC8Dt8u/qlFid9tOY
Qs7oOOvJxgbhEMaJSptFltI1kodJRbqztNKY4yl5Y2EcJQSfu6GiDaXi+KHXH9DuaLyHYBkk+L8t
k40D2hK9AALtrCljtx1+5Ok3jh3wxsA4xT5OBWFYAdDABmQ0MXRCEOJep4F9IXdxIKdWfBhTzgLx
UOnfN6dmUwhkqOjVq869MXuQB98UOa+t+48um6ljPGKcKCCEE2EE6LE1fOION7E3Flb0VobtQq3i
+kzyhsT4kE6t17IbMKTMvF0yV1YeTcJrJdyNnjZDYv1FV2s1ejSpgJ/kCRY4bvAvFKIJvhZATOKR
KznN20iMl8jipCnMDoCjR9MniZudUif8FPm9O52lL6lFha5DHiP+/glwGSdLUK2myTot1B/TLJHk
JO78mvkUlHjk1H19D8X4ZpOxRKJhGccSunloUtdXqlfS+qr8et06eNaoMb5ClCJF1eiz3O927Pgu
9HR/9qeAVz7IsUSNiaXAEB3mFT1VVqxXvlrmdBAn3g7mWIbG+A0RiZNhpkWRafpZLIJEfk1jzYrD
zL4+cbzBsJ6iKqZFobfkXortVj+W5GPMKzrhYTCeQiOTBOEeYBRL62lCa2nK+rBq3eO/DYXxEMpM
8IRI18VUXVN/FrIgWr/+GwTjIOK4KNclAUTZf1TAUTd1zz3v9Yj+xt+RAzrfRELA5/q2eTe+O+v6
QZA1vFGKioh31lEJxFo+m7V8HNLMi4vMUY2JV4S7b24XUMbc5kRbROGNnSLPA00dTvq63s7JFCgL
5NrfM4kXLNbkcmPOC9pEPfflySw6D/y7Tm28L3q4wDBWpxS1NoNLBOkElMcX46eqP8bNl+tD+R+e
9ALC2FwGDoEioyDUk6KM0zMLSzyMrkFDy6cu4HHM0d+7ZhyMATYriC/GGHh4Q7IK+bwOPxfxJU5u
BF0+cMZG1/waFnM4mQbp+4USbaCVAfe56KiINrpQZ5T6oinOyW/kR4En2yNzrJ+lMxtzFEqnBQYI
elTim0HvYCOAhTQ/qF7uhI5uV4fyLrkp/Ayd9y1kTZDoLe7rY+bpTubx2Gj+x7nyZ4FlJjFgaFkv
G5SbQjVuyrSwSX+jtH4pPVcxhLKaZ2n9WM1P8TByNsl+RtG4AMv/DeFAgjy2YKWld5f2uXDHILFV
f3RDq6BpHE4imIvGnGlyn6BuoQXarywt2ExA+xd69Fmv9HliOFw0xtsMyyBNY04n9W71TNCSZbbk
VwfZ+T+RoNElumLHLAGVICw9tCdhx8QP/f7Q+f2JIPNcP8oBr0F6P7ezWTXG6cQodTQrGoagZqs+
0DpyNGaAGEYD6dpwBtuUx1Pj2z9cdfCzE4mAzY4xUFkuaqkhyPitum+CYlM+iI173RPsO50LBGOK
dQ4thVoFRIHa0GF4nNaPpL1b49iWK57Tob/192JdsBhDDEciLipNpDd4fpNQXDl/pcbRHHI3fqg4
d5i33XsNjTHEJNcgTiEBjT4docncOmAenc5PbhQ/ORNoAIdWfGpBzlfbUEPjZeX2N4IJQSFZMcAV
xupELlGi/rqniWADpC6WPp6afvtGWcRjA9y1lAsYmxqQxVU05p5O7fRlRcDa5sGYf71uKrtnxgaD
tcZOg9YPvdCU6mMpfVnnh+u/z5sxlmpDTaOpbuk1EHlMXDorXztTVZbIjl2Ty+Qm7Z5Gm+Ew1iih
nVTH2w61j/YwfhzeqqULW3eTg2FNn1Q/uafI+r3yzBkn/eW/LHODzFimoA36utD+EO1m9lSv82dL
eUzoo6ZdOOKJV2i8G/9t4JiYbExSCEHRPAhqygzhxzRi60E+fO555xrPCBkH2aXKGA+UGShPkRlu
c78wQWdV9RyXte+INwNiArOiVbtGofPX6betqnndmh7Ucf4spsm5aNZAi6GJVqWnRatvY2Ny+wya
P1FuVZIqWdfXkrcnmJjNUEk0r5BLgBRh8xwqzSd14JIg7brNzXCZWA0FR+Ahp3s7elk9NGbdRL7x
RFU8WztCYHR9QLxNyOYPKiR+io4m5lTrF+VSdDRdKh4NqVKfd92mn35lJ7DZgxl1UuiYwfStTWb3
2WgX9fq1rTqPNOOnvskKq1kHT+syjivj4dIp39zDTGFA0w9NBqWH8bAGbbBAf17kUlpwdh6bTZjx
5ilM9AK+oq8IfR9pY8ljY2V4Iry+arun+MVE2IyCuS4EfDsAmjpQyEyvg3qY589pc1bD79eR9ru9
TajGGFCNgYIDu/mWfNVC460To+nsWlAsva7uyai/EFmGu9SQCBf1zpLb5HNXNJwYYt9pX9CZ/Qb1
zS6J2wX3ljWvrGxNH/ostI1OccRccIsmd/um5ZR87rs1eoQrCipm2TbwsDHGpZ1WJPKSBCLW2Rxb
Ua+KTqxLgn19dnlQjAeVzCKNpE5ENeDc3GUhgUxw6ZsFj8N63/wvI2LWUMTTfzoKgFmqDr06na8Y
vaWY6Z0aLY+5rB/VqA4mJeY47r3RKaJEDGQ3TFVlE/Ip7rHVrKMHShNw1pWmNStj0Fa8nsHd80EB
O6ukyYYCUUImUDELxYz7GEYyyq2domnfrKDHUWYnmYy3YYKsq2HYnWnaUSIHaWjcq1riN5l6o1Y8
29nbmAq2igoVF12WDboSG0dTmOrad5pEw2s0SAo96lTEW6nuznGhnKdK5Jjq3sJu4NhyM0GTyiFu
Add05Gs1996QhSdBGkE8U1hzFYLyaHUKYr5eN9tdWCi6aqKko56clSMIxXaQEsj5vYlnKqfEzw60
YYJ7A9sLnJQNDhM4QZ8oAYsKcOhNVvfQ4R07mV3ICBJB6u2Gt7yaxH1T2iBSk96sXzvVU623MvIU
R1SputUPKv61Pk7e4uQBWmpB6chzsHQQ7Jm4HSTjA+qsLKppBuTsacfsBNK+QLoVDyC6CNJjeFud
eJW4u0f+FpFxB1LT5HFPl2/xVy8J6Hn4SyacVpXwbiq7pQRbNMaFLxGc+NRgfOShPox3K9awDMC8
gyfb3sYzv1vaPMy9U0ORZehhSyr2IRtmtE2lmHqBLkUhKuxGbx/WNQ2kPPViOfqcKGpuFQI3u7Rr
rNjx6FwVUYbJsu6tuRCGRUQbl6LSQwWMTzTUeveS101fySy6slmf2yxGu0o9Wn2ynEi+nNc+47iE
vRhE2XwGM93yPDZLSJNusiScIhI6ITS5cVQHpsnLNO1OM+jhRDCLELy7Mpul7CEFueRoXomNorO1
vBLsWtMNGyXwg52GU2W3ZaRapVLyOtF3B7lBZvZMlsrL/P9Iu67muJFe+4tYxRxemSYqWrLkfWGt
LZs5Z/76e1r+1sNt04Nb2tp9c5UwaKIBNMI5A0pBbp3s48qZuy+GtAsoQPXNeUdlJYa7KErbt2mW
QwybLNOBn8uI0lJHQe1OcUrgWdSG3VTPiRN+Js2JOlz+O1ryVEkRbDiebeET3j4YJQ4B+Jo7sYOx
s8VhPnBm1VuyULoZt1dqc0HMTMN5DtmG/BQnjhp3dlUpt5I2EnNahBh+f33U1CrWYojJl7ssQoly
uF0ovlLCUHhANtHU8lCJ8QWF4V4AFKYmHwE44TSJez0ibjYPVqbCb63rQjjVeQtlyh+s7JS52PkY
9qBGNm0FLLNm4lAvN+r4mD9ahSos1nRBg8aimy0vUdXYwvgstjLx0KCEcBE4jMsMMRhCBKU46FOA
R1twlkyRMIXN0jyybcAxAN/QknmMorRU9NgADg7y/MJ0QvEpjkxbqls/1padVRUOELtyO+gsXxoM
XzZl4gdsBuGVfE7PPJLLWLeQQqrjF7F+WvK/CfugBLCDXn2tKU9S9HsgoPUQEezyiNkABv/pKkfT
l+2R7C79wXldjpTzkVUt1djxgkT2sF9czJwDNLLfRa7ppudinx9CB6XQ73HpEqpuBsLVWXJeU+1S
dTZGCO6P1UH1QPbsRi+L895Gc8O7wLkub9tEL3pyjjKKlyqRRIiztL2Q3LTVXWV9vy6C/eLfUrSV
RpxDxAstnpcQL8IG3c1arOxC9YX6LIePEgWJv2knqqWZigXoXgwZ/9tOxiqpejEFtZmMx4vdZ7ro
NmGqE9eaksLZhp70wNkDJwm2gD2xu0sWYrt+2x2u1OBswBKaLlXikCW1rBhe7vrCYWs34jk6Zk7x
+pElGAyFqBpoSURL5ZdgMOkjgPAbzEnYg9g1eQSn2PhqSvnczaC8EsPVkQSzHIeOETTJRuIESXu0
FOlh6cN9mCt7rZQetbok59vZWPRv1rcSyjn6JRwaI1VB/MMovOJj4H6bfYZe+rHn1koQs5qVj9In
0agGGYJ+wvQCx8h4H5liJXn1q+VSs0Sb12olj7N1Ma3DVBsgbzEOU3hOQGtRWKdCe0pzajRmMw9Y
ieIMXsIqdxstEDVonloKdhZZdtQ8axHVX9t+7qwkcZaPqWVsJf9ziGweK3eaPbA4fANMTcZRRUXA
HimWLeokOR+omnIixx3sMhcnpxuaxs7T2c7M4FxljS+JOsWRvel0V1pyHlFLrUDX32nl5CB2rHkx
QWKXlU6VTql/3fkSovhWV42KfiHG0K1tcnuu0UnM7guz3V2Xsh0uLxrxc7BJtyRJxG4ZevQHbN86
BRq+c7LD/NFuBthy7Vv3rCSOpRlCMnMaV+433wZDM9iIpBQKzkcGxJb56hftRrcZ2XhwS85FUtI4
b1IEelQGjM6usezwEZhhh/kts+Mn1a+c2KXGA7Y/HqjDUFNRQaHE2YmOuv6YhIgDofC5Sm90dd+F
b9fPb9P2geWlK4DcUrED+W+vNah5qSZsPraxMHxQxk5tyt9yU7gpld7RzOr1urhNT7ISx3mSIgFg
g5CzjUEJWwP11HbeIsZfxynJ9kEdE9I2zw/zAChEo9gGNPN/K9fgTCeNQRwAgxSlRTvOnC6KP5JB
rYRwUS1NB3FpIggJ48guhe96flf1NXHBtjUxREMCV7sFaLR/axIHYpxaDeyuB4yGPNq1eRSnb9e/
zWZaY/ySwbuKQF1EyxAgI2sPVv0p0T5d//ubVGTKSgD3OZLIVHpDgQDxWN8WbnYXiTbDXdPd+Gx5
GWg2gFj3ICZOdqPdUxPGm8nHSjj3meQYXEltDj8RWZmtmcdq+N7Igz0lB1U4GRE10EB8ML56HzdL
WWM7f3SrRXIrvXGlUfNSYDlcP9NNMaaoiUwzEwXlf9tFUIpao3Q40g57iHJtq4mfRBR03XbJcyWF
C5DFVIxGaEEZMOQe4mO/y5/jxC3P2W3pzvu6pPLfTS+7ksdZu1GURTyVkPdzKhvTbgcGLATMXT8D
5er1I9x+PV+k8YN2KJ6MfcAiiGIJ/oALVkqqrce9Y2J0P9LRBugWt+uBRBga8mkIa6ofuXnxVj+A
uxdCPYpVJOEHRGBZwJpirVHWuOl2VxI44w8XsYuzDGYi1OhupA+l8jmYvpvUnjthjTIXHZeMEZJF
UCTvKx+UhKdeVI6xMhKOhBLDZdpSZc5ixpxhIQL/CbRnxU1GMlZTQti/r9L5XF5ULW6gi9m8Gdpx
HF5lauVmWwR7qqLqjQDMiagia6nBmQ7C2tZPtftBPPTUEtS2aV1EcPHWqE1wGIMk0c2zo4FFgJ5Y
FKFU4PxPlORqUKr4+63gTeLXGiBMomW612/oputGp8ywdE1TDd6XGkq1hCUq4q4uLXaoNLdzcQei
bkE6qsrzMjSEQ9jW6SKOMy9rNAqMdYB0d1LO6BF6nfASLBRO5/Ybf6UU9/HLVBiEmUnpXBXdMpSn
H+JdfsgeZczYhWDQun6GlFKcIahGnYcLi71F7TbFXhNvguQj2dZKI84WFClTwUYIEXOKXl+afY/E
8RxVYml/QBVLRRNIFxX0x7noAHDLFF1GJFxJdSfpCx5rYK6f/psQvjesTSYwNBcIKbOXEZQ0OVrC
2UB0m7YbphdVLM7zy2M5yCOTEsV2E9vdAaywePJ2tpZhTFZ0MeD2QvVGtiwBLSfL0kBKDIxdTuYQ
yammFei0maF0bxmoVvQo+BQjodtWyFmL4UJODDjNLmTtrbr43s6Bow6nHmh5gBZ2rpsDMyv+AbgW
xAWdRBzBQRxDn1k6DuFzGO2F4VubnxcUKq5LolTiHIO+YNA3N9EczIK/2/Y5bAFoFdtBSo3JUV+I
cw1xsEyCLEOOFdxofcySujggnNym/8GctKkbWEUGmTN3W2PMyAU621yVQkx05igzp07jTY/xQTtK
WMilmA02SztrgVwSCe7tKNDZYk0wed1Z839y3XWRE2AFunXTe2xc++HXD3yylZacr0hns5CDGUKH
Zp9Uh2n4LJTfFYHK4DYz5ItyBs+FhjnftJKYnJ+TD8NLYWC1mc1qj/smsQeq7LFpIr/0MngY7iws
zSJjGylW8ijpT33vDRQAHTua3+7VSgR3gQeQczVZCRFt8dbG9/mUYxTPi0zgq422WA2O0lGTB5sX
bCWSu8oW6g6p2kJkPP21zHC6jeUm6ed5JqxiWzVTERXsCYgi33o3IylrwwUuw5pf1Lyy5+xHrhyT
pXSK7Bilb6H0EdATVbpI5MJvtszK1DM0zERL7BKDmiDPqofv1439D3f6IoW70y2oeaZOgl5s4icB
H3zmpuCTZN3u5YbmINs2wos47kaXYZIJRQWlptjV49gZmuda+4vQadsmLkK4GwwUN7lNGBqquqv/
Vtz+GQg8tuQIjJeTTcE0TvOMJju1ELGVOK8+GN9ez2VtqmLW+m46L+nuh/Hpul7yZti6WATfW++z
KKtjZhHyA0ODyr3wQTl1X6dTjlF+ubIZFD0I/sDj1Z4yL3X1R8XuPeNQfhJcipNj80PKKC1Z+A87
O/y9E8OmkdmUaqNkturqIM2gikubqY66ksEFT9Gsh7yNMM44+Nar5NY7y3LFg3nHoCdgNy/DF4pd
cPMTriQyrVcvOLCIDaVVQ2LTfpp7zwwpJ7x931YSuFttFUk9iyr6+8Hz4AJme5c7qbM86JgsYYgG
VP+MPEP+fgdAKYsDyPvZlAYntZOiLxgjV5QcDesXQmULinvdUjfrI+svx13zotFmRQ9wjuou3GMf
7o5FgjOGeADopVLE3tuRdHWm3H23AlExR8aT0ChAJS6UXZBJaBCiKmIsO0MHuGss3BYl8Kxzycnn
H+lETTNQn5VHN1c708iKBljzMib8GFIF6D1Hu4O70f0EDdiOWnHfHBNfHTHfgC2NoG3qFEp38o+l
Ooi5YE/15yKYbKO4NZVbJXZMvSDSWeLW80Q5ahIncx5DaCAd52Gvj6fuI9RMa704xxJZRl+YCUTk
WYsHjitKuh3WRLmQ0oPzLEvR5HmXMSFC+dxY89EywOXRzdQ9IPwJ3yopIquULRFekuFhstgaSCfL
iQ/9uT6zxbj5ha6EssfYb0nY5TaonIfJFBUgQgp0Y+TslR/5pujnGMQ65v647/o9cdUpFTkH05uS
iTUviBOPwQ82spc71t9jAeCPxZHdyFMSzAw6hFCWSF7TkfMvZSZEkcAiA/MvqTedmsDpARjIYIGq
xKU4WikdOQeDoUR9VJhNTp1X6+eZwmnb/vuahDoV2mqoyf877AhxhH8z8HorU2yWfNUMgoFnM3FA
8eOfv8/l5dag/+/9rsYvVbfPis5Rsu+JdarIfPwPnvAii7u/ABueyxiw+wg48pE5/9CLbxpPOUb7
FHgs1EjDZq63Uo0d7SpitwLmlBq2058UiSMpz8N8ALa3XQUN4fr+4HAvinG5QToDiChIWOraHtts
shN1n4OCW5Kf+uZYgbwwnk6LSXw5Sj3uMqthZrahBPV61R+VXaOMvtYD24xc6WCf5fcbddGOu8aC
lWpKK0G75BxgNdlhQVu/X0psprHhF3GfCYTn2PbBF4ncHc7kLq2jHoYyVfukuy0MRzE/f8hPXGRw
F1cThbgQ2Wy2cgf3dFT2xm3+2nnCLvOEeyr//0PW80vauwWtbLGQIjxv2DUeHSQCOMLw2B0Z6yO9
17c5PcHqmf+70u+/ZSUrSaQcmTnTrHMm0Ez2j5g3fI5vDGf2u9vKG7+M+GzNbqIqWoSvek/GVoJL
SxWaMMdnq+UvIaoixfjl+kcj7OLdwawEFGaBYZOa1SmC/h6B+mRieDgiu62Uo3rPnFdyktoATjB7
rkWH0RO9GoELKds3lrEBKeaZaiZT58a5j1ZZMqsQmbkvvlS9KMKP68dG/X3eU6QBdgpTqCNG6And
FhZxl9hVueIg+LZxJURCJzC6myY4ttNeFL5nqi/3tT2mr3q+k62n6/r8Iau/WDjnH/QiR6mR3Sah
c/QjQ1ocbKW1M2zKzodqRy1xU2bHuYpYXZQhYDXuYL6Ry7Os77PKv64SIYLvGptpvtSTChEqo0Ba
vsbzp5iiWaKOjd/NM1JAbdYJhLwzE3s5SBHHV5aKgV/npSR8ODOqK0Yhc4lFMzfB0Av4Rpb6t1iL
TpN5C/g6QoWatyOsm28TZ1XbYtIT1h1K+1I+D/8xGL2TUqycQQq0dbFjTEsjIKJ6U3wEwpSN9YPD
f7MAzgkUlhZGMmsHdOOnonKTyMd2/X8TwT7ZShOMJZaYkWXfPz8KtWxnpYeuDpEMEQnle6VqJSQ2
EgSBGkK6pLctBNfqSRnOmvE0BZr73/Th3EAcFRBVQpQpvLTySeke4/zhv4ngrn4VKhUGw/FVhkx0
NCl2y76yl3QiXi3EZVE4NOYoUAYZTIhIDVR/YJtowLG2/I/Bqa9SA4V7TcRoLAwDxrLxAAx2kZMe
BS8AOnd7SI5oEn+5fnZUGFU4FyAEs2VoDI6IPXEl7OFg8uUnDyvGBw7Fd3L2hvCiv1UeuyYtEtbq
YuopZ2lvustDIaK2yyAbRFsW7WSnU7CPlFTmoFYWr5ilKuQBzFAJH6X+Pst3av6R9uclpVM45yAW
kmyoClNMab1Zl51s0n3wVR3C6SNbRmsT4ZyEXgdymgYQNU23WX9UtcYuUmJ8gHDZPD1iMCbBEMw4
MX1MPbFvTsIkEWUcKuNWOOcAlJVZqxTISA7Ffb/DIi82BQGYvRcOZM1hu67yKx9ROC9RVJa0WKz6
Ph4ZSki9MxUbe4Gir2BIWW8IZ/Ee0a6EVr6iiKJUpdQdVJPu9J3kpl7nKn70WjuAUXsqXlQmmC0k
2owozRPd1BXIVWLC6Pkao6FmiLo1zCQOXsT5IWm/1jqxByYRXpEvKUqlnE9Aa0Mv/pg/NneJj1Lx
dLK89suyE/3SrXbRc3/KSv+63yKsU+XKFHNjZFrFyOz0EZN7Q3GIipQYdPqDawTuvqSoQL7hiYkF
fZm0iHG3snkdVP/8Ya++QZrNGhjiaaRG9rZ1+iWPb0DVwRJaxQidBlW9AdvPd0GJPl0/tm2LuIjg
YoucNGIm9bgEcn+epU9l7kc9EVG2c4uLCC6gqFkXqx3r3hn1oR32mYaS/rMsY8Ho9bou25Z3EcSZ
gFCqxdizdHxaJruXMQV7l3TnWifcOnVkXOTI4Z/6nHV8wgyO9jYpT+JAuNrtQQn5ogoXOvR40uYu
xJlNfvakuMu+Bfox4D+ANmn680mxB7/0poLwUX9wvxexXBipKj2fxwBiWRm28PPdEtrTETwMKMOS
RV/qHLkK1RAlUZqx+lurfAmswrGkv9rh7bpJUDK4eBJhD8pqG3wrvQN9vdHYSnkbgF7uupTNqXYw
CPzjGAwulKhtMAsqiJCRwkilXfnyZzbT/g08qHYIvL4W2MuLV/rji+lR+yGUqfAkfm2Atq3JFozN
Z5UV+lhVzDxUsxNIWBeUgHlVPWdO/PW6yoRr4tcqyjIw5UmC1DE7hskuiQ7X//7mXVY01WRIDJLF
b3GWfQbwhwpLIkajuX10Iy+vNWDYwpRq4G5ayEoQZ/IqWDoai0EsNpjjQtiyZSGzM4GaJdyu763k
cNYuxHWbWIxkbPAHxPXljpGdJBi4YgC5AoxE9GWQBlKTftQ5chegGcQoqBpGgZMfM+EkhHdZ8pYp
H4qMK+24CxAZVSfKDLdLPFZPhVvc5c43SWMYCwAJa08fgflUL+J+K8zqRRYLjApxARZvcJKWQz8R
hXrCLvh6LGClRDFnGmE+qA2PYiraKYaerls5JYQLjUE416EZ4uvE6YslPqvaoxwR+dimAajgM9dk
jJgDFvXf7xw1L6w5Y3aXGak9674uCo6J+Rnx7w+ospLDqdJWkj6kEnhUmu44g74nyP02ffhvMrgA
P7VGoYHGE62o4FhPN1l4E2VE5N30ays1uOCOlpDeqCNELOMtFuOcKCQ3aSgRzChWL098gKyPTYio
3MFFZHLyY+kMe82b/eq2c+a9/Hj92N5LhL89PVZKcT4OXGJWor7zF/vWXbDDXqY7Pib3jBFL8ORD
9nl2u8fmMwapHpud5S5v1+VTCnOuT7GmUpnZmY5CeMyy/CkV0g8NMqxU5PxcpFWNVTEuTLFu7dYM
TiamYhSFuk3Mj107Sc7PBXIjtTGzQHVnHluwUiK4H+S9RkS/7aLvRR1+Dy8O5BGTRbi1DApX9aZ9
sWcTb4yhhwZ72kzQV8I4FyHWWNUJWghrg9ApAn8QO9saFpvh9k3k0sO2NWiGJcmSiClZ7gjLWAL5
rwXHCjg7plvkS+CMd0C34eq27He70P0QMauq/pLJxwtFybN8SCGz89k0T+ZHmDvTvwAvfQdq1lNA
Pfa3ne5FHneioEwbyoS9s/V01zSviXaHp/Y8/vjIvbpI4VxupC4qwjsaa3N81OubSiLmwzej0+rU
OHeLfT8AaTB02kH5bBkPC+vcUV34P/imixLMXFbecCmMqpf1908z+aMn2IU/7QHRhGF0A8Po+atx
Ux/eeSNtM7WDRyp/ppTkvDHwzLISmSa6hpMeHdpmfCjH2tr3cUQESOaBfncdF0U5J9xMiYyRYwjK
4sLWwtsxXQDH85qMD0LzNZi+/jfb4HyuXtRl1bL0pZX0naiZHpCodv9NBO9ys0JQx3eU5CG5EeTp
WTFjQgT1cThfAR5PNW4NdmbdUdH+AvZUqhL50fb76WLlfBOvapKxUpk/6vzUdIJdvwMeMqYpk1uA
6t7JPiYLPsQ4vPJHfE+vLsJoyhkPlpX5CrBtUXZpqK1+4uz4Vl6Cu5pWbHYfu5I38H63nQZE9ckk
PhHhzvlGHipthWXmEFOHuj9qJkJGatT2dVNj1nrl7vDdvGwahRRbzgi7RWIb3ZOpe6HiZcOzGvjX
JW3X+FbmwPmDfAbsYa8gJQfQsSt6YJ92BMdwpuN7aPKphispj3MLqty0ginAFKQ77Rt2AH3gDZ4V
Fpb80Gl21KXdnh9e6ceOeuVv42Coi5S1d8QKXXgMmt8oIVotph0fhM/5gVV66IFewve985yshGrg
apBHQP+5xqfZKR8j7I3YOngPi6+ah1YFm+CPfUmwlxtAzRJFLeoecD7ECCclVTvI7oWXPAUX0idV
/9CCwuVQ+U6gMueCLDLA8flonHGwBfIaVIAOym2V2+2rsdMc9YVO3AjV+Mag2aGy2rBpqDDZN9o+
rh+wqX79PjDzu3Lz+G6gAsyuYGSaiVV/GNXWW0ywZGq5V4DB/LqoPyS9vyIk3wjUOqNsRLYdxhDe
dKcGcKzq5mcG42K51AgldfEULvFQxCZQWpPZxVFtbPBc2PGD4ZkSuo4iaziRSC6kfpxrEYQiT/QM
Ell1FZhhKP5Mx9FFzv2QOdT4C+GXFc6vtDq240NGDVEZ4WkJ5QepokixKV/CdwRNATW6gXGMjQ/B
XxUWCMsd+rbJi3EDcBxbfwn98uW6jRCBgO8Pmvo/3muwOltKn4b8FOc3gf48UWPrVF7AtwcnUZ9N
jQ2idm79efYiZ9kHT93X5qTa2eKwjDTGOsCHypEXT8J3CfWiM+WOLfWhuXpbyRoGcabHRKIAawjr
4KtCyixHfdJDTCKYf0WTcpDz0bv+qQjPwfcBzbxLS2OCAephY2Mjt2qxxfC9N79cF0P4QL7vV1qt
Kk2M2qJAHDOWR0s4t/Pn6zKom6tyvmIWykRfWDYt3VXnn0EadFs/2HI2zbOyrZEly0DOx2g/z0gM
oA4jltgk6FLGu77OsK7/WUiIOtcf7u5FCpe9N1GKoe4GLYvOlXzjlLnxd+XmJxew4mDSw62pka/t
zjBYlv9RjIvEC6DU4yxFf07N3H7GxvF8E3o6WNgdHRCvyzEs7ckr3eYm+UjH7iKYb5EUUd+n4vu6
+/Cct7MrJqodqSaRaPzBSn7px/dEilENhZwNz4n6eB9mGtJ6/XERUGYz89s0AbWKI4YVsPS/zpGF
Nfh0cgk7ZSf4e7S+/AKuIhBImSk1On6BBg5BRrjlpjeZLzhhaqOB+F21QWHmj6e+sJudQG5VbGd5
F+lcvaBJE7WN2MwdMOedUfel4KQm56Q5tcunZdpd15W4JSZ3JZNlwrw0G79VYtWuolO13Cgp2bVh
hZprB8p+xSpxtRptwhIyvIu6y+5zZHQqerCo0qJIRc2jUApxAXsCEntUsE681mEAJP5SZ4Mdia/X
T23b718+EZf9t43O1nVhILVUOWNZA5XYIKpG2yH6IoJzLFFYZiM6rRDRfBWsxm0w/2HoT3r6XCcS
YfCULM6jGEtoCvkCWVmt2UJ5JxfPYg5Y0dI2qIfTdjj7pRYPBpJOqgFYSNhbZABZMHqL0WyttE9i
8nD9C/0hL70I4mqHCcZiy5l5yRjkRarTYngGqPBe+oTnIPAFSa9FmITF+Qyh6oM6UVgg+Jbb2l13
HjF2hWeZJzVwxxoeZtQOK2HpPPmFCXjBMGeTUL35KTZspTl3oU+conj94lqce4g73QQ4Ki6ueMRo
lxO5DFiHbat+BDcXVHX/BDWL8xBTYKilyPZsmm5X6bsgfJyoWWbqC3GeQYwNo1TYu0Fc7DZ7LKhK
EZUL8DggQ9IO48jGF0YnfGEcowhZD8N+fpucyctd+URdJkojzkeA8DY2SrYqhLXTpd4pH5qZ1mRd
VyTgQBv8mqZRxGLf6SjijAYmgGMx+ATu26/VIBJ1qfdX1G/xYSWI/zRVOVhTg8QwO0u9U3uMDQTU
OZ3bnePPA3aGDD94kB1GZp6IWHXAKI1TYxoEpTJ/8kKn22k7kGlIM9bFQ4ft031or3/1CzmP3wWy
1WXvfdn5tg/9ofycKMRl27zPKxHc1xTSvArAyYErEO5EIbLrdt/3IXHUlBDO1detWZhLBiFB+aO2
SjcfjpGgEykcIYRvuyVlAaQcRh9a6d8s1GWr+bmnkA0pGZx/1zFvstQmZEyCK8q32uTUOhFDNq/X
5YPweLh1FbVGzFoNA/Ii61YrHq97V+rvc4keANrysivx95fqrq9u8o5IIbYd0koB9gNWadccW0WQ
Wjij2otztzukwOyWHtMzi0fvY7J7yiORItlnW4k0UjE1RTYHJIguK9+lD8JtddJu5m+in2DTlU6X
37uOV5yHxjkP0GhUYmChmawMpwYINJHsSv1tCOr5st1lZWVLwWfRoqDTqI/HOYQ8w5BIWkHRvvyO
Z7muv103DvIkOXfQT+MshO8+8bBEroxFPNONfrBt7unvjHEV3VAgipRKnG9QGjWv1RkHGWAjYjyE
wY5Qif3kK1+Kp3iUVb0TloDFE2dwBTsCIfRwwqNqFg4DRjIVTziknV3caIcBqA3EU31bO120LAmU
TJg9/rdlyjmYZADOAsuUCh9YVl45UUBt20mndpHBfsPK+s0wGLWOFckZ3IXkavu0OgsO0614nE27
+B5LhKultOLuW5R3ZjfL7GVVJYfQWh4aVaQ+27arvWjFXbCi0NtBZcXrpfH0nYGNQxDSy2+1Wx6U
3eRhmsKnA+4frvVFKnfBZiHtglyCsWh3rGwYH8V7RpbZ3JB0A9QZcjetmushkVkvh2E9MYKS9KF5
ET7L31BG8YXDcgdkxOs3gZLI3bS4GqVuGfDVzPkumRJbjb9cF0BZIt+OFSdN7icDEgCXjCZA7KkJ
XkDAPrljjA3T6FCwXNT34puxhVhKpsF0SqXFsItBs4Ol2i9WeStKLxVWFabZn0OvaIgJQ2Z9vzuV
X3bCN2jbeFZGgwW5bBztWE1AOyDbSaYBI7FxiVPdfA5d7jffpY0MUMUmbAebtR7yo3lg6WdjJ8eP
TS6tJDELWnkStYwrUWJg8qMj+eUj+OX308Po94ccd038WFZ4OUPOi4xl9r+71kq7KH9VzYNsEMnU
dllvpRHnRUpQUfz0jZMP4iG0pTLRDsB/C6DyY3IjvRGfajvWXFTi3AcOUEWKiE81AQWAXQDjtrOb
Fj1oiMQ6XHYcT9pB2Cc3VMuI1JTzJ5leDanKugLqTkFNOPE7zJ3Jd72r+/N+0ogIsN1hWR0s50yE
rA2Khr0bVAy5SZEd+eoB0Ke7yjN2pl8ear/Y0Txj8vVrx/dqy9wKkFtBycFX/BzITlUFTIz6zIoD
wlP1IXiFi5J8j7ZTmiFRGSpkqyq7RNbuA82i4hzhlfkmrRp0apLN8CRsZbN8VPY6+FkK27idjqyg
XtdeCxRzQiollEtLxmoo1Y4plon+HJ/KgIgEhHvk+7NxZWS1lcA6JFBuyc+DnfaALf/Q4Prq83AO
RAKC2E/nzzjt2caLem89s72NAoMQpvOxtdOVPM6ZxJGhaAGr5dTxTZ7/bZoHBVsp110Ikfbwbdlc
V5vRAnEw5jnBD56/DHplK9VMSKG+P+cspiIY8oI5i67zFP3BoPApqL/PeQdpicROZuNliXae2ntj
oB5ChIHxrVZR14GQ0+KYQvO2CG8NIXRb3Vs+1tK9fHK+12pgyqBcBsgZykOBrnHmBBoRo4iz4nut
VlrmoRojEQzqH+qcOlWrEl+bnfaVZIVvs2q1KkfIN6HE5CedUzeZLWJJBn7HrvLFmWUDRX7i4fOH
l+SvUMi3Xdu5b8ucmdjyDS8TLz6miIKjX3kD6gCp354obALKJDhvECPVKyz2NparU6Dcxjdp4Aca
0Y2kjpJzAaFpqWXEJsxYLsZmyEdfBbAPVdGgxHB5hFCUQ16x1lVt3IbARteFvyrhTUDjsZc997rH
oeyP8wW5app5LkKWWj+3hQ8GPsL8qGeBynmDTNTDwmRpZfE6OxU8dejJX1QXsxi3bF2bBCVg0euK
vfOVwKJLlmVkpsdgNg0fnNJfMaZevuYHhrFp5rZIzYwTeZ/G1QXVYBGWhQ1CV8t93Jx13bJV5c3o
v5iof1GbNNTV4kuEWrSE4HODx2Apw3JmKyHmfbMfAPIX2P2n8JNAvHa2F+AubpBncADN8f9mKNhj
lVGDC6AjVeyu8oAaDCDRZhe76m18Zz5mg3fdPLcnD1aymf2uHiUKOHJ7PcfZCvsKebUC4HHNz1wk
nG9yj9L7eOiw90KSyhHXQuPdSV7kRlfAiKJxt8gHbfhyXS8i0PMFxLEfZrRS8PdFzBdYb4nuLhn1
4qdkcG5kTgVNrDV4q1w95vVrYjnzTO3PEm5X49yHmZTDHAJKCfXq2zT7mrZHebqfTLKbT30P3onk
VZiozE1Jdz0MoN1VLxp2L1U7PTBotfJF8K9/IEIgXzc067nUOuZFrHav5QeDSl8Jn6FzPsPSk2IR
FPz9skjBO3bfyF5YnIdmtq30fvkY+t7lGunyv6+RJC0hphIgrkGPcHFrTPCah9aXfVSbXP0/puY6
/8AoA00MWc2CVRIioO9Ne+MRO9VsHjR7pmrIRLjUORexxG2sJaxWmBa7UTsq6XNY/l2OlV03ez19
1LCtcd02iIvFA9APSdLGTQz1zPTejJ6jaL/0RFpIRU2dSzUGvRTDiTVqilfzBnO7WDgWHMtCDsUy
jtD90F7uykA4Z9G3S6KWrO+adXutvZ373TS/Xj829ieuBGad8xWTiPpqViJwga3LXtr9bDZ2kwS2
Yp1J5Arq+nL+opeV2ASoJZ44jWeCoiJ9uq7Llt8D/gxw/HQdWED8NGs8MZyRZsHAcXGqk2+9EDnz
GNkhaNavC9oEKNBkFdi9uoj80uDu0jIpWKi3Jsbe9s4zNGEDyR6/pM8s4ItufVd+KhzjqQeyRHIw
3q5L37L0tXDuaiWCMoqFDuELqDKt0O7bFyWmvAVzdbxdrIWwH7EK8ZnaS9MYQIiwZ034eoexI+1m
8FjpinzSbVbKNF3WJVBMS5LGV3VizB0FjTAwrtPpjGkJkJELTvsteSyOxv1CvIM2z28ljHO7Wqel
WlOOo1vOXlEehPY8UNPOW5a+1oezD0MazbqwIGKsfVHYJRQG6CayyFoAZwNBh/03BVMmyDcZhply
mk7hucY0IhCz99fNbbOgv5bFmcIkVWNWMFlVezCDN60+WLI3tF+VfnTKHPl05OBOetelUh+Jc7Wp
OOdDIcMiDBmbJm/i4qfL1+siNt35WjHOvQ5pXmLkBYpFGJctbQyHAf3fdOe36kfyyF7EFH0CpRTn
bCM9B1SZBaXM7jFT9pF4yMbDdaW2Reigr5QtkFHxTF5Jq+hZv0CnUH4qwM+ahGAN/MAFAvIB/jck
gOia3LdpxcxEtIUalvrN0nI7adk87NN1Rbau0FoI93GySNb6MYEQcO25Y/dJaQfCi29LMDVJAXuu
aPCNqmquAqlpIEEadnN7TAVq7II5Et6H6qYM/jZV1FRV5M4pE3rTBEETVMCjt71V9umOVZDf17Nc
jfgoWwnXWhh3XqWmiio+/ohFu3AvQdT/rwyyeWgrnTgTbuM+bdQFYhZl8UawefYV1TfZCuNrTbg0
QQc7RW5ZEIE96WgI7UFUbExAOHL16bqJbR4ZwD5NDALolsavzkcgR1TjzIQg/yf6ANsTpCtHm8UB
/SLn3cGuYukA/EzV+D/SrmvJbhyHfpGqJFLxVenGju52elHZbVs5Z339HrZnp3XZmstdT9WUX7pG
uCBBAASBc2TwEvaNPTvLOT2aFbgvelf1Fwb77geOIrAGoUzuKkOKAV2hCnRTd2N1S1+YTcQ79QOM
sbrXHMzUOX/ScQ0AAlmjwGHUCV+YVULdqIIE+wY/5y5G7M45Aw1T3f9/19ZiuPBdaKD4C5mYV16w
owoqdPaULQp7W450LYYL4XmZtXUSQkyWnovsRpaORSJyEJsyCCrjlqIYOtpeL5OsQU0aKYtfVUFR
Az3+AC/s7PwwHHsMzXXO+B3FbRFS59YJNt6E8qU49IhEzcwUS+Pq0E7GyShr7/oWbZ3gtQjO+PJR
nqQhZyLGc1Z1Tqf5/fjLNERlzE20g7UgzhY6bbLaqFKRymV2+U32Gje8NQHYhaHf/eTN5xDP5exQ
p3j+JAwqcXddUcEG8kW4vA31ebY0tGJh2Gamit2mj20qassXSWE7uvIfC5bT1EtIWay7ZgrsMTwN
2ffrmmz5wvVKst+wkjFKRtCPzCr+W0WnO/TYCKvoLArxIdEghqYqoIiD5+XENNlShcNA4XLjsx5+
JtqHPn+UzcAu49m5rtH2qr2J4qJvWZIZ40MQZZmzPdSdY+S/RksEP7Rt6m9SuLCrgwR2LCYChdLc
6UNMUYKWp0NndKf41/XZPrdvkrjIa4VL0i0l9KnanR4cw0zwjiJaL84ZlSZtklzG9w31MRxlWwbA
FclEmIib66UpmgUUPZDw8CW2KgROvjSihLKQzJdT4tA8PFFgjCa5aChz81ZprGRx3qHPsWYt6xxj
A9CsNcGw3M4e0CcO9Me7oRMEJpFqXMSYtSitDdYmrKZH8k3rfplAnBXx225awUonzhdI4JdCNgGd
Qt0P+ydFhC66WdpYLxp3QguqlfOUQcDwQg/KXXGw8DbUnMKjfohBF093yw7QDU51M9qixE9hJvzO
O6yUYyu8dkJVFhWgjESBCFBe7DqW3YGQZFf/HACpUB6sBwU9QtJT+30Q0oVt+r+VaO4cq+gksDAp
xMaEsvOI5gXpJd13h983whqwicAT1hX3d67RiIDrhKbKHe6ikBsrYd0Z5Kv24feoIQogtQt2lP+h
FrzphVfKckd9qeN5GjooWxFEE+lQVk9zds6NozaHAi+8WalY2RMPugseRJ3U7BCqDwycbdlbt7Fj
7MgZO/knHvJNLYNLO8Ye93mYL8qlZXcyYguMlsnzdScsOOMG51JAOZ+r1WsviLLrp6NOH8fUiYVD
a5u+2NQs9OwTdnXkNFnaJKXZFCEpPI+/2Kt27pB7+rVG7yZoCUt33tMvwirc5ulbCeV0m5CKZl0X
ouvBVO5CqQHA6+D11WI3eucrreVMVSVAC9ryZiYYxylqqZZB+BFfshhmLOWInhamvVBJoLkgrdl0
Z7jf4fatKgqhfMLRFqBBq8BD5ao30/2MdnPVKc6su7dw8535xNB4Qf5m7YYdyj2CgLC1i2vZvDvr
CmJKjYIrOUZQVTziK2Fjd8nLdZPc9B1rMZzrmqJRj+IeKiYHPMI59c/wWbntUKltdnIpHHDcVAoz
YBjRI6b8jus8ANuuYeUoMHUKMjinmEtH/Eq6rZMqI0sgMmpMhPNQrWEMccRq3P+l5ZxOujsg/pR+
6IveqrbcofkmjG9hbE1NDYBmx2pmN/W0y/THIf3cT5aNByyRO9xcvpUs7mRXVtm2UzGPcPTJIf22
ALgevdCfyCE8AFK5PWBmzRdxwIlkcgcbxAlFHmnQj0x3AVo8yo/yIjB10YbxYDNBFMakViEDNWHT
Cfes2BU7iJiLlwDx609c/XrLuDQIE3JLUrLniUr6Ggx3tBe2sYuMgi3qOheJ5iRugJT1mjyGt3g2
vWVzrwPg6fWX8TMbnap2gSMsGsobOdBaM85pREBlDRdmjNkZ/RV2cdecNNxgyUnETCmyCs5tmNGE
dCeEJVbUpRjmLXaqKI5tuveVsXNZzdyjAtX0EGGZx7l+GI2H665P9H3OS8RGmFp6wAr44wdFvWtl
wSuY4Pt8S6MKHG3aYQDLleNDkt8k2eFf/X4+zI8GBiSnBt/Pl5uy8utAEF6Z/nw+vbIlvo8xM0gS
gooRV7o70IAe/2tJotY40eHnuxnHUl3ikXnrHEBFh34HDmUn2Nc4JM1tI2QiE5xMvo0xzxaQ+5qQ
pkqeHpyH4jNKxraV7RcRXuLm/humQailqMo76JhssAKpnRBZG7P5RMPgHJHMvW4Cm8qsRHBHJF90
K5ZbiNDoT0M75NVTZDiltBtEaYJIF/6stCmaZhucxX455sVZ3Je7bQVvqvCwMGWhTUOk4fm9cRkq
LEa0FVQzge7gkz0KqKJZlU2FUEPA+49pWO+G0uMa7VqFipVLG+U+l6Jvi1SKmuzeHyBTM2RCZRVF
K1nliWcXU6Jo+lBZz4wMoL0a3aXonvflyi7Pg5MeJq9At2S7l079SRFhV220+F1K5+K2QfVFDjOC
WwCxUUGF4ORTd+pOvW/ajR09Mvji5Fl7UgRuaeMefimYq2SQsa3VQIPgxrJ7j3jKXsdNuHb0AzqU
XOkrUAa+MeTkvLNFLcPvoxJEE2Lh2oPqO3qVL8OuNfUTYEgURlQAiFIvKW4LUWfo9rq+yeDfY2jf
S2kqQUbe2KyLZ9prj9YjuDnIhxmsAfKe3E53D0Q8FM3W7dIfXyjHg+CjHJkpGYHg2dFeGG6y6RrP
o88IZCtYkQiT7/1l9VIcZz8FaRpcMF/19CV9N8cvQPYfEmGqxL5zTS3OXDBXUFASQc54NHfEwxUf
Paj1+RVgxRcCrGxLswyLUYHhaZVLzLJO6tVaXhgUieYDHGI6mcA1ROP84LHykBz51z30RpsAW8Y3
gVxGBoTtUavJjArGrjtkIFK2SeGMPd5pGGpda9jtJ2E9anvr3mRyyZlRAXGj7aFkEZ+j0I2hXqL7
ff1BoNv7bPNSNy78VIG6NG3zupiskSl3mj1qM3gpEQ7XsovNeyN504g72LRTs5DMkGTe6DvWUNTt
zQKdoozRIhA1A27Eogu9+EeuQOryGFkJ3IhigwVvH7mmG57L8wyIuWonuugLxXG3Ohon45zFMgMs
DXaWHxzIB4bBRuzICzyRi9woqV0qx53rMqhrUClDudaDgmi8Ng/Kg7TDRKgv4mzedsd/7xr/wFWg
GXaUA2Yfy0GVftTqeRkFOKXvy06X2rA4v7podaOVykoOEVJk2tb0Q23vKhXzdd3tSNwhFzJ5C/wH
30VeVjRoMwnHeQA+uupk7rQnh/a10prtROsntAzOeYAraVQsAu3mwk0NPPs3Nxj5tqNccWY8GFW7
eTyRKneb9FhR0ekWqcp5kXgIonLoILx/5cDG8Lw3YASVzdrKJ9Fb6Eaf2OVGcr6kA+x83kQ4BHhF
zIeH1jplzQ2p3TE9ERPDHmSyaSIL8meRd9Y4v4I5rTnQNGxnBVQCdUhv6q7B2YskrxxzJymoN+K2
nkn+0mA8uxt2Qy6f1HwSYWpvDEVcqM83p2taVo9ZCPXZqcQICJCnVdcIbVRBbMWRz7IdA3f3X7s6
/kUNNTRqWsye2YQ/wyhsPgEB6bWvxHJF5QlBXOJb1hc9CYmcQElDfWGtwhIFjzvK0xIR7KvAK/Dd
6jEJIqlQYLpDF7lR/BhCWAQCmXHwkh5Asbmol2BjfPpy/zg/JM9dEg8FJLKSo4o5POSF893iVDbL
s39jaotevETLyeUyQW62JMkgM69e1GJfKZjL7O0lEjztig4J37g+W3kTmxHkdC7zef2u6+zUwcxh
jItE42S7TvSgtrV/JsojJrVUorx7wciq0pLCcMLdxTzCH/TqzaCdm8awq/pREnUrb/SBmNpaGhcR
AT49L7MFaQDcO2AG8GbCfYUBynxpXdTFTyw4jnv5648OoGBiHlDmY/jcZi2eS4C1zExHLYL4yWfl
D1wSfUZjI8yhtqLxWg5nouXUp7ocMzVtzHw9yh/VnyEGbgbAyhWhXT+Bm84RCt0KImuhnI2isGNE
GoVQ+iHYMZT5yJW/qKB6QfYLAr7rCekrHsm1peTjJem6Ep31eMM7j9/mB4IcPz62t/ERtK52C2qH
GIDiocPmBnED/flHmdxaWy5kqqOWxHEO+Q0uabBeR9lLnuVorBvmRlg4Yxt2TVsuZMbE7DWZGU4W
4yaq+cMdpujQo6Da1kNxKz9JrkhB8r7gdHlUuHhpjbQlkvaqoIw6vWKzqjaQ053Cj/zUYcRIs6t5
mK0GClPpqcfECT92jmyHQojWzZC5Wmw+S5/SwhiChd2scCdY3K+4XaFzy1cLn968QuvuO2oLISQ2
E5W1WC5bBw1dbszByDJAxho47Fuftc7/DwoKvCA/FprMYylrBRYbhNUAH5E/KjagrvZ5AoiM3mUN
Vv1+3iv3bWeLeBq2QoupEKJpaAI3cVO+TKvbIcjCMR3gK4JvcvySwxuSJbGj9Pv1E7vpk1ZyOBOW
4ikf4gaLuWj7cv6s1Kci+nhdxLadrGRwNttNKanoBBmaHQ02O5WMRwTTrrpLrNd7FsAlvPCDMHvf
urSuFpEvaUp5WMnTCMGMN2zcTftlpx3BTYzDIMw/BBvGv4XLbd9PMBjIeui96oC8Cuk6e/eXbnr/
N/Nj6IrGiAW7Z/KBU7V6ZVEhtBzCA2nMu3aqXcWIBG5dJIYLkFFV6NqwQIyhnOvMq61f9fRTYCSb
cerNSHgE6zCSwqLoIIOiZslsZNkP+xSRwkT7pwiXSaQQ+/vq0grQEZqVPYSBHR6THAl4/0S4BpuO
mmJ6QDHw77vOhcXUpn5kiPJagJkBJXBJmztyIz1E2sNQiegFNhrGERdW4rjAG48JXroY8K4+H5oS
RZPCXU65E3Zu9G3ugbOau2K05M34txLKOSlpLGK1Nhlw7XJXFD/M+fG6UYi+zzmnZimqhLA1LOTC
y+LFn+Zhd13EtnNa6cA5pxymnaUxZIzOiFp59IO60ynq7A6jHp2jfy792I2eRbhWmwb4JpXHz46Q
IulW2SN0BrdmBQB6clOqIh6ezSO1EsIFyilIOrNkqv2+NqBUcmIDytIu8xJh6iXSiHNFc1Co/WDB
FuTyhaR4kk5stHEJNos5mncJ10ojzhFZaZCMPYGQ6kWzG1CssN5G82kADGrpJg/CBE+kFJ+xL2ae
KilWMP7I0LFYyWk4KPvgvBy72kEe644nUYq3edtbHWUeQ5sOAV6WGXF768WP1MWrlaM1Tusuju53
PwNnEL1UibTkfEdQtcEUlMxO2n0g+xHZSbp3fedeOa2u7RznKmQN4IwKM4/yV/yofu3cmeFs4DKC
x4ZX0IHCDs+/GcIr4LoPx/jA0KHVfeRljpBmbDMxWNkR51hSJO5g54XGZKcfWaVgOGLCwK4c8eVS
4MMszr8sUdNTo2CL2x2t5GkQAQNc3zxVZk8Eq1BWzLQNC2aiRdjbUVY7RnCbGsKK/PWT9+4pFVjQ
OnjJIWZSowMdLDfMOl/LVFuJuhttKVwriQ9aEHtKasi2GuL5LTYetFn04L5ZkX07HarM+RliAb07
1PFDeocZEWtJxdvAzsANDwMigsrL9c1TZc7fGHmbhIMEN0302zpKbWkQ5fmC044+x8v9s0y5XhKA
fLr6A8t6kDOWTj06+gd2T24c6Us1CULetsXoVDYMzC4Z/KMAhh1rw0whcZjvTfNc9c+Z9n933rBs
5E0Ep9SMtv2SIZcCzWFPLUZKdd2diFRgf18ZfZzKAbjY8P0svauSh5I+p40g1mxv/ZsKnFMcjYEY
wQwR1NpJxhcq/bquAvv/3zvEt+/zDnEhS48yKA4USC+nc5MqTgBGdSN4uS5nWw80WIDvXNbAMny5
VBMQtVN5gOONybEcHxQqWKfNOzJ9+z53HrVAjoKSEbUMs1+Ogx3GN1l3O6HnIdWfDUP0era982/i
uBMZxtMcK4x4RF6Ohv5UBzeyIuowEC0Zb70xkAKDGTKM4dga34P46fqWiHTgrFebzKKOInxfH7+a
9blOZUA5CrZl85UR1du/952z32bWtDZj0IqGsS/poVa+DN2DMp4nNFoFnyfyZAL7SRXNrW6HiTep
nFVnMVV7SQYeyajhGmdmNngYvdTRz43pYJjQi9360/XFFG0WF8rjMfgrRQvJIcoBF9ILDqpIABfA
u2YJ6ohlLiSKbdr6M/l2XQOBOfD9yxqxCqXNcIJU5YZEhq3Jd+Ukwqfc6KRnLvnvneExOpqS6LRm
pLGAvGNUHO0jOLJRM7RANZY8DuHv0QQ/uyGnwBFd5P4har9J57zEHCxDmmZYxAGU4ypmubr2lJ2M
HUWIy34SUUu4aEk5L1E3Sj0GKpQt5Ba8919VjF8MrXN93wSGwUOyGqoxaRq7jGBCW6q/m53gMG1H
iLc149xE0auJbNWwC2LJAGi4D6WXwlLsQUh4I3DhPDlmGErqFDLw+egcHdRje5yPrLbM8uIGffvl
ZxJ6C4Cm5P34/w+dX1ol5y+6AXPaI3O1CupKev4xSjtPGQv7+k79Q3XkbSk5JyGB8M7QCthDEtv6
sbUz18gxwt94cWnHT6UrHeq9mOFPZIWc5xizQStjduQoTtyC5I6Vq4Gp65KXxWO3DetetJ7/kE7+
rSnf85xQKzAp48tiMGEq0slQdzD648T3rJslc7pRcArYDr3PY94EcvmFXIKzXmU0f2lLPUVy6uiF
tBZA4z+B41iwj4ITwTdElyUFv5nOrEXLnKKYz3k0HeK0uJes8fG6yQgON98TbaZSqlUVRIXz5IRy
6TepIdBG5BT5Tmi65HRp2dINlh0+qo5ix6mdq27t0iMaU0dP+BgoWkDOpSRV2RVyComtZ91B7hN7
PTKBG2qCdbr6xaoo1Y7+uL6UgmOgsh+1TtYZm0bF/GRaAdBGeiqs0MVjvcAOhZbPuZK6rQATH7DT
VjXePJQ7U053TabYHe3PuZZ+puHwmDWPqOn4Yzl+MzrdHQm4L69rK/wdnK8plsIK8hjqdmDOUTAg
lD8DKxU/Cfc58j10/+gF5y2w8ygUBuheyqRlB1A7DeZ3qa1AAvny75Tin/q0RCvQtQkhmk1AhIfx
u+QOwP+Ylz8ueF6c9yB8uS5SYDU8AOxYaK0SGIh+QfqhDz9Y6CmrFxHUpkgIuTTNNgwbS2cQmEYy
OIqEJrZk9PtcVGAT2QR/5a4Htc6XGjaB5Tsy+Mbyq6qhu568KB7ZT2iKEZwGgVfWmHtbnblikmhQ
hmy/2vKoLMleL4ajZUzP8gDWhEk0qSJaR/b3lTg6Y6y3Zeso1YdI3afBUZoEfYaiBJaHdwWed7h0
rJotG45+rI+hZzyWL4UbeupBBZVctLceQjx0x65x3wvZekUact6lpF2l6gF2cG7s7B6Jc2TnTi3Z
5UvnLZ65Rxesk59C4WCeaCM5b2LpYVwkFBvZvSy+6Zk3uW6DzgBdj8E+Ag8M6Hvqs+L9D9QlFHt2
JbDznXltoIdBpWK9R8dAv8r3r/ExvmG97hicExXaBavLN9913YBIuGB1zeExMp5U+bbuf/4rf8L3
2TXRONSRiYVcOuOuy4BRmJt+bOrudTGC/eI77EprAoYlC3a6PD/18bzvArpvwwST2NM+6UeBONHC
sU1cHbx+qBlyNTvnZv2lkduHqFD8UBZyajBHeMUYeDzYNK/LNmTBtSrt4tDcKyi6Sj+l2QF2D8bZ
0edxfRlFuRGPB9uEaWaVNQROL72X3bdgYQV9Q+e9InzVtujCuNk+uLoe8y125UTI1LEyWQ5sXS/c
F74GWOwck3ADGongXOq72A08gZbMDV9bVs6rzBjttQpGbo4JfcxcsfGc4B4zqh/YW0/yEDjdF4FE
0UZy/mTslgUYq9BzdNrMZrNBhgfGl8/sLcsStgiJzJO7AUkJ+YuW2rQ+JNKpqm6LcX9dI4EIHqCi
reewDVlloaDmmRZo1W0xAx6Vu+tiBDvFg1NImdnlyQgxQ6rZmvFZAaTIv5PAdm51lMMsnzElx47y
Un5dJAAs6SJCT7bcV8yNx70dGlkyaQIl/osS9b+BDIrSHYMt5kqVIV/+YpjXNfs3a1PQuQZ4jMIv
moOBO9kW5TvMbN9pplKgB+uaSoFGcSnRlPsyLEcEKwx923H4kFSKU1WxPRTHXHXUQYTCtml1b/L4
93srUzAsybJTU6vtKSmc3uydDGM+121i2w2u5HC360mrOzxDYMdqz9wpeAum4Fo4MHSIFN3o9M8S
1ZU8zghlYF6CbBTyOle6Y0OggDoMzz36p0HG9pA58ffrCm4eq5U8Ln5JUwtIhQrrKC9eTD5Nwa/r
3982xZUAzhTzJsEuzRCg2WjvQFNW4lq3DI+I+GgpeRY9T2yG/5U4ZjcryzfjMlGbFuJon7s6mNdp
6Wjmr5a4Y6IIjEO0dty9WiJW3UQRZIXloyE/tLqop00kgItO5lJ2EWXtN3N56oynlD4LNkd0irhg
FKUmRprZ25F5w+imggPr/g5coEHk56JFZ3vFZlRbYTK/mdqudonzFgAoVTP5deUy9O2me+U7mhFR
AodVvIxP8l4Haqkoo9ksvfwtU+Pf6Vsln5eAGWLBwN/cdP6cSZ8US2TvzCH8syPUZM5hJBrto0qC
GIYsXfjlLpIB/M26vaVDI+Ksu24gwCy+tPaqM6Vewoi9ay2TXVN0qbrXLUS0aJx7KOU6KRRGxT63
j1oF9B1zcqTkXgpEkfG6JWr8K7wW63/V2g1tT+JTodxYoq0RLRbnGpY51oa+w2IZ0jG1foJhWeAP
NgejzZWJcQ4hpnlRLqyrRRtO7InHAmeh5aG1Jba11q5ODar4s1uCR1D9k/f+lWTOUwCJO1gC1h1S
40rcL+0jbROBZYt2iPMV2TjLZsn6XKgOolUyOz31qiASraFIDOca2okstLMgRtr/JkVRVVd/wqOE
0zlshoDV74hg9QQy+YH2JZ/1ImMtLUF7XtKbAjyPw59kyW8bxI+uF30zSrkB42szr02+m9IpaAXP
VSItOGcwFa2k1Sz0mXS0tfigD3Y5BIL9ETiE13C/iq+JFKdKy6xglgvkXU/LYgdTY2tENA8o0oad
5rUgQ87xYgRBSXOYhxsrvGlEiKCC5A4lsksZi26orOeZPYqy7kLgQ0AhdDKVbnTMklMqSpJFOnH+
Iej1kursTaMLvkX6YvfJc5YLO8XYPr+PQKDwADY/GDY0zhfUWVUvi4ShiQF3WsXN/HSnI4NcPEYq
JTo6r1S9nDRdoRoBpBmD+eCvf0su1SSRKzySPjBwuNRLJCdw4132KfB7d3ZN39r9fvkqT9J+3v2y
8NR3PUhtLOvFT+BCbmqpUVfX+AnAtLIl047rz2X3L2Xwh8tKla6gkDHnvwAvZZP289yLnJ9IES7a
Bm1opXWIKm4c+nLvlcSNhFXcjQN8sVjcuYpISRRSQJHWaz+qDuOO74BOCjh1X0ZGHn4AtqtrHP7d
DnEHTZ1nXZ4SKFZMpzb8yfDvE8MQ5Cob8f1CM+50RXpX1gVjGEyaPQ3P+fLh3ynBnSvDiqxI1fB9
JT1rRuxIY+/oVeRcl8LC6LXzxP6+8nvSOA66VUFKOIznQY3dYrT8VCa3SZXt01q11XkRtCqJTIIL
uUCUDpOGmd1MTLuMfulj7SiF14vgxra6ANY7xI8DFVNqBS3boemuslDGZESGIFN/rtCrVNq6z94O
rB/X13PrAnohlPMO42SoU8AKmWAP+J2Rz6MT7lirM3XqDzXYswVbKDjG/FCQZkVKGDLuLmWmR2Xu
ju1CT5khCVySUDPOXVgN/HEvQY78MKNdpN2Z9zFGZ2d/8Ri7+R80Ol8sJOc5qjEM5pkd4kT7nlQH
2fwWitCtRSvH+YkmMuS0YgyFev9NAgPjVDjz8FFgEBs3tAs9OD9RB2FKY+bK2cDJiNFYFZ3ugPE7
ynsRpoPgZJmcyygitQvqEfrEsaM8SYY/g9NyeLqukMDvmZzHmBarLYKM6RPcxsbz0glQ8ETf59xD
WCdpgosgnh6Cu0iq7Sh4vK7AVu1/vSN8MU+qTcAHMY55iTimAZDZxW0fQhT/gXADJ1v8+o0WKQoY
bPWvuFqL8wyqkWdTMMAzSO1noKYEyo1S7UgTOpMUC9JmkSgufRgbAz1eATTs5Uq19YQ4S290ttXr
j0CK/TVqIjD1LQyyizXlnEMUzJrZlmxNU192hoPxYXBlL/UCNqw8O8W3BG0Er+SFumFnAg+4lVlf
SOd9hUSTVGdsgqMjoc+ltVv0uSiP7PloeBZ11QhOGT+v0ypKMU8thC36vq4fg+Wktns9+iKwUsE5
sDi/0UcD6eMFYqaX4qA7QIJF9LL70R5+sepsEPtiThiRj7c4D9LmKQ0t49VZyQ5ButZENtJrIIBL
SKvJpz8YaL3YOM6ZSO1iLGMHJWO9/J5ZdeKYTejNabq7vprbe2bqjNsJ12KeFL4oisasWTI1lU80
/AqqCZsot1b5fF3MP6Qcb3I4fXRV0qeOtXi1HmXPiu0ucgu8twFXMbDRrSCBPlnkV9g33/uVN5m8
w+xTYwxmyBxC3JGHHUDrQJ7hGfTTVH3Ma8FK/sNZ+1sc33GIafwlxS2MnbXfTMbBl3q0o9vfL8Pz
7F5f0u0Y/SaO85rNMkeKFUE7BB2biVUwOjn+uC6ELdGVJeQbDTGaaXUD66JkD2X5kbHQRPtm1woy
X5EunJPMVaMsYyamUz05vQ3IefwjEaqmqRrVFAtcZpf5fDOZZZUxpnq5+x51rV0u/qgIn6nYV96t
10oK52+LCgifxquUnfRB85U9Bt8PbOyd9XfLe5GFb57elTguTzNSNS0LFlxocAyye2VQ/CE9qMWy
v24GW0MUILV8Wz3O58a6lNZKD0HJocHTRH4zA4LhY31m1fRYlLdvdThdSOOcLTVINs3s7tX5vRc8
Ly/5K75l6JkuzdBlbo8+cIzsX9ExdLWn66pumuJKU85RpbpV0471gAMK0kZsSSXdzqnIUJgdvLMT
QFowjjGqwiYurTFNqYL/ICWgx6T/qGZ/ULZD4elNAKdGURbhLFkQ0M570IwP1UtG/OsrtWl8KxGc
e60tGbSyjGXa6Hap9BhFd1Lt1EIW8O3Q+yaHv632RjT0Mct7yU3nMhDE0It32o2Ol8vcLXail8tt
P76SxzlWAItKS/+6dN7iIwN2wmNwBpINw+y/EwEFCaVxGWne4lKssJw7sWDkqod23R9qc+zQJsuw
nipJEKY27XulHecH5WJRiYkeQjc0b7X+Vqv9bhGIEOrEe0E9oFLNdMp//b4Qp88MQDl9ok4nbJkT
mCHPjNElgDaRWPyTjF1d+ZZs2PmLGYkemYVmyLnAZFhM1WIs5/MDwx5rgagEXI5degBe1a7Y/UGN
WldQPNYVBZSOMg+jUqh0Tua6QPLyg+pPCtgpGsF9cnubViI409OXllbzBJ6ZuXqdyAi98Kcu+6yH
lKEHZ6Lmxs1kYiWPM72EhmprMZUYAG0L4NRXNCqhQWxa+EoMZ32GFWdqxyiQQpr3N0WtZp0dlwaY
rVvZEIb8TU++ksaFYH3JZkVtoFScHMzxKZEF7b4sEryLFAaVKVVUogMA6TJSLIFkdGOE74fGJ30a
HNLf19aRqHupEY6Ub64cCBwZj6OuvWO1a9Wo0UwWlRj0I3tDmE7S43ICM9BBccZDt5PuxbiPmymT
SUFpLoMn1+Lncvth0hSJEXVN/uxRN/LDnynApVAJYrDEi+aMwrYHZtjv1nQlkjP8MjLTWQXdHYCe
2RDesq9OOiY/MDgPxAVhNiNSkDN7qSusXpshrXHJEVTdwHowfyg7E9eeDAmM+ng9LG87qpV2nP1H
ZDCCJsGCNi6DsY698kZy5jvWu9nsomfRTXXzVK/EcQcgAYZ1pi85Sw3jV3JWDTymqS8q4W2dA6LC
KMHsRAnS+MtzIJGUpN0SIabUyV0URbuUGPcdXol7C7THhkjcllZrcZy3z6ZKHqchRrFtBLJkU5zj
kR76me5lLXdzpb9J0tmeCvPl+ua9v7JasoXTzrQEl+/r3q5eHZJWSovZUls3LmZpT5rYlYPeLms9
82e0cDlgGMxOodkmgpd3kVzOZnpT7c3A0lsXjBS3o+7Gyuekb229Iue66TBPHAoeyd+7zUtFue2s
YyuU2xwCiWXaJjgUl1CU6bxPDC5FcFsoTSrY6DSsZSgfGvqsBujca+6rWnau79kGDt+lIM5F520f
B8UMQdEBICp3w55VNebz/wC8v71qII0GmZpMdX7Eic4LnoAD2rqlN7ijjqFydEns4wN8lzMDNrPY
iTiXNgo3TLm/RfIDT5U+tE2oQGTrNSGgHdtdvEt+9S4D0urd7JHs/39Cn0uJXP4t140OnicsZ5IN
Ttg8Z3XjGKK6l2AleUTDWCtCYklQa1xobKc1GtHMRuCJ34dTS2E80oYO+FgAn3F2UY21PNaS0rq0
rU+K+XUx5x9gfDpcN78NM7+Qwt305ik1tA5omBjxpq5ZfGv6Z63+KCeafV3ORrp4qQ5zmSvfVGWB
UkcVU+eOAYQp+2YffZx9AJiiA3feXZf23t0zYYDXIZTxaBDOP+RmREsl01q3UX7J+X6gB4L7uAHu
gFKQYP2DXoaqYpMUGdHlUq+sTs2gHRZm4Wwi7Xefxl+A/s4k8Hvbu/UmjHO0RrMQS9WxiOjhshfr
oI4PqgQAyPHX9fXbtr03Odz6ZSCzqFoiY/1oi3nBY5XPNk0FymwKMZGbWgZKQzrfbB6NhZKq1dS6
fWfYvXbbhaMT55+va7K5Ym9C+Ecp1PrbUp/HFl3E6Ebtp5/6oHwHwaenhY1/XdSm0a1EcZ4nTZuu
VswZTkFpPVAGy/1hDMBNQ3ba8HBdlEgrLgXVdbVdAg1LZ8bFBxLWThlW7pxN32hM/m+MIByllVac
fZejQZciY1qZ6CxZWjsdgfYVCjiGRApxhh3QZNEw6tW6mhKBcPCm7G/S8i5pBGI2slumjcWY5kG4
qfKOQcujdApzmMM0+XJjUx9QzuD7ANDXFHjg9QX4lWg6aSNWKAo8A+P7xoWccgs4KdrQ5kHfulL4
2Ldfp/Dpui1sJF/4vkEtS7UQKXTOsWL6vTbkpm5dWXnKs0PYqLaEXUq/Zmgg1CuBZ92o5WLxLGIh
yiomUfkJnkbps5QWDbAQX98pGFIzgw2jXuyLXgS3Vo7IoL002UiZxmtWAXZ2bvMaNMjheUk+WxjU
vL50Wx6IKFSXdVBwE/xz6bvzINMDLWgxVKOCTzbvPw9T4NTBIjhCW45hLYb9fRX6hhTox8uEJYvL
WzP5WFqFoxvfTOshN2Lvukab4YhQFTFPl1GK47tW4gQNWoVcdbi+jd7iAkr6oLuVR/wS5UAR/+Tm
+mkK0ONU1KENwq2f3raDjBGAzs101FMt7Vznql036h/kKKA5+lsMt36YxyyTUIOYUZbsqQ9tcFc5
anKXpoJgsZWuKmtJXDZkzBGNpRaS1F38iBbsXf7MENchrj/Ie9MjN6IK7qaNayZBrCWKovIju1EX
BojnU+fmOvom/kPalyzHrTPNPhEjOBPccuxutdQaLcsbhuWB8zzz6f+EfM4nCs3buNZZeKWIThdY
KBQKVZkncfj7bkRToqFHU8Fvg73EhAcUauS47jp8I0G1a91wuuxHPHHiKv2RjyURCgKKbVFGFUZn
20cDKTEKKRnputHH2dQfvWiXerwS4Ka/rWCYE9YcpbwUasAo0rGYv6TGF0nlipDzQJizdcnFSIoo
yPTWTjxdBY/VbrJpVbPzKfnv4OXPn9m1K8OYM2IOVaFsGmDWeDSAJJojuNJ946I5YNde8Xbt5iG4
/lrUJ1fxKBKg0GJQtP6Q7OmM7rALfXLsECWgUejXnOdZLh5d8RWe1AmpSccKoVWm/6ZkWbqTWdkN
qpEe7SmWXi6vJs8ZmagkGA1p2x5wyT44SLsYzqh6yYHnjG+lxUtOz4SlWDFyUaeOQif7KS9RDe71
mwLUROF1rt3EPnKmY+4N8lXiUlb9Pn4hnMLLdrhfOQ4bsBaZRGmF/wPdeKkbnfS9hkFkqm00X7W8
V4WtLG3tOEwsWdRFi2dz6KBkO1vZ9Fuu7rrxpZc+cTGA5LUC2XeF4BrH7oasiJVmxLFcCCdV2A/D
U8EdaNyMu7hU6zLCLtRhmT0AuqxcbJseYfGo7CtHPaiUBPk1tqE0d0PV2HgcqJuJEw5JiDkaEANG
Rf7jLljizCDKkGDXof0HnMsROOPS3kaXpxN7vD1OfY/1TUXDpVTSUQw02Ln/SRFnQQ3jztHmcS6s
guT9I5hEg9hCfoye8WoO/VjiPfRv+Qcu3KZk6LoMqVgmdCakrsHxV3aOVF0P1T4lnTURJ1d5Jfht
695xmKWM8zGZ5AI4jSTZbVkcuiW/CqTQMYv699SqnDv+Voa9NovxldSMxKqIkFNVaqMJyEYXE9ur
0KTBX4yg95oJ0hN3JSHFgEnpam6cywFty1fX+Ez8lFWTlIsMc8MysZT2xtB5EZoenOfu8r6gTMhs
i1SvyQgEqvo0YIa0243eG3PuJ5p1UJfWVYOYOko0hE3qi2IIB1UoAFXLfq1Bk6jtvpUzr1VzM5Vb
4bApSYnAiNamvHuryzQ/S3SitmjyG53JVVzhVvDMfcmjIttKHcAP+yY3okCZk/lQmobBjxoVb6dt
n3LFtObBzojJ8YbNmK8YaP5QNBRyket/DCRzlU6tEiM86pWteFSwRnN1aLbOjgxxNV6T0KZNRDJ1
U4XYqCEyNi1aD430DGhVdipDPDuJjtBU9mUP3wwcuJXjBqsSpKoMyCiIhRG2WDhj8MMKvQvNDg+v
dmTy5JK3rME94q2zBdq3bzIGq1SkbMiUSPA4pyruBDT05cZ9U/J667bC0xqESQzEKNeVUce9tTPQ
EBmDf9Lqxup1CMCWmETqYsmGxGPR5GEyiYCaJ4WZdMAM6s7KS7fTersBMSKOl6zkeeBWQFobyOQB
3UgisF1SsG8jqMMTL9bB8NJlDn0Hxe7ag4WZO/nNsfBNM2v16WoSQWUnAWge3MrSdQKqAwOPu0rd
W9nfk8HBF0VTRfFYx+MF+1JS1ln65xatp9hfIJOONNkB4x0nU91ex//BsK8jwbQUdW/ApAyk88UQ
X0tc8e5th3+HYK5MShJNsx5hZzWKjges58F4wbS5dXn78kCYiFSQPivCDHYI6bfONGxZjyyk4RyU
rSCx+igs+1tSLXVrJDiG5/oqlwa7Snfj9CUyTA4Ozxr61VaO1ql6WYgEOCGBwjjmtLRZtjM54GQV
PBj69zVMoxWlBC5Hp9N/EzO1I+OmDgSOLVubBu6L6pmKJySVbdCe9bYpGiFECS3IPDnEW9Uc3PZa
5IezuW9jniNsOfQajolCfdMXQhkDDjy4bqPIh5S0+8u+tuUFuqYTVJyILksshZYqTnOpiAJ9mqhv
hVFzsoSAa0prdrnSPlzG2kwidGIYhiRpIpiIGccOkjmcYi3CuXRqjopTnSJHuxlvl4ME1ZLuqX2W
7y8jbqWahihhiFlELQitCh+dAgPmwqzPyI7E+VrHc6lGbEXoHbI4afKg8CiLt1xwjcbk0YWpGWlV
A800XsfiewoCVXnkUWbzQJjtVI6RYagg5nbmRbuSmyn3ukGPbTHsa04Vasv71uYwOyrOzAQbFylf
rF8Z0zFNvcsfh/f71DVXO7auJClSYyxXLTyT4Ocgfb38+9srpZqaJEqmiTnsj7+vgoRdFBr8/iR6
RD8uy2niMjPwMJg1ClEyNqsUGEPy1C2zlQQPEAPiRJ3NhUK5UYRil47qBANSCDLklnVsmwV89XNC
7kRR57QfbkGgywWPAgSvOIStm6LYXE5tp+IaIWMQtElnSODEi7j7+y+CoibSUh3NfRJ7WUnUpW3T
WsSFtjRvOqO9MvrQLSWe+PdmSo8MW5NxJdIg+MFsRAXHdNgpKONMXl/bsrtcRa+ULEM8NnZ++vs5
bpPm8/9DY/wMY1aFHGiofeTQEB4kfKYYGsax6lxevM3oucZh3CAiRZ8nKqzSHtJ79UAf/QkkiYzr
Ef0fzR3UCj9xjcDDFO6XBM/xRGWSnViKxmaEUU7V6Y2VJn1tZeDoECI8xha8yv3WQYSDFXdYsKWh
TYPJ8nu5C2cdxGJOnwUW+HUeBFm4abPClcnw6/JKbjg7ONnwSG7gbikSlo1IV8KoF3E/wn76moId
SM95/cn0UzAFAEUWsXZ4ZhNp2ehj6BnFQusCLW+cVH7JyLVQ/hQyTq1yy4g1BHO0QeBIrMMgQ1uh
Og2WkCq1PUYBj3ptE0UWZUmDESbueR8NqYxCnqaqbpw8/m2qpdV3vCvk1mZV8Bn+B8EcA30mlGbS
AII+sSl4YoufAk/zRQfFczt9vvzpN7wMYAqeaTBVYphs0ivERq53OsAEcpp0V1teh7azMoU38bGJ
g7EZPOhC4EZkXcwsylxNgwbq6aVkqZicVZS7Vlpskv99SIVimCxCsgev4mCp+PiBjL4zxQxMBU6D
rqwgrjCcY5aoLJic9HrTEVY4TEidm7wc6hE46lz+zNvyFJe81r2NTYPdQmTJwBO1prBVi2YwczXI
ptERxP7YKbeJEtsVxG4uewAPhXG3pi2DMK6BkqmxZQh2LIdWYrqXQTZWS8OsgE4nikACw3aOmqIe
5EHTYthQuZviUys8fuL3kdFK+OoiehWYr7FoEWQMghklReII+l1tcn5/641JQ+v5/wCogavcbAGr
eqZJANCvq31/t+yKK/BRaG990o09Pie8m9XmZ1kB0r+vAOuiTsZAwGcRwZ2d3LRkV5AvlxdtY09+
sIn58lEHjeauhk1yc0z6q3YB6WK4F+W/59RDHrUyhTnJ5FRoyzACjhHkzhwIThFPFhT3ID1VcW5v
3O9EL0CrZSuNQFoaiAlDRx03371yFf5SbjDEnkNpu7ouX/G6f3kRed+JqVWFpqBHegbj6tyvBFQW
czuQeVJXl0HO1AMVxRyWUIYzGO0h1ZyovZ8MzuWG/j+ZE3r1kc6UA9U26ctZhR2d8kPa95Ndqpql
D5jsTj0UNO1J+fuT5wMgE6ibBGnqQBfO1H0JTzhF912RPT3jcbNvr52JpAOpPJ6qmNSj7IaxbzJx
dAY0fLVXurEzB47XUac6X7t3CMYUYVlKI06X0Vn6aJ/3hhcoqWWEqhuQxZ4G4uuZ+HrZ7TYDqvoO
yQQ81I/iocphFTHl6wwDc5oWcqziQTAhT4MiptZosKqQyC+hwSYyBZ7IIQ+DiXJxMWRy28AMKf2m
S0ex42TsW3cEeNn7OjExDjPvpB5AVuAYDz36lSRL2kFPBC8amq/Z9N2cR1HOczc22IVEqNCRBbdW
IquqI7sL70KZN6G7Gbo1XKZxm8c9RGaiTp4HUxlMCAhqjCfXabGF7jjkoiNFnLfy7QV8R2Jlz/Iq
SZpIx7vWeNAP0yMVS4ecCO3Is6HliwkhXo2PYxqrgIb2yonEKij49RRiKeN4mKXgQEqyK7WMkytu
nxYr49iNG5q5GOvAkh4oEWvlha7+U7XKI54NndD7ewo6HIQrOGbTRqYOQgswdkFM8hhPhyTbFePj
5biwdXv4gMHs2qYx/sEwHkZX8+KDabeechAdiJRyieM3t+/KIGb7lrFRDbGI9VvMEwl+pznPGrpb
ziLrCoDZvuNQRREmrEdH01N7DM1dQ4SHpiz8qM28Rh3tRQBTZpPtSlnYy2Owq4LQadF8K0Ry4i4d
NLUGcWeasswJLDzLmW0ugJhRzmdswK48VY0/t3f/8TsyiQz4sEmH4ItE5jQ4CkQOIk+trD+dlv0r
rxV2M2qt1pmJJ2OtdbVON12xPAfJjzH7Vn6CVeCD97MMJGh91KJ5hkVS5JfLbaBy2mC3A4dO6wy4
0oK24GPqV4fhIoAGG7+/xFad32fCjSE9GLwdtv3l32GYD9NCrBMRnn4Y9YuUPGcyr1mCRoFzn38H
YL5FicLmn3T5D6NA7w9XzU51Jntyay/8TBc0Asa/cOeM1wKGMRQNy1aoT2ro98v9ZU/e3sLvv8/k
X804a2Jm0N+fb7PgSeh0HIuNrauR1QgSZ1te9oEzqmskROCfTgA2xU+mtm9ldJEvXofnr08YZaBB
glbLVOXs3SsO29HssV+MqHba8mlWXHmIraW6ypLPZHorKNbfUINI2hlQKrmV1Z8LLw/f4ADDvlwB
MP7W6aWa5x0A4i/CyfCkK+1GfFigKNl+Hd8UBYrr3BEwedzwLoZbPWtraDYkyGWAh5sa0NlxdA2v
9ulkwZF2+8+7ivdqsJ3KvBvKlm+lJciHvAEanr/s4RGK5HtK/DC5vZPsKhuc0c+XvYSLyOQXyhQE
nT4CkfbBpm54KO3xJXwKj4pvHGjHvMydn6A/eRY9VkbS6LK6ACdBpwQV/ZqyT3zFiQ+CO6Gj3adS
NRhY53Exbm44Q8cDBkSiz9t3BrTQVHOEaFiOYDI3C8toXqP0RypxqrubB9QKh0kEFLmCQLaCRKBY
vECb7Ua+k/LCufy9eCDMCYIhm7BKqDFmChFASfPppSfRI87b0hsrwtk3IiKYggwV/ZAs21Mb5otZ
Ds2ICu/gFD8lK4G6o2krPqjLfQx0Y86/tzi2bR5bK0z695VfoOBcVlAUGp0UtUTtUA6f+UCr32dS
wV5CU1Ir4/fVDE3X2U4yQ1sreJeDDRJIBKsVDOMHyVgEVZ0Dhu5h6dja9RMqfl9GT7IVt/QiiHG2
vHZQLijjF2oojLo6/gMavbxxJBS26qCm8F1FR7u5gzItLw3Y/mBoUCaYMMUFljk3weWyhLrSUUsp
o0vmtDpqMlaKtm9M20CCzTNvpf3lDbDVc47lfQdlAlZsDKm50DotnTadF2vZzS/o4HdK37DTfbSL
Dsr+5Q9jmGzJYC4Rrcv/A57VTPhCXaoKVBVWR+FiVdDXHurQ+W8QzE7IjFQUxwwRMl++D6hChrza
DD0wz7e3IaugKsHztMgcqGVTVFpCy0GqTw4KWHj+0NLxJtG3b6/wjn9wWEGCtFCCpaMl4j8iwpjF
Kj2CPBGXV29u7eyJ15+/fblcITI+2Whiha561OwoR051yu3Bir5TsrPUCbmk8ZtHywqM8cWqSKNY
fjOv66wgy6wJio6YHedSI9L/9YXv9bbOq9AopkJHshjfawSprGwXDihXdoYvQ2SXd8/6f4SS92/G
ON+kVEYXUaP+kNhk0Ei+Tm3jSbdoOzRIC9DSnjgNT/55O8lbLSYTnsMq6PpqwZdrXXJID8G+x925
s4z72sm+g0HeldE7upt3yi2ZLI0TVjbP1RU4E7TjTiA9VHWQJBDo/A71/Zyj2Qk0JZ/Z2O9ry4Rp
1PmEMEwAk3TgB/muhLxy0VZwMjRo2CLnR4rFZv1NFKSLUeHcDme32ivQNO1eoZ4NHojBqm4oL3n7
ypWL2Uro1qBM/p8WajEZCUA709J9yk0eeYZb9rgOdqAl5bUdbH2rNRwTvPJFFLOU2gg2/r0+NTex
tnhZOnNeHTeD1wqHTf2LYImg5QgcetLQHl/zPrYHWzm8kXvZyuNl39gKJms4JnJVZp5PcQQ4KX9J
UQNGi3kxPin9Z86vNQ4TtFJDwPRKTM2Kr9MagiScdeO44NnskhlKgkLTrAmnr5A7XcorLW+GirUJ
TIhKwkBbzBgQxoNoC+Bkbq+zn3iEvBNs6c7QaAu23fgGyGPxyOFc/kybJwyd7jFQxcH1nU2Ng6CK
S5LVePY8dPvyUF+r++yqdfK97kWHJuHAba7mCo0xNVzQi6tHFS5LoeSZU++B/YIDse3oKwwm8opi
pMhjAYsaxzxBlpju4NyX9wXeQp3Ojj1elxIXkQm3qLfIOTpf/mytfFdTzkbHuKMZcuEvL7yXw81b
7vqbMXE37ZO+EibgBb/CG9Elv6QdSNlsJHEQssKEYujx9GS4bsIExcjUzBgkrLgOHqdj4U07epHP
7hOLXuO5l47N4LH6hExMFEgmhild0NEmd+lNdQtCDFuwazQBWagD2qkTO/xpZJ6RLLVoW5pqSqh3
Nj+qI1XeKzEF0WcYa31zG5ez9Tibge3RkuceumToaUHF2TSt/L6l11JodlNdsgOolKwUytYczM3D
7X1lWToBzEFjRrIGZrQHRaZVPUTOYAUP0U7El1Q4b1k8A5m7hSJksTSLWE+x/bFIr3o0WBxzeAj0
76tMUl3UrAlGmFP+jh4XZ/SlK4hx34onBTT6mAubdyWPwI9uLjZ5XW0+tiGNjNncRCaMQt+iEwj7
XPG7+V5Ufgstdx9sJcprLCaw9KZWhaQHVokpwXKE8kIzeWOMRCQu3FhF8qwMbtX+Mntx1+udc3l1
eYvLhJm6wL1QnbG4gvnULPtk4jgj7/eZmCJVRqXXQYnDQCg9XYYAQilyTOAEEpaSiIhzkggN3WLd
1774UuW1rWs/tDj5j47I0hLhCE37vAPQfJdArpOy0EROc6V8653q5v8nItNT7IIbsioZc4OjtKen
3Cwf8uCLqCWWwU2uOL5uMskV9EBNsZwAIvb3s/Jc60/iYAfjSRteLrvadg6ko/uWiBhwBufEx428
RErbSjFOMMpCg1dUSFNYGaIhPWbobAY50WlIHDYPvDv2tou8IzM2RnFdYnAMyFMgoKD60uaJLeaP
LeHt5u0v9g7ERsNWVARwKmIzJ6afT/nDKE7XmB+//49LSbfdKibqpJW10ABOBkcEfdlTtxNAIRC6
qd062Q3x5ityo940Xs6poPEMpH9fAfdoqKySFCuJblAr6K+jMrRm+Ylj3nbUeF9GJiYqlakks06/
V2YPxx7CEc1uOsTX9MGuP5ae4OBmfRlzExIz9+ijpR2VbGe4JgfJsizYBon6OyZPquxe/v3Nbbb6
fSYQzjFaqVR6AZjT5zFV0R7odMvXYflWTj8vI9HE6SxqrJCYxGqsTHURaTU32Q/77NSg6iK50R3v
VsFZMDaR0rOprwmNG7p00tqbQOk4X2SzrGO8G8LmTmQO5kykvvbnNhu7KnqL/M5V7OBK3NU78S65
5kWKTf9eYTKRAvUczKr1WLxY8et+py122X2iqL82i4kRQ5dJS0L3rqrc4UDxlhkTi58Q8cQg2MoQ
+vlWG1UbUkmYZqAoA1TapdzPtd9RrHG8evPVZQ1D13MFsyiQYsQMH43pEAFCKxg0DV8X1EkhGntQ
DgptB0ttRbOLa968L8fPCRMkglQd5VwDdOsOuK7kvuTLnrrjDd5wNi5hMqQyLXQJElnIkMh0lElx
V8k96m2pEwy4u5clN9/dTAhXX46JFItREwxJwa7e/fovvTIlN/lU2dQgOIoNcNCJZ/MjJFPLbqmQ
eU5QK9V/1akVQaFK8bMb0Zl89So+mU65uxycNqPGCpPZX3kvy2mUA7PLvIncaZ8YWNHWNjGbawFj
UdiV+P0eIrm9+pDOvKGLTQtM421OxaSqCh89Xo7VcZomZLQTmKUMbzC+Xl6hTX9b/T7j1nE9FIGg
wQJJTPdCs3gkGfekjPbjoHp5r9qX4baojDGj8m4P498q5joiUXvL0G/yGJ22KGB3slUGqSUZN7J6
bBOvT3mruBlnV6iMk2d10M6VDtTGPBWNG8kvbeVwLKO+dHYQrjCYgxC0Hjr0IIERXEvgfC9RH0qP
tMCbeoHNI+95Y6G4gMbeDkCo3OGtFt9NPCzHoMTlIP6lOuV+3i8uZcwibubLzzxCK846slcEg8yG
IlB/1wt/mF/zyA/K58vruJk8vy8je0Go87gyU1oWSoLrUj9KiVeT14QnF8bZVuywSVTOU5YI+Fid
sJxGTTvqdc/pxuetFf0vrM6qMs81pVDpzqoxLddkX7JsctU65KTI23nLasGYCNGWUSQqbzHOC28G
VGBaG3z8rurEe/oe1djVNc8NNvSTcNyvMJmokQl9Wk20YtFD3wCD59BxaO30Br0qroBH9TS2ovtx
D64Zp+0s3rM6b2GZEBLVS6xh5Al981J5jakwK8mUY82dCODBMDEDg9ZZPoSwcUG5N/tljLspu7/s
69tl3tU6MjHDlBJVjmWYMh6GY5hhUHCyxNveiQMLD/VuUDqfoJqllw5dkUBGrZwNC9ZCP2DKC/lF
3yYvkFZ4lcvpgWPVViRcYzCeL9bCDFYbpBTaiVIVSldhbYFXYvbe8opXnqAW/RBsKFzDMRvAzAWw
5pi4GhSScAfG6EMQT7aePwkp6BGXwsmhRcw5xrZ8Yw3J+H8skiJtO1gY6oM1jZGlgt20V3aXF3Kz
lWMNw3q60SpiS5tWBq8/UK7WHrIpyjE+0FZitIRNtmQnO3H3NHuyUz5wt/lWlFzjM1tAnpJYNirg
ty5eS28LjwpS9j9oc4LpEBfy4c5li7eS7DUgsx+qaKgFmXZVRcnsJlGJ6mT/OEHGMV1QihVBtynC
h5qc8+q8deasYFmmgIksUaQOsDPrDnp0GIaffX8wCY+dhuOo7BgT5uANs6IPf6H0aA6HLoIuUm7l
IMLTHgP1++Wl5LiozqS+s/Cvi+bND6XcGUVoGTwH4XwunUl/Q8xILQa9joU1XlGWClp218nwIuf3
afyEAU75M8nB+kMxkUUYStDo05ftNIWsZ9VbGKqz+mBPwKX+meVTQftMRIy7vm3N9endtaYUCQUu
tHXkLYlkLaLfBbyn5m2PeEdhPlLTLyEJAqBEs+mV6A5IO2zxXnOlOHMrXdnNHXn8b4Yx36wvxjyM
TWpY76vCvV499tyByu39ZGhojyQQXWJr5EZY1vVAn4Q6spdAHiHXjyFaq0WRc37S+Hce+f+HwybB
mtJn8UTT+hbiA0Fm7qI6OKZj6vRGbkvV6+WV46ExBeVZDcU+p8mvkqVXKHm9hHUDkazYCxXFASMw
Jxby4BjfkDXQbUg0r6uiaTdkoq138avcF66uodOiajkva5tPwPD1fz8amxJry7xU0VtKnNktBF+t
wpl2yesg2pOdPoY2ui38kHeQbmaSa1RmR5fJIE2iDitl3zj20O01nxOPoMhc2sWrAfXjAsVEcpU/
8CWXtyPku8FM3lA0xtBkJrxnUu9F2TO7p6bkOCj9319yUCZPiKCfil5NWFeOr+Jya1ScIL+ZQK6X
j8kQKjB3x8MCgMaZD8KJMmuH15JfHltk3/zHXt6SMQlBr8aGkdE7TTrbufkwzddd613eZTwINgWY
yrCf6JIVIJmIbvXBS4LdZYjtY+vfDw96lo83M6VK5rmf8eFTjCfqlW6bQX2nlMV+LmtnFiUL5G5e
rUTPl2EvR0WwUH2E7WXyz/saVCz8ODnIEflhgMepUTX/MtLmnfDdLQyRiR0xqf9pWCEV+iE1L3/j
C88MayqdDuqLkMm0k8kOTE7M4vgjBDQ+2hjpXSHUPSJ/cI2XIqcv7RwND1AYm1Hja/zM5k4vbFZC
1rYyEaRe9KTIRjhMspe86WfktSiGhE/lE15/bQRrWyntWbJ5+m2Xt/YZ6anYy71W0kLWND6bWm9J
vCG1yxvBENnYEWMISi5g16Tobl+FjmgM7hjWnP3Gs4OJICn4ykSF1lvMyPDCHMWqInEvu+MGBIh8
oStgaNA/Opu0yvMqD0iHlIMsXxfiqC3niWPL6z4AMGFpkCCBWNBIjraXByofHR4Gq/V0q/kiQuSW
V6Pf+DIf4JgQZQpaUkkK4Pq6dCuzd8dE8ceg+nJ52TgwbHtlW2oqOJdpmKp/RMNtqv0kEufLyHQ/
MgfU2hT2kVyqa7C101BIOVEkSBEPz607uqIL8nG08UAK8Fp+CH82eCcv7OhXfhqveOUcjneoTKzK
oM0eSxK8owzvBuTx6sDrnN4IvB+MZILSBK1WuaVdIRrxw3GPAkt3iDXOHZLnhCq1c3Vj6PKqIEYG
lHK2ZjvGxEVtm674gMZiOhNkOibnGNt6DftgF3WgFWIG3mcxeavG9vUpS0a3KTIvriCRBWJpZHK7
rodISTBbVRmBE6Rw2np0q1q6l03ZMfPersjiDebAiSg0YlzyKfo5Vv+totGhOa1iIRrhFfq4o3aT
is+l8a3iNYvTbf0BSBE1qCXpoFYD0SeCy0egetZIlRBMgaixeWf2glfo1W0uKU4X1s44Vm6Z6a11
eVOet5UAVMbzFebNqbQRy/enxvJoLgFAp1PySMXqdbu2A8dwF3+5H73lDs+QaBIL3IY3/Hi2Ud6Q
CaixJHBJnbWum1IfGfFbb3zjyuVdzr22neVFAFAJlMFkEW90Z2RVchorf17L6sxfoue0OwrFvjBv
4sTvoJ6r8ZoUtgxa4zGO0kFrLStpHFWMfVYdQpHjiOcbhDGIOdvCUejGml6hSlf20bnrFg44Sm47
q8dQbAO9FsWuDvHfUyowsMxxZIhLIoIXCW8zumo1y7BricbpIT9vLGUwmDNoAq/LMtLXVNrdJNsR
cp5hR+9LsjPveMMf5znWRzSWhbobZZSuaKSRr3vX/Fp58bfuSt3rx8xC8eclwfBQ4Y8Gb6/RjJjd
4CsH0ZiMOSLC2PUNYDGF5S8OVGiuaPZa3XQ+70zn+CIr1wl9wXEOYiSuY3ia2mMZv1yOG2dBkVlB
JlZNk5wlc4rfV4PuJI7B40xyO04VX5dBGKwWnNOIbp2zlTOVN0Usyj/JrFwxtP8cRnHXOLXsoawK
Yrjn2oidy3adJSnULsrgCUJAkagsDbquF2OjpNjDk/GzaI+atEffwn+CYJ2vqHJQEgLHSaLvcvCl
Ll/i9vkyxHakeDeD9bRSH4QaLPi00m702E/08AZLzkF/ibGnoPlXW8gkMSH31x1AWD+sHZi3ofly
rr6uoxUXSQ9KqJRsl7yY1a2qcGaVt47JNQQTjiIpzTQwyOMhqw6uCPpzWlG7zhfVw7SvX2FUWpyy
75z1pEkb63+gw5bxSghqShxW+PsqB0gVEhMoGPx5DFecBGoh88tkm3f0bJy4JAT05y7B0d29gitk
EO+2tDsMMrtUp4e2ymaJnX2RPRqbQoc30rUVLtb2MalXWQaxLk/Uvgi6BgXEIpOZd3rxjGKOR1LH
EyQiUOyevMCvD9nDZKX2crdAZj33CAgBeBVA3kdjjstUmM3OUGiM8vMbCd1VwX5+oaPKmYs2DV7X
+3nC/Ob67z7C+KXeaHomUDjazAVOcXQfXRmuVtm9I2IWo3/+3F57B2TOzFFYkD31WNC4Sa1WCK3F
+NpXnzmZNVDxorkThPo6K8qMuSsxjei78SQ5+oEOmi9g4CssaG7i3UyAEhgnBG+ezmtEZiGNEHqr
y4wAWc92dAtq6J2AvtwwdU1XOuie2lm0DYBPHbX9BVemMgsq5nMVJBOAVcNG7yzxDW+6Co/Va57Z
s9c/FnefOaZXprIvdTH64WsjBGIFajZtSqyWuwu2js41BHN0JiNupPmbUdBLq0AI4+Di5AfOfCpe
B5v8CG3R0jsLuiKcmEl/+CyIQTvNUNCOh38McNznYSrRa+pI1b9av9uJD73zp5DL85mtY1tbYdFQ
sAqYrQI92JAW+5XlJmwLa0oP2cR73dpMUtcozCkw5JBtlSOggNnfFt3WXiC1l1mGX2JamSd0xzOJ
OQOW3OyTQUU4KeYbaCoL4qHiDQJuusZq1Zior3R1G9UJtnaoj7fiYLiFGDp1me6QoOw53rAZ/RWQ
4ZrgwgUHMrO3lClUCijG49Q+TZ7mFQ46vHwF0X9+o4HjRWP6c2fO9w7HcgRGqjBOOMfwEtkdmvgl
yws71I9Dd5zRZ9CSm7HROf6++b1WiIy7y9DNwVA5DAyG09iqVtTklpF/5yzj5qZaoTCOnoxUQTCF
XW1kT+jtT308ubcY28zchtsXtZkVrMAYfzfCWl8C2rw7Nsd8ctv022VrNjO51e8zLi4o01CElNoD
sx6WNLRWB30b+XspXoWFHbeczjLeB2K8PRwgvbiksIaYz+htxViJaPAOS46XK0yOg/JOUsQjMPoM
ZDCy3Z3oVGaa2ZlV78ku9nj9T9sxabWGTJITyip4/lUgTnhf8oe9WKOJPPSz2aX0Sqk38ViguYjM
8dzhbqkQ6hXLqcysP0OgIDWc34ZA5x0vtPOchAkcKp4DBxCyouixqE5Ful01y1cG5uEMCMDLQ+pq
OU8ke+tyi9L+v7GKrVRnC25OLc2G8+zZIC9i+YVEvT1jYnJOedJLHPPYivWInrVBEWBeGE1O0JYu
+h+v87Q91YVxbQqZH4WZfXnb8b4gW6JOoywqtBD2DV77HfU+X0xcyK4MLvHKk4B2HpcDuHnQrBaU
CSSFVJtFRrv03qs7wWgJtvBdfZvdx9y5iIS84g0d8j4kE2D6QK6xI2FoHNxqGNHsInsofyyCa4af
KRysfYaJLlEuhUFEv+Nc+GJ3ik1/KO4vLyMngKlMcOm6ucu0EBB5mPtBnl2V4I8WEh77/nlPO73I
QLcV1NTYA2eslXIwy6pGXzCy/exKVnzX7N6KwFe8Oty2W7wDMZFEF+u+72sALfL4LBeqEwSY7C4D
1QmN35fX7pzXjzGKCSNZgdZ8dUDuBjX0FxKC209NHEjR2foU4vbZurVUWIOoeUrS7mPjr59XP8Cj
fPExQR3KRu2hlIKiD7QMynFPJ//+k4Ua+x6fLKYWyPSzdV/1Q+8vzxiw8QV/uOP3NW574r8f7ozT
0mz1vg5lQKm1l4t21FyppscxZzv5eMdgYgZRQ0OMNWDQmBEIrlFadApBw1XX6WRfthLXHC3eacND
ZSJG0WNWXk/gJqLUWxUuRb3yxDFse/GIRIWK6SQv/fvqrmJE0qyo3dst4k97++yCUHWnWsNvwaf3
2vaKy7+xvdPeMenfV5iRKMthQXCZEA9ibae7jBIF7QY7uqEF6MAaHzNoWHIlKnimMslJNiPMqDJg
o8Zpv9OifvxLmdzJxiyOR26iQ+CGHm+KePtEfbeViSrNONRSMOBW01e/jfnHLPiLtFPUfd9jPEfn
uOm2v7yDMWFF6zOwE+EdEoyrN0u5q2peLwBnCVlRX72K6zkqAaCd8hsquR4ecpd6i6Lhy9FCSHM9
8Z7meKDMXaYxqpyYI1x0JrdEvR3aL7nEu8lsp8r/R9p1NbmNM9tfxCpmEq9MCiNpcnxh2Z41c878
9fdgfNeiMbTwrf0y3lpVqdVA46DR4fTPlWMHDZK6UaWebpO4n/CUjm59b7ZfFVRh3xNuWPo3Ls9Z
GoMmyHxGcT5AWnowN8Om2OgH1AtZGsoAO8ww+rsjbjAoYgrqVKo0Y6Zdo3fKTj3xGDuZ3b3SsyZ9
qVF6OPN8Hd6e0c8XR7yNxUpRY3gH6J1v1S9DfUyD+8t68UQwKJK1YT6ZFEU0DW+14kUAC55u8t5Q
nCPF9pKPel6TyoAUZHqeFEznBk/tvt2q97P9g/KFh/nrXuLZNhjAqCaiBJmC3aqEm8H/nrWNJcmq
HaMSpup4YQIOOhkMYBRlV7UjbXQLdO1lVqSXsokPYyd6ozzbstrZJPU5GEW35XMs5Kd+bK95JfTq
AOtAUcyouTXIrmcDxIz+F1KpHB+EJ4nBDXNWykltqHLTkdRXaXg7iBvtPxOOUV9KlXQJxC+0mJ05
y2YoBalGkOgZincNc5ejROLosbpJGMuNie2iqSCP9utZKpo2FgQMenBmacYEutcsjK0w+14pbp97
kcYbCbJ6rnTQ7mIMuKRKrMX3WkvUIUENhjDeaPFj1kiWwNuaj2HRn6xgIYSx8qKUwC7UIW2moZwn
2Ib29H0CwfW4HRSr80QvAGeUHljh6UdwXXcvY8fqqV6IZ5ZUUsIaM0AhPte+jVlsaS0nLcgRwFp5
2CSCkRVYxA7VXspdH/FyZKtJVUzf/Heb2CT0GNbq1I+UUaG0B9vfZK7yIiGxGoIqWa4c6a5HCAQT
SAKb15iy/npBpkeVMPoT/zDgrgfSWOEFAdEuBi9s4QP0bvFS7ApUR+jZ7vJWrSsKvj0DoVoiko88
yfIqieS6TGn/UI9M3UePlpPcRpvYsFpX9epN4Mw3lBGaVzq3Ch8Lucy12RUC3Cn6XG8m5ZAYzSZO
K3cG/YEaKJwrevXILUQxCzq2mO8UKrgtMRXUTadvGDZpDSrXZOQ16F2IoRovVrJu9ESXaeeIuslv
KGfxNGzo1ATzarICtHV4nJ1bPQQLeZ8c7kzA3QK1oqcRvmLqVP+029adnMlTPRS12OT9ssTVu3Mh
kEGVzhijVqbEL1r5MCKZNGz7HIFHsP0Gr5clrbtwC1EMgijpjCneNGqlbqhukdt/NR3lqKGcIbuu
eMlVji1+wOli55TMRGPRiJUkEkpNyq1vbnxRxjiFx8tqcRaQbczSWhkjQWncyB9kJx280ngQdEsf
Xrjzg3kaUVtdaOT3tabVNAg3CYi9FTvUuthZeT2gGeyySut51PNOfVTpLiS14pAJYgqgrF9m5HqG
R8GVTllhzWAPKG2CBDJP4mpaZCGRQQ4hyGpJpixmbYAkdbUPMBOqCRyyGTflhucvcg6ZzGCH32CG
lkS79pTU32tSegXaWE6N0G8A/ycEywxwyLOSiYoPGeM3OnF13oaU50v0ULqzqZ4v7xfPBOnni+0K
O/CNqvRgCfpOEo5zuRf014Tgv3kxKg7qygxamKkvqTWhR3h2A5C455vCuL2sDEWBT27OwhIYlGjU
Qm1MmiALUcuae8mxdo29vOXdyOuHiagSyv9RXsz6AlKRlz840UwMFRjEcIsooiJ6CbKLl/VZX7Kz
IObUZoU21xKlVCIpqpswU002MrBJ8/Klazato+QNukigk2ZbHP0880s04qEQwdiO6nUb7v67Giju
xmpJCgLLbDdeVdbhZEwpdr75po2JVcW5NXX+HyzWUgoDA2pYJ4ESQkqpgfzxucz2La9Ie+2wLEUw
hz/sMSejrCBiVmrLCIlVJ/to+pa3XoKJkZcX7XMPI146OhbMUCQJKXO2ITkbh/+vYC6/yXvDq94C
V34Xv8kvmi1ufRvzVO4uS1yztqVAZgHTPMrDSEHQtRRSa5o2xLzXFE4edjW/sBTCLKFJM9iY8/oj
stvvKLX99AFsvKA7TxsGREd1DtUxhzZSdczU+2K8EpOHywv2ueGT2SIGPJNiGmKVhrHotL4XzRod
2U32KNcDt/FpRHUDKPRDK/4n3vOyJ/LqmdUkdFyaqEkU2aEObafIWkQzo5rVf9M3CjrFKrv+mpw0
r9mYu962BmJFD4oN4hIPMcL/kduZIhCLuBjW/e/P+NjuxfWB/59HM/VxYzS8RuB2FmxxR4eD13bg
8e7e1S1dCGMiDKFmNtpIdZbLJ2N2Wg1BBg5UrTqaS4WowguFSKYMQ2oi+kmZ8+i0c3MXIVr48fLh
UkJypTHRjHkOxyigLa8tJu/4+9wJr5Vj/qW2ZGu4mjjn+3MnJTXXxfoxB1wtQPURDdgsASQfe9WW
wFqW2Qoq7FRQEcLF0PG+i3ht0bxdY058lySK5tMV1cUHBY2UU25JIS9uyBPCnPa8hhUWlHxG3KNv
2K6OtMYoscutFKBYkdyanrit++3l888Tyhx/STCULqGxNYQ2rA4TQdJYt0jwRw7uct8Yz8mQSyVv
2g+YiR9kW0UaQH/PdoqbvvFcG65FMi5UD2o7JaHMX40b3qguZTKvXYKMGyUV572zOAvIvrNCcUrn
kvZryrmbjZsRwQ0eZeQ6Rp+Nnn1jCWWdShrI7T4mNCkH/UhfJYkrnBKwKqCprXUl2/TkLS7wYcu7
hFZfQ4utkxk4Gc1ca0aaephfkCq1s9v+KkE9EJ4Prg6TDDmtElxtGUCJSolgtt6HtoObp3a5owXk
0UanpyHFG6Jwko9LIb7lkxD8RlvcRioIteDusQdibsQxowBdv6j70suvMRrEnvdjilxL5KX2f6ZE
/AC0szzmYCjCbE6KjwOoZvtRPIo80qJVf4+2NPy/PsxhSCa0JBL6EJOnN0l2w9yti70SHYXOvYwk
67f5T0Fs/HLQQqOoNKpIanqV2jjDGHqXRayftbMI5vKUkylSKpqOVYPaipC6z2PHkO8vC+EsGMuf
b8RKl3UpHiy6uBWTrzpYbQrUPHTKl27i8a+vO8jn3TEZW5diEw1VdHeE1pbxWHbEJzqc1LAHc9e9
UIcn5z7/f4OP52Vk7tC6zBUMUKSv2FvKB1Zt6u28p813NHnPe5itVsPrCxXppi68kZjopqHTcruy
syln1nSK9mOMuTTGBgz+m+lAO0LSI7ewkGePzHWqC0M46bQI7t+xUONXhNTpSEBKAqmCpHbDo8fm
iWSww0Af+jCJULWrnqbsekx4Lw+eAAYsIlXOjJ5GOuRNse2dKLIl+AjmjowoKhE20UvEdVgpPnz2
js/GwuCHoleyOdACgXgXgc2EuHSkYrzn+cWrAaOFmbDcQd2QDQkY4uCI3LcOjXy0z81Ltftf5jFx
VGJZM7sgbefkxyq2u/yaBphVT73iMexyNotlzpwHTfAT2i9U5reDdOPLHNdttfV5uWQMeICJFmw9
VA8CiALh0kYFrQi4Jm3NLQ7TKw0cpXtKqh9d895u9PBcsApCdV8c6nmIhnykyXo53pfZA2b1EnmX
8aRw8J4w0IHxv2rSNVAwBJ1fPW0r7X0sOJFKDtwTBiaCShXEgtodZv95SvJFkDVL1KptMKCjBZES
6/Ltwls4BiJoEZ2Q0Sssx2vTvKrTwCp1jzu4m2d7DFCkYCANKgq6fXtb+/dKzEEi3s4wqJC3tWw2
IXam06/08TZM78Xs5fJKce5GTIj71cZqKU0qk96NyffJjm/Cj75+FNqrVnWYXX0rcPN3l7VS2QpE
QZqyYqBXhuF/iduT6X9RIk491OX9V1kmoI5kTdFRpaTkNcSol2nunCoWtsJA3Mvrx1OGQYdgjDS5
zyFJF3eSfitJm7Hi9D9w7nZVZGCgVrIuyehotnAXIHQD1AaHomC1VmrR2iThGG7rjX/He3PxFpGq
vkAfVLcWjU5dNGECzeeE8j8x22cERQ5jLTxdXkbOxaSyvD9tMeppSxNcdPSoGNgoPLQwc7HZ5XvV
t3mqcZwzVWQAQorTKUAFEQDiZcCKolbuq++NdnVQ8dbiXVHrrx1doh6Yiorbj88XK5nkeV0lBaQZ
odU6JcQFrvqKKMAT8vNoCuN6ZdTqPl0cC4GMxWSNP6uxAPxr3PRBdFM0IsffO4fGplKwcvNiAas4
aMgSqLx0XZM/KgUW+mlZP4ilj7eroB4E/2bsOY/V1UO2+H4GZ4U8mKaMqtNWRzHexMXNGHMQg6cC
A7UJiv6NmjIhtPWx9q/ylNNmvOoNnVVgAxiVmAWN7+MwkXoXlc/BoFpjuVGqhzg/FeTrIE2cK3B9
zTRdBt2GqHyi0Nf0TKpHOthjIqdmeNU7ydL8d86ppUGJT3aGpt9/hVAIWWx8lQpNXQcQolmDW9xF
Lvo1VEcJbRwstzyGPE4jnlLMsY1lpetFA6vYlO9i49vN+F0cOK7KOhQhWSeKGkY5opLmV6WiRoni
mXaJDtmm3KESY9sJlvCYI7HqyFv97vIarhreQhqzhHmeZ0MxwfBmtBDXV7nK84XW0WchgVm0Nu60
uqJBQTqPe3yI9nQaVOco35ElxtBB3sDSdWxdyGNO61xWxJ9orE7c97voNrO/UcbmH8L+DFoXwphz
q0WEEIW2D/cBJttmeGYT12/t5uVHjNq3R85BXneYzhLZntGsCUEmStWjqRz5ETWSDkLHIN3exDCQ
2G2+Zs+XTYRu0KdTtpDIBGRmIw87gdKV9XV81+hoxY5iu5CILaTFVhgL+7K4VahaiKOHfnGoxTCS
kphmalq9eDPx6A3GCr0uvtebAfoppvh9nsWH1Ch5fs7q6V4IZnwpDIARA4WGQMF47fX34Ht1o4P5
oKKCvbYqL39M7Zzbp7h6VS6E0vO50Lbyq5Fk6cfpKA/EGnfBPrFVq4tAH5B4mBW7uby6PCUZdKml
WOtDWtkrgaxXny0xuY54+Zt1TEGCVFfBdw9Wq191Mnyxl3uabqiVO0l/i+b7yzqs54fIWQCzaDjh
mTHOwGHMePBQGXejbKnDFhSW77UudUe7K960Vgobn0/BWSazcLGmyB2Y0mGWAhiwMSxlnK7n8tlU
DKsP7+WKV4K9vlFneQwwI09kNiUNyZhTasnSMyZKd63MuaXXj/ZZCP18YX2FmSlSQ2/psLyNDCsW
SicFVUx3q0+ct+RvcOssioVljIoPCQ25kx5nadaRuY+/91Jl9aTa6mNyTdk2yzY+yVF3iqpkA5aS
xgLrhKVX0ctfGhAD21lAgqyhM/wiudxXSVjbra4ibI7whp+djMmwidg66TxtUAr9TILRqbLkKOAH
+YpoVXnCOZW/ubSQ8kDTItw0loZCqEZBNynzOe3FSLboIAOLCB2YWCJay+s9WjetszAGYceZ1EFu
QNgcvw0yyuzmt1bl3FM8GQwGBCit0zA7HA+q3JQtCSWzVhOavtOkmJHL2c11Kz7rw8BBK0dFLdHF
ozlVyqiZOqGX2PK1vOscevXTyQnFVuOouA5zZ7EMImhRmysdwb2Y+Kc+u1W018t68ZaQQQClVHqM
KgBUK9IdAuxO3YOvoTE5q8fTgoGASOl8ldDFqw3kNY99xp2LzpPAnHyjluZOpd2KrWPetjvJClz/
41aVXJtPVsNbNeZoo29xQnk69NHRzqTuaM8ur8h3tUtBJz93nm13i8ciwsAMaFQSK30Q7mnHG2W/
on8BXI+z3X8x0Qn0UV3CnXTK0dBg/LG21NNkCGAXkXKl6q4WeGrMefFS0/p82Z0VZBCi7cFg59Pu
z0Tat+NNAyI7zXT6jmd8PFUYlIiyqG/6HHKM+sEAwArPAa9u9CNzfUkXBh1KggpRifLh9F75UB78
Da3K9ncqXiEShiiBRfSDwJG+RbCYeGVxyzA5B8Cgq7C4ZadS0Pya8twJxibK73Ec/u4MGwxS1HKs
dVEAAXJ+SrrrRuW8SXkKMBihCGqV6LTTMi13HTim0r80NwYh8iQDWwydyFFkV9V8rVaHosG1NG4v
AyrXFBhsIMM4g14FcgZab4ACfQM1aO3VcKLs5cT277vCkuDsI5x50rcRKOwIZyV/4wb9PFlsAn0a
UNca0Ibx/NA90SFeoWPcoeqcii3QU9qh0/Oy1pzNY4uABTGfjSgEXIzhJmivB+nr5e/nqsSARZNp
Q+t/uBPX+u30BV2y4EDT3mi2eQIROH8s7XpE+oy/bEI9SEQ9ExvY4/iNPrrj6waz1/KtcOzBPp/d
iCDObp57bnkTB61MBklMRUPUhppP7ekb9SnbUhypnwk4bcO7/i7xmtbihYp5u8dghzznojHRyTFt
ZG6asdtGVete3kB6ui4AJDtk1QTDURlTSoZcfk8wf0TbS41TNydSPTU17+nGuVnYUathnRPVnyFM
7UBoqxsIJtRv4twdOqPeCYG/x9gfjIbwMdUoP9VBeUSL1wnJtGOodQd0PB4l2bAv689bYgZ9KlGe
BkL1l8OXuvkqy4+Xv3/NPcVQBglMrfijsaRi6qAEc0etNdAwtyx9UeRbNTrFotsZD5clrRnoQhIb
G0IPrWwK9Kh3ZWhF+RexeMg1Lk3D2notpTD+R9xJbV9QKdo9pfCgFb3FMbNL18dwd+Wf/6G6hCII
a6FLiQzCRIrf9SFdwQHFJZqXOsmjumuc8lR46YY32W61NG0pjXFKunoa6p4W4qmbdge+79GjlZqy
i9PuTO/tFQJfT50zu+o2T1xeLoNjLApd/IWvEPdy5k/U6R8y3zK0N588CvlL2HxT/6h/eKknAy2x
YJqtTgc59ah8SupDV3QIauzyCbkBY2fyZn2ves1LeYyXUvWI40v0HUAkq9wZNIB5qyLfO24bRG1m
rC74Tu9VS/Y0+39ISvGMiHFipgSVOx3l1lHMXRHcg2RJsgx1pyhf+g7EZ9pbFR36qLN5FIm8HWXg
pREGaQhoiDjQR1vwX6YKbYfoZs5iLzd4b+EVBECllSlLEkJv8GWYPTUzIYp1Cq+pDo6i+FstP6Cv
3vrPMPOLEGYjkz6TO0I9aiPsrAgJ2TT1LSETncti1low8MoyVcx5waABmeWgmeZIyOJO7uErYRKi
12/nTbWr0QHOC+OvrdpSEKMQ6l7BSaFCUIYJd5rwVZmPiSlxrpkVISAFB5eMjCJfWWTrDjBAUUsq
ZepBM5Of9Bq0VZru6oLP8aV5YhisbFJtSMCLDDFGZLX1/RRkVhz8c3lrVlyGX3RhILIv4kiLyrnH
SKrAkckVGQIrUr6FoCIK1MPgc4KHPJ0YUCR1MRq+Dp3GAQyZXfKgdiCAIxOnOX/lpP6iFf0ZC+xN
CaopGgFimlTC8MvSCiUDJaHvPjjuivy/H6JfhDE2F5SBb8QhljDQrzLz0Bg77iC0tajiLzIYyNPa
og7qDDKmfe+IbgJKHgntPqBe2QSewHnarNmErIOKDbwX6AJj7RvrJumaP6BgMfBkHRmT4B/wwFmh
cjtovo2g5x8s4FIeY+iTWht5b/a9U8bKTR8Kjq70j3XuczLza/lLQ8Z8DvADy7rxiWZDqZKynfSK
LmL8UO9oKS1x1ev4pHqtTWeOXD5aK94VxBE0bKMcU0f65Fcj7MJ4GCet7Z1ZfZfE11H2Ln//2lla
fj9zHdVDnFRC3fUOMUfHBANorYiOIGgc8OaJYZ7acyYlgRhDDbFKrL4U7Hi+xlwXjg38ZnN+rhZL
gokhNbnhwx91hG0OuNspW9/xD/52tGc3xZBennu2eqQWy6cyzm+ej+nUZhCYRh+kP9LWdMT3wUtu
Mg92zzM+asSM57u0BpYEM5fUPgOXae+omAGCXmRU0og7SpXQok+BW55LYfuSNAbWowacjRWcJEd/
0zcNsRubxtHjyUrQfeXGt81X3vOWmsEliQyyh2EegsMGh1gqZ83CCHq7Fc0rXyL7dm5PgmycSiXa
5GO1+atTwFKVJIXoy4GMdR0wn0O6mpWHyuQcNArgl1RjAL5XwWUwqw3wSY4sUt8agWbV1VdNDjiO
BQcxVAYxtF6rAi3Ark3FVUKO3JnsXJtnICM0UB4eNB+HbPhueNEthvzd+deKHbvCDdcI6c+9tG4M
crRiFZUFBcD0kIYoEm9AHw2m+71xQlE6RiiKgF0MKtjyTHGt8GZ51tiRJ3PSan6kQrAGFmSUWYf3
Avid97RuPPMinju4xl/zizgGSdpcikJRgTg653t8rzb6DqRXdu4aR0r6VoM6Mt3Ib9xWDfq9F9aX
HbqDmvgkSEXIpfHwDI1zwYG2hciWyC2O51wC7EASHTNqun6AqNb4Fgpua3pRfvtXB1ljACTuw1Cc
Mxj/HKBOc6o3eTzYU5dwrjPeRaNRVRe+YaAmddJRIMa8aJ2ORcJgHCt9lr+F3+NT7uabjLtRHADR
GABJDWEo0JgEjELUIzyo3+XbyTb3+bXggqtbVHDFZU5dWab7d0vK4EkgjqRXR6hah49Cuy2C3DIm
Xh8s56rRGEzBsNchjVIoF4X2/EK5FWNPFqy4pqVhtv+c/EmV6C/njcGVUg3zSNKhForys2SjSH/w
8Fp4BuyUjCSNciML8P196NZa7Rj6lQn9Lu8Nzw7ZQgER3ELjOOJ7NcHr82M1WUKAkeJO/i3GnWlA
6q3a3MogSOkfOKI5p5kdbp/lYmqY1DugwyrDB8OrNonqhKk1f/etwhu2DQhbucUKnFPAskv0xuRP
iQipdLy4mbhpmVgRSayhrHnOJAcZdQZLJKPQuqHEDqa7BKN4lG39MflMepK5w914a8nACVociVxQ
Y4nKG5CRWGa/NyMONK7biqnomq4QjZgs9YIuqpGCRhR4IC8/nEc6XVR7o3wPqRt53MDw6vqd5bEc
C1Pc5mrpQ15FZ6l0m8BV7urQFuhz05HvOObIk0Y/XyByGLa6MsmQRutKddCXCiL6DT/mCVyPOcfH
WveBFrpRR30hDRknc8TwDGr83VPp+bsAQ2pwTcMPd3xX2l1WbtU8FtIYR7wqE0HqIug2J4WVgDlD
0KxU/+/1K4a8EMKYe5tjDogcQSVFeRLIsxFs/04JxsZHs8iiroUSvvhgRnujTq0s49n46gNpoQRz
ScqjIRi5CiGUcxDzc70ptno6bISWgOebjtedvApHpiESVDcS8xMLJuLleQKSCDyf1ciqhNEam9Rq
++s0+Xp59db9w4Uk5oYE82raNiniDl1pm5r19kM99aYGGQBm+WS7U2nJ24DLdfAb2DiryFyU5lRo
wdiXgMEGNc2lF+zBnK67g9ftYhAfx/8kz5dVpYb2ySM9a8rmxKtcVotJxZoW0VEO75Rxc/n71zLU
sPSfGrEpcLRBN01XYynTqDvOXWXDsdoker6NNeMOLK6eX8puYUo7PYsfxjLYTml9o835k2oozuXf
Qnftkq4MjhS6PssjhoU4+Xxj+Du00m+7zJObf8rwXsF8ucvS1jLlv2jOAIkSKCgsHCCu26cPcQk2
FcHS8aqvt42T1E7go8w4tuBH8F5TvD1lwKUEa7aRSRA8GqlH4smeKu1vt5UBmE5KSY0ZK5CBaU3E
ooRCyVHcKbc/aHB8t/iDOLRMkMI1FRXXKhs1yP0aBCoi7KhRRadN9KumyzeB1nKAkzrYn2xkIYbB
tCifRqXXazjg471fPWYRMmXmbCX5TU+eOAayetMsZNHfsrjXIkEP/LSASvLb6PWH4o7WsJlOGNuD
J9nhFRj3nYIDbTyZDLJFySwLQonICBEdDTlHBRnI18t6rZrfQi0Gw1rfT+sixhLO9UPYvWuE5yyu
3gNnAWywgCSxXoDxHvHNEGkj0VWjK3MIcSvcX1ZkLQkG7r6fNscOSZWkUkqVFJ6iuNc8CWOT2q22
ofxHf5AE+0UQg0xEM8SwzaglBJ6OQqi5ekrgyP2lOgwgjZREbpaxMYoCmk11pxn3knhQ1MzuEwWT
i45l7gYJx0vgGBwbJOiJgk7SHGs4aC9+4rb1167geGwcg2PjA1kfm1EjUpuWD5l6SmrOg5n3/Qwm
mEIrgdATKgRBv0MpxI7EHWdveKvEQMGQF92E8RtQodml+W5M94HGeSOv38QEZOUohTHUT6TNitSG
BcjuEM9G3Qi5qjYZyH6i6OPRL1rhbWzzmlHWw3oLkcxNRLrSGIQYItPD4ApWCi6N4Dh4ZC9e8bID
6yt41o5+vgBTYIIRTxKc0Uzuj7KaW5E43M2ZwLmG1h8jC5UYY1DzrsvLiapEkxCAhS1x0fwygD4Z
pYu2xHko8NRiDCPOGk0xM4jzk62htBjqUVgxl7mcQvLnW++8eMytIERV5vs1pBDp0GQ3XfmYJvea
iDbl8F4i/0ziH91CZ3nsFRHrUpTLkFflzXEeZcvXR08vVY+DeJzVY1tvO6FEvq2EnNrpC0sEmUvu
zVuQXNVooJdQI545Q2txw+gUri8sJ0snFs2tX/f0wZqD77GGGx/SUZZvMqLnf0Q2jLvj51p+FN4u
DD9QKlweIgy/mPfNeEV0Tm6ZZ/GfyJq1NBAIfatSsnc62jqBywqSCFTzgGu41zhQuI62Z30YzBCL
atKECp4lBrpvKkLsZMwcjl2sexBnGQxYDGpYaV0DleIDwejF9x+O13jbuqIj3dICM6RXXv8ovbzY
KQY6ZllMOolAs0Z+HbPIMhXORcgzdwYsgkDGfC8dahXpvYysTf9Y6Jy7kGsNDFSArz6dogJKmCDJ
M3Cago2yQYEVSoNymxuHpy7JpZPEAEUQt2T26QFGgrKy1X20TT0NFXOpnewwz/3ZxKRpjv1xbIMt
5AyHqRlGHecpDu+G9Kns3jFrQOJ2n3LMXGFCaIWuxElAA4RSZFpiXlqdzFFkPYpxtjeF8SrLOksT
tcfikdxKTBsXvz1gzBBC/dpJtdqn+la//jEvnjvMl6cd3dcFKLW9MOc+vY39BMNExO+hjQKYq97C
EEnd6p9aO97/mQNggMZGhm/ziXA708pKAcEnjF94TmNiCYIb139SOSSTsxBmSeNslktSwvqDNnKG
aNuPszWGLxx4onv/2erPUpjVK8wA4zA7qEL5ZYc3OlpjtNMTJps/K69/KYuB20klExJsCBaAwcaj
jAcyUqGSPR/5tcQUfi6pxaBuUCdaO0ZYPFW/Mshrp2Cgxj+B+Tq/X9Zp/QSfl4/BWdPPQCYbQCU5
25fkOTRsM7uSeZS1PCkM2OYhRr7OI7QZjJdAeDfLK8N4URNewedaSTTu97M2DOD6whiQYoQxCPcS
oqzVUbqmhJ3jFpcw3Sm82a6LXbiVLf5o3d+g/Vk4g7+NWKdj0GEpBbQOgp2u38aYB3j64e0Sjc/O
w7ERlqWuN5MoEmiMlyZec9VWnMg1X8uvlLYiuSmcyCtPVNOMN7uds50sZx2ya73eEnoORAV+r5kc
VD/0CjkenSTsOdWOvHUlDI5gokIRij09Ch+1RdK2AA2xfk2zygI/qrzuF/zcRZYUoAEvkTwokDbh
EkhvQOq81W9AbbsXNphvh1cLv56JJ5KBFWWKolahXhxR72rzdUKKYOBEFnimwsBJI0Zzl1N3Sk7u
2wYx1aFAl59oNVNiiQLvMqWYewG8WBo7w5jllkiQRktGqjtaGdO8Ul5gsB5f5zZ/Ysn6FXreNAZf
hipoUYIAgwwPqWLTophgP2g27ZkkG5DMoueJd4X+5r1+lslgTZ+EYk2oWeq3xMJYQqew/YMGPkqZ
W5+ypp4iYniajuJySVcZZBn7oFSEZISB1EfV36qEYx1r53nx/WyQUECYeNJVVLfJ4fNU/mOSvaZt
apMHG2t2vhTDuHF6qw+d2EONbvgiJsiyiaeZOxVlNXSjiIYhorsAAXC2tUAGC2Ua6EjEm4/FEyZu
bQpbzdH1U+DlDBp49M960dfLl+i6YmeRzCXaBiYBsxSCXv54XZQHlYCfuXj8OxmMiWc1qf3GgFpT
co8GjVJ81ac/eb0ul44x6bLXRrXwoQetnKAEq9GjfmhdsqfEBBNvIMcaJi2lMVad6BjBbWp0o5LE
GbN3gj7MErzvpaNiaOTl1ePIYq/Koo/idv4oR1EiJKpB0iNUloIh1VOtWb7GU231zlroxt6QQjwn
qUBXcrqlbVk5BtuhRp9O3ZRBjS4bHPXWOoaNpTzmjiRmjSxQgrXU3yDTDe2w3whWY/uvBgYEC5vm
pnRT0ARWh/Q07DLUvyh/EHxb/gLGD0+HMjTmBr9AqPejcvDjwio75/IucpeVuSnzuUvmYoYQ7R6H
bS+B+105hifNphr9AQXRL2vK3Jl+O8YRoXVtJD4Mwx6clUK3u6zQOrD/BA72ohwE0gY6PdSNltlj
fR+ir+eyhDUOIgMvPEWm/Q7mp1lBU9mFqGxEwH+whXuw8uKiInfirvN0y9ijLu/o29OGI3Pt/l/K
ZLYpbBpBKVtY/2BLXt44DaLZyQa5uvo7rVEVRi6N+OoNttCS2atyCKuxoWX8gvze1W9jJtlqLVmj
bv7Jji0EMVBv9HVH/ASCghJDl4I5eK3LiOM/rV4nCxkM1OcVCl5qAbknYbifZC8LvhTqX6rBIP2k
IjI/UqvI9Bdd8VR55NgdTwcG3EWtiE2JmkArfffLQ4W/GSdJc1kE5m39GjdBHVmYyrRwPfRTqxhc
GZNeuZQPqycUOSB8PZqFCFvHmE+GoEcJuoXkxvS0Rj+aQ+5dPi6reixEMNjdkjElGKcNEeQkF16f
3uu8aiCeFgw4y7EZoAYNDp4Ra5i9expaDvqvClDBb2kQTcI/VMdFDEtTSDMmBVy7yghucwWVq4Lk
Xl6m1StckxVDMw3ZQA/OryIw7i7GaBOIiLPeaiM3UsBm9uK3e4nbnbqqzVkUy5sjDnVaiQ12xJce
UhCwiJwn7eqOL76fcYTFMcrNuEYDn98adt5P1uQfm5xzxHlCGLNS1dBocxnrpScb3/iSKVbKm1e6
fh8vFGHsqhLzSChaKFITKzsJVgVC4uAI+sMRhL2Rxwtxr+6LTjRNM1SJfJrRJYOeyyd9iutSuM+G
K8HkOcAU9tiHK+rl/hXAVoZKWZsR4lMBCCaiogyF7OGN5kV7moml12V5nPeU+1h4v2zc69f0QjJj
EmWQa6lCsyy9l51U++tD4JIT7XgI7H1/xGhHTm6Ws5QfO7s4sB16lvtigqZjFG5LaXR9wlvNVQNc
qMQYhxkGZMwliCjrh9Z8zZXXrucsG08L+vlCiyGGhybqEJHWD5N6J3JLt1ZBZ6ED1XEhQM2IkQgA
HBpi+6544w6tZhhxgZpuWlSLkrTxMX7k1aTxFo7xMVqtVTt5gNAuFXclQY9g+U+fKfeXTY4nhfEy
2n4YJLODlKoVrLrvd3IsgG2z5dxuvC1iPI2S0uqmArYo15JruWm9Ma94x5Yng7ka9DAKkiSAKi2q
7x0ae802rYXyo4OyN/bmdtryek/Wowxnw2Cz5eI0ZHFpQq0MvS4b2Z23ouQJT6Ot7XWPDpEZnnmh
eo6WbKY8nZv/r1OO0m9y8hhnd5cNYh3NFzoxNwaMwcx0Cq/R049qjeCo3oOZ0E08vBf/5HpCsJ5I
hqQZn0ZbIWTSF0ILwMvCY4V+b2kjc/Ovqya+kMHYniJGaMKn+ZrgO1gyMelN21L6u29jaWu3ICLe
B0729fIi0rP56QZZiGRMEZQGYhiaMEWfjON93Cj+JpDTHPy18Fp6//9Iu67lyHEk+EWMAD34StPs
brW8m9ELY8fRe8+vv4TmbkRB3MatdiPmZTuCqQIKhUKZrHlwzuNthiHZ1Nz/riNflDzEVVon4+vF
8bvyGtQDyZOCuWTWoSciNKYCZ8TjK5QNq12aEv3suCCJk32Nj8P++wKNN779H6F4dkGcA+P00ZiD
wdJDgGG84oR6CtSGsLJ52jm6X9kqyuYVkYACjeEZu0YyJVkHon63o5oz9KmTyukp66kv2LXNs7za
Nfb76l6JayULCGtBKaTUldCZN10N8/1Y3c7ZIaSHFjMPY/27Th90dK5KhzoTeKACNeWDpGldG5bC
iorS4ofcPBjD5ZRh5IIo7cC0/dwOcjcZ1WMzH1iGihWFgsLutST0/4jFizSFv8vMtAq1BsuZNjb1
rR0m+462fMcGVbK6cemgiCJ82xG31Q5ytoUYYVqjrBrPERS0zfZwgvd7WzrWXWeX4He2s73k+wgs
DmgENnbRcfk6Oq3AiRMefs7axDFJjIS1rtBLFEe48r55ZulGOIzCbKPgZPAR1DhrlalYAKWYN1qk
2nnsqVHlCs6FYCP5uKlpdZI0ZFhVjN2KbeKNl3Ft61jT5hejy86woz/OQ266/G/7yGcX5SGkgcHy
fZLROWUNJi3pIatuSflLz0+56A4XrSKTf3Xup7DMwEmGVVQH062DydbHxa6qxT4v1KsvcObg8SOx
tFi3ltSAVEPmQDuO6oHcsgmSpSM5PVJxsxs75i07IWRXePG9sKxPYOAsthArQSVFC+oqwh/w+yXF
GAiX3EY+/LUXLY1sJFKfzwu97b+stpKzNkPZmtmyvCpPDS5yT96bHlhdUKHGMsUiEUVbydkcIx3J
UrCcY2xhIKhl3E6a5FWhLCgiE8FwdmZK6x7FcBDKXDAiXfdnOtumaO7YZi+VahqaYhrIVWH8zvvt
yka4fVUO12/4PrB8BSzo99An3ycsnTjh/Td2y6KGahiq9nHSj95SpcpxDJLDiDwgeMSb/XQEr+rX
/wNs22d5A+PuWrQoIq/FHvWaz0Y+ovnXQz7/FiEKsPLV+/NKuL1db2DcQuooxCyNEGC1MbuGGe2q
UbWJ2jj/DoZTdb1NqaIrKQq4zApacUkiatPp+3mQzaI4zEX4s02cii9NZHUpa+/sZ7s9BpdsAlRw
IAfLQYiHkdewaH7o6kKis7/RxzdkTutNrR4skLwgeGW4tccS+qzb50aGwAe6T3fC95xISbibVEUx
BJwuAGozeoIZPU/qoHtbumQijnvR62fbPP6Rj38+JhLR82XB/lWk8bSud2nyVbB521fpGwQXUcok
c5ILAxDqNf7B+4pc7TC99pyxdK5o+srfWN83PM5bJ5HcBTEzIf2R+qzpXjk0KPlQHWKLy+O2jhmq
FzFGWMfgJpV/C5dlF4G0H8I11WWieFOCtvTd+QXchJCJSU1YRQtseO9NotUo5hAHuMHUyAvVexS2
auTxMxCaoqgY72d+GECSheGEEhJkMLrA2NUYKT2m5W6uRU3hW8qmgUz+fzCcARx0KQ1jgyV7qvZA
LPIQaYp3XhJmb3h/Q0OWBPlFzLn6MBeim6sqzBIsVkMqr5DRP6Adev17+7lNecPhlCyXpqjR2Pss
C+/K7BtZroS5kk3bs5aF89GURSpKfQQG8WeHUeZn7rDHXFbb9FW4SqJKd2ZEzy0dtzs07cZhYkXi
Q/mQ5nZd/pXV31LVRbLDPr9J2xr9tnicRrOXAviD4UoEzU5uL2h9Sy3Bi0SkB9y9REaQSqbM7Yuq
0Knng0K9egY1VyXAEW4SdzUlA0b3qaz6KoKBYWwzuwB8Ojes0yK/ma7IXlimvWVP12rBXUmjFQ5l
wJ7sbIibHtuqW/qWUzSYhxjYrIc/SQSHatOkriG5S0kerayp2ZuL+GzaSnhE3aMtOzpmY8euqJZf
oId80ms2U6pnE7QjUgGiGmDu+VFLexrljqkLK3UFusgPh0i0MRsp89VZYMc6hahEgHMBd2lvmk7f
w7NofFxSArURoXLmYxkpiSmLzpmtT0pfxsxMMxQV42yb2z/HzOTsB+huA9qwJiPkDuxS3g310/lz
zLb9jMUwOYuxJOS/+QHND/fqHhxBPnscf6bRdqV9/DgIzDpo+nrBETPkYzLs5vEiKATesmipOHNR
l0qJCnS8oZSo2k3luJu1RfB+2ozUr8XgLEVjWXNZWNiO5bp+Gr4HPoj4XS0BwYzagMO5OEoHUZ5S
YAVNzlQscqo3ETMVpjXbYfMoxwcre+7Vx/N6INJmzjyAgXssqYUzZCluVx6LwtNUQZxQAMFHlyMS
j7ifIAkpf6rNM4ExSHORf7KZ/NQUGWMkVc3SPjDPj3HSJjFj8mD1wvNVDP7X6LnzKEgfMNUKYwz+
D/aQTdV7w+Rbl8w4NayOMU50Lrzwr72nOFDBfbGfd3oN+j7QCTx/YrswN0tFxw2qoyxOEZfZSnFr
oSRmKfVDGaE6X+vBzUZE1QWbhnyFw2nfuPRxX2ICqNuSAc1MZePnWXttMsp0c8rsIZQFVnV7Kd8E
4/RwnkHRShi33Yga0UwrbaHbdx4Bmf/3vviUT1Mw6qiISkZUeLfDAdvnnd+dTQID5uljtpllyh9Z
vGUtMamBGpnxyEihhov4VB8wrt6NBHVL277LComzekkwNa3KqnHoC3EUR92jCDp1aINKTdUp3XGv
9wLhNo/xCpFTvURqtEbJgDjP14j1U+sy6wWWYttZWWFwameMNEmjGRjKLcseZrvg62CrL70b4b1O
RDly9rUPd+AKjdO5Roq71gR5i5uCt5eOpl1N1+l8Uc6T3WtOKKzo3dbAP9rBe0dNEcUarYBHurtw
uLSiw3n1E+wQ7w8pmb4sEqsETUGVh5pQd6hvSjV2z6NsBt5WSm5yDlBErXEZX+ug0ZDP3jbhLcI5
oGmSXF1QEvY3Vv1tyTg/CJ3JUTvFqKLSfPDuV4fFZeSJtLKLGXkZNnMsvU5KYU+qSBF590it6jTX
FmyVet1jCgcasZ5zh831ljFgTxddXtvW9k1KtrGrQHekx0FgsqNlBZjJYBnu3Ca2UvVfdKXZpYv8
5V/uIGc8ojgNJBNzRtxYa71uqQ5lCkpUBChotNzLkupUhn45hMSZE+NHIovqX+XNg6diaoOlaBqG
P/NhpdEy4BEwRf217BaXMb3kjgYKZhagA1eA5Sf72WVWTDjYaHOpV9Cc8vboFqAD4xYpVWTYqiPp
vtWEOmS6iOmtYJk3z/sKi1PeGhdO8Jv1VrflnfKEiCATUL1kHLTkoQG54+d4rbUVKPujVro0T5JS
94zytvvCKrXzY3icbmVnPLG2FekgsqGbbuoKjlPdNkjNMGF0M7m5U/un0PDmeV+Kuko2LdsKhVNY
RP/ztJAQfQqjy87owbd/MXc/Bdu1+ThfgXAX3ELLRipZ/4N8jfCGX+yi68GWQSG5eIzUUcQMtW1j
VnjcZRctlVRlFpYuxHBFkFaUl+hEuFUvg2vZ+ySb+1oxuNtusiyl6Vk7iRq60vcIw2iinfYjQ5Jr
196kQkUUKD9fBqnG4ZxINVOMnl6oUukPqmgUoEArXi+qlaovgRw0EtswKTi2ykVUXkSpwC0VQXDm
oph1tSuZW2osh1m9SqeLKRbw3osgOCuhxBh8HFLodq1Qu0K4e+7sfBHIsf2CfVO2199XaxXX80Sy
BtsBcs2DvFNdRssSHihCQWzwLiJPzvnjJBKL/b4CpODPRWwdgFJc2jMyxaFsS58Z8LDS6VdKwBUI
kcNunBlhWITE5gLDsJBLJRNdlyJV5gxDlNKpCQcowYgwofJ6TcUavG39RUdj6GtvtGjst2j1ONtQ
yHVpLBaUopqvhuGpwtyUSVDxKILg7EHRJKqkMJsqKb9q9X6ovw+i8tBNSsbV/vApqiLo9dRiYhiV
s+zQB/160xfInspXqo5EvuQrLioDRV2igluJT+2Ehp4ryQy9oJn6VUvinZGp93K/fMfsJUFsSLCM
PB2QZIVhuLD7NuoOkXlLgl3/mUTfehU5CxGQbMkn1pi0jLuyvoz/pSYonMtQ1uYSLEy/g/bb3MEY
SF6ficaXiNaJ/b46qmaiLVLK7oOgvMj0SzM5VOPDeZMjOKcK5yWAOTspawoIY9lL2ks7PZ3/vkgE
zg60SZu34CqGVtUYfjmHdi5PtkEFCsXO3YdX6ZulVrijn0hDoddsaE1yiPfyPvZZPzgRVx8L3B1+
VOO8BOEy1cBh7o66K179j/zLhO5S5u6IaqRE7g4fLJupDgLYCHitlzy0aOiXHPqQ/VoQplcu5tL9
V3vF0/3kY7h0lQRdUBPUzGJkl9U/xpZgq7YVgioY2CazAgfOhIaLHGszyySOUeTTpXUWifpBIZJl
+8Wt/sHhAwepRvVoIUiL0xRv4GqX+/PX9PTaH+OK6gEFMvFBhGUs57mpIJPeJqD2Kd0+xnzxcvDO
789mXYi2konzrNK4qeSFRYU1nx6zw4Q4gn4xIUM6Zo5hq4ieJshHBE7w13ngbSPxtpacMS3kJrRi
tmda7mZ9a7e1qG1x+wC/IbC/YGXpkGsLS53V5+nXrArEwiwXcKjsRamV7RAgshKyLOMdjfL39zjS
mNVxj7AB3JJ5fmUEjnaS035VrnuXpb5mUUpiUzVWgJxlytUwStMWgi1olgzRIWtcqCKHe3N7Vhjc
kVqqCI2xM8vJSsdqPmXz/vz2b5uhNwB+ilbV0w7MnxCC3LJBAa2PYJI+eYbNBgWMeysWKDrbhQ/m
fIXHxTpQQEMSTEFEHkf+EYag48aEJDN4LuLbsPqMOVpBcUfKokleE5alsjSPxjdNuItMgTTbpmiF
wR2ftq2tsWVEYyBMZxNxX6vp4crVh+L4yUfkCo07SkY3ZT3oCKEN5Eoit8JxTwKN5ksWu1wOooiR
wpUL2D4PEhh6JP+8wm1ag5UInFOCssFS6ZkIyUHf6agBmY7tITnWggfetiQIXqky6oBgDd4bgxHc
1jFljXLFckX7rzE9UOUzlhMM8bpO2NhVfsRGgf831AMSKLPylZh+kO/Or9Tm0X/7Ph8xCNMlrdoW
30+Ty356rkTB5K0l0lHSSA0YTPyx7PeVXY4KvETbCFHWeXjs8CRQ72JdlMBgp5k/7YZMiKlaMirL
eI+gAYdArnQgDyMgQUMFW7LTbhZGIMSGkBj/OHIgK2AiVYnB5ieqH0ZOMa6GIKS9W5Y3tX4T974U
CkzKxz15D8EdwLgo1cpCTsHFeJUD6ahjLZXIIrPE2/s1e4/B7YtVYNpIHkMMxS+vWP5U9gtwjlVO
L0Bi99M5IP4oWhkdSWYBCN3ZTkUVe9TTi0ltvTzvF1fX0tBWB9H4vY17+r183D09VfpSTTrkMx4j
iIUSFRbuTjA1NEaPMyZrC/ssRIKy31eaXjVSQtMZiFoW2Qr44I08twvSOLJhUySE8mW2z5/dj1bu
vYzctU3KTIowfh01qPF8AHmSB2qro24mrlqVbq3FvqIWRxR3RgLcjetcVlSiGjIzsbBNHHCfNvW8
sBkTOnq5DigZ/Zk7deZ0v9grRryyH2/zd3AGl0Suw6BI4hjnewqpnUjHMkidgfh9ctL+eWXGeyjO
cUirKk4sVjojLzdww6lx0EWTybZO92rx+ClXRdJbU0SwePFs3bbT+CAZs3NeMT4a3fdScPcSqYxK
SRk3ZFc/hF3idK1dyKJKsE0Q2NtXy67IHzpVcMGCsRE+llynlpNrSYferTrY1wFGxp2XZ1vhVlic
tWrwDDQzxvmrX1OwM9d+tf8fH6+4RFmIxpksmRgV6RmFp/E4oqacjTCkvccqFGVwQVNR6+KmQqyE
40zVEsqkVVjpJQYn2uN0VOqv55dvyzKpKwDOMvX6UGYla7Jb2tom0+2M61E5kumok695FLnn0TbF
UQgqrzGpmZVkvLeDyjybOmLeKItVJXeazAcMPj+ch9gUCB0vqFqmVCMqp9/x3E56biLOkJbZVdrK
lT0ViAxPk69hAJ9TBcY+HDRB6HbzSlExPYLIlqGAlYnz9Pt6blRawNvrXOk6vzNR1qm5sm+gZ3BB
w8En+pRwild4nJTDgkiRpgFPKa6y9sGqv2WBQKbNM7yCYHu5urN6tMIrGXNgy+h2kB/7ej91Au9s
Ux1WENzR1aS87FMdEHN3SuWLIhY4S1siaOAvQ/UZvDH4gO9FaMwxLEkEW1cX+ans1FNcy2zMIxXY
oG0c02A3nix/mHWHvFfa9uwdPifF9zAxf3To6VJnTRRF37rsNFPXQIGI4dxU549P1qt9bMIaoFnb
Xpa7UDqkNZqmjZsq+HH+GG2KtILi7MIMKvVYY2MX2kbFCO29nnmhLJpjIwLhfIWUpPESsOkYTXaS
q2dlukgKUU8v+wbvY2qYCM9GcBnaBxIjpCNnTFODjoElqbTNtmrtKZwzR9FG3SNB+t0My9zRiwgs
fu24/OMnFBuljs0yDNQ1feA3mgeDDmYG9L751rZgz1MEz0x23/DirQD4SGSIoN08jgCopepUWJUL
3mc0NZhgR25iUY3b1sMAVKWGpuko6VT48zTl9Wx0TCmS4DYtTrHuduZOGX8odvQ86oeivz2vhJvC
rfA4EzRUcpGaryYI9WBl7xbxM7iVtLvzKBupWFkxkc+RKVVQIsjTgY0gbqrr2OhfK/LZEzEPj+Te
9AkyYeNzeVF+6z7jIIEhEDw2hqzCNHHHyzSzKTIkgjo6hb6UZn9JlO4+iOVPGCaTiYZHtilTfsMa
HTzgZqBg5ZST0V7n9WUYCBRwy4avIbg9osNA2iZU8ebVa08l8nW4WL5gg9jtySu5yf6j2Byi8HPv
oyEb8d/CHqSMdjO+VcBBeAcTi56J6KURhsLZvXAOj/0966tP0tE6m2F3tBfWOIguu11wUjqndiev
QEyyEo382FbBlYTcTUVrZJgSAkRpP31v/9JQeAXMXfKXjpZW1q0r6o3cMr3rJeW2DVTOiZUHAMT7
yY4zL50MpBlFr8FNFCorMuqI8RjgI1R9LKvN2EP/Is1bolNR3hiGwCht6t8bBB+kMqIBU4FGQOh6
s2/yypuHTOBGbBQ9wkCsMLiXX59GVjYvwND87pAh28OmSEiOcUrB5WXsitvIy0U5pq27fo3J6SDp
wjZBj2TvdqH+JI+7LvkyzveSQlBlLjhfWy7zGopTPrk2IzntADUkiRPj+hiRRS1fVNLYFSn24T9v
p36/nJzuWRj+qqeB3LtVdTsoztB8mxdXYDI2j/Bqy5hmro5wmS9aaiXAeKXRvykwNfE3dwhyt6mb
TLZojoRA1fnKlyoOw1FjgJmR2N30TZGO0yhQRJGuc/5fi8l4IMvFRknyLyX+FgwCb2XzdbvWBO5a
inpiYNoBABKUnCKvOX3rMaAzcuYdOcVuuGtFRUnCo8W5gFESWlLBEDGiJWm9CO8lVBQHh+S5C7wK
BMugl0cBhCMqVRMsJV8IQ7tgsUKK7ZoUV2uv6XL37xSQr3iR5EnKrRaCvXJl3KRHySn27ZfBY7UD
5o1o0ty2udAMncCZMCyTU42iJUpMBr13w94wnpUYyY2mVE7JhCnBcTykuyaKRKGXbZWnwNMQvFf5
ZE1GwnJIJfhNBSqT22IBgafmWFLtnF/KbdHeYJiXuDrKiWVK9ZCxkPdyrSOxSvKfNP9LmnRvaQf/
PNZGgRSzTW9g3DoqydBoxWvs+yV4YUcg9Aa7dvOT9iN4qLz+deRX+88TuUC1ZB2hA8xLx8z19yIO
wYQUP/PT9PmiwtQ5GviJ6EW39RBaY3BW15BCK+kSjV1iLMua+r9nmAhHKGxa3pUsnOVFbdRidjlw
rM5JrxjHQ7fvR9t8ZNzUgx/u5MQ+v2mbCrJC5BQknmK1Xyhc0CxQkv2SLtBCQotdlZLbCG0DMMda
KsDcjPisl5NTlGGZQ6NOGSgbg7ic5AvJkV+SX/NO9qKj9KA/nBdy2zavpORsc280TWqZAJxBL4v5
N7WDsaW5bb6QHSvZ++dMOO9VkjPMShQMWa0CLh/U3aA1rlLFPpGzvUAsgbrwhljTW1CzZVCXBe4b
4qmh11xYrR10KHsqd9ZX8vxvNZQ3zTrezHU4QbT0F6NPUtFJgm72XxgRj9vGnfeF6LW30V/xbjH5
msRcTYo2a4BYlLZ0kZau4cf7GpMYGIHHYJP7bPbyA3ETL9x9ytuyNAyrQChMIZRzXk0t7nPMv4Zt
mS4kzQ/AsJ8I8p5/o5tvGJyzGmohuuzYCRx2rJQZTdjEYTFxRuc3gapN8ObcttIrmTh7qWmk6fBY
xG2X2REoICOnvZQccpOf6u/FExsJVfjUG0RcC5tOwwqWM6EYQ2W0UYQLz+jv5uK6CA+fOgxv68jZ
zkBVjNhkkQjmNGhehvIhE0Xhhv27c34RdHNtXuAreTjDOcnLFMXwKjGKHSw8V2VVgYdRoBuiNePs
5DQrfTsSbJWsxHdtZd7mff90ftlEYnCWcU4VS4pyQEzhXYOXUv6zFlXysJX4EBFYrRRnDaepkUw6
YKWq7hZsKbYS/KWWd0PYCa4VgSg8IV+KhBqmOEEUo/xRKhc0finGr+dXS7AhPBtfVKGDolMB0beR
j8kbrm5I3nkIkT3g+ffqwChjWQdG603oSEy9HFxgIINFCjh0hfE7Zl3ObA4/3WtSDMmwLKDN/rRj
vYH0R4ZSdtaMCJJg57xsAk3gU5txHkbNbOG+Ks3AGZYfanIZap3TfSawizzZ/8w2z7WnqrUyo/AY
CXwqX7TBfTzuG2N0TaMVbJZI5Tgj0HdwYqoGQFaePERJdAiJfCqoMIgi0jvOEAyj2UxxDBxTfqXz
LP0CMS7TkXVbulXc6DZz/jkzCDIlRKZIqSN2SF9LXlcvhxIUe0qnxHDP6GMBxjGMcCqKu/P6sLV8
awzO+OSIvU9DlyD9HD82wUMLcojknxdKvZeDsz5qWBiSmoIYK1gmZw4f2r5220B0+Wxt0EoS3hOr
JS0KWw2SlBaYVdWpuE216oQGDTtME3eIx+tgHlO4n4pTj8VFVQV3eU09qV2csZzc88u6dczWfwzn
tSh6t0gkRl6js66V/jKUT1LohJ3gAtx0JPDYMwnIGzAggK/YqoNkwoCQEBpyb8n2/Cvcp+CrCR7M
S8vXWT8McSvQ8nzGuV7Dsq1YKeZc5JrRyoAts8WpptDW295p4p/n13AzuMJiYKjqtjAGl3d05z7G
K5nx3zXf58hR4CuhyXDaz1+VHm+xDKwYsJFCihmm8bw5XqNyzuCSI12Qhdi6NPulyZddM9lDeyXT
U9N+H//5QAwcjZWInCcYDLPSUJbea6K/SPWo1Zdjey9YRvaNcwJxu1UqeahGKTDmY+CPVzVGENau
6aegkugweG4SXNAblfjvZWImZ6UdSq5N0TJj2zrXuiZe5kbXcm7n6EYND9p1clXvpAPGMVsH8hlb
hhkcLMeCbCmfX26XNGxGidkZTK6iGDEma3Zo+oLl3LSYKxTOYi5KOIwpW07tJQBXwV69iO7NO+2B
Xs9uYyvfmmPkidIdm891VmqK+YEWinF5H6GSFqPV6uDVI0GV3yFxJzQMKhgcC0qza+kTxFvYwxUe
pzOpZMljHElwEwyMrMwuQvlX3sGg0Cez2p1fUPapD+qJslOZygZqAvj0pTUQ2mojoGh4HShPk/V0
/vvsdjn3fe48jwpy41WH7//uf2J837InNhubTiMM1R85uKNMpErTox446S+Cg9b7gatfLTraoVF7
sBPVZ2+m3NZw/A5NVrKgHAS5qdhevmQPGmzjsG+/aj2KQDs04OY7Ed3cpuavJOQOtoRoad6ZgMzT
+7b/JuOUlZJ7freEy8j5c8lI50Ki0PTOHTEzUN+z6T2aWx8yL0C4SAAnEonz6vCwI3khQaQlvEu6
20X/koh2SqTfnL1QO3VoghQQQ0KcgQbOlAjcABEC51/p4YJsb4zrOE6Qec1+JiL2pk1v5m3j+SqN
BjUA5ThDhGJu7EFp7ETZJ6PhqqKKqr+xc38OEd8tpht6n7cBWyxM9/jSIaBW+iCDebSq13ja58JL
q2NkctYBuQFixiEArbCwteCXXER2lAgCPptapqKtjzGeovyJ2yAqNUVd9UgBtMWFmV3m04Umqgrf
1AGULeP2k1n5Pudw9vNSZDH6o106l55phrtGDb3PHM0VBrdWOcaYN4uJevfxVvF/j76o9tbj5LEh
1KKTue1GrNA4e6qWhTZMC9BSBKiTH9I1cvCYJVDspZfpbt6x4gnkQa0fQsr2rTIhjDX+s5RsqVf+
S21oOV0GLCUz48Vu2Pc7NvJKbE83mp9wy66QOIM6qcNUReqrrYM7ASKA6SLYM/L7QsgBvm1XV1ic
XZ1zq2ikAMtJ2s4uxidV+5UPB/AbpOqxNE+y/HUkz7n8GBiiErZt7X9bT87GjnRK82WClGPmZwgT
I2OZfjmvmpt3/Eo4zsZWDcqiFnbH99n91D0P2qGuXuh40cyXlnQ3Jd/Ow4kk4s6zGqlSX3aQaAjv
jOQqnK9aEUON4DzzdSFWKxNLZtdgUT9U6X1lOOdFEH2fsxeWMk2JzNShH+80+q0bDue/L9K3199X
p6iNFa2jEzMWzujJYLhPa1tzWTc46NmvRTyGQjjOWuSqktOKKZl2i2nK5q70dQ/9MKy+hQ1aEGUl
mM5+cCrfFI6nPzG6MCrjFtKp5NRZf0X9lZ639jKcck1QICRQ7ddH8modzWAsKn0GUnJgTfXMGkl+
J3z1igTizINUFVlqljhBVVOD+RT9v/S5US8GSbfnKbAFysF249zycSbBSkgf4J5HyBMFauDNeuU/
tTzzMVWd6G7w570lKAff9pdXO8aZiLpU/6uP2QkDjbWnFKk66g5OfugjV3cSr30WVYeIzhhnJpSx
yLosgZRqcCzUfa+655dR8H0+4pWpaU/rHN+v4r+G5HkY9+e/LzpUfACGyrncBOxQ1d7roBZwS08O
e3JiYL0rWq1to4r+A9TZERRlcJdhWJlpWc7wYmUYCJCMpccu/n5eIBEEp+RlUUQDbRBQbdpD1V/1
vY/b4TzEpqusvknBaXZD2sgqGcRcJ9+aVLs0Omx+Yd124xiLjpFIHk6nB6QQx0yPUJ4dORUicKfR
b1rHeJBeRoQiukvtuj0oexFXqEhETq1z0xhMM4CIbEC4Ze1N/cUYE68SPQa21fvPUvKvjlhul6Jr
gZM2363kiPbz81u1+X0klQ3MBkZ0kW+1MVR02kQGvl8v8YUR91dSFPxLCPYnrIx3nIVU0tlSTZ0z
SodReTwvwvYJXcnAHZokzohkVgh5JSDhYo8lfXaXq/zAXMgJIzRFtSrbZnQFyJRjJRGWS9HTARJh
Jtw+A6UdGW2E12dEojJGXRU4aFERVYeJdoo7VEtownhHkFIz5qMxVvss+3F+ITdP0kos7iRFS20o
QQGxKvk0R8e88/PGOw+xHc5eYXDnpp7Rup/0wCDH7pCCT5o8xkf1CnetYetH0GU/Zj/H2RWgbl61
b6g8P4VslqSiYLJ2qxLvqPIKpDK25A2OYYGhApz9u0/Z8RUg51mmhYxaO2YBK621++BXYF0HogoK
gUJoynstDKXYiGQKDN2c7SpUbF0S3H2b/tBKCs6fbIeiS7sZCEOE+W70Icj2xdDbHTrKI0O0R+zP
/eAOrcCYuKtDFUwR/AQCMPm+w6jYYtc9kxvM4NkZe3DgHv6lRnA2w+yTIu6ZaDFYfWsUympwhQbb
QJ7osj/11+lORC0jOF0aZzTkskyINQKxTI8UnCiomI4FvXii/eJMxNgajQK5EPt/LPKHrP8RRF6f
yPb4qdfsaq84S6HpZSpHzBYFzZ0JCmF634rqdLbTepqhWZRlfg0+mKPJeW1U7PGn3vdeh/nOrMG/
s9Xbk2ETN3dDd7SfPqUVb5jckdL6sMobDZgNKNNtepT3uNwd4149zm7hiVtAt4MfKyG5EzZZTRpk
LIDNxrbKLtJSN9MRtM8YgCYJruFt/XuTjTtfbdV00cTCA8Z8aEHxHL/opuB9IYLgDlUyjW0Us9g4
zS9I6gYRJkxVhcDhY+fko514k4M7R3OvW3HK4kWBfNs092bwaEWGPfaGAGfbvCLnCuoXWUcG+b09
qiNTyaYQh8kapkulNI8pJtoI9G37wP7B4L07bSm10GKORKM6ycPkFm5xbUi2ceq8wC7d/L54mjwU
z/vKnQBZIB0fY16SfgKbC7zmERySDW7iHpGJxK5HW/Wlo7Lvn63CsR4EqNsK8iYvd74WY7CSeYK8
2enLF+KpbuIeAnf+aoLyM7kNd6Ka7L9xDd8AufOVSZNhmuxxUH35PT7OuKm/sFI8Fg/5TA8O1d7A
uBOWxU3aY8o0ChEiROrjH219mc/Hub4d4kt9/iJYS7ZWH8/BGxp32NQ5kgqzBlrjzp6GWVhItd2p
PhuLl11aAk+AKfs5MO7QVUQrtYU9Qzops+P+ZxDcj5ivqy6nQvsSYqRU04loE9gdcg6Su8wUvHxM
kkK+qfcb+lTk1CZG7CeKP9dIvlBB/kikmtyVVmHPiopVkZDpJdEjWwYZvkIEhZR/83J42zTOqCSk
TtpwhlBolUHMZ/YslC5LTnPRNXZwX9x1fizMkgqOOj8qBkOyCU2ZoqjltRLsqeELNFGwU3x1cphM
+ZzLUA5UhXU9CsPM3bKvLuhN7E8YsmxdKvesop4RD4qqHf7mAv2zoJSzKFRpZ9DeQ7jRQUUniojl
ixDknsau8oU+o0BF+BnkSYSQh8Sw6CPG2E4uui2vtRtyr9yPX0Y32YMK3i1FL4ltP0hH97llUV1T
eUbCwWg6Jann3y6C4qQX/ZPqYmjv1eSMbuf0is0S3UIXb3tldYMS3dItxSScfemjVK2GFg276ROe
GBgbEiFMbmvXrIzZFA1r2FzaFRhnXxDxIv2If+5cfTfqm6LPbRLcntfTTcdhhcEZFKOOpFgmWEit
6WxaYop8bseRX4rKmbYvnRUQZ0qUAM3grQqg5FBfzZfTXlG99MS8unBHH4nlnpdrO1+8wuOMChyY
lsQK8Lpd72U3sht70h09IT3oTT9DNxN4LYK94rMyUyQvLUnRdkfoVdZ7lXxLNQHEpsl6k+hVN1dv
wZEqXZ5mgEh7NBwfY1OQTxBt0evvKwCwI9BkCrBkxZcJ7k+BfuDiInmaEQQXj48QLRjnhBAtTDUr
hHKHRe6rS3GcW3LMK+PHv9MDPh8TzZKc6y2EqsrlMOqxK8+NF2vjiVa1b4WpUyaTEzaR3Qwzsp+l
P84BBibKu/N/h0hc9vtqbWVJs8AFB3FBs16Dpm98qUQcW6869sE5WCkIZy96NQpGs4dxUjvjeUgn
UDQSku16sE08GE3yZRgCy5FyjOsxiGS4qMXLBbeeSErOmkgIaCrzgsVW4kMyPUndaRE1OQkM1mtH
0mohjdbQx64BBJj87Lj5MdV+SCe3FbUMb4rCKLZMcFlYGh9IauNC1vIQOFl6GvJL8h/Srmu5bl1Z
fhGrmAm+MqykpRwcXli2bDPnAJJffxvyvl4UzEOco/2sqtUaYDAYDma6tciZ+y/bTrEepBYg3CFQ
0jiophwgxZnic57xLXdOfIzvQjfFVLKoc0JkE4swi7UzNMztFsymoP+WR0c9biGWIDhwbIv/csKF
SZyjQ0huVmZtRN8UKKRTg4AkLXKm8tR1u7Z+FKzfqjOY4CXWMNlq/cVPhOnZ1ChGjJeGLwVIT9t9
7qqVE1I3+1U4issqBsRvXovE2wZezfwvuHy0DzFRUEotQvF0UnaMSDKELJV+ENFIrkfkBQ5XMdVl
YquFzG4ViMGzdIN40SftrUsxE6aNgsXkw39hFEZKB4Bl0tcgj92sRz88eqvz6ri9ev/B7f9s29vf
F34Yy1MzVyq2rchcDA4WR3zzYiKsy52wdOA5L81eFDaEmJzvR6ahM06h36/ldA/eftfyx9PvCbT+
Sv1QLWGxddw5MNomt0p2Wzefe384S46GfsXZ9lCSpl7oyk74KKTWYDb8ffYu68pdAHabBwPiFmgU
qsLHRK3f9e1HqlkLs7gIr2CgtZsVQOjTdT/7Vv4jlwR5znqSvcDgUkW9azQJPSiYrHvUT/09Rvhu
tHt7D+GwgyZ6thI5PZcm5iS2id4Dq8PhKkPPmL/Wc+K06mHb59dD75+t4V/kdTtpwNwBnMo62tC4
TAcn0j5tYwhs4R/l7UYv7VrBsZqaB9LuplRyotlPRezM60cJ3z6oQhs6uOE4H6CFZlaKgkmx6Pg7
KmWKO++xXS44Nb4m11TwjbKe2CwAOYdIbaUapAhTuKPeQEWu8/u2PWh5dCjC5JC10ldDp05r6ycp
EXU6rO7bAprzj36ktdzEsFWrjxWGI5B0pP+7EAKa/TA7AmkHGTTLfIqKKa9Q0VmooCDRDbOD2R/7
vHS2nWN912wdbwY4WiDb4wLSSIoRUkkUKJMbf3uTAXMlt36VKpfpO0S+KNtYjUZvDxUmU1vlWbAN
SkH8NCAdLaLCoeX9PPsCk9aqfWhrxdgDeggVnZ99qC09TGy9QzC6tm+1HWusb1mt1j51e8nTBMWw
VTe0FQU8Mgbj2+MnFwcdglmazvg6QDSRn7qDji6y6ACKdUGwWN2rJRIXyPt8ThJEJiS54OkKD6Db
9ouD+migkMkKRqInirWdWsJxB7qs7aomBTiVpXw3NFfS8OUjG7VYOe4A0yTu7bQGQMcuQzBNSX53
ojv7BMVaYZa7mjUtzeHOrKp0sloxcwxGYAHRx/hEPN0ZfA0MNcK9WnXCP7aZvNpvm011hod0eMW9
eWJqZ7pn3jLZe2Twwlao7Z366/1vVEnaNBnA2vkUSydLE9Ri18LdZelALvn+C6HvIxLi/RwJZ205
senVQ+FqopmltXsKLaomo04jmsY3vSt0bA2lx8x5rjwlqhvPmlu3e4X83Pa6VRgVxBAIeioYKjmv
rmN9nIoOtjSV5gbSpzG/VmnlN+QjZIT2Aojz7k4jOZ1LPL4hL7pJDPMcFaMT6L0gL1rdmwUM59Za
iHOase7zuYaoZ3bT61CJo6ronlh1sT8wFu/PClLzKe6xbGnjFLFDGof1n0c7283mo7GP3rRyPjLQ
fFlCi3/XjuIuJxMLEEFxFaq7aPJDUaV6e/kwGPvetRtNlXKLUdWrc+FY81ltPpuZoNdAhMF9z6sW
HWhhMzO63p2yFOMwTwlkZrcdW7RD7O+Lz6egtmxVYih19JSnZyUUfFaLfp9Zufh93ZhKeWhw+yTK
nW3fZUTwDSH6fe52qw2lJZQdTFr8qKlPUFrZXiB24PjvoKU3cSc/tKeoLkOcFDk5Tvp1MH+NCqiC
3mbVj0gUzETGcIff6vU6QXaCq814iOrHTNSeLPp97tQnk4kqlIbFKgMMt5QgCTVTgdeuvqYs1osv
Z2hzFyXQK0aS2zto8RgiX/ZjP/DCvap4zTcZDzmFj7YF4XUmOC98SbvGAAhGc9nixV9BtWYUL+FH
WqGXtnHHnlTBP7kNAacUia6IJOAufEvPN7ztLZlbHBeaN3lBUxihX0Pwdv48o2OhRGptf5sUb/BV
r9oH/raDb19tSOffn9BAryZi6dgwU3lSou8ljTxVdS1R/Um0PVwgUCW8OGRMa2MaYj+t0kMhBw+h
MooSaxYWt1aQCwhlNcRRzNLd1m8zp72Z0WFUe/ExfIoOaPneibp+RMvHxYcKolxFy/xdUZrzEOiO
Hur7SjM+l6Eu2CnB8eXL1W2bxJPKbp1K/Unrz/QjjT9L9+bCA/o4Kj0o8fv18NzSg0y/qVHrSua/
y3Esvn5Rli1RaIktmptjEByqYt+JnkgEu8KXL+ZBa3ulA4SayhkaKjupvmlSQzsmFQ2/hIVaCIYv
VwtNNugxVDwhI3E3Ob/TqZGZOhuP7U0Ql1m7et9coXg8n3o0xwsrkGvTg0s0zuvm1mpa9H1D2gAi
SpmfR4k7Ibtq1WPYta7RQ+TDejE6Ebf++iG+GMldUMmU93rLBvZDFARj1ISs8dasvO2A9B+ukAsK
54e21ulRLrMcuPaaM8gRd8EP+TF81j0bbUzQKwHZc+UK15QVwP+OHH9g+V4xAn7puSmxpsNnpuuI
PNXLPrEx/uxe1Kq6/ll58Ra+O0wx2jFsCGtLjMCd3e9H6FonvzqfVU+K649UTxbewo8f6zVJ01gH
WjTZT2YXH0E9+aEPisvicdlqXKYS7dn8ea0iBE7IkAYnENFYiw6Zxd1VZG7MIamxRcWZbVHs5+CL
taDGPB1EvWarjfS2SmyINMmo2/KDG3kkSUFtsHFqH6fpNYSqreQTjG87BEKfuYe5T+HLwnrYumBy
9kkdlMFNJlyWygUksPwe4+Jh8jAMgiro+jm+4HCXcZmDtOhNIC1pwcpt7lD9cpPyQ6n/BYSLiBpV
wlEx8GneZ0dreDb/dw1rzLgvNoiLgUpWGWZE8PvN8InWNzrK4FoscOv/kJBdjOAjXlipk6RiR8bd
5NcnMAPhteX8W2448OWr7FrE5CDyAS76hckgl+iNxS1fXXemHxUHY3gelA/dV5qqgQ0Vw+FgkXqf
9skoRSsJIxKhp3nHeDblu/qMNkO0WImaRFe9bQHFpc0zHcxkyAAloUhXoKvlVld9wZ0hwuDiT5fK
SV7lwEhfmmPm7VqWNRtfp89sqF525E+dSI5gNRtbWMWdVcOUE6UmyJYsMLL297qIE3I9ABlQg9Ag
uIHaCecILeZkqR4DgEJp+Pp3g5h2oz+OruLnO9uznrbXcHUJL3j8l5sVd0PdScBLMjc0dhIK+tG3
bYhV315AcE43Qk+mbFhJsO4wHwRlbTfMrNTNQBd6jPryXxrE+Z0+yNrcyzhJhQGNKTNwBts16H7b
pPUIsbCJ8zzTnJN01oDSTn51hhCG+xT6lm/i8/c1fWJXk0hBc72kv4DkXE9LyoLGCiJf6zO84jHy
Xgekmjheh9ATUm2xdforMVrAMcdZfJR2ihZDMRxwxZnxcYyH+IzPezzQsaq04QnWU4TGXRtx3Kah
WWE91a/BNSN4Df3uCveuvR/36U6U9bFLYss2/hKBGnouF0Ajw3OQtNA+QpS6SjrLGZWjwDLmCVtY
3F2ipeCmbAZ4fzm52ZFR+Bsz6iJ4nlPu1c9MGo+KQq/QVfggMk3jFI7AlPdkn4K4j1VitOsWWtuY
2X0WfQ0LYgj/aacbsRX1TNy1QuGnNCa3q+PDHIy77aVk//XGSvKfd7VpJUSysWvZsTvGp/ifhmRh
mi6IVzwltZIEUKwLGE7pqGjPqX+ZpwIHIHeDwbWu1c/dQ7XvP4l2TbSKXEiBsk6bZSykNBTceXZ0
au3vFHJS24soQuGiCJFzSUlZotE3r20V+TWeA6XB2QZZT9kvwYN/uY0yvIFWFMGDEaO11+leukZX
FetZ8USZ0/qj6gKLCx2zjI7Bt2TNvGYq38Fdv0seVGdyRMUstjRb/sdFjbmwNQmvWvCL3DjPs3SF
tmd/e+HWAxPkGQ0F2lQWP81oBGRWp5ztjjE4WYNve+PHQG46epSyh22odWsuULw1xmDEo4UtivvM
6erOmURdCeuf9Exs8h9ruNAHnj9NVdC17TF9IydtduENGkowcSj5feXE55bsJ/Tax8IBpXUnvwBz
8Q/6gOocM/kNudWcJHiatAdT+769fiLrDFatWVyQY6LrvdQBxA49xjIS7YpPyW5wLB9VOk+FIFa5
Cx6mUHS21FU3/GOcwaVTpFdpnjXAHT6TezZMGe1MLx5ABvjfcGWxPeKcXmOeSMAAa5lovnxvpdJb
ZqNFmEIZ1dbJ5DuZfumU5zTMnTZ6CSVJYN3KzkEtRYdGKRokoMrGwZWh3Sh4PcK4cmCdIViKrhz6
uZQa293evZWDphkKBDBNkEDIGHR5bxbUGkBw0WDoxDTU6zxr77v8pe4xYUOkfdmJSNpWzto7NC7o
WnMR2IEFtFa5pvE5iUQvCGvLtjSH/X3hi5gPJUbCdqn1mSuGvqxBmoUxdSRO4jNt6VbkhyKbuLCb
REE062zmSp5iPyR4181jwefqykX8btk4Z4ho0mcRG7Gq658ZfWkhiFW9tk0k8IW1utw7HC5OpcNE
4y4DDnVRW8W0EyY93GBn7ZlIg7DdQ7RXXHAaoAE+mjbQpIPxWP/6raRjPASHhGk6sb5tsRb4JqYi
80/yTVzQyU6AOYfg8JRPpL4WTg9sHilgcHEpTAj4AUeU6bLMAJtmkkIOTtZ+WW2guUWm5PDJuPO2
j/GmhwCTxcqF39tzZIXyDEzJelayp6h8GbOTJeL2WfvauzgIYPhoMdKslFjh3e7REATGZif0W1xl
L/XZfGSketLRED07iraMixkoExeqxehD9ehTB3VKE+9Z5Ov28gkN4+KGRSajallgMhzqq6h+J15Y
utMX+x4NIk50j/grmi0UuQkXNzSpGWatB5e6ltPjKD21RXeUM/Q0l+VRCaWnbQs3oxR2jgshZMqk
uWZRKrZty59zo3HGNBGpOqxdkn/CL1C4AGKH0YBBXqBMoeo02rmaocUFRThsWCTdGeTXtlFr/JXv
/JELIWSIFEioAa93g+vRS2/sxzctTo+xKgzEnbzE+S8mrgSnja8VjWodFvEb30s++WNTnKSqPnSs
7XQUNRSuZVcw0TRQ7dUMG+2Z7092pjalEVpwE0y/xt/YLFnkWQ/2N+3adBhJHStaFnuR7Mvax8Q7
WC6gZI1RqY2Ei1Q+sWmQyOucDmQpmM08CvZw/XxfDORiCpRv1WJklD30JLEEsoKBxLNTJ7yju//2
Hlg/DhdQLqiUQRAY7QxQTYlDByLgLx0mtL1t00SWcUFFavO6Ugi8U88fA/Jz7s4m6mLbGP/hzr5Y
woUR1QbzLV5D2S3a+7/ZC9UnHa7BnvvLDyUiFzAuitQk0/CtDLBO+WUV9yU6TWbikUKUxjHv4pNt
Q7FtndgyhAr5vkawllSjShHzkyN6XL0ocsrCbT3y+9P5MdIFO7Uet/7gadwnzFwmetMw6veq+NJa
T3lwVzduoN9Vie227V6wZezIblincUcaFVMtk1tmXQ9moH5fQlusztA7XqAIJuqqWquB4SRfbONO
MtjXzDYBmao3vrJBa0jfeJK2b/FZxkqYVuJkH3gbeIfInegmRUtIwuyTTS/P9rokGq9dP1gXk7jT
O0u61qsxDhYrgFmdE+3C/fRaUgePA2gXxuv4T+3YC2m+2M9u7Rt3ntNiyNpegpcwulXWyjl3EAgY
XPYiqh4y5MgfKZq+W0rudNPAKDQIS7Fa9+ip6AXooZWIwS5Wf1Y/9U4j0qETLS13wpuyJ3PGAAcC
DYQ4+lRgoHfqRHpc6zc3+AAJa1w2ccjfX2umGWhBxug32Nyf4qWn8Kp2y32HTgA0SYF/Kd6VP6Yr
TXTbrO7hApfLUBR7KKpeAS6TT4tc0A5MZxXNuMlh+AmmNq+x/PIgOO/M3//ymwUml6Vg6kUeB0bc
ojym6aF6UzAcnCRyyx5UvcmVuK6/uot/EJGIvV/dYsxpKUH32otDZRckxi4kgRM1vb9tmQiGC2T2
1KmZAulYz1BewtEPjMnR6Y9tjO0Ng+zIe1PiviuDiF05NsmRUt4rkQBAZAQXrTKiBXWVAiCz93Q4
1u0hF1I2bHuAIjMjF59nlW6WVVcBo4ZQsjv5zR1TVy1scDU3L1Cb3jWiG209L1i4ADN7AUloYeCV
AJ9q1NU010BHFl6E/QYUYA4jJxLxiKxvk0kwJGBYOkSG38PJU4bn0xGUbeN0ZydPui06uKspgXoB
4CJhOc01BsgAMN3r9+wMjQf5WPz6PXAlUnBb94kLGBedwMulK1kNeZ1a36E5hPZfSPC07dciCC4Q
zZVGQSwKiZvR3pP4SlL3SeL/Owg+7tBE69MZEOl4MMNXWfXlXsSPKzDjr7ax0S4wqomVirPHnHWH
NE9V+GvbjlXfgjApCBkw/IY5l/e+pWkTiKiY2NE47yzttjM+feT3wYADJTh8Z/EFGx002b95DSOz
A/1B6ZVxL2jUX10mRrLzDwQXxey5saK3D9U2j9AYvo8xyGeFgrR5dZ102TAxkwitaL5mjOkfWqkJ
nh87aXJiBare1r9E4Jw2mtC7qmhoLM3j11T2JFmwTOvJ6sIE3mUzo0XfGUxQeodJQzAeh+iTUrmD
zziX0Joh2Pv1OHlB5LlbJcOuK5kJbgTPnccmH+0H4xoSeujTFw/UCXZI5y5M1Qq0tq4BFlevWXjV
mLm77cqrfrawhvMzhRh5YZoA0OUvleIEGFzXBIFLuGLccey7wOzg6cDYlzeMDSjGk3p6ZONMmZsK
9ke0Yuzvi2sM7fkJDZnEgZ18zS03UURt36IVY39fANRqpIxRD4AaJ9Oyv7D8vsk+8pxjoDcanOs6
YS2V71EikmEsS0dCpsXPYVeh9cFvJNGwzupaXUD4spReqV08sRpfEV5lwd0sqkWxK/avPHbx+5z3
Dk0qmSFj2i6m0ZmbJ7APxtLsas3zthOve9gCiPNiKcyUUUUrIOOtZPU8xuGIcXHl9FvjWESbJ1o3
zqEzTIDMpQ27ohKaYlJ50kzV2zZp1csWFnFu3MjGlBUqIEwDYpHZsZUxDhR+5PAvQDhX1rRGr2NW
SUuru6i7kvXXfvj5ATtMBeP1GNqGI3MQSpPIQdHCxVTZ8EGAdG9PuZ9ZIjGs1eUywYgATRkb5SZu
RxozUvuIfb9E9rMcWo6RPRqqaBBjrTlDw2X5B4XblCgkw0AoUmT5NJ419DcXvxS3QXqM2aO77XUT
YnEL19s1JTb7jMnQRYaHyVN3+i3yQA/CkiBbnb/O6cIuLlWO8kKp5R6rF/+SUCJArjx86mwIUjKO
uOCmfBTVcEXbxaXLCMqgXWWFTjk9jOm1VFxFop5tFiC3bOIyD/CCE1tj39CsHq0cWM+Tghl0UbVs
NRQslo6L02aYx8PI3gdpesrKg2Hutv1gNYRefp/vECOdooYtowE1Qtk3zGbfy+nZUmanjWcBlMjl
+DaxuUlUTWGljgHN26bbXhOP3jHiA/kQikZjhGBcyG7jiNo6WzjW6NQQZzgYfuupO5ASpu4HBpCX
B1flwoM5yOD+YFGoCr4NzT6GKP2QvGzvlMCnVS44kEBrAoP59Kg/2MlujFUnNQXptAiDCwo1mWtS
VcDozeqcBYVjTNFNFDaCe2E9q154HfPKRY5DSZSXJqsFgBN29uKrcq8lru6VxxJlNhNSZeiL2F69
9St8AcmFhGHW5S5nfSVafZsTP7M/0WRv1deG/ST3k1/KZyiKO2R+ravB38ZeO2Mm5GkVFbK/xOBf
zIygipJgRPYAFZzb3gYRVpVZD9QMvjdUmQSGrm3hEozze4qZHN1KAZbZnWOHe300oYkrOMprUclS
TUW2NA00rX9lj1k74EVEwhug5OkGXsZUzdleszUzFgh86qgEiBRJBARZPlDMm5FDF73+Owgue5Sr
SAlmhAkvCm/asvd7I3ZoJmrBZX7F3xNLQ/j9yKKJYLADATySgvt4UlovBT3x3rCH+WnUp9HV40gX
jH2LQLX358tUm2q2C4DOQ+X345M+VA62yzWm06g8bi/jaqRdWsgFphRTWZMhBaxyzqQTk8fAK66C
x+iAnRMdY5FbsL8vAkdQDKliBcAqzcQ156866RyzEWkxCNz77Ql8gaKAWDSZSyyfquyp+WzoouSL
rf+WU3DBKLcbOk05AEKoLuwZs0zwlOpoUKTlm9ZDsTdEjMMsH9mC5PKVrlXbrmAHClwpdt9iBhcE
PeSWDp9DYnpSK+o0Fu0Ul7gEbakUPQsRkfEdZ7hRQP83uNuuJ9gnPnkxCzyRazIwiPaoFfs2ud/+
/bWZHw2PvfiE0cBD+RcdWhJLNDZ1hAjqBvcyCJtYnZfpcmiy2/j2Xn6SD6Lp0PWFu2ByG1Wg3leX
Ywyu62xwwumUl6EbiOg1166kpWHc7lSVlJg1CSmeym8kUGrH9NEkh74aBWF8fYf+GMNzseeKltih
CRxd28XjVSbq31wPdJff52J4kdJCjZqEehooSXNiowJYuh29No1jL7zHV3dGAzOeomqGhrv8ffAh
RZLPqMQiO0oftea+VEOnKvcCl2P3wV/ndAHC3RdlVaSNHAJEKhwwJuhu4Y2H6a62ofBd7uJHkbut
5mIQl/9jFXdXKENuy2gVYp1mYOuE2uT8CW+60kt+NHeNG+KxtRdkD6vNbUtI7sZQ1Gqo1Xlgz+WM
PhNvnpHTJe54op7sQVROdyCYLQrqot1jf18E9VqXWqqFFAurgtOQgDCst3ejbPzbDWRHb4GTKPoU
KjWMi3+xAS3W89tcoTVW3bGGetGXx2peu1xL7iqJyEQjNJGyjyomGhR/lRPML4EQDW1Y4WNFBSFX
iMeFpzroMCLJ8P6/5yDaNVf9jgneZ9ei5Gl1zwy0mbEePtMyON8MzNrMu2hGe09eO1Ws+Ak5Q2FM
sGWrwXCBwrmj2cv4NmhlXI1W8yRhPFpPQY6lG8fBKl8Ex3s1IC6wOC9UlSKztQQW6XtyMt0atMbk
HJ9RtHRVtHUGrohhk+3/X/FkAci541xSFOEKAFblbRyfbIT4WHtoo300imZkRLvFuWJudeGcmljH
uH4ddVDyFF/0XlRTXo9XC4M4BywKa8R4woTEAhXLs7UDA+CPQHWlwoMqEh5J6MG0doJdY362tYjc
dWl3CcazYywiPf3WarMfwmv02hylfbMPPfvHNp7ASUy+W4IaJQl1wIExNAzB/qOJ3pPXQ/BlFflv
UpKpkYZXOVYegfacl9zqktNDU8SdXZkpBKKFSEJM/kg6sEDlLre0I0NWKjCss+9L+YogB91eudU2
UcuwZHweyjouau6ObukcpGWtIMpr9kmXdWgCyGAeAu3vRAa0MicuPvu80dCdMDYF27Z+1C7YnHWl
bCrECuD/g/VspndT9pDLnTsNuwo32rad6yHrAsUFxqSJOiNQAdU1Bzn8pZPrMT7k4ZdtlPUDfUFh
frq4ymLDnKYYY3zeSL4Xau5otWuKDzTbkr8P1wWFC4kxKDZiucCWJeB5L3bSTVKC0lPelZjVppHg
KItM4sKhRrPWKEKAFWO8V+X5rq+Lvan0r/9u5bhQWJOyDqKehcLqpdY/kfFRGwW1utVG7KWrc4FQ
yiua0475gGeCkkB90Peqq7vpvZ07GJimOxWCVb7eOfn3bePYD29tGBcN57aHciUB8FRHmIO07kY5
dXO7OIfTcGwQs3opEaznanvewti/GmLtqMOgADDpSXs1n6Mj2evouNEe9Cfr2nzNbvANg/Ec0fi7
4JzxnbEaYKFGxGBp7xTJTkU1LcsdOxf0GYhwuNDRxbGU0hRuScJrMt4bReOU+lmWRnd760Q4XNwI
ZMyElRNwLMXa91ChbYv+cxsHV1OLmdZtrPVU8RKLNS58zFNTFqOOxTOv5x17JEmR6ygnluKH3kce
SpYOwkURzUxkSc9UlLzmws3z8qiGIqL3/3Bp/olUGhc81FyrEy2FQZCC6/3kB5uYDTz1qPZOftR3
2alwPzImszSLCyRlnRLN0gAZ9ZNrVbE3G4JilCAialwYgRZKOlFm1JB/aaxTJJ3B2LvtCasQpqyD
NsUiYAbmAkZbpbTNrZY90n4p5ke9sb00+7yN8Vbs+SsqXUBsLmmq6jSoQ7nDzV86cdY/SeXkgezu
NGMqNknHq5GA8xhsirIRHbqwukvb9pnMhT/18VGl47WSWm41Jz6JTb9r5nOZ1B86EIt/kUtOIpR7
m1nHOrDmafZlj8GSY3isj5ia2UmCkLKajSzAuJBC8hIsYBTrYYR7Ja2dUnu0A18yII8rP2+v/Wq+
uoDiooqkjb2dhYBq7P1cHJtYcNUJ/MfmAkk45WqV9ShRVEHmFPZOVl6y7N/5KM8AH4TFlGU5bDDn
63k6S8qpig7byyQygwsfcaxMSdDCDCU+0/hnm7SuKnciJ2OLvXUO+IgxtmkQV0DpPDYUkPrQsWM9
+nHs4H1tRw+68PNI5GpcCGn1gSY5gV+DV7pHG7t+Hd1Vu9BHR/EB1wq9y0AX07nds4hiQrSiXGAZ
lHqcJBZY2rKqd5WCCbsy7wOvB12z4ObchjL4DvY6CaXaNgBlhQ8aPm6r7KAGgmmm9Rvzz0Ey+MbP
Isfw7hgARHmkbn7DiAjVLxFk2uqddCes/LEI8LensCc8GS+PKs8FYqVFUk0l0PD14Mm+4iSefjef
pH12soWsY+sx4gLGOT8N6JRhCAfhOXxoG92Z6M/t08WcbMsazu+NqsFgSguA1P6UFC6NSl8K7mzt
VuvPg1TvttFWzcF1ZkH/FrVTnqagjFoD03Q4ZWlsOkMTu+n0kfi9QOCCno6C5TyHbHdAA1JIqU+h
ohdYqVP3L5leCtBW3XuBxv6++NQDw1PcSTPCX6ed6x6E0E3vKoMoUohQOCcIlZDWyQSbMskYfjXF
RH40WWxGTm7qyvP2Dq0XihYmcQ6hUnsIBootahREXEdyahfcVQd7xFRWelfeqQchQdG6fVB7wfwQ
Ok75qopmSBAmYLWpdHJAWYVDVewsy5GgROiMDSRF3lhVHivRtL0Il7vrq7DPx9ECrk2Oqfapm31l
eNpeThEEd8frUVP1eMYGRCY7WvWpMa4CKqKuEIFwPj/kY9+XDYrLxLwy45vM2OXN47Yd60k8U+T5
Z4/Y/7Dw9CFq8xDPr/BBw/qWaWXrmmliOQGF2lVJauKkdTH5cd/UXtik50LCK0zf1apjhC1abjK0
4g7hICJsXX9FJ4pMQKKpwHc4b9WNRJdQ0EGij09bzQtPAWNSdVDE90T9eKvX9QKKu66NCvyimMTA
rdn9qM07JT/0Bqj/hrtZKvzt1V7dUJTKFUJsQ4WyzvvF7kY9aBsFG4rFdlR0inSWK5NcgLIajBco
XFgx57bLlWxEfiidBuuLZb9sW7G+YBcruL2p+iyFQhCskIfeiRInT79DPCGYdra030YSrRe3NbLU
55lNgKQquqNNjx01/HEQjKuuL5eFV1Ni2vJfVLomjdNMzo23TrI8esmbDxlx+X3uFMf5YKWkxe8X
xW2nugnOzjS0gjx31Qgbsx0y0VVIRHLfUiCijYOxMlGECjEv353V/ucHtmIBwMXU1rRS0C4BoAkf
DMO3sv0YCCR5RDZwMbVu5TnvVEBk6ddE1p1OpNi5HuwWRnBbkdMY3Imx9ZaZd5k7s3a7FmOt8t30
KoPy7cxkykVvkuy4/ZWJLUC5Q58kRmFqLcxKalAdlXhViOhNQlKvkT4yXmJhKh9zeEz7zOQ+AIih
UVoWGhLm+qSM323D01qRvNrqmbxg8BNlo9nauVTr2KV8N8e3tWQ6SkP9bW9bd4U/hvAM5EVE+p6O
MATsE4dmVK8smnnbECI7OIfOpqBVNRMQU/7D6j4rZexlVBBa1rf+Ygbn0ZkxJL0cYq3i+ZjTyu2D
VymJ3U7UQSXC4fyaWqEyqTOqfdME2ZT0aEo/TNl00K26vWaibeFcmYIzM5h7ti1F9xlcod+1mQii
pcgU9vdFPlKG7diNBkzJmxtL+Sabhyl4llUhdfbqM8vCjblLLNTqbFQTmGJP4IsLwsOYtZ9bM7+2
tGp2mr7yAsw2O3pJfsUKZs0K0WO+yFDubkOnzlwHNQzVo9rNID2WjvJ+njFTTwqBG4q2jQsLslF2
Cvpg4R7BXRLbDhk/9JJ5WU2+sSkJJ3uCGDLuuD75nE1K5IyBSOhecGD5fiNFprRuJGDk5NGWTlnV
uI2IeFyEwQWFsZyrDvqbGCwOPw/KcwvBpjwRDbYw1/r7QvgTFQgXFfQ8iqI2BMgw7SL0p4zFr6x0
g/m67D9UQbFxH2DeVGbMiO9PUz7XodZNyD3sydo3zRdiN86UxftsgDjrXCTObMwPlVUGbpGqD5me
3VaxedgOGutrevkfOEfP2jExbBYEx/DKlK9Cwy+jL/8OgnNw6Df3qolvaExWVTsagX8P8vaBqbr/
OwxSK9Mmlqkj1eLCX9hMZa0TtNu28VHTXcO4b0QMiWuLtYTgwt+QkQjcqoCg6aNh3JL4eRINCa9W
ApYYnFNIvVnntsUwwJMyexk0nPCd7I6uvc/88Nb0P7BqEBLVVSiJgimTgxu1LpTmGO5uxM/1cKtg
UrCKRQFodd0WIJyTkTYoZprjJW8qUyfudCe2b0fzA29DTBL1/y3h3SxL+0mlAEnHr7N5G2ngcRJF
oLXgsMDgI2mdGiVyfLw/ZYnsmFrtjfSnZt4P/TewvggeElbfzJdg3FeDaaRhoCYwCN2V04kxPAZH
MNEGT/HP+Sb7hlfXXeHax1bU8rh29y1xuTBrN+i3DRXg5pXuBsa4D7XGUbLWQzeM4Myu3X1LKC7Y
hkFK1TTENUvasz286LOgUigyhUu9ikarrZY1hVSJcaRp8kJy+0xIdEytJnC2T9JqO8/SGC4AqZWW
MVFyePmJvZjFp+bqbWDsSkQ8L1o1LgyNbZ0lJmUJZbuzux90+AgvxdISLiiEZtCSpgKAMo4gpbhr
pcytG4F/i6zggsKc9zbuZSxXZnUehEv8kfaeYEtEGHxMiOTZ7GxgNK8hhJ9y1nKCN6Zw336u0XT6
rbn5LwS2BNGOf9wdND1oKubUcePI5U0XvymX4nXkmEyQBthLKR63VC/dRYJMcvVJZrFvNhcxkpn0
KC4xcz2mfgDut111sK/Z4De9sgWZgxCNixNNGGZNxrxErVz9BObBnX5Ub+3r0e/cyBc5vWhVuVCB
GmlhZQnQKlV1OuIEcE1j2gschv3PfPa3XEHmUIsPnGhQaWNPQKl/ye5wVA7Gw7wf/PaoH+KdkMSX
/c9baFzEgFyPNKAwjysrcvNvjBQtuw0qBx2iUwy2vsalh+EjHGVLC7ngoWpJlfQ6MC2w100QuMuC
Gyv8yEjcEoWPIHqskf8j7cuW48aZZp+IEdxB3nLrTa3WLks3DFu2ue87n/5PaOa4KYhufEfjW0co
u4BCsVCoyhQI1rFtlNc5nZFKqzd+zRvZWHcKwyCGriigTmIWUAVjS5bRG0Edvw6mTeL7RPQuu8Qq
hIxhX0jWExUELR89ImgDIuBeja8h7ZyJX1t1H6Wcg8vDYLyujdou6gRgSMZuCn52kTtEnCm71S/h
wgxmpcZ6jKD9gpcESf0x96Mdws+yLve+cqcxFjiMe7VQwZvGAF9c6TS4VHjI2EnX06l36cC5P3O+
uav52AKNcbOyKiQlrYDmj68EbfdCuq2znSa4pHq97AbvzbjMWQWZvI7iHZ5RDZklzO/Logtis6bE
LcG2sZNX4sWRhQKBDdW68dBbnUcfzIrd9A20VxWEELgygytfsw8/gQm43YTaS6XjJwjjvS89qZJ7
2cYVH/nw9xlXz5qkzCMRf18TRy8QQPtulraQpJac8XqC1645KiZyweaC5yMVNKUfj5U0Nr6YhRVd
zra3Sq/YDDc65PFaMJcbHp88aO3N6gMgk26UqSFOilqCqqa2qBJL6PkP416yhf2XGATBUqMQjQoQ
gD6UMQ5v+0ZGMFIIptdfkLG2zfYq573zrDrDAoOxZ+6rwizzAmRPpWlNYzzZmcFlRqf50SenX4Aw
+VPe0InCDIumbkDuAta9zqPcuDwKjMu2yGy/SmjICkZ1YIsghjamF1Ab5QSKVX9Dl72og15PBsMB
E5eGpCubsIQleO2W0Qu5K3cKhtXSg5Rtip1m11/ijlWXkIwXhLU0BYYJq6gggGA1Vjda2aZyQO2K
AWtL2PHaSlc+I/hAwfF0eB+BsR/PVOYrbdlSt5vaK6h1W4LuO4OYcUL82mZhiItI0LyQQD/K+ITp
J5raTQEGPuZT1u1IwolC71rErNMtANg3jKYuClGIwaJK1212JKv7Tjvt9Z/Cr6qwtL0Covzq0L8N
6Bbn2LaW06pLbCaD7sbaj+Yc2OMbbdqObuWb4SZPrcmhqNkXRsQ/wDERvTYKZQxbrGWFIY9OTfda
+wPKDv//N60PKExc14J+mgTKmzJKwve8CDdkyJ8ufzpWz9dy4ajXLBJnc8rzuiqBMaQqZoCi76av
eHUfb8QMsnJj7raaaHeRdKil0Y7i7ChN+XbAZON//B30jCx+hy8FBklbbGCSud1kUe4WOgNtfp99
KORq9teCPYHAtaQpCoZ03qcBFoiJWkckoKtLosJLoWonJl7G60peexxVlyhMuE8kfwqGDCh+gtFX
3O1OVGgh2KuOntrKXrPlA4ZeOIu5Fv6XoOxRnyToVVBQzep+hz+n79O1ckAf8EPtCpvq5N+PruHJ
z6kburyhr7VYtoBmx+X7tmzSnFIWpZo7CXeq9Es2vsArt1xTdv7KVw2hVzu6cxBF164zrbEyXmfc
arQ8ewcrAzfUeSuNBewQym3eXocgTbi8SWtJ23KhmMMdluO/4iV4m7clkrpdK3pK3G6jMObc+HlQ
zBmPxNbHWAvWa6gSC0W0YdLdTnQ6MHlftol+GT99ARaLxhziSBDqMDYANM4HSQ6tPnIhhrEZE8dE
sngZaz3kL8CYzECrm7bJKFeRHyEpoK3Apm0SuwY7Lg0XvE7W1UUEC8270gcuroxtmlKhyQiCwygh
vzbJRotAKhw9ptKXDtAChzGrLHQRtL8xesSnkxxs1fgq/0q+QSBvbRDwCxDEv4+xtpbVxGypDrCq
VFZTQ84g2PVV5l3eIBrZPjnDAoXxujyNzMSXgBL0s9XrP7UqgDdYqJzYjbqbCE94Yn2DzlYxG1QO
Nc4slU9IemKV848ezq73P8WSc5rWhkDU5fIxO2T6U9/PGoD019bJrsk2up7cEH2fQmAFR/We5onN
vXEC2yW41QveIVsjDPmAz+SnTRgKckTA2Klu0HI6P5BD5BpOv0dtzRKRn6ILvtzwtNFXPymL3WS+
Y5VQmgkU76j8pr+nPN6DR6Vned2tq2F3AcN8uUqDdEYzAkYtn8TgJ9HuLzvler6D4ysrsoZ/7LcD
PMJRolCaQGgSZk8YS/Z8qpsjoV+3AjNYyVX8WrfoDCh/PGzDaJbQWQSgBpHq+F7oODWo9Ti4sIg5
zVMaVHVFdSHEDTmhxLER3MbTT1RO4Eu63vC9szXMoc6aYZRkJKZOA//LjNKezMQZDN4gxHratMBh
DvOYE3HQqFJCEE13ZYde+3D6pRf5QeiLfakJD70kbuciveuLxovjzhvn2JnI7GYTrwt/NY6ZsMqU
oUaEHtOPG6hFfSyJGQjFZQ3vEN1bPIsgDLsqi9JqezcvJ86HjZr2KW6e8dhniKTL+2YGL49TShJI
2B/URLT8/olzDlaj5QKFuTClUx30SkytuvU3eF3Zz9u3xkMmNdrX6TUYDg5chZR1TzVVnXbpQuBc
YwIX8cNCV7UczoP5HR06ewjU6HvGFU08+Hb/wjGRnqzPC3mGY0JWgYZOMJ0CLqeEulSiM/2BMQDd
aq7UreDw0+7Vo76wj/GUaqrQiDwCsH8jYCBVtvVzKFrZt3EvQp0zdkPwi/Aot9YD2hmU5XFQ9L5v
TWpl71EimNBLNkSEfmGxq6lY9ynnEezztpEdQChmUJflcvH+fkSrSyBDOiQxJORBjaFAzEfm9Sj9
BdGQQLhAiKizQ0TQRU4wQBrhVcKbPdlNPcGW7rIrSr5NHB7h8/ounsGYz7vmKxiTphJ1Y3LlTzeT
wskfeH+fOQVyqPqjHuHvl8qTqR7M0vuS358NYPxe0EQhi2oADPY/x0xGR9IG6YonHpqDzPn+rIer
Mxrj9FEaauU0AG2KjoYAjucbhddhvB6r/kB8msuHJCzklwEx+9/zKbbq+Zhm2zngtbtwdoYdxI+1
DMMJMnDy4dAqqPV95+wM/RR/jkhnQ5hcoA5zDEFQ1RXtBIZvq9n0W39rgI2PyjeBj3TDwePsDash
Mahm0g10b4a9KIG4ATNKByWw2j26i6FR6DSneIsSgHsZlodKl3lRWInKoqb3QBTHmh9J80TK1I7U
x8sYPJegv2GBkQ5ilAc6bmNRLrlR9qzUijWPpTPzWEjXMxHzvGdMOBDqKSAY3qGff7waRVvpkNmt
VV1px9lGuuEMWx4fBM8NmQCRaGGQhJQIXtW/ddJTzX0s57khEyCMVqjzrAUApAeVwgLbhJNsWjB6
VZFVPRTocOC5xPqdZbGKTJQIS61vNMo23zrEtHBtCe1mE1SWjNF0+RtmT39CqPhRe7jsJX/5OP7Z
PLaynsilGaEyDFcMbeC2IZ790EjiRfZYXAc3ARTMeKZyPJNVuwjSIB9qBZBTPll6slPSb3PT2bHM
I77nuInKBBMST6Lhx3QXfYjBmc/VFzRoVXLeM5W5WGAOz68m6iZiYxzG5Dsa+2+M6GtZ2nmLmGgR
pIU8qCAgd0ZP8gxkSCXKvhHeY+ODIqNRjle65y0bEzkiac6KjhIlg6ME8uKJXed3l72O+vKFKK8y
EUOcFamKNcSmZi5cXxqgQf88xejGe5LT1k6Ln3r9fBlxLeKi91TDdIomGp/0zLMkaYiv0ivDjAHQ
Yme2qdUIzmWQ1cO0RGF2KqmKVm8weAUxKiisvCtUlFsQ41gIg17g8CoOawdpCcdsVG/mSiNUWMYY
LYxheaqV7x3YSnPCrSTS9zV2w5ZIzIaR3Gj9MIFh9LU098YtyDq8dsP3vdVEdonEhHYRd8mmi4Ek
bKnuTo6ipfxCju+M8U7B8QruhjFxfpSFyJB8oInEVtHT5tKprHo7BY76RotTiE+cUZbV1/qlgUyc
TwYhqzR6WSb3mDC9woTplYHXBs0WtxXPvLX73R8s85OsueHXrWBQvTLp1BdWsKWBXXXy390V2OU2
vGTqojsCjbkwa+FsBKYAtKZTrpoxRaoRnUTU21IzdTknjWcZE9qNtECrj4BV9I/CG2VuTuzi24ym
B1rYzrgFxbV8YLmQTKBvqoG0kww4YYtr5BVu5nuaJeJmPkKAqj4qnJi/FoKXeEwgkfyi8DMVSykH
x1n8PsiPl9eP9/eZyBHVZpQkAf7+EB1j81rXvnDlWf7+T/HCxPsaPcXTtDWNN0m4kgWOCZcjBdyN
jRQx5AsEAozit77vNvOz4bzNthxZiEsb3jdxrQVahboNtO0lGU/O7JU+EEFoklPBqaiMLTN9kdvO
IuL3pjBsSdgKYHbP6n0v8mSo/hIuzriMo2N+RfXnBKVERbLoG45wVx6qb7T+lG94XEXrXnHGYrw8
klslUqjmWZzfGuNzxuOCWP/7qF1DvRlykKx886ibQpDkKFnWmr+LAn+fif3usmP/ZZ/+YLA34UkQ
tbKNUX7Va7zkZYkdmdeRcfCjxiHobStPYrCX0jcOKj0vn7+PZ1Q29E1Vh/FXoCqdNXvRdjjSB4fG
613RKb7RFsFyM/EesXmgjGt0HS5BPX20DKPYVpr7vvldRrccy9Yj39kyxifISKlwfPhf8NS54Qvl
WjNdTCxGuBzLW9/mjSdKa7mhgWnyf52EpauTq0kJMhPvG7Uz2bMT2pWd2QWExZ4zW75p91SDr7XF
Z/kQF7byk2PueqJzRmcCY1saRY6sHg9U+/JB2UbHwVM94yBw2R/+Er7OSEyIhIxV0chUUbl1MA9O
0CYIsepvohegDMpPFTlHjx3IK6MpEkL6BOJXv4UmsBrZtDlLx4NgcilhbCVSCzBouJXeeugKw1UE
VzkGvSV/wzHw/DteVOadACaXCsp4HtKEHvY8xMNea8XKCxTCrMuWcTySvSJLqMhXQgQUNHTuclSP
O6/Z8R/2eKGLvRcrNdF1MQAO6SzFy1wdnOy/qTYX2sF4b/V/+a78cT/2btxD4kycfeyWT561LHa6
CnSlvWKpiZO3v5CgWnO2Ueen4Sv0jfiSnpGZiBLFQfXvc5/VoukNyvOho2TWfEur4xgNSCxwPHB6
xHmnTaXOu6iGkbpIBIF+ev7V93aMF2mjW6oX4x2n4PTarSfCZwuZICIYtdgEMjZSLMETZZZWnR0D
Sbcy8ddlz1wtGi3XkgkiPYmGQgpg1mAjhmAaJ7TnQ7SBhskGlIpYSEToy5D0FF/40qlM1uU3koEL
O2xD9m3FWWkpyk4HqVLnY95CxBRfyjl9q+XFpY1MXCmnsRWnEIiV22FsNHdoG0t40tzwjr7fCA7h
fAQ4gUxlooopa75aivgGmL6Vd081t4rO2zaNaWcV1aEzCE0XysIKN/Jt9b3aJ8eSUHbAwamt9pjT
xjP38tb95bb7xy/ZRn9d76tRpy2grQMys2ibeuYdCHVHm8ob6s/ajcy57HJWUmMylCw2CyPDM6oT
o7M6u9H8O45FNK+64I1sn06jxQne9mBRfiXD9ys7dHIQNilIjnnFlvfM8RMWJC6JJhIZ7c+MMY2s
B7lUIztuMDPqnSrIo6E0OnoRcUQMFDygWOH4u3ZPaks9qbvGyXor3MaOgRd6EC/ua6vEW9zlBVhd
YLQnUZp1XVZ15vyLeS6KTQlX7aSi2lR99MMgYr+9DLIePBcozJnvglEtqxQoo2TRcbjYSew4timd
ZIqVVnb/EY858XkSmO2IgOJokhNslW1mS9cBiPEdyvOvDNyCJ9dA5sR3ciC0iQxAqJZSYdlsU2bW
9IZmISff5xuJYyBn19g28FEjJC8DwIEywArGTaRwvgs8AOY6QspCkeOBLqAob8LKeBxDngAzXZLP
p+GP5xHmNEA7bc4Hei+lSVF3bLfzvtuVG+MrEeTseoRJFjI5xZRzDZje3HXFbWG+fMnXMPlERExn
fBaRN6Ysr2d8QZVAQg2QgLW4jt2p7p5lsfGmTLdqWb+amujRjERnUvwbQQl4YWx9v84/gv7/IjsR
9C7SW/oZx7gw3l8yt7L7bWu9TZ7hDc/cbzjNPz7v3RmO/v8CTgkUaRDpI2uJeREf0alE0lVPD/9x
aZngRIaqJCKN/gaIx4k3b+vt4FGJlcyLHN5V4C9n+GwUE6RkjOsSbcQamlsqoJTsBXdSrOCKfg2m
rSpy8iDeGjIxqs6lUQoFwGVSvjXUCjkeEkqTRxK4OjICuco//smEJnRx/+sa9G1VffJvVbxF+jv/
qoKYhmNglra8pVTu+cbgjSC+9/df8BP24tPKwpjHPWyUN507PWVuKdgjNFxbS7tWMek97VAhF60i
9rpnXp7JM5y9DRVjlodtj1eo8Gqy6ysFvTt6aKO0solc002uMEdcPmU+BuvULa+Szdlc9nKkdXOe
51S11kjvk/imzH/xFXQ4Z559O4xKCdMxAzB6tJQlaJXLVM53ezVEy5hkkvHeZcpsPb7F5FlA6ArS
EJ167ZZyNpTcsv/6vXWBw3wK4kRUVHMCzrSns/njNthp+xip+Ze2ZQHEfAzUGJSgQ0gbzLPeNtFe
AH2GTPnxlbC1QGGCcSJE7eT7MKd/QxsKrqdI4I5496d3xcAr3Mtwq26wQGNiMXq2hLKkm5QmL7rx
2AxfYLwA5dPZC5gonOTq3M0qAPQux0T8QYq2QcIbvee5GhN8p6xtY7kCSD6krhg0FiaF6uinn12J
6aMZPsSQlru8buuXmYVdTAAWiUmSOsdHDC22yd0/dUn4w/RmIOvGQLY9cb7Sq13tGI+GfJCpY6qC
zUWMjnSxTAtc46lHlx1xUkgIX9Exvvdi71v0EDymB+MEUgq0KvGK86sxaYHOuGVbK4FOJnxN607b
1pikG2rDjk3uGzb1h09Bf4HDOOSkCtBcNGAlPc3T64gKLNg23iXCUcWGyDDIG/hd03/ZzvPiMm4a
heVUNhUSvfFNOBlPkgVyKAdDF6kFJhPcnHjXub9ErTMg47JhPONA0LJCVgZeneiu7zfHstHwOdNc
XYo9UCPsIsNHAUfhvI5xjWV8NyvFrhWoJxVoRnh7n9c9TDdgTyl/q568NR3e9Od6lDkby2QRUxGJ
WgNaW7xzq3stMjdJNXIy9fUP9tlxWAYpFGJbqUmAoWLoo0ahNPTCH+ahOoaOdDe8QXwUCvPzYE2t
pdxwggHHaVmOvqD3fZLRSZrayXfhzrzqv1GN2Hmb/lCOIhXtlJ1433A+sHSbLhwVg/nwQawwSFJa
T5GE06jcjcFky8rstNO+Mhp7SnlFTJ6VzPeviINYmWjNNnvKv8mgYgrt7lfoELvdi1jf8g7TNF+S
tsQH5I/vGEzg6TDM48+0mjnYs0flUnyn3kobSElALuVLV+MFGBN9dNCCQeMJYSAkd9N03XBJ6NYq
RqYqg0sNIjiyyHpKExZVrFYlSlK7eic0diu56WHyKIfH0Bx49Zk1pjN1Cce4SK/iWSSpKrp4+gbt
W93G35mmo7d2bkk2fcT1a1vblbwP8mrVdAnM+Eo+TTp0M9/t7HfqHgPfyJrD38FucKDfucfMFe/l
bu0DZaoaRlJETC+obNnUl2RMzTUwtZtwIbLq9FfGo3r5i1V/MNjCaamlVVHOwGhBA0UbJMPcSmz1
vWg6HgXH4D4xrUXOhVVszRQ9EoUoCUAU523oFxZyak4ms3aqlwiMi0xo5jebAQhSX+2MQDikINNV
BmIVecB5mFi90S2xGK/wszRpypKunyfcUy0wdOqij4VYoN6fb7V94XXb4RY3SXAshI+cIE0NYcOl
qZqUGUXWDMxVMmWHdgjUkjZsjF69m46FndjKZoRErrxNuQ0b6/t2BmM+sYMWhWi7x9BHNKiWpIPu
tBv4t3MeCvNdBY2zn44lBj3G1PY36M5wy62UWfGz8IrBJ9QdtJuKcPxl/Zz9sYydH8dtbzJAJEHn
5Zu3XB0cMn7vCarOl7dr3S3PMEwNUZEwgKEMgCH9QZidSnlTEisWdpdRVo3R5Hf9FhBvsDPDcm+0
EFCEQxbZZpIPE3p3eNSm60FjgUEtXZS7tMyQMTMDS+b7yQ5v8KoK9rjw2byuUFDuN8ILN+qvevoC
kfH03gyNOO1gVbzrd5GLy0+IxjtQbWgYd9VeTB6T1+qDEmbG/iwj4+1zEyt5lMHEwRbt+Kdq6xq0
K3Qn2nUghwQTUHWKPG6Jhmcm4/2FIfdSWcDMLmmsPittv6k2RVM5CngbffOxLpNtCnktJXqT5cYb
uC/zq8fvbDY7CNilYH59D52CcAz1Qyt7/8k7WdbBLM+KUqOfNCE37ApRsa/saOSArGWRi70z6Sov
3DMAmVw2Tdg7ScntNj1G8ZURO2P0zdRddeZN8KzWSZdwzCcgNeSsF3TYVDvl7v05da9dtxB6Vdzw
lZchc9HoDi6MQ3iRUpHAOP9xQoRE+uOkz/r97ILx1+H11q6GrIU70GCzAJtAx1VqLcDE6loJT0bi
knGnDk+XnWL19rZcQfozFjCSUldxLmIFYVP4PjfZ/xCeVCvXLcVuN6nNLQKvJq0Lw5h40kIiFLyb
SObkbEPnNI0baQbTuYvmECffJNyDzTtXTDgJU1MdagEL2bhDaqW93aDEocdoR0Hb/OT0tyhwVBav
bYJa8Sk/WFjJhBMlUf1O1mDl2AwWSIcNSLzm4t0k1ZavpPblXbxs4idiLm0SoyihJtbp41Q9QB76
8t//i+ejWETJpzFHz5wz0Sdabao1nBGN0JQoFY/T9x3YbDqreCi8RrK/+Nmh5FUmZUViJ/eLslSy
TBlg07fWoSVfYyc8UrWr/2XO/S/H4IzGxK1oVoiPuVrUSb/hXugmt7FEX4W1DWaJ7RwU1aU1/7y8
qOvZwhmSWVM1qmUNQzeUVv7aj6/VxJM13iV73THOGPT/F6dbASNgXGNk2FGPE3jKg4NkNY/5DwW1
8+oEAUCuJN9fPOWMyIStoMbLlSoCkbKCUarU2ImOJT3cnrnjMbOuH7IzGBO8pm40coEKiEXqGFlR
0zxJeHgog3E3NtlVmsvO5S3j4TGhKw9zRSLUJ9Uug2beKdNCNxKOWrzJ65Jzpleb2kztbBwTtwJp
HqNEBVg45bY83ib+ryIIrbn9NaSPQTlCaeVFHe4z2b1sJHcL2dDV6iH66QA8gKzwu2AlbuDOxMpM
K3vI3fKIHrDLiKteqiuiRnDMZcgsffTSJqyNOB8RXWLhpOQ3Jk+IcP10nwHY1GrSxc6UQwDMp9EL
fzZ2hXcQI7eUzfu3O+R2JK6e7QUgc9+IA6KGgYavals9qAQa4oM7cem/OcvG5lp+Jc5odGzw2oIB
mPFEsu+Xt2X9rrGwgolQwljnY1UCgPYZ0rMcOrpmF5otYTYFnBFb5HgR73vNs4r+/yJk4eMYaIOM
pZvw/GCivGp8gY1YNRdmMSFKGuQ8bzV4QyZu5X4rFDeiyiuK86xgIhNmbv1KyShG5qqTlXynyam/
E3eiYg+Sgwkw5DoVpyLCA2XCUx91fh3TXK7NlLsiR4fW/BW6quXaMUGp6CctiSRARNVTZzzF5XVj
PHDcjrrVp9RJ11FcgcAf9P0YMzDyD7rWBFEdE5v4/NPiO3q0zMfwu+xh8tDj1frWl+2Mx9g0T9oU
CCbcfJQf5dYNeM5A9/qSPUx4G4noB6HQ4k6UgHurQ7969a2UjlPZciI3B4jlBqmbAd3IVAw6iZHj
TraOB4qs2da8p+u/xNM/K8bOD4HFtheIAYvU1+w78bLbGErvlor2hXCrPPI7A9c/SWeX0Jn0bBZq
QYdgIo1EI4byU2c8qLvRFj1QOf7iRSAuGhP3iJ/ViUHlrk1Qa4HEEarTOLTW4P1zbL+g7YJ4dF5N
6p+LiDcIKknMHKtpzihfJvKOGOlNN+QckY31b9IZhgl7KUnx7RXoR9DYjNX9KL5UOvdyRzfigq+z
PZxDPUiGiKETUFH+P1kc85qmf+itPPJ6K3n+zgQKXZKlbu6xcIL4lAfX4jQ7XbHTyQsnIHEChM4E
CHSjDh0oxam7T3b+gPQBUzyJTV6zK0oJkW94lBBcD2RCxgAqIxHy9OhzeK80lF62GQNLPlFWZ7Rt
cL4bPDi2h1Mu5D4j1OEbN7jTbWnbW9Vg1e5sS264x6MOZ0FXSwBnj/+kTBinCSgPsXH16LXNrWz+
6oT9pGqWX3ld4pTp76RH/SEd/yswG0dKVe/HBsD+q4j2K2kLNrjZ0m7pQ3XPYzWjm3ThLLAtFiRv
oHWUACxInsVGsxviNEpki5ljQg6tRRefLvH4SziuSphYkgxNJRUEmOl4aLqjXOw4W8f5OBMmitR6
koK/Ggc83mF43klPEm7JEP+DEDXlvBI0O+fxv66/Oy7chUmm9DbSBlPAB5oWhGlrfOT6u/4gto4K
WB1tYGFhd7wmTE68/ER933VjNBc4FMkMsbW3sLZS+f7yavJ2iwksfYVHTWXCbknanR+BwL///d8A
mDhCpKJRChkrB6EPtxFjT1K0zX+CYDsl9CTKRhJimUztblJvKp1Tw+CsEfvGLRty7csFTMCAnKWE
zwbvvsvZZ7bxoRnSadY0AIDKxTJy11DeyuQ/HhtWrrCIBNKOGY6NsIX0L94qe8u4ql1lL4J+B7Q8
HDyeTUwYkP00KyqaoKVR+60druUhvUoU3n1jte1okbmwD15mH5MaRAI4Iuil6nKn7a4D+cknT9P4
ilq51ehvo8+rDFKfvRBWDSYaFJnaDFoA23IpsAzxWAoHAU82ndxAHLq2RuNqzGrOenIyDYPJNOZE
S+RMh5NHpLR7xW2b3JvDXxIEji6fJl5qbTAhAXOnVTjSTJdqQ9FuNf8leGzBYkjHRYbn7AcHbz1h
M03ZNHTDxFv2x+TTSLqK5BnesSsNI/kQiXcxmfwz2ome7OCVzf2PcMzmCWKpgZIVcFQ2UbUlC+M3
R9Wpdvp22PIuduslNP1sHLNtdQj5nJ4yN6gb/XeGZt7SlfaKPR8jh3cx/ksOdcZiNi5To3T0a2A1
Lv0wxid4J9Wkop+n+DjwGi3+4ihnPHpMFrcGpYpqrUzB4kFXUoIAJfTSHnv7H0fxr3m9TOsn4A8c
S0UgiHqVtJQ0p8JZG2fU/0EnXldvY3932UVWQxdRFF2DCDsK/zQBWdhlplEpDDPeMqTxUBRXlXYX
xQ+XIVY/KQsIJjpqEGvsBgPtFKWc7II0scDxzNFyWK+dLTCYc9VWqGf2KsxIam8EFdkVnTTLbGTx
GFZs93TsP/K4TrianS1QmeNVCp2ZVsr7Q5AdzLbo5ugO8NG3bLfvPOn/w4nmLSZzxkZSt1ra4KGL
Ci4lOGNUf0Zz30YbamwHTbMv7936mYaeCURQdbS+saI9oFLHE7MAPJoMUkqFYE+nJP8XLudVn19A
MUdaDCchMGiDUZD/9nVP1mO31mI7UEreBWx13xZIzGH2dVMEfy32bUQvtmDV97GDJh8zsSaEYXEr
xjbhnIHVY/YHETQpH49ZGQ1GLCWoBqjtdy0+yQYG1kXOx4WHwVTBC1OO54C+l8vDLp+Pam610j3H
HXgY9Pu2CBdVWgUpyeAOPo2xmlXhJuLQG7pgZwIdQdb2+pZfkeLB0g1dwLaGkAohbabIhdduQBn5
vtA5iTUPgolSc6gXQ1tjhxTjJCY3YfuDEJezeqtf/4UX0N+wMKOvqq6rNewQ3sYhwZJisNkCLwmm
U3X0N0utcxlvNVYs4JjwFKc+eg1yrFqR7GXlWuNx4fL+PhOLpkZX56aGM0TdlQ5GfmF7+fevf+QX
BjARgYTRWEQ1DBhBqraHtBwINLLBUu9FD+8hz7xU93IA0kQmLKR5m3Qz7e+FSMTGLHDl1R7UrNh1
mIi1LptGf/mnrPps2Xuqv/AEPfL9tKNhvJpmqwoNSx+3eYYycrmrixdjTjh4nK16D/MLvKpviV9S
VzD9fahsU53jarytev//BYBctqgZzwCYarwiBKj1CC6mrDDuDvpC3+blR9S1Lq0fExBKH5KUKnW9
dqpdDIpavoTBIRlFu/ku0X9e3ixOaHhPPha2KdKkaSVSWycIjlHi5sm9+qUb5MIfmMiQT7XSdATL
1/m9XUJufvwWztxyMcfB3ys/C0P0sm3lqIUhsWJjMLK3EqQQiEFdiXnQ5EF01Of/seFjPfIRyLAR
BYQcOmMfSLs0pZFw61cggEnneRM7PUCT8n8iLFo38wzGxD0ty+SoK2npnWx6KbfzDE4YOAKPomI9
6zTOQEwA9NVMDQpaLBEkCzz/bvUrheDFG3RydLQ6xVb7OBScg0Zj0GfHP0MyIbHXUswbzbBt7O2+
COzefKnQyN6M+1G4mjvaScZ5yPjL0T5DMmERbYz/PpgYx/QGM5qHLrZkycog6IEm5V3KK+SuH7c/
eGx53K+y2I90rCqZvHk27SzcmH5lXz7TqwHRFDVVI5Jkyix5d6EOONQCLiW1oMRW5YtWCEl0TtRd
vzUuUOivWBy4qg8Mv5mAMt1qtMs7w+OWaXdv0M77Rw+a9wlb7+ZFs6JE0L+KdhZms0ioD7M4jfR+
oHlB6qru+z3oLv0OmpZtbvt3Rcklk13dsTMou2PtPGboAALoLLwSUMgnWevlYrS7vGXrx20BwyS4
kJuBdnJIYTCV5TTXtF5T/0hrbJ3VQseOEooUvJb51S/NApRGtsUWyn6SNUI7IWcTbcPH/OsuLO/T
6ViJnP4P3iIyn7RKNucuCwFkyvo+luT9MCuOJvAEV9Yd/4+DsE8Weq5W7TxjEZX8VAzbUODM8vHM
oP+/WC99GpMgltDONCs/5f5lzm+U5I3jCLw9YQJ87SsqwWs7IoQEJRDasGA4/o2JVmT1fsBVv8Rl
X4YIyZducQtfYOK9Jhv6EA7AbQRXbkt7THeBwJOu4y0gE+GFVtGLJscG1ZDdC2XD1qLY00vh9vIi
rn4kF7awgSKbpLY2YIs4unHnlrVs9dV10v28DLN2aHHdVdFmBqVwGfoiH/2hlqWx0qHphTuP4vUP
1WvgqmgtNaz0rtznRzWwvvDA/wGR2SUoUzVdRICYVrdG77bxVks2l61a2aMPEMweQfI6adoYi6dn
wfMQls5IpFOHEH8ZZuWsfoBh9kjtjawdDNTBFfGmm28Cnqjb2ovCEoC9hlSyFIxkxFLJGzrzOm59
T9tjZNrmaRmvJREfkJjYHZikQbUMSN2eErpUm+lltP95xDQdLlsZZ3/Y24g6hUVWzdQFTEvrrOqJ
TtqPW2GGXpBxksFnjRghcIlkOPv1ng4sYl9RCUUj0f7fNn4NlV1jbC/7A88sir/4+3FD+oZI+Pt6
ZCvxbU3sKOG00q1DEIJTYoAZjH1F10ZDmNIE0Sfyr5VsduL6LTd5DRc8EMaOCEJ086Dj+MTtAYyA
dk2uoLDOOTz0cDCZsiai/UVRwFSlQ9ro42KhTzkUZxOW9ORRLx91/UoQX7Ts25Cfoly3x/jH5c2h
Z/4TnixBEQsfHxWJ5Uc8PQKfvlJKqFG1+xTSM8FvocdzuXgXtKE18i709NdfQmPCqhwFUlEbQCt0
356b8FloKiuYw9gaBemllUTOu/BaIRjreDaPWc6gmlPRmAA44ACD7H4D3k3xRGkwM2/iJV1rifMH
NCbA1mKbZVIHtHhHGZGDV0F0qZgZJMntsrBx0c95SQVv/5hgazYxtGHGd0j6whO5xbUKrnaUflpk
l6KTusJNs6Pqj1+4/C+NZSeTox4kTuAYQ+v5MHqBll4pWevklcQre68QFH/AYWJwpzRJKlGc9P9I
+7LmSHGm619EBCCQ0C1QVJX3tt3rDdHbsO87v/476nmfMZaZUnyenpuJcASnUkqlUlLmOTeOUJm8
5bfaUUe0jxVBZCe3eAUk5cx9ZyTc6TGUQ2Ycoep6Zdj8u8mHX22qfJjbjbkvfin3ysQQJzfDEEYl
i1vc1cF4YiByh6C8HjRBewQd8q2pYrfajV+mQywDTyIGZF5fL/W5TVLdtrEvh1Xs1guUUNuzlRmq
06MYprdr/AVGGkZitvY81wj35F4IszXHobvvoBpQQRaJfKX1e5KajVXktVX1ZIakFhU443I9jr/M
9Q4q7Aqb9j3jxSQp8hvG3Icpnur8cbACo7tunPsuqr3VUuCoZkgKxhZuFzJDtI7Y4j7ScVkSulHx
5XLE3wUhOHYSgvZjXW5KH63Ijh0DpRG8O7fmfZb48ajI0lUQUhyMMrbiP0AUqF1J7obm2ZgVVuyn
ZuC0cMDIiL1LXkHZyCMW9evL03aNgAdmV1Glh+uC0+VBU8JJLgANhFSjLRasfpWcGkQhvNybD+uH
P7TDJ6IpvHo3PmyskzwhTcHBSEpYl0T3EX1ks+L7u2nG5vvyRpw5Fk8hRoCdyg7IKTuuV4JDSsk5
JFbfm2CwwZH231lfkm5AoSoqVeIHO0BNnj+BmCAQ86SfnEf+/B/nSXK9lJg9GH9wHwGS+T/tKOG5
Ps3eDG4ChJ/zZTTVLEmb7zgYdRNF2DFodCbZKSwU399dRy+jJ9fqZ2EdgQULXtB258S4jmmQRu+o
QbBx0P3fOpLL9LOVWTgYYsCGK3pMrsVVMOoPwOuFcqL4lIOVuU39y8OmMkvaIax4ynMqclwjQr9r
3nh1fW21sSKT3g3aG8OkjYFUVZWVCQyzQDedP3AatN1NPL8n1G1QhItsDjdcD1EaRTFFVlW1XpdD
ethpQTK6Vqbq3KsaNikmtHUdGam4ajOXb6JTpAOp1WwpRk2sjwsLVq7Nb/omQ2cVFqxRfeXrByMM
ouQhaW5b68roOwXYXtHuK+eTwoNtJilEbbCA/le0G2Vu+IAIIbrL5wP0qdzy4wx22sfLHii+e8lK
KUpM61TWtYVZi2bQHmfHuH9ISm9qTuHUKfZ0pY1SkGhbVjRLhxFl6MsMTNBJ4QEk9jVv9LRb4qHB
9ojTgadiCFPEJvl2m6X5GhkOvKXuzlH1PDCF46vskuvz07gZ5irGGNIPUFEo0QKDC7+H/If5TJ9F
iRmC1VXcuKuC+WzfLqHSDuVtSBNJWewYtXlGxVEf4hvftDR2M021pvfPcdYLhhSgljxu11a8DMTn
4aAfRMHSMrmoVhL1ldHTe0TZsAzQyMZMyPXhf14HES23LavWxKEfhFkUjacahF9AKnIl6nrAuK4Y
wn9JZv7Bk1tdIZQK5bRIjKE/++ufssAeZY/NOX/3JvkCJk1Y284GsyaA6W3rr1YUOJVKlXL/uvZl
AOUu19lKs7mdgSHqKnnQPkWH0cVJwBN0wfPH0lMKpO274YtV0u7SrgZrUlxC+g59GMtDkSsOo/+y
vF4ApI3FMEO9iYRJKLkF5aYQgbAjl/jIPY/ggj0uZ8iIly5T9VnvbwAvuNIuE02r5YwtcJPRBhvL
t8y+m+hNXTzUWeQyqChcjsRKX5Qy0Xamk8lCnHl6/+8LjOJIn7OzcWiP1qOq2Hd/C30xTtpv0sYo
ByIcf2Bfkhajl+IEPKlMUvmGtLvEQ03bRZjUHZZD/yA0CFuIOovWx8jrntKPXPHYvQNIddzg4WSP
Snsml9in8Vz2Q5JBaj0PSHitmYo7mJ1ho4aF6w5xS2ja8g3xkjYL6BDXyXfiMXXpUpq3bOih2aNV
RJES7OzMgHIs6jhgTkPp5utQOMUa+BL0efIHFBXla+dPXXdDJ+6WTndyyKpIf/dGzqA2tRzcfhrQ
SX0NpzM6O8uQg6ozrw6d07u8sxQQe7sJNVCcidswaMnh6f41Rh8OPbfqcoI65J96C+heNS7ef8Gi
6YFb9jYKVC9+O6nvK0TZAbOkb2qzmCCRGv1q5xAFjmAOqaFfng/58fIC3vWNjXXSCGaDYUbVCOui
/icln2eIRy+9qrhiL0psLZJPQrkWkiJsgRKf+wEMRB1olcwHVG4u/vScBarmZYVR8qGIGoWRZTYG
cOy9KTwV0+clVl2UqTCkJKNpl2TSHWDoaeiitM7PGv26VguH7tyfvho6aadyotThy4yhG9l9YieH
aRa1U2Xo9nZ3JlN20FL9G48mL1kbRVxSuT6VNjGEDS3pemA7YNKr/k4S78FyDB/5KZpH4oOqeWQ3
fry4o1yyVbDFSPO4mnxzvGm764hlrp3f2fEjz35cdvx94xAOwatqGKBWFRO8OfqlaUNrvUXUpdQn
P8UWjTh/nQ1eiOd8Ey1bqjKZXY/ZAEpbJVssq7GaFGFeS1Dwa//is/3IDBVD4V42hZcnFOJQ6oAF
V+6u6E07Nmodnklrz/j5h37rrP1OP49/ZJPCH++qlH6FKPkJuphZWlpA1LKPcVy7lf6ZlN8V87Ub
6zdmSfNlsHCpagOxnj2hEA1kUdlvA6oO0XMNvu3SG06rKpfajcMbRGnC1ihxymKBWbZhovfstnee
JyP27Pj3fzRN2mIc6DSF+gCgNvei7w6K+tInzZtql39bvdAdntRTtvcK/2rOpE2GLrQAjyuGc+Dz
12wpgklL8GQIjiw0CYSuqeHmrbc+LHZ81iztoLBYREfpBP8KXdp2qn6qUyOBxWPwd9qYHfPr/gAm
+iNY4k4KtMuu84Y7zcrambQEtoYf+z8CTaFfVj6IZIWSmHiV5w91qjBRhSmdm7ql5yzOhfNoz+P6
jZlPCqPEB/59CE1Z3msgQzXEIQCS4g93WnbU7+e/hAi4mjnz8kowdWkTmpq1mCIxXfpyGxYgI/rB
zGc+K1ItsYIvWSSFkc4xuzzKgJJC6T5bTl2dHCfVU4BqXsSP2IT9wrFaJ9HgC3gwdGfUaaSqsnTV
YElhg7HYzhaxmvX1tpsPzpR6TalDlslWnFRUpkhho0y7qUD9DxZRU7t2w9w6V2ySKlOkINF2RQXe
bCBoIBKN9EPaJB5NbwyVCvLuzINbEx2BNrQ25cLYaeKGHUMbEr3MH5tuOsQQ9wwnRTqzO1wbEMm9
RpSpEruIAYKmq9r+Yr+jwkRst/9YIbkWZLj7uMP1uG/x0EtN82psFhcaT6pwtpsSbnAkB+uScmCk
BU6W/p506CihBDZ3s/K+qQ5VRNAfpYOXVUWsIeb6zercoEreZoA9d6rtaPJL5hyssLqiTYm0kESR
m7DEGx16Gp3yw+Uot+uAG1DJAaHRQq10AmjGsiBk4RX0xQ+DqV8bZqKIPir3kLakLE4j20Klpe9o
kYvyb2Z+vmyLwslldaqlZfNa53DyJEP2bhB30W4743AZZK8We+uEsgxVUZGmz3KY0dXeYkP+kKCq
pL9eH8PYdZ74h7/lUFREGgrnkAWotLqPJt2EbejIiQ9Zyn/oc48kOoF0swEJVhQrGN19Rp13PBO9
Mlfamaw2LbuQwty5u+INbrw0z6YeIVwRa1WTJwUPi+VVxSMxefVdXT9Vib+ohIYVvi7Xco2jVkRh
DAjLebLMo9391YW3iYouZP8szkG5hqOPQy1ZZSsjZLXNFMeQ+AaFP6fuyB6j89+kqxB38C67owgK
b4PGC5jIAze7bR7lI6s5bKosXh6taHX11jzSDMXTWpK6EaQDFIi79iHFgzYiyoFQFSet47iewTaf
IGRAjx30A7mffSxPEHlBapnfqlLLPbfYgMnPNGW31HVVaHiJan4uSNhbGjj8Hdd3WwwpkwzR0FEW
digo50NXA6VlMk5ukqpq7cRKkadqCyNN1ZoN7TKWMEW8Yhi4qK4/G4/i0lNIjeBcoupT2XONLZ60
clmbLf1MgUdxJRTiGh43x+kd6X9o9ffLTqhyCbn9IK95xtICLpHf2NwVfYLjdXkKOa6fBEej6qC/
p1pBt6YJr9l4fUdpl9sl8BJtPFbYJY21fJ4iJyghMuHqFfuV2BrapaEqiVWRdcnBDFEax7NDNi7P
Ws4OEDO4QWPw8fJA7G1x298lJQ5xyyEVZ2DIe+SjdTy76aTYflTrQUz6xnJrbvp2XGG5QU9O5BnW
9Rir0h+Vo0o5QePwFuy1sMK6FXKgULGo0Ale/YSv/lwP5klZRq4ClCJKlaLtc7SwABsbd2B1EB3C
ZxFU0u+Gh7r1W/br8jQpBlGmW2pM8G6MNQbRSj4n8dU8fDSt83+DkGLKWMUaBSMmPKE9c+tYr6eB
KOZpbzvbOJvMuZSzdjEXDgjb7FzSX2Hfce3yWlOqPauGSwokixaisAsrzc9zj/Vehrp7oaytHTRy
HCF0fWd7mR+p6/0VbiHrTBV9PNKqAi69HQMSgATW8sObHkSIRVDjmKxkHN7N7bZDKkZis7oSkmcG
TYE4B1AQfBYF0ZpnJUdBkQYuc7edXf6VqkogFFFDJmNqRo3wXgdqHJ6d5KZS7Tyq+ZNiRlTXtMiE
VVO4lsdaW8crXDWAPa+MFacJFZIUObiNnLQDmbjPivtYey7zyNWn35dX1l7N+jb4y29SY2XA4SdE
i+VD98k6dJCTiz9PlSvajq3iHWnpxiPkUgB7qVatjJH+ajU9JAO5SuPneo1VuYHCBWRdkSFz0EkT
wqbJCz+gKN5PfXo2H2YvfjRR5MPP69fLo7gPSCz8YxQnaskn8jFL2rVC3uigLCuDVlBDHy8j7PvC
C4LkC2ma2qQ0MXJleZ8uv2k/uaOtqtRQmSHtHM4QpjWdREqfufFZcG+leEuGVrv5qz3gIQC9o7WS
SlEkam8TuX8sk8+Z1eqQgRBY1n5ZvOhUoiQw/4ybZHAiRL6lGMb9KP8CJm0k4eJUTj7CQnOM/DGr
wOWdBKRI3GH4/+/xhFCETgxQAhHuyE1CoL12EpI0kA3k/Dpy1nMOlePOv+wVwq/ejN0GREzoJsIW
S26CMKDFY2/haaT1+xAkt+k3LZm9KFdxOQsXewtGmA178AAlH9W1zkmqheF5TaMdctE1d87pOsx3
zqxxd8rT+ltkJvUNmJBUh6TdWTMtnWI4UYYlHzXrbh4I0yZciFtfiOmtzo/J+ulAHvbyaO7DQOSJ
otjLYH+e4DajmU9sjYcOo9k7i6uFkHBI3TW6rUxFgr+7loWY1P/hSLNWl23bosIfy6z6VBLrFIVB
nqiEIVQg4u8bY0o9K01zBghh/S3OY9ck632mqbgWdmGIzomJYjIcYqUFZRQ0bTJsIP6SEZeVvZe3
H4e4PrxjZohFKNwOlQ1ynUYCqb6ht3CxO2GpFrx1nfFzDyq7QVEHtW/NPzhylxFo3iMycNyFz+2t
Xc9uDIb8RkX2v7toX4yRJQ95ErUQmRNX+mQNuhaV/V353I7sFOM1tw07xW64u2w3cCL+bhwBIqot
BQsgrt3N36Z+JnHQh98hO+9OhuERzNrlqdrdQwhEKi3RcPRGhbAMC02PdESJKhyvnLm5M+I2uAyx
P0svENJeWKRzSUkj3vn5QxJHkEb7ayCKNbp/CEfjEm6cHMd+o5yX4lZmyhu8t4siP4omt3T1E2/w
01N9m6NcWLH37g7bBk7Eps0slaGjjTMDXOJ8jqy/YuvzO8Zs830pQ5nHvg71Bd9vuscYApRteKfV
Hy9jqGyQ52U1IssiwBimr459YIlijHZrIEQz2f/mRMpPoqxLUTUlBukvegyv+nso+RxL9LSdCbLV
+qPqZkRhkJyuJpXTMCvB3WPWoGe0QbW4KrCJX/xmT32xSM5Unb4ryKoDIWXNA7pJ/EinV3MeXad9
dUQZmTtAzDBqw9PlmdqNCRtYKSbg9DJZK0UaVK4PJgSjNST9Zu4a0zeT/YhqxVPFbsDboEkn3qZh
UdOKtLKyQ68a7y3U3XfhlUM+1cr+zd1TrmVRhiokE7pgEhaIYyNLa8QT4GkNBKtx+Ku+nr3ijIaM
28GNflweyH8JEy94woU263agdVmmIphbx+47FHMzN6u84gsaEH9NpTud3pkvbywU0XGD6EQZ1eIB
i8B+Eipkxome6c0Aqc0iSAIVT8RudQ7UnP8ZTykuhXpJCjrCvvYLrlpNVzT9ah7o+ERR1YKG3/xW
9Tizv+peIKVQVdidM8UzIMf2S0yPhf3r8pztbh8bk6Qw1bQxXTJRmWNju4UEUt8FFYorLoMoHUOK
VWbb/Z9jjAHuUA+xV6ENg9yCFhTTpGoN281cLZARoM8S70tym4I21VHc9Uj28s72+/5QQaHIWkD6
o5IAUwFJgaPMaJ2ueY1tZLmPGArqtA9NfbKoqvvoX4bvxSJpHc9FZ+ZWjOOTkFexPHL6m5WZH8sD
6n6UZBj7YeMFTlrGGTWzKCoAV36JPtXi0vRq+ap97A+i4zIKOsUbyX78fYGT1jAz7GiMGwzjmo2u
KZqB6geeUs+xH00cOpbMu+yN+0vqBU9axdHMC9J1qFNsljCoCJ6Xukxh0v5O9gIhr1ojsXuTwiTb
+MQTwx0a60DM75ZzLHWvq2OvyJWzJrzt7e75gimt5Kru0tRKgfk3dXfnzacE7QqisyQKVNTyKteX
FnRaTh1qVuEixhj7K/3QRd95eu7K83+aKpnV2liiuCUNpkrLn9GLGybPl7//L0nUP4NGpBOblhlR
FBsAqBYQHCaJJx4d40D/mjqe81OohQ+ny5AK7yNS0NDMJrGoBURdP036b61QXSsqpkauxykHrea1
cO+x7HzaPMT2lRVbbhYrElCVIeLvm623TVYjs0u4QNiut+vSHbQ1UazU/c3pZXbkyBBHegRZBJxA
qzMeclzIpaAASbE5qeyQwkHcaFOaLFg3fd1Bma2/6ztVk4gqgMtXomQ24pXamBPwjwlhYoS1kfvV
l+oPJeKsuWjj+29uJkWDIiyMdmxhVVcd6XLXqrrYVVMjBYDYiSGAxDA1pP0CKlpt+KipaqUUEyPf
hRLHXBsywISsRsUG004zKNMvj5LCCvkWr2dWFS7gcfaL6m5Onq0lcFSN5CorpPWeoyQuglQ5drdE
u08H6zzkqqpxxYq3xH6+WYmhU5ZLVMAKp7f8AmWRrfMxrKZDN5WHy+OlMkb8fYNU21OppRlSq3iZ
XcP5kPDlv/mtfLs5mygirUaxiyGzCbUrrVLcZahMkJa7rulavsxiYUw1mmTjq3hUEUmpvEra/fPJ
MtFXivkw1gcnOk0DmiA1VUmfyg5pga8MbZf5AL+aRuOvKkxx+aMqCNh/s3zJpOWbxinre9wvYayi
xZ2DAtxNEBnNvqF/ukD5dWe66yH6GR9UNw2742cbqCYFoZj+Rm/WSLXa6ip4mW6POFvVeIJev5tV
8/uyM+9v/rbFHVyjElAMS/NEHGOajBBXZwW0o6o/8irVUf/KcVy4/0MY/sNRxBslpDRrLM+qehY9
MmPgoLpPtG2PfzoFhAxJ/NF8zxXuxkIpSuPxAdeSEyaQZschuU5yr1L18+/64QuE3B7WVE4bJRyD
OGSfm/nOiBQpoGrI5IawuVzbqOgxZN2Bc5eBCZBAhpGBgBpPi6Iikj9Yi3/ZNfY98B/PeKNn2Q3T
0Ip9YVnuIcXgEnDbqUpKVQMnRW2e2WvSmcBgyD3phDbVijxeNmMPgsC5QZ9k4pVKdvA+LLpYr8rZ
14fWOEDpfjg5c/aeVpstiuTTdt9pmQ6BaH9Y0G5y01cP6/izilQw4jPy+QbneQsaN8x0oDv7eu+p
jDac9DmfhWazHcQGfBlplDF7afstUdLliZUho+GNzaAUrzkUlDyv0eo+N2M64Cmn7ckVim2CgWrn
kVR3ZpOd0CfrGSO7tln56fKM7VYgbHDlRxeWO9HKTMS+8Sc9ssC4RrPlL7zzCIqgRFXGt+cfWzDp
9JMwVrWWLcBasBx+VNKmqL4v5T5Z16Y2WFrE404YumE6VbdFndOny2O2l/5srZAWklU4YE5JMFVp
fM2WzCXMH7VjNqlusfaCwhZHWLtJfqqOJyyMgGOnuptMgz/3wah6NlCBSF4eUhAqhBamhPY3vcnc
0PlQk3e8xm8NkVIgO8+bJBYYZbocnJh/mZ0x0Mv1eHledk89Wxxpfx2aEqJvCXD0kfoJD/1YJ9cz
Gb6VYX+A0shtxLTG5RX6H1oQYYGfLg1DxU2MwLiwjm0pODHQRJWRyFgnISXeQX+ucrAJOqNrI3Sg
AkyRXqrwpLjR084YmhxOkjfLYS60X2NIztFoBJlFz/a4KDb4fd8HU7LJERHBZ/7aJ/uODItNYJ4V
n2IrGBMvmW+iz5cncg8E5K54aLI5JCdkkNjRhh7dvIvPmDa4hegxb+esd22aEhcv6areqL01YHMQ
S3LbQLGIfIE7rPYSd+E8+1ERuQtp3ISY7py/g5QRlPeOsIwywev/euzSmeZsycfZr4ZQsPoHTT6f
Kl3Fc7C3kzCTC2YFKH/hze81jG0voK9tSnTLazkNYjsqjxp6mc4zX8zDhCzjpk1T5rasTVxaxrqi
c2pvMLfwUtSKG7uLa1IsvtEVPgpU2uVZb1QkAXsesgWRotZIZ703K4BoUejZ9Xpt1rnLKhwXiKl4
P9uNKlssKXp1VThNTobxTM/5g84PvHdD3/IHqH9rqODX3eU9N2pbRMlRcDdtlGyGdcVo+dN0O5DJ
Y8atUylM2x1FYkJYD5Vz4IeUYkfOI6tOQuB087eSuAV4Dm3ma8nx8nLe25UZQcgQVQkgoZTMYRy0
naGD5ZxEz3b520wUNRaq70shNwzXbCUE36fGV8M+xvq3y79/91i6NUAaJ2pRIwpDAJQ/83Nxt94I
xWGI2qEz8K8mccmhRiOy8UuBKpIVeSdxDJBFMQePSqAseb2OnSHnbY4d0y+TPxoCqeNyj5oeO4rX
1MTPVO1ge+6wBZSyp3Qeu4iOAAy1yS15mOHY3d9ptDkUU6oqnlOBSVEqYVbD6ACwYj2bpV/TwWOg
cYhUOlbCud6MomlwgzORWsvOx7WpTcD2u/j1cr0msW+XVymOpbp5P1PvPTO2wZIcsSB90/MENlm3
A7QEymC8ts7pX4LbK75Cc9tluN0R3KBJXplXTp33EdDs9oqPiOfMW4cb1qkK83bd33kBklsM5tHS
olWYFZ+jOx0vFiUafirPPhgQz4LKd+ZzvzldNm5vF9liSs5PEqYXpoNpq6xnMvxmzU+Cbpx3YFjc
0plto3BY3vaXoquWMglnH12IZMBTNHQm4k//DUNaUzSfqT44fEY6mNwneX0FwunOjdnyjhTb4cw2
oBWEDhO54LXvc57GYpMyqvwQGnHsFmsMivz0HbzF0AV+AZK294Xk6WBY2DOQVszOgErUYHlPiSbX
dRBQga8JzOLS5Mcge9DzHPE2M5/z+RdB0h4nqgeL3X19iyJNjZOnNlr/gBKfheDDelofKTrY/hbg
VpVy7O1RWzAp3NkN7cKSYA2lOhaLCSlbbXi87Gp7kY7rFnFQAg/hZnk3H+swJY2eLz6ZpnMyFz9D
zfLSvr1G/hygBEhx0NlLM7ku9iYUPuCqR9rVzaLjdr3Ui79UP3VIsRvLDeHX63oqrLsEJby4alLE
130DXxCl8Lrka4+zBxB15y7Kr0cI21R65NbTrVkYCqy94Lq1TgquxtTnCZTMEFzx3mzqX9aYe33z
uC6qW6a9QIdcnXIDBdbgt5YcI4lb6ICYWE9GfLCMJ964laU4s+1CmIZNCUqEkYRJtqwz3jfoWs9+
aZ1K/mBrp1ElNLc7XC8Q8i2SyZvQDKdm9p1o4dhrrVinZ2Zp4V2XGuFP0ELHimOGClGKET30alnX
ATEbKzRTVQFJ8k+LMQQsbxWevh8pNtZJkYLwyRqXEVi1jyeoUx6As/OcoewR5TBKzebdSEEcBkEi
BilCuSWI22sJIcxp9sMhidC/oK03YdQ2z5eDxa5PvKDIxZVQXe+N2sRZlPWgYJrr2rPa+S5e+e/L
OLvTZEFgTmcctsj8UpSvtZnjnOt3YeO23dEZWMDzJxKrKu53OYpAI/gPkrQxVavNbBrhVhhX3AF6
MzwtL28goexmqeXXBvJl9GRQnfnmqiki766Rtmk5FLI0OChIvpiUIXPSUUBnfxX5gY3hoejPeqkq
JNqdtA2O5Iecs6mtGHB4+SGBXC4NeKYi6VRhSPEotDB8pi0u18EN6fGpG/zWsVuvR7XP8bJv7N49
84090pTpZhXxMgOWfb8cqAflwUd2qM7koH1VPfHt7h22zU10fgiGASkG8qhLoH8DP7Sy2O3IFTWu
0870ogZaEl8um2WKaZCPHFA2JDauknQLgqKvD24xeLvNySwwTSfn1jkaPlrIDa+5KwPtLvOmID6N
V7NHPLSf+uXv+Tf3C0XEEjvhpV8g7ZT1sI4dXAPvMF3SXROdxGeHZV9XlA96tTV8zxe+ops3G4PL
phsqYGmYkSmkUGyD6dFfuLM79wmKLxsP8nfRR/0nub05glX5g5otb/fNDoylFP8sHJZlnooqd7KM
D8ANPw6H5FTeY9P+qj/9zeJMcautSA923QkClmDeA8MsjpWvp3jAPbPRDrgxZD0Ytap5REsvEnBQ
oiWruy5F8iExCfl1eXTFcngzqxtQaVaTKp4jMgF0ymOPJ/NfydK27mUMlWHSBDaoOKY9FRix6XJ+
bsPr0vxgZ40Hrhb/MtZu2GSIWhZSE4voIhRt3jdMzmtkCMsM6ZCvkX0XD6Y380OWNAqb9uOMkHRB
giVot+WYNk1aY/NhRo4VHcuuvxqhuxv27Kmw8cw/B9MS4fg8H43uU+rYikRld9Y24OLvGyubcC6j
3MZOq01Pc/ZFU5V+7gZsBy+GOCqhfEE+LPW2M4G+HKM45qlXlB/r9ZtSOUKFIW08wzoYXEj94FHl
Jik/2vxQO6rrDBWGNEkrZ4nZQhjW72kCpijHHVqITD9edrm9VA6NcrqNg5IODTQ53e6hY933zIB/
e0bQuXUgxGftW35E0eq9ShJlZ+oBhg0HvRCiA0NaTPNoDEuYIJVz9NtpPHQqQhnF9+Wse9Fac+Yc
rlUvgdXfm/b58mjtLFCmGxYeEQiubfFy8dp1qR2BMnDF9604jNyVhcmhGawntHfbh5Q5k+IeVwUn
/r5ZKWk155ylWKa9UE1Ip9/ZsjTHJoVG8NJnirvv3bHb2CZFcFqUaT6NsC3RDrrziatywh13fjV2
UrAurASBrBIxZ7zi/Se7Dzr29fL07EMwxnQTqS2Ru216J4Wq8Z+Vz2+b0l/ij3pzuAyxsx3AihcI
KXh1dtrqaySCS58fmmk4zOHqacZ6XTbaFY/W7++Ag9qDTrFYQD8uJdITikr0vFyRPmSfuXWqwt92
k7sRRGo6W/Uat+sAGywpphXLnJhLAqwqKdJDWESZp2mhrkgU9jITzM+LSVJYK+oiW8saMLZrXqEf
8zRfZ152zh8jkf15lSLz252wDZw0YRyKbFRvMGF6Cd1a8nksAkZrd9XuQF+g2Ff3RxDF46aJZOYN
oXodV3qWhVhCtFo9xpOgii2F/+26uPkPxJtjqkYnhnooRFDcATbGl8GG2OHyfNnrduPOBkTyunTI
baersVQX+pD1jmvzyjXyA2ocFfFUZY3kcvGI55XcBJBdW0GWO/dO1PlaNSvs2dOTgM85fy7noDEi
PzSbZtlD6xPbNf2Y3/Q3goQIehLL1+rnEKw4eJhu9EQfkx/vGcYXVCnirQ0HZR+F60XMQU8j1byy
h8Sstd4sQ6jYKnZdj1gc+qkWqjbla4UwhQIsGTKcuMverWrNN9pKMVm7K2kDIX7CZjfiRRuD90Oc
GIckiBzuVlH3c9aST+FIfGOIju8YvQ2c8J0NXBvNNcj7YZER3uOa8DB1J2NOvXn4cBln1wc3ONIm
q4HRixRzipwh+kGGzs30X5bqwkw1O2JoN7aESzfbjbAlHo9d8slUtYfvft8yHBOX3Ngo5MM8KCvb
aQQlmW9C+uBrmFPTcdN5UR3k99ovmW7ZeCDXKd6H5IP8aDl1m6Lu2e+usuJo/lEDtB7Wx4q7kCPQ
A/H09Q6qGQZpTltUijAUCkvBqKmQhq298IM0vyqt+IhGjrOTMYW77ccIbLOQqUCj7hvSHE4qcG1Y
kUiEsVkcyAm9SEJfW/tucbf/ZLr9MXnKvfcUtUFinYO0AlWixhtmFraMocMnjhLvcXXpfI7LX3Gr
6BTaXbobDGnpstSYZmtyBOft51EPhvAxW+7G4aZNfl5eTCogadEOY56EvQ6g3snxRIW76K/V/KWM
byv+nlxvY5K0bKM1RRpoY9jKtPwctvymaOcrM29Plw3ajQ4bGGnlso5XTViG4M2xb+YB+slpEFKF
KXvvyUzHRall49kItJuSi/NhKVOjwfK1XQjcocI/DVBYC6Kj8CSoySpfO8fHTlVivbvLb1ClzTds
Gr6EDlBJeZ+Vn2vWB/pwl0D6+h1DuMGREj4+JwwKWAlSFqh7FZpbZp94rahIEVupdBOEEaQGZJeR
d1H5qS+pa5b0NTD04ndZBmnVe1b1TdeumPUEHm5FDrs/cv+g/bl534RzfbGyxlmwZTTVEe32rmgm
XJwPqM1TeN/ucmIcBX8gMKFcflLsVw3Sq3hH8s3Z9MPw1zxch614NvjUQzb8PdP0giVlK8ZqjE5h
aqibrD+0g5ssD/Ho/zcI/nobHNN5Ymj5Rf0uVFic+JuO+61OdcBQjJlcnKFxK45KHXYsk+Vn0ykt
RbfMMcmCLlHVSe7fnsDlcI2G6v43VFB4zNHSPMQa6g6iDqTz/lZcNYMqyI/vIN9n6JP5B0wKeQlb
zHROxULKn4qkd3OqvBgUa/HNOtpASOGuQilpShjsGYP6XBwqIRlfM9c4zgcTUQiq8UqCxN0Iu4GU
/K6nGlrNCSDntbniKO4bM9wMsfXzZd/bXbMbGMn3kkzPC3CD4tYx+bhUNxVBect00DtF2Yn4zNsB
RIeEkDOEsKwUykH3GBVQoMK9u/UlpYc87YK2hKQnxCHBLd/pX3vnPYuKU4ZyLvE6KtcGr5pDizHF
Y7aTcc9CGp715afcouU74oNoBiOEWgzFkdLW3oGOX6tDWLbkT2MFzqvkMVp+XJ6kvbW7xZA8XG9w
BRFyYKT1Vz7ELik/jX3gkC8oabiMtJcxb5EkR9dnO4psAiSa96A+LTp3siEDcBlk965jiyL5NiP2
0JcU51vtNC0uCQYod6Wh11/9zagdPemqStndFH0LKfl5uvR5RCNAdofxpoD6nnMzJddCNNF0Mz/+
jbffXHXvIcyQnX6DKV9KaGZP/h9pX9YcN85z/YtUpZWSbrW0uttub3HsJDeq2Em077t+/XuYzJOW
aU7z+zxVU7nxlE6DBEAQBA4MaQZmpHydya1t3iPBl9Y3aLx1dNF8N56/2IIxFlYU8ZJJNZIsXffQ
GN5S3BrT/vK+CZSDnai5gmyrIRFNhRLDyRCKGZHhX4YQScEERaHc96m50CWT93L0c5Zvu+z+MgTP
420Xikq5iVIGc51zVGBC+czFkY2WOMOIGiglQ0kcHgYvg3FPwi0a4x7s0TZH1YRAlABd86qgmcF9
MeLYWPYo2hYRlInWj/UUfZi0SgE4JS/cuJB2+WK6cqcHl8USaQLjJvI+1yfwI2ObknI/kRgDSeLd
ZQi+JCae4jB0THtHlpPPRpLLZksfMQ0/74enUA793E6ePgADEEyyJHj0Z6to8r6uE5yscN+t6ab1
6Ehm+jrWzafLMNwFQ7mdiX4ODQ0xzIKtLSFSRTMEyzS40ZjfSn0tSHXRT7zzNhibq2gGnSypMpo2
2sh0VTWKJHINZUdS4xaYrpd198S6z4uHy+JwN2eDxahZZ2j/FGQ0S+OHxuzO2nwb9pHA4YhgmFVr
ctSwdEYFUyUPdnFY82PxAZ5oOqnv76oxR5ExGEO26oAo5s9R+FMeg3T8enmx6GK82xjEPHipQKWg
9i4HOSa5nQ+4FnXo+PGsUPtZqKGfafWLJqWihheuoqmoCTOQDEe1MnMMTJKG0ZEtspFNjdfRvPKK
tBH4NO6ubCDUtw40S+x5UGS4Sl1G9cLVpDytpuAtnL9kZymYY0AlubSiOgL+RQtkKUI7nOJ2zeM6
ipiyuEazkYUu5/YwmKa0sRvYZbs0IL6T9k0XulYLhqJuORjGf106xkbNftSmpsDu5Cs4C7Ti66pg
nEiRCMyTLxVqzPBuiapoNu8ZlWBAKSwodRqe0OgS2mDGxM1/fJ17gdPh68JfJJYHqVpqPbcHRNlV
1+yjONytZu6p7QdmNON9AuajaCjCRwHP220i1rCgmtymLdZzYI2YmZyXgQwixsuWyg9Mzzjs5BV4
TzleVBPhb+ZY3+qDuQdNYDAYrgzmeJ+2OkerAJO7ghtIxmCTQbdwg4VoWrbTk+Nc/FpFm0SV+J0D
2kAwBhutHQa+ShZ8QpL5Q2fs2yQTZFJFEIzBoheyiEkGKUh2VNXnuBJoNH9nDIMm8tGyCDf6VgMs
UpVdUqEHwzpRxsgmoPn19fhnkEwcGI+XNYG7Kxs4Ku/GL7SR3FVVAXkmJfKKut9JducW47C7DMP1
cxsYxh/IZpmrLWZleor6IwFhchJmeKlyTPIBbm7Q1WEyE1ZQpUPB38qjk3RarDpCy1adOXa9zyMV
mabAJALHzfU8GxxG1Zq8yiI9jFHZPfT+bDXfM6v8njWgcB/mysc4r5fLC8jLK4BCFAkFBfd8/PtW
rtVG9/QgQ7VlPLpkx3aP0t1dehRWoNLf/c6EMEcQfOMGyBfYjGOcNLKsxFA/7VZ6pVQfmas7MXE0
vOxInohbk5v5RkvLXzgmKsHTW5cuGeDiA45Zt9wpz+RHlzp0JofmjkF9wg0ZaffLi8k14g0q42UX
PBVPlQptzKJTOz/oouEtgu+zKUi5tGqkZCCVpMbOIv+SRWWlXADTwNhlPBug2YTRhiEcRxCmyTjN
DQyu6JpAXkXJRq5jsIiCVz5bIyjrfKtwsjxpk9VhjYh1o6Gpbb6tRYSJXAib6KgIVgx0ZzPb0OXh
tJQTbCgtsiuFgANcKp+jsBa4bAEMm53QxqzFSsIlNNlhyTBGx/IGWZjq4RrOWRiWOrmtwOLRy0Ah
uUffD7sg8tOXEZPur3t3eRaVb/Pv2xs8+ns2jnss65JYEhZvfq0PxI171/b73KNTgNdT7OeVwIPz
akZNZQPIHExkriboNRq2FDz2ouUjCZR7lD4FvRv7Is3getcNFnMqZVmsW6WExezQ6quMv1opDdZk
b4/ElUUPidyjaYPFKHqSgVVbNdBYaWAQdrEG0op8wuqAAU3gdfhHu41XbGKh8+MdGVBjjGrXh1jB
PymSyK+ftZvZ/XO0d3tR+cm/qMgZj3GuSZOBwjtGP9+4o90EeLnUHOt62VGmK7t2FIGdqVQD3p0d
G/kYe27TRWt72hZLTuSIGptvti/9DA94zvQs8ANEh+TupnVad1+eTC96IQ/aB3rH0GGgaXCJKHFQ
2dSAaevSHPfQG02+G7MvtXpP+l+Xzw7uLm4xqD5tDI90yBg3MzDG18XtD10Qe/VV9WXwFIyIQZPN
43/Eo7aywasXXVMxlgF2d/uHYFtylZtwnx3+TBYUJdZ+vxewu4h6Q1NHOQJB0QVj51WUZrqCJKvX
e8pODiDjtYqWhehb+KPco8EZ1VLXYFq+EaaueX56C8wYfYVhF1EXwhDT9KHSPtX9g60JH7h4J+cW
hLF2FOKEqUW73w2HBNpOiR2qnK2Pbufijg7/RqmCf3kHeQ5mC8kojNyVRmcSLGihfw2l17W60ya/
EA6z4rWaQPnPG8coCgp34mwugUOb7WW/8OmoxtCrTpI7u73p4TIJrrZoZ9yJaOdFEjKOpu+Q97Uq
IBtL4+bEdGv12C5fLHt3eSW5m0f7NdFThrldLAGZqtZthIHaML3wVFm+rXzgUQglVH+/z+xUaRsR
JqLi+03XO1PY40kyci+LwF2qDQSzSTiy7UjL0d1qzjdShSHtNrLxrtl8pERhKwqzJVFRaEMeASfV
fhK8koBzaTGCVBZU13JtdiMO4/LxhEYa08CKhXrhhvWuTmw3EZZI8cIB9Knh4RHPnASlEG9dYNXg
9phk0K9GvW/tXRM+tP13kLwvoKC7vD3c57MtFOMfwk5S7aIGVKTvygOd2NBeodra/pw+YfKFKzvi
SxBfq8/SMVqXY8xTOS5w8IP+2JiZYwxfLwvF36QzAKNzZiGbsZTTE8u+7RtfSo+hyDL5p8Zmixh9
6/uKxC1OX28cftN4rntLc6Igd+jV8c9tDhVNboRz/7Jwwh1jVHAgs9pEMpCj79Ktiul6kZ+52ilL
HFqzkOzIgyhJxw8BzsKy9T9GvRaZZGJBJ9d41f0U7c/YN5qkocw3gxN+F8jI9xp/d5C9/ZdyTwqd
xjXpYbzW7+1bY0fjjhn1aLe9bzmqs5ROHYjCcIHi/A4wN6GHnNqDpClUM+dbO7oq6vs6P1wWTQTB
RBthhVbuzsLuJdJNCDrRLgrmUhJF3gIT+61DG0GSupeaiV7OMOP8qAbtIUY0jLY66TOd1ZP72a0h
sDlu8K2C9RMxFDQF9UFvfVY6V7E6KsgBrNQgaClNNbnprxFpm/jYXInMgLuOGzjG/lSzyUkGjmM8
wQdDdV2nh4oIGoREEIyhxVmWG3VNIdT71XxM+2tN/XRZG7hFuJtVYxnHc6KtYzUBQ0LixNWPkjMF
jWt5Y+TMD9KJVupnnyYHJBeXgfmyIbOmEhmEMWznZVyb+aAlCAtLOwHfxPJJr7Ogz7P9f4NhXH1c
dopW5ICxqic1zpxSxfzqjxzJ2lkURvFIK6tDSzGKNHb1Nb9ujcibwAx7WZR/2aozDqNxA5JTs0Qz
oLRxUAf/1xQdJdf+3nmY4wY3aP6oOhdMcB8gjjHVjXysGi79MCc6teX5s5Q8d6JJmdxExwaA9e5a
acm1qkIwtIociqP1VUFIjXxkfCXvSxGLP9cznaVhPXvYYnacMWG3xlpxRsz1snsRQRE3yboVSH3r
isoMHWsxeEi88ATDckqvOCkOHfFc+1Xi6EgjE9TpCArh/sUB/tWP34foxucWJM/iKKOS7cZrBUTb
/d78Nvr01hq6Ippt0TLSv2/Aan2JzEHDns29O7bXs/Z8Wdu5/kFHNzGyNgbtLmS+Dw6VEcOjkVgI
T6STHUs/SB+gjDFR+/0Xg3EONAaULJkabvXaoylOKpy0upFEw9ao/b+73+u6Qf+z8FDC5I7lqZoM
PYQ2gIjCmVPowaTvGlwONG1wyljUMMlfuTMco3zKkoRybWFnVPRigvHfXTAIOddGUeBOv3NJLCaQ
KIzIXiJqtcqtfjR2Oeb2drvocfVbVxyyi4Ri1C1M4nRYYqyh3D+o9TcrCkzRnEwRBKNxSiaPUz4C
Yg2rfVIWfipPOibBIwNzWbW5seVGHxi10+RuMhOahc/0L7l9UBvLmeIgKgVHHz9O3+Aw55I0rFWD
RzOcF4ZTXpMjahM9yVcejNPwhdZLpz+Fr0tUld/rBPq0ZQN3OvCnvbXaUrbkjvSwqMpADKbTcuYb
aXaA5k37DxD0wXz/grHHhm320RTRhLy0ekakOFK0X2Vh/oqv5mcUxnpjI+7AUAqU5IlytCn7KDDu
ce9AZifZiRaQ7yrOYIztgihymY0B62dkspM2rRNGr3lnwvvtx2HwPqKHZzDGgLPBTCObuvBc/pVp
j0qvu615ZRmCKJav7mcYxnRrC+FQQrNkSfIstV4dVo5efJ3TDz0IbfWBMeB8Tes0oY5Pu01u6H2t
cHtnxRo6hZd4wvcgujzvdJ2yzoFbgZI+Meal6S0pUrmj1EGjR+eWR37hDl9zx8aIv+Wqeb68W1zV
2MAx0Z8pjVYl22AAm/vm2CR3Wn6ItNtJ/W40ImoZuiOsZEj3odzPRtrPZG9SM+6DYbbiTqAh7dyf
LFGdLNczbQEYWWjCSatCACi35J4Oh2pf5B9EQT9jheLVOOh32cvl1eM59y0i45iksek7i956kQVU
B4xJfIgNgTkJVo29SWmzlk42XTVS/Fzg05VG0HKl8hE0A6+C4KVE2PLWu1apmZYmPaHMT+YXsDpd
a/vCJZ4SxDemXwS4yLvLjt7YEi/y2qB7Ng6i0cvcTIwGMpH//QZmIaMpV0pNg5T9jgSyn8HF11eG
P7vqrg8irxJoPTeU3uCxTp5EVrN2EvBS5Abl01K5obfeKPcoctu1gfUAnuDhWeSGRVKylwQlrtMa
wTTyMMfRM0Cji7rXu/FIHPOo7kNfFExzb0BbKRm/T6I+lxtqEK1XPdEikChIv9MjRhxJ8bGIjqlx
BO92INB/q0WgEs/sUjNHTKzF9Fgn96zfRILf06N5uGx03BsJcsh/oRixTBAWanEGqOJX0eDpbkBq
od83r5hWa7l90IkiHvq9d44LM+I1TAcglOzvrWhlWMUE0/NGr32lJfGJ3ypuua8Oyql2B2FFANcc
z2hsmUNsk0qvEqAN+X6S7vNWYO+i7zMbpVfj0ssdvl+hY6Yr0s/abAmKLPmeeCMDs0NJXrURSFtH
L73GoM6vDabU5i/ST/Me3dFu6iS37YcqIbUNJBN2zKa+YIY3ICdXduu76pvk90hag7Ahd2Qn8j5S
8auBxhcUyxbIR9lz2ux6bULLFqYXd0dby50eCfNpxKOJ7grUnRcRbJEY/7w2arf2MdR93Gk7OjJ+
dpAYR7BIXVXoyoILP/dM2wjGaHtBQDIVV4CLFcxlljOvjzEHFUU9l8USwLDTriqMvMyy1cAd0v4e
1tcZebG6T5ch+F7+LApbW56sECREQZK31G4YYEgYXoOc8XdRmuytR3qnrF1NUD7Bd08bVEb5STyD
Gk4Cqlq7+aPuNpjQbLsYDD37iBh3ouT+77PqnXva4DGaXybN2Boq8JQiORASOnWuP8619aSX1a7I
UzyOV0fLiu/XVJQH5fqSDTT9+yZdQ6Q8NosEupKiDaH5ZIg6EahqXxKNib2JPax2itl1oCG4VSMX
lBmOqaduuxwL5VFCI+ZlheHdKbTfDOAGuhEIW3Zi6HI4hoYNS5OfbbwEVdlLqP5acxEOX/cpq90f
HOaqnhojSMlW4BD5ESuny7FDRCwv/GBjIwxzkTBqo1lAezB6TbqXPq1e5677KXVy0xkGd/Z7N/G0
r5fXT4jJuKo2L8A9ZlojHa9dgSEz81NPco3OGd3uMJ8kT/1ICeh2yxhvNUYKjpoKUpaNdiXXvyQ1
EXgRvg7+3Sy2YyDR5nQiNWQa1HCn1/3BzO0r2aieFr1xqglzHfRRFTXxi1ZSY05pdbUmrS2RYpOu
Bl96pXM5zBvthDvGjQZu5lhQMcG7Bm6WkZ2lrIx1FY8a4Kp0n5m1U4SzA1K8qf4aL4KLu0D52anK
4dgXCSjdsWN2fFj02huiwSt7fX9ZF/mu6bxtjGvCTO2okktp9CzVLHw9mZNglZLEv4zCj3TOVqYx
HkpKJWLMA/QvW/DQZR0pQeuYuvS9vL7pXemQ7YS13fyA4Cwa4z6GIkRzfwLR5HvKCdsE/ZX+mF3T
yjV5H58kwUMU3yuiP8s0VPSEsYVkUw/aZymOMBmrfZWMo6LVGCgf6JLwfYPq9HtvfwZitsyO4ob+
73Q+5ZQ7qq9cNamngEvFp+9QtbK7vHd8RTzDMVungso9TTQsY5V9ykEgH96VsUAJRRDMTml9O5Vm
FYPDAg80cV66nbWXU1FBqgiF8fRjt4ZgfQSKPH+Tp/ucfKn0w+W14jvB81rRv28O+rWSZ7RKYGvw
9BQ/rO2V2v+ILdXVi3HXaCLbFQnEOHVM/O3jZsLOTJEdSCWoF8zlWJZEsDsXFdsAeepboSIpK0hp
U33DWOxuPdax7czml3QQXIcuigMcxpcXs6mtkgocJTy1w4919UknCDpFojAxZ9S0atcUgNByUFPb
cf4UqZlDFtTpqL2oB/FfItx/tAECMRFn3Zb9sORQuM5XdiWeBMuX3ElvqPtJ3en+P6gewBivUPQz
zvQSomVIykhoQ0RRtxF9zdPVm+1PivTzMhw/kQHmPUvDAyFIMpjd6lcjs9FkP2Ieu0+CbI8Ixm8i
TzqpO3Uvyi1w7WoDxuybYZV9rCc4Plpz9I0Y1Yr5XTc+Vo3hzM3ragu6najhvPOwGzhm40wMVar6
GrKNO3I09vN+2GV34owJV+E3MMyWab294MKKsF0ug3HCuBZ3FD2rcRV+A0F/wsYhqWmtk5pCKPPO
VFtHVydXLe+b7MtldaA/9dKKMR58KEmYYbrx6IVFvett45gQ2/1vEIz7ViYyNqaOS5SGSbmupkWU
FFZU2McN8DbrxTjwpMnjPKVxcq5eD/0uTF8t7a4OP42a9h/FYZz3FMpo5O2gY0YY9MpxTQWuTqBc
bMsriexm6lYsV2vuF4QI8UOnfcRhnxfLZFzANEgYk90BQq1RN6pMe0WXAg00eB/ZeDA5IO+OFj22
67mvCtkGu//o2doQyBje2paiVzL+PQKe+h8M9vbSKyuG1Yy/b2TKzrxKfMmdviJ6Q1q9/H+p4qRn
5nt7OeMxSxdPZqErVKZheJjkQLcezU5xrDJYzXscGrt1vM4swQnB1wjLwmWanuI2o3EpSCcztFoi
zWOCmPNXqx1b9dPlreIfeWj3+YMBgpS3/saerBLz5oHRevGd6tL7WOHOD/JO88VNYXyncwZjFrHN
V1D6VQBL8C6sXmuKIKLn31o20jDHjl11Rm5NVBrdpw9l8U5aHVShNh59U68/F59KV/T6wfXYv5uh
UUxJSf3frqDZhqG1IvXhtdOzZB3bFnlZ6bb4kO1uYBiHnaVpmUerirfTTD1FS/W4TMXi6KHgXODq
3AaGcdopKSddLZBuzuR7BCSpfdeKeLy5Ltu2FbynoIn33egPDBRa6maRcT8xRgQ9mHX7TY06d1wD
YtUCV8QX54zFKISpdVa5SsCS7fW6LwxH79VgjZuPnA0bkTRGB6Q5hG4AprZzDGf6Aracy3YqkoNa
1iYs6GwQE0oTAOYomMZ9jBphUaUft2BS2wjBKLIyFVk6KcBIMWYY5Oe/6JNQ8tl2zZN9mhdHccH/
cRvtPlIQusVlNHsGwZ5cpdDscdnlye2gIut6+G/Lx2i1rS5RQ6hfGKofKyZ8Ymp0nAneF7jObbN8
TCSikMnuQQ9MI6rjUH2u59G5LITIbpjjYOqqQV6p3Si9BrpX5DundE96y7Nz6zlqjdfLcAJ52Kdk
HYNY9anHmtXmC9pZanV3+ft8v/nXNH/fV7YqvUaN3jf4PiZWudK6i7urpZucpd9fxhEs2+8TcIMj
TyVp5AI4YfI8DAeNnMo5c6blhxU/XkbiGakOviekknRDA43VWyM1rUXGUzFOgky/j9eXdr1NNRGj
pwCDjRLbKe5Iteh4jpZuoA8OAVOpLIquqKqywc5GEDZOnOsolDE1HnHiaLrd7C/910UNiKo6cfzc
p0+Xl423QVs0xkcX/RrPjQSROvUxru7XtXKnoXHy+WDkpXcZi3sL1nH0oCkVY2Qx3/rtHtkxiYtM
wRU/PPWHzM8+27Oj385+tSsDUxQIczdrA8YcC/LalpVC8wmtdp3phjMYnz8y6QekWWeBqBlv1Hus
tDIZlWTy0vmqRFuzEsgiB/27xuGdPmwwmJMB3SNzO01UDg+3OWRGwmNK+TD8dW+6BDmEb/Kud2ln
EUGqJPJElcfUcC7hMydEGdXSELXAl+rSbZvRl8GcUmFuspbpQQJyPb3J/HESMfXyPOB2aZlTY6r1
VM0XwNaaH0q7SJR8FH2fOTEss29RKYnvTwoGNOO1QBoFvo8bEG9FYFzSqvW6JeGhG83Skw/mbqcJ
kp9a5xTXICb3pUPxoneCY4rn1zeQ7IyjrigJZjYBsq1rsDQP3tB+yfrToJr/EYi5TQwKOD3jEEAh
HnbmNnZrA2Vkxo2hPAucBrXTC/pnME4DpfUxLpxAojVATWDdSd+lE3px/GmfOdGT6KVdoBfsmKBy
SDML7VlIQ87LLiP5cW5n97JIfAiwIILPEbXvbOVxPaHNxyAZyLTzx8QK9DUTbA73go7b+f8Q2PBB
i7QYpU5AaF8RtXoqCEf6PaUhQA9EIAnrS/lad4ZjlMFeV82MQK7ktf3BKK8TMEKTwZEWwZWce1Zt
pGI0YW0r1InNkGqoXzvZV+LFVbW7dH6pcVm6vEX8w+MsEXN4REmsZnMPKHu6Wubj0Jyy8nAZgnv7
324SVZPN4VHEmiK1LVZN/9Z7LQrO4l15lf9a/dyXvI8MJ9uCvTtFKjUyTICFYPjUq6vMzn2lfpKV
l8tSiRaOOS0w3s0w1hA4c5q6a+nI8pMqGvrxL3HEeXeYs0Eys76xKuwO3kdppiHy8+faz+5kD51l
3gcEUjHuHqPVLRC5M048bNVa7UK8LE/pcy1/V2NfVgUHBVevzxAsI5SS1eDvsgGhYM2G+Kc1fcnL
n1O4Ay/jR/R6A8VYqlWUXZ2jF8GL8O5hDse6qtza9i8vGd/9bFAYQ8Xsy87U6ZqZvYs3B1Sct7dF
MJpOBnagR0ogGIrmVXD1bgPJGKwegUJOywG5Wp9jyteR+KOI1o1vsRsQxmI7YqazAn4tL3oafFq1
b3nLj2m3gtsl8kSMOSKtYCxWrbPFsEK8V67t1xR05xLI6oi9z6fMNdcvl3eMeyJtBGOsNun6Oowa
YC2YymrG0c6aJ0GFhgiCsdmRNBj7Sis0WusHpj/v2rgTIIgWjInoMB0VlX8NEEj5Q1oXp157pxy+
G8NtNWUCr/AvKg4KHAXEe/QYf+u8877tjZFGJbR+skBF+4Tb852GUQh0IIt0XXwo4FLPgMwW1Ujs
pzOm0nmjMQSrbrnFau8ttb237UFwMvFt6QzFbJUSK0TuS/jwHvMcpkG9LurKM1JRGMSNGjYSMfsV
YyK0lhW4POX149j6NhIDvXQ3asK2KPqhdxHkBohx4dZSRU1Cfu8VlAOjh1zKj2Adwn36PXRSJ/Zt
T3VS/PuRkab6GZkNxzF4QZ9LDchT/7DIT6aoXphrVJosW6aiERk0eW+10J7jRpfaAkvYK46M4S+J
JFB0PoJmqJpCZ1BZjF/FHPCsrfpy8szuhPkijoYmzcu+h6sG2hmBkYHESdZNK2TowjZykIv0itgI
bKU7FLKIF5qr2RssxmpVDUzDXQNpJIU4a1w7vfElKgVhqmjJGEu1s6KxxxwCpRP6jctoF/cfO2E3
gjAmKre5vUYpBJncFf31lNeEgEWNoH2xD8AaJPAI/KvsBo+xVcvW/1GDrkVF2uJ3Tncyb3pHH5zm
mlLGhe7y8AG90GUNUwvRVo2nzLe63SdrXRMZFc6Nch/Gx9wYnFwN5lhUN8s9NjY4jGjDSux61IGj
qTg5ZrexMjdXTxUmA+m1qJ+Wq4AbMMYV5QVJMwzhAJjhV+Nj037ptERgUPyz6QyiMs+KqPHM88gA
CKoXjrRGl9bLEm/YNYdqF+0+0tsKms7/bRTbpFNHmdVLMeBMWgmgFFfTaHtrbwX/SR9UJqjEKCW8
XFGzylHHsqKoIdXq3Vx8qj9SWbWVh3F5aVeaNqbcor5O+ZoYd5X6JCWCcgN+JLlZM8bpDQOeRDQb
a4aaZk/xGowqcHpnduM9feRJni8vnUDr2BL0Okkx7qOAREP7Q5cnpyOHyBAVTYtAGLdXKEutzhF1
e+qvmrRuHz6TNRTcX7i+FXTuOI00DJJgiWeXJIpSi1bGJuvt1N3asSCGFH2fEUKjPHldi8oG0B5Y
6hVZBI/kou8zTm1OyiRu0BDg1WvrZ6F5X1mFwFfz/dl5iRh/VmqRoefUFPUu9Fo1d8P86yCdjPhg
DU8f0aszFOPN0rbOIm0CVD0GA7nWo0BPBYcpX6v+QrCNa9E82WpXAgKRomPrh0l7LUS5kX+xxjMI
cys2SpOkzQiQFezzi1uCDSA6Kg9EucZgJK/8LMopUC16F5BiYDcB7QAiKzbH2CdFtBq0RhRPr06f
31uNgkKJTwjmBObCP7c3SIyfycdy6KYCASgeQKI9DXs1sLn8oDQ8kVufyFUeiDhC+Tt2Fo7+fZPW
0qZhXib67lLaOz16VUeXYEL0ZcXjH3HgtwaNu4lxIuyZUyRhos+/K5AWxwqSfXKPqu60dYygdVRH
7R0FDYEf8aIIRUxQQIJIk23OC5NcskAlg+CRfDaya72zHakS1FLyVXEDwlivnaWqtHR09b70XhgU
fnioJjSX2UHuL1eawFdwFZEoMmJ7aCIaDt/uld7GqmHQjGpCcLG07SDqyl9VXvvzNAok47qlDRTr
WdV6IpIMqLArrpvqRVL1fTsRz4jiA6ouXz6iIBs4xtE2RCIghsQBK5VO/6U8aDs8mF1JfqL7dhBe
1YHoqsc3NfCV68QyMVrAZgRsq2mVMCIT1S44nW7MXe4VrhXuE7d0QAXzCB7sB1H1E9fUNpCMkL0t
SWTOAWlFuNjWoNExCs/oJ+/yYopgGJ0kYfdPT8OActVcb5Fcq3ZxLoqN/2UFTctCRwh0kS2SHoey
UMwEeQdpcNLQmQ/ZfYW4dXnVVac60Al19kHEH8GX7YypvrUArTZLra6AuZLCG6f+aOS6G2LM0uUl
5Go/6m3R72KDNZmt1l+yvp4mY0UdhFWeYI2BaZROlt5OUuWPdff5MhpXqA0aI9QoSUUedUCb1Z8t
qFBLAw2xIlY8rqvCrCaVgNVbtzBP+e3SdamESjLkrr3WRha+3sVQ+ERyssOfO2jx/P8v1BaOsa+y
7dLcKgFXrIciOqjKky0Ky3nucAvB2NMo55acVoCYy9oJqx/KGHnTfFV/pCLKsHQ6gtrAwrFjXBJV
0udKb3BBq+8aVCutt5n19fJqcU/ILQZz8ncmJp1oPTDiyumvcV9HwzA5dK+9r+5yX3wLFAIy6mCo
mB7cTABMWgdlPoihUg8BaOHET5TYTfwyQ90OG0UZGA6BNxkZMyjYZ9RJS6YEc70AaMkgfZRPev+C
6hLLyVNUP6/jLu9EfGU8M95Asu+q1RxWlj4CElHJsSjtPXgad52EJEzZHuxMNBKZd1vAYHsMLUKx
NabzMUtKcnMcCai+UNWG14a+eqyNfBCEUjxfscVgzKqp67kNV2AUWulJkeFICtrZDUuUlKA+h90t
pCjxkGbJKEtnp5JkhTm2mTzQGy8Na5CvOsTPf+ggy6ARZct5Um3RGA9I5nBUFwNounK/jKce/UvE
FjHHikCYRIHR2Wo5hgAp7Bt7ue6qW2IEl82Yp+NbORgr1ocWjCU5difX8TCzXumR6dgYrFF/M1MV
E3C/X4bjHsFbPEbjFgJFLCkebcIq9pQoftyDeLLzpKDYdS/xUVTfxNPxLSKjf23bda0eAVGJvQjs
8/LDZZF4JkuQIIebAKsG0Zk7qoWWnrlGAzmq0osHHdd6XXmtcuUom71jrdOHbiYbPDblP0ly3MUl
DTzpk51XHzDrAlX9WMO13dFFxFuDoPj1923nvW39ldFg7q9FoliqRAtKaDZpve4wSLi8ir18V7iv
vYMWXrd15L3hwlft0w9NCdtKzNiajQqgzrKBbnbPynKqk70ivV7eRL6SnAVkLC0j8pzICxY1a2/K
4SETjUyiSnBpARkzA/NgNlU01xzaaL/I4tEx5l/TZKNU1cIUCJR9BoqFgeqV/OO/CcbYm95mQ2jR
B5xwLBxD+xKq/mUAvgM5rxxjXuEy2cVIAKAv6UFdayctnrTC8klDdqZeuLJkCjw93yueEZkgap7b
Xm0MIC6YQIYUwHyzfKh0ZqtyzI0Ec6GiuJuBQU7T72Z1chi+Gid5RwcKCxnCuRIpqmJruPrrOL3e
BrqJMoW1XuKxJauutPHHPH3u62+Xt0kEwQhk6amU5PRhasiP6fLQJL4uqivmBbcE832RMcFL/7uZ
XfYQlVm4wkxjnfga2sZV0h6ytrlqR1OgdFxz2kAxSjdMRm3PEl52lyMda96jIxSjoMQcWtTs35nt
BofZmLZR5aXTIBKdmSQ5zX14KK86j5Ia5p9BiiPQbK4X2sAxmyRLamt2tIYql28U/ZuCnsrLWiDa
IuasIomS9pONdav11xVEGTLGE0qenAl4OfjK9lcT2JyqUo9yLPeQw7BvC/AVq7Ezpi+XRRFhMEdS
llRNPBrYGkXNAnXMTnhLO2ZKEVyGEWwJO4wdXtuySqoBUxE6GipkOhHfE3dw1cZuWKYK087HXlYA
MRxzpJFKb72y7tIdjlk3yZz6pfHkXb6P/eGqfaBXq+xTt5+/Xhbz98XigqbbzAGVlOiAnDEn2Utz
1Tez5ICMxtGKQMJn93eKav6K7OpqUQwvijPBEot2kv59m89t9a5vBsgfzbcWuM+qb6OoG4UPgVsc
2jZwHWbz4bYyRNNsAkLtcke3/GR6VoRP5lTj3i/hGYRZwrxVIsTrOONBMUzTFdRXtL9A/0vpswSe
gisQJozJoHLD/EI2PY1yLbS5lLgnFsXzICUIND/18etlneCq/gaDCbuGdgqTDnzdnpl8HsjnUHTI
imSgznez721lZ5pdIxnSg993BDmc0bnEEJx73JNiIwSzKWURJd3YQ4j4gI4QTC6ddoRyZfqX14qb
q0Kd1t8NocJuhMmNxlwLBTh54lCWzC4Ag9TqYAyVo3ryXjjOT7Q5zAnYyxXyxB3wlOxaSj/NosIf
oUDM0UfiIV/UGgDdAj64epd+As/D2GISwYp2mmT3EUrf7QIyZ1/cFP9H2pf11o0r3f4iARJJTa/S
1p5sx0OcxM6LkE46mudZv/4uuu8XyzTPJtqNBrpxcIC9XGSxWGJVraV3MX9smSEKPaDBMqfXTLP8
1dT9UiXVrHI94R6EkAiom/hTX2jul/Dn9KvuFQFVgSBOsJO17bReB0JC74vxVA/XIVPETemD2GbJ
RLatcZhbx+UHNPk970eIRaS7/i/yCxRwyz5FD6yl0lGW3xIYgYNkBGPQ6BPWDW+8xVKxFsWjuPZd
90irgNDrOH3Uu2Bht+HyKXH2l0+WNGV5hRRziZg1KGhXHRpatPsxeWjLzO+hS5CpRhq4P7+L3hsc
IZ/IW3uaQ7wv7uy194f5kWLgijno73zoM0WN/n9s3J9lFJOKpmjrlkGxdTe1aF42dt3BTH1IHTe7
4tTs0/toF6pG4+Tx4hVSCLaEluk4tqjczG12rrsW3M+xwiy5y8M3wD7jmO8ERqm7Lt348omRnnto
UjX7WFXBUUEIQcI2+qSfedRL6mzH5vlbO7VXRqr6vPgfG/RqiuDnM0OWYznACW+WAIWHvR106H0L
Pc4/OHmq20NhlsgqWpT54LgDgoXd3NeQZlz6E00UbzhSB6AWwXgE54gUs0yKNrQitCYkePTvITWD
DjOzl0+qdGrC2kDwP2FzB5aJO9imBoj1doD8YwkRjEbzKGg7ir2t6qqT79EGjS/qBq2wDCvTuEHs
+wKeVE457wYoZQ/71Wd7/WioEKW7xCgk0E10BkGZ+i2gM/Y4tTkAeyeBjkgPeaNrIzUV8U5+8b7C
iDeHXeplszZ4r2SH8JAFzQ10nM+cTC4+F98KxZmVesUGTIh6hVlD8H0GWDNWXtOAuuPLZadQAQhJ
ZFQlUaE7eMIm8/oEUqJgWfLjZQi5J2yMEGKbAy6iyn3xhBs+51SiUIgmFHLqwAvSH6zCU+k0So0y
oXdmMgolG5EMUk/0OSaE4LxqmUdZ/cmojIePGGXx9hPeNmSI4+bDkrKGpgbuCAhcGeBqGK/0Oy4E
xfnK3J3qA5BHznfX3yucOHmO2XZ9yBYdeXL0MDBU9Kqnuv485KNHjJ+5KsBKj9IGTXC7LmuTygph
XFZ/ijo3MC1Pd8Ld5SVUgQiu1+tL04chTFqm71Z0cuvE143euwwiT4k2pgjOZ84pBkgLiqsizzyd
GV+NHCl/mHzJzNnrhuTGZV1ANXPHQhUjgWrPuJtuImCUl405dXwV89hr0IAVp4aXzbMXTXddUvpJ
+aQwVpqMWbjh0altue9kBTtrwEdnhtNsoFd68oyf/3AKOaeGeuWV9gVMSUHrkStVA530wG1w+Ups
LM2XOWmNDriTdTXNtWfGqrk1edjdQAjR3dXZWOe8fBjeGHuovB6MyEsSZNKcuDYM2knhOPKayiug
KJGBx1gNGQZPbD3dX3exn33l/64OYY1BH5xz3/fTwP4KNlaiCC6KbWTC8ato1LOkQjJotZwr4zz3
YIKvDutwVPiL/Aj+8ReRj6FgoHEcWthofYGSd+Ih1fWrmzXl1arRh7KPb+le6bu/LuMq3IWJZzLr
QArEvxnKofHHMN+No6qtRwXB//+NR3ZTP1oWwxKO7sEqr4vxI+naxjv4ym5+Xw/rzKEtLuYl1u9M
XfOItXyAL86ywIPuUqqjxUGAcGk6u1znCySit1nzpSsrr1ZlnfJjZeu8AKszrkX61o7Qjtq8crAV
3XkIILEBkZaFotr7zz0WqcKxdFs2cMK26DrRI60DHOmvI3aXZqq+ehWAsGiIEatjxwAwcWJenvkg
lKd9nX3q99BozHblQZWjyWvmG6P4cd74QgHS97h08LmYX4OWwzc82/A1X78z7ofdGhCv/XtNg8sn
SBohNpDi64/R6zSP4N4tXhNy56y1A87svh7vL+NIr7ANjhDY2ZKXel7wk4o3QLt/aiEEmHzr6WHM
PteTKhypNk+I8ZnLykwLsZCZvYt/MYytxPsx8jASzxV7/Bp0DztV+4uUeAuPtP93AsTha32ptFmz
ATr+dA4QwvixnPlIuRZMz+XvYoROdLMvv4SKDZQ+Z2xQhRBvsNG1Rojr7Zpp9pOKeIO23hV6dktp
cu4rsru8j/IcfIMnJFs2Gs5mtATybz90ZsFHo/vRA/vbvQmxCm2nev9W4glxJalGM4lN4LHDjD6V
nfFXjHowf6DkLRBJE+R+9R+XVIgtbAyL3uaXmdvO+8FtMbn66DC4j3nlul8vr6fCU8UxlLGcmRmV
wNKWT0N8l3yEq3rrlEJIsctlduoav7/UX03z+1Q/OuPfl02QPwdsXEKIISnNs4xyx09PybEvvXSX
+esBc9MvvOgfmbxE0zwybGKDp1HMaWZqd9q4wqIw/KSPj8Q5pZHKIu5U7z6SNhiCk0OLvEhdjgFp
mYAPRfb9y1CV40V+fxPtVX03pgJPcPKx7MvS5nhpfWv3d4tzNFTv/HJHe102wanTodTDlwuz0E96
/b1n3xReoALgNm4uL80eiBY1yKs5u06Ohs3sPvw14Uu2OkU+118Bf6yvwJQHv1ejBO/u83nSbBvr
loCd9qedBOYt8S2/ObC7+LeDxDP3wTK10z21aKX8QnuFFpwerxDpGPGsfkjWQDOLhyHuvpR6cm2v
kPSuOpQ3873CXJWbCJeozVoGhkpgzq6Xuyg/Qb3nPgpsH0J0gzfHuNwq5CUqKWypUNH2yAnXqbWS
yCIVtpZTFGi3ll/fRpXf4in72vKW6+a29ld8SynmPBTWiv1vc0qzpnlJGdwfiblL0u9Fe7i8otw/
3p1z9PsalBDLACfLW5+1WaStOrpydnV8AEW314WGb9Xn2O4UQPLXgw2SsHUY1+30vsUbRbPqJ8PO
diS8Iuvxe+iEsafPXePNrITmswJXuoYbWGHnoslesiRZcSjnfh+70ZeO5F9Wt1F4pgJGTH2oBu3M
aYR17Zw+TFFkHZaCFZ86k0aq4VD5ltm2Yxp4MDNe8oVNmJnLnFXMXRD+k1MSnbpy8Op+vwwq/jO5
Sa84Qrw087R0bTS97ez6sYoTv6O7SP/rsvtJMVDUJ4YBim0mdjJXhBbdiubznZlcjzGUsZ8yV5F3
y/OnDYZwla0EaXCrA2PAdxkvV4fgH/LYbthxfbYI7EreZaPkXzEbROEyq6MSusQaBs/QRDp8pdec
ihr8Kd41ekuQI6r0FuWLCMJmG90RDAowb8/wSGNaZCsMbPtzUn0B5Uyr0jKX+pz7B0KMROWUaV1j
omcmyk5jafh0vbFrqJi7D5eXTmGK2H1bjqzKC06X4tS9h9DnrWnnwUcUO6QyR3CJhKKLOQJJ8I5o
wy4xoaK37FL389w7CiD5o8Bm4QRXgKDu/1+4ofYrvHp1/otccLSjZ9zK0BT9b+snnNkUmWg1DDAs
L3RvCNn3cfmx1tnjf0Phu7iJQGlWRRhdA0pX0P2KW3ey9RsnYgpjpPnUZu34Lm5glgQe10WAYVD+
od+nXNG7p9wc4fKLzTHrSgMAQ4yy2oDAQD91T5x8n7eWV4pvcpVvCxeg1S1TnPPxuNrAN+qKZLDF
dfuR626zZkIs6BeuhMkDKucbMpsr2/3cMcVrmjS+2Tooz9EBhqEhR1i3Mg7HeGwBMkdB9KC9zEMV
/tj6Ze5p97wJCHx1n/+9z20xhdXrssaeK94Hy7T5YUIFIKyH45wr9cI4oYeYEIGZwLVMnREXD/9v
nU5j1B6SGa1txCnOOknO07oc5qF4TNLhvJqNh0fWp3gw/T6FeM9HbHzFFk7vuORoExvQuUyr5HHN
sq85yFqstflAkN2aKBzf2NVCp6Po+NbN/Thd66Gn1wo3lB1dWwdLOOahLQeDSm9XkdV9FA0ZugrG
CoRrP8xqf3mlVL8vBHCrdVor5L3+ibVrk2/V8Pfl3/8fLv5qgOAGVjc6cdNxgMXrQfs5glMSUtvX
zm3+dQarZLT/iI74dsmEzZ/RzpCiUwuO11Evtu6p/rFj+2qTsO8GSIBoyKlL+p+Lr/00MNTCnt0V
4h+Y9TeC9mBVymKrLOhtrRJieN8uDhu4rzntvhtubXLvqJrx+cl/d2INw6EYntUtS+zUoiPGldaX
O8/OfTsi+5jWV/G6erWe+zlI+KxJNXSqgBQ7tfDcFE0GbyFete/WUnuOsfij6zf9Xex8GdOfCmfk
znbBQlc4TVGLSeeGX4Sd6dmuR/cZZv7CR+M+Gj165lVyVRVS+qIFrfn/W1SxbysdazNbF26h+0J2
kR3Gc/mV+lwgVzV6z6+LS+YJZy0pRzteU2AN1c+kOnRd4WPShcancX76jyspHLKxcHoI8CIzp7fr
HgKGxxEFyG4HuuUgA++kis7JUDmKcORYxkmr+RRC9BWE4xX4vuYdHsaDcDc/EMju3B6Mrz0Iv9wT
fbxsqgpZOHgE39rt2gPZii2vcr+5/VNUpwEdvuTrIY1+X0bjv3ZpC4WMoMmIm8Y1thDfvJbler2F
qjmtoZbWB5eRpEnb1jO54Zus0EVnTb7wiQuoNxuuV58wAHue7iYW8JEl9Wi09OFiCyikVEscGvwJ
nj/u8iQR5KtnUNmAQaH5QIfSKxD4bN5a1lophDBiWFaR4col/X2HrhjFB4n04oRkAJRCIZ3nuMJG
RbNdzAnPDzM3CM3rOVQ4gnx7NgDC9tQUD9YNAwA0QgMoeqNA4el32YkT28V/r88Kb1DZI2wOVJoj
K7QBxxvxRszmo9C1I3fkdkZnHKeStT5QrbaZBU4S6IGBI1sATAhjpHUa5L72Kcmu6uIDrFmb3xe7
k8zQMoZKw+/T6CGpfkQqTU3pgiHFpASEP45NBQfQk6R2Ut7X3JW4GVcwF6sEGqUIXBPJwiw8ISKX
wMwKGiYFiu2t3gZt2F+vtbJzUJqlv2K8nNlNEFjtZomtlXfJ+NAeP3UH69QG8ZEcVX0d0vxlAyRc
vcOUkNLgXYPO9MUZbsLmMU8VHqWCEHLZ1q3XOOzQbJmBYbD/1OV7XfWlK4FwIBPi2haII8x3kpnL
TPQ8NRis0HR/atiZOfOud0dFy4AcBoQ9xAUR1zu9vGhIqrwtHAQwqOkOztcE+YoLdYvLZ16SLsCY
Pyhi16iROGtXrRaKk00eWNCwK8C6nXUHiskTZioZIPkOC1fbGzjBA8qoykKy2LwNAjoyPibV7sO9
feCVPU3x3i8Lnm+wBFfQBjPSCg1Y+oq7BmUcv/Jz3ZuMnfvbRJObp5SqlhykN4hC7lVDY3emDRDt
7hGdZzfokQ06B7Nv9i+WPFWYkLOsPqgrFfuHwlUoDyKbAzzPVkFCgk20rZu06H0a/R33KqEpOQhq
pI6ruwhEQqyzNRdySRXFR5zpfJsce95VIKHeuWHRKZ6SVEjCrWdAzirJDSBFw3XaR55bBu4H5myw
Va/WCDdPXo4Lmy1gGP26z+PhunK0vd2jl+ny+ZJ7IdiViO6YFmiKBZ+A5LIRZmWIA3bsoZLDedOm
59HXQJum7Zgi+kluCzxJvYKJjmBQw1pNgJnRdU/uZ5UOLV+Vd8d38/t85zaOljMHKi7ERR4McbHE
9kItqnfWEmKsqxuH3ZwwDS0/SXzM81pf/ctLKUnC3xgnJOFjXDErr2Bc3Qaj8WMpfy/jSStTbx4S
v3U+onz3Bk9w+DFuoOZgw1hKncBtcKxA5u9ZBvzFaXeR5aZeptmYpCz8eumCdg3PRhRejUv9pEXV
uQyfSsIUY4mST4M3f5NwNKD12LOoxKXA1vjT5JCTljk3c5JmvoZBjf/qu8IhmdwVzPXcd41b5xBd
NTfGw+zzpoX6nOw+wD25NU3sax3bxa4mG6bNxm+i/VxRs6hIMMx/XfYiaXB5dWGx30MvMs0wC9gE
Kt1Ds8a36O/2NFYeLsPIT6KDoXwHTZLv5CznuQhZwTTALL9dcrYLhRmyQhyW6xWACEcxJVydAwCQ
YDsboFYZj/TTeJ723Ykc7dRT9ZTIHjEcVLVNlzg6HwYSnMGaXXueCfYnPdWYlZiP4dE8Ey/Zlb6q
S0t60l+hxLS9JEZX2JBs3Vndr2T5NOV4fgq/dfR6HG8gOB9c3ippUNugCTlJZRTQo5pxa0/JYHo0
DaO9jan9c4zeoGMYEv3ULM1tDg7AI5uW6fEy+gtJx7uYuoEXNnKoS4MMNYw1Pd4chE7878lNeYcN
vWJgjGiSHZ6JdrmvFG6Qu9AGWbiaCAS4UyOH4fEJXO1Buh+vqnQ3+v/02Gqlr3pGUSIK91PcRn3U
cFvnJ7cNnIO9T/f2Q6GBis3GO4rXHlQ5mfS4b2wUbiwzM5dQw/waeJnnDn3K6zNNs86LaygkKjZS
euQ3UML91BOwRY0l7ovpnh34ONF8RN/QXylY5nh+yz6ZCtdR2SZcUHpLJ7IOAIy1G31+osYhHp4v
GyWHMPnHre1geE2AqHqWjnkCiMg4h8yb6EO6KCLl/zgArxjCnebaFSFRCgzjs3VfnjQDz1D1vjgY
D6jpFZUH6WTqczGMMLAVKyjfMt72Z5uEULGVvavRw1IlaDSZi9KjsbEzWX38wAraBmhswTysW2Ij
u+EMc2IV+FosWTCyUxOecxU3r3STNhDcyk1WRuyuLVqey66F23sTIviuJUZ5NEZWfuijaoMlnCdk
uNXYdcDSz8kx3znPaXlkn90DBlz38+RTZbMYD3/vwuMGUDhVRUPmcI2xfvnJ3IPyKgocTNQWp/g4
lGi7VhWOpAkWiD4oHlZRARHTg2oMx9LUVtTaiuceb6ARelzM28j4wCigQzY4QtRfirEra2PBM/1Y
PK2RvR4bsK6fPuJ7OLqghQZFlPh4BEKTIopmgi4x9pxQCF51Geo3TJGXSw+R/QdFfD6Kp2qe6gIo
5vTZ7Yd966q0XuSb8oog3NDIQaOB8rG/Ij0u1t6BUkC47Eew3FxeLx7N3vkaf2VzeEAAL9/bg9RA
8iIabRMRfE1+zWbj95zJBiy811pmBiRSzcVJ85wNnhD5khYUm7EDvCU7DcbkFYbjg6HSM+JfcRvv
2iVSbJX8At4gCklcDznqkHa4Drny53hXMS/zR7855Ue0b/nTMfrr8opKfQMfviAVQTfVOzUqRyvc
qcC0NTRMivuBjvfL0CtsUkEIAaJLQ42u/IbPMQrS6Y03VR85RhsjBLdYXDPOygl5Ur7sneSugtJe
9e8fqkEu7eoOZ94lmBN/63lQOOqHJcYZStBva3yuVQ8D0iti8/vCFVFGzBwMDScobZ8Y2rXLQ8p2
H9hqF387J0vSHbH7sK2yBFGAb7V76NCUk6FF+zKC1IgNghAz2dDPbcN3GjoV/ujUu6q5qZafl0Gk
7rQBEXaiS+upzyHbvht6o/Gt0NXPFFRAXy+jyA8iGLex2eiMIWKboTa7U+6ECaLLkwWZAC4VOUwY
xPWNM9nF5yX1VZPa8tX7gyh2HTa5brcmRLV3S342nccSJBvGx56TX80SWw7p2q1LYaQz3lzRRK4d
SfkIBmI/mWKvxNzb5UWUhmvIqjto3rXsd0JMiDZ1P8fZjDnmDAMpX8y13FXhvevcTCoeTvkz3gZL
CNXT0C4YfATWPyMcBp9KOXR7rn6gKWuXstkvB/1SfywTwnQ2WE4am/AO7cgOfIwfc1GBc+cGzIs/
DSf+QajWhJN/4b+iivJMSzSWddfDRpDyBNlxPaZ10O3/4a6MVPw88nP2x0SxqamtbRqPLkws4jUI
Rwy1aaWigiLrO9ouIxEChu1A/pcQYIw/7afhU/PF9TFr/oSvGbRepGd0JSqKzrJEheJjCRUVzMW+
UwECC7eZjS1yhqn+Ozdv23wFJdCvLHu67Ph8+8U8ZQsjXHku+MQGhHNE84icyPK81C5oZnq6t1aM
nucGBlbs/NM8gnL8MrDsxG2BhZuQNslYGwViSOtExyirdyOGLe3kB0hCr/FZ8Osymmo1hTPnWFNE
FxdmjnUcRE7rpeS+tJ8TW3H5So/b1izhuJlDFJaIJPATe0B8rNDuaxkT9NBNyz5PGkiWimHWgp4a
0SeWG7o/LIvhWXZd+EYYPvLR3uvQictdPxl4Dye6iixXse5iixS1Oz2aa6xE5u7s+GqNg7i7ipbe
X4dccY3LrgmqW/hWxVcxpykRMpG8mdmQYy2KIvYWBmqK1Evr/Ud29hWE/xGbL9Z1IIXlLjgnBoTm
a4xCjLhq6xOx7i/jqIwRDko6LH3RLzBG7yGZDhJ+z0oUELI4tl0v4UiwsByTvAVERa768o5R1buS
CkA4BWkyu7EbAyAp2WfNtXbGSBVf9aplEvx/NSfqgPFwRgsyxD+s/Up1L1fRPMl9+M+ei2RVttOx
oij5XjSt36Enw0U1pXQ+DcvnOPrIsx902DCIhfo5FxF662DGrJdZMVQAa6NA18D9VqfeYKuaQPmH
57tATCiDYB5eDMDD/BbGARdGFDcoJgwEahld7Vm9XnpF11xpzLibnOZr6kxf4zV6XlvjKnIsxWGV
RsgNvnBYc4ss7RojLhjObZ8EbmwEduM5qeVfPkfS9AfczH8MFQ4smBjauNC5oS90DM0h+jK/zEIi
t1O2MEo9nkCtyELphKGC8nZVFw0NcJoDq1h1cLO/O2tVXGNSf98ACP4em0WR5RT+vhQuiCIPRUV9
hhRVsWhy7/hjh1jGiBa7b2p+cju075zosT+2JiSKPMfj/VtKZhiFVTb/czZBtZmy0QX3Kl5JDM3D
F9q+xIs661XPPdJPF/q6eraQVQ0MveKhi9XrUQT1EuSJ3eTpg+feRz5YWW5I5M2Kg6bwCPERtW+W
BCRqMG3Sgnb82ak61KVLR6HcSKD/gc8xwSFIpFMy2vwLv+0Oem/u8JbvfUQyEPX/Pyhirw2oX2jm
RHjoTvuzUzws7YlRxULJD+oGQ3ACZyHdsuqosLjHeR8djWO8S7/R78Wp4gT0KjIiafxBcxpXxTKx
cMJJrRMHDV08/thz69HlWqs4d1UeJLYq0kk/ThBk/0AJW5SbVVuMFaBiNPNAX/U4JYdhh76NfX6A
avvloyv1BxNtLvAGEMSJZQ9LyxHalxktXutJW1c/6u6zjijig3TxNiDC4mkDMWdtnFAZsDF3uiPZ
X0l6Df42BQxfmHd31AZGWDgo87jhzG3hHbf0mB3agFNdfKC3z6GvMGL5vivTKgQVON6aI8+pvzvs
odZNhSnSDzqkpNTCWzZK3+/qNVATb9oVr+bR4vEydIGipfkpLk4zaK8iP9shnXAVd6zcF14x+TZu
wmrastgc+ORuXN/k411suwFp5+Cyw0kD3MYwIYuEMNQSpTkKUcVCvXZ0QYxGFF850vzLtB0dlSjD
RbPqWztsjPvXRgl3Q+EjMAioa5LyeSnZldHYfjMtH+kXoxs8bvJm3VqXjn1jjCgLlI4fl+sxo8PB
HAfFJ7fcvV/N4tu3gZmmKnJRpOT1IR7ukkMfcBZPVUIp36BXGMELyJSyzuH6Q3p2nOl3J3r+iAO8
/r7gAGWepEvb4fdtd1/0z1Gvijbym2GzH0K4oQVmDEHdhVQEA0v9NR/QTA7pAh6hag+hq+Nle6Sn
xjIIxXck9DvFOlo/NLY29LyORr822s+wC5z1r/8GQd7u/BpG0VS9GOScSHhERShTtYbIF21jhnBo
VhAB5CbFtoQ3PHiOR+Z9w//w+sNw/EicsRg64XX0w1tisS7LhnwdW5QAxiHejf0pNiCuOv+4vGbS
O+cVRKzVkaEC/zLqZ7u+Av2RW1o/+mTcdVl2s2SpwgWkR2aDJaQiGmswOzaj5tCY+zR6rtzHy7ao
fl/Yf8cI0XWvwRbHXnB1pl9woSr2REZVgqktxwDPnUuZK1YEh9VdamwEML5Y9/UJTITe+G15pt+r
ay4H4J5Ur/RSo2wDVwFmIigVlfX6sUxzjV8ELMJUGtoIIeb2cHndpD6wgRBCmRsudpGYuNDCLPQ0
ejSmwYuiqzZRRGZpCNjgCCEtCSOyxgQ4lP3MsrslepgyRbqrWi0hpqHY0IXLAgg3vS6i86LiO5Fn
nRsbhOSp6YbZLdH0tUvsHWemLg7xNxM6DehYRzqdKtxNvjMOQ5MdkhtdLKF12pIbY4Jo09p/5fFz
pkdeFh7SWCVCKE0FHEwt2Q7eY5yXjpzNnZkRi2pW3fMPEddb4psGrCdZ+t2ObjRVA5F0hxwHyk44
Ryb43d8GaaOqHXfROZR+N7t3ubJ7SArgEiwZTik1TQGgspqxGyPuAqU3up7+qTwRCCpbNcbmwAsB
PeBjtldlA3K/QH8IBam3A7Jl4X3JKcLeWCPsFP3s3kYo36ElASI/awDG8mfVSKf0IG3AhEA6jKR3
3ApgZPjRkKsUs0a6SlRFaZEQTZMcem9N/zIEpPuYzPCSc320oTKvVqRW2SNcqlYWowWDAUqbP/Xs
NPUHOwsuxzgZBB6r4MiYbUG+K+wP+panBXOwSD7bx6QovLU8rN1HROzROwYNR3wocjkdwRATvNet
Pje8KAhp7WNzsO5M0CncmZDyLoPpGKeHQqWMLvN3JAngksdzHFh+hIjkkEmL2hQvm3XRISrFf5Gc
Ki4IaUcew6wCRq/RBOOIT7XOVPRrbOR44dk7h7r2kqDXvb8zCIYb/nKCKlGAN1vvt6oDXJptmRhw
B+UrlGXBhvE2WERZsqQ1CCNeiqyYqMf0YfjIJdraQ35jnP69i2zBBIdPm9gu3RxgNbM8Yl9bXeNV
hqqlSBbSeSeRTqgLkW1Ra8WK56kfSjyWhQOY8idzujXXxJ+S6rpqrf1li2Rh3XIY4TEJ9E/iGJC5
lD3h/Ew7vftR6DeYkRic27ZNfER77zKUzCzLxeCrab6kRsLdPurWbC4GwnqINoJkuuc1soUGM8Lg
vwViDLchThlFiDdFBpEuS0ejyZMiMIbPLPrMHGj0ruW+X4Z/ffcyvF6AMR+9GEj4xbu3Lfu+zdD3
HcSttptYctJX/ai74XFBSVdh1PvoxExQjaGVi1LYJpIsQEHIyeJlLALWrN5qPffpjbmM/uWVe+8N
b0DEK8pemmR13b4I3BR1idBC825gVt+HcD9Zj5ehFPaI53bGQMXY9LCH5GYwZ5nfuIWXduPhAzAE
8vFo1UWAsITw0KWxFqYlK4K8PRf026LfTWP4ka3ZYJC3IWgocIgbkxaBOaDLoseAJ/5b47+XTXl/
frA5Gxjh5lgT4vTaCpi0A72j8WOK08A0jkb06zLO+9sCODaB7ojjgmxH/JxYcpBK5u5SBFM17sCp
emZs/cjmOzg5GIhF/iVmeGRyB7NkWREM1XLUJ+23VTIPVF2qBwypk7kuuMCh9ay/YyYZCKgDTKMo
IIpwb6a3Zn7oQkUAlUEQrBLBsbTBOS5EtWp1W31ZBpxLVGnyPvJZDBFK6DH/+03hk+3gQ4IbM/El
btXa2BrQsx0YGpJWx9IeNLcOLmNITdlgcMfYpPhLbUZLZXCMdvRQJr2y4zkIl+bhMowkbcQlsMHh
f8cGZyJzXxgtcCxnPrV1t+8ddo+Xslsr736muHtyPNrvrFE7VwvK/bicLv8BUjsRTDmBAEFnhZAO
xandp9a0FkFvHyzraoAMvWPfX8aQHVb0Nf4fhphMmj1oflILGFMd7iFvGDDS+4hEJ6uY/5s5L8u9
WU62QpwtaQGVFo6v17kHbdyb0FgUuY/KIiHKraD6KocBMFX8pBWWP8Lf1+g2IqoHNP4B/rb4wHME
R6doccRnkhh/xqgbtbacAWR1vhEVPzStudXcJ2Jquyoxv7kx/Xx5s/iGv0NEWmyAb8d28XH71iFd
c9KTIWz4Gf7l6Ddta3loavOJ8S0cD/nwXNYqojHpYiJLRiqE+xyMAG8RF9eAJlqHqOEu686m0Hcy
9WO+jDekahQdbVJv30AJpzprymYxBiQpThQG2VpWfjGPj92kkl/gv/NuETc4wqnOetrni4sLHbSO
PmLJgz02in16OTUiBnwCNSPeGA5ys7fLBiIAFBQXUgRrtp8x61MYu6HcO8aneTq0+WHuni3VLI6k
dM1MpuOF0zJAuAcCh7eYGtVQCmtxHepnc2/rXryzdtqNefPPhFZ6sFr/sjfKNgy1Kog66Q5cUrxR
jDQvNJoYRdCVCfpqFts+W2PYB1A4dxRNPDLHZwbuFExAon9LfHE3wKsAklmsp17U+5I1+6Ver2kd
7rQKz5Qs9c3kc0ZVhPCyLJMRAoY/zCogSxdWtJ5KUueuVQSQyY2Czp5Opn5PwITSN3PhWQ2Uuz6w
ogQFQJiK5k7xRRad+F1JdLhmG2W3KNpfsWXxLTCsKy5p6c5RELtQ3slpi9/21Egi4jY41V1FA83p
ThXoJZeyUgR82UmDENgfGOFEMzMstb7kwaM/WmHmV6RXIEh3aIMgnGUWISTRAgiE3vegQBrsLxXY
faJfoEW8vDXy47WB4pFyc3sN0LSilQGo9ecU2NBCyvzwOJ/xQbpLA1dJCCYLvNu1E9I1PDCHOXjj
4HvL15QUYPAfzv2I0Xy7VqyhyhmEd2Yns8IaupuIu6AaJdrXJu78uv6Yy+HRBdVZ19Ed4Va2Vryg
ZvyydJbvxdT4CTZL9akm9QawcYJRBk9I776nocTKKrtFQHKQm2n0O/pdiAtWg+zGsg6X3UEGhWqz
SyjiEe5GITSMFh2MoWF5UNu3dvrURL/BSG1r5BSp9GX5IRGvkg2S+KlbVlrWR7GZB2aY37e8Hc76
92w8KGO+GiN+4vZVVvbJSqGiXk/QidB7H7M8v1in0pqReZqDVzcXzQ3MQFvN2yPUsXAJWw049Th7
q2kEDoHWaz6cLu+NFIag0oBtQcFRfCqaC5YnUW/kQUPODp4eakiuQA78Mogs+cNU0x8QwZYVMlX8
6yAPWvqVhH/36Qm85R46uM3pmJra8TKayiQh+NiYpGN5sWLlrC9liea3p2jeX4aQ+tnGICHgVEsU
14kFCNqeoGTrF9miyBdkIQ2yjXhVdvBo/S4pGqsi1CtryoOV/iydozkQDGw+LW2mwJFassERQo3W
sRIcD7xTyx0wmpOsoW+5leqVQ/Kgi1PDL08dWm4u/nnrzba+jHGqt3nQ77i6ROfPxxYldPcwHqK9
6mVcunYbMG7z5vaJ03hOSgowUh7G5MpqvFJj0DRU9XVKHW2DI7j1YI+Tba7AWUrLMzEV3+iNH7lU
4Wyy0+Oi/5Uiy4FYqMi3tBTrmEXzmAc6OWOiw6Pzg7nerJlXRiqFWskABB5ZN1jC/Va11C1GCnfo
fw5f9SADpSbzwYuKcWG0VqHKZXlrg2lrVWVL0tD18rqLG4L32eHd5e2eRZiQXtMSa8krKDnzScBZ
umYbA96u4/+jAaUUe5M5Cp5d/4AKjrL2JJ9iE3xnWnztpCcWU484kLL48e+jxRZG8JO6qnPkv9wf
+wfdPbv/vsb1du24mRt/r3QDaUmF30+Sz+v0y/l/pF3Hltuwkv0insNMcMskqbPbqdsbHkfmHEDy
6+fCb8ZNofGEcdsLb9RHVwUUCoUKt9ZPcy+hGxKp+l4EzuDpSg2L1GKlWmM8tepyszTDyWwrCeGX
wBrZYD6HV28QuCR8YFddsmLB8Ngi3NDok9nx1ZzIht0IJLExlMUlBlLeOiKi54tF83YzYictQy2b
PTNt/LyO322J8uHynotetTaIJPAQQ/qM3a7nOG5nguBOjYuwmbMwLYsT0Z1DstHNzxf00+huVKja
Q632n8Gm8/kyuMDhAjZbQoxoQayF2y2ylknXGUkZOs7HgTRoJ39fGwfVOZTt31fQo6F7B8UZjCSd
u2YBeyxCYssnM2v9RK3fjWuz/P09haHjpolpkyDIt23uDCkDmoo3EzjVigEZ+RN9Q8jXRqclG8yN
pA/M7Pl+TVvrKuZMi3CynuYJfCMt7Hkli8YKbDl6GWwV2SXM83tVBdHPOZnsvitCs/nUOBGYxVhA
SsueKvKcyYpiRKq+B+PsQjtOqLrCHNCwm6yw7dtw1UlYLIrkfmIrwzndkMnF3iAbg8A/Z7qnKYEP
6/RF6M7v1/zWbiJlqjw1zbx0iirtszrJOojEgr0gcnZ7SBy1IHQoQmcdhtNimO8xbmL0V1AKPV4+
SUIk6API9lGFg+qSc62wspjkZY4l7K3SI/QpTg+YHPUG3WZK938gnA9W07GeSQerp5PCCbqalGDq
BpHcW0SxkZ7BawKtqZyCW3m/JesK1ZvS7arqjfc5iSM4sZLqYqGGa39g+CdYFlMtz2ZoQzFkCEo2
w5XXbu47kudHtRgSX3HK95cFE0UbbIPlUGxWguPwlT/FWE3TbOJ9OYRaVKD6Ivs5PdPIjswjuIJ8
8habt8fjzhXF4Mi0nYFnjeVV4+boK1OijNaSlRTq3k4szornG+oQyxyPWTJ/Q/Cf6D/j5u85MzD7
FdFqREB/U8hxSuFmGc2UAlmbufpijXdK9uvy3oi0Yff9fOfTViwY+GAPiDKk89XY6WFdpqdS/zLO
epAXozdv2vNlRNGq7RG5E5uRnCxTgtBTqyIFhRkWXiZrEhK9Zvarxjc+KbGrOGjvRonAqfxgBM3t
7JXe9guDdH25aywTiDOv9pgNTp4jfZ9SbwHZ5iSPBTGF5S34fs04e9oNedWZOnZpjA910XjzcIDT
Gs3T3xM1nKmbw2TdeaqKUpEqa7Fwi+nX1XOVILJxZVU/3b+nOTkH4o4oEmUI/ruQyEJ9phGlcTjL
nmWyfeGOJ4mNaXY2yEIs8Hv2vrWFiyJ7Yooc4v3OcO5V3Rha5zbY/ApFjC2Gd66TzCEWQiAJguoT
1ULFFbcnM0XBjWYiT9Zv32uMnOwkTweRMwpPW8MFaiHHw6cjllqfm4Yi1aLnIwZP36HV03OTaIxz
3ESSMmDhnuywuJtUmcxi6ztgFYl5RIwJ4+GcmaXhJCkWkUysOoAVgyNEp3NnUinNYm3MGhy+6eeq
HL0SSc1xAa2WPFUlsqB7KO5sGkRFFNsAVKrOgWIpqNBGh1NVbd7UjZmng5wKgbd3l42oyCA4zB1m
PQCsEfL8nM4Zqhx7dIKHwxxHRbVel3oSFVkVkco5XIZiX8XbHoCgVA25WlR1cFAI/6WUqlC/xjh0
yuiPw2Gda/AseFMPUtH5Ltdk0xokkPylNG563cSkwRUB72cm5Q/LoIekyoOtz69Uu/tWD8URbCFv
uAsdMMmhOw6F5Cpf7ZGUqz00FpSTuQ2ahZHaVb4sgUPV1qtGN/fzcjjNWyNxYYV7iZAb0mQI9oPg
/XwvG3Qw0iVBnsyKtbti6w4k7a/mrQ3yuf52eS+FF6PjOqz6mrmZfBKwMZrBTikSF4wcRwvw8A2s
R1a3Od/GoSJpK5ChvSrHgI9rxcguhsoxuWM9X4o/J56BoUs5uHgMScpdCsctpFsQtwflNeqbruqT
FvTvY5Tne/+pSjWoH0teBcKD/7KWv3/O7q4c0qYcTLaWXW+kt2BieHbV0Qgsx0YgTvmy0AoRwCrT
jv+2h3y+M+2nOWss4PaBFrGZx1UTMSpY+O9HeGxUluwSVQ7ZO6X5HRrcCWos+rbRAuvaK0WguPTo
DmmwpLOvk+YKOYsgK2rfbNVjr0+nJDE/XRZYdP+ByBixILgMBGfk/HxgrqMx1GuLbYWn3atRW86S
JRXdSkjl2KwGnY32426LYV5Ku91QsKYXxcehtu9oN57czpIojFAQDRwXLuPXe1W4qtRVWQ8dzFpc
pH49jSvmIDqyskiRVmI67h8Q7obNS7pZ2QYQmg4nNIveTk51tFD6a6GBMEm9vO8lMUGR/dojcqsX
V3RRM4WV+7kIRbfX63JQ6OKnmczXEgNBEzUD/gpupHNFyBTS9S0rxq3KDSET90a1cdJdy1Oa8etl
nRPqPNpt/mCxZd7pfNGtdUdQWRqyydfzfXdwwnb1WPXJiq5ST4LGmhz4O3aPxt+x7VaaLUvH1zdo
UbklCOVvvnKVX6WSy1ysgn/E4onDGs1GtzyrldDjz7US9E0iE4Xp1wVR+IDMWk6jujBjkd5MYXIc
DkoYH2m0hf8f/hFhZGG3cDxvGNxv1SxR+Buylvnszgw33DFdUJ3qR3D+R7I5s8IrZo/H6TpJMq21
e6jg+LSGtq+pnnma/d/NNx/zUMYKK/JiCdg44YqgOxfh4nMltKpp7lBwihfMGLkY3tzb71bTRzzP
00fZxgltIN4YKNNgVQ0WO3w7hbfRzeb2TOEV7Rcqk5yvVDb7RHh8dwjc8Y37RTGcCQhan4Zlrpxi
nd6njeHFvcQ7FsiCnCwK/BgbMUguOUdgytF8ELclbCDYGuxE/TUvbmiR9NvlYysQ6AyGHYXdkq2d
kmKMRgZ7VHcfUtU59k77YG3DbQOVlJwrGRaneHmmtkRxclQfqf2VkZDUX/o1aPFopo3SSi4qMRgK
xTCEBIF2/nWBQD41HFbATfpHBz0Wme6TBAX2oLS6vIICc4TJbywuiHi79ippMKxW1g85KtKt4ouK
ua+DrLBBdGDPEJiouz3S606n8Yh1Y6FH288jimlJ3n9487VnKQc20yzO+p3BcTq+GHq2tv1vOHJg
Y+C6//hmbFjlokX/tnrcHdUWs9ElLlYvJ7pHSBepoC2/DCGwQJAHLLFIkNkquLPOl2/Kh4bSChZo
tudw7qpgzFW/0NN7lLT61Ow+X4YTHlzk/EADBsprGL5zOKVOJ9ds2LPWxfAYlMDpxhLoViJZOFHu
j5U6MOUmmmHxD5MeCfSxcRP0p5zmE7syEPjAqyS9kpErCBUc5HwEjbXgKXe4ix1s6HjEpbBEanOX
IVlfSOIcku8n3ILFjl7GmQEVMIo5olZyXekyl0G4J5i/BMuNSid0Mp7vSWaVVjwz5zhu71aK2Zbz
IU1lzXcyEE6VExu0+HBa4TUoUVMe2uLJlc5hEXgmDkJKfwTh9mIoNoPaG1uryQPdXKiMqNgBqzZF
47EFSppINhxFbHxeEHkiX4Ka+bVTIRX1++U9GzRRHaywsx7B5IGBsjI8JsAr44NmJcQjUaPxqhC2
Tey1IhOMj4lWP9UN6ZYHuXnMtvdtEfXto5a9oT8GkZIXRKaeO+u60NkiYJPGks4kdOw4KGvt8bJJ
ELxnWFc/Jvih0pLl+M4h3Dmr897Brrnj6oP19rjq7bEnqEGZbW8x6iNaqoLLkKJDhcoA5PtQDQ6y
Yk4ZbUyTGVO0QIRN1dyiYf25bqZacsWKFB7hSQ2ZZnScvnpyrktN1KlI4TtYyqGe7Sej/Wkl+afL
krw23yBzZ1TlJiYTog2PO7vomxpjWlugQV+GEFk+zzHzY233J71sPTR6SOzq64UDHKopTJu5q68U
0C16x7BbPQ2dojfL4zCWqu7nDetZuSyX/UrTz4E4vXMmazRMBjSkY4Bbw9esmzZ/mrRVAvR6m86B
2Oc7BQdlqJWqtZGiX7LwEqX/lKd4Rm/ah8vyCJ6b5zhM4B3OomJycDUBp2vB+OMcs7DwNcdXIxRW
HWTd27Jt4rTC7NC4aVQAQ0AiaLf6uKzOmzQBDeIoPTFfn9pKMdfcrRb4+UoBAvvWT4mMgkO8NS8Q
zNzvlqyg8CppsSKBrM1eXoMKdfPmTiLHf9mYFxTOAUoze12qFoLQWI1QIRm5y3gctdzb1g1qTh/J
oB+czvR7fbtRCJVYPyk+p+mdOc1zAWLcEMmF8ca9ZooRD5g2tZ7kZBmvLxBoIZJMOMMwGq9KbLZB
LZo+AWfxZKmnjUwBKrXRLJ4fyDoct85+cvBrkN1MJe814XF+weXvSTszU0xm1VKYqPqUN51XLs2t
Ufw00aB8+aAJlWaHxN0mZtG1c2dgOYnbedU6+AY6Ya2P/wbCaWZO1WKOa4AY9rdhukdZV0IkMTeh
Yd/JwanlEJelXmEORbhOX4firl2iWvPG+pO9ffo3WTj9yyYM5aYaVGLVLOSx7hbQBzSyfI9IGh3x
VzjjmIDzqvIlzdRet9s5DefW8rIu2tLP63Jsq4MqE+e1N8Eih3+Q+OKXlPQs2TKlYWGr3px9oeAB
MXB+PyBxb1OZQybStj3aK20z83XIgKbZHwdUOaPAsJk+X94g0dnZY3DKZk0OcfUEBqoZP9VplFdH
zboGCZ53GUZ0Z+jo1DRAecSaRLg7YyUFJn/ZULh26z1d/2ETCYBQjh0A53RV7ZaNOqjdw7guP1R0
DtRqDHplxKydmob/Jgz/EhhXdalyCGNP+UFv+2urk7WaCrf+RRyemMUsVDMB+STWa/6crQTXxVHL
ZQFxGQinXxoaTAtKIYe+hNSIdExblRVRCA/MTg5Ovaa+nwuMk4TBtPVnquleYjwZGfWzvA60dfDG
SZEogtAYID/iqIzgA+Vi5/d6CfpxRUHjPWpd3qnNR8sNVzUkNOrW4LIW2GKdfkHiVA587WMbzyOQ
LPU2p+V7lObFnoronZepgwdKH1/JBlASTe5Jq+uDuZRHm2pXq6ochzY5rY71rq7XMO2SA3LkdwX6
Zqakup10PagUTEQ1ba821bu5WMFxtZRf+8Z2PaPu37tGfJug8XMbh9qzjOEWldoJkK3TRp3j1ioH
ZZ0tr2xtb2zqW4pOdjJWKNcz429kNO4Ugj+frTjDtE39vpmb3i/U5QPJ1ueaRTUG8HeqU0iTCokm
RB8mpUJvUhcf8ex5RuPtqcDA1trcvuSkeFctyo9ec12vXlXJXoq1B91YaDcFjynfVZJC+n5qKA5a
bB9VYga9sfmFhbdH7ICAXz8uen+6vKsi9UHZB0hHQEv0mnzCbcrOGECbF2bq4lcz5gVmXtG/a/WD
JmvNEoSRUFr9gsXfJuiZ0hstbbIwnpofWkp8BUMLck0JBteOnCYJ+rp5pnEc1t0scQBErtoemjv6
0zCrc9EwMR3V793vi41J0lGvfiT0iLLRkQyS0yI6LHtAzhCkBXUwobOG/zkPt4a7XumJ7LoUZHPO
15Pzakii6fOUYT0tb0PabTllYeVPkfq0Bqg0iTRJwYDIfO5FYiLvXhDVYA1wPbGG+XirbB+V5lDM
Py5rowyCfb6D2DIUXFguINCdcezVnxheG85K9Qavdi8Iu1t3KMaoVyTrWyiDe41N8jRkO4q32OU9
CGeXQRTk5l2DzWlNxmpXeG7zYyYPm/2hcmQFvMJnzx6MM810So1ZbQFGfQSA0Y6WXNXguOvAfyur
jhduETq3DDQVgB6Q92yqLp6SfMbidWPpZZifjTjTIqMnlYFw8iyblU/G2uP0wHCv7ddePZgy31aG
wXk162gqhjF2UOeCeGMJCrjmB6zvW3TtZbl4x6ZrXDr0LZardXWPpjVq6j7SQmLdJKLwCTxbq80E
Vxa233zqtyhVv6qyVI3wntjJwdmzpdXLCm9BWBj1Q5/eqV0E8sESrdZzdfcGG7BD4qza1pHaKHMg
OdVz0mWsRlh3ZBExse3coXDGzBlo0WzsLhqDjvjtB9BChiRIThgAa2CGlhLIyp+EC4hGHwfst+h+
5pOEW5ypKsI8zHoeHGfwhkwNbJgGTf1ZGV8vL6Hw8nnB4ucxDFlTadMArLFZ/dgqI3NzjpchRCqH
4TCWSVBjBIIi9vnOhtIpz2uUzeGEohbyaqiV1Z/GgX5UMDFL4qII9wq91giM2SyxzxOqpBvYVtRB
g8mpDskjK1oAfaIRmF4ze2pQf0kCWfpYtIB7RE7bk0SFr5CZ8FRAR9MMiH24sheigIGZcZm8SMXp
ua42GMbqqhlSrVPp6b7tG9fL0bplpBLpJzZ/L4u2VuJhygTj1J6Af7MHfVYW2s11Vt8viaTHQ/b9
nFqMuj0ZSq1noZbPUdUMN1k8vkXzNFR3oGUBTcR8ge1ajL2bZhN8BAekf+18TPvtW23FEkmECv4C
wxfVdraDPHgNGGU1gnLr7/Nu/dQog6ToUwbDOaYOBrzWIwVMqZdhRazA0XR/LtTg8nEVWR8TfHmY
/4ny51cEcODvxLPFAAzJYy8bf/Xt6JdV1GDAzUieLmOJRXrB4i7veqy1XEWBTNhY6IhPNM9A2ZSD
Auh/g+Hub9Dp0Y64EElNPxtN4znIbfRS6hKxQv8Rhk+xowWgjulIcRtpgTH/nOnzP0nBVzO7TYJq
pm3JwjoGYQUGh60j9a3p3WUUUbRot/0mZ890y5i6MsWWOARva9AMeW1mPRhq7zsJkaiaDIuza2Ua
x66VQCIEXX8ts3tocnSeLtupobJpNjIotnm7S0iJncU0TKhAajwa20PWKx48xfFNDwbcPqA1ZYXg
Gt9Ssmnu1mXLAKs5D3dLrQXoATv0naziS3hwQN6lqhbiOOhyOBenMkHvhnGsWDnl82o9zPH7gkgU
gZ2985w3Lp0dBKcIaPMyl7rcYDzN76p6nMrSy6sD/Pcu/djnskJN4eHZoXGqsCS0MhFxg/M7DiwF
FIeYev/jsmrLFo3XgaRudIwYgV9lbIGGIVfdE2r2/X8DYT9ip2jd3EIDmENlKVcVxiE2P+fq8TKE
0ELv1op7lFbGXA9gcMOsO7vCBMGP9fBkLBietHwuxg+XoWRLxn7KTppkyExazoAyncAxv9RlELtv
udZ20nB3gKVW/7srdLvVkOmrfjmzzC18XQV8rsvcBRCnZtlaKcSoyvZhtvVfg+p+izMbwcTSt6ry
V0cVDw5lQDCH6vIKShSbz8A5a12BsRfQuX6zxh1K/WS3m4BABNKByQPlASiFesX/CVKHdux1uIdm
79wNZu/DbTvMiOpuZMBRKr+mBcZ29F+T3grMDOVfq35c5/yuGv+euensl/DVX6tJDbVRIGzTkCif
f26bHhjo8bm8pEKlfJH3d4hjp5T6guKsdGLu8OTcZUlXeFqee3h2vsWv2+FwFjCJsxKz8IAzq8hl
gbgpsmVGVvxg2WFwdq9qQWWvZ8BQD8tTc2cc40A/TU+bjzEKQXkre1rKlo4zgZmDrFaaw6ijnAQl
K/d2/ax1kso54cWxE4mzgJsNym1zBkZR1e+7EuWhhX4qqi40FnAidgjmyodzyuTiTKLVJmU751jG
ZHzM04eYvi8qSYOlMHK2O2Z8yc+4zFOVlHgQkVs26WA7ttfdjeGj+l4aARDUt7GDxHgl0KGJPApn
d8sY9Dw5OE3ROfafWv80qK9ptIQWZo3Kqlb+iwF5QeNM8NhZ+tCa8PnMg7FcY+hARJCo8en34qF+
7Gavi4oIW3f5FP+X9XxB5YzyRqwBs6Lh/cEksXGG81FVDkMwZR5rBUnN4DKeWEX+wPEFnbrLppf1
gBvd2xm1ymuq+uV2uAwi2zi+qG7KSJrrOZZyDFRfDdn4huS2/T1tML6TRdo0tkSvfDREc5Hgga/2
ilpY2XQrTkEdFJLFGwOMcYjyQAnT78lV5o9h7FXggtB+U0i9pTmfqegLNnfkEpVqIPuFrS/b6Uoh
7am2qyv09kj8qf+yoi843FGoGcOQzi7QMcLQoQjsGrfqQ48Bd1WUBDIKhf9ij1/QuKOwgnklmQys
6BBStKGUUeXbH2afjastotLPPkv0RayVL3jcISjdoekURHfCrQuWqLuzf+LMh7M/NJ7xS7ldg/9P
gFEmJe+UmDlGtuts7+x30+Yjkxltx8xfwM8U6EER1L7MxAi9oBdlsbj3ypj1FEk1iAm4HuWEpqTT
Xvi8230/d1WbTmt32Yptq9eoIzfJoPpLDQ+ve5vR+rNfPOOPm5Y6+Jiwcr3rYQxHGJ+0xyHobkxM
QpNOWGK/+sLxtrjb2o57k+olwIZwDUG2cUgStk042L2vPLuyN7Jsk7iL2wQTwpwSLKK73k3Zne1G
EmUXyuOg/sBEnyFa3jlnx06MeQBFJbTgaousSDsaWLvNV6HkSUDCf0TjVw+8K+DcABrLdKkhI150
wj7UoyagRxnxougcgzHAAfu5hdJjvp0jjm1DdzMDjpVSeWnZ+psz+GkvCwUzY8drxB6Gk6kq+9Kl
eC+FRMU0yRXz1h+S7JF0T9P0/vLyCQVC5NRC/sHF84wzTPMGSlwMr4Si0+XKdjbQZ6e3s55LogxC
gV5g+NipObhK6cRw3IhdfnHz9c4uiwdjMUrP0YvPmIO0SE6wSC4bde8ofMdYkFekC81qNuZSpAgE
6T9B9qL24eR8v7x0QvNqO1Bw1UbRJwY2n7+al9hFebZSsGz7jCflwQybQ53DvmK2bRaAreuIqXaX
MUVndw/J3VuUxTjRPJKFuLM/zw5GsOkycySD4DSi2Ap1APMPfOyhu+/0PNBzRxILkEDwIdS4syoM
7IEUboNq8BSdV16alxKPQnRX7JaKj50tq7X0hVbCClHMJ+isK93a7hHtDKUVhGJd+6MHfCw1yWzs
SAskgkJqfYxaN/E7WYmnDIQzqoNhrBrevlBomt8hfRyUFcifNUeSaxX6Yftl40zPpqKAyuqBQ/3q
qxFsRzPYQGvOmJ8UOSkq+9W8odujMal3b/xhVStlboA2hPHButGuK/+7PaG90I7U69IfZYZVphTs
8x0eidusoCvTPAzP1uKPK2hR9By9PZI7UKbhnGmIEztZNDT2oOWP3LaOdj3PspF8QgiioWwQeS/n
FdmKYbQFxoLAwoHgzN+yz3H9BpuNoSJ/ADhNSLZOGXAHwdZk43NOqg9FFV/rjhogF7pi3oFsSp1M
IE4XnG6kbtFhzVApG+jVPZ5yEuspPEM7ibjdVyrQOOo5JMKY3jmH0bG8rv182UKLD9AOhN/6sgNB
QA2QIRw634HLzTrcS9szMLRdOclcbvZ1r07QDo67EdI4rR3VzmEX2neLmkfVfI+nqaeMH8F59o/r
x10NqTuBFG4AVjM8xPYn1HtVhcz1lmgB/35HUXGm9waWr1AecvLelI3pkX0/90Rx6j5VNxcyoKPr
zum3YznEbyi+sdGvipHGoF5+xRG0YIyf2eYEvTul4aPIp6rWYFzCy3omtGQvIHwMtlrddqEbQDar
i2xwDWzbFo5b8yO2q9NlKPGx+SMPH4iFd2Ys7QwobfiMjJ3bHFIZhZp4V14g9HO7vKZkqyctTkPF
SbzRNMJtdiRhXiEE+E3xLEFfIvokziHQohVnpE2y0Ki9BgMA9FbmcwpDXfYOgjuLmak3VZ0BIm3w
arR9NOKg31d5h/nZPj0Wb7I0OzjuODr6MJu0AFyDMBQoAP08mL/1qPIzwvyLzC2UCccfzMKq6iHt
gcYIXdBnHA2Gx1zdJliP/VvyhLuV5ONrGdWQns4UdG0pqEkoCSgUSkn8WmyoX5aPn0EyknRMBgqd
2xBmUo/Z9LEdb0l52Kyb1Axz656i74hSTMM5vOE8uZaN9nmkcV7xMW20WXtbQVPpZsWeFkezanhF
I7m9hYcWTxNEDA0MJvj9eNl5OqvlIr1vuGiIHJE+jld/zuNb4siKWmUw7NTtYEAOnoPhGzBF9aNp
ECQEf5YsoCDDYJ/vMOZVp31iwP6MIDQv69/+tbSFSgbC+QYpdbK8myHIkjWeXaKpAAzPhkTnZCCc
DUrsrEAg8D+WNAevWnMgzvNblOtl3zkbVKCscFgmQOTze4xcdcdPypuu6J1qcXaHUJtMk4ul2uLm
mBS/3K6UvEJEthpd3ej8x0QxFFlwlzRKlibMD4Ot6ZP6VjcHtCj/PcEl3so7CO7GQUFVgZQ3LEyB
HqDJy1vHeTBoV+RBqiz1EpXZOuZRgQNMJW8Dtsm8x+Zg0BbzDQzGCXmuzolCxyVT4eeqyoOuYCp9
voYbKs+jTXt/WRfEy/gHiY//Jo65DXQDkrY+5MZHIqv/F/kgO0n4cO+2OKs+Ml/NKjFpoNR9xXqn
YBbakMnKv8VI6MFHgamDWTHcwRmNbRuWCrtVank0t09G9XMY8iAhEidBdEDBeQSabZTbuKDUOd8b
OqJQKaWo6+mc95iskzifMET48qbIIDjFG1caF0kMCAPWH23XNaIFUq5/4Xrt5OCiBemWYLJmz0Dq
DzU5zda9UqPeRpYHk8nCWf9GR818awEGJMR9HNmGvH9OCMHIODCRCsyP/GyYylHUgeoIR5VG4iVu
ONjgEVh/XN4TYSMSSkf/oHBWc8FdibpLoOh602hRozXuY4qx36cqi1ntSFxQzaO96Sq4FGJy3cTL
/CmBtyc5sTJpOduQ9Uh+oJUNTtZ2VxtHuj2UlqRpR2gUMBoS5KUo/8R/5yoOAja04o0IuXROdWUM
3bGjfz+/GLZ1B8GpeKzOW1GwgFjZgXLWnaLezW8Ua5T4UcKE9h6H03K3gieVplitrGs1D6SR17ph
n4amDRZVi/QFCdlmC6rZHT1raY+F5R5RaxcMjh3QpJEUDgiPHLieXIdgJL3NxxsZK67amyCFqKav
ufbRrK6S7t20/LysqUwRX10eOxRuadMyK+akM0HcUV9baD2ckyBzokbVo7H7WUrZuYVOsrPD45a4
dDLF1nvgrWgo9nXfuknCGY2OvwkU5MwawrvRAf0JZteoGO/J63+Lpa0yuMaZRQNz+4hGdp1imF4l
75kXPmicFyz+BV2AlBXhMzsN++5/mSEUf5uD5kSOcsHE+/ZHMP4NnSdq5ywuBLOd5bFK6FNGWz93
GzSSTretWQa9pUqOh2Qtf2/tzm1O10mtYoiIUaXvF2X1WiPzzMWzx9xXyzW8rJfS1eQUpWDZQNhv
cDbovnm1nZJQ8dcuYAQsIIb6VzT+4hlBGz8YQDMPxSPI9pEvdd65hxExahnRvtBe7tSEmezdMuKN
vSGtzQRbyFHr7WBTLMlOiU3Hi3Kwz3cQeAYitm9jpxwaPyvk+5yAkCe2D2uXHi9vk1gYAo5eAiIC
MLufI2mZ1a9aAiMV97CJ4yep48FW45V9IiD/xqASsKTyXMPoaq8GZYSe/6NHsIPgVkt3QZ2XrzBJ
Wv1hUjEz7ocp41IQntYdBLdM5bYiM7EBAq3Q75ok9tAgGpSqdTc1lu2RTfEX0J9c3hrhyoFSHLuC
Eh/CPwsyq0uTvoMSFGT2DEwPabtoeNN73XlB4Z8EWY+8xIbpYGx4yKB+6jRvSb//kyD8q8DI+2rb
UCDFVACkCnAKTdkTSnRg0KqHpniwvdsYu3iuxqky9rRkQdy4+T4WN+PwPM52YObPlyURZngJqJlB
owAWT/RLnOO4aZfpi7XgHfp9DKq76dD4btjlHn1SDv3BDZwPlwFFOgCmQzSvsTkBr+arx3qzmHVO
UQTV1ddJaZxyatxYaxlchhEu3w6GWYmdvXEXt8dQR1Svpe597/ykKZ5s693WRH8Pg+k+YBBGbpSA
keIcps5IvLhLhnnIm+ZnlHgZTXJfKxTfIIqMKYFtBW94oBAaSCVMBxFezq2dihHz8GiMJCxmKzb1
fTenRxS5eL31zVlkpckiM7oH47wwpV0btYsB1rNZkY5+IpstcSdFquCCBg4cHiDgA5HH+eKlGKbe
o0sHEBo6Nl0jwIRZH7U2ElUQ3tsui4mjcY5gm7hNmpMB6l+jMiPX1wYTKUAHV9BTm6eBppjXHb0f
6vyxtNcoHtdj2XQfLuuIUEwQW+gYzKsjHMK5DVaZlbQtIaZu0rAnjrdCRFAMSYyrSOMxZxqDTFiH
OthRz1ez64htkBhFQg3ax0l/RbvJI90tenskQEJ5dkCcGuZL7Uxt68Iy6VeO+6FRbd9sZM0nQl3f
gXDqV9sI+ysjQKx+Bm/V8LglaVTVxcNqLrfOUkicBrFMmB/we2wlypTPF09bVCe3RwthpPpD1YSq
8V164QrfGS7KW/8Pg93IO5OUx7am1CDeD6v8CvQBwXLCGI9gda/WSAvlRG0ykbjTZWeThdgY2nnJ
cDOAks1C0Z359yfYUEH2ZLFZdGCv5TAmNL2iPgO9aLPKxrxoh1pFt7JJT5dPkOgE73H42qp+MxtS
gfYjVNTAvAIRT6D4sYoHWol5FrJ0s2DhYM/RZ4vhUob5ik20iqc405INT/vRAvs9ONNS53ZS279P
oZ7BcBregpPc7Fg1sKLXSKFCEmJfzVbz9+E+wLjo4EMTvv6Kr0/tzLiNf5flmspNkuZXeRcH1WL4
l7dIcF73MLzT1bsZdQYwW4c0x9dnnxo784b20BhoaUlklLJCMFTzmXjbomaa91nqVlHSgRWLWxio
bGqzb7WZh/0MhuTjmvbhZdGE+mDBeCJ2ZsKvZJ/vzu1YIv67WtCHxm5uJ+qGzdLd9kp9+DcYZt93
MGq7qb1aAGZwVS9Wvm/VZ7rKykMEtzqGg73Iwtm5OCvSbquZLK16o6T6lZ6VkuUSb84LBGfmKPqZ
1jZldZDV5oN6+mTGs9eufaRmzbUSywiBRLtjEDD/Gsh3q6+cosbN9K4ibFrA/yWDjLckvU2sGggs
NFVDJyl3g1dUNxW3xIuCwgO/cq935udNdhtgoKbC7WdhiDJ3vc5gAAB5Gt4W6mYHRfdU2k9xI6MW
FjgLmBgB+ivEWvGPdyWN0WgbULyywAna1cHX2C0323TTaR8vK7Xo0oMJRZwLs6sI2HO4GyJ3s9TR
N4QWCut6HuijniZfIP69TfPr1MnuSk27R0qq9ke390BQ8k3RS4mhFSjk/ifwpqkyinLRBuyeqV3l
w7OVRlv8QLp7kv+9o3cGxO1cYsb9MBSQ1UW2Tc8OIF33VSnLokDhz1C4e0OvZwUzOIFS16lyPxI0
MIPqcw1Xe5E8bgTGAkgGXFfQQyJRxBuLEZTacCoRs0lzP9FVv3ZVyc0uFsbB4DiCURIWb1szg0yW
ngJiilsvRRQtPo7KLHFYxXK8gHCWtSurdelZQLkstl9FXl63Wv7jsp6LdExDRgBXLMqkbcJZiLlT
456mYKct1o9WfKzKq4QOfrNYnmNIEseiJdtDMWl390SipGY+OCqLH1e+aQ9BPyYYy5gGlyUSwyD3
a8AG6fAgzmHapVqNkbHHNgbBiPWfRheliuyRKQhCIbjxB+TV0XTAe9OZAMFv8DbzXjehAZ9mJ1Lc
OhjmT5dFEhm9PRp3Pi2CUQvEXZhIyVWLzNfYmwer6K5IE0veEzIo7pAW1C5Tk1F7olQBnOAPvTl6
evqlrf+HtO9arhsHtv0iVjGHV4YdFKzkIPuF5TBDEgwgCUZ8/V30OdeiINyNa81UzcyDqvZiA41G
o8NqVR5Kptt7mQTF02DblnXFCuoLapQq98qglsJ+KjRB7N1p0Q3iMg2y6FV1X9fzqW3ze5RmK5ZM
Jcn2GTu9Dow0mIweLMI6/PyNQtieFSdHhSDYAWvsuUE2lUbNxFPZNvdGtyjcYNVaiSZzBFU/3TjN
NQMsV+tny3q2138uq7FcDAROMLIUDNyiWW7cysGfsFA5BsNvNU+YPKmx93gIGOryB0Vw49ahwpuE
wKIxtsKIfdJcElkgtEBaWLFmKnkES9N1ljtPNgxalqKYkDkJ9ay/78aAnfkjjCnERhy78irHhjDg
GtKbu0plk+V27OX3BcuSZsHoTyk0y6ft9VCOz72lR9laliFa+a6L2rqZsi+XtUCWz38lk2BinLQv
p2U7L8bM7tz01DeHmZzG9jtvfgXeiurvIfLLZwXqZk+EGOQrVMHe+GNQZYRhs0p0tRhxc/YO5KBF
cBAGEHJeacfhyBSGYdv/S5Cb/uwMQ2drmYEpEdD3uf/MfX4anex5So1/rcE/jMw+MNrfDVYaXxZV
eqV729QpPPnQZiVI2i0o/8/XAbD+EZz+tv5gwkXVa4KxjIowiiG9LnZYgohTxUtvMhn2ssLMVR7r
t8WVf04P42EjRjNP7LzNnlHVu0oP3g5VsLjGQnKnayChj+lgI22Ora4awCDdOwxYtrGAARrwhIOB
oZ9Z4fndZkV+LAHmqyICWt5a/LbKzqxjsel/vLxrcpleAIVTMTFm5TD0KFEYRhJ3bjBEpW3M7zFZ
IAHEfFwQJJliuDDfXiypP8HMY9UQOowDRv6+jtJGY8ofCMH+5joz1zrFTeLa/tfeSyNPyx+n7B1V
yK9gBOOLuTw+Kn8gie8NP9K8OGS1oerok2r3iygiHWhFMLGr9YCBI7VGpRFcT1b1z+IH3ymIKN7h
7O/WTaQF5aWxjQCd8aLAwD2S86u6tpPLOia95ME67jiIPekIC7w2SJO9WV6CrSmnT5Z7xZYvWXG4
DCGLeKKw+AVD8FXWZrWt8bev4k8RdT+y4c5rPrbTvQGuatoc9OGDN30jucK+S4/PDlbwXziYiPXe
gWhz4fxCpu6QcVVAUgUhKHax9qxKc0BggnfUsavOUPGcbr/w5sLYCSHoNC8qUAhx3MZ08CJwsGt9
4jQPs2aF7Xw/vYftdr9VIvFoaQxZxRcIlCKm1mT826L1Z7sK/rmsEtL76EUqSzClulXSjHLc95jB
mQwueU4tlE8gtlqY5nd7yRRev2IRLcGQGqlOddCj45nZ/NtWn4rixjOvev+bDyamNfh6WTaFTog9
52UalCv6VmHs9CouizQKMqo4tCqI7e87L6Jv83S0KeTJ9CyxuiGkhSoUKYcAOSfI8mwkGgWPIZgz
Y5593KctJ7fEyk6+Pfx7eaHkpucFQpDCCii1hgmmNNe+YW6px78uU3wZQmqtMdN4Kx1Ht5JoQHvW
VaA7ggE1XBbaSGLP7snIHrTAUVhqFZCgYaiD88rKgixcq8KUgy6KoW++u5n+fnQ3oqg7iYR96TRr
9Ws0laNH5AtGMJ0Ha7om9c/Lyybf/JdlE3Zm5qnJKAFIO6IYucL00Fw1Z0MGYYIn0UXVIHwOkU2Z
MTz8BoZ22Il+rBbMglAyRMtszA5BNGUGRqFivDqaEiybYCzFv6lRh2VzF3h11DOFPZOpMqJLyMcH
KGhAD8TrA1mb7mJ4G7WAO6SHvlw+tLkWkVFhxqQX6R5GuG5clk7N0gBm6rW4WxLbPc80Meqzlj6R
/pCVRxD9+KmKyk4lnXAHMRMldO7WN6CDLtwsfwbTN6Ya6yMz0SDoBLvW1tSLUWavV3DuYQwcgo6B
rWmoxYjp5Z7wm9EwwrH9uLyjEH6jA/2DJngkg8Y1ljkBakmrMR7BSj1ZJ7tTDTP7/SIQL2+Ms8bg
VegFaiaEa65ZU5obFgqrzaMPuonllNN4iYwItD7H/N8xTkN6qI7TGI6JGcGax4hLXz7JMrtkWgZI
vhHOBVe18AWE+agPSCFok15102NQPUwNkplEFfyUq+YOSDCAXukW62QAKMAUctCGpXEQ+csB5LGQ
kJ4uSyU1HtAU00RzCerEBamcBdSNdu3jJdb/U1d6qGWq3OKm0m92buv38bcRqvjntTqizMXWOsvb
AtNgyhu+rEjKDrOLSRMtYp9aGIAVs3nP+wVhsD+gwvH2BlDYmFvjrofK5v7ReUelH4qtHBtrhuYM
xJBeCzXlLedj0eDtUi7fMakDlCFzYnmz6tkiDefsgMQSB6sobQ2VcfC8Iz0azvw6SJyjHiNff7ys
CDLLZGPmogFi3232uWA1CpZh7pRVotx91a56u/8Z2NVjm1cfL8NItXuPI9iLEiGwwp4q3Lq3a7Id
5OImOJrhxslFFCdWdm1h8vBWEwe2xjf52ZIFPgHJD2pZyVNuBLGGXq3avdeDKrQHTXGQZOYB3p3h
2wi+olZfOEha0zGD2ogwrC4JPnR00sNOX+yo8wcwy1r58nx5IeXCveAJVmIlNu+bArGhsvu8Vp/t
goQD2iFAZug6hWIhZUZiL5slaLs3akXWQrZltOKlYDFdR0UQXrZ8DmYaoH8EhuhN5jkACVPvEewV
Nb52xombn/L0ycuf/n7R9ijCohHbHgnfNMJP53DJJgy2OrdDE5lDc1yUhZnSLLeDEkYLuSx0HIkh
eRLYXNdRW5FMcxdpA41dqiH4yjF71u4xX7mN0n657it+aMwmJFn6CMprN7wss2zzYKGQgtxCbUio
vt68qjQ1To0aybQ+B3s/CKlCPBZUE9FUKIKVL7XcWHUPKHOOKmF/Hk+On/19/5btmJizgTFjWFQx
apiWrPeqEbtHBnbsMN698HuFpsus4B5CUJCsJHyyJuxYPtoHuhjXGU2PCNT/ffUVZEDEXEe3z9sB
KCXHBHlMIs5A9eGeioDeMN6AAKJQwEgP1QuM6LdzmrslcQGTa9UPai0nUvfH3PHA0ezG79CyHZRg
/uZRo8HUuxk4eW7s5bpd/6MowsZwc2E1IhsZTu4XL7tpkH0e0fEy/fpvYgiWrqcVSu8oYFyUw60N
6jANorB00pOCQZjQYAsJOdE9H7vFMbPCzpLUuy70+0lVe676feG8r4U/Zu6E32cY7Fa5VVw3qoYN
FYRw2Mno0S7jVpYETXHkmRXNnXO+vBHSg7hbJcGBKzTidwTTSZN0+TZ4dajpIwy24s6Wy2HbKMzQ
PQ+td69No4eCD7fRsdsV8jch6I/zcHFUxbAqkO3vuwjTNsPNGQbsh50t91Uz3Dapq3jNSs857Mn/
lUPw3Xg1jbbFIUfHb6cljwf21HjYeFxwl3dF6r2BWfAPkqBcNi1d1qQQJi/y69z4VQ9GWFsWEn0I
OizOetC7GYz9z4WeXtNhVuRr5Urxgi7o3djMGtN92LNuHKPUvB3SLNKowkfYNEt8rzio8QV/iA8D
Lb40LW6RsmwWFM+412XwBZ5+3GfP6XzjmA/De7xux8Vo3C2kLxngY3VelXs8S+p1onGht6AJzSY9
1oiumsIoXbwXKPElkXUjqzwXUMxC7rB5dPk9S1WPPamy70CEa8CuqEU4Ryi14V3ENSvxxia+rINy
OfCSxDhm8HaK3JMtUm++qU9bcdNVxq9IeWX3x/8GIRgfjEBGb0o+Z8lighncaE/BOl33U6XI78pe
xqjm/iOJ8IikZb6spgZJ4JeR7lzrp7yMevohc77Q4WpaVKdXvjl/8ETyyaoNltpwgGdP3wfjY6Ya
rCTfGTBMYU629XY0DMj6ynZwsWyNkzTWOQfDvypLpIIQ7Y8xNUbeQInxpKvTZzahQjRbFVZOBSKY
mcrHVhs25DB5YjY3ZXNw9MNlDZNNPLMd92WtBBXzGVpZ3BxWhiUNOw3n6qAl7o113AbuFXWUhtPx
XYzmr0AFhRswftGnOgRr8SANCV1u3IU/GLXqiMofPi/SiQ3mZl8Ufd9BOvuhPZeYJBBEKEj8/D9U
mu+Jqe6WUgxhTWDZJ6u24rSS+bE151tM8nnqA0vx+lBoxW+Zd/c4bUG3MLLNfqIsouAHnx0dUxX8
k97knoHkPfoyUB4heCQDTYeq9uD2uLxgUYdJgmhQoyGt06t5chVKKL3pPGSr0Z8OoymGLHxjNJ3G
hhtHanIfLGzBEMHygc/5c1PPt43LHlZ7+qhQ/E2CN9frDlRw5DE0u8mLGR7E8OxeEdAPxXU0RTxq
Hst7NAvFucI3khq9HZ6wora1WnqXb+4wiiwX55rx/D3mYoewfcFOMRo2t0SfsYy1cWWbR2ZmYeVG
/3HZNu3cgWQI8+ujCTHIzZgsN1VMozpqE/05w3wONT2tXA99NHDhpkMhrmAp0nLBTJ8K9/g0o8+z
cexjY+a381J8H6mhkG0zp280Ar2/YGSx4TqIfG2WhpHXFthM8OY6mPZHk6K8KX3kZo2yvECBJZVr
hyXsVW3y1pxcDecrS08rD8Jy3XJYCAi6s+LFKlW8HZSwY7rrBoxNEGtk7aGhwTWSP+/xh3cQm7Q7
pTDzuRjMFBAEBBeYgRTO5SHrqEK/pYIgQYBsHEa5o/ToNUq21KWzBHhd9F0bru6PzlRsitSy7gAE
k2CAKdBtXA/RELSo0jJGdDisB8VaSY3dDsR6LUWBDtu1yn1cSa4favkUrt532id9cTTIgkrZj5cP
rFwmxw3wD8pxRSoAdBZPRqEDbnZ4GRKvOjV6cEZ12M//hiOsXVnN2kIXKPRi9ombmjdIL35ou1Jx
VfwOVYqHFOVzJtLLzsa9KvhEXqXVTO8nAr7NObGjKiZN6KRROZ3scEoyeC1gFe6XY3tbRYvqVSGx
EI6OdiEQHjholBWtETrCWVmXDUkKv/RC8Dig4LJqPmm+F9FsDHV9/Hx5VSUq7+jYIwdNudg8MWfF
bW3uF5uRhJnH3L1yHYXnL9EO/D7yEujmMvw3Y21Mu2JtQUeSpOtXvS4PTZEjUzsnl6VQoQjmIavm
sbZdoHTdEJPSeqR2F3W2ilZL5su+kkbQjdKiuma2wJkOc7INVwoenebsxkOyTXeptah6COJJleKT
cWC9ghVcaEbLtIS/RLZhG89LbMVI2H/VtXCKpiT4t0mao6XE3KyEcAxeYQr3Iho+K73pIeoQT7GN
4fLkqTx2cf64wbGTav7RtkMX4MRGGL9yZlR3AW6x3XDo+5CsPAqa45SpAhEywo+9ZKLB0hubmVqB
A+5/m5PiVDzYZw+SzfF2trNYVb2t0E1HsFvTYjWGrUMyp1jjng+xaTgnEviny0dAYvUhlQ8WCQ99
2298i1VD/3ivtTgCxkMVnHT7qba+0PTKm240puKll8v0ArZZld11jIuYlXkKMI3730pv+WVow6Gf
VaQE8q0y0WJnghTwLTeLvqbOulQWQU7YvOIxlPDgPdpxExqRf72eqOLmlIq1gxPOmUltv/AQ10kY
ii2ax7w5zoXCHkr13MJMcxRXbPGb7RN2K1fyueGs5iSxKShmFj8kvRn62hgRVfRdvng7KMEoUox8
rfsUUC1yCagkycrQPNtDbIM2ABG4IVIP6pEuIJqRbUxL8dG8KzpQc2b1HCU5yVQ+rjUPm+EGU5bi
y5quAhEOVMvWqQZ9OED623b8AO4h/p4B0KAhfRFE8KFav2/NooEgJHARjc+joFU95qU3r21a6D/Y
5nP7goGtiD9U5uhhewIa6WT6oPfu93eslO1g9jciUvabKv2Rm7MWWFipfJhDtwAb2DyG3qiqF5JL
8gIjHBt0w4AkYrUJ+pfwwkVBmT+r5kZIj81OEmGxRlIHZYVBNYkZ+E2IGQh3Wp/e8rY8mSh3uLxq
CnHEav2l8PUVhBskMcb6vh+Nk5ZTRYRFDgG2KXh5uvmmgL4sBy1YMkCMkxmRKTvphZlclmJbkTcX
6kZo9b8QwukneT3o6wQN1on2zSib0ErNu5Wg0AoEq75T33rDeqUeOS+bYwhiONNFjRiutTc1wGg0
b+qCLJvfsHFJMoQ9UoIZm2WSxvavPvHDLCIP3rlaQkcLVUNR5a7SDn5b+Z19Bf3MwsxmJomLyZ5r
Uic0SmPyZRv7Z0Xu9bvKyl7JKxj0ZhxnrlPICwqlJk3a/Hx5H6WavxNI2Eemob+97vH7LfnU+HXY
1Y9e+gR27ugyjvTlsdVNIBoLIgmxttZfqlKjObwid/bQu7+G4/Ks6/de5cbEUNyzUvX3QUgFm4Sg
ixj7Kxd/sKq6KhPiLrHPsvuxeEfdwUYBhRIlPOdBzCLcRI3jaRzkKGXS6WetPgf8TDxFg5L0hO0g
hHsIRXlGahSAwOM3KkjxE7fScVlAbZWxKwelPbpJr6g1euHlnZKu3g5XuJuari65wYEbFHUY+G08
zNXxMoT0it1BCKeoB3HSMLh1mWQZjUz6beoOlaeys7LYuYNKbpTUYocslF29Pqtevng5Dcjm3WFY
JZ4Y1V1xtEN6pnHwVWUZZKu2AxPZwWZqLBQcNrBLAQpqOZ/aQzAXk2Lh5CiYG6i70DlU5L0WyUBZ
TWpRvN8D92fhgcW6eri8M7JjisX6AyDctUPmUScDz3fSresp0NHCX3qHrubPGaM3vYV4wWU8mZLj
MYHhQw6ciEBshshA0s+naQtINElrHLLswNlNn/bxMKJOc0TS2FIsoQpROFZVUwxlV+FtYR/9K3Ys
j9bRPpgn5TNQslXwwVELgXYVA53kwjHK+AKWwrpD4PfQn40Q/nFSR8tVdv/9exkXscpaSDYO3DzI
PmxEHxYoE19rBqrG7GKpPC3O6D+leWDowPBChxxrrjBLEiDU2oBQBJYVvfFiE85aNIs+zMh9trw/
8WJ9WjV6QNPScRysOWzBl3FZQ1R42zrvbtw2ozavtBFxufaWs+tBQ0OW9hh4TtS/4954JZpw11bc
4j7bsnreWnyZB3bTzMvfn69XEMJ129QkdWqO1TPITbF4SUZpuIx37rRGI4pmLi+dRAVfgW1Lu1u6
EsO2eLYtnbZodz0vD32dKdxA1e4I9qLNbL/tPcjDhpsx/TwuiCqaNyt59GrVvSTxVCCNY/igmdwi
mMKVWyA6nAYuDtTa0sjzH2fvJvBZ1ChTh9s3C67tKyDBQugYeFEPqMvCG/pf2tdhmtpRM9yB5j5l
N4WlWEHJXYjiC7zY8R5E8lVs09GmLijWGhleFJvB/oHVog2i1eYK/0v2XAeOH/yulrNcSzhHGvoJ
hj7ATg0YoQ6/9WhboZOFzoflgZ5/x/iKv6/Pe4UoHCdjQJcbG3GcFsO6tiwjSe3ucFnDpTqxE0o4
Tl7Z8tXaCj9YN0YtO7Haj2x256tKz6SbhJr+33VhaOASrCuGl1MtK5AZt/k3s7yn61P1jorqAEHy
PxDC/qT5ms6mBYg5uLfGK1r+Y+cfCszf81UVgVKzsEMS9kXT3E7LN2Fo/2Ekn7jKjKoWS9iUrtMr
1Onh943uYfabaHSPhmrYm8y5e7Vcgm3D69LR5x4gPdQ5j7oj08Lq99DP/Or/Y+inas0EOwc6RFK1
Jk7pat5O5Jyp9uT/IQ8Yz7diOTBcCc4qq7Q2WwiMjns7Jtvs+umUf5kPG98HWrAUJ1N6bPw/YGIF
G6YVZcSoANbN31w0Vdh9ZJuf0/kdxATYpBccwWTXVb6iXQrxwabNIg4m5XV5RklJpnkK6yZXOUQj
UP1nv02qWYFHvaxiCESa2rGskboYi0O92goYuRa8wAhaMHeLMfsrYNbqik4Yl3i8bM5kCSAs2AuA
oAUFw9DktQXANsbdjcCuPR2GcIwR2Y+KOxQ0xVXkcoWbIF083HhbHSBay8SGpSVgY2ZXcA2KoEs6
m8d+foNZwf8RRbAKlOZdbS10M9U8Iny4Wn0j7tJ3lM8HqGb8I4xgF4yxchGThjCVf6qnc6oaASl1
eHa/L6iA6QwpnWb8fsDdqOFPth/TrgnrZgpnTZWulV/aeBVthYDQbE8w1anhcJgFHCCWTDdNTO78
GJn2k3FlJD3S7WF/uKyAUgXf4QmbNLsOKY0Jm0Rovx7aCbFcs6SPl0GUUgl7xA037XUG8zM9ezTM
I3asb7MbBvMQ+wf0r91a58uIcg1/WUZh05xpRmORBUCn888Wna+3qRjVqhpgolo94fT2lhZQQ29Q
7mjX0Tr3GGIW/70glo4g9FZoJsnfI+/jFBwule2nTeL5iLs6DVorHFWZlGzFdkBi3WFRBB78qu3p
gATPYlZR6v7T16p6FdmCoREZbc8ojtrGfbx+oDR5gLoBHftStGnicDNWs+VKIfD7v2tu0A8n7EmR
Zs4KVg+4VZiTZpvjE66jj5c3RQEh5pYdPatQ6wFXhNTmh8DLPyyjo7h4pNsBQlkvQJfT20xLwUyf
TzWk0Dsagbzyirb+DTIulcJIS0XZ4QgHpSiXwM8niJJOuh9Bqi7U+PyO2jEQf2MmgeNbLtITgpWh
qcUbqwKKlS3X2TAfwSeTgs3a+ZxbyIVd3h350r2ACcbGL222+JtfbUxZyPM7x4/t94xEeSWRsG6r
OWnMn7eSVsx0AZdjWJQ3ULrje0TZCMXgIr7NfVSD79keBmAkXqknvf09d72kmBS+oeyCs+wXkE1F
dkEDzSRo29tebS7tWWQF6HLMaOknCPEEoW1PJMTAhV+XBZOqHaqccWs76JsWO0VmrnErdSpEyBbE
T+PVV0RdZGmbAC+rPwDma6EYCBG8VQOArh+nWAv7O6SNrFC/t45uH1uRGTaR+56F3GFarzHzFmFB
UsBT0DQeLnVCsq89eq+KlIb6rKJkkrW3v5JQ2LZCKzqH+pCwL0b6jaWL/3MmjH6pKYboxV5VFE82
G7r5qh7p8BXzQosvhjUNKub4TdHF2InloVUXo00wKkOsbguoCcIz9Dgn1mpUBy9Yq3Ctqk+uzZ1w
JhoISHywlfvLoOIhkR7zHbBwAp3cQXVlTmCEyffK/jZrt96qqimXqilqKjx0NW05he0bdkcDPAjl
BIZTBDSqIJkGN24mVUmKVAwMqdxawxAVF+fdbJ3FxuhngLC947AuN4M7glFCUwRxpZLsYAQLDFOL
4uoix3vJMmM6YFBLpnJVVBCC3aUmmXV9gCQkvSuzx0418Ey1UsKGWyn1TdS3whjaj9X6o2rirjld
NkvS5xgIdMBCiEg3zK54hHmep0gYwHmIFhpiKF0039bfHHD2RH4VeVf91fCpidg76BaCPaxwll3O
mONyiDaAIQBZ09DwD7lxu0wPUxC858bfiSjo9DK3rUtsYOXZd1Z4oW3+uLyIcj14WUNB1ejQBfa4
AMB2nn0fEyRUhS6/yWXf2JydCIKmtVkzOkTfRDiDSfQrHs2xF7moRDnyE/kxRQuqasvYudc/mFfr
yfl1WT7pa2a/W4IiNjpzMOIdSlLA1qGid2pCSqP+BGKWaCqiPhz+0VWBFeklvRNZ8GpBI4jEcABM
zR/CqtjYReckW0++y8KJNQodkQandiKK9L49zU2nNbDCXR/2Z+vk3s/z0TiahyqZT2DIm1QjkDal
uLClYqGXo5EJRRawtJzXRRQMznFq/Gu8r9CAr2w7kXsHL6tpCt5BTmuDFTPQzCmenv8n8OLH/IgM
mn7nHZukODBFiYJ0SX/X5oD9f6tfFkJjBG0h+tBrWjz8HBOKsXD1kfygQVif/UNz22qKLZQpzB5O
EHEYc4ZRIakWa1YdB+VjSW/86cnpfzLz8fJ5UCEJNnPykTVGrYcWI1liECN09BtTP8x4qSJ5E1/G
kt0Be6kEQ+khYo7pNJCqXYODVleHecgPRC8U4QOZCdvDCDbS99JF7xaINJpn0zvlreI2lovhgrTF
gv/7Zk5b6oBseUxxVRbmrTMeNOPBGb++Z6UCDNEDVQJyZ4KNHGpnJYFXZklWm1dEp1FJMNuuXxQb
Il0pw8SQdbjxbyfBVUGvgdsLXmhLvmfTrb6qDJ8KQLhNBqMsYOkRoLKqby698Zovl9dJeuXbOwmE
hUrralo9D177Gk3x8HF52hrEgsj5Vp61Y3PlzOGqHIgls3a2CWIZ0LFhpqpY1ZGOTur7JZ5ceVCG
6We0ePJ7Mz1elkymZCiJggLo21R6kS1Dmzt/qhZXizkh0TJPcQ0KoilT+Uzb+oiWew8jbBBKZGDZ
OtQheAQFa35+tL32mGY+PMzhZK5p8h6pMPQtAE8wutuEo5kuYFRE05MWs/a+Z0/mcLTXX5chZFQN
mG74giGIZEP+oTaA4T2tCQuhEEfnA79yD9WVqgNEpt57KEH7Jpeu3Ou3TXKGBNfGoSlVtOtSCCwX
JpVhCtKbEqJZp36RrbYWN24fIWBV8B+K9dos/BsV2CEIDpE/0aZhAxCqIGzPxlZWH7sDsgphcJyO
AQmhEAo1UAkl+EOu0yOPDoK3WE/vufON5QoLLTuh2+SZ/100sWZ3ZagoHGvsS+Y7kWVX4cjvO+Og
jzy+vHjbh75ZO1wBvu4j1vemQatq7XEdiaXFpfs81/du+s9M78rig9MkBojJ3PnnZTypVXjBE+O8
KZi1GKfAm7w88oMS5RQP6Lg7XEaRbQ8kApU7SiXxr3BKNc9C7w16m+IgdT4MvRUuA1dEW1QQwiFF
aivXzJJDA+oUpHT+sW1ShRSytdpLIRzOatLtmduQokX4LbWWj4UzfCtXomjhkKkAqpvB575Frd+M
M3XdafDSDJxMdc3CwgnCINXCxbodh9t6KcNm/TiWf9/ajZTCC+S2uLvARqEhMF6UE2ig7Pxnb3bH
vrUUb2np/uwgBBXICxaYbIFUjv+pICScepVr8PaMglAZzcDoNXSRAhQL0zKrrCuCOGJMq9ioUZE9
ssQxEWxDsOayOsuQUHtuobwPRYueqM4uc7RSy9w0RgbluZm6L6jqilbNvEvHTlXDtRnL1wYBtyki
+gioeRaC5sI7Ie9JiZQmweWTtU+Y8J4UjN1ovXXw8+DkdH3kDbqqT/ntHb5hAnDjVDF8sUvUtEZG
NV9DYTu6oZvysSVpqHVhOhy6VfEOkooHrkwDImL2n9gf2syOu/R9CcPqFVrIavK55NUPEDxF5UiP
mND+4A/Yy8v79/YgQz54QMinBlv/gqCLRtaWllfUmyuUPyH0c27AUaaD5FTx6JLiYNOMAM22yGQJ
e9elJYa/rRBuypbjQJ8YaTY7q7AXchQk/jBpGNWmYuVnDgoMVLxDGjTj3OiOdtuT7Mpo1vgdi4Z2
EhgkQL2pph79YELiGIrIm2fbTYh3cIa/fqRgX14gxBpqTDJkrV0XWmzy59w4dl2y/D33CCC87XZF
Qh1tZMLWz6XHW92b09gnT3b5oXBAwz0rsg3SDUEtLtQaJRW2WPlrdVW1wtVPY0MDmfJ6tRZVPKN3
/R37sUMRbLZj9iapR6AUfnCa2Pi1ZUGUm4HiOf/WbmPBdjDCgpUpd7VSh1XF3JePXK9OWT6pkgby
BfNRtWzAzr3hACZ2Vw/essKeDm04ks9FUISd6lqVgoDlFQS2AVpYxcwEGibmGYMFcD3Q/GjkeWzn
bYQZMOfL2yK1nQGaT+Dp4NSLvSduDY4UvYGCTeZP7h1z/VDPGO6oP7mUKk6kdGt2UIIGIDI9z8jo
pLHm1mHTHj32HsuyAxD2fuGZB5b1CfeA3p2XelxBWsEOg7uoeKKkt8AOSHDe/JY0Q59BEr7RUP2y
M8T8OnQ35FeecdYClV2WwaF8Akkq8HCAjUOwy3afBkPZMzSMNdSOMHjNi3yDWaELnuGDwVxQaQ/9
CqZE+HqXtUOmhHtk87WjpWs6aDGnflNCEhp1Fw7uc96+48iiZww5KjhBW6L4NcjYrV2TmRAv7+f5
NugLFAxxppo8JXOCdijiy8GwesQUU4hC1kNK/q2KOTLKY6spzpN8xbBRegCeF0t0ELp+KKsiWNLY
GbLIgJkbVi8BC5HCA5bQcsCPQ0fX/8XZdGbnAvtWNgcTBY59DJ5zMIbF5W3xsGUSxuc5diL+z4Rh
c3HgRKr8hcxi7JGF7WrtXp/HAeM58vlq7n5y/i9GhoVj/4A+n8Nl9ZNZjB2UWG9jZmvQVAxCIhn+
BXngA1vRRHQZQ7FhotOjU80FcyqMueb+KIYmZO5Pmn68jKGSQzhGndEVntcCAxR21yZxDm7D/v1v
EEIYmxJnHBsLEN5qhP54W6SeYqGkBwh1TzboyVDZI3qhae+OzeJi3zGtKdKzInSKBVMQPq4OVfi7
ciT0gJtINaAKTpClMx02L9aQxqM2taHmZ4fGtw5GNT+DCPT75XWTFCLgIBkwPBsny9vJ13xxZ98N
YMsdtLmETtmfvLmMysxIxr46YFbM97Yld7o9XNcpCmUuo/+emiQ+l/bogmYMbstNvcO2bQW06Wce
owk07i38p77FY8bFyOBwuB5C7Rv/vNUa4j16pk8O2AKzaLrtzk60NqDQ17zk75O6r9dF2AS2sKBP
a3zZZE7kOLor6qt679dcs698rj5MNnhmLy+GJHD5GnI7RjubRrSqbJ0AkGg3L0Ak6p2oafDQJcvn
zqt/eJoZ2tXahVVVxrm/gGg8LRXfILUGO23Y/r77BD72INHf9sOaerSIX5Ph17z+vCyn1BrsMDb1
32HYqFfqFxNWLQ3GWOvwzjI9xS2kghBCP4Fbgitp2ry6STs0Ux+3y/ielUIIG63tKO16M6m7Twm4
wUw42kH91WtxE5yDv59vBH3Ae8TT8X9E4QQpiGN6zswCLFQ6fCKldqtPmmrOhnSlwPyFQIwHa2MK
9+hc4A0PMiF4OE5xw9o5xnSPH5f3W2rO4EVtT3gTM2yEk2RmZq+5BV4+tB/CND9nJvL7sx950+ky
kFR5HYR5UHQJtjax46zLLLIGrZ3G5erczYF+yvT6k1er0n/SJdvBCDZrRf89qbf5qnNTtTFmJo/R
OpC/r+jFpu9QhFVjS8M0s9n0y7zJ648YaM/Kr/9tvTZBdwcx7Z104gEgQNN8O3T2x6Lzbxut+XQZ
Rr7/L9si2BS0UPF+7QFDUMiNAVqYeBH7xmdv6RWnXpKk39bMA38Zqtk2ZXstkKYTKycarBc4VuoQ
5dZh3o9Ja1sxRoOdeebcFn5xBRL3pxKES9Qej0Sra4VhkBSYvPoKcfgAzVPWmxSOQoekpHVgESbk
aEmbbDQ7gwNKqXddVS4kh4nADS62JLZLY3epA8CyNk4MpH5k4FNoF8bnuu6v6mxUnDPpAdjhCTZD
w4Nds0sDl4RWncbUiOe/n1qLJdwhiBtp8Kmo/w9p17VcN65sv4hVzOGVaQclS5Yt2y8sR+YAEoxf
fxd86o4obJyNO7rz6prdaqDZ6LiWDgmg3sROCI3sQcb/JHQW/4jwVG6WvWsXZyQmvFLS/0jpt149
lN2X64Z//ZyQq7w1x8kDPOrECktlhdpoCW5yVwbrwo76In7aacH5ohHw80XeQsTQF4ADfALLom+R
r6D2Dlznodx+v0MjNDwt12QDo/xeJUGrA6Op+JT14TbJ+2AZZMtNguEeXP1OBOeUlCFXjNSFiOQu
PdI5boMs3O7/TvVgmQplUznmq/CediI5BzWvpVpjswHljHXwyXQe5s/Xj03sEnYS+JDHSgGIxCzB
vtvi6utwUECA4pcnM65jsIGhFhRelyiyblTLUa9mh4mpmrem5zZ0aibF88JNoVG1AvMa9kEamRiR
+TmIHJCIA8IWdbq3YgqTTmAQAhRIXug3+mZ/KrbhRCkms+rxo1EphyUxJJoJz9LBziCarsC2AxDF
W5mpl+UOOhNQ7SOa1GfjuGC8E/U6f4togNFpmTz2CfGf2F4ed3eKgrGlJHMB5BinR0wThZM/gpMO
k3WQRo7vuLedctyBegxSmVAoN0+flrnwM+OsycqEInPfK8Qudffsa/bcoIcMGa0FPoSqP3WabOtO
9OTvRXD+20qwgoBGhxd2bKrbTKoI/vyI9f+bXNdk1UihrXuqY6tAlUdXhYuUchXQD8OgQ5hXnnR3
fkgb5aRa3eP1qxHqtBPDjnV3bJOa91g3N7yQlNh5G7ybxlqfnDTxDbv9c12UMJBxQEqInh6gQTx+
nrLVWn1MN6iEKfxovGewJ5XffB5ODPJaffp/SuMekTm1aGXDP4XkzxSqkXHsj2WL3Wyw7UXVQYmv
ixOa30437roMp+1ox67LsL5n1cs7RueQL+1+n78nxcIM6oZ70pgSGP4m2XdnktQfRUq4qMzA+aGB
7VykGl6ftg64VMPaMn6UtvpJaZ3o+jmJzHovgrsVs0qTpV1RBWqHLQCNuz+3oE2bfl+XoonMei+G
u462LQELbkCT8vO6wtrswLoBO0oZMJLRtA7KD3qYx0n078E18R7uTpC7pnnomqH1oN7i/CmLD6Zz
LHsZwLrwO9oLYWe8+2YzowdvAYUQGmpxFrAt/fSwBH8HoW9kW6sym2AnvROW24QizYCwKccoXZod
sDMiuS2ZCO55MA3wIZAZIkzy2fSoT2UsBaIHHWssgIi0DSyt8hlUTxtMcVO0kErlxdaP5XrXpU8A
WAncdQEMnGwgWKzPP+L4VGmdxhHB7ZiEePUOjrbG1jBG1w2cXTH/fO80MrhIyDYydW0raJQWJ518
L8nzUn6+LkJyaDw1PCnWrAJxN5rULabAxjmqu+kA6HjsHY3owy0RWKolcYLs4Livdlgbx+1bFLgS
zQ0TcMwujSIZ9RAGWvuTY3/Dzp5NZ/QS6kGtDtyexgmk9/r67M0/1+GkT89Kdd6yX3WNGZPj3Eoy
ebF6LkI8G6v0Jp/RYsslcSatR/7XPmRq4W+lbAFPaBY6cNXZjJMKDK63ysF7p1O9wPK29X4wX9Tl
RrclPAhi17qTwTmEwR5rb8rY13pA5PgjQz3f7+Lp6Ay+cXB9LVKPGsVQS/jv18XgW3eCOTehN07Z
20w5pz82U9zK0LmF17P7fS6C7DbHxbI5fh+Qu2NxSFzJyckuhwsfW61HS429rhv9kjffjercmS/X
v1lhsd3VMcGAuol3ifeGPnlvFTnGddX0bhn/4CsdvbPtkaAgtV8Y9xWNFXrISxmFoFi3V7ncVzVN
JB2yrcCznnyYnDvQxqGPLYPpEz7qO+U466YeqOqUlglJtcCrhrhayLPZb7HpqN+vHySzpQv/uhPF
GfmUtI1dLRBFynPr3CrksVR+GSPAqqiMxkt2dJxZr6RQerfAlSXdzeqSQHeP1iADhpQdHWfbeAFL
TWN2YWa2nxuHov5l9l9G9P6vn5v4G3q1A87GK/MvCRrOzdQecy1et/j674sN3ABxic5QBj0eoWgy
cysdkhTdpMH50er0d68vgVFrQWN8XYzpUBlbaBrfK286jjT7dF26ULtX4TxikalvfaGTHML1MiD2
j3L7/P8TwD3rWeLqCUBWMU7V3lj0Pu0lLkhoBjsFuOg7rVY3xXQozBqIeWhXaF+p6ZBjW2AV3Ejo
LHnwZOK497xxEtUgFNZQ6H+S9XmwEp9sN/P4+/qpycRwzqfTt3RcFpzakhbB1q2+uU0xIWGiG+9J
kHbnx3mgjtoVqT1Y31yc+rb0W03id4SqIPUCcTYAVi4GbdkM5VTNDeYWFstvybd5fanWZyLLj4Q+
x/RAYo1cD4OI3GcKpHYgCxYdCqzbsUw/Akssn/41+jde61cR/GROUpdep88ty4ROLn3ApOY7Ln33
+9yn4iogEDZTnFTlPNnNElTbtwU7p4X7+bocscfBNDeWosA1fjEcDN4fxyMbGrsGCcv7Li5CDz3z
iJzaGKPqT9elCe9/J4zz04uqdlPKZtBKbQw2swrI8GA2TbRJhxSEJrCTxJnA4hVtmrFRo0Rd43XY
btGyvSlc2YK80GW+iuGHfVpagJLLhkIZgLbAvhymJpE4NYkm/KxPT2eKghVEJM0H07wv6XlZD9ev
hR37RTiw04Lzmw6r7uj5hmdtVZ5LK/lSG+pR8dSYTtYNNjMb32xkMGwytTjnSZwpmS3sqoVGcteW
h9z9tI6Sb1RcSdjpxXnOJV2npahgBHBnpx67UmF9SI62b38xsIYcy+CIZSqxf9/lXs2aNfW04KYK
d4uKvj1OPYrppazGJP6IgE0NWnlGLs+JMdzNwuQ5bou0f6bSCbX2DzB1/UI5XrcKTWwWr4LYH7LT
xwQOuqmlEETD3PYnTHHOH5KDHaRn/RftfUa20wepzdBdvCWgdiBLmP/LBb7+BVzw2I+T6Soz/oL6
8xKChiCJ2wP2RA/516YChZEVXtdYdrKcezJG23WqEjZpd5nvaD/c4QGlKL+XQfGIs3T0Sv/3Cjnv
pORl0wDmBPWN++VWwfq2z/ohla8F43OD9aNA1m2WSeTxszzsHmULgUTtYcLof8BWLAFMMwVzOAxh
G6ehbORS/DVg94NBqWEojru7JlsGpyvwNejplzXp/aa9AfxQ8J4bexXC3ViZVb3q6cjWLbX3kzYA
9hRpvxb1v8fswnPvYszXxqoK1q6553j2epS8WJnQ9eDjBzeQU+KInhJ0KgDXBfhgNgnx9mvztrkc
dTfF7Ij6QR8fU9k8p+g+9r/Pfc3NWIDqoEZwrFiZ3/c0sLrBx2aFJEWSieGu3amrak5KRKvdWB+r
7pdeYsNkkvlAmRTu3oucZuaIZzGsp6e2KJGNf9Vk6/yyC+E+0qZ08zJj2cQ0nPLiRpWBgIm8ze5C
+HSrUMGGqeb4/bW7T9rbCojU46mcZYP47M/kH/e9GM50dVSMDVVRgPjVeA+1iyJWo36o1eYEdrgg
UxWM9+iHRqmP179MYWAJVH7GwgnUwYsNHduocEka1FtGbCjXUQICD/gbNlCTRf9+pxvt7J0w7qXH
kJrTtxaEVc0dbX9N3u/r2ghtActlHltrUS82TmZQd5e5A6vOGxTw0y+19JqYxV5cE0JwB1mL7lws
FHTaVLclemShYaZ+aRA/9V4a7d7tSThWDwnaPNc1En5Br/L4BKaY66L3EsizEzAKaL6iTH62/PuE
UsO+qAfAW5Cl6X9tZBdBWP3oNaNDFST8947zPNiSwFWgBH7fxGg3dg2RV3LOZrK3bqNDo4S9452N
EZvVo32X9ETyyohs+Y0czt3MFjHoZndKyAArDDSltiOqWbEWFY+yIFL0Ur+RxbkdIx+sdnCZrEcs
yrBx6iJEu+BY64BurSIldGXasfCeMz1IBKU26AUB8MAHlHO2qcvsEsDkhKsTpsfhkB+yz5UNtiWG
hiwbzhD4PYzyoU8FLBagfvGbvZo6L0mLDdvI2Sh+3yANwLcquw2LekWim9iKZMVK4AFtNpGvYvkE
qye8fqPRrGS2qiFSTaMZwIZe5XdqovX0bJl5PQc5WMt/Dak1RO3qkEcTSDQv1z82kQHZ+AIACoLK
nnVBZVSWdaNi7KuPqlv3YITbMb11DgwxqwlktVBR0PxGFpfNqU6dbMgL+qgbnJ9Z1nwhTfHb7JyD
VpZPfWGVodlpZlAniRq4c3HnVW7qFx2hksTVFDjNN38Il+IBCrEsmgx/SNE/gt0m2aKKDkGS+LoT
T9qdbZ3rwfHX9NFNUrbJYo2qnw8dNuHubeVPltDALg76jFkUrQ61jfr6UgWgLPPrAXPbDyTB4INz
Q9szBbqTcmemnzHb6KvTyVAbn7THrPlQWZNfOQuQdQu/ru8GM/fBpFKl74h63qjKvT9JSkxnS6Aq
xbJrR86T89HVnq4bkdCMdzbEnOHOmdqJom2A2MRxntg3Oh0Zcn1/kA2KCtjfMCCxk8MFihot8jHF
e/qXqTY9NvHUhsbTdpi/ABI7aIBG5gbKxy50Tt4HWZNK4NDfyOYceufk+IQtGxRz0+3gnV3v0DSS
GqSow/dGBufMzT5fZhCa9cD7XsIM5NBZmDzXZ4AcBjTq7qtzdrfeLF+vX57wq8SMCx54B2vkF/hT
wK8rF9Cc9ZF6SG2/fSrPStD+ZEsx3ucydiOJONFB7sTx+R7o7JrOoRCnHNs/6ll3Aw1rOko0xIUT
Ft+tM6KwM5F0n0Uf/F4oF2oWLenMlXkevflNijyg2SCJWtj9c0+VowG007FR+QB4C/cNEHNIyUbW
Pmra7NZLuiZAlH6wJyuspvJ+6ug7jMUBQgjmPHWsWmEB5u1HN1F97lNj7MEwpTyYQf8AbPPDT3R/
A+3Q4YFsHptP0tkuweW9Ecp5E9Mq26G1IDT5lN9vrQ+W6hCh7Q/tsUU88IVNMVYH49d1kxFcHpCi
sbGraS6q8/ziyqK4Vmd0eR955sPkBZtyeM/vI40GFRnWz/mT7NRkVYC/hg9gA+fdaHzOCuwVXJch
CKKhw6sM7uBo7ebZNENGblAAkdOjppVhOk8HbS0fMXcbzkBLlcgUhDP4P7FXj08bu7P89I2dKpWq
OHUPqlElKBP3S6J2QMIcsPkONmcZ0rboltDvZWAlbAGIxz2YE9qoDbFJRDMnAkQJaJS1RrbLKBQC
lhQMIWM6EgNznNErI6mXFUJMTSO+PgzlgW5l/a/RhBByotoBUDGGHM7HgY1h9wAUdki0UVP7rExa
huh6y2YZLKPgawLpE+OIQ/EGHHGcNouuOAVYbXFkqBHpZvnFNLajvQE28brxCXwT5HguZhNQKsIM
99tTc3oyYronJxEgclxUolz3zmsm82GwIaqYtBRUFqnUV4jMDzUjy0QRDOVYPgXKCq/qptboItL1
cellEQGdSVo/O0Vz6+VmDMK4mHYATJ8SzP6gcDW3gVmNt2OtqX6fAG3PUj5ePwjRV2gBxwuA3wwI
4m+GswtUTKoOAHJPumhzaRthB7d89NpKi6tSfZ4361YZkyFEI9iWzRqI9mLdvWTu+7fGuXPKVekQ
IrF6sXa0T9ZBi8pYtqsoPPWditxdm/mU1PkEQVb3MLvIb+1vmhLl0ixdlA1izglLfpjWd9yLwkNv
pGoDBM4O6MjGF8C8HerADK1vU8TISaogf7l+dSK9MB0LqggGdXNRhXAqohpbrXVR1lHXz9xfvY1B
Vt3evmq9qUTXhYk+GMxKAwEJYRFcARcuVDodKme1uqgyPBK6nTl5vt1UGfJdta3mg5JP/tptg6Qt
JPJuNnYfQJKLBvHFEuhUFoammFsXre2NWT9YiyTvEcBbYoweTHNYuQF61cUK6JxZ1BwVfJJzsMXT
rRkV8Wz4ylMZDGFxr4fqMVlD2WiuKMBkgDseo+6zQUXOubnO0CsPG8ckcr+tgRX/HT+/MQ5qaB7l
2zeiJOGNNC6INrQEeFMbpDGOZiu2jrUdANMjvzPDJcBSx6EJjMLPH5Tb7U4uXuTS97pyNRKrxeyD
u0K62fxRxg+tnvltOUv8uQiuYqfjxbbZ2rRj3jMpQ1Q8b0gVZhPZKnJm3wnW2IjaB/S8quP26V01
EojGTizMyLSAWfv2LcmJ1zRzO5Codx8yI9LAeAEAlZq+41NwQETB+Ap17HRy55hbW4umQ48na1C+
OYVHT/pQ5cfrn7nIpwBrH+TAjND0okinV05BWqMlkdXcKRtQcfVbpbtJvFbiToRy8GED4NVh1L2c
Mpux1MbQbCTynAPpb6l1NwA2u8D9XddHaHwApQNrjon/LhpbJabANAVyFD0LjKSx/VTJg9HTZJV7
kaNCudljtDpw/XyyY3mA0SoQi0WeSuIuz5/p2vy4rovIBeNZQfzg4ZWx+L6WohDP0YlKoll/7Czs
BlZNsLYPczsexvp0XZbw3CCG8esw4GLOpnWPKsSqKdpB3hiM1XcT8rT053UhQoV2QrgIgEE9GgA6
grFpt7YLPIbCX7rFr+yvmdcE12WJ4hz0BFGQwPlpBr9PArI14O7nE4lGq57uC2+wAg24E76ebYhv
yGCfcnUBCrhFP10XLDIMxP4odeGNwQVxlk7QP1BAfUWiKnVvm7TMDsZmDrJnTIeP4XJtxLF4Shxm
ISjiv/VBdZcM4C7BUSrH5lR1fhlhBiVGPBU0qZ9FsrKwyDz24rgXxSKY0nF7Jm6YAcCphsZvxf19
/eBkMriDc4q6cJcRMmrv4waUEi896d3hugyRBSISB0EL5twuS7262iWz6yI0RI7dn8iImOqOmmbz
aLiYRYlADJrflqRuJYYv8n5s+QN4i0jhQTT79rb0uV5zdKnwWM1WhODO12dlDpqhCsZ+USWWLzRA
+HPNQxLqXnB2uD36X/WKzm6bfE6tIJOFUMJ7stheIBisIIGLDIsJcAOK4SAM3RJ0pY4zeSSGrFgg
VAJ5E4JrDbgD/HtRNeBYUlBDirqKfCr1xTdT2UStUA+GaQBEeHywlvH2UnribTroWfCM43HIpiA1
fpp6eN3exDKwfgo4eA1BA3dW4Llc1HnOSDR5jRskK/L0MW8Au9cu6dN1UaI2BtwBBlfw/AFvk68R
Wf1aFrMHfYaIfO/i5dh+GUMtoGhkeL+uyxLas4MU6y+XMob+uaMzE8PU045E5XY396OfTFhZeKDd
p+ti/otKr3LY37FLVgdWTjJWyFGn+hshA5z5eIeF9jjtPYyoqvHg6Delvp7dpbmxl/rfl0wRqwM5
GZkycG75qQ+QN3g2dfGGpGl9SCvnxfNk2KVCO9+J4DRsjNnTGxUiUBjza+eTLbNAYeqxV4LzPZ1t
1ZWSQYJ39DQ0+7sYFFnHQQu9Qx2nsWxnT2jxO4W4l8JoUvKfuGhMk9z3Zq2I6rk927Um20MTpt97
zbgHwxhNkqcONGNvYP88BODT9E2/nHwrUH15YiM7youhkNxyQE4744Wawbk8HjAOFGDi86w8qmF/
kDWbJabhcL4j2XpdXQpIa+YmGnUaERkquVQhFmXsvq9iniwLG1X4vizffWTtpAwq9XO4RDUGQWRR
hAiKYv9B8diguW25NAFGNHhP8ycrR9TSBsntHC+RejveYmLxIOu1yA6R/ftOQ03tiZKbkFgbXxvy
0+yi6y5KGFC8mrvDecIOleTUYZekd6k/LIduXo+p67dWEXj19+uyhNflAVfVQz2WgfdyFpEauqNt
DZQpwPPEPDz1B3zGut8F8qlEUQC9F8bZhl3qVj6xkM+dNr9UbKQef/LWvteNLOjZ3JiRy4Jake/Y
i+Re5NxB8WdgEWAfw7+X92aUPoJH9kP6SfnOdowxCakEUqNkp8aH0nupnIk0Sd1UNTtVbYn1c3kE
J1xIzViNrQC1yfD6HYrscS+Ms5dm6RqcJVQ0kMSl51a26Cd0ikizGVYokMEu2gN2kZPeHJBXZ7o/
dkF26k56lEMl4PG4P9dQP8p60uJbe5XIefzNaJOsnhHcln3uw2DOjYfZlGGSnJxMDOft9dIuq4x1
ChYFAU1eHPvBiEy9Or7ngv7RxlTfOowxW+0eoy+IorC1ONUnkq/viM9xMWzJBvNkF62VUdtAVZmg
FQFsEmfBPW32Tzs1FFk7VlhwR71FBwwucgGdh6xR82J26wa1Hf3AXqv6L2EZgAhC2UsllcT5iklX
SD2x/KYmTQc60Sxps2iYqtEnml18AIKY4/pD5oK2SG2WOfYAlJaG+Msx13T9+kSRKXZPMdPmYlLX
5reLDHzNgApD9q22Hwz1t5OFSu8EqioRIzTGVzH8gF4PIrFc7xGYuk0aO115tiYd8HvV6bo2otdl
p83f+Hj3erkmxdKfBW2apfw5Wsr2NNiJcYNaEYCTjZSEW5rZMvIDoYvCS4LskeEQ8cmqR5BBFmAV
itLqBZRcpoyHSfyMAX0RhQtGIsGPfDXUnrvUgIAlniM90J7B4hdg3D0aftXvagZhmQ22gMU2DIny
4W+tIalfxyFKFwP0cu6XemseZmu5Gyvl1/XbEh6cjWYpejSWiVraW9fRlGau1iZm59TkY1GeQfVx
/feFto34yTPBhaGhD/T29xO6UGo19hBpqxEu1nLU88ehU4pwyEvTvy5LaHk7WdwXTQDXn6SAzY2K
Ug3osGx+o5ZxivffUJab2ZpkBN/CcGMnkHv7q2XrvDmHQGNezk6z3Dutd7OhSIMaX7QkRaC2ZRVd
V1J4YTuZ7N93n5cya9qgjSZGjda4U1q/yArJMQr9xE4C+/edhAxwp0rr4soUeu6ak0OfklnCzCRM
krGTjAFR9AjwcHEP47K57bwClz5Sz9UHNspN/RVwWhNaO+9YG4H5gUDtL7PDRRe914w6qRQcWKXM
sT1Ncandk837+K+vxYMEtM3xSl6yhjSF3eNB2YbI87ZD5XWf+0pGliS4F0Rhhm0DrIC1cbh7UZNE
w4oCzgy8gJjoVuhp6UbgImK8+x267ARx+b2SeCB3qCAoBVW91/4EcNx1ATJNOKczbGbflIUzRO4K
6sRDVv/uZYDmIgt7c1pchJe1Tp9vFErowEtC4jEd7dv1J5jKg+4gG3gW64N35+9qEmgq3n4xVTL3
qlYYGEBOKs1PzHm9HQzrBd6HHK6fnMDjoLIEHGATsIvOxdpQotvNrGNoLdqS+cbxQFRre61fecOd
agD3LkOLdKCdZOheFJ9j5QIddTZsrOt86QyNASAJpiUsDwBKRgiaxeWQB1OU+Mi4Hwn1Nxlpt/j6
0NrTMJqno2DCvRtmUpI07yhzEPnRNf32YIeMmzfB0PpR9ggK7w/BA+SB+v1is6ReeqMttnyIOnR4
NMuICfZLqGQ6SSQEs+msZ4nHFtPjb42kHZIhdTGhEKWGcRi19J7aapCTTWIhokgFM/C4KPRH0U/k
S905ULyI7iF4GBYNdriotxlRxh9m0dOjSdHVUTYHMwrIe6oF80XoZNVGhC1qaK9M0nhekKhijQbt
OdCqAE+KJyGuO1xjCV6LKDMCVsdrAyUANj+5BejgUVY4ERoqeggW5rKwJmS5nGOp2gETSsk8YIhg
bG6sn4rfhFnsBar5NEU6qkOyLELwGoOWE/1HBO5sfo57x8oh34jeTsCtTz7SLqKT5KEUGs3r7/Pk
ShbAaXrVwWUWaX5qe/MmX8x4LoikbS/83NiZgRsNo6kX6Nxj6rZD362Qc8qPyksWUxQlt2A9mS+y
IxNNs6BDggUbtrtwic/s9lk9dBXObA7UYDo1MT06cRHbYfPHvcX8ctQdslSSIYv85k4mDzEG6M6p
Uxi3nOecHPPBor8X7PZsd7keGPMoiXnFZohOHRpZAAZ0Pe7tAeKdlXoapG0fbQwd+UPQBvS4PLLh
7PVjLi3QiI/UNnVGqAqyJD6cKhRvmm09pzjSOWLDvVnY/HC/EnA2BmvYYLN5Akqq7OMWHqqN2X4L
nSikKtzXtnkjHWa1Bi6zvXixe6C2FdqlRu6zhq5ROraGr1EqIwP76zK42hfopl7FcqfrEnXSZgqx
/1FW89OzfSri5Kv3tIIYDGtUaohxobvqDuuc5r1sLoppdSEe6OLY/EFR82LbaG1pW/VDSyOaf0rt
sFNu7PTTuEFp2ZypIHfClvOrJC4OW0eUWpIekqzyW1lWvm09GXY0jpKHSejDdmK4azSGCqRaDaFR
65XfiikPUzK9XA9bRMUWsHgBqxf8tfgs+PwcHUWFDlkGGUtrRMa6LL6qlOONbabGA6qLvd8t9bdB
oXmglGX2te29+j2uFAP+mLpXsULId2dVpVctMhU0WgAlp3hmmBRZOM/vWINk9SuUusEOg70s7jSV
DjNsawtNuxobUamvIHaZPl8/TtGrsJfBfQEFsJjrHtTMkYn4tgSIwYrNpcZ2JK1E9njxlo5cAzD6
Dtj3LsaFdGPVsHAPr0JmTN1qbuVnpn5DN/NoltXHtnAOOmgdfDwbwXX9RD0XHOKrZM7yWwpEQlCG
Q0Fg5mFE9a68627Yhlvv0yA7W8/rO3r3byRy12aa4E0jPdOVPg3J07JJ+gSibxk84Yhk0VB3EEO+
jf6AVAXeWacHP/T40U3NcAVY4zQjFpRU32RyuPLAZFZaOeuQ46VpkGWYJy5PWzeCoK+Prl+SUJIG
1FsXZXsDmr3VaMM8RdYkHY2mpe4xVqsv5y5zP/YZIecs3YzP18UJbR4BAxDGURi72CZxSrsemgqK
LW19hzG2j7OiRa1b/bkuRqiVwUicgTqpoyD2VqvMInbuzPC5rba+1JoTY/Sr85u0Dqtleb4uS6jS
Thb7W3aFlnIBIGlq4ASL6lPbGr+6YfUL0/1+XYpMI96yQdNXLCqkrMjms7qKFe3YpWcj+XldjlAb
XA3oZ0EKAAzst9psdmKPbgP/Wqr2XdXO+k2XNWqsZe4meU1EcQeuBnzBSNVgEVxuuLiwLoq9+QiJ
lr9lZqS6iRKopAIEGCa8h6X7WegoxbxDPwuBDrbFNAuLOW/1S9RRXU0ywDLyLfTW7LBMHWD7Pckz
JbwuoPUjv8ew0gXrtl5iorGe2WfV6tFavnQN3svig9t9va6O8EnGZ/SPIM763KLDPyKaiTLibAe6
At91Ilvl06xNY+AoqUFRUsfH+rQezMPypV5TRxZBCm0GkSNwSh1GqMb5kGxQymxMXOTElhM1uf2o
L56f1LPkIZOI4TsfWCpxq5xVzjwnUyPaAALRMrs2SJutfo+VOCbmKIFYizSU/Sm7b9pdzBwsUyht
ecOxrTE1r77YTioRIrSRnRDu6pQspf2UWcgvMDXvj7TUsMyvJgH4FtpIcbYlvm4rMnmc6ddzuhUG
q9cNY/Ktn8ez17roTcxg1gG+qOTxF14W46DDG4+6AR+nNY2bUKQ4KDZtC6JC5whsYzuXEUgIVXqV
wq+zgta+ogWrcYLIKVjrBXiYGDvUb2b6+/rZCdXxTAdMKchZLib2msaggMlFbbBQgZJDsjZaHSCr
LwNc1nVJwrQTaAv/iOLeflVf8B73EFWd6GkosSAynYs6ZDjnzcEe/Owkw9MSpQ57iUz5nbW3PfZK
lRESp9qM9LmISClb4JaJ4Gw9WwfIcCEiy/UDpdOpMxvJFYneE7ggUCxgKAZPP6fFOPezhf07hNIN
tmGxn5gsvtt3AVUxVuT66WBL6t/Cm8JwJTaVwEd/uQTslBaK/CaUGre7/u8+jxc0xXHFZm7AJmPk
4FnCsuBeJGccZga0CAwNwtV+HiO2zaNEjeXXJw3406M/SV4X0a0hFHA0kM8AIpoPo+oCK/HzoAxR
ni/RmrbnrjIO181dJoIzjKIaUP9MIGItXqbhTyujnpb9Puf06NbWfZsjyaJm5qcdOFEXWR9EbAe7
Y+ISuWHI5yFhMhaMDWGSzT3VVeDSoAEWXhuux+xO6l6F7/7+arg3t8IaqbOlkMkq6+UZ3A7BXyu4
kRX6RC7WAE4btlexPXOxWZxbegq4PZbzF8fMPWNdxJ/U0zLLskXh54vqMmaHVA0D8tzna9mZSrYR
9SCgnSFOAmbumJ/ybP7grs6XpanPikdluM3sN/nUGPVe9PuwaoghaS7YXajW9+ro4Zmvpp+bO9zV
KmbLFQRN141cbCGoyLL1fTQYL+ZhHGvo1wq3NaOLZUYAnMR9mSFD6gBpVKg/SeTpQsVe5bF/33l0
tJOwa1IzeWe0flGWnb9Wvuuzan0aWuF1acJThGmA3gZ92Yuhiq4lZqVasJCieUgK3dd6N/RMSXlL
fIR4eWGImKlAR+mtSnqmzOU0VihT3hngDrtXgFSYxRberIi1A9cb2bycWK1Xgcyz7M5QASK11rYQ
qJGT2x668qPRxe85uVcRnM0vLaD3ZgoR+vqQYiCFfGmKz9dFSM+Nc7A2ivRYJ4SM4ja/T4/aUQmq
G9YVUA7wUIdM4s/FLxSyOlwUttNQJH97bHbvZOWcs8pZGTPb247qh+ErKJaxEYDdZFmzSHxLr+I4
S9dJ2m+uDUvP5hdri3OdoaT5189QJoMzvXxqM9TpoJJDijBnm/yGFgIyL7ouRuhpdyfHGVzSGgam
hPAUYv4lWM3nEV2V/AUszhJ12JN34fV2cjirmwAiktEa6tBi8m2sKTYP9fRceqdaNqIsNga284xB
QIRCfBbQKXk/LhPqccaDfrZicsjCPFB/Ymb9/8DuJmwpAHLDZT08FIj5om01zJqaGF4fmd8svwe2
IFYnDt3LFLjP2yE5TQEb9mZhGS389oeMY0UYaeykc1GATZ2O5kx6Qc55/gEbMZJ7kwngnvxxcIYi
byAARI159tlLfl23P7GrQO8QKGwGBkT50RRzbUk5sxZyumJbA4NexwmMW4aP8gzwndajeZ++XBcp
/LJ2EjnnRHJzVYmnAPzF2O7XdP6AxvtDWso2Mv/e/IXJI37BchJiiwtaOaVNLPQJgEDEmpV6kAVa
bEbkkDyrH+vbMZ4i+sQG2S1Zfiq8sp1c9u+7NwQzw01Zu4BbKrzvJDtPMnI5duXX9OI+ZXuuCeNs
ZDBE/ck4/gf7Sz++KwbcqcFdU0e9LXeZGm7ZJMHY0gy8CcMQbF75aFlkkbwhYq1wU2xs5JIxDyix
s0fKBCBVlgbKvCEfnXDKVC0Nh8XYtGBpVHcOdG1K9MAqLfw1SF9HiWkKvTFGMBDxIhq9GKmst7zp
2wnTMktv+Q2pgYzcdz8Ni26+WiWP178DYfDroTuDmTOAefA70Ga9ehTsbciClvm2r/q7IjejeS6L
KM2UH9i29VOySEqUMpmcbdaup2yujnEZDUUhy1+xwzfEjV6h5NCRpVS+D2YzIV+qHO9zu/SFJynn
iQ/4VWfedlvPKPsE8mu0CydMFDcEFd/scTbKRuI5RW4GYxFInFHXvmT4MwzVTJMB9tvl38z5BCAt
4EI8X79C4Vu3F6K//dbdNSsVjKoxH6OfUbm5m46TP8daNDzIxyGl0riYhFhmRTaHfZJgodXhy/qj
cdgCIygiOXak8Px01wFkrwn4CT4364z/Ie3LluvWkWW/iBEkOL9yWJNmWZK9/cKwZZszwXn6+pNQ
321TWIiFbd04ffrFHaoFsFAoVGVlQpxlWkp2MfTePMTX/ZAfliEPJFvIfjQfzjCKz7DfLoiL+GdS
RvPUTcwMCLxPtPBYzxC0EL6lAf+whtUp3cmqlCIf3BrkvlmURfG4rDh3hVOCU3fw0IM4xHMSdFXu
X14cO07na0NAAd8UurB8kbwfUS5yNezhqqYeqYwTJc3jZRPCz2QwjBZmLs41OyDx5lRm0uE5u3ye
OsPLmquaylqsMiNcmqMv2ZxaFgZiSUv8di5eBic/DqYqiU5iB98shst2Yq1Ii5jAjvowhP1RO4Ax
/kkHb00J1ehEho1kr5Kzr/PHGi/YQbIybYDW795a1fQ0H7oGhDX/o7XMsvDydxI2xjHB/u+H4t9I
cIRqtmy2tv26M3fagUBAmuxI7RVItVh2nMR+acoWKXRBw8Q9A+TNuUKE3WPYeFaBXcSTIrL9OsUR
S0AjXPrkSbWPDFv3Hygn2djS2dayAXSUj9AH4DGgY9xiUMTRwf6YG+M1+BymxEeFe3mihqZmUJc2
pid1pNXPdUySx2G2lltnjHsZdkz06sGLFLhuNrp9xpg16m3bjmOPgBn7pKuC3J13Lv1VOdOj5DIX
fl60GHVGK8fYrbnYvHZapdYt1HLIfvCro+ED3PRgBMbr/3Smr2RqB8Kl2fh4iJpA9/I77OZF5moU
O6yvYEsuypuhKUIIO3jd4AaQB/oQrBcsFr8NcmFzrpYKgmQwqI0V3vlWuEKluSXavldyCIJgMD6t
D45dPhCnfmii4fvl8yMKQbjFQTQA+k1AmbnQ0Jg2RAso7r5Kve2cyicICKVUvF4UEqAniYYCmLPQ
8+G+YhVhasydkFs7N+y1MF+t+44NCuP9KLuGhB8QdUFgDDVIX/OtcG0y1DhxkPCabhqC4MCzLXpf
Gqxinds/1Tj/cXkDRdce+PB+2+O+X9VCZTRN8Oyq7MXTKm/VVy8yMbgmgcuIAs7WDreFvastrQ1Y
WAiCQx8dhnAtBsm1KlsK+wmbF5bb18o66Ni6Rtsn9Ynq1YMz3xtL8e3ylgl9brNl7N83dlI3jdZ1
wVKKBqUSHaTkp3oaJYsRIkARn3GE4d6IUcxRNlYwrFguLUq3YXJU7tjFkO4dQD4xp77gUqh/koN9
H0tOk/gj/bHJXejUUQuQeKpgOS9/VdmnQcZ/Kdo5wGdZVR8zAGeQn6odSF1QtLmNWt/1kb7DjGtY
uMnu8gcSLWNrhltGP2vQGUWdnc07Lfb1ZEtuT9kyuKBj2FWXVTpmNiJCHhMtTm+gJG559lTkEl56
YbVisxSLGwQ2VoqGkoqlWF/HNnBO0YlBj5Og95JvY6j76gA48H+h4Jeskb9IIq0zS3xBPAkLM9Cs
7irLStCzGZKwIDSDKowNdjkgOPnXbmSDpSqm2EqdgragulGL2B9MGSWu2Aro+Vykw5iDYvF9c5bq
ZqRKGaFV2mgn24CAwGdo9Fz2OZkJLo6abqZYJeYuUfIDsdKseuawnqq1kOXCovsB3VeUNEGJiwVx
YWGdJ2LWOirD7id6qwWY900xElHu67C7XkPnoP36HxGDTDNAuL6NXf5MVfNCjQnF9SEBIboyeU2y
j/XD5U0UZvrb1XEnCyNe+dqz9un6mt2Tb4yZA48+Dzi3FOxiH5FjA3wTAHskwbp5hjvDgkySgu0h
7MbvpjMEan1ooT9weVFEGI42VjjXwGDcijcFJmZwhgPFm/Z4wnjpA3hb7tID0HtowrDXOt1Fj8Yr
ZOFQgVSkkhrCSIKUApym4InF0DO3tRnGuEtkhoCh7fprpi+h2V6jeMotm/tCigEtR1v3pocozD9f
3gCR62wsn428VD1y/FWF6yzuDGmcyPbAGo1z7hSyl7XMFHfQVa2ncVsZfVjF9s6sq2s1nw+2VT1c
XhFzdv4dg9YCoB5sahOsTO/jiR11eNWjwhOORgS84vjgKm7tjbr+gsGKHxiaCqxYxoUtOvhbmyz7
2cQwdzYGfYg1tGos6k/WVTyoHgWAoWpeSJJ8IJptjXFRJstbPQeNOIxNpjfn09Vsj7tKkcVl0cnY
muGCSlU7M+kozNjdlyz9nOSSuqLQHVjuhKONUV7+dilaZVnthrlD9BqhltQjkKwQ0rrsDcKoxWq1
/5phy9x8GooZPHstYYZkRuvp4/CqKBpAR1XkLWZp7Ds1KkIXpKCeSjrigxclCxd1uAfneCvxTFEO
vP0pvGeuYFNPa6sPo3G+14wW8zI6cKBKXGKyVKlWSWwTOiWQVmj4g7ETMe79yqecKjMYDwBOL9Nf
neXe6W7+S1famyK19k77AU5twI/+mOMiaYyMeI4gWoHmQ/SlHswDNZLdqun70rAkiYlwI5k28Bsx
H/Aa71dmm07bpsx11nIEhrsNVmq+rr3pL435etl/hKcAPBTATAB7f1ZStfD+qs0EkXlQQxoD5bfG
ks8k9lB8IJ3NqkJ/Q3+/GjpGkKFuZ0CE9utriwm9JMh9B8XUkKKEJoNLCBe0scadh2mxhhqj8z04
g18NFSWeRlbFly6I8/N+gvKeQybWhwcJWr1LdnZY/KLXDP8hpwwTxhELs3/oT6JYxhejSTvFij6z
BeUnYgbq9EmRNbpkJjjXdrKMDtMIE6qRXjVOZwcWBYSspDIAkswQ5wrZ3CqpWyPmWhEKt3YWoj69
mzOZ/KLQB2wTXKNseuBMgjZFO6ekAyKD7t709cFYPn/g0LjgmLENQDzP5uahGZFlKTisQrX+UUTU
i1QZ4YBoBXjlu9ZbmRBDn+/PjDpYTUl6HMsI0L3urs4kI7qSv8+nRUYzECvO8fcLEM0DonWVqOr+
8iaJwjMGSAGDRf0UNPZcEDP0yV6UHkEsma6s8lM/xF7T24Ex7pbE9S7bEvmVi4aQBgJv5EU8QNTp
gL8hbYecaLla3GgPDRIPoVwSyYSbtrHCZUGzUUQryWClbUHzdGO1H8gYtqvgdkxP0qau6QCI42pc
uTmmJ2hLHlalfb28W7J1cJlPQxM8SDqso652Vj96USwj+GLuyeeo25Xw7kviSM1srKShDhiwukHf
z6Z6GjPT+lkU1PZH5OBhHa3fOt1eJQ85oeOhlWoi17WB0eOCTKTlg0oajKLk8+xDKcabCPGcyv5c
xLmvutOXy7spNoeRtbcMzOGLpiqAwyaS8j5MrSvTWr0sDlxkYElx3/QyBjjhlzMg04WRd8c1+bpc
OaH0PoKIBHRAd3r3qMg6QrK/z3kG0MPRMmf4+ynV9nHd7XsZq5LwpG5WwHkGjTKTqu6CfIORiEJa
0SqTnTV/vvxNhA9OTAD9u1E8h11NDLqoKXKOvjthDg5g4SWsQDXihkXhNa7Xt565+Ozl+18QYOJt
RK0enQkQ7PAZT6sVRGscJAim26RB2ibxPh5mUxL0hFYwMo42EugPLD4xWBdKWj2Fn6+NBX43cz+M
3afL+yhKRNlU+r8muMQAb4dhaVOAoU31PqIVK84r0W7NJIFPuBJUGtl2AVn11sjavGE6otTQscDM
ON7oV+1U7h2Q40l2S5i1oeWNOSoX5GFnTCZzYlQEHDB4LlSedSrD5G6aPDPMvrGZheTmI5N36HAC
JYzHCSj42UHYrMlczSKxWB462GDwihu8gPrruFCOg1NLtk/4lTD3gdKKjjImPw1MY/D4qDVe58p0
VZVfqnHxhvZzjyGDy94g/EwOusVQ9nLYJMb7Ja1oiZpRBLfWE9VXKnBfkEQSu8VL+WOCc7gWg5Y0
ZQEu0dSncSEhrtt9VGRPNNL2l1cjjEQY38f5dAgUF7lIVFlZlgwFclF0w/aZ0R3bPt0pY7m7bEbs
d3/s8KlW35gpQjmWREwPcJx9+51OuB08dRf7/X45uGlw2eL5wpjqAxRGQIcC8CTflsxWS+8msGlg
NKxq/TabiKfHtbJbZ8cML5sStJiZLUyJYRtN7CF3YSRp6WpFhTgL0XbE0x2AcFegyFm91+QW77td
8SzrUYpX98ci99lMcJw7ZQ2Lhnlbp08K/SadehevCkQ8GLhkWT6fTo7ROJmugyu9D+pjdmQKQtrB
CfSbLsXsArhX72WrElDmoI6BIV2DkXFB94lLWupEK9Rp6dA7L5PvGHOqjrGiosVC58Wf0ukXaUf3
mTRKHdQxtADAq1Ucurn8+4FT/AyNEU1ATxJhkttdg1oDYK8rms2a4bmdX5QLWkuSQy76hJCfAAMY
cALkjOCsXkhRDP3CYHAGGC2G3Gvb2AOS6Mtl7zzPzLAYC4N4BIxKCMXs3zch2CZR0eYjgMo28VJc
KPFKd6W7A6WVP3fqXwdHGLPZBDQ4h/Fw44IjhkyrWe0mfEClRO+S1BpN/M5K1p+XF3UeId/b4SIk
mUdKq2lEA9hJiJe0mIxvtPbnUlimH2vdKmk3ih1zsy7OMc1FMybNxbqYWhjDPylh7oP6cNffyOC9
wnPHRKVUB2R0wPlyH4yWM2lMB7YAQA0hLL4zstB+BMcrwxN648/Kd6UU+my/3j9VsJ8bm1wEA+p7
rF1tbsNlX10zqF++12+G4L81NgXjcrg6VUyIgzmGXdjsaGxcksaz2TUE7BnE1KhX9laO2IxnQkRq
M+zt4nk1Zx006kudBYVGu90Qu4PkRhJ5EFIt3BC4G8AoxXkqKMYWLV8SqJB20Kwmt0UKpc7bUZPB
c0THfGuH81Qk4AvFmD/QJOoLyqZqdKCyQgwLR/zH25rgnHPpFH2cVyzFjvJPJrSIPLuxHzOnvU2V
/p6Wzp5oizc5fy9Mhs8ICBfSVcRsXIDvP2NpOSiZjikimPWrLZxbhQySzFsUuxzo0OqM+QeioNxR
aHsD/1RWbWgtT6Di8pau9pvlpwUdu9F+uRxSxB/qjy3uCMR9ilQoo4DHqCvmurM1mB10kRb378lT
sW0EJK0QjYMIEE9nsKS1A1hJg23rMfagoA6cIJrYsgRI6BUbM+wAbA5ZVI9arys1jnRX75youl27
atcaS2Am4wlUhRghdU6EFpJzJcj02PJQpVVBw3IuGOk249Q6K/axDSD9HiZ+dDSOKOIcizDdycSs
xdYgqYrmEsaMQAP0fpVV01Wa3eN4xS9jwAIXU8+27tbwv7xohS6yMca5iJ7pudW7MJZa0alx5z3F
9pJU1mcU3jZMJ/bfRXEHy+oXd+lUHOjqmvjQawzBxhYwjdTy7u/ZBvC1IJAH6iu8Z85eM6rVxEOe
57iwG8e3qX1MlGp/+WCdP5hgAoEeMRa4vXMexLpyF2VFUlenDvjWxuuFtof/PxPsJ2x8vbSq3K0U
FCTT+EYfXnJb0ooSfnhGtf0GmzrDdNZTjwmYClrfhOz14SdwlmP191BubNPGBndRTPAlpVgAiVUx
ZuNaw6OpKGHkzA8f2KqNGe6ymKsOM9/gkw9z4j5q+pe+6STNWPFm4UrAix81b/7lNQPxC2pbxLe2
gDjDmN72qxUgCU69j6zEwQwEPBhcWdzRB57BYHAfCLDnoFJrat+epSBtthtnVysUYk0wn+JFwpca
6xwPjiLHKdf76H6KDCcYrT7eLQ1UjDB4pfvxqhTPRRxPfr1GbeDOduShrGx7SODawBxbXbK7wtPE
KIPRX8HlwVfV1EJtoLeGA5smT1OmBuYqa1kIv9/GAneYBq0BuMguMMaGkJAOyze4/64ZK8lFIVoI
NA0MA6yTqD64XAJW4WlpagWwopEF0qBvLv3APQu0t4VXOWZdz2ny9SlSaZ+6EGAcFPBVQ+l7LgiG
gIzo+2VHFGwY6HiZp+P8Mr5XLvpkKwSaDAI1IwjIUXKiaeZPUl4Lth+cK0I6DpV1PObAdsfXnSI9
gniwhWwrf4kPhuHFeIEYaB8jEMk1p9hPPjPGXv6AzKN4x5drOjBUra4BL4tSKHbknZOFKPHjHdK1
I/WUpjdLr1wtGW2maCcxlQAxbZA9geuR/fsmjmumEbtWi5q4S4Juynw6XI2xjItf4Hga+les0Arl
jrNCodlFmTuqkO2N45tev2syiWOzLIDfu+3f585Ph+enaSz4+5m27hJ0jw1n9c1YCRza7G0122dV
93rZA2VL4vbNnifcgB2ki5zxuQSCTZMsSZSRvNsz6/2HMftKcZoMawJkvD0OyLKgXzl4UMgGeEEG
dBSMPgNbiYQfJ+pNfoTLf+q8q0wtgdyJ9fV/AxvJJ3DR3TGq3yysb2RgCUGf5J093ttBYppOWBzE
98Cn3QfTidzod6Arh16S609N4H5Vd1WYPMie+uLP9nudfAgc8rYc7AzrjKzO7zE525eSB5RsK10u
q4imBoJJLZaWLnhjB8YJYPmdG6oYt7nBjBN4kWQIIdGidBXE1wi8KI/zZcMiG6JRnRwI7mr/KCr1
4kJSjBEFCbStwW4HXBPqrvySiiFq7RYGWrx0abycOrf0XFuGKROYQTqMOATKSnQu+Is26lzFoFFH
Q3Udlx9uRIa92aTj3iri4vny8RWaYn0LHUAB/Dd3gWTxUkVOXdEwLzrIIx0y60FrZZQtgvsDzEEo
h6Mqx4au2I/YxNYuad0qr2qKspK2K0O6zydI3f+PS0CVQVwE9weM2bCCnQPeic8yF/DflkpGQ+Lm
kO8lFnkiWhY/Q8Vagb7BWIxfV21wJBexqLCko6yE78ZYHkGO/36NPYS0cohBgrAvgiJjc1fF11n1
w+prf0xmSD5fD85DN/y4/PVEawX5kwb5WPRQcD+/NxpVi5WnNKpA1kY9tQS8mGieE/2zRj/QQAou
GxNcLsDp/zHGPUFLe+nABA5jbfvFyV96rbyqpzwYyq+Kph7SSEaDIjjNTBVXQ1cDYrJnpbqOobbX
OINQMt1TdI2V3PYur4hdHdx1CQs4yajlQC2WdxU66qXVkaIOqV6Yd6C3imoPCtDLfQr5qYNFieZf
NqgJLbLhaSZazBjH33+wKtGApy3nOiQP+QsT38gCiI9/tv6xfXuvh9NV80kuoyjcyD9G31x3c/x6
uOXcNTBax4/RfBpr2flmYe9sHzcGON9XR1cB8QsMqPv6Oj00ezR2yTE95k+Mqz6X9WpEMQtPkH83
8a0ws1mPYTWW0ajMnPISN4tftKjzy7xdtmlcGAGjBU3zBEZG5as5XRvD/rIriBYB1Rcb70fUP85n
Q3vNqoYRf9+o83vFjX3gN338zyXlA1GEwOvRYsRmmPPjiXeaIe/Xsh+BMasbb1ymmzZ3dM/MEXyJ
Hqb2LGtgSQzyTJw5CCMi24LBqsDLTfXqdadY/7jF1WL+/cgfKlWMJwNENaBu4NtL4NBPnKqDTkeU
fbJHtHTdUzVAXLCbJZFPdGq3hrjIl5hz3VsEa2q1ut/FMXWXQKvaufGSejWzvanm2a/L7iE0CZQR
AIimfS4BUfaKYlkNgl82PDQ/wVrxVVsdb6qLl8t2hG6INiNYmdA5O+O3XzCPU5URCJ+yJnlRYnvf
r9k+RUFNEmpFdlCnxy6CCPOcfL6APAAhC+w0Ux2oTvYAzbAAwInD5eWIkk70A3QHgy54DZ8Rs9tR
GxM1yzEQFUZ7IJ13Ux9EIHzCoBzduffAOskGXETX4tYiCySbaORovbZGZopohJOME5WgcqFizLVL
+jUc7TU6xWuUBUNHxtfLixWFKCQ4UI+HRr2JCvR7y3Pb9Eni4voahrsSQkClrC4oNIBHP+uo6khG
2UfdLA06lm6hdjAwQVo4yKe69tdBnSXoGaEVsALALzBlfTYFOLqpWdf4T2gkmm8Y+VXVyjhZRKcJ
+/PbBPeNCnMtaFnCRNJrXkuPtNO8rguK8Xj5i4h6Ang6/jHE7RjJoTyVkgY7BuUWBUoxWeAcO0jh
AYlx8/d8iw6M4duYiIMm/OD950G5YtGXEp434UxFTf8NgmYM4vt4eVGiiL4xw4vtrMCZWlBvwOY1
NwRk8+ldg8EnWmrgjPvnsinhdwLbE6vBMGFO9lM2DjfOeEHMpUvDUi0BGmhHkAgYn8u6QD2mtiTj
tUK/2xjjonoxrqa76jDWm+1hcOj14nYSfxBGPZ2pbSA9B/CNcwedUq1K5hiuPQ9eYZ+SOvNcsru8
aWIj+Ps64PbsJfd+0xbiLLSbcEotbdwzEiybPGTTInn6Cj8Nkn9MTJpvT5z3Vtp2SSaqaTXGqjVP
xcVu1Ycye64VSQQX2mETihqevngvci6w5DUQihT0q+O8i4qTirqmUfpqvb+8aTIz3MeP5naoSxvL
sZoftZ4GbvE5HV5K8u0jZlzGGmHh/3hkoFU3GdKSpQ7z8pNj1t4yha1e+4vydNmO0JeBJWBkIwjV
PJZunQcw9g1mHepGejNX1QnlHRlJLgsnfJaPkUd246CTf8arPdu0H6dahzOzGdZDvs+PyQHITcmX
EZXE8CT7Y4d9uk0QIGzsIu1gJzu2xU4Ht3USjN5ypzzbIbvHkyskypAN1P56JAN5FtBQeGpiwAv5
w3u7jrGqk0UT1NKp6zUWOKcymTCb6KhiogQKBaj/mmfK6GZTxjOSdXgdxLRmzbyv5u6wlKtkC0Up
CVqe0EhFEfOczjhPMKcRpQa8rsqO2mB5qdvv8gJqxy5uoaI/0GR4uOyAovOEwIAmhAMVOJRf3m9e
UpcZVQAtCHtnr0dPLUofSUgNWUYiNgMtNiZTc04xnC3KYDZ1VIepo37FAd4j+Fleo3/Phu775RUJ
U0koO0LoCli7cwLbWicVcmNk/eri99eJ34B7wfW1r5aXPJq+vPEhdA4sCmNT6LUY/FMtHlALLie8
CNcu+2oC++GO5CWvteDyuoRb+McM/0CLMxDGaWRACWJV9k2tBoqmN95ixNfKTD5SGcAUJaRULVxM
Lp+iqkPTVyaQTeF6F90wBfjx4H6bfbKju/+gm8duurMI5WDsAOrXjF6bu27byEqh/9DWofPsfH2T
p7xR/Cjx6l9MNGE6UMldJYq6kK1xwOCFK/5swthuVtSgsw6PmuJTaTwqk3/5U2nCg7wxwH7AJhTO
yM0XRcGCWOFUC1LMGHtW5gFYngT1FVi9r4uwsHxIxQbKj0hydwlIaNjDk8Gz8bgAzxIr+2ys2243
tAR1W9BXJfvxS/orecL8sh+f1GNshOXR2MkPgdA7Nza5ZKYfmgH6mLBplPum+o6P6Vf2bll6ySkQ
HraNHW5nQTMRoWjF3r1zdDCj9ioB/G6OrZfLX1BmhvNIimnsBASiKL05z5W7G5EGprYk9IpQm+++
E9vTzXeKSN40GvtOoMx97B47MMS4fvICyknf9ClIJ2VzeLJVccF+7KFM7JgUm2c+ogTj0e6hTj8U
OgAIQSeY4DLjXzcqgYRpFcP3i2tWKG32TR8YEFIgQb13f8he8cL6Pcog/5rjXzl9gfkyx2GOty/u
u70D3Bio0U9yDxcFDRBxgFHMgKIg+s3vvxaoxFA5ohPOtIGavUOOWW1J4pLo+wCagpoY/ALzd9z3
wQB2Q7sM2WARQSSmOGg98eNOl0UnUbjdmmHRa+N39tjFmbkwM9CtBz/R2yS26yu2XwKmv6PBB0P8
1ib35jXq0Sq1CjZTSLjddx4jLYz3ycvqry+xrx5kDVpRPNrY4+fYRgBq3IIiY3OyUfPqIqp2hUPj
IKm7b3g9ypCTQuf48+V4aDBF12aMeizPJL9m9/Ms4wIQewaYDdhcM5ACnPM1VIHOXovXlaUPX7So
+kQbiM/3o0zomHkYfxNjiOK3HS4krVamZm6J0ebEeIzy/eigv5F9cbRH3ZGxlQhrLoBHYUqOoO53
hoHJ3MpKUB9mt370dusngeLrto+iCzxQ9jwR7uDGGuf0nQNQsN4jt4Zu0y571d1ytxDZyRK6wcYI
5+Wk6a0sibAkEBwon+xXDDL4GMq7nn/pC8jrmei9FPnAbvOzT/bHJs98qsdNVS4JFqbdra8sVQOr
gj+5Htn9F4YxyQr5dmmLN3eqTFghbQvfmi2/rZ8vX70yv3C49GXpS6cHUhgL0jztywoZZYZbInEw
g9/0P4Qm0ft444cOl7rEqp3QfIa95Nr5OoT6zt0Z+wUo5CJQQobkSJ/WMLpDjfPwAeCDvjXNdnsT
iZdszAalxLcbkhZo+2+FG0o2Uxjr8XB1iIZJM5SD31tIs3ls7QgHOjvS2+bEwi70vT02FpIG0aOs
xSd0j405bkFt7kLiL0HdZEpzv6udu8LOv15ektiE7YAK1gJBEO+Bpe6ssIIVjVp1lyfGQ9o6MloE
YRjEc+5fG5wLIpFtrXlBuJ00emuVvWc7yYNT0qMKrmQ0yr5fXpIwNmHqnokbsBFbLmxEY+akTYzU
QlUaEMnkXper3gDeh8tmxCcLcr6AgaIjCXXk986gaX1krzW+TvR1Dhir7XpoP087Y9c/KFJOVOGx
AoaboLaJlj8/x9tZEZ6XFY6VodLbwYx2aj386tvq2lQm1FWtndK1t2v/enmNwi8HZ0fh1kXXlJ8m
c+3KXOiy0jBu6Y81Rt0JFLqTNT0qcXTTGtUH3gkoEf82xzmKM65zDFwT1ATd5DA2xUtlU69AQVry
6YROjxYLIxsCBoGvcXWlM61uA1nJiryObn9tUv3T5Y0T+SBcAlh7KFqiIMT54GxGShYpI6rqVAnj
1L1JwS/hAA0rWYnYjkVYiYtxLHM57jqprVlEPQ2brAe11mqdImO605u/p7JxAEL5Y4e772nU6BM0
A2joJPQQx/lOL+OnD2wZRAkAdbFQs+NhKGB80IDNWmhoV3b8GiVz85K5HXkch26U9NpE6SxOEbYL
5Wi8QLgap6albaXGGnZtrR9zJbnqiu4ZLfbD6Dg/Lq9KdILYiB2QcogSZ1AXZYmNTq1mGppLBrXM
aR/btY+IGM6OEq6WjPZV6A9/zPEgF31Y+3k0YK4hZr0flrXwe2in3tIil80ZiTfx98reEKub29Yk
mACNaoiog1URQ93WrorMhzKBvFCvHS9vomxVXFyApIuyjCZOU1pR37LRcmuTwHRkdDGyFXG3u+JU
cZxN2DzHyvxBi28VTLUWcefF2frP5RWJwjlY/9DcQ40dfsid2wQMDJk1I7Cq0IHKT/ne3Bu77CTD
two3zjBQAwSuC0hA9u+bbzRBptMkmHcLu3rx6Ep29vTUDrI0RejjeMZDGRjjOWd47klXB9AsOTS0
+m86ChO561XQaEE7tpDVQ4SfCCPbOE8QhzmblrJr21jWGl3YsXODBTqmdd/8REU+qFRdVvgTLmtj
i/M6uyduYlXYPACSQz1Iftg7prGnxZ5zre1Z1td/Ve4zw5MVloSLxLXEmNbY4ARnWMmntqIJWrKK
+6yUmh+tjT+rL80guweF7rExxDl83wxTkrIPl5UuK4SH3dTtSVtJ0FfCHgLqRshaEHTRGOHcUFuU
GfwtsNOEeLgFib+YeIWkvrkngWv5cgC76IJHvwKpBPyRtR3f+31S1PVggHwpdJy886bVJGGC8dXd
5UMszAAxQo2qMJtzOSOqt5XBGqwUeYSTHplCWAZGwXzC+BEKdKxoJlP3Ey8LLALobdoQbuCyilIB
MLVRSxqCxjD2u7gYjrHTReHlZUms2Fxei36ToRs9wNAZTYIMNPVzRT/QZGRcJP9vITZ3AZdZnE9I
KWm4opyUVckR3QxJ9U80MQEozR8b3CmqSUoSssKG8cD4TuKTE7Rhcphv5PJDwnO0McW5G610hTYa
kN2u8VrTh6iMfUDivMufRXyKNlbYd9sE835QV8Ma8V2SaxIB16UH0VF7VMEp9WUOY18+SCBclmti
+A59aDZJ+N7gmqaL3am44cfksUqP5bCvZQ0Iljfy5RYAm3+bYKFws6Y5yyM3c3CCTPq0RnfLUPp6
fqjN+9T40cjmFoSOvTHGXbopJKLImGI95nqfdTFgi88f+ETouLGjCUAmxEfeL6fKa8UBHg0HFLRy
bwFB8SFIHX0iO/SrIKknu3qFToGXHwM7MK45PpFYKkebBgqnSB2fMWszAZvoPv5peCOo+b1+L5tX
FjnF1iD3ErCxf021YOAzLYfHeAXD4VwnT7RpZVhJ0dcCJznDQKF0AITS+720V6PRV73A+W0K30xN
FNMnmfKHcDGYxQCeB1cF2Gre2ygrPDNyDWmYvs4gLR6DdL1VYpkgjSjZYwQ+byMzyPU4vzOc2dVR
XmFVI6ZRnu9ZkeBjLRUXLWYmpaRiAIM7rtSNKs1Mka8MnXVD6wn362TL4C+CHUOShzscTxkd6A3u
q5hrO/TJ+AaDs05gu0y9telOEZlkQ4KiyxWJK0ZlIIrA6Nq5yy6Z06VWqghP6KDGFD4kC1Btc54W
cL6Un2SJssDZDNVUMbkCfh7U67m9K63JLScdNaMpG09G848C9s7LsUFs4W0eB1SwZ7ga2xpayAcM
rJZnV15exverYVTBB4xghAmze28QKM7TnCbt6UBQaUsc+xqyR8eS6DL6NaEHgOsPLz8G3Off6bY5
TxjJBkBD6+e9nqdfG63zVLWRjFmLzaA+A5S1g6cFF0qbpiI1RirrMM4xludm16r72jiRBM8nanii
/QhCY53B7M7UurNBbzqnQ381ix8puLXGIOnGEI392H0u9eee3I6V5GHBPgJ358Gk7WLy9a3Vyh0h
6ppTsRTwhCFbbwqo66158VPXx0NbdsdMlcllCK7Yd+aYY26u2DJXST2t2MjcvLJJkJjxjtgvlXGl
qTGAzE8f8MA31CK2FKGb+2xt0i/pxOBCtLRfhtWePRDBSZriwg0EZxfT1LYR7rjIUK3Azdku4MWp
epjV7z2oj007WNTviZRrUBC6EXx+m+JhQpNaOHNEsXkGphC80imGcJySZwvnLMAcgX5qaAOh2RJV
ZpIVsgl9wUMQ1gEDhV40mFZ5FGhto6UB8uIabBTPU/+9sNOwrz6T7OEj3+yPGe5Kn6scP8CAmbyI
doPWehqhkqeSaCWswQA8I2Hhj3MLTKrTpUpwBcb1SzOFVL0q1VtX+UCM3VrhrnPbWV07s4ABRtkN
RCfOcXJcyctF5BBs5O5NkxNTc7zv9U5PprdxvFN8yE/9gUma9ntZK0t4+23s8B33VR8rsFbjMh+B
/SzfJFJeG+oZO/VQ+OrjZQcQHSgQu4OLizGTajbnAPbSjyjlYd/KMTc/4f+L7y4t1uc+duPH1Jja
+zZP+l+XjQpdAiwAb/Kc5+zotNUrcHbXaPLrP6Pxas0bDxWI1JCNN4ouEmi+/LbDfscm/gEpvOiZ
AjsIr8Farrsiya6XMf7AfbU1w/Z4Y8YBXyHKAQhKzTS1Huly+9jm2bHv7Ulyycs2jvtaIMgvm2IF
7qjUlH2tKJ7erUj88/pKpdHfq8ngFQMZdyaSCbzzWRbe2VOu9AiAGE45FuX6YtSgLXQLSYlI6IEb
M9wl1SQ0rroCIWhKbpKBeHH6qkZfyZKBx5qGlx1PeIRRXUNpDwf5rD9IkdmWUO3A9bHeNflLZLuB
WV21SPuzOWiq25E+XzYo9MA/BvlLRJtRGoNaNhanJigcmnF66pZ18e1FmgAKTSGz0DHxDdZxPmnW
MX6dNBUG5pAS7FGf+q5XvWf14FO7vCRRUoFJa91C1EAg5YcOkzxus6bAHoJgcpeYawS6nflznNd+
T6o+IAp4ZvPkeNkocwI+cdoa5Rx/6PtccVxcIj2twQr6zRklqxKdLLw22CgqoMfQ0nx/huvW7Yk1
IuhG9FWdA5o2obY8O8jX/34hOhtDBcUGiIz5FDorR21xTAydTrbjmwtUxKTix2/dZ36zwAyIwiS6
xuDE5W/cHOJ8KZ1KIPmy+//NYLVXLWoS0RFvtS4A7I7VjOKd/YPJhdDPH1jixjx5v5WK1tWjM45l
aMWtV6iPRS1zQREsGIXIPyvk8mgQqg3I3mEiu47WY/eNlek14FucY/MFKbyvfE2qvXuC7NBR1pAS
Xs9b21y8mktAF1E9L0P9ztkzWt7iu+Fp/nAE693/kXZdS3bjSPaLGEFvXumuKSeVSvaFIbUkegsS
NF+/B9qNFi8u9mKqpieiX2q6TiWYSCQSmedIm61ERZ4LSzm/NLSStssAf2HjnKAMj5Vg7vANtYB9
wvmumiUOKgoje/O4M3ObSduAD5QJU1Z+4gZt9o52kkxKFPIxuAduI2gfgqyEy6RQ+vP6JlnraJjM
xScVDfpq9Ksa/mkT38lqGZOCaHcbmGthfdweKEW4E7qoVDUDQ2YdUa8MS6S4Ve18q4cRYouyQqAo
Uu2huEilz1Ot5Rbz/rUKQSbxQOfln9sbTOz+O3O49VuH2iXmDPFQ9Vv/O7MiC69TbVAH1rcpTKCf
7dv3y58uuUHKkCv+dP+uJN/5Mg96Mjs1VrKyK0zU5D8KdUVrKIrs7j9glZVMKIo3219L+fEJjTUG
eCVWcwhZo00Z0WN6sNGS18ZpLJtmEGUHu0/HlwRbR3M8lDZZ3EyPTcwS/P+kWCfe0zujuOjVb3gy
tT18PhOKiPkzG6xhglRLhm/2nwhSid5DUOT4+9G4kJXNVaO0OQybA/2shWWU/jLe6/F4SMP6LcF/
B8XFqxSCaGpL8MHmZPH7DfoGXXWQuD87v67Otx0GF6IMmpg2SWBOc+8iJm7H8dyedL8EHdYbeOwu
Vo4LHGuytaaeAqoo/NVd/GU9z8WX2/YII+7OHC5igBuoXzDzAX1ZEJK33r1N7aC0v98GkYQlfpiA
9FZljgW+i9VqP2c98Y5sHlyyXcWWgOdIw7MRCoTcxy/mdpk3F0fjMIAl79FN9bCvSPwGS2wdiSf4
T3Az4XbPADLBhbhajVYN+rCq+rGpft5GYAt+5V87BG67eFo2q3nGENaja6KB5mwrPzurCnF4gMJB
5s7sD76G8zC+bkJeDWSal/lS4Vj9AHmG/z3i7SCP5vHJgyrpGhbR9KNYfOTatw0UfScsHloMUPfE
ich5tW6z54JkayKz2XD8fgf9Iwjsw9sgIo/bg3BuveXrtJESIAQmoN0z9RdQhUiyFSGIi4s8+F00
NjZwuXZd1dSk8cAJOxha6A7mU+5qkmRFuFgojmCiDm+VFv8UivF1A8RLRhPZNTKvYp7xFKGoIFVO
017i2qI0Ba2W/0JxgW3tNGVQa6uJcsvFM2X9AoneQM+oP5aWBEpkFehIQL8Oti7c8bmFa+ZVqRfD
bRBwqnCevOe6WgOTLBJPE30fC4+iUFkAV6zJ339BZNHbTaU1eGVLvraO/mXuN4klzFn57bOH4G47
HSVriynOJnKtPlK0/jnPkCpYWTRQIx7IYkhcTnh8o46JlcPbFDpauN2Tp6tdEa8Ds9OXOWA6PmlE
/R5zib53wKRALHt2FRq4w+M2kjuobosHsSaawJm53dtOFlbLN28JLJIebu9ZoVeANY4JmrINxYWi
dKYQKUrQoriCaoxkpe+tRaB4P2+jiNyccdP9Hwo/abb0awVSgKmJkpT+bm088uWKF7gGHq3JCC2O
22hCm7Bx/0iZIoyxn++qc6nnUmKssAl6sAcn19Gnk2YR2ALG4DaQ0Nd3QNzuta3N6Mx2aKIt+d7m
H1M1vP37hX6w+/2c39WQXHZnq2+iuW0DM1ff27YH1uNCf1Ht7RH96DJPl60c53jpMvfQG4RBVC0P
6fBbKSu0vul4979tmBCHRQdGsevhqYD7Qq62UtqWYPnU0yenMULFNOJNL6PbMML128HolzAlhGUr
UJo1UbXG9UJ9bVL8xvpM039G8w3PVOCj+dciLrqCOM9MzKFAqy8I7WgdED318zbuwGDuvoEEB80f
yBuQb5loZ+D2bJMntjbSFPEPzJ+Pnkb00e8dtTyblUb1N30q9vyPNyPGKH+5hgryMY9WWMMU6QoN
zezTon65/ZmE3oAxtj96wKyYyUGUhabNNsIdXuv9CdSiKdmO+D+/ZTftYNhu3oUFl5reVHaAoe6z
4bwfMTCS6OE4fEvI7//OIGbwDinNDRdCFi0SCIKCLGPcLuMSQ8O3UYRBdWcPF31qdXBqG/05EdFQ
S8mWCmod9ub4qkFAObvpjWQ3CS+VeBaAxCDK6drVu17b2nXvdPBxMLGzhqf24Dzm3p+x1+KbrP1R
bN1fMG7v1rpiDrYHME3LgjR17zYy30NjI7a7TTbdI4wTO8M4B/T6eq6qGlgUk1eaBhHzoNVDcEW4
qWw8SujrqNgzZWVMOPBsmHatW8221ogTxbde+aCj5LaYkvcV4dL9kYlhElTIkTn3U1QLZEg4bds1
DUmeB01W/3Y9vFqvriwdF9ZroFjG9A3RvWFZXCgfzXLVcAfEGXVGdwOrjiogui31kMlcypt9ReuH
F380hNvo47hi1xiMZHLrDGe73fs9BmvRCd5PskEb0QLuQTjfW9QtQTs/QNI0VlUFp+F3ZesgZq9J
tpQMiPtS7dgaszeOAHLqIJkbDWTv9XPbmS9WUY6SeCHKVmys2R/BYvDCcWCT3mPCsEZBgFCwh2rZ
B0qcz7dDkvDr7CC4EGtCalutRtS5nG46bIx2c8zXQ5G+LSUHUw1aknQ0JoGh/9LH56ZpvX4ldTR1
QXaC5lLUHyBiVTqRcWB1rswOZOPCQuN2kJxXkIaU6ToBEkS5eRPm+V1VSY4oUT0S7CrOH1FS/Uov
1EGnEAg6AKGejXhC8+AUk5N+fEsDnAP2UJDGMNp/Pukv1jqbvc5mBRX14NXJMR1lzZYiz95B8Bl/
ltHU2hwLi+XM71qTBiBYi7aiuFcc5XTb6VhSyl8HIRaH/gFQJGlXD2xdlSeWsqF4kxrZ44pBoTr3
vpBtuUMIPLS995UUjqSTTLSVMEuIyTUDx4blqpfep/Y9oaWdYSv149dqKLaAkFzG9So6lfYgnIs7
mdVb2pjXUbml58khYTssKiYkrUDTl7suMyTrKDOK82+8lHoGKQqUV/M6KPr26KV5fPtTySC4EEQK
Yy1sBSa123igaf9xzfP3tyFEu9RFN5pnwBdwzHIQK/os60lvWNmzPDnz9Lxsa+QlriRnFVmyh2E/
36V4OMWrQnUAo3QP3aD7nlQ4Q2YI+/kOgTRTXzR9i0L0GhfDoVme3en37bUSbdK9EeznO4htMTaT
zIDQqnizHsyRgu4jsjxZX4l4sdCkgHQEzFh8Q1hbOWrVbh0UHorVN/PynTWO32+bIoQATx+KMwjR
qNNcmjIyJmhDhTZprn1t1Odukfx+UWSGQiScClVBBnH5+6Ff75aN5tUQIJuSOFM369k1eztG5Cl8
9ClowaAv4xMt0NIEFXo3fIN5yOUw9ssqX3wJ3KQKXXA7wsaZ83DRrXdzvX28DSGscuFK+S8G59Iu
Src5pEtZVVqL7QAjzE2ACzMYMUIj6g4trjLrW8zCkmIqBKIEDv/+ZuVoKS6zBA4IGd8mdldJn5bQ
K9A6ClUdDGxdtZVXOLG7PMmRLdpGgKnqY61vL5JlY7GeP34weoTiGY4eDxfzS8+oSJ0jL6iaSGnf
Q1DTM77XZexa8VQcMvVhaEt/MufDbVCRN6ISiSMcwye6Z3BHQ+s4SkEUHOC0e8qc93Z2rMrzUHh+
62V+QV2/2mQq2SL3sNAFjsCKUczrKVY3rxZIczU95vrs7cEefDViE5J50NGPajwGZSy7sIvuFheQ
XDlqzDwndRtAjrDMhRQODD5OX3UzgpjKf8BnIgi5wMNIACPjZeOEl58SMregHyB1HzlOiYGhI9my
QMllRbb/ZyX/wnAbLc2rye4WwAwh22h9YBVBHtjo96xDNOmEqoxCUmYXd5TUYDza+hqAVPs96AH0
FP1Bk4zZS63iDpNhnLVcnwGiH5g2ZBO3wXhUPmbPTPYmjRfJy+P/4xx/V5Hbd6rdWozQFh/rwxQx
BYY6cILqkxHU/4FIkiCQXHgG54lqVWcTGsIx0oqJMtzTznSbo9t7WvaRuBMsXZLFmEZAWLR5zlfs
4XqufRzGksxFgsP3c0B/IQNzFHMG9V3Wngz1kJAPrzYFzCWYtDDZgPjVg21eaepo1goaBinRoqyq
QUk5IKkkRJfJiwhSGECB9h7sXlCE459SqYERJQI5H4SINoua1YIM4GzqwabWX7qxMoPblom83FbR
hoZ5dBxbmFi6DBEkbdKkNGHaWKEG1oFtnxQhDEUAXO90X/WlzeGCWH+ByKXl1ezMlg5NPdwJc+wq
gtYz9HMkoX7CfZdpMQVboAW6X5W+pfiQZpD9BQKHwUQOJtoYxQ4uPVy4yguboKJpMtYg95uiO+9r
c5rDzlZe/+x6gcP+jl022lna6rQTcDTjJzHXILXB8v/79vcTucveFj5IQX/EVBwDH0wpgso2j5lF
AifFI96iPN+GYvGHywtANoIueybMhbEmzlNGQ2vVfgWUW9ahlRfvDa/vvzRut4T2VqvxNBjt6wt/
F5Ccq4ydA1F7U8eX2ka0a53QN3McujzeUiq5AIt8Ym8cd1KWVr96OiP+mvTWz9THZf62dl9vL+Cf
nPp6BVHpg0oXJgP5nNsplXSsGzDpEiQauf+HWUz3tbjB7H0dKL8IieiKtgk9RMIVScBFnoK2wX/B
uYhPIElNkgVrmf5OodXrLzGbt2VEsPoHOw3n8DtkV6SwMlTuEKjS2TO2ESbb5t2ihkXShc70TfMk
vsn++KuVxV0GWSuoBTBCernVZneq0tZdwVE8PGjjw2L9qswiSJqvmBcz9De89mFwC9QWbLoPHXWc
s6TNtM6Zo4Lar7Mj1a0wJYahafQ93f5kVz4JZjuQZaFJ3WHN6nx9c7WTTsntqo4YVWFtLsdxWv1R
pfFtmKtPxMFw4RBl6XVNatw0tdmMlRUCtKr52W3bsMvW1+5nDor7TF2JYUGTAqodvydocSibMNke
s0rGNiBbOWbyLvIuiVOC8QnFDF07WEbtqwnIsb/dXjYhBvrEWM0RZwn/5Dt5aHirWmAsJflM2855
N5pF5veVKqONESKBeQQP/4xOj6824CERfDJ2ibpZP9AHL+lS6IGuY9AMVEYKIvSFHRQXcEE6P6Bb
CC7XrVpYt917qqC/qle1E9oa3uJ3OyxuF1V9AXbdFuU516mg7/OVouq0dZ+qUlZ3vMp1mdftgDgH
L2aoI3WUGQWCGKt0HrpUpt1wdTYyCJTvwYcEFSYULi4dLp816oAOE85gfaLr/brGozf7q/PQaDJ+
nWtr8HCN1ynUf6AZeMV5CKKxup4h9xNS1XnCDPrRTlX/tmtfewFmAzFCAs4vTNrgPf/SGro0mJFK
AbFifuaMk0N/0uw28ck6/bKMTI9uw13ffODVeHJjY24Ylb9qgSs6Td+ybAXeuXlRP1bheGyyYApB
o/ex/2y9SOCuChwcHOcPaDex3G0CnNXoEbi9D5W31H7izD7IzqDhVh0sr4gQfk/O1Py6DS5a2r2p
3NJ6duOQdgE2njIJCBu0b442rpGqthRTETJeXfbbLo5FWIp3P9SNTRv/42OU0SeJ1pSTE5pT7W/G
J3TIhWreSdzl+g7BwXBRo1F7rVYr6oRaFYC2/zAfljslqO5A2zWHw6OcLEK0inu7uNABwuxttRXY
lRSnWYtNL4GycLjNisQzRXvNxoiYgxZDKMXzjSneCh3zwYRhILY5mhO996isX+2a+f3P4v2LwRMW
pa6XGZU2O+EEdilMdfyZl/UelU8jrmRn3W+f0lBWiBKv319MLpXX3Cnb+mJxQq9u75UOU7OqhWkP
y6+zV4+9ceZxvgEZoC1rC5in5jR0nOx9u+SvvWdxEJw3oMBVm0kLiMIq/c59mSz0R8leMmVLxgUN
x0ibwXLhcoOdoQXm51B93vS7kUiqQNcHCeO/BkkVwi6OE75V157Mat60Dl8m/agoT5vxrFC/NZZw
mCVIwqhr486PBxNEpKv+WdcpS3ceKwSHB+OfBnz5Coh//KTxx8iOQb/YhrdDn9i0v3jcCmagvlNp
A7wOPVdNC1bl3noqjO7FrCE1uspKytc6rcwtdvZxodaaypYWSQm3OOVHxuWs+X3gPVbocjXjKVxD
Nu1WSO6R4li4Q2V+tEs99c6mijHAyjGm4Ro1f6aamjvTh2JdjOfb4+1FFYePHR6XeUwEo+g9W9Uh
7E46JMfRctYcx4iN/bSfO6iK2JKgKDWRu0kmxGoTi5k4v4cwIxQaC2hVLM8VZpqgYiK9QkrxuDuk
brcqoR3w0k8oohzJIQmtqIOO1BbVcf624Ph3Rfm38K4dvK4a4Dd4SfzR0jmqxvyh2oy4KGTD3FfX
1ksX5UsqJk0IWlTZx9ve0SX12YuHo72o2eNWKv4gqwEI4dA+xaYMkETyFwljGYep7BsnVDIXQil3
U0OOXu/b6K6rnqbp523XFCYfOzQu8utNNpW5DjSSzH4FDSTVXsI5k/GesrBxlePsYLjon/YKmQwP
MP1MjyrN4m6U3YrElrAWLTRzQpeIc8ClHla65COCslqHq2FiFsQ5rfmry0PMG5hGJ54sLYhZcwHL
gU6PCxFSBMgvyTf7DPb+sPtcxUm4vtPOBBUazMuWfnOQKTwJzdvhciHLoa1l9hlwMxu8aM+5Eab9
h9u+cF364mzjwtRYp6Q3CmAssX1uQgsEq9+BE6W9n0ZO1J7GxyFYnXMu5R7/U/+/chAQg9gOWO+R
qHHLqnmk8rrCs0P1MCIi24F7aKMpSo/f2JFHDJ+e69MWBekXJex/3LZbuLSup6IzEgyEV33hjrng
fkUcO9TVB939NHuHrJBkP8JNvYPgthlojBcj3QBRLn3keYcmMX2dvhReSPDoZ6+yYQRhIrTD4/ab
Ns20Kghmrdri8zAeU8iwQiTXMCVmCbc1Bp3RCIUE5aonvF4rvUarJ/LGQqUHUOomIXWK77c/zzWB
FnNLCNNrKIyC0ZhvBh/XOgHzSY2r4Fo+lc32YTOTOG23EP9FVLrv8kI56mBw75pBkigIPWOHzB2i
amEmW8EOtXbMnMM6bGXobdsWwGjLv22leCk9aJiiYwW1RH4D1HOybW2GGwZqIMUyBVOzhf8dBBdC
yrQFBZOXOmFT6/Hi5UfamBIIUfrogFndNWAB5B05v9tyE80PfeGExvw5ayEB3A0Bmnv08os2SVJj
0bfZQ7EF3eVwrZktYzkAirZZbKbFebXLQ94M0e1FY8cGH5hQQNGZIKsHjiruFrZWI1RvIIAYUs9+
n7vecbG/G3X1SWlxjy7Aw4usJ6S2IjlnhNZBWBL0lCBZudLaqRNbJ2i3cMK6JI5PjY2gyxQHi4rB
NonniaE8NL1jvAOA3DezFeKsqafYoWNEDTkYS1STw+1FFEKA8YT1EUHEmCdiyLzCzqsa4YjW7mnL
3cfSm4PFlVH8CG9Lzl8cfgxQs3pa6RvDien98FTE2uP0D42K43q0TtrP20bpQmffoXGusSiNtqUM
TXui4RZaxzRK7hHXz3pgg0py+FzdFUzcjLFJJhj2R08yDrcJI+RyURzm7VduuvtbuANmNkvbTScW
8MmnHkdKpcjGFWQInJuABXozFzBhh+rwjiiVPyTPt9fz2knQHY6symWt1UgCuASuTOu5z3LbRoht
nstk/aDX6QO4p0+3YQTHyQWOxyqPu8DhphpIhwsLS9Xoz1Y/fayod2eubYzN/1OfvVBJyMGzU+In
ifn5Nvj1uYyHL2h1/BnCwJbjbOw24vYYxbBDQ/855b/I8ugYL3R+uY0iWskdCl+tGlWrhnwBUEDW
6lfFk9b8cj1JgLp2B/aEBxZEHP0oRPOH8taNg6st+Frocz4WpnrCIFrwBjN2ENzpi3hF3YF5HEgD
/TL7lRgE1shmSWSGcJ/EVq3VWPB0gyGz8VjQKYZqgsQQjf2Oy92JxYI8EQux6Hznr5B96pkZ9E2A
8eB8SFB6zc/uuwaZdfKzOTY+JvD9ImJCfpipk+lACF1uh81FBp20tlpMmo2TZLxfFXoskjmexulR
8Yb49geT2snHiKKYk3Q0YechOZiR8Xm7Kw/6CX34wQCi6BTDOWlsR6zdTJFgC32eEV2xIwYUXixY
73a1YUP9vethprmdGu/95j12rSRAXY+iMVr6HQbvkHQkpV4CI7FnzbdIZflVBYow0+v6+6xea39N
jCbqrMkISppMQVLkapS3VNYcI/RZPKP/eS9jHc6XxoIyCaQamKUI9aRdQ3daPuZK20oObcF1EObi
EsHaZHEv4ukbUvDhePU02aGFB1OfPA8v1j16IvDwo56mELzM3uAnfhtnGD+V7Jjro/USmlvpLB+L
KlFGO+zXJRgmvHYbIPHP/aI65LkkWgo3yM5MbjHx5qhMzQyssSBBkeMNxmp9p/nU95KM9TYQuDAv
vxrUDEEBPQGI9tgJxsds/F7p7wdTphcq9A4P3bIa5sUwjcC2ym4reBN4rVvod4bdZoUKFCE9awpv
73ThbttBMFP3ENmMdMCb4RrLnYFK5vZkDpLWThkEt6GbrB8r3QLENt811sOmnVtLcr1jXnQVlndW
cF5WuYORgt0FHyQBT2M2vZDqp2msj2v/c6w3AzPog2RgW2YU52vrXMwasWFUPzl+bWp+2cLX8k+3
v47ELv7874mqmjn7OkMxYQzYVb5OlYsG2XI5qNa0vrO2YQzVppCJngqKwNi2uC+D6x5M9FfDfmjD
GfpiIPhmT+oZTCyMLgyEU++TD8kT65eyZK+a4vX8C8i2ws4Pk1FR62UD4JDOYaYPQT2BtWKQ1RaF
4WhnF/szdjBTXjuroQ52OIFQ9rSlpvIxT7v0rBVGFWVlU8b64klaV4TRAuNleBnGNO2VgtyY2nWT
e4gWhLSHxRvPjdG/pMUaLq35/ra/CO5N7Lv9xeJyBDxKoz7VINIPrT9/YgIP9lcamFrYn6oojc3X
Xzkv8bg8QdHT3kt74OXjPfVeWufYGx8lNold469NnGt0ozouVgoMSLv+L6VhhT7ZoEK2tX7Bwwsb
E45kWYjIUTDgCCUskJqAIJ8LWm7SLVNqtMhC9BYUKiDCgjjHokSNOxZHZanUQ22Nr2aqQlqyB+XC
2FYtXtc6AF2zD6Z6B10i//ZaipYSlQFIEGmQafH42lRm5X22YYYuXFY3mBIvHhvdhxrkGyK+BRkO
E710DtTEOK8YlaVuVK3CBXB9N9VHvH36xItvmyI6G/cYnFc4aZuoUC2AKa4dUX09GNCDuQ0hXK2d
Geznu2Bhby4kJUCSEOIA893pq9O+SybJOSI0A2c7JmNMMFjwzT+a2yZrCplDBCTaPylQ6fyto7vj
921LROcI0l34FvhdoSXALVYNOih7rC07rLTpMOTmAzGyArnYO7NezrW+RFk3yuqgwtWDs+H7M24E
nokRHMbJZiu4uyooUlqJdbcq20FLZYMjYhjTwGggevghsHr5kfDaUGcNRHZCt/9ODCTz5afRfjXt
AtuYUM20cPEDgRM/MIVpG+ph+2P9MvOb59ExgAIIRqXK/tXkLH+QUINXUT5hWJfmLINXLMWKE580
aGDPknV+MaAycYLy+HK67RSCx2ysC9RoQSwMAj7Ij15iJbqe5QvVrbC4957AjIHTgn52Oz8PlCww
gipSTr1MhEj0ufaYXIirrKRU5g6YJl7n23vbPTbL4bZdMgguNducrBy1DBDQHa3vqIWRG4dgkCSd
mvHDbShNgsVT76OTrVnXBljWBwyOo9UB0r7LEbJ/a+cvgfllwK3KK3xdNpIlPOh368hXs2dltSET
9Ad4vJ8PyVcv6P+x0faAgZkzMt7bdsrM5NIK2pWtohPVCjf00mX2FDSNFzBlgzfAoKcTU5CYS7wa
vl5G6J8mIGMPS+IFTYtC66QEY2KE/x0MFw2raRndDro+4eykQaU5vlnVwVS9JYWwd9awRd0dH8kA
FotiBYxq3NntQ5Ki/qWcQGSMuqSs20fsD5gUQWZuQheX9wdvTWtjwStGqL5fA5YlKY9g9aFBi7xP
/2y8+rkQkWOHxvlDXSgkcQagWV5VRUvm6T6mOWT0JiKvc9B1q2L8FsGdn1pW6rSqlG20Qr0zYges
QU7iHha7eIM7OAY6cJFiYgaMn2bAWNK01rSywq4hL6RTQ5oaX7v81ZrFiOz4NjhHDPBoYuz20h20
Umv6OautsKGHzTr35NQYkmRCeG2DtipmJGAIm5e/xLC8rC6nooVi5uMaaX7+zbpLwtHvMNao+vSX
jJeP/Tr+2o2kAorSGL6GFDPn4U69zdbUL9hIYxplhear67u+PXnbt/7V7BJs9XZQ7JK120ya10Nt
VwOUZa7fPHt5HkvZkLxwD6EKDlVpPBK6V/27Gu5lBSGzFbIJ9iXzs9B51E9LoMc1asmBrC1UvHp/
4bhNlE8kz4wGcD0GNfW89Ae99JXsqawbv0tkzcnCmufeOi4pbysFDeHMOhqzycPkNJ4hF+ujD8TP
JOUYFkCv/ALSYg6GHHGB4hOLvm3hhTWOi8k4F9MvcyaS8+ia0Jy5A/6BigoemK56hKzUqCq0V8Hz
zskDlNI9DFcZP5KfOQIe47kvT95HGhnRepRyBwmj0l/oP69SO08Eo17Xuh2xwhpd9AEedMHUl1Aw
ZdE+k5gp9BBsZOxkpIMI7ZdOD90PvR0rWGmY5X25flW2Jpwb5BXZHDbS9jiRYahOgDOGCY5huOsS
LVXA4DIN1Aq18t5a7tvkKXu11D0+2x6C28XFmAzJrABCLRffMr/NZeOb/SJZNuFG3sNw6zasbkYX
FzDGGNgHJy5ieudskNbcoj9PtrJEmt0xeH/f43FJ7exuRUVr4PUOCQxtu7PNc6p+H00tzlt0+NbJ
w2qm3231DRfUPS53pID6VMGrBXAd7ReZT4OhYjbuy+1kSZjiYhgbpSPIlEIukHscb7XZUlYdNYPu
S3VKDtYxa/x2DoaIPQWZd6gGhvORfpWgipf0LyoXHJPJGNCqmeN9NWvJF2Rr3WnI7CyoNtX9UaK5
KNbWco22BQzRa+rooTNstsSPhBtCB0cTmIiZ6VzEzAvoXZOhQW18TrKgRZgOJ8taQ5Iiit62VxQx
MWekWxhvQ/LGJwdJS+m4WiXMLcoPhFAQgBqSoCy0BjdKJNbQt4KezOX2ngrDnLYiscKVZmhEBeFo
hEFEI1S3pZDUZpjfXe0HA3TA6AhnrsNFEhAcWIWXKPBLZQv0ej2t04oLX/FxLNO4MzH8UCYfQIn8
fHsRhRZi8AbjZyAOuHqTL8wSvWUW0uxkXJwAcrcDuK8o9EFKIhtVkUDxhflNIds2mpkdzvl4xMj0
cVaHqNHUw22LhG5hYloAuh8Gckfum2mpa7bOAregaOZtQE6wqtpbnBw1AA+1TvyL7+ixtXkt5g3V
6aZ90vU4T5/14fNtK4SL5ZrgfYEZiFdceMwoGOOqFbX9zPlde89U/2ZVb/n0OwguEiZ5PleDDgjP
+jS2n93yuZKpVQrbTXA02uBtwD69mtNLpjwxoVL050383MTlYTkrh+GQxrIaCTsF+e0DmiuXUaaB
B/1Pu9Iuw7CKXkuKBcboXebT4kuZPbrK576RPBaInMvDMe9pnocKIx8QIP/laMPooBTTjmGukJdR
1z7d/vJCSyDbg1wQBbqrZ6QFNyGrzk3c4HrHui8mJ3vKzckLvHJpA0JdW9YuK3I1Dw9XqHKi3gl1
tssgV6VWlY/laoXLooL8EPRH59I2imDVDfvV8+Imshn0/7h4mAUFFbc3u7ZBo0iymXi6H2NtWMLE
caPVkl2CBV/pAobbPE2lbnbZqibo+wJaPqSyzSn8/TjbIdLM+Dn4sfcur4fMbIgZWkT3/AR99wc3
G9PXnwhYLVCsQFOGUW5ySUSH72WmRg+UvPqwtMoHb0yP7YIZHVL8qIbtfunVuGplDN4C/wMqGnHR
9IkXD75LSwNXUr0aAxbPXCofvVTvV1p/qlD2wRCsxESB65m43yM24HkFFnL+UJTUWtoFJpapdadu
vpEpDyO1Xv+0AhQ2/IzSEso97K/YxYZu3WwNrQ1muHntEd/0QIb5BFHY12eWFzBsYXcweISinuJW
Zpg6uL9RZ3zs6IoSQq7K3rxEnwjKzUyFGg8FqEJfIqGAYHaTW5hhnyxfKy2LSNelPthNgnRQ3mLV
DovthZ1V4AafZ5MAaxjfV5DhJUXj00rWJMY+NBe+Mbz61yLuE5WeTlvVyU10taeZbw7uYSPjJ5LP
UQYWTkfLX03zgPlFsCS5moYZRrSlXVpFvUQrGJVBSPT6TPuvpMviEt2PeipJylmo4Q0D6QfuoRCB
Ma/4zTbVbNwGISQ0F+Ox7owPW+aSQK/w6GJ659nQYqdJPt4+QUThCcq52FcgwsG/ucCR4HHeMEfD
QJGkKE9dahtPajnK6tuChBWb6S+KfrmEaQJmYwsJGNrd0uN0gBgwiHOLs4w4l32JqwXEYYhSI6if
QFxwCeO5gzXoKzMmWfOAZsoWrVrXxH1vyeQphesGknCk4J5qX0W+flAIqTCFGjr6CLE8GkzG99tf
RmjMXwQ+BaZFaltt4cIYyEMOxUu7vZu3f25jSKzgaZqdrFsJ+qzYJSU9VxoqVYUuCahCp8bbKwSN
0f2Kj3L5TWyKr9XOlhFCpuV5U5PPZdm9qIP6yZ6q87ZZ8UZfTVuJMwn5HXqjsW8NcBNdQoK+pp6V
IUWS0rkne+yCIVnfcBiB3AG0WyY41a8UPXUEIZKrhYX5aZxX/lqkzTMZmzoNRtVMJO1woq+ERNIE
RwCy4ysVL7R653M2AEwl/bGhdrwY9uG2I4hi6h6CO4+UhUAZMgOEqZOog4ZlgufXSlfCRsvv2iU5
3oYTHUqodLB3awyFI7ZefqGxHjO1JI0FsRSU+u5Sc6Qv1dSneahQpQS9zeCWH25DirbTHpIt8u5s
qhoL/KkuIFN6X45Prf1Myx+3IURVU6gQoZsQT8vg2ufTISiz6KBMxZs1C3Pdkw1pv+kjG3ystID6
y1mP7aOqBeSpaqX058Iv+BebDxfDbNdEAZNkaCnD+lA0m3dQx3bwaT8sJ8t0y0DpZuvjbYuFi4p3
CUbGgalA/v5sLZgGSDO8h3Sje1owZJapxr2umW9xFxsqBhjsxzWXjyEzKTS91fHt1Ga8b5UsTrLN
1zGCs0wyFnmhZ+6guI0wox8wS3RY1M9D7FbJw7aO521yfi9JFr9h8Rycehb6Uq6psCujhGzthupz
uRzV7B9MHurqq0UFWCjcYXBeb1BvIZmOJ76y/OTRye9z6cuoMDqhqM1eErVr9uhJMQiEnFAknQM1
2ELNL2In9Zs2TE9qDE2uw9yG9A3tjLDrLyiXUAwzji3Pw9ol6rnSg7H/0Y2SqCv0BGxklG6QSVxR
Vnt2kk1mgw2l6fezfpc7i+9mXx1Z2UMCwz93kNr1iowCptbOa/PDHqnv6Wd184I3eBumDfFAgAYl
vK9cxj+0hAwQwR1Qs/egbzoYRzOf/LZWX18FRT3tLwxLB3ZhFs8PjdvWcLh++l5kBzOHbJkqe7cR
hp0dCFeF8CBANG0gbsCbUBN2aXFfOI+oTEoyFzEK05h1kZtqfN7fLt1YOENphW0GgWIXvROBUYBQ
Tv8f0q5rOW5d2X4Rq5jDK8ME5WBJtl5YW7Y2cwQjvv4u+NxjUxjUoKTzPFXsaaDRaHRYy1FayeYI
zxDK47/TdypeAB9XDarmi1bj+m0cpQrMeEWnuFKon3ejwNlGFhI3E7K4/K0L/E47A/kVpKjthLZE
zJ6MdZiaxX2VuZ8PKBgJEcIVhi14Au09YnK2Q9+zGdrVZUf303jXz1fqghlrWRehYO22kvgGNTT+
olMcG4h2pKBRL1fn/tMH58P3ub0BvNU6thTfd9bnFhQzU7Ibk/4rW4P+ZfQQAkrzpHnB7VxvQlbS
xOxRUflGR3bZoO7tRXspyBSdV0jgccAGy/w1IkrvpKvAzfpSH3vXDBUlTxw0fBTWSzvEw5Eg59/4
I7xE6Z8XKThK6I1kRof0DRw353zm3AWgVoaIvOmGKyUrnqzqZ1MkkgMryiD/5hjQLA0pKbyiPx6j
zFFqq4w9M1y0q2EK1K72Ezcsx/dqiPr8OTXu21wS84msT9NB28rSlKdwDImeW0NXo29iyQoSWXbp
RP2yzOH59RNt2VYK+33jVY3Oi8spgZQ6Po5THlT9oTExMQs4+fOCBA91NGT/VYfbqLKe9cUqIKhP
Rj8216fFxnSamz8jjX6wCXLlVntvplRi/iL7YI3AGIS3QOrKpy8XsCxhnAQxhNepl73bB/qk/exp
/PlMDo7XXzFc1DCCmRb8Nric0KH2Nldo3yfO6ieNAt6G+vPhg6VhHt0D4inwC/mYVVOymugEDYQz
AWIr0dSAJP1O1RRQSfcSIxQuH8Yl0Z+L4YQTMIGCWKs11xSlR/q0jOOTizGztJwk3U9CKRaDCAXW
OiJW7tbFo1Ofxga37lxkN+jjHXc6GRNfXcZeYu6iQ4WysApkBNawz0vyuiK1Wx0x0bz0YTFPz4hZ
fpw3dJEywKVBecbVMA3O86Ip4JVfFg8iuvilS5/ddSftk2VnhctG4dphwRaWjOVePx7auo9He2pn
5Hi1+749ZPOxJDf6emlkPz+vy1YQ5x2Kteucsl2QdkVGfEj9Bcy04/t5GSIPtJXBOQZvjgdwnkFG
nV+ZbJwxV8HN+Ja2RFL2ETrxrSQugizKSSkde8L1BEr5wGzIr773wlabMScFFp8WQ+n+vL7r9tr5
qddIxIvsAm93ABTDxk0kbz5umm2XSZnm2LR1enLM15je6drT55cSw4Zo8GQQq6etpHjJjsWsIaBo
ujeaVP82rXE/AUfac4hk10QHCa3uGD/HXDMaBrhdmxXbWZcSopqM3Lvo1lEcKmlVFVk5+gZRDwSk
L1BZuAWrGmswrRyVjNR1I2MYf8y65XtWvFNtbd8jcP784iEcB/U3Rm2Bf8RHYzZp4xhhTaj3D0MW
9tktLqPElVwUomY+zIqw/CGcKi5EzteN+WK1NQiFwj88Ag6InvwlGoJ+LwMyY0vEOwqGGKuhcocW
AX6XUOlU6mpZoVNcvqKUd0f6dNcNMjGiI4woBVhcoJY77cNdekJczJJ5YexFSnFVamBGSmp/SRvJ
a0ZkEltBnD9Se72eTDp5YQU4KlJdqO3soxo01LuRvpw3B+YMTpZuoxNn4MS0S6vB8EiYNGWQVC80
/aY5P6fhqRqBf0t/nZcm2ig24w06IRXDKvwDatDH2MnU1kNi2bklRRbVpruzddnMklgMXmkMQRgV
Bs74aF+Zbbw2Xugq0x5E44HXT6FbyKCXhUaOcjE6IcB16gEv6qOvUzy7VZQ589DkSXf0ioDQECy4
806L+v3qSCJLoVIbYcxVbULYTKONUxfA8crpY7JcrM0PW4ZhLjKGrT7sL2xEaK2ZpH0MfbCBftN9
o/NVTm8z44hkSjnLXISgg44V2/+sHmflSBr0br1AmuM9meu3Yr5Iup0+XCfKP5aah7S9m0ZJckXk
zhmVK1AbXPhbPr9sNZ42tRoMQx2fpin1Vft43sAlAvgk8mznuaEA+j+cZv1Yquahz7LH8yJEPfTw
dX+U4GtOmJ4E7kdVewwheAiXsHsY90mUBRlI7qJml+1kKV2h5W0EclG/W4NxpMihlKlerNMDyA2k
9HMyEdxJUq2ic+sWOuGk+rF91TaPRjd+5QRt9OBPUGsBumOAkLZeDhaQJ4mr7Ogsy6fIdOFO0aIu
aDJRsFx5jIAVzdd9pA/v541AbGeAIEGbBZhF+brBontZshSFF1pdUUQj0fNQyVu6Py9FcOGhQwNX
qo56un7yBLMmUpbOUuGEdjPUuJsNZae7/qDICIlFNv1BEucLUqPXiiYuvZA6e3s/HVlDdJGH2RVa
fpQ9Y7yShV2CXfogkbv4yiRdFmNlxqDcpsplFl87mDg9v36iPu8PQrhQXInXfM08qGX5c6QHBPwq
TgS80B07prIJFJlG3K3nWC3CPnaGmon6xfS42BeJzL+JHhdbjfhsu1UrRavOEJK33+LlCbesn1U/
awPBA4niGhTtfR0UdJWspOBm+iCWi1pt0iHx4GAhgWjVHXLMtk5+mVnkshuo872sRtvH42YI7Tmb
JfG5cFnRxwTqSHQcYdL+46VYkqyZXXfBpZgdc+CtrXdmJzlnIhHa71wHqJEBwM3tXKfHM2kA2RKC
pWY3d+SwdO7OMmVEwkIxSD8gQYVJ7pNRbuQDmgqDBwiT3Zt5uq7ty+7TBLjgKEa0b/4uZjFytI+L
NdiDjZICRKTGEK09AfPypxnROBGcF18KzaQ0RRSukrfZvBisC7WefGJK0k8CD/tBE7aYm1hIGboq
iVeI8Zb1ynMxpdZXkghIvB9/F4tzeg2a9inwN72w98pA90Adu2a+IYuzREcHtsX69lkrBd+/ltFs
7swaGYDRKg7zkgWz0+0mWl3Q6d9cP5pluTvv9US3xlYgt0GkdFo0l0Ggoj1TffVj/VdFQgpu5/Ny
ROPhuPwsFM7RLQANT5zCTNM2wfplz1OoRoDvBW2dT77bvhbkPkn9JNTqQCJUvJx/heof7WJcgVqB
XD+Cof10VTlALHH9LEpDtQVQvhG0TZRG41szvmRGlIUzgEDC8/9AaDUbrbkjNiZ26yoVwfLWBA+b
N0/BPIakECA0/o0Mbgur2s5qr8TKrmkFDKklzLz0Kz5vI4I7X2maNKsyQw3XShV/9uLM78txvLYW
ZN/Or5hMG+6cTUs5GV0BbQrL8h31oLe9xBRle8IFE6xPnIGIIduB7o3huh2upJRm7BPcQx3GjswN
WuGRLeIHcBbL69exwMWbrWqQ5t7rwtiZPS+KsxVHe3w6v2Zijf6I4/ntlcUwytTCS71ytYuq1XZl
ab65lSOxAmHgh2oT8G7ZQOtJk7qtKz3a7OEs1Hv7Nd4b4XIwbvaYjtEu2HBkJ3tFC5dxI4+PyPo5
VhTasZD2CIAlrX3Jhu9rG9aZ5AhJNeMudcUzlBHQlbgK9fWqzGfAAfXp3s60C3u0wEVn3WjFustM
5QBoPJ/0dEesIcqG6uELO/lHY4/HglOTebF7DxrP9JAt10uV+jF9Oy9DeMI2MjhPrJClAF89rAUo
KmoKTNj4+byA89sGsquPXldt7cXJVmYmTZv7CYqEVoLJFl27zpz3BMwr58WJ9UELMRAJ8frh58MS
pVSBrAOPQWL7mDhpBFpxSZ5crNFfEZxTitMC4GkJYj7NwkWVF75nvxXpz4X8rDwZ45nwMNtIhLEx
XcTR3PYkHpkwWA1fa4EmLjPIQTGsnRNbksMsE8Nt0lCiA3JKICbPHvT6oWlv9a9cTIwPAVBELgZb
+Oy1Stu8dwByGrrldBw88840ZJMgor3fiuC0aEsyFitL6vXOrZcfKHk9b1uieVWMhHtgm0W/Hx7w
zDI2kWWlm60TL4qLfq85Mtmj8H55KQITyfHYt/E0LPfz5yGVUYpBfQHVTbTFI7X2UWaO2U1NZ8lD
WiR7dBTflJX3j0QvZkX8DaWDtg1tqQyQne+E123aGPmEvdFul1BDH1sa6j+svRYN1+RwXpbo8GxF
cXuEkd/FTlYsYUuuDevVdH722k6lt1QKQSRSCk3XwN0ADhE4AbiFW43SVLvOcxHulXf1rtpb18Ud
DlFYBjL2F2G2YCuLcwl23RlKksduSJN054wkGL32anW6A00wbKK2rwAP9acYTYEdiapuQexpS149
0v/AGWeMwftirqCvugcnxmURNYF9dF5B5bMHku6389soOmpbhbnLWO8Gu4sTCBsb/QKEAdHQt194
Y21FcLfwYnRqaxHXxZt3OsxTf026/I5S2WtR5Pp+8+g4IApQT9qPYs+rwaAOTYo4an8j209fScZt
RPARmbE4BU4YrKM3iW/GRVDGd4MTDMDl+MKuAAwb+BVMFx5LLJ9ssB3B/wIOsvbJcGybp/MCmB3z
jmKrCXd6x9glTj1DE9UkkbfqYZLEO7cDxyKdH8+LEkZhW1nca8nE6AT6OrD/RgdCrCqil/0LvdHu
lWukFXd4IMpyfmLlsHZALkNFl5+6THXA12O4xQ0H6z2uxoA6l8W6+LgJJLetyAeiEgk+XhuzoScs
mUPmxTUK+y6Dr/sHzJ0/rTaLikx5TIfqSk8sicsVWvhGHDvLm1urz+e0KFZs2mqCgj2xAJJcXg/o
lD+/YTIx7PeNmGotxtX1ICbRvWM5Og9qT0Kd1JLoi3kW3gTRQqCDPARDzCdwBlo5WA2UQW+bimZ4
AHhp2RxQpQ2zfgwLp9p1IH05rxnzNGdE8ue3yqymoI7jIuCzbpoqvjJi3XdzQM7rR70HCEe/PjW1
DOlAtJ6INFgDKeqhJ0gHHbHzZEZBNlxjjYTJDCCxAc3mQZZ7ZXReQZE334rirq/cXpUOvC/wgbYT
xVS5MxL9C9axFcHdTmVtTlncQhuaxgHmTNWgLpE6U4DsdF4X0eHaCuJupg5IjvU0QpDjJT+marhB
e12gaa7vkF/a8AWYFHR2Go7OBmYBSco5qYqaykjQS4HoDDWIxEKaeVLtB0OxvsCty/An/orijnHS
jHGVjDqLZwCo+F6GSrTe1c8MJ8DIQ1nFTeQMt9K40zyshZ2vCRSz++S4dD8yVQlqmxyn2ZB4Q5kk
zviqpOkUl0lah8E3yY9suDCr66KWeEGhjW+WjzPAIjGyJsGkK+Z1jon7bHu1xPBEPQUfNoizvApX
o1ciEg3d6znKDujNuc6+MToDObOh0DdslOFiI9dqFLtZYAtxC1J0MzXAt425IEBB358/TcJVQ3M+
0LqBT3rS+Ji7Xt/pVEPoklzl7Z2SSko0ws0HRq0Bxh9VP6EwUoq+MF1WdY9n861LyYXqYm7Gmq7J
IoW8EuvyVxa3PzRdzLwnqIm63lj7lMx71Alezq+XTB9uY5IuzjF9iVwfPNyBruqvOtFYdigcCvv5
vCihOuhmQn+bChjc3/HT5r5NvDXtqw6FNUUzwgFcf60i6zgTMK/C52xksP+wkbHoIxL4A4rV7MFL
wzLU3pY3JUBNIBgZC2qQ7/N3WdOC+CBtpHK+BwQhIGj6j1RQQoMlKev8NnIu9EP5JONAFW7YRhb7
faNh4k45qZEDC6fx0jIzAKdXftvsu/FLhfLtWnIOqO2U3E5mSCIRe2R3QQ44w2iIWOcHUYL0XTv+
bwbC2bumFFbtjBCoa2XYWSmwQWVdOUI/ZGGWhaE/O6ecNbmjEgNuLxw7d/THNb4w4+HaUzNJ0CeT
w707PCOuwYYIN2EZie8RDaArz0vdhucXTPiEhsHjvkZUji5szvDUrKtnSiAmvbJ8hnSKvOt7eckI
f9snV9JTLjbzjTTO9PoldQvMqbKmxLuhrH0PbU3L8D7qAOcZAsf0k+kwGlelKRPMgpKTeNZFMx8m
JFFY5OuKs2omVQaWgnAIte8xwCGP9a7Fmt4yPMqy8ovdF9AJsKh/JXJ+xBzTISMeXK9R6b+y2i39
wQY7TKVJHo1Cn7iRw22g7ShmYejQzKnhm9ZrXfkuMRGZBG7Tcre0E8T8/znFySXmKJSgCqYgvrV3
ul8HyP3IFk9YLTUBDwVGDuDboEv2o48ijjsqUwlD0R5zwORhqnpnPVT7wbf9+h8DoMz6g0RL4Xnb
SOTOW9UmBbA3fluIeUFD4tepb1wmr2jc3jchQETH1FekBK/itf2rJxdMp2pjKUMCqZat7ICwfVlO
TnReM6FimBMBWSvKzpg8/riU6H437bpFl8MydmEfq1eTawVEXb/gejHdj05gpIsxEs/tWJmZRq/2
qEIY+nKBR2zULL0k38e8N3+I2YGCOcBVnQyK1FljF0qMwo3ZgQ+s+odmeZCuV26aB95Y7cfKDs4v
nWh3NgL5/qEBUHTUMlhd0b5xvWMqm80TbQ36ijFBi8ZfPHm53bccqtsFKgfhpOyq+TD3R1UGeCUT
wVTcXPbrWFVaVSLxUi2Vr6aDrzWX5iTL2AuluGCoYGN4p+hd4EMgWYkponBx4VsbrNQTcSTPaWF2
DPM7f4Rwl/tiDnEDdAw8cx/Rn/Zcg1y6jYMJsHHVjlxmhRRSWFj82ErkQttaW6fYrCGxx5vQ1wP3
uYPnU/pg8JNvBto2WhBafgXXxv4r9aQGOjZaW3UAEQjN/LHto8x+S+bdecMW7xcbwMNQPSyc/b6x
ihJv6koB0EmoIMcc39Hp15JKngXCswNQc+BH4rieIKF5Q0PSFdgZGOx5MYY3LX3+igp/v88Ztj2b
yowJWxdIM+1llpt7pRhfgIp5OC9GeBPBq/3Rg1uqxAGcEGHvTqTcduOzGS2HImj/dQLjwgravXvj
SSTKFo67bhcP8y4Fe1Ov6fcuv/Qy2dQn+8CJG8X4CYZP0Ch7UmAdW7u11A6bn6hL0FJz31j9fbuW
vuLpP8+vnsDOkFdmyDzspXsyF75q6TrZU4Yj297r9iOxiL9Okve0YL22MviJ8EXX6EodyOji6aKs
5l2MNq7Pq4GKNEb7kBLQgX7y8bh4mdF1RkVRA+hBbwDyIjde/VwGeccuYm5fgMsPUBekPjV0cHK3
wVKkk2JoNZwoOARtWvtpzGB5/ZF0oZvKMDVEkb9jY9wSeCTghzgZ5SqQ6xoB8gnDvmiPy2MXKEG8
o8Awn+7RQhB+YQUBRADlMG8MKKWPKxg3XroCPAZGTR6y9b5Vr+dWEoAwZ3yyfCxhg3FCdA/wlWqj
wUPGij0ndB3lOSlNgPJiEjeLj7OONHJS+sD6tv22I7JnrsjI7Y1g7l5C3nCelRqCaZkHk97vK8zm
Ov0cnV9CoXm4gFdgi2igq+rjEqpV2nvUsp0QkRbK1WS9r3T7stbm3jeAyVmalmRBBX4C18NfgZwj
0haCN0zjgLS8SYKkuCv7t2r8Psl6j4TLh35lEJSylA7/NLNmHLwS3iOsW/USzKBR4i2PSa1JLFDk
JmwPxRMMAKPQxb8oiqHo0nownTBnozQAnZK9k2QCuAdE1tZG7RAIaIadrV4Osq4i4TptFODcQ9fM
CYBLDQdwB/1F75Lr0S1/0XFovuLsNnKYnpvYYGncumpa6EHThxLEu+34ZrefDw7gc3BOHVQDMXXJ
BVYJwCMmL4Vpxc2lrj9q84/zZ0Vkugxa2EWxCHxMPDTgbAweQYTghqn1b5zdeRYA6y/KXJJVkEnh
Dn5rgWrMnJFfVy3goTaF3vvZNLm+rc9oLPsCAQ5wfBjtIQIqcPly5z9TuzzJtNUFlfmVYV1PdhEu
9a/Bqn1nIcH59RPZ8lYWd/THQaez2+HCQ1z32BrJxVp2T+dFCO8fxsaAKNTwTjl2HFortEWRMez+
XSPE0R7i+S5kIFJzFyGVIVFJ9HwAPMNfedz5RPuJrTgp5KVjwCg7mutZARoEiKX0HYD8npAPlZXX
RUd2K5I7ss5iFAOW0gnb9GGxrpPm1vsCYdsHrbjTOsSUkpJpZenPsQO0laNnScxcZAwM14KNweqA
LeIOa0raxbIz3QmBPj34TesUu6lW5i+4nY0U/q1tN7jf+gLuLalXv0oPOhDS6llypQk3BA2Z6BSB
QiewWDpBJotMixPqphN1ixeNdnHUdDWS2DZbEj4WQcrljxzOM9QYKUBT+uyE5TE5WC95SALrBYNb
XrAEFFPlVN8hneb4WlSE3p2smiDQEmgaBgB44ABPx9kHtanqJsGGARssqgBkNdkkcJef55U89X4Y
5wPvpQl6JERb/L290IYYteJqoaEUvt29IrT1Xe9b68mSCwJP8VESZ+Ogg7G9tvC00H2dwuGoHZSg
T3xsXJRHZSDr8zrdOzamiLyjBrpSJFY5c/cWcOY2iaOBYsGL6f0K/ohvbmyQJ7LMY2RO3bwelHQ1
UTSZ5vSnknddLDkLgqXVdROZLpVh8+g8/Rg1XOrmek9DD1Ff4KST4U8J5hirYer2azvIYiOBb0R3
iemhmQMvArwKuPAccBJz6TiNGnp0V06RQo4JuXLXf1b3XZnasOqjuIx6506No1oW155aK2sJAkoU
kHoAa8/f1YWp9F1WJ2rYohAa1EBF2CsliFQL0ORJ1vU0hGZNNOiwAua3wx50H0MbIJ5aSeamamgv
qVOi8qDuazJ178hrdpafIKWAHO+gOpK2PkFNEa9GhqMDvgOMs/Gx56w5K+1dhaLIgqHkCHMDL9YD
fVHAupvbvgWQifWgJ34jySQILPmDWO7Gc1EgV4sipmHX7yyF+iXg9NPxaR0tX1MOnqIBHVXG8iLI
mUFXQP9aKJ6r5kl2IV7UaR0nhyJfogbZwRjQWWt+K67MO3qDKbuwCZVj7Ela4EUbuxXKaRrXhK7o
VqGYML7WEkyajy+qBg4Buh7LXkb7q59iAXxUkbvWTQsMKP0AFRmzGSn94iF+VQM9SIPiPg7j3fyT
BuCjXn0jWF7bfSdRVnRgtspy7jC3R6QjeohflsvMxfDOYy1jljq98j9qyB2UDNl8NaMQoQ8Pqpug
PPzP+ctDpgMXYC64PE21tmlI9VDN38CdnKpfWiacOuQbACPLwyf0S4f3+ACbyNfHLL8c9eeu/H5e
C5GfRuH0vyJ4AIXRqFQ0JHg0LPJDVYcEt0FxKAZJ/KUJz/FGDOedyxZJSKC5UOTwqZ8nx7FAdQp8
Bc1z7F7FzS8gURTaFc2/ocG889KwXsJx/mUvva92FjjSL+pS1nYrSIsyC/mrOnfi6iQdh7TBf2Jo
Itau23s3/cG6Zvkj3cc7PlAfzq+10GKQDAeczW+SXeYCNs/Sodequi0tbOd8SYt7ijeDuzsvQngN
4jnyRwYXtjmgjNL6FDJ6UKPXYRZl++VQBetddTSidt/KuDIF9XCs4kYgF2t0SwbAegqB065Hv2+1
p3tvr/ttkEgrjZL1M5lT26yf0TgZBtMhSgE9iHdJ0GQibcYWDNx/0IcPXIa01IA8AyFJ0fxIqgsD
UDZO/W45j1ZxpEMM0pD3zKb++X0Tno+/q2hytkhWQNAOpolmnbUIsuHXsKLnHExxuvpv2YOYu37r
yj76vEzMUQG9FREwEFo4c1yL0o4XhyJK3A/HDlg6/wHSkRXCRY7YAVoPY0kyBImMNe4o8pYaOHzX
9DCnyKCSWJHUVUVCMJ70O5gHXiLPkNTk7ZLUpNFAWnPoxmNSSSp3ItPzMGeAzCUozE5KQbrdAXQU
wCxhnNc/y7m7cl3gIq7gjTm/JzI53MVY2DGCO6XSQuCbHrwp3i3mZV8UX3BEW23Yv9gcpJUgCTOX
0KZwlSihCXg7Mn9SZZAforsFlRMVKVFs/Mn11eRTUxQ5lKHWHCytsnMLe/TNfLxPPOfp/MIxv/bx
uYpYDaZsIzUKyGgevXJy49JKLFMNi3ZWDtSq1x/pWmrZriuseNp5wOr3ieJRfy7gIyWnV7BrH4Rz
oUBi2nFeElsN5xzcHanxKytavyLVt/M6CsWA0AWFDgcD8bxropqGadXEUMM0VgLPmHeNUQRoV5TE
3EIxKOIwpD8kNnl0DNfJ6zyudRXc3juzfijozTo9n9dEYBmIrIGti6AGA598y1aCcU87JVQFoi8I
dxRj5yGTkGmPtpV/ugeNxfDADEbajBULuUC3mr0st0tgPy7qe6XvC9L4jr4/r43ocfRBCHdqZ7NO
e8vKsP9Iy3mZT5ZA8TFnGHmBde/6SRBrgfWehVJANHYtnFj9Rju2lZuD3ExGS9we2k07bWeEzd54
oA+mDzLYKEOGS+KcBE72g5qcmWt6vKYYCFVDy93ryJHYlmRUU3AL4uRik9CA4xgntdZGqdDs3WId
1YvskF0k+3Vn79r956EQUKFkrDt44aETl39Dr3ZMrcrq1VAHPKg9exFNrfsqHiV3kugcISHgYNQI
1HMnVSE96ezU7kEfPptpeUvmIXslWaJ+n/qWytICQlkWIKRRDkf+gX+epwm4QkYFKrnJvWW8rvTO
dBWJlxO9i1nd7o8QZo0ba2u1JU+SHkKWXXXDBmnTW3oZX03BHCY/0AB+vdzKBk/Fetm4QwDZeUqD
OqBgRLQZnpVYrV+s3/oy89fh8fz5FQqxUVlz8Mg6hRVMV0sHpa2rhkkb+5pdlT5wNAK1rGVlVpF9
AxjmjyDOT5ir664ZcGPC2l1rf53fqhQTa0DFOigeAW5w989cgenVlXVQCXheYPHAe8CwMEqvJwMv
ihr3rTnApTOeFxKUjxWwvl7j0Hty9j0Yv+t31BSulFBpfVWW+xTdzKDZAPgf2g7w7uEeCAbLpXS9
htOm3BXTi0Yec3KDHgfSfrNj2UyvIIvCOD3+K4xPwesg6cmdGcJW7aJ1rvP5uQa+8FQ+F7Mswyny
hltR3JPWGUa9jXFNhzX6xNK6gHn2kotFaJiM5gyTTq4JoPGPB87NXRAAebCXtL8lzbQvlt1QFl+4
7hncLobWfjP0cnqAHjefKDtiZjyHy+RcdagoeWmx+/wh24rhnAcdFkXLe4hpPBUjL8V3IAoHRbpI
Mg2iJduK4e77ZDTNvrUsOF1qRKaiHWv6g3rul9YMjXyo+nkoUnA2jUx+qU9I2oStMwSJqe8g8TiM
peQGET1G0SbKhvtdB9CqvFv3YjLbVhfDnN1+B/7iy7p6XRXtWqn6cAJCe1Zne8sYw7r//IgcANFN
pIUY3+wpF+yitsY44p9h7OZ7PphBn18bRR2etwnRaQWPNgJB5JRB7c2ZHthH3dGZFwTt63WVZH5C
VL8hl2jw9VZZokIUcmJcyQV0OupmJ523hQWMt2FSESoBkyNZDu7wI9PfY0uyZSJvtxHDOyBryFNL
RWkrtOs7zbsfFmhlX/WWilJLCWh9ibmLCktsCuu/av1Oz2zu5BqNXUbhIZK277WdHqHdu/PHH8p1
elAPaDH2fp3fMVG6B7Uy0OUgTkOnBu+S7N7Um77E+cqP07FDT43vflu/a4EerofJkgScosPM3gkg
V8Z890lzsVci3ZOUkxpmxvUM/5cVOxQlJWdZdCkjF60CbxN2fhJ0diSuhqQB73mFaS9Q0IK3265s
1S+rwr5BAvG+B5TaY4YG6H8NVfk8AykeJWD/wPiKB1A13pPMiV0nJfX00NYb4D9/d7Qf6ip5A4lM
H7AnwNSArwLxJ+d6h7XTZyCFGABIJaA4vXPtY2P9KlIZ7pfQGLeCOOc7d6VrlhUETd/nyNmVYRMM
cbCilqBF6sH2JO5DZB5bceyG3tg+HeoMrx+II9mhBMZYbu8mkCdKLJ59hX9joeYGGDA4w9Nhx8Hr
9M5WekjBBJgZvGVRFeQv8y49HPq9PEksFAfaRBMvVkyQW1ySM3eK1FDX0QhTwFI2F7kM1kK4aJvv
cz6XpLiyEvb9GjGgkyrhoDsRgJ2+cN3DoaNNEoyWaDdlrn+zN1bXxs4C3NAwJ26QlM8GnJGyupIn
icjbwqIBE4POXMfkgcfTztTieQFNa2x7v1xCktDIrAJgmJ4TtZSRZUxpF6Qt+MzPW4VwFQFPg1wg
hJ9UfBuv6OmITqewmNZvA0Y5wabzNNRJdF6M0BggA81+wPY/qfbWtCw8J4V+lvZvlgByOv5xXoBQ
D8YegXwPHsJ8B0Q8Dagmw/2i2XMMV08/NuBcmPXx+X8Tw/TcWINap40Zo9oKUPhD7rXhVEZ6IUtP
CHUBI4FqgS3OMwzOzRWuSk1ascVaZmAm66ETIwsH1L7zuoiCFpA5/xHDOTlwOPep10OMbnybaesD
Shbta7epeUl0GTaWWCWMdGHCAUBi/JBDpzmTkhorzGtKfg1VdYNtegGzkiRokYlhF8hme0CEoau1
RnFY6Y1OqkCd9g26ts+vm0wI5xHyIs4TS11wOVA8Oc0nDKX48eeZCBAqoDOKtXmBvp7n7dJ6giF7
p4YmtQ5YPKsBBqWC+0GTEYSJPA+eTOjF0G14Ez4O6tCVbihGboSUNrdFP9zGVp0E6phi+JPsEhBI
TEu97j+/hA6roeAND8pPPpmpA2gaDf4YGkfMtM+64k516T5fXYk5iLzOVgx3WntXrYASCTGDelPF
r8kqayqUCWCmsrG3vpzQsGZAAHWO+XhT1ZIjKjK1rQKcPVe6OqEFGN9HZ/hlPw432ahexKB3+d+2
g7No1BFbW8lSI/Ts5X2x3DhIFeA5ACheRt4tU4hZ42bBrBSIaYUFSfX0OBnPYFXASIVEG9mmcG/a
cqSKbiL4CFNlidSl+qn35PH8grF150MpvBwcHd1IyFrz17WXTEpVlAlc5xppZPFJ3wZZEpZElRiA
WBBmavDQQ1cYn+FNsibv0wwx/RRfrPmz5+FRtP40iWRuh20wrw9eDirKjnieIwj5uC0Kmet4cBbc
NNOiP+plrIFnKtOa62SMlSR0CDDQtHExTMlWCfN5v/uAgYuDIITXr8M4g412KDy62qC+cvftLg+9
h+S6uKovi2P3fYrQJnURB8udIVFZZIkAGwe2IbRGCxp3+8VE6bS11fWwcgbb70oFdDzJi2Vk0XlT
Eb4lGHom3kYYHz0p3ExG049VM+lhry5ldcBYU/YKeigCSmA77y+YS+98dZnT73NVF55fT64JJloL
867I9+FpsFspCEEkl5hoxxnDjYE0Li4ZPl4C6lysd3hphdnQpn66xodMTW5BOwDcLPueer1kuUWG
vJXHuWKS2h2lvYYOo+yYTAAHfi7ry7joJGqJdhWXmIGNRbHiBEpyThs764tMD4nR75KmuVPNNvIm
GVWaUAwrKaLyh+wS/9gd67EE0t2gY/q5xugeus/IPpOSb4scGUwGJCl484Ijnv2LjbMEoTkd3LGD
5TS3xPknoQ/nTVOsxd/vsz3bfH+AeVSLg+/rqJq7ZO9YIOmQFVuEQv5DHo68OcaKPgrp6zZT6AxD
W35VmXo3AWtuWgpZQUIihR88zEYEzGSCH2ntEjhOFtgs/4kJQIqCniArEZ1fOOHG/NXJ456ewGfW
taqHTjMwhScYcVFInjNsVXiH/P+U62zVPP3jqmnjVJcKIItC1MlTPweDr+XRGPjLyqGcmxcSdwcP
U6JjWkg8skA11ijKgFhttCDwN0HrMIj4fMZ2xQMNEmNc4SCrLywgy7th2h6OFw3r3H1TIh/meSWC
znJxu8CbCyuwXOkYg8DnfJDCBRsA61zo2EEKhiauQLl1BxiLo9rkIVgAJelL4bLZaJvG64bN2HJW
XvQg0WlHF0c1r5L/I+27duyGlWW/SIBE5VellSYHpxdhnJRz1tefovfdHi0unsXrOYYNGBhANSSb
zWazu8obiLoEVdeLel95RXHguvkLw+ZUQPKmT1AUIZ4u5a6NHF6r559D6TlExrKHqImMp3Ktb52m
Sp5qSJiNww+4ftGvwdlsYFynNSqUnglF1OfGqUZrbNYE0Y+i1D6ZFj+aYnRCRfvru4y7fBsYZg8U
Sr0WeYTr77icwoHKxYyupR2QlRZkxriLtwFiQoHWypZ6qhAwzn3ttGTa6ZpI/5YPgdsvnsAozTFj
8BArlsoayoBeDbab5lg0gpsO5zjHkrx/nzF1EL/lOQIH4uW69WQmzS+8QARJl34rkv4UTbCW62vD
N4F3PMbe43rJUKIPvAqswkkGXdDUvlvxMHAdhlfauh2XwSQR136aIe8Fg48+aUfN1U/pfewlu+WH
4kau8Tl9FREPCgbGPlQ11Yim3wmA4/xZBpuOMjyp/QduQVC1p+kwENvhTZQxOLDa9XKBNn04imOC
ix1oQFpBxTVv89DyPqgjoDLp4obdZ+sYy5NJwLqlOs3qNFbrjC3I4kUkbbwJQwyJZhELlVwq6wwS
yazyMlURCiVRYHU2nkI1WKB8uG4J/PG8wzDOIKXKMHYMGFr0RlYf2i4OCY+pJIiJeBuVvjAgP26h
64cNV9BBhE6qTEOcSk5oI58qQf8Jd7rev88GKmOT5LXe4fvzjP2yW+UXTRJsGsEQ2OikN0rbngpA
ZNk+0h/MRTAE0feZpZCautbXQieeYuxs87nMRCkpEQCzPQpNlupmxQBaRQsqu/I6zRb4L+oPmfgK
CuF/l9mmv8Im9LXatdeHEhCK8muq/Hl4UMm9ORB36U4WKZzrxsvrUjmDo1axgdOlYSzilI7Iqz5l
T9Yj7ZwboSfjmLfhfvBWdM+BpvMgn4iTeKLCZU4wiQJI5CsUA2+dKEo7R4cYX222Fd2itGhm1+//
/+qjeWcQnpbwDg4ZeXT20y28GWSSDP1ol4jBpeRmyk9qnrlLezCSrx8QMcSLzAaJOU0VcwItbAWk
Xn9KlNQzlFVgH5xtircEVKhSl0bLjc7HIuVLI6k5Girr7HUoVqeDJEUzC8yCsy6QPoFCPeZLvSwe
rTSIx1dKRvAE3R+GW7ou8T4/mgLXydlOOmqW8VSG5VcvwrVCJSNEOGeCMtji1TT7G4zZu27gnKU/
g2BcglzlcdyVCw409WRFP2XyO1aDPPmWZI/XgXgR8BkS4xsme0IDgITBTI9zsPjZXt0nu6RyBk91
C6+8/XeyFEwapZak5diQUaJruDHqKOn6QZExMqlV3vohucVKvgxtJmqJ580gXAQl5wEDHSq/z3HG
KFYKcOfApJf2KZ3TE6STHqTMOBaR+TBN8e/r88izb7RK4KoCMe/LghUI12ekrpCOQXp8guxinbqo
qkL5z4RMxnUo7sh0WrSHdzm8BDMjs5McdOoxoCLbHh1JGZRbo1+Hz30JGdphnSs31EKRx+WOzyAg
KEPLGbJv9JfaLFth9+hlHekNvVEda3a1WHakWHAQcmISKlT/F4QJuhu0yg55BZDZfMvN3E3xNGzO
DqpYBI5CNBrGCKcWVWyEjqZHX3c3oSsgdRUo/1xfKF6mEgW+iEtRQQeRHDY2SWJChrKArSMZa+00
P/UKN8bp683+uAsjR2TznGEhhYH3YPooDOE/5lxCj3OGx0lcIsIGAgR1FqiDepfNhSAU5vg/VGWh
eRwlMTgEWb4jzZrkKamQ6bUl666N68HJ7enp+tzxhoLzArLUqBO4TNWhOnoyClyVvamHWnhYRsMB
YmyQGlWHPvgAFER1QX8FsAv5hrYprTov4QHbVAfprQZyWPxxdC0W3L+580Zf50AHBA/InudWnYQq
JACQIS813INmv+pXwVi4EHjgshGVIGRgddCTeBlmxGK4Fq8jWiiqXVpnL9eni+N+kI7BY6ohU8ow
tqFKN1aIMq1gtZVXl6hfwvHG1CavK24WQ4DEswHIJOGokCGtcZFSH5Q6jJa1xxVFgZkFVXwXi/hD
eccfTnLUT6L4Gm/3bFwygl0qVmN78chO+aIHyj7bhTeaY4G9orkXE73/qW5h4uQzPMbFhX1adNls
Lghc/8PAHR3lr8W34lZyo0PyortFYKcOSd1FsKF4y7YdKOPySJUrq11Yizdlz9X4RIbRSVMNfI+l
U8mv/24i71h4Bjs/LPRhKooyBdYsU6mzsp0dBFLVi4TXoGCoV+JWehEJWkT4S0nJnnH8Ugp6JpIx
ZzkZm8hYIJjUtQ6VmJlP0Wu47/3+EzbETkQhRmfsYilxp7VoGeIl7VtmqPmQyjCdKEpvBhK5eV0d
SK86tjzpoAIku9J6WNZBsJCcQ9KwkZnCOziC6Yunki4mQwwHsHhKPBQBagLQRlQY33Q9K3dyEor6
R3gZI3qvo6Wp1D+ylCGK3JdKOJMFQfUCkbTGXfeU5lwLxtvIexQcLZzBbcHYm1Vp63FudeqCuk41
3PVW2XmNuoD+dgFNSBNLucAlc1zMGR6Tec1SLTeaRoelZq91iQbb7CmvRCkw/qBQy0l79eE7mdip
b0EoZEzrAjKZ3M2MZ10anVk5WdLb9W3HK8HFaCw8ZeJmShvYz/fdEg8kxlPKAiJw0xkP2TdwAzrm
Lt/LJ5H8H8ednEHRMZ/Fg3FXDCOgIqhYyuFdGaU+2EacOfocWoJzgDt/loySehROyBc07pqVNzqY
CIA1vI3GfV8nXjndSrHgyYFrC5StmFYHgDmW8R+VJI9DOYaL16T7Do2HxYOWf+C2hZdHGV3P6NlA
eSLjhdNEiuchgn23nhKMD3nsQJ7KoTLJ3c/Yhwrq4bpJcKfuHY+NQEcySEUyAs9UQad3lxRf1/4m
WkWRLnfqkD+gBcvog2ZvBwlB2VtiKIunj5aPMjh/JQPK3xLBCvFcvKkgF/KH4wbknswSZWjhjQsd
p+dyDHfzIfFnh86e8SVFq5KYVkCIR8OtjZXrK7QjMwL3gOay0dODbgf1cadtHVq3nPq2Vwn8H/0g
c6YgqELXA6gcwZfKJn/nyO41nBzgekllP4T6UKqKGqF4txJTQYkCCkRwFb+4yunrPIS6tazwErK7
eooDdlRf980dbQ0V8blwB7QBY+KdPpKrEFHH6i3kuEh7aRY4cJ6BbwfDbCi9KaPOmlawSUVPddM6
cXFf6V1g2IV/fScJBsI+nEDjWVOrAUCSNtV+ZYDIbZFVUTabE1Ns14Z9LZk7Kh4fYrpoBqvbGQea
Wex3ouZJwawZ5Nyux0o1x6UBTJRHzpwglKj9BOkRKXOvzxqvM/RsQMyOTVrJjiwN04aQbA1MXOC8
yDf9ziteFD96+I+c0gfuwQBFthGyADZ9Qj4fnjlOaH/WFfC3ZMVhMkBqvVbQlTMFg+OdgVsYOssb
79BGXW+FFWBa/buqftKrgyrNLlTUHTUTeVgeT87ZmJggAox7UW5F8Azrj/oQu4mP2LJ0s13m9hCr
bf+cISgzdfLbpXDWn9eXkW8vKJn7w2d6QYdXrVO+EoheetP0BpmWJXSSCWzxwtoWLo6NqJbQy/gF
l1hSgGHLouU/KHp+BhmdC/GPfVnUXlYlX64PiXdkIVf8F4rZAgUJNTOrKRTou5JPRXcr5DYSQTC2
D26VKTUkQCQ6ZMaJGZAF5fSqJPBM1IVenBk4dSkBGwrB2QBdXRNUmY7q6hnFr9K4tbrQtfsnu/Dy
+KcWCqaNa/PvYGyALhXSikpjgEXd4M7DcdDuRs1EVuu5sr5eXyHuzQN69OjIRycgYiXG5BsEERZJ
B7jcvbHT3MJvdoUb3tivtIhR3oe+LjBzrrdC/b4JnkC4jgvpAImMfR7J4+pV/gKFrNjNA8l0QIlf
OMXN5DVB4kVeJGrC5tnJFpXxI1E6q1OxApXQ6qcpcfLlm4p7+fXpFKEws6nNRM2GdYIDsaZTXyDX
0Bf3mtL8+/UUV1NKQIgcpIx047lTHAdl6scYMNDzdKXQ0fKvef0p/HcaUGRrEAiiZZPQF3nm3K9s
Xclrg55g5GVEu3r2LIn6QrkT9g7BEqBVEa6GYw2Iqf2REMsdQjTyyoJV4R34m3GYzAV0QG9KGhcA
gYT6TQiCAaKnz6kB+qBkCI/2Mni9Ur/oEVjzP2AOm9GR83WqZ1Of6wXAxvAqNX6KtH4siTr8+RtK
QZICLc+Q4VUZo1vMvjSLFUdk+aX6XdwVfuRrqQO6Rv3b7MZPIML00tdENKm8YwSvCH9RqcfcHMxZ
OLZzXgPVJD8n80ZvTqruWP+uNE1N8B2FMcEyi9tKUoCix/4IJkTNXZPd9UXiBZ0biAteM5KTKqMR
hhn7RfxJXr9f/z73LrAFYMxPmWo1LlpEFfFh9GQ/8+0n44aSRpP9cFIP19H4G+rvhLHdpmsC1sVu
xmjU0Z3Vb3jZ6VPBgPgThgAF1xowIbEvICnoJNSynzEePChWkbQz0Md4fRRcCAJGBAOXXcgxMKd6
U49W0+mAmLJ93yCX+nD9+3RLsMc5qmX+fp/ib4y3N0a8aqqImHWkU6ohdS31xxT7q/o8NSJCU+5G
QcU6ehTwIIEpO8fSkHbv00laPPBs+5ERhAsJGhPtEL+vj4mPY+FxD2+keJlg5iwxp9Hq1xzeujpJ
aHyv4EfjpHVKMw6uI3FXBxmI/yIxswdJ0CSuSoq09MEoS2CJzAUQXDPWoWkFunoombA5FW3AxV3v
kCeqIW8q79NpcMZeUH7IHcYGg92XpU663gaG2jaeNpAboxFR7vOGQUXT8F5I2+jZdJctgx1q0crF
k+JdqCxo2A/yaRRckXjj2IIwy5E0UlSCTBuJodhDG0RZv15fbtEg6M83m6VpclOOKjqIcTfHL2YU
FPPTdQheeL0dArXtDURSJaPcF4Cwa8vVpccuuzND3VHBjVurO80QpAh5238Lx2zJuulQxpJhxjLp
wV4/2eA4lb6Epe7Eo4C5ULQ2zCmJqky4Jbo2rWbvMkLA0iwStRMtD3NEtmWnTmEHiFj5XMumb2vQ
/Zk/sB83M8ZmZgYtKXANxwItypcMh8pU3NSdSDSCrjLrlbcgzIY0l5Sk5oiRFM2bGh57Pfd021da
UYGuYMbYzMyK29tQzcCx4127gKZDc+pIda6btAiEdcd1XYVT8nfXLIaf24JdI5ovZuNHQ9roSgsI
sAcns4prwOhKzU1sChgsuJdElSozgkhHsy4eiRPN7HSp7vGu6WZvso/uId/CE5wPuB16yXsn332g
vB1sau+QzNjwLjKU1gxIYvt5dWf1ggiAuzE332ecWp1adZoP+H4z3KSZgYuHSBmXawC4oqFoGokW
vK2f+zRwOmXaIGF1TAv5eom4CJMOdvHvUvAI+fF5E13QYItkMxNVO+W4Y8CY0zYD02F121eNU5gt
eLcMSxBccg3uHYtNTPT2YitxBSxQed7LZXbXyIsbggIE5AmCMiXuOxvqC8H5gfgPdViMAQx48I1W
qYMBjLljQ4fClBZkn8cgKeXfqKYL4rB2tSr5psuTVxSFKdi/1G1eOKMNPmMgkqF3+trCQCgborIH
N/WOsiGKssRcO0TaBd1SqFlAZ+65lYBdasjydMbyhbu23K/ZR+wcrHPIWUHVC0/a599H9IF6vFpG
kNPvSm0/9Pvrbo77+2++zxxwGhQhNHR6wjUskqOMqyNkGeHtIxOpBvQcgAjhwsCb1oq61oIIQTw5
Sy27MzqXURx3fRg8EFQxUrkMqu3FvupWyjzk/Yhrk9EGpXZfxH6XfyAU2ELQzbWJcUjVN/2UIKtX
VveRHTsk+vqBMYCgFkTWBNcyNg8QW6VaoWwNz0DaerOsIajRws8lKo2vw/CcAFjJoCEFq0U+lDnY
4trOFq0FRfccVm6XpM4yq2/G0jiW2gviNO6qbKBYH2Bn6Ou3MGWhBUKMypa+1SWa1psCb7r/t0Ex
2xBsEtKS0UFZqXE/dOjqk+burp1lFwzGHyDWQk0XWDVpnSee25mTAaSkSWLXyPQXWu0C2cmVCvqZ
o+DY5kW5SLCCjdGCG4U+yrnBjSQCK3MIwthwth5ndCXIUfcgTVnnxHGzOKUqOh64y7UBZHxBqE/z
nC8FWOu0zi+I4hTZ6pT6GFxfK57L2Y6LCXh1iSxtp2WyZy7BbD6us8Dq+N+Hdg7ynpQ+ibGFzuiX
yejBg9uthjfKlVsts2AP8WcKzbioMMY2Yu/qlHUsNRoszdru8/6kkc/qJOrX4i//OwazeepQyfOY
AGNI0+dFSnZ2JLn4P+QfZ1/XG8GQ+LP2DsfMGtg40rxXMWvZAuHzpSnuunb2r6+8aNoYF4qyFWtt
EwwpKj4Pwy2Zn21U+H4AA0JlKCGi9A4sdVbSDD2iChhxFx9k6RD1B1ukPMydqg0Es0/W3JwKPYUB
w6NBFEndZUX8gUiNyq39dxTMHklS5MMXCxBEvsXSG9LTTL42oWDNeS1Cf1Td/h/Mn59vzrTIqKfC
ojDybjlOPgS2HvVg2KE63uuP/WndjT46aRzpQCUpRC0i3MqRzSDZQo4VbzrlagJ9OIIS2y+f59BV
7iawVht70H3ftSJaAMHCEXLuUZVYQrimA7CZ7tfuAfnR/5vxEeZsnclU1JKSw7Vp5am1lR1Cqztj
FtX4iMZBf75ZtrUapFxqAZMp+169b5Tv1/fQnxQwGzyDJ4lSs0Eu64IEAuVzKVRtSxlV2Gl6aA01
sKTem8qqdGMwCLt4jfneq0rrd4Q8plB2EMwjf4Dv+IyjsLMSRFT0JMrazAe3dep0pfYiGCTXG5lU
7Yw+CaMm8HwWtVRBcwglt0cS1KPiTdZO9ZrbAi/qt9Jt8tAEyykVFVNzR7YBZTa2XBvxMM4ArcM8
UPBcpqiVwHcIxsXe8lpjmZbOhifvWwP9t9X6WkXxL2X+UBiE9nFKqWAqCFPO56+V+3VeDFptoUNu
Jb3TpwINAR8pZ0NfyH9R2BfGeh57FX2EK1zUf3WG0I7vZwfEQ/vuZAqsgjt5GzgmtssXeUTBA6Rk
oOTrD2P0oEf2zuxbwWWCv8M2OIwrWpNukZUFk9dGtTuHrd/H4fNk5/5UVfdt0gZVXt00a3JXaiId
YV5gAXo3tBmDsQYF0kxcOUxR0xgRVcvJv7VF6c7abd9+NyERpTQiImTeZWOLxe6xZlbMlooOxV31
Te003SkXaWfJ+WOd6v71Dc1bui0WY49WFMqQbsK4ajsY0+OYgVxJcBvnHlkbDPaxESoB0ZqkwOg9
cgeZuZs6CA/Lz9yRg8qLj6JGQJ632MIx1qi3s6E0PeDC6WVcDhYk5a7PGX990COEHl0NPYDM+hhD
nJOUvs+WJEbt+C+DpiCXnVV9vo7DTUGiJe4vELM4YZa0dp/C3ivffo72ifNduis/r48kaN3XtPlI
mxcu0n/x2EfOkeCZM0kwMNs89NU+aw/pv2vJGoAAvyftXINLZ/aRbFWtjpJ7bGGrd7TEXSTidGFw
feL4Rv0OwiwQ+OVBVPOncGnt/GqZwH1Rubo2eNdh+D7hHYZZHrI01aLjRdXrsk+LclJXt/kyZ04n
9wKD476mb2bNks9PDUlvswJUBHgadrF/DsW3GNXCVKkkfyzdj3QVbMGY/dPmILQ0awwri3/F5pOk
vMaSjFe8RpB+4m+jv9NnMd4cOj0ZQb/u6g1d4qbWUe0rH5SmSv52fZm4/gDBOt7uoTlwURo/G3Nn
DjRFFJHbdvxp2KIJ4zu4dwT24TaX1ahZVCBMqO1SvNyLPaRuoVpMgn437EUKpXxzQF8ZntapyAub
/i6zCcRQ1L4X3WkPw442eZUx8GLwQ3efRQ+6Ijw2OApbdR31hW5aNBdkp8wPvfT7fKTFHPYDJFiv
r5cQjjFAs5ljQ5oBNx0XVw1KLzyod41n7yq0jTd7ARr9Ghu2g7QR7aaWRqXiGbTa6vVknnHaZr2s
vOp2ZGso8jCU1BnWcZF99P2biTNLSXkaU6sJT0le6vZ+GdoBurdpW4nSclx73fxCzL5IBjImvYrz
q6rusuomEzFV8s11A8BcuFBhUDRDgREb3wZ/vcmOodfuce1ys4feFWsf8ccDW0V3CpqW2fa5uFvy
YZhwqqTScRn3iyoIYbh+BETpuJCA5gqkFufOEe9Ac12PVIhILj29qneGDbGjPq9vQJT46bq1cMeC
Jh7bMFQLpSCMsQxaCppRE1ggrD6l8nwA+O/rENzDawPBLL+lgyquNgChlbuhRAkdWpMF9wPRKJgZ
I3FNyrYcMGNj5RqtedRr6/H6KHgCZWhGep8p+jtsrttFmK5DTTqIYz+HIAsdodok3+e9U3wxnNCB
dNOuS115F4lK9ERjo9O7wQVdQmlNM3B7+1CbX+dYxCTMN7f3gdGfbwBMS50HLcLkRcptI6FYXdF3
RWf5GWjWrs8hJ75AbyR67ql+yCWzdJzI82r2DRIjRWvt4e8/2fGSnNBVTvCeMhhOgb4KQbDOmT7w
q+ENEg3yGkycMY08K2NQF2L6qqx3wGNgliLCB15UewbBWIaKFO0QhYDQ0fq0vBlHcOkf5Of4Dael
G/tD74je1XnvqmeQjFE0UdumCvy7pz0SFxquoEtQnxZ0wGT3H6DwOYNizEOawWNsWRgdbbRR95Qq
RgvyowiGt06QaMJLo0nQV8imAfMZRbGSgmQTFJtqp1zj9bis0QcqYNCYq+hokISMh8V2FS5KY/f6
AoX7prsxBi8tfiW66FJP/Rlz/gIDzpRqkVwSC09RbeLER9oqvaEKHuu+PQ21Mx/loPSnvSQqHOM5
pjM8ZoHGNA/tmabJ6i/lYQ7C3bCD1vpD7Zd7ci/timDYLyfRnZReBa4Nkrn2QI/WzBoZoCPUmxqi
3TdkdkHZfpjlBtIE4W03SIHUxz+uexAeazMko9Bkja5TcBHIzGEioYdtHicbwU3rLC7ERPzul/yJ
NluDnI8GqLGn/Nax6yBjcbiOzTnHqHniEVsDtx3INs/9ZN+1UCqfkLTTqukuUQnqNNagI6sAhpcU
2uKwua4SqcGw7pC5o/JA3S3tTNZ3qi+fRFtOMCC2oj4fLDMG3w/8VmW4a744bf1WN5PA6XM3Nt7g
UGRs26AcYCKMca2mxZpgKZr+tRlv9UJUoyUCYE0CdG1GTdPUctgHUBzaDYMiGMMfqo4Lc98MgjlF
FPTBxGsFDOS/fQP+dmx26bP+PTpGt+UpuVkCLNA+p0xq4Mcw7qJn6Ybc1G7uKg+N6MARDZj+fHNg
V4peZZ2OGVWsERJmqDqx/Oumzj3SlM14mfOFoKVCgqYi3s984yi/GZU77230zyUP9qfuJfNKVxaN
SojJ+LE+TtFrGQEzvlmSQ3kg/nqyXlTDA2WzHLROgY4iUXMM7+pAS+FMaPfhr/HH32zm0poT0x4t
PKIoz72nBrTtwnatm+ymOaS+JPQhdAysHRFEIaDzQuMU2N2YpStVCVwU6PmJUEjk2K0B/eHRTzVa
r2J8ur6IPDOh5Ui0yxwFJX86TjZDy5p6iSdQn3soLS2cvEUtSVhHoqQH9/ghJgT8wNcAvVmVsUaj
zdN6HNEeQyn+ILDe3VpfrZ/5SXNIkPuLg7QelColz365PjzuVGJ0KC7HRZewPIqgN0oWPUS2xSo0
d6ygUxOW85uhlW44j8S5DsZ1ylROSqGCJZekpmuxJLWNlj6vG/InWTJVZxw0xQW7ITR8Sbs6eES6
M0vjMbbHL+psPl/Hv1hL3DNRIAh5MxUyrjpbgp4t9jxAjif2hvxUazsy/fMdnQFgVtE07HSdTBUA
yqOtfqt6Qbv+ZQ4EAEhiQ6AIbQ0I8ZiMH1GHOZ+KOUJKifbP0L5cdDgdzB3YpF5Dgf+6sA0GjDlz
Jsnu27ZeIi+ZlH1XhX6RBW0T3oaasNv44k5DoWAR2NEmnopZogV7nLo6n8zIkx+bT9bvAnwHHnoh
fenXGruqS5wVzwIeVM6eRL7r4vgGMQZkaFHChaJR5J+ZEAxEO7oSZWkMXQPIKIAKXtGDVJUFU8lD
oToDaJpF8wNKKc49VjopEZ6Q0JRgtHdgmXF6Gf/gL//ZvvGACMo8qLLDU7F6A3NlgXB7kGJvGm+U
9DEqReoMnA10BkAtZuMMtVbSZzsEAEgx/LXJfDL9vj4Ejs2dITDL0YLVXrEtICho4CcNnG33nGlf
6t4S+CLuimzmin0MaMtQbVB85sU1ViNI5XsITVwfCxcCNZ8KiHigO8caNdZ3lq28Sjw9eZXIa5p9
rkT5FHrSnZ2EsF74Abpx/rg1JqJKG61bTB2joMdGcUR7/sEIMtxV/n0koPdDzze9W6IS7HzdW2tp
4jxREs+of2pQGRuaPdFENz7qu9ixgEGTDgYVwPjfOYhdrz34BgxMl2M64Nc9JbsCoxFnHnnrggJg
WYbQHE4j9vqqJTHo5hqMJragyEB0Z25+qNpH9soGhc3+EwJJGlVfEwTUkRtPP2LpX9N1WPstALMo
0SgP4TTKiVfjvVGPTbzV6oJNwnHLZxDMpUAGgW7RREviQZrPhfjooZ3CfVQ3XguOhHGav183M7rn
LizgfWHYDVON+qT3M+AysgRED73MThGYGEik9UEv908RGf65tv7PLKJ2Fw81KK8ljEsbh6qa7Qic
JObgWEdlr31tCydBRQQ9bMyf1wfI827QtvkLxpj43NhKNpEpQaeF6fZTMKDWtT+FUAm8jnN5C2BG
xXq3UDcrJcWo4gPqViCAGth+XIAGZfJKf9kPDup0RBlQvrG8D46JyvFsN+Qp+nw8sGc6aQGhK/te
gkyQcjtGglXj7+C/UOzLUz9oxVQXGF6zlo6coIs92tXKB4ItWP87CrPBrLQNjXwGCn3foulB1LhR
+ieaDbK//jMVE10yNBWBpQsXG81glqyoSAE6TTvxpDQo8apap+QD4cEWgVmg2ihqMHcAwVDAL0F6
35aaQGB4vANpg8GmXcYhGcMyBob5LLvkD0eW9W28Kfzq1naR33oBafozLfBIAlH7CHdzvU8gm4iZ
57rXWxnQk1Y5YTX4bfV5bdD9r0qC4/DyvouVAgkEbhO49IKSmzl2WyNbEjJoMZJL1m7apQEeWvfq
4+Spfr0bnOjz9VnlhV20AINqTVD5GAZuXWxrWvQOC9d/s+uH5p8J7zCc7fcp/iasA+dQM+Rtn3gj
WsD77EUx79rlVc8E7v2SnYHi4GxXbIILGDq0znGaEkyxXQE6vem4QiIcTPayk6I87A+9YxWg0eR7
+SsSlknwvMUGlhXdUfVcmbUcsFQ3eeqc4jEG5uwqbumnT5GbeZJXicZK14Q9yxBG6PRFiIIzY5XS
MGktdId7A72puYbb7MbTD+M+3kNp0LMF/Q08h49nxz+qachSXPRO9YtpDMPQR974Iyl35UuMXG7o
RTvtRzbsQNDoJoEoec2xSnCQaSpuTxaSFmxvAFo62zoccD2M7MZXVuMwrOYHNhow0M+nooDVvGgO
6ColXEsZ9935h54H0T47WqCz1idv/k3p4lHZ7F7farwb9hkisxegu7E2xADiGJSjUwfRY+YOKLlz
IreGOxMWiZBLOznDo8a72Xs1si/WOP/Bm3wC0qHw8AOeeUec2Belqnl+C05LoXcRsA1dMGlH6Cwz
8xJLRnb1DdUQRzPf98ytbkKHONpnYVU6PSGZTXCGRwe/GVw85X3Wp8DTHqM9khXHYpccSGCdECQI
Fo5z8JxBMT6yhPPPxhxQ6YFqZIx7dUfLXkRTyPElZzCMeURpTeQwA8yKiGO+UeWDVQqCG74JGuDr
xnYG5y5LJzfA1c99ZNMkj+yGv/FKvv8xu+ObcUJWTjBt3E28wWLC32lROr0bgNUYXzrlphRx1om+
z0S88ljIqZHg+1puQZzwlyGLUqfcFQExDm5zKJ3WWPLnUi/VJFPkiLYr2tURiiWhSIuJC2HhSgou
UJA9s8RghtZ2BWjDI3D6vfZgPGv9MhQ4cO48WTax0KMGHk62GiaFCHmTWEiAETR4Q7PZlH5cd2wi
APrzzVZUxwrlSSkWYpAecvtlMAUMInyr3YyAcWRELRIjoQDSqfcgkhaEnvqk3a8+VD12hn99NEI0
xm5JhVhCjjBfiyspYEpV95an35af+jec58LQkus4cf4gNpeh6X3RCVUNypKYZhzhKjB7/U8C5cZd
dts7oz+ETvZFwoPV9QHyTG4LyNwGBmkwwC0URUhPfSVz4ZLVdqz8y3UQ7ixuUZggpa2RVzNVoJjP
1rH00udsp+6qF/VPSCR6+eVZ4AaMzV2nUg3RShNg+TIdEkMKulQ0a5cVHSDiAVECGNrwF8kqxgjD
pVssfUkjT7//T9VA+rk46G7rTsK3e27ItcViTLBR63kFSwdM8FE7Sk7nVq/k0HjG/YRwKwtClwgS
Pvzl2oyOcaZjlBR9o8IKw9fFbcHXOsPq28XBHgtsT7THuCa4QWNMcClSu6niBBtaNe5zE/TrprHv
JRGtPefadrZkjA2qHZJkfZthUFQ1OaiN0lm/SUR0medkF7cwbDquKXGb7yFx52mk8M05dvLKcmyy
R7+wWy+QjVRqp0DVRZaJHCPX7t/nkZVzU1BJVyV0Hnv4jumtc5NH44HWaau+9Vnei59jBQvHas+O
iZJJ9QjAeD4VJMiWO1nERSfaaGyqrulQhmYbMEUao+A9z6luKaUzpGf28U7gpWjoxkaRWIY/HfbI
/+uMhUDbeo2hvgnHcVMfsj1q61zNU46KqyMkTzwRmy8vktzAsfw+i0xaeZIBR3PqKsQHaKkWDMW/
PizeKuEpT4fgCMGVnp3BgowDOPpnuKrp89qXD+WCbvRuUILrMLxLNwSU3nGYg78tVFOeQQLvZb8n
KlOhenRUSMMcItWFGtFBbZwkEI2O66u2sHT4m3gj1NqqLaYJBUTPypcWJW+hp+EN3dWC1I+CVjBK
3ppt0RhfnGZlnYKEEb7KXJxifrNa2+vIhA2+ixqwpr0UiyBgE84r44xtKa3KegVkWjnrc3SHTeCm
Xr9HlVqFwnCf3hdLV2Scl7zMOOG2I2W8sqWMaah1mFdqndYuPYAT1+8P400M9Ngb3Q79v19o+no6
iYoF6JDYjbjFZjZioqBNx9ZGzHLyamTIVCqxKyeZs9b1wRBWC/D85jvaRWDftiiojxWMdCkiRx0j
x1zeru+N61sQ8ornNpooRmaDMijyrP5mVu/17BCPh/8bBHMDNpYFzKcRIFSYSd55KHlEf5PA+v+X
zabLSJKAAddk+ZVIXcoKisMjZLho2JMHiONu6d5ud7lLnq4PiRsMI134F40Zk2lXehLSXJNxS9N4
eYDwFIEP1ShAdVGge9fx+Kv0Dsfc7IemXLN8Apza7qfyLSwCoxYcMdQ9XBo2Gj2Q/0B+hE3WjWnf
N9MMw46N79KSQEM6cZVldKpeFMLxzjJ0Uf0XiX25qBNMXVICaXkEqd9//KLpJgfVdJWjiqcZS6Q9
978s1zskY+X10lW6TjB/g+5ETzhj3PE0DI79jS4YaK3dWVAszl+wd0DGPsDhNCqqhBOnt/Yq2U/d
XklE4ZwIgzGKqINuTzEAYzrKuzkwjmUQBxCfQ7/5fKQPNOZXYb8TL5u1XTvmJO17o7FqunZFBIkb
AmIh1+jCGyTbfLNJvVzR3TK3wckjvc2jyPFTv37FRFU6IZvzNNZ69NfXAB+qk6Ev0PVZHCIdDVRP
1Y/1KmI2uixI+3POvC8ic6L2qa22bQc8+Rt0O3DH8DK/2Jmu9dJ9jRcHugMOQZduISqa4Hv9d1zm
WO0qaez+h7Qra44b57W/SFXal1et3e32HsfLiyqxY+2i9u3X30PPTFqhleZ3k6mZeXFVH4EEQBAE
DiIR2lqXrpHeE95cMp7iMOdnjPc+scBp4i5CZ9fCe6KYHqZe7c77rA/6i0/bJdHhsGgtxEsHI4Yw
GinBgGLoJy6HmMR43wcgCvzSPEYvGMbk9EfNmXf19waPEI1NI6Klss9/wudiO7qDq09gJO2jKLL6
DJ9QolFt0XOvNHWMUhAdE9SexJxcI5MuwiH3JGt2zmNvKusKmgkUQiGTctS1w8spmGxXe3X9VITB
or7Ill8UnCN2+/T7iaaxGcBBxSCotCY4IK4ln7YKgPxvV+zpww7/1WPbna7QGHe6ZJnQJBXQ4qMe
SMfkkASjH+7ojAAw2jq8Z2GudIw3bRZ9MsiAbaR9MbgmIBs8OCZtScDzxx+lGE5Kg0P3VzfTKNOI
JA12bjxUiR2B7S92X4fYoWk8gTvYetMYV2vJeNSCTE0bL5CtU++UCi/f96LFiY22IZB3wjMcHh/Z
xKraK2E1ZDni5RjvfOSpWlCpn7+e1/ftywClFPwXhRGkVqxMlkwkMVC2HsT7OreHI04kNwna1ya3
QUh7UQXcbBdPNvr31ZmgWl0clylQm1c9kFEy2WBSS+pmgfBg0C2jfoXbGEv17bNnO4nKHAxjn8WW
amFBtesQJC/LLnFUm07WwYBe7l38o+jrHBrjRwstq6xFBJrU25hTrx/Gd9HL3WkX7vR7vFtdYzjW
jJqWcccVdPMkWu0p4z/LMloilSam0n2yQ29YUDvEEW/ka90eXZroKIjLUaOtJBWGz/5UI8ZvtlZd
zHkMadO9fqiuhx2NZcg1/xrJ0RyWewP8qKZiJjDzIS6coSncHmeEwWMV/80R9FMeti82VSclz+nu
5eh6o81FhqchRyRyc0ScvWKp/kti6YWhAUhpKjvByU4q3qvc5h3htDdsC+S4lJmUVIAYHVQDBZKP
3op/Z8SUO2FGLE3b3nnvc79x/6clZDwLiuHrWaTm9nMkHIp3KlQvxDty/ad5m5WYjE+pldIwQxN4
6VFAajLAVNOdecR4vfo4H0EjwAnktyOFk3iMN5FF0BnEVBEta7al5j7p7vRh342y0+bXksAJFaj9
fPImJsaVo9RPtdA9+6vDlCtrBFNaiWLvg+RXfhG0vnGgXAzn7XhTVcDTq4O/ywQ/KLOG5jhketfW
qPbW6UOEuK/D3E54Lc2bNrxCYZYu6VrJCA2gxN1km9b7ED1m3AlZ2+HOCoVxwLGZKxhuBhRKYgGe
I7dM/GmC/gkfJQpKapsyZ5c2l88SUQ+PqmaMfmZ2CQ0coKOMK3RRhD06KcoflVAHSVc/lvPz+Y3a
dlArKCa4UhMSggAdUGpA31OGXbRv96mNwkKOnvNkYuKqMB0NZMlI7JICvRT1RdfPO8O6zyOO6m0q
xUogxl2EYYvCARMCKYJPokODpAKPJmAr94/RbCpl7KGknWxIJZhdZGTLCDaTXe+hJsczR8zXkX3i
mwWXfGjLAQLNlCRQOKL0nE3SgXpIbBNzjt0ld6IdDaq6HUp06VSuDxJqnsfdWMFf8BiVIIVRyV29
IHYr3qfsS07eYl43/YYygLQdr5OYNI/mW7aeTweJc5dGTezmAtmpbe6EmPYVg7ss4rGE8pAYdVCN
rlVCEKC7S2zak/kQ5Z6QL07DGxJNvQDjWOl4XgOta6jTwhv5r451MaOmV6na1Wh8al1ZeCXjo5TD
an+ct9jN3TkBfRj0KuRNo7jWkwjuiNTE6dRvFrpVh/DtPAhdlU/SfLTEIRkAdlDG50lyPZFOnXBM
yEESPxj1y9/9PhNZZp02ZpGE32/SY6m+lP0fPDka4koAZjuiOkvHtABA64VBcrFcZA5Kv0cbQ5Aw
dbUMpOfij8zmBMm+7qtyHhpjBsi6TrywM/2k0a5SxEXnl25z/1cwzNmgpYJWlAZ8j9Ed5v42X7yu
5aweD4JxAKVZxvPSQRJTRMGo7lkVsggarz1k62Bd7xHLb6qJ2ayIPWAweRJPci1mDequdVniOoOb
vc/LH277UdTfYpgxqMpNjVk5NIYlkywMFG92zEPu6zfyFwyU8WntAO+l6DPDAPhuxBUas4hDpUmZ
JgNNul78/BlvUs7HqAxXul2QNrW1Q+QQ9PZoe8wg/AMVWUEzR22hh1mt9lAR8Hs7SNrarfHdyjjn
+abDW4EwjrVr0HSV1gCZ6ssoq1zQ4TphjfD1u8nr8dr0Risoqq8rl2eQJTQIwVJm1U08XScG52az
EYL/slX0DFn9viiKfWEU1KSUxLbSL6GOCva2sOPlru5iP0553Z48gRj3GokZ+nokCNT15Cke49vB
+pMyXgiFqmTML0ZPGevCY8GKm06I8SD6NLmxU/rESb/Ti3t8ER8EzlvwpkCajhMd4apisX3Fel1P
STyEKKNqxec8ju8m5em8Tm8VG6Ex9gTB6Juix0VOctzI1KDbGx0KkwlG8WovWe9QRpT5Yu593qyb
zeAB7Q0WnAW639kKBU1o62bUMqxhY4KRcb6aDdXJItGual79+uYKrqAY8YSlJUlUoQs3Q0NPXt3H
f9CAC1rJkyyMEVmG2vVtC1nw0uc3kvWoF62jGT2niZEnB2NLpAJPXBUDpkc+v+i/LAmviWfzdMIF
CI3EuDXrbPAdWW1YTSoUQUwfm/5GrS6z//dEQOq7VxDMZqBct65TpBbdEKGi1t9HFtKZqWxH+l78
k2LnX8CYjZkHXMFUMYIjvaZ3MLAWBnHq1GhUo3ki/qsIb/2YHao0pVZUGesXE1v4h4Nspx+HCkX+
drwD+4jDnfJLD5xP4aSF8gJV0WkrMCMinl56Dd07sCNf8hU3xXs5XgidyaMSpo7+wPEVG1lELOkJ
jxExlGKplUzs35wZTlWnXqFXT4smo68x6o/Ekr3OyC4m7WhUyZ94whU049prQRxNi7rdqX2qqntj
5pxV21HTCoAJndNh1ok+wVGgnIImp8B+0KGwaHStd4JpyW+8SeSbBr3CYyNpXUuqiAqk9Y2wm8Q2
B39w0XqcLaPh0BkVYa81KG/A3G4CmKKxzctqX/mpn4FN6MMM+C8H20bwU0M+bvirIz9rU0GVYqwi
KHDsHnyxIbHTlOMLt56Q13r4EZGuUMq60wbFgt7Ph2r/HYUHl/KzcjU48VVjNzb6oHbm7J5fyG3B
wOQALm7au8mofjmqbRmGOIlVs/fwhO0pyuwLIY+C7zdqeMJh9FyeR9LlNbwW1JB8pWRhRRAeCwtP
uzSgNlKbd7/ajt9xTv0nGqP5ZTtmy6zDcfXiDH5ORXrSGxVkdWMXg3NQH2zDTInXZcKrLJqlY0XS
UxTOEoZ797yRAluvMtjZ07cwVpFGoIyxMnzL6JQy7FCw61t0au8NR7bsvPAolyNazlzlWUh4psLZ
Ypb0WME/mt5QB35UZ6f4pjqtU1xGAa27xtjlyaNsgTwqFJ7ELAOCaXSm3knY8JH2GyzuSxtg8zHt
L3bm19GNnHlfOcI+dcqSc+PlQjNXqWSuB7ksIXDz2nvhob9E1+SY2umMEuL2C7orwI8l7BKQPpSv
/39rAk2CSelmLNlgX4kM9OP3iGiQxyYoNqmOtf7d0h/PY2ya0hqEuZc2IcjTahMgcpvqbtRql0qO
l5Qq84ZcPmBexkWHYVpiLnp6P+9z1C+0guI3evrwlx/CrHPRgLZlbvAhtE20+oIGlr361rr9sfDD
u+iadyHfOlnWcjPX1F5dQOAwweWTSbuOMAsxEyfOabllKmsIJpBbJkNXZxEQIypSC+tdlt/RJc25
blNXxx5daxD6EWsvPxi5YslYtiUtr0ZT2EshZkjrhlsssScU6l/KxHh4oarKDhVC9Lb6mjfX5tI5
+fTlvCrwtobx7hF4j6Yw/DiNH0jsKdbX87+/VS6AcREnw2J9OejKJIsChD8us6+0gL6/FNCT/2NO
UZenHUqvMfndnzyxGK89T5OI7jMsXXgp+f1dcmguEhSlfpWcfp+5ODOvNB4hFk9Stvc6zCcddalU
0kvKgd5cR55xFe4zJ9tj8pZTRk7kS/vzy8tRezbTlVZZ30ojVXvtojIOo3qXCJz0D89raYyzIIkp
LEOHtQRZ4p6SGdLXbf1NtyUnvph3vCaZzdOfUq4iHU3HdLPN1hERQF0y9fShilyBZ/Ki26n3vUsb
E7RnXjX95gKuwBgbK+O0SE0BYEhUO+1waap3ncjJsm6v4AqEMbKEyAKcPEDC9EBGVwXfb+pXjwNe
0suLxZPRlMArmKHf/clVrSAZs0uGRLWKGZBzZ9hDdZARic7ekL6d179NO8P7sgJCWTrQgvHsCMOm
uqbPv/NyLYm3esnR702PK6O/DcyHlvWJjSkawjHUOzzqCFoWTFm8F6piJ1mZ15Fij1lPnJ3aFucE
x6i61IWhKJctZUh7U3Lk9nm0gNvqdgJg1qtelCpB9wbuWHNv2a2m++jmiG0UVjrnN2Z7/09AVNLV
UYUXLBUKR1/DMDjVQrdZqIKF7VCm3nkc3opRgVc4PcrQatXCilXkOgvv6oVzy+YtGGOfygRq5Mai
j2CGdJi155JMRzHhUiLTjf1sLqflYixUl4lEzARijIfmKHt1YLrJUQs+2imRt/i7NWNsM4qQ37Ra
gEnSsZb2DQjyzgNsXkfpeBkcvGCsEFmX3SeanDY1cnPNk2HPXum3P4iTOXTCQWhrl8ItfRnjzk7e
1LkVKqPcuhynXdrmcNyGeTHpc+rg1ccx++LYKNaP8yJu6t0Ki9HvUEwNElm41o/mcKj7dGekBUe1
N1VvBUH/vlLtcUFFFxGwiAtIx8T8Qpfe1Z5zuPKWjFHvhqQdrtbAKKPkkE3E1mMtMNOHhFfTxQNi
FFzK4hhjz7Fe0fwST2+kGJwuC/SWFwXx9oXRbVkd88gqgAMafXtJHtXsT4xntStMZNdUSwxGOwAs
XWB1F5HEaVvhCMC2RHb5NDe6ht+XhqAjNwKvLmtbqzCWW6dzDT5R/+W93GV9WmAjFBDezsEyCrao
v5y3Dh4IswujUIJGTgNImx4k9ZjIXxfrj/bhJAezD4IiF+OgACLJL6x0P4ccy9jMBUjKTwD2lV3X
ooyUEQrYPtpu0Umwr4NqZ9yKN7FPYxoHORBQUI3KbuTO36EX8U/HwQqbvaj39WAMJoSb/OJqfki8
LkTlr3Wr+8V9OXjnN2urzxF0PydJmaij10vwIYdA+yi3dDKveaw89K4eKIE2bW/sd4P/QVHv84gK
OIrCvsyPyhgS2YLLHjPLGcyXWEPCnsfptR3/KmAHlxHTg0iMUUclJE0OV4coDlVU9DgCZ7anXE2O
FQzBuOP1EWz7uhMco5q60S1NLyAZG40Piro3G9E24r2Z8OoaNl2FSotmLDyESuxbaDspWqt22DdR
uW3bg1T9SewDhjk6uMDCXYjRQjksDHP4KACKq70WK3dtVV6AheorR/82g58VDqN/WZf8a2nxsdyj
gec6Q5eeEUTgkuCXuW8v2kkoJkiQMt0chQLVgUp5bcqPM++Jf1vZVtLQD1gd25Wpj00HNgckTWnJ
XhsIThSAxuafYhMuewnV3U+uYgVHLWwFp+FCkqUZ4Ab5qxrNgRo+YEb1Ul9Mk+REKeeCsn05XsEx
AUOWK10UJYCzOqekbyeu6VYoYPgqBDlaIHj5ha2qUTANnbaLiRvmtNRUQUe1W7pHIgUsHFJQ77uA
X6bPlYxxEhUpGqMAoSKcRL7XfGmn76P94oAKG1rIfWLYejhcy8X4iKpHtlftIFe8FF+NSt+Fs7Wz
cv1bITc7ZQ69tu+eQKRxKKvSPW9vmz73tKRsX6wy1UMnahC0Vg7zdAine0m+Pw+xWbe6Ek9hXIeo
R6lQiMBYJLxZqB5W1Zt7vBhooGvh5Rp+s3UYt4t5HTL+z6AJAqgs8hqLOX/Umk+76Ni74JoGLYDl
8nqktx3ICYzxVrKCyjtzAFhILpp0Z2rB+bXj/T7joNJKjStdw++L6V7TD8T4y99n/FM2S9HS57jR
JvVbG92lCydrvHn6Ycbjf5vBOKQ0rOZUnvD7C05ZZddM3zXijP3b+VX6jZs9wTCOSE8FQ40LwMDf
ecMRHFEP5lG1hcsPhp5n3p2ZJxXjhxYrEpuM5gG0EnMbxCcVOeQ+DpKe09C9ncVdLR/jhtpCV0or
BtB8u2A0EngD7TrQb6LjhOoj0S0PeI3jvR5vH8CntWSdUWnNhaABk3IaYFiMr91pHpgYQeoXOuLd
X+2cxfaQmmqejGEDBR+eBtCJSTvBMRzldoBvSD0+t9J5ewLLxa8HpF53gxxLgKuR59BqP695W3Z+
+Sx2xFMfTrJe1sh1xeBcOYB/NxBHm5Jp+PRpVtxN3HdKHiLjIyazDaOPyEy8lXw67jS9lm/C+xBv
/Wj4+nF+w3gLyDiMRKiVSFexgEJcXpGqvsQzuHMeYvtI+k8BUQ/16x4RElWKLlKfh0tpFj22k+pJ
5OE8CMdl4Ez4FSXvl15NqOf+p78GHDLXlkdZpik7rXjBK1XkHEvoT/8VT5TiZo5L4NHYhSb1qu/T
nRZQJogek0zt8+LRX/scCJ7WkHEcTSEOUVXCiDPhOOBao94OyrdMQ0Fm/e08Elcwxl8sstmbggSo
5Cu14DZILsdnDbfTJkCvKs/Tc/SPLdiR+2yIDOov5AnuSYG+x07kYcpYZJPWo70wlsu7wm0WgeLK
o9IRCbg3asxqdq3QDRltXxv8Dt1K5t6yQLbuWA/plYLmc7zgxf7MK6nZDptWqMzCyqDTk4sFN7rs
K66puIGLN6rdHmu/DHhloJsmd4Ji80xDHUpjSAP51roSstu0uupSXgplc+dWGIzrNTITPBoRMBo4
xtkWvQSBIDh+n6oGVldd6Sil4Frdph1gxowOmlAUI7MEM6qmT2GuiEig3Vv3aB9F3ZrgyR7NZoiv
4hOlMkvc/AcvQNj2LidcNqwOl7RP0dyH13Lr8MFDQU9R9PB9R4fsfrjKfB4/LlWGTwa/AmRWtxaj
pm0pIKWnknZZoKHDoAl4nHCbm4gMA8afYoahzJ6fU770UjfoCLTyyF5A5KcQjufiIdDTbnWFFWIt
jkiuoQvEGt28DK+z1uCEOJvavhKCOTDTamkbcwSEKO3MrnLi7lVfCOcU29wQE1OB6EMhKqMY6y3B
HW/2A0CENHmYk9lGR/bgVHrtieniE/1rLIKixyqC8+54MzQ9wbJzAFLwexKpNhFwJy96thsxowHV
PcPdeRTq8D5p2wqF0TZB04mBrCRsec7f5DQN5ko9aK3pDnrrKnG7N43KPw/JE4zRi6WIasEQoHkq
xsEp1vMkfpvj4zi+nYfhbBvbIoiQYE7FCpIVxMvHr4YZhIRcaHV2KEntpcPoFv3CcY2bKo9IUZZ0
GfPg2IAn06KGzDpst6rQnNNJNvpnzku1fUivIJhoJ5SjGTxlEm1C6mun29MZX9E+Khy0YaNsj8dC
uGlhKzgm2IHzQHcxKqBcNCyM1ntS7ROVN3GRh8EcynLdGrU8QCQxvjTaG70/zBZnY3gQjA3HKsny
pAVEPKM8WEeNYeOkhCfIpmafFosNaYwkU0OrlZEhjqqbSotvlS57jMTpmLQj5zrOEYitPw7rPKwW
qga5uTMjxQ4tP+dNm9jWZkUHHR46Uz8NzRAx6V0plQmxRGvYcVjbcHnntXl7wU4I9AtWR8TSE6uS
aKNgmqO5Vn9ZVD8S39ERfx5mM3bAzML/BKGLuYIZEMvU0giYpjPcMH4v+ltJ3BVoylgyg4O16XZW
WIx9VmmaaXUJrCgeXEycd5rhBqOE7EoR7TYv7Xi85BPU8daRsVJJX1o1VRZaSwWWlxRVg/ZL6Q4X
emwXhP6LgcT/W1E1T0cY241ig/TlTJHrL6Gc2D2P729b0eFmMAgEnWgsAQrSjUVednBA4XxZgLim
SGC/HGPaDtCtEwhzJJEoJBGZIMVcObR1IL5X31BGpYBPEKNABI6K8ERiohYxzia9JtSnThhKIMZ2
0slBL/GeUreV4iQUY1zVFCZqmwIGA5PsYfxhmu9x/71JCMeIeeLQv6+sKx/FUtEGLF6fWniacCRK
B8o797b17CQMY1Y5be6IqIab47VYf1E0XraHLvqnQGilAowJDQmmINQSSBIwUFt6kh1cRg9LYUfE
Lt+FgN6A5bvzXom3bozpGEIUjVMDkWrxWawfQv17M+7PQ2y/dq+kYs49c8wwVjiBDjRPiy/mNkaB
XghOP9q1haua7Mu2/N1yBT+84l6cODvG1q2aU1wt8gLx6BwrUPsG8b3gWC+Ura9xMI73gYe4Gcqe
ZGWLVvVyKfqB0k7oyzPK0G1RrOx4avwh8k3icXlpefIxPqMUxW4hCeAw3kxtDjNvpNRvIr2fKs++
A2ekqOehh0b+x8RPK60UdH03mKLDe2zhKKPGOAvNTNE9+nGC1KOdIy09Ls5o8Wb18NaMcRXqNNZy
pmPN0pm4XTg4acWJj3kIjJ+oMYolHxYofBbf9slRUu/PW9TWOsloQJQx/Rh+k6XpQI9yXnUxQrzS
2uvTU2/uZOHpPMRmymGFwYaRddFMkzEDQ71NrmRP2iG4dwZn+TfE53XmbEVHazjmCtgas2CQCXBJ
81bll6l8qDCdo5lFW844om0dSTJoNXTQ5dKhVIyTzSchaUt6X1+aL0J8lWSv5SS7FshYOUu4vU0n
IMa3LhkoggsV4+VaD/Gkm1+jHAoriOGudE6TeAGanbfs8TwoD5PxtQT80ZZZQ7hIGG1BC7L+Vkk4
CQ/OArKtW6lsdmaDxArqr1WEXAiaM/WoT7EviYN/XpzNs2O1WWzDVqfWCaoegDX4AwZdUfIJAxzt
MaZ06PsBRTbNoTXtcccjP950fGtgxrO2amHmBl1IMnvxjYrGgCJAVrhCoblHCZ65Lc1bMfsakMYG
qwgGnGbRrBBoC025Yabe7p/6KF5m7zeG/VMrTcbJWhlozQYCwXpM76NPZIUT+qotYT73Bzcoxwq2
fOFaLNbbRtMcq4ICXyg9tTEGzHGsefNRcw3AONsO8+2F0oQ8F1oPJu7Sn0CTE4qubpu2AjbL6iH6
bu04akl3nw3UZBGV+xL451D3xUgltlJoqA08PG0yk9zEKzEPBM6Rtp7DrAkHb9s7nuAYGePeAMN9
CLhxnr1R9ucos2P1ogM9dZxPnB37zYqe0BgH2UYdBgVKQJP0nTYErV7ZC95Rw5em2jcSqtwyJ7Xu
EtWJVdkhhuz09W0te5wlpvp+bokZ75lYqILu6J0Ll0nNLr+0du1Mj+Kb2tv6E7XAkjdud9t3nuRm
fKecSK1ZoKHajfKLUinsbrEVtOBy5OKoDhuSCkUq1HWEky496gftgjaId3Z8JfsN3g54z+/brvqn
SGw4qhSi1hf0lldlot3PD/EkukLkgLnU5ojF2S62LF/OYsnqIywefQClFoFwHwzHy0cjNaZ4/Mlt
eWWBbGBah2GeVTHwJPAgUbMfLozF7n16TTIUnnSbmyaJtInCkDHClUq/cs6iPlullGHT6vgDLPZb
wVZtLbAC4oOdl3OKbz4RYhbeTzzGSUuYgCimGvDI7Bi5Qx/spp2Kvh3arDxfG3jonXcp4Z22m856
Bcu4NaHIkrEIcQYZKHDPUXCgepMNK7jDXAMnw0Axeccb98sVlfFtWpyFyxhC1GJ0k4VyU2IEwBLk
gqdKNm2No4Uixpfz6rrpUFeCMi6OlJ2MaTo4lSLrSq4MO5EuJ4IJ22rvcQdQb7qVFRbjyPJpWZbE
gKaWfWVnc/m1ar+JQvRwXiLe1jHOSxmzBvMqsIyNqdvFnL20S8ZrgNgMUU6SsGXrdT5q2kzPcuR8
7Wh+IKnm34HO0xtJbafhj/MSbYdgKzjmTjBVRhsWC+AQP+PynnnC1RLQhAG6I/iv8psObIVGXcDK
xJsy7cxZp4HKbOuojWpBCmALi90+jW52I+/6R16MyVEMtkB9irQsSwYgqvm73NqhBupcldPyQZXr
0ym6kopxJFMXh4ZGY/W08az0MsVtuhCvJOs9r5yi//qXO0YlXq2hlI1GM1Nb7nN3ILbkUreFDEip
+kZAOxpabrErb9sY9zE1Q2tpHSCz93/OAZwIkV3OmOmo+zN4gP6o4n/lm2XGdwihlOQ5+qaglu1X
ypxeftdecClwZLt8CB2F46p4DlJm/YdpNEU2wymHYiC+0wH2tN8tb+z+aX5KbmgoxGud4DgTts6h
QNHUCDYJvDa397q5CzXe6c05T9mChm5aLGmh2YXxQEt4SaC66A3DcGbawM5L+GxfeU5GwFYMC6Me
G1WPFRzy5WZZsmeVyMeaKPbSm0chjR/VsH5FfcVbaRG3aGsn7fJrcAc4582DY+8K42ESTRDEXMGq
NvW1od3O4tVUvZyH4PnMT7xiWkk00gMDHd+5bfjovHOKJzpFI/WEPY/2m3MgKIx3UUulbMoSaHl2
TNR7NYztOH8ndY+8Z22XRLArteRkHzZbilb2x47QGUWC1pQGoMPr7KmYRl0+9rXdPPbP4jXZKzQz
eR+CSkVT7PjlT56i1+CMuxkTIS7mEeCT1ICJ1y/TvSjwLJ5nHYyHmRLLWiIJIJVr3tIauMIpd/HV
/3ZB51oH419ERTbGKoJ10BatEBOYSDDY4g2d8N0FusGlgubEXgoTqVST1k26CemWqvalYUINa/FF
koSgzBtHK3lTn3kmwdLfCFEVaxk1OxFDPQy/RtOMhHommsLmD56n+3/mvGVfCpeq7/KQOjaxyZ0e
A0lH63KKnrKFx77JOxbYWQmplUaCOlMlecoxK50yapePw2EJ/uGuwiii5/O+heO+2MkJZJjmcqDh
ShLe9FnQVqCADc5DcIViHMpAFKXOJOgixiSEQex8+YJEA3hmF08IUjvjTq7ZfHRd2TObyNHQ06vp
AwDpdJDxAWGEowW6P1wKLo+24DeGpoIoXFU1E+Onf42OSNzp+QQf6VqNRwd4pq7gFEhjSgHeV6h0
vAEGXETmxKlCI4oVE4gDyMnBbkYcGZRmPn2I70AA8D+0y2zHmwYejFTJMsCe8auMGH9uTZh8kiBf
iywmCE5Qrv5KHG0X+9ZD9w/V+/f6ogw0XmJl2/J+IrN5FUnXza7LgJyUuV33z0X7HFavi3J/XkU3
QyP0RaroXEQd3kfCehXipjmqHCLdRCZgrK5NTLsoF+5U3s2YdoXBeOS5koRUiLBtyzWdwd4GJL2w
wGw5Q0sk4oROzSsY2bTtFSKzbUkmlBhDBER1ubRa8AldF3/Se4SatP8Wjr08yjmJlarEwhXafZgd
p5LTUfrxIvXJ9a4AGPMypURNSWshTo4uM5CrdWNrWyXmCoWHQb3R4gNGhDqCzOuU5Szdxwi5lUKg
vSUhCt0sBYU1rXYjLb2NCk77vNptm7IMvyEpdMwwOxJdJcaQ5KOAh+XMRqbko5nVt5z5LVQ87UCT
UNKf+PsVIhPqWJPV9yNFNK3IUYcvunQMzd15sbYX7yQVE+kgrTYZWQEMDWLlstNp2KWHv8NgrAnP
p91sUTnkaK9Kb1LvLmHC257NkG21WIwBSaDLV8wUWkAfBOgdLUGziTN+pCP7R4VTKMJZNnYKepQZ
GWY6Ak1qXRWjrcawtKvu7/af7XwMO6JJiwF7SscgtGK7Df3mT0Y0YIbPf1rNzjjvtHoxxhGCWOKN
kn7h0hLyFop62pVx1gNqbzM0FbtKJgeVaPpzXdttHfJal7c99kkOJm7RkHpL9YFuCDw2HcwtOMpV
uFvowD20kPAaETbFUlTTtGT8J5qMttWkBHdLkiSuNV9lo1drd2Rx/8BqThCsiqV6pRSgs8WtINuF
xrEC5cnIyxdxxGA1rF4sK5LFOHF7876Mn8vqRpo4ESVdiU+HwkoMJgLqe1nQFBViUML17NDgVVX3
Effs/261GD3DdU1Gaz4kyYfyTsnVLw1RfBmP7+dhNoOPlTSMmi1DWQimDHU21FfV+CbyNn37rrQC
oDu2spckDUEUn0AOo3arfeGB4m90yJN2SwlJ5p0sOucF2o6/V4DMIZNkkZYOBiRqPcnXncTTIpu2
xtOH1KjjeGmevjGnjSg3oEzGDR4h4kWWBXJ1aXCfUDbD0JVAzGmTlaiWkulpk80Y2qK44V74tjS2
0Nryc+PNLnGxjHfFd95AXJ5qMC5hGGZR6XUspLy8KBKxZ42XWjq/eqDf+lU3Mj0XJq0AQuMO7uy1
TvSijzjkcmTkoy+0zxFlqh3HDX0kwX9vwBLbIlTWctpOEzRSv41vQLAZtDXeo4pAuNb8DHweuWiD
JGs/BMKNaaB82yaYukJEW/c4mrrp4n9uLOY9/Sp+P43q0lBNhWmozccgZRIYXktspcJ9irhlwJ1d
ycNk3AoZDBlzA4E5WfboyV+l7+GXV+U2vxJd6UcZ8EZj83aYcS/WRASM4wac0O7q8VbRL4zy2/ll
3PbHpiJrMsb3qRpjgphiNQ6zhe009enNEL5Pzehpw2inJdlls3mcEvlSNJbH86jbZUTKCZaxytlU
8k6kB+boDL1DU2qhC76ZJ8Ny1MqWPp5xx12nOf1ubHg+bts0T+CMaZqtqOV99gE+uc2N6IG3xSvf
F4cmZaPrzOW9qW77oJ+AbP9lnpUd5gUAsJMkxzIxW8QCxfX00OoJxzzpdn22zhMSc+fK53EiQ4Tt
lKYqspUp9DB5+Bg2tZOH6qFtE85z1m/OixMgY4WtEaVja0E041p2wFeOObnVRbbv9/GBR9bK2Tad
Mb5Cqkmr5imMLzmS4drIOUrJ+33699VZO6goWO9DrB1YOWyreq24hTx09c/tDrX3FYLaoZ9Oo3oQ
Y+oH2jhN13iAp/aaIHe4bDrbvuq0M8xJ3iA1Ps4ywNTb7Ns/SesIE4zNa9GlTw+8J6rtVOHJpHXG
k2BnjBhv0cj3vFdHC0XlxQtyTZFgC8jg0fCh7eyB1zXB03fGj4DIte0quqKzij7jvmkqt250zOzp
ZTAiqaq4F9sp9zneiyr1uX1kHUg1NZi+C9TRmeiMMXQFGN4Azg4EE4+8NCXHebAtn/m8yESQAJYn
+T1i2qMEFjP1h8kjwds+bH7qi8G4jkmeSjNpgKMP36LKl63LWOd4Cx4E4yzKVhrqtqCixCWGpoBY
z8QAEN57FMeO2R5PMIwVkSRAEUuEAq/RtzCoMNwdbRtoeeqok6fvDDwSAZ5ojPPAUCeMhykoqPK+
lPtOfB6nN47a8QRj3IcxlJPVRHCAxv2UoMO+D1LXQnh+udwqh/iiexGeJ85FmgfJOBFjngdToUqR
Wfd9dDAbzmbxlJtxGnJX5tL8cXGuk2AwD112K01oaK7vOGvHA2IcBZiPF6FdIIh8i8DNQUIgsvNH
2smTfq33so028Qd5sUWOxm9f4MC8qUsyWg1BLsG4fHnI6jpGw7EcLL7hLzv9uXaXA+YrBuYVLw2x
7YNXaMx2YVBSEQ8J0DrfDJQjuCxcdPvhueZjjPZbu1s4ia9N/VgBMvvX9uCEH1HQ4o7SU2U86byM
xHbt6wqA2bcxN+V5iSBRRRBxLy45LLv4O6VxQW2CP7v/C5/5JqWxvAJl/Lv+f6RdV3PcOrP8Raxi
Dq9MG6RVlmX7hSXLFnPO/PW3Id/j5QfTO6d8nlVSC+BgMJjQract3m5sG99YDwumlPxYdd8W5wMP
HREVGp4oU9mMxM+gfAtGmkuT2QSYgGeVL2kfoyTK2GOogjnxxfjeC7WvKm1hFA8K3GFUlo5ETQhv
HrXVQjgvP43aVAU1ENoaXdHFk5DpTj98zirq8t9Uw1x9J765ohKUpaxKfKdgwJXixYvdXQt25sfP
qTNbdg//P9sIfx9/qteQapybccBqpWyvV/HcZJaZZCjAr0FW89EQF9rBXreFXe5DsIM4a9slhxUc
50uEOUlEA1GWm8T2T21TVB+g/MkKUTk0z6jxr22L1FjdUMKM7W9Chb2SYnQFeGn6bqhwXVLu5SpI
csD1bydGdbeI4q0uh8STdPMqVc+w3K6qkAjJTRmFqTKvVLupE+tJEHWItw4NNQ37B/d8xuK2VMaU
8tKKWKK6U/zCrU/GDct2sSZX5QvFrrLdKbNaGeee0TxZCgvzK+JxctE/D/ccHFN0W8UIkduD5lRg
dJExCfm3PVcrbM5TN4us63WG6sGIRsPaUViyxlXvZHREvEG97kuzIydbtl0N+tJAoQ1yJf7B1kF7
u8ty1PKR6kfuMjwGT8uuwNg5k9YsdolDqcptv0bVMyJnOuWgSvk84TpSmKg5o2PVn7JPilOj85D6
mptPjxUWZzqtadTTHAIrxsNG1KHPLdlDd69Nwg6UmDYRv2w+HVdonOlATbbKzBlo02ek+uzMzR0J
/GKym99S2Yo/HIrzLnKmkueQQcg7YDXuiIauDDNerCnC2nW7bEe9Gykj4S/4ONWanrW4t11mq/qh
7Ynexm13cl4Nd5mnhogpiATXkYy5mSq8UqNPjU7RGm27yl8g/COta6qySxkdkN6ntjWJXlnlh0oL
vFh/x8TzSe0EaGzVRCaL7c1v79CzUfBPNrHRMM4oAFWqn9J5J1aa3Q2I9+TQHgc0MEtUeokyDYO7
2+UsrjUrx2aqu/5T5TP21c5jJDMxoqK/Sn+ulsclfEwrzZeEzWtaM8TY0s8guLOlYX/5ZBH2Z3Au
I1aisp9Yh5OKnpxaKI6WNBCdENsB0dk4OE+xaLPYKaxhWEoCRw+P0Sy7ulHY8uhfXssfouUzEucl
lqHMx1IBEmMhhHgSlF8VRJLiP4Mbamj3LxlhhdQOcu6iBsHnuDArnLWnaMpttX4klkUhcD4iiqBr
rX642nfzK7tKpiuh9MRDi8BHtuUXy6Vi2D/EWued5LyGoNe63rGbJJgPxtviSnbiN1cjrpXGFX0Z
NQ0q2qLOFj/GWynzIPRscHJ0zB24EZzgwCa2LJBtCy5FbUFsKd/7pidqBvcEsCR8LYvrRd79t29m
cp6iR4zYTi0ANExv5Ki93f+8SWKnBOn1ERq9V2TAQbh6k3MYQbKUmcyGk1FVcIvvTMh22nf2dGw+
BTYa+vz0kfxq7G9e8MH8+O6iGrmisK+WXAu306E8/ZS+EdDPmkJDkupZ/8MT/5dh8n1HxjDkWc5u
GvWUHaoDO+Tm3filvJYw71A9j3sKkfBeJudTAgkMEBNj7Gs65dgUT4k2ulrduEvqESZDbSXnSGI5
BN9Uxy6Xk/CYfcdMuaMflJPxVb9lOfKJej9S5sK5lRQr0wZ2mQ3zo2Led3rulNVERW7UqjhPgrgY
1HYCfHJ0zfqC292wF+8kzE2JbubRhCeUG+EbRUAA1gng0wDewcQoR3iEjLPPjEO0aYWFbT8Jpkgm
GmFCzZRbXaKkohZZ7E16gMti9R/TRnf8lX6r+uJe0Bxq9Hp7fWdEPk+iG73UWjMQP7RawDyQIBYu
9uWBVfKpEIRE47Li6IwXBwy+IRWEInv70O7SnXXKbn4mkeWHvzkBq7VxTjMpBcMIMjx9fw7tZpjW
Mm5YvzVIefYBnS9kf+8357XC4xxmVmrF0jKix3+65EonPkk7lr8YySGmbde1QuNCLZA+t3EYY3Wd
D/Wp+gYvX6fbvzUflVfzCj0nRGy36bpWgFzgpaS1OkcjljcJfqHfVvPDPF/p0xvx1ahd5Dxknxtl
1hcfFjmBfIDNRf7T0z3uZSKjvOm0VmvinGQ/tNBhE3G8G/GmDCO7sB6ViWJNojaO84xxI5Z5uAAk
KG9akJs22lFOcqceBpfYu8137Wo5nP+QumIq5QB7p+7Sh8rPdxpOF5K67khK4W1nB85Y/OBJj+4H
AYRyzNqDXQFZTNQnRcxuy3Acg+YQKyOsgp88yUqpDbIGaJ07uYIN3eV9uGtddrZCPyeoLNlXv3CQ
+eETOTTmqGwBFs+lJ1l+1VzN2WAX4b1p3F9eGPsil6A4n4H07mANKmwj+ZhyGfaNhwLKnpyVYO1L
l3A4byF2kjVDnJXhsIxHeqz2GmZWadJjZsy/AzHmJsgY4gbjTpQSpVbXG+gQa3XRTpW3cvJaRbIX
5XtSG3ZlRsS32j7BZzzucAWVGCaNhK6eUnoy9bugrN2uHYmDtX2CzyDcuWpQWYsXGQ2wEyaZl2gX
yc+CatpGSbxt2Vf48+YpfBNaPWVNnM6svQ4NqRrj+i4/X7a3P1zB/yxF4TvOBLMyM90EhHyPLnuk
o8y71o8eWHw92lS0u137gQbRT2tQ+LaytEnwWhewcSFYQe8nt73pd0ZuSzeR6XwUneCZ2jv6+XfZ
KhSRO1Y1CLdAGQDcwdpF5j2Gfe0OxV1iL7f9xHl13KFqRElCwo1lgZ2k32Fc02tPgjMWDopbgT0e
+sFmOqTgNSSuLfIrcnexqA991VdYX6d8pGYndA3Kj/IbS7VbB6qYRu0mdyWDZnwyoDeH4Rbdz5TD
DA7klChdU5bPuY3FqGI5q3CMM0blYkJbIvaJr7V9hZy/Fucp9ARMFVnM9uzzjE0rwOo8KuBUUf3s
GN4axFGm9oxzGfFQBnHT4JwVw66YH2o0kcVECYvYM57EbpTk2cpNmF+UPS/zV41K5m3fTb827CMC
WBXkhkgwCynBEsL+2epGewL1gFZOYAmbnGC4X7KXOaZYiv4Q1p5B2VdcgQZGIEw9NFXBqbP4ssNe
5IJTu70/uuyZ8C8eXdQ2cr6iXUDMaKDFBbkV4dFi/ZNMWEd+SoodS4ilt4FDkn8Q1vGxC6tVykM0
LMbHZBBqjx9PvVP4LD/pt5NXeCxYC35Q7bYUJPv5ClKBUKWUfDQ4F19GaT8YrZONRDRDfj3OU2B+
URlljNOAG9KJXxmxD+TSv82SnXdu64KyDG32s7ojTjb1BTnnIUqTEYURsxkveuo+s7RA5OtP1mT/
zHWgpESJgJAr5bzJZOipGrJue6E+6GBCRcd4cBAfY9nOwQ/1NB4qpgBFdKlfjkMQX/3vN7TiCfMy
CQt2xHhv9fpB14T9UBhOPf1V3fh8c/MDjdCEm2dxBNSYHtXhftD8nOJXYFt0IdqR+WzAqLWdyC4x
xHB2psl2NjwV7WccC2eaaq+iGuaoaIQfZlTqEd21LQCD58VnWejsTrKZII54MDOo0qKX8xg4pKkw
B/L7Ok3MDEsiGLZ17uRV/dJYhYxuNsZ9WPV2DA3Vyemvi/Yji9STeZbt83AG5E6hGBY5WmMBaOnf
h6ixO+py2669a2cE7sRJZSeo0GnF5Nkt0zFKj8JDBrWW++Uq3uXXzG1WqS3cscasZBc3ROC17crO
6NzZK2rF7BIWwwqJaOMyymoZIyjEWftDjHVG4Q6b0IlWlrJh7+SAUZe94C270W2Q+WbVOZKDje3Y
BSPha56aoYhjHLGWx9DrNRsjsAYkQgP3YUC4nLkpWhRBJZ14mUPNflDI3DGs9dbUYxHrrEToPlqF
DVpkvxZ9sx4wWX+47Ku3PdivTeVLnkrfWRaaGGI3V64UAcJC02QnVYNiXuheRiIOAd+4OuiDYX0M
R+bWS6eflu7bf/v7DH91n2rSIKZg5QcXQK/bIzpNSNGO7QLk+ZQZnONQovH/IaTQAz9shgOWuHNi
a1/zg+q3jy2Ib3DNeJcXRpwug/MezSwMWd2juVMTCluNrsZSdy4jUJ+G8x6JLhXhHMDihAnUs9pD
IDfEx/9DJv1sZ5yLSEqzTJIeX0fejV76MR1gPbMgUnajo+GSgQ91iDhnYUTBnKBbIHZFcQduMNb+
xLgvl10129F7/6XzWNEg+Wq55GjC5rtGl8H1LBqWLvJ9e9bY9YXM3jWsf152WmfaWx40z3f/KoW/
udAVGmf2U680fRgg7dwexaM4Oz36TBjmlXQjvhWRE30aPMwnXGVOTBy4TbtcIXOnYTFCfW5Zz1Vr
VXYd/CjkLylIEP7CNFcgnPEjl9RM1ojlFZAXyvunJiJCZGoVnO1bcqIKpQEA8J1Zy7WAPh2NJIvY
9LKrVXDWLylqIkkYRHOXN8SmKdr0MbSN7uXr5DV7HT9LnzIvJhXpt8/cCpU7A7gtJX00PnK0IhAj
sEqXKF6hzokmPLDjEZm/bUqMMx6fgQ4zaSymHFvJLuicZYRB6sSaz6nKB/HNVO6GzKSuVQT2zfIF
r5eboDtW1GQtBcEO+eo2GfUWYqtsLejO8ZTAHTrDLjTC9jb97mrDuJduXI+GghlIeIriDh1WtjpG
lN8lnJHKuYckbeYhC9k6HkfP8MOjjpamycNZAlFARaBR6+E8QrdEmiTIMLgxOS7GvSz/zT212i/O
GcyGXMuxjmMUpz8SOPJYoma2P55Rv4V9KwjOHTS1sMwzOzPCvnzPbyxfRjOr6o2qDdRdsRdOY2wn
GK8GgZKQ2JH3V7f96h/gXMUcoUlANvEPQMDdbsvrErIeApi9LrvV7efyCobzDUsFxcy8hV0skmt8
Zi2Xghf4FtrqQnfwElwY0amiRKkI++BJk6pJyWc5x/fL68Ruxq/pQORhKQDOMQyBKdQtY/2pe8U2
klNVPhL7xo7kBfvgiaf7skprwCDH1zv5TeWHXvBdfdIfZT/zICRxpPpwt1895w/FM09rnSCVAysh
Jr0DmrKP/jC0WEyabd1bR3lPthkRHoOXRUEL/BTVCVYItHD6EMW1vASHTbYlL0c+2KZGX4nbUePc
RqIFkyAzKiVBhiZAXNiz0di5OXjLTHTLUleixnmQxtIH2eqxuOA0v7PEoum+mY+QAmVNnmTTG2WO
nDMRkiDBVBYWpinLbd3KrqJ2b5cNkrinflP3jcqh1yxm8XlrD4mv4TM1EbVt7Nz8bvUWCNZE2ZAN
Xg90GgclVNHxjpQsmy9DVHlb7K1dgUlb6vX7hyjiFxb/8F7mNJ5VZQDW7XCQ4HblQ3kd7aPj3/Xa
6GckzltMyqCl2gikOdkzhrzpav4y127yyqgv5z3Zdbl9ss547OermELqzLFKdewiewOJELkpXmLc
xkyFOXC0p8uGsW17ZzDmyFZgqSIpQ8q2cegOU/pYUC2W24/h1e6xf2AFEEcgnwwNAIi7/r18n+5M
0F1Gt9oMUTQ0JVq7/nv+SJKVUsvifEUjy6aMegceHR/MVyAZfA4OmocXP1JB5WP4SFFaU4Ccx6jm
sAAxBjOSpUBmBDPK3n/7UJyTmKZ0KWQVAHh7B+V9TVG1sN+/cHYNLqBo+zzTqhlWF1afYuNJ646S
nNuy8LW1/Msr2c7nrkyCCyqiDDolEbM59VTIdvS9xYsjcGPHOIm+5Gn3oKdyMd/rXoYlvhDfWTwn
vVl2HwuUCzABv3cpxX5KIXCOAi+3DhNk2EKh+ZyE17X24/IKNj8RyFVMTUSJWlJ4E+hqdWprGLWM
QlAk9l9FI3jAixFlPUs41X1KXBrsk/9mEis8ziTquNa1qZjRZbXIo12a1r5Pg2ch09w5QIeXZbxq
JnXJb1+9K1DOOKRoMnWLCU6yzk3ZW5AUMa/T69H9SZyuP1/e081vdobjH6N5MSDtrmONOcIzsOKm
xGuX/bsX9pB/g1YaZgKiBMsxJvNaaSUnHac3ofoBlQ1fU6dD2EpuU4nUESNMhW+FSjRsYZhhWSNT
6sjuLCSlpxfkpAe0gi/v0VW1q+4Ztys1C00Bc/eJqkypkCsA1mKQXS43i/HFyN6XdG/21Bo378nV
p2OfdnWzwIFUUgliV1e4Cu4/BpTdN7z2JKd0BdJ7bN9jKzTuRllSKex0ER/S1DEQZoIGuHUi9xDu
SskNn0S3Q91QfrhsnOxvXjIe7lJZemswNAEOJTNf8/Jdl/tdAAmgyyDUiVM5t4ImGyUWE3yy+FN6
ozqSzbSqald6Z/mff1G4Z//1pVVxbsUwW9DFzcCLJFff+bL3tNjCgyE6mNxq3sEiysYid8noEOvc
jE5XX5DzLNCEM6YIrF2ueWIsPWDDPKqH/DAemh3pxQgs/gmbpZPYFxqw1HvFB+Mw4tPlQfQV5O/+
Sk3pvCxeTUlPIr3qWEqoTlNMH93lGL7T0ABpLhSfKPHh+EdtXo+NOahY1Fyo+3wenHAskA8VbpEl
2P23j8W/Z0MrGausBVZh7jDoYUtaYAfDbaXf9+LNaAS2BmkNc6/GlGYUceb4dy3k7oIlZqehWG6G
O1W5m9K/6f9ZfTDOk8xxHXY5erLdph1tTRjsZLondo/wwvz7dZbLYjagM/tB6n0tOqy8UO9s9Yt4
Z6S2/GZAKxV6zieRcFjboR3j+RAtQ7XQP/i/Prnoxxiaiz2eE2/B1+AZJRXWYTHtkxext6cRrSQa
oxdzqefg9lc743KeUreaeBkC4EoC+NibyNGRH7DqZ2JfKRjOVfZZH5tBCpjmc/lJvmfpa+FBPUAY
CjJwHkv20fqz2xHEeWmcu2zyBsJoGjAN4zDnN80Ygorgreo6O8zv63FypOHp8jKpVfKOUg3BOaB1
2ExMc7e9aqvyp5C627YDr1/L4rvgyjGwesMAiIiUeQCggRqlohC4cLwTBksoO2xcZh5G5UYsD5e3
6Q8X53kJLEBZBSBjFqFbsATAGDnDtQbNSlQOj8pJ2TEme4wCE72J1IK42KpXtGxWdWxZE0Ksa44P
ULAm+jnJNbH/4X/WFIPmW8TbrGdrUvbWg9Y4nS0dIcXpsTro8IXYxW1fdd5FZo1rxMqcxHZgr8Fd
dCc6SHhgyjSvbf1JlVwWDXzImgrfNZcAJsz8w5etgZPalIcKn0+8L6/64+Ay0Z/Et7wczRq3KIai
JEUN+lOYnANZBCtJOobZLONLF4OLbkHBUp4l/68WBylm3VJNw+TbKKQ67bOc3Z+M02M+YVkPVeKo
yH8ETGT8SqtsPSRVVP5gPmdYznwCPW3MXEQwEpyQAfTqnXFTC3YHWBAc3wKREqLajknOgJz1KCYy
tV3Jbjr5OgnQIflDnr6bMnHUt0/eGYW7XhZdyVGFY8tqvll1ZrdkUZT5it+CYlO2MHohg4SUf7BF
gyylgornxeCzpF/m66hMOJOj+4ln3RlPl81jcz0rNM6TIHUaKij7wjVCbzc9SVSIs12OWAFwdqCJ
lhgoNWKcxLLVI+NIkB6k3BYfGdN1s+uo4J5aEGcGbb6kdd9i++bFU4ybNiE2bNuwVwviLKCqDCks
GgC0kTM7Umyjw9kRvPZLN7rtgWn/UbHUpqtYIXKuQqiSvtAZoqh91qNjY1Z2TilZUxhcbKHMaSMX
I8Oo7uLhxagdPaFiUQqDiyYSORQSk0nmjk4qH8N9j+nR7KpEwzb6tKG1BA4zmuCLAOXfXyJ6HFuR
xdhJOtgNhCCLFsqh6v4/HSP+6YU6iCGJNbYvRtI3zF8ly7sMsOndzjbAv7gy1dLHMMHeGVpsW8pr
tByKBpOI0dtlnO2pwBUQ5xDaSZYX7WO/DooPZQWomHdQN0L/h1MTGTESi/MNsdkLcV5i1/RT63UH
aR8+K+DVYco/VJWS2e8Fr8qXDFUZ4Z8eMz1eEwSsWX5j9rEvgWUdZE13oTof9Cl8v7yVhCfin159
jTy6FuKTpW1qB/mtRtkE5Vt/Y6vW8qodKyBE4DdJ9+FxudHt4EOm0Dr81RDsyjA4D4HKTbxMIT6W
oaBcU98nfWCnGZ51MeFhKVPn3IQGqZ9KiAGk9AJE2IxjNEy2EU/vpjgRcTS1gzqbulxFfvOEbjGd
3RagyIihR7jsU6f1zc9sUiV0qS0kLELn3iGFEaRBwZTL9eWQ5q8dJf5EHSide4dMgpo2eY7lTL7i
95ihKBO3adBJOOz6q6XwLxs4dRXyjGa9EC1DPWM9xTWL8aT9YtjGiY3OoaYMrdHw238E5BzGJBlT
P7YAlMH28aE85YAY8sQEw1AoIsvxxN3B9/1HplSAEoNZR1+eVF21jUx7FOfI+atl6SpTS9FVXeQs
HiroYRAMUOWbfMk39vPrBwP7Hjfj4gjH5FhXxG2y+dIyfwHyT+5IWvJa7eANO+VhFG7S9MpqoUo7
PqQZdekzm/7d8Z6hOJuvW20Cjw/Wxohvirv8mO+MU3to7unj9Qd7PGNx5i9PoWXNM5Zlfrw5MCNl
F/sWT0fcKMjHkK021DZydyVeVUU4VFgb2Firg/HIpgwCN3uBoAbI1YRPP1UcZ9RZvpBHgdnEpX3l
joIkzGoCWm8E7pg7B4EhBi5B6eNFPko7jGB8OBXOeLXcMemt6ETlbLZPxnmn2c9XfnOIkjGJDBzE
NOtcUfalUbDFjGBb/oM7O6Owm2KFMs9Z0k1MSrXzqwN7OiyIDhhzy78ghNx+dp2xuCBbkpYO4p7Y
T8Y3Cw3jHyAnU+7ZNN+8L19CarCa2kDuNo3CIRAzkGS7TeGPYWqX8Rcjp263LRBFQU856sSqKPFs
NGHcTHkzGngLHVvdro/TlXYDDdy6BAMyGKf2xqFL7GJH1dcJ2N8oaXIdYmM6YKP5qppCW8wH28gX
m/CaFAznWSqjqPOCNY/+P33offrD/A5+Z+WrgUajYqc+IMswzy4BuxWerDZV4ZxMoBfQN1sAm13L
N0Jki5Dw83TQ7giIHITXXHFYO2TqUz3MW8HDGpdzNqIYZeBVAW4SP4fRvqHyJx/TerxHWQNwHqXR
BFkcVQDU3gxC1AI8l81LPDkQswGhkAnx4v7po4H1xnCnW/NG+n55Z6nvyX6+Ou1VnwT5UAPfrN/C
ca+BLrlsHi9jUJvIeRS9ljslHYCRtt9iBVI989NlgM07aL2LnB8pSkvVdNaOOx6hcM2EJkw3u8JM
1hNrEqObWTad5BqQ8ySSbAbLwmhcmIRY8xi4FgiSTLu+i47kg43Z2CUT4QKVJYyEPIlMeC1X8iWX
MfYmLyyVKIMDPHPIjDBhEnxPhilB2zHtsLbouvcUX/VQXHlBItHFCt8aRJnCAenLy1+QwuTcCthR
VUVm56zBcGRxHDsnyPeXITaZuhVT1hVd0hXT+jCilalLA5wIRN9D15JsGRLzBZh+xMIZ7BiJPhbL
9ocOBXfLza+oN/dW3ADvK4LEGgNHMs90OOdaq0MTNkQ8hgnF3u5Fp8GsomB/+2i9GjwMXY8Ys4qu
xGt5TzmxzeaJNTznPduoScDLA3j5pO/M9xZ+M0J8dANOzsxmDRvVLhdt82+mgtawnPM0awg3GSVg
I1m2Z4xeD4ZDfFNqYzn3mbadJUQhIFgBYXHH089bARROXuOhRdllKRS0GOC7koHopltbfVTOdU55
0esoxaMT/235/PNdlDoQc2DQ7UG9GvcUw9I2Iuq6JvrPNJ0XUo6FctaKQkP9NgjClzqZuoOaD7l7
eVMJFD55l+YllCsDoGjydSm/yD1RgN/21uavZfB5O2RmlFSNAIBExs/WoQYlChAj41L3db/ala0T
v/y3RXFHQDXKshZTYDbDbsreI/PTf/v7nK0LSIFnSaKj/gxJg344ZPPrZYBtSz9vGvtqK++lVaB4
GVosoAXHxvS9bxB1mXangm7ZeOzT6wjqxpcRye/EGbiEvsMmqgHJLrn8vnwOn8VbJsOIL/TNSOjy
FfsIv910K8PgAoVYm1Cz0AEYXQca1KkKP911R/Yih2KqQOrlUIbORQ1SZdSiouEALxbG7uMXK6Ku
nM2re7UgLkyQrQDiZCoQxONwiI/aFV5VNnsbJ1eVU5yoMhZlI+znKxsR8kEWFRFwMigTlD3yrDtG
bUSldSnD4BN4YbnEXV7hOwn7xY/3jGumSJzGY4Kg1a6+Cgjb34wOztvIp/AqxQp7XQVekBzlqrXV
uYZkCOGWKBDOQyzF0NShwKxBfi+S0a4wWBXgrr58qAib47N3bYEUQs8sIlkk22hLJ6HY0DafSqvN
4hyFIqaqIbJYI0+Ponnd9aj7Cc7wN0rQiKL+uYv4NJ2idGO/sO3C6Hae7Ux9L1T+5b3ajrJXGJw/
yAOow2s1nKrW24wtcXrRC0d1GRt1ETpUJx/1aXh3EMqVGgdYUWE+V8ZiZ+l3Yj0UAucOFjEei4Bd
fNJt+tqBFl39UlxJu+hG2IFDAjEKNcxCAXIOocqMpioWALbtWytH9pJ8urwkAoAfAzJmeckx3YJr
L4LwTfW9S6hpxM1qwcrQeIEBKw9EsZCwhuk2u24OLMEeXIPYg+npoJ1zd3lBlG/jqTbCQSjKWQYc
Y0CPoavHcgy123gg94WgDtWRQi6PCxzSTFIs0OGFSBepR4OpGezyg+T8y+ZfwsnxSgNBkSlFPACt
w/OjujNeIInipU70mj+Zvgr622RHqdJRJsJFEYm2LHHIDnE0yXZtHUuZ0gOW2Mm8EDfw3BtzqWcq
+n3BL3MbPUk+RuhP1bfiMd5NToXBfQUcEpGnJbZEPVsJX2twLsOcingM2XYKUFvPv4H2oy5P0vz5
sk1SO8i5jc7Qun5hJiLH96F0V5hEypLaPs5LDDrKjGnJ/n6D51Je2O0o75LkLlhu+oZ6CrOX/IVv
xc8BQXodejzMHAY/3FtXyz64XnbSDInmeZ8bxG1LmDv/7p4WqFM3GVbWJNe4pKrkpaM2j/g4vMZA
pFtWObAgWegGRylTNxP2/+nz/6YoIGlJHrFoS1O/j8KPNPty+e9vTpmvPCwvHwBG2iKeRwAsYNl6
Fd4Eu0X+sdozjXcR48VOsyNTEkSoz0sIDJpSJU0OTHHH+L2kvZwgIdF5LF7Ndn91D6K3C2Krpqb+
RvaiVGaLxnKkfpbpReneC4G4BrdvjRUAs5JV5C2lStJ3BgB+Do1mPtL/XxhpuuozkUXKp25HRis8
zqlWSTGLoFzBLcWIDxwU3VBDH/F4bk4U1QG5Ni4KE9GgNIcGsKzeDh/YhEoU2dXV4EQ3FqY5kTwa
yEt/8+G0Wh/nWLWhmNGoZ7KE2fDBzsPyZMjp2qzKEPtUjpV5uN+c0gqO87ADxux+bmdyYB0xHVie
mXQA+XDatPoVDudpY7ER1LnHsjpf+sxq98oDE8bsD+yC+quK0BmMz+OWZZhUKNXgqaG2dtJ73VzY
keFfdh6bHnYFwidulakuGhErijUkUvMU6la5q0veZZTNwQZlBcM2dnW+SqOQ5jyEDRqP0BvZMe68
4En8rp3K6/laBLec9qU/Ug3f22uzTInRQ4kGPwSTK01gFiM2UG/8OvlkQOwnoK5DCoNzHJPeNeiN
Y0+cD0NH6NK7TCMMusSgVmRi8GXgSl8WijmPwmU/X23oGJtZHnTAnRXhKpxL36xkrwopmM3Qwjpv
Iec7JC2Pl1kCTJnts/RUGk6PwcRpPMQBpWxOQXEuo0PjcwOZT6SC88doSkBP8apMe719UIe/Smyv
VsW5i7jJcgy44/Iq2pOSH5Ls766T87ZxfqISykUdEJfhdiw/MWJW9U7zlPvRXTxocDgUMTZhDHw+
Z1DLsRlrGHrX1m47eWYoeOr8dvkMbwZK503jkzhm36adEAMEDvBlCsqdMip/5Yx+bRvfiZVU6igL
HSAW6Uea3pX17KT6QsSUf/BFZxTuxTabqdRlETs6UHgyfAWOvMYsquUtD/Ib46trfoS+/nB59/5w
C59ROUcBUr7QFFiCmcmyMAZ6zM8P31D+hppDc1+dDOrosqP5+514BuQ8RAj+gQ7zDcj+hrqdNU8j
OCen5k0KifCWOLc65yKsNtKGcQGOZDxPfeRL1dGsI68333qJogjYfm2vjJBzEn0riEsxf+zi/P4x
3u6ojwbTyfLp5s1NkhRlhcb5id4IuylklRQVIngVktlg5L7+N1Rr1Nni/AUKtqHSFFiWIpwMcSeR
mbjteOyXMfB5HrmVRtDLAyC7Vo8WCMqq/XRk7Iydw8i1SNIXYkF80keSjHSY2NU7zs7iT67utD+a
K+iyfNKgW567xe6vsn/nb8XnfaxG1svcxLdKw8ZWu9JuGuKZvZ2mWEFwjkOPiqYcJmyisFfvF191
9FfJLjHGIB76N+U4u6VbHIU7KowhDjKf8+kMPYgM5ngFEXmlCbG7UO+U8qHsIso1UmbC+Yw0SxUl
mZiPP3509mKSzJFuxrfyILupX7+U3mWvSC2N8x2G3kdKqmNHAwsqwrOdtl+l/rlTC2phrCX5gjPk
Ez2KUSh5JTP7byHjgHGD2fRaIbeFaBfG15n0mTXODAkxDrh1ClRRR+cKhv4M1eSOtVKVkIOpZNzL
KC8nN7K+u7x9m40BqoQmNcXSVLCFcACqYsAfTkjfWmi4+CqiAYlxpYUns7BNqM+gp7g44i4j+N8o
WD7eUJpqsvJUwW72zqQ4TAophwI1hBKWe/Clsbj33+gWstXwH3G1Wj4Caed8NPCqDN2qOkm4W/ry
e9Hkril9UuXSyTC4r1pEfL91ua0h5f8NszVxDoSA9QiURrpvw5cmkTx8U7cblOtqbJ3L35NaIOdg
xLoOxSSBD7OGyjP1q6r4bKhHMXitw+9V+LkSP1/Go1bHxSR6OJq1CFVUt6xjv8xvhK70tL61rfyo
k7zOW2d9vZWcb2n7elFjCUZT4h2bFE4c1P7YPQVxTR12ConzKoElGdlgwk7Ee7WxI0wwHQo/cKt9
8knBaDu6Skw/9jPn/vJubgYn6xVywYlVd3IQsNPYeh9DiG5wkO9+qnW1L1R2gFokF5tEWiMmUwyw
QOv8kBExRqE/op3ZpLwM+zCXjh3nZJTeKku1woeLuuPcfQ3DHNy6D/9t7/gAZUqq1AQ7BrtbJ59R
BkaBW1yV12gnOaG3Sabwtm661bfiA5TANIMwYtYYPCNWkB3Vy++7vXWqamd2WbOCSZztzSztGpFz
Ja0a1cscAbEHifkn1Sn8yNcejK9jaasgtiy8bEcqT25eQOf7gR9jjspFNMsRmMpj76nv3W3+LDjR
S/Fu2undcBq/Kd8vf0fCVvhYZTCmNJcLAAoWCBak2yiS7UElnPLmW2q9lZwrmdAro0SsRF6CIH5y
C5e93yroHDOKmGL3NxoyazjOnwi9pVg5K09J5WGZvF52cqqsQu0b5zrqThf6GvSPbig9QWxNNV4H
2b/8aZhDuHCMeYa6ujBnczKwaU0a7Y0+vMpk5SYXAqcLMeBXVAc1GQhrIHyUwXmO1Jy7MWTV5Qos
ljFIwoRXzfquaETnx2Zn6OoD8TWppmrCOGa9DHLlGG/StfIyXQs2EzkxvOp98GS3ew6fhlcmy3F5
UzefiGtoLn86DvnUVgs+nN7HTihcG/VtpvyQVN9a3M7sD3p7b6pEWElc23zJqjPrrp+gw+PKwZ0x
3qXGZ2H+FgOzMgvKaxGGyRev8hk0HSEzTPMU3S1P44/A1W6me+O+v2ZMCNUpq+2ZlJhjvvCCrfIV
LVWtgmRggUnv9B6UG53YY6+s8gAuVJcqHlCema9l6eixGDMDa1wedVCvfmIU7oGbOgiho1cmwl39
H2nXsWS3rmu/SFUKVJoq7dC7c/ZE1d3HVs5ZX/8W2/eeLdOyeF974oG7SmsDBEEQBBa43R7rO0NR
VTAWGESWGQ8WRZlWzJOIIh+/U61Iax6m+QlkFqcZk3I4Jrp+CJyxGPc1tIFRJO2Md4QIM+Zs44eK
1qdkF530W0OxoxsVDeQ8nfIwGX/WiVGT9DIwySg7jRFYmvaxLRYPgYl/0AfUNwqVqgte/PxV5+1s
3vcZ36UaoKzzzQkrJJQn4mPAlZK6fyUC2/IzzkZVaTmMQDPuE90OyPft7/8hIP135RXGOcVarTTt
AB3NKWi0qVn3++l6eqlQKB9xu8XXXcUZjQlwqiJMhYiuudbezc1VpLo+77mFB0GjusWrRy3PjWaC
ShDVd5UdgB6r6VWLGJyTcn3p8fCvgohZVk1mwwT+iAE0He4P8Xg/Dx6q/Thbcl2MMwCzO6K6UQJB
wsILxpvYliCkfZ0G7hssD4XZISOyA2Y5Qozh6N8qkeXX1nxKr9Wr6ARWB/M43IsnfnEpD5XZN0Wb
jqCrAKopPaEpxArTYzJz9v4fDPu/CtTYibFKPSig5IYdND8mF9PbveRyvtJ3kgvSoUte/m1bIo2d
HRtHbSxFPSTKkFjJ3oLIjfsDZ6dSrfx+4J0FYvZObYSBVHxmijxjR18HMERinzt0GgLoCe6bU3Og
4yRQnbIruVOmqRvYAmd2lRrKoyQM0GaJvljtiJkprwTJo/yOz3u/vbU0kf59sYGHtjeNKMNRmxQ/
quAuH3mKpL91Sxa6mAuAuot7eQhovPII7mrKTpA62qtxGl6MF1rcrHBiz/WD/LxwjK8IUXgzlyrV
XVDaof/oozJcFe0s47T18hTHuAwy6wLJJuDM/TFN9r3Mu1NRC9tSHOMtoLMmrDBS+vNVTH5CMy+G
2NB2jvQ2t3mNvDxpGCcR5KWEqJI6CfFmFk7jtNveT5xVYVv1I6XPu/YzA9R3tpy4agFSz8y0R1Hl
uPLVW5UsEjCe6OAgYHOSUdGBPeuzF6YeLCl+EDAGHkmYsruSe8nSeo65rRYOkQUe4yh00Q8RLeIu
qnSfaS3jdb5qnIk2JHDvvatOaYHF+AWC8mM5DYBFK7xyDzSAHlpouXeo1cVawDA+IRnqGMXogKkS
dMrK9V7te0dKm8so0jhWvmp3CyjGO8Ro664U2qASCSclvhZKXmZ81f0sABh3YIZzIwW0LG46tqcE
cTaaZlHXlT1QwlAkm+xtO+fJw3iFUtORi68BJzUPM141dF7p6nqqZSEQ4xb8UkizkF6tK7dz0xuM
b9hPA+24dKcTndmLGabbIq0O2VxaOOMbMjPKS5Ap0SwqbZeNPX+n4f6HyPUSt0Db388Ajz7GzoGT
5+hz/Sp4FpdNQ0aN3sY57SFoPyab9gTO72CMFq9RpuSAnzS0/CteU+B6MLPAZKL0oJVGHP5YRDLZ
P8kwpLvkVD6Fezo9ytxz9MsxUfahtEqJNqr0bo2c4I9extMsvVzPt3q2a07Ei48o8NmG5Fgpm4Xs
wjoTYupHeuE6n061/rz9/dUAbaFAxoG0YTiEPn2XLf3rSWisssek4MdtDJ4MjOcAkZgY69QqIwxV
ItL3fuBELjwAxnNMk6YHEgUwyz1R3xM0U25LwLVtxlmIYE02NZrGnG5xDMLSsJdx69BO5qX4Un/2
hSeclVl9Ml9sZjbp2OqRH3S0EKog3kXvlU5wpaC+P70Gm6E1aXvlKLnFfW5/hTRqics4ERI2/zE5
3EesIfqmBDxPwdlGbM6xzf1sbGlpuoRZwLToVLBT1NTONsYpu4FnuJzV4+ExXsKcwdPZ0R462rNH
GRJQTuGmCNN/4vH6aDhnP5tjRM1dKNa0aD2WkCuQLuToKIjHLryYjKsx+9EN3rZ81Ph+Cz/Pe5jN
M6ZRotQh9RHxcD/rqP4j92E3W1mnWbLIC6JokLQFxjgMGXfuUaWHGn2ow9xyt7CNf6TPXsv0UuKh
8VaOcR11WqqmTFUZGPb84u9KRFLtUf/WTlaFnqTA450onJjUYFzJrE1Ri2IBFNtWtz0qKdPpjoy1
1ZVOCRa6QOWOQODpk/EsZjn7cmh+6nP6pK3NbOP0cwg9f+QSVdfW4jERSajmrVREkK6bhEcpJ6cw
ajGxeeKckzyDZDxIKwhT7n+GVklmF77h6OZklXl2KY3CEU/Zf+lPTBFiLy6upd8WZkLrA8PIKt6S
ffQN5RTjcXCSf7ABHfPwlzvcZBxKYpZtNtKwOz34R2mPsHuneeGRl0flLJdJbWchl1BPkTJqsI0w
f62DiyY6NeRp23fwIOgGXEBkkuhrhLriJI+sXnCI5lsdrzebFwmbjNOY1dKUAgWCxIca1ExgPdQc
pEmO1SHdg1PF+VuPbzJ+oxmFdgwNAGY/yoOMnND83FrEEotPrkr+pZy6hY2NxaY9U4yM/Hm1lFLz
CrW3RzNBNZFseil/PgXHJ5qMx8CQ9SrOacyrXA+u6kVHSjo3gEGFVswHiBO2LYQX+5iM01AFCSNN
acV3eKqgzRL9PeYVOfSTPWFmlrhXb3iT4bj2wjiQJBD9NE+xfINN5wKre/8GtF7qZYN7U3hUXvOP
bRk3l08S2Zzo1JmDMAkQcUxES2iuTR2bQUGkUHI842akCiDGcXTVNCVmA081oyUzFJ1K5Iaqm+YB
CMZpyP5/b51djVGIgoUX/soKLs3LprcoI1Tg8ViTeEIxPmRSB5HIE7Q3yQ+VdJ+WnOJRamB/3FyQ
iPEeYz2nJOyoNfS6beTKLjPbd3nw72uhfUcFNf4vu9s2iD/kinRFBGsSnZPOHCmDWBE1MZALncCW
lLn+IThQJkCaiOA+Mq6uGEiZVElRZUORGaMIMinszRmPPylYTXUv9gS7wN0C8SnNuuqO8rAt3Ko+
F3iMhbSkDSpFxPPcbES3DXglYmF+xoPOgWjVrVmgWNXkQa5usAUkYyKirLZ6bw5439J8lD06bTx4
vun57Y9t0VZNcYHDmAqKoPqxraHKPBicKEJa2XS2EVYPzAUCc7IUchc2+gTl9doejWXR8Bwmu22I
dfe3wKDaXBzKQuCj+ige6aNC9GYcGwxFT8DqlBx0DIFNuKyz6x5+gcecKGCiFOqxB16r7fODTCdR
3GlO11lZZDUnSk38P8zi4lk9c6x0om8ifQNFDnb8MDw1t+NF6TYnPcVt+qtcyCgj/neXMWeKqoaF
2KInwcFUaSvQH4fI3V42jmWwT9ICSj1isYeNjzK5RC4TcyHU78nUckbd8mAYbzH30izGAzVAnFUk
sNtKt2ZedevqFfasLJZzElNBIiI0AKHdGw1o8wcPrTbc9DVnuyqMW+j1cuyLDNu1JSdF3ofh/faS
8CxbYfyBEoY6OOmw6DSQmB30gnr1e/yOPNSITGjhmTeE1xXKk4lxENU4SrPcQ3VC9pB2p7z7ymvW
YmkY51BVZidNAkSKy7a3hkR8ElJu3/OqELBPTG+RNRThM5slaJPOzxtaXvEtuqIPGCgBvmhekwIs
ZZSgVrua/9leKg4ie4fTkqY3lA6IcfjWJLu8/MrJcJaIvbIVRSeQPKUSod53TgOr0DgLs+62TU2U
0TErYgAZ40YTIshFU8AB0Ow7CFo988p4KN3elRC0NhcDN91PD+rfAqMFIONCy6ob8cIAQFziHclB
yZUX7SSMgMqQGeGxtdBfvwXGmAR6kmTQyVP3FvY3vVZeBhrx/Lryan+2SaU42/bA0ybbKFH2UdGU
pKfC6R/jgT4HTTfCN9mjNVfhJbftivrNDfnY10hRHrQhL4E3euRIpzEhhyA86jvZAa8pL8e64sQN
cEtougH2dQy6ZpSp5krbliBOcOZKiOzYNAp7EnvJ7qWCp8iVdTMUSVQwGR39VzL7goDO8hgP+1KE
OlUD7HymJYzkgBIwPLQG5K5JRE6F5VqHC4JYUVN1EZSfCJ5/jV7kWcpMaTAi+FzarZm440WKXijd
lo70DMl35oG3eKsyqpKKTiFDNX5zV6QSYyNsCPhT9drW5MSTWgGTPUnhFZjUWIbJw//fOA1Ua4lY
QdXUf9vq4WRUZedDxkCOYxvv2+aDLGSovk8SCZMWepCI+E1kq6WPwmrE/Lu4CtFiVM3Zrp/93vKr
2njh/KYVD/rLb2K8QaOLo1Sr+E1Cs5OPshsdg8cI97/30qXMEcW1cPjKm58BTlnDMHRRR00Uc4CD
dMSY1RaYOnIR2X7eGzemLd8n4B6u7e45tYPnbSlXhVwA0r8vQuNcbPMeBJ0RElUoFHiSu+9/933m
9J4Use77UY/QdvYgEt8aSGRvI6zaqqYqMtEMSZZYP2NkcxslEVQWhoI7jt/zEj2X1T7R/iEj58xb
34oLLOamZ5R515EEWPmHatEJu5VdPZJX4bt6G14pbnIdXqYcM+SJx1hEF42qX+mAbAMT1L4fs3EP
PtBQOAW1wNHkWgE5rO+sStYYYH0SGIfBgGFMt1M83w+t4opaftvOxa7siot0IFdjPLpxJnJUu26H
Z2jGTswqrAW1AfQQP9f1neE721aydvz9IhsT5kVTJVaTAID4oH9UV7SmaLqRr0XPPNa74StFx7/A
0WVd7KtJVIomSM3IybTSlprvQvb/v7YYCrosiahixJyiMSeerzRoWA1FAJCHoH2VhseOO0967VRd
YLAVCJXol1MnAQN0ltZQP85D5SqKZHGWZnXtz6L81v/UoAZVVefI8ROLvieCSW4nllZw0ixKXtcn
Vrqb7zmgK7HeUn9s6UGgJmagTgDtjiXIs8GBcNlarSt7hfelJ+BfwJhNnPiyIKcULNR2dXwsow+O
NDR9xgRbBiIPOECiS6bEDuv1mxA17ujBcwxFtLu0cKsqPszSmFlm9Ibpc17TCzYat58Fg3dm0WNw
C5rZWG1sgGDEBHQc9bdZWx6DtHFqo/BSCZTvRn80iHDHEZfqawuT2V1zOGiTrgGz/ehc8wUTkUEy
Jt/kqUVePqeMct5NVzfCQr1MKFDjEjqJZIgcNFDcNqlx3QVvMY9YjO7YLaGYHS1kUacGxYSgq1NP
XSje6wl5qKLsvTPU06zl+zEzT0VW8K49HOHYAsWC8gbJNZQ5qF6YvdTibuQ2fqyeYmcFfqaHF+5w
0POkiyRgSNp+xAzwtpMtJcT+Fu67WuM4FJ5AdOsvwZRaCM0OimxrdY85nftE1j66mHjbVsiTidnU
MUi6kX+GTGFRWjncSFDv6/4xxqxP4QvtGdjfGCZqEKLqhL105PM4KpFfwjYElMoH4y7EfINtcda0
RnB3Aq2zqaBehTG/LEtMYWgAEcs1WBslp6+8IKnsr6BoIHtRNF1W2cuMYPpREppV5FS1VyPIbV87
jcc2s3rWE9zOTFlBPxzmdfxqAIlvavM4dTi3MEWNRtG9lQzIUBnWdAATm50OHItbDQyXiIwTLBtD
Mn0fiGQ3ud58iJ3MVuLL1sXUgCOezNHzMnBecdbX6ywk4wNR8dPqft4iADALK4pEd6y80s/dr6zX
GYXxfIVSSmmAfkKnFr1J0K3QOGH8BEd9awHAUnuM6fWBIdWpCJCmq3Gpiy5x/+Qkk+gCsM51AcEO
Iui6scSEVGgrz8YLQ8jdDrykI03JNz1nI/GgmIRyX+hR2PqAIrHkpZofWbEhuF3pO1mufWV5JGxX
pCSIicTHr5Yu+GKWjF0PA8Pg8sgXnkEn5mpid7dtBasiLWDoAi48aqt3aUxKLJBGklshGR8UwDVq
Gtld33I8xPpeWoAxu5e0ce8PJmRS7wd3eOueaOrPcAbPvC01S8QYDv7ryaoFLjCZ/SuGpU78EZi+
eS+0gTXo37Y1uLpbFwDMbg3VKsxLDREE0iqxJWrBZGUYPWzmxu7vgJgNG4diLocRgBSB7FQM9AgE
eTfHvFIankUwW7bV87YQasC0xrVBLL97ULrHUPjnr4SRmVfjXE9mU5+BUgmnsNp39ctQHLYhOCvP
PhbHSoYxeBpWfm7q63yOj6lKOGu/VlVtkPPiy0xAUvqiFpbUontvLqz+MO8FV9r518TT9uh95Gyg
tbhkicb4hBaZJRJPUJpWGMeolo6BMjtlhFnDhWpPXeVsK5BjCTJV8MI3mDlsOPMhXOMHNvy3VqqW
gaGXPG43nl9g+5TT2Z99kKn8PNULEUVIhZ3ZONgJrok+hm4gRWYeZB5HH2fnyoxrmGI9zlod6gzN
wc7T5kXOVHvsVU6adx1G+znTU0cq61c1krkfwyRo6HHeHeZJ84iveYGf7rdXazXHQ6QzDmOLvVwk
ZCiBUzXCkRjoW0jQsKglu8YYL/LWcDplfkWXhZsWPueYX+NGwD44YzOWOUZlTwYTY7lUq0qt4gfe
xm3NVp/Nu+GV0q8qNs5lXA7QEMyjqFmPCRfYjJl2dTzLUgBsdJ6XJ8qDiYZGu/zRgQeTjuritcP8
YdOfhWWOMXFKCRoNPoU1ryVPcdLrQrAy3Hvc6D61K17l6/q2P+MxdpqI9UCEFmFHlE/WjMlBgS44
uegqnauh/IpjRutu84zGnGf56Is5Eak6MW2zvgb5+rOhWMWA0WNmSskY7CY/jK/bqLw9wpxtYiUI
Qp1BxBTVXl0Jgguv0++2MdaeuH8xUuZkyzqlilUCyZR7WbXSg2nNTnfpIw8/gKHgoTm0fAZzjmDs
Y60upm0yUcHQp5cekFau7Qbvc4KtYHQI6pYCW+v/h0IVHizjc8ADKlfKAF+gkDs9riwV1Y/Gw7Y+
OYbC1txitE8BdQKj19MQubzWTQaDt2Zr6a+FY2GfTYjeF4PcYc26Fs3l4CM5RRo6zFVLGqVDVcqe
39zEKsadG7wR2jzx6N8Xp19nZkRNRYjnpz/M8a4sOOHc6vfppCVR1mT0KDPWWOT4PBloeFIf4uC1
LHiqW3UbZwD2YpTgbajsVJhegVaYg2jn/zRIhhqH/KLxRlvCwDv/mjIF8wLI9X22AGaMTxoiVEuE
kGzEqxao4DEZcj+jjOBl+hgcOrktvuTNXF619wWk/OtitaogZBnNC4iEWGr0kI7f0oIXL6yfNAsU
5pQbBsPEKyk0SsewjqgjiL3wvt7TZPa4A7kuJ4BdP2gWeIwJJoIu6z2VSgDxIjo6Qk++UXonA0/m
hPmP0j/bG5qnRPr3hcVnRhLN6HugV84LTbkI1MiSeawXa42XoKL51+xV5jArwTLaGTlkyl9azGIM
7fw6jK3m0XcqJzl0p8JJrofDgLng5Y5X7M4TkDnaEmPUJp/GmSNOMrO7wYxuK+TV4HL2tcocZaYR
+PqsQMCqAGe/kThlb1jbC8U1RMZ3THNV5wFNSpn3swe6DVA4mOB4Rhfaz3HqqrMNyFEcW2ES5IJW
RhLwuqS5MMrMaiLjEEY8ZlgeDOM4gCHrqQqYGEM+yCGrHkremBQeBOMoikRO0ngGRJMFVh0MIIPd
4TVjW108D8jOb+vroi3qGIaW/JhsSvUUucaN/KDcFgc6ugTNFu/biDyxGE9RxKSQ8eKPTL/8ICnf
lNxVov9/V/ty47Kj3PpWH3tFoJqTbzvpexpzuto5+4Zl+M6VQp6GHDqLhrdBf5x5bA3rt8yz59GY
3e8bdZmADwKep0C5f3EH6tp98DhnFuauJwcfM0rkvTLwJyXTzfhbgnKByziEYAK9gUiPw4m2GWh2
eU0fJTFLGxcyzG+g3XnIKAZW5YlW4PEe8XiWwbiKkbbNTTSMMcrvadrasnZdSjwyVA4I+5xMKrkw
xhC2URBUJ89kJ8T6k5Q0nMe61YQEmgwUDc/ihHz2AS8OKFBMKoYfokCr9y8j7QqV61bkX5oGr3L9
D/v3DMQsWYxDN5ByPI/npjWFdnlQcNTLgyW8affmDsNs7hKv229v4XX711GGIUuijOqsX0/fUOjC
sqgVZCPGi1bO4Jz++TsA5uSVogpv/q1Mbe2FDPcl7+BbX52zAMz+EoU4qSoBAghzZLUZrv/RZd5c
V6XESYPxNMWsToWSOVP2IYiBl6ZqtLqMZ89/OGDPsrC7RoriGVaISOFD+fhJl0Cc5iV/mt0UnWO8
Lsm1Jho413/x2Gui6te5iOFTuAxQwpXMDb16332g7tr50sSfX7CYUxbOYB6FGFhtmFlEfBnbuxgk
hNvGxtMgezsMUXFk5g00KO5o5Ud0TNC5TueI09470/nSc8lCgWxojiYkVaUKDPUDCtHi+L4c/m6D
sq2ZVTo0eBOBRBkaQI3xpmqcbZ2te9GzETAeQMyTzEwoQGo8ZuSi7YpdLfA2zx982xmFcQM56AYb
gQAFzFWOfxQvUS/syQfNUo+yQ96FAy9rzROL8Qu15k+kNeG1EwGz75p92IIBjEvJtXrKKqKGqedI
8kjsGKZ8TIdZjuGy/cf4MLn+MT58zjyzosA2bU2yzNvhJDt0xkC5a3nPxKsyLtCpy1qcTE1e11ol
ojBBrJ7QCC8LR1G//YJ1KAQXWEnVTZV9zgh6X6mnz+rk+kXsTuW0F/WPbYj1EGmBwUTHcaE3XQla
TdiGvyNPmHERudmldorfBkc4So+JI7yKvPTmuqtYoDJ7V4UfqgsRFknr12lPVY063MsOiPkRhTmB
JXKebdZX66xKZrUmv5JV3FBRsxI9VsEhnA91xCniWz2jFjIxe5kYKCRvdVpLPrcHI6mPzTi6nNWi
evktsFxgMDvZrLUyxJ9xoF+q1/6u2/kHylwUPtF+HcwK40Rf655jgcds5NGYwQJFD8UgxRiy6O4n
g63xMH10J1zX7Zx7Yadf3JKQOem7oq/lTAaiqL3U/j9FGVlJoFu4idoarzKea/zsmT82voRQGdGl
aakfNQYv98+4HQSn6SW8i/eJI+67ffTMWUS6pTZEZHvhijio60qAoaB/rLdoN0X3ioZxfae4wiEQ
LZ1TXMJbRZautSmqoO9q6HS+nkH/mBzbixbR5jtllaHJuaq1wOaxLeVqaHi2HLZJLpMKzWhHYKq9
YotFtI9H42YIYruKpa8cogsoxplocSdVc0yNdHgTxyNJvkkS5ya8npdbYDD+I8mnZgJ1K27bn30b
jT0+1/vGoRWmICHmnZ88/6gwviSsJT1TDBimcdk7wZ6ODdUc8b5zfuYSZt4+5/gVhfEr2hDWTZlB
vPolvIFF3gt29pLjPY0ydxTPIwePZxyMWyHtGKeRih2QR49jcJMY10H41vNa73korCsBBXIbFFSJ
zZ2S3pom7o6aO6IxcNvUuavFuJHWrBrfz6E9IbQmW/whOalTv4dPYNSgI6bxfPaVuPRsjewEz04i
6SBTJ9mYJ7nblQXHY3A0R5j7AjjP6kSkl+GZyFaXXIUks0GpKvGqZHk4TPChTuUk1g3sQIZ7D/V0
XxjfMErAysjb9hLxgBgXUapChJIgAKlktOT6mzLctbh3iT3P7a0NATTIYmkYR6EWhoZpmUDCiTl7
uowhEnRagHobP/XuAJ4Emq4dLr7SlPoLLuMxRBPDJ4UZS0Z0W6wtEdXTeIUJPXJAC00f2v4H3cq8
iU08vdK/L4JgTUn7wBSBWpeXYpNYynxXNaolqJwzk/76jSOTMA4jTBC6CSNwVHMnDkeU/CnCbttE
eBCMt4gLQ05laoudelGNboV2Xow638bgeQr2BTAqhEws6KmI6TDOz/hNe5Dve4y3FvepzaPJ44Sk
7Htg3g3J0AT03p/3mNH4Hqe8c5FzcKiMp5BRutwJBQQKD70jurlT7DI72HUecmYISMPHbQXSdd6w
A5VxGP5Ui3MTQaBgStwhOKjjHcZ6W2J1nxS8fMa6QWC6mohmVN1g27ylJlfTutdgc1Nr92bpmPNh
au63BVpPAyn/orBpILQG1B3yGP8NLNCmfO3vP5Xn8cbNrJfsLLCYxeoKQQqVEhIFbw2YJGxE85d5
a6Fz+Ek6fg5YB1/icJE5gjO/bsu5flc/i8ksXFoJ5iQKEFMUd13nKAgC5QY8ZOJHrnZWqcXOGHBL
x+lHf7eWMyjj9SW5rQYzB2h4Sg+0Sgjzu3HJnBxaI8QrSuKYC5sragNt9lUNYKY07mIdfOrdZBFC
OEc/D4b+feFxQTM8kMQnSEml9yUahoVntXe312rda5zVxjh1sZ37EiEGwpmiOPm+eSGXHcfZ8iAY
fz4pvRLhFEXeK/MG5Srhbat1P3EWgXHmVR9lmaRjMYKBOGh8c6R4r8axNWjvxXS3ra7PwtUtM2PC
P0nJszAJsa0qN3sae6tDNVpiV0510lFj7/V48Zmc4dDv9JvsQn7mFV+snsEoh0e3rIi7OMus0KRi
5fsS4H0wd/jxzifvqXKU+fONV5W6AGKUCoJwJa9nnW4n816/RsvsTrYFS39PdsSJDmbmUgqe8MiL
bVZNfoHL6LdO0gjGAgELn1Kh34HW2NFDzr5aP5rPKOyDd6bL3SSmBnIB3oTgyR33iT3awc2M8Qj/
C7MVZ9nYVudoCPOwUKDNeHzu8tkaSWGZwaMsONvmubrVCEH3kqibBPbxq8MoNDMSIwMn9BSlHojK
bS3hNU/xIBiH0UXDnLYVdrPeKDZ8+WlUA85T8boNnKVgHIaUzHozCDTO6FzDT90kPPUtt8yTJwhj
4aihEwUSQZBScmgZk2QVu8Rua6s9Dt7o0gIV3rHxB7s7S8ZYtxTniSFpCGlGb8JTMQjOXBo/Dbjq
ixjpzvNW68mgsz2w2adhwAwVNHnSXllkvRqQFmZu7LQgnQz0Pc1n8NlR1k39XxHZ/FOu1Whsodne
WkLxT5XY5ixYEXqQyG7b1tc91BmIiTLyXhl9YaJAaWFl40MoXtbhMRouWl4BO8ceWXKmZihUJero
qiV96lSRaHjlOKZWmFWzty3UZ5r/t/NlsWLUahdHfpEas6aZkKr3KHF96nVvgjVdpg7aZA/Ekr3a
Shyjt+hDW+JgOiln73F2BZuMSklZZz7V6lw+NKjcKrovBcELCRkHIpkTSAlCaDM9TZg1jJEQQME0
qcwzUKthc/QproWFCzTGl4ilpApBCnkGW8KwbaAdKUPHT5efnPInCVnRFkxBrT3tuTlnGnRurSbj
Yyq9aYp0xP4LAzc9fNK9HlLf0W1yLeySD8FRD9vy8kyVcTC1UIJxWIZyo+laiL1GCa2Bx8jAwWAT
UmFsltI0ACOevUivLdCiFzz2EZ7nYrNSs5InU0AFMVI3PyBL6WCY3mBVdGzEz8xoeqk/bCuP554J
41ISNccNjV6h0xO94CZuMFppa3WeZKt2iozHwDXQ9WTz2UAJc2/BHMaOIP9LA8qfmP1ePIy27KWY
5co1yNVb0gKNcS+dYQRJjFJrjPNCwsoLQJnbeMrxpy/hZrZ5aNSSFs5MQUVWHFFnEh+w+dzgaDji
QbodMUsTzGm8+t1116Xj9i6CjsRka8lTP0XHXIh7QJuclOha0TkJHd73Gd3NYdEohoHvT8VFNNyn
AedNcb3Dh5wFYNRlzL4oiyjLxfSG0bBFkqWWoviBlQkzOKowO1xBHUfcE3so66cplN1t8+fJxzhm
xTdGtZPhrCbwQpq+U1eTtY2wNskBffBnCRlvbIaYihIWkLD40TxpTzP1yCiVE2wt/Ozyllz5Qkgt
fuS1HiycgRlHTKYpNJQI14o6Qn+3dtmLj9p8o/YnpftKO9hCRMYDK5jwkRo5kPJptKQZzMnEEpQv
peL+i4IeA3rsLXZWHCdgnNCwVvFpQn8gmCmzy3r/kRyMwqotPj/lelT3H/0Bj8kmiUJiDIUOvLnN
S7tLxtexbutjPw2drRdTzzm2eXCMIy4r0KSjzhCXjGBX5o9DQUuSc4vweve2DRJyMd6XVCERfANA
jUuOg2rlpxJj3gNXvQufzW8togNK+opqfM4Cbu414DK+RIlCox2oPlP5h14qlkn+xlkBgPElZUbK
IKapo9G4Ru4ULEPbW3l1hVRJlgmKGSUwn/1qgGpNomyqQYyD2HjXl7FdSLOTyaVbtF9R1QKJsYVY
a3UQdgApT6JDXhpHRfgSt8UCgrGCSm7auaU93qCyuzDQkYGqUHJCfQfP/9Hf+ls8uABilt3PVYwk
QwONQ247zLiQ9mCpvJ1A5Jggf/6lmrkFGGMCgTH8h02lkm4xSDpsrqSB4+zWI6YFBnNmELNNMWcL
Ao2YSdI/qBf9XngyL81dvyPPwTU3fln14yrRMK1TFE1dZrxrVghB4ocwhsZH/k07Vsf4PnqUrtTb
wVHc4VShFZU+wvLyblRXvy/cv7jsRZpkvllGBgrAohnVbQWK3dS3OeLsWR4Is6cmGY35PmXtItVb
2H0PTVvoUmd73/IwmN3UVM2ktiME6bLvZn6ZoEVGHP5SDmY7teGcTKaMRUKhxiHW3FmvD8T3tgVZ
vyGcTYFlNJ5138xSBZLESPeb76GXvoP/QbiUQBYfXWfP0y2P1OAP1n62AmZHiWY6Cs0MyPpF26FB
F2wA6Mof7cHJ3RyTE/03jowcc2dLNYoCIw07DZoMP6sdq2/FNxSHvOqPSFM1KMqqd+ljUmKCHi90
55kJE6gl/dSQmfKeRcWNOFznMUoDeMwuXHUyQdkUN7mU9LD34KlAydmJ5tLbffGio48mxxrycsvr
d62FyTDeAxUIcqpSwxR35j0df5XsxltK9ZPhPsJL9q0e8Wcw9poc15nqSxnA/Hx6TRrjLi4rd9s+
eBCMw2gyLQr8AfYo6uVDFErHOVE4EOvviAsxGIeBquvGNAyI0X+ADRjh+oi2vsYO3AQdaQamyBgm
/gFbCfeRjScd40bAV2gUYBdCCiDorpGuf6BVMPa2BnkmQeiPWATSZiwR3egh3oQTGRMGdsYhOCmU
ORoPo7xTZL1gZKFMxoGMQ2kIUwk0sMjEnf0zsYGiztxq34fSEl98S7ai++6Zt5953pIwB3UpmgXa
uKHMxk2uhrfci/FsRR6kW1Qi2s19885LJHJcF1vFEXTiUNfUPZd5j1aR6yLe+72b6oNTYaLy9iqu
B6P/+mXCOJJSDJsmKIHVVKk96Vd0vkaridbIvZjwbJLxINmY+GhjhBp7cheQG8KbMcSRhC3iwERy
H1M18X098X9ISrpvo+q60EuXlPN+W2kcUdhqjmHwA3T2Q2kCFqhsZCTqX7YROIcIW8ARtkaPlg1Y
O5olLTFsLbP2sjbkbGGeHIybkPQ2DOYecsxmcooE6RD5LUdVPEEYJzGoA5iK6bYtZf8mI/OtoBlW
LSl/KQnjHcJB1fE4iMUfg10xv5DodXs96DbYCGJ/682eW3+SRIjRDKMdqx9VdqxQIKn5pm1qLz2v
4G/dAxgiBubQx/nfxnNh3n1uUvIkU7lDaY1VCXcauu1k4TJWeKr7g387g1HZF37clxo1LCOATccB
frzbFZeJLR/UW+2FPummu47X17Bud2dExhXI4X8Rxf8j7bqW5EZy4Bcxgp6sV5pm+3EapxfGyNF7
z6+/rNGdmipRXXuz+7QRihg0QACFQgGZ5iFSjvEHuFxNFUDuP80HtqffNZonSalaBRqV2Cg1z7n8
sQL6IoCpHtoqlKeZfh/9swxupw7DXInd7+f71gWyjkcchXMv+EvBd5HI1BJmSWbTBJ+BU37tftA9
uMCNPKznand06zI/fWg5dmFCJjVMqUCkmGIgatFjOHwT5E9D9XA9prg6MbmhnebUyOj6r1A5KSb8
AfPfb2fPrxz/hniUf6LgNET+UrNczMjkiUHPMLEzQ6QIeHu6eyfYwW7aUKT5fwCHRI30Z9a4SGMq
B19WeyknMKLoGZ0V4aU8pSQo2zS1KLr9PwAYoZFzTSJz+Qh6E91G7V2/aQ9MU+qbhR08Uubucjvv
8VjnUc5fOlvLm5tbT/UXbZk8kstJ12cZZKvomtXzYIdquxGIyDlRricPQJ3+HtwRsFNjkYL9icQe
p5MccFI95++z0MBGOfi9KEANbbrNiFu3X667PcdMLCww4D51P6EoGE0WWql0ruUC58juupD1lZ1L
/L4HwiKpC0D3CxoZWlTgdNwq28TzG6d6KXYF7muhpzz4WEr6CAvdMvG+R/xC6gAal1IuIFXYqnfj
Mdkb9/m2dumrYwzGH96TLS+DvB9tC3mhKPddSZEX8pfJ1l7o2lV2Mo/DS3ekE1YfQklZGJXJHnVX
mI04wPWM4aAAxLDe6Ly5xfUq9lcQvV+DFhopQV1mxIAFg2SvE1uNv2glxc7kwc9yTn2JRQxIqzSU
2wmCcJnqnt6hiA7KffojTi1xI2OjS+NCma0XURfdmASBK4UqEwoy00mjrfXPQX8zgx0uN0rblx2T
e75cr6Kkd8CdhS0HoU71gGYKImErLztvBEuy8HBbPn8Nn8L7+py604FH/sz5gCx8ZyroYRLREBjw
NlGnR782rbD+KvS8COfkqfdxmIV2qByrnNCyTdjmjdvgE2LbaqucSOoIJ/pOHPEBBXkymSqk04G3
b1Lo3cFuC6vF29n4LJfW1xTb//pG3oK9u+RcUP/SRfnlNTJTiQyaOI45ddTCTY8qjrR9uSlsI7D0
T8FR2ndHIHVhsAeNvu88uiqubGqPhY3RMy8y8PGhl/dDxbK+7FYekGzBbOFie+QruDXt8Sxujdvw
xLvN8lIbO49YDmGsCBJEx8cc4y/Rvj7422hneJQu17eHO86BQT/dH5WDju1wiagA5GRBbIIxT5JU
AbJ78BS81TuUtJ7wpt7Im3KfbHiJdH2cfyGNqYxC0mqqluPm+Y5WDlCHJrcVb3RzNGTz3ObothqT
C2lMVZS19dQVAaQdwmPnZmd6TqBfahmnCn042sPkz7m/A9xeMyiT7ZopKsfOh0Hlz5hOsctNg4Zf
bGmG5W/ISflBnZZg1ZQcjV2Ma0MNBFBe72q11lgoztRKJkpdcRTwG4QxdWNR3oOzwvZD3pg6/TNX
VGVBbroSaHohFMaYEXAzkI266CybwBK4aXtc+A8Df3+M3rD+FKkS3SB4SDXZJ4xWUgcpVLGGpNxQ
Z523md0CNDK7bT0e/My6ES+imFM/wELcz73ZpDgbuqeWn4p4c91D12cX9YsMJh70uU91wYc6+t3o
6LgmmLfKQTzNz/ptYtduA9plV90GGzGwpi8UJouXb3hKMiGS+K2RSAIaKKZylwk/QuVTF2mcVM6T
wUREMI2+ntGF7ijdTnjt1A9NwRsEWj2hdBOkDibRwSDH3Mw70gI5kg5A+6CkeMnOFBpQLa3hFgvP
L8YTVvFt3qVyXa2LSOZQzISoCHs641qKZ2m61xXApwlfP+QgFyHMKThrstaNIYYS6k0K+DdbtSny
9FPxBJjrTXZSd3jWEjdghas+6V/LBr3w0FXvr/8InqLMaVgRcGindMC2rQcrLhIgX+/mloNAwfuA
9Ecsjtwp9Kuuo7PlAbrQdLvQSNx/pwYTa2ImKX1KhzBV6S4ttoW/V0uOG64qYUigLwGnHUBJGC/M
wB2A3VZ4OibRwCUoWXLDGx9YPa8XIhivSyR1GtoUIoofdPWdPshFR/OGgrXxD7PVBL8Qxnif1hVh
JBFkB9Vrd9KWuMOGjt3zHnlWHWwhhnEwFUykpE2g06SnjtS6ZQCUp+bx+ufnfRvWwbJakbMAQlRh
wM0A1Pa8ZvH63crQZEPDrjGmKZlkaoyDJpV0jXrc1Lt0U5xExMuz5InvI+jC65jbvGvH2l0HJDkE
X8HUAJrLnPSKikEis2hi9Nl/yJqj1y+x+qSHuRUmT/+//TRw4oFxC6OiCks0I5thQIhWxY4UTM2m
NQ3ZMyZgql+Xslr/aqap6zIx37GLfs8DeQkCxZRuUWGUKInx3kdJ7esvAHnVrfSs2HxE6jUnX0pk
Iioro2qIKFveqFYHaeqfqsBSBfPUDYoFTte9XjXfB0PnKUrTDVvJLMUysUWCODYMAkVbZ3Cl3u7w
wjhue7ufLMGTrTyxyB4xveMiq9E/fE0wE2361JmyOkFf2cueaAYRXP1IiyjR6b1/cHnkKcoE3kD+
t8kFflxyM4NqONirt3jbooTKD1ipcQZA9+qPXNQOnmD674sjRVRLo0wkKNrtozd1P6PAilwfSPgT
1oeKyKK1Nz9n8qQySUBQkigWBXxXrTyV4Zce+9c1OFx73kHA+4xMVSWD9a7BEYTKwKkqm0LeFjZx
tc/ySwf8TOFjTxFLh2VSjdZNmpnOMGfjomsfbStPsKXzT8j27pbvOKup7ZIJ2NXvuqkB/UYZOsXy
W1bdG+Q2K/dqWNqtxAMrW00BRNNAdCybYBZkvllcjWBh0nXcl1ogQ3R5802N0+dO0MF5Wvs7wNt5
EtZjy6bm7A6tOQuSNsAtTQB4yuwSvaynft+CNsnRksxO6+ew861pkq0WTzzXE+va8adjB1YTDQyf
imxfwaj8ljR0fFYr591YzF47T5yUtnaML0Uw8Ra3ak/yAFaMJ2KJ2m3fv/X8vtDaDRBop6KMIVqT
GDpTY0lqN+VDgjIuGrIbpZ12xEdDqtY2SuF7odTsYnl8lXvtieSTQ+T8I3G3lM8cF3MhBaNJ5U97
CZ3FzovwegUYv32zy9CN4kGIrHb0l/KYc0I1S8XIxnd5OhaKdRsYiIdwY2Cnx8cYUevlJ96Lzuoh
vJTJHBFlZGADnQKXZrUV7wB8h2fH+lCX2PilL0nd4V9ryRwSmImts4pAYreXvd7pd/knihEdeVj7
CtFvo60a3qYbV03GYcMs8ZvcwMVG9gYXr4Ju3G9aq4FdZas+CZrNPXvpCzR79i4NyyQaszB0v8+h
phI1dh8+pfVrhuuq4jT5qx6llpmffGNzPfJXw3IRMMxBUYuFmCkUTMDwkU2tVjWK09gbPTazYr15
vi5s9aV1qSFzSmTYn20E6jpq5pW0nXjS3PJHg1mGHZ0yNnbX5XGUY1tQbdkXXW5AnNHsTfM2bI71
9HpdBC8C2VudoXd53Kj0o93oe/GR8h2qlnrTu4od47rt/4MG3moHGiQYmGbA6iqobhkzqk0sal2P
j4bnXFz6o7OxKXDeCm/RSTuP+2KHStgO78TY/ghxxEIyO7ddzZPYKSIkx03jJFK4rQbDSaqcg6G1
ellaymHzeOsnJKT7RT8h41InvvGB4jba3ZEu7OYeD+1n3VV+mZSF3NP8jGRtqyGpJY1ljE+i+GNQ
Hzm+slaVLbVisrXUFtg4myCkfQneRpA5NCcBHUpjAsYFjgfu08zqsY6rEqAL8J/KTgzN8wh6oo4W
8wUYTPTNEPK6dzwJTPrQ9VppkgwSxiSwtap7TI2cBwvGk8F4e5qFVdbokKEn+xlNY3n8+qHv8j87
aexokJ7KYgbaatrJUP7LWQqm4Z+cpVgp4lOWUrP8mekvAhn3TgwyZIKB8ryK9niD2MBprDQXLL0N
LcnfGxWnf7Z+mJngvNYBl24aLNyvX+i9OhZpjHdB05NA40SBEvr9hI5NtiEOL5rWE/1CHlMj+MbQ
TVkFee1L79DJ8MhrvtIX/wTSBM4ZtuogRAPOlKQTDUDZv1/lyiRQxziAsDG/GYpjyWOY5/x99q4h
aSMx2gZ/X6q3JobuOs4AEq0k/vCGy+8njDcUQhOYQHaInUbQLKPdT/LDLKqWwqM44slhilOZ1N08
9ZCDoUVHa7Zjlbh17mkjp9G5mksX+jBpbhwGeZAM2CvUdSvQCV7x96E+2dejlqcN62LtlODYzWKn
b7Z4Rutskni1zIW2Xw3VhTJU2UWfIK+KKqtqGA0j5mhAli+06RTslXvyWBxnT7kf74bCCrcU5oZH
87a6wQyX/p9nE2qDhfAMDa+2kGDJipLZ34/gRfG/a3JpR4BhNkorCEsXF4Dt/29ZLH0bAL3RdLBH
MP6YhrpSNVGJ5/PMB9xB6LbFBF5v0Zp4J+JaZC0lMR45Aq14nMUCWMHtvdkf5sS5rslq3lsKYFwR
uCkYZG8hAAMtdIp1GuxisKPjACCzcp+r1j/gH+QKZTyzyHWNhFQoXMZER+Ko4i07OBXESiK8x+gb
8cB9O1+LuaWijJv6umAIhQ6ZpLPoYyFmEl4bO3YMt/6Rnyn4Tm5PvJfkVf9cSmX8s9PkCiTqeeIk
mKXp8QgAFqJ3xHgeaCvXpszdKDNHIgcl9ZR9tJW2wnmIrfmenNL7YpN60k1UcFyHZ1CmsvFjQevn
DgL76kTq57QYQXzzEaKopf2Yk6sZG60vEghp0sYaZ0z0p3uBB87Jsx17Deqx12RUGaRID+WOtjmN
GM3AEP1y0ZIP/j3v6syJavZKpKV+26Y5/VblIQA6Vz43nNxP7cKemAu7GUzeyJJYr4caElSPzjGa
O80LtzWXjpLjAwaTPeQq7PsRb5pOCQaEEY/HolRbROE1GFfXmJbqMAlDKrqpGSvImTzaUMk3gm/L
r7hgfaLb8tENQB4xzc1bqFu9ui7FMjmjlnvRSKgVmz1YaGsgHWCE3HfkV+UzBv6SnYBx6+lZ5XQ1
V2vDpVgmachyqJcdTVXCVvfGXbTHndU2gfbcex9s4yylMYlDxitKGtMQm7/2X/sjFrUezG9mCK5k
CglTmBav6fDeD77mnEzm0M1OzwYNEsuXwVWcyka1cAC4q91vJW/a1Of+Lnax3vfp+lnHizoml+i+
IuhqCLFieijlrTl95B62sKTJLFBM4DOLBBrWlfKJJKfA5DVPOVHNMj8TeYimSoKAFqNR0q51KFkw
9rYF23SUk+HlbvloHqYDPMfhHWU82UxGiac8ksoIsimNb4fRiWyXbkuP1+Oj3nbFN0wmo4hKY4Y1
Dbki2xvNqzzb85zac3nW8rfr7rBWHi+/FpNTVDWr4nCGJLE4GNqpigvLL7EGx0MJ4oUzS8TVJZKf
GwNqgBqgzAowjIPH+EvtUvwAYVfwzhZOSjaZ5EEkP40yk/rIWDh+ArQbvCMkqXXdeDwpTNLQTX/Q
G/qZyvLUJe4s7tvEuy5itcW1/EBMmpjVfNIJrZ3So2hPAMeqsDCUPquWafnWfBq2Mifx8pRiEkQz
EkUzfQg08AxSGZYQbEfyjaMVdeA/HdzQ8GoF6p0/ltQUMy7kRoMQAVMGuxJIY4XtO9mApmgDPiGR
i+C6HlEXgYwZQ3CTJg01o9KG4M8VSldDC9ufe5cYijebH8EjMtFB+Z+CjBXVIIuNSMqoA57r3pab
1/qDrvE/GX+sqpGQSI08Q6f8KNuUhbgA5pFtJMB0AhoDcArJa69xSqq/VIkXocytL4yFGmyzEEpH
DkK6dvUcPYLcxKYtIhA98jLuXxLHRSCTclMixCSh/qjclLvQzvb+DsuTVvbJPOQ2L2+sn44XYUzi
DTDTUM8Eny1SXpXU7dPddcdfD67L32fSbdEMatpU1HoG2Fqwgpf9iEzeKg1PCP33RTtAlxLdDMF7
hrT02tUS8PPcSXz8d4owCbYrjMjvFBhKRbGCeX61ccLo6bqMv9wbL9Zi8qufAIuqCqAIPW3zh8wG
AOc+3IZ3vHsj77Mz2aEEOxhGuyCoBxhmWd3GBeeY5X0SJh2Yqk+CRIO5xPRHquD2jUKTS2C8qgVR
VTqBL4smC5iaB0kK3IYQ+cCsn7WW7CZf4IU/jTY2cROg9StoThD0fRhFtHTW89wIUN25mDhyEjfx
lHMHkh66uUo47zv0j10Rxt5IxbatMVcFYaCl3wDAwSaRcDONupM14n6KMVolmrKldxiNv+55PMFM
kvNFzZTjVIiduhtPpajfpJriZmHqCurgYYJ13zfxTlbakmfetU+4MC97Y62MsehbZDynBQ6tvwcU
5nf/aLwvwdWefp8+8tLrmmMuBTIJT4qlauxMCBzjRzXYy62X6DfXjcnTif77Ih2VHbYnItmPHdlv
7KYXwaWjcKqkdREA5gM0u6L9MTRZ9a05JVqUOGPxmhWPHU+F1VOPiBcBTIJoZbHr/A6h1aCBi2oc
rTMKW623Nq7AeJV2wj3v3r1WmS9FMpEmtGM0qwZ0SsCSlj3g4ma1oCNXOdcpjulYvBwihqNADGiW
YITPCJ06NDhOzZPABJPSS1OWyFCk1N0uewvklhOtPAFMhSC2dT+2wGZ0ChLtMARuzymPnGytfFx8
DBYuNjansAtN6GBGW5Rz749x5KYu70Xcy66Hy3pE/nI1FhpHJ900SwSiqvExnY5DddeN3/6dCPoT
FhEpGX4K+HgYLI8yAOI8+cGbwM9lPJsxJYIpzwVpcijSuMbX5oeyAZUiVootzOX3WEWhDe4tqPjC
fcpdq1iPHROHoKYaqsLCMKqaWpV9n+DgCB8z8UYlT2mDGjV4uG7H1Y4chqZ/yWFU1MeqLnCxwEb8
njbFmvsKtxiwKHbW8D4AhDnHbbjnrS6v+/tFKlMWJWWvB5UOqRk568NdpnGO3b9ku4sAJtsFfi7K
pgAB3R5XM7vzxq2/iY66JdkFxtPAHXrdjqv0Hks7MrmOCJlcDR0ENq6yoa8SkXoOik1buv5WBE5j
dlOI1hy70ZfwODwD1sZ4JZ+u/wae0u/F6CIo1F4tq7RCUMS7dlfZXWWFTuSR0+C0tvpMbnn37NWL
zUJpdplfMcpQlbE5CaWlDUD7N/6u3KrWT1an6gtHPY7TvP+apXpCnqG3D2nqnQhWotSZt8K9+o2c
NMBQi1Z+UkVOIuNaVPk9zeRNic0+/13BwZ0Bqj8+B+9XRcGrHvzzRzqbS3tSCyw0zIu2HEgJcRqp
vk55GVjga9twzEgPqz9L0l+h8d4sXwgZhlIc5zCFEDxl0UnKGY9ZhkcLgI9stCz1+SO56Kko0ShM
W9uUzwqKwZozUsBzCiaTiEOlS3IDnxf127b0ipT3Lv4+Y3bNXkwq8ZVgAGo9/SiwV/zNtBu3cH/y
6qLj86380VoJ9luzR3/TODOY2bGibOWeetY32T95zKA+d+33MJkm6RKlrQV8v7yzgy1izkm/1N1G
RcLWN9O2Eq1y4MQBx8jsVn/VJL5s0HTdYT1Sfhp5AObrBcMvl2SX+UO8IfSDgo84C9jgUs2NIfbP
9cRDl+CJYaqsplOGKPIhJg1yK63A8lxZScq5K6wudy+cnt3YzzWSYDIaxhLKwJ4Lt5LAbH6Wld4y
ldtQ24XSXT/UtmLWnDNotdmwlMymD/D6mAONbHGvIB1L2+Ak7YcdmvuciptnSKb6MrM0F/FijOJE
+QGeQrsFG0f09XqeWpUhSbqqgtJcxnTG77mQ9FJcAG4WVX2BOcWO2J2/GVOBZ7PVaFqIYWxmNK0v
AxgYNnsffq685Ht56Pedg0EXD+CG99e1osnij+BdiGMsp2SRaGYZtCL9CE6zdlvJguWn9WkmwlNi
3MQtb+aKZ0cmBwuyrFQjrWGV8m5sbdmobEUMOAli9YWVLPRi0nA2tj7pBkiR7yjQU/M5cNuD8rl8
+jmzHnvlI6/jtV66LmQyibnRW7EhPT6d/rk+NqATeaEgIIUt2PJNpdgG6CJa4GPzbrU8gzL5txBC
KS3exYp3kuyK0nESnetewhHBPkAaipnKkwDN/OwQYa6m6Z0uDDlC1qu3i/3YV8ipKuYxKCCFVm+0
ZPUdEwim4ZaOLvJKG55KTO41QXdvjA0aYWLxVPuvk/Gl6jjPPjyHYN8c6z7Ro1mEDHDn3Pd1a7dy
tC/n4KmclAMx/E9SVR/FCGhgRX1DBOleJBjFT/0dGdNPMYm9weBR3qzeIBc2ZtKLkNUD3ojwkwDX
3yg3DZC5JcWKlB/FxLvyUAteSS3s86Q6TIbSFDTQ2//ui0ZeV4JWkNZ20YaLicxJZewDZRyIHYbX
4T7BU76bncEL7mk1CR7j8+xh08F850LrH3P+gwq12jVVmWyj94Uw9BFUNU/SJtvSu520n5zADjFu
oFicQOF9QybPiFiYKwWqqD58jqpjaSaWSWBm8SaMOdUs14WZ5BIrY+D7LfxluDNPwG84AjTPGbcS
bgKn0qWDHPMbn6SDE5zs3K+q9LkozdAw1p5M46kfHwn5fj2lrV+lLpHAzv4q2EerghjfrH6R9y32
wvXbobRKd7YlF2jkJx6XLFcgk3HqsTQJGalSxzKytE12R0mEdMwlDgBAD13eZYcepFeckmURGqVm
jJoJ8gD05bQiziH8vwqKT9mwrtuS97mYpKKGSSpqE5zEVDLADIJmZE7sSOOM0nOCjNBfsbgnqkHd
Gl0JKVX9tTfPIg/1hacFU5hEqo7nKloKaYJidQMmiGIds2cfq4qx8GmKKgaMRZYQrNWjqtdkVP2t
fKyle7M5i6YtmJ/68gGIthSvpA8iTspYnXkgC6GM843goCjHHELVk3+qwQzTfyFu4wCNEJj/gR27
vGEsmhj+9L6Llky5rM9VVhP6fiCU8gPpo10nRm5SqAcjMfdR0B38NrKFctpcd8V1p7+IZVxR8JuA
tLQDNFW1nY5fK2x7p/sx5gDArqfgixjGF6e2rfJKgXYxIIer+rGU3sr8Wy6deoHXyVudalt+OsYv
tV4FhHZPb4mgGZzc4FC+jBsKENAf5N301VTed5hKW7+/bkqejsyhVs9TFc+0UB/z5lM81dsuAdBb
oaKfNiRv+aTydqH/kiEvVmUOtlQx4kgMoWmIiQsz+lQAa3GMz3reWMJwlslNMGz6bCdQMrs5d3yT
k8fWK4iLfOawS7BOSIAthTkdH09Q4bYnb3rnBGFj6/G9EH67bt+/3FF+iWMh0rVOEysst9D+Yfit
8/ovCH3ps/CY7ShZEyZAt/p9x9sGX8+iF6HM09EsBf2UiBBK5nFbRfkzuECeryvGE8HkGkNqoga4
krgtzKlDcmnbVCOvuFxP1hc1mPSiJhEhEX2gSo+Di7lBNENDDN23W1/GNnS4zTaUbo6jGCenaUxy
SZSQqGjZ4ASaKmLFEig+JtHuZzG0sFhmheii+Ic0IZzuBi95a0y2Ec1GMkuaS0sVGyFWuQPkoqe5
YwjwOCt/E50aOFoVp/TjZFIWYz0e9DzuqHeazVfd/w4Efx88cP7YOte9hZNmWCJwOZkEEd0pVLN5
DhAb5dZM1MNg9I/1XG8xG8pRi+ecTI4ZQemT1zTHqKS4a0r9QVF6zhnEE8GkEXCKVoUsUMuR6EEh
smMIGkcEx2gs7XeoYapKoS8rcnYIS1zjvufipsSDXMcdfeL4AbuT1KaDMIo+nM/AKBoJPE18k823
xPCuuwEnoHUmaUR5IoMnHmIU6RYfvTcOvcY5tDnhqzM5QwgzwSc0fPM8eg57gLIaojNJ3S3eVMFb
Vx7Hube6kkfvzDlVdCZriFGmGtKIb5UVB998avr7QA7tPjmo6oEUvMS4BmWwqBZY4NBiHJo2L6h/
e/4+fwCC+z3uvgrgnosPDbpcakqdes6iIB/MNM8mWlOa3bSR8tgexAkNbC1++HeuQYNhIQfIh7UI
+C54oBjaYX7CyLjVqx9YnSSarkjY0pUklU1DBRGT2pdbFI7luW7P8XxjmE/X9VhvcC1kMLmnTYB1
po6Q0dmTTXfFon17iNAPoQPvXLRcGjF/VOALaUwaSpo0GEYd0prJouWi4KpO+NQ5ogMsf+ffimNT
kjFGvpDMEFc6P0/j5nt9aC0KcR5/5t0u1kxJRNEw6YYmsBgM1icG7DmH40yflunQHAU9wjoolqpr
z3cFzpnBlcZ8uGlqjagMRDgHOgWNF2OJ5VP3Im4UkKUpsZW+/P+O8pt2zKcDs6wQB8pEJ4KT84yR
QHLvHxtH8PRtAITafyeN7e5qCggWCxO2pH1XMLUDSAPMQye6hER2PGS8tWJmqRvb5a2joKilFrYU
tilmUHcpijb6vvH29o9IH1YO49/EMedKgCmmtM6hHPZPn9Ccc9OHAcv4T9mRIqu1Xvk97N2PGFSS
ZNMwdBnoVUy9plW1NCgFVPw5exGDdsFRnd41N9Nh8G3eLuO6ey7kMYmYaEmfpz3k/XwF9nftfrZ9
qwUCSuDwRqHX7qMYb7xox4RelfRST2pIo+iTtBlY3MGgtrgDdhsgepz2e/U8edP/Xx/8JpUJQX/s
gtwI5feuSaU5mvaS8xpm63aUNVGRdA1p5V3zxUEjjmHh65qGMPeA6QRS0/KAF/T3uX/grtjXvWSl
4CGY+VF1A4cOMLMYJ+nHOZqrqsKIXbKbsxcBY9igyf6ADECIi4qOrjD6wr+fnEURp1pcNPhU3X2Y
3uX6C8l57EEr9SH+/kUGU97IqpaZ3QwZpfJNr3KQ2+4SoCilgcYJK+pXzHn2myDGYIlR14Hp14jk
yLeIBnDGwMpjLPkpt5H8dt1wPFlMRI2yMRONGq4wz5ryZNS96w+xK/tOByDI67J4BmTiSTdFIAaW
kJUaqq0Fng6AtBHE5YX8eF3QWn/lNwsyMWS2lT6BXwrP5DeTTY9NeHhrtaAa9cG1jbjlnZs81Zhz
TJD0Edti+GQ9Zq/phhodWlK2+s44+TeoQ5wIQ0u8hZP1BHXxSLYSCWKQH/sx1NRu2k3x1B+BVeoE
+8RrXfFBuxPuKDl7+MirgDg+w16U5qJL0UOGsiPxpO6p7W/r/NwM54bP9Ujj9koosJelAoCJvkRj
Tj9RGgRs5WMA7Uu2qwE3jImbLxjnu+46NLauCWQSiVwafWuEKO5UMcdW+RdR/2K2MkcIzz/ZmxIa
45netlCLLkJR2HXMTm9LV7foIlTHXcvjeCd7VRIHsQTtM8QJqWgZZGOYmdsVp77mbnjJq+bTFIVo
BsGNn2m6JW0yDwZF26BYcp5q9zJWkk3F6W06mjgOO94swvr3ugikP2hxkvUAWjSJDIFEuzeC0vKj
t5i3S7RaWSkXGYxPhPUox2MDGVMbuGVCDkXDY8mmCelPt7uIYM+Wtk2SQscSUTffZOmtWVcbrXNy
TEtlra3xxkfXA/gijTlg8izwk0qFQhLZS8iI1T7oMFjdPEnd6/Vw+ounX0Qx54swqXrV0pVx4Lto
ALEBA0aPTAwWFfBfCD/UbbQpnq/LXPf2i0jmmKkl8DakdCErK26b+dNkVnZuaJYUcaYeeFZkDpkA
QzDTSPeEB9lLG8HWi9yq5HNdnrRQda7r9M4ZdM1BmAMG0In/VYourgeHn/OjhWe4BGDRqLjbM02K
QN+/C5yKV/lwAoCF5PNnoVVRMiLhS5WN8Zgvfpt84yjIyRwKkzlyHSQDOvXJxs3eZgdb1xv5VXik
D++daHGPzvWD5ZeTsGB8DdAN1TBGUdpusLZOgSLHbRQ7qZU/0VdxEbsN9nUN33PflU/IrtgpYwX6
SbOkF7QR47+JC4ZuKLrpD/6uyu1xL9kYmyptsiNe7wWbgfd6zfuM9N8XubLE5uCU+zDx1HyJ0xc1
5NyvOblYYdIKytbG1ygqRRuC/y+vvCHqDqJA7q4bkieGSSmp3JZGS6FMFPNN6L+T8fPwwQLy4h5M
DpF8sc2aGN9K/Nw65r68CZ3eyuv3rEWJDnhznbw8qTDJZOiqSQxpMhEarIMMoFXP7BJ3Tjue8cgD
NC7gJnOqEE7+UpiUQoZUQrcRIuP8pkvdIH8DDigoAa0kqTi+z/lk7KJY2E+q70tIyUI3AAB2tloU
5t33637BsyE7byAO6D0b1DGIbJdHCvQeb8ovFDkSqMHFJla5Mc0VyZQfXTEbU0LP7WyymyfZlqzC
E4H+Rd7BX4pNlNg8HC5OqcCuk2lKbIDgkmo5PUeDaLXD0SxulB4sbJKnEt7NhpMo2ZWyITAbo6OR
oL7faZC1bqYcUAv+jeSC6fAelCzXPyPPV+i/L7JUWJVq0AgQKClPRfS1TrZGyKvyOZmQpVbXqsaQ
Wwq+EafhoU/nE1h7N/9ODSaDtATLhOARwZuBCmAn8a4RnbjnnSl/uQGi/UZ7HgCjZ2JYK/1eaWJc
xRoXoE7oDpNzeghDq9xqXnIUN5RI2T+boj3ysse6G/6SzE6u9aZZx+UEyUkPEWO61cUJS6CxrZqh
WyrCJ9IDiu66Tak2f56gF5lMjQCyr9jPaSfJ0EO7FvzdYBR7X5OPpDKdSM88fahOs+4/XRf7lyi/
yGWiXOglXa8S6OqfKAYd0FoOFLfCfzD2BeCruNCm6+55kUdjchECcxDjuZ1AT+EQfxIsgOw9aIHV
Gu9De5QAR49tg/dB14+Di1CmOlBJICcG1HRA0xY3ozXE2LgGJIjxRngAJ2vo0ujPXGQxMT40Rppm
GQwqPUx2SVml91CwOMnuvDXc5Cj9oKhkws4YLIkX++v55SKbKR+kaG5kQaPGxSu/IrtxHdmNyalR
eJ7KRH/XgBygiqAgAN13yrbdKp7gxdxtTt43Y6qGShvrThDpNwOBWnbM+pt62pbTLq9UTuitv2Ys
PhmTaSIlrMB6BlEUD0/X8NAmbY17jHV2Ft6U97R+sD7CA7DwE4VFTTYmRY9qakaK0Z3dZ26LNyIc
PhTKbQgtAk5M3nlHP//fc4zCErkJGSZQfBl6gryVMvumDl3lHO8TrLCG9+/rjnZ8knbXU8x1pwS5
xO8R3yljayb0Q05maaUYYW2rp7n+2EdUgc8sgSRKRO//dzGAwhHKqgaACG1Tyi44tazYGVCSZZYG
gs/aE3J+Ylkbrcb++0Uq46VxJuZmNqGnJt9RtKYWj9rP5TZ7DI4UbAiR7pV3QWjxsUNXrboQzPhs
CnLDQsjow7A7ueMu3iQeySzxVvOGo2iBwQNomK88BvvVmLwIZZuyhW/oRCggdFAOnYFp0BsTF9g6
e8LQBaesXj0nFqKY81DV81ZNsZboCOrXJlIs2eRMInMMyLZfQ9+I8ryHLnUFyobBzoc3vQ45WqyN
By79gx1XyUyAU/clpCgP8ybaqm7s+LeZHcd269J3bu0253fsV+vahe2Y465VKnDxNf/1DYT5pm1s
Yuvgviqc0u6eiy/XI3z9zW0hkNp6cajHhlrqIv1YP5d+oj2514902008KK88vHLeh2MOuTqbFGmk
bexmuunixGriR8Lr7fG8j0kmat9os1pRGclzU33+D2nXsdw4sgS/CBHw5gpHJ0qUG0lzQYxbeO/x
9S+ba8jXy0FtzFx3Nljq7ursQplMSXsmdow6Ig43FL1q2pn1dTDOfPbhEXx022rL9iz1gxypUeqR
uwn+V2fEAYZZB6kyqbBYe8r74uZbpgph7mJoBDPFC33bHaHCQXRr3Zpbhf9rumpAFwClUs4zujGq
+6GbsJF/nJs7/fSYHRgXZfSZnB26jU4XW5xjLKOmyzn0i/72Qi9/1St7ekNO1oP0045pvCp2+zUk
9/a2u1wsc+5SpNFSqBUsd+7gQocARDjo7N6qD6wtv/g82tS44O3DvBjk3EetyrpNQmyrrLxPYXGS
my9jHbx2Xb5Zd9Tbl+1iiPOacZ4rfV6wsnh56MLZUa1tPFA948T28TnYyuxTOZJhRIXYqmiOuyFq
CUck1sGnYKHLo5tmOuCTLsfXxoiECUCYaganjHCRztwqVpKzdSSybPcJYu9g36cf6ydCXSk+15oO
Xd436dnZ0LeMKZBuO0J0j8UaCdG0TLgZrwhdDZqqjgJMDendLEBnKNg14yGi0j63dL2vUYLPrqag
TrNyE6fToFVKx4x5UXlMNdHy69f4yGTwmBzQ/JYckx3rgrQUm5qhpnyQAw+5a/M8iXGjpCCxY6H2
dW0huhMpExxKlJYURmGA3WxFr0r2Zv1GeAbzr3/F9xew5ROtmZJKVpRjDeEnc2P5y9tgD3tln9j6
Ad9QRGhDHhoHDc1sIc3KoOHPQm/sqYWjJQ7INtNXZrg46CBtYWNJ49dItcuvwZfoR9AS7xqxqXz6
1USrb9dWcJ1y2U/iMYwJ5gXq97k41BSbpdYj7Olgvg6yV8ZfiEOjDHCgocWQXolqbOPyXNyxYk0K
oZcOak3aRvbNbRnZgtsl7rpV4mLzidawQItxxFalJruhPdTiH4rm5tBnXDdDrY39+1VcGMlDJMTs
XZSmvnSWRhY30SAE29+zwsUYRj/mSjbBypyeBsEbKRcgYJ3PqIaapA1Ggt8fxaMV4HlHc/vwx/oa
qAPhsEEUUj3LoS7jKjp4aoeNFj2U4JMqdQLRfxKq//Ogq1zkgOnq0pgw+4UBVh3ag/EePbcQMgK+
YsqZLEWyP3sFkVQOIxJRLOq5xbJaD6wybnjof6QqmpX0Z/ZgVdDVWLzcj34sVKad8Dx+LEtpi74W
mOcJgq9H3+v50/p5UfuocbigytncjCUMtCD8ZKmUmK1rcs4NtyfhZd0ctRwOJCJ1qdOOPZBBtDOr
YzcSv0+4uMY+V64u6izlYtizeFLSdDtB3kvu3/Rqs76I20bAJaOAfM5Q+Flm1JP6RmffPDLKO6G6
PEwKvutLilvp9l5dzLB/v1qLkbWFtVjoCErabRt9qyMqALv97XYxwOFNCf2MohFhQLNHT3ZQmnjV
d4MTnhqbyU1QkcktFjhERxd7DDuuFqRYtZTnGmtxOpjHGd8Wgh170zb/gXtkS05jY1hu8nI3/Q+N
wtRmcriUGYOcDQrOrJgj2xSOIhm0UBY4QJL71AobFXlQ1olcDLaMhHm1NY4lVIaq+24j7KgWIcoi
B0oopOjglYFFs1BVb64HlKGFnApq171d5fO7ZTf0SzqyU4vvpOQB38AIn0mmodsA+7dvqHxKV6o7
pYcODssi159kkDS7JhIKrbN8FTzrc7iRNsamuxe3lBLDT/DvYphDpCpcoCsbnA2nX4JjuM18GSH6
t/xl3M1bKoe8fmSqyOFTMZdxJOuwNkePhvbeLk+/A02qyOxfXbFgGiaxZa3CTRrvh7h2smq2++Bl
3Qq1Cg44UgOjyRFrLi1m31BepZzo2iIPhUOKql3Gok2xjKx3GK8ocu2QvbV7d/Iyj5bAodbDgQNa
OqS6Yq3Isrgr1E1ZEx9M1BXioCE24nTSYoDPrGy68ZsV+hrFIELdHw4L4mCQ5KHFEmIzfVXkeQdF
Vr8I6s/mbLgLBBOJrybqiHg6zSSS6lBgabjBV87d1LmAfgoJkx6NEz7o1OcRsYXnZMKVY0+JoYcz
u6YG4q5oOPWDhvedSK6wTfp3lPcPFpzXfGWkr/U4HlnzO6uftRuWj2C5baofljircyn7yowmhlLU
sbMqstJOEs3W1MQx28diOUVQ/1y/qz9Js1wWxUGCoZYzmpZwWcUNE2aZtsW23IUOPq6RRCRsERfp
XEW4WhlmjcM6PJ/Sg+RbB2Yr3Un3qFs5BabT6m1LEVJQfsEhRaal4VKzJHo5P6T5Yew0uyt9YlmU
EQ4fUl0O5MHAgeF9MF1WAA/uxIfsE8sK4D8+sWoENf9DbSWHGWWU5VVtMpvxPg2/VBSD4E8qOhe/
4BCjE8pJViz4hbBd/D8bJnJHum99HYNT6N1/gDbVd2IjiUXxVJltpA+xxYBQRoyUeuWrdS89xXft
Xe3HvnTqD93HukV2/Cs3+tzveeWQwdg1rSJjF7NS2NXVHWjet3L/LFHt57dL7//EtihP/P/DGwd5
CGkR7GbnLr2j+ZiCcEBJ9dH74UnyqsfsSM0uEk7JM2mK4t+PllEsOylWXGGZD3pJMeJSR8b+/WoH
hUSu9EFib73c2PUy2TImndYP6XbvztXmsaVe2chjkAib7IOKqTr2ICp70F8aDRTiIi7WLNqoasZv
hE12IGuewQGHkBWKpDAQrjVb3SsuU2wXWrt2wYC1S33qOlOn9S8IAUnIqMJcY22t4dNofo1Ikdqf
ZDL/udIyhxkZZkvjCUrcwKnoVJU2xnGc+kk0oMgFKY999xZsJy+t7OSLknuSo30ajv9hJJPaWQ5Y
InVQ6oVdcsY/Fx7Qh4XMDKPZA9SQ2dvbTfcX3+FrLmEkjJHEYCwBzR6j2oOC1lHzCxxo4KoPJqBM
3rYnHUPt1JlSfssXYyytzkSdfbTUjS30NuuJz9wB3AYgGYZkCkLVVyoTRYQofE+8ZZVBCAoWHPGY
20HyOBqHZmhtLZrsNjWc3PhSDSJxPymb3EeLlTaG0OSwWaGRVEPVcVY/pqS2y7R11KK36+5ZNIg3
l7gvfMUmD9u/gLsZ9gt6ncNhs+SFuw4CBLbx5Zok10tliFHuN83EkfIYqtu/uQwOZUaIfOQia2Qb
M3OvGJ2d5O2zMDVENpTaLQ5d5HGAjrOAEyrbb0V4N6afTenr+l6Rzs6BSwBNCRw6bCBzh4Rr4k+G
nbwNDmpaXnWMXk0q5CevNgckVTPPQx/CYiJAslmL3EJr/QC0Q8NYHzJT2yXxiMZ49S5aRBAgSacI
gqlVVLu1NbpSPW4zwfCnRjvGReWMdbhd3xGZ7erKE8KXbKqhTiP1PCu7k0G5Hz7JXuYjfap/r3H7
Y2ioGuiOYTIYgVN7gzsBAa2T8QmsEM5EfLqw3V/7W7g07hL3+QCmK0CskqOhZPTqDimUOPB1JdrJ
VeKWXUw0HlHLZ+/A1atdNEEMTg/mECrmg0FDEUD5Qyi/LMn7IL6v7zXh4Hydx5J1qTeY8+XdnaQe
0XAeUWQ1N8FAkzUJClumZvATswqi/HbIAAZW+mCKn+ZW/xUYvTLA7ZdUBmKqCHgXL1+XrJ2PfJVu
usKVHR6us3GWc0x5Iq3LRtAkKEEgo5V9tK+BWxyWyIFgvNMcc8nJC1v5vn5QN53iyjjb5SunWOow
rhbWR9jpT0MPvccSzO7dKZqfs/pXRpmuTDGfuTI1W1OdTRZMJRrkIL7O8SkvqfLL7a+kKyM8gCtQ
uq1YeyKe+Llx9I3h1w76jdzAT+860cnua1/YUSwoN939yiqH51Mq6bJ8pq+ZxY+5RxFcaR+zXCae
jdu5gSs7zJWutjBH+TQYSvj86DCyldjTE1vz/uzom6hMBNuqf0HUlTEOzmcpnFu5x1b20l7G/ENW
NnYsPstDQFy027mpiyVeVw7sT0N4bpLRMQuABtptvInvBk9Bv3qxofoHCNzgZc6nfMyCckJJK1t8
q+qcYaSEVm4XTq7WwyFHBBLDTmZO2Az5NqoXt2kEdxrftbg+CRreQLl0pix9rjXRVYberzKI7gog
WQpGW1Grwzypu2EyfTRuONNceUo3kakf9jesnC6vSKA2cmqBjw85zj0LD8qN5XwLT7INtQ9SxfN2
LHK1IRzK1H3dilV09tvBRY+aXac2on233FX3sp0+U5UWwnUNDmriVjMajd3HeMicTt8HJnp55GMV
90RalXImDm4iKeimXIIheXjVUhW8kbK3DtDE68BzVSXZ+FfD5mzcl/pd1E5uiW5r4VOsF3ajSr97
FzmISaoOWpbsWf1bT9Y8VVumJtuhi5HixKS2j4OYtAoHkIowJ8y2inqM27f1zaOeA56dKgZpyVhr
MBC8ynvRQ9+Bh4DPchpv8DQ0roHMY6sRod3Nz6+Ls/McVamYl0bD3jlWWJQO3bbz0JC8pVjMiDfH
5EDGkOuysViGAlOghzloHptB2tYTVQGj3px/6RAIYdBFrINRecheDD/eF28Z1HnKj5QUo7idlbva
Og4neqsds1nE1kV3gwsZFhdF+uZrilbh89f5BrpjX3/TQzioaOVEL4MCJsGuYT1XuwLhF3TOdFSB
z9Som/oh9nWqYMZiuhX05eUGJCXXIgsSD+e59eLE2GeDD8NDP4xndnZI8kVRT5LJRShF0UjL+Hff
dwvGiMlVnfRx3LDu6HBvfv8Gaox7xVvCneBSHGPENTc5TJHENpISFkkv6UvdeXNH3DjSRzkcqXoj
MroEoPVnCI31vco7xrA3vlEd0MS142c0E0Ue5ZCd3Kyj2TAaQfV8iKlRN2LDeHmBeqiHNmABhNnf
aeN3sZsImKdWwYHHvKDqrDDCyrx90srtshyX3zx0vuumbeRglk2YSKxdu7yX4jfi5hJ3yOLAQs61
uBrY4xF/qu7Y6FzufLM+967iyHZMYhOB6ryAwAI26WjK4WIZ5AjjfbyZUWusNhSqUyfPBRSjAuGF
QoZ7tVV7CLL0HvMg1Dge8c1ncVjQRFUyjgY2bt6PHpOTFN4hmONYTwPo/MsPE/Wk9plu3P1JmK9Z
moZ6iyqdtemuvl7EWJIEi4m5/924a36EmNZhJdvyKzWtczsE/McYn2ceAymJmhksAlP8OgWP6TR7
WqHY2TAQV+knj9bFEpfKaVRDKK0SlgyMWqkQz6s3quZIFoRHB092xa0aOG3lrXv/bXe8GOUucNCD
tFGKMQqfBuUpVyAQJQ0f1lhB+SdzoESxM7sKBNiBv272Nm5czLI7eXWELZgEJrPAWusotNPgqVv2
+B4ldvT2HbgY4S52Kk1TXShQfhMg/Jm8thT/O7V3bJFXi4hQ2ikbaCC7uQnavBcjzO0CA9pN+zrH
Dwmoa/T0l3oDtcuSuGvdZPkwSJCWcNNsmxkf4/Dj986Fu9JdNlexYWDL8vJHEEx2M3+RAwI3qBvF
veJx1WbVGGPbRqg4BOJe0/dZpXgDnG99Mbfx6bJZ3GveiXUuzexCmQKoQKsJtF2dn4nLiz4M3pRX
RKc9hUt8Xnge5XkYJ9hLdsJ7u4l8uIUtviNoRwv8r+jaWuDT/BsFeUaV0prNqGE8Ga03ueHW2IL/
FOGmtUm2MpQ2KeYucnUcUhRFVvRShNWxhmHw4rkQLjecFrArb/u3hQjFCIDgE7+iHNUBXjBEYtVR
0B/E9t1KCT+8/UV82UAOHtpIEDVRhQl16DYSqqXjOLpGlT9VnbC3gtaVO+F93SOpVXGIYSTt0lkM
9kZxIwV+CIWRlGoF/MlBgeFPUixdVvlnuYxmKR16GGF1WJaRMd1JdJQjSLD9EVQg3vqaSHvcfU47
Qx+6BY6objSMgkbPMjI/2xn8JrkLkohfYXyH41/Wx13roEnq0YJ+nBtKu6x5rox3iWofuX1Of5vA
5Of/I/soxkEWs0ffCJ/E8imdnlVSme522HmxwT33YjpXaKbEtmHsEfe3AM+k/KHGrnWcPH07buWS
OKibi4LYqWwohiiaPNNkMSmTKZfA9jrU7by+W/rFHvVfAsErK9wLJXTmKJQGlDQYLKEw5qZHeddi
LFjehq78RPjezSf4yhr3XvWQ6cjbCNaS3XRX3DGLqHrs1A/lHncrBsuO7kf7EZI2HxnJtXoTQK6M
c44/dYKZChKMF3Njj+WmNTwVJJ6j9S6aiZ1Wv9JNemWO8/s6EQQ5ZXrDaVgdat3cSVLtxdZIhGa3
k6wXO3wWPbDUIJ6ZPvXoBBvIA3hC78dO7zIpQdbKkZF9duzp+FcW48oidxXmRsCUdQ2LnW/YOppy
Yi/fmHcsi1E+U12Yt3N5V9a4h8wwzAWNFLgHw3u203w26Gy8Vm+o39rjHXpGtqAQIV6z24mFK5tc
vFuMIkByhEpF44KJCYwG2pP+EG2bjeG2hJsQV8LgnrWinowxYkofcoFvL2M+ztp4COPY7/X0YR4C
L4dkTxOS+kDUITL4uYqGpUYZdFwI9lXWZ5iCgMjooYU8gQanad+ofhjSSzmcQd1hBMsBzBUx+p1Y
413uhJu5R/cYq64aO5L56SZgX50hhzWVMkmBxoSywY/HFBiO8SuSXfhiQjfofyjnUuY4dAnzBpR/
oJ51Q9D1PoK0EQGleAo6NF6wL12I0X5fB9Ob4fLV+jh8mcNOt+YM92Ixvgpg5ouUXTk9T9Viqz3Z
+seu9MqV5xPqTSaqsTljdQL4AEEyVW5UiMafvcX/pUmWy8L4RLphZam8MHGnVH60qmct2UnKLyVi
r2xwoBK0MjxygI3mmwomncoPdvJJfAierU3mgUeXiF1vJwuu7HGA0kZ5pfc5nHHpwZA6btKjBUHw
++Ve2jNx6eyHcKe8rPsHET+YHLCEbVx0pYYlZkFnD9rDklog5/pYN0IhJa9IkCdhO1bMMZb5pEua
Pcl3rbJdzL3V/qgmd9JbxxC2YtgQ0dEtnXhLvNpRDlAEozBac4Th2Ri20fh9sTbx8KKam1n/nAFX
iuI5pp50crUcpohhIkPFne3pboCmCziQziz4TEpN+JW2iav1cXjSa2pbJipMpWFjV0vplLGbmr/p
IxyGqJE+t20HDAlbfPpiQjZ91wTqrhHYwafOdc2S26LCSlhDDfRKt+pJ/MZAf9ySRKzs1Fdwis+g
p31VZxWzhYqsvTRvifAeIMZrqDke4nJZHH5E/SymBjsdUSpsIX5JlBcp+bZ+tygbHGaIVS7oOnvA
DPO1Cj+6+t6kRmQph+aT6ehDLoVz8JjtshPkJLcgTrgTNpgrdcniF3U2bL1XEQeaONOyqLCe5htj
KsQXlF9VXnGY9qOL3sRNe0DgTw+FU9vIAQUUAlszZs9JqPa7QSo8wSy9sV9266dFrY6DBlShzL4b
kCbT5/GxEGRBtM2pEJyyzV8hQjJTLU8Mvtc8ncOHTgAjtIqGfBdN1c4UN1A3sez1JbHbv2aCQwcI
E0B4KYOJPzvh0o2y+S9zVutmILz0/37RBVHUauwuXcz8l4a79Q2DLtD/m1GLLljMBlhnDneWeDR1
IpAnPlRAPvX/BsBdk6K4C/9mrGT1H6yOjcae8HV+AFUI2g7AaS+4KhWa3V6WLuuKokIlgqfnkZMm
rJQFuQ9deowSyW4XiuXzdsZIv5hgf8LVxQXbRRvFzAQrs6KNx4mRB8OoJ5NpE79qxEW6fV8v1jiY
6KHUN1QWW1D1KUofw/qxJbXSqE3jMCGdKk3OZOYLmcuEraUArSHCJobai/ku22hD3lI5Ksokhw9l
UcuddMYHA1UUsCX+Wv3k6pg4RJAQYP6ZP5e1+6A7LuSAwW32ySsLHCAYYHQTE5aqBNy0UOURbO1r
5KqKDbZsv4EcfWAjkULWYAmP4BP1aRTmosQyHLX5HBn7MDiOlbsOdT+5vJZuWRDWMnQeHTRJiaeJ
TQAwH49BVoerOxgg2JCc+X12oQZhGyeVSsbehr6LVQ4yQHYgh/GMqRhxP+zqjb7DGKYnbikm1tuf
ihczXCQhyEoeDgIWtxQQNcLHTvhJVxUnUwtwv+TO+lbe7jnRL9Y4uCjSpFMMDYvq98Wdvq/8HLrD
9TF3LI+19PypyKDsoMtA9rvcnkW4ss2Bh9W2BYRFsVIZYgOK352MB3GzoGc29cyP6jCeqk+zm3/E
H3QG4LaXXpbNYUqO0XGzjmA6LPaF0jii/LULSSxmR/XvN/lihYMRPcx0ZTZA6R58Rs/4XetUz8MB
FFg7YbN8Fg/UtzjDjDVzHKbUVS9ZBZPFStVk0wnBJpEsZ7QsZKU0x2iV2Ab3O5F9ozaSQ5koNvUs
UNhGLp4a/giaXSdQryZ13/m5+D7LdKMDy81f5bHCL0zbuq9dRoc8bJgW+LjF6Nb61fgJgP5zeudw
/OolDSV9xobC6gIxtdmzArt2AtAwm8+TN+5iVAOZFpdC8ZH/5AW/2OVwJs5zYRZL2GUtGCqKgeYp
3ExOves22YbqwiXO75wKvFok1JKHNGIXIZX3RXdQp7eQArSffLdcFsRhTJeLrTzI53HC+VP1bO4y
ZN1s6AJ444HKBt+O7C+2OExBx2VvmWdXwTiBdZij72bxkKYv677B/uKVm3Z2natd65fBqJYQK1Kk
wp/MNyWbqQCVBdJrJjjsmKcSqrgDe21iSBNOL/L8ZmoPafnQdX904i5e7jJSbYl6Dc789Vfrmo1g
sCaMYOGiNTvzMToOvvWuou8ogt+3pW265fuffEIz8uvUlA21qzyWNKEYs1qFm0MksRKQdc7rr+sH
95NM1D/+cd6BqxUGkWFpfQBIZqGDdBfvGyhGQNL0SJZCCDTmx+TN1lSQZMYBCtv6U/USOSkEbhjh
cuR/mxwxtof7+gVVH3Is+vbI8uVd5efmx17sBt1klgNf3st4zsPXHul0zYsPoHX3LUzQsQayGsyg
CojWYpfs2GUYteK9/CB93otaGDNYGc5/QbofttYrI5lmytTSx/qhEn4js3+/OtNYHSyIvMNYlN41
/R9L+m3992/LNlxtKAcqqL830NeBAUbIDHWI1+Fr5oZevGkxHSGwEoUD4o/RBpzt1k0T8CzzcUot
TGrPiEYC4VRnsTPik7RKDeqpo8xwYBPl0TTEDM/ko35uiG/ehPtZAfmMaYNpYR/75hM9i0qER/xo
fdwU09iIsNrvF3/+BM5pN3hpPOaU5iHyqK5g6kJy8NIrgiL1TGAnnmW3kss7KKqcglh/jiwdXMmT
XWLsdf34CM/kGxzLpa4twcAKo+kgaTt1efu93+fSJPpSjmYa4/fDBYqJ1vcl3fyeAS4WKYehkPMR
BmL9YA37Ri4I16PAik+JiJGKNAz7CGgxzSs7rO092Gme4i6HwG0/tI3iiHZ11J+a98ZGAWFLuQUV
nvBj8bJotBFoBxBv6d8H+Y8Suj5d/b3IH2NFtue2sU2kp7v8efjF2vw/jxE/K6+MYqEFjGdB3jBZ
isQPfyjH/PxVmWzir+tH+ZOq7sUahyXqvJiGGmCdTFSEqcBHEDB5ApEEeCkhNpCQH3jsQq08AgqH
KkamlOhzPMNmuFW2A8RgzmV5AiMpeOapjdO+GQMxwjaWf+T3ERiitTs0OTgq9M8mr7nX8ZUApuF9
dqSaYAnY5JXkRDFTkoi9CyYqMmph2Ko+uQOp50GY4VMqwdTkSlhgfcqSOgM428TyQWteCfcg4JHv
eRQqTTd1JqnFMruY6jkiseIH31H6/Mak+MQt2nweUWl4oopnRMiuchgTTEFY5Ewfso3fFuFLYOKW
o8pLMQFTu8heo6soIUOFbpksmJnKF7B69OYfPcXGSZngAhFdhgCqnMEf2hKSXHuh8EyN+i64eUwG
eHQ02ZI03GZuGXmkQH8Vx6QfpW/5veppos10pIRPk7N4pdt86dAUEtx3Ryq9cFt07WKab15qRiXW
ZBbRnnP/TuIrh8jttgMEPENH2ctgqQuelmdS7O3mK3pll3vltBn1/54xcQw+Poi/SKmT13a86d3F
q/0U1eMUkddvW+XcEioiktIZOMzJx6U+NTvWroVZbij4DDbm/N0qdCCks34Lb96Fq6VyTjpavRxk
bIvnLrGV6t4YfFFyh4kciKAMca5qogBSTD32lNU/hpMx2MZ2OUASI7OzL4FdeNVkVxPCWnJfb0Z9
V0tkl+j6HqbZPCQzLPcauityfJ1krTN+tC7zIhylSUvQ3ryXVya5ly+e62aYGC9VVGhO3Q2bIFxs
Oe6JaO/8ofGvB+/KDvfgtVMlThbTCgtNp0HLARQQl8SpXWuD1l3IdoEFIABPRPaYHPE/uBJajVj9
oqhJDRDqyjAUudrkPjCWTmHEuVr92LTPdfey7qdsJWsr5VBIKUSzTBKMJ+m6asdqbaf1u9a+QvzN
7nPifSdOj29nQlYzKpazLevUq6XdSGiuMMh0H7FlfCdTaiGJUy1wkuWh2MleexzeUtDNTZCXMA+p
n22om0AZ5ABG6Gp8czF6mSHYjNIhFT7Wz4j6fQ5L1K6egzNzWRZvpPRRG0sCrG7nZS/+znctpaYW
SVGDFSR3YBZ2i+dwslGdY1Tnqp/74h1Yp8EMTXE3UA7BIUjQV9YAZh7Ee7qbx6dQc4rgaX3vbidh
r5bGQUYXzeoiM/ra0RHBqg1ZbqRhK6/eVftxa23XrVEnxeGGnoJtbWa40ei7anmoDAKYbof+V6vh
4MDIK7S+NLiuo3YmsEOQ/FX/zkgiJU89ZEeyg5Q6Ig4fuiXNm54RXJvHagfZdiizVu78odqMCbC6
X14FsJ59UMTThFW+eSntx784lFO19DJNvJvHeBOGOUXxQtnhApJ0mMZWZRpqsxODny5FVm06zB/K
ZnSb+2oPRN9QoeXtj5zLEfJNTMHSBKLEEL0p7RmiAmwiqQ6d4aCDhQWfN3b60OwbpDFDn/rMYYe1
Avb8lLDSilErs0HkP1u6O8yfMDFWKv1L7Sq7JVdv1lwXfzFGV/VLLEDucjqYEAFYv2pE3MOPCFcW
5tNmBllNsJGFyM0gjJgvhdO0MXXpGH6vbRsHIaqUSJHFHhR10+yU1AlLUMH+qfw4mzamd5bfA3x+
OAkCjC0mVGBQ1w5Zf1/lvwdTFociYh4kM5pmEBEvb5VwGiLi9ykH4EDDEkyzyJmCZCjuuu6Qzs9m
QZhYPX5d5NuXknmqBoHRLhrDJhEDTwHpsHSvCjFhZx1xYYiDiCVIsnJkrM2MpK56wchxYWtPCKhP
5QmyPYGje+uOzTb/p94Gg8wbr24Pyg1FWrDNS2c3nRJ7ip/mWdxY7Wct/x5osbtubvXJgjkuuIja
YlGmEea67jnN7saS+s5d/UyAAQ4N8qTBqBO7PYOfnBgHaPmqhKCSRdXVz1MncyiaoFWUg0HmnVcb
GJoxvrbBkI9xJwwgoLty2bMGOoo8gPQMDhbSeYo0aEyzpgDWb5E84BsaLPzGH+dPAYeKMkl7XHDR
SmWrLqzDY0K6QPbyx+AUvlqYdJhd7Yf8lUJxahuZn15tY4cs45QzEFI3wf7v8hq6ZIgLtvoBgtPi
sSJL5tBiWJQJ+qlNNV8RwLTdoJPKig/W0hMzAavQhIYjru0xE3roELJEflx/i/uHHIBOKcARG8e3
G0iCKYU1O6e/OysbUBL9YpH17zgCK+Fwogu0ITiTJkN0xAkz9BS0vxaGQWVZknVNVfi8r5yIVmIq
yLRl1kPSbJZ4V+qbdfi5fR4XE5yXFWaYDq2IAc+lcyZkzFEZS4ko77aHXUxwHjagB7UH6xCS81X0
WTCQeRXyXZQlX2tx8HRdJMIFYkV8ktesJxOPEzZt7KDPURbO3M/OuHxb3zdiUXyStxigayym+NKo
RfBUovt0ALHR9KqJPsnrRS2Ic7RK0sR8brAgWTvk6WaaHuqEGIilTHCPUAlYa00JJqzg0RgTO8FQ
0Kg6v7dl3EPU580iCglcrQR7Y2vdCVlsV7UfxHc9RXpBrYf9+xV2Tuh51qCJBx/IEhsxt50bD1Wr
EQu6DTT/OLbKPUBBbxm1ssBKsmOKHOZu9P8L0FCLYa54tZhKVka0gTIzU+GEYbmZhsq1+ppAgtuB
yGU1HBJY89AsY41r2mCubqPJ3as19LO/7gPUWjgskAxFTscQazGUT5r4lDcVdGJf1m38JL3+z0p4
WbowLRPTVJij/WE9LG7/hOng+4GJgUue/sBk+NBvBvX2pXMJy+ye/Dt2vFjmglUBgk0g/sEetl77
iSU7utbR7lW73mWejO7nE5UfIA5N47AhnAytbVgtptcPirILJ+K8qN/ngKEe8qVdGPNOFj/p6tec
knmjfp/9+5Vvp2OWwrnx+0EiOFls7cdOfVk/FMoEhwVmLNeSOsBELL/Uwndp+D3s1DgUSLUkbmTG
LCEne8O0s761hTC21xfBfmTNsTgMwFyHBWYTnHPVe0O7D2rNCeWTolCMmMT91DgQ0BZJCgzW2lEF
uyC+T4ST1VMlE8oGhwFi3OnNyDhhpOhg5bvc2kbC0/p2ESZ0LspM+7Crqw6vcyb4EjhSoKrcRT/W
bRB+xVNya1Of6nGHZZTKsYqOs7pb//2fZE7/AROdu9uZ3IaawhyXVZbAWbbRcohfMgoxzP+/1cR3
ALUc7qYDRkYNlL3odTNfm+QhNYkjuT0MbFyWw/6Aq6tuopvOymVgo3rsPeud9aegphODQKH1QX/s
xQ9mQzzQN93ARHLCgFiQbPBfopEky0o0wJvT6lvQFnY4+0JNresm5l8Z4e6/kYLHoGMtX39RDvkC
slNMeYDNNNBc+tSaOCQw8glUqDXW1LWuqd+V6AKkCvw3XeFqRRwImK2S6TnrmNXq5lOjtc48NlRW
4mZX7pUNDgTqOB/V9M8mCWhPbAVP2ggbdWu5VM71tt9dLP3rizMfMiVS4djTw+RbpX1ujAJdXcIU
z3s8zDR9IrGB/Bfo0nZWP7He2DhzxyCyJ0Wz18Hh5ntwtSgOGyoZYgBFgUUZ1l5QgArJ5yzeLjnh
3Of20n+9O1d2OFSYsyQVNbZ5SEJsBDtzJWgdVrZ40j8Y4R9IYzHPou1STLDq29g1dvMTXelm/rb2
R3DIkdSGMjQd/FFoI38qC1cs0HI8qPdDJe8bw3SVcqDGt9kGrtlk1/AKrXQoz9YiW/jgs0Ea1CW2
8on5KOu7/bUu36tt5jCkSyw9D1OscHoYUfDOPXO0WR+Ktek2/6GMT/knhyFiJch5o2NxXYDS+t5s
3ta9k13etc3jAEQzhmDpWB+xuonPUoXQ2AMYUhky9meumeEwJFB0qQ4a7JqiL36C10PW82NVouUe
2j+ZQiIJgVl8y7s5Z0JdTrDHSpnxNt6DygU8LrTuK3E+fMf7VORRNrQwpC+baLqLyeFW4hHhG9u7
JqrNmO1cW/wwsncZCeE0I9I+t/OlF6fmW9e1OpnCkU00iY+9p/n5PnCTN3zsI4BBD6FDFW1ux0tX
9jiYyKw4HiLm1Q0kxSKn3QSFEzu6Debax9AlO4xujzVd2eMgIhaaRoXMHSDCskH5a09uv7EjP4Z3
PAyzPYEOdd6qT8GX9ctFnR2HFbqimlHNhIdq8XORvwdg6NMzInAiz45DiGpakj5bmIN4waa1q4cw
dFhLOVtUbdqhP5NtI9S6ONCIi8mwLNa/DOYbP98iOnyr3ootpi1AFlM+RPvAIwU6qYvGIcg41v8j
7ct241Z6bp9IgObhVlNPtttjHOdGSLwTzfOspz+rnP9L966tiAcJEOTGgGmWWCSLXFzM+4llOkJo
+UbegjHX3G1/rnVU9MVMeOi6HtZzhW2Z4IC6YYuYsC3MUw8fG+fOFAKbcIgKV36w6mLUcK9xhMLk
9VgZZKd54qk5zrLDmE5kutu6EVkIv++tDocYCT/kGe1ubD8JBdxI6SdUO5NK4Xhoezm0uZWzFFve
fTC5A3QdHwXgktlm9vwNt4wI/9RBcq5knMWiMhp8M0XSPXVQnUANXuIeWwmX8NgZM3XdiIDJ49f1
tMralGUbDLuv+dWBrXxsOls5lY7pNl78DG4IRzyJLYCEFHk0ddkVzqMMYd2oMQs35pfmoDrid0Ai
nOXRfJIcEHl9zyls5vqowtWV4LwL+Jm6VmbQWxZIMapgS6fmdQ4dwwdQGk289Lk7Yl7GEW8aTFUp
gm0Jdvpt23aJq89j3Supz8yuxZF3wrmUb+rysP37KRPiXEu8LEKm6ngDSJ3hJvouxDtgbDCMszhy
MBEGRPhOvueRzE0s9iKUGZQbY57tpX6MJuLJRhwY3/HoMwOLMSIolKsPE6wDeen2iRHehIev5+GU
dTlLgoXiXGf3g5TZsR7bGMUmTovSRPl3bl9FQpQIzN6zvgP7TnaeU4kQQX0QzoGgqDkpMct9mk44
aErtaXXsp/NAGNm6JoqqKrKkgP2X00TP40IKigXfJLjRm71A1dF+k1NdBHB65MY4LzpAaO780Lnm
EfR+ru4WP8Am4Mb+HxWzzYswdqhXb67SBIVfa824kshHdfVdbYmv8puU7SKB83QBJrSXtoE6rTd7
YwTqUDChv4qFr3xhbQEAZp60ZzWhsQPrz8mLYM7jxemwqHkJ1UaHDWdhKsQJ7tlKqALlB/1x+yL9
Jl5epHGplBRbZj3WkMYy4e4cexMKbS/xR01K30feWLoU1996BLuI5Nzd1ETjYmbTz6Z7j16YsmsP
2E7/J/CBi4nwEGa9L1VkAhAziZFTKicQQtkz1XanrJ5HMBeqNlmh+vG11CODzARABX6QeHS7may8
/ib+/jo7frlRXNVgpo6glH5r7rpnNr6pec0Pxp4Ei3QpxMe6b7qI45xGJnWomcy4BHJj2KZ6Lyvv
g0x8J1InznGYShCkdYAjjD/1P8L9uEv8HHhmjL7nz9hZQtYC1mGdV5bBOY9En4pJVUfE2yf5qDrz
bX1XIJlghA/lQTzo943XHooHwKjJfIawfX6/UQT67EYtcaDJIcZmFjYIH+2jIwVMI82ScyJDooD+
scCZql9mVIkKP30RvqK7gV3O1hvljNej8cVKOB+iltKcNAuEzdNXqXvJk0/d8iBjK+K2r6KMkfMb
45IGHTi+YedD7+hgiOqq73JPpPOEEB7OXNe1Us/MNkZV3zfLd21odln+h4/mX0fG0zBKmmmUODbY
wc3IGAL8Sj+CMQyjKrKtfhvrHVWRovRiUecqYKahZJQ5ZhndKDj20b60gIcMKRoV9qH/W2W7aMW5
i2lqRyx8gXdKki9SGznm8DUen/HhnCLrHavfbxsEZeU8OaMqFNUUMSsfsbaLzTGHX9Aato0dQiXN
s00EZh7GjAXtcacyM+8wRZTu653ZucsjhqW91Mcuy/h1WzvCVVhcArIMaW3pIr7YBZv2ESaJQ6QM
g/MUaaKoeShDq0nF3vAFz4LBnsdP27pQ2RQPY876PBNaltRo9uwoT2zyuv6uJrb0uDgaphgjdPXm
ff6NEMsM7r8GqZuGJYG5ReUfIkDv69i2Jf7v9cgqfaUT796ZhVQvVE1l3Q9epHF3zJgaURA+7pjy
HYuI7GZ6Ceb9VPmEVuup/EUOd81KI1LVfIJlNJ87NwPOOfaYVvO5d6NHtr2xpkL0uulfJHIhum9x
51X94xx10HEwHlTxzJigsFGM5kGl9GMme+WrLKFQkiCBfoOAMVDB7m8jf37r0EKSHsJ71kii2gO/
yUEuCvKXLagHFGihIGMbEV4zvzvJB92WP38Qbd6SFeH1y32Rx926sJIx5apBRbP5Lszv6XzK9b3S
+Wn0ZmnegNRj22bWb/lFHheixxy9xWSBvCx5ifLbJf+uUquWfuONLzK4+Kxhc+8S6UwGJtPYnpYU
1e3yoDmxn5HQ+/U5OPOXNB651bZt3+kZvphmR8/YVxHsPlrDX6TQHn021qp32HZHQR8oJTWublqK
mBKvVYgNXmbHPKJz4M73vb94mAAnWYWIi8BDtqYKlb7cxIlWkfyU5MVZIxNSwjA0zpeMSVL3ZQl9
4sJVi6997jf921/ZnsY5j4TxevbsEVFjZrU0M29IeicKqDoK+Wk4t7FUbbeYEuQwrg1MiHnDK9vQ
K/sl+rDWP3+nFOcweqVrlzBnn2Y8BVizmJW2Wj9ty/hNP+Bi45yXKMCSnOkWhMygsSp88xAe6gOr
c2Z02YEIlTycaxgxF5sZkAWmTZfRQbLyjXbLemLdDks2qJBCyeO8hdpbyZiyYKnu2AaR9Bh6wXPt
jljKkqEH94d9819nyeO8zGH5v/KUdkbPCFt1wPl/ZN4p8jKH2vFJuHce8IWlmCCMYKYoW/eqcQLi
X+0zV5MfAoC+ey9TKLJr4hrzALAGPKnaxE4zMd7NNnf65jiAhHjbHimtOF8B+HKCFT1I4tL0GKen
Qb0v5BsdYuZ2sLXxLKtftgVSWnGeI4tNMFWxF59ZnGKMAEtHszj8nQjeaSzj0g8idMpN+RO4oo+6
0foVyRROpIY65y7GPv6/amI976PMiZPak4c7TabsgHKCOucyBh15tvrhMlA9FGxUvm4FFFNYwht5
1Ebv32B+LpeKSyukJg2yiD1jS6+5WdwcU9rJYcZjjDUvgxFttwWReDqyZy1q9OaekbaRNTjqcDlX
UuuZKUQhYpjROc2N5ScumO9aG8MJ5gCmJckp8LaIX5NbgOL/ynp4dhaxVONgYeWctroPldfCOAX6
w7aI3zydfp2xwWUcytzNZR5Du+6zftR3sjerdiRi3H/ygnN6IyEHR/R+akZCN8qUDO45IwRRGAUp
lIvy1s1T/Saekr2evhtm75iRdlgs4WBaomMmqjeJHUK6SVxO8k/gPM48aFmfKbCv6MDIDpb9YFee
dmSkZAUdAgn/xm+aGoZek2Z20tJ73NqqI39P/ObbLNkDK6/6/Z4ZM3vxIKE4U/svCSM2OEeUDmpg
dNgg5EaRanfyfbKcmxhb3ouM8OIScwEbj2KD80WxhG61yCJ9+Gm5748p+IwSF9RdB+Elf9GfVZut
+MkjW7knLJlIZw3ONy1q0kdJwNz5l+oQKXbsWXfaF0Z0NfozDnV+FZ63RVISOf8kd002aexJMmXP
o7kfO6Ja+JtS8uVycq4nM3JFLdk7rgErMkpQkRM/CE70DRiK4J6tS11AZdKA286WgcimyK4J9fgW
R6/3S5lpsJk5uQ2Mxk6mzN0+wHW+8Mszi+9vtKFkTtoIEXljiw6jequdYV88BS44EI5ALjvq3jgs
XuaFLkl+xTzMhqXy3Q6pVQSEZwgXd70X71Ovew2eR19GRtp2Njm1Sx0n523yaJjlnrVIR0fywR3r
4f61PsuAGZIzcawDlSdS9sOzuSjqVMYhy9uyAzMeRK7X1DN87Dg9GLfCgwHgLFv42JW+SJgukVvx
e6nMrGislL3K4uQfTKtLsj83MuFqqAPlPE1d9OmiGvh+kfZoTs9R+w9hneyLbBkI51E6SW6HooLH
Bs6ALef0scM3e+393mV1G9OwqaLseqHIwitfk3TRMHm8dlPrudn36A+YXwa3O7AtfeYNKzmL/199
7lVffSWOi8FKrQ/NOEFc06DTZxj73Gz9vDY9OVgcXW+I674aAa/EcTfAmHIT6J6P1ix0O1ne6OuY
x6faiutx/UoOM5yrCl8TaXIaSFBL3Jm7dL/sU2fZKccQj7HCId3Iami9ksaFVswPxKaUQ1r3Lr2b
x+qeLeQUvOhV2fU30jHaLy80sJ86Ss72wdqhgECvZysl2snu58opjcEre/UoFrOXLt2x0OFhSmrL
zuqdu1KWuxJVoWUalqii2iLtx+I8JITfWM9HrwRwMbWMcZSjNOAG3A7u+DX3um9N/pGOsnWqoS/b
ok1z5q/X+67EcpG2r8JRCEqYZnEDmCkIR5m37NA/FUHa97F2SZQ8KiQQ14+HcUdyBOaImt2HobPF
9D2XbvL0Jp5/wHESvvIDqf0fX3ZR8OPnV3eiCi2xiBScq7xjqw8wDfqk7wy/v01cjFF0R8ZjUuM9
pXjRcbgN7ihK0NWAcCWfczVVJyW5lMJw+mDYywBEi6DrqaZwt+2z1xF9V3I4HzNGQpaWOWsSxjbb
tZCiFpM/YBmUH52rfXxYHLalILqTPjGW9Py1AG/f9p9AfVXO+yyyUhhjC03nRHxaDMlN+smbFvi6
EqxwPeV/1hn+rzTm/E+UyUKyaJDXfJbvkoPoaH74iLbGbtoLTvs5uGE8jCbW504voUu2mtn7cMuu
OEcUJHoxJ9XHfZUdNpdTOuEtm7JIjlQbhTIhzvdIfa5pywxFAWJskocmPGQtMUJLBWCewFyrosQC
+zyriQ6u6LECPKAAGZYdM+aY4I56l61vL7j6epzjmWY9zrCCmBVGP0DZt2yUQ0YTigIsUVGRh38b
Uz11iYmbwZaQYKmyi9EeAHs/JolqbMsjrgERKXgI+DBjoYbOwmJYl14sVp41UJedCII86lvOwboj
mfhYffLa5p/i7qxJt/UgOkb3mIvvea4TOlFelMd/i1YclSEzj/HDPApXPoYfoeInl6x5UJ+0o7oX
b8K30ME4DjHJQp0p71qkXMxkdtlqjEMXRznxt10XaSOcLxl1s29y5j21p/COUUkInni2HgK7Q5uN
Cn9E4sSjvRMhnCyZGWQ4g4Zj9ETlPlHeTGW/rRTlIHnymjw35EmImVLn/LHwu316jNwYu2PFe+2W
AR/nE5u9FPzgNvDC123p1Cfj8pkgmUwBO1iQz8iibwaD1xQa8dWoa8C5kHkMQWdfQT/WXe53Heod
jP2DCjTE5+Kh3RaoWZZsgCbtNJwqCcvZcgtkncWdZpTP24dG2SGPrBhlLIPrwM8EX1Vhh5mytx57
vzywYkfqk/xdlGZcbmK0VoLFwtBM3lmfQ9A/jlgeHiFFSu3gjHtsz3vtLftCeWTiu6lcqhJpvVVn
aFMBrccAzflO2hlwHqR67M/fCNEq7zVMIU16GXIqtwfauHBrJ70VD2zZlXBPoVSYPW8J4zxI0wCs
NxVMqaqy0xnZgPm5Q/V4GgU7mJ4K7YkwFSIrUNnHvUpss2kUTcnCx/sJZIJp7kcUOoC1ZF9OuI9e
lrNM7i9j32ZLTS4XSQBsVhaGMmbdYA3lnPAY7xgXquxGXugHHqHl+jfE3j5JUlQdKxL/rWXQR5ZZ
fThmWwda/JgeLW84GvDM013kUVd9/Uwv0jinxYac4lpAZUXDirS+aU5lsLhB3BFaUWI4x1XEogRy
bYhZhC9KULnD8kWeZnv76AghfBXTaqU8G1sIUYwZRNNoEQUHqScC83rV2/p1YnwhU+pDrL5hjb7G
ZyOmBZYuKnfpLetzGyCcZjW+8RRHf0YQeiWXc11WJshqzkoqdYYUqEcRmKJX/Y0vvqjGuSm1HpUA
lbafowoMDda8SrsFKol7zM5SVXzqc3HOSm4qc5ZYPtxh+Iwh6n6WhIVPOhoHtV85gjuRbc3123xR
kf1RVz5kyUJpHn/i3sXZRjICqKflgBP3qfkku4g4/2zb5G+eGReBnNMSUW6I6oaZC3Lx4i3zh2+D
XSRoJyZ3iieeqoFIgsivyDkQoYqsn5MYk88KHMU5cC1HPguY6xcqstjNftt/3eNFP86BBEumm1HC
Ll21X/Rvc3JnmrdLf1MOP7ZPcj10XwRxLmTA0u/aZHUbM/ocB7fi8JZJbwEe3NtiCKvkcdtaPmJR
LHP3YfYa6DeK/NwmRM5DieAasXOYG1XPKmvtcivEfhO/TgPhpdZj86/D4gmnyzHrS5El3GOT2U0w
22MfOGFf2WXzYiR7FBH+zvfyNNPYxGW2NQDabmW+gL5Ybj8v1OAZdZV4lPac6FUUscjIBppUoLQn
ESMyqi37MoY2x/1ElQgI2+aB2rIexUXPZnLY6BaqTIBn7dmAh+GIkj0CSKr6bNdZvw+//Z0Rck6j
spZBFcHx6cahfGzT/qArGAkax7+0dc5TRMqYNhlri2Xa9DS29SGesM1DX5xtbZgj33ARPGY7qEbF
TCrYRmme1OV+SCgIGCWAcw15I5uNweIW6PcPYmonIPxHd+MQ2OgFu+xBS+W+hJOVeS7qyep7rHnF
F9K/FAfVi7/Mo6186dBka3ZRbeev20f4G9s3JNOQRFPVVOZTruJWqIZJC0JYQAp6IFQrP3LF0Y6+
xeXHbvhqpz4Wwh9d6YtIzgitRBQTmWG1VeHGrF/q5MUoCd7U9Q93EcEZYDIliTV30Kpvbyr1S9pR
lrEe7i8CuOhUzHqI+WEI0M7mEdteX1VGJBQeRvT1oiPQcwuZRFEiOWO0YpDBagqObXg3bEZG/TGD
5pc3C8bp6dLKejD5pSEPX45FdBQE1rlc0v6Yh/O+C9Vvi6K//Z0B8njlrBl6vVhwkmxoRcECTczL
VvvBGV28g476HdUgJUyDhyyrQVcYqga9UulQJQ+1TkACqd/PPuPVhdI7LQqbll2oSfX0OPBjk3rK
USLYz69ECLquR5oOEVWEURghOKhjSFyg31S8Lp+f8wvprM+hWENGcpiAts18673AJJjq1TvLCQ8A
/RiYKxJPxlFzqh2FYl8PkBfpnIsQjV5bImYUSmk6i/a962RHSWpbSw+qsfydP9I4ZxEVgoh6PYSV
xmsMXIXykIMZbNvM1xSSRFGXFdGUsaONswpFjMd+AUucO+enSAMFh2Wn6c3X1KDG6Fa7n5Koipol
wgZk/hlZ6JEKBi7EXvnnXCUiVuLGkouGCsBhgCC+KXbt1d+U520NVyPJtWD531aJ0cdc1FlSIx41
Hxxj3wYgmNUzUAB+tRP++aNn3rU87kitRUzExMRnm3zJr9i8FuqWXeIE+wHcuOIerD5Yp/EndY1r
qdzdGwyhHnA38FoO5NvBil2AVID7pSrOa973Wgx3/QxrWOSRiTGawalaY592z8soEk86Sgp3zdJK
rrHiFr5QFG/nEFvs0oNuEg6ehSU+SbvWhL9dvZFMU4Yc6mdxDZ8I2S09ILXmE6/FcAE5mfVKFNi4
Q2qcFvMuL4mjWv/9hmppomxZuspF37bVJa2PZMDMpJ0lZk7eUVik9Y/xSwIfcItsRC0rgD1L3VGX
/CK8Lai0iBLBPRA1vcde3RRKtEuxz0ps1su6l0kcnG1XQInhPIGahVUczNBEqJ/V+B7Eu0L8vi1i
NU8GScj/vgc/FpTOVRpiLBQJmOSyzaQRSPP8ypNyjGc0AMIJ1G6TVSScJIkWuElExRQ/6ndXUdcQ
1SZp2H6n0Zl/gA8bXkdFCzQ5m/ea17rCTn4XfiRHPbfnx21lV8/zSjJn23MQqRi1RStDaVDMKvHo
Bi+gNnf+tphVKOW1hpyNW2GUJlkMOZpdAxjql48pNvRGqPJMznAU/cLrwW4ru+XZcqkJztX7ddGR
B7IgesRmNUB2sdxNfWhHE+GHVolErrTj4StjGU6RydadoSEk2x9gRt9A/8IDmtlTHL2wUVyViGIk
8el4csJgFAcpqqDWoj329YsqNnZoPGx/N+rouEAo9/I0RC3aF71gHfIZA1jpvPs7EexPuLL9KZPm
yFyYGtZ4RC3Xw1Q74WCpk2I/vxJRx2KhTCVEWLWCiDfZ3aRisUpH+Kb1NOXK0LiYh0J4KasR5HyM
5H9Nj83HCB6LSiiLuBJldquZ35U8Lv5N+aRLpgWziw6DCxARXjjWXTrZgjcAO6t4NUg83GInAL2/
/c3WXeSVZM5taFkmpDI70em99wJMgqa75SG6YzhQ4UB14klpnPPQGn1ohQx6Bi/YVQKYEluW9Jih
SvgVPVdyIJoweh6Kgv3QYlIwHEPSH8HgZTQvf3d6PPiklTWlWmro8zNvyV/EN/WcHxgLgPTWUVay
Rsd65Zx4HErVa3EyyfhWVWfuiwBWmeDU1NqNUNXC2mc/FGpfbttzKihESZe4eDwgpZVkNZVDiG6w
msnywuB2lL3tw6REcO4jBFTZEg2cZZGgq9qBgygXPT0VCU3W3z4Xi+epB8uqm0pJhRxRsyXsd99r
e/NeaO36s4R11LqfP5cu9jA6AzXnQHkVHohS9EkxYHoEPhhzFbucTfaeMOH1c39xgnFRsn9MnSnn
V/puEMRiga798JIuxzoqbEN52v5u1KXmiQXnORoiMA/gMfkAFhgwiiiPbGIk2cu24FIsPVSGpXAu
JBGXIfowE2s/uOljPeMo+51114MX68wWmWdw0oldngty7e5q9/XqAv4HmlLBePoeH1A8jl53n3pF
sxNCbGdWn3Sbzfx2L0bhwFlnXygSEBZx/vNCulgtj1QpRdCpSQw7AnYau01ALJW/NSaorKi2A+Ez
eVLCPgzGPsW/j5Xpope53WuGcCQeVLs9qCdMAlMgB8JIeXyKXGp4l4VQTepkP7CAa9B1r5cMKtRR
mnEOZpwnPbWwxOLDWY+YPBRt47HxrJ10G6AT67f7juQ+oD4b0/0qYUlB7xAGGruAUWCnfXM3V7qn
NYmXmBSnKnWMXM4ya6lWGCwx76xzC8ZWEVSSeVoTNSoqQ1Y5l5IabdD2bKUrY25VP40vpfPeeAum
OEFpgvW15SvhXlgGsmX5XIZS1e04SAEEdp/Z9lppr93l6IjpTokiYw70NXos3S1m0zKHem9Qro1/
0CeRKCzTBNkMfsOafqFn3LUfo1uxS2F0CVvh3/ajmg1TL+EDRvnNpPW2OOKFY+yl0t8+UcJQ+GJ6
rfVNMrMkTF9Ef1EWW5MxXiwORHV4FXJ85S35InoxFKBHyKFPHPaPyTLd6Vbmi0btllrnJVp+WPTS
z4TuUFQt8dpZV1FVdN0yDF3hx8LUvpFUDE2ij16+yuprOmIEVaipVwIrUfzXMi9SuBvX6gZqJQzw
Oe86l1lk7JkH+R7Eml7y8CeodEm6COPunRWFHWhJ0bfvLfkNW2X83Crd0FQI0lsWPrd04m6bDIB/
WzOIirpj7SPBY8BtGmO/busXbbgojivdp+oCbZR8+jourRNo6bk2opPZVLs/MfdfonhMxaTPPcjI
EV468BTGfizfWCTqhb2eN06NJ8ITanE2wwmnNmEmYva6c3IGWzeSIJDTJTbbrb2t0+oc0ZU18BCL
xrKqtgBcyg2+F7EdqQ6bQJlO2l31I7wZ/TKwRdYY+6Ma0+Uo2TFcRbMhCbDYsoWaVdKf2tk4hiZW
IIv9y7Z2xO3loRZFNoidqEI5PX7NK6cFGVKWElbxm2T8ogv7I650EYoOFbwBFijumhvNj49sKL/x
JKfBU1vAnOy2TsS94nnwwlYzioYxMg5+c+jxyu59FANJVlDmBbYMkfMSRqVUQcKqgMEyOabplsGP
YNBcvd315HuG+kycqzBRBS3VlLkKy7Omx0w59RrhjX4TgC9fifMTlZn2dcswxbVXYUuMtBcedZCb
ssEfeS/90TrDy7VSeWBFOrZagffhzxQx+byczH+w2a76pHjVLmTrDCkWYeIiq/y27yoMp3hgU1x4
EzY3LIjUztTZwl24M27r2M7uQNMQ2SLFPf6bPO5/J6vyW7+LXK3LYYCqIyjp80e2UHrai08dWHhL
P37KHIvKB7Z9vsov/i66IYlHkanqLKiKo8j1UGBG3HIkdB0Vpz7HbvuNunfrSf9FTS7pL6e56nIW
aCprX5Tv3UyxhZJfkHMkGDgc0lyAhOTQfq2gkP6stXb0SfRrP3ooHMUWIpLMnzpLLvUYlljCPigI
NUI86eWDkZzV+V4e/4Rx7/pCcP5EGVu9xdJxdMx0X+8fTMBJFGIUd9uNqCLnRnRwlVgJu3NGMD9o
8rtZFCcxKtxt/0tJ4RyJkhmZLAnIAhbxh9Gdqv6lEL1tEdsuXuX3rilqqKkjM4Sq6feIlBiX1t/M
Vnusm+lULuJBjAcHKwWI8yNMgZ/l78Qah9dAbCthf1byPKc35lDZYRL90REaJnqbmqQafDetatKw
bGO8G8LsSUkfou6xK/4owbiI4G6riabqZLEleWXzDkJXNy6/SGRXkP2S/8bIixDuwopJllhjCD3E
3af8k/xJAftBDNZirDBSHFZmp/B667Z3Echd1rKJhFRiRYBE/iHqjrG8RZRzpXTi7ukwaK2QCDg4
OfzRhL75Z93FiwrcJZ31sSpUtoOpXPbC4FtBaXedStUWVg9KlmTFtFA5l/juWzgu85BoyF6sHouJ
bCTTQLxaoS2+DcfsqzDb8wGsgTvtefvirpeEr+Syh95VLpgudRJIMz7QeFw+az76p27wcy/Lwbpl
2BTsYnKoib31wHEllcumI6PR41qCVAbw1VHYCN4WyWPzAMIudMrITr6X38gmwupTRVZ1Q8VtkvDf
v3WNC2ESa/ZUUc4DHq2s1ZTuzOfBqQ/6KfQpuqT1T/pLHP/6GkPwUZUVMCp5/zXSvhrL7ZQT7dP1
VOaiEv/6Agzt/9h9kEPpx9xDSXYxbAWsjyyXAanpLsMgN2GsqzfuSihnM+YkVwqKQwzjM50zQ3wI
2sndtkvq7DgDsYzKjMwAIlK08yvxccSdMDOiVLKeYl8pwhS9Mv44zsHPGeILMWC75P6scfU+Nngf
Q186bKvE/MR/fO+VMKbylbBm6eQxlKCSVWt2W7wm0m0XvjXZd305FZSnpz4R53cXrI7t8hia9d1j
Wvnx8rStDPV9OKer6YaUqox0PLBe+8bR5tsi3/+dCM7vaoNZtyEjq+ywkSNWnkLwuLXDP9tC1t/C
V1+F8wkMJYfZVCYFY0IMrxI+gEkNDMRsbAess8+EPHY3fm8FGv/MMoQwGlKGAvxZVgXHLbgdMb4G
VMKuFckpoe3vpPFvrHRW5KGPIE7RbpZUdxqAD1uqMbVt2QCA/duy9TiKSuODZCU5mtl9V4ROLXyy
2tQz8y9F9m37CCmVONcw69MiNRruUdFnntjP7hJbu0KmQFrbN0gT2c+vrmvSD0EYshkNdbjRq+eB
yvdWU+Zfhqfx+6oHKx9nQCXZ26k7gI51B9JrPOyp2ulqigyUK6YXDNkyefBuoViZWaSAMJZLYdfm
SQNW0pxiO0H/d/u7rB/YRRJ3X4siKMYmYcDxNNtrjeoGWeH9nQjusspRnqJuBRCjOSa7PMF6o4gi
0CK04FmGjQQkjtiICX8A2k47kMd9pgmE86RkcDDDeprNvGTkwlV3VNtzrhGR5jdZwa9PwZMJ62ol
6xPjOJfO5m44FOf0JbgxWnvGVI5oi6/KaBvP259m/VZeRHK3UkgqUxA/8KWVEwGfVsX7WXz5Oxns
XK+upNwC0431SXgu506kxa46+nVGtTZWnRnY4VTdxD9ZZopeCbGCOKt0lnmIS+FWaW6HluoNo+5r
s+jGAyDik/lpW6/1xv6VTC5a63UmRiJj5GIbWHMv9LL71lkAgTJv8hKldDYIDEbtffFClbVX3cOV
ZC6OtyLwrq0IbVWhvDd7zEtEUo9FdsHjaOkUQ9Z6vnUljXMROeZKsllm/Qjf3Eku4BK5baJmr/up
X7/Kj9vHumqSV9I4byEaiEto6SP2jcVBScPdMM07ATTUfyWGR1plZqkJOmP4K03rNss0Z0nb0B5S
2d2Ws+o1LurwgCvNqvusYS23fjTtRt6J2P24LYF97P/kJlcSuDg+jY0kL6xg2De+qVT2oi12LXwp
ku/BTNWb16+ZapkyWFl0jZ9bjaqo0DtG1TmPi2325zG1y/LFEm/z9jQYRJ1o/eguwjjHIZmCUCoh
hKnG4PSV5U6RQE28UTI4vzGjVi/UbNiSPWkVDAQN++xb6/ZudSeCcVg7wCluf651PLJyUYtzG1EZ
BWLItidlsT0A5c1G3mIn+wEAElYNsBEx3QevygGM3ntqAuk3d/kinPMcGOIKsB4dwuUdo/Eq3PwW
DTGbPaWzHfV2IlXlPEfT1F2VsY0yWG38MYKcYke1izbjKbjRdt3RQNkgwQqPCmCWXN0RB73uSS66
cp4EfHcYWWIHvZz1neYrp/glO3WvHTjLhF11xIV5JUsk7LL99zL+T6bOPxRQfA6alOWHDF8ZdY76
1oQI4LpfPvWv6Wv9Sui4irD8ZUwYaf133CvFqksWtpBT3bGJzWGvgrkAqJY/RJZcSeLcTNuCrKZt
8S0nnxV/El+w3BjGyiiwsHyOep2sh7jLQXKZSSsVqAczdpJsFp9bDByakzTY6jB4g1H8laPR+UfD
aA1CjkUVeONb57l8aFUqs6OsgvMyMcoijcBoY/6HyplOzYkVsDJv3FMFrPU88upLcQ7GiJd+rBmb
gV453U1+DI9BZVuLbThsGXfoDC/Zd4vsKrEPsmX5nGfJjLg1F/bwZwj04h9mi53d/DDtwM594Z7a
/71eArjSkvMtUZXETcAMpPWwFu4E1r576W5yhF3uF7ftKzWByP78LfU4Z4LhuHrKFRbHk6d+Hmy5
q7xe8dTlm2BMRIjYDko635eJGz2RQzZcJuv3Yr1XyBYgJYDzGubUIKTOUCaRUyfO2pu+Nv4ItXz5
Ph+R6CojlypFF1Efh++PbOPp52YqXbGxtem9OOUHNgYdeOIdhb4jvtOH2VyJ1QHyUAU2Yqiqsxtb
T3ObPs9t5XmiSs2us0++YRIf9/BKlNoEPbbcQVQ2ndoUAFezsTMkkZVyNBPJtpra7lvC4W/HNEzn
/dvfx6WWiLGBL5fLhd2qszOWn7HzmzBA6hA5D9IBzF4tFqS08Y/A/NT3O9nwsvZF6aluN3WN+fkz
U6jLtKphJtlN6bHZXvQyfOAlHmaXbTCjOltEWPl40119s2bSNbFj+d6cPyVIxfvS8hJQQ7UqtS5w
9UvpsmqIOqjJNIWd8ZWkMC5UM6oVTCnLz7Wk2eF8aoT37fC/mo5fyeB8oGzmiaL1kFHIk50CV6WE
713jFdZo58HglsLbtrz19PFKIOcFE1CXpsIsY29FY7c/TDBrYO7HG0MPFNvgd6PKYIR+PHwdqN0s
0SLop0rHILuvEiw+QDc38rN8Lwaft5VbdYoX3XjAupFjgXs+QtgSP6bja0y9NQiD4HHqQm9U0pio
oJW27nJR8Cz1be5VZ1uJ9eB/pQWXNzXBOAQV+0JCYetsaqMC41ryCi4jHSWJxl5eIo9iblh1F1cy
2clemXo6FW1XVOwzZU+FcczALC8AHvTdpJbyUJ+I835WB8B4JkKQpT6O/fNYHrZPj/pEnN+b5j7L
Jw2HN8XuEJ0NDIjGRK657vCuDovzC2YfqMkgQ4c8cjpXwQ5Why1O0gq3detD6Q4YW9hvq/WBqPhP
pLqSyfkJXUhUI5ahlxpjoY+KUpXg1BN4Q6VbensidYicj6iqeC4jdmlNzbT/H2lXstzGDiS/qCN6
X669cREpapflS4ctW73ve3/9JOSZRz6Y7prwu+iiCFYXUEgAharMMMIrkPksjCWxRVFQxBefL1Wm
RIXCfLr/vPl8B2VzBp52kHb50CyjHhZIe9yZqdLqNJkl2GMKlL+2qar38ebkmriuJ6q7PmdEqPO1
6JPelHpTAS1EXXjr8tLLzIWI9uvdQeew4OtjosqaI03CTMmb0WPag01sowXcDXZxB6JQpuAIUaQK
fV7U7e66acPCbquaIjZHbhUsedaJbTAn7ohX1cwWHhsUSwY7zetd1Re+Zmib2DPOocAZ79cH9mp4
Xljm1sKU6tIIpTYAJDKlcrQNRYi1id/XjbAY/23BXRjh1oA0zpJSySKCZd5lyYNlfVjCKdJbJy/R
R/pdiYiDwHXYPxvkyTx7bR6NFgxUn7chdjtHEQr2lztto72wRJZ+W1EibNeR7MImtyJKqdNqkMxC
DsJnj7AozNjrOxXiSwKErIrj3wglSBfm5H/vMkEiRqMQwVwy3gjapo0P00xV717dyUyw2eggDVPA
mPRvG3oQx8mSYZErj78aJOTZQ0sZ+MOKV5Db5LmT3qE8Hmp65EGYff5vIXNhmtt7THUsVdS/4Pjx
Dnp9p32O3M5e7vFI6uE4Ry5Ayhy3AOVENUEjzUZzFz6wtV+9al8ZHyuamp/JomF26lhzjlt0Fk7c
Y8PWw/AZKqj8t7XQjpGQYPf18PGvqssuBpNbf3kX9VVcYR7HIECJ4eiH5UIA9FUcOZvg9x9ZGkxl
rDBfYhZ4wWTchNClF2XJW0eS6/vOhR1ulZlZE4412sI/VxmqXTY4b99BcXyb+pZLnVGvF5ZdWOMW
WYOOJ1UdMHAsY/upq+aFeDxz+v7z/AhulX21yb+Xhk24SQ0nd26F3oskJRbc/F+2Sjvx9cQe7Pbt
l5Jk7CuJvfxYt8rCbiUseYnkIlfAHdnBW32JjuUcu2GDFjZTBENhPe/Ql3AbBPpm3ebVjf1ihDmI
SeII1Q8DHFW1wS4l6P2NVOqFhcSaWxyUoHTYEKYBoRnheJn0o6PJ4fdlAMVJj3JvY7jPtNZJzeIp
U5L7WKeUDqmp5KBFN4osixuYN7RqI+vjSR0tWw4SojyfGkgOU4RAjtouweRJreEadXFKepOYq+tb
3MVkcTiidtNg5Dlcafe994vNVLk1nAVd2zloNcj2TcInvo6hykwlLSLY0x4ZWzba2WZ3yG3hJxPp
Qp9ljbr87u828rOXvGxyUjWZmE0IyV8P2eVG3Yl3vzjb5y26cCgFFArT+EqHUZgNrWMnh9YTHVbB
N4hQXGFsQ8NGcCWq8pEISJ3HFmRo5o6th6p1w8Swte45kgRvfV1fzSxdDCKb2otLcJanSRAJMBIp
H+JwyuMXof65JETpKOUK+/+FFb3Ou1LAssXt8agc4vFmVrfrflAWOPCAXIa4jC2WlSF/lOHjkLwa
6cu6CQJ2dQ4goqyXNBklfG5UhU6Yqa4l5P6c3qtojs6Ue2l4W7dH7Wo6BxWSWqltwzA3zlCjzbRA
GPt8uJOfku/FjLwIe6MYt73hrxtmjqwAsc7Bh2QscaaxO6McoVBx8aQBjYHCqxSZfqtQVF7ExPGi
yKUYiH3WIgALa9MHkz0hxVRSzyAUIvKyyBBgy5VOhhWGFYWb+OKbflBt9EOBQqbeSj/WR/D6xea8
rHg15KCqEk1tMIQzin2zH7mX+IMdotYGJmVX3Hajk34nbBKnVYPDi6YSOrHrEC7sEdf4jlOrnbzO
Xz57LX7SdfUsClaihNc/1qok75IJQxoXmzn6qaWFk1unUj/F0ibWv5oKweVKLQde8zjUwXpVKvBv
dMxNdofVcIqhQDyf9JNps85BkCMbgH2PGFfizmFw0CJnepMXbMfWcLLEE5rDKBHkN6SPkYny6EwU
sZvySYZMKXpNDzGwZg+hMkm3k4YYSmrNccCyCGrRKRVGckhK20xSe0QnnWgSMEIuAg5HAtRUB6if
TdDIZOv3LFUybQO/AB3QRrcZh7Z5Kz8Qk0W4xmcUIhXX+9SEa6DNOORe5BfII+BtF9LDGvRCdbxz
4RpcUIcRyix33YlTeShnA2Y7QTjIERTSonLfyiS3CnFG5jWOxRT9bgK76bM1Xu+RDnKYnKV5Qye7
KJc4OBk0PC3MDJhzcVemqZ0a70pNBCJbOisYwgsa91DDHqsR7qDWcT+I0V4WW7vq0FqvksICxDLm
uSpqXdS0hh0XZ6j7oHwpQKJCPUn7+VOK978mRkwONTpcxZaGoUaebCHT9ML06DOkRvKN6IsHmoON
Op2a3PFkaoOxLDT4J2zNje6Mz8aDduw81v0enqh1RmCUySFIXkllGsfwbsQWkz0YFOgSRxC+e0oR
rDYK2YUeD+FeBAoqbS/mfqIdhfavJC+l817Nt06Vg6iIDTsCi/tgk3rpVzWBQmR5UP3hOJMZLGIF
801U2ZSV8SDC2lx3dhd744QcRbRvGtlpQPhmvinQfpeGB72n4Jg4H/BcFq2CSpc2heXui75foBqG
PG9lgzyccTGw5KBKNb8TRwS+7jJMOzTGzbCoxsZW1KJtNXd7RVTvZFPdWgLEFKQisYuWskutBZ7Z
QkDWoIP0FjsqiE7MdA+RH3HlU30AL+2xJhc7NbQMSy/uN92goJA7R7h2YHc0vjCNI3OnQ6k1eA+d
nFS4I2CTJ7kwrLQSGpY2lyPZDseTqP4Q+51EpSPJYeQgRZqK2aqZWyqUUuVvZh7axZTainlb4QIs
P83im1TfKuY3VSOSQcTmw6uJtFUSjbMOD/Vm3spz7rWRAdloWSbeNamR5I4odblIaq/Cw7C8Gwuw
5CBbZzma/p+SPiZfX2kUtQ5tHsSjFnl59t0k+QOIsxYYkf8dgeg/7aKZZa8GUCEzhqQIFDxIjD/N
6PTJ3Qzt0IkXE1eO9VlCw/q/jYbo6/mFnKPhWsa9Nm+V4IM40F0tFf0HnU2ezUIGS2+9sERyiFfF
Dk4MUmwXZbQL8mmTCylupv1WLEsbso/euu31TQ7503+7V6Q60uUaxjQIbmXlYRGIwyr1+xxq6KOV
dx3beML8IykanMKJVbQe3abI/n8BS3M6JoXA1u/YvesoF4r6b3J0I0Oab32gyOjjgCKLjQjFUJik
AWmK4S7Gi1oW+QMO3axSGizcUmXHor1ulfKOO4NA/7ga4pJFBp5ijeBklDGEqdxU2a3boaaJwwgM
oGgVJqZJDH8qhZcPL+u/T40eXzg5yYqWGcyRwrKz3mFSQxjJ7YDKV+tzc0b7oUMeRIiFxfNZBHM7
4UQAqzOOPegD2uM4gtNiSe5WRPLF/NxmLsIwVxYL6nEIwwyJ09kOb3Ck8/UfsuBbjW36MVTMydzZ
+jHL/PymS5vTvCgQKoHNHmUPUIv3xzez//Vu51MPhQQOfk7whTG1LxSpUzGUaXiUhh8F4jFrTSLc
/7Ab65osq+hjQXXev1dzWRhDL2cTu/tBkdKdbkxXPGkQfqk2gUcpiFx36WyMw75qhPhl2MGYbh7M
6U7p3SL48Vdxf7bB4V8dWlOVSrABWZtD4ZabFPd07Tb7MDayLdrZMSYPatfD4mySQ0Q1kpa5nGEy
ZHy2Cmw227CEFGXpxr7uEQ6y/e/36+3ZGgeLXTtpRT6haOPXEpu2YPAsd7KNslHnP7vGwaEZz5WE
Gzt7AxWdYQeNZW/0J6+xkz3V80kFB4eIuWktVl/DlAU1uWg7SPuEIrmnop3XIDDkMlO7EjPFCuV1
J90HbnjsPylB5xuyU57wiGdEqZbJQJEjPDK/Qrj8GyQskD0F4fetcDQ2GvYwy/070PgnOHg1ggJM
NRA6goMQf6+rg1mcJJ14dmHzsBJ/MocYujjo3Tgg/qIdK/0athJIJum2b3KuOLBoAxMc4iweRmxe
go38OkZPPJU7VtPW+Our6nNg1rziYCML+2FqUJOKyBi94YfyGt6ru86Td/2X4MD4oU0/PwmuAbpQ
86jfBg8Rcaz6w4Z2njoORdqlTUrdwhdoj91B9TKIr8aOdQx/oCzSyxxK7oYKTg5GZKNbZClCpDTa
+5zeGUgLC4O3PqqUDQ49pi5cWl2DS43gxzWe259nlaK8JsBX5mBj0WO1FtFN7wbHyRVslD3azc3o
q/7/QySdjclKkPCNslZXpD0aX7B/HUVHdvrN9D1+XkIbl1Y/QLZDQBNT7Gs7sXHWB/J696D5T3Dw
rbMibqqDOH4uBpCXY+EpeG4KfqQoXzVRnmhA9VjYyTfzjXxj7AjbxIbDKxdYYSqCBxsjbD3qexVE
pSlqlcz3BjsOnSCmlj0vVhBVpamNbD5/Paq1R9NdNvqJ6X1pOyoZQQSowmFMh6R6tAyYUHCjuc0A
Cp3c9DWVUkf4wyvTefrYd1yc5YIMjGxRjumrcVO35w9WPpFIToVADezQyb6KuFDTPQMMMtbilYMU
TZkGBaI4gNDsURyPqvkRRV/CvqUOkdS64LBEHfvYTBdsCe1+cPNb1SuPwSFObdUdPGtv7BWv2Cg7
a0eh9nUWrotlwQPMOFlDzRzsXO1dRnEiSj3RJ/a/xF/5qf2u3AnEVvEHoLYszQTxJmp2+ayImqgQ
8cLBXNh2h2yn+dKWxej0wR5FY2wR6+vveoyezbHleRE7elVKrcoKRFQhcNqq3PWjZFeG+XfL/GyH
29djMZCEJMAkSo+sqLvfgNcnd5IGFzjdR5qHKhq8Hpxne9zaA9ctiOgS+NWneD+bf3T66E6ynxTP
/238uLUnzJaCVwXYmRRXUHwZmynFgvkH0Dr7wi20sRgGaWa+CKELbN6WTmeDe1a3+4PmiFsqJEh7
3IKzhjHM8hD2oh00ynDNjp0KlwD2GBm6VCKGTcTvKHJ2jltk2jhYmsECo4WCnS3H6a2qCdTph/3I
mhFuG9dQBqgpzKMs9H7lKvTRYU+thmOeolc8ney6jexD/M0XyVsOscT4x5pOnvoqMODh6ERPRm8z
eE43yrF1F08Bxf6GkQi2ZJ3nddj8Z2D5VxsTfYXIMcJnPJgPiJt+kz9noC4MD6xTWLYbOPz/kqBm
g7ky2PyjzdCqDcjVYLidHaN3ol2Pym52PUkdqfZ1W/RZJAVeeZA8+lHx6mhbOtKvaIk1ZL7NMSwS
M8xrCyVoys8+QqVRijTew/qiv+rhhQ0uZgcp05Ywh43igCyAH+yUTXonbykFrqsYdmGGi9phSARd
qGBm1tBLlIg3c9qDvXs+yelfKYScTfFX1zauFqGRAsBl9yCl92CmjXviZnd1oV+Y4Da2OOr6uRpg
ojL3cXAKY+Ks/lk8+VvcXRjgtrLUbAq5ymAgGMzcnQ0DdSLGg6CP36dQ2Ma69bGo2duojZM9G9Eu
zHFF1xa/rpTDKJT3c7Ygf6nfiFPpzGXp57K5K+bW1hXLss26Qn9OAub8HP+pRq/K1AdJkf0wV94V
KUAd0bIZdQHZ0GxxRlF1pmJx1Sjea4v4Bt7SvZGDdD/slK3YZKcymb4tVWuPM6h/zVay6xjEw3F8
GJXFt8rcHoXpWQymyWtN2Znk9i7RUIWujb64hG9xmDhCLW2nTNiItbnTdNlX5uL+PwU5fxPPUjQt
CBGiT92wm3i6aZBq7TZUy9y19QqZelnXFSSNNb7GYYliuW1EDbce4bA0m0WC+rm37snVM9WlDW4D
lbQhFWoZNlov/6bn8KcCaULsgN/Cumdn/0CkrlQs2PhgvDTJ7aFJVAydksGkclp8w1+2jMeJvS3g
Huf+VZnvpTUOkKQ0KRPLwGsTCilmlIoUaEUFn5n+KGzMV7q3m5ozHpi0QVYFAeYGDSI7DR5Wm5dF
HO31abuGshdO8fummAii2Viw0repXUC9u8idEu2GkCtw1La2xzxxCsP6iwPxpVUOpoJJScxKwcQV
wr6qN6V1kmICCa9e2C5tcEg1ZZ3aCyU8Q/FoB6Ft+5MfaNMndn5MncxAeXaBCxtIrikdcWLm+PKG
qVM0I2thWUpNQBUOke0xojRPriH9pXvs/xd3igCSTHNWYwgT5WAZtwJVF0U5wf5/8ftlOGoazj2f
ZV5d/Sik24E6c1/bei9d4BCjmnI1gToGUEl8QkWzKy3WNjX3Vb9bj/GrqZdLQxxOGNVcBiWMIf0x
uJpfbwxwL7MWP5bNFQpXg7wsK3YJXiu0JFDvkdRIcriRmz2eM0a4KYW5Mwjf1LTdIP1KLOSrr4WX
TnJ4UY+dMEUpzNQfwUawq5Ph107u4P14aWzW/Dp/D6i0wXoQ/sYPlUrQ9pF01O+HRWBXrYIe/c36
3FEWOKRotDIV1Bxe9e33yLyNqSqv9cnR+VIFKclKeSrw+6mEktfgthwHn5aqunY1kkXFEGXZMhSL
b03ulz6Mh9hAFnW8yeqtGcbOormZ9CaCyL2QCRq462N2tsZBQ4QehNgoYc0K2s4X42Y4xaM6E0eX
P2z4ZzMcQqRGLUNQE2ZqT94P75/5hptwI1TODEm4ilSTvT5VZ3scXAzqoqF9Cfby7LFNwAzyLtaP
69FGmeCAQpGLQkgDmIhitdk2sYxGHiimbKJM+LJu6fq+e3aGAwXJiENDYBGhxnjFj7102EbScU5v
hQpJN2trpsT1nAoKDh6aOSuNToJBs/Ob8nambgbE0PG9Xo1hxk2a4STblnczaBLk4m0qyAI+wgu+
t8ucKqPoWQyELyqKE59aG8cxL4nYA/F+Adt8ENLNxdf3KUNSTNmAOAL/CKgYdZOYS8i0o1Ag7GSn
bod84Y/5tOwZu2F+AheeaJfe30TI2Sp3fknmesmrHFb7ZLKLYG+o2ziwHAPFdqN8isS9MBExeX1w
zxa59OEwGMPQCZjCMrw39Z2UErj0WTry+3n9bIADpiZXO3WO4dLozKBVi5x4X92wQjRxS914KF9Y
uF4eX2pFHBoTpuYoNbYQCjQwjiVRpv6HM+bZIQ6SlioHt1kCK+zJMXKMG8YckO7DZ+trcas56AH5
Od+QFTpsz1sbRg6lBMFqhlL8HMYFQk4I/q10yzrrBbqFk/3Wmi0Op6rREmKQiiImPrRT8wVRty1w
sYNUlWKb0FU6TB+Lp7/GJIMAZZjDK9k0dL0zYDiURdeAIImklbauI6lWbsXpYX2tXQevf+aRfxWM
A1GSZGZMVQLX6tQfyYg+/opky6HscKcZcEf3hgz+GuS08hvG4pm5n9yTIPufe2hwNeAIo1Kj13ea
s28cjhRzH85zh2hhrSH/l2KQyQVHzBf/6BdmcqzHKRJDXVbaYvVhDrulU+w0722DpCGmxpEDkkCt
dbPuMY6jvFeUrbTshISoAP7D8eY8bhyCzJocSZ0JG/q94oMJ+wbMRr7pNp6xae+ie426r7J5WFlp
vDr5VEQZuqJgTzrNjuJXfno0DzL4T1kvJ/VqSs0W+/8FPIZaK4chAy5xiv05/tFBYlQE2Ul96EQC
9a/GnyRqhiqDWlvnWzZEbe4MUfuMP3PPlBfDXbtD/BFmrj6oyGc7fCZjqTu5NyfYaVzULW4hnL1d
7nVb9dn4LcRsXQ3AC2PcQjaHYFnmMUpdQax0u0uXrWQJL6lEXbAoO9ziFYXeMiRIS7ljvq+sN7Pb
5zKVrri6VV74wm37YwZOWrPBwAWWaNfBbEckhQPlBrdeWwUMSfrATDzL94Mbb6Utqh/QpFaD2g83
oBccAW4Wit77+pX4wjNuCcfjWAoSLsXI2C3+jOotXPM2+o/BsTb6dn5N/b95TLiMQe48oERiPgsT
TvRpcaeAAOAlr+4nzf2LzerCK27tiqEimRULdLVtb3Q98qLc2gRh4q+bocKC2/mzQADKslOv0keu
Ob8lebRZt0Agg8Vt8UIzGrO1YHr+b2cCAZlP70zXkVyCtif4akxL1DhPlrbQzXE2UZZ1YhXN0Um4
lXf6IxMWE7dobjKIro7r0X62x/mVLYo6BzF7I5lO1bDv2gc5IIaOzfFvm8XZJf62hVLgJMMRCbXn
Vu5L06uU30eqaBuT6i5kZl8kjHFgl4iFkukj/GFdUwPuPuGGlRenPnVoJwaOJ9KAFGUnph0mKrdu
u3KbiEeL4uCkTHBgJzeanFYTTMTdYRS/iPLHAnnQ9bhm8bQ2ORzaqRYkSCodNlpp3yu+hRBbhm9h
DR7d7ZgR9/qrl9OLSOAwzjIKvTJqFmyK5giZZbd4wixKW9WJyw41chy2BWZnmmGI26Eghd/FLrGT
LPrSmpGzPnhXufTkC4c4eOvTVOhSZkc7VTvZs06yhwe+Bwn9scnWOpq2hML2fptT54frePfPquVZ
NZTW6mLJwpJKdlbmN3e4eXiGEzzKoZs+yW51DDCNb4SzVw99F85yUGEkVmUsLUIFUhqO6KVe6Vie
BJq0bkOLv13Pg5+t8ZwaTVqMQ9lgaBvLTl8q3ONCLzwK3+ov+PvANDgVR7a7I1ohX2mlCGKAea6N
Sc31PNUwwGDbTXaisyABkE92vJnAvvvWeckWkUvdfoio5Qk3CkMocsHA8siy50LZ9vrDRJ3cKRMc
pAiK0QsLg3uQUNhRhsZOUXGN6J4IFQJVeF4NM1jQ5C/CDCt8h45WthvRoKO401Z3R18+SfsRlUrh
e/9KvnwSGwDPsBE0ZaRnMeImigKnzEGaoEYvIfip0kQ7JGN0r6Szjxdmp52pK/PnC/jvYGqoqi5Z
Mu4QHL41cWkpfQO35z0jaF6+a9sOckSM1/NOR01IcWs9qO7kQe7tpL4KbnTsflKbxh8OkueP4LAP
IpoZpMs+72aMOMu4wYOeG70Gj4zWO4XMNNl4wIJmzW0eBeu8DiPlc7bzbwbqEwVHvKu/TDizNJvo
J3Uf/MPt6ewhd0ZqRBAKgWoe7ywf1a5FDbZ510GAsN4tR4HmS6W842EvniHspMAai2XlwBgp35f7
+VMrNEQ/HbEhU/PH53dMtbOMnK2d5b05MCIypq6w3Oc7lVVnucEDVbx0HRP+GU6+2BsVYeVS53BQ
NytnCZttmQPf9dBbB4XrkHo2w10P5y4PTX1iUaLcCOl+7IgkCPX7HLShykuLMg2/n4mPgvBqTMQx
9g+b/dkB9gEXeYh8yvtKSzBOyW6BYDdq2MZNVaAnX9owVrp4tzjlHeueoJb01QmSRRMNc7quGfwb
fSVrAJUOL5fZ/CpMCQRFvuYacWK6ejS7sME5Z4SmYGkodXATFcygsWQvEarux5cpIrIRlCEOI4Wx
DSSRcVQP8ddJuBkF1F6lNllSQZnhUDAWurhsF5gR4gH1foVtqb2TiSGEPYjNjq3/39DvYuQ49Ku1
VleXTwr2DXtrYbqU0VbcUhdQyiEO9HoTKqFZyoJgutGQV8Ejvd2Lt0kqEABERRuHd2o7K1pYwJCl
4Z28j+wm/2iL3ToYrBv5jUwARKfo1mF072nrJ1DXjKL7aiAmhrLBXQWFvEx0s2UjpkZ2kabOPNyV
1FPl9c3on+n/jT+gUkq9Spm2QK7ZMc6pshfeC45R++jH9EM3el4fuKsod2GOQ7muq6e+t+CUNmwC
62doLsT0kw5xSKDgTG5qeC7HDZpRk2c4SIEhMt2hGtovnqm+MMofNokXoNp1ihrUjFXRqO+j/k6r
ifwG6Q4HBGVVSRZ6m3HntDx1Dx4V0NuiwV7wRZ+lBSjSHyroODQweqUuKgujF3XHqNiNkB6piBBY
RwJT5JAgS6OumxjfR9IGG+yqN10a21qju6LY/sdlymGBNi55KTCKJB0kLfN0X9WNIzaP/ymkeeqA
JexK2dAwQ0v4LTHvx/Zp/fev59TOa4ZnCQAXV2COTA+maz3FHzcKGmiiyLEy9AuxXiHhKaBWERuY
P28Kv9EFGJYaiJEAk1nefJ9Ta5sH6b7X7ntFcjvL8uXMuM9nqg5OZtG1ZpZDB2nsmylmu16n48Yq
R6BiuNVTSLcEuzzP7a46ieJNpIxOZ/mqgGxiiDtt/C2TPvr0oFSj07bmtkOWMyhPoeXP8j0IjV29
Tuy6QcNmNdspVYtBRPPncfgCAPQyUmNtAn7qk6uD8TbPNvpiOjWpGUWNDYc0/dQVuJJibGJZupkU
kPkWrjVBAyHPX9pApmCUDfXaVHC4E/Q6VKrYsWDco/oj3mann7EDipfFEd3GwUu7tx7lBJDybQ4R
mtl7QWXu1T+bAlRRynbdALmMONypi15ueqZvs5x6r7hL991NZ/dueMccEshHdcohDnuEZEYenO10
1XJbKw+ivif8YReOlRniWxzAM6e1Xfw5Q4sve7iVeAt65Vl3eeD91SPcGYP4upzAjCpByWFMM76F
wYuqvqeU1iGx9fDN+KZiIDnHIm6uQi8On+IMOof6X73yXTjCQYyYm0Y9MOWSVn4qxtg2M18mMwrX
p0bF4xBOG6rEl05N5ggdxUrHqaC325cQT3DmLtjOX+qnxhZJyffrkXa2xr7mAoIUIQhikZUPT9au
UL8YFKst9fvckGnhVGVVAW/UCNzAaWSb8dt6LF+f+rMH7AsuPJinzFCGFh6U7SEId5JQ23nytG7j
OlCfbXD4qcRzOlQ9vAizfWm9LMvbNB7j7mPdyh/Oa2czHG6ibKzN6gCuYO9Bs2u7iTfa194VwXAZ
kuwmV2dGNRUd1eGGjGrXf4+blSaWNc41mjJwji6D3awS1+rr2ZyzBV5HbRmUOejVhsmaGKfx5Rer
nrpbNp0XvDOZHUqr5RO2foO1C4vctSeJ4iivwO6AAcTFytpJu+Hd3BhInwseNvL0IOFt4IF13ZV+
XKDrj0pXXG2Tli++gFtPutymtdHjC+bKUTfVTnUyt3QER/qq3conC89xIYQp3fXAuboELoxyiywe
AlOJAhitu0Mg3Zgo6Qwe/psJbpXpEPztJIuZKG9KUNc2u24gXsiub7IXbnCrLF7CSSoz2DCf1Q2T
kCshAWIW9gRNKEj7bKj2cmIFqNxys0JhnmoTKyCLHnrFskXpbzQpLqOBuxGJmjUrLapSXXXegt5u
Ce7K2lufmKtHu4tB404mwdKMRTHBhJj87AtUoGYgRc9V29Sij1aG2NS6uavsLZcucbCh1Lk6ZDom
KTmwIsoMUt6MDky8k9/0yAYXwW5Err1yTKw0kMaBokN51Il05/UC1bPTvApOnZpTIMmYuU/mCpCD
taMtPJe7AsLGieasu0ysLo0DlWU0VDNF/Luq6SaW7hb1QZ4WwggFlrzymhAZ9dgEmMfOD29Z0xrI
5pF6OEDYEPWi7fb/kd1nH76Clny3w2jqWVMLMMlG0dgiTeDqT4yOutmQjd/EWuM1b6JQVJTUgq1g
9moo1k5qTUQmNU0cekShqidDyhBq/Bose6h22Wnzuh4K13foi8DjIENK5qQVTBgBLV2HLvLArbbl
++Tkd0xTm6KYogaNgw9l7qdcjxF5kxzadeVbYA4iHKJigIOPqumrNC4wL+omuSv88mg5Ym/nO6Yu
mFHpVcofDjuseVymwcKyjUb1mArijRJQTVzUDPEVN02SIw9gwiEZW4hxk+6nbbdNMtvadxsztI0n
YgCJsOOP68oSJ7nKIP6z6AZNmQ0wMfI7e37/FPio7OVrtdGJ7ZhCQL4ExxSKChQOMCsEfrZDC9nG
dLt5K/oMAikiPGLeeCUbNIkvo17CmALt+H6rqj+JQZTXkUhnH3Bxhk/6SUYyH8uqcyU/wgAKnnyX
Qp2hATUixRlMnTN0Dimsxqj7rv60NrgRKJ38cmNqDogSLZvVdmepS5KdsnW0grU6BxypIEOCq4DN
wfzW1n4uTHY1PTSFWyi1PeRbYkCJZc1r3Qz6EHVNA3Ps4RY6e/vhtdvXOx06A8IPwhY7Xa65xkEI
LlyD2LATiPkMOhFHssvn1IGO55fGzv+W+FTWJAh4WookocDy38HSKfUkQCscF+RssAdwH8XpT2ss
7HE4xsb7KP1MrftULwikvLrOL6xyE2hUSmFVNaxqUDfrrCej6Ww9pdDkagXHhRUO8UddqSC6gXlD
GaSTQmkP8nN5dluDFUGq3/P8OIFwXSAr4T7zzL/N4YVdbg7lWpALq4B3nc/KjQJc0mqwwBQkzeXV
4+qFIW4LQH15HbcmDCnmcx2FdiQ1Tr/oTt45aRrtiNAkJo1Pr0eRGugZ5NpcqbcZi+y0jUQbExd1
UAhYnPmQ7MfAMd7IiyjhJp92b4V8hkoA5jF/CTaBk30JXeNpfjAeZUcFuXfgZq84LU83jJYse2Ac
Rsv94Iluimcziv+YGgQGvhfgOlqSPkBvEDui9djMD237Jehf1gf6KrqdZ/UTcS9MZHkgVPUAE0H8
umi9I1bfKutGnn0BrNVDqBBr8TqCX9jj9gsIqFhWI8OegUZx1UE9PLtjW0cFxGAJjsv593X/rp8q
LgxymDMoRQIGmp7hqQLu3nJjiE54MHCdH7dT4VCVyaQ9Dm2GQazBR/xpj7Gngt7ENm51t3dBU7RZ
/upcduEdhzrmqKlTw6LVEu9m9X0MiJpNNh0r6CJx6BIseSGIGaZrqo9q+F6ORPhdvzxdOMChSmGm
bZmw+AtfZpzLoRfh6U/gV+q8yWNtJbVh44l6PSaIZcWn0JN8Yflg2MyMZ7G1teg0h8S4UWHAZ86V
IRLSTIINcV/f6k69CZ6GvbSPtsneuBOJWzXlEIcTdSFayxgj5hTrqWsOQ2v3EUVjQtngMlUien+g
9AeHFLA3db3qzAYERPqcuk1fPf+cA0LmAGLsjSapGeax9Ro5ePUEu2y7yyFeS71uXG8uvbDFYYO+
KKGgMVv5h/I+ubJXO3UJkjjRzw/yl8VjBF/WXb39b+HHIUQrqbGqBrCqxYdOO03LMdcIEqnrl4wL
zzhcEBSpFqeezZaE7ZMppU+hraW4HkqQ3Vv+RoTr4mAn8zAhRWlozjBnLH6VHSt5EzeP66P2CTUr
UMRz2MbtMlphBBuNO3qCHTnyXnaQadzIkNLZZmAfRqHoY32iW/moTYsvbhQzIdFGZjo6BPestcry
tK+qy/qqmagyFZcsAFY85UsbxbbvB1WAObThO03s9WZmF8qTFFJviQS6KxxujHgabwUNhrKDiNON
ZKPxfjs5I3YrpJLwOkpd4AgQ4VtYhTpSy+XzAqCAF9ga/aHXN7JcUiBCjSAHImK4pJHI0i8t5LzD
XjrkZnHUKv0YLeUp7gMHbPSuUIOVeMpHf8kmaPnEx2bKPTWu70E5+LK0wgcRwAwh16aVQ5t0HOWu
Ygdo1sreL3YB8q5w17y0TyKk8Yw36m2B2oP4ftdwLJccSRW2YlADDC5k7SHYahumgpk54eu6e9SQ
c4jTTlOXimzDi9Kvpub28o+o3AhksToLybVB5JCmqNGVv7DzgnxMX7QvqqNto1OGRpLUGe9QMuKk
/0Pade24rSzbLyLAHF5JKkuj0WT7hXDazDnz6+/q8bkWd5tWbYzhB8MwoGJ1V1dXV1gLWWxQH68Z
sZa1Y2Dkt/WkLg2++pbJmQHyaKwq2NudRnXYwhoA/C9extYe14wUQrrH449KKRJnh6/JAeq9thSr
Y/XeGkB7L1ayN4q/jCdVdjvPngNy0wfoLoGQsW7tRn8zY4sIvv4Q8WmyKlmiaqm/kaVqPqhxhIKV
IdgUNvhPPocnf4M8H0ML+2ztPjSgol0Fcs7AD9TYyn3kLlurdnzAvEXSSW6o1pllX3qVwp1uUS2i
cKwgJfKPer0KKUahP1xCVwHsAM62JgvV0MoDhPrypl+x6YzATZ3kwNZN3fpr6u1J6cOd584XTDVA
LOaaamercmhLMXGSlg36qhB3lIvINJRIhASUKG3N2Bf1P9JAVCYpLbjnhVh5ojBoMDahP6jhV52C
MyJ+nyc9HcxW7NUSu960UeqauprelapQURf1stf7tVQmdyz1LqmzsGdLdZoAw1huBMfLALnLcF0S
p7/cdnGUUlxY0CpFHhshe1Saz1b2YglEAEz9PrsoZ5ZcTqqhCykWrejupPwgUZxvf7j4rsvFPmAm
oK17UWxyCFBP+ibcTocQkAjomnxHrSTBYqjN4U5+KAH6KxAgTQDdKOv9kHtHumvdYBuvk9KWH27v
zvJFe1WO8wPDVGVZmsAWyukUm4fSQ3dGu5qsf26L+UNi8SqHcwBa0yaKkUAt1lGNRdwWB0bIgplk
4q1MKcT5gR4FRcVKoVAodae2uyjAb0vFR7khZjjYB/8eOlwV4nxBGsu6n7GmllLQ7FwanMHTVmJy
8Tw0iVKYHMsNLddbx2L54pkNppU/jCa75tBJefH/0ffGdnhV77MDA0JkPBjVyjs2q/dx/AM1bEYs
KQ+aXYWjCjYMqCp66aOsJI4smPbYJJ9yg6pDslW7sao8THah1o1UsFUVi2+VADJrlCHFNdpiY+VR
SH3gDz/fNkzCe/BzRVZnyKChgV0Oo7xJDX0t59RzllncLZ04/1EqApD32PJF5cUf94A7tuNadIpp
18r3RaPatzWidotzIO1kREUQQqOsf2waxwjPfXrup4gQQy0c+4yZReLJowmVDK2y5HM4dI7pU/Db
VIxicT5DKgwAcPdsb9bjKl3lG2l0s0ON4VHwER1U0RkJZ0icaZ6tVIrlykACG4mHyi2Myzh8rcpP
YZOtrDxzb+/S8iTd7ERz/sMPZa9vmFUMa29TO8ohcNVdiew1G54y/pHt0LVc5Sl/JeQuZ8T+329p
PIVp3Ev/kwsydVcG3r+/99YK+EJA+rkjZN22fI0nM50MC+RzbD1ldMB152mLE420UfbKsgIyOqYz
pz3ID8O5PVBbeTsc1HicUF0AwqnZYXk92IkfyA6qdnZKNe4Tzw+NZzVFWkDNKgN+OTkCjR5EPfqx
7Z3o5f3V6NZfR5CjEB6LiEc0ns50jJXOxMAV4pHPbWUH9/2mO0gPeulam2SV/KAePLf9CRrC/33Q
5bId1G7CJvaAmTaqnQow1LIGK0VBxaW3nT+wp/4tyRe9/zlKA9NWLqs/phtU6BQDIPMOq9N5KCQX
AFvvL81GcH0KWIkyV87fJNLoyWqFha11+SEpKsEWh3FEkVd5HvKyWlVRMK1KVVUoX0CdSS5mKWCo
YcsaEBlrnQJG7+5VuUt3ykuwp+7yPyQcruef8zuyVvcA8cHBUB5rjMbn++hs3ZlHhrHUgtIwXJtO
T0Ig3nasGl9/VeJ4aj0RCoqgRx+kaoXJR3uEEUVJ4/gm1XAs37xxQRD+b0MaM9FQBvYkYDS2QJFa
a3cpRvF7N3fHbURlOaglfT+ws6uw9804KjyIQ6L6YfxSoxsMoSD+uatdhm5fotO3d7RPLXEFE0G1
9n6BzgQrtZboAnvER6AnYwnAEBOKMtJ/FNDPcrfnr9tKe/eDM0lJIAnFxBotlXNzVNz6WdoNa9Gp
70onx/PEO4vudDFYyuXCUmXMioi7hNpTzg1JVVoJIWscZDAz7cbclciYMyavAoz31MoSPu99x2fq
CtqoKJEEdSM2l51eTO9zVL741MD57RhK4+eVhKxqopI9isx4N6hvo//p9qIRDo2vt0ZtEzYgeUD+
rdXdQlwjjWqAa6MMN3XdOiY1nr3c9K6ZumGY7A+f74uKKu5L490eJxdpRccfENCI39GFjIYqYAx/
VTKHqgL8oTp1lcosZ7ZZbVgK1tjAMvLgMmlffc2O8tRVxE2huSA2t5Uut0tJxXz19vbyLscYV8Fc
5kEOk7JFegZdJc2jaGROmL1JH+uVnK0ps6GZdpLSVeqoQIgl3TXCvaIS1d4/hDBXLbiDpYCyZ1SY
Fipm94t3lsPwBJj92C5edHR/ak/W99vr9ofX7FUkd9HX4J3VKx920jsdIqfqOLntJnAx5bL13s91
fwQ47gboPKvkRMUzf4ifrtK5a15qhExpCkj//6bxUgMcNXPUou2fA+p6oKyEu9y70rC6wMT6Bt6+
EPGwPTUfy31eNeLudDNOLcxuQURZ6pux/uaF1T4xP5Tw+CWE77X31KjWCtYcUo1w+u0nrTQc1MWc
XjZtTZaou23ZN17FcXd4MwrmMLI++Heu8Z8FxeE1dpTCyXc+Sum1aFOmQWwV33sv13kLtmLIbJSH
Dj0J5g+p/zufwffaDz4mOtUcq6iXrTNYlYMRilNpfgho5uo1+Db7JtIARNpBDFBx7SS6qNP69hmm
lorzGlIaBPI4YKmSbNgmmbERs/yMSZqX22L+kAO4mgHnKsagQc+7BEWkx3YVho7khqtmqzc4scOX
3M1QHbstkVKM8w6j4iVtl0JgLj/l+ZdMPMsU8Adl2pxH8JWqNPSI6RRsBOs+Uh5vq0B5OI3zB0XR
9SWyM+zssFJtsBYc+fvgTA575RdULw91AfOt9nIcibrWQB8kJ/egdTqorvzGSJ3owIwtze+5tF/m
wHfZt6FeVz2bwTEnYaPnD8q4C4eVOElOOZS2pxIFH8IY+O76qjDjpn1P3bX7oAT8XecIjUm4OkoI
F0boSRJPGusHkf3MUTJzlWqDHcv95rZVEFbH99a3gZALAgskKv1rlb8qOhGhU7c6306flXCdEqvA
9c60ljW7OkquZAdrkDehoi443V5cW6cO3Ser+Oy75MuW5cBv2QbnKlp/ErtagRmKHgRpiSOlxgOq
dSe9M8/DoDsmBtF0Lw/tQYupgi0VRvGd9mOKunA3QHo6QnMNEBvoQnwWvjAkpOySMZJq9/aG/qGH
6XoYOD9iyKNap2x+wU+QLzFBBAzSMYDVmPeW07rhvX/EmV+lrngg34PLD/qraM7D9H1SWh27nSt3
cKv7chOeorUETARtne+DdXYYJVCxsgd34SQbZY8eCowuG9+R6Nt+6NbWZUlSTE3WZZH7ljRU/ALN
xoiQ07Uol7aW7IOAajVedDxXIXwGI4l8seiMHteC7ibhSz9tI+uSNIAHkezGqz7iEmbSuODHSMMk
iEHp5irDqx6+xM3e/9C4/EwE92oyWhETth5ERMVl6jZy9tSFW8JAF13OTAbn2QS5TAYthQyMnwpn
1SkdlOVO2QFEFCV4TotN4ijf/1Im+6bZe6lSkqoaBshUT0LiTMfkjOzo3YCg0bPNtbCvNhTc0eJZ
mGnJhUKj0GqJybQs/I0/iHY6fImjewzk2rokEWHXcjw0E8Y5ORltkbluwQ7ZmJns1DZjawdr9I4h
wf6HFD7bot+c6kweFw5N4GITrWBgqbR3JCyMhBgP4XFy1HW0L19JJ07J43xah0zFKDN58Ut5V2/S
k4AeLBEgRex1FrrUgMay257pxzkPGUz0Onr6f75+s93kxhjKAOT8foCG07O/1ggDJc7E+y06s0+5
lJSw97GBUfSgJ6mdk+hli/HEVSW+WVzTrdxUJqiUx7Ut+6+RZtqxQUQThD98TxjO1Gg9vQcWH4Qo
+aUtQjueQkdQTpPZ2Vo22lZI1RsprThfgnu7KzwPXl4YM6dQVnpYO1lDZI6Jo8y3i5cFGEontnQV
SFGqNAGQUGH76TmqFJBtfiNcFSWNcxyDX4htzXrw6tW4KgAmJNxV2wjBOkvGMyJocVt+TU7UqCoz
6RtHWuZcSBLk/jQyJdsJ8PDpD63ZBsE5MgpH13ZWHztTJLuEquw2uSWTcyOtZrStFOJYayBLf8ex
RlQIWOmXEr34/vpD3Y2zI8B5kcDPMdCMQR3Aw71l1rqSnjyB6DNZTnbOZHCeQ8yNUWp1HOTiLb5r
XDaqH7jYvwDkQMKFtcVqO+2JWEfiFPC946FfGVELiDC3esu/qE6/qU/Gnbee9v4xP6b38kH7RN2o
zBxubB3fP954fSRaObYui0RbnTax8i1t3moSWmuxCKZrmmqZsq4C4hXfMfMoftmKOUpCyChYCKAt
tOKr98JLt8oe/gM8y7I9/hLGd9pJuul7Ywph7X56b4GTHliBUXOAsEM2+S5v2lUYF81lcjQUY4wV
rMpdmIFioLY9CpmIksGFc5EmJa2YQSFJeQj1daG+6arzIeO76sG5YFNO0JLK9GjeLAA4AZhleBWc
Cvx2b8KFNSFljuVS00jLjRKgITI1QKTKlsp5STVTtXYa8DxmXpKlf1JHVuymsSuwqCmX7A7NINvu
02jYckVovHxXX0VznrJoxq4zG4hWyicBT2bvhVjR5bN1FcC5xUKJg8RiulWuvpFCezz5se09hUfz
sYBrlFGulJFh3VJt58s3z1Uu5x9zQZQbkY35VqK61kH72IqC0yivnZHbivxIaLl8sq/SuJOd1XlX
BWxKs8PJRp2SBVhlDo7bZmO5ZD1jMQ1wtRc+Tz3iKfhztCxLRLsVXkThqIDRQwk2YTesJ6sCx9mu
Ftd/pySPDqMhGPJVNhfOGhzbOwnMqvkx2labZEM9eP/wCPi1oHyeOoyltpPRI+yOF0aRA5KuU+fb
0kW36x2bHKbA25bLv7M15U6+gQSfpLIZxxqg/pNbgwlPsstNB3bN3MGr5zPq3evcjfbJyf+eAaKp
oZKMhMXyCW0rDMKmSqBy1715CSZtp/uuAhxe3NpRTc27Ld8O1/XlXI5hiL5uThCG+lRoKy66VQG8
JwG1kvGPU/BTy/HYVRrnZUa1Rf8hG9CK1dwe6tc4/0fxUeEuV0UiuqEX2yJ1WyxniGcbyjkeE0mT
umf4Ncxa2Sz6tI036JtnNEFn6oG8fDddFeS8TRQPY1BbWE7QrhktQAzeSqoRa/k5chXBuZhAlAQt
f4db6yXZVbLYsMNuDJ0sHg0XY1qlXXh1YquaZBF3xHIW7rqUfPa7FT0LuSFoZ+Ao4tkgPZon4L0B
C0sHaUEY2t2qrlcMDr0lae2IC4pPh+eynqeNCdmanifOqBamE/fx979zbXwWPMwjNYjYYCubUZIx
2De9qq53VlbCjnz/E96bh5ip09roS3bOs6OC0sWwrdfJHWtpMXaEVsTdy+fDm6xOzDGCVuIFrXtO
uff3DK4EqGmObrNqcPEfAF2Jo8DnyLtKKyWjh1BD26l1bjflcx2/EZoR7ovHmDEj9ClWLGxRN2zo
OXtsDjGyKOmO8af5FNISpRLnSnrk/MHagB0Ty0MTPcbKqsqfb2tEieAcCO5Vq5MsKFRYJ893mvwF
0Dy3RVAeUec8SF+bqJeqUEOybH+rbPUdcF3OxmZaMSAJyiUSxsczO0VtL7cjM3Md5YIsOPrCZ294
lUl8X8JB8BxOmiyKIHJkpgAax598VZpvK3c/G9Oii3VPZtSIm5pncFKCMNJSNpjqj6uge2f+8VcY
YulSW2VYKwAxBTDHk4VMLEXn+Ic3+a9rgJ8GlBJzGjX2PGatHcUauZRVtmW1p+EBGVIUP3ug6bze
thxKX7YFs3drWhiBFjIogzHcBdNr1X8uzWNQ3ocihblIHAOe1qmLgHEbMj8cqI2jCg9FZjmRH9q3
9aFMhgtHlAJUOBILLrVknZhP8FC3f5/cJM5hyG1dxSFzvL0jAwDwiAfBffZV+MJy9CaeBXhIttue
esstB82GrMqSYaiS8v7/s30KhkSLzA56NW7wJK7YM6Q4KCcwvWyqjXBP3WSLmzUTx5nFUDVWrLOg
p7CeBelLCF7JiEhBUSLY/880ioc2suQRIszubCkbNCc3bU5YAyWDs4ap/f/YDRj+ivYSRHjnA67p
tklQQjiLqFIZuRgRigTWuUzvB6Owm+Hp72Rwd4iiY1DYYynBtFor1jqT9kVPhRSLF+9sz7k7BBw4
sTixpHj88pM013LkR5bIBfAHCedEGTRfSRDkPjKTDNK6NcMGSkBAnXw1UPllcHmAXaUyMYsx9lU7
vq4w4BWfZCxdLTdfpunYdcUqzleFoCEXD5q5/sftDVsWp5kajqth6fyUqoBp4XhgI29F1ZsrMJp+
aRqM9pajme/KBijOXSbJtqhPLRHRU4LZLs+OlaaLTZiIOTD+1e9meg9jGYN7AQtcRLZZrG5ruWz6
Vy25lzWKsCDU1VNET2206TzpzaqlbSORTbLLpnmVw7mjAGP4uaJCqaF05b26mrba3fAQvBiY+mUj
Fbe1WrxDjKs0pvVsCfUsyOukh7S4PGBM0g58qhy03HQ0E8E5Jis0Qq+bICJC02q6GrbTRtuzhwLd
dLT8xJvJ4vyTaYYZKkAZbiwNnGfKOl4N7oTeFoRvO+3kgfPduEiIE2nMtuWwdCaaGetsJSOlRa7a
gppIAzDGCVYSlR6qETzpkPeoES6MMkfOg0mTZ0Q1s/1SuJdHAMRtpIhoOCZE8KOsY9imQlcy20Do
m0rbWBvtSKRmidi5+a1qcV03fma1rDIA/7LBLP+f5Mie4/7KWvko6q3Y5BnNeUQ4DX5wtTeMrGwa
aBVm37tml4ffpw7M7NNK1VtHt4ht+oPv/3XA+LHVQg6KOGPWr531fXMetqGT7oxTvgM94jraUGS7
xHm2OO+hdrqv1gXECaqjWg9tR1EwU0bBOYwwagUjarBd8hDt0S7txLn4AhLwv103zmsofZZHGRy5
G8BrMLiXYVsdavBgAS73IILz5LYfXC5ezMyQ8xyp6XlRCRI2THYZRx2Y4bDEaI3EtCQ63rZ1jT1w
PQGPlJLU9tSKco4jyzIhmRL4rLw56g16pafNoBK9sqQZcu5iNKUslUK2bUARAe/zKizxuGxWLH0i
f7Vcsv65fKwt2VIMcMMD8eXf7jBWpKIcGZgEGwnWnWjdfNW/G864Bouvm/yoqVT78ir+kscXE0wx
suKuwwQNGNrsfngyo8gpcoqfjVnB787qKoUrEPae1g/ST+zofpX6tvoPG33U3cExMeAkXBhkb+4G
F9EgAm9m7rcEc6GOjBx3JGlQTw8B6CYKO5Bv7hFvoTLv55vbZ4FaSi7SierODEKdtYfGr+EAlLXi
LiSJFpYd1XUleUeVVZJiMbffiK7mHSeqEkL9PlNydh17RjLgYsHvtwgGlegR+D+3V2l5ps+4asB5
KHFUBV0ZmIdCvVNeW+YpjXfNgE5OtXK9Zh+bF3lo3NtSqb3h3FQzetmYMgMMBn3Vjd8iMOnV4sNt
IX9whlfVOJekRwH4LpmTb4C5l/sIn7xPyTp1Qucd8taNLqAUt8MzOYe+mFSerSnnNTDdlMoaowQw
QBgati+KKK1j/yB5ud1Wr3iy2SDCctKYoiJYjt5M2ZAt3dJ09X1FZuaSRVFkGBGiexmo+j2GJT23
Xdeo87ps0lYlFvj9xffbcZ6J4xZ4CspWagqIq1fGedxEO+PYvZUrNpmOq9sxMnconPGe8ajIW4Tl
H+Osmn0At9CBnouiP+ADWFlJw+ht4HZ28PKz0kvRZi4a7VUY//5N6lpQ4w7CWnmf6afR+pLKX26b
7KJ/nIngHLPgpYGWSAneoPl5UreJegrH1xZ8sLfFSGxdbmwc303HuB2MMoQc5WydxU12bN70fb/x
dtJD/g2s3sf+2K08pMbAp0KE43+wUUsXJV1VFImvrPo60Ds0NrSZ/4MJmy0eGE5jD5XNOsc/yGhn
XqVxDjQu5DEBXTCypfJFUbaa/JGJjdnvc+5zrPK+sNgQQh1vzfxBygMc8Y/k3WYyOG8ZeIUEvlvo
oITHsTtJ+d1A9vkuW951nbijXGRKqCRsqLVbT6iDlSjxa3fjfbqrYAXCLtgDyNwdqHiO3fe/2+FV
Knd+Gx2U8jUbHALmFOgCorUI1ksXQIhoRWwPZAsdIY4vnQ7qpLYZS2irm58ALxF6CjCmzzL1aO/s
U+KcLR+zX+rx5VJ/9ILcZFMLknhfiV+r+kEXd426Sae7dvjRk1wBbJNuLCdfOM3ScQzjGoaie6h6
f25r18CjMCrvBuNLPn2oPHA1S750Clr2qtUZxp4nXrzkayV9Cq1PhKNajL9nMrj4ys/iQK1YEDec
6xWDAk43yVf5kTVLVxs0nrwS8igL4dyF56Hz0GcoQ97nzp2O8d5aKZ+lfb9DtL+RdrelEWeOr5ta
U9KoIhsuU8b7QPXRPLTDhWoX8vq2nOUKyGwVOQdipUMRRjLsIjqWiR0+BE7tBJldHNKjyQhqElsG
zgmIYG/LXb4wr+bP+ZSxSAuxGyF2ys55vyqN53QknjKUCM6B4PkQTBVzjXn8CCxgBPnfqp5CuCKE
8MVTVTRMxWMztHn5TbDWBZgeM/Ht9lpR1yJfOU0nVW1D9tIsV507rjLX2+mYTUdjthuuSSKzxXfF
1SL4omnXVpViMYjh7OhhCj46V6/q92bfuvo62AP+VbinEHaXE6gzkdx7TCzBxvo+D9itzT3D9DZO
ps26OEO3JC5McjE5t6EYUup5MdQrAVY8YcYicAF6fZJBv2i5VPM3KY1zGnUTG0gfwWmM+/BB23YH
H/MqP6OnYE+1Ui4nh2fryEUcaSl6PmqaSPGc+pf0MKyBcMOYBxBFpUf/PsQbg+FfY9YpJbwjZTSc
G+mUdAhlNnJYFne68jBQiN7U73P+ohGk/zUPJKF8X+vqS2shAX77nBFXMt/1PY3l/3pD1U2FVeu2
jHcuXX+s2+e6S3zDd61rLQiusVa9o28KYGZlgR24McbI6+OwH12g1pw0wSZnNAlfxVexglQeOoVB
M3RAQHarXXnJHcvRwAJauz2k5meBrAwSa2qyS3X26jRB6DyZbL5c3P8kj+0BLf8fmugpOZwH0S05
mmrr3fJbZP/qTfbVvA/3xh2iRtbq0QOKHMxBm+SkaA5VX6eEcy7FmCIhH1hkEO3MPUpm2580YRSR
K7V/nC+ZPE+wfBYyglI19H5g+MjODQoiZDmPOrNOzofU4hhHKXuDFW6yAwc8iCr8SwciAsYsk8Q2
pRXlIk3OdRh5PqgKQ7qYzvKeja6EJ+FH/Z6I9l0qL0GqxzkSJVfFJmN4Lw0eM6wLibVeaKvBCbaM
iYMqdi76LUsRFUOXDAnYI/+2/1DKZOBt4rbJy3URrH3l+bbPWl69mQDugEVRVkoxM3zNxuMMvOmM
yak4MAYH9ZVyXWxxfntEzIRxp0wZQWXuv5NvhNVejjZx/qSCLi4+KRX6qnRiAo7UjTtXTav55ci6
kdWLvg8clOlODQY8MKeFbADFTUFK445X4mWyVrF+SIYEVN23J8YYIa6LBwYeQeUBl86yopkKRsXR
9/Y7XFqK4LQNI0yip7uouVctPPyoR9iirc+FcOsHBFszSSUIGS+MUgQreFbRzrKa0D0ub5MTCRjN
rJm3j7lAbgmDoAoyUJLHKAU2O8kG7f2J+fts/x8K4cywb8ni/BQetLoXepAlbFkFHK8W18JsdWZH
OMhUEwHzQbeEcT6qQtexkrRx7Cqy8VZPyUaWQGssN1vRrF6rXCVKxuzbb4njnFTRJD6YEiFObDBK
VNtRb1vpfQ1shQ94j/mGsZttdj0nPVpeFB+ChK3w2OzCvelOaCBQUMFC7da5LY2weT5JOgmqEAG3
L3brFNMhmnBf9DHoSaipG0oM53KtKtf8junkY8CzDev7Nu6Og9ZTkxlLt/5s7fhEqawDfCo2oE71
5l2GXf8c7XB7AV6k/aTawypb1TvvrDng7TlQK0nYh8z54awXUVmaoGIpbdrKCdJTqD/U5uXv9otz
H33ta7EishPW1mspF5y66+0ia6iFZF97w9plzmuknYVXSw85BZrQc3Q8Az7yoNyV31hxIH7LNtQb
kLIQznXghVuHlg+BqrRJAOsdjIBYJulACAclcz6jLarBUxJsUo+5Ttbl5K3/H9pNIFEiF9P2c2vk
XEbe6rLfZJDGBiMYiVTy2OHV5wRfVSAWsAMtuMEza8nwgPP1l36Ep7AqPUDNN2wLmzfzwh5P3r36
ZLbv/ay+K30ke6QgoNIM0VJMk3/JlEOQRtH77RlcOv/TIG67gJKxfHvOhLD9nflGIywrXczZ/qGA
JNi1E2HQdMemMoo7xmjcfbp93BbxH+Zacada9lrQRIcQ6H9572DY65Hdfgowd8wmuOUH/5Fqo1w8
CDMVuRMu1sgzpiYkAnglyE6l8qD5j4RWi6d7JoM73WVg6b6cQgbDdKwCsGJ25SZ/G9eiG63wzO26
FZl1WYxDZjK5Ax6lpRDn0vvWDa5y9PfGSrXzXbZKnkkw2KWC7nzXuGMelo0qN8wWtXO1U7aIQfbC
RgWpMeX0Sfvgjvgk5UlbWtCqeAue6i9gx0ANNzvEuR3vWIWseKbeZothz2wdufCgUszWSEe2d2gx
0PMjRgHD7mkcD0lMhSLvL6HfboGrLL4XTzYLTzb0dzvxt+BQ2+qoMwbuKNjGKgWtqWfn62QzfPJf
K7cDgJNEFZwIZfk2vQQ8BeIohAhPVkNo606GVraxsFluBB1EW/T32v76IFIN5+yM3dKbczNBOUoT
xkRi18jUbDX0vbEOBr92PnQMTV0GN5Wk6e+pw5k3E9s+rSztXTtGZ57ucyfesHevsEnXaEVIKIHL
Z/AqkLOd0Y8i6z0MY+e+PunuboVmLBTvqEfp4sNN0X9J4uPKPpCrZBzZ5YNeju7e36uYl2JZ1vac
bT4UXc6EcdFl10eyrAQwU9O7B3WirauhXffU4AupE2cVed+lWsIun7yyGcZ07qSO8aza4vq/dIwu
2+B1BZkPnxmHEYdph1YJvDfMqbElKQlWaOks1n9ngzykjdX3YWf8PGEMwClEIyxqC3iQsrGXDFgv
RFhCqcVdPaaijZNkwebF+HvWo8L0twK4e0bCI15pLKybLIe70RdXhUbxCFM6cNdL7wn/C45lZaMo
m175cntTlkOA69Zzl0qh6iArYzkCYXjMzRdfBxXyt9si2Cr87uGuIjhPoLQA0G19bINq5ndpLq0F
c3wutWLTZgIharGSNPMFPCiN4AudLhuQ5Z0GwH7HyAD7T8AgAR4IlcKhziiPRlPltTxgbjIGcIu+
6XbJ2gcj9oiuKjZXWAH8L1rdXsjlIP/qfHha08AThGgyoV31xrAP0ksQO/KudUfX25r3GH6x2yNr
WKgiW/s0UNa+HIAYMhBURUlTgILybzehVlKRDKi7u+E/1iMbagRCSPWafzNOkpM8dBvvoafaJBbN
cyaSO2GNkVdSNGLEFs3Ym9jPvuZhstIz/UOuaSaHO2bjaLRRpaXwt6JyJwFSMSuGHxUmVeyurO0G
/Y6+am6b0FunyeD4BYqFFiAY5Nq9vcWLx332HdxxHNM49KQeS1y06Z2aWKvaoPCYqSXljqOcaVYy
NlA1lnzJVQKpsdUykV0vSamq3WJIddWGj+kMreyrEAgIbuc/mOpl6D8jSRFW27akTga7D3/zMTNJ
3LVcjpWeWXhm4Cw2rrfJ1migzL6Wbrkrz9kzFSsSu8RPWETm5I8mXttumGzEZLIllXxWELvET1XI
ehGIDTtrBcAchG8SmFjyU+zUwNcy7XZX7MM1WT6mFpGpPQsDQOHRKlGHRWSMNxPQW1nUMV1YLkvY
fcx9zraMrcBM2iANfSKbkPbzfc0aNI2HArEAQ2FTqOie2jLOkQSqINZiD2nTmQGkIUOxU07ePZtR
VNfl2XLDr391knnGMKBgTJqSQGARrFoPqYOWejks3quzBeR8RZ2oY6bmkOAnADFV1q0RrSrzkBcD
EUdRtsh5jKgou35gTkkf6lXTpPeFbqxAgkI44Zv6qCJPBzaISVYKAjtVcm5P2s73ynXqPZcBRXJ0
Ux8I4pxFGIlmo/lYuGo6yKPvqMmTElEPWkobdthm5t1pqhbr7EYZMiGyM7WLndxPqhWa6qsdGIFS
omZw08ChFBfD10YplaMKeal0juK3vKas4D2r/EcfCwmce8iBdZDIIfancs1N5Ro7aSfuWWpMOejO
ZHcHeVeBBLJ186fgTgbNeujqD7cPFfkNnNMACVYZliK0/NkVWm7kzQAwCTwlLhjIHQC1gzaKCaR8
aGX4hHTBHd7VnyjXRdkP2/rZ1kZDo4GzAwtRypc6LldJekdzJ1JCuIgEMY5oSsxIE2tXdjst3UzF
8+3VpERwDsTUMj1UC4gApSwwikqgkq/DqCaONWWYnPeQKglo7BM71n64wgSabcWEq2W/8LthaiAQ
tExLVngii9bXpKFu8p8pxnrTbBnQeUVOEi+SaynGVQ53ACJ5Ci19hJzwRVpba/9QoujI+nbAAnlk
fTvqAfAszkc26SqUbeLM2HI9ESPVLyBUW4vWSyViSpVoVP9DYH+VwRm0JcVBMUWQ0a2TJxlQnsk5
dapDs0dio2JN3pFN7dmy7V1FcuZtdmqjTilEauVZt/7JpK2SU9RZlAzOvkXVr1qrgQzTP4UA3Beb
fYG/bu8PuXicfZejH2aNBKsAr9rZ3CipE+/9lf7EkJsap0Xe8kylvAjF+GZ19DCGcm9CpBclyrZN
en/boFji5KJGXWPLp/fXPvF96qEieAaoaGI3KKeHTiy3lZ4TN9fiMNbsXPG96RMY4IUG1Nwwv2aX
uNJrsBbvRdVGH6NbI4Tvn0AqfIpyBzSItzdv+ZK+asddmlasGnJTQXILKoYsfpP9XemnNphCCUGL
s3RzHTnfUQYp8NEwKf0OJmZsu22LSV/FaTYU6fTyhpmWolu6ImI09d/+IlZ8HewayEqYPgg/ve+S
QL0Tlq3vKkH+twQwOiWeOUBCmtyX0rGMz31GmQT7jd9d+lUGtzFD0HUZavjsUJkb6difgrWJGdTe
HZ+qE9XdQS0ZtzeRYNZhoUEhDRW3vlR/9LL27bahLZc3jKtCbFFnbjy0VCvwWFdCtWY93LoTBHYf
AZIqwLsuBShU6yogFmWIAEiMeY4KdCjCBpeN/foJnJePG6uRASQOY1dEDBB/MvTWLnWksKeH28pS
gjjfrmmaJ5usW0YWMlf29IuVNqtBQ4pUo7h1qa3jXHwfd+jEYcsqjxch3pbRh5oTZvvGefdOL6sR
7YKILS7pQ75PT9HXTrPf+eJdANuMD1Txkn3xDcvnM5hJlBm6ytoG4ngvCYehWhUlkDezlVE9m0lJ
RBeL62fKGGFnDkM0OfU0NZX9IUII2IJuvD1NFKww8ft8Bigqg15XCgR/U/MaKi959+O2qVG/z3m7
PK9jr5Zg0yAgc6wmPWiS/HpbxHKe97pGfLan+D/Svqu5cZ2J8hexigFMryQlKli25TjjF9ZEZhLM
4dfvge9+I16YI+z6Vs3bVPmogcZBs9F9uu+InBawAdKZ9wqyrv13SGnG91Dv9ex7+VMpzwUcR32G
pHTzZAIuNebqIW4M2zPTqjrGHYQar5u2yuQImQmxLKJbfOWNEemoALAjvP9rNxa9yZtNFZyvQzAH
+uDOCwiOdAatDPueMIgb9jxu3Wu+fVB3opfq9cT/AofjnLCWerWskRpn1ZsoB3TCA3qYILQXHUQi
uaJV4zgnjxF0DSZMUtCBMzWu0R/yWjR2Zz2sXBjEnUx7oqnRRTAIvRybHqV57auSOxCCRMc2dCef
JU3YIbB6mGwbs3Ut2UBlDXeY5GhsUuQpkOeBQIdyVqvH674g+vtc4KBSc7RTDSaR8DQpR2ncXf/7
q81s2sIA7uiUTd11EgOwniPEc0xq52A+JC/qnd8euy1Bq7kumsa0Kki9BGVWL272RpIT9FUAlP6w
TuS23dJ9+9S447HxR6c+ypi8PCDHiMt23Ohucuh2ou8c0bpysUWf6CpVKTN73k/my6x/Knm6WFfu
EActZjvXMQDYpJ94Nzxb99ZNEyIgU1wmsR31G+Xn9b0U2cSd53oY0f5L4ItDadUYG9mc9Vb2r2Os
9kstt447yYM6Wr2cwq4aCe/yJa0d+S38NqPpgX164HWEhB6UcdnzdHQyNgJ0kYncCc8bLaJDyVb1
wGbdZo+RR3cBdVD3OL9kZ+nnJMoYr5LxZR8Jq2VauKqa5viKYyRpQuRH25P4oLTjxja9On6pNA+T
GwQh55qJBJMSLMs0bahtcLtYarPWE7aLbW0Z5xIjuHS/qeQ63V5fSxEOt5FKEqVW1jKcdlNI6aae
J8FusV/K32NLS/jNCuxIMjXEgXI4GW5bKbObdHjkJdOoHaZeTzepVlRfr5u1dtNcQDU+Iy5LkdmE
EsyqdPWmDQw/q0Nv0AYBL4tgON4PE2olkIjFN34uO2ZkHLOmddDSImjIXT1uS3M4/s+0MbdnHTi1
N7nsyyfepMQxi501OPI9m8zNVKEjJJPxRFM4uugjfN1LbMvAZ7FpyBp3PXR2nmZZg4ubmJlXRdmx
LUVvGKvBIiRdobJiygoh/NsCGrJkqx8r9hAZPbGWN2mDGSvzgXW9Fa5ogtdq2LOE45a0wSiCyNYB
h9J69Tue1AwnJKXqVFVlf8Oko+YlKsb0zaoChK1do6F/RpnnN7uVIThz3VlX06PL38It74QhfuOs
sJTeY3tDTjO6Twtv/h78tJGZYhOBIBkSuO1ncjhLWLbrC1LTLQjsTgOWIC5u5dEb5+9E/W2JlMxX
z8hiX9n/L1DqXCoGLQeKMr6i4coJ5PuEiER6RCDcPUsjvG5kAVbQSPd9c4zUU9Lvr+8SY8IPPLaw
g2Nkw7I6VUFs6emUOmX4VKePllk7FtT0jO4W1Q8ir2C7/hHQMDXVMHUcO444taoKe1tr2C03bBLN
Qc78cfhqOORLdV9iprsmQlxfxD+AfEt+Qbs0MxQAFjpayNNvWgppakvQRs524opVfEs+DSKiqRlA
atsP4h9y9G2qvjefuj6Viync6TaqwaLtgBntkb0P7Id4fLnuDH9hqwsAd2R7jKhEdzrMYNOZGR/b
t2DFDRuoGLhCxTz2c68tGndSFVut2rD7v2gG0HTT+ecBvvW1wREFWKt0v1g97sgmMrUHamD1jBCz
i8reReGY4DStNgmQBQZ3Yju5yfO+B0Yfbpi057grjtHv7gf8e6se8eUuukNF3s2d39SexkaXsYbK
nXFuEDiiCgtVlN1W3VZf1K3+rrkp8BLBETa56MrUIIwTN8DUHfZtHbkKhOx7h27y/ejHj6Lv69X3
AKJCBMoyiI1ZupyNdZ8qSlyCo9ptejthdulB30mu/HU+txumQijvBq91xcKpq9+PS2DO0E4i7STP
7F3lZEZOfGtuw0Nrbemu3EdH9qIdbZrvkX99eVepZGEtR5BWOVdZaiPfMxE8niNpn8s3s1w45igA
Wv1SXZjHh/+4wEJVTbGu5uOM+cjattga/ntfKGpvKLRHDYhutK4yOQomuLKayc88Zi5/ARdpWs1c
JQV7TZqjh1b3p+G1TkQfq6ssc1lPwpHmONAUIslYT+NEe6c8jN9D33jsf+ORdlucPlWhuDSJo9Cp
HRrDRKk2JLp/lOnRJr1Tiy7t1UO/MIkjzny0OyVl9WZjWd/LmnHfYGZZqcXedU8UHTx+vp3RUFkq
WOoRUjlfJrfeqwcZTxXKMX82PPtEc6990XH8RA15zMU/XAwL+zgWzWfZJJoF3AwtlJBh9v8RUBC9
86xfdwscjlhSDaK7KXvnLr5ke+PApmRi9ueEqvoWR1s0WGX1/lmgcWzSlh2SMjVbzdj8oUPs12kb
oUbnKjcvQDj2mJs8MbIaJrEqun5feDlmVdKN7bcYUiwhgeFc95F1ozRDJoaq2rrMXaq62Wdm0NX4
DtbOdf1dtZ7+29/nXMGMrV4aDPz9adB/pTqK5ubEFNiwfpwuNnBu0I+Yliq1iOUHeV9KkTNbXpd9
uW7H+seuegHhdr+caUHNAoYAAI2t7KLGWPhNe8B4POPODpHKhZgdKgSSc9k66sN1+PVLxZSJrONL
FCX8OHGLzxUjl/OhtxCXNNPe6L/lbeOm8r0eid4U15fygsPcZYEzZVZpFxNCg8q6jfRdM7ySz2hr
EvUCwXnc+3hBiZkya9l3S2q3VUO/UJsKnpxFK8Y5XkhJJvW0x92vEicjz00ZuqhKkUQT/UQ4nPO1
uaarTYAVk03IClbfDOmUa6gVEdVei3aG8z8zqDOrQyjlxQNa+eVHJYz8LBd9bK3TwWVzOPqBpmyc
WjJQyrD80UzQ71IrgSqoYMF4uaReQmX3bGPBZin83sWtY83GsY/nw6xHgtdewZrxfcWzgWRKxKL5
1Hrs9Ecrv9NNQXgiWDBeEMk062YYJ0DYhfxMMBtQs9WX62f/L2Hsn02xuMNfKPYUYWYkq4cLd5kH
eancLY7aeYbITcLGUmwz15g/RaoXUI4JZrWPiqIHqDX3O0wQcdopvpMTkUgXOx4fQgVNJqaB5m9D
JVwEKUlUbtphZJneQ50+1dpLS+5CCBOYdSGwaPUJjiyw1H+TGySMcQtKMCnZs4llmSdVfuyPrla5
CcTphp0KFv8q2LxVd1+AcpuHh+bBrDUY2BxCzB54SF+Q03q/1003Rj//hAr53i98UVXP+qfsApjb
wJD+D3g42HcsDDP28+0/iqvsS/YzRbTLxeVo3SBmR0KLbeR0X/eumf+cAk+wlswZrjkLW+vF7UTm
MCsitpbsw5VNi1SOwbbfGNt4K3pKXw1hF6vH0ToqDXVp0AElKymEw3uokMlF6cSGgQ/lEqJW07SP
dempKuL9dStFDsMRvRpXsTwpAz4OonI/S/Ymivo7I5v31Tzk7nWsVYJcWMnRvWaMSaWjtAdprzst
8FJzr0W76xACc/gxByRHGxaUVhE1S7OrBi+y5oXRRqMioWsBkfBDkjtLCRQ7Ac6o0o1i3qVp4Wlz
jlFOj1TY1rVOyZeF48ck29Ddm+V4Yom2afOmOE/jUX9I0KDExB2iw8DCXAF9rRuo2YqqE0Lwnv9v
54/x9IYGYtybnVZtqrr7oqA4VOrzu7FOb6lcn6/v219M/IP3XgG5OGwUZZRzNAMPLct4fe9e5E3l
hofpa0+22QsyCpggbm0wbeE67rq/XGC5CyFJ5bFtWI50VvJzntHbfjI0h7V1ZKq8uY61fsgvWNyF
MERZmRUBPhza4i5q/LLqNoSeqfwW67MjVacUaoPXEdcfeLQLJHcdjNSOQ9vEqlI7P+ldkbhFGe9o
VLqTkt5pue5otbY1GuIE/YT3D9HYmNV4ZYHP3Qp60wyFpGJ5x3Yf0NOUiWrP2ZvzR46+GMjdA5E1
6qk5Y00TtJw1Tnyg70qD8VaUZ/vLdX5B4m6DvtIDYlpAapCqNXfxRgqd7LXZdh6rSIpO2fP49fru
rdOlqRFLVyy8fnOXAmaadKnEYqIynjezbncO6aL9PHSC1wgRDncFWBX6KwICJ5nioMG8PTn3E6hT
7RrTiv3rJq37w8UkjlVYGoNoBkwK45NGH2XRqL31HI32B4AP94tmxEcLAUCLCUUKmhD7HWpNPDa3
QSz6IbCGD/iHMYqb0gYYGT1M1jOLb9dXa3VjmAg0IbaqaHxCLRuavFJNlFems/4wGtmx0FDbntSC
O3PVjAUM59kyaMFqWK9ZGEeOlO7L9Om6Heu7skDgPDnJypwWEcvQ3cgY0a5gWFXqDttxgxGpnyph
x9P5n1Xj3FmHDi96kwBm1zuzfs1mwVUlWi7Oh+OikqdYYkWj0HjpfpmG4BvvXXHkA6ddDOBjmM4o
0FDNupH/Jx0Vn3M38+aj5DIx2pk11HqR3/rRJnNFMyPXs7gLdP5GVK0mD1lbF6vWYun9KjpQlCl6
rHRQd2s/LxzDdDKoMgqVuQRLy8c5JR3UsmAtxFmD6eX1/ZiJGlJWw5qFddyF2BOzaXPmHGqjOWGK
cYvpY1Z1Tp81zvi5AqYFGrN3EdRYamymowx7FPscR74VCJhbdLB07vpLqjCdxxoA0m5ycZGzOWKQ
PmJT4CiKzgTHWLR4HFEoCSvBjIE2nQtct9pxuqWpy5KROxTi+NV9eW8d6S88xgrVq1hsdO1McAyC
wUR1QwpAE5/u5Y2ys/apq2PkZ3GGMLPgO2U1KFxsG8cg6NEzERQCTB3voniDbhU3Z1Mr+9/XF1Tk
7hyTEAyM1DNGvHPka9Vjjbj3OsB6Uc3FEoOFTwsHHLJqjivW5B3tMTsJJJLv8ufwV+wygaMEj4Ve
hFmfoupLwfrxXV8tqvZrFeKFXg4RwWC+l4KjIvtaL/qeZOtzxSn4zq8xobFtMYGIFmqnzpiZ3oiS
SzPU3EHFWCrd3uZDtOtJJnpGZxx4DZhjkS7U7LJm3bUsM8DkEuND6OtQuKa+KDOw7iNEVZEs0m3z
Pe+y2MG0r4KKENgYqMcq/1Z0okX8C4dcEDiSknJbHWdIFeJoadvG1V8JBsJh9CGT+i8DTyTzux7U
XOA4ypJDfWjICLhMyU/FmEBaT0l7Jx5FvQN/cf4LEkdXtlVBk20AUv672GtbTCJ8lvfRHdkTx0YS
bNxkEKYQlgmK7OOYKpxNw4pkbNignmmgbBRbx7yyUUBR69/L5GIcx1Gz1belwh5bWe2NcgNCpE5w
E+5nl1VBBrf6U+GLePEvscEFlCOsNInNtmPN2AyUYnAluvd3/at+275OdywyMXayV/t1L4hQ1z++
LtbyIm1FHehhwbpksxsLU2LZDDhk8h0dhZE46J4tVkRlR/jjEf9jKt8IOcRxkGGYIPuQYLVNGe4C
f07OPTS9ez+8m7Vby9wK2FqEySUIiFpPU0dgpeyj/HGTbZXExdpCE4HVf2qSIxo9IFxXjsi0KJxH
kjJnxfsvk8GGviaSnIN3W3q7wo2eBRYKDgev4ZbKxdg1ESxsocKY7jB4egu/paZT587oTl6xCe+I
7aVCz12PHy7bybGOUWgQSgwBzEiu8GJ0YWXfB5Q9qbsOVcuitBI7fR+9B68MmERnW5BawP8vWDuz
hijFWzeez8pXPUfqpf5mmJPTEUgYokY/6rrN9ZVdX9gLIOc6UY0vuIQ139TtY5tDiyFAlE5FbUWr
AaCuyOj5UjQDX6X/NkvO5zIcSriLMd1ZxSZSNaeYT3rpQ29IQHCrBl2g+I+gWZ9qvJ9gBSPyraze
CsODOsl/xOB2iaZDVNpMQyiMDagUGK6p+m0gCPLWc3ALS7itSaFbp2jsjFXlMRzOXZPdEBBZ/1Lk
P+X+9yxjpMo8e2MSetd9YjU8WgBzh5uSyaxMpiHUKy9K8NR2EJWroOas7oyZuOp824oyVkJbuVjC
GO2pydnHI3s7TCGrYj6YZxZIYPKTcCLNami0sI8/03KpqnoFMO3ReFcJNXNHy53sOB+SXXY2Qsfe
CxlzlUgWoFxQoWVxgO5LgE5sBra5ZR9cOeQBzzJGQEmeJAg1120k6KnTLJNY7zfygkhsojdtXyA3
V5ObNj30k3/dR0R/nwsjskGyFejTIc2fvhrmc5R61//++rsg1Ir+ZwBHGQ0Uf/Ca/J6gjcH3TeVY
P80Te0uuT/nrdPzMgHdyweMjhUTTTFSDAS/qfNl6yXXBI/+qFMMSgCMNmUqamUpYMRb7o2f8ZG7e
I/+TqABs9Q5ZWMLzBh3lplYAFGkvcly7ObXcoofCffxK5ZOpfCqXsMDj6GKKJ4mYClZucNlIjMyz
WcMoQf8a2r1eP5dPX8Axz1x4dtWVhTJKgHtX9n6UboevaHVhGgY6qukQ7KgPwTeBM64f3j/OyHcs
p11CiR7jNDGdP22bb2K0Dd2MLvsckO5FQ4QZFXwIAhYWclQBjb/WVFiVf6E/2NnZTE5xvh2EMrJC
j+S+OIouyAcd0yS83tqZ8/MYbFuz8gfz0MZvsfotGN4Ifb2+kiLTONpoaAMtJRu+aeTDWxoUnh7S
2wYStuosFNcUnQOOQYpElWabUdT/lP7Sh/axdCW38oYf6hdol2+7HT55NqIx3wJu5LUUOkk3OqXH
urYo51ai2mmTl+vLKELguCQZSykd2ZuSFTbHsZtDxxoHwbkWbBWv+lq0ad5ajBB7FDInLaaG946R
vU296K1v/WPi4u98g1ySNGYWMCSWOcY4mE36HKHDF+XveE3dFKcJ5UpP1xdwPUo0bYTZBhq1+Olf
FSrCe7vD+yKAHQmatUoD4W6hdu36Pl1gOHcnchbEZMBJzlFgj7dvmn+OmS4InJPLRqXrBnsohTrI
XeB3fv7MmvX7b9DO8kSVzOsu8QeMl9XAS0xbmOxVuB7pBsqqSn0Tlw3aeAVFkX+5/C9AnH/nkdzn
VIFVmIn49E8CMtras2Oe2KVio016c90f1pNZ+gWRuzRHQx10K34nCxlNog2mHEgu3dm+6hXC3JzA
+3iVVTtVpCFnxzcJ/TI5avWWloL4T7RVzDMXt2SRo0S7tWBPah8tWjiScgikI7VF8owCD7e5WLrB
sPtOzoBT4qGnO0eJqNR3PWG12Blm6cKSRpU1OrBIdjjLB6auXTxaCXtEV+/18+SpToOJwUiVCRhC
6BHc7UgtaaBTtPCI8Gxjngd7IilOn8rWLozkiCLO5qhsIzh8r96k5N4QVTOvZ+AWABxPNEqk5QXF
KrLok/k3mqne4l/zQ/vb9vFFflDutZ9itQG2SB9Dmf8dK8yc+/fmVcag97MOWCLn5a1CmgrHWHXU
VC3dUbciT54+p2FC/tiKLoV/gxZ6N5GelQTl8978QTBamt366I/T3OYLG18seZ+RP1tCcvRRNmaA
vmw4i55vYzV2AkOktiHgRHj9v62SDBNz4t/D+r2CJF/lY2jaQ+NZDsvxBa4oiLnOUXhF+DecashF
nyEI8IaZKSWakAgTqSitJ9oXG8WRB0kUE46PVYtfkGj3KKKz9jXEqPNdv5EOyRl1ftQx70U1oIKj
DWX5f9sWVH1sdOr70R42zD/GVzaqBwfhMByFaKKV5IgkgrRbX7dAoz/QVcg6MoK9+nVic5FHqGqz
4STdcRLpOQn9haOUQg1mfQ5xCpoNlMm96tS/Krf9AXkcnHYVaoOC0H71JjCIpUH/DzE8n/imGs2D
kt0ExDgm5Y+pf7l+Ra8u4+Lvc0fMUlQqpyouTYx1oFtTlWJnyPLRD0v793Wk9WzUAoo7aipNzW7Q
YErwxtSjosfc1XzJV07i6YTM1T4QJNRjVSLbNjpPuSMwDXJg9bmEVJ6iuPpEXFpax2Ki7lQEu+tm
rS7gAorz+poGmRUyKDpCSkSdXWnsfoSyJVo9tjq8SdA7syFxwxpo+CagPjXrlBoI0uzCmd41ZsKN
tJm+YmIUG4YFiWRB4cuaYUtAjqqmwdbCzLYST4N0bNo6ElppaCvqeVvbqSUKt1OzHdDJnAKYlboS
KmowhSLub4fu1///LunMH0y0IasKX7xnQhuZtAUUX9BqktqV26nuhA7I6yCrDKirhoHsoGbJOuF8
AZovTR1myJKz4UWs3C39RaAYxSSHwrtSwAyr+7MA4wiwitIxQSablQSf8+R21p5y8/wfDeLYbtDi
iQ2NZGz3T/yOSV6Ymmf72SbeGoLeoNWLa7l8XDQ1t8ibhOyZhnHrdEq24XP5nLsqxtweTHwyyEzw
K/nVi0RHVkld12RFsS1Fsez3/18Ew1EWh9CzCZmunXEw3O7ZDPHmTpwKknMo5vmK1pDrC7vG6ktA
7mwV2VxZRg5ACuGOXGrd0hDdVKvusbCJO1gytk2aZUBYaeKXdnRobGWDKprPfFRCc9fUdENHgz9/
QQ26Ruuegv/UE2syLjymtgVdzXcnoSfRvb/KFws47r5q2tYyYxtwBfKv6Ik7YfTyw4SezMTuREvI
vPsD5S6wuAuLYpfMOMYSTkn3YlZohmzU9tcQ2F81zfptd8PveY67h+uusbpvC1DONZKss0hogxDr
znjEs1/qDGG8x8jb58/gEAwyN1S8ZfAT8qyup7OMHlJ0YkabwTI9hbT+rAtFNdbtueBwG0baOVHj
ABtmvfU37OU++EogBK24oWseVCfaBC4V8TD7/vm4cRdMbuNmrWsGOYRtU35fZY7ebTBbFzlfOyJ4
inWU8Wn8jAS6rl8guW1r26wP8eyKMtdsO5B7Pfd0UbPpquTDEoM70g1F02zYwB9nxSl3I/S16V7d
YJapR94nxROv+8HmR0mn7kb2mkdJOLZy/fRdrOQuOJIZqO+y8QsC2TeGk5k2W4oq5cY03eveuZpF
X9rK3W5ZpyZTk2E99bvsvvNt1F3MbvOUb0Xy66t5Ul2HhBj+qTpmZMOZFuRv9oo1IYpLQP7mj+EW
6tR3BZJ9T/oZvXkP1CX4sn0SWLcazC0wuXvVjELJ7ipg6nfBM0gT0iTkvkmcxouho5Q+ir4i1g/h
xUbuZtXHMq/KEXiTeczRNxfcabHg9hZA8LWNljYGXSshXAx16vY2Jn1GmKqe/EcULgnRJKVWdGyz
DO1JhWKfqaNa8+X67ogs4RgLs8F6M8yAYc1vjVpu++hLZYnaGRkffKSoPzticBTVzkE5tQnCeciE
OSaqbgpR4Trz22sIHCMllaFHnQWEYY43ckOOkxG4Vho+UHsCRdW/P7FqhiITDX6Nyh7uGI0GVaRM
xqplMZThcslBF4szT1+uo6zzwgKGOzl6rBB1jHCdRKTM4GPprqzoNgreaER2Ze9Er+MYa64e2d8E
yKtn1lJQ9kkUmxD+PUXBlIvRNsr4/eELXRNORZwULQDGj9Ct3cIPW+c64qofLgC5Dcz6AtoCFgBb
82c7PUjJDlriAp5ddcMFBvsNS/LDbrakpbFn6phHRjAXtxWVDjFu+eCHCwjuzpC1au6nsIrRn0Al
10qiEMU9So0PyqnCXdWQ2NV6DaoZYzxtgrEOt9eXcZ3gFz+A80yM3OyzkWId63G6DQMDEi6dJ9N0
19oYV10WGBPY3+ZavaOV6Qak2Bdpt1fleY+e8Y3gt6wvhi7bGLmoQZmZ46+a1BgfNib/ONFw201O
csPEm7QddIAGFBOg7q7ZG8fmptpSfx4ELrX+hWpd8DluszJJTqGtGnt57ZhOeqvvosKhu6p7Hx08
7D4zYRd36h97OZrLtcHoWgJ7SY04bL5NO83LBwFh/2WHLyjcSRkpxRinOGOrGugOxvkclWO4+aE+
ghCwtf8PA6bXz80FkTs3mqrjIa3EOhrKW1Vqro30hcBV1o//BYI7N9SoGmu2ABGcAl/qHfNLe19s
Ay92lYipFgw/kc24mwVZn/Vv4cWOcadljKpCVQbsWOuxhiNk+X/lYDl5a2wTR7oXPqGsxuoLPI7Q
y1qauyGFmVmnODFNnWbGZ0iBUZ33VhZ6LXnV6b0tukfY4n0kpcvicgGRmaY9mwIQe0lcOFp9iMd9
1BEPJYiiE7d+bfxBer/QFgw7lUHUGDPWU3uct2bsZPhAtt1BwUFXUBye3+WfuzcuiBzHzHGU90kN
2yToEwXUq43XTFRGKfD/d55ZWBXE4RylATAqTOVuvmqW4EiL/j7HG7pMIWKc4ER38yaLvqbjr+un
S3C43hll8fsVNevaGULJ0FN50KaHcd6lk+CtWMS170+wSwxdV1I1hw1yHni9nW/yDvqiDZrchuow
ZdSRUELb9clmnu2bCP2ksdqJ3nnZ6bni5+8pt8VvyNDaQcMO+4RhMZvQxMT7Q6ypm8l4S6OHod9e
X1WhyRx5KHZZNdkEODa4gZHHvLO8Fs1oGvKFotfd1TfsxeXyrtq1MA4SGXoFfVhGVZnqvD/H+Mjc
yfv85l2k/4hClM8loC589T7WeQFq2+g4tXSYGNG7occLofasyvda9EOwlIITwFdO6gMEqUMCHPNu
wjf+/B31f1Abs5+rG0wVcotfc+GKKvLWT4Wla8grmYrCy/sOtd4piYIFraXnnDyOduLSSKQy9Zcb
5g8Kr+k7N3MZ9HGOFbyJnlo2R8Qzn9U7prKKPLknKjlYHTOpWxc8jg+rfJrNcgaecaZ7nL5dtu2/
WAeWN+l35L7y2CiHEvjdTY1goXAzXzQHSLCwJhd2KdDqD8qS0dlU+dNMv5i5epozKqiGXfeZi6Uc
a2pG1ffBBJhB+1oqL9l4Fjgl+50f6eQCwH7Awvmh4NeZXccA0KDCnnilWxODyiFQ6A87oXTs+tV5
QWOrukCr4q7MGhto/Y8OcogYMuIqt+UX1mda+91OWC4vwuMirnws5nzq4CjK43So4Sq5H/ro3GBT
hfNtsFH215dzPQi52MexZRZndkUMHHFZP/bU07XZ6TKM1BaUHIq8gouwpm7uB7lny6iHzpj/puXD
f7ODC6aasW1LKO4BgLSbqCBPqabchGa1K1NRl4HAFl5Qgg5JQBWLbZH2TRs9iQjCX8FB5TuFSBJl
ek3w95sCU6E6eRf3vwOqCoJCEQpHByQ2c72NgKJnN732NofnAKUD1zflLx9Ff7yLF46TZ60eCrYr
+mP2lGhu4LOWy/qovZG75NbMHPRa7QSYAo+2OH5IDWOQZwuY5W/9x+zRrX1b3wV7pFPvphKCBdM+
gVBB/l0AK/IKjihQ8BLps4z1nA7KFhNmzG3ls48WfXKrGx3i0pkv+rAVWcpxhR12sySbsBTFhpH9
BJk3Z+geB+E2ilyF44iglXpdLoBjKYcRAqol+jREo5xEN7LFMUSIriuzYMaob+xjk25LX7sN9yWU
C/6fpLlX98tWIGaqoUADqZB/E/tky30bBTWI75zlbnWLZ6EtGh3RL5t9k2/aMx56BVS7fhoukLxc
dmBJU1haSHRJO+mxeGKVqFDx+K6cLUfdlh496QImYRvz4apcAHJRR603MgpSYSOd2uah6mnNRqH/
aLI6OGoaZltAQqzwrx8EESbHK0VeWxMqsJDdMag7kufWeKqrxLGSrd4LQgHBFhIu1NDrIpmrCOtZ
h35uvuQi6eBVv18sH8ckJeo21cRE0i61HyVTdef+oQ9+Xl8ukQ0cbdgBgbZLw7ZIuW+nu0ikfrda
8aQvjOBIIrWqPC4JWyTMyBnZjJxDcDMhk0KF86xX+WgBxfEEJk1mYYaZeV7extsh38Vqs9WD20AV
UPz6mukEA3cUYtq8ZLQ9NI2mK8jmmuaz0vyOVEGw8peDegHg1qyuwiFpSIto/URvqtsGg4Plr9mx
/KIcWAUICFY0hoGx28eTekHklk5CV1+P0RJgv/abFDhB5/WD7dJsl9JXuxOE6OsfrfYFjeNam0Az
oiLYqOlsYNw9qxLC9FjDm3182IFu1Z1YnnP9u3wByhFupCtKIZEGSbabYWNuke1wu63ps4eLUCgp
IULjU152Ug4YVAwTk31yr3njbjz/M4wgOcA2UZyzmkC82PZ+CBdfCS2VMIsEg9Awkr7bzmg6HQLF
rauNPu6lVHI6FO/EY+RkimAnBSfhfRUWuElWt6Zs4SRUOtrWSOPow+curT++wtclFVpi602ObatR
TzZ7aJTf5G54qlCeHDj9yd5X/+1082mx0pxzQjUAas0XazqMVFT4tE5TF4s4ys3H2k4nRlPQe3bs
+tGUQncgOykRhITr18cFh2MRs58s9MPBEBo+qOkmGd40UQS4ftleIDjayGdCxkYHbXyR1J9miAmY
eLpJ7kQV6iI34/hCbVA+A+FGuNm4i4M7WgjSlKId4ahBHux5LNhKTUqJpo/7qPwtB7Ezqd+uX7br
1SuXc/ohoaVSmiUlgGpv3ipeh2ElwTnZp7es6t7Y6yemnprctr9Z8TYK5F9F9YXvCFeIni9VM0L0
w1vM1NZ21EN2z6YW9a/xWXL1jeaj6cWzfflHtUcOyJeeBkHEJFjo9/VZ8IWCEtTQYNFGIz3G9CZA
i1xqQN2vcK8v9GpTir5YaC40K3MjNDJG9tOZsAV+GHx0AGCWUfJb3is+q7xq/eBB+BW2mj5Z4DJP
Xhg4SpROHYvqkxtyUN3yMO/63XgwfkCExkVg8nrdTsG1zXcPW1mWF2EEuIHVIxWZk6WPYeEq9JUE
h374eh1t/RtpYR3HKIlmZkbzj3XdRt8qu9yNXbqZXc3NPYRDngBPZB5HL1acd1RRQC/k1HrSD31L
Ns1tgdk+8tdw32+sbZW7spduh51IVEFAbCrHOLRsq0ZmC4vUm99KynYqq5M0xDvEs75uikYNCqha
5QiospXJzNi5CCELXdOXrPKT5u36agowPvQOT3gijtnJH5OH2g7dTsKgZ5G8r4Cp+YnLliZJFZmw
Y3p97iQog26vG8EW4gp98a3DKNbMypZ9URY30G5AIXa+Z10uounbAp7i61yC2I4ragGmH1/j8ptU
bWt5U3aCz2PRYnFkYWRWE5YaUEz1Po4fLF2kjsi+r6+tFhdp6Cge1FoZALGlfk2osh9TNFvVkqeE
KArAaxi1cnQc1C4JRojU2bvrmyViYY3ji0JW69HAqDU02+ZIcGi78IjaV8/chHv6m3GwfFQwKXUn
JA7R/nHEgWfswDQC+LpeoXTAOqQbe1u5AR6dg9Y17roY7yzyzroVvXGIGFLjeAPdWE0pZwCWfesc
7jAt1cWUGshxyB46S/eiOVMiD+J4YzbkRqoHbLBSnOLpWBX76zso+Pt8xojaemEHKCvBYKFNN1SY
YyuUwRLcmIT58OLG1ApVbVsdnxDsuZQ+YWizl7vWDVPvLDZp5Ah9QwTIJYjkodNjzERBMLlhMViG
mVnq3oT8JHvgsD2R+st6td7l0uSzRBbGn1KZnXL5AAGiQ+zH+2iHiQqe6MNF9M1JOD5JTb1oGgXO
F5xGlEOXvnkr/Rpd1hpV+LUwxhJwMa8FjdFt0zib2DnU51sIs8KdvrO//B/SrmNJbhiHfpGqlMNV
seP05OCLylE5Z339PrZ3PTIti1vj81Q1BhTwQCI8hCgpZuDmFe78B/6i3ZU3+kvksqZiGfGZnjKq
+qlBByZUrVsnK2+C/jFtNdOaalaZguXRMgUlAZ5R2OyBz9coJlrVyr1xDN3gXBTouzVJ1bRkbi5h
KUeBiJ/0cRq0EKnhRV0WZyFGF2n9tRfdMmSEoPV5o4V1UggS18GIUjhk1a/CV/0Q3KsYT+Cs/KU/
jFa1j2ezxZpnptcTJ9uITDSX2gCRtU8CbDJhG2bmhDbn8HvxMjpYXHdg8YCsw5iuY/WQrqsiPTco
gqUj0kHNir7cz1pzo4UP2zD5F897F0B5XiTUjTSQTHCHIfjTgB3ZhDglNFEKBA+MsWfV81kKUYE9
ktMh4grIa5rUnNvG1DXWTNP6F3pXiYrdRjyXEdcj+ayYg0N2BelvhkPm+DB+8MYiyVi/m74Lo5ys
E9AnNF+FjbUZqO5UTlbH4nxnCaHcaihEnotraFSiBqzPr4ry2jIXyjBNgXKouVeKQlcgZe7M5pBf
V+iOmdl91VCyx53D2Ta9dRD+dXJ0MZir9YibfIhrgjteFkxNO2dBZwnRd7+5FdBnHAfftiUyjpEu
DzedpGXNAIl8fjuVJ8146ZhtYwz7ppeKgaR88FMDxcze7U/xo3CKbTzfTf5S9Sbh4gouLERiSSS3
hsU1JBbHEm0I8Ch/3sVpZQZIov7buZH/YCFBDFJstSDmJwu5jekK1+jQDyYV7raYvwSsd4sg328h
p4ursMKcHrDoOiEdOQVSO+gXwXW7tDg2LS3r5CigiBJpiAcV3youTP8OSOFKoAQov+THebLEVzBQ
n8WQoST5zT/Dx7uOFF4Y2jjKjZjjDiUcQs0rsIQn7u8Fn9W5ytKNggysoULPYISzTOKXFGWXLmIk
0NdD/bsiFFrETd0LYwYB4Eq1sAbAFKMvgngc88lMK0aWkwVNNMmSMWaiEJEwSFLpBNLJRWY8XImP
bIFxs2AcHT1bGUVy5V/jh54cuXnXjQxtGCZgUNf4sul8KeBxcpPfW0OUmJx/qvzPGesLsfSggIGP
SwOjvTA1vzhmzSUdH7f9lfX75O8LdzUyWZpFEXq09blHPkaTKgbw/KWc+MvI/mBSGv8X+KIfdWQG
u8FD19+XxBrvcIsdTuqRs7GxdVstRpQwKFQI0mFuM4Go1R5i47HlXipWywbr5CgQQLvVrAUdRGiz
m8y3esJKn7AEUN4vppEkpQSxG8e4jHZ0rKwQzDjK3WCTpnXDZjXDsbDboOBA4VW1URQYW237oZXt
5mNiiQ+z1Z3iXYxHHKu9cFtDcDP8bnwoqzWqPkFDPnupxJd55D9gBhgpFTVwGoiySr/uO76Wh4jM
Vsnd51hyqqY3h4Q50bP2pF9KobBgqvt04jK8RPUS4/fSDrE7/NJ1Zngjkequbo5vHKtGz5JJ4ULb
1XI8ppCpPeheWJqNFTj8bfo8pma3rz3DHhmAugZ4SyUpoEDWsx8LgaB3XdldeZMVuWlEIkquu23X
XTOKpSDqAhHhSjnwDQSJoA7C0q02Y2iyhg1LARQ2pFOo5TkPAV16MMJLYXhJwig0sXSgsCHOA2Xs
OIiAcZvSdE4Sd/uQVoPpUgkKHMZk7CZ/wvcXLp1DMn2JJ53J5DmpnLE2VLDUoXBBGpWo7UMIy9XI
1Ptjo+631WF8Evo9PufcgKZSCFCrb4n/XQ4ys8xYN+BVeFucmULl+pReDWOMIaLrHftnRSdxsif1
NrKKk3Foz4Y9sSrtLK0oXADeGVU+Qys/8dGaWFtqLZh6yuLvYepFYQGo/NuqwnsZTdrJTbtP3cSr
neFW8WS39Tj7I1nf5TFSSDDpXRtWNdQKpLdOujVYU9OrF4alAAoBhmEIhqyHgOnQn/zKHF/U/XSR
DljQc+RNEa2sNzXDnxgWrlCYUPmKH7Q8RNbqt1QlSyFZTQR/+UoKhjqwxZ58+9+D3SRxCueXEYId
RkcKsz4ZbuCA6g4xI8ToJ1avMLnSVzudVP6XTLoNyOfkQpFayJzuRlc9RDvlBcm1nXjhH4h1gCP4
/mP8bEuhlJth2JTXVQFCh4OCommKgcn0hSxYkt3qIXJZ4MQ62CtULq6wqSBpRhBikEz9NFnRPckA
c073ZpzB9/xh838/U8rb+qQ32ron33HKLm1UP3QqswNvPbq/y6BcLAEtgShVUCk8Rc/XrnFP4fGO
Hq9Vgu5Fvd/G37+Ek3eBlMu1otiMRg6BZI+NalVeaJe74vTfcSDG24kpjfI2jc81n4vIFzt3ToRh
IM6aJPMnhV/pVazkymohcGmRVDgeGokLQuIGvVufhrtqh91lxfPP4Ti5NKvA8R9Et7lgnMvaPlii
CZ0pWEqmwrQIRtxMyyBZaGQnqK1Y1e1I/l5zrA/IshgKXeJeB/EddvTYwXNwr7ik8pfvIqwNxqac
2MFbgXGJIr+3oRjdSpQlRhP70/VI9UPu6nsJeCIyK+HXhqAtORSYaFFYDFJ6NZXZLe61nX9HqHIv
s6nfak/qBawdN+LXCRT5vJl+Z/JPrYfwX35BdwzJWRWKvgw1/U6zyvF7whd2wdqgwBJCIUqYZFnA
Ex1BebEvu/kx1mVTGJhL2sh9Y+ssKVQZWtHvhBzKkBmN0Mov0TnZTzZaUDE6xnK6tdTSwvLp3iAB
K4B6Hvux7LkNwV+omGDpRRv8Uyzzpl8wygWsE6QBJdSFDrkluJkYmnHiVkFpKcbzti+zhFAoUmHS
VeAlHB/H5YdKqV2p9+9FJM3+TQwFGekAvt0xgy5lexCjY5p7Icd4YrEAmG74EX1uSCYSohunt0kq
DovndipYLHsv9Vgl6PW71S8fojt/hLnB7aqAQlPWmJ3UmAZTHwb60X0/INlpmq6FiNaeCxN8Y9fe
B2e6jJPZfkbK/sAiwVsdLFjYN90KhF16ZY3XHUzOgDRhl3jD7eDmN6TYzerrWD9BA93+osDjOkNZ
Xp/3nZKIUE+p7ibhGOcM91mPUu+/T5lc3vBVoc8YPpL5xpGbTwaYQhK+NnVW3Xzdhd4FUVEqlOWo
yn0ImvSHsD1mupdJzrb7/OXO+0sGXZIKQn/KhhYy2q8pSjU7UlEmlB2YfpPutDvDI9NorI4thmJ0
VSqLhqKRCYTH8X05PKfpYWDyWKwj6rtiBN4X91ysSKumMUOlYywMVxoMtEwJdhZ+kcrUnX2dcXNh
niMVlYJamLOM3EHB7Jg+ogHH89/SL+Fz71w3Gt5gSZgtfdv+eAxDpIcX/dlQKoPgeAEWEl1xi6AE
PchZZtHVsD4X+fviKDmfV32RcAC1oeYW/YPvt2aVPW4rw/BanQpKXCZMQcrDEMP56Fd3ne7+2+9T
qMAnShSUAeyhBGdqf+mr7//2+xQqSMjCNQWZXi0Kh6uPeva6/fvrDzcBhH/YUyIZIMD8/Ss0alPy
mh8gb/oUg0cRw95Pys2MtbGjU7kTcwBx9cr6Lo5OMmm+DG7bJgTKefW+8TJ0QnGeuGPtEmGpRaeZ
Zj/g0kaGHOFrD84gTHIGHpeY+bNuVm70gO3CjLv4aheNutCMQgbE1iA0eKLZXXQPIspDyJs92R/p
XwILMu3U68zghdX+vWrgC7EUQvhCJIZKhxCocN0pBPlbPfeMy9B6Lmghg/wPC08tRXDeDglk6ImZ
fZ7t9rbxDCc4aXeYU7Whm/vP348ChyFPJMnocZq9O1kDODHAV2FYnR31lmgid8NsRyKO9Me9fKEj
BRRG2uWDzEEgLz8KAbqj3cr/VIWgKZo8I2fdL1cxVlB5wRAUDWTL1FdDPy6yMyNOlItPQXkvDofM
97KBAR7r96OFGOrDKdPAzYkBMbwnHkizPmaLHyULXM5MStTVHkd1IYv6Ynk7DWNCbpjh/ropyGtc
9I6ZIJP2tiFr3eLfz476UnKJx0wSQFAXB84w8o7Bs5gcWCIoVC9boasDkiYcFcfPPyMXynIp8oH/
NLd3JShcb4UwHNMIEsITT/rFwN2IlruhNHvQYSXf2O3s68D7LpDC+aCWVbXUiH2jBbXx+h3ZOSDu
tP32xyFfeUMvOiWhFJOaG9cXZ19h1euJx6NzShmVnSuj0ZYUKiEBKg9ZjYgytV132OlJ0pvTGzIt
3A3nkM3EJGeW3KrH7uUjW+QXZk4nI1qdlwqBvAwbdHTl3VOVfBkDV0P3yfZBMkzwyuazwFyp8LH9
yCeuq730eLP53EcGTpaaUOCQlpkkaCRy+PFLXD+0+a0SsmZBGFZHJyDiqJ1A14wPRTav5qiJSN7s
tMypb5bVUZAwK1WCpbJQRcPL1tcMU8E8pRCxGhpYeEqTu2ILdj/mBHq0i2jJGGPvd61J9myKR5Yj
/eUG88th6fGjBoFDDWKCpyfhvzRN2k1+ROfBiewYql627Y0pjwIIztDFXCSe2zjNs+gEB8PSzirI
StCN6wS26mzLY3wyOiHB6bMsqtdXRnBO8sOcHVWfARMsERRKSJkqaWAdQJDV9nr0nChOlzL6Qxhx
nE5AqGqcFB0JsL4wWinfmjV/SNv7Ovq6fVrryaL36EpPI+nt0IfIq+Gx9Eqy9bA8UHMnp9kiHFDa
N4a09cvQL9uTKGjgk7lreh62kJ+Qpdcu6gEUNrElfqtfakd088PokAX3waX2/jG6S+SjLnAvH7Gl
vBZxotF4nvk9NlAydGNEXnogqRqaWVZImorsg4xvCRV/6JbHCXQUFd4FrJIjy0Koq8QIJKoiRHo7
z98E2EmLvUz9FyYfBQNo6aGjWeGnNpCIfZSlORS1xWO6NoytSf4+YyA7wdODYzwdWUZCAUZXRpKR
k7S8oFd3FTZchnXgpOi78fnE6ttsnwqx/W8fjx5Gyo3AKFpiHZWjerwFCoejcPNzO6+4+z8uteTR
tnHRoHuXQkOXGolE4e5QPfNOcuCs2eNfSYcHZ7OyPQy8ksk/szB9rgVHQxYSUykuSkLO0C2aH/94
gtTLI2641rjenlsbcwOEA8N/BHEp+tnQpespt8zqDcGKrSOksEQbBjlXZmjV9LKZ1ZfWv99WiXVs
FGKog5qrCam6+XNuhqFhJp3j80/bQhhuLJO/L74NuKp7TpmAGpngacUuCTSz5Q8qCHq35ayXSd+B
np410kW8tAtyv9TPwoP0VZ/MEBzr/VH41NgTOjcfR4c0cSPJaTEks2ydepLMM/rdZ/ImHRRTepWB
i4ETYY+iKR1ARMDM1rJCGp15KoUwMyYBkBU99zZ5nMq3s9c7Au6HwcdWsC5uu3TiadRyIxpJ3S3e
S672gq0G34S7DIuNSs8ozQ/RRy/FUXcPDm3JY07qVNpDb0e7ymt33DMuvz/j9X5k9JD/JUXzK2Ir
FHbUsRCLw7X/4qk30IPPoRmR5LwyNOSjRxBrKUPnQ2RiSyUpLNHk/z32esFUBDPGIjs3B8+N/Bii
A1J2eJfw3TJnHBmIolCIMkhqV2BcDbHOnl+bm8QBiX7zNlrSgUcdtbSMt4HVtraOMWBAUrDPGbv7
qM+pzLnKdYQ71a9dHiMGYKtoP8K5qGKlwv9kUJ8wyFKj5Qmn4xCcc3Ai9Z+Ffsfw8fXLz7sM6oul
WOythAJkJOhoGW7SB/5NIXnR3sHA1U7WTFbH6l8M810i9bEif2x6n4zxDOi8u8ab3oxrs3pVzcEu
7GkHMj/xnqHmOpS9C6VCQtIaQ8CDuhLXhMmanBAsd6Gd4o5H3D1k5KOuVMd/Rrh3aVRs4OSki6Ua
0np3DG2lM/UDmSgOzkjnIP3RgVgXCyVAGi85ZEEGC2tYtkndMMMS2zHiEicsTTd9eGrqXRcy1s38
BavfVaRiA8+N2iAOkEHe8YkzvwjYDAc0U13+qN+zGGhXNRJFbKATsD0QJNO/B9u6Ulu00qAlPeg+
d+mXufssxo8ME1kFkYUMyqMzNNnPYY9+zezHZJGMGIZv5sxUwGQiWK2VhWZgR6xW+PXovpBK+XgW
Tlj7THrhJQHUO2R7SvggHSFXa8zg1DqSFZtqa4J5+ctHltKrC9GU65dKnERBhUPVs29N4RR8YKas
1errH06VyGJO7PW4qr+4JdV8o5d6CzPh0sLMis8C99KzmOOuKcQ/3E18F0LbohxxYoVyhO2PZvBZ
PxgvojeAiob43BCb0QkM1miJBx2N/hqjVsDMzKybzvs/QD18hFaJQXGCf0D0dI9UtrMd9vDY06V1
Rqf/FB54hvutXj7fNaaTqmnOGVLSQOAo32uD2yLP0AevKQaetp2C8floYqhxkLJgJHKK5EUF0XS8
CzRGwoQlgnKACmwkcV6hntkk4N4fwweBbz21T+xtTdbDzuLIKGsf/AktsBFUqQ10+WpudEhwCUOn
711GbKO+m44sVgmGWYjk7wvjb8Wg+rkLJRqewuZBUh63dWJZATnaxe9HwiQbGdkF0Qf3Kf8Qa7nZ
1PsuURhWwNKDCmdFVal5QEraSEDbEteceWFg9LqwrIAKWUPJo1WerObw1dL0h7OvPSUhK9HD0oPC
iVCvJr0nSxiaQ6Bb8o8GNGeFNXHocY18s7wntSlW3ZL1jSho0Bs+0hIOr7dEfFQCL2+O2vSpkz90
jXu3bjp5ykehqmYT8SKn3IdW4/kIG3btCJZvjk+GLbxtm956clg0NPTMgwoCWwR+t70kAR94eZ1R
xUpayW7OIrhIs71vohh7xgWAUUxft493cdQxDk1l4DIMExTEUynvq/aQsiac1q80YG81DF5UDbAv
UyrNWdmpaEi2JQzvkOcnWFmsn9NiHJsLlPzaH0FrIY0CBxXfawjGDmX6h+hzu8/udDvYD279PDtk
LxPzMU8+yJY8Ciz6kOuEkQM5SuNE99LX8pHcgTMvvfi24kR75ZA6ydu0JxmfbVMhrrslmEKPLitS
LSigKKf9ALVfoXwt6peuuLTiy7agVRtZnCiFIV2FVY4x6lc22naPdZSZdd7eaAVrieoqiizEUJaf
pZmKih/EyNn3Mb2Tqm/balwLeVsHRtl6FagaufCSNEj3g0/N8dv0pGGTn8k72cHfq3bjYt0dyfqg
N/4mPHaXcTZrj8WPwjAYlbpzF0XQtqOPf6PWwcvclNiA542Rq2Qt2tueGuajieEQKnX/DgY5wZYp
nCvvJalJtkwUFmf1mjW4pHir3LJ4Std76d6/pEpdPWapqZvWh0TFlO/yPenPN240S7OK1+qE5++R
e2R13a43BS1kUiADimg5TERCx/TUOYT5OvxKCNc1K37uf6CQgvSItmdJZZisSmGNGOXYSWXgUwbT
JzQvNwErsrK+HQUuvhgCnYmtdIf4Mdphl9LZwJoBwgE5nv+P4SKGq6sUpuSaOOUFsZXwuiRQOVay
2e/Ub+ACOYW7+ty9SBiaf9x2TAaQqRS+SHodjkIPoZXcm5wrqw9Nt8/lxtHb79uSWKFIpTAmaDol
GGOIUs9cghExrKhyDCdDE9nj/1MtX4/mC6ukICfu1ZSXMsjrXZKwAw32U7tr3A4j7YkLGgDWsOJ6
b9C7QHrVUVrjUVgJENj6h7l47aebJnkW+X2Zf+N6yQybp0ZmPDRWb2ILkRS+hGM/lbwIkSOPZvfU
kRR7bFXU31jAuf6mX0iicEXqpjoI2h6XlQtWsXK7ILRUjxRWgnMY7fWH9IbHoirOVvas0X2GX9Cc
VkYi5/U8QMcqfZmHr3F2lD/Cc68ulKOwRBfrco6u4U8bbNRAzIaZzmVpQf6+eNdISGrPA7HG7Efw
mX/uvOTsnyT0nyJ3TZZhiTv1njk5wBJKQYrYSHzAcYAw4dLbIza0jF+Cs35SHzqb8AUML8VLw3j0
MGCZHiAY0Mjdl4TRH+vTT4UcXLJMsLeRZD03svhcFJJonADwJ0g5HZrnaDfvMNLXoI5jOOEXGQlX
rEzDYDpqfLXdHfkdK6qzVKSAJYz6PlGJiqWxa+OXOWJcLlnIRc8VdINfS2THKSLB+JV0JZCuOX8X
P2ueCBJg1pOeKY9CkUYTgmoKcJ4YyTioFhjUbcNRbcnDshQ3uLCAkmGVNOdVLLaSwhGy1EjnrbTc
wUjtuGRNfjLCN70RqdJ4PmyJUsNhdCdHAp1+aIN53CHlsOyBlS9jIDE9T4C+0D7jyNNHq86a/qM0
9tMU27n4um37jHitUzAi+CJqDTkRk/VWHx57bP3gK3OOzmXA8OT17NK7m9FTBVKFxiV0+4AaOjcH
ixC8BXfyLX9bffUvhOGt2wVftrVjiqSuIwZnoCmH0NmKn7Dm8RZ3A0fPrey1/DFguhT8ubedxkgE
sU6UApOGQ4ZXNiCyGjD13AxWV/SelmBjtf9JY1HKMaBDp6CDi/ixGNHIbssRlmQoiVn2jBopw7kM
6oVTR/PU1BUk9NK3GRO6xaXDq5HxmRi+9QflVchPYLSHZfRfxWujbeb5J/WU7LUDAMM2vm3LW9VJ
4SVN1w1VQM7999g5tLOADZkzXlHlUVDOXLwPP8Rnry5kkC+3iM9FEPNaGPB4Gb6iY0QSUVmuzu0x
OAm1qaSmvuOPLBxchYyFSMqXJS4q+HCAyIh7Kf3HEAXedj7EzHBC4PuPt/dCDnULqIWx5uPr8YGW
ob6EIIcmZUkwXLAnUsg1cEsW5cCkRaWfK/KpCmxh4Y4Rd9u1lywNTdlwuKa0pWCfFz/C8CHrn7et
5NqUvCWb8mQubjLdJ7LJzonmXvdkZzYLL3dRq9/3BxENTYPtmzU6Pcu7yE0tbCXZ/hfW3ziLo6b8
O9G1Rp4n/AvodrfzW2l37XfHW38+s/u2tt1CpzmtqnzsSzGGsADpi0nAN+XOs+Buq7SKWL80+mOH
fZCpk6Ei4WvPwU3Ln/Nhv/37jCPTeWJRS8czQlXOVWhRvpISZe6SPkX9YUJHLptwmKUNhSSdqBic
jz4t25fd2H8r8rt/1IaCEX8SykocIIDMovzcvYTVXB6ZRkHMtrelsQyAApCh8TO+HCEM3HCmMUxg
yTpMrEfE+m17YQEUfOSG2hu+BCnTod0nB9FBD4zb70gy2XDyH7xh6iZZcja+dS/5d1ZVkPXFKEBJ
4liqFAKSpfalHC/caP3bGVKgocR1VfsVfp+Pd0bkxsFZ6p1tEesmbggq6vy6KGKw+ncT56eQH3oy
HxA9ayAA8TLHB8tQ1lnBrYosIKs8w5RH3ef1YRh9tYK8wZrd2W4sTJWB0Rj0oRhiY75sV8PLQjvK
gTNJjedch7R4P9qfBFMwE0xFcdgSzLpjr9r7QhLlvQFY3/OhgyRRPvpgGObdqWY48Jq5aYaOETmN
7MSma/t5IkjYhwJzyANPET4b8su2LaypsPx9ytwarIZW5Rgt0q22l0Cckt8O5Ufu7UsZVBCqizwb
Ch4y8tdCt7ivnEmav4V7eCqm7Tl0ySEfy4AixrnRxftarf24nERgnH4J1X0F9rZ/Oji6ah9rUx5o
HT5Mlxxq9ZAGZ4O1HIulA2XI2jjJnB5DhwoM+7rwXWxZQEBOnr6hLL4MPe7kD/PgDz2UQOPI2Jn5
HksgwEgEXlcd8yd4nY4WyV5MuJfhHbLzG8YhrmmIEK7ArmXZMOjXo9hngcSjs9weCgdJDLupmFhH
fJBWUefx4/AfELHSBce46GOtJw7kfyJ8H7nLOelLe1DNZh9jwEZgzV6tFjyWAonOi/tDwqVTzhOB
4lkxTNIGJx05B51GRoKmNFD2XAdp24ERN1anpJZyiacv5AZFlISTD7n8YcZgY+b1qd066PbDkqZU
YUlbe6UupVFBeATff28IkIYBfE+w0Zxmcyap9IP+E1SMpAMo3YV3LLf+i5a6LEmqIaogBfldyx5r
FtNJgtxZMGVkogov/YKDNQiJHHPJy2rg0vl3aZQHinXcTyGom9HzOjik5ygpsFVmutbKDHCreNuY
wpRHBZS8KtpEbKEd2XBPmonnnWqThSz/V6Ak2P6na7xrR1mqFqjYBErOUriQoxTwOFDtfNfY9bEr
MUIvWNMeyRYbLS8jc3EmObot4ZS5DgEXDwpxkwq0a90NmBufurfOFrEKZmhNgZHCXAtzyw9JmWvT
al2SGZBW6A8lIWb6oaiMdrG/OP77cVI3wyisUzkgN0Ousnu7+SydIgcFntRqClM5zI56BAhZrLLj
apVnqRodwQuZq33iiTJ2GspWclfvJkxViUdm4/latFhKouN4o4tGXkISWRgkW6TVvfySJGbkiRcy
/Iu5ZtLdk1u6k+6Nx23fYBgr3XyTaxLKuiMJFYpuZmhCjMU7g3vtlH0yJeb8oVa2hbI0r5LcTbmc
EefIsCcFhSXsdEcaWrWTkyihATfCwiLW1q71aPjLgOixRrGMxFIiCC4qj4l/iONv20e4Whdf6kTB
S1f2TaePEDBicsDEEnD72gn7QjgzJku/SGCSq78rtyorzrOAjR5tTKQGO1qIkXK5GT2HtwS4xb2A
ivyN5ExHFmvUanP4UlMKXabZF/Vch7Vwu9HFk6M6RKCyqMCPmVik5Do76Ar3yqe7bsc441VcEwRd
NdBdpPB0RjWXW61IwE+DNtX8MXMA4OiMFUCfkR7YGZd1PQUF/WEqlmLLCoU5Qa6NgVxoPwNG75Mk
oUWqCwZyTCCLBUOgmlrtc+rEn5oj95GSho4VPjIeJrKAIanfg7E08qMooOHz2p9O2A3yF+Em2ZM7
Bxru39q37bNdvXMsxFEgboSiEeqzRJ7eKSgbAt5wimTq9ymmjR2OL5FGlJFH2Ra6GjkWQqkTTjNJ
D0BwhVpUH39vZSzX4lUn4FgNTywxFIpnSomcKBEDEHDFpLYjVQMjb8TQZhVFF9pQEK4ZGRLaKvxC
DcNbn/80qri51blXKuNzEg5ON9feP50fjdui4E8TX0Kx0Udwkgyzq89Rxwjv69fCd71otK6QEmyr
AlIKrFbco66840szfK5O04mdJ2dKo66F6lx1vkZiUeuWeDIFB34/WyW6MvGCYXT9MOyCnkCvx7ZK
+wGiNBROAsmcyl2pP29/ovW4sDg9+iKozzN2COD0+E/yp/LEYfiRhHawOjSvhifvAltBVGd1SzJs
kZ457+RJnzqDuHN00kus7CK8Tdk5ke6j+m0IBXNby9XoulCSQg8uqvMSNxhMYijgS+UqczAYzrWa
mVzgoURhRRZhP1PUQ0Tw3Pyo9yR1jCET4QZLN7/op8nFsl5XB/V0agnfQm+631bwL8HgFxzT0+hF
2uh8FiD0yB5JjGKebU8+Zez6j3VokWEz8cV3Koe/53es2y9TdwpZ9EkLxS6DDTXO4Bin5EcEyqqf
Kwk1MEj1O3HfGdgLEe9wPOykH7m6/PGceP+69Ii60AzVxA8QL3uSq+yQxeCtNsCDW7AILSXKp2rN
eAMTjbZEUk9RSUTkC8EEhgd3hEkmDlu8wx2bZYVht/R8ejS3Gq8qcJMg/NErryqiPMNuCFxtKUJd
CzmwCFQByZWlJ9+bbsgWydLhX+cr2wT3+I/SKLDh45G0ZuJLkZIUSQZXZ8PpLf7alsnqi15tJVm4
JL0q089mfSi0q1liMyd5s3zXIC29wQpcM3BnZvqHwMjWYVIwo47z3BKyBBByGbvJGlGlICzm/j6z
stTKTtU+daILy/0YYYKeX/ebji+FAUYSGvuofIrTHdczPhxLBHVDmYdq7GcJigmi1cZ3WeaO5SeG
bbAOjwIRfopKvZshQ0EuUrQMVz6QbaqkzVX9Si6WhBUHi4u3xTI8jB58VLh8VrUeh6cI3w31TuVY
CXAGOCkUUtS9n0e4PpM3ASm2hJf0i3aWDrkTHnRLuoSMJkwWFivE4ZepwLYIhpAYfeWM7oisJ9ea
8QNn1U69S38ke7L+gDvF5/LMgSGRmaNj4Amdco3yqjJITxxcILwV8QTSHPLtMP8FBkEWzTzDLOmx
dPQK92ABgq46hkcF0HX54IFkLqRifUHyXyxOFCIETSPRrahNGR8RLXCuaiPxSIYPSf2CtV1yPa3z
HtDotRxCG9eSAqIXbFB5keOHqHpSIydAj4B/ykVLEe44LmEEtHWwRD1Q0zBrBJZEKhAYXML5oqr+
fE1iQTNutsaNbKuo0RB2CKzh23a8VXdfyKNCAV6vUVWVuLD0820sPKTRS5HcR/EHOpBQ5vylFfXt
WnBeJRmHkzTyNzHUzMp/ErW3bU3W714LIRTs92WntX0NIa2re3FktnaLdVjGvXAzpvZ8qPYk3kyg
mm9d9abYbUtfvYkshFP3Tm6qhJg38N1+sgwSvjfOA0HVflsM0z6oEMAJnC+JI+QYD4NDgJmzOnfE
ehPwShMfYNkjqUP/EUsXelHhoJ2kuDE42MckvPGSZ7S3tXTfGm8aXL0NHlrpbpIZz9XVjr93axHp
JhYw2ZSDpkPH3m1dMqIm7VqwNmrO5GJoDM1krKT/avT5paTIU8EhUtsykTVEnzQ/l/yuFhgvSNbv
U8Eg6Tkj4mQcosKfUKWUWBVkhlWIPIUaqO6GOnjzyM0/3882aSYo0dQ62aTSBU6Zf7MKkadQY0Bv
ToNN00DGMyEzjt3Ekrzp9MGb9+LLUMBhpBVe3D0UG4fO07tsV+SsWYJtzxV5GjaCtKjVCrDBH3ro
knjJPt6x6d1WqTuXVk0hRBOgkJVil5k9hWDmIFeQ4Tu6gY/z3U+2mAbthKAbshFGGZ+LpSGFGao0
JElLknayR9bdYFfAtXrG6jFhiaGgItK0vhmIEfYu6dnqdx3EsE2CdZB064wqlEGe8ZAzWAI42t3g
3j8InMXd64/VK1ebIKXkrOpxeERx2fVZT04WOl0zU4t7yDCLhlGRx5N0iW6uU0Qv833iYTCL8FN9
4uzwaRvziWH8HYLFa2J/IbAeOyGJUujb5ceae0xS+ZDxsWn0WAaDdWTbwohDbQmjkEQHu4NSCdAu
lL5zwN3ya/SRhTMLR7ge8EIfrHzVY46kI8s8wNrfM5+AGGd0tvVgQO61UrgQEvpogpwjHFoOyhbl
NdYZiXeGsV/zeYvfl8JQ6uYUSoxCZeXgYlb14U0bM0caI3MI04OkR59l+cu2VqyvQ2FIn0uYb04Q
GdM6PaDX4tDLxl4uW0YdlQDClhFQgAGDq8aaZMJbYz8Gu1F2muSYGrd9dRyZbQwsYRRsYH97P2kk
OJICv3IZnsGp6BWWYen7lExW/ggsdSeicPuPeHV9wi0+4RwNoq5MOMx4T2hwEq9zGywvZYlhfDO6
XWIMDUPK0fxk+8ZDXuwi5b5grYxnGDtNzVx0QZLEE76XPu0C1R6i+22zY2Ee3aQUD7PGNyiF2FKH
jFGwI+wzDdacGyOqlmZ4L++qhpmcXn9/vQd/mleEF7DnWlFgGVMHpsvylEz3enlj8ImZlG95vk/8
wfK77wxdCcJtGD9dUfOjCRPEA5H63xJ77Br3X0Hrdipc7pbVO8D6dNTtI++NLExCnKwoXELxcRqe
t9W5HtKWOhRk6AMnCaNG1KndwaluZEvaFWCyKLzEap3yKJuiqx4nTHaFu5HQ22JQrjqyljuz1KQQ
ZZCMQokiqBnGT3X26icsCxUZX41CkSQWk8YgQXI4YDruMu7Iykfd/MmpyKK2ZfkDXVGTuSDwywAO
17vdc25XHnmh8A8JVnoAQF64W+U/pF3ZbtvKsv0iAhya0ysHSZQs2/KcvBCxnXCeZ379Xe19TsS0
GfW53sAGsgEDLFV39erqGlY5l7eRmsGFXWSTa0RFzjBMsX5jmh8CQ7UE8hD53b6VeDMvODvFVkD4
gWwqlYyFJL4rkJvgK8N2F7c/m03LOylVE+o+ldNozeQpGCVn5M2V5y0XVXIB7X0IQieJRlFmElqd
eNAwupL8lPXT5V3hXF1s+iyU5mnIBqpLJbu94pmha/adpct7sT9FIuH48bytYbCijtuiAhkrvZYT
K22uRH97WR/OVcUmz4awSHKDYgVGgthze62mgy1EPLIt3muVTZKZalHJbQ4xlWsAiaqtHFvhTXkY
UDNVb7vWGnkpAY63pjDoQIT/RrmaurbN9CqJDmLoTvFtEF+V+X3Z80YMrFfbnO8uNhmmmaQstQk6
RmRDa5ck0OXHdrD174ve6k+hy3vkcYyDJWwu6zGoEVREbkB/b7S3iRfC47xC2BxYO2rFVMQ4UgqK
6iQv7EdLETWnePdbTiUBTxPmCVIM8djJ1JuZywctROZy5qbbOHc8YfDBGIt0GOnupJ3tf3SD+Q/a
vYwSAmGbbdIjr3KOpxI9eAs80vtU0RXcgE5OfuromuU2yV4O08mEgQY/UUg/EDzxMXvOFqcXMd8q
+skoHkTVq8j3uAqtktcGtl5tubBxxrUYpThrIwFCW0faDHfdo3Cnu+kPxUag9dDagldwp2hxgJ0w
fsTYhbno09Iuyvauh1dDczNJoxUmb5eRkLdhDGAoVY56Fhmq5dpdIT1lHeeFxfMg2IRX2rXVrJlU
Ebx6yA9auTXa0cOAJpkalBm6Z3IerDzUZTNg+ZQUY0FfxGEsYg78bp7v5tgrStWesJaNuSmroxje
mJEnJW6gfCmveDYWNiHWmKqq1TRkmDyRI+1lKD2E29CGhGkyU4Uy+XAHqu3K4nme3JVm4GQyhHDQ
6NnTjqS2BGv2pB3iQ6DpsutfNHM07SZukIiDlmxKjJiFMgwY84GA7IucWpk7/EhctCC42+hK2k/O
9JCe+JGiVUaWhXOlMjgzBkMRpfTtIuwwhrQnKMTKUHSpXVWof24s8QZR9H2+B1ORyxvH9hf7MkUC
RjlVAwnqnxin+EIqdiHqS9UbyvckWcG+PDRObrUY1jhYvPrSdd/rLI7ZVsMvc4N0aEGchc7qqlcD
1dZoZQrn70FeWSnhXErrrtFZHHNjgO+7NI2cVs9qGAXXPI3tbLXxz6+gzlkIs33iqKeC5EOnuI1d
QZutLhHtyyL+Ej09y2BuisbQ0qTUIWPYd08SXDC8rUWX1s7M2+qqvZ5Prdt4hZNveV2B65h6lsxc
F+0kFHpuQLI/34jSL7PhJBl532fuhloSlFKmpdX++D2T7/tqc3npPiI1nx9hZwWYS0EKMFNOpl2v
aKJLLdUBw/VTuUEfe7ghXo0stIx+SvlG2kvIxoVuav/LFWSdymhM8kjIoKEp1Vaj6w6KrN3LSnLs
nHUj/VjKZO1jEYvCroSnMfkliu+XZfCggvUla9K0RlFTqLBSGdTo6aZ8Hk8Y1vKgbcJ9akfPlwWu
ew2/N44wWBGWBglm2rCuaG9D/E7MXaOBN5THNsATw2CETPpkriOIyfqb2rju051uHruvBWfPyjAg
oaWt0qQypIxzZSfhO6UtjrLY1vvEKsbQmpSvnCvFVFREYXXkFpnVy/1okEqN1pKQ+s4IiWP2Kccd
Wl25hQhm5cSAIBBWQaeqejWN2OqTY0NGR2iIddkS1n3WhSRm9aZRUUSfQBka9E1AOFccU8mOQEs4
oH2m3Q6vQ2yLnOjU6vNzIZSqv3D/a70dYpUWpIE3e38eQcibIMUTwwCsOoH9QR2hGx0xm7n9TkIN
AvkaoQdG5v42CAZoDVJXY6p+qEOHDFB64fbgb2gaM9zzWp5WAWkhjAFdMvqholPTiIzr0dj102s+
eZeNYtWVOItgYZU+nXKjgz7CrNm5+KtDQ1WQvCo63OJAtcXh7bK89cD2QiBTb4CxyU3UEAhEHdM+
vWnh+ouIfYR7npO0eiUuBDE+WQvyqSiRIagj96TFvNCvFDYsvs9Ag5/7uUQEbE4inzpzrycuZ6V4
CjDA0IxmMEkmFMCkDlqpiv7WpLIqwSLOtJGdcI9KxFrggQRPKgMSQjsLPtEhVbqXNqieO9C+s8QW
7+kMWdFKbmTuWFS65Z98i8VKMhChBNGkxynOLm07pSOI+ufoigYjAodw0GjdBVzIYnCiVFWlDAvs
Gh0E112XnmZX297yN+1hvhtt+SX6RssE0TVpOpf3k375kpYMcgwhFram9kgC2Qrye1G5LSJXan8W
EkdJzo3CzlgCwa5USQnVEe6Ymtp9thWV147HhMK7T9h3fD+opGtC7FvrdOjc9Si/i6ZYxPI7qz5U
aKZFV7SjcbTjgCL7lgfXVlnM9DXSSokdy24cy5asPF7eLM4pYF/sWaHMotBgs5Sq3MmpcfRzHqEu
Tw8GP9Sx0eMmRFBA9ptbs8rtKB33WThuL2vCMYZPr3FRBQgm2KTOfE6qnyAH2MzkWyUEHPPmrRiD
G9LcDtVA7/kk2/d4F0Qj5+bg3FRsRaqWTHNR0Y5Y0/CtzvymjM+GqTtaEdhx/b1WOOvG2x4GKAZt
BD0EfW8YsWdKj2l7JSWvl7dm/S1wBiOVgQRDaXv/4y7EULlfcMe2xgPCQcKRNo0MO/8HMhGXJfKM
gXEo+lQ1BJmeWFHcVeaTKtzW5r5OOEu3ngA466XRiO3C52urPpZaenN9BPjQ9RA69XODCoN2Gz5y
S5XpTlwAVpZUXJr6PAopa0GNvve4t8NbHe29NRwLSh5iquBjogWi+SO30pxjkiy5+BRIguBT/pJ+
M6PuS7RpB3zsCO4ogtF8uKI0FKYjbIzA4nWvrZonkUH+RxRJJGzZZlLKPqpuaUSz3/Y5XsSNM0ep
ddlceELkP/eRxHGGhASyEUq7q/xd0+y08vmyiFXYWOjBoOAcJFPsdxAhFDeZ/uiPnNDv6rtg8X0q
f2GKZShEMEd8PwX3u4RM9bQJdyW30GX9KC/kMPBXFcJ/+s+G2iq96iRkFpoeJmuuLXFDza96LnPO
aeYKZRynaQoHX6OdI7VDB3SA8fe6waQTZP9RB4jJqAmv20FeBZCFmgwqYtzNNCY+JE7b1qlRYt64
42AZrmrFD5QwJHbgRwXWdKOeGk/cYGAYueld2gKXPfP6sVcJDo3Fj2HgszND5H00/Jh/YCZxkU39
RhCHIg/qdQinNfDMbWt/NPw9Y1a7/8ibWfZR/PMJexY/gQFUzA3M1ZpmwfMrPNlRdk8xAOTq6CuL
QaEGX6gDZYNkY/bdlblPMD+2eOWNglvvBz7/CLYoNG2zvhmpJwFqXzSZgY8OY+jULSj99rxn9jq0
L2QxzzdfMaqw0aHwiIoaUNJsEmJFNgGdUfCWcntKOQDEln+q8yTGAl3eNL4r9KdSdGdecJt3iD7+
vkCIQgraEHR//1iRRGmRN5rX26iaABeM7nFZCziI95GzWchTukZuWtorp4ERitiYa/CYHOkchRRJ
Cgt+2oFbskNB9IKVsgWhpiL28kyrTtHXf917uZMKqDHU7gentqRHJJ64fY+rT7qFmTDINGcjUUWK
TA34/TT0AOfPGu1AxiTGhsdYzLVJBpRkXxzROgR3I74qnmg5Y+gYD6jJd8hV6PKCxJwL5eOBudi+
Lg58oZygWXpFg2ga5vlgGgV3Ivr6Q3WxggyyJLQSTzSxZwQdxTSRFUt22lqJbYByWtkbG9nqXrVr
clThZfD8xPUozVk6Wx9aKBERPg7egBZSUMofyp2+pXNdeSGuj3KxC7bJloiWxpRpGGeGePi94oG3
FaAif8BY5NKpReSmu1LdoLApnYiE7DpmBWNSI+3sUIF3kvc/sJqsFhQslGfcnkLp/9MSQ1uEe28+
qOi++V+GiK53Si4kMd5PPItK2NH+i9YxtuKWslPmjrRLX4EI3vBGHjrHsHIcGoLEuMeNvHCgiC0y
LX3w5cr0Nhdb0F9V7b1Q8J6F651pCxUZx8gXMI5DoOeFgMJc2SQH6Tnbhw7mbnntjqCBUbL77YwZ
qcJgfWmC2cJD+HBnFodVAT+NAo4xmv8uwddebX14BaOdPQTwyMCyz3HIeOvJAFEs5d0Q0jZNsXjP
u6eg9C47y7y7SmY8nnro9TmnSNeAtQzMM5iEALKyU+eEuwx5bR7Z7Dozx2LzGBAqWpRVlQHWr3/D
COS9gWkIld0+54fUkl/IDX3Qmc6XyoIJppaaRCSGrjFCG9DuTSPl+ZqKJ0l/iCfnK6uIiXaipKiy
qoqMScaZbzZKY+LU4dkmu+mm9eHBzBijBwqVm2bHm+G4ahYLecxlSEZJm0A9g7da8U0IbmJlc1mh
VS9p8X3G7HpT9TWhxfd9+SGuRov4JzPaXpaxbnoLIYzpRUTKY7UxKLlIixuh2Wa25ox7ymVFZ9nx
fJb1hPNCHmMFSRYKQpRCnoKZueq9r1rUkQC91O4Ns01+TjeaNbotqNDa7cckBI6RrD50zuJZnzoT
WmX2S6xpn9wNIQoYI9TPlC/cMlreurItVQYa1ApThZ5RjdiZ5gjkRVY2XX+f+dsUk22rqLGV4q5W
3mtJsioePxJPT+au66I414kPBi8p7+1kctTq0GovRsdJlqz7aIv1ZG46zM0IGoOqaRwHl9LZ6RhI
OGBye42bnPdM5RwI1sXGaO4yV1Rsnlo9KHVnq8TKeUMYuBoxKJKKhmC0M4TEHh397d8ST7zPruh8
t2E38GpXePtE/764ycy5b3Uh9JElnnet8jgpt1m+CXgxVg5SsXTP/Vg0M3p2YPW11xrf6vHEQZHV
d8HCDBgUaYssaXoZZhB6tPx53s26pR6rK8pFAR/nsjSeGbAQYkhaPWfQRgNG+b+q5qQGb5dF8KyA
dZSVfqqliMqgjfeUbMJwerv4aLf/HzxTeho/Ocvn5WOdZQTAJzUMsXzyMfbi22wvuGAZokaXbXKb
l2nhWAPbWhUFkdT3MnQLo8AeJ5DcmjXHIDhm/RFfWZi1CHKEpo2pCGObaqnVSqkdGo4eq+6/3Ciq
7EKShlhRaoSQNG4kjL9L9uFGve5Qcppt1MHiIRAP1tlOqjDIFaWaIE5AGpXOzlXBof1eu+YJLFxO
kFsG163hGQcLEXKvxCmBSFBNRxbtdq53fmvPezpas3nlsT5wTpfMeB2qMuuFaNCj3Lpx/z7gpu44
1rH+DF3YOwMXRoAOyTCAjNbRoZG0q3eJR6973jOUZ4cMVJBeHaqmxtqRDhNSegL0k6ysTV0trb6E
SqDM0hUMczbY+X21SQa17iFKD3MraU1XrW6FtuRI+YsBnsUw9j5PsjGJH3cgHrGyDUq9xPLxWqCv
aHJVH79EAaWe5THX4RSEVZlKUGuaXBVlv6oAq/jGOcTKKv6dhTAmPqV5MUQoyoI99I5Eg6ybzK5R
aYs477Z75fWVcBeRsXElLFs/TyAv9AaXvhSiR4J47gy3EyP1XN5D4S+3yVk/xt41WUxbkaJG6CG4
7tBOvsYpPEprzH+trh9gMNOj7EuUZbYycBwJhon7tFEsJpaiHIPpeYw5pcPrNQLqWQhjhuLY6X5D
W2coKSA8lj25rV+DrbQVN5Wn7aYDma3o9bKZ8BRjTDHrOjFXdcgc2tdCfibBNhXuLotYj9ws9GIs
0RQrNUzG/zDfhpFVyPsBTGvCTe1R5iLBjdCeC174wXjEEDBaUczzqNdv5/PKMrZZta3oxxX13O/F
Pa2byW8ML7Jz5JxsxFNAmCTxNpOi4Gf34yySMc+4mcu26qjIwGkji2Y6xl36XPxsrdQqn4YXyR68
DEkOwzUdzb285OsQfRbOQHQsiHFvxBAuZz8FcmVm12311iUPl6Wsx6vOG8sWtRShWMUCbfeuMSGU
MvZJrxqKhAKUFD6/SYgR+M/TAQ6KxSPi+cvh/60gW9hStk1byz0UbNJhoxTfTPG1Em6H7EY3UwyE
tKPiVlc3eShbomFxtF4NeS60pr7FwjtSCkluakKPDMqi/qGCyeiU5S2PHI6rJYX4haS+1IxUpJIo
UWdodwjWk1vqh2mHYccLJa03wCz0YuEnx7AhJcSaakcEWDUL3T3ufF27BsLKhVMfhwN3Gznn8lMf
iqnndUHPpXZq3MluwauTIXpNi6IU8HBHX5o1Yyx0ZKCo0BS5S3KsaG7s8vhB9584xkE3/8KxZ1m+
/cbEnCFKFgFGql90gnrwKJ1m5McopzivqIJzzNmamKmR5likJF++P97VeW6HGBeFZml/dLJR5tk9
b7MYUCGjXuchBRVhR3uyMBgIAWIfpSP/1IwMB+7DgLOYn2pjjFBMdEqW1mBiNJ1lu9Fd4fEfHj/+
LFsOYrO1MZVohqNBt64UBjssBXS2gxHY1CxRbzd9376Xgm+3UcXB6r84Tr+xjK2MKQlGxXcB5FZu
/ECfxZT3vsG8QVoKAVIujjzONmoMqBBCQrAgYBsz/4rI12Y+cwxF5i0kAyQYGi1pOSUhkE8YpPjU
g+xxo6GPT8YNgYqfO8ohW3ndhpYcJeAJxTtz61vqR2YD7lz1tQKg86nXGCfHqEVVbwKoPIie0L2L
olMrnM6E9fD/QgaDLEknGFFPmSvIdsCEnXTTBEgFmrZ6yneFJ17RrdT9Hc/Npz/9At5ojGejdjnR
J2q0wezG6TEwtzKvr+Mv4eWzgTKuTDooTWPSy5acSg9FLM7opR5ltAr2CYhKM5CUZp52L5zohGnf
5dVs8AyWwZ2sn1CLR3ePjDcVUtWYes4B7fVI228FdXrjL+/ZqcuNXIKEHiTxoV3e9AfhUd70WxSj
cUGNA9o6/TELYUkuSwah3Ey0/1FDT4TgoiPabeGKlpb4UNq6xyd65ayhTpF2IdT0/WASSmiokYdE
ee/T18tLyPs+AyqyMNahJkKpMfiBkZ+W3/+8LICDKTqDKYXQBrDDj+NVXFPSuAAcKuTA483kbQ6D
FOH4X+hSk9zqlczquuvJ8LT05bI6yvrr/GxyDFyMWo2XbY0NSa+kyBKczu43MsYF/4dNSLihtf3z
M/WGWtff1O5sd564k2zaFUzHnOrH6DZ3IxQCXP5l68UUmkJEU9aJqLFJFmRMMUuLZnOMx+zJP1IC
3QJejIyhCSiCodyoMF3E5aYdTzTFkU9YtpDMGGkmBpMJPmLAdIangxlYYfdSJbOVkB/GfN0PIufc
f4TdLglkrLbHeLKqpEHb+oXO8AJz5DdzQw9k7eavwanbYg6NQ6OQrT3twscEPIVwO26l2/zI030V
xxe6M/bdpGE+VRp+ihbt8a9lTqe04CUKeUIY6xb1NG1mGqIx4x9dV1h9p1hCxWVqW7XthS6MbTey
EstNCl3Cq85tkXmnFRr+jlbZUaZbHmMBTyvmCkSfYyYWNLnkS5lltIUF7k8XVFYO52BQ87tkLcw1
2M5doTfUWoTdvFGRllPvNJA5KkjLRVxCXZ5SzKVX6sAG34Cwoso3+azvyJTY3aD94Ci1evWd94rN
yUiSLzSKDjlkixItl1KPz5gLpMHQW26l1Cq6LoQxV18RSXg/0Kj7fF9MVvKjxnVLuYkDMI3WB8y1
Ek7m/n9gAl29nRZyGWAR5GnI8wJy67dxg9Aa7ndatqijruaDKPiG97DlIBmbqmmKYQyCAQJDqbWl
+gj/ws7L6xCc550a2QYvwMWxFrY4qRibps6ogn6yN+Lb2bw24ofLlsITQf++8CCSeAxMk6rUh5Mb
9VVkNWMBglGFw4jP2ysGPLqo9zEGAnKy4tCEb/rMuXlXHYmFLTBoMcyaYCr0+9TgKZvjPyS33OJf
Dgiy5UdhVgqVQbN14rantVyYt2k4KYqBKq/YBBsufcn6QdYMospERzMPo5ecRWkXEoGG+2mAswHP
bYQJFu1WcHiAu75FZ1EMEMZzEnfTBFFlg3afH3P0ftnU1uNe2lkAA36qOsxJN4cx9sjY55iPKt7Q
8lsaEErtwuVIW7fs39IMxvtXlGQcMw3S0HWNPHu8MVqnGexsq6M5QENhuBHbKCzh1cPzxDJgaBpm
P8sixOrTdQXy1OJ65PWzcTbKYHAv87sxiRWIMBJyn5bJXhd5ds7TgnGhMtkgWj1BRI/W7vpmKjw1
veNsEDXdzxfveYOomgvoqcRmQnkRZGCig3BDJyHOu7vksXydrzNP3lyX14ije9y5p7zVo6ovxKZ5
kHSdGWCS5BTbproxEtPiaLYaSj4busGAXU86YegFiABYvDa9dNC1dJul4k7Mi0MkhN6c+ttOJq4W
azZH9ipA6aKMgeUYuICBhH+q54+odFeo/clb5a39IDvSHEx1faEOzRd55xbiGFWHrtPI1EKcWtdX
Y1HaWaJwoH3VThYiGAj0wTsB8qoIG6bhJU0eQqwpiazE2Jvi5vLqrdrGQhQDgVPf1LGRQdQMAeb8
oy85vVir52ohgIFAJc7ybFaxXEk8bIsOfcLx7LU5r3NzPfh4lsOmcJJZVbqMboskWT7i/nQen/ZO
H5zBbUqZtraXF46zR2ziBpMgm0iAG+hkwWZITDsbbqp2r5iBU5WSc1nWekJ1oRyDf1KBmIfQY5fA
3tihOF/ddOAvIu/GLXFAdBBZ5Wk6qO+XpXJ2jh2pU6h5HiZUqFFc90Fp1bmrhBwZHPNjG5X1dq5q
tHTFWLQnUXxKJ84urUczdUWXdAmEazrbBZO3et2FGa742Mvu6J2o3skgEEefXu9+XMQ3xbNQWrwZ
C38xx7NcBiWifvK12cALNfbAeLHJjsFjEVsz+Iap0xQewUL3ld06C2QwQxvrVJV6IHBQvVfk3iyk
XSVK7r8TwqBF1xb5VHcQIqsvkuoB4K1O40yuWjeJsyIMYGRJnxfjRK8SDC6MZ4twh8+tG/ZvCexT
MZP8tJBM7E0JSlT/fZIdUeAg+Lrnd7Y7tmivz6JIqErY3XBKvRJFEONOFW3VbVC1X28jibP71Jw+
eRYLcQxAoO3KzDT6II2GzhKDlxaZ+grx5ehLBWALQfQyXvgSSNJVTTdCryI4BnFiqclzEny7bGW8
w8O+ApvAV0SiQEiFdDEqcJzsZ7tTXcoVKe/SR25LPl2dS6tHDWahVFqaYjgOMDnjWMoWTXbWux71
HEfFxYiS2Ko5ly414UvyGHAI0qQWa1rXm4KTSdqZ0OyjXG93eR15YhhISObRj0RaOJWEx1a60zDd
N203sXjo9cMoYTq0en9Z4HrmfWEdDD6oiqYU6O1ArYhpITBCQ66BK97GqPHcC0e0c26Gnf4lB+N8
mhm8yAVSxYgBQ2ZxKgo3Acu2xmso/4gVX9gxlv88STO9DmhhXYyEcY6JMsnVN8qMU9q8krp1v+K3
OizxedRpjTQasH0i7ZXpV5EKVhLlViAnljkGHNhYr7XUcS0qEhiaRYM5zpqZNGVlQlq/MfbUp6DZ
CDp3jdcltQ5QZ0EU9RdHTC+K/zy1VUTHSnVfB6M1ZCeTVzC0fnuc5bBHuUg6va7gUJhpYTWoklI5
h2r98jgLYM6uELbjCIpVGnoG02cXWHkNz5zHecdTgzm6EqmVUDSASJXsyeaxJ8+ck0o39rNBn9Vg
Tiom12qNTm9ycqSzBZUdivS8Al02H32tR14V2XrqdWFozCkdyNSBNgjyQq94qr3E7SVb0a34RkBr
XuHRIpnSHjDKNsdAgXxbPPOqBf7iQ//W2GSjI4ISkC7CL/C/i7ayQVuNHaGGTXyjERk0l24Nl3dZ
/gU2zjKZ0AhBAXo6djAWSnJF2X+D/XxdeGgW4ZatcuzSZDyAmvR9nWVQryHECkfMMphza1RlztXF
OcfsuMbKyKOorCFmaJ8q1FZpoZuhl5zUX7tKzkvHAIaYTwgsZTjI8dW8ka4SFyyJxIuu/tuin//k
WcjqChqiapgSUTB6nDHRVKeMKzT1G8zf5flFGR61+e4rx+4sg32l+q1Wqj0thKsR3JydxNUA7zgB
tJR52jXPPNhddQEW8hgDHGfdTIJ/ijn+X0HiVbwyiYKqYgVlaWyeYBaDMZIn1OxLN2hDECwMOTiO
6H2oXoz7cAdKisriUcyv53cXMhkLiUa9TSSaBMys4Ff7QvaUDKU9iO8RuN0wvoYe6y0o81ze03/N
UExRwhRA09BkTWeugCmYyiZrkfJWa/C5DoFVTrNl9JyT9lmKKuJOhjGaRFY1ttani6tgGHQtdmrf
GkfTjrXbMONNQ/3sbagiWhJ02LVKAM/M/a+PMUl1Vcc10LdbOqxReBnmESyQGSjmby8bP08Ws18o
u5trcFiDIqVJrTQ7ieFbh54YdXSUdLT/37IkIsEYFaITsLgy96eAeEAohhiSp4+/ZmEbz/egprIj
UbbyJrcuy1rZKACGKEsQpmiE7Z/Tuzjrc7UX7CatbV/4blY/wpTHyrTyJlL/kMJc2JksBVrsQwol
vKJT7ml6X3XBv+yAF4FbX7oSOPlTHoOGiaKMjYJhSjZKCB/C9wS0F8Jdc8xsHyV9kxOYlniYDryj
tfKC+EMs+zYvg3kOmmCkYkd0sORO9n0Ge31r6dvcrXJrwDjby9vHW1n2qT5pgtZUGTT1H2mVCC1O
Vq8rEwBCZ1YHzsg5B5+x8k8VmZu6QY1rZcjYybJ9GeP7+v8fcf3z+8yZFmjxCYmhT2g8RoEnRc8m
r8ODY/LsA71Sc9UvJIiYjcRq4mujPHYJh4V5JYTypx70RyyeDEY5GUOmY53UG+GGdg9H2+HFsESH
coRyq9k+35RUGs6vqUg6Eo+MNLM0UYJYiTC8vYgaXR85fASSYQ2YU3HSU6d7o4MqMDoBlUPlllcA
vW4Tumiosgn+KDbW2kV5rA+zAkOfD3JxIyqcVwvv+wz2FkgBBYIKPGz1XY4JlL53+RCtG8T59zOr
p4wtGBwifN/PfhrjQxSCwSRWvgS0ZyHMvUuUPpFRdCiAEkd3FF1z4vA4TW+XNfmL2Z2lMFeHOZNU
mU1ImU7yvrmmgwK0d/O7YdH+GpnLY8RbOQbXowrdZmhcx00VWuOGzslFzhuUJcIP5SRd9y7FoIFn
7Z+9eGrsZx0ZcDeUtFPDEjqa4mgJ09vcqW4et1aj8Sq1Vp5df4hiS9+HsVHFXIMoIbfAVUjJ0qDg
92wrPEnoAkO4IXkZdjLP0abL9uf79k+xjOPboUKnwHWPXdwGP+RTvSmeiuvqrr73HeIYqW101vyr
vKavTt78S87ismXwsxyaUkl9DxJskqm3TcT2yqtmLjgXF+dMs/XvYx0UdSdBRT2NT1U3Poh+HnGO
3EqA6M91ZIAjBU+jMjUQIiNKQHNqgVd9tCbyVm3FO1yaJOvuZrpO8CaDoCL7pcnHOfcEFVX21tzz
WBU4J05jYKQw4g69uJDUG9tQOHTyld5xan94yjAYovQpoIpa3xBg2u8h0xO7D+5l87nmjeX9i/fy
+yhrDH6kWplUxQRRwY/BHa9Sh5bnaPcoa6KDLVObV5/DszoGOjJjKvqsBV4FcmEZw0vWc8yac3LZ
GnbFKGRViSAgRwQvRs9FH3wvZ3+TIAUZRrtA/HEZ8Dl7xZaxo0BhUvIJxzUy743yZ5e/JuVJ7yJX
rjLnsqiVJytOExFVzLTWVAkFTn+6NGaIOhY5muHSWPOG1jbpkhudyG38TKvmab2C+Nw9g+Id//Ei
o1zhzB3d14XZGj6ES+hyR+umR4PzwVF/VO7KZ9nDLYBfEFvTAZdczxtIuG6nC9WZUxeC1r6PxQke
CCIflHFRMTYmBrLqmMYDEA6cMnYvr/aqpS4kMoew6gZVDWXoW0n+VYe+AauvhF//TgZz+upAyQrM
94ZLIrRWVol2ME8cCP6InXy6yhZ6MCdOboc2SRWs3IReY8XSjuI13mS30ZP+RntXxh2YuSZLmlx5
E9nZ1eT804x7WdH1h9n5V7AZkBlvFiJN9GG2V16yu48GKFv0pFPvqnZ9GnY8e129RhcCmRu8QgtD
U88QKCnGFSGpQ+TOycrWCzMepq37fAtZ8p/nMi6FfI6prGEPBwU+WLjxr+QbyhNietzaAPq1Cxv6
0VKxeNgE0pBGggGj8b9PtrpRdr4jv/v3lHo0tbPXyxu3etstVGMgZxqEMJlkWE9Rxlbb/hKj7wMG
bV0W8hHjuKQSgy2m2ARTk0IldFok4O7Kb8sb36EjiSenTK3AG/E/tNWCx9bAOeQKAytyNDSZWNMD
qCbbQjB2WRr+OxxRGBwZ5VBOfBUrqJPkvg+qpylKv/J8WmwSAyMYvNjoUgMRzVxvlN6Ox8oVKs5F
x1sqBkeSPiXNQC2hHHI3TSSQOJ8umwFHAjtXpupKIR0EeoxiT55epOLu8vd5lwg7rEsUes2cNAgg
W/kXsROcU7O2uw3lCNVaK3B4p2ddI8XEHCjFMA2DWbO6MvVJSxAVCDW3xOMI2Q+Ou/MXYP0tgs1L
dU3vx5MOC0bjOHhQMVromXiqS/sxEK18bHZfij+Rs0AGWMMiUHW0V2OXcvGnGMQPs6n8W6UoBC4h
Lu/rShwgw3/sJiu9HbYpLirdzWd0foFw8d50eN2VdCs+Q9BZLeVPkVECIGhqiFQ743uvGptGkPYC
+MX6pvf8FtDUFDfByHEA1uH1LJUa0EJRbUpLLczhPWqYhZ4EVod8psxryaWrdUk1Bl11ySiMNIJq
wo4y2ucbzF5/bxCezDbdgTdC6S+X4VklBlKzqOuztIVKxrF6osUwKeqT9a3opHt+u9j6A3NhjQy6
yqafNoS+lrP8vSZXcWXYetRZTef5wcE3hA2asKxkCHk3FrXyS2vKQG4W//fYxV60C99QMADWHck2
n0T+/DBqepdkMSjSzVIpGhl07OnAiMfIzRCHs+Bv09SYgpHj/++SGPrM+O8OmiKT6jaLvNBRYoRL
cbpVM0SWnhGq5UDxZcNHOuxPwzd1oIhCZYyd5X9XXhCgBU3nfJc+4UFxop5TvuWl/HgyGVSZw1Ai
aQGZvvCkZTdpulWzH5f1WilU+HPtGBhp2yacDRoai57C3hJto4F6JeVlOvRgUdgKJyQXD/2u3ZdP
2kY+CLe8WPC643vePQZSQBSmliM9f1pCbBK/FdKvQfs1R/8OVUyWEVfSzQnziLCaJTJKk0tfEvo1
wlVbOiGY19jFQRVTZFAlH+UoqFpIk7fBHR0apboFZiT8w8mc8qzz8r1tigyqDL4wRKqKS7XfCG+h
6mrokZJA0yj8FFJHdEhoFfe83BXPOllEmZK2EgSqYfeDjA8FJm7WGid3tB5OVUUDaQJD0zSWYjAq
krlrlPwjnGreD3AZQhvT+yjJm34qMQPRVVzsHi9MTX/7JwRbiGV2T0hRLxiUEKuk+o2u1dt2DLdp
nx6h814vG6s3/YfLJ3H1Pl+IZLawm3IzzaZMsMV9tIv2NYa4UAI2Xtxx3TAXcphtm/1s7NIEqg22
+kYlobgl8HrMti23yO1Xr5fVWrVMldD4j4YCAraApgmbLhP7GO7e+D2e7upgc/n762GehQAGPsRM
zX1DhgAlQEeMaGPWMYisDCf7P9KuqzlunNn+IlaRYH5lmqTRKFvyC8uWbeac+evvgfbuDg1zif3s
KvtJVdNsoNFodDjnSO+4FE0RP2Y73hePw0nhuJR1K7nqxsQpPipYWlZDtN8gtW/4t6U+vQZzchDF
6TORQq9JqheOuqt360JdxjI1tUS/eAaZqqVhyI7i5zVe76JTGPh5AxeBhf7crwfhqiJjlaEsFRKa
MpD+zL7n9ZOcnjshcXoeGsq/nPOrHMYqDbEeAK6YCHYcWerr/B7sc69srfBr/JLc1ak1HGjOzOA+
5HnLyYQqsoa+lwD8K8iEdC4lT0La6c7Hgkqofvk2D/xw8zSoIhupCBjq68QOag5Rme67vlV3edJq
vFLyqmtGF4goSejRkFlEJMHQ80yRQYASHjoDyNoWSGwc39HtcrJiww5vqWfRbnkTNP+yi1e5TMAi
T0YVtzrUky8thj5xBWWYAYhfgCcJD0OX1HREHrXm+ppehTIRjKJEQg8oAeQ9g3MVn3zeTDhXK8bD
kCGTUjJiNZHpOQ/2B7CGnWHcXreRzPVo+MDFLODtIONaSj3vq7yCzNbT7o0jkE1tH6DLg+fvO1zo
yNM5vDzd+lG/riPjWQIhB4kYweaVjR/Z2qzuQFLgBJn6VAYDp2C0ngVYWCjjV5SM6JhLwblLfigq
cvOUgLW3EhUhPCaVKPpt8ZU3/sxTkPExbYJMCqGGEsqjkw7fjfDUNw8yL7nF1Y3xKVIopKUQY++E
E0HD3JMCRP9iV4JBOU+t+Dbei3teL+d6pui6nmwVKS/LuJBNbF54o50pOXQIYGRKuT6CmExweFEE
xzzZIpIfKUqZDxA3St8z2dM6dx44LxPOsWaRj3RVa/u5w24ZFeg/BMUyVJ6bpEb26+X2j8WzKMVR
GAt93kKEdJlfpct07G+G3XhSH8b7rrODm+wDhjk8J59+6xK/CmY8CiocMjivsXzTfQKTuANCnoMr
9kb9nN5SL8nbrvV89cI8GHei+XI2RDU09c/tDY2QmsRCLhHlExUU4iD2/kAHEmRu/MBznr80jypZ
WsTUqwin9lVvXBEPL+FBvRXc0tUuYmShzNlymaV4xsO4l6GZ5LgoIFVVHhTzWxFzTIf3+4wrUasu
U40aR7zJHkug5GT32xbC+33GhWiB2qbhiO/H3WbPJqAae07synGGLHjCPKiNgFo68lA0oZF+EsKL
Uu9DzIZua8LzTAaTOAHWrJymIgRNR/Mi/oj21c5wxEsffoQh4n7+rbapq62z4AlJPJEsxhyRTeZz
WO+U5qhF3h8qxcQcIqAY9Rp8bMhQUja25NieGi/BYZLc2E13PJCpf3m0/eMwDMZhFJ0fdY0KeemN
vyuO4yn8ap6LA0Ho0ex5nJMc42NbA7VII8mYQFjZqNbQHfr5M2f5aEJuw/H+Ap9Q9FVVJNQdqaJL
MsNDE8E+isIHaZzsLOsaUNFouxwzvVLavHCE89RjfIOYCUEdRLCP/FV4DPYUOIzOt6kNANtAJ+kK
b7x3IueeMRhvQeapLpIGC+oPwq4BStkoOl0ooxV8tkIMC3IU5FzObBFHTsHpLdKjrdwPbrSntYjC
Ft9oSbKmj8RDfORRC/AMlK3qxMY4hwF9cZD72Uv2tIdZPYe3ohP/B5Ts9ST69YibjE8xlNrQMxrt
jF5xC/S3QwQoy/zIH+Pj6sW8aMQKmMABTAbvw+CW5tSwqk76QvktfgfsEbnYhVqMV9HksqhlA2pl
kbmrdDTMmO/btsExDZPxIxVQcIWmwzYlSvnUE93px/SklD5npp0nhgk3yBxKtVlDEWH8JMoPkuAK
w+7PNKH326IQ5aux2BkxRKTBQ98dA/156DkieIG8yXiKdqzrSP/LU0xHcpzcGWTA2l2+j3VHcvEG
u+Ox0fAWjvEU2VDLUphhfzK1tJXuZggymzS8xxfn7jeZ6CJUOinqchh1XFiDK6M5KdtpTttg1qGI
0JiVPdHB5Sa2x98Jm4BMiXFf0ZD0DwDixabVIzDrpKTAqzYNzvU0PdVD52zbxaqvvYpg+3bGzhCm
miaM5egLwJMMoFD0IJfQMW0p+jxPu3qVaIYoopqgAjCJsfOpVapWiCFMr/b5QfdiT78tBivVKSbs
F9lNHNORn7YVpCbwy925kMkYftkr5jD0WEO/1+1G2Ov5tyk5DfNdmt0mPe+ypC5nSxpzBGIxqRSB
JsJnyeooihPFgg6O430jAJ0gdQOPO0S6egYWCjJnIOwTzFoIECkEaJ5WPe0Hbb5qER9YWmrnXwAC
vVPfeBgFPKnMmRCN1KiTAcsa++fJcIf8QniacayFfaPrMawomKCYJjzG1buWcB4NHBXYR3ltBKWR
0r1S1fexfzGBOPtbFcnr3rCPcqkU9DrOsUoBZtom4UVEO+zIQ/pbXScdFV1VJKZmyPTvCy8ximJa
xxPdiua+IDedst8+Qet+fSGAObbBJAdTZ0JA+zq/Nj/o1Eu2873pXSht4lHAGt7Wr27NQiJzaPUs
iYiK1bPRkHrTtd2hk5JLXvcczXhimNPaRFIB8jmIyTLUPKKdZA5WkD9vL9+qh13owpzPYFJnM24g
ZGgimxDPbx6m+ZVkgS3PPKRfnkLMqSSYJ+/KGbIU4H1iGnRQAWb0+Ef6sF1cQzNnySBScxNbu6hf
NOU21Ru7B+dLyjmhHMtm+7m6ShMaPazgAfLGiprBknve3b7qsK+7ozABa9fLZK5bamlnE1Nk86k/
5SfxUt3QvJL8xsup8jSin7M4q6VpzD2hbrMdHwPji1FwIskVSAHExAt9GGegp1MX+DME6OCYU9z5
pDjae23Fbm7zJiM5xsYC60XohysMekib4csUfBvNW62qOSEDb70YRyCNqh4V6Bu0uyz41CeBF2u+
t23P6xmXxZIxXiAwBrNJdcgwQyu4pX3voYeBjPJj7p56N977ln70L0HCQiDjERTdHMkI4g27TD6X
6k4tZatUb7PoaVux9f1RDEMSRZAai4xp40HRk8kPYQp+axH1LgW/YcyzN54QxqCREsvCMoIQcbKn
yRpvIATkPUZoKZ1FMdxVu332H8zf8txX3RgzJ3AMkUJLyVMWWaK8kzPAP0gP2wv4LxffVQpVfnFa
56wY4jSGlLCwAFpP7PJOPrX7THJqyqgV70sbvFa8AaR187hKZWzeAHNCJIYRzGM4Bb1Tt6EV9TuB
18q0nhXQr3IYu++lsCZlja2rnc6tKWzRufOSO7Lndb5Qe2btHYzahqjoiIXUjwO4XMaGvj1nTOoG
BGWJ5NZUI2uoDCsWPqnRS61zUrX0ktsSx9iGLBREbOkANUU+pmBM0o6i1nCLBGumv1SLsY62Q/Ov
T0fuxXkvR5e6AHUjavB96VSYZEzOY9aCRudzRk4FkFBmEMLF4X1SjBwXuWYuqqYQCZxOgGpgqdF9
X0h7udHgIsNPCQlsdfo6SJ2nyp9+4zQsBLHxuIxite8PKu4uh9KjiHb0kbcKDj4umMzJbV6n2+oC
XzVjA/SmGqTe8CGwLqJdOSVO0pFdG3OJiWj66xeDWchhHGVUBpKmVJAjqq+FfGlEN1YugAvTgvso
ela7yDLMi9lwZ1/X0rrLBWV8p6z5NcaeIBepfkuxwWR6ohlxvqnyFpI5Ecj8jf7YQ9As1tasHZM0
tufpdds+Vlsjl+ow56HMKykdFUjxP6sF9AGUNMjyUMu1kXWCuxSd1k1/oO/fpnl4Eli8OR2qxtY+
Mo6zldRAaie6jxhbE5+0nHPp8H6fcZiBocTKlOP3g/Sx6C5E59w3vG2ifnThJ02pG6IsxUlu/aNQ
HY3qtW04pQSeCswDQc0UX/AJVBCi1DGjxMl5IxGr3vd6mNhC2SAHdRSUUOJ/xJ2nh/LXzdY1lRBT
pymynxcLiAjjLDQGorZHiVghGna0u+w1mTwTSCDDfs69bfNeX7mrPGZzqrzzAcQDeWIf7aes9dIx
4djXavFXBWDQ3zoxuwOQzrRUCqxdeFCO5mNxS1HIBFc+Szv9PrujlKG8M7OasV/IZJ9zAElKdVzG
eJ7aPY6rZscXctDR5IvKx57n0dfvqn8UZB90UT3KiAR0nKDJ2FWDfFAz6TvaWpy4KDm503U7vIpi
nLo0hEqZ0muRNvBf+0O53U5rD8jl+jFOvIy0OVbpoSU79Z2ypUC5XePMtnnMAC7FW0GOGSr07wsf
IUt+kmT0eA15aBHjLJvutp2vBr1LhRg3PgdBWoUfByvEFDKIa72kssQ7ede7FNwELmOXcUILelY3
zrLCOG6pnrVUyKhS5ElE68oQnqN0cqbxk6/wHvw8E2T8Rhb5Uo1hLvgnJPGP6j7bdW/6Q3ssbmYQ
VO8o71Npp3bPK7OvPjOX68o4ELmV9C4ENKSNufXJ7m/kff8JX2EFT5MTnxKP1+NEf29rURlnIhuz
BpJlyAvluwawvzV5yOXSRrLfMQtbFwpn23A4lsli19WyWZQFygm2rzzFCPQ1nYekxVtCFlR9MOek
8qmdSJf8YHqp5zsleDklDMqAXZHLTcTTiHEhBoBJah85KAT4paWWtxUiwe014xg+i+sziEAVmlKs
WQeK5qryhDy2VBLZqXRJ4tzeFsZdPsZ3TCqSBODaRRj4buxGgGyGKBNUzgjYFZuc+AkirkDGlQQk
zsseaLW2dk8pAGldoj6Nx+YGNQm8nHkjfry7TGX8SN42SViWkNc6OaXc9gRQygnn2SV702l4qQ+O
52cpcIM6jmZS0+V8RN4rB8NTcMRAVWLpZ4rXKDjc0TueuTAuREPCTTAH6KdaFOQNOVGAvAX3wXm8
V3eGFQAgIrhIssWlTF59qdAipEF02CQ7C9Q1QjuUuBkckQDOdm5dMTuNGLrTW+VG9+tDp/pulHfH
pGo5RrvqrheSmS3FNGoVqKMPRzl+bvTbnOxD/zEXXjhHY9VZLsQwt0JZZ1KltMJHDnBA0528nw90
1HbGUNDgdcSK9/oO8Bco4PGn41f9zEI4s63zOGR5oEHH+dKhASVHgRleFDh6udUd/gs79PpBWUhk
7oZgNhpNkrGfaQTDTfbBPUahbLEAGzVt1OBN4XM28SMTtQha8n5uZ62j4sLckpr72TyJyje/4pxI
nhi2zaVPOrEPIabWhXPWlLZZB2dTk3dhzUMV52zZxwIvNWqGUktbbFmYPLf6fa49bhvkavR63aAP
z7r4/a4NwqIhUKUAWH92ycUbXXqKlcOY7crwvuXOk3AO+EdQuJCn951f9g308dENLe+TM32wm0d+
LnA9vFxoxtwJuhT4adVBkvqo7RS7xKhffcIlBCwI1dZOfPLw9VtoIZFxIfMYmb4yYC2R3+9ftSPt
nTdd0trG4+y2u3RHHrY3j6rwS+S1EMg4ExWALL1BfVYUq19IlT+EmegYU+hsi/kY5tuSw/gNpc7E
IfLhtGjjmmb79/5z+yp5s9PtCjxDwO/QCVbtji/yERgsQAHFTJBdgoaaVwnibirjT4hkTkk34UsI
SKGJnZzAe2MH597WrMnR9uFnXnDLk8gCgU6JUoFsApuKAaj2JnN9WC2iQTf80t0gWX5I7Wq/vdz/
IpLyzgFpTDfY9ncCbPdhAki5o1LkRySWn3PfNg7tUQerd+GAojYGMi4nQlwt6KHHzdSAIAs4YfbJ
jGqAYpAMxjRiYLSRL6YUWIScy+gytK+1+VaQF2L8aHJeOP8vx+YqmIl+xS6TxiSE4NbDyMlHJv2s
OeULJan5Ly/b1eDGUAwZmWwNOR3m1JDGlNREUmgs3DpTqu3l5rlIXmPhNhRft7eSHoxfDs5CFHNw
zC6oSUMTeXU0uYXUWsZ0qLrECrTeIQb4k2bOzbRuOwuJzAEZ0hTYSAZQy2pHf08eBCt1wKmVWdTt
RW/VIx+3dvUGuUpk83BdJ5VqBZYUmwiDNU6dF/jf9Ea3R6CJh59JQywwTXOCtdXhUjR2/b2HbPO6
TrQyl2a6h0cV44f31RcKYh56xjfzeT76F/+9+UAHDBxeMn3V5y4kM9YaE6mvxQmS/Ua2xNKrNdFu
FE5OaTXAWAihL4LFLTlmtSiPNYQMs+vjSZ2E+2m6K+Iv2+a5ngdcyGEeao1SDAK652hODijHL6nX
PWc2xYEfHHP3/KX8rPDcDOdEsD3sMWnzUKGpcwC124J5kga0Wrd3iv4AIp+hDDmGwtst5kouxdZo
gxILGYiHXt5n7bFqTn+4iIw/MbrArCJa1RFOxrm+ob0d/pOaWZFdEMu3CJDs1DseFgtPMcazjIlk
krHHqSvEsxKd6uQocslmqJVteC+2X33qWqEcaJ0F06ogQBoP874HYdlQ4AGYOMilcjZrFet7carZ
ZvVUkXDZNtit8Cb6Qi8COho77k3bTICCXUKsePJveVEUz2eyXeu9NoWmqVIjufWP1Vm7Uw7zbRMh
okiR4I/ROi/xpm/Wa1jXk8fSZJQBOMz0DjKno3bMb0Y8yGanR2wROtNgdbJFQWCEYwa21MmhbOk8
JhSu1qyPCdveTxrsboO9pcQW/mCJj5pFvHbXncgJYSwHDobj1dgm99iPEvSJQGdjlG+mVH6MdPko
NpLn89CQVl9Ni9Wlp2fhP6sS2Np1Dd1UAfi6xWMa8w49dfMbZ8NkHMsolXJZ0kpniPsNXJ/Jzr9R
PiZk+zN/AIFz2tmG96ouqnQoIG1SvTm69IC0kTnNDNzDx3gUMxZHEXQ/8CghSl2URzx87PflabyX
dhLyQB+AHsWn/521FwCki61iAhY9NgzgVUK1tLrPc08CpoCocYqRZHO35F/G+4dcnURBg+XFh/qQ
OvOpe8iOxK3s0PH3A/A8ikNgE0CC0eyu/Jafea5tcwPxAUzGQDPnZk4DfECfEbdrTfSahm4l1rvt
u4gnhglOxlL1BaJDDJS1heLSFoAGmr9tC9mOGqAM4zmCNGjyMsOW0Ure7ORO+tielG/Ko35PPFoT
jTCh8MYRupo4+NtOIJQJVdqwIXXeQjVNCGwhmx00s8XpcYhfDDlBl+MxAywS4QVivAWlf184ElOo
anMg1HDCL7F+7KU3MXna1mzdKxpEMyTw+shsTSpJxLKSA2R3VfPcZp/FEPDnoQgAfh6g8WoflorM
6t+SmEAlro1RqOl9XpTvTZ1b2nQfN55qngguG+FGpc/N5m5bu38xlqtQxq1USet3hgGh+uOM1Dyi
PeJGu+odwNDDDc0WmHdl6/AGWlb2zZANSTIABqvSzrOf963Wy2icqgDgGuiHnxGsj+gc0jmPrZWd
+0kIc9rURtF9OYWQUdtj2L4s3sZRsBSemLUH8k9ymPNmBmlXtDnkiEe9sHKn+e474rf+h2Sn+/je
dDqet1rbNEhUkAUA2iQ4qBinPIYd2HdydG4Q39XfRxxxILAkO/KIi0C9Tx+qC6jROFfq2mriAKB5
j6gGcJBYmYEUy2QwE6fLMYsZWIWR2EjfWWiNtLZtcs04FpLYMLMhZhdlCeBysvYh775PqDJwY+eV
G8cAjyF6LIioSQaLjzXGhRqNgpY4rSd5YKHaNUDhcg1L86Z9ikLOtkb05DLRyE/SmGikMEu9jEUj
cWby0pJHTS+trhycBPhiQcorbFNz2xLGuBFFLcK5NPTEKV8Bjm819vxJc5ADpBRAIaZKeUWhlSfj
T8oxHkSqO5/4GL90kvyHGdSuNu5j402uvxrDj9LI9ttLuXraljvH2GGpD31ZZBCnXmjyLXwcVBtc
kfn/PwdKAe2kHINci8WXKrLDccJQS10EDhtn6h3zMoJVCQSFTuxTmCxkbpA8DhyJc6Oun7d/LFRm
XOSYdKVUmNjGzHhV2sIqjUelOACLgqPc+mm7yqEnZXGFFpovZXkN3aQawwHRRa4i0BFwnhYrAf9P
C8i4SClPcrn3oYzQHvv4qayft62C9/tM9BEbRYFpFChhppdSfwNeob0tgLdK9O+LVZJACRl29FCN
/c5MX2XlaYjvt0XwNpxxEqZqNlWqQESbxMB0hK8Qrbp7GAKOYa0V/X7aDMZBEOzwgIslcdKbzgVh
l2vkAGWiNFaUNVnkccfxlo7xD3pWmFmB28IRlNHpc23XG25ofv+zxWO8gtaZieZTA4vR0aAeNHkC
dcsx5RLG8dwP2yZXD7KexQG0kR9bJ9jL+9FKv5rPdPVq0GhwocE4ls2m/bOpnAbwUCUO0W1wTb3X
l8DV3c7xLT11BqQe+CRTXB0ZlzAOvWh2E3SMXoyd7Kj72EHZ4cH8PNu0K7kdOIeL518Vxj3kSSc3
YQiBrVO9fJDWYXhEe0IlGu+V9jtoeNxtc+HYJNs9B0grNNHTXVSK98JA7egi8XCYVkVIRMI/DDpL
LIAjKgqz0ReIl+JmL2vHPtkTjRPgroYVCxGM10OzRa4lOrQoYlBkGLJVi8ZLWUj3cYoaRqhwnPhH
Le2XyGIhj6q8cIJpMZd5HkGlxh0dwaIIIP4d/qPcJoI0AJVimk7VRMt02hgUfDw6qnXDXHwA4yJn
MenRW/7xARP4ryqMn0oPKa5gDYdPP4gP21ayGtksxDGOMmx1cQpriKtNL8ejGYxoApoD4/65TN1m
5MW9q0d9IY5xlHIc1YmfQxzwJTrAClfP2+qslRDx3rqaJOMk56YbSQ2mV+wfEGFv51Ni6zbaWdz6
WT9sy9q2fsICNhqlT6SSWr+viHZPlF3bETucWm9bjEQ/+ReTJKjEgnIXRDls5i3TADShqnTNwDvV
7BNwRqsnyihBuymb2JEepN3gyK5wCDB//2lb+ur5WwhnNqyrhbwo0IjrTHiaR0ez+96Ij735vete
tgWtriYt/KoGGtxldsJSidV4roM8dQT9UAh7KT+V/e9s2EIEc7T0RCZGmEFEVYA5VHBIggl1bvC+
rghYqHRdQzqFfffnbT2DqCtNHTUExdtcWBLertku6PeKpbzT/lcRzy+A8W+v31ryFM/lq1zmRjON
MZv7CXLpBdMdZ0/1ul3sqAGqQMIZdSDNSy4QzHEgqwayEMvca0ajThLgiVMnFAY8lr9XLbi2x8Sd
1A7V7criaLnqrxbimPtg1mt1BANACnZlY4c0jhu+USRR3R3QCuXSy1vc+7fSm3nHu09XXddCMt33
xc2Qa63Wjhoki9VLZFzkhJf95hkOY56Frmm13mQIeWzKyp648VOGNkvfM8/mhKEzNNgfeOAD9Dd/
8S0LpRj3D1LRopqoUlJzbIO7pHgewENcRjrHOnmLx7iRRJviUo+h2yS03jTDOIPE3TYNniEynn8q
GjFuS4ioJHBcPOnji1Q/kPElyySOMqu5qcVRY7M3WlRmoRlAFEEzUmjnXpRYGYh5aeVKOlKcN/PA
LRHS8/vLVuk6wPC1D8hzxv5EdUzNqYP3AsUAuK7QaFBaJSxetotHweHNba/HIQtxjDUaxVgMZglx
yq53WjRQ+4fxXrEku7bSY+DxCnOrxr8QxxhiG7RylbcQp4k5sOIJiE3fW4nnPlbNfSGFMUNd6wV0
NkHKhN6e6pPYn7TQnbof25a4emEvpDCWSGrMWKb0BkjkYzLHFFCzCr514l09P1UymHPL3bZAzuKx
9pjIEymSDvaY6uj0sTpx6CtnSMLqbpgrg9dtwFlEtlY9zZU6AUcR1j+R51pJrLjNbpSCHPKWN6DD
U4y50yStr7pYhCjTeJfC0hKAQan9XlB63S/2GYOR/qKJ6fJVhW9VZuXFyIBs79D6u2Ihg7m3+lAR
VD8qEN4ADUqxU088R/c5GqPQCb2j8WnkBF597g4UvYL3qOAYpMm4jqEO1a6WqH0c2kO1a/f/bfR2
DUrWUBZKsj7DLwappNuF5kwkDnLPfNCelDfaHAnoBxRaStt/0B7kb9uLyzNIxncQvTYqnXr+Bi/p
4Rgl70Lz0PBeSvRXNvyvyfiOtA/zOqf+F1gTtg+i7/orALAsPQZxbulta7TufQ3RkCUNc1QqOyxj
CsHoxwqESRdlR7uUfQeOo3FuaArmXucNbK1ezwtxjHWaypxMpgHrLORT1X+aAUD5hwoxJpgEoS4n
E/XvZ42y4ikI3VC9fRMv4S3YxLmIBauewwBpgK7Jomp+NL8sojUxaNtIpcWPWXayhDhFBPQmAINs
q7VqeQspjH9CnN/UcqUgxwISoyLUbbFVnokQuZpf/e/9eCg9XxVi4mxxQj9uLdJqTvyQp5UlEEQc
1Q1JWndbp/Xc6UISYwxSJc9Tq6korqQ2ZfuhPsq4CX9QNpzI40JL0A//5VwtxDGWIaJ62WQN1rB+
nez2kALvWvvW29OrBrrv1OZRvvEMg/FRShGrYVxiHRVZtPMJJTGAHKsDZxF5hsG4JBMozX2AzJVT
ZZWLjI4bDolDuz98/Td9xdUyGMeUlU07GCb2q3GLyq6fJCtwY9EipjU44al9Nh1e49a6u7hKZAIc
RBdTZXbYMq188bUXkxd8cvaIrUWReUTpEpjGjtZ/GQDtFZWXNnrnmPm63QE3GUQeYNNmi70+GWSp
1JB1Fk5/dfqFDkgiZGvwKH4n6Hy+bgtcV+ofeWyQltexqQtUXpLu5vhe0jyp5DQZ8UQw9bRC7bI2
C5ApiibfGx6MPr2p2+63TPuqB+Pz1CzKs5AWJ5GwsgLpIsWDF2qOIXOUWTeyqxzG4U1lm3aYI4ZZ
xwgmiFhZQBD59md7wri6PDQAX0NLKmHUe22oNZZsyDYqVJx7grcx9O+L20jTEDh0LdZsSPbgFLQK
oKlqnNoaTwbj2ObC6MtSg4xwij05MB1F0U558hs4goZiAoQCRKBoqWEnQQ1U+WvU8FCGJDd+dy5B
fa4GLS9cWN38hRTGp02pKhElk/9Kw0tOBdomNCXVBBPQo1uAiThFgeg3wKh+Uo1xawEJlbyJoVpf
75PmMyGRhcn8fuB13q7fsFftNNpotjAHpcrTYUwgSB29TD4NOpDFSbYT4soKhp2gP2X9rdE+h0Z+
DhpeJYqztCwBUF4Xc9QnWNpx9oh4Snhx8nq+eqEd4yB6QnQg1xEYuy15goX46yjcSqegsmhbf3Wg
0N94BJ+EN4KhEE6YxNOO8RqZqAXCMEA7ELlOYWIhsuXZ5upDYKEf6zQGsal0aiY1MGgnF7glu1y0
5Bu86eLTdDd5+rFwSsPNek9W7W2HxZPNOJKkSUsRDGCoaw+fAOLZJZ3dTl+VBs9iQXO2Za2nuRaK
Mh5FVKokleghTP5/BLsZrWwX2Z1D+8Flu939h57w1Wt5IZSJnMCVW/ql+XHyZS8D+nQy2PpzA5EU
eLp/C3jzGeuv1oVExtcI0+ij3eZDIkjl0SeV7IynokJGr3JS0GGJp/jZfDIPvKYi7voy/kbOx0oL
Ugg2Phv3aKujjMcoMo4Pg0cZwqtD4cX3Iad3inNAWGQzxY+aVsshtFJRUwSHvFwVB47hrEa/1xVl
wczmsQ/KZkT8pl/mm+rzjNdrsEsO9al2wz3Z+w/xLn/mEWGs3n8mMPJVYDtIItvuVmal2PhIRzmF
lr/EeebIWFIhBvbWtnY8OcypGPNOUBMFyg2R7Wed1Se3bciJF9Y36aoLcwi6QCQx0L1QdUOG2QeY
nvDjz5RgbH7KhhxQmnSxysBCOc41i9OsEO93pBigmlOJasrstEUpAGQYPT/o75re0K7tDLAH3eS4
qfX9uAphXGKIwmEVxjQe9RsVTcRJ6cZtqLhqEvF629ebOMyrLGbvDT2K0tCHrPI9+/H321j8ZqCN
w0SCq33mwUmuG8JVIGMIyTzpbfdR+w1pO+peit//bIsYQ0iKqmvVHls0tm48fy3TwzA+bIvgrhrj
55polsFSAxkUyoZi5QVHwNrMFp27j/fJY2qLnLfD2mwTQrm/101ha/PCLMRzSjdKOw+YaqJ1GtC5
gNJF3psPxk1yI74G3wCnKqFgiO6iw8AJxv8lxLt+APMUU4WwDjWwruFRXh+MAlMeINaILAxsn8UT
Zpv+bI0VFgBXDoRyjiLU6UfTym5DQBHWX+vMEiX0xMo2nNWn7CuvN2Ctm/+nVWaCLUBwy2lN+6VD
zLTQZHa/l3fd4bc4u34SRI/JImAGDFgaNzXtQshdUfwuCzxwovWE68JgGC9ihG1BhBISKItS5jbP
cmBNFwlAYJREWAus4bd6BhcSGV8SNIFWBvQdPfUgo4rGz6qQ2WnOm+3Ydo8KS/8sRWWvBdQwslkA
3hICb/1rIhecuJRr74wfERTV6McWptB70wdtiO8YT6B1p3hEyW9Av/9kDoxDGRLSTfIIYUpATnJe
2Z3Z3WRB6m47Ls7SfZj/wuqMGQql6Lp05vJJmG6mxIt9Tr/Ztn9XPtqZFiI6U+zKcMDuyPHzjCkD
Mwg54QrH+6I36uezY5r9kDUNtKDk0RgCwDh+iOYhzWpu0BEC4EOBo9N6D9bVsj/O2kKpKO3E2Z8/
bGH2FDtxzQw4UerxA6vybXuPeAvIeAbApGd5b0CW3h+B4WDJUcczberF2AS1KoJzQgdHNW3q+XkB
EwW+XBKoGVz+qmoBMQbAeXtKCVbvggtesf+7TqqIkSFZ0UHQy1LhCHPfa/pH+//4SZElyxgbjoQ1
y15IYBOsrRZnhKhIT0fkvqkzW1H2Fa+ha+2pupTBLFsXdUbU067eKf9W5MdRSq2g/1RpPyYuLPSq
917KYmzc1w1ZnnXEy+Ur7fsDu7AVO6lkg7KoObTPwYWH8sRbQObmU4MuUXM6LVEWT9P4bFbALu8z
juXxVpCx7XZOkqCkvaiF9FTkeM8c83IEzs2lFXjA2tRj/mrj/5icTPVdHFkglYpSa9B6BeARHLEJ
ZBscTOhe8EEuXOrEFpuusGcBDEZyGTxt2/v6YqLWadIzprANjlqhBIEpwFJ84a7Tb5T2qPIqCvT6
+UU/ScLbEODhxGDZmEp0o5lxIOF6n9G1S3ZF+QxsSKU+RrMnC4r7GwotpDFX+yT6Qq+CKdHpWk+Q
MWsyeGqtcM4w/ZEtlZinQRuQQdMFCKnGzLdbjCBeOo0AgFqvs11a58q3baWotW3JY274zJwltSQ0
rSefR/FLoP5WB6O6WDbmWu+neiLEgIQJfGro68MZVg7meX6oADGL4WgrehSeePXAVcu/CmXzITGZ
xBRvYdzAyecuPKYKMDOE3K4Vrwl3kWSCxjh2tldyNeO0UJTNjxhiptWlghyM/7k+hLb01R/s2be7
N5r4ScHJbNzOZ0B2qPwZ5lWfslCX8ZRRNRZdr0Dd1qNwD7kTuPlX443EVqQ47dEEKCw+S0cD+L7m
NX+vJryWejNekyBCzGVZxCNlCJ2mrx5IOACwbthPSdxYpDcBmFcfmt4/KgLApkh/1IrsHEmJN1e6
XaXhYXsjVh3PYjGoyS+8nlFEQ9D7WIxBPE//R9qXLceNM80+ESO4gcstt94ldUuWLd8wbI3Nfd/5
9Cchf+PmQHTjP/K1IjpVYCFRKFRlQWtfF1Dc1j/dBuE5GEOttV+MBBpMSBcbgue3otOIwb0pY6hG
lbpomTzNqrof5fz5NuxqGh66BpJJn2okWWFIKGsmzQh9ONlgD65glV58r2LgnQXJYXTWQCoN07/z
DUEDjPnA7d5dJ4srOENOs6zEkl9RDy/t+EgHbhQ2HgD8Fur4spe6/qU98Qp016OAhcUMQ9VQ1Qry
GaCt0zuQRHWKjfbwOmJuF95zP3Hnmq7GhQs4hq4qX0vEgbK8uOlclGR6oyUKaBHRLGGjbgVH4u2f
dcb/vajv+rKycCgVmuFMzMe5dAiG4EmY2FNxM+Lr++IKxIRuQt0nYUdgWfuld6Jt6vWx3QdWD/Vh
2v0S7ofACjxeApf3/dj5VHomN30+ArZxJW+CIDySJq68o29G2sHILF5Z3OqldbFF2J4sPxYFjHqD
wzRue/yloas+KRt6Z025wt+cLcH2Y8WdWWEEH8BSom4EH6VdLVdUn+OSbBNFnKDSwaQHC13B0G6w
hoErP0DTavIUJLqKkhPpcL8ZwzKmnkEFSgQile+asecE3TKh9G18QWWNTV5ETpU8bxUZYlGKxED7
PvCIirR4P7tSMzgc5uS5P8MjGFMyi2YDDHpGZhfFaTDXI/iBmqQ3Tfj6Ttz+LZmwcgekDiDzYWJv
N6ASjY7RxFUd4iaQQaMTRNL+pD9xzKS7+H1A93uXsyLmfVnlY5Ziu9G+otJDf4rTHWMown9Isc5Y
bDRWzBz9ZVUeUOYyop9KB639ZCdMvPGuHHokTGhTRcrc6pT+p8wxOsOaofHb+Gdh5MVvHP94V5wp
+kNcVrhtQhHpIR/V2oqmYov2SJMT4q/29CzXje6GRYBSCz6BTW+7q0c3Inry6YCCBA+TZKPsZYdK
oOmoMePg8gykf1/Adr4hQ9YVnytu9+342sobOeE8Q/I+FsMbwhjFZSzDMpPKJJPTID1O5FVCtuND
Xg41UaRSDCiLMmdZa6qjUssTcoUbxWvs4RO5aMfOCbeJR1oOc6wbdcViPFAVZFyOhRkX9rGz1eBH
lYmuOZylD4zZxHa64jBxNOaTNkScgaNjWFphdKchlmxS+FtMcXvuJW4ouX6sXPEYNwxTsR3D4u3S
YGyauwaCu9oxOLYubZX273gVJOvud4Vj3C/rg5BUIa4Jvtj9rEwkjnQ1/6EX8BSOc9B//D0FXpEY
LxRbQfSDFkh5BJnb0M7OhW041ZfBGaCsGzndVvBuQ/JsY84vFePbc1pu7UB/rsouuGOqhNMy/Ycz
+WoVc351GLwZFgrFCOVv1Qw1jwhT2wxxl0TEHSHiY47hWZ5Ku5RhaBp6s2FYUqg93zb1D+x1/T+Y
AFktwkySRGy90VM8/UDbmZO9/zSWiEZkTGoWjuEPYcdNP3M+Kpu2T6U6KHUDH7VxJ0hF41XqO6Qw
Tbt3JRvPR9sIe4Wz8XmQDMmMtaR0cU/9CLJZVVdtppIXafEgGG7R9FoIgwgQQZ1YSKbaqv4x2v/9
vd78akH7aaao7Zxhm6vtay4pVljelT5vqM96AuIKQu1cgCi53itdDjukXjppBbk0+uiMpbabtXlr
kobzZVYfIzBjStQURZWh8Mw4IZqN/5e2qtzJlm203tyTuwl6e/KBW8q++o2uWGwuKWgKTC2kIb58
Tr79GggnZNYr5sMoyF4h8t9wRzKtZhcWkIznKUI/5JgBiaN6p+3ne9FGTsebvxsPuksv+gSSgvoZ
TbFW5PAGfq9fnxbYjEsGQyvKeYgAMj5Gd/Rtqd6SM21IrKG7zvObdVZboDGHntEMqTnS5FHv9Y7o
oiExh06wZklIDaqfA48nb7v+MQnefNCEA+9hmDotzSifRUR5jRTvyGA8DkN2uc2Qq3tBvkIwRD0k
M6Jz2osQRKrd9w/xvCP6WddKa4x5HTj0t94ddQssZh+oyKhNjQFzOr2yEDtYcrNpjbu4OpJgrxLu
0boaM1zx2GSF0I75VMawTd7MnujSZIz6QNzUqlAf0H3mKdavnqsLOGYfVLUeSCqFQx30KRbGszEY
xzGOeWcaLc29sYxsjkKNgywwaGNHvIPcHi5Nr51D5Wp54hKrz7aomvrX/djcRIMJRiYEf+glVN6E
vVVjVrPgEjd+jr9RTZzQ5dUa8ZaQZWZ9hPi1DsRKilxVDB87NIRJpD/fdnoeDP374gBIg6GIyhYw
eXNO8y+4g1pTPPAiO953YiK7hLbPkQ7ursU1kldT7gVdaalT42l1gBoI3SNp63ZG8ZVU7bfbFq5J
wxvLb8dSR11mHebkIUnxGD7MX9pdfm/etVt/qz1GT+r94NTIjeQnPEXxZrX8gZOvbsNQigS9jijL
adcEgh/aZOc700Pnhdt4Tx546gG8T8lwSj+Fszn4lFMKlHUN+t7UxR00BTh3xfX3kuteYDMVRRLU
g9hjPf2T5I1PVDM3+hR+llF6faTvFeaLssNrBd5N7NtfknrJ+90O/UnIrmCiMzsLqphkvZVCrKYs
7yX5WxqZVqt4bTFxopT1hbziMN6qdrmiFQEMNMSXRiO4EJe2lvGGovGsYdwSpYRTolMJqhIPAToU
a01p23aqlamc8rv1yB8tVf+uG+OFuRE2GRnoi+5XGnYhh4YSYPHBF51xTyuqhF1zSL7zJvusH6dX
VMYdo8hIE60HKulbSKdrqkX0zJ1qDO/K+8nSjYHTbMD5bOxNo8dwWc0o8NmkPtwrc4CCRlk/zGTi
FfGsxyK/LWPLhMysa0hE/XAId5HyGZOHOXzJA2BCORI0upzSpUNh8LOo6VYj9BxxVd5iMfFbOE6i
EVOfyPQDGiXMEoo0gsrZSKsujtnguiRraOBk59aUytwZpYHMVZCAD8RP1Yg6/uIuKWvOgq0T7QKJ
rujiGMv6Uuh8AqS3uRVv8/6yje9RNbdpW31k7RZgdG0XYALJy6gbAZa3X0ztqRH2Pe+ZcvXzLCBY
CmpLKRlpKzPGpdhDAfV/qT1AiMO7zairjraAYTho6AUZQvI4MgQMxS0/dSYnuli/JiwAGOrRS1MQ
dPpAUH6pCyu5dJvATWx/O71GTxIednhRE88ghnQ0VGdXAl03hBOq/0+Bd7K/WjF2uE1fS7LvBzSS
MSZ7nMW7KEleb0OsB5sKMUQd42BR6cZs/87ITCOk24ZWKzd28wmT3ra0WwsPxVZ+Hr7zpuCue9sV
kCGDQWp0gvI3UHVw6ct9EF7iYcsxajUEXBjF7NAkEsWw77FwUwspKtH/VBPlaW7jQ1dVpymRt32h
7mMZMy/kaOJ8tD/Qw9VAZsemSHKkbYSjoUijH7kg1jYqPWdbE9v8oep1TEClZWN+U+a4iKnC1ig1
5ZyUZbTrK/kjLX9ksRLM3p4wHklKVaz2GGa2YpTnso84RZ/rxHu1l9nX89xUgkHbQolmPhXxtAmT
FqJVGsQ7Ub3NCcvWA+yFQcwmTySx0dsMq5seqbQ1hsJgUFjvzofMLt3gIaCTHR9pFqL67Ivubb9a
3/AmdMmhMogqV3bDpxUmwGUhhlrV7qTcJYguPgBAm+tNyYAYHjscLKvqqRlInDp58NBO93lxuf37
q3tv8fvM4rVq3QdGgd+XhsfMH62muJ86HmutxmILEGaVhKrACS1hlYa2PKpa85nUfm61YnyPB5/Z
iruKl4Ndry66QrJEKYdEC2sNdgkHWtqkfquQ+41O6i54ii8BuhUj50PNYCgp/PdbsWJ/A1QhQ92g
30q470NimdK9P/DYmbOWBsPOgm82mTYApHH9c7ZtNqFXHrK97/j/SJuJ5vhEqz+RF14GbD13urCO
Yekm14a509+As7vMHbfzhuwxH9ZNbV7FEM9GhqxnUYSoCV1IXZusEuntVrsQ/6DFUNhRuY+C9B9/
d69bGMawcyOafqirQJsDp9xRlb38ADm1HhPqTEjIZ/cGp2xh/Ua0QGQoOCeVSUYZ+0H8WmRugllx
dEK04NYB6oXU1zLDdBvZSfe88GSVlxe4DC+nKibfaQIsNXHmzDWUnFXDSsuLGHLuQusnnqqh108i
pkbY2pNcxUW5o69LvwLi0I7OyaZF+1HuJo+8VPs6h13BmOUMJeLjkRpghrQjpgGtzV0g8p5z10FM
DB2R8HiAOrr/Rt0jYtUY8xOx76rc6brHITsMJe+xjm7e9654BWEcP9aJXke4OmLZJE/COOSy96LT
rw5g1AxLPKMo8d7CY1w/m8x0CEI4xFRffPOxSp9HcZNNR9PHTLVg4yMpdfu4WT0v1auBzKcaiIQZ
f3QOilKeyuGfNuVsLd7vMx7ehyNmehX4/Xmc7CZCvsEwN7dNWL9ULGxgjszelPrcpBitQ+uqUg/V
ObQPHlOyrfoH5Lh4bys812OOz7TzIYn+NtfFvzemwA40t9J5cyQ5K/emWbe4VfrxPEH0n34ZH+VG
j1LCubWuc8/vL/9Og6sJq6w2McIlR76pEXcz+oz9/Ow3HA9YP6eQojMwiFiHiC+T/B/HQdMSGjGN
b/WKeOy+K59p12PkcZ+h6G+92z8LLOYwRoFJMg4E4o7644BGNzr8d3gRzvTWzxMIeGtZv4XFEBDE
AQI/9mEXnXLVQg0WB78XjVb9mZbYmZvUrY60IFNE6rM5hEf5/GuGOrdQcvVLLoxmSCpFWZVZxwkd
/xMg/jB24m7ULfEhf04e2o3vkqf+1XziJbN5qAxVmXFfFGMJ1FI4iYHhqPNDWn3LFN7T2PrRtTCP
oSixznNZEfBNMWPOkZHLmbd0RrwOwbNy86GXqgUYw1eGWeUT5oJDPjNFFe3YW5H8LIW8htZVAlmg
MIxFtNyvwoaiJJ/16RKHJ50nfsddNoakiizBhZVGUbWDzAQmxkR7euKTTbwVt3+5bKx8VjtAFV/z
4QxVjnfLsxHeFSrPEVbPxuuiscqmfUD8Tu2waLPRbTIq8eg0HUh/6qxxaGylu0zJh/JVC0yGT8xe
7KI4AuavSXa06cV/UNHw4lvqNvJ4mUTOnmK1TtNU0tuiwzdrs3vB/GREtZ1khpVHj5wjk+OArPYD
CU05rQR8LzxE/ZTomHY7KPBgH+yqXerGX82HhE/O1KtvECYrdBoksl+gn4cupmgHW20jus3Gd2IP
zfdHYYOsgEcrMfjHAs9ahkHU0ZgqUgI4SH23SbpdJ6g20UVOkC3zPh9DHnVpykob/s9bUIkHxRiq
GtO1DobiYlKt4gRn036TsHPMh8LFMElnVp3iwBeVXW8wWXguQzGzGZgm+lpwvCMJk3dWsdFdpbFN
fGK8iGOKpb4r7wovPFfb/0OHyWrcTDRVViCxL2lswfQ8DA2J3+RYHVpYlnrCHXEHb4Z2X+Dw0pXr
CacrGvsCORZU+32CxGzwHD5NbmM1p7K1pMvw0LrNTt2WtolZteb/JeBYvasuoJngJql90w9iKKcG
gm/3QnoiY4sX7G5wer2bLYwd2pZzehQ00w0q1AkojQftCwtd5bzEFHWu97vr95K/K7Du0zSONfwn
Ku7Kfvxat9/D6djNjylmd32IPq5YTOgjVPFU+hGw4t3gonwEO1h39QtKqVDwgxTE2XfnD4jukMVC
M0GO3AWYrkQ1d0k9Knbp0wYDUnyoSn2BwgQ1BpRQ1CkFSmveq5B8Doij9pI1+zz1gj8cz9clZDgJ
N2TMhx+BFGIJZVfaRqfxQhsKNC/c17yKi3XqvaIxzKRrpJxSuh974RvROjvS3CDQ7VbCMLTSgS6u
fdtD1pnwisewj1yFda9TFfKMfBm1f6p5sPL2goIqjieuM/sVhwlyokCtohGCfZChhHRCtdUGyVb7
n39lDCsIGKe1mCgCjOmHyoa6BeoN8rum/EJawqulWL30Xf2PVTPIi1Fp8xn2jJgK2aEMzI328m62
1S/jXb3J7fDEK3nmITIRDhrl0fmN9J4TNV+N5Cill9uL94fr3+9PpDFcYZhGoA8EqwcxPIc21FZ2
dOq84dhyZaU5XqcxHFFMGZqDdUC1MZ2V5JGodTVzm/T/cGzisD7bsF5lEJbW6fiFxu0jfKR5GyG0
7jFwldiJl9q8Up71j2QaxBQJwSwvZvvitiCllUKvml2wk3xpo4TqhmPTOkVcMZgtOxSZMuUZMJJn
c9s79MZQ2cJdDMXnHgIh5hm9TqiSjbjZQp5xzB7uwiqtyh7AqllbvuAk/fNt09ZJ4rdlbCZFmLVJ
zXRkOqZB3oupElqTMmwzInFuC3/ICFyBmGBgSETJj2VY0ntf6i/5k3BsXG2vb0Mvsc3T6Jq2eG+1
bv5Z2eCYRI194BTcZjWetcyGliKxD5sY/4Qm7eNqtAJzJ3Y/bq/oH06vq6XMpi78EZ5YASRH+3Di
zp+RcAg2vyY4FpDt+tDhf4VjN7bcRUSicHJW1Bg+4uu7SmiJd9uqdfq4otCVXWTc9LorEwmSw9B8
6qwM+ly5+KTKz9Pw8zbOeqR2xaH/xwIHZZxDqtGbOVEbq1W/omqg63d9ptrmyFOz5XkDwxxiUAjm
TJNUkplapfJtUBprxPDk2xa9JQvfB59XkxjyyMwmnP3x7T6Z3DV3wydA1N8jJGkMT/lKB/9OW92R
71Dnjnr0fMPrLueZyXBIUEKuk3T4dE3lpdFTWdqd9O22jRwIVpUnF0ctkGRACNVJlA5R7MrS99sQ
HCZUWP6gDTmKQSGaXRRsE41zQeU4uMJSQzgaWdXCGfog3SSq6I595JpKZyWT5P2dKQxBTGbT1JEC
U8YWEZlINoEqXG5DrOf98X70v1NRYVhBgg59aNDHkmavbWjmM3TKQ+OghNFu7XzDewRddQBM5TSJ
KEP9yaB/X2xbXcslsx7g44l+KLV9Vtw3xtNHTFpgMNSQtEMvSzUwaPyH8Zb7zA42jYda6F12rzu8
Xr51Hl/gMfQwkP5/eLTHnoo/+rv5MuKZlQ6ULjjuvV4pvEBjWMJPi3juZlgX7uIHGl4YezzXOL7T
pHZ1nBBfhK4GMb8D79Otpg4XwAw9RGqLuvIWwNCR3zWQEK6hDsavNlsvcrjisGlQSYY4g0A/X+Om
TzRVLR0KW3xRIaUpOsVjBhbkxe8cr2SzomRI+76nzCvIstXIhdeTp7biNYyso2i6Ioki6inYpuoq
r+dBS6CEJ6ulXRearTe13c5fbrv/Kv9pVxRmQw9iZJhdKqAwGUMR1dnqJJ4SIs8OZg+HZaOoAh2o
2pqIIHYqcZuC82bMM4LZwlqZ5RjBRSGUozlBnDtLrdvLtH6lWqwTs2v9QkT3U4dScVI5xkZF6ccw
oDwCHfXIn267LQeOt2jMtoWkMqZZo90Fuye7a/9J9snJeEoP817YFB4ECRLbuOO59R+44uoLzJYd
dKIKKpUOzL8QdP9m7vzdqjHfbptvha+UKuz6R/ij5SVK/sCIv3HZy7445OY402EQrTPQzCXkGPW7
2qWMmKIn9vbSclaWve4rYVPJERUvbMlFmGabJLtGm3nuQr/Pu+Ds6i6a/N+DqxiM3KxUoIRQMUfS
PfeMvbQ1dpqD3u2NfyQbzYM4MpStuO+x9KffQesiWvRM5Jgw+fe/0KgDJGndYkfXeJrHpIiNklk1
Rq0io4H5QT5vRsT611vgMaaWCulmeQIelVVSbQis7KMNlX+GPP1Bc29/vfUAZIHGBDnVIPtT34IV
o+fZi7bRHpMGxBIzaug06OA+/FFw3uxX/WUByBCk2CqID2V8SX1+NHQkUlDqpfDaatbrjRco9L9Y
BDqDXA36pMCsYW/s8dT2Nn09OdZooHAzaFrEG24t2+oBvYBkSDM1sZBkQrGDAUVo2S3O/aGHkgbV
oE5QyUHnWqoHmsaPPnO+IfXAWx7KcKnsD3Lj6/CYIBhOkKrclVm7M3AXS9r8uQrNHdHqx0gnjiEI
Fy3Pnjj4q8fFwnKGXJVqamKjBn63T+4khxyQdLnE3+VHFMyiIF4RLF4YxnMihlnLJm8SlQ7hFouf
GeY3TdMhFH7cNmuVcq5WsZeltu9FOR3hQjUOwW6XVJEV5bqbBZiuEx3nmDeShvrHja/I3pxwCUCp
VgD/8fPJmkYUktde1mmWzh0Pw7OMYZhRMfXONCmjhRsDW2JUIX2lXmZt34ou5pdatxeSut8twxiK
iVEY3jQB4JI2spO5xFvwJcD0NbRJiiEvWbBeB7n4bAy/zB0U53VcDkGf/jl8yT1aBHkJNqN9LJ7U
Yw3xIV5qh+ONrLapSmoJ1fXwlBBqNsYLEVy/5rAm1yyGXUxtzsuS6jjntelMWlk7qHCGGkRoFV27
aSXTScvW7sMfwRweBHVyplnwmmr01KTTLT/N7KzjNUCs73tMN6P3SQWRzH9JVmwEbY4IGq5STT8a
bxAtJxL9w2n4G4O9jnSyiPpgKlVMBcfoS3RIB9ODTqGzEf8gXPdZP+2veMxpn06EVBqViqVpTyo3
5u+mByoQh1Epn3gR4rrjXMGYjdjLuha3tKc8NGKrxahAIyrt3uS1ZfJgmA3YJKOKSz/WsID8FsRu
utrtFd4hxHEGthxDzhPzV/s/7ccUU4vg5m/azZcBHWuiE7sDt2ftrfvxPbFcl4/avTjkI23WDN/A
t6LFGNFh3qo7mqYLz7wYkLeAzObD5GMZDWtYQH92BfVrRbZ6xCkx5C0fc4ZrCcZw+Dkg0voctt/S
4ek2Ca//PmYRGmgsQdsH8/ttbfh9nNMAeiJ3g6g/JM34IROuEEwYYCYkm0kKikrn6Tgq030Zqd/+
zgqGcZpa7tFThVUqi3stv6gh5zLDWSX25hTrQZQmEn4/T/NnPTHmbZsLNQdk/aD/vU7sjUlCzB0Z
dCKKBlng+xHPcJasyrg6mUrYX0wxDXPn9rKt++8VkeEZU5Mx+jzGl0kmB1lNq0vPecdxMJ5VDMlI
k2gWfYmlGxv0Y2fFQ4QJVzlaPQMh5iwgzxz6FRf7Pp5rXYx1mKPO1b069RgTWDllJDzfXrU/XCKu
y8bwS+J3Y9zIMIlWzhOPngXqC21apLF8e0o/fWRGPaEDKX9tUo3hGdLMKDIWAGiS7tgU+Xc1bD2x
HP/SHRguELtZy2rqgIJ5Pwk/VLSxVr7BAfnDzfJqDEMHGRr/iUjj539P7mQTf6dFZPToLj5Lu9tf
i/7T7w+DKxxDDZUZx9KQI8pM8VhIJjuN9yaE0c1/qpInnbLq6hAB1RHyGCLmGPzX//Qkj9qINqIU
QmOntRcIoTMpml0lEmcRV41aIDEOURQ5ZG4kII3FuVR+TGSwSqOxVe1iKJyHFbpp3q3fAopxCqnp
kiSt8dqRxdDo7uqDIojb259ofUMtMBiX0Pq6CLIGGIOd77rnbhNhTlPzCulYu9/gdL3jpjd4n4rx
CpTaVqYaYQGbvX4/QLHE/N5/9x0kGr3A1g5v7yzcGg76ozeWkr059iM6ceMRZpZjbg+xbBujZivJ
toi9XDqO+WZoefM2OHayl0cxzsNMHABZJS3eq0LAJqeqqexSbTa3v+Iq+14/IvsCl06aUBF0Djjl
/FlXtn2yD8TX2xDr1ZALDOYwKcZgTGQBzWyNO0KWdP6S3HU/fz17zGcdTQjm2X+NUcpBOK/0POPo
LlkcLWkIObdMwDqO2VeZJBZeYbOPDfhEJ/O/BMJeGIc+SQ2/pSiev6EvLPSWKg9W7EW2eh9GKKyY
6FAj6T7hZRnWk9ILbIZS0sJvqolSin4vbOm4GSinPMgP+TY4oRNyQyfOGBcjsHjvV+s3uQUwQzBJ
MVZ1TJuB1E19VFFvJO9oViy26DwCbkMJ9ZBbe5ChmkIt+yzpscTTHvFIuTO92NMveW0ZyEoVaMDk
9UGue45iSiKahPCey7isOko1umjxkqtDpUVLBCsVMbqxn9zbW4MHwzro3PuqTGCXRg4G+VwqL3LO
OUnXT4KrJfRfWOwBMZlE4tMqgVnCOM0wdTGM0rltxforo3HFYLxwaJJEkxKslrzRj/KmxdQAvKXS
Mq0MwpNWfGnt7J7X07lOkldQxgPTQg2HKodh2ezG2l7JnzvRMdp/btvGWz7G8wa8aqHb8w2l3YyG
4YWK4v0dBHOqpVqF6UrU14g4Wal/F/YiJ2d3e6k0dryhOaat3vowosuedf0xNh6M4i7KeLWi67v0
3y+C1rb/upocdIOUU28ebG2j2jkuD7aAAPttgERiCTtelPgHFroiMlehLiqGYaAEL9ZHIXTbHHo6
amrlqm4V5k4VzrN8Epo7oXhoed1mt7euJjIMQWJVE0QN0Ap5raQS4vKRXXLrmNZfVn9vLU2k/rnY
vihQrolJ1RcIXsre1nSrnOjrkeBwByrc9nWNlS9Lhq6ZBurr/SsuEdEFo2Ys30nsMLViw6YS2L7L
a1pcX0ZdUTVDhdYHe33WDUMtegOBviqdVPXBV92WN7N03awrBOMks6lgKp8PiKn4UfWnLPt0e/+u
mmCKGG9vSCZBOc5/P1EOMf58wjkB+fNt1r/4+Drmy19BsDFo28xaOdH+9TDYCP3Pub/IGeecWOWI
qxVszCm1mIJbC4CIdFur92R6TaOTrvOyl5Qv353kCxjmY0wdRiWoJmCKZF8onhAWTip+F6qHrJWh
98F7Ped8G4XZpaKkzKRUEHpOKBLoXipMXunc29+Gt3DMDh06veyHFDu0yh7L8KXy9znBUGmeRt4q
uS4Wjlq6IILASNtxoDXD3b6Etmf2KcN1By0GlmQraCZOC6/hCTyvbpwFJLV8AZmjgBKylPhWWnkn
5xdB+3x75dZTvgsA5gjvUNQ21yK+DmbThy+icJnQllGlX8XeknXBappLQjYcTOpgtxyQOdCzri57
gfr5VYitPxCUUxTedOB1oa5HRgsLGW6YNK3V8xRfrXwl1uxRGQ8URrlDbpPTDEoVD6nNlVCgy3bD
RFZLt9K03hyoeEginQlmxItuFO7nDL3gwmjfXk6Oi6jMkT/KbV8ZmHLtGMlndXrow+3t3+e5CCs1
Zqp9hjWELfWMYVBm6YxGAKk+yfCiqt8afvoiG7knyp0n+Nw6I/rf31pIhj1yhM19HgBczNXAqrrx
CX3ttj6Vh3CQ7W4Y9mlcW7NAjmE4b0ol4nAyb3UZaiFmmea+Cvwml52iit28nnhBG4e+WB0WFXM1
8jACRuskd7S8iPpoZWd2+J02FRcvwg4zX73bn5VDyyrDLMMw+3VKEzlt1dttgXY91GxVus7xzvWs
5XX7qQzBaIGG07mAcSh5gyTCTtr2W+047juHPmKhzICzmjy7WHJpxiYYYmpX+Kkgd3P3qZ14b6ic
E5TtZPVTWZAyysrqRttrp95RPAW1U/5Lj4aHcLKMe1rJhGGAwT33Hr6qkXddT7avVQyiti/IG7ax
zyFnPXg0uJe3vMvdemS/QGKIhSiNoJv0uIOI1Qazwr0px03CsDRv2ooo2eI45PqL/AKPiUvaPpeT
mlomn8dfw+BOtHybKsYb1vgsO1QSn9cnzNnfbBGrMqpyV4oATfIfguy2LTc/RM8XlsFwERNhmSph
0BXDYFqblykxqCiBFz8VP419ehyhhk9LnOtDGtrKRtigFEZy8aR7KD7//+/yJThDX4afhf6oATyS
TpmJgXDYgionxbfaVr4EYeKiqEpSMUWRrtOjy+3Z36D3x/Kf8Fql7ejzRLxtdlD2w6P1/2nKwNoJ
sURniKzH7OqqhXajo53bnf6dOgwttuseI24SbI1bllAMl0mFUStZ2OMwime3DAVnQHdkZ/jO3300
hsLUvu2FgsCisTrj5deQjxKPwtbcfmkJExT51YzcDV20MkFnekksAw2Ef2UFGwLVOLf73qdeoW0F
8HzXWEXMKy/hfBE2+BmEcSL9DJCmTqzGdEf9yTA5cT9nrd7FP1GtC2FFMbK7WDqJ6QdOrMW3YOcG
5Jo+N9GE39fH2hKNYxd9DbQPhDFLDIYHYlUq5xpCKY4CJaDsG/duRD3/PcmpBH0AEmZSs3knIxqS
PpyxMxS/d4bi2JODiRE+unQCsHXbseT1D3IFYw4KfZbUVspGRPHbdCdCMx+FKi/po9Jbwyda3+vv
IswLiy/zt/GEytRP3b18yD99pE4byaDfJjO8PueiUvXakKJO7Ekdzkp7iXnSy6vB0xKD+WxyXaTN
FMBS9KgcMSN9GzqaI97TARby1r9w00+UK299RobJFa0RSlGETVQCZnbMQ/UjOjWetFed8I6qOIjf
MdXzIzIOSysZBjdKneQaLvBOmHlVfJdl59sOw11GhrfVLmlKtYV3jl/mtxZm/8XAk2XnzFC2T+7V
y2083ioy/O3HEM9rI+oZGlTUelytn4zqNFef/g6G4fCurLMuNwDjz6co3BUplDH770befiSEX3yf
twviIgkRjr3ktzGApjNJbQ1RZ+gFG02ysuOIp5/pwCsP42zwt4zsAlBvRT2L6QJWmlcqu67nRCzr
p8bvrfsW+S5+X4jCLFEK+EMzd1Ze11YmJ7Yocb7PakC7XDeGIcq4LOQxgxnqZnBLiMFhVN2LBEUU
ZDqc4BGFdW7gfORetwRlKAOvWVIqRaCMWLrrwocJbTLtXy4fwxJRVkpEHmFXOd2V/UEJaksWePW5
dHHeURHOEqSlFU2BxgH+vvhGMxSvRE2AHbRLhHYE9ofg9Ep7RDIvPvGaKFY9boHGUNAkxBg6OU/I
8WeeYV6GntcNvepyCwCGglBr3IlzCIA8PJTSt6jadsHLbT7g2cDQTq35ZjVUWLEiDKwR5aIf0rnW
ZEkXNWKoosZGW2I1j8rQ1Dh4q3knzMOjnjUc31o1YgHBnO2yKLVSogCimSLHUJKDXlePH1gnmUh4
1iW6KbJy4FmPXiA9wO7vFPjuSeUV/qxmHLUrAMuXgRaoY0iDUtpZ2kKeUHXD+/wwoogESj7T1reH
vfD0V0axlBliMHaX0VtmIW0HyC+3cs85BlY9eGEV82WMVsx0SN9h1+dPOnoYEZhYcvn5thmrSYfl
2jGcKcQt9AkbfJwBOfbMRdrIbvfpXWDTIce8riaeSdQZFxyTq6M4jSFMovofkvi9SL7GAcfbeBj0
7wsMWRo6ZZTpshmfMrmyBs01eA9HPAyGvcZmmOVeaBF9y6EVGp3lJ18F/yNRzeL7MwxW9K0aJT5A
9KayhPlR8Y8Yl2AJLadubj1aWwAxPFYMVayq1NH8r/or8Whrtnrve8Z9d0TH3pb3irzOOL/p4C27
sfhAGASS1iWlA0066/K3TOfYw/l9VmkmroMaY+RxWqZomxvPg/iB4t3FjmHbKQk6U4dgwHIhILRz
NLGHoiWnHCNWKw2XKOzuR5lOqdZAmYTmmKQYJ5xVtmZIVhn5x3j8ASk2d5piu5ubXYitpMXFz0Sc
3ajjTXPgUYTMUARqrcQcgRtNl9PIIHGhv+n0+18v8hrH6zlb6+0uuvQOXxzzgPJqM5+MLLFiess0
Ow638nyEIYksDVTTT+CD7WT8P9K+bDlqpen2iRShebjV2Gq7PQI23CjAfGieZz39WeW9f7p3ITpP
QHBJhLOzlLUyqypzrXDNhDCSqHkIdhr4pZ4676p3nsoLR8BCmZnD+/Y15UOZ6Y4pN16tik4ir7dC
jta8aYvcWKb0TinXONjI+xRyIgybrPq17x/nnigUqQ/EoYWVKlbZvHO+1veqhMssM7dNsNldz0vs
V15bPe6stWoinmEHhME2PevJsyj+b0y+lqNtpN+uG9o9O54/E99moNUamp5ZJMjVQ5IGutwj3z5P
C9k9uP9dMLdiaopkKLxmiZkOtVGUKLTW4+xtHxiDcnezPSrH8kMMOdjoDnOF113bvyeWzya5T1Ua
6NBQlJZtXBBxf1/8KpSd8oBzP9QxatmWwES6OLLPSF+pVL/bxaNfGOe+YKpWZdVV8LcYwTNbesML
prJ7t7+FwPQ3irP3Nxj101Ve2WSTCmvQBFhTA8lXPTwvBNtd7woBo2L4k3HJC9d4MnUrH+uyeze2
fpFyyV7HY7x+v/7xiHDhFU0ybWlNdYZDW3foshni4xT/NWWBg/U4swbQD8GC0J+69YtB1S8sun7d
wudPwuxfAOCmj2lbaoi+xgzrxLKj5JiYn+e4caLCF9MP19drfx+frXGInmxVbJQNvGlUiLY/t+Jr
Zd0pa/B3VrjCb1uteaxzWNG21uk1OYzzFEfYyRXoV2qRWD8OyDNtNfIcBOXgd00P/Ql1ub36kted
KN4uKhA4mGjRUGjmFpxqo0+V7ibT4fqiUX+fQwKzMNFo1bJAGy1bAa2bFIfXLVDbnx+yZV2J+ZBh
raTRVoMoYLLD1tdBs8uw8ppAp6YVdpvQLyCAZ/yRO0M2EhbcbDZIupUOXQRGTShuu4bHpkFKXIMn
x1XyqMbj/fT7M84tri6MN/QtiDUWE2Lfdjp9Ts3EnijiMCpz8L3gVT+KvWzAPdbfX3rVMy5Wo8Y2
cIW7ukgXrgU+1Bg8N8kpuzWIrUy5yOLpAjjidZ4js4CLc/RcgbrRes5m4oaaCEmeBV3SlSlWZfgn
SkE0PSoaMUlKucDhRNyaEL7c8PeVXjxajWSbOOY0yfpHtdg5GDiIaOZEzxp2eWPkuOlIpuNcaU7/
Rzxyl8HOAUScY9pPYTEnxN42fbKor0HuJg4hsh4vWeMEA8ktoNS2XmQHUgmegEb6xakfyvA96HyV
+ErXo0Dle8SNNMbFt4qvNNQ4xjWtn6vFXwWayr/TNbGgde37dpWPuhAKZLMYy9K/z7KqyOHBmKJl
cWRXhO2P5pYNGA038oeyBmeL7ue4uKW4Wq7nWZXvAY9mcx7aEWuGFrh7QVdfkjz3rM0Em7X1ch3V
r28ile8Db8pUkXoW3WnVuQaeskt9O6wLRZNNmWH/fwE3VjOi2b6HR3L9IGWPrXkwDf+6J+93Dte+
EocHqzgkfW3Albywy7vOH1zzmB/1z+tDeZv5pmuc0G+DnqLYV0LxQCV4ykMOJpJm7UdjhYeq9FmV
Qugw2EP6/bqLRApWRR4kpoR1ncEIY30a79qgDCxQj0pQG0i8PxlgPSOSyl8pV+mq5gZUct0mFh29
+pZHoZRbTkNN0+32YoJLUJQw6ovba75VUCmkutEqnKZLI38cGshaYRhrWAV/kSFpUEm+GENQqJbD
SM4t4vy2C08XtrmgKeJVKZIZRQ2KzZPaLR9SRXu+/tUoE1xkxFWVQ+gS7snzZisl+DsMondvFy8u
nODCYu2mKp8WRH7UpX4EZunUCi1Bs0coaF/3ZT+LXJjissjY9Funx1iv7s18ZBkkf2TlGEQ1XxQQ
Z0seDiAn6NQQLyi7u+tslm8QTBJQVy0b29vTV3UNrO5btBJXjlQYaqwn6wKjzFXFFO4AG0JvfWyT
L+MQh9aGJtUeB+smemy02iti2W6lnogQyjsuv8R5JHWiiUVto2ejeJSVH2b24fqHY9/lF3C8WEDu
INrLk7g2HZxTQSBbHiGrHKJL/M/6Ky/2ssY2w8UiQgtByyK2iEzD6r0vATfd7FCleM2JmqYkdpbG
ZZU4a9dknbBuU/NZXe/M1ru+aGRIcOiQdrHVluz4Xt3Wd/UxQuufcBICqJwS8U19Hg4j2qpMOoMd
3zrprgExotgc5AVNI34sfWzkT/ofjStcficOMiZLLYZBBCixg2/3zBoMc+jlaI54MEJK4Y9CDY1D
jXmpQPrCog8K1+WnBZ3gEJzuXnA/O4D8DRzGThGIOPMILmWagEadXQBcxGOrjHGy1LjjNFfRHoe3
1kxAwDWGmU7ABxGL/MBZuaZS25gsiW2gflufM5L6bf+277yHeXpLiBwl3cJMzI4Z9HfplxI7qwyH
u/JZJ6p2Fm9X4ILXsgBNAPh9F+wss01sIYKaWgFhkzX3yuSuV4l3mH1jkGrFrLulQuX0v98oaXtp
ThK88c+aP1ZPg3m/xY29RpAYom6I97/S2RQHT5hTLhdBwE30Mh6H/BVDGESCpAxwkJQMy2hlIx7G
OvPjot2P8bfrkLQfz2cHOEQqQF6S9An+frI+6+0Xqfqk6L7YyYQb+09jytkOB0iNkOMQomKhqtfF
/yfPv1+OvZk2a3lGB6Jz3TEGOL9G3NkgB0iqWfStJMOxNEke1XH42mj9TbkmDgbmX0o9spesIbbs
fto9m+RQaY06dJtVLO5y3Z2LzW6s11QqDtcd2++cOC8l/1ZaVlGUKWwpO3fzlfsGKoXvl2dQzywT
dwH8oXZ3rxslXOPfTyFOqQyjAdiLFRkDhNYpjoZQWHUKXolwl7nKpReTrbUqfDUxFe7iRHm2Noru
iFw/Dh5qNYdoioL102yjcMonpjYnZh7rwpe/z77qZ0eoImrURCm1BfhX0nUok6Uc4Nvgik6LGabU
mw6MItICjXAT0GJy1EfjsENYp20aceUIcojSn5MGbInCIc2l57+LDQ5ChniRMq2DGaGBfpooeMYE
DbmYOipQocEhCD6ZKm6soXkYJTfLJX9JZAIzfhMapmnqKgakVf6RSNeK0hxqNKAVKcpNq7Z7J8ZH
ig6zGzsL6AXx6Ce41PXwPgafrXJBn+nxqMU9rK6tEgxDcaxj6yCp040V95+vf6v9uvBsiot9YRZ1
qJvClBrg3umUBttxDJMj1SO9H3lnM+xbXlRJYz7kir7hW7WGaXdicbCk2IUgBQGF+yFxNsMFeIfx
j01WYSaqDEe20OM+xEQh/ZtS82yDi+46XY1S6rBiWaiDXEBzpIOcuRCjfJtdDQ1XuXro0fKNuSvB
pXqkqWXkQr6R1GVTKtjOk0dx/hBjNmno/mQuXFfODnKJ0jCjOAYtI+uIfO2HxpEhRyjjvEoUZfuN
vhd2uOw4aFW9iROcYXdNkgt7eHwRALuVnT/INuOolu8o6dv9UvCnc/wbE1gidCliLavpfBtPj5Pu
x9pDL7hLnBLYQcQi/7ikAl9NjcGTVGu22qk3ZtF+ur55KRMcTgj4UKWWw5k4wT3JGh21SAivm3hP
sL+UTVAflUH+aIgmP7UZT0mkCGxGJQvLp9yrT2bQ3iUOpGa93s0/jP7mMC1SEDZBgrW9MR6oCmD/
jHz+BfzVzCyChWuqkU7ywXSTrHLLdVhsPZsfBrW9r2dky1J+LBa0JFSZf9393Q13YZu7shlaJRWX
At4PcemkXf8GYgl3MkdimGm/e+/CDvclO6kZGt3CyWs8msF8J9kJECUGj2zsQB2ZVhPYzTAX9jjY
15fEajQD9vTT+GPBgDEIGdxctYub7FMN/RjNQc3zjWoL279evjDLpYGhg/ZjLb8fMJsQxPB4aZXD
lMnoBkZISf3t11cX1rhskBfJiBZP1KiDqx4FlrtH9GA6b1Hujy4bYZFrl7pHJI1y6UEchLpO2ZeU
0cPSvM5OF1Z+9KDcbZq9eIVXPlOXVPvH9gs/uawgRfE0Qi6Z+cku7d9bPzH82zx1WNW/2w9cbohB
GVc2Gosb+YNSHwf52PwJnTfTuPwXcPirnGyYyrhkjYpKF6vH2hA/AoOG4Lofu2ngbIS/tVkka9MG
1r5aLq7ZaY6geUL+v2Kp7Q53Etdt7Se6C2MciPSJWKsZ+z7xV6YFWfjdPaQJvOrG0GymvyIewKTx
Z1rdFwvJ3+Yk/Zz10FhFGW6VJ1Woj1muPUJYmwgJAkr4mxxrGee6mbCUhfhQTXcgLsbx4nGARsH1
ZWTlwK+JSDPYEIVoYdjhvyXkYEEBepxYCYmhPuGQlzfoYnRH+ZOUPE+GZUPZ0L5ucTe9qmeLXLAr
QydpUNNgD/OCh4P8rZRQE6b7i3c2wZy+qItFkCOJmQ4T1VDdabMa1mV+MBKIbQvt1+ve7If8T1P8
LYFaWJWRslNZWwaK4E7yYG8gMRLm0sk1qvNzP2+ejXEhD3oVo1VqVvwo3+Ncsdvso0zSxfwGa89W
uKyJZ5S8w2AK7qpCMxBeJTtzRUyONHbqMI6aJpAlD/wn19eRtMrlTmiDa6rOCjtWt77XQm7sDTdM
ohGviLZ480dTKuc45O8JZLFvZ4tdI6XSQRo/oWGccIkF8pWtxTMJS0IlC2UGA00WOXnyY9pO2XrI
Ykielo9GQp2g2Me/Zo5LkUNrDHrPrjDfe+Kc7Fmu0COyOWiLAwUjARu/Ka3OQcLhxpgs6K1gJdzy
OntT2AZj7eM1kfV3dU622MJ3k2ws293Wmi7qeAGRVYW/HRNisSzbSYKHt9bz6kEw4qjd4XHnqL6B
dMReD7pX4BGTCMzdTXdhldsOmthXojXAahI2IXigA9h3Tfd/4j3r8p9F23CJ1EZZ5LbCtGadVk8K
tkIFlgxI5ArLVyWl4oX97l/i5cIvrmrc9FTHFD786tzJrR76AIJbz0LQOatthSRVzC7qX1hjPl9A
slIbVdWqMiuN9UDxKzCWqZ/FkHG44MrnoxDmL3/53bj9kHQaLiANrKL0PIJoWHIlOwV/oZjZ2Y8y
7OzOboKZug7frxov/OT2Bfqf8xEHJxSqj7PHGBMRK9+1YA6zo0aUCPt7UGNynzJY/nVeomWb6iWp
UhU1Qgh1UadCt+OL+Pldu9nWRTt2J4HaDPuf8adJ/qA/Dl1WTQsWtfWqcHNzD+3ynon3Vd1W/QI6
IFQ/+f459ewkf+CPDTleTR0WxWN6qJ7ToAznMAXfJfnp2Jvirxvi7Bu30SGiIFgNC5ip87T1ZOWt
Leu5PYNgzFCOQ/opse4hEOoTcbqL2xcOcru9heh3K2kwOzqrsyJm0qP48P7wHvxtxPA6LlUX6YuE
1hnw/8ye6PVB7VSD/fY+6OBnoOZ1rjtHhQu36/PVHLvKhL0udZv+YaiI6ms/I5w/GbfHF61SjLHB
Dpi779My+dIk2/FmvJppScHlPiifTXEbu4LIVTJnMDWh7VfHhArS6/JtRW30oOJYGIPkPsocixqV
2j/cX4QHVy5beWZZqPrO93lRZoNQmc3t++sLFSHMi2t7gKuc1yQbIYwML9NVdJf8Qws+KPn7Jj9m
8eF6aBCOGXyHqbCqtRpJcCz9sb4f59FAW9r6s+yDA/Qj9bJ2PRIhIfbf/LOuZhyNI6yJ+UEyKjtW
SNXT62tn8O2mUmKVaimwYHcNm/XQpF6K7+QNnuaNLu4NcJWXOdt3ii9gfyV12YK0IhwTefkfI1kw
VQVGUDTcs+adClImzYG9dxVeFVBvDqQ1LiDxuF/mgmAwaxjWCiV7+6bdMWvjvfWZamj4jTXLlESc
TQ2D77bvpKiFYPG/1iwf12kn8aEH58wQjC9U0/N+RtXP1lgUXVQp+TrpZiwh/LPbDpd3YM8Pt8fN
6VBdigfMfHvX98BuUF6Y4+ARXKDtuBow1y6HOn7qIupUtQtaFwY4fMSVj9xaIgyM4MWYledKxX0d
RSm/fxNzYYWDRqnT56qctH+a1Kr7OtBve3dDPfmGHnVPtjunOCXZn6ydgddDXbIkHf/++6niKWrn
tETQLxkIVFU0J/2JFgZ0dn9a4OoBMLlNW1zAQqJCudq8VWLdtoQf10NgN4NdGOGyvyFgXjopEd+W
9lFM33q0w2nhlFA3B/vH6ws7XGRra6Uo1gY7rFYsfLz6fwSvyAQWCDDOuMlRfaqoYnE3+C5MctGt
FM20GCPWb45eVunGih5MMvTY8vySry5scAEulJpUph2z4Siv2y3YgNzotlkhBFt5UFpyqZHYfYS4
MMjFejVWUIeYsI7Z7eZbfhuoYfpOCskGVdcDlbZIexzayvo6zCpzcHiL74ZQuUlwty8s9ugyMQ/h
gVK6peKRKwAkTD6qA8NbtfqfpRtOnX+cjWdRo55mdk+f53U0WDF+gbTZKK3Z3MBOY9mMwDoKq0P3
0mIqtb/PfWoZd4H2whoHFlLdCUWdsugfzFMtbvepSIpZsr9xJRQNDi7kHB2LAtgVXPPRGh9E4SFD
+dSEixTk9W0O2kmjA+UlgYL7+fHCMw4/9LRKO0WA1V7DOipuHUxtIIZAKgiCWyq0kP8KrwwOR8pY
Gjadxb/6OAqNLULIBjI6xvR43YzM4vraanLgIcdyrKoD/Nre2JloO2hP6vNkC/eb2z1nbvGiNM4K
mafMTr6YDmRti4C1uOHGH0ybiq19v/57yHXmgEaH7rqxTPg9nVt/Vdz4WB3GVxGlahNkTk8MBlC7
nh+IV8s4ksQWqzzhnCbhmG1+VsPeZY36Q5CdqE1PILXBgYw11lKuMXN5ERbFaaiCpfhGLCBlgwMW
Q4sspGzYGNwmZG7lSEPTYf1unP7Bsv6FEpJmf/JKDPGD7xnIGbMGHYrusr7k8k1k3rWtZ2Q+OJHs
Jb7PqGFeImb5tqZtEU29wXima42LL22RPYAQuZiUULX0m8oyiD1CrCg/Bm8YcpOLA1Y0jSwv3VZP
zUQviU33+pfbN6PrpizpaLrk9SwKYejNXBdRpGaJnXcidIhxQ6hSEz27pyfjpxmebKKVN62WGlxH
mvlRWN+E5jQIqquuL/Gg+9c9+k0xdLbFpYNWVxthqGBr8uPD8NwG7eTpt0zMXfHAW+MYhjdTpfh+
Cjrb5NKDOEqi0BtYxkbzOuFVo65C9m8eLxaQywRzKSZoL4JTTDBXdXo7PjaH1Wcz3pSOAeUL+/+L
5K3G6yAYI3wppdbTkee6iOLh3N9L5+ViUXlhwigXSVZXeGPJn9L8Zqk/LOOnUnyd6odGy/4uxBUO
3NsyFtVq2pDUutRpExUmtKOuCtQVwT4gnZ3iikdzSsd6/ucpoQvHID/NfnWHQXEiR/8mWZ3tcHi+
SdO2jRoWT3uevfTAhBgbL/3Anmboe1PKKQ7Yoy1S9KSDMSh9oSljuJn95NAFVOGxPyd6jm+ew7md
xVzdYgQdOgR/SG6L5atuqhtQe5eO+kHDIApIyzdk//IGCnfQ23OuowaBgyoHGkM1mObcwk8p+dou
pr3V35tJI4zsn6UvvORgYrTwwpVW8HJ5qw96wNQX+tZmPXx15fSQ1Iud6ouARiLCMPEVeeJnyzBz
We7ZFsCgmQYBAVD532ZHksifrdKvOflnaKocdKzynHcze3VShfQ4NYVka7KYOl2EIqAHW3pRh0O2
HSNtfBIWxRbF4fB3n5EDFk210r6I2d6oGjuvSxA0hWn0J6kZzNMS1OAs2bS4jZ6L2TSARAG9KdlR
HUOtOOTmh+t+7H6wCxP8HreyNUnBr+oOuvyaNNCNzdNg0TZ/naTbVjbsORGfpJTq3d7vXLywy213
yYCqWsZegKxn86jjgStxzQ8V3upLp4KchuFNTnMoQ9HF8VuwzSccECiWvN2d+PMngDXzv7mhbxdI
XrCbY6M/lOtrPh5L6ev11aVMcJs9Go3OMBX2AdvUW2LTwee8NSyqQ5Eyw+12HN5a3cDsiluLIdim
DTFMFSLed+uqi8Xiy4J1i7fYBKCgd+QolOK3eR6COpM+xlqF91DRoEapKIPcDjflaivLBku3mNYx
SasQcj2mrQjzp3lqXbHPiZMF+3u/IMqFg9yGHnXF6CoZ9nL5KNVHfSaqReobccXB1mdqhHtp1jnX
uuYi2vM4fconaj9TbnCQoRg5Og0EuDHg3DD8aCpKvmv/UHmxUBxilHOaC7UICwziwbH2TXsqbiCE
4zEeWO3zRPW/sIW59mE4pNAFaOxWFRZuzo/W5GfS11691RpCEYH4PO/vxxeFotTGTQc9YVwUGG+N
KTtF8mGUKOEUwpX32vvCSFkP1ZZ3MFJJEEnRwmbq7W76mPVUtwkRBe+V3YWhfIsscZpgKDXQb6XM
tim+XEe2/UmLcxi8h8mFicVKszip8VlGzY7vllvlBlTgip2tdhpIAevwyo6Ro3vNR/Itn2HNlYh4
P5ddmJ5SQ8ekFLzDS62vuClyxvslNCNkaQJQEVOHLhbS1wxy2JBGDXrNJRhc5O8QBJ3yR7V9Tbbb
KHua8KxPrCwVihxSdOYUNSZ7Y5yd9C4+VOASHCEahFurL5PH7ofz+5YAP8okhxrdFMfGMCOBmGLk
9+Z0q7WzHy9Ug/L+xNZF0HDYkRiruAlsl6mB5s9Bco8DplMHgiN8bEP1sH7LfbIlcL/ivzDKAYjc
DuWsshMt+iKcf8QSFsyxQE7bDLXOYZOE/wxIFM5UO4XTDO71L0rsxvcfeBGvdVctkJHDB1WbOzO9
GajXTQJW+Ia2MV0HaWOInEONLy9WXy5n27D6QwX9hOuu7PfRnBeTH/nsqgGsoayiYQwPhg+ZEsxB
MKlI3btuiXKKKziGQmzamjUsDIm3SK1dtfdjj86Igph1J0Kf798ENWmTDqzTyqy0o5J3XtvMYSz9
iSKtbiqaxibcJVlnP+MiBvB8Kip1joNR396lwtOmPNZ/lvrPJjjckIRJkztpQbFp+Gv8Vk2U4PP+
Up0NcChRzPVoLIzw3xQgTfjZGm6rKbz+1fevny7WiUOI3BAtyCRgnVbNfh/OcLvDADVE751B9Y9i
7OwQhwxpkZhaIbIRrfjUDKcVU7B6/9p2JbVr9jPWT0P8M9WAqy5NNvBpmAgNrtW8ApwbaCGcOlvA
A0ta2TJVp7GP8WvOOpvkjh7joGtNzyYh5eRVyoxAX6AmXb2hz8/J9JZykAgN/tWqBwdbHQ2wxsga
Sy/zjSe4l7xUAFdGdG89QF5voFLlPrCefeQwIslbrRVNBEuZF6/DPNhRKhNH8H0YOptgP+Fi3xaa
qoKODY5l6tOqHCdQU0CR3FbGz9cDn7LD4UMxjdOYR3Cl2hK7aQvf2L62K5Qzy6e/M8ShhJ5LWiyz
S0o9lroQCu6FI86bFs5tBGIR8BB+vG7vN+eF8wpyqBGJWWfoDJa2+9HrvzIZ0DxY74WT6E4BCKsc
wh4VihyCZK0RJSubu+w94V720JUfI9lH7vbU3jLW0OIjNGp6yirbTte2Gwcl4D0ajETAsponRhEY
hUyyT/KqY0yS2hBRz79HGatZqAObkm2swIx+qGS5u/+wcQZh/gVKiMqtnwVYME+M6rk+bSiq/1HK
hHYrdEBjCD1Sm5m0Kv93q3X9uEiLCqv6x8HVj+lN6g2pnwbiW/x9cHK/3uhmXQIlTQ5BYnFTsymG
TTVID2jRuW9QFsJb8XnwssN6A14JxkuEopRqpaG+Igcs/QBNraZDwMhiqMbfF5J8mtgHJocoIwZi
q7GEgUy5rTIMswG2qvEvawKTgxOlNy2ztbCAwvrSGKY/oW2rIZub2e65srtMDkNUa14wyAErEtDK
WdCbWGIMF7jvTLb5nIi28oV1jjP5KVHySEghNrfJQUqqDoWasCTwD61Z5W43zcEIYO6R6uV7H+e5
5ioHJN0iJ1LHgIRJ1JbQAbSetVCxMTmF1zhWqUBEuX4tbMjloX0Rolv3qCAcyCsQiEaED9+ivy7Q
4BYjwLZZRZ6Y4i1kieRbK7OIFh4i8fGN+alRT1KqY22nqrUt6atS/G+JS29NPlzPC5Q/HLr0fbVo
DbOjVzeDcNOnX1KoOV63QeU6vs1Us/os7goYqVg7kurFGGqIPkzO9APBySgniMMLASJ8I/6gNUlk
rLAnDrluD5D5kqSJ4EkineKAxGgjYSqV9+L1n7lwXNW7xc3iCAEY6nxKvpjKAxYHKWCBkqrq/6gn
mPglxFAqZ1rdf96tzJf5sM3B9S9HRQcHMIKUxcI8YiEj666ealtfHkTLvW7j/Sj569bWLZz1TN3S
edlkcKyKi5LhDn09yj9Up/QSaCme8pN0Yz7kThmyQw7udlymkC67uW+5OPdCnfCPgub8M7jMo62Q
b1ZA8wLaHE81OzvSDGIf7Ifl2QIXMUPZ1VnEXh9lVMz1MVc/Xl/J/a91/vtchEAZaBkLGX8fdG72
PLnjnDuV9vx3RriQEC1DjTS2TJtaeKp6lxmNo+kUuzTlCpdadMnsId2Gy6kNz23pIVKe6pZoA6O+
BpdRirFUqkSDI1r61FR3zUwgOFuIK2HNv6hHTRPj9gkuKELuiuDUW3QwSy0vbefVlBAd4Qv/eq4o
U4+HGmTHSbwT++OoHv7qo/PCyND1GbOGvaTpctDrHzPDkUbiRPkbPP0ZvfwbuakM67yy3dG5uje4
EKL3dfQdP7Gu1cIraueP2laBOP/iDv9YLkX9aIps4LVpPlQ1rhwaYj/+5or1bIFF+cUpeTE7MelY
J4/yPLgKrquF0h4/ghLLGby3GlesDLpraNOC2ewlWt3rH40KCg4O5M6qBkmC9aQ7WfKhScLrf3+/
EeZiAXkoiOcuK6P3L/aPzr11twU6LqXQG+tKlDW2H6/tJw4SKg2MgT3k59Gh0t5tvuSydvT4lB/T
03rPsm4XxCCeL4Jksanyk9rLHFbU4pjFhgrbRXQ0p8KucF2kq0+R/LD11d9lCZ46aO0aTG7lsJWv
il2bYZZTHBG/eW/4GZcaK+wv4nKDYkkisaWc3hY3PSgHHRnXL29Zhi3dxskgpk0VzkQ0alyh2SpL
F6cJbM6QDxHV3l6mz38Xjxp3au01Sc4MVkhkoeIXo508NzfYY9B9Ugc7fqbw411+7kpE8rTORl4B
0tkGM+6rB+mQ4jUKlGB+HsSe4DGeICmQnma/QxPaKHnPrFcwpd5OiUTJsz1XoqHpfQ4Qq/OXBnxB
Q+xbZLv4/kHvHC88khgQ761K9u0cyWcD7avXYDjDKu3cW74xClTpKDn523oj24mXtGR3GBmxHNRo
QrZGsoVfwC5SDZ9NRkd+ecohC4MTH3jXILJMPW/+puI+u80hjjVOpTFbyKrKvYSzJju51EEcpCf5
fnaTm9ynYIbKgTyPkNC2jaGz4mp2JlcFkTwTPLS8wq5DzKMeqE5Tyh5PKdQNS7noLOei3QjSRfVJ
d9m4bQ9KkNylr+iIYNU53JGyepwq1jlZTEHTPZfiQxH9uA4CBMzwBELQSY+UlvVLLgOG2RccJXTR
JO/kiFzE8we102QNVfr+naqwejVs2dEdCzzouFNF08fmZE9sXH/zFlzlUrhDrSJbggv0lrNejvsJ
xiv0Hy8/OvFeHImzEGWC/f+FCQFqL33L2pqU+rNseNvyZVGIcwT1oThMMTa11GfWkd5tnTdhgNlW
5i4ncin1nTjYKEdTLRqWt8XjdtsGHbpndb/7M8r9cyGkc0BRqlq55sioriDpN6Oy1XYuFMSIPLVe
XAnS6XKa1+xwV5jHIbqTxvD6xqHQjn+Mg6r0jMM5DLSYPBY91Pqz3SOVpYESsCsNEbTqVPYinDI4
QGg1KcGwAGymYnuY5SYQ1jj4S7+4wgNtPlZZv59dTqZmRwG0edHarNqiP78yBcr1QAmV/qYb4Gfi
MLhCJCo7dZ3YDoUSdJcEbfU0Jp2tCpqb5/e98a3IZadTCEeptWT/f7FnsyJStk1i4Crdic2XuF+I
zUTV+waHCn3RLnLHstPgVhBIAMYeuoMGoZ36uSJbpgkIMjh8KHC0KHV2PO+G46AehOihFAgRs9+8
qp+/EwcPqlVjDq6BjXqV7pvyo7CeYvlBrUZb7tzcuF3jpyj+uhWE3V3XMBgug2xJNEWeLSFfE9ko
GJUB3sZso47cLD1WFkXIvN/sfmGGC/wcJVM04pYGB2r2ONA70k3zMmbITqs7eJFdMUKZZ/LBajcO
L8xywR9DgrYwZXhntiDqjLIHpadOtvuReGGDi3Vh1UCdikOYO0m2elRAGVU60gpp6M2r/diVyITP
fvQvpf6FQS701w166BbjJ5GD2dP8Ag+n4gO4efC6UvrmHUkDStnjor9NilGsGXdBdmsGqrfc6G7v
63YEJhQUZj4VK1REchsBuUVuZOZeLIquVs92O9VPZUeRrFOhweXJ1MRwd8IIZdbSVdbcHmVqBohy
hMuSkVzIZTSCLMHU/KSwbLBb2Ns6OddzyruE9pVw4Nti68pqzB7dc5j3rx66W9XRMDnevGyHYrBl
0G6xQZIcjwB9OJyMULNl0FOxnv0qoIpBYkn53tl+rhpTYZtchfEEisBI09edJZaUb5pto23JV2w4
dGeDQGZ9VZraGcucWFLKD7YhLrJXE89xZDFMbIfaycbIr0nNCcoRDjQga6GVcgkTyTzbSfccxaU9
UYwT+znljBTvJ9kLR3q1EmdBxQdhg4Iy+jjBZRTWoYw6Q/CvfxnSFocSo6qYSZnAFvqnMMic+fJs
q8B2Rko4zcQXopaPwwgjqVapYrje1Kdojh3ROC59SRghXeIgYiiLRlAZEq1HVqotB8iNBeyAXznU
jdR+xXvxqTiwkPpkaiNmKwmjR4NdaDjTUQG7kAFx8n/z40y8Ouw3iJ+N8l2vVa5A2Yxt2Naz7mUn
vsFTtpfcWw6uUDy04GAIvQTCUxzyxNfjm2HTRcyiTsTXK/pDrEr2oNzEKcGO//5HrsAi3wVbRQsk
6HMYib6YAbIyuLzA8Y6LMP12e9RtyRkg3Fs5SaAgi9GzkpSPHIbUGDM16w09q5Jyq6eTHU0+mcKo
qopvjF2FHFPcOr4fm/OA9NMp8hfWBdRDn7jDrUnyMf7Wehtx+qNcY/9/gSqJKAgjButx5m9OhuAk
5l1OTeIQCPye8y5MTFXx7+SCLAXJ+NBOxJ0CtbVlDkDirJl0ixVt8iMjjGwDHc+7Grqkhz87kF9s
Mg5FBFB26AJbrrZAZf3QUuJc1OfgkMOYY2XdZgS62j1V0GFPH0fFJcCdledXNhM/sg/1Sg0imfCB
XbpuHxhD+nJ8l3AJUkTZX1rjTuIaeJI0laWS2WlCxvednsRw8JgcYuFoH65bI0JN4U4mqvp/1XTS
PybttwxzotcNsMT369oppi6LiqorOvd9KhXzi02DmiWFNqsah7GeuF0ephY1UbQfCD8N8ZcmmpAL
c6voeHKPYiddwthcAlwOetfdYTvjijv8NckqglynVOAOulT9tvcn7VTVb7lautJEvFqznXHNFPdp
xlLSjGxCHEztY6ZiDCQZg8KUbAnvKfN6///RHEQtIYfaY7YNKyg8WORBwA8ce5ovHZr/R9qVLceN
w9ovUpUkSqL4qqU3t5c4dhznRZVttO+7vv4eJnfSCqNp3uvMS6bKVToNEARBEDi4KQ48E/2D7/id
rNtdYh4izY4VEzUZJ0AufcTLPbIB8/xqTCIzXq4v3LahX8yDy77yqcWAoUjNhIULi+Bs2iBYNWUl
Otstw2An/F9bFxMl/aQYpFQgTHJGhY7qk0N25hyasc/wdr7gJlLjeZScgkOPl+bEx/krsRnZCgqO
Pa2H3IxC/IIwQFudYjnV/FTJCrS33ypWcgo+PZzqskN8gWjtbKEqVbvJ0Qpt3S8uLlaoCXpTo80K
TnAhyYTnvSgC3Fx9XeqTrcVOMjwu0Ye/shCxanlpWdvGAXRXh/VpAu1SGgb7v4MQXDtarIYh5hFn
lqHsblRe7WR5/DsIwWuQKRqrsIEUGJzW1e+D8S+1JPiIrgHzT5xwxqbwPJNzWMqicq6DK27P5ht5
tVHTLjC7OIcACg2cvtZOlg26Gqr5kGw/BjBpEp9y0JGXo+LMWS6JjSR+QixKJmCzTzUNxhaU37P2
bhwl4aPs+9whrsRDOWS20BHiTebkKYt6p+XW4boJSHyqWIusl2xmeo8lyuzPablPisItMboGnEeS
s13ibcSq41BT2pFVkKXQP6DExYmquzH/eF2Y/0gw/nKqIvl3UNV9kwRYEH6z5r5UcZdH8+eIQ2+S
3JskqyPWFJvNv66m6o58PJrVySaXbgcQVGfINtsGFevDxpDhYSDBzQhXNH/uArcsJqebYwfc+7dq
VPkS9XHn+Od2uuAJ/gDdQcTUkN1DZUS3QwLTLXbZ++BoPXGWNQN05prbONYL5ifdyM72/1i6C7bg
K8wKc+UTC9jJ+Weqlj6WXzt/Bt8KGhgk/fHbS3cB439fbSzQj9mE8b7PDgme8jlvJAGEVBohgojj
aaEz740fdoPHX+VC33zsdyhx3wWPsjSwFE3wE1oKaWreQs7HhPAa4wlVLRnYDgtwHUvTVzLliXED
hisGtANadOx93c92zUvxYnm9Fx34ALHAlXbG/cft/bJeQhCRLZqpTvyac4unwHec/yfZ2Q+Tsxxs
2GV9HL8Ve7TkSbYDN/dr20GIJbo6s6uI93d3WMTZL/BwRh6HHxTSyrF+0+vSLxHF+jG96eIy4hVB
LHrsg6+9iqI1ia+X2YlYQJao8UKaH53/mYtW/F3pMr+vPe4g0/vMbWWlOBJLEYvHBqUDdeoIBU79
nlrvKktyPm6fKRedCT6jiWbVynm9Q5KrCPNSr6vPnZQvevtdmF1gBG9RaAoqElQsTU96P46C3dzW
pznVvalW/URVU4d29K6r7HcmmSRrtn0+X7AFRxLmeaMWGVQYq+BnjPwi1ryQHYtEosrNOB3lGhSM
x3jm01RhV/dMSbtwwdHZn4J3fBaJ4uPRMcD4Ov5WVnaO7A6+mcddIwqb2lJLME3xPK7pKJhcw6um
wOP7MLj2/c/JNdrrGzb0GlHY0Hof6HrI3Yi6Xz5yGaNdmXj9rnwyDv2NWUkcyNbareDE56al0+0o
mwFXNsG51srdNC2fq6TZBW0lucvJlu9HFm91ogVEs2NeNoOiN84cHN0HmJbZ7/hE7niXubKXzq3I
ZC2aEClEFR8iGcNa0nAodiRprCOq4FLHNjUkcENj8qN4niSntsxifihhJWS0sGjBcHLEQ19nnHQm
L81G3PVQog7Wa4/DbY2DwZUYjWwVhd0/0IIoUQZQ7Z59Zbvkfnihj+0rAX2JtdNflKdqH3rVKLEd
qazCxs/prHVaAFj0Orqo2thFETj99KP5jm8O/UvmSksAttzpelGFMELpm6q3+egcPf/WER+Vxo4y
SILmzTNoDSL4GbUAGWzId304O81ZwaTMco9gZQYpPkYag+/mTctnaCgXMS3NEIt6hqmq8q4peZEX
OD74y03qg7MVyfjOqf7Jn3g/f/q+1OSGs63OC7JgOGmKIVk1LRAnxVhC3kfQdc6c+AD+mSMDxXzo
KoU8XtrenRdkwXYapStR9guZ0/RoqzdTep+gxrg3vhhLJtGvTEjBZso60uq6qXHjUh7G8bbR3gWy
Wx0/B8QwjKoXaQSLMUCiUdgDIJbmyOoUw7b/KQbd1e3CMYK7rh+96yazveEveMK5VI2aoY8j8CbQ
9GkZ1qehILa6T5e3vNFTlVqqyXTGbPF+19SpPTYakHLlhQPl7bGP33LxXoMIrnpAE5CCHYDAkmC2
QTS7QVc7VaBItPYfG/sijBCMqWai4hEPwvC6JR1F0LWLOVhoLCYooDeP19do2+wuYOLeylk8qBOE
oto5q09Ee2orSXJJBiFsoqKwl9ywIU+lPZja89SdVeSbr4uxWSC/Xhxh++Q2Cc1xqfjjGoscXswd
+oHp4kDjE8uIa71UaMqRcUVuW/hFe8KOKpU8bKoU2mvb82SfTPUpgeelO4lw227oAiNsJCWsl1ZV
ocGfwxenm+y+e6kOna+Do77bp++zvXYvf0+WWqIQ5qUJUvcBx+VDijUwqg034Z63GmV+cCe7DkvM
RLy3DVEZ5BlfwVzf5wQVKvROI5I8o2S9xHtbNMWt2fH1YqR18uWUwPWNQeckk5T5Y9vZ/loz8cqm
q7pFgwpQ9if73QD9LRgR2H63vemUn9VdcuCza6JT4EtshXuHP538BVfwHkpS6uM8Yc2i47LTfRAZ
7xkGhaPqkbPgWXf0SQLIPcQ1QMGDzOE4m7MKQY1b/UR2mGrkdSf7HB5/Uj9iXoIMUSai4FBiluWz
wY9K/RPvk0SQjvLH7kRveZAe+bISs/+IIC8qFXyLFmdpnc58G+wK9MBMB0y1S75ASFyvStQ1JYmn
y64hMksVPIuFx2+jGrlnAd8DiHBvwmftpQO/RIp+cFBRI8zC8C0pEx8/w64tpuBpxs4O7CQCLPo1
P9LddOANMTy2Q+2ea7vXTUe240X3Ms/KWCQAK+udHhyY7c2pRI/8E1fkERt8FKbRrOO7wQB9OG9R
4w0Q6a49XJdkc7Ojl9TQmIo5aaogSYcbW2+VOeLEdtyVllvOO/5SU8V7lt5YCEiuw22WktALnngh
rlKjNYYCeFnsEHSDJbvspTvxoX3FrYwXQJMIJ96IqRJZi10h/OZNWfM+/lx8a/n0uWcwM6PiB4Wd
/fvQaw+VdKze5iZYiSlEXJi3WHQgEoZaixsS4GEKl1Q8fniq/vm6QjcP2BWQ4DTNGNyuVgggdGk6
avUwp7Fb6pZT218svZSt3qbdr9AEj6kVGFtlTkBDwi349HOujo2g3EVj6NfqTseUGXaUZYlkoILT
zJOWNXnJV7F+HJPBUZsXq3y5rsZtDMOg1KbUMsXBMkkdgucEWTYvUnXmLohbQJ5nqHj9VwNJlnc7
4NMo0whSIQYzBHlGfbBUZM9xudiRHX+hAkm5fZ4OFIN7AidDqNziXiorAt02lAuqcBRQMoydWQOV
qbiNnq0p2NHKcpJed3P7eF2bm+lSuhJROANa0i553fcI+wx0lyrfOupZCFYISAHr+rAEpzEHb6ki
CaU3z3NdIwbSlyYhf+SGMGS+aNMBuSHrWMRPk6m9CcDW+chFoqqG4CwHvBcVQdAicZGC6jBPT7o9
vbuuum0ZfkGIsWSdNlZKKkCQIHWyWL1dTFWSf9m0dYKhNZQaFm6cwuJYidJg/DtcsIb2yiUynYi8
Guoi8RWbgqxQhPPYrm1M712AEnUV3pK7hyLqnt6gK2KqjFBdtaj49p6Dc7+aDGza3mQORW4c7DLX
ETY3zQpB2DRh3US9akOIVn+qsz2C8B3rcoeY+q4oZfQB25eWFZqwMGZpRGrP5Wl9RKMYWZbV+wC3
Z1RsY5qXJbucba/QRX3iCilpqIX86O9BEdQ/JbrM0fGz548QZiWPsF10O807OgIgOTbH1F9eIjg6
kEfxcV3qYUi89E3ZlAui+B5fLEo32zk0uJiPFkGOI3qXmZJnku3t80ttIr9Xg/npGK8JqZji9fSD
ahxYJIHgirmiOCZEDwHK6BfU6/Hm1/jQIjdK+PPcThozSxZIZPdSqDb2hJ96WYnEw49E7HfFZQxM
jwQT5JrntvSubyiJzYn8XmbSItdhQTKzi/S7NF+QttdN/fB3KMIJG7WDmZMUcrHiPh3f4ci5/v3t
exWOb8yXx/mNKeRYwNUrhFWhLqMtEyjuqO0UJ3+X3+ZuArJdFD7yqQF64so4MrbN7gLJNbuCbGNS
qVUWI7eGobh505xn+n1moWR9pJIJqmvhgGy7gmQ8YYMnx8mZR3fZD+hMAbmph8gES9bsJPrcNsSL
cIKfHZWhDTsDwpn3qF4AR2BVHOizfT975W486I+zzPfxD/65wy6AgqvV4zzJmwCAs7Yv+/sIJEIV
fShHWfuhDEfwsdVE1HAkEW6lierai7oPDdu3ptFlkawNfBMK1zjLxBQhnEBCseDSh6VC0wwHrvFV
VY8kmd0CDF/BICtJ2tzDKyDBO6m0s7qxAJCGuSVNON5MdJIdHfwbf6zPCkPYYDqtLUyFAwa9581E
w4E98+bXBkmSzH0TQRFKq36pTthbZjxkycIl4p0huNTvq4cWHP5t4lQv2Y+aJ86OUp2q2/qlkUWt
2++2K3Rhy9WE0Hwugd76kxf8Qw75s/aYxw6/T6UeeCpnWVGGzFT431e+xGxiM63HFDcQTKWuFoeE
o1PMx0g6FWnTaa1EE7aZmi+aDspNKBZNSwjSCnIz4J/r3kMGIuwxvO4peV1x/dWxq3fdbgwwqiuY
dtdhti81K2HEcGYZpwHjTuAazc8WLyxtn2K4KLrPyr1tv7LGdAv27TqoRDaxlSTPrIUtHTB7u70b
Cstts+wUZLPk1iGDEXwHm2xbZwQwWhNgLpWSoxu778gOD1Yyft3tKPeiRrGFJO8p7m/cJkzHfqei
pIpXF/KSKvDk3BBJJLUpmKnrlJjg7bXEziWjtePJzHkIWt/WM+bymv4oG1MgwxDsb+wDxIPcVyXK
J3U6tvPkhO37N9jBSg7B9ooJEqKDk9eRaIekwyCVTt8bo7H/KxjR3DD/zWiXAeqy8hD8Bp1rF68W
adzrKJvh7UUYIljbssQ91XkE/SO1eZMitQk22RtZanPznDKZZpgmoSYROYuimhnxmE+4DFill4e1
rw+FhEqWL+0fx9QKQjgKkQFRFO7gPIWg9RPlDCh5OWnZpwguySuX+jZW4Ciua2/b3C5iCUdjnSz5
PCfAjNVDZ50mBEuySrDN82EllnAeWiTO4lAFRBefGQhdtcSr0RA6VhJDkKmPi7o6hxQ9prQugZPO
igNO7NBJGWrPrGRXFexcD3gibDOJiW9ahaWbtmZicAmq6n7HVK2mLoxkhvFpe1a/z5nElf5In/xh
ExcAcQ8Fhr5ENqos0G3tDLvpzF/B8/0DW0AwxV90TTe/D+5s35a8EEoEE3dVT9VUSUsIpuXVfhpH
LzYkTxKbZrGSTLD2RJnxmMtHmSyk8s1l8UAG6A2dcmrTzL9u5DJhBCPvgqKZZj7sY2iP4XCwOlmA
yT9wbZUEEw+Cokptri37tjqO++kmBiEdP4VMhJiBK6vPlqlOsHSCN4CfMxxGs3aofj9UuVOY/pu4
uehqifjvWO2oCGN0lWqEWBgrXqMzSU0P9gLe2r9bHSGsi5ZajzWc4V4wE4f2yl4PFIk1b19EV5II
pyrrF3UpOcaALHnkVu9jpHP8eacgHVa56Nx9lXGP8zW4ZhKCZ5hYPodVDN0lrWepo0PSvap+vq45
CYZILawXZUJZAQzDeoljdoirj7VKD9dBtm8UF92JRUUoQ25tOwcKQb1iioa7+Hvq1gwv6ZgLtm8x
E1W2WpLtJNIMGwOmqlYjXEPr4+3eJaiTDw4TbmwJrjDZXvYkJHEPIuNwEehk1jTuicxA2bHGQtol
nmQcdNubFgkeYphoSRdHXGmqXYwxd0Jdx2jttjkbDz0d7Hdzy4w7O2X29+sLt20dF0Bh96osiGOb
W0cHdqQsSnb1EnmFIkvCbYfgVLdthiETti3yttMkp0kU4Q1PNR0+m7p5Mb7xYlZeVpq+b2X1s5t6
pBiiZhpI0+sia9bSIoleZei5R33YTYeBQ1FSuGGYu30sq7fefvJdYQlnlJkXYUs5kcWEUYr9vn5s
ESY7mF3TOzOSmjmKAZhX3Srn7Fl5esPqraCFM2vIDV1t+NS6QXsog090cZXo63WITbunDOOFiK2a
pthOXsU53p9qGMiEY6v7QmR8sbLvC9qj08CGlE8NoOVTH4VOQktJ9LoZ8q0kEJSkBEs4WzxiXkA5
u1QOI+d0fCLW3Wg+El02wH7b8i764vKujkPQJXdlzeehJc2xUt41XeSG7Iulpd71ddkua1iJxXf2
CmgMs8osGMTS9ypGMvI+oeWuPPLmK3K8jiVbI8FJ0LzPW8ptwLasI8uLcznHklvzfziIi97EA55W
/zs9gpfP2R9C33ql7uCjp/9TuLMerwu06fVWuhNOesrshpIRurPt92V8YA1KpInkSNxUmk00hkSA
gb4+QaCmtse0L+HxhlB9jGuszCJ7FNi0tRWEIEaWG9MyBxr6wafKSzPrYHTp/YKHYhZrz2/Q2ApK
iFQQHBNjXACFuYXMOtH8RpGd6FwhfwRDFwgxUEEDbW8NMxRGDD9XK4cWN8P4LdW+Ku0gcQnb1rbC
EvIBahma2Dz8ODpFhtvvtRcMN9s3PtsniPSkLLzbm3WFJ3i5uIAfaDhBZfyhA2dFsQuf2ecWvYvN
HuXef7VUYqQy5XE4NSqwkvh5UrwuxR2X/J05iOMQVBsTxaMQGFo/u1GC0KH6p5eV4MsMQvBwXZah
opbvoCpu3QmPCmOlJE4eJrgJKrfJIOMT2/QKq0US3ByinrrB/AfYeNzfq3gp1qrowSIy2kHJrjUE
xwCaCOsnC7tdPliN4YxK4Ou1Xw7N/rohbHkg9HATSnWdoPRCAEpCRJKKCS9ngdCjvafR9+vf53te
3LDr7wvup7J00tkpvk8LvXfVokSrdqwtpyjU812XtZUfLSi6meYociezVtzr8Jt3jjW+4JNgAO1Q
WsCPjvYpALm74pA75db8hz9iJLd9686y7txtkYmN+bOYXYM83++HboZniyDgs1Mo7fdl/I2kmsd6
cuzG1yIwnIHsW+UtFzgblZL/YgpmmWY00qwZYtaMfKttEBGqqeHXaCuUOI5te7kACfYygia1y3me
iga3dbY4qi4rlpAhCBZjm1GS6nw8YUxbH7PhfZZU3nWr2NrEa20JRoE4JVdKnkjMS+RGzU9dQ5xs
kB4gEhixaIqE06j3P+5NXvwY3vH4K3yHca0dZukxlPxjSKB+kFL+82Pizx33a4XEkvxqwNB7k+cL
9H18xydHzw+Zw/N7zV5OebhJFrRSpViVr6KkVB96qFI98TdK8Ob6+T57getNXGdElyffZ/ShPxCn
9/Mv2r0uueNvecr1DxAidzAum5NdwyFHbHZId2z09kiKylNt2e1etpzccFfBdIOR6m3HbyFpGmF4
UJf/U/fDjMrB9HjdPCU7QBzBkQ4hUWM+LFMLjuX0UZU2XskARG9BrHhJbQAsmBdUpU6hSC6EMlUJ
XkLrGLP0Hi4wC/Z0ztxad21L9kK9DUJ1AzXnmm6KdZV5Co45zUI1Z94HnhFlNywz3NmWjarafGC1
1QuOsO7UBCFbGQNHnaoGfcRRCrJX+8sY0qcoUxUnSCp0gyCWv1E0FI/WBrEkyfvt9br8Aq6JleX1
2RhaJB1h47nlZxo4sSZZRYhMmYJJZDQvx6yCkPVIvpipcVaYeogV3BPeYtsXUQTLMLVJ15YaxbBa
8Bx2Hy3Nv/797cP38n3h9EhnjLdlFVRF2ttmaJ22+hAsH9P4nbVgomcdeYFl765DylZHOE2QRKrN
MYdIi3UI613TP/7V90WC117t59m2eP1wgd4czTjXafDhOsTmXWdl42KVTrnYSxUYWP5eLzGo8Kks
7xp1FwSPaF1xNfY97v1Q0506OvfSwvPtA+vXkokkr12nFv04Qj7O7KP74QksbDiwQrdxQ+kk4k07
11SL17ibqi2OXG6tMY/1mJ9XU+HEaOni/1QSB74dda5QuMirDYtkUlvWPOpUwqh1mooeJ91y56UA
VTQhrmmq75W5P5K2fOxn3Wv75IbZ9sPca5L4d/t8Xv0S4XiMIjsItIpHA5XbxQ7K20HCE5ro7+KZ
k8YZ7tTdKcT/ai4nRWaerCdpc3esfoDgPa0Ck/56HavbJi919rikkg0vW1D+95WqexXPPsmCDU+r
pzY8LcaOpJJXuW0IQ9M1TbMZzpvfIbJOyVJ7mvnQxXeV8pGCa175dn0DbmvpF4QYKqZzOav1NKWe
aeV7uqgPdMY19jrGZhLa1i4gQkIjKNsAT/RLipZePgyq2E24voKC/cl8rPzRM93EV77FhRP440nW
ybLtYVbgwpZIYeOBGQK88Zrjj/aSLy2IjvnLT7ZfXiWibvqUFZpg9kMaF2aVYsl+8k4hNYBWtclV
wXKleDKCJNniCSY+RLqyNC1EG8x7szsXraQz4j/cyWXhBBu3tSrIhwgAy3uNDzzmvdjMtQdX/8qn
FKJZWZZp5cf9H5eIlf6EcKCMRrvRRthj6ycm6Ey0g+LWnoGbBK+Sr/bVZ9VLTrJcpdRIhOggt+ZC
C1DM5qUf1B+0OwjsQLtjfCx85ag+SoxEsq9NIVYgudEpeQq0BOXSaF8+2a+gdkucfjf4ILk6gTHM
p70vQeWmd021ojcx5qlV+VbXb4cfQ0kjb0GJtje5+q7bF3tDVlYpMU+xZbNDsd4SVNgLWpINXm5Y
y1M/F7MshOBrc0Uusa4prnItXALAdJ69V0+cdjc+LYmrEic89+D84Qc6vIvWSVkDZBIKvmWIG1td
TKg0xHLNtX5WykZypEtsRRzQNph2E9kzpDP0VwuuOcNLiqxUWuagLcGRoNzRHmtukMoNyDB4H/bO
OCbv02eG+QEMFQaZH8JGxptZshUk2118UrbNNprR+4ay3uLbwnYz/VCyzyNuOxLb5yfMNRsR3Eqe
TtqccLfMa4oNd9zHCPbyI/Hz99IuEr7of2JRPEeqTMfTpOBLtLG15p7bI+8IpTfls+JSxGKZw1k/
6hdp2o97i2t4gjexcqYVMYMO6zo/g4A8DzrXaGI3CC20tPWelSUSV7Jt9hcJBU8Cct+uUlMV3rLI
nD74NoX5WxDQfc2IalkmE1vZwsKGcqcRG2t8DWM0/0nsbtNnrL4v2MOglMvQTqDHmwqqo3C/xxGH
5IRLBntwSrSHO+1Qyx7jN7fyClQwjCUvDctIIJRRgKKr+jTrZ6TBZaa+6eZXKII5ZM2opEQFSnA7
/uCipI/JF4pqLj5LRVOct9BL80b5f5dKMAZ7GLWyDKBAJOQwGfx2aVHvEh3sUVJbuml0Fxyxly0P
M6JpJeTSws+T+hrJStIkqyP2sc1FwgytwPcXTFGnikNDl/TS1Ky6tVlXUnDnsbo1DMsULRHhNrCf
fcXBIDPMndO9ai9zQzJxxEC0LVnbRwCKyneW+mHUvbp9S+ntaunF7rWUWHM9ddhFOka1R0hBoMbm
YWjSg8R7b54SK6VxWVdKQ2YZFbiczLL0rT3ZcarTqnOmm+gl+qCiigUlVd+RmNK+XcfdtjjDwDhe
QwXPr6DCLNCKivFDg8zv8/kukNEpbUed+gWA/4CVXHlBEouVAPj3sjDc8MsCT9EX+/Itl0k0gasq
bvSo1RL26ZSlfdCjDdCb6cOC4sFlOmK8k8z7bNr3BUXcpUPJapp0QNERgZlpgTo04tiBM43nxHjf
VHdkAA0Jk6VkN5dqBSvcMOs2YbRMAVvAiZfg4AW523Vj2NxPKwRh44b1jKleHCFj6Dag5SkvwZLH
4t11mO0r1wpHMLoaHDwWq4DD50P/nH2gP8Tu4nL3zbxJxqook0uwwSohrEeeGX5Cfc8Cy1uqyKn7
yZeIxa3rjyBlJZawhcHj27YDt4vWr46crTj07eNyE2Jke/5MfTBp46oFo48clGPKGA9lMgqnvY45
lT0dDazdOLo1/Vz2N1qqetdFlEkonO5F0i9RqUDCadccyaE7jBia10hp3rYt3dZQqY9ncxA7/O4z
WlBNdyVBxVaZncLhKZmerouxqSsw/cFBqMzSxB5oivnoYPfEca6g2IQOxrGNmK8RXWLnMhjB7EjR
ZEkc4nii+W5RSzfGWMFpluzZzch4JYugK22xCvSNQxY7eB+255r5S9s6SvaFqq+kf/07xQlGZg9F
WVoNwIrkedBRCtIMbhEer4Pwj/yxjVYSCUZmx1GDii2AjAPoxRHshz3zWLmfp8e/AxKiyC4vI7XL
ABTimS5q9yUFS2dzR8M3vbqvJOLbanUGVomhjG0MQ8ino909RZjodl2S7VP2F4Ku8iNrhZDTLC4W
ClE4AVfkEgy4tL30XGMQffIc7SVom25ghSacRJrSdGXFONqpOuYH+lJ+714GJz1TtFIkuEY3TuNy
hr/5RsbvdH1PgZfud0F70KSgZRXQQa2c6roAu1K1X+hb2DPxisE0tFVrms4EG0RJdpiiXRs2mJ7S
8J8heRcQGbPSppezuAcCMS6ODQFDrcuG0tLEZtKSXWe3xwDT/q6vlAxCsPDI6KaKKYAok8SxsT61
hJt5c69SMO+AH9AAG7/gfcqeYBxObuNenqW+lUR7fVh0h1jhvmpQQXhdms21X4EJ3idEfY4ZWjT1
KvNzPH3MMGW3jtzrGD8mAv7hfVYgwqrkHQNrKgUIj00KsEha3rir3eBBO6Tu4CqP/GlH841D8ok8
DK8jWMbSnexdR6ZWYd0wEWOJgxw/oiSIGrSPUQ769/CuNhf/urjbjmMlruCaSn1oMsbF5eG5BtJH
zPDc83Hr5S7eycLzTXO8gP0oBlh5qWRE8VaNUU2enlLdbzpDdVt9lrknGYrgnZQq0Cez5MobMFj4
vMRfr+ts2wxNZtmWgUJlkVo6HEhLhhSRlklQbJSFnr0EjsJqiSXKYLiYK2WlKptr1gOmrG4qpT4o
5ksYyHJQMhD+9xWIORmtOU0I6Bpbib28Q98vM0cQY1Tl7F9X23YCll70JmzfpO7UKORY3NT4cJTg
1aRO9GI8oM74BIvzIj9dvAFcI3BWMvTNS5uto3ndBCO4JZIepvmQJ2mrIIMeGbZTNuBB0ydqO2wY
kQQrq/G1NYdqrysmnnGbIXfSrtY/SlTALzZ/OBfekg7CDmZgX/2u7iGiWavb+BHTV3vfVE67J49F
5BqYi8ZnN0aGE8tij221rzAFXxIlZhUrWYgKAE/b5Qfl47hPdtaD8mFxJz/D0492qncYbPIia1rY
dGIrYMG1oPre6OsewFnWukWeHpsyrZ0+q3csiWRJp81NfwETJ7PVgULzSoNm67A9JhU7Ma2VtMJu
Rj0rCMGvWCCwR9Yb8iRHE8Sx8d7c8/uq1FL5d64YiS2EOEltTNOoAYdPsyI4gQxQtu3bMyfQWt4y
adheCcUtduUAgqmlfWBAb8X4EsynKvmotG+JEWzGy8gMQtBX9zuEatbzrA/wx5Yy7LNJWRwjiw6W
GdylxZvmsKLH7ReY4GT0OFGNWQNY8H10rVN5Gg5J6aHQ/073/g/q2za7C5ywoWmehuAi4XDlBzN9
18USm9tsibUZ0QxEo2BX/KMOb87AYJAiwMKl/gMm1x8SD9SRhpfccbau4hMGIMmeNLlD+MP+wItj
Gyj+wwQyQYUdqHFY3+pIQk8vQ1o56CoGq9CdFn6z0ueok7y/89W/hiZoMLUaEqkx0Cb6eR4yJ4a1
d/2X6453a5kY6pJQX8KLGcWnlrRsWdZwkGbZ2cZDPX24/v3NjNYaQNCZiTjbbHIAmO+XHcVwcgXj
LodT76lehzkhskCKK0VU2hpOUBpkqVSzAVw7fK4s3LUQB7P8n7G4NcNgd102/tP/wNJUNI1iwB4B
rwb+vvIQs0nUbCb8DmFRXw3m72mo3AxT7OKlVpbi3DIGcKRSC2WcqsbESjmrA0+DWlu4kRNU5pKj
BlI1Fs8SibZXawUjeNgQ95iwqrGpTKf8wBmJw9QxCrdCnVboLt8Vz5RxIMsEE5SIs8nolgWCoZjK
Qj+ike2sYUz9XlFlxGqbtr4Sjv99tV4hGONVu4Rwpa3v6vzZBP/rdYuQIQgOfTaTcLBmIBRIwvuR
qYVelOiqex1lU2Xg+CQWUakN5tLf5aBxo+K2AJVFWv0Q0RLt/1Zbu00YS5yDDEgIkEKQvpqZDgO3
2AuJXsmwOFkoqw/b1JlOURWpm9hDYsoxN2O9rrQWd9dh35KXHLwn19UlA+B/Xy27nQWmjgQCXEJm
n+qloy5VsrekRfDe/0sKYeUrDLXvwIKIRFbQuuh5vG+Jdcr04sN1WbY3KFEZno2QAkZ9we/CdHrU
hyMGhWFi188RfCxx7R9UHcTnmSVNtjybNmDhLsfwAGra4u1gxmk4NzEE02tXbytXmVw0CrxliS4g
4vV3MbtwYCVAUkxepkpwbs1K0rCxKYetG/DVmKOuiyyiBpgKarNG5tyY812uxcee3qKj81myPluX
KQZDQHMAwgScC7+vT6SRobEmFEeop+4YnzBDwaEIhqOTdD7oplmvkAQvkBtFp7U6kEb353iZxGPU
UQu39X7OGx+/lLIy900lrjAFh1Ci8SBC/ya/FOdOlX2cUrwivqFNiqk6hhKbYMUCpaggWJxHE2hb
AGK11JmrZ6VfHMgpMbmt/M5vMIIspqXPLGp/6I/nd3Dp9qobFIz5Ha9sPF63i43F+g1MuPHNRbYY
XQkwzLc5wsXth0UW+VyHQOL0d8srkz6sZhuFQFYe7NiYfdZDaQfPRsSzEoOK3BUKLVlu8qWZl96x
o9BTtdDVp+950flvUBhRTZtinBWCHiEs0Fu9nSjahbyFDV7dlI9Wyf7/T+KY8mDA1Az8h3mVvytM
NaJp0QPcJg0LzBujNmnuZAWNX1d0lIxO2lybFZT+O5QRJHoUdRHK4QsvrT4l0lzG5sKsAAR1sday
K9OGLGQcUF3EiluVji+sAoc+ib3rS7PVmfSb4ri0qwM1mNI5zn+Q75pDv2/S5jxFQ+WzWrnNJl11
igAUqHluDB6xBuIaWiM5BWXq5G5q9QPiPFDB6hSjm0LBBMCyO049lazY1kH7m5CCI9fSZQi0CRrt
vMlb4B7wZP3QYQAPp2Zkr7LU7IZn/Q1OcHpzr7PWYIBDmewYJ65meqg+kQSOMr0JLm/SknrMWpgh
G6OzkQwHwsw37dvLphIcXYfBKWTClE/MIcM4QxSaTLm5+zv7E6MFbZnCqFu4sd8PZ3Jgj6Bhdpu7
XEoJLlkUcWLKlKvdkGDWpVeiK62h7W1thufBMCWHg2Tz/jipVuZc5LpVzTrk6TFiNlecmae12Iel
ktXnyIAEL2G0BYJhnvBUu/l/WPuy5khxYOtfRAQIEPAKFNTist1eutv9QvQ27PvOr/+OPHe6aJku
fdd9IyZmHhxTh5RSqVQuJ/cLxtlIqbxb8vg+r4h/fZO2Vc0AVZSmIFFIeT1ohgxl9QlCgpblL03o
VXEq0IPt3fkFYXAXHsu6EUsCRKTdZBNmwCdfl/zhuhhbUSacywsId0lMc0nUXGKmxu93A9ihknqH
0cZHxMi9zsnwHkcHkMg12XAifwPlrgtKiqrSCSSbw/L7Ymn7tEKhjIIZsuiYczOi3dWIp5UShmiG
xY/rEjNDwwU1fsPmdMQsZBPmHeS3VoBRY/GxM6nfWr7c3CRJL7BHfzCyl9VlWrTSfFOtdDWTIWjn
9Uh8sHCDqx0GR3ECu0vt8HG5vy6dQC0NplMrQKQZ4llihO6x/nlKEHOngrCkSCnZEVwBLGU8DBIj
k1bVyF6yz4aGiuJF6LyKdom7LiqlGUlXAmZ5pP7k0o/pLjhMgbPctq7k072yy93xVH8TDUoUicfd
II2U1PCZsH4EDStFcleVpRPVotkf23bqohac8SBjZURyBJQ8+BTP54Ie+6K0U10QYP2DI/MLh0+N
BFKgT2rDcApiNyBWMRAGBdU49drhQz1+0puvllA4hX39lRPG94JKSMg0Wo69YxUprOWiOYAh65Nk
2MZO/1IfGseZb3I3dulD+e2v1J9PoOiTbA7TAms2tSbiRRIcNyoo1BadaZMzIA1Y+qhcQ7wGbFnU
AUWODOoJ1nLHOj3xZBDFd7ZfchpK1hA9Ihg/wR2G2KADXVRkarIEMzqOS7fXwx9h9bHtvsxsKGT+
eRi/6D28hFSwnpuKukLmjkM9Sj0GZQE5IC+D0dv13Nhl/rmwfr5j31Y43IGIZFUiY4uLe1CCe8SF
7iGuwOEViMJTXEkV6SuL+QY0/6kgjoRJSGiUN4RTo7YYgVlF9X+7xdNxDgmpJZJgzfS7AePtnf7B
AMNV+Jw0jJNwVzlFbY+H4QOIZ3fXV3HTeK2QuWu1okZE8xrIJN1nxT6RdoZ0+DsITvk1FaNQwiBA
MLO6i/vCkU07UkSxRtFWcbdmEhdxgBnGqRsH95T4aGfZSdO+Vg37ujCbl6WGt7eiogvH4kuYQqsq
IymA+xuEiC5L6g0CqM/XIba35ALBRF1dl3I16PPUQeswdMKe58Hpil1edwI/Y3vBLiicgcB0yqhW
KATJ8tod4O8quXXG+9+pwIN+XSARFGcRoiglHe1hYc3mI42/yAE6m89UWwRbs3mHrLaGMwjtEAaV
xSQaKWwqKluTYz88VOohbI91eiNlRLCEAl3g31wUTKw1mQCI6r8fsqoeB5p/v750Al3gX1vBXI+j
vACiCU8UIeYQyRMhO5JIDs4GtK1WoRAPCldPB8N4aadAsDObntllZ16vx5VGL2aHps0QUiiDijqo
5yhPnbQ/ZVKNQcWiEuftJcOMRkNVMeaPL7jq9TlqRxl3bdkhMGF5QVKiAfDp+r5sjWiExb6gsDVd
iTTL1tCOGKbjRjd1Zgd+vosxqhR3+nF0w5cOg5DorT7a7yA++g2WCb+CrQ2wq4PGCrDL7ZSe1WAX
zgJnZfO06hqF32Aid8MnN9JMCkKNYLNyxU/IAyyRXVifTeHgo819ooxjH2x3ChzO30UJh2UxhhTX
QpDuo/lmWQ6F9un6LjHD8sarXEFwllRpddOMKCCatLccI+5kV7XiwK9h22O7RWHyR6uuQeenq6Ix
Wa/J57fYGN4JOmNLxiCB38UzelWfO1YqMx/hPpvnxnt1aj3kIzCg9JAflqMa2s3OtEOnvrPAgv0o
IkPY3El6+QROR8t2huNZQHyitR+DJvaSGGTRmnIyApTdXl/qbSyWSFJY2RzvwJtT0xcxRf61yp7b
sDwvxWMVl06HjtvrQJtWHnXW/wFxxiqeY5RCs0QvGw3CJt+NHqurEqWS2Nq83b4LDLd9qTbTbmAw
Q9Hc9m3sazkVeJebVtFQTNSNo8TQ5LlM5EnSqt6y4KL3pQtSAFsJPYnupBQxYiKqEd48bRewN6wm
tOkmdQYYBgfuAkXakwah/TETGI/tl84Kh4sNdQuSCnGPbD+bUEmd9NiPHyyn2y3Yo76/xXxjQQ5z
U/FWgJw+6Nk4k8aAYL2q3c9j+DBazX0RR0fwfAuSI5s6sYLidCJvl6RT2IaZKvqzxuww6b1Au5Vt
cXSk/dGXiBFtnFvWYvRqKbGsyOhET4o3n5O71KGRjX55zWYhoMYpfqqjrUeCA7ypICZRiIH6CQXP
xt/t1TJhom3HKl7HtqrtJFZVb+66wA46JRCs4xYUaIgUA6V3KJ7hB6yQZey1KgPDVYkwYb18BluF
PSWieJAAhZ+yQhU5izoJ5SymPthJWLpp7OddK1i2rf1aycLPVIkWmuQjI2sztOcExchshFQZPpNc
VOi5pXxrIE7PpTk1STVBnCAPP0ch9Q1T2103rdsrhhY3zaTgt+CTzIHcTGFFMVC+1k9hn9oyOAk7
qRao+PaKXVC410CL2cVg6AFKWPxjSKdcOmCAMVyMSbAz2wt2weGeAyZGNc563SCDkPnUeijgnP3N
coFp+PcTg9qWsZtqCGK0IaglVL9XJztVuv11mM2InMI6D1+3Bb7E7zh93yWSUkGQqB6ctFtOc0Lt
mXUR60b4lOYYHF8H2i5gpbK9KD6wadDhvcio4tGIQXg+EnyVkqUaxk0HlaOixUXZR65kuZrLcn4U
QQpX5OMKIZkGrZzcJbKUtFUByUr/2czZqfFzf3DKw+QbvTvu3xPBXcvIGV1DDeOpNgA4lLqdJKpr
mK1bIY0v2ElmQ3mnYo3DqX6jLUlBF+DUsz1jrl0MHsTn5qTZvVvdxpg/sRcF44RryZ2CfG51K5n/
Zy2Xm8I1XyoAYiCPK9vSvfZwXcTNQwf6fMwNl9G6w7csTC0ZZzozt2mxTlERHRKMu3jPuVthcKuI
XppeZUPQ3Uw6mglBw8BHUHIJQLZPnYaEGeotcPr45wkjDLF6E7XaS5OFu7gBYWAf1Wg1SSLjGLVI
R0clelqTLpidquh/tBhuIrDH25u3+gbuINABsXiMSWeVp6oFjVFdpdxXoC4BxcNOqbz5kyEwzptX
ADvqVNc1FJJzXkAa55gQ1qKNSB0S8LRRhOvyhY4f+6IWeVPbUBpBiSMemvTNiyEsO2lmDY1tr+/6
pPHQvmlnjeghtnnd6BcY8rsxMTXMu0pzaEutLDeVVDxOVpPbJgHZJEkmURiS6d6bE75C49avzbux
z0ysX6Ka4HTUME8QJcoGksp49+mjldo66Y+DrotqJTYPHs4bqtVlQmX+MUExg/Hft16A8Rth+JQE
k+Axvb2QvxD4F0Sf5AgUjXhNFtOjZTwZyjdKbrRKRJMpEITnzAaNMNpfBzjZsdTYhfESRoXgWG0r
3kUQTiOqDOYQBEt4mcsUrg6dnGUYgFVqggeeSBROGdKejMFEIYoavJj6Lu0FidvNIJRy2XSdfcDq
ohwmkqWDBIBpoY4R4s6aFpRKpPEOdTqdpwfg9GoX/IXuqZQfpgWjgtXAROo8Bv0bqPaG7ud1+7+Z
d1p/Elv81Sd1UtKQmH3S6LASIcWuz9aus8tD6aJlyLmOJtpJzj5KebTIrQqVHPvKk9rmrhuz8xKI
SEdF+8i5B7JsJFrN3n3Scj/gprGUz9fl2ASgiqJrGpoZNP7RV5AogfsHORJ5ttPW1UJR+YQIgbsz
Fb3ts5kdXrm4H/TcJoYgxy8C4PwM1A3OUoyldyeU9dlhFvtyaormOG9a18s68fTLShvISs0yScl8
AonxbY0wiU4wLQyTDJVMtSdT9IjYrHVR6Ot0NxhWdBb8rs+F1lao5IGxYHOOhgNeLRimg2lhjCIy
2yPcdX4Pex2YBC6QnLqhd2EIFgaZaN+L8T5Nj4X1JLdgtQAbWy+LHB32fHhzZVETt4aGfiekin+X
0ErNsMoDaDdrYc/3yz7E0UW1yXyY97NosC/79mtgTI1W5sFKymKWJmaxkGlK1Kq3LX26b2jgoebg
YxWrP66frM1LayUcZ456syS074CnFC/WGNu6/qFQ/awQDRrZtESGomGGimVYiNv8Llc+LdmM0m2E
WgkKs63FUcFnUOWiFNc2jIZB1SgFZ+GT32GUkFb9JMO9MEt/IHdW6OmRIJ62eZCNXxA8XRWKV/RO
zwChx5Uzzu0DVYigxkQgBc8rh4h52pkBIILljjZ3WuQPsX9937elwNxCDR2kmHPJnaFCMmlHasai
KaVOL3td8q5XCLh//kPgLKqeYchyOAFhUL6TZLDz0ddILLjgNsUAs5EBxg8LysWpb5T0cZrPaNAw
GgwJLjzSi8gRN02qqaNzCiUSBJSFv2uUSTKrQ3EK3C0yu2an2dp0G442zb4u09kQTcPelueCxv6+
Ov7jPKWhzJqn9MZC3XdzaIvIvb7zmyd+JRC3ZHVmFCBLhkAgRYTHn5jUjbrC7jGA4DrQphavgLib
wcj1JR47aPHSfkjD3mma+ywUKYAIhNNjCYVzw6AykMJylcY6VXGwN41EELYXaQGnzK1R0chkjyS9
eOmXY2U+RdQt8cadpAfLEr2tN7XAIogzE0223gzYptOcYXq3ijtVW5wk1PZZuAgE2naNLxh89DdR
87BTRmBo/nAAT8mpn+zEBdkZGBJvk310rDGHB91BT9eVYlP7VrDcPZDqZZUUIfarCMEsWthteJLy
Uy0cgCNYQpV7w5hZ3aE2HuIZWuobenXq5M77O1E4y5CPSpfSEqKEzWxL8UutWXYZ3JXtIrDVmzq+
WjMm68ooLFqWdUYIo1C154R8bdQjFc5UEe0LZxUUtDtKZMF6YTYqyPz2qdXYuoyrZxZYbJEwnFUg
cx93NaN7ictbZf4+Wbdq9Xx9Y7YhWOpEARfDm6HDi9y3eoK2Mzcc7vqoQ/AXJOKi7Mm2gl1AODna
UFpASoJ0UEo9tbtvRT3wW7+PgA6aARXKGhA57ZowKF4fGtQEVbR0rGzYRXX6Dk8GuXeC+J0iI8XK
OUvFsnRxqqKsZZGOZf1FU7/+7/dh9ft8rT1SZGVZ9NgH5FKQMVtKw8mm9jRlokf11oavgTijAo4D
U0kC7EVL88e81Y7hjPl1ifzh7+ThbEpVsnZ+VncWIMzZGf/oKDyvBpFZYTcW/wJACyNrntVVeDbc
jVaPKAZTJAhTymeIoYNjnwSKO4bPumm575BohcVda9VIDMzJBlYdH1q800ik+lUnkojp0RuJVDCa
YQS4DOINTpUNpQ5n0Peg9bzZ5/ptUoAQCx5HGBsY7PojMBWnkETv0i17hssTxQNoBkSyjlOJ1BxQ
tslKtroAFMOlg3EuTaJhKNXDO1ZwhcPpRBqbiJ6yNhy1eYlbxW7nH0ojeA5sOR9rWbj1yyKKxOaE
XQIvhl23nVdW/a6ghT2gpMoIrb1uipitNyPrCJNipjDeUcYb6t+5GowinEzIZWv+4mk75VRjTul5
9ogbHZHHFbLKbmb2wXtHqQX+dvUNTWnUtRadpCR3sxvFA8EeI3zt9s1OPrQuasac9K6+Cz3h+JBN
7VzBcobctCxJ6aI0B4kUmzud78JTuptO5B4967vYyez8oOwQC/0UYJi34DIUYXNnXQmkCpyZwA7O
upcem5PuUy85ilLjm/bRgJHXWdHaG4JWhUhGjMFvudtqL3lq7BT5sxQaAlm292+FwrkpNTX0dA6A
QnyKqTzRvebUTnikL7NqK/7oNvbyjDUUtTBvJqLICpdJv3KPMpCuFQEB7nzEBL9T7ndIF6b3ZC+i
f9yM3a6ROFXJqDFg8HmOLplXdj8knN1uHx4kP/dCIbufaNM43WinpM0aCWIl7dNYPofViylkqN60
kqul4+x/U09BaSrAwEl3Kv24lD9N8k0ZRdHVzTvNYMZER+UEiBR+36J4zMYEjHjAWRZfDSsfWaAX
s6Uf2prslMSo7etWedN5uuDxj5u2Gkir1MArFxQhVdSfQ/nTdYjt7fklEl/XooUBMfKWWasgGu3Z
WJDqLJSfUa2JioO3KOdAn3CB4u4YXW2TKNcA1XyWjwgJ+EZoy/fBD+UDysZ8w6+9cY8GGfoQHSTB
M1EkJXf1UCuPE7UD9GRVfjMNBzVB41jS7K4vpmi/ONMxzJNl5hXsoGHd4STbvfztOsAfju5lDZmg
KyORRuNoRQkEYWkX4rRIu5hu/JonLs6i2sjtY3UB4+yEKYVmGCIfyEZFuxZOLThsnCS7H4XRKRES
ZySmHISZVYOFU+vJC1HALyXTPyNj2c1Er9DNiMFaDTljMTRTr8sljAUjaa3cHqO2Wl/aaQc2KWTZ
0ZPkivJXm/fjSvM5u6F3EYxTDsjsoIIj0DykBw33o9Cwb/XOrkTj+5jadAnQ3Qx7kdAOSWnLH+f0
0M8YiGMmuzYtfNyfx7E2n8BN+neqz3c2TZMyaHEBEaO88AcKG5yL2jA2u6fW4nEGJAzNSVky5uJ4
gV9g1FVz6P3ckZz2hdVMRvv60TrEd9OL4NAJjrXGWQ9UUk9Dx2ST9vEtq42K7lDJuPhY3wOShS7d
te+onFxLyhmSBGxnpGcXTZ+OTpLQU1Msu0J6T8JzDcNZExq0s1rkOOBUDZ0yOk3Sz+tLJ7gwNc6C
lMPSpEGGlUMZa0JTe+wNG1MJHbxAnTZ7z7v2cso0zogQ0vVjs0AaOTpqtLFj/U7uRDHNzaPMJjqq
Oqt84msn9TyrYqPGg0I+MrtBcZSpB45W//rCbeYjyQqHs1JjnRe12TEc3/S1Xenroa3PLuNnNW1i
a3vp0Ika+DatMGr6NbzYkU3hSwCTNigicDFjhOoy2WVR7FMUIqoLRqYnT9fFY4r15im9QuL0Auva
9IsJpKJDk73hTPE57t8TuGctCv+Jw+kD0t+mZHUAKU3k6ObYnhOT0cMInLRts7TC4bZqCKS6RJ4N
rAHqrjio7rLXb0EdOBeOZtc3bPQZvWWECbH3niqutYTcvaIa7ZRrmQQJVX3XjUVsj93gaVH0fH27
BIrBR8BwWuXYDCDhWCBEqC37KkZHcxHt4O8JLN+mxbgspsEFPHo8F0hEAaUmL1VZ2armLFF06CbZ
zlADeF2uTcO+AuMulEFLsoBO0JCYkpcgaZ/HcBZAvHbuXVF1vk0tXkx5JBIw9McZ8zXVb+Se2tKH
CKmJ/NN1cbZdm5U8TN6VdxhGZma1bJ9SDKdDFQM5Tm7hZp760Cvugs56TLLQbJEWbq8iuoGgBiDS
5kO8QWd1WWvpKMCWD116FtJKbDu95gWAEyvIu6LKwcb4Oq2a1dMirPEke8UudvuTqCp52zRdwNjf
V2tYNKlJ54hCGutTq52sePTkShTJEC0ZZ/+0ZorlKYBESVwf4hiPob4W3VQiQTjzV5uDgTmCwCCW
E0cfMYvdMD5eVziRGJzlmxSr1NBXDstHbmbpe9kIFJr9/2/PzmUvOPuWm0uuBSl+P5y+zPMxJUdS
3GTq7DbRkQ7f/0oY3nk2SnMoux7r1Y6xNwXxCyIK7/FQwI5IUOJPWCj0d91qpIbo8YhLvZzbY6HQ
z7K1+OkcCl67m+Z6BcOZtQAZ3ijosWyFOtvl4JjBnlj7XpicFOFwfnGLyal5TiBOVt7N4wcjxbz1
bqfGor7yTTVbycOdf3QxpUGQAQfsCbgFOmT25kY0d2U7VLxC4Q5+2VWFrLVAGbxwX3jBQYtvm136
9O+U9vZTJCqS2DygK0DOCKjGSMuRGtAG+bM+1jfK+BTP72l5ICsQzgrMS41/LEil6N/mZQc2DdDY
Pl4/OSI94M2ALKmLAS5tVK+cc/VxTNGHVT6Q6dt1GNF6cdZAVRpVjgqotYE+SmNMv5t6BLKwsBeF
gAVAr5Ha1RUgJWNilRnkKfubev4cD/7yjpFZCB/+sgRv+v2rMjAb9owgo4SAm+qiQ/oQWcW7DI6O
Ql3487LBp0aXUZY7w4KDqJXfxjmIbGmWbXT2/ri+M9sH9BcM7x+mcRvrmgIfh8Rnat4pycfrv7+9
IZff5+ymUki1PNURwkPhbRs8JMVRjQU11uwcvLlqMG3XUjH0kpGN/26aO6KDUYI9hedmVg4SKjMf
e2SPHuO2sR7nYaiObdnJ7yknRN7yFyp3cnSjm9NpgWBxcRqJpxlfdVVwh27vzQWCOzXdJMXx3AFi
KO4CTHWV45frmyMA4O/NclT0osgBYLR7Ob6f1efrv7/tQV8WiQ8tNXKOYi8lzFGam97GeyRjdsUp
RTarexZF0LYt2a/F0ribs+vVJS0kQA35S2+eFtrbffplWESJBKFM3NWpRbU5DwsCPLo9II6LGtk7
cjB8uLReJKjY/sPFdhGKbeDKnKVp1STqhA0qwp0Mwi0WTWg1FAG+Fjd3vhk4oifBdqx/tWfsRK8w
l0xSSj2HfBgv8zigQaB10KzwKXElPIp1P7uV3capnOBWlIrcNhUXYblLNayVpJsMCKuPpWvVix/S
7pxZi8CwvpagX7EXfLAJIxxlQyLA6TzTt7xlr71oh8wzD/SxvtEdNPo/kwfdnh3dtVxRdOi1HvQa
Omc3irAI5JQyPcXETcWt/QXzEHfKHjTO+wEzgru9BlpQ6kXHyG/c+WTeSmjfHE+lwLiIzgtnXDR5
koOuxDZPercr28LtZOu+qIejSiNPYAbY2eNlRnsq6qBUln/jH9KInze5VeEuY3F7plD1T7A12OF9
sZPuRen0LcHWYNyZkaoB81tMgIXLHYp9bKXunXH6EWeieV4iIO6gxHUzKnILINI9Z5GPPkenRsk8
NUVhqq2DsZaIfcjqROptoI8Fs6LF3NqdpLmxuhvHcX99l0Qo3DW6JJMhF2zdYtVPtC/ddMhVQRnJ
ZpRjLQmn/Jlmjn2gA2MIEjszwY4uR+l0KxW5m8ufUstCrdlgm0P8sJjtE9TzW0lV0F129GuZmCgR
SwX9X5vWXGVjYxEVVtBdwVnzWGlBSjEiod7uJtfA5BDtPvmoeQ1mvIhIPLf15QLFKWaioB98aiBq
gGHzUrvXcKWXaevMiWCZ2U69PW4XIE4xxyhoxzkEUNcfLdRptmTaVyH6yqQvqPbzrqvN5h21XkFO
O5M8H3vMzGYrOO6Ik2OgUeTG4NOx8dh3MIPuHW+JNR6npw0a4JOpr5AElD9oGBeafVV1QVni9lG4
LCCnplFulUEIz8g1p9BtU9WeMbB20QV+K/uVa9vEWWDMzO6NHH0u7kA+pstzr36K9WEXVvtRzpxR
FMAQaB/fG1rkNJzaFmhN1btdsTgpRt4HResYnS5wW0RQnM/fzVJOgwFnKjFDEwUQ4eAMjTI40Vj8
k7d6Y1/XQBEc5/kRjaKgu4NCaLKfz4iZ9ihFIOgkug6zWeWzUjy+CwsJzKgZE6ygeseyl+Z9BnrQ
6pbsRcn7P5jJX/rHN43mVrqMlGlGhJlgjrSfPqueYodHHeVhHxRf9paP/weonNmo1UrpEURhB3kG
AyqbKVjtJ4fV28l7c+fqT9cXlDDbeuUA6JzlkOpGjuK2ZOVa1WH6XH23QL5q+tS5SzzLMe9DPzzI
3pw5u2Enu6lr3Ytczs34tAp2M9VA7z+qDbkzGPSYU1SP+IQxDWM7ooqbDi040+kpKvPbxJA/pyHK
WzIMXpo6t5RC1NnrksAQbJqby0fwQYtpysBV19QwN/lJ0vZReb/M/vW13sx0rQTloxaDlU9qIeGQ
6LbpFzeB3zvFIdyz8onok34Oelu+0fbtJ9EEke0LdiUcdzqDiTXexRAuluX7ZHSkODwPpn4c7DpC
TWVBb+uUeHimH4ghmv27aRlW2NzlvkzlLKsBhE6z1taREG1OHQigy/bx+uqKNpC72bNSjjCfFjiG
gYGOd1rvWyJ+YvYTb87KShTucE6Y6ydnMRS1K+/C6CMRNaozRb/2+9xZVJvYrEoDvz945rH1U1/1
NS/33vNKX6shd3nnzYQiKHZ5Z2nipJVTS5mjRueBCHZEtPPcDZ51ZpKWFOLU6YTe4w8luTGjbzV5
vr7xQu3m7AdmzRtlbTL7gYqWfJefK9gqzA7Zj8JKXYGS8Z3VoaaDckfB0tVZjbKgCjn+loZ2TBKB
ORKoAt8oa8ldXucRTmxyaA7qvjuNXrQX3zciGM4wWLRoFKMGjB7JTtqGO0P+3heDPaM1dxnOVV06
mim4crbv8Msxer2SVk8pWdJSq9awiMmhvM1BPs9mcBS3nW8crmuGSDrOJKhhrXeEKWB2YByIqY/2
hoO8F1UbiRSQbz/NlrmwKnaB5R+JQx3Q2rv05t9olBBLcKgIZyOKVidqrwIreJ4dVsHYOiZIMZ38
BgRJT6xEXsX0YanfXV9KgekjnM3Q6t4KcsIUv7qt5Jc5FjyXNgt2VkaJcMZCikJ1GdnJMs/UJ47q
pl8CVGYWM/y71ynOP8l7HhgrNWTas1JDMAsYkcpEQgdsrN0O5X0iaq0SKCBfgNwoiSLVzLnSfHbN
p36zaw+NLzLoIgXkq5ATNIepNHjFUTzJ7v3uhFL7m8Yv/L/11viWykXuknIqGNa5c1mmD5xxe+vM
qt8zv9xfV7vNgQcrteCLI/LaKiq5Appujzs2SilBrX36s/bT84iqRRAIIIxtqHa0G+1mFL022CPp
yoWscgbEoklfLxQqwubkMZaW5RSi0pqdMFFJw/YT/qKOKudcFGhgL4oGkiq1qx1Vt/QTBSOJR1f/
UB9KL9qJgo+bT98VIGdJFtWcpJoAUF5etNbTrcifmu+0+SSrH0fzi2AjZcFScgZE0aV4VP87Cvmx
28cHxWns5Chi8/2DyoDuh/Xpo2+aQ2owF0YvRjyhYEmOFHFzTA52cqcd7daTzsE+uAvs0pUO4bfM
L0Qqs+0gXMA5M6ZMWVCZIZ7dNXVRzKOne0n6fn0pt03xBYKzW5XZKhFh0bIg7J8wfu5OyX5cR/jD
Df0Lgh9uQnVMUMkbVneK9Eq8V/bNnrUkies0BbLw/XlU6TqwP0OWTBqWfaCQYZ9OuWhEqGBT+NEl
6Jz+n00Z9fIcBNInfcF84r4TxDFFMNxLJ9bGvh9YbKJPBjdtZUedyh21VE+wO+x33lqly+5wVqns
TEzwYYuWZ6/bk3mSM6q2cTbvRrfYoQvkPXQ0KqOr+vdI8ZO+G6LIQ90AcW6qr6TMQjuXUA8nB3u0
lHmRWgnMPjui1yTkTFPaxW3VGtA/jehOYR6jEuXIzWeDPGm9qMx1s2FtLRxnLyIS0kb7t6HBsJEY
sdVv07fUmX/kN4x0HA/KxJYfdGEOkwlxTUjOVNCwQ+OVDiGJj0gAmDu1g74LCk9Kca0FdrYrfFW1
u+9Z5woUSKSonAXRW2mxUEYFy695k6t7/XnYg0DJ0b/g32ityD2wPogcBwEoT5gDy2i91gi4vXIe
ldHOSj8cRJspAuGinrqhq/HYQrLBfKbqJ9W6bUZB6lJgsvhhwEM2pmY14yzQDMSPe0N6uL472z7j
r7PGM81YARIHIYUIyUFHs0v8/0ncLoLhjEgwVP3cszbNhL2NzrGvY9RwIhw1LFottmErJ5sElRTD
fcNllUm3xZJ+MOtRUPL8h/jhZcU4axGMqqmnOjBGR/FUeIjWg3ruXdxXp8CZBduzmZpfmQu+g2Fp
+9nQQiyc/ji9hJkNhmkv/SA9KA9Iph4NR7vLD6qjnPM7kYsoUm7OYNSJFGvTBDm16oc63Rj9swRO
4+va94d32GUxOdtACiXSFhNNQlKE4KBToSAfzbs35G76wALBxJ2FDbXbcoHZBOXuYFfiKWT1cKES
xhZiRcfHZP6YtKpdv4sNF+RQv0A4JaGFrHQxy8e11U+Snmb9hyV67f3B87xgcDfJjOpx2QhfHyuD
OxwMxVn2rGADjZr6Tn9o3f6GOVGG7lj3k2RLnmDvth2DCz6nIDHKvLregoK0R+ovN6zSp0M9g3kn
u2wm3Pv08QLHqQqlTR32zBGVzK/1uC/jZxR7C0Ta9gR+YfAZs9oAgXcqY9tYv1CKypvqbtg3p8XH
y+8fgmcffZBvQ2GI9A/H4ILLXSRyWmSYuYKtxKQkJzciT1XALxjGX63JdMhED+BS83K1/p5J0WRL
AVKTQW23ubYbtfrrXy4C+d2IUm0cQGPEDr7fDDZ1+ufAVR+0H9VuwWi8DuPOwkflxXREMzbZmXjr
oVwWgXNoSWYsVdJjERa5dJuxRaEAKyI+lp0g2rmdbLucTj7ZVmRqUdKFbTNYJuJ95gWSjclUp+rE
JtLrTnMeF0wKEqzr9h14kY+7nMJEk4eUpWNfZ8/IOwjnoC7GNx4wEtNNHcWnNlhJMNhHs7t3tQev
LBKfeaOVmakyc+NJJqkPTTRWXtZ0GGCHJIajLHg6XhdXdJQ469QuKgowGW1BVuu3pAmcSoZwGJiW
5vLzPIk6WgVWXeeM0WzmsmkGgFOVf9J4T6Qv4SSwDq9R8GsKylmgpGsKRZKB0XmoVnELj76UHxJv
fLEeeg89Yz6jH0V01M1+mq2dPIt82s0DQsAIqiPBDYoU7oAM0SQZXdWgKMg66Nl50HpHS+DAywKP
fXMtVzics1a2WR9bDAcJFTvM94ohexE6Uq4riAiFOw4oCtRzSlkywOrsEff/EB8GQ3DURUvG/r5y
CC0ofJhHLR6vmmlP8oM2YMFKJyeiCYQiaTh1r4IWjA8G1sxqPve4Oaw7UxIs2LbZWu0Lr+Npmybz
xPblUNwveEtV9zWC/9UeqdzRzfbTeTzR3fVd2g4UrkA5pY9rPbHCGKCdpx2h9JguD4L91gvvQ5SE
Si55T5W1egHkk159EpJmLAFohIMnaY2Nk3CcI0mg5Nvp8RUOd+cuKigmIraajcsqFLVdflt5uR87
03F2UY3qd07jW64oOiTQSMLdrmnQgihEh9ob5VMK05GDBPw4idjoRCicqTDULNaTBMJNbY1U64KW
dHqXz9EuL6NP1zWEad0bq7haR85aFF2jmdLC9stM7TZ5rK3drIBoDzWumuKEkuD9JZKMMxtZOpUm
DQBXqD9KHSMYmtTuWz+wBDjb77yVXJzpoAOoGUgO06Hb0WDrHkasdJj2ZNrKrn6MdqJRYNtyUdlU
CGhf8Z/fLZVmxJMx9B18ki80/zakli0VsInwBa9v13a0FXUv/wFxCphF7RzAXGEBp/Fg0PSRmPLX
Xolus1CP7UCJ0Fs7oJpKJoeknwXmZNtMXsA5vVxkQ566AlJ284moj7Plm9bLdQFFC8npYxAYTUsK
yGcRO07PivHAZk22o+BmYT/z/0i7siWrcWX7RY6wLXl69bSHmquAAl4cwAFbnufp6+8S5zTbCPfW
jaIjeOkd4VUppTKlHFb+qfYXSQQ9HDJTSVkFSQyteO9o3ROZVYnBl0EIGlgapRNNBlR97QMVBW6R
lB9hPxq5UQbBbaWtEeVVisVCcvwGIzB8xcWUqcAI4mB0dYyJPuWI8MqaHPYFczBfEvzJ+E/wKTlK
A/GYg2BV82MoRrcun6/rwL8Y918I4kOOZkmH8kO8Jcyn9pSdlefM68L52Qlmj3OCleflOLhWKeUF
2zeGF1zhFIOytwAbBU/h0eFLi4LtVVOJ1ySN3w7GPa3VYNaUl+vC7p+pC6ZwoJspSbO8hkdZc9U1
rQ9z9DIrx7/DEM4tsiRZ71B+WVM/JKWXqYioyhoTZXIIB1fT5jibeU3clNvneK49qvY3K5ONqty3
D5flEg6u0cVtVymASc3mG6P2ocrm3Bs7G60DX6+vmkTPxTeXw/TKWnilhqPOL6UCx5HKSqNlEMIB
zoZyirUUEFHyH1X3MlmlhOz7wp3TrMCs1nOFztj0ea1ZmJdUolv77yr9siOCObBrZ4zKBjLUXWCe
6zAJe7c4lEfUBz2PnhNktxq6Y/JA8buj7tcHKWWQRPNMnk3evBKiJnZyk2eLiw8oMfBZ5ioALe5M
X0P+PTnm4C5IZCW/ElNhCqaibK1Yt3kG3gYTLh3Y7VjWoTUgOF41XpbbYWwz/6/00RQsRctWNBjO
gKyK2B0QzS2K93+HINiJmoC72eGFZCMYZA1QnKSyslbJ8TW5wm72yipMwx4HICyYFYVuB91evSK7
rWrJtVai+CK9zkC1Ke4nKP48Wf5cQ+uIjKJ2V+2Q4wTjrgnahJ8B3o0o8ZponZrgCuHML3V+l+Qv
lbRacVeMC4b4muqLudKWAq62C9QzeSBhHfavDOP7EOiKvf5O8bXUva4DErHEYkKr6up+5A8rrUD4
IDkvlLlm9u46iEwuQZV1ZVlzym95RvSpy2/tScLKwO3mH9e7zboJimyQZIn1BWpWdJiTZDSuEU0Y
RnWojBMb/3Ndlv039gaMC7tRBMtYinRVIMwYZj9qVGobxyS0vM5x1VA51wdZw+fuGdrg8R3c4E29
1SvTCOGaEYYATQ5n08RQ2bwr3CmTUfjJ1EG4xealPaL7katDd16HxyK6S0dJ98l+/HwjkOAFjXKu
wQGNBSQPa1g+ZmfjGZNeqBs9aAEaGe6V0Hz+yz0THWOiqlRffu5ZoqMyrQO3HT0luWs/VI+Vj3lv
kvixTCMFL9mvo1LrDjatbD92UMiqpYGuPq/G4g6yIdj7j9/LgoqlhFOhjvWImmDkAMp3RTAfe5ed
nIPupkHsy9RRoiFiPWHU2SqduY1a7I+plnsMec4C404kOybRerGU0FBXx5xWyMSJdNlNfExQrZWE
8R2nkrTd9UPvJZgEKDFUMuEEQ1JbRZkNCYSr8qNlPuVVoMmoSSS2UKwbHIayGowFEI5yN1lBk0hs
oWzhBHNhsnmdyM+InG6GNUuOZTMHq4YK6oo+/eUmCdZiXoa0VJB94pO9fvBWex7hxJQ+8CtnJzvE
8CO3lVZu72fZN+ou2A8VJWg2M4FKURyjPXAOP/bEG2WKj6Zft6B2Jh5ymrab3hkS4y9bXMGOZApr
Vb2EVs7LDM7Am0QzPMMIDQTEJUvLNe1Pl2YS20HXq4aRlL9b/cK21ThbkWvnlDmdlz+MN+2N9X4J
idd6ymOZ+tcB9yW74AlbmXZNhQZElC6weH0FNWzuFeN86Mfs6Fj5y3Wsf3GhDgjcMSzNwUiE34XD
QJ6FUF4JyZ8QSeJzxuLI109sCbtTEQ5fpWT1+6fugsh/3zhRhTlJlf2sGkO19ax49if1Uxssvn7L
7WTtOX5ahRIpZZjiFppmaWU8qaZ+jr/k7xJPcytvdEuUK3/kk58VX1bfum++LlIKm5j1S5wVoB/3
c/PZ6O5r5dGW3bRlEMLhm6yFIogMPYnG98Q4zOmrIr0g7Ov+RQzhlFlaNWQjr0FbHbc+8XnZqJKg
6Ef3jPN/H5ajJAz5LzblAin4a7BTxa1RY694nZCdu2U4HvWH+KnwuClTsFsY4vNQfJWHkiVaIj5n
C2McC43zuFZVHKaaejvNsh6//bP9S7g/Hq92XeLGCLVI9eGWII1M2yWw9TVMa5nOy6CEm34cj7qi
FFhH4yH6AqrE4gsfmJ2EmYe0l/FsDm5yrwXFw3C8fthkuIJFSdZ5daIR6XprCXN9Rf66dGuKhHki
aUbZBaKYQGGpJjF1cXxgnrFVoXwEBbJi7rCciZq7WvHC3vRkuuCIJZHDsKbRumDPKlv/ZIKXbdFB
RHJ90XbP8gZDCGp06TRFHfcxdmYmbj7AHq+rP7Neck+QrJlYFqnkCNolC9aMYS5mF4eKM/hOf1tW
7/9OHkEJ2NijvLOBPCPYTeM5GLTbXBa/lckiOJJKHbtxsiHLiHMU5adoxZjP8UALiULvX+oxn4oQ
lWA+jWgXjCkZUF+E8E9+u4YWWHDKmzZAB5eXhbG0XGs/W71BE1SBJWavxIyXu3iYxf5o9Rj3hhm3
9ETBuZMc0b+DW/d9I9PAXeO3gRXMRcJYrY4LhOzK9NCNaVAyR7KQuxu2gRCVAq+vbnIgWTvRoFZ9
ShEmyN4nbwq6o33EBFWJRjCB8fcbBrWmhVkWRCHkNpm/180HVcqHvHtgNxhc1s0tJlUmBlozYGTW
cBoNVICPUVgWVXD9HO3vykUUwceredk1SwWYuFvvMPPtlmWpZFf21RtD1jG9EEOpLDG66cx0MaYJ
2zKcF7hc05tv6q/jz2kL7EHW7Ln7Gt+ACTrQZTNzMt4YuTDqLaBMKApXyxKXFiFLZMX7u5u0ARMs
RKuyMc15NWnunIY8d/vo3lr+FkTQtr5te0vntY/LYJ/1eAkRtzyoKntLGAOPAtAbEsQ8xaksaan3
6VSCuHXtJ1ezysUr5wi2IDsapPhSEiLJ0+6v3S88MZJhTrNtt5SC4wjcnW2a265dDod66J6va7gM
RzB3aboonT0SENIa1C3nb/3wxYhlnTG7lse00KLoqKZJxWrw3lzzsecswbN1aqZTg64fJz8aQ+dd
F2b/ObUBsn83C7m6Ms4gjSl6dyNaNlAh2T/MhQuF8KeH9pBnQZ0G1zFlsgn3ZTsHKabVgDA06gu3
mI/LsmIYrcuk84d2bdEv2QxVyPakxG6XIuGyqXdd+cWaJDf/fU34Z5PgJ35fO5XWejUxCAKduC0p
skl1mbZu3Iym5La1K4mlYi403u4UvCW/I+XTYK/JqoFBvDxgWD2opbS/RBDcQzStYCXWgKBjoLuS
l7f2nL+/vu/7BSkW1UCFblACYpbfpdAKW7UKDfthPPQn7VgcRryPhpO8O2T/SrJBEuyokg5wszGQ
yluWu9GhDmdUzEOp//PfdEj5FIfkdF08rrZ/RF02mMIe2XmfxFEHzH+asqfw/8OywQ/kNRhho0xl
7Jxah5kDEToKblEn7zblw1QdS/1cx71ELfZbwDdSCf58IFljTwRSdQjSgTjIL76TOzWs/KJ0ZYnS
3fO0wRJsUdnZrZ4wiJZ353jEqf0+ySZc7HrzDYRge8pJr5MlB0Sqmi74DlxNGV0t/9gvpWuBtvi6
Suwf218KTwUDNJeJNk8V0DTtw0DuazO8/v39qp6LOCIHq7aUk2aZ8EU98aIDQWsGQ0n5/6KYyCoZ
ZzycwuT9LPG1uyZ8g6v/fpL7SS9qfeS6XmfumD1V5FuMhh4Zp6Bs/QSDYVNUNkZcvNhsXCc/xVTy
IpcBCHYCFqIqzQZypGAIRXG3rIZxX91wQ1V52tcUPYSTmKMacT5pzTkr5EPT/oi1D5oNTpRWxpT2
LzbvgiXsSa5VxLFWeKNkwsBtTQ9JNAbWkvn6Mj+hpQS8jKZrz6mvr+VNEkU3izbflvl0SJYyLOgi
MYf7S3v5c4S9UxWzbxQDV7GsCkZysmVBjl1jYfOhk7aqOY7IoV1qGMOjWyC3ViJcYl+y+hNEun68
dnfvAmEJx7diY2cOfFLNaj/Q+jFfn/Puh1PdtOMoMRQSYSzhJpEruEoUE6jNe+eoM4QN+7tikPXg
7YOgCA+zpQyMfBZMeQticwbaCbhf0GrgshX153J895Ylu2AIJhwsgC1RVByomn1ZxgIXoo9sQLHa
snjz+vE6lkwewZanyMl2Fp+nkNqfi3zxs/Vbu3b+dZD9x6b9SyLRhqOsr0UxF1B4MhHcnm79kh3A
i3NKbrIXmQfc17gLmKAHK+4QxtDj0Kht7y7Vs7K+z+HW57ueSXR793jalqNjgLFjWipf3E04QCl6
u7b4WAUGpkj2Icklr7/9zbl8X7imOCOLx4Hi+4r6Y7JvVeS8qkHihfYvlBshBI22ej3qEoZjo57H
n0RM8zk5gt41lDXk7K4W6OdNaunEUEWS49xElD1pVtxMjBhd+62WHzE1mRyv69quV0WonZgmpqba
ImFhUk3JahVAieZPCB+f1NZ00/qL6cyyVx+3XOIlkqqGpmL+u43LuLD79ZowsnD/XRngjl0r1G/p
lh000xJ0U3OvT3MAEoGDldd+xKSN1XuriUuRbSCHR3X1Z03vRveaZszHtIJd7QItHF+yJwzuPiX3
4MN0W49XHTjvri/snjJuAUWrVBh5V5qgJu7qWPNjxcbA5YGhzKebR9mVjLvZP5Z2I5xglabayFqq
gtCZC0f87kAV9xvvFytC3tEpydhLJBOrvpwGhXhLx+mj2wpTeHS/GJsQ08klznz3pG1WUCz10kmr
92WLLcMl7Jg98fJqxFfCWso5tSuQrus2Hom2ig773+0SXXJFjQYIFOsHR++RWXjWpO6W78Efe7QB
EYzTOHZWbPE9ooceLHj2yQAhon6UhQ53G7fpBkewT8UyjdRCXxp8xwCWqdIfV7+5UzwGLjfQYoBM
gPPtZ5mn3Gryvu39pTQsnVKcclBU/L6Udd/XjGHOoz+miE6AyCW678bvbzhZ6En+B4Mf9c1RrsyZ
KE4BjGFccemMvygL4v8aS23/74AEvSB9ofdOhiOc0ue6vym756qXuERuBf7UiossglY4qj4glQJv
olm9N4x3LDoVBZfqoKvfYpZIJNp9vIFo5tfaCdoRTxotZ74/rf9zaLDHskP9tfi4hGZYPTDfKb3q
6Jw0ideUqYVgDLXJnnWNwzbzU4LOCGM6YazmGy60W9kEK1hiNlRRNQCJmvcxuVeyg+PI7rNct/7Y
L2KqiCThNmsbwvpF0aA6VYl8cV9XLsprXFuRzbbdXasNhLBWcBdqBTuBxMz6Y7Juy4a5CpN1lO6+
3OgGRVgsfTYUve2BwiNHC+YNuFbqRbdtwGdcxR/V4/SqvJPVwvPV+WP1qEkwGRARRUdM7Ktoj4hH
DRe0SY1fjdbBErK0cTPaaYfMUlngJLZsEPe+G9mACm9UY+lQw2YANK4fC/I5Lu7HKXLH8UvBHqvs
Nis/Yi6ORBV3j/UGUzCD6UrURo/4TVc/qOOd6tyVaeWT7jZqE48yU3K32lWZDZxgEXOWjhmrYEVG
48uE0ZiaSbxJyi61q/tIC+B9bWHmhphcceoBXF0DULL6vkq/GTLtkHxfTKag1bNbq5nfrFnropwM
tM6apJZ377bLx9nymXsmVU3hbJHKMKtqxr60w+tg6kGag9NuduvWkOzI/vnaIAnnq9RSNo8LV3XQ
LTKcsAoFw8SdPnV+ilvneKipW6luJXs17KrCBVeMH5iaUydOBtw8T70yh+/PnolUvyXrKMYOUnvR
C9YCZVVvM+QM6/QYl3cMyv0GD7yRRji7rcmiBT0fGAEbNXiSJgc9N46U9MfrMLuahxoZw9So5Whi
XId0LCqjhN8o0AlUnpri6fr3dzfl8n1xU1TwBLWonMSmWN9G51Pv1K4qDbXsCmERBP2QojYc8XWd
GaxY8hVFMSrGyTe3tP70BiE23xeuKl1PyKxZ/PvNbdecStSuvmXyGt1ACN4VAwoJbeqJFyuNn1iT
B2o3e/g/bgOKPn21JNZgd1s2cII1cAwdt/4WcIXxyR4+LUbnrjp5iwpvQARDoBvNyLpkRP8ZOlXS
MXG1DkQRP67vjWTvf/rAzZW4tQultVJIkihfTVUPzU422GYfAbNQYDUdqovRCAxloY6azqgjcuqD
zZRjVcrmH8kg+O8bIVKVVbkWA8IYDnN1VnTJXXt/uy8i8N8339d1NFklNr4fDySgOiisBnTOlrF/
fS9kMMI5qbLMdmgPmIGZbpKaNwUBL81QShg6d7PoFNlLEPUjsWmKeZgF7+OKUDR4NcHoL0ERNJ4S
sAMaik6Vnz1IiZl34zcbPMEWI2tfgDcJeBR9Za6z9qUXo6zHjuojUkJfMXcydvuuv2019jAkleRG
tf+u3cCT33dvXQq2UBPwFYquXPUHBb1Rdci/KvfI6FN3Dtg7XmqevTgn5VZ/fsOebsAF1Zwbp9Eq
C+BOiqGZiqejYR7zeq+D7D/ONiiCgqZJVfcsB4r24gw/M8jjjf0u8R1vCrsQtaich708FJHEREmB
BZWNGJK41gLg/NTcT4fqYPo0daNw8BMMbIlcHRTD0xNTJXu6e+A38grmPu1jWlq8y8k0urPV2DfL
mkkOI//L/3hxbCAEE2/YjAwR3jnI5t0k7cc++TR1C8YBvJNsHVf+aziClXeiJDYTBpw+5HwvmLRe
gsh+PPO6efVVVjf/LxuGJzLSexZGdQhw/YrxIE4LX0zv2tvuXjuCN99oPQwqfplAFpmipbh6HV6J
7InNv/unmL9w//AzTFkm0sDPOCO5SfPFo1MaanZK3Y7M5x58LH1lH41kCa+v765NtS+4Qo4iZ/1S
5zrkZcbHzAqn4aiur9ch9pXxAsF3eOsd6rHpzQkQcx9o1r0hUxHZ0gn2ax7TjC0G7gGc/a+7y8CF
ystQZGaan5lrO8TF3IhhLGqqDAwwBTJhOSJwdoQRubPbqzoMF5Ecr/1nzmZjBJNV5qXSrRpXxEMb
LpgoSo4FwowETEedj9lZgSJt6NvNjtENpmCthliLxoaLWKOPi0+WWm8o5m5YB91PpOspUwvBRk0K
7+prARZrn60M438lkbF/8WsXvRMs1Ew6Fe3GWMEuSB7TRxOcfeSZBfaJz8pCMOYBg9s5EfaC9tkn
mV/b1xbLAFUK6OUxTPN3bXH0lqkORir5YAHOA4RJMCMlwqOxMqLqgPH02alYInJ4y0m7gAoSr5lu
jnW28HaZqfO70f6+sunj32EIBjJK6sxsMhWEhMWKm6RzisB78FcQIrF8qVUsSUeIMc9wlome3Nlr
KVmqfbv3a6lE3qZSI2MDhmvY27I6R0t+mGfnYbX0N5nXC4xg+8i4KnPcQZQ0js5mpp0ntfhQmbVE
1/ed8QVGMIF9l9qROUOaNc5fGvQItOhD6A46KyTySNTaFoxgkelqVy182Sqiup36uTYwlwcER1XU
fjfTSLJLu3I5cMOWg2Qt5qv/foos4qypM0PZjPapMl/pXLt9/cMqS4m13dWGDQ7/Oza2fXWcslty
HS5E+zSNz3E3uWMjSe7tLt0Gg/++wVBXsFFoiQYMQ6U3GKrVZ+X6bCefK2PSEo80UUffcpA2kII9
KCv0e+U6lm/qb+vsSR0lZQG7JnzzfcEWtGOb08iBSGN/LtJHO5Ys2b5DugCIfFBJXpulqUIA0iSq
y3ojtNfoHWUDyqCYN+rMM0zjYS3r27G3fLMeg3a0JIu42xFIN3+EcEUCwW9TgxMIIQDOi+Eti/vf
+U2r29505jHCGGg1xFUePMNxqD5ft4USzTQEA+L0/dLMC5Z4BksUjvVq1e4iXefdF+hGRMF+mDMo
TawRx1o9s2P1GVNhURIznfQbQ2Kodu9qnDyMOATVCj+f3ptDQNbCykgNt6jFykktnWNW68/lRA9p
1J6cSb1FhWXAoiy4vopc0f+4u21gBbMVO9qYYWwytjD7vKqOt9Y3yvBhMINh+kBlI3P2t+wiI/99
I2NiRax3eJgiBilwbDd+ZB8Rp3Svi7RLnkE3Mgk2q1wLJaYaYObmpGMUEAv61464xeR9G5Frmu+U
yZXR9e7b44togg1zYrLkJOGiYfCQyfyyfAQjsZcn364Lt7+EyIU4joZktOidG1Ca5CsCE6CWakJS
oY7F6e/WkkrM/r5aXGCEw9VYYC4zV6h9P1WfHWMOWdcdJzSEGZaCMUfUz4iMy2k/aeZcMIWjNqAN
fO1NiKY0HxdTxSTT2yFDKYvh1dnrrIcjxaxpKhmstLeevPNNM2wbtUaGoP+ZZpdWzYlW0MZl6YFN
npvqdH3L9nzBFkLQ+orGmmJwgk+NvKf9saBvuApsvy+o+2Da0UwtiFCt40ujshCFfN+jDFPfRi28
Lsr+alHL0GxEAXSxoqkrY3Btc4Ina7jphqfSuZXOV987SHDzvyAEz4xgV29gojmPx/9Ho56mt75V
3xggMrkuyv6uXHAED710S8laTnc5E9girXHZJEvc791rNqKIRUvqkilUryEKa5lHwEVqoQwhIYWn
4NKRyloYJAsnli4RxICnni9cMjceRViWzL6jHcZOUku++/7eiiXYBrNO2FT1WLk19tG77vOYKHke
j3j8qw8IPvkzJnn4UnoK/lnRU21hBfOw1G2jWDwW3Idz5bJjc2CYrTz45T0MhJRRSqLpumgXxlQl
ToXV7FvDVeenGsYnmSXJoN1b3FYmwTSgsGNq0ACHa+jZPmTH9Uj99cznuoG/xH9LmnYLJtiJ1mrG
uePxwoXAkA65F+uK1zgSB7WbIwBniYlqFdWyHNGiVrVe41qIlZvBymLdpA+KV94YT/8lHQQ3m4y5
Ye/itMUT1tDGMKTWglv8GeTKzshGBLw4Vhbk2t+rjVzC8hHNXioyAYcPdeNaH4PEh/rVaUQhrqzJ
alf9NEM14A9ROSEe5jwnWqmbiNCQCjmjkp5RW+CxUjYfctcIbmCEo2wsIzPbDJGmdfQUsrqkK7zr
ZnbXKm0QhFNr6NDxsUL0FsSh/jB3Z9KBfahMX5GhkmSnZFDCkbX0KGq7nscF8x/dcnAU1e/XQ6XK
AtL7ODZ1MA7LoKAL/f0WmyslKLpzXPWKsvVG9r7pFp/QwmvXT9fXbtd/oIvwf0Aiv4XazpYyDwBq
rRGVRN+T6Ga2syNqDp3063Wo3csXvPovLOEpN6tGpI4jj7LX2t3cFTcNaHlcncQPIOL60ZaZn0X0
mFpgDmWLpFThX47WBVxQw86MaLEQCFplS+XZhfWuGZJHtSlRsk2/KUx/mhDCcacodaeZnayqPUyR
IUnVylZb1NScLGx08EdQ7YnF5yU/VezejA89ndzri71/uC/iCoq69t2AFxcuumWaDA9zrWWubvTG
KVNjaQqTL90fXnOzr4J1XPW+6isF+1oX62MZTYe4ZrdmOZ1QHBnUw/Ap1orj1DDkUZfkYXK0WzBS
SZ62kgPj8N+3zz6jrp3Bxt+ggO9Ge9fXR7Bbec3y4fqyymD4Bm9glGxM9DzFsubVQ5u9I2rlttkj
G75fh9l7Ghm65hCNT9tSxXLMKu7rKYah9OPpM9UOJH2w1C+KfT/HoVE8X8faFWmDJVyGW9RVxzF3
2Vmso83/kDa6S5d7+03uZoMjmDRLLYe15Fc6y3rv0NVVZp/K5g/s+poLhkjW0jrWqC81zHPavCvW
1F/iReJr9m+mukEwS0YlaLkQlN2u2rnNF0D0vuo1mPSU68FquUrnMrCkx150E9tur4WyNtHdA73B
FRTcjOFGzRRuNEmnKGCrQc80Xr43iTUc3qIQFwkFHQfZkdOkPA9F0chrGPVNllVfmioGv3Ilc927
BnEjlaB8LDWNeLKBlc+vZHyMK8yR0j5V7StKGiU7t6/nF7EE/ZsmJbMHBVCjZh0a/TS1TdjQxNUz
mavhfuwPe3gRSiz4HEk8tTpXkXxFs1b9cUqNZ1Z+0bWzQ46tjSKEJg+L1UrcuLU/XN+83cAUmoH+
0U+RF5SlurE0GQyh+Vk7URCDr+7YI24f1IECPgWUkuSNq73pvrJBFbyrbjUdwXgsPh8jbPOwqb50
6qMySzRTcgZE0gMzXXWq9djCuL5RKVzNo1nPEse5/7bYiCJ4TsXQ/peTb33Oh8OCErFvkJ3yAvLk
yfHfEmPmXEKWYWJClfFH+bFqLnFh8egvDY362NXvzO4t144LhKiQWdLYZbTwRI4BXr3pPsEkJGPx
tcG3tJe36B9xNM4oib4jkW2lHli+9A7i9bzHU/NRe5re4NZvYmCuelt7pdemh2SSnO1dxYAtRqgF
TYX6H5wetamyTDdwA2F+N9wNoxf3b8i2GBsIwf5SLR+0JgJEN5+6PCSWJNsiE0GwumY/O+MymNBt
VJ9oL21208rI+WQQgrEl6dRwuic8KpTEnxZU7zVnG8XH1zVAhiLY2Vqd1qEkEISB+29NG8+IQ6v4
ch1k38xdtkMsPW7Mlcx2afMCjSUYH9KQftInj/o4p0EOO4tckZu8vw4qkUysDp8akjJLwfphiwyE
2Qr2uejn4DrIvv3ZSCaYUjXOcXUnQNEPhr+G44k9Re+iF9tV/SxM7waZvdv1ixs88vuVllA6533/
cyWnoD4prtqAH1XxlPcr6jSmd63H/EwWSNy94FJYCILXLYIPAqiWZ3Flpw4undmxoy8M2RIVO4bG
gtC03QizxK+v6v7WXfAEo740hkWqEnhG8jzUt6kBppLl43WMf9HJCwj/IzaPg3VYYxKhSRFNaF2O
4Vd52BuH6ttjH6xBf4ierSqUsYBLMQWzNFq9Y9UxMNGP0QKzOBsx2hZQqZQc6zPzh6P1TuZO+An+
436z2TzBVKW2XbRDi8Ws9EM3hI4ZRNbNnL7D+KsZ06NksWD+uWtwgtlSqdIQK4OCGu76ccQEP+qh
QQNczL59ahcXud9b85gEjeq+KZq5EVQwZTZTi2lxgJxH7xv03HGK6TdRyKFr/J+jIJIi6OlMS42f
P7X7qtYhq9/1ROL/JdovllRbzjpGlgUlYXE4VO9z1VNlM7dlEKLV6vXEmhxAlNaxAfnPUGIeIEY5
XT9i+7bKoRp6GFAfLnLAJJCjjlIKplSEymtiudH6mOQ3VXG6jvMvx+oCJIhjOHNZgtgROvcyYuJs
ArKm/tX02cl20X2OQc1vSVsbSCj/I5lgEGfwLKOJFYCse46YF2vflVSiBftCGZyCjiL/T/5oB1q7
vK0S7BE9jLfTQXslhTukKGnsA4qZ13bkxZk3yVoydzXjgip66opqGohFgIrR4Xb2LYvu7FJieXef
/RsI/iDbGF6nNG0D1H9QvrjBVE89uokKVZZHkckhqISCmGzTdpCjC2Y8wl2WP87HNXZHb/WMH7Gn
us6M5wEIGq/rogxX0IwmNVcty4C7dCGIr4iF6pvn6xAyzbAE95ijYiRuuIGgeRAzELNgysNn2zfy
YKlcgodP8RL7b7t5bLaNS77Ztn5VSaEWsHzjtymgGFqQhv1X058981vkthgJzAl2ZamcXW+Cpxb4
/E0LhIaC87LbuS4cwPojS5hfz/1wMJL8vRnls2dgqIZPmPOW2OQGUnBgNaXrULd44WWabgddudyk
JDc8wswIUbDhx/XN3NeXi4CC02KY5xxrJtDyrE9AKla9XxRwXYJv9+/EEh1XFU9ghewBpLBnOp0G
5TDZX7P4LRSrxmX1ROelJ2OszxlgFiVnKHrE0csq5ZibMkpxycJR4YCjnA7vVl6GpU39S0tzlzna
i1XMEt+y68OQc9MtSjXQxghaz4p6HtsZD+S56HyTvi614ZYraNIT2Wz4fYEuSMLdsK2aprAoVH2I
x6CfulOVTkFjMIlT3n+xbCQSjpRjdfFsgnTLLxaYRjXAiUq9iY8SYrrLwyb6a6x517VctorCmUIv
d6VnDjZLzYqPdat5dlU4rp4kwdjJmO32TcZlHYUTNZAVRKK8PrVKHYyav+n7+9GJvXJ677AP18WS
bJnYiAJeUoWgNQ7XAJ2cFtMJk6H1aCJjKJWs3k+myo3lBYIzjAPqGqe4fiJTejNFjodpNQejXCQZ
U5lEwqkCk6zerlw5emq6o/6gVg9pLDlSkg36qaAbcRLFzsdsAEbamLG7rN0pGwY3jtpvU249gd38
TS75l0L8dKcbvHUaUZtCsXxJqxzrIToqk/ms5pEkkLx7rTEx547AUBDEtn73j/nUYcYir8OzCAZ0
NdVx7RWJJLuKsIHgv28kmbt1mOdphiRW5lagmJ9TdzH+Y+Vfr+u1DEcwEaijdSJHgSjjbAZZkQWK
Hb8mxex2VMbJIoMSLINZTSNqMyeUNSyNq2t4NBpotDYPUSVrbJTtj2AXZqp12sJLTVsjXg/Umeug
aGj5li1CNyxBTB989mJPnD0tUcN6vAyi1AAr8tAHHas7V83sQ1fZwRv26QIm2h9tSBUyKfwZor1b
pzBFIIbON2304zrMrlHYwAgX9tkZMEMWXAt+rzheZJUg5H4hsveODET/XbeRzk+7VgFIUiSd289R
45Imfj/Zslmsu3qwkUa4oYPbxexT/irNrJtm6rzVlmUdd3V6gyDczxXCWOdgsLoP1qaDndylRuSz
tPY6sHpd3xmZLILNWWY1y9IaCjAUL6P6lBmSaI5MEv77xuAoCtPyFJS36HhczglVz1RBDs5MWoxI
ggm6Lsy+BmASBHjFeXu/IExi1cO8ENhpO3/p7XBoT42M6Gr/8gNe/n8wBIGY3RDc7YFhuDVzQegW
9KprQyQEChD0u0/OMp66/SW8IAq2tOsSO1MjfiF22LfUqiYv7RHMN9HIfmOtjfqWxMRGQMGeGlYS
sbTHlcTuiyHIzAwpJNxQwmFUmeRSt6t8YKpD379NMeBVOEgKejobZkE5pg5dAmkb2IOMMFEGIZyk
okzGqpmg38rkgB8jvst02bAGGYSgdTHnAo0IpLDaY9K+WJMkErGr1ZtVEjSuIK2aswTfb6Onzjb8
Ak31pZO9ZS8cy9BRtk4s/Pv9oNZZhgbYrsUz0tLdvrROqE59g2ahf8gx0GaAMjexANEZcGY73ief
NnexRrzl/0i7suW4dV37RarSLPFVQ6vb7dlxYudFlezsaJ4lavj6u5hzTlqmdcWK8+YqV2k1QAAk
QWCh98dEdNTdWo01CLcLhFKakF5F2UmrZcQhUopX+VhUW/CrzJrPUa9ROG0NsYZuvxgo/6VF8slZ
O0YP8+jotTMcFr86pJmj3SeeFLTBcAwF72EiKTmzLk00nxI2DDdKjqX1SUWb1J+H0rWAnFEPFflv
KXsWP4RF5xvauSeNtw+yFdnWIJxlD+GYznM2sHr54WFsLF/Ouh8kq4KwFT2ziaC4INrnoU1xUcD9
UQ60xo/MMpiSH2oooofdxkHDFW76imbzhZyxFLYJjRosDDo2pfEwq18ss3Y08nlfdVtBwZQtGxsd
fBZMiG/dNTL0AlMH4a4dm/BtPqZl7mofeUdYg3BbgdmFTTeUADElyZtn063L75JV+n8nCnesxsBZ
Pc91LE2DF8FK6t26+5xgeOpfofClYqSArZUs+Bjht9QaHKk6h8tHDiAmDu7gsDUNospc8OktRQIJ
MQYetWAtW6LP4Rh7kqi0ddPEMKvH0G2w0ht8gr1HQ3CRDhRLDxHScxT1DhmPmiJKRG/GGLAhgSbP
VFSkTt+aWJXGRlOquFhR1Tq2TecozShYlE3WAIzo+Y3BxbG5lqiea8DoPYp3vtKbjtptWjpoIijd
X7wB3nyMZAd9mHji90QDqjdVaag6AQ8gHJbPNZY4R9UJy9TiMvcYYx6Na+lVMOfNUZtywUl402MN
kBOArg8s8jxHQVuEkx03uD3OauXIpAVR5YsaRYJtnPn9u41phcK5LIkWGtesMCvT+mA0pFM7Rqdl
SG5lmdVfpqJi4E0jWeFxzhvLGEdEB1z0STHctJH2aWr6wwc89wLBExTocwG2UtbFaqvVjVnZXp7M
j3Mv4kEQaI7vgoxlPbJ11lVgt7nTVItL6KGQTsTuD3n08+9E4uJEVSlVJFOItBjtkUi2hzmhgdXO
gv11c3FMUNSjs04HLTR37daMKFbCCJFCM0o/tTAt2Rol0aCWTR9C6ygiHrYhwrNO26kSFQNrKwlx
py9eaDQ5Zn01pILk2Kb7rGDYz1hdJJfR7tPaxPKoeDOvPs02OP6/fGBVVhDcnlq2g1bHMiQhJXhH
o5+j8mOUf+xj/Eq1vnPQFQjnoBL6NvOJRVX20owR00F2A+Kv3me3x0WU7hMpjfPOoVElipm+uP0U
d2r1WIZfSCqok9t0m4s8fEMJ2BTosIyQB75fL/8O0o+q1Vxwxn+sr9ZcQfHmDHoZYrCSaC15ttqn
LrxpDYE0AoXxI1MzYuRlNECaTDFPVlifmgl00tPwkZC2koTbWkkT2dZswdJ0U3Zr5bsBTk2jfNw3
NZEsLDqsPEavGyur2FaQTM9xdD2bqNKQv+9jbPb4rNeE/YgVSIlRBJgZjTWJqX1SMTlnTEYsyxh0
yPS1GGNuxNGzZNKDbdWf97E35bM1kMTrmGGDU9dbaCPWZ61mPVNSZB3SonHKIfT0snH2YTbj2wqG
U6NsF1SRGJuBJmd34L73FUKPWWG7ySR9xCxWUJwykegZepMReQ7jtzR67dpPc/O0L82mu64gmLSr
9QqVbPzPgUsub1UdTRO1U5A7qbmXQem5D7W5+9goxbDBhYrhH5y7ZrVUJ4uCO3JZL4bTtK3kq63Z
+fsomxaIK5CCUhqM67L4JFJfUS2VCYbMdJIBctXpyUilG82uKidNEuSv5oNE5SAlitNnykfqDNfg
nHFkept2as3mAmV3Y4k3qC7QFtGZbsvQLTDhKhpRdYxu5aJ4atEizmxMHAk1kGsNaMFukyMhsUiT
73FACI+HJw1MP2gR5TWJIdTo5rPGzEtPyRHzTYLuIfHp0fAL1ckfq0PiWa96J7AStt+93Q/fgnIa
lApdyqJiyrxlOTSgYNYy7XFpDm0XBZX5NZyI4IC8KSQgQROm4wbFKzPRIj0dJAgJMgw/NdoJpADo
0l/w7iKQbKN1CDgXKJ5PB4kAWaEFoMarEKMnHQz0cS03vDOvMSjd6d3koI2OsMqGhb13Cl2hcm5n
ZrZmISZnOGDMKMhH/oscCKp7c1AP4zKl3jaKwHC2VWopbFAtI71g/1/HlFpGkmdRMRgGhNATRfoQ
drpEIv6Q9/GEqfMCw4WunEyZNKIKAI0TjdOjp9384/zkWwDu/CenYaGREQBtprlxCEKSsnaVJTnt
RyyRurgTYFepcWoUgOnUmywaMNr3eRAzn6hbZoBqD0NDzLDfdXubZoea/EJmZCeueUXOlVu4ueXk
DgnsYyYsTN4UCpxhNkEkNjcamAe7Z12nXlN2ToGUBK2CLH79gOZAC47ZR5iA9K5NkibgaVTiPsPI
RusrJfaVFcp3qdR92ofZNDTkqDVNARmawo930IsG874zwBgIDHFxNf151QcMjUBNBCuDUU5cQB+1
ulKmASSxiXaOc8UtRjB2kz/ff3Hrw1KoeFrRUfDPmXOjkzG2lA5iKOW1aYC3yNb8fU1trLqCFcd8
HNTWmRip8NbzFSuapygKkdPIj7qCEhn0/S7COLqxHm9QOIcBnxQ6yW3Un+Ml6kX+PATRg+SGh/GA
Z17VSbz8X9Gz+K+tjguibyC5FYoUewFJPCA737yKXeVILAfknD7L5lun7En6c5Nb4/E5DgyJzToa
S6hFs4Pc+NpHgmPfxinJfAPA7QqVARYDrcJKVcOjLJ8J+j3GL4nyzQL9eVHfjNbotppoAKDAPGwW
o1YbQ5uq2qQyqaYxcvs60BfjGGPa4L4Rvj+gvxWNbYgrFFNqbUwrj8BVrOp+islk049Cyq7k/M/7
gd4CMTtdAcV0mlN1gQ4j6yVtYncgz7r951f2tyBMpysQsDtas50BJNevs/G1MB+TURQZNsgR3oJw
W+k05gVmTQFkuRt87aAdQ8/y7afZw2VRSHQrsgIuSBhZpUWJDjC5Spw5jJzQ/q6Ej/tGIIgRNhcj
cK/JQdAGhw2LL50aO33753U5b3XGhYSkW0AdL8GYrfCKdme9iNizlV9MovdegSh8RmWIOpROsaAa
FmclulbyL/uqEqwH4ULBUGMudSPh+530ZMvnpn8ptb+E4Bx/rKRQyzDcDA/7j3L5LTIep79ccMJ5
fVj2MvqssRxlOdxmSY1R3nElSNkzy9zZBQjn8FFF+kRVoSl7TmqUrs2+VNLzRGxMJaruOiIiv9yO
ZMzMTJxucD956/txnvZGLselZ5MvyXBHx+s8P9X0tL/+/89ecIHhvF9ubKnVJcBM1HB0qfwH02nG
+zKllUd6sLIUCVXOM4b3+lGV6Y6V9ALz2Lbwyw9gel/FOKMzppxkiNhJiSgqk6uYjIJ4sL10Fwgu
HrQ01PVhBIS53JnafVF/69GaKnXP8/DnBHa/YH6vGhcYuqqyCyMEVK9h4EdJnCaMUCEqemlhv/i9
Mf6W6N1tMm+zdlaZ0gzlqu2G25DkX6VEul7i0J/r9AvpJEE2VKBEg4sU0WzFTcZ21ppMt4UceiGN
gmlA2XA2PSTjnxfSvFEkz75a402zw8MIRj2SYDHRTGz/ebqGIRBTZb3373NFodFbIapfUIGCJn+K
kW1L+TQ2Auv+fw6PFxQubFQ5tewkt/EK7IFVzvi1vc6oefy6+Koj47XWMz7tu/R2SL8gcoFDVpJk
6EzINWCmiIXbhAGadRod91G2w9MFhYsbUThKtTZArlT7qarn2vqUzV+kv14kLjpohY5HWNZa2IyG
b4fEsw0MY5dErbQinXERop7x5p0okMbEe9+iPsrJvTGJmuG2I91FZVxsIGFO6tA22S71Mht+tgjC
nMjWfhUqrULplMXzrFdQlvbU4zmpPEj+8DreFyfNn49o8BPY9nZE+C0Pn9MtM03vJAtKm4seeffb
KdSddh4cPX2dcLLbt7ct5aE0AKP6wPLwPu+p9sqsR1lSespyrfSPKX3Y//6m8lYAfEit8XJRNwQb
YXzde+pPRv5hFY4B9oo7/dAG1SLsgdtyoTUiF1ETc+r6SAOiOlT+OHmZbGBMNSjIyGFfNmZY/G6x
BuJOYF032trcpwjdhRY74RTf6Ukb5Gr+YMfmFyql9xoKO7NaNOlOhMsdyxqMcM7MBQJqUpwfq9kb
Ez06U0rig9rlJ6NridPGxheFdLm/L/K2uRCigWMAzLs8kewcDWUppxnMJSqdZHppRanjLePHeInf
AFzEoOaMfNsCAE3JX+0Gb1tm6k5J41W9esrqTrCEWwFqDcfFjioLG83MsIQYt+IMRe5UICUnyH3u
q23bJH9LxUeQqkhkoyfwMrXunVj/rLNjoHEQHztFQJztW6kaa4sF9RmO5bCJJ7o/HR9p6qJk0ghk
sF6i/fSoJMG+fJuXXcyfR/+zgScihU9P5+U86e0Ik2QEP4xLoLgJD5MrBahpPpsCI9wUcgXG/r+O
x7JR0KnHGYZgtFatfdbL72b+DSzXglXbaOHFDMwVEDPWFRC1h1jONdx/DGf0MYger0MYmA4q6FP4
guZkzL213X1FikTjzL8yKNpMG+gxXBYnnBU3R/1cq93UkertI20H5pVwnOmPaOGZjRJaLF/yE3hR
HeUL8eU76jeYCZcc/pzC5o0u+Ru3pC/hqA/QJakfmvioNye5FpydRFbI37olfainMYH2hiszKO87
MAzop/wn9THGPCA/BApk4f1d+L8okK9jiCI7yicWhpc7xspUfA0/Ta580A94pDkKaWyZ5+6hcUE/
X2AZYQv90UPyWB+KYLkdvBAvXJknSpRuBsWVYGwTWJl9BkqDHq4F/yoil05nWbP9mL7uq29zJ1mB
sB+xAolQ/VWHBCCNdh6bG0MXdFL/2or2FMZFiSTp1UVq2clGzwIzPylkdobxZOJ1lZKzJN916ZOe
XpuKbzfHMHPN8rldAmO5GRtBdBSJyoURWZHpWDVMn4N1h0rMQzhL3t9pk4sbLabSpoRlNSjycuC1
bE0BgCAwES5alKD/RdU/ANJwRuXeN636p1/uOls00Xwbx7RlxqdhGO8KTojU5taEVRt02ZXiQAFX
b5990T9Az8Di0QWILdrK/maSzuFkAGiKUHjvYg7fgR6H1Om86ac+uIzUT/oAlTdAUbKsM6IEVBpw
23NbYppVY+MmEdPSVdBYXRrtKWpFlJ3bsX2Fw51M7cHq64xd78iTDNHo3YRJyE7jLZAr/D70zof2
LdVCPQPaamWTfweLYyWpS9TLeyR+NrPPs/1TUgIwswh25E1PWsFwZm6SWdcwXgOlzDR5oTTDWUp0
YdkMfisIztDzRFYTiXVrpqZ6b0gSrq3m0VZFpfICSfhSeQwuoOmoQJJq/hRGgdYL0qqbfqRpKBXV
UFuO2TRvzXvSxgx5GGwXcfUp0Q60mrzK9FFZIFiRTXWtcHg3kuWhrBWkbxt47eOs5N1dVZlgol2y
WNCjtVXrAfrei0zclqHRjNZ9izhaONIRhYkYIBh7/0TXuoMekF/zA1NB5GaR+d0eskLk9hA6FJYV
dpBOrT7b8t2CuotJftbMswzf3Y/g24cXzdJVtikaaAd4u2JJYdhtWmDFotmpTyjA9SU3/aI72SfE
okAk2UaNLELRCo4LEUOmxRbyDPDYyGclsgamQPxofRkjBrzy5iPJszUaZ44opJJL0wSaWvzsphtd
Q/os+bGvwU1TRB0GaOdYmwH/4p+Phd5rOXsQiZVg7jCIti18LRQWwzHNvDOKCw7P/DmQOpn6EMGV
kRYpmFJkp56Fsbuzh8zjd1lEmLYZKVZwnF2kfYP0U8RyaMX4FePWHCufHvY1J4LgbCFEVXwUsYzT
aH6x6LNJ/5zcAca2koFb/piOdaEw0rdlBhtWmTsTKtjT4vPficHFomZmdSYKFqZCqSW6MkRNQZvR
YCUFF3+kAh1uGlsJVX5dwu90aoNJPsVgr9Nz0U4nMGaNizxGqBZpFsGY2/gb6X/G47P+wVXRUVCG
1mAU+HLnUiWmrRLmiG6mQY9S1ThtajzkraiRk+2Y7/3lAsNt2kYaLYwcBZGGntsIeWDU4tcsaZY4
tv2pTr4OsrdvCJubH8px/icYt4cj01LUtg3B5n5wG/C7T/8wru0O/EP7QNsW8T8g8K68jdl4DwBp
OANqshOo66f0JYxLPD/orp4c/g6KCwO2kSaREUOL9aK4ifI1ye6NXnXD7KtUFQKx9vVn8C1241LJ
ZG4hVlraN/GonFI06ChqdSiJLYDa3vZ+r5Uhc6GhVjEGJjIgV+f/hxq6P2s3jHGW7Xl/TgjM4pCF
AQCqYcvopnm7Xmh/10JQZODQL2dukyA9XIMvKq79/bXaPn+znjvWha1aPB/VMkuxCioq3JZOFORN
uRf5+n2Pu4UU9IHk6Y/7eJvBYgXHBYvCRGG5NPTIsSeerj6lOYZ+iIgO1S0vXmFwwUKyhgYXJojU
4bgwZ056QKa0nkFB/Z8Z4oXo1rxtGStELm7oy6TXYw+pZMu1A92vbjCrZfZIoPhgDz+IOpM2jX4F
xwWNstCNptaYgPFLnJuu3p7y+rHTRIQMApxflQOri6dZdyDZnFuknE3zOR+z72Zkn+LJduwlOuzb
xa/75LvQe5GJ56TqYhLls/zLDslL4SdXbJS4fSoP03HWUKf6Hz+j1WE+klNz3EffPmKu0JlJrSRV
8XC+xAvQpfPgt6cuMO+Hl4/XP6GH+X8O98shV1CapNR5KAFqpHczeexUN4pEpHmiheOOF1bWyWDd
gj3O+sGUPqdwAn0AHVI9fWT7WgnDRanKqq2yyAEU0WcULUt9hLe/5zT9Z399mP/sGQeTd6WzVpEI
iP+hs6mdQcF2PZLMm/Aw10vXKPZzskzU/ckUtAfIhZAFU1B1WwVghUJ9+FUUve5LJLQ4LmTEFt5q
9QmaY0T5Oihmw1N/JR8qJGRFfUQia+DChd6ZykLYIqlWgQcqw+n75MaQMTrUyASxdyO8q6B0s2TW
jA7KMm6LRN9NNkkqyEmSAnMBk8UhTXJD8lpQmr8VcIFjKjji4g6KMZFvDUJdakxDLQycB2UMWs+V
Tg5QlFI60Ti0TtODfxuBC4c3tD8QVCx1iYPLCV7EQxyx8pTO7v5qbmj4zc/hwgfKfXS5TJCJac1/
olBxlARDNsjtaLTBPhBbKs4u3wBx+m0srVBDilxMLo1nQqKDlGQ1qO5G9P2HwRjLN6oVuqoU/rmf
v8HlAgpWsAqHDIULcfMwaOdaTTxqnUNhPNnwuzc4XDyZjAbPxTPkK60JQx6jQ4kb674KtzwPGJh4
hkZoS0GLwlvbAXNalgyMFmp86L0wKPwWx51D+shyF6LK8W15fmPxT0l9KOm0MIAVzndgGkpF5Jvb
/nb5PucH44yBYkMEf8Pjzm2ZxYdGk0q8qIuabbYSWmul8S9IrSqZciNDkGnAeCOvPOGQE2Cs6fTQ
gJX1hfqh88Fi4TewnL3HvfFfblEynqcqwzzJ20WURhWtEfv/anPROrAgWjJ0aGKcX9PZRxzy/X2b
27h8qejXwzxby5SR6OS2k7Co5rRgpK+2FAVqWAZ1BAruBft+OJtPKm3/vEfQfAPI7S5GJ1e5XsKP
0Az7MEthQPXpThmoIBxtmt9KLs6VOkMrdfqLsSv5UhRFMNvSjTEIkqkbm/9aFj7/THJrwEMFguvS
n+zOcOfiWzlqjhQ+tpKGKaOC1ziBTHxyk7ZdmVOFmUMUw8L1z7WVBrUiCkObW8ZFdSa3ZWhaWJpW
C6niom8dzLtywF56qGqLOrZwbNm2TCaGeaP11gY/0FsTBzNQ22sLwreMTSl87E3MXhQk5kQQ3BFt
zlJMIg4BQZXbQftSjUEl6vfadFTlIgXnRbkVF+PIICqzvg7rwVHVP6c4Yn5zgeD8hqSYhFcYgBg1
etOlszPr5r1hfGzxLzCc36BGD7yrBtJ/VP1RTbljGQ/pkKDx69/9uLNtZL9x+PwvzTON6gnSgEPT
o6XsZNGv9fg808M+jGBhNG4XSjAMhAwDtDY04U1khPdL9ue02W8WRuPcZUyTWcYQC2TmyFWbPJbW
1ygyXFlkxdsHy4sB8JNp5MRoevTJYZ875Iav+mj1cuOf2PdkL73CMOqPnJdXcNzeI9lxFplo//Ss
xbyakNccx/ZopYm/v0AC59TY/1dbXJypLVpCIVWSncr5el5u5+TPX/HWnsNngdH6R5GKgyTg+XXo
cK+200EaU5dWos4bkTBcGNBbUFl0LawtmrwWDKhFfO6U532FiSyaiwNpOKW6njAziP3MuG9EU99E
jskFgLhJMjozbRk9fW3kKMAVDRRQjMbGFqVjBbLwRP1ZXJttyKrBO5r5ZR1fmY1oZuRWBct69Xnm
rJAaWk4pi5uu7GIMfXHLKutib5AcJXa70+RjfqQHTjrDFU1tZ6p6dyW6uBDP29932BXyCeItcQVS
MLPzVNUKwtI4pBHy9qpdP9uTcQyXSnDpE9ihzp1NG4qMkRVDZslcgiLL3aHTrqJOdHvfhiE2aDNY
GpjvOpKmcpIVJl+kPyAFN09nI5ycfXPfNscLBvsNq/gw93qdqCP2CTN76qubrFycYjCcLhZdlEXC
sB+yAkpBU1mpbG5basu9n2d67uqUyk6uV4O3L9P2lQVd2ypjWNMJf5CLbSmvjQE+hoGpaMPRrzQ8
gGI0QfdP+S23XTZRrXXx4iLA3XS3FSy3U4VmCQ4Q1H16SR3M6XUr4rXeXKvV9zmz05QE5DcJvl/C
zLUGc6zv6JxezfI/+/oT4TA5V0tV9FnbDmxrQp9wsKh4qjaPtH8sLFGWWaQwzvg0vaaGxYBKRbmd
pfYuy0TchZsxYqUzzuzI0sXZ0gJCV1/n6S6aT2V0Q5K7kjxR6TZOP++rTiQRt0PlRQL+3g63L6Mm
YI2wnFYvj/sQotXhNih9bBat7CCRXTU/Z6M4JEP4ShU0eVTmR+LcSnncXmVkRlRRtj6Rfb+Uk1NM
ndOKBoduBoYLCM9iWeRR+Z8jZBVPTjweiP1Far7t64yp/d1OscLgjqnocS300IYgo2r5E72SW9vp
corL11lZXvaxRPJwUaBIY101U1zvCrQTle3NgsBTiMbuikC4UAD+5GqRFAgEzg/XxpTGCn/3+tO+
KAJr5qdDxXbdKQmr/+oz6pjKD80U7D6bAEiOEBUTDhTwRryNNKhuzGJbBsV4GRnX6hSfkacWQGxq
CsVKKqM+ROKY/X8VzHJCa2vSwewpVTeheiD9M6kEOelN61pBcDEm0y2q6xVuCmoxY6r0SWuf6DSh
hOTGNARDVZhzvzPkFRSnMMmsjJIwKDpUBgZDZLUbzVLkIg3+Yimh7Rao93atAhUs+6YgUiMXdSwz
UZtRwkpVqupVS3mTZQaOlUQAs20Ql9XiIg56xXt1krBaXYhJQot6XSuzIKm0fdG76PBdwMGM2q7t
oMPemzDir3Orf4mPpppTdQDv8Ae6C5Gi+i0RPztWk2NF63MoziTXtB1dI7Wcof7ygdUB1zRq8lTD
gCO9NXK1aDI7qRBzBvqo118NyWePY3+FwasNBV2GXbCpGrP6MPavquEbiSABt+lIFzF4XYVSnFZz
DjEyJBXxCrDEQY+piOA0r3oR9cWmpYGPzmKkgSA74zwJvM15WLK5i1L1ItW3sSmQZXObXn2fc5he
Gsc8rRE7m+p+yIOk1Z0oe4yTP2eaRnpkhcMtfQKq2jRnpcDz8D2NXyc7dS1M8vvI2v9WFn+RrJel
wMwegBRG6ZTZAwmfpErEmL65IoaMkheIoxC+HgWn23Bp2XAlfSyPoE/3LIuKfH9rVRT08xogIkMy
lC+/bOpcj7psYAUi8X1ynDI3f0qCDjXnmlsc9MpRPRDC3YPu6c8VuMLl03GqPdRJz57ll+I5mqJb
C6k/IxeFNoF0fDYuK9TKLC1IBwrO1ghSMEoRXOiq+gPngrU06ttw05aFFPaslGdpcJb+FFNBRmkr
Dqy/r739vgn+MBJX+P6sv+j0pijvhp46ieSF+iJYmM3dYI3FrHJ1PgDtUTh2MmUW0V5PXof+ucq1
P8W38TF9aD6Q9FuD8YeRhErUZgtkDq1nUzVQ0s/0IwfqNQh3HClju2utHhUMpeabqOhq8DQoWKCt
08AaggueYW7PFujm0QGYkqdFa0qns9RgtjRRT+pmemmNxIXRrm4qw2TlOZ2PB9tjepjY4NXIz1zq
jp7m10EcjG7kWaJCmq2T1hqYi6tZOXVWGcEuaNN4SuzbsnrAxEF1OCnyjZV+348PW7FvhcYHWNKO
Sj1LUGjUOlH/KqWiIlCRnfN5OkvqNbkaocj5ilX7ZT6GKKNWItBBNx15qijgbXHLqGuJuBgha7UU
khESpacwGAL7NB5YY09xEDYdsmjAn4nXSFy0sNKGNgMFUo+23hjJR1y4Etd0/jOAknjWp/21EkRZ
nYsY41wVea4Cj8TTMQzj86AaKEdvDnaxCJdNZBhcxJjKImlzA2DyFWt/BQ2r7GQuAbU65GP9X+lz
nfr7Am57N56rGZGubPO3MpmEdadVMH01+zHZhW9HFoZliMrtt9V4QeE8u6wWPJlT5mB9UIBhaKqd
lHjx8LovzLYCLzCcH6tzF8ZaBxhNNcBzZJ7SJhHc//b1RfgCaylMx5EqiOpzGLpliKjbIBVtiypx
tndFDEC3CI6sOMO83alqbaYhSoHRNj/iwYA8S/GnMP6XjGgwm0fvI1q7YHF7CLUsYygK1H/KqLrP
VQXnV9GNcnthLhDcHkJb8AgloIcHiZ6jFoWzJKIkiQiBszAVdfyypEOIvj4q6l0v3J02AVQVnONE
1cA5zUWeCE1lSrnAOe0qv89AP2ZltWAhNm1rBcF+wup4MpK2lNQE5jupn4uuckh9mOtgf7FFGJxh
mZ2kW6YB+7UW3Olz7Wmow3MRLZ//DoazqQbsLgnNIUqqSe6iFmebSl6P15p9GObQ77aDlcY4u2rT
qAJnNGD04NdUBRQTMw4XUW/attKw8gQBErcJLqVoTo0xN8sIskkbdebTjwTpxBwk6vvCiFC4XXQw
e1uWKqDY5hmzr/vy30KUO9g24osgnBEPKBkzFAyP8gaFHPUlC6b+698JwdlwbJedHkZAkECcnxLN
6UOUJXez9Zc4nB3Pi6ZaFS6PaCcdPRP0okUyeklVCsL9FuMGBhhcNMYZct5o1Sh38//OpMkVVt5y
Jrwrqdd4VwJXUGYJ7GD7HLzC5KzaSKwxrghkowfloHhNMHmSox3bM8hvj+i3cWWP9RuE7v7SbTvT
RVQuhA4Wncu8xdKlp/6kHPsj2LZ90L6d9mE2D9sr6bhNOh3zspEYzLLE4KP9KSdBTNwxuSOgojEX
QUzdrANF66WtGawMFHwwb4NqDCqutDcXKLO2voEcycmN5QFMz7491V7agboirPxOAqmnZqOV0Ww/
kBta4fOpNBks33HawoCGoj5Upg3im+ZG1j+jqO5Dof23pHxGLS5bM086GdtH3XiSVPmlRM920n7k
PnhRqMWFKdmmSTPPECjVfiT0NdQSR6eC7UNhbvUusONRF8w9Og5BfMaul2aqVQlcgGh+edK85az/
QG3TlXwqbhqPjV0tDvm/oiu7CJXzALBYxzSMgBqC3ayXc9co7yUTNEyi85AIiDNKM09Re8I8HKzg
17HmoTPLz9GBapAPxa+LIvnLZjaMedSkQOr82Tfd9EDP+ffWH8HUAj6J+9xVfuy79+YutgLk9sqq
yVMQzWJLtibTlayrsJndPBbEEIH++GqQeZDTUmXmUXZXw4SmpQWJ0KdJE1BhimThtsvJRp9BbUKW
Rf+n1XIXD/29/KFtf6Uwbsfs5MioZR0gITobMrROYsKvmX/aXxX2kff+ZFoYHgmSEVCnv42CFDWb
0WIi6NL5i5zkjh6LxNhE0DUMAwMpvGXzOYe0x/UuVXDEVzI16Ks4oERUc7Gd11hhcKFnMqq0L1oc
8ht/9I1DfpDc8kxu4mMdEK8TPL9t2tgKjFt8i2JH6WqAaeDsJ3gRBz+zU3YH1Yj8/cXZNLMVEm8B
i5UqCcuw0ck+4kweJKN8TpRFIJBQfZwRzHJekNzEEplfR8SCIUCGrXDmg+Kb39lJZl8qdkp5Z3KG
jAMl9l3d4McEDCD9Vo0UfdULRjvm3W2FbEYUF04SjU4nmtC9qcIVGBe5m8GMLFkC2GDYd4WEEnIz
wUBjdMPtC8UC855QXOBOUDqsTQVwSEUO04QOdbV7iuXo0Bv2OckrOLEUZGQUHM22j6EX+fhRAcPY
5L1mA3e8ml3Zx4VHv13yl8RVrvCYATYQPKL8KyJ6EKwgP0kQqQdkEbMGBwo7OtvTq21UV2O8OHoY
u7ZuH/ZVuzEW1FTB1fM/g3k3OKBvraJjBoOJD4fhluK9dghi1Q9Tvz53HkuB5Q9y7NQuJuhIqS8S
dzOCrfA5h89nilmAIRO3Sb2+i05KRwSevhlTDEwItkzbVt/Nqk8Jq1wocPte0Gkbecv4T1/+KMHX
sK9KEQz7/yqRgHUqGzoDJpJupeSTQe5LepfHn/dRtn3uIgx3TUGTmtHarMU1wkCTzHTx8OWIU4ci
FM6zY9MKaakgOC7gfiPUCanixeQvReHd2jCbWJkhSlFjKpTcelV5EI/nESwLzzwrK1KURax/nFrf
hh63SB2H2/xY2J/+amEM7gjW1lMjWyxpXdmx7sxp3DhmVF0btiJQ2/8Tln6bAE/eXeltPpjsgJRf
KwftGhuyX41ueOwZwaFb/qu9Tq/7sm0H4Asi56QlWvCTpoVp0wS8qPSgS4GUHGsLL6wBOBsUWyCi
wPwMbm+eSL5g2CV0qQ/6ebDL6ykmR6lTBSfNzUsxeIJUzUQQ1H4peuWxXbtQTBmAIjPiS9JXRX1W
iYKO/5c6CyQyHfaVuC3UBY39f4WWDGhWVGagVVVgNbjg1Hd2HwqC0HY4vYAwb1iBIF8W2phEirRy
DrqyxFHCH38nBRd/VK0xai1kwbSonUp2C9Aqd2bwdyBc+LGkGbPN2PtIHT5rdLkaNH8cRMMZROvB
hZ86lFR5GAFSZEcr/KT194Yp4kVTBCbGU/6WIVoXY/b4PV+pN8rgdD9nH5d4jKfTvsr3OqvgH73W
QQGoJ8osbSdhLubNN3JbUVynNns10Ry2rUtOcqXjkdA81IHoiVBgdqr61uzQQqSEVcoWLPbN/lXP
Xz5gEKaM0YwowCYmfyiK+sEmTYitIl1uKRIDBdoHe9HYh82T1wqEE6JZqnbM2UWn7a6q6DAp39X4
81Qj06KI+huYG7470a6guIA6Soqpdqz+wrK/oV/FmQ0JE8oceRRNzNh+JV4hcaHUTq0lm9k7k5Jn
ZwzDPlXt4KOgH0LZp6qpnP8j7TqW5MaV7RcxggRBt6Ur075bdjYMSTND7z2//h30xB2xUHiFK91Z
aBYdwVMJJBKJNCeVNTugCvkAboHfOcU7aM7g5Zix0sxsPXNrOqfZiMTgHMabTESh7u1gOJO3UT1p
VpYHd+xv25iAIEDyhJNtFmfyNE1LkFgBQEsQgK4OsZMFfUpdZ5x+x3qbGK+K6inHVvmJmZWO+aYZ
K/uZW8Z1gJYeR4IgluVfBN4bWrdWmW1GjZEtd2M2HdtBQ57gXrMjyeaLd+UnEOcOrYWVVZQRY0w1
CTqjeR4i+3jbKIjP608I7rymahJpVQ6ItUW6fh2LU7G2gTUVGAExBWs0BbfxhBfGz93hCThQe7MW
6Qh7akcojUEGpBw8MktihzIQ7rwWKXGUiDKQnB5zNhgoKc6ZPklghB7dThbubCbZaGyEGVSCHJ5+
ZIRAFNFdWQ5Ppm7c2Uy6KunGCFvU0SlAq8ipNr53SeKCCVKi2DJ94w8peOSsNMG6xeO3mD6bMqJ0
2fc5l6RVaO6MFb5vds23pWrABd/Vb/+bgnEeyQKyNU03sVqYDZBtgztSL5Om1CVbwrf8G002mim7
enr70U6OfTMHKtiOO1mBg4j9jKBxEcN9dfZ/nj6uqYpF25h3nbyzn+UBTCY9dcH0CQSZbnEYZJ1I
oi3aA3KXammTCY0CANwKx81ARlPLomuiw0kI2hx0DY8hcDdfujlLsuDmnmsMhlKCPP1hU0+XTcYV
CrGDYH/fOfCmk5F5mRGPoUrrrdMjtb7eVjKhW7gXgjv6TqOrA7EhBKvmYoNYEGFlXHs0VI9p70nQ
ZPJwFsAyMiNudcgzhfkra1zNntKDec+GQtigyI9DjE+SQIp87r2AnCnoTbWyJwuQ/bm6xwA5r/82
H5Kw+z7/cA6OhzLxZ4xtcOe77TeyjntgzkZUoNru55btXdEG5owqytbvrNaPVZn/KIwq76E4U1Ek
qmLOJTbRwNQBGmzH3NMO1uEfvnJZh4UYjU0qt1QdzMT8tDyjqzTDUuDJzd7io0oOhFpOQF01rIL4
SZZwEBkoZKoxrtc2NIRMOM/Byid9QiU8LK0STBhxiwS5a+S+1sseSELVNEHMCNoOcMbxZEVlNKHM
tsAadmp7Suv8wa5NSTmyyEUhPyEc9fI0F2aHFmoWuS6n0UtH1NOW/R9zmwXKsPpswI1M95nPwz8s
IBAjlrdAbsmzkdRFnIE3DpNfWDXvjFyD8pp7jEOI+OoRzTG3j5rQHu7QuMNdou6vbbcCaEug4j1m
E38j0jc023BeJp2if42AdES7Ggag1Wlvg3QS9AdokfDayuncbR2WY95TxR0NHRO3F3W5X6pEOWdp
X2CYa/9hSvJF8g4Q6cv+d3CmeVz0DBFmtE4tCp7xS/ZiaTIvQ2S60CqjYU3RkU54ldxWx9ysAaIS
gkOWEn+xrI95XGMgEfj7lfR5iWRt46LjptuqCUpUUzPQwnmpoqM9ZqaZTWijoV+K9rxQelTTb10u
qxoT6YpuU9WxWDOQyZdzWZM1O0oJHG0Ce8WWPcVq5eF1LXFsRTCUhQiAgqQoX1prt52+GHrP2CVG
v4iHB9Ve/MEqj7c1X7RqexjO1KdGVFuKMkCaBlTpkdsMfyVV4sbb4N8GEindHogz9FpFnMZcAIR2
kFMeVXdzs4W3IYRLhjody2KJIDwKLjVgTUhFl7gFkVrzPTapmxXVlzQaX2+jiASBZtsgStLYLcJ+
xc6xsVBZAmegQVe1FXuYHYmSrnErJAZJBsIZpClfcqT1a4iiHSJdw+BJWcmrMKK3l4PzLqiVUxh0
QDDed4pkWYyr3t0e6wMGdnqrD54K0HFErxTVcZLbRFigs8fmtM5K8kGbooo1Vk6+/bfuZ4qvBAac
t8jVc9TnDN56xOgNSZxc6MrvcTklnJFgMkoNe2cgkqi4CSYqDQNoIEF3vwTggz6kiUQnZZB8P1dv
lqWTD1hm82H1okMVJm/ZgNkltqt71UvsU1k/heiqNkywx6oG+tbQIHepn/a60SJFmZw/K/fFHPbI
D4792R6OqSILNAr9qT0WU+PdWYjmjiajhnlzLOkKpxgZnO5uxAucHh1fluUQnomdYNzBa4ocw45G
gKnZJ3Ta9ERiCkXfR/gNVX5EBy0p769tfUlpRuByROPoKqUe5q1sko1ob0BIqoORFK4auhYu1ytO
5k6reoiQYdS8W9uNN8f15017mkCW3JLvty2VcHtgBi0HNwgjQOVUoWxWGJIkYW8WNucTPSh/NkcK
jmvWDdXJCMtE5nePximDhgRHZLYYigHmtWytPRXUhZVsTBmzDLwPZWk65vJRZLscvi3TpM26Zjaa
ZbP2yxA9tKCq+3tNazfK76voL8n6iRy2HRh/dhe7r/ueUTI2uteBZno69jpYz4vHKqgOMsJuIRfN
Ho27voZ6G/7hUGBDB028MBFE11/X5/5HeyJuEjiNu+luVPm3pRSpPe5MHbR/qKsnvKPxPte7Yez4
y0gPtKjuyrr5cRuCqfXVpqGSh0I8A0Xw3FWzNTl6gB1smqbfUwz/NY0kMEbVI2g7vY0k0kFrh8Rd
LPmUt2BMBtKUGPeY3vPHag8BZhqcbsMIU9d7HO4iSYouiqgCHOXOeVN+UEQfyoP+YKMqwwOf+xHV
fhK3Q2Q6doh8Dc+aaEOXM8RSPVg2hih2XpK96bijpa6a8Iz9XEQ+SRXZ1tTbJROuAeXBAIKKmlVP
JHUwRv446rUbl6bknhRsnG6BjIRaNkZtEx4zczBWo2LXZBV/s4gd9vNfK0r/b2+bDIRcmt+lix01
IgCJjdXvy/qkNc+lLqOpF135F7JwZhcDgivVnOHd6MSrTgTzEhIM7/GM/n1iQhmirEJWfSQyHheY
nPFVFqWoqQ1M5s2pHpYuDWqPnOgP1tyI+sPIk5GOia6XC0y23LvbPzbKedU3YKrn4ln360NJ/fIL
CKeC5mGZvS6TbJ/AUrEB7KhBhefNAqSXeEY+KfY4l9AR1Y+6p36UuU4in3iPwGe5py7v89Qo2CpG
h/aMemfjDwQ5MJHL1+EMJwZG6C1PaeWCkK89yKbOCdVTp6jlNA2EmvmXRamklQOeOhA9Og/p/FIO
57GXeN6Co40ONNM2VM0GfQL/SC7mdhlzxvk7OactzsJhmI+l8b1B4XBdIxiGl/qvH7k9IKeX1abE
TdHiCs2rM3MKSrxlrEQCIgoFX4jFaWK9grRpM8E60fljQECUv93Z92vIBprLKgRE/TUXWJwPVzub
Gc0VsAx3e/d5bSvYvitB6m14NaXeGrZh9YAhFHYv0X/RraMjuEEwUJqYqHTkDEu99fls9oiqMAZF
9ZPutw+w0HMWpAcDY0S6g1o8EFkYmp0q7vK+AOV2cEyqLXWmGUYTSqIqqVtt3lAfdbwmtOI8Ra2X
IPVyW2uEaroTlNvPlpj9SlZgzu1jYtzNxuqtFhiQkUqIrXMiZS0Rmuz9ynKbqjgEA4RRX4CRYb76
NwXVz3Ksl8PkdZ+0YGtdeVWL4D6/WFbOJ1q3RVHSDXtZGK9qcqy2zcuaHOxcT4jmSpZTLJ5jsKea
ibAFPz6xXmY70imCSVOoh9upPYDN5J8+NHqvHjOvk0UXhBu4A+SUJkH2R1fNDi6EOt6Xyxok9eIu
5V1nuaq2hehWkXlkTPev1NRBS7WBkDtYWzjv2VlJgiF6QPxHxO04ua3+3mqX3f1XIjId5ADBEoa+
MMuwTf3Kby5jy+lyFYCm6aoYSZ7nYZ38RirwAoSt8+6KjYy+LG0LIa0pzZ77IlFAIArqsNunTeCe
X4Bw92q35UWu2ZAkKlYX5OBenqLuAJybHwa1lnkqbOf//2XT+Rb4baZar/cAW6vskNh6mKbky215
BBZrJw/o4i4XrZ1bpLg3QBTma19/qFBntfXoKFm8cQxSdN1H9m8wElEVNtlBQBABW75DJs6ddVlW
7BO4wH2jLF9Tw5JVBggVTseIXzyiwPKqctukbvpKhwaBZ4xsdHOtf23T7FgWsrE2Qm1AEAS1l2zc
Kp8jW5ypdeYOtqKxTlsKNujF01DN7vx9e5OEerCD4S2u1aKK1ASMPaQ/rJ7q/tgYlcwqMI/+SttM
igSEhkm+VykXS7GVciywL8UpPRqf0UtCZ9f5OPrJMQ9X8/wbLhxFCAnxFhV5nqvBwVjTDkvHDK36
PK0DRivEKI38dHvpRDuEGYe2gXFsJprKuWTcjJhEmlD4iWtVe04W1pb2sDiOa0o7DUWbtEfiTtJs
TNZCMnjciD/7ceXZq4zGT1TXR/cQbAd3Fk7LB1RL2hCGmq6xbGDFUNzF/LD0h2FCl2H6OW2r+3qV
tTPJJONcqbIx63qbABt3nq4VXl3LQhFCBFxG1HQ0pNN4Vxt0fkk6qCnOUTt4cxmqoNG5rQcig4C3
wr8I7Bfslq6op4gYDRBKS/XRuwvGo+bONhZJNYDAU8E5NU2DzWtiQ3YvYQyL5svEnnnxXI8HzKP6
ijnCttdXCoKKy+pg/juVHVzh4u0wuXsv6cemydkTukyPUfwjq5TfWTtM7AbDKsyczccb8r6u9cTI
EEesq+c6z15tPXmKGipjzRYKgrgawhrYYKTnLxeP9gUmBVjA2WbiOtVfmGTu/boWUJQloZoBroj5
/l7ZaQGJZkIyJQHC9kjK7zP9s1RlgRPhKd2DcPtRltlEqA2QrH1Q7NItc1SBFxj6vn4YCuI383dj
RmcVXgf/m3Dc8plaXlcO5uKwJ/+Uam6zHPVZ1vAkOkc74fhXf2KqSbuNOEdgQ/vkGNsPm6AymzSS
y0ikCnsYzpgi+5nOzoo1TMbYa+LyATMo3/6n5eLL15Wt1UADheWiuOZyMCRo9HOTxf7/hsLZzq2N
lsjWYsS3jBMdPySIREqb0GR7whZzp9UZnVXsPPbEyD7WUeKq7Qdz/D3tQnupCipUNoj9EmREpX/r
VMwIGMdl/kGIZ2eynk/R24tS9ScI5+g0DgpfnRggbCIsMj9hpLvb64JoAcvCtN+lTDBSRM5gr1ql
0q4BIstyWmHrFbmnePNX/aD6xE1RWS5L7otCgRdCcvZBNzCKNk4AOfgzJqKkgZV5DRq5GJ+OUnnJ
4bYGCo8SNcDZDzYlAHNOw5BnduIMVuEXQ6n+1URJyhK5I+kktlUUWKLYun+BOFVfUPrdOBOA1MP7
zNYDOf2TF6882cNI5NVRRj5NNBSxXN0UajFPeZOaBaLu84+63N6y2XiyN+3NlmaamKXhvWLGnGqB
2hSzEfkWv7LXUO5kUvDfudgtT0NDDTmxuK1yku2UKGZFQQplqoz5yEH49vKMNUNqkbmFsWDKyDiU
tTsHXZKlm3xaQ1bmV3ysrOC2eoi3DXTgFIhsMjJnas10KYd4YNbDHQPGhrcd44fypAdpKIuoilQR
1SYq/CIE5a48fi1G4X7T2tg2GlRw8ZyeSu5AkWLsEbiz1aWms5UZEOwJ/fZOsLQ5MvpPuf47FIKw
hT9l4W7bLEtWg+RAst7sg4NKBWwT8kwsY4zRRgEOsvZV5l1e14LAzcOTFgM48NqEE8HtFWJT5To1
ju7NZ/Pcv5je/K0/RH5JA4JIqnEeDs5Jy1zZ7OyrfQMsMpIGSqwIeCcsTlZ4a0O8LpR4VveSRbVr
gWBAooXMCl0cs0sIPmUXrw0tRgsQ/0noOvpRe/3HKPbGofx8G+9KTwBHDMZUpBJWXsAt5LI4qRNt
BvFU67H/u97Oif1oDOFtkOvLhaGgFN4Grw4ML1/ZFw/KVNcJUDBgxnDN8/qAoD6jmSxc57AcmoO0
aJc9Z/llRLc7SiYYAcnVCSvBw9BhOBHxprD6UAbLsf3iHAYvCXTJQ+fabEA2JF6gixTOwFVpXzMk
raFM2LA8QeIOhEuH6MPymryiHRnksbcXkl3CvFSmBWOvYc6HdRUxGkaty3M8Gz1wRlXQv3GMA7AZ
n2ZzO0d19zu6uIdjyrPzp2iXjgqExilD5TPxkDoANS5LG5hh+fbL3TLgcGG0Z4QyrsMrm58nqjXj
PtM9LYsf9Xo7rrN2P7bqcYn1t9vLKNJHi6g2SrpR/ozjzN0vdm62UacsKND4AjKkP3uUdJWH5Pt2
tgqXuI2UgExgNy7w2N93CxnbrdnkFvD06klPw1T7dSVEdo5SB+SdOhLh/Bw2omTdpg4N+lyP2Yf0
WIS2nytufmJtDXrlSZbvys9GLlBDMw5FpS5LqXLLtxWkpKg6gdE4DF+iQxOiuaUIFzDHjmgyqEPn
lIG0UKL7gk27ROUW0Vy2oZtLoMKIzJ79bkQQ2h5dito/G6G5X56x+y4mSpF13TYwW5XZmN2uVVHc
jmDRhg2pa8xy+XMzJKWF18YXEsFTtDQEe4zr47yB8MesVJwsJTn3VXcXU8uzSxKqo6yITGCmgGUZ
FOSuVINzw0zLTphm3SyQdCTEy06p7VNYxNxbztYB2bHfmE6MlSMmXkcIosJf5MGqOso1rbYwgX47
JBhZTSNZ7Pz68fAOgegSIujYIf4ZZg9tkzkDzC57IZWYGRwpp/TEOLuVk2Z4jSz2I1xABOv/BeSN
4ZiOvT2+Ay6+holfq+KCH85jR2yV+fWiE0Zsg1IT5cKI2XInTLfTqs836Hq7PczJcYFks+RSfo9Q
XF4m2CQwy+IuMTR4UZwzM9I0i1d2nuhBeyNnI9SPjque9dA4Zn56GDo3utcPtpscnRbcj+arxIpc
ezoX+HyhnFMYVje1G2QMti8T8ou2Hx3re0bjgWlTMpt17RBconGODonsVV1VoGWn6lk/Tkf9kD8j
CBFIc/3Mtb6xrvxE0Q7dLgrYNQh80/yRdKC6eKQvrJQyQaI/8rWDYfl598LkTH1ZLuE66MbOxc9d
5SPIGkYa5yrIrz1ysM/jQQn6sEcl4OqOR8n+CXV0h8TbY5oqVDWBxB5pmw9mvA8NykWbwDjgYn0t
ArDaS95oMkj2950Rq7KlM/sGkGbzQ1N93Qr79uttsa6v6sv14445afEsUxzY5Ap0j8t9sbz8b9/n
7DAyzk1TEYjQ5qiKSB7sXx8GwmkA9/TrLdCPlux2VrrZXZeXovlEJkk3kGwjONuhtVtj2B1WSdXO
zfScY2B7P0icGgkGzyOJYVQt2GGxUlZ8iOuw3h7zXDawRWKD+OdP0StL2xVYq9mbg/TIHEHzmfr1
aTrkT4qkO+e63u5yZ3gOybpChjZiZ3P2UHF0cJ6A+FB6P1aM+MQcYBQ++LLnyfWLAQ9k03JUFEli
xCdfHjat+tg7MSDH+Y+o+YticGlZUU9RutO0EImRFe3YHow7O7ZdO2pnrsRb1ueoCafxo04kt5bQ
C9xjcOenMlqiNQoEyk5zoN/3eJHYvvIxeSVuFhQHIrmlmCLzxnwPxx8mFQNVahUrZS01aBnvUnRF
pK9W9cWpzmgdclNTVjollZA7W31a91nqAHIJu5P1GU+Th9yjb/mJkU6SzJOppURE/h5OKlJELGXr
sbuf1auPIWrHj9bptuGTaCI/PaiynbHoCZTDTpL4ZdloHCZ2asOBX5Jz0a3kFE9pLl1N0QnfbSB/
G8/jghCvCelY+RuL6uW5q2C6i4V3Cvn8y0zTOOF7NM5vm/TKTFYCtHEc3LmdjhEJWtq7JJvdMf2u
R9LqU3ambiiozt3CNQWNp6FjWclLcdJqt8EoRRSWg8Pro3VYU3fq4MB1h8iTvTlFFyV7plN4qajO
511U0o+Djk5svI7WN7N+WE2JbZZ9nxOsjEctGWJ8f0OVsHJQycff0Ed0F9jvTSEaX/ulKnmuZTO2
aliRXfmcWuEy39Po0IGK6DaSSBIHRXSspNVW0Wh46bWoJcYZGXTVvaSNvTT9I3ckt7HIZKBDCEXA
4M7R1avnAtuhfLaBsJ4jwzXCHr60eW+6FnzcwZO/jK8D9KZ9AchtjjEv/YqmMXSjfalS18zd6kQD
ZKk+gBOv97tPjGYLfSe311Gg6qZmsrwb/EoMcuPW0eqSXsEEad3LhiJQ7GPV2H4bPxJDonmCa+wC
h5mUnZc5dhmy7w1wULTrdigYN63cNQYJqbno/XUBw9kKamVW3m/YNPowB4rLLG95LJ6UANRob6YL
Rhofe+dHQX92Mmnxv0ApgW5TRGUtsJTwJPVdpjixqqi6l6qnhHxcHYmfK3qg7wH46ElbNslQxBpK
4D+9JxQPihef+vvIZW6O7L0sVo1/peGP2Dhg8qGTAgzV8F5UhwoYjbXOnUuJaggusQuhONVAIAf1
JUyouPwcafeDfezsl2T5NluyyXGi/UEIBZUmKKoDFQRT0r0SKpkdDxmUcBxzN6KvVfJ2+zQJjcYe
ga3pDmFRpoSWEfRv8Gnised/foiOykO3esa5Duc7Z5L4h0KdQA0aItfotMZcSc61qfSiwijeSUfg
cPlh4nm6HK1gWF3Nq/0kkCUBhCdsB8fzfZn9pCrDAjh292f3zWl6Ss8oK2aNV57+UKcIHCK37Ttn
eoyfNInDIzSSe3jOXjlZ5/R1B3jnTf9ifUFhhVv/Vd3BketddIHfNQ8yiUWWa4/IqWeSDE4U9UDU
V8M31thPyuNYS24bEYiO1CXSHiAoIQbngZOy1pehYGZ4eZubVztuPJppElsvXDzEpBybETQTys98
SPNVqdYF2rk8jQGK+je/CCMEUKjjNn9jFoNfHX4juvCey7HgDCATZnIGebNXW4/6AXa/bnCnndQ0
86iMNlx0rlnC6D8g3M1ZJoXVVjFAaHF2UJwSd7K0jQyBsxwNKFBRU9Zj5UChvT6Po+RdLvo+clAo
jmW+7lWNIqYbI+NWtth/9XOWv2SxtGWFLTTn07K0078I3BrFCCyZjo7+WXZuEeF1W68FcdEhKeDR
EH89lk0gMYbsLN6C5BYt6qosmSoIpR4wCDLY7kDI3fqjP5/Ql0n922iiE7SXj7O8hjPZ6RpBvil6
Glc1WOlxw018G0S8TWAMBZUKWnRVTpujMTbUou+wiM3jtOTubMjeVgIEDHZAj7jqoF7C4Iu+i20t
wJwBVS4bLWin8kdBxj9uCyGIpQICuRHst4Z6bE4IK0fWRwVHupeaoZMlvt1nXpyHlTq7qfGn0cnC
xGKRfuKxv+/uxA1V8iuGhOtebQ0hKHkCx3i7LZEoj3AhEqdppNUMkAZBpCksH5uwPMQnB9RVDYLB
Mq9IoGdYMt16r/9HRTS3ejaokKPZgiUwEIZWEuLO5mGWDWsVXeoOGLAscMKBNeAqj2ClxmiUPQSy
H+LX9LjhSs8+2S7iWaHc0bt2wByMO2el+ZgsgjQ4t3oF7bUoJ9igJE3Pgzbe17l1Hy3m12xKHvKh
+3Z7t6714RKOO6nTQLdliiHbmJ+0+Gu+/PUb30cFLp5suOsc3gtfwNrfOSXEiavVNfSHYpO8Mq4d
YwiA1lfWBY6mFr6L3i6SGMNLoQJ2lYaFUoZRlAZVtoHow5b4BYIr+xKLi5WBpyJSogJYrJsK9Cxh
8dn+mgwYqDv7WoAMpxbkn2+vnxAT9bEmeGgpYi+8DdLsNO7aEhtU/m0f+lftGAfR/QiilORu9g08
fWVp6Osz5aDY6ScgpxEZGY3IjGBWO6OCGzepH3SjOW+24kskkwFxbtZmdojqRFjN2Zv8+Kj5eVD/
1c/e+rSG7HkNDpik9mpJr+97avbyIryUj9tEvR5V0hqAZbzZ8zeW6DSf0fsHep/2fkIBKssmpZiw
EkjkFZ3s/cJybwMlURS13wBcnJoP29PgDyDPAJdpgnExetCCI4GGBAwx6uttYPbdGwLzj4Rm7dPE
IcCluPnR8XWcQ+UgH+gosPtYWORZkeenoATly6zbdStAdoL6FvXMJJuOy5mRn3ew/LKhYuJTgdIn
BxX+KErjraS+oKlj1NnN/Lf+ZfPLo3a0/fje/KF7jBZEPf56YRIT7icgdyq0Bg1HxsTMcuv42MQX
haw/ZpAm1I4SJijYuL1nwrOxg+POBoYVkc1knnq2PY+4bPBvIXnpvzP3XOkFGurfu6XwZOUuzxhD
su10AIb1ljxvb7PXoLgr8bvP2mt1h2l3f2xe5xYBjqI3H+fzb6SRsWR4J8Omgp0O9SeXrkimgT6R
VjA01pt5Jl4TZh8230S6A+Ma/oieukd2LFBf6euSd+u1z3UJzO1l307KVk04EO0SfZsTw20KHaS8
SLpacPN69ZPRdBJIQSziEpPb0Kk1bStyIKwZBcUH00N/uD+4NdrTRrzR67AfwEXx6zq0X1/O0Fnj
bPd5DTFXTPiLM3e1T5m0I0GQjr8UjLNqfZqZ/3jhate7nR0HGrjDFKQBxuJtoX7vhHX9ZKuD5ICI
jOlOOL7bz0b9uUYSJpz9aBq2Z2KOEmavZq1+rHoZ76bISdqDcXEOfWrx4GQ+hqbQj6Wj3PdVJbkd
RG7MHoJcHoaeKF1qZ0wnJz9f7lfzS61o3lj8cus0jtsehzv0tZFFNu2AE3f31XCf2y+3lU64VKYO
s4z+PtABcku1Ro4ZKyB49fLlYSHncZBUlAlvGeQA/gXgFmqYlq2wKwAQjHBlEac4GNBSkRyJnNTi
uqQGi8UKelECaoOFh7NQiskm1SQsgJigQt8+t+2LofhmeyxQ/t0eOyVYZaF5oVUGiwXITvAGYKHR
S0XQlNkYNBbSA9e9hrYR+k3/XHu2b9+zCZPE7xN39AfcrLGHgbV+IeVbEZ2s/Q9gO7x7IQ5RNJlx
hR8wGc2hnGy3MP1CfaERSAhldaqia26PxS1wu1VLMbDXb9OPyCGmmeoqQ/U2GYnE6xOp5R6IM/lV
QhR4mixSOX8uq4+mcfh1td9/nzPvo1JrQ6Ti+2uTuWXzoMpYPIUXyB6Bs+ap1rarsWKp6MMYsMHc
yiPGZm6Hf+rznNP0y7xCsBR7QM6wxxYotCYKwGG7V+0HM5WZIsG7+gKB7wQwKbh2Sh0IbI5q9iVv
3eFu8pyD4WGMKni9JTogVjZwYbAibA0s75eKXRd0sZYelsPUhtCgPdranGBeHYkqyGC487MRMnVp
BpiK3ttl4bbacx3JbiShGUQ9/r/CcCdnMDMtAukNYqBhdFhyL3ompwa9IXWoal77+bZ2/z/K9xON
Oz5juSpOxdCGkLUrIb9wBkO4byKv0Ybr0QwkeLI15I5T3jdR51A8JchhRPUr9aoQNPZRGJ+sF+WF
8QyaH8nrbVAZJnfA1IGpjQHMGHEkFUNg7OHFUSTKwX4473PDsqMDgPE04mK51EETE+SWSYPKl0bj
VdMjIZ+z+GVQv67SBIPIo9hBvTtuOzuuJaSbZmYw0jpzc/UpR4S5ml7bRhYVYVf6tUxosNHRo2fh
v0uZonkstzFjhgLXlX4fn0uv9VkYO/+NFgpYDOMnFLdHWWtva2riyULmP/JtRP+r5Vc6GNYk2yQ2
TTsgbp+Q2MvKuIBMyYkNisfQCeQOWcfXevovXs5C1fuJxhtCbVOhDgbEYjR1BHGyMD13R8tL15Bx
DhfBfFxGV8r7y1ylGxvH95hlXVWqJIWQU2ieLdREl2hqM938WcU8UFl1lExGzm+zaJI2JosKp+N3
9M1juJyvWh9uH2GxVdwtJGfii6ZUi4wt5BCyCecpm21+YoTN8jit2CbusDg7D45wnVYWsLQ382D/
zXI4wzFDGbIPamg/e5HF5cQ6ifY8GykJgiQoB7iiYqUBoQ508n4MhpN2xKTm4z+zav8L8YSWCsxY
8OJVZAv5qFGLGefFsgFtPRcfRlzQvTc+1IcZc+Y880eHLqIs6Fq3epAZ//c40ZVa7pC5J8RiFoVu
2UDOTohXgWSs8KYRsbo1aELMrD9lhbsEyGGiyi06khCtEL+RZoad2f0ETllpUrdZucLxb6Kzrv4Y
0FuaS9OYwhOxA+GUNW8SdVBZeUyGRYyIO81HHEfv9pFgFvFqMS10deAlgzoYPsjSdFOfdCzuoMfj
Q1laR/Re3heaeVD73uvKOohoE96GFF48O0jOWcC0ORR2oHbO6wfq2x2iAel2UMiHyZDkaWVA3MVT
ILBplzOAWjNpPmEQx/B11dcOZF2bGkxo7DvdFkx4JHaCcbdPM6ADMXPwdk6s72qdBlP91MfHTEdN
mqy4iJ3lW9vG3T9K7yialgPKmZ8j50n9PY/upyx8/GSdqP1Pln4+2wfMLUeVdu6hYN9EMaWK5hRV
9m4XXjY7QO5UOyCHpCASZdF+NmSm8Lfvtt/7rDtWeZYG+SWq4XAHuDXmIkNhOIt5x0eyenrIOkXm
r23s14yLFVcC4yvV3UQSVRXqCEoG0NYE7pmr8TaNsYLYntUOOMtz3H0yiocVw9CiJvYs+F+39VF8
3WFQFdJqCN+q/CZOxDAwdw93Krvu2Jig4u4/152s7Ua4oOgKQRYPFXXo6Lt08tSiM+tBZS+A2Haj
+Mtg4QHgHJr1i0QmZvWuNH8HxB+yUam0KQaQinJf9s5lcVL6xlhEWV2dLEjKDtItOO6gIYegzCQB
HFMUsGshOULD7PzrlTe4UFhFEWI6YFbiuxRyxMSMKoWpMrQ/HeUuzv7YYomlF0vyE4Izu9Uak6w1
oQzqmfVi2Sf9wIJiMjdEeGvtJOEUYeu3Jd1qwGwN+PaWl1RTvHqhEmHE6vZTGE4L1ilJjYVlPRWi
eE77ZoCDcVYeyvjrbXWTScNtv2EvWxonwKGDeZrHFCOpyeM69v5tGKE5B82HinsY4235UvI8VUdb
MREeAsV7R5606cPt74ujhjsA9gN2jz08XqumYZtPXpLn+JseYgAfmivKANkUj00OR6H+cf4xf2ER
AnkTjkw+tsw7+CEC7UzzXoeo5yEYH7+ljUxE8U79XEJOvZsapERGjOd5rUxeXj4Pve2vqUQdZHJw
ym33TbqmDpax1s9ww91k/vWKFWYIforBKTbpKF0tFvNa1nAuvlv1pw0sEbe1QSQFmpJRRI7e5GvS
V6JuGUUjNGo6ivpxrJ1wmJW/fweCdceDgAJ3ArdQK245LSYokYzrP2d6ZsOebgMISlsdRhkJEgPc
bNeEmzlpu6iaKDPMw8kYXFCdzQ8NHnXsmar+WbhTUPvVy/odY1qH1m0+yky2aBVxrbKkr2Uxmp5L
nTYd9GHVeY1QzfQtL4BXfrotIttq/urB0D3UdKB2BVyCnO1JYgwyMwoA9BPaZvGqoZBDgXPUhHR7
6E1JnEYoDysrQlIBlzifWGgyRUsa5hKpZX+HOS935jL5tyViu34l0Q6C/YSdGZjUBiSvrD5mI363
zW6dn6oRU862IJblSUQXBPi+Dcc2MQzvKs9EZxDsLT2gyBrQPPVae/YMFTFCGeeiMMG5R+JcSQ2s
osRiNWYdGfyoxpMzNf9KlvjvqbU+GbV5tHEM1Cn9nDSV7E4XvfnRH49pie81YSACuFzRWrHsGVUV
rGYkPjInfXKNlwbF1ayajkp8dIGJBZgFviZwvTDWnEuwgjZaURRwUjDQO1LvivIxssLbGiLYtgsI
9vedhvRT2ywLS70TGo/uOhTUm5LhOA3Jw6pHEl9coPG4cVUQ/xA2bZu/dZfG7AanweKN0Rcw5S3q
l9vCiEJAFwCcvvdmRp2WFQYamssm4YDCi34lb4U7fGM7FD3+RuszKl52InFbpNS2OmJYAS4oTErS
kvuq+UELSRevcI9gk8DBBOsOW3G5RxhWRGczRrlujZK9zupPVTU8DqZyR0BJ9etXFeT5F4tvzTSH
Jp/aGlik+VSQYCs+394igUW6+D5nxJtta4aqx/cTPbG8qECxhw5rj2FMEyKrs/l/pH1Zc9tI0u0v
QgT25RUrSZHULst6QdiyjX3f8evvKc0dCypVs3r0zUN3zDjGySxkZWblck4P8F4j5sQu9q3daEW5
DANL16PVQiqpiBt+5sVu+a3z6zMZGJ15jTqmjtiAA5QGYN1UnbKJdRoUKyTrCm2tvNRGCgat/Kg0
4V4T9b2emsEXjhTIrdhbUJHM0vgLZYN5LJB0Ii6qhaPnuyU5N1gjEwAS0v7vHTtSfMRgtAQ0MgDx
fLTEJYmXuSGVJGn61qL/mEr7hTtQwDR3kpSLIrabPgH51lYWmW/DHb1rBmHjqwfkGPc6FiR6JyIL
NJVbP7ZB5NacaMl0t9gU0qEYg24afCOhGpGX7tiM4OSQ9CdDEHMQxCj/M6InwJaxsoAtVgQyA3Ns
H8+xrpNSS2qcoylMtrK8LitAO/Lby3bBUkcBeYMiA2EQCPaU2+hSqdOyWUN7Nd2b6c2yAF2CI4L1
qRT83ah4YKsVUfGjHp05TSa64IiGeWVro26HqEDXVQQQiIzzcVii0O5D4RspoPwJXq1ZLasRSQ5t
rJGG/YWkd6pEuF16bV+M+dP/fnRbYdSjIMvmNFcHiaCeVT+7NPMKXTxNIo91kfWFQANB0JDh2EWZ
OJJN8DVzfR0mAyl1iX600Xd2DJjvVL6/rAwzKm7FUNqY7Ugw5yGGABfFTualbnaqvRWc4IRMUr67
LI+nFWV37VADKx0W6WhqYqemYFv9nfqVeTMJNH4WFsEJHhidS0DfbG4E4mTL8iqyksNgCME0CJj2
mIWjpcecsXYGACRSdayeo5SI8AjAuI8fq5ka0CILMEA5GF0R3Zf1m35TXpvu7EQ35g6DMntB4S7N
Ms0eNMHgCwHdIxzGR6ldaMVq2hmKE4JPQ5cPQneVlN8VkbP1whaDCTGoJsG3U8rFZZTlQ4aLnNSv
cumNw69JOJjK7rJlsAKjDjqA/0qh0rMprfGG7HRcq7H1h+lH1o12uu4TobczHvozM+ZvhREz3Vyu
Oms0wxqh0nSosfSGWmLojrY5AP8RHSou/iPT6je6kRPeiBOnSMukCuLKHk0y5J9GKQFplfcAIZeH
etFhOen9CCl7GLpKyIQWYhQE/BEzCoJ+VabPehQ085OcfBPTL9k9sE9VkFli3Jp+FSthbHRzitwp
eporO7sjrEPpteUgXZPt4kjWbjK3dHh1YPZ9e5dLb3OHghpVC8l6Q4wfj3hvEYjoysF2R63ZFVhx
c/RGCHDzFyhcEZ6xDgi8VYA2Y+WUug1lkqW9RXau4/nbONwkEadPRuz800fc/P3UPSAbPkPTwJXo
eRyAQNSR04UTLpnmiKgMphdQiqh0hpGP5iybC5ywaoROmTenvOiPY6l+SZN3MVRinaa1mK1A7HLU
GT33QnRNi7soSZ7Un0/rXQb1NaRiXVU86SFD9ad29SzpzpJzR8ruq/glCr9XKGw01vfLrop3ftQn
SrVCNMMZ55eLrd1Vqw0ML3sZ/1yWwnS7m69E+ahCqmI9XyFFXFq/X8STtf7AeoDTqxbnDcm+TqgM
gvcHt9iks8EMJFDDmOM6lUfrWXHnXXns94kX+/1BOEWjU/nJfeTyyBdJavHp271LpWeeQP85SWIN
qVZ53TQ/unBnSQ+p+r00Hg2FUy1hVSiBL/FXxbfu3MYFq01iNUNJPAbqkvl+8Uo/fOO1nHe93XvJ
A74mJneqfekBCSi4/ClZvb8P0qmr0JoykJTxFAP6RLtXdtVJcJTAOswn/pYlMwhsFKVuxNKPSbGQ
U03fGnL/6ZH9izEoZrzeyKEuQRcpeZ+RA2280e0O4Al6NfwcwLXqAxmDkg7pHYaed18o9H44SfpW
dOlUix1xv/JTOv6OVc4r9i2vvmSVVKyW9EwQccGREMfOmNhSgreLLf6RkRgXwRoQjlDDG/9IXnUd
Xoco7mVuukPFmSwVItY9cmMd08VtDpqK6rFS9F1LypZJkbmViS2NWP4DHImbRktvhR4baehX7tew
OnVD8hUXvpFNvQ5Cax71lVRk6rVPsW2TZE6d1SvnejD96UYK9SjIdUFf5gEaKsMcmKt2mnVlD9BK
zqf9BzeHYimAAlCloGcfEyGSw5zAsszX+i0BCg5d45xNduxngOBKz4TMorviYrWyb+S7WOoQszwq
plaAWKmQ0DfQGhcLuA7WllyMnjptmwbd2p/MDE/jy26H7WDfBVPnCjpdAcu2CMAp0OIAkgwEmtz6
geTmPjYmrxdTN55jiyOUd8r0fGQJEsOhnEnYD4pzdO73uRvujbvEmQDk1mFcEZu/AAC7rCrbhP6q
Sk9HWmGTjOuIMzaA/Vhbt1hjinktIOLRPnkGMr2BhW+y9E0VZvAOt1Qlwwulnq/MobJl4Jld1oL1
wcBjDn5xMr6M9jN+wSZINQT8cRiQwKMABJTdxZWt9saSC09LS5CLxbYZ8kbOWEptRNJTKVXSL00a
Q2Sx9t+ntHtol/wL13srgjq3oZDlNSElBj2Kg1gffE0GzE7EQxBmljK2cqggK9dTpmTk9Hp/9UWP
FHLVvYoneLMv/MjnZU3Mk5MNcMGjJv4ZFBmEC2OB+Wa8IZfM2GGBD9h6bcxJAplCFKAmAFgaqFg0
LFwnWn09tCbser6vol+J8P2yxbEPbSOAOrR+zvoZb0oy6dXk9uKRIYQkkO4IDETulY3NAwV6o7im
rxHWtMAnZ4FdFYp9NPJumbSmRCbqjJadP4xHy5cDYCFhRJaMmEU3kqPbQwSeH+yVcDEoWL54K5yy
xcyMWz0n6pIJIrL2/J/1ai4aMfl7PikJ7UwgdJv4NxW0DXGqpi5DN0sNsBWGib1+l2MgfQKS5Rdm
fIjLMNF8R3EGk6Mfz7OMjR61LkTPAQhS6fK7bV8NXs2T6Zg2MqikqMEsRzRlyAOw4Rw1qLMXumsP
ZmhPpuSkwh3HKJlWvxFHnZ6VpIkEzGq0pqUjtp2xOdiA/Un91Rn75fk/z3ruyCNPJhWlm2ju05Ek
Ie1zH7vyCeTvmMgR7orJrk2HEGhggJSTkfBkUv4+D6OwjjUMFaNfcm2kqj9Iwi3nLFmRcWMe9CsL
i75rXZESzez3iT27qlMchjNiMib1dDvBnmBmx17oXRbLerwCU0jW0O7HvwzKKDVliuM3PL8x97MK
8xjN69g89tHushjmAW7EUHbZZUlrigAbctLJOrchMJlqgfONmPnMVhXKGLvO0IqcGGPnKb7udI8Z
JraUnblXwWjRxN7qgVbSbydORsOCvgAPw/sRUgZZWNO4KgVSGvkWpEKOtFPelrlyHzcBrsR8Tnfh
N76HVNifDhBHMhmkQRn9oz8Bk6A1SRZmt9QX41X0qpf8vnDaHVkk064nQkXlRHeKC1h+/O/gEoOn
Tu80Z/4d3cCQnQVTuroPUKTz9C+2b9gf/P3HUeFqjkR5Fsm+XtY89cahlDi1bhZWBWG/+Ks99XyO
O0PMlAYCZM2Wz5OTnS0/dbHRW9rmvXIgzofnwBWmd93IJEpv0r4B/Li5SsZaW9e6XrzZB8yY13mn
yl6Pg0NymdxVfMnvH2In9VsgIq9ObTtSMHoD7u9TArxuCytcFiiFame4GuzLt4ydJGx+IHWbww4Z
Tk7WuKXr8La8QXvDFjwpyEYbeaObuNwcgdypT+GTmB8otQDmRO9yD0s2iy2ZWx3wZvHA9PO7/0kW
1UhlobUzLO1UwF3rdpp7WVOmXBMsIYRS9TORV90vmTzmLdKtLpo92Sixv62UwtEYk9pvECH8VDXF
/WWhTJveCKVsulbFYcZ0GRmWNG+kKnQVOeToxRNBWbWYzVIomxCxaqkdZlgFHRT/shbMChucvUJ4
vfEPGk1TMeJRS8iCWguayDUh6+5oh/WyLSMVF869He2LY/U6+dEvcGydJE4my4xz7+LpFah51Xpw
1kB8FbW2WP9I8e1k3qYHTwjlG2dtSrohhBDF+GmFV03zYAmckMaA5UcHZ6MIZQ6JtshiGfYoxj4T
4j9QeJ3I9hgWua6rPdiE7/k1Q55alHk0vWQ1OQHqlJXS1a27Ds3ZuOe5Vvbl+msgGjHSjZubzWQ0
lgiHRxg6xr1hr65xld5bzmDZ6yG5UbAprN2AlJdTxGJ2+7YnSrkvULCCd4sITo/tcTgnB80rAQmn
wXfx4yfvHmhUTpJmWFsPNUgLT7gFg6MH+ZFwn/S7+Cm6BTxDbperA6CeU4jlwMj/Silkqy2Vr6Bu
MQg5mS5PumOXyfZaHtYy5IQE1gw7gdcjbD0aYTenzlSqe00TCB5RWtnVj2TXBOCFdQUSlN54iFDV
B1tlA77KZZfCD/BggdgfdfMDqGMGb/wwNgRXdDkQKKToUHuLj4oJuGX4F4SZE22E0Wc6KK2hExfd
rEsgz7WPcdbHpRS+SbnMmYNk3sWNKCrtm4bFwjQaDjZJ0M7C2AzSnR1QdL3L7ponhnp6aFg2FzEO
ie+nHLXoe13cizrn6cEMOgCaR09aVjVgwX+870DxmKWILDwlw13SB+nMUYGdlmwEUF9lMdt6agq4
rd7vMXVBDNDyDK/13koXXJPj6UN9mQy81EAohz51W9vVcu4LjuvnCaC+yTQVapkQfar6V5Q8rrwx
KfL/p7MqMMqK+ByWqSr0yHDULaKSkHrwf9ansoCsT/HzWdbVxBQCYdhElf0zuZskRkIrKQl6NNh9
JkjeJjBwCA0T8be8XTdWb+2DNOqzdGJvKeOUwsxA+tBG0Wu9YoZJ13d6YiCFqxenbIzzqC1OKCC6
KT//54sE5kE8k4AAJCqfkOv1Tlv0aGiQWomzXeVPq3kWK17oJHkF9eW2Quh5h6K2Sr3Wa/Llhh8E
pbW3O3d9GjHoyNt5Yd2qD7KoHAfRck4lEQoNB+wpovJCCF+kgKDCZq71VXkwSIxVEkRC6hYrk1AW
bVSQtGDwirPiRgfSKyjPoL50+BzVbP2wh0nqZeCYpQc4ilqxsplMyMw+AV8vbmM3c8x7AeXODAhN
3PoBsb9P324jj0p7pE4ohVaGvPQIJAUiUnTIgj5YUU4ROormdfdQ+XPABwdlpSJYJn9XlQSBTcal
V3k1VwS0s8yRjaCbqd6+WDbg89DwmnEvdtleC6QDXjr/7qgZQYbA3kikCqTpn0oJVtUraz7AY8pB
/DA8kRJC7lZOEnR+FGI2qP8X/W/mcW9kUumzBQiwTJERP+M8DLJpxgM6it25T7CIEc4HIVN3Ujhx
BqF4ilIJdIJBmlEkeBlWcmx0VyvPceNf9jNsu90oRtmRPImtnJCFj/I53ZPaZOznImB23tpq1/mJ
N57B04kynjaZJ2GxiLzUxoC1LP8KAWfGUYpc7k+XY6MUlSO0dWIpJRl2nl8J52N2AKTlTkMIR/8L
b33gVtxaruZy4SwZCd0Hy6ScztjrfZSQFV8SolIAk+oHbVcFuttVtvqgYg4wB9E6bw6Epy0VqiIg
tUlZA6mK8L2pb1rxscxucuHcGJzUS+LdAiqVKBSlTBOC5Iy3RzDsGk8/kM7OaA/+hNJv/k26HT3S
7zZ5cPkcs6Hf4dmC/auVYK+W4j04ZMv8sGg8qHeeDCpEtU271N0CGXX5Xc6x+PRYiLyZKPa3UjSU
QZG7fpqQt0ohVxMFYVC/nQF0Gj8Y/rqD/74urybftBWvuLb2fGZQtmH+FfupXJ+PSl12iBZKWN+2
3fA7k0FntIb3raFxVGSf4rso6hRLIE6hfg8N21i1BfW6KzHwhaGAy1ecJ4XyxymeaPGUQcrUnCvr
ly66ifTjsghG3ozL/K4I5X3BYIGFzQFnNoh9cjXIyeypeshDwOMpQvlfrH/oS9FAEau6XYCeKl/n
tXNZEVbN/4Mm5DdsAraBp2WCQWgC8hQDZ8O4J+wP6X30WO+yo+iHz2CACsoTL+fjHSDlhaMJKNuR
BrFZk+7TQbfnot9dVo0tAtt9QB7Df+jZm0Is0HityTfqE0cMX3Qe3gvrHYCze5dAOde4GQpLbyFh
ne4n5UqI7iQBzny6n8eHUr+FGdqWdiPkHONj1es+yKVc7VyvIIwRILd9js6k0DPutFMSYObFab1u
36CxZ/Ni8z8Yyl9l6SGbom/y1YjwxdSgO6x+/WtBTkkewIRpDaZSIbvqrgWX17Fke8V3uZTPiHWz
M1cZck0lPokCZuZjYWdamddGnd+uvFoW6ym5PVyT8h5qKoxhU+BwSZwmc/r6vvP7t55b6fDaDmzf
+64c5Uf6NdfEgthoGN4kgCTrarvsQTWdP1++Czw5lCeZkxpDXyXScsMMmuZlAkxtm10tPa8JyzNN
ukgnlroWRSoU0sHppvmgIzg1qU26hwSyX3jgNdF5ilF+pDfEPEpNWEcxF7ZqHBX9e2uci55T0GUV
Hz9YBZW9lQAM1ScDcqyddt+1vq6hlkzAyAEy5g8+MpvAeKyfDK/2wuvVa5EBXf6C/5CMv5sK5WxC
VUmtNMPJzpKL7iyYw8R9dLRO+jWpqORBwetCE0P/nCi/C6S8jKUs1SyRi5diVKZ7nFFkJXhMpi8C
c40rjXPN6akwrOCM6kLikPxiXOsHUnFQf1lXqTtjZ9+uQJvX2vq3rnO4ZV1OnLAoB7Ma2oreFA5W
KG01EB0s0hOH2qICQZCg6lthz2NG44mkfIxexvmYEXQCKcW+YJ7tME5jX7YXdu7w9+vRC2moHJdW
QdZwBzn7ozcD4HO7oNS5dMTkdC5YiUV5FjFZpSQhKP1kl1lyG8e6y45CQMbfeKfGU4lKVRKQO/c6
aZWmmAUodgX4yUWO0fNEUO6kFbD+GFmwwrwYHV0OdHAB1r1/+dPwTJ3yJemMWSZhghBjatwOfG4G
+oeFNdiShf4Nx2/wNKLcxlTH+hSNODR9NTxzAjYK2OTG2LusEi87sChnIZqFYlTEO02aLWGGYwgU
kLBi2tkp9trL8gx0RLLoMO1i3tTK5dNURWq4bwUMSyIRAwQp3/3YVrukTu+mBGOE8eyNJq8owjpP
UAnpKjDOsJJFBzh91I1BX/DxhPJ7K6IbAz5xjAxwjpN8FfpWbaVQdlhqRr6gWYJNnEBDAU9yw8fy
SBxTFoB540nAsd70geBaXJZqnn6Ucda6KcxLiuOM6nMn/G7mqzb6fVk71hfbKkeZpJhZVSuSmJ0P
IGkU0S/s9iBxtpHn7ZI2uCyMGTe30ijLHMxkCjPiNdSXxYlvyGAfqfgMGBXw346Q88Yln+bTp8Mk
tQzEBawx0y0PJZdGPKLh2/MQMKTrz1wuwJJk2ZXMowNmnuNGEmUkVTJqRYaCp2Ook1MVu0z6LgFR
xOgTr+95KBJMu9gIo+1C0wZjKSGsKabQSbsahOKFbNlTtfJAP1jzuliYeD9CykBmJU9rrcYRIiKL
BzJAOHhhoKKSG7rlFYErG2rMRk3HPhiutIfLBsP7fpS9FGmGRCSB8Nb8EYe3TYjV9OSX1vO05Bzo
p6HkajXKmbRDq2V2FHW1S+RZNccYma+ZzVHSpPOJnCd1J0GKGBAIyOiguyo8MeKNy2/k8FSi05rQ
wjgTYV2Kxh9mj29n9ba0dJySBcfs6eXwCstasbVCympdq8uhMP/06bdBdOVa57hhnj50bjOYedLN
RFLY2zl2tbV49Rpr5ijEmgDc2rtCfsemBqN36VgvhHSl8/rj+kAaFth6am0Tu17zIxhFPF41mm3k
JgCjgFkA3F9KYo+FmVQjjeVRTW2r8Cfxz7gCAp7nfHlyKBelmnWb9KQhPznFuTySJyGgESY7O2pn
4dQ/Aar/pO0rg/Ph/uFE3/WjvJVgaZWWE5KS8rk9zr9yP/YtsG+Lz92xcovryG12l73GP1y0d4mU
z1paM17kChLXVzMgD9+FPHtNe9irV3xmZ7ZlvkujnJQ292K0EJ6AUcH4ybSLhH2sff+KSuC4xRIr
oAKxO/HRLFu5CEvAWuAQq7c1jdSVJ1u8bva5lz/ydWIfIWB8AMZBoHF1yiizcrCmSMZs+irZ2n25
zzDvK98QmJ0b8bjseHBmrEeYthFH2Sb6WmUrwV850yq6yyx/yxUeCh3zM21EUGZYVmsxNAURIT/r
SHTUOCg7XsWKpwdleVFhhKJBcN+b/F41Z1vAuNdlS+BJoAxB6MU8XHRIyIv2UJvhCeAc/mURTEeB
dElFuRYWp1CuVuoNOcsJ8FuNmYZ8+lVFP+o8WHn8GuwPAgJ2oBzKeCtQb33DSqpFIbixpXC9AFhT
1X4Nrcw5LmaxCMj/f6XIHy9O3HezRGoK6ID3x+X0sO6kc4euab0zbzKsYRd7yXFSNMCtfRpIyZec
7kY8VVRMharJlgXiCTtK62vAnhuCCGNK2T70UWkHMCYfcIRZDN8qTX3BeK3Cql4hVQ0WT7CzQ+i+
asFyFHdf87UbBSlHUYMXSu96iJowL0KaZPK+cycXhQGwAX6lU7HVi3ITVTLHiyRDWBWdSu2UzRzL
Z5ZMtwIoJ6FXShS/Zdbl8/yqB7JDqihVoJwxXojRiUOJecaKE65494DyGWOoVF2jIrMxOiwjG6td
Ae48t3jvWPatfr8IlOMIIzXFSBQRY7W7SKxfjCXzolLx2kE9XHYgHI3oLuYwhas4thAVd4ck3ucd
qNLH28sy2G/Jd8N7uwObRC0pI8XSQCz6RrKlvRU4yDzN4IogYbFcXvOepxPlR6wQBD2rCZ3qedjF
cuUYcRGEeeVeVosnhvIXjaj2IoonqKDU2VVlCt+ABQu0rIgzZko+9qeH8ebwaAeRWNk6jTi8sJjx
Ir6NxiBbniv9Vz0fhnUnDLzAyNQL0Gx4SAJt36DHvLoC3YhEQUyRltZeIidN75eRY3ZsX78RQt2k
cpkEHB2EVN78mj3pJzNQvepRBdynuZ8dLKx0z6FfHVeHzCXP362HL3y8jXzqiiVyLQB3APILE3mt
Ee9LSfGingfdSz7Op48HHCIg6ZoK0ALJWW8sXzUXK5ckrGiV2mvWYwhI/PkVPd4FUG42bJZhGSbk
zwAhwp77rVAkdjbxMFl4alC+VuiTYag6EjkwEteccz/8XgP3PDkYGFURAMlAMDVaYOcOO/ncuplv
udJevrusKrNYin2vv4dJ2YyQJRXeZfgVc+5EoO1WPUDChNh4Q1ljdCQncvJbEszyIPrGEU2qoZe+
I2UukSFgNoZE6dEfj6TPoQTNvg/4Q4+ck6b9MQZfs0UjkO+9cEqrQ/2FXXiyHvbfM6RdsTxkoain
MEhBOc7VU5tyTIV8gwsH9fZY2Ri8ZUS9MUT4/a15Xc2ntkzsvttr4y+rf1l5uFVsT/WuDOWBdXVY
KplkbDE690BFssvmJum5o2+8b0L+fKNTiR2A1pCgE7F+slWZ+6AO3ScgNQ/t+cTnamK6/M1HorxG
C9ZdaSSLKZb5AyP/ynwVx7XdWvehtmuUx07eccyb3N9LX43yIn0zjYCcgoYDSobzzeybh9yVwCYT
uki+r4VTftaczOdBBPG+H+VWjFnWw7mCMWKMypbH62mpXIlnkcxkanOYlNcQlQK4yyQRtdTXBAm8
2DpanwEkmzdPxxNE+YjB0roh7nGI1Zz4SrU+KmN8YyrAqVl4Jex/CJ9/Lf9tnnhjkqpVaWNK/BEx
SekYBuIJ9XnfwOal6Od2hj1T0kyUPCyMn+Mj78NxbsTbz9uINzpTKhDCkfrImTsDJGTOJU6GwE4a
yXonppIN4xOwvoE+lDFreD2v91iI3ytX45WMzv3iY43bB8bZw+U7wPx6G3HUJbfacgBRCXms1yet
c4tOxHLHXp1fL4thmvxGDHW1rVKcjI6IMSc3R61LSXZFyOnGshbhkdq8Hx11nad6WrWVQCDPr1Jl
Ww8d2gDGLnRXw669+k/ZOCDj8SZuD4CnHHWfl2gaQzGEWfTpC6rzvfa88oq+rM9EWCNEw1JNACJS
IhC7RD0Tc1yy9RTmB2vGfn17iqLavvydWBaOiXxZkjT8AxHzo8/PUh37Il2Jmny+emBp8oHt5V8W
wSzcbWTQuyKJ2UklWNXJ098MCBZtFQhO90wmmgWufXMUMqgSziCJOdoMEBZq/ij+EIc/l7Vhxayt
MtSja9KTIu/xRn0jksHOshSqtmy6UzvZs+nPKQI0QD8vy+TpRMX/aW6lqW4hMw8NezawKIpK62UR
LJPeqkW5hcXsulRLIKIePFX8YyZ+m99dFsG8rlsZlE/I5XYdqgEy5Jf5lSBXwBaQYmK6PXKzI2En
jw/dFbc1ybxK6MRLGJoGJRS9XlMDi96KFKwqxVZui6unm3+G6nricXiz1dvIoY4QTDlLFquQk7T2
6JO0vcGUwWPxqLrpD8wnOYhRjvCdNyPIbGboG7nUsWbZWOLtBblYJt6rma1iOgrlvMhea2f+o2Me
S3CLb5e/pcw0yY1QcuibyNhNbTnPLZr04BNvgUuhQKzuNHYVqOihY+3x3L3WP7AijtIbebHUTnqI
XOvX5Z/BDJ5b3Sk3iS5ivRjkzI1r8OT1br9vr7MTmhCD02E1veSuXJK/kM4gtwKpLGsk1XQzh95S
ely7e7l9ma0bXb+bmtm9rBvzRlqYTgbsAwBjNOrSC1MSWdiWRuoz/kjHP8IIsJrfl0Uwb8ZGBGWx
pCCWKwNExNIfM3IEFUAquVPwwMh5mlAGqkhTrsezhHCpZde6AfSWbPESY+GsPDFLzIBJ+XtilE3q
ShKLXQp10sEhYIoohvk6xqYc2U183rVjPQC3wijL68eiyDJydlb7nJuvSnpop6c8HNy6CuqU1/9g
HyH4pLAgiIlyGocPPA+JbIUivhQmzqQltgEg4MQFtzHKNG+g1P9/OfSYZbqWnZoTeE1peKOkwYSW
V/+Ub/I/y82M0gP2O++N2F5vFN4ELTHnTxdrI5mK22qOh+CkoxeG1x9mOTqnOyU72KMHyPqDeS36
IHzGHn3oZHbuwJQAxcb7pGxPuvkNVGxX0tYIexmG2nky5koKYAio++lmepacYU9oTUde+sUVSd1y
ayrKuphx4J2HKmS/74LsZHk9aKBFVztgLoM7wcVMYDZKUpdeLZIuj0OgR8mRdGNmq62L92qtn8G5
awuheRK6zOvLr8yb6huplA/INCsyavJ5l+g0CL/b9XqQf1z2Zszl0q0M6v5bjZCqEmrVCISiozoA
07tCryRAj9hNEoyY4zRB9BZiFFVzh5+8RhA7zd2oSHmEYlZEYSLwWEugBwZa/CjYYbcNJaJ/ARtI
vtKl60LFIbDC6DV2xMgM1HWbPkgr51nKCg0GtsdNQ8IY4yfCVgNUpMYkwb1pyeRhhe44xeKuXaKz
rHM+G0uTrSRKk7EsQzlacWxFHmTKaxvzigjMxGwrgXrj6JWaoxoCCSArBhYQto5Xl2Bxmr+kYD4Q
goXqml/hZLnSjVSae20uzVlsGqJXKnlCJdr90HxrC6Ba4r932v/tFGlYzmqeGlGsFASIOr2phuaq
KHlPBN456pR7XOslzXISx8OXcr8c0EIjiJVZ0ALgFgDUQqDu/g1XBcdAaCoTbenABFBDNUkHb082
pCBKm28v+w5WfN1+LMopYj00ShuiWlX8qbKnFBww61dm7bYyKBeolqsWK8QgJkd5TXZoaTnj4a3M
435xWsaQFPBggAITfCzUtQK3h75gCg6lTrxGXM0vr5NgeCYsOoBkC3iYFzLTX2zEUXcMcMBCF6/w
FzLgRWUPE1V7Zd9iMAgzBoo/BdJPwRu+r4EWRL+sp//4RYINF3HhN1iJ2UZxutogpEO0VsRzmfVr
bMkgkzwtQP1Jb9TWVyT/st2whYGaGS0vPCPpKU0DDURVGTSyfQZe6/ax1Gq7CwNtCob4ruJxcLIP
+V2a9PHRFU/W2GqETkVN9r0WNJnoxkowA13kslbMGwfgkP9qRV30fqzTBIwmcF2j5oVp5emD7F0W
wbxwGxFU3iOX2hICQASqrOC4Sa6B3GSv4/6yEObsBALYX0Woa50JRRH15PPIQXXuK7t7IqN35j7c
RXsg+koeSepmTirLSrC2Qql7HmJyWYsIDHOVdldm1PqlmgRpkzrNoByyJrJ7lOaNiddq5ipLrGfz
JB8EKyublBzpbX/sPB3EtwSmrbeXV+DwkmqyccMDYuRZJJXzVN2oN+oAmYn6HFZnjJkBh6hGIZFX
O2I9D7aHSrkzU6yTxujIl7wVrslohemKe+FxecMLMva8fTOeeVLuDJ0pJY5GiMvbxteW2Re6aD9K
PA4/Zvq/UUultlOMtF8zQSZyjvXRslWnOqw7QPHfRg+m3QPeRo1szp0gToLOHLciKSfSJ/ooK8SJ
iMHqkzCknIt99JakfmXCAqg2oCATFRlMoJR1rHqUGPmMpL/uZz+Rk305KR74oJzLKjGLUVs5lHGk
UySNQgw5+kldUAUaXQMQqdhTd7OAwHYUe4KoMzumLXnjUwV80O4KlWdegGee7EZdymgwJduAFRft
iM5rUYdKPOO8AtSC7F9GEkdnpoH+lQW+xI+Xfa1DYHLqeMXhYtjN9A3bbikPy5gng7KUVBfaTktx
rKm2uokanbNSwBaJwhn8YUabjSpUtJmttUlCCcdmrJgdlvXdrFecMM18Gr5biCJS4SbugMa5llCF
QCwRuCHD04IEYNoyyhqjR+qT5WlFmwrgrmXAayMyveRGQyoMiZI8TeCbRnK+TmBMTHeTFN7naeUo
FndckBl9NrKo6LN2ILm3evK8DyQfaJbYv+/s6gkMZM58BSqK0W691QQDAbD0H0fDu3wV2d9SMYG3
Sqjj6RntEWFOkAk1jFlfAQSlLDlxgH2S738/+fNNjLOacq7NCjl010hBG4p+HeG9vdaBJNfPl1Vh
W/+7KMp5tUm91mYOUW16zKWfc/l7GXjOmP2x3mVQjmts57A13yoWe4JKZ3mDH+/agLfOwfsqlGNq
0UPFHBj5KmLlRcm4K6Nof/m0OB+GzrpXrVDDPsZpSVZpN+JORe5vqZrdTa//N0GUU9LiqK4wug1B
Eko8I6ZfLcPNZsMVSiW4LIqc/qdIKf/9OgblmJqlW7QVCIVA3kYNJNSPet3d5lb1OLXYY9ZFXy/k
28siOV+K7lWFeL0Y6ArDT5WjPU9A1U4NTuTgiSB/vrlC6YKyzkjouIZ8J8c32sq5N+wywebYKA+U
jFNn6TV0wDzGC8EKrw4G1nrE71KQFE5+xgQdPKzMGchibgUaG7GUa+haXZBKcpfivYkKoO6BkPmQ
++u+cUI3Cow7cQA8Pq7XbddziU85zoIGk2mHtAaYNYTDLWVCZIfGzmpeLtsGTwblLEwjMzLS4nSq
6gpEY2MVlD2nhcKzDcpRGCNAZWeAaTtqVznq0t0poXD/f9KCxokpxyqMhRTWoSQj2uWx10rxaRgN
jj/iHBZNjZRXyRCFE/kgyamVfuS6r2S8vReOz6OhYCq9kSOTFHSs5lZZ7lSg3RiiLfa8KMGsLG9M
myauNsdiXTriFYT7ybOw0KDujQxcGdENFuSCVOA9EYhj++z4iERQL8KXUtmSmLe5KZDhnekweICx
9dtv67lHIgtIBS4BM9vm3oVR/kgS1XpSDAzTtKozK6c15KQMzLaggefHf7Wh/BEYTMxaQnXeEftH
MwKBwnJrrY9p9XvOHvr61Rxtw4rsMudNJ5FT+nSKhG0cNTgVIYmOVGUrjLWAnHM5EApmUnHOsfAa
yL7px17kJj8v36y3mdlLAsln3Xj2NR3ybC4Q5iX5KFQvgtQj2XSktXVETCyjvRSVfs7L+JgXbaMl
ZSvznAAEkrDUGCO2Da8jjLHzaPKY92wjgrIQRciiqSTPyEEZZVQaLIwUzPpTbqCmMqUFb76RGfY3
4ih7mXRpABIjNPp/pF3Xjt24EvwiAcrhVfHkycF+ERyVc9bX3+Lsro/MkUVj7sPuAjuA+pDsbjY7
VHWNhkb2ndrFAIS/maSbukrMucrN7XNbNYCFPOriSpQ8AbEK9FOQfnLJj5JnXMis71OBbBa1IhcP
+L7UHubesNqK9QBnSaBupr4qo3TQcUB+96Rxr0HDCMTWvy8LAo/qPq/RTWqxilQMR5iHfe52Ek51
uNs+gXUHC+7hfwXQ0auh+koLwDSSXULqzExt/TZCviC9L9CBySoUrlvMVRjlF2p/HNV2gDAlQJfM
zLvjFJ7rtGVsGksM5Q0qQByWIqkIVUDWzM7B+OKzsNfWDfO6Esr2+97gAN5NioQKOMuDh4o/JjFY
UabZ+j8PiGjIwrWlcTZNTUwOCEkryc0xAg+qn0fezR3u9kPP9YU2UA5Ai/RBqmosixN+JOV9KURW
Gp0ngVWYXD8hTZFV4M0aAj2AxAXtmE8z0uworO3A8LPz08ZrmpARCq2f0lUMZZ2iUYEAcyT6ZiS2
yO+4cN4NvheCT2j7lNbN9CqIih4BejkASA6CMj945AL/xM8/tyUwlkKnSwN0nMXJgB0LwydOO+tB
bgoDkpfbUhjnIlMGqhVo1+d6SJH8QxXdxrPDsQaNGVslU8bJCdGUSiSdLUknjj+krOc4awmUZQZ8
H0sGOEOtEgAOfOnO6c/4/zxumbJJg+sApUSOexD5PWa375p+YDhm1jLI3xdmr8r1DCQDbJMihGYd
AZpESLx2YDy617Pw0i/FlYnaLcSEY6U2QoSVBM/KTY3RvMzrFIt7Mu5qtG1yt9xJetxWMWJz70O1
q0TqTuZTTcPrASrWVGiETUGpk+xj7nWc+X1apVaSMXKsrI2kfACG3TVfiSFvnkdTaF5yYbTE0tle
FEupKfvP9V6aogJCxOR2VNwhYZwT2ZSNTaOBnOtUCeaQ3GgqWg8M/0keyjcMGa48FR9qjMdM6H/O
WaGcAJer/JBOWEypqUfd8L1eYmVi/hB2XGVQXqCS+dlIgNyIdIXuic68C7zOFay/6xhiqBzdT1qL
TZYrKWwpDoVzpNSXOtHuxYB3CwE6Pot2XRr3H1AI4FwJOsi3FODs/m5Xk5oEQV3iIhUMTG2CJfxL
40f2toz1TVwIodyQBNYfKDcex/lJcMmoZAO4TQIHmQDCiFXvXC+yLqRRHkksAnUMFUgbDviX5HZe
fUwMk0DDt9a0+0vaArJR7zR/IZVyUI3eDjofkEDLjC6EV4aEP6oNxBoSANnh0/aerhryQhzlnWoZ
45kVaaHI46c+elFY/IKs71PeqMToZyKgh8MSIpQIRrOMvm0v4A/HBI4HjLZIeHxTEoYwGEK0ZCCE
C80ptAgf07hTMTh5DMA58Q0uCqTfnMTMA642pGOI65dgygcCRLcIkdPH0m5GN9hJu/bou/6jdh5s
QrCFFyVjpcRHvFeNXwJppxgNQ5SomG5H2lNwiQ/JOJMQ+6pueOhM5jDFqg9WCPyOpuG1RCc6QXQJ
dMgI4gLjQcZepslrPd0M8zeZ/7K9stVYbyGJOsJ66lPFnyFJk7vaAUxpt5N9RTX9eAZ9Fz/nDEey
qpQLedTJcW2hdSmPVgZ1VG50pUBcNjBErGvHVQad/EyUOBjmBGtqnBGEc7k9HxHPmBOam0Wz/vEh
O1uIo+6wiBt0LhkgbsjbFMNDyude6VlpLlJpfqeACyH0JdbyYdaDPN6SkGGqpvu0q0wuc3U+RK/e
QdZ6W/RNrmZkqlcDmoVU6mpBgDug3gupM6ceAm30qrI4JQILP5qhFDr5+yIyzHXdL4sCO5jWj2IE
ZGOwrm6rOVGrre2jLpQ5jyQOQ3hIuQMSlQB41g7nsTm5mapHXSFczHXCRPyEfiYkSlC9XQJec/Xb
W+3bYrV+rHvgxQFRdwgXimpoBHCElcMf2pOwHyz1gMj6qdbM/Ge114/JA2uIYBU5AeHUf95Jp3zG
PGVq2qZYpHjXAxaywSASQmsQAFbA/wErsCNiGqq0WPXV9RhkIZfyHUYbDjM4p4ldTyBXB7LtG5SS
gY7YwP0IMNlikfSMhtIZEVfjdsPbsbKUHv3LdcNoZWH4XhrzOvYFoDb7iBWBkXcAco7lR/ETuGLc
QlUY3XIMQzYo99EbCTflMbZOC5/a6tDLvNkwyWdW46fr+dBo14bcqFNO7hIM1GLw3x7xxius8mUG
eq4tfcGQBcPTszaQ8htKovrtGEBgZLxEgashhVSnXpPtt50H4zamcRqNrBFzlYPzUKpyF8jTZeSU
faIZSCkCMLQWnrfFMbyhQfkQoR24VKywKl4CxL1vXMKA9cZbr9YouqCKmgwKFZpoeeK4UOBiaLee
DoIpKa0djJVVisEpaGKzkZLPdZgdg+4RjeDHtFAZB7eujlfx1BINrawbJKGhjv7nWLjMw+e5YlSq
13XjKoLyjIDFVZKgMmBcYmA26WWsEa8FbtExLOsPLv8qiPKGTZRVvVFDEPFKmlsBb1u2G7ezSUea
YScv29rBWhflBEMpLCuuhDhl+pb64PvAlFji9ArLtta9rarLGq+Cwk1Wqd63Ajx6uqb4BKRmcJp7
jCsd+e+NPZ3GJ+DxfN9e1fouLqRRQZRS9aMR5ZBGuvo6L/OUxNSAO+GbhT3sVMf/8X8KpDyiNCgY
864gENjhk4Oh2vQ2tKUMQjWvsDv56S/ozck330UhGpCARVVAPp+GLa/7bghrEsS1xttQBwi5vs73
DTRFP8J9PW4vcb1hcyGOsjKwi4tKL0NcvBciswckauP0JzRAXSobaFh4U7cob/sE39apXPWGP8VO
t8u+bv+MVVtf/ArKELVIrbVQwC0XcC95/0PVvqo9S3tYG0vZoAb2liTWIeMf/oPUVgcQZQwA92i9
4YWFerQedS2WRNsgp9RVS/KKpPtPdGJX/hS/EHoVwYkPd5otsQYYVxFatKtEOhrhBVhoKUNi/82/
I+Tg7W1lzS/ZWf4+fdMO0kG0E7tw+SMgs+7RrGBtn+Gq01mIp6yzSltxHIHEb83luQsw8z48lflt
h7HfbTnrHaQLQeSgFy8BPZiDpgdJuuU/+V60kzHmIlvDuTorl+EbAUiqboTPIAQBiht/z0JxW++p
Wkinnjsx+M+VjCwTSa4bHfsMmtDPKtBCo/10I74SRpkgNJnxtLztFmj2jkqIy6QjbfCt+9YIYoc3
7U61SSf17KA26rIWyjpOYrKLXZ4TQ+jiAutU+hfOuMNYky2Nn2T2cRK92HB4dCgT83laKCMEqefR
MOvTdKieCbBm6Mrf0+fo1Nn1UfDUV/QXmt0uchVG5LYe5yxOlHI+qV606iTAbrqDeggtwP7s+oN2
GM/sgjNTdykn1PW1HA5kSoOD3oZefCJY7+h+vpQvwPbsXtMLoF9xneWesBceKlaGgOEDaaDouYgS
Gd3CpLzS2v5B2CVn1Aa/kfeY9onlELadOtCif9cgTN7kdVNhrbqc3DVBfEgb8SlQY0b+Yb1m9Ov8
AN70u5wpbvu473B+8l2HfwgtXuCAZM1ta1N0CbINq9q+HoksRFIuqC2yWMzIralgoo8oTWMV53YH
wlxnfmKTj7F2kvI5nDKJlQhcCisBY0Qm955Q+CdxzBmTxiwxxActTF6J+UkxSCm0U2UTWC12XE/m
mDbOtgPf9iwijVAZjvWUAboMuTAps6byPkozs/QvWcJQDMaFiBzU7+tptbb1+wqCACLwc7rM8JfD
q3b/D9FwYoGbRfMIZm9nNs4smdwANIXtpZJL/s++TeQp1wKop2yqMdaNlBLJQCeeBA3B9BfDha1f
DrqG3DMgNxS6oCQEfVbHwDOz+Oxn2lxinnFi6/1s2lUApRlpK4dF4GMd/EGErhMwBs0TAU7Nyt/8
IR69SiI6utDBOGkiQSfZRNRXvrRgMh53CEPPwRFD/C/yvkcYClxAcI1nbnRTEMg529jzjP7eVYpc
7OavDaU0J9amzAf6Bxp8gaBzq+z0TzXAzNTH4bZzIwt09WB4jYF/EVZm/2lbZVaNEMDqmBSWFBXE
8b9vQFD7Ss5jlNUSQzAxCQNQ4g+B9GVbyKrCXIXQoaKRtiporbDLo4FaiA64oihg6Mz6VbeQQbll
WcvFrCDuH3P2z93FeBXMyAkqc7wP9uFX8qARd8qtccvvQm/6yuocYmwjncyaAoOLixzS44E/6nx3
HnkRvOYd40ZlbSTlmUvQ36QAS0FYJv7EuKUZiPfbJ7WeSF1sI2V6fQsquMqAhMYJb2UrcTIvPUaO
b5N32T/0bTqwrFhZY9b+kb8v7DAdyz6vSZBdifu0c4v6rpIZVsbaO8rIdKAf+hMH9yxrwtHvtCNS
Wow3CfGv7/zvYvNo/8sBczMkWTnCHCGBF6YKczNoj21+qVioYyxZVGgnaIYfjsRzpcFslvNk1u2p
mL4jPwfIIJOhFay9o7xEEcd5KZBx6vmGe/APxSFw1Fvymh0Iu6u4Y89UbkvEUNnvClFFfSOELZYX
VqVZKp3FqQJjVauBwa/TkuhATsAUZQnaNixK7p0+Bd59h2a/LLP8efC2N5C1GiqA08uUjxqDvJXn
i1rcFSUjlFoPShdroRxDwWXSXGU4oNbGyN+rtAtt5eK7eWoSDLbsQbtlZRy2LVbiyZIXFtv1nSYZ
xN92fI46fmkOc2H7WcIwqXUxBq/jhjJkVaMcA+dzaDWdkVtErdE0QBHfDZULOPrt81k1JgPk6joA
bwSJnldWODFsOVI+SnIYUuFqcWONpGN64tBExzisVWVYCKMs169TP1BDCNP5XdxcgvplezHruaCF
AMpa42yO85SET6Lne6qV3wRO4HFgoBVd8nQHFM6ZVXBmyASDyu/qgH69MJAJ9sF0IBBMWmuOu2ww
s5N06E6FywEURP2sfGeslNjNO4f7a6XvJi2MYBrGjlwb4p3uDV7xNN3M1oyp3sgejh96YC6EUUbM
+e3cy+h1svzxRp1fG/GkxB8J4BciKDNW1Sif+whFiKoB+LbqqMVZ00tTUc9l+aIbd1X7c3sHiSps
bSBlxUKmSqNBbiwZqa3GM5wBc6ilx1QP1kFRZpzJKPzECuTEp+KZkGeHYAD1BSSTCDULix9j25yR
YvhdGdECm0wCKd7z3WzqSfAYRcVOy3unGMYfST20DCe1bdEy/e4auqJXZBI0zZ03q4eRhcm1/rRc
6AXlMrJcKwVuhoDkefJ6t3oGKYD91tv0ot7KiMyML7VjeIVLUgIYXLnf1pLVm3IhnnIohtHEqkKq
qD2Y6/MhNHtxPwO3Jc5Z2dZ1SYZkIHGMJiO6HJGUdVVWCiQVubxLc/UuQWc8IMddbuZYzJXr5STj
KoxSk7zugdswQVht/wN7HziZ1QIXDBPyHudu7+FqJldHWkrg0Q9gGPQsy5zEdRqQWT7Cg8SfRXhJ
0PlY0yftMqQW74r2hGp0ysJy+INcVddFURQAyEGZXlEZw9SLmGqKUmSP+GfVG5FEJknAxDKe8uf8
fvTEF5bFr93boKH7JZXaW78Xa23syUgapzt1IfxIeQ2NkzkjsFrTl6UY4gkWUYhg8GHYTBCT6zdR
uiu050HfBxHj7NbseymFMj8pVLhBTcgWqvxeVqQ7KfEZtWHWflEmVgO+uBqGCeFUI5nVaJWYOKsq
e1sH17z9Yh3vuDeaPJRaBULk7Mjpn3BGpuznFtoWrVB/LtpzC6ikbZGMrXvLhi8OKBCavmraEVvH
XfLyWWextLO+T13KuSbpHMiQ4Oqnz4Fwilm0zqzvUzfy1MmcwNX4/lzetaAD9BmpkdVzlzEpiiwT
xoHeUr+L/UnBwD4khJiiwYErxqfB+FL1jKhi1dGhav5LCFnkQgifYptUwINY0s3s9vvoYFjiA+Gw
x1ivxcr6r+7YQhjlb/wkK9HBCWFxoiBPIe/6wmAMNaxmKZYLorxLAiz2hCcLql1SjwORh8s5yUG5
3JIOWNwedvEAMmKGs1k1n8XKKGcDLt50bgi1DODsD8Br9QSv2SOrtN82mdXH3HJ1lLtphS7RfbK6
8BRdOJMk+zkLA9IHAmgcgk9MYEkkyTE6DFxKJCtfKkhY8oHMQQv98z+ty5JXm4g27NBkbeL62eEx
B1QkSVdEekC/NZomKZSWJOp6O78tnNkl2GycoziqybvJnrf1Y+SyMkzru7qQS3kKvUs7eSAkxOqZ
3PaDQyCwelO28bDkUar+GEMg+sElAtwhSqpM7areFGXQaB1sO3npqtdYZzTrrVra9ft0B7iSSnwQ
pvg+F9zHvF21r9uKyPo+lVItYq0e5BHfF8fWS8Lirvc1xlv4D9rwa48U6lTqZNQ5VHlxP0xoB5mA
2mCJPwh8l/og4f+gUVV21VffbD1WFWO1ELs4HrqM0Qz5LCs1lD6JQ9kOx8R3hUxG70SMx1fX671T
NmJpK0bbW6mYJO4MeFVb50QWnTRrn8nfl9YXAaCqGMg+l7GZRZ9n1lDgagFxuVTKJw/SjFQXoVuu
XwVXQrU7s4AIBZB+tNrEx9xTGdHMKibLUiDloHETZUKQQ+AY2PXev+Od1MapWvlOO/vw1b3VnAjh
Uu+xzY55sJSfFkUdU26EjREk4BdwmR37AzqrzRjQC6z3yvrVurBBylcH/piqGrGRAdV8Qr8AwLkT
XmI2QThlSVsNFhbCKIcCyvSsGhUIm4XQmmO3MO5F5ee20bNWRDfZ5Qn4lnsOQvSzehAeo0N/JINV
MuYUkFaZPzHEMdZE4xcDPTaNAsL+KN1o9j+PWqIolS3vgXCK6huuAochkwRt76676z7SeMZKE7b+
mJHrDgUU1aicWS6PhjjetLP+OTB6w5wy4MJp877ngnMKwKc6RajcVffbP4Sc19bvoIJLWa0nvi6w
9nRPciKkoi+7SAoy4hbWFlP+RZi5QFd5iMnUoz96cXGUBcaWMlzYO/i3ov43jB21HzygK5sPtV0s
PIpKeZQ4ELhIJIxcxc/B4Z+B8ehyFgCo0TMwE7anQ+p1zBkr1rJoT6IJg6gRWujeVV67C9r77eFT
8aqa3ak2xyff6VnQAEzzoxyKHutTrBHPKYEVjIwk63vhM5D7nAwRSsgIpFcVUBVEWQBqGQnHfr95
OEGrWp5gRcvAjCURreRxHmDoGOn19UUt5FCHV8hqXyEQIl6y3E8XQHRaAZhPfbN7CMDssG1Vq+q+
EEYdWmAYnSR0KLYYzV2d74r4SQg+lDvSF0KoYzLGoS+BEEcaB2aQCSq7fid45EklYvCDtSLm/lGO
v2jLWQEjDJn1Uw+SHRxagDkqhxgu+S+6xkjM9c4tXddGl+vLRlOndIa0CTTa87f4MdoJR0gFEaps
co4MjgrRrk6IpHcVMBjYQxTr8criF1CR5xhWSZmRelnycwKjS4d0sXwrnSVAKBVut2PpJ1G/rQVT
QWhZFY3qZ1hwnTzN3c+xkkxtOEd8ytBMhrnR0ygxX2oSxJDuZ9/LMZgqgGRV3HW7bQNY9VqL3aP8
vT7nIXJJENPyF6H9YkTP299nGBg9fIKLMyvaEVPCIpjP21uJczifsQTWiVAOA+xEfSySJWRSeWhD
sAwUuJBjNLsmIuN2ZO0W5S7KfgwFjOEhUyl/H+rXjgn1TD6wpV2UqximDhhlFQQ0jgDc5f6EjiZL
t1OAS7mYw8NIxnCU70FWaP9/x0Q5jQ5EgigLw4gG/VJU7tSie4gFtL59Tu/KfsPQjW1OoED4IrXG
+IuC91uZ/6jG79trYXjAd5U+kJLMeUEQE9JTcj94b0jutyWQskmcrX4kmvllQDJP+YNIEGdRDxTE
2eG9ll3KhKFy2waEPMjv166fBHXyhjMDP6DyppTiFaYyfA3Rqvdah4q5ZkgSpmIoGXjuSb5AEqNK
WZq5Ilqq8Gngf5TiQZ/vjUo2tw9otf9KRwrzP3mU06lmPpjjAvLaf4sp8gFwTSAJiQ5ou7wpQL/i
EFCV2ks9ZZ+yoAvXt/Qqnvx98YZO/F6u1RbVFSG8H9qbtLidDYbbW3cUVxGUT+oElKa0HCscRIA1
3aQ+4/t/0PGrAMoTRfP0Bq+MI7shxB2Jo++5L6PVnVqv2zFHcdZv+as0yi21dSPXE0FUBjkOKAsJ
uITuSbZwDF1xzz+oGJBsbkgdLHTABI5nGGuca90vXn8A5Z/E3s84lTBgKcWjoX9T6/tuekrmBCgy
KcMVrqeZrtpJP2qTsARWETk7+Y6wlFQIdUHIIz42KTiuobMIedFboj00B/5DIJ4Ly6BfuKGu/Iut
6p8BzL0bd5HFnUWXuC7D7hhmz1BS+mk7Zhm6t0m9Ane0KaiVN/tMpHHSy/HetegCGmV4gEG8I0c2
Yi1SgP/29moYngjEfrbvHsMDq7jzB4u4SqIcMQqXDdepRNIdydkKZuDIqHfr5rCvmU0K69HZVRjl
MRV1MgSVYK2AwxMD65zTuJyXHj70GlevYihHaUiKNikRxGTI9knTSR6OWrrf9sarHcX6QgjlDsNY
FSqpeys2FxfZyx/JoAkCeCfCURU90n6Sk9gdGveYbxWyTVvaQblJYZaiglOwvvp1stp9gpbqyJNN
6TA6f0PHuO74r9tJOc0665SsNCCuGmdTyuZdHAFxSGSF7qt2pQlo49B18m9qQ5t5EPghQUgQq4nZ
JBdlyBg3KNmXd/u2kEDtW92DHLONIAFUwlZQHf0GhHVBhvxzyJC0umULSdSWyVUnCDVZy1g9pklh
1+pDyRpmZcmgbpdYr7hIS1S8EVSuMTld8PhwPBahzCowr9d1FquhrpEw93W1JH29eWSO9myT6BpT
rEeCzATQb3BesS6ubV0A2d7vsUbVyLPSp1ibEfNewVcXMWN1i2xvn0L3ppYVPwBvFiJUUN4kX/PK
HSNGUoa1Csq3+ilIu0QCC2aUdhvfCQBMYjgh8oU/azQAyn/fJ1VIwxj95P+FhKn9jyeo9oWbe8WO
IW3bfhS6IVXQA1AsEfuRvdLWP5ffoguZddMyk7/lRlPB1NQe9e6z8rgtmLWPlGdouUrXW4KNUE/H
SLlXO/f/+z7lF3it6JJ4xLqQwXW1YT400odecb9MSKH71zIRrAAtSbc0U25yCWBJv8bDU6Mwso2r
Ad9CDOUTyqmsghH8dBhzGV71Si3M2ohEU9F93a6FPjYr2U+97d0j39zSQco7iPwYG1kLmb5wFwyl
xTdOEohWX7niOFsNetm25THckUL32KQZj7k2Ml/6hgjzFBz0fb4bbMKzFNnyDorPsOP12JY0d4CV
W5EQaf5uZuEsN7pA+omnQ00mmI7iPnjMPHHfOpNNWtm0ExDJXI4ld91HXeVSig/opypWSJtxaYNq
MPuCLgzbtyVM8vNub3F3vM2O0daP8yqTMoa259OqJZOQmpCBNVevDoOaVmZdRa8ZyjZZ8FXsMhbK
9bpnuQql7ssBLQtzSUYtZKCqR7ri8nG9F7LIDSfOYajPavS0OEzKRqZ8zDOdIHf5iTlZOM+Db2P4
8rGxcVc7qcfCufqDvuqyKOiigRZBSmAV+0bQknHk+jXfi05jzi+YVXya0QZZuQlS2Sy9WW1m1bWr
RMok5bbtCVQTeXjKXvpYHYJDZBIYTDJmVNnF3rBAMAoWFEfexXcNz8TqW/dDv34Azd0YZoaeSCRp
pfX8QeLzQ16LToKOVDPJusyMppA1QMNas0QltDt+lmuBgCVEz83z5GRO4WmAISL/xXv3hrSccjCX
5ig5hCHgQ6nA65ZL1F2vdHoqphrE9/W5xEgodxAEhjtY9wbXTaUue6GIMz1IISLoAhcUpDdppFoa
77MaRtav26scytv5Yy0EnI94f7DyfXbR3OCQoCwRPZK2f4L8yWI4ZS2McnNRH1VpHmJhZfSkJ46R
HbuOZfWsRVFuTRsKHSNWkEGgZkjUYmRmcMLwBOAqSYO8fz8/bDsacd3RXPeRcmodKBXiOoNItAXz
lghcOLytQZxX7iW78BrA3RDotOA7RsyfMwAE1GcUWBmXJWtrad8zqWqVkgx1W9xIMHbtVWcVplki
aGcTS1MicbD11ujtThNMOehddU7s7e0kn3kfZvzaTRqfnBc6vktJBEUmr0nWU0Iln339sby1TPmR
KkmaSQsgp7Y1YAQ1mHEtZHMagENbAMmBYEmWLFJY1too5xGUKO1nRFNidCmQtXXIi7CBChknJVMO
ZIrGuGgjiKniXQ48OP2hZQHosURQvkOSyyznEogIqmetd8HUm3ysefPqamkYsw64P6VCbjdc4Mkz
mdEI7lRb8MILByjYD2dAdEA3aSQ9rNBVRZQpFUHISYibhWApGc2Qe+iHu20FX48yF1KovYs6P4do
8gzx+DfgEnAJeCMaKAc3eWwdtKaaodO9sIau1usKC7nkTBeJfTVUhgrArHCN4JTLTIKAMdvcS3gj
7uXcatzBxgv2DBwcZKgBusgk7VgN/hbyKdes5P7M8QQgy8BMoDj3gJB4BLN0ykqYrKfsFoIoh6y2
kSDFMxaqnoe76Ev25Q3G8sE/1T81mNyI0Sy4FGsyqx3jaFevgoVkyg3zJdrDgxKSR1wBB8MN3QDu
P5xM9ZWAHww7ZgPW6n23kEh5ZWko+S4iyuT/iE/AibVEZ/rBOdP3FvjuaJ4LgVi1vchV0/8lEc0u
v6uRIIx5rJLdFXnwE2LMJ3lNppdtGetdjwshlHeW/LwDdAqEEC2tnAHYe6SxmTDQGmgdyqwe1QbS
Mh7jiBmyt/VUpWuWcTRyekvsJNzPbnnbebEd2pGnnjTE8fmZxBGpxYor11stFyumnLYkTMWcE98T
7snbk7SIdG61J4bIChbE1bB9IYvyQKkuheCixdOI7C7BBYmc5CnFKnVbO6s24HOBjK6agx3vMsSB
8ZNukWE5ad+6TNwQ1m+hvFIWpD34W+AV+sDhgWEnPWj4USR+Cm3V9ncjuvYJA2tr5l+6vQoHGd5f
vpAOVNaFQ4zzXeSx2BXKP41zVs9ihl1JS9ER0s9JEB3my4xZTmAQREGyZ+gZSx7lppo2noKUYDqp
n0HGoN2Q7pzMC7zxyKFpU7szztEtqjOkXvh9WzTLhCk3hYd+2c8Em7YpEzvuBDflM1PQWJxT62IU
0ZBAxaEbdLlO4nW5EwiPbhifymJXCgc9Z2wiSwQVUQlJF3BaizmsQHkNJUesBjNIHrd3a11Dr8ug
LLOUBLQbiWSgrJPQYXCupd5MgmPbPY4DYznE8N6r4FUUZZgGnzbpGGPHBLBBhd2X/mP96xgW+e9M
KHObJbnnazKAV5IXdL0nkUe+kwPMvOZ4MLPQXFgLom0qLHN/UrF3uvgpGB5a1nrWz18nxOhItkp0
NoATg35ADQaDG+NLHt0Y843KLJ2uFmkBh/qfDErHesBr1eqMLSuasLCMoChsfiwKEzg5g+WL+qco
qbuLJnWiiX753gq5ZmJNAazv4/U3UDoYFthHjEyS14rgqsRfe9mTuAdiqy2a/Iv0qXC2lZ4lkNLE
PjJmUPdCYNM/iZKbDRXjxbrembjYVkoTpR71jAAdPYjSdG9+BG6gHVmtI/0U/452ZN2Mr1tIqaKU
VAQ4iqzI0Q8+JpcInG/YWOFXDMgcUES2o4fuWA/sOS0Sg7236qtkytEDYjoGYwFR0h0htGg8OTbb
Q+sYGgZH9Bv/W+EOu/RVuOkchYkHxDpIytfLmtEMtYBlp0BlHD/no7WtKH94zlxXR1a/eFZonB7K
GpjdUPIwCdFp9IMQhUhn43N+IVwuhl273Indm8lSIDpTUOUFWl4IYXDjDLg/wenaY8wJSDooVv5N
l816XPhroXTGoE78QAl6yEPeWpaPYe62VW21MSP9xzgwmteMAN9pPN6nyKneJs1ebm+3D4zhMuns
QCr2mZ+TZqFQjUw1Em299zqDBeC0ijynX81bphxIVSkFJxCP1b9xuPQ7Mk9KMjmsCJJ1LJQficD7
2Q2ETigWfkrTd51/roNHWXP/v12jvMfEizmQMLCcgv80lZc2TSx/et6WsQr9ohvAFgCbPOBz6MJr
xtehGJCBX75849sJQ9OoreG2ceUbUvgCgjNvqs7MQiBeN6WFYGoPk2IG6Di6hC0fbONvHkoyfTfB
at8qzJjNkB4ZayU31junuBBJbWgbz2HJEUrV4Dl9VHbpQ4gQv7OHHqk3NChbzPQHSyDlhVMuCAfF
gMDGKffZTjD9fbBP3f4FyJwWuXmCfZ7ZpFTSobsCDzwtNENmz9K6u1ysm/LHZTbOSRghIqomMzx1
mJ0Vdrwj7DJLuFfOeHSBXMlFjzETemTV7heCKT8dCJrYlALWPzRfG92ZeU8TdtuHup4Kv8qgS7aT
2OSjUmFxaomR5OI+26UuwafpCnO8S+70WwP+WbD4U3owbM4FACSet/z99q9gLJQGSshHOc1UEQsF
nbyrK9xtMBquoIwMP00UdEOB3zruFvde3mcAAiggppdUcxxulQr6Oz9ErJGK1ftgsadU6FeJ1b8o
AEMA7KKHbGLMPrPWQTnq0I9CfsI8t5VLDZjXXa4PbE7wUK1hRHzrCcjFSigvI8hVrfMFtCN/bV/V
u+6ZvPI5azy0h+EpxlxKZUePRorwL39KbI3xtmKpBeVwEMaLpfCGC9I9pdyNHMYWX79sqx4x3vc6
oaiAbDd0oCVRxl3pg561EnSC71F2atFGJZ0DIbF60QXpcscxW7bI22NLIGXUUTT+KxBEB7xFpv/V
vZGYraOi4gzQMMb61nXx1/pokuduGgUpzXGCrRab83zOeHd7A0XGgjQq8adwhhhoJR5bgwUqQit3
hRcDc1IkViczU8EtmdRKvRogPwIQ2w27YZVF1/XkukbyCxd2HcxFqEUTzhDDrC5BiScz9IQAqUXn
ZW3GZviZlXn6w/17lUnZuM9xUanzWLV+Bk5F42iFme1i13BqZ0A6KDU/2HpnXEVSZt+X6FV6M4ey
2Sf5KVMZLUosVaGMXeYijMlnCJiiLHudK+OmApvZtrKsNzUv1kCZtDpIotr0OKpmMEYzq6T8JhuD
yhYmtd6rwDk8z01Vn9JGC11d43zT4PTKnLMsvC2k7J7xaxjGT/P6pY2MFpCQRLyGGYvm+E0/ZAfN
Te3+KNuK1z5riqlMGAZoPXZ4w9puyvNoSsi1IQcN8kuAVeqdE4TxbnuBLMOgfE0gBRnvk87/Wryt
4W8S3jWAAL4thHWmNL/f2FVdzQ2Qwt+pHswegC2lEz2Sri+OmQlfrzMYBi9pqiaC1IMyPE71+Spr
33ogMM1gCWblRTB2/1G6TKjNYiTTTM86IXzzRJa+rAekV9mUBWb6JPpJ96/stxKVi2FeLzWrPelh
kRjvvj84mas8yiINfeI7NC6hcHNWz8kX3mmswKmPemiKr0QpWYHLekljsbmUeWpIzcVKD4GKlphF
fBFkzWu7o5o2KOk6WnUUe87O0KcUfNpWonVNva6UCvUFpY6ijuxsXQaW3udmqyVuGn7IHq5SKJOT
iqpMOaI7mP2+YEzUC/sJzPApS09Yq6HsrhTSnvfJkCiZegxPs9vuhWP+VfKA5YJny191R5Adeh9X
/FobnVtpmzHiALRFZuflO0I6iNGUc47R7HI3WmT8jFTB/MBk5YuJSmzJpa7/QpT8NmjwmEc3/Sls
gPzP57GJxvSHagQS6raa/MHX/I+062iSG2eWv4gRJOivNM120z1OI3NhSLMreu/561+i9b5tCqKI
De1lD6uIqS6gkCgWqjLvXpKfr/qyDnrS11hZqs0yYWzLP0Sgoipw/iK8dm1b42wjW3cZSlL6Fa2o
dv5glWCWHhpM4XDHO9cvgrtPDKpIYzvGFd256Ti45SPVORZscuiP/VvuRk7sSRxcoeG3tWUMrOik
lImZok1DPAb4lv1P1Bt3MGEF5jW/FPWSDvsMaaI5itrq9tioUAqSisDb3ikecCkMfgh9Hc1obKRv
sVQPOzj6t/H8f1OW4KEyK7MMVTRJSiiKGP5Fzj7P1bU2X+caOfy4rzE3X7TotBJrB4SP+XAkBucM
8A4cAy6qkgsBSLfwTWY+JNIhnL513bEWOFC5FpSmSKBkgclBFC+ZYx0bsVprERZ0wKRWHX1sBIez
ZfSoslG4tMAeZSnsW5WOuSffZ4yG5y+G09vyD+q16M9Gs5bmmLyhrMw4EQX0P9FOcapL0u+7nbiD
ZvptjJr3Yr9aGVzaY061X0T56NNDBvUf0DMryFTGvfjYoxsivTGaDHuensXq5/rSJnOwo7EJWrmE
Tf+DcoQitjN/M17rb4kte/OTYaXP0wHk0BZ2FD1g3HcLsoaXS/NM9gBdzFAAEzA9hPqVjiORL/J7
9DzuRDd+nZ3E1T5DSVh8p52dtHAmg5oqn/8FvRkveBk00OuiiQo6hjfWxgOaqB7HyN9thy/PVyaV
wKCfLsYKTMhBm7vjJGUOqVC9wkgWr0eJZ4o58NKcRjM0iWBKPDfSyZhPQcr59FvtrVxsHVsG1GZT
1Vu6YnFh9Z+C5xnzDFB2snvV8l/ITv0Xk2RrOLY0ySBM2VW5FFJeHN2YrNTfqeSgap/08Wl7o1bh
emmHwRmMEEEIlx7E6ai+0/sOrTJn5QUfC0e0+Ls8HSJO7N1+zqIY0ZmZFOsxOjVIcqyVzOq4+cJa
prd0iEEWOcyJGMVwqDvi+XGn7gN0WdG5P9A5nkWoqteox5nOyOP94W0Ygy5iKzSJP9E4lM6m78x5
bUWy48tftjdsPdxVU0T7iWlKbD1Ja2elS+lrV5mX1kQbOFrFEUJObrda1TfRMfo/M0xY1IqiClEH
M2MKje5y50N3KHlC+985foufKdNOcm0gA8rLl9fj426XuYfScI7NnL6y6cqznnzKU06R+zcXz90A
Ex4JaK0aUGFj/XCUnR4PJtDlhpxScJjt4pVYkVN87Hmxwds0JjbmUoaI2QSjRbKPhVMoHsaRU+aj
iPprvnD3i7ld4gAzlb5CK25BVVuCKR21WnqWsjmxZj3cS0r7QNQP27G4mlcuo4S5SSDAEk4dDcZi
UhSvgpj8Lm3xypaYf4XSAFUzo6xtM2nxeKJMldV0kACuk2TmZGOr3z3L38FcN3Uod/lAo9V8GdFq
FxybXYae9x8y9ryHN67XzI0TtdJI8grW8rMMfPEPlPYK5Gh26P4JI8DCMbZ4ZHakyQICU3L+WTTB
yyleiuTPbrd/Qoel3S0ao6sS+iFHqd7Cww/6W8wevfqmRWvSvs0dLaO310a0Ggy8yGpmdO0Ak5VL
J0xAWbn3z9lBwzMhLz9YfcNbriEDKaDsGuSAnnjlqT4IYIUu9q2TPjZgaqaPeZqDYg7dvwByanOK
QgC9HnhBw0EAg4GdYZoEMFfhRwzxER2YmvF1UHiYzbPBoEwf5VFLW8VtDKmBtwUKXQreYadH7So8
degioTICaAfaxgCeUQZ3JjlSxtCHY9BldWdMz3RV8VyayadtM7wLyWCgpgXMFIT2K+gvGZivhW/C
x9gx3faoWdkheKTj/COeU7gK5pwLyWCgpdFiYW5m2CW+ugP13aGa8922b+smqK49xiR0lW2Qkc0u
EnKksOCsvBDzYeARZPL+PnMA9ArPBT1l/JDHU9I/+D2nmY/39+m/L3K6UMibRo7x+yFl9SRL4ZPf
Bfb2Eq0ndfclYkI7LlszFQaYMHCXHs2k6lBtKhJbzRo6uzUeJb38vm3yN5fK3SYT2UGcmdpMi2nT
MXimxECCPXsUo5AkcBmP6J3xKyDejTHh3ZEgTMwae0QxmE4GRAeENOiwOE7Rvd6yw4RzMRdqatK9
alN8etPMrv2moO2yOhhX/E+wSW0b5PlF/30RG7rQpZIvwh6dfoPKr0dHVfg8tr+5k/9ZP5bwvJv6
zu8z2IkPMp5ZU0xU5KcJj6rJlZeiriPe3RTzZdY1fai3BKaC9lnXv8T917H8ur1qv0G7uw3mfgyj
VhTyWxHtIXgWXTrYlIMlm3ymDEfhSfdEJz/yByk4u8Uyw8kkKrJEhmvikbbxRF6CcKeymBz3eEvI
IIavqW3t0+OsfPEfikvmhhAzjXe+0zjp2+gae/HEm/JZfRnD58z/UFZlIKRO40Ew6KsDmPVc4kmf
KCkBnUqRPPXoP2Z4lSvOs0v2UNzhEn1RrNg4diqDJeAQFeOIdsyaAC5Xj1B8KjzyWfoCWmdQ2JfH
2tMfu+N/DVUGVWJxFGsZyiLgttC+ZFF6kkvJIwKPJIS3nQyoJGI2xRl0Duxac1Ok+MV0KjGczwka
XnAyUCLifbEG7T6tn03Q9RBt6Uq+h/i07xu7eNes/q0+DifxTPNw3kLyLgOWJS6YxaoPQmr8x3vV
Xr/0dofGXDrbyIvVlQsVsaBJkmlo6Lu5VRIXoJlXqPvmYokLNZqforhCB9Hcf9tezlUbCkEJwZAU
TWVnWUo09YTQIAWK+fWhJ9PzEHIHglbiQpcWNhgUm1VhTkgBGxJYC5uvtPOk3cdQX3kbHGNXguBf
fuSp5vD8YpIdP0fdJE1gM0waW24Tp4x5RNxrheSf/GLgK9S6oS0j2CBfGhdSfA85JuMhXLcrJxAZ
JSCwVp+iV3wVY0Cy7SzyvL11a8H4k30GykalxyTDRH2MbkwgMvIF4Wt0oJwuEbjyt83xdpHBrj4L
MIAawNocg6epMFu38A3DMlTxZdvQWm3mJ78YuPLLPNK0Hpb0a/Y9uJSHzgu+CPb02L3jUzTe0+ZK
+a9toyvIDJuaQjAsYSgmYVBFzstokowaH2aNfOlCFA2U3GsEbTcWhLOQv9k3HGp0Z4BBi9USDec5
zaKqpYNKgzufq4d6L3u9KxxvkMVJmdeK1vDsbo1B5VQSkqBQGqByE7pCoO7DRD91deOqag/5YelU
ShXed5TZ643ODsMSCsvpnmiZ06Stu73K6zF0/y3MKleTYI5RAc+z8k2T0TYkHZuE9ym6pme38PgX
ZeBarcu2p+vbYqhIP+UHyWksOmsZQ6LhpXOQy5yG0uXRgHD29Re54FAoZVMtYffH+CmtZph4HVCP
+b9QC1y5Bn9ykgHVcCqlYJI6eg1SDQD/QJnC+Ro42zuGysTPiXs4KIMkDPCp0htbQAtmGCq2Ybxv
xwV36RgoVfNcMfwI3iiejEZx1z+8h2/qEUUYCMP+wWTFT0tHfV7cq8o8oHQnw1jQnjPzlOhunBLL
CK/bTtHfzCR7P5lhALMTp3ioIhy8rHtGwWCoOaXetTebnwwwOFlT1TylpnuTub6Hg71Lv402Ov2v
E2K89HhD+fTvbTnEIIkpBppsoPkcKkSXRnwdlI9TgpfacG+a3//b0jE4UcyBALoUeKZkxyQ+yzya
Dw4oyuxL3phDwr5qYKA1rfwTZTfGO97DqFvC35Ttd/5QPnC/uTnxcPt2XYTdIBqT2rSwmWI8grjp
LsXs8Ec68K9BnKSQbOGx4GR3XD8ZlCD52JYTwZZNqtVBuBpIUTyYYPy2B8kq3zB6Y8Gqbm1v3/pl
+j+Yl9nXPVIIY9jT1dXATQEZKbCM23n/1Vd5XZUcdLq5v1xScBqMkwhDPsjWnCxCd3qOVg276SRe
5Za7lAxqiBMSSrmHLaizphZIN71+rzzme+NldltPja3oymPKpQdq48DdLrqFe4GhK0qrAKj08rWI
DGeuXvzBtGSMnQSRFwq8SYZ1GFaRkpjoaIGmAeOj1PuR0nX44pi8CX3qoS2dCnv4rINwQ/zISyjX
8+eFNQYgwZfbpoUGa8F3A7Oyt6mJS3Tu95T0zHAgzHKIvyJvAS1i/HfE65JbPY6qpoNNWRIhbcPc
bPmgihVRkPEp7VkOXyPeeP16wCwMMHdaFRjSXPowEKjIQfQdZkLcOrOEN73EmadNjhGU1rdP3uqB
WNhkNjDz+0CIRJz3gHjpNFkk21XcJ27eyjH71uKRT9VCGBGgfae/qP5f206swocma6KOgUFNZ3WQ
ZbGoUy3N0BiamWAMaDw5lZ1B1GdratErsG1srR9Hl+7W2NmPYdDyvCpgrX/3VYv2KxfoEvgWvqaP
VEJKfARR3QxZTcocZ55FVKZw3jHIx1NaWl3Vxe9g6onNQFV1WvwOMfdkcvWTp21H1w83hKUlVdXx
ua8zAT/5RttPMj6rBntwBYt+hmee6lL2F/5z27o10J0RGfTHmslODfh5ZDbgfqF9EJbvlaAM8s/p
qXFMr/dyj1eYWQ0ZA/FiQn1VRXHv55QOxGq5ju9xSsFnWELzUIefoXPttvJHziKuQvLCEBP71Shq
hU5wC/zQJkWL3LW/ppikmb3OocP20156Ixa28DPHMr2qf7kMFpaZbC/KhzYyqRhlRu/xDmxB/rnH
tD2NxuHEu3p+s3/3FWWTvdDX0ppKk5p7zbvJr9roPvKoi4BjDmytp7IL55iELyRl1pdU5Fh56h2Z
Cls8lq7mULExUOJceT3LPHvsO0FBIkOqMwwHtjsqLksfgOXn4EC1RKEgxH09XL/q7v6pzOEO8yqL
BpqoxJSC3D+2UJelhWewOCogUQT4hGBMmFAOm/adNT2ZnGFI3nayKqpJYvpmTX/A/D5COWRGfxfE
3r/T25Wvr7l6Cy28ZZAmnWJTGQrspjrLRzJ0TqR2nhLFO86RoH9n40iozA0bDdCxGAhiNDyYFgR7
/w6d3pKf8MRt1d6/YJqju7Rlj0GZolJT1SwRNVWI2gJ6Nw/li3miDB/pt+igepMjHNVj9khf2GOv
3fEeTFaviMW6MuAzF6JczlT2uYlR2BBiD21g3vaa8raOQZlEwOCQL2PriNJbmkrcvv9aza2zbYV7
/hh0Gf1oapQWOyc+Ub3xBhM7mtO99y50ljHfyVMc53nFwMugCP+vU2xEH5PJ6SCcEIY1B8To0mxE
B/s2gMqWkPozli4lf4NEQ2meixDFNsVWeeIdnNuOLdpHvdhlSNRhCT0rirhPwC4w63gR5OlHc247
ViumNZpBiHsEnFjHhjWRzB2G5Cr2kFop0odGy/ZZ4HPmLjh7pbHgQZSySakWaY9SpBL+JSgZVjDl
pH2rVkxJNFVFMWQ8s2AzF59WRtpO6kinw4Ww3Ov4PlUDAL/IDXRxLSgWdhiIUia/m8MAo5zDCJkB
/y1WS2uGolt76UuwYIQXWf6rmt45x4tnlXq/8C5RlVYSaljNpTeBuIru20N4CLXSGksQcKnHKPvy
Rw1kurTwlYGnKS6UPkaXFQa6RkdyKs/43O6Tc4eJ5tYLXd9ueA+qqwdhYZFBK6nIRm3K6KBs/Zzg
WQAMIqjA2tOUcMJlrbHgJ98YwIKCO6l1CYfbgEQTcef9fEG/EZIh0Em727u3ivILpxiw6tM0yiq8
/dmt0mCQ6nMYhxykWv80vZu4pSuL+MgrI9USjJWAqlXz0Cppa3b80oIi2H+nFNm5zU0nOU4RJgGa
fZSrMUtIqydobLG6yqIv7tphPs52/Rwe8ZE6PW+vI9dLmlEvvKzatipkDFPbwdfyYO7K2xd4CZ7F
FtT1lJuK8OKRa5KBlaYNW62gHB0gSi0PuXMVLui+faq/N3gjphVZwmm64uAYYfAlEtQAZUX4WMmF
1Uhf4qyBxtFHzkrSlfrlalvEC4Mnta42WeMj+uXUlnfyHnyaBdgLDIs+bor7ghsuPIMMlBj9oM9T
B7do9z7tQVEOpUvzZJqu8qzdgm/LPQZGsnKKxzDGrqF5+dJhGlWDmBi1Sme0w2/0w658M4/pXrSG
fb3jdfeuZ0OL5WXARc3A91iOdBNd8yratAYRHNXn7Kzsyi9/NFO/xDL2rXMuq5hMDb0d6txT9NH1
BR5NFicsWQGFfJjCRPThkTJ8UckHaX4Qhv12UHIQhaVIbJpQFmIa+VnxWBmuIXLyEM7dIjPo4Yu6
Wc0EMZ+YzWdzIi4klk8g+v+aZyMPjyksbAQgW4ts5twoyha+yC+tQynUtcfpc3Duds2Zvh1mvO/t
9bVDoQRtGYSIbKu3oFepbzbIsYQx2KdJdkjF4nV7e9Yj4G6CWT4zystYpA+HKkrjTfCiG7EtiJwx
Dp4fDNyKYmkoAaZf7EC8htM1UDgx9ptr/+4F/QGLKwQzclWeCfACXHwupW3xD+0R5fCd4KiceLu9
Of0aBHdbDMgmaavGsnmzpR07vC4Eh+aAZwUuITBvaxhwbbKokMYSq9bp8qEcA2ipDJkTyn8iVwqg
uXvE4GrsV6Iw0mc8Mpnf0Bx+HrJ256vlPumnL4YG/SMieskYX6CqMlimpjy2wfi2HYe/Adf7j2DA
NR+qfJhH/IjB1jw6Y5CD/wxTYLMt2fVTsuPVcddXVzfxsmBqoqIw6Vsp+d1Q0k/bac6tQLdBDW/J
BaeeQ1fu11j5xwhbv/KDPJDSGODU6lXkCJMkWkoLoq5WDiCspKYYXwoIj5fmdjFsWWWSuK6b0jgv
YZVWkG+Vcq8/6W5ypHXk2Z5dL3gIjibIG5LH+JTgoi5im1KDdsdsl9vctGS1HmPeV4HBGCOUmwQz
P1iFWzktQduAiCGA3EVqx8mzeAvOIM0g+cYsRkBoUjz60TGoMShcf639o/IH1M84NHenGMhp6jwK
p4CeznjfNk9EDR1/Nnk3Dm/pGLCZh0QhfY6thOoyuoppwhFgLLJw0I632z6BnAPBNr3OY2+IKq2a
RUSxJOMpATUhdwRt/ba+rxoDNW1CQOIV3kITBSXQXhhH+sAhPCf46gRLkbZrH3AoeKnjel11sVsM
utRmPshxht3qdzmKkNXRh5gbPQrlE78vm+ckAy391KhGQOud5aTZfRdYoYRJdajx9L71n/aMrWU1
pFDAQQ1LRn4x1UOvfmqTP7q7/9kxtoglTZBBKWOExRBMz3mr74VE4EQ5J/LY8pWuZ+VoFjDRkKfJ
fGv10koiXrsZzwiLDOKIt3RalFXT8yhIlkROJhSTtvdjvSfyHmeshJ+gqkjX6J0NrmV6XjELgLKp
10LKz0jBP5vthpPAuWRoOG3APdsNoI5l2eY0IYkP2pG2O0QHwct2f0BguAQ8jUb9IscScl0D4QkW
MEleQAoSoQEsUz3O+q35QkQJvNsyWqmN26TFwogWtRifVMHw53+gV5d5NdAzTlkaFSd/017El/hN
pAP8dvMxFzibtxYhS9sMRiSC7M8pnkJsKfoi+1bU4lIUeKUHnhEGG+JI1HupghE5L0DD8z4MH8uY
px3OMcLWjYJAIUlOJQMEebSmIrOyBJ1EOs/MWlq/WDC2WKSavQGaDPjSNdU1LqrrIPMOFM8TJnVQ
CrlQtAImQMp00Ij0Odd7qygNTtrACbvbUOoi7NpZM7VMwYJBUgw5fQYWJtNT9rwjtHoNLVeMSRpy
MIqE8Qw7BKxWoZ0dx1NwKL+CzepfjAetXUNLY3RtF06Fsa/PCT1LkvbWSHitGU+peSZZwoFv3uIx
wDBU2SBOBuwoXg2sE1wqHEP2vHbQNV0lfekPkzuQxOyrYoSdAQrAb/rL9NahiT96EB91G7k7VI5u
FDiZUz7w5uJ4kc5AQ1fpsZx1MD2CpHbqcqvvI4cDfTSUWRhfuscgQzsPgx/ICPXxE8E8V7rTQXth
i5/oSJf6Ofm2bY4THGzlR0/bIhAEeGQa1z68TCFefwVH0163zaxeiAuv2PJP6OeTr4Bowy7fh8yl
3WOFp17ij+BUfcKUAOVVDLiVQg5qsDWhqmskfAPBKODjmzDV2gEwRTsrJR5b/upnKxHxNoVRNbxP
mfSJZ3HIcnDwCyadxjdfAvBNh9cS9QA8pdiyGyO15Oo0rUfJ3R7zbTcbRQKbiBJhPx19L98FrpRZ
+gMlYor/5uXN63F/t8bCb5wHRKgp/BaRNZcHPFdZfxQgdxNMXhaWYRTMDRZQfJrs/iw7KU7XRzq8
G71SPqtp33/g9tvyVpH6vdi1XinjfKJcouCbvkKv9ohax0Gyf7B88qp469F495DB4ZZEiRbeBrqn
XSylVmu6Au+7d20EFeB4N8KAcE7GuJVbLCN5knYYQWsPybH9GJngYp5dPH/tVDpP8S+m39a+uJeG
GVROzDkJMjpxL2W+10uCEzXiMTPmRxLkKFaJf9CtvzTHIPGYmm2oUdwa8aZOlJe5aHgRufbNvTTB
ALHapZMwUaENBW9uuGo8Kg0A3ng3PfLutO3QIKyYXazFdZ5RvskofclFp88fY25LET1Av94r/4sM
YPHPsT6XQq3FDWJdtTSPKo3ilQbMbf1N6VHcK8+cA719tgirXweiOJJqNZavTs6NeCrE0tLRdYPp
weBTqdZOID/74dXXdprYHLZtr2cid1cZLOmCtMs6etn8EG9t98MOepLcKfmblPbWkjLwMal+PQSU
wKZxC1e+Th4BQV1jR09ISK6Jl0NsZECvYXnro1Shm+G7EKFB19i/ebNdjyGD6Hgm0FUIx/+8v3qX
JYlKH0CEEROMogoxgA9yv99e2fVTfjfCeAy2rCE0aSNeqOAiEJ3JeEGzb99+CPzB3ja1+jiLx45/
HGLwMp1BpK3Sng/lgcoDdh4lYTaR4gWPgDcU2nkf0L9Jy+8WGfAESXc71yYsCvvoMlzmU28pVo96
+7/KTtaj9G6NQUzRFyJTp6+0xKOaeyC1dfUjX4Z39VFkuY4MVE5qOKmkxGn4IbWK+DySQ3WO99M+
4xSJ1rPJu0sMZI4gYfUNWjv05SexfAgGd2g8v/5vVthql08yFSVKLBzEEGVltqRwP+WPRelwApBz
otiSVzGgNXtMbgEoTrZyRH+5oz0GD9FZeBp2GBp+4D/2/iaR/GcJ2SJYZpApmnQ4h85vtCTsYrBx
QzLrpFnq99QF0SwHpzlbxvZv5aFYDQ3tuiBQvlTEXSCiBBt6euRxVpOG2a9geXeMgY6sm9U4rRGG
KTofvkeXHi+nJmjpBVe6gHxMswRvfPhAUNHmTa785ovxbppBEkNBL2+HZnpbfZm8caek1gNoRE/6
RX6YoMNLnCOVNeIfPerSlssMnkBxTZOHEC/3Goj4mwQ6tRNvVXkxyoBIUJukzKlWU/AWXXwvcaMv
2iNYOb6OrvBEu7+DHZhRt7eSFzIMoIwZeEAU2v1dC4kj1F4YY143C6wcfY3bln7z2XjfOQZQQrMu
Z4G+tBuJlZ59ysRvhztyyM4QKIUsFMLlgRcunCVlJ0yqKuyKju5aMc5WjFJWVVx98Z3jGd2Yjdhg
GSHDjHTNQCVDZ0yIfZodkLbt89aKPCo/hY7Dt+b8Y4il/bxtmROUOs3bFt88gt/lomRg9zTUb7tL
GT5t/33OOWfnVorabOJax5YlrYzOdSWvPHwzn4dc+S6I6eOYqpCx1WtO8Xt1inxxy+kMvIhSmJcB
retPR+kTsYNTg3oxhhnHo3wEe6gdHosdv8KwDi0SCD0lAkYWqAr9vJqiMjXzqNx6keRdvsPL6nVA
PYq+sCrv8SV7rKCAk9oCl3JzNUoXhplt1Hxd8luqcdUGX2P5a4XmwxqDhtt7uX7+FlbYpDIABV9K
1cr0l/oMOeJ9Dt6pYUdQjSqhetPCNc39jzaZnTSNXhpkqnxDhQbkl96pX/Fysi8CN/9OnzynffGR
25q6ehwXjtLlXpyKpO7ShNxkmVTT8IxAQzFFqUpL6sHLiSfDcC92Cq8qxttD5n7QusioWlpOnBvi
miT0gsaw27HnXBI83+i/L3wbCb4NBloADomym6Od2X7QRt0B65/fcLpiVidnyGIdmbshVvx5CDLY
AgOtUmN4RnaUY3AB7Q+oso1Dbxe1g3qf+tTTegQ+hgpOcrieQC1+AXNliHPoxwL9BRJ6fTHJFhwh
fAOyTx2/xo1BE8mr5q9eh3eDbAlVzQjxC3pGFKE5VnXz1yiIhwgiHHhx4ZB+cgKGraJKAoTBm1uJ
vUCnUfZRzt/khne984wwyJJIA3TFqD5aJePdMg32WR4j1Z4dzjmnf+eXG3Cxbgy2DEKLgelbHd+m
b6SpE7ntXr9pPQoH7jg//Wtb1lhUmacwqqlOnrCnI2SVl3gRks7/Nanyin28gyAzgNJFwf+fbWGv
pU4TogVnPBfHwm5P8yU6GNbsRuDLOIO91P03RDLrUalCzIZg7ocYzDGogl7UxQRTv77/UYwTKzJa
a1ZfQPDLuyPWV9ZQDVDMmSJmgH+GF8jSoz2dMtaIKEQnbnz1HfGgP0muCFK20tGet+OGbtQvG0kM
w5Sg24qBY+bG1Ynap0aPp3WxvETaee44lcX1EurCABP/GGdW2+jWpajshiPtJOwP8x7VdbQSusOj
ciWfaELBb2xexemFYfZAqL5SDvRlPSXxPhxnjIQX1iBo9pBFx3jgjSWtnvOFOeZEFGIYi36HRDDC
hLvYfGkx8jINnBdVnhHmGChKN/k1/VaYSWvL5hMJfFD+c5Vj6aZvBQVzkxadkQoG9aXrvwoS5LNz
exYeujaz03CkRPyGqNk5BjhrTrTwopEJ/rAl+FxQaDadvRjBc0k41xlv/Zj7VCrGKBI0/P24vOYD
WnPFXc2VjFtF4kUkMFhRmhGaOenqxTcl2Mqr9xIYrn607/M4D+gf+2WrABUEU1yKgrT5Z7hQ1FEF
lxSiXED3iKweCpQq5/Ykh1dcnT5mXA1er8V6JfFukr2hu0IIm4lOOkVv80t5UFwMnt5GFPwX+vWf
cJPz9ZrbwiIDUn5fN8Fc4bYRcVFLgl00hTWJj0kQWFXXW+V8EcRXIZWtRCl32/i4+v21MM3AVwUR
7VKMYLoojCNJYjz2Z043dC/YD08UxwfwvXBMct1lkEvq9bkfaLvlD6Wice/vTY9KZPKb6lYPxMI9
BrWMcTCqhH6dC8P3rngtTWSavMfI1UO9sMGAFgZDs2mgdWCzfYow4jHwWnPXv6sWFhi8iiQhA6EG
LMQH5aFJrWjfvsQ7w1Gu/l6urfxC552Kj9uRwVs6BqtkYwiU+FbPTL/38W7Q9nPwtG1ivYS+cIzB
q8JQJWMMb5HgP1G51MhTHPJJxZgaevAdjrXVG3NhjcESo5jiPqLHjDxBNeRK+ZKiD7QylH7sdikE
L6AhfOYPzHPig5WlkxOjm0KweaFZ3CuTTxFU1LYd4xlg4EPqMnzF0Hmc0s+tgTgGlxRmjVhXBwj/
D4ZZ+nISQ3A5ohczmAXfCYaYhBdKGwFNTYx2C1/KN8lNdsHOx8M7b4CKE4esBF0tRQEmmuCdGj0P
/ascPKkN51pe/wpcuEdXePHN20bk/9N96Vqfo310BB2Tp0HT8selxkv3VxEQ4zk6JAtETQFb6c/2
oGSh+gklGqnc9lyiDkQr9j+eqXgTC2sAvzTFAHw4zG0WQ5YJVeX5L73NHDMq8UylCieiDDtQnHr+
OPDI63hGGYQf9GxWQspMBipk/0l+AU+S8E4Zuws7sRUoCBKrOo+ghAb9eWrz2hooHLI5w9JlZjf7
apoN1afWQWkYTI9p/7dfHTOUZrbP3VpkLu0wwC81HeVsgB0QXgbJN798jYsP2yZ4rjDIb9SdNoYT
AgXPIVZjCRXmeeeXVOBdMWtp1tIVBuzHSGlKEsOVRGvsvoUO8ZuZnaTRaZOHEoyi3PHd9bUzCNEU
A227bF4nGmYeFGmF8/VJORpvMfSGMaJ8HN3UlY8t8N+3eank6imXpX9ssoldPPnEF6hNEfjvo+m5
3SuvlKKP1pb8y58QeizNMYfcV+dZUAuYU/H6PY6JpVec6FgDfpmAyo0oqgL1dmbXsjaBCHeCw9UU
f+vRU5ZzCkir9/PSAHM/y3JtJESCC0ltEU87UiZF081MqziIGA3+k7cUGSyTEI2DmJsqM/6A/2gK
SkorJUwvba1bEuoD3ev2iVq9ypZGGJ9MWTQ6KYORDG81+FzXd5GLCRkIiFH9lADh0GB8DOSJkDPm
huDqji08ZFIQv0jCqOphPD7TLoXGqqhlr8egvG+BfInbf89zl80+1MjQG1nH83CDmfX5nL3dmP/Q
LAcCa7QrF47k5Rc8FZ9Mh/vcSNsYfwHiu7cKcwKyrieQCIS3N6kBq7DrverRSg+vI2qV522xqWx+
kqVmQjINXtJpBuGkH2onfLxFqy2fBLdy0kuEfaX5imSXyJdTr7Njj5diklW8XnjMXHy+pg1FMsNj
9I1CnLeB4EG7Dz+mf1GONBPtieJOdtUH+l9KOaddVDxQpHb+zos0TqAp9N8XGY0UDoaKN2R819Xv
CpgYUm/7GPH+PnP3tVUepFmDv18GYD2sQYRccUTwVh/LlnvK3H1ilRdFWcOED11ZkKC/mWhvKL/J
l/bYOT4UMozr6KoQAgicllfV5rnHIJFWlFmGOj0eyiffnqv+BNlzHrjyTgcDRJoQJVKXwkZ6ppOr
Et4dVC8GkQTvdKxWNJYryaBOLIFmx6BRCeGv75Tc1HSbXeRBQO1cHGS39EpumZemlRtHn51hnUex
k3Qaf4Mt2sVzchQAsMJDDAmn4cT7ROA5yDKwybFGtKKFtQZcyVRtlpJMm67sRY+AG2vi3lQ36o0t
/5i0ulFCw4hLWGx3w2S1O2gEQHA88/ydfIkepkfFii/yRToC+6wJBH7ztbPCI4/qeDWLwpS/boBo
Hm3kzCn0tQYBpJX4FaPqpJO0i/vOFjVjt33Y1y+RhR3mKJplKKthjDyAeGYIilqoKk4QHpv39cn8
gCbX5+YzeZcQSGAQOfDIEVcxdWGcOYtpqOD60uFkNPcPKlgtol66yJVxNDvehxn9U7/s6sIUcyQb
VeqnPoOpQhYtPzz4AXosqqcGc58Sp1S7nlstbDGHUjbqYR5q2Iqhxoductd3yCtVTqJifPrr9g6u
4tndGEuJLeuVlAlQybP78aUbL37PiZDV74fF32duelWodMxPwBnanUjlEpFLnVs+ktG/s7FBt0Vd
XGuhKvZ+FsCPcdef6XmLzjRzoizC2h+8RcgLl5irfAyaQhMGGvP5o0h2lfQWTpzvZM7xvcHawptR
lsoiL5C/a9JTHr/K2qnlhhlvxRiIEHMtFLIEbsSH7mvnCRdyTb/S5n7BCb5tB9m6O2BchtCGJBK2
lyfrwhpyjyC5TZrITYVylwhNb4lBx2N3/s3ZuVui4b5YODEvhTmmtL6Uq4D2CoROYqPREgOswa7Y
/ze3mBUc5xoM0y1yy3Q4qf0uzk9KxDk+67hz94fFV2NWyyiEP41f146e51+kUGocVFHAIw1yZDvC
qDOnekGx7NejBMJgSNwrhsYm54U/kkSlGVwgZldJLw6SP+y0tgPFVNm5aTV6mVlyGj54NplbU1Fz
v0tDwMQnqXoN63QnmZ2TZygo1orz1/a2rUPe3T/m/IopstJJg3+ieAjFD1H4efvv/yYI7waYIOwG
zewbHQbCc3qgWZX2mQ5xVYcUrD48hdP1s3U3xgShb6L1PVARhF2rDRZpO8lq49EV/fKJ4xZdl624
YGJR6tp5nEe4VX7CLf/W2LMluPKD8k77Q/miiOufbsrdM+Z6DwxxyiIRno275NI8m05iaQ/mlRIl
GY/kmrxKbgZFwQLSjMqVFgyJleHzjXdDrleHFr+DvfvlmmRmgNiskdvcCA7/j7Qr7W0bWba/iAD3
5SsXUZQsyZbt2PEXwnEm3Pedv/6ddt6MmBZHPTfBBeYOYAxL1V1dVV1ddY6N0qEJJBlcWLk71uV4
JWLqiiiLBCJf42W6diOh2JblfUr88qeq6JPjXHZT8Vqp+Rc5lFq5WCdZP0GO6CZHyQ52OnJ+xSJA
yB3Do1zL0nhVVEB9xMu8pKLn4le3rPqYs9IKncgiM5vjNsfDHiFo5piyrs4DJYryJG0wTYrMQRQq
7Gbd7ku0x6TB4+2zwBJCuRCuDYBtEkGIrktuGigvAiectEpnPD+silEVOGJJASUcPWvVc0VWFECx
t/j5kMenqH6oSue2JlfOkCzXQgS1XNKQDwA312DcYnSIA8CKc9zLbREsLajFMlpgC/MZRBjcvOnE
ce+LgJpEzLwtRiQ/9Rf/RKlCuV05T6Ui5CFn2hlA9Aei+GkG7KkVOdFzZRFKUN4we2dAAkrGA4yn
iIkwfhWuqZ9AlmKRfmQYVTOiBD+BN+6RX1kVGosy3Iukp0Z8vq3uNXAYJYtyxyFeM2phgiz5E9+q
cmVvQvWodFnlatb+UX64VIOk8hMYO3hdghyYna9Rzoot5Mfe2jvKGQVlO1XSDGUaJ/e6XeplR0Lu
WFj6dyzhrniaD2ArYFjMlaelVpD8fbFbctROZaLheMUe73To5KudxqtdZhGCYRX0HatMhjSIws+d
Kp+0LWETLl8qw+xisFcD+toevvnn8DA8CIys6rr88auGn355oSEXT1zENcQe8bARbBt3NIHTtU9N
FX2Do8sO2ixVKXciDkKZqznZxyHaiCJQIhLeFBT0n3VHpWUUyhiG+Rm4F9o1va91AYKONQ+VmSEt
nmfeFKOn2wftKjWl1pByK6kq1jxHrAQsTqZevCmqK/vbLjwr5V2Ss9AvrpNHShzlQpqKK0Pg15JQ
maPFCESxHsGs+wnQyyprMA2EciI8FxhCjEYqqzbM7J10zxYWZ43n0ZI/Jps0PqTW7eVkKki5Ey4L
olQoIbLbqRjEiXb1XnIJ/VbsRDbr4ei6Q4ZaTsqx5GDV7hMFBgnmDvAnvZPeDvXrjFu1hfkDYP+k
b9031jDcdcpISaU8y1gOWuh3kCq6PDiVCI4Jijj3QMVG6Jm2zMYpRhSnEXpSTeZ1H/duUCqLb5h0
8AiHjQFKebP5ILMO4QNzYdc9tm5I6NdVBIOm69EUteQFktINVn3Hg78j2CZOYWkwncxrM0y4yxtx
L+Us8yHZwnWk+EcuPVYVZWUVZDXk+m8S+E91vNaCYIwHwWN2nzrBhjWAvupkdNDx6sC0lHSe2kp5
rPzQJ9lLqX5rgN8k56eMZS/XXd7EXi5C6AghJbLctAXOBP/QONKmc+vGUj3ZJo3lCpiGUchCKQvP
jk5tzxv9fPtIMlSko0QkCy2IWGSoWH7txtew3M+sdoXrbmhKQyowaINajANJZXNCPY9TaIMLD0Ob
XGOqHSClA5TDweWGe+T/DKxOSabSz6ZUhopTIXmcjrp8HCNGFFo9e4u9o+KDXgktPxOHLbVeLO6U
gFELZH2fCgh6MkTobcX3K4AD5F+y7sft3V/Ngha/nwoBkZ/70ygoJI8kGQJBOcDcIJOriWVklNvP
VUkMhhhqCMOjr9wH1UHmGPkca6UoX99wk9wPFUQUwSHvviQTazjwqmRKmRLlC4xYmhI9goBmwlA1
EBhdcCuUNZoeqk3E9DyrudRlY2inDs5NrcHoAobmhNBs0peyfin4H626rzLBvG0Dq858IYq6nycj
MAs6gOla0iTY4RSbBQZlA+lDymaGpH9xBIZC+lJ0UaAZwkqeD8u2gD+tP5TQlHfGZsT7ZtygBaA1
eZgecI5QGPgPbFPrhn6RTJlHpPVRL5P7IQ+c9xm14XGfg7Fb/D7vxEcOUpPP0Czi8V9iThas2+ZF
OGU6fQG29YhEaPFBd5ujtCWFaSA1PJDhY5BdsQfYGBJ18sq8yI4VpS+rQoZE0stSPpFh0jEwuUN+
lLeGLXgBm8+LOPGr2Kz/oyQNMC6UUVNoLUTi0dMV7Ix4eCvdE6658IF5rVrNBBbSqJDSzEk5gQAO
6f+p+UIeyuNTArYy46HzRCATseLIeq68kEcFkkBJDAB1Q550Cs6kyVW3DcOKvN7RN+FOdeI7JrPE
+rm8LCjZ48Uejr3Yof8OImG2blarm6ZEN1BaH4yB1e9/PflMnBso0A3gZYq8QpPpRT6qZqosIUK/
kofyz86Dl94kh5KQMHAuYa5kIYKtRoWFUCr4JOqQAlYQQuX27OMRF/9MGfF5/QqwkEFFHl2tfb9E
iY3Ukc8STjz/mB3E7/KjtOvd5ITR48SsNIafu0bNppaT8jZKmOS66kMq6XNA57DTN4gZPI5E9ICy
hh3tKhVXLeR4p+ieeLyON/PR5L5z9zGKOIZXuqz3qvVryWIlKCcECmxtGshKQOPWJhEscDiL+yI/
EmaUYMO8l6w6hItAutkj8HUjNQyyvQ/xE6l78BLoZgyXh8vTvv6hMdHNHrU0Tn1HLDjRX7vsPEq7
rn68HSgZ9koT6ulj0vFjgFS5AFdtdD9wu7r7elvEdXvTp+WosohLh4JaOXXogT7QDRWAmXB5FDaC
Le1DW8C8zyFDi/SwIVcB9QUzyUBjNZmFemKVVx4cU1p/y6aSzUpLSl4ZoF+70R65jbir75tDtSNm
0tj8pnoaClNwRJNj3tRZkilPkFV6IUckBamEZqdFvTvPEW5bpXHHzeIz+OliU1FlRsa46tPRUkow
FzByqquUbwi4cvAlHmxt0ik5zrZ0F+2Mo/q9BXagQ553hMGSJIZrWMvrMLKm4HkHHf4Q+6tTT3wQ
j3FiJOO69SSWuD6X4Y7PA/BX3UkJK99aS3qWwqhlDZshMaYwltHhRaoQPWotjZdtWJ1k6zoB1lvB
NIgsS5SYSW0kWQeFoKU06YfM9a9lEXMWSKVdwODaYHU/3z4ka8mNhDGJv+VR+5ZWYT2pgFi2wuSO
4MbMGYsheLVOtRRBOfDOmMMmSCGCy03ZLVFSGbfxi/YG8jbgJwnenylEuWY16/O0FrGAbf2AAdCO
1YfD2CC62zePIylXfXy/5qOHUErf6zpwulZ3BElzCkVybquzWtHAo5WMGX9DE3X66UqIUj0HLbVs
4SSBaazB/xd71QVADSp+GWKO4JKeauGgAwGE9WJBrI32YkvhJCwt0qYiTedcKCC883tLlR9ReDBL
/1Fv/tdOIHjqpRwqI9TiGqMTEuTo5YdcPfOzakllznAXq1F7KYWKB1WdyXkyQ8pgpZ4EenbcXLbR
XW76ZndiY9GsHi0FqIcg4RaAq0AtXln0QzYHcIlN05rllJuVsbltHKvbowoaj/kmnYw6/bo9aS6V
ssrDASateqgH8Y3rslMgyttoZKU8q8osRFF+KZS5OQgqiJqVv2R167MGIVjfp/xQkWltmCf4flam
h0xJQHiUu7dXa02EIvE8HKukagY9+6CAQljKmkq2MPD2kOrDsY5/3JawmiErGuDxFXQcKDz9PN/4
bY+76YyIlFoE66TAa2kcW5GbvRLoydwhQBo960685pKWUilDC7u2UDIfUjmko4mQm3zxnOBflfSl
HZ5uq0hMivYIS1nUSdXjus2alMhCLSVuQX4yu1LHeMVci7WKLiBtMxACZXp4rxvBCAFOObidSN2E
Ze/4U3WMosjJufkQhI0dK0GBUW3WcP+qh1B0hUdARJla/+ykWfg7KWv5cJwmWHkCPhIZ+IKc1Qdm
8cq9aTtSV2UVxVfd+1Iida66LBWjGNdv3L0HS9gEe83slE/Gd9+LC1t7EyzF0h50k78jdeuJNYu/
up8LjalzN4p5FuVE4y5Xz71Su1FIKlZp83rbblYTxKWiVBbQJ6OvGj72FJN1zVYLzdzTMG0QPfeT
3f/AczEqVf9z8zbCylImlQuAdrGY0JoDmZL6ofGPVa4ckV9tGKoRm786E5c1pKfe1ErmlayAGAKQ
BSrQjX+ffwsA2CBYsQnQ+8L+LYE6QotuADjYoA7hXCbyPM+4fopvhO+u2BEIvjozawfFBdc/Mju3
iBVea3gRSFzr4lw0TdIC+wQCg8nUTuFdfldgrGqb4VVV/h6mpuY78ZHbxTtWrWjVZ2Nc7W9NqQin
SsbYDWjpsbrC0YOPkVlGXbf/iwDq/BVBLwiTDwG1eNdrh5y7HyrGu8O/mP5FBnXG4niqhjjA6vUb
3iqfYCH2aNZ7f/MJ6fEwbSVGDsxSijprxahN00gE6txg1j0H5mSzyhhCVnvRlMXeUKer1/ipiXQs
HcGxxaQdyoYlutFEO9yxejOvxyM+T/LfS3gFyJ1ofjsMxABlN78H8R26TELgQFjqnfamAv4nduLK
jN3Gme8H5igKUeTfrf8KqTs2lEALcfOFcH0nbBP0SpIuSVYd9vauXQF0C2Wl1GpE6obDS6h4Xf61
ZNYmWapQniNNx2oqibnLB3iOs4yhiPYlcatnMpupuTmmFAnVnLhn9y6uijZAcG3oxCnTPEVTAFg2
AXVRK4qAAJS9jqIbC7uJPwLaVha8qH1keEmS9lxt20IgdexSpDE9OqHIS0F0rIG7Hx1ku/0xO3gl
OP1WA4iykEaduaaakwhNjCiOnkiHkLIdt+MDmdIAbihA7lDn+c7Qj3zxln7U+ctHPLVXAanShVAx
drlt6vUexiH3PHDk62+Kw5XW6JDnmOrbbdmrbvmiLN07EBQoqPc1RDd5YM7cnTE7twUwjIVGY41J
Jg1uFxRYkYlVmWRyxnCURsEDJdmu5TsrzdRH1BUYrnr1CC70ojLpuKqnBEU79GHrx1LbRfFdwNu3
NVvPMRcyqCPYiYKSNgnOgXQqvf5EppKqDzJiM3mhY3jM0jFLJ7KXi9htCJoejqQpQXzDwCz6SwBw
gMQ2QeSOJ7P+Ijnhbmb0y63eSBY6kt+0kNk0mMLG4wgGOrTnWh7NMY+BRvws1odeZoi6Zp8moWEh
i4rgOlcUWkkOXrtpbW7b/Ric9rX0yg16TPJvvTXY6BSy+VPRozcidnKLlaMwd5RyNLNQF3KmYIWN
x9ojtGjtXga/B8ncCf8sq0S4WlAD6unnHUVC9ZM6+OlQA6S0xOqSF5HZFkxgO2w1B1QzW86rWdnt
uhv9Wxruz7/upa6nSt5JCBnBsb/jXkhbW+TxgFvXv/1ezeSimkRXu4Y+MNpkgmqtkFtRpbvTwIIH
XT8PF32oM56PEyrKKo8w6x+08bvuv9f5mXHG1/oblmpQZ3xoo7RNBazZtCNlgHE7u8qOvE2xw+p6
avSPNWAw4Nf9ydopSowOsnCnAtixwzuNNX77CQTTIKbzoO/UTcWSt2zgpX8x/ctiUge996euFETs
l3ASdwTwA81WT2Sko8OMzsBMbNdD3kUcddbLMteFdIaulZ899kb7iJkuR8z11Iyn4EXSeFfXWLQD
66HoIpM63Sr6LAVAt5Dsr0Xhn2R/hC+SZZarbehLm6ESCD6Q0iGryDkr70fua6Z5o/6Qj2e84NTN
TsWIfq9UvxeMLspRroRT23AuBCinmCAnIm/xnNWC5RPt/YQfxbBZdUSWxdAder4utEFXwF2Xdv9K
XlLCjWyjnxM+GhwiG2Z75Zr7UnmDNwxNQmGHp46iH1WRUdbQsP+YcGWVkL7zJ9U08Aofgv+FcfCJ
AdI5mSpg5EjReF3XNOo8DGrQlyOHxzfjERtm4H+kCAhiqXf1MX6XLJAaaLbIepgnOlxLRc2RdAIB
NpAyUbylKhFPQM9Tr/Q4s3xst+NOx/tm6vD/IZMnHuWWONpStSEZ8hCAxL2PR9T+Pfifaf0Q0lXh
og9llUNt1CkfQQA/vcn+WZ8Zr5VrIWDxffoNR04aHxVzrFddPlXCachOYfjEsATGItHDn2HPAdtP
ggwyQMs7ZIC2/lY62dNni8K+ZrZnrqYFS62owKZI5RQrwqfEsMdZlnCWFaf/IW/QcIKO19sKstaQ
OleKKAm8z0NalrxImA7DG0erMHK71Xr6UiWyyIs8Et6pbVSyUbLL7UFfdibMkjwgZjhX2GHE6r+M
2LEUI39fyGwSUQtF8XMZjZP2CsL7E8BJbVS5CH3g5JXPwJpgKMqSScU1rddDLpxg8Gq8K8qNrp+0
0b29X6t5wnItKSeRhHhH/DTIehN7/Z1wV7lBhcFTgrotbsJjfhTtCIg5EwobrCSSpR/lMTS1agKf
OCgfs4QTAFdFGfdGn5F2sY4c5TZyMRJ7LCMi6Hzgq3OGjJ+xhqvB5OKYrtpwDGPsBXKoc3CfgCJq
L8yYPBIsQoKg5SYLYmh92Qz0UqoKGS2kTJEvwemdAtzNqsY3MZLMPFJNvWUR65GNv3bnFymU8Q2S
3GmlQBLiAthc8nuaeaAq49O7lFXh+hcXdRFF2aDa65nGY5IExD/jz5KhXb98dHZ7/A8JFWv1KKML
E22MK7J6GuAQt8RzyN7c2y2IQEmXVg6XopVm8MKwEfLZW8tJWaFsNNXEz+D1Ux/mjQh4e+Gj9qSt
b0cWyDo5V7WDpxHoEKHDynUYG0mnVlqIV9RRIhtZPvT8nZYeMCFkJvVTpmvWbS0Za0tPOjSRMvMR
uXT4fL0ZAYejN43L64HzZ2KokNYgiurJBI3Srtqk2mxKQ+FMqcE41yxtqFhWzFM7hgm0EXrgQ5zz
ct/mz7c1WW1GU/Ge+f9nmW5G08aK13QfqvSAzyg/ki8zOCxj27fHs3TmvfQLgdaIMCXGQkxjWQVR
fhHPJk5W0lGHPeaRbxWZ12XfkH9bJXeMdMa77boDvuhIeRJhnoQpIdfePOCtah6c3PA3t9eRJYLy
IAo/B1LbQxsu9q1G/JFHDB1YtkB5DXRz+EaZYZ/KAW2tuebKs3TqIxY4AUsM5SXgH0KeI85JKR/S
/j5tz0HLyHJXG5EXJkfPPUxRXoX8iLUiN1fdFRWT3/28AfmtpT/6p+A76Ujov97eotX3rqVcUh1Z
WNyox3PZ5DAD/QAP6KSbxB3PwNLGdJKBN8LUEr7/oUTKTyi5LqoB2bTYI8cq9San2AU7zVIwFjC+
cR7L1a6aIVg80KAHh6rTQDxjEemjOgyovWu8U7bSZhrTLUOp1WRjIYP8hsUyitoUd2irRCB5xkMX
sM+Sv5Rjv0Pz6CZ/Zim0ao8LYZSXEIZmzAQOwjT/NHeBOfW7smWgMJDjfxUZRVVEtyEP2Cf6SpT3
qtwKA+zR4A69AjPov4sGADrl2r69dOu7cxFEmcOcAz5A9SEI95ONPxWbXmSRdawb+UIZKmZIvtFF
dQoZOmBUhwEQKmJqYfxnoybpwxyGbi2Vx6zVrXHApLikoo6jmlM0b4uQ2Wy8vnkXfSlLiXxAdjXE
xdf28JAC7QS9gXhWAOWZCQqy0SEDByyDWfcuiwWgLCbgxXhIMHKArgcg1Vm5/Q2QLlZoz+fCyx1r
2rcHVuWbZUBUfCmzyte0GQl+qnmasem5VxHjKf2X29aznqUuNKNijFZE8gTubKJZe4e+ceRuokeQ
cdJdsGFBaa+G54UwKt7U7SREfgLXhcesovnCCUDGjd6z+rVPKue2YiwzoWIOOjhGDOFj+fxyLwkA
gwacwDwFjNSQdTLoSxIAtaXBJ5d2MtBM3PG8TZ41NIhgugcVt/8wULS6hpIkKCCAFXSDntBqgVUj
KCMp0T6Ud7oz7Wa7MYe/Eld4GDDyW36ZMBDLzrdXm7fUhVwq0NXC3JSZj1rm/ME9iZj6xEg8+hNk
5HXhJt9KIFUznjMP4NStxXmsYefV7VxIp7wcN2aAMSMjP3Ma7meh24z+fPRnVrFsddBQlfBmryki
Bvxl6jj4fRyKeQsLBVGs8pp7okWIBzFxgzeubjOH6PAnkIqax2pjYUqmzobfGuKcRySfLMzwvnNI
/R1IWWcwZwHJobDnHRmhiH6rCX+pMXVQECZHXSEa68bLyO2j2htDt2/O0cxCwWWpSB+WTI51eUbV
GgX4eSO71TtgarcERApV+LvmrncNzFaxvfdqhLzsKT3hM4pZpGWAErTqDDCc9WBmhXfb2ay2By0W
kZ7wyQrN4PqcaHYi8UHYaufI49z+ObWYzRfkDfIqs1ioQwVjY+q1IiCyYgxn5ACCJgM+3X+AoFmN
QAtBdKTtR6VqVYQGjttkfGp31VvTlmbE6TZj+Vazv4UkKryWVdsqvQFJPx95G6t4znDkDPToYLSf
0X+/+vi03CwqsspdEhc5ySDSu9aT9tEh8XCmrdxlvpCwtor2JoYfcNWMrfr/EhpeKsSNvP0PD6Os
FaS8B3rTKo7MRH5W4MnkRAi28NKJ7gmXD+sNhnWgKJchCUluhBXUCqa3PvnBN4zLnEhM+MrEZR5D
hbJhAMeSsodIiqIYl2uSlMg7zW6Bvq48Sak1YaKGAMHxXtBZwH63gD4H7uLdp0u+1xiT+6tqLn4F
ZSedIcdoPcWvGMsSXMxvYchwG6tBbSGAMg+DC7iZI90G/fhiSNsyfRSZT5BkL24tJWUYgyhwERCO
cQ/ZAqTjUNvdZE4OadwFXYWnh2BO4d7IUA3puGb5KtYK0oZijEoKREbUmvRnFVDP0chIXxkC6Fu/
CFROzJ1Au6QTrToJTYNFeLP+LHPZJJpkOR+D1I/wDomJeH5XPqF53A12iSW5Gl5VJ7Bll0y/wbCL
T8y65WV4FBvAVCPF05PGHMtTqQLQhdUvvp75LxSj4ogeN5Xek/p0vwm22h5dUlZyN9jAjHHTA8sS
GGb4CYC+UAkHmmsmEZaAMVKrwdU+zi3BFCQvS+4qsTWZiPGrwQvzFIohI43jaVSBNqg0YRp1Upn+
2ac+uOO3OTB7JFO+qe5J83jqzqwxzXWDvIil8tQg5AIhVCFWiZ97yUs6hstYv4ku9KJ2LVTTbChj
g6T/9aa3ozNBvAs3P7FFSa/S6LJH49avOQupRO3F9g0aXwg1D6kNUPaUCNxBhDAOfEj648+R19SK
vt1OCtYt5rKSVAzQKlnjIvC+oqAXAWHGcBKPzNaynnZZdkI5+VnsczETICaP7pL5uapSO+h34jRb
t9VhGQbl63tOSUthxgryCf8XH8oJ6KRYUDPrMoCUqshg3pVlyt0CPqysJwPDp4X/Ig6HRGEN0Kwu
lgKCJfQzCjhTlBJD0IdCEGlYrLCx5GSbTeW2TTwjjBirtf6Au5BEhS3Qy2eGnAI0J0ahaWNsxZ0E
7BVS5lHO/oa8L+Up+nbQ6ImmQxZXIfn4VcxcCKfWcQR0TiIJUFP1J8mU5HwT8N2D0RaoVhS7Ee+g
uHkyunFXzV3Fi4kioTEckBq/njC9zJtyiLF3PwGVcPNzSVbze6+SCzmU/xDmDsicOkZ6hx0hK5q3
JbjiRiwkgZNhef11b7WQRvkNkEBHndJDWhRaYWF2KSBWG7M5JO6UWkNpSjWe48k0FPA0nNsHbr1g
gXFRQkItA0CeciBqIfCJ5KNTNbwj1pNuImDNxXaG5v9+m+91TMIWdnNP+DxABLu9LX01hC+EU24l
S1IhECL0Ro3Bu6I9lNprIzAUXD3tCxHUYQyjYv6JKyUMeC+U1C0n8gwRqw1s6kIGdQz1hANfYgI1
+ldSaiWVEAVYuJmHplXki6w6K0sl6uAVgMbnkhDiAu6oNjuB9RC1nvNc9KGn1/i5aOuctKy1Nm9l
Z9UaX8Yz6UfvTrnLciPrNgD4P2BFYASXnlzLRT8t+xChZWrQEaVFNhdrx7RkwVGsL9pFDHXG8Ego
cn5HAmV2DNTY7H2W2/+XZcOsryFitvuK9rxIZ17UAywbau4AM083RmaW2w7wPsgV/2KhGqxGGe0i
jXKFRakYfaag1ucDvyhU5WM8xye1VNw2CVnjxOuBZiGM8odtMQJOiIOXOKDiV7ynXngfYaCFFCDa
XXCvnoAV75XH7j53hd9phFqIpjaumVuhiGKs6sR/1YynBrOog8TwQ//iBS+LSYx0kbnlWcG3SQsh
0qN/iD3hRKDUA6d+aTYuN5vNRn/Udq2bW9JXNlDTuv9fqEi5wSTXhE4hKvLkRVb8IQNXO7QNS3D5
D8UZdwoKfnhmON92vkx7pVwjupjrDoABZOzk59BAZan3pJA6/QcWGZa5Uj5yLPKWAxYGLoip4apy
YxqGaAldZJe+Yf+hYpSDTGY1CXMyswNgWhuFfxTfOQfoZSiUcTYL6Xq9UHbZPXryCbUZIRU+lzHG
LGfUOJquOnIBwDI54ratkm5lVTtrU2kDNuPptqpki65ysIVs6rlBlyY+AkUFCv7NLpS3AEwwwUuM
7Pkh4je3Ra376X+OCI1dAVhhdawJfFE5Z9u4zXfynFu92j3+mRjK0xjI+cOO5CPoQLOS2R0AlhCH
LF+9qoyOrmw8DinozqYspAJKG5+RECrnkSnLg5m237rxr9uqrG6OLqsGsKaAWkCzTUxiOPBBgLRO
9AfTV81uCrc5QD8AkZDpEmN7iBu8soSFMOp8KUaTSCG5ofkat8817svQT96f6UMtWjcMyhhFuJxl
XICmKMUWin0ChHz5o65l87as9ZzqH30Uesao89sxqgbow20nQBF/Mlv4T8B4iN/lDcFdYFFP3d4t
hZ4zCttSFoYe2vXjsfEfVX4wp+Dcp15uMBzvuvH9bRdgoPg12GRiWYdtB0kDD0Ti5mX2s02dMMLm
qr9drB91jpq+DQS0E+FOEXtpvQNHndnPThGzGuVu2x3GKX5VZp6zKZGInAQnqezA12XftgTWvpDV
XIRmSYmlLJJwzey5xBZHDyHLneKNNB4TFngOSxeypgtRYxNmhdHhwKLB62UegJmos/qFWXtPtF2I
qMW/tRkiT1etSH83OtbsB7Gff3cFCk+5gjiUMIZfEfsCfEiyTTd9bFWg1xWc2pUz0/idB4CFpVFu
IW9UsctKiFPFp7x8VDvGSxTDAOgeVlUZ5iTk8P2xiI8+wHpkDu3iszyeRcl3RA4X5NsWt17MvmhE
t7KORZioEjmgXYlCA7DtZzu308fIbXeKYhpv0i4H2xTHWEeGaXymawvTkHqdC+sWUuMmdqZxcqKo
s4OUBRXCWk7KMUx97ytqAiPn2/deuJf41OrLjzDbzYLCWEiGD/qsly40qtoa2KrEMmT51ee2fInk
NrEa/vn2frEWjvx9IUasyr6XSRFbn7whcbvpmLLqnwzP8JnBL0REBsepnApNBOUNV+6u+J9p7cl8
k46MBG8kEuDqKR04PheEgmDUCRj0ALKbkZoSa95jXYmLDMq9zTJePtMCMkp9WwXnyWc8SK5fKBZK
UM6NF/NYKycIIHUD0v8V27qnWei3dNnHhSmNcnN1mkllDyQcPDkRsBGZVPht6ai4khOdfqvmAr40
FTNMGqYfqVOjVVUpZHhDseqp8rpOOmVBvPkNM16IINu3sLFhTPMgInQa8bRJs0PCvdVJyjiRq0dl
IYMys1wAV0BeQUbF3TUYQqs8TrVuq7FqZQsRlJV1IGVCcoXT2AiHTHgU5tfb3yfbehXdFt+njKyd
Jq3RCf+H0e7w5mgGCiAteLsZVCefcFVXGSXnVX+5kEeZWSFUWpSj3dfqhii2am62qxFNP03TbZU2
e21rVjGCtUdUPFWksTcMwv4BgFFzns86aH7KnpEkMITQ845jFvuxStiLqlFx6lbd6FNhgx3bub1Z
681Ml9WjG3yVoVR0UPyR59P+jriF0PpWufrdhIFb3YzNd3GfHlgYlQwTpInpVb8qE4XwIUhd6/Bx
bkdF9jvp9UIvyh9ESRslTUM2SY5NTGU32vPQbPOYsX6sbaJ8gqHqkRTK0EQZa3NSj5n4g5MYBs6S
Qf6+8DvA8czbeCAyhn0zbMv2LPTb22bAOEMy5ROqRq2EkuTwQ5VaWmMb6tcBZS5jy4WsGEROxw33
QLcmqqIQ642PjWlf503vZXj5JSM1HR7SjyB3vSOEmvkh2WTfODt8vq0my+4oVzGBOifgyZ2V1+xZ
euuCr7e/z9opyjNohcFNOfm+Vh4S6bHjdgnL+TBUuGo+nFA5Gwnz3RBvBRmgfAy/w/DedJehXzWi
bxAyOqMZXaUo7hJfuTOqDOwJo+py4UMhBH8Y9Oi2wymSAaMOggFrNN6zZN/Ph/G37kAXd6BQ7kCX
haINCVGNLPdmX59b1ugHY+sVyhE0WB2cIWy9wQMlMZE3uV888P3o/JGFKeRnLHxBr0pT3YnQI5a+
y9o+kCJTEhjOgGVilDOYuSoElSRMQDNO8/itlx5v60D++xseQKEShCTN5VHDUbSyYra46NRzvctX
J6NM7duCWIrQx100slEDTqElll/qNDL5+Om2AIYvU6jzDlcy9SV5GkvBGDftUskb2zuu3QtA5W7m
x06IGBoxrEwlnZqL7RfQMyOlLbYm5nZBd2riZ7VlBE6WCKpiPfS13M6fz316V7hNVbwPSRBb0yC9
3l689fFKA+V30DQDDpmG+UASpUUZuU8rJwM9aDvyxlE8gIvXHj64v+TPIZgJLX38ntk+sG6CF9HE
chbrGMwF6IWIxyE4iOQBYnIIxHnxMT+kKRp2P4Fwvuvjb2X3F7HU6VXKcWzEHGKFhHsYhPhhHGQ7
1UXn9sqytKMOcNA3ZdGS7i0+bW2Jry01H6xGVu99njvfFrV+Ai4aUWdZk4f/7+OKgc7dodNfcMlQ
LAtphyWGOsnG2Ix4ksLCxUFna+jwNO4TwfPz0gxVG3PAdjv2jGvS+jm4aEadbQ5NSIAzhshZexaG
L030PA8PtxePIYIunM24yOZZjut4l3HHMpgbk9cGV+FYUycMe6DLZVGqVLJC3gXy5knRnuZom9Vb
zvjrz7QRfz1TYZFrmUoyblXZBNxW17YGz0geWQtGRXFRSnudBz2iNTSRrQSKGQ7JyyxlX29rwlov
yjuI44BzSUh/NXAcBeW5j1qnHt6blEl4uq4QRlIBFEEYHSgjU8VyNkaug117vAV+HLSEBYSrCq3g
oHNHMxFns4hi1h9ujH9k0s+hUyz7ZZz3WMQdGfUF6YcDogBTsPBEAMxLZvMUiUnX4f4ijwooRRtr
46hCRzIVEeylveqh590pTiwnsd7eudCMssAiUfqkMyCpAqBgtBX2iRVZ04bgCQZW6wJQ57d8xEU1
yh4x5mTMkwaB+phvRz40hSZzupRniFm/nV3EUPaIKYVWBok8alspxrG7x1Q+lcIuLUVzYMEBsEQR
g10ExskYJJ+ToVGn7pPiLpzvpwRsWBpva2h8v33M1ps6FvtFxSllFuR6AFChpb5N6MepXIwBncCK
iwbJ2Z130T2hKm+2AtBf/SNr7/6l8nFZVTp0SYqegKgWqu5CMgl4xJw9pmHBbXSXuHoOElf9Vd+H
u6Rl6L3erLPQm4pmscLHdZVBcrsZJgDHS9ugsKQzd3RJMwnBSNK+hg+4BXd71tzxeiC9KE05nLYs
E1VJITr2WsDrEsJLgov8p0eRHu+cxERLOOLY9GcJFKfgOp73IpDVNXSuF57wpbambfLttj2tu+1/
dKN75TOhSmduhsw+0s00uCuSt3Z468T3/12MhgKphmZMEGzTFTPODxsk9gNUKz7abBMrBznc1zoj
DSdnmvaaSymULxvVuusazMJbaHXVvBKwyOasTKyr3lr8WUqhHFgXSGohEl204mlS7DQ/lqy+h9Vz
tpRBeS90WvO62kOTdhOcoy0grA7aAbTFMhqZSONz+OZjIsp3/o+0K9tuWlmiX6S1NA+vmu3YceIk
hPCiBQE0z7O+/u4252KdRrjPggd4zHa1qquqa9jFIlFhyUaZsqCYkbVIIFttvPLlWZpO88KoCG6W
ONayURYsLSotmg3IJj01JW4yVk+fVDuN7NHG4mkmWxDzLCmbVfOzruchZGqdwCPlm9Afj2RBWX6o
7XoHzL1hi756vq3yLGWkDNbcTxmnNoCV5HMUvWU8I8O5WdDF9hWJ1zAtJ/8yKSc2odpwSkuegv1+
Rktri2JRYHdm/9F4XBy0VjO3L27GQWtM6tspE7i6Liaqx34mdU+YEEKHf1C8flfBOrEqlNvqeBWR
+nS5oaQtX8M6NcYpSVyBO9SVf/szbfIqr0WivtNi4IE39QgU5kf9UTnl9yMYtMRd5w+8Nb+RyZNk
r55LB2uo0aweYhHq7R/AkpHyLmkzpm0p4jMKyrsQGaYYeYv4ehtjy4OtZLwEFasIRdYnWSuI8yTD
+z24XRtH27MnDMjn+NX+/vxc9LzcInDBIoIlxlpAv4CJP3nfTQZG2BK7LsYTx3PObbE2g6G1XJTB
L9RYaAYeZ0fGRMfG7Eqz2fXHwB7BpP5ptjsL/Pto8Q4t8dXYlQ6LqIPx7S7DrKtzTSKsCW2JwOXi
i/1Jaw+hwiCTYV05enwOab+h0SJ8u/BzBdbt2tIfYgzAJmeijli/xIibWapCRF6JNOTYXq+R+FIJ
PRGRlqzllsY/Rk1jGvLHPjjGCiuVvW0pr2pDGZWuUDlZ1wFZqljxPetKrpnTMEqspiuWaJQ10cF4
qakZtKVO930bmeKIfXLhI68/pgkmihQXpUOXoaFEA29dCcq61HyKjTklZGsVU0VEp2PNMSnpV9gJ
pD7zJ94dsNdOOw5O4vN+hi574/n2TyCnd+sXUPZFxnoIOZzxCyq9c6LgTRc+SHlqjwXrYc64DPSA
hSorYVKJ5MVVvrVBZKaKU0dvt4VhqIpEvYvbGSQdVQMMfvgsJfuoZFgUlgyUQeEGg4+rFH9/1O8T
7VwmvBnmjAwWSwYqfuyWrpcb7L8EBdV+CTEIFX27fUi/ibB+XiiJ/ILVHY6FWYr0Bp88O+CVhi26
2O5lEVrmHLkK1uuIZaAkcqYrtGqs8zyucWadLe7re9UKH0kUEh/APmnzoN34y29EmQsZK3DLqoV0
OL80u1ex6zbGBvrbZ8hSBMpWYPo0qAoFQk0i5uQLW0ie5pmRmWOeHGUc+jKRsC8JmtDv5UeSCg6d
1FrOk7VgQziiN8bBMeyfRFmCDATyetzh4H6whww+yTvj3bz7q6OjuzDiJIo6tYdUnHEK5PtmPhky
I57ZzFqtHD/9ngw4kRvCCZ9He4rvg32856zAx4wHGkJ/aDkrI8fQB7r7QizFJGsTAMaDDJLmcgZL
z9KUVlcMJSuwZ1hsmTIQS96nuijjAJE9wp2yOFPyc6+4i8lSZdc4kmJB8cJa0ceSkDIa2aIacbQA
dcFyj+XclXeyzKiTswwTvTJeHmcoRwoMEocS3oHBlE+GB3Z1TBSyytebE0hrJaEMRTTOsyAMQMNO
5nfRIvvI0iPMkyO/yWa5092hNqM9S/0Zt4zu1TAWuWo1cqlJtijf6zuyQLk5srjjNyd01tJRxoNT
M1EaBmhktFOxkKL0BlMCixI7qmdeNspuKHEJkkOuIcnvatc+LnegDpG8wJW8ySH8wuF35ettE8J6
lNEdG0sVKEYTQziMRH8vP6MNcl8iamrxL/VaZApEu93xOw1b2JJ94bGCYJZlpjs6OKOWgqiCqYyw
aUC1xpfgq4bh1/qguryfvExvt+Vl4lFxRyc2yI+lwOMx5+QUbvyt+KIeWjvyc9dITHY3GcPG0L0d
GGxXiqCClnZZ/FrmgQulfW6C2AqH1Lst3PaF0DVMtmtgEaWXxWoBvwQFSYQkGCNuPZI+/U/j7Swc
6gzBlMKJI4kL1GP8OTmAIQ8rafTR7EzV7O5qO1GhtZzHm5HT3ym720Jun+dVSMpm5yD0aRrU+61B
78xMOSgJRhNUt2A1nW3SjWHnxs/TpMw0fMM4DCWA1MdmZ2BNEWHLGpz0rUPW/7ZMv9HKKxZxGavI
rqj0WQDhHklIFzveQTf9HWdNVk42TP0XzqDNJP9aOMpiF3X2T9GGMCGUWCunYVqV/wruh7PkZefE
5E3jLfhcvopHgXUFt/3fVVgq4hNwpn09Qdh5H55JiU+6l+3qlX+aQBsjYWFgn1gpI45hYVI2fDaE
ru01mLlZz9H6O+yWGNmnpWC8OJgfklyd1YfssihH5ReyJQdSvhT8weR3CDOxuYuUL1lZ5Ns3UaDH
3MpqHFSDPHplj0S1qSd5iyP6rI6US+rj16ft/z+ZQE+3ZSifq7UInMvuEW+w23O6h4cAHbJyjPf8
Q+TGYG1EeLFP7eAsPAxvbP41cuF++RGCiPVyBlrAZToUbQslVDPwU1rBtAvGuyb5k6LG6u9TZk1C
wB4reNFZQZItXpTq39ugjuzbV31TEVcglPni8lbN+Rk5+TZ5lYU7sfM4lhu4vP9vHRRluXR9qKtu
giDRQTtJZIHwyUAHkfCKBJOj+cS2DBbvijac0iW1Ne5zl7dTbOsILGxbdVghFLnRt34Qbd7UMkoC
so1kycH4mc5WI5/y+WGesSRqMay/O2HKtLWyXOQcIdvljOMUfInj3Jrql9sYm05o9RUpEzYEragF
GQRqy/ugeanlwIx1XytZiTSWylNmK8hGZc5G4PDG4EtKd+DnP2JjxUzKz2tFmyzUTvhyILI4o5Of
CzfYSefJrxzdhJPFC2i8i7AWh/XOY4hGB55aK0xcSm6zKuVSZxZyNX/Oh8JYGPmFbT9+lY+OMCW1
WKawApDsfZLcArw005487HwWo+L2o2uFRBmQWirVDrvPScfAgNpX6hjnbq+a2l6xKo9Vsdl2NRgp
EtB/LBn65TGxcjVLHfVR1EOu7FA8X2rYvoFFinNsCg65yqwPtl0DWAFSt3jQo0IYyO6M6FDPZgHi
XtlZ7jDAkKMzQMVi2tSLYVZQAnBFs8akHitKIuf3qxm5SkzdbEGL+Xoa8ANIXyRnktZ8vFSwkbBE
JwZrzem2fl7BqCs+9pms5pfjzVtL78BgNKks1dx2BlcM6npj9U9aNhMEAh0xbx3Lcw2Rki+tPX1H
csXFc4Qp1vZrVjB4DPYaoGPQqUOcm7wrkEtBlrpV+FOY1zzIt+be54J2QUfNaNjc2KAUp9SgvJjq
waylVPNum8/tSvHqR1CHi82E+jL3iK27j+lnyQXTnW2EZojkkmxK+6ay8p1o877aY7UJA3r7zK/y
U2ceVnVTtgqgFVNwFzt2lDG6qFLq5Yf4ocFq5YwHFSlL5G19uuJSZjbW6nkJFuA2duBFVnVazBSr
ewaLmFnhJfP+hFlVu56xQTrfVvaBK3me1yMAzkH0VAyBnXIhww3+xuL9FIp+cbalMChFAYx0NsmG
XNDOOLWEvWYwAaix5K+3P95muLsSiTKwo9a1ncQDjmR80EDnpbtLmuAvvxVNKhVl3ZgHMnDKzBzJ
KgJ3+pJeXn/kOdbv2BH2b6z59SSJ+qy+FubRK6OqERf+w85sFpEJdiQzOEkOyE/v/6jRcq0elDUP
+2msE7IMBCQSCBFLj09MedeiTwPbjX2pMlm8YNupJiSwdBXdSWT72L9FDBbMuAwp3GNlc0+lUxwI
VREp0cHGfCw9wsJOVp9hyeS+dmef6T5IaP2L+1jhUyWtLCtjrUyArz0RQpDyOJgklU2K1qSFgzXz
uzlBoK3wKG2Vg3kSSg54SXzRotRJJ5MzwX3pDGbeo+8Tj0K3/VJ4InuGYNNXrsCpd4YYiYuhhQAf
rQkzBARUt8G56ZZu5jGNKvl0t46W0l7BCFM+VaC9hiH3Dtkh4MqdKJuJmh2FyZmaQLTTWP0g88oH
hQcvz227sGlbV8JSuqyUihKKOYQVpidD/tTMz7f//nboswKgnGY6/f9TEkqo+XOH6nL3QFS3uRNP
mpeiAqe75YlEydyOeVU3zd4KXfv3xdHzUeh7kIog3xZ5Pa5r9dbXppqYwWF2AzO3a/Sp+RWectrB
eGAFmpsOc4VOOcxZM+ogrnC4bQLa4lY1S7QSGyqjWY2FQrnHck6gPy25LMNogjtl6WNr4VhNvdsO
S1QMsphIkY2LGV6Z2VyDB26KmnhhskMgw2ynvIsJNb1n/FnD0QqMuhWhrAdjXCD1G/JOLL3msT2x
ukq3E3krDEr1pSSvl1pDyWB+lAl96yOWVYF+M/aUxwabODHC5ol+eOJcY/cnNMzaCpq6FG1XtEOU
Qzw+nux8Sk9Cq7EqdNuG5fq9KNVX6xjLnxpgkMRTeBfv5V1wUuEdWDxs23fsCkRpeZXlSZNUOEfR
U/eSr+M50+7Ymd5tNb/CUGpe112rcgVgNOkcYVV17jU568y2/dxPDLoHrVLAXWf00PF+3zs/eLnD
b4WvmvUO2VWfFZSxVJBuRptmQRqjFjLJ3uxEVu9MWCbAnQw3OTV3gRvmVog8guhicppJ78i60DSN
e8znEpKCUJAe8yKaSzowFLBYk+cTe6KCKMGvbu56srRTLcquj3lIqguKxfEPZRhbuvS1HZ5bGW04
jch6IG578SsgZUHUpR0FroR0rVPtpl1mT37sqU8cRgDnV2YZd9uNXtEoW8KLYdos0gVNJh2nXgE6
x3uyjIf3tV3tZMc/K/9dbYhI2ZAi4jKUAi6QEvLliy9L6MGvDyToTY7cHcuZMa65SNkTPRnbtCUV
f37/IxdEOjOwQn13O2BgXHORsiag0ptaPoSiZHUF0iJwWU9PwZwy1IP1vShjYqBgFAvEmETRfanP
WBr3/ldi0I1maS2KQsfDkoTBQ4w0v/ayRAxr9ZvQ6qfS/dJopraZEvcQorEnWz0GTvqqmL2j7zU3
3JecGR7q0izuZlfC6vnAkp7/TkRyA1cBwdyNC1lwgTMUBUvlsv2s1y8q3BrjW7EMFU0BxMVtgilH
ohKHH5zgKZLw9eE/1vcYqkE3pmELFHaekB4T0SsO1Y60QpaYkja1R9klhSjU1hkxOEPl6ea0MC0k
VPaAKMnv3BCZbXDUyvPtj7WdvLqaC4kyF2U/BpnSQiEjrGWS/O5u2qM7AXSOtc9AYjhRiTIUMpfl
swB2HpDq9s5i915y0nehB271j2BvO7LiOPLDb3gWiTIYc2TEIQjPSEP3eBdHtalU9T7jZ1cdB5sh
GutL0WZjAedemAEr/JA8YwMaco6TjzHLPZJul2Q14Wq/jckQj+5U66VQz/oJkOrsj+LdGL2Prd1w
X2+jbKf6r+pBVwiHXkNTvA4YRPffycDq4PcVlsoRCm2elQ//DZqBSTxwdkuiQe7gynTo1TRUgwaN
j8gGOyvdI8WGLWGCk+3/7HJdoSjPnBZ8WeUcoJYI1PptYQ5lY2X6bDEOcFvrrzjU/ZqT0ggn0u3X
2JfpW2fmzNjq0R2DR4RdOqxWuO20l3gFpK5ZA+5bbSQhR3apl5PtEwK6ATrEHFgdYy1vDAG33xNX
POqeob0/rpYAeLKn7wkjQIgNch3KW6xHO/nhv17oKxB1ybKe6+fRANCk79P8LAdYvzd8LQyv1p8Z
MpHf/HsoiW4C4KNMwjwIoAZXeu92iyvYyl24j9zklfuE9vDFitDxLrxlssni49k2Jf+XUqL7AhZV
/6cFr09e5/SOcI1xLWsug7jgW/JRLrrp62ZsSZ9fY9ffyUpMzom+kF6/Eo6MJRG5tL+ASXhUYuCd
LAmhvhu/yJzKN/AwHfIrbfSQTi7jc22q4BWBToM28pLNvVJBBRP5SxT3mMAwDmpT2epSn0qpz00J
vEmKvDyVi/wnTnqFTaVABU4X0liGdAmaw9pT2O9D1rLbTVO/gqC+VhYJvSpexJu7cxz0u0VW7oQ6
OkdNYTKOkvGx6N46vqjrtCBYPZnZOZCmNwx8+MsjFiPbwz07p8sSjjL5sVwNTani/Hp+FydPjX5U
Bs4U4pgh2eUdckMNaSYldVDSPsgh2XIqdpkl7Tp3ik3DnXzZlh6lfUxGr8A7jsttYClzeZgcEZUr
5W35KjL32Vwe0bd+DeUWyhh0+DmHX4PxpOcQmxvCvYzKGQefhxWIsNatO6KZpHosXkp/OI4my9du
2pmVUlFuwtA1LkNFEmmT6iiK7tJ+78Cr+5faRPkGLuqMQRUB0iCPmiFqxtZUJ/72jvfH5CgWGpjt
24gsqShbk06cnBQTjjXHDo5gGMwKO0ww4cGA2a62Xk+P5mWSCuzybuQSDuK9svPP7X1xWnaLT6LZ
DNQaWCosON2x/8LygZfX+w29USlzo+IVHPEDTrRzZyv5Olt2ZfPYpSwjNOOgNObshujT+bRYKl4l
SF+TB+B/KMUwDlqlbJIWjP88lIX6Ua0OMraQ5M3T7Y+56fAlVcSUMJb58JePsIoGk0KTxow8+YsU
9NK8bFXTgQtVM89OsdSwArVtJ3JFo3V14aa0I89W0r+p+KSGZhwJVwKL13773bqSi1JSmc/5IhKB
RHZZ/RiQ4BDltrv/tGJ1MwC9otG5S7meqyGJgdYhG0Dy85Ede5qlmoR3ovdZhattB/LzGOnUZVfk
WqZ2CC248Kzyd8wpN9bp0elJuSx4viBzGMJJ3vNHtN596G0BvAKVFT3+0djR6vDI4a5UsCxisHdF
/yiF4Hc+YbJpPBY/6vZtuh4a5QSLQqjGUgFMxt9r3Te5eSy499uXiSjVr4bjCkF+wkqSdBGLYCAQ
854QgVR3naO6yZ6VDdwu0a5OjHJsoNwsepG8S7uPqic6/XHCnvcWqRL5IXTQXg73mvmqjo3gLNv/
G2hDVVUNmzMlnbpXgpTmg0JmcUWv2c0o0mpuua/RZN5i+IFoCEhIMFYNiiXn9tn+Rid/ItONIXLQ
xkFOqGXSDws6YMq9/sZjw2RjLt9Gn5nh3baLVzTKB+hyo9UKYRaoHdJgyHuBh8mgyar8YNe66HBv
TNEUXyOPmQ1gIVNWXypLyVBGIHN+j1qf5KcvNWeqB9kkjEslKSL5PNpumEtft7X3KjJ1D2UjTcDf
AOAFi6BEp3pCjxz3OfZGFw3uZJdi6HZW5ARWmzNiGBYydTUTyYiFEPzil/xYhfRHuKtRxWKlt7eT
ttJVQup+LksmhjOZV5C90ulBjqI/1k7/4dLO4SIulT4FT5MzH4id43asbAjrw1K31siaJpZVZCkE
4ziIVi69BvVoGrNXqCxi/W0HcRWU/JSVIUK5O08jokN85ufcp2H+ePsybj4oZLDCg7kfe5zoF4y2
CKWsqejGg4t1RqU2a+4Th9J3J7O2KWxKskKiVKNbxDyXOCDF6ke94c2JvcFuMxGxgqC1ohWXVssv
LUXZc/eQ2d2Xxg9TU0NBjnTc6h8nL7W1XfMOBvTb50j+9C8OYwVNqQRGn6ZY6yDdgFbKuC9Nrfoq
BCyGzO2U3wqGUgcpXkCkS7r3FXT0gJnTXO4Kv7x0TDEz0JtavsKiQjw9jdMyDYAle6SIG6OUmzt5
bYpPaMF4hs2842zVMR5YUTtLJSnHFKu9mkWkp29O2yO/pPdVV9ldNuyLUPNvfzWGTtIPEw08viUI
S1DerN/l7K1gFZcYR0i/P7Kok8BFgb8vqcprMMxOp7dmmiZnPq38Rmemdjaj1+sno98ZGdKZWkea
roinE9BhkmMLILrb3knbFaYLWZ+KdX6Uo1mSsC4TQpDFGb2nL9wR9Da7259oO05ZyUTZDaGuwwA5
YdKBIbifvmR27KNrZhd7PVoF07enJzQ9wQncRmVcZ5WyJOlSChpYVREcGUjDcbpe2lkpJ7YWpqwm
bBYUZTmGogmrhsMZ8u05r87hAnIb48NtcbbT3KtDpOyG0A9CExK7gYXioJZZTP2hx0LBACsMKoud
fN4MA1ZwlOlYwhp7NEgz6TB1u1JACytfPqd140RL48ah+BgIi13lLeOrsWApy9EN8aShKEIS0dMB
4ZYX70ivLOv9sR3AyqoioZNUVzBw8W+nzFXakMsS/H/pLC7vpM5wNz9M6HTK3dBldkVsG5ErGhVG
csIiLxMppSbEFBMiVAn6X+Nd2jmzHR8mC8PZZHSKcZpMManbHSlVnhs/mj/yz4RcJDwKZ5KtUV2M
k7BoPLfvwVVM6p7XcdKpdYlDHQb1SQnrU2vMZlP1LKm23csVh/yOVUTVZksbBj8q09Uh/dDtSBVG
t7UX1c5MZR/dC2j9EFi9aizpqFu+NG2V6jM+otT4UbWXdW/gGM5smyZupZbUJc+XqcwXwoKQHNRH
UqcIbLClLOfRJfXH3lchGPMZue0CQEYuq3guy/QzMoiiJWpJADnusTZYceO9iTyiQ5ZH/5fB4e1z
/AlHvx2TZFrUkEyPyOpHeXhVIzti7ZliQVC3e5mFVGgIT+7YfeYiu6w/LrrNsMfbSngVg7rTYVYM
odwTMTxs5Wk/YFvvPngu/AGEvCLmkEVUH9EP+sCAZYlG3WhFABNAlgG2scmAGDpQQesuwpb0NulC
L0/GjpU53+aUAFH4PwpCV6kXVCx+PJZkjyQ3MhcBuWE1jvhRcKJ9gGc5iwfrNyHDFZIcw+qKJ4WU
BXJz0UmjN8t7AdJOZAeezVnY53VIS3DGDVhRhm7EgXXTmejUVY97oysNEegViARtEjQPLhniILlE
zuK+dYrJfyRNX/pZYnxg4ld/fYVcBacsQMQ1Uz0TwWdt2nGF6pQInQUp8+MR7+FMOBnNzGB62fS5
CnheeVVSsY2WgqzkfFnaXILRScV7ddC9WRvtqQ38LGps3TDsMNYeoyAdLYYuk2v4i6wrYCrGSFJd
adQYwNGuO4zecNe74QN57xcWU4c3780KiwoswnQCViegfQR2lbQ5L35qaUcy+keGVRInZE7Wb3vf
Kyb9NlHrqEsNjicpyOFA7im5NKAdxBx/5rECeYaA9EOF41p5GSIIGDTnBEumA18qvdsfjAVBmbyG
q8JWCkVk/bKnTntsy1OuMHRx29aszoyybyHom2ulAIZRgFWZMO8t8OZfAj+5r58bq7KWzl4Yd27b
7a5AqcClVyO+NSIooux1O8LOjcz3XQjWHMJH0FnFi36OX//uLCkDJybj0A015BwCt9Gek9luhc9/
B0FZMW6MxlwjGpEVrhp7c+uP8/nvICjToXc5Pw06pEBDnZmiRv9kVKy8zHbGRFGxDlUFPYUoUkcV
yq0uKaJM3gTkSZy5Um5qGEsgA4LoFrkt0bbtX6FRp5YavRY0EtCSXeu3TrOD8b+TPPkhcQ2n8Hub
tDKr9/0da3xguwl+hUwdJoduwbSdgdyCvhPskuhOxHSQHx540tBMIor8Qq9AiJcLFDlvC759ua+n
TBnjMcFs6dwBfU5Ec+pkr40WLBSq/xKGssO6lIGSu8JV65JDNh+EZaf/2RD99SDpnmMhG5tgDKCV
nd0RbnbMmPv6Qzajx4HMejLTbJuhoAqydFFBFUah16x3BRmCDDBc1WC9YHlGfiMESwbfm8K+3mHg
ycpehIfxkaUwm3H7Cpb6YtJUj2UwADYQq95SlqW3eDmSGEZ/24utYKgvpoLvKhGEy+gYmc9NMKEL
6nlCxY3lHSyCys1Y5CeYSjeiJdMsIvADGClKtxfyYxnXnJX+v310Kt10JtdF1SYGYBblQyb5S/z9
9mX6zaFJGsIpRVMN2hsvM1RQAukbVEJwIyt1CgGTuPOFTCs78qyizWbUqF7hKM/cRgJG7CSY+m5q
fKlFfoFT9uMgH6u4cJBTscdUYoi4aS9UMJnLiiQo6F39d4QeBGqlToGCPPbsdgZn9qruLJzI0D4G
Cn2Vp7DIJQWZABQ3Cquu2y9tu/iGpO9ufy8WDPVgDLGvUw8HwOQKOnU0zQqQM5TrifFoZMFQnyko
RU0RS8AsujfK90byWuQMj7ztLa/fhR4SwN71cMJXI0E1Fm/Y4X7YGx6hJGCzKW3HTSssKm4SjHyY
xRpY8pGMW4DY0Aq9qjNDbwInQWgt3wIn/vJ3n4qc8eplKOqjNizkDJvIUeZzpLo9k/py+zr91G16
RgC1yR6sFsBIG1N6bjGNplr1sUZt3bjHcWIDu9U5xB03R+aIOdGBXx5FqzOlooCJbEJtGhVppiey
saUAJYr2omBHADKTzBmFbTt4FZRyIUqJecuqIoJqH7v+c6385fWljESblUoaFvj7tfEUqb0Z527A
fbytENve96cM9GBA3WAxelRpCNhU+aWIZ+zcrfYhJ/qxKDi3oX5j1q9YlJ0oJnUYwwbydG76Qd9n
bu4lr5KXPmQO9ou7t9E2rQVYQwmjgyKpdFiR9Hpbyujrs7rwrgrfsvpBnBmXadtarDAoBUgibD7l
e2hbgkW1iHR9zUpR78cwuMPKbBDF/UWxV1CULqRFHi1SYuA5IoZm9dZqNbbU+nrvxQMrithUiZ9Q
aKX7t40QCqVOmxxSaWDV4rTW1ELDjFXR1FkacfsbYVPKv5GCXp47zgBSyg1Ie4N5owqteP56WxO2
h5ZWAhGjsTJ6kxrMRWVA7/h9sCf8U+kBCWHS5shwhNtlphUS9f6OqxzZn1wnRAGknakFA29qdXth
z9skR8Jsn9q0QCs8yoVMowL144BH8pmE9xccPk7jd+D8JcuxOAZHAAuO8h5Z2fIpH+BOSdJ7O4OT
/tvtL8XSB6KZqw9VivWw6GSr+QI2ei0w9QRbcxTnNgjj1qLG/W+USlQ7XYiAAiNENk+hD5fQPTX/
oQ64nZBZfSDKQuhLVaYh2ZestfsATylSjZ4Fs3eLD9FZuVQIWE/R25ZC4ylLMcaLJColIDnOsKKq
NvvWj7DWsbwfdMG8fZaMD3a5easPpmDoZY7J7vGofpwGLIHG8z5+u42xnVO4nuHle65ApGRA8x7Z
nTxiE89kg18BXp1wfyCV7MdoTe0+FI6x4w4jqyTH+nwXj7aCbuKpELMa0OFoG0/NbvQmP3tVD1ii
YTQmGLJMTHLeM+QlRuL3pl67GJkVqFGJelERneEfJxdb53xCHo7DxbTqrnTRNcRK7xIlvAVIWZEw
SRPUGQGYFALokXE/8BJa+F1fgnGtTetv5SxpZlYHqf2XohL9Woma1nPPpR3Rn0u4vdwFmGYgnEA/
FlzC1d0GZElKGRgtzzI+EoDXK+rLkqe9mU28YC5jd67DajSDPDkudfd4G5V1SyiDM5dlmSUqUGfj
dalfleaLEJxvQzAu/eUOrQ6yNmKs2iWKKk+TFTfv9dg4anBc0jtFZdnPbS8g86KKES2Rp3tDOqXL
Z0VDrmvUrDgzm0N731rI71llaY6hLe1JGzzL1V16Cn5V0isq9enGxGgKZL6IFTBOI0guQl/wMQBj
Ra6+0xaMqQfvBbiLdXSbohrxwGwqJWHPrR9AfcWkj5dGjElqk5ddKcG8Bl87af8sdS84IxukPF4m
1FgE07MS7CQ+uYVMOZFA4GQB4QvpaiI75MiM1WBGH7Q9qZFqz7c1aftZipbo/39eyn+oiaYnC0kY
z5lNWC+QtAIc+jtls40x1vUfX8PbV/MnLL13VgjiEevfAJsZJmiHiGfGWLSpfl3uudA00AwOwlxX
NPvCDG1WRwtDpTUqEC3jVMF6WKLS5bc5P3UTIzBk/X3yhVfXMzOGdlbJmcaFLTcnKf5w+6Ox/j4V
dwZ5Bp4jDRoyVI9l+LRwT7f/PuvjEPzV728XIeKh9uRJgA0TgW5HiM9QSTaK+2H4JM09A48lD+UX
8Czg1YWDPIJ4mLlzOLD20TCulEZZk9TQlgppemJNfmx4h45jsk/zCid2WSOt2w/f65XSKNNRB10h
6hHQ6u/K+4/MrHJEcYCkJQybNVNDfvuv5gLtBiKSi/golDKMxaIODd7E1pC2Fqd/TRK/7RWwhn29
rRTbY23aFYjSCh5DDAa6qklpSUKaFsVGDJblqRkfO/D0C87wQXKab8ZXFun6byLCKzClHnPVKBUn
A7hzm4PyNdvVMboLhC+E/bJ1scjQErA49x1M2nuREZ1ta+YVmlIc0OyhLayAL8/Qp8g192HHMBXb
nvwKQOkKr4tdU3D4eu1wUFVHMnaqZGvSXsv+aBnd6vPRbgWju8iXkWCIe+KV92FgSPIbtb+KQnmS
qdd13ogvgWzRWxVqgaXX3MmhzbvjDpyajMCEofd0KgsbdzKB+EmrrsrJxMqPO70qPhiz9izXhsnQ
ffLbb1wymuliHDE4nhCw6aMCNxmeF/tCh4IF5uilSy/La3Nb/NI8xu7f6j+9oiloynQoF3w5EF/s
SftHv0e6wWpNBQzznWl8Sj7X2JGDpeas0s/2pqGr0tAbm9QSxKwGkVv25O/6NzKD/N7b2j5Dx9ts
w3oiU85K5W3XdleglKEpylAMkxbyglryMLiNq6INFAOeTyXiP/kpPEiKic3YFmmo6kbGp2bceHqT
U6NzqRFxMDaLfK6yY9AzCJi2fevPWyJTFiXj1WrGagXkjMp3Ua9Nebib4mNlPCZ8YfY9s2+IGMdb
mksZmIisipo64BFGPxnFtcFfXmPUHGAwUegAlc8dq9GBZQlkytT0khZ3bQvMxs6wlr62BDu5DCDr
mSWKJrtEuT0xv1IZyvagkmsYpQ7EyVWR8+vvtbsabM/9fWGXFudMj4S0vPuWv8rIBSIR88IsRWy/
F35+V5pmAmU2bZjhoa0UoyqxHz9qjoJuqfTEehr9JqF1RaKiVyUzejzgScbHJxR8iy/ck/bTS8bR
um33GJdBoQPZvJ4TntRXjLk5qEl7qvOCAcEw4/REVgta8ribcG5h8b1QrUF1wAIiRIw3OUsQyqSo
iWoEAUndt9H0UMvzQxbnf+ePaAoJrJQVhSaFIHX/Ii6nlPuelYmp/tnolQ42eV0W0Y9PZ9HTIGsG
lZ/xTcrTMiamwvuy/On2d9/8KCsM6rurZRfNEqFSzsv7dvEghK1q58L4o82qKxwqdl3EtlZKQiTc
dH7Nw6qPu2Bi0fZtWsAVCPXtFX3pWoXwUKsNulLD1OvTxKmW1r59ZttDmisc8jtWr6ZK6rDLnAyd
dG7+4UfHMWyQxztIl9jY+TtY7aG4x+iCO9V41LLSepsqvoKnHEsbaHleLBAz1kw+Pw3ly235tqsd
KwDKkySRyEfzCPmk0+ig9Q/bA9RDj7a/ywqbO1biaTMyXsFRTmSOwAcnqEQHmxe9O9aTz8W+KH9W
QAJ6WzIWEu08pEhJSwNI47zjs33FPQ+jjHb4yhz6nIG1vdrpKhadQxfhvHuDjFqpRzI/QMqI6V44
tB5IhK0uAkkhof+KsMNE9i/7ge4bl0UPt+1CVj+CciFJomMoRCaqikKSbKFwta98zZP+w2uYcfvo
nLpRJi0/kM8oll6LRHpZ+6LEMFcsDMqMYFV5XRUdMPgsdsZJsLAUBvtDcu+2nmxHw6tjoyxJy8tl
mPE4NsWcLczluWVtVq/BAbStFm/ntvYGTosjf74NyzIslxTeyrAU4APJQg2weoaXh+aSKDw8iF9r
zzgHBfj2kFiwZ2wNwv+mwaxQMJzB5VRW8IoSyEoj43Sn1on4L0nXmqLqVfofdTuuTpeyL5FUx8ZI
FiPF9UMHx5aMJ1nc3T5LpuZTVkUHAK46QHRcv9hffP6BBE8Z2vOYs0IMu3J556wObsj6tMJUF0nk
hmfSi0v2gQV28SpjcWOO5v3I0ezZK78wZGRch4s+rXAjNeQxOA3c0fofaVfWHDfOa3+RqkTtetXa
3W6398TJiyrjJNr3Xb/+Hnq+m1ZojTiVeXOVqxoCCYAgCJyzeMHLbA/nHkVkzcHbxwSUi9JJn7jK
0pDx4Z5hoPykKKIIvgkmiELmXPQxuuqKM50BwXyPVx9VGzTjXKy/zSvUVRRbO56KRDLyAqMCdf0t
7s/a8hprrhpJ1jI9t4SL/bN9sP7SjK0Wj6U4B0IPca2ruc3Z9Iq7yNMcAGp+oyyDhc87ybffIVcK
MunXYGajlGaQSJ6Wt7YB1YvsJE/xLfYPfUHRo3GYD9y5y203v6rJBFG6pZ0pQ6iQ9E7eVGc5T0+1
ErtNO/ltoLiD/CqE/XOXNKEV6MKBdLGzRPgSKXgyRgOsoJK7b8nbhnz9JCbeAsO0NipKQBWji1x6
akq/5HJSbzvpVQb9hpWzLGKrJHL33kTbfUG1+9X06HFoOOYtOZHL353k6R2vssJTjcnWwrozoyKH
u4zp05SfB1mxiplTauDJYALqkE5SUFDD7aUvifrVjG6nhFdZ57i9zsRToKULmZFi+YbMDjCCAu71
x/iYXMR/AXn8Dxnoda+YGJPoSdWbIhSSHqRTfKDAQc1Bv82PtN8Gc1D+vvlt1zGufmgwrVHvs5cj
5Qtr3RnDFLGr3Vfu9P5aDbB0jyNt2xJ1XRdlXVFVtqApaeWimuZIj6bwYrjpz78J3wwnPOoPmP9/
Ez0ZxxRvAmDbSq5imVxQN4DuIqoDomkX20Gve4FhzejA5mhHw8fH8+EqholpclAnANSFGMkXT5QJ
WrioIcBua9qc5etfeB10PLWYcLZkqjQOOZKmtPvLVA45epTrgfNUS+1tTycmPvXCoKKfEjsm+RXm
qnMfJPb+wIX/2X4AMa5rR3VdxSilj+SkeScxbaz+p/CmYAa/uwkOjW7FZ/RsHDMXfSIV2EUrrhNs
n35X2UygGstu7sGLiewv/FaktwrvLZa3T0yQakivZ2GH38/SswEtBPlZjT7tGx9vn5ggVVdJHIg1
ZIiAN4tPMXjMiCvyGa94HszEp3iWy1ig1D14IXuVbMHKT+GJksIQUHI0QC+gFdeMmy9wtogtPTZS
OjZtCFPvgxIoKGFfHpOx/KPuzasRsryeZViZZg4VbTgWEDQHv0mESzWOzv5ebbdvruQwgSKPZA1c
adis6KidWhCWGSAMoqDRvPZNark73stWHsdAjXOBMpvLSn/u48BZRv2cqvlD07W8lJy3RfT/Kw8u
66Gae0JlPU2vgd+j+b/DJHrllrFFh9+NC698sulXJkHDDlAKZJPtC6zjmcQSLQeV09dWfurEB23k
uNV2nnqVwdYyKkP7H4Oz9lW3ZpdGQHrJQQ+sWx77ez6Kn7R5iqwkModVmorgOqNada+ivTjqnQSP
zl2aj8sPQOzw89sCA4G+cuhv6HC0+oX/2MBZWbai0eFxg+gC3K0sL43xPOqHljfZyxPBHF71gGG1
kGJRlSDGaHDHj+TSIuVicXyN+tIHF1gtJ2OW+RJHrTlADh3GWxxiZU8Y9LbLY+GOn3nXGp5S9P8r
H+hUBc2+GlLFbLrJ0hHAUGd5qXgqbSakK5WY8wrvz1PfUR5ZSuxI+xTik3ScwRLAz+E3nXolijm6
oqkf0p4OxmnZISkvWsBJrrnWzpxbolxlg0DrTbUb3I6onV2kk/QpdSlxj+4uAMIZTmODFi2w5QK7
MvYUkIDy5gO2s+CVmsyp1qQY/sspj6TyFXj3FHuAjtmaAGmmtWxeIYFjJWzxYmgrAIjRXKeIyuw8
a1FYWEppSE5dNCPngrR5Alw1Y4GNjLYhXU8rTmoM1punuS6sBFNMxfK672c8nagbrixfX/TWyCnT
fTdeiuxHKThlzyW8ocbw0ZcNUTcA0iVqbItCU1ZBVw+0S8YpjpVDOyblGxQoYxucS4+VO3v6iTbz
jYTLE7ut31U0o98g5VKilBDdil/0/r7O70T1j1gJzKsMJiQOQpEqYgYZ9B1bsgsHJE9OAEQK2sLF
K5Bve/ZVGBMX01DtQw2YV7apurV4k6bP+wbxPoa/t1lMLJQX2RA0ulmDp59VS/BmoD1rtn6n4W6U
4jxLMVoUn/MzAHE/D5hmn/x3FCqX8x3bHnBVlImW5iyY40wwepudmzPO07PqqZ+BmmzHN8CaR5Pv
5zONLIk75vZ4rL3oFPmx88S7rG2tN14yVYInTRM3eCbEBMEyjaJKI+loeE0XH2Yh5qi65R4rEWyu
Mo5pVCsRrSX1mdVHPxP1VolfkuZzr/9MGtXeX9gtj1hLY/KUQo4SiraMLhLzpRt+LPVl5PYJb+VC
hqiYqohWUl1m2wyNoErSrkAJqX1nHax9EW9G751IqCyf8O5MjvtKbV1v1gKZ40geOmWg+ZdNgHbQ
VK4hfVLm2yJ7GgnvzXbz0FnLYiwi1ZRoHCQY5uAZJ/lMnzwoWFSKqnlhG4/7im2b36+VZOs8MdAP
idFBmCGnn9ogv5dn421fxLZBXEUwBqEaZVdqVJ8yvNWSH0GYW4nMyRc28/HVohlMHG4MGSOkFGEk
uA38wusAfRgD6w2s7qiQyS+xx0vpOBZhMEG5jSchVkRYhA6I/8F8Hsu3SrjBOWSpy8v+Am52ha2V
Y2JykafdLNYwd+Sqs6V6lLtI+a4+ggUKf3WW7NNnMCGxxM/9Tfl5X/rm9snwM0PEA4fMZgqDBkjh
OikVW0gn4Dxl3V+g1pbxyB4M3r6kbT1XophNTLOqrtK+wAM0EljRJRYq8DfTYb5v/jKe07PqalZg
UQDESbBE6cCRvukKioQCpKmqpsLixzSxnAZaG+CYfejAYgeIaWIlnu4ms5VSCm2KFshL+TbrW+hm
+SWUOYXqwFiSd6HoWy5iS7QNYPopJ8VNcA7GZ9GD4jiLH1C0uSk5TrO5syvZTBLftlHXj02o2IH4
oBN07N+FEucw2OxOW+vHBM7UDKOoHLCo8JLwMjmyU0XW5NCKcuS8VS4tD/Uezafnm+RCX+F5zbLb
2wrAMmJKpg62pd8zULlVhSLWI8UWxS9hgndyHpvLZkYD1KFfEug6r3LcWQnJokaQoN2St+ZYDJb0
KX5snCqGpoJVgYWR+qx56UILDC+C6qHXP/QpvlfoZJwV35xqWX8NY1FJY0Sm0uBrpK+0VbYA2n96
QvOoFTylzwghlLvb4bgOdUw2p1vLZCwpNbNEKSRYUhvZ+UWwaowDd1YT4ZpWuPSplyOPt6eMVQH8
e05DBfJMgpbDmhIpALHXNW+Dw+C2z6GdPfC6HLed5brJzKmM5wkp7QWInCfha1oU95rWWkLIuZZt
vvNcV9JgR9KrEcMnWY7do11U6WE658CDi5ERC/7wGLm8EjRXHns4z4tSRQndOZAyvJfnhoP5AlZc
3/TptZq3dfs7Z4hMiG9Tw4zaDPpVSmhN4knNOEFt+xBRNeCTUsBeg4VDkIjWtsAHVnAZBAzYc0yB
zIGOdRxOzc8RfdvJCW35j6U7PhT+H1FQGCvhjGECrzRJ9ClRUMEVvBZ8BfR5BOgqD7ldvwZAeqLV
8H8xfr25rCu5jHVqWaKrpYRlncjUH7OgA4W5MT7vu92+ENxVfo9zhimD0hBZj11GUKpWz0kl8YjW
Nt3slyIm2+KZLIqhEBkLOBmBNYrBaQBFwVQQjp/xVGHMUM4qYqYdxLTlD1X8YvwJoMnVDkyRyQ6D
xNCkgS5VKhg24I6cudNsTFE4+ztCY/mHuEtDjwpMMSKxA6p1pwD4I88QB+X60muYm47mV6IUlq5N
nPRoe2OuophjRayKpQ+EFGmgfpjL3Kqq7ybhTSDwhDDniNyHRSYL0KcnvlI8KtNTMTzsL9n2+bha
M8ZFh6FRlL6DIqL/N+SbmQOnh94eBzxXgfr5AErE7/tCeXox7qlrAcmCFjLNear/ko0kucHLotha
hagar38gSxclGU/pGLVme3ZMtdCqbqwhq48cZcocOKkzVBMnz9hUaSWG8aAQk0ZmZ0CMon6JzZ+z
+i1Onvc12XTSlQjGiTJhaYlsVMhPwbIRDU7D6+vl6UA/YJW4LQsa/IoCAgCMpzpdI2kPmhG3XjMF
g7+vC08U/f9KlCkVKkgtsFxVnt6IQeSKAliy28bdF8NbMsZL0ygxhLCEGGL25zSonUXOOdAo1D8+
xBxd1gA0JIkKii+/ayKq1SR1E0Rkc2OV2mAF6F7v2gOR70gGi555MB/bOcpKIuOxuqFlXdJCIs2J
Fmf0cabb5LLYgVWdYk/gKLi9VVcFGWeVhDZNgrBV0HqFIZZ8OZfV4JEk9fa3iiOG7XlpZ3TDKBnE
SPFRUR2pui3+6HjQdSKqmkk5GhijE0je5qU8QBNN69yujCMQfcetJQclLmFi8icEF3i+/iWPsT55
aQyz1XuopOD1Gu3kKWYFs+P+um3Xx1ZSGAMMc2OcTBVSxIcZ6KetHzjSUbhF9f9fXG02d8nQkXNo
BIcsy6onmKoklwTCIlR24vlh6XQ7wZj+vk6bbruSwkQ6okd6H7eQEuY3onifcXvV6A98cFpTNFCF
M0xNZQumUabJlSm/V1ZGN32svMUS7PaLgXpKcRLu/+iytBLHeGzUSEEtgEbFHoXRNVPZybr6AOpo
d3/ZqD3tacV46hDlcjlWtDRl+K34bcHLaqu/1PnzvphNG7hqw9ZIM3NqW5mWpeLSV/rnTLTbjtNO
tW3UKxnMPczQFimYJcj4G/liOjQ3Q27FR/WE9+hDUDj7Km3HVBS5gDuKLgmTnfVs87YzmwFHn/lU
ObNNQRm1e+1s3tJKYvHCjeHba3iVx4SGNiW9UYrYqr8r9ihqu40b374X7ZFy6U507A8cHel95KN5
XGUygaIT46JDyy6o4lSQD5SXVPYE4TXJgNUt2XF8Lsll5G4k3ag9oYzp69EySp0GRTuPzoEvhwCs
XQnAffljT5v9QrgigbheJYRoBmM0nVoIuqzAaEgW2nWA4zj/MQyhpVb3jXqblZcsASVa99f+utJl
YzVcS2Uyv9wkjUR0SFXjwlqqUzO84Iome+XyJ0ZqiqjHoo9HFfHegy9ZJU2p2NWNnGED5ae/Iz1g
D+wFXD/vRsq9vdOf+6jYL3FsM5nYgXl6qSBOBDh5ofpyBuyP0TOir7OKxCZ8jqLv+0u5Wf6F14sS
PNDAzZYx0URosslckASIfnyZ3oQ30GY4ua84oxfiAbRyo4vkZW7LJUxWNnW9CmbMtCCK3tQmBGdm
d6trsSNJPNzpTTsh4BoEnIyk6QYNCavdS5o4JXqIENP1oDDqCmsGWoCif5eFo7n8wW3EXMliwosi
iGoXFUgRO5L6ghz5Uhn7ZO45FrkVxdZimO3qh0GZhxkq6RHwYIDfo/TNufszNLa1HGZ3ZnHKFpCQ
00qL3f7ML5UXupT8XHgZmneGcP5LxKZBrFaQ8bUJoE9LGSBuAQHNjYroWIfJf1s9ltEnUNIqz0xo
pRiowy9QzTya/fO+S3G2yGRiopIJgqQP0CPCLMdYFtY4PomEEwK3I+91tUwmBsokqeWC2jaANgFU
hdZ/X/IGH7hqHMPeTAxMoiDgKgDXAiDz715kEGWUlACL1rxp/nDsfxjfq0MGXAGcmtol/fwnq3eV
Rq1k5bPTXEigEUYIXOKzgaaM5CmTvH0RXI2YuKDLpVL2EWREICOWvQJkObktf6VxrvB5EEHbZn1V
iAkMoW6qgRpAWCX/0IrnWvP3tXlvyvpwaBAD1Rb6QKqyz6OAYR7boTFl+ya4HRzVqwFGPwEBOvIy
DLvRV0PxABx3GcTO3zml7m1Tv4pmjLAvQEZCTzNb0xJbiW9BN2n3Cuc2vJkpUtDJ/1eQMcC06kI1
ryFl8KJ7+p5Uo9e1diZgNDZf+Qw8PKUYCwxMgwDOE+KU4HNVHczhRa84FsgTwRhgo6RavlCN1Pp5
6G7ERrUaiVfK5BoGY3lVmiIBpVKyc+BTShLNxcjxuQAW9PIo3I6OSjugFa8BtB2oqt19u+TpyJxU
ihoIJIwN9P2PnS9oj1NfOcB85EQnnhTmnJKX1lDGjOpYfFmKh7k1PWHhrSRPCHMyje3YR4MJVTLA
PAJBIH2KleP+atHV2HHiD/QBS/4/i4imxsXaPYYKiHD6yA6j8jypPI02X8VXPiUzh1Qn5PlQFFi3
8ZTXmFEFpBhiYGcZoLLuThLQo2K/BYMMrmIggGpskcsis5nrXr1aZmKHqVeJFlDrlMCSTt8YF//f
0HfzxDDBYxqlOAZqCyBajngYx4hcD4bCDgyF+/vHMRGZCRpTny4GMMrRD1anlpQ6afXQ8uDKqL9+
sBFcbAAuqCoEOLy/H42jVEsSYELRxpRFVgSK9e6LUtyJ7dO+KpsrthLDbExSVYOptgLdGHAKnXK/
R/OqdOCt2Oa5uBLDbEy56GYyBejLEIdvZndJxsd9NXi/z+xI1Q5RpfT4/SD+PBbnmFdP5+0GtYhV
ojKSEW3AdJmqfLCb4KEyLlXRWiTiWNb28bdaKCaMC122RPWAba9e6R0UPAu3xK8O7xywjuDw2m83
LXkljonbeJEQQznEuhH1cUhfJzSdD5/2t4YnggnaeByX1D7H0gkqppmko0Z54DtrXwjPjOn/V/sT
pO1A8Q4wgzhqfiMGT33Z+MKc3QAWwO7M+JAIy3nsg+O+2E2QA/PX+n14oyaZHvXygvUr6ew4xnJ+
vGGECrQYyYmHRrW/jh+eqiVdBFbajHUMm87SzO+zdG4mzjs1TwYTDYxGJr24YBlj8VihIhHeTgPH
wnkimEiQxkEr9T1EhFVpV93BCN+ygWcO++EANZ3fzSEHeThaFKg5kOQoitpJFf6b54AM43cRUiIv
hhFhOzBqa03GAa34AhKsffviLRYTDYIl1RWzhHmNatRf5G6crVpaxmOkxaG7L2qzpXVtykwoECWS
J8aENRtxxyxP06EGjhKt2CcYZQi93nI4AukJ9s8nHMpSv6/gSF+UFwPKabd0JKr1u88EWUF5x6cE
4q0jEx7qYVD1QsRmIUd+SJL4UxYBPCPu/9pXaf+UMNnO975eimquIGYAv4IaWGkj2iR4GnncMhx1
3qPSKtopc7+0JsFWycpjI7lh/dCMHHPgiWAiAZ4GFq2j0aY2P6edt/QYAtE40WYT5xbNJJJoyhJq
gyzFaz4p5lwPSLXrBjA/2k+84tloNX6e7OhRv9Toq6f24IwHufD2d2q7KrASzRjfkshVMVCYOhAQ
UEKqxAtvAbPeegDDxqwV7370DwfFVVXGAkdZlEpQ9eESGKr+gAJooA23xizaaRR/SvTQ0rr4c1E0
R6mXXbP4I3DK1VKzpK+6loW1OkE+7XUObzKARFLKjPZL6xCbQhomP1oe/du2Df3SWWNS2HzOlLoP
sMZa171UYKHJ9PhJBm7f/l7yxDCmGqWjga2kS5t7lXlvDJZuPv43EcyhBa4oYexTnUIcPPboDiHj
Sx5+2ZexHTyuq8WcWbMkj105Qo2iO7SCL5iXab4PuESidDU+Rt2rGLqaq9ghi6QSBkrfpPjBqbmL
nNRWH4idWLk3Hv7skDQ0ipdN0IPGCNPzeZEW6uC6FFnVcDELHCbF6/7C/YNvXaUwp2SaJ3OR0JNL
PC1nCruq39Jzi7Yeq5yHUxoWPq7eVRRzSKZJS0ad5pnCMEVWHxT3uVw4sbp4UoKlVGerJTxI5O1k
5iqTCVWtIpZ1T3NMAR0wZn3TNjx2Yxp89rRiglO5tGNa0cpeCE5ISwAfS/4+7J36xeGeTvQCQPcN
xHKe4PDYH7brVtIv7dhaiGbkgTqgcmDnn2R0rSs+8SovA5tnDHi+5ka6m738mY6/JrfzDQ90/L1c
uqM5Wxlpki6ehgxrS3t95Kf6m+aGnzS/Pow27dYr/eKv+m3AwH1p4QvpV3CC12Z/oLnSn4leQxgI
waDQL8iAYp+im721g+MEGJruhNcX00eZ+oXXFr3ZtbyWygS0HqxAMYmw6tERYyClO58oq/V0KG7i
2xz3TeUuPwaW+FzZpkM4PrQd6K47zgS6KhSEpSxhbfpcuWHzEtSvaoU5I+WJExeoEnuby0QfMSBE
zGnZKzoafngz3iZec7M8LGiKDl9Djze59A8Z9FUxJg6FYT2jwwryMPMhnihJIuUTmQ6DZfSWfoIR
P/E6wDmxge2OS4nYlUKBfWwn86GVuq9FqDj7y8gTwYSfSRoSKZahlRobSGrPqcY5XDfBHtfGyIQf
M2gMvaNXws4DyISHWGoXnuTWqErOrwK4LjG5EnNRXDmhnG2IE8IkArMHlo4S/5HpJhzcBk1XYnrE
FdgLJl4Ktp2m/LIOdmpcJU1fmiG01KvlKEzjKQYGb1ePnO3iiWHiyUjmpRYLxJNFP6jJa9PYaX7c
twhezGKx6gcpIP0UYulwuf4EOhlPfiyBAY6XqAZPUP1RvFGfCW/Qd9MOZUk0COhoMbvMhKxqDMCg
qWN0BE//X/Qm/TTUvCbjTZNYiaCfsMqNqmAY67bDWENp2sPS2dFohfrgTChYZkfSD9b+Om4i1OLq
80slJkC1iE9j0eOSFbxIJwpb2X5Tb0qE3xT9SkA1f3gbbPlE3Owh9IpTcWvYoceLINtRa/URTNSK
5yYJxw6zA6MdXkQXgJIuaoEHDB0DOZN2g8nf99XejP8rgUwOFeqLUgYqtMb7841R/miD0ibTfGh5
A5687WQi11CLYUBqeh030D2Unes5tEf5U5X6mnmr97wsavO4WenFhDFDIE0mqDDQ7nXxBEsDHopy
VO7Q5I/MYT7wrpSbjv7/4kAmStvRVsYqBGEnzgPEwWwdJUrs3PQ17hWdhosPZ+hKCnOHC8QmEqUe
LkHyATaaach6gfIFDPlaBHCI9rNS8QwsZRrGnyqUPEQZpNuKuAx+svQcZIrdCACNmdA2LxHYRnXs
ZzSc0hTUWTN3GH7XNiGCCTKRNJQa3v9oswB4dJ3Sx0yu0xyQDHkoh2Iotr0RDrypOJ5eTNiR0yHJ
Wxl66cZ0mXLjU5fyur+33xVW+8iEmthciNB2kDEi0wOgMsgaFEf2J/ffHa4842SCSl8JJAnpVNwg
xZZgHsQQ9wqDk0ju+jc2iwkkopgJok7HQAtpcYwKL+u1VZiuYoKpRXXC4rAft7a751ZryMQTUBLX
SptBnhlZam+pb7Q9ofRVFxA94z05gBL7ATBBjuzOB34Fh+eJTHgpe4WkbQDprUvpRTInwdVdvKOY
ZshlObpyTJKtZNYJSpnxAD/Ipds+epy4g6ccA2FLmLkWjlNEj9rGm23zTfUKpBHCYrXO7FF6K6D3
3XLZUnhCmQAiSJOWCCKWMP2p3y1O7jZH6t+CbZznzJ5+UuCXXrf2zYYTUt49cxWnwySPAWwKoVUn
+SZSCiV6bSoMnNXuviCedkwYWYgcp2h6x/h+Dsr76Bj1kh1ianhfyn6+AGpp+hkrfWpdH41xwc51
TulOoEUhNxRQn/izRw86gUvGzLNFJpYssRKQiE6Yh8K9ql+k2ONoxFs4Jo4gnySlGlJj/9mDCLK/
pG7iGA7xk0v4nY6wC9zLx/ad5xpL3mPNahWBPqv3dU1X8S07yneUDTJ8CF/me/3r7I3O5Ff2+FfN
8ep/SDhVlegSRjMwY/L73g2UsDtQIFW+WzzjpQFIwiM4ylzaFCdgKLFzFUd9qJ3y2LijQ8l4/dIL
PR68zT+cRtfvYBwxloMsMiLMwzZ45Q4PvS+4xU0QWbNHXTCw5ef9Ld42oas85liv0d3aBQTHkWB+
U5tHM+W43vZLhnwVwPjeTIzenEMIIHdDb5eXCC8Zw6H1KGRyir5q/aE9SgfjknN68niKMc5oakkQ
mTI2VE26xlJ1qUELOe+eQu3/Yw54VY5xQLku8qymQ9Lq3LhVGtp4h34gUf5THPCOUC1cHLztTPoq
kHHIPK66XA6g1fxA6UrrF1ilPwAThaLAg4PW2bcOnn7Mud6NmSoqPTbPaCsnFe2MNE6IgnUsW2gj
4MTP7WBz1Y05xrul0eacjmon1UOegdn2OZE5AY0jQmduBoEs4X2QYPmCMnuWhcBqTSOy6qr3/9O6
saO/agDY5zaBHCLrvlC+1l1/qObTHD+aMSfV236vuzqYzkSMnuC1do6wbN1b+K28UJaF1J6Jg/QH
sBG8XguuOCZgzMvS1nUL1dKfyjvidHCUAfvxpoNobD5MMscoqAfteJjOhA+l6AFJrkM7qUxpBUru
MDA5vGQhp3JDjeujHAOhHwBY6LBlLEOJBxX1DRSHxCoufmB0F4OtSd2jgU2qrF4O80Om6ndxWSZe
3sjGl317+YdVvYpnjh8UvuJFphdyHbxG79X1mwWIexKeakKHV9jY9oKrMMZi6qmahEaHrkqR3U4x
DrgcDwtF6e4rtb11VzGMpVRVEhh6SS9WZeOQwDfVhxgI6EbIifTbRTf5KoixkUQJ2qykDSfGbedU
Tg2CcLSHlbaBzt4Bjd82fSThzgNsHzBXqXSVV3mKrIZk0ARIFQ4tTZcBpJT+aA4UuyCw5uf5wHuS
4W0bc9gUMuYEgwjp8rIkh1IS/VKp/JT8WfXkqhdzxERl0CfqjGrsEn3L43tSfc8UTsziORtzrBA1
NwqNWgaNIJSvIfxjcG1wHv7yafoZqx3q8cBRmO8taHi9K4XY0qQfCfDMdI73cgydrZdX+Tzk+QR/
qqPJatIvan2jBN+GiguVzLEAtlAO5OLE7IG3RLtChtJKM0uykZs/UNB/vIgVn4YMILwKF1R++yny
upIs+6tQp7okmNBQfhKIhWcIN/1ERZMbyaWwiJ0VZ3gMxXzcOb3vfN4UM8fV2Kq6bqK8ndHuISHx
EuF+KnijFTS670R/hYkgUV6FzaRBABFxjuWnvrjriiNBO2GhfxmaN6O49DmvKsrxAnbyN18MgIHI
dFFDDOfbExAVonvsrd2IVmrTG4Z21+RO9PjvsMI2jUmRsKuEAkiw8Ex9HJY6CWFMbQM7yp+aWrYa
HkbApmushDCeLsRiqHb0MhdGoWoZ7fxjUJdLSBR3rivegtJD8sMuroQx/j4pFZoBYxoge2s4VzgB
UnsATRrAY/8F9Nm+aoStMrf5KOQDXb/ubcKEMaWCoQWT6lC37uDSSheGgE48SP3tUhtmVAEzBHwH
zHT+HtSiTtBnI0CrkHabfqt/0pEFOuMU2+pFvdUxktufAa2FAS4eE822vVwFM8dPXshEKYFuYU/z
0yy8wVQqHiTQpp+vdGOOnj6dNUGhvMR6g2bo1jJ0HqrVdqK1EsEYZNJn6ESkZNLRcTjL7zVK3Sc2
BaXmN1fy9GEMclAxXJeUEBYk4tno5VOTaM5+kkW/96PN/9oV9kYjTfk8Jj3dFfURQPpWG72JJLSy
+ibWYlurnvbF8daPvdnoQiH1GOWj6xdfKAZ8c9M6o7O4EubquM0Ym3H5ulvs3SbNNaExakgbte5R
M6UzmZXvsqj3ltl1XiFrFlkAoJFnb0bNvVht3rVXwpn81eyEeW4og/Tgded3BlUwPKhuj0bI0hv/
4t21Of7F3nTGsDOaUMZOkvBxFgHGabyE88y5TnEsUmeih1B0MSCh0XhoJENutzhZfaFRTXffSniq
MKEiSUS9KEdqlMljBNZ28X76s1BhShpmfxUDQ5G/h0E5NqWxqmiPgticS116HQMeKdV2LU65yqCL
ucoftbjRE7nGYg3ovCCA+M39wRLvtP/NCnLZ77at/SqP2ZwkzIdmENGAmI395DQq+TIVpqOq7U0X
gGHbNL7MmWrneaOje3/klCy2LeMqnN2zdsmSWqfK1pU15l/mPxvQXS0nE93BIREYHeVH75zouQbK
7pG2ls0osea3b5OtOcNN4MloQiK1jRySc0vcPq6v+jGBXxELcTCp5eNdzDKStwI4Znr5PGe8LISq
8TEiXwUxQV/t+37WaRvpjHBvaQ+CZzzkF/ogNh3UxdJqp/uJYVO0YCqP+263Pc14XWH2ItI2WoGa
I0SP6t8zNxhwNWmC7sp+apsvo4eOZqQG0iXPLB0XBf6Rt90/t/oGppKRZOmiTyDlQQGbvEbfaeO6
gY5FgJl+Qx0db/6CLx0KG5uQe7x7wj+cTr/Wnr2nADiqqLMIC9AK7aHMY6cYwSWjvkxqDHDa0gbw
1g0JwIQtqRjQ1vFcznvTen//29l+9q4yjL0hxCoCEwmbvzAfZSsS8RcJXAp5+TU1BrerBSsk4nNY
8mpzmxeK1dIz8aqbZ60SaWqoFtNJniUrnNqTnFQ+8n+LmAv4kczGzhbxj8L9ddWZuKXNRdrqAKiz
RWG0kHX05GfZHfZte/tZaKUcE5+KNO7QxYd17U/pJ9WJP5l3xGkBb4wJgTl0zIfqkjrVLS/r5R0C
ChO14rmU016BPQ9e4Osg6w1d057f0ERtSTfjQbzs68kJwwoTpoJZRmGdhql+vmuVy8wbnuXqw4Qn
fRQbLa6wWeaT4Yu34Ulxok/UKzs7RQ8vr2jFk8di+ei1ES5FQmPS3420N39DfKKjGkSBfCim7dTj
ly2qTPgZiv8PP117UrtDT85LzDFFzkmiMuXTZPl/Earuo7PV0soHefym80B+tzuwrxbPAo5MYzcn
/UhXzm7Ozat4Ip6GaIqx18+pP99TRj/JEg81+GcoIv5/DaYqE07wnBVmM4H8qrQoC95ipT8WP/lG
8UEid/myb/i82K0yUQTIeGavtBA3Q1FaAjftycYK/yuY5m1pqgTsTEIMlD8YO9GJGfQZJb9R76i0
6TDe4zJhq6gUhA6vjWnbCVbSGJNZ0qKcjAyReX5ozrqX3QlgOOvxmh0dmn9Tm9i8uqzkMdlxGgXa
WKfQrvw5OOGBHHJbuk/PIBNGaUBweJnrptOtxDGWIgT9/0hZtMDN5nMc3PUNJ33bjIsrEYx1TGYM
PGKM+dqB3h9zFWAQU+7tW+Bm4rYSwZwwcogXi7iFiB7HWB7cVNJjFZmWIf8sta/7ojZDyEoUc6jk
YlnpuLygoJmCqrB6KY3OSsxXuW/tfUHbz+8rScx50ixjH+b0Bp0cbwnA22TMkGCC5FZ3ffOlPC9u
52e2+Z0jlf7qhyRoJZU5ZBRFDwjA15EEvnW4BTogI/ja3aipRX0MNMKvM/orEP9HUGksT/vCOWvL
NmiNYQ/OHsqblZLnWr4pJMOKKrvtf+yL2U5IrjqyfVrAb1UjzGlSn54ju6P1xh/NZxBpnBRw3QSW
4YkWhhk5G8pZ2fe4trqTJlqYSxroom0lba0ure02XmwRpLjAmXkW4tJt9OZtX1OOd78Ht5XIKRqz
KothQmL+PetdOYtRJ3b/mwwmgihBmcgDrbWQKjpH8nyXBK095yln9ThRhO3QUtDsguddrB5Jvzbd
t8TgPCTwbI8JIfUS5QsgJ/ESNIRHMZdstRcwAi8eh5B30dhM9lfmx4SQXunqWqI1FjqtiAnxQ3yM
DtKBhx34f6RdSXPcOLP8RYwgQRIkr1x6U0utXbYvDFu2ue87f/1LaL6ZpiC68UI+zMkTnapCoVAE
qjLXm9oWOFwC8QcFuynByoR7V8HDz7yzwVRhl7bsJm7uiOJbFGxc5qBjoiYKS8J1dZ2TpxRioOmX
v4q1t8euRTwPdaQUGjtKDPCyq0q47bPZyYZucxlGEGs8H1nYZ6GZBYAplK8R3oglwUWD6Pe5mqJQ
FYWMbFvW1pPRRnYv/b5sgCCY35RBF36qmkRNC4P5CX3sjeWp6inQQkeXBNcWgiV/a81b4ISQFo9b
CYphSvZtska7jK/n/FMT1+cw5udtQ9yNJCrbLkkKxffqu4S3vaoVFCnre5IqqipjohyjOO8vDHuz
xs0Pu39R1fBZr1rGLf+rGolqS4q1HdXO633FNiJLEAp/qGb/A+ZfAcBcmkOwgaVoSCmwPUrQpsgk
Ttirhqh95A/V7BmNq52lcZ6KmgCNXjOFz2ZrgFbvW4dGC2iLn1LnU1yI0AKjuJ+jmKfjUlBnlGmm
MGY/tCm7IVSTyhe1jtzL0b6+nc4g3NrJ3Vy2EhuVDqfKmavOCaunv0Lgb+dkElC5jdmYGzFOvdRv
U190E/OHbP2fFXyHQE6GXI+Zq8h4yvcE3brhyXRrb/asauM/sJZ4kYT5H0rMMyaXiNJqnPSOAHNw
2KcUPUBgBV2z5mNrF/v5gL/FnnbqYIseTITGqu+3W0DyQrPYkim1B1oRiumNeBP9Au9yaLjZnr37
SsIC7A977WwuC6RFuvJ11NPyANTgucW3FSQOd/Nd504u6/AWHYdCG1nyXKAFclKjKw1o+gPGsCEg
NsaO/g23iDfhwXAbKHpZu8th+oftfTaQK2I6Y6ws30cWkye0o6W35Qbyhk5d2/VkM77n6CR85xNs
Pv6SrY2ifB7YmL1FnOIZjDdOsU1/6IZNH1O7/A55XUwieJftXMWkqiyjhRUiLR9oiuhIoop1/FUY
bOgwwWuJ7g5ZXvrwFbRA4Bw5Vn3bggYXkRLER798RpWukd8JroRVzxiK7WV71tdtAcdXhJLUBwUb
ZIp+h/sGqokNbt3pUdFtGa2g5fZvHcilZfSL1IPPqKRqZbS74L4UNY+IVohLyYNVIgwZBYGc6N/V
Sj2GNHAvO2219jj7jP9YTAa/MFIKCEVBF1PSgKwYpHKKYDxvfbpgAcOfmNVEpo5xqbIUOR2Sm/4V
imRooEpBM4Imo2f1nh61U9TbjKUWHPzHzsZtrCBCBP7kvx0r9O3G7Rv31/StUJ5z0ZDwavmzsJLL
x0qTyYPEdjFevvbqju6HTbOvP9eIsoBhZi5SYhZKZJ7YtkqN/Wz9qHFbY4oqOVFccGl3Ci2zMRJg
SOrsFlpsq+kDpmMvBx/bkB/zA9U05Y1Tmn+MH0eTFBJkXR3V+KFTqOR2eBcL7/N0tnMtFKS7dYvO
YFwyKi3LqGiErB5aRnsHfqnku2n6KhoJWy307cuWrUfaGYxLRXkVB23PXjHizsvLV4W8XP79P+Q6
yzQo/gOLHbehwP8J9Rn2GkSuxw07hH2oTjabFoUOO4aFXCQsdD8u1RmPq3FibYROHYRb8IohnRi3
NN2r142LO3gv2aSOKmiQXfffGY7bSWOa0AH6ofh2lF7CaC9Up1r9tGOu+5/7uC0kaZGSZax7Igqp
nSo2NBydsNhCSVkQCOtP0mBqVYhFFUPjVdUTPayUpIDgWuMx0mrw6570AJOFaJXz5vvsCCKLTbcP
D+qt9DP0rH2x+4y4rnX+C/gUHzXhbDSUSb6NV2X1Yx4dCC0IwnE18y0wuHCszVmpFAlzQDK6sr30
2LvFDZSDYaP22HrGodtUqUNPGq4ES0d0RbO6sxfgfGwqE2Z9RxhYWDeheZdC/xrzOQILVyNmAcJF
ZBHFQ1OmAInR6ajuzFtU2eUL+hmC/eixq1zwI3th6/q1cxl5/RlsgczFKgiQqqRgMoGDw6Z7jV2+
n13ppXDQv4QXFLCCgVI0OaKtwJbcFARFl/FF3mX/vjhtwiKR5pgpBsrWA6l9J2sekujxMsZ6+FAD
2wyDPAYvCkXkjvjWACEXbctyWQKqYQ1fasIXvdWC1DjjcBVbNhZRZzbAsWqvQKs4Wm9iMEoFXrmj
D72nOyXYBjfBGymDsMZfTaELcK6ayyUkicCCIxkJBBrIvcIxvOnVxEVi7FnCW4r1dfvPVl4rqigT
ZSpH2KrOt1a1nadTJxoFF0Fwu34oqilqmepPo8v7QTP3hTa7M5UEEShYNZPb322JlsuizeA4tTuS
EG2WlgK5VPqcV8mTnpWA9V8vB+RqZXJeK5Pb7XnexkYpY61Uc/RGP/CmKdnQMLA1P7vtG8O7DLfq
SBM8eJCHsDSF74SnEg1bimlmJ0gPcn+XS17WCU7U9YphgcHVP/qsp6UPdWzMoYK/DIryIzoRXutn
dkcmFk9YdeACjSuAVKPXZZWhxUmzbepsXxZQkJ5GzwLBitIM7mUHiuC4jY3bF7lNMjhQKxVqo13S
jdTe0ZrhpWsa1yK+gJ+U5dwP5dDCPG4vo+SOhpAN9UrmoegfGkM06rJ63JwB+K6R3sxJE7KxZEgQ
2511REHkpN1RjkQKAOvXOQskbhPXMZHqXmWm7Bj9R7FFC7+X7Vnbgfh1Q2QWt5WlKJyVqUFYmFZl
y+QO3SpYnUMqImMUrA/fOtJlWavobJS2j5KrRm22fSA4sgQRxzeHRJmSsYMRdDB6ZIPPxNZbxU4S
2aU03Yj79kUGsQyyOIVJho+WmLGmyF0AVcbatYxPPUEuAoFLENPYtuUsA0KvDol5akqbDIK0Kshz
PKtvV0l9nvmAMKovSXo1JYU9lYKtKcLgUgHoQ/QkKIARN7swvQ7MXSziQn972r6w/XVu+/tpDr0R
NnLMKHMx+IJc6u+MbY6ZF1H5tX67fF4Wnp63LyuSSJDXcUI8cWFESt+xi63YpV97p0flae6GIy6Y
bdG1tsCPPCFEmQ1tWrFwKM0TSRI7SmS76kWcIYKEQLmEMCZxVCUlrOtIYc+SSyc8D4yPgS94mRId
f5Q70bUGNbRvwpzoGUqtduVI9+i5Lh4JPkjEx996c8Ri1dh+XuzXkGpqk7LzbzgYJ/pUf2GcoUxa
xfqu3gypI29yUEaJSHVX6+gFKpclIojPVY0Ob8aZ4VZ+9qoNNbVJGD9qrfzDHMDdWk+HMMkVwefR
enpSKQjrTPQOv3l/YS4G6WYrGFAv1fq9rx9Jvb18vv9h+c4AnD/TZhrrbIQe+6zYzJXjTtad6euA
7wSyC5/yreijUmQR58qp9wt9yAEYFT8puZlEzVai3+eyraVUmumz3y9MMBO31iO02L3LTls/os4+
Y/++WJR5VKkf94BQpdZtQ9X1u3DXz9tybj2zF9WX62hgh6WmbrAweI+mKYUBGgZ8DNSuYWf3xi44
zPf5iwH6n+SRuNJ+vJV2wYNondbT1BmWC4xgCosBnWv4OGgqW2nxDZwFNjHuLrty9RPEPKNw0aBE
voFtBy2/qLiSQX6T021iPXXywZw3ERWArefEMxgXGn7ZmXVcASwH04g57JXmFq1WdurvLhslch0X
H2GT6E1VA2ckz2l7NQaQbRU5bj3Mz7Zwp7Fptjk1mdpu0B+H6UbtBTdPKzYwgkMTFG860cAQ/z7q
5nicpaLGECqVjrm2k6sdZNIvu2kt97zD4EJMTyXSjWz6Wtsm9+D98HwXdGTdxmQtfN/CJxFzj8gm
LthGnTSTzwjQRt2SH9qi+dWQXi3s0Uo/wXXwzjQu1EJwEJQNc1/YKHZaSA7xT1IniGeRPVycNYYe
9NYIe7RmE+Z76l9PsQBiZcu8s4MLs6ST6kC2sESF1Lnd9CUcdK+pPLUQ9K2KTOEKvzz04zwe4C+S
3+Yh+j5w2d6Wzt8FHF/ygT8pMxOGwq7DUjf5Bvrctxd29Eontu9JouJI4D6+1ouaSc0LBYC1WzyX
LpNI67btVfzCpN/ME+tgiFxR5l6ropeLxtd+vtQEdcPMZErcGsa01MwOtiAa28g7IcfySiJ6B8Yl
iimjcmEwsLA7yPLvTMRgs0YR8Q6AyxIKbeshtv6xZq8/oEnUhHjIvJsDOzhSMFWTHB3vuKW9Ctxq
x5oX/jJquLQxkEbH+Diz8Mi6kpRd6JKfM/zJiNNSJ/pxGU/kUC51jLmcWZQx9vgViF/81jWm7WWE
tVE6uBSEBtQglBh8B6HRN2kXsKsJ86kKndIdDlaHuT7Q53oYqUNjKUr37/Phnz6v/0cRzz4+uM+8
d/jcx4k6tY1WDMCPjzlu/att+tJtOpfd10p7EbHB+h48G8sFqGTkUEEM8MVQ14ZblyeVVjuCKcFk
tET5ZT2LnaG4UB3nnsgVu25Mj6OLA+07iNS2wbbCQ+z1fBi9YpNvxVLSKzXUO29y8VlAKKjzGZda
W7kQk3M6j/W5zFcBe0fEK9h8YN/QbJJHuDVEC8nFaj3TvK7ZbVq9MbfjPsULg4J+PchabixX1K23
9u33zlDuvNNSfSA1+QfNcMo9SmEP/UPe9FO/1vath5kX7EdI8V7eLqJV5c5AM5ObeSzZ3VoV4Tzf
60PgFqUAZH3Xn0OHOwDTZpTieoJtvfqTyL+ETwqCXcDTkJVa1KBcxO+nGDXES5Ok2pW/8fNRYMfa
tedykVTlfeEolfr/rj0pxJLZ3s4cHaML7KgTd7GJrGLxufgSs6ashkgQrJIzt2pOZn/Uo8SVm9G7
HAJrTGCwCg8X0PyTFdni9pgeleVsVWjnAaUOkwyxNjF0JoIteWikDeuIZRx1hag7YN28Myq3vfyg
CBQ9BuqYJM1mkoLIAZ+btNNy82fehSIOk5VbjndGcvtLbefS9KO3ejzAU2yyVbfsFkD4WshW5WP6
P5vFbSi1iOROZ+TbNRoPWYqUvzIqW3ac6vtZ8P285kOFgoYTsn2UQvHsfYhEil42akyQokhjB9mN
Mf1Qy+fBEhTKa0lCoZZCVc2QNdXkfFcFfh5InYp3BbP1Mj/1qsR30DUnCET2M7zrljCc63Qjlcok
1pAmytIOh9t4ep2Nh3rMMIEdCbBWPWcQ3bI0TYMABHdwqqqkUTwrgNPSkm9bjDOQxretzCwg9pV9
vbzB1s4wMOT+h8WdnOk41nhUlXFdWb7G/p0v6W5FX7tqF0e7mnziVs1YonExMYUgplU0oFk1iB+H
wBvrZHfZIJHzuK3bN2NeRSEg0PztRgW01AfDzdWrTDS/uJpwl8ZwkQf6q2ZszBnPC4oNJuVtuNH2
RWwXR8Wr8dKvCPbTaqAvVoqLQKrUSjH7gFNwL2QlpwJvDYoq+HASgXCnYVMaYy2VCL2y6A69bm6S
lj5A/VdwA7F26C5cx38Pdn4cz20DmCF8qMaX2v/1mSCg8pucNKZmuLNQyaZCKlQEwVB3tmndR9pV
20K++jN69wjoMxB3DvZVn2tlhuwTlT+DsrMrLbSVSnQ+rK/KGYVLCHpPazmXYE5vfqu75yzf6KFo
+mw9EZwxuETAOjDLFi/5Dk1r0Jy1euwUve4WUXUlFcpOTbRbIwrcy+skMoz9+6KMoPJIjaSA+wo8
lgwjuHh6cJe2haA2Ws8JlmYoKqjxwAb+HqbRpn4KWyRvioGdSsJna4APrfi6EFHSrJ4SxhmISz6p
JElWPQOoy4v+lppJ7Cl+KzlNiY70EvTBGzMd2u1nnHgG5fLQHLZq2bGjqYLUtB/1uzyjdhQ3m0/A
mOg7MFSc6ib/RJjQwOj0jsK2OXBHcPcq7b0iamhevZpUzih8ZqAhtF5GDSj9ZvKokx38Pdk3rgly
jgpiudbjZaPWKq8lHJcojEIzB43BxXt1w6jZ2YVGthFJwq/G+cIqLk3EkP6dmx4wuSY5RaFvTMQ5
QThctmYdBpWQqqoWJXzJJTX1qEEOCyWXcpS7H10k28H0/HcYXIj3mtEnVYVoYzKXav+rU3/3sYAy
hf3Gh2ILjEL/2sFFtOzHBBzssGPOlFddQ8PSkD7XfXbKlVbQyP+HgDtj8ccqyNL0mu2e7mCd2Ohb
hiY2+oAR7LfxH+GI07ptloGufEXV0Dv/PhcZIZSzaYpQwAOIfjK+MHrQwAu2PuSTglvl4OMOPnFF
pf8qKspwXWH8aujLe4+K99GhLrtQd/KROoNv2qnef1dMeVf7qiCns4OCXzyCk5cwxQdTptziNZ0C
Yl4NUFSjxwojJHomkjxfi3MiU0u3sHfx8Mz+hMWx0SGVS0UG5rQ0H/ZGptilr+6qZBJcK63CENmQ
wT9oWB9kz6F4Hgx6buG50QeZw/TcdJWdpoKybm1lyAKE/fvCFkOGulSeAMQK7rvoSyT9wqiWk/rC
+wEWWB/WhWg4AmUdbjO4wNOyQB7SSnpru8iP/haKjRvDi47pM9RO0WEvGiZaN8zQDR3ffhSyuO8N
C+NIk2vdQA021ZDdbK0WBFrt7TBlrhoG95ez0uoVFcG30r9onBujajbl1sK20q79b1ptz4zc7wnv
6ZULhe1dfpDd0Eu3TSAoLdZj5IzLRfukdRkECExU5X3+aE3RTVZitgS8qoImIJE3uTTVRu0UTjW8
6euuGe1n7VSWt1b5dNmNq3t34UWu/A/p0HdDCJSE3FnqqaD7y78v8BbfBFi08pi3mEB30IDtSCCD
6JvXqhOcHqsfZotY4Bmj1DEE4QCuJXDLTTE7zcSqXq073HqAoU80zinwGE8dlfa0UtsSWGV51zeu
rIaCAFsFUDFPJFuWpcv8uEUr91KhyQgweTpF013j//jEkqC/WAHjmUpwYfN+m87gnUyCsdWdGd+T
Jt4CisdU2V3GYJvgQ+pZYHCbM08noy6TRof04UuoFXjatsAsdx2GO72UBUl7FQvVqUl1E+cPT4IN
nvsK/JrAGgzZxgzFIZg1uxrkyka7w0k15k/cP5EFHrcx9UIeO1WvdGfsv5jhq5SFdmtU7mUHrlYp
mLchloZsquEm9P0qNc1g9nPOrDqUR32j7ExXc5kwwRvvpJiml6ysmKppqmUqUE5SeOouTTKVDsx1
uqO/tegpaC/z3WBb7Atct4rItNZCXEVlgjtQU4WiuPzeuCoKmnySFAwrpP5VHpkHoxB9aIogOP9N
UzBCpQ8QmnUjqd+m5PHyAq1FHS4bDJnKukEJv4usJkhbxqDghLjsjK1tVH/za/Dqp7tKpEi7lkOX
UNxmMqArYqL2QvGjBA9F9T3w9ZekHQURt26QqWgo5ZAa+E+JrrXQGVDkuiNXBTqCa7u0rkLcdva4
UFFkURG+Gm76GY2zqYh1CAWVJdwH9WrVrcAU1zusZZuxXaSCDLHuwDMYM31RcQX6mFA1B1hU/M4g
ujCTrwmeYS8HhAiESwtUqZooiABS4rZunq8q62eRPV3GWKsJsDvxMY6Rd/JBJVhS8RSRNkg9pI1A
v/o7hVBjQSM7MYnAZWufyUsktr0WLlN6i+SRCqQyYrVHf+zN+dSYamIXZbnrTH1r9JlXpZUguYos
ZF5e4GYFyEPQ0qU7FThe6n7bdj/r8mYSjf2sBvvCkVz4abNRNqGFxaqa1p6hCE9Dzze3vVLamSS6
jFqNjAUYF34+HdtpfFu1yd8k1XxsBrz0j4qgYBTZxAVgZKXghx1rBMf0jc53OaRqdbyhjd1Jbb5e
jkORRVzVqIxakpYm3DfkD5Zf2H5yDEL9MxvKUEwctaBD+yBuoURo/JVTnIBFrdpB+lqRFu2Em09Y
sgDhnFZlmQW+LzhtturBSeLB2A06DewqnzPB+qw6bQHFOU1XFKuyJthjxLIt1dsSN6CBSAp39dj7
D+SDooXWt6WfMKdZOW3BjQypl1aXYsFZsaZgYah4pyKKJcv4rOe2aRo21lCOgPGfGh90MSypurnr
763G1sFUbUEo5GH8zSarLVf61JqZ+AQzDRDH87zx9TAW09whR4TyaI/tQwQNAUl/+UxgnEG4BJik
8zhJMUBmKEmiqd/fkPATTy+ofv6zg3diTIkf1izXSbe+dF/7N7KwLY6VOXwhrppYJtWEpz5wpPp1
0BQ+K8TDfblX3eDQHiB/CaUM8YD9aupeQLEjf5G64zYoOhpiK+VB5gxRbENDqSZfG/n+EyuzwOGu
NTqzLfIYNb+jGRmaJX+3KFLo8PvvQLjlb0AOhB4OlhfovjNyJxsbuxRSILDscml1uAhQzTYkJivy
ccHeQzkoP1qPg6Mdys18JTmwq3sNmt0/ItYiCrDVdLRwI1vOxXIFkHWrogjYnRUEdiEP93M7bECM
JKgkVjPSAoc7/VrLVLVJhyfTWPbinHp+LaTMWrMFBEA4JNAXoH5gKICYc2rVEkIi3rd75djgWl+9
To6M0ana1FvLHe4+0zCygPxASRAkejszyL6E6HEN8azOwYSt042/Lkfimv9gETXR8GCBZISLkcmv
49SQC2yr2t/qJNtOaiVIqGuVwxKCCwUjUObQqAExz7ebUnmquu1N/Jk29yUIFwfGXJY0rlAzkLE8
avEMjvlWjTe5MtbeZY+tRoPGPsw09h5scObU5RhEAftAL6zSHkc8WpDRiUWUh+xX+L2rLVA4e6RE
SsxhAsokVbY2n6LmBLpIOyr3f2cNV6G0uMbPKoZTjoVbyq9JBE6o4OUzIOjDgJipoZp8z1qAWVDa
o/vWMYJ7Ut0kRmJnneC4W72lQ3/LfyDcJ7kxWmPV5h0uhU7/MFpLIC3Ijnh22UiuqGFyfXnOYNxp
lASDFNYKLCoa383G+RcUlrZQGrpuO1PEkLIecGcs7kQq0nHSKB7QHTU/lZ03Knea7F5eoLUZShQ7
ZwzuQBqkbo67CRgtrjWJjfb9pyixLWcAdbxxoK8gAdrKG+Kyxq7L0KsJSIP4g8GubFBJvD8oMHNo
pGqCBF6ZjUMshHgr+Ohb998ZgbOtlvVoKmWkhogY4HGb8s6hRkn2syKs91eN0WWcErgwwaAXF4MY
S9EK9Duw71oN09uhHX7mOlKjYNRVCOpiyr+GTXWXmWmBwItiaJeQ730a2v3o9eV3I+8EmW71llBj
H0cquhxwTcilOpOgmStE/wHaoAdP9tKNdsum34Nj6yletumFhT/bNh+y3gKQy3roJtFaowUgY3IB
HQIGQhOn+EIgpxVtpMfLkfdGT3sJjct9fU4Htc3QBlN/KY8lOGNOqpslduhaDsVAArj3f//TAn03
2HKArlcxUxkz6MOfYCi4bVFgNsiW3kd/7CeEDGCvclpzeFHM4cHKfI8M1OnbZEO66hMfieha+ReO
Z4FVBrU3tBhwU35DhrsmPsbD7rJX1/PwAoPbAyrp9cJizUXdYX5rCmUP4D5GZGpwbYrqpNURmaVF
XCKOjCyXaAI0CzoeFEqHYe7U086YDtJ4Mrr7NrmVSYUZ0s1lM1eTysJKLm0FfqwQxhvpTMVPKb3r
i8lu1YfLGGv1+9I2LnHhLaMtuzdP+qC7zOi1pNBTLEvbwB/2Vt262UBFN6ciTGb3om7Xay2ihPlz
OsT70ZVBACQ7eI0EIZeS2eWOMb0cGW29HtuNqEFfuJpcwklMebZAy4PtAFSCKf75Jdha0A3Pn0SD
fWxnfdh5JrihMIpr6fjUf29oWQQxLh0BVWc9BsAnu5ZPZfs9L3+ViWvkp0T/dnk118/YBSLnWpmC
wj7XgcjE4vrH1JVuwq/s1Zxg5EHbzNf11ngOD9IneiO1BSzn07wlkd8MgA2DztbKOyUV7Hj2A5c8
ySVtv1Pb2GdhKtWDnUA3bG53eUxtqn2/7EEREIvdRWxqFh7kSYkO8LQBLzvtqsKtYp9ua01S3Ump
Z/cy3moTwNJ1XHYOO38AhRNcR+6UTegYoCveNujLtaA6QzeRG2zmxA4+9QasmTpaKkCAiHOXyy2N
pmQxHldxCpb3inHVid7+V3PX4ve50McGL5KJ4PehaG8XuFyj2k95+HXZeauJZAHCRftAYz1IC/RB
YX4WbSFFoW1z1DQnRU/qHagmM6/ro+IuKn1RFlk9UxfIXMBruSrnygTzpNJ0DP2bpr6W2bWcfvP1
yLls5Oo4CQSY8N0sK3hR53nZshHtGQSanI58N26+MGq20d5HW8zWusMRRdpGlLZW98ACkNsDYY8X
dwVvUQ52dHUguhRsImmIH0Jleu6KJBZ8Va2GygKO2wGj2WEeIsKW64cHpQ/subvPRK8lAgyeh80s
B7TaYHbdmVWo1UvTpk3L25D2grViUf0hTZ1NMbm6JBoG3bTY2WKG8tEAYaZqli+Xw2HNEvbuTGVT
16AaxcU8TbMqHRqUr9SaDqnf3oxZBt4jydz/HQ4X4VaYZ3PJTpJkzE6hhXn7xjWGcvN3KFxeJ2Gh
F1IMa6LyZo4h0kiepFDQW7O2KEuPceE8zGQ00EiGCWc097UDlD8bkZKSCIIL4ahr/d7q2LrLxmNF
6l3lS4LQWl93quAajUDamB+wybpa6/V8Ah9BohObxpKjp8aNrwQ/L6/Iam2NRkiZmoahU2JytnTD
CPmzEl1prTt49LnbYrTrTsdMXnzw70WtSKsFCwQxUMVi5Apfm9ziyGYBJZyKdW9NNrpEXDZsXxwY
MWOyNa7pqTcdyAUw3vDP+BMP0BpoSaGUwTcL5Eqldwm4g52gTu+bzNolrb5LwFkncOfaScEeuv/F
4faROg36mLYs85xoCd7t3E3uWdM2fSxwK34d7ZleBXo1060miPu1NL5E5vZWrsh5HDaw0J9zt6q/
F3jUUAvojoieaFajH12RaClCpya07N7XTHSMii6TsYmrGEpeinxb1Nr2shtXo38BwX2C4Y17IGEP
iHZ40Rt3lL+C0fAyxOpNBHhP/zNDfW9G1UahaUrAYDcRjAkhuGaf6D3uIeSd70z3l/FWvWYphmkS
bDeqcfuszZOuNYYOJYTxpJBTaHwmwM+/z/ctlpqUT7Xf4hRv8IVa2TrZpr3gkFi3QSdEI+AGkN92
96Jatgq1koICSakplSurNp67VBIU5OsZAq1xGMcEx4xqchlCav2BoDMF5c+2/xI/km29H66TreYm
+x6KL9v2e+pFbvMiarlZt+2My62PEkvdlBH4L859px2JW0ufYEM3WNff/0zjm8hyGvZqpQGinIZw
tg3aBM9BPCuYGSkt8uNyvK0lIgbEGLAxcsofIH0eFl2R9fgYlaTjLPcehKgfjEw/ZGm+T2ZLtJ1Y
BxxfCy3xmH8XsYF2RisnPfDYmEq56XevnQt9VyGf8FpqWOJwBRFYeYoJHaeak+W3Kf2WjC/DKPi8
XcukSwguh4+spWfusFXTuQYZlBH/aur8uUjMa4iVC7BYWF1yG1vGhdusgVApGxET/cY85HDbsKn2
ZCcaWhJFA7erDK0uMDMHk3DH7CSdauehYmfW97IMbCXYXQ691ZoCpQurWjVonPDDbHWVSnmHCRy8
4dMDIyUrPRWMIYz2T3xftxoQCzButUJax3U1A8wyT1O7kfyjIRLfFUFwiyRX6ljUI3JSO171/lWT
HHURL9gqlc3SZ9wKzeYoWUmGQBhfe1d6JdvetfAZDdJJ07WeaAre8d7z7QJq6iAGCqGkLlg0dt59
iMSFH7kEWIcyentT+LFGIYibeTc2DtBf27JNHA9e/CR6plmTGTLOJlOZa6odjcLKdFKzgYh/RI0y
UHU0G+t6hmA8o88RncGr5DYYOjNwkYrLcaTG97tNg2AAiBKwkIPTuwrmL7QDuZs3/3QCGZM737Ht
N14PuzRxP2fvAp2rauKkNWUwDTD0KHMnFB3N1odMvR9CCsgOd5n7/6i4V5d1AcqVOcTKqiyZAGpe
T7+ZiETovlrXyZ5pb4tZX9ZO0aWDuVNA64nW5iyKDbBZRTfFJyRS0Lt8XkAu+0eTkpBQhjVNHee2
FiRepIJUfpw+9QqwROLSihHn2WA0QAonaLCXm2w7fDUDl+lQRyfRIBLb3B/23sIsLsFoahBCHR07
ofbx0Fz/LLo7E5NcU3Etyd9C8nB5q6+ebws0LtUokNZErxAWKatfe/rNT++N6nfdfr2Msr69FzBc
QtFN8KKEFWDazbgp9+MD1BO2rT062SMFCRAk9QQpTGAX/xSVjqSwLIolgyhQboP24KqLyE+ji51U
nzaXrVvP12fr+K+gfCSJljawTj1lN9JDcZ94ARiyIE4RbzKnPbReepPuYi93ml39S0QEtnpLiCZ+
RWNTf4ZKOOfSIh/8smURAz22GUxuwQGjSrZmg4ndbp1sE7iifvH1Y/2MyfdcmLpay6VWYi70NHhM
8DG/Gh3TRqkMNl/RYq5nkv8M5MdBs2SMcOcKMLQz5mjzoj8vL6DQGi4b0wI3aYMJgAFa0TFeTfpd
t1F+yy4jIxIxzaxWEAvXcVlYKpowGnscrr40eEkpu1MbbdWoc/7SKC7/mmowgCoROPK2PrK5Mv1m
PjC1CzalICoq31rGPqat8xpx2bigYTXPLCCYPkuDm6MB1Qkk+4RFvygYuGQsqWEhx/h2ckj/fe6e
usoT+G3162WxPlwC1olZxCam2JxOf1EsCEFfNc1rWfz01RspTe0I/IWaiM5i9QZisYd5idG2DsI2
YTS6g0MgXoaKa1NsEzTIaJvmJJ4DXE+P59XiUoZR652eTnDiHNxXIALRMAeU+I9zKviEXz/M/sPh
JUep5qejP8EsMmZf6tH3EgMGBpGt0dyrChkU9JrorBHsL40r7KrAACVDhXTICrtuR7Ygu0Olo93q
nnQ9QmTm/8H9KLKTSyBWqTRx1sPO9ot0Sh9nd9imkH3/whjH5xtjm+Ca4meFLpNuJ0onfzhbzz7m
8kk6g3Q8S2Cv8tBvepdpXEXfLK+1ExCUuOjWF74grl7MLKJV41JLr0gS+ITeonV0CYQdR9RFeMr3
1F27G159C8AZ3i+FdASCzc/3k451P8UjyzLtZgDHJpNdQ8182+IyiBFhBKfi5XI2EGwUjcs2oUUS
xRiRDOTecKbqO1jWbanw7TIXKY6IwpZLO3SUqiyYYdpcXnfpjZL9UuPny8YI142r9mjbSJKBcxvv
iU2FviRGAQlFNIjlKjv0M3rq5IX32W18EH7vsA1w4XjgrzyTuVZyq0DCUU7jhh0Q2j45zs6EeiHa
iAr2PxRk6LsAr4gG2WbOlxpYzyq0mrKKCOr0iR1jyozaBkgfPWMXbqhbRfhOcILHiNjyF2hEOqDr
E7xtrofq+W/gfa3JcTX72Ja64UPwO7MZfblgPdnW/ujVMwaXxscmDmSFfUUGzwMYZyBcm7qBZ+G5
y5M3MhrKRB8nf0g2/yJiBPb9V3MGb3cJO339p84bnhvQgYSuf9Sv/QfM9m4Dl95ftpEt1Z9NNPhR
4sC08H8rLLtlxCvpXo5/EDQHjdM3nwra1y6vmCFzSbxsyDgrNaAyK1M3lhWbO5mmiWDR1vf52YNc
upbkIM6SEiiNfhVZnqb8rv+PtOtakhtXll/ECJIgaF5p2k33eCe9MKTZFb33/PqbmHNWzcFQjXNn
n/SgiMkuoFAoFqoylX/leuAZ/LhJRjANUjlgk7TgrlCPdbC/vCd/yJfPNjAbF5VKFSVr2jMA42Hw
/AOCh5PadQqS5f+lC0+0L1wMHtKi60jAvHzMjr08uQr67y9bJILgAkbea+AIlWFQnd918m1QP1z+
++v5wXnBPgWDJggTje3IDNpk1evVGwlPGOW0TYerMhXsv8jF+LAw5OheyuBitdTaVbJt4u+T+ZXD
gtdTBYO8Jnp3uRVrzKqmPcgKnEYtXVmBasxsbi8v2qoZCwhu0dpGhQ5cz56YKv+kz8WmI6U3S5LI
m9lyfAoxCxxuuSZLS4s2AE4PJVd6FaLlxY72BQqQNcJoAbrRwM2uGvCxpFD69f6VkXyhoigHNYK6
Kx4YhpfetMvmdhg2lyHY+bhgH1+e6KZu1uYcEI15rambGOV+Eh46kQaAYLsMLnwWapDNCoYJHH3e
68M3mf6Vf4VpC61p/zgdTwqkjhOZKx2WKKXy1sTStqqk2PaV/KBgAOjyqq2bY5kgbTLRccNfPNA0
kXTZH7BqPURGk7eoeIrjX/8Og1syIy4hzDDBngRMnNAvk9BunwmlU0WWcDcOpoGLWdFhSZDaPrWL
6xwVzPnedNXHxo1uCxfszoMtSsJWL26MMYGMCu3nn5hgwNSKm1vF45zme339MvexXVk31uCVMxFs
1Xpee8bi59mIUdJU6fGklfxiH0DjJr0luJOmb81bstc2+o49NSUbUSPJ+lf7Apf71NRpkyWNBFxp
Vx+TXXoTbect9BUPqivj3W4UtE+vBqoFHOcuekoTI2ywpPKB6QuwGgsjXv5aLWeBwzmMTyFjoAZw
mP/UcjCPuGW1nPjwpeC3AOISFb2w6jAhzKAU3DAdilNaY7fh3184ZQsUdj4W2Uow+qQH6TLM6Sw7
n65Q9LZJJQAR+iCXpUh65s/DBJQKdF4buknd9we7GGNO5C58zuCH8SH7ad2KDprIK7ibOIG84hCp
AAa1l4nZ/HQTRbS0i6nbkZ644ZA8lVbyQKbgK/fzYl25+zkI5VieQ+yeUr9qg2eZL4QKGpnWM80F
Bnc3G1Lz31YZ/eSf2Ae/AQ1YJnvu9NdgvfAue4oI7v3DcuEqbT22lVxiLYeDCS6ueVfu0GrrMmYX
SVxEZ+Hh08V8No7n/W1oW7VmgQWM9+zBP9sGezx3OrEdesIPcIGXvOukLywrIqmIZYaVTXBPH++s
5qncq168wZtyYhvb3s53wZ4cZtBBCyMKi0yXLOUiylAZZkhaoLPOQsWNvH5nHhFVgNXtRH0Uq/nO
Ylm5qBKoYzEWA8CiLNj4/dGSqO1XgaN9pbVYRwOIhikP1SIG55ylmarpxMIXVZ+HYdelkNOMBDH/
Dy75G4TvXy4ycyihd4t7dGu8ZnjbUbbN0bdV0CCI33VYKPy8T2cw7kKb5FINGxb5G4Vu2vlKriq3
xCCy4Jitlth1kHBYOuj9Db6MN9djHZUDHszkw4gC1LzT9tme3Zkirq4/3NBnJC4qp/6UKQN78g6P
FHypaKDfqfs6sNnNKe/M++Irn14Ly7hgnEeTFdIMeHIJ3WDzGEgQq+tEPrEeOM5WcZEXzdhVQH12
ox1NvEeneGUsveQRcmiOSIZ09ct4YRDn42auBXUwY6s6Gj1UQ7/p1FIQddfP629r+HbFuMzTwUe7
KjjpSruqyQFUw7bVZc6UJIKv1vX61dkcnmwx7WqMHLCWQkbYHF2lbrjxj5qr20zESHtJt5nAIQTr
xzMuRkMCkm3WO0DC+1g6tqKS+PqJPS8eF1njVC9MjXVZpM1culRuQruqUPGJk/zt8qkVIXFh1Zyr
/3aPlOqxVT3a3OvVlzKKszHsJywuKZPSfGjYae3iF6V/torbWnQ5rE5dYbD5n9hDuYggzXn/n+ZO
X5XtobxFxSewXgLjyo89ebiyTDsyYieC7GP4SGsovmlXeip7Snx7eTn/ENjPP4QLFdGUhkFRwlj/
qYfASbfVbw2vc40DXqiEmQ37Y58D+xmMixgtGMNyM4KbhJOCdtbJrhTVhu6A28qemghEIUVgXMzo
Mf9FetZUopbK99pUPOjbXflJtJf1zrEi9/JCsp9+wbRPHOxFWshTzyJUcijpaUgt1L3Q5kE3kmZH
RBB7BeeZbxvrhkppMfQB24ptbF3LIqFkwSnjRfnSqbFm0uLvV9ns5HTnQ/Y5jgQbJDKCDxpy59NK
g+vRhj7mBWhnVREH6KodGH5VKCY8GIn3x6PcjH3j6xLbFTycmdEhL3DlioZe1+wwwHcP0mvGpMyz
zZZGOkg1I6GS6kbeqnQubWpJmXPZwdZMWaDw1YUBrUtNFQJFrfV7ikdsP5SffFUUmdZOzRKGy73K
EtwycQMiCasZN1JtONZA7XKYnVRKIQ0zby9btbp2VDcUDY1QFOzuHzdomDH/nYFO3tEbsm8LxetC
RdDQLIJg/78I52pUT2OgAMIoZCcLimOkxILjuLo3aGq3NDDoYmCes8IwIsybUnCrQxrUMclDG6t2
Lqqnr+7MAoSzI1FabQJpIBgDK7JpavlabwZ3KKdjQGu3tQrBzohsYv+/WLaYWFlTDxngat9NguAR
PK7uAGGlyw6wCsNYIcDORLCCHMyYFoMkpwmIk6SnSt9ZyT4d7r4AgeIf2FGIZn6i/Bw7cAP3NWhZ
FfKrno4ZviZaLN1lkLX4bypQuwKXrWGBAPbjck0zmXSaWazQeBuT67x6rNVbzb/Pon5j9SI+zDWf
xrg7xuOoSik+/T6ijXo6zf1gokJgXBPruhFJfKymBYxxzDJxMFnL/EeAug472ZcYwKFKbSawZnlm
aP/DR2jtLq+eEI/Lhwo5TPQsxvL5htNGtgJNSOladzVpY6GjQnJFs2lrh2lpH/v/hXfjLS8twYSG
LySEB6/LJcwx59K8qyrofzRlrNigom0EX5xrnxhLUC79GXM9KkHBhvQHdIvt+Nwqmj1XG70VJHWr
3rHYPC7z6aYpTtKAbV6j43U0rEO3D+nb5S1jf4RPeBbG8PcRlHSpRCXm8JiYZL2K0Z5JWopEONbi
g6mxRjjGEoD5vo8blaYmrWIcbWfSNpO6mfyDZHiXLXmvcH0yBdOfJuYJ0KnAt4XQbo6KcMZShSid
oF0rxprZ+V7zQOC9p9e1lz1aGHa37unJ2Oae9E3UWrpu5O8fwH97zmpRJ1KAH9DUBnQQnDaP7SER
3IPrZ+xsJv/Vycb7g8Ki/5kvVMF0hPz0ynwIdyXo/UQzmavdLyAosFRM5qEB5r1SvThhSSdHJfic
we4HNhUwHQF2o6AzxAcJu38cndEzvGGT3GYbMEl9zW0W6NxRi8q5n2gAdCKjtqjEd+AlcZphEHzJ
r540qhMK9nCEfZMPW1VVdHEOmDqcczvplDdNFkWN1WoBQv1vEC5WKTWETyGZC1sekCM7yZUC+ibo
Y70RDEUnbvRgCe6y1eC4AOQWj1RFEYRdjC/ApN+k3V4yfkmp4hq9/5r5kqC4vur7CzAuWJmNOpWU
+Umm3NFin1R3Rby5fMAFEBbXLkT6UCkLAxCK9mbGVwnUKBORitlqbKcWdMxUZAGEcpsUaOowqrKP
oa9JdyTpVaNuWz7LoeAQr5tyhuG2RkskqvYpYBT/0Em7ZLwyuy+t1hmC2xDQFVeKWUDzBjRldj38
1Vi+nSSCnGx18AkCGgQ5n4LHbf4RPdNLiHNKJXGkK2rPaITDzFODJsAaraJQScbMvdfti71vZ27k
zt/+/w6xBGfHehGbrHBCxSqE0rXWHrXgQJtjIRI3WPMHEHHommKgL+UTaUoZkzLqtJo4EOaCdN4O
ukhOjfqDLljItbO6xOEcotfUrKcGcGL6c0SZl3SzbUa3oXHVB4Jgt+Z7SyjOMQboDftdC6hcBZnz
3/J8XbUiaaDVYLcA4R8aknFKRogyE2d+K7zomvUShpgt9Mwb9cYASVbiaiIunXeqBf7+X2Ly37yp
NkIYC5hs0BCp51bf4gtr22NONNqy8ZVmU8V27wwu8dhkyYCeKfyDH0L2X3BMTLwaBr6IKaTOPjpm
NkHasfcbgldU4lGDeFYAlnMr212GWX2QAI8Ujh1SK4PwhJRUS8KZJKAi6Q4a5joZCxkU1SobTP5O
9difRFmcEJA7ccmcznqGaXNwG5BXpqKcgX6Qnhi3QYyWJhHt4erpW9jHrWNqaMmURbAvoiA+a+za
/9aiikqFH2KrNO7QiCMyCDaYjAnnO/5kmXNcjOR9aIeFsOJUynbqFo7/CCnxLT0onmrHoz1ldiwJ
Pij+sKxndPbiuQhks9wVIBadgH6IrqPdvPPdZoPpQw/vp6jfivJUdsI/HZSFsVwyriRTmPgGlpWo
z0hRzdiVO9k2yf2gHYv4poGOgcBR2fJ9QkRxAJQBEHxDdeWjgVk1DE1bw0B1O2EqCkMFB3Kf7U20
w4l8dDW8LaCYTy3WMm8hGKWagGpS3/YlzSu7elOYonxnfc8WOHymYPgBZBmAY54Y62ALAtUNm5Pz
b6StehU8iDozVjNxawHIXREkkY2ukwDYgiF9Atmhv8288Yp1CfU7Gbx8xqF35E3u5dte+iLh4RKf
uzdi2hsDSFbZEVE2Es5GdmoP1rbfplvRW/gqueICi29kDMNUVsr5HUt2WHuS77Z26+mbZCN6k1y/
qs7rync0slciFEbZum4mh4BYp9i2V8FRukM7P8gjfaQ2gtPAzteF08A3NzZpNXYYz2CICj6mmlPh
mDjwDYaAC8xXFj8FeCx8XMLjzruWa2ofMrzK6zzVyd3xqrzSbHpIPckVcTiK/JRnqxysQO4qFesp
7bSD5sUPWbxtwAwPklqM8Dn1drgy3PmGYmww9Jor0d27fjCZLBCGVyGYwoti9MjWjBTvHo61m1/7
I4HvhD91mxwmt3CDG+G5XN3NBR53J2o6xuAlArz0iHvJdPTvLY6mZCcHtBB6kifvkw4tRtMmvu9c
1mtROulJ2D24elUufgUXYccxL5TZxK/Qtu2evmRbP/KkBFO7vt3iCil+lm/KbbsRDoyJrOfCbVwq
vZlPaNlmxBKoRri9bNPrCBk/EuUnPcOCXPbm1fi+MJSLu5COoR2YaInTV7vhWhn+EgrBr46fWgsI
LtLK+TxlJvOgcZNdZx7WclfttStxh8zqtPUSiYupeY5nraiT4ashSlb1nu4CzQ62wYl6o8OWUHvp
roTxQLBn/CAlUsYghSwgcfSTucU3qJ2dkF7dFBAdCz1M3Xj/asf4Gcpw1OZEqgEHBodd0b/pofkT
JC6Pl1HYpnwKcudN07gcKiDVqIwJUOTpNFVvraFCFuVpjraRfC2LCD/Ymb4ExlZ4kWQEZqrPJIAT
TvVzqN0UyttlY1YztIUxXEzpWzOI9f79VAW7d+o8jCSKW+lEZnBBg6Be36mwxKnr16C/m033shmi
WMxPPNZ6QlRtZgDuCF6U1NViO3JGhENcBSfLVb9QhWIyKiaEspA/8H32TZ8bFZhwiVO0xVY3zL+q
me4MqRZU5le/1hcwnK8VBqiDtRYwZbNVuruZemU72vi0wNuxkNl+9fZegHG+VozygBd2gFEb7AgO
Pk0wEN871pbpUVaCT8r16HpeQM7xurGEVnsJMEl1DeNRMlxN+fElpzhjcF4HLpeEGBow9MQu9+Um
8NrdnNlsPoZRPkh7UR/d+t2oW3hl0wjFe9DH09pHdCj8Hl7YVJtc2kTayzBfT/2vy3YJUPicdRzw
A6YGKGbyYuWKM5aQfq7vLe3lMs76Fv22hs9Xu1gfErkADh0UW+5OiXo0m9r+AgjrQjVQ1oM6KbdH
c15BUkZFBaMdrs3i1FjbANx/lzFWFgwhTtaZUhHe3Pl7QUpis20z1GuyJnVqvbPj6rkwD5mog2gt
CpkwAmCKIbOX3Y/7XyRzGE8Doqn/t/89h/hXjOcLXd6woWHWKOrXzmXLVsL3B0AugejrJoskVE2d
xAdXptzaJdkU4VPRO3V/I40bkgvOlAiQ8/BszkEbm6qo6RkHo+nRuL+zlJ9Za9oTxhT08e85F7G2
rLjh0ka+U6pUwUjPdtYJ4oPcFLaRPBP1/+/qHzC4qgxJ+6TKKpg1qI8F1L+D5q6fRGTLa0nYBxQu
mhM/rtIUrQD4PEr38zG5NjbQfXUrCd8s00Y+KqdpB02Nyy4iWj4uqmtjk5E6IChtKadg2LfxSydq
aFr7sv1gGBfMayuiaYcvJAznM5khRgoWbGuvgxYUiqC5N+0S0dfQSkbxAZKLG+qMOY6khllN2zmD
PNh6I2g3W+u5/ADBwsoi98paK4lydriMccOUF4q7cKNcx3i6pt9VlD/IFoxnD9r9v9svLoZ0UwQh
pR5r2Zlu2Or2NG/URhc4xVpEXAQqnYsbcxLKPsRLEdqJ7ljpWNlmU9plPOxBoi1aR/aLuRz2wzpy
McMwei3wM3a4UM9p9ylmN4pTcJqvpVN8n3vDjuzNk3k9bS8vpMBD+Gty0oJGSkbAJhAU7FGX04no
6WvlU2BpGX9DSij0RiSFE2bm9BI1YBfQq7s0xHPK1G+HuTj5g6gze61i9QGTCyImKqpSVAGTqYYn
O9ZyoLnGlnj5SdRrJVpBLnS0RFKMmrmiZoQ3Mf2mmaJX0LUv4A/WcJEDZBOZXhFA5Mdol9y1u2Q/
YXBJ3umChF10mg0uYFgpHlp1DUity56J8FxzVWPasty1HrJ4N7vxnQz1oss+KNwtLoaMSoqHww4H
bYDwj+qBvBBVCzxjEC88mF8gY/mwmFzoMCVpqkp20IrxRp49X4VCjfJ62aK1qtsHEC50GGVlKZoE
kOkwOTPGBQPPd1PMJGSOhdpT8TqDUa3YoDYc28qDqOguckkuluStIc/SiPU0MfOFqQFNqIEsSuL4
F0VJCea+H3DApoN2YAJfIfS26Hfd1sD5Z7mK4BNv9X4mChi1FQ2c8u+PjYtbpvV9NTZmwOXJMe6e
8gztZF+JhAsIzgmr3jLmJAdEbD0Fw0NmbS77xFqnELoxzzbwjieHvhmFACA34OJxIi95srxsT6BF
DJ4cgTWiBeMcUCGg5o0kgHWywdLBwU8hyR5bfmM3QzIMgqtyHU7DY7WCBkqDf/rsZJ2m7YSkLcGJ
8iNbV72uEfjA6nVMzhhcFBzmpjXiAhjx3DpT+iLhG2WS8Fysi6xZP74LKC4M1rOCG34EFMj96z2r
OWq38l/zndG852otGoQC17yHsMHBerT2XyjRwVPOlnKu2BUDZBvZasbWtkEilV8pnSjfYDfgp3xj
gcF5Y6E1UjiyWmd3YKxN6ca47jaMtSnDOKxQEGIdzVRAtmCpGlp5PmaJcYnOyYaVif1T9wza8Kvx
jm4nFxTHIMMVfQuthj90wPwDxjlKqTYhxXgKLrEQyXaHFoc0+ltwmEUYnIc0GTp6pAznKxvc7JqC
YstwpMaOn0cvRbLGDPtSVF+YxXkFrYaRKizRSNFxDVIJKfYERrE9/+wT54XjfKJvVUMd2D3cd7Z6
10M42NNR3wpO1g/rVD/rNyZ7RgC5t2jH1ibs4fFnZC5c9UmIdK0GMn3AgMRR/x6CaE+x8WgCTT5H
8pqNdJKPYpr59XtsAcxdlb6edanGOG463c0je/Ka98BcKK66N7bhlZhnS+A5fMZdl2o7zjm20Sjv
Zu1mSgXNbIJN5NNtM4dGVzuzTcwtO5VQY9NCJ+/bQ5OPO5m0O4HTsD6/C07DP5/6lhHTjpVzauOp
Ng+T7JmSp8h3GbXsKCnsNHuIkllwma7fBb/9hW90S4KOJgO7S1XrpUxyeyDh3ih+TEkuqB2JVpOL
JRUJyyyuYF1SJrbUek2YgO3tWW/2xLq/vJIsZFxaSC6kjKaFwkcAx9DintqGAXeUJh0Ew9A6ElzX
Ih/kQslgSFUcslASl9EBGs47sxXNIK2XOzSFMi1qTFQQDqOZM3VKY4qeMwXMSoywM9jh/Rk9tlb6
Xlv+H7g6V91igckFsGi0IOsHBTyMAKuz7d8xwkzIEihQkUPDmbQtkJqG22knIjtZ/4JZAHPxq8yy
TEuYsY0nO+T4zg26ZW3t0Ub0NbjqkQsoLmJpfl9aFbQrnFauvYFodlJ+z/CUR9U7IxX2Qq16yhmN
f5zMjaY0ogxoyfO8IUfWgpXgxci4G3B5azuwDQsOHPv5n07BApArMk59nps128IRj1M50b0svTWN
G9pGqLDfaVmPmQXBoJnIVfnHSrNMJyMfgQkJytal6FIMwZup3lZu58qufyW5puhDW7SuXEJUWrmv
0QGQ5lPrds8h+vhD8J3WIRZ3hkJysBE9u6yGl8XCcpGM9hWqjyUQO3k7Rh41r6ku2DuBa/KNloZZ
tZNfAaIyH3ztkaT4EKjuSn2jpIJYuZ6haxp7rUeLoMnTgFZxUsh+arKnTNZEg2c4W0e9OEJzkulG
e0xYfmd8K5k7YBBDWLBYjzNndO641z4xJSMykM4+aYfQaW+CQ76T8GzPWj2NQ+FGG3IrbS7fD+u5
ysJm7uQniVHMmOhlQcbc4tlko97mO4imvstomJ4sWOP1stNvPIsnBDUgQweJW1iZUyuGGKE62HPa
26H0mpfDLlDCHxAbdxKa7SFPK+ofXnfXf5YYE0SIE4svflRQonq0AG5p5bYqMrtPGzuaRa9egkW1
eGZQszBUGnVYVHVr3fR7xncZOWr3X4Gw1AleLu+iyC7u4BtzW6fFxDZRiW6arNhrRnc7++3+Msx6
GD0vH3fak3z2tdgEDBskY5ztZMtIXEXfJCJr2P8vdknCB+QUpmyXlPlGTgNXI/5L0IpKyJfPm8XL
yXdaRsyEBZY5/m5g9F+vXlGf0XLROys7t58vn/OqcfmD5FezTKDD4KBtFu/hvxQUzprwLZWhqALt
liB7vbxL67fAGY+LI3GV5Fnlw66u+1HKj4EqCMiiv89FjAGlGOrXsCc19wl5CHJRFYF564UFew8h
i/1vm6RtUZxGm8+WtUpX2wjEdT4kjGQ39oKN6LVirTEcErW/F+w9D1vgjb7ZR+0Eg5qD+Z1VZgIP
Hbe7xCnepjdw/6D51lMcKBmdcml7ea9EkeK9vrfAztg4oRnBVuUhL2wFYhz+Xsrd9FfnxrvwLt7q
T5cRBWf4/QctADE+qQ8Q32Khyd9222yLiYm9thOdYaFhXKxIiVEbCguBYF7/RTasvbdy2f35volI
mC+bte6UJqpA+K5GZxB3yJS6T3x0IqG4No1OWz6Q9ue/A+BPVTJj/pq9eqq03ST5D7wtuJcR1sPe
2QTuXFXVPMhQLweCvDX7fT7daLWoLXn1u1r7jcHXCXqixObMMKZDf+zQVF568T36taB78K+M4QsG
UkXnyWgAFDU/rfRODXNbngW5hGDP+SIBmsdTmbA990vzYID7qQF1zGUz1uvriwXjbtZEauOoj4HR
o48bBI0b7VZ7ZMo17BlJFz0j/eGj4bw/3KmhRl+EKntixMQBFN7fFBd86RvDSWq3Oo5eC/J7Ud65
fg2eIbnb1iwn2smJxoqaJcCSbrJHaR621G+oW6Z6L/hKeWcO/Bzez4DsBy0iUBgTtLvJsLHxpl/F
fYNRQsnpD9AWg1QPKA17bzqy2S26T7cyqJRFKa/IbbhQkREf7ao1PqurkP4oJOsKgiaCo7wKQaH8
AsI6RCQ+z0yars4U1idWlVdm9k3KBJ6/GsQXf1/9uIRE6icJ2RiS6ILadU3dKYA/0uJpznL0X852
n1eebJQCs0Sw3GHQU9RBIGSBV86ytbVxF0itQypvQkEu6g9xeRd2orEi0Uqy/184S5uEsdx0gIzJ
MR/vaSv6TF+NiIul5Nx/qkZdhtgYkg0lPNERtMptchOHqZfV4ylJTBejlKc4GY6Qm91fDi6rJ4+a
EJW2CNUI37OIpxpS5wOgo/jvAnV+LbjWDYzVxoJtW//mOgPxUX8ota7RDTzL5Md3+sSr/IoNaJZb
EWvo+m79toiP+vVUm2FfoLDZmcpVqHU3Ud5sLi8au2c/RY+FLZzrD5My9AHEf50ixpCUZG1jFXyT
Wjc5FdVv2tTcjUkiwFxvH1uAco4fpRMdQx+g06F7rjGbNR5ZSaD5pj10bvQt9aw9fbxsp2gp2f8v
HL+nJjR/WZ9QopKXcSpPdGgFRf31AqOuKhQ6cFBcJVwkTGhVWRHr0mXtQeyqMb8Zp3ddHFdEU7Pq
6wsoLn0aetRzIzaPSM2tNf41xRuZuJUIZTWF0kGzQ02TKArf0hoHeYmgjhHPUNrIltOFTxoRJDar
MRDcQYRx+ljgKfq4Lxq1hqwtUOUOlMfYeJvNU2E5TIQXPDWoCO/rVFS0WF+6MyLnCaECYRGJPUuk
im5H414DSczQ7LPp52WPW8XBKzvBCLypgRvpo2VGhpY7X4ZlIPmyteJ+aKAi2e6zVPB9t7qCpmoY
1IAcuMVTqDT6mKQFQZXtvfHoEODjTgfVtah8zn7up0CxgOFqPaHR1ZMl4avON/rKzvX8G2hVbnFZ
p7bS105rTKLEZtX7Foh8aCJpCTYmC8cphpy1m5cgSnLiaqDfMszHQL0yL7O7wgqbU4bE9aWICg2R
xMyh591YamO45kiNGlJnWeVKYaIOmG+V4+s5N8zEKWVNGmzV6HIwt/rNcD1E7WukhXVmT6Fp/IpI
Y5a2P5rzTzPOA4FviEzjvD5qh1GqVezZEEE8+0c57utOcBuup9qL5eP8PMunRCITMKQdY/Q5c2lD
GUz4IrD+fbpA4+79Tq5TLemwWeVr9gxRMujpgmM6txvXf8U03UE478p2/5I/suO3COh6XdRyAaIA
pL2sW2HcKdvWY90KqGmIzROhcYe5l/DbUg2L2XhgBWMVbMmhp/QHU3PEy4N3OXSsuwe0swzdAjug
ybkHHoNJbYE5xkkgn6AfVepZIpHr1fsQssv/QHDeIUt6TOKSeUcZOolij5mwX2A1AC4gOJdQlTwy
CglW9Jt632xHdCn6m2CvYe56Qit1epofDHe4u7x0Irs4t5hMX50jVk0rQUHuGbOePLQSFfWurqJY
RDYJkkpTptzqKUPsq1qE1ZO1cQ/yZK+Tku1lQ1Z9YAHBrV4kjSAIojhQHTno0XUY3Pny02WI9UO7
wOAWS1G7bgZ/MevA9e/87XCyrsE3/oySEiZu/WvRs+HqFbKA4w5R11dJrCmAg7p6aOtGvymzWXdM
CVQRnXkvT6LBVxEglyWNPqRRxgaAfXyMyNVkPg9KAB26XZ+MzuW1XM2jF7axW3oRjkbdH9MyAJRZ
hjZtfo2YSp0LCLsomFbX9iGS3cuAq9f+GZAfJgmsWEnSGIBKRdH0HmQPrVE8WQOKu83koXyDAbt4
P86joOa1/qq3AOYSgV6lkjxXPqt4tkfdUdAwwETo6h1efTez1+IRn4XhaTd/yx1RZFxjTwJt0u+T
x/PzxmEHTskaZke/2qM6uIWJ5j/dwRD1VbCNjsXR+t6D8v1ZcUAJlAhbNtcOvirruOiQrSoYjvu4
zS3SharvA8g4JMFGNgYbX9P/f7IhcwnBHXxVV3PkeoDowvbbTLSXKkxdNTUE8WV1JVVFBkcd1VTL
NDmPNXI/UomM8FziyQYcVPKdfmCThb0d7LNXNu5i3tQ/WJOc+D5dC24LbJ6XzCxU2QBNHS44Ba+k
kfQjUIfDqDcvl8+ICIZz1W7UFKsLARONmZ0Fe+Rd9iwi1BSBcGmqbHWJAh5ntAx3WyO+C7CWmqCr
VgTB5QMYCtIai/U+TGm9Mf3u0EXQNqfTw79bLs65Y4UYoZHj7pyCUzQdivquLjaXIVa/kZc7z0xd
xMm+tTQ6dVitcK9s2Pu4ZLnTzbQhGK1SRU+SqxfcEo274IaBNKrfA43pyRib4NDb5MTKzRRyVKkj
JNJgDsUnpUs8/oabMlwCrDFGPmAqE1QzhQSpi/88/leFe3ktRV7B3W49URtrCLFdhDS27z/nymOf
CT7CVr8ilhZxUSJoCt3PQ1jEODoY3anvknv5L7plOjWTKENYDa+/Y9KnboZihpCyys7SnH+rrPvq
C3yIYG79J+Z9algIoBZGwVcO71Oq6z4IXdOvbksp9y7vzNrdvIThQsIMhr3e1/AGAO5NO69e9Ozv
LB2dKQa5wrPlX7eiTnHRunEBQhkGLU5Z10lUP9P8L1+ogsP+wJ8d2+IlTSV8KyRFhoVrvAH9xqCm
cw10U+s2xHu3vif6ulu3ByVciyq4bPlW9D7Mq1nRYI9SnnrZLSbBxSD6++z/F1GoJNIUdwOOjpwe
wvJBTl8vO8Dqw5OqnA3gwpyvlVKVsi84zLYVNnsZDiETIznZa/+LdZ+HXtQ4Asz1eHDG5IIdOKQV
WrKPEjZPhwa5H5o37ixndurn9L6FNs2XeEpwns6QXLyrmwH9Pz3WMcv/LmIIPfdP/hTbAsPYX/ns
fGcULtC1Q02NpgFKd9Br2zxYbwQSVpnTQnrSVg6sg6zaQ2pd3DK6ltUv7eOiHxnSMu1Z7we5ia4Z
GQfjSOx/Wt4EpRy3Bz0yUhhXvqK5M367bPXqu94Cm39lkGW/CN+tLl8nzOwi07at++bZh1IZe8Jk
kjkNOMLRp/vSHdnrg+jr6Q+35+91558f5qJB3zD7ppnuIK3FmKmyreHJD/Ezo534HwDXr88zIBc3
a6L803dlhSdNgvzhDG0gku3prN4oZusUtP6bDngxkJs7RRKli0KDuTCqK4M6+SDkgyCcsqlvG7Rz
+JvyFyvho1llK0oX1ug3l8eH5/2SqtBKGwL3GtACph8ajDVAf/EIXSRcs3i7vS099kjdufZ8PR9G
r3ClPYbDFKEgmGjhuXBVWp2KwgkMpzbTpFds8Cke30dxhW9agihlcFEqVwcpHgmgiH/Qx61c70yR
jBH7ExfiBV95rxulsXIwgOIh8IWadtY9NuSoi5o/RIZwUYlUchqWLVBC60ZPd5r+s5HdyzFAZAgX
fpSpCLumhX9MsXoVBdLgVGl1O8/V2yybgii7nrP8Pnv8sCiFjJURs31J94w90AJFOZNoE808rpuE
KTKqoUUQMwcfb944lFO5C5BIxGhhmaLH3HyTrM4tKsFD9PoNf8bh3EyFoHCkMhyQTtml9WIMu8t7
84fM+IzA3X2Br+hhnwNB3Zaor4+7t9qztvU7Qa5oNk9kDedrYT8RPYiQUOYtkGLFKxPvsjnr3ny2
hnO1nLYladlkrQ99YvDWTN0hCgRXmmDvCesdWGRdU5Abmd4CA+w1dm3u+rF1Del6EuGsTsirym9j
CPfdr/RGTvwEWxNkXvuqH+RTjMlnZVsMtvUESXF39DAjJ5bZXE8Xzrjc/dVkhjINrN4QoqmeTaWy
YYxsO91C4XO8D/bV/j8EmbHnX5Mv1QjO2Nzd5RO1CwJGEjEUb1S6ytS/I1XgI3/Ias8YXNqcx4av
dwU2kDUsp271BB0FW96wEQziMV7aLygu44I8A3LRotLTJhtz+D1Rcg85tdvN6nEOmitzmP+PtCvb
kVtHll8kQKL2V61V1VW9t932i+BV+77r62+wPdcl07J4YANzXsZAZSeVDCaTmRE+CMjdvOutvtI+
7W+GzQaFtV0GPWbIgOlJBLs1rjvVvV5aLWiizdsAI47Zp/GsHSJ34s3xbKe5V2cZQDEqIQ7NBUZR
TXJMNPEvxSFpZTT1g25Q5cAXzxiDKIvQEiGjs7EkSz40QhFaIdTohj5zxji5Txfz/f6ScvBFZvBl
liLSpzG2RpuF1txaUA6zSMkpnfI2/m+TULIQdPWAJSSoAttktiAcaMUn4bb9UnxqoLxrg/rgP8xO
c/BZYQBHgF4U7cYAeoI1YE6tEY1P++vHs8BAS0ikOEMjAV0/0CdiUg6kFPsWtrNfAq4v3KzRvs0K
UomCKU85beDPXsfIVlAMng4qWrcjAxzJBOMyvFbJTZ9WBpld1sVNAT41fC0jO2mjbxq8hhy6KL8l
gisDzI6aIa8lzxh7fJM9pheo9NJZvffWkuNJx/3124zwlTFmR2W1AIkAA8bGwMXT1tCepeEfTTCb
SE4CVTZo8XQxlXeqjmm7XrqbtYWD87ueqOCb+/WcRiYYxT1topeHwg6mQ2oudi582F+u3Y8PI8yW
0Wcjm6CbCojtAHF4sJE4CMczwOyYsRzUZKE1JLPDzbm7qUXe3DFvnZgjV8zDapxptbcFmIXxQ90j
FQx5+5LGzR+DGAtF/VxlTR3kUgOJFv9Rg+vQ2VK7cj0/C2rrNn1gV2NyWhLF2f84PM/ov69tCnqX
hxICLV6OUgDtqczSuLdf3gditr8a1mOU0P4A8UH9EpzSU+qbL60j3iHaTmA0ONNXgcqPLr3duxS1
y0Po8Yocm+fg/+9arC4DEWkmtvVMZzxT8RIibWvJk5lFVtN5SUQ4q7o5GYOppB8IC2MMROSylhV1
h2UlD6NLJ3EEe7wPL+mD4JI7OsaaO0FoCc/jgce+y/ugDHJMUHBqWhNudnnsJxL4oar82Ce8J4nt
S9HVQ3bWSOoFqRNn7Go0o7u0Smc+ypcfLPTGo87Bd45T7KCR3M49tI3gVBmnjtE/apHgVjqnrMqJ
0jePV1tBHSd9RHkdd4n5RYteCvH1n7ba26m8+n3SiuUYQXnCDpeP+ei20jeod/3T0Q61M+rkykih
YOzPpIWEHjQTsRXdt1ZtQ4r9eWqs4tPiEu7A0uZdbxUIDIKIE16WoTyJbzPfiZDMyRB6xrkIOs7n
4dlhQIRUcaPV9IWvbEt/SV6GJbODRnAw/Lr/nXhxwACFrBuJHNHjJMtLSx1yK+K1kPDCmUGHYMmn
rs8RaVDks/Hq0aEuQrSP+27QH9k5Td66AlaRIIDxLCxVrFdWQnyDgCgmHb0BFKgYDol8Y+YNkvEQ
4a2dZGUwHxKtyukDYuu2338watZOAbkmVO1jh5dSbl9Rr3H3pni4MjcEyVwJNAujNzfRTd3g3ryl
SV90KNGrZzrp5/0F5Vpk8gyxHlN9xBMW5szRZ4kkM/zY4XFg/jK59JWZL4bBiUTCpB0Kmjqnha5o
o7pFH1ldlnHwghOJbJfLCNa4gKSwMKuvjX5JpAeVx2LIM8HgQxuoi4kxAGTLMbHK4aEt7uSU06rE
jT0GHMTIaMOeTj637oQXMQQD2pSUu/9Gf8dBIsIARJhDaEtKYCwJwgOa2HvoqUZVYpUK59jjfX8G
JxZBK1NpwdIlMY6827HjLBsnJSJMrpAa9f+e/Buk/yHYRqXIEmp7iO6WwtnfPJwoYCuCI2QFydgA
8hbzUzQVljpZC290krdB2WpgmopTC1ouPCbfyYIX+IobebEvgQssgmBEYqVOYfMaGfYv06ooM6hQ
lphuDWluovg/+lySz62nWBJ4IGLPcAfObYrzzVgFF6kK5hDHBgrEyQie7tIjHfQDyswrgxrEdCpn
5uAPawpWD1zPDVnWaIyuYDYc5yomtLMyni35jtYKQld/pOTPSF4ml74O8qB9e39dTTKIQYYYbCy0
WTVT3unjN2NpwJh4KXizgNt9ceRqhwGNOpbmUFywj7ULneIpIQAE6j1M8wi2jsd0Ag50jFQ6HaR4
eJcR7rIyGDKOYUAi+uKqXUAItkD1K3nq0NkePabPuDVYAvfA3N6BV28ZMOnKetbQXIbbZV5bav/V
mGIrRgVrf59zF5XBFL1VMW2jY1GlOyjEE1uiQ1/UPSf1xbvkk+nHWFtKbCje8J6cOC6yD+l5IS4Y
0aenQPpk4hnAfN+N7r5/25D8cxXZl/LIDDFGV+C75dC7q6beEmVeSZrWQ35P3K4mGEAJllgv5g4m
aHdHdwT/rtdZqm+AMISXs217o6NBSZFQBWdrtZOuDk2GJly7FQ1HUNEIqnMHwWmS8rs7P22wlVop
W5o2pDZEyptwS0l3U1v243uCrl2+bNB2DFzNMdWmSZmnaiwFxF/8IiuHqEAzOK/4zHOJ+UJq0aPh
bKDL5lZH4sYupeGSHjRwmjV+f8Pl2eB8JoXJA8UszrusQCO28dK7dCVhMvKKwO4ai6B00thja/NQ
+O303/twDPIXudqnYYz25PmUoW9htj+a1mwdMjs665Zu0UEjHeqPyxuLHBJvOoyOxnDiPMXcOZk/
nLLXz0o/++oYGue6CGoDvifH4h6UpQdIQeGVrUGzU3bpLWd/l/+hfnM1xxwN6DhB3jXBXO2mGQjz
WpfUEDLMHMEtDrGvZ87saIfRQbMVt2+C97WZo0GdSaOOJr52o/tl89r23/edowj823dFXz0mFg1M
7bFkXVFU6VD9AEoqPp3WoWREEjjOeGC8nZOv7DAHTkGCkaS06kdbcgmipQFvOaUxgZ73381toYv9
p1fMuVNPYA5NaOsY+ShleNMAGc3JcIwU7Df0RSP4m3PgpzmJrZwj+5+ChU644JZtS/JgaYK9/5m2
nyZXJhgkk8PIFJMJHk132gNNUDJnOmgFoKaNLf1Er5zJhadZtwmfK6MMtAWa8b8Z0zxLHZlIrtYL
kDninQqbMb4ywyCaCnI6NR2wfH19o88fCVfWZrP6sTLAgFdbLAMGVrF4lJEOjOjoPzfdyku85gBK
P5sS50L4zwseeSJRPM8YoCKNFo0LJa0qhfet9L3hKVTzfp9FJio8JNLsQIsOQ/Vl7r7thx0vABj0
CWo5U/UUf38iE6szdDvXvprz678ZYaAhGmNDL2k7XKreLO2xhNjVrBz3bfAWigEEjKCPQYJpd7yj
nqTupU+e93+fg28Ymv/1SMq1GTkgvRmhWdVX0fQbOKq7QEnzv7w7c60xaGAsGR5t6QzADOlu2rcl
2MVB9WlxLeQzhG9mONft8/bXrI7bNNT6SqVomp1Vp3MaKJGh4n6I6ZUvg4ju33CsX9EbAjW/rmUZ
C4aCaW3cMjvDEfMG/TzmC+SsObdZujn+fPRJb7eylVumLKkdYg9mQiW0plB/6fve6evEHk0eM+x2
yrJaQwYJ8qpJArFBkLdu4FPoSW3h3Q9xodhTbltOVsqJ97eOiZVvYy6nSUw/mRDGR6WXznnSHDgh
v586SG/E4SsboazMMZ5JAD5oc/JEcDSaXuk3h9yHAICbvVeeqORE5xu34vu/ERlahwiDGfEA9oqY
Aqs0m++qeLDE2FCswmz+cR0Z3EiDqI+7Gnaa4A7thJPEKbpxvhNbJheFIETOgNTS0FOvFaZDpygc
F3ihx9bGZTFA8kpTL7BhfY9QqRYe6ehVBcL44fIfsnOeT0zWEA+VMkQYoEaoj64C/lfc9i+prVgm
2HJASeWbnMrodv3kurnY0vjcIoUd6VyH4steaxdP0Z3pUmFYOpFK3ge3vPDjuUj/fRX6Q9ArJejz
cPmaytofarm0zDwO3f0dxjl92abZxVQnQaeH1igeTagVi8dp4G1iDrYTJoOYe6UG+Rs8oQrbslPc
RU51o6P3nGDn1p31dxVSWQG4QmDSUFiBe7QzoUZKL1ODp7+CC246TA/yKXkryApcRd0/nJRXc4x/
eRcSdab8JaAb/ERPyu6AZ5oY71CNjYuHv//FKOz8fqRcrTH5kpIWoqHibLZDggsp/oe0Kctus+4x
Tx9j3rjU9gF2tcaAYIOJyimmZUM1MG1SfO4l3c+JneSf9r3ajvarHQYEA/S3igol+eiTDkLvRo5J
jLYw7X+ywtbrRBPvhRI99fOo8EieH5o4/kcTTNoEwpqMaLRuoKKKPBW3Rnvc94EXbiyZ4hCGQj+J
sGBcFk/3aj+1F5DN/4g2blGGIulOuLEsSnhHyaqK+jOqw8VEe+V4UsXhWKJMU8iQjJ2Cz3JU3kuk
8hZ58OIkfa4qwcrRfv0QfDPK2u5qlIvUxJ4HXIAG430bTR5nSbYR5mf0sNMu85DFi5zgj8TN1aca
achVbxrc/Wm2OnMVy7azkqs5JtFSg3zoRAXmguh9u4CJf7SC3DWmk6x90DtiL52z7yDPIIMwcZIN
akhL6VRPvvVNt3Fp1sOjguVACzvdEsu5lk/0MBAGv2slqwyfluFLPUDHAKN3nfRX7NvkCtQ6gy5L
LQRQ6qPBZWu+YtOaTXcT28IlsIhVXYTn/WXcPuyu340BmaVAV4KOxlC7Fo+VcgnRPcStA3AAkx12
0eVBGM0cNvrK1tzxRE5QtLMDpx8txVlO8qU+S67IlYrmmWVgp++SoGgamC2NpyYhnpCqVjHld33H
GdvmGWIyLwWKKItED4Ssmb4Z+Ttd1s5iloCtovhHS3TTrxIgA703QkM3tYJ++DG0o2y2+uzMpdrl
RIXBJFpxKcd6iqdImzSdJSwvGh7yeVx0nOPNYBFjKvRJoVd3IgS3k2JekC9wDh6eGwxGzGFjtFqK
5VrCT2X8NM+NRWZuuxfnODCY7AO8WHXYRbDSOfN33VsOxU18lChV9OlvW26u+GAw+JDlfREFNNcp
XpMS8uQgIvQVR7hVvtavUgNmX0yGcLNHWkbZOfFY9hKlliZjrmjcoVzdo1wdHvHMYs8W78LO2Uos
VUmuDkWSZKi7L81BVT+JJKai2ySX/i0yTAYbZCKWoK6CQyZu0X12AqCDiJlzBaQffmfVTAYXQFsl
j3NKn4xClPHAbxejsVd5jE1P586Uco57Vm5wCSbcWmgtXL0LfFCwP6k5BEN/MAZgmvaicJCIs7VM
BiEmIiatRCNCrDGIXly6JHW6+uP+4fSHO/TP04kdkpgGLY1q2oXQvJbvAh8cH4cut4KvIGP3Oz9G
FZ5TGODFH4MYSaGHLXJVxJ/wsUNFMfuOk76QPI5fPDMMZCxhMC+QjUS2pNtK4DaYaIw80w6Ps2lV
rnInnejTbGXr/5gomwx6tJ08TgHBZ9OfAj+y5ZsJRFK90z6Xf/sMjMlTKHyKxEDp4dfTSp3VIYhS
Sjwr+ovsDNWTqjxxVnITmVY2mDicDfBuJQloiCXBgYCyGt8BP6yxvi9N1elNgMgrqaO/QY+VUebo
ypdsNgcqyK4Gp1h+r2VezsspNvPOlQkmEOVKTfIQnU52HD0EEKw1VWKplWyN4r08fjSFydpfyM39
vLLHRGSn6kLaCDNcilylnJ2yu/Qlb902c/aVESb6JkMgBhpEfuTsEt5wKXkqv6PirWPyN+Bd2WGS
2n4ymlrUYEeIrOpMbMylHqFp7Jhu8l190DGUGp6k2w7j/iBG9Jen4gjarbuGJ5rKWVM27y3m3Bg0
yjguyY8hyrLka2s873+2TSC5emow51gRFV1fCvB0HttTkOkHJXxnCtKjofLGlLafQlemmNOsrIJK
nWOYosJ1tIekrC0qwZDHFr2aiAfBqT+n7//NPwZCWg1vEYQSnKvSV7JAUyLCy4QdBhzY38xFV74x
KDIaMwFBDXzTo8dMehZ0d9+Nzd/XJAPEyyr4K0UmICUihMYgwo06883ho9Ly5Au3T8qrBfYhrB9J
NQkaLICujHbQ4SEs8FqHPvXjIYc7yLMZ2itzTNwZTdymukq/i/KlkRtHlW+K8mV/0barOisjTMSF
ah+RkMDIaNOKduoa95qjoMEnA+ks7yK83W6yssaEGlix1bFsYK11ZRRI22+KP74N1QRfB8v8mBJL
88SbtLXDO14yxQkP9kmsHupp7GeY7qT7SAKh4iRy4H17VnflHf2gq5sjimNaZPbAd+nOUCFa5smY
vrKhTvQS27Jq1WAeDOjLxCN/8JQXK8xRZraaOsvDhItedkr0AlJVz1Dt4DlII+43zF85yBxgYxiB
h5YGC/GpFFztB8/6y4+ZtlbnGNtE3ZUt5hybTb2X8hBwIRhHNXtNiWTN2oWo/d/kGSs7DGyMSZNI
hJKZ1pALwBiJtZjSaUlbd3+jccKPfQ1b1HIEmTSWzpA+dOKHsOb8Pm8js09hbaU2s7jAgPLwozwb
nPOzYf0QU+KSlm7Gm26YhixK6GhXmFXTkrzvq2IEbKDSVJzpFIz2oXI1K4f2DVWSFJzG219B+pO/
Bd/VJMsKP4Vp08UtTGogogjk20H+JtVPBoZ+hOhpFM5Z9nnfIMdHlcFfNdLDUKlgsEjOxuSX5Mx9
5uCZIL8ihrk0giLmMGFClXlxjOhFEg77Xmyzbq3WjcHc2QhVIkUDHa6AfFhkR/c0uRCsCaqDptua
VMnRXh4GN3skh8KW7jOfBxybe9kgYEI2IWSisc/p3dyHylIDGBUdailHI7S7/txovLdS6slvEbIy
w0CGrNWzHohYzey1BZeu4pa+8Zy/ZlZ4Px7Fw99omZCVOXYPDGLaRDm8qqEv0hPcJYXH/W+3vamv
JljUEMUB75cdTETnDi3SLcZryTEGMxyOEi55weYGWxlj4n1KmkVvY5whtNovH1LcHCgXIu9+vImE
hmogFcR11WRrkkstRZq69IhH8llqP08QNOCs2uauWllgDsOQBN2oTLAgPfXfdckaQZPhFE5wHCur
xf8LtVtwkKXOX02Arewyx2OFUsqS9bArzh9r5bYqQQlOONt5OwmFFguhbM2izuJ8H5mT2OZgxQku
VGdGhXCefqtfFpv2tgrcDqm3V/LfNtXKHgNRgjrVgdHAnoQJQHt6UweQjtFxUtACAbpbypv5ggFS
PDyjZcoBkZ+rppb+ADZV9CzzXqE3kWT11zBgFuRLO+gQ+LN7WbSyyG/Szg3JI+FRoW3fxFaGaBSv
crlyHiQhbGCILvLsotPDk3UrteEb5SlU4ZsBGi6Vk41sbo6VWRraK7NNE2R1q1JRH3O5NYXhdtYb
52+2x8oGsz0IGNQXI4CNxcSLtz2VFmXBLW3TVkInSg+0kRjb3pnu9w3zvh2zPdJMV4wUDN12XdyX
yPO1F6IfMh4f8+bmX3nHHAJiqbSRQVewBHn8lIeHvi7v2rT3953hmWHAXxTEecCgJ7IRDE53kb9k
i70MnDa+7RvF1Rl2mrAFta8RtNTKC3kQ7n7M4pIPgaehfIlnCBCg/iUj/Moocw5ABrWUYo3GxzJZ
aplamNreXzweiLGzhFEzNLFawS+CWcLlDD4juzuRu9Ghb5SBHb/n2KMgtQNi7DBhjbateKphr3hV
QAqfoxKsHBcViEUFE/+K2261gAx2zIuo6AH1rlC+JgQPSCHvEKBBvOcPAxNTFgWxSA+Bzhnd8Vb0
i6PuxSfU6h3RQ8HgovuqDdkYyJFwVpJnmQEPZS47aQbjl62Hjik5XWzRokHkmHaFVf0k4RiivJ60
sP6XM09UMJEYYPeH/vqv6FjnctFFlC1IHW6GztbUzxKva2zbv58m2MexbjHmWa4wv2tMoKMh7zSx
tmS9t+TkqdBFPAbzxLv+sMevFtntpiRjhss7nHqi8/2Vh+EbW3PAs92h26KBviUk5i+8GN0uxVzX
kn04C+Ro1IQRaympsVW31WVMQmvUTDfDsUC6wtVrzcsn08cdxSaRZo3pcJBq48aMq7MhNGCvTdxI
Li9DrHr7Qcb7Bswhj/vdWGsEK7KMjTtW35W8wxDuI1EuXXETKId9a9tIfl1/ZreGktJoJWXGU/MP
XdVYEfFH3pPXdiK/Wm1mwwZCnUhSCJfGh87RTpQ8m9z3nvo23cKb2eGtH7NH+zYwxaHCp50n0RnF
i6jcdoldpKkNMUmLQMPq31aQPdiXsqtmfDAkFJcwPgzgY+GOg9Df+B3xrl+J+rxKjMAXReSQkmsV
Qgnxm5dEPgoT+sAgoJbrD/v+/CH5M9HEaWhEh9Ldr8aEPghr0Njga0UYB+wxIo1BRMH+QjIb2lWY
LHarS2Z3H/bNbrt4tcq4GEpNPIPGHZk9ye1CvI8IqpRlZlfBLUj2921tB/3VFoOkS1SmojjDw0H9
HAaFXQyfouD7vg26cdhPJotQjtSgFkhw7f91FeuwFReVck+H6XtTvyXcktfWfX9tgLmaxGY9kZEO
+KlP6hfcji/DIbajT/EzLXrhpYQDFJubeG2PwaWYZJqWQfARRS9KbS1hHKDDTac+5uBbkDjZ8tYX
WhtjYKlSJ6Mr6Yy33ptWho52FJMN87j/ibguMbikoocyHn6IvVM2dEqP2DuS3Vh40ODeJXkuMbg0
d9pc0elsu29ir62TL0mWFBaRUk5PCA3evcBjtm/VgmEuo7PrTT0eNTRKDsPzAGlHQ1lcMcmPyXgO
9U/7K8kLdmbzRq2apiPVPxTQTiNkZy0S/+JquA4IZssKIrLmaMbqSd2rjktHMXGWjRcMbJtybkgo
78ewEH6qnmlTpHIsvtN8EoOsT7zqGScYWIKBRtSCdKLd+YtABSuA49yCIM8Egw+jFGjqmMMfAYqU
YIeyyyZ5rmbebYbz6dkWjNSMoTSLQVlbFKDM9z6Pvf3Q4oQz22WsVOgd16guZHIE488p9lXMMfOl
IbaOn1V86SwU5K1A5hQRXBY3qfpsTAcjAv2JgckMnmY378MwQKAKSjdXlM5+Ej6KJYrB6KPiRjPd
cTsowHYVJ5MidhOdnJHu2ncQD0HttLppPWEBY3bv4Dkd0gPyvXIxbnlPjdyNxIDBbJRlldOlnL70
Lq3QQVoT6t2432refKh4PRDb9ijbCNZMMgk76a4tQSoYlN5UDfXkfjC1+NCa+WKDUxot4k2neNEk
J8emaw07GDDRUw59exs2sWjrWqNx0sG3EuRvK7/6cxj3S6oYJdbIP0c7eFicHLea1i7t8CU+zk4E
ITtKCylgNJ7gpYFfx+YuB4uUSjhLAoZ0UMgOW0t2FmjGaE8SrqW06ivx6Ew3N85Pd2V2RH6KpVwR
NZgzxtoVpUuDTspgLuwmuiw8kVOeLSan6rOxkQsFtjL5a9M8N2NvTfq5hwYktz9582Iqr/xi4LM3
yTBllFgv/a75xkftpN9EXnBWnpYTdGLOtDtwPAgcsNvMvddWmSSrVZYJTW2wmpzFHF176iFy4otx
xqvHl/KIuutHvngf11Um2TIkqZ4weInbRfVgoGp9T4NGviV3xbtWcoynogEpPHHmA4+YhmuZQd1S
XWozpTSmlNBNsDSwWYJjAT2lFzpYOJySxU1jZ/jGd3rz2Fp9XgaEgyUK+tCA5Tkx3HCpL0LKa8l5
e9j7MxLILBdtOKWmgI9Nx6uBS2/8SJkTnyaLjuEZTyqG41Jn/sy7AG+eLyvXGADqorz/QfZLpIeY
eFp7kgknTnmrx2BMnPXiFFPyzHi5k1U/izh30M1nW7RIE0nRQa+rscOEC2TiR5TagCoYt6K8NDLE
hjFeTVnJyi/0DSIEmPWo3YwQ5KOEPKGzfNjPPDadVBQC6wQqnSwJfNKoShcRXHi1EapBgv4yEu5Y
2eYxvbLBoAzu2Z0KsR6kHY3VOfkteMLAvUbVLZZbuCY9EG/wodryHzp1aYT/Fp0r0wzUjHNcJWSh
pvXBmrJLFLiiedR5fLhbq6ibiqybIjpIoSH/6z1Y7EehC4ZIgYaGqThtR7SbsCpjZ/9bbcU8JGCI
ioFFYkrszMIcF0Zdd6ViT2MN+uDYGvTRjRJeW87W51qbYeI+Teu4MmqYyVtvLE9LcBIxcdR1maWm
N2LBuZJwnGKrsXKnN2omFIodmreV8Vz3/qxxTGydqCuH2CmFqS5D9CfARDLdFPO7Tl0svXjXp49V
3rv7n2jz2WNti4l1DXMKqFfkCnaz5IknyqWhhpb6sXdooTf5xpuifetIZCN8bZCJ8KwskIoaMEgF
y3uIf/WeDsytbN4IH9c1uglW9Tm50StJAEekPWtO7dLniPCUfO57dPXRRCH05OP+YvJCg/77yqCi
R4GWDPhuRXDXDg8deei4xIl0efaWjzki4zIBg1QCG5MX3dPli+3ppFl4drEFJ7O5uQ/9/nv2aKyu
fFL1cE5iqMOg3YOu4HJjOPE5P4b0KYdPNbYFf+vgYE7JmcRa0VBr5GF5/cFjrLrBUXMAHpoVHYoT
hiOc8PP+d9tkNFibZRAE3U6B2YUw27p4PSK2YOHB49YEpxpaCGZHBV8RCa19o2QbthTNQHOApiN9
/HVl9amdGxPsDTA6oDDYeBkA0hFd9a45Rve0O4SSD8p+9in0QTZHhekMK/TlEyVQ4lfCtkHn+ucw
u6UZSdLHLf4cQfhYt9COCe5zwVnaBtWQr/uu80wx+wSNw/IiJrWCX+4w4eBX4AquzwJ5MEFZvW9q
e0tevWK2y5B2SpwK8GopRTyY3amD4bTomti3snm9M8SrGWaXBDHqeaYBM7MxPgwaXq3AE7ic+qZ2
khpEuLqFwr6P7qOTjvTJHHJ3/w/gucnsm2ZISJWmsF/2n8N0sAIBJPQcsbftvXn1kdkk0JPr0n7E
V6MelZjtTosRg++Cb0Bl7J/c0Zj0JI/KptVNuKN0S+gHoadq+nlZ2sr/NzvM1XVGTxa0XOFSZIjJ
45w00THK5cnqeBOpdPP8jqI/104jv+51jQoHhyEcCpXnrv5iKBxH/nDWXQ0wYKJ0VWAkYaMgNS8P
DZ7zaOE8vOCSSKDEFt/xHt05W5ilJl5mrWrknAac9prJL6PiasMhF5/ClHPp+AM2Xz1jwCJsO8WA
Bozy1lcQgQYydDVQQXY4D8Zz7pkOTxOWu5YMZgAI//exKKOO9Jw4kyXdphjtBYUCamW8Gw3XQwY8
xCpMlSjDt1N840RnOGO/cYsbSthIx3qTC2qR/xb3DFwUshTkSo24z8xPZDroxa3ScvqENoexVpCo
MXAhzmmN/lp8t8HDyxSUMCLcn+RXxUaDFaZU6gQ01rQhL7+joyqC096ArIjbnLdZ+Fv9GewDQqa0
sdIkWNzafdc5y13vEhsF1svkxIf5hZLHlmg3bqz31SfzRLhKnJyNzz4ppMJSjERGDhr1+KaV5Kpk
8PY/5h/i1ZAIwcOmCgL8X8HFjMtK6HNk1Mql/D45aH455T55bkvs/dwLPR5h3Jvky+9odjXIoBnm
Pk2062XYkh5NWApnOIhPpo9ZUo93Xdhev6spBtfMYhpnaYJvmlkI/hxn+SkpwFbBWUKeGfrvqyy3
TltFXPCQCl3Wylm8H6pBOjJrdNAhRgsuz/r2gX31i0E1OQfBSNTBr7B+N0xnzbyI5GXfKZ5PDIxp
GGkeSwITk/lprF9LnlDldv56dYGBraYQ8zRU8PtjOFmG9iCHhYX+HCUk9lwbdpvzeunpqb8Xdgxq
tUtiZtpIY+EyYy4sPhXv8yNxyA2vArrpmSSpqmFCo4+wPV0ZkaGW22LTLlWnHNpEGlxpGCkzgSgf
lyRpLX0qBjvKy2/7n2x7Z10ts8WFJpJMVaSlDFSeNNScQGt527/SR4LI5VUkN+NjZYuBjajN2xDk
T7CVuRnaX6cv+85shvjq9xmUMOJCNQca4iS4zbTeWqTnKg2dfSObSenKCIMPQT4X8UKrCRgWvROS
rLHCHq3DIjREDeFvrvcrWwxImPGsq3KBjyMWN7pZ4Ib0lEVf9/35QwRAGBLz8wbBGyqDRGE4aBqG
fOzo2IH5czjol/qYWJE7Wipn7TYL/YZ0tcVsqD4aliRENRyPXuS0OJpd+jKeNnQ3Po9OcVt7sdPf
LH/RRLI2yuQFktxDAjlH6bGv3iXaR62vrZynTUy/xG9IcXWMvT9okKOMM+qYIRUW+PYsIXjkfKfN
wCOSoWmGoZqYGfn1O8lKFCpKRE0MjuZLTuqGqaV0aDqdbMke8a4aIrXJLlxOFrptfvNtZZhZv0Yg
US3VYBfpHNHubwsvAqt/7ag+RupfEk4Wt52b/rQGYYRf3ZxmVTDMHm7ioR9szrQrP3Ciz4s/QeS1
8c1jyRnJ3rxYrAwyqISbNGj2Urquc04soPD7VpmeylTA0xtxlSxz9z/kJtav7DEopSVhTnJKIdcC
1qH1lAreUB6T+nMrXNKYc4XehMSVMQatZKGu8oTScGjqTS181dOjyB3G2Y8PhVWyFIKFtEWJ+Eit
xaMltO5GsQZX8PGqZfEqnpstuxCP/t82UETq8SpxKvSxivUEn2s8VUcN3KM6BKByf/Fj/Ef3QHkn
OIYd87u+6Vr9eR/gNftXy2PahJEYwc/8+2zTuIyczhLvRg+qMWig5114eZ+OwWVxLAZpqmBONzOr
Us5dcpIxY7cfjNvov1pOBlVGpYx0QUOAdB7KRbjCB155bP6TeNI+gP3GTTBUWSkOBhwaax3lqkuS
d3aJKmfAU8XcLo5dnWI5CpR0qIOlQoyUOi5dmWc+qpQ9oj4rHgF7BJeflkLETmS8LfIqJnsSpXFO
P1VxXpzWWsAAUh10NChR8fT9D7Z50KxcY9CjJGUko9EFbR21dJBL6VjGPIDimWAwQ096bYlAKWVP
8/uuvJ+4WQAHcd+OgNVyRQqpzQVHHJqSlIf8FpLoVO4gflGe8dR/O7+G97T1Mr7j1lk4EfjWdrEy
XGWhmMcqPGuc5jw/YHjwWHi5n6NF59B8p8/Hwof2UPGynm3gUGVwE0H5TGd7gMM+leZaRobVYHhQ
hEhS4YFGDSPHM+CKzyS5/f2u5pgQAUFS25kh8p2MSPagJ7aZco6w7TwOCtv/7xETIjIJ5HIkMIGG
jdLy8gPV+1CepgiS4nbpjIfyRrrjXZK2AfFqlPq9+no6hH66WsUy9skhHBxdRLXb399df8g+rjaY
0yUVy7yWxzfHNCiEYQT4JgDKx8cf5Pv/gWaP5xV7qshtXQXiW/qtW5QqqzEswRaPum+eIKV5Z/4H
XfvNlhSDoFEOhKKyhurJr0sZSNGUpGJCa1Tl99lXfIyDHaAFeFhu8dJ2LoGVx843uUi5vQF/2mVH
+aSiH3pUpnGhLgWM1LUgaWiEj3Mvgp5/sfe/5fbCXm0xeV2TznPYE9jqg9sG9JUJuVFkTra6jWRX
G8xWW7Ksq6IaNszxfZR4utQ4JhjKk9eJNwVJv8jvR8zVErPjes0YalOGpbbz5KS1J5XYBgrSRWVF
9Ys8nIOl4+UG9K/fs8lsOIzqREqYwuasWlQ8KHKUyjLOlDscZenPvNRuG7euLjJ7T1cldAbIKaqJ
sj8v9wWPi38z+KBigwlb6BsqbIOooQfxJJW4uZv1MQaN75hYJH7MIq4q3mZUrAwxOdXSRbMmyzAU
nX803eIF0NHus/fyZXApK3IaWfUhOgq8ehXPMLOtST8kQd/gg1EeI8EqHAUzkTSpkx71S1laAgjJ
wDLo1723v9c2P91PjyGB/iueTLGRihA6RolsehyX4iL15uO+hc3dvLLA7OZMgX5jJMA1XX0MyWil
oLPQn/dtbKP/ygiznRtV65uWQgbyA08Gv2WFifAcQ53/R9p19ciNM9tfJEA5vCq2Okz3zHiC/SI4
rJVz1q+/h+393DItNy+82KeFgakmWawqFU+dY8qmsi+hfskap2FtHHWtBTVT9WyGxZr/2EmvS896
B9xO1as1kV+wyppznEecQSzwXviZd2Ywg1pkjgvv4MmOECbwEHnTjqyvl+0UQ3hOeA0dW52G7lVp
2wjQskPL/l3FG9OyI/wBRG0zhmwcXrY8uTSJuAxrgOwPh3gzTCXUTEM53k5I4Z0dPwjH1stPsq8B
+0xop8pnqGh9ZLgNOaTf4uRqqeRarra4XjhJFmVYJKxDYJwGyH4+9+5oixhMz6yc0bDYfn5Z2aPi
yzxUVR/P1xXiuRClMwEHxwCTEgVkTCQzrsW2j942lIoqAhQQeVGFOZTPHq9Gfi83jFy9CXjWb0ui
H83UJc+4TIAN4WswmWQKi/jo8iSdpMYULLD+maHLYuTZjik/F0Y/ldVBDFoE5Dgr5gubg2h6Msq2
orMYLxn7R2sG8EaJEZ8IN6EXP5aan0v2ff9jLYOKIUuVKNXUYRnJ+KzFbmdcxtK/b4Ic8R0Pp6dv
2qgZIUNATPikwaP7khftgEf17pvZ/nBfuQFVAnTgjUtlUn4PruQSUT8E310NckHBabyYVeCwDoaK
FNGUqYpCrGlxKuhmmYdZYY2joDNnUzYjBGKADsoaPPHwVPYyRKUNRx1vwuFn8pBEbiz/UTZLn1QD
yZ7VkNisA1bmqDwmapXe9CrM5cKHuHgejcTJ2gyi34qZin+TmFe2KO/jIjzrcEsrWwEmnnkd4OHP
yt/o8GJ69uf2kYNcBVhFLmWJi2FjFD9o9XPQsyIq2ZDf/HtlgPI7RY7KaSKAiOi4uGRWCbPHB8WD
uhteJJipcfPCrqxRfqdGqIEDFcsBAs/X3tEyskIHOhatq3hBCfkOkEbsBMYVZhmlktTUDJocVMQF
o1MRYOI0/RSLf3WjViujMlNQ5hxntFhZNspulWi2XrGo3DYv7coElY3UaBiDqsM6Ji49JsAALaNs
3g9DZP/veAPdPtQjMNCOFVaR1Opz1Ym+NHcQQYCStmow67PN0HpbD907HDWt7HoR60n80VFPvVME
1wotgwy0k/vTnvS0U191k/38xvrk2nYKBUh5jRc1g4bMCHWILyWxQ7wFy43a27kI8tG/0WbU8bio
yCpGOCSJ8rwY8IkKsDek2SGw+QrzS0Bg3j+x7ZJoZYNyvEzLalGLgS8qZ3N2cic5J2/BpXKqzwFK
h8Ljma9im05igBdBlwRekukne73tBEjeXscbC5//XO5Lb8BnAvcIViKLTEmhecMUviXL+M0zb0bp
1/ow7HMuJjOVfPclSt+Xxa+5h7g/hcHLELL6lttIppU1KmtxISZHMyI3Ipyb2MwuBAsnO+lj5CqO
/DXoTR36fz9GwsSH6jrMeP9YN91z9QOoPNYOTRSGhCQflVMUHuf6NOqMyYftynNlg8pfkLLj2oAI
NAQv2vPiLoPZWouZevEx+Ryc+yMUjJlqyZsxbGWTymdJn3BlOmJdnf5FTjxFf/9v+0b2dZUvg5nv
hVIjLy2FF4jP6eJy8t88qq+WQOWwTO84sViwBKU6GZVdLSeV2YxlHT8VOBBwq9yQYWNwfwgNBqOJ
T38Mp3Cn0S5xx7QP+kMh2/d3b/uTebU2Kpj0/Ayqc0KdEPmS7AxgDMVju35ZnlCvOYPVfE8eRDt/
Zla/m6lgZZdKbVWk19xCRCjyxqx6S24QygrIQGdvw16D2mFwlrzyCO0BYHNCm/Usc3+3f+vhJBOv
z2qMixDVH5L8JOovScrQ8tiu73+uUKHrYCBlRmMkU/zSeXlvH4SdbqO6BzMlIG//j0Lr/j1TeCp+
9NPEBQa5Z1PoRBdCHMeFZgdN6OCsnIKvghMxS+/7aQHwrF+vXqfqnSGr5IlpeRCzi86dKtkTWNN0
2zNNq42kIkiYJEEckOtXTp/mycrFo5qJZpjUTjgf5ghtWvl11D8yLgYJ+H9OPyCY/3VxUlqFvB7A
Kg/qaxncGLxPHovJYA7r23zr6Awe7GZAw4Eyl0YlcYUijUmLZxEldubRk1lYxS1vX/996o5zSloZ
QY9zijJXTLxcflKTR8Z2bWXrtQ3qPsdcpk/RDBvxK5ElJ4CB1Ar3KBO+jWiBiTZGwrBx4ZnVIdoK
JCvDNBopy5MyBWMOmf0PALBKPXTb8PLNJMDecva1HapAyGJtFPMRC1TALsE7+WN50h4GK/wwOY0J
ew+Jydbg3Gzwra1St7oep6IprwAaXOrJRV8RWO/hrbYn1H4EimHLzNEphruo1LWuDcAvmwbuOADh
gm7mATKjhK/RXA65pVmZGV+IUpW6G3ftPn1IjobducEDq17fTE3rtVP3XgFXTNZ12HEiM22AYuxc
oqVK5vEER30nuPbY5tyI8czFuIx0L7dJimIsOFjVdI+Xn+WMgVLabBavl0VVE2jDLQM+E/CJ8Do6
iy0ADx2BbBa3xe/twZL25aUDJpq5neTY6IC2tktVGLwxEHocoCmCT71TP5Hv/sCNXgeHt7sTmzyL
5UVU0ImkYtKuCCIuLU1pEk28UJpV/sqIO+QC3FsVFXfqtJHimgCVgtP4iicMr3zvHIgzA9OpXVgf
Qow10Z3bOmiiViNgji7PJrOptdGS454zOzVkmWK4Id2vFVu85/YkrNWLP8zHQdjd3zhGOKMbtWGY
NU1GyuasimxVmy2p60z0BJ2gYvWENz9YV55H8yW10xCMOsFdNTZ3Fi3yaTUc+IuGnlMBYj3W0yDr
lKi4gQnXfz1vTnZqmoDrcjSlYjHvbyC5Lnccj2ZPCqRZa1USJauqMjk85AadOSx23fllwTgr1oKo
iBHJvVR3JPV0C2gdpzbeGY3g5lHKQshtG5IlYF0UnRdF8u+rb6lQaGVBm1CyLsGJ0z70hh+x6Fa3
/fpmgloLwKBLzVeg0SjUxNQhJ82xbs5m4W3wNxNUoJslvhtSsor4lQxVJ+fU6l3xXQF7BptUhbVl
VJhDf6JUuQrG+rwFsOMliHUzn5k5mfyZ373ttiYqzKUa2D2zGdWocjZMvHa70468dUtPtR17kGaz
EyjdEZhVsqs8yMHiTZw3dbfyAmgjsHDLVxWCO7+GhrZ0URGJYAchVCWCnxzj18kWrcJNAauZCPXS
OdgZn7TH/li6SGR/8TW+Ol6JKsRKSe3DnpAKjnlk8ulBit9ajVEEME71N7rqeUKjf4ANdXhBn78W
j83i3Y8f18t0bxOpMitM51GLIxxpB8J5Ljbjp/gQA+cL2Ata5MkXzVqs8GN86Qk6aU+KnR5sRGDR
YvwQ1lqpcFkUamtUGX5HzY1OJzRnrkDBV7WM5hPLDPn3VWzpmsiYC8LdKZSVmalnvqtNrmKgQhjR
RaKii1KKdVVHMBKX4XXGvmVs1vbXxs97SPd35TDvCqOHASKZke67XeqjLbhj0QezNouKKtXYDlMZ
kHUsfhztpeLQskgGWVtFRRReAWa4h16HxfHP5fwcKqw6lxGyZAonY2TlUjVEirizCSlcBKcObGEH
5XJrtPGi6gaHysos4wNLN2izYbCKEDSLUSvpKm4Xcgy/JwObrac9cCdYPNSst7TtKuqnO8jU51kV
82IKCgpQannZMTeJSFz9mGBkRL0Me7BbDBm0gwtPZRUff/guvBmmggd4dmcNU90kHwiuZIN7RT0S
iijoVKRoTrP6ZZvQ+fWWUkGiHXq14wziLTsiNrXsqkPy8IMqg9UN2exSr23RkUJQGyMizk+ymOik
T70X+J3Z280rJmUA1w/PTHJ0xoWTqcAxB2qcGiBDBayl8Lt3gpUedjq2lHvsMfMgOeyZB8YFlKky
JciFMI5IKAmU0hwwURy49zMMywAVRCZNHIWwwDWIssKMZWjTcAz/Z1mgYkgR56kQJ/DCJuTNJDpV
M1Nib6sNZ/AAkoNOHK0xWoK5yaqBK4jMfVBZhNOTKDCClfs6HmUbu/s79ocvlZs1ys11PZp6gzT9
Wmf+TghxdXyRK4+QNr0y8rC+ybe97maO8nSMz3N9BNiyNYRPwuBqCmSlhtf7a2LZoDx7altJnUmD
P6sNO5mJoC/EBarCum/mD92a21ood26HRc74jhzUy+Dy1mIrR2FXvbUfhcfkswTkneanb6xmzR9C
/c0q5ePJHIzVTDSfC7X+GKaJxw/FB66JrGpKv89K8zaNoSckxds0FRzjC3BzZwUiwyzyigqu/18r
mnGO+EYnjRypGqw2RtWWukz+T5YRKsNEUt8vjQojIDg0ufYhCd6KjpWqyR/5rRRdrYTKJpye8NXY
kZWcIc99Zc6NrfHfFhsLErIpMGWsrFGXTM05jB3IsFbgseJ9diJgNHGtT0QMI3PTf9Rj5wgOSJlU
tDjJy3JgfSaggMpTGJ8S27241U+hLmBdB3k3kyOsufKizZ1d8mCnUhevFy9Nx+8LY7KkJbKHsT5m
iQxEUfcsK5nZJB2o9hpXjZRjXU024y5tVpmrn0XdWUAQ53kp8bO4HUqKt9bB89gEyqprZQHZ6hfl
cT4PDpFODSAwwbDOcjnqJmdV3GoZB+uEoYUzI4tgWgmalftH8yRnPGASllFWbyaS1YKpa9y0qhRy
GjEpiq+QtTz2f9dQW5mgctUkz3MnkUeWmXvo61MSMXLHJn/nyq3p5mDRJ4uokTXwj9yz7hFIehOZ
ZKJGv0B2EST7vG+cronrY+I11sguRxn3mG4aZjH4E6sRP6GxgYVHo404zHhpjwQIzwLebdeEtx2l
W4hCFgZSE8MaxGEBYiWy1YRmu9iDaIaRXRj+QXcQxzbroD4DU333RSi+6YXP8PnNMmO1FiomFVWr
8gGZm8dUozt6pRe4GerbCtQ5zPqW3N470ZbuHOqtkHeViMUYz7zXO/o+svI9YctWj73bHpXvpTvu
RlYLabsttloiFVS4EQRjKnGOEsNekgsCPBA9GS8/mGVYCDxWZKXJ2PssrLkkh7Vx39mNL0DyK/aE
Q4rR9gmBK7chOmDxO/mJcZDbVwA8vLqgGYpEC3+1C+Jm0eIgg5cfujs5jvIHyQfyByNQk0j4+0mS
CRuQi0saPQ2eRkPSphOeVBLlaVAfw8yLg++g3zTl6u3+urYvwM0SlajQ0DYKJbxO+Qr7vE0v0Mdh
NGj+4CA3G5SDpCAnLsFdRdr00nu+K70UHcXg6w9pENaN3k4yN2NUkhGqWhlBBANjuegudezw3Enr
GW287Tx6M0KllaCtpYInDw+i10DgdNhJHuexaai2q1AI0f/PD6jcEvEDh5YDTid8EFzytdq7/XHA
gzdr11hndP0lqy5aEcXLUkFzF/zaulfvwz1halPfCcMrG5fAWheN1wzGYeKFBh5RqY4g7sr60veP
denw6jFqvgdTYhbR631HZ/jFdQNWC0w0cAOlBKuw6N6YdCbHPQgFo0soMPzi+hm4MtKoRj7UQFji
hXt2jPOPaZ3wnwGhadrPNgTOAVUnzArjnlX9skxTiSbqoOQCInZC+RHvBEwSY0AIeH/W/PAf4u9P
l7w2WVZLjIdIDMaMvPae5tfhW+0BCvTUv8tkvgAjJlkKvk6zBJiF1UphHSAVRZpCV6qIpOq61cxo
mJxBOGmJZP43N6HCR5cvAqI8rPDdcmqX3AXBwkc17lmeQpqUdyL8laFjtY1yGfM1wDMAcRWxXzWT
DWg5HhPR85U5W9TqfdUFVsenFsfG+W6nstsRUlFFaxcuy4jt6EgaixhFsZcHgGmAHwtdlsNsAmCB
jf5fDKOVp+N5TsOScI2Ij+lnMvgS12ZxwGSSE6GJ6S0WGHA88i02QD4zeik8nVXjMfb6+gtXez3I
ZapAexA9xgHYfTOQhvajpKp5uSshtgTZtwzyvHCpNl0gmBALlVlPRggps6ZV7KLUx89BvJSfJzmt
Ag+SGZxupsKiio7QiYUbcupXyGY0g6kPulTZ8azHT0GSS4PZDcIsmHrepNbIy2HoNlxa5KjetRQU
52PSWMoYaF+GkFsAxU8yCSOtY5I9tUAwHiIAKJ/GXqyfG/xu3cQAenQJUDBc0rnpBltKpSEyG02v
Pv+nK3D9Hllt19xkkizIcI9UtwMEKsXVDUZ/jxGsRKovUPdSMww8TMjIn6034LVjcdj5czNkiAKI
7AXMDPEqlaahsJY3JaFBasqP8bhLx+dyYqSV7c7eygZ1maQln+eBR10ogQaaTBLmnzgnBZgJdFIf
8DLA+BpkLIn+GBzDoIskYq6C2OaieF33VCr/0QbVf4rTwOAM0kcxmuY45aPZdfG7GqWM7tB2ZBBl
QDlxQORdHTFy5WiTyI/iol8FWuQ9Hjr82VEx3YoxzEfCFDtZvT9heiPAUwd680xCzM0ie2Weypgd
+NjRGYYQZGk8cPkuRdIMDkZ9GVlkuNvP2itL5FBXCy11NRN0MIGQwQpxn/hA+cFRWs94yg7qedqH
H/Di7SZODIHW2GXGv61Us7JOJc5UjZcp4GCdCzlHga6vwpKw3vyIWFmgkqYoVH2UEgvh+DIKginM
LADJdtmxMkFd5bmTiyToYCJ4CWZrzEyMR7mc07qGIzxwn/R3olNMKD9VBtya7M5viXplmLrfwQJR
Sz7HY0cYTE+cKplCiZc3IzvkQEreD7zbD1Q3W/TLJoRT5lzgYavfq5XV+OkuRQMTxH4n4Eww6f1E
HqlYLTKmVeq666jmwPxJ/GM34IGKUFQQYAv3TwvmetIdlXzWewjDYejnTaPPG+36kCoFkPtojiqL
4Wm7h7TaSjq2qFO9dCB+tOTKCrwcagTFroIEIXS7XBaEdzsm/4xjMhVIsrkylmhEIBlH6YgBrp1U
LRan14w6huGJMhVFpnnsJk6EmUTMX+S2eh/qzuYU8N7Wgv0fPZGKGWWShOVUw1b+mvmgXnbiPSFq
g86wR+SChlPksMIUa3lUEEkSSenKkly0Jjn2Se4MY37E64ddBB1jJ1kHRgUTWazEeYzgHF31OGXn
aj7zDavpQRzsTtyQqbihIGwMUwobjd0BxEQS2wQVjq+k0x09slhhGZtHKwMZQiTUwoDNK+R/NAHj
r5DIkj/k1fN9v2DcW4UKFW2rq12JqQKrj6tD3OrnJS0ZrZXtb+jbzVXI18sqWWpTUupKiKVo5/nJ
EMz8c+fO1nUeEXFJK+wRBORBZPZHyUkeWdFwGz21Mk/OdWVe1FOVTyOYN3ozfeAdbjdb+if9MVeR
ckAXujes1gVJd7drnO7z8j33o9YUryq3f9eUWf0WKrAUaTHEIbnxspc+gKPCza3kLfqsuik+lZjE
buTw7nisQsWX3AgykL9j5Z2bPxDZOnBYgcOWlCXMlbEciYovYpapIPCEI2XH2RtsIrkMYiRbOeU+
7Fucz2qP/KFO/xmk6VmYJhamFNw06P+cFzfYg9HE+hrshP2PjgyrWbHdT1sdHRViDGFqA6mGuX7P
PV/5PHegMwG5SIe5M9biyB+7d3JUrOkGiIQGGXZTKiOwhQrThTciv9RivBwLO23Mz9U4sIoVRvlM
z8doac3P4wLnVE+yt5wL9A1lJ3FVX/RDP/ocXoiqXGExd3bbTXXQLKOloEP/59cLii+Tf6FR3K7y
tcN0gBKVF5gd3lSYVcRmpwTzx/+zRcUiVeOGqSHopOBlRj1GOr2yLz2S1+Noz4rh21npZoyKPCWw
0yB9hjEx3etg28ztsvyrrISvGvRjZF0T6Fl18D8ljUYObfoq7rNLC5JN3e5dQ4EUlQgFVVZS30Zv
3AzS36tCVFbkeYEAX7iz5teE6hCv8ZADMYClNMd3Mg4KDAergNn0kpVdyktAyVoEhPHCSl91IA/i
PeRGv+L/bAzzWveTInONlJckctRCxwe2WmdxCcpW/Q4OeCDLVBBekZ7v8ImN8tqucFcrpNxlWCp1
XiJYVdB4IBRNKfDaqDshh8G6B5vVxcoUlYdioSiEaoapYe4sUdjxJXBf+ou6sLqim/dtZYhKQcEU
Z8Ucw5AAxQ9COiuD4KU9kslWdM0dxrltXriVNSoJZeJQCnMLa+NeRfeB4FN0f760drfv7fEo7oCB
+BsNF2Nlk6pyeymSuCqDTR1ML5OSmxrGY6aW0VrZTj8rM1T6ARdm00MokjiHuNf3mMY/DDvyPdc8
NZ7mMzaSdWxU/okrZR7KHtZap36VUSNh/t9OP/z/nrkZzqhT8F/IbzTFJMPYEEDmI3wweIwpyE9C
8XZ/Vdtwotse6lQIyZNezwtyreVHaCw6wk5MTM4VvSucyC4t+WNqQe3HyW3+oDx0pgYu99QF9e1J
+Hj/p2zyda+8RqciTBfo4aSRDRaelTO07kiQwSu7FdjZ4YrdQVGsv48f5h2Lt2x7t3VVNwxoB0Oo
5tdsO7QoCqsOOLhU+FBXh1JRzChTIfvNQkxtNukBoP6fIeoyinMDQmYOhhQ51n1+4jESyvGyieaE
bHZ6ktroI2J0X+tzR8ow2V8APGfe3+c/HPntR1C3UysxD4VZaoIQ5q30ifSYdIzfWoqnvQwHxeFO
2WGxArPZx1BtlCAzG3xGbW6qzqwxfstmhbzaD+oGq0UcNRMZzBGCU1p9zsOX+2vdbvusDFCXdhFL
IK+JgcxPvnGpJey6L6mV+xXgKeoBJeM+PbPGD7aNyiLEZQ2Q5Yg03qZIhzjGNw3hzF1wp4gfQ4b4
obUHZ7TBEgJQHhO5sRnmVzap7NUlVSuIEEy18DHJW53/A+7WmcI+xGccEIGNl7G/pjZr8pVV6uL0
etUXGhENiL+HnydMKdQeoW7U7dAj8lV5Sairj4kz/yV2dWWaukq5yv3LXFIcCfvmADr62i/2IVyW
4UOkxvjtw2NlibovxSD1JbDGhIqiz0zNzZ41NOw7qLqHln5gPyZuXoqVPepSaJ04TqBuR5tDe+LF
4yzv7i9ou1O/MkBdCkGUm3TqsCDhawVHKZ5TB30vIlOAfqgKNU/F6h4W2QztyJPY5CWM9dG5LWkk
kDCRGXHh3NnVhSgzdG+xF0LYZT4Gh/HAZPlnXA46ySlTHs1GiQW3TrsnY+OZ3b5Ub4s3OCTMEXE3
mdFRJ05xx2l+S2ZTV5UBvo5BhYkWS6aZ1fRZi0RzEt1xZPXUN/PX7UB1qkqGInie6AScJpWxb3Dc
65BLQNsqrmE0jIi93WJY2aICDVTcx7CosZfqibdIaIP2OBrPwN75I/Q0WE0UlrNQEaZqtDrgyeWL
s7faODMlBliuQYWRPpAlBVRZ+PjF+EBTn+dSt4K/4TXDF/v/EoJORZCJqzGSU8BIL6uG11dCeCzE
IfLv32vWVlFxg2tkri6IaoaSzI4kQEe6VxmhY/srcLUSKnSMqgHkWYyVpN+NZyE2812M2FFzpnHS
vA5tGXxgR4/6Q/p2f22snErzmUVqIY8pQeSAqGQvvUXnWsHzM6H7RM30sQIEqLHjL/eNbr/d3lZL
i51z1dBiYBY7Cg6NR6CCSwifIUo+6/5g9plVvbbuNYJY0aNmj/vY/Y/eb4i/FqaK3Hd1TaBxovpQ
LOeweb6/wu1JuNUKqchhJMkYTAFWiBfHU/RRQKsEsl4vBlqUi1OfQ/evHsVkBVS6hgxhHHq6sAHb
eRqSUbFy2U3DP0HLWNF23L39fWrHonpKMBKEgi+SMb4OCJxStB5XVZ4hDadYnNz7G7gdPm7mqP3j
lrQBITHMoaFvtovTqR9EnvHVsH2vbzaoiKsvba9LMWxI0YsyfQsW1t3aTh83A1SM5UYFIKAOZxL3
CfZJsduusgTQwGpN6mMkfzfq9UGNW5MTil0HtktdBtUSRsqGGvAFbTAHVWfEMtYxUmE5bNtJiMgX
mcTtOfk0dc/S3Jt1/HHk3u+f4B9C2m315Kes3kKCZaqFroIpFew8x9FJLt1z4Mv+eJGgEqWj75o8
dcx2AstxqGDdlBUPuAT2XK1BziNiDsusCyTTqmW0m1jeQ0VssYyL8DrBZvAXuXFqybm/f4y/Tz/K
zak+zjGhoksX6SGosjOA0N59E3+IUj+PiH6RE1O9LbMcNnioFIiOtMtPhgMw5h6i81DxMnwWLRZr
UVQUiWtDWzIA3SxhehtEqA6ljNSyDQ6+xUGFChw5D2ie0cACVF0/SDvVJ/QT0SF3mX0rxlVSqPBR
xZGhTMS/Ez+6EAbhdNfilVa1ZbMwy8sASAmB67IaxsSvfi+Ab2dGBZVigC6bql3NDj5mGQHVJTAL
FvKSdVJUoMjreMo78p4Q9e+R/lyFjHyy3ZVaHRQVHgy15+VhhAGwdHkSnieVXceb0bk6tPb0WoAo
pD8kj/PTfGAlf1ZkUqgYwU8t+qg5TJNRbsycuOVDDxihjJb78npFPoPWQmBkG+ZlowJG3Ld6nhJ2
x9Ea7NKRvXAHUL4N+UFg8ZwMD6XMdwyykN99BU0xzcDcCc9TJoVcFrJ6QRVSHDmXqPVJdv2iKtZg
hr5qEjWG1K790uZ86dv90LIdhn9apicC4h4s0Tppm6Bu2Ctqfayb8pwXLFKl7Qx7M0N1WcVJqich
wJ7WyVsWHeT0S1ueW5GlJ7N9GW5mqLAV5eq/Go7BcJzED7L2eH+3tp9jwGD870FdPw5XubIOREmU
tatvTDbY18zpUOwMgD0K72/UtUHZ+tMUFbb4OQvVkoyu67Pupm3gQduY9VBI9uOO310/OlbLSeSx
X7QQNiI02gl5a2Hrfv6e1ODYEG32cxbL26hgNYoqh+Yg7M0GdwD+1B/r9IAR6d39Y2KZoUKWnk11
GZJlAbJlTcou1jG3Gdv3jfyhEXA7ICo66TX4lkMSJ/D8eSwC/akKE7fVYrMTNOBMh6euh8BVpnlt
jRbBoL9mEY/xUZbPsxZLxY6wk/5llQsTPx0f+8yVWLNdjGt17aet3KQWx3+Jn2v+PTd2UcwAijOW
QEP3e5HXh6ZGqizKxW/0ZR9WycWIWO6+aUYzDFFQdeBpaDNzMarLTIb7Wgnb9KUOPgOfbt73iiuo
/bcrtTJChaBCq5MwIXp/A7JVegj3sh/sgHcBaAKYIntyoPmHTElmKDG5jmqH85l5c/OVZfUbqNqq
4bOmanW0wxTxmyQd5XIxx5Q328YxBAcOsoBkK6kZK98G766sUgFLgEheUZPB1Ph1sENMJwUfQif1
NDyfCQ8AxFlglz/JuRm+3d/y7QplZZic+8o9J3AchGF1fW4YUMZVdlaazTHFCGLxZnxS8E6pOIR7
vfJYiXszra0sU/FsaRRhHgm9gjyhA1SDN6LJzAhSpuJfTSytLFEhLejluJ4UuFWGHiCgmkIInXtW
OmBdECqiBZkmdHBfIoo22PGTCqZFIGpR50UPZOor2qtPLOgIyyQVvUBSOVdzD5Pp+FKoJ6UEFC38
576DMGzQfHN8GIOPbYYNiCs8gIr9mOfLRZl6RkLYjJK3I5KoGqeOMGNuLGT3Qnesdwv3dH8ZDGej
WeUSNYUAHxEvKoTvreEsoWi2qEV7RvLcrnF0FVWMKmFi4zcMXbgEOUdaYtxUOYmy7HlR8rQ8v+Qq
1C7jTHbrYi8rYOOcSnsJCu/+MjdPa2WecsI2CSs8RmMbF61+MCL1UQulUy6zyDtYZijHK9RSD1PS
LJ6Lgyy5cfQUTf79lWw6xG0lNHZOirWp0En3tIQgRPgYtIwnlu2e8MoA5XF80nOzRgbIoS1ri8Bb
Qf899MDubD2gYwpaOc69vyLGpqlUcqtrPYWIEc4maxVTVS4V5hUWFmM72fnfMuhqVVT2qkUxaowM
Rjrpu6Yc1Zy3y8af5XPDHSPB54Jv9xdFQuc9e+QYV+kjDwVZHDjsYgHSNeOUSZlZ6mfZcGUtdO6b
2rzCq6WR/V2Z4uq+iTMSIhbhGJEJWpAbD93XVHi5b4d1TlReChouryRo7Vk9V3uJMPhtNDtxNzCW
sw1AWq2HykplzP2c+R/wOZSD8ir1vpJGBxuzzVoTFRcWGZLGMvlSxaO7yQ2hKSi6mTUFq4whf+c3
dzAAW4D4mIRHK/I7VmdUi4May0Q2PPg0QaZrH4OybrFVa0GPCu/5eKO1dQONgOEU2n9FTrqyTZ1b
DSboYgjhH2n5z1T4nMxbUcTCnGxu5MoIdWiGnNaTRO5XbbwVgV+GmJ1hfShv3qmVDeqwQE7XKSKP
TcRAl1nMb7J6EQSowyxeJf9Vv8bQMF2oKIKK/349sDTi+6A3INsJ6QqISoK3RsLgv1Xb0LE3HiuM
U1UeE1W4EduxPIEQd6i6rNFMnk2HJxURczqWIph4zm78cq/7cgz12gktIgFEitULayp0I3r8YpPa
1LLh5zw2YFMdtelRL/POLVQuOsZdyVt62IyMzzKWPSpFNk27zIMIexBM2lXTNyDQvbnzA5b6w0bA
X6+LHohLFXUpIw12ABk4y7J+QMf5PAk16HpqwCazqjYlLrP5Qfl6P0xuLxC6VAZURyXhWgmtrnoM
aYswHSR8EDYQr533Yg38N/e65IzKbaukwgpvhqi8uQhlYQCPjZN7VPfIniDPkZ4Ujz+yw+TWm+0v
tqj0acRxgpdH2JK98kH2eEzbhg7aYX762BwqJzxO1njsPNCQJQ7fmYHFIu/ZiC+//AAqnyZtniVg
/UAQ60pLxAfwWDidwWIM3LYCmnFFwpWXaZ3NRuJGEcUp6KOM8LHgQnsIx+9YPOP1aKvLg9Xc7FDp
YAmWNJ0wAfGDTA1g5WZwoy/4pMUAiyqAyoD1ObsROg1eEjAuDf1LA5PJv4azrkn0govJrRNLO8kn
L++To6hM51aTB2tIY8Yl2NxIPAhLkihpqkJTLcVJpcmJMYLvq9nVg83Pl5wFuNpqqWNNNxtU5MqX
Pu4zYiM4CeAIHI6koV7serf7PkOd6q8ajb8YpEJXK/RpkkPu0GrL12r08rkxW431ubzRZlkboXFc
oNlLs3KGkb7nIzNRl0+znh+rRET3L9nVTea1nHzUK+1LPhbu/dC1VXqB5VbQVLSzBAw8UX6plLme
jkkPpSZMOqHXcdKc8qgDf0LQlayO0ma2WxkjgXQVKJVaCPFEDPHDSpjMNhtMXrDur2fTC2XUBApo
WiVc6V8thHUULZI8oCgpHwr+qTZeQhYIaTPar0xQdY8+cWPQEBNjlF3yXLdjKXg25tQRsYt/sxod
6A4BipEgUv51Nb3SD3GuzfAM/pQrF07YM58ito/kZoKKsoUQ8EAdwEStH4L4aCSMsmp7t25/n/Kv
pJjEREsQ98CgYmEOtJATq+iOBauS2gJjAnCOMS9NgHIET4/QzlOmDWIukIbpKbqMXrhfnvRz5AZH
8QNmlrzBG3d1ZU2u8vEvmk8wjaoRupSo4q4dzZVbN4s0daUwwSOMZ3VwYgkF4/x+3xU2z2llgwp9
Ub0ocdAgSFSBP3CXgaWIsXlxVn+finRFWMt6XmINcYHuXD3va6UpzcooWTMtmw5xM0Q/AvC4PFJB
DImGvNfm2mzi8TDxiTcyJV9YpqiKHtBYQVUC7FlYXtRsF0pvBncU8TX2n46GpsAJq2CIkhpmkuXS
x5cytO///e0YvdoyKgzEAYiTZ5L2Wkdw00N9nUbtoT/VeIY9MS4swxFEKiDgVMIJ5QJyrPIetrnV
FXY/fGOsaLM4Wa2Iigo1UJVzlsEI/0h6/ECWWfqHwOYAjXLS3ip9aIq5QmIahVmNjOPaanetr+t1
rmN1Xbkm73kojpNI8X+kXVmP3Div/UUGvMnLq9dyVfWaTqfTL0aWGe/77l9/jzrfTTmKUxp0EGCA
QQNmUSIpiiLPUTx0TXsKYCFF0F51QekqLkXblDmZ++7VxERcMgwJxy1L5zWFy5gRzCEhme7RxGG6
BPRwtc+bR9/du40Y6hAbzQw9LqNYhZhJm6xJ+Ta2H/OB9zS1n4VtpDAHIF6Ux1DSIGU4KnfI9J5z
8L60h8G0iL+6KaB5ScCxF3qxYYoppmhquopHcZn2Hf6qWDNrUz9iFBUDmrRxia5gDUJciof+H2gG
duPGRhoTCw1JrXRlgbThiCaKs+Toh+RhPCS2cDNi2K+6z93pwDORvb2TRBieCJR54E8xwcqQ0f+I
A0a1dfNjXnyfEqeVP3CWkX6DXcatDLrMG/uoxKmVMx0yJpsWo9C+9Kk/mv7sRx6vU2MPmcEETTMK
KbqKw5EdHpZmYDPoiUZZtqMDvTvSecn2YNyPNsXnpZPtIYUcvCl9Xnl5b/8kcO9oQL8hNLv9Vc10
HYpQbjtAUg3EURMwDywWaixWOPxzfUF392wjiFnPMluABje1uPNkrzkeZjGlOfGItvcO/q0yTPCf
wO0kLiVy5lBMj6UuHUVpta+rwRPBhPyy0/R4mKFGUvwrJ7dqxrv87rnvVge6jhu76+VETdYIOtAG
LFq3oPPODVqRqCPxiFd2NwV5oKlpIvha2WoMnYmRiwG7r0ddrjpJWYs6GkXU6HHB0xfv7WTv8obO
kp/SGBOYijReiwqqLXp9rsPGVpTMT83Xuc2Al66emmbQbH0e8RYgcmkpdtd1I5yxjUEym9VYIbxz
yUsNNq4IoPWzKwP4Cc10HCvZO7Mx0oTOJBCw437PRMWxMVcxikEqb8h15da6/GoUq2kprWTacjsi
+ivK9Hcy2avxmBerKJsNbqeJECQV5sVWtBaR1BdWgKFFLQ9OZjdAygjABiEwHfY2nKEiOlYRbCd5
lo/AGUFegpwEDXuUzFXh1Z52/W4jjTmu51IkfUagXS7cFfJzyCP22D2pAWb4Ux3mpJ7SKEKNHo6t
3UgvPRApBDcCEPXkzf/SHtLc5k2I8TRizmlFJX2Za1TgFH7X1f5RbtrD9WC1W5jcKsXYYTEJAyrI
VMZrGUxWimbm+UV6oUj3FCciNWwRtL+aEz/T5rPY5SVZu1XYzQ9gO7Xr2BTXVMYPoF5H+e/mR1rH
oxzhwvfryvJ2kO3Y7jp5MN5C84QGZ/p8RCE43oo0YPwCzsE9j8uEs4MsoNKopMQYRNjkGmbHNBVv
NCO2riu1H6B/WiXbsj0pCh6kWqyfKh+l7tSmgaB8uC5iNwO4GD7bq61F8hqBwAmxqjhpza2OpxXA
I1lqxWMVpQb9W0aFkr8IJFeMpbGNnF2Dkfekone/XrL6GkQLk3jSG8UaBCfnPVHtarURRvduc4zO
chgbYYbK0xwew/GAc8ceidPqPKV2i9XINX9qxZzXgjo0yixCUAoeApCJIQz2b+i7ACjD7YjX4r5r
EBtxTBwM8bCSkArilrC6B/HzaS3RbZZw0xDe+rHhUMUwzJBDThyUwRgkR/KonY3PhtN5yhEXP18S
LPWRNwPB046JiVU+YKxjQm0w7EstQOVTO+VR3uG4jDPOcckTxYRGdR57ZdShYJFj4szQrSYr74uM
d27tZgKX/WJLOJo5SfW8Qkw1zza457ystYt5too59UTCSR73dVIJLhH4h/vzr0YvzWCllwV4WCmf
pdqpC18VnevRgieCyeEwLzSXhQ4RRfuViHiL7QZbD82/lKL8qkg7qCNOQ9Q8+vJzlhzb6rswBdcV
2Q3eOGT/f62YAJFHsllnCkQo8nmIj2388Hffpwu5CUBjKbRVSwtRohZHVj+KhRctwuRdl7JvXhct
mHCgiX1a6Rq0MFNMxoZpcpdPWmwZVXoSxBoLV7zntFB0U9dU3cDDN+M2Qj7paL5E1idluaMKD0n/
MvSBbHy+rte+mf0Uw+YNY9HoVR9CTE9WvzR7VwyNW8Xg4ZLs1rekizpszjD2wGidetwKypf8XN2S
Q+wlfnbGOT54EgZ9aeInff873RgXUnEGkpzqhgiuLX6jfyU6JxDsH7WX5WP8J9fCuDAA7WtLzUuZ
vypLbNVEtAWA1anmTSlzrHCPScmUcAfAnYcglWCr+nJVgR0EXkvxFNHDWt4Jtm5HPvmU3Ri4ZrW3
qFGCx+ANCs1pvo6fe4697M0t/fILmJNDLRK5BBUgjmE0lQXrNwlQhINPG8AXyalP8zGTAbkrHiZe
a89uxXmrO+MReZNkIDuCZANQdnRWO7sBzJU3uwDO40Ki0Y/9lkNdFpo9TsRIAwaJCmFAIDlKwMwD
q9khPb4vb9/IYU4SU250UakhZzoamEBbD2JQBP8Rd5Aa4zWdGH+Qx14dygGyaEslwDgd4VGEXl0g
gyNFd8jTdffbzWw2qjG+EdI3CJXul6ndTeb3CjR24z9x/XpdCs8s2LeBNtFjMW4gZjiWIA6heaEY
/EDF5DMx7N+zNkoxp01YiZk5E0iTfTrJNh/KAzlSUGs+s9d+xoueIPyTNWIajKslRqosTV7RjLcO
htvuBkjadnWWjoJPnyJWjmvvHgUbcYx/KU0+F/VUIoNSM89MUndeG7eee04M44hhwR7GNS3T2YAY
I7zv4zMpY4tMh+tGwZPBelWClCAeIUNCcDLcHMyQ0jsayKTLarHoDZVQRFndYXMyyTfnxjJET4ln
K57+bldYltds0sm0FlAl6x+XKciiLzqP5HI3Q9uowmRoKRGjSItQRCt08rIayzex5sGX8DaE/n2T
pGmhXBkd1WKobo34KLYvZfX4d3vOZGhVhDZnJYOIscEE1G2BNo5p6KzrQvbmcXD8/fRJk7muKStl
4o2x7bKvAGBJfW7vupv5lGEYSPIptLjskH/qyCp93nsTb5eYaKDkypw1BPqJshYks3achXfdBoiE
hx5FV8E3wriN1knKPFUF7qJ4fezvTOlhrj5eX8DdPHojgjmD2rEsB3WBiL6TLE35PIsfVRVMpmBb
SjmF090F24hizh9zhIfGEUSt/Utcf+O6zX4qtBHA+o3aJflcoTl3OBbP+pNirS90bDY6DpMVJUBT
lMCY9S50CROMMD93ifGlXF7zJRmhlzl9UsN/JvFWVf3ru8RbOsaXtMVMgZFId4k8VuZzpHPQPXnf
Z7yo0lW8TIT4fgjcG0Cx9knPcdTd5GOzSIy3yH04pMMMCdr0NSlB05QirQoHO55F9/pa7acEG1HM
udkUUiM3PcyAdkIUbuWPhdViKK8EE0rJaxTg+A8771VoYG5eFQhT4q+aFojCY1I/oIRES4kcxegS
/ZYuXvRiZ76MbOwls8MSVqArC/NbTfso9hWIoyIrHR0yLRx51G6vyWNCwzAPcyNQeWv1OqimJXc3
qto613eLt35MUBiBUITHYaxfXniF4Sezq6P+2iaAvqnt66I4Rq7Qv2/OvKJbOmUxICrrvgr9x0jm
fH8/P9xsEF3QjYAm1pNKnSCgPNcOHbpVDv2nFDRktvzSeCjDp5zF4+0QExZa01jTXMUO1XFn1xkA
vr/Huczx3P2EfqMWExziPFuNMYMUygNITvHd+kifTRR3OaypJXIeS3m7xAQKkphmbACkAqHIb7OD
pnE6aXnfZ6JDHVblKpfYpHhND6pKzqFg/N22sDMGhVAmJbJqtJTFN5ISROlHgzfGwAtybPsCYMr+
N4gS3uAJEp0T/WHyVE89lTaXBZgTeFhuHa0fY2Sh2JI4UI9T4bZB6Qm34n2JjgkfIDouCrxehKo/
HyBl38KRwuFFGSBmGmN7lR4r7dKhZFTFN0b2LWkeJAyYX48LuzI0GY33skl0sGb96rZgZ+ybBajd
sIjWKoDSiyGlKnu6LmQ/OdlIYXy1U2PSCDGkyA+x3zuzUz0CWslfbwUdYMCSXTnLYXmoOLeiXWvf
SGXWT1bHogxFvHGFLV63RA09/flfLh/jsALmGeuRVhIVtAktj4oYhNl7MseNFozPxnOuhhIVEaF5
JtPOhXHg7M5uh8ZFAnuMG4la1qSFBOPGOFJgvvYEAIMjHyFq15c0UDahhGACl48xNjVV9cWQ8HQq
1uuNNLSWAD4iw8weUoOgmysu7VyPXY529KT+7STfCGVsT5mLIjIFXChHj0JQZyBAF55nG2ULv7Rl
XvPuvs0ZgBYC8IVK2D5GdVzkUtdhc0N4q+Todlq/XtdnN5cErPf/C2DUWZumawUgcNq5+r0Hin/8
vKiJxcfX2A8MFzmM84xGmIwK2vjtUfs6Ck7UTZbELTju781FCOM+ydhXo2FASAuuxxXwrhigstQP
stejb5eH80Md5XdDuAhjHEka57hrUwQhOmpKiXbJ/xDmr28QxwJYio5UrtRKoY/3svYySCjBT5w3
pv1US5cxECnj4mXKjCIhGo1GIuP5h1K2LLe5U9imvR4rlE7zIx8Yd7/F4iKPjQ+KqA1CRB/NQP62
2JLXWQWaPdfb+Fmz4kP9kHg8wvY9IwfBqGYSE42RCE2/nkq9SuZmzBGRkrQ7rbOBnrH+oITRq5Yl
nLNpz863opgygw5MrkwTYBWr9K+uH2ulsiqZF4P2Ap+MuVl0baM93NQZOwcMaWoKdCJGu4lh4MRK
n+I3zgEwO3yTjsYHabEku/1Plds9s9/KZqxFx1NhMoBOAq80EZC3M19BZ3X7rs7qjRi2ES2dMd2m
o6hva/1ZSG8a2eGehLuGv5XB7FVqzpIuLVjG9cPg6i8AgQdtQ/0JYBkgAw/AocfZt13buGwbC61N
0DqppTF9xi/IqVtEayzSz12a+dcjxm56tNWLuQfGYwPmFPru0r9R3iZgqUzs8TDa1L9aPCdVLr+i
z1OOxrHNhQ3Y762Z0ddCA6QXSVB0QTPwGpm4mtEfsREiTyimyPQ9JD/PjmBRVp3omNnhIf1Cr1DE
Cd3mr7eNOSKlZU0LQ4NmnfpSR2dBAB2T8omzZ3RP2NME4VfEtCUGqsD99Ktmq4IzWAvRAh9+7B0D
r46hA8rx0KOZReFpOtrurkvc36+LQOZAzrt0KAXa4d/GPqlcM7qJVE6qyRPBhCkxjox8jNDf0cyZ
Kwiqg5EMJxrfMx+4XTomIgmCrKMnAmK0TrcF4rbt6GjKua0/Xl+x3Q57GdMcmAwEAChGbn/do7Ai
qE5SyE51xcStJ3WOMD5MGKpK7tTxFMqeEPVWGT7Jhr/Ex7IIuvXcL0HT3HXNcTaer/+cvcRA1g2D
SICjxunN/Jqsnbp5HiTA/UjJPVD0z7NYH66L2N3AjQhmA8Nc6ud4ggixuW9jb2kfipnTZMDTgtm8
ejGMapYhYlENP5ZDTxvC4B1aGLIMUGK0fOssSU6C9uosaoD3R0Br67ZrFllVGCHLwFTIO+5vuPr+
FMV6ca6hHSwG1sm0BsgPrU77LvKajHdXbCOD2XdQGExFMUOGnp2F+azEH64v1245ZKsEs+tzNzSl
WGG9whuMrFh0eCDxiyA/AB/tHVfqrShm95WlljpThy4kJecsA2XPEL7HwC7LxQKlFl1VaBlF/oz1
1DLmWxJ519eL7ulvkXsjgMkiYkUhSlFAB6M9m2Jrmd1kK/U/U/j5upzdvHmzWG+1xc3hl4KWAzEb
mrRedBv6g7+e9McwyICYQo6znxkWD7hk1/83qjGJRGPWEx61oFoh3BvNWai/hQonqHKs+U3pjVJJ
P+REnaGUsN6G+seu8a+vGm93qIqb78v5OJJFhAp576og+cmOo/JVmYf3nKablWIcvwa3dKVTNRrz
wwqa+O4ojBxD3m0z2+4/4/hVqhqkVSBDe50B6SzgLhgM/nyoT+DbzYLyC03ueKhyPBNggoFadFIW
CxDaq49xfejqJxDB/N0WMUGgEtORrAu2SO6/TtMTUV7U9sEQK84WcSyNvQQOcV0YVQMxXQ24n0Q4
tSHvuYwnggkF1dCVsUQXSxRv8jLIeKQN+zeWi5mxk89CowO6Aqg49pT9M6/m8zBlVmGuN4sgu2nU
nUT06AkycDPC5Fu3yp9kM40seQJi2fUte+vF+z3oEXqLJ+CdY5nC2lrV8oYi2Ol38b3mL27pZA8j
YGrAFObRh+HFGf0EdHvX5e5b40Us3YCNNxNQAsQphTgczTsjc8FyKfLG//5w/F1kMBEjV4i8LpS6
JA/mH8efk/h470YbJ+/4288ojYssJmw0STnUUwpZK+Z6V6f0AKIALGdKGli7rUubHUefEq8Jznvm
TuSNaCaaAN84mTOZep3iLeMpTb/93VYxgWMN9SHRCb6vJaDKjRYv7UygiGvu34lhgke7qGIRU3qd
KWp9zai8VpVOiS5zHvVl+nOvGDxbj6hnXZyA3YHl8tugsxob10H8F3OVeH6IbXRGuJpiqY56R3s2
My9y6OCG5BagltLchlO13X1H3Owe26Sf9oMMaECoDR70BUhR6wEpmi/eVUHliV+5hdX9wPbTTtnK
hdDOfZtR9qTOBUOTEx7BnOWI9+RmckAj+hp576GZwOD5RSKTeuhhVHYLpSKk1VUgYB2MO/B3OpPF
4zvjhBSDCSmxNlSm8Xb6gAxKCD/VujfjGnfdSv9wdl/UYYLKaAgVBlexgPoHDPAjWsZ4FSn8+Fmy
Meloga/S5z3+/uGwuMhkgktn4koljJCp3Rgg/15Pgj14YGAA+1/mRA7vaVPhrSQTUQCWpoUjNRJa
Gezs5AgkzmdySB1ATByF2+qWUq4JNnENtJbqtmGlj8v5bbLfy90CQEyufl/dKS7m1O2Rh8PMC+ts
w2lrjkNe0R2go/jSWToYAQAvVa/6wCMu4a0DE5K0Ti0BbE3XPYdSiVtFj7X0ntLKxT3YRlN9Sbp8
oEChangrkk/gTBALHjA4Rw+TyWbKJRtLgwJqGpKvZ5K1xKcufbruGJzAwnaaznpWLjq1mV4LtPi+
QDi7LoCnBBNHVmnsUoneMHsFtaekcoXyNk//vS6Ed46bTBBRCGl0pMk0PqqZFd4ALNCVLOCYYwAY
rReHlg6JA2EyssVDw7lD787nbkIl+ww6AQ+iiOgapolVPUseema85ka4LQ80f1B8QKgH5Ei7qikp
bn7DuyXyDiOTCTRGbWZdb9IfUFnSyw+QOM0xJKt9BjzJkSePfu7KUcy2qWZNtgzSBHF6c0g12SKp
ZMkYNp1WTgpDHfWaIDaFWfIagIywnbcXPjA3VWfNi7n68EyUiRehUcuKRvevzkavm2p7GsvHbpre
0axzMROgkvyaO4/aHBkRZS/Vp5OY3oeEk5tfd2U8c/z6fUEfAWUqQ41CB1HBbcJrNtqvf5jgJiaA
NyfGW4TfJP9FE5rAJ8DlJw3aYHqlg9lpDtJX2i1T2vENf05WpkfWbxawESn/qlNY6a2kUy4oM7bQ
DGa44cfZi8/aayoj7aIPRqFTu8u98poF47EYAV8LzPPg7ckZgzu8mv2uQW5+DhPM1Fbu1RVwjfZy
VDxKHSz5TaAeeLesfYfeyGHCGUlabRxFyBmOg5sAO1PAHFYWLM5/4dvaNf+NMPr3zbaK4QgsNJpZ
N4NxigkiFeZNFW7H4n6Y3MhholRSLcVSVJDTuf25B46Gaf3gX9acxskC4IJaxTmxQfvilLfAFuDO
Q+06yOYHMPlRp6VqotNSVKMr/kLiQEjeVYbaiGAiltoSIR1piShPRD9XWn/VZsxVipxS1Fut5Jpf
MCFLFrOxVWhJPT2TO5DjuLE/erQaFXv1QbMMi77J5bklI7MrfZ597h4AFy3ZSo5cG7o8dpAeFaGl
1h5BnpUDdGAMOMf67qVvI4gJaWYki0UmQpDqL89yg/seYL5GK7fGxQori+btwBK3og/qK/9BlWMu
bK0HNDpgqaQlxd7o7X5I3HTk4QDsXxE2CjIBpRHrLNcSmKT4MHsUFm626OQquM8dKOdx5dEFu2I3
7DwbhmTGMQfajV2U95np6Loby+dRvxmGjwLOvhpVTfWp5518nLDJNiUuK/rD0JlKt5GCwbVg9JNc
8cB73ueFTRbnDr3ybdUDVBReMXsU7mDEA+6PaT0+9xzPCZhoIoYoZRorzGOMpdYeJSD0auONjjEA
Vei8647ACdFvxZFNiI76LjfDBbLm1TNQaDAOC+FkJ/tP+xS6H0gv6IRge1pivS/BVxi/DaX65WDR
1ZsfAABnT5TJ9IDBqsgCh9XH66rte9lFLBPJhJREQyKhzoA6kk008ARw4Sr3d+qnCLZ0FKlmLXYm
RLS96Wh5YZWmJ0ZfxpRXleXowhaFdCLEambQDAyd3xYJSXyc8L/+9RXbN4aLOkxOJDWhnrY61Fmq
+077tIJnqP/0dyKYsFQ0QthGlPBLMg+D9M+6+HJ3f13EH0LfRQ26mBubVkcCjuwJMkA6BTCjt+6f
zCc3A5CY70vApPHg1f8QHi4SmUSnk6NUlAdIHI7hjeLhsHTC8+CRIwq8Hrdkt392XaRRq9zol5Ms
TqYV0qZj/oSLmeonj+jEsLOb+UF6yJ/FD+UzjYIh+EU4d+79atfFl1na+DSOJDMRqcW/JLeKNwe0
C1iwl/vO0X3haJzeBxwum7SrHXASMlGZzCfumryp4wSLm3eBlpuHGS/JSRtxLtv7LnYRw4SLVtHi
uaB0XmISDPGDFr2rXnHRg8WsSFcjrzV0NtuVdIzye0PGA//huunvH4c/dWDhKnKg5PVlAR3e6nRo
oaLDDgX3rWZ3nHSzJSyylaELUVUo2BI6O0ZhX5EcumCh9zL7R7907rcOxXTgQWFyNonFuyK6Moh5
jDWss9fSKC2p+XJ9Bf/gypclZILH1E+RIFJXptPrqgtSXbcIKN1rbfMLq/sB9yKMiRt1Wsi6GGWw
ueFjpN0P7cvIAw3niWCCRSut+qgVWLExab+NpD9HTWGh+efx+rrtn4QXTdicJRqkZKEbY4SfWvHR
qJ6k8DZt3oOasDW832KB1pC5heEtxzZoHmbcylVrdFHrveNP9PCMjY0IXVolSwVTqAfyqRu6O/A6
c5ZtP5T/XDaNqdwMolqTesSy9Yl40ArcVLXW0UfxNOVZZpUlnkVik5OPcdRiyXkKQP61a4E1NJTP
mQzsIW7bOd3s3+8CF62YPKLAiKzeC9BqekDhUvMpAdB6UD6lvZVQAqD0IFqRU3mRxxvkeev5uSaa
yS/mvM/6IYJoWkkqAeM5A5SX3uZ4TwG8QKGxgSJuNJKhc8MmaDGOTngTsVeM0lMowdh9B6sl+sEv
K8oEimjq4jbTsWexcSf0wUhqS1296F0texsxTLCosrLOpQ46qe2zIj1lIyc145keEyWSWclWhbpv
WEw+QPGOscizAE6805gIMfcN6Qpqe+3iGcrJ6F+Myrke63gimLgAONrQiExoIZqfsuy70gH1DkSj
14X8IYv9ueXsdMhsSGOumYg+48vk6l7jZ3YJnnUKxFl4/2F2gzrlFc/RmYpIPpS5rpWQRx+CMU/h
omH+lAAas/BMR+aMr/6h4nvRjgkRsrD2OJnepOFWJlOWOnt+EL9R9Wo/9mVuaYmza2xfSzGTpgQN
EtLI7EMyto5UAR9peA/KrgIcXVGRZUUE4MGvuXkSKVXT0raPZqidfjhFsuBpqVcVfsnjUN1zpq0o
xlnzMhIyiUBUmb0K4TnOOWa+d6Rvv88466SBizOjBPGleD/P56b6bGZex23KoUcca3dbMYzDproZ
E2lFoYqWcDAKjgHdLqiRO/LuTbz1Ytx2GCpDymXok4S0QjWQ95BXbDRhi5dKCjKnivbFxCAlFIpb
OfQ5MWHPR7cSGB+t17loM1oEFh9+zOion5NgoV1ZlLeas/97l4mtMMZF+7IsU6OHOjlQ5+k8Bh0H
AoXp4bpSPDHMiZ3Us1y2tFCp+vOZipF8QHudeGL23H+rDbWOzaU5GtIprhR4SyaVzlwHYim7Ee9Z
keMyv5UjSRmV+QBdakG4qVPwHdad39bo3VQS3vmwlzpuFWLcX9a0VHhrGGyd8DX5kgbmXRsMN5Wd
2fpr+SzemQ/lLa128KYjeUoycQHPEEMvSFhJHeOk5nhPxtUi+aHkTUHs1g23GjKRQRJDMVwHCKLc
15RiIb1Tg/ZuPORfo0D9Np0rRwgyXhM+VywTJ0DqLAsm7U+aveK2eETnHqCw5acCVF6RXbqZYwat
x+sX5OwmOzk5ztVaj7SzJJyjIBlVy2hkAB8vTinltqb0rrYk77gHbJaXBUqRST+RmE40LOpxib/M
QnDdsXdz8a0AJoCECYo2WgedVDTWDXSgK+iCFLk4D2NKpjHiyhmisDFkjoc6oiStIEXAfORdif5O
cO18DB05yNzC77zsaQj6my/NWbIB2+TkoKS/ri0nvrCwKXozov5LuxVVs7PNfvWjUrppYu4EIE9V
JsEoxjiqEtrrPB2j2/Lc45JTIDXEiZM+0u7E0P07vZgwg8Z0cTFoq1m33E3j3Vp9zwinA3M31d0a
ChNR0JJb9Ao91pajccy98HN+0jMw4Ehwt+lgzJbEuYdwJTKhpQXQt6lQqvEf4EeJK7i6O9rAngeP
SuSIj9cXkSuPiSkZWJpweGMViTU6ycF8Y5hIbPlb9l22Ytd8ui6PHma/+4OGNZNMsBGyZHdpqpJs
meAPUvI4Sg9chrg/6HMRwJymerl0w0JZx7tjHrTn9o0PQbkBMsgKrt3I4/UC73alY3z8p0aM2Xfi
apJ5/OHhrnBAM1RidbTm7asflhfZK95aGBIv5qVcvKVk7D+spUWWVAheHvS75VmwEmDIYIQepFCe
eex949HkPMFzF5dxBwI2x14fIHL00N1po6PUq08mjJPOi4a372m62i4t4wtLtoBNlb6T1cttXR0b
xZ+nwqqaT39nk4wLjBOowmqZVtP6J0k66u9BnNyowfZNNoNpSoVAN6pXvD40vJ7UT7UWcdozebvD
9k4qxlD3KSWMJx+yL+GRPqxntvlaneMDfVjnZeEc+2PbKBVZr+eCunJcj5ZUnmaddxWnC38lWLBQ
nbWizTMe5VCD/JY+ia5xo/nR23sS7fiIAuF1SCzl3x+dxby2J+5qMoFEAQHaD1ufjtmtYNHJt9BR
LfJgvPToss/+zgjZhkqSdfPS0yKHkALBCKypWfF03cz38wBT1wEFBvox9pVHULO1FsCnaudKbBuA
ESrzD3X+7bqQ3ZZnlBd+SmEugiQheNoutB+X5twbT31ot25+KyMjFoZ3pQAXYUwe11cF4DVbCAvV
0RrixMq7zFoyXhZAP/O7HV7EMEmcrKbNWlYQg/lrT3Iavz3lJ3Rv0ZdMm3C26Q+Gd5HGGB5ZSZeU
FfZpBBa4ZpOvkSs9NgAhX5zurvyH58Y8s2DOL2mSSZlNUG5JP5nhZ/C8WYLCa+vev0RcdGLOqmTt
jVUooVNrfhkTl4zooNT/TUwvFI+54nFskLdfzDHVRFlG8g7SypfFph1ilW263TfRo+zRvP4i3vox
h5RWKHgcDlVUPprvIe5/w0udfL+uEN3xa/bHHFBRL2HIHOTf2CK58uYJQFChVPB4Rf5wV/m5SeyT
j6BVopmjERYJPJ0Xqb3wxnhdvR4XFVDe6J0VnddjfOhvoicJDJB8sLjdl4tN8GAfgEZB6BJJgaK9
o+FmptkNzrD1cfEUV+YPGO0fLxd9mehhjgvR+gH69k57Fl1yWL3mNsa8iH4r3ymAmqWdp92Zwo4q
n6/vKMcfNCaijOAZkmYZToc3r29KPlkmaQM9aUB79qXTBMdMJE4Q222f3K4tE1Z6s1Qrs6e7C3q+
/HMZVOA7aLDCaEG6CU3AzxTg6qNP4+Sej/O+S7SwFc+EmVYzy1UCVIG9ADyPRtHU79G2X3qVLdjS
QwVW1tjJvxJXe8MknE7vS14lwBCCAl3VRJbqwRCHCswz+AXAuWvD71l1GpoPqfKs5G4yBylYYWfT
TvqbCuPGi399v3eDxEY2EyQSbRqETgGKR90adq2avmkQr+tn97qY/dN3I4eJFMJsroKEyVkbnH0Q
4M+Yv8pjcHFSuKTkPTzsykUaW1bOx7LNyhgrGtcPBjpvx+4cE05etNvRsRXCJBQm6ByXbkKDI9ob
z6r9BLKYgLiVXfi9Rbt+afqnHpqv3GrbbnjYaMeEB01YAPkYQbvWAatk7vRO/WR+nU/oSq+sDnDU
LigsHo0DfVPlt1pyLOYtWG+qwnmHRGoZsJNmd8jM57pKLTJ0NsdeaJz57WTZ6MgEhbAUp0JPsLj5
uQxMbz0AzMtT/MmhPHeRw72z0pP3mjwmChhdteadAK1kXwpo96/hh0cNT3rolniig9zJd+EoHnhl
uN3msK0RMfmHgtlxo+wgNz+HPp1cLZ3KDyHxM4A7vcUqwRvL80X6zWu6MlmI3CR5W9MdXI6SVzpg
68DjZe7Ed7o9x2j5J3QisrTelc9ttpQJNVVRCLXx5i8DeJMBDlkpkSWpH65bDs88mUBDjCZbQxPO
Uc6nsv2wYtAyf/krEWzheWmmSl062GYkLk+GYJ7KtPbB7cK5NnM0YYvNmag3WYrpCEw1+1r5ZWlv
xJoTw3gimEiyiPoyrygh2X34BS//oRJb8vsuKZd9ZyvNed9lS5dCD/WBsmc3fngODyMmADEXzr37
c2ybrSkbXR+1OaEapapVSS+L+diJnyKgD123AU68eBv/3URBWUgUve6h1KjI1mhK/hLJp74pj1JW
enq6cqyaFycUJk4Moi6NEkXb6r3RoQATKQ7RytbdxlGOqNPbQqA/XVdxt+FgE5tYTC11aYjUhVjL
yTbvhJfSozTkiq8fkyfEK0wm8+bcd6eSthKZEFELoRxpNbScPe1ouMQqYfpHCigguOlXQBGuD6af
u+uDZlVPo5/7Ccch9q8aG2NlwkeDHG0u6L62zngWW5SeaTVxPudOZUcfR8BR4zkLIyFIkCmMIIrf
mSfycG6pmlcCNAvzra8o6pYpFr6FQw6Ak6xvkv5ZbQ2LaKM18vhU9m83F6VVJpORMl1IogoBbbIH
IMVqAHJAIcFSjiVgBHndRvtvXBtpTNDBYEgml/T4UUGsBFzaY/vWM1M+vOv9eiOI5hgbH42I0gPX
A4KK+j7sRKsJvTDmOQknEKhMoqKZ6/8SlXY6TW50AIE5wEfTDyMYxnF5ibGMi02pxhMuyf2+aA20
gZKES7ZBo/tGP+C7JmI34FKqCqFdGt/77qSboS3k30NeJXr/oLiIYsJPrsaShmFTHHnCuUxBtXmb
8EgO9u+BABP8f3Wouht1QLoolIIEdTqXJiQUel6c8GIRA3GGZmDZPV7Mfd2Jg+Zrw20X3Pe5i3Qm
9CxhkqwqyIHtMhGsqku8wgRLptTYVRo9jlr02K5JcD3A8haViTUYVdLiYobCeKh2MQjmCXLtpKns
XBez/zp/WVi2zC/o2qIDoxuqnSd3AjG9Uwc1Os8TfyWW8JCdZY9gPpeX7/0hrPxcUrbsP+p9Tzpa
NBGP4bF6iJ0eRWrKDy8eBu68GWcx2aJ/LAMcPA1lBfyMD90UxF1v9bzWY54MJqCsYpqZQgYbyRRg
4gJoYm5clA/elVpclo2JKBOmOccmxrL1siMPoo1HUEsyn3vytdAfrpsGTyH6943LNUWnaSKBqJkA
pNmolv8j7bp2LMd17RcZcLb86rRzxa74YnR0ztlff5eqz+3tUbutQQ8w4aEAc5OiKIoi1zIsrShD
R5DGL9uSuM7ARBC1Uqs8pc5On3NpdzPo+9zWko66N3FRINazwKsJmVBiimA4BvUL+m3k7l7KxX2k
4mnBTIZ9InfP25rR5fj9sL7KYgMHCc1cpF5elrGdzZUtT7xRtj+UGq4ymEjhDxkRVFql9i81ip7z
vvRiDI6AFqFERlI4NCy2gPvVXeltW7ttD1FZnARBF7SsLOiySY03d9+TAVMr9d/MKCi/IpTKoiWg
shrXCT3JaCMtzhdpH+xQtXGDEqjdw4k3EvOHatT/21MVmRSEqKYWCCnsOU02LfUFbmIXSH+cwuED
Xa8/xMsiIAJEU8Y8J7PLmhLAv72AdC48hCG6stTP0l6ww8LpvA6gWAVQdzRbxEMoT89V11wIZvZc
DjxRTaIJfGO8NoU3yLyekNV9thDA7DN08NT9RAXQyqmxNzxpn6D6Ndqzne7BkEdXz8petl2SpxWz
4ZLCyIhP39Z69XvsoyORM9W2nqAutGJ2m9Ri5DILkTeW0w8VWG3ldEsC6AjS1v4e170E7dcSr72b
oxX7xqFN/TgaFVyy178o+ls9uNtWW3+9u2rFPmGMuQqaN9wskAVE+25XobodYfQMldE9ndPi6bMa
OBbimC0WxSjEfFQven9H/L2YeiIvKaXr8FvkXYhgjmNtNo05pQWS6+heuP8Xw6O8paF/X5ySUxP1
UUvl9J75CoBrjMhE8HJzZ9xrRxoxePdgum22FGMChjJrKuoyWCq8p3X5USSOTARHKH80Mg8JjGdD
JkSMiTgaOvX1nzbs9wnGF+q/miRQFkvFBIpRm4RkSiGGzJ2VSomFGTErmVV728l5hmNCg9aMdd53
MByK85YJnBbDzXVvrk8Sr6mQ595MjBAHVZ4HHdtVk8PGUsbccOo8Gyxfjf5qqOBqO3aqpe3w+ImL
LOYjJncUHybxpKO3dfy6bTqOk7OzLHWodENdQiGjdYPu09D92P7+ejVpoQYTECohVRu5oC5wqb34
4O8yN/TyF/Ggow0T59+e16TFWSJ2emWo/ETp6WO7oDSWPO3i4V1LeZ1A9FdvbFWDiQ1lqEiV1MPj
6ONlcZOBZCd66jFAl7t5xS2hc3arwQSG1p+JPtLXgvyjf7BFr0d34NONrOebi7ViooI0V0ENahNg
dxw0gCtLTmOPYBwMv9B5hszL7eyLZsd4h+E2LfLsyQSKvEimqKD2pGwdP4sA0aUExyYeQ/bKf8xf
WJgNTQmiCAS7NDOLPkd76WTE9nSbAPRIsnXwJMVPlO6b11HFc0wmdsxiNSU1rVFXeeClRb2fNf0s
tH/DbbaIuSzShhAVJDXpKUK0YqpAvOMng4VYkkve9tZeDx2KJplgFZKkj6ru4nxU5wLwChQXLEkH
L0VNAUjpnH22brKrCCZ46IM5j22LdudRlc7yXNqJWt0EPo8zdP2WKl/lMCnFbOiqpNSQM2CEpz5k
R/MGnXU7ymeWgirmb+wGHiZNVDBBShg/QD6mRHqFDudwujEFJ1K/b3+f7tLfYpOCb1OWHQP4mP/M
W8xSNuLUwC6eQVNcAGBlkFqA8T9kwdu2oFUHUBQC4jli6DI7w1P2EyBdKXpyV3zXJaw/l0lxPSdf
iGAiEpnEeqwpXpmM3hdwY0W2Wezb9qG1ksTRiF2XHKdeN95VJ8Z4xhiC3lCFQKL0VjA5XfikZnbH
q1HzTMdkLNNAom6iffwtmSy5liyScp4RV8+MheUYLxv7Su8biigntKVVWbHwqTY6q+w/D9O3Dg2Q
3ELuquU0MMOgiV7UVfa9r+swgyRlIDFJYrm0hDI/T2UA55OJFaXy67br8YQx5+9c9dMsFBAmocAT
daolABuMCKfE4Pj4ehV1oRZz9k4YuZRNAkkxBmHxDwj1+r14iA4D4GQ82vCL+y4dkyF/EyZQOECB
HyZVWSAjQQRjg0mpbUI1tCL9S2NyXH01uC4EMMG1BONrJCDu2VoGckAjsmupcYOYVw9ec0RVBde8
KskqQDwZR+wNNZ3B1YZWAyAoDMK+F2/m5o5ocI34VlRParDb9g26Rdn4txDIJs5JrlRlMQEqxBhe
gumoAx9zqHAEVm5cD85/k8U8obVy3I/zCFlCjy6OZHKzEixcUulEbXwJNInj9hxbGsySheY0Jr0C
W/68tv2k6OVf29ai09KC7HHYTvEsRaA0loQnwMxaEe/k4OnBbN9MQWGTGDBbWl5UMNeWj2L7DqRB
Kx8ukfYwEI6rr1ZBlhoxu3ieZ0KyFAK1WwU9zM1T3NhdaWWH9gbtxU7/1vCgD1af7pciaQhbpEez
4AtjrmGtBPRxUsi95ImWbmkzU3dI0KFV7UdOTyXP85nDywcYvtxTs1Zk9h1TxPmf9AFx/Kr84esh
BnEinQf4x/MV5iTrKmlsSmrZAXC31Wsbc1LA1dxsaUcmfgxdQMKOKtW4/i53omOGuV3t/t+hLXC0
YZPnsqzzvAvg+UZ/lJqHduZsYJ5X/BbVh7T0DQptVaPHl7KzprdAwQeGrUybwR3DkU+8ALx2Vi4M
yPIWVCoBoFEKnaIU07nCTULCQ1G7pH3ejoU82zFRIweR5JRTiCZhfFazty42rW0Bq/fTpSZM2KiL
vm/DD8QSFR2xplyF77oxkwPpy84KkvReL+fICnxll6jtXjbUASdnk08ZAhmKG9UwSY8Dyl5PoA/r
3+Mmm18aQZ9eokjm5OBrZ6uqiRhqEU0iGmxrhQb0hHCcYfM2H75mwpw4oTIYaE6TG45RVvf8QhJz
JIxmlWLkD5JGsULGf9KqRxOPoKp/33Sce/OqI2mqSHS0HeF2wQTRRsziSKEQTH0au+pg7IIs9qQo
t5p5dreXet1+V1FM8BR6JY8oVrCttZM9CLVVBakzZTyPWj2HFhoxAXMW5yKbe+DTxAvghn9RWOFZ
jgmSERklzNFCDnmKD20PFJfUCx3TBuTSBQneDWrMu38BVMOzIhM6hTytJt+EFSkIhmAB7nnvO8pN
dE4Owm4C14RvZ5xXlHV3/LVwHxe6xakHwB9VDKmmBSg2sCvVGSN/mq35rTWYb9tOwrHqx3PfQlY6
+OZQ+FAvEy9TOdpTgNEB4hRxzfHG9fTh6icfZ9RC0kSGqQpLaFU71bOCgSvKN6dg6po2e4MwnJP6
c9bt4+csxJVzVUz1hNk79IM9KIpwUyad56vlYdt+qzMQ6kItJp4GWeDLA43Y4lEH5xL4SR9SL8Jw
IaAqAXfeYMZLdETLv5XP9c48RLe8o2mVM2L5C6glFpoaw2RqOcES+k9+jObr0it2wY62X4PObXBE
Z/JA1/JKzQyYG46Zef7DBJmpLswkpvFMSkTLEJxMEWyS2XW027YzbzmZKDOKZhYCuxoZTPfZHw5a
9m0Yn7dFrB+Ni6VkIoyCzoehEKmHeqOH5hGnQuNN9kGJpN7ONoiw3Z+AUb3GseJqA5eqGZosi/if
yhbcw6yO85ImuoPdFtbsZO641/bFznDVN9NOLUrHNFDK5ZvCK+2/4eZbSmd8eEhaITJL+HCfPBnz
l7B9lkvO+q0nbQsNGS+djJGERIaGpgQIWcr4HToJ4BQHsIJ23vhMGU14efX60XS1KuOcRlf2mkDz
6vhAjtJePwzA65b3PKin1Z6Ipf0Y5wzjIjG6FvmDjLZMunTiYbZ9KwbWAg+5ZT2VX9iRcdKRpIJk
BBlFDKXUnf0JvSWQRfsFUvtvQGSXijGHX05S0hgmFOtIY+fxmyDKwIvcb+87ziqx9wUjNFtdoLk1
kIX3CrogMryrx0fu7A/NnX+raVwtx14baiNNY41e/PWLeqR0tMJNb0UHcxdgPi7yeJFxPWL9cj72
ytC1kmEiNkKt4kZP7kL0uUsP25ZbvS0sNKIaLyL/HBal2qnUcsV3OX4HOfb296kvbVmMiQt6BojV
Icf+qaT70TiOxX2c25MAvjo9shJeT8IfMoSrxZgQEaihMpGYinPpk1Lq4c6BKjWx6huwpICUfVs7
3gIx0SEbE8XoS1gvFI5pWVuKcQp4UyKrDUyLHUSY0ABMM79KcgiR78uD4pSg1XTp0TwGlnGhG7e1
w/c5tvInXl7AWzwmUDRJGlZhCMlm0h3TZn4OiX7EJCX4PYcfUyA9aq3+H3cyEy6SrutIIkOkJIfW
2F1U8SBKj5npov9Xq/He8HfZ6y+PYdtzp1bv1KKCwCY6yKNtFLXVpvuwe9v2FN7hxbbjDqUY6AGt
v+qX2Yv20VFw8c6JTrTxAfOC++wxvSjftmVSx9jYe2xTrj61Qwz0aVRRZOlmUMWdrHXnnE5OkdAd
qpwDA0OdfUscE0q6PleGitZUkrZwfZ9YYt8+hyDUtXwz4my81X6GxaZgWc7iWhGnkcYV6bZLLQGN
6sE7+VS7k0OZhym6IO+98IMQ5Df9dNHUiCjhPyqjH92DepYV9Bqn32uP5L4912gSQjM3RsMf5pt5
N72KnnjWH01AAvYu5UrlZ8vrjrT4GUxEbQdfbQMDp3eNN3r5oxgXJNb48BEJdrNb29N+5nnv6sG3
EMrE1UifzEwgOfXe5hlP9XvwpzpATr+nkzj8K/Oq5y7EMXFVLIzUV2SI01q3F4+JZumtaPW5IxsB
54Ba9dqFKCa6krLRgnyGqB5X5GI6Du0lSt71/sf2XlxPuhZymFjqG0oQthHkjN6I5ytpT3NX/RZP
PrvA4/E7rF8pF9KYMGqUZVDFDXxVw7MmuMLkXXaTO58CtwZATvbBfSnhXb1G4yu93olc9Mr1k/j6
C1hYmaGaDbn1oW98GO4p3AaS2pPwubeDO8jjJ9CrR/FCHvMEFLZB0afUQ2mHe3fEExraLH0n/tIC
4gvEpnieORmciMeTyRT9pgzt+2NArdyMRxJGXhJ2F1HKvW3foTt6I/CwHAJ6NIEigYpJ5EvePkz5
Yfv769f/he2YkDKKJbZBDAE0wxDvg5vus/biO9JNIuNxVbugo9jNQCOM6Sb8yxFOjbSlHRNaxCBW
woY6SndUj9m+woWVPNJJc0oMy0vY1ne7iid901RUWWT2Ra8XUzp1aOxM26PavkdFZ4naU1zzpkg4
ctj6W2e2fmTiNEQV42yS+zQFHabvlfLLtvHW4+QvddjSm0oIWkgziFHFfdt/UyK3jiVHBZltlXDA
N9d9/SqK8fV0zsRiyGE5Tf2m+g+SfKwHTq/Eup9fRTAHrFobvtDhPmInufZtKLVq349AcN42GU8I
4+uFqTSzUMHXh0bxYl+kKWWXWNtC/hD9rqowTm2oUylpJqTEh97pPyl74UbB2ZwdfrYp8HBjuPKo
Py6ucRFF95BLmM6/0NbO4pLZqtPv22PngKraG7jPqusJwVVB5tjU+9moAx8Cx1vA5ADTM3B7a7od
bRxoSL54pVjeqjGn5xzW2jQpcPQmI56shV9qqfj0H9eMiQ2qlgrDQNdsqK36QAk1o+94n7sFb6wl
79MdrzJCv/d74PtlQhYmBZPyESETTAgfOVQ7/aDtFMwz83qc/hDdDQI6BjASaQazVKMyjKlfIcCK
u44O+KCBPncCF3glT5UzOLVVUCwApzrFf0UzCRqkX6KZZUvqZqgHBblqJpiurs53bdxw4tK6Z1xF
MKtWZBJIA0No5/eGFVTROY16TlxaD32/RLDVpdlMFVnvIKIs36pGtXINaOlotOP433owv4phMhgS
Zklk0naP8DC4EjaVstfjXThZDToV6nuArjrCPtwZgvVXdabrMrF1prbL5MJsoGDfvsYoY4B3Xo05
24uzTizCa2kEfWnWcAWlBaxV1Vr1wCkd8CTQvy9iYKqhGqO3kAAaPSvvnzTT3V4hngAmqJMWVM9D
QmsT7bExzhXhuDLPz5ggbmjh7PvUREJ5P+m2MuFMd7ZV+MPt8epkTDAA4sj/Oiv8Cx0DBVyrGxwj
WwHSFo3bf3+Zu4pkggCKZGo9tPCuLJN2BAw7xtvcnav+Uci/bGu3nnVdJTGxQJEKoZNTSIoD4bEI
xEOvRBibVA9Zrzxsi/roqv09ev+SxdaNQqI1OZmorMPkXhrbmy3aETNbwl60wcfqxk6MjpLxGOzk
VwoKKZ9MdO6/bP8MjkuyVaXSH4sx1eGSSn+sxhe95fQacFySLSEpoqAFagGXHJXvkrIXh5c44Yjg
qcBkfVPri4lGvV4jhyo+dR3nKXy9VHSNbmypKAsFMtc1bCQ3ie4YEeqXShEBM7MhkTvGTWhPZgq8
p9HHjSOM/F3cde89URtL0FvwQDX1aGvlyH3y4SnOhBO5Lk2zzfC7hNCavwqFRVOO9mQAN3k2HEqR
IaARadtfeOvJhJiuDgCNTtez/Qgxc3wxeZh2q2mNIcm6ZqqSaKqMWkaSYuA2QRpF5sqduzs0e4Ki
zmpzvDCVe4CySxXHg1a3/UIio1QcdX5a0pRe0gd7BsxId9HFxE61x23j8eQwsTMwyCx3NJCNeW8r
5G0AcaY/WbXB0We9VrRQiImYMaDKK7+GQsot5TzHrL7deMUZQz9okuRdwFddAu/FKGpKqgn8n38e
mw0hOTYg0JTloDpnqQY+2OAimDNHqXXjXcXQ3bA4neuI9ElASSoqwDaUXWWJIertym3GK+jz9GH8
T43asQ1jdG1U0Yuc7qT8myz8zS5amIxxuEKOxFn7gLimPeGGCVbHZ8OseQkhXebfjpiFGMbfTC2q
kpDSpqo+yrzhJ8lJHd8ZM8u4kdD00h2IR9D3jkhm85xitd9eXchmXLDVgziMWyxX48afpiNSazDq
CK5+1r/iEEdVCI0E3K6l1YhooIvfIASjLOzzqjF3bey36J6Qu4dcPyYjxwd535f/6YOyMEizIOP7
A4wo9Zk18Mih1p3vqgGzmYpSiWaFsgXXqCa38eehQF9/xIlDPCHMVmqDsu98SkWGJ51mvlcFJNMq
p9+XZypmF8nKKE9VDlOJee+gbcwTCQ9yiKcGs4sUQyKABYeIQs73Qw1co3w6j1wmap4YZheB3Tst
cxHWwiSHY+iGFc+5Vejft88G+pXf9+p14Zn9kvRq3MbUtWaj2w2jAfS7H8rU2XjIsIryby4Ki33C
5LlGOnd9S9sQBKU9mWoLzh0Fsa7bbeu03s10lcPmuOjuVUudOhr4jLpdekepk+W39Nl0J48+O+Ox
aSd6tO2GhwjKcT82r60bzF1/cC/I5LUiTykv6eQ4BZvXtkYxNAN17ySST1lQ2FIo3FTawLMgvbNv
uAVLVaDJOmoTlJ+ydZRXetVqjy36lCiIKq9Etn5a/PJANs2tfdNPmggqjWVgT4on6AdFO8jkUgaj
U/OyPJ4B6d8Xx3mfiy3paG9kS25L/aIrbp1yjMfZUiYTH3p1TEyFtnulY243wuMsPlXmZyn/0fEg
Rddzk6vp6C9ZKCPr45xJA0xXqvJdnqaPcZOgFhKXdjqJnFP9Yx53yyWYSKHFgtZJlLb7g4r6fbLb
s+GVADWPneB7ZPspegRJ+tH7FT2mtsAdRPjD2X5VlwkfNYATkpm2FQm5JR9ND8kYJWEbbWL5VnIY
3dqigHm8u8f6xeD/xRosmJFRKw3exyA2FkdrDN7E4nHqTSuIvbQ6yO0xLznPc+tV8V/xCxnuP9c1
1LtSUkaYujuat/M5Qc9FD4Td4iw69b95yhI3d7vBAhuZU9fPZk+XdpAd3CzR6JSD32u00jyzusgh
BRCVynd95ii6vRkNkck6hClK0oj2RWeT5gr+WyABn0p0tk8DjuMaIpN29PKU+dMMKf57caJYskC9
xks25V3NT9Jxvok/94htiWPcifv0PyaHBjv24KdB9ZN5Wine5OIS8Nqwee7JhJt6EKu5oR0lqFEX
VillhjV0IPgsUHjt9F01pfuyyg4a2L22DbvupqAlw4yKoqvqRwPYIvyYRTD8JM5V78ludkqvuoBX
4WICCrq55TdXrO//hTwmAg1SDdYNE5Pv8aG4kW71nekl76ab7/WvaH5Ck7KM9w5eg/BqjF0IZYJO
J2oFeiAgVEQy2QxurRCAItSYinc55lzNHa6S2HcVZU57X5MhSb/U5/yOYscKiKnFoToD0xX7nlc+
5wlkwkxezV0uCtj2WfXNFM6NwtFo9WRfKMRcWzChDjj9gIaxQbD64CYq3ch4VcPT0KVu4x+27cdZ
KBZhXhqEIG4piXwt6ggoTuDvCzDPSgrneF+vcizUYuJJ3au1TkJcMY1HCt0i7TE24mq7yZEu/AfE
1WRiIYzJVxRh8Gddpe6nvMXqE7r+MGN9K2Y/Il4wXm/EJ0RVNSKJMpAf/nnqZHNIRllBIFF3kxva
5W0BYiDaiV9/6bzkTraQVuzKi36TXkTu4U4//lt2sRDORDEtraUyp8MUQv06zDsz/6bxjlWeCCZb
0rQuzCo67zNNwm6cZHcs+1Ovd862H66fNwtVmDCFkVZVDGhrcutNtphaOFbtAiMVFH1bOYFHz+rQ
uhS7xVn1lO/RIy9f+UNcvi4kE7KqQRdwocdCaq2do/M2doTMylurBA23Fd9IbnjUTY7WfwjOv4Sy
dy4Q2wGo6WNs/jFrLM0aHcOLjuB6dNFreFKO8lk/UWqJbWNz1pS9b3V5HMkDHR7pAOCg63cNEjNV
/Ju6xXVB2UtXqODmPdEWWMlMrLQ81tprN/zYVmS9W3ohhMmFCr+Jm9H42H2KR3wAajdW8ySgXXFw
hnNwFi76a4EGNB7a42r6sJDLRLMhlgFzT4f8VFBX0AUDSphX7nivBryFon9f5ApkTHHxr6CeLt0r
yj6rLhOvhrV+AFw9kAkhozopWUr3t6I+VPG3TjiY7TkEzgZnpeixtRGqTCaOoOnMAEsMVJkfpyPt
D4wfMSMvWcAoxiwFb5BnfcJmsUBMOJmMIvcFajl67wL3DYj7yr1yHHflE08WXestzZjAoUVJnTQF
RHXdua9POo+ddXuFCHuTquLAF1qRWg7znNp0yuKTGKZOzGt8WH8t/mUz9D3/09vGIs7bOoMglOwR
AKud9uAfEIuOA5BTw2O3Lx0MHmz7xbbxCHuJauJZrzP6pBkkzSWQOvT8Spzi5vYmIux9KTbqrNXo
+hQTefE78xz6mSf7PAoR3jIxIQGgWRkJNIjBXJwVzUd5vJGTzI4SHo0e59Ag7N1IiiItlENIkkub
3NNszYqO7Smyp1fKhCR/BbvVv7jR8+zIRApga/xvPHxsDhGmjJvWJYTXJrVehVw4IRMnginRM58O
p4pgo6CjccMNfP1WvMt2FZDiJkfM8SxmOPmT/rDtin9IUf8/FIJM75/+36pBnIMgk/baTx8sPXps
le6IduLMIw+88TKevzBhI5zFTh9o4JVVctcI6VHN8lMcY7y57N1tzTii2P5UWa5GDbDPyK20Qz6c
ldwph5PCG8vj+AfbnqpVyViNCcw3J+9te2r0xoqD/bYmq5whaHT9X7pNPtZwcSKORS1G2gBV1Htz
79+PoAwZnRR86nguw/R0YhMJ3W54Dn4GzBeIWgK7tI3D9o/gKcokHW1Uqrgt4Tdk+mnEY7dWggdM
5bxecS4W5KPRYaFpnUR62vQwZ+OOjmCNrxSjEdUCPA/7wMSlrGe431jDud8BR5sTMznZMPk4KxbS
B19A+xaVDg65wcXEjSW9KDf9MfhEW7XDdx5RFucc+Ih5C3mSGvqqLOEcMMhOmR8ULnjoam1+4ThM
XDGUZOpMmhCMXvRAuyLlW3P383bGfU5dzQ5NiRA8N6mSxLbwm0YgSUqG1oHgRjgPR7G2RBc8JRgN
J+fs/LV+yfeiF57Sd/67wOpWX4hmTqG5l8OupteoKCwL4MBl3lAG3yKhdErN5GxGarLfEp+FLLpP
FmsW17Xkd7SFMWgNSxEd0AC4XXlrhDedyOux5sliDh+jmAA/7WP5BjyxJbI3t+fY2HXhw5xyNt6q
Jy60YhxFG9Khbkosnlxmh2ioHxQuGQlPGeagyaskI4NAW/9aUG7Ou1w/AT5DrIGX5r9tx6r1MLJQ
hzlmcLBUkUEPNRAjRzd0jD7ZCabtOw/yXQ/seA0jXd1LfG84GFXiCF8NlOCKlUAEbZjax51/4SBi
PYfNRKEu9A6YSwqokmMfPd08ztr1FbuKoVePhZicaEhbR8RjMKpaZngxgYiwbcX1DX2VwET8cNL+
h4EEIJmDcmqB3B1j8JDbvE0X/vcddZXD7F6NFEo0SNCkcdtz9ExvLpJVqBbQOQ7KEW/LjgBKLsHp
9ryq5voM2WKtmM3s61UURDTvEoAIQosvACLeGQ8qWENCTz987RzFxk0ayCQl+k+a4xRwbMxzFmaH
S0Nr6v2EH1AnT1HeWXqznwCeub2QPFdhNncrpZI20Lf0KHmeyCGdXv/m+8TQQOOK4M/CzMamr6gA
gsVdI5pfsjR3dCXm9KevB49fItiSUdm0utq12FRiGgC6z+vI9yB5BxLipH/aVmY1CdBEWSImHmB0
WWNix+zHclyLNUo4H51pqNnuyn36gzKxiXs0LT5sy1vzgIU4lpYhIVlmNDi9bD2/iQY3zk9kdv6b
COaK28y5NEUNJkt8/dR2d1H8UBScdo3Va/RSDfmf4aiOwEvSzVCjccM7dZcffvb0aS5aKe5Fh06A
8gLH2qm/FMnEJ8Xs8tlMINIQ44sSxV6VFoexD7wuzjjH42plZSmLiVGFjHqlTlep94C8ua9sNPK+
fgAD3gne9mrx1GJiUkVMtewErFYkXoLxTZdwhFW3RmBwosJaeF+qxIQeQe2bqqDzezS8N7ufCJ98
2Je14LMUwwSfYYz7eqSOQbBz5eFeFD5v22stNCwFMHlFV5qCMY8QEKoPmvI0x5VVF899k1tt+b4t
arUIsZTFxAZSSGU2052kGwCZtcJzeVDdTLVAM3Xfu+ptDnImDIcl3MaC1Wv6QjILNZtFJolDGVqq
FzzrYDq93QfnzsG8nRNwR9E4rsFSNQiNUcxBDjVVs7TAdWU1YmkpGjD61cIqBs+sXmVewe8PEYRG
XN0wVfzvnxHESDI5FvIWbJivcWSlgMkbHlIn2fl78tgVVvqAd3ePV2teyz20jzD/UyizCdIoMvqq
BDWZXkhYyGMbnRv51IQ47s3JygKeA9EwyOY6S3nMblBMdSjiCkqSC/iMAEFG4d2aM6bx8GjLO/d5
yjE7g3QED3VBB+X6Jyl8GIRD+KUCNLIs202+394aq09ZS82YrdEpUUTMBJppj8Ipqy31vgTqaIgL
IDlMd8F58lQnQWFVuxd2/wryiaMtS5oMkPoqBt8cLZLMt2aHV6XQ7h28LSFaZztk/fNevUXIxn7h
EYGs75dfrqswB6xZ1YXeixCdIpTmXr83L1DyGHKSIJ4Y5owVxrEXBxliWjm0lcGT594zpndQ9/Xp
Q6wcw/jvjr2rYswRO5ORKKSFxOmYPBT3KIyDwix6A/6GxSMqXz8nrqKYEzY2TD01QogSW/PQDrMz
J8qnbR9dT7WuIpgIA7qKOK8pD6ESvXfCjWE8dlwa5bWKy2IbsDTKkRYHRUhlhAc6eBYd/U/jw+Tp
XnysBc4Jvp4pXPVhgskH4PqcYcvF8nMofIr1DLREdsKj+eCJYcJIN0VYmAAqkXACZ96Y36pZfCFK
/Rygif2/LRETRZJBDqOug0oSQrBgyrakiY9TIn7dFrOeM/yyHMt/HE1xqIg0DCtptCOZ7FRpJaJX
Z0YryGwB06PnLNW6QNCXSOg8xJQys5FaJMcaiC9xReqIY8S5a1aZF9eF1Wn6SZB5jE7rnn4Vx2ym
sixmIAtBHMpHkTOYsuqqUQEwllRX7rdNyRPFbKqmEAszp2P5QYNeK0HbVSXZxyIv2f9DBn5ViTmp
1apSSEPlqLuePqQC9iyxg0+6J+6Ll79QCRQCJqhGDElhiexypSmUMEeuJWrRrWSCf3UI5vvKqLiP
WuJaOrCQxET0aAoqURiwtTTggor6eJpb0yGR7rRKd9b79FZvR4BQtLcNJvq2lVyNtwvRjEeSUp9L
paRpc3eQyrucl1nxvs+4YNHIgL4e8P1aSEDGENr6yJv05YlgXK9qk/8FpkQG5HA1A5iO9ySw6t0L
KzFeh0ttCyQxLFAWHwzzrcQYQPI3rw6ANMWTpqYSXdUZNdLWbLWQJi5SB1CGbmc+SEDS0FwFQ0gK
+NEJD8h7letmKZHRCnEoxQMxJIrzQRl+VEMMNNrLXD0KaWtVoKIJ7Bgp97bDrZpyoSZzWmXZOKgB
De1oU7CCNLWafrBKgVcX5YlhTitf9uswpVsqmN1OCKxKPHedt63KajRfqMKcUn6PUYoqggxfvAzq
Y5jftePXqrhEhmFvS1qd7MUIhaxKWDCVsFw3ZpAn4Tgih1fve0fxKB6sfKAUqBpw/NV94PD4eOna
/3ZDWQhk9q0AwrImy3vEBdK7oXbW2s4WcReKCs6NYXX3LgQxbj/kZq1MCjSTxeIiEMVSouBp23o8
EYyf13MHvggRIuZmFxVvkcJhwVj3NUCOGKqpgwmNyfv9XogyfcSriR9ppzILX4wmBQ4/t410NfGX
r3KYY0KaRkwA+BiWpT0qeOEyPg1AG0O3nmc8jDXggc0dgI89TCzauV1xhsvXHeIqnDkoRC3TBjHG
wau1u6j08vwuyO184BUQV8UoCt4I6QCtxpL3GIraaWaImkPvEQrvs1Pv/LtyL8eWfq5dCc0d+S4N
9sGXbRdZL/de5bKFFaEKSZgTqDft6AbDiyUyi+kuhU1zN+AyJq8u5UIc4zK1XKPVOaDHYq0HFhh5
HXrMy8SMrbhMrUBtvUKY92beehxFOQZmGX2MVsiHksIZYSQmP388eMDK2k340h8NPLU0B1qD4LH0
rheuFgoz7lN0XVGBioTWBejtWNmbrvLeYfY/c8IjryttdUMuhDHBq2rHLNV1bJShPUvJRRbQX3Lg
2HE1qCxkMHGrS9CV1ht0cr37KABmLp1lQLuncT/guQjdMzbv4s9bOvr3xVtfVCtCKATYG0ocO0Xu
aOrgBe0R8GF/c0YvdGPOaHUK87hPPnxkVJxBqDCcFYy+XeoRNwmhQeu3g2Yhizmoq76J8yqArPgc
fjLoQMinrrM6j5IWhceEB+fFcw3mzM7DUeurGjYMjNSpa8FuMRzdA3rov7kHi6SUd31fjgPU0t87
t3mmA+2CK3+Knw2AUcZuuuO1VHH8kZ0o96URhC8KBDaaamVgPc6LB45OdCl+XypdU00VWF6mwrhF
3AAMuaf9ikbl+E/ZZ9QPP/A1DVu9TZ5UJ/qkTejBo1SmvCfade2uohkvMROZNApFPJoa81adu0cz
jDiJyHrlWbnKYFyjSZIWkNpQrzuOXgBw9V60lJfANW3zXdhlnh/b2SNvT6/74y+hbAmiSYg/SRQ0
Xs1R7VZTu5Du/Pnr9spxrMeSA43/R9qXNcmpK93+IiIAIQGvQFFDV/Xcnl4Iu73NPM/8+rvU+5zd
tMwp3e3PL37oCLJSSqVSOayFKD9uR6yeOT8p07culNzasu/zM75yTF2QT1U54fuUPhYFoDvKl+sK
yPZGRCS26340Y94ilQe7jrc1v80ouONX/akFAaT+NymiFJZ++5p+3x2u+EoxEw/XOltQby6AK0iA
oGiXr/XwAB6d+S6mJxLIGgH+RxzyLlG4VhJ7bJP8b8YCkJPc1y4n1Zhc0D7+fbBk/Voy+xPulCCJ
VGov3DSs73ntR3PhLL0kPtY3H0rvJ8sQHEc3DYXWBdi9+dQdE9Suwkc+/Gc9TINj+5mfutyFLC6H
WC4Wd3gwvB79rrx/Ue5KZD9GcCVzMxpaVkPjNk49NqpOCw73qviVEV+XkXnK7EdwKUHVq4HFuS5a
7RQsldcrr3N1ZtYRsbSjTYVTt1IsFR5JXfHSIhwxjgpwIOa3xS5vKzT7dU6HkcDK+Zv1QjaML1lO
KkSyuar2bU8gzqpAGFJpbmJNuwSpzc4avjRG6V/3BNt3kG2DoxQ9JkTs/9aL+j+wTmZsOCxaQGiM
iW7d3uWN7WGiaEeL+Md1kduPb1x4/5UpnBFVmzu7TvC+G13V5ZceBc/C6Mxf0xiDWWRX7VvMp0je
W9uZzpVU4dCYY1AVBUeUTJdvQXRTz6WDFiEnYJ9aeh/lt+18ZO3nQld219Xd9gjv2grno9OHJYn5
ZdGNT4N5MqvXXIbqsXlfGEAl1lCOY0wk8KFzoVkpbwYYmXoXEvtkDpmsaZJvym/HYCVDcN0xWl5Z
1kAGNVMHNUkv13T0hGZO0lbu9RXbtMmVKMFnD4sSVs2APJBitN+1sLuQOfT6QvOKuPP0xdplUSCp
IMtECiYZl9HMNAva9WPgjj35HEcFWivYIZ7pyxRUZyDAyV4FshUVDFLVQQpT2widtZo6dPiVJj9G
lJETNZSsp8w8BAuc0iWq0C6C2Lk7p9UDmSThyvZjdLVhglsu41g1LQUC5v3sco7P6WA9G47qFxgd
kSVOJNqIL4FWN/Xe4stmFumR2OYOo7T+dQPcjhoMBup13LJUNQRjxxhgnE48k8ub1Yr7HG2LGnga
WrRMogm6c2SPjf+xgu8CBZMPtbbPYi6w8wY06LdudGfveAKKw2kwSWp80yOttBOMnWnZf7ZLLfYz
Qi413pm57HHD76nf/cW7RoJ1d3UyR8uIvHS7y57H/XSoAP0ze+wgn6LfjApW+gj23ZVKFPQBFs/Y
WyeONabtkXXZy0Y1pFYhmPmUDTUeTryK+oTHRQCuu/xiA18PoA8qJ3+VtidJFBNDjzFuyjBeIFB5
4iBq8QW0jyc5u6W+7Yn+2Ssx5rAtPe4C3o8QAXN88gh4EP7OiXcOSBm94hCcNCfyyGN+tvfdvj8s
T8sOpOlShTeDn/edpOLDJwT0ecBr4rXaO3bVOKF2ZPqnav5eSAsn22HIShgP/FaPEa0tFrXT3ixU
uTM+oUM5RAxiOPrrCMx9TzlOo9NKHySb7gstvToHTEQzu2BEuUUKo7fhK41L+6tCXSrfF6aj31Hg
YfFJu/og68/YvNveJYoOs6zthBQmHKZSBJgKKJWbbCh3mdF7WdAeBns8m6kMymDTxaxkClFsGw35
PPAboWmKGxajXtTWPs1Hyc227TdXcgSD0WqWhQ2nMfgv3qVxjEF/9zdKjyxpsl3gW0kTLMYGCk9K
A2il74P9uOfcgTw32Umb92XLJ9w/tVXXtRZD0Ng/1vrnmqKxQRLxSJdOuHJAOtxWw8xlnDTfQM46
8PkjsQGXn/yRKFNIuHIaxaBE4aW9aKgdJbuEwXdKJdfaphdb7Y5w42htk40khS0UdevNeu0k2oNm
f5kXyftl212uBAn3DWDr4yXirbHBC3m2LuktOg4vhqfByl9CYDlXhwLvGNPFXF197Pa2R+7rJ0Sw
zvUoZVNfBqRNlMgsir6Kj/4L0MMBerVtDhO53Ful+VmbUGgYil9FhVnh67K2Td9EjEdRRNLwdPso
LE50ZRj5QGbW1Cgv+0szA6saRe05vMzlQxE3u0gtd9elbl4HK6GC1ZB4yiqTC62QUjC1xikq9Dx8
C0nkhLYkiN2yUKbpQAaxmGWoYkU4LEq11Qa8u7Pgkhl3KBblstKsTIRwqtNO6/uZ0/EFauXZtH9F
Du4WA+X+9VWTieF/X91rI3q81HaEmNgGEwD9rugEZ6HBpXZdzuYFul4yYXtUCt7Mni/Z4A+edTLA
iR14C+jELAddv176JAuTZZoJJ3zK+yrV+ERM0+QHAsxFq6D7LJHBi25d0Wu9hPMdA+GKzhPEEPIS
mTeT/nR94WRqCAd3mPOpCTg5Ymu7+vBAWt8wn6+L2AQzWekg5sFzTPtmhDMOZGdOBxF+KwJPRRHt
UBxAHujqXrUPBx+YpvTYSOxPsnxidrzIxzbQWogu0BxdnpVeglm3Oda/1k289I0mpzbPAqp740T9
dm/vWn/Co6l0qx+xq1zeqOW+aoojO8Gbl+ZatBgBEDTwDzw713yZXYB475vPdYJ8oO7rB9vD6/36
Nm6FbmtxgseI7WEaTM4SOi6Xatz38V2rnuLkU5UwRy++XBe2+b5ZSxMcR1coYJrj/qn6kn7ioWm4
I6ET+PGZnopd8yLrTeb+QXwiMo1S4DUb6MIR+zy0chnslheImip/sBHxzzS4ibvWHyP18x/p9i5L
sBkF0KY1S5CFY5fqTH0OGab/zBxy4njUSGZJso2bqkEnwzIt2wYs9UcfbHWhDheC2cDceGjhfif1
kvc3UyTLym26Ep1iFt1kxESH9Ec5pMtynfFUamPODsu+h9axjCXnWSaD67q6T6a8woBxARlqeCm0
0p2tg1rJoAw3ncZKEWHB8mDRMqDp8n7XH/m8D6Lv1w1ApoTg08s2RAORAiXsEjO9hzis3ErG1CqT
Ifh1u0Ga17JgY0V3HPS7Foy7raT0s21X/+y3iL5hRYwmiQE14ABBguyj795dQl9NHq4v12aBEMNC
/zWst2z6atMHswtaykkRlzvjZPrks+XZrYMeuWPg5J6qOoF7I5vZ3PauK6HCIUUlSQ9HvI9BO+ti
3HEXP9DHvnD718llOKaD4Um0lFjdm0dcaZm0QzUanEHQSh2SuexU+ZEfnMlFfcWNsuvcDEhFEpkS
K3mLqlYyx2xJSrSB8s4d5akAND8f5akA+hUedcw+ZrtgJ5t9lInkf1+JnArTUHobarL2hxW/xuxx
GiUGI1tJwUksJrEaJYSINHiK0od4lDzuti/9lW0IDqIPukAB3DuuQpdzXIG119ox4jQHdjb36A/a
WaETnZKX5WsrzaDIlBOcB6g7mqbk7EBjgqSRg+DK+FY1MdCDJLYhO96CB1GTGR0TJQQZFfKmPMPI
EUhB110cTOYtAFgt/Wxf3gBhViJZoqIIfdr1aUPjGFZp7MODetJPfNC4+Nw5y6mqkU9RD4GsVWlb
JIC4VRNXlyVWrYKhZ3YQo8Om15+DCihMjSp5tW7aPdFNjD5qmoFm3492D+66uem5PwnL1zh/iieM
NoySlZPJEHyWPYRmXeZw+iS4MC13i2D2iKziv+0ZV5oIcScByQHKONBkpmhmL/x8n920r92ORy/t
QRrm8s/9FpmtxPGtWzsME+yCM1cK8P2e+l1zwl1wtu4CNE1EO+VehiG5/ZJcyRMcVGqNaB5QEAnq
D0rozZ/KU+AF5+UhPyLQ5Qm28fAn2ROGIRRbR95bB4XtRxXRzthENu83VNSzEQc7CvpTZQm9mHTe
9bO1bSH/SBLv7IK25lg1sPPM+qEkX8j8bZ5/XBexWdxeaSNe15oVAemDQpsWPI35LtxpxWHAUCFo
Ie+yaX9dmkwh0eSrvmxNHkuFeES2d4T5dfz8fxMh2LvdDiAX4hdznZ3UZQAzwX3ZyrLHmw7o3QTE
m5jajMWUQkiefS4N3InH60rIvi9YdQ96cH2IsCnEeJ2ax7qSuB5+7fx+St8NS7hzQQ+hV8sCwxr8
Tvt5KRjxMHR3zFKC6Oy6Ktv5hNVaCddv0KpNM3FdEvQ4GydgUO2BJ3MIzt1p+kUBjh3CEz1IxXJT
uqaicPMGKctQeYdY/UH7Eh/ik+JGnyn4cCcgPUvd0Lbbe1/Q33yCStrOhEF03oxRXGQWOH3WdOJQ
GwmIN2QP4E3gg9Wx/e3WDfC2L/mkQ9ug5jbvqN+Df9cE5vjicgbe+Zzt7KMsHPwf7vYfPUUsJexk
1tv8NgkB4gRA5Iv2SL5NiC5qXznS43KnP143n8245t163gCD1vdJPGu90WEbg/ZsWJWr5ZFnjMux
biXv7s0jZxAV816YB0W2+qNXH+ioKGkNpgEandPouyp7omy6vtX3hSNXAdS5pgG+P3aW14171VR8
SzZDKBMinrXMHlL0DCGWLu9jG2BXuaPnsu6TTSGUoBCJ+Tj8E2w9pZ1molMPD+KudiywTNSEOfMf
NblgNve/YsQSNmBWSAfQZhzg3nQ0a3Gq5KnpUqcsNYmLkigkFrHTsZ5awlkYmlm5y4PkIa7KU2mR
l+umvO0JVxoJt59GLSOrODZrme/Yg/2Kw+sGR3KbNSiWB85wWgDymRySB9msrkxB4U6ctNEiLW9l
jabPBftm6Z+08U+u3ZVu/HitzuliTzMuFehWE7qLdHDJsNxDZ9Tu+hpua8KAikp1Swey4UcxdkRC
UvC4vOiehzZyMsx3qXnuXZey6XTouxTh7kjLatLKGevVYySBzJ9VHU0bxk/d8q/L2fQ5KznCSWrr
nA2dDjk1eKRVZUGJTFKrlUgQrwlNTXsg70EC2H8cnSaOZUjySpIdEW+EOEVFDBiFSP2G+4S86AQd
4Lks5JapIZycMQ81Y1AR5Yf9Y27fdUziASQbLvJPlIHBkgg1KdcwZo9mlbsUt6UKyotGslpvy/Fb
WPK+5TrXdHVOktLWSbdAUlY6tuY0sQNbBlYs84JfvAyBMRjHpg7WU//CSVFUJ5Syb/JDcu038C1d
/Yawa5Mp7CFi7EwnAsOn+mIH95ZxbumflEZX2gqXXq0XfRBzbUfj61B97oznIf1x/QxtUs2zlQzR
JZil0gwmtLGfiqPmkQMQJD1EYG54oreJ6TBn9KhbnLrJUe7/hN1xLVzwFIYZV2PBn7vL/Lm1wO0h
QZiRnS7BQ5SFns4RhwEtrJcov6Cl2pljiU3+j3vpH3cnAvV0CtL0hFv/0DtBCpp5Z5wdzg7GpxHZ
ubWdCAvJ21XA1i0LnSUailA9dE6q2jIhHImyu7QB4qKyPOZ1Jznh21nAdzMhgguplLhjJMZKxr94
rxpeBLvyVLvpnnfiqB69oIUFpecRiILXDVTiW8T2gLmNu6ziJpLqoZeAsQ4kzMdqoLshViWpTm4N
Vw42EZxLaTdsmvk9H1w47FF3Q/b2SY4gt51TWq2l4EBGpcdzhxuM9qSeGoB/hLUz3xlOdkt2ypFI
QI8kzl9E8FmAx6kNAbRq7GOvMDemjWSLNuFpV8dYLLrhgKE823IRvr5ffJ7LJP6C0TNONQYQH5de
2B054VK4R9ZM8vKQmqbgRMogm+yAowqr1GEP+S15bX8FGLnO9+xnXjrar/yMqSPlBHy73Z+ggqw1
FxxMFAb1NCvQXE9frfqSKT+vW/92OejdVsR2AtNojHRhEBB+su+iIzsVfnCcgWKXIugtnzn2dfQi
c8uyJRXzt501JVnAq+2a7Sw+30VkpTHBhXkxoA2Hrr3nuQdOicl21xWWWKsh+Bnwl061zSUzNfii
j+W3blAlYaNUOyGej6dOq2sen7JLgRFugLHvxgBZO7CYOJhodYFZe0O95MhupQkA/ukrLkbsb7f7
NonQQ8NFh8zJbzl//HAIj1XucXZW+f2wCQm8slDxYW5XHW01jiWu79Vv+j7/zgOm6bAAFjgBNbUB
9kjgYnznnSmpNzrm0ZZ1jch0FqIYXatK1rb4BRwPeTrzSS6Chuo3YEl058nmuCQ3ojijBxzQhKUN
bqqmekj6mzhAs0EiuSkkl5IhuJy+HZLA5qdyajXHop6aLo5mfsn+SA5T0c7AsTJBrvwx1DQoBsLU
mCMdk8LJ59uBHKz6bg6/Xj902zfSSo6wRZWl9umYwIVmZ07GQD5zp22AnGA+Jw+y5Ntm/LwSJkSc
utGZecNTOQlTLuOUoqGsP1aBflT75FCUUrSRTZeykidslmKG+dwokKee8tvxsQZsOqprbvo8exkg
kBFVSIKlTQtcCRQuBUOfo9ms+K5VEDMxd4gPnQykWiJERJBexiQMK5s3upiVM+nfa/oY13/y/nhX
RKQYK0cSq2yGjCzK0Xt6YyCTPpSSBpHtEspKiuDyywXodQvfn+DSfzdAFqPd8uGH+IucUlBiCiJs
HR2jzmAqRLVACBv8apD5us0QcqUL/wGrt+HchQ3g17FiwaU9lTeDXxzVXQdyH9TNI8+81R6VF+Vb
+tw/53eyNNV2G9lKuOAt0kyJe8p7n9BqdSw8cjMc/u6TR9OhG0vNXCpP8BppFhWVyr2GsTd+YSYH
GF+9vyAV17npnbyVXba2gt8YrRBPEAXqJcDSbffpfvSVvXwoZ9O3ozZgqYZJbWAqftzCTktjK+Lh
ZAQ24Cw4BmrudfnTzBZH4nW54/ktGFhJEuIQhaD0n3OywsaLnuNDBVPh8UD3ubTR2QjYsvvUHw/k
KF/K7RBoJVqw05w1pBs55ySpPXYiyKAoO7vcjQjoHD6vngCdyHKLc4rsiSFTXLbCgp2aGQG/F8+A
mypCnth0p+ZHrN2TKJY4YqmaooU2YRixFpLYw3SuPwGVBYUl9T7wUhespXfTadiBAuKFgD9D9irh
ZnJtcwVr7Yk9R0gLYIUB3utyyXyu0MDQgDvsFWlSatuzvVutcMkxBZj4EW87rsvQN7PIATOVxF63
7+13EcK1Nge01DVOBDLm5rizmljZm2N5y2K1wiB5jgFUrZY25kjOiAhnFWULsXoVhhp+Lw+Nx1/L
+SU4ZPA23cm8LMAnH/apR+81ybN5c/CCvR8RETQ8SepqsDKom5e3RbNT2q+ldmlY72rIavfqbRKf
rFYSV24XCFdCBedTTtp/aAKJBlCr6J6CrQF9zq2n+jEi5tIv9rIX1/YTcyVTcEP5TIpgKqHocjcD
FYChD6ndB551Xk4LOExRY97LcK0kpmQK7kdtB2DScvK7MDklI/5T72vjbrwZaS9xAZJzYQq+JkjU
PLJKfmkM5R0h7GAWRHIutiOxf86FKTgZ2+yNPuPKNI0XBI81exm1TKLG9jNutUmCOwHPK0nRdPwW
JGFsTN9V5+DCh26jJ+PI4cCDtyYhzU2P0UF74eR6128rmZaig2EhetQ5Z1uDISCOIFOod3EvOXQy
IYKLGQd9CQhnyawUvNpsfzRih0aSqPZ349NUnRgqqIyIDoBSwd770baNmnbUtTEAUqmxMyYqDjTx
stCfp8d/u2xcmAm2O01lJvjiP0YTed53k2XV1GXLRR8u+fSUJLKrhv/gj1cNZBgqUI9VgK4SU7CN
IFCNTgcSOKaIm7MOjO7UHdzW48NADeI+2QP79yPFxWGAFqGmhVepsH5AjzWsecmpO9HHWfk1y0gF
Nr9PNZS6VFVXDREAbEJ61AiAQOk2eQyOz0Yp/bKPJv8PNoYaAO2w0QNpiWX4jFX6kOcZdeOkccou
cev6K+DU/rVvwFq9SxGr8KNGgbvUQQrJBl8Zkxvam7dWU0hM+vdz81GM0G8ZTUk0MozIulmenVoW
n+ZM2dX1sr++Zps7w4AjTUEmRGzK/7563ZRER+tCDW20/lTq51LW/ij7Pldz9f2s7W0dLTLUHWNM
CizzfUWVw3UVNlYKDamMEIxsGDraIz6KaCN7WIZBwZN2+jzQF1QunekPEJB51+u7EMFXjnmhtPYA
Czaf0kfTXw4DQD87gH7qXneRFyR/j6c/ihN8DAvniuQ6dBqWhTyWITjaBhPt0qkWB4C9LQdJlLLh
QNfqiTnpCDjYVG+hXj+8VMRJh0uRPJD0VE6B5PhsxCZQjfBOZVXVbPQrf9wuGmcaS9MQviZzOe1d
6WaqMxxKzmSWgWQk9nlzWPF63Ug2F3QlVbBzqtkAvFGwoHm2uMnSOrn2Fxlj8Cz86/vuo3qCwduR
0qoVg6A2BrEHBZd2UblGKwMW38jvcTmMGTrOrmmI+XxzLPqxpKhVq/vmbOyWA6dpSW45Lpk8L7B5
xFbC9I97xvIIM5bcHHViOWZ/owFxuZC5oo0OPqhkEKoZKPkDQks4yGjrLUya4xZS9/1O3RVe/cKO
6V8p0pbmqbktYRjRS/z5umFsOKgPQoWD3WXZPLAWDsoIQCA0vLS95C7fXDsL+BQqI0g96IKAugh4
s3aBN6L+c2Dfa01zO1lP+xvzkBAvaNREqx7SGwgXxCzYtBAtW4aFs6hqfnOPSq7LvN7GAH3rxrvA
Y954z9MAaG3Y9TfR3r6P9sRJ9m0uOd5bjmT9Q4RzZkZj1ZoGfoiSoxlpJItXl/1O17NdlP+cLdlb
YGtx1+KE04ae4GywUxXZAGZoDqlVG9RBZuiXatrurxuKTJTwJuibRM2aFpqFwec4/66ZaG//g5sM
Z1m10Elv65qYp0oAC6yOtY4uq/q+Lc6a/jXVJKnZbS3eRQjel8V5NFs4hpiKSZwyRvNgc7FlrW+b
J3mtiGAFKiikIjSV8nI43p43xVEHQ3IJArfyC2gDTkhefpM/Zzb6XsDpu1o+wRjoFDSYaX+TGlzm
HUMSszv2YGlGaAB2VW0fNp79kD7XeHLnP65bx6Y/thgDahw4GQnc2EcXWSpVUQ32jMfUa49po34f
eXiDjK+oie3Nr7LX9kaiFrUjZlM+jwMWWfERMqadPVghDN9+Gnd/s3QZzog5uwb1Tnl2cQOnA/JM
ZmA2lg95/FYeCxXe6gjrH93o+Ut1zMCgCHz3Vwq8fwDXcbBdeku+kb0GxAL7lNwGvds+T7fjQX28
vtJbDnv9S4TQaAnyucuziQ+b1Ddj0T3laSfpMdreTJuAWwWo+SqxhJsIuzz0XQmGAfMOxWR3OQTe
aw68KMxo+LIc3PZWroQJF0TYzkoWRaAASJDP/LtRnu6AugKw/A4F+X//6sdOrsQJ6xdkuGH7Cbp1
5JdS6wDERef18/U92vIyKxliJcsi85zlXKVM/0vDTdMvTiwLWbfsAPQ3qs1BRgA2IixbBDwvTPDW
0ANgcvN9LXu5bN6pawHCQrX1RMKM088YF+01u2+Rx8/RI2V5r8MOA8OnBMx/hjf9QqXzFO2iCxLr
u9SXnvStyHX1M8SG1aI1I6pxss0eyIa2Q/x8F/kmWmFiNz5nnwwbOYEKAG2mrPDFX5hiTLEWLLxA
J4umA+N0B3PGIneuiVd32SPVxqdSjT0A5exz7XOmdg9mxM79OEueJFs2tBYvxJy6DkRvtYL4xHg0
zBuCyJPI8iwyGYLTtrMQnTgciDObsq+0r15BYFk4yGBIgkyZHOE+7AEI280R5FTJS9XdVMr93EnC
zE03sl4v/htWL+2iVuZIH7Beyg2AD8/8ArLRzEce6mPpFXsZoeBGh5imreUJ8VAzTYlecOzIGXON
GH3xdNC/4H0FrgGAo+AyQntkCtx11esBMSTtKpItqeCipySmi5pAfDbfhtmRMLTTSm6ajTI2VLTA
aoK+ek6ULphHO7ThSNW3ian5rY5XutZzftQwCCg75m8N1b+dtpUswUToWGnIaFW8FNodlYPSO+lj
62RehKZFhPKgUW093Z/vux0nVC0u+mF0ZGlAqcKCDZVzMVlgS+OdRejIREEGOGZnThchR9zaKMZ8
XFzBfmhbRkmZQVaoql7agHAzKnZTdIkx2GImxyR5GK0fsyzE3j4mq3UW7AYj4ZWG/gq0joD9E9AI
bnKnuDFe65iN5ewisrG7zWtqJU+4puxMb6KWk7fU6FSupy/ZtLt+18oECNfUMs5VW3NCkaybvsdV
+pyzf08x9mGrRAJw3YwiZdL5Vo26m1X9Xu3iPcs7iSZ86a8cAZHUriRGqowWxAzsldFbK/2Rq7+K
rAdPliRal6yZ+NBSSR1FDR+FZONLWp1z9un6nmw6p/dNZ4Lj6Ps2G0zKN72anbbonWL5Ni//HrDm
47YILiNrBzW0W0hh/UtSHsPxSVdkt4pspUSPUJKGmdy6jD1CU6fcg3riMN/1Hp+Wp1/HA/X+b0sn
uAWij9YS1/DrcYYeinx4BlKZn83Vl+tiNkP8lW9ngh+IiwE8KBUUo089ZkXbfXjp/fz4Bncl7auR
2YPgBKhS5I3KV5HafmJcoszTbMllJRMhuAG9jMu2mmAMRt4/a2p7LBCsJYomexrx7wiHFEUcQk2L
ocYCrlAhzAinrm055EoCMDR0CZ2ye81JPMUd0bN2WvYUo8yYfR1v7EN2tn9e3zWZcME46FTZcN8Q
Pp84CcrfhPDdXtYCvrGWH3QUbMNEi4CR8qup1x5q4ifKOVRl0TUPX39bR01FFyhD2s5+u4pX4Vps
AxQb/D58Ha19fFgOCOnPCHHfLiFZ++LGKQb127sw/mNWwpiCJ8Qbr0QW3KnJD7X5fH1fthI+HwQI
Ds9sUK56a4KuUj+8fbtWveGwAADo0H4Jn3n/GFBPdr0M1G1zp1aKccVXigWWkrCOD26V+a98ObFg
cRs5ujE/ntf2SrD5hJZFq2hve9Wdu7vMY3gLTj9gfr2jXAzg1ZlHoABPjn2UwTTKdk6weMwhZXXC
6WusaLw1jep+BA/P9c3bFkEsfqAxmSh6wh6OwgwMiJjIX7P2SVUk39/Ky8E43gUI3q/qp//oYHbu
4i/e/FcKODxz1zrolL+JzzwtzW6ou/wZDoGmo+aMSgvmY1WUnD5ayFQVSxjzVIRxmfwYbTDo2dwF
hwmDxbmveLI4nu/Hb6ayEiectMKM+6kaeDLHOCuBr9ELac9VJikyyaQIxy1siV0FDc+vgPpJ91v9
l4rWgEgiZfNwrXQRDldXzh0ZQq5LWDhD96D09a5XbYl5yHQRDlddtWFv0w5v4/q5zO7peGbqPRlk
3K6bVr5SRjhIijovdCIQU+JVs5zqXhZQ8DW/tvPipWEFVj5zRPvBn3ec+NL4Sm9rvNyYX+2jF/rz
+qnln7smTjhUDVCFht6EuHamO9MO9rMCKsqJ3CSp7bRI1lwXt+kCV8snhhc2a+cKwBOutRxzcJbc
K/pzpO3ouCtkExISsxMxfpi1UBTkoFkxh5Fjm/Vj3piDYw6dpBYisbzfruC07wOmcEHsBzUfF1Y5
rXKZi+P1pZPpI7iEZB5Al8MpFYYez0sNXRxZ75WjtCK8bYDAruRdzsCyFpwCGfNFjVOOC36Mnruj
dlDc7CY+zr7qZafQk+VHtwr58Kzv8gT3MExT2KATBu4BM2zmAeim3ut0+sypstADjG412ajV9hF+
Fyh4iqrIp1RRoKBq3lTtOWCSlptNewDOCVqh0EaCSsfHq6JBWyE1KtQ4SHOoJ9+KLmz8zJLn6+aw
MVyMG4nXaC3UipDUEfaJ1kkzJyUKGMHL4OnufKlfcrdD8UYH2j6PlJKTeYylfHGbZrgSK2zX2Mfj
mEUQ2yq107H2OCxoJtPMp+vqbW7SSoywSVY8BXoUoAE0NdAWg7K3Gei76yK2cjgfVlDYKCsAYFZn
Q4b5lD1DErof9HvrafSiQ4cKjYzjRaaS4NlBYMNia4Q4I2dOF8KzT7IGRtnmCN7cyMOwSBpszpgd
iuwyap/KiDqSZdvUwwCArkFMNJf9VjNcxoktHUqUQQW8Zd55owWu/jwB2yw74OHrh/5SuNeFbr7Y
3mWKzhzPtXHEXQUfe+ZFUQs0D8reOMiQQCWqia68abOSzhnEVPMTWS4klZjcpmtYqSH48HGodVZZ
2J84mlun0fKbpLdDR5kxJW/r/8eNerP/1atmHv5rDcsdzdzoJ6qrIFVnPydMQztIvDz8f0waqVvx
xEpDvsIrmQEQyeau5cZxaY7tPr+k5/qoH0JflhDdDFxWggQH0YDwoapKCDJH4jWLeV4y1Q2o/lBr
QKkIiCwu41vzW6C0kic4iyLJUto3kMcJyRdPc5Yb0O9cOHd2/Aeo+vDtK2GCqxgKYy4CG3ZSoc25
GP7qyU9biST2seksVkJEZ2HnVtHyCjiw9uwQQUt/wliKRIjsRAkBHxinomIesGwq6L77o7lI9kXy
fbGsOShzaNULlJitZG8u4TFuZW8xiaWJQDwYOu/mNocKcR2gt71EqHxTkdGprUNLJJAhkj0RUdmi
JKfLxK060A4j2mqW+DJKAcC2Q4f3nRdReUJaTlaQIkLJzuaZXYAnuuN0YDZa/4KfoFID75Hll08y
PAaZcoJvGNG8DeBA7NUy3erhl7J8zqKH6/cEt9krp/StGL9yPykAa2iwYP2qCAjZNtktFnOsuf9S
TxqQszBsWVm2xMS3I9jVcgquIdD0odEDboOn9jQDsrrwMTXngj/3pdq1Z57FNGQZq60a29pFvBHS
rjTtqi7VEckiF+zooJzVDuElw1g2JyOTjY9u7hvVmKWjnYyCI+ujT291IE0SC+aimXs1Pw3990l2
xrZFWMC9w6gC9BLchNFU+phmeBd2yYsavlaNqxWSVOnm3Yv0zX9EiA331TQojGYIv8b8V5N+7RfQ
U3RfakPWuihRRQS9y8mi5XmAxhi7CX/OlQnYn/m1y0pZBp1nnH4z9ZU+/MJaGQCtAdGbFliyyXZ4
FlvZMfTd83t9H3oyqAaZUoIJ4EUItrIRSk3NIakOjX3L/qSkqqsrhQT3oCngZG0NKKTvy++8Nz75
EZ+HEGgmyGfv5sMc+dedxfbBXUnkWq+WsIvI0g48G5HPjnYc/OacHsJT9sP8Rltnml164lifuoxD
afvsruQKDqOtYiWYIqwmuVt808e44Fl54G0OciJGmdULkYTKAlPBFBo2ropfsml0Q9v2MduMl6n9
VbKc3AiuWaQQUCxFnih6ArWMhyV22KcEuXv1aD/MXnLQnfxJFq3LjFJwGoFF58HuoNsCCsvUVef7
qJKYyObd/75TYsm61BRQ11dQSRuLxyjB/sTmbcwABhuilQPzR9eXcPP6WokTssz2lARNF0Cjzg6c
NvFz9RIpz2BkHxmaOMKn69Jk9i/Wr0Or6DG3y7XTAEvGMaoLsEgc2BPHy+T4F5WHIQpPIpU7pitm
Ila1pz6el8qEkqYGxs5+n76g6nc/uSYYbbK/ZDUriZEw0atUaL7LuTRmfMHInbMEyJrZkrBDJkRw
JGpTsaiZsZBLNR26njzOo/nQKNbh+tLJxAh+Q+8wZM0IrrBcf2ijU2y/KH8wBbV2wmIVJ8qNoc8H
aFJnGnKy4T4epr8whyKJmWSaCK7CDm0ymBZ2Zaq/VOQcBo86e72+WLKjK3gHy+7M2bAhYpzmg16Y
7jDE7qDaT1Sh+0KpJUdXopE4jm4Mk0InXiAqLS+2f42jH8oYYCQaiXPnxTibcRZjb+y2dmh/aocj
U8FuaHwaBolBy0QJwYWq/z/SrqtJcpvX/iJVSVR+Veo0Pb2Tw4tqg1c5Z/36ezifr1vLkUV7XX6w
y1MlNEgABEHgnDDW0TIDgw4yFJNOXflO8ktcfYmVf9+fuTQ4do5LnNOx8+mhMYrGTS4E7pQ0zth1
h/9kDexcuSL1UtXSczCVCqcKbIDL962bpGC658HW0IjyKb4BydsEMJOCWzxd20VWAVIrPWtVaJRM
8u04B89VyWNGXEEDQIFgIYPxn9RIR6IFyP5rT3+gkIQgZ/gR7Ppj64Z7groYFw109XBfSGTcKWzD
OE/oRVu1CsNuD8nxAxU9xcv1P8MnWzXBq8BPN3tJxfQ1+IfsHthCVXUvVw9t8rMV3yVT4B1Jq867
kMWcu2H3/8pRJpvsXrOzBDNPOqBAmgMFOY2RBlYv2xa5Xn5eCGV8LFHmsjFnKNi4ErJAyn8WADTz
fwwipsNrpueYJXvplwV/7mUVGyhW1UVoe1cPY071gp4/G5bPYvBKfZkI0wSNjNH3amO0Y73e62Lx
3AW8PmWeKLqjCyeru8wPFAJRdTzcx8AtrsV0rw7Zq2wInNCxghXzi7N9DLUsZCXEyOXwo8Z0DL62
N+jaeErc5KzbqRU9gmYQ6JE1Jk6nE2/Ggufm7CXfLHRjKFVo2b5mX4PZ0mxaWMj3+bPoaQWoX9A8
x9N2NT1bmCUTWloBBTWJwE7G7xQbpwMGonjIiDU5eI7jotSuwFf8urhMXKmmojHBqUjrqkJqz07u
mK/IPnYmaigGCqz09hfY7bn+iVLrsQVVscOD6Vhr4ltGUxanN1SKLMp1usyOaINHw86eop1imTtQ
Oz39VjXlur6fcHkHf4h6ia6v8iyhmtiP55mLjsNxdpmJLQEQQSaVpnGSrn0XffOUipm7Hb94IuiB
sfCKJtK7RBmhR128KcLdpHCSXd736d8X3w8LUpOGlhyUqgYgYORkGY+thSeCCSKGiPtdGWLfFfGS
Ci/Vv4eh/8W2WYDdKFVMf5qhwpSeUvkR27C9BbwjhMUsmBMVZCURFKB0v6KbuOHFxFCRdBR2mWfc
8oY1eOvFhIaIRF2d0COkNfeGfjB4BWLe95lYYOREiPIY1dupaa1MeI9/K0m/+h6LTyD7ajXoNJJH
s2t2z2Zgc/eEk0qwA/Vt7gdEH7El6JBzIzM96n3kan7GCdM8MYyDhwaZo4buvBQ9BeVTB8gfLnw5
3c6N45ztMJhScxAM8cO6ZC89G27j1kABbe5CT3Xbk/gDvQbefBZfeNXgvwnIqNRqmBbFP4xjorVg
mMMCPSHJ84Cu6ugY7NS7wQns7B8UJNZTiasw+vdFoNFyQFmqHfpBhqC9UWNUWsJc28Vj5Cijznt0
+xuXvUpjbgemKGLkLYBq0kNvouqiuP6hzqzsNX5uDuTUnLgNNutedZXIeG2lKWlaEuhHwa9DzPHL
znia7/yH7qY85ju83XOudOvvS9pVIuPHmi5jxE+GxGSyhMrBuR4SlHoywAn0p/CbgsavgzxgFilz
+CBEf5M0/SWdnRr1R13oS3oTx4tpcNs8484HWONy3x+H7+0zcaY97w7Ls1cWDlU0xho95VC4dibk
MBSrEbSDJ7BgAi0x3G1H/XXXv+rHuH42+AQYiRDWav2boOjW0AN4q/29atN1F1kwiDQABMnUwlLN
9rXBpcg/alzC+nXbRM8wYAokXWJH48Qh1fpBwgmp5aElVZ7KYyZfd+6rAPoDFs5tChi/rXPEMLl5
TdNL3XT2PJxFHh4CTwwTsHQyA1ia6iGGtSXKL0L80ETO0P/xO1t/1YYJVe2cdb2aQkykN3aDIbe8
BPEM721xVRkdj32AG1FVlb3GKVPWVkqFY3gE7kYqP3W1agXVW6hyGoM/PvTpgFkIYlatMyu1l2gn
UXoDKIAQbGs5wNXLA3FjJ3gSD7VbPiue8kpRR4EfCxB2ijrKG1dctcHFr2AWNVPEoOoFJAXJlD4G
pH82I96LD08EE/QlQUgbtPViEkQYvmTGdNcqvLasFQIcJJsLNZgw30RBpQgy1FArJzBsySvRIz8c
i2fKPokhc9vfJ4cMyPydPR7l43Qj7n/v7rj4DUzgV8wxin36G1pPeKDTUPk3EUNekhu7w4k307Aa
B6/C2FuboqlRoCZYVIyA3kt67WRt7qLP1932ufUTG+BIwBIS0W3JBncjnxW/ppAc4HRE+tPtMGwA
MEW0NWGiFcwZ1ra8dVsxJeBaGTIhKmMrEZlrLWqwhtN87tVdyouIdA8+O931+4ydiM0clS29cHdh
4iTBKynvk8Z0jMFLkzshPCs8gj6eQoxR+PoYzJqGEJwXva2geDiknLdwjgT2lU7TAG8WBtihqr+o
4j7htV6vB8S/loydKAW/TG50tNhEJxgmchbi99ns4Wi87JCnCHO0D5IZ4U4KQVV/X6GDLjhs29a6
y1wVYe7sce2rcVhh70flh2q+aWKNfnjO0wFPB/r3xYlL5DRE1wN0mJp7STtK3NFBnhL070sBamJK
Ob2FloVF4XliL9oV59YqXfkou+HRBKY5b5SPpxRzRsxdm48JLcQFIJTDuLll8l6a13NIgPD86ffs
y1s55kk3aFBLvVCoofKhsHV3PEp2bOXvOscQOEFAY4JAEOpoPqaNwoB9O4A6Amz31aHlMvDQWLUR
azTG9aVQF4FFgGWTteAiZxj/USpQYmSOHpnAPKw0b9u+/yZW/7WI7CtcX2sanmKhVzBZ5gNlcVHc
4EgOtQ+8YgAueDzD4IQG9k2uj6emiehCdpmBUbDGQAHRT3O7TTpwd85kcDgarjbYXs1EZ0JENMRz
q+UQWORu3F7U4D6pvoudYwInLQGjSTKe8v6/xVf2ja6bW7HTaF0/10Kr87/6vDsqx73Y1zkQwURh
T3uzCvBiCMhti56Ta/IkMEGjC6eojkosW5+K+zhW9nrP2xqeCCZGZEMzY6YGSoxEujV18CLlKWf3
edbG5AZ6q2oR+puRMOeyHSmTJ4QvaavtCvVp28xWBRngYNdEiovH9lHGggCi7BIn6hABDDW0RPUF
TRuuMnEe6ddboRaCmEWLKY1hN0GjWH+KlRAzBaDKy25F4bmoDnP9pa9bq6/+iOb7bQVXD5GFXGYl
21zopi5ET2OuzHVgSeb0YjTC9EXry87dFrU+1byQxQTbWiN1D3xIGIY37ebvtD8UsEtH894cLe1C
SRXIi48pgN9peFyIZYIvEfOxEKhYo8RrJjmbSmSbOp41QRK2rSFnMdlMPC+bPspo0/8MklLTf4zj
2Q2Mt20hdJXYswSvNLIoAZ4PZUH6IxbHvtgbpdoCUdkOWzyOCmcRpKui8VzV6P16qXjNbGsnF2oS
FBcMgKWmztiHWeulPw0aspjsFKA9Ojm12aHS70Vebrm2doRopgQUPoMAs/FXtdrYHLNSk3GANBg4
MUBZkJVOUgWcp9lVI1zKYc4NETO4ehUqqDte+ldj19xmIGlsX9Tb5GbySmAd7xIvtUfOpq3FkaVU
JuEcTGC0hiCxsn1ZDqx+jG5FBZR7VWTY+DnetoWsBpOlNBqhFyZS560oRRLWUgZN8pE+qKOlHQUf
N/NMh/cYsvpySWRgWIDVHC3LbO0K/9/X5VKiCVu4U3bElm5ADbmX7tA/EDvt3rw1bhoKcGLT+28l
2TywyNXFBVyiYZjom/3E2RxoZi6JEX6AIM0Okc6BcE/GHC07j9vruup5CzlM/DKmdJ4xEY9bifmg
iGAYlJ4G+b4ckHJHT5XOuwDTuPTJ0RfimLglZKZhGOAlBisXyERR+qc9LeGRV0ZdTbgpzvefy8c2
mJCWAPvPh5zGjbBlM/Cx4p+9q3nT3nB5cJOrbr4Qxrh5qBhthdZ6rKGavGhheAsV3+Qi5bwIrpbU
lkoxbl4Ula7P6EvCUzaaShxxN+10x3Q6tO2MTnWM3PalLz7YGotDedsBXK0G1LPMcft1T1yoy/h9
LaNZvO6BoSruWvD6+V+kXXdD6yV8TFGOF3yqVkpx39QtnL7Iy0PfB5cpm5ysnw8Byd//kyOwWVGX
h5hfD6CV35c3cZMca0l0QilxCxPIlALaMoPnbYk8s6HKLyJaFk2gvAyhXKNiYFAphMFufW2whnJM
vW1Ra+nr0nKYE69FdjyoE7Uc8izOr1jI7e/zVGGiSFFWIel0fB/AYlaZoRr/0JLXbRlraHAEpBqE
KAbYGySTOQGmQtMbIUWSkN9QhEvKZlkdegxE8MYP11frKohqu9gYDE8VGqZvkB9IRr0v6iFx2lHm
DXmvr9lVCrP9BWg2QtQ58ZhcPcvJuS+/1O1vbctVBLPtTZ0GHTgR6AvMF1WwSXQj8iiiV7VQRCRT
hkofFJi1mlJdjOPagBbo2LfiNPraCG1hA9qZ8/C4enIsBDHLVeaVOWKOCbvf53cQ6OAscQotBdJo
e4h1PAJ24gGYTH9sWx1PP2YJJcEsZTWDWLGu9p1q2KKCulfKI0dbNbmFdowDVRjMMsZShxiMR6Vt
aMUixxbWj8SFCObozXIj84UIIkLh2ODtPZSsVr7RgbdkyLEVJd+E+ECqF8XfjUHMuUSsqweyGsyZ
gUKEHbMsp0L3Awq7Pcwdhm/QFMU5G3kCmKMRjR8InYCmtkmXuNUEMqQwcrctgRrYp9RFuerAHHtN
VzXgQqciZhV8WXqneWOvC26aNsWuwts/Z8148qjKiyhk1LKvTDG9ExWBLUyxlamZU0lWwmseXTfx
q2L07wtB6FiIW+ABoFMqThxTPeeqinOCs0F/Y35XKYz/CoLRiJUAE9DOoyNYDQDhonPl5LeAY3B4
aeb6jWixWYzb6qQcZFGATq2TfKXNUwV9tMccXeWYO+JQgqQYTS/bFrJ+Qi2kMl4cgXcBhHyQqlqT
TfPbej95FHr5d/oMQcakgslKlMAXwfhyKRGjrkfYhtgLx2zcYybRKbLS3tZn3an+ksI2W/RmiRfp
ClJUU/MKDX1BbfK8LeJvzOIqg8mdUzCclRP4kmzjLHkmBgNNG8DZjwEG5vgH+9+YxVUaEybiIJQb
tYe04ZjcElfaF7ErvSc7/4E2oApgwZYvtQw67G0t1z3sKpYJHQR1cgHpJc4uXJTl+b5C13s8cN5m
eEKYeGFiLGHMcuiWCaWl1YOji50FmiuekVMj/hwHr8rQ37EIF00+qn3XQBm9Baoz7TqqH4qzEVst
pjl1wPrLboHn08Tp9rye6fWQeBXNxJDBALWDTEOirMfWJPzR4EYciF6jC5zYy7N8JnwoouQ3YFHB
Wirh2U/AGJrqHOdafc5Y+LDJBAtNy/S8T7GOUWp17uyYmBJIv2HO92YqLNrJVOgcrXg7x0SNJJ4w
VU6tXzH60vKDyUuS7DKk6nMvlT/DrPS6Vn34DdPXDUXV8A+g+Bn/FoFjNIi5ifJhCxR6DNwKxCp4
WLqrw45kIYXxazwRZ3VfQUr/Sm6D5zp0UANDzE/s7vuY4J1Ntfmw+x9FhE+egLQXqS0KT7gR/+oJ
OclCQTCRUQ22CApNFLjhDLnXfzN+kMMIjFPVLi75rgXxa3jmTW2vHzYL6Yz9iEFhdKrwIX32gj0u
rKeB8kGcec9g6xf+hSTGbjBbp1WTCElaexMVXyexsfvh2ZB+EOOQ109agV6U+qZvODfyVSe8imUb
evNMmomIzMQmemzX2i4cCccH6QZtbCDbz5trWV32ES4v9NpKOt+OxBcpOEbxwTd/5whYKMNY6Awy
UqOg15dMGCwxdRs5shSeEJ4+zDmjmEPZ+R30Ecd3cz7VLTozE9ES/V3dN/9x7ZjjBsBlaG+hxt8I
htU0+bEC8HfdF/sgi57UlNeps3q6LdaPOXVaPGmXcgHVumw3BS+GACpS4X47Vq32thLjgznG0AlI
en516KhOtbgmEEL5ClBNB/goNb2TaRs3wUH0CkTlSbe024nXlrdu61fJzMlWDlIbKCUCmJGltyko
HMe8+S0LvIpgolWSTFUPIkR48Vw65QwMvhzICH21215EniZMWBraKU2lFGKKbLCnULiApvJlW8Tf
hL6rKkxAasNeD9oGMigHgbofQXjfOb6Fh9//tmYfP2SR62SprGgTPb0y/VQXx1E7CQrn8Xo9D7ga
3Uf0XcgIlHkeTHp2qVbvjOiQzL1x39vCuf3agmyAcIx83ZH+WruPhHwhrpb1zjck2Hic3qgN0tF0
V3aP2xvEsYEPlRcyFD+N1YTKGMmNj7DaKAUn+vAk0L8vJKhGEEfChEWrq0cp/zLywNzW7yWLXWFC
gRip6In42JVLfqA87tI9nVarLW3Px11cTcwWwhjvn/NILVMaS7V0dgvSOlEVHLo43ollt9eUcD+0
vKdJ3gIy0SAUzbZMkVEh4GRu6bdexWVH4q4hEwoCoRcyBc+ENrkjR9oxioHRM6UpoaMBv3U3WKwh
ExMwz65WGnVVohpWqIBvrAJ6Un4n4fV927pXbyFXSezbkjIJtTYnkCSPZD8KT30HMK8s7K1SLzhw
o+uRDtPmOmV51tGzzdh5nwldZ0CWZB7NCRTcmlsh15xD4ATc5MObMR2a+Td6C8hCJuNbXSF2fdT7
eHokP830nCsG+iJdoeYVJNe6nZZyGBebhayIgK1F+elawAkCwsYCNPstMK44tafVkLdQiHEvQQ+T
UkoF2Hr8khhuXtyKprdtE9RdPmWSCxGMO0mJnmRoj0ZvWum/UsbnoYy/qDNx0lC3cx5i5qrzLqQx
jiU2IRp4qLRx6I5aljyKZvB1W6HVpB9vz6IKOQawQJndwR9UJRxBHjuBeF52gqO//9+1nv/Kt7I/
aJ5SNEyDoc6tacz+6ImANiGh0ChAWOo/TmpkjdzcjnoKs0O/CGF2aAhxjVGiEm/B38fQodHI/6E/
jbZwp3j+y/TCi0eflQLXNCDlgaGqgsGYMPHInIwwz8NKs7v8Ngyeg/Ict8+cPVqVgbqRDIJHGWUR
Rqcy1jojKKBTklr69xGzSakX55Zuk++V09wIgLgyMouHusOeVmCiQNcYAQuvbgACme2NEINMyuI2
RDXLD/ZZmVph9FioQFcQvXkCJxXgJrf15AlkAlKlx/FolhE64xLjICbPYfdM0tie1EMtPcryw7Y0
ujFLQ2HVYw0/KuQhRTaOZ0YKvacd1J3kkj3vVv3pNZ+Vw1h9pPjEhN+ivq9rp6YUHXVEuQJ33L5V
3DAxrDH+2skPQFW00vROAj8iYPC9QALPnv+jy3u7aU9t95UYjTVLuaNKl6bYyyFyFJNny/SnbC0J
Y2c96CD13hRkWxS+aPqNrJzGZF9zW80+lXHYJWHiGoBKO7nLsdFAjyoPkkMqa94Hu9EWPbCFfm9R
FOZC+n06YlmhjKO2pjEbdQah0wfUooAZa3WnASKL15TCeisjiJ1kQA6XhWAsxHlXXLTkWy2BwIxz
meBsFDvMMKGVyFQ6iCBzsSMgSOhED9zSlpDwXvQ+XVtYbQhsZpmBj3UcNypE1Y76So60mK67Smf1
ruhgouuFF3U+ZZOsQCYVKvRx0sQZAlsnU1HwQgB3WosEbvalcERurflTdY+Vx0SdaDJkoHxBnop+
XFlIrDr4qo8mxmoii2SGrY7xLs0zTCYJFyW4SdTXvM7syn8x8LKqxQcjK/C07zaiZkW8Dsa/WQwV
BzMdXpJY2JIgq+PMl2KUQ460+Efb4QgC1T/D8fiUC/xvKa7SGP8fwlnN4oa6SPm9D061pFmxv4sr
EAlnrZcCoyqV7NKsdsgb3e1ozJXNxISuqquuDqHp/N2sHIpk5x8CEMPIgLGrd1PhbMv7NGrH6sqE
A0HJ47BQIE987z3KcBh6wVkt3PhlwH8qhwoUi2hOtfzbCRT0w16Odtu/YD1M/LXYbMOtnwp9UmhY
7Fp6nsIHVS6scdhvy1g/Ua8ymKq81qZZFNRQEie5nZtvfWjiX7exiRl5pEQj5xpD7ePz+XEVx8SK
uJt0f0Rjvl0Q7NiNIt3p87euLK2gyTj7t356X0UxUSIpyiQBayRq8vkfkvwFj9t2bQC2L/Lk6NTG
70PsbS8lDQNbujFhQkgkH5cYZEMiOQb9Yzo+bn+fZw7074s4O/T5n1tlFm9CvleUH7nEuR+tnxrX
NaN/X4gw9IFEE12zuhmRvn2NlfdAvRQNj37kb0LqVRATR3DJCCJTxloZ5wKv8sOxe5a+z6/BPve0
L9OX+GtfA4qowExpGtnKnvdqzoslMhNLBk3yFdmAa8WH7B6znvva1Xco6Zz4d5pPT83/iyOmLOqI
z5LCPtH3waCPfYjjQ9mJyb59pPTnIGl9DW8VL73V74hDTv+A4H7dHP8Sy77ZzxOIS2XMCtti6sSP
qM7bNGiprvKgAj8OtCuggd420HXruUpkYkkYNIpUEB+fHjFxWMJuwDrbvOXDbznCVQ4TRKqs6bRa
gZw8BmrUdKeBG0CRWs5dg7d+TPxoiAGOHwNSGt0eqkPJm4tfd+erFlT+wtd6ORalosL+BFpJuQym
3O5rv/ZK0As72xvDM0GTCR2ALMgnk95kjHP3c3CN5+EcuOivcPNb8WbwBsc//QOIDrpCnwPiVUMm
mphF1cSotsACd0icKAhK4Ca2mmAcRj6KTs2lYlw1QJlQyhKAi4Pp/dcl1QtSinmJqDKYt+F4U4an
Gq82Awb1OOtJLfmTZgtBTGowSEoQSQIEKU3UX3SpHN0RB1k2RLolxf7oBXlXWh1OuwOJMgnTHpl/
bFtc77Z/yKoNXX8HOwhJemSYgoJ9FeKbVL+LVHfmdY6uh8qFDMarcwlz0RjspA30yPQA5nswn0Y3
sMc/hAMXU4a67sbCsnOPuKgooZRCGDl3LmqBZwqwIu+AdmnxUenWby4L1RgXz5WYhNkIafMFGWx9
o7jZ2XjUWhuZzy49pjuJcytbzbYWAhmfV2Wtm1N6FCRmaSXigDP2YQLtUWvaikAc0084lsozEMbx
U3EaxZiup570lplV9qAGYKThmOH6dX2hF+PpACzJqxpQjbARIGtOH4DPoPP8If6of+Zfc8C66z8a
Tiq5Gp8XMpkUQtFMsSf0FihNXtE/dsbdtm+t5o+L7zPBJNSJ1FQjfHxCs2UzndtOBzj9+xglnqTv
5SqzNY3XhsAJYDoTV2QtVOuQrqOEymesXvqksdT00Po/tnXjWb5BK/KLw0cqqygC+BZeLh7SCBUW
erlRMPODu+1X2Y0c39U5bwmrmf91OdkJOF0bBaXRoZoaub5wGOJ9Vr0X+q71f27rxllDg8kOuhik
9AktRyi+C/QD3witqHkxo2/bYrhLyAQPPQvqMRsgBzgvTrDvKFeoLR46559dvTmebDChIxpTMx8z
iJObY01cH2No025bJU50YvHYElP98zQxo5tkPFT1qzxNmL78qmPUrTbdbWnrScnCIpigIZgJSENL
aNR31gAkGwzc7DA5ZYeO+Ebwv1BccUQrcLg4XjxTZCJHOWt/Xj4Sa8SYZA0kIqTITm+Ri3jAuBuS
V3QGl7uK13bHO0sNJqZoQzAmJVWZiAd/uBTFKdEqRzdeJsFJ0H8/xN8U30rUfztU8HEFWSw1E1cw
m2nk0QS5YnE7F/ux4oxkyBzrZC8bsln56PVAPGn13iXySSx61zA6J1ItuSz2wgiegeEd9ChxelZC
J9VLp8HP6ZJ9h+KGJB504SQalxI42oZILD24E4vjZB7TtrWiiVikfMmzwE5JYutKYBvNT1SCLN1/
H+QbIeJo86n7h1kuFgtISoK2NOjR4j+NXo02DLDYv2lf4m/mk7rzQVMiHKb74dRzIWo5lmkysUvQ
wTEfflQ2v/fO7IxvsqUcadpsvOlPfmeF9yhi2P+gHXo171JMk+ApR8GQMuMSqlKEdU4vO6SonVgC
dqAYosaPa2kJMEaxdQUtdQYfsJDqU2AAE1nnvSys+4aKISRTVcC9zHLFq3P2ZzgA54axw8PHRbpv
Uru4MbzI48Jyr670QhoTfDpSzGpFPTHG+0pRpFabndLYI2ljiSIMTXs1O09OnLTaARI/N91oruwA
471aOlkal6xrNfQufg6z/l0ZTYXa46rUCP2uk9+kMrTj4jkDdE+TvalyZW0H39VDciGPCUToDgch
a0Evn34w23r0ZEj9Ddp2d/mU8bokPlF6f7jTQhgTfYAW3oGYC8KMQbCCDF0f+UkZMTCtvgfK0QCT
XyeMtwB0tOYqBXf5hZSPpfQ+YZV96TZJSy9AVX1sne01WIlZxNSJpkho4TAU9raohMHcFXlC264f
SHxbAB6Hx9S5Fkl+kcGork1GM4lZikhXW21hxY/pl8Ya/qDo3soD+V7eAgvFKnc+52xdse6lWPZe
aHapQsISqgH2zgpTaJhasoKrMGKI2PDCJc10mEvbL9KYG+LcBpNpUmm1M7iSA8Z7CkTXOQq61ymW
n8sPlCvJ/y8imUCplJIx9AIKleIsv4xJ8ZgF5Dib6Xe/iHa5To6Tn+6LBC1GCRqiY92JQQhjJqrb
1mgI2rYjuodb6jOJYFfLjZQUUH+o0Eapns3+JcFFzuhvE2O0ZPmtDP4t0iA86hf1mWTQ9IcmFAyo
X7btwRRACxcGHO/4BLDKyqDus7giaEaOpdKhVndE6cZu3gO3/IYMydM8ye53A2ronIXkeQvLqRzP
cy1WBGpVoJK6++i2QzaYn9RbNXeSg466JQVawKn0uL2Fa8n8LwvKxN+5FuZ80iE5l5zsp3KkbS7a
Y/zTkPCMSee2eB7KM2AmACe5Typ/xOpK5DmKT6nBu5LzBLCRR9aFwQwReebv2W2Nh1/QCkh7wyEP
4dc6c4iTeAMvv+VEVPZWmQl5FUszlJLn3O0xNV+EOzXiaMZRjL1IghJR8OUEQlTluSRvcrDftgXe
95nQUmdao4MHFg1c0SuJnlrxdfv7K0fv0tQMJlykCi75vYnvq5XpFUrl1sX3YE4ubZ/Z/00S1XTh
wWJbKIXpw6h7DJvl5nGWVaAE7evk27Yc3rYzkSLS+6SLA+xIYWC2Rq+cWJcPhuY722J4G8OkbPos
SGWXY+FGBc1ht6H5vP193sYwMSBVw7ycwXZgj5lhDeoXQQPTuvpScplGeIIY35/LuB3THoKUc63v
o3vAuvwRO4LbeOJ3vbYK1Y1BNBI4v9M48YvpMTGhqtFZbNAXbbKjxc55ryCqUmQqEXwbPGmc7WKv
hHjKyJpWx3ZJqReFspUlEu+8oK64cfKy97RgHHzfT7GQvSd7khN7s46WtxbgLuVOf/u34C7Mgche
zuSobpWWRlQZCWMtVKfI7G6abubUHde9ScNroaGBjVVm4kPR1oU5GFDKxJycUF1o9XZqR87ardvg
VQoTG9pCLuQGaSJmyh+D7r6MfMsUXEP3tn1qrT0FJneVw8SGLCvmTiYZoh1GG+kZNOIMAvkwWACn
vcCTtp73XqVRrRcRL+g0v0xaSOu9AR0Zwl45lh5cy5ZAdjzugxtK9hJ4mvsftWRChxGUitkqWM0B
40LEBoujEwKvVEe/YHLh3pSpBXw2+6uWTPzIJ/Sd9zq09J+ES7SXT9FuPirObItO5QlcEBSeQTJR
I1CSoNF6KFclBz98juYvcceDOODZCTvip2dzXhWgUgGmdH6I9vM+sUs3O9Dpb4EPCkBXaGMF2XG/
vjMbOfCxgoC1GlxE/O40+hZ5mvfqPaWgEHsrRQTuTv8LjTxYGc6KKjSuLcxUKCV/iCOIj/vdSJ5i
/zYZfmyb5Pql5C8bYVk9yiw0cPfEek7aK+nOJD/5/UHKYww3VlY6v1b9922Ba29AS09XmIgiCwr6
DWdIlAI3/EHJEUKnxkbWe+OmiizzWL1FF96DIcfhFSa8kCrAcEyDlQS4pd3nrTtMkzunydMoi47S
mTw4Cd7OMQEmV3sx6AiUnPPCCsO3QiVWi57r7bX8BDr3v6PmuntMPFErI5maAGIGW9vJnnxT2OhG
BcRWtvNvxrsBNzB0vVFqMOB0ODFItbg+wtOUCTIBGNajYMJPiIovRnspysc8/vevob9YDBNYJlVL
hoF6YV4SVBvNSBut3FD8B1HOMCJeq8AoypOywYvsxOPvphu1EQFYnvC2kHwUwOhGVmW9V8tqttLY
b/Ar2sCOwpoHlsCJOCpTI6l7QYgEequYMsltpvsu8Frxa9CZlkoeh55zEHLcQmUCDKkANNFLkNb4
rl/caMFZaTGVVEZWJKWcW8ZaL9dyG9kpgBm3JRBWYBvDw+Ti6POyJ/k2uOmQj9V7xRpwKA17zR29
0O329cDxlbW68S/imbgTZCjtgHmJnvkUJ1zaR+cYfBLtznRETqWLfmrLaNhoI8utPBnUJ3QvNG4n
8nXb79e/bwJDwACCFmEhEiLJSAeDvsrGyteCMr8+b39/3aev32fMQutIWaW0bIS2T2vUcqsUD1L3
ti2EpwSTv4L0rhc0+m4+KIPVFGc/5uBU/01l6qoGs+Op0qCiRptIpYuxK79IFqIjeC+AKX1HO85N
Lpk1TyVm32O/KLt0QLdgQB6j8KgkT9tLth4crgoxp4oSDX4hxFiyOn4XAI8sxw/oqo76Q97iSTlM
3W1x3AVkjhfdDMTGiLCAlJMUD7071OXzfYtCF3qyzuQ+8njsK+sB6arhp9MkMNOCTgrFQ25PcW0p
am0J0qOPY1TSOK0GPDNnzhXVSNMKpxfSOoxaiZ46Her0sL2EHBHsOHirYNBLpf2rwuSpxXGY0PvO
CTYco/iIe4skURKEYTKplcsk9uImBE+312qxrcuNm7eJ1fIaEnlm8ZGjLyRqsS6mfgeJlCBTD8GQ
GTvlNz3FzUK2u0uYWHCtx+2FXOsCQPj+yzI+KrMLoZ0oGY1EW46lS9LeBOmRYnQFbmTXoT1iuDVz
Bf0Dv/Q3KxQGATqxAcoX9RNvgR92skEL94X/0EuPHe8UXs0xrt9nX2HQQCo3Pa3xKkPl5tNDAIhp
8H1kGicg8uQwuYUm+P4U0McQvDyEwalUfRtU7j75t2O6H1npQh/m+Ki7oI/SAfqgfISOoWw3gzgZ
92lu7rl+pi8kMWdICzYeVaYVMvUye4pb7dAucaHsu/zb7fqjw0IWc5rkevLn6xUpbfRCpWiVlixK
wCu9BwfUCyJkMAANAggZLyiuHisLyTTILEw/DyapLwZq+vq9pvwQedRJ6w69EMCcK2OnF9pEl7EX
++ekLVFyJl4zo9O9Gw5CYx6GLrFnkzwWmmARMbICxJaobJxe45FvrwbMxU9hjpymrSvcSakvAOpf
kd4jHQWn4GU7mKwLMQ1CZ6FEmZ1UHqK2qXpUvfE08DNUM0tvfogqp+1w/Z5rXIUwiyrkahAEVUnz
zR43MrQ074DwT0Ge0Dh3KU765Xcj1VUms3qJlCf/R9qXLceNM80+ESNIgust114ltSzLsm8Ytmxz
33c+/Z/QfOOmYE7jHDtmYm400cUCCoVCLZll0kOxYYmsQf7cKLyGAN7SMRd0nxfgAVQgQVokSyk+
68ZDrHGWbttPXbVg7mUizmUCSFhUpcccc3EpKCAO6rxY5fTzth1wBLG3cxoaXW4mDaIN4YvReaZo
q22M9BUnU7t9d11Ngb2i9WBR0mGBQoCJ8jW7+FD6hqM4xE8eGxS+M191+iPPa/CUY7wwqZa0IxLs
LzPPirSTiWlNxlGtvtxew//wwb9267eLGd3C1SLUiAaUR9nwMqJZanEOyi99e27HszFiQkd8ACwF
70FHzeC3V9ZqVRmHHBWRkQgNFAzOg9PfpW7wEJwSx9i/KpZ+aPx8PzvJ2/I2vMb+bY981ZnxyIaQ
mVLTQ+ep+Ny0D0LvcBZ1M6gDkYCKWSDRAEXqe5efLxqy+zTzZ5xr4Emjt81VDjqyZMVx7C39TM7o
0Mj3BFSI/JTO9kt9JZ1ZWQzOl2QK36THX+tn6RTZAGi+N5xg174G96KDW86rHPOQI+nKHULZXNyV
dGZxVSUV0HSF1zO5nx5MeJm3Krv0qH+UVHRclk7s8fA+eCLpWVrdsFGux3MuQGQgnMB7N4/e7f3c
9JorlRi/XNBZD03E7yf610C+S5XnXI05+RWeDqxnXqS+L4oCXrOqHrJ2OOaDwBGxHSis9GA88xi1
y5TTtObkqS/lM0U5koEEbeenNLAkl85Up5y7etONXUWyvQJjJdVdqUMt3ZwtTE5bczXtsurrXHBu
nW0vvZLEhMdgtUIRnNYv0Ove29qX/Jly94aH6BtIMslFfqWUo7HDs73tQMEErQydRsK/jNw2HIAL
WcKPLa/qh9p9a7J3cvsTDnpm5QC25Q9AydR//OY7VzKZy6Gb5kBBtgJh1kW0ka9AaE7uKRURZpd9
DZGs5Eb4Bu3DjJgWDBg8Q6K/f0s+/b7VgUP6agzVnMr3QcoGIMzSNvYhaswoa9/3u9unb/tkXBeY
/n0lrNVC0M5ocGc9KAGNu1jgdJrQ03tLGcZhTYUgCHoCZdp5skfhWSq+d+RO7Gqr/ANHQkSwq8gm
sG9UYGO/V2Vp07iPJVR6c/mgk102fCTB4+3V2iqxrWWwUZGCArZgCGjDVPzxmULLCR8lypoDCK7M
5pVENzzjO2GM8cdVMiqEThymymUQXsbeH+s/qGG/k8EYe5wOTZJShYay8MfxPBaGbQgzCPI4hsBd
Osas0zDTAb4NbdR7IM7gPTrkiPgNS7XrD4LDQw/fsOt3ejF2PWiFMoeE9suq2iNRq69GMHEOKm97
GNOei76pYgKF5BkMKl/USbDG/OW2wfHUYC7fQtWXKqPdC1F9TvoHsvi3f3/jeL5bJvr31fFPpa4X
RTqAk2jfGrOzR+lHFEeW2sd2z2O33V4vkHZKmgwWc7bOmBtGqcQ6tiRIPmXLo1AC5JrXRrW5Xkj9
I3OoE5AfMUcmU1MVFQCkA+Q5OQyFBngymXMXbly6RFyJYE7MQKT/9c4Bkc9e4q9lKLhjcxGTy+2t
4anCnJfWTItRrnDlDkHm9VW3H83Q/TsRzCEBaGEzkRYJhUbD8NB8jvXXvxPAHJFRSrI0kGjGAsWS
nLwSLhECXQXmfnm3G8wBAZuIrDQEEuRL/xzU4EHI7dabkKUBG2zqFOB0uq0Sb/uZEyNWRqVlMQTm
5d0wPesKyES1xIoG3ttxWzM8cTDLoQOxkLnOejCwRAmtrlaSo0sOJemh8+Yj/pOBdqGEbjxy0a33
KhHBja6gciap2lueb+UOpApNlBiqh48OK1sM9ciaJFDND+rdkMoP4Nt2o3l2iITRRlPboeLCm3PY
NHpZh2TMnmKQhjF6MdPVNtXxeIyU0ErHS6Q93d6+TSe0EsCYfFIYRqujgd1u0d9eniTtGPBuuk0L
WYlgjF7FhqoLgYiafBaBGmUkXwy08Q6t9XeqMKZfqF235APkKNlBjbw89NP5/78KBHu4bgdj7PCl
RdAOLa4HAOFNsmFprTOZnKCKt+fM4yxLw5xMKvY86c6tcCh1jsPevONWSjAHSamlCAx8UKLMwKtW
nKeaWH0LRKlzuaScPeHsvcbMBCcoCpNFwJ4YwWBhMhONqN+r5LvZDxxBHKVYbDLgFQRREEEQkU9a
/Qi8C/hXlAOTu77ltJhsHhkFUJL4VwEEI2PPZtZryzANsDPxjM50y4gfcx5l6ea6rWQwttxISkX6
BjKMcLSn4UUgujs3TyR6/oMzs5LDGHRdCYk41ZAD8IBTaxp7QQr3SsuLPt/eAb9dSys5jE03S1lP
YQY5sh/4FWYfW6/eIxsAGo/bCm3agaIAG54QQ5FMxmHC4BrVpGzNWv6gys9hRpmNImAcBgDQ/RNv
sJLF+M5WmPpUp5ThgqynzjBkX3PwNtlD0tb2ba02XcJKEmNyJDNAFz6OGE2KgIqGQJHLo71tcNd1
YwwOLBTZPHbQJchjK+g7sHfhsV8N9hz/QVmAYqX+2iLG5pZI0P5hWifh13jxh/nenDhWwFsvxtwy
uQGCjAlzI+TUJ36r7f9uPxgX2oIaRg0M7Ech34HET/6DtvDVEski4zYXyczTVsDvd+UIjk2C9E5k
LICFa2JOVL39DP21G7/1BylVpBoAVcJts1e9wlm+GRVOCyaUaH2SjNbEw1vddp//br8syu+fWGOv
Z0KgwtLQG2d3xWXIUidVv97eIK5ajB8oiylL1Q5qUZi9wgPtxjn51nq6T9AjLs/ObXG37Q2Uvu91
EhLgrnQDpLX9txHTl4ny6e8EMA5AUTM84HMYtKrWd7lR7jR14fgY3r4wHgAMyyD4UKFDI+SLR5YY
w5ZabboFuII5y7U1GvfOvhkXkAJOPZZTyFIli87CC3fdDvROPoU/zFCl4GGz8XRj/EEutf00ypAX
YzaF7Mt2H/Mg77k6MT5hqKQS7eawa/FA9vlPiiWJdFhrmR/bk2pXH3nTfhyd2NSbjkMklKARsOs6
sUh6mJBBijh+jieDSR8sRtYpIPvCPpEfC7o8h9bTdB6QBE8I4xDA8IIsyAQhIjpyp2W2uva7wDtA
W+UImJwBnloAmsp4y70/ovm4ZF0S0gjkfCxODXYndHUXg/eTm7mUdIGX39v0CeAMxbvNABk8C9E9
5bpQphXU0sD34lHohdauf5ju+BrFmKqgxTgesfjmSl5FsuCecqyLc0ajxloHiZLROHM0HVPAZtx2
RpuxwkoMs5SxrmRNQ4O5SfgyTaqTiIk1CpNrZLy7grOGhDGNLKuKap57rGFYXaYiehCNmOOLeGvG
XBTLFLZyO0KZvLpTzSdNDi2F+wzi6UH/vsojJH0CnAsBepDuKRV2Zc9LW1MH9lt8vdoSquVKwFIJ
ZJ6osdXRuZsflrK0KriFsQUATXGJBk58xbMA5q7QuxxhYg1xsd6gwydV9r2WX+YC4JNNy+lE420Q
c1eogMGX5gAbRFs8pTG0aiGzDLPnXH/UPd9aQfaKUKVmbFFggPvGUMsu9SkwOx/PkmcJzC2BeZa4
ruiDy6z2rfgQcyuEHD3YoacMrH9p+fZUuET7/Gu8yy+5rT4WnzpLs7I72YncBJolLh+VlKMbW5zM
46UVUxNWHpCLpjx00R9lw65Wzs44mVWSg7cWAuQ+2Zuldp6nP7pVdVNCr5f+Rhnx/iDFsRjlTdTB
skV/zndp9EhS57b73IxNJQM8B7iNTFVjM5lZJLdmKSNlSu4N1VJ+xsfMM93yJR+sYrFSj6fTG143
a9srgexgSizNcjIpEChElvlhdIPMoizngINxuidpJ9iKE+8Ff4BdSOiIdGlvbmObfody8h/g1JP1
tzCXhwp80mKkDaym8phl92P0qHPJC+lv3NKXuTaGSBv6kibBk33yUHil33vpE3Jdb7Xr25u5ZfNr
dZjrY1CqUhtUiIrRPp0r35vKuy1gq+T/bsHoF6xce1gVkbBQCcMrHStM3eFT5qX+gOZAw8sfKpAN
C5zExqZSYNhTFBnUk+IbucRKZGz0pItpMkBpUDQwUkvnNaJvRsvSSgRzYXVtMowRzdNkJxoapYiV
U79yG7dG96/pKI+3V3HrElmLYy4sIVD6ZmogLkXvrap8NcKvZfnydzKYiyqYlb5PTcjARIcsH0f5
p5pw+vd5ajCXFPhSQjnrZjjALHvoZf045OqhLCr/tib0S387P6vNYS6pvEtVQaRPdLn5lmi+ogrA
6/LM/D6reMOPW5HEamPYkLVvQNsj6RAVhBqytZ48S/YoOwav2LotR0VXvgTyRcLiEMoiOFCURcT1
TuscuRW1gKUsn1SDc3S2rl/JvMphDK2tqjmYW8hR4WQNcD8HXtLsp+w+JJM1BA9L+OP2Xm2bxFUg
Y3UiGEZC1VhgdeqLMWKw4S6fvNsiyKY/XSnFmB2UStqghwzt3Dmof4EogUIyobJoEw+cR0dynHaj
D3RWOqH3GD+1GLKOMCxfetU5fwC9zceJk4Tn7SdjomkkDktX45Py6Ys4OUH22Cz3Bo9ukrO4LN6E
hjhaDCoqJYRKw3yu9Oog6hLnvG372197yGJOCNGSq2SEmARTqhgxTgGGF0kSJ8LlKcPcig2hszh4
I9tCZuzHHBB4hu4sRsVxtZydYTPwclbL82JATCf9DKZdgIa43PxoEN6MKE8d5l5Mu3gpcyrHQKNJ
oHyq0y+aubtt+duO8Lox9BtWF6GWTLUcqJBB5Od+Ee0EtFeG25pfk7pwboviqcM4DjMZ5hozdKj0
VmBd6wGf3khWr5t/aQSMu+i0gUydRC0aeCPDT708FhrnaG5HLFd3wXKPZ0lJizNQRb7M/vQ6nPSd
8JjaMIIPYCbwSi+44zUC84yOcQfAbQ7aqIZIPRgcQ/iO/gGQJh6Ffn97l24bhMIm5nUzFYkMQgbw
mewztOWq+QfUF1Wg7PBaTG9fJOCEf296Zob5NZ06OMWnRGGxD4KY3R/RRpHrfYVY772YYeqMpBOh
0IK8xNQsPv7v3djzQAtv748ismEytkat0c9q17mJq3EvtT/UakZ/GK+4tDV69U4hxi2QTmzlPqO+
dG++CFZr0+Ay/RGek5/CpbiTT28vX38WOQfrtg9X2DkhSnNYo88BVfUu8ok+7IyKC0XDk8H4iCwz
ozpRsFnyRfMpR1XSgoQeQ42zB8BRDw0w3+LGum3xm4lTyTSB4Ip/xN8I+VKitlU5IEITdm1mxZAK
Xvadcq+7g4uufgTr6neOSGp0v8efV5HMHnZKQSpCy2vNywAYbGkXOdE39SK5OQYDeU+R7UW9CmN8
fGhEYh7m0C8d7km6CxXOiOO2y7j+PrNpk9YOZrNAGb1Z9sjROWnbuinIDRMlPiII5+3X9kVylcd4
+ICYcSjTOs58WbzpZL7gme8JgD8Ed4StecWhsgOXF15v5zRWVsKEiCFGIsAliFUEUyNeqa0dXmJf
scp94Yb3NS+3ztORcfcVmrWkiBqIdtFfF4eGoPFH8YNx354Cq7PTe3NPnm4bJcdM2E4Wo6lqbZig
YCify+hxCjldObzfZ/z9ACpjSaQvVH36FManUfNvfz9nyTTG0aNZAUPL9BiP5EkOXpXYbVqOpfOM
QGO8vDbl6hRRHQxMWYG981D6KA3EdrmvDgWAd93bKnFOlkaXdBWdzU3W9BjGoe2au0p7lLLZjs3W
Am2ljgr2bVm85aN/X8lK+nZaZALVROoEAT2nVU9D8OO2kO1b8tfR1RhXAaKZeSoWCMFgq9WhQTvr
H0XtaeI9Unm2xrgIIJ5Xoxzg+NSi+FIo+qkxssfbqmyFL6jtG+ibJHTGmzFnJagCQayxN/Wyr4Zj
HO6mwpWl3Sj4M+hCUJzibBBPIGPfoVLqc5vi/iWtapkyCCiCj53p6IMfTsTJiKulKufK37wa10oy
9g4oTFEaDKqkqwM2RLMzpwDIa+XqjWW8gcryUL6oG2VvxrVExuSnoRsxIAaJmfqah6FliD/K5YjO
fiuTiZ1WH27v4pbVr8UxVr/UwWIWVFw1qk6t4UEi4OUg87oEN9vD1nIYw8+DeQqLEXIUP3/M3WGn
fRB85RhyBwa3LH8tiLH8tuuCoTFwwnTlp6kedd78AG/BmGuQBEqnVg0UUYND0fjpcidI3u092Yxw
1zowl18fTIaoyrD0VvQT2QI+EgbPeryBd+plcCs39l91f9xnF14XxebDbiX5t2SdqQl9WUI7VA9e
ks9oKXeCU+2brgLwxf5pKP8wwb6WyToSXV/K9O1cF4U1aic54g2YcWyCLTJXSpaOPTW+BMUPefyQ
8vJnb87uxqll4TdlccjMCvlhgKAowCIBdikuw8/Sp9w3beJTsNTirvRUpMz6b+Gn/ihzSqibF/N6
EVm3IXWA2ZjwAY0X39FJTMHOjulexUiwueeldHnryTiNsFY0VVroC2z5mRgvXLJ1zhkjjLOYq1nW
hgXKBPEnczhowiXOOZEMTwTjJqqsWQRVhQgxm/ftnO1FrTgW0cw5yhxvzjJGympXhAB4Ry1Myx11
8Kv0kvUnMf6WpLFFRk6EyVOK8Ruo0ufp2FLfN92Nw32ZfNESzrrxPARbfc4xpN7oAzRq3cEp79Id
fJMbnBRrsds98MGd6MDzShy12KrzuMhm0UtQSwoOWYuKiNsqe47L5QQXbOFZmEe9CnuoFe2Lp3ix
Zbtw4kt8bnbBLnyqnfgJfGu++SDusjMP83hr1pisDi8LuznPmFgz5bc1nRztOXUxe5DaQE44dD9N
OPr5aJ60Mw/ohWObLPTm0g2h2HQ4xUW67NtWfswWABjqTf5SxcWr0ImXKJl55rMV0a9VpXu9irLr
Sh6XCQgYSN5Mp9meXfVU2zkYsGYPRPV00jiwCrfwGy5LDs+KGKdSRcBImxUsMk2tZCfKvZX7nTU0
FhWueCkyD3/S5bvWlvEyxZQWeTVA21E69MoHJTkVvEifpxYTj5gRgHZlAWphxrATSksz97PCu13o
2ty43th+hiLKRkC1Qw/FHwD/UNvEwa7506NwHk8deggyPz+qnDPJMRW2p0Gton5JdQg1JemORP2x
Dhsg0mMo0JLS+WBUHS/pQF8QN9Rk4TZ7I5e0qYXE2jUuqkf7JlQXI1N00p8LbsfZOBZtU637rJ5p
uqGrLzH5sNSvev9026vxVpB5vYxxTmojptsWZzsTA66NN+ffornzpYL3fOaYiMoEIHJj9GVgwg7H
QfsixInbJMqTkrZPTVfyRoF4S0f/vnIieRwDUJNmzkUld4tK+hAoKfiPFt68Ge/VojI+o9Z1rRRE
7JGWH8GvJJJdBSBkSc+sMRWtWP3ZGXeayHmScaUyXoOQTC1r2mZAsaIKL9j3lGvXknc86mXeOjK+
Q4xK2SQaBE3yaSYfAnRG5unL39kgE5NE6txKhPonLdGcQJ3v41mwyDAh1K+EXZIvnPI8Ryc2iyfF
VVcIM3QyyXdj9qNetpPw+22deA80ttV4klJAMtBoAQ24tmhLTvkcPypucR857edYRsex+ASM5c88
l8jLR7A5vjBW0NOGawxJ2GJPvPkj5UwaaPrtrrErHzxYNkdV6iNu+MTfMn546+baDImzP7xqB3WX
+3prSV+IP7j0oh54aEqbI7mrS5NN+uWzMSVIk+GiVi1aAgk/1o5mFXcYV+E2zm2xjK1DL5Y/rhm6
upgqqKf4NMvcurMrnmsAciU6sBomd7BHpwIhVfej/lbxqIt4tsq4l7koGjmgsbQyPI4ktooKlXtO
mo5zB2iMM5lImqclzVdIOtA0RNPtp/R+FAorT2ifgObcthfq5m+ZC+NSjKEOAHoAcZ1yKsJzNu5u
//72kmkygA5Qb1MMxp1kGPoxFlqvlwINAEBgTOgbpwgMjpjt2+yXGLYtJJJACJ6YMrJwHblUS+F1
hmBllf5RH+VPf6UR2xqiEKWfQTiHiFj5oU+pJSyHbPJvy+Cpw6ROZ2Gs+lBFWbEPxIvUC3Zcp4+p
CKC5vP8j/3tdOSbmkKQx6jVabhbi0yI4WXsKA++2Nv/hfq8ymFjDxGSCCgZQWgBLYmu2JyAzqd9S
P/oZfZL8+qR54i7xx92fhfNXudQ4V3FHE+tTFTXYqrmbEQJMwuCKguQ0RZr80Uv+KonxDFqR6kM8
QMMq/Caph1pBtlvhMuFsH9arFMY39EazLBROAmRt4V28Sw85+oS1fbynpCCJm515L3meQMY7dBif
knt6rMTih5w/9gsngt+iQIA7v2rEuIcIsx7amEFAgzzcdEKh0k08wxHvSW4Zp8lGkgITgpiwRR4O
RGbCMfR4qe5tD0VPLLq/VUNlFtWoEzAulwT9wpojixHIKO0Zx/r2EfiPhONVCrOSmZKJQ6++KUp5
pNEEYUVehTa9yJEfeq93hHNxB1LQI/mufOFDi/5HyuIqn1noLJGEtEihJd7xD/EzReUrKfqb8sE4
iR6dQeh8PsQvZ23Z4G6WtFJXBwXbO3u6eu6nYzNxTt62if5SjA3tBOCNquaAhe0aGeN2X/JE5XjI
zc5oWbyKYLyxWEStPkTQItuPz7lb+kv4FmuoZ9ErnXkn8jpXqMn9filfBTI+OdfHrsRlCoFyB4K6
h0S+BCUa872cc/7+Iw19lcR45oS0ZCYZJNGnphsfya7bIa+DtDvQN4/geXNvnwPuWjIuWZACJapH
FU/2sT0b6KyzF3WI/TJxE2n4KcdGbYMiOLFNIYoAlK+ht2VcKIVBVgM7UOY0xvEWmnHbnYwaMpg9
kRwNG6simZWJXzEvMIeP+jLwInPeYWAczTDLYQlgTLS1dIET4nXVoduTFK0zC7GjdMmA/rjiKwYl
nBh95FpvOt1o+hUpXeBPHho149g1T3nGJVVCIbfJAuXF9jRHP43+0hQzGARPscjrDN2OZ65mxnif
Qoq7SO6hOlDan3szccJYdua5eEqL/u+2lIVjT0ejC9HtiK4Q0rta/TApvmx+7VSMX/I4HnlOVWcq
YWqC8KzCsAaqSKMLHreptyindek3Rzn1TL9xZTCU8N0qVzDjkco+6KWFKgkuWkpFJgHKn3bW1Xaz
E0NXsxQvcY3c4hW7N01YIpImipiSwtDu+4AqLmdtCmckctTqKZhUe8E0ypR3nMuSJ4U5laCZLIo8
QzClENHSgfCNrA3JOHay7fpWujDHUTFawKykeJkke/CLACgxQMve7NChJP4g3uZZWwljzlqvLFo2
AKXA7qvoJclqb44DDIOCgUyuIq8kGKC87Wh5a8icOClF5w+G/ygehmbNSulpChgTp8X9KzFs/TlO
BFI0OcTk4bmuPsbzB0nk3FGbF/x16d5GIVZBfJpQXMaAamLem31rqbxjzFkqttocg4NjqAa6N4sA
lLTWUoyPRsPrhuFJYe70eAET8PzW1ttdKGeOXH9O54Cz69svrdViMfc5qH+UGfiG/+SbApdSOBSg
cKhAdABKlg5Fv34PnN99zDuzmx5+JZiqv9olXUtyIGRBcNp9nYgLcm67bO4jXmvodrJpJYfxDSAE
qquJ2vVIk02YJLRjH10w/4BU8OBNucvJ+IgcmEZpSQc0alc7SE7sBmivQArvrLrA4vDkXeCWx/j+
T1AD0KX1r5tlq9AZQqSyL+EAy+W+Q0/7Iu0q4cftk7udtV4JYTwEegLCqJ6hGwWAorW1ClOm6NX0
eVlrjmmwFWghT1CNWqBNKp7b+phNs5W0oAosPt7WiONj2bKzIkdSHdGBMl0DrFnckm+Z3uzBPWeJ
JP6kgH7jtjzOiWZL0GqJbrqQmvxAfgz1wQQQlBx7t2VwnB9baS5jQyO6Ahll11tiAG4eXm6ctzuM
xxAWqdMmeg2W8mUp96Q4RM2zxqNe560V/fvKPWgScoxvfkkYatuoeysQvhTh0+3F2u51uJq0wjiH
dAz6SVAQnqDa6Hde8pQ/pgdjrziDLTbOghF7weFNT/PWj3ERmlBjCekchTwIlp6/EHOw88iPjGeO
cjxBTAihKHOpZRqUG23zPjjUB+qNdDR6jU62M0AS2SCDxmt12LY/TTU1EK3IKjs6NoVDE0QhAk0h
0zFIKEdIWoy94dzWbfvkXqUwNpj1hp7MNK9VxV8i8U6qOrTmZ5YcXMrp9baobUO8imIMUVTBBVXR
CzJVXqYWeEqRE6ZctkK6F7894KWrFMYQtXQi0tRDofnSOR2uYEWwpk/aftrpdv7GxZ3e00Cz7Sze
qMa2mVxFM/aYLLJiFCp2TNNaW2uepW6xGrgmaeScNt6mMfZI9G6RJEizM2PXBMesxaPuNLf7VOe1
r0m85WSuqi4TVBOgMPBRPxcv8IFz7yifMydwkg7YCIDQwFKaD40fO3/4Fvl3OfHuee+4ylE0gsTE
csZ4YT0b1UVuOQ+R20cMqfb3EkQz7BJVosqRpyJ40Hj8ZP/x0LmqIL8XMNSikNXUGNW29OY2vot7
tBnKYPBUSj8tlP2kaphVjn2zqBc7T6djIgecLN1/RBvXj2DCX6PWEznRcO4UjEnlSFwPlgpescbn
llzpev129gDQh7yyCIh9NiHY1pJQhRJa6avA65JjnOzz4DnFSau1TwbGs9TxAkIPQFpxm8/pQt6S
zCx0pDaFKes9fVFK4DOjL0rNkmzZAqufzXuKb5FAEHmlJ7Oi/VRW7bBA2j8kK5Qk82V0RbdCTGzs
58/CF4reVu4Xn2LYE3v5GHu8y2/TdlffwDjuXCN13hbAzhHTfTHd182H296a9/uMtwb06aIEInRs
s09p+6In/u3f33SWq+9n/HQaTy1YwjucvQiQh5oXRJklKkCI093bgjavnZUgxivXRZ5GRQNFlqy0
AtXRq8YueIhqmx55JYTxyHGEHpQwgDZTBWohPGT7Aqgx6qfM8EMeawZPIcYlK4MiiSEFNRqjy6Jf
SPkjQ9B9e9E23f5VHzaVVyRyOJczrAsvf9k8LemZDB/RLEdmt+ehNG2xJq2PE5vLC4S8kZcKwsYD
OE3c/43MufNoaYBQILZ+wUl2Kr+32kPh83hyOMupM64jMJt6HgHCaIflQ155We7nPG5qngjGX3RJ
lKvKAgXDPrOiNLWnyQH6PWfPOCdWZzxCqWTZMrZQRJdOsHPytwtFtVw9JLJZEwUQKiK8QUwjDJ5m
wjlw0eE4fkFn/AKYek0hpX5HKM+Due+MT5nsVzzvsx3XyETRgLyrg7uIOUTGVAmSGqBzpsW0UvJU
3lEu1gDtKw+L3/0Uwf/e2Whbc+pvXGb07c6kq2w2czdrJfhEqTkkqqBbBGEB0X8GQbAn48uQLE5i
VCcCMsmADIdY7VyFtPs2ElxZ4bWob5vMr1VgE3xdjTzYQGdYquxeqc+KfrntRt7AkX6/l68CmMOl
t/n4D1bzP5OwkpVPVm4DjB4PqPmhdqRD8owaqCVa5p4ygPZ29zqNFg8Ei6cncwAFKSpGPYPLjItP
C9gmwujzbUW3/eVVT+bsFfFklrNAT/iym2VP1T7O6BgRcqtVX2sl55z07bhyZUHMUTSyRW9wB1DQ
tN6lIyzBiXZfKW9jdty+NnoWbm0icySNciB9UEJaD//cHzqHlBZecW53DH3jQ3sCdzEqLjJl1LD/
6BW80pS5vSVaUip1LOxSqM/ToN4PTejc3jueeszd3Q/C0hsUHTlaSicaHwzhddK8dL4r85dSfRR4
oyc8Y2RcDxLF/wOU6sJvJPcThZO159gim/TLZKlMcxqF1+kBkMWiETkpOvalY6bdaWVk3149jjZs
6k/W5roIajhSKRnvK2F67Iq/NXc23YfsiBQOKdyUORy1bJdg5rKIL1KV2sK0U5JjIDdA97xTxH1r
Pv2deoznkHJAQQ90oCbKBXeIMbPTf7kt4T/Cn1++gx0umeQsjE2Kz56caAmzPud2cQyc2o8c8aFF
P7PmJRcDcFO5FyN65fiS7djkKp1xJWoHFNlchHQMjasi2CqDu7j4E7Ql+XqK2exgLi1geKOr2ATa
N0VXrAhj0EFbcsrq/7GUALgBlKSkaybjLYwh1s0+RBjeOdpB8dUXieIMf8x99W460BT7/KT7KuAc
BUc/8WKK7ZNwFc74EbOS63YSIbwImk+SjNi1ETmbtd2DK19lML7DDBRTCUvImIFz4g57w26BUYks
V+QMVotRVxH0uCqI3d3Ojj0evdF2lveXeGSN34eA+ZxXUZxAfJScgHVLUZzDy/TYO/1JrWz5FU3A
Pv8O2O5cWYll8zTY0SgWWor6mEQOLZlQ/nrpoqOjHG1AkcsDU7i9lToLBJSPoj5WFPhUne5a4QNo
ejkbuX3n/LuPoNJ+v5AZep5GbYaAZE+nq4Yd8U0w7/JM8j8ChascqugqZtc6uWzlGnLES3hHO8QF
N9gFIKfs/l+Y3uXNQOEqjfElE8hnzSWGtDizggutEaZ+eGp+Lm7pxR4vDcPbJCYsKcq4j8QaViEs
n8zqO+HNlm97xqs2rDPpgS8J8g+8p6LKjkYvXiQnqj7e9v7b/SQr22a8RjktyWBW9L1znLxmHz9q
9CHijA/pHnjsg6t5M4rGwVeOWN7iMY4kk+ayKwwoN2IoA5mrvWbHIFrXTvUJs6lWdFg+35bIWc23
LOXKEocs6uYxh8Ai+tq3NSr91jD6t2XwzP2thL0SUjT6VBBqgHljtW+sAwBdeVh0uAkMYPzg+kNq
Ar9Hxr9M5O17VvKSIhkkYsIETdlOnxfPOMDyk4dp39qRt+S0mU8LXQx1aZ6CNuvb2vJWlPEhcy62
uULtHyxcCMibFqympasGPH4Xjq96e86ulATOliTOFRaVgq+1fupjSt8FjCVHHZ6Xf7t8VnKKKu5z
s4Q+2sfRbvboCzoCMEe60yzTzz00IfK2j6cY40BIP3WVShUDSYVHezV68DDxi/CcqAQIru+dcKno
edml/1hlBoT4ZzOz07sJ82qLJdjla/Q1Ly3Rg1sukSymwQnvFcWJG/S3dMhqbTujbwyFnr4I+XHt
i3wYn41Leie7mApxOquY3emnCjjC7lL4PKQ2jqt5+7aV7BTw+KhAw8Mt1dPSPCY8uMNtwyEiISYQ
wjSRHUxKOx0dGxRqXfHJCwHmzGA1qkX80SGusAfhFe/m4UpkLCcnYURCgqCZfEj2lMMr94vd4vcO
jbsqLq3ktl9bachYUA14wB5VYPpEKE70EBoO5TnxlzdQfh6iGP3637zaShpzJfWhYPYyekZttH6B
MeFHO4EJLfVKXlp00zBWcpg7qKu0eGwVyOlL8TRE1T4VDO8PfORVBJvHxrsmjgaa+JklX9ZPBrD/
Y85zm67976tFdF01APmmEOqmV+YtCCUBswSaA1K5tIr8PBRHE0+P6CnTTU7UuL1gV1GM2clDlaro
m4bZNU4OLiql+j/Srqs5bpzZ/iJWMYdXpuFEaRQtv7Bke82cM3/9PdDu5+HCXOKW/CpV8UwDjQbQ
6D6HVSrHQqAcza/zTgwIiVOijU+yrNhlWe+3p2Q9/SndrKDcSySisnOOAdPP8b3mzp7/VIKD+iW6
z8GSrDsovPpU9+ACkvI0qa1zUSPE2n191bnWGtS9lLLSFKv78Q2EzruU0sihVwx2tQ3qSgvVC8X+
oIn5y/b4sWCoy5A2cWlZ85giPUgsSUarutxass/qTmTBkLP+wq3HYuShHQhrlPne8I8y+vmiP7SE
OsBEueyLGWF4C7T6GCQNJNmLsxzJLD0YlinE6RemKHnSzxUPUwTua13aAQcSSIlZeLJ6+VlMP/kV
CxRtRkfHwAEl3vc23hVANGk40anap07gskI0yyQqEgS4DxcRAUvnSwNb6vRR8P903KhgwIvCKKRE
lkCrrkXwo8VJpWX126zXeS6GjYoGfhYaCejgcTLpLAFd00QoLPcqyVQSs7I70sxvRnfqw8iKCet1
EQtkKii0CApBR/QDUKdzRa07NLTz56FGSmXWziIEvsbEt3xdtfTGYOwZ6+exGzZN2DGHmMD2g2FF
Qd8C+nNHuAzOYnfBbjyMkBvkJUha5E5k+056KL5th5D/CMEayJkhhi5CBuDfvuq3hjiqf1frze58
Ejyk8s/8I2kHJaeX4Ri9biOu++sNkIomczN2GheiEHXO33JBMqXiqPOMO+16WYZ0A6HiCS9NftWT
Qhf1qu9AU+WQy8p0F7rqvj+25uSStAepxCBPFYZdoCSRdTJk2UmFGnU05FL4UFYQrmp8HJsHmUWh
u964uTCTCjTDVI05RxjFIYZrgyDC1r9OIHZWrWKX+rb4BK0mq3+QyPOlq17IowxLQGT9lHAbaCr6
iHi7DFtSfjtX2asSyjtk0BjiHmTZ/36qukFQsafQurCYEjjMwFXm3IomlKC9QXRy9IjOkZVnrN2b
uSaoQDSmtTaoMYxq1daRutkxpMDTp+7YTCJ6RxovDoODoOWPrS/fBz78KHnn9PBNlgpWyyprfKnI
VNVao6QDfkqjfwnk11ZjEoOTL2wML52NSY1hSEpSOtvas0t8KLXjBE84lnIpvmi4V6Cu76+iNWNr
suTYKhjxj7FM6DwNGu7+gdf6YxzYiXCKJfePIg6dmolakQ9yEgyE6hzn5yl4j33G+WU9d3dbiR/X
xMWW75eqgTQaMAZL3ZV2b0tut4uuYWjOGjYv/zt52C47mxm/yQLbmj4qzAR6MvsBKaVtQqv5GXnc
a4Q2E/lJ3c8H0SXk+D4pXmAlTMii24KlIk8RDSKXk+iG2oxydqfypHUvk3Saxh/bk/cfF95fy/9j
5BcjO/sdl8YRlv90EFxypa/ja3IydoULqgLD5guHAciIN3SOBnXQchkThrfBkq8kG9pY/pt8r6Ch
T7B8TzpI0MWsB/P/kZthTSYVeFSJq5OKI16EV0xHQD9jaAmoWVYc3uVB4h2AmLL8i9UOzEKlYszE
z0mAriiMcHMaW49P33zuXLDo0FYXusyrsqbLmiCoFMqcJv7QEHLlRNXBl7sXxZPE0rded5YbCH3J
T0mfmiTiCNlCMvdanyQ7dpMzLznaTjzVO9bIMWyiy9VEIZTTnCidD9xJL05qkJsxq+VgdXYWJlHn
paRqpQn7PC4TBqpnNVdPJrvm78DWa247/upWswCizkwo7UhriSRIgiIwxfirkDBW1mrMWABQoaoo
hH4MyOR0eDyvRq/Sf7b9DFXt11xlZS/W3ycXYGTqFmFDa3xpTKHuZyktsgv6ToPWdYc3r+/G2XiP
nmS3fe687QFc3wQWmGQqF5iSHlfowMMI8opJiK/TCXXypRu6/H09ORUE5B/ji+B8Tq0EzBn/W1sa
dUSa5rSZEg3AJXeu0y95dhBbxilsPdEpg55D0vEkqUgURjEpTa8RetmeFP/bs6eidfZN2eUPuJXZ
1avMOvqsxuEFIB0MszRISDGtpUQznk/A6Oyf52Ff8DsDZLBoKNuevfW1fLOPik98ORpxTdjJeCiu
JXzoKcpjWucMlPXV/Avlt8xQU4lxLxEU4doMb+rwhQP7SPe2bct6g+Zt7OhSnLTr0joifN7KR2c6
iE682sv2ROSdVX3OGDe6Ikcq+gFZQkCNKQ/J20uJ57yRY0mcslCo4DTIof43gW6IFGH90KdOP3yq
/mUxaFR8KqWaK0UyaN00nPy8eA4U9TgWGmtyyG/97ey0wKFC0yxX/5CL1d8nS0dUgqR8xpmtQ7oU
2mejZT76rIf2m9dRganWKl4fNHhdy18yMEthO9kxPI5lFBUeulA19Jww3s2PrZ1dSF0GKAtVsAcR
9oUOFAL2HyJS8aHXIOjywXdd2/KOt0j6uDzKOKPNTg3KcBYeawyp+NCAaTjRSY4omB09f6jLh217
GJGBzgNlg/6PuKgivKj9g6HmZtN++Zxih3jzPoVK+OBN8h9Bla5xUZJrpdylU1ja9f+x/f7yOJqn
VVV1v6lJVBisSrdA+m+P3ggOCSjZozoVZaJ3ote9jiyiZNYgUmEiHP0qU4jcjnCHoiQiwhh9Bam8
eD8esn3lRrlZgGw7sFkHQTL5G0ua5nEd6z5sG8JkP2itq4d42lVkzTI0kHOMuVuO3GTO47TTFG6/
7TUMr1SoWGK0QxWWRFpmyBqzGl67hrHM1gMvtMQNzZA1g9bviqqiVepeRUpS4KxRFQ9cCvqCnhU/
WDBUhJJypaqSUca+yF/7HFdlRcExkWHLunfcbKFiVJHm+ZTj4Q5cO5LpqxdIo8AjXysWR/h/nJVu
QFRoaicwtcaqgkGre9FT+KAxMy3n7ZKPURc3OqOROmI9l5ZaiqYk64VlIIf/nhZ174CPXmI0N663
OMi330PFLh5UiVXn4/egxOcwWIKbn/iXD6Ka1+xL+KJdwQQwfhCTpi1jzNeTaTdsOr8ko3WoKGM4
UG+YnRPeEyLs0NbAGAEKAuVAOqZZq5HhTHROaSR3zV6CudnsReNT0ngli0B8fcH/GlE6pyR0XQSx
dEAYpeHGQWzJYvuDH6NTr6sn2egsXfLvk6h1P7HcFRy/FU3VVVGj4lsgNW3BJRpKp4J3aTo1xrft
76+O3OL7JNwsbjB9Pak9gEmBRmkq+lOloLYg/LENsr45LFDIr1igJFGdjmUHK0ZXPTSW8Bra+Wvu
dTZutmjbN1OrcFjV2+uWyZIhaLIoq/SJOJlBfcWhLtlSm5c4eEvi94zdjLEaYJQbiPhvw+Q4SqWJ
tH03YCrpHEj0mZGT7WqvcYUDqUHhzRwkEp+5UyxQKacooA1Q5zDaqtTa5YLuHhQCBzTl2jwXf9+e
OjL/v+1zCyjKPwZfEPOWg4FRcO7ki+ozjpGsWaI8w9cgotARNjR1dji882XBRW9/btuwniRaGEFm
cel+eJeZQmIE3xTfxHbGGs68zOD2w6w6TZOZalc6ohTu6s4HtTfhLecrRn06y1BqK+JHMRyqCFtR
nd8VvNOqs5k3rJZ91mxR29BYlVGtE8rEkj/N4bnvve2RZH2f2lZkPZb5SsH3c90Lk6sgP25/f/0a
e5sp+kzMF2EjDipmapwu5XRKNbuZd70Kxg39khbgVkOmmztyNeMYyVjG9BGZ0/hCQgcvYMNdapxR
JWBiDxlZlFfr+aKFeVS4GHSRG40em0jvSq7yXXQErzflp8nNvdrhriDn8zg3YIULMusba1ihwoXi
o204yTCosqSbfHnv61+S5MJHsRXCA1X5r+1JZHg6fTTOfFmA/BfgEqlHv/++xCNSmH7mFUnRdJTu
CCrRffn3kvbB0aj4LTmlcudGvg8DnLkZ5Anrzv4Lgj7HKJC64cUYTpHwDl6pQlbf+H/sijcA6mI2
19HUxISUM96DVdipnhvUYQe7Fk8B2BjxfvQttXJW98G6M9xAKRcUpSGJQWcD4hy/PJV5shuEyZaV
yVMlNCjnpY+zauhsewRrJCkHVPl+mtQOhpb6d1XbZwMjVbnucTebCP4ivvMT3/BhCGeoJVvkUN51
0ELGiZoFQf6/gFBV3CPqFBChv5PUJ7ydhMXz9iiRHeD3ZXqzgtqllESdI5mMUq3ficUxHn8KPS7Q
1XFkefb6deW2eugXr7iRBaOVASVfpxdCmYHnQ1OwiHRATOpOrG3LmHjUvmQoVQp5BOANlq+Ygttd
0eew913lKqPrF7kbyIRsQ7Lmi4oPoT+ko4isiFVre1U8CsUlLN1tCMZ8fZR+L1yiENHzG0xwCQm/
viyupfjOTYojFQ89tHe2sf5jY/zlHCIVK4ZSS8NKxwjG+/ielAtBYvCc7IUX3mPVl62XZd2846MI
ZWEYupPyzohwWm8cfxciJmkoXEdDg1cfx6OBV9HmpM1gHLSUN9ZFmjWmVKSIkG9QeAFm9kWAzfhU
lo9lewq455Z1lGE4yEf3+tJIedCGwABSCdL4JnGisTYT6VNlSYuhpMLGaEAW1SCOX9v1ifDvJ+iB
/0stCQu517nhpUaJW/sXH5igOgRlLW+j28FiXYXWdxoVfYcS+lUElN/+O3rF0dD5eqaTnnHte+JV
Z8hg2zOuXqfwQkrN8l32mmksnyWT9VtAW6BSq95X0xi6EPAjecd9byzJ8/eyyX2dXNLogHwtK52/
eopb4FFrXoL2ttg1Bk6n1TkIHkOwDwYnX2ScFdeXxw1Gpxoh53kcfS3BYMb7yknRw4e3sW/9UZRQ
9iFYoad6gZU6/gOzb4sxnjoVA9R+EjpJAfBQ+mbAxVcjHBIz4YqDWouXVAjsOQL3kRS6qSg+i2m5
C7Pi0CnhdTsYrVehLUaAOkNArioIysCXreOAS2/kVRCf2eeaiZad3krd3iudHnWMidsca2Rf050u
ets/YXX1Ln4BFScgHDD1U4yp9tsHcThLzYMofNuGYM4zdaooq1zjhBQY8jn7SZ51R29+kK7q2ySZ
47XYB1Zppc/KXmcWpLAmmooamqIZNQQgCEdoeyLbs2ENLmlhDqwIJX0skgfWYFIHDz+PU5VXsE6N
+GvO2QOY6I2WsWpYGFQEmvxR1IUJJhncQQgFUxgtrWS9ta7vkgu3oCLOwEUi8j5AGQ6ziwYnVwpM
5TxbIMfYMbl3103SBUkBGagufBx6FjsIuks4OUbtkNV1sp34iatE4kPAbHFaj2o3GMoNg5CLVZ/M
zlxe+3CnV7IZNE+h9Mpwd5Y55P8Lc4JsNgaxB075pXFIW3n8aFyCQ34U7+IH2dPuw+unqFnUm2mU
480DlBjzgYxgBUoYRXOHkaVQxLKK8ru5LiKBJ3tQn4turFSHWIvuJvVT2Z2FJZTjZVkiYdECJqkh
IcjFp67nHT9WGbde8pnfd9TbgFE7XDMEoPqDRIU19q9IIgnDTwHUF8jchvKbwKmMDZyMzQYafcDt
Si1Q+IlMj8GbOpc+oitk38/iYVYaL0izn9seSH78Fhy1vSXIXJXVx7EzefXTY9y54+AGqcsL6HHI
LnOQOduA63nB26zRB90RHNNzSvyPVLiEVn6n7xUnNat95hox6l+34RiuKFJ7Vi4bI9IiQCs5VzDc
Lr/TWIfa1Yv2wiAqViRa2CZ41yMVXY8xrvNiy7gGM4IRrUQQtwWUaUmQMAzQSUeDKeeozujMumec
MVZ9TxMUZHdQOijTZ51UUYNyIr7HlcLr3BnHIRqsJonQG9KMD2nePm1PzurILfCoI43YzFyHpYVD
nXivR898ytCGXZ38xfepyVdjPUqmEN9vM/ml0X/MgYF3Fol1ZlmdnwUM5QCi0HMytDjwMvCTt3CB
282v/VHCQ/EXvOGeChtVmBfIVwaMzYMFS6xf7B1DkLVj15N9VzwbUNcd1WOpXITw+/YksQaR/IwF
TC0L/5y8jfyt0k9hK5m9zPBwliNQGwaXSX2JCx3GzrAa8TKy9lmWDdROIQpG1ckjvt+rXted0u45
rtztYVqPawsvoLYJvg6D3ifOLJ/LPfGC8ZgeB5c0KIdO+LyNthq2b2C0BiCHN7ZS9gkYKGYJyYi0
Cz3kkXbbMOtP2gscansQu6xJeoLTHXp7tEu3eg6e9cg2LhVar8ltQ+LM+a11tT2ri501oAYVHQwk
TUOuhX+H6PiWneDge6pJutNi5/8hM8NwEZr9WzPUjB90WJpHKAoPjhhUqzxqiUmK+9FaCsqb1v3U
WWwxvFTk6GecxfoGoELyPOkvwRQyThOMhWUQqxeLVxWiqeM/rs3tYKKiz2+9bQ9hBCGDig5BVNSK
Sq7HRepJ00MFybUJZGFybG/jrE+PwvPo+lZkXaZXlx/CHxq8b4TZ1yqdTT05yaHCGC0GCP0Qhrxi
oxjk9XoW4wuq6x3VKDxc6xmBmwVDLao6jPXJGNBrUZUoquPlu6RF86GssBbv+uT/GjO6Okz248po
JphTKKaNmASxJtP/EZykHVHBK8+sGlUWHrXdCtMg1SIHu/jiB4RyzTphbEXrV03tZhH5BQt3zju+
yPMWFikmrppWiIJb/4SmAzs+fEqXZAFFrZw8ipth+mAS748l73bCCRVF2z69Pl46oTCA2oD4kQtZ
WFOkXJLh6EAedrsr5AZA0vYplXVsnP+DoDa+hmviTk0AMdST2Y1PofElRAqwRX6IY0wO2aN/u0ks
oKgVqvd5nTbkrT3hequN3jnuSyKEll8/pfFnnp5uUPQdqVHVMeKIulyRX+T+q4+SaCNh3PrWF+mv
kaNz/whBlaoKcLUuDUyhtP3+0WApSv3HFncDobY4JUl7PouQqcaZyjbA8SmYgVMfJ1d2+SNrM//4
yRszRN+FFDEIeI6gRS/6brD0nWRXVnYGVZ8n7yeXt4XdbIFN20QO0ct3LEKq9QepxbRRq5fX0r5v
R+KMqI2b0QGJRuG374RtKD+kZ5Z8EmsCqQUcBrKexTmslYspPXXtoHux0U3QmGRKGK9C6WjtRsOG
JGCD+ndYmoI5CfUSgW8snwb9RShfyuxhO1asD94Cg9po86KcRZQUw5xrbytu6mqBKSO1H15Crz0b
dv/2h4BkvS+i0xRKEudXMEp/7j8oAH1b3keQ9Pib6pD5XLl6klgYSIWqQsiMdOiAF5+Iar3iBU5i
TX9xVgtdPIj8iZ78ML2y3t1WY7CuYNYUXjUwf/+2EkrGeh8SSVWJg7w13timz9ypFwCU04tJOOpD
jjjil+21UnRsjvF5yPi7hC+fxly2t6dtfRRv9lCuqNRZX/BExKbMR2+Y6/MsT6BQrXaizlIMWw34
C8soj8y0tNAVHUM3Iy0hoTE2x9G5iuwhdseCVWS1XsWzQKPc0RAGaaxaoIWn7AU0lI5kS6+h2x4j
Uun+3p0+NGYYp9v1N7wFKu2UxaCIXAxUUjs0PgmgthpMITBncF2Jdv/cfZsrM7hjdUF87GC/heoF
LrWZihIX6Qqp0BPulDsIe52JEBsIakNTvQ92MsqIuUPoGDZ3P9xNRxYXwHo8++VEtJSxyM8oDA9h
ddK4lXCMjP3I7bb99D/imY7aXllHtxu9v3J+VhUoUCE3WMltruQgFxXoztFNCLY46XMtMQ73ZKp+
H9IbILXXqoGvRQYBjFDD36iPvGTzuqnVojlCftePCsZK/I85vAFSoUVN2mzWSEl25ZB3kewa7kfo
lzajicJsZ/ieXtBojE4k7fDRZM3aMNYjwQ2eCjxlEVWdEgGeg6TwPnOigxzgTWtEv7rggI7jbTrW
eNniGCWXrGGmAlDbDlrVzOSQUfwQOLvBM3T4rQCTZxPcq6x2SZaNVAgKwVORK6Q+XKgrVHZ608Bb
Uv5DNlhkFesr4jaYVPRpFega5Kh3xpVNfaiFb7xRvWSZwHAZFgoVbVIpj5SJTFlt7Pz8PeHd5FMp
Uf1mCBVYOMnXhhx6t1Y+33Pps2Dcl+HT9tJmWEGrLeiN1lUNh0mZtUNp3DelGTNLcxgTT+soBHw/
F6gZRu9B2Ntxp+2mZnoX+/EYycKXbXNYUFTc0IIMGXFSTdLyI6J/BqY2dFQMz3Oe/9n0S1TA0PSG
G3nk5a0A4uv5u5Ze4n6/bQxrbqigEDcdH4o5ICapvwj1fOw60eP64g+DD83RB3L/wpcG4HAeYZjC
q6bVOoYTXJHftYN7UnMboCXhM9YZIg7iKKND8xvl3KGolrzqwyviWN9XSXun96Kjlpz1iUG8wdDJ
V3BnyXyiAiaRdr1xP+r22DFOjatOt4CgUkRTZ2RKT56tOL6wc/E9CjNraq+hz0oQrl8KF0iUew8j
3v+gLEbqzkgjX/eX8IWoaydX3+Y70CEjx2tHj+/hg2/W1uD5jflng0k5/SwNoqzEZCVnjzGn2g0q
cQVW/n/9tLGwkvJ7PZ+HIZuAwu/yvYi9EGKSNtEKI4cNw2YxpLKmjyzDxd1JK0pcZzKkrnPNCy01
P+Uo9sr/zNvp1GsehZIicWTmimOAh5/moep/bk/O6hF/MWzUtpfHpcSBVA0vj5VnNHupvR8kcNK5
NbOKZDUwLZCorc/Is8ioQL1gpQqHNwVQiTSSA6anP1y6VITQqqKUsgoGjdAma8AX2kCNvKhZJB/b
8/8bbf/ctyXffbwFoeqw1c4td+LrsxH8kTUazSo3FFCzjToMmqR7Uf8ktafZ/7HtAdvz8hsxvzEb
pR/0CERd9V0sTqn6JWg/k2n7NfW/UfNP/gAJCTJYzWg3/l+J6sQTYw9nWUEt/wzMt3peYto5sA2O
ZeChXQJanrGzPVjkM79dMRaWkJ+xWPZh7Yt+oZKore3r7OynjLM18c6t7xO3W3y/lIZO6jOy4nGs
QqWBFA9mEvOm0t/l6nmc92LR/qGLURGgHNCxVYkYOXG+C2rZLPu7uWGUqZG1vWUWtfZ5kDHFZYxh
E+fKGZtHZLnMuXpWQx69+VbSsbYcFh4VBGJ9jv0MdIwWSm0sEA5Yqcw/VehPzqrSKoe5NVt+YrjG
ugcqKl6PRF1BYd+/py5Qyn96rITybZa+9tmhqR63vY8FQQ3jEMf+3BP5VlKembQmWmPVlqU+tJ6y
Nm6GUIM3g6k6GROgtPY/SdxHIkxr7Co3cFkt1esL6hcYnYiYWl8deh5gMTg7AzcNvmwP2XqcRru9
IfNkZqgFm7RIltWkh2WCVkF8lzWHJHmuNMZhbt2KGwq1bAVD6JqwJmuoQD1AqO0ajdX/vb5R3yAo
95rLTolVFan1rHuuVDeLkcyUD7z/XlWsvW3dzW5QlJsFYt5LCbmlQObW4vRDX6IcIGKSxbJgKD9D
WblRB+TGPd/pUOa7FhfVSg6+Hez4OwFk85MpOPFBeNt2iNWDItS/ZUK9pIKkQ/r3Oq3CGOufr7GI
ztULaRXk36D07JaXFo0CPvPGsuYakoCoALFcQRFpJv1e0ZKu7nvMm7CfuVPCki796JejY6skGKqm
4BgtqfSdsg/DuOqlgaTZ6n12aL0Akty1GR9CRq3Vx+vRFhIxdbE5hRnYnDoRSIVTnpCe9Yxqp6GV
6i5ycP1HlXpqZ1b6OqARIbMLtJ8PjvbGITmQOCzhzNUgJUmqrigC3s1luoE/TDl1rseMtF4Mqam4
EUSYwVkDFc0dqcZhpWtXZ3EBR5meg9SDl2PATbH+1kfzGc3i9rZjimuhamkSFaoCvhQ6vgMG0QRU
LzXIL2c7t3kr33+oQjm5TSgpv4cX6crj/XD6woG8kbNZ88yylQpmuj/qOBSmOIOgSt74EbPenVjf
pyJZIbTyqKFeD0kQYPgVbsA948rJdA8qhDU5isE+MFSUag077tKa8l0BFZ4EmkmsxgKWQVQgq4Jp
ygYNBhXCHa9+M1gsZKt55oVn0K0xuqaXmVQAYLDSvQ6mh042EZqTQ+hGVvxCOJiTO+4+dvxLdcSz
MmPhrwXqJTyVqhCEqQ9G1Bhgd/sxVk7EtWbAKmVhOL9OJSn0IooRXXKc1MZjnQ2oxcdJVBRtPkvd
7XXGQqLif10isaiSZTZrICYt3sWxsOUhQNkto+SRNWzEbRbhslL5PGkUAPH8bgIDu/Csjn9t27L6
erWcGipmGIJRq2IOjAgt/ZmNjmqowGqOdB0d5HbC9+ZUIUJk37ZhiUP/thHcoqFORYis48KuK4Ga
7tu9cGzBiKeiFUTZb8OsSt0uraMiBdf2nZSQqFs5yOnssovAuT0oodzGAmmi7w1uQWr4HA7lBeVL
hnbK+24ve2yWXtZUUuEEKqYDr4gIV1GkmoPh+Dl60TSGv3xUA20NKxVH6srg1JFMpnTXvAwW0t5v
jVVYnCU+qXe68VEZiW4RO2Nczxkrgs52dr0Qq4MI3CwCM6QRWZGSvcdhY05axphSlo0GFUv0JMog
KQasIUXBGo5fJtEmyHY9uPl9TCmJ0aA/ZPZKM2I0XWqqt9lUtz1wZTxht/y1NxjXaBYAFVYmWelU
oQYAV8RW3RReyLNUaNeuAIvlYFABJfDVGSK0gOB5b8omUy0jQnZi9RpYAVlSfSwwKrLEbVk0nACw
XDqp5TsvnCbltZXeQma/CGNx0VnOapxUEK8CadTnh6BJbF5F/UsmMO5oLBgqmGhTpVdFBhixSK0a
p1L5a6JGjIMHC4QKFJHCS6OkY6tUZj0x1Uayk155KiJWHevq7OBGi3ogHUSyNAtTDKYsXZKxXfbG
bNfZiOLSn3Ud7tMivQjjxDgArN8xFnDU7tx2+diBsQjH3wPpfxA87QJJBNzOWBVs67ezBRK1jNqq
qfXGJ4a5s6u5YH0CwZlyVlEeVO8Cl2fUGa5bpvIGSoMkAZW4VMxN/W4uKvzdyqa7vnN0I7fa0IYO
kKmmz6L2FpX7npUNI9/8Lc7fMOkiZMMfOk7ogTnATq5SPG32od5Y8ceIl55FLvOEToQHdY/b+ykL
l4q9EdhqUl8kBWZQHczRTyzsIEx5bLxtmFWmOmlhH+Utoe9nytwAp3Zj7Mnv6qF0fbv2ohNKVKUD
CpOZcm6r0XcBSblNkYitJneAFOTvTfuWSc4f2kTFXiVqhpQntXLxCSz9L9B2sA0nPSan3hGc7A5s
GAxElkUk0ixOj/yUZk1H5F2KsbD4Id/38cxINrMgqGNcm6SBphC++rTfGf3X1P+5PWirwVDVNA3V
CAav0UWTKM8s0JyF7ytFaY5ZDo2w0NRYdUarVmiCiCojBfGQru9r06YPcqxtCJQ2pgotkzxod58w
ZAFBTf4w6PyYkbL3KD/2OI7pd13kbkOsHoxQcqzygqEbMITanoLEyLsBvEiQFZ6/IKXRg3OfRD//
FJymL9phhAQN4Xhkrda14ZMNARkUA7IbUHz8t58lUZHGwRBikvK7ITm28tO2YazvU2NXG2E2inKA
Q62cnLp0PAQqq+5rDUIRRF43NJ0H+wwV15qk5GJjBkQ8GG4eZTupZyzGtci5RKAimhYVAWpCgFCV
zTnch/Wh4gXrdQYz88Tfy9Hb9piRUwK9QSzhqDnJU87IIwKXkDtNdUk7qxQuucDbY2gZLLGHtWWq
SkiO6yCkBCw1fFHeTIUS48ySJc2xgG6gKPbOnNbWtlEsGGoMA7HwYzQrIO2j62CLxU4QPhYhYxmt
jdzSFmrkuNbX6n4GSFHXUHJB4ctzW59H4R0N6+bY6+a2TWuet4SjnDudhSQvJ9wLoWUkhG+9+rr9
/dU81hKADOpiFyga3CiiFHMzWNydYGcHch2MIlN0U6d7ZbX3rE8RacPEmVKS6UuSHHSxJpLLWTkm
1jy70jBbmfK8bdP6mN1AqCnSeqOFvhVAcCDjHI7vNLDdK5qzjfIfI3eDoaamyzU9jXocsGo7fSoh
WtEeSOsDSQ7n1md60FVQEfxv4KhpatMaInfEpri446edlB+56RN70BKC2qw1bSpw9QJEl7+k3d7X
oQfPeqdnTQ21B01jN+TGAHfOgmshhqbB6gJmORh1PQpnfR4rCUakSmPO84M252alf+KitxwpEswX
ayaQ0jDIC8y8EDaW3PJ2UXN2l6QsD9s2Bi1r/8YZS+QyQoITTab2XXFBdnXlLqrNnaF9uIMqM5pY
uR8MtybBmN4absaBtOvfoPFUcIpC7g3TIfK682galnINPR4qSqz2GsYSUngqYou5qOQZCQfiNUai
r9kFZ/AyO1BIhp4264VlVb9xaRkVF4wxiKaIWNaA/Gi2g6PihXsd/BGJ077KTwOkBpVn/0tghYfP
aKctoalYkYgTB0ZoGFoK95FwHPj7Kn5iTNzaEWKJQYWIwRC7sSD5IeWxcyBUjgsE+BDu61f9RB7M
yJDqTuGGTnOMvjGwyURtOQ0VO1QjVeuhxdAOB3U37mdPfyKVceBRt3i26Dz52hYaFUUSDfkPieS9
g3eivVVBMbLaoSzd4l3t+vE0iXo8gbEwWIuRiixplUTofUPo4vMfUbpP5R7aWDZjHMkv37KMiiyd
wNUGN8Ey/bm1CZdPtotfOUc9xd/mi3A1oIJZWvHzyBREWj/W/G9/UT6yGIuQ1iRNGcUQ97XSU/MS
vP9NCKA5wT78xv9QQAzAe4UdudUr/3XbZMawfrTrLoAzBXIn3QyLBd1LxgPHn0sWJQlZXBuD+hGF
FhC+kPqhSh4TuuxQJ4dB3m+bwPo+FVeyXMcTQoWxK4PLmB/zkMFnyxoigr/4/ZNU/ZNZhnC0yZX2
JEZmzCpRZxlBRY8qDHA9JAcMIcqgUR7gDvq2PUwsM6gYoRSgnVFIjADXfiEcc831eWcbYrXDS0Uh
BK5quGbodInUZGSBEBS4a/auvuOv2fsHPZA9g/0y/xlkluD0Z7aA7GqObwlLxQaFm4WxSwEb7yci
BIhe2AQPVuyO8tVL/BKJChDzqDRiFkcItNfxe/be7ts7iDTgkbazsWsekP6SXfUYuSyhBvLd39fQ
r4Glq6hCvs2CJoCFtShYQzKbnOH62jct3s3GIfUf0+GJMZXr7nJDpM4hGjjRk6EBYuOMKA4ym12N
V+Fzf5AO2RMRMkPf3GCyXtpX3zsXA6xSR5IonPrC6ADbftEVc0pNhEQ72c2XqjA7V7qmDwWK1BLG
Broe92/GUiGknkY5UomxSq6jScRwkxy9KBxCit48BegP3B5c1thSEYWXOIX3W1xiR/Sj5Po1mu+V
8HEbYz2g3Ewiv2ERtdCEMmt1BJNE7jGbL23obX//Pw6PNwAqnpTzVElSiaUwHbBT2tVfvRlZ0/fZ
Ul3ea1ikqKwZos4cE3hWIr6EOUYSW0F5laUnTkYxkrSTVcb1gumDVDjpdT9MmgpYGp5pUaGDR+gK
z9DBHqVHO+3QQg+blaRbfQlf+j0VWMQesrjJCEzSWM//H2nXtRw3rkS/iFUMYHplnCRplG2/sGyt
zZwzv/4eaPd6uBB3sKX1q6vmqMFGo9HoPsctD1Q0db7vXRrQ0EHjSrfRLWXOidCCRe4EnxyLGx6h
Je+b6syNp2mKeRpn/BUqRBmpThhxFshxhBggKWzeuDgnprGaoFmSQAynhANRAiT0moEASXIbn/vi
xNkJOhNSwh7C03qN3fY+HjOBjzn2M8uwot14aqzsMO8+0/O6+phs7xpJAhBpNLAswsSAdh/xFNA2
4wdBq6GmGxoKoszeXiDnUMcmikZh1lpj/hLLHdpq9tc3+GaWvwJh9rcxp0XYJki4lXyw8+4lr0ew
m5yjnsc+yrOG2drNNMUpKh9wus60tPQ10TJHyvzr1mzGj5U1zJ6e8yZOmhZLJgWZVwmYjCqNm2EZ
7CqYrTLjPd9uJworPGY/L/GS6UQHXg/iA785BT5oVZ3hWOzGt9CfbMqVSEfoAve6nZyvxk5ujlOI
CukA3AT1ox4UBQKObuXnyGvn2k71Lgay45vJ3KdBT+9jUMqyZ7e1msehQ7Gi+GW80YGz0In8wtd4
jf88+5jNvBQY/pnpus615nfVVyMGR0Jymk3v+jpuDtVpK/uYlGDs27QwGtjXePFt7UqedNLuJQ8K
q+lBs0Hx8oopt8VeEJtz50+DufTjPGOZPGGcMiOaJhjbOcE9xs7Rf1vepGiEhT4INDDTL+VdxmU1
3gyXeKZCOzOIG8Fq9PfEYZakOkaEwU4RIaih7SaB8yS/bdUFgLEKMtDq2KUlipB4J+irk1K+1NK5
bXjKxttx5YLDRMkUpPhtT++FxihYkfwWkhYkmH9c95PtI3O1XNTaVZ414NBuhxwodB8sYKovoIFj
E8f0s12I11CHg0cD1YebwAqPiZaDtoAwtwBekFrKG7g9d41T7MHP66Ci70M2ktxFt+NpQK87l8CD
t6JMEK3MENcCeoVs3Qr87emO8v8Ep/ntLwkMny+qwINk4ugcjQm6RAEpZd4s/NTLn0L4xllSmtX8
85JqbJ03G5I8qOiSymZ1Sk1QSzSaA3XeUz/LpxQ7PC4Dq9ciTwg0TvnlH8Lo/50Uj8N/d59Ia+ul
odipVb6ED925R0H0T92/6DZ5CI7DLb/ZfTPz+u1DyCD+DhqETThPCUCbMXNHyWuX3oqN0pLL+6kI
rbYavE7l7PrrH1ITmbAyGFE8yBoNKyBkTMvvPYmsWtld/5Q8ECa0kBwSPTE1jCQHw3Aq47ZNOAcD
D4L+/2q/a2WspC19dkKLsSXUHR5VC8vgcTxs30FWn4gJK9EiFcuSAqavcMGSFIQWqgw7ntVvJTZc
vv9XqfL14KKJTHABxxEB4QlQjRvzjhwCXw1RBs1B3Jn6oQANitGJjv2pu5V3vBvQ9VNBE5nYUmuR
JE30VIjLF4m89LFuhwmx5KKw/5uPMBGlk8diUglslCkzcu0ZKSQ2eKygnGNB+1DQbUyxMqk5o50M
aGiWdrmtunOJmnyDlwDe++R2CeziL2wdt64ggllHwKM65ulu2YV+vqeNWDxSRc53ejd85f/g7Aiy
gRqGjhmrV0YrX869AfHLmnymSrIyiYkYnRJMc0RNmuuzrh0M8hBrPFIYnjVMwGiEwUBjGaLSXCZW
MZy1WbMHwzViXk1h+/6Bvh9DR4evqTFx3hBEVYOqCH2t1nxFsnJohj2ZXuSRc/IaNg7tmks9bYeH
zM8sI/qNNKKDeVWRGX830gkk0zSf66CumR6V8qzwKEnoKn04QC8Q7KUjSgQxUntsKQW6EaP0QnjZ
+LZ7rxCY5RMLtcWjKLLxAUKoFZ5lKnd0Agt66Z85QVZAzNEoTApO4/cHbPkUZn4ddFaa8pyBeu61
9WI8WysCPQhpsZ/cZLgZ9n7uU0Ky+xFDX7kXPfPUoTbP+5VRjJejg09TRzp7E+q9K09oxs+FfZZX
qtXHP1LIDLaG4aZk9D8RaVewzFGZaOjkQpEOdbTmEEg30O2zE5U3U8FbS+agHKSp1OYSnpG+KHv1
rtr3fgn7kAYrB8mVd/r+ulGbEWNlFHNEBmlpJFEGPE04GfnBUFGUM7065XVk8+xizkPTaNtpFrB4
yV798l47gDoQwbMuOnp35pk8XDeLt4WZKLGomR7IE8zKx+9QBcpF5/rvb2YWl2UjTGWxi7s0NTr8
fm2ew+gm6Surzr7J9CmtOgqfUc3RVmhMuAjytExjA2iqOblhllhV0p2ESLavG7WZC65gmGCx6LMg
aPTuJ4dPofKWJl9zrh/wFo6NFUEMEvUWppD7DMkEaaxunzkaVZe71Z+l+/gpPVNFJcEBX8B18ziu
TpiwkQeQxBVpiacjox0v37q5s6riV92413F4JjJxQi4qM84V4Cy443WR1QXPkvZVrZy2ukmLp+tg
nFhImHiRR+SvnhcqHgppPsyY0QcLXqcdb+2YMAFm42lJaJggywRiUqcE2eN010acW9XmTDHqwPgO
VL5EY7uKBUGHmKIIFxT9zinOVKoe9GZ4jpR+5La8n0CA37iljKnp0st8wSP3kR/tZ3/e8QiTtjeD
aSiapqqyyM7Bz0rToJcIPa0LdLAi/Y+yrh2B65Pbn++Cwny+qlMwqV0BRTxANHwHGVZw+/+LR4Pt
8HvBYb7fQvRAkWuKgzcY2o4Bwke8APXOn508vLeQ7fB7gWOiPanTIU5oQ3AR+XPzpSa842R7j10A
mPg+R01WRyoARrt8CXy8190ouJJkP8zvLZ6uoY6QYihP8IJbnl/QlfqY7PxGZt+USKRMbS0CmQ5M
NcHXhqj2RF5xCBBee+N2NQVVy798kH1SAmlXLEQF3q+0m97FFKkP4vfdsGu/qr7mzUfhafb/xd2L
4yvsA1OfChkGb2BhfyCH7kyrN8SRDhLk03KHP6u6qeihoWlYlzUZrARsR3/YGLpQK3jQoqyk6j46
tbMV/SG8ls+6a0AF0x8OxYvsoROWO761uf1W0MyRMJnpJIcmoBPU/5SdtqfRk7/9NmF0aDKK4HRW
wePx9yJLSOTRKAXADB5N6OggE317/VTNYQXD7DpJKE1TWlBfH0AlZkq1VQVeAkkKiPJwMgWeQcz2
G8upSd6RKIdHi4Y5yJb7Mrc1b/sZ+WIRm2YNdW5UmLDEy+MJYQsaG/hQyBe8yNGc2VtceV/box95
oW/czU6CN+Tl5+eEEbXVX8GkX0sxaWLb46/QlQcdfaW43GQKZ6Z5u8KyAmGSr66AUPG7K+rot6QF
lthf7qWDiGt06DXe9axh83BbgTFZ2BTXQURmWFR1PhndovueVM//DYLZWoNAwmhpAFEG0mGZWquU
Uz9efl1H2S4srixhky29leQ4AMzyVkI6dzj1foCnA+MuO9KDYPD55eZNeou1PzCHdmvGYpDTodls
T6eeFhAqxregjPbDg2APaBttY6vc07f46mf4yHsy2fp2oJHRDKp4j3jJeGM2mI2ULJFqz+OzYDpG
fU8MjntsHd9rCMYX1R5t4ooGCHW+FdIbrswIXSD2DF3/PuN+Q5GPuE3j9+U0O0vGYmnauI9I7Sai
4HIcZNsWU5IVKnhMRCZURdkkZXUQoDnprp5xSbNmcE6UfnFUv0ELRPRUu/J57W2bmJCoVk1JgnYd
q7MsBX04yArsK96pRxIr5pHg8RCYUD+PRhKHMsji1MzT0Jcof+cs21aEN3RQ8IP9UMHMNuNl8zBF
mSElKo4sxcvR344z0okwum0plU0HU9DX7tavs9+8hfzy71aSZeiaIiq4CJgyOyOZCMo0gcxLRdyX
D7iPPiu7Cc+QLYSV+6+d2+4bP3DjR/mBY/Xmsq5w6f+vqsEk6YxqjFJq9XDSoOWjJlDInr12r+0q
23Tag8a58WzG/bWpTABTZkQSTYWptNK9nOgTJOUnGfepZ36KVWINxkQukmB+VpFhXyrlJ3PEeFbw
qdixWkIm1zHmuioyCtGLu0zZxT3noNwMf6vfZzy/VuS5TRr8vhQnXyIindUE1F2DLOyv+wIPh4kb
Rd+HeIQADloW8GwjuUF90quIU+/jOBzbCJvmU51IBr5+aw6HXBsfhnzicFlu5tcgXZB0UMgR3CaY
FRuyNGuDDrGC+PGOzjiEx8xLMN+e/AI5jFO4wt70wens84oGm0u4AmaWUJ6aqG5mAC+96stFv6/F
4qhVDcfAzTU0IH2EHg8DkxrMaRKbfWHkrY5kpn5Sixc14XjcPyzgBYCJCjFenKeBsiUSv/2uOImX
23ViGU7rDW5gQcTn0FvSPjn9ixYFnm1MdFCFocebOqBF1TIfjXuqP27sjcJKiZu8TG7hggCbx/q+
KWqG4drfK8qEiaXRp1CYqMEZdHao4jkq0CFkdpqHCoH3+kbjmcgEjF4OZDNDd5lttKU9jq+Lzgux
2354MYfZAFUYm5JOzRnt0R080Zbd1jfdAedJfVLtxi583gPmZo64XkLG9+dcQ2AHxwMwIVN5nn1y
gIJ7Z6kPUmOTx96JdlC1csajua9d5Vw51xd1k9Nihc8GlkpG8q1Qhd7enjzhLjyiuGS/TbTHixKM
hw7vIZWLyGQMJK+Soaeiw9Gp2M+3mFr4SvYYm1T9wModdBUoX8Mf163kfFi2u95UswX0TIAM5j0J
nyrVAPkwJ7ps5qqXvaAx0SUvjWLWSmAsaesoamRH2egFSWGVvJNzE8kURaKZaILV2TbYRq8jaUhN
bITspxZ63VRYmX5cgt0nFm0Fw2xuXUWPjkxhBoitTV+UEEyfvOyRfusPCf4Kg9nTxVTI4hgBgyBi
0ZGH0jaeVD/Z5Xe8fmi6ea9BMZt7btMkNSjDdbss9a6LBM2uG0hR95Fa29pch1aQKKY1hQqPIGDb
41dWMnt8keqirhJYOXnhDk2U75SekYMn1hMEoNzKrwTr+rfbjJUXRPZlOtVDqS+ptqk2fK/yY9v6
139/OxtdATCbOFFJVok4ZdESN7v4cF58E+x6h5IZBfbCSX64aMw9MxTLXk073M3oCC2tfwtucUz3
s5M7IXfmaNtRwBqBngWcbKwUB2o4ySSJlF+bgKrRfCq1Xa7bxfjcLU9T+Xx9Ibf38m8wlqKuVBpF
WQqA6Rl6SjCNAzaHvlWtCnKkPt6Qebtgk+vWAJX2X9axPHXdJMdRS5M8FVrB5q5z0gfNTjzDCZz6
IT2Yt01o5e8rKx4bzF1UtdXc8P6KzXi8+iOY7znLUZnqGe69JdpPdOO+qN5MjeM0NHR83O8XQ5l4
rAjz2GkDDM3kX+biSZlpVWNvR4ufDE//7SPS3bi6DQaKYNbpIuB4CZdDlEIze1Q8sdadRNU5OSbP
KrqyK6i81ibIjgBKxQhVVUHRTXxKq30CSv1UmjlRZNs5NVOCeLRpEnasURXNfAggu2mLpLLj8Ekv
GycWbkqeHAiNfx8/1QWHCc14yAuG0ADOn5Lg9HGLiibyqi3bXneBYcJwmphan2S4qcVdb6vyeZpD
tLtyPhBnzdh8Si3UaKlSgKjh8gtDxj6U2+wlD3ZVE1Wc77N94TB/W8R2V436HCxdi4VDHX840YnF
xZGsBKNS0u2M4gTKVopduN1N8ZNXAtk+YS7QzBYuY0NulwHQpXYrZyE6DngPaNu3i5V1zA7OmrbW
sgp3XtnvThWm0cKT6dOZrH/xlrWdiFzMYbYwnuqqrFFgDgo67+zUwX7C3DuVt+Opw/NWjtnCNWjk
hnkGVCKAiSbMbs3E/Myzp7FaOiZ364u8nqMAGLJv+DJkCtE4cVAfzIfE091WtkJbtGJP+hp/Tv9x
Dc2kdPkyyeAjBTRVRyxQpZJdw0euhdfB1M5mSBZCiNWwChd1hM4J73jDfFsREomJAql1WdENNjue
sknR0hRxv23CQyZ3B6GMDloY/agmFOEF9df12L8VVNZwzErPPWq7Oi0by3Nv9/q00yJMXXS5dx2G
/gwbItcwzKqmQV0kSw0YSZbT2K6J1DyJWt7ci0SQUyvXjOQzaglrSCYqgwgxS8F/h1Mt/1UYsa13
sRPFvGabzdxuDcNEZQjMdqEcwTJ66e6eqIz0sNPumtvGH4+faQpdgbF58aDUwWwkOD7N+mZMbif5
oPAUvre29xqCyYwHs6rVYgQE6TIr6V+M+hO8DGsAJvKmQRGA6RsAEipJ1cM0fVMinoYFx6vZp/Zi
NM2ob4HRaCA2KbvYysLaLhM15B1hNIhfcWyFCbzJXIGai35+9dHwTS+5Iw6YJ8EJ+Ods2WfYJ01R
obSNJrJ7lmq4mNC8lqfIPGfhFAo/s5pDPbm9cJffZ4K7PNedWaLjxB6jwA2F2I8Dwy3G0L8eDrYy
prUZTNQJK7DvCgZgBK2S/K7Tw0MjFplNwmL242aGsnyfPppd0lqTWHD5YrZOyzU8E42UVCiHIEaM
LaLyoOQgC9XV+0BX3VQvfLUnj2Gj+8gpfbWSXTH7DAH9Gp6JTGHQVnlO7zByHlmC7JbjYI+Ed23n
fUomMEWiKkZZD5QeQp2xMpwyEaXckkfBuHXdvBgjs1NY7SKrYpEAJjO/h/XPqA+tWE0sEnjdcyv+
uO43122S2bErQSEtXmwBFqBQi8kJa66fIuHhOshm1/raJCZCxVXRqEEFFJrP54dhR6DGSDN6ngT6
JqvyGolJEad4SMqEbufgGzlQcUTTne/wng/Gle4m9Lg0HdcdH5TCf79+aVE0tkJMtzcOK5Qj7Oiu
O4ge1Er2vDop71MxkSQVi3Fc6PN9ZH6XcewaxV0+/rz+pbbPKl2W0QoPtRn2/tD0SaxoeamCexPN
OUlxHrvPCJsi2P6GYHxBwgUFlL+A6OPltROjw9ianp5Mn4q7FxjGEdRxDKKAWtKAknc0MeT0Tc04
B+/makmipkE0Dt3P7ETJNDVShnuCamtkeRS7/rH8FEMKqM//D8HmJw0mEvXBgBly85YlT2n9tS05
VmxmkmAEN9EXgm4HtnN2KeYqNKsMsXs8Ko2fauhONO1Ae7ruWpu3N9Dv/sZhgrSmB7k2ycBJ9vRp
aNi9dej96vzC5tHk8ixiAnWgRrTgBSSMl0CI70vZY18ar8PyhWMSbdb/kKv8NgktB3/f/Yo2GgRD
MrjzJgI6jRcJbyR6n3tNISSnfBKIL/ZoZI2SULrJaqNzBC3ixNbNqLD6E5jsstIjaDqrKC804akp
bgcQ0fX3183cdnOMTOF9AeNTbEOzoscKerLggzHOoFpJ95Wi2NchNhtWcS/6jcHkL0PZdoaAWgmy
vvA1esp/KaWVHiNPc5pfc2aLqMO7Jab4eM9t265ywWUSl07og9KsgVuXwUMyjrtsSfwolHaLXLxc
t5EHxfi/XsdSrlITzbgAoyl0IeU7pYb45chZTPo3f/TKi02M+0ddOGKsBGFJauLX3BD2QtY6Qtm5
Q4hBifYzMyarT8f2NS9NqaMWD/cIpPTeEMERGpajk5W8JtVtT/9tFtvTPBqZMQg1cOZEtor5JEov
cfd6/Rtt5w8XP2RbmFEOiMxKw0ea7+lsf+9PaA7X8e46uZ0tHnkVSI5PsAQ50hJJc23CJl1/HsMv
WSPZOarTSu9w7Nq8H6zsont8VSbu865PpwI+IexmsFncdycMM7vxjewueN5Vb0hmDy+U1NF0ogOv
8ZBnJZO5zIWJ1qEUVpq4QOrzSYI2aq5Y+fDHf7SS/iErK/Wsq5VBwdczbgw/Pxan5Im+IQbnCjNj
4FX1QL53pjpRgc2TFuJ6DhNJSjkx2rmCkapkvZ9vxxTC3Hg1R+HCnq1+V/OowHgbggkoAsmCVOrx
TQslPYWq6KqF4glm6V1f1c1wIoPxWdYkQpAX/n1Ro7ks9WUBTFulKGTtimJf5T8rdBqXnJxt86BZ
ITGpoZyofWkKWMIgvJ+IaIPbybpuy2bXLwhdfhvDpIWRMidlSzeceJjdEbubPOU3g2WZ30SPViAn
KNryMOmf/SEeK4aEDn4FXVQ645WGksoGZuCRJt4P78Jl6c0UWpKfnzvfdEbeKPfmVl/BMY7YmUWi
LzmynzTtnHH2g/41VK2yvVPmu67+3n4q017hMW44zhlyyhR4sfYYxGc5uMli3tjApquvMJgjrWgg
kDYEWEJMANpCd2uQt1H+wfEN+ode+U6s+GAiFeZU9DAEvFvaofDC+9w27ezXuzTPSfDjJzpfWNnt
0eCxOW3fkC8Gsl2zpK7bYpmATe4VD8nxsfewlJRk179uJWclWfnBHJlcMHQIkVGFydPa68BmGdWc
kLG5kYmkGhqeBA2ZMC44hXOIDkiU/I0o3JG+vjUb4+26HdvxdoXBuF0egqFFC/EY1HnqHZ0lGcCc
F3iUf5TsIpd3Um/2bJgrPNYFK3E02gV49BmjvI+81Jbus6MGAr3CpdR5Bc9CGhc++OMFkVVP6sO6
0mf6Cjp4kpecaK9IAXmhfrQwbOSIb5QMWT/zKEA3HWSFyoT7XgkDcyawc2kPoW73rWkZyWeIP1eL
qdKQuTqolYGYaUpf8nSxeFoEdEEq01fSR68cJ6GOdm0JmXCvNoampAVwhMbNYit6km3KHhOczNtq
Vzv5XngWPSO2Gp83Hs/zT5XJuLIlIFXUAbo4UYFbOoSX/ciQD5iHBh3wvH292Te4XlL6XVdL2pkQ
qoxT4EEn2KVqzwYadYPCDn0lt6QH6qeyU95JxAkWS/T5fGnbMWzlOcw5lyp6OFUlClTK6FVKaUcl
Jllkf7iv76b0VhwTa4ozzuHK81Ym0iR1K8t5DqurDLSrsyODVClSfI4b8VCYWLPonaS2tNW+c8oX
GRLe762tMsbpd5NN3hY3/xp7vPbWbVCIEcgQKUEPKrNHpoBoAwhYsf2n1xJqp+Qt5klqb8fpCwSz
PVCIk2pBB0SWPqfNF6Jynp15v8/sgdSM5TxV6LpJE/hxJivUOcWr7aoSuZjAuH1q6nFKWkDUbvSk
e7Uvn7GrffDDcrfY9svkCotx8CxvlEwmWC5o0GZPoEezc7//muROvadD5eWO43b0C3+MXhfbGOcu
IilBWz7wotYNNUt0AXijN/Ywu/GZCmLzRDe2w+UFkPHzcmnbtDfpYqa7uY/B9fYlT8569wKuD87G
/YfFNAiaDlUMGLCjTgXBAVANyMQraD6dqMbAsBsrK5TBHJ6jIGzxSj1cRMY6oR9JPoNBBxmDplp/
HqbEQWmJykpj/9qcz0dPyo+f72IhkzEkcyQYDYGF2g06x/E2gLbSs+KPJ/4AL882Nnc1+1FXAxlY
xC+e0C++E/fxE3iBcNIgYf5UevfbMDZZTWZjFlT66RI10O1FEkxXF9Ta5azfpvurkmESghE8hc0i
yzKMiTDg4gkJitiKd7Wvuxoa4CEOh9E7XrjdjiQrOMY9irmXmlEDXHL68ymntMk53fegmfnMfIu5
gmI8QzOFhUR0AWftmA97kbgSd/ZkszaNkXFFJKIqYeTz7/mAWc2jONKq7Qj6uggNubkf7scT4RLW
bZ5TKyAmShmKOZhRgyK4NCp2Iw67gVRWQ3gdxjwY5vMETZ3MbYHdK8l1ewybyDgtkvEqDPnicBxv
c+OuLGI+T24uetQtsCi4kTwTilrgEbhtMHTBn9Ohf/WHGHGBes/qVllbXmnEzOniRW1lZZ3uCXWw
T7vGCULFktvknOE54bp5nIV8J/xdQTZm0QhCTB8tyKsQ2vOu5Gpf8yCY1KXOlUoXUe22tW+LB/Wm
Z/JVEm3FV2wQsGAEsz0K+4nT3ruZa6xWksllgmxJh1qHf7Tpq5DfltXu+rLR/XLtSzG5zFCmgdIb
sKlLqsekLk+CCN59DMN7nT7/vI61yZptroyhC7z6RkIaJNCKoWC1Qy8tODtuQLwvWK1nfCWOZr23
wzz2r7yp0u0vhxqVRltWRINZRULmcRIjRI0MieFRSkLSW2otZS9NI8xv163cvrJoEEmRFfABElaS
WOpCval7TMj0h0BzzMfBUTxMpzkQHn3sdovfOxNm1aIHGvDjT420mhd09nq9gIhQnuiEnJ6D8dW4
q3TORtv0mBUAc5NuKnSkKLEGNsAKHNWTZOMhzSqm49DxUo3Nr7ZCYvbblOAtvSYqat3Ct7SxO2i+
DwGv/Y9nDuMak4F3slkDyKiN4C2oJ8k1GkW2ujD6mfQFjyhtcz+vbGL2Wxg2fRdlgFOrwp/V9LEn
Eu9et5lhrDCYbTaaU26oIzCWN9Gm1BmCrZ2kA/ESN/Y+deivwOj6rvZ0JzVyImgE1EbiZNhZEHaQ
POk626iMyL6+s3j+wBzJS2QYORJCTNR14Ng8m+ar/F8/D3McY3xukjBMgYbAwa/Nh5TXmETP2A/h
drVa7BncGnKVRNg8lxEAweeLAnNWiu3Or42sMsR3D5AWpzRDK8FkgxJybzs8HCYW1Ck4wdIZwYbc
gE1e8RxK5hOi3RlMWppXYbLH4lHv8iCZoBBHQlaQGpAZxAei+lFoFatHEeYzrqZqkFGVNVCvMa42
EiImRY+5rzIPrQ78lhEetzXORt2OBRcQxtlESB2DBBqmDNI5kr4XY8mxggfAeFula9WkKfC2Koh+
CXX6Q1pEzmlAF+KjQ/+2gc30pqLI2uX9uFnOaDlwiuJIBHtRb/P+1/VPwjGGTfDiKavyhU7wRtof
JfRtQ4nXo82zhXEtRU3rIKYffShCWx/QPK1B6PhXQHYkuf9vxjCnTpDLtWnkMEbIay/NskOtVp+Y
0DHBHfiXC79zSa0CcyYZ7TTSj18TTxVQQjSdRrzT1dq5bsr2hrzg0P9f4Uxp0lQLncGM5mM1JdaS
7kc0d/43EOaUaetQxwwd1kscenCM1hnQ0tshSZ6v49DfuebOzL6fOr0PFxrQ+uAMhYAUOmxzVdsB
ar7XgXi+xux9pPVd0JdYNZKYtob7eHIUIsPTx5u8jzhY218I3YkEvVy4nzNfSG/jUY4GHNFpdSvJ
DZTcRbvBAXfdou2j7YLCfKK6TJLF6HB0TsoDkT1pOafN0ZxRHldBK9+epf7pOuB2QLgAMt+qhSj9
AkV0ZB7GftaeP/cCjNnz/y8b84kGY4iqcMHvN4JiBeGNmMZ+O8Scj7PtcRcUJkaLJrrQYopi5H+M
pVsKnT3jsKnIzMmeOMvFjuBOihhPOmZ9MRJ4yuof0md0QE1M6Usi+kYV3PL+HgcwDjK3YYF4E1dg
QTJVLxgL7/oX3xwEXGNQG1exRs67UayQbSJ9Et3eNS3Fye+N5Cif5ztKnTzcgI/x3Nau+jV+vY69
uYlW5jGbqIh1UDN1gG4Q5pK7Wjx32Y/rELK8FX1WGOwWmgzB6Cm3AhSPDsm5Aq9f8zpBdEaCLlxq
xyf9oXVQtvYKVOUTvJPmIscbqU9/iH+rv4DZUxgNFJKYXu7MHIUb+Mr0ME9OoKHDw7D0nDentN24
ssJj9tgIBqGko1c88ZAfBy95kjDYmftiYS8Pkk9VtMzR5jVu8T4ls+WaqIyDZoKRReuqwlE1jz2v
43y7cn0xjM3AR2WRyEQxandGlRyDgTfNscN8gOIm4Oi97jibMWQFxqThqVB0kU4vRrp0SkBlEvV2
O78uA++tYTOErHCo/662n55OSb6ArdhW4goDN3dm/v26IdvtCCsEJogUi5goKaUWivaorEGSPXJM
d7mv8Mzb+eOO+xbF8XeNCSghWK0UNHq+8zs8qJbh45HhFYWMYifdp3vJjo4ieHPFB+WRJyJId9KV
nca2HxdRuOQLDceiASHo8sdS3LaNYqO2bek87i7ed2PiStmTkix0l816+CSJ1X3c8FofeDtZYyJH
OlZlr43wjRZiar09Q+eSlueHI9QYj8ad4mapxZuL4WxkjYkeUoBGGQRmbLLyHKkY2o+OY8qzjLd4
TLTIxrkVFhr4q+Jmku+nlkOowzGCbTRWW61JdXqmLQb0xDA8VH1tBoMT17dLr5eNxbY7LqEwdG0P
F2gccD5B0NU40N4iOrFEKVUHF00GUCfhRQyZs8E+dB53bZOYNHEfvMUDT8sBh5mn7+jsfu8JNpSV
waVYOKUfoxt5sUWHHKmsTWChu1S0eJuOEyjZxuQuGLVMByscGu48TFAMxuMsYyDtU7cVyOsRSGAY
ksleVYUgS6pFRHLf1j/7+DyppVXzuoK33eaCwcTiQY2iKq3pZbX7Ytavhvwiccdjt5frgsFE48Yw
s3rGM7edGgOoQn/o9PLVPi48xjoeDhOFzaSVWknCcGzdpN8h0WJl7TxY2qyeTPNTD26rb0PXdXWG
xVg4VKqxbks1WKB89NW2cYxx4XRwbEeNy9IxIVfPZahnCvR+t+SWqL5N4eP1o3L7/LgAMPHWKJWg
Rw0B49HQsNGi2Aqll3Qy8axh5e2v61g8X2PibLNEYaU3wJrlpyi7F6qXiTduse0CpmLI+AdGJSbK
EhLqCqEEQbMmQtw0djC9bjURWE7lbHfdGvpTH0/e31DsRahUY1Qr6NA3JrYO8SH0qZg8X0lre9Eu
MGxSNuV9EQuAkctbofPEx57bSrDtAxcIJgYUfTomtfoXpwAdCZBLTwpsY594JuTq8z0l3WqmQ7nw
6e3o3r+2ikxsqLsmmAUF2FR2WT8Od+VzsxveqXCH1KqetYfrX+0fMuqLsUyQCNRWTPUaHiJSrg8M
eBQBmF8Gl8rsCk+8694/HJgXOCZOtG0w9l0L+xp00hz+bJ2YdtXjdNTdpbKpQKvhST9NR/3juqHb
keMCzESOakELc6fCbyAx5/bacE9a3mA5dy2Z4KFnehtlIoxL9tUevL7HwZL/IBhGk1xxh0bK6xbx
dgITPgpl1KTBeLeocPvW8KUp2Rdq4V+H2Qwh4PuScOTSHm3GKDEeoR1CKSYTcDelngHKNMwCJV+v
o2yv3QqGtaaVUhl9SbhsPS4gfZF2g1XsjDsq/Bd6vKvqpjOswJiwmNSguCspmFE9mNGNzJuS5fw+
e02tl2kwAvqa0oU/hCK2FJXTv8D5KOzoddQp6gJyeBxT2uDWC0QLg/QxmJT9orY8XlOeMUw4XKoE
is704T19UfetG/gjzXCd4nWwZS85wiXc677AA2RjYDmruUofP0DbvqSvWsU54zc3zuXrs7fTbKjn
uKF8nkXvRuRu0Y+p9PzfTKB/wiodEvRxDCta8Ja7H1X7wO0v4W0XjQlntZrJWCUATBKu17qXgM57
eUhPIvTRI5c3TclzNyYG1EJZIScHmjhlN1MqnMZS3fdd4WHUhpNGbH8csNoTCbpMIkvAZIpqKeU5
eIMEUh+FkjwRY3KyVObFm82DFvKe/8dhFrBRSVh3lDtUtSawnO1xebsznOwI6lXF7s8x16u3izAr
RGYRiz4JoTKCPSsexF+Kk943P+gXE+5FB0y5kMN1J46R9Bc/JBMrRCamdvlIoO2A82hGmV09N/ND
Iz1phSU3vCli3ldjAmr1P9Kua7ttZNl+EdZCDq+IJEUqJ+sFy5Zt5BwbX393a84ZQm0M+1yNH/2g
zWpU6uqqXXIuiAblKJ0k3H3NgziVjspr3972C39/MpbeQFPmNq8iiFMVZNdZYBcvCOd+QX/nhRNT
mOwylKZx0CV8IyHD8FbpZ/MBFFOOJJU2HUkoZPCB8YpzHE1UGP+qd2OXJyXObjj0LvHokjpz3+40
r9k3PuGzntC/d0lGxr1mKprSVSqjFdv53jwoV5RMdoyd2SvgO74Wa89fjX7VlSuM20xelBlw5Xgg
ym008556eGrB+NpZrrGTk5LJSmn8XRznq6zlFjR534jxFn06R5FGvRLODA3G+wKb4+sfI8FgFaUa
ILth8C9HkH/w8OdzY91Fn8VCHcLnLu+TZ/j0RlU+L1iI8b8QiW8PIFHiPVGi3PYWoxS1lfctSi5w
hw9d7ego2Cae4BQ92OeNAPvcfd4I0nZl01IkDApLhgI2rc96MSfqfx7O5DdkSJVu487jjDvyU38w
7obXjj5S7BeOR9wMZCtQxtaGfmixml5B1RGqEu3VOXLS5taSuBQVmw3VKyDmPK1h6UhRoA49WNf6
eCTW73w4LM1L398L5rNIbqus9i5rzKYPXkEyhlYpWMmMmxUS9Tx0YkN51jR0CIu81tZtVVnhMPbW
WpEZjfTdu3XrvYIao3o7fWtxcaPX4uIHb7EE75MxpqdLrZUqBHBh+CCkGGcEvRVaFgX+N9t0JCvB
GIsLjUSmRDDY5vp79umMSXZaQGecYUxUcjCzcyoqN3q5/NF40jEheqz1iYwUcyKlbYm5Het7Dbxk
cq/bl5F40jEhOoyrRUpUnKNq1nYtVU4z8SB4Ns0W3dsUG0nnEuZFOaj3zW/ilVgBYu6lewWjH60t
eXSjzjhxRNuuKpy/HFuGz9taEEYJuMlzdi25nVOd2h8qXWChBAb44NMDtj8ZLv+li2NzbB2+E0Yh
nkGEAMI+42hWam8bqOlO/cBrotrmvFmJyDiUdogyjJsAaTjQtXv24haH+Ur91tuqXdz+dVFGzsW5
/PHkY3xKN06tkvU4WKF77cUfInmweFdZHgTjTlLw4zUCOgMdRZbcpNYfsxhbY0jMuVdwdZPxI6Is
zgsuTKjnYbdf4sUPOtwWpdxQnjOX2HicfJfvL5vcdspv4Z+Jza4i5tY+xzgt6dI4qRFVJzzP4D6L
USvl+l23y2tMgzp5oDxeBtw4S+y0VVS0Gikm9nIwZymEaaUtMb2nkZ2qoTEt6HjsjTwI5hjzzmyM
kD5Wq11vW0Xv6OYua3h9XDwU5uD0WMXAE+16Guanqfgu5n698PivN1zvxwJgdJhI2IPBspQazdiL
2IuLIpBe2ar4mktPqvY7w5Da5Y+yFTA/ATFGpKR9XBOCBDV6VoN+j+ncveFhWN4tr2Wbn1nx5GKU
oFVlK5wFyDV0P2bNsCc1sUkYYCc1x+1ufyRsCPzPAbKq0LeNuNC3kiV5EvpbTTwR3rKSjfuYKmIe
zTDAwYZPxOiBaI2hntEap1r+bBaQuxbC+1JiClPpFD8U1W9KtcCcUk55bVOyFSwTlZMQ68kFuvcu
NvYyuWvDlyXjeNat/P6TaEw8Vkx0rDcCBuBHPwyaA4iHcAsrEgy0Un6B6v/ftrpGY1ecGko+jrkK
tFa81hJvXk6qdG3yGC4558YujdTy0BDEFufWJftBDurprar2l62JByF/dqmhJKLBmy5m6ASvqJ+a
bt+HHLe9kSl9Oism1FpqjUKNCoi0f9XHq0zxLovAUWp2Q7xVh9MiUNpREe8E452xvNQN2L9xr6vf
0/FoCBLPA9FDYa78nySih7q+g1syOpko5S3tIimwl1Iq7AVNb5NL764icf+dgIxjSEiHnUka4JIy
vs2a6C7VrIdI6x00Tn+bK1BoaAY5kazhyMnTDcZbyPoQpfOEgy0bzRbC6VSlw3UcYUvIZfl4OIx7
yKKmkvsc8knVTZ9IeCd2S4XXILOVPHz6aIyD0Bql1sKYquFRP9T+Am45zRv8xQntD8KCE6+rZDtQ
nd3eH0NuYdYlYUPJ90/N7zDA1MmVeaw94e0vygIeuetWTruWUGNKAESV80VBYQXpEVrEgnpfPdP1
PD3IVkzLxj5fj47a89r6qBZcMAaWTobIGjHmGlIibGnqLjJlPwx/Nmrm6lrCsYTNWCyLuoQVuqZo
iIzhpZNSpAqllIlREJWH42w91iBGa7Em57JKboeTFRJjc0TuUEIcgWQ8YDOPP1+VV7NDBz/bAK/+
HEPjojGWBsLuRNINnKF+Mm6iXReoqa27yl12m4MXzXq8LNymQ17JxthbnqY9Zv4hm1mHb9mCF6+O
y8Cz6SJXGIy19bEZFj1dRtyDf4e2y2Ky1FsCK6BEbwoniG3b9hntgx1n5ZCzaELbc4Lzo0zQRekW
byI6+unTQ45CCpjDgirkfzVqT39o/gqVsbfemtqiVoFKDvXeuJp3ycdKlDaIuPOy9JNcgqLHvRKw
N+eomS0cZ9dmyj4cLCm0jVgSb8DYNz5pWm26Cq7LdAYkBuXQZX3Z9M8rOZkAnoOOtS+o1anaVayi
9e+x6Dj51LZKqrjTmXgXF9mWN9kaS0OrkZjmZPbzVvfLmDfHtlXVUEX5jEF/w+oM0c+TFmUDjBkZ
ohksN+pBRzeKKYBJqHjVKRPJvX4VFng5unx+XGTGbUm5ZrV4YEaZ9LXcw5nsyr3k0vV65W56Hdzw
HbnLVejxktTt73YWmPFhmJcvC5MAVm0Vm4w3YkuctvhxWbhN9786VcZ1dbkxhI2OUv5cn5LyIKaZ
vSyoovQtILlUfVTV/rSDs0is6+qmIa2wpR5EW3ow75tAcFBzAOm76NYOvzF0O4SvpGPcmKDGbU+w
uAKVMOWdOmbB6751rnlDeXIEl1cf4pgByySjhkpfyzq+mDifxOVaUDi3JI5GsOQxiTimeWPg+BZz
N4yiXbQHoXm7rBBblaG1nbEsh5pVdNIyQQihtIkzu1NQPFGll66pjU378S7hdqBsEch8AmV8VFek
VhPRzSXmaTxOJ+s6OWKKwSncxOdV2HhKYTKOhDQmdotSAZWb6pm+MKJmXzrivvxOX5OmF5mbjXDU
np2Nqyqd5DlIyTBR1O6rQ3rT70K/9aqPlkDzOuPY9Bab3KfTZDyH0Sp6LIbQkwlvV/1euopOWkC3
OHCfrXgaz7gPjDFGEaFv6pMTanZ8G4OoCc3xJXFwmj/pdUrbmzw2BZ5DZpdrJ2acYx8XzFoOygql
dcwAuFFmC169S/aTa/rDEamya+15G2+2ZsM+nSzjUKa0HIUyBHLvik60o33mpYu9tNp18tGVqF+B
0A6t7nkgcYownJNmG0rrqBoac8RJN/Vto0y2lnOL6jQLueCd2XWWmimnUkWXIc0+3TYWHaJf870W
0IesqHN4Z8kTiP6aVTwvinJpLAFHOUiPQ32Uc44j4zhL9g0X7+yh2co4sBj0hgXWyQtvo+ledpY8
DCrjSgZz6NRewGylI9dXYvRzFDyCN7mvYBiqqZl4olTZKtKghlUypTR3tORT2ul38ijc6bnF6fXY
vn5iqvK/OMz3KOssNHNa5eu8/BH9Cdg2V15VTujWaL0oD6WTnr7s+M+ojONPKzB7tC2kEw/mBzOk
BOoaeqWvHe6lZlvjzljM11KbQqvA60WJ3gwF1jvc5W6GBh3byjChohegLhFcED5c/n7buf8ZlerQ
WkeUbK5GGRIuFrETTOpNbmhUyLLeu3n2QYv0L/EY5180ch3FGvA0K7cVkAEqGOPMOlvH6oR2CaRh
d1k+ruIwMaCLmyVqKWCSHcI78CwhoNZXIcaLr+Sb2Wt80UdfwYHXhfcPicr5YJlkUh1jg2i09kli
h4bxZafdd5EjoC4EtnpPvppn5JRf4AtCBDijMhFAFJpUJQakTS3MMkndAzGLuyVOvlRVO+Ow1Sdj
ihLDTHE77aS7UL6qyps056STvBNkK05xnYuFQCt39CEmR45ngQS03Q0WzEH6nrmlEzqD6FzWF44V
sgWnsqzVPqNWGIffxepU8OrJ2z757w/EjojLvdai2QR/f5qexMqfy9iuwq/cdxURQ1emjDZwkVGC
oYpa7IrExzGX6YhL2rVSWxyz2jymMwRbE5lyvS6LD2r46neKBWPJwPn69Df+Ee1XAEz5Q4tKKWxN
Stkehr/QsvgtlAxw+IitX5Fv1tTgFbACYSTReA9l1AFdAmYDTYg2D+ODEVgLX4bue5VXrxhjCfSO
1zW2LSI6uAwTz8ASex9rRbKEUQIRxQOtpCbYhUx7LrhZ8GZ+j3fm/+IwR1mEM0h2LOCYp8U3UJvW
0TpLWaMlL/aGHW+Z7+adfQXHHOBAFhHkbOC2bdPjEt5pyltFMqfASmTN5N1dNq1JoQ+OhoHJTpWJ
XiOWmo3KjOJRrv2StEPSa3Yr8HoWtwuoKxQmZimtrIZjCXuqXwkYoocATTLXxZHm0onLCxzbWnEW
iYlXlT6IZk1rw+Gp3Su75KQElKiUqxX0M/yp52ccJj6JQlJGGQFO+1p878GynwXSG9p+Fk/ehR6v
9rB9rV2dIeOT0ijqo4QW8uNj8r18pFuCBWe0xdxp9lj+wG9Z3PZQf8vHRigrkssFC2Bp9BC9wkP7
TW2XWL5Aw33rGLfqdcfLbXiKwkYsvBNmwzgBc3xFq+7Ouh/8DFy9lBUeoYoTqbYd1VlAxs7irFyi
jyUCEh7QGk1CYCzcxci8cck4bN8cM/sjaKHWp8Yp5KrMst+rchu5S0/6l2GsDU5g4UExWTCOUCqw
5BZpE3bqhspDGN3X7dPlGM9TRo11G1o/lHkLEGG3+KhA4LVuuVfhEWl3v7X/Won2rPwa40BaXa7U
oYXyG2AxeYx2xtUCPi1w94c7g15g0V1E9mhsguFdlpR3mowzmXWxbQwJgiaLtUcncVAp6W5aMvcy
zLbLP6si40uqLo/TRgTMoIh2uLxF1hFbobD6QUUn/vNlLJ5dM45ENLtxbOj2hQWr98Acd5zkhWNZ
m6emYr22ZYDKBw3Fn+9EsjksS5kjYCbkJunfCOjtlaa0vyDHCoRRdDNKB3XUESZJKu7lAc7Jyjlf
f/OoVhBUztXdLqvaKM4iyKFG6bHTwyv0Y3Ck2PzyKwhGsyP0j+oqXTHZl0VpxzIml2PS/oIsz5HW
CLsx07g3us18ZoX5h1KntRnqVKy37hkDJnfxQ+aUrR1fTy4WtlwZCkdI3jky6t3kcVwIPT6VHsax
DYLlYNFxKb+sDzylY/SaCFHeZAIFaX/E420mvBGdU3Pafsk8nxzLVChRer+Ofi3poUc/+BDErnEt
P9be4tBOJsvNXr4ilIrNkqDVsjCX+lkDlVmXu4WgiiYl91F1lMYnqfx+GWIzDKpnCPkzRNbktViB
ad5Blmu3c2hn1r2IvSRfYdfG09AZiPEKta4QeRwAZFbXvXqKrCDhPVRu68AZgvEJk1USktAHIaO5
a9sHOfwuqZxC7XaOoqG9FbyHuqqw1X5hiRqlpJ9EDZbE1h3txxw62ptyoBX4JgTRz+Xvs10OXwEy
LkJRCnWxFnQeavbkDdfJC+V9VXbFSb5VTtapGW3Fy25Khze+Lm/6iRUw4yd0McuzCQvjEOWb34OX
lCBZoRTUqqu90ecbLKLwWlu3lWvzRvfFq8EeHJlzjeUeN+M7Cj1sxspAg2fjja6OkhcK1z063au9
8p1fsNz0VCuRGScyk1YNiQ6Rc1W3R/GgZ0+Xv+amtZ0B2Dr/0I10XzLE6XXQx0SP7TzYVYwtT8nD
ZaAPgpg/7icrJMZ11L25yOKHuenu7FJmh8gzjnEw+qIjueVDERidTd+NLAeFNMNVd9yKLHUdl34C
41rAFaQbQg9TwZqu1lW96M5yWs8wXNxivrZ8Awsd/rZM9kkAl5V0VCgti7K85PWtRoLLR7pdUFsB
MO4lbPpCNxPII8T24PWPsVM5gic867bs9+BAKlzB5fFTbcecFSiThJhEGYahhFSd10YYftauIi9z
xhoPUsUjrY7aZfC12+YKlPE5RhS2wkAHhskdmJjv6Quc4JU78v7XQhje2OSm36ajphqe9SSJJTtq
wTGsEBH5Paluc/1pbDGc3PAaNbc/3wqFUcfEGGItnYHS+uqhuc/d2NVd4st7873CS3QIF8Or5Wya
+wqSiXlqmejTVCApMbrDOPnZojhEAZNp4VxWTeqK/7C0FQ6rmaGRJQW9kLXGU0+uRHDPobCHGO7p
uWRfxtq+/emYMpVgv5b6B8+OWEQ60fEs1hBb8mkl4jHBtoxv+XfdJ7baObySzj98OWxhB42eZJgs
LYc25F3X//Xi3R4p11c20DhkGwEox2xxl7jaxN2KtPntLEtXJUXUFUB/ToyWRpR6pWtQtRLlB0kP
T3Uj7ap0fqibnOdZtkKtJCoiinCmKOEi+RkrSwYjAzsNFsQ91BBQd7rA8oQn84bWyCJuV+hmQ4aE
MR1JkQEGnoHPeHGVTYNCsNEnKo3rpcx+mpP5kCqRr+ao7RCSOktWHOSsT2zBrGwsa+JIvHW46x/A
OhhlEDIS4XCHLnFS5Uk18HpW+JnOefekB8caxhqHGs7qCidjW82oJMBRy049zJl5NJVOckhZWi7Y
hq19RwR02xSiuV9aveOY5ebj2RqeyV7yPumGAfUlNFCIjpnRqIEOkZzuqiyd/rCAb7Z32oq7y3Qr
j1njMvpkCHJqjCZdEKVEGCC97RX/shPgfD/2/SK0JLlqqGCd0D8rjdU7mULQgZuo1a5Trf4LLzKo
JFi4A2FFscx2IPaNjsbJCvYBHbUX62WZeV9qK1dZI7AeVC9n0kjtX02qNFsaf1gelsMH2ES853EI
bsW7NRhjflGhpYXYQpywT7w0lnckF/aZJe0uf6TN5HmNw1jZoBWVZgj4SuCcdAVb2UW/zAfJaVFR
LZ3qhYNGM8o/bA2NmpohqZaimAxaJme1XJqQqnUpbQCt384HOtrO5zTavJtIKyzGrq1aneMqBFbn
6Xj9GZ7pdpzCCXehi1l+JEitN7nDvg9Etw8SX72PXF7Ssn26q9/AGHdL8q5d6FdEl1Lx3KIcUAT6
EfviZT9Hq4G2v3y+m0qjgBcbC6JMTf64J65cWRTOuhaWiubMhegR4VebhJ4wPl4G2RZqhcIIlSlT
UXYzUDRbPoD7YRfue2zVLa/rA7+Dk36lPzQGu9MxvgkeBrxCffbOOWhRx8acoZ+Cedd1RmO3yZLZ
yqzYM8mOYdJzCvGbbmsFyFi5ZvahaOYEaxx7UCJgX0/sTdkNEV45p7jpf01ZElUdF2SMDH4WrJcy
i9QSVm4tN8Vzf6Ts28WJRvTJFwL96n9YqchDZJLbzGqHKlaBWL+KaOtEBkE79YxTdPtXu03OnaDZ
DK0rGZmPl+ZL2kYdEM1JsHPQdsSBqdfOmEvOhLas8nbJeZOym6knHuX/Plfm+8lJNiQK3T+33JDW
Ng+0Aqfe6kfzIXzt6cI2TtzZzDzXgIynVkYpUlDvwYV1j4eHzqb9L+GtdG28Lb/7a1ryE3xeurup
pCshGT+aKGKKnS503eLYOFVzrZdHPU8CcSacTJ4HxDhRs2yltGqw0qyr1PbWSMwutkPZ1O+baSga
2xRhuJw4y1NTxr3oU7Tkoozz1KvrZLozlH/7wZjMJw4n0owhZJKJox4GbI2n82TzbvqmQ7iH9nsO
znuTV6XiiMWmQ6CBMOOBqglaVhNbdnBbD0JXtck7ZUWmz9zc6LMZDs5a8pHir8JBladqUlIXg1Lq
S/0qPCwg+UfLvSfrXoexe9WXdwnvuWJbTk1TcXeQZYWlgOj7NO+7GVlSLj0sY7kbp4HzAXkIjFcx
ItFK9QopC+4eu4iA0CLmtXVuq/1ZCPoT1ic39GkqphBCTl4yxU+wx70RXVN8uhwEtlYxoCvljMP4
jlAFc2uzQBSUi5rftNtqOpiHH0OgB7KDvvug88X37p286q+Kw98+utknvsZn/MgSJaNEeTRw+Zjd
5Co6hH6xr9z6xBsy5H0zxo/UcRjOeQNBVWy60uKXgjsdtJlaro6ScRvLImMhAXhqHUtfdkJquIoq
+ClIOrNU382tfD/O3b6bLLuItZeoTzhpwz/EnfOnZLxKn89NUtHbgfGQmGAgL33hvrdb4sloRST2
b651b15HTNPCukm8+YEy6rOOYjey0eQ9Xpqmg0QZQtHjbz3Raq2IThbt8bKmbn+/MxhzuoOEFmQ1
gitJhNDRRenRKjuOMWzfhFcCMSeodXU3WgIVCOOv4x4MALfKbsZawXLXJR9cOVhEQhP1y6Jte8m/
RWOpANJhEbSlA2xXvYvWUa5OncRx/tt50BmCyfVmEmPNW4bT0/rYNWEBdegnyRsRb4XuV1e8FTzC
VZ5MTKoXh1gxOH3oRv0zF14xj5dXx393bIwXTiIhTU0QkzrGINla9loJuS0oL5dBqA7/kf2fVYKl
BihDQ+5icFA58xJ9U0l5V6rGW9+CTb+a79pU5nUmbt9tVoCsQ06qAXVtAJK7yaGcV7Gv7tUb2acj
5jwT5qkF432NdsrTYsYRElyjskO/m/wOC365fWj0U1w6RcZTGAtGutoSQqWVjScCSEXfB/QelCt0
DM5yF84LKE/9GG8hmKNKRAOAgwYXfBN3vvYFJndEzrNJMc5iajXSmoSeXfmcj4fYTHZT+LToPH4f
zjdie9yaMStqmUAUNJKAZaW2l/a+TXaS8agsJ8F0DZGT3fxDIPlbMrbDrUt6GTwRQOx9MwhPdGix
fWkwDn3Q7XhXB5rGSbg3vxa4DCVZAzWTxFZ6y1nqy36h+bBZO50R+3UleXod7i7bMg+G0faZWL1Y
G3CCURHaaVW4U3ovczfebWZuK2EYXR+jrK47emFpil+z8iyR93gWbOwu4lyMtj/TCojR8TbBS1VM
ACTs0v3szo/SDht29vNvxUGb2RXPV0ibirjCYxS+1s2xMBSKF9v0+i4Gi1/WduJhFSqoKXObqBiV
l9Cck3v1iQe/Gf/P6OztRbDkqC5KJIrzMrtL3AbLLAaX9WM7/q8wmCgZD2U9zDIkzI/jkV7IqufF
xXYyHy1ioN93l1Pmh94XGAdVyuT5H+3/iAirVN9a1KlvS6B24l0dBpI1gY7C+VpExqQApquQqqns
U9FcJp0sm0hPzaR6J3rkWELY2WpRc06R6vcfvn6Fw1jZVOSyXqtIQ0Hpvtjgm2nmbqcvxTsZk8nJ
Um3kGMK2WZ8FYwyunvI6SwcAigYGnmXt0NSpKw6je1k7thXwDMOYm6CUmdbGqKQa0m2P7iAe0zHv
3BjzMjuRhBN9rZgVFBsTIz0I0/BrEoXWaRPUWEjEyZ/+wYH8LRE7m9AliUnaDhK1uVPvC7Q+RE/Y
BhvE18SldHi8zqft3OasGmynWFhEaVKXHzeUxW/uKYOu+D65EYash6ucE1Q2e5LohoT/KDw7RV6b
eqjPCdBGf/pYvmS8Sm7jRJ6Kclz8jAc2GHSFXVQ/LyvKdgA44zJ5aWXVdbjQY+2NJ6E5WMsdqlVq
sb+MsuWNUdc3ZBFldlVm539yIRmiHrRKzohlONhK5izkYdBfinZX1U9DG+H/26/cMFeYrA+GT1nk
jgCzfx9d8F3iOcMoUL9d8Fqz/Ipc7tpEektgfckakHHIdSpG0dwCsDz+NZqJtq5AQlMXHQzjRZhN
9VyjMXeWJStHmcwIMeHpo07lFE6/e2+O6BjYCRzj2/ImayxGSQprzgyZSjZ2h2451O3zZfXYNO41
AP0Bq6hSFvNSavRb5cgNwMCKUl+GbgTRV30RN4l/Kw910is4UZoGEoqAC5cdqUswAH6ld3YtEBNX
MpGIjUxf4xUMsBjDLwm32GHk7RD+WGdwSeWYaGJoylDLCmC0B8wDU+Jtp8OTOLrTsP+ndJcr47q3
tTvjoNpRQPzlufQyV/jG7UvjKQgTbsbyv9/PPKnElj16O+vt/neLPl75Y4cd7xNuxdH1ATMBaJjD
aaZ7lpxZQ79KdZLNvVjwXMhWlFuBsN3JUS52iRxTkJvOS9C01TjWde11kx3uG3f0VD8+GLUdXnMZ
sqhFXfiwbP+WaGZZiD2stLMKm3mOiKgo6ywHSu6UuZHLmwfhfL+PwuvKIJZhaOt5AlwcltMDlpj1
nqEX4ivHzLeCzfo8GT/S56M6ajPOc3KG3M6/0U2imZPndhVkDpqxHdkeG5vf9L3ZnbMGZvxLoadV
lkuQTw2K+wIMqipeLpp9C9IL+Z4jJCcMsCtI6qaduop2OeVHsPaCs5c+nVf7Fr29EZeUi2MGMuNn
erUxYoV6MnG56YvXonkcxt8cgbZKxevDY5xM15tGYdDg3XnDMyVyqnu7A4FUDGJsrXQuo/EEYjwJ
2GZFpaaV70Yf7SGprjt0SRuZ6P47GMZ9dKTXpYQGnCzyBfAPY/eVJWQcWTavaEh2NNyXsBrBYodB
0yofzIWOuxC84r5SunvaUmEZ/uiIfu/Eh8bHfiquUmyb2RmWVYqkGTFdhR7JYoT3n/DG2uRO171U
Bi/n2fYbZyRWNbpoSIwFXZJoYfHbLncSuQ0uf6l/sN0zBqMR8lS3eZhDGjX5KSwPTXlMQGG+CG5s
vaj53dLs8+aYKS1HQ3iHyGhIU7eC0GHXCXZr6m6oHGo5cUgxwnFxqTo5UGzRzMoNoR6ohBjGazH3
Ou4MvDuCSsSfDyVaQGsw+go73qP4dk7+97myhbNcqP+jJeXxr3KqEsQ7/lgvTzgmT8WULbgtJwhH
WulKGGlr4IBVotbdWHXvHFXhqCM7FdoTcxzGEFjjqw6yOwkcheGutEO7chWM2PJL0v+QhZ8Pkf6i
VeBswcxQFwYQrYcRSdcCZx/tCQZ6KV0aLyvgicekrWoryEUu0EHDrt/LhhbUBtldPkIeBOM6BhRe
ZK2AxyqzCR17WTi6ljWP/mUUnuoxbsOUpFzQ6Djj0jZ+JINIpk+DrE1+gfZlj54bVxIEd6gs3gFu
B5fz12JciTQTxQIdKPIPdbRjTDhi64kXYe3CZfE2JwxWfl9jfMdSd11mUD0kd5bk0uaF8iZ00Rbf
uLptHCpXSLFPggPKOVR2a2AoFMKE52k8W+ybK7pcBaS/V9a16hoB9gSDOXAJFofO0mMDCo9idbN8
IaOtG4uSQBAPOtXPdgC+zKErQnxRFYyumT2/hyAnqoLlunMXzHPkuMpVLpJljtCbH3QFS9V5ZX5j
ng0i0fGsMWmi00bEKdSfw/T78snyQBizC9U4rCoFB5tVt2bmKsKxaDhybF+AV4IwdjfHoqlFHQTp
+0A90DwBXAStkwUGmm58cZcHIueRlf7FP24YK0TGBtHFEGEVMr5YknYnUfeHDpu9w2w3WV8x9hUQ
Y3RTXxlqQr9Rjs2+0q7Fs50EsiFeOKOf+pI8jM3pkZj2ek9VgZjB0KauJFUcSbYVgQ4pYrugobMV
wQmMi2ZhYdxFILeZ7qrTQ9dzUsZtKc4QTLQUxanHYQEiadHKrk0OuN153oknBmOr6ox2LrGCPht4
GjkY73TjzYz1jx0oFvPvGLt1vlhNlaWzYIyllqaMvlRK+UxDc4eLdPsSgXowcspDHvCqqTwJGYst
0CxaTzEkFHXRrvWgkHQ7HHj7ingojM2amtJZWQSULt8rSoCJP4W3S2AbAuMkWCWC36oySp0ZVihk
MyBQ7AuyRcS20dppZ5ET9TdDh/Q3DJuAttpM5lmEL4AgPrrMvQmFN/7L+rZyn2GYAqkcSppAakgz
kxcsd1DUl6846vPfZ4ynXJJEBz86FNsMzPC+Q0mI3F+G2GxflVdHxRiPodfCnNO3+sWyLcsWvfFG
2pnu7BSFY94UjzTPFLi9iRw90BjrqdGcEoUiJFN1ctXO9VUHBlZdqzkObjtxWUnHGk4/z51CFSE+
Dt5y7OzIG+0eb+lGQDlq+CktTzDGhiRhQeMDBayVozic0v5oyA+XPxkPggl0fRpGg06bYnQwmxV4
Dq7mqzz6fRmEe3JMlFP1MdItrGJDwY443XfarqrvU+R8/W+CNRnxQeIR3m3fPVYfi3EO5SjJub4A
EqxWYNFKDoZH2Vz/tw/FQ2PTS9Oq0wF5O/URxTXoE8BwX19RPzGf+PzvnG/Gbnes9MIcMhlgwpL6
XSY7S1P7uUk40ZYHwzgMS9CwyZkOk+rdjz67I93BbDk+abt8cf5KOuMwJilJqg6kI452Q7wO21lD
uib4gBf6HW8vAE8cxksIWdQLSImRRKqZI1uYCJcmL1NuLqs6J1iwW8IsQSKaRVt8xAMlKsKqWdpE
ye3goJb/Rz6HnU2KDloIJFyM2QpTLA8jHb+oiGBD8bDO+21Ijnodc5SAB8RY7qyU7SLQfp5JUCVP
ldT6JGEXHx5ES+K1af3z8vFtBsGVXIzVpkkvCjPt6zFa8UfTCv5omJxwzoFgny10RAtBpkdnKL8K
6RjN/mURNvXsLAL7ONEqIwJthWp6apFbEKz7eW1ct50VXIbZ9qkrHMY8wexgNgQ76RzsUFYUR/Sw
+8yNRbt5NYLuVfYrH+xBvPY/qlcX9O5jTm51paxnOQHDJw5vLNK3ESlyNDQiyo3jVVOPPpbO8Pw4
R/9kxmrzPpSjKoaUkXUtyV5Ya2CgRWPZt8unuWm2q8OkH3UlVyUSDERPkCvFAkPKracEdKCBd3w8
3aPSrmC6Spd0hap3sbwNMtYdR5z5423l0zHXjYFIjK4ycuRzPFgjnTWYlcQuFU8oiN3wdoVve235
jMKIYZYiXmxroJRHxafNVYM/eqgj+vxYt/1KsMJiPF1XWWFY0bdikHr4gj+/GnZ/xBzWjeUoIfrh
U/shuflS5WQFyng9Sa5NOaECztlot/IPtartWX+5rHO8b8X4OlBkg58BnfdopJJtU3OtPnGaxrsM
sv2tUHoSTayDljDr/1nlJlIsWUdVTsP+hWiHSQIHNIfxDmVFjkfalGeFxJhqHZvdFItA0vVQcTp5
zvwM6uhqtcVbRrZdEVphMXo+d01uJXQayTxZ7zIqywVtiPhoQMLShd1XaJrlFRyj8BpW0YrYF0Pp
A7CnNYjHJ5NrVPRD/OFaVxiMoqtRr0YTda3ajXnIPKwBEJzOFX/G1+B9PSSdY3H6Vnjfi1HyfIyE
Uh8BWOm0YTF1deE7tkHZlxWQh8JoeRSni6WVFEWt7LSZ7VR46EeO+96+eJ4Pj82/O9NI24TqHnYj
H5vrzqFPiSXGPVQ7vY4c0Z5+fCmfRAKGkq6pWejc+mxYc9HEZUuPT+omu+mJbeWWU48cDrjt4zuj
MFG+6spKmei0h97ltjzvdIDFPOLBfzCnMwrjJMooCY2cokjv5m/ayNG/YKe00+J5TcaUDG9pClXl
P1X9DMd4Cq0upKGtANcpQ+F0afPWW6NTGcJgG1m0T4re+4oSngHpKa/i7v+RdiVNcuO88hcpQvty
1VpV3dW72+25KGzPjPZ9169/yfL33BpaLjjsiy+OKDQpMAkCiUSjdMi9NTAYx0+ZdaN2mt0txHG6
hCLXVsWBRNrD11vGSpGDHC1GGLLnu2ieeq6PU5D6hqPei37h1Ieu89I70aUzSPshIfr1TYgiWAYa
Gv67TE3MF0xwG3FXWnZ0x4qlsY+mv0/ysw6d4NyLMzIgZIv6cdHfTfICY7WJqe5NCpNJflqNz0Zx
TsbS0cgMAvPza3a40zbWmWQ2Us8CtDCoTqwI3HsmipcF6IM6kf3fDdPe99HiDh3UqOY1FWFMB1/Q
aG2BJD+wL3FtOdyBS+paH8Z0YpQbJq7HunVUPz1RV/J+5UlVAE+yaKg6T7fRDVExVgsrqbwOLUed
x8jBDBtHBypiD4xEyN7aVPy0u4Ebs9xRMI16EaYCZrt8hnZEdbDixf+NI70xwV2XcYypz7kJExOa
7PRlxEQK6EZHpftnZrhLslvTcOzKASVs61wsbik9WlRekdos7tSKbWUaERObiZtDnj/3CdFAtTtm
SH7fKkX8Lyw0KfruyxQGhgWxs+QqH2M/BRRJd0pg3jNemYhsy/gPhrI413dvFx02lrlTu0x5OMoW
LOfrcxc9LdGpC48L9XgjNlDhjuucWn3cqvhGijp+wGv7ZQxl4gLZD6M3K+EObGVZk9awlbSWrUMH
IoSWW7nYbMgvLQtJbRtb8Oa6EkTBlAWZeYSl+6nwIW4Hp4o+G9PT9c+z27K99QzuXkzM2oovqCqK
yU2sHTqUgrR5xeXlrc3jANko+d91IvbyEhn9AH6bveTQQankWhZjHF2mMIo5A6zjOPXbg34fHi1H
H+zVYTI6yKEdTC95tR6o0G0XfTd/AIcdpVCWhixgf1WzPslifjNqmqskwl9Smfk11ACnRXCnOicg
i/JTDksKLR/qQoTZssxPo9ydtLGyiS/K/PDa3nJg0mPSe1rmOAt4+Av3K5gGpR8eB6h+VvbsdQ81
2RG6G8xpKtrGJRmNhjJnsauh/y5UEk6GqH/R8thLDsivHQx1cSFSQTQ0Mof8YXm6qummqEEOROFc
x5oyuHPOMg8YyRIOrpzcthk1EY4ywrmHPvSVEisw0qpPie5m+hddPV7/TrsnfLMOzhXASTU1nQnw
qVERKIXimrV6P5qQvJUp8a/9t9HGFveBhnGpGkyMxU0JUTj9HJ6bBoqsLFvY23F2sE5sJO5vRQDv
RvlGeAhHdfiwWOAgf1qUr9JIsc8ZqF/xBH6QWT/oUmtk+Ej6Y/Y0PqQulLgQ05hvy3PsUTIy+1fo
ZjncFRPWZSyBGsCyUMldGPQuRhK+fJMnbtzspXPbHBE2m/hFiV3sHq+NZe7iydNBkJQO6wRW2cpw
s9avQnxal0OkHq775P5tsDHFXTt6b3WFUOKbMUcZUb1IAtDOvfTUEJZ2gXBjiLt2rCE3wo4FJEoV
30BnL0j633rxbUxwQLFKUV7rDUw0mHYUmp4O3ew1uL5h1DI4nLDWqEoXhfl4dTdEp4Ia2kSAhMqB
RL7O/WSwM5TL/47NJwxWEpcSoPQ7MwHlzV5xAFGE2KmZdV2WreFWUeIui+41BjWvff95+m6HJ1L0
mEAmWuybqI+Q7/Lz+8rBLMW32THBlu+D8G6mIl/i8PAs3lBPxaFhjtZ53avsxCgw9jfSYbQNxwgm
jPVEB7wrkmM82IZdwSZ+KFkcaqEAiSssFK+70h8PSgDRB1Lwmrin+NTukkll1WowU6vlsYuRYWjE
m0af/OtuTuECz6+QjbWbE9azIczKPXzjMGmSXfXgO3SopKpDkFSVGyXxISv0x+u2qSVySCFhTmmd
M0gaxYckPgndbZ8RTnIJUK59LQ4q8r5tCv1bcylrSanObEr9CtpXONkZUrCFkxySE1iirvAoeeM5
/4BOeWTHkMJxlhvzaa6JII5aNIcr3TTqyTziu/ZZfINSiwtNWT9VrT80w8FLK2qtYBkwMyYYjzl2
9qojGUcT+NnvXNtfDl7CeZWlhe0vsm7WPaLDe3RDHIfH9UZ50vGCkgJFQpE89crGpgbq7L/b3jGH
TwwXQmQYKRPuXFCPb+9nnH0Npb3unmbr7AdaECOFwrHFxKq5hWpJ/z8BrP6tem1Hu7rTATiC09sS
kOclfIscuqS46yzvRg3ucV+rELFdLGQdK/OtUWS7MO80al4QtTKDe8ePuhxXOmv167zic3MH8dPY
bm8wVO3YPKyvBcatW25HDYvbvf42K+NirlrK8nRi0mxRmLvz4K/hR61/qioiGNm9IzZmuAAra3t1
LgVsYCM8hOljvH6th89jFViKex3LLsyCHw7CxhIXXylhuwxjhgWJj0gQt7eaD71r1jJWBPmXwZd9
CPe9oCOWJRXYwAJKHX5vpYoKvW9LxUBLi3+ppeq8ir0+YgQPVPuqj0PjN8VTNH9MSDkC9mn4lW4s
8RknedRNKxZhSQzKo4ExoPWBNXX9GvlqLwxTMC7R0lTVxPuTg0thWg15NmbVsbLbNH+eDe/6d9sN
/rcGOKCEWLc0yMmisnZTCBtf2GtQE0PS9m0Fd5/NIEM3S3yku+b3AomtZQ5RIGJS9mMKy2jrOkg3
jE2ko6uWShPvnbR3M4rIYUgRrZ3QZNjBASTAUJpscbWL9a7MDOLK2S00KXi564YCpXtR4Q5blHXj
IBSYLgH1qOGiHlU56ABFiyGaL/pf4IbuMvO2FrlDl3WdPhYQUQF0SX5xSLwsUFEOYQxeaDS/XHeV
vatua4wLVzBGvskxVUB1Vuk1nD+AbJbVix3VQWUiZagTXLNdx99sJhe4GONktvkAa7J0XMXzYvrX
V7PrFpvf5w6WmglzPUT4fTWWx9u2k/9pRjm7m+MeA+Ml+et1a+SX4o+ZIc5FwZYzOeEjm7qAaSeO
8aE6mofpIB2vW6O+FHeydKnUp3GCsRl3ZtZCIyUMNPFLu1ReI76Gv6Oht3EMPh2Sd8MsDJjH7iAg
caI1EKXYrhciJ0L4A58SEcdaGgdAPwr6oq1rz3BH5/qu7QYC23Vwd3LUT8tcdTAR345QeJ/BF4a0
RniY3NbGCw5C74n/O0WErU0OM2JJCCNxhE1xwVN+AHCUKc7V80Am+fdiqa0lDiswsbaF8AXQSW79
8sjei90/lqffD1ipMyUXqE8Eh9IXoDyf74SOQcDGlGmsECMbxjf1NKFua3hy5M6e4tHlBdIeBxyV
GSdaX2Od0efR1cCNBk9Cxlim1ZmD5dBSXesU6qsckOgrJoKEIdbXK+jbclkXhTo5zdfBnSHi4ygN
OAaU1+x/SzSGKCjkyoh6EKJsaihzn7OZAarq6N3tBAGQ9iAtv/E4hY78dxPcYYAMxTqGCUxE0Utj
3E794zgH1w/c/ioMRbEUVRUN/kkhC2uWFxhC5agh5jHPt7L5hRwzuA+F32388IIY1TXFYE6MzWof
wyR3dONr3LsTZBnKoNIIlsRPEOTdGvdd0k5PNQOkGtzHc2JrLhMntnx0iTyw9C0OWVKjHEmlo3/i
8u9muW+F1g1jTpEEA2GsPmaH9SDdDWi+/BaRktYYJP0Q/0Kb7X+fjZ8fUk9yOgAlMc8KBSatbQLT
QmFJAonQmJxeqz1BVw+pWLzWWexpyvw0SfFi50pF5DZ22ZMYJP79D+EQLSxFCG7AtbDb6ilOcKnO
N8MH86hA9aZ+XT1phv6S9skgvjLhtrxAHe4fsY2Z2VmfHGSv7boM7bB/vn449gPzzeo4HFM1KSmH
Cadj9KvPTOfJPLHgPEKST8GoJjaLoLlvMUiC+sD7N+37tnKANktW0mgxDKftfVF8yQyqR4/0Vy4Y
mtZQlooaFoz76KBGTupnjnFmCjfVYEfPv4eW7wviwqG4l4y6l2BugLBIuXwdjNTWrU/E92LviCvH
glepayJTECO84vC9wmD6KzotD9pJ8drG/p1+143f882owiArSZzjuCeaag/ZnVqa1FOGgE1ek25E
UgttGNgyTIaY3egmdrSbcbQR4mW24H3V7QiRrL+4CTQgMavau76XxAkzuaAIAxqmBo0haDVqznF9
UpvHWiJqrT+5tr87hcmBxyRK7YoQmQXk0M4qXOU2Oenu4LYMN9mQAcoLiWPFs9fFyJitemDHyurs
VDznC+WB+0+a9yVxiLEO1tpPGfxicqS3aoX+KSCR8aEgeTTY+tca/Adn/fALWhgMEq75PgcZmIEt
5RH7YPngTF5tHcfnBtIDqm0tDmTwVlvFbMDltv+rDsjqJbvcrtnmwCQb0mSZLdhWgxAT8y6qS9ZZ
+Ve22yAPqK9IwTJPQ5xDMa6nFJ9x/MrG52Ve8pgcOif2TXd0Rq99Wh3FCb/8QrMACx6uLJRnI8bR
OFlQllAh+6efLJCcWI0bUe0rPW2U8FWLi2PU3lTnjt09mvAllc59++GPDvgPHMTJypSSBSxoVwua
fnLFrPITy3Cum9kt7myQkp+J1BVxpVhoTceWhUHhVUF4qI76IXL/9EqzODjR80oQehOWkPyUWxtT
tMCiko9RDDleTKU7/+EdYDEI3bwASnGtLXmFvW5a7Ul8FanSPOUCHJgIg96NYQMXWOq7uL8ZFeI9
TwEwn9nUB/SdQH2UodXsyqtjQLJHdXtvgZolNozm6+3yRbfewCGFofVTJDXYs8kBN0k8qYs3fWZT
j9rD+qjgo0Fte7VBGMFANxI3iDvN4oIQaYqaXmRPNs0e3QXaiJ8xtsG1nMXXK7t6mJginU+C4/Wv
aPLJT2VdE6UaLrecibcIJi5FTgyrszPcjk+xV54p+sNuIfx9lzGB87+emUiT0K8ruwtuS1w9KDnG
H2do2ELt24cGjU3TcXbrYFuT3Ptn0kOtqdn1AwJL4tR+cVbd/HX21jOtO0PtKB+brOjq7RmkCNON
mN60xeE6ZjE/+DnKYywUv31jmYQifv9bef0befoX6PTs77xmhwMQfaxLNnOSPZ5kwxUqu2QzrT1p
wSVW/D3c1wGl23k9SDBFDlEmNezqJEaiJBTEY68iUhBL6FlBpkNKQa8n+z52AwPMe4EUqmRYksIF
JWm9JvXEZr1PDitHdRDS1O60QAhSRAbkaOnd872xxoFLltbjpNeY8mzc5w+w9VfktQWu58W1Hk3b
9Msg/Gz9fd1Xdn1xY5PDlFiRqrmOMDxYsD5PptfX/1z//f2H2rsBPrMrtLXY6h0WxVgD80sD7Mhv
RJ+Nq18+kuXs3RfUxhqHHLEJ+qMsh8hqTePNFEEAO6m9fFicVTZfx1EFWVGxk06EoKHw5Q9XykFI
1Yu5NAtYKZPEa0HeKRz53rQV9hS4p0pSxHdTOQwR46WM2wwLNWcpsFTRaSqZgBHy03E40upzXFcL
vH/0x+6g+SsIbzJUS2JXdDP0sgr+9R1kp/cHPNl8PA5PulCbMRuDucrU2HVytFJ/Xu77erWv2yHO
mcqhSCkpVR2rWJemeZZ8P+ZeOxB7Ry2FAw6Qm2Y9nfB5ukR6s6ABGWEkd92PbmfWVBREgBRPg9OS
TOnWBdvGoqDqDsLNB/VB80SMwqobsqFp93LZfCQOMMx5yguMaGOXCxNw6C8l1zagYsf92O7dDk+G
Qz1orkIFdtJjBbVYJ0cbdYagQ1hsxRNtmp5CnCieC7cW7dDPCj5ZXJ2L+aYwH6973U+Ok4omY9nC
+HJ+9IsO4QOgEQykwIdvEUYHRT8F/SWJH1NesY+E79Y4J8fMyqlrClhDpOomh/w5CbRAdgsSiXZp
G2gd/L4uztcxiU3Q6hJXyOwrfl/b9XPkoeYVg6eR/I3iIdLIhYv5uw8TviWtV7v/3d7Nc7dmZNQZ
pAPZtmqv0NvoUyLNs+/w77/PObxm1V3fMb/41oqWBd8GR1Gvsd3Q5n0XL+/QzWsMenqZVFXYRV00
XXW0UE9O7cGw3MLAzDlzPRLeuBu8bexxN6VRdysSqLAX/mUGLCu8Qrmrt+W39IBp1CTfff8dvbHH
3Y5TL3aKEMPeclpev2ki6G/1iX4mUf54QZbNTnbqoKZzDkvmh7ZC84xym7uxm5wZo9/wZmf25rvo
yCSUayf/QLXC7yP/d3e5vG221o1ltSzmLgI61Of6Y1zeaJE/hv9e/36E11/KSBszbdYXhhQyr1zu
TekmWQmv3x0OsDnVl8rJxsAsd9XcswCj8VZ/vRcdpj+EYTNeifpk6SazrT/0p+KYPo1PjOkZI+fJ
NMqFl+sLJT8nBy/T0LeICS7nzwygmOZjRoDmQwAAb1AIKifocW1QDR490a0gm0t9z/2NRsXNkHVN
M/lSVaksmJTBWBdrd5L0IAk/XF/ffjDy/vvM/mafU1XWsjrEYy3t3rTxoe8Vu+uJft2fXD3vRrjI
Kh76vhtLGJH19rjKi10OcjDI5k1T9MdwjIK6SBwjqzFtZF1fBKl0m7Jyry90/4kN5cv/30nuRrJi
iFMuBXayyiFUPQRCZKObrXGLo+Ith8Wi7O0D97s9znFSJaynCv/tFOBeuPNodzYbcymg6tAgS284
JoYN6iCdspkIoehcXy71XblrKW1AO9UXWDeszJbA8jNTJxlf/8wIdzfJuqUMWYJIVkWGdb5dhlOR
E4EEsQ6+JmU0whxmIAo4CvqUz5E1T5HTgaY52qElZ8Kf7Rpfl0ILaS1mAnwkFno7y+4kobHLjtCM
II40X5ma1LhpRNDvnFa+1dJ7cgIpddz44lMMUn5krFjFEqiPbASk+SAfoVXiD0fWsnndB0hrHIKE
VpHHHWRnL2lB2ens7LE9DG5t54flQMXl1N5xSKItRdx1PYND5XM/exlFBPtJ3P/91JocSkC2S8ac
9cujk90zqd+bvngRRYeC5GTPk02pclJL4nBiWfJ0VC0sCUGW0AS9RLwFyQ/EQYGQx6u+ssR+fBxe
LTyjAXu29C8DHjr8oWCWry6FPQois47lpEf9Uu6HijeSSP2dTA4BIHaOLyfpVdgMy4hvFbVfIWJj
i+T0EPa1f0wJfPcGvoqUSlW7LjO2DrQQRowq3fConEs/C3LGA8/+hgK8Gzc21RlF3B18dQmdZVJn
FLDLgn6md/ZrmrbUx+KrS0MW14XKuHvpkV2JRcDKcc2xB/eWVG7ej/jf95LDiamdxiZisGc8D69M
E8p0oyOKJifk4jw2Dv06LlGfjkMKS48LuWYM0rhHNqc/jPPTKJa2RFHAKCfkACPWx1hKGatT655b
8b6kZsRSv8/BA8jtIkid+P0s/ygax1x3r+8TBQ8WBw9aEyeNzg7s7BtvijsfjA8MvSEZ40bPZDln
P1v07gVcyJCEambpJfssgAfDj061lx1DlKx+BYyu7x2EqP8b3OpdNBno0cQjon2NmpeWvPv2sxz/
vxqLrxRJmIqtjikM1DHmghQv2XiUh0AdznI+YO7KUZUwhXkgwmlqVdxTVhEEeU3YFSXVLyKUZYcv
hEewt/fPUQ/8yf9uW5K27aC3zEDj4nHusZmzk2Sb94rTB1Sqcp8D9z0ut/hykSBZUZ3PsNZ5Ilr5
9GB5Zfq8egryRXy3eqbfZ/YvkBGu4xEortwqQ7CxIdXLPNEMskODfPnygIvRQcOmM91Q5VPqq3E4
sbbWaBYXwkB/SNa7huoGICIXS+SAop3iplZSrKe8zR/G5/iiIsSI363TAdHJsXnXTzLm4Px3/7Qu
FadcB56Xt71sG351Zt2YVeEwi7+bH30/ahxwVKkU6YWBozZaHzK0b1APjV3ZE+XdD/kMmJDGWS2W
2D/rOdU82Snd/Lh4upM/F45+q9vNUffbs9ba6ht76tOZxH3u7eYv4HJicgGZPC3HX7A+9276gvqz
a4FS72tBFKg2k4wNC5vyS8pvLvfDJgNgJZYQQwcX3zGB3ovq5T6ba6fbY35BZcyysa/jy/WbGWXN
/zoOdDCXfMSHdiAzYPf9TdvHNhRF7Nz697oh4mqz+GRYhk6ENcmxtMkxvhqIfNk+jq8tksK0gzK8
uIKafEpsNIQiLlmmpltqF8RXLxwMN19jKpwngITPjOFRL+sLa2KCTt1oy05/ND+zWbuJAwks3OJ/
/YK+BnHWeT1rPZr/17rSefFDcVhtRtwqsZUjIkXKIyn/4IAlK/MmS9gjfBgKWx2+9MtTl95KNdXA
Sm0khyipqirFghwkmn4+muY5VnzC/dgfesUjLqnFzckCsTubV+YRrYuD5UBm8G/8e8Yo3zsL8nht
4+h+HxRu5ibSH0W/Fq9+KXRmuArsMtAgY1zPmMC8Fra+GkEBoaHryyT8nh+/GY3ZoK+sgy/RRFuN
nhdIG0vLy3Uj1FH+Qdl6rKrWYmGwcKMH44sE7dAcM1oZHYdmgxKewatad2KbGAlLoLRZNznLoIGs
bjaUdvb1R57Fi/+1USvUK7vRku5JxEjRSphtZUX9tIrsNhudGpKNEuGT1MrY2du4pB4lsg6uCfxC
f5IgvTKPRJmROLwyF4XE4xDXAwtO9fFD2j3PyzGzjmX+5Q/dgcMIkCxAIWdHS38U3lDMDDDf0J9f
IZWHUJGkRlIuziGF1S6a0DMXlwPz1AXCpRQBkp/dVHaLxIbprfdUQW6f6/ceDfBN2hiX19UiS642
nglFo6gD1iMxjmRAAjr07MWH6G/W1UcaJnxE4cIQDHLXrYyljntMA1Fzu/DWG7bYwZ1w32BaPX13
UkEIrxFYQyITwuvY4QnsazbTCbNbMIR5dqwgh2qT/nTdf6glciGIrqdSuWC0l1NlJzyhMuF3Wn83
347Z3xyzOdeStWVbKCW343LbRER5jEjcWAr3eAm7WFqVBAsob1nKFXCI+79AhFrTvDDiSPOibnkR
VsIUMcoFdIEkdzrPwHkXVWJkwCJn/Sdxu0PiU/kbiYBHnvxmxvkAFXHs4eiLJqgl4GDgSSMfx4+W
k35eP4t26VQ3TDyaDlGJA69w8JKYiyHnLDRQyvtccKLe7QbvuguS55sDFbPuQuik4xPGsp07CrRX
0FTtT3e5X38U75OXNIGETeoZn6j4ijpsPCcOLJBIMzoWHNyz2TssE5eA2mLaGG0HLgjVjUVsJt/3
3K1TvqroYMRtWjvFkB9zoUNTqXK4vqGEv6gsht2cOTSmSLXCuljTIwPpb7RTmRSPIqCDZ751Zbss
PUMqzCl2tPaLlB+vr2P3uBkSBgLI4BfJ/HbVjRIpuoiCs6Ed08jTx3M73GYagVD7TrAxw21XqhgY
acauF2xXZrOBmzPYVPOTEljBHPwCxXnXDTYGOcxFQ9a0hAl4Edo9dJycGQL6T0cBHEXjjJZSN39U
IBJIhMH7VG4DnYYIgRVoYHKHTBdGa510md0r8kkCgxYsjCMam6sXdpHRWe79RX63xycRMjkTywws
UMcyv9Ttx3r+oGYv1/2DWtPlbtg4OkKRUYfkFFvT6pcv1g1LXWF8OtKobFH1P9QB3k+NvO8inyIQ
TTkqZBEWUbU/KW+yo4OKgT6lW4hV+/on1jWk+tO9LOMP+JXcz+7R3tjnXKctO6Vemov99qgczOM3
DhRFaqU+HndrZ6beDk3LNlZ9mdIbQ3mJKBYeC39/eBIahqVpkmmIlsGFx4Oi56M5g+evF4Gm34vQ
fEWjTf2p0wgU2X8wbSxxV9iSi2FSqxcvEQ0w8KRDeKvaioneLtYbSCb2d5PGG3vcSQPJWRcTvKkv
j12TRY3zITqOr9NzQh7r/Q/1fRd5UkAxDKgy5rA1RXHQ6OFpKNtXY6mJG4XaQ54OAF3utBPRFXgh
j0eRzSpk6BytXqTzbz463zeQpwUkUdjLYYl2BqlzJfWcUrQDatO4QzS1IN7EAhyiYu06mRJkYFIr
legT8EQ4At+WGmnr/7pnYtQUjZvQBVXLzu0a7ySydkCtif3/FgpDMyksHWuKjwtCRAZL0Sk5j5CP
tE69A20fl+qd32embb4Tu783NgdjwiSqmB3hx9Gt0P6U20y8cj5CS877+LX/O8HT5SJAGLtxZxe1
3b20j/Ffgkt1bOyGIpu/hAOTVVayumWNnFZ1P1YnbSWmVe1HIu/HjIMQRam1CaiLwD+fbal7C7Mb
Y1I8cnoE9RU56FgVuQ1j1m+lhJ/L9WujvioV8eDbz62/7xXPFVCbXNcmBk+dBy2C1Q91ljINpMAI
GsVtXlIonJYfqJvzJ1HW9y3kCQRdXsRJp8FBrT4Qc3s5JzCqPg8uZDnZZf27BAxTxXgxSVEN/PNf
/+xkqx7lBiFIj+Idk6+z7sR7ISj88E73iLPOgsQfrrONLe7GtEpzteQEthgbvwkmdIxiNv1nNrOg
Rku6TZhjf/o1c9xxN5R8yNKCRVeRizlwGIQTusunIkFqAiRvf/pI3mrUArnD3miRuTYoLLC8BON9
sryjAvU16C63QfhENZjtx3abDeWOdJ9YWhPWWKF+jl/Cf5mTyg/aefQAn3bzTLvLLoZsDHJnvKrS
tRc1LDAqDoL0GJVEHLJ7tje/z53tfq1xH8RYULk8p/mjJZ6T7vm6W+zC1LsJPs1uSNHUNmzP+lL2
xKx3hAKDCmZIM6lTcN3U/nne2OJyY0ldFQvGgTOdGtYj/TTfKofQbSZbCeq7hLXl/VZQurHIPHRz
3VRjIa8j88BwuJW0kyE/1uYrsardK3tjg4MMs46ztSqxKtTJcifE6zn6R8WtjelPtCIq86grh5hP
rk9aO0QKZDgdK8bw9LR5QGb/YdISZ4K+bWMqttDkLrFAwsv5VLtltpNR462NBbbQCft3dacAqj/u
4BsYfI6A+DeJ25s95ZDDamPdLBnyy8th1g519EasaZd7sjHAQUVjqWixWbEmNVhQXWLDbCdf8vIT
mRCm3IPDiDKd1zbMGQiewsC6wQN68q2ghnAPlZqivhOHFqIBUi9G04NPI9728bmk5m/ua1+8bxqf
VFeU3pgFSB8h68EGQRfIZ8bAWMEJfR2jdsqnFuQP07MeqKL3Ps1lY5lDDjRkYVQAu7suQpeRLdnV
P8ZTw+QC3PZiNv3HvKM2dP8JszHLwUfep4NlsBtauR+88ZicLO+r/IZO9l/Qh9kPsjbGOBzJQynq
jArGxFP+wvLSOajH4W3r1a/NkdFqIndViKCAuGAU5lIbfOyXRGqGEDbr5ixP50b7m6bWEG7JZ9tb
IfvfJvZAx0DH/PDxBiJhSEZ37nSrHjL/95hlm63k4GOoEqDHN0geQTwdAoiC4U1D3y/Ulcbn2euo
LIRexpFYHme/umPzx6wnxgOtP6M3kJyxy2DpCvzzqfU+TIZGReTqlF1tT5XfLX6N3RTvO4wXvA6R
lGtwaJJXSVmo7HWoWPda+zELP1jj4boJavf4XLpgtjVeR3A/4VAfh6cErYesTVSEhsovVcqINfHZ
4ULS5lliR2xRVDuZbjEKz+5bgmFIoQafSxdjK4POMKwMp9VnUa/phui0ZbJSApk6Ik4Xn1Fv0kiQ
5AGfqU2fDOlTS4I+cX+pHEQUdWiA5YrV5Oh8nc7hEXpf95j4AOaASu0c8UThtUI7zHYa8ha21q/F
Z7ZzELY8GR5UuRDA/0JWneH3lePEN5OnoV6XJcZKOfMbK5ElXuwr0H2X3ep+sv/0OcQrhWLS8/8+
Ve+G2uU5ZHnRMXpRnManM2LUncm3liusQtGGLPC4jEaawMrrnPUjFKk91TWC9o4pzpDyL0SAqvKw
MWAk4+VRKxwGjyWVEs98WG2WZ499VgYv76TPddD1NlmuYD995WvyXedTHWtTyWI6NopBfB3d3u9v
IXnjjB/rQ3aMn4ZjejccCzfCrO3rSLYPLCajf4gmmny5+ERukmQYWKvDGJ7l+BQ3r/lEgOX+QX83
wcUiepqNfZwjX4Uiid3gAJYUF2m/Lm6+m+AiECXppGyKsAoBjX13QzAeJjQ0uvFTe8IXI6rw1JZx
uKJpiZQaCYypZX5eMDCvztLboaOa0n4StL4viv0dmxAH0gBhhjQfy+gsjuFrla3dNhDfLg8QYfKX
oxH03owm98SnBjdTX4yLQsRa1aNRwwqL7GOYBstvdZ9uPhf3hlEKlvur8PvJOkAD7E3PfIka0fyT
y+x9+7jnS9Pl8qqyzzSd1FN2s150HOrP3+JRKub4SQbn3RqHHh1EqpeEifmNfvaZzVYQHM1bfK87
QovAvyG5SfuX23d7fGJTaCY8mVhvrRokT5BsOw6+cmJK37VD+TvhDXwyc8qkxpgWnN9QDP1mrI6J
kBIotA+A76vhIELMYksQmQ5WeuxR6WNF/PiQniihnv2u7nfH4xufJm2Q55XtmvYsva3PluSiDPfE
WvQTp/83tOws6NzRhPQj60z53Yfu+zo56KhUPVFMCes0BSWIwtRr24XIVVFfi0MNS40UC0U5hFVt
bTfWvVURBiiwtTh0aOJ6nMcQi2jdGROZQM/5kNw2x9yLfDKuolbDIQUuJysfmfLdzBrwoQTnSYfA
crRHA2lZp3UiUnmOssjBxtIXaRExi0XzMMQPvfh2/cLdJzhtfJBDijQ2kL5RcJzUYGgu73O4/I18
6n02cTX30QFT3kD1HVWs8UQ/xH4SXf2/D0p8d1TZY3AYGCgsI6HhzsdzvfvQf5TQrhm9TLIb2pWv
fvxNbtX3ZUt8z1TdZKtpMvm5qHhuoTxjvM0Uy5WAfEnkYKTKSiuTmC776EPBj6FwCQU/5Hc6u7UR
3BAn4XogIPENU4umDYmkwdxqzq6WPwoxGC71R8JfriO9xDdKrYaZjRaLbVgGiSkShS9gELigODkF
Edlc933s1H8jjtbq23C+VBaVpwmEP4Py/f1n0rvvcdCRaFKVrRB/dso37asWo80mddFUu9irCb25
6ZlW2b1+s0h8e5TRJkVusi7o8paNdNfBIVEx9I8sSVMr42CjrztZNJnutHlecYwZX7eBzNJ80bIv
HbLCyHbqxyfD+05yKCKCZhKlrA1LsxeHzcRYoeXLZO56TFITgh7KKNYD+RAkdpPnORmzuA45i6n6
r8ldfxRRfGdCzSOaR8Nn1Z2d8XPl52AL0RQr6nDz/KdFDM0+VrHD6VF5Y2dbPRpMiAXTfPzIp2qc
RKgA9az/ngVLyJJIhSw66NBs7qDqCaVd3+IUMkkaSHoUZ8vr3krxoF0EaEglLXazXfnAlwzUJvrH
cBVFWATYb13NsgvMRvKg+noHVewPyhNjbaYH8VCMAc0EJ2DtEupuLEMQUo2TEheEED8J81c5/twv
BBBQJjigydNwFlsmbF9qdRDNk6ebwLVxdq9jJ4FnfM+UKZZJ18tYSR5+aPunMfOu/z61DC466cRh
CXGlwSWrT0Wa2JU827L49GdGOGQZ8HI20hpnrugTv84texAx17Mj7jIiqpMuYcvmq3c1lEhXxvoQ
T+XDwNoNbk2IHKVefCLBkgAvvnQ7S0k8wrVxmNaj9sYSHUxlT3rEeW4vTYiz11/GzF/fScIdLnzH
zRKVzGpGaIPD6+ZnffLG5u/rv0+FVnxP1DLPar1iAACTrpTt9VayYxfKn7ltYEBc5htHFiX/6atC
4pukUl0d0gb/Is45W9mzRI0cINycL92KGIeiVAZO65J+lKP7CRGqlBCkI8oG+//Nt9GNclQaHTbW
RfWG7LUvI1tuRJv4QsQ1LXMBiBYucdezzMPklLEnesohOfcoeQuPSN2DSEuKlVDr4iAijs0S0SEz
2IOMKcxO2U7+PHUOsTCGAleuC5lDidlamnTqsX/6efh38pIDKt2QmooeC8iVQRKxto0TWg7Rv0yl
PqhTxUUimFE41ngvgbjevcXauSqIqTWXY3llaXzx1qwMqBOz+RNqoPhqY0eedoe+7NskB+tPChrk
RfURmY8ykJ9SW/4/6r5kOY4kyfJXSvLu2b4vLV0lMr7EBgRWEgR5cQFJ0Pd991t/z/zDnHr+a54G
WITT6AxjMk8jVUIRJojQsE1NTfXpexeCC0mf89PLGSPbG6WqY6gbFN1J43iIxcZLzdg9b4KzUdhW
qFA04kHxYQLZFSedLwvleZibvzkOOh6LUwbkoKV3FNRY+bVR33c8HSnePNHPF5/fthX0aOFinULL
d4KheACxeOfniWeCcRRD1pfqTGFggrvCn2soY3KKOadmxXMbjnESg1AJokahV+NFdwmIePTj/Nhe
gnIfLzB42Y3/Xj/JgkhfWlImCb3K7b387vcrPZB6sEC1gFCFLUuAaLQ1QspHSNeDR5WlBGw95YOC
5McvwLlXb+ZXa2wlooQ+lp/2sKbZqWznyF3enfB2N9GR2Otk2e56+1e6v9ez3QvLTCEimPMmHshR
gjTPVWQ7uAjgw4KDCrOlrW+M7ex1N/oFv1FpdUctLMvfb9oxazqx62C5qD/78Y2SRL9z6hYGmFNn
iK0yg2MdoXxV2lnqaT1PwXXVeViaBJlETZfNU9PZ4tyV86iUjYACEhrX/PIp0T/p8935c7ceIC5s
MDfM3GRm2VI3hl+CfEDZUW+oaNmzR9U4XkmMNyDmUplSbQITFi6VSX6vDu+NIrRlHqHOOm7ldURs
GJqrcwp3dQrXRhed2KPb2NqF+b70rBDpiNYBbfGRd12uVwoWVpmNXphCoE8ilaUtUFJq0eccPI1m
L24mfbyrEvnYl9q1qXQ7yRrsIBQPgT+DmLA5WKPIC/pXw6HFd2G2fjxleo9qDx333hUfhiPRx6MF
/YGAw8Ke+6jl2WNOQpIYRSE2pxmv0cFabkiIvfQmgk2QtjYPB7X+il8MkLmQMgheW3kPVy5vUUb2
mq1yD1DIBs3cznCDRMkh26Czg4QBaj5VDm+0zFUltEi+ytT1I28hKT49QWzJVYEdynzQbxMSi3dq
uDuaubkEM1Qao4XFwYmutE/KBoJdrpDZmdNseq9tbLAPc8d5iv9/uC8Xk8zEuM2UyGk+wCpA9g8G
XnBAQGS304Gw2oFngfk03EHSCmH2/CDfT5vsxoTQOpdSiuMz2BBYrAH6gW4yIGFZYcvBYSiPmX/L
8YK8NWUcU5Y0USxQ00LlASUApbCTbFfnppFD/DK/qb72Orls9JtnetKKQP04pYQclOGDJyLfnR/U
alZvYYLxSLWSBSDzgEd64RoXPGVLC8aDNPPMMM6m0IQh6akXI7+srpJDcNS28U6+4JlZv86/3YUK
42PaUi5GiRqqgvLCyK9kHrSd58BZ6GGj1kk29xgH2Jogy+jblMCYL4jbxdA2pF36C7Rlq7DfxRox
vqQRrCBNyZfQsVIuesBCRg+vHe6DdT3PurDE+BBt6lohpWUaNyFexGBs1F3hGHymgfFzF+sB5+tq
Mb5j1gS5bKkioBbVTsoGtwAMfJq0q6wZnPPbnGeKCWCUHggYlWIKwRwcM/1Yp7tMvhcmrhfm+AiF
8RFhmwZVSTOo3Hde9aQjL0/y9uIj0db8bvz6bQpZLKIRV0btU7tiVH/Wx3dtuTk/bz8JzV8NMP4h
nas6V2ji6AHeHMZHgqaO+8op3kLewas9klzQcYfvuGxznKlkEYmxnud4GMM0pI+99qY5hlBchSCx
Gwfwtjm3Asa5Q1hQoqQkk9r48LYRpRQA7YxuehC9np9QnhEmKCkjVWk7ioKyGGl9FXJuNz6kNc8b
4Z1jlfEYcadbvkZTRw2ZHeR3E6c/kMajaEeuznkzc5wui0c0VWXyW9LEa/3jZNwI9efzo+EFciwE
UcVIJpPmrHYnoPfRT7dLvBNN7m3hmO4pZA93KV7h2aY8Bh/Pm+dOJuM7GqVpRCRnKFBG8/0NdTkT
Vtp/BHc9eFDOW+NNJuM/lG7shIReWnn2IRbexQkv7OcYYF/5SmhNeUsHWrzVOpBvWhfShY6WBFTv
+q9sILxInPd81BgnIpmJUkYTbBJ9AbGTj7tPyIZe9dx4lHO8NCbOgIaAHPQFWcq/zNNlpH4JLI5L
5JlgYow6j7S0i7FCxnAva4FbR7qtd7ys46k/6UxgrdE6Lp71YSOKUUK9290BTFB3w5Nxn75RvexK
cquj76YbFbdzvusQ20ef6yfrSz//UrcgL+TRGF8SlmWeSCC2c/pHyMPrKDbrKNlEDkT3tEOxSUJg
You/dwo0us6Xg/fVthtqLKOfbZXupjM5FYd1DP9roKMxoUeW+G0mj/BZeLZUjnTZQFBTAIjfV0DQ
Bye54Z4B3rljvEjiW7MSn+BfkLsfL4ctScTkF/MBfBA3IDY6cmECtNfP7SDGlUz9NFczAeuCJ3Pb
X7+AIIGdoi4FPvk27/2pM8zLWajEVUIZFTCmbREhoDFYO5YfU7hKfZMeStB9z7xTwjmLOuNYKjWo
LeGUU6jepMl1UN9qGud247l/nXEpmWZAuI3e1T3Issn5kxBpeveLiqucQFVnvEtl9aNcUwNL+6l4
UDbJBcH7s8foQAIL6gYcUbvybcKtjdFEndkrOuNt/Hmos5LeNdOtfAAh7D11FLzgV3n7krdmjD/x
FVwGPfmTVkUPHkmyDHhkyPfn71HePDIeJBO6oq+pxcn3BzdXxM96a+7laNh22sBxJqca67nJY5xJ
bXSqUtEOmcGYjSABXHbzu9ktvODO2KQbwQEw/U1rS1sTItt2bCsHyBdxn9jcjcp4mDYrvnZ1Ebu1
6kWHKbbnrXKAQ9ulTsvjsuT5UJ3xL4PUmppOz9LyMbjTkM4LQSd2l+1DtCcBiiy4wbvza3qCGJ2Z
aINxMRDXGRWRJnoQgq3fTXdKOm9FWfestt3IsmbjEblVQ0AkJF4ef72+/3pjGIyrEZWsyMMOtqVr
UreTdhKY1F6yiTMwOdmbfEZei3dYfjLJpgYWLUWUJJM5LYkyD50m46KK91qIHDWaAO6aDVyqDD8e
e/yc00+20atF5uSUZp4aQXm6GtHRCflxM3dMQPVd2Q0PcmBrbziruu4QXg0yx6cycCylGQaRuHzS
QfF6qTvaR4gSeIhKZ6BB8lt+7uEnMemrVea0ZGJbVgYV+uZSxCuvrxTNiyb0o8u1CaVfK35SpViz
46iTHa3ULG8C7O5qDnLRPT9+3vCZY5SJojm0AjZWq97VpVtOu0rxzpvg7SK2Y6CGmJkWhKhCNZ4C
gToZL0/bj20BXVXyRko9+Rf8EWdcbOtAGaR9PtFDI5m9KL5oBW/wOZhV3iKyoimI4bogoZq2ePAP
CKg2lqehVljb4gWvR2z9Qvm2X9j2gTlH3K/SK1fMzPdzrz/OUO0eAx++J+GEHLyZYy7j2PTDOqdR
5dZhMi6D8Mpvb87vCPqIHz3p62joKywC7EKGAWD9kA8zYtswN5n+5byBnzwbXi0wbkST+yI4wQ3C
S9yJg2dtigSQKAuCAeV8QsbyacR5o2I8iRKIvjgRBjwYClsQjwMUwjnD4m0Dxm20RtzlLWGV1G12
5R9yVAFAKfASW3doOksbu9v/AnKfNzTGS0hVX0fdSxRqHsARczDextjtrYcstyvsx/cyR4XtvEGZ
bRUQVKsbIroG5PJzhjCUt0HOT6TM9gQouRi0FVXnDOVhCgPb10K78b2Rx5h1/jDJbF9AEMWNGVPH
StN87P2P43zsyp63K9bD539vdvAifn+cZPS0pQWd2Jdaag52auoabd78gggHb+Jo4RZHV7WsKhdo
4lo3B6MFmJPfmnskBfCCJTSb3OG5JX/k0svT2fm5x5DZ/gB1mExzpg2o1sh7xYk9jI9JEzjBvE97
LqSNJuycNcZ79IrUCzqdZOR+vwwPyS440LNLMk/NWZHLi7N4u531HLMxSRXFINAcQJ996c4dr5WO
4xHREvD9woVZnALPixnsDpOjbLJT33a4Kb32gSiNh53yhuOs1jMAr9uScRqg6tLzmK5g/YO+rfcA
MwHfMDrFG9Rztjz+Cs4Usv0BumbI5VzTFM4XJQp8wy1nNJwdeAoGFhtfr8Z0hmgVDNwbwGsg9nZi
aN4QZThABO8prYHqG7fvgWeWef+nUzmbKnl89ODULsjR9S2hF6QWt1npFSDgjtOd4sUQFv6bvusU
1i1GHGXAJ4kGTFtKvAsFdE71MJ502/Mze6panjltp527sFPPrWYVhKuTt6MLdugL9EwhH2Ybu3SD
0Bg1H1QSICyPPxKv3ePEu+TgwEaB52WY7vutau5E1EM9AnLInHCIE73Kp8zT4uuFStmmKl1FbWFX
SDy65fV4caIrEbzqTetMO+nz+Rn5yUvz28lhuwemqSgMifpeieUuO7y01lBbKi/fz3luySx8KyrE
yQjJEr3ay02xJaoDC7wbv8JVzDujjAsyIwuERNRPptf6Q1h9EQMuVIzjudleAsEqI7l5mbnwZj7x
c0L1Fuwb2Q0KoC63S5RzHbJArqbVkrA3TyulPcoP7SXlxemuELbo+7uSnOJ96PGaiXlGmWSAMldj
ndAgteI2hcxqqNiKdS93X/7eNmSbCtosKsKW0tRWWt8OYXZoLeHCCkwnUSDbl4GGtFXsuZXdKCi9
87ZPn33GKbCdBZksFaZB/dLmsXf9Q+I1O+M6vwFR3FsVQkCS11yHLuHFTtSPv0JrydlKbO9BEYgS
wXroG4AAgVjrBdR/9U/V/tfwCD8pdn879aeazMLRzGqVi1IEg0Q+0lwNHuj596IHrLmXHPMLGXRh
4MOR7OSe5wboJj432Uy8Y4rBpJVUIQuulI2y63fE/MR/RnDOPyvV0rS9JIPjh5qWoKbcSWiz4Nwl
PH/GIrHqQhSsNMEcQltM2lgXGTTion0ECEniWr/HHme9rhgT4bTmFDchHRBJCe0iughNXoqBE0Ox
GKxJrxpfprbHcJ9Bcwt9pIIDmQYL4nAyeip+D8H0bUBst4EogLY2bGBOQgu/UkeOkKS81wrnXLHt
BkqsDCqqGhTRkEZaQXwVxxkOE+2UECbntVP+JHX6Oib6PotjFQl9G6R0f4OvYvaQ4SNooO7GD6NX
uPq9tdUeUADb8vjQOS8/FqsVKHkZytTLmInXcn7XGhdcYDTnHmBZ4gQxnmO04iJwmo9ydsjzm1S4
SnltDxznoDDOIYojxbcoe/ciDYyS6Fbd8DGUPDMUCC+WaSz6rw0cgB2fFIg7qIfz6xS8ZWFiEHHK
465DXdIZ6sSOpn2JjOQ0/K38FlQ1vh9LkviplhDsXoXvsdxqenf+dlwbhCppoHA0LUsR2ZtiHCR1
DKoBkBTU4trgUo5Nu03cv2eEWffcTEwpKWCkyQLb1JGru5+03XkbNNvsxbMcCLPoaLMLxVqHDUt6
RvkqtjZDVHka2vLrbCerw+a8udXrYWmPWX0IIaRVlsGeBHLKE1naheZpt5KXbCyXR3C16nlUyZJM
3TQUSWGTtm0xlmOTwpp+zPfRrtpOgp3dCt68RfN4fUU6QsJl+Db5yBnlWj5I1UUV9RoN1lkNkthP
0mRAtR/CJ5OnuPNOdbXt5NITlddQu3ZqF6bYZ3cy1sMsElnwi543xMq3wyU/clh9hC3tMCFvXcYQ
qFFhp3WTypllqD1QAjJ+aEBrfroIebT7a8GKaogGFHJNUf9BNLTKEq2QTzTI5YM1PcTSzLsIV5dp
YYG+wcLjSWUxj2jQwZg2KpSpi624z06xJR/EyxsMOZSFKQvZTmlSMH2C/yQP+7EKOYPhGWCcRVGK
JZIFGIskIM+e3ufhPWdTU3X1B1exmC3GVaD6EWYikTaq2/6SusS7jQkVHz4JweqWXhhifERhzY2O
40xbut1LFy1oKEMQHvBibvq+58bD3BFK3AV6WcNMPt+M4QMYQ0dsa1WUnDBIHM7kcbYa+0yti2JG
lRPG0ssRmRVIs+wTh0Dw8eF3QsjFuZGZkyoJUme0xLYNdSQnU+/HUuWMhrPX2GdppOd9H5Ev6C0Q
H0Sd3Sica2m1srccBBMzhmGlKAq1PqSXooMQ7kML1HvzhvCryp6zNpyNwL4zU6HM5ymArXif3MnP
hNiWtuXH4iigH6q6nFzoDPSb1Jl4crSrD87lKBmvYLaCFEh0pMZN7KOSlHgjYQpAOildKduCoBT0
bgqg8cfbJat4raVtxmHkw5TGIe3I8VOxI91rDSg4873xtvVioJuCx18ouq9GG68nm31/FpLhJ0KA
bhOiDxO9cq968tZH2iu59cHMPnrSQXJMH6x5vAT/KkhnOVzGqUhmiPNuwHTrUjozd9W7eN8JiEGy
w5Cij4P4iEBtCkXsCL1KDXSjsbdRWhM56czV0HExB4zb6atijLsRa14AB6TdhML9wKvurqYvF4Nl
H63tKGvW+CLSEd/km37XbKp9DmYeLhchncMzTpR9r0r9kBcSiUmIECxVNrkblm67a1ziD8kPWWgL
bzindd2TqhKakjRVQ8Pr9zdpL4RtJtCzTjwUV9oFdS0qW+1AxNUmZ6nWo1Xj1Zb8va2iLr4iz4lp
0dr4+xaqD3j4A+nD1+XgWmN8XhkkKhRuMbJwj45Mj3D7z+MdQLZgI6zecaZx3Ye/Do1+vghIyiqQ
lJ7qeaCC+zS6EqDthJ9AI5PZ7Oqr+HeZi9XFdDLuTuhMS8uoRNSEIFXvULEs36m2+ChvMpdP//WT
U/A6RMbDSWmf1NZLKjrYaRfIVtrJXt20R14kwV05JjRKglyvMoJTGPfEACYBu6TcUr8FkWdrLmfp
eCeAcWW9lY4aErO4fkGBMAcXSSnYVryP843eVVDwuOzyZ019300cNo6fXFevE8q4Ltk39UgiETbt
nnSGhI/tPt30N8ShKd5g43wqPlcd2DgCN2o54e36++N177AQJiGrakEktCH1ECgb/yEGsLL2Zqf4
DBmnLRevve7Yvo2VhS8ZqTpFyane/aG8pP5doBp38jUICZ5+Bb25HoO8mmM8DcBZgjQUGF4rG42t
D+IHQTM8iNLu6yrYy016z9lE69fQq0HG2YRlIFZDBINhDSJUZSPZRGQv71sv6e0n6oDnd/ZzfI7F
+Bzkho1WbXH+++BiLm7agBc10iz9eBu9Dop1MGWtZgPdDeiuHzyqZBqeet0DbqTu+KCBn4RQr+YY
BzNAkfyl20S592/HywawRfN9/AUyp1vpKIGeOd3OnMQWz9VYjKtRoVDY9DTE2i1lFEWqre4qt/41
EfXzfShvlzCuRlHmr/l1Id1o8aMvu1J6d34n0kecWzPGqUSpEM0Ttd0lKR7fhbgvkeTSy2oz5QAV
9+NmgOIdz5ucN6qw6KZe1cSwob5J6i2UvekpB4wGVd4ARe34Crk8RBOlE6r2BKX38+NdbWd7vQWB
6v3+5g0CdRJzugX1Y+tKG91R3glXxOOP/u5t/kQIcWBAd3R5BNc8v3Z+QZG5/N54qWeK2p9AFAqE
CsNoY7amI8YDZ4J5ZhjvEqVpG3bUiF1Z93HlqeUx4aUSzzsTheVG7Wb/K59EUD502btMkZzzC8Ub
A/18ESH5TfMVIzn0T7O675IPScF5epKD+PneV0TGgYRK7mtAHeFS030nV1OnBhWJNV1zRWg5bkNh
uVCl0ZTChmLLyuvdHDkcALupMAfqkQx0e7wC+ao9DUyCGnh9kayRmVPdDlrbRA2kn637wVOJE9XB
hhtBRyaBVXDkSQKtXZ8Lc+yDR4/HSgGyQXMM6wDuFJDLHwLrWYNetzn5nL29tvGWtpjzq9SSUlct
bI0GmjzqYJsYDWdfrLknyAWbBPlXVVFnnDwqDkWGQiruMR0Zj/7WKNGkVn00kKBQn+qpc8/v9PUR
vZpjvLza+2UiZjCXltdSGTq5kHPOEi03u9GXA2K2w2hYqTHMsBDvKfDvdxKIalNu6mv1lb+ww3aI
VLI+jUoNO6SEiejUzVS7/UihIjHhDRsDrTeUT6m3lqvYmi06wwV6Gs5P52qsuvwWzA4Z5kLqYwPf
QgWe6uTZ3w8Cbpbq0kQmB9BMHnnz6lNnaZFx69iSaduji8BJemkn6+NNVcxgMS9umiR+64+lM83m
FZSuD1qbbjmjpc/+YW1lWdYhIQKaMpZ0Y6hLa1ItnIf0UnuEsOrW8LJL0BbtfoUcanWrLozRzxdO
2dDSOorIWA0lET16qwu/cxYWBhivn/jlaGQGDJj922bwzPQDZ7ro6js3XYzPL6Q6zAIy0HwRHUQ4
B2JByi4HlzJ9A5i9OfbWXosa6iSKKSooRrFtWkYs+Low57DXvdXLK8XftYAWZMJDXKHIl+/7PLTz
8osser9jmNjkNQtoAtmgiVgsVWQGVjtWPtXfcdfoxVMipYd0BHWJFEL1sbisxsGJ/cxrDePeMlse
58fqVlnYZ7ZKMAs+/mehpzHfVsNtWd5xBrh2e2sLA8xWGdAzmUYDBhjvRxe0ERCBtj72O/VN4zb7
bJNIeHXw00T0qT/sn4VVZv8ocd0PagirZrwzrPd6dh0MPAIJ3tQx90+lV1GBuirikjB39Go6KpX1
+Ddnj7l0mrrRClMlG06ng/AP1IruHNh5alMBxu428gZA8w1/AlfTGMt1Yy4jQ9SgYmHBcjaB+gwY
LyRIs9vQIcpewZlvx8lWH0Vk/QVXnTjuZfXNqKky9A4sRUJpk7kboqDosnrG8tHLA7B9JynAEUOp
ZwqO8O54Zwk2T61g/UZaWGXuhwgtbrIowCp6JB8nL/OCgwlaWKdPUWAAc8a25b0AVuHuy4Eyx1/W
Z1GbW5hsPOGaShvZMzoJCa2d3GhOCy7Xjcnbt+th52KczJkfgPkxRRSqYbTeT8fkYO7F/QjJpHaL
aeUVFVaPycIa4wDEyE+7IKWoRv+UmoJdj7zG7NXDvrDAHPZGksWioEOiRsWOfKY+m16U/ZYI9XKx
mAMfhrGVRwpGMqdOeEMc96ErGfYpZG+fCLdguR33alqNHBajY1zAHEmjZulYLQMwicYptkTIbGyJ
pqbc8mhquCePOfalZTbBMMJaqTjmloi7isqWP5NISL0j/bz4Fs1wvEGuXhKvY2T5VtqmSmKxw8wK
oM5W5Cej3KjyQ1rwcrNr1fnFCrIcK4mfj35McykexkvyaMHeOJwop/bnHTdn07MUK6DOEEGiDUM5
8rA4VBr3scA7xRrjOizZ6pLBgAnC4ZIAYHpveZFjbQs3ueY1WfAcFcu0oumzUYP2l6L1YNfep9ft
TrzvXEqBQkwDFDX53/WNLKdKYDU9OBBgkkD/5gf1VAM190MJ4brRs77wUXe8VWMcSTiWQWEUmNKo
vKjyS63gBEOrWS0NcGzJsCAeL7KQpz7W27AidnUQZL/J39NdarqqbdR25f47Va94006AaqTl+k/n
N+VPtsw386cH0iLY1HpZARUazIeF3X2hkrK5t5506Bo1+5ZLN3nCUPwQhL2Olu1FMrTGFyrZeHnh
yd5LTZmkDIyPJIqigp3vhpqDxMvaEWe3L5zfqjktJvw0I4sR922fBjONOIJo5AsRgb8Rjgqu89Dj
dkGtu+rX+WWOJCGG/YrIoYn2oAe7i+CoLqmAEhU1717lriZzjYt+UWsSWVOPEG83DxQb9rYp2doB
Gn5bbrZq3Um/jo65yEnNNzVIUSd/zB78LcIjT79R7d4zYjzOZqD+q+vpHa8Gu365v1plzmQzqpkZ
0JEJzPjQ+fmFMoMzRBnuz58NnhnmblcbUU7UFmZMcVcIu6g75PHvFMo11TI0xTRMSzEYG2ktJWUk
mS8emwhQog8COr3JY0/veBn09QG9GmPChtg0qlIAKY8jBduy2g7Tpv8d2YvleJhYIdD0PNVTxF36
dO0Hz1JxYZq355dlFZy6sGHSjb44wO1YKHXZwkYKmFu8pVyR7uS5nSVetCX5KNk1Ze8XiKHoy//o
vL7NH4ugEJrZmAv5tFjIzTpIkj2b8CDSDu107uBqjnhhetYh9YadyLkm1g/aq2lyM4sxC7VqyGaP
MUvjJhuPkSR40XhjjLyM5k+CvVdDjL9KkZRGXxTG2D5OzkniHDlAlHcSR7WxKzfl2/jIq62suy1d
FHVAfkE2zE6s39ShkoW41qdD70puAifSHk6daNtgY3EivtUbfWGMmcqxTRT8H1NpWEctfxT9j+f3
J52iH3bJ4vOZGZSDbpYh/owjgMxhodiBsJu6x157rNMLHTN53tr6C3VhjnH5owawxoRjDVXEl/4D
44pebr03exmUS3hR36oPWZijny82olkoLaBLMFeER6m5mtJNZ3AOOG+BGPdeTAXe+pREads3ZXcX
DxyGBu6UMU43b3SzimnKgi+tK3yCPqBbOOXHOLXrpxZFHV5DzWqWWZclS7RQ0EGQx0yaUiZR2xAm
glZIATA32U9ubccHHtnK6vFdWmLmrteNFi1xsBRA0EZ20Pj4MXV9V8rs+TadSdYRzikLN+c34Zpj
XFplJtRMzaLMqNdLlt5H5kUvvmnnuzmN7FS4L+dHK+Yh0Nfc4dIgc5OVDfSxp4omVDXtSdq3ceFK
QeYqEo93dnWzLE0xN1qZ6YFqZYhYGwicW5vUTeut/6b2qn3rVJUXuJPBOdKrQfLCJBuTF1Ghgbka
JlvFoYtmOEYgojUvJ2g/Rh4k9FwRNC3b2CuRDEK/8y+QWZGTYp3Y8isw2TZRFOK4JEXcdlM2ENEb
3xBwXfxsQDrR9YmJnourpY88Z5Lxy4M2tLpMHXz6rXqQKdF2aWzRSAVCNF5ugbeop58vvFhZC7Im
0f4ZnB6E5I52Odu+q0OMEZz0ySfB5YVeq1fcckIZNx2kcVu3hFNqUEcm7cnmGBx1pGzRyLXlvXHW
POjSGONvYqGoIdkMY/p4tIR3vsVr7ly743RZU1RNERVFZUsUeiEBBRVih4bQkrwmgZ8KA8realc9
Osi7S+QbNpQHKLeae97VrGYdlqaZidQDsRz1FqanEGsn2LmLOkzwtnciGbMJiJkTHmZu4mF9c74O
mJlRP5sNS05gVbv2t+mnGGk+FUQ1U2+jGPs799NyiIwTbyWpVsIKxqpTBri+Djzjrj0QHGt8jja8
JOb6bsH7Q5INA28N5qzH0dilqEIh0wY+V83tSw70irz/jwf79fN/ONjJkCvEyDv7h8gv7MJ6tMbL
TvftMn/H2R30WedsMcFXKVaBVRJzi38sICk/78AzZYPUiqrXv6Adsu4mX4fGbsa2FrssgbnoIbg7
ZUaPKoj/f7WIu+5FFBlsF/BPoswmi5RhVuM6ws6AFN8e5Q6neEY+AalfMIh84L3uV/fFqzH2Guqt
KtUiMmb0h6DZqQLHi/A+n9l3fm/oYubD4Tfihxlie0ll/fWbVJN0U1ZkNDHiDzYh2uI5GnaiiaI0
KGB1GxB79E/oUKPVdtl23qKD+ra6HGs7yiAOC+EusOPzHjfkGb7fkfQV0PFqQUgZTXnMKEM56saw
t6B4myI7jx6JAVjjNP7E2fg/TqYmGaJsKaZlwHewjL6q2QBUqesaAr/qS7lXkEzLKAWT2eNhcMs7
cff1wv6PT+N/Bs/FzcsYmn/9F/7+qSinOgrClvnrv47Rp7poii/tf9Gvfftn3//Sv67L5/y+rZ+f
2+NTyf7L734Rn//VvvvUPn33Fy9vo3a67Z7r6e656dL2ZATflP7lr/7wH8+nT3kzlc///ONT0eUt
fVoQFfkfX3+0//zPP1SwdCHM+4+lha8/vnrK8JvbIv2f/86fmn88dUHTRs/5c7Py+89PTfvPPxTt
T6DzRSC6ULbE5hiev/5XHVsStUxLt9CpSUzdeVG3IX5B+VNRSJFMEy1NlpCP+eMfTdGdfiT/id0s
yaYlYo3/+Pf3+26tXtfuH3mX3RRR3jb//EM6Nb8v9qUMVR8TxVxRw5/AvLNv7qisBFx3luiEmo7q
8aTLrtyJpWO203U2tIlddWNgR2mtuKDauR6jMna72nhrBvotui062/K7D5DBcVu1/izMzV1SGaJd
+NrHrs4urV7N3BEN+DjV3RtNENStlEu9CYW8aNzNcx3aShH1n8q+b5DznWXp7Zhb3VbTqvxKEwrt
0Ctd83YMofskpnr3kDRWljqjkpXOoHXi4AR1rNilqg2mHVhoM8s1I7ye6wgyuHOjiQDxDOVbNU7r
O6DZjMQ2wqIFLEwQv7Rxp22KVMk7t66MKnRMabaupTT5rPQzIKxpDp2iMi1tOU4h35ep47HKh+o9
fL30XhWHBBSJUndIFF+8LxJgMtIeXbBaf5Em6B+eQL9a+e7Y6btqaneTZB7TZHyfVdkuL6ydEXXS
Lh0C0zUSX73SIdliC4L+vk/je7WubiOps2xVhrpFoweuUmr5da2GulPGepPaSm9AkEryg/JTo8ya
G2vh7Elq2ewlOU8eSkMr3QbMt3Y9p/VmzMUPo6pIb/2pvG+CSdwNPUqgWoM0ktLdF4p2pXaK24Tx
Ro3mGyuJHgV5TtCXr91L2uR7M6Y+sIVAexz0rnG7caycLFWvizzRsP79thGbbBM3Kar/xii5+CbJ
Rhb98iIe/PLOkP3WsSI/PCrqhDtSVGfHqBrDNtvgWp3n3ParoLTztpK3p+P4l3zT/3de55zH+V/p
//0///O/6yh++s7R4C8nJyNJf1qWoSiWrJpEGCcjBntxNIL5p44mftVCMz3cDPwAfvRvT2P8KVoo
xhD6TIXDoV6Nr55GMv+0dFNS0YQPeJyIFP5f8Tas2hk8n4jvpymyAcJKHVcULsnFe8vXGz1Ry+Gz
edQhh4NuTaBWimMLsUr0wt8VR3WPhlFAf4zYza+q6/Ag3QRcfUT26aCAVgB6oAB0gRVaFQ2F+RZy
OWRDmVPT4o7acMrrvrWD7XioQMSGFr/qL8NHfrDI5CkCU8iVuIVFAq3Q4328QDVb3Q+beFcfLcXm
peeYMOAHg0y2ou2LOJtHGAz7i6h9H+mRs9h2Xy+S7y4OilcW9wZrgVVOkqI+y+FlUzvdo8IMXu1w
Q8KuOgCa3LwZZzTsy2QMUTWpamBtVLAwdkhqfhzAumvY5a71wl1+W6p20TjNX00P/DBG5sVSGm2h
JDRGyvlQoh8sJer72gOx/064aVqbFySybdtfLZqyhmqZZPzwoDblJi/aoIW2JZBVIL9Hzi7aGiCI
EC94mKbVSdWALKQuUDBPMKcgD6y0NOCzbUu+abL3OreHgc2u0GBQyNYtmXDYss6+UsJaMwwfyNrT
YOiVMlTIrtB7ebhUvOhe4jww2aznySBaMlQZgZsEvnpmSM2QtylkQpC/dcMb+alKbALp4+HnTtAu
OLWC50cudph5a/5glTncvlX2IcyiY+qUpZNsiEbSc1PcQN3lmkfYx+RYWWuswEVspOJQz6DRfBEc
hO/cqJtfkLJjnrQvdoCvMxSQv4gmi0rO9WAc6hx7vwSt4r4EIEb8nL8Tr7vL9ir0hBtezZrNdiqq
/ML1Ilu4gLD3mdRKZWRVno01pGQ30qb7kN8bSFZvh8Yr0YEteNKdeW8+mjth3xlYX8Aqr4qOk78+
7fnvnBp9BxnRrmTiNvwhGLZ80SgQTcNt7psH2YNI0E16L3iko0z6X8QaJWe2H3CRcMzrkAavqwjz
kV4B2FdjQcaiOSZZnXSJPQN2N9wWzU5OeemkH/YpbOgqzoeo4AH6I5mPMlWjn5lgHj7tUypbUqc5
3bf5sXj3V+8HWcODG44ZLxRDMtiKthiZE1i3wFmeXqbQ/PJviHC0AqHzX35a0+Sh9wLvXkk3TLhN
5tgjOlfNLsLkhVpgxwou8/qoKQHvxqOPYTbHd2aYc95kvllYAcwQp+mELgjv/5F2ZcuR40jyi2jG
CzxeeWamjtRVKqleaJKqivd98+vXkbUznQlyBVWvjdn0Q88oEkQgEIjwcFcqV3d7R7I7e/k179Sd
8Krs0VfhFEjWgZRZIHObR2I3BEMEy627eLQTUHi1TR7SPUgkH/lV/w1nPF8o21gPdCJAigjmaH8v
Mm7yecKziYs1ZRB37LaxL8+yyZVFLxGkpX6w+znzVbm/EhbRScQj3gKeFndXM8jHBohKfe6c650E
7SUOm6bgqGE8jK3FDFPWVyJ8sytFe2jBfEjATVxYM/k5yH/bOcI6Yc1QkH3jGQ+6YRppz5JebaoW
0ocFPXewts+OzRG3uo1i3QMq49/Uh88Xt74FqT086AlyemT8BuMt4jiodTLl1E+HfeF00OV6F1+b
71SZNj8KI+pslvDK7WwwvbjTMjVkLZTSTZFQTrhcpgAkfxYLUMUYvPbZA0+YO4FP/S72B5tGzsHP
UzvnRZlVEoO1nhtlSuQglyZkSLBWOgk6gKEbqXyk7k37z6lsDasevIDnuid6ustQcGmWiTgViYMe
4OX0lNngIz82gi2nNKAeTIqROGFirfIoXs2tnT4qPiU+TUGGMkuutOfs9zquAwWPqr2EtxWqRGwi
1yldXDYGPrz+KIE8YdnJe8kfHcVO0JXktuc2zs6FNSYKhiSvlCIXgMUFJTrENeZvovitNBtLUu6y
fqePwXGIGmvGF8mj61p/m4Qa0ypH0nmJOHAOMlsIp06HOQqM54iGpoJGkNmILhymtpSwdvGAbcAw
UG531uy1YCETrxROfrnhbDBmoExnKLhoWNLCvE1qKdTMxMqk2xEQRSjiWp/v5Try0uX8Y4Fx56hQ
R4QlfFwxuklj3Q40xZLl3edGtgIEUZDX0UwLOBs28Gb5IExmYyRWdE05Z1Ajht6C8SSBMKnGvIgO
zg1edNhYGAHzF9CtSCYxzMQEh6zIR6KWePMSAZrm2V6Zb4KK5w0brnlhhPl6RYZR2rnAukgkujW6
j3gRSk1vVzVKUN85H5FGbSYEwJghGSYqJqAwYO6QNonbItJJgjuZ3shUn95AjpOB1xZ5gMPzvY0c
ADcV9TvARmT6QLwMr5PUVx1kK2CvwdNQNezuCQXEFq+b3hEMG5q+X9DK2PyiZ0aZwx5EZtGnJ6Nu
cN8M1vym7ySrvNH2xS541H3hUL4ON+mRO2uwEdMuVsvcYahRKkad4YzRO3MBsRZEoNHeEnxKYMYr
lpzYTFd7iVo6utg4DyAkvfy24PGa8rFWUJG5150WsnN0PxMvuFZfqztlJ+Jf4DX3Ie0MRwS6ffTA
TYHhJgPoKtAmWeBHt6X98tLvzD1xau/fkADTSEcwNY3YA0FgstJ7qfSw7uZUTizwQtfujN5VeoWi
i9Ps0hv5jsLt5cjKj1zVjS0XMFAuRI9fldbXepz1uTyK+ASNMzRO99LsaZOf6gbjNV/6mEc6lHtB
9lH/9TlHbCtoGHjKiyCwRELKtsySJVbStoDpQbLyt+kJbYPQNW25dsBa86T7klv5OTaKc6lshHk8
Xf4xS33zLF9TTUUQw3rBpquoKwWFPaVc2i/e0hiPI0YsKmOFpemRFT9Pik3nnLvUFtxiJ/0mDVAT
oCPha5puJGkXa6NrP1tbo2TqIsywW7xo/gApFT/3K9foHDV0ZA8gosnCYLcCXA+PZ/WUhrCH7Pyz
MldA0wgCCSf6WTEmAijTFfluuqgN+XKF/0KCiJaSRRxoyfFKC+uCL84OYjRKQmi1GcgWLle95MEs
RmpOY3X0FPh0UlG4/VAt5bfsfEnLdetyODPI0im0QasXAnWh4Bu9YSFV48TfxtfW0YEKFhyJy8ey
fkthhXhkiCh9QemQrR80adyrQRX+iZfStbJLQXLd7sujzss2tzzXRM8STQFceipb1Os6KUcHCnEI
3/IueaWTBR/jRwBJxdlR3Oam58rwbJ3HM4ss/iCRpD4pZXwzkud2qLaWnP0trucUXc9tMLd5mZBG
rhecC2FHSRXDQ7BrrxsAAUKn5+R4vOUw4WWSxVIwaCBP8h+i/EtUj5ywuRWxz9fCxJaibTQpLmCA
1nlAm+CmP/5wYqZ2GVsxhkcTF0MFD1y26FVLAImQaGoqukuyBggRY1hRhSiTe6ACxQPx0B6l08Ap
9H1GsBhylQtY+D+27NIaE8pmaBcQPMJiq7jWXPBVLYigxSMULhz1CIGBFxpBo3sepG5doWfMMmHM
XGoj6kSYpWFMXA7xvQZu6mxXZVcgA7I5e7nOg+iDThYx/o/Lf0WEXWjxDDZasMQOnlRalEERj0tc
uHjJI0v/FzfuhTn2qJWoDkZmhMXN94tXP0g7tfT00ol+19eqB5ypLXXHjMsVtw4pBqAWsglYCijh
JfaeX+Q8qXO6SDWXrW58NqvI6qJfn3/K9c1nqKfROoPSiiPLu7wDMA6V0sovpqHyQ0NTpSHys6T3
UjA7fG5pazlnltiJVXTIdb3KYKkfvy3dbR8/aFzhznW8v1gNO63amcBSVzJsjIdqL34L9vKxuMW7
Y8/zwHW0ujTERKscEjIRiY3YSuarMrmb1W+ff6ztv6+Y9OGGEjhbvKiGfjI1AX+/SR7m7maMXz//
+1thAgAaDImZCEiywbKFASiBV7UEA3SMPqpONLWTpVWWim5lczseY4/shT23d7jhBRd2mQ9HCDR5
4/a0Q4Hf3VENLGC3H0082GZHdORd/53XGuKZZOJvVkuz2iYwOQNSIYkPUddZRcSrHmxE+YuFMXG3
IH059jk+aLavb5tHSPug3GVY7V1+5MajDe+4sEVXfJauyqW2gIAUtkR/tsfF7u7oXGy3+zAy6OPY
yN78kTtJsxFzL4wyZYQxmdQ6kOkCr82XwsmOVE0oelDs4RtfHo+3Z/QyP1uhJADippnUPVE066A4
bhjvJW9qbKN4APiGDAYbCG4o5qq3plRaIE2ThlOGMilGznfgqgTvIYVoK251w23EbvnIuT3mEzaS
XKmYBkF4wvMdHPS7ADKDOdoVDRccwA5O0zwACQc4vkwkHngpMqnbVJM0m0KsbbQx6yrqTjC7IvhG
ofSdA9ZBIlvPLNGK7qd7BcLG191DxZUZZ8W+/vwIJD+QyQCz/qr4PQSozcYBia3qAwl/D14i2rrX
Xc1qnoXANkBpQwXAafJPJcBPU7+8UL3lSjQh/89vYD66KmEWBuCb2BKCm0JEygDVk7zgYWk3Sq74
3mdmGI9dSD2DcwJmBm8GhEamXBcepSXpTb+zIUP09HkE34oB5/aYGpQmJ105CLAnh09z8k3nRc3N
wyEDSKmLaFaKwCRcHsEW78YJUgYx6uciCtfPIFey0Rh9EWZ7cRPsGK/etG1RRkUFpVBgL9hLT+sj
TUxlhbqs4YMy3zZBlg+CP7yCyYRyEu8BTHOby6c3Hr1n9phPGEh5jowI9lSfQB3NdClmoOGOm2ze
tYCSACaGhqy8KpCrkZ7oGBSJre5F+ADD6lEKLK3HQdD288fyu/6ptU7iZr/4QgD0amNWiOSBAPqG
bpAmsU8Ps03NBHQ5mEIBby1lvBgh9wOdMROI+GKyxitekWjjk14YZG5BkJKo1UAkXBLJjyb6Ieq7
fryfKjxSkfHh8BnAg3x+Dra8RgO0BS6KdzdeIUwGm3SKaOoR1vinf684dEb8Izgigtvjd57P8Myx
aWzRKWZVDDCnPFKSJ1oQ1V6Ve8GXMbCY2bzodXpbrLYQq8M2gtxpJeRpzGY0BD3s0YcV5aVP8XhM
dv8G2iKjWXRmiTkOw5C0NZqy1FkGpwms/gclwaej2wJSjC8AFDY6LrBIULbFaD8WxzYLkkIqx1iY
6dowJPUtxoB68pjaHZBJoW1cJYcAqBLOM4Sl6aJ3EqUUBHIcNSHMhTMXI+nyqCgHGE2f9Rf12XyP
vOAJvDYTGpQDTsbypteQYlQfoh/cCLfxPsExNFS4qow2E9vv0SLcEXV0WjB4nUFUT6NbtJOv/s17
/MISc+uVRlpkA4Gl0Z7t8Kr2A9giPlSF+VqzW1HmfFXMTVEnQZK32RRb03HAAIkkAxIYOPITHaht
dBB+cw/hxp1+sTrGVTNDGQ1C95AypCDaGIBHCdDDotQwo2OCo7K3xCe+QOtWmePCMBtsqnxplglL
NW6MA+goDn8KiiCa4xbENiKNibcfmloypXVekV90JhkqEOJEyChG6Im0py1UbiagBnKomv0L0ICJ
mooOMLQMnBcCzuWFXwTwV8EMIqs/QJqVGvxFz0TxHIC3WuCzsazd5tIe8xSMhIBMXQV7fwI3eLNw
N+ngq8PsMIgNZp9zUayz70t79PecvSmEso3HxYC9grK4VQDPkds4AjESHcTkuijPGnMThoUaFIOE
IW8aTYs7Oh/8gYmK2y+0I9cvs8uFMc/BScrLsSqxMGqKDs/S12Dg0dMeHf5FORPW0HLV0IBC6YC9
b+XOLLJ8xBEwH6kOs7SLHA2jyOA5+8Frj69zXDACqBi/MdHkBcUoE1gmMtW1pqFOGsuvAsFdkL5y
fGLj09HqByqIGA5A95+xUCfmIDRDSH1wcpaBonN2OlAy8mBBqsTmtgk2fP7CHhO4ekMpe7yI8NbB
VsWLJbwnqAZjKtgtUXr5SvK5ZRHzUqqIK08zV9DpSM9iBWMMIUpiga/Zy65wht18p51wuKFhcRMW
nkHG8c1BnzDhA4Oq377R7xnbMxTdUCj9Ut+A5WbGfW7SgbD/LpDx/nHu5TRSYW8AA2Xh1D8iD4ry
ABxQusHlKnCaxAYd5dPsYJLqXdfd0gWzhGhxm5e8hTNXrhl1jVEYADqpfv7QRVeSlUWWASLA2emR
2lT7v+fPWi2e8V+UNepIEbD4AvQHSH0Ppmt+6x3VwzCTRX5yTsvmCjU6pqJrmIhhm1xlLItiPZ+2
NtyZKVJfwMjBaUdPizu/ZzZvBnYjQ8Tm6jqmYjRi0pGby5itdHmdlqlCvVd5ArFwfKtCHzK+ya7q
D8wtz04JwAGvFbXxlodVPP0IYHT0n8wtP0OeKcOQHbAjTvpGdXdSu8mt4llyxZ1095eMO3/28B9r
7ItiUowwG2UdfjPnljkuVs3DOK/TJboe0OWr4M1XdRaD2EY1gJ2CCnx2M/ldKYCyq9hPS+tw/IN6
+MVbhZgKwaAB/Qc6XSxWXVHTSSbDFKKo3F1TtrNmJ9wKtnIT70cHL04/uRF2E6/Lu7olYE6TgbCk
OqFUN/fSR0zSimaYon5kVN1TWCZuP0geZ2WrL3iyYQI/CgC8rrAvlSboJjE3YSP+3eMhjVn2mxwv
Mf0+hnT8qaXG5cbbNKniM1L8nrlCtoTo/YiklUJLMm/k6oGkj9nA64lubRjucVrmAQZtha9H1zjD
VmLDOke34l18yI4RavH6TfAIWvs9HfgWMQLLycQ2V/aPVZZNP5sDVSgqkDKHwWMd7Sr51dAOn2/Y
6RXHuCJwQXhXImzQmW8mcKhVL2jagip48CMDOzHmeeIHOtVeYXohcMgt8Sc3uhpc0Rn8CspSvEKI
RGME+wM0wGENDWDC9bsdNBzLAOTd79aVvJo8ddfFteL1vuBW0PFxcePjnQJ00PzdjO5ljExxvvG6
bgB6dLCR4Z0Jf4VeBt2Es2y3DLp26CLyGxJzu/TedKlQMFVfi3jzExu7eWGIufbCaTB7UCr9/k8W
HwLQi4xG8Gsv2qGs5UfXZP/57tJbbf1t/1kbc+sJZiZ0Uqr91ptDVz6VwWBhzgFjwbLFcaP1/YOv
SEsFyD0RWoCVufyKjToUedrqvwf52YmBf0Nm7f3y5WM9PdJ3A/9pu67bMxbZV1Gu9JqY6L/FA5U9
lL7jv734GzKJqNwDXAYxy9yRyC1egPv5MHcWj9ZiDUhifgATTo1ELKNB0n8rRwA4MY6K4er8/sFw
0mvdzm4Lt0yPX+JU2gjjgOYjgxB1pOMr7XO1iOM8iP4cmNMl73cupQLTkMsYLkQ1d5870eZCzw0y
jlvOcTNLpQbHBVHOjtZHqYIICMX95Z6KMUbu5PNTti3fBR4dYGZQEmKekfGoRYrMvoHvTtAB1fJD
HB7a1yYe/SEoOdfxVgQydfwHI1QKJiyYjQy6rmyWmPxO9pgA+KYjAowgU+Kd/9W2ge0OU2HIlDBE
jVyGiTOJCUJLVDB+C9mPon/Tx3vOLq3CC/379HoCQQTwnWyjugiBZ5HbBXE0ehJe6IzP8i6gUi/c
K3b9uNzwaWtWO8RYZE5gVpe51JbLb6A/KSoCnUOrKFsgMG6UnEO2eEK8XUQyTUSPDlQXcAV0Idli
ZCfMiQwSjt+iLza0puTrnvJ+M3jhQ3FHCz6lb4Lv1OjxghFAZC7YvSd6xB5uiD1eq7v0kauDusrx
T78Ic+CYFQX+hAVUL2a7hGGj/VJvJi/c9fgNyi0GtF3Bzx0geVzO9lJ3v/wAIP6js7YiZuHWqXYe
mz1pOvXX4FHx72mnWtqp+suX/147KuRXsC5M3lGY3qncdnYhYmqzzsp2+bXUxxZnb5S+cZayKu7C
S0E8hFONGVsgvZjz1kGWRG7N7hc9b9kx9svraEdFgbgVmFXRAkVBqK6gJkLIRmcua6sqEojxM9uH
u/kb7SGjk4sRczpJw80jNjYIBC0GRjBRowdWhLlrEyUyh6Wsf2JVg9X6tCGHm+DQP0YHXs0MJCtr
b7gwxpRHwLETNHmKNDQbqua5V2Kzmh6WvJTFQbNS3QySyG4WoQxf8nDWkmanTc1Qa06TpkEOVWBI
JwpJ6KRzksnNrxlb1ak5SDWEOBDvJHy2eboSsjoLNV/XQ1EC3qmf41H+QSazHorXqMnMKEUtWZ7G
yaq7aYjCfUuidLoeFmGpd1KZ1BqGaUhrKM+zmcdLZCODzlXdWubFhERYPhuR3r10Y1kDI21kMxlE
Sy3lWmxdLSZ4rzuy0tXxu5zVUZtbtR4M/avcdhOG9/NIUUKnaZW2cBe1losrLRdK4C/TpOkx4Dsl
aR+BM7USFKDOQzWRCMYRkbbEr70aCanoLl0iTPE+apRFnoF4WfT2Cm3JqtkDIIvQFtstJu9M4iwg
UTRVK+uzpCA3EM8GF4xtxJIeCdY4KdJ8XEYVY2R2nLQYi7HiuMpayWoErRN/JoWxa7ERFShTSJB/
j4JIj/yKVGKaWxl6PcZ+1g056q2MFKNMPD2c0zC1FDPUBa9aMnG5hwRzKd9OQ9EgwLbqEKHPlIQS
eZqxB+pOBVd/82j0U6AdG22RQFpHyjadYjcjgkrAhwXG0DCz00TuwU81F4moPYvoYU17tZwbNPmV
ZBQUT4DQaQhQvlkOvtItplyCc6c2Kjy1o55ojavU45QfejJL3T7qTQH8U0TJmiy3UkgcJT/1xoik
u7mdiPEw4/8g1ZZYpPV8VIo51ZGZ6WZxHIYwlZ77Qk8W2TK7qgKVS6OFBtS+5zlfdksGhtPeivXK
zGtr6pO2ByhDlHKUFDQxTPedkDRZbetCOnexXZJZTokXaiSUGl8rCYk+8qxPsQ3RqFRHcayG5HYp
QdR4q3aBtGiuHCid8DDH+Gt7kmO3IGMrSGaBJhp2TtHccAI3jxNnQRzVV/kY5CJxiJwIQmu1bRkq
hyhIRs1VoIM9gaBoNocrI1Dk4VuNzoDqFHlIq4hFES6Y2TTbLKgSN68FY/CMql7G30ZLiDr4RtB3
yui0Db4yfq7U93i+6gpiUxeN8f3Q9kPgFHPbCZZQS5HyPRKDLHvM9DIEmCHRjEWzhkUr0AxXUkmO
XiR1ycCu0zRhMptWppgm8E2R3rwMNWhOwV2n5aKG67EtVUgUG1qG+D7G0gih8LZr4n06i7J2WyR9
spQogMDN0WmAnKv+s687CWKn3TgVGKrH/FfQukaktd1jQdpSP2hp0BTkWIvgZ4rvMxFgvas0Ag2X
YC1Gk8zTU5HKJEW5w1iU8DZMDKW5jqu2yQ5VEmvmjRhphXbbD4OeeKTOzPB3kZh5U8BpwTa+l7Uk
EX83MTbjdowbpZGtfDL0AtJuQtDKigX1qiSJbvtiKULwDxo4NoFnqMM0PiuRaERuF+mB5oLM0hxs
0PAFi9sTNTTz3ZiIcTuA8LUpi9lpdZwo0QpUdYqI1SX4C14xAfmkW3CDuSYuQqJeJ26pDmEy2SRB
II7RXYulAUOz3mzI81yYXmQ0VTn1cMg+ntvGMwWlx//E6sQoiQnap0uotNegldO1n0oQTaEHSPBE
bjvDbNojqccoLK2lFabiRk1ls7pJSrGPakeE9LoM/ZJxqB4qRVjSxxKUOSBziKQqrpAjt7F06HG2
gnsxHM3kORHDtjjGDababktQJlX6voox5JBhz1VZ/RYkg7JgqlQvlNzSBb0uPAwfxESyxjjGYfn8
5t/ILFCBUkAOCT00FWiLy0fiEi9qpUa4IsvwxoyWg8St06xSeQ1F7jML9Bec5S5RXA+GNKe4hMGn
flQPoBL+BbYcK4auemBhvkHyRQ9tLBQy/r6ez9imCfqZbQHKh0I1pT/RNLuW7fohxtQGJpgtobGq
wxcA7PTvMRkhyjY66ssSpdjQmPR7Jg2mImFP9StIiN6CR8cdv0m0tG0DZhHZoMpK+UNV66SfkgNC
ZRCdVhUlUuZZVlS1qtRy9LN2Nb+3hAEEkrIbH8TX/IXCOKsrOovzX5bAC5LAC76gjVzuwi6z2jru
ZanIwp+Uc+mPeCrIE3w6Fc0nhFgDkehWni2ScVRRb3olUxJsJVpBb6JmFZhwjTGuJ/gAJWo7jfqQ
zyv3rREXmgLGQB08k4ZpGKvEeIF8UJik4U9aITKetQPmfjwSXPdovWJ+7sTPrNS74Du/h74+NxQB
iaxfBb2lrBvMgpu8n+RaAOgKdQwqXqRgVJIP8Fp7LIRvgcVDMo4+IoqOlyckM4sAY8PGh6kmoT0g
scGsrYmw+3mU4VlhYsAkTTESdP1DDe4K9EJF5TpuHv9/JpijnqZgm0Hp56OuZ9AyhHJvtTXpraI3
B+tzS+viC3wCAxymrKNMiSubMTXVglbpRP/QftB6uvqMO3ncYbBVt8EBWt6pO3REnbRAKm5xeUPW
8RqQMLxpQO6oge+FLcFkQhNOQj9+GD+k6Sre6VeJJ+kWjWkGMtHcM74Ht3/fU8KCz40yB11IzaqL
QelYXA/XKrqi9NE2PMuA4PLdfg0dAbAfPTMVr10QTWF45NIj5ygu0O/RPyjOWHQla1pQkzXfKDNK
dADZKhpNnP3c+KaoGKB0J0GYc40KmHNp6uNO/0ggOjKqVnXUb4fv5HaE3GLmDpihdOKOY3PjcNPZ
RWwgfTOiznW5yDKfyDgZ5EM8NGC4oPPHAOH9h8f1/47Q6zepgmIBWAJF3ZQA42TMGJDSVpV2ghkK
rciOujtj0Lm54b60tz7hmSG2D2giBYO44YhEH9gAIUetOXSBfNfBlwwibXkX+do7FyfGM8p4iiKO
Yojm1gdtUzQ/U9ztGId7aXAjdL5xO37nwu+on19e7/icmGoBKRE6T8YpMJylEz1ZxEWaJ4Rk06Lz
5IDexXtEZVwD3MVtesiZLaacEIyo0sRkBPa8flaf5XvNpxaDu+C6xVjvAIrjDj1dSGnx8XfrfOJy
mYzXxHHat0Yh4QQa/nJd/ogcjLj0H3Rif/QWlxglbj5IVd6avLI25wOfGgxnH7gkg1mYofzRvLTQ
Ib2u0O4aR6tyka9Fuy+gjzbupfMNZUuYoLdB0W0Y4UGGn8VQpymBcKZQLvqN4xeiwXV5Z2VtE9VC
dLIR4BAAAE6/PPrJMGlLLzZvauMF5ZsRPywKR3pqfS6oBbgnehHampmD1HEWdUvzBkHjGGUiYkTO
X0dMTPZhMBktZTCPgf/4cg0SJBxRWcveAnCBPS3O9BgfDGcA/1EMdLj3Ff2z9ZqoRWg1oz4pgQSJ
8cncbBazFNK3RfPj8ikQSk5A3rh2YEA2aSEX+swrHtOol/B6i9M3McK9E+/aGxBDPGpQV6N6bumR
26qi5/cyllzaY853PYDOSkjStxqiEYYt39OIUh0xVI6mPDnEfgOVn87mDw5wF8p8yUWXJi1X0jea
VwZQcQN0EbDl5po+Ffq76CDqT597y9rh4YXQQUeNASnTKmUJVYxpAgj3NknaHRgpw7lxR7Fx/9qI
gTEFEF4jawbCj/HIrkc3IMjaH0qzj6PZypvXdOY0PNYNVV2kjSK8BDCYhDI5++VASzQ2JYiiT7Jk
A9gnT3QdqgN5oaGBOhkV4ut5rbA11QHM4qCBR5AmRKvDZuZJkaNQ8Dp4iqd7idft0A+7GVyK6Als
Ycfriq0hRIxBehbPorCI/GseivZVh/xH7pY+watOsikEjv+uo9/s4hjogCopONNIUJCisDDJVIl0
1Noy+k3RQxHc3huvvxDo6fZ/ZoY5bW1BgG9rs1eaVEavOWTJIfNzLdm5I+6+kMOu7jFmVYyntHk6
lwTmVH9+po1ZSpRY3X5NhWDLLVUNMA14CHJJcERfbpcRojUXq8LLH0bb1jYmfMfOUu7pJAIu6kcJ
cuK8pHlj3yhVBMGBA6ftuvmXTm2ShQMyS/o6hU4rCLq+oBy0Cvtw+XMz9EOfueKSh50BrogPMnnx
OxofcP/oCFz3zpg8msqKO14jZ11oOJlUgLxBHMHcCrN3yqwj+SniD8WiQrt0cqwEo/SJtteOByuw
IP3sz1zMzSpVvzRr0n9/ttKglYqog9lor3gVShst6DcCS91xE8sN38Qn/e/6KDP4uaG0LJVJ6pKP
8I286F7t624D+ilEExkngRtLNg4exmQwwHXij1iBlJtpTucpi5EyT4M13GGCE1M55KD+wSjz48ka
O4TveG6QOenF2Ld1FAbvNKDQsslwGK9lMEzxpHW2wjIqffAQEwSsCg7B5XdsoqUCaZ75LvqGLz5n
4A5N7XBvWOM1rYCFXGWrjaNwYY9ZGGaNSsxoKu+livS7eZir/ec36FbYvzDAOD74+NoJBaJ32Zde
qPSl4Sw+8fUDhQr9fe8ckAEQ7gE7gME3YASZ+3rStUyUC2oMFWGUFAIv39MZWv53W6UfsGTgdgHM
GrkHRnkv9ylQyjCSBPGdgOE1eNDjg6pyYGRbOwPspk7J+XGLsW3mOTGrgLQLdgacYkprTSmPLXbD
Aia+0PsHJAZMhew7pdHFZcnN8d187AH4yR8kkLPLr/FeQXY677+A5Fo9AZGwgS8L/QAInKB+wPgC
5G6yesnG9+lF8aiI4vRduqJs6cEdpQaIwYqHnjYK+CBwD+3iMO8SKFppt/pT7fIGz9Yg+cvfwkbG
bpnlEpIf7xBGuu7tyQsO75rdu/FD4cRu4FRXvVMDjwhXzazDhBop78W2LgIzv2DlQmEH4ZLxXfuR
2Jpv1LZmJ5DyBrjFyh4i74PcAwl64G/DOleHYdSfUQpDcrSu9pnJCBqotn6nRYB4R7Us59fJjh5O
4AxHfPg8Aqy9DEP3wLaaCKHYe5ZxSp3bylSW9F3SUQM2vpPw8fO/v7EcNCioKg7wH6aCgfPLo1iD
vTFIJ/2t8xZPdGnI1Pahr0LwEFP0e26EpttymfRJClBqaEXjlU0AJb00F5EBuIjIeDNuFk8Fiapx
ndzSjIjS/HFWdnmpApFDUI0FFBlwL6pEodEgdHZ7kzZagqXtXigeD3UaHM9pR9Pmwo09Hn/fZUA7
2VLx7gYZMN6qGEJlvLELiEBGeXoh4uSJ8lUSDm6V3f39gsBJqGB0CdGGgGTtckFTE8h9k4kv5qOG
WUHpiqKbFshpIGG+4k4WbXy9C2PUMc++HvQo80aFsfi52WsoUyL7ean3mZseM5tbzKa//B+v+PP5
zlfGbFVnJFKq5uJLsi8fIIDkj+od1IIPUE+9Ep56WyY8HC5vdQxWU+3mMZlT8UU5agfQdBzAZ/VI
P2R0+EL6w1sdk5VgSMskKVanP9IxwfoGCs+WcEMBcF8yx1sbk5T0QPsMTSG+pGiNKVib4cjHETzF
wNvxqWN4a2PCR1zKghDgQ1JjvR8fQLl9PXsKqNrT4xc+JWdtrBxKmwRtL+BTxs9ULCE5Uh5iyF9B
vx3wsT3nvHHWxh7qcqo6eYKx8K0B6fEfY8QHlBcP1Jgfry6HJ/73ENDBfKTluFnYUD/VcmlmufSS
Gxixpl+zEGzKYJ7kFNnvZD9MZxeBOfXfrPIfs+z0RDfX3ZAY4ovqCy/BMxSnbPVnZpV7KF/JlgCt
X+tzg5dpzH+WibYxeMCQpCuMeyakXIoJ9hTBk9XHBLC5a2kqgBlqraSOAl6BaPOrIt2UJQhC4590
k8/iGECypAhHZM9WmjsGSClrOw2xSN0uG3zXzs5RR/yCev3lRfdnmfTNg4wNzR7U2C7tdksdA3Sl
ogJACzaJp/TeYI8ObZilhvf5J2XePWtjTLAGxh4oB1F96WewJC94GCcFOHngOJBZdJober1yH8db
p+N8gUzMLo0kmeJJfQkzywDfSWsDjweO02NgCQcKdv9XjnpukInZhlZGsaCqL7NvpI+DI7p0GFS8
64Zvk0vvdF6Se5l6nT6qhq6SjqIv3AbDvJc7aJQtKbQufm2GfthTSjtR68cdZ+c23JNSHeAppKB/
hbfEpZE0bcsIqiSv+qN6E77RRIU6C/rxpm5rL+AcAQ1g6PEu3I10Bf1HCJjhHQE5D/btokbDUHQ5
eVn03YRx6FB4G+ofnJVtnPMLGzSUnx08IZtStevJ6QDQO50o+3nYG9f5vrGWH/RVOY0WZFKM3lMq
Toxhsto/e3e+QOb0SWPU1LFGXiqnh6bUifM32FNuLALsuT3vxL+kMztZBJ2KJqP+huLDqmg6qVnc
TlP0Ch2/2ZVQN+12aM9FIIz+CtnBegN1yFWqIi0/Y5SPhRwE0DnsxbR+1YzvleKo+lsc8u6F9VUL
E2C5OnGaoKDCnO8kxWTN0jWol6a34HmnPKODBYkFd/nxhcO9DpeX1pjDnc+QyIr6BsVgA7w0rY+R
XNRnxy/UL9d+qUPLF1SFEB4CooEtzcZRGKtmh0/XXZfStZ4+VPlsqVCzEjueU2zsEsrnmEECuSMI
kdmCyjhEcxJl46tR+sF0V02uHnHaikyBiLodxtbOTDCRf5nDoQrTEbsU7vLcSjza8xNyF5weGBWQ
F87B2loRVMZAcED1IODml4c67fQhmDSYS7+n5YOGBlLCe+Ws7xVMBVA2HUhlYq6JHdBJtElqkgFD
TKB+CcEuELrhL6ouhnwZ042EZ47WcC+fHifCSkKVXtE9Ze/pbDBmA6Ck18w8pultmINbDoihY1c1
Vo2xjsaw0Y92ObFx42zhBafg5NJJqpVjVLCoNkH/2jlaY9GCr4kyZXIbWAMmxLgX58amXVhjfCTq
kjLNhP5VS61QRw6Eir2Drs4rwLNlaVE+8sYeUS36fJGnS4T5siiSYDQGnW9IOLAbqQmZOKvd8Io5
BUR8UHjdAZCIzAvYmmvZzQ+5jxxsr9jBlWnYJuSi/5Y05XQ6wNRNfwF4Gdequ00Kehq8GPATzA9a
0TTtoUFqW2LyaHj9fLlbHxkYUxTxUd4Adpe5cYiUlTUkL19J7oXJR5kiuPAASjwTzD5KZpsXUje+
zsk+SIB0zPehyRWcpH+E3bXzddAfcXZtz+0YVdDQPAWUATuWeBR5IRAruaUn0HS4MWXjstbByvLP
p2NifzmUWpMV1KTitQ38I/WBdqTN9rSwGz9wc9P5fLO4JpncThb1zphq7Nb/MtyIVCS196Z0N4M9
ctx1hff/tMg8e3qjDs2gHU/dzniXT3uqmTjZo7GXbAUWpYLz8tncSEyFAtWCohQUVC43sgEcuh9h
UEkewgBdVdPgfMQtdwRHAkZrqR4ShscuDUSpHv0Pd9+xJLmRpP0qY7xjFhpIs505IDOrWlQqaOAC
A5DQWotn2Nv/Svtg/xdF7k53sY21e12yWKxMiIhwHe4e7miYtjrU9h2F145rp/Y4i/4J2MgsP5Lj
j4N8oI1kxgEMOtkc5oDeFL2OQx5Wc5y/k9JqG4diIfQLieB6Kkt/fuT9VxD8cewPRFJLy9iixJoz
wH48TaaATrrkuBp98zTEe9D46fPSZ7+EKXqmQcMirQAHbX+GqcyhyNNYb45nyK9ERsK5vH5LU1Ra
4460Mkf10Tucus9ENQHin4D8r1E/ZgoKXIajWNXmyPx2orpvbYsib0gj2qvPzIcPnYl/F8goeIbe
TkiW/XOiVU0L9bpTLLiAsUm/GercoHsDioNl3zh1ecHZg2Ppzucerof2eICPZYrTR/NZ6OZX6/1x
Fh9Yo64yuFFZ1hntHGHIL9KXHDWMuCs5K0piN93bjsDrp0HeXxg27I+jfsBtke9w+yxk7euJtGld
A2LWyO9FZ7IX5jPD5lfU+8NwIjF8fhDklMxmA3pXYzi4BN6GI4d2dMf9lUSwZ7c95san8cNPFvhx
U5KhSGFViAAr6svR5+I8t9+SSw9TlP+SroqAnJxPTIxfccuPSyRm1g9LbGt+FycsMWMe1PKSelbO
fSK23zf5H1njxyE+qPUeiUcN8j4dmqFeW3HUMqQd77lVdG9N15+2vT0lzYpSEa84O6Y0OIV4iJPl
KlQoZDZtL2zp4tC8Um7due6P3oDyIfK3dnzd2+/84V4y/ClL3ugENa3WlyE30U9LKi4c+0hnh96L
F0oSzovEfgK1D8kp/8WEqOKMFqXQDx9z5alxFpp8ZOFz6GENDjvqWpFAOfrd44CdXn7psUH+jPoJ
cf8Zjv8a84McL8p5bnfAMccZY9Q/Qipd+uXzqOCHahd/LA3nAODaIFuUjyTIiHO/TxuLzUNx5X02
nl6TM3+fj/TL9JI8emQYUa+o34/YViF82mDh09E/0ONSSStOBLNOspz4b+0LTqVMLzgOWeGQ2hF7
50vzFUWLLpySv+1w6SS1Ui+f4PaXTP/D+j+QK8UkQ4toorMUrCKMfpZ+YlT8Eo0/vJ+M/wPHbdU0
CMxEqudt7sapPPtyGJJz22ZnGhtphjvKW/SJBfBLJv9hSHL9hyHnlO3EBkAdw/f6uCDW7JKdSckG
7NNIImh2YtW/HvMzKH4kVsR4GRarZPgjarrjeO3wCZo+HFf5nU7fa5iTyoekFsXPi8rrsmwSiEqS
P0gcfhR3SwNRYY4CMj7hnkauSovN4eH0WXGwX7iKYRMiLe295iJG/oDBghdzL2k4MP8BvVykL6S5
Gf+VOFsGPYcX9dNAPSH6nzkfK0SNMJRSFpC69dGkERDT6KeDDFN7OcOzc8zOxav3hX6pz9uXT3fz
fyYWmZRLQKI1BDNpuv4zXNcJYYBir1x08C1fRBEx3/wkqfOxRXHOY/UifGMRKPqsxsWfyQWDonXM
e+sLVLv5gMxq5tCCeWzcTsLp4f6LIGp/TY6/2K38PMAHnDHr3uOYc+P2jTKVKJ1OSpsSPw+N2lMK
KaPxmWL9kF1B6POAKtew0Eh7aZyx+8ABTDNONd/vDvKOXuCS/pY/f8/Bhzx77d5IN77qNv8PaqX8
GX8/j/vB5MaJdK4Qlt3ZU3UbMsXjoj7V/xqaf95RYIj3ntlIp8Ahwg/Y2jg+2daCdhppOeddexzL
6W3ZuTMCcndRztUhRYfCvx7yFxr35zE/ILCehJZrUtoRkBRz286lw6FVg6hXbyhodymvFJyPX8RP
hNgvqObA0KhhJyMDQgADfoAlvNQHvk9o7CXEV++VjMjr2RsO2mIbn7x8Jlh+gTnUBEK8hJNRzPFP
3p5DX/fbPDPOPH6rO1TXl14K+RPMESj9LEkOqGyDxHUUBkLyCP2BuZu5oBKcmHbYSmM8sNrEfoIn
QtV/GgCeQGRxoEgjx3+g+jofU1Ilw1nQ9KSbH574micXFPc4/e/JAVkw/xrnA2ZAgSV6x7AOx6BQ
3qFHfIIcgg635FTG8u/4QROb81+P+mfVDej9MOiHTU8jjVQqQak1hcVk9zTzjh6L8mPUle/wv+ob
i+T59xH/7aezbsM//x2fw6bdepRTGT98/OetjWpt7KNovPjtv5NH//vWf/78EU/+8eaTP/o/fTjX
I6ogPKao39QInVrG9zGTqCF3/k8v/i16f4u+tdE/fgubqUYdJDVKsqb+7Y9LX5//+I0E+f/tx9f/
ce3qV3jsP//Df/ofb4/8YfzHbyz39wP+gaBGEhBJ1INcWSJyheH+zqNIEJy9OLGJMgMYoW76MX1/
hhQqwmOIEaAkKc3+9rehmcgl6e/gXBwtwHc4k8LBHfDbf83q/jvJ/g5pAOGPzz8dC5fwph9IG0eW
MS005sJLkVoA9fhhN9hgowQ8i98aqtnWw1nO522T0DXiwHuXbsim/IgL2WIitZvizlwmtlWt7FO9
0t9z1ModXnhxy5lrisR2VE6pUzHJXvexWzgEfb1EOlSveBONc+40uqbv3JecmRhUlai7li3OMjVS
7EFZe6qmryh4wHgLalxkh0Jf6I2eBYXaS2qmb60nphzsn4LiSvKlwFDY0k0Mb1Q73YqXYWIbxu17
EQ2bj8wmjXCUSDUr3VC+pqkpJSsFfrrSjVShHU03LNtiViwORcXVDr9KVGdJzzWnqi54xARFhl71
cl7W4ZF0EpsyCjZLwmvLrcsT7hmG2089CvvDb11yaZIfa24Fo7RCnrH6MnXbfoWYKIT8lI4LPbvZ
wB3yDF3R1xpp8I3EoEleIfOjnvdCN6JvN53t3Es/dWXvCJ4kVyg7AL8nrWb5UrQO1W0TtSjrLFU4
jzOhsgZfoEYOVePIJFfRbHJE0uwBORJIN0gbRhFmvmz202GSGApZYPRWHC6UJHrLK1+npegmJdMu
dp5tUvKKIEsrfGNKQcIB6ANFw0bpFnbBjpk9LPVbLzWH7qskIyqMRK91a0u38cSS0pJG6qQbt2wV
OnAjizCRUNwEx7CLmB26QvTO/cx23jB+7bsqq+lSKWakGs43Zpv3XURXIKou19mlJ2qqi6DLuhyK
UOkT5M2m2rajvCundF5TUeVybqt1kkFyC10cSvYV21aPW183ZmNy6pwyS7K7OLs3LOx3YS3LMUwz
ZBZzxzahcnY/e2u/N9XXksoO8hoXFceXG3ZXe9+yyeuEOkpyGmOEtUfy1Ui1VX5cubSc+2/DXnQT
jCmxW1FHZ2HWEUWz657uEqXver44Lj2VT5OCUhx1dd5ExqOZK7cMwgLS8lIZPkghFbYe9tDCLOJr
23F1tpybpBxRgLtmyRmrSZ45T0I/XWDjyu3TIVXhOmXSS021pXyhK5wsf517efUCtPyqp7tY5IdJ
EbJVbG5Uwe/7tVu9vbbZAgEGDiWWpKlNjygq1yf9kanB8+uJy5plKY5TPs/dM6HpOmHOTD9O6XjM
C0wR/YNQ/BxAycVdmPNjXxe1jDY4M18cjpUod+iGLgndWn/tC2Ft5lO+7hWTvIAaa44/yQPHkMbN
UkON40UWN8pDbT42my2ZRUW9y7DXPey1dJym6ndH1v9pLQJF+1dqxM2iapj/8/+NxfQ3zS9/0ijv
j/6uUhAZ/Duiu0iWRcoxKWMJzfGHSsEVgYM8QglREponCfR/6BSKof/O4+ARTh9B36PkNDFG/1Aq
5BrqAkIPoEwBDUmBg/z/C61CMlx/UivkoDxOmGO/heNGOIGH03C4/sPmfKSSsUBPV+YLLR0THz2z
PXe98e7sJAGjjaHnDzHvJj7v0m5l0g8ISPq63qUnfT3odKXs99VmVdxzycwpxlVJE7QBvYLD1d5v
lD6Hsy1o8KBtvdKXx00trN2e0fWoMjNzsQ5PSd9vdDz4mS9piU8/1luJoGZQmbvTlWjDxr7WNq1u
8a5VPqPhq9HmNNkQBeWgr3ZmJRat8i6rTvGCLTA6joR4frLIGlAIIJ581pdu25HFEKu++OVTjHlT
stNcoY3hkfmF/H3Vc2fUNh8Vwnh/vq9PdNDWE1SPxhFxHInt1Pw5qZQtxls0B4PLGnTUPSaUvLKE
YIgEC/XBDlabKlx78szBZSy8zMVbUmXXBxc3DtFipHZ52oxEOo6aFFDBfEsdHnW/tNROQ9lnzQFr
JL3CdMwMyUrmdkXPYGdS5ztu1ga15E6rXomnXWcPZ3x9m3XapOwsUWgTmU2iKUc7SsLa2aCkz0Oj
DCraS2H29ZN0QzGHB0YT3g7Wqm/X8bmjo/U1+5I7ss+buz7fMUSnzNrkyiZap2zXxqWs4TFqrNE7
echisTaqL8lx6ojoIdEq7TOrlNSRYxnC/Smzr0P1rXRYwLcFsHKHyrD4XmfgK0gUMuZ868lqNNaH
ZGZ0sTgVBUJBozbrg7r4mwGoEBCXCm9ODyBEx4PzbSggRpUpJtdyp9dQFH28oX2dhHzVtlFyB/My
sUI2puP8iTB1ZdEPqPwWgf9ZSZCR+CyfzKzQfo3DUTMqxpFHBwWPYD2AD/5un4M6PqdHmp3wGB9j
zCqqUyCHj8nIAG8/ngtfCvEUZsPHm8nYcBXgcSY8EKIsLPbhucW1uJYYr/ELX8SDvcYXQJhnohpZ
VZ/pqHAnwFsIioh5rCqKm/TorfKgTdpfRMy080HDBx0egswskEOqJr4XY3TMNK9euEZJPQWgirG+
yp98OoZ7Cx0zsZoQurvyy3CI5lEZg1RWOPRM6pTOlYLG5Szs5wq3Ek6y4+lirnDBAbfdJleyaKPX
MIslWqLKraG+jc04tCfKAt3SxkLqDCO0KlkHkMOisgZwqIvmYnDBHKw6gr3bFaxSA4SgTGO8DSpr
gvLqp/C2XWljTJXuASIFS90HNw9RRmbVeiSLupM6PXhTNov22ADJYKwUqByfSUWa98BOwmtxhwHT
8Sx8maLNAKf1Rw7FxXTJFkLgH97DRsHL5xsIuVe8DcNSNkskQedzIQBD2TV/TIEQKhx8yoZ8ONgH
W9wUwAuk1oiKFOJL1CPcNuKZ2W8cXow/UExxDouAh9CDacDjHDIkI343aCoh6EOc+aCkRQUnDD6q
yOED4ejhQQWTcQhWAL17YDJhCdIrFdZsEDjYFC6EmANvgkcdACl3pvqMIpqMDUIFuRK81meMRPHn
dkY7lRGkX5JxMVe2VNDZGOXtdrvyd8ID1Hd6O+aQluh1FFLskX5kJo4WafudenKO5+73woc4WPxR
J+yB96ZOCaHC+rUz63MG0pQjsPF4B6jH+3xDUZ8cTUfM9DmjNLkXb2jdBFRWLwQvKHg7+APARl7E
Exoc/PyJACNggCViqgAC+elPKK+0gc2y6hugjYI+BHY40gRtofPxKJyJ3KifXsyxCqAg2YN/CIG/
ujoCXCV7avYzgO6hZiD9tQIvgW+xdAZ6A28iCTC9kpiAG+sDd+BEnXIOMG2stFMSv/NTh44ra7F4
NQOgMtMzQCn7fbRrJPADBab0toaJ2cSJud8SEz45lPH3XLlSNrWz2MumUrrn4juc2GmjxDzoSzzq
qVP4VQDt4+w3JoQyCgsAtnaWK9gzM3F7HTWa5PCqoGPcGSJZNIFI6ntn5VglWSFnY4GYuJSeqRCY
pdFn8wHxsdtScu6C3m7tA4hrDQFdSUdv6ZBX6UdiyW4XQNo1VmEOKIZ4A3eCTSWbCyU05MVsBlA+
yATFhGwUi1keBBthA1lTOkAmgNSAa7b81Fs4UIeqm9BcvJ6mCquXNRQc6Qd63TX6Kjlbc1qCOURr
CMCWShTR8ZwugmAYLVKuM0igA6tVmQOSoGxAyshvWYfv78mlDUSniDhLdrLoAK4EGxwqpYkk+ohq
ipOdGH3A0PhiDUqPJBvjKl6VuNAEsjPWSm/hGyZYIggIyKTtXkSJC0HMkKGHx6BCq0DRmdIMSgLN
Vv6qDW4ZbDf2lpur1j0qVKl6nV5zVBpBezN/B9YOmmTPeu9wEGSX1lmfB2tRPRPKfoI4o6NeGyKv
OM1a464AqxRULnT5FhGGoA28cHrg3sEt3FnjfQmQkk9j+orhO7V+ps8pHglt4hcQiSx10nBX2WHf
7Di/HYsb4WcwMwiCI4zrrHb/HKLSASWkz3FWeEP2Fx8amzcLdyF6Z4Z8yx3eoOzJl81RWzUPdsx4
h7hx2JhoKuQOySak74Mc/4UceULBQIfplHUIhgeULXvEFdr39CZqNbbDGnpt1CDLAdbGhVCeomU6
SQD1EuFT5QLAhSsEQoDxM3cPQBuygy+B+K1ToBEXdzFwrTnuFghogHkA0GR4qlBGbVqVHS2UawXf
cVZRXheYRV2HN3UR06FAPFwBJ/zGHWt3xoCbMbjbVaKOZeiZkOCLSmAMjSCaaUFSiFgDF1eNNuon
6zM4b5MqOPhvVm6HfyFk+dMMatsD+CY2YyIUhNeDlls8UjpQ+OMdOiuYMI+eO/MGC+1BLJoVFk3j
yqjO4R6CDfFFLx7vYsTA4qPjnegGMHMCvbH4cgzVbGT4f81hbmm4ahOBsQ1bogWSRKAEVJA+WWK4
LX6P9xB9ypudCjREGbSrLlmsMWPV2gg7biLYhZ3VRIWRLOciApS5C7rKQCXL+TkxUCaO1fB5uZeW
pxc5iqXkfmt52voQ3O3WZUoWoXdKNNiUcXBFLXvOJmPCllhOtC2+7XHSnzr4Ve8TJnQXtcXmwwai
xB1Bmo/Up8P9uj94fY93dSDfb+Ab9lb62XTk1CHMQTHcpbV2tTf3axHJGqPKYWrS4aoy36qvtFbh
YIB/cCkDx020zaa13jzL2q5OME4sDBjS9q5SLhuuMerqenrqc5fFljXRkRIl91VZL01W5zU08CG1
3VxWY+8tVJwuaoKaW5ybB2UALxUaib3tDxF9coMmEtFOc7knb5vNqYAOflqcowQYxbfFqQNJRU+U
JIKM2QOBiJDqKH+Vn5LBQLdZTQSyny3e4XUMisc2Y7XouxiShOG76KD5McTc2JxKsza3e+oz6mQz
182W7d3ftINZOT0OROSJUvqtnzgNZAs42hRt73ten9br6B5MAZc6ZzUR0BzV5Fk4Ra4s+nBv1Qxn
avF50Dtn0aZb7e/mbArGpG8wy0PPRobqqIoWNu9iMKHIpIq7tBG0DPOrPQm+EPd4N5CYQesC4oO9
xrNfOctt0MSgbY+zP6rMZakVL/BGhbVWo492Y7nVaCjtyzYNNMdbo7R4CzAi44f0SRrIN1wsh/ux
e2NDPqRhTJujyWqopeqj1LMKkuuPaMmy3dk7aqYmRjsqkPSoXZ3BH5grqyWogB7AUoN4IaMLt2Nf
ZESbWoWFifnIIjE/Dzar0WHr9xanruYBaaRX7sGCIBZAunh6NmeuxloojD/Yo9/UCmcWT8HYNDko
3QkqxpGxdHu6TbcZpRSNPcqcUS3C2V2X82zA39TC6xNkMDMhVSDXdAoHoJzeB444c3nuhgDjeVB2
s0T54GiMFm0DGhJHAkdcerXhlHQ/M1DBMFCeXtirY5S6w700uQvzaGMgVA5RVgobS394Ljf+bbrv
5ugDe6yNCjWpOYxn3i7j3J9NYKn2QTwP2l5ReBZ+A+6amq2/xmtcYmMT4mA3Loy+ZycOb4th6csa
G4JZs/Es2sAS5oKJ7LGMi8DWlJ736uSFE8S8mTylTcEPWD7GI5gBctiq6oiXgpf3DY4hJHydMvZU
+6xdU2ckkeMaVsDbi423pT7EgBxyjxmWFfSN3aNE8xmvmk3KxaQ17rGFzAMZxZhDa2ZOqwKKtYk7
IGKANYgOG2uc8Loee3MBbJj7O1hleGtQY1th0bsYIR0RcoQOkYpSQ4jUZukv5CnWXlXaxri4MLDK
Crgs98muCRfm5naDLLC5C23LYWvmmNB+xd8axqbvc0wZZbzdkNoNCpK1oj+JzAkrufA2knZGDDD7
cijayRNkbvYo1OJDVnYzVrv1J6knj9HhBqEkasnbXbwJvYLjojaHl2JGWIwcTjbGgigCHW5HT6OM
9THGuIIzBZiGU/t1UJo85BRlQtJB8Bzc1GJDCWL44G4hnhxjJt4ftS9q3IUsGmaJ3vq5RUadbEhO
5gFx9xTDzdnsBNaViTnrpY+7sF7WXsKDAeBg5q0J5fzaARYj3ggWpm+ynYMkcx+ggrmhsjZEVZzG
Y1xbQFmYBotdB6IGQIuQwYQCeB20RmtgbOZRgBsgMIFNa4DgFjV877BQGYMtarMJIgWJ0jdak58Q
3dtxu5XpEZLVSDHHzSGCcVeTDiJiu8MsAzeUJ8qEHEGnKD5kwc3MI/dBOajlQqiJtukbH+aBp8k6
r7Pa2oNqeqwFNefYG/MA0dwoQ9Z4DL5BFtcWnPE272A6b4LKEYHuPUertSBJ8MM7kNvsQn7wB7Ql
pFEAhdKgegHMTU/P8DkP0qCmlR6V09DBN71td9xLftTtzjuYj+09iwhOYpgq0D0NNguGp+OVyRuk
P9QAp+KVZeC16NG3X72np48B0RAsQW5vlSZ9T6B+xTf5SfREaclPWquDPiDai1ExrQY2Lq9BbvZA
BajjyUmK+Ebfe5jCXTQGrbU4tCO+geqgwelbDf6R9Qp0zl04dbP3K2AMEkUdhCcdJgawfKNvE/4S
WwV/3gUVPQGYR23Bkn7A/kEn7WPHoLMuJAB32RyY4G+JkRhYxdODSsFUx+DdusBlqEg4xS3RGd8B
MFswfHWIbo8/iU4FaU3keD+/AD6lhpyyWsnk8xgUcFMRYM/EKJyoL/2otDBv9mueQgB4z82BsS/r
rdXx0OM8MuJg2dNHmI8dAHkweD2J6Luss9gcDPNXDxsKHnYpASKcFeV3z6EMvGq5Q5dIxm7RMAmI
QrnCvonqGOHvJwYAjJ3tDna4NhxsUF7Hs7AC1AFGALYioE9YTHsAlU92E3of8PMZpgBMWKQ091aB
PE1gekXgC5/IcLzSTCcm8IiVC4N/xVTwGh42K2zm7rwGo6yIDrFgBRpeEUyOs0oZVjJuhh17QJlW
t8ct02nU4HlbYWSkCjYxsIax82fh0pMgec31KVndAxuMyeCIk7AHva5BZgCqRYRfVTRCNWK9oPZg
RIZwAPC9UyIWTd8ZdQ5kfQXleA4ou4jKgLqilyvqhhUKfjMq7Ww1APKOSYY+QikT3QwI4D+8v8aO
DagwODUzkEp+We7rg9AI6rFDvkEhgPmIxvHs1cQnNuzNgT1BmGdPBqq494vhBEvmmUG0wgbqB1wQ
4kHPoMKKZ+LUu1LYi9aqB1iiOxIgj5I5aYLpoVH4c9Elk9Y5WDsFfGt+5njE2mHZ46hK5sLjYPSX
zIE+1gunV2kdl96VeO3iIXO696oXDFpiLzp6L8yP3W3dWaUB6Idkji7snaCwxaB/rBGzKpzRaa07
YXsRZfbwHN0ZJUTlQAZIDd7qjTqqI9piA+qJ5q652xsNtjho114r+APWFuyHMRJhPu3ObKCvwcHZ
rDaS9CXIO2jaE546ONjlLxYOgsHnjVv4oAnqaHbyCP6/y8FpIwqVs3VJR+iMVvOos+oIDctzpM4S
TwLG6SM+YC0MhdYkIvJQIVGRyTtevGDG9ItwNDzLC1rsqdw+8iz+fXFrBEOIizqtd7loucmjgs8e
Zkr+whEEAx+ZaASwYAD1KmdUudI5nLEb+3r0rOXm2b073fhgAnS1FRYowPNoH8N996sntSmFw8Gm
gA1wnWMPxpqo9TEf1j5sFC7udOhFEeIK0r6FkQMLclbLw5GAygtl+xDvh2PxlGE4eglMD9gOnp09
qye6VkzE8r2vfg9DuoDw0Conw+FNGC82NhV4n3zq1eE+PzhjgKUtogX7EyZH5iShGOzGbMJK95lL
Bjrr7kk43WAM4vqi84Gkr53S+7QNg2OO0KIls1efDTJ4z0kYU2FgN2cOb1EOgEwHExpDTXfOlG3M
v41nEyYVZGYLwwNUn5u8Dc2UOH197v1eJVZEjf+27QU7Ku7BPDh3fUCVObxDFA4ENAvzgQ5Z27NT
mHM1/HePxIZB6sxAQKtO+Wn0V2wSoGRhlggVPjL+AUYnXp/ZrbtGqAsOb9aTmGhwJYY9TEjWJhYh
ZLbVW5XLg13B1sQG8vAeTxsDARuoJqQdyUBz5yUs48UuWAVbvhkIg1Hzbqzh7/JFDjudmKwEReAt
+BkIFt8RaI/mGjPEkBQRH5BhXwIjXJw80x3SoPcxo/Wc3ZEH/YRhTAvnzAFbr+Ye03bv46YaWxy8
DuOlfg0cjdgWEdNrj4UYrSNqnw/Ph8dyIxDo/RFH45yZWDHYrsbAumgfUA6U2OegWf6IfdN1Qvjh
vF4HnfE7YGnROH/SsLmZtI0+obsIbSHwDS4GJ6FldrQFeaFsQbqc0+gL53CL0gWkvI5DMS8i/EJW
gZ0Q4hPGAL5sAgbXsW0J6OvsFBZh3gxRI1Ed7SzosVF7FIHg7PcFwafZrixOh//P4BEHk57rbXkI
GiK3qNYU7mEHj8GscygU3vmrvcUScyoQC1jtCs6DFHSNIIIiG10saEzYSach5sIurkz4TblwJS5T
eNXwoQUdX2RXgld6gDOq8eEchKt2tzsffmB6g5t6xC0IWsFFTZEnJWzccNbCl+yVRaxY2Vl4lXe4
TnG/HEshB8MaP5CvsNaJV5S4RtHLXDjLMQ2yA/bf3ddbzCD6hm8GPx3PnQ/30QGeTLjM8RfGWTDm
bjd+Apd5YcJxuYYsch9Cz+W01cE9oruHE9YHt+03E27SS2131vKgJozZg7fgHpcNVl0dVoUkdd5F
IfGIaeyFAfQhCQuUVneGYNf4XVlvB72zPAPogLI2Cb5El3clZwn2u+fyKklcuAtPPMaqniE9gV68
LTMP4eSvDfy9nktCkXDWm1gDFgDf651+0FdECd3lsalDAEntfR8fWzAFbXmEZ7OM6FGRHEGbYuKE
lU7bcpK0JvbwAKelALwqGlWcGvuNpY8MYgLspfJHe9cEfb/v2oaZLIgXwFGbWdAOu4PtO/0YbTL1
Ha5lSSvMMtodqI39Bvf89nj35RdmYaHsFK8MQWWNdmIx4UXQsUJerTzi+2bgWU5MxF3V2aB0+LT3
O6/CL4wg0w5ArbdNXWiFcain9OyxK1AZB87mgHMAFeqJEADWL0sn4E6HRMTOeNCmO8oDYHp9NMCz
lyrSk3tWBCTQZ4N1cIZREXSgxekjfAMukybCcOCvNoI/vYzqDpyGTHdoLDo4OFCiQe7inYyPb3oM
EZTRBNcAYjoWeBA/nqS0MLegA62J7MzTiMQjJL0B65F1V1ZnYSwmxxOc3ofLY4IiTVBcU0cyTbyD
u0ic4eH57AUucQg3G2iSEABO/MQUEHpeHqwK7oLDFRTXxPSjeGcpRkMABGwMLc3ChYhYM+s2MfdO
edJzU/nHd0QBlxjUDNRuKs605FFiTfFsIzWC0glLrrfEryxWxeygsQTnoB+eIsgzM7fHnJ8aEE5L
FsmrK8LbIFsDNIr48+EJJMbLA8uuRnjTDw7j0CqnzTYRJJ1F6b09hgcIFBk8w6BNHwIN4om9rPcK
NsmenxdgQ9CJ8CFRctpNTAimmL14Pkg2BTUhEgBqZ7TlgSgQeNMtI+BR0mfHw5SREgNQwSV+LyPW
glB0MkvQ82ixwGr5eSUMxKqNlUYgOLxfBYgKgp4xKqM+kpwOaCFcSV+buLUZJzWSYMGLngc0VD3W
RMfCmNmRFCDpFREYVIiGq1DV8Ja4KaJNSAsA27IB7x3zCOXxH8tDQqg+MaeAgRtYoRxAlA9A1iDX
1EUYDSY8eW3qwjTCF/AaEZqYCHlO2YvgrDhx5EIHgCFg2rTREoAUU0TSThTEy4TzUAuIc44aC7Q4
G+1j0lZjNEbsWG6ImLwbdTDtMKz0hrePsL6mG7x1EcN+Z4kO8eBKjHD7GFW34kRboOfRAHHT+urC
vpij2cjsLISpBkDxNBILandgYfvM0RolYQ8lJ6LwmdU5HaxXrHEGQ+AvuPSC3URWMFgJLOT2j16l
ZCTo88Q0gsKTzA3Lki2GOL+IaQIbbD9yJgxg8CljUDCetEWbXd6iqeOmLeT1/gjTYY1aF5Zu1CFw
A44mBrC7YT6dxgboU2ENGtyAbQSA1KvS/n/qziM5ki5J0lfpC3iJc7KccBY8wNnGBUACzjn3K/U1
eu41n+df0pWJympIzWpmkxRAOHnPnpmamuoL1y2+rbga87Ef3Fn8RL48bSTTBTvj9smEX7rr+nm5
N99q2Vbum3Vz6+SjzUuA+MbFfOTvKd+VKhtAx86eFiRpNFKL/oqELePUOqmPjEm9SCCHawrQ3+lY
bfEKL1poS6fuhrRHPaY9j1O6H2/HS/Wy3HfXJB/SA0f/VXe9TPxogh7XUt5ysebbCABYTT9T8/VF
8Aazj+zFfJPuuxf+wgJhyZiP/e1wLd33YKHTvf64VgI8E/0Rc7Hl3uqd9crfZ75GfyvWucR+vZeZ
2oLH+ZF8QCh8MQjfrw1fsLAJlo9ocAI+JHgbKyf74JNkHq3xUD+zmFSe60v7tqYfbAT5LXop1q8o
H4l9Gaghf1YXp1HBI1nRb+Mbl9he+Hh2B2FhuuK7rDue+XQ/XP+8jfItYoYpeDHuCLDb4GbmXIhe
4kfi+7N4Nl/YJ2x6YOD12LN+0MgsbOsHe+wmXxy28drrXW6ni3hjPK9hZbyO116kdcfRRnXxzGdJ
zz95Tv8Wmet/9W3XvGbxa/Efm775eO3/o/z8j9vutYvbLn5vf2cF/6Qn/YMy7H+UKxP3n75ovYD/
/qr/N5jEmgRZ6l9TiW8/irfXhuiY/9d//soo/vltf/G/BF3+288ZDHOVIWJEfhVn/IsAtv4X3CsR
d3rGXLRVi+O/GWCS8TcLwQUZfRhMWzRd/gcBjP8y4ZJJTCMg7q2bhvbv8L/WH/QLqRjZOtRTRBNp
E1H6k7drbyxx1I+j7LRud0xftUuw6mv5w7FwlAPwwvtkr7Y7wov6LtmlN27zW3Swvx0D/Trp8Nd1
WCjvyOgZrc/kdxaaqLZ9LPSd7Fi3ZPB2/TIdkjd0X1cx6k2FMKj/y5v6A51a/p1N/fcb/+UDv8xz
QFGXszHiAzuvQh0xvQYRlK+iyqluu0f5DkjEel0tbktHflxUp0sc8hONcPL2P18IGmZ/egW/XMn6
in4h4BUM8shaxpWsOmPxofBCdDWmg3ZO97QKAadWTc/JWxzavs7q/1ufMOC+hAfl0FWbGEdsAPxd
6oZIIKLHyT/nJ4tBdw2zcKRAnfQUec2b9SrY2lu105xitw6N4UywUw7mTnN7J9yNTrABRHHxlXFy
J3XOjMwh40CbiIGr5lxexkPpAhY4xSm46ewGvs5V6jBjeljlTjRlI1SbSUOgOXb0c3k7Pla+tbP2
4O6++IQ8yftwLz3rJChO5Fo7UpHCztDYN23C2nfP85vH+WUCREQLSE4VHid6Ojez2/vpPZHQzn9k
++8WEbvky0DLz3Ur4fGFaBQywsZXNZ0x6LQM8vO6jKxLxSyu4ihPga1s0Kh3i6sYbd9501r4n/ST
G+V2P2+qnWqXLwvigB+Zvcpc6w8rfPijGOh3t/f4saaNHcFairB/a0/GVt+bJw4Ql+OFghJtqh6B
uFUrd32D04+QFKaCWzAhcdjsTAjC+bIz7jgCg9jL/PBRRMxxfU0SmjHRWWKKz0ETOuU0Luz6UX8L
SdqpCR0jcfvZVuZ9+B69qG+mZyBZEOmOJWxFyTYc5aJY8Kow28wrG/mtjhHZ4FOD2gCNxzFI3633
JnZlUvfzPLslOhylHVR7/dHweUC6TXJHno6GTTL5NTJ34NZscekyZisfUcAu5oN0XvHqfb2Pb35K
2V6n0mmhMEqt2zZ34YJvunaff2qNm0puMYKcOEylT7qt6baJ9oBgG6/F64w36Sb1wtTezoG9XBZP
dsEZ9E1822+UjfYUaJvJ2vCrBbla9pQP4zPYWA+NnYW2xmJhdvMF5f0Nh77e2qSeCdKNoi9cqAMp
el6y+3Zf5tehQ/5vbCx44h8KJOxb6zn1Mt4+ZDLTtIWDsNMxImlfs97WnqAPYbXpBH5/kwkAd1uQ
BVZDdwV772Y1LV8Vdcdz5pXEI+b8i9v6ARNsZPKsA5RDqF72iJAqGr/K1rrRP/4SzxfO8xlSoZ0F
3m7ZCGchgDRr+gXZ7h3rqp1snbwyOmrMGS4bhCcwa5g3oj/bGgiME90WXkWIpdSxVmZS90N4gyzY
3QYPWeTnsQ2Ti0orx4jW2EahL8mfRfqiwzeI7JFB3mQXjw5/UGlQdJ0fL7ZZXlX1yZKYkc6d9ajA
lrhwWSbaFoLXmN/Ko2Pt0Au6hTIDOyagyB1tGHbVnTlfpMzuLGq/4mmcbWHycNVNc19vyX4syVPy
N/yH1QB7Z6d+Nj4BvF7GN22fX+mM8TvyOYZRYuOhvHjZlfJc31Jrz3SArqIdTDtJ3gDJy/NmFNwg
slXggrtwKzyOuj1Fx5DML3Vaw65YXPm5aVxoRjkPObajd75kSe0IcBFSaW2TZQ1IXgje6g7ByEVu
86QCdOM+o33gJkfmB2J7gSgNA9B8reZDu6wPEkYrTNnINh6r1LbO62hrtcUaHCFweiXDj0lwoO2s
9ncClDQbmqKEWUGzYdjBK65eAHBYGa6GOqsHDO82BzAedJEHJxR9abuSSd5oJMiLHR4yb3jsz4VT
nujcJK29xsDVuUL60K7zu2HZzMOGRiJ7f5Qpog+t5gbKJ5Mai2l3uS+HDhgd/cKO57QTzqkNxgjM
Z8+VkxyKl/DJ0O0Iys5dc5Pe8XVGZSuGnfe7yaAksLPFWTI40i7SCtLgd8mNxffndrq4FjREmu6K
Y0FmDW1ilwkzecSfJ+XB1CtzzEps+kuP3aNxo6Ja9Dq9lrM35L7Z0/+2gUPLOxzrzE0pOLLuR/mm
kXYLypx2f5UtLs1lIfcHw9Ev0Tl5gAdz1yX2UDpicp64qPJGNF2l29QhLKPEYgOulMNX2S6cpD+E
dIoRm8+9+Aahlp76ut9Ex/oAPOkhZ0byDngf7mjsycraG9Ynb32u1ujKIJvWJqrtILwR2Go+t6He
gdOy/z7HAWyWvmlh2kNtK4jBwtptN6V61KRtdhNDq/k05F072qGwQY5cvaSjC0VL1hz1g4MDwiW2
YexYiwAZzs6Q2wuux+YukZ1U31jM9QRrdGVPyaZNWwN16ZW6mzit8LPheVWTPhimx0GDtsBm5nso
3pC52qgf+U2yG4mQ9HQDuztgv/vEHHttd+1mmGwRjt+KHjp09h+HNzqqcmfrsAk3JrVW6EqaNwmu
KK+sge5TIGG5CpGSZ5gLJhLiDc/lB8RhNoCtHTLOyALlHyBqhKFaJlvsRNoU0qZ/jWzlUA22vBBj
NrJb+yY7rPBW76bsuUcFIrYnOzvHh9jFonQ3xaztYkufHCB73mimzUXGZDKcbWgPxrY2OkDV1NMk
SCz94izuJLziG2+OnFXUpME8Rkc5TVG8dZCq9lLjYmHX1IKuYkli0wrIZSpIV9M2GfmQuM0Hn8m7
9S+duItMR+InlG4VemwnOhnmcs7SLZ3uUj7GdHJJqSVfqmwJiqxymURbiB6rxF70fVNuY81JLiKH
FoDDD+s2uRo/hVtmHe6EDHEZyYFxR/aXw24r7JGhNSIdfZWtfgfrgjZ73fttb5uKXTywDVqnv4LD
0znTNeDd2VpPcZAIW3pAc0g8o2EZ13eRaU/lWWJb0DCoVhx9KG0l/Cgmu3yGU1IeymHdOC3SzwHu
5nsM0UscTA7jSfSNFVnlpazM+PgUHtdVvpn85WMlkGkvEvq0kOHHaa8OO7TV4e5C6vaTxCs55i0v
MF2mFsLmIT+MdjSsUHf3/lSQN3iWN3ACcC/74XaGWLR7Z2XaitOeesYTd629bMWH/oQXCBFtPEWO
3DmzhoCUumPsUHyXOEmug612vRhO8sCgF1wlpXLj1Ofpaq0tl7ZMq3S15h49qdpiLl0RflDyrddD
p3sSvOja2vUU2tCMMVMFGd8wEui8r/vDyU/zCaehfeub1/VN/7KIICl28l5dmXtSdRalPmIUGu+s
Q7xPJPYFXIoHK/MDFdGuU63gP20XFi1wOBo1k7DrOVLVW9j12XO9b2gqnsVXZfR0lTkEednnoT3S
5XijYb3y1kg9HOvMaojdRN8zO5bv5h1UkmnP5oMsgiNrHKmb+B73XNVN74rDms3rkVMqjoZWEAwl
2i38pLbz5Xpb9rtRPBTlXiu21nKTFLbxFiS+1Noc+mNpw/R1aruRbDrl+kgaot71jv7UkToxf0LT
KnbA0URyTLoO/QaBnKE41FhEsjpIANZRmMHyStkT640IKmR59MlJQyy6bakTcYxpR94IzXTIyEQm
etVCYw/qKQj3Rb9haK7I7IEMU3ThiU+RL9G8N/Y1QKluW5LbJy5V6YRqwqe2XUMDnKqttkV+o7GT
R712RlqQn8RkFsIAQ7cn4/YIwXPompgMBY9sXkODVL/mxGcNWisiE57e+Jnf20HmjIYz9W4ke23m
9MWOdkHQQhaxW8meUlxbQkTSkCnLP4W7btwKpa1NTvqUNLYRrh2tPnaV/liHh2mxJ6SvjC2Tf9AO
6ApP9Blcy+ZFe0u+7ueYfAtJi1W48S9Np8RwaEXCdqGx6EUHSHLjJrkl1wE6AlH/XNPxUNpkfsVx
45Ru4Sf78AJlD6EtQQHxVK9JFsm+8xWlRt4Ti1eYAffxhVTY4Xl47acc2RVdhREHX4eumBZuG0yX
Q7sMfCoCGQ4vQnZgllZpF2eOKN3cABbOyJg/FjY/leOLi8BuW3wzA1u/KT+Hc+PTXqCm49f8bbl0
hitxTpMTC5vwdqkwPr6JzU2OQD/xftPu5E14tyKCW/DUce3UdZnNda2ZaebTsj1Yz8uzti+92Kkf
14tHANu1fMWVMeUU9wG29ef8Yuyak+Z0jkxRqW5zh2qm3pRbeMAPlJW+fmaTIy5TetWLeTaAUsVt
vzU3olM6yZ5GRkctWx7WJ8OlR7ucZWq3qPsITnsQtnO3YU0gptJznnBrzogIcH4Zt/HjKsOPiBsm
ghbVNJNuNhmTM244BMSD9qyeoJ2vegBnRjrJ5ea9fBa2qRe46We9FZzIV8gdGbC5inz5hXqw2ZUP
BasRYUblDuX4hSaG7oYelYNX7FYHGM3JW1sP7LUQ4+p9kWuhMinu66uKlIQ1FW3LW4wN/fnRIHvw
ZE9DU6ffZsfYoeZyQNzNc0cpIaxNl/lG242HnP1wzk7ajjWScjUJ5TioPMKNyB6haigwieqZJmwk
nAcwqhOdYeIeXY2kf2+4ojfjKMcSxGSxyc6k38FN9kHbSaOOvIqZYqjZsPoVUiPuVB2NnXw9doIN
hdih7XAb1Q+rdFol7yEil5tdsVtNifOX2SVziPZKtQ+uI5xZl8NqtYBk/+xXxl7sjuE2dZfhyqDG
ztGGKW1LuUTKTpi30rJVPWXaBLczz4Rxqb3ogK0bPK4CcTFQpEdQ/54Um3cKN6hkMvZCB3ktEBkj
hEDKgsMJWajuZVg86QGohKhGpLLlfcRZ4lTH9FzfMF8xxVeysq0VRNFs2AVGTGjyISU8SW61p2l9
RUdhxd0dON2Y2diNh7fZZXU+lrfs3O0qjNd49bYW7PGON2lKrrBvfMsZKcgz8uOPsdz1Jqg7HYXW
2KfFjgBEW7MDP7bwgucHcMAihKNd8TmMUEor7MwzuaUCtnCouAve19sxdgiWUaFW9wnZwE9nw+mq
fBzt5jhvafqTOzo0FJX7VNqgQbM6Wnj99iCSuqJKU/ila7KmzMMq7Cr6YM6ReSz2pETjRmHZMHIE
Lk+rbzoEjVO4ZosfH0/CEfa5VwFvCBwUYELKlbALP5uX+MLsDgjSGlJIWO3Cp0lfPFFN0YiifkuO
YNrxFc9tb+0qBzCg33Y44kY7kPOI8Npxj9/gRf8CwjHwW7V0SVX1LwOwYyUIfTUA4aj+OijCOw8/
K8ONkcO/pI8YIyFfWruCp22KXX4TLrZMGeYGbrsPXqyt9lQe+JbxMX5boRnZpTS7Xg6ovlHF9SA4
lAFuTWlPkbbV7Xiv4ZL4bt4Ou+g9djEbxy1FpCHMWo4/kstKi+dYoBwo/VW1VfFrfoea7ALuwZrJ
bi2XMuvYHg2yYYQWbHFLMAhPpbkdbI5qD66z/tRe6Qtlvd1d0+/4Xo9Y+RNsjCrNqsHDU7N+/v8v
mKVSmplWD+KKWS7e4Ol7OrGKJ1wMnha6edt8rzj1C/jjmqyzgSc79MPdKhU8elifWXZyWO6J19qe
GEtE++adfnd5X15pMYtZJ7TUR9Zt9qNFHsu6AX7wgw1UIXe1dw4d6a8Z99+EUn7T5/iiPPMXEvjL
I/kizqKrg6qZLY+kJ5QXO4n7z247ZE5XU9HQXk7DqfDTx2/udL2TX/Ru/ulTV3D51xehL3kazdzp
aFe71m12OThwba8GfYO72i0jlOyweb6Tl5L/eLt4Z9G2EDGe0r+g1karjPooSrIz7/X75Dg8je68
2LEBX4rKF4LpxFjFC94SBBnPeF21Q1wFxUCkeQOnK0l6vnNE+BeXhG6zJJsS6i1feghTHcu9FSiy
I2zzM+oK1+GN7GZXA88k97NDvNMv/bGzs312T0JITmGSH6wGKcs3a0H741tZtcT+fiVfmgtBZIlp
yPC/kz9I3nK3Oowx6rjW15aHWpunOuLDagHLiNq+PMlUM+LGxHbHsMd37RMg47reze/lzvRIuxiu
+7EaKWHlRYpQe9E+us+Os627LULjxRG26C52MkJMfcte+i4+/qlRIv1yL19etLlEYyJF6rrCortu
B6znVG/WyeKcS2//73buL5/2Bb3Py64plfXJdQ5PjjQKuu6aARj+fIRC6TNc963o4x87MOtCVpHy
MzSEFX7fRIUZhmFSsHUzhsqFd+bUyXDZsng8nUG1fZjakWPYi41BnJcxu/TNelFpK/7TLv71Ar6s
l7QXoiASuQD5ZU1ok2dZZZ4zwqiaQg8URNpaT/25tVOGJa+rt+Qzelhs7dO8MNPglB5E0PdB31B/
gGhtqc/qW2EtAWhXSbvq3nD+56Dz80T8GnR+vdwvS6KoNKky6/Vy/cEZQVq2xpPIjPJDddXaPTPg
+Q16Ih+W9xNPAugz3PJApsfr1GVvtePWnUzcpEdmGs6UjepVsyVWQf2H9s8MCim6dlKumTBDd7ZW
t0Zpx5SjwoZSyrheXIjC90lph8qOjgKNdUhLcXswb9RD5H5vOyzL6/v/er+GKMsSgmuocXxt8uiI
YucS/+6oDIZEhHcodzLAb+V0R/16Oor3ILUgg5hk49/41+wy8QeYL9jXkLuobMhVP2nGC165EgDj
83KMrtacwOpo+tERwZ/2KjtFPtOjMBV7RnpLcVO78l49RacOmT5qQ3bExFELU3AVW1485BsomZIr
mfH4mNwCvrqClePgDLvuCCxsJ7c5ao25r+4me1hBMxueMBU9J+ExuMTH6Gzw792e2srXDuV9cwAi
Oy4rNrEqdOtYDKzJiOjMFNo6IXNNCpEKB/QQ3FWRFdj0vtrmJ+3cXNZ2YwlmR65yNx4ZP7P7bXTu
jxZOp9W1QW6yBluQTl/ZD3awC7aKb12vBRpjy675tKabaNQH29U4HaSGzDh4jylrt+GpcETUyWFV
hVvzxwTqjO2TxRUg9QfoBOXNy2+pa9B9z68MX3WQ1d8xATP4ABXlM4Bq7yAKZIP9JnbyIlDdbKOj
6PTcWOGmt4TYwSdt7749JnGU/NPawZMVvSkyJflnA/6XA7oxYkgTs4xoJf2masW+1HPr0oNg4h9M
lGIVoO8zBFIkIZ68XLojvaRPMk0HGog0csLz4DDEfQd65wGPzg/RVbejh7MVqOesd9Iv5ojpCgR+
emgGOj0MdK2trupH2dgTHcctyLUD+r4Em5IzGVkBsqBbmgVgT8wHLGfhjJpQ9jAeK+JKtx4/brwL
cP9cMzcDOgDaToOX2m0ID0CjqmLUrDwW5+QMlVrfan7k0KDbBZ7m6ySsDLpx1NudrcDZY1MAgfQe
OmHHZMt37JTtdNS2w6H1Vmf3jrXU03ye8c5YfGJY6At78TDwA+QtoA1QplkActngOcxi8a7BdGla
pLEfwYdSqJ1Ik2NXdVTaEzls8e46wjKVLp2AM5gZrPx+AfCjdNsHlSwbHEdl+M1pum+iovGnIG6g
0i+ZvG1J+RolJK0MtdHQiYrXEXW2tYlvKgfCHTD0ybo1KQXyl/Q0P2gNCUfJlM2P4UmsbG1tSOU3
9Z7m/hXDOZQWzzRQEgaIkAS5MemqfySPguo3ED/fSKxAuubnbCVfQy9TH+s38a04Q1m3YyhTxYME
6gvHC0VrvpSOmLVn2gqwNgeqyL9JP5X1YPqnyPiPe1bWZ/LL6q6LeGnHmnvuWC0M0WkkOelhtZpU
Nwp/cdfwsxb6k9v+kK/ml+qqf53PmZPeMzV3Y9xr4Sl8Zoyj2ED/NRCkG7/hA6g/7U+/XqMJscTC
P1RUpK+mfL02WbpW0LVe+RXyTefofnY1ulBdrvFau9F92b7AdjkWSF7U191Vdckp2IZteDMQRfGa
g/obH9J4DyhP7lZtrbP0COHiIX6jJXuX+Kqv74fLSqtoN8oBOQrPeE6AhBQvqyCbxp5pa+QNL9F9
8ApDU/rRPtKOKi5ry7fdd156lgG3hXO267f5oThaF9kF941vJAe76F15hnvPj8731ZUEvxrkv3BD
0S089O3yU3coENrrN2v/pkC2fe2yIIXv5+gCr6E0vF6fv3bTGEw2BtSkip3d0nu+X/vvEoWl5b6P
XvWw+BMkEppvFVhbLcFCYccTZ7OLcV69xfkfGhKA2ZqIj1S1Fc6WPXuiw+iiK77SffQ4ncEnNOKw
4hYPXMPjT7lnG5Dc1xl1I3uJP4jeYL6MWSG3cwtnID0xLtw8Gq6Ojr6xj0+JF/vDXjj174yEVnbl
lrsV71DgITWcVXSfFOcvRxOivE0WwZl/rSX2JjgOkb18Gi8DY8u26pnr7J9626CL+CJ7tHccYces
hERkqigAB2Dsg35hRHLaQ3rxBvo2wUbkqByP9XHVFw+94KN5aWkrhnbHHdR3WA14kHuXh/ViFde4
bs7SqfLDS5O4+YP2LuxycL78Uc3cmpJj19zhwEvwsbbysfFNd9yv2CCo1jskDOjur2QHq5fA2vB6
pX2ss2VAw9+7EZ22TeeB8e6SY3RnHQGUgEZMO9mBuyQuaHUIwYGG8xaOxXIbIjzUw4TNXuTFAeTq
bGZNSBn0zfi0AmDmYaEzBDOAGXbFDZ/XVPEJqqr0CQLkJSsHtzzyyN5AZOD8rNBZ5zM1ii1n7MQw
PJiGCbj7d/WQ7CvG+s7lFvLFJtqbN4BQP0oOb20nYszLM4V5PzyZIOoAwt/lnsqfSiv8eREq02VV
Qv/s94iTLpXeDTm7mbkOCCFH6aiesp21XQHGgS2X7GYUV3QfT4jHxDOMDf2zcK87xTZ7067D06Qx
fuGx/JwI1A6/7wOnfx3Y+TcOFT/D/T+FHbh7oq5Br0Ow+/cLVaJAL+U+oBq9rZyRSg1O0H7YVbLd
ThvjRjmHL8Hd6iS7lCwkzuariTTPRKYDY/jAhfZ5Kbf/c+L+xzrD/OWavtQZuhlPbTvQeu8c2B5g
z0MGbIC1H9mefEsfGtpYxEmvXgpE0VZdcZ00ILhrnyg3MDOkT3CJ73pcdgtfBfcPb8UX7Tn7ruT8
AyPOxLaOZ0bElgx9zal+OVWWTLKWsuIyV99ndFPgjlgYXq3tnnmNMYY/7mhVDPcJ2Beusd+c5PIf
crbfPn8tiX/5/KFvrahCRNqRZzu6YsIHrXpErNzhIMKuuNTEnWw/4E6+qq2v4P+3ZfAf0JXfruDL
4klES9CX5ueLiu5WhonQ2pz/qDgSv8aL5K72nKbx7faS/rC9fvvgLyukGJs8LdZbX8NSCO1Idovb
cp94+k55GcmXs336RCvnuzv+077+7YO/1JT5EAyKUfPB1VNzNDx0ZEKsempH2af+tF17rbCUVkuS
0lavFIn6fOUsrRlq80m30+KMICeiNQMDSL9J2wOZ4Sm8oZVF3Py5jf4tBvT/d6LI7LF/zWQ+QMhu
/vd/Fq+/0phXmf+/q1jqf4NrjCw4Kqt4G69Kxn8nMZt/U0mr0DjG+ks2dbS9/8FhVv4mYhsgo5cs
GsDqa4D8u4il9Dddk/C0gr6Mp4CBtPK/w2HWld/3K8rIskZdrvMxUKWBo7+cCYlsyJU5csZXIu0n
pQklmKbpXECTW4ycIZ9pUhPdSeCoQVxVzCmB5BcGzAePmX5JAyybmeipxNyWdYzvyXLCWpn9dEq0
5BT3QGCfQh2QiS9m2cB1CqxhGDepmkZMI+tSJrmjWpbBueWDM+AbgmxZ2cYYxzNSF2xjmeYZTpyf
RiRU3RE92mg6LJksDa6eKJOxFdpiUPaxmqSVk6vTODMu3aU68xmLVKKLoTXQwowA0V1amqoVsh1H
g58tyUnc7gxB7/W3PI8GBHPEMM9ulmBYsn0QlWQYlqBJT/KsCyXjRmlU7OR4maL7WM4agIwZuwcG
t1JVgCLQla2R0xQPW7qSXaIWyqZE5Zwe9JRWmAKbpSg5QdUOPb4FosIs9yCmlXEYZQOd2dg0K8Xt
xyF4H4Op1Z1BQi6YHKHPCxMH1Xgx+se5NtN6OxhJDWm0QmEXLkvW5J38MYazkPAGGqvoDmE/jMVF
T0OK27jKlcFHKrm67TkaGC/rQ1109EASoewJtTJKohMUskB7Rhxn9SSoRQ1zblKZQ8KcV1caGiSJ
MhzrIGyqVyvPcxy58qGDKqvmqGcbaVrT/4sQ0SXdMWdJmxn0jrP5aBqNnB3HWmlHOGyrMK8ajzUU
hc6odMa659CUOBkUJYNSVTSlStFZBi3i2erYAg1FCxzUIGlgH1f6gg6UISZT7WlzHKBmIIdwAqtg
MnK6d605nuclD+kON2LZXilmpUHEHUJGmAs8cZykCwr9nMRRkNk50saZvcyRCfViTEqGqJd4kmyr
CTKSLkugVq8VsU5cI++GatNPKRSKfDKh4+R6qUdHaZCgIURjqF/PciEg+hpkBr22XK3vxUpU4yMa
3eWCbLKUk+1Whhy4QlYCYSxGKVmAo3Oq7aKpLB5nfQYEFEM1KLxGGgNpqwTtkB4QYe6nmzpWNDSW
DS3QRdqY/Na5S4vIsxvHZZxAuRussduUSiP116UZonJSGE3nSVbL6L5aBPO0ybGvC6E2p0g8yQtf
s8m0cYbVhd86v/aqUp4CS85I8fUpuKT9vCz7MOUer8wgA1XSkO7WdoSJuWecth3wW7Wl1upXtRAs
lhmG1lDgqQ1Z6tHPEjWOk3YaVUzUhLxVeC+KIh3mrhEtf8p7/BMXdTLGvVrmku5rsZnFu6iVutTp
urRVNkE5ifNd2ZodvbpGDSDZxY0MchHFJpPYSZik79agpABTjVDX0MO0nDUQm/Vi95JUZ64aSlCY
B5VFXmwibZhLW5KWbPlhqULEwde3c9u6QlSYwRa7xwJVB+AnqOGxlEu72SoC/RqZ8CrZD2NtKW7d
GezdSlxm+Sqtuko9jJVkAPMYXUNljK3hU6+XhuikMjHKriJ5Ug/C0DG1OIcT9BXZskrA1qwPb1f9
8eIghFLY7QajkCBOjmFBGKmWSTCedertwm2bSTYgbGeZdmaz5JE7mOYYvxdtGJBgZimNapORj/kg
RVJq2MKiF4adKNXI614MndQuU2s6yYNRF45aFFrjdMuUv4lFprMUU43cPhrZpJtImGBBseYNJDnK
LIGEZpEeJCbcoaQOWCdKL8yZ0yQFZJfFkMq71moz05eUYv5Msgl2RSgHxaXNLb5Fz/MssSUzJ+Zm
cQknV0E9H101Tc8m6IlzhwKbNSrzfS2UTeBJYRBEu0yZUuuh4Euqh1YKoE2GagWaEUmJKF5mVqjs
JeMSGK4pJmY0bsowwDc7zbIos0ddAXMdEy04ZMLSx7WbWuivb9R6mjM4XGnNEONUJUK8zRRZmfZL
nSSzXSzjALF9SXTAhiSroVVqg5Bvjb4xhF0yK0FyqFPJyPeDoQ75SR4LZQFrVoLRgp0w51R2ST8y
aNBJFtpliJEf2wYFcyfTG8iBxVJb8TlMs0JwgnEALhVSSK9VacSZbcVd6y1VK5NoJUv4MOnTWqRm
ZYtyZzynplMSOxe7K0twqjyTpGQbSCOSLG1q6cfIaNuTkEvzecws2VOHKLacmRPDTRuVkZSsLvd1
ym3rsiAc+iprHWNE6aYfGpjC+tygiqA1n2mroscadd1+lJLkVe3U+lSXgg7/ZpZuey2bTlU8YDK5
9LBlyVQ4F7TYNZqiOg1zJDxoXRhvhUZL7soOAX9ShVC+buepOmQGLY5NX+Z0V9PIUE5Fjah6rlnI
0qf9hxKGulvHKmSFRq78orZmT4uS7NxkAnPsQV7msEZKEOwmDYqzOsTwMHqxoqFVsBWqTZRl7UBD
pIMsvyTK61KoOeUqWvOXtg+Ui9m09VWZDfGr3oWBV4jKj7gKn3Ilz3w9F2qv6nRCUDAHz6YcpDfC
UFKW13IKHU5jolPBG5vXCNaghBzDSVfCBcirATpmXxvKTROZ+g6nDkhwYRtrb3E2oPukzPBqgkCv
3V5T520XQoYejCBwhDbQ3XTQUgfTu2RfCHrsttJQHQWpkf8Pd2eyHDmOpetXuS/ANM7D1mdJ7hoi
pBi0ocUIEpxAcOau360frD9XZldKLpXcKu+uN2VlFhkBBwgcHJzzDwBK2tH8ldt9vDWSFpBOWVrf
K1nVl73VlTupewUwaXT9nWHH7kVXK1L7cKgp0gSyWweOaS0G7m0oBsFkLdO6U4ecVIFmclfI+3mw
p61ZheaX0jflXRkafKqyG6dD7ljHhlcv541nagQpKgu8k6PqaGEOomcuVgESsy9psgyd39/b0gDj
50pqLEnT+bDa5jq99aeCqJrXjv5KTXP82Gvs6fjBMiIyyWllGZhmr9syAOHtzxzHdaJ1dxuaBh81
iORNLSN50ZSBzQlFDKSt52TDqYsWs4PUdZvU/oPfAjuMfdHuyKnmVWnO5YYp5feGr4OPQRyRb9V1
lIE3ciQpqW8ktV5LF9imo2R32Ws75NJP3f73PEfzrWzUfJGqyN2UmJBYyyb3rEt/PvbQ6t4wFng1
2HjRFKMH0jL1t5EaAzSPTH3VjnNMqMeFYG30Zbs3dY3okC/8DDhOXZj3pWXoB60TxSqLCsu7IKhu
4l44WCskAxD0SpvNysusapMR7QIwX+54VRaxQbtyTHvKbIGVlb+6tA0ggbV+ANXaKLyNmi0EuISd
avj0o1EiFaClrGJrYaRZvMvFlF2kZk8/3J0H0JDm2KNc0RT9kSIV6S+6tkvQjjPdNktVqBQNw9GD
wnEU8CChm+lnb7TNbetOziHzU2f+4IsGNZjUDsVOTm2frVNhwGiodcQDd0jqx6G0ih9Jge/Ckjyv
gEJvQ+luzKhfFn0QfWpKcLQy9qrbjlVfVnXeXM2DSNVCjfWXKM7Mj0PqALVrAaEFjmf9Dlwx5st0
NnE6CR1xM7sOYnBC9ehE4SQ+fEixLwXIxwR+OrbhHZQq2/Iidvv51pqHy1a1JjJGsk9/5U7d/Qqr
2Kh+z03gQQZwRy0PGE7i9rEcwtzPkJoJEpCk0qrkp7qfWzyp5qGifuomtrnLvAbcndMXrV6zQ4zw
Pq5lDNIxVVUNFryfKQyXRjYuAXuEwEONZLr381ao8j7pEx9cwuy3PGeisJbbciz85tEanQbZwdaI
tl5Sg3L3U0vti2QCzDnh03JfZJn9Pe/6+UtWkABtO19T+O2rKvs5NwlVlLK3LLqcczwqcjnDW8Vd
7YtNKUqBYnyfTI/WbBi/wr4paCHJMpGbWsvwh50GnDi/LmSzSTv+4gfeJI7+5hTTJI3FiFcfmfhc
BQEca2nUxSYpPN2dqVDZL0ER0Pz8gDIa7TwTB1zehMcK1rMKURLHykyBC7vb+jpPrmZzBTaeHukn
VywNmCVHzNfK3KCG87PN13LYixrajLk75wh1rIr8XWT883eEAHCwK4osyzJPqib1aCTjnPMZp5tR
ILeK9YE9NudaKGcGOcFkpKV2popBUn1bxlfx+OtZqYELaiJAPEdOnZvDyevdSpzZ1RnI7YTv71Ha
L+rbRgQf//9GOYFnJaPX8LqqV+5wY7SfkuHG7D69P4J1WoZgU9jsL9ja1DwsfPdONoUIhHAdvTIv
IcQk1K9wALtJdug0nAclHDfYyYen4GG6boSjh/eqDF53jlZDjUb9Jrx0MGN1tsnOPru9Xrb3nraX
S8va912fMbhDXs6o0YXbVWa+UizeatTi0Y5gPL2/bC9LnX+OQfUG+CVkdsd+qkg+O0p10pRjFZBV
DA5w6dS9taZ4Q3Z/lxTnXB5PPBH/GgusGoz7ECPn6KS6GcpE2bbK6QTKe64y5JyzS2MNFv/YzxFf
kw9guzf5k6DRP5gkPQtcGR3TeeXXW1HCcMoxW6mG+JBHH7CZ/TYmn+f0TNfhrQ+Ge5/leYzhR6cf
zMkxNCJrXsX0iSOYLDk8nfdncpRAON157vMhjqHx2ffKUhx6W3kMfRO9xvTSvfBg9+Ixtj0z0Bsx
9sVAlBafDxRLGciMuYB1gM9IdpasWtgv9Qb2IT2190d74zy9GOxkZ8yNqXyKd0fS+C6j5Oxt3Y28
PBeurXNzOgkRbaFGWTDM0dHbeuJwF8tyF9A3A1N9+/6Uji5Bp1+KeyE43k+OS3325PS6uT1lOC4+
LWCR75zVvPNXQ7hVVwGyBsmaZ69xe655cuJO+3TGXox6sj/GSLkUYznPF9m4mukwy43dM/BxktqH
i0Xv9SyI+411RUHBpCN4LAWHTxiAZ5uy8u0hUhmJ/0cqake8nLEUFwYic5ANeLueOwPHy+Jl9MWy
ycShCfkO2zP9E9jDOI8tHlzlyoPJkWJNQu0UgIZDnxwBBSCm/UNOU5Fc6INza128/1lfx0vGBszg
hmFI4fj0iPsdz1nZQ7eYY2epa+eSZOc3Rd954cFXfX+sk3bQ8WPiD2WGIbCV8IiNP9mvHYaDyQxZ
9TjRI3zvCFNQN8bSvtVrcD87tbWMBQKZZxb4jfzq5bgnKQfFzDyQjHuEbCRL2H/DDnRb9mjZD+lj
uGpW41pe5Wu6kfa6MdCmMuQ1T4lzv+Ot7+zhxGVxCdKpOEUU22XY6FAXq7DK4nlhuY64mgOneIyc
uP1pC54J3I+UBHk9HN5f+dfxiAWwbfzd6X9i9nWSFAmpx8ZVFSPHbf4l5R1FLXuq+/tpFt2vigv7
epBl4/KjpulQiCB3Lt//Ba+vEn4BBnxYQ1L2/BNW8+xINXkpMzNE+oUAs6A3YtEtidozg7xxm3BJ
cRkDuwVEzmRfBvnGr83BLIAPYFW8KIMSYRK/aFc8w8aDTrrfpezg4kXIv6VWgC5GaVfjmc32OkxG
oMXZ35YTUsU8PVDxYKVV4qeweRVFwtkfm3obhEM3rqY5iLLN+8v61mjHo4TfGnniK6wxVeUswVRx
NUR2DVxFyOk6jUagGN0QuOfAT69jBUahT16mTuiFVnCyukI2id+yf2vV2gfXiNPDYI4IcFZpgqxa
P7l3/2By5L8W7r6AqtyT8Vw2FPU/JidVTFlsnK5qLysPobD0mWV8vTuZGcSTY/pL1nj01XueHCRx
OMWjXcAKNcttHUUpGXcx7P/BdI7txWP0s3zv5CrTQsqoNYqV01HObbOi3ASZ06wFlqHbfzISrcvQ
tgnrxwbr8+lQuFBBOwDRy0LnakgM896I9fS7LCbvzEjHT/Dy6mLhQqwe8aulm3lqHi9C3U9hhI6h
HQQbPZt1C60ziwSAkEBdubbTQtdKPHUmnr2x7RnP9ALKcbCsgpP8KhF1lESq5JGHuIv8IecQSK9a
v7+Kb2yKF4Mcf8SzkGUaWNZGVYmxXLwKsRFAQuP9Ac7N4uQzja0jxlCUgNdh/NpUdHfOIMC3UzU9
85neOLlMhZSG2PTUdX85lTw0kznU5SodinWXZMu08C5S8b2NP/yTGf09zskWrzrD83mBrXok7KKe
FvTPQt+8P8SbXwXQABDoIPBJzl5OJYsTy6ZNCES0kmDeIq0uebqcu67eXLBno5wEBHArydgxSmSD
ix7SbQ6rBujCXuvHp+n8n0Z/eGzkf4/+WGKrrf/7v/L//q/fOs2+Nf/vwy/Vfc/5v8/hIMd/4084
iI2zNY9ol5ITJY+AZ+3/wkEs9w8ihO1HNPxD3N2PcewvU1PL+sMkQcfu1AYQ5wYmgekvOIj9x7HG
gIoWF1Tg8886/wkcxA1Oc6cQ43fchT0yV7Yb//LLDRe29NjnJt9WEXbOFHzCqi8PwRxkFlofRjCv
C6V7yLBO0WXbuq3gPDfU64FseDO9923Tx1F4oUID/zqvsfPkoh1tgRKA48nsIBW11CslRTZ9GB1L
xwiQ2KXYaLvIsI2g2RV9T0cAbPu8CpvkEsCAZ6w7nZvBxaQTH1krpxjENeWNFu3xwud013GbweAI
sh6u76ib32Zr+FjpuLiqjO1MAurJMN1EcC7T39aYGuMhq8Ne/WzlFMO4VFqFt3GWSkSix9Ivmo9h
z0N93ZqOkNt6ZnqbPB9FtJuszlXXsmvq6Ia+sJfSUK/yzvim3Dn1NwOG0djq9FxGcukTTkva5GHc
rcw6lfEWp9gUPkgAWOtjazeO/OAPvp2FyKVUpXObzUOaHPJcRJLyg6FLMvLRaJA76+xA/bBaNVU/
q0In5mWWIJyGRFUwjMisTE0iPji11SYXFogXcZgc6aVoOiRjcxW7RYoTppoKtD9qmvIL2hoh5k6q
75tDYcaleTvTB0RvWWor/TLFZpFt+zDHFM+vjQ6exVB7PHhFNWM124VpQZvL6OtNH6Wy2Q2VYycQ
Bpwmum/LYoApEGOVuxJpaSAK0KtOXwiH+3jpsyzDcu7arty2jnYkv1Yr5zGjlxBejk0s0qWeIqnQ
fuhItuJSxh2whcR8eiCOGU9w1y37Qz3WEPnbmP+FMy3Ik6xew0gYQktal06O9faSiywOIbD3hrcv
XF2jReTSON50OgrQWLFMmtRpXxfzJmvFEH6o8w6fCGsAZa2MnF8SpZNjX9KHk8jZtE6C7BVNas1q
zA2UkdjC5VqlYGluk7r0pquCriOqVFYDYM7sK+sQRLOn7tMwdpMrV9XVwU9rBhVTM4arMtboqwAf
aH+YZQJPLWy8ymIzpWG/C30T7HU4W02AQq+AaNKYTj1eBTMaj7RsBlRxQmmjJjPrrDPXEyiogWby
pND5KOv4h9ck/CG4DqirRmNhbpV2moS8KGxs9HSB+Jg2mvx77+fpl9CfHVgqZWWD3W7bAeQ6nSJ7
Nvton2Utv80cS+NxiLP6IOw5xs/BSxAd6vBVL1W/wtveWTmNBgQsgt7cdmbIm7JtDGTLgmlEiIAG
QHPrzUH5Mw0b+mtePJTXiUOPbzUProciSObWv4bcDB87I0uq6yGpUPvogyYJVl5Nv/xOtk7TfZZy
dJx15AaDKkiALMwQXDqnaD+7noFKYtoFi6Gsg1VllKP42ala4cBS9z7wgDRScb8InSo7cMkVOGIh
K9pdijYZaT4EZc7HC/iDHeE3RsMFC3W5Kdjc+TryR7q8NBGbr2HTjwHCRzL/LAx8U6kW6gXlVsAO
NPWcpTWJPNtD73XKixr8nr7Q3oTtrKmiHFJAMBfGopUx5BL2gTSQisngsNHlKuHJjx3CD4Yx5uYm
lEOIunZpO8lNSrxt10Mx6P5QAMSKVrGVO8YisZWLeJxfwu4TrjXUV7rKoLfMia5C+HO9y9lNQ0KR
GQedtcm60oQxQI9o3KpKlXozZDGgKmsoFLYZCetNzMgl0iCxaxurcg7QSeqyDKGhwlXmtMxVasRX
gxfE3i5OlMwvCqXkB096urqNvLYdD7zl7RSXj2xKg21HH58+sJdmiX4QpRO6W0RbTed2qIKi3pX4
0vf7Nm1DxLYad4xv584F/ZVTmo9Xg6WVsfbqJsBnz8gRXsirCTbCRAd11ViV6176fpz3iDmUTRfw
jKmC7soYfMBXksPU7HzhqOA+HtrG3vSGlR+MzoyGFWKukbMtdR3431s+QAht0Ji8m9CaG31Zm27k
3hVWWWffJ0857c+mYKO110UTyQ7ShiGJ5gvCYYzNX2AOxSffsovGXgnDtO5dU4hdVObltAkTlcaP
yibO3vkBNeWrlga/QJaMzu3aqL0ZgLRXeSa1EOE1285JB0wK+ZDzZZeITO3U2IjkwW9MrqlFGDeB
2HpN7SKm0KtxBszcF/JrX9tFfNk5w2Bc6EGCM5mJ72jtVbXpV6tiMPJ+2ZZZ8q1riDSXVQLWZFHO
lGwPXjxleiOtvEBZxa9wmJqCKdnOsXCqbSHmIfhc+i7myXE5gmsxqJ7pPV0MOChDPbnio0cD1N2N
lcqL+4KsxdlXfQtU5fioynfdCBpw47a6ddZAicIQoX8PrKNn1yYHSk/4I7SVC8+Rr9re2NHQcZpG
MX71YoUsRFBrZ8bvwBwJOG2Wz/m+q3JMKtrMQcUnrAxR3bvRaMsrv/LC6qqtfQN16rmxym/CGkxE
hpJqMKODMIIY6JjdEomXylTOdAVs1c1XSS+RZgIsgsRJVSRYpBmFKw5+FiCy5QgAdPtpNDMk2cMi
6eD/aYk+ECAkAQKFxhI62r5Itx333M8m0WJchSkYsLU1gWNdtnXn/66mIr6JTKrxizhJ8SWYfOTS
KhBS+UY4k40PYuFM2dVYV1mH8pLw7oIGAvw6AE6IIEpeIadWuWGWIu0UFajF1GwOuC59rOtrgGVk
L6NXSesRhCnCqEVaCegvc6lxaKlqpSYk5TNjRGPHCmy5kToV0RoQbYYiTzbUUIYsf8R225hbkChl
jRyKXXbQecI0kMUdcDCjwRm8iwPw5XLyimszyNMAuW5hZf1nR2soxlYzA6pJsuwoAANUo7wAm4Wy
hm1NtfxatWbxsenreLwEgpBOlzou59+G66UphyhwnO+liMf2og4qgLllWIcRR9+ssNwZXLdAA8od
U//RjB2uETRTjiBfQE5D/ZV51f4uRK9iWNdP0GCk1CrUmEMZ9IJgWyh0/ea5mq1p60Sph57naIyj
epifsMfyCYcckVENCz1pzzzYdT/MO6/04dT1g2dXa9ufaLonwIknNPoyGcBbyBCnVov/+4+jIzPn
3z+O1m1aqVS+eAod/8afTyEXoW5EUIIoAvruAB+jgvynvLeDuncE75enjscjJHL4k/99Crl/8Mah
esWzmzc+pcB/PYWcPxyEv0HGQzd3qb6ik/0kn446HLfDsZOOMvq/1SShpsNT53m1h4qLT3PVAjOP
WMurp5DMOfqtTzPaT2zS20hMdTst2sFusKdT5hDvgS2CJF/a9TinxspIB9KydVRWVvvVEQ4tFTPX
YbaWuYjRBErs0CgfRgOy82KYx1HvROpDNu6cEpSjm+Vw7xwQR9Y1eTGqmjKLG+MGlGINkH4mRbzu
jdoWn6eucw2arYXwseASvcpxFtWd3djAwGy7CWCJW1486iuvto3EvQFm6o6rGkQ+ZuNVMLnmRwmC
FmpcSKF6viyzYvRBx3teJl0XmIrRmt3dMQHDaRo0VCKja69wDa0+OhmPx+Yneg9RDn9YtV3YqDWF
9s5HSTcto6S9jEFSTF/EbJJRFH7tqKtB1021CxJAkkuqnD1KdcDvZHsbaVvNCwAuld4ZrnaL28Sw
K/7hos17H7nQUUoZLywxV94KAJFqH6ORBsK0rEDmprsoMTK4mpMdhDstPRsGp9BjsCGKxlhStWUl
wKGiCS9A01Jb9WKZGlszdeP+yrH6pNhMrq1+Bj0I3x13d2l+5qEToK3F5dp8HshvkCzyxzm68c1R
jhdJ1XjhZQGpIP/YdzNW5C43CFKDcVja66HpaKWRozemj3CVZUAiAHNtDcM6jdII1TLP6cdqbWhp
IhOb8LrdgOzPFVBWA3XBWALI+WXYyhke28GafTL9tprhotezn/gfHD+R9jqrWl9NW6Md4+l6Luua
63EgnfFZorEfnIPHpuuvk7oQOI+QgFqEUW/CCcPUfh5d522jml1GPTX7RcobAl6aoz6+MXwZ3xZA
HR+D2Xd/+WPRV3s7IN9f82n66KvbsxDLJpr5Bzs3IXl066JB5EMllUL4QNAwz7LQx9c398qv9Wim
kNQNMYELaFIrX48RNIGrXPZ+sCDzt7JN6uWFukjc1AX2bEmhOyp2INMRu5DWhOK6DhqxjsHYT0ut
fA+hxmqMqqs0ArsKMLWAp/G5qsgNeJIUYNWqTMlfEEUs42Lki5eLrHDnfAdRIEfYDbCt/Bm2fR/e
dlQfeEPrFs1n1cWtjeqwFOl1mNe1+D2pqUEy1laDv5kmESNDIZTdhTduaw28+9M4nSHCagvbqNlv
IkR52n6qx0dHDAOI9Zq4523NvHCDFQwHZX7K+nL6xbEPuc1DK21WciJfAMOaGFGCLqTgmgvllDb+
wu9TwGegAEfyVS7vHFeqIQoL8PApN+dOA7iv7mmxWjBeBmoJW8Uena5FUgSg+pywIClZBJmaV2Ti
aM8WUCzyFVdvkiGorlyUSY3ajx2iQaebQ2OmPZrzLnWDRUq8QRR0zpGqg/Ih+p1b51p8S/PUwxe3
iXWLGqQf9XchFE1ex6UAjYZKu0V62oL9rx6ZVut/87uhKS5lY8oEJduu1PTMwd9N89rw/ZmJxR4W
vllwCMzKiX+AOoWCATDQ6DdVVvly0/R5krD/k3AjQc4n5CwdK+uZIGEXeUUesfT6KEHSWdIzXwTz
NPf7hBzXuu68zPVv59YI6kMw5aiBuHajH/rCt9rN3LiztSl9Bxm80KxHsHAizZx1GPK+RSGhBlXX
FFOMWiWZP5jRMJ8+pWOC489QhjMNmn5id9UNYE8eArl531Ps81ZdpxGCnCJXq4OXu212o7SdouU0
ZTNqwKFFzC4nkM5b22+KYNMEHTO2UAJbhGVHizTT9lzcT4bWgqcnNa+bqE1m80b1GZZF7ayb/lLT
wow/AAMceNr2kRVT46omd29ZbjTsI9+txKdBOa6zJBniVWkXCsvGavaQyI56FP1IX5r6Ihy8QQEl
9ZsAOQFp/C5n0Y5fPEG6uAstR3jrdppgXk1NMI472U1BtW3GOEFfD1Rlay4p83iUqApLqhr34pr8
y26zXl96ZuK0V1M+T+lV28ov42Qi01LY+uBTG/C2MGhC+SODpRJsVTTXcHNEl6HBX2eZ3E5e75jG
IormCOH6pqWHuK0as5EfjaYa62DP89zHpKnM4W6YfR16ECjIvqPqHrjVED/WIVQ7BJcrg1O7AEwq
y8OsogJ9cr8EAp8oSzzwai41iq0ZpoH5yP/l0uGMLFxIvtGqLaGgrVxefN1mVCBx78rMsGDKI6/U
bWSlxDdzto+SC06TuhfVkXaxCUdn+BOD8n+6WI4Ty3sJ4eJX/q17Xhh/+u//Iko67h80y0F5WaAG
TPeIC/0zHUQK7I9jlxly4lFhyvRJIf9KB0PIlQBX8HoJgYb5Ponivwrjx44ghXFQpvzVkBL8Sfb3
XjZ4gk88tmQD6pa+51Ojp6N52jOlaB6XFpjcKwh0n20VbYdmpnrtfJsq9i6S3a3VPtiqgxTi+J8g
NJ4DJL3MRo8/gBkCDjq6zbh0Olnn5/25OqKQ543SpQ4IBajWW6VslGhz2PGpc2nFzrq1s00dQTGq
pgvDBPMdu0jjPPtcf2XJz/Gmb6wDPh4mXFErwl3nFV208StTpB0UKL/N1mY+LAM7eQgzRp6dy6iM
EDxvVm4qCHViGxvW7v3xj7P8OycHH2o6NGB9utYRzwPwwy9XgTw9iduiq9FC51Gui2+9O6x5vt+/
P8wJtOI4jgtClIpF6NohLfmTcVxhhJkVFeXVkH22ihItSSqtyVH+2nUpmMeHIa4vAjNRcAL+4zWm
wGsfoaPg3e3IZdO/nOTUzxn8nHa+suXUEMNQ242Ra7iqvvgWepYamwuHa6jS63jW/1GXlomDgzYR
Dzgu8BGffTK2Ep7KXV/qPf/hqrctvisGFphevL/Ar77jyTCc2+e7Oe2o6neKYdpjw6dYgi1djMF/
BEF4PZdjr+tZSzsiMxrGMNP7wbvSAWUACGrzeKY5/8p96WnFQurCLjRqQhXB6fkorTNWYxvEan8U
XEA5bJHdAftHRcVahrtpd06HwnpCGbw4A8e1g5TCJoH97Z7Cfnh7WZSkzHpfp+Jh7hBLgyZS6GEr
Q4PSsY+Fh4eU1a8C6QeeUXdj+aVHAsE04EfWPDhUsc5N42ZykutqRj1aO2sS4GWJmotnXHjFgDjJ
NOiFq6ytV1LALQpcXXzUVclB1kBxr5w0v/Ewp4gdRObsY6eIeli9LREwV8rYRdhByRS1xsy7pIhI
WTnepmp4bEKkrpCsm+cP1eRf5haUj0ns7c5acG3T8jAvZ7yQhaJUdbCGfFc1xooa4LJT7c6GHZCa
vz17uoqSej917Soxv2nT2uaN9bsWmHBLdRdb6tuorYPpoXSl4y9zYS7h+CLcEyyIVpzWCye5c/Jv
o+iQVhdbR5joHyD/IlHU9T41xtfaRVONv5J2Di//cJMjm24UpDdxtR/Ln+2E42k3XgS8+kobN4RM
XkjHuSIwYa+DuvlcH8xe7mY5f054wEXWgw7UZZTgU5we+RXGmH0qzfAqdxx0zOtxlzV1taIkemPm
xtoIFA98DGM4FDScvkwyu8mrHN0cag9J1t000fepD+7DsNiK9KFp0eK0v6bjD3pHy8r6PTdswy5c
ljVieN0XU0SX/chbovUWmYkQdvcQ007wj+YCxmOWdcvSfKiG8KKE/6rM/OL9Y+4eN//pXnUIJAC3
PSRcT8OJmVtovFAC2OfUsheFf5TZt8Sl6D650bqNjE1XXFd28mXoqq816bfZdReusRPerwGRFcPK
fjTtFw+VGReN8brMNkEKwytDa5/y24QJokKVyUOgLSmHLe0qnibk6Q2JNXVc6G8fSyHWPbWIFaWo
VTN9KJz5gmi6pCR1LY6V4wlkeTB3H+3G+PD+5E/QvH/GHwc1VaBxKB8gkPwyMoyawzD4ntoffYtS
+k8xRH/kUPTa3lDST1E6O5r8IKH+/sAvQSNP40ZcW4jVuJTPXgFPlaytPoRyupftDhYSRunnEN9v
Bb0XQ5yAeQYzrvLUYoh2hTgbcomo4Hym1LKoLuBm3flnlvJ4HZxsIzpD5tOVRMQ7FRktYKwLP84Y
rnyUcpfpBxdT9Tlb9TR+o7g5AyA6XnLvDXdc4GcXh5+1oTtVsttPjFJd9Kle97pZJHB0pfz0/sd6
nWqAg34+t5NUIxj8hmZdgfOBDNdo8PKwvw5M/FrkvEjzr0fupTGbiPekZ7bJCcb9z33ima5r+mEI
4+Z0fwJEHArIqt0eoQqU0vtt5HVLLWukr7xlCRW5rerrjDe+G1y43ApQJB9S/dXEHU13zc8z6/DW
rn3+a+yXiz6YYdrntu72PQ5NafPL28ujmhLOAta3tPk6Hs4TF15pOnF3s/Z/r8DJ3a1iVee2bLs9
ggRLSWe/pUfvYCI63tpGuNLC2EH85YtQh6HJ2+DemuBRMdnD3sMEQrfzKnbSTVtetumvnoaDP9Wr
ST2IKdyPmU8QGhZF6dwUBTrvWbirIgTFuE946+58LB7CCrL8gLsEEYxSyXLsKX2OGCQA/uzM72dW
+M1tzeMKoUWwRCR4L1d4akiWi67s9u42+oH1g7Eqtt7awrVoodcTXg3ZxrgwufBBOJ7h1rySCX5a
6WdjnyR8wAc8MXfs8up3KdY1As6fnjDxmAXsjjaZ0Z2LZ5ha+j/g1m6ilbd6f/JvJJwYhv4991e5
oFZDllXd3kqQgtPItkyfzTY5kz2/BNL9daL+NQo9jZcr7Ftl08qBFY4Grqzqe2Zddek3Ck5nxnn7
6D4b6ORq0QbQQ2WxnLQSMDTMVxZ3fIG8V4nwKSKCLQpyUq7VuavlzcBPTwR0GvxrDs7JwJldzBG7
ttuHqHFG3yU6p0jrb/pvEFQwZjhH+rGPK/YqFD8b7yQqqCYaohlaMlEBgRvcjhxvrT9ixkgZe3HM
suv7aRWDkkqP1hg38XLnnAmT3hs5DHSCv6d8EiSSqeHlHyZcPu6wLAy8NkjclPOrNOy1XV758mcm
vpRxt3NStZeOvethrlvlneZ+apHwl0gF2kjzwu1dgC/4Ao96CzZr4YzeIgyqTWR9O6bAswZegBI1
BX9gUsUq7inr5xNWS4g/IhcQwJmO8JTEuj6Uzsofkg26Kwu3oajnmQ/DeK3EZ4lhVUG/+0aqS6FL
0vZ2WZP3KpLZqTj39HkzZD9bmeOfP7snMwHFxRrZDHql9yEan/lK3B0Fk2f8gdQdQotnvsW5AU/u
SpNmx1C4abcvAOJ7OI1U+d0/iBPPpnSS2CR2MFpFwZQS2IbJvB9cTC6z6/cHeTNMPBvkJBCTLDe9
TJhGU/ocW5Bt+ec0R73DO/OF3ox6zwY6ibrREKdN4TDQdMQLIr5hom6p/sE7+8UBOYmtxkzR3uE9
v0/MYmcNyXIcvtnxsHt/0d7MAf+ey1Me9WyzhaqPFI1PIkH5FRbA0rRxwMr7HdSjha2+Sjs+x68J
j8HldfChHmIHIHNfMdVlMAUjjRKMc0S9p/Wy0OmwjBBtyeN80wH66UdM7YhDOP9puY1nA92uX332
Qwn0g4PvI22euvxUi5spuY3FFx2C0cHL0P80hR874/eYhD/j8d73PhXetY+8TZzuVfN1zj6b3rUp
edU0052JK2FKguamnzrv9yTQYI3M66m+HnR08OsPQdFvBns+CGWteRmvGq/EZhEXuwQJiKrzVsIy
1k17H3CtC6ve2PVDzM2vu11Q/p5Q78xph1TlcAHHALmVakkZfdsMn5P0phsQvx323VzdOgJXHnWY
QvxRIcuPA+Liw2U+obj1P6Sd13LkyM6tn4gR9OaWZDlVyZuW+oahdvTe8+nPx559RrXZNeIfs+8m
RhGNyiQSiQSw1tLuctjZu572lORf8yZxfEPlpTk8mVBi0KrYKNVj1ym2aSIpGMFIHb+EkBYnyTfL
uxm0OyUKD+ak7rz4Wh5TG3Ky3QjRFaxXTq7Bdwa7RnOMwgcoEvayxkVnfvdy8boYD312lxrdFyEe
t1VD6VUcdllWHkrA3V5I8sgUUZneMLxEGue7o3KVZyXrE2xBiw4Fs6xeClejGDtif28E6Btldlen
Tq1k27r5mUo3iYZWRAvFNvRYmnCvGGhLm9PWGxuX/tavOEVzCZBOCtZLjCM3gbGsNU65hIZXUGzk
ptohkw1jr49m8K9SkI8w1tmp9yWEhdFK7pMa8COyYNXgOaE6UJFALlKND3BDO2mvuXIzoPchnio0
cNOkZmCo30vVvVj/YhzHNvW1+Ho5Xvzt8L9pus/OWCdkqtdPGsz83Di99EMzX1Xv7fNzfDmGm1QD
qB6DG1sEv8nvlQaqCc6xOCAHCfNV8fC5BeVyfP0wsQh7habnjTSfW+bs3aYCepl/jcp7VXythVeJ
y9EDeNm8wOixyb1xR1FIn0YHdj2kEAQ4KISdVBa7wHilu0XDcXBGPXKz/LuOcKhH3q92T0EAybpo
bWU45wb5NcgeUgHNUVV5ngbFTXIOQy5++Xxdl7M++WNdi0CrBvoUUdFpTjVKeY5e3NXonJs/+u+9
i8JmiQwEanYoQa1lmyuf7Pcz6swtit70rHIwGrJN+Up2AJX6jgcrMARVL+g7zzbHlW+4ZnKRZw5q
XYSqRLRnVBux2C9FO7qf7+ZlX/97M3+P/5wtCu4btQ4krzk1PcoUwxtltECQVhKWf8iXP6wskscc
GstS0lmHd12gayT+TK8txKd6t7sZfs701p8vagGS/88L5MNF1Hlfz1alqnGkTSGnq3F/V6MRizA2
CVLyCZKH5cqVvLaF89/PjPVSTJNZZHEWiiQpIAxaU+1qlnk5//7YwkVKVkxB5oNVmb1v2vr0xpMN
3Mp3yi7WNojWIUJHKFxx+bWVLYKUELdyXzTzZ6tfSqW0hwqWq7UmyOrHWsQpQ8+LMq6xUnvITMhO
euVv1IPou/kBVYDreuVzXX6EnznHIn7I4SBYeoHLa7dARtzkMczcdnIMSKKY/LRD1S7dAagOhPGa
D2fQJrgqVwoBK6FZW7yQW6lmPnWYQ5hX35Tyq9TJDzGqLtnMr/v3pOHdX1naf3Uq5UvJmyIB+Ncp
QAOo+m/nlJWqscaOmmGNekWxHfbiodugco/25P+B1eBivDqztnBSZmdGZp+xpj1OW159aNWG9IHM
wJZfR3eieIiE71Z7+h8XufDTpGylNpGSuQ4wIfmUuYzxGRtm1rYIzWyVlav7UkUbGPLHni4c1mcm
nIkLzMFK9RLeGNtpjyYLwtWmDas4BP9rjBgX3eXM4MJjSRTGpjcwGBnCVjDVvS7/iLq3ppRXDvzl
MuyHpeXzItOlUO4B1Pxu4/nH+hrS7h1s7Y+rp/BiSePM0uJqS7yig5dvdhWIIaTTzJgSHyoY4YOV
19/l+HJmaT4iZ/E5Ez2tCWOqRJAVE1acVv1N+m3AOZP32//D7TP/9D8eTGcGF7cd42RxxiVALXsz
wjwjudrReIgP4ym9XUN9X06GzmwtbjqlZpBdSVncTDuDvNdXXijxxt+Id/0WwaKdkm9BLrr/24H7
/avOtrTJ5CiJZjdBdBdFoeS7/zV1IEFi2jTsbfSN4Q5eC9srsUVaxBZNAQJgjdjMTtUTYpH+PkCg
nmiNYhGIiR8dgA5njQFnPlmffcpFZAkhNAfj89t3/P3MkjUL5SJ3sVvZ0LXFLUJKnTV16/f/OQ2z
Hlc7ONaDDhmMvJU2ceN4D2sfkVr3yuIWYcUAsBooAWGFsUo79fuT7Dc7xfwWJN+k8N0vcqegIp9E
D5kiXcPyyAAtfaBUTE+yAOiR9rCtFTynK1TMZHULkNEW4x8qvZvoKgyKm07+rnWyPTHMWc805iip
MPoclcE+bUM3UI+59DaNP2gybaL4IWOQrhlfxzb/1mfZCVQGb2uEYMKjafHMF380037Ms0MYtzsl
7g+5PlEZRN8QlGpkqLzsJduCg7DWRSc1j+rIo0e6s7zQnSR0v9TqqPfioxLIjNJ1X+UUMU25vvUN
4c23vG0jM+M4oCYPCWQY3DJ99SWrk0epb2Bhr66KUnMTSh6yDvUQPKSmWB/TNDzmnnXofGOj0l1O
8h+m9iRnHjS8SAvQB4mapwDhC+YDkuBb/ltC/j0sD0Va8qwvdp0i79J4OtZD/AxZidQl7gCWVZmO
g9jSpv0aMgRQ1uivx+O1AM1CEb3KwksBIKQFaRO9ldVDAhVpakZX1D+YhedJn8ANDvGIzMPfzPJN
o2WnXB9dnc6dFYt7CTETAEn7EvpJuxmqjdqj9q5NP+bPqsUwazLlCGv0d8t4yPVXU35u445hwP7g
QetAv/lurFBM5kVoZtJVOFcRjBJApoSuWJojU5lmcPCCDVNTJ7Ys22+kW7OYTv6ACLc//Rxyi+lL
fZvok6spaGj7dq6Kd0UVuUYQ7gb9eUiROdOQYJlK11farVUWTqWYqHQ9q4O0DUfAk6l1Tdr4tSm9
XzGaofoE+QRw01g3j2nuu/B4fCkQj+6GGukPmGfQ+ypcXanhLPfgO0UUp5S3TZSfGA5zO0oWvt9v
B1hJJbGGzV+79nN9LwelLQfDZoD9XAVlGMCOLBvNrhqHXSTU9qB/hTjRjmAu95lnTTp1pCrkbYBn
bAc/gRChOuZQ+GbRWKBsDlh47hQr1VXbfG01Kt5e9lWWhhfRv88Y9tdSCQkXPXhoC5wYriIf/qsK
Mek0sttJc0yAEYGmb1INna6ucn2Anlax76yfZUkZLiEKDl+ioHcLM9yMMBJ7e4nxzEl/atL7grdj
WMKn/gD3Gj2Zr2UAzLpAFMngX69Uai/SFkjBZuRxL6jjbddqu7FXdvPEF5DgfUr+mH4TZkZTMIHw
3dqpCSq0Nt2iqI9lSYBgkEUyvojlkyx+h5GIgQMm9gdK+VyCHh+fDptAhDAOg4hobwjaHIV2X3OH
sbOrLtmllgFKQaP/JezadtzXyruZf9GTWzN7m9SbLNlTIYuiq9JL7KL6YU3iVqWeURvqoYOTzKwA
ulEJhb/+dmynF0FSXdj6nntAJ3l5Pw17MOJOjt5jBMA5YbBrKH6ZCgo2Vb8RcXwp2UEMrMXwYSdf
BI35EImZ100sR/uhf2jCu4k6Nd2Nm2IKNwxKbKEEvu1qVOWARAIlseUxcJVSu1OtZ8GQGCPa6A/F
KfteTqdIRao1ehvzm6j5PkbdTZNMV4aYXFdC96q2YAChRN967XhSYByFksl8TOoCaGmwjaYJsJfH
+4SZlvg1y9HcqyDlnejeQfwNTN8Jhf62sIpDZmVvXT3cwLN4VJPq2ZIeQqmy4TvfTeUPz4A4Ja++
Ga3qQizvjNDiT7qwK/PnII3vs/pXz/8dErSFvHSbM8YEdJj441NjgVu5sI6QbT9aiXFoA7SQBuSo
qasmevPSBQhKTveDITpCOW2AdOykJr8rGH6MDJOqqNce5ZkcoU6/QiHg+J5/yhvw9FK+IxA6fnBT
F0xFUYZtjPjLNGZuVYK9LJ40CZlGWkF9u9Piyo6QtejotkEBHmXRbaGPnNIA/aXWSdJmD+OXm6Vf
UukhYbzJ14lZaIqiXz5RKQ9glu3oLod4wRQ+xgpN3vukP5qEoFbale0vFTAo06RAm1zTuvINy64V
5CEfcuGQTL/yLjlErbfXxluFPMcf/bu4f2q0bavdRD2aMnLkKhVCP413UMR3z+Q0M9XeMFgNIQMs
4G+WQfGN+Z9U3LQqYL9DY7xrSbgtc9OWM3XLMLpTyt/D+qlN7yPhxC1gq8yidQ8QGNiQdAHcgTQ6
deOacGh4dlRW2xaAsCFxkJP60Ioged6TzkNhTXSS7k2Uv0nRdyMwHIgQNwP6HbVJQD0YnL4Zcv2e
yyi15QePATdDklEetRx1/FqOw6H13orsFOqHqOl2EYKD3Ppd6MaaaTfozyEuZiWg/MHY68VL6wm7
nOuvhS1+fPFF3/a1FwFmtSr3jxnCVZm3yUzRKcE/gPl2AEE5CuDSgT0FD/9VUzI+HPh9UXtVmsL1
Zbiog9MgIIpmGHt4MZxYfAozHpJ1vq2T8qviqa6eKTu1E6+SAFX0+lj1/kYKDkLcIC9ZuDMaXy8U
ZH5+zlOqNdvWDAcp82+SWnsS5plS67uCdxvyCQ61fdET7iH9l6S71EPlTL3OlHcFkmUJfkrEIBFj
2YzlPqyap2nuabaFK+mFm8SHrjA4kvW2RHhArJ4YO3KtIDvp6OTlw40hHHPRu0oQXkaDaOw2BCho
MH5WuDXs9lS+0aLM6HKkM08+szzvahE5eUT3PwNDZNDXUKmujlslfVciUpAeFBtjAhMRTPP9k1DA
vs4pj0JvL5hoRtYDwmR3Q5u5UstPhneVqThQ//61lZmu7utXgChsOr22LFQ7UEB2UFwP1fegz7Yj
Q769X2/iUNxXhXYlCObBrOEydwQE08awcFUTIrUQcB3aJRk4FpWaoYLcw4wHjxK4rStmBm+AY+yH
pNkiavLQGM8q/B8D0GEpSa4kBLjiEtqDIH0E47stmEMrW7jcRSiXjPG+YwZPC6xDnkG3XUTPqDQc
FVM4WGG4QRECkAfCa0rKvLPnKOpLl6PQPQTfISA8RbrJEMlrXse7MZhuGcmj+yEFbgo0vgvQxUv0
8VqiWzOYxmOneE6vIcACMKqReQhWw13Isv1OOMiyx0xzD6emrjh6h7wZgmGkOnKEFCxDoiDWsiY8
KSPNDh2ZZ9HYiuhrgPW799Bmk5IvBpHGnH6FTEEk4RdPo7mCz2fm1UjPFuEDe8q+mgiLmhGSNCoR
MbatDCgZmyMnkPYFaAfR5o8jp+rFtVf+/AD95FXze9zg7Pk2mh64N4DWJ/EqNOFkVPbDvtiktGgo
yCJo8rz6vll5aiyJRLWmZcx8wOJMW5q81btZ3pN52rvy9l8Ijv8es1H44roOxRtT5Kz/bH0lSe6E
4jj1kkP7XmzT3XQzaw+jd+D0xzUqz4tF0jNji9d+ENejGscYQwCAtlXt+hpdrWC1NDM/Nf/8aB+L
Wrz0K08mj58X5V1zwB0xPiqeO7U3pts58RNy427xHIoPYCKSr8bhX71PP4wvyohNohktPBxzDWVA
RG8v7dXINV1hZL4b01v4MnJnzWvWdnbx4u8Ag8RtQt9ebZiUEq/65rYehu3/uLTFE39MWjhhJJ/p
t+/tu7YHgfaTjApla3Wr7+NHytArxd+LNQWQDQwbWjIAi8WzG/1JQfFQY8A7p1O86fbhQdipx9UK
28Uz92FnWctTAhOKgBg7mq3v5qooh/zYMWWWbcajsuYhl1ZlgDECr2HOtJ+LbbTSQVZHM6hPme5/
I3bRYb8Z1JyJAJClueRG3YvGsHPzTnnMrqXqGlKVjTi/QMZmOyjxpp8y/lth9nuNCfWSHxki2gMQ
hDLyt6yBB1YnC2ARKx6hxZfYv0XE6me3Nv6xYAb/q+d0bmXhreqkT2LUahWVuCG0ed1mdjpX4xA+
EJ4R4tmCnDw219ARQdVpudn3z/0Y3t4LAcJAFE+BFhR04hIwgw7DrHZW1CfuP9saXqVYmxk7bCMl
7bM2FXky0+DzxVQTOfLIc6XyB0AXJ6hfUEBwtDDj+yAJ54vbCSoou0B7uynhvAEYe0hlzwErbuck
CqbH1+JL+UgmWiZ5Fbd45TH8XLO9PwCiw7gk3jRU4YX4i9aOt4kh7jxEh8D4H+LwneLEfozjgzQ0
uy6+yUDul/5j6R1E6ReMmVdTYrg9vxE8IgNhEqxgyGeMxZ2R529y9NI3UBzJOlhGdjd+bBL/FFHJ
HTre8lL6oHTjlae3J6OMYfyupy1D77ugutcr8zkW39ux3VYWicEUP6j+l4r3ie+/FhU3NIxaZqLs
s3notYVxzf9uJc9iD+3VBHqXiz9sUgAEBc8nfRfU0R2ECY5MPiHk2XUj0gKofzaFtK8lww20lFct
Ejk9HkBWXaPINUEKBIjILN4E2bgemP4Igh885Byz/57x0PakBj7X2NHVGyUxrxBb2mhM/HpXSqhu
JIpWyO8wj3htCLk9IoQMzNmMjV1Uz49Nw00KVLpDzW6tapNRGmBA12Gg2AXTzBPkmDQUzMJjCQ2Z
r4ROLEyuiTaHpLxaseyIw3HQ0R3LKDhKCLj7yEUpvzQ13OpsTT7E+Ed69MG0IfR33zOuy4a4sTCj
Sch4jGQzk3Gl+BvsTLbBZF8rKodMfI1GgemNdzXqt4Ygv7b1ixLUxyJ+nZInT3vqlRicL+LicQ49
WX6jVjr8TMpV56eulLzUvuqYJlRktb9DHcFuo4gUtKdWIZP1guBm/FCru5XRtIsN6/OztKzH5q1K
nYuzxFtim90ZR/AT9vfWjX/kt+sT2Bc7SufmFleCmcCcx7BFTXokX3lXyDvvu2N8QiEaOVLEipzV
YYZLl4Mhw+2uAJCnIrW40KH/6s2Y0s1J2LcbcVNs/a/KjToDF7bRV23lcrgYgM+MLUNjBWRUHMv6
JHo3pZ9uJEbBkFT8PABeKqGfr2hxAfWKoIQ+qOVTkUbI0cEsZ91/buFis+XcxMIrOqjgULNi09Rd
+t64omNswyv5jqPsZDc1yt39KtBtbVULz0gia2ryOq9PenH0jNvO/7mypov39se3WbaivVJtgt7g
28xE6e1kD6fmbpaO37TP3TfxLT3UT7k77KqvCnKMq3644hnaogs4qBAVjRk7KvbPrXyEhmOjeeVK
ije71zJzPvts2uI5EAlNKRAySU2mmxb6tHRg/E07KIK+4oL/4CAGxwm1W3hIF8vhsom8rpXnUzU6
CI/2OyIzfHM8drqNldiVrfwM3bVOzmUf+bC6WJ8x5XGjNlN9CoRobyidLXAhr7jJ5T38sLF45SAK
gnyZIdUMTdQvCGr7ZAUbwSk2sObb5rF8hN2B8b7d2htgbW3z38+ecnIyqrlijvUJJUJboCBW+WsD
rpdD4cfSFqEwAjwmVyEfrd5AZfYwXs+xnhv0pn9cH5G4uB5FkmAD1xQVntn/Xg+zmMaklU19GtUr
ERXSIViLg5fvrg8TyxMNBb2FUFo9XyYzKi3b8h5l8zqbluKu2WXxrl3pzV50jjOLC7c3o6IbW4VF
ZfEpNDoH9hwKuTcoP/4bLzwztPD0WSvYbzQMNduYoivCIND53Pq79ACHyKbZhdvg2r9dvSwvZtZn
ZhfOj1CHlyE2iRNKwH1pSlpUE9MqpYxX2B61Sl0ONkouPLXtyrmbJa7/jF1nphf+PxMS0hfsZucc
3CJ0a6f/GW0hzbqCfxA2eWZPLEeX7FO3Qb7pJO+T6/Ehu2ZE5Fgxhez+m5Ew4+z3LA6LJflhFVtc
F3q6E4WXqPvF7OdaGJ3384+AfWZk9rezQy/JaqhlLYuehXu0Wb4D3kUndEzbs7OrjPbYigP/Rot/
ZnGRPIipbrSG38/brL0OW9GB5e82/IouyDE9JTe+09wzMPW2Ngcmr4QDbZFR0PKLumzAofXqpIXv
cI+5CgKIqYzCVNJu6+KH3nwdKSahJXgSyhcjk2nPCbDeIAkGqqWD65eM3xDuYtRcax5GbYWLxOIO
Vq6VTVr7rYvQlebl0IVqNf/WH631IqRrGKMVA/piKq6LxCKZOjYjzB/pgwbaWvhYM7CIU4HhSWot
zeGD3E0Gryu3rvebpQAo8lH8IrytXc2z33ziV/oiYFWhNHOzETlUP4AzTEJv+GsxvCfhfS4n9kp0
vJhMfRybmSDm/NhAZurB4cfygsO0TR+au+I2ug2v9VPyXtxUV8HGACuysqdrNuctPzuqsPUaYeZx
VE3tmMaAsrSHLn35fGFrn20Rc6qQFyUdD2y0D1p8L5t/8fH/I8nh2hoW4cZv1EGo/DncBIMt+49+
fmutrWHtVtYXEcaimQNNKh8nOgiv1ducPCG9c0Ui4Ja3xfOa463t2SKwCHHMdE/ccmUJ73H+PA5r
ontrBhbRAGrXRpHnjzJ6ECrQ6VVKb+3yWzk9SyAGqqSyH9csAl7zjZbb7QMMHvXG25h0EcZN7Yyq
jZQR88LUTG6bFxLQK0XnLYb4CeyFO2/zuSNKc4D45DgbiwDip41vtEBeeADqV/3NXx8RaPZLs5pT
XRxbPLtpjUXokGZCcA8SrlPhtpt52A3ttTuEyK/M/ZzmfL6ylSMw05OeH+NGlBrTVzBG0xJkzguU
kbSkXz83Mvvcn7un6gj3wq3zh05jXE+iEqKrcFL0CvKNH7L3g6Go+76tXd2Tj9ZorXyv+eB+ZnBx
CCK+VQSxfn1q4y9m9UuiXtlIVLzStdB7efs+VrY4DHrVmHmGbOppzH8JtPNQYIYW5vD59l0czkUq
4//v37Jtl4hdmXUG+0fbbp+5/qbaj1t9K+/rlQ7F5XfsmaWFn1e6ZsVAxetTcqjfaYabV4yO7ALX
QLINaer0qXyDZGTla82b9MnX+q3odnaVaFofJeL4+3AxyrqbZy3nCda1F+U/5Hof27jw9ZJKK2M/
fCwBhdUvA9SV7nSASTxy4VveFZScrxj+D46pG3yVHz7/hpej5oft+e9na1RC9K1RVahPct5Td/8+
Gv8uifqwMLvqmYVIyRnrqrjMWkN2M4qoobcKr7mcn3/YWF6YVSdnesgO1hvRQY1kawq2v4PxbDtD
r4BBqivbtnKQ5cXlqcntMAwj2xYN3rH1oS83aFXXxbE2nz7/QBeh9rSwRAb8Rd7oS86zFHWrwBrS
eW3ArjYxnCDOjO9Xbuqt+EqGQ7jfiMfyS7n3NmvZ1GX3+DC+3FhNUtpYj6mygKEF1xiFa7rT/3C0
P0wstlLJtalhDotQdVUdurvBfoJ37KUDrK44TBfdJ46w/XxL/+HAfZhchOEmhyYnDxJW9Tg6jI/U
TulAjtU5/hNsUTew/xwcBtmcFbOXL+sPs4ugPKalhKADK1V32vZ6DiiMC21/N6s/t7TQmvxP6+/D
Z6zFw8WPSh+9Dyzp13ANdmTB4AOhQEOgtYWXQneiLXCUK7V1oL8ipt3Ud+sz5JeTpb+Xay1idpb1
ea1q/Agjv52EY6O9WkzkwyvsderK1l687lSGEC0R/guavf8dY6oe/utExE0Dj7abfKtM40YqVrLy
i2f+zMgiVOqVkFfQ8HDmTckJOjR7zBPKSDtRit3Pv9/ltO7M1CJmBqloqcLsoEZzFQwdXLrxwYoU
xxce0gLc+YCigXzbQNpWVdJa+fHidzszvjjzah6pZS1TAg9Oynd/sosf1rH8mf7UD8Uvj6Q2v5Oe
KXn4rr4SVNe+4iISIFTTab6BYUm8GRp6eFjtf61s7Zyl/nGpn61uefY7jynXia2dsmjbjBAWRIYT
ed8s+ZnHsRMNkM4lp0wqbYbkDrqSrLjq5XfX2Q9YRIFKN6RWCFhldPAfpFO4GewY6ClTWPPIjL9a
jP+NQ/lkxcsqRtOqidXy5j+p9xU9Bje7zZ3wp0gL9tS8CDv4pJ6D4uQ51v7zrV45L/ri/Heoa8AK
zU4r5vMw/BrTdzSObFFZ0eK7XLL62NBlSUNsR6lEjmK+QII75TuDa9J3/0F1oG+/T5+LPXPN1807
k9I7GQ6U+lBdMebmu2sfdnacz7Z5EYMiqMdjb+7QypnqJGry4vU7PYe1IM0olk2bMFpZ+OUm7dnC
FwEpDwcDNTYsDq/tu+Sm98MX0x1vSa/mNJXGt/C21jhdW+QiMOlKbHXRfFmb+mtfZNuwf7PyFy96
T63A8ad/xWtknC1xEYvgEq5rfc4/xqv6PfuBNMzW4JYOfyDPbsNTuRJ4L0eg3/cnQsUIRf/3PSKJ
kdkaDeasQkLhLXOFHunNTFqJAb9Zgf/0lb/tLO9nJujHinb3nNMFd9WTcURGxvylfR+4msefM4za
2xo7mDVfW4v8zrpiDENlhsGmZLay5Mv5l/rxWxbH1JMCSUZrqP6NRtRO3UGyJeCB2RFuNNr9w3Mu
rA7SXXajD5tzkD57E/QxwhlyGlBKmEFygwRx/0tloWzen3TvKey/fx6J/iEEfthbnM0J+R8zikLu
00cE4u4kG7L87NRGMCOatuhGmwqYkWiDy1ml5poP4WefenFIK1DADN3xqXMGhLLurmCMaGV1ayYW
h3JSGPH150Ar7yYaMCSWrWvcDFeSI1xlX7Nn9SZde4+vmVycSy8vW99AZQIHlrbyhkAAgSbgihtI
a512/39w0/kTfbaPi+Rgiq0kFuZsshab05idigi9PI22ngYXpO70SbbxC8GR4Lsxpp2VviWglj7f
6IuL/t1It6Ac/4OEWdSEKRF9qn9C+CAjWMHk3OcGLjIBAAukVf+XhfncnJ2LxDezOlOJ6Kha0itt
DolkcyDn6QfPrTbi1rpPHoRfFdowNkLtK6Xzy/WcM/OL8BdEsS9WORnu3I6YwdYhJQ99m9+uje9e
ftR+WFrmJPUUg38mzeQpZFF8BjpEfS/v3AgQFP1Dqh6hE/h27AK0mFAle0fJIdyuveIv52JnP2MR
+ywxgXD891TV1tsZ2/5ruGm+TDfxU4lAmh39XG3crrjQH7lKHTaDUs5vCMQQSMeso3/fRjvLCQ/D
prwrH5lant4+96o1m4vgB6NKkGrzLJdkxTblOjsRxTXHvZjrnW3k/BvOHBc6NjHKJmx0W+s1g/Tv
Ld6kP//CJ7OwH7rqMCrYf1u7vS5e2Gd2F6FPAMSnGxwaWpGHmlqIiEprWCru5zu4ZmUR7aomEesm
p7Xgy/M04U8LPtAMS59bWTt+y47MyKsgCPzfmxjdwbC1V+7h8HNCV1hhYF/ziEWYaXXR8AMPL1Ta
yA2m0RZabbuymIvx+uzLLGKJVw0KQqPYmACxAiZyErdBk+gmPPSudRW+iqvz5SurWjZn0C0qa7Gk
ZTD5tJeOcD59vqQVL1j2WoB39hSO8ILGmKC5e0SJwS4Zqv3cyuWs/mPjlm2WSJYHFCRZhmK3G6Ri
NsaXAMbd0Gnd9A5iMvSINp+bXNu4RYBg1LpvehLtk6R/ixGLavS1xtlaoDXmn3AWH1CyimGEwxvK
X/mN+SI/l87c5zZ2iU+JNnTX3imrBuePeWaQjAhBkwKDM/3/jLmBm9RprsI72ZX34Soh6uUM8+yr
LUKEIWpaW8xHKjpUT9aXfLLLr8O36Fv5Xbsv4WDJb5ufYbVj3v3zb7dqeJEXVZLZB1NDG7cvHMbm
N8zBZY9CylyybV2jHeDZ3b2h2uLRd5W7z20raydiEUc0tKCjyMI2FEYbddw1xUst7yIZOoA8c5r4
3UK6KkdRN5B1ZD61d7/iVkUcQ4KdoDYf47J4mVkAg35y0+BXkBwLJXgN4OLSfjbMiCtmvZmK74kH
foFccaOEsRuDgtUzfVPOqD3lpZOT3eerWlvUInCFXpz6pkAUNqd97Oturm9AAK6kkvM/8kc2++Eu
5qJAyxBGKQhzHoACuCNmgoPSjD00kVtMgj1qL6E5QhFguZ8vbc1ZluOgWpy0RjJX2Gq61VrqVG/V
Y3glOAbd6vBOep+uk/sARoyVLV07jb8ZPc9OYy80lZrNewp29IWxXVqF87TBjA5gfmp9fv3yN9Rg
B4WbHgnJxekPLUnWipCIxvtyXzWNAyZ/O8VrJZ9/2M8PO4tTr8FLHjcGB0DdQTEB4fMWGCl4mnwv
OLULJehNMcC0sIGQ4l+mkh+2lwe/ahsTxfK5idFvBFvNoPllDotNBWEi29V1f1y1ubaviwNv6VVg
IMo6R1U02mHMewohfWvsZtMB33f7R0TTgESsxbjLucTHUhdHcgqzLoeekkLXd/AYjoao4YYaJlVT
CC48G1G+VY+9fCf+bVJZHFCoOEJz0PCgYSvH++k7T7GtsOFRQhMWcmCnfyrWG8GX12nOhSckVI2l
nkJNl7RDoX2+RJBwv0JTchPc6gf9djwNz+tjpJfX+GFucSlXTQjBrscYuhiNe6+WXLX4shJw1la0
OIhJ2nnWMDei+qs2sUtEFGk9VUe1tXs3u4mOyf2//HIfq1qcSXgwwjxUWBW65oktO/3OkJzum+Hk
p95N38ZH+CSatULl5YPxYXRxGBWKoq2C0u3Jn/RdhYZfhwIl6g6bz/dzPl9/XhsfZhbnrxzjRht7
zHiefui5ZzUp205c9XlYQPOiOQGJx+cm15xkcfY8FNg8ZGDqUyxYNnLWev/jcwPz91iuyRR1A5Ag
2sLWEvgj5iioq2kJp6MEuW3+riSPFUQ3FjQAnxu6WOk8t7TwDKuVLUGqMspHVyQU6WRXd+lm2EPQ
X/1C6GA7PlZUI3drVYa1BS58wx9VqxMbzIZVZFcGOjjtaxfR4Xr5H9e38I4caqlOiDE0j2b3N51/
gi5FF2xodSUfAMGw4SKEOz19XZvWuvhoOd/ahZfUca5UgYbp+YLXf+P3pchhCM6WtwC4EFkH9umu
rFe+5DmSCFZII5X6Q+JLNGY12B7PUaBgCqSTCCGLRLNbkl/iAKqGlwYasaG/j3iuh+Fa92WuDf3h
t2fWF9FTUiO50vu6gTgmekt6BeX7dg8LnT3BEI7IMBIAqZM0MekcrUzv58riL0VWdBT/XvwisjL4
XCJJwOLbAMjBECGkVbwhlrgrpt6t8ytPPBnaa5ldJ9OdnyGjXq9swKWQd/4DFqepQxpRk7wclln/
odPolD4ExsoD42JFBOSwPou4aZq+zFdryxqGpAhZ5DBL59bFI/LU4D6folg86aGF+KyxjzV12+hr
N9d8wf/5eT9Mz853lrKGaSNWhpo0XCP9S7sb9nNmlTyo+zWsyuV9/DA0f+gzQznAZjMzY9jsZWJ6
Dr+S/+qPKxWfywf0bCcX3uqV2dSlMNGctClwBO89NJ9EhoslX9v6g7YR1OKo+D9j1ORM76Gp6hsf
Lv2wWJstuOy1hohapYVW/B9oozIuxSwkTqi7cSN8S7a5E+86ShuK430LH4Pdvzolf9tbQo80I01G
9AWb06RLJ1+t92r1nGjN3vSe46bbSFO8rztezDLUgsarAIdEv0aZffn7fvyERY3ZCLtebcWUc9Ic
ECJ3jerOSPyVWLhmZOGtklE0SLlxGIVQdCbvLQfyjFzUyg166dVqSh9LWbgqREmZhhJlc5KG7AiI
15VClJc8Ju3Sx4p+czTGG2+Ytp9/xIvNgnOzC98tIX0URJOjODebEO0p7pQQdjpn7ho8Q229zW6g
bRpTZ9yObrLpj+1e33z+G9b2d/772SEdEnM0spafIHYIJkyR43mCY+Vrp3ROBf4MOh8bvIipozdY
SmDN1yjcT4nUOwXV0048lVZlzwozZQzNqJTuRQ36M+mgJOirk8uW9a/So/xjKWhhrf2mlSO71ArU
VEDwnsFvyrx3QTylElKnbger1dx0yzeW9FSkwOGN/0fadSzZjSvLL2IEHUhwS3tse6PWhqE2ovee
X/+SfV9MU2jOwcSMlpLiFAEUCmUzO9BD/2howtl53pYwTo0cYJgvEnB90L5t6Vl7Dkdqpu3TmEPf
IPjyOW92Xq11jXFkigwcu/IAcYNGHKMegHc2PCnSTsuOFV3gAJ+VDiwa9G0UuKe/6PGF02eLYrrh
j+MgQfaEJ70YgUqmfIya5KY9scrUt0t00AypCb4sq5mKZ3BX7kDO6PVDsb+8C5sfIkOJNBVt8d+o
TEFIbmjg0G5PdVWYIKUEYRp3KJQngzlXJYoNOSpkWKxdfeofQEDp+ECm2C3BdfU+AG2Si8LPE8mc
rdIKUpGEWFZYXWv9vRi+XN627Uf2a9/Yfvg6AlqmkEvtCf38GXAcbdFpPNo76gs4Qm4GgFpa8W3C
81Q+9eKb3qzEsi9MZyRBUqIsDhSR+2g6awnwTsrEiolgaSHaLx8NAny1/qADEJN8FD1GAnRLBEiH
jvGVHACbzQxkDHSfi4ha80p1BsDhtsq9IgvWqDx1wDImugcKJnOgkjmWk6mmgDRJqJ31pR0mFdBJ
HsUY1kdsbENL7bKuLCkF7K3au7nW7VL8dgkQGF87CHDSGwPdqGPgBJmxD0MZuSvixuq4jwDHOigA
zVRNQ0cDbiVZoxAdszB3ZBjCrGutNsXfwXGpgCmozqkNmDs0j4CDNUNKcTjN4B3Vc9T/uwTwo6gp
N/D9qXRPEfQDV5bIhyJ9a7UPXw4scbrBavwmQCcT0pDDVTyr+0EF7UuTWJmPH2hUaxby20J7SoVn
ME+beYRezGZARy0wL/XbkcbPc+WKigI+oasi2dHuupjspAdprXI7VMj9SaKbYkg8A15i0VTW2AC+
FUA8IvokAN9nDNiUtiweZT1zKkwa0EoAilZjpspsN/DUamS5hcKpBOBgFqAoAltr1D/E8WSKRenl
5FVAu5veVCYh9wWob0n1XEo/QaTXmlJzLysvZaSYQJwDxEt2zoPalHsAHBWlO4ih0yyNwalqdcbt
QINXUd37gE8dRtmTpFc5AgxmXNiXr8hm5xNVRCqriqHqhG2cH6uo67MBulpN6UMSHcL2WsljK1aA
3pVqZq3UXk7fsgFjYgk4298zMFBLuEvhPLtDGAMcDwzIKTSpmG982p51/0MB9nYPEFnMgwIDZi54
T8LmA7j6ZMZSBUAsFZMKlso/N+kh2ZGjAKxJCxCag2xm79Ij0j3cLNby0n+70yuhjK0yOioNSfkp
dHJC66HyDDe1s3PpTG710HuPOQAPOe7dtv36EsomPYdQmuoyh9AJ6V3tSV2GUYnT2SKa7bLr4X3a
8XIjXJGM7dLUOMmNCSLLzir3w7nuzOiQAO7YTMAgSAD2bAGPdHdZC7lSGXe5UkRtwsxNi85Je7aR
HtlJx8zSnWxP3fGRj8C/6T6uNnZRsZX7mOdzrRUjVqkDczKSfvhENgHNwTs/jqYqywO4EpOqehsb
ixjlfvqNsjt4ec3CqzMALUjWhJntHa90zN1JxjEmPaVVFGEnK0d5U1xAfB6FK+kKOvPZOBRcc7M+
m3kXFQxVwAnSZOCn/bnIWRDLIgBIzOcMpnJaRmEALH2oXBBr8PIPmx7DShZ79dPJIEMOWTJixNAG
x7jiArb2qNrCvKsnsLOCT4TLrrE5n0JXYpnLr1WR1Kk1+L6kt/6Ee48Cj2Ylh+KMevJJcRLbsBF+
CPxWcc7esgYAaEJtr8VYbzCZ2iFzlqJ5iLfGbZcpFc5bsJ2PXfktzC0staDEUcJdqm3wqT2Ui4Gz
IkDTxFfhrvUwuHXFrWBthhMrmcxNrGdZAZw33p8BCMhOdkc/AlyOZ72wE2vJ8ABdNfRqqz0HSB2W
nAu6qU4r4cz9jLS5AScfFixXIcYxiZmXMmdTNy3NSgRzH9MmSRqf4D76wL+t5dZM68mcG5WzEu7Z
MZFqXBeYVkuhKY3TF7A0iVMVFrCq9QbFwPwK1ABWCMJRlevEby9QAbOlquqizo7DiUkiSO0AEjm9
3eu65AQqHDzQB15+IbbV5EsKs7xeqES/LZYbCMReLdynOS5EU1p6+jZykVR5S2IsGiVxGk4qllSI
ualPQM+gumMkHGPGk8LYMqSIspA0kGLIT/C14/xDD+4v79ryE9+cFvlr1xi7NYFJcvYbENLFzS4g
iiVMaMiV0bEK4G+Abat+5FwWuH2h/hLI9tFHUhnoQwWBannT18+ZwRn52px5p18rYmfYpiktU4xf
Lmo+OUvlOTgAM9TUvdwRX3mZ4M02ibU0xiAmQD8kbYwjqpwFA2/pqm6fA6/YBxbABaEbHGPB2z7G
GAbtLLcyXbavAq4hGhjgKvy3A1q+YOWRTKFIabFIaCjg9LtrDbHNZQkctTaWf19JQK0UQVGJPZuK
DyV5EPInIdE5Mv7G2n3pGWMO5hL8oL0IIZEomDHNncrIbU1T9rMeHxv1bWwnpFt1NwEcU+TfFciF
gqhnpwW+m5U8fOdtn2ullIy9SHsFQIkS3LzWltxxD4j29NyaDZC/zfIK9Eoe+EGm0P1v+8yYj4io
ge7LsIjZ8KqoKVq4HnWQwlwWwlNIxoDUs14bFYEQFQkKTQmtnEdCyjlKKi51n5W+dJKYd22HoxTr
1o7S0JzAX1E0ndkhRdBh2L5RfW8QazMHgXEyZFY+7zCg7Bro65GH/6a9lOVtb8pa09ocCwZHwlFF
36qMxkh4mv9mWxccZBXkp8B5+3PNlYRBvFoeUEabXzJQdMy0/1fa8SWBuedtH8ho0oOEsm7sRETq
UjxLWcRZx6dv//2B+RLDXPZ57ABgN/XQfHeyVIBOjKEZh2YPwLPYVDCztOCvgX7+oLqxk3rFsT83
D7Vn2JOn2z58PF7P9rb1+fogxjA0TRmTQhtxfvRjiICd3SVmPfJaEv/mxn+JYW58obR+ii4CZC73
4mG0o+PSaLZMjVYAPoSrxYes3y66fIWsLEA+yKULWV8CuxrAX6ZkmKIV34z7BQmWvuhO9abfFj/C
q9kZAbJ7HbjBv5opWKeKmNfQ13V9jlt8QZE/p6orzO9zT0wRQ5wCkOaA+TsFzz2aHCr9GlxluMeg
bSiDXeS/Gb32dPkGbZuN1XYwV0guhZHEAT6mAW61HYlOBp4RyU0+FlrHyUa2cDBAUQOuRV7pabPJ
cL0PzN0qihDoFjNE966CWSspNw3w6p3FfesgVX7TWhRefmX6d7xgaVO5V2tmblsVl3VaLyl6tXqb
MV+Vti1Q0/eXd5YnhLlBaAGWh8KAkAB0bqF+XWYLCwunV0HdrOZ/RdQKk2Yq2iaU6RIW5fJsx7Fy
MFp6HuXo1k/D5wFw2FWNxvAuuDJAnFyTztKTX2nQWkF06kOMXoKy8Umui2eAfwLOt3wI5d9iHDrR
kO8S/8Unu0H67QeyM4ig5iA3evsqzq1ZtSl+CO8GMuZSU15R8VGuOg/sHzvwf6FJ+j2v8n/lq6yW
yl4bVUQbYYYHrnGCu8mRUYIACdFragq34O9A8iD3yMvlM1R5eQPmdpTovGnAnoWo2tJN/0CO/W46
Fx4C7CO+Yqd5oEVzMk/fzTvBTNH9u0T5oEBZCJfviFVc9w7M2C0ujylZdFd6ABd4zi1eI+mn0fr2
fqz2hrlKYZ7TtpahBvRRPUgPs5mdEwswKm/xNRDWwXEP8bmTn3MQkSOx0zzzvmAR8P0D4HWosqYY
CjsTnxNV7oErhOgV7L59/jvlQgpua/qXBOb4W7EESfeAFyneA7fb63cpshrd/h/AFm1Ge+qXJObQ
NdSn9aqDJOEItqBP2KL+gRxrjAvfg3zT0d6S2NQri7rpQfh37Od0JZ45S73R+2gsIR4z1A/00F+X
16GrYsK/OpFf9PUfAClsmqqVRMYeikIpNtoIifp9EFn+rQpIlehQeIn1NnRo/8JTrB65kyw8lWEM
pJo3ST33UBmQGaX72e4wPrEDZhjA0XXkI60e14YXGG4/d6ulMg6HMQhKn0Sfm5vNQDxtPAHceqas
otl7tDQ0uCGZ7EtOxwsYl9VcuiBMmDFE3ST7FQTH5F2TfqdTZCblwygQ+7LJ2mTHWKsPE2pMvVh2
LQafllrHD1A24vU+7Mv7cTfe6gTcPE58pI3VesKet7nL3l1YIjun1rapEvpiiygfhcFc6KypuO78
h8B4jBF+XF4mWa77N2FEUlURiU302DLL1Gqi5bOMlOMg5XZl4ImtHWOe0FrwTkewK4LLT4weGi2F
K4l4R5zsHFgzOpnek+BYl+Fzn04SynL9AQnrUwI6cpHEOwMcXm2IvF892PP4K6FukiYo4JU2FQtH
EmRTL4C6nEmHtnyoRzipyvmTM20Cn0A1mWU12UL4WNa6A57WUniIpZMxg/9D+J2PxKzShy4/1tKd
jglZqfIu78m2Q/W1J2yWu/OHniZLONRMyAGrVgb2IOS5f+fHxVYGeAFiB8l1XvZ3O72zkss4IeC4
yIJ6gNx0L/+G8biN7wXr8w1szAYsDtxEwWKBLxy+wrwFOhUkvy9w+NOBeuO+sjCrcSgA8CkDSAJP
rHN5Yzfv7mp9zIMA5shcEaDZJ/StAOLBytPa8aOTNPBQybbN00oSY/snbYTq6IiHusNkIR7a6agd
xHa7w1vulqb+BPgTzuK2Y7CVTMb6zwZK7Xq52OETVugOAfq4IRGAnzDCSNz6xx483s+Xt3T50Usn
yBh/aSzErm5xgnEnmdowOaVyTpFwvyxlu+uJqKDTkiUJBFCMuZfCQNPSqlr8twEXorEMQObZhle4
wp53eNtL+pLFWPja0GjsdyVccfWt6X4Gxl0nRpwFbb6Zq/UwVq+IFSmXGqxnToCi0EtO2PH87Msi
JDaPRJRsioTyUwTBjOAvghaXy6eyuVHA1gRrA3i5qMJcp5Lm6qCWOHtinLv0rTAei4QTF21XGlcy
mIuk6Wk4lv68OFE4kBdyig7BB/DbESzEu/RWf8mB58Fn2Vj2/5tar8QydykIAZuYCxArHhS3g5Na
O/qh9XgwE9sWVyMS3iZFkUCaie9YJfvUqKz8cEBwueC2y1ZoRQffBjLwoTbRIrXnzdVvvuwrcYy9
9TNjHvQe4YUyho44vihla0naDxL4ZlW31mX12D47nagGyn2qprAsYnFJiqQAv9+Skthjyum5udJ3
6X1oj7fEA8MC0DadyO126B68LFleNO/b8a0kM1apKZJUDVFMApHb4FR3PgUv9rnVrtN3+lSdqd3Y
gjejpNuY5NFIHFCMAEkNIa/7D8KAzUdn9S2M6dIxIdDApgAy5X6UzbS3yvcF3mfQncZGKxZowXfI
UIGhPHJ5+ZHtJ2ElmzFlcb7kBkZ5GYccHDC1UoJHyPic/ES5I3hr0UrCE7ppFVYyGdMWjFIdRxR7
r6F1TPJfIpDca8PH5RPevjhfUj4HM1YXB+0VvVEQZTnh3patHITrZuZFMAyYpbsrH3kDRJvWdCWP
uaj+NJNamReNGp6NHqojlRyl5Ulg7mY5hBR9hTpADjCKFMgLD+svzqYtP3HhWnxu6mrTSllom3zC
hVzUQcbQiOD0lnQQPMyMHv5dsXC1ZYzpzvIuUyURWybfjrZqVYfYBpW8NyKnQh4XAsz/uDrGZneF
3Mltig2M98VVdARwCGLBhYAMLK0mVxpHzT99+NVeggU+18sS17q1ezvKkfLGpDqGxhG9eDQyhwf/
WJ55cOqb9hsziDImM6mqsaDj0lSNwTxTDP32z34leVOh2nLZ7doic8TZ57zvf2NGv8QxJxgLhVQH
E8Qt83rA+TjSQ/zQP0wfRWAVP5EkQyED8S+x1J3uSU7q6MlRsHmUH39jxb4+gznYesSAPDX8Be9T
8yhZUsw7/6GJcbhkMscnJH4LixcEb9cXUOzWVHB0KuJnSnF1wGM3SnoRwsKMbnwjguQUZNyw01fT
Y+yiCdU10LZyCHcpwBcs8FOWolXyffpNLVt9BGMUJl1P8qiGAU+e6n13pX0s4+yNOy91lemU2fVj
d+SlAHkyl8d1tXDRlzoNJw9TZ4znqgRhdyGeSMlD31Q+O2G+maPV4hj1krGyRgmwuCzwndogpZlo
taujUpZVoZeKmpUmQDot/WMhEKsFI32ixIc29DLx6AOgw8hEU+sJ+Fyiw0Q08Er6u1YfzKiLQKxZ
mDooXzTgchVS4YnyzzxUTX8it9BpyyhlV0brMliPXWoMuSXPUOZZcyt0IiU5wIBGyKCViU5lWzVi
8KzeteQdTpylG49i97OEwUwyj9KjKoiuqBcm6TvbaEPHn8BELQL3XQKxsXzW4quYAMYCROBt6lTh
oyaehmawBBKaLRq4JmW24mZw26SyhH4CEbliGj6AiCZA70e3YzVYY1w4EQDDu/oqa2SThADU9kOn
69E+rgt0106F7TfTtaI84fDQme51dMAeIoFLMI6TebmEq0mHnRHGziDJ1lznmCgL0CwAoOckBHX6
yzDftP6PVmjdrL1OottEaWzaUE+Sf0RzaTYTRd1ZMOuqdvpGAytmjcL0NDnJAkmYTNaEeSsCEw/8
mAarQ4egmRQpmrtSkxjtLlHJXR42XqQEVlheqyKGgYQYo6iVYZZqjUyzsA9y6SfwBc4T6JGa7ti0
kTWgbUFtE3vGCFzbAgikeATFpqYACLv/UQwHdLDv+yg/kvkVjKQoeJhk6B1ZwgdmN63W7grjVTYM
Wyk/Fjp7xcc1Dn9F1c/aGDA8EFklPYsR6DTJYGo6fO+o9YK82weFdmpJcph1zaT0VI+xEzfoD6lG
C92rni/RH2EBwKOyv45Sw6Wzv+/q+UkRZosmuRWVeAWKcxLneznRnEgdnbnQgYyO5BSSVUYpeKUm
2qVUu0lT3wSCm6GpqhWPXVSbxuCMJd6QEENV10H+pAvXhoa+47C+6mTdLaLUJoVsp03h0AFjxTWm
NmYJzZ7nBldhnIBjhqFmgj7sJt+HgrFv/Nid+tQlxVFG0mOGm1tWb3SaLF9U4JDe1bBraUhMQfPK
CpUllA31AoPmpHKrAFVVtK83ye1MyF1Cr4K8sCsqm9VYDKaPYb6oMty+A8FG6UUGUHaEawpFp3IL
KG3UM0AvL6JBje408N0ZlJgBfYwlzYsBfU+yJ1rmR6X0TTEsvLhWzDi4FmT8p+SllXM4xkjNRbgN
c/3YGndCYBHRdyvlNSivJeTxKkBCTJU10J9GQJyGvsbDuQStvDrdG7l0EEEhi4T4Aa2qVoG7NWN6
pEmolc7XlQJmIbKfwwyIyjcTRFbiYaK/lOQtkZ7yUd3XuSt3hRMCOrYQTCICnqgGgAoc9dyHn9lQ
s1dxpYgGUhoDw+MGWslK/7ouEdIENQyJjO4NAAYZsYqplOtEC5f5YKCvGDYYwaxMAqvrbA8lSse6
60c5IrADGSpL1H75WGhMYyfo0TKcT4eFH1hWz5UfuMQIDr3e2LH6FnSTDRJuXBszGKuHFLc1Cvyb
jA5nfUbJXZTOUn6nCs9RYZiFjHhyAiFMK1uK8TSlFNnPzASI0U6va5s0uT3FkjVPxNazLMZlz3fQ
frcOy3MnI0po76Y528kx9Thu22aovXoFmNdd1SYNiTK8Avp9D8sIe2WK58ihN9Kz4WDr7AYTDMl1
dpPhxPjosps+8Uo8EyrmZRrPgYjXbultJP1gBQ3iJAxy5OPS6/ihaU7WI02YnkP/l0Iinte6Gaqu
5DPhoTqRSlKn/w/RlgyAdAzRZVzZny18z7ws4fZ8y0oeExJqZRoInQp5ze9lbgOEV/DKZ09/Ta9r
cJ3rVz7sV2EZGHlW3cRexpJeZerKrw3wjLngYNu7T3TDMGBWVJbZnfht1BrzZ4oARmeX2sNgvXV2
flejwtrxQtNlbd8djr+ksUHj0AK2bgoQIYy4k4au2HX+0AHGo5ZeBPVFnjJOR+t2lEq/BLJRYzN1
jRZiefRsvOGye5GTPHYv/rXi9I/5BzefvhlDruQx7mIVzZMkJJAnHmTwmAQYd0BBBFGXpQkuOUCp
Z6/94EV6Cm9fGY/Rb5qsHn3sa5r4Vmr8jGTY91l2KiWymqC6UlvBjKho9pgDi6Ju3/bKnZIDEDz5
GYNPu0nfUmXYK4rg6UXrpHprTpgjBkzFboyC/ZygVRvdCFKIkwICPiYPvIgAu6qqHJley8EHkW4z
McNrQdy8Km1tlhwAAJuXDdW2W/x1loy36hcZcG2WvMYkT16mnEWgaCRK7lyWsp3pXh0hYw57QIkU
6IKGjibAthYRn+udp0kYQlVfqfDW0deoLeF2vSFvyFnhNprFSjZjC+M0E6OmhfqMxrWqqyhzpeYA
xrAcIJJ1hxLkgDErTTZpxBO9/Qh8bS5jBZVQHJJuyUwUBWJnobSAm+aOeW5Jwr2IKTYqdYekub+8
1/Jmam61XsYWAh6lyDsZe52id7mdVWThh2PQGJYs/BbxDlFoYY9Zz5GChni8r4Tc7lrxIAnKlT4C
vX44p9mLAacwLx77+ZlASRugSIU6JjaKwA7V0ho7XnKT99HLVq7CsxyXSlBGfLSue4p8k6tofov3
OTyry7uzHXZ/7Q47LBy3ol43GgJg1cP8qmZVP31bfNHRVmYie3oGcFzqcdHIObeM7eob01ARkxG3
TIlx24cfSg+gSp3HPsY7eZY5y0iVQEpxz05JChbc4seIjjVteEjC50l6KZTOJBioEjrJUUJ0b+qP
CsLIBOFgpfRuL4YukLzNWcAMfmBWwV1nxAg4lvnfZZbXydTqnPiSyzkPjpX9zNasDr6kSi2WA745
Ps0ucQEMYs3Ea591JzVHB30W5/wnsTJb003h4bJs3qkwtk9R5DoMZqiCMroGkKjKc88bzeBYgE+/
ZbW6KG3aQFmeyt4FDAmoh2rQ8/KbgngrYUzc3Mz5OJWLictFRzDceiocVeUkWjlXlJ0AzIxGq9IM
76GaGZaRXg/GU5+/j0Vp/5tjMWQgGQGtBt0Tf5qCEA29QiYE6Lr1r3PlNS7mnW8oHKLD7YP5EsIY
SXCzV35cAeKoUV78snPHDtH1AHgPZFdy9HoqEXJwes2xPotGfXfVvqQyVm6OBWGqMgEE2UjsGN2j
Amn/afNYhNNUr8tZCSAhTX5SdTBl/+CrvPbrv/EA/1oHZTzAXDRyjYDwE3WK/xX4MBGPqEYD7G15
iA+8MsX2PBBSpf+vEiyQaaOXIQYUQjSg+2dtbl0/bMHZG3hGD3CS8neQJJaPFyOt3oLkl4SQ8fKm
/s2j8SWfcQVDacjkKob8/DQ4g2HV9+R1qWgiN1abBPMfVquafJBh+bK6UMZARX6ctrmIbW6cz1FU
oOYZzrhUNtzA5llDzo1gJ/yaQa3yZlzy0eKIHAd1yvF96iq7FOBFIGulgyRZQP7s8tZuW66vnWUs
VwQSGpJLuOx9dRaGmxIOSEB45fbN5syV+jAWpZD7oCsGHF9MB0syZrND/1U7f1RALqiAzh9jCCue
SlfIeCNMyy9fuPCUMTMtUcJBmXEdReQgo/5WRbdrlrxmuP5lyJvT2BRmyGCywn5SbNyfhrOjaST4
QMY9zcAYCYJrNQyczAAgCaKHhPIQKjf1ZSWNOTlKAPY99ZAWtjLgoZKrlL4kc20WyV0Xa46GbKEG
nKrL6rJpQFdCmZM0VKlCX1uMcagaNBXduVYD67KETYVcSWBOTNFDca4iLAuoXhNB+jC/agwu++Ji
IL/pxUoK8xDQdhCFeoJGql6wEwFkAWMCJeyd8Cju8phzybZ3TZMwt4uEBMgjGcXwwTQqjXi5y/4g
S/ew3pxj2X4QjC8Jyxes/JyRGH03FKipKddLVTS1Cy84z6DCWcjV4GZzKFN4C2I0PQ2MbBJyiGsV
sHwpraUOT5fVgLsiRr2VpoiTuIQ5zNvKHMQMsGOg8SDXiXFP1J2BFCVavi0jf8+z5qAX4NAcB4fz
DYuM71rytauMtitRY6SDim+QdQtzvSH4kT+Wlvml2Kw8JZjfB67doXAx98hNumxr6Jds5h7Umir4
PsaKPyvBIMPZqXviAfTZFHfN7vI6eafJXoYsSMkEyjFQiEsmQX/FlPAi8e2655eCsmGfMUVD2PmQ
kZ568EFZqAHdq+ijWaCKc3DzoQpU7tBN4yD3ASBv/xjxYR62TctfW8pGgXraaYkmL8fpAW1MciVb
eQViUDagt7t+Ul0QjeWHxOUmRzn7y4aFcxZMZS7g+hOx3avDbd0dFOGtRuDXDJFZ+m8wDwCVe/e1
H317LQPOrkRBS6pgYcvalOfmptJlJx505M/rnVyfhSwDath9OfUcO/JJxHNB49losDNqJYsrbNGM
vIWACpxcvwsjRu4aYtU+MdVaMzu9tAo9soSqcBPS72YJTEV1bxcUXJJtct/6uVkHpRMMwW5oRJcg
9dFPojVOqKvMpxmUwVnQejL9pZ6W36ypG4MDKR/us+I5qQQrmYIjQSUQ22aq06E0WhS63mTkHNsm
Aoi1diN1gaVIqRnVuRcjnZKlsTvnr0N0N87ARZQAr1nfKa1sdhV4g9PZLFq0pRjidTP/bhFkl0Fi
TYDVunyPtl/kL/1ijDAaVmOkSrF5qlfvc5fuF55beccFSeLpMWN9h7CRlX7Rp/HHaBe11T0KV9o+
PSa9KT2NV6jhotB7U3CsxN9YZIOoCtXBOcsGHX1XaIPQwZcq0ZuCwbVddqAvb8ledqMf/wCUZevW
GKKmgvtZMiR0Tf75pA1SRcNuSRRVcL7b3lowq8fbBdIneUHH2y2/RWEzzFmLZGxukIHisZc+mzNS
4bx0joOpntz1loj2iM7hcwVv7ulaImN6x2iMkriHRGBL2tUd3u1HoLRe+5ipaR/TM69UsZkHxmbq
mIpQAT7OmkCtU2me9p/9RYMTBSY5Jl7n9r/qn7nFe8K2Xs+1rCW6WvkkcuKrallAltHfD8WrGhRO
gP4e0eBcO54cxrvyAcpC4mlJXYqSLcudWTY3iqY7dOSNrfMkMRdcDeJJHUJcPAPwKHqmYU6yNH2C
3DJvWOMzMcUa4s+oDPDPVFFZ+NE0KNQ8E1FQa3V9nwovErIwrVYdwup5DjozVH1TV9S9WumohcMo
l+g7MNWqNn39yQ9OpEdxRlEtRVR2hVBeidlk1SMa3IdfxnCUMnEPReA8HhvKhX5wBWztIsXIDdUY
uzS2SakYWdyjt8n3skPoKs1Vb43Ogs2QRpwq2PezgDBNx+UhQM83Pm/WSrv6BvQ4oF7rT0ID+J3u
XvQN9K+ABOv9slH/bob+lMOcuV7GbRALkEOm+7nHIFHGzeZsiqASuBVVjGb9r6NptRShBvpqNM39
yR5dMTVLd9z16EKb4RuZIggP33k0lsvN+1O5sKaVwGVvVwJlH8QNfT72sDrGdb1vLIQ/HwvvaXnX
nnne5YaN+1MaY8j1JACwjwFpk98fwGFkqvqp6Eq3Kgo3U9JDI70OqW9hPtUUh8GcKZB9y9m+fIwb
beN/fgVj26MwoKNe4SsWSJs6SD8pOZS7ypZdMbkDJQ9m+yK7e/8HU4Xb201EqqmEajqLQ0FJIody
gvNdSLnQcIfG/xKklovExP6X2/0ljVFYtHiSqRGm/iR6cLKXqRbU4h9qJ77zARZp/4NOyuUAv6vT
l0Tm3s95oqdthPW1dotEjte76oRx6BzMMRRcbvvOlSyC+A1P2n9eLaPKXZFk0VB87i06Ka9Ca5n2
MpzKLvbqSdjzIBS/u17A96IqBgpBVWp8Y1gKkP0IEN93J6I8NcKdgLxZcXdZU7cMmwTvSiPoxNW/
seHMcdBFGSXdaRIf5OooNYCDyd/R/P5vbsRaEKMoXeaHSVtC0GCpoTU5mtXpN4ZuLrV99DhHDyH8
Zjuj4DY6oUWIOxe4/D6rNmv5jNoE/QDyTBXy81OOAd8JLKTgqsMoYrGvHsZzDuySyzu7kUZeTu9r
axllKWinSG0EicvoSPYrFN3GQluAvy/eOtnUMjdzhcEKHzlit5XmSyxjAOmYFWNRa4vYsgdd1qfQ
2AbT27La/EpxgLz7T5hCtnZYlohGFBVcEtCmP+18MhAMDFbBcGp/zPAOnOw2dHO041AzeUev9T1/
TGMjzgc5B0JU9LkQgwJ250+RdB6GWhbS4aQnLtz2ffX7s/toVxQnqJZhIcC3Umc6jr+Gd+Rv+GjX
m17I6gu+tePEtd5VHaB00320Gx6Xdv0RK25uxF3Be0i/J2mwWrCqqQiH8IedVZOLvJzRbzngIZ0L
U3aA4Wr1h+oknfnpiy0tQsO4QakOPCNFZA8z8iV/SPrhVJKTkO2M6Nxk+8uauqUv4I4TERqIcOLY
CC9EUyu6JaT+lCtOVGdW0PWcK7glQYVrCC8HayDsU1hVAjAGUe8DlcJNm96P6vPlFSybwNoUVZVV
WV9sp/jpVq88G9qXVSVFfXeqUIEPjcjODBWlqdFustnuudD1S2jxXRwedUWXgC/FMpdNNNaMYag6
vHyBBjgtszpIsCc2IkbANnsyClO8Wtz3JIMkAoxf0iVNWdSBUYNWS2knK2GHeZRg97+KdvNPYC42
TwoDIbKiogosskMhFc3rKQ7G7jRejy6831Ny6F/Fl9kTXcWpE/gRvAmBzbNbSVy+aHV2ZSRFjZDP
ePjU3iSYdimR/eqN+xbPeqrwgpXNo1tJY16fuYrVWhGn7oRkPO7ucAWY8/v+WfopUeCGZG6MogAn
UN18f4Au8deeMu9PmSKoIzJWOL8NjmT3182ImT10+GJTQa6rgaFV4qEjb4zbQGGooqGav0T97MRJ
FAn//8zXP+IH2epu58SSkDgqFbM49Ee0w9uFagk6bKQP/5BKlnyM3gQubepGduXPD1nc5NX5Yp5C
kfUUr2980g6lm50jS/GMz0sS8IcUt5zu9bKZrICsV3KXiZDm/1xcm+ps3ME2/x93X7IcOY5l+ytl
uWc2CZIg2NZVC44+ah5jQ1OEFOA8gDN379/eh71DZVaFi/IWq3L5zNIsLUySXwcJXNzpnIPYYvAx
tr/i1s4o2H9c22LvGkMsJVECawwS2VsFipjjhbLJ/NqLoCZPW8w2AQPgmK85Ci2r+2rOXRZuCP5A
BVGarEMQbNk6VjimjPXCGA8iJe6spQLV2XKbE2AzdYxcWwWk8hT1xayiTa2GHgGwqGooKhjTGy2n
S5IJ6Jv029DoD/mqWuiZe0sxiIyyKOh/THNZcqqzgfGpGfHllJ+jJNsyH91WXpFrOeM7PhhZ7C0y
hLIq6DQepoa4Wiz5o/JNF+NDk+M0QxPi61vm3FaG8ho4BQ30EPVP14xZF5Ncx+p40CAE0RX5UemH
PcvKPe9z9DRSK05BsAR6oMrEqHM61Ecjf/n6O5x55zCtQNrMVDSDLiWlhF4HoyGU/iAT4JGSaK+q
uZWmkCFtjiYUIsJ2rTlwbtWnJpeqUpIeq4GskP5ghtB2q9vGCUPDKWThQi3RZhl5y4F44Jit0yLi
N4DPsWKtxn5mN6mQTzBVAikFVKEX8eWAXlVUy9J4oGbrThiNlJJbmfOV83wmB0OVW8XHo46lK8s9
22nQljZiIQ4s0hxD6iB4vtGIwPzoGgfFWUumasx9YSAClwGL3LMujkUjDu04Qa3CcKH4YBlKafWr
ON3ZBy28BNQnfpla3j5TPcpdgkVp1/Grepj50ZrNzMMCXqN4E0OOvHr8eo++P6elScidAY+rG4iP
ljQ8aR2Ycdz14lA33zuIYhs56MV19hTU3zPpAbJGbtwWjTUTdtdScKXLKBdgCxkTd2NAMktWuQkD
0UnQAtffYRRb8qGLt+I7zhWoQBQETLGia7pKlyFVGilqUKUjvqU7J6KtH2wVX9nNfDGRs84Xc4aD
CcRECuhGDB2TIihgfrwINTYINpT5bA+Q723pURtwGjAszwQCjS0QDQhrlydWvZavnDk9sIz/VM1E
8LjMV9BUH3kql+Kd2B+XPjAK4KUr7GHG10EoE9SlGPD3snq1GUDO7b5T04sbUgHQPWQjFh3X4hD1
k2uY3Y0c0A2GJuwyliwmTVdpGVp9CeRrfExCjEKLyEsM8BiUcr/R8sLFZIjNWqDD+EMI1qWW3vC6
OUZS8mrwzP16856ZW5+f1K+HtXhNmREOESkrcRhUkIJA8CYpte/DJHaRMXg1g9qOKqFfPmMjUTL5
2viZKH9OY9CgmQew9GXmbpq61HVDi7OKVuJMZ9d7kr/eSjxziXwwsyiKtlkdR0LpxKGfRl8CiHCa
dpN6wxJwVRX0WwRk49frOkNhhCd6srCF/5Z1cJrxBhYFf+evy53YQ1wGXrX2PU2nXuObV8NKs2DN
7DtR5kns2YSGGXKO5wmIbIuhTLfEsStsCQJjDgjlhDW9FJjpW0tpVp7vMvbuojSIeASzRJevOkXz
2NzU7zrU2JBB9c39xFaO+MrG0RaBUEANEbQt7pMaunlS3F6kUnMUfeKIRPs+hoHdaftmlbPnvFUQ
9sxcvar5iZNFm+q05PCg1BwdOb/NphpgW25n1V3JrzP0qCqxMlR41qSK2MtUVTq3iT86UXBKq0Zg
4tFK6vdKNHcs4t9EzO0pgohcTq60XPo+4sr+ev+e9WInVhePt6/kRkVHSBx4i5Gggrva9P1rC+ei
LE07MbFIXNDz4lI5wUQvIptn+o5O8XdOK9NmFOJ/gBd4IMd6MPvSGSMA7XJ1OwaBs/ItzlS2PnyL
hbuOTSOGOi1cdZlDLUyXmm3GrxNJvzdC7R7A74ZdMEHdMar9PKHJips4e25QIkLlUkbxYVlFlLWx
TCaDwfVKgRtzcdcii4koYPJG7vSRduzK+5UFnwvEEPP90+SybGg2nILgRxKHvCd+nWsbEcQ3ZArs
pvipApmkAuUbZq9JVvpyP1gmlNEGSIVxAxc1Kj3dz7/yfTTFREDNkNktp/DjKk+wx/F9MAgPyLt5
CaBf7qROBakY6Z6aFn/VgfEHeHUNeHd2j59YXlwKQ6BGhZpxjGrNsKXX0FzjpDlXotVwr/5rbYtL
AIUes6IS1ibH4zYixJnqSym7rmjg8eRnG5puxh4iuX5pAeRfea7zCf0Ukuom2p+KTpCNLupn0mgU
xmQEiEO22s/hVdkb3IpAKQ7GEepx3IBro2/n754Ti4vnSYkYBYhG5rtnQoQZzKAnO9GszsLEvtgy
q9/Gbi2vlpvOBnso++gqUu/5fx89JOeS1jViwg4ybwFDFyCaHsvNyuNcM7LwEwFknHlgwvO36G2C
wzrKrNSDnBGAvqDCHFxIxeFeXa14zN/901s8WdsiNjM4+AHKCGsbvOpFfkm9wJlNYkw+tkD1vF5i
OXsoTgwukicp4jUJKAzWbuCTl+YycjM7fJz7xtLcp89BH7KyVddMLnZqDXA9UyqYLKcLFnNQaU9/
5TZDhovoQ2OELpNpQE6LGBynApwQlSWgUEn0/xjmg3Dvl4WlUg1JNZLSERbSOIeY4eCMwei0fPxe
QII6lcD1kLMt18zQ/Xpfnt2WJ3YX0UGX6NUYEiSeUXHbG4qlZYBmr4Y9561AjW3ueSHJXbyhMUxT
Mk3Y/NNgOOjNQFJyC7aolX1w3oGAo/KfZhYOpEHmGuA+RBR5rdxG1Bpd9YAk1YFaUuoodrxhT42/
OmV41lGeWF04aakp1KEzYNW4xWPcVL4EyvD8Za4Rr9f+/5c1oquOvvpcqV4c6KiIsgr4U3EIZ/0u
SwexaTJYRIKX5ADqWjPhs/ANEK07X++Ucx1LbNFflhcnm0+caFVj4GSPdg1idugiwo3hdIPr+jnS
Hcz8zIkCP2DIChXraQdCppVzeH4f/foKi33Eu0H0WYJwxyifU+1Sjm4M8+HrZZ7rPXxY5mITGc2A
iE6HDZDzPE0OqMWuMSjxAl3lO2jCYsoICtdfm1xb1WIDpURXpyyHxQ6MM8OmiO4ruuJezpdufr28
Jadx2Jgi0wvYmH5ggvhqPKLw6cjQGHC6B/0+3E3PX69p7TEuFRW6CsrRBMBEAEoLaoEcrcYgso3S
lF1UR6iC1FbsBq7a+yt259fz6cI7Weh8Wk8SWDLlVVrVWOigWBizIY6sg8RZdicMqXYYnG8dzP+l
yY54bB+6f9EZ/GuHLgtH4JSFxKYK872NmfB3RlEolEJ5HoK+friy2LMX38la55+frLVN1HKQQwRM
OQfBccrcDunkyvM8m9+c2Fj4myQZMwUEqnN4LbwGCpcTWieg1rdoHu3L7LYcDFerK68cMI1fcu9r
8ytHQ134nCJLGYh0TGxbAN+lFGTORmZrzbByc8wf89WmWfgVSJS2KY1hJprMbYwx/QRMGmoCsq1+
jT9Amz/rK1sL/6LV2hhgpAmXVKZ6Kub4UjVz2kC1VZwJLlduaBh2Mb4oLNnlFJogL62cbKJmNzWt
pSSFI3riVFG9a7PBGrTnor0GiY9PgkNr9Jtg/iEYwCY++HSQHMguWUEa2RVYqbr8mEIsuhwHu83C
DS/0Tdu9SiOz5eLCrG5knV7KRKDWCdXvITu0fTcr2Ytu8/VLXdu2C39XTpFCgwKuIalDS9W/aYFY
uatWnMCyitVLsZ4PgBgftHgXV5swTl0NZZ4JiMpYzdyyGLZfL2nNvy6rLGMGoilwoiJTAwMYWtap
M4GwR7VGr7ibRVUwtbTqa1YOx7KEpYLX1jRGHH9pM9oczSToaW64C7UfTEspLxTDFRu2qvqz8vY0
9aPT6WJJKUkMqwYLbVWPLwVrn75+mufbIb+cjrZwbOVEBtpreJrptp/gRLXCnjIbitP0XR1Ge60x
jVp50G4PrQGTYdlGRgfiLw0cn8YCS6CqNoVtFs2xQCEskOzJGzBEu0HsMgFVJwQ5ja0CWe2AB+7r
B7D2ZhduT5nkrlMJfESb7nQNoH+wzCnJWvFo7U0uvF7Xj20M2jIBaQVhceO+Vd2vl3G+RHfyHhe+
zmQSJqNGWJiRMIND7fy23IN82tVAVLqW664tZ+FWdBAWdZOCQ19lt61posebrl2GK/fEsrE7iUbP
ign7khwxge6OF7FHn4PeDb3Aax3+2uPGd3nprBHPrsXe+jJNC8lcjcGDjLczIXqLlqTM9hVIYDur
96ptH+5TN4La9K47Sn9FKALZKVOhqY3I5vOordATFBEYzGu+6kWQua3cwp85ytIL6o3UDxNrbcnn
Ex1gI5BtaxBCWkohRXrXcCXQ50iqd8s7Y5O95d87O71Q7Y0AY6K/GrKePXUnFheh44hueVcbsBiU
tt7Y+VZzQUneelVvdY+aM9myQ0G6AdX7lXNydludGF64VNEiJCgIDHclt5l4aevSmqlKo7Wg/Gww
d2Jo4VdBuaPqdafhPB7m2BRSfc4P3UdoelzFcs4P61OYc2JqftgnsSmK1aBM4O+vT/EAtEbB0g11
Xyf30vCjsaB4NqJ5G+yFD2Q0ke1A3crNXilA5urJNyt+aG3dC38aaWLCPOX7l+mc6QAwFzDf7Ta/
Xi+AnQ3vUInHCA+kGVA5/bjumKaAcORw3Z32Pag2ecPclMkuTW5TEK6urGveGJ8e8i9jy6yubmqJ
aS2MBUfZngnuFNnSnudRhckFZey4mdb6g2ed7InFhSMiEm1lPYGTrV3FC6g185s8z4LH9V31HDlm
b63Tbp8Prk6MLg6myTEt1YAFDLJsSv3EN/ohdUDjcleS58ntL0N3bfee9QQnBhcHssH8nVrEWOWE
mqWB2gY47Wxd1/2V97dmZ3Eep5YPWSjw/oQT3wW+AabYHmOO/TNrEcLJTvQEntPC2K2FjufsQv5E
UyhqjvSTSHokV10fTj3iizY4KGjtJlAJEK1y/RfWd2pnce7okMUsimBnViKOVSt3QBwYYgzLCR96
BxQcrZXqTrVe0j87OnJqeRHbcHnSsjCGZXLMD5PTvKaOKlsNs/7QRY3u4sxKnssd9g631LVsYO35
LuIeobO4lmiHacHMH+0KSK6HxA2gyNohln0CGQKwfigOrpXozh6U01UvnE8CFPkITAEOyrF3x5cc
NR486gv2NLNbrHftzzkDHcm/jrl+jNgtGyexBOKH3BhwTKgCda+Z9nuVdu2sDarrJlCYCqPLeidt
4yarCrhuApSWZJl7HdICkh147DLe0Ed+u/YQ1wwu9uw06ApKZbgjVQ0kzm1v6fnj18fi3HVPIcry
Tn9DPrGcqHIq5DAf64NU3gGCZhG1sii7gaDeWrx6bh+eWlr4F4UycOvGsNS1F1JyJ+e92wXDFS2/
dwFYqMYfEogEzG9K9laPzQXgVEd0wjDm5n694PcpnOU9dfo95u95EgxMbJyM0JxmhPOjQl5y5HEJ
8rYJxIZB/HOgmRWaABoR4nLtQQYlbFMF4L3PLgxgO3lVoXHvy0Vil5j10sWeFaHTZ36aPCtjAqhu
6gRQCKDDZCHpd4fxLhqIE3TE4qDVzqYtA0u6Qe9B1m714NL8enFnD93p4hYbxqh0KakbPOSsd4Lr
BlI7sdMBPJTnvoyI/N8Ix+f77qvHuXBuGRg6xZTJ4E+4ln8aXuVnGNg2kI3jlK/jac5mcacLXHiz
PA2MYSphrvHCO76PdijBWWCW57b4N1Z3fs9i/h7sCbJJlvO6JmLhzCQD9kqBJGfYJg26Uua3lZd2
LiKk5F9WlpkcRv401siwAm4aZ3JKL74VG3XHNsnlKvRyZUXL5C0vhV6R2ZbmQ9vvR3s/7CUwTBeH
mXWoOw6Vxb3VK+hcaHi6wEXMxFtU3xM+H30vfNVsfRM79Nn4ZiL5Bpo2tJS13GJtlYuYaZrpSovZ
q5HMVzzykHsF3/6hcAP6d08gUsPc9f0aecL7BfD5MPx6kwsfFzdUMXmEp6uU6H1lB5pfgg7LL7TW
qrObtpKdwnQ6eskxNxwxAW3ubZ7OCOpDQiqf5aDwKQ3uRc1zpepOJkPVoSn2eSJvSxZtk5Du3rfe
f/0Y/pu/FVd/fLX6H/+Df/8oylFEPGwW//zHZfmW3zbi7a05vpT/M//pv371Hx//ib/885Odl+bl
wz/cHOzc43X7JsabNxDbNu828R3m3/x3f/i3t/dPuRvLt7//9qNo82b+NB4V+W9//mj7+vfflBnH
8V+nn//nDy9eMvzdvmhegRX7v/9HvHz6q7eXuvn7bxL5XTOh6WfOzEYYOAPu8be/9W/vP2K/A0Sn
zTBhICEV6InDgeaFaELYlX8H/QaZsyliEA3Kg7/9rS7a+Ufa7ygKEAUoP9QkAKk2zN/++f0+vINf
7+RvUDy6KqK8qfHBi1sfQ82GjjCGqUAKyDNE5OMNxU1RJrUsoKCLgmONKmO3bz3UGvx5uLm5Xxff
xNo+enGYNIFJALcIBr9NTJ7MPz+5FEWnD1lUjHbZhU1/V/WaNjGLUClmdy01qOnlKRvonhZmAl1W
onQZCI2YFoPKPIzjgGxTgumOyIEiut4G3DJTFgriyhyFQ2Asw5QSpPltJ/2QUxWcusFYTHwPqQOo
pvZSrogjh65P6ahcH8m3RlQCeJMwyiJIhFRpaalypgOlk/ZBKVu5yaetYgIQ6RhKMtPw9n0POG6F
6WMQ+HcgsxeKpjrAaivJpZlERDxJYGqs7uRAHYKbGtPMiUu7WAAv1jRmJuyYUNAa1nhEwWWqpwVz
W73meg6NEKqDA2CK9cpBCJPIjtxLtPLNSNUae8yKSLdq0JKHe61iJfvZinDUIZUbiC5ABcHImEfJ
oLa2Suve2KWKnmjbupNFsOEgNCgu8mwq0ANR8kl9ysESlD5q9TzzjwZBAwiSzMMCgoB4edXbAObO
yFJNCj14HgYN5MrbiMsbKvcYyRZoNha7zBSxtGMRG5lfNnIxXUhaPN5BmTkuU7vvpKn4FprI8+xW
jod6kxeUYohcTBFQbWDv4R4IPMLpxixliGPnWqdClU7p8BisPAdFv5VqaY36E0gTs03dTiZmu1EQ
hJwL6uSggOVFq7bbtk2ZBAptFsUHSYpC/ZkPwWMWqbS3WknDhDJgsemxBcZI8riB2N1jpaYSz8wH
qLflOQ9NK6/DInGjAPwkW0ClSbCB+gKh4NhKoQWDnSM9qfEshdIO4c8eh012UlNiyjURJWRElN4M
bvNxIrqbdgqprSaflNpvZQjLYF69p4aDKBfiNBSzvgBTyIH+xCHoPFiTIsBobZJ2bKymBOsFZIDU
9s7UohTKO2ONzoZuFpR4ZdSyEDgeCty0UvZRudGretQ3ZQX06a5sRTDsNTBMDoAbDZlxmVejrrkY
JUZHr6hoJva50bWaExPSmL5Zo0YNElGtAHd9nZvlMTVzCB3XFDg1UFOS7g19nSKwWm4OBoLIhmIE
OmNKbLNeQE0wrozE3DHe5hDsyCDOIpQBlno02HLHQG7UuXWoKrVV9pOc7TOMVqcbUfZttMlHiYVO
oMhpewHOck2+nhgvuw1JCik9ZIxmmpOAhS2z5V4B8IDqSZnbkIbh0w1V4ox4Bb6s6QYM3uBqLA2W
u6wUcb6BvEgf2FDAhZZGDsSVuVOStoV2cirH1AciOMc2xsvASHcQheiLd4Gm21SvYkiR0K7Sd2M6
NvnRFPos0CKlWWTlotUrV+B83ER8CsynTBidl4P59aHSBlq5gaxFvcMzajSeBB2g6EJhBcZCU7OQ
f5SZCbGlMiihRqOFKiSem4QYD0LPAtka1B5MPVDuySpHi1khcaujXR0fwhxitNdlFhG0sprBJMc0
oM0+ivQ8gJaKDgkjRw4kE0Jc5ZR2myxRetUlGGCXt9WkJ+PGKEAbZXcNg0oYxYBuuGETG3QrIXmi
eLUeCsPmfV1AKD1RK2JpLMuCK4lMLPXrIgVqK1UlPfGBhukUp+4qOCAF0IbH0gykzofGdfKsgYw+
3LSFFgZWwZV5QFEZ8tI1NEnayVILOA+rQw4gmEYU6DJNhI1OKYBEBB/iME0OjrKkQH4nyWQ3HI1G
vR91TKO7MaR/IMthGCG07epWQkujThWoC7E6pttakzFtq9CmUAAhI2l0UJM0hxJjoJbRLRlQutpp
TDRNjzgoiGsvCVgUHvAMypcibur7Voabtk0wroAXrpowoqFUQQ4J4bbhGONhIQsuJxIkUKIquqLx
UuACXnspDSZPLsLGwNbCfe6PmsFKqEdlqWSzXIZID4kEJNIjAIfxVpWshGRwSmRw+Cdx0W7iuhrv
9aBl8YMR9vwCubasXIk+rbk9mq3Z7XswKE8ugfzBhQY+pgzgsri7KwcCkd5CZnBW3DSm2oFnbllp
6YnO9ZeoaMgPre3l3GetJBtHDIITsTcZrk9HqfACnCHOMIqiJgpTn/tJAU0wzytQUtZACHZeUAtV
8fQgyyVLipQ0dYuE09gug4bs4gR/bOkxnZD0mHWXbNtknPiOtE1zTHA7qC9GynXUtktoSLHSHKA3
3dQgpG8mXDO20Xeh2CJYFG9hoxV4pDrTQOA4xiraN2USqJsBvhc3AQjFwWYvV3EGZoFyUl2p5GXl
F5VcQP2hlAf5OAD+HTsR5Sgokx7XwQGA1QE19WIcUttU+Mjd//9jVjKPHP3vMetdkfMP0er77/8Z
rQKz+jtGyRGiAShMIUGIkPTPaFUx6O8EOwQNDGxsFL1+RauSov+O31YQyMqoqqoqgsw/o1WJkN8R
WsqUaYj4ZqAf+U/C1XcK+19JDwVwRIdasQL2EIb5cLDsfIwdmwxCM1GaNI8mKBsg0WxpqX6dKPTI
ynQjUckm8WiFIzQS45eohVLKsA9J6MO7HCsZ4O5+gI4WmJ7VKrE52H+w27PhoDfTbdqDExGlPMZK
b2qGrRFS5+Q5/xl7f4i1P6amn778smsRlGipByRuHufJ8vE445oAa3TKC9Vt/HUZ3o9x9j/NIbQH
1TRDmL0I7asW7IhSBHMpqBjVjdj33uSm/2FN/bOZRZUEhzGvBSAvjx266UZ2rNilkj2sPLqPSfZn
I4v3LnGFdzr45R9n2dPhTlzWx9CJjvkG7JKI+Z3MM51K+eP0f0hYT1/Yx9xoaRSZysfNBi8LfB+u
jMcy2PbtUV4dd1hkX58tzNWak1SIVQoxgiRqHueh8ZQ7lU+3javY4oZt8l24W6c9OLMpdAOkIDNi
hFFAHD5aJKKLCgMQV6AnRt+U0L8qiQPKiZ1hpHuSQXavHneZugaLwgnFBy9OLlJNFR4G8Gw01RdL
bURSmpFSmw9THx6KDGGqnt0jiPHNBLVKyEIPYWc1YFBGpOhMJHXT6efITKiwTEelCK7k+o3pnd1U
ig1orJtx0L8S9TkZWtfk4qKSKgfkAW6UGRu1q8Dr+qLSV6O61mLAlqtxA5Vju4H+lhLGF2Ia3Col
ki0xhEeTTEFdmz/RzkBbj7qNVtkVIi+qx/dRaGynKrdV/r3FrQqoso1c7Tga0DcEpB7Tebs8vqvN
zpKa0i9VzDxmmJEYH9NqJuL9ltdH1pY/x7R57evQl/ToOITmgYbKlZ62+0yhG62ablWoG6Xm+7rt
hGVXXZ7fKkW5nQjQJqaaUUuPqsesFbskSJCs48a0jKr0WJ9JVt5xRFpQFDXZQYpT5AvjjkwJHuo3
U1BHq4aNiKKjwdvvDAmgpYLmDXok7ojKqcYgWKpH6gMx44umHpEU0TdNhJuacNmSQS1WCnI3Fgpm
rplDULBOMHxtJlfxAAHO8pAi+cGH70HQ79bN8A2ZrS8gF6U3TtGA97KOyKZPLyfwL+pp91MSjddk
JiBKPbXq2GRW1klenDeXI5e5Hem17GRpCtBSACm8r33IYrjq/bBRCjSgRimTwXeycFRZktYC4qvm
AzQYJ+ZDiJK/jNf5VoU4eXClXCi+cU0RVmEIInPzl+SKWOtcz2d8yocvsXBk4xTLKsrK5oOMgU6u
XvT07etlLsryn5ZpLLxWHZlxqISK+YBU3tYw7ZC9zUCiuTWeu/3G+M/A8Z/tLQ62DCRgqOUQd4y3
4QHPdNP60ZEdWhCf63birc2MvCtcLxzJ6RM0FgXeTJEQEaJi9gANVQxTuIaXuNNeciM/Oeg7/ec7
p9K3te7YgiXn8zIXZd4+DLsyZPBf4Ta4JnZlJW6c2IkPubJvMTqc5abGirVNeg99JnsM31EQa/3r
RUvi87eYt9fJhSHLqTYWAxav+fXLTHgMFtfLPyhy+v3aYNmZS/fDk17cFYMWF5oeaOyhaGs3Ai2O
FNtFSt2VDbtmBoHl6ZoSAsqJmJnmg7lJQbqebcDQ6JWPkT9zNLZXcwNXW5EnWDO5CI16ohRZAITY
Q2VekJTYg2oAmEY2X6+MIrj9dOkBeEwYkzFBpgCq/3FpbEYD6+j2QCB5TqMo/56H4VuFRGqDEYHe
hnpvYatZCtHokEoOqCq9eILEM2gWRK8f4lHcdyzZlv3VpCXbQNRHMfZWoj9VoOQYkhHX3UUg7xC3
bsNefO9DcFJB89UEwQzp0auCvCbvLJJrdhE1UJztt2NNv2HobGuwxCkm9UKRA59mjSMROG5e3+dV
/yoLVFFQC4XuSlyDbCTpbyJVPQRRtOHUVCwSjX6c3lLxrUE6auF2uIkUiFozspvMagNV29gyBxA4
gBKSKClal13myyW/SZXE08zUxeUBBKfgPhHET2PFDwzoXU8FQ8BeTqONW7e2tIS9QoVDsTMOOd92
6O1sCCwof/h9/JgomWuGw0wbv9Pb6UFF3TYE9z0zQ7+d8ifOQ29MxXXe9T4vursmkvaCztp40IrA
7HmvJE41zTrWOoj1y03VVT4qaFuCa0dFGVLXardLSkCJS5vyyOnHBxK1Fi5JHkAqUCIMuiM/peyl
6XtHysA00aW3I9ftsmA7MSYWKYBRUjI/CsjVNOImD+NNEjNHi1rbrIEVqp8UhbtTXhzrWLkLdOKX
FXOJOT3pUIKJAkyIy5ABVgObyqipdMmmKp/z8LmMNsN0HMvGI9FrXaJSqEDeGjPehWLnY+7QPrYl
cZeJ4KLOmyuDX9Eg99u6f0oZvaoibdM2GLjvphS1i9pTOfTImspDKe1nVwlUYFD/G/MfYw+9GBmy
EknvhbzcF6bmkiBEQwn6eA1QV3Vq66XqTmHulon5IEnaY2RM2xisdn0WeEYV7rIOZVuBuIxBnbCV
sotEQklZUI9m0XMh+LeCSO4EmrGpDa+0tNpHpN1AkO3GaDFZxasH0aF/XdYoXYTHQHCES/WWV9DM
yRO/ySM7G/s7KS63JDZes7zxRj28rcwbAaUpk0DHZ/LzXMJO3nL1VStHJ0juwe9yXbY3gQxBBYSJ
RfqdhhG0xa8S9hQlxxaVoaaNrAGUcsrkxqqJS7oCAqMEifYjxfkKDG+Cd1dCclHL2eUgYRy0nGwt
uo7EiA0S7dDIfeoaPQW1YO4k+r4c78LmiUGdEXLVcfQiMNfEgVY3D7x4rXA8eHjk6osib3VzsESG
6CwdLRTVH8KQgiGBXVBV4IAecuh5DwbUlmOvABp5kqDw9phH3UbDpNbYPsrsuQmpLweVj7nKa3NA
Ke+tHx5M5SGWnuUe8ArIPofQtEfyzFpj0wT3Jr1Xs++aCvKtvdTsJPZA062iOqDas4rhtZL5zgyv
1P55guxHJRUYXcIBT9xy6EAJE5d7aULDhmGmgWrPQw92ll6vwC6WPsPDuEnBbNT9foD5KTKd2Nhq
47OqovQNKalDRDJPz67iCMT242sdoJQ1OQxdh34UF4N6HM1tCL7ykGBQqQusvvnRNDLqyf1mKoWl
gFIlnSAQmr0WkgbCUg7ZFQA/RAOCmprZatnYWQK9Pb5X6BTas1qsm9HwchTdBatQCC6AtU6MNyIk
L4X7GvtHIZnO0Jgoym9p/XMgxzI/UPaNgwEQIjJWSvZ19i1QM0uZAicPfvaYvtCy15RfGd0dJTfw
IJYKrjwGcsdyV1TBHkQbR1RVvjfY9WCW3Q+x4nE53+aJib7UeEVpjqwBWpNwqXkHt9kFnhLuoly1
YwNhm9LsaRRamvojFf7U3oN6s64OKiST442uegXC/ySSbSmUPEPedP1z2QHkXF6F2cOQHGV1r443
iroLzMrp8r2Eeho5ggHEaownRt0QoyIlpkc65gk0J5rC7ZUGK7oOlHYP5QyKYqNSAWWpHfrwlhbP
E35cp8NONL1tatDGzSorIwddF049PMX5rgLNWHWnx8+6fJ2C+x74EIyemZpDgX7OtBukWgpUKKrK
Uzv2AOo32WLa5MjZlT59j1XtUdWeBF6ZkZd+l0bXkmLuGatuW7wMDfNjjVxdGf0E9qv6gmdda6l5
JLsxHBh8zBVYrTcUiaAugzdwYo9sjKr9iLvJRb1HsidAYKopgacFgMyt/h9p19XcOK9kfxGrmMDw
yqRgSw6y6fDCmvGMGcAcwPDr93B27x0J4or73a15nCq3ADYaje4+59BmO+JJrzSVmxbfqdrYJZFw
m0GYBJJjYB8Cq5D6HtXsEDDphImiuyShbqNOdiWE32jymegs1R96yoStLoFMWznI9Bkshm4ZgEk/
zOhg31UYGhcLc49GpW8waYdr+UPP6l07sRbVKfEYdXisKu0T4AJoFeV5bHU9+erA08YKeDceDBZN
FGeI2ofAlCeH6h8TFEKtMnoWMS1ZNC2aLhCmanbK8DFqvTMW8lMWaW4NrjAR0jWmRFzSAn4YyKiR
+oSMdlLIKMSHeNO9dFXiSalwh76PE7HGlpTNENWekUIuXgncITyk8L8wqZw+hTgmwESgRoCAAmCM
gfDYlVChayRIp5vBT1Hq0m0yaYMN7WnZKTrt/XY+tfi0IbpuiKhQKmC94DJFKSmaeBDL+WnTu/Qu
9xIwCZh2+kODUDjaXCuZ6fwg5F8a5+a4LFFRMEipGrHpF7lPyqcM6a+Z4gZQerutUYLGNXp7gfPv
v2WQe6HWZl9NaRbijRHUtgfpREzhMrSSbltZTH5RvxVl1HExmzD//9kbYkAFCO/wCMvqnjNAYelo
WkPy87aRxW+lnVnhvlUSjKKWQ4fSJw9zHQMc85ETfQOb7qApSL38oKyMaC++rM8McpuXCUOUdxOW
lURox6FdWWj/EGj/P8+vMxvc6z0Rqx6iIXhbq5vOH4GDmcnkxQfgfG3ZyY8yyFaUj9sbuVA3Q2n9
31+L1wsNBWPMoOVpwKSxV7Z0M+1VD0D33W0zHOXK1dL4+hwLGswxycz0IRq4DYlyGqR4M8aQYSqL
nSQexsJ8aVm5I8Fop8KwuW3+j8QV7/rny+Rf9W2NLiGaQ/48X48n/XPuIetXH4PHbgNo35a+loCe
oQmlOeI2PSg7CuXklfO+7EGmiAE8Av5Ik/MgIyZpNkXwIF2abKa9SCnxbi9zuXgBXpt/meAcSNFG
AS35wPANSHjWnkA9OKoKgbNidiS8Yegpr+zRGcAPvvacv708hS9nGwIIm5khG36ePpjGaVhlu+AI
8f7lQ/9aHYReLiNLOpB0mDLd8EmOgqhutJBsr+1AjHDTte9mpryFEbNZn6OCGa540HJp5N9bi07U
pfFRFse0lHNcDvsW7BcFhkO/Bps+zrS6a7Rtq8a4alDRBQihZoYCgmtsFIgpjjkoguYoEO3V4xr6
hIPBXW8sV/bBC3hgCoFntk7v1r8azGIAW6SgX4AkDPR0G/lxto6BIUwRnai3Fh2Wr4y/H5a7Mvqq
zU0RZQ5fVt8z9Fr74oVWq5D7NSvclVEKNEyVDvdtsutAfCm7E9R0K0ezzA0qic7paQ3usnTfom35
P6fxijG/Ad+qGAOI54tDioEskFoqezEtPIz6rNzsa2ePCy0QCdJlNpiGn2XH0TzUYbxiYLk+ebYW
LrJETWjIYw73D9JN74bb6b6xCxskJZIXeQW0ljBItW9dc4PWQfMQQ1YGVRBL/3U7wK18Qp4kzRgw
KVYBMemrxjtUfFrhZNSn2yb+tKiur4p/f7U/N9lZ/sK0IOiyGnvJPEXHk+mBeA24Z1okzBiqcLX3
7td4F7ir8nYr3/BPTDiza4gpxhCyOcCgsF7hgsLDGxd/5czkMzMOW1jZzD/57K2VclEmxJN9HAji
KYiUHzvkvKIrRVbwpH4H+/IlfUk+alT3Rks+ZD/yD7z83f5Vbqxpi8z/HTT1iWknoG9X7b7ZISOP
artwZiaXtZtlToSvfudZZ4WL+xhi7XWxwTlKe/ISmT2ITzHOpX9Tk+3S/2ft9o9C5dlnMCEvbnTI
FfxQDZ1Sh0aKxqxc7J0VN5t/9K1FcZsv15LAZKHXfSkaj0MthRgtnZyqJC5EN3cYQXvV5eA5yPV3
Te4+jHC0b/8AeTE6ne3q7I9nC4W7tUQPW6QjmC1KamINDWS4iGh1TEWDktgTLh1ShVvMD7uThCMd
FnZVs7maujX673aUHX18FaGekzdWDxaB6GN+t2R6Z9UGc8Q4dwF7Xtu3tZ/N3RU1jXSIaSLxxzv7
foJQw7Y4mEfAU2zmQpFTdtgmcrXnteRtOYE92y7u9pAS1IADgsch0Aa7/AHQEPDFih5UPvbVCofq
YpQ7M8U9DOMojkwQFSACta4aB54ovNTymib0cpz7a0Xn7gxBxJRoEuCxwbw0s4mnuoANZW7oavfS
HrCC/Llw8s3a2lY+H8bLL7yuNHWhRsPA8AfQLxrIsqVMtnpI84jdGtvDcjYMTCmo5Qi6srw6ylBU
bVUVtemXX8OXbmwmR3GyTfKzvROpNwHW05wKqPKsthAXj/aZXe5kkR4tp2CCq+jmQVVPrAR1ZyuP
DmHipsieTPVeNDHCZxj7UXm9faqXM8cz29zxMCuMF4MkHyKMKcZ5O8VKC3mDzfkpZCdVfo2yDxb+
Hqr7ND0FobRyOOeFXcW0M+P8GTEotINqLHyoQVcvuEGYuCvrm9vLt0xwZ0OrSK7QHCbEvbGXtjP4
s3WjbbJfYyFd3UnufBRtSFnZw3vQkd1Mu5mTfYRm3vwIX8/4r4+FBrQGJr+hVCGbEAq9PBZRKqv5
iJaUn1Sq29e13cQY0QkPSby9vYHXseXSEPeMAdWcCh76FNUZDbhdVYWCebYRwhUr145waYW73DrB
wMA5rQ0/qH4npU/1FZzZvPeXXnD597kTJmDkNaxVXffznBwHoUU7sgSygN7JfbeVyU6U1/R6rnOQ
S4vcuWoHMStjjDr7dQA+sFje1Srzq0jas7J8K6u1TjwHv5qfZJf2uKPUR0oydRq+07if8zJlqyXo
cVklpq5FNB820lP4IkMvzsQkoVWph8IdMN86cyR9SA/r2Mi1D8odO12mJIoVfFD0sQz516C+3XbL
hQLN5Xq500akIMA4Pjp9UF+wimf9Dvrb9BWYdnoo7+TEKl3MBt/nLm6kLfud2tIOw9Tx2htx7Rhy
t5MaREYtyQNaY82A6SdIW9P4HvrprkhWPHjFn/iXTNnp0JTqR93vMWAYgHGphEpM1r1gCgTjpGwl
2Vv5fPybhkQDhfYoxvJyTd5Myq7qmLfyAa8D8/wBTUiRYZTXuBKVoGg1G3qN1/VcQxCIK92Lv9Go
BpFFCeZViOApm8nNIK36mELGHRzppyKy1goJC0nt5a/gjk2oCGHTqZi8mNXJKIZvrekeIFSvPKFR
NB66AbMfOgh2JLd1IQOfWNPriKneFuSsVnCMvTUqweXP/HdXuHOTiAkUp8xM91tMEshNYBkYj2e6
iSnA5jgO+vPtr7BQFr9cP3eMKGl7oRFQ4g8pRMxon+0CGWKTUuRUYroxIuEuYIXTtPnGZLlTj9Vp
UuY2j1itFAwW7xmU6NCZMsFwpHEnSQnzvhepgDwkGSwKAnHVSMAptqoJtHgTzAz86NlAapIHGGY9
7aM0FzTESfIOGAgEcoQ3+im+Jk5mQ3T2WGugVAQsxmLH/2TcDmmlNuvDm4ToEMS7vLYTRR5YXzSa
H5IPk7zHq+nc/Af4i+7cAHfRmZWAQdumhYEUTGnxc2RLkPfTHDlFFbf4v6DS1yxyFx0RSBEMIyzO
jKb/TburQ4f1XX/CdDcG/IzcWfHZBVeZ1QtB32mgRnYlNU4xw0JDwjRfUqT7GFJhWkIdFbyXIQk8
WtHHSnvuDN0ygj0AKZMC1ZhIvkurCI3WlcGthTiJnwKNIqjkgYz2z6189ibOIzGEKnSm+RT9eMiT
bfrVebQFh9UlYGsNpHoYI+QhBqOuZsDhNZJfdbKdY+ylNT5lgJ1t8Kt6GVNsk8S72zu8aBJjYCAb
A7QXYu6XXqpJsjYSWkh+rAaeLHZ2mKBUIxR7IQkO8RA8DVnj3ja5kD0DkYrBNFApG/huBmdTF6ex
UfIco1Ng+hLD8lFTkt9CU+wV2npD76X0TRbUwVVI/ICphzJfU3qZAwx3ckA5D49C+XUmO+MiodwH
bGwGMmLR5KFok/sAo9sFE+4SFfC9Uc62kp7tJUTBlZUv7LaJvqeGGWCEJJFP5as4N1QB7z9fJ19N
ltpgkvpuo/qt0AovYd+FBMyIWHskfMFyHktlsPXYJwLg0UYMYTro9YnSrmjzFb2ShZsIMUoW1fmD
iBjBv3SCjNIsA1uI6AMbZ2XpJgZeJUq/xfA1V9b4pBf3/q8tfkaYZTEdC4KhNrVunVgWvS6TbYLx
hKKaCTX6e1mQ7xjgNbe3fmWJOveIAoS7gZ4azA5jsa2EbwZwIKSZVHFyDXzz28b+CDVcORj8CpAl
dPOAFrrcUAIAOmNmJfopFa1Cwsxa0TxjwMUTQsGZhPE5iMRdrAX7TruvITmGshgJAhVYRmgGqLUl
V+AqosVKBFvcg7Nfxbl9V4qAJzfT5I/Fr4FsTcw0gslWmYc/qmzN1deMcT6VKyoLaBVPvjYQqDhm
TqaXHmbD7ghF4i6il1S/NVR4qFvFipPGSQzRNgPARKXBYsk37SJbKFcS64XbZMb//+uz/Ol1nYXw
Jivaoi7TyQ/DpyY8qUKD3G5tXHvhngBLPCod4E9C4sFHN2QdZp5UpYhr+a3tH9O0XvEudTGKnFng
EllGmQYcSiz6atkc8ilxS1W2MM97LHRAjc3eLrrQ7argIJjxEfjp97EHW2SM6aBIGbwu1pxCmDYQ
0gKHD8ChRfYwUwrIEJ9KVOphztaJqsweEgymSYkXs3g3jNoOEpb4UGTTCumjrISWOj6XwTsNpZeJ
pTaUk11A421hxFSHkW6nRt6ACgB1pggYFvTXPrO2BM5fDCxS/cqF7e0Tt/hlz7aEO3CNAqmzNIe3
6epvNfhtplC++frnJjRRIZCHNjANwAtStH0Q5ECE4taCXMQ8hRaGj6DpXvm4S8cGN6MOPVwJBBt8
KCZKmkCIuhr9oPglJB8jRkfT+E2NQztcPaNLmzZfwCiCmjISVG7TwJGB5D8ycQ0m36b6meRvUaOu
rGfh1QypdTD7aPIsF8ePoQ8CDVpTrQfwCENHWEevc0DKrUS/8Xp++ecfCOVcE3IX2Dls4mXQ1YJM
UVhqDj6jr0F8zMWHOlmJoIuB/cwG/zQ3wjCOqChjsJVBFwe8GsZYOiWmwVuSf4oy86Bl8qTF2lYe
E7cKX4WYPsWx6rPUb0Dg3gydVU0rMJhFl/m7bv4BD4qHoY5aY/AlTIyD90KJPvT8GOBIMwzi397j
5c/57z3mG5HaAGawOKC4RkEOb2RvfWA6hPa2wjL7tqXrVc2YXVBBQ74cApi8cwKES82k0Aa/Y6/g
ubEy0lsJHmy9iWATUfe2teujcGmNuxrjnIJKYBSY38adC34Si7aK3aaBd9vMQup7aYfzUTXXwC8T
pqOfkfBJZHiHl6Tf962BFpvB9tUE5ENaybYhiMdYAO9enG/BSr+yt//Lz9BNEW8NHUQ483acXYRp
kZuNyMIR/eTJm5nT27fAwxgHwMDpRlqZjlv+kn+NcdeVEjPTyEv4DIF25zB+G9JvTQ2tzNz3xpo2
5fJ3/GuLC2lmLEhNpemIAepzNxyy8DkUVsLM9e2LTwhdIpSy5hcMD2MNy8kkLZEQAsr8SdTHl0n/
FavaXVSogBx0T8D5/eNDB4uok4Ap2FBkjIVefi3oiDDIRhvMjwP2CcoVJ2XjnZBCvkpcGzO8Pt+X
prhzIJSdUta6CIGSgdqExpk9ih0qy/tEF9q1FPE6U7o0xh0GM9CplnT5gC6KuIdwKopyM5wNXLoF
iO4ygK/W5k+XHf/vVvIjjbXUadGQ4I6Q0BhIIuh/sc9Bbb/jWnRqYXSnFp2cIjr1FNnogLnerFo7
e9cdwItV89OOBO/OrEuAjQAjERQhA2BZDEtrqRcNQGGPJ1NONjVQb1DlXmOfXzwdZ6uXLx2p0zG9
wtSe+SLEmarsrZaSvZE8/Scx7syKcmklFgWjiFON+cLA/ESGOtgUhodQU3YRKKPAy+IR4GLw1HwI
CsjBVzM2qFvDhi4GnbMfMfveWYQrAQEWQLKFU1qbniAOmwElRwuIbicdJDepiufbq145OHzW37Ea
mDCxHHxKVVsPdpgHttrwvYg/bttZaM1fug8XTWkg5bWmVYMv4+OlBcYaQmECXlopdnoovsRh4BXo
fbAGBELCHGAHUmzAFub2HSBQKHA4YPFa8+nF3dZMVUXNCu10vnCllQCMAd2OLA8DYBJ0IHXwLFIX
U+tQyRr7+Ug7wr4/MUBWIeFM11xudqnL9zY25a99nt4CkwypYmiwP3yVO80eVQvgd+AMrPLHLCBl
SO4/f+XBIkTcQMSLbMg0Of9qsnLE7DS+dzi9KNlo9cKwsqkLbb5LE9wlzQoWZEYbdL4pgxNOzaGu
BIIdpJxQT3TGcNyV6uDFYus1cXQg5VsCFqiIKdGuiuiDWggfwlTvhDEGQgR9pLHX3iYd7zZKMh9I
t204+P1keNIYbdMofb/tpnPovvogxgzhReMa/7jQ3hHQp4WahN/ePsWgdrH7SLvP6tFWFeakbXUC
9QLEU8s1ZthFR/xrl68uga6L9hOJmB/QEEjLHGBItDiawCkbPD7hELeXKS8Fc7AkK8gFQEgn849C
OUhTQQ6Hzm9leUslQHllACITQbgvmjp0SJEVoIJCXbwBBkrSIYYDGpb3QBoOUsve9SRLrTgMN5Bc
etCM7Ai6pdccDZG67b4Vcfi6/WuXYtTZj+UFDyNVq6kip8zXutJJI/QMWG7X2bHAy/62JTLfJPz3
10DzIYEyB6wHvPpgoY6Y4Sn01i8ktge72GdsMsB56uOktk4e9z8KA8ouhuSJZVVhvgcD4WMAhRmR
PKmoq9hBWR5Lo5ctXcx/VFHtdEZ+EOsMGM4BAxBG/RuAxTt10g91yZxejl+mMnzVJZK6Zdrva6AF
G8CTUvGzjXDFDI2TdcZWIOZDZxqf7VC5odHexRqAaBUAoGMNqr4k2hSBCfLEwhUpZrcq47lMyocQ
QMDEAOqJVuD9NcbX21u1GNDPt4pLudA9EgIgsTAxILN3JQ9tneYOJrA2LCw/oVttl2xwgtr4ksHq
1ei5HTZlAsybvjPkyKlTc0W37k+wvvp2YEmZSZVA16JxcaeqBkWpuroHHHPPWjyicyg4PRvQrq5A
aKJKw5fQ9tsaAL6sG11Q+jtTcCzHncFSV69+GHOMaU5pC/g2mtUl+wjInRJnp6r6VeY/RwOXQfhU
mSg8fq9s5WLInFnRwV0uGnA+LuyQhuZTHIujr9SRW1e5BThyCoGLXjMelRBSusrkyZ2KalUEVu7K
Fli1g7LS1gx6hM/UIz0Y4kGEyGpQ9yJHahUgEJtpX/egBTDARgcSyVEL7iF/DIgtwI9x/RaZkBAY
iS0ohS2OQWvrXScCyV2BywbSzKy1qeCB3NBRC2Bya/ZZKboH4mzQDW5CAqW8tNybAiRmzEMmhXZl
HsZ2l+Fklip51GQ/TGRbLkrAis3NgF5QH4tomlYngR0L8mUE9VfMHsBNvRnZM60OgXpsjdLu+odW
u6vTp44lTjfXV+N2K6LsF/cbJT1QDdTV5SafXrv4SzDvu0gFvBjPXgD7JwEzWu2jFFMblAFPevmT
jM+0SMBaJTzl4oh21KB/NZX5W2KKmza/WMC8SpK8tiVeXA+fBIKOllbXbjE+68Adtr8LI7XjDtIV
Mx14PD4moeqAwxKi1cqpa/L7lhY2lVGs7B/ktLci9hYP4w5s1EfU0Z22ga4gyVf8fOmqOPMVPmeo
U9AMjorW+QPIYpgYW0T8qYnfbHrRqmnlqfNH/ezqTBlg25VQB0Pne/4xZ+loMI1MkdS89auMal4u
tpDmzdQYFIuFi2i26wuMd2gt8BQkFdHg7I9mEQTW0A4nzQRjZd48DojSqWJ6Q/KQaF1myyYIxRrR
l0p0toUSuNpoy0Jq6zn50ZN6GxgwVEQ2dCh/ml3ghhnoFlR5K0rRfdW176BT+yHXTWmFMZgaxaj/
yAXVblJarF0GS3fB2dq5AIcvmHaJmvR+PHyq3X3Q7fp+baRgAf+jg+nt7wZzJz/pQPFUFg3zqWTu
lETctgPqRcAIxzl5Lktpa4yCw2r1KREF93bYWbxW/5rm35ST0pekYnrng3PfMrUNyANdNdgUIl3x
oiWP1UWozkMAQlM0nqY9FetCqMSh8bsI+j7KdMiV+LmQq0MpTj8Fod/dXhcnmzjPmaF/gWkdeCYg
NvDaS6dVOjHINfQkfX1SPVBDgCe3f6MpuTPret8j24Tk33Ool/cFqWLctZUTs9ds+Kirl8JEQUuv
3TFEo0ARvXrAmEmTKegNqFYyab/USdy0becVugwq3uAELrBdSiA8DsLJEJGYypAJGcgx08hW7fSn
Ro0w+xUFm1gX7G7EIEAH3SZlBx0rjybDTwmsCvVo3ic9s6Ku25mQy729HVefGZRlpmGCtRoMYwrh
dz+RSNeWoKzGnNTg6KAwx+vVzthdvKZLPZ+Hi1gxGzIVjBqAbRCwmvmHnMWKFtIJU00L6oM/9q6o
ia0EjwmqPVIcYx8ZmqVrVV1lvtIvTHJfmjuiZgXeay1sGn+MDa9rzIcIw4RlXX31ZeeNNHYVffjs
6HQko+TVwaiDmSTA0vFBhST6LgzZY0Fol7JwbOhwAPOManXZ9FwXyilgGtpsDLCqTgLzygMGTDfg
/raVlthjk+9lAnYTIMy2wDsfx6I6NoWC2at6bZHX309EI0IHSSTGHdD159KaBBLO0MSOWz+vnvRI
sAoBQ3UstAWQRtz2lPntd7Gb6O9DYwRtX22mGec1WkowwwDhyVo/NT+n4SvRmhVX/HM33bIw/4Iz
FxkjEJf3et/6kzA9D0VxT2SZWvVEbUW9xz3agj4ckHqrQN6aaHd51N6Z/cHIZZeZQNmPAGsYkMrW
nrLptxm/TdpJLT5G8FVXZgoqyl0EWH9Ygyw1TcD9Arx5VK4EzetptD+bpBooauoAvf55WZ0tIW7C
MADVQOuLtLzT6n5TYTxLjlBOjcBNAZmrkX5qU7qX1W4r5a46DHuCBGPlU105Pmq40qx2Z6BqAXZ7
PsSlNK4NPKr9qMNOoVPJGt1Sw7WhhxUzfONZDYxGy0fS+E1wmoSPFgRsU7xW3eMEmBCv54K0iNQX
ybsqgqrg0ivQXEjKSlZSVPWZA3Xi3CpPoauHoHWwpE9pP0PFok8Vj1QAed70l9tef3U7IWzBLjwN
PRsNFMmX1uvQzMQxGxC2qGwF0ucoMitlv9Wod4OmXXOf69MMa7N4AN7dkEPirYVdVBdkYtRXTtJX
/dL+Im9AToavWmSBubHZSQd2EH8Gz8PHf7DKM7tcpEwh2FjX5Uh9LXrX63JTUW0X5D+A/t+xtF+p
ay0vEv1G3Pa4gfnhLNyHfUDClPqg6oHUamKBksNLoidjrYBmXIeseTv/WuLuHDRoJjGA4KUPBhB3
Uo9KL94ZCGAgBEOGSlHcqhVMxYbZXTKhutcW92C5AssDWLDaXRPRvSZ9DDJx2iLe10O+IQUICsbS
bqPEVVR5L2eVCw1pCPSkXpKBQEZ6EabRCtm+SURnViNqxiOWCpdVN7S6M8xfyRhs0Z9GljBY4Hl2
2uxOQhGBRoGNfOVEwNFTCIGLU+1iqtcemY63aWWNbesW8mNbSU+RXHsdmMcjE0jlct92oWeCJt+M
T40JAi6mPkJy2RZ+BU+lo8fHtPzZgd47Azellqi+VmqugCcko/193ZturwsoXuf3yGateih2mdHc
xRPq9Gsow+smBZdpcNGdEZkRVowJCAlGt30snmYBNfIUbQfV+qfqiXPUuMxr5th1FohFnZZVLNfU
r5VfRYvhZwG1kJn0SKoORq9ubp+fJZc+z6I4R4uEIkoYhJt9Ku9bdQSDJ5ghtcqWhMi5bWnhhrlc
GBeQItKLeiMPCcLh4NSP5lvoUlAWQt3PAT1AuApFvYYBcjvJxYZm0vMuzSn1wc26qXXNTsPEBmBv
1uk4DXn7KqrfBcpdA0vAHtnEK8MJa2eYWy+riqwdzYyiXvwoRG//wWwK1nceJLj1oWYQj2mkUD8E
PshEVSonsp0CFUqhqFavEnPMf+4yybk0xz3p0iRG63rUqR8IQA0U0PBDUhIZlp5o1gDh6QAH8rbL
LDonkjaI7qoqBEC4ozBoCEaJ0c5Hwa7yk4LKH25uC1oqt+1cv1ZnTzkzxJ0CJRlFoakN6ksoNGHG
Z0Oy1NuUBLhR6bPtRycqfuQJ9VbMygs7em6W9xCgeQdJn+8TWbvv49zTjB4frvdkXcCYkWm3srlr
JTSY89aqwVdoxuHaqZxt8F/1/DdwTjQGoRwJdV8AC2Jsum8IOdvd58xl03jSd5Rag0sg6NyI1lrH
5joHu9xzzp1YK4c9anupr2edI4Ahtv0d96uFntur4/sPZpiWeHkShDe8c4vmXa/WOhz/i+/86bVh
ckvlcQVg48JsZBlTv2kNpyKh04r9NupB/4YCWxCKdj9Mu7yhKErmKw60vIV/TXMXU1+O5QyioX4B
zEQGKrRmvEuktVHdP9nwtYv8NcMdQ5Ko6OYFKuLol/CghJv+eXwFIw+Y918nm+zLfbabIGfOfoDn
UoMc3hqnwFLgObuj+NGjwhylqtIQ57oGoPGZRwIpdNJaxai6aYRQp5xuH8ylyH1ukDsTGaolRlXo
CbhEoZmaoOsR//7/WeCcP5mavAkD3IUTHnlt+cVQi75tYTF2npVHZgzYWRqhJ00fwOkTH2fAScMv
oULVIP8Ko5UEfGWv+IHCgHY1YgiSIyl+DtSTIq/MCF+39LhbfA6iZwtpK2EseglSKfPUgAleyEyF
OokiQVwksZWmO4xqb8kl24R6d1dlHxglUA3DlhtgxlsBapqmPaXBUSf0IJdkE8imLZhrVAfXnPbc
r5w74me/UgelXjiKeIcoFRJnSF3PcBGpGw+9QD4pM9wsPVEQ5g4ol6nAmPfic1S8SNIRqlJ46CYg
0Pwq5A7jdKASZIlFgCvGPI4d5/GHMKZ2hiIXTX/0jewa5iFOuh2meTFlAPr7Psek704A8Wcsam6e
RDaSHswbY6fqfnvbq65x+vM6z4ph3JWVkBQqYn2f+GNt1bvmOXqnn9ChBvlJ/Etyx528TbflZu29
/udldRWCzsxyJ1LQTJ1GBuJ4n37Xg+npbXfocSmiZbnLYnFwtQJE3CODbkBXbCFoiDdB2XyHeNQX
mtlAwBavGeGLNukuy8E7FaCoXw7vdS/5Qz8eqtDci6Dl7VRyysBdHKqfBuYam950kPRYZZAeuxF5
o5k4hoquDKoyKniJhzx+EHrziSSjlwzFXYjmLVMgOsyC176ZHAKx5ZX9n/3o1kZwgUMAs6LRBEgZ
ekO6m8JjY9xVIj2YZrZrRs1OMtUewMw45WAELzq3Jz9EeNPtH3Hd1rt0An7qNqikolUC3Du6HrzV
8bQL0/CuTcC9Qn7XoKVVjB618Ay8zaNngGB2ZKAdlkeb1p2rysVODVt7gOzfFCp2NwweFOM3CgbW
jbr+1ZqPfaFaQ7lWb1y8LP+6ED+Wm7U6sqk6pH4GBEAG2e0Bl2aVa/btzVkzw4crOUcJWYpwWXbd
Fh3yvR61jyTL9rfNLIb3s9Vw8QbXMbAcqLv7QwmZQgoxYPN3CbWEuhdXvvbagrgkQ52mGvJsCfVV
EwSmeFnk4A9K+pVrRF7MQ88WNP+MswBaBlBYESTciOQUPUpf+iNxaqe+H13VRiXQC8BqbJV3kHgy
HLTpPP3I7PSoebWtSrb+uCpYezVIAqTd3NoBtkAmKGlx+wsuiWiqBy3B4Ep7XwydDUiYm6Kpyurs
bqTCVgFnu6h/m6CMzxRx5em4sOcX1rk9V1IKBcccUdbUf/YQ+2rKjz5Z2fE1G9yGG1VVKuDnQpKT
N5t+0m0dTSMVnbrbjjoHJC5gXSxlduSz7xoSMaxZjUd4AmoOZSu4nSds2s0aCcOsxnrTDncxaW0k
MCFBATJKOgcElrtsQt2E5u4gRk4GaZhQ6w56/1sdpE0Ypw5FbQp1HUc0go8cWiNV0t2jR+km+ZcK
Aczbm7BwWi82gbu++rbrZSMXYr9NQcmeSU4QAQyUW6Mx7m5bWrqgL0zN+3S+34Lca4GORETKjB1B
pT7Q0MUOMXZXBRsyzB3Rwppo6yTS+0Q/8+I5IwXmIBIrjzH32a6Ew5WVa1waGo5C3Q0NqtDCWLuq
oO3kctqVge5COe72ysm8iTc8TZuP9NnKY2jo9b0oJMAcxe+YY/Y0qKinpEDbJehfwdqyMRJIF0oT
lBFCFDmb2gUxCDotQGiZcriTJOkhadk85mBFhfZZpdPTMMmHkLwZ+g+tB9V7IehbE3rrrK9fk1J7
A7k5pBtNiHNjFrCrHgbD3CudfD/I+oaMgFZh3AyJA1i1c7sL76W+xg/CM540yGSVXZmOjqhUb80f
KbJx04Tgw66fmHqE+qxl5hFGoneiFjgztXMpEKegpj2sJq8LKTywpgZ0ZDGySaAQdrlxLW01lWRi
7I/Dj64/DeHp9pdZ8gENbSXQ5cgixH65SFPSYizCrov9rLqrVUiU1FshfFEGcXPbztJDFbipv4a4
WJNji0qja3DM/lsa7CV5VPcTeOBBOQzO74361UWOsFHc6kF9S6i1BkW4hiPN+OyzH8AFoaaTzMRM
W+zkPniqjuWjchfsjBfVEogl2YmVuMGRPoTe2hz92g5zX5AZaa0UKRbe9KELCXIHjHH2VN2T4Pft
LV66NM4XyEWXVqrkGvJ4sZ+HPwWl8wAYcFs9ebtt5VoM7fL25Yn9MriSNkQ4yuDlZ6CYieya2piq
Nl1ygJrsS4QRQAhrrBUaVu4Qjbv0RRpB4zSdr8SoRLGYPrMoBM+3ZEejYBEBOhHNf3H3Zctx41q2
v1JR73STAEmQN7rOA8eclZolvzA0mTMJEuD4G/eX7ofdRZ86ZTmtUvbpfuuHKodDViIJAhsbe69B
2Q/1HHz+uB+u23fJhnl63M/DNFE1SiG+9ND2x4TcRT2qbtltb72qMLloWO+UiF0MVg+yW9PmcVIz
oNpr3xwL35pheNf3xwgKUTDf8v6HX+5k906FCtGmWGZ3MoCYaOwoDzyQ68Sd3vrVyxDER3iUXcWP
TdDui/CcJsuvaMyTlXCypY0Zre60RvbJrgffCJrYaUK4GTyaTr2urvoDd6tb+/XzR/5okb9/HSe7
WC81JHhwzb3ryutifFXgoZCeGeLsCj/ZsV1vSbtPkeHNhh5E3S1s7hwGP4HUGF2rg/AP4MB9Ma8q
XYaivMkIu55wpLFBPXNAn3vYkx2tqHC9Rv8wv1NRhNChOy2x2Jrh7fMp/ShAvZvS0zqsYrFoSIY+
u2vz276tPVauF4dddJn8zwc68zi/6gpAlmPOuwyiOmVYGzd5P4YWOcOg+w6X/iTVYCeXvGIgMKnT
cQGmFmT5025vwt/FjkwUseMDevF3aVt+FT1KUP3UrdoCU6qby97hxVpCwKPptQBm5U6VZEc6sgvW
xu6ow5uCJpeSkY0RKTeqQS6JhcZfp/MYOHYJNTF6ZwuUiiDTAavmgyHBIyhU0XoWL11dmTaWMd23
bRmUUnFNFCxk+wT6u6OihTqD2zjkUF9jYSRqj7TlahqrHfIkTzff2sbAwDA4KpAotvsBDeAENvTQ
Rjl3Rp+5WLGTGGugFqcnosI9D4gXVMw2ZQLX+0YB76h2bCmCOLZ8G64tkf61VtGhzu46AmYNf4Dj
2dpMVKfqWgs9IOD6m9R4BCwTzeqsXX2+jqxlk3/2ik9iclo2LJlRYryDcogn9dY39Ww9COsyBf5z
GIDagTeTIoHHSY/CQG7bV34TJahlVKi+PJj8CHvBrFf9ynrm8DM2VNSRZtNnMHCf0thRJwvG50po
DcIvYgDxTOrqXefMdhzAddlD6WpbljqAddFrYUJEzUQCAT4jHBdxsVEs2FPPNKzredfr6bHHRYe1
Eubq0knN7Gs6wyqZsiig+RDyOXVrBhUiOa8BsPVhPfs04xLfp9YmT3SPJWk4x2yTGseyn9cDqqZw
5NqiAH6tTr2vJtquVtsQ5uR7oAzHoKyg56p1jtLAZgx2Dj1Kb/B3mhV929ZtUKPFr5nxG8zQfU30
ULQkrWOXlQdvE9hKJ4dWO1cW+2jXA38JZosGO3Qg9X7OYHVsvV62FfIf8TbX6CoD38yaM5XoDzo9
BOgFyFXAuxgubqftyL5r82HMlPgOvBN/LhQYqX+VhVyTGWK8NpzbysxAEZLADqQ8IzN77np76tRB
CTXUaRJL8xww94f+JnmIQN53s2tzPQST1+81uL478jAe2rOX64+jt64DSWTbhJ5iwwTs3eVQUOxZ
rXEJH13S3+tA9jRKdCbbODfSSWDNEsKTYkbZJUZ0LIrBi4oIDh7WrizO9R//JrX48VQni2YudDpI
uVzKcSGh+luiwC/rG9hcgc35qmJfR9hREVO6bVeH0GpZJyXZKtEYqsU59fkPLw4q/fFdTqJNPYrC
bIsGRba9fa1/G3e6216UlxBGC+WG3xWQwHea6+r23MXhb1LPHwMvO+vdpVkMpVkPBuqIrTe5E5q/
KehZMNJRbqcASOAdd2NvCjEPLvOGlX1GKuHsc5+kd3OKy3dEygwOni1x5NoOZuCNLxHlrd24Sa7m
fd34KE8EoOKeifB/k4L9ePSTNG/qRqIPBc4Xa58dQU8rAsVf9AYnrwnSIxxfPXFuFy/L99dD5ceQ
J1lfRIk6xhmWXLaePeGkm/EZ7SBn/mYG02o+p4O6fNpno52kdj1u/L0Ffae7eCghjGFcLeoQlFSO
PatogTQe7AbP7N+PAvG7dXxK4oDVnVagopbeWVYJZsxbXViOfbbnvuyGTx5scbl/v2jZwNMmlTUW
bXPR9Y95N56p1wGVfmaIk0BUV0k06FGBCuxkeznAqClU5ilzIQSK/zIXeHBYcrFq3WriwaTxumfG
dUvETT5bF6M0dg0wpWrVejEIMxmObV4YV0atbQyYLlRSBeKziFy7hHFmL1bMGgNBKi+D5GemIUlA
9p+ANsfilw7SPykDyxR33g7cOc7R29Qe1DpyJuMaAkpORRPPADRGGQ4TE25Vfk3yzi15GWqJdBr5
Uo8XhRHvO7m30R6CGJFjJ5YHXQZHq5Cf8Ad4tjuKdguYtiML2LVMqtvN/XZslEApioCAFmqMRynZ
cwrd+w4pIzc1v7qvsFXoXcwn3zReoCR2TFXDNUF7imLHtNu9olfrMap3dar7Fmk4xIcACgSueEwt
tPCx4wd09GdZbESJbL1/iaZHfbiBd19gmqUrIHWgwpO8zxsvYnDHK+djpadOmZaeVHayAnG8yncJ
Fx5SAzeBf3VGYZNYSr9Icz8pYbNoEocC9ziaQOtVzAeHMO/mkDCJ2eOO1b5I5Upn2daQr0p0PTLN
qWtIw3wj87eWqisLWobzSFw+PlowhoX+EmCKL0a2EEvLlREJ9LoKJ1oOipY5A0i/3YtawpMVjUhN
WYkeDht4kaLlB2nu9WJ0BMsDYnWNU1UgZ8CHgXVXdvcmReOCTuGxDEPQTnmdExOaSaYPJ/NQg6aU
ppWVY0wwoLRTtwGL1sZSaRIXtTVPEOoSCwglTLfVBfoMc0lhrZrhWTYoZyYrK95EsrmZcrh5SgoC
lxmIeQhaLn1zKryIJltWwysPI0BnNeKNk2hpYGmT26KN2Sgw0IT4wgTVqpEgZ2SjzyvYCBa6C7ac
l+SwvqivMwbkGRLWCEUTFVaQTVe50oa2Whkdatk7He9XRpb5lXoP+UMkvK9SHHQdomvVFEz0yLP6
Ze6ydT+Xm1bUbhRjBxGj9+DFt43UcZtmB7LsBNmEXQqCTY07EtR47YZ4oKb6ddzujTHaxchfAR3b
mDmFWfsjra+bBEDvW61FSiEHsL1aj5bwzeFaaHUKpIEq34gsp+kVj9I61GXlZ3rpagx3VdgIOWKJ
Z4O+McHt7hSMWMf6ZS06n4GpWF+DiemPNl5/V+warIaxa0HNwzzmhbLuxtdiWfCDehzLR1tn2063
bodKuMKEsydM53tcu7Lijqt5KMywULPLCKp/fO7BQs68Anl2PcKeHuGEoxPUg6XXV1DqM2B0VwJY
mDXoXN9oU71OzX5jDrE3LsxHfYJQjZEiWPXiSVXt1Gkb2DYDlGBCaY9XN2yCzk2GUx8UNd5WRwqB
hFqFSBEeDlcsaItVfQD1zVUMoqnWkrUAqaTTb2zwAfOCbCBf6ea8gFJGupPzdWpF7hwNrimJK8dk
VVGYZJosZF2zV1UjaJXqNsujQ8Isl6HMbDxDGsqR1eTkydZWulWJuyydmceU5E5tjQ1VRp8pLyJ/
pBHfNLbcdpCMhSuiqyVfc7N/sGje+JjE7VAXhwG6BkUEI4SoWhMb7GKU2v3SaoJmVm9ILW1PaQ/c
BGWpT0IIJF0k4wCuprmEw36LmmaQKgP61RVIavmcOKO9i6LF4dS81CDHFvePEn92ygj0Cf0GxQa4
aEAZ3mFz7csiXrX6tEHRElaqxprkz7jhutCB2mvRvOfwYIVyZsDLEaPGrga56lwrrjQtcUlkeTHA
+MNcXOp5vpYGlAtwS0qz5Ck37IW8EwxZdBNrAle95CI3lX2dzRfodZzJxM4d3CfJMMyOO1qBZXRX
ztRP4fPIB1waTdv9/Fp9LumiJ4luVueR3qUYp9vwXRSyVTo67KrfqAHx5G21ieFG9PmQ507ykwx3
aKgJPxrgqZO0Kx00CTdt3XsWfD0FGgOfj/U33be/ErzvacW7dLoG12kQKdLpASAjhwZA/gXxhlAH
EFnfXCWr0oMuwcU5Le0PqCZLu/rHuCe5LFDb6aTN6J7rITw5061hrxvLM11DOuOKQe0DiBVIk7Bv
nYBvjKuvzn6DZYF8lpOdpLYz1ye9zVESW8guKHX1FzBndvXr5Cp2wXh6O3d9+7g+8+OJT5LbNDeF
ZtZ44sx+Xogfqa45MBd3UkSJtjyn6XZme3znE797rwrXaapFCW7A80GW+7iBse3d52vnIwTE+3d4
iqSzKZSQ8hgl4WoyfatLXWpVmxbMLzlkpjsCv15SIJNteA7jFfb0SjE1TyKsQryLttNe5ZEXLS6e
iuQ4m80WLrcCeCQggWxyb8blKre/RnocdDigKb0/8/XP3G30k4zZMNOhRMKX3aV3c2Dekdt8BG45
KIJxNV/2kMT2FknqxQj4Jlvxy2x2iHO+VPGrOcH3hsFf60I/CWTaAN0ZUUGmtyc7WVxoGcptFmCA
EIkeZ8OJLSUkCfWjhAdVc902gHi3qa8Q6kuOWwtEFVBKE8a0Uwn1ULN1E+2/oFt45gajn4TBCojG
GKbz2V0COaQSQKRxKr02vZGAslWW2CcoYumLZGedeRn8y4X5NSb9JhGwHf/8vf1NZenHhJ3ER1vP
EnRowaNdHClUH9nghmxoINxmrx8BHbgsruhd4Sc+O567gn84C4uk4GKlAonNkz0c5cVUpIONxrC1
FfxWjv821X1ZDD8GOL2OllQyVkbLFX+ZYk06bDEyUOP/Vth/N87JhRTJTTZOqpneNUjdsi5yY2Cl
iilbAXB4iJBb2glkWFP7oWqHQCbXsoPjcwOwJqh5U2yEVVr6Z17rh/H43Vc62Y4NI+A7TJjb5bX2
OIZgveX3cIbUEP2Tr+cqWGde5SkKvtfonOVUz+5UxXCZMQGsap9ZqR9G/HdPdLJnukrmSSkxyWRU
HFyBSfSaZ8Jlyl0BJa3Pp+/cWCebQuh6xmE+jWCWt1g4qMbJYyrSEFmp08NX/fPRPqJG/bROT8pg
LCa86BY4uHHN0VptXOuorlH8/B4iz1PMln31y1n9biaXp393mmEz4AiI8HTZOl2JPfON0AqA2j23
Bj8sQL0b5yQnQHtTZ3pvLWswf+p38Xa4tbfpJbsqHH/wYEZIdv1b7FHnXCP/49ruu5FPIguxsyQv
O4KGAOJ+NF2VRKxG/rhovI9jEwwpDXTUWXKUIZJydlFRQIcivqRLVSX990nNP0Wh0+ShjyYIhJhY
uEBQOnqaAge7N2DQd2YRfZjo/oDxqCcnnymneVQ4qmID7LZKGL072TUceVaLJbXmR/fZZfeMpk3w
+bAfb/y/wEPqya5kkTmQJsJMx82xAao2OauG8HFy++7BTjYjyKalqmYYQg0nV2IZ0Z1624T9Ctz4
MDEdmG767Sa/jj1y9T97uJN9CWHdxCgozo+KP6Ywak3N4kygOTd9p1uxkpMyxkhXLDQ8IOFA7DPX
n2Vyft3rP97PyR7sSKd0EQW4K+1xp9c6rwFpn9bnFMY+Ism+B5Gdqj1rvOc1GzV0Ux7anVx3+3pf
3HfoIUAW6do404D/OLD89VCnAPSBDDVnKFHB+4PvlQHN7uhKy+7JcICCDsra4/Xn6+DMJJ5ix7tF
3iHTgGAbUFGxrMYrsjIcmHXmHDizGL7P8bu43AyTnk0DuiEgUrvZMDvmcGbizj3ISYwo2ThlnZnh
oAHCieiXU2c7SXX/+Wx9fMn/sWG///zdc1AtbWQCbxTAt1ITDgI40rQt2BrqBTZr4mnC0d7S4JyX
40ccnPdL8Puh8G7YTp+BqJnmFN6zg8PHQwbdksygS7Wr6yCPPXAI7KdQevhalcwxUuZQWHkoRhWq
ee6ZS8XOgmN4325rZVzLer5tmqtZu+kS8OrN2pUgy4sm+tqaxpshp201AnAV9YcsHf0ICh9WxIO4
oR7JeGjPtWPEBlDHuPk08r+DD383wSdxCRSQdlQUrH+mbHjyaE3bs9LqH+cIP7bYSWDqokhS1cJp
YqEUqzUrqR9AxnXWAnpUCrwhhvjx81Xz/Rj8OVIRAjMWAzqe1LaA1v05KzGh2SD7KU7uRmtvmjcz
vA3SqV+TyHjrptovy+LStLLQnExPU0BAbEDtSaAluxzfrYubk8et1gPrzc3Mh2JAjQeayWpeOJ2N
IyOG+bV46kQTWJkaxglEm2dXls+6cUVJBym9+ahI9jgq6IpYVahhY2iFDpG4Y6lQ/8yj/rINkTvC
dQZuJISpYDafPCpRlYrDHbe/rVCULSWQL1ISH1a5V0Y5Uujw8nUWqTdVId4k5MHsUjm2rbiak3an
ZajG17QOoGrj9fro1vTWMu7yFNjhmfXXeZ1s1cLYKXG8tbLhpu7bgz5UlqNP88XY1KOjw7gIKwgF
Kr5r4ZenJy9JnqDiD0qnEMcKRB2rQ2MAfQM4IN1CnDKEFLuFUgMNDYOf87v7eC50nRogeS/4ip9f
e1kolTUOcX87oiSnJHCxViD8l7x+PuW/JEffZ/yvUU4BaJpRdqlEHfcW/3OFKBfSpTJgbYxvnw/0
Sww/Gejk1daNUQDghoH0pnYREVzB0zNI91/j68kY5OcpIwm8oMkyZVQlT4RKYJFwq4O6RjJCfNO+
goFtYA2VO80wJYaRoA4By6jxuVH9+9zgk69ycqAgP0IvQ1e622LHHlQwEdf8AqLOyqFajYvtWZBz
h2/Gu2xLtvwtOpxjVvwSpk7GX17Hu5g/IYrr+oSdxKPxemxBRUTtGrI4wWjC1B5pPZzgQmDdPn/J
51bTsqbfjWpHet91PUbNmbpuRAKgXISuHfc645wq+xJnf4qKJw94Eup5r42WKDGUMdbohMElqT6a
tuElKkMz6Ey+++FeZLiUUajb48+Tt9lpc8IYaKi342Q7VXE5tNyZkzM75MPlC3VMeI5hCO2XHc8m
OzehMSdvIygtwiCgctKovU5nAG9sSt2oYACRyTGMrGzVqzywoOzslKVmQ5u3u+SW4X3+NrXvDPKT
SdaYDr0mC+QBk5wmr9mUFxX0wo3bsUfTPHdMJF4K94j+VTS2G09QxkECgQLtSjOnb6JKPZmPq7Rj
B5VzUG9Vp4FNcxdlDuSI0LMOZ0ND7b0BpDcLNHGfxOCj6q9l+9T0qZvg6CoQhiKgACBuH87KVuVL
z+mm5uB3xEDuxQP68vpFT+lDKkZXQLk8RgHToIAe5scpfRhY2NcavNGMPfT8VjNjK7Qz08kzixnq
bYHSQE3Vin1Oci+bcQGcXsEHWqx3E3RBymxfF6OL+jkeLj6U1T0IGu5kh0oJPyKKJA06PONro7Zo
B0bBYhVPEtXTrDGGDpnmtDWI/+lNn2W73rxEMdMZc9OFNOBUW6A3tz5qqkHDBreFuZcaZGbYmM9x
oe1zxXzuIOLaNBZuwehFmLlTqahoFxIMLJge6dZuzsBzzr7mYBloFXTIhnBioQYG1zh37sKkhM6u
P3EU1zri1IVeObDQ7iLIrVcrs9NcMAm9iay1TrxIq3HzprmFS+I61huIGpvDdTOJNawLt6Tbjflx
0CZviCGE3bfh58vqg9CERQXXHrg0g0DDTjOoRhUQQZqN22wt13QlV0aYrP6qeP/Hy/h/4rf6+M9l
Kv7xn/j7S82nFv6C8uSv/7jgb9W1bN/e5P6J/+fyq3/903/8/Ff85p+f7D3Jp5/+4lcyldNl99ZO
V2+iK+T3MfEdln/5X/3hb2/fP+Vm4m9//P5Soyi3fFqc1tXvf/5o/frH75qOMPYf7z//zx8enkr8
3u5NALjyyy+8PQn5x+/E/qIbBrYqRM3g5Ql7od9/G96+/4R9gVSMoauQSoVaBZxGf/+tqluZ/PG7
QqwvxqKdqQK6yaDFpuJKKeru+8+o+gWYbHjPQ7jMhCAhmGX/+mo/Tf+P1/Fb1ZXHOq2k+ON3nS7H
749oYpiQoEfBBx9HCQDSGPXn06GZowZAUYbqHeHsFug2yBEkkQ0lR6gD+zOy1RTKu1ysyNgi/bOr
7msEDbMNJlFuE3jzTk5W1xZ0tRvTWNt6pVxaMq0usog22zg3ipBTkrqVmCDLVyVaeat0NTqNUwKg
71ghrTPQwQWAoW6ih7GyZrQ65ziFaG9mQ9sceIn7Xrcb4eS8laGatdjVCgBPs9uyMdkqdan5vO2L
dd2aYMBDHWooIRZvDq+Ek8kbAfT/pkmbeFMWk7CrUoB4hka13VTCa8KtZp4EXZOBOJ+YlCAt1Yge
oF3XrISs6+cxl8WlohfFURnLrgCngczrBqYJa1Mq9GEwZQmDX1Uft3bdsTUtqvag2FFyMLO28Owp
1TzTnHnvWKkGbz7blDJoFDXexgNw/xhCennOh52h59GWxIxAB6LpPaFmfDvoA90NcadcZ0JtgKjI
QJLkWYO7XVqAb2w1fHBiak2aY3WxvjXiNLqRZZRs4gKESa1m6k6fIQhez017iGG+4PIZDENLj8y7
Ihrkeihptm6MrPYSFMZ8KAxwb5RF55Epaje2NojLgs39tWVl9S1Q+GSTlmrkKwBFWFpch9DMnZ/1
XM2vGhqxsK5ototxV9gXkD5CW7Xu6julMiGb1lr6W2lalkeSPkWgt7JnaaXpGkWeyqPqwG41IocD
QnHmZ10MnIidwGFFklQ80XFQEJDnBnaIJGPQCdDRmBizbquytt2xoRhCo9LyMDdtuq1LSMgBxT3e
z0YpQ61NQJnUxslaQfhj2GK88q2iLH6FsLXi59wovFTJhaf2OdsrFYtcnPStmxgy99u4JIFsKvu6
MUXu9TSfjrqMu02hRcCzkygJqxg1Y4dh/l+FUuR7+BTFsMxIn21RGQngX1Xr2oMQjgnh81vIUomg
KuzkttR75b4htbkzVAlfx0Y0j2qjxPeDbhvwbqUD8cZhVK/LtM+eaaGUa02SZgUVpuKhhS3TA6t6
4VtFsdxC4niABLSFIjXW/0Wm9gPsMI1sU0eNHiQ6tlMaWclRKQeG7rpB/blVWNjUKlBECe/uETK4
nygm94FZi4AXqyGErJXNRu9RKwBVFZLmaTw959Ms1nVWqmvYQeSeFGkNcT9aPsR9Cf3c1NYC0qbG
zqprElSQOd1GArp81VS1TznrgSYroNumWarcw32EbmIAV1y0fka3T8QcwPd5giJvhVKcOs9P5dxD
NHwcR1+UsQFbwA6CskwVTjnl1Gtz0vlyTNNdnOKy37VFskPnNF+AgsmKTVF2Y9t1eQQeXAFwLStc
quXsALl8e1+A5nKhSgq1Dfgh5gEfbcvTS2BurDQnQYsmti9i2UIvF8ItpTnA+WSAy3ZEGjL5I5kg
gWUJUAewmkI5EPWSNnmCTGLMQjaL+pGNUblp2kK7KyBBslVJnK8Jixh6QQJWsQR6ub4idR4C8FH6
va5N+1RTWuinKkPYUshQKhJeUGqldy4uuukFJ43Yz6wV8ChAQQino36hcYX5XFT2A4XSsgfHaMUz
UNDZZN0EmM88yltbqeXBLrClwbqw1k2W9X6Kj9omo5xWVovQTPraWlWdXd0IkRk+ZkUPerWa74ui
Ka6w4dEKn+CxIzPYg2RcFzsrQrcC0t9yukJpzr5Qcq75aW3YQEEiKYw6yS6irMyBVivKzUgI+orA
W2xzGhfbqgCYj5YVu7TR9HiTtQCqBgHUup7gqRmwUczQI4EanVMDneIblTC3WLGSO4MaT/eFMLWn
Oqmsx9aOtae0RJCLdJLuWUqStZ5ao6dTASa5Mg+g5WQdKB0qCwaFZjdchwkBmCYa9Wg9oQ/X06oF
bE4xt1wn0xHnN8oJQ2xDPHYSu4ICWJcSbcydTJuhZdPV6Q2odiLIOp0ASpck22wSxCOgTU/bCfRt
pJajvlLMycotWJBWNLCQZQas0tInbTEPGvO+CHXRgxuocWhOrweaAPSgLjaYMFbKPWwI60IF3Nsb
uDpCbadcOBs1MGcaoKJV2XUXcqax4swTcJX62Gau2tvTCqJwci8kBZKSxZ1fGuXs9+Vsr5gB0p4p
Z92NbJkBRgqzOtWRuH2HGRfRfanhd1oQwV1uA4ZjTQAC1pSgv5RU2X3XpHCNYZWCJumUjh7c84aX
pQ3gR1mCGK5pw7ZrIXmnVlzbdBO3ZWCIZlzbUjZXQ9UU2DRqIrg3a6mEkLwK3W69zKPL1khKP83i
xs9oLUPDHNJdwtJWOGTK27Drub6aOgFNsiRn8VqPOu1PB5b/3dnowhL8+2z0kHa44f4zr/2evC7/
/J+5qKKZ9heG6zJ0QlQscuj9/isZ/f4jGweLoS+p6GKZ/iMb1awvtkEM1Vp8PmHJoyKF/Fc2qtlf
YJiBj4Q2tkXhBWj8O9koMX65hqDOCC9RFYrKuOKiaPxzNspw7tkFU/htWSTH1i5QJJKJZ3IxgDY3
70sAXlskpDByCeA9ftNBXcuuAApVuQErTWEQhxTVNSylJsDSOwUA5ilUIEBP4ouIVl5lFdzJCiAq
0RtxhGHuJXQTWpjI70rVDAlkUwCGeOKQU+qAZYXdQqikQCUnIoZu/L5S+FZnUGSqak/SHVOYa1Ud
TBJwV4vvGbvhLH/h2rSW5l1Lsm3aAHorYc/c3OjKt1G9LxY33CIYNIBk4LwQK3cAXO/LQV/lTRS0
dFrD6sZR9HhX8/nAjYu5MNyIGE5js6CK7SCD2hCvyHFkekiB/9SUr7Cb+ZaV9KLqxsMw3xCd7GYB
2fsl5Uw9LWtu7XopgyP36UAYB8Tb8IsOqjgsBHsJ2lDkzRq77Zzzxyh5HOdHNj+rSnlvxw892ygq
1KLEN8GuGOxH8+pCQj7f1i1Hzs+oUeLRjgDDJMU9esSe3V01+bbObwc4mWQ16M/8dubbSr211TUZ
+UqJjkV6SSK4gz+Z8dHKjhFuHk2GTFm9NKNQRL2XKzysZ+plzXMs2ttm5j7eP7KM0rVA0LD6Q1zv
bH7ookvFvteB8I2AF+RmWCr7TI9gGlMCZl0eR4SsvqdBAfksy9gZ1TV8XVt+VVgHe76pBSp/G2P4
2qg7GD8eyvjOyPY9KS8sQwGSu/IV82YorIeOP+rpBaMPU0d8DWSKvpM7g6aPkcxDG8R+2N66XdNT
r6q3mtogqdJBS94lhADSdi2Hp0wxD5G5LsQdS14pNA8gUXSs+HWWpk40Gh6WY2zljhxX2fAyTK9m
N0EMH5nIqPu5jN1UteCw8SzzB7u4r9iNnHocmEAij/x6SFSXJFttVm5hxb23Zt2vRoHDr2bIXzjK
QF2r+3HWT2GZgy0R1e1TUuXfiqZfq0gAp7d0Csbx0gLG2zYOI528mWyRPUPXDTSQqgUGb5eb+bpI
NIgMxDeVOVwRW4FwDVRBFBCRNLX7phV+SpWHugA3s5LmQcjR/x7E/ldH6iV4/X2gDv7f/227366f
iifxPl4vv/RnuDa/QMyJwYzYsmADoIJr+1e4Zl9MGwovy30dRYClsPBXuDbJF2rDYnSJ73RhXv4Z
qk3tC8UPbJQfl8YVpHj/nUh9Qi+1CMzrQK4Et1QjGB/10Z8DdU4Y7XB5xOEMpSQe9CsRQCvFgXfQ
mer1zy2KXwfCwfS+eo17nQAiFAPp/ZWevqAU7Lyb9j9LIu9LICcV3l9HWM6kd/XxCnG0aEyM0EBQ
VvN40Lj9Sn81fBqKNdkaylk12RPEz+mQVD0RGtIYtRSK1p6LFuACYwwg7Jx41g08TzzpKov2ShyQ
M33Yn8/WXwc9OVthSls3epOr7rRp1/lGbodAD2R4DlxtnmCDl4GgNw9XhqW+BZ2e04ahDXOJiqtQ
IhFcega9yrU6BGWKg7TNICdg9Cs+cF8VWpCW8VJqTvtx3fVPpcr8koCpDk6GK0DOgXqLU9jQTq2f
6ualKQo3EjgFcP2BHwOMnDWnF6Y7Ty+91tyjx+ykEidexH0t2tDkro1hYNm7KRB4Yzuvo4WtmcGQ
TE8etAys/F6Ec0UuUUgAag7EkphuzD5FWTzKfVUbVwkIaoW+FuN2oCJUautgKFYgkLTz9lLV9Fd8
A9SltM6P5rUyv9SInlqEO5tWuAUErOr6ZWCxh++6zlsLXS3pDFPqmkuZ/GVWVka3qfieZtxtiing
6o02e5N8VrtjMpsup0lI7D3YekzfJBFq8nXso1Cxj4BGzioRkPShlW8aMEVaekFHuZom7vfymxCN
U/5/zs5rx20sQcNPRIA53IoUqVgKpYo3REXmnPn0+8kD7Lhlowu7V4MeG6ZIHp7wR/1DUzP8d9mC
4tZFyaOypp2Kbni613z2ThxdtepJFE61+BFFx5FMgtT0HStWHIPtTJhnRz+8n3VlL86vTbJttU1f
n6zUm32y1/tn3wpXuvXNjtLR6+q+taJVVLmqcQcWM5cK8cXrRoQeEb+u0RFpMrt9cAzTk5Q/NoT+
cqJ1gpydkQTcp+ZeZIGuUOyoe4MkuL7/BYgy8zuaKn7VS3On1cZ6koISY9Amn9c0hEYkWeUmpgX4
jkIIbbMu1o3OUQX5eU5d6ICu1d/NxJBEkz0QH7dop2bZKSbMAbJaMvH72ed3lLZP0eKibOWYPQ0B
VqGbXnNbg2zpi/OzJJ4EZVXLj2ELZX+NRpW+B4K02DoKMru1O2ZpuyqnAPm4uE9SZ8zWnLMFqd3o
5rymMneRUo0mhYcifW2zndEOxEO8BTQMBSbrMyUpozNryqPU0IhWLElzcStZXvqtCggkbVIdy9r8
miopG4/cnUPLqWFIrNaMF0P8kYivOjWQgiZvFXFTJgpOvWMZPAnW0h/2dbLXw30dAzlhRerJ1pXr
c43fUcr3kT9iFkzcOKawPFAgJ5oDgd2h9ZJCMpSJZGfDVrXcqn5VTQokxvKZo6or5cVq1GHfc43r
jtO8DDBPoFtoB1IxdHNtlMmyTNb88fra8jd04kLv/Q1/c1PL4kKmW08hTK4Ascn8s55Tkdjbki+7
pYSjGR95fxBRSRgZvqNhM/U+fqN5mTZvfjwsRjHd0bbHJsprfdNW2OQK0ndH37lYTjBJ0ouvx4d+
qrcz/ImpfBgBaBuiFjlyRPq8DGNbGbWTpqtWuZPzZ5Wg2lyHwIsPqcW7fhkUIjRA/B5J+6RdHUtb
cbT6j6LfJEgyRj7vYqerKa0QbxUnCAW3pSxu4oJ8RxEsoF/gXFjEGeFr5h5QhzDWBvctR/vic4pP
ublUtZPRTI7I7NbWHzCOSPY31pCsgozSpCJzzT4CKnR6/KG++G4O6N+swG6Lb7NT13WxHEJ1EUw7
eTp01BEnK1VNHPTTdq4cOEIoTetaMd3XyntPnqusJ+9V668anAyJFdo9PX45hosWrpAw2es4zpkh
iKlPGK/d3rS8pP+UYO8M4VMUP0o8uZh1FildjCJ4ny4dgyy3M1o1GgZmNH6R9+KaVWu3LfEOqrEx
CH6Tp88wH+1IH/ZWtcI4sJjS2G2Lez1E6hSLi1SVF5HlJrWyqJNXschdcHnevO6IaMnIgPVAp+2S
6TAI77XgyxfpZAnk9ZQFrnRJIzyImtNYT10ifhHMk8qPVXUfKOO5Sfx1YY7nOL4r2+ek+zTHaB9N
j/OA0aScAfc5sSRIqfKcf5oYmxzlQ+KZ0boNL01L1RR5N5r4RYK+Saidj0VHVyMnlQmrnWU7SJ85
KpilRyVo3a2UcVtzSpx50JK6KouHa3EZsXV8Gw9DJ3kS/dzweO5Up5uCeiUtDJ0oM92whlNETqM8
gUxtygbNFpnJqmuSt2MwFYXdvikNhOLXODE/Xk96Xq7C6GhJj1J6T16vnZvUT2WdZ6aJ7c8fYqMv
ZI3y10vlNua6zd8xRAfReawekpzTsolvRN+NKgk/+nOvHGtiGnqY4PBuqvWTLyJNLbbziPWvew/V
p0nZCcUD/1czQopijxrDzg4KeiJxDeunAXOrts8yt2lIehhpySuXsVa7SeWZ9XM9riwBNQdFIF3o
RhjCq/SixnvA3ox1URuc0Yo2YrzvqlVSEnEY9Js8ql4bsCRqM+lqOFYW3Ecsca0lnYTLqzi/rp4j
ay2Ou5TuhphSTsP3t6jX4m5fKf16npv3ZpavBXDLFPNphuO7yLx5+GZs6Fa8E8gfCZQeW0M8EsU+
b3O5JIdGdKyoszuOMblJrEyH8KiR1mabOWOULkRsznKB07U5qixivfgYoSxC0LIPkvmHbe4vL+F/
ebhfmya20gjKqIgje/BXitNvu9As1IcZFyXN8e3KlIUtvJ1NiU0zFTQukXXR1wtsoJtE0NYC2TVJ
aS3lgfGEZI8wJqf074es25jRe2+5in8XMG2PrjC8CRWrbJY4VuGaLK9Ag4qROHNrbExVs0d5qRkH
OKzB/vddtXblDW/vh6AXtrJATbRK3ew2ez1Xh27MODVa5lLvYo/4f/ZfRfUFbHpR23ahjdK6SY9z
B/SZ8GczeqCYSYa9waqbjA2Va3wL8TJtKYsd974/3TWlfpfnqMI0RzICiLxMpIo1wzcsbQSs8BXB
icRXAV8swuGtMWJWqNKR8NBoyrQvNANAKDob5TZUXyfzPYpe2niXRYe58HzyFv2LIiSOiuZYKL/V
7s0IN7GA/v4tKyVmyPKHEtG/nDws2kL0K+YF5a7eKjlYZDtrQnRnS0Nl1xzl1Y6IuHIdBTIcLEQG
5ny1X+rtpq4fTKUmD1REefFTgMRNrsp/xh5BkJqi8A9gb7o5YzW1mhRDEvCu1sFqeAg2IRmU5Xu+
pU7WAb3eMF07sde+YLI+/uSNlH5RzLdDRTOvyCQ/guFyc5bU/SLVo2qQWJ6I/eLzrRjQERFgZsZ+
UFYX0lzS63RfFwdUIuJCkDOHNqfl3D0R8XgSq3MxXCr10kYK0lKV+scnKQ7ug340F7My830/Qa9o
ZXUMJ9kNrSeZP0gnWihSNvc4PiUd3ZeBo65nj2EF1kkotMMw3YGAPzd1iuL2QxN5+g21d72nqK9S
Qh5K9TwXhS0nh1JnY1mtZJxTMZ9XJDs5IWAIipZW+9DiYO/JStAqHuV1BzaPC78hEnLIluFEvEku
E/iwncPhaOSmW4+Xwgg4UOgIpiDMtWlv1BYaG9WRki1MOJJ4eRHLysrPWFGmu5z4rVw8hua4jY1H
w5ruk2Cn12epQx3UvQr8yrAgdvGl1sCv2tIFcBz7wtHbJzF8aurPXsDoOLNKlJ/19IP4788jJ3ix
RDW5hriEMuobiVZAqWmfGxJhYAwsZXVNfyL5afVjnvKfIIFFnckv3JqvCVXFP4/wBYQBeomeE+dS
crNl4bGZz7fR7uXa1xQ53+SG/fv0duMg+M8n8/sVAVp+Bw068sybXuSKV8ea5EgLf60t6SDnQG05
xQ+Lw9/mUtB1egNUiw5R8eZitdFkvRTwGDkQ+PpxjDgt4yE+/B/vSREVlCqioQEt6QA8N1O2xQjJ
K39CDLYAnBaXnICc8ql6rtbcVLz4sSfhZoW4vdxVmfLbimfEZtlnBpfr0m+JSm0+9P/HDUnX4k4A
CaLQbrN8lbmwEr/huQmr0aV/3Yv284ZFyOY7/rH45Q9Q53o/v1/tRklTyo2c8J44OGFidtJj5yFX
XsvdoqXGdiG7hds9Tdsfp8/rY/p99vx1WV6YAagnmn/EyVVBPBlxIUs2B2cdKxWhwTYxihiAmh2j
5CD94MqgR/aHK95+bXlN9AOkCZzft5Xte2s71nsD3ZvSmp8aAgc0Ca5gsskdLNhwEcFOu5HG/oWP
+I18C+eaxyKrwPNmet8K7FnrZeyTzSu2S60hyIsaTY5Bdh69Zzn7bfbmWTEx4Nm/mtRDDpo9D596
rNwHcn5XT/FXIqduNlglWLpq52AlCoqCMI4LwKFhYzLdT+G+m5V139uVnLgWRTZz+1AjTRg4aFUj
KZTSPlNJPSxaNpx3FockQz40KmdG4l+EpF0iHHangRm7C8z1qJFsgsJvaEJXjQ13rGpbrF7VxE1V
0avqfdOdxm4vCPcTAkOjo9GWMhT+YmzVnKjm5Sg9Y5jXDYrPaRYcklNMpEicvQfJru9JcamSdejf
SdGR0+JGS/Xv0XqUs202DatY/MY17kaaYVv5/ZgdDN71kE2QCeRvklNkSN+iaptV5/7wPSnGdSfw
+2C7QnvI2RTgZXA9di3//GatIVAKRShF22x3JedgcDyz6GxZ3+JuhRYfCDPxfK23O5mtE3G/2h30
la0BzqTWStGOQdLtSv1g5C/waRDs9kRLYjLuArF01LxelEiwR2nA/HVpsqNq5Is0PJfUcY4PPfvD
Vv8U8e1108kvv3hcmeHEcUVKDvqUMULVeszY15vAIOM9/LEen2JzHxVvQ7XLI2uhR7pTinBKl1LJ
PF/CVoQHLDRtSyJjvtgmHUQZIjDDkLyWJ5oPnyVLvdjFJJam0NtLOSk3kv9QpV8pU2Ilk0LKaX+e
PmsDnVxKWGzwphh7o9MXdfdlTZ+JuG85fQcqMTnNVcPwVqYPNbt2iHU2Bu9pShimVjszm+Jrvqr+
puUh2VrdItCqUywhmSdrruejkeY7sxouU9DYWtA7WvgUYxKntKOqK6Jr5kWDT8KyOkbFmzY/quUr
UqzF4CMzHySvn6p9U38Nrcp2AYSb881VXxCRslr2T+a4SsdhNdA2UmqvzSjaRj3QAh8us+7iY8ZL
yp2FdBxJ2KnVgNQ+EBU5dQ6yEfauVquOYnWOBJybW71NtlEUfYwiAl90emH9aRiuhBK8cYRUvj4H
1YnCjR5uzeYy9gL2hgL8Qn7Q8ncpITML5cOSzxSs0d8N4yksH68ioqkalmP8NokqYT1A5AUw50wt
Y1c9Z0HkGtGuTi5+thILL5Yf6vaFimPNZLpP9buszhdGg76mFQirRuywKDTxeUQgY07lMzAnvw8g
oaOsc2Jnt8uyep+H+3IEuyurwdaSaBWar3OyEwmy9o1OI+l2rQWP4uCK0lrKNbvrtk11LEkZElF7
Wd3zkO1RgJGpFpH2VDgFDjzVl89a5AduUKp3hGFheliDfX225Wtpecx9cMqOBjZUJucQiFoRCEKV
i6UxHTsCq8z+tQ6ZHBR0kA230nktTPjCJ9mrILcuyVFGsZVtrGQ5EgBON7YTCuK5z06h8NYO2IfV
1pZJaOhq8rECPAd0sXSjj/LLBTPNpdprUhzdxEMJKhiU8BWbBzI4lGSfDA9hkxGX+hKJ26j4kmSM
P7u2fvYHg7PKFdDo+H3U6JQ7STvn1auG0Fy5wu8K34i0msqHSJAdAv4SaS9qPi2FzxKbb3Nu7AmI
qOIG9F6/63om4Zr+KIB62dpcD3+SCSxmjUDD8moe5mUxljDY+PKYjHOzPGrdWQ3EB8FEYBmpRz8Z
19XwlpabsjNWHBEd2expRptXmgXyqOcX8xp6MHslbTQD09IwNGhvdmL/NiJr6rJN3mxiH146rfgE
KG7tYgDjJR4Wxx/LE+K1lV5GdhaTCeV3K7xNK8T/pbG3DCrfzJLfrZ2KWGbkhTxq1ZvYSdUCwoP+
M+xbttrXuqE43FfjNc+LHDLDNSgkYuwvippWTGs9pnQ0RPwnJQwSEbWGtpfrg55DqUsTx4pgO6bh
Wocp6ou1Nk8ex0UUOajktXdq/YBIlEWKJzMTZE9k3USF5DZj56jDVus+22AvFg96r7pZxvo1y64S
Fc5omK7F3acScWaCm+HbMH3jvWaaT5RLUrWPU3vo0Rcl6I4ioJJMsePYP00MyVSXL2JhOdlE45Ri
oOxFzsqbp1NQ+PKz9CwX/VoCcauxIZJQmiurK0qq0JMTpY+TtGNn5eVduBBHKH2F5Tqzta52FYaM
qtHJTLBa2todDruQRt8CiqcwFrV/DCvOgUw7qiF/SPHsGh2FrfFZ7a1lIZFLTBl8xcfO4JoN+rXo
wFj7aXhpG1jx3Di3isfxn7qzecQ8YtYvI6h2UgQ6Q9dhfUc+bZtQGVbkUhscja0zzy9pd06At4nS
Xhdcmt6Sr1iJkIwwJWRUqVfFxizXiVoA78PuABY/qOWbWJ9TLD7t+CTH3xnchhiLe/ALQc69TJOO
0rhtusfGupfolp9z4uuLZSh9lSQ4a4Qx5e3ByBAERndivDazzvZBvHH28K+vBvhK6x72YzkXBDG0
uldO5D4broytK0/OJo85jBRiedpVq1dvqrG2mOfyWn7NfVS/CS0f/mirIaZ0g+E7P+ftc2A+KlW4
VBuzQynTb1Ih8cQqd+bI8DqdpPks38m1flfm+yyslsE68hMnau4B8xZjMa9SwYJTawkNTEMCPYB9
e756pdbPehx8gMvsJokAm5kxrDXKsqiGa54gzFaNJ1osiJvbdo3iBmy/+kDaRf6xCi9EODuS2m9Q
yjGDLXPlVZWfTP3YSDK9Jl8jOULVUDiqQIAdZzIkKILypU/7xHoOBdbDo0HjWtm3dupHS1n30VAk
DkLt1FAAhDU3ztvlqEBT5Affh37qUh6AY5kjxMJj5Ff4ZGpXrC5N/zRqd1OSXMjiMWRPMi7QK0uF
sTbUaz07q/JgVxqp34RlFqodzoRiU7kiPxT+vc7BXmkju5UOpQm5pA2QijVV14qXzwgpiUbviL6r
6tzp+VaiPrfTsViKrKWokZDuvYTqd0zTChsiWX+PuWgH2ZelBy2mwxqjZOpZ/UMsAITz4QBhrqKe
rQ5Z6ZZRngYKjDVkpckM90X6Yq/VK4JQlgMbn0orIWOSjd/rC8H3UCE7EkyKPko87kVMlrs0A4X5
R6Sii2BmbtQvVb4M/IG3uzRhaYpPoT7EOhl0xUHxX1v/IUJNHYSDnU+IlPzXrts1Alni2hAR8D6g
AD81/V4RTgbO+OarV3BwJiDQOdAks1/C5JbMscc6huHKJbyB4lBEXJTNZI3oRf6+4A2S1FHkMA+m
xaEkW0k+SxiUPp/y6GpoabR4tpkEXKERnwT1I+7vw3RaFnO/aCJembz3dX1lTnO6VqdsExgzx4ca
ckk/teU69VmGLZ1pCQUqqTz9pQmVeyua9zGM1rWEukzw8U6CNyJlTQJSCwMwHifpy4UoukMeEcnZ
fpbppsUG68+kkpbVyxhjdRDC4tOPzlpyqhSkp1n/ogZn+DtFeZ2gOVJtgwsDCtczLJbmd27HG4sd
uY6ObnyK3VcggnigaUU8yWqjEb56yaqDOL43w2NheXGb2cZ1AMsXQ0xtAdmXQaNSqcGiW25dOQRY
OwWA6qz3q0CPFlPyHA+RO0HLRvw8I2qIeqVhZKtYhl37bLFYBAn3GhX/UkHvStJLk/bkej4Rn7JP
R9baQXT97CzEKzU5d1duEqX8gABNHpJkMVntRUkDJLr7qZKg3CM78k+JtWafQoQnfYDyXczv6EhB
ARSTaDGZPsbh/np/g7aVqYRqmGWJI90U47kzDXuKYrfCpJX3CDj0x5xIMR01/yy1pwG/ltp2Tlk+
ko24CKzeCTXp4DcxWba4E9rBoYOyrwd2Sdmir1rXx2pdshIRoLYQmu+QlolBN52xflamp6w9Jmbi
hcn7LGFL4hwn3gX5ndC8yjIJi8G2RrI47P2UTDdx3aleS/OaaJy0ZO1X981EfJaJdQX/Aq9nRuYO
s4z8gQFtmfFyQveghK9p9hVepV8cR9Qt/nNHYxUpTcEp4l3HUSkQ4E7eZZMo1xeyAObgSno4JueD
0TiqpkdB5CKqT3p7zKdhR4IG+1z8gHC3dBFcX0B8zqjbafkeeu5OVNf68KQJqZMll1F/6RUVatsN
p24LC7Ksx00bPphqtB+r76oU98KUvLJTc8w5PHFcOwSz9VSSRW5y2bIOzkD7Mmq8ipo/brbTxV2k
cVGIPtgNuygkm/ZK12dGG2vkhDBuI4r2qRLZxMqLsYHcgaoz9X0vfWklDBNvMJ2RJSwr3J1JdJnZ
XxAf0JvsLl6yWHjr5NqJc301GO/EZS4yfNm6/NCJj7oGi6PkX7VcMt1tlXy21bRxCoEN+vw5Ccql
TO7GnJeO6p+ve1mjpZxflRalc55vSiy5stJA0LNBm44NskMyNlv6UuHPDbXzYvzJWpnTAzGOF6Pc
tcG8MdTJtriRNljrI+vS9ZVePRr7rD130Gw1kb0mWfSZdlZz0e3Eb4Fjv4rFwJQ/I7bpegfKzAR3
tDq+hfTLCF4KtSHm0xONaJk0a3/sXEtcJSmNom6vbholdxU01mFXO7JyLkDQpyJb0cswR5PXkika
vAX9ybRwEVKllk/ncDLcsnoc2QP7XC1+7vudMD7zFNgbhAdrJHhiVOH9MSYqkTOE6WNc7JTxkANd
dPlFldtjLQ8LYwJc1b6U5iXrvxQpdTu2OiLKwYg2zFjehwqOSbMBsvj0FcFuqs0Mqd8J1UpMIHui
clvzrTLDPIZ6sPdLxyJftS+QbgQ40KRL5m+7lq3No87xuWvuKryTWXYCaijj7wom2cqvZqU94kTd
6hZVS09Fn26LUrDzftdye+mwETF+yVewviEifXhuc3FTtT3dqAR5Svx9U1o2feemLM3V6zA6WVgu
aQy1hWYzFayC7zpQmh9Hx7C82rxgXdMz9rxng3BrJRntkd4sknrRuntw4kW11uK7VnhNYpinwvSE
EbK80hea/w3jLJU8TgvstgE4eJnQI0RWZgdwZDgEGVO8RcZ7K6xaGT63+Ia/OCRDsYQNVNUP3Vpn
Psad7G6Mcwh+pBsjZ7+RzE7ltWPLbXabGdxfXEXKE8byZSduUv9daDhFVJ+6vIqStzQhGl/9yIiX
FT5ADmL+W7Iqt8wP5ny2tI9Uv8fs4rTDdxEauV0m1p7oaDLhZGE8xUr5nFdrH/1wlaxw9LGbXxZl
sCri54AFd/4FunHAfB9U8S6RH0dZtINqX7mJGO3rrrGz0OvML4ttu2Wug/6+FnaRmJAU/SoYGrIA
zS7zdSlhhdn6sH9Ntwtnz8/u8sB3MuzkZtbamvrUJ/qdBq8ZApINTz2LzMQC03a7a0QK356ZM+eF
L4LyaaTnwBIWuXHMWLhqY3fNey5ANTiJsHYjtK5oPA73BBC4IjlDXZq/dvUuQ4kQMIf5H1eF2lgy
3dYmMSnu4MPN4Afp+NbDCTb1MU8vIl2UciUxDF+aGUdh7FQltHiQJh6UIssG3Sc+c9PUWls/XhnD
4yAxbXSpw27Mn0le6Dk44ImkdqQw9lJxyYe1D5wGP232o1MFL233Ng4HSoRt1aK7JMS54hj1T50h
V/TuD3QPCyh0jSjpqnqjhPSHICU2tBZt0aN4hTRMsXDb3jVszgauvh0L/D0L9h3nf8cVf7isdqOG
rDA2lnIGqIhIK4WJitpLHf+EWt+C1r+QS8PQkMyqNLeaNxznhE6u6Nj+2d1G9zQX/szRHfle81S3
hrIRfxBbyley5M9n+d/r3TzLYp7R0s1c71ds3WthW8toOa6TZb8ilp6kWx6p4QW2zLK8iOE4Sar+
v7Xh/iKpkBP872+wbh4sBqOoZ/kAzJPPBit05rud0f3A9P+NPRY1iyZGHrGMxviG5Ktiv+Pk2CJm
LfYyOUVhh3xnXkykI6Tz1vdmvHkWGxhhI/erFhQmwQ02I4uqkAiRGevliWEXuNr/fVT9hRP8x8+6
YSn0hC726bor7K03XvxCrJ7+/QJ/Hba/3fcNFt4ZPebIpCNdSHnp4rtwfIt+7OD46yj67Ro3nFKQ
CqSCqlwDu4fLCrKacvvaX06ZwKb5qV/lpyd2w8NrglJS8sTFCvEQcfpV4vYnRu4vTOY/XsrNV5io
OuEJMy8FinGXPQYraUVU/NaMHJXUadHhpJgv4n3ww6v6g5v79fX/9hxvvkZJq3UhkhijV7qWgMy1
4rCdQgy21Bf+YvTSTfz6U5b33+QdpHRA16oERCGUv7korr1sYhdOBdJKPc2uaifLOCRoi2+fvTFC
YVQV8g9z6R/k3PVOYXFVCy5Q4X9uXmKdyqNRVZRikFHB8y021f5aY5xdyFG6F5wfOw//Nmh+v97N
GyXSwjR6IFDbWqW7ulhcKchxNR1nmodswUspEdWX//7h/XTJm+caBHmlaSWX9OeDKJzHH0fL39aK
/96TJt7Mm41ex/JUcwF9P7uaK63yd7aq6gIwZCmuSLD+aQX86x2hFCYLwsRId1vWlae9XiKXuk6h
FUrALxN45t+f2fW13y5HuqZImklQDgqfm0la6YaojNjygLev5CzjOLacsnlB45+d+bLz7xf76+0w
5lmBFFj32xWBKoiQpgJRtKP83Yqf8XP+cIG/Tb3cBHIIk4/6D8UQlS1CgZiJxVyV70R/XMoA+0Ot
/rCI//Ex3XLrN1N8WSqWHBUw3b2ruO2h8CzbvLdOynJaxXa4+ykJ9va2FOLVVEw7umapeCdudR5m
349jA1lnx9kLe6Ey+fY1799fjfRLC/P7SPh1EbJF8BYpsqhqNyqPQujaIsqQXYxyaGPVXavDdY87
z27W9cscJCQhI8Lvi0VD/lqQfTXIeJPWDoJ9pJ1a2MguXFezRvGCRKNcbNfDsKitNxJy2E/D4o4p
gvazkV7gYaR0ukNjaEWk1ZIsQ68f+UR7hO2eaSZbpWleFUEi5aO4Zo54+O2INdRg39vPbEgD4h6K
rWmErlFXT/LV+hHBhfnqAuzsrNcPYR1uNOT9k57eqxO6bnIP4/RBGJ7U7qXhPCWLUI7aKqSDRdyX
w13iD8sQeKnFijEN1zyhU2ZV9hwfEgPmF9SnLXRXFdctmCpYt55miwDR6zS+GxwEZyS1AkIs8s5n
5ZWtTgXIkffHMUndkuoTdbpPp304tV+K3+1zXaYjM3baLNwnH4YeIx2d7A41SDm88LjDPKLkG12+
8I3S1b/mPlJu1C9H7AhhY4HLEwai7aR6l7ccKzQIkoaUTSXfJlPn9TJMGuncVnzfynupbA9xmri6
CMUzb7GFzizgomx517hpePnlNUjIDLVFPMKMtLz9nnL3epcIL2zO2IPmTgKwmV9bN4NZpIKzkm3Y
n8jAqRMgTbAelYDtXfjDXP6XT0xlibQMWcJbfN0//lNRIA6a5k8t8hXRu4rEGg+O4O66GZiXqHTW
P8plbndU1+Gv4VyDuTGJ0bn9xgTiB9REI/FqdH0vQSomdkuYa7twaYyLfrg7/HA38+6vy1kaMV1M
uyYKx3/eXs/5TaoyEu/aK2OWf6BuDDDjYLJ2UvqO/OiryYaNVpzUinBwaTknwj4VkxdpphbcX+La
70mmCBv46wgXA55eUJwCNftQrBRh2E8Nno35qCoVKooO9/NHxi5Hm/1lSzS/S+8NTQdgNZZtKdFz
oOBo6r+v2fUkuixq8kb7eh0n8UoTYOISYxdQ2k5gz3oaGfp1ysHVoJkomDo0FiAKwe46jqWsw43T
g+LWKoyzlsIMVAgSyl1eAfEhKH8wmnqLHOAo9xo6ziF/1cXEkfsPTfI0mWiQkEroOl3Xw3hvVdbZ
ajbIhH0JpD7vK4QkHp9KQnRKk82rAsY6hNMAdUIh61+V/0WS3w+lB4RuQwsm8kpKsvfBOCbxhj7i
wijOvQ5orxng/DsOtacp+jYEeaX3h1xVDg2FXUl9ZMra+wlRKd1AV2J5F5AbqbxRDQoxuQ1S5b6X
y1OuKSQ8OoKokPLSQjuptFpWJuUMvicpEemU3WupQj2n6cmq/FUlGShQDHtGZFA3R0F+qOphOQ+b
cHbLnn28tZKJwYiDmUMfXSBSpZzHUAFsQ0ND/kQ7I+wcQuESJbAe17VnULhljYoi6aVXK2cejHup
o4JZHHERqS38TBpVywzoAuHwadKVZUOAOH0NRSowsDVxV6K/mvudL5gnH4GA0hXYYcCereaqiBAJ
QRFlLN0KWTT+carKo1/My9YPDqzttGjtJH+bGutmSO94YcD7xJWaIm7o7yLathXUlYx3EWymzLdx
MmwtlPbmsGKDsCYItIary5Vi0UFvGTDYypQfdG18Gkdj1TBlmvl4afwhtmkOAwLDO3y187VZ8tlM
5psYwtqG3ylUXlBW3pgtm2lk9s6ojJoTJ6y6lwHHHfg7HLpy6oT6fibBKYFvj6TvLFaQc7ypEKBN
9ypj0ZaDYRfPtTcVlSeSlUugho+s7Ir0k4iRNQCFRsZpPVABDePHyZgrF+VDiyNQv8j1/FX591EY
e2I9uT6pgwL9Y7NxCfXQE5GSsVpU6G0zDDPRiGS/uloWvHBW9vALuC4Ez2oKrykab2pD+qSU7k4z
+m3J8047gxni2VcAyRPXbBXS7wKnU7tVGH6lxbel3JtFtdX9yJXDxBUKi6iPeaGhXmKOlzQm/Ml4
sagBZE59rzXavSjqlED/TBDnztr0GVVoBPb44YDTqvs0CBUIAKpmNCvZZG3VXANS6xCzER/cmG4U
KyuV29MN5UFozirUeik5V19F1TCo/ZMi/A9n57EbO7JF2S8iQAZNkNMk01t5MyFkrui959f3yteT
uiqhhO4aFAp4D2Iyk4yIc87ea0fbeRyoZPihzU2jnzTUD1OcrjXy5oJxGQI/8K8GIB8CehctJzYz
VR3p0PNIKBp8+VfSoG+6fFcMj6p2a/avrTCPONwpqkMs6ztjZN7XbEfH8vogRFqJ868h9sN5q61y
37SQtO+B1Vva43T9HRsFh8ldDf7IseflkN3ac0UWOdZQuww/Og6TCztQNnGsnOI64zMhEtCJp8+L
wIukw8uykxHZqTRxuy/2kX1A3xudna3TTk40c9EkKdLiVN+axkUm42OmQz3AtYITbQbOwg/qbBqT
xo7mL4sohLmJ4LkxtrrveOyegld1uOAHwKJKhpfV2cu4HLaKULcpCZT2UJF9E27D/herwfe6m21I
aPZ1M+LkB+PjW8lUgsYI6gmpeWPexSxONk2ZadrOv5Frv+Hvkdr+faHvvTzLb2wtMwvhDkm56sa3
FLZYN+KoqJonq0nXkXqn2/flxOg3xcsgnNvJxIHD7DxJbsb+KR4eGmn9Ui5Y36uf66dizzftq7EG
CfW1YPmH1LhuEzPvwGchPbnY5RcAJVrzd4lluylHUjMroCOV6+r6/pr7KTG8ULsM4s4Qa7/y3dAW
O5njKD40zmPN5Dq5dWjnBsYlBVx5lZaFdflCivTjGBG54fT2/aRNd2RfI0obvwz8pskzjQL0gY8F
C3g7FLAd/5TzczydHbZQVX1yGCYbTATL56rba8WEXunUgyDKmYqp+U3oSy9sA2chBq/S1FMU959V
Ed22LSpKxgTRaD+mRsx4IWgXaXls+scwvPuldLieVb5VDgJnMA+QKgTHp2/VkB1GFpC9iRDtQ3qP
mWCTuGS07OTadOnbeL8e1X4oh/663rfml9bGaeZfr8ecZ0VNMpxST1mK7bjTd1h3L+06OFebX27y
e+16fVR0aAs2BnbTAGPw96MypfagWKCKXf8YnfqDIGNofIrcfgn9K3CvCcP/b1Tg//vK6KDQVBiQ
tmF8l923gLcn6g3hqrurSYKZ1+qK3vwNpPAvy8L1zkD8oFcWdPiBQ/x9Z52STpZTxqRvrsvttUmj
H2e3XLQuBkf3V0ztDwdfmEHCtC2hgan9/j1Gft8E08jVzAWyuZ22qbkv1sL9b+aPn54Sk5aXEBpM
jH8ZzSKrqtouQ4tWh7c4nBbUOb8CuUEX/PvZJ/QJmIHOHVnWdyuBquYIVUPEeXqIcjaX9X3fjet6
yjZpQBLp6OTPIV7CRWp+TFdVo815MOORSYh3QzHOjL+Xt5yUD5YUjNhtpl7tFLLZzNkiL6xloShb
pwxd2V/srNibdMYz8VR1CYVQTc1tUSIxHbWZEiTWV15CbAxeDPU4Uv4GwF4yRzsGzng/phD9DOuc
1OoKFiVcIQzBzK8TKSAuEHEgXgsSTJ2rQNDy+5VvohY6C+1OdG/5QDpAdoMYXkXDwAsHicc0WE9i
sIDhZfZxowMEahdhAUmGnJH2Bg776sqMy98MjV013ypyZdcISzkcByYfFvfT9czi3Bb9QdfqZao6
+3nwElvBPmu+6/26NKk8sDdZMZtG6KPsuRta0w3VB2mCFKGIJhqTw5SXROZyxLUli49pYir4Z9LV
ZTENL00xwMXc6RIlce459bvscBGq2FxfR47eTXCbKs26I9fXjO4QtaMGuusK4lHR7KnITFVt2PTl
xwxgeNSVRYiF2Soc5vpvessZvfRXRQQ/Kn6BJutZfAL9mtNT5G7tEMQdbvQO+Rrdzqr/k9MQ0Iqv
piMjW7uM5M2m+n1O5KwYPitspo7zVfVIM94kIpi5XWEKXBBzwdBkJsizza7qpggzZ/4QWMOuJ6NL
brTI8KpEPofFexwGcBLy+eBIeHithUggduRFncdD3hXZgzolZHkGZAyHcUF3J8VJHRSbiXidZtj3
nMZG+AYSVlYcRvPCT3y3sdD24r7J0rc8dzYdoICqaN2pa+3lEF+13iMKlMlW37SufP7vxfanV/e6
QtCHwr1ifncTVEoRD1VAjTr3bovKWgt3PXCL/4+L/GPXEn8ve6HpzDDBcG8bErnABau+Uf8Slf7T
nvHPjfHbnjHbaFNNm40KXZVsv0yK8f++B+2H5eevrfDbAUYO6EiVgptALLPE9rzqaA+QlCm8cAfl
9per/W8w+G2nVyX/sP1hBvv3VuEjDzVzFT9d4VOYog1D6U9qw5Oin7pOO2tqTocgomTrxbohD3bq
wfhRMon4Qzhav6yy8NLi1SkzdQEqypWAGHqlPbRZtK76t1LfCO0o+R90pV2Wekvp3S1j+zPiG1QM
6nRzWtek02b7AUmEKlWv616kxfTUci5aVJ+n6wJbbwdURM61NsBBkm4qarpQL0+zzhJt3yUJUc3h
rTK/W/2+slE2RqEnUvQjN/DFTHQ1eMaeI0qWPrI3WVauUJqjPiroA2Z1twoqYqVRbxRAUWDTHICG
er72Zhn7St2GBhIE3x3anSq0NRZ/hOVrP98YM6tGhfB3PGtoxwtAj4KGj909lHNGRcNQhL5rWM2b
vOqO0CIB2w1o7vP4oS1xBOXYTU2INGqyr1LdLYe7UriF82fA8C5654CM4rkk3yRvWSoHOkFNZnwh
NvfSK3XCQfuw0atpIcrAjWlkaIbBa37Oxj2A17b6UusCYHN/liBhhf+aQAjWXwc1XAytT7RZ2L/B
7IWZ4R9LYbwlYeQqmbVyWqw3SHKG7TBS/gI+wzwQdofBT905PU72VwuMXeJocYYR+Re6tlK+mFOw
s3PsIKHzCo7SLX3rkA6vp7QnODdaaSG1dqQQI47iAS7LbOcPjVF7yrSstfZND2NiQM7oHXIS4guq
zCbtbqomdwfjUUanNL7LAW62OX2oLF6O2fRU0GMq9V2pxw96MAHHjx9+eTN+WLFUiFxIcTUgW9r3
FUupAsN2yJOnezh6vId0WxfREkqoa511N2c6pHzqn79c9Iej1F8X/XYOFvU0y6HgomIdbLo1wFkm
wMq6Xf86sbyuhf967/9xe9+OiDMmCX2uaI42oLCiTbRz3Hkt186ON3n9m//zW/7w/w6+2E2ZduE3
Jcrge1GaVGqlzTVXU9eIwbGbZq8DnkncW8EBaaZHBtx5emfc9t/f5w+1sGpLdAoMmzmdficTxH0C
eOT6G0bqtomvVuHK3sTBL4UEpIMfvsx/XufbxqO1rVGNCa1fCEwnWlpkRaAKU603sm38BiG9c5by
sw/mircUYm1TXNP2TOuglTa6uAd7uFG7hwEWAP91jSzv5xwTx62aXALnLdMJrpeh56fNcu5RzoHx
4XVclOJBk6+dtcl0xjJ09fTZG8z3lEQVGnTR8JKgCZ7pKyeycp063vvmSY6Oi7ySKPJ6+AhDP2f2
gbrKeBgA+wC7fG81IB3KE7E0DH8aN8eSpNM/TAlDKFLYOhrJWZp9ECyc0A43JRwrf147Fc2wFxx/
6LegbQ7FExPxh6gtLgpydUO7MeWNpb2OPhT3cxqfa3EZkrsysNdoC5/H1nhM0+EPeej4DAjkLUck
XthBnHxpQ6YeuPEmfk+txu21BzvcpvhxjISBjfXUImlOGA9qWcoq3p/CisoZLE5lQWCsXwrObaJ7
rxHTDxxSAWND/qQZu6+KZAVIvbWHFe1yUpeu6rwN2GKsfz1HeJS98Suh7ImRYRXg40qbfPnciwRn
Y/9hMDESYTLL7EOUH1KkW5n5TPREPltvpKe/6epHX90zcBDpOkDMCyBHCW/1atgHRciJGmW2Wix7
e3pIujMuw7Ch43btZemvZXaE6RTEbypPDqxmV5+gjsc7iUNxkFtfPGYQP5DBljrn0HZV1xD0Iy8f
PnzMTyN2MRVD7tVCmzU0/X2L4/Quvf6G2ra2J1d3TgmWF7P7I4SyneP72A/WWnuxuspVpxdmCRuz
+rBaC1S2dPMYFpBkqyiJT7W9WLvPs1OaZ9sseoQ2HKXPsIikUBa9xG2ndJ5uF1srEtuYwiLyz2qS
nRJ5O+tPZrWpoA7lg3mc6fbVdwXmmSFej/pHj70ggP2C4HRjM49DCV4agmAN1+8NF62qJ/EnDmzQ
Ee0j8AN3U594Q7U0FHsnp50DQ6wke6oTwaoUEd+RuRu76/PxGdKmtYJ9pcSeOlSYlXZFtesINLT0
BbZbIx+8aZRepM/kMfvYNAX7XK0etCl9HjXn4OiXNN72YHtKu7ZwX3SPYdbEXsBGWsCjsdOzWlcP
dWXc+PZOy7kRO0Y7MNHl2/jK2VLvRb8S80Vn/yi6nZI/qOiMu+4rV3u48uMiVHeDZr7jKH3LO2xD
yWTDPk38ikf8xpypGLscxI5SrGaFp25GlNwO2ouKK9Mey/cmwAc9rVNpeq040In6ZQ39l7aFZsI1
NkIImvhsTt8zoXlmJ5IRUk7V7EkMlc6wdt3Cpf16dNbFqmYQu/7vZfuHQzYSGg7yDmIamlDXrfkf
PbyhCNmaeoBbyXAeserGv+APftgW/vr733bZxjcnjFD8fUf/1OwXcH9eY55Tv/jtdP2/buO3XVZD
WcAZQjeQSHzfgMieLHoYaBzrMv0QzOXOgQNfgSfWhxn1U0US4GCQimrpbtQxjtW/MLFLS+y0qfWc
xl42qvXVTppcdilIWyXb09mNvSQIjxOk7gXaoLMTWvuMqVApO0ThB0c8JLz/MuJ5qG/RTkB7HXbI
A92+ZYcfouNgC5a00s36Y1EDLTRCnjfUIUoTbk3AQ2YT7IVRLCfmxiTDL6xsfoqKdG+U+roT+Z2A
ShGhyR1ADA/hY8KoxeQM2uHAM+1NE8fXjv5eE/Igp43B2U5FZ8omEfRb0wSxPz3L+k7SQfGV1oXW
aOqvDjNQY6zxfOYrs8QGUR/MmeJjkqxF+4qFsXaIhMCpWaMV0LAZ5ww3DKyCRfqkpuEyGZ9aloqh
RVqG/9pPOs8pRzfJCoAq5U4o7UJBLdwdB1Y3S64UPMN2Sy3/J3LeVOemm06++jSXj6K7lMVn4uNW
mUyvvi7OSJWHdqWwMPgKLQQJKBTrpGWuqcetgAGUBB4qWWbUy0DkATwv2kdsH2vH2sjmnUiQjfTv
pqI7FPNHrKeQH9ulM5TnbLhUxtLA99o1OyGrJ6hGo9tp96p6ITRomg9WAP7IUDlE4CXNMv8umTjT
69s5ZYqq/o9bpn5YRsKgzyGCMHMWKvNbxQzzdVxE77SyMPyAI6b6W9kJkmUTC0xXExr132/sT7P9
vx70byeguAOyP3YMAwJciWvd87c4HXp3XJqkrfFlrH9bI34cP/yzGfjtipQUztyFOaCI595Tl81a
YtZwq924MY/K8f9KfdNn/yl3fxNP/jTpFyaiaQBGBh2N78I7zZmdoQWM6uYHbXUl4gbbKzjl937x
T1+roFNsOci4VEuT307pSjLqIm0DHSSuVx7oCbjRUnGVYIXYZZ2t4M88/fcP+cPSeG0Zq6pKU1wT
3zvUtR35RmaEVKM6pb2sGdLXiNYX+vDLGv/zrf3jSt9+v74UemEOXAnwA8aZtbGMwZn0NM6O6sp0
GYsu//vWfuyKS82E8WQie6d6+3tbGWs5a8P13q467erGv9SOp6/xNXjTxjpF2i/X+2EXE/+43HdJ
trAwpcmIy0FL1YqnrPoN5vXTDench2mQWmebZMT9fUM6AQ1DLYjNDN6w6gG9sb35quCnfERPA2Xy
v7/Af98QgCeL0QUCVy75/dnok3Y2SfxhqjA8gKRonPv//vv8setP8H2/hITCQQMlreSB//uOOIk0
dkMV6cYCGECXbSaUCkp5jhNlmWWbQKNXVF79QC9VgU0WcmsVT09RHO2bQl9HcM0SjOvDPg9xrWj5
cgzBLGDaSavPLIKbg84E30F7Z3YQPXOqekxLFf9JNVMO/hJK2xG/j0emD/j9gz4YxQa43brsm1Xp
m5ihXOq8o8okuc9cMf1Jim45AnIUCes7EB6jdi2sHAwCwvpuCp41oYCrtRAsfoj8zUaQHLJPuSEa
Ruh0kWku5vJeNYPVqIKfKSCkZkxKPyVVnkHf/Op1EdGpK99EeXKCcJ8Cy5vrjV+F7tiuffr3YIXr
+hXovp1fsGr7+akTPaFy5gt7UA8RARbcWYhyG6jak44ZyrJuiW0tTesqCmEf0tpFZSp3tf9SlHhf
DVdBZBmaOOjQLNBSqnXdK8rAS2ZKKcn5OXEuIXU79cVM87nEhbqamohE25OpH6/TkFo/AHBGV6h5
duS4fbYK2xqsgrOrZbvQAt81zZCUYoKxJgy5hTuGb1n72psawghj7RfvOrI7kQFVo5VtKSZQCQYv
VUT5wRdMvaXByE0tLPBoWrKzLjwdPuVMu963TwLrsF3f+vzSSc/vUGFGpImfhH8wSTv2CSARveFs
DDcpBvigA5xU4Y6lnpCFvgyR49aTRB1zwAe0VHqwRqk8okL0UKHuFaU6T6PxoPdELUfVl9bMjVtF
exH/6cb5tSPUYICcL8q9NqDe+ej0L918ddJ5PSDE4ZSzMbEW1k36IFpbBeo67AniubVzq3Rb+BZz
3dwFA5m7fRAwsL4xm2g94STmCz4JPYndNg0usm9uQS3SPvFxw8J96IDIDGeHJxVNDUHClrrKlCdN
uenUTdWQgXCpGzQ/xh9D3o32dkARjA3OCU9mDpL1Uet2Y7QWyYYuPbX6Lg4/NTpsw00i1lBdDsEY
3Ni4tUFcIEU82NN7QnhpytFFjERiYLN3OJ2EISiG8lw44mQTFW7k4j5R7G2p4j+VjfUpbWRmORbq
Pf+XwpsDZ1dQ40VlFYFJQiVSXgGmimw2fsHJK0+KF/DHCI4aKi1YhseifaErqSrHqKm8uswOpTPW
nAkzN27QrHWL3mCAH0MHAEVSDBnNQwOjzZX39xKnK3AbCz2S8EuvMRJZv9IwG4LaumCeDaphlevK
MfETENMZucem9lUI0K7nWkJbknvbTl9LBlW1Nq/iKLjYEG90OgRjnn6ENokQqo/uZF7mVsbMiUGy
fYMXn0nP4Ok+s1DtVZ2aw1QnmEcIzqogtPQZvW1V3bDYzjQmONdOZvOEsw6JbmTcVa261sPwmQ63
21l3ChqKsLvYGM1JNuJcvjWuBWWtb6OmW6YmvYjSQqPkYJEzrDhfZvVDMKRnCtdxhAnqbGz4v2Vz
MbGRdppcDehOwSnkjKU02nauFfJDEE5wUDhDjyYWXLxwtsaxs3WWWlI+Jf19ae0DvILQtS1duZN1
sDHnjxaFHCa4VdOVSPEMVxd/BMTgzFAvGSCMBPNjRRJ5OAcL3hGGtm+qGj8oyM2UYFy1nMyj/tjg
z1drUkCJI9TyGWTMMUbCSnl4NLVbDUVuUBHAgfdRBKgr0c1GAoncEavfkMduMW4yp75R7Im2mGKi
DatWsoouMzEiOD8vDqyv0DROakpXSTsnoGBLI1+NnfIWqeP9oLT4dzPhrEpDv9Xz6lKpwKyr9imQ
lDvFNgvRdPqo9uO0WU16t0ezvKCnFYsrKAlxZwy8QVXXmtIgPi4/mMEeZl39jKfuwcoO03iTJ/Wy
wo7oB0crdw5W/N6xz/TbtLxEwddY84XJlTWHd7LL1mLQiImLPF9YjHHzWyjhreX5FTh0QutCNpS2
klslPQbFn+vouR9XNVrnXHMd9Wgmh24+G8WOYeQljtHHlTj8iYo3zpCeFrpK1yrel8PTrHoBG5/h
n2osWVp+MeP7od8rycPU94tSe8tAsziQLab0pSeFzWl4FKsh3Srl4E54hksePFW5T5hERirummzc
5D2xKqV56sxlRX+gfdOmaOXjoDfxEZuAI0S8Gnkv0wkKBclw06Fv3jNYzUa6t8fGteNonTLkZQ4z
Ytqx2jdMyjUfrfA36VCeJEJ1DYyROYq9Pz2TL9ZUiMS7ApbGnsbBqpsVT9L3Uuf4NtKiXavRRBPL
CiyToT757biT8bwLg7NqpZuJGZWo7+zsM8HKFpAemIalp+bmAS9D1Gyu8sAGAFSVHpviSTUemaV6
/rBSaDr6tTfOz9V4hnzpYuvYsBSgdHvSpgzF9XtR5IcAkLWlOHuNdQi967VBxbcJZDzk7U+C2zl7
HPR8axTOkkQ5pWqYTIlliOEYMxsiYESuFXYEYgv95DU1VST7Prq1V6OWXkbIoeIfDbP3NEBbU4gq
l0VeTR4EUNEOK37R3E2WsiLwaemMN+a1mDfWRfwUBDxczrzteXas9Rhe1IKcn2ucruiOo4ZENGcx
DdL7WCnot1Yo+sBZhQ2egOLGyhJM63RTHXEosdpZYbIeTMEy4xUjuX20sOPKndTwbMHMLjh/ECq2
coTpuzLDvo8IviC5RrdOeoSOXnbpBt0PBAbg+Qb3OcYbh0ecsFDXiWIkpvMyRqSVFTeZ9QkAwg15
NKt6Z2QoGW5l9hXbywSGLHHNbqbDmO6AL/UPSnXbpu8m6sY42pFaQHO3X3RChzGyB3wEJf7BlKRB
1usK9gZ9tpCSOJmq25lHW6WdwOeBnoqCj+yJZJdF5iJDmpw3Fyn7507VFqgKXIjxfbJnNZzrO36k
YcZhMTU7ZKQZS1NYffQF72bwOSe9N8GrsVt68aN2HpGnyUDcgmZmObwR7V4GIFVEd3tlXKmko5fT
dK/EnBuD/GFMsn1q62uZASfDwI3MYXrXyWCEsUeHB0XCOJankj4tdVqc3faMI4kzhG/syhLr29hg
rmiQ0dIBogOQNfM6G6ZtLh/yaTfmPHTIVDL/rarXRursHXNcS1QTGEj5Nz/nhNffQdMbrOl/u6ZK
otCpqpnThYUXTOexf4vak6J1W509FybWo1XSC5mhs7YoTkfrXr41+tkXPe1gahOdDEv1EiX1psle
s/BFhY3W+Mcxp1f16QDPifNPxjleBThDaqjO5GMU3VpDwYaeVpCLwqeoktkmZCDKpqtxA0GZnSub
Rp6tAK15CkvQHoAHjJI+26wtchgVQfuYaivS+hYYq0vDm4KLygCYcVDErMQ3HmardUf1K26XPjcL
g0eJCRwTAWwunSfHBKSTX6nnoctHQTc8rhV7EUvgKcqxLg9Ri7GYOynZLxhx0lhm6uqnPg2gaBUU
9YEzfNPvZGdxggndSIPQL/RV0h2L+GEkFEDalzlh3hfO+6R9VjF/TpCNF9LHV2+Lc45qyM1HPkta
zT0Hr/dx9MIpG7y0Gj+aPPOy/JNH0siye9xeyqKruY086CwXcvd+aKFPpsMW28Ja9a1NZFbLluYj
kHOLfnsOdSRLWnxIbbxqhqXvG7vARMpOB41jk0VOqM7IoqerNlxDdYfhmOsRILkvI3iQ041ZvGUM
ltT0rRTrrMiODbkONvvT1BMUCQds1IITYzFJIzAVqwqTvfKnGA4ofmrp8BraPPEBfAJCLKxlrPxJ
p2hb4AsQVYkVRjnl12M2mAowhBwRE3By976zN2PnM84Yzr8q88agP2c6FwXu+6LUUXvDny8ci9tR
3KIN98w6EWJV46XCj1kjPzcEhpzOy9lcNeJJrXkhcENAcrq1R2jsYbvvTeZIVIkVU+wQ2ghZesyZ
yByTaXTItHdLfbKMzKsjGCbUO/lR5RysIW/Pw0e/bBo0EcM9B2GS0STmpHk9Q/6J/OJPZKurhi0/
4i2ztfJggVNQ436lEJKeDLRCLaboh5T0sW5ifg6waiS6wHglKt2a2tGdA8sr5YkUkUWmUXKGJ3JD
2hd7QKaJxzzqHsiDc7JTZEA5ZL2ERIFCNSsJw1MXHRHvhrEpqju/uzFjjhHzohhPEsNqMKP4knti
Y6xAOQ7xeIx56CcNmzcNkh60HjuPE18s5RyFkOVwC2kzxnYGt+kkTp2lwNTc9aiqZHLxh0NHfK45
oXE/qERoVHZzrEIW/+YlilsGRV9RDk/ZflOKfZvPi6AJdwmHYjU5G1SlNVkikuUYEHyJHYR8t4jO
sDU6694Qqzng98AQVb9KFezlZD2TF3CvNifRLis1PufZqqcrQO0EFGsXqmrrWoTPMw8rkHiYAN8U
zs8m/FIRxhtVbDqao2FyKLT7Sl0CLSoc3wsGZ5HSiZjUhzbmSyE2J4bQrwzT21T27yHeMoMDSa9g
8I/NlU0cgT7eaLHx3FvNbZLqnmINLyZnQ6rRmhFcgeZK+s0fSCJerv9RQ7JPlUw+9VW3HPCbFSzA
/91U+XfTxtBw/9GuQeZjC+PbrMNpjThT6hDyuLgUMdIVEjz++wo/taE0aelgt20Etab5TROlqFpC
HIxPCXG8Sgmqdb3R1rMLE2DJiOqXq/3QoPzrYtf7/cdsCOQ8K3WI2SW3cHMnrwmnKoOfibzf33ra
PyhA4JkTloWVlq6+8W0MZctK1ZyMr65/Tq7n7NXsNet2w2yUo8KdgbMcunT0uxhaVX+6yauhm7rL
tsnX+vaNFkYEIKXmJlO1urHi+GDL8na0Erc1P0O73yYAOeuMrs9Vx3O1ZaJCyhiXESdOhMwq6t9p
sDGGf42TlcnosWSSgTDXyRiyIGcfhPJatZ+Vc5JN4Q3pBLVLX/c4hCpl3Wm7GSeG5uzD4KMxzWVM
p0ab/Iuuwgmv3i2msq3a3Q3WTUfNauQ4HqLuNFGQZ3EMcDt3bqRN8dLS6IEayJBSP5Vd/BwGex3A
Yt1WuwlQ2RB8MNdftFCCR1puCTlYWeawvs6rkeVIxEx3u/Cz1oqB8i4HrzkdjerVD7+6tPzKKu0h
H7RVYlChSpNNKbUYs7dp+ITU+xyT5ZH261y85c57Fe+UathatrgfZPtUyZzcgdbQN2MF2CYuGCVV
OYpSgzWyswm+qhyUr9pwbyfzS0v1OxNtAotNn06Rrl2q6l1xvvqa77wMF2Ne0yXqPd5iFKAQVFPO
v//jurIfNSCE7LsMGmeKcCoiu4ThNY6XcNJhHwMaLdOKiY3+luoJFVeVY43T1o7GTLXEtQ646EVr
txJqoOWjJFPkqc2cfaChqGUpitrmIyIfKZ1CKvdOnIMmYzFSKeZpSSydeKJKTuybMODs1BfkPCXV
7TUVxYyKVRmH5zk7JsYqGALaXtYusZ+rgBBNAO1tgx2o+LRCZ0edkWTJmh9/a/4pW/kG+W0jfPqe
iQFokZ1TGc21bDptoVs50fOOerH99pBh5b4Sg+/1eT4jn8My1Z1T+2o3LZh/9/Zw1wGDdYee4xJZ
8lkCCGe+uu8kuwkTljvYUdfejc3MFCtZoIUbp6C0aFOvqmMvtO8C6mAacouM0XfUAzuGMTaVSPyg
lmmUrmH/kolnInXcINqVBWhe4kNwwCpMN8zsGPs5adPLsISjmnQ78quBmdEDUcdpKegs10W97Aiw
yZMRT61a35dwTeizEGrEXdKdmw/qFN0IAVsiwDkpm2HTFsGXpdWnXgSPtRWgO15bZkRElv/epS1z
e9QMcbosmnILG2OpiUforHk3r/tsqxbB8xBt6s7xLAxDM1LobgRX9KoGrZfxhsHUzHWwx3vEwKcO
t9FMko0EXqZWtHqDZaVXhxiwUAJnqCQ4YyC1XVSfaoCvbh4qTlOT8trOrJV1R+egWNdK/wIYnUmB
swmb8Elhgoyh9ngt3fKp/oK5DPhMqS1XUs1mkuGuJAa1EX27sMW1JVqEz07f35HKfZMoDo1cfwk0
OAcCXDPRTQd9WyXVsgcUX7ONxsFndlWJQ+Yy7KeEFoCtPDWDTYtsZZsqk9pDRP/O9z87PIAg8hTa
cYFCRp7ttpQx1UyjrOpo+IXNuSXlCq9buUIBtp/pWWVI4G1PSzUvzghVF3JcBumJhPmX3ulPjQwQ
Is3GgxoaNEqMy0AfpMwTOk7M0RzDq6v3utgUmu36Q44h9U3p/RVZp0fjevjATaju1YSYN+L6wvQo
/JiTmbOTlbOXmsbP0LgBhxY/7ZaF5MA70WpHpHhokwT3XbIk9TYe7JvO0m8DDD+4lVHOvtbFylR3
Hd9P29MngRoPRXXdimk19/BN67tOixkeGReqkf00jqfSB6Kq6tRxMq5XEcxrfkxgWZsOJRn6A4Ri
O1bNvMBk1ZL223xmPrpUiSh3sECznuYJKUG/M6T2SLH9WBbODjjucO3mk0rYbA3+bBPRBdUFowzb
qw3d65oPGfN1CXs5M5sbqpWZIRlwcPWZzq2u4yNkV1Hn8iz6xrWczyEFFE+kcKG1H4nImJGIwnTx
vrzWAQ7sSd2ZVb6v/NOQ0f+m5AUXpJvLXrf2sqFHVpJ/J+dTbUpE9TPw051pRq7UiXryEcwY2ToO
V8hnlHpep8mzClBRgPi7AhQDR2ylvzQQhfYZer+sUheNMi8jXpkq5qT/5lAL2UV/KpvW7dFTdZ4Z
KEsl35RsZ4NugnDjCGPu9fGp1jm5YiRUEntpR9VdgUG2L54BBq4InWdQAHOXggUWAlp8SsShjpdx
1+5aEJp2r+87Z9zrzDfj/8PceTU3jl5b+6+45h4+yOHUGV+QYA4iRSreoBSRc8av/x70jD0ttkqy
ffW57LHbavElQYR3773Ws7pkmerhvcvjtugKHnS8KUnf6KlGOYgFNWaoi044zZMFrOYb6S1yqpWl
dBg4Te4uq5xCk336Uu8PyUDaGEe+RGks8vIEEYQJo52USdYYZAduh0iaDHEqO1pCzkhkGCYjK7Ii
XK6n8nYeGrin9OwAztm15tDek1eqt3HqhzHm2ddeKa+57Cm9BZ7vgF5Kk6mQLmz0yNxpqb8MIVgH
MbnBONTjgOmBV8w4aFhjpnnZzQkpmI7k2ZSmcMrVFvQ0nyVpl9O+CUTAw/k9zL6JRohDjunBwslZ
eYi1PH8G/nJilMeUtEszk24k430wtWMkuFMlgxmvLqMqWJVFcVPU6CAzd9a3t03GFI2QBoP7AXC9
mpGb4MU2Gaiw/q0lBD0hvm45jUp0k0Gr27q4L8tuVpl3tNCnFTmdUvJUkWsAklHly3NfrOzWENsb
x6K3qBftVkV3ZwjCXT5MW8G/LXJ9asneKi0QA/NKDl+3TiZMB7qiyclngxhunI1kU5v+TA+eLMZj
gitMC5WTH0yw7edXaf+ik/IjzH1mXbjN513Wo5NO30g3sUPQ/qUOcENRhvvaI2wUkVAwZiXkzY06
AmLLnZxmC9q3NMXrdKW6+aqpmj1ao0WkMVlDQ58F2Vrs3gQQMEr7rIgtCFq8PtSLbtKRoniyzPY2
To1VCpGxy6j6uNpE+nQ+bG92G6SwpfnZJ7ihjYSdDtNScN1101yb4EqdB4t6cRjBkD3+SVslYVNs
MYujKxLp1keBT4K5tOkcDSy++24GABVd9oTGtC6XaQY7kqe1nB4ktd45hkTL0+vXUXirkqLgeMN1
k2jz3pUXgdtdeww2eyu7cSQOLDh6E/+VXaqPrRZ6tAO4hswAlqB16zjNQuVKICZ8UYbp0sf6hMTA
Zthgu3wrKo9QTDcVZ4qGc0Mb0M26T5Z0l8kogjwyJ9iIZuHUhM1hlncy/SYMM614C6i1kOutH9OT
biqkU/QSpE4pkEdKFRl9AEtCb0jobhmnJHAeuxpaqMjgUPPLV7MlpklXCQwk/3BRlWOHugNe6E+d
7lQytRTSYqVZ2Ofd8kHtknu29xN4u2+WeUA2PTbaJjX7wlIWtyO23qtPemPdZwXp5SrWED+5snwR
jVFlh+zqhYPE22G/3/HeQy4ORbyupPcqa7AJXCNe5E0z50sAeXNHyPrcTlUe86m2TbzREmWb+S5A
FVrsVGeTRHOBaMConqdVtBwYWgvw6tEzBwSkKm06t4pTyK8LYTuLmnqRJfoms+iSudqpo9/qdg8G
vIkIiotM32zQj1FksDPJ7MQBK41nfRxYdeZeFd6hGdCwnmWuejvCLBRvOUTzAoSm4Gw7a9mo14Nr
2E3AzQ8OvelvaH+VEJOZZ7RQbb0bT75xArYmeEOcnl29EEsW5rn4DiLt9dBU60BRbqwQIq0mXKdV
ndgVTw4fLB1XQKTNu+CY9aPLTccYJV/nAfgwB/NaaRAlAp9AdcAvQzgC+9JxXjnxjOuMFm7B9e0P
uFUSZNB+bO57R2DgvAH7McH+NmkTdcQenMS4eYEJQGt5QJZGSpiovkjyBpJzChYtJ/MFHuowHBJS
7Br6DGo1K7BllF4jb/1Mp6zoZ2ZIYHQRbVGarUQ6Q57WMO5mUlJuw3wVggkhTtaLCBBhRxJ55qF2
rnLF4XfOcY8YQXoP8Msk4+ONoDfhBe1ak9zgiS8oOjQXFWz6bBUZUWQnPUrvZcDtJO0gxRZ2cQQu
kkD6nthYOtPsxbjFihZtLsZpWne2OsICnHkCsZNJGZOxMQCBqDuj0JcAwUX2yCFJa5ycYkPIMvbq
CgYlQN7+NOjyXu/9+6zJTyJGQycnpNhdO+LZpQXLVzztFWw1bU4Drs5PXonWosKnnyrfaPk/q/kB
WjD3ZS7Cf5sf2wttJpiVpiB27eMMi/Wrzw64F+RvmhifampNiwxIVKFEuosXOpeesYlstsjluBL1
xRgL7sPH4wmBO8/mMNFW+K5x8pm0xhrRdGh4NZoKF5/M0TAiwNIibpAY93TdLHM72Vffe48/sbAQ
/zbq1UabM2t9PIL8n+hNUwYHnJfrZB4u3JWwkJfJ9DvO2ScfCPMuGwcFDN6Yp/lxIaNJCzFuG0I0
VtWqXIQLaA6Yqb8DM366zPj6KMd0/jP+/KeGU5hLtRKWeLZB2KxwCCyK2bjMt55tdfzOL7RPsmhC
1cQJSjzWpdbPsCqEedi7iK2qZ4MQkYhlTYP6kCaHyL0teXb73PxF5icRD1gnXNbw4iktANsP2jU7
GpShUTFLWv/gwrJIuVX296V+6AseIdVCQ1VudMyW3XcPWVHCI03WJ33NoLEiYjeq3sqB+7gyTEXu
vIVWriK3PiRc4r21o4dtxAsXZzH9jsnYE1OICBICSOjMtBJUqwC/FkbnLUoMp3VmpyChFe1e5yQA
tWAEQIlwDySiaJfmsZS2Ye8s9KTalcaVZd6qaASCUpxXP/RMEls2RMBnt/IJC3gXdIxz2ohF54aG
kaeNfDBg58p68mpzIZonST+oKdlGAdof2PgGrRWSbbnNs9dCdsSo31NhMy99QkNy+NEW/x2RJqbD
nGrvqgqwv7cuqLd85ltmrK4MBm/dNT0BsbuqcYIo7lWZdLbh0AsRfYzfgCy1cxYc2oEwYAWJa6iO
cd8QhggiYbwasDEk7sFRoG7T2vfrflUbJxEpiSGUd24FyBsk2Xg7RpfrDcyUGEyBnIZSs0DNRNI6
vuAp2TSVSyIDZUkUr3n2/RcNThkACbUmGASdTuPHU1v2w0RwLRqHFFXZipiUGWZvb29Mx3RDDHtz
9brwF193iz/pR8sSHmAEhLKOxf6itWlWfh9F6aiIJ86TbVkDR+6/WEFSFfq2gLjES5lnIbCEXrGC
IiLD2Svy6evXlz55RiCNHc2y/HOkHn48bOVQh2DO8Wr+QRiVJu4ymccLdrZ2eAZOAGUhff56zU+X
VKAZG7CHjF8Ux3HZySgmRnm1t5NAIw27pj1/vcQfYIOPNyBdUi12olyKBpy2i4cSqWMwmnoU1W2b
rf1WnZgUw1FFlHKVkI9BHg9xos66HEPjs3RlOmwtY8btFpj/CGZtal6RVLMyJPZ9TVtsx6F+MpBs
Nx/KnDx7ckSaSkymelPMzcy59qt+2UJ3N2TUGB5Nl0RQF3m+b7zu3m27c6wVx5LroO5RRFThgDCB
VyZySlSvFUQ+ujX1uq1G4WY5C19GC/FCd+i+EJ8LXZ963pNqulNPczPod2+lMU+KBzE8IavYykm1
tzRv7zbznr1s52orn8JSJOZBxtsNbYpIInlRWasipFtbVPNcjWaegQnUFZ77vs0oI8ay02V4Ktft
VjO5bbb6yuz6eWDeSjTbfIPgK+8ps/ptAIIxbukXFI9RGV35vgB4KZvEVEGOtqmclYpqAVz5xEIo
00cry7yqXHqOkXyVV/08So1F6Md22mpzTb7N6jsfl09pWTNRO5eWtCnIqxYyk4GY8+Sa+1afumgc
ZHEXDusqQFdjV8Iqa/ZtsHYostp6TnDWNBbJ61Hv+KYmiWBb7UKjGkGJRRov58ejhetYwmLmydfh
uGetafcIPfk2QrpIkWjQr6kapH9yvEhA0pgicQ3R0O5kl8LCZGKRMqKnL3tTd9gDkS46cUy7yX1P
KuhYec4O2GIpBMUrWS6vVTk4It7rpkkr3NO6cHnagZeUaU065hVpbHXTLMR07Hlh4JNd7IpF5R+c
ILjt2oA7qFcCUqBHVVl0u+YyEwFc3n4WzFoS1F1BOofMCbEtrqsKSllsWAxx5L0WDTcEt5TyzkAP
ZET5Qcg3DdEPUo5ZGShQOdy5MVZBsBWtExyUwUAcwuFXamSJYrwVCJXJWndtYbdxJciQzoK7/zyn
v6Vo6z7QzgYFeFCQLlehJnI1BiQ3jK5qiawq5dSJZFU/u+K+FY4u0fCeuYvzncp5qTTXDQMamSbR
seNcLN957NMGIS1Yph+W0P4d/JMGYT6G/6FvAjW7LfpXA5gGmIBoFHIV74WnHkzFsgtQGKq64uYy
QXdiUFt7HdW4kHIJHEZ8ZoOx3Tr7jk7Dx1/gbrCRXD8WHuN7rsIGfUEnAjJpOrTJoCPoAXmvPaqS
ot0rJH4XdJzkJ18KyBbMmemXOyF+a2Qc/jr+iExdCVDxMqw3oARzfEsBGCT/3MvH2Fmawz1BSrF2
1qyHSjxI+hrpyj6m2+FCd8MehfHwtmbUWoswLYcXMyEuzluGxMRZxjLK72LtTu+MObIiMXgJZPqm
TFOzMGdPwoxOoU6hcx1gvTSL9yhpZjEKGoACSTrskvpZZ1M12v5dwpgK8ckQH8gTD0u2AMILSct9
J8583KESiQ4DgA+HtlhU2aNEyhcwXqEr8tlqeeRi0XvRtdzW40fDp5kt07Tm7G2iReLGtlE91da8
QuXgwQ219kxo5pF5r6AWb3T6JvpOk5knyv7dIF8N1KI8+dMC4Km6UjH3k5fa42otuGJ6IPZCxqn8
FuCtzdhZmURPgOULpRtVDWj9U81zERrs1FJx27OBydAdF1eelC1BIGy4ny4cBk+SuBZ72ADgQwS/
mHbutY+ChHeEkm9v1Yj7FPR2VFzihmo4avMlgT9q9+gQfKZAdmzxp9XoURXaKKrA3gblBc1m+jwP
RrOOwYG1SQbXEGTCsDHFgQlThSXMmKcxX0J1ckjG0P0l2tVtTihnq0HMQRevvKjV3u9pBFLZt25/
sBg8eh2PIS4ondyhlByKAld+6C80oqPisnr1SwcxHwpLI3sWkvI5ihnuy9xFCKJBx+PW2osQEHBR
38btWxx2j36ULVLlNgM/04QmY8RmxmRp26vmLOajkcbTw3dpYAFW3VkqfIR+InGs2XM76ISVIRsQ
WmuZqdERzB6iFly3WT/MTIBAQt5xMhWr0DXuIg2dOF3pIhXQl5nDTaCgmBqAxKiwDoHkqMZ1jPEA
oeFKFnal/JZHR/h+AC9CaIobq6ShYD0JMabUlOwLIXjpyI0UAeZVw0YV1Tt8jAgbXx39rJrPXnvl
kGA4EM+WBufKablz7Fyy9lxk8mj5KM7DjUFyjSIESLDqhR5C9PSc98jtJx35ST7ieUMrzuFIasMR
ow3KIZZB0BvujsCkVl+34C9gBh0kTnFJq/EHcBeQkRbXKBzrYVXyeI3JqjOrdYi7PBNcW6zXQmk+
VxxXNUHOw6STUiB6C+neINDY6ziOXcM7l2iqc9Nfqr0zIxQYE6DEXls4GET+hjVympjiooGa0RNF
qPNnI5tXokt2+25wMU+igOy1nR7MFd+1UwcnHprTIVpWTBWb4knnrbTiuQzOKlmuinZ2UjQikEHQ
X5jFvEKaoRY6ASZLjZAmxT1HQIdAeK88q33oUM9+vd/6dUun43FVTAlTi6b+Eb38U12J5NYXIvhj
7DQM27VSW6EFm3+T8/HpIsR8QGCAZIak4ONWFZdA1iEiVqaVs861U23d+Onq68/xifyDDwLNTGZH
iX5MvqBMR6rfN9HAULWctTN9GtnhTl5VMxIn8afJ11+v9gnfj9Us2himLGL7uPQ8aaFkejGxv+jA
9Ql9iIksN+RUedNIqWZai/If00eM/g5tBKmpEcUVdEyPUDGJe41kLDyB63cuxEgJjdumCe9CY1YW
wSSypKXiq88+0IGhvc2gE4Uodgad1m94inObXdAEETfh17TUeuUGdXWUvzc8zYQO4X9Cy4adcE8S
mVulKK4DrtzrLL2W5G6Zy52dojQtu7eAyjiocmToJLdejUN0c9mk17S62vZV0rwZpRrWp7UivSsd
7XVmu18fwk9gHOMhNCVqCcjghnVRgjVOHniK5WBMSw90D8vWmiL6ENnAWD0Gdwy/Os4I5IOR/9TQ
lE2Ar8qxeW2EwjRmRvL12/nkFEU8IOl8mzKOL/3i9CkCc4hNkdOny86CgtNrKWbrr5f4tebk5P9p
iYs6Fwx6a0Ywi6Y0+4E/Btq38fPjIbsonVgB4D5CIXpfl45Qgqo9S/LGNsPtH048wo20XbpCaThN
dgJVS/JfHba/Vrxo5yluZZjGwGcip2jaMALp9kn2/t8ct7/WuLh7DIIRi7LCGnIR4hAXZwW6w6+X
+KQTOn43/1yDR/nHO5Tk+FKJphf49YvwQiPUdh7iaQ2pfNLPx1o6ucmCb9b8VV31ccmLM652Yhef
FUs6OHIoQ/PrAOEiSNBvesmfWFxZSOZfksU9WLlsHSapkzSE9/IdTYUr5LpTwHl28OztlVloCw/f
Glw/PQuRjVG76xJ2tPHnPz1SLLcWUs8P1akYzyxrwuZ3WdzxYIRlgqrhnmrsSjp88/2N184vZ/5P
a47X3k9r1pnuOKnDpEQ+1oj/pKUIBYAov5OxSGYk2AezrxeU5fHMvlyR0CosqEA0TRqmH1dUGA5H
gxmxIkHoGpljxBlCnXXSG1Fj+2h5q1KzAwBVQfyoZS3yXEZSVcvN3a7qpYUjDxunFdoScYJVslH9
4FrGkUKneZkwEBPTZzkaWcbKsrTAbQCrK92EnEeED9uyu6M2nnaqjJwTiTY7X2QVVS6MumA7RxaE
UAs8+yov3AN7lmllHWP5qNJZVR1jBfzOQIgKfbD1u2UYBraZPVY9aQqUFbzruDRhyeiTqDs15i6D
bZbXuyA9xJU5wa/FN0nQdWOH8M4T4JcVgWGoXKBhSgINXuWqyvZeAbMlf2EPaTeedUykndMdnGyN
KkFsLW86FlGR9ghlCj1UbddUeqk4N5IbGZuQRMUW9PkMac0qlzAmoZiuzI2VsclmD9VtiekldJBH
n7oT2nidGWBoLIdjrxG0gIAbEhnPjgEVv0LwbfjegIWQr0oMMEH6nvBk5gmZ82QdgmifiogGx4pu
BhBwpkYgV8QlUo6tS0+6Lp594R7bWEiHByB6rK/r/Eqz0Lg/GY2GuXfT5jJZ2+RPK/M2lhY6881G
phlXHRgmDd2zQVaikWwbDpY/ih5J7y0qrB95uOk41jKjeQ8IFfvZplsk0Z1WW9vaje8VMvCMMN00
3ZLsbwqeagHLKKQVovvXaXAl0KRxgvuer8yvlHkGciAjFrvMN61Gy+hmiMWNTrdHNNgF1yeXGluA
bs+dJhKuCNmo+gQ10KbJUZy0xhMclAGh/ltDiwNXReUgkCZB0FDvVEQRiHrZldJSHAP3UCMAuLcF
/Eu4YLinoorSp6ba4+i912h0o5fiW0IiMJgHM3GW3bDX4uu0bPEn6Eyos2+2Ep88uz90DC8eQoFk
BHkccGRoBplVgxzoSvK+ucN8tgYbPVGh76nQcrm4WzuxFbRF2jEUYzMGgKrGEWh8a6X/bpWLLcJQ
+qIcQlsAcuOTTCFw3CbZxr9Rr5qZyzyuRentojT85gBK47u/uJlJBsFttFItU7cuNcaiGaZ+YfXj
5lmZ69Ngnjz7W4SBM2/NaPrrW+dnzyPJRI1miAaN918646bk+iraTKoBuwfEORnJwGM8HURzkhXm
/wa/Yjxslx8PxoPEblNRtF+k4d3gtgkXJbw8yVaLCRqcKbZlO4UQDNDy32A8fPIIZPr414IXj6O+
6Q2QTizo3JgLydY2A+jqDvoZROfQTqbfMRE+O29+Xm/8+U+PPyWPhaDuWS/FKkbdOUca5jFR+vqb
G9/1V4dx3NH8tAp7i8SoRFbJx1AF9b635l8v8MlMg9wSURsnJlzRqnpxlSEWNEU3oAPVTjt75Izw
Na1KbH547yfGYoSPFtJc+eZzjRvIi8/FCJchOFgJBDC/nP1iA88xoDz1XZ6TwN4cBL5aMBuKcFZl
r3pwNaqEvv6onxxLHE8EtBiKwqD1Mqot7pp4kGuLAhK0sDiAhzdmX6/wWUWsaLKoUtwbOnk3F/tm
Vescun+dOnWdmb4w5j6nvLTPaOaBxab++Gak9tl1/fN6ysUeuogbV20E1sO7OIVKA6ySDW2LTuaF
TjC7MHpuX3/ETw7ihxUvThf6mwT9xEwD8nLUoXu21U2/XuGTC+vDCuOd5adTnpFp3YUuKwA1Uz08
9rZSf5OU8OP0ujj9PqxxsZNsErlCXjKugS9aZbPXNLsOH0tQgxW5i+mLGkE8Vd0H07zD1YB6mI3B
o+BhK6onEiJIAbW5JuaTOivodO/Ym01SM5hGuW0WjKbpLNAKuPfzsainCgT3lJWLXtY3qnLwzHWJ
uNM0G+T2VyK7Lk/fG4k5DcimgdpAxm2MS9D9zq7z6YFVmMDqIl2bX7bPOF7gj+mcLFl/50J4pOvX
Kv9522l8wPxrjYu7cJQRO8UsUUVvGq/T+hyneOy689dnyKfn4E+LXN56K7EY5IRFSucOo4XyXTn1
3etf3HQF2XEDN+L161ia1blgD+E3F+53K1wMXPU0b3xXHFeQz1mxKYvvbkSfPA156kqKDsJWIszh
4jJNtCjEFM4CxQv9iCtnEc+8E6lP4LFnEELnf+Y4/M9L97/uW3r449op//F//PklzfrCd73q4o//
uMreEmx3b2/V7in7v/FX//VX//Hxj/zmn69sP1VPH/4wg69e9cf6reiv30qsET/W5D2Mf/Pf/eHf
3n68yrnP3n7/7SWtk2p8NddPk9/+/NHq9fff6IH9dN6Nr//nD/dPMb+3ewooKX75hbensvr9N1X7
O80LckZEmEU/JA2//a19+/MnaJOA/umYQlVD1zh7EipT7/ffBEn+O70uEVi1SrOI3gBvoEzrP36m
/B32Fn49y5Ao4FWG8P/86B8O/19fx9+SOj6kPuaW339TfrnYiWOgFWDpRIWyK/rRCvzpLioZQgp0
QjcnVirPtfxOw8xCkrmxMqGTVM1oOrL666Yl+F3FrA3qrgrzAblJW03lhzYGR0mDlVHYWH6VcxzD
I225V6q53PQLIi7XXuxKEykHaZ/cWBIRAnoYv3t9cJRkbauWwYaJ0zE1jr5ev/z0Pfz5YT98uF8a
AbJJvxC5M/8gHVK9qD4qJ5LMwGkJWJX6ZSMe0GcyCom3nh8cnUSZu0DUBxtih52MRqPisXeHkyfk
5zjM1moBg6Q1lh0pY7EXLdgSbcsxLvAgdTKZVyDqCeUqtJMlbwyceBUSPQ/djgdsSIyulKw8lHW6
7qmfc4NRRPrup/r060/4y/Zo/IAGT9IfUR6idvEMzAsE15AayBnoilkg+wevN1a6Ue96BdeGry4y
CATd6I37el153DB8eDCysAY2mY4sO3c6sx8fvkBXpazsMpxCym3qFtBhk01ROpu2A2fT3A7opHwV
CGjaz80B+EeCNyZ2d7HgLTxTm8htsZYjiZj6fQu4LsxPX78//dP3x9waUQEXH7OHj++vswzPHUIm
/alBennZ3ecQUGM4qpW30/p+2xnKptMRuXcxwG5vTgLMzijDhVi8yuOkG7NU2iEHru8jxV2iSFrU
qb5qlfo+rPJ7zfWPfKrBganjic4yq9yRuSgGPP4z5Zz31p4+iTUw7SeM8UGuk9Bmt7LOPegfTYCj
BdR0SQAvU7uiVNeNbGw6mSCu7WB0c3GfZjBmJKYSqesR4wgw2I/viji+CjRqFgcP0MjwEdq9pQOX
9R++Pniq8ctjh2/XlKDkAtPXxtvCx6MnmrEwJCGeWWvI91plHA1wX5VnrIWw3mGb2FTqcy2qR6Hx
b2QreQk859HqVTQ5zRUdHiXNzrHo3Wh0xLRhNYiGPXgSRif5GbnaUq58VNOaLSouUBr1MSylhV/O
adgtnWxAklwz/c+QiGhMw5nx6/2G5K8ZOqMZ8vszbLVYETAJAAoFTppZA4FrzVMQejeNFG9UpIod
U2KU30tZsGw3sLRJGw1nndBRAh8BVdNYrU2YC89WizdfMnYpGVttDi5O0Oa4jfZdHK1L3T+FnKpO
RcjTVnSNpS5mW5yGR2iiKybYAvJ8rZTJESUijzWupVR/JVsaxgCGJMTYcLvmEkETlSPtxbZe5Wmz
snCHWeCaRO0Krf/CDMO1HjQrvcK9oUvPVRvx53Qa9d3SSNiqi8IiK3ctmCm/1JfeqBuBjdpsSi/F
q+WBFSjRYpTQkcSpEmDDM3W7AqFq4v9NAd4kgrWoXBCiQzqfB5giXInJTZSvPamcdCKkMyOdxr5F
XEJM8nZ/hcBmYkbD2q0xx1TS6m1os50SFHtfDRatBzurwnJX0XUUfPNJzp0nC05esqsM/yh4MvaD
+K5WzA0hBGJpAg6H4dxJOsNwaZvm5ibqhJnihIsmaWexW6ydFltAVC4FJ73CqnqTF6Coom3X1OvY
C+04QFPgujNXVeZvMYldgajNh8pYae1wG+hohWpj6UTXaqbNMeSaoJTTg6MVp6CDEzdkpzEnwlPU
hdEMtPE08UiG5XQc1AlCgFJFJ7uBeQz2O3ZI50pX7wrpxs3UY0zEqjuYi7DzXvVag7FGcQvdITHi
7ZDjqjNU45znGtFx3cSg8ZkN4atg5PcD7KEBrUU/3nUN0i4GY9WUd7Wq71WCYDUpeSzl7JD28dbq
3D0pzGHqroL7bCZBSMkFZFnMJS1tE1htMAkqtSMe3IBVxRcqCbMiT08YOj18bX2s77Go4lmMt5Jw
k5mMDyrzjDznuXKSUz6Yc6PQFmHS30YlM3gO71ytEZ2m8UwQOrsciNIcxNuqH1kP8bNgiBMG0lyI
+SlUIqwL3rOs5sfYE5Zy6Jw7C+ihI04SheFBFTyLgb7P5QQHA6IyhyA3vd4pmjDTeulYYJRl+Fru
XS+e13qxbMj00EIHF1yENMFMT4Wp7FvXWQ96eNM8tTXnY9JmdKaNWUfvvYYlJ/Q5PC6aeta7nudv
sZye8qS9hXUtIvvAFRfzXDW7gOv2nAnhNSjAUHju8JwJhXrsumhbR+2u9Iy9VuSnMlZvizddx8ed
FbSBAa1jKrGqOxCExxDchO9VKBfiSUNGzCRK8nsy+169lN1N4oQ3gUYKiBE3S8fI6OOaZ6xV712u
IKSwsKY5xlJU00MEG6XwpU3jR4+pR8JTqu1jcnxCbVUk6QklFFILWbxF3XyOLXkhjioTI1sJam3S
0e099BBsJVT2WQG9TJRc4rsZFiGxk8mzU2h0qKBcDMQR/whD8yJzY5hWMzFyU5jlSeJOHcWmgsM/
bagLMahzXJdjNCbAcTM6FWWxDCxc36WsHmXR2Kdy8A5Ddy5m+rkjgqPC64wqc9WG8kqojKk8JBAE
QmEtRsJa7rjDmKaVol+VyMNUdG1Rk+2ZJuLETXGPKdcDMuXAIM8YrXJK/1spshMSQlzB224odl0m
wOCKbNHQ1w5ywMavbtUf+ZDNSpb8u1QYrpoajKSKOSRUy4nXmXd94ryrPlF5Rn4siLYqHXcWwKFK
rzNETLJY9JP4SfeRcTQCQOj0bCjWTNCLjaA0JBtKmt2aoLGVED2cNYsbeU6oytIHiVDl/cL3/KMI
+7qLHrLSW3YV15gsrgm9QR4MIUxrloOCZkuLjkSuQOri0Eo1bQ1pqxHmnJEW0zjhykcJGFkL3QpW
dTYsQGSe5Ug/OHWMwFL7prkijXXf5faLwkEifMzU6SJdbGzjLGgDiGKjiw5wdnlrYpF2iLNVehLC
BlvuxuRNZiQgPMVGASsFSu2ois+tcFZLj1Sotx9bhv+orDunMf/+WMB9LAT/sfNfirRM36sv/9bi
LR0rq/LyL32oFP8/KQ3HjeX//LP++qU0PDxFsV88lX97qtKo/FAijr/4R4koSLr899EKw2hbUnX1
x2b1jxrxx48kkaY/chbErprCTuzPIlH7u2kxOx4LN4MhJ2SVf9WI/AhVO4jmMW9Phk0i/yclovRx
L83LjNYW4vSYUMsKCpWLIsMNuyjSs8w7WlfgbicSHEtM6WQ2K2fN3WW3XbD/6SB9Urd9rGp+XVD5
uP3su9Bo/J4FueCl9KqJ5g6iO+9aqyN62zy5v6tmPu53f11w/PlPRTDqcIpcOfaOUr6C8ENCMsB4
crGBi+XaPPanTK7K65CdydEBTibZxHxA94P/V7NXBTdPqmE3V7UZcLuvD8XFLPvXt3bRwypltpiZ
k3rHQn2NlNtRhiTwQJw8ojglxyIrMefOUuSC3rFS3vX6qervvHypU4cb+ECR5IS2qDF8nmXkVYrx
bWVNfXmWZt90koyxJvjrlvTrG71ohiVNGfoAvbzjcGL8KSgzk2HrZFfd+3eCrS6LGxJTEdwhpdVx
MNp9wFZmmq5E9OOkCr67N9WhN5lkwgybgOvsEZDaorCXbLmaMz0dFsW19pRh43cm1qwlhQ6boTp5
QbyrxG/iCTvuJNhQdZ6s1x4UWDKXbq3ZC9D/tf5intOdtlNuYuD8JD073ACn2R+3wA+NrZ+bDX/o
kH49AnRNoYcbzM8umnXUtSnqH86iLLkyH6V2QTZxIW0H+Mto/okS8KfBg/XCeL15S5NJ+M6zsoW1
slTwP73Kd4R+AShj0ga2roAIQILzBJ4mEEQFQ6j6yih71ofritt+wu8DK61PQzhpc1vEvOu2jG8X
Y8+lxKZK9kyyl9MXcAFWtQa5rLHrpeQKNmE2lSM7wF/FaTsBhBuLuB/uu+ShjGeoEDSoHDwV6VEH
+/7Z66BPXSEsrdfBjdGuyVkAiueTtN7hsUUZaQdEqeUT1eDzIDQFQuNC+UDWKaORmzfSFCKPoD06
JAq5fHAIVl27deMno3711HvkQpNCQp8wjciCr56CaJn6bCrU62R4jClFGk6ZUajvUFb5qa2lZDMQ
gNI8WOU+FRZEm0x6K5rIVwWyaCB0ASmIUglMEaIE1beVLmrxNJJW0R5T18DkRIV7gtY2+k/TWR1v
+N8hWOvKfEro13vawURQGx0jYitA1KHI8EkKlp6sYKOUyUTp1pl7Mghl/kbseVFz//P6+evsuXik
wxnTDF8IvSNkDL5lHfOuuEvMBUHXDlN/T6gAFsDU4URqxV078lm2CYa46BhA59Sd1xaOWwF5WbK7
dxEXRjxpr5ojRnFRmOjNzFnRvOL2rUAluseP3bbI0lFgoMOd8KGShUB4qMqXZhNbLGD9S6d6PkHf
EQnbsJpV0DAm0ynmff/ee0LNC35akWflAzBTmfQiTiXcKwsQ9mO+6f+j7syS29aybduV2wGcQF38
kiBYU7Us8QchSzawUdfV3+vba9gbsE9mWrTSynx/90Zk3MjiCCQI7L3XWnOO+Q0x7yksltUnL5k2
7zV/escuBmfDqA62Qql/Y8SeoGK4c74EJxOP90gTaa0XkEEQz9C72RTVbeq8DTgqIkLrwtAr7+NX
pSdRbGOIddPtw2qTAYq/xxiI0VpBEKxuZFqVf17A9U8+8Y9O1S97iyTmFprgEwMclfY8wFCgTEbN
8PxaVr+VUqwkdVPIa9/fVtWtXT8745HMIfPJeAT6MdOIDNd/4RWesUuvZEKVPiCJq8o8lCh4VJL2
XNTKknBDwqGMJVErNO4nNzdI/Dn8+ctctP1+PqQw4jhSYNGyf0t9bvSmCMc+CG/sc/wiefATwEq+
YOJmB9IYCH+HB5JZwKEXOlaFkI/kJnB3NFq/n32S973d3z/KxX6TSM3QOo4U3EwO8PWv9SpEEIjJ
v3chM9XqhjhTH8770glcGMroxMNlFVFr40cnl3PR7SNW15f+amIdhL8kIdl67PV7+Glt5RGR4gA7
dtmLhLKOtZ2BtqN/VGg55ZhGsIMszGeLupqqRKPgc8W0ongdV6EAQ8/jiDJofLAoT0XI2oY1Q9kJ
0gMeW84vDTJfczwCt3HKGztxlQ5Z2VItdimqvx6v/hLYhxUcirdkpC3oouOvip2h7Arn2kGOnplH
4YDcIQSn2U+610xXzsRxBSfClrHjtKaaUQMW3ORVbZA7xWcL/OV2WKqv1ogu+daJic2GogNSOMUT
NsbnMF/V9jkaViZcCHSI8c6W9/WrKR6S0bX6555EzxTA7SJ4MBdAZJNviPNRw7dL4Jw56sF6QXJd
ILuxtnBsOuluwkJrwORyu2UbYQ1a0klXkBE7XvQQfuNP+PaW8DNLfVCDjS9OCg6O5kBKKBTYfvLU
+1DbAP7WKdJoE38LCRIwaCljxJ2FY5i4Mb8oCyFWebLsu6PWPxIlZMMtVmDabtryoMgLfvZ13q47
sKKWS9OijL0shRm3NOxVwG5k1FdsDBx/F/EsBuzu+CXUctUSeYjTrl/q6fbPT+2Hy9ev78/FEWEI
8kSrYsH7c0QBh4DvXi4PMsZtwI/kRQSNvijpVQcrMKD4iSt5ZdZ0OsHEbQBCmCzM+bFj85Q2Ur9E
/pMQLofN5QRPm7rVwDoUfHIA1T46G//6kS/2pU4og+Q3YXgTP1b60rRxzK61wIV4gADOS5631d5U
OYoekghHzyrTPQB7R5seZwrBBEsJts8FGxiJF+PKuiukBYbxgNuNFn/xqVT840/7IxcMiSsJPO9P
8oYUibwc7OCm34lhm10pSBXt66S5nxhUlaNPqF29VkcwQLPl5eAEK1FCF65vrRLeIKmk+xie6E0S
LKvuoR49Xb81sjdtAAICVSt0SYtqOY6u8IDyztXhWrc2QI3BjhnjKieBGdZqvYW4PDIiKkC0I6Ff
lG6ykSU3coCvPcqs6cP6x3P1X5Xf/1lt/Z/9r7CHiuLbm3j5X1CCq7O899+X4HcvWZOn3/6nzf7n
mugITLfi1zr8xz/9sw63/tJNMG6ocVQQGJTjVDg/y3CT/0ZGTcx/il5n1sf9swpX/rJUA4kQJE6m
cLRi2Ib+MamV/0JwZVsO/wf4lPIdoMM/WgV/V8E/R+Mfj2ovFFiGZVKJM5HRcdE4OOQvXeWtKGg+
W88NMYXu9CZTIRGrsqC/BKhDUu/Ftex+nqKlz/voLyeun1fFLK/RfaCsuZz0xWnYKIP5XEztxkck
a8LRcjhpStq3vL5P4q8FgMcQ7zNhphxqvrYxuaRZy95bnSoqmREXlqxcWcGtFL1oYFoGjiedht+l
ORP4soBISrqMSjA0Bt10lUmkj/WDVyJbhaGzDvX7rnzRx8FLOdN2k+6qfuoBsbrJTG1rtNsmuBmC
b+2cKKy3n5zdLmRTs4sewAAsAiT6qEudSx9M0zuSP1XM+Nj9k+7GBgRWDrcGXtBCSt02pfiH7gNx
DDPMTuMg6RSfScXed/r+/gioy2cxjiPrpvF+QTPVehKdSoqNSNwgFtRdGU1Ra9E5R2f4TKt4Yfz5
/WoXh6pMnRLJUqqFvlY8sFOmuTD2yLoXOuy1lUroybK+ghUZfx1vf3kp/37Y31XPc0/nX4/ZfGXF
mp8woqMcGpuX1Ie0rORKDES0dDOSqrlty5adH9BY0F036c6czz3dGt7uNgpfnfC7AjL1zx9Bfb93
/P4RLvaOvks10WBMnKEN7Y5Q8xUmzv4oiFlWXLHz3dLtVhBFsevvsX2yqE/fxN1noqLff3BuBLIr
FgxgC7/94IpUOdCVGBxzeIQthYFglnNHGISl4uXP35i/+NFd/+ViF7931cKBKut2MUjDXUT3W4Zv
EBfK3kh0XsWn3jeOdSYDngJhp6iuSeBKrXN6HR60cgLT+EWeM1cYRqeYSnPOsllKkoV2zzxVSkBR
Id2vqLprcMOSOGRmuAoyk9wPrO5+xGYabq38uaeb4zcnn/xcVm9XLQlL2kWMQjT/xWScrDQ3mY+Z
GiduQwsi7jUQWsoa8cM6rQqcCdpytGmCoFe20dh2szE/MdYDkP+JwIeRk6DNsSPRDkwUcc0pnh5r
IPk4o8fDAwyBpT6B35SUlWUVSIsQfqrZRgE2GGfmAsPwInbuLdapioGMEzFb0N/q9tsIR13N1FsH
9IFDzkAZD9eZhS2CVW3KuoViSJtOYrhYDRzLcXAEzU1S4M52rgUMf6GdJYFJvdrjyiEE4UUfhmVJ
n0RX5HWcqnvSqlyHxJCiq90xYaT3OkIV0On9mfDSSoU5reScyMRg/uZ8TZiihNiVOuJxjBHyu9bP
7EQ6kudgULDzmk9mDCRLokqJmZFhY1EUDMfEKHCmqQT8Rg3rg//CfYFRmnuj+oX2sztOHPgjsW0z
87HpSbVtBbkbKchRlZnHxHHVWnZzLI8cXcshZWdbbqRCOepKd5xalJm571Z57mEhDop8aSkolZL9
wMgMrQ1kacWrSsLq9S5ddRPc4Lz/RvEq8IaoS8OylyP8DDuhZPOfFb0EqNARwSWdpyIHAp3h18M9
zMw0tYa9QkSWnhu3ytjsMvo3GPq8Gs7rPHOr0WDWORnEtGqdnoNzLo5Kqt1PXc400gCLh6GeZppK
Jh6CA8BHCvGgzSINRg/qmFInHuwlVxcPDi0slDUrQQeptzooqoATlLs62LHB5cCWp/gpHGA0Nchf
9NwzS+cYhyUIDJVkjXBlWM9G4HgxGQ8jT3SCb8BRtLuuxU3ZvQJFvlKLYQfRlexZcsF1m1XYAQfo
e87YHcMQQmmheZPMuZrKSAev0tTpVsBH9FtjYcmFB+OIaBwwymgCUuiwSXUyle9O/Timzi7UiqvW
z26H4d6kezcgXGBdXg7mNdEBJTc6hlErmWIrycXSj5u93xC85QfgXnDPVOG1YSHY1NONTeXYZpvQ
3ksDfKSJUB+FOIPbbswXttFSVsVu0Ta3ld8daofURqO3KH+jU21CF6F2ibHPBJCoJYALld94Y9Ye
pczfFnG/rorsqYvy59aIHgQBVRpu88x48RWCTtX0YZqirZVNRA3FayM8lpT3NQzTWuDsJiljTGPC
KSiWjKcg0a/gEXp9lb500XBVoviwoUuXY3YwjeqR+e9mgLVoyBzWIY/WNiiOMlwX6XQnzJIqWXPj
oYLBa7Hfi1VEnpoMt1stT1FrnDTFeEBXzWp2aBJ2BKU7DeErLJFVWUhe5RSbMQfSWLq1vDNZ5np4
DLkjQGfOSJplSAlr9+OiluRljouyh/M8DaeG2Nbe5LjhY9aXkBjTnKgPUfXiqPIKzljpP2TKU6X4
11ANDg70kswwF4Um1oNMYkkTrzQtPpJSRtCZtNS7YDMaBb1OZPM0Pf68hyjvhzU/dk1GvuzaFrQm
tOwXJa0cjoGfMfyluYstIFyCrWLBTctDt8e2VKzm9MzqISL4iYd1keubT7lo7zts8ydQOTlw/lZV
HlUOEO+PSNFU90lc0AHCQnnPPn0POUZZYjRbjRs81n/+vr9vzyQkmBjiZyAW2syLr6sDZpS1/nWg
7W3aV0l2X0pUkjnIzL7+pPRWP7vWRek9dIQhWf1rRL7WyvFMnALASlfzTZ69QIWn7NGuLRtusVjm
h3RLCrzpWWtq12O9+fPXvrAh/bjJBngpen5Ygxg3XnxvTm6d1ndvKq5Ku77OAhyBglFYFx3KYtqa
GRq/tFvKpbEtm/CzG/H7MYU0XXSyFh4QTuOXKuU6Zd1oSTzhEQv2/nkiahNO70KsUApUuWseWrc4
+V8Dl27OrnqqHsSb/NQfOEIE3qdn5Plxen9Sff9h5sfxl4au6RulPhl/f5hyGbnQcDzTQwT6Sbfo
IsD45z3/9WvPZ+ZfrlSnEOSFcdbX8YnaB+oUiAI3u5JWLQmDS+qrZYi6dhEtqmP4ifNB/eyWXxyG
K3VCEGWcG5cxKKt5DhNmYTwVHkz4TTau/IN1Kh8IDaA0GD0mwvtwZV0363H7T834v5+s/V4bvL/j
FzWQkVpZMJrcB80jw+uGeHOoygtOf1CNlu3+01/4w+/OoHtWDGssLvOS98t9T3oRm4Z/9o9gkdx+
pbhmy6l0EazipbYmfmxY1tfF+m9p/L/9mhfN9Z8/tzXX+OAdQfkYF19TIV0UW8TLbNGZbXDFHZzh
LWcbEOvj0rr5e0nb1/ICyZO2LT97xT+6zRaqc0VTgY6Sgvz+a/dm41tWzvXtdXco4NUB6fayU7TA
iu5+epM/vNqMkbOp+ebq9v3VUh8OlJKf69XgKqSmoIsk23kpe9nKBJP+5bO7e4ER+PvumgZBLQ5d
HLoZ768X5oPcz6lJrCGwqSyMlLbLwdqtr/29/hWs4/LPK+b89y6XCVT9/7zeRWlFfmelMPiMjEPZ
0T0htTf6+ucrXDSEfv9KF2syUcX6ZJnnypWXJnrgR7ECUL0w7xjcHsieu+kX5ifKjE8vebElKZAy
5JxXEf/+TfkoLWrWP2gMxnJaB/SfipvPF1z19/39fUV88TWnIkGtnLecMLKt+lLXHoaedX8ql6H7
qt75dxYJScC2d8QLbeApF2c8dZ95Aj94fOYPYWuweHGE2ZdMgbIWHXyQljk4OUyPE5xXDHTO0ljb
T8ayzRbYw27//PN+1I7A9CibSLFl1byUExhZXQITZ5fT7/v6qhqe/z/+PLsLtg+kqvRc3r8PaYne
uISB1cIq0yvyjT9rZFyYHOfHE0atDPEEkRrr2uWRwWzaKI4TKFvyTWjBaG5fMuIncqjrKQT+ihP3
EMyTW8cdKWAgKvz5C3I4+OgVBGRs4oEn+sG+eOXNiQm+Yj2PDEZR39MkCHZRk6y0CYS4qjGiGhDH
YmNJHVpNpImTBAirCI4h+xpyDPE1JnozfrULxDMUyRJEQbPjX8McD+d4PaJ3srIylbowJ5uDJEql
6lY9EEizlr9JsrGuqxi+HK5cHc10ArjAebPB5IbS6KYpOQzRLWYaspnfYoUBuvma0wEb0VjkeoBs
ULkqcnsRqw2gM39RJNdDu+nQsJCevFM7cx2Uyt4PnS+yCjvR0LbFbDjkg2pOuEp0Zas6p8zmDFQR
q0mxH2npOrHHrV40N0akrorWpp6xFg3fOUF+q/bhuZK22QD4yki29mRhWumWutw96QwoG+XJ0MMt
R213Sr44NQNzGR5Zs5j4SG1Gt6q9H6e3Anx82PSuQHDRpTTNmE9DzVhASN6GVnZMEbYoEQiI4aRl
Bg6DmmYqzb2xJ1QdKGdGGidKbcdLnbueaL3KzzyjfZSnq9TqF5FJ5M7YrMmJWgw8Mqmkb3pl54D1
9UHT+dGXPj2pZrou7WI5ATwou5dCRaog6lWKUqsZrVvwrEslgt1W+nAfToNeLWQ9PcSkHrYWqYeC
g4xzMxYId0dy8PamMi3a8rWU01vRX8VoZBKZq0e9O9KnoH1CH6D3iqLaOWWyTqQHG0a9HXSrEltV
5as3GYAJsyXgOFK3RUE9KlEvA9TtnjLBzDlHEiXtlLZa+To3RKPhMbxYg0ocH9CR2d9shYiesmxr
oeJJm+TY6sb1oKcMj++MgrzUoVs3duT1EVGv4nqkitfIKYjCg27GoFVBc1bJdZcOO1PqnqZJQgH0
qjBBbVTZtfunvAAX2USbsCe/B7eTj+igrG/70HIjCCBGeu+LbiOIykkc8jT8g0DzXtk+spxs4ZMm
EI2eajMRc66KUlrIZnDdqCctegl1BoHaotaeYckv+uKep3c1Z9oXNZarZuCzEYbTOlsDyVarkqJK
TJXTXk/ZWSLDYhpNINUVqExjr5FDLElk4yFud+g1MpErdXM9imKbMrzXpm99gGJlzOjFnaJuIOu2
fx2VZE13iLwe2x0lLosque4QJyXPoaBhBEgBcK1s3RcJkhASxs3oe2ZcG0Q2Nr3lkslHYwiWR3+V
leKF5XgVaCbyqAywyn2IXVvj3Y+Lhwr/Z0SeN4VvpCEHDJpFbED/pMW1aiUbcDPILMsHk0omiqYw
HBnv60Z3W0R7EYkfSeUl/rnUbzQe+AYzEfalRUM/rjHhwjJgTdDjBM46SJ6gLbkDZuS2iN060rwS
gp0vn6R8oF1qewMAl4g+1gyHMWoMabCtKQvtuDiBX/HC/C3pJs8ffNdBBKGgHtDCgSQaVjwzdwET
QrlDTU70tqbcOnqzCbKBkPNpOVTZqXS6J4WMuYkxjm47W3wQCdjds9Sd0ugLDC0vSITX8//NgTvA
7J4gdM+EJRrZ2iInntgaoZ4Y1VECsuUwwcqtEZ2Wsxg0dInINHiIhHFfIrQqBQhtc6IV1R9DvER6
grOmmtnhzo3IhFc70S6vzW0T2QefErw2vk8seTHKi1jBN1Fw4RE1gcEwv2m2sebfExW5Lx1cGT4B
uGka3Y2DdqhLaNpKsxMS6jKtP1R1s+tl+0pTwl2ri4Ngb4ro6toprBjm2QmB26S9ecB9FlMR7HNf
XretfmSMfJ0PyqlisbWT13ogdQ2DW2ST45PQqw3JsmnkZuckvO9tZN9ZduWOViN4H4g4EGp7ZI9x
yyQhODv3qno4J5iEwEO++SN7FQg2ZlEvRfvNd/RlkjhEU+U0jbCL0HzRaKGmhnFoDWiB4kuaaWtd
qW8nC1kUO5sjaeuadSUy9iKCQk0KdgLeM5K6sz49dTYRC81JRm5voaWPgEh3bXjPQYhQT4k8lxHP
mfMa5a8DCRAtiVSNTB5wOp4mZwRrm7+R7LUri/7Vbx2wdWCGWhkKelCx/tpae846jHH2LJ/DL10Q
gyq25Jwi3fRve3qWFd2vBnlthgu+6om8NfPv3fzfx+pVQytySZon2g/cpw6vRoqmKGyYRflTS0i2
WXlOO8dad9aNKqRnwm+XQf40P2sTVIV533OQwapVgmfLhnaPxMImD5787JPMVykaJh6l+qYOB6V/
0FucSYwgC0EocMVJr5JIHAF/TsBKyBFUr5RlgWkvHe/yAMd64q8k4sdBQiN4qg5hBrBk7tAi8Kpo
6CrJIwHXa6VGFYBCUrBpBShvJ94neUCUFkXbOD5rtc5OSXwwqcP2SOeeGDEWfkizfXnlBDuVjSkT
9Q1pdqsRX04k1cuhyTaQwwiTQgVnZ/hrmDyq0UCW+3TjaJE7juYiJ96l0eVV4OunyMq3Te5cJ3iY
akulYQ71tmGWkD4lmOs0Vqm4+tI1HLJLTy3Z1a3aHeB0dTUPMz4uESzK/LmYn9XooR2uovo6aY9D
/4DrarYhrIZC2waRwTAlolUKt4Bgp6prVxmJPgO84iH/WkGMijARt7fEdyDleZAg4ta0fLNh2xKQ
GzThxgyclcVDWsKa9uVdEyebWoncqv8KtVXrtu0IaHE8aHRg7XHawdL1s5IfpF/MtiFZzVZhQH4W
+WB+fGc0+AdTm7S+fp1Fw7Oeq0+mqA7YmNxB6ldGRdykNKwNuhx6z+GmbVDVtY+d3KGfNhCKXSXK
tia6MKsrpjLpcqySldFuMqJzNU4YJe2XIN9UJiQ6aFI54wVh3nA0XktqvWqMEnOcydDk2mjJ3jEU
1oCArSneJWjZFYVZusI6MjakudHRw5pm9TUhQuVNX5dvk59tIp83HbWJHt1X1TVHtoU1UXiM93FP
ZCepLLbTEJa+Get7RXopOh6lQVsYqFn9dCNzqmvGJzF9aaTPugUf1re4jx3TMsg/vRzYdkJNBIfr
ekVo9sLaR650slbWeu5KCS9cS+5n5/kL08vf5e4vV7xoSbWpXumjzRX99fCkeOjq3Ol+rgJ5SmkA
MgdZZCv562fwlN/rMBULsQkcAb6U+Vsdxpkr0VTpuRtwsSvPxKz+uUz56M/TZaJ60eZuyGz1/7XZ
NORpVbX12SwiQqO/mfr2z3/+gxqIMTKsDVvW4A38Jhox+qgiVc8slFU/aou2ydZ9vzEpC/58nQ8e
B65D/1+X8bKQfPD+a6SZ2Uxtf5YLjj8q4X1fMuRdf77EBzU4Y7dfrnHxAMR2SbTscNaP+jo9hcty
yTH7gMh8NbqUYWv/kw7Op9e7qB/7xqmmaDhH23TfuNIr265r9otmoa2177jhNp89aR/IL95/wYue
0WC2LJoDPSoC1ncQ67/j5fN0pNv5E0gn15f+ReT4t23HD8r09xe9aK9IapEl6nCGJ/uE+3lNZNgW
ko03p3t82oSb/9ZFU4yEHHgXBpIo8ze0UlFkTjUOdJXFyXqatnM/N1iZ12zJdy1TjoO+kb/4y/S/
Srj+sXD8elXtgn40OSrGjO5MxKRb4aGouuKzJ+XDp/9f30u7aJ0mXShUZTijdNSuh1cEkq5YkZ/E
0RwS/StTfi9bGm+fvA7qn2/mD7Hpr23qpK47YzjPcpX6BLcFnY5xVr3cC+4+7Q1/fC1LxQimGgb7
1/vXW2mVQpbkc+elJxLgfjT9+ut8m7vjp53aj/rgUFEZ5xGzBXDskuc3Wa3VOvpZ3mXtLrD3AkIb
kYx35cEng3bRdkvYHIfYa5bl1vT+A8XbB7d1JmFzIrN0jTrm/Vd1zEkrEvNshyiYu9c6e/rkZ/tg
wefr/fPvOxdPYxamRZ/55+gA7WsF0M8l5q5DtT0tR7faSdf5z6f/vxKH/u9D7rD0/XtR5/El+b//
pxPRy69STsXgn/kp5dSMvxzafZBt5t4mE0N2o59STg2yDrs4OA+esJmrSAP7H9Qd5y9wsRoyOySW
85BR5iX4h5ZTsf5SVGcmMPIPwcRmPvrfSDkvLJWcInTaybLG84Wm9Men+HXTL5wOAn+GS9saQS4u
mKHDv4pHDa9Un1fP5dBbJtAUSPm5nNtf7VKe43kTLU1Wv9y3659L7x90d0xVCTtXNAB7CF4JF3Mu
GvpCjLWZNhxCjd7QDmbZJpT0k9/fjlWavCVpFt+2gYG6S4lydNFtXpPK0GigULKJrM286+7SsCw/
ObXgyH73FvLTzbcZcAvzEyZSNKnfv4UpsS0Y4OmSOYNtRUtku+l00I0k34z9lH4xRF9XCGaaAQUK
psGYs/KutPvqpo+QtWS2mu7hPKVXimm0XpvHGB6ChvqpJXaAUAYfswLNhMTQBaEJc9roaDgAb9UJ
qVOgIPrwO0zuClE4aOrJJllEdt5cjTIGMWHLyrE3MV9lCBPWoTwFd1oi+V5YCtpcrR5kD41PVk4f
S2LnaGN8GHth0azMo8QrdKlGKCJhjlGhgfPTLETG1xxz6QT5XV8aeah6nNeyrVzX4bMcmJkbNOmw
n0yycNsy0baa6FHlRHIqyqWpheQpiPk/rRotQWgl2HdkJ0bRPuRje+4hw6LGV335VpF92MRxj+pG
LcDzLvpoJD426JJdluvtXnfiYd+pSoblpWm3VR7jyIyFeUgMhSlHzW4jl36/nnhBbkqjtA7FSBFu
hzJUbkD6h27KVVLwutD0+hrdgqFm1hfyHEhZqCbM+MkkOzujr7K7vDAR3tPWSN7kqVHWuhmp17lR
KcU1cZpoCBYyqorsCDVBUhDh9R3hZ+YQ+6AZcqNFhOoXYa1dddWUEDCijcJ4BbvhyPg3ZOH4PZFF
wta3jj/I4VmOMhOZvj1aMfwWs9azK0sp0vKZNw8R5MKpSoXGuVNMvr024oy00LYBU7JnkygJwLCo
iLWjbo5WdNKmtEOJGA3EMeV5k6arRvER8QwmvqkvgRzIzOazaNJWddR1/d6IJv5hUoKD0ln2Zl8H
V00q0RJoeKQVr2mlJKIxR/z4spWEeVuURUDRFxuGdNLDnumBESg9pv1hqF27rLU3XcnETWP3TfEc
yoZwR7uQn8xMwLemoUY1Zqqhlw5x9d0IfWxJNR1sfosiGaNN3wbR3BWXCtAcmb1rRZ+hakQFyShP
U5hTMm7XvquVpZMDZQZzwyVx3KxU46NO9+TNd4IYlnOX+RZqPqN4QmuEVDXRJApjWaXfMgWZfirl
AQ+mXGvUzmo2BBYZO4G9sXVVdTEdOa6SkweoaGn3FvDSPcUqoMjNOOD8dnPTGnYRyTMVIrGoGHeD
IcffQrl2HvLBaciQGJR03UyDjAK7bJpK4V3qe1hK1kh2LvORLhME8vlEF1hNjUJb14dg0/WW4SyM
hCGF8DVzbZgkpdZiCB6mxPQ9M5Xi75Lmd4xqC5w3Vk56u2xG0iPRI+Wybuk4pLPQdCrqWTRX0hTI
rXoFQU/dJA4Tk8EMZ51nijNEix27JQ5ZV7e095xDTYLujV53oEhkrbpSrUDf0rIRN4TVSttG55eY
alBGy1FYAMuneNygK22IhyFaaBE2vrMO+8lYmXoMbhVVH6lprR95Thi1Wzp2pIPYTTS5jloUu1Bu
aPF3wyi7mknemJ/qkTckDUu7JU20OiIzJ3mTBfauF1r2KjK1ehsgx36NAhkU+pAxvIiCic4W5AGV
fPFkEjbOUVHMdtxxrBh4zR39yp4IYhFmcT0GRriNMqScLger6WscSckxGtP6XEQpAeEpWlVXjH6m
glfRo+e4ClQ3iRNw6lkQFNvBnuQHv1Ynt1UzeVPrarWW+1I7B/xJ6npHa+yVEE5SXqV5Sk5cqIBd
EnZavKZDaz9ZQNwm5hkagT5SMKq3kugEwXG5aPCaD5m2RV4hP9kNEOllFxnNyNqTxDcD2VtfCaix
YrAlRohskRWRvKvSOlVlUg5bZ7QSFtVRC8pdGyeFRcScAxOlS2LV0zgq0gAFtJNOcnetWq3/zSJG
GjFeAD9EAPmmcxZLJSOwCotn4MetO6hOgto5TptNEdTdc1WPyluqoXys9Cq+goFbXDuV1G2nMdE2
EyAEHEnqGF1b/djSiuxq7XFoGn1tK0a1zrl9uDIyBjRdQySmEFWzN4rS/5Z0BT6Mkt3fXrEH+OyK
eKvBqdtp/yhXBhyQnlM9QSRDmQIMNiekkHbdekIPlcfY4TIijNNdbATS6xhgzjcyX7BGZ+J7yAiC
d27wd3pZDVeOhYNPzLLHdvKnq9E2eswgQqPvZEbVlVlXjms0hoVUma7qvk/S5iuQpTFZGEJpUBFI
JmJq/n08rIe6N6/l3sRYoRP2TlKdIqW6F43GOKzlurJILyqjAe58UTFbyposLnk+Un89ZhPYgArw
SXCTE+w9MV7IbZvs9mra8iITyNWYATyhyEzQmcdDSs0JZEbeDb6Nn7qJmxsb89iwGdU65YqCJSVW
oBUmjtM++jUnOQS2RLk0ZV7rrhzEE5ljhQbQX+jsT1Jj1Eey35THyRidVciJ4bvGbnc72nLwNea4
urEHh3fLSrOifKqSur3rxtH+OsWBftuMob4NxrxnO1NHHrQuDIwbmBfp1knNJl0m9lSt1UC0PlZg
ezgOTQpXQMrjL2OSooET3H9ds0SInN8wV6mmclNF15S72BzKK7NyBgRMRVa86aHmn/K+L9dVpSnF
0c/lca2qlYkBJ4jjZ633mQlMbUJVMvn0HDW/VWgtp85XQtC0FSnlxUoAvKQBmlUPUl2yMFhcYOcH
VbQSkpVAstO7TavY8Vuvoi1onW44mX1Pg5khEYnik92BY5P1B0VC6FvX+AMaTs3jMoohng2+Xnut
ohsHg348U8YOSJxG3UQuO3P6K9lhqJNXJB4IxD5bidTzejkGMbWUypbM0CWEd4oYVaqfizFGiRqR
q32m96s+wV5mfpvKfnSVErvXLQJ7iDeqGmIULdqcUGksYDYnlqq7MUSUniKyFV+6yo6YzTQVTfx2
mumXTIGfS8Ahw6Is02qbjGPg2XrHjDKyszMRx+nXckyms8Zhb6OoUnpXi1bViXFqQq8TaX9IxmLa
WbWBAiKwkoc8Upw1Cm6f/RZ4EjPmvml34LSKc6DGzTepIPqxHWOWFtUshk1SxtJ915pIAw3VjEhJ
bKVHRQnxOU/CMp8ndXAeUvgxJ62Jol074LmIQQcug7gYXW0EkZYYjC40+C4RHImUM6okLCTsHHH3
RhBhs7cK/wHNj/3mjFJ+FyuJzoQjDu4cK4c2bta87rygtMfkFtOQUkqIjsoKZR75vsc+MRHQNbks
X4kokx4kSQoRNjDXPgVjYzPnjMfkkUyt2lzmuCEWkmJ3bitkcxMEqrFlRmkfM6q1ij09JLEhm9GK
RtKRMmwpZIc44UC7qFesp77utJ1f9GDCJjIVCmovlr0Md9cytOXudsis8iTVDWOPacynl8Aypb0Y
CoXOYQcATfKDYS+6IvRyI+k9pxtlxjwl2y16D87dDnp3N+v6bKVYJL0twrA1jpM8Eg01qBK9K1am
fVyK2ema/z/qzmM7jiTbsl9kuVyYq2mEh0RAEJqc+AIhXGvtH9ez/q/ejsyqAgIsRmW91YM3yaqV
SNLgysS95+wjEpwEQWo/9FUfXFRDEO04qI6bfMDOzQxSXnK68c9xjUyuZwjhL43KGrZeanm7VBYW
+WWNslIyZjlvlNqz0Skz0j2yL3wLs7ne6crdKE10KxWbWTBzjWdeNUKpsEtV2aXnlfFGKxNKynmI
TID9qTjXFUHlJLGNiyJLIWXYTJfX0kgrudCjInjV27a+yoWRrj2lKi6LBreEz9HrLJGt9T3KJ3Nt
TEFODKON8Y4N6W3iYzCQTluci6KuL0w5FrdIGIHZUcW8as2AVKMeUxB9cLXKWU/L9sbOe+pT2tgQ
lScHAzO2KInHFERK5jZ2IDW2K7GQZR67uhYC3FY9uznPojy8TRM2efT5BvJDqskc7lnNiq2C8OFM
dBpzBPqc9nYqJnnWtGb8IMNpulK9kRDWVqkvKqts40U60VSmKVlqNE69QBQ0QbnQ0IsVeCu+sM81
L9LOChiV80mKaHnmv+FVdHX73CY1gLi8y/RHq5yqR9vXZYnkJIt3tlWbNHJlOnte4Jkwia54FbT7
tmmcbZXI6VD5ffrgjV27CyPVfLGGLDyHqJstfWs0N2qPYKNRsBQEmZVfxjJR6FtquDpyOAzrKBjj
DRX2eD8ZZfBNsLelDKeMw8pSaA4pdQKs1+G1juNQQozIJwBFY9g+d1OVbLPKNs/Mwiwei8AjrXR0
sHLgw1x1RgjyjSIcpi8zOtOsMb2ySp8cjfcqw98qQf1nzuP/dYWqWbT/7wtV7v/9P3lWN3n29AsE
2PxH/4kAc/6Q9mywhSFpm9bssvgnAsz5AxUpZGQQXwalLGrLf1WsVPMPi9VtFu/hVP3zR38VrOYf
gehQ5vgjc1b5/S0E2FE1huIK5mXGRg4N5Rhb/VH512vLQVhmqN/K8qcTFFuOH3mVLMs2wpmKQbC3
l3nv9ungRt1UcHbOt7lx5uTxoznc9kq9TYW2I2KqtsQ6zsJ9pu+jioU3X+vlq+Z1bAdQjRUXdhw0
EDvwLqlikwc0w+2YV3zTOtEWdvU9rHtB1HMUL+rqVJPgc1326zUeVcKkcDRppZgXlXJtmNdDRUIy
XWaS5A2cW6Kq10aA9kvuFd+JwQNIa5X0KdIM77JX+0O2K/v8J6UB8JIAGrHWNdeaUjwNznBTKquo
2DrWWmTob7qzLteuC2nfjA7sDFrVBaou9VlyzvLo11Y3fKsPCLX7s87mzBaWaIijyV+1LfWwwBky
tzTe8ql67lAMfHg9f1UP/FyZ/OsuzKdw3kQLC+BR9bsImhi3c6LfJmkCqgnKU+Uta509j//Tyn9O
uAOr6pDhXvv9wPrnFsqXgd+7Ah+6GT32Tq9WA/3Wi7ZZufP2sQNMgjJQFG4dnJTTvt52CPeGdYIM
y7nAwId0o/B2RnSdGsvR2Y7MasomKp8BNYudmp15E04R/YdpHmKx0E0kiDtEVIR65Sdzjj63Wf/6
7WdAn6EZtqEd//YRJ4ZibnjdQtwEIRyvhjFaZIazNc1+8/9rMv3Pptz/TbAHdVZB//vplr5A+Lkl
8M8pVv5B7x47vw0QHB/Te1fpHzOs9ocm6TaRM6Ny/FdnmuZfM6xmzLB90lGZ8zCYMdv+syWgKn+o
aJtpF9jwIvh7jb/TEaAS+angbSs2LggDNTa9IaZaXR71fm020X4bI26vB8XYtjnYlVVqRIl3hYLW
8a89p0iVa8sMJlJURWrmL9Cv/WwX4j8MvulDoVnnndEb1W4yWvq5YRaRSNI7Rua7Vu/RJJea3W7D
EurCvuriCJWeT7lz2Xe5p57pEx/FY6yLoL5UOzmWLdFhhVNDqSlVI36x+8Es0c82Zggid/JtmLS5
b/bhgwHCgfNcUvvemT+FpXLtcXDMv6t5NSlIf6PYvG2ioPY3Vund97E6EFWOqFfq6s8aUp0HUSYf
44uICt74ZhlaXmsc5fqs3w66FukcZgq9Q74wWRFlTE8nx2adFDDXzxqnV+sfUkSCg6oyFeJxsIOO
mmWo5tN4npdYNoHDFamufs9rkg4e9VTmzjKyxtC+G03FR7ko05ZgNS9Lqs0wSt2/ojo5qBuvkJH+
0JIAMIGy8rUggmofNd7WKhtL/5kWWiy3qeG32VMQt854aHPDrO7zvsy0szhIquSHFeUqsDmbe02W
tmfGVChLx09h+1i+g9Y1bI1EfW3KqeXEOnKarS6SIVXmIlmB6GT2aHNeQ+08WXqJgrJWp1jf1lYe
AUK0tChWdoUyhNoz4lL2bUsbKnKJLFNtFMhGMu6DdQjnusHCrUOMXnRVl0NRwBTt5Tn/smlyKiiZ
BV+xnTQPqa3etTEg4rbLWLKmtGXBLeK6b267oY2VCxupOU4oFkPO9XrLRj7CWu0gDVb0MXeyta2H
4LOcvjBBDoat6kAALPTIH6fDlAO4cxZlIgNPAzoVozM0UmPKr5RSi4ydbAwt2PeGGU63KVIo/efQ
lE5fIyiMB/RYoRNk1ZWexyUWuNyfogevsvTsW6k7kbpv+zaxd+qQ81uzhloD4i+t74pr8gsrC1Eq
1dLcnRyn18+VkDbOAcWNA6Ck1vqxAx8o+uHCsocWhJyamd1b7Gu6OLRKEIWorj2hk3aNMjZv6ZjN
kEozH6N2kwVCqq1cmHYfmv5ja+P68a+CNjCT+qC3Y52Q566HYeBRUaiFUBugfFqWZhbANJuUXeAK
BrZq5YbSuVYroAKSICbs0DOjcVekxej/pJVoQthWc39koxSNcbU1c3Pa9dFk+pzbYzIXqsYu1r3l
VPAPbZ7K8EQloqQYImMlT5cc7pwaDGQl+2+hmvKCuL30SDgea9+Gp1AMeZVzMWOhr5JR2NZrIuyk
WVdlGKQ3airAVi1ojAfKM1Wo3EHbSvH2zbfs0nlk4SuTt46agbi0qMG0a8pfSXpOrU2LrwTnW7z8
FZJKjUZm2Rjno1f57WUykA5y10Ydmw3ZDdqAhYZhMpdzbiHOB8jb0Y0QOS+LPXQm6Y9e1ysvYanl
EvBxHkfdPtFmYoTpMQWdc/LRycVTEjU6j4uBDaTuCYV5b0yL8CzrzYLiSQe7GaN3Whosz0JDNghT
MvQ3WWrW22nKIjIihRhlDYBSmPJBayoxPti1GtqXKoaW5IG0lN4GliELSNAlTYPxwHyndCHhBQLm
ldGlanet9i0GAtJx7XYXU26uz0eHifeyIZyjetKhYIgzMRaZmrpWk0pxrol6sg56bwvqAAbf4lUq
DZlcVUGd0kiL+rrwvwV121kvNO06wuuC3Ck3mjMY9lrRJs3cxlFiSzfMJbw5PxEZksdU7eMLPhBE
zK1edBCuIpEN/bLR9dxHJEsnbmNEPe5sNbDa8cqi5M1xOkT7eJGagDl+qFNteS1QRyOvLztqqCFM
7zaqd5lVRcKlLaQZl4OZ4IIA6Q8ov54ffdsn/n7S9QxNflej/qZ31pXGPjH0qTlLpnqMlsLQC+ty
9Czf3xY0bJi2G0pJw76fwjD+s8/9t06g/+vOlgZ7hN9tdui/Hikg+AP/OFHOGxdAtM6cug6aYj42
/mO/g5YBMSNONpJRqNbMPf+/9juzcEKDNoQNlM77n7kpf50oNeUPy8QS6yCSADqu4oD7OwqIz4Ii
HG0AA+DQ2zNW2jDZeH3u7/fKQJleV3Dtq6RaEnuM+eJK3VBb3yCsPik8+3y4+2s4G2OrZXKWxb/+
ebgy6lGFGNNPbTOtjTWREGtJjjR8wXcbsY9a+YSwgpXv84aOWzxHdhrsJ7FLwOw6OjNPzHvNMJIn
nozOeBZjBArOE0/PnWAR5+T23Dv0oQrXiJTA8zBvmemQjI/S6ujo2XFqmJuEwpx4bjPfbm6jXhf8
ybRwENvvGgMwCa1ZPbPmxaesnfKBEjF0QemWLcFc/VmUC2WobZeSpZqL61ivZF4uy6gNZcH2gqZp
ujbbbCq7dRVnQXXZVojMb6u0KO8LexjC7zmM/+Ymd5I6WY1p1uFQcUowlNIILLRLmdppmyFmV8M5
PrdDnCCmjiTMKYSxLNXSo1doOLC8cl1F02yyZXDHTkKh9QHdpmurE/rOaZgdsRwI/7yUQTKcK1qB
nhzDZxts036+WZVChBucnJpuRkmm4INiBnig+2r0ftCArJ4y2/SforRvadLSxz6XWH7AAVVJ/73s
bZTZfVHqe9mIskZ6jbw9SWQFj0RmGRzQyOihh9gThqKmQ0SSsB1bxUmASVjNM46hXRFZa0eOsdgG
mTJvlchPuYjHzg43adfo9qJpnWCfTVi8lkPHVmej4UPyV+huvX3FhvluVNXsWk97ZWtgqhcMPZBA
4tEIcFwx+moXbJTKyf1LqvYaLrVCjIODRwGynYYuCGWFicuVmBTgSt1QSTT4bPECLIoJdDJUMsEq
C2KdJEJpQ7CNLeBogFiDlBZ8UAlZuDp7Pmg5QaRnWJSkci39cgrvPfJDulXhB1Sata5OoYlDYftW
BpqVwByJy9i1ZVu/kAKR3sgws19NWmqxOwPhzYXftniLBiqwP1t1ohUhxuA5RQLwnDUpyZaDZU2N
a6aKCvm64DVedIoiPLfvVUE3gptCXBLJH6BRIyDZVm9TeWxwyznyBmlPCmk6pa8jYKymlXZgzxqE
DeBvoRorkusCm3puWXovmlXF6VWrsqm+SvuJXtBayzvhkVQq7BodJgVwbSOCNE63yGVG6dalWoFs
sXIcnmzIZbTyq1DNXlqvUL/LIFbLm7Snr+C5plML3HcFkUjVsihDAwtH3aWaq+qBZ64Ua9Lyy3rQ
fVZBtXFA8mVxk715BNZobhh7WYaliI7Tos0by8LWBGMMYUiN9UIPwV9vmjz2YVnEul6XB51WZ82r
VI7WVSQCI3is6gnwqZwyxYaDxnYDfUYWGbjpylANb6Bd2sZDPtZ0UaexxbxHD7Q3r3nNDSpuqqdy
j/ogi3ZBXQrvUqpDQzZ2FcTZRS3NMr0c6A0ZtwonlWWa2RXfTKhMh9qW4XjlGLE2bYbcdL6PVhM/
aWmSPIrI97utwowgz0pjwtDT+Mrw3LYoG7bRWFSYpOHxfe+lTkyOBJqVfg+miBiVvKOETjGnMJSD
VViYf0eFNM0dfwdxcVY8vVQNITMGZbesMx4qOl35IqaxBAZOjzuNmlrtIftKy6bYGewf3ag3aIKh
22mahoc0pU78AJ+lSICSe8I0+E0G+MONAKyw0IXAECNSmkYuPCCvXqPGB9ZrZJEZ7bOGVWMdkusW
b/M8atu1IBcJx5jo9GDlCac21n2WiRyDVQU1iT5ZdU7tviMYWUzA9bNC2Lh4ENDZSDaoPbXYWmuK
mGTJJOsRH2sKV0rvivZxyrM4ImzeS7oe8dEgB7ZVJI2Kl7iSiIhNLGBAn7umETjgaDBcFklDqVAl
9SMwMShbFJ3xlZkiOdMHNOnIHkL+wfk+CwkA9iz+q24GlNW+uRdtcUG/5M7zsovWB8HahP1KeOq3
QseO6dMqu6gHbFbahOVPtQ6Blisot8Rt1g3ehv4CInvfxqbbq9Fm0OiVTZB62yK4MdRg49XpT8Wx
3nqL3isSNWfhJFF3UB1MeSGwHpRBar6LON0u5NDHoBNNJV/XCHOWfuccHD7ba1GVd/TzkAsZ27jI
1tOYbuLE2A+DcWkZ7V0hcO2RoITmTTUPPR/DouywZDnzkmoXWHH0zp1Sem+T06xzeri8I+CVUgnY
fYLwFdKEai39aRib72TNP3YtqOZAAPJieWhixbkchZ9fS5OGkNcrfHCe/2p72VVbJK7AucT3RNQL
r+agoZuYnLTYJaGHl5qTQtXDxcTfF+9ZHvJlgTYJy9+4b/Ug+amWjXcRgQ26iSl9uLbZ3wO1uhIl
q5XD0XQN8t1cDA5ntV5vjFVKPuFZP9EUo3BSrvzcvAd9s0laZ5Wr7UXRmjslhHbJUQ9L/QgARXBu
f3XKtllWsVA3ilXCCEJxJlwb6eFj3SvJvrOy755X++UmMKJiL2yEfXleQRZpy33qVN1LPkXi0MhS
OwvVGHyCH9dyp5lWuLOdds5NsFnjzLZQsEAhw7nt+shLF5anInbRGgXZsjWyGHAegO1royPczevd
DO2fgfxNsexHB340jSzoeES95Ysm78cf2TAghJPU9OmAcvQ2PPjaXtCficyfDmNCZUkm2V3NMRxj
Gh3igtwbnGM+qVhsbBZBCtGq82PpikrPXccuUDdVGVAGfWj3QVZcO0aAv7AUJGdUneffRVStYmI9
hCFhs2UNhnenyWqc8GgLeQg1UHgznVJYRs61DtG0wZ6bEOg0mj3muK6sLrLeCly9jXHhB7a1V4Ik
eGh1h8an4pTw2tK53EYtkvAvM48vjMJPVpqZdte01O+03psB6cJFtkRntl5lg8l1W+eVF24D5bYk
H7yEON4lmIWnmv/Y8afr1nJY4NqYvUzs0WwGm6hNvf+jsuLbqQIO7xj+zuytbDvJBL1QoUKQz3GG
mqaaXvQY4jkQgmrs6W2btjG5JpMVkrHAXil2tKUc+J3K07jIbJkvY1N455rdeatOsQzA80yynO7e
4ztGZ1kZEwFzhXpo6wYSclMoy0xvTSAFXXUhGuWbOanlmSx8VH4Dk45NwFxX7CqtwvEbpiEdUNXe
pjRk33oFeKONYX1AwmTPEhd/pKecm2xuJ2nt1aDetVF+nThh9WLm4JSnvAjO7U5/nFDfjOhcpfUY
8RYvm1IB1yfs+3zsohW6OdDOOCV3dS+eFfbMi4FNwmtiQqjccDxFNNr1mAcAameFdzDrzG2q5BxR
C2bUuL5uU4K8/O6QxegB6U08hDb4bUv3MWj3IXqkQhq7CH/zlaWK7HmQsbUwOmqIqui1pV+3cou5
fRfFurWkMpauUjIAYCgo/pnhWTl8Avi1ple8dGOb/OCX2rLo/Rwra14OG8zGhJFB4ilB/yDoPQsD
vVngQYR31WlvBnqpRUZDGfJgbe6nlEcTd+V8rUATm3WSYlFC4bWgAJbMRUREN6AwFo7Xeks5aPbG
sSPY9KjgnLp5YOKE9VoWGQo9wp4tWUSrxgFz1Nc1sIZRAa6PWLdH7bqQMQcOzy6eMc4qPLQsPKTz
/qUYtWzH/gQqBGLvvcY8ALhe2apRaNLaV9Kr0Gzie10tLSx7fCELqoZPmZmSnybsHJy9mm+K3sPb
X8aNv9U9Dbt6WBQPXVB0V+iK0wjmQiI0uA+1dZeWdnfJbFFclXEWXeQEsF3wPvYHySaydilpmxeq
kTmbKEJqq4R9uzbVXLkTcsg2IVUdEH8F/MqhSbq1IC1sLSsAEtZkzmpgFUepTsJOOEiUtFahsusk
VaQjSs+ue762Hne/X4nHQLW/RSOEhbi3naUUVryqLI1WfjHcOHlyllX9bUDxdSXZCQDoVJ3ksbbV
BG9wC94+9EPoo0Xt13vKzaq2jJNOby8GzaueQi/p3ToI0Mb4BuZnRfFgrsto6Dn+JVXwCts6bq4y
ymzfgkGS+1Yga3zOpiJ9MXLDIOelzSsJXYQsTxLEcT4FQ2COrhnmzQhk1wlfoqCJ8LvXovQPBUwU
RBR+pEpeUYfBMlv12RdUhdCQ4tKfSHDsBhD4IdiLeCX8Pqo5g/jkeXKIyewHsFZGejC8wOjv6tq2
SWxBp6QxJ1PwSrUd0ZswQ9dxKpFyuZ3H/nPfq5MRHHjQ5A3TAIgjavHEY55Vzjhqe1+J9dYATFDU
2DvlEKB8XORlLYaDKPWQFJoxyMcgW3qcokCh1oGDZsOsJEojsn4aJ94GeJuN7cRgclsYbZaeFTTN
pVxEUimMJa7CiDJEiFBDX9DVkBDVkF9Y3Qus0HKg/Uo2MPmUSZRn1xrVzB+lR8HRpTQeWc++1cks
2WhJYUhvWVVK57+yw1bEG+cFo0JkoqTTcM5eIa3PUqMelXghCr0n6RMAyqSbaj9rdEq4Honme+C1
HQ+MyWDb5HJGvfDkTVX6HBao86TQcuMpH84r9tvWDYI14f1kj0MjwTYLLBqwoWNKcmIU6nmp1L2x
ElYXSwUq/VRot/XYdCVhfTIQ34oUAMKhH+EKr9gP1/V9gHiMLoTVD/WGVbWFBuBNKYJK3Bn54AqT
vf5O7WIreRvmJoE/T6hO/1PRAqISS8vwXzpFzeSJOsqRPZHKDWUUBwYS/hT+AUboc+WmbX1hYe54
x5KxWS/WwxYiwGq4766D1amqzVETjsGgOymqqdMIxHl2PBhsjCoyAvkU7fytuo0B+8n/wGH2Xtz6
lw1yviaGoWlMIxLdGObcz9ckPcvTotB60i/DC+ioS/Y8W+vHuJ5WySrbnLqoXw2HeITKwiwhsakK
fh4uVFuF83r4c2afzWQ5IsFm1lrvolT6lp1bLx/KkL/SEHytfPHA4N4rFrnbKnv8z+N5YxIOmVlR
2xuB5wGgZdkAnU0EJZbZkzbIWZdxdDM/jTb/Nh+EAwOxwmNpVz9nMpeyytbk1i5relQX3m21mqF5
2Sr7kdyxHOxOXOd83z6OrErN0nTCMRxktdirj+6rPlY94Bj1VYOWrq2idSZ3ef9N241rhNAcCQie
JJMIiOD6xMDHN/h44KNesRIomWwL9TXaNTswAFQGtta5tZdQAJbsyk+y+n45Hv1vaPhkAKK6/XyL
UUdTkNDU13of7KodXb7dcA1PC9f1aY/wL2/qh7GOrk00JU0yXX2V5qPVkoQWE+aWl4sTd/C4Hvx+
Bz+MclScNRoW79pSX9XL0XKJJgGuvyfG40IjM+wbh9mbbANF5sSgv7w0E32BquEV/lKE1pEEWYGj
vlo34MBYrPAyAbxa+3fWnfgRX5XoGodFdhIs+YthGWtmDMzGfOQpn5+e4TTaUNbaqzKdT/VtVv20
xm+/v7J3S+7nL8FU+PstZGiYujEVfh7CDILJGFL/DUFxs5q0OWwt31dX8cpzrWV46+y76wLq0iLf
lbdydnmf/U1ALX0EOc/arA8YGkxN0p74NA1onp+Yk6m/SbKKVD+4DBR/G1PZgEjSoyWPhhcn7zdx
PL9Sj7+//C9rFEIQhXYJHAydkj+L9uexy0JBTSvb57mZAVB9o1FIWsJ1WlWb4DVWT0ilvr67lm1J
HaidRjQvnYXPo0X91Ef+MD6bEZKm6EcwnprXTg1w9AkO+GAUpRuflU0HzAgQQbn09/FSghFz86v/
BAzwZUQWXZZD0wF4qFJVOHp4hrAg5BX+WwELyixuPW869e19mcKORji6aSl8cC+rxlex5UC+ht7o
ajfjWnGROy9PuuXnv+zT54DRbTYRE9hh0aU9vhzdae3Bt8uXwnVuMKICbltHa7GEe1QQuX1BwMAC
o8+px/arUfH8kEPDm/gVURnH5Rg5mf9mXLraPtyWoByevZvW9ZepC3371Kpwarj5mX5Yd+2WenPK
M+uiH3lz3zr7xM5PPLV5Fj6+jx+v6Oih+ZRETN0Wr+ikvYXeFw8etK42yfe2GVPcUfe//46PSKPM
ITy3j+Mdvfgcx8cgyP03Ni5vDsYoTv7MY2C2Ny0FXHdpPva74gnMz9pfA308x/x24tv+OpMe/QpH
C1PQjqaIuKvKnrAXfZ2tIe9/+yknkKdi1RGY6ryVa250sa/uoAW4J6Enx9up43sw//zDY604M4HV
999mDDAMqepq/EEX67K+izdYH9+KelHqLkEE+2Tp3P7+/p963PPu/MPQTR/ksBr9t4lsSg4biUOY
XbhTpjeOHiferC974qPLlEcUhjHn1Dg/6uQQ3f75rbAhXuPuBRsfuv/Tx3pMMB+ishwpab5RO/Av
ktqtr4tL8767xDfNCqmsjSfe8LpYiG/DPfS6FQGlJ654vnm/+Zbecyo/3FxFKUM5ccHznhFT30bf
IAPcnGSW//oZQs4mo2o+QR19snKyQ2NkJ1Cv8qcInrPt5nv9LMaVuapW2loLNnRh5Zmzq/7+OefP
Z/qvsY8+X0JfoMAm89jNAWsgJtjAjZc0ZfEZPpmTiz3r1Of6WS79jxnjX0Mefa5qFjWZztfSraOr
uRytL9JVvoFgtkwP5c5eN3f6vbJtt+Wa9OWTz1SdNxZfH+q/hj/6WKHGcah3lOeZGa4taTfdWSt1
H22LjXmC/Pzr2f5fIx19myNea8x1/lsz3hTh9xnuWpyK/VZP3Mz3n394RTvqIE7O3Dfuqx1xMNtp
0x+Qg7jxiU/h30yy/7yY99v6YSAPtVaD3fktOkiGMrwFUql1t5VX/s6/IslrpT1cqHvi1JbCrc/+
ArL8e+LSiW/kfTv5YXjMXSPuQP8tvjdcY2FvJBusyNWuwm/OKlnYi/bWfAhPE9d/sclidfvXVR9t
spCwUYzj03yf2VfBEnrf2byrAwZxyL75JwecP7cvLydy+Dkyj4xb/ejbGLwO0wqfo0zDhRVfd7Si
cT0v9ezn75eNX7yaznyUU2fjjGQR/7xspENdKSKSbxqJMLVxQ68XiOjT78f4xbU4RIvoiIQ44GjH
tgi8kX5Vp/KtsLbDcA9/F4an5Z44Rn29EJgz7EAMqgkKdJijBxRbLXpCTXtT5XJQ+ptCp+c6BNvf
X8nXw4rxeZSjfVulJa02Sut1PqzoHFaqh/gwF2fiNenjLycG+zpBzYOR0GKYVJ6g3H1+Ng5YACcw
tLfGJXcJp+kWT/Da2kOJi0/Txb7eP2fev72r3tDTHy+yWar1XdcRePXWPReH8BpOPMfrcEOBVMe5
vZHreH2K2faLucSZSz8WQjaDE9kx5dwpZsG+1H9Uj/6FDqwtuqmA615MZLN0y4HcbAs9x9JYKouQ
zZo8t/PViXusffnOPv8GR4uATMth6vgNZmwczdZF5JJssJ6TFLJNfuLt+fodkJ6A4FjDKIGu8Pjs
iaArxSMVPWUBeOhXT3sRCdCJyTuxE//FwsY40JssyqT610Js7Ikyo5PzlOyU1XgXrJ0lwoJ8p7li
R7Dz72/gl9cGgqUObMyGxuTgejq6f4pXKCHw2afca1ezKw1Kzx6B9ub3o3x9UeZhZksV0wj/55iQ
KCvo2WHTUsieI0USt8AoAfPx57wxGlaRMtfTNtt+4bwUravPQd6//wXe58FP8/HRL3D04UexRmO/
ap/U/DzZGetk3Tzo185T/qhikeUNnVe7U4fE94nxeNB37yAHYcciKerzBIBVYcIO1z7Jjb+lmdid
yRfnuqOXCah7mbyBkNopLqoc6aKLQ3dCGsB/cdmSL2TGlM516aNlqPfr2MS4/STPk8BFczQdzGVy
6bkZmIyleakvIdRgjj/xoRyxHNkZcrc/Dnv0VqURIHyNYRscNKYrKaJc5HuSqDEVXgOEKs/Dq/ms
IVzjv7lgwpKYdefMWP243kcpLgqGTvKiOQAL2PvOVEfiybFeLMX5tMrXyoOJtuDqv7jR9Bg0nXh4
C5rp0Vzvx02RBYnFuPNmNFhmlz71P8nEq67weC+T85OdjfmVPXq7uEIo62iVDYqcR882CSfUfJP1
1K0p9q2yy/yO1LHrfq0uq0V+EwHIfvj9RX4d0KbWR0Iwd5dK1bGOuIotp8vV7Lntr0W2r0V2Ymv6
dS6ikaeCmbPhzSrm8SktTKIkLTWQyxhrEdi6TTmHm6R/e8kwPw9z9Kg0oeW0wOtn43JkyWD3uZY7
8xLQz1LZ6qfei/khfH5Inweb7+mH7a4z0Rouq+o5vieQYNMdnPUM7S0e1Gt9U+7o3V/FLlD7779/
Ul/3ObRk5g9Ag33Bx6gcnQY54MuilxlFWW/TXEZrzy1W3ZvJHsDaKSdOR1/LCRapSfDz+NygfJHY
8vkaWzUfi4Yb2jxi3hoO7cYjoyo+WMaiBJIZrk8W+74s+gwoGZO6PlurP+2EH26qjzhAYkF6Td/I
RKNX+X7SrRao2ZjFT62QX956GnmaZCcnbf7nSzivQ4s/GLPkLamxJ8WkZZw6kR2hdpktj0Y4ekfs
XPPR92mvqGhJERxfI2Cm3bI8FNfzvinZnFqXjvcxmqLwoEjxs2bAoD67Iz6+k61ipwmus7c8EyDE
X4b2pWzVQy5OrbnzLP/x3X8fR9OZLgyNMBzz6EMr9VR3CrV+xW8F6xMgvVgQQcHFAUgCXH1BuqhL
Cme/QzxgnNjXfNlEvQ9OS8SmP0HDSTmaHZUkyRH9Vq9xfbA3cwnaRiJyNncn4/XJ/suv7qikR88N
xWFBA+bzHR2A3Ntd2bw2j+V9f59uAeA+kEZZr0mFuGousj2q8Q0gwL/5lc/X+HHYoxenLHMw+GP9
mh26HfOYvUiXpqs8zm37+qfzcmK04w/hfTQ+bwNcC4bd4898hPCGvLt5zat17VwQPYKKdCGWuA3s
O/1HvgM+vw82vx/0l2OaOkdo2iOsOEdPEd9WFSZh+zrEdNNTZ4mw6X82wNFOpSl5dYTWvIJV++lk
iO47zTq54ny9CqYNhXATgzYddp+jq+h1NCiySN4Qp+3EJZR+Zx1degdxniVbfwlA7/zvf+J05zWw
GGhlGE872nkC1WzNlvuW+E+WcpBosh1lG6onltLjBZvzOqPMswgCC1xV888/zMNBWoowrLtXmyJH
qNzGpbbq2lNL2alBjpYyFaBSPA3te7/fIPbHZAXNl3LXunB8jNVATscDEqgT88epUY8emdAbrXKy
7hXV2NryhRsQR+Cr04lRvhxL3u8gjb85+RAS7vGREhJmUEThwBTpNdc+OZ7Ui70dWQLnSbKP4zui
PimHn3o7vqzYx8Me3dPREfYQBgNlEDTuQKHkst3MVfH8diQWMIN+fnLIX97QD1d6dEPxpDuDZfSv
827VN9AceC6BJvGGzIZVvdMHghbbLfCT33/e/4+8M9mNHMkW7K80es8EjTOBfr1w0md3SS4pNMSG
iJAUHIzzTO763/rD+lCZQEUo8qWq1g0UKhGT6HQaza5du/ecz6764fVOaA7M9L5/a8c7Q4MoctcO
n43PZW7/dZXjJfjpxj68amkuFPQ8w5t1tu+CbbelhNiDu7FSN5r/uSjzkxv6iHPPwdpRij28ZXW7
qp1DGCLgDj65pb+7Bqs2OA/BeTR1E7++1rlKYBnZXCOnqSG4dym6hkn6nz8YIhACVI4lft8aOw79
KjkhXOLSlnPdDccyvP/nK/y+JhN0LIcw75URv+3IoskubJMCpcC+M83dVH2lnBOi2O0/X+Xvvquf
r7JM/T9NgRQ1hmLS1be+J6Jx94Z2ZbSfHbT8Fs1DnTdJPLH7shzyrx9LLKKINvZkovnZG/3iVt9l
vKrqRveWxPVnR2W/fW0frrXE3j/dkErFKVt3+3XUTrRdekPb+G6meEOZ+f/8zX16V8uL9dOVLBEY
sTEudzWsq9t8I7dogMhTVnef39XvM96H2/rwnFT61+NEt1+RDl0JXz/Gb65xXR7bNdXs6zh4rj4L
fj/uUT4+s2Xg/HR3GjuUvuHulrrD/n65O0pI/GZfXf8b8/ny6X+Zgz7c3Yf5vOlqo+wYIOYKlzpf
5a3ikWVaPSvb/vxvXO5jYvvPe1tMoBZLF0aEX++tEgHqVS6nHvCxr1DDMI/rW2Wrcdj3z4Pk9xuj
nIOSKtquiZsY+79eqYWOEuYOKYEs9kK0ev0nU91nP//DaBeTO6t0Kb3IvjnKsdrMdMX+8x38tgl6
t3386w4+jPIZ0i5o9PYFFGyhc8Dl3Iz5RhgYzXCARvrTP1/ts/tZ/vynUZdT19+CTXmp6XZSR7zp
8v6fL7As07+ONNrpyf6Q/zZNg6KlXy8QRnUzNNX8klK/NxrqQXX7XTqap3DBc5Fe/uw1+rsb0hET
wASC/iY+Hqm72WiabaG+gCpf1UZ9KvrCi/RpFSRo4SkbYMtOBzXkW3KqNvK9YKZGA3Whm34WSrxj
rH679Z8+yoeXrHXjaqhqzpthSRaYCNXhECYaLRvt12T6OtPhkizeMS1azeZdIVM/pq00z+6bdJMq
4b4c75tOX81Lz5f78M9P5W+mNx7LT5/tY3RljLGldOpLF3natIImYT5yEkIL8VMgfPvH/CX/4nxW
RvI3j8aCUwRpwaLbQv9YGKtZpZvQ5f/i4gqH6DIE9fqf7+pvXh0L5J5OzS2928ZHFbnT06/SKsML
UFzLhwRAJ0T7XJvadRTPB8UsYFJPd/98yd8y15rp/nxNczmm/+kFErUuq7YaSZwtfhLg13m9btoY
iQHPk5L4Zq/uaJdcV0OwC9xho5z++QP8Fk9wfRZ79mz8h7Dyw4SXgDSFSyJe7F7gRdylj0sN5z9f
4rdjieUef77Gh0nP0OYypy38JfzmbJfDGNr87pw39zHZWP7otQ8uVog7wMfZ3XD87AxN/PZQLdvg
NBmUFbEMnvUPI5VWPSWMOpv6Svu63mvr3J9BCyznIZzDoJi8Ug7ZJt6k289SCb/HGx+uvHyynx6t
GUdmQQvHy5KOMjxJqUq7M1butvDzL58yN5Zp/ZfJYrkYzV6k58kJGR8BGE5iJ0KqFuPoz9xXaW4x
AXrLGqnQxv78/4PoxmRG+e8RL8eiab/V8a+Ul+Wf/AV5cbQ/KEowVeor4I/QTsIf/QV5cew/KMVe
wCoL0c7mHfsL8SLEH4TPJCs4olmSxy7/5i/Ei/mH4To6PGjSlWTMDec/Ibxov0bRJuObKnckLjTU
UB39Tu77eawpGdhd0CdyozSFe1LkxoKMdCSFctLrxmc+ndbgiPGb46g+xTpApqa27iOlCU/9NJyD
EUWCZlc3GjymHVixx6mCN2w5pePL7AL2aPLzqdoijlaP0BGuw9lSnj7tZSEP/csw5j7o0SFptdj5
NL4e9cNybxVV2kRViy97UNdmEOIhacQEZiUNduOg3eRabLAJFVssDc65LTNjXYkxWQ9N+pSovblt
e0w1JVxxM6O2yLQ1IJbC9em5l56mpT+kplTHNAA0XUvVi6PGpAXTPeK0hrUQC1/N7fU8hf0ZBPYp
KRq5o3npqIZ3Ikaz6cJOgWif5deQ1wCv9KrnwMNYJfDQvM5S6BlssZo6aI9zt/8eYwWpzPYl0gXU
6TR8NRrziUSZso4GYGLFKMvbKZqunVRc6HZVrnOz11eTU3w3CqN5Upz+i/nkWor1TZkV0mm4w+FB
GCvgBRGRCNuYzqlOjlF6tfVdhwhDE2cqfOgugirHkOigFXN4Giz5Ja70hwI7Al5sdZN0c7IJLeM4
BW69zrqCYjpH8VxMqIGtYAVwaVk0hsGLBnsLOw/xgSl3VTXfjxbLItSECI1xv5NztrYaele7sAIQ
ABjZ52wIBSpNHmAG402fZCQnuuixdebYL7MIDfJofasR1uoELlTcyBdD6e2ds+9aYzXycc6QSQTL
XfsYNdJz3Ene6icw81twISSKNPPYQVz2bCW81t3gJhipKBPlVHmjS9UwztvUH2Z3X9CVvXKUuFpp
nVutyqi8NucOufs0tNsuImCru1MTyC+NjY18Xge21p+sQcHiMTzOg9Lx/RbFSs3oXcwmHK/A6ml+
h262GtrYWFF/TVWegX/WFRXWDz0CbCO4BQNvsZL2rhcEIvVA1lwC+IyypcreLJ30bCUwHWR+E4kO
c7iCXcMBqOEZyHxF1tGunQWaHw4mLU29mh1MiI/oyDE8BPGhSWBbC7cSK4BC/XU81RaEEowMKBZu
mjHbNIqs13FUttui16tnq1U3oJgSH5mE7etRr/taVm8QTUCEnGdqX63ibdCyLxJc40OLwSa6p2oD
7p/wpkBLVx3txpu4LRhtk1qs7TwFA+PQX3kQIssPc1T1M4KCPj9AIVF3+Ij8aXAnvyjGYGXCF5kx
tQ7Nmv7oH7EIomOlii3lPSeHp+xP4jCBxTo3FF/hcg7tPWgAJ6uugyGW22nST8UcP7N3OVfCeogb
8SXQsWtqVwoJgqTPfJnr9wjsz5Pl2fq0H/pjPUc0g5gWJpDEONNzXK3aEYDLOLkbYHAPQW58Kw31
S1Pmr/Q/QnUoL5iDdnErnjStvGm65kvYwgOHAZJ7abBP8xyxtNpYOz3lwjbfdh0NX4ZqwO4z8xq4
/eB1WG8nyz4NgU9XOmPAvUDGW9WxxcxlCvq427PMrMsYy8pjOdjaWowgeDq1Qgm82CiOoJZSZirt
kbStuVL05raZuwmbRv5ihxP4Bq+v8oc6Uy7D+LWqtRzDt75xZXMobOFneeB1nH6B/9BUytkw+gpR
3BZRurVnsTNC3sIxB/5SRJhepo6T52i26V57CnVe3EhzXsLsa1QO2xrRk5dozzEuRTWcKJ7R1IQn
CerAtW+szMo9rQ7WMKp3Y0qtfpXsGml87YfyOqstP2rKdh3UyVZBwo7YLFw1MqFfzmruYVr3q84b
R3tbdCr2eOYf2CuwnLtxUzJjbIq0/F5bEUgUHDbjZH8fxgAl8kS+psxrT3OM72o9fLVt64X01NGu
OR1tCk2AUJAhjKIam6aqnS2sYUrQXelxXm6Kyi5XsY47QqUYBERpsA4jPDoJs1AxKfoxpJV/h4fc
8a1ky6FJeK81+a2CyGE9oxagO5iVUZiavk/hSK0KmiHAEcTtdiSJPRvteEgxn/m9otWr3loMabpN
07RTOYgflHBTlOmRVv6ZKw79nV2wiOBNck/SzeF+jBFrKknocprXos+wVhedvS7LMtuH0aQiiEij
r6R2nlpF1OzxOtANBRNJrcyvMpmYTWsZ3cVjYG3VfFB2eECKiyYHqnuqQN9YTRjuDZhPWYJ+R2IL
C5ty3DtqChGMu0mzMrrO5+ymmEZexzLmcNvVv/DI7ktH3PAy6ScZzEBuJ/0mC4GEVSUkG4fWpI6Z
faXkeCDC2lQg3Oj6o22Fp6qe44MOXmlrt8YpCpT2WxrgZV+ik/vIzW3fjHvp97Ub+40sh2ujbDtY
Q4X8is2Empk5m85dXyL1NHLX68O4X4d5OV2bpU6HRiB6Tir6dGe38XwUHYa1RIIxEE4gb2HpMzuV
IvoOWyVaGYVKJ1yqzodMbaA02lbmz9DgIGBpV52T1be5qDGUpcr97Db7eQjmhymYU29OVedqNBQq
+8KqhC8DV7Nub+JBR7JtmNZOWEl1trL4uu2L8CaJHc8OMnFrC2bZcZiVdZC8zk6hXmCTa7eqQTCA
qWWEbQVgpWyus2qa4blH83qoouhQO/EtqplorYNO8O1a1Bd7ibxKDCxrO7sYKZqFfKabDsNOcQ0v
pfZoWaNhzKgfkACDNbP3RlkZ/mg47R4NRs30TcNaYkOBkc0lHWI/cuoj5J+8HOI9vJ581eQ6C0Dc
OOt2HDbY5wJWV1LvcybXmt3fKwPp0bq8YqA6ayXNTvCLAYWg+cELIWcvaUk0IEbTvLI/tfgn+J2O
V9Ao1zlqXd8RwV095btodncJ7pdVlgJhsK8A6J2sUF0rFrgAEhRqb4O5MWIIKc5ZOBC7kpmwYyqe
VdfaDJZD3iUSG7ObttxTtyp1F83XuOKZ2dCwzBtzTPaV3ayAunVervVgCoa0Zv21vzdadwLfew41
8d2BkeK55WueV5Fn90Hqy4p+o1GvVzBDN7maEl31UFNyLW1WUffaGgMU36iM/MCx0lWE5WolJXYy
q6JZiTgHRVHiWa12bo30oevxigbJnZA5cCC452HXDp5MjNBzg5lcbGOvQzgpnaivRGmc6grMRN+r
3+Hl/TBkla5K24ZJYKR7xuh9FfWEjg6w2bG/b+NkZ4DDH2lZLWpOwfU42jpJ4+UKOu4J2NpKYnVc
qYqzg19w2xrxXVYmEIDGOPRKJfPCQV/4OXvFyCkKV9VXjDevEgqKNycSHXuenCdhfyutEqGFBkHI
kVIcq+brTA5xTq7H/C0LukvdlRbiN4ggenFyEuBdIVyjMJw2nVmyxljJi1014aoX9v2sEesWk/DG
tl53ZfGQAsHFBJQ8Yky6iGbY1VP1ODVLl15gHgT0Rvu2AgO4mmLLBRsSfIOJdTeq7b6qH7QyeYlT
Pgy86Hu2O9dNMV3z1rbwZBNpnM2mu0kwBKwAvNEpPYPUs2ImiHAHw7HxsDFhahrBmvXlo9rE4DlI
qa3QEl3K5LpXq4fZdrddysfNAfau4lgTqFrmHaRwflVngLGtiXJV/F8gX7fsEgm9JMGyTNQLTJHB
gwD4UCYW8UGP5mdop1sw5/BK+JA9VVi1uTGVGoODmA863DkivNin4shg1PBJSErrh9J116Ytf0CP
MjwtkPBVXHQIe3uodciD2Te8PSpoppp93FTumQA5T9uMy3AyHH4jtqOXqUrtfQlCmznxHu3QfAML
p95mCpuTuk9mUEvyTOTI0tYJZTM2JyBW6WXoQ3UjcJf4DYDMY9uzRAdZ7Ty2eh+umwCCGhq63Txk
a2FT9O/mbnWSqtpdRJGe6ZFfTUC8n1IYWvtJh3nUkXx8Ata2zbL8MU7n8jzkfXtTmvpjcbJlETym
UoRnmm51Ghb4ZTAElC6yMbFhb0Q9mJE2b3tsDWPnT7YxXmULVNGsgkuQB93Bzdp4ZcEaulAR3Xid
zKetCiZ4o1pq5dfsAS6hA5SdebX0iiY2t4M2vVlW0G/NKTyFttadlcG4gonrO9NQ3dX9W9o5zd4V
yCuj7maAmXeHNCi/d2+hb7yqwpZXk3SVL4CY7zW7aLeldB7DyqL7Whv5vyx5y9M82A1DnNyGGL54
tIWxM7MuuX3/vT7SfSeFg5PqHRYzRIEAClXfDYydm+jllcHG3GOBP+npvOsn99EqzHYXggahkt25
tufm0hsuhxO1tqqy4bnMVZbI2drClq/ZEs3qsyUdsRrRTl5phLz1NOAqjNxgjXqKDWqcn0qr6T17
FOm+mvvB15sN8JQnSOrWeaijzNMG5bGSHdXZfclmQ3fB468USz3VeTtuRG+XfqkkAjYU0RFpeybi
TBpHqYFkwMN6NYGBm6Iu3uZBc6swjGDq8YpLOO53RLwoGuItNe8wWIFFZEa/byJBIX8e3Sflushk
vGnD7MpO2/FmCnq5woIb+DTbgtha/mmeQ05Kuh9aFYWsY7cFJzVg2KCbqlp+LiO327xHa7HR9Xse
OvCPF967eDXjmd40XUQ9gMzPTkL1s8zzm0mDziHkeGHuzD1ckM1mSg1BV/28CFaknd3r8YMMx22f
J9k5yAXBY4amIyic5hWMk71Smmn0aiPiRIckas7oyTP1wpfh+EpDKkMH+LmRFhTmrteyba8Ao+oH
9HZ6KPSr2lCv6bO/dpdAsx0LdlBTfZ0x+s4CHV1AB6jUto2h4DmMy3zXBZw+OIpur610CH2Ulk9o
I/kbeCWRLTru1qnojBum7Hte1q9FZR4jhVdx2a9mttN4Te/OV1QP+2MZB6cmDq/Bpoh7kUHSY0R2
ujEfEM32m2C6SYF89hoSlcAIxg1EsClq6+37ox+mPFv1Jm4z6k1f8ROXmyySLpBakflxGxFKBoim
4sUWYEzWpms1uSKxDojr/TnqBAPZaMsjTFgQTmnnxRoE3SUSDhEBeKHTx5uwtm/ef5sGFFAqs3IR
ABw9Fz78Fu5d78PIAcERlKMfp+awLaeAQQk+aczg3ZMT3Vh6/mOias0DGdt44aiMqyAbr7Q5dU9Z
Xr00sTH4qnJfm/cmEbiHN5ZtSapaaz2soj/HXINNaN8SnZs63KFCxXJJcJiuSzrP11aJynFIR7zi
UUnuqRqju6GOWVgn8lJZ1D8oekmIUKVPBv1Gt2pq+nFiUBIv4/aYTEbnLZyuc19Nh0iZq22nt+3e
nPvgxl62BmOWv5COFCcVWONWJ3RWg+bahQK/MkkHLM9rb/cFlRMpW+rK1R/KIrIhPaW7niDdCwPt
kMvQeZrSete0prhHhDN4wqZoezCVbZCZPXwsuJT2+6sJphULrRqssjox9u9TQhZpybEOABO0bXpn
ZT+qwHVO7y85HfKnWs/kKSExZtZFc1MZ7mNZkzZTyu4uWpSXtRmh8BkzczMNUX8eUcmyJbNBfxko
AZhLrL2i5G/vn98MRHNRYtCM2VMxsueh+bFbCaO7A+aBIWB5d7KZuSzKmZYQ1NK9FaByHEwaKgrB
1lkZlWMZ0Dnd1JIjDXe+V/pBOdSFiXBaV8+JruJpaJPTaN2FlQ/dTt/XHYdVOBt00kB8iZnqfk+b
8SDHxPQ1s3avmcJpJYDTdCyUOxma4dpWm/5Q0cTS20azG5yU3XZ5wU7ZHdVgem1bQz2V4ZqNh+OV
qXSuVKMot62YbE9rwlsAevHWnK07RCXZblwmXmf2Qf+LfROgWV2+e8bZYzNp+iWdq2V3FsCIsuIb
rRrYfLq+E0yOn45jvO2z6Sp0xY/IcGg3WIaB0WX6TlXwSvR2Y+8rJ9s5bkUripJuVYLoiz7P6zzX
0Av20VoTM2T6dEaUOsp7rRAZmKyJ4oESNl1cZVvRNTmm1xZZoRhHnrM2ezhZT1HSujdsoNmJFDu7
i0k3LPO2ERVHx4nYroF+gUoYGl7sdoDhksD05tAObrVGXaXBHBx1rWn9JAv20iEWbWn9eymNvaNf
AfxNTq5aA4MroeeVKTO8jgWbt5okWZV+d7KxvC6mdDul8CnLcZiOFa5Hkr967+XIrf33WYIAq3yW
PZS1ycz3rIDuKZ1/pLWunnCtPlVpO+zYeyXHsu9xcdCq7qkFjLUoxS2ZDwMkvlYG7Jb1b3qQNtew
QFZtrYUnfVJ3mILrCwg0FArjzfu8nrb2ulZRebLIlJjR434b60PrvT/Q9zdGIa5OBnmr1miGoSem
W11Nvugq+Ul0gsdQjfIbwTrkY6Z0TmbnnkLXkGt4nosCmaE+x+O1KRvGQd9d8oYmzyrRdqabsw4G
lumLSMlJgUl7OwRQGvVeSfYZ/EKSCTqEkSzq1iaqyJUVxc1p6Mx1BN2a2mGhs/ONVWddOUnov7+N
Wdez4mI19uHi7sgR9p6e5BwJiOy7M41yLdKuWsdyKB81+xCoU70y2ia5G77rBhi+Lrej+0D/JlrT
AScomv1gGc/2UDaHloV0NUYTZ5omWLhlgMejzvzV2fW2D8vvcu7FmQZbyvWQypCU3KfLO6HNVPm3
7P3//EaVjmPRsR269XtIoSTdsEWeC3/SiRwGhdkc3m8Es1eEoSLCUN83z1E7kk91tXrNyhT6Q1rQ
xl3HJF44NIBBTOItNtTormL8M/yK8jAOyH8UvsmVamNXbJW02iQBK4WiK/sxmZ1jZqcC93VtWZDk
2B6ilfhh5tl4rnJnOBfukG5QmXdebxndToad7pEi26YgRa8V5opbpazPklRjX+sD+sJlh8/2Hpic
qu0YRjyfuHkMZDPeu/tgmbNCQ9xUhd9HTnAV2UwmJGSuY0rUDhMIU12SplqCl9Gwntmod0dy/rqv
llG/BgVbX5gS9kGodTfRcB+WuvpAygwzYscbZKYAI9MmmV7k8DbXBWjtqlRhHwqAha7yIMtkXgEh
VItbVM1k380u2KUq3tRB+rHSjzdaUrFztkgwN9k8H94XfFFU20TE0Tn+DrIlv5obh1DHVtKVYkAm
zFWyM25XJl5gKPkmJRV/cHUiA4BgXsBc97UcVS8wSyg/Afl/S0zpRgDH9edqyK+yeg1HXJxME+kb
MoRNgNPGxwQDML7hsyzrhm6X8daOqI7IRp5Us2jxasuz+rnwjTp6qGvNl8oZm3F5AWJ9n9nQ4Ws5
qHt1whBcSsFFBjPLvLLVoSqzWJOvi465Ede7tumu3wNPsDDNkQMUIoGZOM9SvgJuvSrIKfvvwzyP
QkDMS/CoGEm9V0Lyq45SPiTOzKFLGLT7WCY7ZZyqlyRlWacg+kSOP/hSlNkVE1x2qyw2QF2x/QmK
7hPJdzL6qebrfW0hXR0uOTmpjPT+cZ7Hl2hwlX2s0pwGkdO9ZlYl3gg1UrWVMI+su/WqmrNo15gG
CUwH001stPYlKSXJxMK66vXH3q3bS1DI13DgeKYRCSmFJcQQbqh/MSsuRgLg5j2H2iog3mO336IR
xv4uhb0FW+NDUiRvrGKMsYP8NnOHk2LiPs26Ef0V++igCh/fp+a2wr8t9TA7hST+UBo0IU9yXWl2
c1a00iSHBJC4H+NrozLGm3HMhm2l5NN6IRNremqcOU/oyYsnqp9MovCqMjm8f7LSDI0HBEd34RDe
oC6ej3FisvOTWFExtbyHSmjkt6nhhud2YyxjxfjK2dtpbGb3iAKLU6YItYTLYchsl+VN1stDaunZ
zSA592qjmI25kW4LYxpv2rgk0DY5eYGZb24zTY1ZSMstaeVzNrev0pptHM7sZ4bCWts4y6/yTB+8
Allz3eRHdno6RTyMy74Jthn449UQHDuk0BvTILtvDlRRh9qEvVVAPp5TNJHO8GCpJURV29XWRdcU
myF1zUVgRdLEXIfTNgXEjxmKfRsFt+ZmdNaJPYRb05xmXwuyY91EOrvC5odezJTWGfZtbNTVvsrj
yTdis9+OcezlQR0cbU1Fc945G7FIzVq9+QK4P/aZPjgGXd41RRSRzyllQLrBCrfvMTyHeCoZlLKD
NW213b5Oot4zlXRt9cJ80Nkv+2PW1rvO/Eo2x/xSLGcTtSSvRn1ote/ZDG1TEaZ7h2AP+RO++Ex2
GCgqA1s6L0Ej+zt2++jnq+FiFNMFuUH5PJhs4/soBeJva7s4iYs1a320Q6eJkFY8vYe4UUtCtp+u
9BIvdaGZvC7L0ykAbx9zj2GjW9VnlXofCrxoa6E3Y+nUNYylnY1NxK8FInNIaZDsHSgiswnpQIw3
NccGphVfIMeCpF9i0VB3ryW9/n42UHmWLwtyvwQx759RXbZpmlKH25HzK7KR+sGajzTHZbcDx1Lv
1RD/kdXnvsj43/9a/s0LYpM6DqP2XUzzr1/9ex7E7Vtx9S17az7+qF9+cvO/3/84fCv8b+23X36x
zluAyZfurZ5u35ou/fNT/PU3/90//B9v7z/lfirf/ut/vhRd3i4/LYyL/BevoUW90n9fNnL+1tVx
+3//Tx4n3377Z3+Vjhh/OBSsUV1Fi/07oYMqq3/5gVSKk3gn6RLl6I8iob9qRzT7DyrRXN2lTsSl
mceicumv2hFh/MEbxm/TDAMPk//8J8UjurkUef1UPMRPEiBLQaeBM4Pr8bF4CD+WMqhVdMXZtMYW
qjaoCmj1iZJGHbJw/0MBO2tuJ0Oa5P5biPIrjPIWTpIQYico72CK/K5iH489LIyq5L6Xnd1spN3k
zkMTD85z23b0BOVGgnkZSWudkUGdbHcTVMwZr0U9UJtSlkVRDTSmcAZ26w6qyA66yIgpFUQuiq9R
MhJfiUovGk+fBC3WdV7E7UWVQqnWVd8M1ctUl5l1g9iq90ixdT6ZZrJpQwGR9cI7P651yOfjgWl4
bpGRvbveSHqq4feOzCAask5Ndhrnkz1a9ikQ5JgU1wmqAyUp+NjujD8tcrDBu5CeZLemkMbRMw3J
C58SRaR2ze9qJpY3bN55qn0tOw3MwcmkgCM3N0bsFOZTOGSuPt/MwjGN8mmynKzUL2KM0Hec8mjU
ypYtaGXK/koNW2WioMCUSu1y9F5jFLCdHrtGWBg9hQk4X8jy5hW5itYbYl2d1U3dvTuJFPGnoshE
cwFBqMaSRqYf/x2ZppVZhH30Q20SN2zWRqXm7UtHZVl7b3STg+4aYLKTWi9qEQlRPLimGvWJyk4B
Ybpf2bBCtZVKd7qycqtmlJwAcapyLsBhl6cuxD6h9apzQYXSJX47mDCpO6SZO23Ki9dKGs8VATGH
282zVVfJk1LZpE/sdEqPYoaJ7oqMYKTrG5yPQ9P5mlvUR9PpQzacbPiLKllii9LaqW41kcEUylor
ZfVSJVIe+zCy9rxPMOyo/kHc4VTGI6G7rq2MzrEerRCrQ5nAtFxRUNKbZJlnuZ7DNHhsIit7bvmu
yQ22VXgpOfEJV0WQdldxGaLxYE7iHCovnougLN6cRnZfApjrBpsRfuyC5iDv0Jr5hNAA3b254i9T
kxTSRRPtQnXCxhngnDvxPQUaYsyq22T6bD3FBKsUWyDKGdZMexW3bSLUmfIJ4VGkDm5+kwjV3dl5
T5KvciRCI2QFMS3IBuU8Qiqp6VGnQ3YpGO1N1LUBRzNOL/mggTx2tSZ36HFaqGsooQjjcwdZaKih
palZiBdE041Ogqtc/IbmFWhzzjfjMtXO1HcbBwWjD1UNZbQcuEuHck1HmgScxKeeDQse0kqLfY7T
KLU9SrVWK4+akcFaGUbV7uRgGHd2PhYkTWqnU44ODkvPheXy0GVjvZm7ZFqJXEbIXkpjOukjnHvO
n2zjccQRmPrYHIxDnnVzf5gsEmf9WNpvEiPVMZBKd2l0pbqv5UxSqVEbv6XA9zuYcqPxw7lX9+yL
pbtHzUJKr7VtUlFkqAGDu4OZ+wrQiHArFYsEoqZRSYbgA8PEJtAqEK6lpm3mNpcnOvOSPTupdAky
C0yOSoJr4JSGplN9c6zW0AGlCHJmIwVe8wuVEXNM7ZUbqpy6zeogzhzMj/m3Sicc59QiTIuJc/Ag
XY81h5Ew291NVBCHQyapLMkXl5imi4VTcr7cHOtutE3Va4ZRsX4EcTko10NR53Ij9KBPTlqs6vek
1mJ3KTIocE6kvUCGnKm68lx2wK8eAc3LeK3IJsj240gh4SkOECg/Dlya3DhpWBQ8DKvxR+uoWbGr
FDn+oLBNjr5QsA7uZ07+MBC5iRZsJksPmgcrnuKnKNRwEc61jvBZgXve4vQxx95rupaDqyaZ+2RX
WI3FhMNE/mgjUa3ADHKutO97GZB4DKPlsLrpnFfA+ADsWrUTxKsKPerrOFbH79ySS2ZstDJ7Z7OF
+cpsPmg+f7upViEJgFc75m33RqRKBkfFYsD4ozu3jsR0QFbPMckjzwYzjm/ririz5kh75Rwsv8OP
Vb6RFYscUsY66JBO04MHOtnt2DO63MLSZaal5qecJaTP9hiStKpdXTLGnMah/EFrAvJwZZpYDyOR
RsMbbQbxqcr+H3VnstxIkqTpVxnpu7f4vhzm4gsWggTBHcGLCxlk+L7v/vTzeWR1FYngEJ1dp76l
ZGSGwszN1NTUVL9/nNF3yqQ2HGzi6rnn3qyP6t6vJ0Midm/BVItU9ek2WO9Y4hwiQe/MHTXSq0S1
INIkUTEqaw4B3pJnaqZezKTIcgclIyrXurJp9Sue5Y0RabKeKj8pRL1qQ+O9ZAe9IlAgGCjopxL6
a91NIc0SL1GWiQ4of8w1CsGpJpmo6SrAX16Ucjykm6hJQu1Mz91plwBsVB1IsSmqS/8/VfUntdfA
Q9G/1OX7fmWuByiMW8WF18dCfjLW5krcnCu5ppr2YxwjESVZ9DxT6k0lKQTmk4Bantn1/tQcg6x1
pxEZldT7ENod/gqJ/k/eUfAS5W3zf//jdES/LdB5oFFjK0FgPg3Z6yDsl/vmUYT52lypmhtSwz5D
E0KflHJFa3u2j/W0sHsZ00eLJ10gRZjhksrp+BtqgKXZU6hgNxwgQplbBisZzPv3g1xqbD9Eg3+N
USNyA6EAT/e0ByolX895NB8VtVxHRm2kP7JCbmRXo3hGcRQ0ll6mPm2bXSxQycQj/BicJW6cVu0v
o1YBCIE30FHNMU5WjjoVmt82ypEACDmUe8sK15I0e8LA23w8v5oyasBkZ9qW2lsp2QhLmpQYIrBc
BHXdpFzLPYWN53rD5a8W2MefdVLSX9UJft+Uj0pirJLUfwXOsJdJkM9DfU2eeK8XT2rVoesQ7dOI
1ySpnr1yTjZ9NjrKvDcG0bZ48NUUgza2QEG1Wd4XCqoURkcarNg2o3amHeyrX8wbOpRimFt/MnRm
ngTCWlKPo7A8sJHs0f9uW87yqT5aOOnu0OSBPqhZPQ7UmEvtW0fM9f16/FwTjoDDiYFlh3zooyjm
mt5GRT2iGrhqQ5Hg405X540e9X/dcP+/rMgv5wq9CEr1dehVp/0//tyKaZNrx5m2sNTzx7S+nevc
n92/Ox6DDiYZVhRdBPSLnaztwG8SKn2kY5tkvV0ZaEjWJSwNX2Ns3M3qM9P351Yy0PLgJ2uWBDvh
lBSlWZHYEq8dJ6PbqRRKyn5kd2RQ5qDfjdHDbJ0z+Oc0YhDHv2BQ2MS/feiH78WJN6pyKxx5upoJ
UAn+zTk5c7Rwwz11Up+NLD/igxFzykgF6f5x4fCBFH7hThr/nG3f/anb0SGnIvFqclMvuTMdqMOO
cNYxnxvlyVkj6r0+dIZ/jNmypvQ4nZdNOLmVs+6BkIiEq6B9DRPU/echTuJQ9f4sHttMtmwViZ6I
+nM8sIkMWTVXhq1QHuzpgf9Dpv1yqyhNv09E8/H71foHLej3z4DzTy6Cw/wP1n9mRYI2RcpxoEA2
QhEHKcSqshV2e18OpQNxilf2iqSwYg1vo4qEmTFTNV7mlAAjJWdecMUUVt//qK8mn/YQyksW3hRA
yM9TIw6pgVaRcZyktOWapN0Ho3z3vYk/vQ7nH2SdBaclL7mRzyYiGoAqM9ePYU9Vv24NN1ybN0Mr
FDZL7xySaVksn4/cz8ZOVnNklUMnp/rREshhmOnl1Gv3iPmdiV6+mLVPQzpZshz3SqVjhWfb3J6D
+siHPWPi3ECWWf2wLYUMPc4q0o9GOOfIdOUuzcE/BhTovv84f3BMWJRQEMC2EuQpKqHlZzuKGZdp
HpvH33xH6VCu/IP44G8XuOP4TGkeoJbzgdEfHX2nVk9GZ9ZROFFghVVgcfTY95sWgnC5Ly/+GwSB
L7b/pyGerHGpCvKc6cSYtOLSOKz9bY8WE8pc7focUGr5u07X38fpPIlrchmNOHo7jmTyKMj4iZI2
m/iHRbOLJtx+/+m+WoQfTZ10eIW0ePcJpgJJdxNzpvT/1/cGvlqC1MMYkKoABnAD+bw0cgp207CJ
f2RBe8gs0UMtZDvL7ep7K18Ng6VHZtbiBP/DPShxb5AfEI6yWK7C5VEV7/y9hS/XOAEwweDS/U53
5+eBiF1DAisvf/QpwIpgIz7QKyJ4mWXL92RVIHlmLhUcaMx9b/fP+QNepslkemEg8E8njk8bytmP
ekSII6l+qtI5vW5jXlvI7Fp0YXxv64/WYDjSokFynBZd0yIFc7KPTUlIDBlpTV+jRYCS2TKrIPYX
q7bTHXHMSI6GhyA1nFZ6ggzhBU2YOplyyMqGdIWCGDAhFDKSPysDIVvhzEr64ujj1yExoy04U0k6
XUpU2+h5XETPFbX0RVhdEMzd+vTB+LKIDvsA7lgfNkWNz9H5EHSXDdEAHSByCj095/FOee3MFG2k
9EYCpvjNw/y8GjiFqUSQ4+d4G23y6wzoz7TSV/XVudvfF8tuMWSJOvJlKleGk/1DP2JR17RjqOsh
peHRDp3hCl0MXE8+2/UL1Rru38dfMTryKgSLpoVaGyf659EVc6CTWmqfkXy16463WdXW5L/LdljU
7XRd5bkNvgOBw8mGGvIMZeE+ezHupFWXbpXNuKP480JcUWK+MFOprDi3vv/YTJhcnBC5AvJp4ill
nLcDra7EEiKvdezvCidzIseAXdJ7CkIxJaIm/wiN/tYz3XX5nt+19ft7e/VS/q94YuPA+eaJrZhf
MpplXz6/r/H//PW+poq8r0GKFxe5L+5tJs76r+c1RaT/mj9AZZDVRbzIn/zjeU2QxP+ELkuyedng
vNAo/H3/eF8TZP0/ocJKMkJJCnsApvLfeWBbwoJ/na5sWd78ZEuC00jISsf3ybqTaJ7VtGFpw/fn
TVqSRG8kpOhTGmbUM27i87H0pynG9DH+gqVLTCdgiuoHBM/0rrHNcT63kT6HC39ZgS/I7ZXjgeTe
Erp8iPIocsyLtjQEZCmmOz3l0q/zVKhbjiGPN8I0bNVYuMMf/uhFSidojxOW41FQk30itBs5klZl
p1xR3s0X/+eyOPw1pR/Tc1+NHj4QHfcAHOU/AB5+Q/tK5PN8ZaaIkrTyNeyy9fcmTmLA/xr7P22c
AjuaLgnJ7mOjdUVnhmYRr9pNswLrgE7ROZzvmQH9frj9MNGqmaM+a1mCjagzTz5VfVX4xvHMiD6f
LP81IpNKU4DpC1nx89dEm6cerZYRjTLNPVbnBCFF7elFM9DrEuduoSKtIqNp/fa94a8H90+7v8sj
PgzOCtJp6iTsyorwYA3WAUXjMyv1s/v9Y2inqUxwIII0TZgwUDbMQaskTbYpeSL7fiQnZ+afdpZs
xYeh1HLXjG2BneRxgjDCy0QEIbv0Ygr0kP4MHKSqY2porv3mXJS47OhT5wLkE1Qbju/P9A6Kul1c
paBuxxVFnaNL4bOT0U+08V1p31MsSe/FFkS30wMHj+l39v4nY//wA5bP/GHs2kCwwDWfN+Ob/FJf
j5clvPfeNq/Fw4D6BM1Y12djlHODPgkXgDxwEc+x2XijO0GxDJHsCu+WuKi1R4dwrUawNiAnL54X
6Pxy3X4Y8OLuPwx4kJoyCROMi+vW7R5VR39vSEOjOSetm60cAfz1z03yOZsnR0iazxoK73jc5TYY
7DKPN0gnWteetUbtaB1cn3t3+L01vltXJydJNcdZk0SMMtxmj9RulOW17CU3mWM4gB9gzS8RIdLd
Ip21lAV7i6DBWarNl66J9DK93RDN/ohFW0GefBPSFO3g0pNEuxrv6Vu06qmUU+YVbxNEVPQbjKbl
jpp+9f3K/nLOEasw0N+g1VQ8OeWSnI+clAozEGSbPEBOYDwXH54zceo3Qkof4xATUlasZGmjdNLm
+0F8dVQv5WXk7hDT+eOCpbTxmKG0LNCK9mK0si21l7p5Y3ZodAdnXNFXznYBfKs62fglEvu8L3pJ
bvsux5Rm0jnV3rV95Ojj4fvxnLzA/eVqP1ixliXzYfdlAg0EVooV5E/BsXnzZpG2MNayGwJy+m+I
aiyf+XQjfDR4sgwsqxZin9YjDvzR1R8p6XSCS2J4b3o969eWKfrO1sl6mPKmb4QIW2Xn6JPXeIYt
PlbPi96x6Q6rjlsKFZiPRW9P6GWdp+ae+YSnKWf8OKCMGvuS8j6XgmPkd8tz/Pef8Csj+m+Km2os
ZWwnvqwsTCkUzRbnLRyi4FfVXrQA5L638dXG+mjjxHuZUT7ztNgJdlUmrq8/aLN5xsJXG+ujhZPV
bgB0aQ1QPjbgEuqzdr5EH07lchHcitr6fzCaJaPFNUXnOfhkxvTSqMnZNqz5bD/oD71hnRnMVzcU
bkj/NHAyXWFMl4iS8kmEUnwoTJoApLbczWnviUP48P1gTohsf+3gj8ZOZq6XYTUECDjY+kN5GfMY
RS6lsUVvOVSCNWSC8JFajwJBv/xKOQRP35v/cmX8a6inWpRz0IVmoTCXZXWTo5KWh/+mgRN/oc8w
iqiI5gomUQdnPeg0b/x7Q5A/u0B/qiRz6rCQyNni0IPgnBbsl172wzc6FRgo9FKu6Z4R7JR0EwHl
cwg/3nguLhWvXKOXJP34fkjLAjt1fB/tLV/tg1evjLDIMgt7Fn07Zjate8t357G1+4auD1pFZXzf
9ya/DNp10gPkH2WR1r/FT32wCbZJLCMTm5SnXOhOeTe/luTzEbKfPVKrgweN5PIc///k4fIfq/+D
1ZPoMZHaXJ8qrMbbCV3AxtFa21oBogHtUK5yYQfhs1uNXrWSd2IIpZxCSqADFr2k5x7Wv4zxPs7A
iV/R9KbrrGUhLVGl+di9A0Y0LwguF2qWS35+S37MkVdcbeHEXek05J5nw3915iF4gpogpczUQp/k
m3OVTnlrrnEHqHZuFjEXq3akzNbveT6mOaYLvNmRnNSztpRkQcEo8g1kje8Xw5dn0ocfcbL+Ep4t
g2TkR8SCb9fj26CAlALR9u9ZOVlxZC1CM5MWK7A/BL906e6wff3MXvrSw6Fdgbjxb1XsEweURGKj
Tj1WBOIEU38VmzMe7uvJ+peBU/8jBEEsSiwbqavsUaSxDS6MeuaFf1l7f3iED6M4WRZUxM1FlWDE
rH/GyoM6XhOJXMYTDXXWGVPnJuzk42simY5sMdUV43bsqN/pzgX656bs5MsLasPTANgmexge4uLY
GQ9Beq7U53fhyHdTduJaBglo4hgzDpSysr3u0MmdJN7ySPk7PPaGp+pOXqXIoJ27LZ6bwRNHQjU1
fZ/LkjNayYl4LCq6M7opX00gb21LKlfm0f+0aCbVpBQCOGMrC2SegCEAPLGLJj+zFE6efP5yzx/t
nERCFb1lU7AcRH8Jq+EFXn10jXU7uee1ZZ2u1X9zYCfRUNB1qRr7GNTrCZSGsjIpBQ+F9oyD+/K0
+zCw02xbn0pUZ9NOYAcvdKG64qOWrmQvIubqHQTyqvvASc4mar7axB+NnrgiADNtEyyeopGLvWlA
ENRTNKnpJAgrlxJC73v/+tUy/GjuxDHBZav9QcZclPAWN+1biDHfWziRTf7H+pDo5llSAop2WgBq
hqM2mPniwrc+OsbjRlpX20U3+Zwuwpdj+WDoZDOnRVikPMQRnQDmUVXZLsB1fT+YL74ORTSqCO7a
gBR0ehFLwzDytanwoRodez2zRfmublO74ok5an99b+uL/fvJ1sm+gsio0gWx2Mqe5PxFLe9pBT33
cZY5OXGAn4yc7CUS3PIoVBhpXXCC3rxaRGnTa7RenJQlaAdoQAZnBdu+HxrwrM9xpJ4GKOGGWDWM
xAZ0amcci/3Qn/laXyyID4Pj+eWzGWmuZk0pMTPKByM5luRzv/9E388eUimfDQQy3FbFwEA0GqhZ
pvSlap5u1k4SyOvvTZ2bspPDHXbATL08pur6RowW5O1mOFs3+tVFk3ZfmuqMJR31x+Mr7xbwCvMc
2aarwUM5d5XSRenlEIDW0kX9UrilQ0EuLwPTJn0+B1b/4kbzyfjyOT/eLgK61ugb4XMpj1lwR5O8
bUjXvrLOm6suPSfN9uWE6hIAaOrhFt3Az9b6QC11SsV9G0kLp6AYsg+PQrf9/qud0pmXh0z6A/9l
5WSF9FpCE/rCJMovwxaukdseiDF8d8n064WNXNX8WF9U6KmcCzBOe2X/Mk1ZCmVf9M2iMfZ5gIHp
q7ElxdAGJBtpWX9deVQnAU2Q3MRb9Gki/RY9RnsIvPRl5P4Wnc1Gy7wYY+Wjg1laMS2Lsl2J6yKy
dMtn+PBRtSimpYWeabZHGOQvo24Klh0olTncIf/n40MVQwDiNpmVpJQ2DSBhvoor2vrXFqAYAxpu
SMaDdjk4epoP3cWT1SyYbTrXSipbpNZv1jWobwlqMv2qF6lg6PO9KEv+UcgAmMPhLcPsXmDzKF47
RaroFaD08tGujLiBaCGFna9Xm5Bn8ki1S7MEKOH2uhbLLzyMgwIVlbnVbq15ymZwG0OdwdfQACgX
P301lBvCEKFZN/owDJ4yBzk9h2ksWAd6rqKhtC36q8MVyDGFpj+ZfirPaDKZr9LmXNKJnaYLwc8t
ZT1opkEX+NIWNozjzSxIxwoikGMV2jVim/16knxrJVB0dmnl6DP2WfLWh3rrdVkigm3tppXQkqIe
FmyTNPbHNqVmPqiFJ6u2XKmi3DaX5fdE67flnD+kkrzmggmpVTzUUXMdalC5tXh4NkzDjWp9nZjT
g1IXu6kL3ayI19AhQX5ZwAaSXanRd8lCntSn2nqI+pjrp3SZJa0TCD1MmBbOnPXSUcicC/lazpLV
MFEGG64b7S6JX/UKLBXFP2X8GBowLTTJHXTqWACduvkIjjLiy9kznW+1fJ/Dgsr0djtEFg1/mRd1
1bYL7Smns5UwKZycMrE2k+IGJQLOkmqH44tv3VTWrQlhQGYChUfJH+26WSnaHsx326GHI20leWcZ
NGfQEnEoqhvBuKyGn/0MXYPaMeCmxn3bPqsyPbgjiC54F1d5th671yiFRAdzYfrVVg0dkZI7oWgi
gNWYfCelj2nqTbKByVbNr9L6Adysk+HKhoS8gAjTU3r0E+7txkOibnT5MurhHqiXg/miRoe5oXtJ
u/BHSBRrKDSScUkfJa+QwGeknQUZjyLRKWugClK57d9WcEXm4IcI0XsAwezXF5OxSbpwFZs737oq
9XyjSNdtV66EuQDaWdnJBMl4Z41rjdRAatHz2bqCeF0M4TZpfvT+bSyW8JANu/a73ehfmnW3FqsW
5sfRH3/pJXdKpypix6w2LXRbKOTgJ00ZOnHvtOZlZ7xm3ZVAgyMMNxw5tMRXoS08KL3eNO51P/dq
3YBXuaNTMBcOpgCfqPhZhjuec3zpKpdejeZC5DVEBRG2Djhs0ouJ+LQNV36zFeLrZlwJ8i7v+BP5
UGeXhX8bZU4WH6b+uc9+xeq6oQeRHjE5fBvi52A+6v3dOL1JtTOYFVCIR7NeCOITi+lFU2F1Lo/Q
wJ205t4geQIc21BaHkQfpGJb9NuGTTQloh3Qe+f7pR3OEDGpzciCDTAUt8enUvW8aVEtFQ3IoTcK
xDG2taP1pMZ6xDMMhR7wprmcYLvl8FQf5IjyhNRp8tfR9yBeKCPZJM1wQlgb1P4q7oAj0sJVIONu
9kbznNfvonaRTSYtCHYWh3aVHER0zOSdZJY2M+9HnC29M6NmJz+MNIsm00Vb7fKJfkFfsnWtcLr8
wsQNaofRFxwdMm7d3w50/sCXcxplwVW8yPlN14PXe0rbVdM0q4gAUOuvqh4BO5gasuuD6UzKzRBd
F+l1Kr/F83WbeioQZialpR1VbveCsGLDyP79LP4axcAJuleDcLx5HQCShA9CfS+Pl1m8GpBy1i5B
xQrF2hQdqYpso9rI0G6itdBehsU9JcsOCRu7SGgQtGg/je1ceR7znT44ZrumXd4oVnG+bgOMR/fE
RkW811MnimVKa27CVrmtAcrPLRARt+o2bbCPSz6AFO19cdX5qgKAfz8E8Fue9OoWtwJzE87yumpf
Rxp//OyVcpL3EtwIDzuzuYddTPc26GRcSVZaThk801noCv58EYwUgGQHPYjXJc9QdfOa6m9akTjZ
LHtGnK21ctNbNNzKz8qUw5N9ANdEQ1PhBJkKCLVaSc2VUUMDiB/F8Cb07wa4LclCwJWAsoPi8GG2
a+scIJXiB7RPl/wiaC1wLiY6fpEU4AqXObWeebl+OYxXJS4PzpSbAzMxCdqaajuZmatCI5uQcLG8
lJg1DUk+pPP1rOn7QNzHTXb3G53SKskh9x+lIN4JAXg35mtIYm/WZYdEFugoJJ70Iw8gN7U6XAjT
5IR8ISM2YGoqKJzPjwqHpNqmq3jw9+PYQUatnGQ8duLkBLjLHo9GD7A5PtVwXSY5fZyF23h8yi1o
32Hk6cZe9l9UAFt6IR+t4K3xt3HVPhnFbkyDGw01hzq8EiffFqVD14d2BkaKvrvQFG1QAd2TGdf+
Bu8yeupowVEUhjHdNhrKNrZQNfAgfUV9VAaNWz1Q+p0Jwje3VaQTOuFuyLKLqBJvdPQLtLr/2bX9
VSHTndu2dqjp8BDFvLrQk+qin6W7RBz2pm9e1331ILQA4sCjV23wLCjBW2vhp8YeUvNcwWtMhZnv
LBmOKQwcsmm5p4dlx/+IkkRfvyjDvEbm4hoV34vYF0HhA8qb4aSSAuhl1TEHFCWV/JAVy0k3zSDc
ixnXPMaXKE1QBWrtVKt5GzoINTn+LZZJlxZe5dcvNLMSGICkG5WnWS4vJCW+7IWLXsnX1XwtS7sk
8x+klnkx0o1Pg2wOW8FWx+AtEZVdrJcED3MAGAj85b6tmIJ4TzOwnVQvYDSdOvqRyw9t6SXCKq0y
V+7sztxQ3uPIPbz91hbrxqkNjw5sv3svFdAV2Stez9IOs/KUvwvh1lRhTOfvsnTp648lTJ7o1TIY
9uPYabZaOa3uNZDm8pcZWlG3CjXuQB36IpDWtBv1aCALEacQALRbwbzjwCt7IpWLYnhY6Ig3Qokc
yXUyreWf+fOgOZGwipZeZ+2Bg2XO1pa+C42VNcHeXaWPE2Rt/A6pTYDDxiGFGcmnr5lCzQHHJGmH
UHVplCIVnTznxk6FOUAh2Lgrzeu4uyhgpW3UtWB4qmaDyGL59d1KpuQFmRWn9tmbsBMvAGYm6yR3
piPiBDSxNaatt45mAlm88sl2P0ZAxURAC86iZ8ANGaZ1VlwYujcrkS1BpkChpUhqRDVKj6ha0rxc
vtXSh1nnyhY6KHlkZMVC6cZX38LO1hUvddl/CB7U452MlMTo9XXmgGwkonfox9X1d1qhh8appB+w
GXPjBYxEFQD9gZxbPwxj5rb5a8k692/VbBs3XiyYXg/2R+CMmzuYsbTKafhEeWh/NJW2EqKNyVsb
rAk755fyb1tmUpIfYnVlxNSIlAQtnniFBykH2/Dfg+5lQJphukwqspU8rU4vMdhUqXOM5o6ehL47
jBkgPGMVTXfy/Gx1m0HYpc2xakUnN94L1CxSNBc63hD1bMInBW4RJxD/2MsWoVQQero801/Oy7NE
MNXvGuhQ3Y2sXgyLgFlPMriLXIJhQr8mXo/0n0urisLuna+thiv9uW9KuxPWVbHqElcrPChShUfP
I1gT7gX0lsMOaekHYfeAn+dY47redqjmWJktmLItw0WlWxjWw71ZcwCYlZvEZFvADBbarZmJeHcV
h0ps1q3y7lUkUuZIDSncz4huaJAlzbYVjXUgXIWDtEGvsl+p9VqVvNjajfN6fJoSOtz3JZnK+TJR
3UYNGYpJ9tcL4sLuR5ePoJq0/CpOaB5a4c2ML7ifJqbjT3a41ndqvdFrF4QwetstsEjOANwjNVu3
ynN4p6YHiK6G6ISGa5WPprGp3sT5J20XUm/zd3LjDCtbHVYptDP4voTg9oBKW78SQZORKhHtbsSr
HWawf/4VNXdGQG+9U4w3RvarzL0yvFn0MaxNcs338NkNUJlz4TElTUQFWY9qT2jzwAbaDE/ouz7N
wKYT9m5EqDXvA/a8o9LRKOMvH0Vhn0GsNR0hP7YcFaXsCBlbcS09S1QaAkC/K375IW92XYHIy777
AS8eKrnvb6Z51es7/bLXblnUFgofaExDV/wVIBoKZWveWsdhjwi09G7Ntm54Cx3NdKXyum2uAmlL
9bJ2mUseFHtNvgeSXyNS8xRx0eIWihR8gfrUhRLBY7cHqg5pNMteNAJ53d8XlmeClB5d1c0QXFlH
5WUNug058tJpjStV2qGw0VuXw3SZ5m6aA8JwomJLniQWD2yUobqF+zsueE83+hW2R5qATYONs2ba
OW8ol0H4w4MO4ov3RfyE5MuQ7fPgALFsuM0HLlt7+iRpMMDlPIexHd6lzd6PdnEJGpaj1J6sH6q6
7uRrNYUZ6cG0XYUK9ua9uDMueXPnGtVw6iANE6qrNL2XBJCVzjTY/JdVeV+160bsaJK/wjvWbwpS
drdGciUXq+gp1p2guKBFci4OPcB5ePu7iAMi2Ym1kwKOmS6qXRY/yZxs98PIal9LsluLqybY1iCf
+d+vmvfpV1dsJWHb49drb2ruk45c7VWogne7aMZLNbkL5TsFzAoU7+idv1y+qFCsAJaruPHa4mlh
im12PJlK1VP8TSJuOGh5ZNbma9XfiOJB2vvFpbjtk62ZHw191WeeKe+N0Wsul0MtmJwmuY97FRUC
3WnLF71ap5yD5JtmnQ0u2lLzKys7Ntn1bF2nxmXzayn0gbcoKvbYECl4MgWxJS/MXjMh4iPt6nqr
k6ggCTdsEtZYtiIcGLoVXJQeNlyVbyQVpSDEVhDmYkPUGXTaKVxbwDizF5O2024dDG4RXoWw78oY
5R99OxfP8nhRDXYwO2rh5FyTudy8xeVWpDS03cmq6z8KklsAbD704mWrPrRkjYnWZFeSnFa4l4nK
U1dIHkzhvQsRB/lVtA9d91MF85jb0nMD+FybrutynbORzNYRoeVVq6k8pOPa1J4Rkmr6l17cp+q7
Wq/qgLXpzA8B3rSI3FbjHaZ1qte8XbdgAiRaUOxAfKv4u3QSrjoXbG+8bd7T+LKZXdQCHhG/CvY4
2La9VtJbM70QumslQ0J95iBuEHWoNoaPdFsM8fmpg2Je3bb1FSTwZLqXgmqVT496+YCSd9Q8JN2P
PkTgY3aKeJdmV3BiKt2Nm/soeIqFtZU+xyYYLHoBi3up95LqzsCDAj7MzbfmqqTNV9gV2a2Kinxw
0UrsNWKAzkLGgyMEgjUZFKEZ7ax3LfFgsTEagKzv9NA2/r7KiWw2EIEmFzSSUHgqC9gMPQ0txgS0
PW9t1VMO9Uve1LiYzvypK48zrUjZvBMSF6g9VPdOd1nCkvVaGhs9vK7Fy8ITNS7U3ihDU3iEjqgl
e4StFA5j6Q70uV7/0LkFTcUmaXYiBU7Z7AoG1UY7fXbb6bo3Vsq4DaabuAcBQ4xGcmOSL5vhLrfg
scDb750oiIGzN/akX2hBC5ne4WtWwTYuNvEAk+td401Sr3dJubNQFKNpW7/Uysd+H5vcoa4z0Au6
cWNyTUUsyo7KbY00a071UzLY6pV1rAxWdJbs/TWZjra4zXDvTEQWrPRb1edJAaL3zcwFN7ny1ZVl
gD3k5QlGOGctRFwkGjquHB6X7oRT/o3LQRd5Wb6Vane+izlOXlvCrEs/8wDTxKqbI2VibrgxK/FG
gz81u7WF5+eME1059+ZFJP1n1aBMIu7idjkBtBL3h+hGv1beav7Cyomza96XvGx2cojv/TVFKiFE
JbTUNACVFAjbdQyy3OEiqu3V9LLr1nHIIrZR3Vki7uy509/9zuni1Vjt85cBRavmPiV8G0Aqk5uy
3Ah6uLGnoxdY1FISQpps5LRSyMbRECutCwSmOvZNYEcvVYD87VU2HkhHIVch9xP//XEyzXUoP1nT
oemiVbHA0lEKsvRtUXuc55Q2d/Na1XdCewyTWy1eLZmrKOFgsxSvV7caRWlm/pqCtuYEWxKm6lsc
+IjNkDlBaQgoWSWv2S9yt4qjt2HyJn+vtJta9hYAmsZB9zPv8USIKbp49vx5fJwhWMh2Y60SDdVk
W92ETxUl61giRA6BbglP6eBG/YaZE8e11SFMU7WrmhnVIbHrbpG4cwAb7UYtr4UDgVBNaWjiKVyL
6osoh3H2HNxl6IA0/aYirSdsE3lnQtwMHabQUO673A2eJ1Pe6u1VRypUKR8XWRku8NalSrJy0fca
aTquH5oLIB+OUG3NnUbDC+o4MtP8HEh3JtLIdXBd+ZyoZIga4UoJa+LmvVaRT4U0Dcq2dpAzm6x1
nB50y41FdBBiKIM5J1xwkTR3Sx54KfwCFO/q9brw12XvDmYH7mgZE7g/Ej4ERJq8Gh99gOLhppy9
6GffATpKbV++aYIrxB2giCssrdGO5VU8X6TaTZ6ANXMoLiTmJVWn7QACSZ2Xqdsmcn1+BwoGxraA
V/iiHtCt0FHQA7Igrudw26DbRebV4bavE85Gmyl2C4OUpa0PcJuoiHIU4BOkTsN1R06/QucdXLC8
n/MjSVCrf5vFtVU9Dii5AC8sXD1a9iUDiir6RfdR406ImmWOLz0O3KpI1k0ZgNs3wZJoV3mcmvUw
77Ia7q3izeCqOvJsBjzjmVwpTqiefmgk8cjO42Z+tf0zYjVhdei4WLLt/F8UH4LRb9+13ONgEQio
Vc/M18v1NtwPBHz3sGxsv3VGBPOQ0QyN2PWJt5rOFjlIu+xeIgVmAo4GKY6eY0TzjLwZnlg+Y7nq
qvzS1LgxHfti0yFD0eDJuPZdFRlJpfXwXKOGhKIhoeetBF7vOjZ/Cv59JHY22Xc7+VWItvLTKq/x
TQhmppWLQ9Xqq77cCYM7Jo9Z4wFh7AVPvVNjrwndOnV5HQjqG4m71rDNYKVwG7yhEkRMHbxXZa2m
wq3qrcoaNLxBvp5Q/yBAC/gKKy6hOXUj2ps+3k7Sz6Qi6VQaXBE0ND4GOwxB1LeJM5PRnZXc7hNE
Rkhvog0kc3tvuBsGweMICjsWM3tERYSce34PjXWjlASP8pSRa4BlJ7QekMu9FI+vat26QTceBv69
Kc6ZW0XVS7A8+dSQQjdqo11YifHKGw4Cgi1zqw2dv4b6+BCh5uvJ4Br+H2nnseQ4smzbH7owgxZT
AgRFatlZNYGVSmit8fVvIc+10ySSlnjdd9I9qLJyRiCEh4u1XS1vI7uDEiQCDEuRG4zjSQIQDT9z
jKroMfcTXgWdiOABTjiExE2UiSnCkMJ4zBogyBQx0PjU8kRJBNTTK7TBbiYt8u9qT+VppsbqOPHr
w6w+KCgazMw2r3c1LYqPap8fNIC9uuQ/0edn3sZJByo/vW+aotvl9KxfqSIRew+cHAe68KxlpZNb
nR2puQD1Ef3WfNyKkNJjHcCfZd1W2migyma+GOwXowuOQxo+CYZ8SNLKiRWuA5lofp2yLhFnvQFO
PSuelXvgffsk7mQ3jaPnFKLEdTrpdzRvfmsV9SWq62OmwH7IrYd2IkgZT/i9UX8IdPMqFI0/kEzx
JmIEmNJggEhhUHzXKMIv4LnvoVByXPkhIXpLPFqjyJ97DYoMQ/WrtarEBVZNktry7wykIf8yrFnG
o9SzayngRdl3menSUhY91ikXURV5vLr6Ud9H/MWXQGBV6GHf3ylNIQQoiJbtsxmq0nxPkD50UjQ1
+41Z50n0K++F0L/ufaTPjqkCiPWVboq8ewQLzHeSiNtzMMkev3YEfyc9ZWgBervBSvwWTQqxkF4o
MUvAyCVqWeX3cTXyPvH6ePRpWzG7n6QIWi59QUIIgCKW+FgZXiXaSRLP/L9KSC3kGWL1Z5dEMu8U
qeaysgRJ+5lDzWuRJcjD0E3rgMhqZ2gFSZIJ+YAm7JK3MG2tYQ88KRsPnWaBh1S0jPpJNddi8b2C
00E+pZp83ktinPfHWpeFdmuRk8ypPMrb/q73BwQm1Hg+RzPIrtBbpRj91srv2oJUiNebu9BinvC5
PINgP1oB2nFuTk2uer+a1HTbjlVFYLLNG1B79qSI+fxW9wo0gxXotf1rAE2D15ZhDal1VyVD5x2M
iaWyj43Re0QzRw5/0kw3JOTseggiDenaYBNZpDMpSB5aFamSIoMGYwdjSMt/Yin57IYA2GwHLqki
JsiC3glVeMRkByUtCW4kUyodDM/KUHBPBTPmPSUoqRZ8k4owGx77UPaqv3xD9dCrAwIPbHeLbBKq
PWiXeLsgzAmsZiGyGPs06upfU4csya4COP+nk6Luve7QBKasQBozNtkgZjy1ujCPDoolgKjcNIJp
5QQblQa1Nwk1x+7gNZKn/DbkWBMcaygE3S1Qf4h2fmsJbjMosA+FDuCh3ctqDzvJEI0ej7syQlcd
UHK6UnJNRTmyE3LtUOlSsZeqxL/rQlqQXMNsqGrUe7wwsae82jUhFQbpRg4tAgojKzpzJboYwdjl
RefZpc8EEaeGOeAkKithm6XdEOyA847ZldVMcvSsDUDWXLS1ZK61OpJDVw8j73saImnvlKPmfTfF
Vvpd9ho3fxpm8uAmaU0OvkCQ29wNEO+LvdKIpXyXoWR4VBru72HMkWpOh/DYpqEVXXkhJImtXCbo
fQRpg/7HhCoxfp4Xyu220D2PopG+x4GPBnUstl0uew7B9PCtzBT/ZwEredhYohei0+onuvy7z8ym
/FEUMokCU9Rzz478hjJZseP/W6ubsuTBAnya/IIEjHs9oQWQ7gJDEn7kGUc1AQZBfKyhdqo2YiVa
uE+RAtXAyfcpaFwfhTF6xsoSgRjAyldodBBR1Yd6GHc5A6q3OQswv2+VbIqY2jb2HeDGKRULCf08
pdQQvvX5GbSHJxJPkBax4mYjNEVjOZqfEGipIgG9rwCYzy+vVWpUkOtek/Z9LnoBEVYAviRbje5N
DCoI/0AwvaM+5FB146qayHUGCCXsgiqnh4TEXXOI9a66QfFDuiXD1atOlStFux3KicAu+gas6zyi
6mBXp+hfOWklTYWddOGo7KrJIo6HkLWg3CdqHfl7Q66HydEQjXzWhFTH8yo7ospCW2Ult46qpTML
Fi01T0xRheXYQqZKrtM55V2g9J0I5LAJrlN6/iwLXdEizBMf5TzoDkoLn34fD1RivFZTKRMSqkc0
tYHcjc9ZJzl6HAsPVoQghR8F0y1lVI0HCtiiyz0dQHDuDD8ORFsbYDs7o9pJjWtlXO17NVNb+UGv
wds+aLk5lKWjJ9qE9oU6jZrwza9GcXivfW6DuyZWvAK675ixn1AO1npyi5b+c1DMfLim0w9q6Sbz
p0balGWLG5urlVlS66ZCUu5pwMsH/d5KgzLd06IUtt81+vW1R71UQuiD6BsJyBGMWvdm+G0dwkyu
48qtLcXLWblTL221Ftaqk+hR9Cx3oHgJq2l01cpqg48wFVbKZZ14OS/qdBD8YSvKFiqcnjy0czVp
7v1pGmSm9pkO9Nju4rzL7SobCFO0nphYthyhW+S0YtFTBtqFcHVLRZs1M5omHbaCJCcjknCxRbxJ
8Qxlr5jIWGwkYYoywm+WIkGVLcUBsUtPMYmGp/1D7Kt1fByV0A+3Q25MuUv5h1RQjZxyLI6KFVLW
EI0U2WZtn/ojCkWxZhIPS+c6jdGnQPJ345tpo2xQmxsrQhYtiEwCs3I5Ctd0q8+LmEbr8DfT6jdw
fyO/+10Z+JH7LLIA4VL4l3njn94jrdXbxmjE2QMcy0Gc0NgLTfUA4pf76VpWxlD7VfXI726yVAYB
6GhxFfklSZrArL9lGlIEFF1QAdR/D4Qi/+3Hujg9RFPTkflBlqrYIsVVITarZGiHW30eiq9qpETD
g++FhL3i0lQiN88qUuGoHrTWNxKTEgvDp4AJ4flcSAnGJxrkZbTsQAjVft1GvI1SZXQbSdUjah+6
un9DMdD6S2wHQnSWGFvaFpw2PdVCnxTZU28CcXZiMaaiSaEAJc/CYbR1owZLCmslpm2EX4CImiGJ
oo1aCIkvqVcSYL2lqWfbVjOKn8UEs2yT9sOUkIFIPM0RpbEbbUHVgHuOTWXFhz7ou3qnIqMKIHgs
o8jJMqVuUI8C7oSWlgLhOVFy39xEEfv+OjPRRt56oNQRimn5OHY+IrTgTHoSwQTMO5J1FG0JwZai
InM6BjWM7a0wBC0lo9YsId4F6dBdUx0L994cAyPdUrw/zIyiZqgIqZWEfSYEpvW7Usijct+beSk8
gfpUTdvMetOksAEqL+n7xpJaHup6dZS9npVPkaVhj2YXkJSKMuGlRYKLMYid1f7MaiH33Skhnlv4
QUXWXZzAWEcy9R1eE80OAGfeXVhViv9eS63X4wsZFAY7XhxnvStIrZBt5TgwcmcytT50Kyuv/fba
UPpWIBSSxSIc8zocGkne1n5UQ08WJ0GrH6xx8gbpmh7egcDrhEqwI8CD8JEU8ntyIF1l9g96VIgI
0TSDaZIY7nWJFeOLzVPbZIPyWDehUWxFWCCk4pBh5S2HSECRPpugmwDeWDiZj7GKPtlf8lTPGjOa
cGuknlrhM4xSdDMFUVH8KqzSqkis0l+J0BSBIoUd/FigcUjsFhU0K/NdP680Y9s2BcpY7YBc+lYE
Qtw50SRnyIexweqj7wOXOLCMAYWPgqZaFJ37ZpgQVkAl8CDF4xC5MZdAvZuKyJPuCjFuhLvWGDrp
UKjo122KXlIfC98sfo+8yVCFStT3SO6fpjHS7CBE3KyViXrgeLlJCzN4Ty+VFNtt6fsG+iJ5+2wl
eS9R/RKWzXsQ40u6+di15MBjr9S3LfRrHprBIIBP5YSJ93QAT/kNry1ksBAjCBsHhV2WjaYEDSRc
oQmmQ25qlb5PR4mQMKo5TcYrz1DuUTPPqisDKsqIPlyBuyTwmdWrEJC/cS2ZTUw5UG+oAD38jge3
ha+rHFoxJpNqWeYAvVU2KgJYEr8WSHemQkSKcKcJw6nVr95AUPhXVkeUoYW1JlcHsW0NHjFs0MpB
vSBu+ei19q3uSlXeyb2gmd/lFDk2at+Q2iQsjA5Vs6NQWrScyqyHAndASrIjLpQV7q000rnOEKWO
y+2YIlq7GeJk1H7i/TN0QWuplZnYfjzN4zjJRvTLx0TVR4Rq0gEH1muEEElWbWwRO4rLSSa8P01B
9atAyyr9PlB1Uz3WfjG1/qYE0tU8x7pUEo7mjaALb20nNN0TMCf+GTuueqF7ySy9IKoIHLwl3Cnq
mX4wAynz7C7zTOsYWzGh4aKzCC1GkZVPd6Mgiy069i2wDxT0ou4ReeMof2LhFeVOzMUifhZzA/H5
TeMFcuHUWjviautmTfmHLA68fP6nwC3z4jmrMB/o45Yxj97BHEvzuhL5qztTUEf54X+4472qIgyx
YVGXFjl4FGsocE5BYnZqqlh2GBY6eDTOVsFZqQT+XAg7q4+ApeOIlWRtWQiLFHqL7BHdz92buSMK
jrTmdu4VDOVN+IyMlkuY5N+YBNUEFFGUDX1J502GkcbduUsrodLY1e2s2gm25042jJEHMhZ/1mqO
lwX38E7ND/jbfwwuST8cqLxUCgxSU+rHBvpAgr0ypiXf4sMEgD+IZ4ZkoeZ8Xk8Mc65W9LkgMIKm
2+xUcLDEprMEBboyCoUnep5agdCXKt3KVeYTZUTl9VurpfHkfv1TlsX/4C0Ao8Hr1TULgpK2KFdv
qIlJUhQ3NhN1V4I3fisbnWfaaCLQTqBv7WMu5/bDHGBvWUf/CDr1opx7LEQ2+2yO+sw5AAG9waY6
f9cRvMbgbnQIwLtrXXgXrUJtN8C/aXAqFuXbPZJdHRK7WCVI3UtXnv7761n81D72Ma4TC/M0nxSI
1ziQWo8M9WbQtmFa/JTEgO67gMouPzKcKU05WaP2R+UFt75cX0+1ckBBsKGiuF/lR841/+fF6qzf
vxfXkpTRJlNt9QGLa4bV59+p1t9oO+sIQ2KnP3497mWzA+vYEg0VfBT4fXApi3Uc5SIaNJyZ0M13
eVEcadW8tYJsJ6Da2ZfeUTbXGGTL3qX/WOQ20ynFFw1l/vOTie6LIRJwk4FHJY1jUZcyijcT1WHK
qz6VK3vjo7lgMZMM729ji+YlauEVcZAwRq7o2tvJAz0HHqUMrVNSpkkWyzWcryd0uVKXw1tM6KRS
oEuMiuqdorvO0KaY+n/aLKfRSomwAJ0x5vzJpMUMhhGMfSuMKBeuDeOAYGR6zaVdrTRULr/TbAV4
j6nCVadvYXlR9IMytEnWQmqZpO/e+CMU3wI55r1IRyX56q9nbdkFszS22H0o1xKAsDAGH/o6JHbt
E/PsSQx/beZTE+DSzmLqGvQ/Ri5uUrKoh9cy5eEiwZpeO8DjjshFiPoj1L1d0PRrK3FthMuVWKBy
YpAn2AT1VrgjXG9HzsydorjGfJJs3yYhfCeu0VQ+QQsYsGzBQp3BvaYOjPx8t3koiZctNHIa60R7
tkqpx7SnvjiotvlOdWA2zPvAe+5s0ZUdXT3MtWeHtV0xf7/Tfbj8GYvvqxhxEIkx6qQjrxruSdP7
LRqNuFOzWHJ8D7XJlQ99YbpptDNJneADmHBqz8ct8jhEoJBx11vlTQ9o3NoYbonfkWxolKy1baS7
eDxU13xteLlr5mtERhvAFJEJmNGh53aJRoUVf4PKHjN9GhLvWeyqPwYk1iY71MrL18Y+tQZ/WKOx
SjXMD/m3xSiBJGteVYvqJro2t/ouBMJAX/Bv5JbcYI9s89V6P9fyfFuanP/85PgWVLMP/BCTXj3Y
FcFIuZBWnKuLJkx6tOAYz99wsUlHSy20JJpU+DKUDU26Sulh/vT11C3vvY/r/sRrWsycqk1qLBSN
ijufFXjdiXXs5dSNO5L6OHyD7fXonWrWytCW++DD7ImXsRha16D0aM5+DG3V1H7el803C2m+zLz+
enjK0oX4MMSGZzHiczON55+pLkLPalvcND91+m16KxOHuEmvjCdvRyPNsXqmLolUqEOQ+yCgcW8X
9SYl7mQHP0aHQLMnOcOWxvL/D2KwfGHukUewJBEhjRl+uPhtccL7txI8ZZO+K7/M4/hdfzfe6u24
lbfjn+CXtCfjth3eqYhMHik3L24Jw2wpE8azDLbedlzZssujgqkyRC44dhFSK5+oVs00DkHTUceN
OOBPz4yctuftmKrqCi/g0+WzNLS4AlB0MyUjxlBT0r8fR8ccidAoU57MoLpKdWtP4pfyp9KCgi+Z
a9Yv7KqzYS5OJn9OI+Y0Im/G4yy8Ue+oCPL/AHrbzNAcqreQ2Xr+ehV+bZJQ4fki9HglkTnCZCXf
h9pf6C6vvEY+n7Yyjx7DAvarQKJZnvJjiKqcwIsBViaRRSoTOrozAwoecgniG401X4/n80qRYa1y
rKs8nzVYFufjmfxAikxaMjeDL+79ON4jt7fRiI3/czNsDjRETGI+tEGfm0mrihcjWVYqa3ZGWqNp
91MMAudrIxcePHMMAHFSkBwi0kiLwfCgDFpL7rTNVNFSRbXBt1avr0qyl0I6ZQjOyIkj0fpkdfJf
YW8R7U9+TXl4X4TRe24NP77+OZ8PxvNfI5+PuWnUGH0mWiwG6iBj9NGoznDljgYPmr++NvWpGVrH
Rz0d+eLsH0JNr4jlMb/Unu0osrVnJqeyp1bbyQ/Rjxnw7bvmylf9vBlkXSfpSvuxjKrPks5exkLW
lhrSkkOHlk+dV8+GbK6hBi5MI9Ul+Hrof2l4fIuPSkMy2daGDRHH2hXiyzQIUPw/BHfCuIb5uWRK
NuG+Y4U48NLTUQfdUiqNgstcReEwQyYr/9V011J4//Xn+rzHcad0UZEJc3CXfdoNTeZp6DWqZKGL
Y9cQsvIkmdRoSzl9iMM8oZa4tkLmaTp1V2dzdIyjFCfxteSlB9JoJNj9TsGm+jYKr4X5GmUUWCEp
rmxNkuhj4PP4yl2l//b1YD8vEgV3nViOhHrQrPt1vg0ifVSRrVTVjeKRkKUlLtvImjCsjE++MKcf
bsEckgOHslyLhtCoOUr36sZBsPY2OwA7oAXX32tuRcnLxjwoO+1ovpGqbq81ezwgIHkP9H6HjIXz
e4X0PJ9mi7kG6o/QmQIkiP8sdmMViX0/yfyWoaChRc7oXGwpiyWXntv9SFF530b73ihp+fT1fwrk
40OzsKD8SzrzQMjlfL5r31eCAp3ZTUzbptD88Jqnrz/oJ5TFhwVVlCE8iwqVvfOdcuIvD41WpDTK
qXPRMaAAOrDlwKZO2J7BoHSIlU75VlaO6CqQntfRBx/BgOX0ch781/68jU/s96GSxXLMCJWW7JdN
aiA7GO6MPs8ClPBs+Ze1o5Z+GzrWodyvDP7COuMgQkiMDzyL2C1uskYaOTqCBJ+D7GK1CfcJsovN
ldnvhqv4hv4IR7JpBngShD2NSl8b/3xZc7dJKFOw0lEEWN5vZEJ71Y80eaOMUFfujPbFXOMMfz4C
OfYo5+OtwvhYQIu5TerCiKkN2GQqZboWS1g/ynV1bNRo5ba+aAlyhTxDf2aFtnNLTRsFpSRiKZ40
O7KKA2VIEDO+l7qywk6+4BcgW0PEjLj1DBcSFwtWNryiq/yJeXsS7cGhmCtyApjR9GBBDkBsY52Y
dOFTgWqWAQ9LPJuJaJ2PrmRfDl3HRS/6NHtKwj7k3ZysPSsvzOGZFfncitnjZusFViig+GaIo1vS
1dTpiWOREvvHa+/M1OJMAzQypKaPKW206LmsNpr8QxbS3ddWPp+cVLKxq3CjLbbXMigOj0RNBSuV
6eQ7jtkxEK8RgT5oA6+36E4pbsbqn0/hbJEbH4yKqfGeOZ9Cgt9ynE6JzF0Ml1o3bioj2qnTIwUT
Kwv+EzZGJyqNY49API+EC2JQcpxELU4okdvgOaFd4M17se6aQ23nttTemw7Nne4oUL+8IY102+zW
Ijmfr+KzH2AsHi9JpulzSo4Kh0nZJcDhRcglX39A6bOfcW5jMZ9yZoxiMg+y3nYU1rozEptckbEj
Sb1dpYZ9fncbc0QANSR2NkHBxXFVEegNdYm2vjh916t7zg47zl4oAnUkioJIoq4N7/OOm7+gyQvf
nEWirMWphap4bVLpRJ0yFBOK0vY1EAixx7EJrzKYHuHs1N3qevbH0B6MhFbhNnw2ABF01Gy2lrSy
Xz5lA1hTHNckIWEBEVxaBh4oIurqZqIWUN0prhXbJpAW17Ln8IJOeT6gglX+/6UpUNB3IAzL6WYs
D27WTgcKbu6yNfKfE6Emv61+Tx3liGTjV1bT52OUr0rBgEFWAOfxwxU4veqtrh5jjXpN70U9Qs0S
bAKeW/lOuDE3/rdhRzCn3Kze8WtWF1ENIxOEVjKwKu8Gh5TrXgM1wFtqvNd2c1xb/SuiB3c1qfx5
YlGnNlW+J0Vzn/2qWkv6ovYxq+70o9VtRPpN6Ka96/azlCDFsMjt0SApXq9/08/n7rnp+aedzHOS
mWbm9+Di1F1zkPb6YY62FqvSfheWqymCgiXDrCNC9IlYCBBRCiVpXjs7f49nHjmWrd9hyrazVfWw
S4M6NbYYFIgLNSNK9r+Dugp3zVZH6HvtVL3gD8+DYplaxP7gNy+OPCRH/DrosDPak5tdy+/Ft/xh
1uKGWO40u5Yqn0NjU8ACP3b79Qa5PMS/TS8cgJpEVtpD0fqYz/gY7noXWo5rHL428/niOB/h4vJv
deAWmYoZE2RPl1/F9ZpO7wUf7dzE/BNOVmBRxT3NBZjoXMUN7PEF/17/EJlEZNbtbvqf8po7feFC
Prc5nwMnNmlvSJR2xGa5ldzuPqZpbzzMBwxF+7bsJLcJGYf4aXghx1Xfp09r/O2L06qQrUZzUFL0
ZaxvKPo0jKZ5zLRejNJ9PLx//d0+H2QM8MTAYlITo5aGeB7gUAsP1ZDtqwZeDIX9X5u5/PFO7Cwm
Us+UoI907MSvg0Of4c4/zijXac4B2qpL0+3KM2xt5hZbO4ormgQ/Bqbgw5P6pjdyZUzzTX7+yjyf
u8VNX2ZpX08KY5qPKvEmfECmGjAFIWY8NxTzoq3wzaNJtrZ7Y0PQ9GvzFzf2yYwuriA99ylX87De
jhkdAsF1mr3KPMlyeiMl5UFpWK3fvzZ5YU5NdLlVXZ8rmj6XUVE6rUjBMG0s4yaE6SHTJPO1hQvL
8czC4qvFA3ISVGfSvxf7nZNQp+9WkWpeZXKvrwQp5n9q8fV4vRKCIWFJ3Gv5/pJA6YmGUE8bX6Uh
0AzttLxp6CropLVr+9K0nVpaHMFJNfWRFjX0Ahe/Y+XJMleChRcyojyEToayPHx7XCQzwEDlCE/+
PnNQJRAPkZvapdM7tLsNyKFu9JX1f3kCOZb4JpxMyziHNqIWqShMoFf+lhPiOkAWW+WPFBYri+LC
SgfjSSaFTJXKMBdnx1zeQEfQDFkadPqclZdB9B4MmkzpqtZe5LYjfBc0jt6nz1+vRmX+Mp/WiGSY
BqILyPQtn36ip7ZUsRcseBiC9NdY6H6ML90hO8zqOiQSuQmonLohUOD2jvJqXsl7YafeZVfBKw+M
WVrr0XDEq7Xj9MLJYxpITMkqgW9242JGkikcdWji06aPYmEvZmbxlMIJ+zVqTXYXBJSYgmTJJvvr
6bj0wYG1imSdZunKZZzWJ6BGWWfAXWHpzYMlCeXtVPfdTWGKND33Jm26Xxv8/HbDClKXKm8pVtmy
jqNrEBr3RXijoWZB06Dx1QIkZNBaobtUG9/Sl+F+bfHSxPJs4+kt8nhBw+v8vvd1cQh8kTWdRiOl
6VNgXDWD2NzWmSq+B4raX1cy+eJ/YZSMFCO0iC8sL/kuVciN6u20kTqwVNAQK/Wqhe6j0vkZE/76
2trF08I8MTcfVyc+DZAxQexyzM3M+MnR7UH+0EeDADGHY6PvyUtws3ZYXDrYTWbWVNDqtSguPzdK
u6JWSrRPwT3ogfmVxsbv226ndoACvh7fxVV6Ymn+85PhNZMm94WMpRkFVcjDdiKn1ybfk/7ha0Mf
XvvydEDFleI3jj/rE+Q3DDWtaBNOB/OmfA335Ta+RUw5IMhtbedcgnC0iGmEtkJr1Eec+58XiBI9
PPkBiy9ZUTcf6vPxFAGN88192Osrk3khkn5uYvHdVKVn/6WYMJ6gcShv8SOAMnS9ITGqDgDlbfPA
i3dbrUaiLi7T08EtviM6ZoH3MbuNI+HuJ253JX9rNhsQOTzRBIe2yDWX6tIiPTW5cOiCeGpzoWCw
CUgBAZJco2XgxX9/vW5WR7bw3KxC8aekxEyPsgG4HDs+UrMibDvb3HibaF8ci5vVgvRLlyg5CcLc
GnkBUuzn2yLO6H5K5rFVcvmtJartG/VraaS/6MtzPXjHiZmCLV2jtF86wq054c6eV8grLlwTv6U4
vJ+XaBEIWz9/6cLoQcteo1S+8qmMD9cEbz/V/ukEhU8NLvZEkU1T2o4Y7NySKoLA1o+6aVu/NArh
Aqd02jfvznpvdAKo/ZvwkP4mvbBaD3vpDDr9EYtdo4TT2MQDPyIYtb3eBE4wHqB3lcZK3uLiRz2Z
3cUe6XwqKvp5sIRSrzM33bWzhOnqW+rS641JJTFCDJXy92X8opuisE6yDztokVO3THl2bNPmslN+
aC8eiDz7n7Yz/Oc7/m1SPl+vYVsV3iiAibRU6I/jPorllWv38j48GdVibUpD2phKzajmi1AJttVz
d69ckavbJECSIQdBobWh+jor+39egp/ujRO7iyVK0ylQ0vnemCvdxdxOnqxHf0ebnVvcRlfBFlRY
ma8YlS8vlb/nc7Ek/VYLq6jCqLoboVNZdv2obju4gn80+AWkZWG05ZvmFt7j/Had07KJPe6KG/1K
vhYeyufhO4SGtU+wNhWLBSzXo2cRIJ5/VXk7J8A/1nDzWtwqr6AD0HhZq4a+vDX/nofFGU8uLhpi
g3XVCn9lxo1sdNdx222jsFqZ8UuRzLNNszjm25Eu5n5ewd6NfoyvwqO1lQ/Kg/xWbRo7uSGUurKu
1j7x4og39T5XEhq7UCr0vsNZ3sX76UBVLoi9LTTWa+Umv5behSMIKN+xfn9t/aJxkrWapBLpJHR7
vl8p8IDikmK86/LAzRRN3tNy+Oz302PYVT97i06wur4rg2blDJTnbfppO83PA+o+CU0s61YCZSDw
SPkWhyAQCru4C+6gQO7hJgApSt+CW9GJHcGhMwji054CqDvtGWjfWsDpQqUjN8/J71h87wl5BVk2
+B3qDvAnQlYkelxYELtgZcSXHimnhhbfGeyD3MYihqaghz3jT49DS01QLKFUNInCXi7X1EEuH5V/
j01f5AWRJW+DdJ7j7i3/0fxOHPgRdrXVvktH7RhdxW5yI67Vbs4n/Bff9dNbzJSzNpSxWfHWnqXr
/a1+qF1hl2z7vXL4evle3q0nI1zcN5OcyyYu0JzR8YkF4ebmtnoADds73kZ7CVd9hMsW0QiZk71U
yBmL60efUq8PEyxCt3LmLoXSzm9SavVntd7iZS1mcCHvymOBtxe5bDrzoM2c79AuVkLdKJKJrgjJ
Le6VPQAw8W466i5hinHt9LtwslsijqZG+pH867JXcIxqav8g1rArB8c7QnaYDyLBHhBH7J9TuJfH
fyw7js9ApFykNZEKFVhRizOoaKU6buZ4QefGj9Lm54CW3IAg5FYjt0Lbw8rtdeG5cGZusWQ0mqKz
NCMeUqTVg+X3+9b7MwlrYrfShX1wZmbx3VSqiQN0B3jQttIm9eCK6giB5DeD6YribTB8M4y3BC0F
CdOxtSY1eeG+nLMP9LxztFqfonxeUCd0TLNqJIRMMmSWtLKydYmSFZCZK3vw4kjn7hVSEppEyv58
hRZ5LBnZrC8j7wjubKW9sU2voQTjjfxzHayPxfK3sWWpQy1FXM8cnhu2isfEES2IagruNe3b18O6
uBNODC1WpSz3oUFtM8d1HW3RhgAKtbLZLi7EEwuLhTh1ldHXMRYgNAEA6QE8X03+0/9tGItl2Pvq
mMFpGjc9uHFdgge+cgRfiqfQuzNf4ozlc12iFSa54icMI3yXkfDwt+Bwk/h6FO71d22f7oAA4DoZ
TsJ7DvjzaEfyUczRFk+O7f7rwX7E3BaXz9lvWVzm46AGmjZPqUEpmOwU8HgdtXc6F1Db0aCCNCru
VM2dZaDnHza954ixIGNld+/Nq08bO1IRkE5vkx9th7sXu5m95jxf/up/T9dit+jd6I/V/EGCEmUU
gkw1+U9alVd25eXl+18z6uLqh+0Vo+7HTJTg/oP8jzX++HquLxowcBlJjBOb+PA9TgJ2gWxQl5yG
E5wXGo/DNPwrGPIVZ+LiKXZiY/HOmBl/URFjY5T6a1hj20ZKP1C+jbkWtF4ztXhgGDkIMrPGlKCl
f+k6rXhpvPPNd6/qf/3fJm6xRqO2HBNTxhJMuZs8jG+bYc2pnf+JT9vgZN4WawxG/ai3JSZ60sKq
WG8buEFaXLsdFMVSBtYmrey8S7EGKiItGUAKFw9duOeXgJkYDdQwlrWGasRmoNYktbMr+U7faEcY
Tw/G/Zp25SXv9szkYnVQrDyoPNVG/AaZ/hY3cWmX3uh3ya1MmYvoKC/BdjUKcGmdnI5zsU6yxupC
cTZKM8ErhXBevKdUmJwdAeOHNrXp2AQuQFvGaq3GpaDu2XgXC6drkrayunm86rY6ZG63D69h29zO
wnjFbfFKVTwOU/RSrfYYzIfFcj2dDnqxnnjEhamUYDkO0++0ygHAjkDGkX7d5nUC/6f6A8j7TdDJ
qk3/In8111XqGgg7leqsxQ2m1KEFmxDjfl3ZLWnecELuSbgT1jIDF13tU0vzkXdypBkSyB4zBAOn
IcoTtNl1NVEC71+L0Hx7RMEBfMNB76TJSSVjbQNduhdOjS820FQiOZaaGPfijai56nv5iBDWPvtL
/iX7u+yHtIWy8y86fSj1O5ncxR4KpqwfrXnbDuGMKX7o4AJ/fdxdejBZWIDbYGmWxnc8n1VzQH4j
9DGhy/13IW9cpU4Pugg/PyHd2qgOAJljEZu7KIyfkogxAsqyATr88wYKxqpRbWjR3zCfU+c/JDOr
HsQb9PTJ175lYXeYxOjl3wyWzgkiKnjdLNdzG+wTUWxVBgu1eTtcd4e5JJ33Lwl941Xerx30l5fs
ib3FmaBPck3vD/aiQ/ujcAFpU5wzvQI/Xm0Xv9CL9lEWaqngN3j4LvO6qQKhyDKwNb8N28f8obuL
acyn0I/XtvQq3STfi5e1A/fieWvQxvi/RhcLdBCDiUoMjA5xjiRD4pTZnef/NPu1ktR5pj6dcSeG
Fl8OgpYXVT4OExjOo0yVphf2zlQcI/k5lTNbG1eYFRcfiFTZ/ndki09nxWZFaxcGBSN7rgDpjvDl
Lek4oaOiJbsKkpbV/iilETaztbfqu5WlesmBO7W/2A5pJYaJPH/O4Q6HfEtF8wOaovd4xXa0j7bZ
bq0q7vKF/feIl6yYIGroPIo+FpC3Q+bkxX/YCHaz+ZbRPW262c1qY83l/WFCaaVDhDZubXH4FKpg
JuCcxo9ir/w45z/mxKe6X+8MuRRJpMVQxRrR1DlCdL73DRh7HfqagJd30OW5nmu3PMyW4n91pJ5Y
Wrwcy0qyfJg7SI/doI6guO0ufkFFyDYe/Pv8/t9ldc+GtriDhZImw3H+cuqu36p29DbHhFDU2BS3
s6cVI4QrP66sz4sb8mSQi9u4N9VQjApshuPGaDfFoXD9rfm7OQ5H73qwoRduZwzIyKGqrx3jF0+d
E9uLZSOJjVam86cUeQ3+Dv4fdV+2GzeybfkrhXqnL+ehcesAzSFHDanBluwXQiXJwWBwCAZn/kb/
Un9Yr5B9TimZecTjeroNlIEyZOXOIGPYsfcaQOVfG5s47L8mV/YjFNJxeY2aK7ZarPbJB3myC70L
PNvuMNy4qSkCN/LmGhRwSgTfdwCjyQq61/ohWX/8lOWu9lG82a43NmbjJXKgLaABrfNQ5FBxcnJf
QN8z75YQb3IFfBRttuUViaEB9IRo6Ta/zaN4+9yG2S3UZMKly8HS5JltbkDLJFZWIFItbs2sgVY6
7KKcKkrNcd1Dqb2P2fbjJ3l+d3OBtILEmuSQzJZ/oZVemllI4FT4TpgRDDUvsMNFOugq8PjAnKG+
9QVycl/7Jbzz2dCQFAD7F8BIMO5mbzFjU9FBoAQuGSEcRME2wtU1wgkG0mJlgjiDSlxTQjTB23w8
5nNP2cRdD7d/sKfB7jre8QDv02ATAOF9V+DchF+GUVjh4CVXA1AnFJ4cdrzAwJULbz6DHAg8gYKr
g6wzh/a5CsuGtLOQXzVFAXuyHH10P61aMCZb3XHDj8d37oiErguUpVALP+WQ5aTTPA65WX/SFThs
kHifMDjVfBzkbILsGpD+QqUWtJ85yCrW64zaFG9P3cG1FFYb0MV5A1lb39tt/LDcvz33EIHoAtXH
Mg3QJ2evDd4YrcN1OAS4VRyZE9KcDNaNdEnY5dwmipUgT0LImiEfPp4dXVLrCmw3sdo9WKab9517
P7IaksULmdS54QBlaIAqpgEhN79g1EpmEtuDei0v4I1uufk25/zOGJeS+9PxoBGjgkmI2wxYp/PO
D+B3HGKwiJPGNozUWn4fF6Q7DEZvPjllsVqYFqebJcJBhwGQAxX4jTluc4xjMBZjmJJC/jwATm1t
XHk3Uu8hiX5d7wGhIB+GdgFod1DYOH5TGjGYBi1QhErUzZgZ8DZU/vx4OKdLydNRjQTm2DV1zLvZ
iVqXVhcPEyx3EzFtk3HaNaJb2I3OvB+EwMSGWqhtAzV1PAodhAu766BAEOuoOBMHCtUqPIBqGzLX
UKbOgl8fkS0b5yBVA1wz34pSOHfkbg6Pdlq1W7e3D9DSbBb2htPj+Y0ECMq25WFU8yUkWN4ULUR/
oL/0p9rdsAx+PbYbqt3nqfgbL0jy8TDZbB2zYfb0WkjTenYFFRPD/O6N36thaZKdKRFiMO8izBI6
rotRywtEkPfHAvoBqwneyNjraki7qTCX86JlAtyZrPw46mzilZbW8kKqs6DzdVPqm7zle2lKlDXQ
EmLxTi0AIRJ38Bn8eHosDldO13fVJObkTYwrAcw2QXxyjVUMHvCarWUuB3M+ODZZr1AiWawInO6G
x+Od5QK60bS1kf58yiNIJTpwQj/CAhplfIFxLuSIlzOus1P13duVucK74RZ8tOC8Al/JkuQXXdfB
NjeHueUYlTA2MLi9oBp25vqMcUrBR9s0wI+dLz+hOAmBfgxsHN/w0NAodH0GcWAPQINRXSTknal+
HMfTj8dnT9PgVKQdoMkXmDtd2pZO9k64q2fZGydQm/eT8oI7UJRdqoG8Fc+Ps57j2LO1WTPqMs9G
bGhgr3p3DxO+DuX1FxVOdnCmiuDCIhtakk3qZZsB0GZQwWHHWePoDWq0mRxwtJe+1fkJ/u4NzNaz
mbm1Mjh4A3KCCzh3uQdhb7U3PqYWTe6B2k//QVg52I8exmxBF9A0h/o2HoaUYdPgJc8CGkmO/RBB
7dwBJHcZ8HbmLD6abLO1XAjO48bFULMt3cCDjEQAm2yr1fBaBEv75LljDOALWaHUHB1U7OOJlppa
o+uixMtmOg0ZjKVa33Nrfd1UbXZBOhgBLexUcurOnqgBYS0kgxokUE6WUkWhVKTl8E8VKym6V6CM
mDzAi2HdrZcn87mFi2hYurg2GPhvvkH1+gR1NFjZpC557Yh7Q1MRaIUBy0YXxr3w2+w4eyHIvENd
4VbIFPV+hEXgx4M+s02CnGnhrgSO0ClooSwhBGMNKQBRCizcuUjUkOcQnYGJT7PwfM+FAgEK0B0T
KubqHOlmtNZYGzBrA4++dGGokn+2teQzAD9LBe4zWzA0V/4KNNuCa6S/bhwjkAVxF6cmQe22Fx3s
eGurD3SnWEhOzlw7PUnyQe6t4s9pQqx1fT12BDS1b57nwzBSHNh+2qiH+A4NfjitsBfcmHbm7cev
7tzGYyCTtN54VFBimm2HPGsLXqYUqQqK7IoPjSJ2SFaycAnM1+vo7JZPtzOL0gAmCuo8yP/NE1Hv
bmIgyOlK73dKd60zCDQzF0bg1viZ14O5kMieyZXl4KCULolimIfHO0BRUkXalyF/LVQILsK3Mq17
+jdmJe6bIC4BGK6f5HvC0CpRaDBYsgrr3mjzndEZfp0vgB7PzX2EkHKVtgvy22wzK6jmZpCb6H3e
CF/vQOnp4QdrZzcfT4mFMHNU0IQeU0YFBtMyONyrvlCHoILP+cdR5PqZ75PvBuPIU+JdijNQDklU
iiiDeGT1F6U2rzzaALpzS+hDv1jWOTfnbAP7EyoPDqbD7NnBuzEmZWv1vpJAZ1Ao/gBDwi4r1zgc
FibDuRmHJh3IULjPgCQ4C2XldWYIgaQxdl1I9MBA0fDCjx/euVf0LsS8+A8bKbu3VYTwFNjQsktc
NnyI9Kw+jrIwkHkRrofzWes0SA4SFyhxja9bS1lK7E+74Z7xfiTyOH03DQhuoJnoMBLYd63Ntvs2
qcU1CIZrXtsrl2HftZv62en5tuHlQvBzc+J97NnWN7W2aD24lEBYcMcw0RVDBAIpfWF0C0/y7O7u
QYvsrZ4JVuXsnBZVIaoGysmQaLGyQFuZQb7R9krQo1D8bD/X99U1WXn3f+f9/RV0doTZwiqUNEei
FQ8efIo30IlZ2FzPJfKo5UGJCkTRt/Pr+PW1vTXkDrwZffWmCY3H7FDDrMsXCcQhffeFXQwRGLo2
DE+0YFEK5sz0PIo9mzotZISmoZCxYWdTDE/luAT8PPfajkLMZogOkS3RlQgh0ZhDCDdnaSPgBfHd
8N0F1u0GqMy7X6dneEdB5bjfLQmtTRTNzmVOB2eixETDpr61a7i0qQtn/9kHiM0QRVnoiJ2UkXQa
wxnQRYoD08Gwty8Af13Y5M8/wHch5BJ8Nxb41AKuYCFEE0L15UD3ybNEFhWbfjWG+bP22u//zlUK
uehfw5qtNWZBA7tOGIoU1iNc8Z4aIl4HRb8cp3I/2sChoP+TwAnAqK+GsliX9udeF3D+VqJfXn74
HpDvsXGtPi2hpYoj8rHE2DXv2UN+mnVfPw4gD5LZEXoUYDZRlGbinT3KAHDBgh6yzzpAvXO6LdU6
NBq43TbfXXOpG3Ru1sCPS0JUISV2olIcsyZjTQtruj6BKiDcoONfJ6HiSuOgcWdAc1mWa2cnKE9q
5nYcEsVlDI+CHp0DtNPIn5NVJAsT9GQwiIRqt4Xrmgk++Btl7N38bGEIiM5WA6PpNodNos5h9h27
9x+/p9OyGfQTUNzEbQXCARDRm20jjofKs+2WgLEw8y61lECvvneqzgMbZthDb0T92KNXgUt+YoQL
seVnH00SxEbHBUVciEmp9jwb0bhTwLQUPuW9uTJ3ZoS2byjGsH92feEXO7IqHz6OeJLYAVYG2Bp0
qg0JX5wHVAnMwUhaWX6SPlHrm6NcVsnrSBzpjuhX7kKyerIGEMO1IAaGlBiEoHmd2jQFBIJKBmk5
WNGtKOlNaI7VYWHHn1vi7IoO/pMj5aAGWYAIfzxS7TQ4PHLRvEBbAepyJ82maYKVX85HFwrB/UGD
Z9cwJbDUbTd5RnZKp2O4oDLaTuSwZl1Aowa6f6ER3zZOuXY4zMdrEdKmi3Ky1+KlqX1ygQV81INM
pCSFSbH02aRTRtcidT64fpUYyU7lHAYfCtyTK1PEK3cg3VqznXZhzztJqXRYYECFTvYMIJExf/nM
SCdiWgzVw6Z80dV4B0+63UDgWjtkXhV8/PxPsmAZDDdl27VQ/DjpVXFh8A5dEscXrVaszFqN4Q3K
jE0OP9SFJXzmYUqNFTxLw0Ax4QSR6+aEQQkDrqdVMiQ7NEnHiJpZlvge79omaG1wp0ApNd0lZJE+
X78gzJnwcYFzgg7u8Txyl8KhmUNHEUrF6eR99hj3yi36ttWtB1kuCCd7ygRDhzzvOHwscyCc6gFe
JAG1FcYDa7JKSNXDFEVdSGn1k8xdunVDz1zuZ/qpNC3gs9JpLjf8zoOeqql0GyvX7uMkHQLKqeob
Vg0FAXQlKhPQXtBargGO2PUpaF683BWJF2qVY68T5nzrqBIkGXl0GAtJNw0LWerppDz+prM8uLG9
lFoTvmmt36eZCZtCC/cLeOE0Nl14KudD4bxHlwkb4LwzBwNP+C2kCEV0ZYiGdFpbMSwDpG/saFUL
vdoz2w80EJHfI8lA/j3v1ZrZmCsQCIbYu06RXycZegTjuDOq2PQLpVuliQrgyaCsy75ceKSnoaEH
i2a0bWGTwJk2u72jw1on+gBwhpYn172dwAXOqi4K3Vp1avpQldV+rMQ1UBx3Hy/50wsH6lQgxkB5
B9ZlxomWaWtbOmbYaPlFlaIm337TbOPW6oerLBah26qBSL19W6NT6bwUbn3foUEPJkoFI9bh0GJj
0pyF5snpK5d6tZBAwTaEiuEcpQpLwkx1wXSGMs+3Drwgw4QGJckCoCkWzpuTZEXaC8lLJCiMYPnO
N9dpQKmu6AW8V9kDVx5p8fjxwz39fKnZiozLAIFZNn6Pk3XDSFhnxDlg/7GhYTerjLbdalr6N06J
40Byz3uXdU1AncTaiCsi0vIk9Nrxqh36z3pppZExqAtH0ukpgWDwDsRLAmga7+k4WM/GrCvgjern
mpXtJ82ODw0UetZOYS4pDJwWU2GwCc8C5ATopaEePnuCbSK8kfbQK0q3/RcNfF3IbXyOw2cLdFZL
NlOW+Jen5xIMSVDhhy6YLeW5Zoe8sDoOh1+u+4ptBlXDE98cktJHhXNrKlBQMONhSTNC7pZHCeXb
vg8taJQaYVYyz7hyOy9o2SLj4tS7snh34EBDAMjPL6zCfk1g6ZfXYgnsdrrIsIUDGaVB6Av31fk4
O+raQC9jX3VG3vtmU0VmIcKEQAWaT/o2qRjkqJPblJkRN2HfnOVFZCIV6Ioi6FRchTrPvlbMZiHX
PZ1bjgVBYeTVBpYNXvjx3BppLAZpwQ3XoBQoCVVZlXnMV5oe1wt7/elNGo9dOjXC2AkoMVQIjkO5
rUFGWDMbfohNF2F2RjhsGAQzyIuaRE2g+vx1UbT17PjeBZWv5d1CreiIoytD0Pib9qjvyEaWP2ig
en56pQWQrVTCxev7acJzPNDZM7WmrKSDjphN6PjqF9RASMQgLmeuaukDtRTv3MyS9AJYm0I256Qy
51gDTD/kzFJr/dYkRRVUBZzu3XwwgpHb4+rjPfaU4Snf47t4s2SkH0kFEw7Eq6PkAMD6MK1KHsTD
xqBRtlIiqC9GKfGHMvJYaEGjZwq0KSpultswZ3Yr+VVAP8CCktio2ZTSqKvxhsKlQapGNFJ5RAo2
uH731B6qQ3ajLNoBnp4wxxFn88nucr3pM0RUOcja2K0q8esJwnGI2fTJ0pooTY4QmrJyr9Do3XIU
RiIpLQWQnjUGzfcpqlbJbhFufH4m/fU4Z2+W6rwVokJkqWmVxGvR3Mi4NNB2xnfDWHFj1wSjX3xe
OgSWnurshNNNa+z0GDuymcNQHa0TFEzCj6ftuRDQA4T6vyqP0HmXMK55nypyI2hpl/hFMjA/0VQR
fRzltJ2NxfE+jPwa7/abrGKqUcrFCNT/DbzSdnY47PpQDf8TixQ5E+YHmVQbRC4DMhyQL8fBEhRa
62nCYyMt6Fq9BWvMSz4lvhVf2JO1wL49t5O+DzYbmVp1lslGBCu7JzYeGH2VRl8fP76TCYgSPCpM
KPhIoeSTcoTTZhZ8KNEf7HErvmpSFj/H1mBsLQhg78jkxO5CwJNBvQXEzmnC8xId3dkTJLhWGmOB
gK7TbVyg3NM6C9RfvmvMoswenZbkXl5zRDHXYitRX8ZaSsosHnby2x7Nh1mc2XaYq9ZIK0h4Skgd
9Q3wBVmAOupOX/3wQ1zCppysqVm82WbYmj2DAzPiaW6zV2B7WZFFCZKTZE3G0JHOonAgYZyzMSFh
JF2XIAb50kblbZIHWigR0coXiwfjS3mhhvomDrQXsZg8nJ0cUjIDCEgTVgizXQnd3dErIcjku4Yy
faZeku+J2fI0MHhGkuDjqX/2WToa2IhIxqQL2vFaJm08diM1MfUL6sN9NQE87+MIp4xhPEr48kGX
A7c8KCbPJrsNmYEihWkVziw/7fzqaYInSbfP/jSLlQ0nX8DL95wBDGh8jZ8+jn1uYaO4CbYlIAa4
bs+uFUXBhl61USMeW1OnW6sRJFBcR9QrlqM66kNulJa//kRxz0Rh3ASiBy5Hs9fXxtDmYTrWdG8K
EupWZq492HJtPx7ZmUmC4hbSD2BlZV4/G1mtFsrEKOQ6VK7sAFO6tem0nbzi88dhzkwPEzUSqWIM
7ccTNPM06VQZKKzcgNN46vr8GneNJXH+M0sNMbBrAwcClMF8vsODA++vxO2kqG3eBkRLc9/oO6hY
ckAuKTTKAW8QbtldawUHZvbjEZ57kLh7SuEf/DnRqAE/hw4KyXq/rMCwmBpxX08NnF8tli6VIU5r
MDCSwY1H6iCjAnjivklJlhBgtDvwckHjnkIzkuRq8YBjDVI13nfISYbx1bBUbj8zRLAfNDRRAN8+
7aF3HiQYBYQDfdqVkVpV0eBYgdEtQdFP0gKMTgf1EOh3JCMnqU5ZaKOhVwjjaiDJQvUnUf5MdcNH
9HBaMjk8+yzfR5sdbqiRdiiHIlq3Ehd6wDbtTb7TNkrUPmpwV9Aui5v8+udR91/Pw/8ir+Xhx6FW
/+O/8ffnko+CkqSZ/fUf1/y1uGvE62tz+cT/W/7qv/7pP47/it/8+cnhU/N09JeoaGgz3rSvYrx9
rduseYuJ7yD/5X/6w99e3z7lfuSvf/z+XLZFIz+N0LL4/eePti9//G5ivf3X+4//+bOrpxy/ti9Z
Wbe/3T1lT/X8t16f6uaP3z3nkwagG9I9C5bZsjT9+2/969tP7E+QVrekh44lefUGflKUokn++F3R
tE9AN2AaQN4Y/Uigrn7/rS7bHz/TP2FvhCss2DIQ93JM+/d/fr+jV/DXK/mtaPNDSYum/uN3+3je
obwPHAwya8uBaR56DfOtsBiMRC2cylqTrpkgUEhi9KhbrzaCqSnSm9G22/uyqLRHCC6jvq/BK8kI
iKeiB0FUGl/2SqbsWy6sW2F2cA6IM+F+HY2eXhDX5doF/j7tpsFqAjqo+pOiquiVoapCdk5pxQ8T
a7FJ5RZcmxw2DF/SXrFSv4fYFm5q2TA90HgSSdDqQnnusT08eFaHjholrfd5iHU39Y1KEZ9NeAeU
Pmj7CWBqhQ4kCCoj3WuqTwLkU7cHPtQqTMgvKuAZPXsKs9ajOpRfRMZj4rsF7yB2pGrfGImHfesq
HHhdgIUPai7otBY46F86nntgBcLir/LHbCqfVH1UXsD5qi9L2K9pvjaoBdzBTC/+SuqJ3uMDi8F3
QBG/0tTBuq+TuPupRPRLS+p/t3UjnjL6VPzmt+L1qf2t/P7bXfPU0Lqhz/Xxqjpenf94oIzy1xf6
NP9XRyvzf8ZS1GSi/+/X4hUl//f/iKf3y/DtN36sQ836BLFw5KJo62OHhRLKP9eh+gkFTLiFwagB
KpHyKvPXQtSNTxZMWZHHytPbgszlv9ahXKJgQuFQAGFC0ofcX1mG6FUeXQMcA00+9OhRMUYiCWTA
HDCKXsFISVVGMcn0DtS0qYQUrDrBMhMk5spe1W2sOhujcEn7heaWyO4yu0qkQi+OlM6NwJcyOhyA
jgqfRj2eUtPxR7VQgXuBd8+AAzIXzmRFnspSb4uiroCLg+sMjlhZntAhYWTnKb+o615PV+PER+ei
NeENa+28ghvJdWVZnfpaVOinFiuVJ2lRrbWRUm9tapMqVk0aD9A+tYZePA4ghwGA1Qxxm2hBNkIm
rQMCcqoTNEg02k4Q7uMigyx019bsrhLw1V45djs2amg3got+62qJfpcbbYfMl7puPWwN4UAoIxio
06OXlmPLSCBlmMOopITTaM8yupmIXRtPwqocPmFUXqxtPFbb6jVz9ELcWGia0tDmY2eFFtx2nnuj
ZfZ6nBrPuKgzVcmjKcZS92skqE+VZ00FnAAE31lTMnTbTNDmZijHRPPNEq1f4IiB7gzGnMLbTdVo
2UCOsHPindWmxXcTst/XWe0liW8bPepOOWtBgRdsMB9BsaVI6Htn+uqlTL0TMRvhfE0A8QXAvGn2
xHITDawbgDp9oeRZGnSKU9MVAef5pRREy4OSq9V3oyV1eVHWOpueeubF8H11YzcHzilu0CbfjUNV
4x5pq6P52axGlq7STgWYvAeHGx/hqEr5bBC9UKKsr/o48GBlon3Rx1x0EMfs44H9qXrC0qBSHOsO
h6uqOg4N3yd16UHgW+sh3Oncuy1j/YVTe4TCFr2B3rF9o7t56VUrPFOjLb/rWgvIwjZxvDZPI4do
gPqGnJSqtu7Bhebb0gb/17tMLLtu96ZaNYMTxaIYXG09qMzL9LXHG6brXykxPDZdwSixRLetqUe3
fEg5Hkt6lw15CTiZXqcQTL0CFrcxTDik4Dr44mqjrdxDNbMQ9ZOZlqSufFJkwgNGwuxsQR/HgbVq
qMKxK4MskZB3n40Fc4iOrjRYFlZOVBkd2G/Qv7PsvjkoTNWV+Dodp0rNQBnizvSStqndAheFtqvj
dlpgTAXM6G0q+mlvoktt1pGJGyM7VOBTKX2gNUgbLh1CGmvnMNtoLlU80Cbypqxt7pXM5gSnJrC+
aeS6JBZRP7Cpq1ZwdIizde6JrneCnk59kjPMG54U3ZqTbADShpQxkHzwOa76l65XR3romTs0j7wo
E2NFap4q+yrBO9kjPMW8TEcYwZRbm7Wi/orHleAk42mHDzFGh9phPfKhDGjnVeYVCHFo9jSFYqTX
Y6nz/FIftYpcEqvJKaSrASvYYakB/EPsuAf+A4/P8y2zyf8s4q5PEz9Ta1HXILHVTZUDKFBqyXjd
pnXXrrS2sPut4aSVCco9qTT7meo0zVesHWok+hWxNb8fCs7HC83Ves0vLJOKSAUpUHxDq6J3L6fW
Itp1bSgihRuLglvPVNMyva5irWt9wJgzvsmHvvzumGCNALNQkDLIDae7wk2qGcDz95LRu+QOHE9J
gBKUXj0KShXzazK02bTOJs7g8NMNBFLsddmb0dvB9Uun+v9viTKaZDoKCP/+fL58LZ7qt1T56Ij+
8Ws/DmnF/CSNjeFeKRnnmPwy+/6RLeNH4Nd7GvJdSBWa4FThnvYzXbZMZMTozCOTRskJpzh+62e2
jB/JmyJu+kANohQFnvyvJMtHZzTYMeCOw/ASyB9JAsKnHpd7hNEqrtEQxc8IkKvWA6QMQkIgy9fy
hTKIfHTvq4IylOzlwoEZjwKEBZm2vytJt7rSMNB/FB/59d7ALDeyRvNh+nwgY7nWab7HhF6Lvtl5
A/mCxXKXQbYOqItoyqy95lSbnogXr1JfGfoPCRsfJlPZVMa0harkHkv7wBW42tflNSpMt+/e6887
xvs7BXyJznx7WQ6Q3UnZI0ZG9f7bT1iFA80AjHKrrolcRbtuBxjNmlNOwwTsTrS72ny8MK85TZ/N
qgpp6UJwlB6Mid72+r7i2YPKjQulF1cpS1buN7MdFMg5kS2ObAbzWCUNVJdvEmfaWg50yfpxkyk7
0+C3mZO2gaainaVDzj/nyJBsgbvBWLwdX3tCkm89LjS+ouZm6PBk32ugyI3ePs3SQzXCCLKwv42x
HrhVcjvm3p50LkQj4K44WHrk8DxGPccGtkiBAVMvpfszsRsNLwsyJfMbrcyAjoI+Y2a8JkXCkE0k
eydR7jyhvdamsx/L/lKMCVoybXmtVwDjsRLWNZpehjiQnpwxET7sr4DmUG7sjEJtQRsuSTmuYrXe
MVVZKwb5ak9jKBJ8lcauUP9zDvFEtg081qGk63ukj1QJQdRsFuZJveu6+AaC+GERm+jxTdo2dzvf
hDpb68BiwEgPSZLeaIWy8YosZDrEU/sskpOjGPlGK2FcS6wxlCeEb9Jk7Qm274o+Guv4ial809Ak
ytvkPh4MCvCsDkXBb50KxqqL+eeWul86YdKktyLL1po3AC85RH1irnOSbIcceZ43XaUZiEWWcq/r
EBzOm8OkV/LaFPKMraesx7ex99VEop7bT+6Q3CB7uK1q31K0bWGwdarTA2cYUdOTxo9Lchsj/SB2
f00TikYyVTZFpX8DJeGCuWPQm9oFGaDQD08pEvTTeFn1X3vDuswzCrykgMVY2rqwTNJzP+kaeL2y
wkejTYVXsPYwdjn1O8BVfJg5/WklyR2x7Vtm9j3+ofBwMqAd17j0szuKq9iwBj8HJSLAmicrncD5
wVOHtdu0mZ/0E4jHuU6DqW4A2mph8jHWhZ+mPF5T8M+DGIdwiGynXFn5BLEU9HIa7J1bOy1XIm6U
AKqDX8eaPJfWC0mn74JDHp70d7VCTYATHqoRiVpDej3o4ENuN+5G82rk1Km6bikbViBywZJ4yqJC
rlCPGpCbrbQE5n8GrMwG40LPioemsPZeo33Lu0pFnsqv8gZaJ0OQe9WVW9C1mmJCDMgZ1Ua5ydzy
yhntbzGBdZhdJnDSGiAhiozQ15HJtiXbI2F7hLJtAXdm/mib1UbVvfsSbxot1EtUGklQ6ljmcL69
q+3ki4jT0NX5czKulan+WrrxIXXy63ZM9ybto9LpolEbwiHnVxbblNzaEhVyb8x6Gjj7IhLvxk3o
F6KxsGurjZUMIXHrR8+o/FyyNwCbDcom3uSqchOb8fdMV7531RS5HeSNOf0yTu6t5bCDk1pPNvJ6
X2suYh95H1iTzH1qzDainrOfDPNJ0enzWGS7WnNfRV9tBm49Oeaqn+wAZuYXac4OasNfRtEG3NFv
4lxAC17dqszZZ24bcSt7qPhNZtmbrGNfUGxPA7dh16byDYZMd7ikbsUIraXJXI1Fe6lPQ+jE2rbG
+kNiGABGus44SilWzPZlR7ZenV0zVm3suD6043XTQ9NHaTHvAIBaVQ3ZloSsIFb1GdCAkEzJeuzT
vdcrB6dvHrGxP7UNCytAAQYnVPBdXa3eFYwd6gl29hM7mHVya9tiq9jKRY5at1819VWep/ti4usi
T6+4MX3TTCUaY7EZYiWsHPK5K8nOhUwcUjmwq5IbxUsf6j8zmNjixgjz+ixuLjOt3TkCEkgGFBYa
JSxQBPInr4kMSGtWY94HlWev6QRFpGlArwc3DtG6YM1SfiUqfhVD3oV3ZNXaQ+sP3HkadfUHAO+X
krRL+izKuvzezMsnR3XN+zLHfx/+k3/7Qf8j6zBIvf59nvejDkPTWSUGv/OzEmN+ssGz0EGPR48O
PeN/5Xg6foDqDIqRuCG89X/+leJpxifIENmoVQL05KAH8FeKZ35CmqGjumqhUONAWMr8+yme/FYI
AegR/k/23d7KNO/yLlLSzs7cIoTKmbnipkfXnaloYddnPOws8Wv9k7dwuNSb2PxAFTYBsjxOlBIt
rfJclCF4Bn/qRend1JSISFPiJU6ZflznRSRZpQJYVNPhBIiK7ywSQKl2Mjks7JNR2Y5TnEZlmz3k
mtquU9XAjpAXEJyoIKLemum64M7nPLdfOCEZ1GyLQ5KJyleqKYfEZTWtnT6pN6VS52CLGeQu6Uiz
zZPhiqM8AtwrtYLUGqaAJnhiatJdMcNbQj1iAr3LkH8MSGaYOtgXwKijDH6UY5Yk5nU8ZWGaShJD
hyPX8LOiL8CNcyy4yb6bw2dy2nOPD8RaFeVb5Obg7BxHI+h9FomdhjUSRZRyeidiGmeo7XDhhBq0
hS4tUuoLzOsZg+fnGB15RXIw9/EOj6NqijF1Y8zCLDONVdEV3g5lfLFvCCuvB1TDfWNggBTVebJO
G8a2PaXVQjJ/9jGjyInFCn4FkDjHX6Hpaa9mEwsHpenWXW4aB1KN7Woc6jL6+BGfiwRnVTDM4XFq
oe1xHEkFWYdC6SDkiQ4xbJTnB8DRePs58fI+/DiU7CL/hbn48VxR50WXGc1ZXChnz9VL06TXmxT5
NnhqapuDjgS0OwsdlUH0m+GA8T290oHLmWDvIVDAXBJeOL7fyW/goVeLVQ9zXcnTkw/j3T6DwlIb
Vww54QQrMg0VDWTLNqQlUExdeKwz/VRMCBCwoGgKthKaPNgDZs8VBUdnQIUjSLdkg/ZItXbDIRgi
ZGv6ZgnNctzx/ueDxaZu6zpq4/NYjZnEeTngVmxk6VYjFd2By51++/jtnZsoqLj/K8isedl6cQlR
JgavZf3FarXGb7ruO8/KamHNn42Dvh2QHaAboLZw/I6GtJ9QXHhLPb3tZIvv06hZPvZOb/03BvQu
0HyNZXWdmdhcwM1DxslIiZYUJ9BBqit1ydL57Bt6F2sGsCgoyzUFsUit8z1u1WxvKA1IxX9nRNIq
y5Mo5Xk3Q/dqoAJSFqqC9b6uYwFX6HqEYyeW8A9nlzKWsaSkQNRjDgYzIaJb6tg1xkbf81ID7Jr7
g/NoqHFg17tJWRfQtfx4cKdrFwkMFNYA7DdQlJprLyJfTdvMhCb4xMpDomUs0Ptyhbw+vVRa6Ex/
HO3cC3PRq4e8h9QRnM/ClvUW6TFAqk5doNc6Cp4oZm5/NQi2QzBJkD6hbIPd4niqc9Ea6uSkYSJ9
o3JaT49jY7R3HweZERfl7oAoUHGGgT2wTJCUPI5SooCvCCuFh4sUxq0DbVO6UTUEcdio0HRGw2un
bvQ0ULroZtGH8XQ1y+Bo8iG1lNQl+fN3O65I0XM2McQScmaOEqnKq8PyBbi8HMDxuSJ3ddm4R7HR
w4CPY8SNxXsXWLNORYeJml3w/6j7juXYcS3bL0IHCdBOadJJmSnvJgzpGNCCBiBB8ut78VT1Kyml
p+y6sx7diFtVQpKE22svY0MhZRgjvDOzNgnhTfP8/SsFqe50SGhz4Dq6PBjGxp77cUi7SJmo0LMa
OlM4FxgUdfPAPK5uqYUe0cp3a1UA1/HKO0f4tgxmJox9lYheo3UlqhvtiRZmId1sWptCc7YlRq3u
Aek45Wocy/raVL1/WeZsfuyVq1Rk0XF4SHuWRk7X3KPHPb+0LZr40+Affexd0aT7xzZRm7TVdyZB
Mk/asiQAdXR8gNciO9pivGlb+jjbLVlh87Vis6DG2kb+d1QRYGh5Ut663vTkaMsKCqdraTBj0l9l
i2X/ZeIj7VmXw0smpS/AJUjGX5Da+mGDxlETlYXhuasi0eiNqhEGtnJEoxC4ra8DxYA8Ea9/MZoJ
vsKmq7d2Nfos4qlP4bg2kBBx983RNuQwPlNqIBhU2eySTa1hh7A+1/Nq1l6OECI5i8s6Yfm6p+kY
4iciG70tV5ChHlTq+2GpmnXXOXuVuJt66JxwGimMbYS3TlNxZ1FHBa6v810yswfdF2bgpMYEpt3s
h37PqmNn11gT0lZoWBb93qmqI+KgxSWkWA64gAIgGtehJeTeSvsyZlpZLz7x5xVgpTs3LZ5Y5/xE
d/SG9o0XF7qponKmHVKVSwizASe34ocYx+IoCq/dLXs4sCZATFFds3lldjA/xx8De65/8kgvJqAh
eQPBKYOPPXqwwVDksYlO4aodGiFClmhcZlITIISpnJuOwzpq5CYNxgFNVAg2o8ajVyXKCjhp0UNa
2bwI6Oi8FNT1Q8/GiR7PLGNrzaxfCJ9HuiLgWx60GTCNpvQvTA73TykAy2aTeWmT8tpJ8h2axleZ
hnjL4wCAiD3cd1XhBKTs9zNJD67WVVhJQGUZqezQ1XDJL5xHK2F3ZQnKxqzdtUfmKkQf74i7LTlo
LZaWEhyCbjJz6OIGcwzFRTbEfZU9eDDbjjgAsED3louRWbbORGZtCeGPSdMADGn9LbpHHgA29Jjm
blu6sIGb0mTBAKUROqKkAB0lZNDaBwvWEHVslvZvu+jeGuF7UF1M9Uom1VPWV1uoC1f13OZrpKqP
654lQ4TWnxc1E88P4zSYa7T+GhjMVUVEmUdWpEjsrZ8bfTBk8jYziXd0Tb+KRs5oF9e0e0sH53fr
Wc4RxTQS2r1GxamHaBK3Jyu3LfpQuiaPpNGXYdMXZdA4BEh4zn8ltg/Mxi9iVyLdM01BxBsT3QWw
OxcBUy5B3Wfmq77TVtRbMxx06rEFPKXxJxOvjwoLnb7GBghUWO5eieqh6hXZaNdYDYNrwyJ+hj0S
iDXBTPofFXd+uaNyw5HBfYF72ZXsYcMtbLsCcDRN2zn3Hmc1UDTg0hevmRGMrvgDyez7OafHwXHy
wONoNo9obMMcuajAcza90IBKv9bw1x7RTIgm0J1uOUWsGfyN9106AW92zSFgousPmpi/6TA4V3Jw
ddyxEZsFabIrt21EONcTPsjk9YFoWrUbbKN8AIVQ72jP++vF5/gJCHYZ2Hn2lnET/HTeuUFKJQA4
0qm4BYRX+riHuZP1VroaWcTKl2uibXOvcr86jh4WJBLszCCdagCldmtsZt/WIAc2rQNbD122Lxo7
wkqAfvongvTRK2DPhY6RzHbCE/zVb7PmadaqeRC5hytfSdVxNCXUov3IOGhc6Yz1USgOsSojhkxD
W1ntfjTz/NXxUm/TaiV+934tf5uwMr5tSJtuh6aUUcHb6k5bU71z/QmkS5WYyHnMCA9So8fHRDUi
907v5StLGClw8nQSalOoQv+2Cg0gu59HzGPd5jVaXIWbvnpgEz7YxCkB+7piXpWk52yXFvDJiAyL
JMlepNpvwgY5tipqa5VuWJE/pygln8BhRlfCIHY2LFFmiqcB4hVGbHO5pccKCV2yR+oPQJaO7yZd
5+Utm3MH5jDNrCkwRS+fwn4Ch3UnEuhNNmUikB0Gahn+xtqvK9enq7TosEuTUYDKJjhm9EpOE0FB
Vba1wS5tzIjkOeeKZCEdcZsP/dqlxYPdGyly1Wbtp9tCWcJe+bWmmKk20eY+76ijQ7hfZ96BlEtq
L5vVD7taKB8GH+AKldJEHDNwGyR2SdoDTc91Y65JnTV3wilkH7mVAXy8MbG+rakgYSPbSu46PTYO
fPO9Nl+NAC/eksSrp8iH90wacddLoDGghV1vMtbA8XU2zNoNjdQs0LVBFmSOpuOQ8KiWPIEUDseS
tSomAM3g2thIAuwksORY5amwDww3hDKah8SBtfE4z+QReoa2bIKiNXuKboQr+m3ps5TsE3AvnJfW
Zg2yEKQ3jjGQenE9IqMufUqYhoXjZHLviRpS0mhoTDfbpkNN2wtQ+Er3itMGvST4tHQiLqfCGF9L
nXbGY1NNpsZmnSvzimfCSzZtUag8JpIB0gucXhf9j9rnFdpq2Dngo5hXnsA6AGcsj2XmAeQuWyoq
bF0jkC5D8spHd8zqf/rYZgfcMpYsNr+lY3M7+HBB3rLGs2pIdiz/Fr8JRA9s41itSecbaKyOjci2
JToZIPQK5SUIEMh9vVPj0mDhsF21Vo5g+pJW9oBOhjJSeqhrJVGZp7h78JBxbPmRjW7mslkw3/jd
D+kS8NB1/AYLy8dWbeHmV3pBOtIOBw0VCjtMYQ7mlYH/mXeMJMORww+oxJan7XpvDQg4CRkcHdBW
gPV1tvzr6MIkokr41hYJXKpHH0dpMDKaqxX3VP7QsM7srx3eeWA34lBKunDoYDiwljD+VEhjsPpu
T6WLTskafJGumO5YO3s9lM9sqIbXGZy7wHVxNgScE+uV49aTr5qFvoTmKTY5i1btz75BByZ2/WyG
6LKrwHvitcPNOFvoUDh5wIySf1hS3kKYAj3Hfp7BMFoaWZb1rIwuQS/wD8+qFyZ8V3jqOMdWgYjl
qnI0dvlsTwrGKEYxBAXvatDqnOVe6KRLlkWxULtM1liYp16SbiEgMQIzBZMs4jk1Xwc02ZJgVIPy
oix1bb73Wtca19Lu4fUPYhQYZSh5DSB1Tj4Uv+Ae0tavBHT1qYBVR0bcC8BAY3eNu1LLXmVCvCLb
+G6egbxGZznhl+CIsvsXXjom66PcZcQdQzgS9Waz8/6ixnW9nnCDKOfMelFZXrRr5NESUMUdZeAX
BNVfRLveVgsvzRNdUpULDgtGHrh3Q/LSW5ZksaGFb23qvvZceIn55WB5oO//4fV1f0h+Y63M9Dj8
xf6b/1AB4ZGYTL8ZbXLcp+wCMRHSlg6sZIhZg0eY/CEVpj5mnR1X2BvBN4SjHsiHUw5USyJPzy87
ZGTahJPl7O0thgsRbiXWz37E7rHjxQBilEt6zwu73lHjWshWGbsE77YNwTqb3U35hwjZ/iFFln8I
knCLz8wHaUBosVbE6offuKWiQYdrAgouxIe2rfvM4H36JJng5tp1wIsM8nlw8ieLpbpfWzxv3Jjq
0s82TQ6P6gWvtlp2VHZGzYuS2I1zlSagmG27Gd3eKDHExCKaDayMW3ild5eidMF/NKWic+TnXY4u
reGk/mM+C1xFp7kc0rg2jKxf2djyGtCmvRo9/2qelxpg7CRDCAGCPrfOzEb/giaYO7iLg6LJI0so
LkJ05VCe9EBIrU1Pe+sHg2WzftWjP6pV4rqTWJlIfLbDXpv5Y2lBXbiWIx9R8pV1ni49eXcWR52j
OX4hde4mz5MlyzoUZDSaXSkc5H8UIocYrDed9BLiuo4CNPdaelH4SOwKOetIGvd2adKozyrFn6AL
J9i3fZKubDfnTSj54A+byocPTCA7tDUCizdUrlF/OEjWJgspmzdZ6ceVazQocwy/rVx457jldY4d
owgTfIaDgdtHifZBZ5VyDqfZrVAFsLzsYM6N4NVJjZuhheNNF4K61eDAV9Iy4EVmThW2bRek6NCp
GqbXVFWTeMQHzcB5mEYX/dVAOzNpfrXg2uImUZU1b1cN+iFZVLUtNiKwPDd1NdjOm6v8/FdGWFo/
6Xzo1yXaT/AyVH6yAlom9qmDGLPvS/lPOA8QHtTwKCpdyJKA9nws5DOs6BqoeNCNqOCpTp4zOsZ/
hvhXLcv/c7wyH/Db/7/buB4y8St/RXEhX4fXD8yy5T/8m1eG9uFCJgOxzLF90LkXa7e/eWWm81/o
GwKsBpf7rwbiP01HNCQ99AKX1AvbhucEULG/eWWm8V/wLIG9Hjp3YG7jX/jPm45wk4EMHrZlDvp/
kHr8xQ1/B015g0XNPKv3eqjXrR4CYVx7NXDnswF5H+fY3wNhJFikQa+L5sPHOWYWHS97Xu9FDUgF
4Rc/bIf8Kwjsf4YA035h8S1WfR+HmPJWVV1V76Wy3mq/xw5k3WQ1eeS5iJQnzyDnyLrB3/sHcvtr
PLSR4f4F90pEQ55gikWr4HxG6v0EHAKJ1Gj687hPpPFkWgVZSdsmK5spfT81vf+cN2O/gfEVy0LH
lLjhdZYvItoYxaOUTY/u64CZhg4nmC2diXqY+oH2hgRVTTautNd3O4enMHMHZRcEKTTnbq1eiLuW
TuIGG21+S0arpdeWCQeQjQFmuftW5MoodqIdwIStfFe0wZykfr+tfD4X60TCi/ZeWmVTXrqA/2/K
PrNpkFoNBDam1VYGNrhmetPAZCfoZHz5ZtCy3ZZoRsaGVVowAYNb4RjiuNAgAE5VLQMHnjaHAlDA
c++3beDPvQVuWFZF1cQIaMcCsRmJaGLwvOm6SWoIVDD1wJXNYFCT1Mx+cKWd/ahqXh9so7Z2GZTQ
YeYWJFBJU2ervpUEhzoSlw8D6GRPo0WyPsYJnFpINZBCg3xT+5tqQlRgiFx5iPenLKVXbdMD/a2M
6YdCZSkAXJDqBSVYDl4VKo8I9E7l4EpX+ZvZofrY2C3igEyoDLwQlFuxdzL4PWWs13FFE3+fN6Xz
0M5DDQv/aTBu6pLry9wx6SqvrGy/hIj+rpNh2vmdmp8kVU4ECFRUK4Tv0RjzSd31AxfXOfwFfgCa
tuRC7ayei8xhh4q4IPxWBAwmWybZC9ZoEmat2yHAJxsAcIy5D29Bf2T9ZnD7VnUhtE+lUxysYc6A
jKCxa8sNgCJc/6immbVzknQeVy78loZbHEvoH7u0Atkqdbx8iKQlGuvIBp56oUtY7230zMrbqvb4
uEkH2I2DADpiIjr1VDWbIi9nWDGLwVuzRJY8yPWY6lANgA/hOjQC8hAKF6SIKwsnMPzPF01GwnUL
iZSVhnMyGTdVYSAGAc7UaxRF3VVpe+3GhQt92HiF+dD6ZQszbjLjhpzCix4OKetkGGsNNAwN6bnw
f9ojzDQagqta28ww4Csy/55zEK3vSd5te1gUTgHD4bYmHXxQ21JHwgIcYhXN0WjNAxBIsAnw3kKR
L4nyGevitod8O8GRH3RZv7dnV0d0lEYEsK8NIB3obpJ5ksd66vS+L9157fukEYHWsLasGRvuQPhp
r9oEyuVuGqsVzJW9LXIIpzCljIdJP7NVmg/WJWZe8ihIIleGneo4cVi18oxxui8FT2NWg0SmkRqx
njLP+dGVfh7RieE2aqvHzK0HL6rLXFxrt2n2DfHob5T34HrVPI81MJXHcjJZ3OH+GlMUQQvujBpI
pIJem0bj/3aki9h4XQ9633q626fKKCPXTJy3Dvg9cuULekuorS4gHPg5AZsNEtuAY7RPQUC07LjT
8g3hsRSSmZbcEqsaYWwyIybA1Al+X5vlINxmAJZRQwYQ5sBpxfI2fZfQCDv30c1n1AKl+TbX0JXn
mCmbltNLXHzgCONDPww3oTkaOnlpUnYkJiLoRgsokldBwFdrwI6iG8DosrQZ806wkLk1D+feqyIF
2kZAEvZY2NWPIdVeiNYFsFzdj3fAgfpt14ERCNmMs5lcjz1MnQs5hC6634byir2peb4zE1lvO+Sr
vySqAj12yKwnx/fSIBeUxenYTdtS8jkazaTc+X1ivxE9Ay+ZC/7b7wCy5hn6ZYJKP05V96Zb5xU4
SR87AJbilE8V6KIqw3+f8Dac+tJ5nBntj1XlyntUofBf4O70ANscEuB3wlC6adw12p2gmliV/6Dm
vrokYi7XchLVC96HeZe5ub+BLkTGXDF9ZdEEeTYYHDbj5YDFHbQ+SoyQOdhewhwAvAS62UFO2MCA
1QXU7cz4p5zwJBTFRNZFrVA+SuXNN+Zg1/elUwP5ngaGL4J4kZhWA711qJ/5gYSeB8rHyRpu7LEs
jwyiqzrIR2tyokyY9IVXjgm4lzP5CHmJfiKW1E7cqdrZWzhr3NAeGEy0Je4FpoOiHFZtGSp8oAip
OaAWxi8PTVkYcZWa6NPlph81VOzSOU/W3JrhoA8PygyWqAHRbKsoq1DGKbZ2YJYNpnZ+O6YWDQTI
dDsIxAFCZGqdjNqL8I7SkOdmH9QG2jySpkf4LYBHXMA7HxNr0GiuSOeuGCDywUflWRfNcIWBg77y
wN003SfJJzuWblaCz+khbYQ147Vr1tWVJe1yW/XORVJg+yidyQE+xb1dxdR0BUGV3HkEyteu5cmx
yHnxEzzZaW97FVtzVXcr4bhPjUmrF1g720Zg4Qpx51S+eeEBC7zoKfi2AeByCs554vAdyJLtnTVN
xdEpE33bQHh3rFgukD9ctVdYYIDEqN3IAfOv6prYzhSWAe9STFtsVPWFh+oktowM1FOtigensZK/
KoAPCuz31PyFXHd6XXLBRkJ/EjGTzDmtMiACS2qLDXt/8PiPSiHLUgL7lIZBdmnmOxGZpySWPhYx
6Ex8U2aNjCXQzNdJdV3ELMHfGjj0JxdAvCzQjxITpyMK5menT5NzPt4nrlXL5Q5OzHCI+qOd/lwT
KZFkXTm5+7Enkc9/OcQIccMJNXYn7PahnfzACrzFJW4zzXNUeBA7Dlhy2TVvJbbSe5c/ju4AKb0f
IRt6M6X56l2xgQp34rV4/z4/UgH++oFgI5pL8I7xmUiEvmVKc9ffg2huHUdpdTeTnfjPrDH4oZu9
4UyNeNJB/3s8+FAuXXr4vp02mP1JcIvkZC8uFRbqiE6VcVvF6YointwLxldLbUpzA4IKlVtrBfff
8G/F8b+ZQWBooV5CEDzMGgGefLzgIw0EZiClu0di1BNMVcdYvthY/rEfLrFo7oNWsR2CZ/iGiDJ2
pt391et+P/byz98VSg0ugmU9untp9Y9wu1tQXGWFfTvhwtTx+V8xL/562e9HOyktxhrIxVy5+6r/
wXGEsub++8lz4oT2eYAT3k+NyJZaKjwOUrCgXsWF3wv4zgcVIt1MKhzuxfqcy/9Sfn0sl/D14NPB
0IExQCw8qQAt1Gdw7vX22AN+Tw7FfceVbuT4Y7LJ0GwOgOKKKB0Iv6tBudl+/8DL1PhucPrx85HO
kugnI/AaXQGRzEFWeRvuNWfW5Alr8u/XynzgKUh9Rf/n5LtpHGUtLf29VWxN+J606Inw/IoBvkbd
gmbLq8HbC+7dff9wn2tr9NlAooGCG8yPTxSaWlsDCl+yn1M6bHK85shvgB1+P8jnahfGDwgWwghQ
vEFb9fENStjFE12XhyEpV9S3t3Di3YzAqlkh1mgynxnti+UGdgn8CYF1QI63COPfLzff5tZUqQps
eh4q8lZDPVBAgi3dM5jBF0U8sJl3A51MDMsrYaGeVQe7HSBvSifnTQiD3E6u1W5RYEKIQ1pvnZDE
CW24OMRpndq3LjyIoarQxAgKawpnqwnLBpTYZoDsW0Bq7ojU29qseu6AD4e9SYe1N/nm2iva7Hn2
mL9qRiHrEGFULg9mp8G/7fX2zlBQuTTWFI1TZ6CsailbeyDBBmYtrWshpupxRntpnZpzd2aD/zSJ
4COFGQsOOsjnLqbyxzcOcwC0Ikx56K1pI+wibCZ68/0MWkCrj4vwzxCYRHAZgGLLPV0dJXcsuHAc
jJ298hB4uCrCeeescEk9f1h8mkDLWKDTAwfHMf7JAAkN4oGUSXq0cjNWDHcbYq4K9tY79Awlj356
cQjZAxMPqBPWx+Ll9/HFTbyzHeS9H1RhDxfzAEmRwr185ZFuvoFzwIIhoxEUOuBBrNxMjpF0xu4i
hXvrdZnDkDuYoa8PiCjno4R8O0wyHw4mqgatqOMybcHFNNSV9ge6QyANWfuGRKMc7MBQp3ZTrr//
SF89jWnjioaHWbjtJ8vcNDICDZ88IDOyDHhm3MOifPr3pxuYav+McXKWSh/8k5I1h9qr38Z0enDM
/sxG/MV2v7hjwNkGD7GQ/z5+E0qs0hl4d2gQYefmCF7hzW2pz0UxQBZ7OqPx7SnkEwaYi9h7T62B
JdMGGfr2QKiWcbUI6GlxrFP0QaH5vMlKB3CQmK6cUmzTUV233bipbDTe+nrYT9WiSGuvjZ7C5EAX
WWTKJpDSgXMAuSC4ZbHEPmZGuS3NEppJW8i4aTSgFdoD0Kx6KPA98VRM2UWbowORYUNmFXgvrTii
N3eHbsKhMfkK1MfHYQb4l7pJDiVTtQfaB4dQCb6dTWFATSmgJAaHmjnRPzWfbwrXXoGOH6KU3M4l
eXTR/AFKuDM0THYIxHSON+dBLfR1ptPLDoJG3JQfe5sc5AgJ2czSgPH7TKCNnSShLvULnbMqztFE
BNJheMdpcNTGyo05bCHc3CSSFBekWwghTLs7FOwony3EW4M3kd4Mhb5uiAGefH8ovemQ99MmnRBa
SpFO1I4cklXHhBR3Diyk2hTmOCwSPtQ7hv2jN8dtYv9pY13AzSJ0Umfnq+Il7awnLRDSQIz83mqz
M7eNrzcfNPDhumRA9nKyJXgQG5tq8YpwjG02P9d4ePBPQk7PWrB+OpX/bHP/jHRyfMHbG33dyTjM
R6MLzD4caWCFZeRtYdB3IEXgHKvtHPsP1bF9/H6jMJc//eFKdTL0SdconS0LPD3joENIVi+X4Fa9
clZlnEUiPGf4emIGjdPoZLBlIb67fnM1K7BWjEO6hQfNBXsEISy5U8EMr8oyTtygOor1uZf7aXGf
jHmyFZY+Onsw+T8MxXNDDuScjf65P3+yC3p53dnYPADZXqrmRwGg+swH+lRw4/ej24JLIbXZwg7+
+M4AQ9RsFPPBWpNppdIIhrxXIgJ5HM4gz1k4xLiW4nTyNlMSWBf95vvhP62BZWvENR9QMwRgn/IH
FchHsACBCBkVs1e4QUmuEHMUGDCT/H6gL/f6fwayl9iOd1OjblvQaYzu0LZJZCIpW7s3mbz4foyv
6iXfsgCogEmHft6pc3RBsgKMmu5Q29CFRihC07UqpwFph1RsmZez687M2k1ua7YvasePIMvtd2Xh
TxeC55DXg5l5UQzZuULuM07x8SOfPn0JghODvdmBP2SvyRSou+zC3TRH78qK7DXEFXploh0eTBGN
vDmSR7055yf++d2c/IST3Y6CtSB7aR66CKkooRXbjyT8sewFw75YZWcTAL4ejxpg5wL+NeGP9fGD
2xJ2qhX2gj7s4+Jm3JYRDg5AAKQLFiPG/8Xus0yh060O3fH/GfE0fdKDE4ZwMSKZwWhTRwH6Vkmf
ssIKvRGqdGGuG3FRjXn8b2fd8mbfjXvyZm0XJJ5MWYdOmbB3JWWrVyRRcMBPS+jLc7UhPNdrOFhY
iJHANVqDrhWQZuo52EUc2SCKN/zCALn3+vtf9mnvwuJe/DXQN15EAJ/EVvg/rWKGOlwRAx67oz5O
srXO5Ix8tbAhzcG9yrEXHdTJ0xNR5HC36w92DUo6HNTNqw6Nhe8f5NwYyyH3bvPo6wxiCqUOgnr7
AV7OTIgVHDbOXHi/As8g3jRR8sBWhX6qEUaLCjiqGdiKYbldehu3uKQ94gcDEfHYicD1LzcCkYvD
GuxCQBNjFp73e/5qR0Z8FNQvUD7bnwKXyyqDw21qHhhqDgg6g0QiBb7qgqI8a2v+5Wt9N9TJcV2Q
puhMLBgZD1F7qOJ6ry4Qt7gCG35FN00ICD/6/kN+Bb2A2gy1KmYmSCyngtWhYQNyL9QhhzNOWzpb
ZjQvKctESOGRMpbGU4vEFVvUD7Z9bgf86sUCo8AZBAAShpsnG1JDUun5AlzZPl1n2a3f/CrrGEYd
q+8f8auX+m6Y05jiykLaFTXUoTMb+HU/i2mG7+3r92N8+SieiSeBJAt102nhJNCHQRzPgfmvjKlw
tpGeB1vfLH3+T8YBbwL6Ux+6qOVZ3607tMiR4+LVRztDc6crV7Ofb22eRNJj8fcj/QGmP2ze2KsQ
nwQDJfQcHASnfRxqMeAjFU5I99bZOXU4vSAFE/z2EJT3uLzoV/41Cw8eiXAJCrzLAUgyC+vVtMlD
umfb9OXcbPmiEQK9FDpJFDHIAAlP7xKAlsyOp+0hETRrQzCP0ceS5hUIKF3U1TNcTBBOnnJopzqS
kDhPvDeG7pq3tGwgDxzCBogZWk2ZuSNWRiJPlJf9oPiZFfXVHv/+Zy5T5d0n4oXpjbZuD8aM4sG6
hh3p/fdf5twAp3OtI34FRcGhNVUTg82XhqNszqQQnBvjBOeemxQuja06uIYMZP5Ki7vvn+GrNYku
EXhdIAHBJuLkjBryQsLTTR209VzVKz4/NvWZU/BThYfp+36EkxPKmwyFZqA61Fn6wjtIlzILLlOl
aaznXG9qvzmnMf1ca52MeLJgOunURtqVR3DGL0kA+divPCrCLpaX+BURwt1W58q7L7/Su7e4/PN3
Uy1zuYCuUR5MP4GchAdZcua+suzAp3vA+5d4st2A3wwlBdDAyb7IbBamXgPK5UPS3ScdOsxKBLWs
zpQMX+2k74c8WT4S55FEMOdhSgZYWLkr3j/S5JWndP39DPz60YB24S4MduFpX06OMDLKZnmA/WId
jn4VN3iVIdyzmmDOuk0+mXGTzxsYGj1+P/DXH+3/DcxO6q4OQGFLtDpU0zOFnxGEf2d27q/X1j8D
nKytCq6nPsE85PbKQoett382HTlz//uMSS+TnSEKCbpHBA2cuiEgX6AVrS0PhQNBnu30PxM0XYPJ
hPAJ99+4bZ2Ydt6vepy3UMU8ZAY5lyny5XvEvQGtTbRVcNH9OPmhHYKsJnMPvoeUTbgqpcnq+w+1
ONR8nv2LDTggL8/4JNQF0Qsu/ULBZ9cb1nlZQB/Rm+4mTakREigXtmnew8YS7Ywdb+29UTfZFq5F
iHzwuzzSiQTcmCLQ1Sjmag1NMXg/cEkMG593kQIZewvNhr9KStuNScYEDPaIuUbXHqK5VmexrmUP
eiQ4kpAb9A/fP9znanD5gOgsLoksEECfNoUh0EwzgupTxt22iPMj+in5WxMPsYMznBtB+us/2a1g
AkFxP1pKn9PiJ1O4Fbm6P0wZqOvVM6IBojPP9NXMfz/CyX4I4oaC8y38rEgrj7npQSgD+772yPp2
uGoqnkUDHAKjRNWwZAO+ux2tuoirBpDuzEd98HT7w0mSeVen3rmO2VfT9f1vO9lKR3ckhpv2B3gR
PM0m3fv+OfT03NOf7JywVmdznemDQmIvtDnxbDc72iXb71/y8ldOjwRUZOBRw3fJRRrHx2WH6Wjk
YlSHpIeDtBqucD7cDwoejCCNnvmeXz4QXEpBhIXLzKfMbdMlKm/IeIBH7Wte5RsN277SGs4cBF+O
gjYwSPx/PDyXi8S7Q9SjORtTOh1kdQuTypDzt9rpzhSyX358l4FyAljiMwNjHHvl9NVwkNNLp65M
9h89wj9//uTLT6RwBz2aBzX4ADB+tx2N+/HH99/9y9e0/HQTCnIw85fz9N1rchXltiOngyJQxpkq
kM5PF4qx7wf5suBfGoJwwFm23dNjpS0tMpu9tXCUvR20S8kVm6gb9aCrQlM1ZLFqB9BBf5OMHJGD
XhzNHK4GErbqAWJ90qcevj9HL009L2JMWCH0rTREziaLCBQy99//WvoVvmUaqJwXK3iwp5Z39u6d
zNrSPdx70Jh1n5w5tK2QXU73xQ5xl3skM2ydlfvA7ocigP252p+PQPw0rYBzLUixgaBpH/mSJzdO
RMlnMPWxULvvO6RJpl69+v4J/xR5H1b7yQjLL3j3hMRMDC8ZrYMdAJC4WXL/vNv/Ju3MluNGsjT9
Km11jxrsi1lXXWCJjcHgTlG6gVEShX3f8TbzMPNe80FZ1UlGxDAmu9Mqy1JGMTwAONyPn/Of7zft
P2zWgpV24YU/icmW0RSsyCHocl+PZSAGQP1YE1TSPe2WtMA6PEieuKkuRJjy8kafXNS7YY4ON+jq
YdnH2kG8g07a7heuib+dboRD+BC6ra3eRI56m123NudGmv3IjQZueN1trH38rbmQ7j/7XeAF81ZR
9TqxYgsTuYSAyEHLkL43fW936YM5fs1mNbYb7a9ZhP9RDQJIw+GZ6r4hHmsVsqZXADVIh2nnr8vV
uBG3s+NzgaWTry/t9mdfjneD/U48vZs6VlQL0pxM1LmkldQ8GlPlWrQQ5nBF3GBXesmjWd+F2a7u
lobLX1Fp9weMCuqL9ahzt/j9FznasYY+LGVRIFf5I2jGu7TkLEZpk+XiSp/GC6fO07h4ST0jL1z6
g2QZ+trHFwZ7tQAMhngorQnEcJqZQBVUqPpVOzwbSgRiS0tHVy80OpSDZhKeyiHyNxiVBOOFtfTM
4oAh1yLmWERVZJY/fpNunIUqDsTDqAvOQn1Q4fx9vjqcxMcsfCw/uGnIKIwXUveHxUEt6tzUOUL5
ZYqv7wgzuYl/Yiq+DSTWvQKNbCnK0YVBTwPXZVQF2xv0VKCqjiexBkMWS5v5ENRtdCXhUbHRp7x8
bOR+oYrS3S8UfXY1TKm1DsQmf04V+hX8aoB9OygGmneZujtaoQvf6+wsoxuQtsLFmOS4ajjzhX2d
lbJJsivV2EdTDcvmFQC0LZB3+PzGn+zFTLJFosGxR9IXvPrHG+/jChaHlniw6LCkJ8WO6/sh+Pr5
GGemD2o8cmpA99jzj3VrJY7bs9+rhzIs7tu+umn1/sLm8vtrHq/D74c4ClsSOpiTgLBFN/BBFb1m
Ta8CrcCWl/+iJ/na31dk+HHzvSmfii/T2nBBY7uCq91eyjlcutbl2b5bquTKTPJo4Fq10BbFl1i7
xA48cu/6Y+V9f6lHWw7t0cJQWhwl3cFDoKQ+tzfBLnMMJ9nWz2RQ6VEgQ7W6mDM9O1Mwwl4Ez/Ji
9/nxygQdhHZWa4d+pe6AwpCRgjbhJdtiS0uAk1/X679cv17m5rsR5Y8jmpVSpamvHKQa3+0q6oZ1
oPeWS09VttITSX/6fJqev7OL3BEVM+Zcvwu9756dLmCNobUiEQoEEtUpf6auT2rXLvaTS8PXdbMF
/rEuvn8+7LkZg403CRC6MhdC2cerbKrIjOqmOyTTt2ja+N0lh9ZLn390FyecqWJJDG9gTQDjk+yy
ev38As5NjKV3FU0xnZgnmkJ1TPSknpXDoDcHM/VXJPI2Sjnc/TdGwR0PM0V0FCetngLq76RMzENN
JphG83TcGAu0to0AKX0+0rnQEXE7CmJ5kfMeh8JIv8QoaPRDvI023XW7Wero8kVxxrm7tsAl6Wrk
THrClK2DrIKsGt3MmfZo1Nq+oncrsKC/f34x5/YSCyUiZ4qF+3uSm6kwvIkZJo6baIvLDSAZkv0e
5XvTDQAXxujjPh/xzHxjoaeuYnH4QnRytAI2WpHqKBZvWiK2tVhYUg1kyJyaCxvXaY784+Z9HBQG
AtIuuttYj/w1HYs3tCEhESJJ3nvqqropIUA8CReu7czdJGCgwInZMVPx+JRmUv0uNLReUZU6PTpW
X7hToo0/IJ695EB8Zn4gdaHCv8jJQVwf3UbFhEJW+vFNJ+6ybKdhUHEJMHzuYvCBQiEkgbo+aScx
Syz9lIYKsU6a0ddwp9pJ1avSP9XtpZX17FC0jCg0b+GUe8zpjAA5SYMe3ixCtSrCcTLbxO783XQb
d3DpLez2tHs6tPlciKHPvMrkev4cd5mr71Z0vGHazCeL5xcHRFog6ljG6x8K3F+pgRhUXfm6fGFe
nntuvG5wfTkz06Vz9NxGdFj4a4gHWe0mJx8J2to8kW4gt10K3c69aNzNxXmYFChbyMeLo2E0RQrV
HJQML7eoXumldUGaf3YEEgJgtkXa648DN7gks2Wl3aFoOULm+5Fs619fKzg9/9cAR2HbpGfmmPrw
DvUfaCPomb79/PPPPQxVJcW0sAjEk7VIidVMxcYY9Y61AhS7mc15b9KF/vkoy7c8Cj6l96McRWRl
O8xgA7oDDdNukCfeEOFzTd9rHr59PtCZUxI1JkiwQLhYE46D9SyjJECh4qYWVko+vk5qg3bQwOFq
nCFdFjT/m3VyIXg/O6auErgvft6n++4Qq2Wr4/Wlxq2xSKm7rSbS0V0aMr2CUme9iAtsyB5m/eXz
qz0z+1B0k+FfUgyst0fz26fXgv5L5dBrkd1U33Th8fPPPzM5Pnz+0WMLQGhGYIAOkn/TBl/rdHtZ
s7gc0Y9mBgcr6iKQMZEcHWe4Jdhfg+KPh/FHQLOok9+U3+Wbau+/mJtk5Xvzhel+LoLFspLUKm0Q
uEKfpAwaOarlQGBPnLz+Nl8lC14Xx1VbcbTXfFeuhdV0dSk9c06GzOzgAgmZKeEdx81JVPsYyQmH
ad15PQwJvIRN17jWf0CKUjeX0lxn3jZaoJZ6Ae0L8klmry5FIxiG6YB7pRvQDe4H07YVum3hx/ef
T5AzU5+oaUHAAEZGjrNMoPe7R62VpUzaSZjhJWSmnQlvMvyEqBwwJnru4/TCanj28ZHWJ53Gv3+A
at4PCEa2H+aqJlRv6GVqOiu6y+PBv6u0rnClqcxYV3qcy6/7Qot3eZviQ0sBPLLbUuhVIntRvDJG
M/khB1IGUaq2bvMmGS/MMqbvmWn9fpotb+67G9OOPhxaSTigbXbSuVr1ExoVrb9uRNo+QyNZG0P/
lUY8kCOzA3jxVlNhVYwt+MWKruLvTQS5s463Vamsw0Kkx95fN2XianCw5KJ06iLexrNvx8l9AXM1
g+rSp5VnJF98P8XzaHRYxNelBR1EGm06FtZZacGwIvkamRsB+7C8WenitJ5G1ZmoQAZts8Z9/SAO
4aGDtZOJnUM36fWQ+DRR4EasVNexUd4JvfSQRT+UQrmrEt2B47LWfSx/zHIt5d8DH6KykDsR9jRz
60ajua+QfEpCsa+EzpaN/r7Dxwswnt1LRBtm6XXgL0tSw0ILTsyYHFq7Xfr4XFX9ThfYOpSLLehl
Nw0Tty3CnS+U20wZvVEGKBzJO1BXbqT1uzYggxy2t6PwK9PCRxZr3C7EexGXn0g3rwJ452Y1rgQF
WJf/Msb9ntPAnqRW3f7I5WCdTPWT2f3q5sCNpFdBNVadmXgKtOXIFNdV+EJNcWUm/jXkEeyVo1cL
zUKu9GsL5yol1Oki0Z1KzDZyEv2awBp2mNLGcjLazeB7mS6E5F3xVy5UrJdLaLGGPUo/zV6/z5vA
EYoXTh7OLFdOhE/dAMWlFH/JcrxenIiCol4bKHf6ioqmUH/phe9plexUI0BIWws7WuqJPAZbnEvM
PXrojLIjJK8FUF15IGRMJxy/lPWsJk6R/xQTHlfVbeMo3OD35VSG7ox+xqffTzhdWjFFY1HZKlOD
W1hi7awiuRHGn9IQ3kqxuRvreD8Hi9PzdDtaIP6El56e1bFVdr3QejU4TiT3TisOG9DUdjGKbHwG
9tL+OgblIketTYV+owevRTO4aZR6Y3O3EJM74bb2v2vjdyteRSP2b9GLqr4NsmbHokeI4uAZ4cp9
c1WZD8kY2UqTrccgdNR4dGQCvGh6lo3EK+vczRK6v4VxrQs1PoSRM8WGW8zyHdy9nVRYHvbTmLWI
K2I6ew6xyRO+N7TrRx1AxaHhLploePNc21YGPRySOT2xqX8lRVjb9Dk+lk3kLM7ntrAwN0LEb0Tm
WnATJqYTFdnCq1iblQlMRsGpyfDKfHYnyCqZMaxoLQIOfCvm0JVT0ZWi8Frm+YyItpW2dGjVBh1I
YmzOt5nxqwu/BmVit20s26JmOGObrFJTh4vab5JiduLB9NL2rq2aTZ+COp34rQgRmframD9KVVnn
QQeZtVuPVriBr4Dfb/Gk6bSASVTQhCcjzzZa0XlpLXqYmrtT0t1oZbHKhkMDZT4m3yy0uQtqbRX6
eMJCPx0rZYWpBA7Bgg3cxA2B6QVBtRWGbNv4/bPR/kjMr/4I+qcB+GT520qvvImOgxKllhH8pNEU
GjOawdKnQJBMX9v+J2g9+JrqKsKrUK1bFM4Pg/JFkp675bmT8NHqm4XthJzbBk/HrVyoHujKUUMm
4HxMeALl3Ae2ARnWbqT8agJ95JSd6o6xcDDa8stAzccykOhEI6gtpc53PhaLo8QpOCH8tq0BtiGs
8Ic+NDaG37lV0t9JoHgnDMulNN5jqUGTQm/8HDPpTg4abP2Ufd2WT1mylEfbDbapd4U0OMCU9uYk
uSZg6UE2v4kETnKYOXTpQCdYCYbmTIVkczohnB+3BS12CPWLBYai65ti3AaUbSQO620rfItazaVT
rHYiFMFy9tKXBEVtupaHb1m6zUc6ZcrazYNqXYJ0LqpwE/vCV1qd53GrWL47C89ZfUfM45Y9FnC1
hM8fdbjq0OEKNMl8eEQzYF9spNC4sFkfeXb/zsOSssOCCHScKJ1kVmA+GBM8t0OkzsJLiG7uSpx1
fz/I2FkLCWrWNklVN+n7a79l9Z8tQQaCiiEFTehIdyBYVXs9quq93JbZWokyneUhAu6rxuHKr3Br
UjJTuGubmtVgTCZXkAHY+nqkr6A9qts8Dau7TGmSKy1MwJ7lQ3/P884OjYn5Hy2Nkzfg+nep2fZ8
tPcuxjyKigytkeIhxGOZyqr4FHiJAxH6MURSDknxy+cR2Lmi8W82HmcegHtkKT5GGlMwm1I9UQr5
V3G1cAQP3Iu76NgFN3y6MNySaz2O1xcU37+HOzoSlBbAUgEQ/JJbT66inUkN11jHm/LpklfO+ViP
NAHiBNJzdHB8vLLYAGep+P5By/KD0jBvhOErOu/bfKhYjWSXXtJXWRvA49SQ3UIkjHCObhI5nuwu
TOkuJI7xdMO/4Dp1LrpGFE2PhEJZ7ARkoNW6BBh8vsnjDtjTsyS1kFHxkEXw9Pm9PnP6QsPy50Dy
x+sX1QLMXW4d4kYB/gT5OfzeYeL1+SDnrkZbTLt+m46cJNFCAaYOhaGbWNjV6lMJR7iIv/ZAlz4f
5ty1vB/maNoE8pApVA9u9HjTxbWrWQd4+RfySudi7ndj6IuA5F3MHUJWLMHY3mSmSQ/xoI/tF+zG
y29UC+UvgyrOdxIh81PSYQzx+dWdfeM1/PewqiJXfeLr5COmkPA9uNHszhNe8IbYzOvoUXKwdVjr
F9TiZ2/lu7GOjhaz0uPg2DItxir7MgLSILKMA2M9j5q0unBdZ7KDLCvIteB4UmE/TqcAbe9iYQpv
9HAY96ouNHcppO912xgcDzRQgW+WLyR0dPvaoy/2uYiNRyY7SRmwuWGoxx5ssTCXMKvF+MUCzoW7
ia7ttEztv0GOmrf5bBSX6jkncxq15Xtd0/LzdxPBiEdaDmjI8tNfoXFD2m7dYQEQYlj7+e2xTm7P
MhBuOWg6ESaZvzvv3w1U00legpgkk2mGaymNXrBKpX9RGThi5aXutktYECSJTusd8GAJE2AMLOAu
WElEdaYqCi+cmtaGmTU6i83FbIzprg+lHOMznZ7hVn+rWlPe1XOmOoLVWQda8AvPl9LU8cWyX09+
2buTqrzJ2pzvjB5HbLxFUtZIw7/zR0n06gG+C+qEjDBCir5JXSzSRN8HmpfUfeS2tSXhP2yyS/kZ
3JuBOHieh9zVyNGujcmQNvpIxDLqQXRPQ90E61e2XF3DScKShXQVJ4Pl+hAktoWoYwyn9+ZPc2y0
tewb0yors59ZnSaPStstOlywoAs7fp3P8+SVkBKdKsUuVsHubTtPJPAXbJlbtfm4KaSudSAym55f
p+NWTrPgYGp1sdH1oPBKo7c8JUisg47Yz5mEXmf5z3VKyoMsOENe66tKqBUbexMTgwurWA49E/W9
BHqpX6q3gH1M6KGtiLHqEC/RH/xSf2v6avdDEqChR4pfrqGqD/tqkKtraORA+j6fQcu7+mE3lUkZ
Il+gXrIkw4+bsoy0HJCb4Qs5jjsjKm8tQC2fj3Cm5YwhKGuB98V1jjPKx5chS7LejNWeFufrThw8
WLr4jZB3pzWjNbzJoBe/Mt0aXP7nA5+7tGX3+i1dJeu1vDvv3g18Oo166iQurcJzqOGEI164eaev
OcWzP0c41vaPSi/IPalDNdZ+otxw4NfZfZrjMfSXk/A8pvcjHRWgizHSy8kYD72sO7q+LYXywqWc
bF3LACDSfotvT7PwRVSVZCXRe8KJHFRrw8uyK4lq9Cn05Gbcjf2lfX8Jno5nHvHi0osIVvskcycE
AXRHazzUo+rRlr8SzV9qPzkZJwILf5DP58IZcf9yfX+OdrQiixNbhahNh55HJMhgfZMXob41I/mK
9mlbTyxbnKrMNuIcP3HSFBrkQDOaQQ3pOHfGj8mQ3k/UEetU2Brx91pH1THrXssq6WBA8MvQuVmT
D8bVTI3v+O5EHom2C7We03rq76f051UcBaSRgJ/AoJJuX7VbbUP0S1csZ7i1vJI8jF831vZi4vhk
s/89JJljxA+yQcj58S0y67EvskUIzHb7Uj9i+C6/Vg7WYm7vJdk3zUFN6FwUspzua8vj+nPUoxBj
CiUcshk1eu4bz6xtTJAkd5F6RI4Eiq12I8WZndlr192V+MX3LhWRTw81R5d9tGgpqal2OevigFbJ
CNbGat7gwo7Jqgcc1Qm9i1d8di15d8VHExSr0ZKFmtfhpXhFXBxktEPZ+L7Ebr9Rrpu9Oj8MN+ld
4EpfP381/h+T6s97fTSp6s6KF8OUgyHZ06/0p5St/mi3bkGqXkWZEyAdEi7yCc6uzu+u9ygeF9Ml
p8CK1o01ueRbM7sUg10a4Gj575OqjBVkv5FQwEfDDsa4pGi7MIJ6FO6rg5bDnR4PuQCfmGSVLt7/
zx7NsZ5LS9LSioAw+9fdc/kT7t+KtDWUZ1u4Hj0SKmvz/tLMP/u+0+qFA6NICHu8W+O/MAlVFdxY
w5eYnGaZ1/ZgFBe25vOD0B9D2RfD8GOtgUxKb9Tn6TCN1UaShLXW7zX5y4Wbd+6NorIHj4+yKMrV
oz1TRMFPWDyiESKZL8/bdqtcWfdEGh5nl/x59mDmPfn3uvf5uOeHxcJbY8u3TjonUkWVsqHUDrpw
m4P8FWE4m7VzKbg5spUktcUCBfUB07jffqDHel+ta2fscaKb1gXNvsWcAzusYm0qtnmb3Angr75X
bg7QRPGkneQlbjySMKcZ1iXh9fkFn+nisFTEZWigEWvg1HC0VhZyJmDlodIX0eTLYj15jYPfFVYs
q2DvP1iTNz/LyB2D79X3/O3SynnuLXw/+tHCKUh1OyS5cNBj1Ak44lF9GMmuf36NJ4OAucV2QKVP
YSmhHst9M4CVIdSag4Vr5I8cV5tNFQb1+vNBzmidP4xyTKkZUbWRhx4OykPy3O61Tb9BRD/btWfs
CtSw+fVfFzAxIPkC9NUAPMTjLp9eGmiE47L0osvujF7Ldm1ZAQkvu76+5Dh87hb+jsE0jqyn3Qj+
GGX1UFSHxpr0t0ALoxdrmKQLC8uZZg9zUdLhnEFxHdbEUbiCnWiNX1J1qE39S08D84vRiuaLOobZ
t4rVdIEL9TfQ3QovUoryBdv227oysxXeusU+b2LxodLHyFNipXiGtEy5qE2jyR101f+l+4rwVDeR
dIUJuIoz0ZC95Ukp/EoGP/zV8UZSgu7b18yYph+fT43Tm8dlsZ6oIBGW9pGjPVrVMqGRpeqg6T3U
6eJ6JNK+MMVP1mSCcKArJMmhWyINPHqL8yHG/MsC0qcFsV0Z+XPTpg94IlxIXp4bBm9hhKjo+tGa
Hz8gGKWtrucHqY8PRSPdFD6Jmm5ULm2dJwcaLuf9OMsdfXf6GybUo9KQwxx08u30qm2aa7p9rvRH
BVv1GxJjt+M6exiutNvowsZzsgEcjXx0I6usCrumzQ/ToO8Dv89XcSmKLqZeeLLG0SXx6GmkugxH
jQPTXB7eiX4qK00dPWe5hMqutkJVz7LbrTp39mIvcC8Rgk+jxaPhjuK2pKF00TOcWMY/i6nDWixW
NUc2MY9Ss+oqM9Traaj3WTrv57l9rkv/0Nftg0XrdFzX3zn0he7n78bZr4TwDT0wggfwEkcvRxLX
Er6X5SEdraesyt0q81+xQXHFZnrSO/nboFubXhl/xbL8XHTJi1RMz0JX7qQaI1RlvnBIW0b7cK7l
BqFJlpCos1GcZCxjmS6OrC8PEq5qcdbbDWXKtqQH2pCcRnn6/NrPvU2L6svAlIoW6+Mch6oPgRQC
SRmru7F7sHDlE5uHz4c4ez0ymWUV0Cly3aPprNH4X6tGfRjTr601pV5jtk8TLi6RENL6aF3qQTx7
RSr9xvRYYuF+HBpKVp7FAF0PlY7JTzsFv4BZXoV9d2k7ujTO0fqAU1zaRHp9aKof6UiY1pIBoCb6
+b07hdgsk0ETyREh+CL9cBSDJhk9O9g4HfDgFVbhXKobLc07NxzzwMPg0vqeNGmEV0uAgmaU9PVc
phWGcX3lxpo47wfTzCPbwphwA9QiCR18RmO3VgvNBWAtXFDinlu4ICcZ6N1pajpRTuMTGdZTC18k
bmie+h62i4/QpktfPr8p5yYUuQS4PjiKayfhYuRnuu6n9aGTUtxtwEmX/qM06/eNan01zGT1+Whn
10ekfYbCbmPSj310DhzE0bdQYSJ+ktV9AgDOrrK2Wht9On+r9UG+lfFTQioR9yKu0e1I2bwROHCl
WFhEppY+CNEk/zc2WxoHATuhEOWQcFzWKIRYGSZtPEDpkrxBkYjVK3RQUQnz+vPrPxM5IMQj7WrQ
EgRM6ejykyycyqmWDuJIfnL8qmaT9/kAZx4nAyz/o0GNt/ZofejVQeh0BhD66io2F5etAKfPCBGe
XiY3SdatPx/vzIvLgQ5Ox9KHjS75aLxI8wt/TuWDltY/Awkr7MgY5VWnJH99HScrzpKq8pAAwR2N
UwZG0yRBf4DtNw+0VBrDWyl0BiWErAFoPgbBL79vmu3nV3fubr4fdXlH34UtWS1hfdn1B60JVwW0
bJ/0o/ioJd4cX2LBnXnduX8ihddl+zjxiagNfx4xpzp05a1avAIjQcRk2VX81yuvBPz0iGmcnDhy
H6/o1MEI1ivGyfB7zsQYS1h1eslT8dfnt045N9XB9iEEhYZI+91RaMkhsYsmEGZK2ivlysR5+qrS
0ua+bDX9LhcrEep8rHq0qqVb0Ugkrykr/amfrPnQ5eAGs6CrX/BK6V/9pLVGpwsNE6vxuhTcsejT
A03kxoqDYOsQj5uO2STpqjLN+rXrW8vrFLLASTD/ktRe8rpZrbcyWGpv9s18p4i5fBhFTuBRr9e/
snhsnc+v/txrwR5ATgBnykVR+nHiCBi/dIk5H9CwrEaRALCxVjAuL7wUZ28xJxFGomp0gg/MpFTE
CFY6RE01baIqzBEoFq+fX8npGIsO26AYxT80ZyyvyLtXQMCvL9Rn6RAW5lZK/bs+Ke7+ZyMcxbDa
3Jo93OJDq7wpbYh/++Pnn39abaCxCqgwSGGd1o8Tbl9XWKz6PHHxDie1+iWqbZ0UcuT5rv8o3qq3
wj2ucdfm4xKnW2vNwSt7h9ccedY1Oqu/Dg77/XVU8sd8F3IYRy8GerU5KTT50Ev6jor6LuE4fCHS
OZ1+yxWjE4bvZi5Hq48PbRKLGRGvfFDxiNMx5FNrZr58AeVwdpClExqkKgW9470srMxA8XvlkA2F
I40/pFGxx7K7cCWnKzBXAoAGNyMsn09IYbkiwi2W5INZRe2NmIdQYouqE1YJ74QThv24FngLLwTZ
7MjcoI/HBoalH4C3CtG8fBwpBqofFRLbGtJ5zWkkOrDEWrrP/JnG8ir6lqTWQciMu6YM7gTDuheg
UvumeKh6gCdQuJqiddsGqWLSE+RkDvphO1f0bRNpeLGVbtcNsNW+5hTbfAznq2i8E4LUCSfJNrE8
i+tmIzfVTVdl1108kWBu0MDmsjOlhW+XA0RIdegB+frTQy+jgYz06ofYgs+vrIeg8FfMCC+fxzs1
n24mQ1lPcXCFmaZgp4JuZ3VzTX/5NghLRyEnirDK7rXEnaXwaja/ljFev0Jwj4MdZmDMn1b/kg7y
N7/ObwQlv0q0yWkNTh4qjb7aaO1aGSA31vVuYFlX1SRQ20/vxQxY94xtuF/cCwKp6zjHbQrf7rIb
NlanP8XcfqyIqutK7a56mJJTODwPPVWlKr4dxvRaq6WHrhJcpahhVMjRNTd/g4QkXplTSDkwrB7a
QZVXepR3+46eK9+0dnTuokFPNkTUla0IwgM03gdLoaVM8B0xkddxkG80lJy00eROgwzDnoksh3D0
UmNAUkYerNJ2gII35aAglTZsMRi8tFRc0czeGmm87v3yxdR1t8hER6ZZPck1W465heX4I5o7OAhp
/xg1/Efm+18Q7u9TYQrc30aSuW9+GafKw2YgcoucQ7K8eGnoylUxq4d2aFZslm6BbxfyTnwC6n3V
+U7rVw453Q13yqEzdYXnnWOg2pRKf8Ueag9Zv+PvXQUaloaCiFGQIO+MQfEos3IENaNLBYNzsQrB
K8d7hUD+pLGdym5glEZ5GALuclCI21YtnnItXudZemGRoevnzKv4jgivLa/quw2oUtU8lKP4Rhtz
L4dQQPfTXi7MXQ20rZnSDRbBidOVDYwcM/MC0cOq3Q5RrFnhd9z3oJ09TtFj4jdOotWOBAZbTn+k
0mArUCJqCRP13B5pjtZ0c98O464UknXbN27a8ijL6T4rup912CPVL21dJWOUBzT3FUqw7g1j3Q0x
tU+DqdJqW8SpX3Rc2JAelJJdiaXrF92q6JGoln3sTIrxC+LIKx5OxQoY2w5mqjsZVmTDVfa1WyxU
NNaG/ikUtUd8nopkg8nQGpE3Xj65gyPtdd8lXk8TQcvpKM+fxVhw1W6nSUiGk94JZvhjAqLxzhmk
yh4bSK3NtjNFz8ielGRA3H4wgYJEiluXkScLWE+wCPip4g7Rtp52bb0x0kcpfxLTeyF4UDK3a0yY
y5Mr9amnAYMqgs6dSmrdIeTQrlz7uuRQ7tn7Q2MrafMU9y9N32Cs+9p1t2Lq28Fg2VpyN/nfacOx
/R57k3ClWxWudIZbDdK26udNXfZ21j5mJTYY2sQRO+fp7aXm2Wgqu1dFvsKT7F/7w62CcWuK97z0
bA63WY5927Vm7MqWrpTgddQeYhHbX6Fz9QCX+J9QH9xQHV2A4hy11otaqAaFP3XGQ9/6bhYXnlRo
V2m9D2p1LWf9WjfLfeR3ECEGdOPKlRi+yUq0KkxYgVlrlzKlhnyyhYnuFL/46qtUsWIdq/YJ91Oz
bDFBlhxDm5/KKCbslPd5PWKcWu7KYLhOMnlV92hDReE+ziPK5sybstw3yt7vlJ8JbveiFG+zckLc
mXimUODdSOei9iMVx8dBttaZlTmFpbGGp44wzjZ5B4C7eMbOOgKA4EvXPSva3oqxpkXT3eThl8SS
r2gu90YrOaT1xIzsUSWGGLSJGR4qyFxeumRgZwAwZg91g4DcEDak9xgozlk9FHeOAx3FXhKtixwl
JZKKH4M2PqThdKPQHtrUGd+bNolU3ErGY5cUvGnZXpeZo3Nerjtz2a5x+LDGFHsYcYW39AZV9nMm
76Vx/tHX+l5t8m1RWIWTF8rWUG4r3GLLtuBgMH1R5AYFWOYqkQg9cJm64jXv4Fc/sDZm8qSNmhMW
+0zCPy9GDMDDU6vHIaIzIMaEklacQbmOTd0N6/YKQ+nWkSrdzSX9OsiUnYptsGimtqwMmAsHmzCZ
3Uz7aZXjdtRk1yj7K8R2V7rSu9FsbuZOsWVai6xmpEUqtv0x8xo9YNOf7VCDfRH26y56JoeFA1Lh
0dvqisl9ZAZOjzNkUamOJtZ2bFmrFgShFAwYx9SOX7W3UY5DrPZs9V+C1t8uVlxZ9SuV812ToJEp
K9e3BDssgl0c3WpS6+iQm8I49AoLuVpSHmrIOvRc3Fod3a3+LK5judyCV/VEnytsCEpGjKPJ7adf
2WO2iZE+qHX+KOd0ILL3JGK/6s3sQe6lL2xVXlyV0QqU404LrdGrJbNeGam5lDSr3cRMibODWehe
Mo+8qlA09wn9IFnYkWauRBIO3bYFAWcPgf5a+YM7Vy9aGZgbugvouBDMR0vgOfMV7YkOqMAwOO02
tpXm0Jl+9miB+J6bz48B58LV9/vIUdhtjXXRaGN2UxTDL1HLXgMxdC1s0v47oyw9uBRvkFIdHfzm
UjNjA3qEqTQc3SstzLaiWqn3ZiNfQqmdKVCSteJY8++xjrITJkBuQ6hpnNcwWoLrYS+inBBRTqV6
w0u1bdfJ6pK/zJl4HAUw5UmSWAvE9OhkITZRO9XKeKMHgeSZsy/bvT8FXlDEr1KcybelpV/IwZx5
bss5htMSNVHrJMOk8B6pRtfexG39vVGlZzqqfhI1uZ8/tzPXBXF98dTDuw8ywPLzd1FGhOs8atb2
JlXmGytnQZUUOpbyPt2ks3Rl9P8ikv6vD8agzT//kz//KEjpRUHYHv3xnzflW/7Q1m9v7fVr+Z/L
r/7XX/3nxz/ym//6ZPe1ff3wBy9vueV33Vs93b81Xdr+HjN4K5a/+f/7w/94+/0pj1P59o+//Si6
vF0+LYiK/G//+tH25z/+Bq3m3U1dPv9fPzy8Zvzew1v0f/73W/ranPzO22vT/uNvmv530ncUx1TR
XJJcOvN1eFt+ovIT8iTWcuDiP6QlXZIXdRv+42+C8ndSpYsfENli/o8E2d/+oym63z+TxL+TsFUJ
5jmGwQKi7fbfV3/7x2nuj1vO3fjXn9+b0x5lrEiJaRwamQOSSY5xqe1+nANthKJXyWgZlv4vaWe1
m7cWpuErsmSGU8NPYW56YqVkZvbVz+PugcT5Fc+eOWgrVVGWvbzggxfEF7pGN7mfzTtswh+lzPqu
i71xhWDME9Lyug3Onguls74jKxvYU15dGiOF1qGQj50wXJipcke+oF7njY86ZONI5T3YadMuhCy2
UyX7HpnT0a+K3TiKD7MqfJfG7gVdsUNpZDehzO+EK/pcg5R/90XOvONKIg+vCfQHF4kAU6K7zOdY
nU8T3Zy0w6UEPnDitWLMQdseJgivlWxcBEF6VCXssTX1lY6aW8nJRjqvfEwdlvFhREg0nA16ALq5
BjDGc62X2RAFjta2tT36xQO+jccCVFhiBdxX8qkd4l2vaZdqZGFPH58UtcTfGch8ob1WKQhRSgBT
IDlh1jwGQXkhp8cw7/ZplrzFeUgTASZg2TVXwM3/NE3qTRMSJlb1jUNth3PbdVBRbqFJ5Onh9L1C
tLUO/3w9yX9f4n+qB8tLknQgtUyhFQ0NYw3jjtoCJ8exTxy5rg7DoL2NFQLxjV76RLxG8A2J1Mlu
INwF4+zOWQhXo/C6/rHQRQI+zU2rfacKC8H1II9AZGuhZNVQ/czm0mtCNXYs/LWrvHSSGC0Yo7iO
lOnbYNT7qjR2vnlXVt/S6JdMNe3rN1vaE6sXWxolVBsXIVryv487BH+UOJJyXiwd4qtysp50K9on
JqxBfDdk+KtVYF1S8N2ocy4VwPWwCvsSIMRSsV73VXXsEICyt4mjx6dee5YBJI/xTLX3iW6eu1C+
v35N7WPO+fcDYvn73wOuoeQQ3ANRrxmw7jRX1hdKeLdXzB9tFf6esv4oE+OmY8+NG2gHtbvqs8pw
qjy4k0ah8pZud59JrqYNro/WQCZCVOZUqGBYp0bxKwkJmJsos9sOM0D47UYS25qk2UHVujDnvWxK
nkQrCOxa6W7n6VtclCfTGnZlNdxWAubzWeDNI4G0LFAbSlUQe9pbGnc/wt66KaViL0YmQXDjaqmO
+eG4cYh83sOg3N7NzuqcNCzoHKbJ7Izppdy/yl161CfIjd0W3Pnj1f/5M6xS/zzwfaxqGUjMfiCj
AfqqtGt9C7HwscL9zyg0t9mrioFwyloafQlr21hNE8eXOnvMQ7uw7r5eT6uu538OQR2RW0qDU7e+
WbBNL4bIzCB+etKu7E9W6Y6H+X6xODNbj2LGNqJ3FR3+15gGdCQqp+zZVURTg+SZrYQxB0d0/HwP
EcmZqB4ccFgcXDjfUetAXNj6Zh8DqX+G5eyjAobeCP3H1bAzjfdmCpnNqF8cq5XXwKRLJ6JXnln7
Otkgv62YdstwXGagLfgD4sRcv2VSIuU+TCLWUxi5abt8l+3lY2pbe9iux82I+/P593G0Vatirvsy
6AtGk8YXc2QxGiWU4Ttdv0bR5Uo3ngSLhrb6q06RxJa7HS2qq0zVLgxrOlRZR+WFcslcCxd5mP+r
9ObzRCyP/i6AtcxQmJSORxPKK0Ib/Jvxpynuv17In3f++/enRP5xkKBvBbRcl9luuLwpe0iUYzT5
e04K8vVIGx8WaerVUEnQEEowlDYRhbSNj7Zsbjwp+oz4wy9j/D4FF4ZfkXGntjbUD22U7v6fj7A6
flRfrNtZXt42TS7CWXxSwXq381JfPWL+qljFcxneifppolRYlxtzfSZUY7IlQ6eNQ9hM+vFxBpKm
00JlZnh0lg7aRbzz4VZPO8Xrf28pBK30ov9z9bwba/WqgVmkjWFMkWNeST+T6+xepjFhL9mkcqUY
9uJUOLjyZZvYxm/1IB62gGyfT42P77pKzquoHnQaC5ETm+AdYfB7M/WA3JSfjL4AZ7MJBfp8tTAg
EtEofyPoh/bTx8nt/VatjJkBG089aYVd3i40mvyg7MVdeOiO+uF/IQj76aZhx2gLNHtBZpAHrcKn
Mm+MXFajyLGGhFr5+ENv1ds0L7+14MacQYmfpkKwx8h66Mw5t1HJRppFN0YnEYardLO3toLq8dWX
+gG3Aw1JGF+ffGSGUJJH30CryS/S+9joFrrU6CoD1mZDeBIWbqWJfLZU7sOovMjzbN8U4iErcy9K
NDfEU+HrHfe3Lf4h0IPehSEVjnRcyItw28ev0mSDHhVNETqG2HpqhxaHokmuPiKFYZRO7yuHZqZl
pqBEk2VuFKFYLt4LModtCj5bEJzJREUoowAlxjbE6FOfIpUTSUcft8e0ix4iKbET0dp//dyfVi+P
TVaz+KLJaMWvuQ2TmUgTGGo0ryh5qf1rjB224MrBk5L/60OBvgvJMKgKESVURVkdCpWg6VWDdpjT
j931HKV73D+cuq9uNevVqsPb0Wi8MC72WqPeitmWR6L2adswPKtm8aQDgPgJ1wDGIAX4TLlYrLWL
Nsp2hkJ+ghLhXWTBzsU+oCi1XdSIrmEWYP/bYkccTcWVvmiC4adk0M0SnirFdHPlLU1fG7rGEwny
QBkzSdEbisUK/UfDlupDowW35qy5eidcNeD0VJXGQvotFr/7xpNkZHZqvcjxzwiydBFU6DlxT9T7
HvgYLNRdr3hG+ySg7hwktP2MQzXeDIX6GI5XAh3PZhrddOJnqXBvgKo/h15LcwyJUCDcqO9SCPy4
jGtkr6JC7ATb9ydXRe3H1L7JHXD3SXaLEafr8XaRvYriGvGxyTZ0Cqm5dtnlW54OnwPP1ZOszvUE
Pfwu63iSAR1RpbdDp9svxmi9M3qGbrf7f3+TrEZcbWFr7NHCaRhxCcjocWANj5RZqTr6c7mjBXzM
D+qNcDc+xxeQWoPcSXabSiGfwrTlGZaFCmIVIcE1a2oO5DRP/Vb4K/XoRHLkSkJgJ0LqWho3mniL
SqzkP81ydB1n6qMlDvu0yTylUh8y8TeW87tWRn3QzFCM2vJJOvNslKo445Bn5KgTV18Ehf68F3tq
+XTqjvPcXccGLLI4fNJ0wxPLAb2lzpHb0fv6iPoUuSGyBXqR4hplaaLyVVgemnHQc8UKtlFgJafE
tNsmpzCAswYbyfqZI0JfCjwWNBbI6muEZwPlOu9BkgLkeYiGwVXFYRGc2xjl3MpGWGOxo0SO4rNM
81QUQaHWVoB20iLRnPhv/gxp5lsRoaQ4xYXjN+1bYpkAzMqLbJhvQCV8qzPx9ut5lT/f6dybPIWy
IIrRv15PrGZOWYn+NfUA6zHKW69RTrkV7gsd/aGGpm8Hjkgtd3ViuGpR2P18X5W/p+api6LQzrvw
lEUJmbwUOKG+aC3QYFKyx7RL9+o4swCDp6+f+MzMfXziVRKToG/ejJxQfxPDHgeWyHDiHa3gY3hA
Hi5ytzhhK9z1Emd8HHEdbGn1HFWt9M+IrLnhGVH1m/5CteWfwn4ho7V7fSfyr7lRqth62bUITKZ1
alBPDK3uowN12Nbu9sW+PvROdUw93XeVjQVx/mWxlEHpCkINqenHw78yjLCIJoI81C3oymtuX6JH
Qa+2Ch8D5RjLP6Ik3xn9eKE13S2y7NdtBMYxAgStWd9y4OmqiVZ2s2XvpHw+efgKkCA5dXRQG+uN
iZkdGHIMJYmjRpYmZd5JuRz1xJ3Gzs1FdENoJmvhdJsIKISHsptayG8NqTtGaENO5p2m3CCfZMvW
c6GGjiLj1tM8zvBF28LRjf0QT25qGF4X+C+xUdiBLO18bTjUoXhMQ9/VlemmXmTv4vsxDG09L9ym
vo+GP1+v78/nD2rZxrIlNXzWlb+1vXeJsDGLQllmMyp/ZncUtNTVUTKL/K2G0bmVtVwuIFuNpXGx
DuaVRKWWXSmhE0e2uZdc9NQPS55U6vbC0Q7cLSgcRkwsnY/hMckgdaqFEEy9a83WEvJcV/yZIadU
tke5PqSjuM9q5AKlEcquclEioZgIEwqvSAL0na1Uoj0aQFAVnxC5CGy/DFxRGVHiJBbIM5c2xmkW
WzsUXoHyekWBdvDNaDyPJlGlfmeo8VXcdHtNil7a0rwq4/SUtulNMxjHXNM8H7RFxGcHbghM44KM
Afk6pI587JenObPxgOfsj8B3CW7aJ24qZ/tAkO0ial5Vsfk5FCb4rT9N9wrK7CCblTvLk1vN/aU1
Rr8K07dzYXKEIdo1s2VHrXIRh3VuV5F4V6vS7xb1L1pFu9r3bRIHRDFzetDiXSH0XDs/EWdyarRC
a+532SoO8XK2qpGtztJjJuOskmioRaquUc8HX+MmaW5KWpizKXzLKPAiEOSFwTOU6Xsw4jtZmI89
SbGPC+Vc3urN7KItdhXpg6OTsyZpYeOnTSz+M+WnRo1ZKZvLtAZPUJYI1P6yes2b68AWQ81JjNyp
RtkrQotXDoAj/BilPWA1x9e+jf2Axk39NljyzTQLP3CZATVDAJzqKHJYQ+cYdO3RvsUcU7jVC+p5
UfaS+OajOF8JU4Kqo3ySg2Ig8m1xiJ/cDiUMI2s8pa4uJpWSeal4WlK8+d3o9mpwFeo0I2pB2wej
up/FDBjKllTvmdOHg4ciHVf2Ylm03KPvtiVSnAgoqpw+6TE4SIdkP5Bn15vx57lt+WGc5Xh4N45B
K0mtaysksR+8JdzFOVR3SaEfF6ut4cf4+vVxc+68J55a6CyEV3R7VsE+Np9pEQpG6CwSeFD+nBLt
0QSRvxYt0tqV7Xo/HBSafo5o2Dh2b9xwn3ojGIlqhFkAzYnq/kGyvnvfEtX8oRM0xsKtZIRUU/g6
osfcskqiuxRhIztu6o0MZ8V3/3ujfxh1dckZWl/CpOKlR/h7dnI9PXf7/kLgcm1fCGc9Nq6HxY2j
HH3JlpzpsnvI91uvvqIXf36K1ZqKuM3meOYp5D125LUtn7pDxWePDqEDXQ05wv4F34nBnS6h/k1u
u8dqDVBE9WPR0NjSajgTCX6Yk9XKK8Y6KwKfpwFD5iS14Jabd/iZis3Hr72E+e++tlhKRiPScyZ2
WzyFun3koeZ1KA9UHOzyVD+l+61r5y+lcHXrwONcCmWUG7RPEgqVXk/jILBzM11zBnpbadfs9VR2
isZytP4hDWJ3yhFOfgh9ZG+S9hBnP1DtATFpHq3AvBItD9EyRzZeqtzaN9MPc/bCPnNQNLSzYLBH
qwF+ZhyKSnM6WdwLWW25veC7odG/JFUjeHLzTVHCfTICSSTqCBvUf36qE1q8g2in4gCpF3zzs0ah
qJy/q/QHpfgXSKtdGat7RXqUs+MgXg61WTliJz2EReckum7L+D8UanqQwwJQYXHVp6PdDX+Ubnw0
Z2OrdHMmMHk/j3+Bru++ndrFaFzD0+SgUH4if3HwXyvD+6nbyzlI4Sj7UWKztXE6LafPFx/PWp1O
ZpA0fa3+XTCiE/9ajAejy+rY322H+fKSuq7HIqFFPlGitkk75uPiHCx/GuCpEGDulJ3w0nmzKz6N
B720y128W4oOCCZLTj3byu/ITR31ynrcOo7PXTOUV6myEvypMBM+PkPTouCqaTzDlB2KOvxmRoE9
lJ1nzPEpNB8rU3JBRm/0Xs7eAegGLpXdJSn9G3q/+7TQfUxJKJnlUZSoeASA1ucnwhm7NuVDqCW/
NPkI7AEtKwWd6g71PH8n+TLq1zQAEULPguwOXRc3SbKXjQVw7lR692jqqmWDFEjZ5K253IejO/cO
V++VtZTzC06MgKa1HeL7s3EprbRa/zmZ34+6WnbJbOLjkrLWw0totJcoeh+0axzmepsU19Gc+TcK
KGzTzfV+dg3SecTvFz8lChAfv38FzWwsZELkxvP3YuAE39WjSjuwe6yJ75wtu5yz4Qb16gU8xAGJ
hfjH8ViGvjx2S/WeListVirP9tKn6VzFCX6W+2IDD3/2BiCmQGcS0QaEWlc3b2PoQz+2DChOjCg+
k3+4hu/QpPqz+IkmP/NTsNtSJtkcdXXTZu2IwsBY0J85KkAOQFsnLmDd2AG8+Th7xlsX2hGrfrdl
nXCuvrL0v6Aa0OtFsXC1frMc7pKR0qOANHhbeb07u+SeF4Z6lD0uP29ZT4sQ2aI/FtVe89g6IcjY
PffExk46t7RQYMKTBJUfItnVzEvaiCd8ytISTY2qdo8vAyXo/GbW8JvydxOFnxSEs0TlRo/GvSlk
x6+f4NzZ9v4BVh8Bm3qxr/Q8crLmB7UHN9EaDzDbPpULO6o52AvLhuy2cYWcu7bej7oKa8Let9p6
lrn+1ZMfXjfGPqo3FrV27pBC8AZzegUqMW6dH3dRayQIEAZj6BS0ashnTFgMgv+zb66s/nfpF/u4
lg+t3Lr1svQm45Ao5WPW/WlHzZ3RyExC34MO7RpyfuyVn418VJrgKHSNLVePvRJBp7k0+L3iJNym
QmU384vZmkQGP2cJzwSMcrDbdBByd8Pizkq+aYsIKxQSUboOgoX7pcFHQNeplO0pCr081rxOz23J
GJCYz+sLVFe9pqiIiNoTEn3/p5VHH4F+D4Qb1HQ+Tk+lossf64jFLodaY3dXhdPbiM4j6c1Vs5HQ
nP0WlDKp3y7egetmFg2uRpK7xcBl/oPMaUT3/etlfPbMpHiB1gA2WYpprNZx1YdFDKiDtuN3shOL
rkDodnR9PRo3Dlac23p+Z5IkmlYUVOh0Qm9eq2YAOC3HqGR96f5t6s92PmDe1lxIZYZPwdUYbJG5
P/fuQZKSkAEZNsnN+HAfv5gwthbm4D2hkPp7ygNXVm5nfzpWiCFXGlj+obgprfyunsRdD1b+6wk+
8wU/DL6aX70fdaQLWC568hAO3PK0yr4e4TM6Y3k/zIsWofC/dlMf309Uo1gwdTLcBdDU2MZF9SQ4
P5VTfap/b7VzzhxA4HsX1Dk+lnhDLcfiu+CqzTM/wgEldEwsNvThNe6w24DKtfFKZ4dZsLEigGKk
3FabrDFTAYvJnFnrCdxiWFwpHKBQpSQTNSdlym09q4+1Znhj32JnU3mSiHOZjkKpKXuTVD1+/UCf
n8cAJPuXpL/ce+vGQlNGoo8oOtdN/Ry0N92Mas9WGr9cnh8j9o9jrCL2sQRriWMJJ9x+3MEPwqnH
yxzcda5v+wuMgb1hN3r9XjwIj9mNtlEp/7wpl8HRAsGrkeBpzZEvRrmQOxgSjqSPsCeTvRK33mwF
nqmNrpUMd6GYP309p2fi0mVMEOhEapCJ11i/PAh9dZrgpi7dyfGxutad/MF8XZx5sYqQd/4FfDcJ
K6GNLXnuYy4qWzK3EM2xdeU2bzKr6BPedQLJawZ/el+z/SD1vn69zxsfT0q0ABaiNMiWtS5ZMrV9
N2m8XUn5J5B+g8rd2vif+4gfh1itmNLqBjk0WZWDM3iScKU6DbgZySS9w2PKRtMtcMRDE+22ij1n
bg1GpuBuquwKsCGrzC4cehgg8jLyydzD8H1pW1t+0EkoAUP8xoVpq/CxkspekpgFOikCSaHoon8S
3yz9zi+lgKyudXt3PEqH8mLC2Ta88ze+25lJXfz6Fsy4SX/WWJ1wIahtJSlJWuUCZil+JJDXhBJv
Qm1jw39uICzGgPxBBomQeuFSvD9K9Rks8zwwUJS2rkWzz/AjTyJ9iCUdTcpNx9nlwVfny4fxVqtF
L7iKm5plL7TxLi/Hg4Ds1iiUuyCCz9rMTxrEbwv4RzbdhmXtCfqwU2maxon6gui8reHejn/sfaL0
L7Kp/J+m/X9mYzXteoOWRSnzdMMk0Gh4xFfalgUI83dfb0tAvp/nQUa+hluMpbRQLz7O+9gFUTgV
y8ac5IOAW1IXWHYxJG8Z4JBMl07jQvH2r6Q0/9W27bGFPZ62D9Xc7hJVsFXxD9HL0ZrBQxmza0G8
r5MUA5sZqwB2QQ8rek7p8HS3wRw4TVA4Y3PpT+a+SrLLeFAcmMqldmWVviNZ1YW5SAnEADHC7CY1
4xtuxcteKpym60+llu0jSTvl2g2LZZ9ltJGiLPsejrqHHDfN4gVB/NQCx64r3WnCZKdr/a70hZum
pxWTFKkTY9SjieGTVeZ3qf9YUVYzqvCHLOeJLeflsVKsO7P/GXVwEGFnc+3MlrFPwnnf0B8c6eIk
VrovAM3OnGClOp4qY7BLgXIhLaE40umqZ4c0uUsS3GZExc2LI3ErRkBRZ4tVgFhzY0+kG0dZRwIp
wsVRmcCol3ZfDDshHj1/nj3qMztBkr+LVnpCcN+th30b3s5BeZqL8XkOdNdUH/uWflOKjYyBd1Iu
ukMWAgzp7XoK7RKURg6+yArEoyKcNDN4zglRULSxNf+6ELRjLsHDHeA/G/sJpvnQu7XaunCmL8W2
85p4OJV08hosHHJ4/KWJK4WqHoJY8DCVOXQR7HqA9blQHy0xu5hk3+mthbl8F5hvnWlBc8dtr/kR
9TWGa/eafNsOP0PTfK6VyyEHE5a+zkrtWdbCiQWflWaE8wAzBP2Aq9KhtMIr/ksHL8Yj6s4sTXZr
ideJXu7j8mGhyU5B7Wjpk6x7AM/QXIDF2+FlR0Y1WjeTaLpSWqFOYdgxmZCYXEPEMd/kuLWVAiGG
SLND/yHKtKs2iPbtwFGtD5el8oZsiB2WJczxC6s1nXBA3ZqJbJVbU7/rcSXMsmNXvgkgjMWajiUe
6Ulx6QP/z/0fYPVpKmIyn+pHcZaR2v0W1DBS5yereFJKW/JhFk0474bKb42tYSblrZpR8cfhzk1j
rLUQjWilkyzPtoFNXllGto+XXN0Kl11AQYODpxDQKXyLUnmXB8NFIPj7dADGNvngfwFTdRfC2Bwr
9m+Hj1fCWkpCV6xYFqbpNPqvsGAzodna1S+imp+KwcKBKrizQCJ21Z1VC/u+T2kJfc98cyf7aAVb
3SGDKb+40yVT+Cczi5sAM8egEe8DPXsyx/5JGELbnG8D7QXiqaco/r3vd6gYSr0TGrqbpY0jUlW3
qm5XKu2+MMPT3Ly1dMCNSbspWsHJq+cmfcQfiiX3lIWZNyxcgGGpsZMZKa6htVw/2tPy5f8+4Agh
go5loRs2bVtXgwXc+vmVKNZ7f0b0Iw+uhqC4lifd641wX9JJTlhM5Zhd9EZwNNsrgzN/FP+MPqh8
fbgvq/q4yDDKbX+s4YRHxFqpgRhAHtA9ver6bDflrV3P9TXuJEAnRifQoFYHiSdIoBamDFWRfhdK
4q6tZhQcwbDFumeqP6Cuu7LYY4FXH3sZa8/hNd1rxRWYQCwHx844aUH1PZaoOdJmHsrnsNXtnEoB
jit2njxlk3VUrNzLoFzngXBhtsMh8wMvG7HUqwZ7Sh6D+VLOX9OsvJwRXMDS5inQ/KvczO+0/l5p
b3xMQhqUYGRQSUVV27Ma2z288hHtSWNQvVrBi4+jHd5/vpONPzmARcw83caiSWgFxMCinSUPE+cc
wODLUlVPSaVgxmjaNQWmtKv2mRld5agj4NNxCvVXgaWT4ckY8AtDBJ/L0g776PcsyYv/1LEKHnGs
58644RSHK8b6mm8SlO2UInrtE/PW9MPLaArdWbH20yy5g/lTwnVQTdqLZrGFsXynMkOETKp7Kadu
bKSXVF2htLcXPomzomVepWBpKei3veFTG5K9MP+lmO2PYdBhv70NLX2N6k6qe2/hsLWAAya+mdyw
kyfNsQSo4QLWeYqyi+JXpLqOs4b1ZCvtzXZxeGzYtQs6wT/1FtW2UcBQ2f/TmtDmQjqtw2CrguyZ
ve/mabOfRMjs7alTeDOhueKF3WacjpZGzxmnGQvz57TAm0H4UcgY5tTSW9YXMrme6g4z+v7qczbV
rADoWtPoZaj+pOOj4VtOEExO2SfXYw13Z2Jh67QVwvARCzIWxnwYkCRQsHQ2wbSY5XCZILdtKDto
iBhw0uROfBpb80b4cqbIQOwiwyZCHh5IyLogOYtaWoCkDZ06eFPEBz1/liEoNBknsXVpGpormLGj
Fyy8eCN1+8wXWEJjKlGI3YJHJnL9GNDoulpOWbcgUapdFsYPRl5CWU041PoqdXNBe1AV4VD53AKD
qmPXSAlkzI9qLz5htHlbyNETEkqqnjhWNttiif6m9O3rqOtMjWJ5RuMvRhDYzN+mzbu6QQTSUQEy
Qt0gPvj7kiITXCgwMXuKtIqzDX09ny+8G3AVT4YSsIPIJ540r6L7bi/cd7v+WT0I20igs3G1iuke
7ycZaOx9nP65yIUKqvRidQcRMbtXmkfAWYvqT6jBSRzxvNReyuaxk1AhKn7KE4zRzrrQR2QiUH4H
V58nWEOZqb4R6v5lsn2K+N892RIJv5v0YmoS7M95siZ/AcTviOUlNr2OVlaootyrXN2jLNl53dng
p92ywx3VuEIpuGdvaqO+i7Sfofytl1OEjCI7bEWuc/Qv/NupuI/rEk+nawNBs8m6b/h/CYAFWDun
R9SmFWaIQBMGvA2BrOkqISBXAWzUMDthfW/gxzuit+O3b03MdgxhpQHZKbTvkfi9CX8hEYOqEU+0
16l4WvJdhQMHU2zLREqpcBt3N1P2XYbYtrFMz9RgFKpamFcrNJE+dZAyK2mLpqShE2JC3I39Pqys
5zlLLtsJ69vqHkP0xxE7JprirxtDn6kXfBh6VaWcUCkMwaSHTj49ZJiPDWjaCt34rTXuIvWPoA42
9GOnX1RVjNw18QwLegTQhM05OPsgNG3FBdYmkiR9XDWxMSuxOVBzbgvxQoqFW3Moj7p1GyoHLbJ2
MDvsqR5QKUO2xuwFVwNXn7ZQd5Cv/HpOzjSxOTXePcrqZKvMuZC0lM8hQejLqQY1CRoqQ3EfGZrd
06aHQ37o1Gavqgk4vOquVZoruP7Qu2tHDdEPlHfxpHlDJ9t+2KLFA/RqanGMuf/6Sc/m8shhUO4B
+IMS18c563AYHAOf463NX0Xrm+pjRpzDKybYAIvmfj3Y39LRp3296CKANJKoj64y+VmwNDXtmRaE
7WoXzZp+h7GErZg2QJtDk+w49iSnvC9cEBlb9ZEzTUB0xij6YPEOuuUTccqcwE2MDaOX4f2Usj0D
5bYB6F2V8EpU0HbTS1TOtoCSQPhUAe0zTe5nLuEernyCB28u4nynLp6Z19KQPGYzPtdzi3DmVRj8
OzXhf8pGksgVuLQ2AAKvdlUyR6HVikt7Ax03Fb1xQRPdRNmytzxXEENFGQLUIqS8uMZ9XABmPiHM
WU4Uc0JE5fLdnEOZyadTYQyvw1Dbkdgek6BAsLC9UcS2tFUZ7+1I2lga5/bu0psy6brDqVvfRUpU
Zjiy8m3S7lhIup3Im6X5ZcbWi49yJn0UlKpRPVjNaNdwhtcq3RRsp5vjIqvfDA6WC9KfycWviBxh
twXmOj+778ZcXvvdRdbJYaTlMS2jpfi3COv0Ek12jK+c2u6fyEm3eirnioCQtYnLYIXo2rplVPIs
XVwtA/aql4K1tRY1MNTccCLc2Mxny1HvSqmrS1pmhwP0pJSKHTqQxfDXsI8fyhbBLLtxFysjptTS
nE1UyJlxwX6iFI0GyaJ1vFqxrTTHCO/RwB6caHZQ79ov5eOKalWGkVKce8havQSu9WvjfZfDab1+
gCNpHOvQRYx1aycwogzF9275loa9gDTkxRYn8aK7pLKla9LwI/jo69rR0TTa4DTqZ85pNpZsLJyY
RX1+Ndm1YNYSCUDgpKmJQtkFntSPMRpdSJIUhnCRZSCSxRJn6yBES5SKEGYVVqG/WP7vZpJOwUju
raPSmT71KIgK+rxIZjkdJsDBdIqs0hGQOJMXFLSCJkaeIi/ap7+VqnUyJbCFrCVTNXa6bJ3QAr/I
1PGqSUe0MBU7CUzQHA2WcVX6x4iE+1DKYHaD28IYssosL+tvqUaX7auZh09pMb3gqok0XofTvDbx
Yx0eGoLoWvAFYtK0rLgaUGFrSv+YjU8ZwFC58W/yqXBbkrkxff76s/6tmq4+65J9cADyN9tmdSyY
yZz7ky7DKBhFYKjGbkpOhlCBhBVtI01djO1t0+ObI8Ex3Wml6TZAgEBtUFjC1xgGjBbGdJxy2yir
U0BiLo6I9inSLjHfVKnbmQWpvSXuU9H86QNAL9D2Gwxz4wA915SiqYGCAfJWvMtaw8AY5i4Tqxqj
nxhSiBWliP9Ml3p82wfzUcgkRK/TnUAULTYYWYnDyxQrrk9OHstUSQfhYYhy7+u5PZdbIodBPEYX
yeK5VtGFjnh1I5ccuY16GvEg0krtcuwSh4KsGyLWHebDd+4mO1XTY5kEW1Py+cTHoFRiWOrlxISf
eoNRhb9smwoUQtLHwsIrVEPB0iAaTs0LyGw3s/xYdwOIUIR4Y5TFFVgY7HNnYxqWwvz7JcZHAWO1
8KMXzwIAsB9vgTStrXkuKTr34RNAY7swVWKeO9Oa3RGl0doZiEYCHbHMP/RVNs7p9bHF4CAkCCX+
9ry4+z4OngS5XJszgwvSL1UenSoz7Gx40OY3f1Jv0NP6lxHlerxlMt5deaNcpgqqC1TYrQb1wZQB
39KI7J3y67blx3KBrqb2w9utpraQBCi4PaMZ8b0fQvSNN6bv0/mwfp/lCd69j1/mZttKjBAsGsy1
Ft8Pk/VNhMJEneY21K0HLes9Uym/lZa4C8bbuGi8mkY3bqOz1n2fJPXaD1+kDk83ocZ7KtrnAaoI
/Zs2/hzEu4l2hq9nblOhG66kO4wdnHRGNc54LLN6423W4cH6ZVbXiF7rOuUVXkaRLmPzfhru5uI3
NbOvF/zZURa2HgJdMvnoattb0GJ6nFAYhb4Byaqtm0+wTtxSvvl6oLNr+91Aq3wigIA04mIBTyBJ
wYw/VmVwzHrkr6OBwhtwbH/jtlhii0/L7d2Aq9jDbFUsPmQG7Oi0ND7S11rp9WHgWNQlY7mDnTHv
JGQ8//17Li51KASQC3xSLxT8rB/TVgecX98YgngpwtiqpGcL0aY8t2ibmYevB/x0ci8LhTODcoJE
moY72cdVnwh+kRWlCk4O+bBKL/ZV8UtF+F40w0NhPUc6FfHiT2xNDgYLPzcGPzfL7wdfHSFNMeRD
IMA2U/ex6sinIbWbN5pGbnyTOaW3R7U6OyoOTt76C36ZG7HWp6D977ujsrQgBADJrlU9lDqc5FqT
fdRY4v8g7Ty2I8eSNP0qdXKPamjRp6sWEK5Ip5axwWEEGdBaYzfvNg82H9jVlU4nD72qJ1cZyQwa
LnCFXbNf3JDZVPZU1U9q+7Co8bZj74aKtqvFGhvweL6eyvA5itqzWC9OsJO/eg2LL4O2VGXJ/o4m
mz4Xvi9XsU+LBx2LKlghLwzVbNoMqDQXUXxdD5JnJafcdb5YvYsvHWghXsGilPbx06d9G6NzrVoU
HGQv7kdXF6/0niKcnJw4oM3lQ35YThSO3omIeCeg53dcfcj7sm008HZ2r6NKncV7IJNPUqy8BXEP
+6KjClAH5isydjYdo8u582+LsRsgf+Jcb9ELd9q53Mvpy6xSWQriC0VqlLUfh0v3WAOAU2Q/RkQd
CnmkGUeVjz2pL7UfbS6TzGWuYMgXkrJ0zKQM1bt5PRSpPUz3RdLvsjm+j6b4HE1kun8DeD8jnajG
GKKXzplD/wTFtdxuQ8VJ5Hk/qFHi4h67sbLeUVLRqXyBvHbwGsvAeZuKV13/8OXO60rKYzG7x+x7
uSW7gWQhEPyAtNs+q+tXPbRuEvlBizC+DCg1W/Nmqgu6KQgc1n21aw2aLCaE9MQ6A6azyaDeWsK4
jpA08qdwZQFXP7EcP52xCjJ9Mqx09f2fY0BQrUPhhQrMDQKUU0tPfA7uTZ1iaSGWl4P/pucjU/NO
rZBxTcG2SJz9XYN1NszJ7x/l+OpH/ebDkxzt93pu+S2QQZi45VuaoGJoKTTiTuzxn/e+oyhH6w44
B+qIIAHsGMkk4WfgWY5+qa/afbg7JXTxdSxF4RBEDIW73dE+G8x9E0o5ndGlQDBcQP5do+eGPFN9
fwoB+XlfW8Z1EOtoW1W7BAVmIBeIaswr2VHcxMvg20WOsU437X14Aib05cc6CHe0j2BgUOHfSjg1
RWE9o5X8Khan5LU+if0sU4JrD4B6EN8wmo8/loi6fkKhwI5DwdO6IXBVv/iZTUG8mXTNQ9LHFuPG
02rq+8uS1bWrUaCe+psJf4ZU0KKTINF0Uh7SsEACWTXWs6JvugyaR9vsA0pgYW46Hd5B38/l4xv9
+4Pj8kjzi1LNJ41nTTGbGPIjD97RyjB/jSk10EBeR0O7V08dJfJX0agaQC0Fr4hw1PHHENXBbHs+
xhy1taeO7Xqw6OpM932mrMY52CElS4MSwUfA8H6en00hS0u+G5p0PdZL3+BOAghfIiMeIo1aCaGX
SQ8xCuW+8COyMltqlU2ud7tZ6k9Y2H05bwF6A0dEY+pzjdqMI+AEwNftBqVwp3xdBMV0N9l2KziZ
nNLrU/LUn05A5hQMAnDrnE+wMY/yV7JIYZqaGdeO7sVSkNYhdqcCLyXd+X4SqKdCHe1oVjiMOKJN
Bmx049xIxVVNSUaNXtP4hwgDDB1fVeHSEGf7QYBnFfOhAiA4urBCU8FW4ysjFK6qTLEprtJL/oGV
wHZQSycAOSAamTN3E/LOG8HXzqTiKjabs1QyvAB52CDNz2ak5Jd/r/KbsPhZjQhIqqrdARwsqL5A
RSi7+Bdkkcd5tl7Epgak83ziBXzKAFQA7uB2F9dw/ZONUYehqtp2pWoX/TnQDm5Bw4lX/NU2dPgx
jzaI3miN0dB5w2P4ko3XJkCc4un7QXwiNi1r+SCGuXTnDu6IeWPpVaYRA19ycKVIVJ0tfWLVzl9G
LMlFGNunyqBfD2tpZCzqRJ8kmOdsTHNkTQ27lK66gkZoijzG64lxfXXyw+H4Z5Bl9h6MSwF21nQK
QVCUXRWWk3nhSuy3SOjaoLxwo7W8YWN03omwy6T/mBYur/PPsEfrbxKyUUkT1t/4q/1FvSR4RInA
i3bU2wCzobfQe+oquALUcj9tTi3+T6iE94+parDjIFdwATg6kilmKcqUvQ/aXDcehbTsZbE/Z1Uk
9/MFFZRtdKc4xUpxwKLsje33o//qnXMDQdmcYqT6SXYKrNYwVgEs/6E6tyZYTJP6v1gRhxGOvmpu
tE0qqrxebbDQ6ZPXwALXuZX9u5dzFoWBT9riDE7f7Zhv5Et9gDn1sihUeZPUyl2Ej+8Q+ugE4nk0
D3eJcff9q3u/L3ycOOQ31BtIAxZt6ePCQ9wVso+hCBrIAffxHmiJHZli6iqtRYmmfsmF7KGJlfvI
oPeoatST6zGns2qJ54n8KufjpslmYH6oA/aUaEa/BQKbbgAGDg4Grpem8RCFoHzN2wyPPDAS2RrP
8n1ixE86lnBDfDUJ1ZnkN+7SuC0z4d6Uw3UvqJ7pGyeuqZ/UE5CwpqjJTQ22yftZ9XFxqpVlpXqC
2pN2ixOdbCubeAVwr3YaFBRWCIcgWLCoVQhb9QbkgVN5Z0C13e9f+aem6vtT4FSNorvKAx3nXzLe
LHNgcGqUgYoJ5HUxkr2G0PrVehXGqRcCt4znKxmMbTOBH01uUrqJQVS6Q5Kv1Rp17BzfDvFN7+tL
XtwILwdzXEceDXcpx37/uF/s1Ly0Px/3WNdnRqi+XjDt7GjLJHTqZ/F+3ghet8pfuvPyprtVG+fU
kn5X+j6al+Rd9ONQa9NhrB1taIqazE3T8pLUxeItjNfS0Dxid+UGuZvoGltasB67q1Lr16pwKeeZ
bUIB7DQnSO9FRN8BiemAcAwRycTxQcY/OOufhumXjCyJqaTOnD5mpHW5ldj9oiIzvX3/2r7Istn1
0GFTyI+5Bh43F2LdnIBmMgCjG/eKUNtc+cTyDYoBkNv9hCROLN5E421tvOrZhHMcats6FN8o9RKQ
WyjDrIxAsrHDc8OYlus0onB5kYH0HCrmKRDf7x/4y+98+MBHeRWodUS/I0UlZxxpvEZecI/p0MKo
xhIVU8bprHmUT6zIL4J+TGaWrf3guCRJqmPTxIpmcKTVErTdmFcNfpDqKt75TrEJTqYBn0+LjyGX
NOEgZK20g98gSGknuui0GiCoU4nGJ0AatacPKdrRcWEVczirISlauF0AcOPG3wCUtxO3OUHgPTWW
o1USCVGgCBGBZJrW05S6td6d2q7egQTHS5FL6Xs1Y3HOPDrdq2nuTSkWQeDQLpbGp6L6LcmhrQn3
uUE/1/xRNdTjkRCdO5QFtMj/0U3Ks8J9xwxGsDGW7WdvObDlwjTtAaBcEqlOhYyT1eA1FotrxLUc
a9Y2knJVLMBacGBDWO0Q1d7KrbhJpGLVTdX10ONhpfiTN+f5OShiceOH9X2btp5WcufUq2ELbHeD
T+SmA3Zc1t19HBSuYQyuEd+pTX2epxE3IbVd+UPu6QHUJY7yxNLoP0rnwxhthWbxF3hF7Mrr/cd6
kYuvB9jlzE10sJPkKkgKGCvNvgn12h76nvtceOFnsSM1OqWc4QIBUruwto12JuKaVYlel0zOOIIC
pp41NPlKC7Cp45d1/ZsvbkSldPQGDkRyrg+sAf/S8N/E9C6wrlpwdIF+1halW9W/JFxxsNPDUMNW
6LxOlMno1HmCb60KcZ8EP1qNCheQdLl4K8qfQwcoLywcYX6M47O63EQlSmHarVnusa8bUn9f6Zqr
dFsZ6+i+YtFrmqNVIwg+2Ql68LrNUyhTt9Ou5nDtqxm3YK8FKIawvNJkq5r2C6DwldTpTkbRzSpF
VysADYb+SgUIKKL3G5hQOGmDZ/mt3P9u45dqmO3Fj08Bij/HQLUTu1FnxxDPhOgHtiuKoDu+zgBx
wtRBJbzzI7QLQZNtqf7Rw7jJjD2E4tUw+5wJj4sUbQYeRIWsskzFMS52dVufqdCK/OG1mC9FMBy6
dFXNvwK/2IMc4zoO1N64S1UI5Pxrr7L7/siwH88lKsaT7wbiuGQwbrNAiYtncbqRgC2aqP7oi9AY
ONaswtsrdvKhtJP+LUqe2+5JCX+PqrBVeo4jZvmcXGrDWaEYtoHiXsccatMYwABcIrDOprQxQfgP
3D+z5pEGtS30lz0vRxpOZcbvFLaPixdbdUoApD14o3zqZfZmX4HWHlFrkIZuL+XxhRD1qxz9RLII
rbnS5lS/i+QuBFdXI9ZT7iTTvKjNMvP0sb8Vo/bKl82rPpb2rVW9CqH2IIzhWSvqnqV1JpaG0Wij
OpLYXTlUjt4m8E9KHWyDiN5KQFJ9o4rzi7RN0ojsX4GGlTUvy0PZplrLK1NHNUIIii0kkZWhoYcp
ZOuZYnAa/DD63Sjdm9guBpHiyfW0A1UxQhjtyytIiG0eXZV5CaFzlFhEnRcpphPl5prWsefHXc6F
PXpDHjS3B0Ug/5RhsZhOjmCexu/MzfucTBaVubG5n5P7MPk5U/iOkgDkVkZ/jK8eXHQ6DIgM4HL7
tBi8WSFTzkDOjluV6qvMbwsXoh9FtI6wt64VJAqKtS9e4zYJyd2eje58FOhzJdN66Aqv1xqq1xqK
KKTJ4PmAjtijhj6PvKspP2hjsojh2kZrbfSi3tSW6JXG5HQx9jvxawVpMCx+d8hNZOZeQe2awqs3
mDdk0noDlUfbGUrgNsG5Yo4oYV826LcbSue2SrlpfeuslRBDG8Fi98q+7oUnqQt2iESOiJ+HLdOv
ZJ0rBclGgdGpGG/VDpM5KcOfaBdLG6Oa3dx4FlPNG8U7IwEhO7KX03Wo60vZNPbpwrHiLXdFvIkn
2DDhPlExJczQZLTY40qwcabilOhGB7Lp+BQOsxbO2cAbyspg3aTybaegsqCgCV9Oa0Xn9kjDJq3i
13zQ11WvnLWG6MZx6JpQEIJ6tmug79xuXBGOlt5YXqwm1xCcRk2/m5uZ/TV2AyN5slISVyNazci7
J3prR9KTiPSeSvlOjKFK8EorwBycFdhIKHZfYwzDZzbyB8XneiBjw82fMrLIObnLUXwrRNORB9Mz
cESLzVsIq2xbtW0uF5kA8yQUAadGvvblx8YobjDZc/MQvpzfeXIbOxFrAfSJmxkTii4XMvpdLYLU
hb7HEsXVc93To/NJ+53iv0KvpYl+1+Jdkch2284rE/kutcJRsllL6dkwrrVsX8u/A11cy5m89fut
FN6UJs8b+jhDh2trutG6yFPzyukWhcawdtLmN8XlrDWx0YXUiEqqxDml1k9SItHEe5DSK3V8nP3X
XPSm9hIcJGtQYOrj/nizyHVlxnkoNsCcLlREz2cfZimtXA2dr/qyofIJIS2uXpXiMdMf8vmGsVhU
0iZw4W2r2ml8LQz3CuJkM4mLktfskaUt+zBorqT6sWYDHzqE583OK9sZZ+GYFSc7IndSXzDcNERg
UIzdkb/cpnSuyosej95eQ30Y7BX+imAnQKbDF0wDhFOTZjWm5mqs0lXqs+m2sEf4WPogIlSGyWRC
u0q97XBlaYbnCG9CNX/OydANCr51/abwOGFyif4J1MNopcleyTW5VbKbQYQceDMFGRDY2eF6STax
rq1H3zABdGM0hAeQmF3Xeetm6jrAXCvmuBVNW8DvmZkbDZeDKgGz7zktf9ZU3i3zoqovdf9Brrb5
/Fap52Z4pnSZm5k08TCGbbKbyXgsyb5UCV1dkp18zFwtgrun3k4KH0P/iWmpXr8GUuFaxs40113Z
uaaBKlaQuGX/VCcy+QC0uOoXZtPA1C7gXen908xrFjl7axxqeiPaSIniyjoWrh0K7uU9XFCnaSHX
6SYK1miG5NeZILihLq37KHiuNUGCQ4d9KcZJqr5uxWcDVKUhhWtF/Z1bz1rQeQXmSjDy0ItHqCnz
N9OcbKJovlUnOpo9HApEuTTqxkGVb7KmXbVKz7oSHWV6KGIKhYhna6ZFw7PFrXLEibz2V5w7IMIr
/ec0KvhfZy9y15HadQgXteCjB9pudcJmPKbJVdT67E/Yy5UzJD8hPmfvOwVlX8qjR0cuRG9OWxF+
kILs78cLhpTlSpRV5MsxipvNusfbYlGaO9Wc+ir35yymAEwskCNHuT/dCWWuup7UrdLJbIPtbJxq
IyxPejySwxBHV8KxDekfl4RQ9x0KOIlXrJWb5P6XakuO6KI7i9fCqWvoMS1juTsdxjwqPseVJE5K
Tcxw226bdehmziKQffr9fRKPO4qkH5WgQ0GuZKUiUutOv2Uvv0zW4W8tdn4tGmKF2+9LJ6aaaZH8
/G8GCX1Ap39Pr/5TcSCbzBKh6IZCVBuu2kbclf54LQWVG8j5ujViSgHw0iN/hTfviSvjl1fuw9hH
H1XQpXquJGKn822JB3Rah25bTKsCRjSgPMdQ4THPwbkeAuzPa3bO8UGg866OpMyK6H1fdvjczaEG
thTCKJMA3DhGjhhqNQxhVvMmuCupmGGHOH5LLVl0eqKG++WtfAHskwVTz0LR6eO6jPV6noyJUPk5
e9vGp92grSWPnubm+zF90X5jUAeRjl6xJKdGMMtEaqwnXfTGGZZ0e14beyMc7BCF4lL4XbUv2lA6
sn5G8n8ivvzFuj2Mf7SGxCCL04L+H6Uc5YmkDcm4bB//Flc4uVcntf++/IR/jvZY6VDrZG6DyyfE
XAsL8ft4UJ2+/xkGp77gu5Dl8X50MK7jSoQZzbNRVUSSr+O7/E5Y1efVBi02J9pkHpddh9u56f6a
VpDMonVPlz57ii9AZK0GqKJOY5xYx1/tj4fPs3yHg1JSWOZWqxq8Zz2BktPc1bLmACM/EeUToXLZ
qA7DKB/DyBVy3ZHJsNV199KtgXLBiMDO+Vne5KfJAstv+/SSVQyT8LpBMPq4lRubEa4REdGMS4xE
KMkB394vEa214qU/zJvvJ+sXzaOlCk4zE00roh7ruYMhoJkGTovRqeXFfgZn5AWe7mprJbMrV1x1
dOuAxjrmKvSsZ+HEIad+dY4exj8q1jWGUUVqwEfMUgt/ubcZbr4u3ZPJwK2/DIHtzWnpmErtajD2
qunBMl7S5FeT/raSNTQkj9xb7Hy3E3u7zSgcVL6TdzcTl8acDKWn6JzDFGrwr+emypWlK/ZlTx8l
GZ3Jxzwd+Yv2Wm8UeywMz4iF9SQYm456Wgr1bqYKpJKi+Fh1f//iT437aDsMCjR4Mo3aIe4DcfA8
qqcqyl+ujoMPe7QLciEQJ9RZWR3KLumaTaP/1NrpBGTm670WyaAFa4U+5PvPD9ZgL0HvMHOicPM1
KDX+Tt1qL3jUkMczVCOc06J2XyCQlhn7Z8jlzR6E1E3RDyqLCvLS420QYevPZkQBUy+6POVq8fVH
+jPU8o4PQsVRMqFzzujQVnZKrSQxOAGZXD7z8XJHLw8wGjUfxHuPIyRJzHxj+eXWZQTKvs2Qw+Vm
QQfPKeV+/f2k+yo3PgQvHM2JYU41HYv7/8mN2w26Q6vTud3Xg/oTI3F0AMpKEIvtMimq4kGkmDML
+5r7dVX2tkax4/sxfTkFDwb1vsMdfCRhqOI8wHuYy/a+3CpusJNuAiItjStbfqIotKbc9X3QrxbX
YcyjovwwdbNZqcQsJXzAgrMC6W5LWn0f5MuT5zCK/HH61eEI8RhQs92vejfYGKvs2r9Trn30Igvu
2Fffh/sqkTiMdnTO9bocTpHPmBThOphKV0bJJTZRrND/P9tO7y3agy8mjvKU5Usk6za+m8+H9bgx
GrvYa161xSh8UdA3ttrr98P7MgE9HN/RUgsnoTfleVnM6wSdAnM77hCk2f8LjiUnQx0darrc/gMk
lPo/NPGxKbWdllNnRBRaxjRGNl8kfd3Id61PHoEVh0/5Ankcp6+fBTlYTUW/K5DYsayXKLqV8nvD
/BUJKq1m7KZr6o4irfxqAFTaIld6oeYSamLmZoS2j8mRa4WTmwBhFGNlldK/HaNLY85RzJmpmxW3
pfJYUNVp1VtFLjwruNX8ezG6iyZqRsJLMsY2HVFvYf+kQutl4jUYRaABiifRXxKKK6k4N9RnZSrs
MVkVNf57PwQheiyTAUUUBVYatJAZ0Zq2upK06gYw8LYvU2oIw14vXylYb4d8dqao9ZaeS2xBL6KT
gBzQiu7HPu50u9QDTy3TVwSQKRehIWb7FpWNRBIK1x+b9SBVV10SvKEquOoK8I8wsQITDGShPCfK
44yGi8bbjOb7orqdaL3U9EcmRd4hbbfJy+Ism6q3E7NrWYufN/J/7nny0Xleio3hj0vTEbq8295h
wLGuPWWHEd5Zuj7V4vwCxPChxXmsOd8bXSVZMysICX+wFKhB0Am8sC5lp7HnDUW4NnSStfWC3svA
dTrbthtdwv+4cGkLet8P/atDUpMkFSo87megHj/uUqXZKpHU8yzC1DpdQpOpO5Ekfnls/RnhGANh
mJg/qBoR1HWNgQCSmf9SSefLXPhgJNrRrq4Ek4yMIHEWbHN8pbiLOWp1HXm+q3naenJzr9yrq6WV
nJ+UOD/xGrWjzV6m5YaAJ8ET3IESv3A1GMPff6kvz+WD93i0w5e10KryclJ2zXlYi7YeyHgV3gbd
b8CU34f6+lReeJTWl3wc1HOyJsGUxm5/9a65UzZltKL5KK2Fdb1TWwCGeeyeiPnlGjyIefQKdXDQ
0lgQc5Hn1XF3i2eXtMDRyXE0PABPTMsvQCaswoN4R+8z8y0twE9oSafSO8Ryn4Of+lpDXc951wWG
8oMjjHneepWrbjsX+/FVdpnvT2qEnhr3MrUOztMui4K6XPYe/dpf5+4iLK27Epa+ihfd/qPw+R+/
xv8M3oqr/97Tmr//F3/+VZRTHQVhe/THv1+Wb/ltW7+9tfuX8r+Wv/rP//XvH//I3/zHb3Zf2pcP
fwDGG7XTdfdWTzdvSMi37zF5huX//Fd/+Je3999yN5Vvf/vjV9Hl7fLbgqjI//jHj7avf/vj3Zri
Pw5//z9+ePGS8ffuXvL5//6fPIpfPv2lt5em/dsfqvhXVQXgDsRSAbmqLLN9eFt+Ilt/VeC3w9lF
elZfXDD++Ete1G34tz8E8a8L0I3/BlGbv7nI3PzxlwZnruWHkvRXJKzYLZlAUCn4JX/8z/N9+AZ/
fpO/5B2+XngpNjzQO2L34PyhAo1y0KKKAoIRVvvxRSwf9UAb9KayzaKe461QpXq6KkutajZ9NtTq
o25ELQ4UWdlx2Wh1q3XVvjAeBGPqEEXFXHfyrJTi/+scjGkNP2bMx7NMHDvhUc1ES/BCq4oG15/m
Nrq1eiMrf/hVEpQbayxm/Wqqe8QqbMAMrb/KrcrXfvtz32I4qIlZiYJ1UhvqmeXXxs/ZsITiXMyN
CoNjNEJpvQrW3E4XxTTWIAOAuOZISwdFNl5Ufe1PuJup4FhqWhbqYy5Y8uToA4pt666u20dN18o7
1AxDfZckuVys8lCNLlJDTrJtmrfQiyjix/eCNk+7ZpiK1BV8E3qH2jRhiYdc3YtoE4v+baX4dH3b
NGgeNan1OySxUQes6kSis16OgrmSQolGbRSN0taoNNKSKRzWWZrVD3GWKTemNg23cZH5z6OZpum6
liJgB2KtXYdIP/noPppZZkdBVbA09WBEK08YEJZsx7TcZVoMoq9S1VfBTINrIzRDbIH7ApxDawTt
KtVDxDflbsydTFNIyaZ2zPB+g9olYZfpJrlZuEqQm2dKPyPgI4ZVui2GAOBY3uiQTNT6LihnaTWp
s4XhD6Y8L2IqNQAEzLi6Laym/VlVedLbs24iyDsWuezqxTg+DGEcXkSVMP/KNDrq0QCgRZwGdJGG
2uoRG0ib9Idm6ULmjLkvSiDnOiVxulrorrA4yKh113VPPxE1F7QPc139mfoIbiq5VtIinfIR1Gvt
R5eVGJW/B8NCz8cC/lLb6jCW0LKMASTm2MR9hgROMl0p4gQ9f4hxq8v10XgySz1+mSpLuKwHI3xS
khScgFAZSuaV5TjsJIZ5RTcsoEkpiP1OHVgiNupZ+TbX2/KsqxYJqDTNxsCt4HJe+X2MUR0mWx6M
F2mVG2G/KXtpxj1QH62bKpzibZ6V09YoJPEJ5+1ynUlduBXFIXjWZl1yfLPBDGgo6f71c3ihv0tc
FLO1noGLoPIlWN1OmgYs86I4yH9NaTD06zbT8ydFBnllC7UJ96VJTaxyejUTBif0Z1PfleZ7n7Sq
6/OsGqN7a0E9YCverZR07H/gx9NjYZhEoHgtOQh+dvHIJUHuIrylhT5pNqqwCGT6fjHSdJXKVdOP
QbSXMwWZ0lzoFM3tBuSVtoY1Vo+yMav1ep5jOnrREBavotQDzolC5CFXoG2C20gxBMnWIOmkAY3s
Nk8hmgZCszPMUBsh2SRIdUyNMFieMhRBZI9ZkloPk9p0wZ0o5fm0kutgrHaGnwXzJWLM4+CCBQPb
MFdpYjlRFvo3akFD/XwGV2E899Esi5upjyqUL+JAjLxI1sfYjebc6hxpsLgYhVWcNGv4Br7u8UHB
l5Ee50XsKn6qInk6adONoKrAaeEY9f1dqKmdihlyl5QXphGYtW35GbibcKqEyA1is2NCxZXSDz/7
MME5qGtm86EP9TzzainQX82BUtuLkc8WnatsRquzkeAEMAujtEKsc5AmZG0oRKIUSENGc01FpBer
6akYbK0mM+TV1OHgBEU7C5FrRdojoausyoLXj5ll3g1yLW2tSMQ4sWrrwVpLYtgawDXjOurkiyii
Zqyts6kPRHTjVCkyvKFSNXwygimNVt0c5d0qEjs8zBNzpEDvl6k/OlJaG/OD3NcSlyz2WjNbCRFQ
qnhtdoUm9yP7dt4b0w8/Z/vG3K5vEz3ZAODr5+RhTOJ6drqSbYTybdvLnV3rtVIlxcrM4968mmRk
xe5lqcn1VV+28U9wLgq6JLmmD9Gt7ku5QvNajSy3S1O9e616xMK3QdIX3XMemmjhilMhmLeGMWfa
1ohHP8dEopcqtNHGOVxpQhHjb1cOCKJVZq9uNISUalfPBq0FDSJISM6mHSLSGwXEd34jhQmYSCMD
xteKJjZk2Jx0FAOGSir3dQtI/0GamoKkTdEH0ykrPxW3GopT1Y41hZunDgFJcKZw9lOb4r382+ws
5KiFoEWOL2oCTWFfCJBr45wusvtpiKrGmwq97Ha5n8vVnY6uRrGa4dNiyCn2Any2qeyGVQ1ivnF7
q/YXSV8liS6tuA4s9shYB9dnDo1Iez6ukKANUPWKqG/VXRe76WxNFr37TGk2lTKPCWBARZnFe1/3
g3hbZ72Rgu8XeoOSgQrME0i7huhKjgislrFUWsQ2nqGPWtKZ2Iph4Jl10KX3Rd+O0plcBRMV8Kw0
9GzTZnEtXZuxaGBbPFjx/AjPLhUAofWKmSJhHMkyYMnZHxBFG9MoZ810YVoM2EqoWcjMM8cxQjyH
i4HZspWz9fRPIxtyiGlgq5r5RR5kGkS5UJpNRxTSClwMO5W4lQep93DDgFxfmI0F+SrKi87VqyoG
nhKXUrsTRYARgEM7UbnO+2SmRKbHc7nNZDXI77o4z8GWWllnXRRlazbraA4jfbW8vuy+y/ysuOtg
pY2rqikDcN5ADM+nHqIA5wRaBrUdl/oYQYKeIKah02tFrmo03WQPIOibt3joaVhwI0+z89SU5vEX
aUPRrf26ZVPyY6qgjoLpagQEKJQmzxQSkLgNitto4SZaLXYI/EWGucvTUCncTuktZcv+MbRvAoKe
A/4p9YDsMu7EHCoAtMRcQVTWF5QckQFFMqadHmNvvZtk3bQ2rS7UuAWl+M2s5D5TW3STu1D7Uesy
2V+LNZpwbmajGmwspjIvTwpk5SKH76I7fVf5rT0XBrCbxBrSZXYHWvhSslLEH9HsmzJgsixbjmTF
QtpXy7pRv06aQEiZPEWX7KJ5HK4zBFJxIcYoLNng96pILM4U/rlsDpZALucbyibKExiKtalScEra
Nhu9ymrJ95I+SmEwdk1fuVLMrHGzYsgsx4o5ByCrB9a0bdoJc9uxKvw3Cy+y/sRd+ZitgqsZybxI
SQOdWTLqYzGDCfu8WKMoxmUy2CguyVharxP9qtXWWPspMYUu23+2uNsZ19M5vBEvULdBvRbr0U5N
T9t+f7k9Kg8cP857yfHgjocVfIGLALhVUqlVrVFtwa7l+xBHBeD/DsEtBUqSgpDf+3X3IEStFYVh
xOAToSJsVPmpaS9rC58LoTzxbr8KBFkMz0QRaUUYQR/vq3BVWz78AubtJM7e1J4zAxtk3wuzn98P
6ahO/z6kw0jLzflgSEo8+VYlEqmCjNq0ytqM7+M8OlEBk776ODpXPS5gyDWax3pJ3JXMsuyT7r1w
VN3UtwuZsnkaPfYNb/iZr0+ZdHwd0OKyh/7gIkP4cVxpUk1mZSH7X8ZcEuA4z9K/CVTRUSTltER+
EsMAiXEtr/bg1UmtqQ0aWwfa0fb8a3Qp7FW76Drad5atq151lVIMS9fz7b/5xQgLJAfXI9RhWYFH
c8PKObyMmXZA3w+2pO9nLDsS5OG/j3Jcnnof3WGYo4kBxpXrrUCYhVY1o3OYXvZnCwG2Oe/Xwa1w
9328TzPeQOHMWP6RqR5A0/74MtNxVIeiA4iSS6oHXhyKxAQ278mc5BP7xFGNj4FJC5JHhHm+uDnJ
R9VYoRBpKDZDYzeygjYmRnFWsuqwK8gHuPTojHw/sOMe1Xs8qhuKARkaicFj3R2gS3oXGRgRoEub
XSib0J1QJ6foll+gM77qToF7lg/zoc7B+A7jHX04VrNWpjPxws4pt4u8deYI7Li2tpNd0KEnXucx
TO3T+I6+XN5mJYBnRES6nb4ut9EZkvOr4F7cCv+Pu/NYkhtbsu0X4Rq0mCJ0CiZTJzmBsSigtcas
/+192FtgXeuKAPACzduzN6kyKxbDcZQfP+7b9/7q3jUccGDt98FrftutlONmR3wy0PHPz84fzSuK
0jkMtKApR6TMSJ3dXlm88eOvTebkjIeDUIdmjY1MVfe6Cf40vq9VNKOFrSgCijgI0s9OAc4PVwKC
iCdfXZveCd5wNr3jwTkbJQnUJvRjplcZCmCnJH+ix1IkRreeWvPe6dwNLx7KSysjn90LTO5Yduef
mozfnqyqQMOmCDi+pNvpiwb6vNE+lGKNMGOspk9n99zIZAVh7+2TMiH35WqZPTjF0TQCsliZS0ON
qj3UbrqXvXJ/fU2Xtg2uE85Pmk7AEU38Z+yqJS8bRpZV5ALzr0r3et3A8tT9Y2ByAPVU9HwlxIAz
HC3rRaeF061W9v6CE2NnWDpwJAPx6Cm4luvIjSKH0qVL56gX8FoNKvQKOGodGTvv/Y9HdGFtgooQ
hrTPdCkGStLH72XhUTaAGzwPH6+bGT3vZDvgnGFxFumspUN7ctgcJ4h6VYhIhcaoEcs8RCU/z26E
iOKwwANW0vPoUDnNbdKmh+umZ5uCWPZ33Yc8s2rqU+QeHUEFGVyJcIGGoZ2j+dVegiN5d93KbNUm
ViY7oxIy0dMDkgCqClc923Mv5kC3AGcJZf2zqduVCZ2dr9EeeUWy+xCJ0mh16TtSRMoyQyBCV7PW
uG0pDRxdKIu2XqQae8OD9C4UY2PTAnD70/nktjMUkyBZQslzxnWde34ZeQFvHwsuEpRQbd9YQ2JP
S7yjZxzHJOuihaOahQxVabmJ0EDZqx6qk/Ye3zTP/g76iu/OiQrvp+6YfoUMaQM4j77ITXJDPgUI
n7Np14rNs80z+ZCJG0tVOp60QiJJ3/+qh+cyWMHLLv8+lCBQ18H3Y048VtfKjaBbuH/SrHasfNfV
tSBlzcJkY+pemSMiRT45C+Gzf42VaOU6WYqCAGZDeyfDjQRB3CTq8mnxCzOdMRRO3W0Vvb5Xhe44
0O9qOtYYvz42qXsPdR1EjIFx64buc1EN366fv4Ugk05Dyj8Q08BZL43n8+wulXq4AiKPj/DbeJcM
b2j52BYdV9Ga/PfsoLMjzg1NHKbvFF7a6D07IvhaukCam1+RiFCoSSbt1/UxrZmaTKyrQTNEuo0O
peRXWhEeCA8RyhZV+F6JH9dNzdzJ5aimODKAxDRNKoxKCZ1bQyedbRTQEt1XGRkcOpXTfAX7t7Qt
aY4DOAmwfyS5ulwvjW4c+lQwmDdPsYyW4/v1AY1/f3LhGDzceCLq1CyVKZRYzyzdzSJ6s3nOx9VD
7n6rUGW4bmPhIcVesMD0U1uHuXQKYLSCvopbYGp0VG/7TxQc7xTfPVgjIntkUskADou3HcxXPQ1Q
yNytPFMX5/DM/CR+1Mw+hnCkppJmwW8u/xqhRCsjXJ7Gf0Y4OVaWp5EGNDARv+nwej4a7+7jCG93
X6o3aRduI23bHv8Tp3s+rZMj5gl9JyYqRj3zR558KUEqXx/W0sThJ6xx1aBLnWpDh4WXVEI0nuGo
eXTi/OCka9jWpYk7NzFZm6rywkakpAsO80MUb2X3U5U8XR/F3AQ5JC5/ccwXwIIy/vm5y7Mg56i1
EJdnxZs6hyK43Mj0o/3vrEwGEiZ+1GQKVoJGAbhGwNuMIgV/XbcyJUTnxh8HAwhY1Ed88zRJ4Ihy
E7ZGwHzdBy/RKXwr6MCigXdDbUZ7bHbesUOTWFl5gs097KXVcaOcTWFHXZUC3zg406cXVN/JHpy1
0a0s0A5plNvrg5w72UtrkwWD/SHTxZIxtg50GYO+y0LUGbOXMn8IAtFOaHu+bnC+z0dIBBBuhesZ
IuLJ6a08V6Q0W+eg0t6V7mmQ1xLFS1uQhSP1Z0IBPMuaCqVlAUDGgKbmJ5V3itD4pKidlYlbMEOe
zyR9LwIZYZdcLtPQSU0guuRx0NL1t6ANf5RV9Jy3+v76fC0sEC9H0YIAn0hCmUYySRnqET1huZ1L
95ru7Cok4QYPkT8JkU7vaBb6yuEaD8/lLUW9kw4QdFRglqRj83JgWtHqZlERRdBSGe8gMMif0iLK
D3IkdvTzljTdXh/h+INXDE4bpui6T/IqZ4SB+6blz1X0YMqt3VoRSeJiE3aCHZTayiDnu1CDOgyl
A8i+xkaJybZvgARoFC4zBEdfDeVr1aYr7nyegjawgAM0wRSBZ5nm/cqAMKAUeB5Xe7hSd/nB/ymC
OVP38d7dmuCp/zgFfWnwN4XUmd/IBIh9M3DitghW3Kpgm9BXHgbzLX8xpGmZoLV814Q4JbPjTlAQ
sW1q3np1FvX5LjUN/89vRMwZQLmM0Qlr042IkKGChBEzGAjdp1I3bjwtWHHx88N1YWK69TLoAFBi
x4Tnld+klt7AIMmPEPh8OK17ohn2LcvK79e3+7TjlGuFhDplFpO0KSfMmoQSVq3VAJ5q9p5tPqox
TWXx1+bW2jWbbhcG9vAN6d1Vrb75rXJpdHKqJS1EnWM0GsOT0ZC/w2vtIhcsVvdQmvlaG5I8O9Pn
5nhFXjqRIu1dM804X0GYG1urlk6inj05dbivQsHOeBmnifUBT+NLm0NxA80vwJskXvGdSxtWpVxI
k6sB8FUbvcDZkUj0nNJ1yVf4xc+i+Wwqv+JGXjnoS1vo3MbEk2SgrHTibRKKoTIyKNE5x/7RbSeH
Vj+saK+vIbDLdetwfRst2SVlSnc4hLagUyYxkB7DTFJK0SinBWAtFB8E3TgIsbaRUifaVOWbn3z8
uUXOISlMLgVymZPZ7JXGCV1Nz6B3pfsleJZjJMsz5agnkPY2PXrg8fG6xYVnPAhKir4q8TBxij4J
FgptSHPLlSCi2PW74Hv41dwacHc69oD4r71GIbBwRqxRFoosEjsGlr/L7dKEMKjATZXZBUzx4ZdY
N0+y+hMuI8nXVnbmwv3DdoSTH3UZmcFNTDmaoKhIT3Acoyr65cq68+6VYfd0ff7WrIx76Gz/O6qn
uE6PlQauCkhyYU8s1pZoadJ0kWLaWG0yGM+ljVyS80YvoSsRm1Gi0NLBoCBsJZXOFo4xTdh4EM8E
j6bjhtaLIaDL/FLRLRgc+lbuS4IMt3+tTD+1DmnnSj9I2tD2WcGBl9wUitoGO21QInnl+p/HOPqo
hsHXihalTXPiDQdfSgxJgIAzH7KtaXwCM3ccMn/T9yvOfsGQLEucUWvUOeMBeTk7cdHGJHbB+gjD
qPvZQiBCGqpsD3K9lqCch1GIdpJqGukVid+mCxF4sVyErZySJtH3PRCNyEfMW5PeGrXfC1Ry6qp+
7Ps1mcFpbxXXGfBmkyK7iTCeIk6zvo2MZJcUwfOmHoSPbB8fRo7E4a06rJFgLs0l00hSDlJzFNQm
c9m5hjwMMoZc5Hr2mhrQfjwgzW4ETnWEWXtNUXB+e+j0/BIgontEnn5ak9LAoqlSLtCmjBSB732o
sg4R30q+ZGFQCl3e1hiIol04vaI6q0fQzNQT24+75htXCLQSA4SA5oACvAY9znWPsGQOacgx+SRR
+Z6moJo+MMSwx1yv5v0BBa3ymcs53AZuJL6nQyWtHLS5BwKDAaEHJBMcgFk2Sm7bSEsMI8HPpW9w
rn2W3dJbsTH3QNhg6qAPgV2GjoDLM9Z1QdADR0zQDUykYx2W8rbURbDllmuhaced+C1zlPL5+kwu
jQw4C+UO6mLzd2yuNa7i5EqCIn32Arr4qZHFx/+diYn7ljtgw22DiVALbtRAv9OMcKX1cz4KDUyH
SrOEDHfOTBUwjM2AAN6ExTEWj8ng74V+ZRDjR16+7nRoDEbVQXRTRwDL5eooapoMWuZCDtgqu0Zi
NLKYdKeuSv9yimGPhrryqZf60/WpW9jnPBrw8DSIaXDHTBw8Mh9NZphBBlZOuw/Td917rc0nQVvL
Ziz4CDSVaBQHSEIBanqPV5RiIknCToZgVB59KqVkl3e/rg9mbgRtmzGARUxJxA9NgoUkbkwvlUAb
8CzfFE52W6ohEMHX61bmW8GA1ZRsFwW8sUVmslClbGYd40QC09EgoAp9mxd/sr1uZL4uGBkrrhJM
xuRmJkNpIaKxsh4jVotWjyQ/un7/Camer9BmH66bUhZsjZH/2PAGpm3mexyI+/vchHYMTgTZvKeo
LJFR663GSU++kFdwVMQK/Fd+0tDgABK7rSg1pAF/IaVB9dgrWd8dvdBv3sraMoQ3seq17lYuWphA
SZ0bxU7oYHSkt9MQ5G3epdAMpigFdPseosjmQfTMrqS7WOldODQl9KphEcylT00TFfD5Q+3oorpQ
1z+7xBLcT3ixcBPlQqTvvbrq8qOI40HiMgX0i9xa5sPwCtA1W3mrzQ8oUGvycfhOLtZZu2iRIW6g
DPTBOJ2sbATauzZ6L98VYXCjiyM/oJvpsENC93l9fRbewVxCID5IriJMSmfipWfQqtaiCbtHhOKg
7LU7J92kr9k7FdQtFZjP4UfAtbSRVhzD/LIA80WG3cQfUa2e1njyxk3RHIloYoGQNo2KrdPEJ6S6
eEMl9H2n3cqGn52q3y+lETKBmq082/BoJtOOSwOM3cC0jSxT6600Pc52OQZoWYNcjd/SZzprGSpQ
sRmiMZDXEPVtG/+5yu4CwOkrqzWbuNGOwS4xFUj5AZhdrlYh0ugNNiiyiw/vs/yteB5uvX0e0NbY
7IYd2qr3YAyQij/pu+uWFwd4Znic4bNHTAhi3nMHDEvBqERS3Rct5LpluJOFeGVzTFXXgRhfDnL0
xGe20k5vNbnFlvqoexsUnu/F+/yn3B1a8L2AEfsP6xAc1WN/S7+S6Gzird/aGf3e14c8L+L9/g4S
FzCrSOLsaEhD1Je+TnHQ+VogKAptHvoK78mx2pUn98Pfr718ZzfMxJ58Oe4uTNvGAw8DpICr0t/S
I7ZpHG9lWDNPM7Ey2UKx2oN2R3sZSfBDl9HurNznIG/GwzFmFNI/xk+P9qhFjtICYJvHVtDz1axg
jms7j58XBhrfOvN2sOpdKVqbIdSP11dscQLPTE2GJtCKhggPQ5MR3lS9Z3qfNmn48r8zMjkJmdeL
gzIa8fsvhviNHOIGRMF1G4tbD1pzAidec9CYTSKnukyr0qsxgqDuCWrPfXM07kfOAtGGrHiVfn7N
njXJFHZ0cpmuhP8yaMo+jPzw8b34WXymTCkc9KO7l1awbEtLdTZAa3LtoNdkQKfJAPXiV2FKB5OO
MprjVvb66rgmmw9mUyv3TMZV7hxoP/f5gU6gb9b92ASeQXKiPq0s3PiDF4E2u/18XJMt2ITk0bKG
cbWbdjcKmnv74jaDwUVmEtOVZ+u8NjqxNtmLVRsqddFhDR7XI0yY99mLdRvsrV238Z4Ec+Nugh3c
rsrK9hx/dj5IyBF5VBijHMblkVYGBIvKYNwtyEtpkE3Hf/zqR0mSup4+8nmAZ9Mn61b3HvIiEdTo
YgDDrPk+ZO0+pGdoZbXGXTYZyIWZyWrBZIXSjIMZwS9jxaZJRSSDLCe3MJ8JdJg21qPSNoKdk77a
dIEs7bq2AHyW0Su4UtZZuGBJ3Y0AVWphXIGTpRw0PxlSYhQ7x2npINJd9Yn/z66aeGXU8x6ecXLP
TE3u11yKPdFpMQUz9qNrbkzNzgDfAvcf6QpFkujQFW9LWO6Ut+Fx2Dh2/xLvo59raI6l7QvyX0d3
jeq+MQsDC0j9vBqggq1+DZDkPMQ753MLf9knwdp5b+mp2gBdTzaw9ITGyhb+DfuaLr2iyeR/6eTG
/MTDqjSgRwlpGFuSbB02IJQUvY2pb/xdd1S37km6Ud0DKuyb9SrQwvHh/QUgji4S6mrmuBXO4htU
+0aFd+ZfT7KTJ0H41BUrazwvfLLGGAA6OPbBzCSUQrUdxD5geP1NcUKd5it6H3fB29+FTwXxi1XG
zQWPTrb+NwJ0rKlZkwk18tBqGqehc6937bK+j5QPx3u5fmCXDgmMcITxMqowljE5JEoFk3thVahp
Wdqm0Hxkr766+s5TxJVIYmmJzg1NjohnhL2StDWDKbSTHMAR1UupvrIHl2bs3MhkH5i09aIcy2h8
N7g1guEVEa692mrP1ydt0YxEpn1s3BuTjpfbDZWwXHWEEjEESyBmV7xHZIDAJXrlmkb94vKQhwH7
y8NOnL5OeM6THa6xpIRPZdocxepFb+CrWisczLPd7G7tzNBkHwiO6rf0KYS2zL2nQX00kpYFtr9d
a3QZuUhmN4Q+4joROFbQUZ5sBElK1L4Mean6gR9Enww1MPptHSDnG5iNcZcltFo+yCTE+72jd9ld
5UQjkUFtFfexTIPobSG0zh190/qXrG+sZ8+VU140kHHfQ2pomduqQUmmSPUCJEkaJ18H1RIfS0fr
C7IAvuN+GtJGimnUd/yW/2JGKTWbGEUZNcnajeKWMfQGStmRS/ZkCSBAKco7dRCqd9OlBgGHSU17
qa654aPs6TQtWnlagJfRXGQlizwUv9M4zTPLoQED0r4uoP/b7N1BpQEV/fVNG1VpR74r6RArCILy
qdJ15z5hsMFW0P3wVqqbKCAzYqQpITGa8dDYl3Fj12JFFP7nW9kkU0r+7Xc6cxKmVoFW4e4MlH36
tt80VpDcmHCB7OSwHb7/uSldhXqDWg4FqmmMY0G5ArAZZgLfpMFZdPXgOFTtoxdXwsp7d8nXwFMD
CIESlTUD7LdtoViNhqVCzsQfBVRw4qnq5FhdyTIv3gkmwSnNIyMua3o8q8BxBaviuu32zsGs9uWr
/1rZ0o2+V2/lv1wXFrTVN/S4ItNrduwV1lSSp/BpT+L8jN5k3emxmdXyHkmbz01t3KdOcJPU6TPC
e++mER4y3b+ldrUWRC5NLAg3hWaBsW9yqnYm+IFYwIjKFd80n1MdYlzHXcn7LJjgsqPbwSLNPe6V
S9/KdRjUosA1a9ScPU/floH5H1zl2Phd3eCCBapyacMfWngKIJbgSeG9yO12ZKAnTDuldwV87AfY
nddTHwt3BoaAx5DxBjs1Bc1XSZzTLsm4tGiDMs5n5Vb4BO5b29Ezv4m/SK/BY30bvl8/couTyfOd
QhXs62TrLgcKewYUKSIDrRXrMc8caHzSx+smFvJn5BwhliXQJi0xBU8l3hAZUC6OAUQcb7Q+QtND
gQNB8JTbpHbNg5kNT9dNLk0l1wes1WOPEcrHl6PqfCkM6hBGA2rQ33D0NwBeYYdIoHG4bmhxbNgw
qP8inzk93q1A1tgckBr1jRJamyGhcRe9XyGNnqQqqXdS2a+8WRaHRunNGDUDgOdOFiy3vFpTImYT
hM9GTYa7wNJgSGpWgrGFO5ii/T9mJnGSXMKK0+tEln5Z3g9aA+OBk+bbAijkFrKkcH99HpeeJTSK
KCzWb+jl1GcNY09OXhP8ufFW/EXqr9vqb+OZ+x6h2lYgQ2a7m+Ye/uuVo740n+eG5cutIoqD3lcN
hg0HDiK3MoNtY/oPnuytzOjSSTs3pFwastwCqbsCQ54m7OUW3ZSh1NPt9Xmc92qB4zm3Mn7F2TsH
EJPsA3cIEaoPP5lIvW3RqbXdT91W3VimHaEAPnKqp3euulHVXbuVviGl6dnhfo2Mc+nq41OAMCIK
ShVgigPVCk3KhphPGRowUgNqKJtSqW6rGtWkWk7fC7X4EcpIWuaDme6SRLF16GeasBp2UuojX6Un
K7ts9NqTi/H8i6ZA0absdDlL+KLg5B8J5yCd1vfycS2nvOQUCC4IYIkwQKRMvI+s5UIQqZwdKOvs
NKgOjfIQ12jl6AoVs5WYaXFbnRkzLxfcDSu1rUSMyVDlFRSZU55o1zfV4hGhxELZ0hwBL1OXg5d1
8258YvTvjlWiuuTshqBfWZwlK8iGUKMacWjcR5cDqf20gxQpw+MMxwbJkbBPNm2/1m49+q3pFji3
MpkuQQudwqqxgtJ7DseVAFzei3v9sVU8717EA634l2WDPNKRI0JKQZuEz2ZoVKlUpAREXnrqtfJO
QYTer4WdUfcrXVyLpsZaGEqBI1BxEhhBONSbQss6iX2Y7yophhawTEN9Lw3oRozlzGrNe47TdTmd
yFMD5gV8Qs8k77XLRQMeGhSeGXK3g44s2OO60O+zuoMDq9hFiXwTe2ux2e9hzGyiEUGtniB3xvPg
tGmjikFEnPTc+HbUbHooQYpPvUUH6s56jyHvNh/iFxf6aQQn430MyJkr8tV/XnNx09EbVPOhC9L4
NwCc2ZZVI1mA2W8EaSKZrXeI2900MpJougBp5Y1VrhWOp0dkam+yeeWqD2KvIVkYDvJWKWHD/CIY
f5pQmBqZLGkahn0LTDCD6dp5kvvgKKntjV8ln/JAX4kMV+bvN5Po2WVVqbmEPDLjaSz9s2kKx7aQ
EP9z9m2Z70H7PQ+tvvIgm7pLOF2s8fzjmAlISdJdbtgsDzNBVUK2RJvvgYl+d8zsy5+5y/HwGbDD
8djj6ptR8PAMpF860YAVeP2DHFQ1G8L4S4OP77qd+VDGxm8QDORzadSaxp5lL1YZ2dzYTkFJFFyq
ptX9ofMah3JuYvyEswXy67aPS01GfkVHkaRojypJ68qVbzIr/Lg+mlkEOLU1WZmkyHWxhkvsNygi
/mbZ3ia9cW8gCPVf6BjYwH6Y/E8qzlOvObU7/vnZGB0trgLA3DDEFURL/jF7iA/OXXNLUdbaaI/Q
9t2Yri2XaICtjHh5AeFfoNrIP2cwEKnq3LBmdkfmn/wp2QYPkWgr9+jPQhMd3ZNvXc0NjFHmufP8
e7T/2JyEu6bfGZCVYrPY9tTKINrfNkdtR81lE9jCyfhxfYyLkyvTEKmIfzezXE6uL1ealowbyKwQ
Vxu0vao4r62rHItkjVliGnWNI6NoBdREBM1H0/mlKdHyo9gbtRYzVUs+G258Tz1g0w/RDz9IoCut
W2t7fXBzd0xukmB7RI7RXTqFyUIMK6VmXMCja0BrmxVcAmqEFqKnl7vrlhamEZALiG0UoHhIT3dK
EaoR9HpYijuoWHWUs3Vv6yVoovftyqB+N5dPdgi4cFK9oGQpZExTH40V9U1oggUbqeebU/GQAsEI
9to+3I1cYuIzqdYDjFuAljy7vc2P14e6cCjOzU/jpbQCFp8YmHfdaEDltla2rVn6KzfP0tJR0AAf
ORJU8XS/3CxS7eipijwaYCjrh5V1Go040R2kpmtMJEsrRwZpbJMkQS/NCgFpKRmFCUdn6td7vdSP
4sjbXOfemxlqa0D4WemdM6ACBx4BpyKw4yk1n9JVJiyHWBOO+o0Tbv0bb1scUdA8UYSSbPFdWlUw
XJzJM5OTY5dBU1DCQjEW37tt+6nM7SaxwUdty7sUYjaa0lVbvF2LvBYO+8VAJ24sKAGFor4ElEEt
ZVtQhpdOFW/VwXuzohaWX9NYia1nr9m/p9YC9E/acf48kfy6E3P19ziHPe4EuH9jo/G7HXayLdrr
FUtlHMP0IEJo8N8WJ9Ge2rgOa4xF8Ub4iL9Rwdi4O/81ebZ21r2FBGd9b568t+hNuUHaFiWIaJNt
vRfFhuZjS33j1fspQ4m94oqW1/ufr5qEh3rZa22u8FVV9mhlH4WS7dsqXXECi8sLxBygIu0VM8YZ
Y/DdVK8w4rVUitH81il0tMGXvn0vwjVkxeKIADww1yNqeppPdpWoHiyYzu0C1Zouzjdm+BpYhX3d
r81An+MGMnkHQtlPSmAGzI5b2JED7/dyavsh3/k3cKbvgGPuRzWPipaEbfn+p8UbjIKlQ3yOqvuI
chgn+iy4ERS5KkR9wIqnb4wBFTrU3VyzWrk0Fpw25QbwZujdgmcVJ8cxF1rXgWMMLxeZX4wh/Cv1
49fr87ewSgCaRww4o6AndvKOdsqy8HNYqu1MI1vl/RJQ5la6l+tGloJQAxEEZozmJfpUJ/eCYLlp
6dTyeOb8Y2Haerqp7tRd9OAfql31rfgU7Yz21N6urdOq4XGGzxZqqKME3nsM/4YEQ5yefBiAMFUP
Anb6Y9NTjmK1ZavNZ+dpVSFl9CQTT2NQ3YNBCnoCoqLJmfaLIg6TQvob0mT8Fd/UT6q7oaOkv0G7
aCPu5W2TbjLvBJ28R6b0z3cPnZzgFTkfRIrTvIUDAWaKwjBXSKrVm0hsE8LF4e360i5sUQ44FMjQ
w/BWnz78QmYP+FQFfqrUbOiJNsBBVo74OE3TaTw3McYCZ2vo5nrqlRYtU7+RYTcwZKFpJ66mF5dO
Apk4kv+SAjP89EznBvI8IjpWthUb+aZQg13pUVDM4lU9u4XghfZh8KMQBkiiOg2pnUSMgtpjQO1N
cSfvkMp9kZ46Z9Mg5eSM4mg/vVfvvl3juVmaR045LkumvEeh43IeYVPzU08pIjvMbkd/DJ/cJtOh
+fduUVuxE9/faV3548/3x5lRY+JfyrZLSlfNqT2Xr1Lw6Cjpylt6aQOOmAYo1NConDUcmTE/6Qss
mxr0txyHz60Qiys7cOHeBOQ/umKQJyPG6nLmSkjOS4TVIngjnM9O+VW2XI5Ss2kGSFyi/+D9w9Nn
bMKWuKRneeEM5vy8NuAEBXUhb73YekmjPNubcf/5+trM0OlcY0ACEMgmpB23xWRHQIovc3Ghx5rc
DXfK0fwc/QUgQT053AFHUqkb/1Te5ftwH70q1Vb50d4Yd97KBbRwGHjkjR0A4yfASXw5t53lWJIq
MVor8twHjY5+hDkEHVH5vPOSb14pG2tscUsxA41HMAvyRqHPYVo6RZjFD/0QXkv9kd7i4Ie3KcbL
D2rbaowb7ozuFG6Fk3e4Pt+LQz0zO7nOk9RBbibFLMobEIMe4UXdtNov9087CX8v69jmDmWCokMv
eDmlfSuqKRKqoOBFunCaSqw3nlf7K8Hkgr+kbKGhjYQdDsfEChIL9PeYjKYVxM9Wpd+og3TnKtLz
9UlbMgPZCewAgOTmtCet2KmqY2hUMEvAeKrp//SiyrBJuq8gkBccCZlvWMBIMFJUmBZKBjdWvGas
YsXyDbz6tm6sVbXnFngXj835UHXSKTvtK429TstEPwDyM7xUyiO4qetTtfCYwgD3MKeIYHhen+8Q
NBDRl0ZOFGTFxr1ROzvYF0ft3gL5LoU7d7+2p6VxmS9vZ2xSNYDhTiOpPI1R5cYN9ChhUHA2fB/9
/FNInYnc7KfooXhv99mn4itMLumDeVu7t+tN3DP0K5XQiw+YxJZF1hZtlfEB2kO784/DiaJQ+mp+
Jt29tw71S3OIH/wH82mNI3F+mi/tjqt9FpYMjVlKWYxdn667wPwJl9IWcYdNLa8iYOf3z6Wp8Yyc
mQplujXVcYj6o3mQN+0h4UX1l/Xk/dVttJv6JXv0H9K/hJd+xWHNz96l3XEKzuxWVYIiAUo7dqvH
myT9KH1xIw4ruKOF7MqllXH0Z1Zgc4M0rcBKWaBkaiNKcSv9VX9pv8sfwS3gnL/WSl3zV8HYhoLL
GrnrOIfTyNh3k8hSQ0pdXOkSdft22wj3w12JpGe5jV9E7alIb/stnZz7Pw7KJ6Ynd4Ao9LGbaFT2
CjnddqppW8LbdS8wWzSZN6kKDBzA3wL0iMSwnJp0KpHp67Zm++C03s4b/jTRhxG6ennYGNRFZ5nT
kpbbqFXoWYs8ZOAUlDJ6NXhBzWgt+J+dMgzxwKDeQ16RIuxk65dB6vvQVAS2kQ3acy23skLXsix8
GFHg/NLKdk04YGn6CPZEmNHgpcFZX+5GmpnRn6oU5NEQqpNgGvSg1Y+D1fbHcaEv/CYDI8D7fYOS
tpjGlDTspno3YCdR3hKKIkJc7bIifTCKbKsXwkNd0yBrBvpL6Do3fgHJZyoilnJ9r8yKvrzKL75i
sh2l3lUEunSZXuUpDxAfe5Afu620zQ/mNuk3vnHi+VO3tvBThVuaV1607XZjL8PauZjfI5Mvmbpx
xxfaQudLhGoT3FneaxLt+52+yQ/6thpOUrbJo5Ensf1QP9yNiLzoag/H7H6efMLEowtDKDqxyCf0
jxVq3MkeXmvho9h1pCLDrffTulO1lfzn0m6j3d+i03/kDNcmo5Zyx0OxnXOURM4mj38ZA2WcfmWV
l8Z1bmQyLl+SUrFwMAIBOQ2SyS4R107NogkGAQURXUhwjl6emtaQHCh32sA2W0/fxYLhgs53s5Wr
YskZWOT8OfBgK0n5XVpxRMDkcdQHtpMJB8PYD6VjK8obAkj/yYydGZocC8AdvZZZCGUDBLYN91EA
NX/95C3dQSMpwgj8oWsIxsDLsYS5oLlBxYxpKJVJW/89ulMLe1S1zTybyG2b68O+2/1PILGzvBRW
uf4AzXBHjE/aS9ORZAoEEw2LZRUFTq7U+iNeQNiThBZuLAVBBpqI22OjFX/aJzLmw0TStCa1ixG5
OokohlQLUommQrt2g5yMqbdPR/VvQymfVuZ3FpdiiS4HwDNjNWpGpOHpyJsaAooXozrKm2DTEXYv
oE7svhj3BIc/tF3P9Mromdr1bbeW/J6H4mOxCGQuja8oUMxeR6kJBLgp8oD6jXMYmk1C26v8EL05
D8MOKOZRC+z0/fqQ52fwwuS0xFenrhanFSZNF2KI7IdbrzzFlgyMDKhkJpB0Ina63Df0uMkulMK4
aNHrmn1WNj1iiE4mrlHgLRmiKwbNE/oVSBlPjl8c1z5EQi67RIleslZCQL4HiHF9umZccOxFAAL/
WJn4XoQaIFISsJLT3KG5g51W8Waoml2qfYcj1daUX5Xzy41qO/Fomxj2K/ZHb3UZAVzaH2fhLO5F
mzcgIzCOcjPskx/R2GIb01mAfgNRx24t6zG/ai7NTQKbRGk0q04Zia/dDvpRS26cNeaPNROT0922
oWxkLiaM8jCcjK9BvLs+Z0sbQ0FZnLQNOW1AYpdTVndGbzkhJQqEx98iC4I1Louf/4ENkD+g7riX
ZwEgYq00PsDaYlPBuo3pQ+oL+T8ZxpmJyTylLgRjUQ2uAWmEQwMVjK0gl7qyv5cWA2qc/x7H5Fkl
RlEYOwHj6Iv8KJXtJmyFbb1WUlxaEQpTZAC4j4liJ1ZqS3GKBhI+u+wgUgvNxrIrS1lJVC74chK8
2kgWS2UWZ3657IrlSaEGK5cN9eW9nIlfe1ilDAkSAR1FKpoZK1PZxXp8uL4T5qkFPIQGsb5Cs+EI
aJg4vMCxBiRdsasBYVKFnW5uZAqM6jb4pis79aHdilv5aDS77Oe/UUz/f4uwj8CI/7cI+/PP5Kf7
f/4r+nahwT7+nb812EfFdJCD1tjnq5MRtsaU4t8i7IJk/GukVQaETzssIBqLLfBvFXZJ/xd7Apzs
SJtFGznRzr8l2CX5X4pEKWcsdnMPs3x/IMBOSevCX1NZNiD+wCHwGGW3Q599uQulgOoDN9OdRq99
u480wfiosNwCO5GBevVRf8JlAbxHXrccbEfOzF2KA7lRs9B9AWKViZtOMQjvkQ7hTaXmilQfe1HM
fwVWSWU0N5VnvSjCfd/nzanM4br0K30blOYPoSCzVKL+sdXkNL7JvdLfD1WQp1uCoBulLf3PcVA2
J8DIlmI3ktLtEteh5o7cOKyGYhJmWwPm0++13uSIf7oeKcJMGT5pheDztgvKo5ybSUV3pSO8NIgi
v5Odpiigxu7WcRv9rpIDfriXlZMUuSibypm+k/pOfdUcc9hHsKQf66AybnU9gItX0vpTmzrhQ81H
oqoewDnQBpBV6L5w8qk47zUrae6RDhX3CHjDrec5+Tsq3NkPpakkemG05tTFsboDDCqeRKN3j0Kt
SVT46+4xC0or3+RyKL0p+eAfjEwRv1qhqZwqH4FOXXa9m1EL+16J4uBukFTaNWJT3ykW2t6e1wsP
gjGQHx8iKblxFZ+kTxWb207qrE2Wyt3IwV7Im65BSR15Mjk4mU1v3TpQrO7EzDWPSZ7R+dHm9cGr
/O4u7vzyCekn9dkrau0IEECo7DCo5C+uJsASJ2XyR5SgF+NDmXxKmojprLr+FMdVtkVCOfrWRxry
oo7bfx9MqTh2RZjfCqmsQ6tciOXJLLP0KetN4y7VKmoVaNiaaLGjZBvYgYjkLfwT+U71klzYuMgh
4+tN4aET0vxTo1r5nVWXzj7znfS7EXj9S/9/ufuS5chxLctfaes9n3EGuegNBx/lkrtrCsWGJkVI
IEAQJDiDX1+HmfmqFB6y8Kpadm4zU3CQAHhx7hk62/7u94P5iAy66ljLhu+zJgv4SnVDsBmngeOB
gVIVe0FL976qqnILmLVEMn3l632pbPXuqiZbd1NWr0PDhskDopRZHfmdH8AtBOysdlXpzk+9Bgra
RAV3RtCTYxNMAxqQrpm16dDSzk0zQ8qb2ijIPgcXKHW4R3/g7Q5p0Svwvi3lxQPQIRiCC7HP5j7b
GmrkyONdpG81K+1z0RXV0epK19xlflvxFSLuxwjOTKBKTXl207t+Fne+wsYUlZsiyFMeICnLVtTh
zoZ2M2g9pDXXHUK1D17QyTUgJ51oEnQH36LZqZnmZsMNGyYKs5lvan+wDgiqrr77LQwoua/MZ0Zy
e93yrD9Qq69u4OQPeYqwmt1gjpWO6pl6W56TatfxEmyHfOi2XWbnObKB0XKFZWKJHC3pjI/BUFbn
HFvzCf2p2kFeQhnCssaZKhNXldnWSdkq245pMPh7NlYt6Pi9ZK+kUO4bs4WaVuGItCwECJS9EUtf
k4OF3/8969GnX/eiYT6wuhEx1lQB0AEYKd+NPuBwQRWzGVvzWL+VbUYG0AY6uffIWKSePdFUDEUu
o7Ch4w+KfkBaIDORRTMnSG3Dy+kmBE7PCL22pfYfK20HewF9M9prZiOfZr/tjpSjoxmVLsnayNSD
d+uXQXaPP+uGMRnd7mHoSh/9F0H5gbpNm1qFI1WMbkfPU9maMPHww+GoZzKu66njOrbGFs55Xdim
uWbVccQD+RbUrW/eaYfMdw1iPW6b1s5gcNguWG9h8DkahZvRWFkVrBAqIxd+RLDlcROEzn/fzeFw
KukoIOwoG8de1Z6S78yF8MCX/vSBvL/h7AujWWNjeesGfvImFLNS3MFbnuJPhYULEgSO0jGtrXJJ
08r1Yxs6RZu0iropt5GVDbhHwdYJYDAmQpDRAp45A/o903lvuCVDe9nxDPDD5zpwkoJKSKqh/p12
TmWDzczLds88X72QoBYJJDJsHWYWOLoUTuGntlPjh4SI4s3Dp+MRcfbDymiVc5OJWj3OyBsfomZy
nRPc2+1HTUsJ8Zyy55jYDHxsaySwLmnM5ptHRXts+Mxu+qDzvoEiBncow9J8N+aVfMm6uT1hlU3f
RzsHfQzw5HDv15O1K5sCjr0lY5ueZuKthM1wir+tzkZYgn9gFoNNEpSkBhxcjQZRfFM43tehZC94
UBZOCz03Py1DFvigMuc9ryWE1QxZWzCrEXeVL+196OtgN5Os37qEAhdFdqbYzZR1iW1XPOG10Saz
EGTfEdWsDS7NvVW4OJZZM+EqGZq59zC78/gaaNf90Y9lGzu5KH+MtYfEZ/Tb1+4cgEnKfda9Kujp
TgKejTAvbJm8KZD9jvSollEzHnNtm7FtTsOdIzojjKxJT1iz2TxERT+Mj60STEf5gHogZnQOdixf
AB9RjMBeinYy8lgUHbjwjLfuDWycvRZZR36xMXx/8f1SgYhHi9A7iW4TVKLAUFItXPMWIeRyhxYU
+QAJjiB1NqyrdMl6OYkReXxQeuASHdkDlAYRXmwDfV5nVD14eFZ433FunQXyyWEJJyDDwUHgZj7W
fEsBdpbGvJFOLcxVhxzzh8K2eNKyzHgLkEHuJyM8w1jSTU35gR3mYmM5bf6iVVXDZaZh011o56Yb
jSYHlzmox/YMwACJtTbEi0XsIGb8VVhglUY9afSRNmy47blSbRwgO+EeFY1/NKg5rEnGwIuC00N7
HIj21xC6Vn7c4Sjmq1JCAV+3CAPAB7xmZ2bnnbPThetgYTf4EP4IdOG7m7KilgHsWrfIKLAyDfFg
3IBWX2+oQQn8kBaxM4+d0anG3VxZ0z049P2zJ3v7DoSZJoHhK9/kAOvuJ5x7K2zi8ClkRnfb1J5I
xtChGyhbRwoqcl2kA4LojqqF96QoUIShkISH/4AcdnCL7FWvCi8e+6xIO7dS6RD4noKUsZ+7WNB5
9tdzOQ/2pif+OK2Fzvh7xhWohZkjWqgKpMvLhPOB+LHL/Abe9ZRMSIxvcGuKG783kN6iMzcte529
mJOJ7mvnhFbqUoosXSbDg7aoaa/sHsEbcaEIxDNwO1Y3HhvMvUEYmQCEWP2WOVI+ygBeWF1XZS91
UZU3hW/1LwrWyMmERNeDaE2K7PY5q+ukkXNz19HMjcrewRrAYa4/YHyo56QNZPghnNCA9QyqZmy5
EJKQYSAvpODQc3m53EzGKM+Zbs0uCuVkvlNqqTeWhXxXuaS/7xGqsXZA27XigVvVFDnMGRucsdgP
idNVVZHYiMuW6B8ihCWec8NI/Dm35D7gjkWmQ6uqotpXejaf+DyiRAoms5pWQ5N57go2If39oGqg
rlbvGM9G3ugJVRdsQpISlsDlSiGWBE1lgcx3iPZYvgWTqnjUlZ3fERbk7wOBuWJUE91TuKGgrI1C
7UxeLFo4jG8yJinDp7GDm4g0LaNa2/WcqzgneYnfWWQ29hMQ7+fMDHQXUVLLMvWJntoIZyPztgz2
JDJ1vHwIUgJCn53K3EbNwA1Sx3YZiN2owtpc8cE1nkM69izqy+WjbAY8sGOm2aTAynNUFzvctaAz
7UR9L1x8JWMXXaYwQvlGwojbsnrS1gCnzxxGysCFwQyFs0bFLdioOIWXodzqhIcA37y2kyxsgATm
82gin1zwEdvdcPiDJDgDUwYoqotGRseF9os2J77PdGRRhlPxznRax0WkZ40yZs4I8pqIRrLhzrPo
gHdWcl3FzjS+Q2Q5+HEIt8500jWBdK0HnWlrlnTKYwfrakwdKzNcVIrSqrcKZNmXJYNoyyCpnBLh
2+WzmjPzTfeG9BN7QLWILE8pWSINyFUflnZPP90VXR6850CuTjVCFKLRsecUVy3sLqfUG5zv1kYj
UAhyFGKvJobaqrYZEmrmMHucOxgHRDY1vIPWJnhFUdvSao6csMjhrSYksJ2+MMg2FwW7mZzOm2NH
mvJusDPnhlJ7vpnHGXXUYulexB3r8R9YDAkFkaXJgGxonXUclT7WLXz4YUwQGa0LcJJPA2GJ7xkA
eHqOKj6pRU8K3GHsYI3/qSFxjdcln+gA8lzUi4pNm9Hi5b1vOH2w4SaBhLSdEFBBEQodaulFCDEw
sS2sEZVu0zsKreMxD/ajbjqI+rxAIcO2aALhF7euljmp18IkzLmjs+PDpxLLXIXO2zBYOkFxOKSt
cJuXtmt50pvKiiV5HfIGBR6v3DY2qSe2WvTt9wZ2tJGC1h1QFUCANZmrLimRWBZ3WVkBIxvk2Xd7
lWRSmtVyfKr3jkEw7UnTjx3DH26dUY1JqEm4awozr2OuHX7wqcFviyELjkNl0NVYjcyJJXfdtwFG
/OuFEr2xWZ29wkqDnt3St/Z8svwiVvDJWYMryVLInWAhmaMyjmqe+c/CzKpVh0LsWDNqPyIX0d+H
uIk85tNstPBK8kS4wT1N/gyRmAjxuCXl1oPFMhJy0OCOWjW6dyXMzJzIs2X7YgdSvoOtqVBII9Xh
0e091qdV2Isr5KYFm/gvrHmROAFHR9wyDB1Bwv6tjV4YtjNKxz0OvFoNGklz+bhGpTuDzmHg09Bd
I3UsCObFeODHA61xUAWDnnOB2JmYc1e5/skvs5su0NtmQlhvrsDH0W14Bej8FYL8a26LtAnSUHR8
wKe96Aq2pqad7s3ThHw4FVneCPVUEQZXnuBFR+fvYSAJBcAEB3hAnRdgIGJ/CgGJ3AkWzzJP2Bmw
ChwxVVI2SWlH7Y2ZNOurWsbfMCdQOaDItuBiDnzrN6FB2yBVbGisk97NfWyi1lmcew9u4kbTR/6R
V0mYFlsrxW2kurk6+Fcv8fPgy4/71KCwwxyhjLV1ctfeN4A/42HeswO9ce+guL8JNvmOH1Ce5ddY
bF/OGcArVCp/BYFcrB3fGQUc+OxTk0xVZKu4vmEbpMW90EOdwjg8arfWa7ObH2V8jQHw5YTBmAfh
BPESv7UXpjy3hn62T5o4sas+wmoXQMI2ci/5hHse/94H/0f25bFismv/3/9dZnC5O0Ay/M9xlhX9
6cEyrzJxo7NPuQWmucnLN2NiD6ikPv48zFcb4/MwFw+S4ixsxGifyFBlu74yilRaHr/yur4cBJZA
iGsBPg+yzq9z6aw5HCV1TuXwVvpvIX3/8xy+fFSf/vzFGix8r3ct7pxq4uxEqzBA8BRM15JgLnqB
/2xuzwczE3ywpbX06yz0WLNGlbg5HKyVC9tMWKmsqu2iQEPP5Mp5ddFW+H0w+9fBSF4rpDY7p0UM
I+7sKgaE4C+lLJTRQ2zFXuyucHFxHrOz8fDnx/nlCv80z4sGmoFasM1q5zTPgHb6tA52nGcpweHy
53EuSH2/z/FiiVcAogm8/U76xAf4jS9cGlRQbdonPvjkWazPfx7w2sQu1roxAy/xC+fUyyOluFd3
ReKBQOVPxv9qZvgKgEIBsu1vgoO6xE7IDQcUISDrdGNtytjeir1e4QNw+m8Qo5ZX8tth8Wm8Zeaf
DwtokzMH4zUJ+RGcvJUFg53+ZTn1u+/5VZe7L7fzp9EutjNiR9lkhCAnc1wFnSHS45UNfUF8+Wdl
fBrhYkfj/p0LSd0TexJbB5utXU/IKiSx/ra00/z9YlN71V162VK/PUSwogEdoHv0m1/gOKuwc2f3
VAKMVd4xRI5PhzDSTAwHPpGEOYhOJD8MwdKSlA9Wfo0f9WsH859Jfxr/YjvYUk6iCN1TEbTHnOpd
JkDFdnukoYbRMMypJ8bViH7P/2JTfBr1YlOMPoDdArOuKVnxotwYkHtWzEwQTPL455G+qC8Xwjno
oAj8QJF+cX72ugAsWPonu8nMZzQf5AO3a72C7n4CBI7wl9gc62vZL8vPv3ipEPQgnAwUkYVCteyc
TzvD9xXP3J6cnGwSca9Znc6GABpjW9OVI/uLkuSXkS5enyl9mJUSH50AQ7zBmgQGOZQULAGsaL27
LJMvTV6SpKRXtedfnGtI1YJzOEQd6EJfPliYddaD0wTQBM9eJErawpnHfnTLMA1GuFP9+S1+NRjK
dnhMgtML9s3FWxyYQ13thadCOSknP3LvERDRzrtmFvPV04SvCso79HhhXXhxxsyQOQPSCE/m4Cei
nFeuXa3R9fUTkI2fJdUP+ehd0ynYf/ms/7ZalqIuNC3YyF7qO4BGtdMkglMuh1iE7aptcXRrEdtB
u5PzvK4ze11DbBSpDvita0W4Y+6HKXhAiPoJeVzrIqN3eiAlzkV6E+qnpoZ4uqpX7cjjUP9sLGcP
885Iug4Cgirw5d/rEF3ekO1G6aVtD2tGSDNo+I2Jl8r4ETZPddlFstI7YgKTWuJTyzkC7rXOQzMe
hhJCvXbVtOCQQVdpD8inr90Hv2PfctjghnWxLafXbOji2UOYgoDVej9uEG97p/L8UTfGuVTWqpsW
EwaPwBqPxzWiWk3TiLzJiXNhbpSuIp7/NOtbZd9aPvrKoRUXEhqw2aJri8JHvJxgQlWUY0Qa+Qwo
ByEl1TOZs63i3136LfP4a2vDaLymBztDdt4EjNzjc4JuOtQ6vpVMBYlH4ANe82QB3ypzcTN4eMht
8FaF4N11XSYj11Ob3AYBStRAB617lz+KQW+IHI8W/BjB41+ZaIDBVWzj+922pOSOlH5UG4CXJFkr
Qo4U6SlehtdXltaxyn5maLDIfFh7hpXKkSfzFCZIQk+L5ifRBd6cXZyzogLaoCJ8GlJzICnP1AF+
Jnc27uN0elD2B4HfkIae0LDwSz1vY9PNZB0a8lLlmB5A1+rFz8gqn8O0MZGn1dyQ4RUBn6F1b2R3
qkWrtN60BczQ4Pwe5C9B/QMXScjG8cLN+qgcI2Uw8GtCAwpstGnmTQEzzVYGp1LqRAn3jE5iNFTe
XVm5u65zViECJm3efxfgUca48GYRZcHa6vQaAHdKrfVofjOyrSnrm95pY1Y3fWLBIDCq5dluXkg1
3zKaral1H9bjOh/7bSeyTWDxVQ+0DS/hm5PbiY0WG+iTqEgnhHa46lBab0gfTSngKb/lp3a6D4rX
HngXIjFj3vToYLkJ0CDYK/MEDvlbvwMkhc9q3cyRO6Itgm8P4itSB1ip6m9sgKwtOrhV8IQGagr3
zbhk7SZfekAGUB5pZfE0TcCQQP8OLBjb9Ec04JKZwzkLqeXIZL+Bufq2RlgtWDxTOtR8WGtm0lg7
QZUUTo8pD3O1yhnvVpmJFALlr4VfXeEkf/Xlw8kMQ3Lwk2DXdgEL8NwI3V4YJ2liwNEb+se+EAPA
ZSVGdLr8HJZxDG66fz6pv/r0fRr1UjWZW8D86iE7ZTx8Jcq6MbrpJGacTX8e5qt7ESwmwYHycScC
u+viqOaiQmQ6pecumRI7LlN1YOsfZC1T8/kq3PDlk/w01kVhmI2WW03aOBUfbdotd34aGW/TJozp
A84pceuuhjNaaHfqCrLz5bP8NO7FG/QHASa4pOfeYFuTb0KPxaW85oxzoTn9qwL8/CQvTdn00DTo
ktKzubPB89RuZAVRsVue55CaCWvXfKevP9Ovvuif3t+lysQzjJkBJAaEo1OA5nu6Kx6LeIqDyEzU
iu8Q5JK2V57n11MFVW8hbMGy+nJQAuYSYgzoWWzLc4EcDHrIVmjlwhS0XmexexCHa8DN1SGX+v9T
KVhngZpdi57JfQFhex8zf4VDMRGrbmPtRM0inLHg1F5TrXz5eD/N9KICzcq8zxDMc0Yr0Ym1b1iw
ja8C9FzQr7fr6v7Pu/HaaBdVqG1rLaeRnvXYJLlhATDA9ZMX36kAGejPQ311f0c0RWgHJiAd6LMv
NgUfc9XaU35ecrJdLBwwIzYk9uFR1a0VkrKvjff7JsQZA4fu5RAFZ/VyzXRIiRID7c8L0xKeMSiw
yWqBYdAHaaIxqc/+/rqX7lcnDuYIR2tUhYsc8NdV4whwQJyJnLhdIdvIt7aFMxyHfDpKqb4NofH9
zw/1Qm//9xngLDJZILqLK8fFQ827WbTCDE5jPMO0F+6CWwm/o/k2e5BvaIuaR7GvbqzYhgcEW4U8
NY756doxuyySyzLYRRPIhwoDpf4ljB24XRiMbXASVmG+NIRUDxRswGshzldGuQzh8jpVBJUXnHrb
6uq4bEt2AOkmu/JAvx5lAYnhzgUk5uLrlJGl+5aFJ6BNj4gmX6mFf/Tnd/aXt9evz+vXhXlxshjU
R3/H6s5iPpoWODBtJK1bOt7D8PLJbMjatOWqD7PkyrDLn/11WLybAP0MfHuQ6HN5FXNs6VOhi4d8
22yL1Hoekbce+dESeuPW6bXtd3GyIBEQixI2Tbhnwkz3N8u9UiPsWiv7Pu+sg5wg4Ua6it1VO8/r
5bUHumyqTzNbxoLZA1jc8GcEYOBdPFCTupnm1LnnmNmy/FE1rZbEkzy95nl32bL5ayjQflGVIUj+
Cw0QhUV+Obj37pofzVTFqEyPN+sggoPaCYjBlZldrMbfRruoX4jXD23Ru/cheaOowcNvf14Sy+Fw
+dxgnoRlAacTmMhffGumWYPrYbv3C2os7xqYz+GSvms3fx7ly0l8GmX5958+pIOvOUzw3HsLjot9
bj36s8qvPKe/NLt/msnyLfg0Rp8HltCWe999q7fTim6aHqJ2KynS+bmgcZ7UG/cOCfNrCdPSzXAu
cCQiwPVOxtdsli8+On+/sU+TXbbFpx9is47XDX7Iclct5E0nNnIMrsz28kv69yD2osQAiONhzf86
iGd0qkaW0X2bOqvAPfWwfSSPc4xosuaIuM/E/B/aFSLhBTsMblv/HvHS0wu8RplTz8Gy1ylpD8uI
41FGVhy0h2XEa2EXX04RSLgPN6MQrP3L7xr0YmC02+E9rurzqjzbj0gpJs/Fukl14ueoGK59xC7r
vb+m+GnES61bF0AQ7RDQ2JJ66935u+FeHfIEIPIKOAjkQcn1RAN72b+Xy/bzmJfVwux2LTHD+/C+
2YbPeJRxDoNCFvkP6E2mRmzfk/XcRsOhPqBZGsMqIc0fBrhYP5vrOhnfrhWfX21VKBwhuTVhn4NW
+68LK+wDUw5ldl9xdGGdhm64F779+TT4+s0StKCXoxqeIhdzZqY2C3hf3lsg7qruyUcn3+vg2uuv
tQO70nwP0OdHAS/KXE5AJnVks6sBol/O89NvsH+d55SrQOf4DaB27jwWNUcVZ0m7yiC/0Q+wwryq
Rf/ia4jOM/xgYUmJ/OPLkzbk9qwKGd6jCQ32SQ5U542Rc5f9gyr/f67xwTL7g8aHvzfNq3iv5Puv
Kh/8X/9W+Zj/QmYjrhUwDYJ3C7qt/6Xycf4FaR9QYaRPw+P7L9rIPyqf8F8h/kGWZIBwbzRwcJT/
o/Lx/wUDDxj2BIsNLOp4cE3+BzIfCHSXffNpn5vQ4S+WFotwF/yG38JnCOk7sM/FWroze2kCbv8M
Q+nuuAsWYeRMA6QJoiQbcwrFaumXJbAXrr9R5bk3GQE5t89BCavd4U23rbmd+7mKADT2aPFyHhPe
NpuGjGEMAuy2sex1Z7TlaprzG1CEj3PtAqgSTRjVahQpLBNtIMZ5EQ+CykQIkPhsZwAPojMhBcoF
ix02vNGqNAHVgqkvVPlsVaG3cavhFQ3MN8OBvaEuJfiSlYevbK/WEzLR4HicuxHPvMd+BMBsBe2J
cnYyezuI88ENwN6GR4nhgTWtAFxjS2zgKAVOoAv4GIDTE2uzexQ72yrLvBR0Svt5MM1sDcIkl7DA
mfUQGaFZprOyjSewfoM10KmSrZyeg6AIphmYD6zRSGsJQClUIAzfdYBqN4jmht4ugPr+Fbxe3kUt
IMlbryBNfwTj0/2Yq8KKPIQw7BRsheOqDPNbL7frZ+11XQpyLkt0p7sXyNAB4c8B3M2DIutZCmIU
kGYr78IVqezxDunf9g/iWiWHDXox5K+qDXNnTUFpXEs+OdCFU2Gi9CBt9aD9yQMJrZvfFBtAz4fE
R0PHBfbUrvImcR5LX+1LEQIAgMwNF7jMqB5cNUFcEFK3vgUjF6H3IxtAQg6Mwoi7BWemcyd2OQ9z
lZi20YXgHmpE39IRvFskJq8lyycZlV4WQhBAZuTEiTGgRtSW2ZAyhAn8RCE9qJWWI8VDL+u0a6k4
+w6Yw8hoGtCXpgImxQjlTFXRd0ePhhAbqNJ+JqXr3I91EW5twryXcDErjBqjs85cEO8JFnTzwUDP
7uD1CmF4mVTbsCjJO/YOfNTVkMEhEa9XuTTcuMp0u8idWuNstGZ+qAT6jaoa2F1TBmbsddmu8Krs
WeY12bfSgM0ayvIH2TUSWHAAHYeG2vusxVgBq+ntKFQ6SAPDmx9Lz53XjQrGHTeYtzIt3a969KhG
sDEN91llcxC7jvgB5jIuRtwpcywok0Fvz0bnDYSt4b2rQo0bqFH/tNTQOLHVFARJeG6+0jXERpEv
CExkEDqB6J66N6GAIDJzIpXRMR0IGVZTUJJ9r9SSNFOVR2H2GzYU/g3EZbbGh5epu2YOyrUL8HJt
Zp46tVDI/ZhHp0/UYBprS7UOYHpj1ivPqdlOiNpL2GDN91luYblqmsfwo2OrpjHppsZP/5kLRW9A
8m/2WVaPN6gtHZRy1L7zQbt8djW1YrC1vQSyR/CbRedyoOBzFft8Co7QL48A3okmH3Uv1XtpuZDK
5BmcsoMezsqoDxPu1fQNDFaaEsX6ZEC63G7yh/AnGHajSvqmsFbQ/+i1hZDgPXdDeioqD06+o1Yk
5hB6p5wTb53TRu+E7Q1rx++n88DZwyD5S0EK8J9tcS6CIkhtMgw3FXRJG+pDsNNWsoGgitvOXs3N
8MA1geaphlERKNi8sh10TLiVRaKSYF9qX7EJkjGLnTQLfroqn8m6HHr/NLtV5RzmfDTSUvIQCi6u
BN7IMGEZoC+UJao0yZqGdvGc8wI2eP5M2A7k7PAIId70VjmmSnI11emIsx2KJ9nMYCYP7rSu0Q67
V+Eoyiich4/cLMwddAs6xg+Eq5rTSWdHexiP5BqdiFJ05rMsO/cUyLExIi5tf+P0JaptY3KT2bTV
rgpqvbV7YzwaqgyTCv4QedT54wyvNKs6wn4ePSA9sek29FqOM25W5JsJ18ddKyz7Tcme752whHuL
47AVYxMorBJE7Lyu0GHLnGzrjAOMmIhpwsTecP1tMzvWHVhN4xBV+Ay8oevZH8fZptjF3LJTiDi6
OweE66QDyp8ydD/BklX0CI4UEoIIrArRzKvzcod1oueYDmH9MJeVdQs3/RxJJjKQbWIHKmRxPft8
p/zSPQ+1lASdPAGNj5fndCuzmd42QeNP69wR3qkDgwC8dEeiG9QHeUPTpqnHIR2CeTJjBu3ccYJr
/xstQmNRcLK95LV4XdQlUMLgo5yg9VEY0dCLbs9YA1ZkZ7G9LWR+g5xEaCbDnoMPnjXtthb8o2fO
nEBYcjJKazeUENaMLtxOYd/e6a1vTndDO77B+m8/WuOuZveVqXbl0O26YEgqKj56OOfk06GnY8Kr
eu/N/iGrW/R3n8PRj6oCCD6kTXOPUh+Spah22Lsv50S3XazG/KkJ2iTrcnB/X8bSg3amSwwxYImY
6I/1aIppAS2R5bz6xdSlOnumSLvLximu2jzWkieso+G+bdGZYCVc7goHL99DREEAac0Q911z081j
SpCHOrYqgXNOQvJuJ8ciljX0Lb4debDEq63vSGUCSxy71ytS3VS73kOQEJqbBV62J5BBhUgVlO8a
RclsLblDRoRqKxauwlKBNLBt12yu49qEOQXknTYma0Ht0OTFtpgfC5alCozihsIYVYGnTd/HECsv
aOPRkGltBDdICI5LFx3zFvCShDbCha1ciUhW9sgRJxhpx/mJo2IrsmJlMCh9CjeuRAleBV8DT404
QYI64xth4eIFlZXuP8DhTwr7IZi7TSD5zrLqH0OHBKNcnSCjw+WLAax2X3syxS2Cg4p6itGRv2s5
qjj+5th6zxrUCfrIRtQalrltc9hBk+8hDtzSMA5oGq58f06rHMYqkGJtlQndktFqsiIhvmQzuIjQ
t0Vz1d/5jbBA5Me3Osgj7pGboO8/DJ2lsvR3hE4xwfuHYhDngffWqO4W8zlI0W57H6tftiyuqIxt
lE5e2Hz0DlG4TqGsSoreZOCrV+FmyJh6g66XJcyuuzRUNT+EdWn/kEXY3pSoo1Krb8ojZKx9GJks
82+G/IGtp5hyc1MTO87IvHJayDvGdgMvpRin3Ranpoz4WK9cLzs2+YMK7D0Uj2llIfwJ4lmHQJOk
oPCD03khdYiidvHHsK17m0BnkBmAcPCqTUOAUaFj0znTtkmlIU8TVib8MyLfp68Nea3dNmFjQRNT
4ttgCzdtjPvljLDqReGpk7z1NiPWoWy/eZV/m9dt6g8OvFmhPCjVY192+wz56h7zn4a+fQo68DhU
GYDZUCF7yKBn2So3gfwltVEXGd27HMZkzMekwGYyMwa/VZHYZbiDlhpW+x+gZW3twkhGchoRJI54
raQJnhVfBAmQU7pu5HAUB329IzNZ+cYDJXpV+gG2WRDhLE+tDCIoaqS8JKtuqOPereMZduINRRC6
UVc/jeAIaUHaj+ZBuc7ZzcuVIXcguMQU2cWz/MlAI2EWPo83VnUL+1vU6EB6ESvhwbqe4UUN2Vm1
y7Y8B16TmFaTQCAQdZlaydHa/Qd357UjuZF16yfiD3pzS6Zhlndd1d03RFt67/n052NpNMpiJpLT
ujwQBGHU0OyMYMSObdZeS+4ra9OG1XWltNeU/e+HIVQPWm09M8l+BXq7y5M3qS82qQWJTRPfMEXP
2FFn86RtU9lz9Vr91JkjF9HbBFXxOtMORD6DiD0MKIdiNGBWbmq7NZlIKofv8TQ4rTVuwjbc1WZ3
W+npoy+T8CgVc2ZvQaztTWVwSLLu5d6/ohPIoJ360PivncpkkvIcS+ipP48RjGpis+2l5DFWWKH2
RVDA2BTtiwfuxvDSDeR0dqdHn/us34uawA8eWE+1VdKSYEPYxarsAAveaORWUC4w1/QSWKoTI3WZ
0V8x5dgtq+RNzOvrCFIExDxRJy8euhS9I5WppzB5DnVWU0UARQ1yM2F4hfAQEE/B8HWCzKO066J6
IzAFNWbeZ0p7r7mFpGKQ3xhm8LNnzAoGSet6atvQQfcl3dQ640iyUDcQIlTqthGleQA/136GXnqd
qL3Doe1BiyhK6tAeYTZ0cKeuRJ2o1kRcdH4wU/UrI/QVohtAGdrKkDbaEDTuYMbRpi+CYScV0ufA
b+U7bdSeSpOKac5zaI+I0SHn6Vm7SWLsntFFbkVvPUwy9F621VvPU9+qO3p6sZMz4WskMM55uZLb
0xAZ9z2P8m0oMROWWCXwYAmQShQLB0bxtT3yaIUbWpV53fVlcyUivAJ/cfcy6AA7fJXAOSSfmYly
lN0glfs2UnE7VepEiUyvizrLs1xKFIekuqWvwLkn4UxJo8OvhSXdga1zG2O8Vcyu2U2DXGyZ8Jf3
UZvucrN0s6KFucGrNrXUvUh9/CLS4/Wl8YcJ4GhHyydhJE20wzhxpKR22oB5KdU1Rf+qIRFg8HtT
x4KraQxtRKLTSk+CjAYV6a9Rd1xzIXG0LtB3U1A9KDlUxgx3PsviGLimITxVWtKg7iBcweTv9oo/
frZUWnibUQ2Dp7DS9IM8edZV63X586zBu+k6Jr81zqMD8zbBmgZpQuQPudMNAIT0wOOFk/jZCTOf
Vab98gWZOSGz0mxZzH5LaEEasf6ts8pv4EF/J1OsXeGif9GJYdvaHjm8ruS69RUt0oR8VGvIgkWf
t41zOQD16p5wur1jpsr9CPanSKc7dWiFnTbldJGynmm1Yj8lum+D9tsgt0n7xcxumwm8Thx8qfue
4EyNQJtlSsW1J85IvTvoP+x2ij/5lXFHIUFzmlx7aeTqxoO/kgSTtDbLtlylnUBtxGCUVdFGAjeQ
fQVY9n7YKJG2r8P7Kcu3Q1bdqiN57Jhfe/5wC6vfpinUQyJ+Hzxpq/nZLvG/5F27tcwM3oRgC1VJ
91IIWuLKRf8jHocrwZtooHZkMpa8o9AEuhxGjdYUyIwU816jrkEeKWhOPScJVRBRoJW+50V0LXn9
K3MRbockfCkEttaDLhN+DF17YCTU7hsWZn32IFG1hZIHQOsZwe8nx6vieNPS49d8VMtMhvDUbqDP
H1b6k5IJvaMNw0s2Av8LuuAmsdphU6ditBVh0dSm4baQ472YpC/yZBwEJR7tfEpwFsDzut99USIb
bsWuPFifUlnzNh3UGvipb6S5jpw/TVrwSCllx4TgyyRMN9KoJyTG7atR5a45xJ8hbjsMVdvwYZpp
J4/tPoT/JRb4mUMMWE1Wgtr20qjaio12w3TzE9M9t0r5Vlkek7Ofx2jSnLwrnmsBQeKeIXRLUWZW
V7eMCtFuYrGfKQh4oRV44Rvj1wRHCqWEItu3LYwvhYqnA9TVN5NoB1wUuyzzn6GZPCSR+Gmcym8a
J8S2LPObkkVvBRwYPKCdbJut8JAH1ZtftPsKBjZDzm9UWZhVhx49T9z5/he4IHbtMG3ypHByyYDv
ZSQckG5Eo31NvdS/HSp09AgWM7HaMKnNTKuXKMrV1EXGDpVp/RFemOk5QO7Lrb0KZzBPfkeFkW1G
q9rIvgfdDrOanyOfJ5/AtjWLA7XhMEdqOqiQoOZ0qtljCCpe3A1ZLKdXaaELe3hKrB9KqkU730gl
LmTYqObjUQH14a/C4/Gw0LLXQT3SQmIGbQ2UsC3IBBd1fj2XuowRdXeGRjBQ7XS5m/S/gEUdIJ56
ku3Ad7KpsOUVScdFu+PE7KITSLkvLZQmctUg+h5JKdP7iSWURND6jyRto09tUVuCXfXDWnNnUX4/
MbxoD5JfNkz1RtDjJ+I+rltmkK1O34PTn9ywT8NmpUO36C/8ZQ9xL4rHwJVO2KDNyUesPY9dTRZu
mlRyhnENp7DoM75bYMoWmgtoXoHHL1ZEKQp+Bj11c1F/0ktUP4z2V2yFKx9szcqim6kaXduWfuaq
6bWmQ6phXYvUCi8fxnPfRqMEBAeWKIIiWfSDPOrlU26lrqhn1dazxheBCNIQpsKdinENR3beGLT/
s/waePQFvCOiRkmmFLu9Q5y9gXlYBnDb7aanehM8eXYu2RVw4XxkhNqZVijn1mzPt+OoNRxZapj1
auyGFdI5lL2KPrKLhgqSsLm8o2e/Gmfv70Uu2sOhFpc0ETh9jFTDTxE0e6sJIXIIzX/lSBgm+NvU
u0Th0ZqqwRPSiqi4+NEoMAcgXa648W1yjRS8Vu1Ir93RTZxqrYG3spXLHmKZQAYyKbE7UYoPg0cr
JCBri61SVSsHZmUr3+FXR+vTUPXooiZ201L7OrRZ48AaB61Rba6xu57gxvDIzJ0gO6bjmmnqfzwc
QRGrqp8nrie/RIQZk6a+WTkxoTneC1O04v/PuadjYws/XHWelWdl4mpF+qprfrr1FXNtPOnszh0t
aP7zo50LfIlBjSBxYzPZUN/dmt1MWYN+lPMvDvuRnfmoHNnReFMyEg/oKCWydYaRylujO1y2sUT9
/OVtcUQwBgA8OIFOTUalQKOSUH+1m5tpUzwPkmMh9mWSTdqVnV1lDtTul42e/UhHNhc9arpl1ODH
xB20/rskh8+WqK949zULizNXTUFrGFICX5lCrn1Q8t+XV3D2lh6tYHHM0qkJBoldE4IYOagJ9YDM
biRx08T/xrMeGVqctVCvaRB0BPK1lThi2Dx0RRBvI9Jae0Ah6vKqzu4axABAJNDtRO1hceAKX82r
lMm3PiFPVoe7KRGfL5s4t3E6g6AgBoBJSO8QiqMz3aNW63VF7sZicVUE3kOqWL+F0D+Elfl62dK5
WwpsUwGkB5KI4/1xMSB+ZFEi+pPj4k6jbuiMZQpBvlGsfKGzdpSZ0BXSATrxiycpJ8otmzGnlido
N1WT1PuxIbNtayu6v7yic59H/8fSEiZqxprKfGIOc2R5k0vVnTU0b5ctnF2LCivEO5nACUR0zENf
k5nBGQeLgdZAg3KnzndloUv/wgMAgKLXP2vhKMs5kDEAc8UL5yIuVZF4Gi+jX/7pqD3PDtTpwBln
XTBzGXxBEiiVQlMAHzBvKAOiIwS8f2UZ5/br2MbCkVHpTDgThTs04V6Pxcdp1K4MI9j8+Vc5trJw
ZjBPdVJrFC6VEAN0AtlU4iO0rmWfL9s5dzeP7SycmhD5YdG3hRv49VuTV0+KgAB52j6r1JH/hSWg
5PO4A35gCYFTIbxXqrx002z6bmTDm6FAgBMpyW9Esqx/8YqCkfnb1hL8hh/KegFS53AsfpsNIY7X
SnC8xtXKVzp3O+FVQXSLUhUCXAs/MDUjRSf4uaqyewqn8ZfZF2sIzBUTy6XUNfnDaKRurIQ0vJog
g5Yy6FfuzbkzfbQObZm05PAaqWnmTvS8YA/6qvjdQWizn5dPwNpSFjcn1r0yH4bMxbdU1F1oBRlK
t79sY20li3sTSkpXmVrqAkb4AkjqJhOaH4AJdpetnF0JwoAgjWf8+TLvqrOiHGQ/J7zVbw0vP+hS
+UeyJwxC4MlwYCq4BQMB3WUArSF4AyYldxlocXMddEsr0+GximTl/r//1I9YLgyBNFNJV5lqXk4I
JK0/tKmVudlwN+T6tnCz6VFMbwuwFox49QKTuwUsakVt9yR5pcH4K3HPVNaPJlVBY1j5fqfkB/PC
j37PIq1Ui8DUhC5zYb+FyNX2xa9mthdMF7bUbBPsZgDrSCcJIt14t1ZXeZ+Hv7QZi/tMsc0bUk6o
ONXp46DWDPOGZfisesqvsYmQoqqZhbaLAdrWjRjGAJMN1StRHm+yTqJfSKcJMjNlYiAnG3J4yuop
/V5KDRIaPE2jvonjIEbZt5ebp1aJKHyXXqRsS5gIHcP3o5eu07JPFSmqua3SxNiGbRFTJlTV+I4u
Vaf/pv9kiHsD3mDFzlOlvkIcbE1yZ97iD7uAarPKA0oJgwlKoNIfoyglHjodwIAbqPQOB0qF/E87
CKptqgps++DtKetuLt+o0zlKjMLghowzNF/KyfMweXqcRiayHzHR9Zg8dSIUbjpTlb66q7XO8TLf
sazkWjHHfeQpDlS8a0dv9nLLdWtoAyI4A5T3hEoqMWshsiTZjczDZL2YvWF7IwLEJuOA0BTrrW0I
Fc0MdVuOa9NAJ25rXr2BQjeCZOIp+1iWeZo4epKrt6NxrWUmmih9bL35urQmZ33y4L9b4p7DXsDE
6hK6q0w037RSdsFN7/3+Ps59BwZLp1tLYpbAaBE+NY0ZDJgZIBWR+fvjKTLVWutzlXLyNtbt7hBe
WU54Y+wjBgl2a9rwp17s3RhTMzr+UmRdH41BoDFZU8AsxM74PIGAfmmAqv2ceYoMp9ta8WHItr4T
b/x1riLY+E9PDROAf5tevGpTIRpKYihuCL+HIxnFlo7rVe37L8xzb6bxoGSSBNsuAAgtcC9fmvki
Lg4saY5JIs955f2eT9VRYpUAFkBgV3EHQChbiDK/lAHOiIm9mcLW++RTGtxetnhaOkDVxmDuauZ3
o3iwzHzKsfaYT0IJF1RWoNEeyilzv7Q16AjxWWnuaZGMxWtWVnbU/RSmQyhNK9f0zAHW4VCBS0XU
CPGW3snzLSB7puJCLGnXomOGD5l2bSafLi/0rBUiUkQCETWAsOTj1lZDMQIk1VwNuYKDaaXG3SjU
0VuU63AZd+LQrERgy9mJ9wef+TIEjS1mPBlQ+WhQifsxL9Oc6+LtZci3q7sKFo6HbGfSBYRrYVM+
9bfJc/Cs0G66reQ7wM/JztrC0e/0B17wa9H8XyTfTh4D3uPj3zVv1NEZyxRxypqS9vNGdJT6UL4W
n5XPTNXapCQMeBif+hx2iBfVXZ8nOXUhC9uLh0gTgqkBIfJe3jaN6/k6h1xnYbTTztE+hZu1gZF5
kz9cqNkgYvSiYUCCAr/lx8V2RdOg4pq7USV88Qxz3BQBbb5K7pXd5eO1ZmgR5Xj1CBC+I+2S49Yu
+/apH6b7UfXWxhbP26GWpBj0IgxxcapQSZAAGBduHqUv6ii+1uYEYm5N4uaMFe4IlxL6TMZsljWk
TEPLYNJL12u+6/2hNr53/ZfL+3Um4EalmYFISqM8Jkv/LnmkYD4WtBRqKD2yiisZINBajfLcOiAo
VlS0dBgYWu6WZ6WFAaOMWyXJlS/V8Bh5+zLRt5fXsmZlcaMiH7UFU6/coIK6YfIeLcN8S43iz9Nt
mEw19POoh9EanX/F8b2tOkDDVe16XtPsAxi0Y3tgrNTxRr8tYPhP1pQyTzzmPIPLpL9CUMFg3Wku
HKhikTT0gyonysrHIAW7UqgPqLV/+hcbaGKBFw9OraVvTsVOmxhrdgc9C3a1kuquDAvvL4RThD/9
VLx2SLeipQW51Twj+3ETzShNVL3QXcD4+W7shC9CW8Gqi8TC5RWderqFoYU/EEzgfWqju+Le3Bu7
fJ9BO/6o21ACb3sXjKq4Uis/945DLSXO9VDKiydcT74ie0LS67hWILxP8XW7j3axU2+gvfBsFNA2
axwiJ8dDYp6ZO2UyiGfNA+Mft1JKvcQKMs9V1O5L0Uo3cqX2ttaAkNXF4PHydq7ZWoRkAXD+SWo9
N4m+VtOz0fyuZFAwzdrg6slFZkmUs5mE4+iTqi+yRf7NIIyq5dbprzBp7NFDEc8P7MtrORfaYgUB
F+4Ugd4yyAubpi2jznN9iFCd4ab5WT4mG2ELZ2RoB+lGuWIMwG1uwTgNK0733CH5YHrhqWTJKiWp
gvuo3KlXKMxex3v65Qr4Tce4QjJhA/D158pyz3w7C7oJ0iBaBcykL65cqw9B1Cp8O3itc7u8o5Rz
i6DYQ3fVQn9oXOUP6lvya1Xwej4SH15+iYE7iQE5epaUppdp0dTrFWUYKjmPsD13EI3t0lvPrV49
W21c0V1lgJnPxiV784N35J7DwFPDAXvxa/QS/ASlrrjRTvwizEIjTmjtjatsax1A3gSOfJeV9h9H
OvN6NV2h4gN9CfwJH+0nZQy8Ti4OkKnZRanbyfSCUOBKUn/yamNEoa6EqADZyUltSRMQqaqS5lCD
Eg7qxO79FWqpM35Ths6ad4Cez5z5LV65gbxPn7rqYDzre4DdruAk18iaODPhs7BZYyVeNbe4EDXM
ggzyVIfZa85ilCNon68wvW3APO2rfrvGNXDqYSDNEsmhdV3VLBKej19J9tuxGob84Kk1ikBexGyQ
rYjDlwlRoZWS+dm18RzA66xxD8hBPtoqjWE06gC+gR+QBO3GT/6Vt0NMA96wPTAzTuHli37ubByb
W2ylKmmdBAXuwbCy5AbAJZMUQuO9XjZy6kzYv6M1LZxJlsOFF7Imo60LuCHL77JW3w+gxey+t94u
2zr3rQxJUTTiRkoey4ptmnt5VGf1YVAzpx8fPOGbP3orj8G59fB+wuQuyiT8S6AIYUpXkqQcWjG1
Jz2zWwMl0eCqVP+4ycXNPTa0eEFLzQp48eqDLr8MFTx0CUOW6krKe+Zlw4gMIQCECNQSlimvCDB2
bMrm0O0YlkfIHNk2mrVOuvd29WbcgIK/Sr6uc5iflpjnxR3ZXRy9sCT8nnfRuy3vhLf4sUZR61Pl
/khvJmE7HpJHYVMTO2wvn4/3j7N0+fAwQkZAniRxwD9eMFHodDqrw0Hc+3dQM5q/p5vqC5gtO3bU
Z++lcxD6e6o72/scXYuueRd+v/wDTg+oRmOUIBYtdciNli4/HDLZr6P+MFhi+7VsJRHtKdW69zLv
z4snWMIj85wqcA+pi2vnUdi24qk/eGCI03iMmY/o75ll/SLl1dohOrOqdxIg+NV5oAlnP+6qjH6Q
BlsqT2XkzPhPcasVG3+bEsvClqw6wN432uHyTp5eQ6brGMEDZICAA0StH22OHs9RmQ0HLW1VO/E8
hJT671pfPwwCUwGXbZ1dH9AMVaYORWlzsb7MG+qhLIZDMyqbpop2ehXsAiXdXbZyfkX/WFnc906V
ei0LhwOkacaG235lCmOx7VITstE8WHlqzi6J3cONUWU/iT0yeUiqfBoOnU5dFhLQTtNvRG16vbyk
s1ZmiAa0kzNOY/7zowhrQjQzg2/jMDHJI0e/gqyyhWhNMvqMD6P+akoE6AQfFAsXVpJQCdBXUbjU
4Tcpt+u7/IpK91PyVu8y0oEr9ab6mt2ad8LKBzt9Pil+aoi5Angw1JPLXCCUk2qteQjE6smagPQL
CEf++dHDBmw5QKopJRiLa5w3FUnUZB4UQUUCR1KyBhJThju+eLE+/nWP/z9n+uAaXWD6yFO0fMPo
20eeD/6bv3g+NOn/eARENpjagqmDi/ib5kMV/w9cEekV0blG+Ubl6/+t5SvxRyAOINZXac/x+f9L
8yFI/6fj1kleiBBkgjjT+COej48XaJZx4UxT+qASCmJDX6a3DC+qlAtF5nIZz3SiG/3RdxW3c+td
9KrAY7RtHoPtWifn47n+j1FoTUyyEl7JZYQj55nU+Dl69jX6mm3+JAdroc0i0P2PCX483UZZPeU8
M5gRrrO/1pW8FA/JBlKAn/WGxvYDRR5XWsmiPxbQT80tSjt6ZHYVylcB+oEgRiPBTgLFNmkOF4Lv
DAgFG8hnHZ2zh79iiuOBiLNfjkCUBi61uBNCLb8PQ2JHTLbem+q/KAwSld1K/L6Iov6zrn+MLDm0
grLoZHVi1LfZ9Nv8d7eJ3Yy5X6exvWc0wjaK0z//D2IPK2tTFu9hwpRa2Q0jZn94gVMd6n315u3S
g7wR73V72iZb72kNg7Nmc/E6iqagpBakARCNmLakbwP+oay1BKSzB+VoQxdRhYL0cT7NX23e0CHY
xxNDrpuCa/BNfUVJaQO3szMYn43JSRC53a0lm2ev3pH9+c+PHsx6/HuVbZt/6UXzJlXjlZf/Y9Xj
9MzMG31koqHmo2QoD9pG3JS9bVpBw/DXJL4lBYPWUxCJ/LsGfa+mDnaaVw8r9YLzS8TXop1OaLps
VAR+McqNMm9x89k33pJMX3kyFzCGv1f4j4XFbU9KczJbH//V/bDuzat2H+/j3k5vAle+9jf60+WL
vraeRRUH9HFm0CflopcqVPZAquBlgTYEobjLhhalwL/WBS/rrLJFcwyn8vHLVVNWhYT0yHjRn2we
1F+Jvg92czeOey5uRHnrE4D/K6PkD4A6KVMvH4PGQ2Z9KDHaO/k3Rkv+0vYqrqW9bkdP0WQ3+39z
CSjoAl4AP6ySZn9cZ68zUxUOmIx6YSeMiW3RjL28rHPe5NjEYisFr+lrVRnQhGZAAuH3DRLVe+7F
HyHI3r8Ys1Q8o++ompMkpdYb0apGVgJ/yK1cT7CyTlSJ1xQxzr0DH+ws3MZQaqWhy+8nQ9qJ/i71
d3SnG0Zkt+amc+Sd6d9ZySEauQFrgK1zx5JCsSlSyKQzSDj08XOZtYlSlMVrkNzkdxQA7YjSeLur
bzybWVt0ctYKxWc+3rHBJa280qoBUB14eFSJIXn9tld/p/EfYb7fv9wHG4snLgjyririASYhlRlz
+a1X/9wNfjCwOOQZup9mDQW3rcrRVQKwqWuk7eVDfu41+2Bjcco1EanzWGOjYA29CZGC+GR81+pN
+zh3Efpd8w3Vg/IL2Co5dqKrtTDyXJBHA1+aQe2kZvDefTwYfZwnQhKxRHkPjhCl0p1/pW6KV8t0
GnBASE2sLHhR3vnPVzuyuPD8sjkBPa+xqNkTKCSpctWr4Qbpak6kfgNF2PB7+j3K9h0K0I6T8NfK
js87+k996fQHLO9CYsAvNv8AwUX24Or9LjjiffJNcyK881obe4FY+dueainAvGg0iyQ2x4+5qjV+
xSzzHK9QDS8d1UHuy/wd3hEIVsg/hi4FvWgHQcrO0iBBcJphAxRbtttN/DK9yjY8H6tvxpkXke/+
z49afPep6yXYsNgEs8jabSjBnRNqzWFlq+f/l9Ot/sfK4ltHKZRblcThbsrNsMPVQRcI5TB69HP8
a+wZes9xvG6zj+/XfN5ZD3S0wsVnloNcihlg581nviGBqqOFNaRQV1mo5893YY3vtN9HsVqY5AI8
QOzkIEErOuOPFBcWF8NGKMR4RPpvM2sV9A70J5d39+wnJDETebkICJcVL7j89DLtMezBpiBQG5JR
3r1s4uweHplYOEDNasWxn0300L548u2kjRshXXmAz72MFgW7/y5k4QKzJsubMMOK5lNTo+DrQZEA
ow1dKpiZoKO4g6BBy7b1Q7Vv3csrnE/Bydc7sr14lQuxSlkittX9rC3Yuf2uPvyx/Op/nAClUJXE
QWXsanEas7xHpXdOx+rttAPl+ZSnG7i79N8I62zDvURUP1Pe2oNuK9tmdZnn/fw/9penVO36ukZf
mC95paIbMkvOmg8aqLjqGyQL27WAWzq/r/9dr7R4m5G5DofoPf3cWPfxHbJjrvkovs52Uyd2QH6P
9xq0lA5zgaurPX8zKDhD8kpcbyzcjh5OdAlTFlupv6BXLMWVuOBc9sKJ/cfA4mt6uRiU+ryb+mN+
p2wmF9JKW/ldQRf9P/Rhzt/C/1ozZ2TtkYcBCt4qTYO1YYqemD+xI8pKJZxeVphszPi3j4pHoYob
qN5tUY7uGPqDoepgwLMFhHnt+Tzr0/9Z+3J2DBrjoq7y+SQ5PoBlbVumGxrjOufY2pafxR/N5AQ6
2rotQa27Fj68H5zTC/vPZixc0jjxZeX3g8wsPx2+fecmtm6nD+DR95d9w8oxWtJiB14PH9O8Us2D
Fjt+7qy1c/QRE/0frwAXNnME9Jso8n/8snAY1kNaYYFsG37E3IY/CE1FYeNJz8wxbXUVTbsI4sho
DUg1X4GTbTyyvAhKEE8Lo6zDsroPfmr3wc/sZ/QT8M9OPfwAqQqdasOI81Oz/x/O89kX88j2IvYY
OvItMcZ2dDDgQfbsDiKp3In3YIN2yhaGo+Kr15G0rsvsnL+5R7YXrqFAKNksWmw3u+wgbrNdtEkd
9SU/5Jvg69phPXuAjowt3ETlSdKYzpsscVGbLLTj+OlfHNF/LCyn3jI1Uyx/dg253F2LnXhtqCv1
y7PX/cjCwpGHuRBBiYgFsZ9u2+RVsK4hHOVKjBsNfuXLyzn/TB1ZW9zuRDQ8wRRI6RDL3hYPg4jw
kr7pd+HP+if9Zrr4mxWLZ53rkcVF8BEGkRHl8zeKbrIb4T550HZwMm0ER7VjVJtD27PXPYt89mQg
/CtRP4FofNnS93riYi18Lwakd63oildQE74lnEj9Vw6J50vt5DyUaHtV0ArvjGw/vTLKpbvrmcA5
TwCQmzkUUVUkBtwXPgi2viAN2PJEIuNL3wzL38X1Z7kZ4MEqN56ykrUr8zdcuh6G2+fSDtx9Jzp3
RaZNGrPN8wMiOnMoIlzLV+PW3NdXzWbcytv69wA9UbxtvodOu8nuxoeB+pm+sx6hSn6Ud8WVCBXn
irM/e/SOftayYjE2RjbVAGTtYeftM9h8d9V1/6O+URy/ZWBgJjlfeUrlc3dLgtiSyXg4BejAf9x6
I5LrBp6H+bTre+Fz9GDdVzfBz1h0O56CXfU8Xc9noPndvdYPyV33W0F20B5KR3Hiz8X+37grynlz
I/OcLgyiYEoOXy++0Z/s2LrXtW8rl20+Syef/sjCfC2OIpkaJWwpnC2ot+XvWbQn2sSMRih77Upz
RHf1cp+7ZmBPkclSGQA6afDEaSg1ZU0OOFc31N/1XbaRXO8wHysZlUqn+ld7KFtEWPyt8kmXt0lr
ZNRdsZiAeTOyX9YaVOvsOeXm0BCl04zmwcIhB1ob64LGHlZcFlpkc7YJLPLKexf72iROseIilXPv
NWAciy4suNqTHjr9FivSpfmr7XXTQYRACW3hR+qiKCAntnglbpOb5BA/pa7x3G/5rA/FS6zZ3tXs
xBAccCr4LA/9vTFtwcQa6Xbmh5Ef1ovSZ/fm6Jcusxx/YOuhoKWr8JnIgu5CeQv/HWJz0+SAMHCS
27WW19n63bHJ5eew6n4Q589BIOXZBizaTNS9eJUdXku2Ry9Ke4TVOIC10JHDuRSwvXynzn8csOkG
XIlARxfBVNOhWa3MH0dkzCOMJOYIGPZSdCeBMP+yqXM5HaOXzJxyrpn+WZztsKuFTH+/vXsC79uG
XFnfqddrrYWzueOxnYWX8Pus9aKCO9Q78TeZetmQ3eb7cF8DstSc4bZ5Vb4ld5pT7GHvj79fXuQ5
l3FsfBGSx16SidYcD6SSh3Kf/xLH2eGyibNB6LGNhd9PC7PL0nxe4FVxgLGfeS0EF14j1PrWu0Nn
D8jRV1scEGECmm7NEa+ky65vUHWVDCcVSyeJV57Qs1uHIi+8JYzMnkwchlUfp8Kc81ttafswocv5
ymFfs7CI3mFLGeUJQlVba9Hna5to2/XtSnxy3okcLWMRtctDn5ShjJFuV34Lr6lLzwULh5IstMe2
j4e9fBxOFkWXkKEIau9Eg8zkzn9+9CgGbQXSIra4wVHvMLs1hn8ovkueOZvQLOYikMqjBL041O1I
icvXjfnNILIwdpJbXIcH0x5vULhaVT067TYtzC3Ot2kWWqrM5uptv51Sh3oeDNF7ZhEDp4Hx2i6c
7Nda9HLqiRdWFwc9MepajmusZjf9a5htPdOBbvUxfWy+Q+l6KEoH/WSnLkg3WfSq15q934fYZjYP
upLwiTYbkL2Pn1EsMqHoK3Pe4+zGf4IHdG9uPFf8PG3L3f8A8Fiztzg24gjDr1xir4cAnCZCfztn
Ld7Ohwn/id7Jast3PiSnC9Qhrqa3fVpv1nUjncqJ/Y2t4ibsC6igzY05rdREzt4GEAeMW1DWPimU
wkrU+1nGbSi0AYJhpOvTx8v37fxB+cfEMkpIx1yJpvnClb/H34lwK6LZnm66wzwWUW9UxenQm8j2
lcLsTuWsF0BWlrisjVa5opVRiP22SeACvuqDP33DOIrw7BD3oknFEOjiJvSQbtdFCCEx5PB3elFd
ed1azf4kiVuYWHjibvSVxoowATv8Qd1OrndDZrKNXMaddmvN5NN0eWFt4ZKlMTHj1p8ZlikLTKbr
3w0P+r55sT6LDAJFdgKS2XDim8HxbK/ZBmAenLKjPuqI6730laUvyS9p5qWGHMw/5j54mA7+VXI9
A6okIFXhbi2+PHm9P658Ce2QkL6SihRjXRgeKu97HP1U6hvYzVau3QKg+9cTcXRmlpSXna8lpu95
cxzbvjJGX0y76udfaCrEhoxNZG6yp/7l2//QG5mP49KxaPPYE2kTk3vLNfa116Q9Ehg8F+2rvied
2BVUQvq9+aXd9aE9bozX4nHuol12BOfu4bHd+UMfPbwZIiJS72FXllrbHB+y9utlA2sLWzwJeuEX
hZ8xf+gP35T6S8FAviYoTgkLdiWvzDG/l4wu7eLiPcjbItIzH2PqXvjRPQwIpjwJna0iFELj1bAH
V9+YlNL6jWcrJQTeTriBuvyTPO2Gcld8WiuonGQL88kF7fc+24ba5SLmqMvKzKZ5d4NafxNh5avM
XTLdMJmwMXzYp0NUllZxZWc/qUU4BckvWPMlzgWdOEHWWoyWenUwW/GOcL6yL39VhtzPHFggxMCH
wRbDrbFoyHgxMjmQf1Mogdh32g/66E+hkxaRbPRw4U+08qapFq6YAh8Pmtd19RtUyBKLTvsMgpO2
qnQ8J3f7W9zL8SE1uqCA+LsqRkew/I5iuO/DAFbbqt5a900oWhGqe8KU7Earl7+kftCG+yovpNja
a0kAQ7kjqLXgy05N0yJC6yZoU7JuOQx9BIQsP5aVAXXBoFaLTSQKjCNuZooHpEC6g4buUy9uo8lE
OUEmfSzrTS5HUyPurKrPpHIX9EDaYJGopkHSnLJuzGjYaJ2MKpCT0rrQe0cRZKU3HOhlRv7RSGpE
How+mFGhQk6tJJOgqIIO/Zdcq+34ue9o+Vp21KhmYzCaFRta7RaiOJqfiTEGEU2YVGc+xgbuLTSV
k0cVHFG2P7NBoJkXhJZe2Z45wjoC45cXkHozaZbzFfpSGzjbgxL64mibciaXdMiRGQuYNuuFa6An
Y+z6HRoJTxIM9fK0gSV/kq/1QinMe4N6cPu9iqtQ3w4QKlN/NcxUL+7MaBqN7148leKhHNKkfUrH
MNbgdPabXEQPrZjSXdvPOUkrIDYBvES1opYVQIfbfC39qBcPba7KM8GAIcUV091lhABNVZT3Sa7/
P86+bLttJNn2V3rVO/piSEx3neoHjCQlUqI12i9YsixhHhNIDG/3386HnZ1ynTYJ4gqufqhV5aKl
YE6RkRE79u7VTY0uCfQ7gfICvDRNMJmWUua56WJD1c2TEjGt+pLoWpz8iMdEldBgrEHUqY6RFHAY
bbPSHcO8fjezqZHfc/DUka8Vg4rE177XJsXNRkNt7UnsTDSwU0PsH8RIQ2u7Mmileuy6oSbX1Kjp
uEf3VYICbaVN6Enqm7wASq1N00z7gUfMEG3DYgjUzdiLVf3Yj1C2yywpFCFaZoVlFEBKC8HdC8QH
9ffWFITGagc04l0XJaj/DokChd9DmKo5AeJNMOtbI0+Hcdf2ASWaXRZVqm9xQOA8rFFXw0GxmEHq
zFOkKdcOusCE4DiqytgXdi4k0IxLi7LIAEBMIdd3JdAI+VYoM1UyRXlZK03mCQj31O9KQnpolMRB
byiuBikzdk+qXJTvo1YfyyNy1W3pJ7qh+BWaJVNI06Sg9hymKQjcgGWD1npAyaTyoa5kI9wqapDE
EAAiRvWMBs0o3pd1FN8r3Wje9kZv2AYaD1M/6HpU2iD/gDTCodSHcNg1fTNtagi8gOd5qJQR2hQ0
IobqKFpNCygMmtiJYByGKCBeSsyEcAzwW3nuxbkGKSs60UmySdLpxqaF+HV4U9TKaKJ3RweqkBhj
3mZWp5pDF16RfKwnxExZVKpeJYFP8KtW9HGIV18OEU3kAUxsz2PSEEl4E4Ua9BdW1GXpt1JNQGwp
gV0zem3NIQm+jRJUO5OtAFneyrxWUkZF6ks93FV67KYMKBHoHumZColB0J811d1otkpsHuAzwLGE
gn8fix1mWWhFMCmrckRlF1TBek3uWx3pzmnbonOoue+qkgjjHRgQCV5qsQK/pUGuIiI3SC8Q0kJw
JByTahcU4zCi9gzS1x9pDiK4DrXvMkoLZyIgC6zQ0zZp9L4jOpTowakgA3QvjwbOuB8UpthA5Uvu
GnI30UoQMggOpUzH04lpsVy2N3WcyEGwj4o6R04RE6hH3Ur0cfmcQsmXU0Oh/wR9HNrsEpmSSg+g
WxVBsglJw+6qFX2NrUXOl/chN6IDEmxwkvF5nambEBToAYyErVxmFg1F/ZgNk+h9fiV+9GSeBx/n
dmYvfk0EbXVkKjxlV1p7XtSBQsdPjJd4LVvAtH753OJlXHxucPbEgS+uI4XAYAEsRFwNIIF/0uLe
RRfJyjpdZus4oQl6CgGuBkkMeI/Ow0TKKM79BFO834CLy4cgldD3pp+Bc0RZyw3y33YxkyfWZmFc
qMcxzVOVI3WhywPCA25PcyQIfYGZDUpgq1DAS/zVbICzSK0JSw0hKQYIoamytpPbfj9swJuBhBc4
FvComt4VG1JY/qpgxuIqngx2tm2qIjczgCBQfIVekKTmNrhW4Npy2wjX3jdrpmYbxgibSCkjnIQg
c1UFSMz0EG/io+AGGtTpnNGrtxxwWq0qzC8ewZMxzl7KuWr2U8hnV0EyI85fBXVY26HLJkCJCC5K
ZEzmnDEgxEFmMeOHYfQSujXRX4kncW5DwP5R0JCAAsbSXSs8LJ957ZfV2fMpgZ4zCmCY0d6WG6D2
5AcOKn8ld+axeRnvUsfc0rW0w+WLip/FXzZnZ1Ebe4h3ph82m+sBSDIAjwpXv5qwXynER23QS1BL
NWzxfh08sriFUHMDzbgpEaLMjuYoZVDY+lhJElhR+iL0P7R2tOVsLQO9ZAigALQZAy6oXfBrdRDK
HhHM41jEcDr6M4TFolsOVmmehEcgpMG22Rw4+ZC6Agu6vJNAmSrpPGukAxU+f7PVLY3bqEMSQKgq
q2zQRqVA2Cj4/rnvvsyw42l4amZ27GMhqVjUwowuWUbujm536HzwyHjwNyGk2rx43cnx3XjuV2ET
gZsO4N5SYVYnjKEngaeQOhdMMsC5Q6bTYY/T/jesXZ7Ic2uzrZKITC51EdaoC2VnMBQCUwKE92Aj
MYVS6D3Sin69WZnWy8NxbnTmx+vUBDMxhdHWgZoaIuLvA5LQ+lW5N5xhB2nWRgTCPXtr9v9R8vt0
dmcryvVkgRX+GG8HITO3Ru572CEJt4X6G9hE11I3S8kFcKOL6AsGT8NFEVzpgjDOTNjDw2Gbuwz1
s/Q3CsqLicdTOzMfV3SdXtYG7KAy4+tQ7HPNzkZqBT2HweCgtWVCVgXiWWjw+hI8T4UPMXr9kTyX
t8VunUP18niCNhBRyEchB35wVmtWphjdKAr8PBJp/jgUNkMpQzbvP99Hl3uXkxOCKlUDxSZkT2Y3
pVRUPU1VWNE7Kf9WJBH1YjGX15zcUqBzamZ2LwadGeV4DPJ6SbXFG6c/cCiebut+A5olYKBWb+LF
QOfU5CyNjNdsihcTRqbetFv9FQS4xI13gv1q7iVbi3BN8gJsZ30+nx/poHPXczqhIL05DyAlQZzY
GCPK4dyg0C8sNSuCE9/1rvxILUosExgYTi0F3KwXWBIE0p7WsnFLV8qvoePUnH8HBuFkFLUx2yHy
D0WHmJmGdnI1SGtdewvO/Xy0syND0A8ffui7G6CLeRHd9Eq6Ml0gqZD4cnMH8av/+fwu7Vc0IPLi
G9QZkWk8H5oOxM2Q5FhVgXDh5YNmrByI5UgHVwfif85zO78WS6hryqYAOAl1zRtkviavcIZNjYM/
QJTb4WH5uotbtTrzqRLNzBQk6TwjP2LeMlt+x7K5gUMgpuiWuQcdsf+oOoUQ62Sws+NfUQNtnRXM
oshZQBx7dIw6XKMEXF4zUDeANw/do/NiaRiBktLkY0N3UOkq0EfEf5Vvn2+My/sQI4HQLEokEOWD
VsD5xkhIjJwFH0kjJ54xfo2QaWEPrLZ7PfE+N7U4nl+m5iVFKZebuOHjSWtUgqiEHOBKfn/pAEO8
DnwWJrTCLook4NeU0EIKC/jsZVC3uiDeahDnG7O18uhlpIRpUxElIeUlIsM9mzYFr4k66j7cleGX
mld55R55VS8PLC34HVLyxcn7lQmZM1XLeU05SBaVgi2CBz22chfr5XRO9hL+UOCVhVUC4+XDdWJz
dvt0zShANx42RR+n+ZbdZU6QWOZBt40bSMojR++EN2uAz0XfeJLzUWdTK7E8rnG78zuvfEkNhx7R
Cmcixxpbkt39gE5s4a+RDi+dApNoqAODQYgQbRYVdoLSaVoA55VMiu7LlKWZryr9vSYnEF9k0lWZ
gF1y5TwsXrWnVmfOKxeMrgiQW4Q8sjXaCJWum84CWaRP4DXN2i7vebPMb0TeS+fk1PDMfYlTl48S
sv1W+zx5IIUE2SGHIDIXIvTbHTcarvMd8ttzfsOfGp3tJkmpxkpJYFRLLV4OD7bmZAHuAnJKiHKs
pTKWDii44HQFHhhsOHPEdp4nDDLNWNHWmTxoxSpOuGMW2ym79Hn91bt0Ok+t8c9PqqTIWjR5PMCa
GYu2ll8Df7oSIC0v2a/xzHaoBqIr0HzCgtgOSA6zvLJCbM6+SXPq5J2wki75qCdfrtYve7O9WZIe
rEAT7LHn8R1ZUZSS1MaBkDqH0oIjRQbmv/1ilFaHjo0YDArEa+3fQPAshfOnMzvbqjKTGg0d5fx7
INVnvI/U0jf0wMEMlMN4utaFq2gfVl9ryy7h1wTMtquQk1FhHGCZbMVH3sJG0PEQ7tJ95aLn+Db8
anh4oO7/k2Q0uDE+ZAJQXZwXZyWh68siwimBvpnVQ+slqFbyQ4s7CSwHmoioAuCX2U5KkjLNVH74
BRTGWHTohMEdzU0hrVzGi2fixM5sB+VCWGt5Djs5l2423ZaG3ucBxeIFBQYrgNYxVSgzzwL2gGZy
oXAT6XsFZgBO8JvuQIRua3dy4/TbxAVv63bF6NKb7NToLHZHcSaS2ghBhrEX7clR0asdAaHfuNEm
hmv5jzbEyRhn2bye1hpYAUHLUhvFRi1uJTFwVka0eMZOTMy8V6vKpSLzaUy2yqv5SgrwZyae7gr7
4R1FbGHH/HG172DN6GwbyllC0zzENAa6dCWJYWORXrqG9Ha54jkXAwo0TRioaAGWd0Hex1SFloRf
7hxpGTY2XHTm8X6A3pE/vIe4Wc37Lm6SE5uzzW8K1dQBzsqvH3RgtptuwsUu2MBaeaz0kRpd76pY
Pg0nNmeusk5HtWj4C6xxgmN9MFJHANDM/TlSVbzhqxjYw1qOYuGccxEFWeekwsYFV200jVLfNNg9
UNmKHBkgYJtTZoLM8qWcvN8sxyzsnjOjsy0rlTIKBhWMdjsUg19wwY+HHoBqVz/UDnluYjT/FG+r
vTILywqzkHMAnR66ZeYoLClqGYWoM4/C6WP5BXgNF0pE2+oFHdq4/dbO/lKECHtw0pxnVRXnz4yw
64MsmXoeHkoKIsTwqvfpW/wQ29Ghvq9v5GvmrysgLSVjADEC6Z+ChxJA0bOdJHS0TPQawxR3QudH
4D99aeDZ9syp7gGk/XheB4I3idt4vPophbSWvFzcVSdfYXb9GgzAlpHPNHCoiVVE7THLmbPi+BZC
0rNxzp4aWZjk6gDBbGQP6hfzKti2EMABAwYHX69lYJbc0KmxeS07lijVkp/nZCjBBH89PvImythX
j7K+0WRnvYVyAWQOEkeUtSFfCzGrC4GuBCIdwJ/CJZh3eDWii/KAPBNE91zVV5CQIRS5EeVv10fO
bc6OJqBNnZYZfPOIEJ0DEMQWQzmwOk5e8fn6LToBpEdMCfG9gSLQedTdh6VeggoaV2MD5YdhM6QT
JJzW+D0Wd+KJldl9rykJtkiMOVRyYCki1abC/efjWLMwu+IHYBKYEmMceMk4QXGDTbkyU0v1ea5J
8O+pmi1KxULGcr4RyHEA23zmTN9jH4gkO/8qrtbn5UU3CTwFbl2oTYJ49HxhWoONcgv8L0Kkaks3
yo2aeRwUEDmmHYKU+kbJrGCb3Qlu2NtcdErzmn3/PS+d/2BiT77H7BZmPYSMGu7H4qwH1AIakwyY
xJW55b9k9lJC+ImWFF2GSgeYo88H2zVth1QyAjQ1ftCrXVKI1mjcJuJq6Wppu+MIa6DuRxfbRQVb
HaUajXsYTQ9Wh/RL8rXeJUCr1sCrSqAIqTugytfc8CWVBFqQZfAbQr8KHTLa/B1NplQdfybtIjL9
YHVya0zMASivvBp6Y9oHVdlarNd8NrJtpInp9zHtqPv31xHQEq7jwcmKPlzryfO6zCiFUhvgoNoU
XEOpbiOPa3JNi+4ZVXMRkFU0w15IDilmq8VdjM6N/DHGEXGpz0kyo4Mof+Su1yElS6f+xOA8JY98
CBgruUEWfFcKcCInf/8BBp5vaIxxcVnUc2e3uBGVQ9gVMJBkuT2R1KLysPYCWzrppzZm1zQTNIZN
CRtQ0kIVEy8vO0INt3WDzpdcEVnJtR25dAqATgR+GWzc8oVOoYnuVeQ8YBGtNrY43KvswdBePt9v
S6E0bzn/t5GZ4xBaXS9SPnV6Zw2RixcR0azuOF0B8ujoo5UZz9EVarbeqirI4q44sTxbNBQzSJHz
Bi36LnkAbyD88phVuSWH+FcHsC4eV6PatSmdLWI3yr1gNNymC4xwuOlTqyks5Qls3X7xEvYW+Q7d
hniV//CjX2LuOk+neeY6qVQWWszXkhzrF3pAM1hidQnkYS1oRARODESkhU6jyepuIpeKVgl+pOFW
v13LOa9MgDmrjklJJCLtjO+RDXdafR0Mt+NqsLK8sNDOw11AENjOLnmhMuq2FeDDhDq0CyRAu9XX
wpoJ/vmJm5RIZmRVyKfTFzIvgrzux41r3GUgkD8obnr3d6VXeEuMhpPya1h8ak9sgl+yrMcINttS
/jG2/ZYVjf/5aVxenV8mZocxCmShD3XMXPshdEfvgZP9lsi5+7mZxWD5dCizo1cZidBNfPrGHbha
VfC3gOPHg+orT/gxv7wFQmy3dvj+P2fg1+hmh08AUitH1w+At0cgxJjTbod7JCkqiEUBml/b0rVk
8ZtofG7QJGn6YH1UDGeCYOXaKVidgNlxbMwCZHkBvopyx5A+k33OBGHa1Mte9OqDavI3jPLxXfgA
qG2gkgYI7oVYlpDqJB9GVNK0b0gz4yHP7tVn8Jv4vOpjK8epB5u68gjY/Q162befr/ni1joxPjsx
aR5NUoYGQIso5rZToAo9pK6ar4XfS2YgBYb3O7Q+gBqZnf1MNDojF7GzQApma+Qoyj9ibc3ILILh
VU9+b4CjRkb9XUYb8/lRrJogaapQE5FzMo4hteLNhLIO6NMjCOBwUMHaVTwrEnxYhGwd2HnwD9gO
5uNiVTNFdQ+iGWhYfUisFZHTopPL4E8MD/9taWhksoP7eDt68S1gAMCsVP7aGfqoHP/aQx/fA71B
IChC7Rc1vA+yhBMnhIegkU7gFEHb/uSIpVxYiFpNC6TFTqT0iEvqvLYiQbSDdvCTgay8AM6X96d5
hKVcyBgsRReuXaRNm5STboDwSbEmIbYbobcmZRUjc56uuLQz262tkrHBHKHKjExbbE1O4aQDAq7a
Th/Eh9jVv2h3kx1Ck9WK7wKXDWgMslfnmj9353MNfwTFCEAgudbE+S5rQq0ZSrHTcMkonmRY2NBf
Vbd3UDXkDxCzWpncmVf6OWo0/qPKDiDbZWDeFGjiUCg2mbE3/P9lZey87IBQBWDkdVrm82v0wyC/
0yBxC8IQBSbPRzi1ddYMcIQWYa0loassSNeEhs7DZpjQwDAgqdBbwb8QD/AddbJh9bROoZ7UCQBa
MtA4cSQy5Ij9jpPy+9FuFTB/MSSUtgnYTyD/hlUj81ecbE5Vhi4aFanhalsfIL8IMt3miqAbWbw3
rtYfN5fOCFqA0JIBY5OsQPRjDl4paWdmMcTNrPBFD24qcHUljulOuwmCDqgUAgTofO7K504AsNUP
XUCQC4D4EGKus4s0omXQiqSosDHbrXIVOczKt5qX7FYzebPzfmFpdk9OeWdokUhBnvPaI6uG1L6D
wdlJ7ufX5pH3cmFfRg+i6K4McXb2YBgzCZEoDBDJ9gvdU6qXYqKkQfVRVZCc3I1dqGj6nJhP/L42
zFkWGEhV9NwQzj4GvBiqJlwd5nSTEklukcgTK2SBkx9haAEoC64i85DpVoaNEz1K7+i+RD0FyJMJ
rLTtKvnXjOUG+XVAbFDRwGUGFUEQr82+QoSuTTmhCbD67uDA6zkMGwlNulvipG/EASSkwRdIb8xb
DeJSa55n5m8vrM9c3cgb2kiLJp30ETBEoCBDX3zmedP1q3SWoLsc6Sz4HBNSAWkEoVJcV2y4akG0
0G6UoyLuRdzdxd/s6760Nzst6VQVfTTAXtfLtp7sW+zkld06c3I/pw9aCyhfgMMPF+T5/lHTKhV0
SrjMA3IDulf7JqqkIzw3Lwr9xnNycb1ODM7ux6FIhKxI4szKYotetd7oIiGBPesXd2GHEJpY9XUU
I5jMNpjSff0kbNf2zIzI/K95PfkOsx2rylojagW+Q28HxyYCoZrYWOZr+gVwUuZIkRNPYL1Sr2ob
8qJP4jbdooMgjnwQ1rXppvnCXjA566je5bXAXaMTiC+hne58LUKRxExTVBQ2nqXXBmjw3MdDW38Q
9oIPfXJHXMuncR94Eib8XHxoBkEzDUIfF6xyeUJRFayx+JwzmkK5pPeI9xsDm7tEeAhkV5GwQ05U
1cC5cj4w0sYULDoYGJdRZVs0MOZ2aw1g/+tuxk208hSdR7x8WDAHbi+4R8hzKrN5VFIwwSMzBRC0
o4OXBGWHXY7es0yyM2qH+2IT3k8HgJpGCy55A51VXbHq1lpDA80SVB/b7Ox7zK6gQk1alOjwPagr
eQgB/QD7zSmuVH90ak+xW9900rV0Ovd3szU9NfrR8n8Stah5XgsqU/AArYzALVXAbQWDoK3JJFtI
82Zr190saplPNuHn/cTeECKynlrYYx5z+myjIEhK7UG1wHduPLNj6gR/U9jy58RyyTOAmBFWQnHy
3OaE5nnoeWHfqpUZX7OSkSujZNCsDhR297mDnLFRXNqaOcgqbQZw/8vAbm66d0iX3pnPZKe+opkX
EGb9C3tqrdYNvw7IP5C7eptsgH0Mn1FmXpnopXU9HfPMb44dI0HEMOaiNOw4UPBESnY96hiZsQbL
W1rSU1Mz99glSCiB1Iifn+heAsIT7X7H0K0Qio7eeG0AsO2uBTJLdys6NX6t6ewejwhtGHIb3BdF
PwiI5PAu5ay1v8clx13A/JScWpvd5K1qgpwgxRAHuqFDBpYk5hL924QMbk0MKzHpilOax9of5+TU
4swppSRFk8iE9evtycsPfITUq68Hl8eh62R5q/ZmzoeG6KRkCP4xn4kGVq3MAy21m1IIgFuiwxGr
a6lNeWWLzoln4zSGTluIJYwNOxXc5rnqbImC9cGa7lNIAtkGKHEKj+eMO2wkpzFtFbnjaS+PXvQy
oKdiHfS5dn71mX+KsybFQ+/DCRs+QROyeei8yZm2KK9+kMf1Dn/rpB4P3+iuc0WnsddTiPzMfLLh
9JnLAiGBXKcdNpxcCFfoiHzWNaTM5V5bQ/os3OngNkXvLBfk1S4wtQxqKFURwBB1k+CGS0HwFE8v
OWHmscCFUjruHX0Lwq6usY6/odC0dNkT1MyAvZch0jTH++kxpXUPASls9MHRIfoCEPF4M+Gyn4bf
AcDzozqfWbw/IFKGRDc0LGcbXTBAzMwa2JMgz9C/FE7EidBRr57gkiFpi2ZzroazFmUsOiy0QCFR
CHo3RByzA21MoVDFgOVZrTy4k4oG12rbxH4hPan6o6K09kAUX8sEV6APTTRuPr+Xlnw0MgVA3UKG
g2e0zq9A1uWZmqe4lrQ0exEk+UsK+MbnJpYmVkVSwPhAbQLcdG7CnHJQ0Eg4OeAk9gcK4ag8Q+eE
VKtQFgMDcUZ/fG5w6YycGpxdcWqtspyEMAiW72ORsJu+pE9TnDx+bmZtXLOpA0eJnPQgQ7Kaifpl
jKruoGauaNR7pssP6rCmjLXoF0/HNbvauk7uQT0CgxwT0NVoCxG/Da2b1TcNBcnHtQy0D2J94uRb
CdlPV2LfdcGN2w3Dq4OCuBz8gYD7ryeAlm7B0y/GZ+okduvrNEvqUsQWTqu7UCuvowgP6TaRN72q
+9mATluz7NzPp3/JQZ0anZ2bmGA6RoKAMU7fJ/nHUIAdCILsRf+eBtK3sgke4dZWvOLiaZGgLyKh
t44n9s4HGoyQ1NaECSJ/wrcihjIFpJo/H9XiVJ5YmB0WkpejWssGprKT0DhVxOVNWQo+0dmtopTJ
rstGSKqQ9vVzs4t7+cTs7MgESgL6nQROSJxu5OANR8hKA4BNEtXOM2lljDNqvZ+xMNwNCHHRzg8X
PnO1QaoOZVBzl+fwB03s9j3Ale2GQOELQIKNvlWswo72a6nRxVF+CASjbqKCqex8+TIpikeZYp8C
KWEgaS8dqCrsCZ224Dfys3LNty86IgPd2HgaizLSwOf2WJB2hJUo4kURi72xQ2+pEY63AWm+f758
M+zoXzN6YmnuGqgUqyA6464hPoSF03Q78fFnphIUkIoNP5DfgwzsN5DIS+eQ4w1VJGJ5ZWiWQQc1
RTrp+ofpIMcDNU62OZIbSDtwmc/IvIN8HfDX6gjBz5/5w8/HvnQmT+3PAjPSh+1kgkrN0psa9FOp
0zLtb6bwP4LuUxuzc88apa/iBjbYs4jaxyOX2eGs+UazkewSHnU1wc3P+TwaObU48wNGG5OslTCr
xJ+ASQGfKOTwHLm0gufQ5lCbtYLw0l4FswYyRiirXfZQRWGRAOzc413YKcdQKremzvyhYNvPV2sp
tj81M3M0MZ1AsDXhSIzyMR8RKfeNFYGobci/fG5obTyzs5eoVSKMKgzlIXShyF4CJ1s1rRWsFjff
yazNzp2WIAPZFrASqiC2IIKnklVvuWZjdrtqaSuweoANfu1LDiqA36LU5hKpHAlYet1vdGItecrT
ZZpdriM6J0FfiN3AWxqq2/EgZlfZKxe0Uv38VnoZkN58KO9klAH8z9dt0ZWdmp456aoFPoCByZk/
PO6J3dxMeFxD+oW3UyhuEtoKHnjrD93FWZYR/cNPcwT+bJb1PkmleOT7hRYOEYOHthfXulMWN/+J
jdmsglpR0gfGz1jefaOGaql9cQdOD4uZo/0xjf/ndfi/4Vt5+9NV0H/9F/78WlZjE4dRO/vjv26q
t+Kubd7e2v1L9V/8R//9V/91/kf85F+/2XlpX87+4BZt3I7H7q0Zv7zRLms/bOI78L/5ux/+4+3j
t9yP1duff7yWXdHy3xbGZfHHXx9tf/z5B+q+J3uF//6/Pjy85Pi5q7gJ44m2//3/ipeLH3t7oe2f
fxjiPwFgRcUadVb0MwCi+8c/+jf+iWb+Exz8Ji9io3avAV76xz9AldlGf/5BFHyEZ66JPnIATw2e
AqFlxz9SzH/i9YnSMNrLVQh9KNIf/zv8syX4tST/KLr8FsF+S//849wlgSQcbyA4V2Ck0b0mX6Sv
w1jKRHAK15tC7vXrPK9QIyVDYEd6shYc/8V98usG4dY0oGfBcM8Jmi7xGqNQpFWlkWhDm6YY0EU+
TW4cZAIYGGV5o1RULaCkRITD0E7dJlWaflspU+uiqJzvJhHUjYAfFM9ZJQs3XRAkOvIAbeC2SS3h
1S/3oKHUunafJGnznodJVVsguBTtMKinxKJVBtWyIhbw8CLgHbAHGrHQzoe68fNBeayNEZy/vRaT
52Si6QtV46S11Npoj101xLUl1aaw66WmSAE2y4wBEC0huClySYL6NYFWksTkTTVMhtdl2UEvo7G3
Sryin6o4IW8SaF592keFJ8o5FEcHcwBHqd5kIDURE3eiunbMI6TrzVie3CbX6VPDwNapjFngmnKN
BwspOOmq3qTZ/RSm8ZNJ0xb1hhTCUM4km+2xZuL0ZQwK0YMcd3XXFpwQujNqxzDLfCuEaQpCUoAN
h40CHSUQVUhgcYzNMnwbErW8KvpmBKACHJ1fxEmCCquRFwYgVx2boFheF7tikNVHs1F7ByM0frSD
wu7RD6y6CfrebhhppHtjFMieUj0tLFaSYp9Vur4pRTN2kyTvtyELi12rl9KbMEbtLsIMcPqKorI1
mvZAX0p9/ANVpByUrVLjhZ2mo5wmI8KhScRAppFWCWfMjNAkj769lOZQUFc16qZlyZH9A0IUKwtk
6dls5M4T1EAPrSSnyVFORHqlGKAaVSYdOfzYzCS/xjy8x2UMvEyc97mtBnF76BuzrWyxl+mzQRXB
B4MpuObrgT0VagrNZZYy9TXSaLGt0r7eKiRVCN54Stc6wpgqk9UkkvQOoQFt14l6tzHSUnqvSAzZ
rCTUC5ABodGg1vPuKjRTqcUKB9W2ZKKw1caivW87ol4bQlkNTt42hssAuzpkho7eeNbpXlvoCTBG
YMu1OrGilQUGTcNL66QGs1sgSt9kxoKriBZBZpdmJT2D01tlmy7D6TBYAj1xCMVR4IkbMCMJRiwa
Vm7k9RNr6sapq1pG3WYAWDseU7LpzaHQ0WJNQVk9DV2xEYU4dGI9J/c11MGcGvXO/TQy83nUTeaE
dQW1YJq3EKKNe9DejtUwWCEjqdOPcup0UCW4m9KiMS0DPRpPcV311TYFXEl0Iiqq0O8gMV9eyQMl
LrPbrhCfCaHqrWAC7YGYSe6/aVMW3AZ1lBw5qe1V1YnFJikLBXTEKkCZkZrLu5K/hGV9FCdLY0J5
DOqO7cC9IF9HWjraqpaQ26KkzYFqIGnG0y9F+rhoN/h/oMLUUv3alHP1OWsnwR9RIdmUdUv2Ohv1
LXqKEz+KptgHg3/k93Gi3EZ517+FfafYRZ+Z+6FXJ1ftzfIYSUL9SIWpB+etiO07KansD33QH3JI
2u0LCeTfQ1mEaFYCVd9RTtnwNKoqK6yxm/KHoAyx/WmgFRuzDVB9EYeu0kD6aECPvhYKkCTK8rvI
zP7aoCayWJk2XAXdQHYpI6OvVOlT0vbVLdLl8kNhCEEOh9iBPVJihiuMdYIp7ZEUykAIDKLfBBpI
QSC58iAoD1kagxFWSIH2GsfwMFZydV0mwLcJkIW8CpUs2BhijmpyQ0M1tDIlb90qZ+U3A9R4ey3F
0XZB1GM6QsoCR0Kv5K3ZBON+CMTkMZInULpFsY4Z78oHBffgjmWldN1CLh4+CirdAPOWAKViAwQV
BRlwxPdzL+iPelkRb8DP7dKEmFbeysZVoAaNO+AW8YgAZQorEqf20HXCqFkCut62BokNiBYnbeOk
QazfynWifutLyTwkQQCwbUSzyRMSVm/UCXq35ghOb6trJOE5jgPTFZsAjcKKWYw3VJapnUa9UThV
mknfKlUSPSOLq8oT9HHw8pgwV5JDdcv0qD+GaU93ZpxCqg4svDsAsws7rMvCr0hgvgFik9ltkgNR
I0oZQQMZ0zZhpmieEDbVa9yVjddVqrLR4OyAKWCDcZVLOO46Ws++m+Ew7dXc8LWuUZxEQ63HCHXy
JVRzKCJ2ZX6fQFjoJuk0+Qs2mbknVSCgC0OocYvIqDPa6JQp0WDQGtm2DSTwSMsNnLJKaHFTyWOC
IkefvCVIyD9MpKi/EVK0JlBpISiaaa2AAZtNdbsz8ah5Eqpc3SuBIdhq2UuK27Ug5wZyRr0yyyS6
ZcUkoCRCQF1tlZGsvZZ5YH6B/4wVp9C6wMWJLA6knyTFKhHzbruka45hUMUdOA4z0zMQB7rAB0fY
p3X5XjMWummdtR2uIll2MpxrD86rw5FT8ATQwlawwcBReVlEgp1spupmamn+aEBnh1oG5CFqe9Lr
8CoaYnozDrHkp6WpHqLANLw6nL42WV4m0EQfwmObBdEuqgT2UtQ19eU8k3F1t90m7xXF4Zo2GfRq
QtQrNQMaiU2nWkQIzL2ZJVpoIx/LL0hV9JVpqJ/wiO5cCYLWKJUI7XWigWAhkZTen2KzezYUodsI
Qxk9hDWqKYMciY9y1sY3qH2bV7UkCwB3isGTiJsGQpAKqKgTE8TErG2VWyGnSMmrPcrvsaBAQEce
yh4rZRj3YcKMry3p0/u4NHhwT8rRRRuLMdl5Lkie1OfBnWlWBTCqmZ65RgfsE3i4SRMjI17BUXSg
zvcFZmpHOag1VydJr1tGRvqNqQ2qI6tK7oejWU+OBnbvXWKUGmSy05EetJGkvRXlzYCMAdPCXTDI
dp0BKMyYGT/1GkR3wWJbRcQTq1i9YR268qRSAd4rmNBKMJbMRmyceOJgcM0qKX4cxGKAr427baf9
D3Xftd24jnb5Qo0egiQYbpmULMm2XC7bN1xlu4oBJAhmgk8/m3V6zrFVGmv1P1fTfdGrkyGACF/Y
QRvezbwY01CJUXs02CQ8KF2jrgWBS3Xn5om5smOoC0AvP8PBwlkOoOxfR4lZ6Csyl86jsEeEHkVS
1b8Sqnq4w8GzB7/dtTa964rvDjh8K4j0F/uyZ+Uh5UW51/IacmKJMiQEBAp7w0gMSe8KEsQ/7YoY
zg1UNFI8mnZfd17jMh7UKM3foKuSnPRWscxnOU8OOlTsMaeC0pCao7a1zbZ4E9yqcRZ1GKwFhW4Z
BZyim3mEZRc1v3eaAiNmwKu4qnKm+aI0ul0yx52Ikq6Ei9GE0B37LyWvo+OQI20T8gMs7nRvywwF
h4kDPBuWSb+B660VWljx1ZSYoCUWlc23+JPNTnREPOR2lm4AJaJPSje6Q1rO8z0Vbn2Svx+xahwS
r85a9xTDbOlWh6vST7z8gNm0IgUYpqnmVSq0Zm0g/Bo9JzbErqsVh+Ql1WufCZqHOsTS39y8M6pw
7Aew2SubQFG5J0GmNcmqH3kV9qNZ3ktZk1tjZJUPVwMDGrJF860eS/0bBzfwp95pWeKhDp48kyS1
X5OSm36rm1BmnSD69UhFkZ6qMWWPdS0AQi1ROfylm727TosRN8ZoY7kZiLaHJncRG/M525AmTqGm
JZxjY85439LW0NaTpUFovLVUEc6WUt87ydogobG+EbqdRAgZXPTJeH4irG2CYi7pa8YseYeOon40
u5S89ZY1pVHK9AF4xVki+LXlHIqyTk5FJUgNdWAKsTo1MZ9CBGr0YD8q9qXRln5jNPkekGhxN2pp
TD1OCuPGALv0oZ6K4paWUvBgMCVkoZusWDWDNmxTV7XraszMlQm1/jUz1RjpGgeBMi2HQ1kkWViM
RZsDoQ6Z1ykZpxVOo7XLrLS8qxtSnCC3R08sTqGjTXMjkKAArJPaacC67xGp+lPtlLdq0qfnLE7I
q90k6i5xVPdzyKxm65CxD2qaIpJIh/ixmtwm8cxJc04q78XJMJoauLOp06Mapzeo7LLYuoKRde1w
Zw0zDRIYkszQi59hxwSdqgys4RYC+05P2BS5OokDOEvoa4LGC/Pang0vBavqwUd1GM/h3Gg3de+k
pudMlQ2YcwP5TyWHKUzSyUWlSht7FgpDtGNoqiktTqzuWscDDAuORSwz4Tc9W/0UNW3BNlzvutg3
U5symH/b5UutzXFYlFROPuRyuyw0MlYAr63lmbUrDAbpDUJ/jHrVr+e5SQ9t3fagb0/mmnXUPKYw
CllPWf6MAowZaqp76d38rlfigTd6hy/YSYjnO+JA0loOK0T38qBaTlaElORQptK6dWuW7Ntsdh4h
0gfcWYJeJi9jhrvdhL47UXmYEVvCwapKb2q0GoABgbJXPlHrxrXdca+zrtknNXUBnTDqJBTYQUHT
JM/GaGDDyBnfxxpif+jEcFRFdRtbcbyiBU9fepXXnsqa7kimxq38Cv2hPedWuRtsI9+ScihxWLgV
bxGMxGbgOnO6ycZScs/B5iWrvmWwMc8cyATA5MQykoCWBSRicwmAa1s6Lwh7uh4PqmpPaSy13BdN
DqJHXNWiRnimjDmCGzBMpIihz48WcuZulVVU3LgsH1ZGZcDDlDrtr9iyEMy6uLwmD7bO6Y1Wu/bJ
4VCAWX5Vm4YNFxJySn2VLHCyir6zGugoKAHDB9JTXd9jB5tqeO8MCCcg6MHpzotZIHwGCeXblLrJ
bYrf0HtlZvP91Nnc8bH3ndtCVcrYlI1ddD4iBfz51kxIv7WZlED345BSv60hMuG54DNvrIkibpI0
y9uoHfHdQxMOH5veyctnU7dzy7fFqA/KkxNcFwCQci30qXqL3LqD3j4Xuc2ODY7Zezzk+OVsnsSv
kcMpJbLTzrhPHWOoItm5EHYCyCxNPLfMjN7vp7Q7GLGdalC6G80iyHqkjtD8yKxjIYXxVNE2toMq
NRSyBSuH2pGojBeNKu0W6Zu50rgmH3VJbL8gwgULA68eqxW7N5yevss57sNGUlhEO1UcOBbUw1KI
rZa+jkf2CO1e58CzlOKhS6z2Fv5A5jZ2R+KhYgWBe/yDe7GpKc13RxOkEggyuCe7AEQdDFzXrqNG
Er4vuZ1oG2j65FAIQ/T01KWpQh6uWydDcPrABemesK37g8RPifK0KV6gDME3yNnrEtF16a76LBl2
rjHGd46DXNSzUl7foXhW74YizbfzKLpvWS+ddz1r85sxj0XUqrHcpXXbYeEN4il8tpeCm0MRQu4S
tiCVlb8PbBq2uilH2A2Zb9xBZKDJga4dVsPTfh6SbT/EWuyNcNbzl0jJb3AiUZSwhXqpm6EPBavN
W6RI5p7bZXZAmcPVYKbBKlBj3S50HVit1OastgleJj9T8NaBdV0jlGf1unhLuATmdlQQ7haSrrJR
ZdtCGOYOhC0EDvHcnsyy7IOhYPpNa4vuJ0t1XN0GsX7EVQPrZx05ZwNFclx1U8L21dgr2J5rLR6P
HJnc2p5N5JR6HQuQ2QxyxO3iHguEsk8AuMjNRI2JwKmFEhiq5N1BIhNwPNe12CHvUn5iVt8/TXrN
AFmWvQIPJU6ADIc0AGCkY2Jx/JfWuM5gxLkGYD8PELoC/imoOEhTqxtvoqraKCNBRcTOygYi+wMb
H+uBFptaV5AQz21+06Bqs61hKVJ5mt1l3FNjPN1rQpVHlKcGDrpW6WwLY6RbHJ0q0grTRNLdNN6s
92nvDTRhPmntDK0oUazMwmI7DSlj2FmqRke8pidFy3QzzoZ6gA0v3+S0rV8ma5ZHWnMEqZqqEFq1
Oluz3Cy+Sy1Ve2caaDgvW1SjtNlRYqTfxppAb5mjvhLUTgKbFebMRuXHWVyHuRnbDnBmnfwx2KQ6
LRo9u9nNhuemU8VPl9SyQF3TRsiYKeSBnl3Z+c+p7dCpgGmqWFGaqu+p6H85SCkfZ1mikUFdOAM2
YxfkGS6Owpy1tW4ag2cUJTnGo8r1oAPOb533VLaIwnl8h5Kx5rVaD/h2LuhNW6TAfDiaDeVtRHgK
EkYbFMUM6WdJgbVG2aJDNpe2yT1TVn5r6pztDNrDVMm2p9AZG3LbO1X/rSb2dCezeHgkdVbeycJW
G+QzJmLdFtHHjJCO5cgKw6Ip6TfoB+XKT1OLbnkiUfARhxTF01Iv8xsjxWNTxL0KKnduvmt2Ozcr
oun8mM7usO8gcfuqd3TcmT3kwAJoicDmJRXkmLflcOvOMHwyeFMeZFVZPmr3CXJKaFBTu6tuShQJ
oA5UJmGK0smuGSp7azgF86gr0/Uc63YERYfyLo7JtBqTMo9yKvTv1lzZB4ogZodgsljbFnyb8hbi
SsqM/R4ewDctBe3WnAbsNCtPtgIUhieXw0MIGscvrB1qZPhTtqJmGa8Uqi+npu3c1yGe4hOpMgj0
E9c+VnXtviUZY794UQx3E4qMR1TeqpDNsls3jZWgrspSy1PMKtYyQanQaxPprntYJKHmMyXZS4Wb
AwKvqHibsDwzxjAlOdm5bsMPZmVVEeGF/SMvWnOOYlpNNwaty6CEPsJ7wQp5hFM9TKwWi7NSk1Y0
EtPauJToDxZuw0dkqAIl9azAS14M6Y3uCBfS0FbFcdeP0tlnc2WuK7T8gsQYul8ChgER/iKsOOuh
gBXorIGeK3MNBktc3qimLGHF1ai7dsiGkNjouLuTxX02zJkZ0XTU76HO1h45E/Maj08BKl/c269Z
JasN3IpiGxf0WE6+gqdc4kFDpjY89OXoTpoU+Yys6GYmVh+0XK+jyh5lhFdU84y+t7cSz3nUTU2y
Ue7c35hQj7K8GtFoWBmdGaqxGaJxRKNBEwmgzXyEoW+a9BFKOHfZlGa6rxpkuWOsm17auAUUbqus
VAA2zkYT1oPuHFhLeGQwEC+Lwqa1J5WTDXCDicsDjWm8SvM8aX2pKv2OpmX2VhT4akZKjFXaSuTy
oldF5OisAGcgG7R7jjRu1dEOIBMEMQ9a65jHMWugZCRbC9jalHDtW5uilO8TPEZvVAknCYY4aQsY
31XpaXIALeOqnN7J3M+AirMyPhRqdgOYrZHvXarToHCJvjGL2nyCQ09+qCcmwiLvnbfBoIX022zS
TX9ATHdHKtSw0ClzXhnRJVydtRpLSGxt3lqz6l4z2xCnoouLqDcmYKc1XdVBJ2W6LTpJg3GGGxgt
4wmJpDtaXoOLL2yLxP6BnDReTXmtdz7TivxnFnM9mLMaug6TYandmOYQS60h51YFeF6h6SHc5E3k
en+CM5+JiunYsjuH2EbYNqr/NggYZjlAIuziNhlXtVw6FJQzOeGPSHUwZSPeNJi5Ies33Mc+q+N9
THB3+OWcZlBum+zuOS6kpbyh13qf4IG4n2DqGTVjLAMYCyofAcn4vcItuHUhCMA8CdM8y9PbmN5R
R0CswlFGMNoKmOLWnY8ul7rnQKT74GZjBvTzUEOtnrvlc8WVscYbVu5NVoEYbM1IRnwpTLy6bc4i
I6sRNvS8XHeu5WwboATxn1n5DZPEeh6khEIn77Kfo1WhBKQ0KjZqstWp6lAXWZsgIuLQ4W/8QmE6
D101xZt5HBHUFyzWjbXmljNfOyMlewrY/RvsS9tXiW+zmQfbWvXpaLxhXzdPvGvFikON+KR6QIoO
rib1fZq3kNDMLdwQYsgRBSie3sVscraxoxeBywU7wrdv9rEL6MYhyAF9UzF5p9Jhytc2mHPKmxxs
YOlANxDFqpQdXbcfdiNEvEHoKOgD7lt0LMqYT42n1S2dgqmZyveGKfQnZ9ctjnmMC84TTcW/oYnb
PmAhs95PUtmBWQPYSOlNE+wP94I3rRbxuEt21K5KH2E7iffl3Dr9Ju0530Ac0dJvmD49TjBx3dl2
a/dhVzTKM5uEPxEz5jcx/N3uyrq3bynLBuIJXMzvWh6XN3o1QadNZfngoY9bBk1H7VWlJ+NxSFLk
mXpjbmlck5NdcuNWUV28owsaw2yyL81TE5vm2ipmK6zIyHcqS+VrknWwyXDiGT9FK7/LmaHt21VL
7zdu/RY+mYi7mBbOQ8dR6xbyR4nfXHpFyfv7ehH/bTQgTPqiEbc8q/QHWiUz4ohciyYSsyPtSLaJ
jURtG5E4vkqVHhVSFZup6xD5J8opIdAl6+KZ9hjBNERxRIG7WyM41feIDKdj4tTxTS/d6qRqVr5X
AxriqN4M2T7JW5X4uuHOa3CzTdtL4d/0YgxufyzRZdgRYqht646I9oy+jezRpK/F0Le7SRv5t64l
4HqgbeFXpeAbHdoQgTNZ42FImnY9g8O3MvKki1AdT2+qURX5ptNyPYHkse6Ehs2Tm24snChXevJQ
49H+LqWJXNiw4hskvVk0O3P3UGQsfzYxmZ+jcAavGEYIE2UOR12YY2cWcM88GKq1XxqOxnECfz68
GSpzczQqqnTd0HrYo4BvQC60d+CaCFvSe8XaJc6n8aNOygwVM8OZVrLJsydSNxDNR3npyUWb8Vgr
gyASGCFWLHo0M1hdas89ATBfy/BTCSP5W9mQ6YGgrv0Aj48xguW23GZixoGCryEsGmDVNIPOHTA2
TYHo0KTNFSo74G3muxER01vdKLAHBzSMf5SOPRer2ciBOe5xxF8TY25+DQgoj5lrtoFMyvEHLdzs
3UI6ikvVbZDgsg6aTUX1plWs3fEeDSh0Z6zWc1Ez1jxuOxoeOtI0z5mRdmv0knvbQ01HHzzRdUMk
eZKsTRjqjiudwjNkRUqXbRNJy7vJTcmj7GLb9V3Cy2/FgJ5sB6vmNdwxzUDBo3RlQFj/gDxzgl9h
U+0n3QWVuJ0q4huiVpvYsquAlWyDWnsDdJgAEiExR/EmDFRUEiQJP6Q9uE1ARtnsNJ3QI8uT+GcN
C7NDJpMBQ/cm9IIq23rvQbTaxmZPkbXVriM9WerxMavN8RdxatCeoDENS0jN6MmaJ4QSj04zjKtK
Z0jfRTZWm6xifaS3ILAPHJcvzRMZTLOlrQTKcw96nA3fCU7kC1xlQepkZr/rbaq2FHEMbKicbLxN
UiYYbkQEFnYfW8FkO/U7ypt2xFLNifSpwXzhWX8/ooewlc3UHP9lQLVPJaburswkQREwGZtwznvD
K6ds3I0iIb80q9aeh5Kp9VBN43Hu9fy7RCnxqeo4vG/Q40G1QXdVvhmtGjZuk97LzahQmhq7bAot
tzS+tb3QjwWcXzwNBwiIDe4GsrNNAiUoabwaCPluUBqtdgvX5P1fDA6zaIjGZDWMCil4WpprB/XP
iGlwqfNKScRPRG19CMR04pM+BmGihheP7Buy4o1R40bI7FC2eA3jfv7Z9EN1QEAq8D+eeGz7Fv5H
pReDowyNh571IaGDyEOAsEBbVS0xIEyjqQyYDEsnIsgcOe2b3so0D3aUsO/tMv0FkiEaCoUIJW40
1iPUr3Ub/aWcPlGlD5GWZQMMvJw0vY+B8932JO/9bJLFXWUmex0lxGfT5Cwi5kBCtBymb6xMTS2g
Yy6i3Kj7m7JG/G4hbwp4auV+IxWKtvkIRYohQaqcjQgFWc8iN7WIP4vOeZZjmq7s3OSnvE+m5391
AhrILbUzhP1D5xs1cSOIOOURVERqzxjG6RFldlA7gToovC7Oes2LZ4ESjlkbr4ixpiirO0CR2iRV
XqaN7JY1Wn+axkSthozPI1Kagfv/6trUclKjSNdTYvS3eZwZD8RSPHSMJP/13+PM9tlbU7XVr+4z
qOwzOO3/OzSavkDE/tf/gXv9gUY79e/nQLTf/4+/gGiG828HzhKwabWhFAN6HBDDfwHRdPpvhzpw
kUKPAyH2b5HF/wDRdP3fOCJQ0ACeG3g0oMT+BqK5/waGHIB1C6gLagC/pv83QLQ/GMX4+6iHQfwQ
7GYU588pOXj+Wgv5qfUfSClKkFs4fYQTEKWNV5+KVRVeQzTrCw77HzwaCJlnYy4AzA8kEcMq59hs
MeYCKTVir14le2BZgS5dWPuuT7fgz7WwRMoerEitXQMEEu/DF/oPIO8jAO8PbOn5bzgDBSvUY9CX
xG/gjyVApCC1lStjD6ZMmG2S1ewXhypKIvcaEfYczP3XsJDyBPQQqLxzvkNTOdZQoEcLJWlEZNCb
zI8ATnnzr0VOWfjXoNz/l8/793jnkPyYNMawgP88cRNvu5uFI6puby0PReZ9GY3ru/ev13WB5P75
af8Z7wyCD5vg1IWj8iIT1MFgj6+MlRnp66s2DQvM/o9xqA4HHkgNMP3ciK3oRrw9NcZp0QiCk0m2
7RAie2PA/B5ae1c1r/7g5v3+cKDFQdcAqgMwTvq8Z1UubFLkGDDftD8Q3vviOKwXLXnU1Lvrwg3n
5J+/hrOWywHS9a59hkFm6Ph2Uo+hPrk1jgI7ha/bF76F0HkIdZDG00/uSoTqFQX816+/4Dn6+ffI
TNMhpQO0K6p4nyca05YPY18DRFBAealQu3waX74e4jP69ff5X+4aE9ODaTCMGT8PkUDLbIrrEoeA
NszTYZ2dQ+XVN4hc/78NdIaynuesKHrAJjxIUx8QYd5rpftgtfUVa40LS4b5QDMHcnEwBtTOlqzk
szU3MGzwYvdE8hl4vDL4eiJ/qBzhq3wa4oxdkBikheZFs+x3lEVxVy1iF/bWvH6yLlzOKOn9hgrr
EB0+fxCsREo2jhhp9DW/P9R+GjTrcgOvqXV6hUxzYZND3Eu3GFwEKBxIz87ULFtkGrSwvKlIjy7s
lTNnlTq3KEegFBsW8srlu2yrszvj43Dnd2E7cFGSHsOphKOn9gS+RgQbnTAveGDV3eHrT3ZpUwAC
+5cmH5SizzZ5zmsg4gZcGKrIAm7dT/M1Hb5zibTlHcWE/hnibHvHdt2je4QJ5ZtsrVDCjDTh613A
oLazEPL7zuvrFeoZX8/s0vH9OOzZZ1MCXVUQJ/CIGAAg6ot2K8RXoH/19TAXnpIPswOY5fMt0TaT
XpYtZpdQY9MqDbJPld+oNwuWsXE9bfPkzh2uXBiXl9RevBI1x9GN86M8yFSrSA3r5NF37lQ4rnLY
dyx8q/kRjEgvueqAeWmWOoI5CAbYEBF0zu4OAL2hMp/juCVVfGOX6avojF+iMaIkN/djnQViSiLW
XruCLx09SCaCGIFr2MAd/HlxRwa9/iFfruAqD1oLRXX9xk1MoJRh4FppKGxdUaWml+6VjyMu5+VD
0NfmU8czG5HIEvRND+2qWy/aQN1dFl2Lei4dvY9Dna2p2wFe1MUYKslndAoAQfIAdrkqxrNswPP7
xNDgMwbhH0TOv8PcDzNKq1Y5iRRLrAPuOsQwFokAsm1W16KdSwfu40BLMPRhIAL3CI5MAuX1FrWm
4VmhED9w+8p5oxdiU4iV/jOfsz0RU1oao4NnrArniEV0PeyyPcDPTwAIrtudduWCPLML+CsMgL6j
bmuLjr5+zsEtAfpCsRgHXL+bIrjDOS9NRI/ZwY74XfWtAZoUem/lBs5ABqAsHtv+pcF2bbdcXt2/
f8a5CrQlKOuGGp9Rt8Fk6PcT+qz8GmP/D6Lzclej8GAjdAQ7FuD/z99wRtDvNksgTvs8D62CoTjj
1sLYcGE1/jwtEEJUIdduZpsrlkNsnKKwsC4dQDH7RgeFvdCTPeAHzDeLqX3Ipty4S0ulfn59617e
BTpF9om40wB/6vMPbQHHQmMPN4Paxqt5swiWDSBjT485BAMAjPOvjLds3j9OkW4ulpoWPBvOgwBV
ix7dMSy/dddt0IqsfGg9LXH1e7Oyb68Jtf0hLfj7O/wz3HkQYApdltWA76CvnC1EAkB3gP54QFdx
hCkHTpTeL9usPJHbYl9fuwQvhSALAQv1AdDSsA0+Ly7PTA52Eya7XIJt6wFhB5VnGTob2599BTeh
blWe3NtrKffFG9EwF06bA8OKcyFQEVO0rTiOmrDaExBiQddkV6IrevFJgSTwYlkEVxbtbOPMs2L2
7/BKXwFpHXUP8p1DIw1GuUu6CU2iVRnUt9hF0TVy/eW35cPQ5xdkVlInc/Fqo2GArHPYzSpY9lAV
qLVKo6937MV5QmbZgqgzvHPPsxcibUKFwloWpPmpSvk+J+nTkLJbsAyoVxNdBULIK3ITl/fth1GX
X/XhDTAAEddGgWPZBeqXBEJqPx2VH69klGw71Ox9ExyTFVriUFnk0VUq7qUwBbng35M+i/lGsCxJ
sVySTeCs+gPfobqY3XXHhdjv3k2P7hTokOr1zdWjWl+Tgbp0Q5tUWzxAkBr+ISrI0TCRJMeKgx4J
rX5cz/2TPT5//VkvHZEPg5xfDMNMea4aXAycZycHhDlg/bT5yht7cRAdq4gzqOFBOHtih6ljHBwW
hJciBkkRrXe9Db6eB724Wh/GWH7Dh52CqiJaQuPyrK7EZkyxR2AmEUBVdO++OMcpLEKwKq5kcpfK
adAXBiUF8sYgyJ4fCruBldGQ/a7HABMBYULR+qAEyjVb/bYAP+pr4c/PTntlQS/P1kIZFR5HAASa
ZxsTWFMbKFSsqLaNtyICCj10S6gcLwfCXTF/4Z5WV129Ln5HCxU8zcFXxHX3eY1RT3WrmGC6HXMA
BkhARvhvtZKWhwoVkr+HOMv4J5l0Ak4Zlgc4AACJ4D+qF63GhBgyIbPcXNk112Z0Fp/YqaKp4BiO
1EFzs3xD/sK/wdjF0yK6BWvnuojnpYsUjxE89UDEpqCFfF5EgzizVgLR5NEEPJcRT74Ojcl6506g
B5v3w9VL7OLJ+DDg2ckoch5D+wkDwilx1d5DandH70E2XuzfoB3nq9f4AMTxlZW9NurZXhkgJ77A
Uv8qqMw3Vu0N8OaJ4IwazmHseAIZA/rg4ZVhL+VbH1f3bP8kFtQoWuN3qDEEOfiqO/Ed9m/hDFiH
f22S1+Z4tnvy0eoTtRQ7EobmWjICD8DrPr6HGZiRXlnQ5USfB4wfJ3b2Ek5p0vTGUmLWtgkkZh1o
6ULuO7SvnYhLsdrHcc5uFlUgxoEM9F/fLYdszaKy5cuI7Yb1Ik/EETk+ZOBwgK62v5by/aHC/fv4
uzrUASCkjH9zFk0B+DJWpcQsS/xTbtiTuBUBHCqScPDCN8frNyAVwd8hyl/I5urmuRSUmx9GPwuo
wCWECoCNubehgtBIFmoj5HVhkghdwywYxiuf9OLl82G4s5sglcyGGQqG00HE7BOQaporQdvFDYoi
i4mYG8p651nGwDk8OpYNGltjCGDJaqTD/VTS+69P3eWJ4EJD/3l5ks7OgWYlg270y95U9dESY+y5
nWqvrNbFx5Zpi0oF5rJU0j9fnA6oCGRYJrNkEfNN6heneAMaOj6RjRNuQople72XdGkJP456tids
NwWXR2FUZy63TuysZdd5JohEXy/hpU4LAs1/Zne2GfKJzU0+L59qb21BXN71UXxUwWLO6W6upZ+X
Phj0FuHfx3RYFpz7bs9J2c8aUnBvigvTMx3yCqjElcxouWnPL6wPY5yLmMbgOoIzgexEbyXK6GPG
/apIQX8G1zWJBgAaHr9ewmsDnu0PAu0TqkxMalb1oej4LgFI0QcH9MUsYBDz9WBXVvBchhSAZxnD
lQmfC+QjwPfWaXrlJr504X9cv7MNMYtBpCCkLNldsjbWS90QMK2rPTf92kyW//5D4DynDZvmZeMN
b3JjBPyOPC32FSABgLQFOZNN8qAP8B1IQ7CSjlSCF+dZEaAnVzvkF4swH6e8nMUPPyXRmx5MV2wZ
soZQw7pGIxVczxNCMQTvcNZ8//obXh1v2VEfxhsSSEhApsXy7GN+m0GlvvTT75CL8/TAfP0fhQvQ
iIMNPVwtUBM7j/yAap1a8O0QLtiVV4kfEgBTdbXFf2HfMAsG8fCxgKz3H8aZk4bjXi+I8GIDvYTu
pv/B3qxtc0t3VsDAb4bROYxQpafjUVPra364l4oSSPNQ1qTQ3oGbxtk3BPBXQFphOfYk6T1kg6+k
yIDwnCvhQQ7npWnbjSbtRxH3T52Rb6iVXelLXv4JyIuwxnC7QqPt82c1gNIF2dhl8IIyfWeunm2z
3AlBfSIhqwgI7DDo0CEkAR2GNRC5wdfb6lIQgyIJal0wDUJl+fx2LdMSvyyJmTcfFRTOR1x5m2Rn
75bSMrtnd+MzW7WxVz4P+8WMvbpSbrtwDwKZCgo8fETgFHDeRK+0ZhwHeG1CXEvGW2xwZ1WYWbPO
EoAtrdG+Zot5IaH5NN5ZZNo6VIzdlNoeyN0SIi/pjeDx7QwShjbN3ywdwX6SND++XuQLuxxSUg68
DlDcQyPpLOQA9y2xwfaEOQt/mbQJvaJ0nfHO03m2aosh0pk4dlRbfT3qhbvy06jLr/pwYVSgEI8z
usjITnE9dBsHniz/gxF05hoo1sLJ9LyiwDUdXCF4/0BOYSOKp6q8pqZ3YXfg/rGXHio6OH+kn1QS
k0FkxvboWIQZCj9GVm5qST2LNVcOwoVU4tNQZ+fQriY1aFXmeE0KdhJhfgF+lOa8SioDVTx8vXDL
HzsLNxzbxu2qa4BwYNt//jSiXVigDGSyuq3AA4I0Ja4fRq9FTheXz3Ww84DBgVTe2Zzi3EiY42KY
EjswqEzbr1lg2kBydUReWb8LBws6abD7pjY6RYClfJ4S+JT9xDIOodYeJFcXUyLNth4qoNe5D/4N
9EKuFlwvdPdQoIe1CIZjCOfP5oesvYlnO8eRBQPOJnwFNRkIHBleJrRvKa1CCLL4hMMruNOir7/g
hem6EDtHiRD1rOUF+TzdogFTfswN7EwwBzqUEsE9At4Y3BY2wHAajs3Q8GiHK0f6UuC9ZC54MynS
JEAWPg9rgd4p8GdxfUEJYizzk5s2kHD6qclpo9scwmLx3jDlj7mmUVO8mTDJ/Xref+5cG081oJDL
lgJG8CzQA0i2mPQZDciFmCcZ2Lq0lhuryq7gjy60KmwYxIN8Atzl8kCd7SdZxkYJ6POSQFWP5nac
AnXQv437crVISzownX1ob6e9EcJZO/zv57jsY3hCoumPVsnnRU5414KFiNvGyaqVYxzAGnHJVWuI
P69neHjBaA5a8ov7+zmIS/ESYldL8bDfzvD9WcCN0B0S3yGYE44bbQ0NGXJl01547G3kbTAKQNkS
0onnY3KIlQ2L/MxSiXV8/Gvm+nDmCRYjY9OTtT88Ih+GS8NRixjQjvZ41aXwwrQZGsqLBOL/pu68
eiRHliz9X+add6nFAvNCMmRq1VVZL0SWotaav34/ZvdOZzBik7dnnhYXt4FGocvCnebm5mbHzgGA
ctbmKsqsaACm8xOofbcTQ6/9iotech1MAPUiMDDnskxpYtirqrR6dx24KygHIVCWX42jPTfM/R05
1Rg80p+Hn3TTX03Zyuv48gr/y/zyLTmJcD5MOkmlwViIVaPBvso7vmZi8XqkdqLGOgrNNEIqRq1f
Y136Hy5CPj0DCoNDIpL2PLTywjGKn8wTr32mS4uQ6LNQm0cDkRT81ISsC4bgdezTXCKR+Z9kg5nY
K7vi7U8UgXT/j881lGOI2XJLgetdalSEkxcN09xh1UfrYJi5k4zZPknDlfBxfusaJ2YWW6eWYatC
08Cbxhofwlr+7bW9W5j5lSeKa5s4R8HTRAJbwEBpyyPnhYTk6R4GtYEOYDI/QsPgStMiR5GsXa9c
B7Vg+0Hgfr6B53nsqbVF8jzq8E/BZ6nBIpW7qa6CLrOcItFhyYNhuHsMi9KOxHbF6qX9VA2VZYo6
yN7lVSukfhCJgCps6NntONnoOhrE/j2yESs+fyk8ombICIBM3CCELDyyqmEomiqmSsejgOD6vVcw
sTXAHOTEe/84Q8wM8VBRyZbuBEhMKvtPvNk/T9tm7dG/f8Z8cD4k7nok5ZXZEf9rlDcApDiiNUH3
AMcyUoqff9FLe6vJ5C8mrxKF++jUlJkHDN0XEv2dYhKgDpL0Q0IB6iHxZfkYjczffm7vgr/qvHUV
A2JfkZHlRf4yRl0WRy07nEZfEqhGDaZk4+yxZeJZydZS0guLew8sEAUjz8nz9nRxkRcJSj/x1hsN
8V5tpKsgT54B1FzB7rT/fF3n6aChI3MMDpx4RlNwsS65CKCr9U1OhgwH1wgyMbyfGKYr4tZJjd+1
+PK5vUtL47FMo11HzVVdZkdmGfulIfIw6jRtH+bphnnpvYj+sDWuVQgu5JwzwTaPFIayyTyXpex6
GqvKg/rOHn5MW3mT3VX0VswfioNS42p6MOdWpwFtHsIhPZbnuZmzigzAnzwoLcoRhTDatXkt9l90
KLg/371LRrifVRNpc+S4l7snhExzjRVzz+DeHEVMbLl4lYWVysaFFgCDAR+sLKJlFE1W3TeqZnsv
xh3KGXBpUqpEu83Y6E8cAcWJbPU7zHlfPl/dhX77qeGFM5pFDwGWimHpbm4Tl8dwM111V3AuQ/61
zV24J/KntV7c+W1+YvQ9tn4IWkY6QW5aYjRrj0L7a4Cr4vNlrXy0JZST+WoLRnYMNKErAMaN8kdF
Wdm6NRvyacRQddGPqgQbZkIvww/QbnnoQmPlnjkPgqdbtYhL8iQ30HZgBaY2u893CozbRr9Ha8T0
nj/ftPddWZ6nD074XlD/8FlGORWh6sUWerJa4sydQvUluTPviy9oXGdX8BaT6edP+Va9Gr+UEETu
1sLweWw8Xe686R9+gghiNS5qTpseP+XeH2N4MMZrmqeO3G9jbaWeegGxemptjpwfrElKY3lwlrOx
6C9wtJvndC9u0tKxvva34SZ3wl13nBwYAu7Dn7zxpLfwa7yq23ihrHv6M2Yf+PAzMtgH/bSY9/2a
ETJnrqZazrjV2Wbt8Pk3Xgs078K3H2xBsld4FdTYdILVY3X4huwps8U3kGI51g5Os5dgI39Zs/pe
XPnMsxZRhpEJy+pGNnoWSodU0g43nlsjeW/ehwzn282xdXtX+B1txr3mxm/ejXxTf0lojXy+/IuB
Z67eUyGcS6yLFAaxeBW6Cq7eKczAa4l2qq7JPF1IDPmaDELR5gcHzajo6decoM+GrY0djq6nr+Nm
OIw3SWAPoOmo0UsbAzSsuk23QsGYOjQmNs+x/motLbww+HD6Kxau3VSguqQ5rs9y26h+97v6BVUr
p9mMbvvU3f63ZvhOTS7cGBkLqBdmk9DObmFSdiXDRscR3adqp92v3VyXferDPi+uTMkcgkyt530+
DNcpqUZ+TF7bm+kqfNGo5rkzShWVk5fuMdp4Gw2Mzi7ZNdBLrB+qi1Hrw09ZuLeed7KvjfyUxu3c
aXbsF1OwmXyX7wv0FPVtcLTufbr5r+HdGhT4wjWEsiFlrzlBgbtwcUEwAu5VMBiTHivXkB5kY2sL
NDI/PzdrRhavjDhWPTNUZPZa+dnom9j61elPn5u4FJlOFrI4N2oWZ7Aas5DkupBt6+twiB8C17i1
YhrrNtP9dnQlXuXfjZVr78INe2J3cVLkUanCYt5AE8pjyP2HvZddlzpjUGthcG0XFwckhw1B7wp2
sW5CJy3fshYe4WplDONCiDtZzuJY1L6H0st8g0JbjSYGl/Q/FZYE4XdiYeHt0SiaUONioYGkVQmf
c/3X565wKYR+tGAuRsUIXbUFORH83w/R/bTVX1CTI8faMrwIELSArPstum3e+sOfyrjj4+f2zx9M
Jwtc1n7kSuiqcvZERMntTNkI+oMiv5btStJ/0R3AmwI748HJ0MzpRaEE9Rjrk6jBPvZYeQ9imkNU
tP18KSs23udQP1z3qtXWQ8Z+2pUGEW98V+fPxfTwuY2LHvf3Ot7Tmw82EPhQ/QLKFBipzRvIUHdo
OaxkwRfelWwRFSKVMr9BtFtEOTHrfZRe4CYW9kCg/5SgixkbJGuQ3X9DJWv++xYJC71+Q4FHlH7l
2bRnKSahkkK8+l5vVJ3E9aATure4uxEy2XqRszZKcikKfTS4OLaxBFUXA0OaXeq+ayjextfv1Vpz
rcSH/M5YgTBd3E+ZaSAg6wgnMe526nuhHkPsE2Ouj7/IcQPjaLyjMUvN81mAetdu2hf2a5tL8Bnr
xQEk8SqcYzax3GJDgTJBA8mA6NjC/aECaHVvxDWH4rk4zDPQSGEUQDjyeyaF3M999OKCP1hbjgM0
dZOaQ4W1mlkW0BIRIsDyk7GToaB21sF1q/YWGyw0MQ/c+eCJyO+AcgqQtC5+c5HNQ0H/BsJofm1+
spvK4jUKk3MTGM180KvDfDx4wre28li78pbC5PoEyaVDD/mJARZmhvYtYQqClQpeknLoFfi8RCAw
bb2SEFwIXTTWmLGjVjYjyuc//xBWJKvzYRWglARtk8tj/g9jskrK8epabLkQ7ilpghgE30kTaJmw
d0ZrCpmJoVmzFHC+ALt3zBhXZ9fusGnvIt/WXrLjvxFlzg69PNMmgOVReHOgS71ICGCeFwv6UjyL
nkRngkZ9A/umz72zQZ9i8/7lxsDWYNN7+zc4Kc5i3ML6IuSkcRlIDc1y8FQ0vWw0sJi1YEBAcsbn
eAvv1UoSeY5KWxhcnPjU0Gq9Q6jtPagq1/L7g2Rw6mt1iyhP4iRrX/YsLz8xaC1HzjsovIaUKbr3
Z6f1dbpWB4jSNtHWdGt3hA3fLh67XfbN+LX+cT//ttYywua6MMLXh20/1ndW9wsKcVvoYdDtRxsx
irW9PTv/81IBEAPgmNFRy5zFU2WvBuHwVyljk81wx82MH54Rf+1+JZpech3asTxxYd8ieC8cNw7a
UegjH5it787YSv84+Lb8HKPUwWun2CWO9/Y/NLnwVsbVhDEJMFm5tbZtDtJ+Fo6ULTu6zZiR+zfk
by99wY+LXLhr7OmlZoZYhFA9uGfkopHs6AdMwt87Z9jQ8t4W6XGm3fG3+mZltZc+Jy1vvqQq0yRb
tqWzUC9oTMJWSiVsF7xWrzMcHK29Td0560/3s1CL89BiAVmJqXPSKGgDuwK6dwrpanVNUnobhAV3
v7+SjJ4PPS7szJfKh5CemZEZDBJOqj7k8Kn5m+padyQ73QVfrG/yE+ox0g5tBWlDbRGhhn+shCsv
7C+ulMJSezkcZ/thfZACHhN6c6WW1kpd8WKg+7if843zYZ1IRaVFF7Cf2TVVRXWT72InsctreQY6
c/uvDVSeV3sWC1ucR9MIvLqcWJh0N23z2q4df5MyMZcGruQoeKrvrlJfXQquHxe5OJCFDvNrP2/m
fG0q11XoKvtuz7QZ9FcP168eNEq/k1/0D9a6B2f3NYul1AGkSkMEHlDA6e5mIeMEmgpCfU5BHM+L
IRtGjsqRaripxWgl8JwlOlgDLwaCCrUS42w0UFYG3ywqQEwwfR2HCPRL37x+ftrXTCzcRYoAaRU9
JhofpRjDhIVfSMSVG+LSrlEhAn8GlgaY1BzSP/ikWaiwkAgYSaMJNsvgtzUlfzBVkNpahvDK5yt6
74qdpKM8KXhfSBJZDVjMpTW0U6D25tuRbs8l7fzY5YdUc9NfCPURxcaDXLgpkiCSQ5t69ThcWOuJ
9UWcCXQloD6B9Zm1TKJiEG2D8tjNY9UzYkpxvC9B863T/g2x4UtnXxcNU2WQB1mNM+9U6UBWyH7i
LzfVAepud9rPgzyTE/6MGC1YezdKF2I3U6sSBkkAzLMRZM+r8zylj/4+K28Gxyl50A8zkRlaCC8t
Gn7fInk7eu4a8O38hcPn49k256/ckmeAXjk2jayq5fkT528Q320h+nswGNGFVuJq9ZNeyDhOrC2i
zWAEVl1NWGuY9Qy+RlvjVnXLQ7ZBG/WYOJq74sDz5b5wYF3iEzL/DOgWLz49LvXoqbDgAszxvg1w
xf8cb7Kn/CW8ke8p4B8zEz7FBlaJZhc89A0jVCun9eLuEnBQaGSsYm6nn9pH5mMsk1j4E/DUdc4M
+ZunFNOf5et6snrhwBDe0IfU1BkhsJxO1KMaFR8PRhqx/iH0xyB7RjRnC6x+//m2XnLWj3bmtOdD
EGqhVY/bCTt58BALP3PlPlJW6p/nWdvM2AbD5owSAze4+HBFJqMzBOAB9A9c8pms39HWZF31zrB4
4ojtGkDg3FM4dNQwTFpKoGKWuTDKaPIEo6tl90p6F3ve26DKjod+WF+Fh6GEerf7XoEr/nwnz78Y
VsEjQCNH+eSMtYJg7nuGgtXEK240I7RH1XqsZeOg9t33z02dfzRVgeEAjW1A27CcLEoZaKeLViQY
FvT83+rs+5AiAJautc3O70CMMNgyc40Akl6CYppRzoa21SwbiUJbykIbcvDPl3HhTsIEXNQUK+BD
BFZ66nyDF3ti2ZiYkFKUDbRtp3kITed7uRrRYvhZzXrC8S+ASPCBWzbMOS7CULZsPta9uiunX1kX
r6AML0RvfpMpGSKiGWDhl+D+HEh2oPU+8K2NuRs33QGi8W8z24GyS+9RNxTt0F0boznvN6M489Ho
IpYmtaUCAcJo5Ro/5M0EhWh68B1KHKsZ9znR4cLW4jj2yLqp7YAtdYdUgwG7iXmdvXWwhK3NrF9c
Fl+WqppkwLSwROqMutrWcY0YILPHm26a3DiuD0XOl2wjR0ZuOAOoUSJJqUKNPcnJyrc8h0+wVEti
OgrqXYDTSwiZ50F71ICyfE+IQeDRct2VvyglpY5xy9vN0Y7jtaHa8dfuJnQTJ7qOv3zu4pdOKncS
7IsUzMDNLS6NyiTpQioIOcRpI1cZiG3IdldsSBciz0xdiYUZdkUmfnqMvAYtdtVgrAB1kcnRtsm2
2c91x334q4P0aIbjBrGdI4G2doAvxIiPlrVFWyhP6w6NabCO6M/upuvMlb7HgDQEZyaeE3weVv+c
YmKu/v+9WG0RMzxLTAHesNjembbGFn4nZItJ53qXJP0m3goH67BWJ7u8TOZjSK4wv/Tj1ssGNC8G
wxYzlJshXleMNdj7BUdhWX+bWESAtGAUS/MxkfB4QkoKKKCMBuXjP3bHEysLT+H11hhKMoICUKKd
WCH/Ib8S3jefW7mQcc/f6L8Ws0STRW1aghtiMfVG+zp9NbblTAD2oP8I9vMg6GorYWXzlvdINaD7
U/TYU54if6Pvwv3cTCijjf/s7UdcUbbXM7RLTkGPHywsQEeO3WIvUy0MxtKYOHWT4cbkpW38+vk+
nnddcTYehgBgmaaZhyxPD7akZBDlx5iAKe4BOrXH1mlAM5hv7U36S4kcadelrvhV3qZucWOtTxFf
CuAnP2COPB+ywzERI70z8Rd0otz6Nj3OjMySU9IPWj3Y88E9ze9PF7usmPSRNigVtkZsGdv6BcpT
O7hVNsWuXIuYF7/dh41dnDYvQgWumTd2puCduabbX547Pwn1r9hzfFd5/vxTXkorTnZy4S3KKCPL
orC65IDIOIpvbvRUXdVfZxJ4wvNDd+OvX/XnTzTQTipzBfxfJoNbbGkpWkJC4j1fDNLW2m6nfYzS
qJ0eZGjbGHb7fI2XTuE8rchFO498Lp8sqJAGXmMJTLfpPPBjy8nl2wpN1s+tvAfbpZ9gBEl1XdXm
p9ipT6aKL5jJxKhiOdrTNt7LLwAwg68yatPHOcogXKMiC4simV3s1nhbLjjODDmeAdWMoPDPU+Mq
pD+pNbTUSaLyGs2Yg1a+razvwm2OCaafdE1/P/mnJtqgBKw+9ua7bxqAWH8mTHjRV1ecsqL9lW38
u+k+uTZXnmnn2Mt5okuXAMHPhFtnEz2o8EpwYI/m+4NeYgry0DrmTt5YkhMH7yWTbiO6yLMn31K3
Psh2/FQ8/HdKwoyLzP4K493cZ1xc8OWs/IhqnWmL3q0q5ttG+mqhG/j5Ll/wVeb3gBEwCsXbZnmj
I4ui6FlssdaxcSQ/tYVU2vfqGqfghQN4YmYRZ6KwQTOeWRG7L5y42mYHeTNfhZGHuhR4Umkjrl+G
l1yUU8/Euklp8WysNu3DTJVbbIIzvC7/eK8DbShX3CpHGQouVNRW9vLSi4LJohleOc+WMhl96rEN
QoPhmLGZKjdve6Mfxq3MlUvcXsHnXEosTiwt9tPLQ60wUiz5tz1Y6PLoHf5vIS/ermMGLhxFmr3W
/EIVgWEv46eE3F+ZtylP+pbk3VVH4JZQVGkx2pcx9CTlxCzK5nPPvLRGzFG3YDrE4N20CDEoKgsI
5EWWnZXGlqQT0lRL3El5jcT0r0KO93p51YrSoQifDB/qbMQRVXnt8X+h2qWa9J4odKFdAr/H7Nkf
b34l91GqZ7nBQT/O/ZLmmKEXMo9Mre/zfPktQjq1GnyW4RsqbMubw69N6ohxzT6/s4vO/DPSptmt
tSkuHHoTaRddtkTu/rNRtC6ACXyi2Ub2m+2F9mvtD1cpXE6ff8AL528eKid8iyjInPEQgymAsVrq
LeQdpkNiyA66sms+cskxEa7gTYsigkJN9PTrwGimlP0wUOFy+t/FdQfiyrfLh3xX7OvcDpJjBZWw
D3nOl7U07dIe8om451G55cQv8hhhrCMLMVILkDTv5jK0kSh0U2uNKvvcDPNR7J1G73yuci3M9BWi
xjEQdcZF+g0KiO6AWJOQqO7n32qOTKeOh5l5FJ7qE6X6ZeMKyXYoJlGRsfXoWOQ3WlY60ii9DeW4
Q+79+XNjF84U1ma6DVjSuNiW0/fsWKS1JWU7S75PYO3r9F9S4z3UhvciIX/aw+ipB6hr15bD/PyL
0qXbz3/BHB6Xy8X/GcensiyzrlO3iaZGF4KOQ41Q4fWkGa5QWD2Cb/q9KI0PTR8ha9ytxOxLX5J2
hMmwG/D2sxqQ0gcaICiPuFm8WSWt+zpDqa9cOXSXPiR3uW5qkgURzzJcoWUcBCKylvZg6Q91nh4A
e+0K0bvpu9KN4tUgLV/YybkPMB9yPuSyruNPnl4LDZ9y7qbNPaXA9V+k3QxFrL+ssS9f+mwWZFXz
aX8fvT/9bGnupckIOs+GA2Rjpt6Lr9ynqmmH7W3tv/levvncTc4jGO2ND/bmxX+I/XWt6y3zWnwy
K7/KEsiMOm/l4F2oWZ3aWNwv7CzykjRHSTbHeN8hPArTpLCRn8fEMe9Cz66f50pr9LKKy5lrUstD
8HF18+o/rE5qyiRoAhwyDKPvmcCsjaJdawitywimhumrEEtbsS3sNF6h8D0P2qdLnk/KR8NKW03A
2jDc04Lg4OXjEeEDu/O0lYzs4mnQOGsyDPNcRouErM8zQehGvDM3OGljE7j6KGzGMXOEKdz27e/P
/eXiEf9gbpGVhRSvPEohtCOaYBPSITML+GWbFSsXEqN5//5e1SJ6+aVQimryfuamBmZSuIhvpx2u
giyvdUTYeZUl7sJB4IoDUjFPV9MQWDxFkl5W/FLEgolmuW/5N8bQrD335r9j4Y7ERv56rrsZd7vw
CpgYgykYsTHnPtXdrM42S8N5V9HqrNX75fyZrdlDP3gglIgwFjXY6rbxo+LOIJjpNnxBZCa9zr9Z
wEbvkXymIpGAB0ATXkCMBTryb8KTdshupid/u1ZZvVDi4ot+WP7CVTUfASyv5CdV23SEMiXhiSTm
jn80HtMX8yDfz5tRWE6yDzbJL89ZI1W54Lsn9he+GyReOSmz/TY+jJ7lBvKdmKxxipxzmgADpBXB
K0KZxTiWz814lPz3oEO+hljq0VRhqkSUz3TFu347cw6mDCRxMSJ/vt7xeZ8gXH52JusQMkRtamY8
Ov3sRaN7aR/Hnq1+azfVob9RtJ0mUfNqYuaiYnMzU3kzWrzVEV2L7ezGeK12wEG0twpCUGHvz+ok
+89jxgWAFI+Lv3/UsnUQeUIoDQk/ap70nLhBQ5D8/I7eDfb6Ptt5t8phxeSFsEgzEwIkcZ4F5LVx
ug89CqtIBPvsw646eJVdXGvb8Sbagjj7mUOT2IBDqTDc+/YqffulYw7VGsMSwLNJbBd+bqalVXl1
AHj/iAIxE6XW4yz8AnHdF2Wt7XUpbH20tfDprhCUGkpEtvaY7/WdgpjrxkyQwgBvA6IPkL1jAkjJ
D/lWcLX7ZCfv4yftLdyuVgZmSwvPI88U0VIGyHBOyaHWVpvlYT5/5I7fsNOZ24Dwy0OMQ/5RbMT7
GdtMAUa1kxdhpTn1PkBwZnxmuporhVBuLT53E2qep1YFqQRkIE1IJENCYRMfv1uhvU3c1NF/AurO
7PRmDrnzEGb4+gbDKtRfu5ISaXq36vQX0kaQ+cQ7cYbP4wunHqiY6cBu8ZPmenpyj87CUb2fGxT1
k0//8XN/v+DuJ8YWadwQDyra3hgrhS+JhqDdEDhBANV9VzH2ukbndiGS03rU5/kV0+KLLynkArMf
A8nCnGK3jnaXBoQ6wY43nmC3qA3FTnfUNtSeoyu47vXva3t77vTo/iDAYsHNBhnm8m0zRmJgBDJc
l4P/Jvq/jfKfpx8zHQnf7T2jOntzdwNDeKigeOiZetW2QgVlFtJB25r2z+hCcLhd62vRrV6cHxq6
lCrmcjBYYJMm0Km/qDCFNDzavgK0avXnoOxKZAr8MorE6trMUt/45Yu8lRGfyKa6qL6pTY86ymYQ
89G4SXtfl6NNmaamFDgI56ZdefAKRWnkW4UnbiZv+0StO2WXB0abb/zKUyQElAdmkQq3FcKs5zLw
IrRrncFUEojx/KE29e++F0QjU/f5mNXNtifixsZeTqYgdHJLiNQ3T/T83gYfDvRllwZRqGy4W1vo
5gxtzMvIhb7D014mf+BasoU4Mo6xDodrsmm8UUZ3PJ5Jj90BATk/dsgmDfFGSAa93aJp3mqVYxrx
kD01SUEOb0dxkw4or0NyEu7TOoqL3woIvNxt26INLKQpYe2E3jct6tRhskQvWgcgnSdy1Rhekf1O
xcosXgWkrb0/BmatrO9jyc+8q42wUa4aKRZbwEu66ZcHZBNHSi1x088K7pqcmcpbmgxK3rp1q3fM
V1cI10+jHQthioyeVuZxtKnqoQoheo8HC9avmm1+TiZB1ga38MLK0h1rMsMuRzaxl9rnUPCVgclh
trVBKl7T2meO1Thpe6kyNeFbY3WKdp/1Sh7/iMMp1a+6Uij8iL9F7eSDX4RKU26h266D66BRlVRx
OtAlJtJSbRZ53zQDioXtoEzDgO5vovbmY1AKXvaSSVYSv/S1GuaRM0ZSJuyETpzSKzNRMgKlSe2n
vYK4bNA2VGEV77otQED+oVVyx572NdYS22zNxHtIjQhtbqs3pOG2HCqVTDOPPdWNjUidJWbMOjvG
0Le3uyygeuAkQyhFV3Iv6OY3tS7iYmtUBdplTlTHope7mQJSHabXrMQN48BX64MxRfrdUFWN6wui
p3zRp7anbaH5mQB9YxnIlblnFDtRbuIxtqbc7vy6ag5BGSQJSuw9vf6neAK7pvInRhLeKFWXtdBi
hX2V7eDcLPD73JOQR/NEEqibTM4CZtfp1GbXDC7NNZsJ7FwPyLvLhsGJdN+THUnuy3431loi2MMQ
K/reM5Kskp1ILYrmbZxkUp8R8c0q7Gbq4mHsaztQjUL6blHYm+JDFgn+zPedhEEF3V0pjUXo9Lno
0xSahLwL9fSrJhV1cxCqrB9E1GCMQK2CZ92PAhLRK6WG2ZoJe3Tm49+yovqGDP16Nwxfy6qMyu+d
PsniQ9+XAOHiwEhVzUHgpad1V0eZKN0EoaTGDMdkZaoe6l6vzZ2gqIr/pTGTejqWuiYIxA6x7Z1U
yATk1CSmepyi60YIjBKhkcrIMT1xkkdbjRURP+750TW77slZ/pXiRaL+ykslFBUKQrBlsUrPS4vX
urUa8bHop9ATHZEjJfwIzTr0t0pCDalipq0XuucoospZTujaP8no2cubYKw8EGoNQ2PJt1LJNT2d
a1tCc1MNUZL8YdRtDbnZkJhaA0hdHcd907bB+IjUph4nbpYM2LWVrs6C5Ko0YrNpbQvNjfS+M5ou
9px6NISptSNjyPybzppKIMRS3Id7CO4FfeNnkSx8z+Mp7KFplwKttplrkKUjbmYE933RhdF1Ckl8
/BvttzppNnqa7D3Okuzm9VTXd7lSBMqVYnZAS5Qm7Su7EWU/f+2mrlZa1ObbpG5tz4ymIoCdtRSm
v2Ab/+vH8L8Rqr//MzWqT5XiF//6/59wPGnA/1s33v6VhBMP8l9ZEzbj4ed//sfMoPOnarxgGv9C
UBjAFKIVZCzvjbI/ZeMF0/oXpNbUR6m3Qdhq8Gj8SzZeMvmP+M9o/oK+tMS5iVqDkAn+8z8k7V+g
Qch0qSYzQEi54J/Ixp++S7V5LgDqXxp45BvgS4zFzd/KoQ9/q4iIpxAcvL7fcGsd/XLaftiPvz75
R5X2+en3d478l5l5XmwutM8v8dMEY5xK5hOmsd61gnDVJkhEqsE2k9JjaexVr3LkyR6JAZ8bXdQh
/rIKLpCCB00mRMdOrcYsTfLkCQCwZgl20kWboG6/WvVwpTE1IljhUdcbHwrE8tiarl8oO8vUbv0u
uOcLQBFTjo4VtS9yJwAllt/CLnElK/zWtsKdN4qPXfFDkuIvVuM/50p5EBgON4z62NTCH58vRDlN
Ov9aCD0lENR8KZp1pwuResWTmYKvd70Z/ZKN1oVjTrAbedg2AdichmQ4iX1bN/lHPmqu1yoPUlww
dmCF12qbOQTx7Zza+Ub1WI5PpaxuC2ObR+rVlCuOKkD6FV61xbipBu1Bjh6VZDtvg1zVRLspcis9
3+kxxJQwLLoriztNPv9cHKMiNAtmSU06gaeLC1Qtn2K9rHd6Ytw2eX/n5VdSW20VPXouEuXBzKOf
jBzcKuxxniSbNOpvusbYdTqkqWpxSE19WxkWFcGC7LDdmkCuca1rNYMTpigOvXlEcOy20xNEjjVA
9IO6M+Phqh+123Do7wIrekWRbwXmsKg8/7UsZT5UnH4GCRZvMGEWZU8MvpmcycA4PGaJa0AxED8w
ZC+1t4JWbGh0wzzS+rZB9iCnyn2jHCMPMBJVQqdR4tjp5W7z+X5f8iWLJxTqpdD7Uqo53W4SNHAz
XlHvkiqEito7mIHw+rmJ0+c4p43SEw8XTh1UnHCyL02M9O5iJap3YbZJRfOqHeu9XDzXJflXMm5j
cY0BXlmGsXeLdLzQeeblRO3pdFF6I6VjlAX1TusxKT9Pk/hqaPFTlUaPfTBtpVF89aWHtpGdYFZp
jR6UxLpSJuUg5MmLHoZPXtXs0QF2cz99RF/orgmTe42ehJGnrudFj1aqHaz8Oh7JQsr22Js+Y4zW
lSSMf8QNFBuqFrud1n71wvLH57uJ/i+//mP0nFcHaxXIAL4amIv5zz/UU7U0MxJGQqpdZwq+Xadm
AaBy+jYq6pdMGo1D33rXZKA+g1VNsulV65CYPQKouimgD5pf94igDlc5WdB9ANm5LUXWRvYCnulT
eRjFiYn3WP2GpFp4HSURyq3Q27nj6Ef7TA/sQMwUJ5Na5voqMNaZVP1s/CCA1pUpHNOPbD1rH83B
fNW7mupP5ZmbqspuJ0O6DpIKf7aeA0tjLEkBwNsE/u1gNFe5zrRglIe7STK/daP5K/HyvYdQuF1p
5TZQzJdCs1C6CR/zDPycl/HgT+u3aFK0DVNYIOgiCJpFxpzATP6hBaVbSLGr6ul1r2+5pn+3lQNH
f+K0XhQ5Xap/Y6SmdrusFlxxHHZT1L3FadA4SvPYG2ntJkY32KVixjw+BW2bVek3UdjFdGfm3EnL
a9MW2uHe5PXh1KHxQ+uoqnoMksu5xxvUVCN32kh4DiJ4A5hQ/iSo69o1Dca/2uhrE16LXd/Oybaj
WjlDodIfQyR8yyPrptbzYwajGAMjxLRkKF56yNj0/ucASVjhPemoiNeJ5ZRK8tJqrbaJDAZO7vUg
L9A7wFJkVKCTi4Jxl1gr4IysmyjdScKTWuqTq4oDzhD3N+UQMWPb+Yojh+1V2jbMw3adHYxRZCs1
0i1J9ocumK6Xp6ajI8/pN3dynzLHJ0SZM/QlRQgRPoKouGo8y3J6Iz8MRVk6vD7MbVe8ZMIXK6oA
5eBgetXeCHIGisPK9mM3TCBa4u8+T3u39AQczS5bbT+OxhY2z7ehs37EqXWTi2gHe8jOyvF2kKU7
mGd9nuEbJfyi6MPjlFNPlcI8cGb3GnlI2ZRbHyVBWmmiWaeF1D9jGIozzEXNs4zkSadnLk95XnZp
Xe2S0gs2eZ/9inv9qISIx+XoYeaJeu8XjyiLHsRSg61zDB+zhCqN6UUMvhrFpgz8fZ6hCtoiO1CN
+VfJEFRnCiYePIBuouwmTQjwGaLYQ6a5rSk+TUN77wl+CIex+VrXKl3LNrr2yc/Q1jFtXUleh6jd
aqkvuZOIaoLf8V1oHF1lDaz37Ty7ogZvcsBLr665VsTOK+whiZhQyvdGGL1mQoNsRflDFqTQzvL+
xvDjX21EJbotTKcR5NeqZ0/HZHqSwgn5kZBpUe1u7Id9XMx0Ra2u7xEKCWPvThr2/Na9YFm3sd7d
VL33qqUQkKHTq7eG7wxVPtpF5UM3myQ/0Gt8jEMOXug/thoMVWPRvkQ2EryprSbyrueanurJdAp6
4XZatS8rUfS0TPnXBwWQMHPfiSTUixmC0RfRI6uTaleqxZe0Hx/jSHBK8wqgQEdtRxARl2Fis0VM
mr2WrZs+zu3UDBPb6LWjH4V0UkxtX7bJr89/2aKA/NcvA9IFwGbGCS4rmj28/xW5f7Vrzea5Qlk1
r0TdOWhtrLh0Kitbrb2tRi7QiYkzTJLsGNYhrAJcMyPmV9noKBNCcWpyM2TNvmMazYr1r57C6zXL
Y1fKzMKZ/ET4P5x915KcyBbtFxEBJPYVU5Tvaq/WC6FuqTFJQkIazNffhebEjVFNhyrufZkTcUYj
qCRz5zbLxKb+hmF4nsJmBoy/gO7NeoAnhUA74++/6QqH/M9vgjovmHFoQaOheLXaJukGi0uO+c5S
u0nJzW1XB1OsRoqCs2kyY5k3sliSHElS1PjwNPA6+t0Iv6E+L9A9wx4s9Q2Y5Bc7wFnp8misrjLo
1++UL8KVjZnzbGn9CxAyZcQb57FA8eMszqXK+c8bi/AnBOD3IsB9g7g+BCHhi3oNn7LC3mAyXIas
MLuPzsGARBB/bwrjXtneviH0OefWyaFWHJI2+/vDv/ixeDaGgAAcYRB1XfsYnajR6xqxqQw0ITz9
bOAbhF59dMYSOiQOREn+/sCvPrkH9PeaqAClibTvz4jpjqh3e9rjk/v8l4C+pSnKy1CPKUVrOQ1d
FdeTf0bC0ER8Ws5LkwmyJLjQf0kL/wGjN/KmL1dg5WUCmLBKta///l9Zk9ejxzGE2IJa7M32bDBk
hq0fY1h0rsv5RoF7Bbr637de4dQo8uE/6Fz9+lA1nszzdsi4a77RUKX12B0JIskSGD8Xlz34VvM6
juw1YOW7nKotL2Cu8fdP8BvZdZUoggOGRj70viGP7a5p8r9+smX1wzINBlzmhrFFImPDKkHpn4BV
O9Bvj4knVUwbe9d7zmPtN1sl6he/bn+0hqZJYIM7qyFIHZkTKtnZ3MHVKEx6bT3SoHl1LPSa3LDe
O3ANLQrQvIb55C2DjpZGXkg1+9lUgBJWEQTKxpgiYuBaCfDZ//4jv95nmDgB+WiDOXm9sz1l8KAt
Spwq7jz6JS6yqbUee+IlQh9HRZuoGys0BHn54ZjqgtzgyYOth50XqSyXc2f1t+buay7wn2WHB4xj
AykJSNHVBMyHYaI7jGGP6qN+kOGYuaG49DlU1Wj3NkJ5dDLwkl4lbyzFuqeun0t8EJ7xsdcGE/nz
c8+YZQDa7vZZswCY0nevPdxt/77aX5RyHgAFyH/QpsIY/SoNKrxaNfky9plJjXMAZZjEkbqNe0iO
JcJrd6rCcW7YrRm681Xo/Ndzr+1RirBsJ1xsfVa09EfhQDapCLrXQOcydpej1DNNhIkWfeVZd1Wt
PgbPPYvKghgquLMS866N140qHcvqTq9Ax87RuFf7ZkjdgG4YJ+jPKuN+QE8qqqEmKBgkLXGD7mAk
8V349UdVFNhDjhSJl98pl73YEqkfjzGNuqdWUMTWJE49w72Wd5isls3b3xf+i4p29TND6gkqO7pz
V+2DWVit2WqgC6mBM9pMp5H0Z7cu7//+mK+27r8fc7V1KbrTQOHpPkNr5oG1dR911eO0vCiNSePU
pt7sATGq7FsJwlf76t/Pvdq6XTOEFdJdHBmtLy0aT1Oe6jnf+LzegQa5KYPhxoJ+GTd+3/8YZQG8
ea2IOfowonMa0WddRxHJxL6T5dM4o8INMuvQFgrVbnsnBlCkvO7bNJKMUr7VASXYVMXD39f9ijP8
z32xugtDWcZZKXdXCzBOVTWaHBuc+TxWugA+ESxpYzwN6PNFKpgzxfIDhohx08ewbBj8RSBlQzY9
E8yA1sgGpcEW3bn2F6+HDbXZYT3+XIgbmfNXUebfb3p1swHINUHb0+yzOdAx2sXpXDQ3MBT/6dQi
I8cjoE0D/16AJq9Jjq2n7GnhPs+0425bDgE+ibGpRVfX2/beM7wHSJxt/To/kJH8Kl2UNfM4xIKi
wghOPdiYvJ8S+JSw1Rc6DmGqQZz+0R2Wx1ngIA+lc15655X1OsJN9bEepN6sD4Nz+ft3/U/b7/cv
wVAONwGQyDi/f8bkeprRxZgYviu3viPgvLoG33C73ZSFdWRLv1VG+dEKTM2WIabu/H0OB1DKMAaM
4NVxJN6AvoF9Y33/6RBfXRXoQYa/pRbQZ/Wu8nFYFjqYtrc8czgWa2TeXVmgXz2Nwo8N4d8NbD4G
fmcnRbhcDMIRA8QUBRaK0SAYP+uhMtNhCTeuHpE8Djxue62TsiQL9Iw3VJsogTVQEeXqI2116BRP
Pn8phFfH8L+FqNc6pM677wbUItt66JJxwP9bOOauss3EhAl2NElIpYekiCV1fvi8+gGI00dttymx
8+1oo60h9/1gfXddGLW3Hf4wODo6ahGgaseNuqJJG9XtfAqJCg2R9X42Nt3gybiD53lZuDtPL2gi
1fzs1Wh5gSfFmuXUFDN4rUZwqKWZalwDiTA6unFzlvgWnA8qZidjHgIvKfXGUOwtVzLjqn0qoUUV
URdTWeDeIAvb1eMWfGQYuvCT6aE7p6GuqMetrftH7oQ43gOSI6dMmknCCL7ZuJgRVrl9JEaQDT6W
tOsZegPEhqmk+CxcN3WBFiuH/qcAeLitz7ai57r13n2Lb8wSZAyErMYoH9qxRAWBIA2k9je2eDqy
gPVMMAmFOOcM/u6imxGLpXaIQxhI4wc3NVo+egxgZztC4HbJrWjow52HWeIG2Hw00B/GpvvMF3KH
SyHpB/vdd+EOOfd6kzfcfQ7UGLXixVogd8D8/q2oWnxOj73onJ4N0z/IUcASzCnDdJzsaCE+psUF
jLn74MwwXRC58V5o733CeDfKnQKYBGyKLlBvGFt+0qH9LERxtpkbV4KeiYaWQiDj2v7W9HAaRioG
xUyq33pXh3HldYnwQSQsf4L6AGuBsj5bRqBvFThfBMJg1SRdp3Kr183VXTmFeQ+xNcKzCqB43tnp
XBtI91gUTsuDJeqLyfSJqBf0hR8Dt778kJRhUoMjdCPGrA+6Osww57NWiPIqy2JeRWRAZUjIzJln
nVVBT9z3DygDD91wzwf3kKsSKl9vXSfiWXV7PkHXdPp24w2+SM9w+sAFgEohbB6vO9Lw5pmMuux5
Zo/ufRnU37ugOHPpPFm6T8s239AqeCAV/znK9kal5XxR1wHe+I/yFPQ2vKsICwBCM1O0TLNu6e0E
FjJAEhfA1SttXkw1vRWEf3acRIMtPqsKQIk+PDQemmDix2xSFs197LzZQtLM0zSEK5mrMUfCILxz
iodZe5+12dBkcoeHzmUgopFukwvrubH7ozXbYeI26jMw+KO5NOSQe+QhN/Wwd4Q3JG3tJbZXHIce
rVXLcHfYSFll5lFu56nUfM762jkRY2Ybt8YQdO2K3vgyX60OtPGQOUIGCbo6V5t0Dhidw7DgmeDs
OPP652AaMYA8aBKL7rvXD9+Y2z/aLmaB8/JtKbw9ACh9VLI05IdqIlVcNeV7g0W7UUl89WJQ30Ed
jv4A5hlX5bgz9sSXyu8yZrPYbVAVcXWux9Ug424syHxjIb7In8FAWi9gwKHRwb268IjgXI3d1GVG
EewWq0mh5LcBa+rWmG/N067PIhS0QLVaqYXgwf5538sy7FU96C4zCYsLVR3gFP5M6/qRUmMPKMrz
suiTIm4b0cU5sWHnD/bBoTdv+K9OJFzFkOCClbTapv35HjBMa0ICQF7GB6uJ8irYDNNwqZy9K9hl
LtvL3EFlaJAI27W+0Sy/Yub+TmZBUcLsdi3JwSa/+rY0GAIMBqwuqwVkL0vwHW2vO/cu1Kgt665z
RETC5rM12KOTjzce/kUFA94ehqnA3uIrXLd51IzJ0QT/4qxxvYtRK4DMFVsnEgfudwfD8R9J7z3W
pXnLe/arFQdiAm66nuUji7/aYe6I+YvhWDzzgYmDotxL1eRprcCGrEjmdJ2GVaqVujNIswO9Jfjz
e+R/te8wDQR/HuBEjCmuFQIoUhXhtiXPwtF9QRMMLq18vkP786IHzAugIP8OWMezJx7D4lthq63g
euMuJJpdTPImA6AyQ93PfPJj6X8IzwRGvxF2okkDd9e+Sad+uYTe6MZky8vQ3ggSok9uuXDWtu1N
oAU86JGQOWUfta7/DnQdgE0eUhu3zuPFs+OKW69sapGZ/OTD8jLl4ZZLIKyo/mGJ4dGn7ntI5Rs3
YUgpg/nz0fYNBKc7QhWEsEcBUVpWd0kCgzTkRjMCuK3hlWrQYK/Vc+E7O9NM+JTJxUOytzqQYjrs
YrqHF2qnMCFKvWqZ/3RN2P/OHhwaq/7x79GWfLH51m4fcDPovtiQRf/z1LmN4/FwyhHU/ALyBY18
Eb1jbEpRDpEOCjShGp4YNdssNM+6cbAT3ri7mjPImxjiDQC2IQJm5mByCbTpYOxcyTFZNd33YWmz
xZDdycYkt5C4T0ylUBuM4V3lDlvPp3eol35MfE1luS03AUY8lfNezB1UBnQdMRbPzRzEusWWsKQf
K3+45VH2VbUDHQc7ADcRRHJge/78/bKAOg0dONzJKvauKntPnVpH/fCMyRNNAK45T311Np35Ow+o
iR6Y9wC25LEcMNslZ3vwZhibM+PGVfPFRAWWsUABID/xIK92LcHdwDTSHhYX8QjS43EhyFlN2Og5
0vNZoBFaWM57PxZtbLkMSkvYje3Y6TjAgChlc/65UHJyWfeiR0y056cSf3yZxGPtwKAvAOavU1hK
k0K1QoxvC9hie63lm+WhVTC99LPisdOoMPn7ZvuigbFmewRSdsCOwNr7KuAAwwORFeW06O7KjLkK
utBdN8Rs8SH6UEE7bqxfvabrI401txpU0aXGbgLY5FU25KVy2BKjqXBjsb8I/hYItwCRYbWB47m+
eTrl9TIMxjZT6LM1dp5Zq8Or5SKwgLNt1Oau6AAUmGErr2+1kf7bdicQgDL9VcAaZHjsxD83ILBc
pevq1YF73yiOAcsM8zpzP5pAOZSoO6S3E717ZC55lmtjIBhvDJX+08i6eoGre7dH07GEe16XDVTt
K8sAUV1FYkLwZ3nkle4ODkr/r6nNn4+8nmQG2m5Kv6dIgEN9qoFmoi0u3E7cSLSvRLtxq6/PsWD1
gFsG4c27KjMKk3mK1Fhbmfe7wEHImuCIYJlq7xpTyhwvCfLpFbjkp1rOL6yqf0jtbMEvSOo+Cw3Q
rZru2W2quDUetMPebhyHL1ceSrvgQwC/iFv4z09vL4GCqkuNzKsx9oDbH8WgVohKJkoWN7mRmpWR
6jC8LEME0PcWoSAZyDrcLg4lhZWhOLJWbELxfuPF/pN6ruuGHMz2V3pK+Bus9K8pDG+0BNqi6LKe
G/tWkXsu/c1SeUk59TuHcAzF93PrQra6euplvwtF/daJ+8mjzwM6ojfe5j9V69XbXC1TbcD0ucS8
JisqQAdCJMLedEIDPS3zfTd7CfHIMzoFF8AW9xw9irLqtn11W1TlP1fl+h5QwAEkDKMpzLr//FxF
60/LSMMWIKb3crYBsSZbaaVdcW4sHgUGptoAPPz9x6+/7Y8k6eqZa/L+ry8hrZb5o/bbrA91rAM7
8jTsBl14JBu3GKa3HnV1WEBF6dG7CtpMQBCqG1EL5JAz1Q/2zQHYlYDS/86lsyoQoL4DFeoq5hFH
8d4DCCZbJtxeUyCTepj2gwS8tf9BKuvO6ZZTjjuI0agujwbrP2AwdKBGGancQ9eLvZm6+Dn57oYs
b0iuY78unsDkPgjZ3ypI7f/Ufes3WEsEhBEIsAZXgwzozFAXoMM2A5BkO9k8mxZ/Z1Cx4cKELIqX
jL0LiQrzUBoZxCV3vMzTuUH5zOwYzIzfx7Yp80vd6tdCxQRnanaBJFtw6puxhLmVUW+MPE+JQqNN
qRu37pdR5l+vf7Vt/ZFqZTNsIc/F7BDtZohnUOugdbttTZoWcrkhZPHFA1cAJeBeaO6AwXe1XmAx
ma0AmRFja7UHnCsV9obCmKlCxTxPYuNat9CT/00s1sQYwBPE0rWI9a/uMKfzxlr6eORYgPo0gVoA
WSytusgo+qwUXswXb6NtdgngKjfq8aHqgiOoUSl4HQuZ078f2i8DBa4cB9rKCODXOIJ6xhyyqfM2
62ZjvwKyeeCcQWrdg1J2BEQ6YRiQgO60+ftjr0QI/3esMDfHxHT1Y74+VgJgNYDa8KWrGQWr57G0
XBKrUMcFHJGOdEmz1hvuN3T440qVuxuPXzfSVaz690e4Rqd0bKWWSFxnyNoPvEfV1aMLT9uzzPlO
QVcmCtcug+knOoSlKAo/fovb+PXW+7/74PqoCmMyBjaW2Adjf0fyu7J+CxbUttOw6W30nyd5wy/j
i6CJ34yYgA4KJPOva/dpcenEW9xNRgumkszTHOe4GNoYjeAbedqXj7JW6TC0xqCZf1WpFHZneUuN
39YLD8BNF10CeHMJmlLDvzVt+SIBAP4bg9sVC7OS8f+8dhy03EyZI+TNCpKBDohkg2xijIsSILF2
pEdG1cOM3VjitoUYgcOOfQmJo6KZ01b6j42+ZQ1564WuLiflcGc0QQrM+spDf89DkiY2wAg//P/s
YYgAI/sBDgK4oz9/eAO0qVdNOEKaijoKKxbBYaZOKpOeK9/dYabegbfH3gK7+7aws923qcAo7MZb
rBHy6iStbBuI2oOVjQ9xFUGBs/RYPqMoLXQOdxKAzoM56oK3YS4hdSv3FFyDGej7whm3bVjfejx6
f/99AcwyA5SgqIotNAf/XAaNpkpr1OgKTALWjoENqHPb3U0GZnzSVShSAKACjNvKCHOixcI/tA9v
HyRjvHe3hdM/GeQxh9XmZpz1q8XdIBkExlzcIgfQWZyVqrIkhgWzeKvfjZ59J/vgDmL0iUlzoHQW
MQKCg8E2m4HXUGSn/fIZEp2JntyTE/bdlprupgtDEa+ASDk/ttRPTdK0m47Ye8sd7oBaey7LCbl1
kDSkPnNlZ750DhXJ7zv2hD47Ll5u7UXPqhSM2lOQQyqzpbCWtkDvgd/phg3Vk8OASS55eWaO+YPZ
9stUdmVmWw66TwXZgTH7zuvDhIlWNncD4HEq2JlcnDtlv4CKSnZqDh5ngIFTbrbHcZyneIR3Y1ZM
p6Zu5xMV5WkZJT+URROBugZ1C9b9HEZ4UhTlIyPdEhkzqbaN8sxTs0y/vMyy6+/EcMt73d83Lh3i
uf/lezLcIKZ38VwNWWk0H4ELRRsL3sGAgCBlbkcBqCK4QpAXaHP2w6djKg000vypqzfDQC68dIKE
NMN7P1l20pekj1Uf7F0wQV1hGXfM6F6rfMKRt9H4FwDSeJMF6VCoBXQ59CHoaz867yBuPBKIeGx7
Ur9NE7TINMYbAtU1hJrF54JqXkBdx0pqK5wj3ThTnONfxgC3hxFKHlk7fTqp8JdU7mevHnwjSBVd
W3ST1JGnpi5ZJifVnQewO1QOE5lPW7VMW+1479J6yXu8t6RNlk+o1VUQnqscmJBq0XMMo5pINAAx
Yg+8t1C09ezP3JimkyDme8i85xr1Vzs7e2V0vzjNz1LXP6B78m5srVlfBmkkVed996vqrRyfSowD
YUCDxxUV7jPfn7EG/t7PrZ3yKfYKHusI/KOexFPtuU8gC/eAt5egi8rHysjPbsWchHP9ZnHM41Q1
zMmsgKieYRePAAxYOeAQhGP8xfGNwhywR0IGRFiHAlsxY+RIgTFgS45xMcwxomXEBLJwyoe5dx5p
fpSeCeh5YY2JDK3dNJoiYp109ia6cADoRm4nL3SgH6iQ6w2zsF96BuiXqS2E2Ootd62jKSqAdAeR
hLQB9lpgKC5xWsoFzQmgjs2g/OArh0A3bmz0zp3HgEEpYjDiQU7vHRK5mDpHaCs9qryEssGQkhBQ
MoBngD8y2lfPqCEvQscX2arLbM2pOdOntjK91F/aeJ6w/cdQyMhlzbiD+syxk8HjSKaHlliPs+O9
hWelYeA2YEO5YRnXHRhKo+/ejbz9aH10kAw/fw9NGcmAfrRtt/d6SLzPaK8kSyueO49k0v1QDUsJ
plwWNACiSY2n38hDkmMIX7ToBSmxMjjoRzm0Cl0gIH4tOX4D/BeA4J7BCWi418U3DpB9VPTTFmI9
e/Tdnyvx4EgKEgnECMp2BjOjwRaYGH00Qp15EuhGNFzOqGmAG2gaFQ+0vOusYA/p0C3XZnsiVXuw
kE8k9mxOcZurixrOgwcXACAyanREzQRRfMvZjG0JSFnASLBZmhFLDfkQ/Mr51Bto6oUmCNcA08aQ
hNgIyzGicbjYtSNj/US2nupJzJQ4FIFIfXpUrPnRTGMBYQHWY+yTLUNhgqPBrI3fsPsCxqfAfCer
il3U2bsyoMduxCGG8eUFShoehKaM8+hiC/W/Jm2dcPraaOpxAYBHqf8JHhAs+NEhgObFnJgLf8X/
vhoIn/CwHDSQn+QdI8KtVSEWk+FNJ5CKfMfs/W4V6PIcHu7s3HohcqKnMUz93nzqAtFsOBoUUL74
GMLggaGxhWqHIMLM+DDgbfkVeDLUC1G+O6kP1FhiiwCS4ACERkLoC69EuKFztZ24vaQSZHBeyTVa
QRuhpG/UL9EVcwe90WJJODjX+zkIj5pWAC6sUWaaHNh8du2EbY8i0MWQvawy6QfPop/HBBJauNu0
n6AZXsSgMRl9XcZFhz/X8+6w+Gre8nE6VxaLbSgb47TTj6Io3KQWQwooy5iNzOrwlzsqMZQDnwbC
YLYJoQjsUNTLnbQsNGVCc29UzhiB6ljByh3pm5glPc2MGilddcFmWgR3Kuwhr7LggOdASUQ5Le2V
TddvPAx84qauprQno43hSn2ycKvsg5zEdT9/LtYwZoIBN8Jmd9kGNnAbkvg/B6PB9ePjZK0yViDm
vNS5870zmtcOIhQRcWdIyMD02LNFKrH9CqxfWbQfrFDP3MOfaBCLbIbDR/gvP0yCaaVAmdNdN3ox
CacTby2IQhTDM89N4HvbqkmCuQo3wlmPW6Im70RrcREWtIq6+mhTAIGt9j50Z5bmIcLVYMOZoJtP
qwlFCoXHNAC1FJaWflKACwKWRAVMpQDlSvzoQqdMwdiHTgV9MKjzwjEY2NakTKnmv8wQN5K2EJAt
lXJLQW7etncNLied2/eVwiYvcFcida4+QYd3o5JwRJgux0XHMKeX9AfIOZBgWIi1sUh98rSD8iig
zRa0iGjkRr0dQ+v7RKbgUElIOIQfQOmXYBuFBjLOBgC7UMwZMDTv2p/gmdUMOoG6HNmN1XIA82Y+
enOAy9FEdz8wN5hqA0k9DPd1KTekBmG5YXiZgPrHEf8RyvNniHSjozcEv0pW7QgpkfaMEViv6w2b
FsactO5LFxgXbxRxAHUPKELjwdT2cKIwMhmI+cbafAEXxpgS36N3HhQUItXwexNSI8lMzCVeRvE6
yOFFOmxbFe1R5+zFqBBFoER5sEbxVAgkV3TqocGXJ83obhmrcJoWXW0GqEHEoV8/QYLlc8RhiU13
Ho4aE9OMmbzDHV+l7YLACiDTMTeao+8yc7+og9WW834InF2LeWfstuEvr4E0AD4EyExdkksAc4ZZ
P5UFCwHnzMBjxUUNm76N2UyRhVR4Bc06sQO3OZxJY4r9svsM2fTYLLnCKWCwSMF97nC2RalN4hKl
WkzVtBELt7IKNNh08PlxsdZrxJuLNF+GXwwFejwSGSTTp8+lPIPEB/hZTunWqXDu/L7Zg6+1lPjW
qtoZMy4x31o8oN1U7C3N28A/GkGNOK86Etn2dLAaDXgYhimdbi4O5EUSxNxv9thIZBkUDadCHNyg
F2lYIrUubY0sw7v3KkYSujQ/w15z9NfKT9dt9UaZB4m7LeHFfHFrSK41fmMnFOx3QC+q2PEmtc/d
+nMSzhjn5qfLvfLctOwkTT9mAK2ZoDnvFlVhtInGT91wKxqlp4DGCxNd/556OgkwHmB+a4m0S50x
XFReI+MFUNFogZ5mMoXPPs4coFN639UTP1cMiK9FDHhkwy+qy+U2QMIrFxoieLWHCvi3KKTtyYOC
mC38TxLmjzC0BA64/mmOYjUqRHO9KKcZuLt9OND9yPTedkc4JxXGM8AtNWhngHOiffSrqC7D1nQu
XH8a/n1eHxiF827iFhEoAraKpu7S86c2f50RU8lPgmOZhzIi3csc3rHxsfDeFyoiH4J9Nf+wob3j
2y4InRRT3yKxQLssasycx+95dQSb0iNT0i7gjS9+Cqn1U6Da3dzKXeWXu8Lzs8bc1UKcQA5NCMaz
rQgOuOXP0whGHyqZLvQPwraPxtTeTfYzXfhdY8u9lxu7sqJZ46kdyPF3RYNQJ4GWAYplup/oiOFs
uYHYDIYi9ski5clqrK2ou6NhGRnBZgMYBLNCe2cZF6XLFD2BzEfVhc4iCmN/39jzrrWipTb33AoP
AmqdnWOAkfuJ6xRlq7FxBijo4kYN5IiscEqdCga0bZcY7pIOHfideXFgpN4ioQOGyXusNMjdrUwY
8hy0lLZ5MKF4cTZKr2FvY1vuls7lMS/EkwwffdV/QngVxDByV7jFo9TLyepCVH55THx9CJZm7/Tl
IxR1zr7J1rIHKktjPGPATJl7Cuf5AcOQo7QRvQzIJ0Nx6JkQfVCD/TOU8q0N9SNSmxNYwlyLEynz
HSsbgOhoHFbqwYHOOHAMm9Kxz5XbxbzYSRwylxb32hVbqD5tCy94oKQ/1bb7rZVs5wd8Xzj52zKw
bw0Oq8WKZyMgryYoz/YzEydKMPIB86ibp31eGtsGd2Zumy/gYO1Nc3wCDAleQshiwnrXLP5nmJu7
wSVZT5f7vDO2UihETTjwzh2iURDTAI1nzEXyCnJyZpDwmqTKDs5zuCTQaTrNqjwsVXmPvjWushyQ
vLupQ7k9mrEHCRvCpqhegoyWMKB0eKoZaEJkiXrEwskDqLrxDz3DsErCUND3ASVq4wEUSduHE0LY
xIOLmNk3sen8cu195/YxQDg7wBkw+623kHjKrAF/CtmnI51N6BjPpoqdgKfghQB+tvLpEKwDko6Q
gc3t/kA57t6waR/LwLloDn1TlvaAJ6nS2I0jB7DR3zTNsodwSTLN85MTYmA1ZXnIU6bMyPaBtgPZ
NPdnmKO+F32bmdO07/HqTNmpMOiuBIdXAj1HOwdgJBAUfSNp0RjCaDtxDbzkWMSO9hBGVdzi0mi6
Yj/4EKIPxE7iQhgwiHBKSLqVSVi1G2vwz5ZV7z1oWdik3dWdfRjoDqTJfVhaG2EMW0z8stxvHwjx
nxZU1oMb7kZhbGErk7jIxmRR4LYD1t6p0xF0adI227aa7zyOVBKXLXAmMES3TPTbQTZBFMtxR/bQ
ZporufOo2npDHXOr3bqCbGbQqvmMzodVJkrvVbhVSsYB6F45xr+B8cNcfsGdKFYoKkBriIfR3QA4
nNaQh4K8GwDqdgIsaTKiJRUM9tar+40JBS/zGJRrGWskZHQSTBEzBmRT7JbLfhhQ2Dh8j6EQiM9G
AuZspPVHieSA4rlY6LSCOIcJ+Ik0UNdC5GhErzgo0kUWqVstKQZzF/wtG5uobMrtxKvhLT2yY+28
CRz2HB+9Mm2k2MXW90kcoFFB8yXt8EasSozyVDZjjIo9sou3OYAcu7/1hZcNfNxwpM85gYCtNGIG
1+zOfmhUg5aMMHZB5aezzV5ynWcKvr1aAk2h5z3EpoFpkfggiBsYLDgU8lCBERvBFDU1eNNIUJee
bCiM2+A4DqAIdJ0q+ErwqKyf3K7YwHMMlrYaRE4ocaW9SnNwhWSb1TRMrAUrX9Gk5TaK2D7KmZ0a
OTpHs/0DULa0DaBRynqsmZ8BvvfG2HAxN9CbSwvzjECDno9MBrYARuSmqrV3+IshS0ITkDqR7kBx
BW7LI8AWqkSHvGAZiCukwptA/6zNgSI34RsR6ESF7SEAmSbEszguPaOH0cJE46GTSA0FSm5rW/Fu
ExjNRmFTLH0CJlcEx9MYYqmEJSr/mIlc9wOuO/T1wDHP5wer/RFMFqRrEl2AIAzxQ8iaaRLiVcPE
/C2E8QBGeYNSVY9VQn8yVW6q2f0/1J3HktvKtqZfpePOsQPeRPTtAQkQZLGsSiqZCUKu4L3H0/eH
0u4jEsVbONpn1BOFpDKLmUhk5lrrN/sq40KUU3VRYlsM0YMdCjtGuk00SEAZGtjaTRb0wN1xWUX0
IIkLh1XgigW+DOhJGUDaJxUtNCXcyaW4NQf1qqgFJxdRjRqqd0mNQFbXqXAzRDtIkQ0AfouA/3Xs
Tw9hKbsyKjqt2rlaHL6X0mmvyNKh0ckaiuEzBqF3PbDZsMk3BRKiLIOdAGi/VrnahmB9RbeUxJ0o
FnSyIS63HHi0Pb0mdCs08frRBBOBO9zIHYnx6fl0nUzJXlekTYlQhVE67ZRuJUD+iRpzsUKswfK2
8wbKLfNa6hCGxXWttWIEHzzYCYD1gZF78fVU+k42jrvBUJDc2XVjfyV6Pwezfcfq5GZhYrQr2epQ
OFwV7bTn1WxDuzM0B9kuxynM0BE6/UETPkNGu5LSaF/g2Inc4nUdh8eU1pvfst+rsz7EuG07uGhC
aGc7PaKSMZU7OSgBv8dXXZU/Ik0ImDQWobwk22k0nxODgnE03FJEPpa5iEYRmaIw7BU1BLD/pQjM
27hFhJBKu+95h0jM9klm7rwQfHKvOon8EExoLMh7hHgcq09u0L47FpN8JMe5j2rpYJrpvmueU6BH
RZfeCbH2wEX3EFKO7rrQKWLeijbbe7WNVOLO444RG+UxicdDEYm3+veo7G9Fps2f5dwKcCE0lDwj
uCPJFq2By9K4C+4QZNl4nRP5N9T2v9Vl/35qhm0DiS+re7dVZ8OC0lHNya0STDmp7XmcVFLkg3x7
J4ztpiejb9va7ZTQkRsMfZpiF0ETVfL+NhrJ26O+fVdXRbWr+6q4+v1HFYvFlSnGj52UlztIh/VV
aAX0G+e//f5nEKQDhfz/6csvX1j8yMuvGdHM/PULR1nswZP9698vX/79cytffvlGA2GFXB31AwWy
7mj5cX98+dvvPxb/h/IjnLGXL1cNRQcpqib79/eoU0+V7ve//8ffs/gWVZ4OJiS6/eL/T8ItftWv
SC//+fIzYVKKhxGA4u//evnbr++jDt7kfgOEJuG004PrUtWepF5rXfQOm2u5rR5qBa55WcTDpvCa
nyN6fXJPhf7tZtKlztksu4NPFOBu8M3nrRxVDErEhejK9pp+MKVu68eoSgnaCsrgEo7NnE1wYDWD
paN/dh5HRDFDLpImd70qdUDgb3SxQ7Yq+Rhp/c7IpqewpWc5VeD5AgNyQ23ykuvGGon/Qu+d6Fh6
zzLifJy5s3UCmMm4B2UZeiyuKIe4vjRkfGVpfRWr5BpRz8dWSzaKOX1CozVfmejXhEjEimEsAAyS
4baghX8eeizqLhwqeqPJkDit1riygFK8H+DibuqSz4Zhxzk0MxQa9zXmlbHSixgTm/RQ5gy5G4vH
acIjvCadT9Xovs1UWFYZKNo0jjZeE6zgNOae6bLL+PvzSuKi11kIGfgNg6kyavMwQ849U13Bbl3o
Wc8wCFaFZaEssFwU/qSXCbopuauNzTHTyYVuFUG1Narub6/yCxgdaJfQAjGwxZ3tBWx+8thT3aoC
r+cUMuOKOjwaUrH6kNM7Kmv/yB1vBetwMRxigDrYYdQ4ljiDiRteFatgJhHX2g7JzZhntjV+4Bbt
g2Z8e2gX5tCSYZKjQqKqgPUXL3AVJtMoB/T984mje/LI8ZKN1v6sNPXh7UgXFgQWbwAxLCQ3oJ4s
Ig1JNokFL4Y7hAgjpJT+5cZ8/5/FWHSWfXlAkcsCMBHBjEuoCEMxc94OMX/MxbpmGAAyNJgzgJAW
WwCEL47oTsjcxhKfzDz80RXqPhBHceWFv/hgaJPPLCVEK6zFdHU0RwZRJ05mTE9dGn0DVHQ76/sh
JPKPhvQ71GLWDNXvSq0A/lAkprCZ4s7uTfN9mfp/viUwZb/jzOv+5DUS+lEZjJIhiar2IBrKg5Ci
C/3247m4yjQ04BQ0bCxNXkxbO+qVbnkzZMbA3c+T93AzV0JcfDKw+tDSp9oA1fF8GIU5mrTpGUbZ
TxSURtvLtJ00fudWv397MBeOG0Db8IUQttQY0mIPFTsrS9gggHpNyXMwdvYEgVsNjqh0pob+WNbp
9WStkTYuDm+2gFPAqUivYM1S5SU66yFDg6h4LCcafjM5S0mcqOtWuEmXQkHJUrCCYz7RVz+fyTGR
EeGJdRbeZN1aAtmiL4FwRN0pyvUVJtoF8Ba+DxDPTVQdRcNYvrd9k2hWLmZunzylrXTcmP47Y/Lv
Y38F3nRpg8B2mVNCm7mwr4BqUpXrvtbN+Lz0OhuE7zkJUmqEK/yqS2FgNyF+C8uVZ7VYG9TLU9On
OO8qBuqK+bAtcYrRlWqNvnBpDbIHSbASuXxBqj1/RmU2sNllxKnrmYJDjYlYuveYJ/0tzBAkwpKj
L+JaTx1NR/AaBc+f5G6dqrhym+7NEsK6ZBx7DaeFdM1FauGp8gJK5Ow3gIOChkT0d7GlTHUzmV7C
Ym0pL05oLfqFI6CsaRTaTqB+A2ARiUcNjIlO0RsZtfpzTKNYiJBO14GSJNu4wTCzTDeTbLlxXtgA
Da/aSN0Min+VkfAJRryvaBzPZS9TLXZvv+Gv2SFQEU8HsLjY1kGtmfUsb+V3UFW42NK9kl1V/jEo
EIUUyk1q5ahytXLsz/OyPMW40WiKqMCxhZx4/lQFOW31vOTNUwJzY6KoLSCvIdB2HPJnA3T226O8
tFZPo837wMnGn46IOxUR0dQW/XVe8wAlf+b/7SiXx6RQ4OOSDAF6sVKzIG5qc2AqB23czOpRSLK7
vnqNrsMWe8F/cAogyPGvaIv9pAMXEhU50TTteaThZyijqwlPgbwyqstzB4NHnqmjyMycz53XUdlO
C0oLpjA6QvYgWjnaDGvGfZd2YhKaf0VZvEdJN4m1ocsZ2LPPMCA36tghtKk5kvofDmex3gvo/t2o
EKgDMWym3xP5s1bKK+vt4kqA4IbPjybC7VzkShzaZsceP19ocLPrnxUdVRuBLpGEuVFprWz4F+fu
d7SlFhPkkRA9fKLhhuAMvgX0B+1VEyc0DKr/wRKf7wOweoCQLheDXoqFIuoj253yuQ3Q2PgYPM3v
UmquURcvLruTSIsFgTqmKXb0+tzRwNW0vzKx1gC0tzKei1OHgCj3aQ5lBFjOF3edKaGXtayGJn+Y
zxe0UBylfArq9B8FUqFYSPzxigXtq6OR6Qanf+L3dpGblHRo0QXcptbsRV+vPbSdJWoEM+2TZvVi
Z8WbwzRRd8A5SzB2syZ3jbZ4A1XSsysj++MLIsFQHxPZ7l4EMs/nr5OxfW1lNtY5GKiJpy4p3EAK
boU4cFPlWq6PGYLFby/C10uDoBR9dFHUZKQsFjtSPFkJhCj4t/gsOKLxEbXe27TuV97hCyUfwmDO
BKaTOzCp1vnYLAkcoJHyyIzNoDVOmgOzQYA6/CJe0/X3rMPAFSOm02Ak9Qru/uIIKRMgFCFipvTy
0U7OqxJNMc3HmQfV/1keFO48bL20H5x/MJE6QSBnmhA5Fnthr+aC79OGd30PjA3Nj4l+gIC68tth
Ls6khhSJpVA4QkF1MZNxLHuW1yUc9nIDnoOGjwDFfXqXVzeZ4opdYGNmsTGexY95+edDxC0VSX4m
Es+7pfB4JOdJjEtRymUYafFcuOZJI2ycrWzBL8j58/sMOHKao6rGmQzfcX6iJ09MnFShDmMzdUs/
FYHLqNukK2jfDfmdINKNhvx0o05TsYfB0SFLREVMDesAZAMQYTmSQX3CI2/C6XuI68cmNu8Uq/mY
1MxLra5RmF7venxYbp6zRzsqjUsKk591SdhYauq2kfxOfVC1wqZ0ey974UrO8zoZnpU9FJmerjpT
dhbbKz2+REkMJUWSGiC3qTHgUNBWTvTXCYKkScAMYI0gtcB18nzqGzMC0N9MqStbI2/px7HU6OB/
SUWwi2PpyDT0MzX79vaann/p4nmfBV2MjHILwDLgFuTgCOajfaBoPVhB2vekIVYZ2lVef3475IWN
HU4h7yrrGf3+pWIK6C5R7vSOkEW1xS7E9bTJDTLabCEN2Kle2//m6+pyiBhUK9z5OCBRfTuf19Gq
g74S09Ttp3RTS8YOpMFGRO5bm0oH0urWwJ8BB512NBCaXsv7Lo32NLp8Hr3Vi3ii7ohKutJvixBE
djc4Ic17H2B9nOq/9ok/Mr1xf+a3X9Of9f+ef+p7Dpk29IPm3Cjn/9yE33l0+XPz5ne9h2ORp8tv
Ofu9WO78/ensr83Xs3+Accen5oEi5/juZ90mvz4D5j3zd/67X/zb7eb9WPz87//6nrdZM/82P8yz
MyMchYn9n51z3ud+/urbfxnnSH8hHS3D4UGrUYS3ZSj/9b/+9s0R/4KVPvNfMXtE3AE1qN/GOdJf
c1mMn0C4HTHiuc3wt3GO/hf0L94ZUVJZ5jqKqX9inLOgCxocMxyd1MeolHITwm3xfAFpCmm5CR++
3wINvNaO5qHHYHG68e3oz96U16EWa1UZ5W6cCKW6iOMffUd4se5tbqOryD2Z/ftfb9+pT8/qqJj0
03MmEIRejl9CzcbHqTuifw5Gete4CcnG2q31fGt9PbDFwd0OPpoWeNbgY4PPYexqrrqr3DVaI5wr
PvXvreZXHJQMpNnhyIBnt3hWpWlUphE9i/Kk+XvAf6IzGmVjw7IFsiwCzp3AyU43YxAJBmaZOZiM
bBDRnqv8GqVqamBwFPxgG3qp5iigihxByNn+WSQIIqhVfTSKvPkhGSW5axgYTwowIDvstHhvGVDO
y1k9AWmOYhODFYBcNbMoyq4Sdj5IXUeoc28Hs6K8gmnCPqgO+jHCM3EnWHCJeoRnoQAF+gYZsnKH
MqxlR0WXHDXfw9nEstDn8/sYuQOt21OzYxHKXfHQCUq1C81Sd0H1Kj/DUZCekz7rfpSZikYHbMwN
/f3QViH53nbt1ACeFQAZ4hGxrQS1eK8XcnifWtNPXc8skFGo/YgQga+mpi+vBaQ3XU9RpusMIvCN
7MnBsR8aIENq06cH/iKHTHIS3im+SNs+hqHut5o2q4LX4p1cViJYsj4cPycVvt4PABFM5YOaDmF7
X2Yiuj+m1CTNDcpdGSwRv7bSr1FNPcJB8S+Enytg7vShiKzq2VISrP5K2UdcqEsAyzuVUqEGuWHn
S3snA9zJ/ahoUcM3MxXLikKTuniva76AKM40CNknZq6jltbkOebiBbZ5rh5BrwHkQE0C8nTVOoqH
U+JmCOrqG1gLIBmqV8rPKlAjBWxJ74cPAkrrvudY4VhZI5isIXDrVirba3hvVm9XqAd211gR48Iy
hkXmbdXSaN8nEkCYrdjii4DkUoohSjmK4IXlPO3qH5T0QDXjK2HeJdY4+wR28W6EwQckzCh0dVf6
BrB7T9Ja0E43UwT06EFQG/Qj47rdkbh7EornWX6vNpl/bPXUetbasLxSAthCk+cXwibXMQHcatg8
ojUkQVgsM1n5EPna+KQHqjRsAj3O3ufCmLMDcbN70uXSN4Gj1DlwpLzS7s2Y+rebgFPHgKSuglsL
AhPd10zTHlOkpu7iVsrzQyLL2G5hlxcB2xD7D22n6ccS17tPTYncpjBV2l7PJXDfigXsuSwVpxm1
+MkQcbmA2W8ASkmkn1nU9t/yNPE+FGLbH5MuDEAUx63Fui8Tt838BnNKBR1CiDEhnn1GvZ2kQKD2
Z2bycYrk4ENY1iIVOjC4gLjosiAOyHP7hq1hdzAydn6MTvAo3Oi1KaSIUZkYDUZhOnxuVEWxrW5M
PpMuVe/0OvTsfDLhLo5yOUo2Opgj9hiZNjiJLoiupRbjPrQ81dHTFh5oDwjgM1QPPAYjCbWhThXM
276kxdYrCeBAHY8WewqNHr9TDRGbHk2Jo8gFvgAqkxYfRCEoPlVmJD5UeDh+GCU42/ymsH4EGEXh
NwwQwPQnAZtMfwTyDmoguUYOC1kyKzLzHwiJFT1M9tncQuhgzCDzadyB3Nc/j5IlfExlX/2EWqKB
5Ujsh7cyHdWdqKmtYyqluse8Kge0MUIGDcvwqRgT4VHujbB3VC+YftahXJGcQJQR5SHxHdFrxtIO
xB5Uv1EjjLtBFkVEVzZsOjcT5OBRLHBRG6Te+h5hUL/LObxhYtRy9XVopP4+pRNmbSiTVzfQ4we7
R+rHLowsvU/0XH3QeamPOVnTPpOSBHFiUXyguxxt66JGMxbZarcvpcEZFHU4VqlWH71wCL4Zo+4f
ZaWovmlJqT50mYCko5Fq3T1Wlv0xjGrtti8SqIQGbj+YEvm3CNwpTkQf/meMGs6Db1YqwE8Eq+sg
6NH312W3LWP87bwIPR6pkh910HgH9KHCXTn0VO4NqZZAzKFRpI2h+VhDhP045Ub7LvVHHyCs5ylX
QdNWj20llp8EiEdfQniyzoD+2VXd5fKt2Kne1RjK8jEfLPMGk1DLRswjhr8md+9SpUtvaEAWn5vM
+q7yIm9zQ2gGpjwdDpHpVQjmRtBz1KpTHIsKeYyqmtGaTkNqlW8mrdPfVyJ/w77LsJVKVW7DIMvf
K5GKAILVBQCww7xlkyit76PWpTj6hIKYQ2RLmuNkeZzcmdL1thobACG7KopdKuMIrgQD60M0w49+
ZsIjMrzS2Km8IvuhM5WefyfpPvFxbPM8zfGGzLtRqwIya+kBSBy4jxxAg/uOJWKto01NVbgCmlDH
RkNBNwOocq1JmDv0VtRDOeua9qsHsZ8qQGyVn3Co8tC21ZWvUHFlbAZlbQRAOoYD3Vmt+tDjz4Da
NABb8FVY7vrosn2s+kDfa71f7xEIax/UTgwhrWR4y4FUvB0kcXK9MhDhs6KXOfrGj5niuxc70fpc
mTNGJy6kCG9WocA9pvama7qfwa4whuSdWcFHsgKfVM4qlIyOYIrARpSZKV8Xg3e16GEQxat8pQy+
/gG+FmpFsGjvptwc9K2qYUe1SfHMPaqdp/3swx4yhYSU7nUusbFTexjCBAxrzeMB/lLV+7gPIEXF
U6v627Ju5KeynsK9VeEPDAlLr38EYWoJpFgBGLmX6+QfZT13xU8skqufP5ubr8X/FxkLt9A3MpY2
C2ukrM6zFn7k76xF+muufOAbhVYblYlZvOdX1mL8hfQENRGyGhYnnjj/ylkUvjT/EPUFfgoRQe73
f+csiohDKHsykicIcGElI/9RznJeL+HmO8NgKGmiB0lWhbjK+e3es1iXvlzEm/5KuCvfJXa+xRTo
TnEHR3LSXX8MVvKJ8zLG64CLzCVJM6GUVAKW8BYQaxfzG6nBjwT+oXyUu2klU5qrYKf3/JfxoVuG
9Nbc9FtKgjW67Ae6gOzRhL8umC/rUyD696na/Jm67Mu4VBJASjR0jGeN2fOJ7LQo8SCRxRD0DmGK
r7KCzKC3hsY7r6P9iqIAjbCQVdVk/aW3elr0MyrBwjY4RksOhvzsWhAkW1m6lzzBPlnDF/K+F1TP
YuYobZFNU0ebuyLLvI+rEARJQnW74D2Y3cRGqMSOds0++Ij4kPcYO8FOugWVf9242dawuSKtJZ9z
br58fFyfZkdcCsbYdC0+xIRDqeQh6IyB+LZ/6OzRmS3Ut/K2fohs/8N4Z7jaE34jIow8R3Cxcc+3
a8niopj896SffIj5HTqZdCHszFFq+BD9VXg7Or2b2Ab3SxcKzGO4W8vtLz7ik2iLui5y06oVzNGw
24Zb+ckTbhTlk0VK8PYDvvBmnE3t/DlORiVGGmbnInFinbMcTTIzf59ra3CFC/vLWZS56HYSJZs7
HalElEzRt11f2E10//Y4zst2r5/OohiLaUgjN/ocIa1h19x0+ccJq6mxu0L58dfpdeZTfVoMWRvN
4iVv6woTcKR7NxrGpbEc2fK0BrVaFkDYsE4nbFlz7T3ZaCaDEIJ0P8zubpilDfGjWCMSKHwJCsNp
h29vz+CrFQdDlC4Cx9PcdDKWW1cdeFy18H1HOwGdEmOHfPam0T5Ozfe347xacedxll1jdjQMjxTc
/TAR36jqVWN42zZ+/w+C6GCrQO5Q8lv2i1Oc4ye1nS0EB5xD0RCM2mZT+fnK2/N6U5gHcxJnsbCh
Q4t9WhBHuWsd2aE8RGO6tSVH3HtbcaWr8bLZnm3Gi2iLRT62ILnQfUk3sit9mqNRFbhVN73tbyMn
vFs7pF8V/Wjk4nPJrQCsHTeWJc649LRxsnKq8EiHuHKCrkYW+HZgdV+RZcRdA46HXEsfxEZ2m1pq
tjgT9Ye3H+TqZ1i8bEquF2ndjuiHUBl66BvFczOpK21/0INDicUhHlqfDWncI3y7y6bgk5jLn97+
DJdW7Mk0LBFnpGUZbgN8hCJKyZKaXdk+5Im8fzvK66N2nm2QlS/NFvpWi0tYXOcWS3me7evmfWtu
/b20t25niY9j+FAdG2e0sWvFKfrQX/tbkqqP0UO9glSVXu1tiw+xuJghcoxC88CHmO5UF4PXbQn/
b+Pt8oO/HW0EOXaGvTLu+fRerurTcc9fPzkcOl7TCce/dGO0m/A2hXO6Va8mO3XyG2hrO2nbH4yr
9JqEaofH641x5W/j3erxfvEhn8z+PDEnn0IPdaoJE5+istWr7uC56b7e+o76edhOW+NphMG3XsB/
tc0vZnv+UCdBhWTwsYIlKMQlx3wYHf9Y3EW2fjCcYV8c9U31pHyNUZbYoCa/Mu8v3e/zeWc94auE
37cGpGEpvJqLZjRWkpJuAGKjNCQ9apKBNClkwwaW6zBiUVPytvfpuxEuvx6hq0GJobUmaM/VlUbW
O1gi1a/GnRW79BxmsYcMyU/BeNIaFHv88iEgB23rFMJzgFk2nqSNsfENY4s0DJVrJDPgZnJs25C3
RPLSqMPPCkWFRnrUlZj1gLdt49kC9NXSWhMgfbWbgjtAox8QKWAHukVLjXJ8vzw0JrjaahuoZ3a9
ZSMJdqVtublt9Z8xKF47LZYrfRlxcdlKYakOk0GJv9qJV4issn/7ruQOW8mJHMGW/nTvXMZbnE5S
S4e2LBnhHA1dFN+ZXyLJoejn22tCty9Zx+l6WkZbnE4WBK0Sg3Aq/bSjlGPszn2v5OrfmMflJrWM
tDgT6nBsjCYjUr/tHWETbJVYdWCNbFtb2RZfkF+xmw9rWcjyfkRQ1PwlVUUgCefdZSakeX1dlDKb
YZsL3TZPUGhro+w4aC2WTq2yslaWOwPWDTo8K2BUJPkAOxbbUTzUyKcMI1TXQ3VQ9vNk1gd5vzYo
aTmqZZzFDiSWBZDSDtE+iKvbwY733TVu3sD6WZvCF/+9hq0nm89a3AVuxQC2fT6+xaswYbgnjzFx
22qnPWYHKJk2tsvKBif5/HvlTFuERjbzLap0yn32c233e3WvWH6Axbuh+MkUFRkfwHr8dcwFtvJu
fjnSu7XBrj3LxYsB0kuSk4JQfv7kYzegTE9p99EcHyeEYxHu2CGzsbK5vz7N2NsN6kIalB3s3RaP
VQtSP/BKbopRENJtylF3wOVWb1buLBf20Bl9zlyisAK4VFoMDW5BjmSgzG5vbrXv+lW28+ziqBRb
ZEsnh3qjLbx/+7pwISRvIXw0XsMZg7zUhh3xlkviOZccJJtTmoNSFFxaWvf6rnBRuRz3a/fgeRDL
je004mKQRV6XTYTa0AZE1bRRUKEafMiHQ3qvqsE2VcGvQ3xfGebyCc573GnQxR5XTn3EvZqgstvZ
3nO9TXaoMXIXUZ7kHfeB7foOPu8py3Ei8kw+g0UhNcrFBbRIdT/OMQbfDDH28n3f+ldqkdMQento
l0Z2GmZxxYw0r61Av8abJpOdpE8fMivdiWX17u0wy51tnkDu0jrGR3gAgIY+v1upeVYHSkQYzETy
DZYTjGsWK/C8+GeorhJ1L02egWgxOza9JyAF5+GGrIpq9Njm0y+5DyqOo4FG4ja8T/Y0P5tNom6i
q3bl/VsLuliZEXI1hWAQFOPtjW4eM/rJb8/ipYd1OqzFLEbCEJvNSAQ99hGIO0pTCPFzWDnt5slZ
rryTKC+nxck9WGmRwpUlorRInKoNaD3LhIyZO42I4Ea6MmsrY1qu8xzdmak2iWZa97q0r4RroVjJ
o9ZCLNa4gHpW6veEqEoglkN/P0azCUk9PvxHj2fuKpwmEJOs9zQgiSOhS9nV701MGbs1BtmrKsev
VwkfVoxLRUro82hPH089jfSDuLci7krVVd9Om8DOjuJOcRDBct8e0qsryUs0LMt4iwzon8vHE3ly
Y3lzNDx3bvsrA22I5+pAJ9BOXXVjxI/lATmRq9UMcH4mrxbhSdzFM+uKTo/r+WARr4DsoubvBjsk
wRmkFlPaXvXHuRjP0GDloUit6kvobjC2Q6Ylf99i0UXZTuI7VAjJP7BYth6Mw8q8Xso+jJN4iytX
VChSiytOsRk+ma6x86+4b9noJtvRfs7r10znL+5NEAGoHqn0DfTFaZKO6LAO1nyAWe0nJIbuGu/n
yoguvmUnIRZPLOn1BqPAlxkcbLoBlEk/o8K27Rz8H4ftKCBZbK+n7WsjW7x03ZjqZTEXZ/Wivpet
Q5NMK5W+iwODm05CjW8UB/L5CzdUUy5qPidxC35LstAcRR9EE9ZWxFqYxYogAcmMaj7wzS/l1/iY
7DIbMaDtdOUf5nqPhDy0u5oEX5y9k7EtDkq1G2pqd/PuezOn3VG7ifcYdWyTjX5XHxBpgF/xT3bj
k5CLY7JH3L0w5+msC+vBV+ptFmtf/TL+J6fYSZjFWdmYOuI1AM3QPjNgq2dbrcD5d9hNuC8i7bRZ
Wf0XD83f4ZaFdE8xaxPsIMvwCzKd+bO4Vbfjh/xGvw/ucOs8CME2mzaNKxzWnuHKIzQWrzbj9E3c
c6jQoDYkBdR2cD95e3RrIRavNkJtXt7OIawa7V9/Z1RrQO+1CIu3WKoBf8oB0yfH1ZdKMG7bVF45
yl5lufNRhtsB2e6cxZMmnb/H2KYgsCuGKGNv001zqO5Sx9/ge7CtP6XCxroZnK9XGLn/RClM2hhr
XbeLqdJJ+GWfOFdEX1Bmqeee1H7eH8PweS6TGK7i6MNzaK9l1RfmlBMbg5oZh03jYDFeJRJzJNAs
kuqsxw+3w+VtbdnP7+rilD4NoS3p3yLa1HFqJZu8fjdMpmNlyo7XACPRfTBSK270P1+JSFvTFiPV
pOm+vPx0WlZpY4y4XBS0D11Z7hMz/fH2Yr+wD5sEwJ0Viwz8+xbTpiqthwEd8ARNfe5ajMoiZd8N
K9yuS7e40yjL1YDMVwriDtL8fIsr381FJcTqXcGtttgjrNyx54+8eEwm6auE4QeyXCSU5yvfQMpX
U8aZoU8xML5q9vm15CDLtLKzXxwU4io8HGjCM+j+PE6dpYmiFXNad2O6KsUAC3k8/54Wgf1vAO7n
T70c1Wm0xa6kT0OJgS3RgsMMg/CvrG1H0dHbAAn/N+JdeJ2wzkS4AYgPeaWxOCpHuZykWKYI2Oe4
mtdoo7f22yvvwhZBdVEm1581BGBGLOYP0T3VMDOUztUHPCy3en/wHSwsufQO6ib8HlytXu/nOTqf
w/OIizn0JASBO8y/WIYqyr07LAG3kuvdjTbX3tUd6dUAwQ/CsKWnTZXqxZT8fIEEeVZUUddySt5M
uzlatyGlpL4o2vPdcO3Wu6w6LMItG/eTMcWa1hMu0n4MxnNRP/XmXWmuaGC8atO9hEGKBxM+SLDW
UopF6UpPLU0E3FQX7pmjHEF1IvfsXfe70UYkWtoaTO+7txfLcjkSlJsLwix0TIAjL9+1FvvzupNR
utC1Y1wnttQUK3vtq9d5GWK5OCYj68yGENG1fkXvyPUO3yGafJ2xRWsJ2HLXXcZabFEIkPuTYikF
8pUeahjWJi0+Gek/mTMqeQpHB7CKpU5HjR2z5UVitKlwYo44RTRsI/78sVDqRbIG2jCokcUukeRR
PAUqh64sp8NVhLL3oZZLc2WnXW7orDKkq8C1UU3GQ2m5UfRdrviYJqZA2rLrrJvqjdpark7v0gSe
n4npEQ39m7BCsvhPhzcHngsP6HWpurk4HDWrjdI66NKNLjx3kI3Cld//ehmc/X5rcaGotCgapaKd
ua+RTeFzK09HSSlWzsOXe8nptvcyf6ArkZPhsFJnmOdpDSXVpbgcqxikCJ4E6cFCGV+ARhDaEYBn
lEi+wrxBnBim6XNhGcG1NpYDYuhF6XrxOKlbH/+1rSALs7uAaTlmHUSP41ApbpjK1k6ozC9JSzkB
fXwdHbysRQU9Fupn0Rhvm7r+zhxs/dHT7LBGWyUtoXIJftFvE3+0tkNXKtuw7HChnrIMKwbA9H2N
F5c5mNYPVCWbKwmJ7APatRRjrM4iw/Gq97IUqK6o1z4i1EW5QwExPUSK1F2LTSfYvcV9uggRPX97
PVx4XiAfeZ14f/EBVJYTqVV51HQN4Mfys9k9lNa3uPz4n4WYN8KTeleRGm0NpB9QXPmz1u677pvu
ray613sp92QSA8rTIspwy5dWNeJoGuGabtRe7O4AWdLdw1Bj7c43L97FqmNLQCVoJl2j4Lg43pMC
/3NhIEx0oMO9Ca/Ug+HymFe5dK+qdqxvSj0zH3MeDvaL53OW0BuCH0Uiio0LsJEMPykMBtzS7hz0
KfVt5qAYY17PENG3H9blyCZQ6BcC/GvgGlrPnVXOnqbXPm1DFwHqh/CqOyLPlFLL6O18h2xMu187
6i9cLSxK/ZBcVBlZEl7q8yGPWpSqipDNF+r57oSUL4L+nWPRY1d34h7VsLXEe+HI+dI2PQu5mGWz
LgqMewkZHXpHdLLdgEKtjWiTk9sIfst25GQ36T9Yq6iiAaaTDI795RmW92MoDU0O13woN6Z0ncaf
336EF16Gs2b34pWOEuyC0GuNNqJJXwsVtGINHnppkQAFVAyalXTxXzVEubn7vuVn6UvyE+79d+i5
uwIQOszZxrmrtq0fA0fKtm+P7FKbGWopNTxJBtOJtuX5GkH+2JS74SVdrUA46epgl0MtUzqhaFps
496avY3g+iUoFOh+svXVVv0wtRrmLUIwVWsbwjyViw0BKQyoA+gV6AD+FxvCKEq10cG/fAG9zEVn
XFNsg5xphk2vV94ujf8s3uJCRzuxxgiFWumcB2Z3zX4guVB3EZ3hfOVguPQ+csmim67R81O4bJ3P
9RgYtdVXFqIBTu/M72OkkVt0UBhw1cCWMNoIK/Ib89VqOZsnEZfFiDQ3OgsSLHeH+p0Y/ajE7qCH
sANlPGX8areyli48O8S9qH4YSGewPhaviRzKEhYIrKV5fMG2dX3HpJZUOeWhc9vjWtX05Uq3GN1Z
vOX+VnRgtLSJO+tddbA+Jo/NN/WzIDnwoku7tUU2m+IDuFokxqqHGaqh/ICP8B8OerHjdZkKZDli
0JU97fBBtcttsAMNuckPiJHfrA364u1CB+w6979ZSIv3IzV7vRrGAONx5RNq9wWSypa6cr24kOUg
1nISZPFS+E1V5ZpV5SA9tXzzq2pR2/qnuREjrKbAF4eEFgJ6PmxDhrx4LQa1h8vW1djkKeLWUBuI
6spBHR9XHtT8oRerRUN37P+FWWp2kobAy6t6Wu08KLwTZ5WAkvaZ8Kzu10sxF46Ms2iL59TG2WRq
DVc0YxzcSFH3yhSvNGEunRlnx9Ji4owA1XphxmDNBbOu2+ThVviuOtO+27itHUMf1Dd+salc03l7
Ll8XESxKjSKawdSPUQhbZHSdFSSRUCKljfmg4ydH5DptffrYNCvexxe2L0xRjXnDRP7gRRPj9J6r
6PEQRy2lGDm/NZLguU0MuAy3goman+m+PaYLD+ws1mLNVwVghXa0YiTb+o2Filu/Jsn+atbIkCiV
yShmAVV/lSiGgVoEE5TwDZfrm8GT7nXQOYKSPfnTtHbUvFrsL7FmWUIk4EnpFk/IqKz/y9l3Ldet
s8k+EauYwy3jCsqSJdk3LNvaZgZIBILk05+mZ6ZGotYR/z13LtslCCDwxf6666ItWiRs8RQbcRuD
nBBqZRHkDbP5l1GHXx/eZ9e2Wc//6NqkWJxF/dd6a6iJVnhEfolwiVZeDOfOOn693qeLgeVAGgvJ
cx/gmU8Nf71zFbgxcJRBWyM4WKD6I/SfdVCdZt05tBb/9vV6nxol4Of6sOD6bd9lXHQRlcUdLCji
8e955sGzeIHG+FiEGI5HYIvZ3ie/CwsRBkdwCLTfjD2B5k83dP0dIPK4knYZIJjZuFeId+VBZcGZ
C7sNNehg059f7/LiV/zLmwlsgw/I3NagQP1blZidRvBl/sUYGMBRmHcr6rC9V+FetnBhQ8jHIBcK
nlVMj27jhc53cs5aDBBQAPSkVYTLvPOoP3syTNeAogkvDhTxn9XTSwtIXBCskbC2kx4gziLBcHwR
c9h9GpfJHpLy4noghA78tdwP9vbNNzIJlMCGBjonYwrpqtUWNxG0e+7w7iJQ8UY7H+yT6/zLF/S/
y60n/P5a1rXhVgWWY68SynZmrCdN0mVjBNIVDJLL17XYWia7Ke0F84L6xv+uu/5e79ZtMNHkDeR/
tmnFa418OnVHdVyRGnv3ZPdUN6/PnSq/13Jg9kW8Wpchmg7iQBCq26l5mPcIZD8BxfHYP+xuYzxV
7StNr7A7/cQgkysO1dFOp2ttH5K+PqgPMclmpY3ZJPUEqU8dG/NuPY64NR1uoKwUj4cq6hMZ0yf/
sEDYEFwu/1m/aG/9zYM3vUKAcgc7tUFO2UT2Hxxuth4teR6O3fdKu55fy8MCrZOYAdC5e3/X57DZ
PwbEwZi6EnJan7K9AgVuHUw9eJ5HcfTdmyFzgfgBBcmhMkLol4Mzc88i7C258fMNzSkIYVDKXIsi
rIrl9XgIEpW6Kb0t1H8wP3TB7SNLQX8HGCOUA7fDwT4ku52lxh4n9RjkmYL+nHSP1P/+722BiWJP
ADJi0EZj8P7jm2zzNvDrteVSH6uD80KvITOqQjt0Qx1zUdAXbyM32Wu5rBd0+wHfL7o5zcnw3E64
NgH02AUHxXhsVs3G8kYtj9DRSiCMvrPLS5/v/YLrv7+zPIFmQ7oYvOJ/22X5iUc0CpLyecQL6dIi
3ot0LxhYE74jAGWas7KwbZbTyBRoTEGuJphV8dwCagrpRQ1CRES2yddb+3sRNmcJngR08m0wZoKn
cGN2OBTIxnEBrtDslgI8JESNL9A178OqCdQRkHL7yBgPUOLy6ByPkOn7TuUE6p1mAjfJRDUUEcY5
5Isy7sDqBZnZEnIBd4g0TRUutrNE1IJybhl8XzHT0hnUbc18dw7zYZbGdQ0J2TyU/pTXUU65dXDI
MkGM3Wmmm9JGYyXv0RiNGTNuLR90PRGDYlqsgZ8qnAfBjpVj9imlkNoBUNBvSgjdOGNaIWRpQ1AQ
YUojp+w+qHz3JFRepbqqMTRXWEDTMjlUSV75XZvOGiQdg1bUr2bj5AfW6/y4c86fryzI9NaIA7CJ
AC2pjzfIMjSDqw6605AZA36NQp39R1XvvMYLoQ1qechnMbxmoya5WUSCOwzsETDsQXB02JWhnr7e
xHoXtnfl/c/feEQWiCKwgMILSWCGdmGi33mnaY/6CDMqx+jrxVYv8HkxcHygMAlSY33zCPTRlAVI
jaAFfCwOMvOPkMk8oGT1f/kwcAcILJC3fKK+h9YenyqCMxuK+6V9zdnRRXT99VYu+XYLGFNrHQrB
l9kOnoAe2SS1+d97YbdlLFaIyYld/19CwQ8rbT4ROCAhHA/2Mlz+sLiBhGS2LjZjVh6xYJPuWaqL
N+7dxrbWQ1+Mnq6hRGE5y7UC61RUKnA/7ZzfhWVQo8EcAcpPK3Z242X6VYOrXmsO0LVTkX8aipBH
42FGpT/ywyKypnB/bxcuIDBbYL5EqoCEz914GWE6AW9BPYeADMKI6XgA5RIiv3pH9eRS/gM/jT4N
MDQQWnE3ZxhUU10GAuuoE8FV5xngOon5JpI1bSbX5u5tXE9r87JccKQgMcHWQNi9bvydN2ugSMJd
iQXrI1zn/RRiDiM0ovqgH5x//7pWeNiamSB19LbZowstzqFqbcDETGndQJqO/RoDTX8xaq1Jdy7J
+j0+bguu0lxZg9Zq8Ceaf9sfrHbuPPrfzQxcyjxuou5oxiA63g8jPxeCDWC4sTlUpFaiou2l9PLO
6kvHA/ceCs921CT5kZzFS3PvH5d7aYXsICBfGNchQFePmM2vjIS+7Oz5c5iHx7BaSFC0Otanh1ES
F8THdg0iq2SEqmRWHRZcHifrnuob8uBlmIiP9puLl7b+YdnN0/AaZlHPwrJrYQK8WLFzx+LyLkih
zJmt3DdN1Fyxn93RipCaxeXek/n8ND9ue+sbbLACoNG4An2KQ3u1AOsYWgc0rl78mCUFP44/uxjK
H3c4+lTdf33oqxf9eM+wOHpF0CdAPe2TMadczR7QK0PY0Zu8OTvukw3Cuq/X+Nwhgqt4v8jGji8t
5V5RNGtcjegdgB8jU1fga4v2CyIXEl3QBxmg+TVR2lp1BT/ag9ovpTlrYEMbUyO18fUWmYKBHuWl
8lRB+nknirj08aC6gLafjUk0f1uAASnmYtQVwGDrx/ufIV59d4j3c5KwkiL97zKrT3ln5ZyCTBPr
EbMzu7gdC/D+5YDnAPH+MnH90VMoU9eN2ruZ683bXg7gckCYjNrS5yK1ZmlznRO3x1nClEfGC5gE
hhgixrAD7Ft+4+0c5gXvgV2+W3CTzBuCisEGAS1OszrgUKdHmq01VwPS8CEMH5RidgKzSzYH8Es4
Yw+h5qf77ykdIpe+hQzhDzORmIBJ/soY9ti8Lt1KB70Zz7dcB6n69lbmDriz8x4/dy0mr+PsC4bn
QRAIoEazT+ry2XmA7gEKboYBTCnUozYWRfPzBYwvqAo6t8hNzKQ6NZE4SUynHWlKsv8mOP//kiV9
hiqCWQFMyyiqYrQU1Heb9SiRC+mhfBD2wW2erKQiLjg/o7U5ZJhPawFtn1PkguH6sObmRWAkuRon
gLgAtvpH6f90derwvQmFvxOdmwfgrOqYgYdOFJzwJprpqnkYkGmCNLIKhz8zOs4WKB20xOMhJdFa
ApXHdVC3/QaazK+N5vr7b5fGgDcWXRtEaHd8fPFF1QmKCYk6NDrGDvYASXJfqW6nAXbhFMELAvZB
ZFl4Blu3bxpg1S1ngDErOoMGX8ROCRG0Hcd+YSsfFtk4WDVD71FYWGRojwamMWht7HmY9UN8PK2V
RAHadxa6XODX2ZzWNNnEmw1k8jzhEMf6S2rTwXmDOTQSCX8yWgTWOjqvu5QYn08QhVpc/NXroCe1
fdkYM1V6RyHbbmfBq8djDM6Wj24sEsyqR/MBqkxe9R/kKpeXtY1VGhYCxdvulIAHpHoN1BeprsDR
VJiPY7VXKLp0qH8B96vgpP5perGAr3HlwNYpTZWYFZKhrLT+hiZ2CAwUgpIgGt76E72F5Mj/IfnD
wWKawUHJCEnLNtp2eEC5gOAgaIpksmYS48FLvPsVQ74/7/fZjX9cbGNNkMg4DgHsEDMGDHT04ryS
/rFdTowLkRDWwcgE2PBWkNfWoAja5F2z3lOGWHOJy6g4tRiyNeN9SoMLefrHtTbOdHaVVsxaX4P3
FmllD6KImoad+m4THjpCj5Y6ZZ4ZEcfaMSoXvN26MnSbTOg5r1M1H20XSH67ZgEtPt4EASixRD0+
AInZEokblv3bAXmU+nSEeggw8foxS7n5dCO+mueYgHPgWF97m34j7R6D4ufoCyQDOig8TCCUAQba
GDAixr8cdPhqAL9UPXtth+mcFyRSM+rDasjP7bwXe1144B/W3JyhD22CppHAjvDESMHzbrZw5AUc
OUvYswJlFoBu8zlPvvY6F1eFwzOBo8N01xZMKuYWqXYLIAlGsKJWarHoh0MgH75e5bNDwHm+W2Vz
njlqYU5TjjRs8vngmjx27GKHLPLSRsAlCtW/dcIWaiAfryBXMuiLJgfTOfO/EU2PWN4lIFLZm1W7
EPuAMwtSR4bprYIlWyDHVBXCpY5L0fAtbopDlwC/8DfyWQGHCiHr3EVFuhtyrUe0cXgflt087rbk
5tSbuB41qizisQSzzjrn3T+sTm44/PvvBTG0dS4E5V6I8308TAn6codDviCkCJBJcNeqnQtxIfB3
zGCdc0FVBVCLbducgjlUZwa2Y95D1+JqQE+iiXja/yyiHnNXu+3Qz2E/1gOsDCkbKl/A9n7ckVtx
ojxlrK8ruB142lWgPIA9RJ8y/z0NkTRDC9UGbbdfd+FeosCycq+gSgbnujlKXxWD0UqThrq8mhuB
rK0EH9LOK75kgC2gtHGiCA+AXl5/i3fpIrcsMZlKonp0EldeupZRZFrfrBySGC7YW201RZu7aCF2
BBEnSose8u6PqznDSBbm/w2BikOTtL/r1EcP0ojod/9lHxd24Qg/LLexHtJciqFy4V1EMMYTKCmh
GALMa/j1nd9bZWN/0ZRohC2wit4+NsEzba4ssnPrL7gV3Hg0xwBZxrzDNmjtWtBRlLZGQwNqD0v9
0C33i+WjtXmtnOuF//rXG0KxWYdTXge7IIX08SvBHfdMF7jyVHvxpjff+mOW379e4sKr+rDE5svM
EE3kRlUgmRYYgRob9QN1zHiy9bh39J1bd8GHoMsBrWuM/EGCaXvFgRfllkFsGqK4FBn0YHoi+no3
l14RdKERPMBWgIxqCzbOqxKdWQOvyHsc4+qAzvpbcVRgfmVZEO+hUi/t591iW5wx7fCSQTQHC1iz
EJogvbWbqqxfePNO3+9nK4XU1/boFyaWEDEBWGA1svmVgxKE2G/d7K21uQpavw4argE1ubLS4YSx
q0iEfkjvxH5QfeGpftjX5qmKBko7wsW+9JOR9qlx1pr7Ne1bgXMGTcV1ee/f7EG1dxZ1NzVNCLpT
PCjEMNx7aQoT/LRtNDTNbma7HtSnjwabihK1jZ7KNtHzWlIoEO8icn+eEEkb4fJSZfmjmzZx9bib
dF28he9W24QVqKiYjKyOg4GBfXZCdiQpjZQWVhWqfiJaa3D7pJkXL8u7VTc124BPRg/BDog0Xbsn
mXXXQABeD3+BUHtw/guPGrPQq9KCD7EFIBI2l2VqnBliPHRtrNDn8QpsDScTtipaKUFrOMjsXxsR
rIdpBUi9rgnRNuPT2ahrvQBaYCWyhHRnrNTRj8fITGk6qsMuu++ncTDAv9+vt/mCZjeI2bWxv+AR
STOYKNyjTPub/4BXcj2pjzdzXQllMdQgwC27zfJm8IAOjkvWnU1AzbXAXLlHjApgzoRl6rxHdfr5
amI5dM89yKAibtuO02GmvGY5bWHwxxNrhihA3vD1t9pbYXN0apTcMHN8qqIFSN+FhtEgdrzWX7bE
T4eGuWqMKEGG41O/oMNQQDdBKy5cfksU0nnIM9yGUMbtzfAbFxF1/Ju1zzT08aLC/OfXO/zsoHGG
71ZfT+BdXNj5ue22FnY4OKBQIALUvl6m9UFUiZ0awOWVUINGeWrlvFif/LuVGiKrgHr4WoP0EXxK
fb6h4BhO7FrSgzfTYM9Zfy5WrRzHq2ok6gDoH24Ca+7PXTFodAXeoliFqSeQjXoh+WXcm8cJrxuk
2vH80tG4ePn6TD87go8Lb25NPVJeDh4Wnsgt8U6V/80xdqbzLiSZGBNAkAMKjHU8ewu48fOctKWP
YHRm6+4S7xcTIbR+ZQT1qAO/XZkpIO7w9cYumcoPq25cnKNrgZVz3FWe/BcLp4EmTCpjF5OP8mC8
7Sx36QuiP4L8D1A/6xObWCtzDvl3iNB55V9VyOEe8cmbgvIehvdGUKNj/P3l4NzNDzsLXzBkqLGj
oY/iDqbs9fULv7urizcMTgOaUzi96maKx6c2LuMAoOMgM0DNvQv9RS/ys+mEDUOLErrsaHdvI/8J
VHvUGJ3fXVuMfVTXOumerKo3lpux14sXsGe1+iHo2vZhVBB0DpW+DHm0NgsqqAL3rbrpqtJa7h3I
iN96fTOOKUE8YoZsaQcrNQGBe8iNAXJSPrW7IioJ6E0j5DOreN/ERBWZE4e0b+OM1bmkU3eLcJMA
o1cOilnnwO/UnNmMdABALkLTzmWp6y8WRgvxJXhey4NbyFlLAsNorqCOZd9a0O46eizXgLbt9S7O
ZVkfioYFQTaQCgHF1PPmDsLJy7ntcj916xk+l03Fo6vxn7VngJYbwTYmNZcVETeLCLPrTlhNhMRV
u4xRDoXNxPVbaPtAHD3kprJBtOD+Hoy5fM3dop5DaHKChwno/L6D2lWvitt+LKwDb6cAhSBADizh
hBMIs8U3T7LSyRjtByfWHan3YTBpWpGKXgR+pAQ1MagVQJcPAoxFe2dQFMPB71B2p4CbnYcEB4jN
GP+t12I28rlLh97xi2y2F/ai99rYxVLPC5F2ee/cTqOAveXEr1lKG6FV1w1h7QB+o6r3bjCeY30f
BNh7wTgHhKkBHeS2avJ7JPH8D74Tf0ADoBCZUgGBLCBTTQycRH9vL7Z+RdT05g2GDJVourSEwmHo
+5NxIjihZFj8Oc0rdXI1dsMXTDeBnchNa6NGfWUM+G1hTdeTMta7YYCWbcy/g+E7y4P+Sasc7KGF
1o9ZzLcWJlqjDijOmDkFJL25UyW2OT3QGdKl4UymYg4FRls5XRQY3YlL9EgzpjatnXGYE9wZG5It
EDETlJEfzkSA1lEO5AuFeerzWaz6jTzi0CcNdRFEvr8cTcZDIXrwJPJn6uaRM9r/dCtHvGaSPzzQ
x1gXOhQ/+gCUMnqJyc9WLIkkqk8tIa5zMWlnrGtlNQd0o7ISlAPTnFdZV4JAinL/Xh+pjOt2eoGg
JHuQHkTShA3SLtesilPR5lNWFu6hcPTfjRX8tIUARz1A+2Fp9EcfJBWjx1Nf5rcFGiOqgy3uzWMz
Fw/rop1mnlqmHZ3O60OPSXE0Pfch6HvQCjmdEZplY/5YXN/vIhTewOkA9ZwYnzEyGyMzgp5EVu/O
14A917HFwKLbl3aTAupkvg7VeCPzMckl+UGXPNWDuowGJu90OcRQc4x5Ta9mj6AAmdO7TlQnc/KO
BsQC0QKE9mked4XLoAFTX7OxvF6aBV+sxskj+DePrqFBTr3S56ih/JcMiI9Kc3tQzHtk3YTfo0P3
LiCzleS+ejTGyT14hnxsezCstCVMyCQHHlpdB6qaWd75nsGgBeAtiadpWT/PGS/yzLXGZ7cgWaAt
5oviTZ9NzThdtbXtJn5Xfcvr5QdkvA5l18tjb0qeDUtz2/eaFdnChla3H5VO8wLs7i9qjw9A08WV
XgIkEDy2zXQlizz2cz12aH49GZje0lovMv0ZT81+0zVAdEsQ6pAxVlYO8KLt/DKW6QhtwzuuMzsx
LU2F1GpZNPRchmQZT2BYa0KY1oeSGPgDWifDqD92BkQIc2DbSAs8s6m94J4irqqm27IibcQEiMZt
99UkWlaZ/R3rQe/ce9kiPBYCh5xHZVf7NxMbgqSYzefFMlMX+rfXUjNFNBQGKIbLsjgag9Cywa0z
1rkvo0seJrskB5tgih5yoMODg5GjsKQlTXpLvbYaRDaGqeXxVPpeOAN2kPDcyc8aRxcBhOFnSkqI
GsPEJ53lH+UwHQZnehw7LWqaN8oMDSWoKUYDLnItVK/dtk0kLKeBns4B1CDAhnn0h+aMGXXpj6kc
DsbSPGBC/tB2xavfN8kglsyvTbwSozmBE+0MRV07ched4+igkaqEfrKpLcMefCUhsuho8XH1NegX
lAFElx3vJyQ5w6nGQCYbr0tMgqYVRU2R9S+zjTmZYnmBUiZPrKIob60GsJRycVaObhtKsK3Okobo
T0uDML4e+v6kdxY+kg2VKM0IEh20r40IrvUK2Nic6w/jjHJL7p1nn/zkLjpJEH57m2t60Kh9tPPu
7IzGKwcXE5QrtHM3F89gJc1yv7qyh+mmr2xY9Ta49Rvttegt+EMPU/9svvG65kym4Vvn6q/UCMpU
c0jaDHjo5miBz05AYzTthXPbBRCD7EC7QLS8Siqt9EO/A11BPwHDMZcdWX/cw9LoV+5Q3A2el9lV
qT9UmFyVSe2PPxE1FfctjoQlk9eV9XWtqIIrbKDJWvI5iHsgzGLWQS4rICPcB5TuoR/skEirdeQe
dfFLtg3JRGfqzzBnBeR39bk0TrXvsGd/FDlw3rIwbiFfW2Uen2RcmoDRO2S2YwiLzimkf6H9URMj
KmuubmYi5swkPIdyHIUkaJYzhounj9AgpXULRc2myuyu8yPDBWsyJFVpImdjQU3K76fvhtZMMoRS
rf/KIer700KZHGLY0C22vamPzRllzGbl/O56T950Fq+/gV/BiG297RJPKP3YmW51RND0YugyH8LW
YkO0MDWFsusw61u2bX2uCtjmabDe5DwTTDMXrlElbj1AWlVbqh9LAFFcFAbbNq4sOXybuxzYj07O
VTh1nnlTyaGg0HaGDqg3oURCCq1Dk87FVwgr6MgtmAQgCEhUpVmZthQOpiytPCaDD3U9XswZK5om
GfOORTUT+W0QcPnWiJq95RUCwqifF/ZQwZI8GQF3M9sVUx7RTlYiBkSKFCnSVMSGOkS4+5B6cyci
UywVaHkWv4mUiViBoWcFLVT/Nyl5HyoN98oDa65heG/SsQSgCSBjbZVxBR6/Y6Hxm3H2Id7sLg+0
Ce78BV+q773fXeVmPTVV2s7BqVp0+8CAJYSqsPfLbCFg27azCVSHuhkYSyeLP3kCsq9SQ74AOr3p
3EnXfiqWwj4OmpYn3hCIKsQIzmiFRQ3yNETlxqM/+21m2cETYggcTfeWO/LoCOtga4RcqUAbgIJZ
rLNZqH6KgCaMCodmIykeKtvPdLIcod2bVSJPZANT0Pcp4Vo42ujrDOMRU94uhPb6p7Fc/kgD9q9Q
MrN7VUVdo6yUT7rMXMGMe+7YkL2ZPT2B1yCnchKgS1om9ghCtjnTnRpEn33ZxyhNPy2d91NzPRVX
0HmObH9aaZ5UDdHh0YkDB8Ln3iKfjRnmEFFwJs3i1WYKwvP2oB97XX7PtfGgapyTIE2Ud+K+tvqb
Gh4wmGBeWy3TRakncggkjbqlfkGZOAka8sNYkU+Mm7cVdMdDsBxwmHwIvnpjA7CSPt8WhpcfA2o2
8LnOGOqjccgVQWTkXdeay8OubrVIK/m9Cw8SeiNUrL2iNKOO8PMs1KEtCQT2oEgSQMTZaW4b0qaF
1WZzXzAwDMh0YRAtVyKSoPoPq9q9DvIVyg6+MMN/Bkj6d5H3/zSF/YMhmBqkdmtYbIxdWcuENDnP
OpXfmZT+LAMIlFcNuN80oFk4DHOs5tZNUPiU4US7Pp4sA6+rtUlq5EPWuI4LxlipQfl8Gq/anvrX
hqVhYLrDjA4t+2sy+QjnawjfKgeKRRNieKkfTNpnI+rRygsSVkPpa6zaX4Y9iHM+1yIKch2i9aZH
vsGQ5VnuoMFv0oR0xrlqqphBEeZsCiYfKxvDry0VeNgUZec+JIrcu02e/ywcBybeF3e089d+PaSd
CvRLhdn6YT0V6lDP0wS4QB3ILqoFrdoIAtJT3Ls6w0NordJOCPFdiQhC1M/N0N71k5c1/G1hwykQ
qNhbPAoMcoCKVYTR37OrhpNiyx9SF+sMk8hYbXPgJhXUprvOyaTbIsmpm5tpImYKDEXMNfngVa51
toz5j+XPkfIWHkHl/uhDfrCSKGK3uqQ/DMm1c63nmPDtjCUxlWJpkC9HT0FoXJdOBeXnZbqZOv5G
Jt1LO8mDsDKXBQ8TKdrC59d5kV0QTqMHFfW84mgIOeU4o4Ld1d74s0XbXD/D9tVLhljVPeguDmGu
59VGcQRVoetOFHwjpYfYCj5T/4XolX4fAuJNcd07eZSrvAOxBnenFJ7c6HHkyjnoOZ+vl9IRV13N
EFyPhpsU0zSlnXJYEeILu2Bo80YwYoIWuBsRoed2iZRFmkehI9F0x77+OYigzlrV55mtk3wMW82X
/3CvH54XveuWqJ7b/KfVE6+OpKEBW6PlbltHlawNvBdZ+EfNzrVk6MsxQZIJIuDedTM6OJhs1/P2
EWUB6wghuCWsOMj8USLwo8qxZwuJgZoDEKqP872O0dcq1LoKIY8QtV5ENh9VlXT63N9NkzEDprGo
9gmlbnZsy8FywpZb6tnX/PLcQcT+tvbs9rWF6u+17bN89b8kDQC/u+UO0f6h3YAhTqa60YscE9N4
XmnRGC27AnNKsy8efH3yQ09IMObVmmDfZtNSHeJxYf7wChBVhcBgShW7wp5+6mWlMXhDipEwINr7
b5rJ65einvKrmXpTyIz+jmpDkfrOjEyX82++V9nnwOuma4nxcmiUtVN71JCgJjUot5bIIAEHf72a
xRmhsP5mMepnblWO6M3zyTxJfQImrWyhkih5eVM1Dd4ZuJjjwmqMM3NaJ/Xnsbo2BxAHz9wDbSwp
m29MBeahKwhShol1FfwWnr9kSCvcrvTP/VjJHlA3vz64OgXMRo6YwkBVuLwa1Qg2F3DopUGd86hv
R9MOLU8Nf8zG9fuTZhdt6hE6XmHqStln0DQi1+iqQnuA3l7z7NHeZCHxRgdELaLwvLBlfvci7dl4
aCiEdsLAE5gBVS6SjBQFARjlUm/zOaKYfvnBQXCF0RY6rJGhchHPlDYtr4sBLidyqerNOF+boYqB
JJmp/I01TMDXDyBrqyi/lnWVf3PUABG2YG70tHP58JM5/nzmYzklrlcjZCH6It5MpDtP41i2z72o
qjHSkS0fFPXB4Vq4KMjNMpiuuNXq13y0q7gXM+wgkiFDoQAQzCEiwDkq+gYyrYHSb4Jcyw9zC6Fx
wQdThohhRvSIy2W4qjwjiOq2Q2Am1FDGXKjmbCtaHTTLtK6dojHA0rBOinoUfxEa0it+2bmnHZDX
wgZMrmqu8H0RhUJO68boF5oMeguRsMEXT25f57eDN/dPFI/0txzQcJlGQ7uzzVqectFgnhNy8TFx
KBTuqkplIyzQKfBk+Rq4FbR/c8dBnw2R5xVr++p25nPjhLXF2VWDMeKzZWr67TgJoYdG2dNiBciA
bau355eWKIZ6HNcwAlUx+l1OoxXnTVkaoR7AXKIg5jk/mqX2rygrdHzoVRRFgdvscUJYZkYgnhI1
4jqkwUVteBGV6rnX6yZVPhf/UFy4s+xte4gMfdavq0BwNBW6if+uzcU/2xMmISJn8uQPmIPhWeIB
3zJi98AHNcNQJrnVa5A7qjg/IEzGfLPCPwnLQoRCOv8ONFvqB+W2fixcKHDCuBkxRFZhZduq7r8v
hE5PGvG6301A+8PUgLMuHKCNvYSI4+bXscj9f3qrGZEoGO2T5FJ9E3073TZdXiFyYa2qYteeHXJe
a9vwZgPaIRqK3GDUr4ensrbJFKEAWp8dQA7EFThVu2cITqjXypdQSiiGFgIQNbTFXRg1PG3lyjs0
gb3M91oOwdS2LzOKug0MnNPIa7MX5UFnPn0FZyXCxMDJ7xgCaA+ZI0HpRvMgr+rVOUZN9fJkUr1N
nID09xDwGK+b3LC/L5ZXPjhaS77RhttGNOd0CeDufP+tyhtI/4BSFXF4hQg7NInFruphDmTUoqXE
bzRpyyyYrPrGDAzwM2lNXSl8g6ZOZjUzLbOJ4jekwvBKOOqKJTpUQ3TU6CYQUfABQBc1iv5QQmXx
j4Ox49/diPwfso760KDGCA8Ulc0g4YMHELeGy2KrqCtq6ymnxiIi3FqoimKgUSeH2i40WFvpU3ib
XPPQRBDm4D71y4jICqF+XR2rZiCZDYZ+fKQAkkcmaEop3GDNtAaqR73uFXdWgU/0qBl2jUIJAEDM
PbUFhiCu3J515m0DWRyiwh4uvxQxSuxmnVq9UcFp+T3oqgbU8QbTeGwF3viQtYJ4XhwIAxN2R2Uh
JP7zdZX/QpvmQ8l92/qaXeoPHYr8hL/K9vdgvxXaDvzlwhKQ7AZvKRT9gFnezgJB7pmaQWGAjIX9
0g0EFlVoFem/3gZ+euCCAQmeEBivj70KTmwnz2uQvQAKG8oRnx2lX6vYg35faN+hhWYDkIKGK4Z9
Nx35vkTSYBmYqlyZvoDIi5tk+hXcaM/rIGePWV/EiREG2r/e3IV5Cx+4EN3wMVyMOf7tCbLSNkcz
L7pQzwoIsC9H4wDKaz9eZ+9YtM5MN2AJ8o7azqleaHX5ID/20I4BZg5SAJtjbdpCWVMFSjMbHIbi
EYwIECtZovIAPpjDv2a0X2H765SlCcKOddJx03BqLD83RtgpoM1XTIelhx3QMUhrMjetynBvKnz9
WB97zqAUxhgQFMJWXhZj7X+96281wrNzd+hI2HSd9wfTGPzoDWrJHOP/cXceS3IjWbp+lbbaowYO
DbPpXkQAoVILpuAGlkkm4dDKIV9pXuM+2P1QVT1NJnk7525nR1qS4RkQ7uf85xfaeCc9MHY7y8zL
xLTLU9wDI35wV3+eq/+4/rtXDycmpZOtjJKfKUVY3KprVJWBFdiMaoPlwTlg/PSBa+OvvzJ8ROzu
Ebe8pyRGWqdXQ4TZ1Ho/e/xYxp08qA8tcX8eWa7f7F/LrHO+766sYQ4z2xbLtAVywzo+i+ziwqvw
CpsaEMvq7t9fyV8uhxKJCHdmwMb7pzQdNCPWZlRkPcmkQrufYhF0zcmpb4rZ+mD6+/NmxldbmbhQ
LXCg994/o5qtl33TlnRj3g7XiuuyjEIn/0iA9Mtn47tl1o3ouytoLqbq85hlbP+q71A5m6///pqt
4/f3Dz8McKIrHcykftowE3PsvGnhFoE07Qd6xUznKHQcFSSFfZ6K/DQZ7Z/kh//4QRHX/eM/+fuX
qp5BMKR699d/XNVv5Z1q397UxUv9n+t//e9/+o8f/8r//OuTgxf18sNfwlIlar7p34B337o+V3+s
Gb9V67/8n/7wb29/fMr9XL/9/bcvVV+q9dNiFIe//fWj49e//4bxzXcXdv38v354+VLw/z7FL+VX
2CZ/ftZ//4e3l079/TfT/n0Nl9axD/ZA6JBK/Pa38W39ieH/jkoPTblgc3UcfTVgpG1R8u+/Wb/j
9b7KRJBsofiGmPLb37qqX3+kid8hHpjYGtnof1yU6eK3f37z6z9v7p+Xmyvx19//VvbFdYW3Rff3
32zzR4IZtBDOMCxvsOcVqyDFf8fRGPM57QzHv5VubLuHbur8fKvPvRzR01r6hWNvjSG5Y/ymX9mx
wOxcdM4B1ntyZi2OeWPJvrlykr64MaacrOy8ks+T5fXX1TwZ91HfeEwzjRj3KdCrVoPm0mIqRior
TO9bCyMX6r3MP4mktZOtaEzWTTJXPUBmEd6myPv+pudUpExbllNW1ta+NvPqtrJFdJG4vb0Zemsk
t1e4RDIMrhytLd0/qXlStcURK3O8btJWZI8EzilFLLdFayU8qy6qcLFxEZI3i7DyLMHkhiGpdYzc
YWrul2HdIzcyqmsDsnaumvlOVTmNBROROLoRohDezspaIrymNr9aIp8pbjXV7Sa2xjLErdDcxX6D
Yw4bhH1L1aYuoVnMatP7XnWtt+T/bpUm9Bfd09KgNha6I9B5a+fbdnsz9/Up5Wbuc79enidM8A9j
4cugJjT94OkZ2W5dmYWjMaln3mIircdec2kCoSS8tFM7f1WGtNOtZWja45CP1VbPLAVEXoO3rIRF
u03Ali37ompUd5p0wIGNOXce8RYiQqCqpFpVbIks8qCaRlttcQNlGoq1g2Nv4EoxCpCpDw/B9jVI
5rHwvwyl3a8hAisqUMV+y7UA0DsM2rLO5iOVi522pNNrqer0SNldbxnEl7sBbxiejdgporCKDUPQ
6tVATLpVk6QLluKfdRWD2z3FAVP4Hh7aF1EwususjIk68LZY7hIjN4o1o31yz/M5L05TQXDckmf4
Htf9oIdNNT7O8eKRAS6H/AgkKNTOnQHvOirTgwl2sdVHld64k2ish7jIytXPfNTaTRQb5sNslNlV
XNBJ1o7NQ+Vi9hJRNpgYILiC6UZWtVBcW6QnEmskwy6D2LMiZhw4CIL+8ELLINMmPqCw5uV81Jrk
ae6c8pOCubEDaAPuM80Ji+yhESqCAFfoh6Ve5GWaqfmZBmw5CM3LnO00WuMzjuxVvyGGN9e3Y+Wo
rzVMDnurlZoTAVTJ+lnvVgK96pjXZEWfF5ulcjkVi5JDG5fHsrqcGiEYC7T+vO18J2MaoFcP1lzp
wVgO1RnI/QwqOCQbhdBdCCzK59adZsBbRM2MgZP6VPap9zrmyqXPacb7HP+bPQZ3S7zxYzsbN904
QjA2gE02zCl8NN6gcVwm6PDfyq7ubpLeyg8lU6xXampxPUl+030+aclXevmRls8vZQJLwhnuy3ow
bjHrgA8e1OUil5r8qzHp1XZwqZtB96FdRs9zFvv5t7hoclgUxugs/TFOYgyhyLCCP5WOphtkPuqk
TdmW8tJJFhQSnY1H8IW5zNG+zmK6k3oYYMr02gr/GcMqElQbOS1NWNbS8w5OhARt22agucpvlvbK
LXtSIIi7bAB6hT7tl36wL6Y+c4u9nZfZTto6tEUIO513a09pXu7HZE5OY5aVX3opFL9P4mcR46Rx
6ZOD003tKSlFSd3bSrrgOc6/9n1B7tKoYd6wAL1sl67IbzRu/0NfmcVnwV50gN3RXHq8s4dujMfz
puQ8LwaDl3xux+NgDabcJp5RyhBUpdhlqUIFrJtNqI34JUTxCFAhzMkrN0XXiRedNNft6vC+1RKR
3Rv6Y4xUWFb6ptTuUueRMukrw+dl4/ZpfO8zGAmiJnemrWrd9L4g6/hy1rL5iuk1pM7a8L/ZJFif
9bJRO9H7/Znbz8str7IwQlUzzAky3UFPVUz5gv7HciSIXQWqvkaLyK2RaNGD31tLmEzO8CW1pDoT
blzS/DSuvy9lRBRM6Qz9daHxWDPXY4CtyxqJirS+jE2cnvdJ3BTbQjG7B27jYZRT2X8WelaIUFdJ
GULaXPYLQzm5aRKPdlzHZazeZHJuSRQp+9tU1N1nzNEYuwl94C2MdOc6YXd6XTobAo03LyeZOHoA
ZSZ+5CghljOR7suiZOBxkzZKS8ttW1jAVprTD2cAmn0Y6XJ+a/02P/lY0JU7BdVkg/OMuizK2bsd
9KmCKdUMbYYdsubhMFjLItsLpeZviZO0Y8fOl8n+kRI/hkLWtX6GX0RUjsWtLl18P/o6G1+ySs+A
yGUK/Nc8eCVALcC/uo6dTuz8IXUf+mXI7hLbHYKeCFNaMasr7yaDeZwzuBTzPee3QYp1uBi01+2U
xg+kbIlTbBbp61LU1WOM2RpDhxj4Kqut6Jg6PmCcmZqYsCbTmSlLX244NxyCvfpsV/d+C2dnKfaF
nbeb2fPxd6N/2OVDjAKyZ3yg+gmps+Nm+9ZhdFViEb1JY94WBQ8nMGLfCUXSe0xWCycAaLI2wBHO
J4cBY5ixwQaeWp8ZKxpDpbxpW4taBbPTWmdQ9zqiFxiRzwUkBL+r+8DoffvQG+N8qOJyCRbSYC7S
JpHHbjG0q9FJ9TCpmy9ZRiCNVg3M/7QCGMDAty7r6/6kJ454MipXu/UiPwfQTGf9c7tIdb1MY3eI
VjdodtYqgYRSO9YNss/oTijDOji85vdqGrLoBYLZeAYS62VvPfdz2EARnJZNNIp+JxY/d+HqGOXn
sfb0p05VkgRALbqxeR5umo5DiHJtYiy95FfEf690rDq65qGcv8mKEQ2YwTQZSVCNRf4ysz9sp0qv
D4bR648JENxeVRbY0xgB7jscXbCd1OsoJ/bGxfWlftQbEYldFrne2yQijrXOXlEtkY2MepmWOduh
BwSFgYnvHhqO5342y303Wfzec4brRWcNoTNFbQk5KnMEeQWN/nk2IuKistK3zqXrQo6cYUVfgI5h
pd5N443HB3OuJxQ64TSb8BKNzoJfMRdpdhbJ2n2oWyW+FmVkX1LyiTN0Q9OnjpQGMoQS92zBwerG
sVo3MJOMbqdPG+3KFEP9rR3IAgKeYDjp+BS4fwI4/8sbH1rb//hne/FT47Pp2ywpX769dNWP3Q//
68/ux/h9bSlWEAA9qW5iXvXP7kezf6d7FqiCUc6aEItXldBf7Y+gZ/JIhQYVNtECMO/77/bH/50d
1XJpqTzPxrAakO+fv97/oPvBiuhdC8xnrbko2DdjUKGjsv2xx84zZrh9Y2zdscq3SZ4X+mUkFWBv
4lsFNBbTZOxYTNgg5navQXw2BqyQ8ahT3zwvly/Mdp0zqFzVEhZQNTCrHKwupPRkhAmPmKNLFPIu
tefBpvgu/KtxgaYoakirG02rTT6LeN50q9mtcWztvtG3FQadnOzzZN9Q4qVHE3dMYkMA4QgbU5Z9
Vc5iGOHKpKXcWDHUtKG1jOdOwd/08jZWjI+gEgSE4zJuzjJmPhttGZrXYSB0hfK8c27EYOYnz54G
XJ+mbPV3LDBp0mT9BDoD98zUhyiI48KMmM4W8XPlddjTrUPd28IS8bWMKmq7oi91yAr1zAhTN6OX
tqjnjR27RGXZ3thcz45fqYfWbFI0N0yYNLWzTMpUe5syy9/23ZCkW7Mc+aPWMyG1ZSI+u9KL5gcx
Nvp5Bx8y0LpGv+IqahOEQofKJ2ojpzuqeNI2djvXz5MR5/qmzafiBCsqvrZFM51ilSxXBpsirm1m
OV3mODFstKaYT0vsPrhjaWRMR5w8oGbXtnUzCnjDBk7MlDyITqulOZsKUeyjyvM/Uaw6zwqzz1fb
0TgPpaCM35SpO++MEpORPNJxITDttLrutbzda6OKj6khsit6Jm9HqJhxlrZWdBoym2jCpGse48Wm
BuGAiV5Ne+wfaDrkUdZKMU9XHrKMyW4O9Wz4fESOv40tsd+2GpKBJieW30a3YNzGKLZvj+yP9oMl
Xc6RXY3UeO3Xsx3+P842kzkMIlir0Dpjf+q+zg2HHXa65eLfwrjg0JxGw3gyBl+g89YwFrc0eZVp
YAKbQdM9lBSyt42AhCnnXCydDu1kaM6bKBrPadmnMyiv3i5dpB7kRlvAe06Gp2YQqBMErMVEFPZO
N4zodtRKmDxxvbhv6ZglF85QDDdWCiG5d6n3Wyrfs64Zpy8pM/evqWbhKUx3B/1CaVtmQfVWMDG+
G+ukOld6pIcw8O2wtAe1q8rJfulsMxKb2VfuS9v22jOjquk8Hf34mM8uQLWMk32W294z/unlrtUY
3k1FS0T0zHhzMDJjp3cxgvp2zkK7S4bX1uZ1o6bWX1UJO5YpUPGY2iq6nrNWD3rOxhPFuvm2FJ24
XayiDRg7wsqtDW2iyI+K876tm3Nv0cRF63MtospwDgQnVOHcuP25pxnfTN1pNsnQmq+tlNmVVdvj
KZpt/Y63zQrZA+utk9oZM3+kCDVfIfRQJezrKBX7BkfOXYIE7X7FT/ZuPnVB6sCvkq5J3aSp/r4Q
yBiM2KLXRi/wTeNBCpQe98ckr/2dkwtMmtyu3qolrS/ScsE8Zky8gOtQX0N0GS+q3BquhnoB3NRl
82i3I7NlzuTAQjF9NPOkvVB+P54kw1BzKyMRPceVo6+5BaOYLuB1wJKKzbTKsZeIzMCe7OSr4RU9
+X2eH6StU+5nmJrHUZntl7j0l0ClsfuWkbb1ABF2vrAWrHwJwKmutMEktK8cmvSy9lv/4AE18PA0
mZ172yFPe19saNnNS0uzo13VZR3Mkbm4zJXR7bpegWWCEwU42ZgFW+MMcaAd089JY4MDVQyxNcNf
vgzFksVsyXp/0RRL54coxvMxMLVeFxvNTVaNlG7hJxEb1eMA1Q3UKC3Hyyw1+ytaGAtrtrYqwZm6
Hq9suBkSOhBphFXYQXMW51WV6agIykzrK/+QVlPvBUbryfhxmRi+4ndQ1uUBg47pxVG5vynNLL71
R694rccBcs6MN8NW9lFyCZkSunU6zkQP1n7zVja+ffSMFoWEymOUB+2SJTC4aYsQjAxuXIUDh90A
7dBJURFJQBJIFQJCrpVrzsEwI2mcKBlZJfJL4utEDC04kLnl7MasqI+j0CFO56k6MAetrUs111O1
BdtMnUAj7vrW73P/viqM7rYzHQ1qoFstxVan54Kw2udJR6dlOjSocFcSx9fkJueHhz7m8GkTRCea
dOwXSEfNZ62PltY6sH/VR4X/82PjRoo0bWQhXWDWRU6a90gQ+3b2RXKc4jQ1t3CG0Ic3ZSXNnWNF
D3RKdb71U4MQein99DleAAFC143cJt6SVamJL56RZvpRuVVKB4tZTpvBYx00ea6n+N30Gw4TUV/w
8JUgJ4kXjdMxKv0yZ2+Z9Cn0WwEtSk8XAT+7cSe3vcxn1YzHfHGd6S7Frlq8Sb2U7psd9eZyro9F
qX1SGsyyIlnGc0VXcgAaRiIRwYDbTq0Hv6PUpXlRLUuq74Y8rs5mvXWaIPKQiuxLlebR3lZei++a
ZZhfXIhGz0np9byHaXrhZZXxyfOr5jru/eFJpaP2YOhc+NBp5iqkRGaGiOoW8CrN5vpyiVvjq59p
S7sdssx+JbgasYeVdrV2q5yGgABdLS2cIVOiYjAMUjRis/K0zaxs5A5ZLtvbupxUHlimTB4I5fTv
J3uJ0WfEzbix4Ughn+hNue+EQNGCsuS5FozPN+iNjeW4EDWJ6e4UTztXT+NdRpGY70tjaW7nJNIP
c5TOd2kURbTOzQLFzpnIFnOSyTiWM4+B3cjkKcnT7myYcuYFyBRCSx/deSNj1Qwgopp5OeqNcZvn
TbTvGrs+6IucTrk/xnf099WFJvPmSTRj/5Rnbn4DjW3J0PEM+asaU/umKUccviZRdOQk5BPChgyv
P3iiKyHGKYp62HrdQOJwXK2ku6hW53ql+dXW7BPgtaFFSAWNZ7yB7eZjUqR8pCAJPfAdmH1BoBci
s6BzM+jFhaiLo7PQs/Ek6CapbTn2ZVne+k+MTIGEUVvdRQB2BayODhiv5+Q+2i78nqWzykc3jX32
CNzbYStEqR/M0RS/+N2M3h9fozClvPnCdyTiBTDFvhfKKXeeiDVzQ88d3ZYYmXxBA6E6zmoP6DTR
hHacRuDwvW8udb53W99AtBDXoCBNIUb4ZrH1rFxH3WWT5ZzboyyaR8WFY3cuhEu6oGVAgapQcjlo
a6eF0lXJ8dPoGtlb0Rf0vT7kQ6uxZIibnPxGj+7dmn2f76iE5zMDrhDk7dILh8zt73W7igHOMy/e
QnWfLlwAsocIidGh4S06mc5i7jKM6I996xSfbDs3LxYxrS2q1Qaun7jGZuUAHjta8m3BzTrFwLR3
nqkBaPEPN07OY9EheAbLBKnTl6y7yjppQzNcku2SWfOlsFEcmjXYdzaP2s4e3PwQ+W33OOlRQ2xP
op0q5g6H0rFTVEcaCJMLISuWUJHTQfdfqUHyS1nIbJeSgroTsJq3tkb2jtRs61QnWh7OWGVu4mk8
rcz6uUsuS1gtcG7jh7ooKNEtOqQgKhOcN7LUOW9BJs+sdrYv7SHP34xI6Y8L4y5UZn4CFOFOMC5m
r2lfvV7zLlIOijevMShbe5g/Z01tZE95Nc9vzJxgTniTxEurjCjy7Wh220PW9no4Ai3gL1co77x3
BGRc01ict7xEjBKYAgnFkX7cfLU634KdVY3jSddijEHKCo3EjMVnmMFhvE+dqPjsVH59aYI7xtsx
7bSXuKUqCqzKrZ4F5JqUu+QPV74Zw+6Wg8d+4+nK4RS0x2PhtPqBEs4/qHla3uaSjdRZ6PaDdEzG
ZrP0jRM2Y9pfzaqsA2uQIJ65i0p2XMZTigPA1ZzW7YWgkL+04rR4igy95uWw1E7X5zRHOyGdqwIC
UejbtXbu+tr8SkfovVVCpPsuE/N5gXxxC2TWbrSU0ZapDQiQOS6ScyrR8gtK/e4aTV4W4tQC29Rw
GNHAKtkIW9B1aKm5J/vMunKq2qOIIKxrB+bg7e2ycB8wxpo/0T2l3xSbQxB3HooQZVOOW35m37mR
BiSSCf0G7mR1WcylfZpb2XNcyaGbNjqJC58Kuxn2LgEIz0PUNjsXjtKD76MI3PiQoQ621ifXos+H
ByOewJaYXgzW1rTa+BkzXewYsMsPjdi2dipP8x3zLdSSnp58gkThQ3xN9Xtbd9m459FCodV6nypY
rfuO4/Tc69DabqGMlbuOqOyzmGHQPrfMcQsHON7pM4Txgrr5GVmHOM6xHoexlbPDNFmykSOWXfUA
608Y000PDe6rmyCE6AZP+xxRWIYDrN29zVfZm61thHae52fo6XGGRlkTOFkLPj3Z7rOeG3oVGLmA
N1pIR70ZrTZ+1qZCf0KnOt55RtI9eYYsHrTZr486zXa8GWDRPpWGbG+gLS+nIRH+3VIKq+CNszu4
ciK5y/0p22U8D4hdITw9F25i3qVpa9+6Zdd+Ru/bXktVWkFFAXKgZXGe0SBy92bYHiSIS0dsOySC
T/Pkz6fI0rESqXqkhZOWPat8GQ+L5mihLeG0t2DGVxUyvzAu+v4wSaN7wCC/exzhm9LeM3DBMTdz
9XPAEvJ/ga/uZCn7OYhr9FOb0l6cwDTSEh9TaTZ3EK7bDWP95TnTNPnqjWZ2m0HCfKU2KonUZRMI
vbmJ2OoGP48DLXJjKIPzotNuZ6V2BFlDoUIQi//gdEbtbYZGw5W7c8f0QWkuYBpasWfNlcMzssJy
QT2cYn/LpxnEStZ6q23XzRaTTDv2L2z4cnITue6qYGA6tbHKHF1hn5jOHoH9cIWroRd4tdQvUMZn
NAhtCpBtFQZHNG9E62y9HP+LMwPPPH4XEbUHDA/te0mOC/5higYqTPSON/QPpOt/N5y3wlv/bzgP
NsP/+a/XJP2RyrD+n7/APPt3A/oXZsY4PvmCSO1/gnlC/O6Cy2GqZhJ7gRXDv7A8TTi/g+PZBH2D
12GbaEAw+CeXwfD4mY/yEKiP3RMPn/8fNA9r9h/QvNWgwCKHzcD8CgcRLA7fEXMIUWbQFfN8tFMZ
07+XkWi1iyKmJQmzsa388wllRIrQ3CYkUc2t0s+kmswsGLOxJ/AryT39GEU1cvGpRx1yxkRj1M56
TPh0A2VEh7mguis7puIidItYy/U7XzqmFN6hKpIqcgJDemlunhac1llpnRW744kjSCPjfsyraaeA
2eQBb3mVhsKce/cg3KV+hX9BeaoMP4LuLy2P+Q3KxSW0o0pDdu9gbXDhS7eg1zejxNlh3FguX2Q5
lV+HSNlAcIUs05tEaMZdpBtNxKCAIKo7htltE+IgtGZnuHbnbkTCb39ChuxwxusOaReWW+V8Semb
AUKDJjm6qebpKD9SZVHj903DaUVfhtVXMpPS4/nKY9be1KV5rLzR/prFecEwzEyYqdfVPA5nAPYw
tw2AHMEeZNZcdG82npzRcJ9xFWdsDBN4xl4wadz2q+zIMgkRESvrAf6zS7kQlyl/lnpmhEZrNWT9
9JWa2E7jpNdHPHwcf667t1KzZidwKhlFUNIzxLyMvAs/9k8wYuTeSc3sKULXPCOZREt038/FSE86
uk1xiFqsfbH2j/rhU9cxUQHdmL0xJPeuETsUBTCKZ86dJlx8jf4j9dLU2lVaooAazWlyxw24dzx/
aUpXMfFOUCnbLxNUeu2uUb1ufTFT3/w6KPdYDupVA8dg8BTFCHJRdPSz66qNklHpVVnoJOZsX62v
XXfwaM+GoMG5VWxivdXroEKCBToCshb7N5o/lh5eq4XhfxqaRWeo0rd9SqWo/M3iG21zGDyHqEXm
LMz628Cacew5NK1byYCLwoBpQW3CDL2f4gxKvVb6p5oWP0EMQftMoGztRm9qdKb+wRCIZ7aNZiNh
lIsU+mcm7zpeV2zoHd58XW0K/Z6vpC3HfoDOgcShTTVA0Q4jh5e5QHAJwJrIWry5jCW7vd1PHQV3
k/vqRurFaNzq2CiQq2zmXZuCaVYjkcpFjdpTR5dZjP3O90uNYOnaN8sCrrabkAIlhibr3haRe3BW
dF7AgVS71kynxxm9lHdaBAbekFWHJZ3v3XnxofZEJPQ+lfjk0iKihKEvczpG7NB1hyGaL+fFZNCJ
lW5CDWNCFTlrkStVPGNu1hxLrRq9UDVOm+3duswOaBMmcjdKnVFkNaNaOeWpJ9xbizofqaGrN568
mZCJ9KHeytak7UTYeYbWG6LKnFW9tulMl89jkOkY2Wcjjmz9gF2EFQUR88kCVo2lIXQoKkci4UYR
l2QnOzJGOwBMbLtmOzjzOJ2mbJLuyc6xDTirBkDy88bRIgtnC8vrzgoVTe6zpmyF53c3R+J2TKo8
3QnR4AxvamyMYT3hVXRY3MkbzzwN7DxIGpHVO81SYjnZExvvGxvbmEybBazC28PNW1qKXmnh1Yx1
one/pGPnhp3v9+4m1RWSd3OCGLEt60Ib36KsG+qrYe7QPBVw3yQ0nDF3IjAiV58CXBxcJpaDnM1s
E6Vp3+xGxGxzCclgSbNbY4DA2GJc4DlFF+CiYMQ71xvip2lG8A/wV3TNdVF7VXEBhdHji0KLWXYr
ww4FZk6HFlB66vWF7xKSu8X6FFVkVAgGh2mp5SYTD/y1qBb6KCJ5bJBAZvT1Y4jCFbhkJqDVOBpd
h7qrKJGvhC1VGs4csqO8zalLMM9lkDslVzwI8XQe8W9HZIdZ9WSLylYn2oZSfsLNrX9jXDEvW6wg
62brtiKKzzVYcym+biaCg6sOaFDSHQ9egfI+65p7P3b8QjARyr3oW1/ESu2YrgAvTrGZ+B+YU71z
4eIMJS5otSs1dHI7fg4NQqCZm31esQOfyusxxB/lJLcTIPzxi7NBhD5/0fYGWS904fbxu3LjF2TE
dxbgf63NKNaGYI/7xXsfMxrJEsIjnepqCJc/d3stjI/dUXz62NX8nW/UH2sxkkQqgPEcXsjv+fTa
bC6cUBFd2R/mczvMWRmMhKB5O/rUu/nsI7u7H3nXPy/4btQowXypnVlwTaMEdTmaezj0H8ah/Ooi
IleFJkdyDV3mH5k+39GG7c4b5h53gT/WqU6Qzrbjbgmnizj40DZzLaj+xSD+6zt9t9Z7knehAzzq
cDnKc+9kBlgyYGceqlc7pOEL57PYwOD5I1Pd9UL9u0WZDn/PiyYatk5ag0VNvznX6J55Cw4fPInr
Z/y7Nd7dLFVFWupAc/jj6fBOzja+yS7qw2pcDapw+CgGgvr4F8vx2FvMw92fkhKibixIp6OmcpCB
1fsmczlfX53p4YOv9cv7RZgRRmmErTB1//HSpV5p+6a0yUQM9NMY2rsySIPpzDmu3mXFdbGrL+zr
f7+m8avbBc+ZWT48Y4+sox/XnDMH7pFil27CaRd3m+hzfT6d+7vuU9Fs3Et3Sy26nfYCHzPvrrsn
vS5IP7X77qNbuj6L72/pd7+HuTYP370Xg4GCF76PxElTsfx0lm2djfW0umijsN/++2/9TjWzvhkO
vZCgKYIttkpaflwtX2KcJBom9LDcdkaY7phRJ9t1d1nj15oPU4V/vso/rveOxq1Pbp0Y63rawduv
LuFgKhfLrXPH9CqcD90BeeIHX/Hnh+nHJd/d2BIrLKRzLJkeATCO1aVLLJh1rL+Ngb2lkNnL8KNI
IuOnDo/LSo+nO7/WeDHMkXVmaTEueO0RoIYCJlgXX5d2b42juKH1IuBXZVCBz8bHDw3qfvWlrfXE
gKHvmM579YyJRQmnJr3GmvtU7qKjVIzTsfQ2dmtql3c5x6C4mw/X/fnp5Yt/t+67nbbzi241PuPD
SUGrr8XBQyVU4gHfEiD0oQf8Ly8zs01oOOQ66O/tndthjFpEATG2wckB7a3c4QVynI/G60cRFavK
4d1ryRf711LvzZ3zbO6tyWWp/Nw/t07YwPYbEqDQmKW32oXYxtvpAvJn8MHD+/MG/+Oy70w487xN
h75l2TXARQT9XjwOhyaojgxZbvKLD0/KX62HEzOPrwCo+ikLYRnmqvap0FFdzSEC+Sst2q65BHjr
7iCE+s8flRu/qAN4PkFjXQoqz2Dn/XEHahgwT3UGz0gv7hLYieXAvJK6jikOY6Odi97eMlGty930
0Z7/q3vKCWNhD/bnFvjj0j7wqtsNdIfN5O00rO5Kt9qX/VGa40f38Vfv4/dLrfvid7t61kgH7ghL
qQDm9HURdvuUVEIgy2A8jufpCW+Rj/b2X9xLPJKF5SM3g5/2XqO4MFnLR6ipFAdT0FyuZ2ixTbbx
cS0dteeP6h3xi+/IehYenIg/XfO9SLEeO+CfWa3fcQhEkAfFmxM0gbb3cLr2g8P0wZH9Tmv6x+G1
RqOh2CUlkPnEegG+v6g5MneasBXRcJghaPtI9m+uWRzjoXmi3YHczbCnLKz/y915JMeNRW12K70B
KODNsNOD3slOEKQMvPfYUm+jF9YHVJkkSCR+sWcVUSOVBCCff/fe73wosIUaHZRK0kXPzgwpfYzD
5kdsAkhz8/qS1MSCevGNczuOX0ffNunwNsSIhXALE+mShEtF3nyf7UYvKznfWN+s2+AQ3C5JJt/q
AIVmsEZzCjp+/P9H7VFQ5m9RieyuqIMn7SuuPeqLZdL1C4vSuEm/PKJg6SyTMhgFvgbir5fviQsh
6T3qb56pshJx8WynJ0+es0NV8xGipB0dcuGhbOFT7OVmZy0e6N/6occfMDlFKHXWeHrMB/DZW4o5
Sorps7jfnf6dYxe9/Jl4z4zl+spYAIrq6eXP1OU6FrVE/SX2XwPzS6wt+QO9Xn5ePN+cnPS8MFZB
a6q/mp257y7yu/iMHD/MWr1e95tnn1TbvV5a4V/33RgC50rJ0Y+jwdTszO8RqqDQ/mV4j5oItq2C
fJVcy+a3xPklwqw83YRvrAnj6xAIWiI7ChaUL9uw84a0gEEMqAifs8I56zrSlAB2lJywEcoMJdqq
sbZGaKWPc4XsI+DVdWcpawnu/8LHvNXgkiRhNUWInxvMZL3om9DyZEf+1cm/GiK1eYqOpBzWoe9d
RYK/DZt8JUKBriJ9k8igWBrTTgOIJr2/F3pwJ/XnhQ8aJ8p0hEHk5D+qi3FIm0ykPkMXhC/Rr+SL
euvejWj55+3W+1x+Sb9IZ86qWItPwg+C4X/+YjwxNNB345spX37ZLbXnEDzVpF/E+6mJ5fRiwCgV
v2LyuhUsgFjBeRFc9t2VWX9pCGJr8c80s3vlUvbONUFf+JrXs3k06Pj3YyazOR5L7QpP/uVHn53Q
WOcamb9mabK9MZl5CfxtUWbHZ1a//MXg77vUjKVf/brZuOfqz/BsXIwB6a3rH8G2+Lik2H/rR5FN
0kaPIOJU073JCIJYdf3ilxfcFdqlmlG8v4QUf2M4jxpyJhU/h0vypBP7soYG2fq/2nViy5+scuPo
a58cUYCB9nhZHQDtmlvN3LYHeSn89va7x60e5+7XUykbsrLsByp81yYp83UXrx1t560RZD4Z2/DC
K3fdJ1ItkB42C0P3jY7kV//75vH/H21y1GWVodvBUMHmediQeZbX/hm2goAXEHRQgblo+PTWb9Wg
GBky0V2JE9XLN8a1EwhuYf0cBAiTorAJwb4NFoBKchanf9zr2BtO4SbmshpHB4lzzcs3dUkmlpy/
f9RZdZC8hvrUjy5xV/EMGhXZ8K+lueSQ88ZN9cUrp/cait0jAFzWD/kbctm9tcv3SPNsLD5HngWE
0YfkKjr4m2QtXy637KtJYmGdhOxCVBUJPsE05mLVCaC7wHqSXWRA6oGYLrDbYWF5eR0q5gCMDpuJ
ImOLp4qT/lN8VR5iNXzsvut7BLaggYgSZ4dsq99rW30l76Jt8S28NoLVkrHA6+1v8urJdZispcSp
M3ykBkdcq+tkQ5EEg3R0Rtv0G1bSjlZd2uJfB3Umb53sc6YqUPHmhI/VhpjOR7J35NPWxl7ZNlA3
F6eH9GrUTl43mZFVaCheboSP5dbE94jKXaTDd8PDkKzES8oGCQCkJPdAWz0G/cZ5Wg6SL33AZG0v
fD+PzDJEiVZ8Gob8RuQjGvmQ5DqUFDR5WrvynerL6bn6ah2a/Opx1Thah7qyBPEhhY+yTPXPA9mS
pWH76nAwecFkea8UKkhFN3psds5+eFAIuqZrElvKubchH7sVgXquqN6supX3beku9zoaysvHrdIw
ZWaMMaUHtRWFAXkyDiEM2i6SH5K8LuzyDKXqswNOcl/2Z9UBPqWt/ZTDtWmu8h8qeJrdUnzg9QL1
8kuM6Sl5xEzCHH0cXRJhima3JSfWO2sXX0bnIQYTpNsw+rO22n4EDP0PQjCvF6kXTWFMlg9Tqt10
SMfhDUrSPHc+RVykpTvprLgyVeTD6/TeuVq6vC+9dLJweBRmokcKH4NQ2JKPufTln2VUfj49hF8H
tSZtO1koIrOSK8MKHqH4bN1z8WP/M7/EEHgTyqsavMYuxdQWUOzi+fOtuXM0uozJitEw6J5XZIPy
Zz+WgZun75k9x6+YrAm911sifpePQ43CH54nsrFtIAOw2FQP6S2wt2plXLbqwDJsHvrzpWPKUv9N
VgdfyhtdrsJHqcxWGrjLLPdWsrO00i9OjskaQRVEVIcdsFPYv/c9AcLydnQ+GY03rW38UbbbXW5n
V3Ddb60b+e7/c/hMDu6oYYRQicPHMTXZf0Iqro0WOmRfz8Jbf9/vxE2RPXEoC+8XPbLG8f/i5jQZ
uZOTkpWaVBf54aN2Le0gmrjs6CqMseAAaWN5g1nozelNHfBE0Ipe+Ji54kGTknWfFWel+Wd+lYSz
Xv6m6TlTrEoNSSVrrocDgXHVNfGW6sTTffbWpnI0LczJutKlNdxYugyizVqlcB+V3qoH+hlCvmwR
kpx+28I8NyfrSxwLupwwCTVn2IhmDytEWp9+w1LPTFYSMaj0IZKCRz/9IbW7xv/cRUvXrPEjTwy1
KUarE7CzUNjoAbk8ajvpgKZhZd4DdCFG886hRvbRpKpa08zpvTGvy7hvwRcPWXApxij+04ukkj+e
brVXQaBxpHG/IPRAkeQray+hzUZshP8o9h1GIeFKSXEY8YOvuiJcNIFzSTHX9vQb3xwJFD1q5Bjh
Go54qePTEpcAt/PZRAFGrqHhrA3l/vQLRtbU624aqyRUbtvPiusXbzCltDaBNz/q2qoOD71w42NY
UtgK2gHP2mfyasyDwXPeUNSCQ1VRXVTCVgk/G9kP3J43y5ebN3/y0QdNVseMooMhMoJHIlLrVkFU
lu1P/+Q3z/kgc//5yZNGNXrSunUYPhYbcOf+GhTHYUQeihcAAwAXbE6/7s2l49+3TRdBs2jQbAnB
Y1xS349YytJxH2jNTe5xLU4fT7/sOVnwatZRzUQVL2UAr9JCZYognJo09haFg+djuc7XzgYroXrf
fdJxBV3Ku7/ZW0fvmyyMvpZHPYWhj2mno7/RVw1HvdM/6c2l6ugN4wA+ujCg7RWoyfQfI1U8U5Kr
mkJXLezfs+IqVBjzjXANpxGEHu5oGDjeY5E/RMY33396z2/45/HTaAE8lzJuLe8x53jogKBNdXkF
tHLhR7zdUv++ZXLiTuIkEKkyeSxRZmTynSBq265YGmBvDud/W0qbdriAEHXgp3j28CX/lOsr6SKk
eMYgP9ZscZoom5WzklfghxZiZ6/CSSy+z1hGQxxzVtOgR6U4ulLHPhkoTd+WurFT4ButECyj2FcK
efenPTbG32XSQSQyqJSbtmWmFnqv1998Q2T7/Zh31iowlxJxr38S+VNprKrn5K4RUHo5tN1BsoZY
br6V23o7nkL7rbIZDv46+NRsKTgA+OruvN+r339b2aBze51XNtw3j4Mf/ZxSGsd/9FvaoMgfJOiM
1JVYyCCxHmTQts+URkX8QA033WyYKrkWGCb/YEoEWfsAV2w0XSU5SKRNZ+37R9pgfCBXS6Aasg1r
rQbD5A9AJaTsX+7CgI3ZeilZ4GM4xADkfTkSFLdR5KxzcGBLRg8r2CLBYSCIbazkVElsgZKNVQ4T
AtJ4DCjbhHOoYxNADhevGefJqXLrFwYtzV4T2gCdZIIZmt8Ood2ic+evY7FXaQg+YRuHq3qonsD4
wTbPPFg+tSlflLjKrFCBVWsdAeuaqnv3pm/Ke/IL8roXvVS389pIrU8SFKHwIYhlIPu+hDWer+If
eU+Fvi9fUPPsXWp4hK1EQXMRYCLMvXJhpa8BwVdQEQczWA1uoCXXDcQ1GFeCG4vxpUzNsf8jVcw0
PRuRo1jACZYgwIhAMQlir7EcXJmrVrpMPSm/qHRHqDdiiLXdV/Lmgbv3Q7mJVhn3jGQLKcj0Np6q
tZdDYNQKPnlK62wUbUixaJSQx13J/lAS1Svb5AZdZwv0RA92Tm26F0XJOUgAgLHSfRLCYkMUsBWF
cjRurc+SYdilXZRtqFG8EdLCstXcwx6xNuRgVcjxfdeJ2m2bG2CnFMEe9OqxAuK0NZphgLIfeTtL
qDI8O4bhVkmtZOdBuwtWULi4awcxh/5N1atwIfLeK6TPJinA+KNqVmJQorWgSa9wE1PycP08W/7j
SwJTaH5J+PYYv5I6jZyhv9YD5QNHXRYEiNcSNRAas/73eiDLI89V1UTWC/Dfisqc/wtbJJgfZBSc
ZLxYJkSN2c/J9O/1QDI/EO2TJViwY8IDJ54/WQ+o/ZisBybManVcd7hkkAGeRu+qrAeZo9Yh4BuI
QwdPUfxoB7V1UBLkQybie0Slgkh8scEhY11LFeC/jZmA3Me5LHHBl8Sk7iQK0Q3ZzYHRubF3VcU6
SaekCB3zI7ZN5jNTdfDjX74Va9mFqpRWeijioO8PTRs4GTahPtr42Mij8rzK5FjaZA1mAAibPLc8
lPCena05ioOGVUztAxS4VlEFJK2ZJRbnSYM55U50+Gh/VSSpFd+XUVJaTzA08SQq9CImOEjtRXLZ
VsiiVwloxs/ABORm09eiQNFhqabNrqidGBBYU5jtbYutZLEu6rY3rzGe7/DgMNEjMD1QrzbnQ1YE
SXzbp4UMHd7ph7i4BfkaltHKZE2E7R9GLRYlKwm9A3pgC2EY7PPKN7QnLkhyeyhCyJJXCSigfIsj
UeZwqDFKDw+/AncaroXasOpE0ROv3Rxvul0vZ+DL5aBCGeOq1GXDtojyDUkb5bLNg8g85EOWF+c4
B9bfAlHXbwc1SYw1smJPsZtBbMxVhjMdNFxM0b7KXp1KMPgKMb7S8xamROnm4zWzhJt7ofqwVA9e
kJnFWZOyr2FSG6dfDfxQRNxFOuxHVlE8DEBNk1TdK1lvDmsESzVh6D6KlIORSr64YfQnOQ4ihWS2
KMTrFtG+Z4hfexAU5SZ1pdiwyz4Q3Vs8ARG2hhIuWWdJGgfex94EUHNV6/GASL4QMgIhba9WMsI3
1YXj4wTxcOXWVfupVXywWINUgxxRJUePvzv+uHDj5AWYKpLNQLohx5SgT/FaPTxYaDKUtcFaqD7Q
qma2rYpRttG1LfInKVOT6ipwrLqEuCNC84lDwfoJ/LpvVwGSavQlYZQZWBBERmajSQu7LdLdqrPN
OkgThn1isXViNexbXMJgM2wQ4mXppZ6VRnUWelokrwO3s6BTapB3g20QZeZ5CupkE3NIuMOGxJNQ
iVGWsIU4GvlrR09wvazEpKttSYM+uq26AMiFxzkky1fYC3UFld4wqQJmrVDBK3V6y9k2eax0u8wo
e+2jAWdGvoOxhOivZ88J99jLRDJyr3a01mxbqfhC8YXb79MmHGhPnT3msfQkHQiyk3rdPvORF28A
NvrEozXcY3D+is1tSPBNsa2i0nHlKGLTWpe6nhsb9qkeCkrAgQTzHDfPCoAFcju6T0fA0q6awQe8
dIkMrRDX+CH7w8oLpa5aKQ4GJ1vPahsFNzivqfMbCF1WtGm1QrG2YZaG6Y3hWn6H90cldb2DctnT
h8+U2isdxMcgqp48UK0Yi/pqSzVtJGQIn/m56kb11JqziFDTCR0IjZZvloLhrKP5ymvJwXsVZpWr
lOY6JCM6nKtYcLZrPHyEcjWUYdpcmq4kULarBVAMpLZEl9XCMKmAN/Yxoku9k8tDr401kkqqyT8h
sjriqs7ayN1LwBsRToOHxRaWPboW13mcCvjEtSVXdtcUneRblKkYG4NVERsE6qVaN9vcbBFUS1Ip
PsW1RxwwBVxC4FYQpB9i5QnRpVFnSXwdGgHkKSnUgSfBEkfLRWlb5Oc9w7EKqg1I5+7JFFO9fuii
pAG2kin46WDBjFT+YFpafK22gN5KKTDkMweSNe4pBRHJ8xgXtFtoND3rQW4deisGpxukDl0sgdxR
vEBc6Zkg99tELOFIc9xK6muhMsoy/ooFTjaeK9Ue/IzFo+7yJimyVelYuDxJrTwwYnWYTRtX87qH
sPUwbMhTeehwWfManCMVT9bK3cD0+NoE9ZiYRZcJ9c01EmOjCVkqYpFqaRaQhyDEtCjWav/Os9z+
Z4gzK14eYoAalGINU/nu5VlqEGTyuwECSAduDfNclURRGZoi/ErPB5/tt7ChLwHvmOZN6KkFlrSq
W4xLvTAIMENaKd0kRd5TSqf1sF07Nw39H15YQODyCqO9MQKp8zDwCOJPlL103yKtwIxLcmvNOi9M
sVHPOynuhgshM7qHNI/h5nN+UAa7b40q2psAvIx1BygUE55cltLzkj31vogxuATfEIfZxhGwGdQR
pJrOWY7WUmUc6p6yCTtZbTH+TUYGakD13EarqFBmWTCztWAM/Tcc5PLrglsCpShihukclokMZjAm
tCz8lR7jNhMOrS02SsaWIkJO2CAx9d2tnGHyjWYZKFlUimBR2OuBPKUmp99HoVG14mowW0e9EfpS
LNFOKwoWbG5MLdWZLgPw3ODRp8eQR4HmXtYyvpu2L5RAa9o2LcxLOqgozoQql9ovABSFn+DRIsnO
AvS62HHpcXeB2et42hYwb0K5qDNcc38QQO2Io+mlzy50Y8AS09Ztm5TbPNOJ16ta6hdPZTdARJPD
GEJWYmaXmRdm1RW2mn6LPWGt6A+M9a4/OI6ZVxispzX6Na4tPbuI1qtbAQhWdNm6Sp+vlTLCKdsE
t4/XmaJVxaWg9TGXeJaFftWhlza3Tij5OHLmg0UVG0pMedvgg+WAiXVxBQ0h8xgbr+tD6TAMlmtw
YE+wf68EmRIIFKNlfYFwk8UD87bsSyfrsrMZhkzrHyl3C7q9EKolpzXVyrWDUoMv3aueEmSfIksV
1B+o7xrjqeqdUjkf8Y3xVod2n6NOzzFpjLHvomilT3Cn2STI2xyofVawZZqHrNBqw+dg+tUEKxUm
XPQQ0rNdyOIcp7WGSazInlPu+PgGyMkmG7SWPTU3SqG+CKOm/BmGvSNcCVHQBQdIqjSk00deO/oj
c+gdjajipLmHRhdi7x5k3vDZKUQNepYeeSBpi1Qcug0jKUYSafIXlGvs7GvUgmyImbmvwfB3tpTn
pkXeHfM1/U56lnc3MgT3bfcs+1bEDh9O33Uj9aP7LA2nDgLv10IpytHSKZV9VOyi8IQhgfIlfpaX
12mI1DzyQUXAL6sL47wczNI75I0ZOTchCt/iqi9RKCETV5T+s2aGbfkFW+Qq3pHUzOSzYcDeuwQ2
0rHR4Vywa9VxKyqyrmsfen8A7tvVWZnf937bpL88V2nzrZIPdW3/969bXEVOXbdWfvG/Hh5bP+KG
9Wy5MdpkPP+bvy5cKtcjcjMifhSULB5duBTlA4IJHbEdxUbKWGv0z4Xr912MQDYiKxVlxRFaQoZI
QVESFzHKtZFbyH/EiZ1oKdD6aIRyiC1SbIvHjDQtzMZtKpTNAVOwyGpK6cnh77ScKkKr+OVkFOnA
dfKswnChVOIrkIFeVruxirpFRG+BdvIxd0wloJ93//2RQrWfyZ0a3gehdIkb8VgqPX9R/99P/U//
eNS8+e9/j6Ix5PvXNd34gHRphAuDF6WKU+Qq/jddWPw9oCyCxdQEihpB1b9u6dYHpEgmjsq6DLPk
OQz4J0G7l9Hb8TvRqZEIhFiMu8OrgHTnak4rZNW3Pukyfas2kZ6zwOBoqHBDRPguYfitJ5ntlYST
CqBlZ0qOF4m/hrZYmHcl4p3IWeENHGUFhoNpkTo4Zoewq6nKa/DaTQYCBN//+0NKG7nSJ4ZQUj0W
YfV//89Ll57nf/V74ACz+QCEBjECNaIgoYnO/DWQhLf+198BH138MFqHYWf5LLTGTeufoSSYQKw1
YrVjRsLQntHXfzCWXmZuBJy6DJQhlj5JAOiu3EiITqp9TR0BbgKrhJCPKy3VxL3MW//7+DF5d5Q6
C7vcaJRcqPeRe9doMqT/Kz/HZMC87ihyhmX9O5D4wvzp2G5IGsPU/2Yf/30RkbbjFxm6J3JGdZt9
jDm7LH6TQ2BRIOObezk314pGKbx+BYZ5c9TPN78ffPy+lzPw39eN0bOj38UFVOLqEtR7zilXoe9j
hWwctKi0OfN8Pv2Kuaab5H/UzsRw0oyaPaBB7CvPNcPHjnvggs3ZJFXXGlyP028aO+OttpuE/jEf
iHFO7Mp9ohaHCKfwqE0WHj3zI8Yw53E76UoZOrnSlvuwV7n3W99c7lFSl+y0QvpVWxHSwGjBP3Fm
JI+x0ZevklofxnCzN7MbF/fEXr9uZftdLaSNKcmj7vYAyPoigdC9a90Hw5PoLojO5r55HF5Hz41A
w4jy+Fwxugc7ydl7K1p/lL3+Z4iOu9Dxsx0oNabZ82yvOxeFu0743CgLCdG5z57M6jTinizrPDpS
Lqr+DtcFd0ljNTMWtck8HoYW5yrZKPe60m9Kxb3EpOJ3/nF2jZj76umcBeVYe75Z7tMhAWD0LYsl
puySQmfu6ZPpmncE5+U46fZWL57Jg3EeCLUdGe6CHGauXSZz1HGt1s99Ho9NLiQhN3vfrJmWHYQc
YjDwaRjZKgHIT428b5FznZ41M02iTmakEAcRBKCUJslu29YO/Y9O9L7mUCcTktCp0MYWzVEL1lbN
o40R/jj90TMNrU6mpJuz6TpAMfdac5MGH/3wy+nnzuwYU4mn24XU7GbshEJzL0YExkHfp9s6ft8K
NWaNjmd7ZkZUUWEKvC8iytwqA5b00ho+142TKWniCuxkxEWxirMNtPqtshG8T6dbZe7ZkzmZpIFe
SVEMysG8TuP7tiUwlb9zaE9mZGl4UhiLfHdfPmnhl9TBr+F9C+Bo33jc2n7UKjKGcR3HmqeMCpQs
/uxLysK0mRkpY0HA8cN7SmQD3ecoE6oPJSeyWr+r++9hsbAvzAxwZTIruTsZltPRLFKfrCHzbwEs
b0735viINw4SU3Ei14xQklwGoYgqkSqhb70r3BoErlJL+2RlwhW+benCiW+ulcY/P9o6y0zDp1Hm
Z5jmvRheEb1V0Mr3d6d/ycy4nIIeBU2rKfigD9xGWekSLgoEpVEbL3Tx3OMns3VQu873dD4+8D/C
ZxaF275539BUJrM1lZqOVMrzqL/LCDYX1apob0+3ytzQmcxWTMkSPC6Zrbk6+lAqqBsS+f70s+ea
ZDJbYVrKNXWK3T4ZruTy2qyxZT+cfvQ4cV4PS7LaL4dKEZmSgPNyamNBc+Aoulf20rbYLwleJkGc
v09a2nTtTfSYF4D4t3Gy2lR2vtfuzOv/WZHx2y2vqdNezcicObKT2kV5CMorKVgYLTP3JrBeL9sG
HxEyH5Fa2FaiQphTz/F2OAQNGbccgbGgbeAUwm7+YWjdQm+8vUjA73j5xkrMi6KUAKhj3LXGni9x
lJ0J/NSHJGIJP7CZe9cKoU0X6RYL1U4RysLOM+t71spj9mVNOnmNI8DCK2a6ZbpU5wXwR35KYbMQ
bQJvOIxmbqcH7dyomq7TGSnYUhHo8mY3VuWle7LM4cVv2hImq6ffMjM1pis27GrVIW1OG7XV3sTy
jA1zW1v6Og8Qhg3fw1qxRWXJa36uuSZrduFyIPRzIbXJLAzGDkjM6V8xETT+MwOnyzUZrsQliwpj
+xaw2aap1v7W2vrr9KLfxJt6M9aJJ3sqpFBRagsdNDOOlfFHHm1AbkHyoi+cwtabEBec+9rBV+On
ol80GHm6S2vXXJNNJr7cUgAGWr2wI/F7Kl21S6eASSn6v002nfgkNs1U58FtdTGI2r2UUTTTaKuR
DjJk94Z57wzdtnLwFfmUN/nd6Z4az+dvLMXPZtFHjSaZsUUFelDYEMIPhidcqKO0yzT3rXjfu623
MKxnJ8/kgFbh0Qef1krt/oxalk2+h6I1Th5p650V7dJb3t6zXqmgm8ptcNhg9mD/swJWTEDrEW9J
ZAysmTm5QSxPKmedhV9yDDDK6qwOH7Ieu0cr2p5uz5nhMSYojgdhV1WJRO1eYWtRvfHY4gzRf9eN
gkLPl4920qr0nZIBEpb6vunRornqwnyd++rJOuAlcWPWcOLtMlYeciX/QWXNp9MNMrOgyZO9Pku9
sm6zrLRVX13rya807y8zg8oH+auc3FpyuYlFaaHxJ5rbf+bQ858fjWZfdaOgCDWWnZI8to+EWgHa
AJy3tB78RIDttHK9Mg3uNGZXdNvnqVB8cRs9ij8NBT40t1SokAhcxZav+g6pwdSXrvHd1eR7cqjj
TLQUB2DpSu1jYaBqBOyyHFwFgQfClEo5170T3MTPNppZR85GFCS13KVKMWQfT7fmzHSdin8CAApe
oysVd3dv3UME8oDvKoW+wwdzbUhLwY2xc95YFcZcyvEohi4ud75q1HbB5Mj1clMUzbkFQff0rxiH
1VuPn4zkWMplw9P8xtaK/BJUziaWQgzw/HVkdgtLwcyIHtMFx78Ae9JSz9ywsaUU3iVx4USQF0bZ
XOOMf340yLACwZILpoRtUmCM1fn3TGnWshi960wPsPbl43s/EylKDBrbigPgGM6FptcLQZq5L5/s
XZ7RadwIrdqGPGqrlAjoWn9bStHhdLfODU755ZfXfkpuBMseW0jV4pwqKmnnWsZjE1QpCvvGWTuZ
s8SknOnfZw3bUSdojpHgVeXA1S3dc0eFUpw27+vfMf183L+abzVC3OiVjcHMVlOQJhL5xNZ54fFz
Xz45bmMnpUtpy5fLDUejuNriWbg73QFzj55sslkU46TTCpVttdbG9Qo7rsKF2M3Mo58Pekft7Zlx
pbuhVtlp728zR9z5lrywGsw9erLYSDKEckkw+GqYVYFKpZDzl3fHH0aYKdB+2ZWZ3NcC0qHK7p0W
98F4k6rZvs3chQE/M5+eoQBHjSKXlCZF2ThSXO98oMAnMb3LnJrLd3WnNL726PH407dy4KS13Xst
aKB2LynZ5vSj585jz9C9o2eTBupb0ow5qk5KoJqrshPIBVIX1OS2Nzxl3TfL3NQ6Lmi9stDPM6v+
FGpIdaHixpjv2k3efq6wk5dUrNmb+CO2nAujdK5DJlO3HXIX9zdaTMT1G+McG0dsKqejhRPY3OMn
U1eSulYboqG2nYiiInxBAXt1mzZN5Xf2+GQC61z03JICRxvT8Y3nlTYmPNvTPT4zy6bonpwidipd
AlpfML5oYtKvk3L4M/7YP+cucfLdbOEUgIxlUVhr7XtBPMd2fu2I1v70t789ciiteDkRonZQS28Y
960S0TMnuDM5E4dVpOsHTu4LY2fuJZNlyHXlVqosr7bZV646FQCKn9x0CeWLTrow694eP3DzXv6O
tjV7x8cHxOaIeoH13Dq28EyO1Hd1sWqNv+x4ThsDpk+STC9o1FEqTW9swiBa4oG8PYDUqTIxwQYi
pLSaM+GQnvmx9jUtMH8/3cFzDTO+8+jLC0y3h6ZQa9sYkmujkc91Uz6jCOLmfY+fnHsKtVPxNxmP
szUuuzhKp0K31bP3HRh+K3eOvl7pLYoay4Ya3CTWtm1SDFw0o+BCpG5+YeTMNf5k5RFa4F+xrDMD
jCJeCX1NOXTw632tM5m8Ud20MX5ctZ2oKA1M81Aq3C2EeGFUzvTtFJNp+aYaJz2TV1KCnTwEt6E3
rBwpWwiYzj1+Mm1bCrYLy3DwOM7YJGv/klLaTa24n97VOOZkylL8STzRDdhJvCCF3+gUEXNqVakZ
PlgroZSxUH3fJBgVqceToMNrxx26loO/3N9QPmMPRUrSs35fP0zhS2qqVrXWKY09WgMVhJIcsab0
fOlW9PY9Hyzky69n6TGSOOvGm6mETR/OVV9rNBZxaa1Eq9uW2XViWbt3dcoUqZVYBnyXpG9sr/a2
eeBfxOqvMBredaoD7Pryl4gmpKigVxs7SMTzzm1WYupdWPA8T3/8OHJeX37Rrb98vOMPYR0KZYPJ
arqRGms0sjtkFtaWanG7dL6bmxWTrQBP98BCidNwhxFsQUQ7hCajy9qF3zA+5o3fMAW5FKj3LC3v
GlutwFqh98JH6aYoPjWYWp5upZkD6nOh3fFs0GspMLtwqOyOrEQzSBeO093FjvmlQoHSivB2KhyN
EDpqnrcqMXY//d6ZhXbK2dGwdC4weODGEA+XrdTcSdLSJjeOn7cabTK/y6KSo7ZkhvRjIWeLrzzr
iOSvPQkllGqsmnbpcjzX+5PdoqzMpFdDjpGKr30qDOuylhCM60uB9rnen0x11N6io9UEocTAuymb
+Hqo+zWqixwteb4wCWf64RUxWquGpBf68eaWnitddu423cJeOtM6xmR+c9uMI3lguzbLmFKVemW0
yqXrhgslZHNfPpnfjeZEkZAzgizRu/C84RIl48JeN/foyayuRlK4bzCCUh0Lg3TYBVm40Chzjx4b
6+gMkyFKF8OybmxHNq5Sp7Y2ht8tpYNmBswUUoeZIjaKhd8SDHf2SN6A/pXNmVa0n1FRfj49cWeW
1SntSan1OjEDltU2ir9USv6oR3dQPHa+J1wm8tIcnhk7+qQHTDiSreYwdtLWPcOseRe48WfUyben
f8QEJ/j3RUqdVv96yCLFdhw8A4bKFtBapVDO1FA7L/FPqwQwY0EanktYSCatsIeIwDm/k27CPDnv
h2CXVzYa7e3pj5kZEiPr4nhIVD3CIzVhClpdd5la3VWtLlXUzD16ciD3O8kVpZL9A1VQcQi67mMk
oiQ//d1zfTRZZ+tCEZuiGM9RhbyNDO0MD+rboVEeTz9+ZjDrk8W1kUsqyAOD076BoUcYbBEHRmvP
6c/VKMoWtqGZvWLklhy3fT+EklIjBLdVTA4HjJlVpyzY7vChE9qtrymXlhbk+9O/aKbBpjXBVZrj
z2kIHKfM/NZxygcn8Q5uvJQ4n3v8ZL1Fl1whh6A/RrnpQy5ESEWjtiJHhw3K6V8wM56m5cD5EGmh
3hYkFDhD4yXcD3s/XaSEzf2AyaSX0tBQZcfr7DyNLjtP3VaBc9Fp6vXpj597/PjnR0tvWxio+QQe
L2TyzvHTc4jddpIsbRpzj59MYypf/5prLkbc0r2FRr28Of3lc80+ncZlgqxcyDs7lOsVQqjvdYGs
8/Sz5z57OosjKpn8ihOsGlprsRf3OCOuBWSPpx8/9+mTWYzbZiR1OJ7baO0PaWJ9EWtkle979mTy
ChjvhujayD2VMkX1PvesajDTb6efPtMw0wJhkwp1ow+4x2VquM6SYm11w0oMh937Hj+ZralkeFaj
ha0t6cE3lNziWabWnxVs0Q/ve8HkfDRkjau5Wd3ZVoRHt9cUw6EPGkB4ebRU1jJTRKVOa4Z9swrk
IMw6LogtNhg4zXUlSd18bcrfA82kFgAUQ2PYSlUuLNgz42la0paEsSmQM+pszbcqYAYWF1LPWBhQ
c10+mcKNoEolcofOjnyB+0LSS6vcDUlMgatZ+P6Z6/u0nk2l4lz1dZEjWpLscUBaEXm21rGn7MGC
rutIPe+NUtwIg7QkcpnZR6eFbpDamHaZ0NpmHmJiTLELSZQk2pjBQrZzrksmU1yWwjRJBF6QOXm2
CiLLX3UYdW3eN4wnkzxR/Eps3KCzU6PHatqtR1cTNdsFZAoXItJzd+BpNVsbcXglT0O/98Uhkap1
oz4F0rC1KvApurnt6otU/tgDRva7H6d/1kyvTIvcyv/H2Zcsua0zzT4RIziC4JaUREk9t9t2H20Y
to9NcAI4T09/k4676IOvIcSv8MIRvYDAQlVhqKxMyAoaIwV5SZOunfvPkkNWGF3QkI1dH72ht4I7
kB7Y3dfrv6ZYIhntlqWraU79iCyc5CHkzXeGpXNo1dDSpk0LdKcPc7OcCtMUEEMgHOxmVsCYrubx
t4j4yX1exrhxb/ZyG2fjU94ep3KKckpBsBbs0XWyG9i3wYNgF5AZM9B6vDh3y78JM7+7UHhixrGu
oTwHebbrZlQEr4x8Y2WVojPHnk+uMYWC5WfmgjGwWtCv/N2AKrgQRcRm/7YdQgY0z9zuae4582mh
GYMQN3h3+DqXIWCJOg5OBRgOaoH/PRMZCQEvCoS/TrTyH6fZ3TUiAGyLnG3gxvzUPdqFuAdtVLGC
6WcyN+ogTSJULquUNgbOrNIvZ/PUdT/L4gkv+UBWt6+kxoXMc8D/Br0xEBRxAAOKwAOfwhCa/lPq
/7SyL0aSOPukdDVPCap1lXJMJvhWYIalAQoN85yHDbhEyqqIApDDQV47ZGCKam99oJLpNEuvtsko
6uXUWf6eW999D3fOxAtNt7ifMz9EI60meSo+TEbJ1ZMxgl+kW04Nq06ZeXEIi60O3H+J+TLYYLI3
f06VTqBFkQlk3Fw1eEnObb6czNK7WBOYVSZ/0tXcVF8ipRmjyUHXZzvwFt7u7PS7P0yRDRK1IrMP
Q/kVFCcRSL00FzXVuUYG0zWjCy6qFII5jteFPhgQy6w9sgLEBF4d4RESZFLp3iHNboaQ8fXcotgQ
ZEgd9PxsboKR9ERKKHk9L00GTfIsaJDZiqGqwa6VG2XidJpUplosKfrqZqkn32ydUzGm4Fhceq+q
zv48DT+uf47iKPVXBuDDZSurLAdER4Z5Mgp6nCy8HZN+uTetRHPoUFzcZZxM4XVzYMypfYLQe8iD
JWyJAz5NHhmkjjI/hr6bZmEUX/JXq+fDlxCEa2F4mXOyzT7uhPlCuPdmJd6f64ZSLYR0tzM6sLw1
uJFCwAg6Qss4sgjKvzpxDpVXSfndDQbLKLt0PrUgCb3zzby6H0trPAa5O30xFuJ8vf4Vn/4OWByl
30ldOvXZMOWXFJRa+QDREzsstn5tnYTYp2bCD0j+ulQBbZkx5pcZzfQAu6Ium2l2ok8XGENL2V+A
12eaq7a4AAQIOrsi9nP7bOe6Mpdi5vLhklW8SYRT+EewwuFg2d2Rjn67bnXFzOVDJOiw7M615uIi
8rPL93ZQRBy109sGl+6PNk0EBfFiAYDSyWHgKsvQ/airwSr8ZaO4+fgW0yUsSQEczS8ZAORpdS59
cDO+z43uZqoy+maxD0HbOzYjOe/zi4/qMXjXjtzR4QpVRt9+8sPQLHErc65L858Wr8QtK/e20YOd
ZtHsPaqZS/nAEyvYaIHuPJJV7M0y3/X5v7ctqBSjDuurCRR15aXjj94YtzhFzt7z9bE/3Z7BDSSF
54qn4HlMB6xngmYdcMmVCw8J1CkH60ttxaB5cmijiVeVhaR4HVgzGjYImS9dgzc2/jPJh931r9hc
+39uGuCT3b7uw9JSNjOv2WxfWusOGkbh4gGlYRf3plHssQtrlljhQfKpLKg4mP5IX1xsXCPs/tDZ
RrQar9e/QTW4FLZTYHUGKzF4kX6vnCAEY6bt6FT/FKaXtVFHai5eWdDi0uOQXOckWjNfs6qqeW9/
/2D7waG5UzC7uDD2yB3oAOxKbTVJNe3t7x/GTrp+tUoyFBfD+5WP0NAECept1paitezKFao6XnFx
GQSjM3fvewPovjuNQ6omLoWsydD8ANb/4rIgrVeNsfMGHSmEamgpYtlaOb3o3fxC6sfUByUqyW50
byk+V4va4AP0i0vT40jmefck+Nr7reaxRrFzyAe/1mxo4Zc5Dn4gtatnZBgv2LlOcV/POginwhXl
E1/jeGZFUWS6LATqORBVDtOMHcBHeluIymhps7VQBS/g6oYFOsMFCqR5AJW8pda8XKtMJG2uPl+o
yCa4e2Kyh1Q0+4wvu9rPnoZG3PK4bIK0+L8RNQyjCS7rgBxLT+w8ixxp3e3WUldLUSTiv88VHwIW
h5i5ryujuNR9PAdPDvSmoZm6PKLP63rcKrz/70vghx8ohmFosnzCyUmwsNjYLM1RkxJUQ0vuL9LE
W1jAyktTWvs1I3hH1ri+wipyU1KZp4Xb5qDPDADJsa3LIkBd4vzyp5/rkGhmr/B9uSOpav3F6RKX
HI3J2JG2jKuZ7ZZ50dhd4ZqmtDu1jcB9B2iKi5d9tccHi9Q4g4AMWnMMUdhe7kbq0U5HzbUoL65h
vM3Uw7OZrdtYP38UAAGitEOBb7ekExcIq7XbOy5auH+72c9mBr3QE7HuzeIpt3U8CaoP2f7+wT/r
nkNk267LS1IUO/TG7Ihf3rjCUuiKLFicYMASdPSxqCPX/OP4mnc0lfNI25XImiSrSFNewFwdoQXh
O1po56a8pX4L+0s7Vu11k6jrnhwtx3jwjfUuta3HFUoQ11OCavJS3PIq2UpLBbYt6L2X71nzIHTc
Tp8NDdFwGVe/9ENVjF6QX4L0rhtf/PzkNboi6GcRtY0t1RGLBJ0SYFjGuSm/x2GsqF7n4mRwzYp+
lnK20aV4NZIG1P6JkV+GBYoAh7S+r91L75zL/Nv/3erbD0h71QpZaQ8nbPu00jGJq6x5H9J0uEsX
4Flv+wUpbOvBs4c+SPJLYr+l/RP1v67Jn9uGlqIUxLeTLTyvvKAGGQ1Vf/DbLHTNKb4+/GdJYLON
FKmp8LnhDBM5Tm0+PSx+7j4nKe81o6uWVgpWOvo5mvuG6rL6p9R+X9nbPP1ru39oryuXqOYvBazn
N+kwcm6fcodV0ZqOyZkls7O/bh2V40vxKjyR5I1DvGM5JxREzd0dRALfKis/pAndXf8NxRfImPrZ
C4Yh9fDqNFR+OHVeyDjXDK2YPpXi1gl6FE7RSXKpkkdvgdZef+9Nr+ktYBf4joynT0EATUyBma/T
d6v7ArIpdDO832YVKWYT2rbAfrXVJZnQYeCzHRDntwWrDHhOkmYSTpIUd/M87hx2aOyfNNX1+SnS
8MYp+nFT9UHjA3ALBud5Fw/8p786cY6X6etWUY0uRWuR9jmo5mHxoHtf8m+2Dbg01cmTKoJVFkHd
9F16F1jFy+SMYQlu8+K9tkXY8EM6frs+f5WvS9Fqg3S96pa+ulgj2Q/FeHD7W/o3N2eUQpX7i88B
c8kv5vr0ly2CovGu0dhdYRoZwVyBip+6xcIvlnHxfBISuwsJifv6m6XbpFQ/IcUqcNgGoNdddamg
EE829ZUNSpHl4Vh8H/nrdfsr/Edmwi6zqu/WcqoudOn2xXRfBkbI3EaTLVWfIMcspHsoH5Ht6djH
TvXuCxF1C95e53o/Dv3h+jcofMjfvu3DsdVv0YyeeUZxV2wqYXyG2IMOqfnp8RtOJIObsyKnXo7X
0UvlVJBtXk+DA9207AT9n1Ck5Q6qCpHjfx9A0HX9YzbTyK+B2w9KAZ2ki5+53EQK9eO5itoxhVhI
mHHd+Cpj2f81VpqtI12rsbq0UCAChjbKa126UE1diuU0gZxFYWMdsByhhVRaEFSWx12e6KglVN4q
hbSwDBOH5RJRN/KoX9f9isIP1FE07qqwjdx5NDRlQim0e37zwnnpgM3uhltgslhWue3ISPuhA795
dZkZDS28iNDeCwNm727yGrntCIxFDt69ZmD6mB2CiLxhvxYfQnrQC7z+AwrLy9B4q6StP9f4gQoP
+GJ+qZMUTyOa877K7lIAO2YB5JmHTaBcxK7z52PR6ODiCp+UYe5eCtrIgcHuefuWAF2ymN+It6+G
UWN41dSlcPUFpFBw8sN51ix2zTB8gViprlylGlsKVRSzs94ycXIY8vIrhFsKaGVBfej6gqoGl4KV
LC5jHAD3S0+Db1BHHMN6FW/Xx1Y5ixSmcwLVFc4LfoHSnA+KGedXMmiaZBRDy2h2XlqdXzuwSbfQ
XUVb8HP/4vYtpRhEqUxqzaGmTItqxVkt+9qZqOiH8/qaOv2epzpwzLZ7f5LfZTB75+ZAb9CKX8bu
DNGiyfk+9Q/COJPh0Slfr9tfsbYb+/3HDbHt8mXl82S8FU0WpoTtc1v3Sq0aWgrVdqhS1hRWc1dX
XZwO7WuS67Kvamm3n/ywjZvNyMoAcFEQvrzb3TdzBreSroVAkQZknusJjAiOzSd+WekPCgVwcNUH
OFVRaBZdN7nqB6RYdUYon+H4Yb4K+6Va3vPsuzXtCVR7rg//94n7M7eRwjXzxyHpOcZn7TsdH7Kh
fkcFcl9l/W+8t4f2Uuxysp5IMd2ljJ1YlkdUS/6qWhkpnoXpuDzrgupSz18CEB0TKBOtow4tonAp
GfKeE2GX3B2wNoUZBpMb9YsOTaAaWjpCz2bhcaOczNe0ea6aOgrSW2htkClkRuwG4k1zbWI9JvqO
7pcHUvgajJHizCyj27uhH2tujcbb2h2D6r3C4xGFjJt4Hxwd34DCWWU4e2Pi+NTanfla07Ntmvs0
KHHBqGJHiytTfYQUy24GMR8gYLED0Md0sSNCvxGclq30sMy3HRpkTLu5jklZuegdNbLZwxtYsRwg
GKcLOIXLy9Ci3F163yT4AJ/2Id7gw7z/YZo/r0ezyv5SMBtd17XB2uK0BrrggQEA+pCgN6v/cn14
ldfL4ZqTMe1czH3qDNwc5nisW41zKoaWYUWpu0yQYca11w+qsOMH29MRTCsMLqOKRLqW5WR4/MKX
uyp7dIOYshue8BGrMg49yLFrjVvyr7Ii8gorsuw1tAwrum5uxY4uo4oot3PoJCJ/jWOzoxTCqMTZ
L5kXNjmPWZodKtvW1OJU5t+M92GLrPnaWYLjp4T7UtXQmgDG7vpHqEbe/v5h5MBtW7C+jJvP/HZy
ay/EGl8fWbWw0gnZsSwOJUu4DOv3JT0wvjddzdCKLCPjyMvULUwOspG7Nu+eXJ4crBGyMH7xB6qD
e3N1j7d9gRSuqVd6RuLANQf0AXT9tIcgx2FKB00iU2QDRwrXdMQnlDbCdfR/NfnzWN057b/p9Ov6
5FUvGDK8yB3AmiVqn19mEKeKeyvogOr/trCvVvXM2L/evCO1JvEovkSGGLVVMA8eE+LCV9DZ5js3
eeLpbxe66te/ReFKMtbbqPqgT/sqv7jZw2RkYYHqf+dqBldEgIwywlU/LcF6gbN/M4GrAbi1dY44
yEJuaYtGGvofeDdeR9aFO/zSVPbOGNf9lMwv1w3zaS/RNrYUvq6ZzQRkv+UdfZj23iE7M+c4RhsB
Lxg8biFH3n5EimQ8NLclCghw1IVEIBWC8X9fn79qYe3/Zp+ln3hNkqm+y13jAIXMyDDnFyO/pZN1
m7gUwGW/NJ4PseLLygT6c/r7vNJRsahcXgpeWpqtO40GxILRmuySZwrl1ODJLTQLqxhexh1NTcEG
17Dz335ZjTUQsSLxj+3IKvYtcZe1f7ZAf23etgoyAqmv6mFkXSkuU3W0re8tkKD9jUNvGfzD9lJB
Ut038kpcBvGrAs9uU6JLc3/deRS7gMzTGFAqUmeg/ELRKiHm02S8ZPMXhgYenf6IIjVYm9t+mD14
jyzPz0ZxofUPqIdGqZ9p5r6N8Mm1TiZq9EmQpBmtxQXaXK1bQa72mJC32+wihSve/vp0ybm4+N6v
JplDwt9WdOMad5O2tqUyjBS3K6QMEpDlgr+FT49Two/u3N14d5PBUobdFtbgddkFUt8nEhQ7ZxAa
TRaV1aWgnScI0nOrFZfUeesh6O6ykIPN6rrZFTaR8VJD7rPCdTFvFJ8iYLbfi6z5etvQ0nW2C8Bu
xyCJe9d4b13yQytLoZqyFJ1uATJKSIbnd7T80g9fG1dzqFTYWQZGgYHU7xIL447ZZfKfq6FBm/bh
Nltsv/khJoPCyKCkgLEHJxbJ2dNhylVz3mz0YdyB9qtoeGCdoAKbPwST6KMWgtZfsyzTPb0Gnwe9
KQUmgUK8a/Ky+M3M9WClY1TxMi6ECOesiVZ+B15+Ma+aK4PidmJKIcrQ42vxJBUXs/1J+Jdy+L3y
fwk9lmU8zu/X10KxS8kYKVw2Kxe3ki2e/smDf1Z+NqxYzIkmohQJXuYfrZYRGp85fMhYnocg6q1+
V0BH3abHAALt1z/h8xCgMljKAcAc3AWruCzu1vLJxmdv65O/PrjieEZluFQvvHxMwAh3Z1ht47EI
FAwVgP613dvpDtfHoo/8khpvliDzqZ7y+sCXLjO+4EhHzHM+uOaP6zP53LtpIGW+xIHEbunDlO7y
ZPlVuJZfjPTPTWP/D2wFLBVOZXceeFzL/Wjl4Vw7B0CqNEZUrJAMXWnEQkw0Drun1WBNVDu12Afc
0PUkq0aXUqCfUrel/ZThWb4B7NfcG1ryrU9pnzwcR7aw+ZBS7LlzF4/x4rcvgp3X85ca1UtrKc9T
GRwL3z455bhH2evRYGjAGchhzbr70rG++q5zasf7xWo1Xq5Yfhno4reiR4MVA7FuyYFY6l0rdPIs
AMjI0TFFfp4L0DT834/1JmdIKNoXT45d/hro8his7GEOxpDeuA1SmcVvLHKw3SWJdxyssT50bVEc
fcP+ed2LP082VMYe5p2Y08FcxKXpDi5eLVeQgbXhUL4VN9YKqIw+bKosqTxuwURm+puTNHQS8EsE
vYiwPofrn6HwZ5nP17cGUGU7I6Ily0jo0BGdxKQKouujK/wokBaZdZCwBvele6qr7FxTKM2tXZzn
843DSxskuvOE0xHDPXlujUY6nn9FtqyjCj1wmmSi+gD7v17KMyjxcdPGL8wdP7WgTz1aNSsPADyv
++s2Uq2AfOkMPCgWr1V1B83FCa32lA8iInmH7qvrP6D4BhmdxfLBzJupJkfmuQCiFEsZOW6yHKBU
fENLx5a4pE8QTmq5g4OMvibpsQYFa7mg/70ZzmjDuOltlsogLQcttgZqxeQ49sOxYjaYLLwnUCHe
tggyTGupPDKldPROrljObk2Po8U1V3PF+spEk0RUc5r0q3fKWq+NVrCkR507aW4oqsGl7WhssyQd
OtxQjOX3aqRR0FW3xZYvbUaDa9NyWAU5TYUVTwX0ZdLurmpKTd5ROKWMxXKEGYzohyBHbgZv6eCf
O69/SBuqKf+r7LL9/cNW2hZJUmV50dx14JE/1/4A2p/FFFRT3lDNXko8c83HOlkHvICwh4Afa/FY
ut+vR+vn53Aq8z+v6ZTb1TiLS0IOEzo2xvIlN+65uYdEQ9TNmt1LZR8pYrfs4uVuIC6th8tnUOZh
2oEe6fonqAaXDo9z4fd1YHHvZPSChC4dutBFKeu20WXwlUjtPF1Y75141r5QlmTR0Aa31ZipDL9i
dM0XSgzv1JbLe5YkUwSx9xsTsQy+gjRtspCGeacRj+nNZB4KkoSi03G2KU5UMvRqHC0nIb3BLiPK
tGvywis0j1nP0y0EkcjyMitpafietzaOuFREAMNq7KppCttV102qiCkZgdVn3lB3K25WnfgV1NAX
KMO2/HbdIxWHNSLF65S6owNAPrINc7vnYOr7aLGaP0HbFqhqmNPenelwW+IktpR6WjAjr6ON57Tm
JUWBQOSHPNOkNdV3SGFbmUVTkcrF7bP6k7ooAT347C1NYqfXAVkV6UemHIU4BXg60eF4Wcbp3hLJ
qaDmLjXHg12T7yDr2U1ERwGoSBMyRKvvCZqmAoQDxYm2TL2duRDN7vL5ywmV8VnBAomNnlYZGv79
felmQPsaf2bLfujd6WmczYi06b4W3ut191K4rozV8mxw3yw2crZpFgcLlKnDSqIkuzFvyDAtUOQO
tmHBUMPo7sDlEBmDDVnTTGOsTyt/xA7kwmJviHrICshm0yYYI8u3HiEW/ca4FwprMXb1BiXn5BWA
49Ds0PH3fzcaflWuNzrItABbQRHZSJ5q8yu8uK406/FZJtyG3pz7w+5v8FQUPWRmwexg7ZL6z2gD
AeWmEALUPFh+5rrbD0jHLjNjpmdaJVSRvToG+mw32TdOffukD1M3KXNtkTCojKcPPXQj558c5RXr
x2023xz4w+g18fpknID0QFt9XryPztkPNBNXmWT7+4ehvSExWEIgzZ3nIDeChmi5a0GPHV6fuGp0
KYHPhJuD0cEsts93wPEfyI0MSoEs9FYCyOnbozvEwpruR8c9ikYcyOxqtoPPUtHmKlLKHuciqVfI
NcZJn+2W7DwLHo3LT6P/kc/ZjvGfwY3CQoHMajUybxrdcfsp65+hPgj0BlAN9kBhf7m+aKLgvYoF
QwvvYLBDoZOmV40rRaprsXUOGniNZzwYw9f5JkImO5BJDCzPXMGIniC5sFc/PzupZjVV85XCE8zG
rW/WmC9YXiMHWqbzaGqG/mwTgaPIxcMWgIgVN8QmhiBamGe72vDCzNe87qvmvf39Q3TmlkeX2USy
5eiMsEPRZMNLW4zm+/XwVM1dCs8aZSzDJHCPmj+1zp4mEJG+ceb2f2fejZNjFwwWFzir9QN5EN2g
2fhURpFC07BFQxYPQ1eocSx7u9NcyhXbz9999oOxkzJ1VshXjXGQi9Dq7+zsp7ncQcD9urEVw8uF
Q2OGisK8ZdqB56FpfK/dr+28L6t+d318xWLKJAtJn/fmBNq32Bn8HQnYrkO3RSJu6XCBn8skC8Hc
UBp4sE4PJMSU/+pAyzY+X5+6yjTb3z9YHvTUbr0Wzhhz9sNN/y3XhyF5Yo6O90Blme3vH4YvIUbT
9JubG9m9nx9McDyz4Nv1qSucURZ85WY5l/0Aq/tO7sQtb9pT3006QRvFLiSXEtMk//95dgR2eraL
iBq/57kAa+O9YZjgVL1DP+Vte7VcSfRtrxYAoTfxBLJDW0x76LrdliPlAmKzBjQwjLSLxfDai2Od
Q0HytqORXDxENbcipK6auF6KCG9HobfM0cpuwQkT+3/qhsFEp3WiYoiXFcWuxNkNlbkPkuSmlPM/
hUODQSM0KLIxdtZHCLZYzkOePDqQKLvunJ87/v8UOxazm3MUI5qYLkBP+35ou8GZZDqNEdXwUtgu
SWA4ic26eKz+abKjkX+hLL5t5lLILisqzqkFw/jL4yyOhfs6Ty+3DS3tqYGzml6ViCZuPHR1jsvk
RXM1tq/BxE3Nw7rKMNK+Sou6LvFviLPRuoxlE7kpf1moTin983RJA2lvDdp1cL2g7GKzZGGJCrPZ
hNDgZjcxrsDppQ12sRbWjhXGH81HWt2T9iFtNQ6vsoz0xlgHbDJSNjbxMlR7g66o8osj8XQayorh
5Rq1V9a0zQWGnx16D+jVbwD4jomje+T9PNlTuUbNumkZDaduYjd3I882o8L6ed0pVSNLN9Ostess
zRpEaveLWAS5XvcK8dnbEzKYXJ2GtJLPVoG0Lvrs0OT/CssO8/qZN4+9LqJUk5eClVZ2VlHSYedY
CjPuKn/aCXpLB/s2fylcVzcJ6naeh9ikYH70/TyNvDV1duWADr7rxleZSApX9FOUIx7wIajIsaf2
1omDPqp1pi+TncU+AXzs+u/8hf3JcMDtW6TAnYjbQftctLF7SV+dw8jDnIXZQ3pqIKUcOpEZ1jGE
Uq7/mmpVpCgOzHEyPYiNxiab27AuFjxaU7K7Pvjf681nnyIFctB0I3NI3cbmy7hzo2I/H8tDf8zu
ragN24jH+d6/6dWGykU+xty2Gsuuj90Zqn458DvWSHX0HQoryWU+OxHC7NDzGPtJetdm6wMYhzUL
oEhGMvdCVQpRgW2rjTP7YeqebGhxTZrblWIHkKt8HcsBmUJ5MnY6f+d43xa8g9jDGfq+15dXZRUp
osFi6nQrreuY9XUIoFTUaV9FVVPffvLDYbwjq90PSVvHSXXnszgxvZA696mWYEE1dSmYjSFIBVTY
6ti1If6ZJrsh0Al8q6YuhS/308mhsyXimVWhxftooF+X4a7ybvUYKWSrsWldUsI2jfhdL3lYExrO
/S2IW2QfWeQVEDsAm8e5j1fvV+I8T53mrKawuFzZcyeXlnaDcc3utTJeUXy47oSqdClX9TJIGCwC
6Ox4ioZ9/uzs5qO3J2G3m/dpxPbTUVc+VESqXOErgwaaQ8FSx6VxGfu7dXlIieYjVENvvvTB3bNO
DGubUdzKQRsNugbCXtf663UDqQwvRWnqUwNytEYd97UT8YadDfs2mRAgef87bdTIU29Y1zpu639s
/qPtX0swolyftsokUoRCdqA2syzt46VvjlZXHsbaO0MuT5N2VVaRorTr1qUzK0x9Ah6qLKrHoSKa
06siAcjqgdborLzjGLprfnXplwTvRIlxbrURqhpf2lTzfMFTiIfxS/tbU94x1u4LkoV+E+xvMr1c
uxsSSMBD7KqJB/QAVlBFzslytntd/U5herl+5wF239ddiflXh5XseqqZtkLWhcqVunliK2v7FS7z
AqldnDcAiNrluzRM4yBu92tk7bczx018pTaVK3fm7IEXq8Q6NOIbFM8gwfPPpGs2+bTVH2nYk6IW
TeWTm7kwUre3DiTKDzWedpIoi8a9tTePFZh7J00ofApM3n5LCuNkgQByYhTbbyWxd28de8hBReUj
OeBPYnfdqVSrLsVzAzxwUBb4IAjrBM3B0UH1VeNKgexNWWu1JsZNUZRaa7q3vVvAe5tdpI1WFAOe
G42pjefy3iEvDt6NrttCoX1EPSmE6zqoaquHqIcbs+f6UMUFDJ49Q14imkKdfypKv1TmVCiYWYp6
xK/kp+xYnfvjenYP5jE96LieFFciVyrw5A1EYWbHxz3dB48JW86eqON8TQ/MJuhlcHRnkgD7ySfX
CJlnAXqoEJ5a8SH8Pj3yA0QhYiPuY93VQXVNkdkWoFDrelxYm6Ew/g7s2MDa4QSxRlDAeUqi8r04
JJostQXwZ98iBXYDsbfE4HMb5ykNjf7susEun9+uO5Zia3C3IPlwjjCyIaUz3fyq98Nu2Lgp79f5
krJ/ro+vmrwUxBUtfRttK7hRJA8GNPEIKJV0dX3V2FIgg914LucBYwtyx+c87JqHFP9dn7gq4mQR
l5oRkno5zB58mfb+QcT8bsAJ0YmKnbHTnRAVuUiWc3G4C6nLchXxkkGiNq8jh+gY21RJWiZd4Ktl
eF6BD5giEm9R0N/hReCElBF3mtqTYvoy+4LndA7EIXgbg3UwHCrrjsy6spZq6C2DfHDMgixG7UHi
EHrWTwYqILcwbyFFy7QLycR5P2awCkrXfv6SVhoM6N/a9ydhKiv/QYOnXUDA0sfFEtIYr5BD6Bz8
Q7mz9/mB7uq9DSzQPmhDcoBPnYzDdT9VBLAjBXARlEFONw/y+yAk5bO9gQit5+GW7u3NXlIAGywn
1uzhs6b1FNT7ttS4juq8IrMwOIFpJ4Vw+7jdzX9fevw07EMSZs9pVEfDcdZAxVWBLMu98AoXpXHC
inMRLlF/6uLgcY27XfmKH4p1WVrlr9IG7Vk2CuolfmVcmwitIFGx6t4HVJEsY6MqHgyz3WANlmjc
Aesepef6TpxAF3JsNMuhmL6MkRrstE2AiMTLDOTJSJtElNwkWWVTGR3lpE2BchQsU7u/bL7zk3uR
agCQih1AJl8wWt9JqzJt4sIV4cS+ELOI2uLGwaV913FGAccx69jIvzb+PZ2/VMPz9aDdjjuf5AqZ
d8ESZWP0FpKbQ/4llQ+JTn6skvbryNK9sRQH20xvQupQmXxhFsNYtC2Mn5ix08QG31//AlVUyTip
ljro/EVPZcxO2aN/WI9GhCrjoxcVB3Sr7TS/skXPZ4aSDtStD8GzucWvJA/9yTm2d9Nh3fNzGekE
BhQHUhkk5WVDO1lGVsc+HrPT8ugldyWD9sjL1H3RfMN2HPnkG2SwVJF1LLULLPb6qz6hXzz/YkTt
fv6Dk8QQGjtfYyuFT8k0DHUQmF3d4WeY/ae0Hq3s3ibPASp50J4JF52Wiipty1Aqx7bTfGRTH/eH
9t7di7iKxmjAwTeNoD2tPRgpIltmZyhBpcqgFtfG1J+fvKm5rzw8Wti6ZVcNL8X22idGItAwC1DC
ez/hRdR6GG8SurPp32fHDyeXYCh4QjILYy+XfH2l9Yt742n676J8GNrGrcldEsRxS4KzP7DItId7
5teaTUB1rfkb7B/Grwmw/Pi3BXVw9J/oeXhgh+WZ/VkjI3b2xQ4SK5o3L8WG83ev+/BTptnP+bjY
uJORY4ELTfn9ergpzkMy2mpqW6taKjxNLPabHxwagHLaNU5dzTFPMW0ZbQXEmVd1Fdzfd1+r7L64
DUtEZZRVWs+ZwQjGLda3dvrVNq9N/+e6RRS+LiOsEsjRenRFKNmjBR3Y7oEORtTPiaZmpDqdyHQN
5tB3wi0w9eVsHYLDfOzP3tkOswOPdM8GKqtL4WrQ1AX2Bi/2BrggMuveqzSTVw28/f2DF7orhQow
WZs4EyBin8DzNo43XiBlkJXT9XiRXmEXdtoOuHhrOhaxE1t7cpdq86TqA6Q7cGt2nQ/l4j4GLXrg
HgZdnv97QPhk15KxVTajC2Mpjudu3Nu7+dRDaNoNq3PyDALdk4F3oRanZy/KcSOudtaW/ouQvOoU
t1VOKx2ny3wax7zHihPmRmm/nNkmPzjrdE4/H96XeRva1jDaCeTXcTWKakeS5ceS0OYQoP8kuiXq
fJm7Ycxzlzbp/+PsSnos5XXoL4rEFAJbuCM1V49fb1CPEIZAmOHXv0Ov6qUrF4ldq6TODY7tOPbx
MfyQ7z9Q+aWavjTDx9tLv5/cYmqvOQjHhsZhkE12tU/iNFz605rc2nrUa654pjaaZ4Vrj1PPsD5H
Urx+ziMSFndugLF+5jE/JQdzo4ilcR1MbTeHiFYYMr5k+YmHzbE9ex/pmUUdNGsrLHr/PmBqz7kv
ROq7FT4mdY5ZdhLd8+LeZXIDkaUJg5k69saoB4ePJZbvvo7H7moiDF7O9Wf7bzC0lZfVHbhi5ER2
XZ+t13J2Ha48ai4MXmRvFoepuKza7nuM8x5ha+TeGC/IHtzWU52RKTZsWdIjU4lt50tySMuvE7eC
Ytp1ETMVkmUAjdxmAg/WAYOQR8xrNWS+YboalVHhWLTuAfg0cKZcuq88ZWGdNRgtR47S3yLwet9t
M3XiTTYXZoqUJRxo7gAT7l4bf2vmpM6oVGTW3Jk8ywzanWkwHi3cO0kUX4yTOIrzVtJJc7IqIYgo
u1xkHNuf88uS/jcbj26+81yVG1mAtoenrdedCy6e3WU5EX+rmVEndCWVVVYut20LaZQedbE27YNl
c8zv+89IpiKw5sKTcepBG/Pkpc+ywGYnOn6n9EvBd8XLTCVViOuxIaaDG8vBJMugTa05KMplI9Wh
k4xiqRRkH34uEAYZXnmqLC+Md1FmuBZTUVZtSUQrTRiTUfNDzk7SARfEvCEUjR6qKCs2miC2tWd5
brtXiz8Tcm95H3c5LxVltfQrvdLswEKdXymqCo7DgwVouturawSuAq3c3vY5HbHxxfji0uEA+M9p
38qrqN5EtAS9Jja4y9dq0TnuH0q6dVevl82/ASFTR9rUhdOabI0K1nytFQrUydMDfTBO1Ymf7K1f
WRM77/2KYqNgYcbTtsGvtMe1sDZdnF/5/Xiw4bwqtiF8nYdUSRUswcicUvxId8C0hkt2KM/syPDA
5ad0nxtjSuLK6aZyajocA4LnOj2l+fn28eo0XrHU2sRkpM6dcTclD8t8z7olaOKdF5+KuMJsKpt6
HjBug83BAB6lI6YJz3fZFqBXs3kVeOVWuWNnHjbvTKFtNqEz35vdlknpFl9d8xvF7wVGLDmYN3M2
CP8pc+tQSvcDeHn2uUiVToEOLQcvmkA22J6++2Vsh7XJt2jEdHtf//5m7wZ1HXOs1r2zuyUH08Q5
kRv5EI2nURFXopIWnwrcp7NxHfiVbxEp6iJflUSh6KxhcVG+PNMPAmgBkCA9i7v0c3V1TzNYkTZs
Vbf91Ru9kcxCxiLGzYoE8Hx0U0za23j46x45KuaKkqKbrGqVS7ScMDn7Eh+W1/60hHjYAvCz/Hfb
XrViUgx2qLNx6cGj9Tc7gi7cs3vfHedDB6BhHFbHjV/RKJAKwBqk5EVmwN0Mp/iMSfeX5dCGVViG
08vfyO837oMND6R5jKhgrNJMpJEt+CkHReX2nJ/Hk3MqT5uvz/fz2EzFZCVVnyCwwfrFPXtKoFdc
BpkR0GP/N8tQA49lBfkhOci7rcYUDSKUqcCsNp5Lxue/3+REy6FEWjsPu+NwdE4rwiY5bCWydOek
GLpZS8vxWhi6VYGB9HnswmRfoZapmKy+s9t5JIjJySyOGYpKtsU3bmXdrpVL2Zg94Cpq6LBF74z6
VJsf5dYML93Sin0XfM6dkSX12RVINtBvrPrVbeFYNe84FY1lFVlF2gUum2H4jfG1bn7Y5mVzPITG
M6mILEOWU9s6Hd5A4/fWiQNhbHWVa6AETIVhyRwF33ZsVxObj2lYfUtP6D1qH6qQwQqck3hpHtI8
AET8C3veilg0J6FCs5aiMrLa8pEoIZFdp+ESf7b7jcKCRlYqHMvtPNnTvAMUxX4BxbznbtT2NSes
wrCWwm9iM4fO8+6VsG+G/CryayaWjctHJ5L1728uH+ZmKSlt5PCK5M6zH6cF3ewb17Lu/lGBVxVn
wMyuZ4yczgGghDCZQu86hEuI3NG3sQu2gAkaf6oOvInxrqNt1wPN7fxqpt8xuIHMogt5cY+G93Ap
++PtO2iNs96J3NXRN+uQAgdD85pzXs/NHHQ9679njQ2aUEeWtR04ZJmqQ23OyRZLn+54lBibU39K
BhfHUwPbRL5W9OLUH25/jG5p5dYG4NgBpQtOZ/S/oNk1LDARbdNzaBZXgVlTX3HLMgnyEBSTcJ6N
LvKHl9v7/lt+f+cUVERW5nTjPJZJf5ZHgtvTiYBnPjWX8ixQovcfVzSwcWhCDP5FiaZ5iB/3JeyZ
Oi0nZ2weUszQPhf+OaUPHrq2ttg7dNezitlKnHIa0GK8NmzYP8tHJHKf/ND5sITjfXZBKHByN3RY
46dUDNfEPTCPzzj2OX6U9cdhK2bSfsH6g288CXDfPXfHv18wHPhd/jqe8eYMpznIn8vDfGHXvZ+g
3NU5hl07VoNz6H2MOb2W9j4XrsK1uoG0ozvYAFtWc+DQZw7i8ds6q3HiKj5rEQuwc6vKsuxT1z/O
3vc4OdNabCyvszbFlNFMXhNGsHG8rQz3npJjvgXj0excxWXxvshFU6NdjpBT4ZVB2qQhTV5Mb4sV
WaOPKirLt33f7+MVZONfG3HJttjddeuuPvyNOtpeOljumiSaOWYNtn2VBdIiWzO5dPkVFZbVgF9Z
lKuuHLz8S4K3oGH/qupoSh6G9GJZV/fTRv5P9x3rmb/5jqTPfMozHID7qfGCeotTUmeuKj4rXgRY
mmz0hQyn+uqGeeRe2xN/cAIvWPHw/jP/sUv3VXhWubDJTMr1A9yTU9/L+CKL+6bfMi2dfKz/l4/f
+GaRjAjcG+MxE3d1su9BoLJYdcnAbLAqd+eybKH1UyCaz4v7fFsmmoBFhWRlftzzcQb9g/CMZbpi
IGDjfevlIsH11Y2FGNqgJlUs7uwyzhoRdPFCra0OWN3Rq2gtlkxebfYQ2fDTaIL0I9qpn2wU7gla
Ms/OqTiSwz4yCqYitpjIwQzkoVBjGQ/e+NKTLpjSn7eFqIHyMBWnNeZuaxUDviO7kg/0qxOaQYG2
EQs94fax/Ihy/WZGQKNlKlbLLOo8RQmhR7341fQ+pPm+2/jvp72x7gYzY00rhfdLZudn75VZyNpi
4+Wg2/P697dro8LNzThFbz4JHe8pn19vy/3ddQ1P9djcasFmVHR2JLmfXZo6rz8AolFuXMLv3mVY
XfHb05gZBrNSN5ITPZp5fUxBd9HEW9fNu/cZll///kYopm3zZSnzOYpTPyQmxiWM9U8hq7NBm622
BN0nKC57wLCCLiXCiZo2ebDQN0a69pEZW3qvk79yroJjNtI4FXOE5pzXmMrPXbsL0QHpKJFVLAnI
unlMo9b0MG6cPfcYLFLYYN26rTo6ySjOOvftDmxsmRsNAzmYZockaht4WXPct7zyWiodwtuxKWnE
nfFlWZBtmbrXiW8hKnWCV8Isi/uJXXs16NLp8kgtGo3ursZew1NdMgfDUxEnWBpg4CuL7aMjY2Rd
dnWEYPn1Hnqj9Z5VFengyjkSIMKq7P7e9bdQ9ZojVZ1wzVPORNc7UTLMl4Ekx2L2r12cHm4fqUbm
quOdi4EaBahyIxfsMYcit+KgGTy5EVzpNr/+/Y1c4r4o7cT1kRDNhzmQ/vjdjMejICLct3vFVNuY
m3gUxU40GeJo9fZTS7yN7L5u64qpdlPvsaGEYMjkHhc5hKKfT4uMNyxVJ3fFUvtWjGSckyWi0qkQ
d4Kibb5kqYHK1m3R6Pav2Krr48k7JrYV+ZgFO4KOnbvFse53lZug8YqtDgbIINIUy4NI+GMR9yHF
6CA5bZWGNLtXMbJmnnR927tOZJHpNe6NQPLpYoLDcpdwVKhsXlpxWqI+HWEsY5Rg6LcLat++2iI2
0hzuP3BZi9UynmMzsiz7v3YCLS5ztwqsOskoF2xsAnNuoHc0yrrxS2+ToC6LIijy+HRbNLq9r7/7
xmQNh7C8sBxcrlP2yAGggXPbZ60qIWGag0nKn2FSM8iwTrbNpnO88K/79q3Yq1WlFUIMyKWQfXKi
MbAWuYcmpH2rK+YqMgozmqCP0p+jnE0nke20JBUliwlmUs42pxEjQx7EtE+D1CBe6M1bMZlOZRRb
5cZkxJheQSOvGU+yK0+mY1x7mW94yvc15h8g7Fym4zgt3oygZs6bgCSWdZkZ63fxIBn/wGD9vOCm
7WVOVJr1l044K4k42ZWfx+JKOJyNdm6XmCwRVQkQ1mI+TPlyjOtdtBNYXrVWP6+7GhO5o2bOsues
t5dLG+8aVOlidcVWnXjxYnQfWREbIB4TXdiPBLmkXTr/D+w1nXnuMALR1GP3obGKbzWlG5eTTmUU
YxX25E60ao0obcihXZBPW/7cNtRVsP8kryESxVBrxHSVgzGjUes4z8RNw8wzX03pneZqi/JDt3nl
ZvUWf2pAsb0GNfWFpJgHSI16AwysW1sx1baMXQzdwMXkZqANJ8Zd1tBdjv0ftCvpDTkSApm7ZfFo
98NXI2k23pSaXato16X1aC1Xx560tvPVL5z6W1JvzfXRLa5YaJK1tihiCV3J26fFdH+b3N+DsDKY
CnMdUdeaTdEiyqhb91g0hnFCF+v325r4vtdlKsBV+m659G1OI9lOnyxEAUHK4yZAiTQ57vuFVWJv
rmrmNWKZJH7B6qpzAXB612XnvZEAU4fd2V1pzkaSO1HlZhKT5+321LfxRvJEJx3FTkEn5NlJhhdT
ObZ3rBDoFTP9BymyXTRROFvFSjszZi6dGiMiDfrP4vRnw9x724+3GBN1aqlYatUkWbkUjRNxLslT
Bd6/l3RZtpiiNG5Mhbw2lenkhm0wTJflmJEoAlN2Qe9FlZyCXcqj4l6HrgBmfIRZmWl/IG0yIiNa
hp6V/7i9vkY+/4BfxcKky2crsmIjXGRyTJatOR+r5b/j41XkK6C0HThaFysq2x95/lP4Xwb7xbIv
9hb+XSd95V6Ns76fnAl7HxsrbLMvvDoODgBd055Jzbi4VSBslRgMsyFwhVhZ9VJ5RAZdWm5R9el2
r1yu6Wh0VWoMLDIMzw2oyMJxrIA8pt5zTf0N9dEdr2K/K9+YnCtMWZuG4dMkl1f0m//apzmK5Vo9
I1Nc1lZkt/JgLt2hMXYVMyB3xWgl4qRYxAiYHFbIZ9Oh7e+KJnxrwp1GKCr4dV6WqW+Bno462S9n
2UxPPrebjYLJmkt6R+tV5KttsZFUg82isafsiktFYI6OLDHSyquCxst/iNFqj8J0thjeNS5apR5M
0rT0bANp1gWVkilI07j63RTWdJzNZN4XY6qQ2JGtaSdP2NFUzt8k/hHANrY+QHccihmjK7/MpgSR
cVoQ9+NU4HnFh7n7vEtNVVTsLBFply0O2xEogPLYt49sislOwShGDBqVzC0NvNmMvEkOQ54nF68r
tpAWGhehThQziO2kcYHVB6c4Wd1n0Je9lubPhabH28LR6Y5iw6LPCF/WYJPaU7BU/l1WWSHbBArp
llfseDLScTAtLA+O/UtSoJUADNJmuYXu1yyvQmHTik7OInE3TlXKijBP49I+UjbNbVg4duMcbgtJ
o5//wGDR0+KjudeIRDwdyqa5Ry/7vohcRcBmjUmZSLE0LcS5sYx7YvQ7d73q1Juos+x7acU+rMou
BOA0uGp+zL5h7EuHYADg/y9v5k66tHyhUdaM7lVS1j71dmEc+oH4G7alO971PN58AS9bE0jFlkam
Xz7W8fTcNlO0YHLo7WPVLa+YLvXGsWmtEaY71K921R3zgjytw7VvL6+xXarcvJllAjTaYXkrjh+b
cXxwlukDBsIeSlRMbv+ETjEV62W1kKMscAZl5eWh7MziYtv+Vvim+wDFeC2/JguCQuRERPZalNwP
0Yn2I50xA1J62c9dn6DiXztZSsfwejty04QsZx+NKW0wlkAgbZiB5pRVrKtX1pPBjN6NZpafkDw5
xCM5eGzrbaeJcVW464Q7PiF2akQJiI8OyeJk/3U5M3/P5ViEo0XGX4bfFDuFpZh07KMENNXJmnUY
4eNGxHa/e5baH/edhWLSsZ0MRmYmyDzwrAlm4ruPk8iNfeamomBJzeEeQJQazSvmq/1okO7Kly2e
Uo0pqNDXKmcWmglwDmLgyyvr+vmDSdKte1inRIot28RshnqqzMj1lntXop006S4y3Ugm6VZXzBgz
l8YkpbUZjRXgmsa9rOxw3pkdVGkH5zHr+dLXdmT0Q1pdnBk43cBqe7FrMo/B/oG4SmtZBIA00dh5
B2H+yDCMuuYfdqmkinHtXQKE1FS5EeaATXczS+wvRlwbx9urawSvAlmrpikLDC10I1uMVxSGgyFN
n41hi/NAt7xirh1KhYJgbm6UxZgXF/cTP1FmdWFHyq1uII2PVlGseMi0HOOcIR836cK2mv7jpuCh
wORTzHMxdrVm4YxXq3tzE2eEOlPWMjsq+gJTlzGoEs7H3RqeobFdlXfQ8hl3WqCYornkF27Yx9ao
vt4+YZ18FMM1KkEa6RpeBGTOoyfaz9QQF1e6oS+3Sk66U1as13Hmymqb1oVs+uHkJx0PaG87B2+J
t9IQ75P1Qv7KVdxWrQkKVOpF+VT9yFn9GfwKp3YZHn0xHDFc+s7xzA/Zgti63oW4B9Jo7Ql7c+S9
bfcxJ7YXmZxc0tL44U3ZsfH9jR5LjdRU8NSY93M5WaYXdZZ8RDHzghD7HhNGNiIjzbmr6Kksm6jE
YzJ+rtof7fhU0fTQ1X9ye6swrVt//fsb6dRF54/SRuQ1oex1qK2mOlmD8EJaTi8O595G/UX3M6v0
3vyMcGQxpA1wQkaJt6udtsizDFHi+ZHwd97LKgB2aS03jwsX+uv7f+bWSgJGMEojteoNG9QdtRJn
py01nM4Bki1PWHdfG+x3VgzykNvzFhBe9wuKlfMOcx4GY6CRWJIfRp4/2C0am9pdZBIwBcXCOejo
CSlnN1oG4j1xv+jrME4s1PRvOymN/1NRsH3iwtBW6xaNm5yTrjHOlSWbcNfqKqSqclpXxjHKA6Vf
PjVIrAUeYWzn4t7/K2grmoT7C+7nrij705z4X+25rw+3d74u8k4mTYVU9b5HUJXlbuQW/NKSLOwQ
0MFxHJ3YObMVmsDN19s/pdEgFV5l89rN3V66ER/zY9xhhtNSHV1h7hSTYscmATzGzQlKtFabBWXm
y7Nr+OVx3+aV2xkTI6nZcRzCQGl3AE7hI0bqAf+bfNq3vmLAokwLsQwQjrvEJ6S7gnY2gaTdyuJo
1F9lIky6uDelDSfXc/anTIqvLo8/79u5Yrldlnl1g7ONkKM4Zv0LRoydrdrbsFud0ii3shg8kuEN
7ka0M3hge8mv3JPPVeFtMQVqJKOiqzwal6akGbz9TN1AFCj8+Mn867ZsdIsrposM8dwB5epH2WQf
gKs/92zrdtQtrZSCXY8tuVmWWNrwPzdGUwak2lkLVikILdr2QzKnfoSRQWVYsRxk6ku2EZWswc07
HsdQ7NQ1ppZWaeFHVVt/4XV7N1ToVc7N5D+fDYGFSbgSAw24vw9pxVSkFS8tTH7xKj9CmeZzwgkA
bvGmb9aop0pKaGVZAaqpzo3G3LSPxRqv93Mijh5vdpaw1IGvS0WbKsUr56kVbKZfl8QBfzu1Fsf0
gi7xzTQNoAxki19X90WKOSd1SuWwRhJt2RmBP/fLsbfF18Lt936QYtJVYQ2j65p2xIc8wwjCmZ6m
sc8PRidY0KEUeNljfK5KSuhRUQNKOrlRxZoJU2eE3SyXSRBnQ5Hft0BXpSSMZd5l5lLk1yKt7ruJ
YdbvVkXx/ZjUVZFYiBall0KborjlTkAmkt51Td8BFjf9sgdhbAAPdF+gRNh9FhuxtwKEhqS6tilm
JaCncgucqVtcsXOeW0jSlQaSIkmeXu228e4xCHXrUf5+ThCw6f8PiqauLTCqvPERUaefRAe+usU4
cjO/74bk6Obt6bYOaV6FrkpImFt2mVkt2uAn1gb2YB5yCXI2FsSuCGVph6jQHRkcMN8aBvye2Kjv
/lPQ973F7WKTXA0wdGZ2eZfMy46Xzrq0ciKFQwCyFj279BnoDrzSHsOZdzFmHJR/5iWXL7dlpvsC
5WjiPJnKujK9y0J4aEv5xR/51iv9vXB1/QQlTMqSiWZdD+nw/ANPX+b6vnDObmcGtvs4uxsf8PdR
oF5R668obx1ZLZPjm5xdnFzkwTLnVdBm9nLf0sX41bTCPbmjV59GOZRfAGlIMYG3GD/1hPbPY2V8
L9wBhABWb7aBkeZgVkET+dVmaXLnppP7zAmVr9PstRsBmE4misde0I7rWh2jFwxgPZH0u4ERcJ4A
v6yRXcwkDRry8/bBvnc1rGJRHLdIB59OxCYYkHnXd092eTaz59tLa3RGRQsAeBDXszRwrg1vnEd0
qFjGSyoKtzzc/oH3PCr2riIGLNLzVs4Nu6BFtzq3dgm/isFVDoZKN8WzDZ3d0eax/pASl/UtGUjV
LUk088JnAStzMK0LQhNMsx+JtfXa0X3P+vc3WYveGOLJlnZ8NTA/k8siSICg6UsH6Ae+4S50Z6K4
i3YGKn12JbvQkSYHJ0ciyeuXPZSdq5wULzFwXPdJ73mXhBXZxyYmII8sR6+wdzwc1vUVT+HlnuN1
nhlffS/9I3iOOdPJT9LkGwr73v2zLq+4iJyD6Hoaa3YZ8/qEtELqpC+yEb8lxof3pOUbX6GxbZVW
y6+qlmey8i8Nq63ATMDyxmceTkSaQUta+0IGAPzbTSSfTq0UEx85phvwBb6kFBM7QgOaMGdxBfZN
QNiJDeDdbXPU6JaKKvDGvMobY/QuDS7RB5QFxMGW1P5xe/V3GX9wOiqawEiLkhlzI+8wyIRhCFdK
xyXs/TG5OrwU96mbGU/WRPEWyMwag+Wd0aJgYZjpB1Yb5VWY+E+xadRf5pwsbcDTuo+IN4uz61Dv
tVpmboe9N24hRHTSUHwGb6Yh8UuPXrpCBHFeP3ndVjj/3mtrlYTiJxJjydG1HnsXx2hf8Pi/tBW5
Q8kZ0xJNhnTAMN87fe8cTJC/HG5LX/c1qt9AXTlOrSGLMozkJgyt0fEeoOb6NetPvvF60JnWodVM
rvHYuY/2vExBbif9EwYb7mmoXX9C8Rv5QvtG1F0azdK51K2MhCEvyJzseJSsyyt+Y5RktKasSKNS
fGBVFzhiK97W3M4qPZdrpmbl1wO59rXDzzYII0LT4/5lQhS+cbI6ZVK8w3ogcWtkOUDWnwr7c8de
M/tidp9K+0/l3NMt1h2NE1LxCjOp0DKajFmUL5fSvnOaKljKi9P+2aWfKlphcOq6oq7MIkqeHNe7
jGwLK/IuUwdOV0UqNGXvx3nP5F16ra/Gp+zkHgYaDEcb9OLTnkbP9UcUk25b11zQjp1FeJPLM+pi
9ckrt/jdNfeaoxivwyhYRec2i2bHCHEZ587zZM0H5mCmy4fb8n/3TbV+gGLFIvOH0k9S/1Iu9FSV
v6v+B6iBw6zsQsHbB9/tjxWSGuW0Y2jT+nuKSVsuGmzWluS7LM4D8BBZWwNedIqqGLPvCIrnSCzB
Zla9xKYMEFwe3EZeW0mOt4WlCQDUsYmlxGAFJyfehcniuPT0MiZWiAawuyFHnScPcpduBK66j1GM
e2wzt6c0LaKYeycqjSARmPA2+bgYG7px9JqrQcUxyEqOwqiguonMApbn4dhvTXXTbF9FMVR06dN6
VVzWPuQ4itq4sPGFjF9vn4PGu6owBg95PhfpeHnXi8cS2mk1I3Kip32Lr9/05lobjZZh1K0v75xC
ZPcmrX+kJEF3uye2EFo66ShmPYrBZzElOa4dEtVgIy8z4KOz6pewkx0NRLAyFb/A7dnxQUBRRJgZ
fhmEiau/2FBNnfAVA669zq0bgAzuuDiO2efG/F4ZewCQ67YVG076aRF0qPLIaWdAjqpDBra9YXOU
t07jlcd5Qu1q9P05jyYnwYucBu3mIEDd0orBAr7tzi1GoUW0eWhkFxG0yN3WR83KKi6hoC00PcUI
hXzls0ob9pvQeg8vBwSuohJQZEc7mPBllJpNECM0rOclGPjWu0+3dyWWBqe66GWS8GjKXpfeBFoj
3wjdNFqo0rmQSdiV4drNHaM92I1lWwZWX5AAfa08vC143U8oZtpxwqyRx2k0xB7aF6pQMHpq6Z7M
+yr6VWZv/EzPMcqrTI0savm15Q9GKQ7G/MWkWx0Muu0rdlpgRI+TWXFzl3QO0it1/LsEy8Jh8QAc
vy0gjR9TxyQ6wAdmVWll0SCWa1qWII0ZiqC2SJCYxVYkrYmBVCyCwWXjTaJoLzKJ7+WwBBUm99AC
pIKjc8R7+/an6H5FMd8CdfdqHu0sipfrIJvAMEeQ3n7syBSQQhxu/4hGXiowYRAzsZCqzCJRf+T8
4ovPpLgk3sYnaM5bpXqhNSLQbH3p1fmTA+Z5d/xdlN9v71y3tmLHBrJCoJDGI2BwssAlv4v+00S/
3F5b4yNUJMLQVGXiA/AQifSZmdEw/rdvXcV8C9un6NCdMuBARZBk7JiReMMla+LAv/xqb0yXVpNr
9DO0pSw5Kr0BwXgnSwbG/Gw1DyzdysvopK5YcJo2dDEzM4uaBXWzAezgPLvvrC0yEN1XKJdtg7oy
q/sGL7v5W0rvOf8lzXvu/MnH52HeiNR0h6vcuCukmqdFzqNOZAnitMa48oKOz7ePWCcgxWrHtdeG
uPgCSwgaZORc1GV2QPfc6+31NbtX4QioLaSTKafm0tp1wNrkCFK7DV+gcTgq0YvtNGAG6sci8uw6
bJ2XoviddUUgy1M97LsiVbIXXo714k1DEaH7+tXnSchMGpJx64miE87q5d4YgQtIGxsbHC0XyclG
Fyq3NsSu8ZMqKIFWwplsp+KRNc6XUXovs/Dv+ZJe53rnK1TFIRR+3cu2J+VdTKZPYwkyMta1P/dp
jWK2SLAV4GeC1sxL8bgk5be4ZhthvU4yisk6fezkqZ/xyBfGnWVbYVKhptRlD423NZZYY1Mq64tV
jGVXyaqIpNkHqWg/GNN4MVNjQ+91WqOYbE9bNK7Z0Ht0A/9nGP63xHd26TtVIQaV6ftVLQWPktIO
wHQZUI4nuXPec6pUBRgYzQy5ZxA9BrueuZ1fwdoW3F76fZFTFWAgsrhuwP1ZgFZu+FN3YGIZjWOa
ZRvAAt3yqqEmU9UOxYywI8aw5Ho8pm0a+JZ1ur3790+UqlwvhFb97ImSR6mHq7DjSFXZzi7iQKyt
QgtiivF3NWDy4KkpL7MNvlL2Vcz9h317V0x1nlNv7DsfMcIQ/7IqhtJ1jvLdvsUVY02GLi7m0sP9
6iADUof11mDG970AVWcaugJwlBFTKyKZjuzQ5j0/OgLThjHruzstzN2ag647WcVWkXrsksWHdMq2
CxY3P8pl66Gv+QR1wmFi5HNSUZIhLpCfW9KFDZkjTu3ApfTXbfFr1F7lfjEs1HF6A55maVJgr9dp
qIdiq5FGIxp1xiHhqPJXXYP8ivgsqvhgOFteTLeyYq1ZnLZx5gw8InK8FvlytpspvC0RTa6Xqswv
5Ugmo/Z6Hs3oJA6KFo+crKcAK/pi/lw7fhOUlZ8eW7fMg9HxPYDNTHef//TW730TLpQ16lzoVC4i
1xKXziR3ya5effgIlQ8GJdnGKxMcRub8Gokb5Ea+z4TV0YcjZg9ZPl3fVHZ3TBKMney6w+3D0Kmn
EhkPYG1seQWvPI0y7JgbOl1/yUZn584V2/WnXuQVOqOAHExOo++cByI31EijoSoFzGxXfu/XeLAV
zA+FZV9BlLChJO9HxVTlfkHzEqq5c4oE3XyHZOjJTR8TO0i4DTziFj+O7jfWv79RRLNekDzKWXtp
Ohqk8iiNMUjoz7k8FfMelhxopIobiysfoxZ6nkeS9dfFqcLJ4/djlh692t13wCp+DCOY2wnAnBIl
Uc8OSG4tQcaKPZxc6wco1gqCn8mt+jyPMD16mvhDvpSvt/VeJ37lym2NJBlzlNQvY/ddyKe6RBs6
/SGLOuzmal9IokLGhpwOVsnKMiosEpLafZryfSVjqs4+7DsrL5MOM9rF2H0DzQk5N3niH2/LRmdZ
itHyxEyzBDjySBQDJst4QKztSoZQFdJlzgvJfKToonxgYZznj6ZXbHSevZ9GoCqYqynI0nfELaOx
OA8iudDcDQlH040Z2lZ6ZyZbOqnxmCqYC0GyaU0xRO9MLGq6Fuz8uXOoKNsD9IXS/8P5Ms2zv9Rl
HqXz9DspuhNzzKei/VWmWzzVmgN2109743uG2PXa9n+cXcly3DqQ/CJGECS4Xcne1FLbkiXLy4Xh
7XEFCG7g8vWT7ZmDHp7QmODBB+uABgtVBaCQlel27BwBJdmlzZ7YppSjs44SsQDOuW5aCMg5zC/2
0Ccyv4tou9vkmCp+KxiWyg1cmL5yvvO1TqhHDC6vm7bzb4v0ZUCsidbVORMueQnLoC0TaZUQYOna
nJh0UnR2Vzbb0gMIMJDe9bXA8wh4TKHY9WzTJvUMHe2aH1DbkiPZzHjr8MkpyAN0hXlH6DEbtltN
wvSVpFD7uQuCxJWdbaeJI5rQ8WLVf0Z5FtzwJK+JYBX/BTp24rtrydCa6kMTdUwqeemd3xMBQ07+
JIZt91AVB4YS0Tq0Ppw/I9WBtsuOrmWa5Hluap/TLILKLdN6uIVS5OdzQYpDGMqd25lK9xo3VZFb
QP97Ib/mz5C2+3mkR9AjHMRs4gTUXIdUbpmRS/RTc4HUFvTfoPkcQ+3wccRtpWWm5Kb7gqvR3qSe
BeV7q6AN9pb8yMF5zuon6j3dTg+66St7epk36PuvEcQCDLvo0o7DzDpRhyeOY8Ka66av5AnhzK7P
8x4+6pXxktI9T6OnyEIl4/Yn6HxHyRByFb61MhynvMbeu32Q4GXOEMC6oZUAnpzQRStkwMDpzeO6
tA5oo9vdnrXG8Co4qxpyKXEpZ+eueRmnfVPYcQ0dVsdQUXsfYuap4CwPT2xOOjr9PT26B36QJ/e4
7iFfbRheYxgVoBXRenUA9kRCqAGnbZ24XU0s9u9K02IvV3FZ6LUuiF9h6t2OHGhS7MM7fn/Vl+yO
0Y4Z3oE0Tqnis7wOAJq2w4/k3k8QqjtZGNemlKAb+2q0N/E6iXTsVggcn+y22uf5GvvR/GE0smzq
bK+EbJF7ucdQUzsT+pqTZUfs3uCTuokrkZoWzHc975rm2YozfftQVzUeU71wC5nhdWmVUBUpWLDX
er7m4pd2Cg5DYG10SCVSRbcSVnVWexbjKYomEVt+aJLw1oSqirZKZUshVg2zlGEdB9NzM4PSQCaL
SWxWs6Aq5GpYrwIrKFfgXrWcQjwHFJEpmHRDKzdmqEUKUXHQsmd4MUnaZcXDeyVNOAiNv6gCiDyo
AH2iNju3fv/U5M+BgywjTZ25OrNfv+lNGEElanUWHC1PmYSqUCaf0E6/a1AzjZkwQRR0X6DEUoO6
ZcZZSE6EjR/m7mPD5yMgrYZ40iRhFROFOs6SRoyiNVe8RM7jepUIW8G7S6CmflrHl2w0ZDPdMitx
BWxUWQUQ2Dyz0UnqUd6xTu5v71O6oZXAkrUFadQageWlH1u33bVsNVhHY3sVHTUQL+omhoN3V4qT
9IK4pfJ1dedtGUHFR80VLwbgr8hpXK2jY+W7ZZqPt22i8UyVscVrvCFsetiEBs9EJv38lfWn0KSY
rRv9+vc3fh9VU0OKtXBO1kgvLTjbWVnFzbVtv+Abj5TOdU3e/EaIwFrdsIXtCzyLoTsFbxInBLPB
aTSOrwKkZOdCaGXE0i6dyEC/ED5Gq9wFU38GUU8RC/wLbXqZXdPOpbOZGscsI0U3YGPh1vQDz1rH
LGg/p76f8Nl0S9cEggqZqjK08mfh4JxcizaxDRoXtPRkG1+cVKyUJ6tldCMc/6yWBpc0Df0fY8C3
NYl5KmtLHTpA0RCLnPzaHT5WI5qsJA+6w6ZwUMFRTlTmKFFTAIVrO6485xCs5bPXPDcBsJq3f0Jj
fBUhVTRu0IqaMOAKHBE3jWM9ENxaDG/zutGVXTICY/a0ujjmyzWEiF2/oqGkhWLer9uT1yQ6FSYV
1W1jj+5Q49r/LaovwpXxOJtgoBrPV9UInTHPJ7Cn4R7RBrsie3EX+WfhflJAufb29HW/cLXam1xR
pmiPsDqJypco9zTYld5ldWxQfHy5Pb7O+krs1g1JvTrC5tWPv8ZhLePadkySqbqxlRMtbTiDYEfK
wDnX7Srv1QFWftuslS23mJohqKDDfm7BIdiS8M4tTdXS9ydN1IpUOU5pMJQ9OefeH867xOo8w6Tf
90SiYstzCz1sImics+v9GW0U2LMkM6JiddNW1tEBZM/JcOg/Z3yIpe/uR6c1lLl0QyvL6FAu0Iba
kTMYV5PIy/aFv4XRB+/xqsyzRdBkPg8uCL1ze0rQTyNji4tN5zKicuFVdmlRZ4TwVd4JPMPXRy+d
DUlXYxL19GRHVTq2JWTwevuyTFmS11vki2AR9eDUoH2F+FeufFZ8adc9ECjouDZkWo0DqienHImb
i4BD4s2PlyiPvSaJiCGP6Ma+5q83eSpkUWiXiwVRl+GYQn+iOM3T/naw64a+/v3N0MBGN6vvwySL
aJLMKeJ0+VCXBicJMch/WRKIeliyWptEPUPchCmaq7+K5qsVHCBeG5fyuz/93vYFSnBmXgCruxk5
R/JZ5vHID31k2B8CzfyV4Mxxq0d/JKFnNAzcp93vKjt7cgb5Wb4Xy8vt6eu8Xcm2BGgcKq4chsQf
QLnJvi2tNLjN+9sbUc9GTTnMsu8Qo3x6hiDgWvWxz+O+M6yuZubq4cjiFvMyNJwDBXWo26NrYrzW
jXv1pjcuWXtzS2lv26dxDMp4wC0zdoLo+ba5Nf6ustkJkM06FsvJmQFI7yQyeEb78e2hdfNWotTx
GshbUQzdW+Ouo1fV1G1dzUQ9CoHIqwC9HDRc5uUD6Z+p+1puQ8oRFTZeN5U7MQdD11Nw11ArcSZh
SIk6g6iRWVl2H1HsyXy+5x5IWAz3X01YqlR1DjSZfRHC0FXzwQ2PKX2OvQ4oLWk6k2sC52/z7hsP
zAQaEBHk5Lx4Is7mlxkb0XgXmvTcdMMrhQe/pdg4qQSPdbrvyQH6lHFX3keV6VlCU2cmKkS8gzbw
WvdYU+teHrq7a5F8eex3835IxNHUB6yJJBUs7gGtMtUEq0v8z1Tch3jBrJfd7VDSfsF16d+swNLN
kDEc8QXV6/BA99k5fCiauLojSbNbToOpFUzjSSqNXRbOEIlxmDxXICSWVpC4nhzjqRFHEUx3bWHS
Ddb9jrLLrtHU2Tmp5bmo+1gCIV28phmN+yEh89fbJtMtxzUI31gs7ckaDAF81l7zy4Kmdd4XCRtM
yB6Nz9pKLNdtxRjDmpwt9nHpXp2pi9vqIZSvt2evSRUqhV3JRqtqezgT66sPfb0kobetQkBU7Dgm
XhauzcCUNhaJnARO2u5h26yVQLYgueTjUcc+B0jI9KtXbrKGrYLGJ5/PQ8kg2NKE9z3kU8m6rR/d
VgHjzJK+l2Zcopf1E+TkMvKPI3Y9NST8933QVjHj0HcIhLWM/jkQT930WItfPfl529QamKitaoPW
XgZq57G/HlSrmEdHL7xMyAfWtwDH4WJa7wJ5V+a/bv/a+1U+W4WP46jdRQ344k7cZTuWfeWF/5SF
fO8TB2cRcJZYf/A+9Xz7x973fVtFk48MxO52sdrnzv8VuCtQ2WO8bWQlaCHWWttoP3DOgO2vEDeb
DOgq3YyVc3G7sNYb8JB59oeoj2lB9307fr495/dTpa3iyFsx1Ok0Q00I3M6xtHYRP/elHRNxWLkh
bP13j/V2pIRtNU0ktVmLZLPeDUNiLT/FAF2nDaSPXmSrKHKvrq0CTZu4jzDUzw99v+m4bavQ8VQS
0OfmCF17SHfoMkuG6vdtk2uWU8WNB2FodyF4Qs82X+Kmsw98rne3h9aspqoZCjqoyOnQLgitlC8g
CmH+AlIH0CLshmDb2RjaJf/e+DIwCVnYreU5aIJDULSP0dwcU6sylSE1SU3FiBML2ps2h905CFvC
IeZBElJThGpcUUWJo/hjT6SoyHkYjyJ9cYrPIbtko8HRdQurxOnkCln3bJZQ2EvvxRLd8dpEOa7J
kKpgKPT00mHMsKtm/INX2XFfiF1Es72Y0oO37gG+2VkiO972It13KAE7U8fjEgKf53b6KVj6NHrR
l00jq7BxR1pVynHZBP1y+GGq2iVpsmrbRRaqqv/2zIZzH5sVm0+NFexHPv+Jpv7T7Xn/vZ79t7QC
ccZ/j00qF0ZoCFL7Q/HDPYzHfNedpsf1adzlp+6S7iuDhTQeqqLG246i7WyG7dPuEA0XXxxIhSqL
bzgyaJZWRYx7edSgBo/c483RfVun95m97apvq3DxEqhcd5CYebA+esG3BUUbE0O1btbKxsp8PnlT
DbdZSkjKUPmLt+TVsLLXMd5bWSVoy3xNZV5k2Fwv4VN26o/WPj31X/34f2FCW7iPsU2pmPGuEbzy
rRAHehqcSurty2VbHxJ0vf7tm/bqSNFdpTHC9UclvO8u803JWHcMVDHjpVeyCU1a5LyyfjdlX60h
vRNoeC9dCvSBF48kDsUcj/nP28uhyf4qkJyQtkzpIOQZrUd3UT4+sj6/r0qTZsY1Fbyz2Cp8PKxK
ATZ8StDLMz6w7jcToPcLfnhgB6V53EeGs8PfB7n3fuca3W9uh+E0143nIsx8kGG4UwmCKJII75eY
UK0O50M+ZbFrgyejvINqVAfyP7B8xczPYz6dClQNb1tTk0xUqHle23baVwRCSeHnIf82Bkd/PEsT
K5wmKlXCUDuFxtzaDvLskSWuPVTJo+7x9sR1QysB7y+dRbMQNUkgd4okBxAuFnNpOPLqBlciPvDC
tAoXG+Um8Surg3hqTQq+Ou9Visth51LUr+G9ZD0M0y+vABri122L/K09vudSSpSXonNJAxL7e+fC
7/zke3/B41UyHdjL+UO1y3amI5LmG1QguGzdhfQ1ThpRd0FrUdyvh5VtHVzZoqXHihAlbMRfdyrG
3UIeWn5320CaVVWB32sThpBOwVtnNN7b1ndKN5b3bBX3XS3lVPJyQaF5Tw5+AhWTb91pPY47/2Cf
1m0vqrYK/44gWFd0U4pKOT8HQxbn/rPtP922jSYPqCydQ7iAaqJykVX9+mUelj+OmKLY79IiKQUz
Vd10nqMEbTm4nIc98kG6NPEEUCbpgDTqtwjLYQdViTr7eshYPy7tfcRFDKSttdYAsJtSpW7ySuiW
DfadGpT+9554abM7AQUMbn26bX6dayqh6/Nqop2N4ws0M9Ggl790q+lgqhlaBX83boXsRXBbmr0i
pquH98TFsHnohlZilbb5SkWKPazyvCQFOq3ITE3IuqGV0zSyi+c4fou7NQOPdXpwOhPpoG5kZeNd
p9Fy+YwdzxnqBDifpAJc7PYqas4OKtA7m52lqHyc4JrJ2S31Mysz9I3mSe/5sRP+KmsTgkvjiiob
J3X8BldJFKgYmK784KtsfkFawbCqmovkf6g3SQuiXgDcTmMz8d1Yiz9MVrsKwuOL4NauXDoJemCU
m4t627uoTZX9lg6RnS8UJ2yPX0T/wbVPjnvyhm03GhUJHrXhAHII5E23dxNsAMcM+OfbK65bCCVu
O5p3JJ8aeW7do5NC7Ki6o5mJeenq6+/s5yoWPAB8cRmJbZ9l6JwiP9357Ds6zHdzaidzlBmso/kE
FRFOPKei0XVX8QBlIIdsOfjbuMZslYDTDyBZL9d2vA/Yx9VJ2uyT5Se3Da+JYhUOHrQWcyVqNWdX
OHsQ5B2gP27wf93QV0O9OZn3tPVZVPrOOXOOI3nm4vPtKesMff29N+NycAnxIMdyBuTBaT8R0DQO
rbVx0srOOs12BVbMFbS28xqDr3oH/gbD0Lp5K8EZ1UM4O23unGn0gRaPrHzg0ettk2hOHSogikIb
pPMqB1JM9T81nueHb3L9KKptdV8VEcWcuiaejZvpWF4gqnkS1DOcJDUp8j+AqGAW9Xi9g0rB7ysx
3zVWtPdn+xhFAkhduVsHKMIN21pZbBUlNbaMQeyiIqcUYdo7EoQHGwt5KkiqnwaQX0Pw7Fx6D1Na
JxnfBrm3VerNnjlh7fk469GlOC0hO00u3Q+pCRev8UoVVV51zjiiSPK3TruMT+W8474BAah567ZV
lFTOcmeyLBcefxn32YmcWJI+sIdlx3bc+FqvSTOOErF+O6fMw3H1vs5ZTPt6z2yTfJomrFT4+JTV
/3eanJaPkt7NkN6V7hPaFg0ZQTd15SQsncVOJ4E7Wo5jDsjrTRUw3Zoqu2kl7ZT7MkDPMoHaKv2R
DW0c9Zt6r4Fz+3f6dXMnpFOKRW3rZ89+qra1E9sqXHwBlVjerkiPY1sneJU/Qy/gcDs9atKMCo3q
+Vxly4yh7XMBL4Q8/NHZoYi3vz28ZhlVrPjg9BbNWw9ooMrfk+oLmMQNE9cspIqOqmaRdqJA83kw
0D3UsWKo0F5STxiG19lF2Uk7MEU2a4TYd8s+CQIW280HO0KNsZwTJ58TNv1e3I1uo4Rp6IZovwix
BszG47wTR63pOq+r16ioqQHs4XkzjON9dPJITA5unaB/dlceogQdMus/bjIcQb207cSkQqi6vlwh
1Efae5/KxO+Xfdn7ho1Wt9xK3Ga8kaQJsIk44QceHfL5ey23nU5V4JTTWlLWHe6Bk+i+L87yPNqA
6NjDj00hoEKmsmHy8hwKAOfc+gkN8V0mLIO5NYd3lVYTYpy5O9c4InRkPLb51zANHiGCfolANWj7
3uPt+Wssr8Kl/DWqyDTgGJzKHyLzYo//06HmfntwTX5QCTYjdPk1fmtLaFR1yRTVB0FMPVS6oZUI
BqNVL+prVFVNfd8SPJXliyE56IZWAnaEdisppnA9Z1NxsMtwZ7vD3W2D6N74VFCUbRWySAmmPSU4
4+3qXblDL2EzxTSedl3cJfximTAR5Drhd65/KkzKykTt9DY2LNGnRxc1xfZrW39Z6V1tv1TzM1+/
psNLbX1ywo8BdQ1uq7OeEsrl0pTMd1xydq4tIRen3LIqYaQCqFLHm9BUhSpUNy4fejneh6FliOF3
YwBDK1Wopq9Lu8qxja3NS+h5cWOdafnt9orrxlbKUAFfKjz9lTjoo7XeAxSot0mCy6GhfPD+4xnm
7iuHkjKaID/jA4ZYOjx27Omxcd272ndjD9pOIeINCpCfZdWAct9Jt4CF8KPXj31zEfXE2NRdABJt
N+BQxJimIWbz+Ou2xd51IAyuRLZFF2uQVYHIzi8e+czo59vjvltbw7hKWE/ZgEdLB+O2Odhnsjae
mzaxaj+pymnP2ku+bKJUwC8p993OsVPKolyitGB99K0uHkf3o5O1hki4Lu1/whrDK4dnUM86recj
EqL5S5r/jprXll+yTVgnjK7EL+sZb6MWG1oqoizm1Hp1MtuwH7y7peGp5Hoce+M3ToZ6rO+gAO7m
ezzKSBcM+823fGB7semhGj+hxHLFlrWTMzoYHIfv1mVA++XTbf/RRLIKqZI0bRncfbwvmvtR7q3p
e5VtSxIqpCpqCoHHCDgMT8MPnRDHzPMfeWWCRGsiSoVToWuqKdcF4Yo3gS6pQQ4Re2Q13HV1ZlHC
lYZeWEPABsD04c6HIG4x3C3bSu1YTTVmncYuIhngdDL87EE25o22YZt6f3PE0EqQOv3EM9pjOZdz
eiS79riyOHtYDl3c4IaUJuvvbW6jRGsTAp9L3OvaFj/8oYlFDl7hr7fH1i2sEqsD5ZA3FNF69vM+
xv92obF0rFlWFUU1SyLFHPpXfFYQl01+Bt4kiRpT1Ug3vBKmwhJemadYWF9WcUeL3WT9bGm3u20X
TYZUkVTLPPZjnmLyMyppTfW78KMPY8niUXbH279wzVjv5GAVQkWE7/asw0ONXUzHGa8zInsgbpF4
XnVi+d4N5iQ0svnpPudqxDdps0c3yRgKGCsfj6Q5z3Z24MuxR9Pq7Y/RuJGKqpp7Z0pDkE8AsRLz
5VSb7ha6cZXodblTj3mJeWNLRzVGoM4jDPbXDa1ELwR5HNJVbYva1z5iJ4sY9lbduEq0OpPrVZzQ
8eyD2z0V+d4a67vbVta5vBKsWZ/PpdfR+TSs6XM2sJjhfUram6pIYfQfFBUpR2deZpQzrZ9p0CZO
YTp5ayau4qWGwnPmTobjmWZPgv/uKdhgtnmeipXyKgi4uTk0vlDeTZwU7ME927aSKsnmsEpoANiw
R1cfSrEPTKVRnTWuf38TjFM9MNni+Rf9RcFeyPtqRZUlNJ2Q3q8cYxmvjvlmeMh4g3WKXpcR4Ikz
P+QH0Ak9oSp1cOLqYGr00mQUlWeTASkY8sJB+qVAtFt/skpCU3XnpZ9u+7rmoKcKJbvZQF1JCeo5
3sHJy9ix7qbwo9smWZgZXEdrKSVUOyifLe0KS8kDPVenas+O9K77hx7YITushpOZJh/4StBCPS+q
Hdfu76t0eCUA58ajM5mQjxpXUmFQTTXJYJABwMTFiHuC99kdx6SpiOFkppm7yoM5tugxdQYRnMnw
JAn2DFIYUtnfduN3tj8VCNVfCWWY30j0IvpPK3jvlgt/WPY08c9+0hz93XKoCsCLYjdZvy9fTG6r
M9jVnd8EhwCzWZsCpHMfll9kcfCvfQcmpRbd2Ne/vxm7LXi49oADnv2ujqvp2zCyuFh/bYoHT4lq
VwZOMIH67r4E6UzdQiAWpCd8KI+z/2VoIkPU6T5B2W/LoWz8dcCq+PYxj9D+ckQBa9sHKPttCKtz
zpAwyvQs7N0qX2vrIbehKGR6EtKkJE8JZzqhIE/Gcrifs+WD8PhDCDmFxR7uvNbEVaULCCWYZ7uv
57yP5pMdFr8Gf5rjRW56HAojFSSFa3PaOEA13ltiPhR9exTchDfSLKvKjhmWWd71Hjyz90VcZOXZ
D/JXK69ebi+tbvhrDn/j+EWVg63EQ64uF7HnUGkIeh8lT5N4n254JWZl0zvLMkb2uaqGXREsiV/N
pzowMZPqhr/+/c3s7QGqbp7Aq3Y1oBEJdGRjzEUF7tySmeot7xdtsbZK9EJBVXijDzCvIDvOEpr0
SbbvTuxr9YArSxlXO56YHll036PEcDu4UVo2MFcZXYARJP2nstrfXmhNhKkYKduv/2o1jCgH12Q/
NszeBaSFRE/KsWV2lanurLkbqWipMcI3eHVon9zsUwpRkYp+Yen3LrBBRvLTrr9afZ/c/iLtyigR
nbdQQLB71PQc6eyG7sLyIh4mSEmdZjxbW3SNIfSKF+AypsMMWrp/guDLWjze/nXNIUdFV0m7LoMo
8xHyNv08udHdTOxHEgU7XrI7OXaGj9SYU4VX5Q3vpmDyxnME4dG4ItFXe8yOOY4MYQ3udeJ8Hip3
b8nF4CaaLKlirnCLLSZWej1eVWwIYFa7ps0Nn6IbWskFdeYCFmjj2X+tD5P/EJr6KHVnQZWEypV1
0aDDAVRRaPea5rvaDWIfLVTd92Ko74T8afUfpt+tTE/LtBrspAknlZ5Kjr30uxy+V0g3blYoHrzI
4dPYEYOxNPVq1/13Zlsmm9ltP7eg32QJa8YvYcWO67zEngPMM7aXc5ct267TKvdnlfutEFgZMLO3
9y3Ynbnn7G5HiW7NlX09RzIeUVsA0pR+q0ieWPMmObMwUtFZ4JcU6Niu0LFl2YdBRBBmrI/Baupz
1SUXFaM1r225jgJlEf8zpGDFnYvHOnYBbH5q4uX/mfY1VlIBWkFJvMkjcKbcP9b8MbI2Ye/CSIVn
edZctlOIgQfxUrfPwfJxMhERarYqFZ81LB61nBFnQur2Z2Dyj+XaHMN+Mvi/ziTXn32zs9clv1JM
YmcfqIOkThMAxeNNPqnCs7LWH+iI8wJ4TijegpymiwPhbnr1hsmVwC2jGsw+LrZwCloQiBDurGVj
YVPFZXVeSvGIhaNgtTaX1g7ODlhBbFEcS2t6vW0bzXajcnu6uJ1MWWiR8wzmsIaRvdO/CosinQIS
U8bZECa5SzYuhLJ/d0tIitwJ7JO/1J9kUN5lqwmbpEmfKlprFYs7tQzuMzpgZXEvXj8/dOXXbHF3
deOfymiTel0YqfAtJCaoCtMQj6Fr8SNI7SkmDCfo26uh+wrlcJ5XddT069rcy97Ldq3VP4qg27VF
ipN6KXZwNCiouRsfilQ8l1eU89zWbn8vPJB6z8X0hw7MlK418axCuijPGksK7DGO+yKhybluu/X+
Td9v8kQWuujmX65pyAv2vUCRjAFe0ZtuX5pt/u/70Zvh7dbyLJf0KIuzyMJThWx3zB7np7mQl5VU
zCBaorOOcsHOIx6moSOXkzWl4rEtaPbDlmzjJUyFbllDSS0JSt1zl35cciid0X98HI5v+6hu6koQ
12PlzdA6m09Qmh+jWEJl5GcdFYWJsVczvorgKgYxAhqWy/shvUCYV5qofjQrq0K3AntgluVQmHyJ
dkM0HYpOZomVBvfCBihng3HQ9qlsBuNQXG/ABb/kYBi0bYiQGdsM3p0/hlZcJrKhEg0dGn7phq+z
TZNwfqZLFlfV07apKye3IOerpLbPLgwq0vl9UNm5vZdo8jNpoeg+QHGcQKCPp2w7fgnSJllEnXCR
7gL6dTL9wLueE0Cg699HCCfoAdoVyxVTBV1tMHznQbTbZByVCGIMo6EfgoVdhLWewIHy1Mymi4Vu
1krOT10fW1dYwSzh1O/9OrWSKd0E74BJrmvxJp1ZDSfN2sEkAUr+HELdZfrPbYu8ex3GyMp5LbTT
xluXtL7QoExQnVrZb8++zNG+MrWY6n7harA3c49mq3DrifDLWlIgXNue3MtlYnEuZ34XllN67Etn
Mizwu6dbfI4SuJHlynm2PXap+GOXxmXxpduk9omhlcD1LSfKbZZi6K5+CUQRxY23fLq9CpqYUjkg
REXkIt2IX6Z0uj5KU/u1Wz+u2en28DrfVEKWgGuM5lnGLoS2v8qOf025vWUHDP4jHRgSlxdhBYOX
WUrRsdn3PxdHDK+3J65ZTvURc07LVI5hyi9OW4i4F2BD4CyDjLQJrquxzH+eMidf5HWKbDmErXWK
+jU/Q7dn0zUOxlHCdg2s1Fn7lV8KkGLk5AMrH9dmE6kNBlciF00TBB1aLr/U8jhN95k8bLO5Eq8z
2B5Tt8jZxWrSY9DwpHfGI2RvDBGqs7gSoV1al0BcRwgjkbm7nE5Am0LLyDC6zmGUIKXuuBY8bfgl
nHlM/zg2GkpM/FaaIPWVnTWfZvAz+zD47P4pADjNva/T8s+Sb4wkJUgDVO88hjb8yxJ5sdNOOz6Z
CII1VlGfLFMBTUw3mvilxO0wKOIetVzLVFDVLKj6YFlKcKfIAmZxWHECZfAOb7wvt11Rs3WoD5bp
WgSsDQp24StJwnWMAw8ay59HCH4ExGB2nW2UGO27vuHpbPELz+xkyfg39PFAJWkT9e5VP/Lfu1+/
VlNUhCF27kLU+7ld/fMQ1O3jbQPpJn9dkzd76ySGLvcil13oege+FSTGJBx/3x5bt65KoDpQha3H
Gp3ZUVqnIKwPo9hunV+3B9dNXInTHDJUdupg4r1zGPiZ/CkCg8/oRlaiVLa+bBc/QM6d60+uVydr
sJyFoLttE1eitEyv0iyS8UtVnfr8NFuPqal7SmNw9THSq0kPHBNF7oKkxMGhbF80VnrcNG/1ObKC
4lTklph3R6tj015xTGAiZqaWtffLroGnqvWx0XeZiHD8ncFKG5ePNGmT+d55tF7Zg3UM79G+tqXr
CL+kBCwUECCs1yLflIL/Y9fhYWHD9xxC47cNpVsFJWC7lETLBDjZBYtxaFiYVM62YFUfJCuQF2YL
w8it/c2XP/yOxK2Jift9YCysokRrhZ5JSGPA7a08DuIr1XSTVAloo6aD8xdbY7KPJr7U90hJ7IpZ
hcBX4I1upN94Ou1TE5xDZ3wleJeCttIekS1J+N3K1gPPiYF4SzeyErcFc7LVHnDtZgD11p3kcRt6
S3LbZ96tvgag7/p3GgY1RtFArQXBtRR+LGWFXygfhwE834u980L6e57KL5Moftz+Pc1JRH1c9Mep
p5VXYw34b/8PhDTiYE0YNaQKjanUp8Rs9GQ6FEgVq/eLe19B4nZ71jofVckb3EKsbJkx8PALErlw
UXYMH/BafoYCyA7CJbvbv6ObvxLBywzc7VrhMjXWbuyOzq7puKGF5m/p7T8QKqz09TffbLiUF3yw
r2nUEUl65AeIOXwAZgohtgOyab/tA5RY9pucdhz0S2huYT9ZXY2xU84mJjKddZSdd5JpFKUgkrt0
hR0cUqt/sei0ieIb5lHid255F4SkxGFqoYeyWi9dsIlDCkMrAZwWQ+FY08Av1L60EMl023gdn24b
XBNP/3kzzIIpHXvcSbr+7E93lm/FPL8rjc95774HBJ76TthiQ3cX1sPmLPu1FPaHkM3n2i3uJ5p9
7PKXxgsNvq/7kutJ+o1/Dn5KIxeor0uVO+RUVQyNxDWUwR3wgzy0ofxz22CaTUB9RBRDxBYaoKbT
d4DSjK9u/1CH27ZJleGhoXxpiYPwZcUVt+nFbGkT2YeGLKSbuhLBaO5aC8/H1IW7y9Iq6Vs0+Q2G
wTXBpT4i4r2/xLEZZxOIpsd1WD64o7uthqM+IrKpKKPOwtYo0YiCSkiJZ76Nt2b19ZBAc1AGC0q6
kydwgfi5DPneXw/bfEUJXLBGNNZi4VhLy+lAefQAEsvKyEWmcXj1wZC4kSX8EBb3Sf8E6rC7ta6S
judzDI5LQ1BpVlV9K5zCXlr2cL3DiYHt8tDyEreVhnXV+KNK9hCJgs0e1MsvaXZanA+jBVWj19uW
1837arM3yaBPi2AeU5wJVxc44jw8eG3wfHto3ayvf38zNJwFIgAU+2AGerkd8VGT6/z8EMwmsLLu
B67f9OYHmB/xum053H08FsHe7/f2/3B2Jc1x4zz0F6lKG7VctbS6227bsbM4c1ElmUSi9pWU9Ou/
pzn5Y5rNqj5MqsYHUg0CIAg8PNz5zhJrg3WRdgBnZe3F8Jfis2dt08NA1k7xPJEJXbhfMyst6LDi
2Txt5rGnWeQ6qjYDma4LtythhPF0QTbUBtPChJFJnxmy272hiCplXy4Yqr3UmzNR3FKOuTRRv3hr
XHWaqnVPcqBiPTC1LLToeBrSleXwbw+orV/qb4atIk2TLb9fvR/0hYIXvrAKPK5Ai/CG92EVeDPX
D5Y13zX+2yUiswPVcnS+EgT5iJkeU0AWZ1u7h+0CSwuGWoEc3tamXn+YGsyf7ju6BDyl2iPX+iG+
bbAS3fmL1KFpMS9+oe2lokXophFpgJ4xPxcq6UhSdbpgr36P0XWtg8hvyr2gnbU13jb7GzjEHrpy
cKLWa1VMsRI1FQfgtN68NmyEx883uh31oqRbCKbr+i4EEw5DMOCCrV2nV9Akx7CDiZSxSVQ1d5mS
CgY82WNaDxViWKqV5qeJOt3zWugsMH28VG6fs0w6ghEDaOp4E9KYF5NUNEpNzTl1la1qo5K8f2yR
z6HobY2zuWr/dZsWMNPioNtPq+eHvf1b747m8mutHk0gLlpiKt7W13+QLdI8uDlwP5gE0F46D2Rf
ZOiLYKbl+z3SssU5Od42+X0LDPXFAwB46awnhIa/71tasOmlccEbi9bzy1hr2j4op6reF23s7hTL
rmIf/J3hLn7N5qK9tJYX0KKJFlV78nUltUUmh2ZEppe5+xNCP045yihA8D3ZK1dkF2TLC4/bceBD
aw45PrzNkA+/LNRI7mrNcm2RwiGrG7emOe7evjimfWC7P9xZ4aJlaiiYrln2vuVQfHaOui8PVHy3
MmkI5jpoK/Q7wzGmen5pxvys29NDadT3CVukbih4PWX6iK9eUj+00TOfzZGStk0iEpG0AUw+c1ei
znbxc7RX4KFWbXdFIrZI2uDofqW1cPOXMctDvftCM5UHln2zYJUpz4xm9BD7jdoLzb+4qvTi9esV
nTf/b45enk1Vn6HSOwPa57LDikKblyUYQH+XNxFn35DCZLa/A0Bmf0WnQp7Ys4r3V6KCItZpGNMZ
xKEQSZPV4WRiNvZED3apCsxkEheu09q202pr4AebDcWMsW2HIwqGqvOUfbxglrqZ5+BthdzZmK8h
yViw5PPnnKt4IGRfL9hnsXEwVDGG9XuAD7yOfNfummTg2iLMqbYwfoEa+PS8yL9Tvfm8LqoQ5now
ZoswJ2NgubdWu7ak2T+pSyKQnUXrYl/yboosS4vvUkqRsGFz9ZJlGkJ6zWRVlHZrFa+1qcLgSY5W
xDzlXr75VVmz5yFj1YK6Nfrj638WzUqbl8yp1uHz7V9xPXlvi13VmHDZ+S7aqhN7Bd/4Wj4VE/jj
WeuBoCfHSL71Oa/poXKWf2/vJ1EpscvaBWnXkqWdmWSzFdO+PxiLqg1NtrRgDQ0q8NwdVzPRnB8U
JBpzqkJdSg5D7Kg2yGzSkS5mYkwAPvROUNZ64GuqoZaS5UWAQrWCKr1sbeuhrfxw26pj1hZRb9wZ
c4gQhbb3eT4UxHrwazPO7PagDTTuGlV+SGJuIkyhy+fWMw3LesCsgCcKtrAMqadhKn47aR2AhF9R
mZRtI9xdyCeYAHcPZsKQSo6HunkpMEM58PT8j0uqh6Ue77NrEbNg+roDnnGo0eKXW5C76e+urxQR
t+SkRbzhonVWz9fWTPpyeKsxvcVw070OyhXpNMlFLLKiVPAP4Pn3jGSt8tfcr4OUtOdpK86IvRVB
lWwLIYJ1fVu3tb4wk2Fe4DDazzVxk4a6oU5U5iYxZBFruKyYQ171rpHUOnufC1CdLlalIBiQnYDg
JGqvHlpM/0E2E5x2dVcfNLcLivSuxgpca8KNScu6BXQay7dZdWy9/IvllYoarkTwf5Gl1NW6NRty
GDMmlUVkNV66rHpp3fSty+9Dedoi4nAGoKZ0W95eNB808F3Hwh6cnvcZlog2nDvN8fR5QOax9uyA
bFM0O7YqLyI5VxFs2Nrz3JYVFh8ztMhXr0X3kqmIBGR35L7nh9em1aXUcF1mJkXRknACIL72H7yh
+DZP1b+orX+bEWf4jsLAZL9kt4oPu/loS1iXETekT9EDvGpL4Hftz6lQ9eZK1v+L16FpU4pir5ls
1pysNWhazDpaiSoFI1te8A9bQyfN0nGZrdZ8ImaetBk9O9ldxD6uLU67cf2WcTrgMiuQVrB7PXT8
n85sK/IKsktG8A4ZgDx9wRtEQw6PqqYP+s57dgY7XqsuLur1vvcMEbyEZVbWsmWTmbjzyk7+sBQP
mIum+A0SPyECqUaWLzRPccc0NsertwtnNKwFM/ldNojsbkdxsj2EfPNqYZxX6UJHSU0e/ak8A/0U
U7c/txaNbm8hOQoRUrWmNmcLhgYnVdq/6BgoWQ0ni2dRmk5xh7Get3eRXDUinApEvEj5L3pxaXQD
eAan1BOrwuv19urXmU5dW5yN07W0rTkGCT8wkn/1axL1Pk10NnWBlxrby0zrp9qceKwZjhPonZIJ
T3Y+gg+xWd4sy1QXF8t/NqpP3vKkjYfV+HL7Z0lMXERbNRox02lpi4tuTq91Q0CR7Dzq9aAIYmRn
IryZMeZ2on2F5b1+AkMgDXUVolb24aJ529nY1hUmnAxTf5qWIfGGNawwhvC2XGQfLph1y4a1mgk8
q8NtO0A8NMcL1VaFMklWF2FWHfrdEZiWxaVHi26dLgdG7iKmxgtMMGd90/yRrVVxGavsMMOpZvq3
u0Qioqk8UL/4SweJV7MR+HMfk2y+T9oinip1S6vVMLQiKVb+ueYdDGg0ft/+bImiiNwMpB5cMpW+
kbgTXQ7p2vhRRif3QSNOqjhO2RaCiaKfyc9HVzOS1OQvNAWlWemBVtK8i9MaZ2r9fxhhoBel01e0
XM+FGVYrnmK6KoKQeBeReQGZmqFzN3gXw9mOafULU2F+Ov0zptrcdz+KQCquTTVQGSWOlpegyxq0
P1nn/7l9tFd5NxzTFQvga22YCIG2KTGeeUwOfTIcsxOPrHAIMedLoZzXRLRvIvgwgA/y1hv0KSlB
c82n9tusW9GQmiebq1KL1xRo30JwZpipXWPwBrbY6JcG/IbFt8xWeGDZ0oIjW2yryXqMhEp0E7fV
56ZL6laBIfwPJCViCPHZYiV8IVATr/SmBODiIZpj0BNFwND+sWPM7bzM7+lhPVix/pCG9QM4PQLn
0SWBHhUxf/AUh/MfdOXaNwj+bpkK2i6LMyXv7w6gmPlnetyOfrydmyDWo/wpgy5QJXHhNce9/+I9
wvkQ0Bt5aTlFy4dkZl+M7thM97zW9oV35fuwcD9Yld/Y85CYhgGkhUnnQOeeKo16NXjZl9+148Py
U2to+lZpU7Ke9Z1AKnGf+AHcCsdZoWYywQgucM/qlzODKuTjyTWPJFesexWOv3+54Pvw6kBzRemD
Sy40DlpQRTseP4v9eAmNcH7Rj71iJ4mhiNXyKk+Ru/OgSKwBOUDSdb/yReEDpT9CsO/FtAExsuwp
acBSOAY7pF0Labge+pOJoQtZpBpAJDsGwdr1Ut9a03MnYFIKHYlHvQYvCmnXzIxvu9zrGzhi2byq
EYrCgeGcl4fZP9P+znUFM65pOVXMhvRzTk5FbhyW7B56Ycd0xNL4rIPBIt1Nq0XHYjb6UVGo4pbr
OuOI0w/0tt20vp67xCFvFf3M7Uebq2JEidI44pSDLU9x8/Q7i2LI/zQvY7grTR9hkjOP9Kg88KOy
52W/yv52oo5YKedrkW2gfJgTPfESK9qO64sTeAEJy0MV3oNm389BsOQlLcd+mKA6dmsfO3d59jzV
EcvOQbiiZzYaru3g+0H55ixRZnydO4Vb2BXwmmgE06X2yDK7BvM10xbyMFjDeFo3+kdjeQoW+3qN
eNe50brZqiHPkt8idlCDaWis5qzq8aB5NK0H3nxfVCllifGKGc3Urx2ncMo+ccf33D4546e7nIKY
zqw8V8vH0eoTni2R1S1R3dyTI9qVRnBoBQYWZy1oZJNy/jF3X1zt0dMUSViJNERIwThiyE46+kPS
M/Jamuxl6jhVhCXXY0ZHRBSA0qnOJh8S8dk3yh8pO2n0ZDlvt+UtURERVUCKzM3RvtQnk/nVLn76
7dNUv963tBCHNHiJWczH0hr0XP9TatGk6k2QyXv/NR9iEM3fvKpzKYzU+JNWP2ZV0epqNw50RIQU
6Kbm6V6KhYf3OfbOKMKE7lP2OEdotT12iSrUlEld8F+8NmcGItEeibIDOgXs7VAt77elfhWNtv8E
wYGB07lOLYafUD2mCTl6py3xQF48JUiSKVRS9vmCI+v40pDFwxZGx39WjJ1WbzuCrCG4/RNkGi8Y
auVQ0/RX3LKe9oau+2AFB+oYExbfXl7y1HNEkMGUAj/XrcWcFCf9j4unnhujXWk9gEEk5sogUKKj
It6Aj4QCT41d5o5GqIxFrZspBCSRv4gxsDAUnWhU7xIrPVvtmfvPW6MohElkLwIMmi0FAIPjjUfG
y8g+bd5T1h9bS0WNLPvy/e8fDDdrR2Q4e8yuYMSLSemcwRB72HipuGFly+9n8WH5sXcLc90gGLN4
o9NhaL56/HBba2SCEUy25i0Z8nwYEpBL8mdvLvzYqKzioVyr4a0BVF5xADK1EcyXowpWGR0kVJI3
ezzlrmJdyfeLNbyxTQFLW3BhY/x3QPkzbx77/HWr70GmwO2IZbzaaPmU1Vi/tL5X5peyaoNyUjGX
SYQilvE0iw9ZVxawVAy55EsWpvaP28cqW1lQyHXlIJXc77/M7tBROIZL7iq8pGzp/e8flNFqG6/P
O21Ism1PiPlm8X0AM4GqoiZbXlBIutjDWCEOTsh60Np4UcXWkihVhOLQrHfbPKM95n1/X5YxWIwK
JDM8YvPrVBRBraxoXivl7Boj3CIMjDhoqsiRQGiLuEmLAADzKrCd9khtOx4qJeOMTFLCfYJxaSkG
VE+IcbTLSP/JhrfbuiN7VokIHSClG3Ba4QiqR/ojO47JhmFLSfvYPxqxfiSnJtFfb28l+QkiWIdZ
PC/KeumSpvACTDOLfPse4kocgwjUwZu2Zk0J6ZTdyzw9V7YiJpY4HLL//YP6L1Wv6z6B+g9zExcd
RrlkJlj20eDPhm5K7pOLYL4T6CrpgLJN0nkAxdZNVJqqF45EPcWCOK+0kddbhmla5lduPptbbPEm
oN7Jbu/ALu2SFyx4pnaeA+UFS0NTEUZT56+++8niXwr+/bZ0ZEcg3CUmpx7GAuR9QtHCWKHuzh/n
DS0ulaKtS3LdioMODJZlVpbTMXH8QQ/G0p5DWjbA5eTunZ5frInzYXAwpzqF4g+YGLD04bz8ui0c
yfmKBfE2A+H6uhldUqAgblanpf3GGMbJjYfGvk8+Ir8Itf3adaiGOM14JNlDpv2jqcIEiej/qoM7
ZBwKanYJqViQtj88jAJejXtadqGZYv1bXyoQUjPIJs2y80CWkFZTfFvsEk8m1r6rejIZ9/elAcUx
vhqWwhnLjnPf74O72VodXcw+Qr+afpvscJufuP+nL/+Z6J0XrljfHqy21YgBc61HI562Pnbme6Ce
u7wFQ9WGfrZIC6F47YtGLjb9wlWXlExRhFvWt4u5qHY1d4fLZCdueVQSMF4DQO1fLdyruK1bIF/3
COQZBPUJe6An0Dgr6wBXZ4JjfbG07YJKHHQMWH+KjMMYjOEW7eMqlkB/85P2UPyTHVQPctmbUKx1
4wA4Yzb2GmO8x2PMHf8xvusHM1ofSJQqgk3pLrvyflBSvsytj5Txvgt5t+M2Qat9NH01Az1QFxkl
dSxHLIETY3J1amCX5t35lB15QlFCe01ftND4tIVdEPb/YjpzUn67bdGyMEgsiwNZ6jfmCNkZb+6z
++4eaJxHNLQj7YIYzgrNY5Hc3kqizCLTyNwuiLf2G7PxjrX/G+C3/J4Or13ZhMvYMZyaLdbaJ3nf
4nEdlfPcEC0wx8VY353WX7JP9/0GwdaH2S57puE3ZOWRlolRnnsVIlEmHsHWm3n2iLurl22g7f+h
aH7PKmpqWWZMpBoxhtkcux7vO1KwQ65ZgePNcem+6Nm/umnG3OyDdeoBKHNC3ybB6j6P28/bEpNc
GSITiWlMvY2yHY6mtcIWNCe+qSg7y1be30Af7NGlZed6e+zr6z/ZFhqzIvCSHIQ4qsCqU49RTDJN
QJvJg9Zw9RMp2p8p60h8Wyay8xDZRmrHHjNjf9SM8YpqeY+UR9A92BGLrbg8OE9MBSj4j0zjStlC
5B5B44epsxVaxcPtUB61X/qlOlC8dlBEejJf9F/2exfonzu4FLDfv5oP9wzdhEmKsw0YX/zKSGGS
7poHWbqc+ypVGKFUfIK5A2o5uvkM8c1nHtNjdXBeMAxvCpwgP5oPGAV2D2/R/iMEc9eNlJZ9t8Fl
ac9pbwQUjcC3VUCmvIK1Z3To19Qpx8Qw/CzuMNT5CX9RUatILvf/5uV9MA19Qoau7FbzOGReYIJm
ctowHKo0wnYpDkNx4d5nx28V2izZTCQsAakFZxYa7o7E+Jo1p03vw3Itwgw5X61D8x09bysLb4tN
kt8QiUuA6pxp0Q3m0bfryB27QAMbQt4AATB5r3VGk3FZT7e3kpyQSGNSoMnPWkv8rLbH7KF5ubit
6u0oW1p4XXvbMuTmOJvHxnOTfjVAIKMq4coOY3dqH04+NTHsgwPXftTAitBoLOqaA5uebK+MvKZJ
tipudBXEULbX/vM+7rUyro0V9mLrEnjVG9fe1nQJts5JXPO9Yd+ZoXgfyI5dMPilm7JeyyEwHS2/
M3KU+r9uSV+r9Glxv639nc+b/yK/Dz/Ipn7ldd1oHtGK/okA4BN09vr7tjpJoDeOiO2yM1Re+NqB
QgWM2NO8ACzFDnRZAsybDWdw2BL9HQi/0NdUk5tkaiaE+KmT1UZpwljmUmfRhjaNkG0qgm/Jk03E
fKEc62jU0I1jWxSPHIoQ5GD3Rl/aQ1G3JFg0FdJk19wrN5g4HoE4jZ/3nrMet4x8qUtunTJnbJK0
xXyQ20cjkZMI5sqQhtIsf9WPWdm8mXXxRNZa4a9kUhIsvbXLbnYwdROKO3vTb5M3ba3F/uQbLH3w
ZxQAP41UM7v33vZG9x7WAFxbIsrLylyzqT3saur+r1EH3LrfwAVcNVzFvy5JTonkKG3H7Hpm7Xo0
QQZBn8uGUO3YlU3pvo3aaug/5ibtLNV9v1+Kf6sAEXvR0VjHwYay9CenBDnqUoO299VpSNw2S5j5
ZVgaQ2xiPEFeWKdtvu/swGn5/+6t7bauWtuyP3WmE0yY62Xz/GgMU2A4B83JFJiw68r312AOjD7Y
jNaj9akj+fzgl57/5DMQRN9W7evn9NdsjqyYfDqXVn9Km38NF9RTf1Kk4pri1+3lr6s38YQohm32
xvocyxu8CVPrstpv7vbdndBtrKpoXDd/4glOzCRo+6bUaE88u2TeV9LEdn3XDU/EUrKTaTmmHXv9
qd7inNGAm6pemuuH6ohgRTOnK10a3TlaeF//cjTLY7FZwFsq3IpsfSEu7WYf5UyPOEdknrR4Lb0K
JFQpUyiNbHXhVPN2s62UuQBn6ZjJepwaNvBXQgeK6SW39Ua2g3Coo2N4XeZqzpGU/vjLJHqJKIuU
P2+vfj1aICI2USuXfO2MsTo1LjDs/tFw0qi3gRhoykjruueRGtHtnST6L1L5eBtNO6SIqxPF+K1w
Qfn93UU/8JNPTYJ+Dr/BjCaeKXjd/4s8r7hBEcA4aAATUTBvntI8D5fl6+p2rxNtYl7/wKSgWPeK
mJX84HeguFmYfzIXLUrBt6VZaLpxQVflDf3rQu67mIkIerSKcSvoBjGbk/vZ9acXf38pgzfhtmyv
6wgRYY+YIFJN3Bya08RrTD6YmzzEQNB7OEIck4hIx9TreW9gGsdpssqTx6rnJWsOhWcqXIvEa4kY
R990uGeD1enEejOmrDwaKOIMxXq8TzaC/YNToPMcqy9P+tBpAfwLcua+p9Az2bcL5t9qfOQYS4dv
n/pD7xfxwItkG3h837cLtt+lK/p6hqI8pVt2zg3vwItM4RYlXy4i+YpRN1ywwZenWR8O1WB96TGH
KrcrRcJJtvzubz48D2adwql7VQmFbxNtcx9Zt4XTpFJ42fK7k/m4vG8M3ajXuzq6YTtVSbkshwXl
xbvk7gmh6OoYm9aNJEMyKwVu3gF/EivcUiF6iScUAVPuunQj6AP7E3HzE9oMoiJvo6H5119o7Ngq
HI9ERCJ2KjPmig0VdqH+U+ejkWR4T11Vu7kkrfTXTKo5GxvT23y0EaJksU9ZrexnGs4AWRexX4B7
JDRebp+FpJbw15Cq0nG3Ve9XRDVoZDhjr4P9Yl38f3Tg2FBdUxy57MYQuSNmtvg+NcruhBkyyTqB
0arL1ncNKI2tJKe+TXznTJoeM4NnsOlkvyn3yyDT2pB7SEH6mX90Kid0RpXXlfh0cZhV3xt5PnK9
PZHlrUhfJtVI8f8mQ165Gv+il7D73kz3QFSbg+5fvY7TxA6tb15kBwzteEH6QD+DwSRRtbn8l9y6
tqHgJC2DTSMZsOEY5y9bVMZ7O40RFBF5HYE3HdDNoR+ysIy6i6p+IlUawXN6GwNJ8vzfnuQdXM9n
GvqX8XEK8zhVovNlu4ggbq/2C6dqh+G0Pa/hzmmfR86p+LpG0939U0QEtNHBGL0GVNuntn1o2BrM
+n3VbyJC2UhhuCUYEAe8p+JFP3eFIklwPdn11+SrGdzX+lzz4YSqZmwaFx0YHqdcwmbJE6t0ArfW
giK7Z1o1whNxFNbsgYS4BlnqaQIRsW1pjzVZFL5HYoPO/vcP14xjYixwWVnDiYByZGBlNGaqlffw
44pRiMRTk9aVZqfDgZL+PWOvjCxRx/NwM/80Bv4PTf7lc0FerS0NOKjoc0biquhDa1pP9qYfh1U/
9VoX56sfalVxMlv/cd3KU9H9ydzl3TTbMEuRZ6rmEGDOQ7YOSYphCOs0ohH2JyYnH50ij7TSfmjA
DJbZQO7qKLBMLDKYHqTZI/pn73rAEBFnp68EBSKOX+pZn5vpR2b9uH0xyA5HcCvF2DMMoez701wd
pzR2VCPQZOsKrgMjrG2mpaQ/6f5Xuh2M+fPt75XkF0QQnTsNBlj8YG3G+lTy76n/21i/t8Wn26tL
HnIicM5oyeTrbQ5brrPQw9jtos0euJ8m6dSHtHZit5kOt7eSRBYikE7zXLLpDAKyEdrRo26iOVwR
T8s8qgimI17KF8sl7WnG/XuaUXqrQ+2rHbQnPdKPqstecsQix1WtawUzNjqcANLbWvBpKLDHsnX3
v3/wF76j2SWAUMMpHR9zM95chUOVrWv9/7op2JTHzYFD9Rojtrbqk9Pad36y8DyaF3uBtsPFTeaE
tBT7ZDaD4jBlXy0YKPNmfcmJ254qKw/IgKkdd3Y2EBEtZ3YoNK0alh5XhC/NIYunYMjD4isSVIfs
4CuEI0GYEBE7t1YbySvPgzqeu0dyGBOrCI1X56U5ovwcmkH2XJzH4xBVF10BpZMITYTS1UXpa16H
HR2ih1MzRLUqdS9pmPlrSpfdpxhExLF0fgKXzGMRpVF69BP+pobkyL5eeDjxgo0U/Brt/uhYxhf9
LsCHYf+HyPlgWNkMAvOtm5uzxpaDYXanwtSCMe8Uwf9Vj4blBftyVxOdZxtvzshwePOhWGvwxTQO
6DUeua43usJxXpUOthFsrQGEN6+qtTpXnU6DciufSDuorlnZbxCsLcubqja8YT73uhZMZb3iHy8C
kvTHba9/9frCxwvXYlFlIC111+bsTvmja5QRWfBoIBNqmLVCPlcfxoYt1skcP3VZAX73c79qD573
vubzidk0DzR9jvi6KvySRFJilWxyPROTulp2thweWrUTgrUxGsABfltQsuWF3MRSl9WSa/gVlouW
eCu9jEYZFlTFzyg5B5H1wGpBiT7sX79P33a9LWDlGBTD09h/u/39VyMJnML+uz7YGoYmjP1Yruw8
rWXY1sNB7+f3PKWYjVvHa/5ojtaX2zvJznu3kw87VVnTYcTPws4D0BBtPDhGnBqPxvplXFSMZhKT
E6sLm837haU9O7O1/66lGgu3Ylal5mVHIdgzaa128QhjZ1pmB551j8xDUTTDFeGTr7dFJNtCsGof
42Dznm2YWlfo8TKlQKn0eTBkxdmets+395DJSLDsHn3Yq13iZ+jDcJnrJsEwl+/3LG2J5YUcE2hY
BcDpmdA58pb8Yd2G5PbS183MEusJqdXrrrHBDkBQ381/8ulnoeSBlK0tmHBpu1MJMvn5PC9Z7NXl
yzoNcWkb8X2fvh/2B713C95WQMiyc7l40QIermW24qEc7kmoYwbS/qs+LE9BQNvZzszO9sAfLdtP
QJZ/ybN7ZkA6WF6wWl6iucvQbXbedOdc6QVKJe2ztaqMSiZ74S5uKpPzxofFNkirlZ4dW+2b1qs6
eq/ruiUOCWhypvUTneDcKvdXnY01+iwK1YAM2acLxuoOw2zBG7OzZ1QPIFV/qv3yZM13Jb0heMFO
wdPnTGTVprOZDVHWLVOA/w5DmzeKl7rk+8WaQNVgyD3NcbItAc8nmhrrLAU9ZqXIe0tk/1eDv7H6
4N6E7NPUj22yJSRVNQrLlhYM1mVdO2fWPJ9bNof6UMU5wFV3GatYC9CK1HFROoYHbvTvlbOFHPmd
gN3Hh2JYImDDLtsazZOwVoeDfZzOQ7iPRo435vaKX3D9DrFEcIbh6aR1NH8666U2hbU1N1B62/oH
tBbkkXSLrzhfmfoIluuYnsnZOMAx5GtsLebDpANeitTM7YOQ/QzhtnUxmb50MDDnjHGrgbUWQTlf
Or8LOmQTb+8g0yLBftNqzcEqBgOrQTGIOzEsOlV7l0w2ou0WAPjagJahD/wbAkRM1H7gqnmMks8W
sRm15rd80dLpvK7NseHoZF1VeXTZ0kIZz1utMddTfDbCkBNL7Qhl+/u0RaxPIR2WlqYJP2/T9Ifh
mMmKInDANBW16fXg0hIb/POid8rJcNh5oUiGNtyPXL7Fq87KkLD60QLM+i6tEUnNe8pGUrJyPnsa
mgZ664tTq5IzEpUXa1J8zvvRsig7ZygraxqJLQtsZ04Zds5dyATDEstMQ+1Yrd/AaOtmDTqGRI1p
B4P17bZsZD9AsFleOIRvy9acK995YG7+qTWMJ0bTiLkqXnCZigpGqw0rKrMezpku49NQpY/9qPh4
ic2K1D8e2ax2rbAyd3nMxzow/PqA8TEKbyNZXiwemSXNZqrjcNPGOrCiide+eOJOd7gteon+i2Wj
MjNRft/gzPhanzvaHyy6XQq7PPhmhu5kVfewRPxiDanYdLR6GfAQvUOeC9//oc/sPvmLZAi+v81T
NubIaKTAxuuOtU8VLuoAz6E6ui0k2dfvZ/MhVAag0HetHhEby8lXnusR5loeby8tO959yw9L536z
DINhwrBy8uDYnxhJn9ZxUCiP7MOFu3Za03YabMRStpcucc6n9IBxLKo2TdnqgtmWuaXrW4oUQNGR
R31x382++ee2WCQeQSRDKGk3ELuFvoAoMiHUjzBP4Z/R5RdPOQZZ9vXCXZuhZXiuCoudNYxOMNP5
QNtU8bSSLC3WcJw+zZ0dkAwwTv/dzj094mWmYpyULS5cthiL5hfDCmWsp96IjDydY75Po7lL8GLV
pnNL38UgF9yHhQld0cONd597f0NlVoV0lv2A/cw/qHytaXmPPCpC5do8GE51KbzlPmsSKzbMWIy+
T6HvNfdPHug52mV4de/M2VkiB0KOoXeeW+vTGZj8rbpM7ctafrotd5lQBEvtLR9U7mR3kAaokTIM
kqpy+vv22hIfL04DyEvaImmG0GOraFKOfmim7dvEK5SC3URHZvP2NhJXJtIfzFa1LMYEd8AWJ+5W
RGksPdibirVRtrxgr4D5t4NLISHDzn9Ui5/0c4GZdSq4lWR5sYZj9Yvb2ujzORPMeQ+5s/6eHLcN
UFu58/Up1mygPL7l83o+V8YQGJQfGv2uYrRhifQHg7GMBCOGoD0AALVr/lBkqs5KmVwEay1Mvyg1
DGA4Z7P975JXXy23itzpnhmVSBOJ/AeZ5mIApg+TstBHW6Tz85bm95RDsfRuah/8DAUlHnMxivRs
VXWYuvyks+3OpQVrXUiOJhEHr/3ZhooXemTZd4EK8dXCpeoVXgq+VnhHkpbRMtigclkVBirxMbYQ
A3NL24AR96az52kjQCr+cgC28/229csWF8wz9QtewMtM57ydzyD6OLm2qkVRooIi8cHQVMRGiMHO
5gAstm9HucOOaAG677YWuQ7Scpnyzqvm82rlRoAhyyjzmOTPXWIRqf0ryjB+5X+cXcmSpLgS/CLM
QGK9ApmVRXZXd1evMxeslxkQAgQS+9c/z3eqUZUSM655UAopIiRFeLhTuM9QIpjk6uIwccwIdV6D
qZG2mAQilr+MCYz9OXT2Si6GzdQpDBQiFHc73AJ6b8tTJVrg7prg1/0lMW2n5pd57Y9I2nK8aFZ0
UPn0pIYhcbwj0u2IKDpzASfWUiw1qrTEBjqzbVeW4v10MIjrrP61tAuUmJFFAW/fj24cf6/FQffU
+fyhRhIJMuHyIgUf497znNQtdy92pi3V/LNaJ6QJJhchq4PuMjr05tjyyd6yGPZU5yTgo1xXT8IW
nej36BbXyP9Oar6TOjE8Boh241W1hG7VjBd2QS03HkPkC1kv/hbLPz4vd/7DsDw6RUFLrFZ1Df7D
qtsH34/OvrNj7qaRtQNUOW0zbQV8afODH24o3SSvlmPR5RUXQdSMWy1xWACA3p5o7TjvkEKsT/cd
1TTz2+8vDtBcyHJG6xIyG2v0u2jzh2LdQ/ua7EU7QH0ZodkiwOMrVLNMojXvEhWhabdW52Nz147R
th0s2x8xd14WX303/+zA4I8NrR2jvlfN1uSvQ1ZEKH5AYq6MhegPzltz04gt0RAsdMjG1vqnZG1z
Jq3aKw3dTO4VmtShOq+AFfStWDdcAFAjEqfeHr7meaXOLuXvZkjjHloenVCA0nJBC2M3ZiT6biFX
23vHzmmdPoCBx3ceKG4XZV2mczSe7XD4eH/OBnP8Pwj+haXPZQ6mGDQWZ/n2CUcFs35ve0B6gxP9
n83pxdDMzSMnsMiQbfQdBTTX2w5ei3S0U08DNbeQPsiWFaUOsjh/gfvoOrb1MVPU4U75WpbFGODq
4jESxRGaw303+nZ/wU2rorlnBCqIYOM4RucmQu7I6q2TS4M9DkfDg1cnBqB+PfReg5n3DV5ZYNqe
gvVZomlD8vzMun7nzDBZjearGyuKoEMpMeut6YGV/4x+/jAse85q+Agd5iQLt1q3fIBNcii48lbF
UrpP6yq/R4qdqmVMD22FjnNiYBdhW4+g0K+8eYe72JxVhO80vhqWSCcCyP2p5BG5JWdBjzSXbto6
7aVZg518j8GMXqGcVMVp6SMnUHtyi13UEWI3P8S341Ad4ZS3JTo0vUlmOZPx5ocZWYodxKhpWW7f
8yIoLGJG/muYZVbJ6IzExmNRuaDbPZiJ0eFMi91i5nMEKux5TFraXWUUxrIPH45ZjOa8oCmw5rZx
RdYrpw6AjQuiOXXRok13rMZwTtnaCUuQFRhg7F0GspjwNPJKPIROv76fB5sC1RS6OxHu/7e7Nw5E
W/PgnDo5aPNthbwJqet3fRNScVWOmHweN+4myyX2OlvaEGJVrrNeh9zOl/ckHPyIpF3He77EE+vG
4imwIGz3bLkDtK9ZX0A1wGvyrUs3t6vzElqrPLfL2GmmkYOgsm45rt7OtkLlKZ7LYVmuhDl54yZR
H4T+Txdye/yLbFD8AYEBUhs0rmclokMvR6KDopbFtmuKJrYMjUmftuDJXfZotd8OWkRvqLajrgUI
AnF9wqEUbzb6plmu/i1X9YuBqyXuun6Po/Bt3yd6szSoBtqKsUZmU9RjaUM6Bt9GRvdgCqbhb677
wkUZFIqL3JuHLJjCKgWZAaqT/rztXJLeDgBER0fJ/2MIeDFmRVG1MedFHndUwE5Cth26phK9YTq0
RUSJrRDXZwGmjV505zacpp0Idnt7vfYcoiOkUOkhXj8uHUDKjeedio6yNS1IubaJ67fVlwGrBsGb
wK8b9E7U0bGkB9GhguMIUdhSCpWJoYSAsUKFRV5AzIKb1YHgZtNX5cQpl21gC/d5DChg9TPbvnQN
9T4fG12zKshcdEMf0dvoN3LAMg34eOR6jIlrZwruZhww7mD4IQcrdWf/1Ix7sJQ34zGGpv/1hcFH
n9Pare6zHw1NRl0RpmgZm665NwYxd709cPqbRoX/0Q6W1mK1Kmp8wq2C4HjPZfjJk8PDOF+dKFmX
vUqC6XO048XJkWdZ7aC42oSfS2WdST8XEFCE/FPRHiqk4Vu0o6WUfZTTQnnPHj+P9LzmqIdAGpPt
jf9mBLGpXmOEfLpT9q1fXLdqfTdz95MorBOh887d9s3wh+G1nEsDbaYql5b7vFkZm6/jXqXCNO3b
wfEirI6tCwLAMHefJf1d0bRBa1W011BqGvu23y/GdnM3d5Y2cp9Xoj7NKwjAOPnFfT895Lt6cdGx
qbOu0MK6thtI3yxfDWkg+23nLmKavOa+EYXkFSDW5RXXwDlWPnusVz+EWushKRPsqObERLTrUE1t
dbXQIXOBp4EvTSFr7M/tT6ielsfip15srJcBoZ+yPJvm5ptbO19zkh+57eMLNL9lRecyd+7WR9oj
Ra9k6nnV6f7eGlZfxzeJwVpyCKiNP0bx0S0upPzaWc/3hzZ5khYI5BqECo30MJt85jHrwB0599DA
OTS6XrZkjlvgzoMDpWMtSlGlLJ7yqeE7N/23KfZsqtcs7bJekC/iUUaGnz0n8cqyvghT9H0kipK4
Xn5GHZT5hp2oY4jMeh1zHP3F5u2Mjn+r2HCyyCrdpFNtcUsBqS3WGQIc99ft7TY3fJkWLGandxw3
EFFmNfmDGN9x6ET7uKlbUR9LAS5XgIkK/1JFElGEHXMOvdrZrrlqwb7lPUtriBcbgMN6r0vfYMF6
tbNBP9dY5k2ObgGAfOYhXl3rXeBaxxxEZ3vfgmINg1DkWTkjybHOmbKrM1QmdpqtDE6iVz29mtty
c+SKjsAwtvj2kNt7J5lpYbSoUW0rXaQqrQwv/Eu7sQ8bnRJLuDuGZBpec2/0gMjK4a2VVQEIAbmX
D7HVsEsV2MdWXq9+hqBiB80lK69jGT3wfE3oQp/Wck8G0OByevVzLqNymLeRX0GnCbB0saFOwU61
HzYx5CB2Fsn0J9qpT2mFJpPbIoGZ8cs8o1Hbi9LN4hd/Cg8uk+7PjFBWycbKnGF47OiQzp7/cRun
nUho2Ga9ItoR9PXYUb48VnJKHKbOTuec0HR47PKuM7krUDjJDh3zzyPyZE0tPnS9PPLYt1/VQ93O
WRkuRN5zbX8rA3X1Avnpfgw1OK1eCwWWJbKLvOPXfBVieDfXyF08jZO/7GEh3u7zx/3qthsvbnTj
oCB/ueK2SD7R3zdFofDRf+f+ds/NmaV7lmP8l9v3vfgXyqsh6GzcdYc0f2igsF0NcfVrSiB3frIe
2V4/l2G59Hw6eIRda8rxMaIGfzcLwKO1s8Um49RCXDhuoitAipANbjCd1LR8AwkmFqjoftzfadM9
QKe75+7CrGVcoixo2qvlVXHr1sna22fmFHEXVskGwpaprFCG+HX/Lw3fpFeURwHZ4qoQVoaPe3Ct
8DKsxWNueTtLdos8r/IXNtVryptAKdkCFcy1brZHCNsSslx8fEtQybhd9ko0hi3Xq8qVgkZSX/ju
81SHscugDrtHSGsaWQt3IAicA7S/ec9gvo+BIkqKIkrvr7xpaM3pcs+ZAlyNyiuIPEdwKDveacjn
aucKZDgKdBb7AQ9AHrU9jgJSf2khI0GgYgAhadRpDmZCiPbSAc6uFHOx5Vmk3K6PeR51Y0zqITzf
X6DIYDvkv/FiFVXpuVAdu64CnA7DxW232BJW4sJ+8nmOS/zdsidgalovzbeDMLRBdrrw60qgdWZt
KPc10wnMc/EyjM/3P8i049odZpTeuFkuEiIkQOvXXAnQmDF372ZqGF2vOi8tUo/SxbMcohXnttnO
87r32DQECb3WXPqiBksZQmptVddo6Z+bCSLk0t6xVUOQ0CvOVe6xbWqVlVkl+xpa7ZOvorie6hil
6LgIdo5Rww7rxee6y8EjvxS4ueTD1Q0h5TLUp96VsT81O9HOYLE6pQTUmNEEoMLiOi5WDILbZJue
XKSibNQ5goEB3IU8PbA1983JtCuayQrJmhsqwsp81V8mOZwYrmRcdDtXMUOWUKeYYMXatnOF43qO
PnYgiHMflRJxxD+77Fw7h9ohbaqXXwtIejdDFOVZrUS2wWprtPe4bZOI2t4pcxkcQ6+8BovsLfTl
1tetFL2VMBEw8MkDYbbzmjbsg1589YaOtlODPKqYfZEqiTKAVF2Z2qW71/Zq+oSbTb+4OvV5FThF
MyLL2W7zqSFLexndqtm5dhg8Q6/ADhzcPWyu+dXanBwl2CHxivLRA2Mvqm6HABrY6NunvfgEryGs
qjrBr8UK5te6lt9xk9or4pvWRzuKAIuT9cQG/7nh3Poa+rgpx1ZFmym972qm8bWjqJyrsLfssLwO
Yfk4W+25CXeM02Q8mhOHsz141OnKaxtEaBktP3dIjKjwYDJVr7wuecm8hoG6rsXj8wzCs/IpWjq6
EyLeXhZ0FP93T3GRA15iwb2rJSmvTm6+s9xvLwrR2dl9Z/Yc3s/1NZTs4nrt+5Bbp0Ht3ePftvdX
xS1ibahpuov/3DfOKVh5ltPon9kCIKNVX+8bzNuUrPar2m+/1byaBBbefUD7dSoe2HsZxD2EktBa
eEGj9Pbn/j8Z1kovBU/umG+0DlBBIH+GGhJY7V91xQ4dMa+Kv6x1Quba3Hu2e/T8gflwYu/tvV4c
08xvv7+MCFHQOhjfe57ke4+XMZuStvx9bFVuFvtibCqneeg2OCzUNv1Era2I/UaCbLSp97C4BuPX
C79QCepGSXN+3bqlTsSq0soG+c+x+WueBe2xbSua0H120ewalTGuviFQ8/cHN81cizlWAJxAGME2
PRfsNYApB5TuXOXevjQQnRWjiW68AODFvq7tt8H9x+4CJK//iH65ibUmNg2OfYJOjrE5a7907oAj
i1DrA5uKIIAQHP70/goZTFMnx1i7qlgpZFueezZDZ7abHLTxMytbnXDcWSnTX9wuwy8sFOmWCrLi
DbtGs5dyNZ/60Uvtglzuf8Hbd2qiE2UEeHhHOVP8SiWYhV08iKnoM7sdn2QVPazNlt7/H9NnaE5c
CWmTvvLc56A+D/O7gCX5HrOlwUx1poytosxuV5wu6EZDuncbxahAilhOewwrpjXSbg1twBUTCtGN
UxtFrvKhWenPoBxOKAkmaHB4vr9EBp/QhUBCmrc3GkH3uUGahfbD1RFg6K75YxP258mPHoEX/uv+
Xxm+SCefAEY97NxwQpbZXX8Nnh873nyu6/pLsK6XehPn+39j2BmdM73O3aBmoNK5itFqknZYoLBN
UNe/P7rBpHQuisarAMy2caKJQWUyKL+0m0yk2+7ldAzHv85FsVVeKdFGVV/reTmzkp/CtjyHdZeM
8lgJlegsFFvVoY9KrPw6VGyBKNcGxrwo39lk0/rcduVF5PBGFSz57cnEownCNUzFdhulyhl3gt/b
r1iiF2krZlnudoPEVZsECcV0ClmRTpWKJwgYseDvEILP7RgctCXy369pbQaU3tTDZCN0P01d0g+H
yKtsEmjnHKhMhrWb8TDjaPYFNrM8CemBraYMj90ydE6KaO4JHsm4vHu5/N5QiCzZ/GuFbu77jmBI
BxOdlGIQzHGUwGlaIRW82FEsOvBeEBo3VZHSNo9LB/R2tI9xj9r5T4Nr60QVCljNoSyJ9zwEDw1P
h+rx/rcYIpPOTFGukLCGylZx7TZ56uMwyr8tq3diTvPAwJp9/08MnqGDykDpTJaOYMPn6jtfM7LK
eMp3orjpA7SDbqFzzyE+y6+yEeU54v6S5BYy8QVdWbJa0/AY8bVN73+I6c80F7eVY21r7/DrCNW4
qmSPDVmTvv/hivkLoIzHXE/Hm/GVFcvacP85QA8selYvcvYO7oTm1awcSEPt1n+2sN0SlD8cSvFy
sXeOCJOVap7tB7jEFJvtPePxxvLLcAikb0OA7r/BCDoMNAgoLmW0gTa228UTHO7+lhqmrAPJ1sb1
gzYQWJExWaJrVx2hKEar5e3W8eI0CJGm82yBKROQGRRll9TQS7o/ZcNBoJNUIAnEvFEIduXlkFYb
T/AXZ7v5VuIssNzpx2i9t/1DOFp8x+20fvEdsspnZyk7dgWS+6lH1rcr9pIgBm/SEWU1zYugHlt2
9exvo6LxBMQmc7Y0cB5FuHMom7ZX89hBIBhscwEhYv9qDX8E+Xl/D0zj0v8ui89oCLHomV9ZEX2m
jj2kxVbuvUFMg2te6g+jLQRgFNdSeXFVRfFWfL8/bUMk1jFkQVRWjBMb7zOG/lGrLZekET55tqTz
9f4/mOauuepCm7BhoNJ77v0qbdDXQdWc3h/aMHkd7OUxp53DFnupRJ3k0JJZCjchLDqULyY62Kup
JwsCpMjbN1797FqBjKN8Om/A7h+b/s0NXnhSTayyc5bef8ZHpPxWPC6sOIJMxf3hDQuvI7q8EWqS
bQOjmcfhd0ORQpi8PRCFaeVvv7+Y+uTZbVcobOrmX5A8H2kU57t4ZNPEb7+/GBwYu8l3oJz4TDk5
A0+EUijfiZSmeWteOjZ2Rwu64b7P2o+hZQFOF31oWXO6v+Sm4TU/XfJ+CasZzzox8p+Qo0/l3H2f
RLdj74b4qBNWFEEvBndmcCV5HvkJjO5PtotuwSXZxoMnq6u5K1M9CxaBu8bUei2oTFsnJmF0LNro
2K3NJmXIGyy/dK3zxttTubCrPS87y29ArhAdvLU4U4UGphoelThnMJSf3CEd4jH1z2ALnncVjAwG
qpNYBBMe0v2gcjQ6emXCq7VPqnndKTT8v1/1NRSD6DwWBdo5iJIdf147dlJNDs4G6JDQEUXKf8ce
8ROEM1MP7pkxkZ6VcvdSuKBHogf36GbbL7wvJxyiizWikiymEFI4TpMyVq6xJaM93VvT+mkOLls0
RVshIHxl4CblMqXKyncc3DS05uCSFMu40cpHTgIaPmBFEvme95mG1pwbpGKNMwM4+3x7m875kJBd
kPhbccMDOlkbOgArxzBaZZMRJoEwGS4rRJn6XQ7Yt2Z+G167hYPuvnaQqqnBsBzJh4E7jzwUe05n
mrsWMByLd9vQFE2GvtMn6swPYOw5O5H79/2QertW6t6AueshAzSVaEQPnelC5K9uKuKm/UtVZ8/e
QQIYlkaPGNwq/NZBr/gFCjqgt1qm0P+Lyzr6en/2puG1I36uo2BZ5825FKzqUz9o6lM77clovpWv
vC2NdhNvnGohBOjdS6DKdIQS7CjQ8+tmDeT12hrM68un+19h2gMtJNRyVpNUfZNZZE4qego3Lxbh
V2vaGd9gQjracwoLF/1bXZNtHurarB8JIGgopoxWz8/3P8H0F1pcoDwCccea84xuQ4Le07jxf3nh
HmuuaXTNfxlvV6vxIYMeO8t1tr/V5CHcdhbHZEKa86rJL4gK0Ge2WNupp967vIwOBMubAWmum+cr
ccKFsKxR1YOstiJpCL7h/oob5q0DFkXuQHIpEORS9+G7WkwfG9XvNeCZxtbe0pwNHRFM9lmn6N8Q
TQX7YL7XSGYaW3PZLRxbUQTedBl6WAlYsnt5hIQF6000h/XFJtzQacml6qOnqp+TkS479v3/Md6I
kzr1zUwZFOzzDds3KOhvbg+WLxOVf6f+J2T08KwoY7d+dtZPddicRPW0WBzdK9diexLRswIDX1+4
57ZNoZ1xofn3tqnjda5i2fw1iZ+1+/GYUdwW/cXloqB0ngh3eAaGsZgAZwqRruT+0Lf9eWsBNA8P
cw+qfiv2LexksiFXZv8i7FdVcPTJ7DT5GtycaG7uoPqHpgyXZ67dotL7a0OH8jR9uT9/Q5Almp83
bUet3J/rjAT231Uxp14VfSggKl6uB1IfN/PT3L3ihaotr6izqYbmalU6eHRC8u7+9A2HkY5qtNDk
LwN7qTOLbpc8jPA6SSd3i2X+fQOHr18c+wgd4lipdovWMpgutQ3d2FCkjB8hMsL66PDGWQZ+tORY
n2aALhobUnBZ76yOwXJ0TGNT+B1fxtC5NBFk7sbuRwf19N7l/9xffNPwt99fuFUXsgmwJJtnVuvF
9VZ9oFuXtKO38yQxmKbOrOOoaKQuHgU3gotL5+VXMLOeaB5+8nuaHvsCzXt9v/UbSEzxTDV9E8/b
z8FGK9hM96KDIarriM+mIG5dVBOEiJf1rPriwav+3J/5m++1m9lojjuPud9tVT5dNjitiH4E85/c
lySO1E2/75eFDq4hz5OWDTFr1edCjUnlqLRhe9BM0+5rfp17ik0Qf+FZW4pzUf1xcUtzvGP+puM+
eYVWnFCNzoW12JjezdfYi8YdwzLEbB3xSVgwjyLve4jiPDlQ21bjpSiuavvtLs/3d8ewNjrm060W
qwnAZZURBXWKxu0+MGCkrzVi7YE0G7Zf59xxKw7dmq6YL9tUpl1Iz1G/V10yGK2O9xxbCUSs1TiQ
p8j/dcZJpFFJDt5zdJxnM/eDNfuzcwmrrsTKMwJNuvno6Jo/e868cQdkaplYljp2OyXSlo17gBDT
wmgH8a07uRuhMpA5dV+evJWXT0CS5TvNl4Zwp9Pt2H2O53IzOBfoiH8t1jqRKvzso79z3L2smD5A
c1k2sHCql87LClCVdW2Tql29oLct/hVoEkXhfLCCUGbR8tGqzwxECwPZuWW+7a+vwJJo16U8V72X
tdbfY3itJySn+L9b+UN2ewXJ6M1r3CvGnGr22o750stYN8RQ2o4HWid0/EbzFVIPn3j51zwekbnz
oleoSaerx5xCqjTrBr/9RtiyPjt+vjzcDz1v7zHRBcWiHBSdw4Yv4evXqB+hHsTT+yObtvj2jy+O
e9HkooygWglK1w+j+9GBCkz15f7Qb9v+K5acliIaFIpLqDx+bdxrWA7xNH8t1THPfc2TI0riFD6m
Xtki9Wj+NM3joVQOibRzmApftEO1kczqq6Tq8QiYjhSaboaiuauMcuT8ghI+ZX2aluuGzLjwd8zE
sOKvEJKecgKnworw4dlb3/n2P2V9WVBsur+hBivUEZL2UEqvGi2ZFVOV0fIKGOnO4W0a+RYkXlrh
LItuWHIQTrHejyFK9Cck7OP9WRsCjY6KjIrWcp0Je7nYqLp1jy37oAAtLJur7xw7ooguIQZ3VNsC
HrXMA3FWvLXqzMLgz/35m9bm9vuLtYnK3KmCNcKmKijKQtl37o+wusAWQ/1kJeAEgiiCzDySMtDF
SB73u1fJt19xrxoFOgvNv07PZOa2T4C2xHT+U8jo1KIKUVhfrG6vyGHaX81XLeZ6TXD7H9/J8uLS
1GArtP+JxLvaVumxLdB8dvNAGM0YUxklAwBrK9gIxhDsW4dG1wGcAvJhdUkrmQW5/1useZvMfXvs
IUp02CYJw8rN0QuVbcFop21YLLEg4tDthuioTX8oZjBuId7I4OI4vxr1wZNPY/f92LrcotwLw2dV
6ywBqgxZuVXPc+D7cR9OewI7hlCpozWF13i8aEF2pkT4HfXJh2VbP8zW+IlOe5hWg+Pq2mFiKeya
ca6ytuvfqyB8P7Kdh5Rp8prfyrL3AWL2EBLa8sGR/nv0Z75jdg5CYOfT/cU33AsC7VrchotFK9ar
jMzDc95dacE+Dt1eac3gszpKM0R7CXGcwcsmSCGizTcYnqpBxRuQXe7X+x9gWiPNZ1vJm37ZUMJg
iiSufYlCkEvY7w/hoRE7X+M0l7oY7dHLSNs8imZ+tLy9Xg3D2ut4zK5EcISOuMpWN0/yNYzVQLPF
2eObMayMDsuUgwAV5+1AkUWLVtuPdcdxO76yfOfyZJr+7X9f+C2vWyU9VeK9pnwaD7X7ZSPbnFpT
fzCo+bd/fvEPAg1/lY/Gmyx37ZPoFSR89yhhTIujnbZDgfYztiLUS+F/RpYn3Rq5xn2E9DWxdp75
pgXS3Neqwbjv+tzN6ol/uOWonGj5to17QEmDc+lUf4VFVwc8q3Y20XeWzeOK/1Db9whSr706AEC8
Gb925gKW4lXbgid5I+h5AxtcrehOYtw0e81vRVd3vhxaivp1cbZubYDBd9GWwUlVRVI1k/1wPz4Y
orOOzSQtOgLy1esz0XbnKnQhg7bzBaaRbxeiF9YJ6npH4dyVmROu8cqXhNd7hm9YHB2dufJVruj5
t7O852juebSXH2H0lZDToS4G7KwOyay6EcJ2FMazqTWBXlO8rnu5RdO6aF6bN5R1Ze2RjE1dWrHt
4rd7HUmmddG8VojID6bNJ7igLbjFbhANUonT/uuv5YPv7mFjDbFBp/ljZJSjD/aGbAUYVo3P3rQk
C7904qDhaGcuYUMVzDXGVxAsZE4ImsLHY8au+esQNlLZjJBMQVpF5vQXZNCO3V49zV/nRrn2ZLkk
E2sTS3dOUdxP78/aECd1TCby7NuQT7iDNJ1CFUW8J8FSxZC1OjZ1HZSJwu+Q9yEOqlFKcMj0ETsv
67aXWXmTBg+upDPuLVNpVwNVXuaiI9K2vHirz3gTnaGTHfvudimqLnH40yLnkwz/vb9kxj/VDt98
WzzICUUqmwooq9d/+vBfEX1ruQ8lkDZ1kGhjLKFlEC9iL81m2ibNr22yWKVHCjeb+wAPVMiD2t7H
oVQf73+SIWzo7HvILUtaATab8ZHGQPCcVubtGJhpaO0gXuq1aekGh1tm0DiHEaS5j0it3zZf82U3
9Ho/LyYcY6vzoQ68T3k/JPcX5M0WodvYmjcXgbAdYiNGz61I+qY4N0okXfB+LH6L7sMcrh/z7kPO
dl4CpkXSHHwDCwUtbRcvSPdfFTYXdM7tRCWD4eh4rEj2pKsjWmeSLCRe/KKIZ8TxtJog63l/rQwh
W8dkjeDXdCiKTlkUfW3pJWdQCit+zM4e66RpL3T8pssjOY8dXjJRV52msokFB4gKxeptUacm+ln4
38Q0pXbvHru36Egt3+N+WYclDiHw24/zCJlSsWNYhp3WifiWvllaEeKtwYF0aMrmn9Ilv+7vg2no
2+8v7kTIznq+wiGUtTNPwuKfqTjCUwRn0DXJxtkd623Ga6Zt1nfQVHlYBiSA8iNqKrfhNT8WUDBw
ogH5k5nU04PyPTtrQ7ETrU2rojkyKr2qLBYEiUiSB6fzPzhOlR5bcM1rPZtFbp3bFKm98sSgpBa7
DdpdDw2u47FANDZbhOMBk4/No2+DwGwaqr0OSMOi6PRxeYeKREWxKNvandDY9E02xbGjROeM41Pp
e0OOUBbK4be/ocGyWqZjjzodkNXxzpka8M9kBKatoDvizB8gS3ZsO3VIViSXrnUazHxtZULdr+Xi
7oxswByQV6xxNg9EKLrhyr51X6aPVSqSIYbUxpI4CYmrU2DFe19hup3o9HErVf3qDPivNXPO3Xm5
sHdb0sUkRuV151AxmY/msGwF73mNLtCsZ/mp4Mul8vdwSaahNXedar8k4lalCJj3YDvbeWx2zljD
+0WHU/mOg2Z9hSC20un95EU/m6B6qIfueZirx6Y5pMSLaKYjq7ySRCMAmhQNlMMXJQg6WYf3zUxO
9+OC4UDXAVXWVMJ7wW2UzV0NApYxHYbos6r5n/vDG1ZJB1UhoQcKYzuQWV1PsSsehv7z0FyD+nMg
92qKb3L43FZIuz8HQICqMYSFerH/4JxpulzWj1sC3E3C0+hxj6rRtFK331+ch3zoPFDHIkew5FNq
8RJ9Ec572dc7lwTDtUdHWY2QU/IsgixWVCNRAJBNArTe3wzyhX14hLDptlLa5Zn7YJ6g0NPLui3C
vS28LPIbLdcDDXO30XU3trkTQdGAZjbAcwOyWP5CLjxkO5ZqcGUdaFV7PRfzBEuVY5R26AsLxDGk
DdE59ISoOjvkClcd1iVuHT7067Yza4PV6ACqyVe0HP2ZZsrLE1lUqQMCRYgkpff9y7AoOoRqwtVP
9VAZyhzENxlt7x1ln48NfXPpF/bOOsgvzE6A64j9fWtDtIeznXhvWhPNYTu1qmKeYIbS9k8QnEqC
Kkqsaq9dNsIEX0OBiY6bEk05jp4I3Mzy3aSvHlVzqdSchLJMt+3RUX+v4xH+J5i8jqJSikmoJW4U
tIhWWlfNU4UHb7/LDmSICbpymQ9hMQXxHQpdUIiwiyIFN+bHZSEJuqe+399l019oTqsaRdpt8WmG
glGHLnG7eUfaH4MK4/vjm/ZaO4BHP1ygygiv9ThE15AKEOD4sgqyY/+GirVOnNf76LQfkV3IFP+8
NV8n/qVYftR4ZjlOkYTz7/sf8baXObrMUuBLq/MnQm8ZmriI2pOS0058MA2tZZ478LZ5YYX1iQCt
7Nwgmfq9thTT0JoDc7Dvr36JqLa4gULHzjIkLMp/3V+St/fV0fXGWNAvFPxLgArwIvbHd639c2o/
3x/7NsHXDuzo0Km1k55kCBJZID715aMD0KNwPof9hyXaY+p82+zRj/bf4DZ2lTssSARkg2fZf/EK
PRLMGud0XUALWpb2MfN3dPY5TL1ygQb2sq2aAKVSceB84e0hCI6jq44V+eLzoMUeWGT66hH6wFwn
vb8FJtvR3LYrytDvV8vNxPwBfA8PPPR2bgmmkbVXrvAHVy1zoCCdUaZObf/xtvmv+5M22KSOpUKs
qZtm/R9n37ElN840+0Q8hx7klmQZVht1Sy27wZmRZkDQO9A9/Q1q/kV/UKFwT21rgQIBZCKRGRmx
DZcAgjKjiYT/6sSQertvTWQsVYj+/L52l/GhaktUE7YiECfHsJmuhqxYGbkIaNCqseo+QAdfOB9M
0f7otV1kiuMuF//qyWlawH3w0s2sk1/YcWh2VpQVblLZpeYm+f0iuWK2geRvmhAl9RmtrA9zHH7I
XrakTkhw7H7sndjgAe+S8IRkW36wvzLE5k/c0qQ2FO5CRov1E2g1+wnbvoBdc/0S0NQZH2uCdqa7
ijyWDBVrsnpwSFa5F4fYr/Y2NlFXjJrKu2LTZfY8sECY9TIz79JAabkFc/3cMU16QzW0FO0bFOJ9
1MS0ydYkQSEOASWaJVecJ5lRdgEuvc2LGUZcimchnEPfgok9tB74lN0VOFh/kMvyAJk1r0bStLcO
rcezqOD9uTY8zeqonIXkh8LNLoC67tzLCI1JpIKO1oCWOMvWuDnFCskIscoQZc1o412C6rmsY2RS
44mnOZBid/k6GSS2oTHARq7KPON+eciz6QPyJwePLppjeT2usmSYGPR/idcGjQvN6H+EldpAOvD5
U+YfLfbJnu+zK5nhr+qNDZglw7lkro9uX+TgyH0APUvGig2ltbkFqEcvgefFjJYHC1JBt1deYVYy
Rqx0/dxnE2pnsNYo90TktH/dN7JksP6Urz3a590La4dIBEWcF7p3ouK0y9gwIF3LIggQC275/Hdo
fLBtqK6QQLORqtGlaIGsm2MAOOpeJrRXWwC6i647Ql3ndHtdVIdRMlWEaZM1Bd10scOvo5VHc7Cl
I+SFl885VDKEqVn+34mKKxeYjA/jYV6Qau6nS5BvsdtscV5CrbJtYnODnpWI9saxVtiJuViRaEFK
9Xb7+xTL9wd4DO8vMXV0OwcGQTdCZn2vXbf57HTokr3vH6SrueLMayqBM1vxMB5A59E6VexuumZv
hbOTCf3MrSs9qCqY56ErnwoviFFBfcwKflgsXXCk+ot97d5lI8jod1PnoIZGWBuHTX8wcv7ilX6U
B/OX24ukiCNkydjQR3pmblBarobH0D4Qt4qKLmUzGut0BESqv5AsHHzOIDVa8RWOi/Zv34o6yJDX
HUAMHKTd7qYpmqgOlGQwbBlba8sN8ywc48TwrCkJRaG8Pt5eqOsJFkvGYW1NZVObT4CCLuRU1k5c
Vo+NyOMyyz469mvHv1tEd88pvK3Mm+dbI1yLZ48X1sMem+krcwvNE1Y1tGQUYm2XBaX68TIScRKt
AMd8n9xeIdXQ+yl+d1ptHhQjMZ3xkplZUlfsgUzTXTg+S2bJoxPHi3vxgERcws/C6tAmW3q6dhHF
+fT273k372HJtv9wiIv1WFdTlK1gHne/WQ1oLX7dtzSSCQjQy/miW7xLCdoiAz3R4+hoQjrVqtv/
O3srGAwnow4M2DSTrHYOVAuZUliUTJTXi9UeyYSURO10zyYvXtrJP039PYRqXmh5ksHidTFlDXT0
Hoi9JS173EgbEaE554q5y5isctosjxJ456oncQjZEMMfPzhZfd+qy5Asz+i9VSy1eemQoGzFGPlm
f1+oJcOxemuireEvw4WRwI+YB51Vq9UxXSluFJkgD3X8hfvbMl6K5hdv/sqHv8GkVul2VBGzyNqm
Qdc7pVH89lv8XGaPNRi86unzCuQzSBYbrbqQ4szLUCtnW2aKjgu8xEC7/pc95EETcxetmprIQTW+
ZK5blTtrnwG+OjbZuQGyK0I4puspUA0uGyzPl4L1MNgZ/XpGPT7znmhqDIo7SgZcVe5AC27R4TKD
0ynKBvNiuyx2oYDZNcuRTAuLbX9Ac5kOUqfacMmEC9I3eeCVw0MpvGeLssPSeSdn2g710n50Xf6R
5PeVqywZhMWy0hcWay3ID77laJUAM8nhtnNWfISMvQKDv1u2oAu7FJZIq/CTJx7m7gf07iJW5Ulh
ae4whUeSEVgWt03I2+ADfHCeWb86cTDoz9tfoEB3WTLYqqSdMLlXW7h6x0MGNlyvP9n0V5CZSVF/
Z8O3kn8Sw7+3/+3aKfOB6pNCiNZyeEG3zE5dVj7Z9nfL+6sS8wF4+Ki1zMR0O8hC6nLWVz9t/zcp
qpgWL2zJxO2Ur7jfHIYHyV8MdOm0DyPbXNC3kRZOiTyJLui+Zp/7H+779y4cWKqCQyKtdFJjtJ1o
IMRMmjL8fnvtrp21ffD9T98N7kGNosxnF+S+m3fI+PcAgF67gzJOUEAz8KNZjJpDfS2o2f9IcmFL
zqt6G/BHqAo+d8vncKXQqy9eF/bN9HRFR9VSSa6scoGushHep4ttJNwbTivpPt5eqN9YDPldun+A
9LxmFPT1XbtsKbW4MeWpF6ABYkKpzib9Uz5Zhf/dCYF0cdDT4cE9Rx3qnZsBVQkr79aoaVxXZFHQ
EaBGaDstdR1vy0aDnz7k/KZnc/F6JGCqobCDr0Swunj1vCbzNcuvshHJMeZzPbbN0nup3QUJJFui
IP81TTxi+YKHAwjfzF+suKdhAUsll9vBUjNSMgwe2rtACQ6xNDOBvphOHE3xKXK1vSG2QQr49bQS
VUTpENemG/vZl9z7VgQV/uk4ZfekWPcvkVxLz0vQ4i2Bm2aQKtwe2Sp683s4DYR+qPM2z4aoIIY1
pnedMUfOQVSZtXgdG6zU+/Tk/Awuw4kmzrP96atzMk7ghI/D5BdJqCawu26SjtzPZqIZia4dtFVM
XqUMKnBbBiQ3pE8n+1tzT3rRB5Gq5C5pmwHBMIx22hkva/hUM83krwWO+7iSV+yDwudT1fDUrMmX
nP5ox/aJN+O/9ajjMthHumLwMqnMnG1uHViGm3rtcLIFjQ1zOGzISdzebIWvkgEShY/EelkxL92K
8p+5eco699vtkRU+XcZD+KM3bxTa0WlpI724PQBY3ZUfm/BE/KM7fbn9J1fzdLtpSA4dVADgLQxX
K80ep2Of1sfiabzMxzUZ4+yg08FW7YHs0IOhF8XaWmlYmtHqPlvLj2zRXH1XAZz7F0ge3eGD6btu
tVtbD094FrA288X7Abn5w25s7Bi+aRZrX5RrZ0lyvyvd2C7aaqV5OqXFK/2+f86Ld/KP2cWZATGO
XE1UdxWIB8OQYRL9apbgUcVftcl23BJgPWIjpkc3Ag/vkR2bs+aT9lX685OccD997yIHzpGT3Tb8
z3T8T7QP6J7ywTvVh/aU6YAZ1329Iwv2zdCHafrCydNmrSNv+Vptbz2ACGQH805+4venmRcnzRdd
3yRHRlPgIjd8K2B26kVoX02GGFz5cXj4vXJJfeo0VZ3rhu/IwIp2rKyqJPibpkpc59nQdcEp3LmM
pmjQ2BtYg5unO7sZB6ngsM3RVFzK7LUUuhy2wmgcGUuxmVbTriWCbaROD2NqnYvP+d+Qh4p2Zfp6
Z/geNMU71TpJtr/Ymbk6NvaeV0CQQf4L2kdHzVZf9yuOzFNjmyRgU5Vjqz+QMKrfwg/DXwMq5EZs
PVP3gICIRvY50NnkPuVrtiKZ/zTa7rKahZ0GT+zZO4KCMMbGPyGQP/KjFiSuOL8y8iIbJkFFXeKj
dn/Wp3v0YMOfZc9DWh2NROfNFFevDMHIV3ATbS7+J6j/ccHt0X7t24cle9HsjWLfZQSDwWkJQYzq
/z7jP7fsPDs/msf/3HKYNF9v/5XqQ/bf37kwkrW1Ww1tkQJlE4V12okz7V7XQMc4qRp/P33vxl+6
khgbw/jb1EVQuwZq/MsavNa+puKnsHgZttAg/58z3hVpILYoF6nlpIF5ZEYZjTo0j+oTpFt+tm3a
uiv+gvCPYnqtR7xsuwP1NXewaq8lGw8MQB/DMuSpN3TJQt3E8HUt36qZS7c7McPGWW0MnbVvlRmb
5RLb9HOBq/b24VFNXbJpFyQokD0JeFq4a2Kt4anKuuT20Ko7XMYtzJTTnlm9na7xGu83UfFq4B6C
RGHcXlrtTaRy5jJ+oaV12O3gU3gM8e9/zw37ZfhZpPbx/y8Auh6SQhfqfy2BUcizDiHLUwJRLtM6
Q4f3xal+La4LPN58HEddh5UiYJDRDKRhmzvSLE+DsYqEu2uwf8gHMOBU35eWo1f1srFft3dJYX0y
usEdRw7+JCdLTTakoobsnzsec6TerfLXSErNM+Fq6w/iORnpYE3MmT0LS1cZ7ERGKwrmzwUuLaQf
ItCSH0EuFmXOt2H92Rnfbn+Z8lxIVr8FzeysKF+m5eOU2IcSsb2PWshBJGtSJcb3Ol6ZxoyUZ11y
AYJQMROkIVMTXd3f2tSNa/SO+L+MNi7esrN59jW3sMIhyNw5q9Fagu5/BEB3XIPbpgAOznlzuYbU
SRFTEMkhlKMfOmGP8W3jsQsO2fBoeqfbG6IYWsZE7JotuW9xmA86ZeO6y9CAFEx2snTAcd/+C4U7
k+vuxVJZNCxEltqrnVC3eEAOSjN7RcrUkbXzvBp9817pwlVO7LKyPqoJ2iTsGJ0kR7B5P1cQP/aB
6a5rTeioWi/pTOWONfV2TiA/z/tT45KHLKt+zI7z5b61kq6WAoA+FgQzSwltzlD7/lpN232PA1lU
z2iZ24JHmKUOpQIonswA7K6/B4AEXyJjBiZOOG97ylI68sQe5wPkVE5Dr6PFU5whGSZAiZlDwGOx
04UPH4qwfmzo6+0VV3kkmcCl8DLWVh1E6H7HtiPSDftbvfm2B4Xe3mGmDQpVH7G7j3dBGxUeDYZl
YWnXzMdmsWLuaCJb1cj7aX03cjaboATfj02+eIkxeqi36AAaqltCxgw4lti6ocWjMmMGWD2tchqy
T6MYRYOCc1mS17EtUaAKwsZyT6MoW/eUi6wNoSTbuvO5JZWhK/op/KwnXR4VHjolGwNk+sHElXX8
oxGUSbEFB5uRf24fB9VfSPbtcbdtF3/L8ALpzqttQIvPfcsM47Q5OoCh6i8kG6+WYrbQ0pWlpF1O
Qzg9GqQ7LW53EMOouZAUsYqMNyC1RdBwiHrRGI4R1Jcc48FFRTSnL73zlnlJkHfx7fVShCoy+GC2
c2deja4Eh+ePzZ+hz4c6+FgdRPU4c13ArTjeMgShFvPEa8gbgGezfGKzt0TWiqjh9heo7hAZhWCC
kWIzjYGe8yw797l7mEOoShj2Cfzc57L5JNoZVb7yuITd8fZfKi4RGZrguOAB8AuLpTUYYdiM/FMe
HEOmg1Wohpe8QQ2S/YK3gZFa5gbJkHhwmmbdoqXM27pP0DTBjPseWTI6ofes3vNbm6XZWD/0hXUO
Q52VqD5CsnUye9PabFgjXgNvOpsHb/zp2jy5vQOqEyWZee/7dmkaJUuDbYjNAsm4Xid/pjBvGZkg
wnIi5lyxtCef+XisapSSeBABi6I5sKq5S9HgTBfIx7kdS1ngxS0qnMLWUWYrrFlGHtgQ3t2KfVna
8ELMF2t6zsaXnRhk0CKtFLOXIQiOZYiunWqWghUZWQsrcrdfd+2pjDoIXcPcKG1YCq0vSB1VCd42
Gi+nmvS+1+/v18Jc6k3QLDUQOnHbjyHXrBlacc5lhpeiq0tGLcM4e0t+zBg5eX0Zm1oycdXM99/f
zRyUIMQsNsZTV/AYCIBoIvfVYh2Z5qWgHmRDWoaDDmmEjWeJHs+ssCGZ4oWtRJRzTYqU+2ZU+F8N
83Xt31xdmlG1KNINbDakzXL0e6XcFW205sF68EKwot8+h6odlewzq8bShtAMfIvhnHFbxY27JH59
D0UaIm2Z6SWoYThbtxVpk2fQy2shP2Ikt2euWBeZ56Wue3BPGz36WLL6eWiWp2GdNEMrIhKZ52Vi
bVjmrOzTvBnTeQN2ZrVBpArxzs6MG57HC88/jZbubCoOkEz9IlhZ5f1CjTP1keKy1oPhdDW0c2js
F52uhUm1XNI9G2QZswtSNGnrLFFnBUhd5If7dmL/y3dmO01FzcClb5xXq0MBpJj/RjfrqNkL1byl
q9UbPDB2EBzQrBlOjWmeTWvWeDPV0NK9ii6RsmjAoJQKu066jhwgRXnnrCWjdTY/n0As1aTAwBwh
lBKHma7DUJFDlLlerDIcl9bfa4FVXoRb3MD/Tk/zVFZFUgxW7T90Q+NOX4FoKsinrkFu+Z5GXFjz
71fpu41uZlauAcNXdT6UVCa/HCJquveFZzIyqkCLhp/tBzR3jDjLPiDi0cQgCvv6Xbp/N22DoSWt
giBRyqh/nm3ysrYmpGuXaJl19UCFG5VRUQFgBiGIkdGHs7SXDW1BQ2skeajDcypO6u/XwLsv6Oex
rvIGX7BM6FylxoUIct8FIIOUspnUzN5nXkEGrBynQ5vNJ2+Z7lt7GaVUOEC5NgQzb5ryzQlfR2Yl
s1clPjT/7vI+f2CT3AlMQUhopm7vsdhjqJzkfa4ZXLGvMviFj8bYhVvXpuhXinM0NaLFzvV+3TVz
mU0JdeoppBkCWBqMp7Cy/HjODR1DjWLmMpfSxFgAlnfYag/dPgcQ79y3o7Fu09tzV9nUHpS/O5Gk
64yqszB8OcW5cWqnKuLhcaIf7xt+/9t3wwthDGUNXFNqL6k/g7jnLzbGQ2hotlU1+33R3g3fhQOZ
2xbDh0YVld7Zbx9X9xd1NQVJxdrLmKYqR3KksfsyFQufnAQ6gTlJnDGsu4emLBBL3F4khVeQAU6U
OaIPVk7TMtxOBVmO1aiF9+4X1ZVSvQxrWjK7YpRmNA2gx7pMF5qDxs3MTuvcRs3Wo5vloRgeULVI
xq6879I07f/dldEIoJo5FG1q0/6B+MZzuf11e6VUGyJdx5ZTzdZQ5zTFNUzjwC+gdGU4ZhxuOrCZ
6h+kOFrgWTuFHHNfy08i/FJYS1RmP2/P/vo+/yGjZY9Btthe2aZ8WYbIIxA+DI23+8aW4Et1E1bU
DKo2HWu8/dFx+NUb7+Gw9e0/9LMKugRGyeFybOtpbl8J0ZjX9Yf/H1pZbK48fyOYs4FWnLgjxTEU
NJq7oY+J6M4B6py3F+f6pv4hmzWu3ujxGR+wcZHQvkxqASV3y9HY72/o+p9GZstQJXC2zTiFm0gD
e4po+2UtThmpUgvP0zlnH2vavnhbH7tVfxBLefaC8jJQfkQJLG4Btb/vI53/tbpiKldnCcMu3WZI
a8GNxGtQdmhw0uVpVKsomTUHzMtZXQPdq60DDbguERm/tJWOoldlHZJt9wyFG1OsIkVHdASisAso
zjSZadXMJaNekCT0eifrUZNt4rUExmeG4nipA6MrhpeBSsvQ2huhWPmq5ueOl3EJwWOguTXuVDW8
ZNqG8Frbn3ifGu4alXX+sFZOMmft6a5zI+OTTND35VbN+tQRRoLK9Skrs5Pg7vH28FeN3PLktDNF
W2YhPDTE0vw8Ow9O1oLs6mMIYXZbJ8t0NQrAX+wL9y4KCIzaWBouxgsYGk5UuBGyCd8cyuKx4//c
/oqre4C/2A/tu7/gxShyDlGEFETVBQuPPaNGdthMaobO2fWEGHXMk1fNwPLkhKKZg0QKJd7xEnbf
x0AkhnmPpImPkaVYbBkn26t7b7zkK8R28jbyqjXi7Iuvw1ArtlrOKvaO6Rptg63uen5AHTlq/RMB
3z1avRItOeHVZzO+QtqJPheg4NjPEwNnaRxCfrf1/XM4hYdyyp6KrX5omu0e08B/yS41mAbokOC/
5iqLBMuhg/73GmjeyYpTK6cbGzCVmHmPjZ7B4duGb+1ioDX6s+lo8BuqhZL8KfV6v+pNNIvS6qH0
gLXqT930ujVfsvbflmnsQnVaJc+6uqS0GVvHC+A1X+yyKKK+t3VYGsV5kpOOgmedCV7H8RJs5zBr
D5YJ4n8Lhd4PVcDPdxm2nH0stxH0OXg4X/I5fDNBVFjiaR71I0tuj69YIDkFCREkFjodE5cxnJKA
zB8QImiebqqhJXs2l8rr+n4oLnnfvQ4teTX59vm+We9u8J27MweXja5pjBffpgiAc4JSEivuerVZ
3h9M0+PMON+wr6OxnYRfP62D/71y/ibC0BVvFf5aJpi2veH/Dr9J5pfcmEHR7L3NYA67vT6q4aVQ
yPNgvC23xgtfm8MUWCcgAl/4WNznGmzJdPO83QZ0MsLHdUhBWWw+LJQfho19Rxr+0+1PUJ0eyXKN
JuSdyXEws3E4bX31GDbicHtohWeT8yGjtwaVm9Px0tb1Q+HCuy3zqSfBC4R+7vPMruSZUUvprYbj
Lgv5o8sulf1o6wgfQpzxP4J5XPXS3ubcsNvR9EcI2dQRBxgjBwE0fwv5V8YBzfHSzLknLMU/Sdtc
ddvYzT7+ibOnYEpJ8EyXe55WGFra3TLIB9Fs+0f0Y2SXL2v1AQQZUT0lvQ6trThActnW62rRW9W0
u/6fFmSW1pBpzo9qZCngzTpv7Fwbm9vT6bAUwdFAGeX20VQYrpxNc52sawqod174zMFB+YLr63Pf
6BybYuJy53ZveaQWdS4ukD4/5GF3Lsa7OsfQYys7+3zliz9k4pJ3M5KYoPKyrWd08Mb3rcu+Xu8c
PiWEiMKGyQpnfnQ2UG0HS1prmwNVy74v2LvhFxNITFrA2WwlfZhr89WAeCruclMT66jGl9wBHVzP
nTtMfwjb2CHOsa7GBIUTTW5dta+SSwhI3Tn+hOl3wTdWjscSBEv3rbvkArxmmEDrUwlwN/VfJ/TZ
V1PwY+SmJkRQrYvkBrKWBpw2WJdw8+MpsGM8nmKxhfedGrnmEGZLuzT7tg5sOoSExHSoH+ZSl35V
3CNyzYEtXegRIxyhHPxi2g8BZOcdK62Kb3etvVxwmAsjoFOJIKdrv/TklXdPPNecR8WBkcsNUzlM
W7g7gs4DV5ZbPXlBcN+WyjnpoS5xXMz9LNoCZHvl01L9XDm7B68LyiDJULdyDNrW5whXqXj0s/WR
0lYTM6l2U7JRf7ZqvvAA9FViCM+zj8pytvVrwgy/Oy+MWXcQGOOZK2efDdT512AoxKUdvgUoBPuW
DuKm2lXJWAcjmDJrxeL09pcZRAPdfegqzFmyU6P0/YoOcAOVtUX1jGJwM2iW/boLcOX+WQalEtsj
cAH1ZqNoahyEZZ+bWockur4mrtw2yxYWriatxWWe+XFi/E0Y4ctt+1QNvT8L310aXmA6BmQWxcX3
s58tFqVbPV05U7Uq+yF9N/bW9SIQYysuLl0P5fAVujrPpa8TdlXNfP/Xd6P7SxOQrMPTvlict84d
ToixNU8D1cT3v3w3tGc6paAWArs+qJ5Cf3npt/64jlTzHFbNXDLSyRiD0DGwnWOfHSEUefSrLLm9
naqZS5coAhifeTaWvGvGZMWi2JRGbRjeec4l43SafCWsgje3LPPNG+pvhI3fK+p+vT171cJIFlpu
k4mecXiVqu/LiAa7PF1T6JANitHlDLLDjR5yPF2JbhJjih1W84j2m66T9rrndeUG1xZ9XSNtsPLm
ar6Qdoo9y/u1AeRWQZHuruWRk8h2w6c6XxnqGhkvn8uW+39XjlnpuEAVZ0dm414gpdv1YycuU+c9
9rOTstKLS1OXQFYtv2SvwhsaEaDN/OKE3UuTF8/IFtz14HDlnlbQKbM6H3s4sTG/IEMQGWZw7Nfq
cHvdVQsj2esS+nVgmEJc2LY+mIt5Gqf2Y7PMmrtUNbxssz3YCQUIay92VWzdwV9Bu5O4vVmPT2HO
oLF711fI/WCTv2ObBtQErCr4h4vwteV13JXTPSpLvuXKPDStj7blHmQ6SPJ5Sb0WCW/AmMd1rDqK
4yMTz/gG64mH3pRLPYTHLRweHKLL2SuGlgnLIf7uV8W+v9QAg7AI+9gaC1uz7KrBJZ/WO1PYtNWE
u9vxHz2rroBbcXQNeIqjI/f8tmPTux1EDS51vxwtwhOCooCY7irpWq7c6pvPwQT9oLoEWbxxMEl2
DCeaLKHOZapmL8ce20gC5M9LaPB0SVWQeLPXBM3ph9sHXuGR5bbeadk4z+y8AEts9RwG1cnuFnDR
r/mhLfr7bFfu5x1d1pR5WAqoOJnkNFNgqUJ3/Mv0e50EqWqR9nP1Lhah8yqAWYTZ+vl8Wgx28FAY
bv1WE4vs6Z4/E3EukXwbY4Kj+oJYJCjOPZiym3w4EPPVWRLRLtEULJrIQWEGMo05VNEEpFRhvoVl
J6Tjz3NR3bkHUlCyira12w4XC20LdIb/O6Pd1d10iLn9MF5bIMl+60UY1SxwK3pFHrtz/+Sv+euC
zp4utF4c9y6ANrznfojfbfMGWno3I7S6sHBOGFljSnQSxoqll1mvOrEGo5ixPj2rIiME+y0zTneZ
mNwA3LcuOEYNml9C9Op/MR3L/sdp2+45Z6h17/TGgQ7IqzBmuR3YKCyryhdsQ9sFcV8Xp9YrvzZ+
99guOu4u1TpJ93Bora65NPiL3O/PWWcD7AbaPs01oDBjWcdl4FsdBgtClHpxEtPIkiBYnosg16Si
VXOXTmkheNsBlI3gqqc8pm21RFmuc0GKweUO4Mxv3MZnuB/Xpkozvp3FpONqUmyr3P1bLNnoiGkW
F56TL8CzRVD8/CYEP5Ftim+fUdXspVsmb0yfVcGGtChZnjsaPE29rnaqGloyWm8kkDcJ/eLCwOMr
omwpu38cr3Pfbs9ctTj7WXrnE4QzjUtpInSw1jU2iu1oD1UE8auvdqAl8lWcS7kHeC18c+07rA6Y
gg/hXLzOxhuEPzU5XdXo0u3itoWJPtUFp54WSeeZh2EiyQoWy9sLpBpestiemeDlbxxxEWt+arfs
deRNbBs6iTrV9koXS4OUjmnlbXupaGeEUc9E/wUoOp1Si2p4yWYNvgKD4tt47U5bvJVVCtilJn+p
ODly7265oFFXGODobSC9k9QZzg/CWv88LsMvPvg6zhnF+svdu8EY9ASi7OISLv6F90YkKHlqyHzf
7SK3746lRdBfieEnNsTz9lq4RtrV6Or0dUUwxeUu46Zqax6ruYDb5Jsdj8R4BAPvZ9dJkFZKavrv
7VOq2ox99d6ZcdH36zQsFPevxV/7+jXMyUcfmoEF0Ba3/0G1D/sJe/cP6GZushLUyQge1kvo9icy
Oc/ELjWXi2p4yYoBXXczdFLXF9M2U1AJf3LAirP5umT79TZty5WLwbVdzO00Yp/dlg8xHWc/tkIw
lUyOmNHgIv7da5VRN9QglPHchFrT19vrptoZycBr6nLTDjw87FmRjMZrWWcQrVqOyLdqYlPVAZNs
vHI74vpDgNhUDA9jBg4WWORpaJtLOYaHublLJR6vb7lQTCbKOqNg02Wqxm9uAJKIwbP+uWuZ5MZe
QklOihxjU1omLeRb4tGgsQj6byuQYbf/Q3HGZEReDi1JyMMbcOV8iQiC1Nquo0mQ433D7yfgnYWM
9lKNYwcbLIbu1FokKll1sM17VEP21d+/6t3wW9A7jge5b4SOv6owjOfW0FxxiktCRuKJLCz5yIsG
iruFiDc0hydZoEXwKAxAxt5t4JVc2gCRnTWSZA6W82SQOuoDLw23+cvtpVd9gXRJN01nj9RGhMHI
eITu5aGb7qqjuY5kvv405OPiYFOnrTw0vfcEUPrLfZOW7LY0Vr/yPBMperCzFwS8Go3uORbiTFx5
UMqAuxyaWO40utUlYEuUQ5DKF15c0Y/EdKOMfAsDsHVtOhFrxeLLyDsQAzn2VCOE7PnYRwIq3wdu
tDq+AsXxkXF3aIIjfRuu4tJsQPFQfoJawmlCyVRY611FXldu9zXWeg47bsEv0PUrMUQeVRnRxBcK
n2NLVisCbmV2y+qLO7WJA7x3B66Lu29lGYFHASLxcgOrg9MU+V52bMoGVY1603EXqOYv3ctbjiZ9
AuaniyW6I3Oc2O4MJI7L420bUA0vGS4n0IbpgrxGNYYdfG+KlzF4CEzd0VQdHsl6V+qNorVQ7PHc
j8X4XJlpvYEfQZfYUp18yYKFYw9NyJCZY12flHR49JfqvnMjQ+8ykhF7QTIax95/bMwfkBh6sSwN
YEIxbxk8xZe6GRcfgyNrmeRY+b7X4bJUQ+9ByrtbyoJmTu6j0/rCRo6+ND/uwzvrjjJyKvRtqHJa
BkRBkD9/Df2cHOFw5pj7TafJVCqOoyxpQbPVy7Kpry9eSKOxGo40rBLH0DWhXzuOXkDkAGRzvCxg
PDcvxKqSoKVR3tJ0QStLE4yaL7hKW7j/x/7f7zaAQI7W6sN+frA+TYn3LYu7OEuKGOz59rECz7au
V0b1LZJj4z4HcWZDzIsJHF60kpHE9jIFUTat/zrOPY/7/Wv2Y/bua8y23rrMcM2LC7+QhesHBO0X
r/SOt92P6iMk70ZLSAv5br+dy9nND5Bat14Doy1fffjV01Qtum70a1axf4bk5qDOMYSQLJketvKI
fmuALG/PXzWu5N98Nyts1x3mh7FPM/ow6SA+1+xgn6/k2Cq7N+xtJdtlCraTycO0Q07FL93D7Wkr
ll0OT5YK3m0tx/lhBeA6P/WTiKYlYu49MQOmL0ckFZRuCbQBxwdanqDvtKKo8Tp3mslfe27tg/8/
zq6s122cWf4iAdQuvWqxLPusOckkmRdhJpNQG7WLWn79LQX4gDOcQ/PCrwZMUs3u5lZdJWQ4Jytc
rmkYvOO9FcPT6kaNdyqaZz3/eds6EuOL2xFra1tumvN0NYZPBaq4+blQPSXJDH90+S6cANuwvLWe
Ia1k8fO8blHuLC/WTEPmOdHt0UtcUtyR7JvJdQpIzjVr/gGzbuDnitPbh0I3h+GFYN2awpzLdeBX
+w3XlDGPrDAPaVwlbric9tCEMsISGQFuJhSf8iG549GjELalrtmV25fw09fsdQJvOQuHa3aGYtiT
dSpjejIVd2kyowlxvHc7qtMpPm02X/X2n02lvvfRy9vxAUIcd1S3SmJRyJstf7vjNa8oarhelglc
M3bEVavmh5Ib6EbcrGgDYCK0g52miIQGCOvzyEidZz0cgumLeQdg6ujk+MZ3vmtDmAmcPPiWuaZB
uzyOwxKszafbXiuJORHw3bY6z/N+X66kD6f5l0lP9vx6u2lJvhC3LVW2ZGwcx+lad93bbMxXoyFQ
/Kwi1pGwqVXKnx8d+Q7zCKFdw4F2rYcLkUsGfZ4qMRPrVF9mxb5CZqDDc99Zv2ErqOnymV9Byx3w
7OQNW2jwX7dNJHF/kWmGa7pTQzVbB2yEBzaO712/KWJY1rQQwqzVJ7wrwSyV58baYseFOQW3Ry2z
uBC0KI+jOYpu+fWQmZkTJNTTmE7JqLC4bCcncszoAIiYeA7gVytpz/upOOvX4Qpgf0QinmhKtSXJ
zIrY723sssVqsSm1aR05XP+DmVtggrX/tpU+rKmHY4rg78H6n5mmaIn1KD32o925CI+M/TQkfsQU
VzWSZCfCwHvdsNrNgL2GBeT01tWbTo33ROg/EEyK3NJRzIvEo0RIeDe3K9jOB3KdxtSH4jRXXOPK
2hUCmNZkMidIfV8b0C3ZHi44DFVRyO80Jt4HHXNw9PkueldKuq3tYBrnsfxsnsYAxLdJEbNwCqZ4
j/MnMzzUkVQMeR+y/h79CUt17hLQElr1crW6MEtYzJIN5W95aOEIksWqCZcEoAgQL9qqsSpUQyNA
6HlMprOd6PGQqCp1JJslUYZpoWZbgTJ2uVLUjx1V1hRCiuO5KRRVY7JlUwSLT57FtWVBB2V66FTx
a/63npCTEW1nO6Vfb8ffx27liLDxcev6nC8jvy7md9Y857tiO/Zx2nBEvLhtTsUEMOFy3be6DSqL
prZrDAHEz5LbA5ckDkfUWIIIBFm8BtNbao98frLBD7z0BV7vz7YVe+6L736nUzLgDl/fzlT7i7TY
EHRfbvcu+7zDKd5FjMbMsegmfF7Fv1jrZej+yO6BOtieI+os5ZmPklnOMSPZk7W8re3p9pA/3mg4
InnJDtG5pu9hL60N5ulLvyfb/Dp6X8ZdsUmSOCxkA/5tFNaBoK9vkaLqB6Tyh/1sPvGw+Qs8skkd
qqJa2ouwZE8QUdTsGvbxHveTfdrPWjieIASI/X2hXPV+703/mxIdUWlpq7LObwp8C5iaT+sJb8tP
7JMeFXEe2UiMVWg977+g09EiGvWX2zP0ccJyfGE7vlE+6W2FPq0kSxDw5y6GfGKiIjiX7BgcEX2u
s4qV9YL2HW6EZf7kgOYaTL/Fci28JTT9l3IKl+a5np81XKYDgnTXTsgRcenzvrS+dXg0uQwpsJDn
5WSd1N8lcWwRk177M1aYkuqX1ZkppHPNa6fvF2CB9SDXSGjuuWJplwS9iE7XRnfanAz20+mnyg6Q
XTSiaFqShr2jy3f5ZLDajvY+mjbNB7d52VUVKr/P1R/4sYhLp71LZ99f4Mftj1oLHb6DuSFuyWfq
OkGlf179ZHRPXv9ijtB6Gr3TCr3m3uhic/1RVm9MO3fTp7x6XBjBz1OwFA99pshIso8W8gWo1doC
ElD86ttdUjXeuV9UWDeprwtZAo/qWV6AYfZKEitZI/dUPpdf7QQqwRE500i1CZB9grDJt1DYlnnU
7c+0rTYogVhG0s3uPbgxLAWekBA0Drh810NRuxscKD1m/p/drro6lYxcxG3rzZjXdef156Y1UPjO
lgdrU3JUyRo/9uDv3BnKzEDUbSu5LiTZ9whkHrcz5Md7LkfUY4JIhzdjD4x2gZYgRhvQ4nHm5rO7
fbvdgSTERcC20bXeRnIMfJqd0F+r02IPYHDLFOOX2UUIc9QTr0VGve7Ml2/axC4gDbnreOCIckuo
RrdH3c+6M+SiLpbfWpGD65z4tlVkwxYCddTLsct7Sq4QYc71i9EqNomydoUgddzBJ0a3kWsBapx8
4W/gqbjT0kJgNnVtkdHNCV4L9WdW7unM/rxtDJkPCkG5aZVNCxODLi367Fr6U+Xkp9yajGA0TcVs
StxQLJQZKbW8vLMmHFK/UBow/2fuK+ZSMnyxRsadRgoGpKE9L2u80XDsoBMKNTP/n9vWkZztHLFI
Ji8ma8hmFxe8f/IINGkJpOb5Fhwnryw0VGcjieeIWPWGLZBwAD79OsalEQ1ppwd9FR17JlLj6oCG
vE4mcKgqvEk2H8fv7/JZXvHCXh1vuq64PrA/GdNjVXy6bTBZ08cXvmsaAlZdtW7OdKX2t6V9ICaK
32eFG8msJMSt7TGfQcFzwpafncH7EG8qYSNZy0LkVl1ZVZz13dli1R+9W9aB7rtv91lECN3e0wd9
7PP+ympCTnveuCCWqdygIdmX2z0cy9AHmyJRrSrvm6nNlrE7ezU9VQT3ivll6frIMn51jh8Ug664
3ZKYSYStWy0ZanDGdeeuhh7Fyk90chSbJ8lhQYStO5Dc0VzwKF+HzE8ANTj1Lv9By/28NFkyrICX
WdYf2j4q3FT2Je6/3dSoOtdjDBGgtUacVXM84srj9mxIIsA+MtW7CGCAro0+5NWuGvWz4tUtnNmN
DLMw+u8LJZZqSyj7AiGGN1LWPtHwBYXmx1rNP/fNPeU/2KeJCPYezIq2jQL8q6F/1+YnauQhW3/c
to5snoUYXrdmb7WmXq9QIGFOUPcuSfxlW8Jy79lpYRMF8Z7hoWreKP0QuPlZ4WCyg7YtxLhJirWl
U0lwgc0fnLBNhrP9J0uNKL/MQa3YcEmWI1sI9snO8XBH0cnaR9p42VHyu7zNjmKDIXMtYa1e+p4v
KNJfrxr/WpBng/zi9X2hLeLbx3FpdJuhGne1t9fWK+O8VHF1SzxVxLT3OI2PBS3mqwYgsL+QSFvP
t51JNqcinr1Z9VzXd2e/+nlgB/mLfc6j6ZrXQZtCNeOsWi9lXyCEdNH1oOsHROCKuguTfHeZIgtJ
5lNkAO0bz3LoWmxXHdcU7VmDYqVKq1J2YhSpP7scW+iutPdrPofmNz3qj8djSCBBvrb9fLwb3/ly
44ikZjq60XiLnsjrHAOF/1vBO54uOGpkgXfOY9ULtcxcQgS3jsvWQUNHPP973Z+X+VxbKhEUyeu3
YwmRO4/lsuk1XGmMIeP61JzyiJQBeVvDNQZi4K356X6+02uFMHarptaLbt+vqDA+OWF5YgmurtyQ
x86pS2YV/kritSKAfQKwwmhA/n5dvKfBCzT99fb4JdMggtezYWvqtsChkpLH3TtBKK9WvQr9Bop+
sJURMWO4fLBaa7MwxVZTaG3oFSUEXSEIZnjVqWJFWf2p7xXfvy297U5PKLSt3G+atoDTIgS9IRt5
AhJxosUFx0nsMnd0qUhozTurTlre9eunzSMjMQJuuEthBzNIeBkNIFOiVy3+OmQ6mBH7ql7NsCs3
Ynfx5pd29tXs+3FMt3m1M5Wumix7ieA14vPSccAljotEA+CO+uR+MszAerYvbaSlWRvfni+ZHxzz
+G5DUoNVb+JHN/4Q5SxGvcd97R79vWu3on3RZ/W6X43lr3Efgpor0rrMwYQ9wjCUjT1SNOzMXwYn
Zmh7U2HIpEYXkgjrvaIvrWW/mm/+HDiX5lRG2GiMcZ/Wd2NcHBFJnxcVsXKD71j0Xpv2qVFd2som
U8gdBYRkzLbG8DX7MRvjbFQcQSXtiiC1utTAUNyx/arz0MtSOtx3+hHBaVMxlBMg23A+XQurIez4
j8y+cw8sgtM8zyk9jSGReiQdxk9QhLjLs/+DSSMMRJoespC2ndbyYq6Kc7dk8yvC4/liAJKmj0fA
A99wpomdOKftfOft7X/AaN5SWFmFYUMzfLuArMG62hVRYbRlHiJE5Z4fUDcbrdf+45Kf/VrhIbJ2
hYCc9sEeytXEqMuH0jq5P2/PoWwDJLLRul2Zzb5b7leQ2CSok02woL8Yn63AC8y4g0ZtoOjoGOgH
a5YIO/NnDxRrtMKsJk5ixPq5SLZ/hniJzHg7c9WxUmImEXVmY8ei+6gZvC7Tg8+uZI8Uwz/m74Ph
i0gzNtZVSTw0nEPN/nWPxnA/Z1ELBMOredHj/KKC/clSrwg7K/p8ruul3oEAAGQlaiKEQLy+aq/e
eTnvL4rvkUyHiECDxqpJFgO9OI/e7+nwY/vxwErkMSq9FJEsmw1hTfWy3lhHik6yFcXGEORTtCu1
0dHhu0XV8NdxX3Y0XNTBHEPd4Fwl++vw60Bg1smdW4LfMfOul2lbnEyf0UvjJAtNZtVjv2Tl/v1V
79ql5rCtbNMQy9plw/acnG1V6bLUMsIGvZy3LSdTOV1xSet/o8frDsGOj3hxtfX9mlTWRvjfHOwi
Y7J2ZQexhopXfWjWHdFfGO4T6k8jYRqoqW97muxjhaV4LTO3t6x5ve7Z8NcIEs6JVF8ZVV1RyT74
P1C1cl79ccO+zTlgRQfkjrzpr86zc8LJNiT3LfwiYM3eUOs8+gBpdhAAq93vmffjtnmk4xfu2EAi
OAM20xLkRS9xT23SnacYMhpANtBoVkyCLM2LALXSy0yoHeBlhP/Y55Cem5MHwZ8g/0t7tU6Q5olU
iUUS8iKD6VbPhZ83BbnW5kPVPFt6rLDT4cAfJGARrlYBV+SAkJZcIaSeWPF69h4gexDagKjlipvz
w+QfdSGs3f3ooBiHdOSKZ/F0cbgWcJKdwP8V+rUZr5bqfV5moyMnv4t/n2ygH3HX9cr3rAKiH3AF
omX3XVGJCDXD2HKblPgIqL+F7liEnNqKOZCNWwjluhntdam14crc6qy5e5DngyKjf5wlbBGRRtnm
ZpbtDdd5MIPymzN+n3pF6EoizBZRaX2zOdTXcNvoN0GXmhEFlMf5vL8aJxwgo/6u3bAtItM4zsI6
b2F3f/ux+f9k5T16nrZn+8K1mrsV5dDth1fmfZnkOuTjKtrco6VwtH5MyDtfHDVnL8pMX691/xlE
FIExRLt/D/Xf0biwTNdjM3cckkzYar9OTdo11zmLbucDmcMIsdrV22z68MgrKKoDUoSG95OpCNw+
9nPbF+LTmLdmZqwdr9w/270TDfN2VwTZIsDMzsdh6yo2Xsu9jQZjjk3oud02iGzQQnDO1eYyzXSM
K9bX0GyLKL+rfhPTKELImnbcNd9a+yvU1bItmXKPPezlqJn3WUWEirGtG1dSQE5wmv3ABI1OTTeF
VSQLH3DH//ZvP+ML23acee0+tY14mfKgBF6e/z2aXxenCpomNrOHdtrCzUr7UsUQ9Hsf/d+1BO9D
/+6Xmi6w53U1XPN1+VprnwfLi7kPiW1Lv3KtSxjrQw3iTCu1TrOmhyAfiQymvbm40gv7WXtumjm8
7RmSUBFhZm6XuevYl+PVd8+NDpe7erbiqUXidCLQrG5tszFK+LOmP2wl4Lin20OWtStE95TttVtT
rDTzPvdh4UIAFFT6b7cbly0InhDfJXVWny8UUZge1QdVnEXYTDxbp6PyQKV/KLO6sBGfnQ6PpwOc
ugVRbkOiVYPyUKuYUpl9hGCHurSuo9p2vDZF84ITIxBuA2qrb9tH0rgIEnNdq61NFyHjuZHfJVar
uLD8eHtli6ye6+LWeBtHu9ZwatcHIJI9KJyz7dqUf98eucTmIlJs7LOK6wvMYjffVx8aiUWseb9u
ty2zihDQ22iN3VbiVZEZz8iCcVVrCmeX5SiRzBOpezI6HXcLCPk53iNUMP6phRbE5cMtAp+tEuAs
s8/xbe8W+455rAJnJRY261M7egHkKtfmy237yNoWQnZ3ur3JGQ7L0zoEdHhqcDeyOZ9uNy4zvhCx
ftZMQ2di4MQPHUyqKkhl7QpBqk95u2kFBq0v5MKt9ilfVFfoh198sAC4Qoh2uTs7ltfiIjCrUcZs
l4Fjbi+DpkVzqxRNl4xfhIzZvoaCF4rHK+Rfbid4I73L3iJeDE8uNnOOW8HJf3TtxCIvt9uVOImI
E+N0nYZ9hKcD2xOWP+zxp9aptvkfHxBtER3W7y0QSTnatpK9CFhMLyQ9Toj8Vf22KrP38V3vAmjf
dxslU7ia5lUbjBNKAloFJEKWBERK09JqWU45TG5SlDEfSWD/Wwt5yPLYDBkOKtl9a4fIaKr7pLeX
DN+wT+1pyJZ478b4vukVwnTNLC2vIDl61c3xZNtLGRTm8NAw5/Pt9mXmF8KVQWNA6yieScaphxZr
+7CvqotjmWcK4Wr0SwedITQN7dtAG79txAl2lW9Kxi0iwvpinPxeIwC3jTbEGqGEx90H3Wd+q4hX
yehFXJjHJnNbOwfV3OBE7N+27WlQHixkbQs7aMoLUEyvqBSf9zNzntb9sWoUTi+zi7CmuisE5Lc1
G6/1xPrHNWPNz13P7hEGxrHFPj7oXbBW9prv1B0w8MoPa0zr4j9nKqCUbOjH7+8a943Fb3uCxsvl
q40HqkoBNP4wD0CPWzw4ZHa5cZdBKbnZ9CfDfzCmEqJXr751pdkzsYswd5pgrJ7AsuJoF21mirTw
0TQf/QrWYhsHe58BneOyniPHz2Om8RhLS3Q7dD+ECB/tCwbbh9yChJqdpW3TnfTSv0BrN85sMFTR
JDNQP84fDD4GDWQOeN8pPuqjWTo6FTYlJdhojMq0MnCV1EEBfsd1VqVRmb2EXFdOpmtwpxnStbbT
bqcPzbCcGHRYb9tL1ryQ6sweiU4z0DxoIKIps6ICldiT1sS3m5cZRkh3pANz4LjUQ+p0YFmp/M1+
5eCEu4e40zDEE4TJcp6V4L9KiccvqGKJisJODPCD3jV48SCx0T3vdZvytB7sYKQ/p3YMbrcssbp4
gGi5RzxtgNX3fD0zqwGVeJvOmUpjSta8kO+yemy5PkKqvPKnZ9dfo2yibz7LFd7+4cEW7i4eJEza
Q+7WxawOFv/kzEuo7SjpXupPjDbn0cr/sL1vRUsjzefhVM2fO0MFpJN9mRDdVZ2V1uCzIc2gEqAv
Y7Dk/ARVPcW8SNxVVAvQeurrcwWHMl3UXU8O6O9xR18p7CZrXQhlplelwducp9Xcx6Rez6WbKxZm
WdNCGOuj0bbga8CMr07ECv+LWarIPbwPDhjHZAsh7OwzMF7jOqdG+6TVz+WghQ2442nRBKb1hkIY
xYPCRwcZ9COeMTR72i1j6IbUHbJEM/0EfKMne0JQW/nr7bCTWEk8bgDJZlG32+fU717z8nNXKxKF
xCvF44ZNQPNR22jXtT7l/Gflp117X4oTTxu7VdoE3DBDavvD53paH8bFPmsrO91nkeOL3m0vaj6O
vWvCbwqTJBozAuLec3N+zOcxCe+aNuhEDI15c9qafjaHnjZpXeiYO+1PpWtO91x1oxsR491yl1Nn
yjGnjRFr83Jey3tuv46mBc9vtVbrcxTmpLq/hxbu1nwY6LbdZR4jbBhWD5WXGRgE02XLPo21mQA7
lYJDJ7rdvMzRhUyzNqC13MsWI1/Zz8z1y4C6++f72hZSTXm88BZmrqVs8XJvQqlAUbI69MeyzBRd
fITMguFF+Hvfsm0hjjulPP9SoA6eD0NQzj+nmQVAngY5fetGcl9SFvHwBPVRPqp5p3QzbS3obdo+
8QJFoLeNJdtmi5h4Zk8D4pdk56zS7NhkgMYbLP+U9UPItf5aZlBagepsaBuAw4Awt8N1fkQhr1Y4
3qfbY/gNwBOviA5zCtuB1dmWfGxJk/pvQ8pivKdGboilIm5DFG2HdVR8wcHljzVuo+JkowajQAH9
gc75f8DSJQ4vgutR7gEx4LnDQ5fWPOydF0wbW0NaTZ/zuvpeGGU6u+xsFi7ugrfPC8g3An3igVm1
1Wk+oN+6YSpmXLLQiFj8AqdktpS2D7z69IYqcdwerEZieOsj3VzF8UoSgCIKHwJA4Dnud/+c40H4
uZga/ZWAzlnxHCJZkkVCeS1bdQ9kd/6ZUfN7y6anoq+/dX0H8uDOffO7LSBle+eeSITir8BZzCyv
5nRphtOusZOHg/Rtz5TFuZBgNbqSDJfdc2rOoITTnrPqD8sdAsO1QmsCU0A2B1uleiqTTIkIwEct
EC4B8mxKG+LEWtkl+qSS7JbMh4jBb3jLLGvzwdLXbIEHQgAcZw3aBG6ToMzWIKoFSRJEYmlhtfYw
SdlMKSVGpGMjNu/lyfJVK7bkM8TrI9ztTF5hYtXIc9YH7rCDFdwOie/Ehm/FnNDIoSoaTsmniDdJ
ft/aLZihphTs76d+mk7QJbj4ZaXY18iaFy6T9Gy1ubbRKQUWtIn9vno2/bUHmaXyIk/iTmJhIR+m
FgpZbEr7fPLC3Z6msO35Pazg2Hkcn/Vu77S08+JqAJimOTeSydCTeiOKnYdsko/vedc0rV19Xjg2
NRU4O8CetDZ+0EAKTatBz7GSwM5+3BXctrDFQXEIrTm4eVOv+qUbfxD3pdugOmIySJN+05bPNR7l
bvckmwphtwN6gmJuRkR24ZVhPqxgklMddSXWEitg3AIv2nWOiRiKP3VnDJjWhzX0ifWffvfSzXdu
w8Xak76EuOpkZv7ZNAc/hnqa8+C4m6d4spDYR1RvwLv5PLsGPmKbh6jNzMiuN0WcfUiUhb2FSJKc
uS3YGMuqTtscit8bGHKy3LGjZR3zzU9nYk7an2xh1fx9rQ0XVbg61YNJN9omZLQ35zxw3Fzr/xwb
aEFB/SybM3uMpnJj9Kk0dForlpqPRVgwUMEdNxPyTB1qi9N5+mvHTGY0D0bLC9tt+E4aHgwLDyBl
8ljvqpOJZHUTiZc3Sv1m6dFjgbuK2kJNpFeEfb/EwM3GjfamLyws9r9vx4Ak4YkVLjU0bMB1MXEk
vEfffJhNCDV6ijOozH+EZToDv2cPWmOetpP/DO6vB39QAUYlwxYLXfJtR62Lu+BKpMmDrftSL7hZ
8L/ftolk3GK1S9fxnNIV46aFfvIHL6r2f263LPMmsdYFzJ7d5hkwt629rutbZ+9BVf9jFS9zwU+t
9eC057oliiCTfcexkX2XsodmdIdpnHmKiuAkX/Jgaj1F0zL7CwtNZ2TrUOsdSXVzOBNnTUz20vKf
t60kSZ5iBYzLxrbd55akpr2Eq/PJYjQy/TnytjdDhyTY/Pl2P7KPEEJ73CH7kRUDSe3jScHNo9lj
0bb69y0vIhOz5+lG5nho3oDSArYoidGY0e2RyywknKXbfKk6AtWStHK9BGK0QZMnfju+VRCBNDDR
bFZMhSQXiVUx1cyIZrS4jHFylnIyIQ99mnh9NsAs2GOrbVWfUYSg+CrJfIjFMZvG5rn2R5L2u5Y0
Fnla1hLyuqrmJeEglsgY1lgMXT9n58rjboj6hj+XebzzlCBWxQz23kPldijS3e/AFqvZB/eLpqpO
kllGiOQZwbZ6kKRNlx3MNaZfzYGu611g0FWl5yqzztH1u2ThEOLvfVvjAww2BFAUnYJ5WxRXCbLx
H52+a1wf1hlsMjtJ92KLdUZBwFmciKXiJpA1LwRyVzn6SjghqQW4gEOrGMTbl1lXlQnJmhf2iVbO
/A73v0vqD0bsZmVqlkPQW/S+XPr7RfKdcWoP6Y71LSTdujGxoMNFITm5mKpHHdnECqvw5mgG3bth
SUFEfrXs4QWaU4qRS9KQWNviEN74+pobQI1mYecaQaahXuBltea0H573wb9vIyFWt6y+YTRVVoCf
3WUXjXSgbMXLfHA7lx4x9MEtl0jBvEJOwyy4taTeTOPG7B6tvT1B2TgaQZmi6EMyB2J5i2GP/lgB
1pJy7kfOUKeL7SveEGRzIMSt4QLVNjBzSefqV0+ehzle519L0UHY8sxVnE0yGwnxu4yWnmu7pqdW
0a5PNWoJgMJvu9SqDD8GAcZft6dCZiYhjp2SQAUR0AXcbpMo37KgYVV0u2lJDIu8yxbZ985u/CV1
PefU7O7ZIk7YNVTRvGzkwoK8L54/ZP26pJ29vfhm9zIY9/At4qQkMi5b7VpB2gtGycs5yqwtJETl
lh8bRRerWvqVtGvvwHcgJhaZuDGbqipaILNw2+Yfe40uFrbsjl87tessKQUpIvcuazlFOq7hR8Vt
h2z4wmUNsebcXlfMaZtNp7atzi3PY75r8e3hfzynuljY4jQoSGQ7hp8zOxkoKMfbv+9r+figdxkf
RPVdbULGJLWBBNz3Ncw3lbfIbHJ8zLumt30Do/KSLenmmMnBBc0gDLv1Kl1qWfNChO4uSAC3jq5p
BX56c3UfcOAOmkJXnLZlzQsrrWNwo9ZN+Ho/m0+oTzjX1E/cXHUPKptRIUoH2mmgG3aXtO63sHe/
2tM9JSKOAYziv82OK0PWAAWDli3jnGfFg5mrqnwlNhGrWzYTVFEWiMRTboBpyx6ibp7DdrEUpxRJ
kP6nuAVFbQvPsDS1+6M/xVOmBaVlBXTJ7lr7dLHCZdTqbWl8jH9z3NhtwErbOIqxy0xzfNM7Zyfj
sPNxgNWXvjuRznkiex/xTHXXLHEXEXI2msygy5ivaW88czuDPH1xvisBiGAzTqrMy0q07C7as+Vp
NAD/5X3JRcSU+VU1TQ04FtPFI+bPIfcN8AAwr/Si22OXOYwQo+XW4z527evUGZfibDkTqMhN3zwO
VAR444kqNn2yfoRg9XNe+6uNVGOPF0unobd0QeMhbk3F8iGbXiFmq3pziN2zMs3yeXh18rUAvC8z
LMUtkmT8/wGZDZSiWJJWqQUOPFQAorJqQ8mba2hV9Qz5y5rZQTMbLo7stydG8j0i4EarIRdjVM6a
ZqvlvPk7Z8/bPqg+RwKQ1EWczb7oWpXP2poCKIFb0DGt+YLHnq911194UwZd88vVH716AW+rEd/+
JMl9mS4ib7rsf50Os/XI1i9sZeE6/gI9RFB6JHQqHiw8yfP7TsG6iMipdEczl8pYQZ0DQinTLpzQ
G/iPO79GyFe72Rs6aYc9NUGNaIxmMOc/oUEfANwVdtUeLvQvG3ddpVIJ9dgJ/fdsoztH4nyXICez
48DQocMha4+bNINup7n+yy6NgClL32V+d5xM3nVi76Rk2lbrKS+WGUVTjY3nOK5nsN1tu0k6EBFB
TQd5Z9shQwrFXucrBRvqFFgFpz/val4EVZY5hHHmqtHTgpt9hNfd6slylYyVsjQgzLlB1nrnO9PT
0SWnsnv27QthRmyoSmFk7QtT3FWQEHF9k6V4qfHqyAagipxQzlNDfaI01+4NshSOpcjJkpkQCb3X
YccTTL1uad+aeNjNYvA2KUL9GO8HripCKC2/7hfdL3rQPuRDGe7NCi0kMKvxOSpzUrHo9mR/fFzW
XWH1sskAiFCLLFaQNZxzGuimGzg6DYb9i5b9sUP973ZHMlMJy5cG+lWj8zN0VGcPgzMk+li/3NG0
7onx4OpGZ5iTDaXssnlragyZjCrulw+HjbbNfwdzSRlZAByHmiz/huR7qjJdsef5OJejacH0a7tX
neN41WVcoJ0JPNbWNZG7TaAL+AR2u3DjSUdoWDQqiY8PXQodClPQOWxeKxs60E3/ikp8o3sd7tNB
90RERUuyZgVNbH9ZhgElUHMIGPw9jqODleDfM9Dvu+cwilGbQ4d72C1tKFfgfz7MFWhayNQLrets
1SCxbtjgJUh8vQi3+nWYFDseie/Ywnl8yN3a9MA/e0EBYWIXeuyosMSygQtJtHS9MbMyh12suv1n
pq9cc/BOOZ6Aib4rpETgxDqQhsxF1l2s2UmKrH1bua1gbZFZ5fj93fLYruVc5iXGvtir8U89VOPZ
hYby19sDl/i4iJZoULe1ZabTXRrSp+5ePnM8NuGl4NN9zQsxazagHUdVbpbqYxlnoPwtai3d7rtZ
h0MKETpSTW8Xu8nSAchFa83PvKeBBizf7dHL3EbY4e8L6H61Yu8uU01i2/CTzuq+WMYW5FOu2NNJ
7C9CTuuFVNCL8LuLv+LFhBEgSIytfQPHLVd8hMR/RKAp7WrcWrS4+LYLO+V471vtt9vmkbUsxOuB
PTeJ43UX4rZ4QlzKKqzs4q4neh0cyP/2e9Mw9Ar7NXYZ7Pmhb35AL/NR3++CzqP1Yz7eR5XP2D65
JrvoA5DKk/t92Nt/lqVRBK1sWg+TvWs+29tx3g23u1TeFqHkMoSsQzwpb+lklhdW2W7KyqxzSHOZ
NzMeqH5itqtYPv6Ps2tZkhtVol+kCKE3W6mqulvtarv9mLG9UfjOjJHQAyH0/vp76q76Mk0RoW0t
KASZkGSePMc0c81j13guxVTjEIY04zlm8UOQTJ8Cb3y9bzMGl9JRnZz1CkyuuMRLqGtPPUJNcfVX
N6t6i1Ga5q/5rGibTXHU5Z92l2Rs2E587k+dnM6H5q+jOYPKZ+OQhDgvExdd2EV5GprtB1QEMgq6
9Pv/8W6MSRId1hmB32qdFMUajbcq8F/dsqUD/bP3vpIy3+vudP9vDFuhY8w4lZ5bd/gU2n6cicvS
ZPiNl9LPJh4ux/5Bc2FZeH0/3K7dmr4kqAwokY7yj2C0tbMZ3EAHmLX1GI3MvV2N0XhxVJlBldky
ddPQt9/fOHBYFDHyU16fb85LEZTn3p0Pjqz5bo29rSnFpRKST9HKT8ppLXZjmrPmupsq2eLtjcyT
7svisusczZYXg8GpdJTXMBWg4G5hKqR1zipan6uOnwLuWQ4F0/C6z4qSrIVc2twvfaiubMDJfYmD
Ral0XyLv+yFj/Bfkq+zbKXJom89M1qksq+e6E9+TtTwl7m6pPxh2QEd+eZUnGuUXdU6EeugoSMRr
G8+kaWjtsh3BPRLSHR2I1RAx9mdV+l33Z1IW/XQok0+ALvp/k/drZ1yrqZW5vPWDbOSJb/zjCo4Z
t9ttr1rDTutYhZqHxBEQOXoq0TVVie4UqQaIiy27v8emRdIOnL7yqEcKfAKY6r5sBP3WxcZ+HRv7
9klvToREOFVVD0mbFy2bTqsLVY8qJsQy8/fToyTRQWtdo6DdU8o2X3FSdgLixEBubstHYKbTRjjZ
RkD2gVdutIMqox0tf3uznn9lTfCv2mEEi6oD4FNkHkCfsb2gUJxCMFdUZw8KLMfWTTcr1M37BBSs
OUGxErx2aTnR87GhtfC/jndnq0HAm5fSOZFOnFRtA9G+32uMldHOJEA3HUAjsB+lSz5UHSyJfBzG
JRuwF/HWgKbHPQ9kzZaWpE20ZQ21lb1NPqI94NFP6/r9PhSg6EzSDnWjG1U6mGVOhxbtXzA25lC+
3rY8asdTBI4XCpHH+0MbAhcdxOZQdy7cZC2ATp0uffVLBGHq4fKM4vm8bl/D9ojCfYSjSvPzOJp8
Z3UmlpNoRha86/tzsBSl5YY2bYDm6dXOKzxoVPE0J/tF9e1liry0rm2El6ZVuh1ebw4SaFaQeokX
vImD+bwgbdw0aeG2p4D9arcqjSfLrWo4DP/XGvjmf2TLNlUk0203vKwIFLQ262OO978U3ZuhB+Sv
NhnDp7cgSadqytrkn/smZFh7HRLWexDxqDfEMIOYTmHbvsxr9NDO6sv94W8G8s55pyPBCrkFRSkQ
BCxgI3rlaBA+McBGT2iXS9K+pzb1ecPa66AwyUBvAWbE4glVuqckKXNZNpa1NxzZOhYs6HtPUU/I
vJVj2lG0rO95sKBdZ9nOI/19bJ1u2/Nmgz3ol4XxAE9GjfzklNE5IvtpZK+OnxzLmOl8x5IpuvvQ
ssqHgGQ4N756YfDn/cmbFl+71PbZ72ZPdRKv4+Yrm7Y9ddxgsZxxpsG16yxoaTy63YAgu+lf4z0Y
AHMdE8vgJuvXLjSn6+QCrC6u49jN5O79SdcYOvPcUrE2Da/dabwT2xoDw5yvZE23kT0MjZeWrmux
zPeHj3U42FoPpC4WLE2Ecu4kJsA5fzrs7yObGutgsDUYJo8C55pXQAyVNMgTNVrS2qZ5a6H1NPWT
1wB2nQ/Jt877JcrPtLMEjaahtYsqoBKNbwGsnAdLVtNTtfvYV8uSvH+YxTq3MTRExkUqnAS9wMt6
Cjp1ngsn7zbPT8tYPNxfeNO/3BzhzVFQy6oGNGlguRTjX6Ics21lL2wA1X5iC37fvxFRbfz/vwiY
jBqo8eLl4b4ivk1rD+SQ03MNyHRU/NoaS1LO9CWa6xaLtwxOgL/ZyT9d/8gHPDW9kxqPtLuRWCc/
lo7sO2iSyrzpv4NgKt/4obIpRtb8dhPELRcXycpE1Q7LOA0akqpyXL/e32KDleoQMcGaMpFkbnPg
IfazKl2Rcv/21Nyt4tmmv7ht/RsrcgsSrrHb87yLI5wP3bPTl2kcHiKeILEOEqM+KlO+rDiSKrdc
3BqSlaTr6Np2wGA6OmtZD3BSsw/YW1q12RT0j7vnfB3RtupH1R/3N+HmT/8OTWIdLUYn6irl49ZS
Eo+NQD3s43AoLRHrcLGJbG67QwMo95ImShkHiYXf82NHnI4Xw5Ox5HsM4wmB6oaeyClwpw9oSbBE
bKZl0ZwWhAYokNye9G0iXiGE4aX+6Nmw+yar1O5b5Lk9F4XmNt8n/rJX7Yu3uHlY22gLTXPX/HZu
k2Zdyg1+tQwAuIkE+GVaHkJfk1gHiDXjENCyxnXb9n/E4++t/zrNf9+3RcO66AxkVQVCxM3B0Muy
PZaqPZVifp6Za4n9DN6kI2Y81YB4o5tZPg7er6JfB7wOveAEuRakPMaQWc57w7Wi695Xk/CHhY24
H7uPdZj6FfhH/Os4/EX4Xz7UQY6t1W0N35xsXVe0UzLD/ktnPQflcCHOcvbHQzwx2OWbbb0ZnhOy
xVOA3Oi2ly9LQL42TX8s7tEhMzyqFrRA41oJRfC5cPef4Ryn/RhYTh2TEWmeW3bh6ILu/eZc5ZmX
9FQw53FubFhvkxFpvitL1bnrwnFerk7qhG3arx/n8bMqbZSpBu/V8ZCVB7Za4LLhXzg091g+TsvB
iFPHQtagSU2COWB5G0BoFFjbhi8ZacPLIZPUUY9D54vBLXGVUNZmHAKXbB+f57g4trE6yLHlSUy6
pmP5vA2fR8ZPEaFfB2471wwbq1OPtRt0Oroaj6Bykmk1/yDex6T74bc21hSDXeqgxtoDKsG7xWlx
heRFuGXz5qTdaOPkNA2vOWwNEODcuC3LK9qc4jY6r/t2IfNsCccNVqkDrJxdFKzxEfQXaNtFIHXa
2/HYSaYDrGpCfGh+Y+i5Th5F/5lzMH76n+7bpGnemrtSEBEoFMTxfguG6zA00akehXtwUbSLdlpl
IeiuZB46UX0mUxFc0IhgiUAM9qgDqjrlLkHd4Q2H0+wnl9Ch9VmbQvX0STW2h79hdXRkFVnEONIR
V9W0Qqi5KV6nhFqmb7BHHVXlu7EifrKxPJb1WJw3tgEv4IguaC98d+vl2Jmj89I0TQCksJhhPOhC
VaiWzjzIwvlYqj/WAVashDaBNwTOk1KJ/Ie5rC3TjvvH7EfXuqfAWoJyKGpz6bA9XaT/SzjR+ZDh
6wirvlsWlHSkyOtVvQBt8kGQz8dG1i7YbfVB6h31Il8bkbsySREqZPeHNhmN5q2tKDevCxdkuaLl
tE1Jija801bTYyeNznCo3NBZZ9B75WWZfFch5HA871ORKEvgZ5i9DqoSXA1OH8xD3pfbeVqdH2L5
vvnboSxarAOqpLOXDZ9XmXdh+ZuV3td9D6ITdUZbh4zhMNC5+wqAeaa2RqVxvMlMe0UYZUyOlsvb
NPjtlHsTT3Zh3blDiyeP08ZcZZHTuODB3jpmS5CaFv/2+5s/CJvKTwBcQfDBi6wuvZPfqtRhNkyJ
afjbd70ZvgcYHpkPgsVpgs9RUv7jAnFWrzbuZcObQSfQQ8dN3cXuhhxmGaXd/Gnnr23/uornYX3d
+Ot97zLtgea4de0uO7RuUT4ZVBoU3cXntqjYNLTmuBXdxiCRME7p0wFMD5F3gayADf1uGl27Z2lN
FTSt+yFHJ3S2DRL5TFvt0DC0Dqwi1E8qcDch2hbs0vEoqyNbXGMaWss9kTKO9mXDQ6RFZmXZyscx
iI95k46hmpvNZyHBEwo69V/kFqu0dumf963kVu99JyGkk3P5QoWyC7DYNPnVq2tS/S2dp3L7GRXf
gh7M+F/v/43BoXQQlQPV5Zq0csi9BufxuFxBKJ+ttPxxf3jT4t9+f+Ov21YUdcKXIY/wTPOHKI08
y/Vnmrj//yPXXQR6/WQa8nV8aOilWp7D9djLWKfQqpJgYivhAzDX88923pNz2bgfoBbAjt2vOqBK
Vq5C0Iobyo+/Ff6XcPrVcUugbVoWzUc7JON4XWJo5uVQGFPD07Za2ncMQ+sQqm4P0WUGMre8BIuM
N7qpIz41m+29bYizdfAUHYbF4xMM0Sm7lOJRHAeQBBBQQBadZV8NxqjTZ9VDGUlnwNq0gA2siqJP
/OCTXleLXxpJt+q27GL+xTuZRd3P+ui63/bjjQ9JvnmLJ7DuLOlTMv0u0frH2/1YMKYjj+bIj91y
q4d8b8RHVrfnqpt/bLFNHMZwo+oQoy6awTq9Kky+zuPmQxNdu+BaDSi/vKCbxPINpo3VblSkTqqp
3B08chaZJp7IxWbrIzYZvXajjjPo+NFxhGO4hSZSUDz7ALsnQXW+fz6arF5zV0HDxpFo6swXEV3n
sbxIp8siKb5HnJ7u/4XhC3RerFBsXuKhqTJXXsDz1XevrL4pUXbzoU53EuuYohjtTCGk6XGc7V+U
vz8u82LxWNPc4/83/V5E3chECdzzTk6cjKd2bs4d+BPvL43BbnQg0Q7xshJgO7QBdGC86fysYLbm
EdPQty9647QlVAtByrcNeFO6GVgqH+dRWc5h09C3398M3Y1Vw911HfIkBPncWv8G3t3yuDENrV2q
LaUV6xccY2v4RxiPH7oxsYz87k66VFedpVCJciPhe7k/to9LEz26LASKjj/e30nT8JqbAlC1oR3F
93OQl5zBSJEVUp5oZyP2fXddMHvNTcMJ6h8SBpL3gXNZWHX2yaECu0v16mvnMh7Q28IkXgK+fHYq
Vv7I/M8R4KuH1kbn6Bg8nhC6Bl4+KDcnvXhckv0RYD1L6ufdQBUfoPlo3JIirqTr5VNUVtmw+jKd
ejT5e+tYpIksQCq/dCxT7bpeAld0liqSYUv0mqxkCOq9KfTyoI6hB1bm/XyI8wxfpPkub3DWk9HD
FzXhLS5OIXNiWSzTrG+/v/HdFuI+xQYB0pwv+0PSB6BOby2R37tXCWat+S7QinEp+z7IR7q+7AUS
WY37B0PFNE7owdlr92wktpbDgpd86C6OQ9KB2VR8Teui+a/yiAOKQmfJp3bP+I3UwO8Omr/mu7Rw
eazaOsjnqEjFJJ7QpfbHUiEtcci99EJsFTrF5rorjp5GfgwoGr6C6K+R2pJlNzf61zvQpXoxdgNR
vegSiekz/7UW80sJeXpZ10D8oXS3Mwt8xfQ3mhc3IQhMZFssqOr86QQgnv7ah98VgCaBZ3FYg33q
9ViIQcVJq/AhYujLLKC0ScFi85W1gNbOyWq5CAyGpItElSMDwMF3/dxl5NVzqzFzan6IxRx7oXkv
oc4Kjo+O5M4iTsH8EYCflMoG6m6/enkJJ34kLsH/aK68KMlE7El8xKD8h9prf0SyWU/37dW0D5oT
94w2bByrIJfV/vfiyXNVu38Eanrxj3pzrHlzWyPL2Hc9yas9Os3zdkmG5Hx/9qb91byZBZMjMfk1
92sYf+psnDxtPJ6OBJzQGLhdcm/OZ1A3B0MN9bhckO6RNNXPoQoeGhYds069NLuFoQKHc+LnSkEH
XsiPzHMtDmxYGL0su/Z+O4UN1jwOqldgJU+QO7Ec+4bgSi/J9rxjkWIqyIdqijLebZ+WPvZP3dxb
gkPD4aPXZOdE+tu8SZJ3qjyF1Tflfo9V9VzE+Y40w33DMX2E5rtdUTh8ETim61kWqV+AvGOMiUib
tbMRxJn+QnPbKRFVO4c4e/it3d0XX/nKzg61HaCmHdYcN5SqqOQ8+vnoCpnJYXbxHPJsEpamyWs+
W5FxT5qd+jlwM8D/eblo4hPwbQ/3l9+0xZrfdj0FZX8iSK5qli4QLGmjLwOqDltBs6S3QUkNH/Gv
Ym3R02URys/9sLksbZw2S/Q0OrbWEMNH6HVav9pA1KFgpzPasVz3OiHJvrL6tAc/mDjEO+JSvWI7
bn4ThgO2uebjo4jnS1m6X5ItthxBpiW6XQtvTjiGBhTeBszPC5ABLONwKoC+d2qbNIPhdtErtaAw
GMYNal25t8/5Hv/N2u1XEv/2Qlt5zDR/zY+XaO9dtSQeun7l977tU9aP34mqLMeEwcn0eu0KztEZ
+wwLqrtrz/iHeBqPHaOh5r/VEoYlSC+xsbEPrrtWjOAG2L1s5IEt62BaHM2JueRjNe04qcegWbOZ
d98cWvdP8DvbMWpaH82PBV6pwpn5bX9v7y5UKZ4XHm3HLrF/lW73jhaMwThHV7kPHtpyzlHSWW4Z
w+Loldt6mFq+Nq2fR8R/6qs+Db3paV8OcUq4VK/bCqiIJTM4bHJwoT+C1QwkY/XzhpP6/gFqmr3m
tz3tQJHLaz9nc/niD/WPxl/RdmhjHTANf/v9zbFA5nFkQ1/5eTh4D03gn9SW/KSNLYFiGl7zWncf
CIMSm587Ys3J6qWRqy5LdQjUhbXXbl40EJTjHIdYHBF9RoE7Vx3jaeiGn+8vvuFU06XPqkpGsmTI
/4RIkodLc3Z85Pl7kUHL2nI6GBxLp8bwFFHANzse2BBrBvZ8l5ZJ1qrYBhcxfYLmuGharQYhYf2e
7D/US/XUqvI8ectjXfhf76+S4XrUi7g9CSYaTni2VBvtzi2fwjT0gbAj3fifrcVbCUqr7bFzWmfJ
qDy3LTnHjidAaCExz+eT7ykb+4xhM/TCbhNWYCkasd8T768gVBQQRpS2MrphJ/TKbtCUtwZceHIU
MHVK6vrVa5suC7H9FzEQ23Vj+gbNo73JiZOkx2NVgPngVJRcZltQfbu/1QZ/1gWYqom2PYk8PCI5
/3uc56/Dyqq0nG3SVKY10hy6QAVWtIDN5wsnDRKIwbNwBpESWX5ivLRkJEwrpF3ILC7YkmwDydca
5LMz/CMFRsBGsPI+Y51L9Sov80YQdC8IedmoXmD/WV386bf74yiChxkRsJy2jIWPFbHpfJi+R3Nx
xauqKf0oyDnpQBi5nif37/vbbRhZL/3GFO0AhOBTwDb87EXTa0f46f7QBkvS674VxBnoTIsAbUHk
nDjleQ9UzjZiOVYNhqTXfAN08S+xQrwy9vzaOFtKWPwSL+0ZfQ2Wm9m0OLe/fnN1dr7vRD5HQiXk
IYqENWvFfIoKpNQsZ12Cgd5JAXqaJ0NTMHTUON2e9sF1q/JmV/kOgFJd91kNpu25EJbNMH3K7fc3
n+IIRI83ls48GbfhYS6j/wBAOlteHqbBNZ/ew7qqx3D20RoHFF1a8ZW/uJBFtYR3pp3WvLnYoKtG
/AW3jz89DcBrNKiRgzT5BK3P1/u2avoCLbze14qHm4StenF97Qq/SdVsI942TV9z3iUIk8XdWZhv
DCRwIG0Miv3biCzFTMTv+9M32JFeCVYheg1KnNu5m8wQUK4zGv90N5aFeMICsCC2v+7/j8Gl9Xpw
PzogzyjwKaRGu5xkD8q5Ue4M52PD38KPN0YaR+G0z4Hc8h0BNsQwHypW5bOjHu4Pf0v1veNtelF4
acqZbriHgdjt0grliEp+auWvPe7SVSAQ4GDhjmz0KKY/01x78YZVjLeMQuFP58FtH0evzzjIo5eN
nsTSZQ373Vr5Xkwbo7l34nRJ1/s+UvDR9MRV8LLVkGH2q9P9lTMNrzn4MOxyRAI+zOc5fITG3scV
Gc5+ib/cH97gfTpD0VbXwYwXdJBP0PbkbP5byd1ydphmrjk2XVnUFLPALbHIJ+o159Chf0feIRCJ
S3XCjDDZkHwkO26Ihr6UhGZy5i8cQoyHFkZnzZCArLZqRs5lYGNSZNAOTbyUuxDDsWysKZTRiTMq
qvxlJTDTHdTjzRCmVfRjHOYzh7xhMXfnpfgG7srU220lWMOG6AwazuCOVeEilcq24sLCBaGl/+QN
u8XHTcNrV7ZDx672F+w38fZLP7cnidK479jSMAZLdW9/+/aEWqphEmsb5DQc4rProlPBG4itOmS4
KXTujCTuqTOvbpBX4/hhV0vWLsnndZvTihzM+LuaJ/O5VJWYbq4WrZkfxdmkvAtDc819gzV9gXZV
h9yBoFtSh3nnA9xeYoeH5VQG4XVyf93/B9MGaw49sEE0HXg/ckh9Pa4QselJ/yH0D4EVXaqrKkXu
HsfJGGKD6ynfpgUw/Trn01+0sFFzvW9Cic6m4Xlo4Iug750rf/3MNv+Tb8tTmUa+RQdvjFNFRURF
gSCmdcV/qsF/dkObsOT7q55Q7WYuKsVaCnKzfKVRjtT1iVXLqRpsD2fT8JrXElWA12IF+ccOpaaW
D0+lvz0QVPbv28z7VpnohBrLDDq9xHdumwqIexemYFH8EqLdyHr/mv7htiVvlr4HUeUYQ808l9MC
DUCkaKei/bOGnLpf2OQOTIukue6KVL5cptsl3EALXlAJbSv32eP+ocsm0YFcznBTJOjxDV1Ml7Rf
kigFZ6wl/2uavOa2PR6aEKZ0/Hxeus9ckWx01s+qsUVbNzv8d2iX6DAu0Ux97CisTeQ1P7nyzi7a
AYTPPoICJvNL2+Vl2GYd0lUGykE4UcJ3t/qyo6VMifBKojbritVygRmcWMd0qXaCaJSzhXmy1N9o
rZpT1HjHqmiJjujq6LjTuIAjLN1NrRINNon8xHabpJNhF3TkVtXs0+i55Z6LRTz4Dn+kQLR0jKZj
Qs9+bKOYMu3CzcbeOFs97nh2yD7MhfpM60y0H+Po2VksG2CwVJ1UQ8adU7SRwAaQOXX66WFxaDZV
/HL/LDLtr+bFThRAiAp1CjyhCp526PvN9mqw8XD+jwTuHUdI9AvYJ3IEG0iYB6qvc7m3E57j/Hew
7/Qyu76fNXs9PEDCLkBv/fq9wHsXIXErsqCo1ktMQHN//ztNy6g5vHRUHMk9CPNldvLQXx7w6n2M
+GBJOZiG1x7V1dK6exWPYU4bkQ7et277WDk/Dk1dx315KvRmaGngwS4p6DrpF4QYp73zv9wf3mAB
Ou5r9De80gNs0VYu9BwVkOYcY/H5/uCGddEpOEQUihWQNT+X2/gH6/3xofTL5AFoFPXz/j+Ypn/z
yjfet3mkDyFqh1wkG4LgzBwWAHURFY4tBDN9wu33N38QzJxS4uMeUuiEd+R+afr2M+Q6bEk30/i3
D3szvoj5ErlBF+Ql4Y+V7E7LuF4qYcu0mYbXHBzt3mLmTYVDUNAGL34VpnLl+6lJCksIbNoBzcf7
JZRJubphPiz86hXtI1eH1HZc8D38/9rgvQlygHC9PfSHFC/bx8j5URGbHrNp4prT9oq7UyOxs1UX
Z2rvz35kA3AYhtbhXRua2/BSjoC/aljP0iCYxD/xNHGbjrdhV3V8FxgUBnBptUANT+ODKIZXUnnp
FKtDBYtEx3g5pBZULcDo7JQ/SiHLSwCRwWNHsY7ygsiiA+5qbKpQ7DI3yXlL1GVzbDh309Lcfn/j
TxtbmoInc5iHpQuRi+qJAJOwzLYGUtPwmrtCUDRRzk7w9NhkFvv0Ydi9kyfZsYtE591YwQi/L129
I0GkTgMlD2rtnkFs/On+aWmavear4bS4kRshg+OW08euLZ96t3uEJLYlmjBEXJHmr7sThGXL5iB3
J+afZKf8cxDx8dPkcPcM4sBiQl/m7FheCIbAK9L8dxnLpC7HZkdP03iaEM8Nwf6FIZhfSXDsdtFx
XnWbTOvm4yVYFtE5ZM1jWdkEUw1HhI7xqmu6uZMASkGycs8oiZeUONsxH9OxXe0a90m849T3GknS
hXSIS2leDIkNLW6avXbtrkWzx3jTr3mjXFDgcfD+zltteZ2ZBtdcGHQz+9ohTYNeOO9Mve7Szt3B
hdHcdwxr6ReoruTD4Afld4/6VX8uJl+QDwmjVZAe8rN/obuC0S08eAMAfO2JiS914kFY1satbfBi
HeAVJOOgItpHeSjldZO/1Oo9hsGxPoZ/qR1Nnj9DKx1L5IoiHSOA0PtfriPPx1ZGc1qX+GAfnJso
3yr+oXOmrCKQzOS2aM1wJujALndT3tJvMdAtTXKVhXqQzZQ7DuTIpXdsb3V418QLwKOQNMvVVHym
4a8GUKBhs3CKmOZ/O1nf3F7VQpoCLzEA64RzTtrgdQrKpznYzt5UH3tP6IpHzhKwuAPdR96M0+MW
iEvsRI9OaaNBMBinLnkk18qpBfiowXulMlZtF+kN54ofK8olgebAIBAFF6GDlO5WiwwZ9Qc1JhlL
pkMFmkQHeHE+IDuXoILSivB7WRev6EJ6Xjrncsj6dXwXnsMAakDMPg/d6NMcT0DAsXPvrN/uD2+y
Hu3+DWa3GQXhW87c7YJkSto049lr+8eERqf7f2HaXs1/KWJDyqDfm/s+zUEcgRgIGs6bLXA2DK9D
u4j0MKbAa5TUyZNbRggQi79j3zkfmr2O5tq6plb1WkZIRfCcFMNJ4gKOqC1ZY1h/Hc4FneRpl6ra
8gLCo5XnpEKUM0TK1cdh7v449gm3/357Qkxg3O975BaXvv0wTOTJk+XZrUvL/t786J2Mjc7TAUKE
HbhtwJ77dr4MILME8Lyx5YNMu6s5bxlDuLP0HdRjugnU+8CirRHmb8snvl/kTnztrTvvIkGvDioO
SZ1A/Hnn/bnt0Tblhj2KVo5fn+a9Rjg0i+EriA1KSxxqWjItqPY44awR3pbTonuqVIU/HKZv93fb
NLbm0X0R8p74aLaMsdWP7laUrxvA3Jf7o5v2Q3PmvSQTqadmy9e2ft796FtYsTSeD3qbjuYS3cgJ
wL5RDh6SPC6e2sHNGm5DXL03+TCOdTa1hPLadaetvSbiUyTkqa2ziNnoVt+DsNwG10xJIXpupOO0
V7GJM4hXHxaQ+ZCFPrVyP7EBTXhIhd/fhPe2+PZXmvm43TqUoMboru0C7hog+fhpouWRPoPb6JoB
NWD1XqcSo3MCdR80WYrO5m6miWvWE6mkasvCaa5eT36HFQiyhPWaMYytx3GTx9pFzqq7VtMYfSMk
DL65aBI9tOJ6BFf7UBWvqdteKYU6e+O13aOzEJs6lMEudXw+mb2t7AhrryGn32IleTp3v8HUackQ
mFZGO/9RBqgKSPV1Vymd8DwHvo8EimcJf957wMNa9OBtFqEPUkTSXoet/hA4BO/e+EV5QCNN7mNv
+5d3ywK3v7l925s7LA73pYik116DhyRvz+JB8XR9XTOSdefugfSprVnRtBeaG3ctCnBziD/a+69k
+ttfoN30et+ITENrbssTSQsZFe01Il/b7rO3I547QLxxWx7NZ6Gc1JBwcbtrsH6s0ZlSWB4XJtPR
HHZhHonQ79teC16ltWxQBAsPZAwxZT1uQ8v1zAIkk66NuvaxyjpIRRxaZz1ka5awGWM+wlZK8sCi
JXUj9ojlsQxvskU9ZnOnuqIxStjX8sN0Zo/qwcn6ZyBETsGlvtBTe4DC7bZAmtuOySLrZq/Q6+X9
sUw/5GABExjnf7PPN74kY9erpcL81Xk9OdjXc3nxX6IvqLdk4wP/Z/t8bB80n/W7cCJRwNtr5/zk
fw39mCplWZt3YV+3xdHcFAKbLK5GXFJhOp/qR5b3j+4FEfRFHjs0daa10pVzMSZTd03GJnnepKdS
sXH/fGxpNH/1eglmEgpV36kp0qo+EUh+yNjitIYj2decdsbFFFRl0F03p+qzUvin3u2/3vj9IdAI
cYvBxn1rOND0aC2h49SoMsLZnzRpO35AyS5bjlS5sMM6+n4BQb5fEiaupfw6NK+tvO62GuPNg/QX
y21oLWUCAeHI89e5vY7QE/S+eOJ1389ksBFtGw5NnXENlf2KFTGuRFXMD5TvD5Wt/mSIMXW4/YLn
AmXF3l7J8L0vHuLwGnpPSGinS3Vmva3N17Q8mt8GbRI1FKCQq2iqNKzSiO9Qyzsn/cMh49eJ1+qC
gtt/RzC1bi9s+TGA74RLS/rdZJLaHbvjRhHrFCPEB8HuqLLx58xiy8H/3mPxZjaa085Dt669F7TX
OflYxWkUyJQsHxz1uSZ4wE15WFjOHtNHaA4MUvzFJR4+IlyHlOP5KZd0tlVcDIPrUPuqlKNgYymu
feWcx2jP2SqvdGos17rBeHSEPYHYVhuATuXaJE9V8LJ3ZQZ99MI90kmETdClHMta3AjdYDzxCFgO
8G+8P3Zd6eh6aELOY7zR9ros/aklTd7QZzeyZcEMhzK5bcebSzdU1eIEToRLt/5S8P+A2jSTPnRH
gxeQEJ7vO5bpPzTH7WWwDj3HF5Sek5V7/CEmW+6jy8HjbVZBduH+3xjOt//FFW8+pW2DsicyxCnU
XHb3G1++3h/XZJma745lz1Tkw3TQZOB6L6pLl+VYfKzL+xZu3AZJj6GXtkp9GTxE3KaaaZq15qzl
mLRFU9+ey3H7aY3mMauohKhLE3qWbTWstw6ip3VZ3qpneDew8UNR4LBpSmqJFQzuqsPnXVm0KKzj
rrotDBD0SxxkYC5wBsvz0LA6/0LLSxJ37oyFF/U5Lot0EFkEkdpDBqMrTvoTXZ228rprHbivZf8j
8P/L2ZU0SYozy1+EGYvYrkAuVFZ1VXf1Mj0XWS/TiEUsAsTy65/znWo0pcQe1zwIZSgiJIU83Lvf
Jtnr49VstipUPs/I1JkLsrBR2SdP/rDg6mbcdkESkFNdHNsMVch8XUtfoOCCw0Lx1Zr+7lgkjb13
J91JXwXLWxCZHgRk8p7oF/ok0vrMzvaL+Vp9JWdxyZLy2/110DmoErhlbo61WAqEgPFz7qYiChtr
7zCicyBl07UgpRMGPZJNsKTMeqnmT824s83qpq1E7uhCrQ48/yjqzHVqeG0yoi38vkXen7WnYuQF
CsbWst3HDePv1jmBnjhC2fH+2O+HrKcKTtb2SnLgFXA64DgCstPsVxdpfWTGjll0c992lzfpvQed
JINCHX/K3foK4qZXO2sir9ujOtYNv/2tN8NXwrZAM4+SArbD81L6kcWCsyhJct867y+qp0LlR/AF
yylHssQVPbIibuylA93A2+9v5m13PjPDHPNum/lSWyLp3d/3p/z+tu2pKpN1NTEPcND6KetBbOoV
ZdJJ9iNEM37kt0wkVjud7n9J9x+UQG3IuDYGeveeSJBDYdLlRv9lZeEuI6BufCVY0aQgWiG6GrtJ
Ca3Afsyjbn29P3ed3yjRik2VB3WAW0lX/Vndx7r+kNOfh4ZWUfFhv4buMGEfyQDYdP1rCY7Q1toJ
V41NVDz8QFoQKUv4zeL10A6oTszYuyLrhlYi1XbG3rGFUT95vR+3obzku1RPmiSjIuGdybYz20Bu
HHtegOzPLqIplH9bZoarjhfSl/uWf3+P9VQ+U/TptCZYFusnaZDLYiynDF3FfXMq3V9tLZJmTz1D
Z6nt9zfBOxg+9/MFG6Hp2sw8NX6F3DbnYbNXwtd8QIUo+sQ3ZhqE9ZPNL01+q/f60XTjbtHwZuK4
o4lV+IgobgWvdtguMeP1XqFUk3hUXlZuN3YAlglcxFcRTcL7arrNowzN89osD2J0i53dUPMnVEw/
KPSKhpX9duH/ZeYJYTuHS924SroBp+y6lgtSAq+6P7Sr3DPjpnvocOkFSr4ZGn/qwxbvSXZF/7Ko
cabw1KRDhr7v+pp8poL0HZvWORjJ8F4F0vxOxDl6VyvnfH9wjWVUiL5XT7PTQtPpaVpPNT2Ne4zK
unGVjDN25tCMA8atl/NKnip27MyhMrBmnb0yObX1kz/KL3zkj1YzeJFf7lUNdMZWwqh3TWt2QZvz
NODOvYAH2u+raAUR031zawJJZV81zcEQPQofT47zqSaph1KiCxRB31xrj53uf0NneqXiTUVegeAV
Belsyb0EaE33KoUzfbs/uibf+8rJwKZ+DxYpgURMy0R8b3t+slnSlDub4PulM0+F5Vt4IlxFh/S4
IoM5wEGPHhi3/2GDHxXht1KkbXMwrJSwpXKkg5+jzlLNZTyzU7nM0WjsVD40bqSC9MO8dS2v3Srr
joyqNiqEE4lyx4l0g2975JtUv4gcxDi9RAww9yKL9jxDUntqjmBOXN9TEfqSoucMjRe4pNn9WULi
rGB70aVxTW/7/c3My3YAM6EM8BiDodFUA97enQyvcUsV3N5VfecHI/xmKorvgTNf84ZebFNEdR8c
NLvi+cYq7DGAzthT75fZtartv5yOz6dpmj7dDy2ddZRdahQTrw1/xfM7mazLwsMMIEev25m+bnTV
383cdyGYi9saIKu8amPHOniJVaHsPISyuN1j6JWwxHNwCzRL68fgB8eSvopnp729iJrjfXACLSHx
QmDfjMQwjkivw+H/g2h3hsYpOtRvQolSfQwUmTAiuVp7ffCaeFWFJYeFB4WF7oUnr6HJtMpoyGrc
dzL585DfqHylZduD+hp0EE9DsE7xtAx1bA/lsdONCoXKh7o11wL5firLr1MDuiNI3ki+R5qv2RBV
MJQBbDn0UGB7z+QFGkQ7P7y2bd+8dnRmkclN4w904JL7htIthBLBdVd4payR2UKbowPGiDLCE2Pe
A4jrhlfjtzN5PWa4O0C5YAS//fQHCINfjUeP6FFvjqqGsFGVNVRhkfhJEbFfPv8d7C3z/xho/vvU
6amoqLk0ZcvyCpN/7lncpu25uZCEdIk8NQk70dOhJVDxUX6Bxuwewte4nIMgqMSL51MW7qQJTYZT
0VFTIX0UkDf7izQLnjvn4LjbnvNm15qW1lqdCcUQ9PcW6FmQO7bQ+L6KiHLE7PIhBLzC7n+U1RIF
uJyvZXMF5wdomo4d8FU8VDUztKpvb7RzV/3yy62M1ts7RyjdH1BOmqRe2TRD5vOp8lkKvvzfKMFS
VAAnL65F+yNz52N7l4ptNwrOGm+aAaSpZBT4A7h7ds6bmphV8VB+adE8D2GeNfhSuUU8smhin+/7
us4flXA1/SFo1gZ3ldkAAYHNhh9rtde+qhlbBUWR3Han3nSAqGh49iEX7ZqCz/D7oYmruChRuD3e
3rGhFIJfXZadjV1MlG7emyu9iSVjaAYzwyvAU2D0bmxWWcqHyUjuz1tzCFSBUHxxc7Zgx3rqzDrp
p6eiApKlbSM6vBz7wOZFb2YvcqsADB8VdfTeRjR8taB3NAYpPdKigASvUpI6Ei+boYcj5uJ8pPkQ
yRGIDfCq3p+9xtdVKBR4SUIIC3eYvTd9dIX7KwyLWHh7zwE66yu7K2sdNJtPOL7SuQc/dR2hYvTR
EFVMZbmzwDrvUXZYOUK02PLwbt21Qf/g0N4/O+4R4pbN+Eq4LnNYUc/G5WRqbpx/aoyHqvly3/L/
ez5+Z3dVAVA4662gVIHbD+c2dZLsob42qR1BfzLZo9TS2EaFQVWkLDyUj7frSdsUcdgnVdhXe+cD
je9Y21ffeP5i5ZCH3N6SZnu4id8Lzy98r8tf8/oISpB/D2569RyQKq+fnFfQyV7rM0380wrQLjkX
JyNpju3jKvme4VnT2E9behC/CofHnT8e259UnNgy2JZjQl/tKRizk51lv63J3LnY6pZVOXwYFRNL
5uJiu4AZNAHlCZ5LXOvnfb/UrKoKEysCSHkZ2bb79d2tdMMILHlx4ZGddKmbu+I01BbS77bDXjOC
WTlHyrkKr+qOnWxUdFhfQKK7zbatxHHQy+5f/OLXMbMomcxlEtoDFQosE2cXBtJsr5xvnZUdnLiS
xdiyhtJscS4ISxl1TpfQdu+gpDmR2UoOK1ZXimzGUTVvPgTrZSp/ZW0dec2zk7un+8bRLKoKCwud
kVNWo4RZhmFbX3oiLNw3aS33qgm6DwT/zgaZGVakCYCTWSu0UBRYVS8nn+5PXrNHqaCwmYDYuAtw
5C7X58X9YAEWZkwJyL92jKMJKBUa1oOxIcjnFk/uU3cLOq+MyeimZlbueKbONtt336RhJ68WH7U5
oGTMOV4plBa9PdCibuqKVzrUXIM8aJAdLfc89WeLg3a4+ee+3XXzVvyylrOXi8LZNqebrG/5HuJJ
M2kV8bS0C8lojW1pwjMyJi0JjwEHOzRpFfJES5QUOcXgtldwaDiPf0gjD46tnIO9wl9mWSDFjAbE
JXuCt9KDj70q2Mli0Igut7PGylaw/+LYEZO5OLYdqVinwsdmXaOR9ok59FuQ8TUB9GmP2kDjJSrE
yardZSYMM7dZ+9J1fhKYe7SOmsBXAU7tQgM7b7GW2EGXU9eNn6FFNURtGLQx9qmdVdV9xf53eELa
qnaosd1T7UfXfWT179C6GsYOYlbn7EqEQo0IPXhWjT6Pvou8HzmKQNBwuu/rurGVAHU9s1gmBzcP
XMkiypPJelzMQ8cAV8U44RlhtiYPm9Ja2ZcyYFPUFWt/aOKuCnIyRwv6JR7qVnPwbJpXl3aRsXej
ed8orsoFOs9OGQ7w96cccA8fsm79j2avfex/J+f/XgnccPOht6ncQE1j7nBd6k/A8vxoYppklyxd
YyfO/6rjMLF23OZ9p3RVoBPPBG39akvswQfc0U5dbkZzPsXhXh1L94EtnN/8E9IPzgAuHoTtmgKi
1V558MXZw4XqBlfuBtUEJL0v4ZjtYiVO9bEH5Cb3f7rh1yOO76pcoB5UVBdQ/eDuETzjrQV+3x/r
BXVDJV4Nt7Al9ia4j2+eZ1pDt4Ff7s9aZxUlXCfAcYlVY+iAIwVQIT5YjP4QXn9xsr/uf+L9ZOyq
WCewE819UcD558EC3kBG9bFbvKsCnUyLVpmQGBnymt9cdCHiWr9jF03EqrSfJlQmGmrhJmk70GY1
UDqZl/KjOe2hd3Tjb+vxxtUnLlhGR+xQFgT6CDVfAtv+B+fg+L7NNcuqopymwKVNSBFJjlmnYAeM
LGv+ggfZZzffqXfqVlWJVaj2tG3ZIOtAyvbmOTxxsiPlJQ/tnkqk4rBUtcbA+tSuafk16xj97maN
VYIegfk759/tDqAmze0byga7ZA0XZO7XNJtA6u14EVk+kz48VaK5DPkT9M13HvDfs9P2ISV2Cdhy
JABPIjXqhtgvMjMo/eRYdrbXG/HeTW37gBLB62ygjkig4kbwjpl3/bVm/lMGsQkA0E68a/bAApo/
or7NgqB5hCrAIFI7zMbfBfpd2aUrmNi78ejGV25rOI4EXUWpSIH4G+LR9caoDby958H3AgJWUp9m
zXWUzlItNB1AZfYy5+TZL3L6gKRtnSYRfLkfdrr/oES1WXeB066mkxaZ/2D2HrpKxuDr/bF1/2DL
JG8yRuM3EIYmhZvScblujNx1UX31xiCWzSFOMxhp+1tvPhHYkJUA/GNI3dqx/mrXzP81G9L5eOwP
KGENFw25DEI4Kh9HENACtN+VPxlhTxnfa/TTGUkJa6/uWOia0k3trPju8vna5P5vj8lz0O0dzXVr
rAS0Hw7ObMrJTR2a3UgVXKhb7RxB361fbl6qxLJjLRkUeUmfZmvqvwYXcirOQVKKa/i3PNlJeT6k
HG1b/3mkXUYAFaZwTOn8xWh/0T3CAY391VdZzlZZeivG7fomdoMhyvJrgRBrhs/3nejdNmyYSH2b
Dak0BBvxhVlOy7WcJU3H3IZamQht+RdzZ5x4g7J1I260xIyccEajsCX3rjea1VeJyYKyNgJwsHdp
zpzsI3f94IPR1XtVt/dOBdufU2J8XSdmmrbwUqc2ns3BOvWy+XsVf+7bTjf37fc34c1D5luDh7l7
wyMQw7690xqvm7US2D6taujmDl4ahvMHb21+SzPAeSDYUxB594azmUWJarGieEIAYErnYAFT1RiR
Yj3NZgIGxsgzhsiSJJnFq0H+sSrrYpRX6c8R+O3jY3ZTIn41QlmxcaRpBRaGNrKHYhye+9ANjwBz
t/+nhL1l9oBSMemlTW/H0kD3jiUffJvtrI9m3dUn3pn0Vpb1vZ8OwjEj4ZljFBbjHhJVs/rqGy9Y
y5cmAEYxbZqLy69rGBvm+b7hNYc0lfbClWTohSN8vIs2kC+bjWRl+UvmFOdyzb5DlyUamkNKIHhl
2TLam+CoaFV4jjX5qYQolAPqab9rom7yl72yqG4VlNj22lkEolj8dJH8kdD6sQqOXCbgP+pr75DR
JfDc1U9X23p0Cv/DQv4Yfb/j/roFVsLblu5ceCNGXyZwRhiLTIyRfeiy/np/lXWGUaI7WwOTr73t
pw3x8ljOGbuUxXRIKhi2UYI3LJuZQApKAtWQL1dj6cezmD0Wjz5kdo79ASV8STiUfYPdNJ1H4Lvr
xWfY+g6BdLG46ovvMNWCVoOB80Zth8lgs+nSLigfi5xUx+4o6otvAzmLEiT4Ybqs+W0tu+c8sHec
R3MgUB8063kgwXbSSD1iP1W1GdOsxZ9of4hV7nxC4z8q+UXRc7zl1y38s6yu40KexDEhaNheiVmJ
uBpZtYbo1VyvhdFd2eqeOmtPG0UTWfb2j97kHAgArKZoMPPQrL6DRT5hRvMie75Tr9MZRgncsvQ8
0YFMKW3H7kmYxmeRGTvlEd3QSsyCJmHKJJoHU0hk5lGYFVnsGdbORUFnFiVk+bqiDWbyvBQc4x8J
p98bHCfKmh54edgCSglXH+yOZBiNLi2h2VNlU4w7YHI/E2ju4uqTZm7QgIkS/kKzPI8ZxOcejVZ0
z4E/2zGjpX2ag/Kv+9/SWEmlvUBZCnrYowkrTfWftuy9eAyz7yBT3Xs+1X1g+5NvvHMWpmCdHYSp
386X3DKvfAwjcL6c7s9f40LqCyee3Fe3o6uXZtKJmFnFTbG3H4aY4TvFHWv7R29m7ua8kiJnflrP
rfTLyBwE5MngCx64pwqG/kgeBa3s5o+0tmTzWpVQ9P06dKa3vNz/czrbbX/6zQzasQBrZWYg7bn2
UxO6SQBkcm3sIRZ0wyuRDcAnFHHINKS+98kyf/bgM+u+HJu5EtlQfx65ZWLmrQwTp8lO/dRF0tnj
ZNfNXIltk0HpwM3nISUWmNM/N8sHav+8P3OdQylxbZpzMDd4VkyNyU2wug91czDdqa/DonKFsbQ4
iGaTXT0DQjp/LMeAHkum6vNwva7DulSYuBUU0VDQaJVmdN8mmkhQyTBwR53mHuSdqYvCyHQR1BL+
tc5Dw/kn9MKcF7G9djYBysvsK/mpClgrfhtd0+7R+Wn2f/UNuSTC4Siy9alZeFEBnBQPflXlQ5gd
LEuq78i9zJno8jl78Kr1W7UUbkwWEBjdN5/GpdR3ZCgUGNnAmz5duj9TWCassJNjIysRXHcuDXib
0XT2l4Gc0JXpylvYSfsIig+ZzVTimM6VaOcMdgGmTCS1ka+xzfeapHR2UaI44MY0DQOSRL12kWPK
P4Vc9+6TurGVMF6Z2VLHtbIHPjQfIEBRR0aIRqD7Zn9/gzbVF2Ted6CxXRhNLbsfT77szYTRHPTX
i1lGVcG9KG+LvWqOplZlqk/K45AP1UCd7IGWwA/n1z5zINX4YlvfnHoC9/kT7+ekYXsySu9bzlRf
mYdsIrKd8ecaPnwUE7OAwqv3Cl/vIk8921SfmVGUNyswecGhCF7EeCuSlX4enfqjNa7RAAhEY3/i
bnnx2w/eXhOn7h9tu8ibbbQbu8kJXRe+4FrPVtBdrGaPqeb9jcgMt0++GTq0uoWYZpY9dC6KR21d
x5zVJ2aOR4A5m72UCDdB7+CNppzTVUJ7kuZ2kHRdsPeeobOMEt4soL6T910GWUUehTV/9tp653z8
ftUFCs3/tkzd2sZaTj1NIen23JvpQt1kMSENjKPy7Cbdspe6dUugRHrR2UyyuUC1GwsBEuXaTgSo
m86Tz9vkfrxrPqG+PeeNQ92a0uwhF94F7ns2DePRrrzT/eE1q6A+QINTGoTtAyqDrJAR48GptY90
WcJ91AfoqSuaZg0y9pD5Dvj4uNdfXRQeD05crXbZ08JLj+YPORoD5rE+e+Wxc72pPj0LF5K6Vmnk
DyZFuUL+5Oax67KpykyuBTNJVmHSEvKSnh+CMYW8SI/ulEnfP6qYKjeFUUqHOhTDI7KivPvSZCQa
yVXmO4pBOl9UQjYc6ykbHRgmmACkC5rHwCmuEFs9OLwStsQdZrEYlp8KX546EVzY6Jza+qjHqMFa
bO2HUw5mFlp+E5T/XXL+7X4UaQyj8lLQsGBW17Mg7YzggkP7mVji2hl7zBS64bc89ybTO7SSZZFh
5kb2U4ztU7B+Nc12x2l0gyuX5NIVywzRvPzBAojO68+O+NSLj8fsogQpM/x+7gwUXmezBfNqe1r6
+rPhHWnoQ4bxt7/01i5TKfkki+KhMe1EDu4JtbP4/sw1eVFlp6C5N8JZ4IuzyH47ZVVFAqi6Y2Mr
+ypkOYtihnhYas6mlbRopTqBHfvrscGVGOU5mQLacZrmVnmqpz5FTeDgvJX4RAHAlnmPbdVphi61
Z7t7zqbJeLk/cZ0fKuFp18bQjg4YUIvCgM6WSJY+PDu5v7OgmuFVGgrRUhCJBnXxMBr8PA0kAutW
klt7goUaf1GlIks5N0bPzeJhrmU8917kQej3kGFUEgpjsfBIW8Iw4NGA9kYel5aVBN5RwygxGtJQ
hh3aAx/c2U9AmnniA7/OId95G3n//m56SoxWzbK6dIUOENqMEl73kV2AkHDAgXVDQ30xyGsw7ri+
7lPb2rxJB5ybjI8IroeBf6/wmse6E1vAweV9ycwPU4D3N+ae76+JbrmVECaUQn61booHYiwJntPT
IT8CEUZSU3Fd4VDN0B6ai4fV/9Xm9GMdGK/HJq3EL6/GzjXsDhzDpvPNXscxlsW41yGgiy8lfJcM
b+jCW4oHlg9/snUkcbiEv/xV7nGxaA71KnrLNHM3G1areLC7MvJrK6nyCbWmPjKb71b/99TvgYQ1
/0Sl2OjEQMFy5vhpsTrPmc+uoJF4tYc94IpueGW/DThkHQzQp6T5mJ/bwkkEElJb7pVltrD9b+XY
VBk2MtIZc9ciCLj1uWPXxXSjYT65xc/7PqQbXg3nxYOSTp4H6di1P0ARF1dZ9VSz+kyaIxwhCAAV
wwUYu5iZsQmTUdTYfLCi4sRgYanFTvDq/oMSvGNNxiILhyDlACx4Gd426peaiajpvZ0vaNKDKjZE
i9kum35bhPC2TtWPYB2yY7uBqjTkER96rznSdYWim0t5JNz1Edzwl/vrq/NOJYzd0ml6tPn5qe2x
p8r2rjmE/wKfJveH1xhGRW1NvGf2Ws5BCtgZS8aC1Uk1yJ37g25w5Zg89ZU1ZszDuQrQ5EiWIPZZ
OmNPsk1jGRW2hYYNuaDCHKSbZBsp0W/WTaltDzv7pMYpVViWTZ0wLyY8dZJ8fAZNBciUws+D6Zz7
ae+MovsHSuxmvo12uQVeWRDnidAmtvDM3Nl7Qgu64bdlebP99myCZ3pwHYJexQXYhLYqkynfu5Xr
DKREbTvlphiYXaDXHRpn1WsrXh3TKuMA++VObOk+Yf/7H2TLUncZxxYztd4HhhLnErlsjIuqSY+5
v7IDQz/QMSyAINIKtPZRtyxNVJql2Aku3QIosev7K8+LrjXSIoduTEvItZjbz4tb72S1bYdStxY3
cFWCIkmk5XXIazdnnSbr+5ADVZbONKToUKfLKq7MN8Ly2hfouj/9/w22fVJZkWp13b5pIIED+jsH
qmp7WjjvpYptXGUhJOlbe8Jd5oYqA4isSb+zBLpxlSWANASpZlv0t4G5j4I7j3V+5BqAKaups8KD
i4OO3f5WWh/riscS95fB20md77nONriSOkXJ6Co2O6/VuQ1v6PHM94g83guqbWjlvAO6xcJq50bc
pGUDM/3DA6bWmpN+j9D03bL+9oHtw2/yjmTgAATzaHWVfZe0HRDxRTy0r3x+BXQ9wrUvKhcnceR1
sdqvh9xSRblymnFRMHwyaNyPhk37CKwQe0VlncE233rzfxoiZmBFg+o60ZdySZowi9zpC51+HZu7
kke57HrZDRjeNcQPu+of3WZPmFW7FEq4QpEPrKHcra5FaaeFX8eS2JFBrnPwXYw8qozw1JkszuiX
0DnouUok+5Yrgz7HUuTyVwv97GV5Hb09/JEuLJRwXoXZNLTD4GP9MuZxbX4nh2QdA1eFtHJ3qC2/
DKur47QXnosHaBbvbGOaPK3iWZeFNlPpYeiGvvjjgzPwxOe3vPxBmkMcKJi9EtQEsl75uG6zD599
DzLCr9P4csg/VRhrRh0nkBRDd2tUh8lyiLoMU97W+E1YdWLE64mPcQPinoOlvUBxN74/ZY2bqOhV
VmftSFwMLQG+da6cPtR7fbeaDeW/REXh3IYQS7nazpK4E6Ti53xn1rqhlWCt3HKYOxuzJpmHqkyW
MPbnvj10IysxGTTOaJDNtz3BHxuokEE37OCklYg0cw4gL1r3rpXzBzvWpeJLcn/SmkVUUarEq1zG
LAOLaH+F9mFmZxH6Je+PrTGICk+tbW+uAxBO3aAkhRsbd5qocPLzscGVWBwdL2vWBS7S5jkoH+ZQ
xGW/13P8Phli4KrY1Jyi0capqv7Wn+iFn7JT9mX6TqKtmQdNXMWO8XUGUoOzyz0RgpH1ih7YKMdB
odlFY7xXFcTxQIWoBnYmm0YU/NqfNhVUeZ0fjIt93ZPkfLe1Yxtf2U+biVotz7bxl5g84GATjRd+
yS7k1fwVXuwkP+/BzHUeqgTsOpo56Qjvb6zyfy9Ddhns6WWVh8jb8UeUqO166DzLBmtQOb+t5tqF
P2p3Z3k1RxoVsArYhQ8+ura/tcaZT6eh+9l8n8NP9/1fs92pkFVSjtSqPVwNytD42rZjZE4GeqfE
wzhbjxPKF/c/o3FRFa2Ku3nt1T7O3yYhEa5CyTrSnaE15lGpeEzTXEEji6FxJLjkksRu1SSWa93m
6fv9yetstH35zebHsnHx2xL3EmH9nFsWD4DzDPYts8Eh2U87f0OXK1TUqhyD0vJxvryVImpTjta/
8EQ+g8Hz5JzK824z1eaQ79xDVQK2ANpSvifxZ2wQllzGS3bykrGK51MFLVN2uW8x3XIrYZ21/YIe
W4R1wGiCGsPVt/MDzQrIGP8z35vFMGjhb6Q0/Mq9m00/1c7OS67OjZQARotXQLhFxc1YGVoIo8ry
gTz7UM8H563svfYs0aZoc361oKbhwPireaQDAiZR4amWVdZTnjewto+S0cXfk/HW+L0KTG2KcppD
f9tXZPk8OT0ATH8FNhDB5Owb/xzyFBWh6jjogmyDoryiVT0enfJmMblTFNQ4oYo9tRfXX2dSllci
ebTyR8PfS/bbxf6dGFJBp+YEBK1dzdWVLa/T2kZlX12Y/50PKQq+p8XNTveNo/vO9s/e+HrVoN3f
nYl18137n7LvTkYOwh7HeJrBhjnh/cAsf9z/ks5WSsC69RDiYcWxbkZlfR5oUSRF7h8SsoJ/Kluv
I8HcQ4awuHaOE4e2G5cFO1AT3FxfidqJr4Ce9kZxXYSIxVyeF7x93zeJJiGYSsAu0neGyvdKvGDN
40NWDMvHJujaiFm2PIm5bw7lSqJiUgfqj7QKXWCB0KdegjfGtvcuKe8HMFEBqL4rC4hvecV17Phz
MIfois3nvzsnNoos8mn+676l3ndTogJPHQmCYroW9i30BsRvc7bNZ6eUTUTKzyCEipCtd9bkfTcl
KgiVhs3qzCRkSKLT56n1l8SeVxod+xvKMboVHpt9HrBr0QWfaNAVcbDweJCFFXtjaSYttz5B1ulQ
diIqAFUUth/SgLKrWJBBvM6Xl3Ilh2jKAqKiT1spSe0Z6L4fZu8BguIxnYpvcJATVAIPhR5RCY/s
uRBGi2bHa+lCZtNx64d55PnOQmuKYURFoQpS5nRGo+YVhYcykjN/sWYQfjWOEQWi/xoWXQgxFNKD
JKROzNL+ayD+Tg3l/TsPCZXAN5y5zmRlZte8GyI6nVg73Ybw5rVPZM2iEkwS1i5dvsahVYCq41IR
5tmSXZnd0E82qEi+sc7Yayx/P4URFZ9KJIS8gpBgiXDJihZ0zecUoB1eFXE1HGmPdwOiIlVDzsFW
UMzsOtBmPZE1ICneh/feBN6/thFVFg7lb2cM7QE0Eky8dJWXrPX4uT14bSMqWnXMp2IwzJZdWUM+
LWv1bGfzzS69nUOlbvbbsr/ZwBviez6YW9i1F9UHFFitaA6KuJi7vQYf3QeUfTurjawuK5jHtvLn
cV1OK3dvS7VXDNVkdlVHzYOw/CCCgqE+DEV2vPKvln2b8bJnVZcVVLzruNevovsjykbuh5kDGHiR
XzeJgWyEFlFhlJHr5MeylSqu1jZ+ALp4B360ca37dWGABOFYEYmoCNbSMEZzLMwccWamXpv9qnLv
8/1NSZMgVF211gGao7F86+aB1Cju3HGOK1F8vT+4xuj+dm54455rNtMVFdL+FmQdGLDqjyVhF5Ib
5/vD6+a+paU3wxcDX4K1H/qbm9HY6MavhlN8vD+0JrOp4NWOF6SSHrNu0kTPfRjwf/oJW7QXeLFh
7DXmabxfhbGG2eANpY2P4EXpeXD4Vcz0bORGXLrr1VrXqKjzHQUMze2f+Eogk7WGDhrnOICb9Z+u
aj8G8xUs/mk+OaeODk81Fdepsb5RZ7qMQfNXiIvYfVNqanBEVWKTeQ5d30laN8cgaY0Xv0V6T5bP
Ird6gtp6AKJEq2F/VWV2FsFjvQwxJzlgRQe9RIn8YW2lMaF4fJM9+rwCo8HVhubrzqFO5+LKZr6u
du2WpLFQHcr+8RvgQMX0YLXtP/eNp/FDFRjL0JyxVBA+vOV++Wd2RcT8bI2CClRsXpDc/4bmPKKi
Y6GNDLUbs8ItkLgy5rkVL2y5OF39ukC81F66dKjyD0TunYM1JlMhsyUBC1XnWMNNGl/An3UKii95
vcedr7mSqLKlzUSGbqiC/ibD564eweBaJOX0dSr/7KLsNGlHBc0KYtp1OPv9zeOXuXzalXTVpANV
dI4S07DYFqLD5NIElCtPwq2B+udrGfU2MU5O7dFHo+q/31933f9QUkJo9R1xGIFMwjK/ArtJzhDG
MOL7g+vWQbmTg/8AGLIaGgyuFxYRQedjkHsf/DaPstm+opF25zs6Z1Ki24OWkpD/x9mVNDeOM8tf
xAiSIEjwSlGSJdnubvdqXxive2YIrgD35de/5HfyYAwhghPRh/GhCBVQhaWyMhvS3wLnpc1/2cNt
6ncRVDPPV2IbOgbB0ko4aA0eBvvmmtaoZswqWNZ32xl6jgjqpXLEEYLwMs7xHA7uwF3kCjg0qzBZ
sRRpMwja30p6HMkne76t3HB90cysSnWI1ghRbu8ttyr7SaoR+/p1plcKwHIX7tt9VZgstnW/ku42
qWBXGC0rssY8mt1XOi/H+8tTs/ZVKTrSoks3hzbLLeyO0/xLND/32d2+9+5I0m5cVa6E3zkXUQ8x
UDKaeJJ0Q1bCdfTHAtIpMD24V2zYrYleTWdXiVTLq+faTrdVPrCjO/AjyNLP+7yhBOeaAJNWUAx5
XdyHkC4voWvvnEAlNh0hQZPgwPQ4/azDz6OpqVrjDRXIlbKm4d4Ku2n4nPd/u5mhPUf34KCCuAa7
DMIqq51bMocPaIf8BWjtGXzRl6awwN3SfU7kdAyt5NmvQDxWsWbfO5CK8KrrQQaNhWQzZnKK6AbW
pvb87f4Ea3KBiu5KQ1kEfcj6W094hFPdkp3F9HPqUUQ0tS7oPrEl0XcRRSGkPDqhi7KV/NxD8S8l
z0V6bicRTeNf93+Fbs63v7/7RLguYKt08StG+08wDxE13jp1lpWYZWNO68LC4P2gfXXc6sAmYnKM
5mioshZKn5A+q4P+5rn0ROv20yITHq3gBs+AuzAcb3UfUSI492wxQWEekMnxJpPIIhnkWM8y+Wef
55Uo9ms++ekS9rcmzMYDCfo+msvAsPI126wK4hoGCW4kBgc1s4jC1ovb9FdemdDCmlOziuOaHbYW
rjU4t6bvfzgBtLI6+zpNTZw664m6b7nVxz5Ipe87ShMFKqSLr9nkDXbn3IbA/hLaPB49+3ns2q+M
tDhZmfhtdS7blsG7SGhFtg68QCTM3p/c+xS2v21T+7PuBqpCvGiYu+DMbJwbW8RRuAJqMxn4U8s4
nKHkYAW/5nY+eR4BT0Z4nsn60E97uBJwGlIhYK03lkA3YhXjduCd7NUJz5AH+np/ajQxroLACum2
Xith3OkdOyoIfYWAh4kkSzfvyuZMUSIqmhVEQ2OdnLvhrWbZyUrC4/zGgsywleq+ocR4WzdeYKFD
8lwX9blIo46wA6Hk5PdWXDomrJx2/pVYT4TH88Vbh1tOAAzwjjxGN+lv34nExTnaD4Dp3p8PzTVK
hYpVBUlWXMiHG0BLv8vgLWvdx6QP46KyDiuYAhc889//kmbmVeAYH0marxW+BAmuf7yk+ycJDVcz
TRyqtIaDOxXBDMTPrQJaJs9iPwwPqWfIi5qcroLGRtERao3LcFvD9KFnKdBiMvuVjE1Utakhset+
wPb3d4kkp4NbcRuucb1TSr8m8gtdf933us60slunQ4r3eu4Ot9H/i7aAqxfHdQ8LARKFChcjldN2
0sfThEP6A3BpRxviy/eHrVssSiTjbjd6guJCbIX+CQ/F56IznVl1HlECmDWzg5ourkvVmD3wkh3n
ip3QQW0oMmh2OhUfxkrHX/AeittY88tOnnn1zRff8+H/3OVWVzc2v+xykIoUa0bi0grNxzcuA0ve
SreeQFmG1zUTj+rHbiJqGXmawVW55mV/C8f0QLPwdWR4D6TJn/vj/zisiFo7XqbUA78pzFttCBQp
i2rBr67lHdJgOt3/hGYNqSg3sXLe8G159qXc8nT9oybBt322t93hXcSupFuWYJtlIKCGA6XBFKH/
07CEPna9p5IxSp7aaVNh4GLMbslqR6G3PqIV5Hh/7Drz29/fjZ1Ok5BAS+O1Q3aHxaLgbZ+ipd1Z
iVYhbdRPmgzaW90tAT131k1xMJmKm7qRKxeEqe2o5N2KhNNiV2zKc2KNMX6JIdXrzCtJZyULmZwZ
MbXI7CHjyTODwMOcCsNTkM68knionMtiTlGAsTv2Os9Aqcsub6O2mPPzvplVDg1hGlo9QGJ4zgVz
Q7WgXP+/xDwf75vXBJSKbCu9LE8WO0EFKWzPa5B/JT343u/b1pxDVHSblXtWC/qT9tY1fixpF+UL
/oXVse7dQwlaLZuZGnc186CC3Op2SKt8wos0CIZOI2kPi5s/TGCLuP9LdOa3jPcuvMCUxKSLFvIb
8fvj0EEjyq0fJHMv983rJmH77DvzIQPOw6MIrwbc02Mjn0B2Zhi55mirEiy2EyAvlgC0ud8kikhM
0/ZI5v684InLM0nw6D6ixLAvG5sVrexvWfcy1Z/DBOojdnpyFhatRh5K3fuRCnILZzx1T3nZojpQ
HIA7fMqpG432bxJ4cZa/IIs8WcsajeGPrDcdpT/e0jwV/SYAuGmHOkX68NhtnKeryKyLnP3nRpgQ
V7q1pQQ4A/VrJyZreyEZjmMqj8xpj+k47NoxiQp+s0HQBm5zr7ul9uLTyKW8TA9kod4emSpGVARc
xvJytgXekafBEREnGY8mYbD98bkLRIT/jgs8URcgOcKOjHmIQC+Puf2WQ2urb4ZDOoYR8O4Rquum
CvG2XP8LOiUqYMwSaRKADQovn8XXggKDNHxyJItTrz7zyb3xKpbs0eqXI5XhUTL2vIT73iiJiiYr
KBvWOvfFk6zt28DCEzfKIny8voiKIlux/eWLnZJb7ZUnZx5Oge8DcbkaEszHuYuoMLIhnzsLNKDu
LS9wqAEZQNgY5uPj2CMqSkx0U1JYeUludB0eGZr2/Sx7tDiYW7LMsENpBq+Cw8pBNALYMHIbiuk5
nLorOGN3mt42xXc5ndIx8BuRkVvWN/906ME7jFOxd9zKUZX16GDru4Lc2i5/agfn1NWmIovmlYKo
eLDCsRMIaC/iKXwAjn5rqhJnP+45GhjoITO2SWiWpYoLA4FKUFmgpXqS3p+y/DWB3a1NTCwkunnd
/v7O+cFgVx5dsuEm2v475dVTm5rodzSrUiUxxL65cjn2qBlX1qeGtydHds9B96MTexh4KCMqJMwu
AXavwx6eaZ6qJIua18b/cv+goRu8cly1J8qmQHZ4EKaBiFZ3iawieGqs5AHn8MP9b+h8r+xnSb+u
yyz4cGtbAFm6vFgjm+9SjWRExYHRhrrADo/iKcjFFQXkwzCTT2XT79ssVSxYzwETZ6MUT6P4FNjf
RtPT38cHJKLCwNwcC0ZIrMeldB4y7wYRr9jn+aH1Xqlx0WsmN9j+/n7R50vdewtWpoVmEjcPDqxu
b+3aPYeWqcXm4xM9UUFhtghF3q4pXp7c/jj77UEsLXbDH0H2wPofNd11q8L57d+/xK0LcMh5yA2N
+DHyyCZ/mLNvu1JRYLXnrGOWpOKJAxAgj9N4vr/qNadTomK8CF4+Rkqs+olGy2GNu2h9kLfgTNDz
ZTok/O8h6IMDSqCGb4eUv6z4hnteT+4xO1rH7tQc+Im+gEk19k/tE1QeHpqjPO+7+ZBAiWYIWfPc
QecQpGXGg/QePC4PPd91OScqtov2DYVimoNwm76uso1m+2lJDQ/ImjSkYrpIkRMyMdju6qNbnPgQ
359onV1l622HIqtYge1Rik+z96s0pQidXSV6M2wjGUCC4qnv6+AEJiQ3ApjaVCrVWd924Xe5wXUK
kCn5bJMIPi5QOWSGhPlRzsFjmFphrJJ+yfoarEe5B5BTOdJY9LI4tIV3sMVqcPlH14DtI8pRqmkJ
60BAlV9D9682TCIX8Gg7bCEuXR65+OxW9gGUDIZz20fnku1jyvzKek79tagziFtk5zCXZ8jGxZ3l
G36LzmHKNNuzVfbchhaXH6yPffKnlrGbrC9WYdKD+mir2cavzPSUe2mXjmBZ4sknK3zN1z7ymi8z
v4Kz3rDD61y0LbJ3i8kBgV9S2sK6LFZysPsydtBZCO40w5rSmVdeEyzIpvbMbqxLBU0fp7EODUjR
GTO1/OnMu/8ePU2X2R94Z10mG30tM4t6pzsOON/ezw8680qOXvwmTR0P/m/96cDXIl4nL15CU6lS
Z17Jx/XQl+Ae8EDPGARHqOk9+lYZLaLecefC6lFLhyztw7meQIda2fNhTFhsVRAeaMrulKXz230P
fZSLtm8o4cwDNww4dfg1y1vcqLvXLHD/2WdaCd7BXhhov1h6tez295TN4Lklral+pXG9WjW08mx2
Khsz25fdgWVuPGTJIQlM61Lnlu2z76KKyyZh0mphHsefiHjBq1xM7bQ620rEJnQYKZ9HrPksf/Sb
8gJ62H35Ui0YhsMKAG2NYWei+EFnEEn6rHmeXG64sui8roRr4TCRFuADuPI2O2cc4jYS5O5yNdRl
dJ5RwrUdq5QPAbMu9gC+5dyOW3/cl8fUqmGW8rJJ54xfezQXDySC2FfffBtJlWavdrfOtqHvfds6
1FMh4kktG4Kz30LzU2BdWPP3PGQRFc/t8i1I/+yKKbXk5kgKgBv+uxRW+Bdp0v/Lyj2cFdvIlXD1
R6taxxHOF3V4GGR/qqHfsm/Um7PeRZOdjrx2ymBbNp04Jan9Klu8wdw3rlmTKpGEBXWezOry9Cq7
8gjAfRT02a3vTaqsOvNKtC6i9fsp7NjFhdDrnPgxfswxMdbhdeaV/dVOejeHelF65b19XXh7sPr0
Euxq+NsmVQlYqL85ftAk1gVi9mffI2ihnx+4Fcb3fa8J2P/dv95NrB/6C4daMb8WDRXNIWzAxwAQ
BCSY9tlXNtixErXAXb24Bh17BhscyHFzb1+uVItt4L53HYjW8GuQgZ0i605z1gL4ZeJW/uh2Ds+r
9bbBqypBQ1Fcpyq/WMCS+dYc8RqXUR5+L+urPfeGlKNZQmq5DcRwTk4YqLr9fAJKZIohyRjVnkle
UJPRVF4Jp3M7unjgsu1q/5Llizw4OGnyNP2CfGiSHtP9hu3v7xZSWsydY48tFpKwsodgKshDMfEs
FuuU79sB1OJbajk5bqDIzB6fDkCYxynaG+bExDSj+wVKIAdJ4KzV4GPrhd4JrfiVjG+TkRpDE2hq
uY217lj2AwIBSmol+PCH6tA4tmFT0Q1d2XZL6eRZy1zrAjbniC8l+mHawyrT8/0g1plXgpgIkU55
BvN2xs+BVT67AIkmYjzeN/+haxzsff9eOg0Ea61poOwihuAZbUMgeSfDHs/AtnI6HtweakrA1V4G
G7XMYo3RNxj5fA++1Yd5ZcsVgzc7RYEtdyX+cQqTs4siajPtqTZu5pVt1xcDJ2B449c6m2/p1tg5
7LoWwvQ21+/iteuTPikrD+VXiT7Rnn8ax+Fve7R/3p/TD5cMzG9z/c68E9SesFErvyTU/ox+4NPg
29+kZaIY05lXYjVvedEVwcIhutc8gF/plE/ppbb3NF9vflc2XUHR4Fk3PruEVX1O/PKaWCaiCN3I
lVCVWZkF/jyxS++H1z6VEQjlIJZjwvfqzCuhOkOYiFq1DC9gy45tCLiOBT/36ATZNa1qhc8lqzs4
Sx1eWEseV+EfgPR97MrAkGg+3KmcUOV/CDNSOL5fQcwV4MOJOtESpDdgKKMGL/z3f4Em2ajsDyOU
z23G4KDtSl6047n29rQQYdWopb62cXwq0fp6Gd0GW2xz7IfG4BjdqLfpfhdOud+4VkOL8DL5Szy7
znEpd4aSqlLmeg2XoofPxxF6gqWM+qx8rrj7cN/fuilVIjUdCmsusxbSm10Qk3BAlw1EMPw4N8F3
dR9QYnUqqm5Ad1MIHvRHHpx9Gzoh6amhe55XMKlKvM51Ceilh0kNk/yUpqjxLSAp2nOChXElWrvC
lmU6wPd8cn6TxDnWqf330pleejWuUct7a9naoG5HtI70JSs+0xJslQuw66f7U6tZlGp5L7BL6pAC
UzuhV7Ocxks37OmxRyipFb7OySBsF9TpFYQn565oLzIwEbToRr05610olQ1JZdYW0Ogcu669NLSb
ANXzO8szxKomBatt1ykN17TzsCCDkB9kmD34EteT0d5pXgkoD9wONIcoy1VW7kn4y8FZ6wcrXQyT
qhu9Ek5B3rO6r7i8okJ1qt3piabeGRIbhquOxvu+Ek59780JKKskuJeWA8ERkjd2fH856kauBFNC
O+YK8I5isx5iCwI1VWCdlnk93DevGblarM3r0u/7Cqu9qIo4p84ZWnr7plQt0FZokWrbrsOexFek
YBHj7hl3jmnkGseoRdpCiiUA6hVpYBm6LwXn1hsvbPq9nvLux33nBAie/zyaIV6VVSOaZhLrvKnT
hs056ZbIm8QL2AUOUCeOW1bseV7EZ5TVg1c5wnEZgVYnTV4a37Kjeq1MT6+6CVbWT2/lBKREDBj7
po/tNgRnpGmP1ZhWK7Mz3vz46iERu8JbXgEcLMCpTKrOAOzTTPB/irMZT1sWYORhah/Q1nfoRXqq
w8aw8rfM+MHkqvwadQfKy4RZuIXw7Jqv9HkEfK9n8lGCDOD++tE5SEnKYxMEeTWCGSRnaf06QwP8
jYdhYlAN0Fnf/PYu5W/YrqAnkDYe2nB97gUkGEuvrAxj13hfZV+Yh5xMruWEF7GmMeLsAWV/NBGZ
0ppm8Crzgl3NPGW2I67VtGSHZEW1thb+9/t+1419i+d3nsFdPOcU7YXX1grtKK1AjeAPYewWgyG1
6UavTOxatZwFKw0vttUdGtu6jP5sSAa6sW9/fzf2LgdRJN7/xLUh3RVi2L+XJT9KJ90XVKowGbNt
F4/ScM1gpedc2tFcyD+rvafLEyccVV6n7FC/cCRGH7AXJ3Uinljx/TnVhKuqojN6q7W4oS2ufHVi
n04RWFOKw2IHuLSZ2vE+fBvF6JVEzClkI0MowV8ZIEXOZ06+d/5jllzd6k1mpoaHD4EK+IiSkPki
RVsMqbzSzjuJ5WJZ6XdirU/WWl1xaI6qSV4bXu1LEipRQ1hzy60aFGaWzPEuJU7iT3bbmToqNHGg
sjWU+TCiXQnT7WL7iuq88I5Th37Y+1Ous66EMZ6LE7m0pbiuvSBRLlpxIINjot7RWVdi2CtkveRt
Lq9SuifPDc4LNcF6NWtVldZxurlekyAT14z1p3HI47VcfzReASyQb0AuadKEt/2qd2liymmx1JaF
cGh7TGsDLj3xu0mWl/uu15lXjuPN5OZz4c/i6lX9wzIEp154EKKbd86scrBK29kd2h7Zn9b0jOIw
BO5NAr863ysx7K3L4GfdKq4dutAmaB4LjlNJca4rg2s0ScJT49cZ3TQDsuW6pi/c/RwOID/tXtrq
6kyXtPl63/+axalCpuyR2tD4hYP67lvr0s+5I77dt/whBhEpWgVKgRDeHe2uqq5JuUQpKb4U7jfS
f23BWTH3INNbqqtIypNdfKn6v+9/UzMnKlyKFsL2UZEvriuo7WanPqRL9aX16WEKTOxsOocp0cwR
wDNLkFVJPUb1vH6rW+f7/dHrTG8x8i7UKtdJJskScfVt/5I76Y8ktwy7sc4x2yffmXadHlBinwms
nR5ywo01RNma2Fdi5a8VlCv3AHYw5Uo0tzUru7XqxLXsmlOfgvp09D+Fi38OutbwS3ROUiK6Q7Wj
GPIehSCRPOZ++JTUOw/qRInoAFpQ2eTXWJZwSFX9yCEM7tY4IAXF8f4Ma7ZkooR0kwdDH0wICQK4
9RI6twoPEEVrH+q2Os7rEHX109ibXps1rlLhUzUuqQljLaDpPT+C7ujYAqZ4/4dsS/KDO42KmhJJ
6mYewSy4/XDIXHD6QTVOOmTflek/fAt0sUAChHUEtbIDsmA0sE/99H9L+Wvf8JUgTnIJofAEeSK0
iis66uJU8sfU2gX3ABmSEsgu46GzplRexzY510n/OczzfQ9AqkAP9KLnUIBg/WoXSxiFwbSchqbd
BSXBwJX4bUg+9NWIgVMmHnC2iEXmnkqw+O9zuxq7kG1pVtvD6xUaV7twKxUH8eBMBt/oFqUSv6SC
dKXop/raic+EvXrLc2NaMLpQUgJ3baCXK0K7vkI0Pc5TPDPtEunCNqkCpirwnmPTWuurYB6ortrT
kpqKBxqHqGCptlnRqNaE/Aqys+c68NHRbr+Kpth3Of0PYKoevZTIpb7C7TG3ixNA7oaVovG3SlAg
mnQiZYepHMFu4TcnMe1cJCpaKgl7f7JKX14hQsIitDj/kGi7A60qM3F0b7eGD3KjSk/QglaHtD7a
mUPy4sjXIuVRkb54wZ85/7MrjhwlTBlxeBA4c30dGkgfJ3jPG5vTmgyGLVb3A5QwLXiRTj4Eiq9V
cS2zKkrSv8b6ZtHXzjOw72mOtipsKnCDjPsd1nzmfIOCU2/dePCNL58ySI8Gpj1Kt4aUmB0AMKrb
HputR4rvJRE86tLq564ZULFToOPw5zXY1ufEH3uoQvuZfWjBx77P/Oa3d8e1AapTw7Bggr2pQIN8
dSttL7by4XLfvGaCVcCUE4qeNCXegZkkJ2JV5wnAuII7V7ZmP33im1jSNPlHRU5ZyyRcCNkiIcs8
mjbi7opHkF0yHEI0h1pVlidzFzkTiaQ8k7/S5VvtfC+XIXJ7k0SXbvjbwno3C1Q6rZuDUPpqyafS
f5rlH9/UD6QzrURw7bnuMC8wTb2XcHlpxbMYPt+fXJ1XlOitoIE5+1Bfu1rTV+I91s3Pvu6idmfu
UTkIfNujG7V+fa3Jo+18LUg8mARkNQGrKvCUjVcmPEBWsOq3ZGUHrzPVQz92N1MhUmnm5JWEmNK1
adAG50+nyXI/e0Hz7b7LdeaVcE0tL6h4k8grtCuPjp8dnKK6DK5JXe3jGWUqSop5cmIlldkVnD3o
sLARqv432RSxa6Xx/V/wseuZipQacFfva9sHzKCfz4Sm39vCREqjG/3mtHdRtAy2v/begKNT/boG
uHHSqOkPXHzfN/LtF70zD52bws3tLrsGXhb6DzP+RzyGXd2Yutt1k6uEKogwBStxe7qUq52hK9x1
IxDa/WNVk6k/XPcFJWItAqwXutyrK5X5s8//zmf7Qtp9dTmmUiLwulqm0Yb/SeZFjVWC83Sva5Qd
dqrwGpIRhNXqBg+WzI7OMkIZyFSudDY7/z1JMRUu1bjBRKscOzjvadwIeQrEL6sQsQSleNpO+JQP
CoZLJRPDxqiZCRVAxfCKXgW5W12l4KcWfUY8GeKGmtp9NU9iTEVPgR0sm3uQtVxZ9bn1/ipC71jI
4disHCRo4qnOg8gvgpemn4+yXAyxrQlAFVfFM0HXfhiqK8Su/vY8HFnasw/+oIgQU7FHkz5U+oR2
nJJg3fLr6PG4IuGb66emMobOthLg4SAXiRfc6ppW4SGb5r+C1dn1ts1U9gTORlyduRtevE2MMOTH
iawxzYvT/dSkW01KXAOxXHiz5yFzYDVNrv1gocJZUxMSR2deue6mLM9qYGWSy+QuIPoKLk3Tnat8
NYxe53cluK2V9J7nyuoKCtJgfplMRx+NXRVVtRRh0OV+3aCldeuc3RgdXWcx4UN11pWtuEjmMWwg
f3WtneWt5CKLabWapMs1kaTCqlY6DzNYRqurhRf5Hs2mNi7sj/a061rHVMoEKIEna7vkzTVcczTy
sCEel/HZnkffcGDWrBgVgwMuD8acAu8vop7OeQlVXi/9Eoat4eSp8/3293dbcQCEXm1NSXihXRMX
g/OcAtS2K5RUDA6avPg05Ty5hO5wFimLSVcd+2BX65fDVPxNFchxllXRXL3SOYZ5/TgtJsoCnVOU
KB09cM6BkRiPyhy0dpkToynueN8puuWoRChJcoe6AUbN5zn22rKIrKmMrSk4l066q6zL/gO9WWon
IS3Fi/UgbIgAlU9Juu5bLyruZupxVRPDWF/djIGezXvw53zfSlcxN65Fpbtuh057rSNnzEDu99s3
kYxpwkjVtBmbZRzdzEeOIX/zZYmKSqCd0rTffXw5Z6qcTWkVVlkRPFAlIJmiC96mkmo5LdDQtmrr
nKaFiVvgo5VJQ6ZqbpSQl1rzxBZvRfkzR4kOcBCD9z9amJtlJRFUeT90ZW7zt865TjSmZI2y6bRK
A6b4I/9v5pUTeeN0kyvXjF5SX/wIvCISfX6SMzUAY3SjV7ZtJ/EgaZuU2ZvT1C8gR/g8pdDmkn9z
bnp/0X1BzQlhVUyDv4o3cKNGzL4s7nRw+2tuIsbRzayaGFanIsyB/VFMlyChR2/8dT/laCyrKA8Q
0tEGckj04vvO96wn6yG03T3tOphXFeRRNRyCA0udvUl/ju1wOFXUpIyrWTKq6gZaiiqvnbDWpz6/
NuuV9sutSHYcI7dxb9P8bt+bl9RKssGnF+kPz4PjfQpq+snDK8M+n2+/6Z35QcwkXQpJL2Tu3C9h
NnVnp1u67/eta9aiiu/gEyQBbUrFW+bZOAMfJulFTvi12yWuBOcowQq5Pl5yMtBLn5f8YFuBHZfE
58d2WqodVefN/0rAjk41VGiT9B/qMT8WrD50fuBBq1IeqimUhpymW/lKzAL/tXZ5OFE0vkzD19Ll
9AtYjk0QZp11JWL9PGCMQof0YhdWc6i5bx+a0CS8EX5wjYZ/VIzHUAa9W9CmvuFJ/DDR3zx/yWQd
WT05hgmJhvHgy6/3V5Mmzv6D+RjS3vVsrKaNfpPy17IpoLtpSMw649uO+S4QvIT6/myP/gVn/CiQ
1Ute/3Eoe7g/9I/23c1LShRzWzSgX3DFmx10h7XOvpWEAr/gRk5dX1vamdqJNVOtUuKMoq3KtOv8
h4qTJgZ/VnpmtDEdfLZ7jvpksv2K7avvfATN0y7HI6p4Y/1jmpGoS15AgQRdj+OcvCSQXLjvLN2P
UKJ6gIqOJJ6HrCGSqKT2ozsEhuqTzrQSzY5Y1xHbL71kQ/5HkoDH9jrz475xK1HsgdobW0xX32ZO
pmjM1r+gKb3TJ0oM18mygGuA+5cqSecVZ/FVHkrB+J5nQkytCudwi7nyR5BaAYW30DhM3fKxmWfn
OGKB7vO9CuvAkSTsEgvbO3pySdzYfdCDMzmBCMx992tiTMV1QKDDWgu8R6HZzHoIU9BVgDRrBg6m
HMGa1dWGHVMTBCo3jo+9QHK3gafK4LQ0WRBB7jmuGNSA8Qa6YkbcvDR8S5OUVKyHXZaCto30L0HV
teABpi9rnpVPxMtKQ9rT7NAq5KPtiAynFl/AV84FhLbmNvyZpfnRYib5eN2PUMKZdB74rCE3egkC
4GBad3pYUSW5lEky/XN/5jVR7SpR7boydaWP4FiaxopsdH0/rJbcc3/fQkMJ68Zjzjx21LtUa+Mc
RlCKPKeeZaq/6MauBHZAPQgO+AF7tehfE6TgWWiiR9NYVrEfKIv4TdtV1mvOp3jx54elMmE/dKa3
2Hi3EaBpqUTNqJRvqIv8XH3yTWbi7/tzqVkt/8F95A31mgmjHjL3aif5uQlOzEtMW5jO/BYH70Y+
jEGYONmKbZ425GJ3wB47LQoAbUtMjaM652yffveJrrStvCaMXkJQmMX1OPju2XLWYTI8V2lCVoWA
UL/pU/Q/4EawOHEwBm9eYqVR6gdRiqcDQzLVZDkVBdIkrpczF8ehsM7fUoCQE6s4TP5U43IW1M/e
zEQcjmVqwGzopkWJYK/oRlpNwnrtwhTk1/jUBPFtIymYzrwSwgmaGd3FTf0LZFQgmCBHfpkDn6Gf
pjYpX+tmXYljzmbcEurGel06PAtLaPrmu6Sn0Ii8Hb3fLagqX7LaX3B+d9P2beCtd0ThSsT3400z
bpVJp0wA0faz2nrlHTjkBhGyQ+OtpmOFzrpyqp5x3BpYjSP7mjIcWiB3kpsAGjrTSiTTFfS8QQqH
Z9QDPF6cWndnxlexH+FaYkepe+QgTl5TF6WhfBShIbI0a1FlyqnWgfhzj6Vere73jInioSO4yGwA
4eP9KdUchGxlw5V9Xdrz0vG3Kvw5Z0f0PxSk2+riwgTs16QglTDHdWa0SLVYNIC6RrS2f9pswNpx
0cVUfdv3I5SQbSx/Er7f8zdZ5ZBEA/vVpmYfe6Dm4fuSjgoJcb2Zg7sBK4ihdMYsdnHG9OLVzPC6
/fFEByouJJ/DkTG3tV6RNo8QA4upO0KO1aRzqDOv7MG0ANbJH7BIc49HlJU/+dxHWdMbRv9xeAUq
LmQEWF04rGggpjEJaMmmveeehmQOTHI8uvEr8cscX0jPDwS6VT8tfjTnXyFxcX/tfLx5BSp/zjRL
O52wQ92sojvb/aewanEq7I6gUqug9msVn+9/5+NAC1QinbQYaOe20notiq9VewiXRwlSwtD9NtXF
rntfoKplVGArIKWNoy0HovrBX20UTDPq2IZZ/jiQA5VMp55SWaw2JiGwocvp/1rHE9ofjswkBKpb
RUoUe6McmA3yw9eC2vFS1Teejw/3na8zrWy4ZEwZuCJ4cLG4A6Uihw6vVdib0o9mdarokKUgAe53
mFpG8FqWZXHoLLHH9lDv0RDvb//e0mueNN3Qb9mN9se6nqNUGOoXGreoKJCmD2tC7bx7Q2PyAUqB
P8o++LrL4yrWI1ty0icFDrZ0TXsZMR8YyUM6paPhgUDn8+3v7845kg6kYStN32RPHyhDF1fPbpUr
DKH0IUBmc/rmsnf2Qe1JVmKxFiWAF/7/nH1Zc5060/UvUhViEHALe/K2HceJnemGOjk5AcQgQAyC
X/8tnvfGUaxNfVwl5Quh3epuSa3Va4kGfR+HYnqhw//hffJwbTK5JGizlvZWed2QIXQQSJ6D0FlM
TvpjIYA6TxfCn631f+FLlZ1ur4ohhHUNjSbopqDxB/8uzOfmEaou08FKRX6pgzCNutz97/ZnTL9E
i+QEEkEJn3L5o27vvPRstT/q6YfMjxbgUre/YPJcLaDHpM1k1i3kO22/k3yJ610UD1h4HRXSDv3U
D7VsfnTJeEBsPFhpty8L6Tw7FprcYQHERNH4L75l9eDHczbiwWAQHRGiwjWfZfBXqLDErhB3s79L
KxAW0TZfNwhnqhZYpLDzU5B5pyol0HTfYvg3+KSOBRlGuyvw1MkudEA78ph+EIV8rZuujKas2th8
TdbRojkZxklOgyLfw55GrUcOoBvYyBSGRKQDQkTvZy0odpof40xj3xExq6GSrPbVcn0dEGJXDd42
3bb5IQrypSHufREkWygck+W1MK0Kawlxm25+JFYNdbIhyopr2j/O46/bQWoyjRaktT8EeQ6M9g8y
1EchrQMl4mOWq43ahmF4HRFiM9lSYiXpj6T46g2/aPulzv7dNXMdEGINns2cEEPb9GLN5OhWJ9pu
8Rib9hYdE8IqoMC9Oq/us/nU3A1nflhFnI/qKA78eUsg07C4OjaEdGXDFhaS70meRKQ7g+AyHrxj
MG28dZqsv/79zQY5JHlvZe0IsN+AtkKAZqKy6dZdsdsiETR9QQvacOgbixDHv6tcKACW0zH15ueC
TRsZ02Qg588f4KdDTccEkhN+MN1XXnNB0/OhRNubxej5thsZ0g7TKlXDWHJS5i3U2S0a2wl0dfqt
2DUNrcXuiCZqrjLl32UW5PEgN+JGxIIg4+2Jm0yvRe4c9qmHymR174s+PWfM7o5Q8aFRAYrNjR5J
ww/Q2XZEw5scvHn+XRn2ce50l8DaKpMbZq8z7UDISwFpHkJMRKnvzcLq2LfFgnd4b6uAZ/rCevB5
4/wFLwQF/S8iuLFeSTbH1sgffW/c2FNMtlld9s3weG8Uc5LC8xO82p1cUYwfutpOX3ctrg63siD1
hHp8gMuQbTtQQUGz2Fzy5zactpD+htDSYVdKtB2AY8wHURk7pqU6TgQqlWVHL/0clPuOgDr4KneS
OsBw3iXjmTj0naggcT5uNeqYlkALXbmEeFqA5s2FeePvubDmi1Nk7fH2CpgG14J36cdRpiLxLtOI
wnLtkhGiZHzfKVNn25mZy5Wf9uTODj+PztPUbGy3hknriKtuXNzEtxxy14K2x6PjxV72bSU63AqZ
eOllv5A7npyX8V/w59XB79uWNniiDrdKHJdYPIAxUvrY2a/QKI4q+imjWzS9JqNokRq4adhCgZrg
nbqJWsuJ8Xa5z791Sh3myz5QOfR+hiyLh8U6dnLY8D9D+tKhVuk41ayrZkgJ2c+iayPnH4t8u21w
k0G0XRVqLU0PYeX0KmkVqSA4y7bY2DEMt0odXbUATN/OQQsVG/shTb5Y4NWXPci66wgl8g2jm76h
RWbqTKUc8Ap3mXI238nZUSjTWeOBc4efqlz0d2xYtg44Jltpuyzx5wQ9rlgG5RVnNxESzd+b+BvD
4DrWqsuoBOHZusbNb6imHUHCcbi9xO92Q+GK/Be2ionM8YIWRqp+jeTa1Ce/oNHA60MSikvWfYA8
bVQSb19C07l0wIwRoklIyitp+7vMTY+y2qh/GeLgL6RVAagVH2R6nfJnSDhfnfTFhzjkbTOZBl//
/mYTT7zJa9pUgJ/WHSNCu9jF3bNoso0zgmn4dd3fDK/qdhRUYH1LO5URHb61rP0p261Kkcl9tDgu
i07lnAIcVvDl6+LJ78LnG08ppqG1rZVDnBcUmkgRnf+zn4Yv2bJVdDRke503Jyhkb0OxBWT1HI3G
2X0yfXPFd8vbd5zXSXM6HjaTjXPxnauqGMeoU13lG1ugwSY6pMp1eIGSo2AXAhXFKFfhBEaI5njb
E02DB3+6St+RhMkZghidIM9p0sfOxPaZRMdREfgJWJYQQXIS54VOH0W97Bxa21qTyU+yqunSq5f4
9jWYhj7ixbwlCmNI9DpaStWqKRiFq3R2Fpf0YyJe29KKmvozWkBum93gjTpcyhWd8qz/09BCXat+
DLL7On0s1cb91bSqWoQOYV72dgCwsUNYcc8ygdfCqWiWYGMrNE1fC9MuZLSiTknuqJOjHH0k9tNi
PaZbhz7T9LWddmEeQF1Nn15tnp1zVT1D6XMjmExrq+2rIV57MsEzDD0Uz26HSiLv2yXqCWSFMro0
l8lqgo0sb/gZOnDKrUg3Of6IALDSA29BEuX+c9t9DAle58yhVlXkDHCdO6GSU748g/c27qut+oFh
dXXoVLJk1gL9u/RaLn1c++BFS6NS/Ods8YObZr9+98321AWJl+YBIXdO+1Lkeey0v7ph6znbZPT1
o28GF5kC263iBIcxJMnZ8ZYolfXrbbubBl///mZwadlN6EPL7C5J6cchDT/4aX66PbTJKFrIQpE1
VWQEu7briA+AjUTO0KAZeosmxDRzLWLRsOnMrZP7lyYIXjgjXuyEhdiYu2lwLV6tEcWCYFbBRWXB
P3S98vhWM25EkckwWsQKWQIQjVfa6/oOgNZQgOpt0J8ux9t2N8xdB0UJkoAB0i79ixD8wUXz+ynr
R2efYXRQlBvwuSQDnNHB03IJXQk0fWxsgQaz6PQ4oyNbQQIsaNj2xckdGfhUmxCqtcQ93LbMGo5/
o/R9nRinq0dss8BA37HMKyJvyaM0FfeN8D805VYfocn66697E1A5Vy1aIGEg3/tSuWhAn7f6SUz2
Wb/4ZuS5xLW4qGpoH830oerJSqh9rqatvnbTxLVwVW2ZdJ6Voi5BbTx4gbWsDjaKKaaZa6HaWm7b
+RRJRqTk21S0fmQv2RyN7eDGt1d2Pdy9t7JavIasExlYlHC5rHhMus+d/OCKF+6cbfci6VYRzvQ7
tMAdxDhmQYDfYVvhJQnzM1//zbcC4P0VYDosSohGQbgWKwBBCJzSyLmYq43Yev+QwHRBMe6QcGqr
ApUhVsWeGw/JJxp+5OmLJTeSmmny65ffeGfRJrwKJ1CCQPLnnKfNg99s0ey/b3aIO/45tHDbOvAt
hNQcTEdrEVHd23gD3zr6mWyzfvbtzF3QcfU9DsdL/gAlAr/85nZPVvZg8+fbzmkyzfr3Nx8YepQV
igwfWDOOMw7Rwrdqq4bqBNNRUA66clPIG7NL7ydRN37wZPE9qAIIOX2k9n1i4Sks646FvcWyZ1oL
LZRtiH7zoIAjJX2dPoAoxo4yK8EX6rLf8NX3szTTmXNwT3FSbk0JyHgUZMzIMei6h4JlMRq4NpzV
9AktkNt6tJc+gfw3cILHbBYXayz/HcMwGqp6o35nMJQOkxpom4Jis/AvVY4mbxdAC4h9dgrUyN0W
O7vhV+hQKeRqYotgATtDg0NEwiDo5zKvO9kqKe+5n5ONBTH9FD20RSGGZZLZNbHuav9lqc9htevY
z3TglJvnXqtaWImJ6cTy+QpByEuIjphdkacT5FhsQFLNBsh7ylNKT0tw3DeuFtEqA6wI+g1g+GQA
3gIKsTRqYyczGVvbhi2or3tt2yZ3DRTkI5LL9FQwwg6ds7MVkum4KGjstTy1cWOEHGFcjQM6/bbI
DUyz1/ZhH4C9pinbDDpM6rxIgHO8rkC+Jl/2GV4LXOrbMmSKptdxsK4rNgS0HofbQxu2AR0KVTWB
nYcSmpuLa0e9XQLrlkUAVWfjISO/bn/DELE6JqqwW5dBkwACYW7eRqnbHGbRHvA2X0Wc7XtKYTo4
SlQjVJmCNLzwwf1UozkydmZBd7gno74u7AymAJtPYdtdncZ/Dj3+WeTjMxnEp/9/A63Da/6Toife
n9Klu4JwPG7UL0l/l87zSHfk/XV4zX16PHL62DCRyfIKWpMy4rRto5FwAFnHn7d/wnshgG/o16+C
qgRUnlN3dfP+ovLq48TI45AnOw4T6/BaeXNhpMhJ03cQlM+iSvFDzrZKeKaZa3ne8lXPuYTx0bN2
LZ2Puewe+vy/22ZZU6N+Ql/nvYbEm0MQnWVfyAqEPMyRsc3RlFI6O/andej197wZ2pHpDA32SlzB
QfWRVC9OXbzirWOfx+tdKY4dpAs6lrsrk0zE9TC+KAggxrTdwsqbLKNl/JJZvmULOAw0zs7NMEOo
xI9uG920otppbUjp0Fmrv5Oax3itvOvSNh76LeaQ99LZangtWj1oILuWguF5+klYd9wqonZRUDfb
Yn94LyevH9DiNYDhZ75Y3bWlxQdWOWm82KyO0E12hWx9ATzrhqHeX4O/rl7lzAA7GVQHovH527yo
X1O5pQHx/hr8dfVqLNm3WZl2Vx4EgIaoM6iwz3zaJ6zI9G4U5Xe9T0Kvvi5CHrLQk1FB0pO7NLvy
zV+Xr2qYlsHlfn1tsuQ+t5MXprZQJ+9d2hllfzWjLMruSxtGd7JXezlW4hPNnuzgqSkvs9wq/ZpW
dv37m+TQ9FZptfWMpMb6qGvAlehln/dE1193L7xIZB6tMP8q+diNHy36u8i+3x7aZBotcAFrbiw8
/nbXuaEMGN7xafCah1b20G0JXws1gGgv2bipmCykRfHS2aKbMjAX2/1yLEJ0zHpdvcVJZfJ+LYIT
WSSuSoP6yt35IytUpGj7rVPT4badDHPXb1ljI4SaOzCHLlbQrlTdVex0yen24IZF0O9XQeW1dLCR
fQLwwixJemxE8lQ6w3EOK3QUi0fSlxtb2PuJjum9KWzkwrFAQ3it2+eOv6A1OlqmYxeoqNlpKW3/
dZ0pH9KlheLQGgdQJaGQpbltJ9Pktf0XjGbzhBJ2d12q7IJayrNKspPj8jiT2Ie33lje32yY3qMy
DwqnQ9AMXfM2P/K0jJyFf7bm34PbbKy3yZm0jdjPoPlcAkZynRP7kePRoqq7420TmYbW4rmYXcmb
ElnUD6CMVHv/Lt6W4NP/3vv/PlkxXes5dDmrPGJNd6LB+v6YizajpxJACe+x9jI5pYdp9JX7Oogq
tOZ4HAOPHGcvG5YvkrIh/+SK3HXVYRlAF3EuUFNY8B7PRshmDglbyg+sHyqSxshIoor8tG6PuWBN
Ncc+s0nwQhgKEVeAebohdkAgAP7MoRqnX8pmllOjYCeFElEFdr35vJTDUMC3FRXFh6wvnPJ3BqbN
esPMhmyjK1O3S+3TSVEk+/l35Zefc/FtCeTLrjXUL4hzS9F2m/rYrqh75Ey9KhJsvG4bfFu/FwZs
YmqgDOnen45Vl0aVI8/Qgjj0C98X//qtUOZ1PSYjZt+q4tgszUPV+TuqLNjH9ZaZgCYdrdFZdS3K
sj5XCbGjaqFy42hmso2WXTzmpSXjbndFP8VFtp9YPkZqdI7Nnua6dfprzL45IVAvdDwegqh5BrQj
Kmv2aLn+edikZTTEvt4zAwLVvmnLfLwLZFqwE0B3vrpzw1RUGzcU0we05IKGnCS3Jth/zPo7FYyP
JBk2UrtpaO1sYA+kdOlY5UAvcXHsiD1CkpNtERUYwtXXDgetM86gTOVQylrYFZWFH5mFdxur2Wjh
NUxeb5np0XRSuLSACmEnHsgyPo7lnm4c+IzeMuNOIpiaosyv8+gelh6617gyW1Z5uZ1qDIb5q2eG
qgFXQgzJO/tI+vzDwJOYNu7GqpqGX0PtjcevZMcqAODiOkz8XDJ6rCQ5QPTweHv2hojVqVRJyIuR
rtsHcAVPbHKOgbTOY1qd0Z29LynoavVzlYgiS+A5NkUf8mdv+jHZBxv9qrd/gclA2knAHoO6RuUy
v1IH1Qo2Nh8gLsYiKtyv+z6ghSw6cBkfF7gmaV5Y+0PR7zzfJ/8CRtA/Vzfww7GF7jv8sf5vbL+m
3r/T9Ov2tE0RpQUsr1NSFDMUbOa6OXmh95zU2b5NRO+QmXnA/MltS6jKQKneB9NsZEN34Pa8Deup
98iEbByrucG822Q8C+AZ7QRCldk+LW3mrQfjN/EUgIEOuAUIJgyliohAjk8BM8+90+3ZG+LJ08IV
pLXNhGMV6BCn8uhn9mWcxeMioSU572moRT7Tu2QI58vszavkA7dPMk0+VOOet5J16NWX3hinxunR
Qg9gebWgQxd3djpE/biHLWAdXAvU2l3qRq0CccQDVUMwuVYViTBz9hU/dFFqSUYJKUdIrZUUvBVq
xJY9d5tKWSav1AJ1SZAfsT+tSlnNQyfL17qazqOj9m0iemvMOKeQym298pra3knm3amx5RFA3o1T
h2H2f3XI0GFK+8SVEH39Yef/yvzV4i+3Hd409Hohf+MyrJ5o4eXdKnbEPjrWeIei/TMas3dAsuE0
epuMsokaGgcqUI43fqmcFcaxJUFpmrkWqqm1jGlfefJK6++oSke8/FySrV3JkAf0HpnMAb807bCg
3OqipVORn7PYh8d7vnfYZ3ktWEeSK9IJX15d79sy/M7VV0v9u29oLVTt1rfrLuj6a2//N2CzI+Xv
pa33bdh6twwZCZrWFiavVZ1Hbj1E4fDPtHkcWH/9OzdsVwtUkY0eDzwOCeikelyq8b5etjreTQ6j
7ah5UrJyTPFgysCiwngWB8lw4dO8sZ4Gl9H7YrxENl5q9f2Vho+LfWRERpl9nsWW2J9h+npzTA2F
+KAj8BcvBBeAZR2dpjhQd4stwWB4vRmmHfMgbSBqcx1T5wcvPf+uhiLoxqXbNHctVl3LLzqZY+45
/2pDJa8Wv5J+D70bcoxON+zPXjKNqaiv6dSGUVXPVRwu6uV2KJnMsv79TX70powyGaxROlURa8tD
Cfbq20ObjKJFqcN6ioRbcFTZcC3g3qmomphMw+H28KaZa+feupuDwnNhFqgun2YxnluL7Tvj6e0w
UOIpwhpsd1fUTL6BI/ncpOXHaZk3YPYmw2iBGkDsYCxQp72GEC0BXXvbxNhT55Ndya1ituETelsM
C5ciBLGPvKbLkxitSBYPCsiAXZbXOYa7pYfczwriKb38ObP9BzZtHTQMi6q3xQi7EpWThfKaZAku
YezKk/DH7Vkb8pdOKbyyxOUQPpTXcv7QZ+cyAHVH+g+D+sft8U0mX//+JpJA2uThtGFhv+5DEGqL
eKJo/pfuxvCm6WuBatMRr69AlVzBHJGwmAW/h+U0NBuXSJPdtVh1oe/XVzOMY88qhlRyPFU791Od
N9gjfdiSqUWGaf4NkizKyEcoT9y2ucko2m4KtRkxSHvm18kdDq4X3A1q+r703lOuCvd4+xv/6+x4
Z8u2tXCVC/NblhDcOlbJW5h+5p71oyuserrramtFkU4ZoJPfJNib0Lxr5xIkP1E/TXl6an3HEk6E
uxAQabLPx/qlVhWU1iI/cXwJqmNOEoiTZjlhWZSDWWrZOuMZHFKHd4g0dZJJ8v6ahMOhd8pobmdI
B/6+bRaDx+gQ+8HnJHeDRV7D3mvAx5RWR0H8PZ132PN0iEfi86bG4VpC4xkIKqAebfVr37y1MB2S
KuCDk/fA1NjRgNS7ZHtoj9dJayHqjZYasrLk1yXoof6nflPRHsthS3LZZHEtRoMpr7IMwr9XtGi9
gEr+tSfZ4bZRDHGkU40GI0TXwbjCgRthcYvyXdTPdpz7y4OU+b5NVUd4dIuoa0axpDx4dYufQf46
j19uT9/k6VqETv4wgPoDhxixlPcoG0S5TV+6aU/XPyDDf4Hp4SU8WRJ5BYr4MZnKaKD+t6FZNoz/
/rqC/PzPjYOljhSzhwtHMjWHEppx7bATsaA32dVo6h1QfJTXWQ5xGmaHOd0wucFj/mqyq5idQs1D
XFnKv2fWV8qTJ5Es59Hdeu43fUGrhA09mD2SksqrBKHRcQ6Cf2clVcRzCq3ucJbnXb6j69TPTVk4
RZ4hS4ovbf9Ewq+Dv1HyMbilLlRfoDWw9/26vzb+z3Xns/PXZPMiaRp89aY/jhuJ5zsZsruP2j46
Vn6qQayw8I0aqml4Ldk4yUjmlOO4kSdf3eG7Kj4X04brmIbWDu4ATra8FBW/9kAxBTOPVddefGAu
bi/o++HEdNxnq1hpzSmitZxoNLXtAUotG2cw08y1PFMOnJdNjXAiU33sfecxE/LeHvONRybD8Drc
05uSopxwO7jSgsceLWPidndJtUeWZU1jWkCBSRotFxYM4/u/mDvhfLpF5fe+yT29q8ZOUkL7rOhx
/c1iFnZPkOH5eHs1388CeAf4082bzqKp63twc388Vl75QEbQVAsg2evg9fYnTLNf//4mkvBa7rSh
7DgQ+OnwIQcb8PM8k33bHh6A/xwddd4KwlCI01zZ8SLonSj+maz0dHvu77uMp1MLd1Q0qM1akDu2
IKrcjMfMr+K02Ic18fT+mZnQhvQJaIsqxz82zDnm81ZVwzRzLZZYWdu2YvBG8NxEM4p44VxHwa7+
Oji7juaqPQgrZeEEv5nrh2YJP+cde079ZKPgY/AZHc81u8pfe5cQqj6P7AQkdTWLdy2pjt9qKJ8T
QRp+rSf73LgZ2CEgGpm5+zxGb5OZx4J0jTv3V+mElyIfr8Nin52g3rWdenqbTNZ6HYVGKh4icv4Q
WvRUkPlZFsXG8Ca7a7Hq+tIN2hLRpJAOmiD9Gi7WRinf4JA6i7DdkAZSHBVEHJsmKq2fFciLM3eL
Ld00cW3TC5SkQ7heO3AkQ8tqfx+mW1qUpolrl2DZCfAf98gBIHA5Ce7HvHFOPRR2b/ujaeZaoLpM
zJUVTlDvbuavUFgZIlE7W6hsw9x1IJQP/vsiJTMSTFE+imIFQIT/2nW4q0kD1Z0/k68HYaexp6q/
huNnyz4XmQ9W6H/mfNp1IPB0JFTWOb3fUcmvWV4e8sJBh+R0qMYtjQmTddZN8e3OFFpSUhvTd8vf
Nq6pTplGwbivPoCHnT9HL2xR1dxGipzo95z8JurHNP5322dME9fCtHIL4fcJkkxHi7PFkms2t8ee
bPEJmYbX9lRH1Ti1g2XlKsny2fOC05zjNmkvuzAtnk4dDCHpPKROipdgB+14QflIhx9LEFz22UYL
17Bwek92eX3tuXcuVwlvUp7zbB9u0dOBUOhRtDhDPQ9V9y6uVHVyVXnsoKS5a/Y6EGqii1+CO6S/
VgT6xiAPX0T2rVLpP/uG1wJ2qIXLASGtrkHqXkYhT2OZPIS7KLNxKtDBUICY1KFk8MvBksd2FhHt
1bEew7tm2Wo7M/imTh+89iFMTGIbWbwJrdPBQfguANJb+n6m4de/v0kJRRektsTpFOhuflDKjX3S
nwBB2Uj2puG1wM0dYQOWul5ZQxaVmQvQOJljWtU7Ez7TQtduF6sa8TZ8BU4MEFUUJHl59fiWPKHh
uqATB+dyKPp2BIi/EdNPq/6aztk91Do/9qm/EQCG7VCHRKHCZKeFnwFBo2YOgAg45Fpavu5zf22v
DfxU+nUe9FeCGyAXwYdifZ7fdB6DdXRglOsUk0dcDL84DBU+etdM/WGCemzFvH25U4dHlWENSuWh
xZY1VlHTdMAwcdCP7aHNQADr8KgUCldjuCbPxVPR7GfHdK7RQ7ElHG5wfx0e5QeDXJYKBsI7rlff
WeJlIBtHEdPQ69/fBC7tQupWFcOWKJKzn/KLmsW5zbY6dU1LqwUubYVyg9rHzJeLEpfC+bfo4zH7
sssvdWwUZB/9Ie/xYjkO4asPjGqYzp+gYHa8Pfxagfj7hcXTsVEOG0DkmeCSb4PxkdePqnic5RTl
9eOw5ZeGsPW0XTcBKVsmalCqkr7joIdWIs5IOG5UKUyja3FbQnewTSn8hlVL7CR+DM20jXxjWFgd
G8WSph66CrCLdkgOULW/EjU/NZmMksz697b5Da6p0wh7qlGp1TXFtaL86pfiQGt6LH1n4xcYjKNj
pGyKDvWxdZHU+gzPIfzcbWJ13jWOZesP9ZlEc1tdW94nLweZLfIxq18H+wtPyGGHafABbWFJqIpm
kl1yDRSQIxV9yIrhK95gXm4Pvx5r/nJ8y9af6RdGoa/h8uzesUCK6ZJYlh8z1EBEOaDs/dOe8o2L
iulD2rmKAdUBsu88gwSVHeUOmgb8r81iP86BOnrBN1ltkU+aPqQVGYlrsTbM6+yeQJe84fOxwRGo
yCEeDx13lKyjatp6cDcsvv6gP9o92AllUNyTxlOHmoqXYh7JMfTb6smf1UZZwPSDtLxdJHRIbAJO
VB9cDq4vIgH5rsZrYjX5IK4uIt6GG2kwNHjDGkBvtgg3G8ql8yp8qg0Pqfgv716Ju0RVbkUOs6JM
PVbFrnoEPM/581vd6Fl5CTHKT00495fWHvpTS7nawFqYjKZVO1gy+D66ZbN7VcmDQoOdJHUsZXgA
XU4U1j+ddFdbOn6HltfRm09KKvA7oD0Rhvd2ecq3ZNVMP0KLfdFIlXlgZrmXkJG3Rz+2ZflU9s2h
6R9m+2fl08vtLPBu/rVs/ZVOgcEaYqltdm8FKruo1vEvmSzLGHefLfSI6RPrb3zjWvkUugnUiLxP
qZh69O0vbOFRv3Tjj8lTULvb90O04Ac71dBTkBLhJZM+2Q6UQeb8yXWnPcU/2GlNBH/8CLCmNeiv
/zQmuX3oquwlHDq2L9Prj3VhhTp63jD2CdI+QMKmJy6ySPJ6YxM0LYAW2zXaKWmO5vdf7eDIY90m
2QdqzSHw6/OWLovpE1pIyzpfaLH+Ags8OQWAq276j0N3lbpgfC2k82QWU+mVxf0k/WgJhwi93lGo
tphJTZPX4hhl46LPVFXc0+BxAf9Yjoe7zcOxaXAtkqU1o8sKguX31dCcXDe9D0UeyanZeAwwDK+/
2yl0PFQ5x9xbdlpAQL38J5MtXn3T2H8FbuP2DcPYPkUr5/RcpP9YbOOutvreO6cPHcKTMOgEeQuW
NGl+eaQ9zlV/vJ0I3j3QW7YO3yGCcsYEZk1kdsjYY85/zt1lPafVezCU+MJqrze5YAjxiCxDfGGY
64PH/UPlDQ8y2eImNf0ALVwtnyhKB17cC/rCGLbfJUrof7YbW93WY7LJ+lq4jgmrSbPUxX3tfJws
SPmMe5izGGyjhWqjRjtYW5/u57SLgvQqMPpY/Ly9tKZpa4Fqre2tWQ+nycdX5nxOtx56/5dI3vNG
LUjp5BTVPGFgF++BmPe5OfFDEbt23H9x4u68pe/1rooYs6gO56FLJdwkD4anognF2WHdA0vUfROW
/FAuGQUKOjtRhxyLXH7q5vBTu/TPt233/omV6kifuc8yXESRh5zkOk13TTZFqrkf8i3IzPtrQ/UX
fkBy7BE5tLgPAhlbfnn0UGC7PfX38xDVn/jrLnQIVXlx73GvO+LpFlMH73tcq3Rr9qZPaCHNMzvo
U4JPcMWOUOg6kEBeKBAFt3/B+8c5qusIl05YtnibHJ7K7luR3SXjC5oOK/W1+zBNW9yxpgXQYppU
WRhmM3y4CP3veY9cQUT47fb8TWNrUc3R8Y0GtWR4kgAupkV+bvwt+J/J8lpMF7TuQevKhqdx/ui7
yBUyEs5l37S1sB79RcxltWbSUH3yKxqFafN6e+j370tUf+MfiTfUilOgWcBUL8LhGErATyp5qZkX
gxKMA1uUsi2KTIOR9Cf/tGinxS9gpMoKDkhUD+DGjsplS4LDsLz6s3/eSuh0h/B+GjyF7Drt4oyy
qP7eX6mAk7SE/fPiUvEPNu4WauP8YLLI+ve3e7Dnhv7IkUj7oI/c7DGpGqCa94ChMO/VTm8GT9Xi
1kA+DE9BWhzyTJxZO0U9z4/7fEeP1JaodrIs/9fo2FHdtDGYYk8JJTGoTU7QNgwmdeBDs3EfNi2u
Frtt4+VFMQbOxS/tzyV6BAAgiW7/ENMiaLE70yVhdEjHp6wNIr+b4jG3r22/72xLdRoUMQOqh9I1
+5VwZ3JevHZOKhZ3EiD2c2ZlPAxPt3+HIT3rSABuDw2pbCyI1zpx0jmX0PJBpwhYvxvXM/5ppo2M
9P7ZjuqggLRFO0KvevnkT/KJ4+HVStzzmPdx5UyXDi1Qt3+QYWF0bABOvkvOGHMuos7xiwh9qYYK
nSHJFluP6QPadbhTYZkx4IWfsqCAGrU6LlX9tGTpRoQYfFaHB5Be8MFzVPBLNK7zmRcrbXJQKDT+
3raP6Rymk6WUTkVZWrXOnUrtUyF/uXmQR43t9xFUseIqqyNfdoeOkt+sXi62ovs2Up1EJZjAoO3U
0rmjeBkv6vBhHtXGrYSu6ePvQyw4ZP/MWnMhQKGtOueONFMUJF9F/XlyJsBQ3agbyi+Dk30OrP+a
yoFIw3gZamDSvF1PHBYoSf/8dpM04wCMTn2/jPFoXf3k0+2FMjmCtoOja9KR7oJxQSv00gG3FOUh
2br3GwbX8QQ1W/qel1Z9j27khznhL6ym/+yat06sAtps4ddoJv0+LnVchiFaMrZ0Ok2zXlPLm82J
Z9JzvToTOA3j0cFWQxeBwm/jpdA0uBbXY9GQMqUwCahNx88ZT+r/WAmFq9tWMdxBdEYVWQRhC4mZ
5nvfQVFifCx6clDy5P0/0r6sOVKYyfYXESGQAPEK1OLdLvdW/UL0KhCrxM6vv6f6Rkz40xgzU/PY
FW4hRCqVyjx5Tr+RDFnxriadilM0DunbrDl7Wtw43lfbk5HjtHHX5ztAeeOP32LF95kwgsymw9Cg
SfNu4FMOjHp5D8bT/slj4u91DzA2cuv3fuPTy2tMFVrWPrs2eMe26L9WAlcTQ2DnczryXFXnuXru
68MwteFUodXpe8Bjb/6lx+sCNM/YuT6o1qegb5pzWrNwoH3E+3QHWcKNHoF/zR7veDsTT1BVdYUQ
YC7PAS7sQjdPJP8qZB6SvNkHwe+UH3WDWrHtRklyysYm7AXy26KOfDeNZRF7eoozvkVL+K6AAS72
JvbAy4OuVBnBdFAxySqw5NM2DLq7CffsAH01DSVxoUnsJ1tltbUzzMQjpM1cZH4GO2x3U4xAJZ6O
5Ka+KXbZPt3YUCumbmISuOVpt0nwCD+Qd0GQh0PK7mWxlYayV9yNydei0lbquWqrc7U8WxDrnNmz
Xz0uySPQ8JFI+9AGv3X14LNblpJI4yJB0perNpnJ5zIVwnGsEpuMchalmu/QSXCEdsL+4+HX3syI
8WWTg8uMLh0IhZcwqOleyKuA8TA1wz0Mfk2mrB7rc1W4B4bwNK23QJ9rszaO8XoagSnNshoMuS/S
vUNc+vFqrNmR4QyGSWYOzWR9R9xur/sgHtvqRNjGsbIyaxOmwAYkhxqGWScD/VolfNc0oH68auYm
PqHhObHlYtfnCWgoj1jPVtWFAmXL64Y3DvNcBLr0lrQ5W3IQ4QyOlcby/lresBEU0otRvOMmmXGg
ixI0ZrZwu5PPU/T8v4BHZldWP4QvjiIodr37Mk/9nT1o3HdYiHTJUxtU7c6ehz9Zp24S6LwX5Khc
0FjJJ03OZRdJrs8V2WWtCh0Blu9mv/Qg2vULflCdVYQlKV5SmT/OjdyISlbMx2SMSRxQjfoO4gY0
Kcldpcefo/SLGIS/cmOdViIHU1zZzkY7FZrWZ+Eie+nWIQ1UaJGzSH6k/sYz1szUcAkV4kFLXzwO
B9kewExfnTJ7/tiMVg51kzdm0oIJPtvdCVSeOW1us7mN/OY1R05hKF7tMg9LfmX8yQwfgfI5C9iC
0LZdkmlHIOV8wHXZvs5TMMNTMLCkUxCBQwC2ij3yp+7DvP/98SKtWJFJIlP2TmZlI6xoUeRLkZFf
Ka0fcO9+/Xj4leDW5JC5gGlwocDMQd8a1u5jDQp5rfZTf52rMElktFe59Yymq7Movo5cgQrg1aLB
hptbm7zhJuZqCfw6SOrz0tv3TeseJg4WgT59nMotHcUV8zepZJrRTzm2bXca9YD6P/ruQa/q/vp4
8de+7eWhby5FqlMO+shZdfblZ0CkwimIHHLdXY4a+9atMmjB5FN34klth+6YI6NCyo2du7YqxmFO
+iD1BjbB3uusjQQbRFRbIDX4eFn+IQjecf8mSE3XQ2XJbsaij9+JzuJhmKMRm0qq2GHFrZrvum6M
LRB/FvsuccNs2XvOEvVbyvJrcbEJYiMuBCF9QbuT68kQunO3c9qF0AWPWvXSFp8GzwGtJkibkw1D
4O+fdyaqTUEyhnZtX58z91tvP5SBDnX1uyaPcrqZm+u2uklCky+gqe0bha3eyUOQlSGrvxe4TNnu
FkRqLZljktFAerwIXId1J12ixX0PEv09wDs7WuRROYLbpczCsf3UaDdyhY6cedlVXnb42Gr+sYu8
YzUmus1NiCyEtdAbL1siz4UUoXPP+gcHMABWnRrE5BwIEh2hO36vWzcc2jJOy4NfvXbNHKbpba+h
pxYEEUBl8cdzWtngzuX3Nxtc5MRCcgJxjOfdBdmnUb1444bJrPg+U/JZlzqtfIV4elponOs0rvtv
eXNr9xs3jZUt/t/gbv5IpcyGGUx6S+hCNZIMf69bFMN5yLQYGZ/H+WxV59L67VvP7nDlpI1TPvOq
VA0gRz8vskF9gkCV9iqyNWKbnDaWbese9HD1nUOGY5mPQDMOr9kWN8yKAzABbWNFIMTOCnoj6bKf
yB5M6oe01HGb5GFhD1FjbRV1V+zGpKEYMsJGeybduZvvvKyPSPLdyp2ophuFmzXfaco9j5oFaeo6
9Gacstciiyn5WSd1nAJmT7Uf2cUNn351ikQfW9Pq88wgwB3cfJCU3lQdjZssDvo/Vg+UaVH8rae7
dDqOeXLjD2QjoFnZFybqLa1Tu9G5dm6ktD8pIX472fTt41dZG/ry+xtvMWWqAvNIOSJ+L6OxbaIu
2yrFrg1N/3PorvWGfnb7+VzVQeiX3iFwl+tiARPm5mf2mADjPZ6lOHTtc1pfd/EwWSnKsvV6qw3G
c5o+WoETd/kWpe/KtemfJb1d5wp8VD7HyH33gw5hw56gOUr7H9mVWGHbxLeJJrELNoFYeioRdoks
DPwte1/5kiZHVZn0dHTnyj5Dd/JIRXoKWHrdhdVEt2k0Li+tp+yzteRRxtz7hb5YVreR+1xxPCbC
re4rUH7Z2j5XwUNR33jjEPEy0rPYcAQrZ62Jb3Pq3HZl1dtnoR5xJwh9ebPoLTTwismYRFX5NCZV
mQ72mTYPJI9Z/XkiddigUFW1G7D5tfkbW9TxsgJHDDqLWfKYCBnl31i/hW9bW3vjyHU7RZNkwNrL
2YvsqnxI3f5nLdrYZfNVzdHENtmq3JpOLHdazL+0QfPt3zH0Ww7lVZRSGN64Ytuu7WjWYEs5ySuZ
mrDq72e2xc/4/voQE+BWzJQ0i8DgWXGb5Y+IFRe0+tWfr/HrxASx8dmFeFrW2WctyMFfhiNO8/11
Q1/s9Y0rG/qlFVDhhDe44IRS/7GbqytnfVmrN0NXKbJWrnLImbU0rNwizpctkvz3fRgxKWrmic5D
YFFyttFV2fY0hjThxt1xbejL729mbTfQa11Kzz6TnseFcOMxv87BEJOXpvfpsGgALs7p4hyt9KJC
xR6kt3V5WrNBY48CmyXtdJnts+KcxGUf/JqdhEQsYSeas2rDYNaeYkTIWpXMTZiLk6n9JtS+7IbQ
HYDg//uxPb7vJ0lg7NKW4QbmqBoZV6+IKXBl7i04vGZehMtWXLDyCBPD5noNcO+iIWcAa6MuOIjg
lPpJ5P7ptnJWK2tk4tYgtzSkenbJuc7z2BqGfUWTX8xGxXre+gwrZmpi11opRAtfCf0M4F1CT3go
Gtk4UT7+Cu8fJcREsHHflqWssQlcUe/nxPqqchKJst4IgdeGv/z+Zo9NWuaNrbA+NluOXfCTedPO
KbZIudeWxtjB9WjpccphoXp0dknh3kBkdyNEWBvaOGK9qWhVwaBaUiDhn+hgp7KruNsJMWWdR2eu
cNYRgg8Kbs8pru0U5COHj7/n2ryNTUvBcMZ8yRDaNOVhTPSnBjz0Hw+9ZuvGhg3aYnRQASbndn6y
mjjnXyb1K5Bb3ecrMzcxajWHvwmsBYeIl+DGPIdB8fXjia8YoYlJW6D9OPmFTc6O631eoA1Bc/lz
2qTZWVkXE4vWVklPRoItJOf5r4UePCoYYAb2XoJy5+M3WFuby6PfbCOWK6exHVfeJep3hTuqaJeN
QH7FRZpAtHTIe2+CLtg5GOvYUb+JfExgj2gGi8RWA/faMy5v9Wb2cgpAoWjDJnX+Xam9SI5L9Zfl
kbPFRLT2gY3NKnpQO7AFfiDV3Y2X2rcVY6Gbb0m9r62+edxCWJV2y+icCSfRXPEo2EwVrdmOsV1h
IR4Hk5pz9oev07CfR5wcTkTGqy7G0Cf+z5Vn/WKTYQzI2c0ddE/Vuyb7+7FFrkzchJYtQqSdmAVO
pQurQNEfuFc+Ws2PtvBP1z3hkv96YzVLUs11zlGinMqnqouU1UXgJc3J5+uGvxjrm+HLyu2SElLG
Z+p6OK2bI3d5mIrypqr5z48fsWI3JluNQ11gYXOOIqvdxKU17QJvq2NkbWjjXO2mUfvWgOWfOSCD
BKIdkazYn+vmbezX1ALS0vcLcu7ZHJNmQAVgC0a0Nm9jp7a8QqPyUpEz9DujKYFYmt6CBK8NbexS
PftOXvepfW4bG9W9/JjPW3fiFf9iQsoqqNdCKR6rTRWPuC93QSX2Qb51X12bubFLs95bqqmFpVda
RMhR7iBEeF0YY4LI3CqgPRva9DPg/nE7yghIkiuHNvYndJxER6sSF2EftCLlJ8GaL1fZn4n7ajOK
BnpZYLkz52YgNsSQtlLzl8n998IPMfFemeX0Cl2GiL10hkQ2j2i346U6JM3LSL6SeutYXfmkJu4L
ThfBjMaBXZbsQO3srgzsw3Wrc3nkG8fFZ7Dv9z5ewS74zcz9F0DIrzsuTCYaJ5m0A0ljOCwPUiv9
i720v6+btLE5l6YFg9ywuOeyyVCDBZHEsEXssLbUxhHqCwaZAIn1SESxrwm9dVW3/3jWK0VKYkpz
2R13ROrjApklKqyhLIiWdX8B4wKJ1DKBwx19AfTYVI99kEWo13F34/BbCZlMxJcgJC80hJKOYzL/
msenpJ4f/Jwd2xp8c0F+3RY2sV+0rpui6QB6Eh64mNCfUWbXWZJJS5NV6NBoBIL5gmPlkDM7s4Bs
QdZWvrgJ+arQ2s+bHPF8zWUU+HxfAjT18RdfCWtMINZYiBFtGRMSN8FDmsVtl0RVdTtepQRCiInC
6iCrnKl6Juem82PR9XcEZe/rZm6crMXEUtTQG9Swmi4DdZcTCFfsNIUkQ79LlSj0iVa92ipXr3wD
s7aVQIWjQXiWf+/4TzvNnifNr0puk39Q2jf+rR8y0YMmIv8OmZ0b6YlQsPKhgzL1x+v03lkOjkIz
9+y5edc7A01OyJ3jDULLfuk0v3Jw4yQXXSuggGXxk98emfOYZXHPrkAqu55n5p3pDJHcci6S0zL4
8QBBuUCyCKCd+Jpl8czEs1dPSzuBk/6UZkm7H8fOuRltke95yrZyQe+ZzOUNjIh7Ibx2gPQPTtnS
h3Qm96PdXHGLvQx92c5vbIYRt2VC1clJAciUHsUkehH1Q9vqvVY1T0LAvEFK2Y6oLF+3XhfzevNE
PdVlvYiAn1o0nkWQaXkdM0/cKK/yNjb0uz37l5e6rOObR/itdMsRt8NTuys+0VgdUGkLQhaCDzue
j0DgX/cmhuMAvWVjDw4e8z+32fe86eUNjFN/JmRMu7kITkm+7KbElXEwznsPFG5eypON+a89xDj/
MysHeVSnk5MIIsrPOHjCyTkk9pZ06fsOwzPz1F3Vl17p9clp4McmfZLF0WufP176lR1h5qdB5lhV
SwJf5Ls7P3i2t9Cya6ZjpqU7aM6MU8kw5312ovFyzKPK/T+bjpmaBtHfghQpHgPT0e1jWl3t7sy8
tO12mUvS3PpfWOXq6hh7189H0g9Jap2mf6sj93kk/dALwS64m49sq/y+Yphmk3UKPqXAkfi6JZqs
fTWAriAB95SOx9ne8BErtmnSqi9T16u+FNYJ7HPR0Ol9pZ79ydpdZ57G9vXmOnW0y5NTrqzsWC9O
quNhlsE1ZPxwD9zYuZZ2UydRClZqq6gZiyNUTUNeiutctNldPSEmd7LB9f8XJrSycc1c9TBC38ob
mX+aEYEOi9iz3I6vWnQzWR2IIEvTy6JwQBP90QmXaUv+esUgzUT1MkqegOQCC+JY86FN5ROBlPc9
aa06zO3kmnQpPqt/efybc6ufstKtG98/5R0YCTsJ4ZzfH6/N2s41s9WVPaYMomsXv9bc2HERD8f5
aYqsgz6I2N7wyiubymyd9l2Pu12ZWacOXGX0gZWR9DauRWtDm2etUNmc9v81NNRAudyID9dM0tis
TQA1nmSeyrNHXLSSMXvizkPgloF75QOM3ZpBfcXRfcZPPYqp3jREeXnlqhhRM/Dmy9iOA6K3aokk
bi0UINtt2N/Kypipau7TAGSWLT9BggKAQhoLco0cO0zd7IL2nTJI2gAeMrXRNsS6vUR7+Me2vjZr
I1rOkeaZQcSVnKpgsL5ezhL/VpDSrja848r4JnDeqpomsFLK0xBqYw+sIbep+Prx1Fes3Mx7T6IZ
aSXQlfr/N9D/xMrXhr78/sa3FGzwRrGMyYmoAiWBOp4ufD2yjj+e+YqHNPurK914YqhKfgq0HVpu
GfIlvXPyc7YZ1b+X2LlYjOEBcD9AT2aSeKcssYFBDXQV5qiq7hgwb2HPszLywAax8Tprq2X4BNKn
joMygX1qG9k+5ty1nuYat6Sqnubzxyu29gjDKzSVP7eOVXunKemsg8xEGfrczZ+ZQi7740esWKrZ
aC0keJl42XinlE8wVzqUCu6hG8sNtOHKK5g58i5YXFePwM40dImRMNg5gBp13N/4CCtf3GycplaV
iWQU7slLg8huX3CJvw80i2Wbhx7tTx8v0tpLGO6in5g1d3nATkyhXbHu0JyYHMpFfPl4+JWNYebN
GZwF8y/4omJA22CVAtLc7RyeH3J7q0q/tk6XN3uztdslc8DrMbmnoEktHc6kuHRw2u2B6MG/dRuV
f2mIU2y4v7X1uhjbm6clHWWaZYydUtIlYZqMbJda4jtwVMuG2a49wdjpju+2snA8QLL6/qhG8Sh0
/+hptfHBV3aF2STt8BTlnJmzUzWQcZezTO2T5BouPXgpk9B9GMqc13PqnmZ6kd0B2QD9xEc7xJVy
I5pYWx3jzJeq7x27wfqPzcD/FETau3SsgPClbaE2skL/GlDMag9ew8yiO4MtrI70C3KIbQbe2Vc/
+2T1YJukr4rOMe1vvQ4ZahFBgzgs811BvzfWDgAdYI3nQ+cASc6mO9LXOxcSFwJ00ZkAa/5Wo+m7
4seX+fH/NELe5lmNfZWc3Nn5s1D+3ebpfbvUO+l6CK/6m2ZuZTSq6guhfCdK1kbWREMqvXik9HPj
8ZsADbGlu8XM+W6HxGVGhhuhuSi7drGbC7dto+J6AjcYLcb5bwuKwrOlcoZTKi2sb1PajTdZn2YP
UGWettCeawG+mdpPcZvtJqiA7BlRgDiHEi3LvnoK5iUZ+TFwsszTOyxa4+QhYOft3OxE0QQQv64T
CXkAHtROA3Vwp3JmFXI+5GKDMm11aoZ/8lOQrzC4je9ibu7tf+39U9T4455l7t7tvNh1ygic9l+W
oYhKPe2Sutw4Qlb2ulk26Cff6YeuLH4i0jk2JW9CPnIZfuza1wY3/JRaFtw5OxzX4TL7qg3xGrYb
pvaUbiT0Vxy72bvNCE8oBGmUCHFAPeZsPDtWclNWBJT1OgadwYZLWXsRIxSZG5J5pZVAC7bHpbR4
UAOog2TYdJ3b/fh4rVa8ltm83Zek7MAMCYdC2Lek2ZPglgUbYcg/zfZ3vJXZvl2PrmxIO04i1AVU
z6sp9H4M+s4p/7DOv+2pDK1yl4JZi3ySzicqf8qu2nFSRAs5pLmKcn1MRVRZNnIpP7rp8PErr6yq
2fXdNXMz1ZPGrDL9i4xIlYkrLc9s+EYHSSGXLIfqpeq6Q9Wgl3+8Br8JR0aNJMRUlKzuF04wNgl+
djVSV3XZbakjvEvOcxnecAa6GcQoM45+URXYJy4+uSUO+tHbzZCzDgPyy6LjfuyKO2i3NyGwjZ+T
vFxuat5FTl/ecShqlHlwN9vq5NRbErdrn+ry+5uYhiwMEj5OAan7kk1ISrXQ/EuftBrEvGGja08w
fIUTOFWW2lUiQt9S6U97rqUTDSyZtkxi7QD6R/Px5h0m5SZV1SZ4B3thVhampW/FdgcpK8UPQLtP
x1zX6U56WbCr56SPrE5sWPrqs42YhOvasmiy4I5BfG5HmTMVocu6CITtIQgaX0pPvOZo0Iiy5kYU
xf6qDWY2dGcSADRw6fhpGPQy+YSQUX33ofm78cneZVGCqZq93C5PoSJnXZhXylHEmrahAySj89oQ
CkNF5s8K7gCBswIRDo6z+/ilVhyl2d0ts566wGFp6HI3goX+TNt93bUqzm2+VWz91xr9jsM0u7ip
snRPFgcP8cFJFSxWRMEHUokaDcgOQOw6ZMNO8emQja+8+MRA7zQWn4Tzp2ZfAtCfqGJP02Pjfc7o
0W3yELmVaY5AUGCnG6nElf1iNnWXKKjaZUEwww6q9rVM9pPcyrL8a/h97/WN7T7DXCE3NmJwFTxX
82uX8jDJnyjWQTcPznDy01PVvEzss5bQUaNOGMhfmn3j4y1x87C2231aXHc/NFvAA7su/GGaMZd6
qeICGgMjoGx2cTdshYZrFmXkMsAuTQtWXp4w92U45mFFSVhvcXes3G9NpRNdKVCZ9xqbpFum19a5
o6BGB0fnbeduMXCvBZBmW7igqtNLRtFF10l9W1OIvoKtzcZB4feQHx3m/VD/LqY+mifoh9cQV643
XMzK2pkt40udOf6yEFRGq3Iv0jyEvpsafn+81Vds3OwSV3kFgv2uHNNQD3REqX3mAQ3LNKfxdQ8w
7iSpLAt/AnMpHuCLsySJBw5TNLtfN/rFIt4cOKlNGThFJ4xutyr0pj523K2WBhuUahjmnU1q4mRY
xdVkjQ0/jIQDmUPikRXLTCCvKlDYCTI96rtcA3+su9e2sv25YMUeMB3GJ/yNayvF7eSPoxSpUh6D
u6wj5E82+2VuPyTMUioFVzlt7C77hvrO6PXnBByAFDRbQG74waFP3Um44QLlo3aJRi+Q3UMzFaDp
vxVz0vo1BM3tyhXg8FRqrg7g7y1lGnvVbPlf24EgWxUurGiBPPBB4g9ptDpw+IVh0B6d9IEuSM3p
EAXCAAXmvMD96481dXK+dyANrPND0IMeEZRWCVr8gziYmhIpzsq3FTte/tE+lk7viH3H6sB6Koaq
J943TvsK+oCjlL0+0mEkqGLbC/RzJzxZfs76OplPzGld/re3k3k59CLwHC+iWrfWKEJaoc18hx5i
FHOZ5YwqssB+O++rXM0UmhYWS/M7omSSLnED9jNkkvXikd95jaqziHPCevoDVCcQpgprtkioJQRL
l4MhjGk/96PSpnNwcDXJVL6/HN5lZEPZXs6gF+uHLxCYQr910HOSPC4NRCyd0OtI5dyk/TjIgzOX
KBR4vJjzJpQcsc1DrWYnuKclOL/tuAFGFRw2lR0UPVQYWTmdF2tEcBK62mH8hhbdkNyXae9n32WC
8JmGoOgUablvcd3FfZxUmdUeM4X8ymfZKGmDJlTXuBtnQUsKnHpZ0h/IVDd9LPVQVHXkau0BxdLA
nFoRIinR8MhWqW19H7WdtV3YZEqAkIW6nTP/DXxpoesnJ6pp9j2UwpxLmFS7wy2n1BseKhSIys7a
1eU8gJXX65XnhKg7Log3uiY/QS2N2eNRSscT3yAdQ3IVdwVU1J4HG8S7pwbAODTPuNT9wTVjMHvp
pKoAe/Fce1mkwMic3xUC94Y2Gridqp2dSkFCUYMJ6FYMHSWHnurcP6W6H6xzmUoHUhfjmLHngunJ
YnGXNLM8gYOxse9yUOokMlyQLF8+K0YgcZWkk5f/0gE46z4vwSLRdxckqULXhyVnNdz0fEl0JDTR
fEYVQnuNF6lJTMVzSxZX7Zfcr5KjZSk6HQvXy7osdEqrV6dW1qX/VwZJBYpy3FJrcg8iVI6GXJWI
ZrmdLTm5cJ6BwE57AUgmGD71rj8+damXQ4Jce8Bm1VItfyzQcJaRI8XgfCOtbYGkeh5G90vpu0Hx
MwlcIUd0nTYDEUewbCQF4EMjvEsE+RIF+dkGNCIjKO5yqJhAZI3be6suMpqFyifT8NXLWdFMsePz
Imixrz0oB9G8sNvjPA7jqXGRj/9dMp3J01jaeRvnzeKzfdJCheM24ehrucmkZVX3YDSw+l9541vu
EcTpcvxUDIFXHwroy1jdDoxxQ3kSqWdX55E7fY/2nZ4Ph6ypSmS6hqabeJg1kzw6pMl3uda6jseh
zlvwoIrmcVYg6ptp2Vf7Kcgy+L1pycXshry3FvuzW1AGLi67pBauZxcn8bnutGPP4SxLn73OySVB
GCJ5qudjW/XuvGeOWxafCd6q2RGZJ9MQuyjZdggquVisMFCeqH/TarL4y5SrwnlR7jyoc8LxofZM
tTQFHW+x8GSnOnrJMtqqKIfYSfKhu+lnnksoG6CbINnbi+X4z1mKQhwqTXWp0ttc0rR2QghGCoeF
3G2kdT9UtFd/nW5whwG3WcuyQr9bvLjzsnF5Sjqn++ZJ5BH7UCmaB7ekXXB7QJJ+fGrRVqAgpOtr
eN/DIua+bg5tA3eOfnt/8ZDShTCiGB/G3LL0X3xgax5C20E5UIVNWbcIKQcAoFt04+laEZDgu2TW
xT1EvCsJJRc+NwE9JJ6fkGedA29hhzSo5iwBalPObgyEdJCBqRZ3kOYwJZbzQEVfoJXHc/JKE0AD
FJE7MlcTraIpDVz8zyRw0nqMCqHs5LXVXdfFlU8W34nGANkR3M5GW7rDTtRS8+QW6CzRJmHe0Ybv
mDUVtI0yehHgTdSARBMrU4vuCR+66aZkJB+S2MubkkDBQiUBFPOmauBqP/ZiSR/Gi5xPQnLy6mk6
31pkcoEK4qlrf5I4ztgpyIbUA5fk0njzC8ywUy92oIV4VMJjCdRhAXCPXKjbgNE7a2X2MCT1ghaA
JSCFHY6zJPUhg7hr5USyT+b5Vidumt2qxLfpbbX0orzDd03ly2QPs6sinWRz95czv8v1Pg9sSeN6
bODwwtEH4jCaU+mDRLloxqTeLaBgFPTYFnY/6xeWoEB6W/gtSZ8hMZsMe1siVPjZy7oTWdRBK6ej
ERULHduQeZmTf00XlWS43k5yfvGsTsld2kFkW407m3Aun5RCARq63rN08YFGaJb9Wtq2rXezl8jk
Z8Vmq7ynk3TYU1nmU15HU4cu3ZtksYSUO7sUdV6HmVtaGpKrA5I/ochGqn6gMdlGv15i5cLTsZNa
FWIRu2gL/TmHEklT7BpOM68/DCJZtNrBpXIdEVpW7a1PsnZIo7qrtah+2y0d51gNieq+FE6JvwjT
wS1sGRZukFvgvc+QtcD1py518s1FD1v1ux9bhFUhoo50kDEdQczb73IIOoO8LVMZtUCu5OriN/e9
8UfT0cA/1m1fhDbzx4e07JidwGcXDOwtoHCvhnvCF4k7V2oxl1lhtcx1BlBDLtJPtBs7eVomPizx
YFlsng5OJdkM/lwPp+pB08Zp1D6g0s6H2ON8bsuQdn3XffMXAl50TIh1zk9ewKfKGBGBO9wMtOKy
vGEzutrGqFy8BDfbvsGqYCn9oAwiEqSdDzwRJLtT+yjL1EuSWKQ6ozE4HWfvqdI4SkIH0rr+bcNa
v33WWeI74VCCIh3HU0rz7E/bLtSdYw5HJO+dBUCZB+5XNfCci8LFJb0vewcUiLtLZgzNCp0/VL7Y
VaU7H5KqHx+dgnXTAyfOpTuWI/PbWfcdUKLOY1c5fHgh6RA0Syz6thQ3dVIFZf+zROA67PqW12oJ
BfcktcO6ma1avdCAu3UV5W4mnGfq5ZyC469w+mmJUEQQ+rPWiIKPqp3l/VTyAgpjGiFmjYwOHIjj
QvpCgaELMqAghBWAoDC0XrGCeV9sFEKSJPTH3qutyK1tAKaiOm0s2CjXirdBlBKiCLqgnb7SOips
xxmWIw4HhQtq7SK+cWccbe1jppmrFQSFcySyFj0BuLDr/h9h39JcJw8t+4uoAiQQTHnsh9+OH8nn
CeUkDggJCYEEQr/+tOtO7uBUnXlie2/Q0lrdvbppFDLWzCu6urEq4mHmcL3a0RiyZijlRN6QztRl
T8taxuiXdq5QlYsdJpamnWKINnBdpHDguXcUHd9t6inAersmS2AV3oR+2IF+TKoztVFlpB7xTMbj
T4rzusI7XNldixsIRJO5r2mpPJ6vpmxhbyVmxPzPIEeTvKOLy/sHtNqU/1nkskfPq88mdgsfDoJh
qbQLQrbgjcSmsV6SAIS/QY0dO4YsmS5RzXf2ItJFEMvV9eYcqSTB+sxywAfgQfhi3krga+AdHskA
J86j2mgRfGgzEB3kPmfHtt7mSWlTlFq5YBipXS8pzC7kEUDcPsBhdtnCj1XMfRJeSniqZucIGsvs
3ZAEBNUlYX05G5z5Hrbs6L8d4a/5JHG3X4PMI33ZCPozgNpuO4iDBmYqS33lDLEc+Wk85B6vF4uc
uvS7K7b0JQ9MLv0J4wulbYpl1OOHhM9k/C+XqOavaL/3AXhT3G1x1Jh8WXpy5ySXos3jg428yXg+
h7LuScr1CJHEHPeO127FtBwj7j5aoqRKEZqRn1c2w52v15OaHocol6lv8tRAz1szeJiy30GIeRZ1
3ydSnHDhwavzItTao4lQCNxZQ7VO7EDOG4/V1GIpWOz2HMkQm8+ZR3hZletic+dGrpcE7jjByVXp
KpXpmk5DJQbYizyIZCuy11V3rv+lZUjtderYGn1QrgogGFFpClCmdFcW018o9lU2EbY7h63+PjK5
+17uLJEhCqcSMYCx6xJ7WYQww1so2DcS0ZF06u/TZR6HHjjkNPAXcuQD/Yd5DLxtmyTzGrI6D+sY
ZOPVSoGQMldmM/ocZj0/8FLFhVUnFpJemhZWH9reJzTjy2cpfYFJCbbkPm2mI+LZW1YmjF52uoCR
R+8ihv0UrX7398rLYjVXq3Dl3MxpRIkEcchZdCH7PkVtxzWTP2Id9zXaTDHVnZdRrqt1W5yQFZb+
FQ7QbspDkft47ld0+770IvT1vJJkfNphD4pRXuD5f/SIpUPVmJJltp/o6NZja62RBELAtezQa0B4
OKeXdPKDWi6+7FKQiXC3xqtUjWIaZHMgTKeLq1VO03HXR8UWN5HoSomRcfTSvVNpI/21TUPcf1l0
lvJzh3Gv+6WxNmbfx81a/TPKYkJu2NIVLDthKVmLR0jvnHkLHkl9px4nd/E/3DBYereYUGxRdUzj
xr4QqTj/WuUAt6wbCU38eNuHmSNImy5ovH7HtnjO0IsBjl0ng9MUc2GvyDDowFx3Ku6XrlIDT3cQ
pGxz/pRbGy+qHdcsdy9Sz9nu6gVBxPN0t6H53CALtgqB2rkfcANezYIHN6PeMMqReD0Pbh5/hi5F
ClfLheNeXxE0m/c3USKIeeFBznJpS1A10Ue8O0O3c5GyvHg2ylDftQwTOUj+EUW0DE3waxHPd/k0
udFeYkACEqHU2RFiuNAvYxHKK9puqSJsMejBXku2w+29GSzKz4nxFPOYY1ua/NvoyAmQdcSWRitO
1DFgNnJnskSl+0s6chynZNM5mipFYPpZr8kwZbztHDQ8mDY2i+EOK4apKX4erkCCFnYOgE+qD4q/
ZRnqfUAWg68GBkWJqkuKjw9P73Lg+x26UndnY8rnF59yxx4zkYi+jUoJLqiB+SFgiH4Dt/8aLVuq
b3a/j49M7sspQmZxkvC0W6skdrDk4Zy67S3erPG0shj9mhh6k+WHnwvFmtiLl0wO9uaA4Xr6a+BA
RiqYEbomp3Rp9VjgWBd0t+rOUy3tE7ZUIX1FzAejxrWQIoeVN8eSLPHXsOnjoFUfGYeojiPNWmiy
YEJWxVMo6OtO0AGSM+dIsslqn/C5+NGZPZfJzfcw5UakexalzS9hcahaL2uONzqt0NHRlLYJ3iN0
TQmMhY7s6jS8sbdmN8kqUBgI9Hg17O/TWDew+F5Gc0oxCRH0rTsvyO9Z55F6GMqtA0JgLIOeHG8Q
913fHoUrpK+0Wpi+wbuix9a6LoNGpDukKt+Ew1D9byYlgBlmjt78swjhdJjtIpmx/1QaxyG0nVUd
O9oAfZ7AN0DKDeG5gwk7yuqa5usg6niDXftWA/pYPQIkfJgL+0McIfF3IqMYn+rNDEgHQNxAGTTr
61iPwyhfsgGu9RCt2Blpwry8YHRKj+1GCKUWzHjJtqd5NYgMSIbwCqjMVLD0JiTpOmUVtPM2NNNK
1z9ZEsT6QAAgIo49WvebNEL+7MWreH7IR2CL08Jym57h/ZWlHwXoDt8/siLMcPpBeoe445lZxVVq
ss1dveVk1BXQHju2BEK7aWqK8WC5qPdt5ul7ji8ECEiRR5IVledolyTwKSl4qChLUcPazaOF/5B6
T8xtug+JPAmm7RdWmDpxQv3Mi2rCFv3JcyYxhC95zv/2RKkPAGv8uNvjkOwYYnCl5m8A4YCQVhHs
Td0XhgUpP502Nn+Ac5TCF7dzRPfuJYqmrhxgsr5v8l4Jd03LzY7woV/QN3wbU2TqtwkWDc0N4EoE
s5+zCNrgUHPAOmT+WwptAKB1uO278BIDinD0CVwd7BOv0X6k6yemyjixT5nCnsRQSzSIOOmKb0n5
LxOIFLegUwxVNecxsl14OH7m6zqvLwLbknHf7iFX7nqEPZsbvmQpDJE2vqU+buZ0n4emMDPg0cat
XoKsVXg8GH0TTXf8tLUDVFjUWeZdlr4o9NHDu4xILo8qp3ZRqkKaQhGeDQJcV9IAgA8hbZJy0EnU
5msfDlena4zbsU4SpLzSZncHW+5XKjZz1XGstk/glaYgLVC2hT53A5rl/uSinqFMGhtod/ttQjW+
Rgpw6q/MBvg/N8py7h4jXuLpNUREG2IDey+2qcmnbZx/b1OpxzNLvMZEPhdlqm/zvdhQ/y1L8qJF
Ue82d6LOmfFok+CNWvGJhOWQMyH3pUVXbwKeZRrb6RuOGTc/3AkVuF8qopOJ9k1QjjgPNEPneVzH
86yxHxSXKdalEeO5TRmqF1YSHsstwFxT7xsSOSsBaGU7UcrxCDGFHf17TibCz4j7cweWK3OsIH3H
URjb7hSPrE3sKsLTII8BNOSKtZ5w2vux8FlFvq2Vrzv6bEBjx2yW8iT0hPu4LMv+PvauOG75sbBC
wDYtKpYHfKn5csmXaSp+l6MeV1kjqUvPMObzcxb9HWbmeSthrF2qKuMzik1NEEQI/Bz9cL/bqoQD
AKCMWAI0jM9ej/nyMyux24oAyt2I8heBkBjNatyTY61wP8cGqmVcRscOhz4AObdeFzl5hk95OYKS
DN3AZdstXUh+IpcJuE4zdJZvc6uzqKcR8LwZ3rvrIHV6t5qOzE9jYfmeN4IMGYebOikUsrQIVnfv
xFZOBdzc4+hIk5qBN0EviTWrKCctxikB28R4kSRf0Kz1Ll8bnGkx/hxiKDvfRrV03fRaDuO6GyRG
SO5w/DY00F8BEVrpZZ1IQt8hwtnVWWSe0oqsiK7UJiriFjYO44GukTMRpvYAOjGODYMQdkkevefU
fyi5JvvzOBJhb/EwKMWI6eKpv2NC8uI3xp4dQxBPXba/0Hi0w5WHggjU/wwD0b8stkz4hhS5kzs8
qUezJzUQ93IyVbA+PZaaoVlMgIvmJeRxFTBuczyWsN2O/5W5X909ijSSoMA0TfYpRr++XscgVPo8
+KXMXtIFxvFFDdikY65RbmPsFcTHuJxiledbNfF18SskmMt61DCsUflF9nBpvy8MWiR3yuctFM2a
CENoW0KwS57HKN6xkPwdLcwQrwJn0p5Vhx9kaqplQV//rjgj+sFnfOvvJo8++R3NF+Z4uCilQ3dN
nE0Ib/Ers+RPyXfP7BnI/qI+pgN8zf0Mhz3dbpn21re9G+j+4RzIC1lHq466B4euIj6JMQ6PZIuY
RlQWoA0rgVj88tb0v0oxlmCDBGo4IFyfrD+yhLFZoTCt+3mPYnrqs84uy68N+dHc1Gz1zrSxWg/5
Ry3TblJkG2WzLG+Jy4cphi+9mbx+6VxXltPZHfCHQlOVo362ezdy+UXTGRYu78sUz/xooamk/E33
ZC1/aCLS8UsOvSn/dgXZyv+UB+9wpoSJ+Qk2MEf2kYfioOesR/WYbiiBL3m42cYxB8ZlxbYmJ7t2
w/KrX7MIYaHjfvBXjhc2x4TAYKvzug2r2G5Wj50U9E5pibzeCNRJdBmOZExH7Bs47MNAkaDGGZ0W
0xOCeTahj0+RYvi4CrT/LL9GNhM0qbZljbPfwNtIfAtfQFe89wCoQAdGCevK+vt2feYM7/ojSD1v
F9zwR7adITcYERmHDRaytjHd3FZ1Js/P2K4ou3u8fk4AyBX2+MyIJD40Wic6OicjsnmlWPWjcXZ7
/b7+bnDBhUeW4mzAfWvNC7yhoIRpflzy0QX0D3zsNRSLPS/HUOlxlvS2GOm43JJZE7iazXSrY2Nh
B4QWLpuhqxttoeaa6FCm94Am4DSFvhLvFmJ9+qR7LlxehmqS+Pb6u7lT2z5WIDKI/ROPuA2OZv/e
0ktap3o7/xvnXW1/gZgf+Qk1JyL3LEXc+u8YH8MlDceTH93Lgrso/xxCkEtS9wi0KRAWR4YuOx9U
8ZBhaB/K+WPr7ajZGZvqB4SMfoDpx4/MwW92qEZYBK31lAHMwPic5GhvK8iQUnRG6aCCfJtn2Dnq
+gCEYXBng94FJ5BEJVgRCztSqAdDlzioVItJjXGbGMjjGjfrZGwyuQvzCLZX6dte7gxZULBuHOhp
1KCfHiKVzewcuOP4nahOvqilydEF98lOgQRrbGPci3QWhJ4T0IIEWiKKUCyQXIheDmWFglNuNZZR
SncPaC2HnYOTBdBHmsbS/YkkIAhEX2L++DYd762W6TlGIPSMEKTAcHM9p11ClT6zQXOZ13SyRH4u
Em4RonI242mLFxh+n/fYESnH5wIBxxOmjRgbcRVaGDkBe8qg78FkCOzHsGO/AAiDr+anTfcSTCyK
gUZ7YKIeH7Vaffftd2rp4NGC28gyMH0dhgKMBoA2e5DNW1zMtnZiQnZUDVDK2psAlkv96Hlm7dxA
VuDm94H3EeF1wHsn/COP033sAbxuAZUqwJb0gBIjX0u5N2rFf/7qpxBrWfGiRzovNgisvyBQcogq
DyJ5Ok6jDQXuT3Ns8MFNnRwJBgW14Pc3sT727BOW3zJRUBmmW7qjJyim3ICK3K1hLccu+5eShvQF
XmFC6N6M3bzMDSFxyc1ZF0sPNK3EuakS0HT0FBVhVzclhjE7nYA4GwgMqwKQ2dygIvDuFbhxqV5B
upEBXMLkZdfdadgTTdeo2zr65RMf6RcLgWbKajKyCHGYbsYV90uO2pMbB0/G3lZ7Z7TrKyALLLm1
BXD/W7722L7scCFzZHFsw3xOoE+OMQyoZDuD2xkQzqSXtLiiLzzUFWTGnt9RyFumG0Td+QyygJ4U
P9NAtwUELilLn9wBnBrw8o3TvBAMVSt2EG494siWB4awvgISVIhxYKbdpeE47g4UAvu+j4CQLoiv
cbIZCtCs/BQD/f3+/TiEKyDKZLTWV2iSVnREAuCb/w1YIPQQBiQ+9/Qix63YnwLzUlyLvLPhzm67
2ArIfvBhdaVNUih3hnfnlLSFE9mvEoflBzz2VHE37LP+pCTJTnw4cIz6BfRhZTAHm7u1sPLPkWOo
bbdyzabn3I+UtBMkBboFQN5PT1bnwc0Vx4gejTUuMI5Al5hhWoQ6do2WEQL7rnRren+UpFh/p9LH
nzHUyPndUGBHZhbs/9DaJP/PefB/08N862T+P7mNyukwGl6g9yRJYVKdTphIE3CE34qYCfcaF9Bb
pNvc4zAzFLaELRjwAVZ8x+tMZImfsaqsy58SmggxXmeGCfaAAk4r98lgifVNuQkUVHWS3BDI/Xy3
Qoi/OMeSqZFesSDaY4Yo72rRC4cHB9lHMj8R7AFN+WuMTbACd3YBa7M/uu9TTBgJFkbZL/ibBUFr
YoSQaZvaiSlZxbmbh5dsGiOS3JkJQ8PQujzGRITKF49sr9JuNCCQMBvyZW27GX3w5/TtfWyu6Onn
4Tf4RMKLU4xpBuMCmCAfv8pipuYqsoCeGJwF9gV/EVoe5WMMgvk44RFrhDrSLRtlVo2jB9tRgfzK
thk4QZLvMC3KACTWk44L/M2zg41I/29Fd6BYizAb4Hy3YNC4eIvATXPXgjIOBgkf+biH/rzHVDgP
1YsBJfESC0WKCGtfA2IhylapvejCKTb02H8cDut5Q1MaTzSpe1hM+u8dW6xQlieQwWMxXsqJ5Qpb
5mjqwFt0GD9JPYZyt/1DcZRAfup9zkGy4Wjxfh3vZeS1+XBRNIyuneNsUul5SQeMfJfuWBbGK1Gs
PNsQdsLzqLy4Lil4cp62MqHphTkpPbI2wdQUvyK0bVl3b7tdOvY+K8L64UkOMK2bLpEkhFgMW0Bx
T5SooH5I1k8sfBwTzmI8V5sqdyF4lUVQI2z3SRS6Hg4LtM+We08LCoFFrJGDrGtILm30gmxNI28K
rX3RJFTvyxOmQMyWSGv0JJ0rMef0O19r4bLEP9tc9DYDDO5spUrgMCdB0ET+wdgfzNtsQpzcdtam
BNR7afbjQcybpp/YTk+wh2W+JR2Vxz582tWADiTGJBF7s71tW4KODsoQmk+hCtTjQOeesJfywNMF
vD9nYrjZO6SRLjdxxkrTovGJOKkWs0BQUPXwa55+IjtaufuQOHIM9WhgDCerkmZ9DrctPU3gyycw
6aqiuCv2n9aSIfm99SV8KLAzK5HZA7QwpBFeyzwi2UfS+6n/Aiuq/WOG2FyFymNiO9wRuubRj9KQ
NfwBqp/Yn/23m88XL42igJrtGqMHFZ4erDkwOG31uPQ+ugO3Gfd3+LA5+UMFCIVL4kqg/XWyoodn
0BLITH6URFl6lViZyULTDfEMWmSm2E2GQlal7Bn6qUJNQH4tXeKbuBvF8bS4makPYPyZe/ZLLtcW
YRTCvU7eRP7vPqpk+Qug4BtGkfgWQUf4BQzEv2J0xHxZsR7+hgQ2Tb/HuSwU6LApDdC8KdC//hqV
i03hB89Hn3wyl3h8r1O8r+IXYtOP+GMf044/wcso7rCxkCXlBtERPbr9NQY0RC6yQ+8a6knwQUWn
Dd7yaQZSzEp39QPh/inu+9HBnRKwRP+eFYalf5Mud6LGj8rntDqOLaahjfKO2r0SxzyJe9SAjIkz
ZFeBXTLMG+IvMaNEn+VAEakbUFBMPeNHORXVq8cnKcCw+lK94UPvaC9hFTVsqMJcheJMOow0p5TC
mvsriGiaL9QWs/uD2EwyQMMHIcmpgHZO96AdVXS02m0p9Ft5FKcZvQCewWhyM0ZyRMjWNnqLCDCE
aoT0boPJmcrucyLiFP0w7EmGkz1YKPIm5F6wu22Z07Q4eTy9GDiVm7obQVNwlyjBqNN84SF5hEgV
l+ixcwxpVQenUzBmKVxJ2Zsxq89tJeOu6/7gkgH8YfZYZJ+IW3XhB2QZ8/HXGsANW+VYZ3yBfQ/g
f4jGlnPWTKnvyH/oKQ7cSIwcc9Anz/QKPQKDfiM92tlESr4JUOfA4sJMaPSmR40cqhqFupwfHLji
cA7dAY/UpsTIk+g2ws+md+C7BwI4KO8Xaq+rt1L8A6jTkxdP537AOx5DMHfFl0byz11HaQCxTzWW
5fASxn8kzwcDkj9sWlVHfsCNHSd8334m30BRWi8YkorGeeBJjYT0KporgJhQfdWj16uE62EyLuPL
Cl0/mhm2lFilsQPUn0BnIEE0d5OMwJLl89GZp2+QAfz+jkS85yTrU/EKM8zNN1vGY/ff0M0F/6uh
qMr/HPHUqXs1L6a7ZUdE3EuOJYX4v1BaSiH69HPyHFAQuraj6ISegITjnrUdY7gKQRaRvMZuEsM8
EJNEv/EEZPNbvgxZcT6QnRq6Ci54HnZjuaVjKmsXRChRyfuy/CdtDz++agUHR66pFEX6qfp5x4As
V3RhuPUHEJQL5Fn0zviduvdeFP2BcqzZkTaRHxlHeF2BlQFARSiJzQoB2vh776eskK0wPp/eUFD7
+bIpW7qbQZd7dj9HUxR/AJsBqUYn3NkYzr5xkrmNJPyyIGMs5i6v7c42SysjXNI32wz86ITb3c5L
vVgwaY/e7GZ5tN/81WWwZIJyPcPu4/4TH1oWTxBP7P7nkkTKOeTb0oC+NMbiztEomInbawfwAKLz
Mkogu8iBwEz3S8k2JDQifGc7fmXqCPoDKBtLn6Y+TIOuOmQh0f+64cj3V5hf9uh0imkPQM/LzqOT
qxCjsYRHPi3IjBkcvvsjWpT99MsGVS7cMw1WQqodKGVy7+Zjie6DghzkPxPz3soap1RfOoAD/TNU
fpq9Lh7zHv6Ezs8/wRZ18aVLURtPfluLoxkJ9tBOU1dM/G2L1Aw1ju3o3z7LuhseOKoQdG2PkiVP
wyB0eHXuiA/MC0f5u9PI40L4Ns7Hk/CQnKIDPXVl8rDOwzUFCNxAcB7JW4ZVH/4DsWrW3x2Q9+pb
orYtvaqkuBpwUWKs0b+EYmx2jO4Jr/ItpMmphPBtwQZKacSH5OiY3srRE5SaZJC5sRXtopmKBuA9
rLNroB7CPENw4bJbhKuRzrXgkhR/7Efw548hHDR9Jscya0gIdrlk6HcEca2EFIadjI+xiV8CXKsO
YF2IYdeS7MbWlGO5+GZfYAAMx4QO22of++GOzVVUYp/40/baDtiITmNsWhXrzFIYeMOlYMJqwNZB
Bpm4mHUPvGcCS1hAkZ12UDWZnVU2TUBXq8i6CvqI7biZhlTvt2jq86QFHJRFN4Zsurs9soig20wB
lmHliKFTDce06gpyVCA5A4SMMDAU8G7/bu93dbsjsBPCzQ4CbYgIIbE4+7yAHA+jJ+QJ3bK4JbQb
yDjGWhbDhvWoMIIGddt9KxMpEBrm9IuHyC36C68ql9FW7xAmjhU3e4n8pUKF/PjPEuwSb6ceVwG6
5tHAOPofgAux/dKxWuwjG6AYX6sVOw3Jpcdhg5FFsks6XMsOQ5u7wi4C5/2cIEsaStU+kwyq6gzE
nH6N1xW5EYD2R+psUwjIOoC36W5DW4SNekAGraUrh+pCimUCpzMjUjee4fM0b/kXfj7ur+vCUA6f
s2E4sHRp8PKEf1osInwIbEu6F5NP49o3EVRDzwY38vaQCz1z8g/gTSbLBskV8fCvSGDi3QTINLe3
JbPRcs/zY5rR62AVpH+DzA8KljGzCMICYhrWab4Fb4i/+ob3ebc8OmSwQ5acWAwfI7SgfFNHd44V
6rmE7IBa+rFzt+dJrSFD9A8Z5k6zVCnYHg0tJJbLbLU5ZdQLgWEYCIJDYkfB18DtAYtX0wi258eK
IsZprXsK9RaePJw54yqCRBZMUlxKs2RtWVDAVPXYyehQeOsI/ncj4zUb1AWicbEOjUfNXoEaaUWm
b51qkRQ/IJ8A63UqZ9n5lw0MFO1OHPdhfGEdvPFe4egfuroEWQQmo2B7IJfJivz4AI3jraq8jVA3
KnPIIM4jUEj6CUpRBKBrwO+wIThEx4A9cIjRl/ImX3I2o+nHlgptjrgX/kv5Ce9VpsstA1YRTRAK
wLXWACp3ALTz30mS43pYgI7sW7VgSeE43oqIsQieAxZa9f+yVXKWNIHAjx5Km8EnxTvItcm+Qh5B
h3tMyj5nlcE5/TUc3QQHO0VE0T2TeHQeFZgskB6uGbwRL/iak4G1YYVgDjxRMGL7B1Q1ixHeDFk7
bRX3LtBarkunzrhLwoz+vAemU4KFXmACUA1r5Fbk6+2auDNooM7+OZat5OOJsnna7Gmb5tTR166f
Utw1qcVffQHxQ7I37otR3mGDmMAKbFwm+kASHJ0HbAGo7JJDDyBvhDNMnne9Am+o0mgCYVLtWZeX
v0fWYVistjKOUYncISdc58meL9HXCoEpVAJzjC2BM8g9k8rbHCNKv1x2U6QG8dSShb8x47BSG2D5
V6wNNbit0HIHwNrX/lCQR8NpYfXLizn2OfpTbt9qpiqHXhqvHR/AUSuQL0Jvd/hHmT9jjSdAgQ1q
63DvE+RLfIPAXk2Y7PS3IOKdz302wRyFzosu2rHbdwCzjndlxSdp+Ts4uxTuWTTNXfKM5PLU3Uhq
SKg7TC5bcec4vhGsl5gV633tsuJChbyIL8JjBP/WFsyVU8lwXE2hTPlnDt8ePxcD3dch4KCFpOju
hE40DHda9inDArxYMooxcsVi//prcWrd7wRabPoO8QIm52Q+CPvCH2WUqL0Yk5jD5J4aHHtM/pqt
rbVQc+ytLrEz4B/LeMzY8I0VLBTfpNlombdTznh2XKFvLKY3TP96aYpoi6b/Nrsw+WUNTrG62rhP
iWwKi/fuGYdBlmc0PdQ8g0vc9FJJrF/0L33C+yFrOviFQ/ya03UjtBrQwH6buq4Aw4Gn5hG6e/DS
XEbI8ZRB9ojpEd/C1AoSYjsN7SY6lIQ67SITQRTbz2uS1CjWWCK+nbZ9KbDKHmFyyptknXvPzhxr
krO8CR2NYnvBIdT+vGeg8/s673OJbRSdzcnf7AD08zL3HQ83k+07uldumyzPmxHtUny2I+rhR5wu
nUOl6qMxSRp1kKL8LXQ+m1ug3/DOh6JWLhL7uAlQx6uUM6IFKrgJegLVaowNnCpi0azndhp5tutn
i+9gpBCrWz09xuj7Vl/DkiNS9wGtDehOr2wUrdDypEuUtdqw0bTB4mR8H5p43iDMt7Tf7jFD+xHb
IiIve3fWqpPxxeEoZrCH3tOdNPxw0fJAygANCNIfjl3cUYHY+nbpp2KEnj5o3TsMLLi03rGuQuf7
7ui7+DMBHI1UhylAVQDFXhFv2CnaM/PN6yxGOdowN3mojEE2saJOVRISftdn8bJ0z0MBefNQGy0H
DUgw6kQ5XQqTLWXSrv/D2XssSW5r4brvcsaXEQQ9B2eSpiqL2eXaSj1htFHTe8+nPx81KmEXk3E5
LamRIIAFs9ZvKpKC2dlpJ05TDpY8t85zbLvT69ypevxHT1OC7VBwiXf/qQxoA/B/0gUlp4MU5OY1
9n2V1MfKcRXKScCXtPzANcOOHtLYiNrgQW/HuknOTmHwzMDUORn9z45a5Omd6Hnv9SfKIFZ+BfI2
ik+qZZT531NWqypvRZPsy/w8Zyi1gNUxI9BDODqVc/McJS45nCgaxXwsKZJTFFGMIE7MYxNQ5+Ba
5Q51c+hI4zq/h9TOHYpFFLTn3zOXm+oZqTC2rg8z/74+I+CtgEoomxomGbfftum/DGB48uwggkxt
iuPcAzKwztz5ffVhAeya/9gjenTOfTqb+vRXrg0OuWrkUYT/q+E1pTiH1MFgmXpxEEF5oiwE5fS5
99sCiZtec9HsvwyTNRfxHUzANsAcWwssLb8gq2PP4MRs+G7Pph/Z1AsKp2va5DEJxwTIQURLwAZA
BQATOEOtyOAZDWo2Gn8JvTTVp6LJR/uLnlMwt06G29gtNeCpmDVCIuKhDQqq9d08uY9aklThEzwI
8q/numgVdb7m5YwCM6gMX3evFCpTd753sfLTSQQ0tqWm50yzFK35IFqLiiEfOGm952bks9xD0Brm
gKgj52hHHUsMcZV/6LnR+MkxtS3TemkKEAIF6AIlpA4YaG7tC2qOLZe0A3VYxzaPgDpTvzw6CAYo
3RFOQt4m34xQyfLgDHFDY7GLIUqZMRbiaJ6aUbU07DdUO50o1NaAkJSDgv9gtqDdllL0Am4FCQMC
VBXVo95QCfqaF4ir4bDa1fhhIHDcmj7wgDllRUFIEw3nmRbH6SsPlsKC4IgmBZgFC2BGRt44dmew
Alo+IA7rAFZL/tgVuSZef2NVFhUijmJ2nBOLSATHMSCe/U8TNfP2uxtWfZufqjTOzWfwXabAK3ly
SRiVcMjSr1Zm6E13dtM+0UFz+WjZ9S9NX9bdz3KssezmY6h0egKkVcEjfFbsrDjpwWRDwHAGDRrr
Y97YA0+yXicVvGBaHJy4/fK1rbOmzLyaYBfDseQ/82qcyravMO6z4j5uTrWK2A810oQac3TkUuMk
BAuvkw5qZtXkg9erhDM6MMPUTB/KEIJfeSrHoA6/8aO1z7/BlOp1oEg2KOfeNpNgPHHyae13bpJk
Sw8iGluNebKEqhAzg62FGc+/oHABToYTpRJg0INDYiP0OcMaTQPiAmzVzP9Qds118w5enwFkWDiG
qEhZ1EXRf68LLWwvsPuaJj8VfZQ6yiHJyKd/iTL+NxR4YiNTwHiF5Fl/WyZaHrxQRuq6CuWbJUeg
dpWI4yMlwSbujgKd/OkXaDxDf3YroDcfYSGpKbbgMeDdf3h1sqQOoVoMzQtwIYCXJ1goQ/A6gfkH
wuyYVRY+kwtIeE/ocQiUsvEHLX3k1VRGsCjHQpmhBCrk/diwZ7bZh2bQa/NLNhmNOZxN6llhf3LQ
HHEu4A6QkIcmEZNJPqNe7trRMRt9KMFj4y7ZLxKlhEIyFEF8TSJusemDneoXI/FQwjpl9cBl4sCo
9MpLPgB4fU7IfxevaKo46E4hxcGDyIeW4n5NHDJli4JDwAEGoqafUrKJWufWv9vaUeOraOGBBPdZ
U2n5NShqwCQYj6iVE5RnJMZmvX5OEywDGxhwgKt89ZSkALVAf1gijQo4MMR5fzJydDKBHUw+zd2b
PfAOBSmSfFbC08ShwwPNdsnxAH5v/EZrD91sBVFKoWlKXGc8xQy07v7qKeF1LlpV4CCU2OWp2oq2
R95LK1zKW67I3dY9D3ZSW98Dqyd5e6V0CfL5q9mQ3I8/pInKe+MjtUtfjcI///+p75bQXEkwyRpH
INbsB14kmEvyjKC55k1rs/eY70vrkppKpaR+jfZI62lpOhwgSdovpTXHG2aEK63L0umz0ZkFHKjO
g1aienZQ6k8j76LT7ZF5T7KKvsv66VraDPkQUNHXtO4cBFSeZkod6TjiWVcNx55Tc0OeZe07JHGD
sc0A6ZEC8iYwnWe9CMPPmRD1hrLue7IWy3dI4gYqZRmu1VHnzQNoO79/jfMhO3CNupJ5/Ov2WL0n
LrH8xvL3Xz8+RnnQ/N//I/6/WiQTyrclr5iYhE6UFs1JKNHvdEn67fuFZeze/ALYozK0hrzzEgtg
Xc7d51wJAByJnW5Ewto4SbpGmRamSo9MmKfAnKVsD4BYG84B9com1dPjvs+QFEzstpgzRAmWJas9
2OKjNvnf5sTaELRcW0hSMCuODWgPn0IvZxbMqfFmKzzf7vja6EiRrOMGF06hWnuj0vWg6BzSaMPX
RMsA4RzLqO2KPyG6UNXr7Z9b+RJZAV0VWgPqYmq9xK97WC1LNUtNNlbrWuNSvAE0zUuLbIc3qaQB
OiNaDnlzY6GuNS6F21CzR1e+2nrUZayrcIryoxm0yr6tQhY/ty2KVLFOMJN/gtskSjKj6pYW5UoU
y6Ln7RBWjd+yn0ZjokIkJxMLzx1NCmNDjHPtB6QQGya7JUXAwNt16h7LTKvusO56CCJSd7fXzaKa
KUNL2IhsKb6oFHSa2/adp0TZ9B2Sqn3i9pw+tMKxcO0yPVJZ4XMxkim4/YNr0y2FHN7eQNOgY3m5
Pr3Yg3tfaGLfXvE/xp2ZNYM4rVoPNkV03yFQcV/GEAjMJjf29V6WRYdI5FCAKVpPNcqjkufPQRpu
rNSVDUOWRbeUyk/iymq9rIkfAHlGJx3hErUwn2ZHqzeGaGX0LSmScytUuqifashepf0xHhKN0y2u
Nj5hrXUplGNSoYDK086LQaSTUyKFyr18UraMw9fCwf3vmWa5wIuFw54KN9SDA3kiU3Eto13mjEKz
lp99c2RmNYAA4ICtZ+ZZ68WJqp6swtryn18bnOXvb1qH/8FWMTutB4g3uBg2ye2ewvu+/V+WSIen
B4RX6a0H0/YLGCGxT0WlCLOPt6N2bXFK20QLChDUMNuoCXTFq+AU3qm6Fn5watAjpd38vP0zKxMs
e4ZGZIqiYImB0bHUO0cJ8tOILE8ebWlQrk2CdCrPul50w8CBPw+ASKGjZ6c4Gjc0W1calzXRgeka
UGdoXFTaubCzl4jK0O2BWRl/WQ+9qgHhFK3RevYQQhQyHwO7+tLP+SupiR1KsJwEsoEotVrSM43C
7tkE6l2kQEkxFE3bt3HKWugxmS6zV7gsNjiwWZP14ibJvkucKYVtnVCuQimApv0m+pwWWdICD87E
xtCvzaoUt6KxHaSybA6snqeqUoVPcAw32l55MsneoQNZBhfIegdcX6OQ5ENr6w6tXZ1cX/GGUN8X
vbLsedZa2sRzlaOlS87BmH4gv/j34Pvf7TDamN+VyDWlYx2e6QyY3608QKfACmETavUl85WN5tcm
QYpbUYQNpptp6xUWMCRAYe1329XKT7eja6V1WfK8zUUcQOOrvLHPxvsc9u8ZKPPGobgyMrJeuS7Q
u6ono/IyrnDULL3GhHxpxvs2HUM60S0Vrz6jKVuP+iQISh9xm+p0e1jWei4d5y5ZmDqEIu6Bo7iH
xf9kDwoZ4+bL7eZX9jTZNpTCMck18MzeYKKP08f9XaFNTwAd/gx9s2/dyCLgfd+JsgV76gVJ2T1O
id4HUMDdeuPUFdr712dDuqDPIUVwHR0Tr62no1a+KEjmBNH30m5fkYg5C/Gqaj+LDj6lI+4d0H63
h25twS7deXOXCNs8FeE8al4aTJ+U1Mk+1EFp7Xt0GFIo547a9Y3F0dXqPOr1yYlOMRh8NCrVLf3I
lVeHLAleJVkQOd2skTGc/jKgmh06rb6SA4ez1NQw523sBLRYzX7sGi9ZJVyZZ9DePa/jptSuhdOY
yCAE+sademUdy2Lftk0211c5IAb1MZ9/diLysuy1DbcOILEM/DtvNFnyOyOL3fbq8oYNGwOmWYWY
QtTdA1DxIrW8hHOETV4GOsoxqBpNFhTd4rxv4KQtYOjzLqh60XqGVjyBL7iDur1z2JZd580azimW
1KA5SR8BfOUI7Br1oDk/tHYjabE8Ct4btSV23rQ/Begnd6hhegFc03NlJX+aYrhvnFkcIDRd+4JC
a+hWd1bRbZzmK1GpS5sBt3kx+FD3POiRGliokkQMgiT7ZkIK+dYB028DmfdwxMk+UohwfkyLzva+
1qWYL4au7tIWZYogexoQW+Idfb+vZenkDmIV7U6F934ZKmfTpOCfvuxqWdYAj8eB0l/lth6SJ5RQ
45egVjaGYyWkZflvBzdrqpIIYy5sTS28TOoi6vWp7zcmc+VklZW+EdhKRpUqq5eQZvno5FZ9h2mH
elGtdGPHW/sFKXBdBx8dhTSj52p/AsyTtMh6ykAibxxAa81LwTuOAxCXnAEy3L9U7D16c0BEMv+y
b2al0BUAVATAVC4eYTCeXcrQRwQ49r1zZNXtUMscoaOM44V58CQgi0DQH3emoDQpStNQT0BRUgNB
rOGr3s6f9S46USo53R6YtWGXwjRKp7wPjbj3kKHyjAyUsq58zt1oYwNbeY7IYts93OiqnFQOGts4
BuIhi574nuM8nprubtcXyKracDDdeQiAb02V+exbT32ZPRvhvsqNrKptzWGkTgqjr0TwQF3tOBp1
dkhTQPqD+fP2B6xs8v/aEr05ViIE3coZPVtPm9XoDjhgcRdNxrgRV2utS2GLDLFJfVN03li34FGa
J3KzG02vrB1ZVLvBAtAwVCops0jAIzmIfwSf3XE63x6XlS1TdqCf5hSvjpyl6UYm0hvhJTKVD5EF
o9Daeo+sDY50vqKGmYXcRXrPGGr96PY6Ci7p1ht5bXikyBUzSqRRlPeeYpT3SAnfVWH+Qnlr367z
793uzbIZaqRk0kIhNeoEP4McqGhEMe720K+Ni3TECtGaZuanvQd/8SuSF1za42DjFrUyLKqUck3x
DnAWGTNPDbOHMf886fVnCzHo2z1fa9357x1N80EW6lGP8EKWPlohcGM/uJZmuTEwa81Lb2PFqP0q
Gpc1aSLU0UeAQc2pRpHDOe/rvxSucW1n8M8bwABO+Q1AL7QAt3qZQUpsXERWplZdvuzNssHOJTAn
nSVvQwM4hknpHtNQfb3d+7XGl7+/aTyq/N4pFbKtRaK3P5CS1f9pjLbbt+JVKVqRhW3TImRu1UJJ
Du5UNadsttuN3Wyt71K4UpIvY/SkO6+yhuiclWiK5Evi7/bIrByEqnTOmn2RwssZeiRExovw45fe
f0CB4almnhHgGDZe2msfIQWua4jlCs95C6L2AUQ4InTqrms3Phz/ndtey1oocpyzEbItCMkjcPNl
z9gIV4pZAMwlcO6x90xK8fmCIUS7xtEe5smc+CFt4yx/fwqEK8WuLVrobCAxPZcKWGZDxR3cb6Oq
P1RZ9gfJmo37yPtTIFwpgtO4SwsLoQEePgC9DNi659rIt2o+729AwpXCl4IAlIsp670IbpzZmA+j
M39C6uh8eyrWOr/8/U0Ao1A1Zw74bU9rpq/YISJuUW0hVNbalsIXwkmdWzmaOMrsxkfLdz4kI5ep
2x1//7IgXCl6sVfSnR76jlcA2a2xmgYtWH8rO9gjOVC+2z+ytoKkIDZg4jsYIvQe0M4MVj9yjaX2
xWpBWCrZp1rPN7bRtUmWorh2I5FEStwsquG4NongF5XDDFiSsZUuW5kLGbelOKlwS70H72SK6xhW
L2iEnm4P0krnZdDW1CG9M+Rqj6hl5rnTIlLr/hCWuZH8Xuu5FMWAbhHR8ROANVrx7HaguRGM+Pt2
19falkLXiWpSU75BcE1ueJ8EhrhvbfR/9rUuha4KyjpHZqz3amH+bZiInzd5s3GpWln+//revInb
Xu9TddI5GgdLXIGv3ln56DUwliy4Zvu6L4WvBssYi3Wus6npfM9Y+AdHGTZcPdcGXopeeMQjPCtO
x0iz7oWZDdxlnX1FeOFIUQvmXc0gnXElNI2fNWIUR8vp906qFKqpHmUOlx1eEHhbAH3Nf2KV0G3s
NyuhZEtHbqINgchyi2FRSw+llWMWm5+N2NyY0ZXtTEZ4haByVXxaGy90fgB7Bsc83JPfhEedIm23
tWmuzK0tBaxvoUOQN4wQ2Or4Z9EE5se5QmD49qpcGyIpZNXYUSI0y3rPQV3hsSk6FLzsJj5Hilbe
3f6JtQ+Q4taYRyTYlWnwjDJ+qC39TnO/3255rfPLL76JWuTESghUDE2eDb9nhOVMDphDVoYb2Ze1
nksh6xRkXYyEGw/oYhNT3jZ5wfig3Gh9rfdS0Kp1rzgQ6wdvtK27EUsgRKvvYSRsbJfv+kCipmJL
cWvjclFh44I8iugvof/cBh8S/w/250DU3VMVvJi4bFVbcIK1r5ECGR1I2JY+Cylzu1OlfQ9V5Wr0
/en2TK/MhIzymmFjhMjzo9pbRRckXe+zKtmIgOWW/L9VCQRV/7uI8gyESFkFFCThpruwcXTn2COe
7neWp7afLPSBb3/DygjJSC9jRu4HFUauWA1caeSEOy7n0V1UbKU6175EimVkHVCU0DkFrNEGmqjc
ZW34206tR6F3V8TMv4JX2fiWtflYvvFN5CUlwgDxGDEfyNJCg46+tWPxcnucVrZVa/nNN23Pru6r
kB/YktzixapmbD0RTTM41JrYv6LVv2NfMl3z37h58zt5jvqu7kOV1CGWnHAfwJ9I27FeaVtO0vSD
GEWutpm30HznRews3XrBvDf0S9PSeoWvGE4tRgVePMHRN/sEQ2Vr64231rh02GTFhApA0GdemgdH
VPcf0mrYOSTS6tT72YIB2nGnrUvIftph0a25vWLWei2vRvRysij1Mw9AytnKmjNOVBu7w1rTy9/f
LBLdKDFUQY3Lc10DZWHjvpy7jQFZPlzeeJaJlE+XUcGAYVYyEgLpfaU9K/Mhmu37aaussta+dL5w
URvqFrlMeDGeHp1sWPAVaiXOVmb8vf1s6b90vqB8hgSOY2kXvZi+t0ryDEzHOsC52zmr0oniJxb8
cPKoHnH6YwoxqQ7b6Z/bK+b9vhtyMkY4+HnEuHpQTrwvgl+Oc+HXNvq91rYUoLlTQ7NLpsxDIu4C
YRHYLeoekWJvnexrPyAFKZLtgg2SNdm5Ll5y5amx/BeAuBvr8v0lD+v9v0teQBZUJzNIPK6GD0X4
gpHJjgSk6Rpy8sVBpztWeyQSRQFDe4pyr9aN6P72lK51e/n7m0gFmjoqscqwgyla+KrYeWUoue3a
BwxXCla0m+opDqfU86NvY/LaljsSjsuQSEGKCriCGjMv/QLzC63q721jT659aVqKT0RqW+Qy2Mvd
Lj2rdvAIpf2E0NfOnkvhmeAVUE0OohdxZUBo7JRMw6kyMu52TaecYYmU1nDHlAFPowRRrfEhdzfy
mCsLRU6wINoYRo2SwtbEkyGesrPmj/tWiSNHZjuHdVuPhE6Inm1XPymu2IidlaCXOXCa3udoNBKV
aRzo8DOzO7bcR8fqv9we7/dPC0PmvxVJGPlR7ccenPhnDQuLOG8gkjvVQbjTxsivfYMUohi6dQEC
SjUGoS+m9eqK13r6a1/3pfj0/WmcOtRlLsGkwqz+hvzDFXm9e9TNz7d/YW3ZSJEK281HwoV7Fw50
d43iPDpati+U5AwLzJXZnmJycu6iJZVPp2gTCrfWaylKu7iBwK6zbKL0aRyDU4NO5O3xWFkwcnIl
rMZsWNSFvFZ8DfVTCr2hgEAcbQz3WvPSKaoiCY6Krx17vWFYQLfgR6NZ0F+qugjvW/TINvaZlTUp
p1d6TR9dqxy4ZUTDU2m4n9A4vAuVcd/U2svnvTmVbMPJsdDiyBvHNvJGVyBuaNqfbk/ByuTKVLoa
UNuoGk7sYVZyEHF+jLc41Wujsvzim27jgISRZ8oembT2scOGesqb05ht7ZNrzUvRijG4jU5bl3hd
BNiq/B0Yyrd2ft03KlKgxrnvgnxnVEoBJyaDtWLqX283vdZv6UhFawX134rZxOeK1X/uHA+dvPO+
xqVQVTRUEeBdxhAy3KORgpVporuqHffFq5xCAQzS2BWqcJfKVB9wETiXafo4mQjuBtbGF6ysRzmV
Ygpbi6tyxu7BHb8i3SCuipZMl9vDs9a4dLZO2OrF6rLDs1ViB4TZJFZbmbqjLMJlyZLiFBuZAFWx
OvHcwU+Cu6BBjQjadKdp6UaycqX/MrhejfKqNK1BXEYR/DMp+Y8gDfZdO2RMfWL5YebCyfYcgfvA
con0i40k5UqvZQaeq2BSbTeduGT6WF0CtPtPvmpuPZWW0f3fJ7Ahp3q0KUBOO+/FBcfH546br14k
P3rniuTXxqpZVsd7vyDtNDFuVzPy4rUXFV/N7GgMn/PhQ6W+xGg6316XK3uCJW03gTWXltoFjTd0
9rG1xXmcOLSqYmNhrg2RtOUYAAXaBH2PC7D/71HzA33Go9sVPzF2Pd3+gLUplvadoijKzK45yF20
Io6i0DCeHjR/Y3hWWpcpeO48oe4SO7XnK8ExtaJTlW/x1FeGRqbgWX1UdT3+Hh4+dQId6wZ7jea+
anfOrMy/Q0MowqGciMXgBL27xSbE+mlYW3D7tZGRthz4Ta2N0dZS5E1xzGzFiHpRsnEIrqxKmYKn
52YTl1GSINcbH7l1H1RVHH1oL7vWjLl805v7QWwj/pxqce7ljg/ToT/rWXC63fRaz6WIxYYyF/bU
cq/MjY/hjL1lar4iUr1zPUrhijjNZDu+m3kYKP8lzOKaxerGNryy18iMuxmLKgxklNhDWu9cKcqX
JCpebFw1Dg6ySrWv7xwhKWBRVHYRHHUyT7fHk1YZz+GcHcI53LiyroSVzL1rpkBzOsrASPQaV8UM
nlEtPmZN/YQ765ddcywz8HwgkUNs1wIYf4HFoPs6p7gE+urOL5CuCuoEsZvsZOY1c3otgwKdzOjV
DsdDyvG17wuk4K1VBVPJshIXHHj/JAop7dl+ClG8vt38EkfvHFsyiw3TENRaI1J87ZR/Q5weT+Rp
i9K9vKDea1uKgDZRJux9/drr6uhUqujXx6i191ZyhvBwqlz9YhewK/Z9iHR8DSUs+D61Mg+bIec8
23F9CoM9TEsubTJpzcQya1D1npMLZfBrh8j4pRPZy66eywy1xdA0Q/0JuZjcOSSDcde4yfl20ysR
JvPTBKboZECV2kMuOlL++KKhEngy8He53f7K6pHpafmoIFyLQYxXpSiRBbitPaRdle7b+3Vp6SdW
XYVazvYz2QOcSuc4OMrOppcz4c2xEgT4NzHN4mKlqJKO1d/zaOxg5bJW9GWs3jSdtGqfTKFORLm/
Rj191evi2+3RXjmwZJKZq2W2o7pW6tUl/gXfRHoW7j+3m16bSClUQ8fE8KbRaHr+OmnBY9M2n/a1
LMUlGqdl5Ps26dX4b3PQH01DfL7d8tpwSKdTbOVxHLRO6lnJJz9+isWrVW90eiVuZH5Zil4TonTM
oV0869Gzj12ePpE0Czd23ZWu/w/JTO2mQRVG6lXqcBKh+msqrbMtyn0vQJljFsYaj0BcNb1icP+a
uYQswsxb8OK1vktRmU+WHZq+mZJjak9xV9fIirrHCc+GjZ187QeWv78JINMd285skOP3Ve0Y2MoJ
N6ajmainXctGk+KzwqGyN3GZ8jRkTC5jOPfXTjGyk2FmW9eClWiSeWZxX+FcgXUl4/88lvN1cNp9
Z4VMMuurUqs6jNcQYwkPEQncDqrT7XFZ67QUqD6m1lDaXVAKQ/SCtXVymfy83EjIv4sRYleU+WWY
yiWmi4skinHuNcR/Ich/isw6YkZ1DFG+MBGy7UV3cpoN4MjKKpLZZlCPDNOdyKJbeDBgS402Ko5Y
NhaGG8t0ZbxkxhnykMjnpyxTve4/jhgCoQVe7MxbylQzsNy2jREsh0gEc5ZcS/mQdL9vT/TayEgB
rA1YtyARnHlWg9qtMz+oovswN+HO5qXwzapKJ3WukQjJr7Z/7fGPjXbO6TIVb3YGnU73pq9y3Rir
c+Lqr8gUX0bX+WvfwOj/bX7GywBKzJB4fR+kR/zZu7t2GHw0oab5/vZPrBws/4pJvPmCNh1dtx/+
PQ0/lNoZg/CDsUACtsi5Ky9DmWvm6EZORj3IvM66Kwdxl/WfovyIthUui9bp9jcso/3OtV6GM81m
FDghSrhemnwxFejLmna3q2UZzGRzycbYii0Ix+j8sPhSn8kspOd9rS/PlDdjH4Man3Xf5+Ay6rPv
F6dq3Ep5rwyJKr0Dy8jptaiguB5qL5npolW8lf9YeUOpUrAmk0BqHu86T6s/YiI/OWfRPEXu41A/
zlsSGSsbgsw0w0Yq7ZAlTby5Ge+d0VAPZoy3AHqx+7ZKVYpbFPnRrMbzy7NL270Ah8NZ0k4VTLv3
zawUuE3ogx3HBZRqSf9LKMVXBVesjb6vDY7231UjdPy8SpPdMmmtzzhP3rvdL3/CfuV21//l4L4T
TTK4acT9rTcDoV16NY2+127nYveQpWdsqlWklqsQWxy3RCFK+477lzhWPseBloa/p6FOj8gplpih
Ot9nw+p2xol0r+6DoCgcmyisx99KgROwa+PPdvtz39//sJD972jGiqNjMM9oztVDrR3dbMkDX+dp
X4FClxlqdR0bZZTjaFuF5cd4TrMjy27eNTC6zEub8JXTcPKtvbY8ZHTZmOaNBbw2LFKUt9jMmVpF
mspRqZMtP4GPyPcUmDZ+CRuH59pvLAv8zfanGb6Zlfixe+58V9UYTsznMvg9+7/2zawU41Megv4u
iUEhvtbVpQ2HAy6x9aY89vtxqMu4KLU3J/SWmtqzivvUwdgkfl7Eg253/v39W5fBUVOml26joauu
oflc9tMVO6yt58zauEv36qJhbhEKYtxhxycDQrFBOd4FWX0uB8ykbn/A2uhIMTuFc1f3AjxQrfjZ
JcGT9GhiVPuotEG8sUZXxkjGSWHnXnKprhJvmip21yDBXvOgp5Bxd/6AdD5HSZ4mCeeQ13DJO+SW
O56dsf6za4BkwNSEtUFiFy2ZsORaaNq5CcnVDhu3urWhkcI3LdyoH+KRylyEh1JeXChAXm73e+Xh
pMtwqbi1O2JLUS9mXx2DIDn2kZMcWtNigu1H3+JCMEdHfDQ8K3P3bXQySU0xY0dQLAVdVtWn1G6f
E/zJb3/PykJ1dGkXajvLBoYEOMDX6hNQ1fTo5jMk8SgPT7d/YiXgHO2/P4HRBBQ7g9d3ot2n3e9S
fO7CQ+MbG6G2NtlSPGMRpGlmpHFbgsIUo25P6XcjAtYGR4piTQm7JT3RoHKRnLHfuGABdyqrPWqZ
pqvLQKqatPUQNWFzzXBUopIpgi67CtxQ3X1DI/PUBFTYMMtyhkZzONXzGnvk0a+Sn7cndmXkZQQV
RtW2AS1QuxjwsY5xofSnIU/KnZ2Xgnic7aAbSua1ySrY1En8tFhY7Ov5MuFvzl6djNCk4SRKzmw+
2KH9NVdAme9rexmtN233pSrmzLUpYxbDPyoZ80uQ2OGuZLZuS+Ha4OtZRNitXpSi/tr3o0+iBt+V
fT3X/tvzARNwEihq6vUlbt9OhVnEFt5jbalIQdpjbaUMUOoggA/3sZE9GHjQ7eu1FKQDKLtg1EmV
54V6xgL7c9GnX3Y1LSOn7JbKD8Y44hJrlXqsi7K6w8J5C82/MiYyaAo77hl8Bx0PJucwYDHZD+m+
XV1mnIUiyTG0j3TPFyqwnf6unqbnJsk2Du+1nkuhmdqu4tsDszmFxo8kGX6bAjLC7TFf2XNl3JEW
YQPhRqTxJgzXnKI7YGd3Zxo7t0QZeJS4KVocItMupm6YHxM0vD6V3bwlO7hy1MnS334a6W2RU8Yq
W2w5O0xp0varGlz7cfh73/BIMQpjN0mAPIuLOSmPSf0BP+I/U5NvgL7ez27osui3Nmq94lq8exIS
kncIHXYYzVfwn4RRnqxmDo9uOvxVDf0eHSmOQEsKXliwSBJmLZ8jgp95F+PYOvsb0ft+7k2XAUim
yIw0mLl3GCVOqP1JE7/V6AuGc8HWbrwy3TIOqcL9puwMW1xEjdnfaN/hdeoV2kec+e5uT/dKpMlI
JEBshuiRU7j4jWj+Js03VJiCjs7r7eZXgs2UAtnsGkt3/l1NXXWqcelqRvEEbmWj+bXxWX72zVFo
J7aiWss2ZAXpk243h95UP+lUFrRyq3K3NkDL39/8xGRZjtUUJHDzvC/OfVqI59mct8rSa+MjHbdi
VBMnDTjLp9g6lMHwj9+hJFw0G1WYtealYG7GqVyMs6gq4AyaFPnHFlO0xGo20DBrYyMdupqj25Dk
84UH5B76wLkL8Um7vXDWmpbithqSFgPonqsCwOXhVFtK5N8rpT/9uN3+ysjIUKS6n+xynCvESpTm
jgTALw1pjqLYw2Jm25FhSF2nanbYUYxCNuyZvPbJHoqNq+Vaz5fd6M2CxJPMdWIc/Txfw8dU1arq
pFAkJMHQmhubwkpYGVLUVmgzx7Myph42k19s1z/FyDc3NW/p3t545q59xfL3N1+RWcbgB4KDDBry
x8DUsaeerMey2Hv5kZHLoYiqTGtiFewpDnZVdgqT7Hx77aysTRlCVaVZjdc2CZ5cGEc7ac+pmu65
fjuuXFfo2ImtODOF17vKyLoc00ccP+svOzpO69K8dgMmkaaudtdyvLb5k9gS1np3MmlXmswGx4FI
q0R3HaKHqbjv65/RFonm3bGm6eXvb9aJCv48Nia1vqKw/IxX+3AUfjVsTOS765zGpd1XC/qchDT9
HsP7Uf2ciIM53s3xRqC+Kxhv0ry0+06+8KOgM+qrHpTHGsPmyvlqNQ/IyB/hXijWByMfcZ05iSo5
pPHPfXMs7clpM5da0LXtNZzvjO7s93e32xVrgyXvyGOMyt+kdVffyI6klLM2PdRRfKz931ETXWbc
sO1aP9TYihqVeSiaByibx871D3py2mTjvb8eHLme0IQlNtVxqjJlvNn7/KHJtwD9K/PlyLUEbrmJ
k/mivgbhZwhQd6LTHybcinV9PKbBn1l5jdJHvIYPg64ehmkLa/h+9DhylUETEarvld9dY1DJ7XVU
//Z3YbUdRyZcOxyiYWUn6lUxfs7zk++EB8xGbi+Id6/ytC0FvRZV+dQalfZPi1e9/tji1j15uW8V
bnLq9cpRXsO+qe1XzSrn8GJr1UTW7/ZPrywCOS8U1lOEh/0svLH+7LiP0xYjYmUmZEpdO/ujpZlG
dzXqD6N5DnFr9jc2g7UuS6Ol+EpZ24Open0gnvzBRaJL2ajzrDW9/P3NFlmqU6HXlitACQZPth3M
BzMstpSE1xqXtsjI9LNIFwyJ094p07Nfb1wdl/rf/1RBHdBF/+00NGBLMQs6veyNY/MpM+yXKPwy
a393pXUcteqgtLvkMPgtaUsckQAshrYSXqUZvPZTz3TS6TC32Z3j6Fv+gCsD5UqzMARwOqymFF5U
R0cnbe/qbmsOVsZKroTxPBj9Gm+Z6xA8ppo4BxZuaNkjum8HV/9WqX9rW4Sdf2Ej70yLXBcTbhSG
ud+318nz/x9nX7IlOco0+0Q6BzSirRRDZkRGZtY8bHS6uqsRmkc0PP1v+u4mm0qCe7SNBSIcdwcc
c7NzeZwfkofwDJqJAz+YVD51hlJWo3XSoe+XcbhCTprTqIU85sW3UrILe4C8pOxTPtRMhGim4eos
p5GemH28n3R024P6Htb7bZcMJBivwwF4av7gPIhzVkSghKDH8hQeTHdC3SKoNAKJDWn4xMaH3PP6
VJ3kA1pwL9a5i8EiZbgYahZBfR3ru3wO69JZwRCDB9u8TOuIrOLrfUvpBt9OEG8SUsjHzF8JmKFm
/pGLr6N1uD+udgWUJIqXmJEsPgbGQ9ILPeRHnHK+dUf3JG/hwft8/yu62W+/v5n9UhOHzQUjF6uX
sdxO9/muVlCG5PLfoWm4zlKsPUVfVmJHE0TSTltPqIHHQTdxJaWyapkTUXvkyrp/Wv4xS02P5Zpt
kSkRW042VMk59oAgeLDKRys5tqYKwnZpfSffMCVY+QyB8hQtjtdleaB5jAoFX16HPoIWsOGsoJm8
+ga2+AX3immgeC0hP3gQvI5N9nOhwb5AUl/ALH8kPA8XDD/yf6BA8JU4u2ghsG2ptvGLdCEFjgwc
1J7gRIt8Gu47jajvDm6wBBUugjgy5M1w5F7rn8cpMTH+ahxRfXdwOrwNCAjxQIJujJvFAXYtMbw7
vH8JYeq7A+UBGp0rnPxSwSIH3M3d8tBmX6b5313BrzZr10HWBisYqS522v+oaxIXkELbN7SSvIpi
hIrBiLwy18GZTEssAhMPpsbH1TcHOlvuVNqwSl7h+nCwg3O/h3baA+eWkrJKnoty7OAp/vD3OLfx
Wu56VtvYvP6bDJHMO/AjJvTSTy8tseLCco/3La0zh5KvaLJQL+OYs5VCb+dprv4p8p2nC/U9YVqh
MOV0OLfac3daaPqSznJfUKrPCY6XzbOX5vRSzVdaXitTT5jGHOojgp+Ay6NMYI7Kf+jRGbK89qYz
kW7oLa2/2SuZlRWgqsaUy+a5z9dIrkfbMaUR3eDKMaIGbVCeLpReuEV+sjw/rov9dRIyvu8ldHPh
d/YetZE5dfphXbst1s/05Bzac37uodMbTwfniN0oixJT54D2U8qZYna6bmp4QS/rp+GQnMdzegg+
Tj/sl+kA2PZ5Nb34/q9d4L3/pIRrlvmWTEr8p+FA4vVAI3Fkj+UH61lwHOWXEznkh2I80Alctsf7
dtSkZFVwNOMphCVmbLDl6B8mQo4QDPiHl59rzxWGPVyzoajtzzVpl84lPrn2+bch/+T3BhfQXKw8
ZYeF4DMui14/Xev5r8J+GOcPvbyu+aNtPS3+S91+u28hzfTVtwaHDGJsSUAuIi3PabOC0mwaf9wf
W+da6ktDQacmKRqs+PppiZvH8cyP3QP5JGPrXBz5yTFsvNrvKKGeNMTznB7bl/ep+Oyd2jM7FFf6
ARvDKT9lZ9uwS2qCXn168Bur79h2MsGL3gOe0uMGxL/haCo76Ibffn+TsNBbmlcit+mFVO2D4N9o
0/xFwL25czGUOO9kMhbpiHwoT86pPKan4hv2S+e8HKpj+Jie0Zh3/0u6/6HEecmpqJw8JJep6M7O
MH4J0ebupIlhFbZFfSeNuMre7HNZFLII2+uUujHEMqKl/rLK/MiGaGW70ECMqdqjheNOVk5gLKhD
2+XTbKq768JNiWqoinMrlUi2fG4OpOPnoGyPu8yudm6n3HaqwMcFrljKL+Bnt753Vve8tMwkK65J
pmr/dhrOxJOgsrx0dfsYrNMtJcnByqtDz1vD2mrMo7ZwFyK1XCa3QGZOxPlfOTRf91lH2bBdv5nl
uKUIkBdMLuje+TkEu/n9wXXTViK3W1vZoZWYXqYlTeM0ScJjbWemV36d3bevvskLg9NOpSMw+mJ/
YJTHXfapaj9OvYmsQBNQaie3Xbjo4CjgOEHRH7zUgyypXUdj6Z3EWv5o2WDiKtVU5R0lcsemkVXQ
0+VSFD9ndmvYD1o9W95n3jxU9Zd9S6Gcr+22rwsXSsiXDCwDgGbGMtujTYrrhqPE7lIN1ZRlyAne
Sn/54HP0wA11f9aaJVZbvJ1u8lI3d5eHoJu+ZUPzMIv2pRHeh2LcecX7o8u7CmgVeAgAv10il66H
tTL1+f1PW++dlKy2eNPaCxlAItvJjn4nx+JkB0f/ABmjU3lyy2iIxcnaV9OwlTiGtq2d1imSEJn9
Q2OTJzFUhqE1r4joO/1voNnJlNa8xt+YYhLbcRpnLxP0G9FecBsiP7Lxb7rpkR9mw/lIt+pKYNth
6pR5A4eyqRenwEuwf632Fyp7951Kk5XUxu9+9f2mH3C0c6bMxhvy8I3hyfqwb3AllgF5GSfWwVbr
fO3JV27vi19bid9g5DJNKMal6XLMivHciJ3lArXrm/TQXu5CVCJCy3cjZ8idKHCliSp5c5J3YkBt
8XassCY1eJ6vxHoqiwP6/vpdqFDG1Obuqclr4qYOEnRdZpErfXTl+ctPN5j3qK0gtakd3u06QLwd
zziXMX9I2O+5+uu+l2i2lv9F2putS0D4N+ekoZdEJqeWkYhWzhO2mrgvk6tVuoYHO53tlcDFJWYq
+tlfLm2VPdau/a2oxhcbMNr7/0JX21c1Rd086UCb3slrf6QnP27P3VU8LSd6JA9JvPN49b/LzRtb
dbUFHLGNbFBQ9hFIqmPO28PiifOUm9ilNQnnf//v7Sdy0lmuD/IQz34d6F+1/eTNj6tR2VWTcNR+
75WKAeqiVF558int7XiqTfRlugVWtl6CR5uRQS/pKshDWz2B1bs1UTPoLo9qn/dkZaMVlFJeZ9yL
2kt2ah68n97ZOTbnJB4vzut9J9IYRxWwSKHQORKGYrzYyFtYeSyYqVSgsY4KzKpQqbTE5C0X36sO
wl3iqU1PVusYDie64ZUtd6Z54aEVCDU6B7V4JxXerSy8OoKu187UrIK0+FCGRbg9UIcdjSwvOaTW
v/fNrnuwVEFadstKwkekNnnKn5vT/LB+WOMksqP0uPNMokK1QDA9grsPHrSCuSX37eMy+4bqks72
6jZbSMhqSbDCsKpZoHhQsuMilzoKwtxEwKtzTHXHbcLa77ktr27+QOazNLFL6LImUYLWCru2yLe5
yzDiD+O5jPN4wO0i3o6FofG5+P2kFqioq8pdu6FmWGA82UdpdhLpV87PafL1vgPpht8uM29yZllA
70z6LaoyU3LKxT9hO/cABvwIOP2y7wvb5vnmC83C+DyjceqyTN5RAATdj+jpdgM/slphKli/v8qB
irZaA5E4pC3pxR0EgG9tXBhFNHVDb777Zv5TygJU+pD20XUtga0LvqHBzFSIef8EEajQlSVwl6oF
kOLSsQfR/3QzuI/7JMD63VQf99lfqVetlcdXNK+sF7/7JcVxrS+B+OYLwyFfk4ACFbaCqoxH2wHF
2+rJjuE6cXrg5/+3v6Tn+//g/SwRqJoXGXpVVmbjE7L9wMCRUKbnyf+wb2wliseJWGNDkf3rKotk
d8vdKW4twxVFM/E/YCtz6zbuAq+U/CO4kLj4WZrwchqvVIEqbK2YLxbYxAYeBiDDPXLSHgtUdIq7
pv0gHFRpeVie2tmJ/JoZQBI6a2wp6E0gcTSnksWCNSabvTIUT8vW/2R35Hh/JXUW2T77ZniS1SGx
Clde27F5lCz57XLHWALYguXP60+gdmknfeCUtY2590d5QAngUMdWnJyKqH0sT/8fpf5t43vvO0qw
8qXsqS8Hea35yS+fOThCraI65Ow6lnjjw6mzlGfi5SCpeunlP/ctp9nKArWLe6Tc2hrncDb/Phy2
hww2RTKiH4d/3ZP9sASG3V63QspW3AOX0GQhfAvFgKQ6TfueQsHL+N+VXwLfqrIthhnupDL86Yf8
Os0mGhVdhlNhLJ2cadG1CLXp0jy6Mdg8Hshj/ciu/JAYEoXGMiqUpQi9jZimwh5Znh3n5ygMPQ2a
0lWgwnWpHwZBmaBe2B3ARRr3MT/a2cHrcUxBZ0/UxcmzZRnStO5PKPFdyN5rB4Hl9ei/oiYnEZoq
BLqRldC2HO6EWb1FH1j8O45Hw7w+3Pd93dDb72+yRrbOIqhrWF54QOwL3EqLnSMroUwmf0wBaV4v
tHv03OkkiWXIdNvffidJqADeoE7DjoQ4s6EHMmqgFGanEd4q7hvk/Sp2oCJ2p6ZJBsdKmqsXgvka
1CZ2Z8kuEpkbfFiylcQeOjlfyqJay2vrAX9u+FO6hVCCuIEm4Zo4WGN7Yddu+RUu/j6/VBFXgF90
DtjM+2vTd08AuwKJMRgmrTGWCrfys0RaUwfvgZjvwQFfdDLehuoCNd/E/5v5hijWmEZFXqGgtXY5
DXCCI/a3nHyd2Px6f7E1nqRirvo+CYlI4KNZZT3OS/9YTukxIOmuq3Wg9nsTgC+CueconA/gaXPk
iTjd0fdMj16aw7OKvUp8mwyyt1CkrdOThAqBX8yfJfcPxAfGfDV1AuvMrwSy5zNudy3uv32bPEG7
/TaiFeq+/XVDq/ffUqSFy6z1siTjsYGKk+2aCLR0xlE227RHnSETOcrjZfo1k1hi1jx3Ybap81zr
qjEdjXQupMRtVgSVlATWqZNvQfChT0CHaDgwaqyjorLyLk0kL+H3XSFf+1qc18ykD6wbWrn2esGS
LhABxrW3CLxr3bksasHheLi/rJpLtdrZTdtqdepG0guV3/L5kPhuLP6mheFCp7G42tjdBNTHUzhg
J22P15RvpDtUgSGf6cyyffLNbiiTXIZpP8lrmaTVqU8XfpxbEy+txiNVeYm1EG432A65LAx6XL8t
aHPy5EbdDwkeZfcZXgnV3snQC+UJAlqAr6kVO/7nLLgu+ff7o+tOUyreSjq0nJJtXTfAT/E5jbfb
Lpi51nP52D66OBCa6Md1C6FELwTdrGyFJOhFjmDbXurb4JlspHMfJWC9daokSZCUCZhL+z4emqfM
poYFeJ9CiwUq4GpJC8dvsnxCA4V8Ko/JIz3bJ/9hbw8LpNb+66KZLKpgoM10RZPGnN4aYwuiJmjd
zW3f+L7dWh1NVwy8vqyn5ejH68mO/Tg7bBc994XhyhVtcKt9vqSircqmrHky43NeJJ5BrpecUb29
+p+TFi/L9Ig8HUlDjUbjTH+IVNVSQq6hQuDlIA8v+Ie1FYanKd3Q2+9vjFaMQ7E6dj2hb3OoRBTm
NP2nBlDUMLzGV9V278QLBatsxDNfmwOV/ae+Gw/jLE3Iui2c3jlJq2ArK/TSoQuS9TLi9L9O3avr
stjCFcCdpyMB+7+18MPiVy9FQr4TbzRkcJ2rKdFd5YvXN1lKQFHwsPinafgxuR9J0xmCULcoSoQ3
7dJPIC9Bj2bN47WeD4Nvim/NgqgorC7kIl3B+XYV4xf2V+dd6L4GnUCFXxV+5XtyQp1+6QWYgaQA
4j0Q62BqEnx35oGtJia08XWDTHh6K215AZ3rCwExekccw0lON7ySligduhV1h/S2Vi9h+hIAnWOi
8Xt338TM1cQ0JxlgSwm/8ZDHtnfKmm+u83FOXtPaAA3RTV65uUs55G3uWOktr16388p6tbkhz73r
i5j89sk3CSIJM08sDbOeBkLcaEKqiFr69/0cqpu2knzCzk09v7f4bQWya+4hXGDjGIf9+P7wOrsr
hwk6V8HY5VhSz/mYlxFL0qgtX7L5MBvbS3WfsP9rna4lfFrnAdtYTyPSn5jznFI0yg5HyCze/xc6
Iym5RnZLGYQ91naw6ji1bpzDRsun+4PrVlfJNFmSj3Zdy/Q21a+Z+Oy7hsSsGVdNM2vf2n1JpvTm
eyRuZ/k0547BITX2UPOMmJF68y4XtzSb3UMfcFDbOFUkEmrqrgnf21QCW0V5DrUoRgn1xttAytcx
lfYVJ9/ms8O65OyWaRB5PLUutbDAih7Upqvku3sKvqrE8AhVbVI6XNxy/xTKq9UcfV5F1HvdtdKO
Esd+XnnJkMGNQvboo+/f1MKgWw4lhgtkTdY4a/K0OO6rHD9ljX/j7Pe+SSsRXFcg4p8TnBITt/ku
oaVygF5qe9o3uBK7aOSr3EUWGLx9LvIk4sTEYqzzfiVkF8lmj3UYuUtu1vyLml4Ct73oj9MOXESJ
1iUFMIwHTXqz+urYzN+Ed2iy70nax+36LExsJRpHVMGeretY4B1rxW0N6afR/t6PycWqmlNgxCPr
vqDstQkJHFvmIXyRCqB50VbTWHHrs4dymR7uL67GLVXIp+iDmqZ9KW6OnED217VxJ+jVro0ylJo1
VoGeEFNq24wg86e990MEkax3sdAE4Mf9755iWbwD7UcmblMISva2CIrYE+G+xKwK+gwDGbuhWd2z
3eVRN6+xMHJ96kyuBGtTg0eDLSiv1VN3CoLbYtFH1+8O9xdUZ281Whs5lHMNlu61bUA4C1LqzFTt
0Q2thCvD1bx2GGzit78dEFuSeVerCZZSCVgvC/zBq0Zxy4b0MIl/x8498qaN75tEY3AV0lmDhTf1
xhou6P7t/vZAHjSYxEV0QysRWvZgmsg9bLJV+LimnyfrYJtoLHVDb0epNwdKq+pREiEOdleffF4y
8Q0scjF1K8PxQJNbVEhnMNfeEGxZPWVtgLwIqb2V1c1T0IjpLPjifthn/O3vvfkbFRnQSNQjF/cM
vY4O8V8AYYHyWW+C3Wi8UgV1zmLgA2WS3yBWP1/sKrFifwx2NQsEtorm9Gyfge8xy24jZKPFmB5B
XGlwS90KKJFajF6eoD8Al5H5p+vHfAijkUXE3pfBVBRnPySLTaFydrP+J6Dr1/+incKwqLqpK/Eq
pqT3Mxdju/XzKJ5tunwYk8OShIbxNb6vYjkJ3iFqaBzwmzNsjx7reW3wKs19w1VB4zIqhtML08JO
xiq9ZU2ZRqMb/jsO7Mt9f9eNrYRtsa7h0GZBegNrYhaD8n46gYLQRNOjM8y2IG+iyXF90KOhdeLm
M/J7WpiLjECcq2NZJp493fzVeF1aWotkRfkgS2VcNdYzB82kweV1098++mb6YCNBu1MnnXOdTMfM
LuJ8rI6+nI/7bK/srGRy7KpAC85trP5lMzmmYXi4P7Ju4kqs8rSrlmpecOmwiytUQz6iaTFiTrMv
VlW9nroCKWHFYJdcgiUjWB/WfRInga2iN7sBjC3jgptrs8wedCS6Jg5SnsZzyXfRUQdURW5OhDYu
Siv8BiHbFzyDPnL/9x6zU5UtL0DjMVvp7JxZAl6BiTyknn3IiYkm6v1VpSor3liFnl1Wo3P22Hy0
8uYM9HKcJ6b78fuhRFWsZigGy2267XJP/EermwsQslWf9llm+0tvIokOKJ+J3IeoKrpn2V8bIV6W
G5xdN+/t9zdjZ5CGJpXsMO8C3PlBE5ZH6JCNu24cVGUaC7x07psGa+qixBpla37ryqaK2hRtJfdt
o5u/EqxTu6SEW7CNC3S7Z3txOyU7h1aOwOHWCQ8/xJ6dsR9j5U5Rlxmbld/fVanKKsa7hKO7i+I6
7OdR86OQSyQtVOsN7S8ab1dBmq0lCpcm2Duaqr3VHT80VvHd6nZJmARUBWpO9tC4bo/Zs/YrmbqH
zp0NHqNZTxWq2VHfdmwfRmfEutZT82Cb2NU1FmfKdipHNrChh6dkdCwiN5ERuNde6dC+0GWXBAjs
okQqaOdSYCnK7CZBK3QYK1Qn/T6nu3ZUquI1JSVZw8scDjn4XTxkpI7BrJ4eGiF2ccbgDyi7aibW
gNGRIEt682UcaxElAuK592NVtwJKrC5ZM7lrH26n9/4i5uzLIrzzSuSzFLsa6jF/JWbXsnSHOqfO
WUz80PGfpZOeRnuXyhpGV47CNIdGfLIlm3yw6KEvuogAxzoUOPbZjakpURMBKjITDP05YR6sNI8e
HrnyY8BNxGu6odUbLEd5r/UXfkNnyskq5qe83YV0C+gfmEzJ/CGRjN/sUjzU2c2ud2khY2QlbtMx
FQ2g8u0TGe3l2K/FfPM65h3v+6TOJErEhkHtzdByRglFki+sruyD8F0TwaAmCwfbR99srg48qKj6
md8qlDpSO49IaR+rTBjiSTd3JVitxQ4GUYbOee6duKzsY7KaPF03tBKqkBLkoEV2nHOQVR/xuPiB
D8MumTYsqBKji1N11soIvy1dCdIX3r2sbGX7Nm2V5E7mWU9Cl8EmdYgnoe4ICmbDwV2TvlTIZRqW
vVgm3Pb6wgX1dniESNWJ8PnapqbGDY3ZVegl0FuClz5oWRk4KVrwelvTLjQ20FTqXRU9CZ09IPbt
Qh5AvXMWlWlf0s1aidBhDXowumFB/Wn4HIAGK+oHe5cwIeatBGibJE0uWcNvYkw++qR7Horitdx5
jaQq3NIqR2cORvhLB7UPDj4diHcZwlMT/X9Q3VGUlVsX/mIX3yYyfXUQ+B5bDM/bOqMrEToVS20X
QbDtdHYM8x/ZzrIyVUV1crQtEsd2sc2VX9sFmCFpYk7WTVrZQJNiyppmdN1zRaFeCfJnClWCXYlc
xVUODdBfdeDwWyma6zzNRwAtDWdSzUKqhHdhIDbCLdijRs6abz54yNJxDwwa5GBKWAa9U1mBD/8r
a3DBU/bKa1NY6qathKW0gSOeCIxdtr/89DInU7SYeFY1C6ly3UHUTWYk6Z1zWPHYWunJq2xD2OiG
3n5/s2lOQeMOSUP5zSrnh7B2jrL+tc9FlP2SBZ09Bwv2ywkFTN5Nx3DdmV1VEGXj8nXNOexR4Sm2
8YKYjd/3TVrZLZ3F88ToYBVDZzj0BPrN+Wh4FtA5iBKNUx22pK+2u7OTfpzz/HGss9eRgE9u19RV
dJJbLMxewQp1Tm3cbl03CviurquAqoBJO63yMKOwSpM1cWJPe5X/MLQSkU22TkENXdHzzNc2ciZU
dkFvYiDL0phcBUhawKzkUM1EHqmeR6iwzi++Kdw1caOCkvAS7bt0hHcDKxyxScboSTCEpG7WSkim
RZXhQLiZZMxuVhPcsir8wNLSYBTdzJW4FHgSlKBORJWo+0ck9SEYy32bggqFzN2Rh7bvoVrJszwC
9PtTPsPs991bZxUlMgfW+5MLmuabKIobBGviIMu/MmfaOXclOiEPFiQMJbUzFV7cTKDNz6ShOrTt
AH9iJqiKRCK09XzfxtAltyOXx/OKcmV/qWvDhqlZUBWO5BQVhJ0CkOqEs3/M/ep1HE0k1rqpK9HJ
K9eS7TpaTyS3v+QrA/U5ffGav2RQG7xR94Xt9zf7j5OxjvMVuz1l5asNJjLas0/DWh5LiAve95z3
uy8DqgKPUMeRI29wYm4tEGsOU5QG4YXbHzz+VDjLYYDiXDk7lyF/9EygZt3fUmO4tVCVLrEms3WZ
KIvt5ZV05xTSD/f/k258JYiBNGvHhSXJk2gdaPaepzBEBjqW1U6fUs67kA5HhWHAwq+FjCx7OlWp
a5i6zl2VQLYcVIzyabWepvnD2q+fF1v+dd8oupGVGEZ7dVZQumCbgkLLmvGTt3CDD2nsrSKSmD93
SeMM1pMlSCSnr2W28f+dOscQBpqpq9xzFYQE126Gv0BT9sTn7kedNK+7rKLikPDIboEiHks590tc
svTCyuK0b+jNWm+C1w/DBhdRGNyCrJJTDPE8mGre7P2kqUKQHAhfF1KiJGJ7ywlk479ZNn8RiRD4
jnXmATsSi+w0/rYob/6G3VMvBMWLe0aj819ZPjiRtOnXfSZSAnWhXIgMvOM3f3BOC4Rx/GJXd3BA
bSVG8bQztRuV4xkX07NTsEuGvsV9s1ZilCfDKkWQWU8BuFgf28YSZ24UU9o2j3f2QxWS5BDe5Tlb
QAI3NRcq5u95vSTxlOfkaDP5cbDtXXTvAf0DntSMVeM73Hpys+GH7Ia/k9D0Aqk5jqiMc1k55VTm
MH63XUHsGkzHwZFMct8CqHRzYQ261Kq34Tbl1fPRImHI6+/zNMAkSsiGmc9ZLTFwU8TZ5/CUnazY
/SzqiL/Kc3Wud+FAKN3M9iaklpKsaAeQ1hMTpDi0IpuPa0t3kZ3hTygBSx0ZeO6w5Z0ujMh8Awjq
SKSpbr+Z4h3/VIFJTtY3bZHM7jmzRWSHz11zzKo6Frt4VzD7P+J2Dex5mdwzQS/82SaCHfyVmtjq
Nxu8N3sldPPMKd12mBG6jD/QEAQTuKDczwq6g9T/OvberKozTZXn+i22km4QF9Gib7TlXXWhTdr+
8Be3vrVB6MV8ncYLuhzJ0YVY99lixmYHzZ9T0UuCYagih/fOrP5JB5JHNLEmw9/ThLSKXcqWZi2Z
gFc5LD8MXnD2Suuy4uXyvvV0wytnaTYsdeDZmLtw5cX3wyidq4e82sVCEVBVHTSgKahMKSpyDLRV
7hAcrCDYl4xU7rla0kZmY249QWf9UiTuJU1/37eJbj233984lNvi2EM7XHWnkMQhn1LcGi2Tu+oG
V7beNBiSbKnq5Knt/0Y1/ryGO6ufqjQoeiSsdQyp9ZTkwy9QKFuR5fJdpLRYSCWAEzo0JdQ6rSd7
mLMPqw9hJagCmqqrOqMoZ+TGR5HcSS3nPKw0Lqbk2DFTY9/7QxMVrFT7DWjnBwztj7iJ1L8YzQy7
1vuhQ1SwUr+0HpduiA6PQITHFK+qEalD9uL7076HD6ICliDcW1WQU0qeuql6LMKLYOWz5bS7Yp+o
eKUAtds19XGekr179BrnYnv0n9UxVS119tl+fxNGpCiXseZF8jSAIqwiWbS4BfQe93kkHvSU4cOk
d0XoWE8p5MhBPln9KNv+cD8D6KauBGk9d3lnFehMtJYh5vx3x+t/5tXUbq9zSfu/M6/HYBbJgGNI
FubhGJWZPXzNZqBe901eCVWvqL3Ja1nylBYsj7zG/1BK8O45Zfvp/gd081eiFSi91qEZBE3Gyr6W
Zfq3xVJTi+/7xxyigpaq0g2X3HFRQpjqr6sQj+tMH5tg+dUuJi1EzfRV4FJRtD1uVi5SWVKckwld
8YmpdSrECv55zCEqcmlA+049TCiAOGjecS3rArBhbDvDaXJuqIN/EJ3/Sch1n5eqaCZGixIyuFXy
5CbDqaT5Y56fWpBP3F9lTQyoOKZyDoqNkyC9zc3wiQjnU7D0l2pJDPVH3fDb6rzJDiOOy1Y6oODS
j/KTa3kxnrx/yITF+2avRLAPwDEXmO1TwetTuPxLxva5s/e1ghGVV25yaYWaDkIsk+4YzV57tari
OfXHlzwzGUgXCWoYk95x6hRH5pE7Vly6TR+JDnopswthez/0ftw3lC4alGBuHBmSERpt5zW1or6q
f048//v+0Jp/oKKYLHvO0OuEo2smvrj05kK2Jp3XaB5LwyLrPrCVad76UDv24xLgzmI3JI+XOpen
tQncmAAsENO530PXExAV1wTiSLsoFokKnrXGPhlvfm9S93m/6kBUYNNgh9Tv5sl6Kor5d07LS9qJ
K6unXx3qPS4kYe+vhGaRA2UrromPvqURhuIFtDbD5VikH+6P/N4S+Li4K3EWppA+qt1iuggIboqE
RblrPy5heFlzU9/Me5li+4SyXeaybIEtneWlAZTHqWiEDuMXHIsMq6v7B0qcVXNZFo7TTxef2reK
9FEX9g81VAyK3lQ21P0DJcYITepwHdsJCiTuTQZrXLUhB/zUM+TS95YXFlJxD0lTDUXWNvJCGtE7
t3FCIf7Js4KWGfzn3QLN9gUl0pyQlL10wvYiEh4H5JXmL7m4Sverm1THKqyPYw6cJV54w+xoT3sQ
aNtXlcspCPpcN5S2/yhl2tZxJfsiPKRj4ZkoMDVrrzJO+bglAUo0TpeUi0s9lFHggzCXOFAoMW1E
uk8ooSdWNhF/gns5gX9qVxlBWO1X4n0pefl6PwQ13qXSTxVZ2tAhrKeLFECJujn/2frjeqhBu7zv
A0qMJ8TP2rWfpwsQZd+ZV58c3ymieTXtppsTqaembZmVAOcCWXxOQqzC3B1n+2sxPa+5HzeNj5I6
ejX2PE9t31EinQe8XOtBTpehCU9ea52yvPsUSjci7t5IVCKdFxW1RkCcLmNr/faE/DY1w47iJWav
IinWomh6OxymS9DDUdPCDw5ynE0P2e+dXLfRlQAPrcqxy4C1FzwRogssj0f3MwHmy/eRrNhhaAVu
Eo0B8KSJCRVeIVtw4ycj/kouiucuyF+6Rbw4g/vJFnuu/dv/2T795mgAvp1RLgI+21JqHSDR4V2J
tE0nb03CVXEWVl57oGfppktHLfnk1Zn71GWjSV5aZ57tq2/mThxRoiYH83BXvCzMi1gx/fKdJPJ5
brgj6j6hhPSadGJ0bYTCbHUvbRgcvW48eYx/dgv/uCtrqLiLLnVsr+f4hGibUz6Rl6L4p5tMVLG6
P6DE8hAmjpdb2FKl14Ifs27n05SWFKrN/hT7Rf/X/T+hW2glnj2rnTnvsBR1Yn2ZSNkdAiy84fj6
3uEPPqpCMNiEVmm/R79PS5YrC36igtT9H2fXsSwpzyyfiAghgYAt0LQ5Zs70+NkQYwHhvXn6m/3d
zfk1R60Itr1Qi1JVyVRWJjAY6RWPyYuf0ll3qVZ8hYzFGKkgS47H/YvpNulJzGDkGffU5G8fIe3R
21QC7U/m+bKuJgt4DG1Ej46WxkSKvU0mf+lLM95AJYRlpvmxtVqfOtsRoiY77ri3yUub89o3dOh4
PF3suOmWsw316CsTKeSrxnF2/t73IcUyy1WzFi1CrPAa7AnVC1JpbvxpyA/beBHTHiEZfIZcPmvT
xKzpRpFPeQcSm6+dXT+Uq2b6bwrt3EaXjMSr3uJjUq6XjkHFyiqDJSdHJyuDeXH8ljQgiIHIWmIc
Zis+sIEGWbudSyOL7ptP4QJyWc0rLDvJqLdc0olUkemJJCApUA7QB9YEueL8IZfW1jFOytJtlsu0
PDMgS/hU+4LTwGQkMIqTm+Sa7gFFHMo1tsriNarLxXph1rChd8hcznO+7ME93NZJSoktZH7i1a3W
S1I20czjB9PaQwJ3ixNpR0LiG0DZATrBLIkP+UTBFpwcap4d7i+xwi6ykmVjVo2A5AzuR2AL88R2
qrSN3KqhpbPltnoWNRpzvhR2ChUb76lhi+ZApohrJtm7zgiYqXoyX8rqhbLaL/KP5VwFrXe2mOag
pJq9tP20BY6QqYnA3hzhJ3YK+kZd068irGTsECpDbs0abD6stJ/5tkIu1342nOm0a0ll6BAaBr1t
sMlyqcfh09wvo8/o8vP+2Iqzqowd6ux2zed+RUbYhmDiv8viF97hAhMUNYDR++vc+8Woa1dQrLLM
Z9S69lpltz8zKxGOjufnPfHbro0256Veek1mUH2SlGPBalm0BToWLmNdPhoEtPQLWpmnDN3Y3Gf1
8Kk1PtZ5qvk3hVvJZEce3tZNu6tm6EqU7XMzjKA+SznXvEa8SZWLbCELWNYxXZZxcJZLAlmPZFuC
uPk804g54EVOEyikgHLWGQN7VzfZ7Q+lIG/Hqs1tju8xnDkoPPNYkPZ439dUppKCPG4WD3VmbN4l
7zK/IMuLU+noK5SGksIbHTaQlhAwVA+8ZDcItN3nUQFKRmTgU22n566gwTp2F3f1Xu5/jyLsZfAR
Y3Pf5msC1a06PtK5wJmHHaqs1mRy1VYqXSNHaCZVVo23iK5NgsbNonaoz6zfzpTWl3JeHy1T6F7V
FEsj4z4AjjW8hmbLRYyQHV3tl4np+P0VnyEjOtZliy2xYSvNgeNosmu/nNb2+9rbJ8f8OjMdBlj1
N5K10tVJuy4BWTvqXY39a6UQRbdjf2w/euQdmq/vL7kit8gyg7Xdgi1ixfmtj1sfF7+wLQafDMQv
+c+qdqPB+BPrUrNiTWS8xwLlgjwWxXIB53/lx73x17MnzX6rcF0Z8GHUKc14K5aLM9FjnLIjMYdg
jXXoQsWNUhYczPAuF9+uSRfHmE9FQo49WVO/o5U/clOTTVRLIV27Vz6zZKBYigZkpbVtByhSRRBG
8lGH92MPLBDuA211zJkqg0lpcdkWbL4MAVKu2UMxlCFj2bvK03U2q9ZaSo0UTwZ23bvLpQJ292AN
5oommfbLPqeVUuPm0Qx4QERgWn9swXSSkXcJ2DcsECOmwMsP9d/c0KnwvG2nfyAi7lqzpVuL7TL0
6aEyssMM0ZNm1iFiVcNLUe60hMRDWy+XmffvM55dRtQxtiLedT/6ByNiuPVikbKGmETvhLSN/dSN
n1HsOdxfiLdX+R+QCLWrFjAiXI5Ik754YFVwyB7mam4S72awV+9cI55KK2e7vX8Y9XkqlggUYy9D
udcwty96NfzceMbKbdg9NvqXImehE7dHb17D+4ZRLasUy0MMEDXq49h+FhO1fhIkdfXgbjrmmbfT
EZHlB61pHCpGygXvKtsPloK53W5DAmg1iKD3cEfeFkCK4NntzaFKGK4XVMRhVztWNBk7326ITG/j
JglpBlCJXFoGeVsxXhJ+im1d0CrsIwNFlqWA0gnkpy5tN/gVjvxg0vGdPHSdb7vWV4aJbGKoURjH
Hzjie2L87ZuPsRbMqwgqGSdCnWZiZelBmtccHmaRP4MJ3d837Zu9Xnm9B0iUxxpM22iy42ouH9M4
j9Jc99z39nUIJCT/O/wsyrYaHQw/OT+5HbL5c5w+C+uby3VZQWUbKWxLD5zG64p/WA3bFxkLx2RX
HYvIxDZzSzc+2dgPjayOnG7xIVj/gFuJZnNXJAQZFOIZRjEYqDlcrN4KabaeDJG+xM6qeQtQObwU
rEVpMKABcfy5YdK80p6AAm9fPNDmgCV4D+AQGUFmtzGoUxh12WJPb6uHpbXpKcm61m9bS+efb595
iQwK4QVB2r8dShx7OqRoe7PTY0EBDma/h9EBY5omPSvcSFYebEVildaMN++lTglUefPvlWvoqmWK
KJARIXzOE8ttsBZjZ1x69nFjJ4KHaZYufqWjmlV9gBTIy+T2y5rjPDo19McYe1PU80EHcFQNLoXx
ltgz5B/75TKYRe2XDUsC7lCNpyoCQaa8EW6RkTh28RyNc0+Qjih6uz37zlK8Hd9PcqrpS3svJc5Q
jib2XjvrHgYceIKCd7rSkmpw6dhspU6e2QTad1NMRbA07nDejGoI901dCmPbbm1rYSh2gwHnHQFL
0tpUGquo7C6dmTvXadzeQ2gtfAopTyMP7TSVqYtchV1k7psYZFGTy+D0WNygt2hUVWt03yiKlxAi
k94YNG7o3CbLha/raSv5D7TlfMx797FN2QMKEAfTS0PXrEOeT5obhupzbrH9aqME58a6gj4Un7Ml
4eAkB1yT9+3BsvqgOZqUOxNCd8HM3SyL0tU7NfOeVh0kaZkOx6lcG4g0LERqDZAxq4+doeOrURnl
9vsro4DDxylnjjPzUDqT7y1J98D6KdO8OyocVAaLbRuxF1bENwDG8Fc0W1Qw+kTzVvNAoJq8FLht
TlsiLAxfTLz3G2J9YFWe7VxTKW7rIuaYNc7jyZz9ZJ37sHWx72VEV/RX2UYKXmeyRFIgxC51O0cd
HwOeGYe66A73I0wxvAwRK0cw2g453jG5GEJh4CV2TMNR7CE9hEvK+DBIVEOX6Xa0Eob9DY/LQzhv
rdDMXbGuMgzMiJNmaLsUhxIALYK4nPKzZaw6EXbFuUrGgHVJLgx3gGUmJ/fz9mVpjz2Km0uu8UrV
+LcVeRVSdLDFEKcmuVQTC1MQfHZ58QLUZDCAmnff4kpRC81EXjQcRS6Px37meb6LB4zV2Xkit6Xd
duS0WrKE4JEV7Ny503/MJkeTEVTGkUIW2ArHmctbvsFrN0neTZP3xS2B2O7pDo6sm2dKcSvAb1km
DuIqa7rtxQLT7XsL92pNVlAcBG0papeJtHj3guWt8k9ZvljD02C+p+5pnP7cX1qF78uoL5NUdLNu
FcBy+B2j3LWMOroiRUb4B/FFhDtA3pQAQVNE3jAdGosEcaZj0FasrIzxIq0wsQ/2cHtrC5N0DFIQ
Rfd2EcQGCe/bRvUXt99fRVaJ83DDWtgG6F2/nw+2vflO96sudA1SKuNLoYsTOCQANxwzW5o+uwv/
uTT9p/tzVw19+/313EeTrEMCrdPe7Z/nPmYHkWY6bTLV0koBm0C90O0YAnZoyee2dPwqGd+5Htc4
vWp4OWiJgyZbCFhdcpr9djJxEI4L6Kyh07BVjS+F7OK4qOEVC1QEmXNsTePgufPBmHSEQKrhpZht
nLx3KpOSi5vl6SFLHOoDlzZAgQ4cZvdXV/EXMrIrc2cbvNGwUFFURwPCbRPt35etTtJTNbz0ouyy
orMAJScX8CBENRTE4oUerVwn/q0aXjoZV0Vt0d7AOSrNncg03Pc9/90UvSYhq0aXohZNDlknJhz1
TQJ2m2Z4ztM5TL1aU+1SJAUZ0uWlLcm6FfcrqOUeetfz18J6qLr+sMa6wqPqC6TYZc6Sr6uHvENR
THOnBj0h9AQKyZ3OI0Vv7Zixi3ZY7OZOcrLS8sAWfi6Y7uqvmr0UvYKN60hBnnMpugWZc/y2JGNE
LaG5/Cved2RUTJ8ujShB9nbJxs0X7C/rO78YUjCbT0c8VPlbvvNYIqt+eYNHh7yDm7ag3EbXsIk+
7aX9dD+C367UERkesyWGQ+LCXC8URdM++doNnR/nP11oigk8U6UUlIfJoEmoCpvJYBmTek7sDWxF
UT4JMusbc+NwoShw9ucxbfyiHA/3v0qx9jJyxujSdIMkD71sixOW6MdKNlypu2nn8FJox1k63eB6
N1zJ+GOo289s8aZAMCBO78//Ta4HnOZkAh4g4EmGHlFgEdGKNTsrSDz+UOM3eo3RtlMckxqPWdvn
2vuWVro6j2KnlsEyZbfwjAoD8M0xyx4hCcS+dHNdabqPVCsiBXuVbEaJ/nGUecziWJrb92qLQzCw
61xLNXsp2r2xMOLUwt2J2Bwyn63d+pCo2EPrcVsOaafuKViznMWklzkzo7Jq3plWp6E/UhlG2qXn
2WlBC5Wwi5iWqDK3i6i2IJ/2qG1h5jIOhvd9b5ipSy9dMbuHJYfm9gyKCm+Jd5Z9ZS6e3BnQYwwB
HNRlrUNbCB/cBgdnsYP7oaCwj4wqXj1A3oWL1qXMJKHoigiNRqGT60j0FduoDCk2XbDOxytnF2/o
gbrOUEOK198dtcI42TQbneo/bp/26gzctkY89TGhF26JQLjol9k+0yUNi63+eN9Iqn+QduqYUmP2
mhROVM5naA0HpVE9TDSO5kL36Kr6CymA09SemxIkp5eFtL/IXFznhUBAkH3hjvh6/ytUSy3FcNVa
ZI5ni15YnJwgd/Q7d7srVNY+7BteCuLN2VLXcjYsw1wf1rmMhtp+oIYOEqaavRTI0Gcg6wKGetTJ
xVfmTp8aF+LUoFHfFwgyVkvUZYPOYqxxXxfXZvhSrumDme7Rg0OekOl3Zo+z2WZY3hFiU5fJ6mnI
lm0PDf5tdOmkXW9OnFgVVjYdvE9Db81BY/Q6xihF6pexWIWw1lpU2Owbz/0OLj/hT5X3Y5fPyFis
Hrvi1t+y85zln2thfqrT5mSP5LhveCluUwfcu2BWYRdoCAbCpA9WNgP7rEPbqiwjxawFq0NjAsgl
PuD91puczzlvdZ1nCn//l4aHWHnqGvAYwz2CZy9kY3Ed3X1YeSIT8ZS9s1Uoy9MLHhWXEzeKDU31
qY5AWDV5KVgzkThxNzN2WXsI1q9jaHTi3O+SQuUAWt1O268yPhuqImsoxb1P1Bezbv0x854X3KB2
uA2Gl+7FtrAWSm6pph3SZ6t9aOn0Upm7umwwuhSsjbEuIMpecVRz6s98MD8TpGNn1Olavml6DH/b
YF7ZxiQOrhqTxS7JtIZgGHhqrTqgwtEcNN/cpzD87W9fDY/dqIkHMtNL3HHA5Ldw5t53gzcX8Oho
rn6qL5Ci1uiMshB5DvNXWVhX5cGK0/OWrJrD/5tRiy+QorZt2sWalsK6TCvvQ/ANDEFBMh3e6u3J
2zLLQCJSo2R8dS9kLFFtjJ+yQYT1qKNOVA0vbbJ50oLjsFpc1OycIy3zFzRgRkvPTvc9/+3VtbkU
t1wwkheNwOyz9AjglXHqt7wM1oZ5T4bZaP7l7RWw5SJS3gxJvng3Tk8xstPa514ANS0dqELxDXIN
yTbzKdkq6l6cuTWP/IdZL0DcpwXxSZzp2jlUfyIFcd/ObgM5UOfLuNp/CtDpG2kj/DEWvtHrnl9v
Y/3Tz05suaKEK90wtMnoXnhlNSGDDO44jg/t4D66c/2djIYm3amWQwrpeWETzg5YjrZr8i+JqJzk
CBVYqzzcd6pb2nzrO6R4nruxjeu+dS+xDfVOF0/4UxWxugu2+q83oOHJ1hULVF8ihTYEa9mYrLAY
RGn6wDBi1N90kfc2tgDLIR2fiwacn2nVuRcrMSN3u0zG/LXKW9820TgMHY+u/WGuy8dxLTRhorKb
FOuggN84qQrnZFRuYPMrGUlQrT/N4o+1PCzDEN1fHpXRpJjfGsiFjE7lQCSzDIuKB71HNalWka3+
qTpN8bxSVrJrux2XIgO+8n2Z7tolbLnuZIzcMHles6tNLA/CbGN2TgYv9RN3/LnLMHLpaWOULgnH
PzRteSqLNdw2zbFXYXKZVSDNtnHY4pxd+9KNqmwIW11zw5vvjcSWGQXweJ/HWV+wKza3n0W5nTvm
nrN5OC6b7QMNfwUO6YvImz/3TaRwUUsK7WTuywTsc+w6NmArtQ8U0ghr+WNc2yDuPhjmrgoaPksK
7Brsx32X4bNujxOQu7U1FwRVUP/DLsDF1HqADV0SrEINCfO+hnZTu/lz9akc7FO82GFefCvHl30G
k2I6LptEwHFj3EjGcPVEOItfcDRsrt94afp0X28eLCZFdeJYK90ShF5de5mPjoTMn3LdA+1/TdNv
pHS5MMXpmjfdbfQl/uRtP8H4AMKYSzeVD/PwmIufHn9mQwamxtLvzQ+i+CJi9v6+BRW7okxCsIyT
Z0MT1zl1M6jYjHerBXxyXZ5aErqDxq0VeUsmI3D6PnN4NlvXub8W47OoX1i9p2xFbJmJYHBd18rz
ybq29kNNI6+NqO6tTTXr2++vjuYZpWY656t1zYfHeDoX1W8LnZ/3ra7IWHLndrrFBUgBXOtqOOfc
+ZzYu64TttyyPS9en9vOaF2LAUDto31weGCH++YsbdjcSSaPD451tVIeTg2UbAodccvbRFZYRjmO
SQV+6Cy1r+mjyPzmPB6X0/aM4g6NhqA66kBFqiWVongQRVFSEK5d2XAs12NRPQxCgyd6m4+B2HJp
ykwzkwO9ZV+rr0PY4QtKyBT52eMaWVEZxYdNk/IU3yBXpTx3ncrGXODxSRnSagWhuQCLqKUp1Co8
U65FpRAj7EnK4fVeGZVoD20G3TuA0kS30/+riBLx2JVTtcGDvq9Bd66iNATx1sP8yzjeLLRqdiHF
ZUKuRg2gLWJmldhXB8IbK7hW50fXpL5Rao4bqvGlXdpsmOFY4EC7Djfmje20QEZ4pY/FpEnJqhWW
dmeaFpnbECQee4lyGoERi+/qm4aTSjHsGsayih75AVJXQMhv77u00WRileNIIdwkVjGhhwB+uR3W
DLIqGiyaalwpZreysrJKYNyeYwlPrg6RoMo5cq1ptclYeM6AZPBuPNiReYK6GloRnCOo85Bx+Kf7
aVPhLXLBSXR8SIebXRww3vf+jNvZwj5Y/OP94d+uvQJId9vYXwWVgc5xk9SZfR2i+GgdltNwac/U
b4LZ15HlKZZArjolaTs1NkFADYn5MQHz49FtjSa6/wEKb5d5bNB4C70oGzm5MiLP9VNxKnXNJirT
377nlWm6zMCrSHxzneyLs4VNw/xkCNzlum/mUpxu0HCM0cprXaf0E8So0HTot1STY1QmlwI1b5ui
NjKGVNnbdZhkVhV6hg7wrRpcClW6Tksd30JqyEGr47QBnT/fN4nK4lKwurmdj/1sIqaaJ7tBy9Xk
t/ZB2Lsg/MSWq0oxz9nQjTjusTXyDAuDv7OE5uykcES5pjTk1UKTDmmX18+mediql27WZHSFWeSC
Uma0GZ8X+HhW40UrPdzoXptfo46LSZXK5JpSli0DJCOwoE13as5NVAdGAKLDNcCjZtgcdUriyv+5
me5VQG0mxDSJDRMln40PLBqP1rfxm/m+fTQP5DTqym+qhZDClsbALaYFjgmG+WjSw5x9Qk/aff9U
eD6RQtZsYjagrdy6emOQTe/L7sO+caVwHQuwxUPzy7qm41co3YdmvPPULReW6OA2WT7CGCUe+JAb
dU/TKktIkVqBZLNvbzeFuAyhLDO60R5LWHItaezsdWo7RGiVoMz2YOnm+7ZTWHIRKZkWW9iTDadI
Pk3DhcfMN3ReoRpb2kKT1rCTGEKuV54JcEsQs/LxAhB2raM5VKv+4JYXXsWNO9C8rm+T7+sX0/hq
95E3aw67qqFvv78aehNmNoBOAvbuTlMcMnGh+w6LlizlkDTN2hCGZF5V8dFeza9T1WkOdapZS3EY
z06+zA28ehanfAwLE0Crw30HVA0thSLKXX1ZQaDtasVf3DjzveazNf26P/bbQWPJnfnJypPFrnBt
z70Gez0ip9OhV9/eIiy5LX8T3LImjnUsyYk6j3RG62ccrtwJ7k9dcU605M78JJvZmoKU4mrQoMIe
IaIEerQ+iewgx+VL8y+3Bfz3JcuS2/MRP4SbNc5E8yU+NtHywDY/PnF/DqvDfDJf4j/3/0ixEnKr
vpu0a1wtSF+Chg497yNII5Ys3iC4nYuuxU699YfNCycdqajCK+UG/SlhdSIoPMcC8UIdEe/J08mH
KnZly73Z6FUKgIBXz7sNc54iM2JhfWyrYAlcnx3WU/1QfL1vcdUXSCGL1/uxWBPksNQ5m7FvdI90
FyQGRpdCtnTQtdA7CNmR1c+lHT9w4+f9SavcRDrpmqube6YFd7TcIIUggW43UrzYWnJH/ji3lTWW
sLn1xN/ToPfZQ/4E9ahfW2Acu2Pybvt2/wv+uwe9EVFyZ77LBRSBepy5yHGLslN7NLww/jglfh/O
IQ3TgzkHJPE7HdeAwmT/dOiji7WtewdfNojj3NpPnduG979FNbS0z9asJBXjWI21PGY0cm1N1lG4
pizXQEeAzksD/lOTj/HfDFUrkWuGfrsAZMkSDUlvucboOubVzYqP4CyIQKxvj+YSdOLZa3N/Kw59
MmveEBV7gNyh3/UlGUBqiD2gOvLB9eflOWaPU6frLbvZ+S1XkkK4yGYjETWSJo1f4uwFcpeRQz6C
WDRw0kSzxqr/kGJ5G0jiZJB5xVq8R90ncRc/sX6Bnb5DUeO+G6nMJAU1APK2sXDXvK7bU2GdUQIP
u9wHzb7mE1TuJB2NO3S+ZMmAXG0uz00bbu3PXHcQVOVquVsf4Ixk3BLPvDZ4mgzsiJ1Qbhn9MdwO
yBqhdb1vIkWkyY37FbU6p15xvjKtuPgxcrd/MWLgGO+PrlgALsWx2abQDYuRIrrpS0+CyW58PCK0
Y3R/eNXkb3/7aj9zF7xoVznWN+sCXn/fUh2URbGwcoe+66W2mAXOWJTYkZP5bWyd502z1aiMcvua
V7P2WGrnaYXkVmbnpQzY8Lc3LqYOxKWyiRS6ZSsqWAXXKnt7tol5SDnVZDiVUeSAtXEV5F6PfV08
joBjL98LR/MkrPR2KVIJamh0tLCSQKa8S05VFIdtuKTBcijwxqq7Ir9dNbdklNUWj0vZ3h5yzcqL
UDe1m8O0FXBJF0CAwNx505JhVm1G+q7ekBbS5cHr/1pGEOvaHhRJU8ZYgVmWbRMC9Fo5Z9c9jBU7
lX11IMsAXRWdnK/Chf7p1ycj5+6E+Qt7Diw3Prv7mKIhyyFFbGrUyeZZCb16pfk0J4UbWVxYmnSg
CCz75rivAmtpmyqpGhgn8Z7XBITLdeMv39PE0WwnKrtIgbvE6Jo169ubZSc+mhNUbAqz0KUc1eBS
3KYMzF+A7pq/QRKFh3+vB3iAbHtHl2KXAQoGiD0zf7u8dwPeupNfTbqCjiIxyC362AKrPhc48BNn
si/pKgwA5rzhCW+kWbgr08t9+mJpcpenWFrc4vh4HuvTrnFloBT4RsZ4awt6zXhoWFFfaZ4tFK4o
g6RaBnHVJPNgEtH7NvXHArJLbmBWGldXeIsMkRq7ClJes+1e6mpEia5rA5vidLPPKLePehVHzTDn
3VLmwCx5tQhZOzhPXtLoNu3/ikFvHC5lqFRdmE5rJSgS4WHu9P/lXePqhm7IrvFpDM0DPdmzr9ta
FM75D1LKy4bYyeCcDvgFR9qcoPkaWUX2ct9WqoWWwrYAL3ItFoJnjIEDjYhe0zpOwQI8nOok2Xfa
l7FSo9E3HVopURSgtb8MuMctQbOEdacZX+VM0uZr2+WUNJ3pXphd/jBicLqJst7TBkgsGQ6FbGO5
pduZv1eoGkc0TpNg3EAmztdWR2egQAtAPvF//bUlrHZzgiOPifpsdiqAFnCC7f3NlcrICztNzCk8
SQZAOUlS0nXB36TDCWBj320Pia55QLEEMvDJjDs3oxYuXLeIm2PnjF7Nw30PVU1biuaypzHUNxaU
fLwfdnXOGEDZ4vP9sVXTvv3nq0xRGrEjZncVD0LgLg15Bsd36lozuGritz99NTglAJrFYFK/thzE
o0780K3iaPW6PKSauxS5y+SAcTTF/dNZ63dJbf6iIvt43yw3076R4Zi02zYofOMMTvH6i0iN//bp
4A9J5/M9quycWDIIynTTEcUTJISK/0qaJy6i+/NWmUS6zxY2HauF3N7xIVdRzl/c7nh/YMVSypAn
B9IX0NzCwFMmAhCTbelHe/pxf2yFsWWY08xH0jc9MnCTjGFMIQw3Bqv4tDFNBlMYRcY5JRPUlxhH
2G9ZaQJdS+pwngbN4KrJ335/5ePQjya5Z3gCWi85GEEb2vDFL5bWOIAa1xSBN2bGp/t2UqzBfw+U
r/5qa+K56ViNZ/3ynVtel/I4GZpTlGpoKZQMNEygj6HDaSf+kCVNSEvPn6lmcJX9b3/6at6QV/XM
OUFq7Pi5n6qAQ1rwvkVUxr/946uR83hzmtHh4qG3+Zkb5IpuvRCAlWjMdum0EUuW0iADGpU78MlC
lcobrr2b1hG222tXesMp5+MuImj8jZRwtnwY68otUDbsfzbF31qHF1DZXjoZLDXS71Qx8ZDMlThs
rP08LYTvXFgp2zQIK8MlQjxAHtxNH5vaqdPfwt4aU9OpoFhfGbeFpndQBHB4fNeFfP1qkb/UDExj
X5OFJeO1jJIXHp0agGOswMF5QIDsvtI8iKgiSno4662lmo28vRXdH9L6XNPHVremqqGllGOPKWl6
E5tHn3+YpwIl1ac503GMqgaXg7WEJJ4xY95D+ilz/AVFvabbQ/9MQJr2v+HKpgbqvg3sPTVPSf3D
9J7TQeMpCj//rxT6KhNs4BCEWHcOT3H7aDTIU5bxw/0koxpa8vLZrUlRVQjNSTzWS1SO/v1xFZaW
AU4rVPuYXcPS62j4XWmdB8/0y37QABEUsSNjnEgbb7NwYJEiOVboJmCx4fP4Ey92kVQRS0Y63cjq
K4+hLpZb4/rTnZL02XHa6mefGN6HfSaSPH1uVncw6wqPBq6JftPxvIk86kvda6JiZeUeevQRZbwc
kF5E/FSw76jz7Jv27f9eOSPIl4aVbzgTFOtggdt5LnzapDTAq6KOQk01dWnDHtHoC6XkEjemlaNT
bzuYQkdYo3IcKUoTO6O8QtPCQ5PXUZq1L66dfqtAWponhk5RXDV9aVtqs2p0qYHp5/RCnM+2ve8y
T6RYnaqRpBsoaK8zWCz/1ObsLzkU/t7fX9e3LcNkwFOX8Ar6wpj1AO4jirZ2kJBD+iAtHrLGue77
D/d/fYeX4FPkM1yeFKlfFw80ewEdpz/pumgUfVtMbqLvGKhSHCdGb16ZBGt1HKdvaNk8ZxUL2PSp
bQ8gtvOFnWkuDm+vNJOb6id0z1WN67Ar3Q7jeDItTYyp1kLap7bNNuO889jVAcFz/KfZisDkEVgx
NFlfNb4Uw8a2NEUGVshrkz225tM2bD6hAd13JoYgxP8us5HOsUmHKn2wBgjREzR3+Eu87kqbTFYu
KVboRnMKPx3JuWo+jMOh1vWOqpZTClzo4jZWDGjl1ZvRbtRAQ7PUUcq/vR9C0P5/TbJZmb2mxS0n
bE2Yzuyp5kUwWWl0P7AUM5dBUb3w7EIQpDUqph8jA5s/cxt3n5fLWKgODFO2YAa7plvE0+fa2nWs
YTL2ySZFm0BRNH8gTnXaclw3uMFoeN8iCpwYkxFQo5NQ3s6Y9RR15/KQRkvpJ484rIbradDRM6ns
LgUqlA77xN0y3O7jov1e5l727LmmTrleNfrt91dbbY6LKraSOn9ICusD9+YtFMniak5oihzgSkFq
D9WMdsnbeXV62Ei4DeA076PC+H3f/qq5SxvtRFdczcCddKUeSAepcQJHabhvaClM+yERbUttds2g
lZ2CDKS0dYTLikovk/FQSZUanWOmeGOaPN9YgYIqm2+0uA4c2IDk4lY8spz3K5pYy80D6fAufnbC
ZHQUiZdi6Tgy/lj9cbZr1zN/S/YthYyEYr27kjpHXRl1bBASUTx6v6cgptNs6oqVltVKCujeg0MM
U5/6S0F/MB2zuWrcm+O+8n70iyyZjToSXkC/lHb1zItOk3hUqyyjoaq8I9ZWI2zJ+1vLVH/sHkYQ
Yfo4+ITkBEaN+46qCDEZB9WbtbMmsZ09ENyXbdxlq37u3htiHHH8Kbs1do/2uHo7cSHMkWLu9kbv
mS32r6E/N2PmCxLkluZ6q0AKMkeKuhK8EwBvwGabuDJUfsf6lxh9zjxcvqywsvMT5aufJ80BtTMb
4uOJK8501BHoKNdM3kErBnUQOoxfreP0mAbt0bkan+0jjkUfCqDYNEum2KdlXNPUFGBiE7gP59vJ
bI+FOE+1Zo9WDS0dfs3M7YspwYa0OiJoQFa3fPf21fmYjGSqp3WpOwuLM27nNfuc4fzSVze1T03K
ffNgbXPvv99fBWO3tkkvmj5+dCvvJ1vLsLPZk2Vln5HKPmDh38ejuLaV++n/SLuyLjttZvuLWItJ
SHoFzunT9BD7tBM7edFybId5BjH8+ruxk++2ldbhu9xXHgSUVKVSadfeMyqtwW33ectgeKdaQ/C8
JOe57YhHuTjoBkDBxhDMX2f+7fb4bwWYbXxlQmrDMUBy05GPMUh4BzouL3FGjJ3j1DaIesmyDa6U
yCqz5r3IyvilgWJp+WuTGy0/z4gGC70n6dAkv0IsoHPBKo8y4AwZI3Pud86J3y9a3nq3EjnbMXGb
pFydj/0C/jn+Z14XgYPC4soKH3k/lkbvC8PDtb/pO83gJ+3sj8vT2tL71mkupQBrL3p07Ph5xEJq
0/zZSsWjV0OVOu6CKqYBj19mxwnymkHXpo0M1mKPT0MyA412bHK2RfFqwdkuKIuNxJg+ytqbT64t
jId66sSBAuY2O9uSeDX66Ig8jmmbPXe4Spqz9ZzTL1lOT8e+XU2t1mUQtYeKi218pDHqXoe0Mrbv
ViJ85boGmyyMPM6uT0EmmzbJjrfpXFzt0EITuJAzOB2fp2b4sqBfy6+GJL9Iq3mueBOZtZEFcWNc
IL1rhnG+7u2Sb0GTt39SArvDK4CVVrAm+MytE9+SnwwxB0PCEdU38hV5nouvHAz6RyaHqXUOzqfU
lm6D1+VW3vt9AViyxeI9qZo39ynisX81eIH6vxnMHuO7FnCxSelLtryzrRLSKfMZrN4h9NACd81O
iRwDu/kEtsWdX3s7YDK1+sEWcOv322lkXat7j3e+lRdPSbLXevN2vISgw89OAwVjO8+3a5y5cR9z
qw0YyXb88a1MaTOa4u1yrKqVSXz5NPRl0DEsbMO7qwC8bqr+z2MTr/g8eCBY1S4oSRdlH679FEzp
3rFBZxnF4a21SahYcbpH+XZJcI4ibRewpUg/H/t0xe3B4G4sFi6krqZhACAxuhQFUQL0wU696e3N
iqn9YFKkFqr1jpmAmcCqps4HbXjdFT7LHFx3uRKsb1+cesqSIqjbvrNif6XjaB4K9UytjdQ2GZLC
ysi1Rt/yu2Jt5s9QZ3Z20i7N3KilkbivypEXBblmi9f5be01F2+K9+iHdaMrOQT37AbUUPh2CAFV
D21PwRRvdPnl9rxrHFqtkHCnHXOQDwOLVpk+lfJpmsBklq87hR3d8IpDZ2aX1JlXw/B18WECEJXT
LWwN5QHkFrxabRZbGa44CgZKBzlnse/NhQhrWx654NxGV/zZEcSym5yQK+NNYJr2uabGmU7xjk/o
jKP4NMksg7A2965kzE5N5d7P3qc+pjum120Taq+YE3NmDh0j1/40PFphEbL79f0cbBw7cWhfb68f
7VuUQ9tsjbZY8CN/vyU/5Xfmyxhub+G7b9H5gLKBl0mFG9pCkGs+pxBI6Fo76HDTf/sXNNOgFkYa
mtYt5EO8K/CqQVl9qQg4iUR8Oja64r5mV8hpRZP7dYw/DGt8tqq/hnJPSFH36coRYOqbqUxI7V1l
nIVF3J8rTiBUMu4EB43Z1W6xlkGeJ3US7zq2zbkUSZQlbnjbLNvv//sAwdT6SOGOsTlymMUt4vOc
ThCuS09LAibTIjm75fIIYMEOW4XuL7bnrzLxFWftuOaNd537S8Keq72rIN24qvuWtV231ua+A+il
PNsHgelOmqUbWt2NG+zvs/QQNsVwroR8Nps9wLfO8Iq/LnVRLu6IOW0oAyeq4zdFHmxg+xotIdaY
BmM576RcutWpeC0nrhHXA14lm19GnvjpcCmHvdY2jYnUMkqKvmbQh2IBDbL+VLZmG7hu1+3kC5ov
V5vChmVTkZapd920LMGcF7HFCad6jwFNN7zitm6SpCZbsCJzCMBAjuK+nGy/zI5ooGLbUtVbO2MA
pmtdvKuRun7fMb8Ue6ALndW3P3rlSy2b8qY1OLnOuDfvxjyU84fbAUE38vb81cgJJwmotyni5Gqj
1tfd59AQuj20ztyKo64k5aDQBdKCtV8mXBfG7YcM3TG3B9d9t+KqdjnwaoL+xJV768VJpzNktG+P
rPtsxVMtu7BchwKnBAxBAnK2WnxO7b1WHt3gim86vWkOqw1cHk7GoezKBzcu/aTco/bVDK92gCEw
Cr6lTtfSfp9DwBmun6At4JBh1B4wynM6ehYAkdha/bRkd8UC3cRib1PVzKja/WWykk/GKNBFVd6n
4prs8r/rciW1+aueK9pYAiP/yMhS5Erz+z5MLjkyMvrhmHW2KXnlSFYv6sZrUCE3Ufzvm+KeE9OP
+R70RDezm9VeDT9UI/iohQXYlfXk9N/6r/H41+0P15zQ/63S6pTTPC7Ao7P8frBA4mPyS++gc5wf
wY0jMqpM2tQxnXKlOKkR8Hm0DT+V8Z6Ki3ZyFXd1WjobgvB/Jrc453f2S49EeOtW3ptc7VsUv53N
Slaz+58llJ+Gy/x+OP13b9HMsdoUJoXVT7aDUxUTH2nyixwQ3I7lBGpfGLS20AxDENS8Jg1KL8zQ
IJDu6am+eYOE+VW7wlphzyZ3vX/mID3JS39uw39crL3s8fzpLKScazvIZqNFANOQF2FTPvRfy+V6
2wt0M6x2h2V1ArEvioZ0RuPAWeqgXV4cOvqG9yCm3yV1w0V8Lht63/Pcd83h/e336v5I8Wt3ShmK
Zmg2yb0w8d5P0Kk2P98eWhNQVQ7tSRqcJhAHQhN8MGSXQe4cTzQBQ20Lc42GmhwEo9d2wn0BLy/o
RfvAZPvQefNOfUFnFcWpp3Vd5nUCsL8h6Bri/YPV1wFENXa6JHXDK948QFWjjAdUX9ri4g0A3YbD
uHPq0Qyt9oRVVbZ6qYMWnLHz7hrcNZo9PwvnCBclPE3tBWNS1jEpDHTZiw8QTQxoeiFkTy9d9+1K
flyRRRBCTXy7HH2oyvvGWJ+SYeeeWbNsVCJsYJgyp82wbBwje8A+c+rH+SPp07Ooj+jbbtbZfuzV
JlkZWc3GBZtktgzB4D3VU+N7e2UjjTupjNgmNHwYJOC27y/8EnhqHEKPZVYqKXZuzIU0U+QOlQ2s
juMT74NlvLsdBXSTqiTK0kUXG7cxqVb7ISd/2sKHcPSxoRUvzYuZAPuDzAEHzXo776R3tr1XedcF
ZFWm1ZRdNRUTPOl/62jOE4SlNvKi0NqxjmZS1QYxSNlm3Nnc1RPPNhQT5mEPF6gbeSsEvFqLpLJE
ki0I7ML75Lg2QLd7KY9mRtXGMLmOdjJLpAlV40v0f5jCL9hfh6bUVjZYNwaDxLgRDfL+kqbPWbUf
GXUGUZzTWNLClTWGns2wWe+zvUbrN/GA8HpVaLUjU143IwZ279KrGxTn4dJ+GU7eOT/P0zEPVfup
nLX1AIbBO8CUHCSGHY6o289FvrNr6Ba72khlZ3PKx7H5p5y7ZbH/W87dy2J1M6D4q2sAqmoIpGnO
YoV07k9V9uX2stGNrGyoxipq0N525BrnQzg6EqL0X2+PrFnsai9VZtezFBxulKRhnhW+g5o6OHtv
D64zu9pKNZo12rRiuL88D4/2aTsZbmZfT8PdfhVd9wvKtoqali0sUaHmapwqUAI3OGYBo3H7F3SD
Kw7bFRX0pvMS9Tg3QCqTdAEtj50ZvvO9vYpgrUdBTs1RTJDrc2Z8QpbU7V1L6r56W0evhuadzceu
3g6E/A5hpoIe2MEE7Huz/quhbckXp3dhEHOaTjbt3rUmCNHKfA++oinkfl9Kr8ZPKAcRzoRNr02S
T+nyuSHTubE90L6zS7Y88aQ/HZtZxVunhpXo3cQFJKB2576vwjjJH7KYhceGV1xWtLnhOA2moO2b
EChVf6TzCfiGnVK6ZoZViNfsEKcQHaYBRKLnxWb3dFrOfbpHRKcL+irEq4tHHrfN9yNn8s4J0xM/
gU/6bqN5FkeE4rGxqEivsqvbNmUtND+6xk8nSBxB/eu29TUBU+XDJpZrJsm0fb5b+7isCjN51PLb
jLxeoOMKOgyBZJKPbVDVn4ZGhJ55MFVV8VXl0jdVk20bIUrzBnfDMS5Cme+VEnTLRqkZgyeYcK9A
rERTLmRn5xAdjIGcjwgRbjNq/2wbvvS0MBMcnyZepDEwrUYjgooJgC6OzavitKloLT5uNNuzY/vL
kAXpsrMRvsk2sn276rDDWI7DZvkhdCM36IONQ32IcEq7K07x2diJ+m+vTKqiqNiQe/2w0TWzdasa
1HuEpLpxlXw4TTK+1ibG9daA0Tu5V43QjavsrlM/xivZWF8zKX+PGVDLae/+fmQ2qYqL4kaN8jaB
l4qqDlbXOaXNsasu+i9cFIV4QlfDHNbQnmsu7mTpBnO3FwR0VtmevwoC3WTaAwL8f23tt/2Tqg1g
kEGfRhe6Ble3Gaugq3l2zorkCWGB7TQA696guGibFONKt9qMLR8HBIDW+JyyvR50nVkU97Q7UbX1
gmIxUKfhmuehmRrn22tlS7j+fbNOVayTNJY4Z9tJEulqYBTcj03jpWkfXEHe336D5uNVvBNIaYjb
b9WNxnpn8dbPUmcnamm+Xe0Dq0Z7GKoO3263Iuz7P/I1+WVdSt/r9tq6NbOq4p1ETzn6ebAebWp/
4K0o/ZlO75t5+XbbNrrxlTTYYv1IJtonLyND55D13BQLyDN/vT34FkremFoV7SQMRkFYYMQvWW+E
EMz1OahAckxzHf/WA2J8+y26X1BclnjN2tigdn1x5SPg8UE2/kHTYmeGdYMr+yqd3XkhRZ28TNAS
8AdP1r+sY/Z1ps0e6kC3OhW/lU68ZmOZJC8eBOOtXDxCQ/7YlsQUr53zZWopgf0nugRNnNwBrLIT
bTR5JFXbwjK3c6bR6ppfF2cK0epke7Wfg+8WpHZ9MYDUJz31VhU0oKPfU+fSzIUKfOKpJ1hte+Lv
I5tbBuO0YynNSlUbwtzeoGZBVoEKrggBtD+vDQtp6l1qMMzEqRUeWqpqY5hLZWfwdqhf3GKt7gaH
T8COL0nAZbx306MJSSoGKnOsEQrLibiW5AE9CC7LAwgKsz0pHd28q0AoNi/x2Jn9Evs1ZXcpSD78
RKx3TczDpRwDslSXkpdPch3uxIRzV7HH5qb7McXNDenFJgN44aUQ2RPtJg566GE6uUP1ZCZ2+tvt
GdJ4I1X8vV77PCHCq1/KJU27MzrSTHJxxUD3MJq6FyjuPs4FBxTQrF8s9P1f0cpqvQDRJA+dHqna
kjY0+WCD9cq+MnMJ4/LrKOlZ5kdIPYlHqZJJy5yNlewwuhSxG1gZUFg8nq2db9dYRkVIrUkhWT0Q
G5Bu5zKUyNGTeSeK64ZWcmhTxnkBVTh2XW3PN9E4kWbHMl21zay1HUMynEVfqiXvghpAjxcbCn8f
b6/GtxtBqIqMygc2JoMAyzJtQW1BTuaK8zSaI1dIRNsQaeBzFozDXkOhxsNUEu1cJl3tSbxNQqTb
mn5Lwbu+Ju9rmYe3f0dTNoTuw8/ZNbGNfnIah36/mvi5bBiH+Y7RNNuEp7iwS5uSUUgFX2scPvL8
a9Klp9bbu155u4xFPcV/S0nyjTaMXbPBfWK5e6EoarP2A0mSqyHtoKiPYZJA7/KzsUxhC2cYM/73
dme0QbaHatD5g+LIkBosSJVvYaL+zRieK+PQxRZVYVQc9LxF2hX8SqePnfe+bD5U9svttaOZVRVE
5dJ86qG0xq8eyknl45oGMdnJZXRDb0nBqzNfgkaSH1+9OL83cgiZ8WTHxyA8VMVQGWW+MgY5ymvN
jG1k6yA4iP6LPbvcRB+Sjl1lfk3jMpgO0fUgzhPFTYs1JiuU7fi1cmLfTugpZseqp1QFTS315OSs
BUxtyu+XcQyJeelpsxNfdBOp+CbtElnOdWpfDWJ+nQZ058lhLPzOY5+PLULFJcsym0wvhsktnGfK
zKefa5BEHBtb8UnO0ELuFLG40v7i2s+4NRjdY7dkVAVIuWU6L+hSYv8B8snLP7dk+3FXs32oUKl8
Xgv027UwzmQF9ZD5rUn8ZhBhUu0FXw1giqqAKYuXtRAexREgDLeLpyI0Tr75Mpx+iGyUx7YQd/vF
VxGBZgaut7OJX9vyYsXlc7OIoLT3sCi6bVCFTDEm1gSSDz+mwzz9uLTc/sG+7EPvdNOhOPEMULWs
jQEb1Wg9ukMXgJH9IyQ8fcs0T4eWrAqUsk1rzaYFB7K1/gUXXWgi3L3o0tpI8WV7Kb2kdjHT/6AY
thvG/yc8kbqKQws3adCOLDHRp/IZnHP/6QbKTvszoQlLKqV2nlkgL/GwmkzzYkK3Drd25nAMXExV
3BRSxNxN0ZpypaN9R7vmK8hacNm7Jy2hmwcVOGX2q1elVmpgHsbfNgmyPKiI7/o/RMiqPeEZjY1U
Pu3GEKUzS8K2ZIeCR6HcT3a0v6B4c1uTecwdLNMuRN9++I+7ucA57E+yJqVSIVSU5HXvzbATUBom
tD4OIhzov+BTdYuomjv8uyP8X4OF1kZK0ozUX7gNtfl1PqdXK1wveTBZ4H+xwP/S3Hl7BBY6Kyle
bYzEWYidGIDC34nkUexR9enGVfx4MkDbNNQWjITqa1EW55gekT1FMqTCqYomy4wtHQLvJSAIdRIs
/d6xdEsw36iPqiCqpkRJC5SR8N25CqbGuo+bO2K6F7tr0dG3J3SmsY3Kt92Q0l7H0mLXeUjLxCdL
IdKgGHrx5dAuoMKqKrMQbN5WPhIXKbP/V3hTcVWrrEeDuZlxRRn8vaSoTnuF9zHj6V7zkSbw2Nvz
V1u9nMxFiAGBh5DmLkEfT0u+OUsWHrPNNievRmc1SOcSiDBd6+LS9f9VUqf7cMVjK7eqliRZkaSL
3HeyPMidvyz3iKAfVr2KqwLsI1kd2aOMCOkNf7V65o/lHjePLtrYirsOXmfJ0eQ/Nvcti9s2960r
YIvIe0mc9i1KRo1bcMFjXOl/Byn9E/d/tPrux33NNKg4q9hBgzjo5vlVWvQuXwnuI3uf9k1waAGp
QCsWQ8CIMyI2XOHfucN+Y5ImMljKwXdkY17nLUM2DSeOprQYf22N3NoBi+tGV7bdyR0sb8Kl3hU6
YejWXCC5uuyclXRDK047SKc3SGXArQjz29UJyLQHbdPNp+KxtiHN3qlRP0c0g8cm1fFjmAqxGjMC
V0sQa7acdlv2w/dj2A/U3DGwIv3uDa9CDknSSZqVjWxneXCmPyzn2Jno+4XAq3EznCFXs8FKLN05
yHjxZE35qVqTl9sLXXNcUem0ROd04GeHs2bC7P3EGS4y617WqTkDs7vjTLqI8C9wVWyYRbfmP+LO
hnjd4s4PigF+tOeJqhArsaRmPCwoER45umjWqYqxsuJhrfjgfD97WRLKZjxIp70mUa2hFN9tad+W
LPn7F35eqTgJ76wojRerfNwC6D87jgdxTdfRzwGZtsq9rj/tDyhu7KRirkH1/88cbH1n/wBUj/+A
sgWnRZNy2aNORuPltIr0saBGeNsddNOrJMrV/B30UxpXcDxsd3io/jLknrcHf8vwnokuhp+zkpaM
zEkpc6K16v4kXkJ86rZ7OE/d4MreThJUwscWPNxWkv66FoYXFEuyF52/p8Zqyrx9urKnlxYVdmpQ
8Cg2zpmty7nNep/b/dmO149AY14yt/+DVdBdpa7fjb3fLVUIyqlgmoogHj+kQ3EaZ/ZoeNUda2SQ
uWZA7QGs+SUkJdewAzOzILPPnSVYaQJinDXwuiN9Nvh6FYmSziRrOCp90Yjgdq5BEn8y+sHz4yrb
00h5a+Fsr1Cuukhmit6rGh4NI/tGJ/exwW2azPd4uN86smzDKylD0Tpz6bYJjfqR3zty8ss4uyMg
pHe9+E/LpO8OrVCVqngeK2PMDeJEc5xWAeFd7PNpXM63R9fZaHv+aitrsrijcqKw0XaV6cZ+IuPI
HejeKfetO6LNSErwSTIxDbnkPDIJ8PHQYjb5Jwcw3mQqfkmHNmz6PcJo3Z8oEUikJkcfpEujrJLl
U5KN7xechSPoN+0Qw+peoIQKoyHEWClUkhcCTqE0nmU4gto2nFPp7OSJulcoAaMZcWjsAeyPrAwy
RKCmaoK6BkVbNWR7YUP3CiVqNKKHUGcs8ArqZD6T3pNngXCWdu0xM6nQFIF7ZTGPgkT1JM71jAZ2
2p7RnbazG7zJRIgVpeJTgIyFdjJJeFSbMUtIMHa8MyGWShIPOGhICTnTS28Xonn2qtau/5KssctA
WOmKoqyovMnYuSvTLG31+tNJQHqaDwuPmrkNih7gktK5TI0ZCmMIgVI9zYv95baXajYS9f7TNaa0
cbrWjbw8NU4N67jfeGwn93gr3YRBVWXhvCxqB61IPKLOehZ8CUYcnW3LPdfOMR0/T70MbQeDSCq5
FzGWX5I2D4isT1nx9ZB11PvQTqad6aExKRJjzSPoFYh3KXhI/7w9usZhVKCS4612FTuFG6VzEwFZ
HvtzmdRBZx2TLPVUmJI3Nm4MLAmPpnW2fHd0rTunTIudBEf3+dvzVwHeI2ZlDTGjUdUBCUjX+dQZ
7ue58vzb5tGsHpXG2pDWWBYNQtYK5g2/cqeP6Pp9x5alDdAWdWyXUqFIdEyyWHDMQW2XE6DfCdJM
cw557B18gRLbY9HkiXRjClltWMmeyi9QzDyLhO9YSePAKhiJ27NltAV8rMvLP9Gq3+IKyt0Dq2gS
ERWL1ID1FZIg4+bAFhI757LM9jPqqJeeAedfVnuNCZqlpKKSknSeOi9v3Kgr+rAhdWAv3YWv9Ngc
qMxNgvVNvsQWj+KyuS+74WyWdSTrbmdv1VhJhSdlldfOPcgyo9lyfuGl9RKP9rM3kAtIpP08Hffa
PDVTrQKVrGp2QBQz8agsXevE52oJWst+f9vbdIMr3kzj3ORz3NNoZKYRDqhDTP44Y2ntrFONN6uo
pMmJSd6vLo9aIe8aSXwH7GXxRMIu28sIdatIydNcxliXZkhA0obHvuWuwVSJu+IQ8AbbmcoBZElp
VJ5jkCifRPvgzevwDsq95EHijuGP27OgsZIKZOEldUm8rVQjEwFv86/TKKJqXEKr8/bounTvUGaa
VCxfJ6/2ItyOL77Tg3BlYWXj542dBAXr91QeNdOhAlwytPXLriFILZZ1qsO0dOMEktlVAql1bxzI
DhxKs3BVsEsx5rndNrETtRNL+xC85n0G3J6Ij2myeSo/UAeYG5gbEJxweeH5S7Usfjd3jp/EuLy7
Pe06UynZOZWiaMRoOFHm4FiMyisK3WwOekDebr9AZyQlN8/SFIyrfPsHdMSNfjJbJIote9xrGNKM
r2JfmKwKuraTGwkizd/QJ9dFVkr27q11oyvH7bSu5qLtVho1LXitswF342tuXW+bRuMOKtrFKS0P
qNUMOt/2/LI2/ecG/RP1KH5vbLlDGKP7/u3VrzIl00p4OiaWF+XCiugio9w8UqRHTFJRLjP4fpIW
VDcQKgDTN44Hst5jAdZ99fb81VdnkIg3lhzhtG3gUKbt8/H3YyZXAnU6kbiYvYVGeZl1flUU9w4a
b+ZyheLhHtJLN632z19vjwB6uZPtRcRNPtsQAkI/8WMhB99Esen2b+gMpHgtGuRkwSvmRTP5taSg
LnHSnZE18UAFs/SLYUCvDqeaobfvRvbO6L37Nd8jVNeYRkWzNNPCaqNJWZQt1jPPlqCc118mXobU
sU+HTKMCWlAomT30VNPIIawKZC5sn5TL5fbgGuuoMJapxZFyzCwW1Yz1MiLQkKp9JiiXUdJnxZ42
kmZ6VeYO2x1MqDRWbrSk3fCICg23wa2Pq85jQV9l7VgM1lesB4+omdnXamCngixRI/Z0X3SfrzjA
lIL3f5ENjczCae9j7s5hz8Rft6dAN7iy9IvchZgIRakEp6anvIX69wBQzbHVbyubFRx1KR23RCo6
jJ+d0jjFXvxA4j0yNd3yUaJxgR5OY0DJPIpRnepBUQUpEpvulG40hlERSp4jpc0zNAMJ2j8LPhuB
dOgUHrK6ilKaIQI9JiPCgiEWEk606R9sOeQ7ZtccY1SeJ2K7BmhwYJfZufZJ5Dh34/wJsdmWX459
vrIil6q00X0xelFh8Q9ORw1finXvNk1neGVFSjFAJ8qAbaYeJJFVFUHoeud8p4uXynqkhqCCZ9SL
7LFqY99wGvLoFBJaWs2QnTJz2bs61fyDClWaGS2yJTZpBAVtK9i6aULm9Xvbla6+qWKUbGjQukO2
sMhezTGUNoT9RAqoZGlZS8BHgkYUaWfPkGIofDHT+pw3vdxZuhobqvil3k6XtRhGEvUlSa4iqVFQ
XQ0aZqsx+HVuJ3e315juPYpz22sdV2sHd87spfLHOL3gChfVoyX/rsF6+yW6edoiy6vMKLFmnncj
ZcjnijSUbSd9KCvtHAE14UnFuvRJ2tcky3CvwYs7GwjvnlsvCfSRDn27inUhpFrBqj6xqIAkqA92
Aogj1OZe4qIxvwp2qVmy5jJFFYEmMVjEBfsDVGAvQ1N8KD1n5xpA9w5likEnVNdtylnUwFK+mw8X
2ndN0Fb1mTR7hBA6Z1H5hXriVHyRFY+ymrjPFqVPZdUBPYU6yVaCBxlbxYugb37P8t/4DB6Q29Oj
+7ltyb1aWp2bL1maGyxa7eFB1k8rOp7srPQFILvH3uD8/IbCLVtXWgXK2cT+1uXmpaxnNLmZ/XMv
p51FpvsLJdKLNU/ipIpx99dWHyaRRikxHt14Csdij9FA44MqUoaxMp5ziuypxMVr9QkIxk+37aMb
WIn2TE4ix+dzpH1WETSVSEIzNnaaRDSDq9gYw+CVLSfkTXRDkEvH+GRP8d4hXBM5VEgMJDeytjGZ
HbkyMZ7TxZyjPrPSkC5NFx4yjgqIGS1ndngD/wb9EApSM9m4+yfIEhwz/r+YhxgwT8Pq0QjUsJ+7
1jOtYBZAre+s/bfNT9R7e4eVTkPr2ItK0/qlcObfp6zZ2Xh0Q29Z1SvHHZ2FohCVeJEXOx8My3s0
2r9u25xhhH+jMYh6TV9ORT50Nup1ozec7ZScEihcDo79MIJyK+fmY0y8b7df9fZPeCpYiM5LIa1q
9a7TigpqDAiLTyDWcOzAo7IzFWBLcgbo1+LEZj1TS3xpV4jd1nt60Zr81VQCG3NhOrHtPbm0yaa7
cS684VGm61dD8JMY91IZnZGU4NYlK7Vkj4PVNOV/8G9zPe4sfp3/KimsS+1FrkmHqyJ7eQft6/dt
Xkd5fTBiqhRNOGVKcORzElHLHX13yrsTm9ZjxXeiMjMZLtTi+wI1OigYhw4dLnY5X5rcOlRCI6q8
nTv0Ruci54IeYFzc5Z6s7qt4rN7dXvdv71dEVbDrzaQAEHvwIrNtL7y2Qmmyd1P+Gb3Ul9tveHtu
cZn7c3iIbSpJM3ZwYjpcrXXxe2N8n+42OeiG356/ij7gf5deP+IKyvDQV2uLYEj7hyFpd77+7SUP
vvqfh08avqYWyMMid27BGsaoCCnrP942jW5wxW9zuaT1sgzelbP4GyOAlLmk/Xx7bJ1dFF81l7bp
CoE61DzMD5lFH9NsfVfU1Z/Hhlc8Fl0esW2vuBEqTO+09Oa56p0TrcfTseGVVKSPKwce1HoRRKlP
ubE8Zul68ibz66HhVaCclDSjwDCTCALL51h07+N4OnXxvJOna2yvEhPVvBit2im8qC686VSn1e+F
nTWXxZiP3QsQFQLmzjInVY+CQmyXj0IOdTBXjBzarYgqVC8KbuTrjJjg5f3D6pZ33lBdvbw8lAkS
VYgtRc0eHcNIMzsKlq8y7b9YibVHVKhLGZR1aZTVLC2ONJO78Rw1xPrmcKs+ZzT7RWzyDWPx0Uyc
vbfpJlpZppIaXoHyC496lNiBg3o2cXkpD+l/IiVRYV91C24oDo6Vjy6TvlXIBzGkO3eHmi9XEV9d
yR1cFKKSbKVZ4K1TSHsD1Sljx38124oK8ElpVxqm67JIJmbns7g8yQaU2L2Lkjj0Rm97sSZ8qiCf
delA5wLWGJxXpshy+/wkGunt/IFu8M1wr/aVtqrstM1RMvLcfjxPcvgYx12ys6vozLO99NXgsyjz
bN5wlbGEwlhq3NmJ+2ka17uyqD4dM46yt5Rj1VeF5Div0PgjWVbTr1t3r1Fet3qUzYV0XdvLeWUR
lKlwijZDy7AiYu11BeuGV5y47MsRhLqw/cQcaKKaY9Dh1Avur/58zDiK3/ZQ7UkaB/Yv5zQP7M6C
107Zwc1LxfTUDHyaToOjHF2tsMKsZp11N3lHaJIQFVRMTwGdN2NeBI1kTKWftqPlg7ByJy5olr2K
6OnWdeJOI1mEYTMfV9tfJlfupDuaaVVRPLIYpdPwiX6E0vhZ2uzswT6LuVcA1Q2/PX/lVEMPva6p
N1FASsXDYvyWuUvULUc65TarKy67uvbQQESERdQcgonU5ySZT7zfIwbVfbzirotXm11NMfw4Dv5k
12eayDCNjxTyCbPUNlTDMaa6i5vqybCnIFmfJwEhHXCz7uEt3/r8bXzFOhlgQUuWW/WTwM2S/Y0P
X3uycwehG1qxTD8B0kT4Uj/l+YWmHzx253nv/+9hYPtqJYzZ3djWOTWrJ9lM92M53cf9y+2R3zqR
byMrEYyDCgKMjgXs3S4BaprO8rS4vb+S87wnlvPWHrK9QolhxEOFkc9z9YTr5lNXfhq9x0H+2hu/
HvoDtRg/xhMaJISsnohzKtowAxFNxsLEerT3Cs0cfqlWd/ADaj2+5zEtC2HTu2TOg2ay/VEszyV6
o4f/4exKliPlueUTESHEvAWqsF1Vbbe77R42RI8gBokZxNPfrP9u/KmtIoKtwyFUks6gozyZ6Yei
kbEFfDvABfG+33PdqTfewW0Nc6AEyzWgCbh5KvpT/mWaXrxl4/lTc0zN6za9GX+EeRUNl/wiTPJU
y+xeDOUjrdjG8O/55etiXT/7ZniCQJWCgUBchHsSywdzq2VIN65quE6xBry2vSTj0Dx8IP5GhqMb
V7FasEQKgqRDgJBqTVIqP2ZrtXNoxWqtbrxqka7isph5NJK/fAuwrJuzYrQMYuKWjbid8DI/0V48
sn4L0a0bWjFW37AZRFlhTbafRuhhO9ndnqIcToZaWE8FdMSnuhUXJsVhKOdjX2zBbjUuRi2rm9cE
eLTgxXK3DAk0udY84sbBMTZcu2ZV1Jp60zVIlVp4gGY1I5A0HyA/sXGH1Q2tmKPdWOjIG0d+kZP4
WbXBT2HvQf9fF1wxxbqnZTvVNb9U7KX2D7z51WQbVq5xImqduOj6xQcij1/W7EdRfvSN40o3yojv
t6xi2opFtl1jiiUjaOO6N49m3CZG1H9zEvfYJFW0B2FyXRvFNgthrUaQwU3N7Iv8LoD7L8qNzFR3
GBXrrEyvEMTG2qB1FaDgxBxYlNq/abCxQLrxFRO1cJHkcODi0qRr5LUH3wdGxgEJW/p8OwK9fySJ
Wieu7d6FfF7LL40pXRZNT6VDyyK6Pfj7CQdRq8QtXcuat2N9sY0p6kVC+ZlMnwj9axp/b3/h/fUh
aqV4MNeVrS0Tl8pski54GQozafqfg3m8Pf771L8+UQvFsvCbihorv3TxEq9xH6X3w0OQiJgnWw8B
74s14BuK7Tp0qSt/ghE0v6ZjmoA9Op7C3gLhVAC1BiN2nm7/GN1eX//+Jlxn6C5dB4bM0mIvg//B
+nN7WO38FSN2RV2SblnrC4jsewBI7+1DEfuxwFVNhvU9ibukSG5/631fRNQu7kJwq+prHFfa/qQr
kJ7ghq0+3x5bd5YUW6Z8yYTbYBss0h0K+25qf7FuDum4sfy6uSu2XIOz3eKzVV9ms/gTBE1sFc6P
RjYbwUUzvFo+7m2Dc9vDSU3LPjTR5TJ2bZiXW7xNGldN1Mfa3K+kdCd03LZ1UtxfN1kk3Slf7+Tx
Spflxbt2QW22bmZoWxCnqi9Dzp/G1HjJ7WmOgiKP3M2cSrPT6hOuG6SLNeUO/JLwv0zQfWvM9YEx
94tnbvU4aWxNrbYv7VD45dXWhDP8nAIjKghoCG8vkW6nFTuWHhGyyWEEK25vZp/IQUYF3fB4urVR
jFlC9K0oU1hBl4PBhkRd/5TR12VPF4rjA/3wXx8kJyvn0oavGKbieTGM0JDBnZh26SJgeMWGLbQk
V8G01BejOKMbOGyHqG0+3V523coo9jvnI+VWTvmF46F/DeQT+nZejda8c/kWV77m1Ki19T4vVum4
Fr+MLdq1B7Sv7UEIY93V0no1yrYASru5gNY9aipUi8qNdyXdnJU7rEVFNvMJOyrJZfE/+FskwppT
rhbSUxAI9+WE5MGxnoviWeI+zuVGSqub8/WbbyJhir7Jdegw9mh+NNtkzTdekXRzVizTc6u87mqM
C1QFN+Kl+ORvFSZ0Qyt26fsDqmSOQCJCUYL7nbWfJd9CKumWQzFKIpwRZJE57iWOsTyZovG+ijzP
4112o7bEugZEiMcu4xe//sPcJ5RZa/GNVRtPCrq4pDbFIn0dIHCK4WkyxeTw/1JX7Vd6FMcq2RJi
0Ky+Wj0vOMXVrTTrSzCdSuuzhYLi2O9bH7V07sAL0mbGrRAAysjLoCIOJeWhefKKjUuEbvKKhdKx
aGfLyZuLaQIxaTlh2VWHOd+SmNWcHrWCDpGeMu0FyggrgVSXMSRd+ev2ydGNfP1Bb8xUMKNkawpv
zrMfXgsBkQ3lE92417+/GberbZt4nof4bzvRYlhnmm5BM3RrrZhpDbG+go2oabteEeVDhE7wQGQb
gf99KmifqEwUbIWcNPRn+KU9mNkBzdNItKdw+Vi8Vq/LwYnYcSsN01zdVCIKowN8qOyxRF0ObcAv
ZpoQ8pqtXUjErooZcZVwas6geJKSo2KBl4XgYVpdWSYyH7uNuKS7lqhcFAUI7sFHgxQMZAuIpI9r
bIbFERI3y4Ecnag8pofbx/R/xeF/i8ZE5aVIrdkY8ut5GsF+E04i5CwsP8xJEQeH7CzODCS8eCuP
aNhEPNq6Xes8n9oAHWSdw9AKW1+K83xwjuZddnHPxV9xL448wQv67V+nOdFqD3RvD8zrgxZ5vzPd
9asAx5X1GeLvG6FYk1WpjP4+jJGlJXaJlWtkD1cZt9Cmf+mWwopu+oqtz32+EuNag+BoPi9ZHddk
eiXWvrobUdudUzb2a2/2CAwjfKokd3Y/3LebBTLd7JXIPLKSF3IGyqUFx28rv1bEQE67hQDV+EFH
yZaNFpoh2YDRfX4yqiTb6p/WjauY9lpXtG7Gub6IsnmafC9yfLkRyzRDq53NuU8KCeozfukFC8Ju
tb8YqOfvOukqmf/Uz55DBrzGLOSvqB6QWISMb1yrNBuptjWPZd4tA8GdjYhmpdEqSfcS2KKv70CZ
E2zYkm5xrjb2Jq618Kj/XwSmBIw+sitBoTJs4tl1o19/2pvR86rPrBaoq4vbTyf0gD849c/bC68b
+fr3NyPToEcbR+8iHtdGGULM2Akdz9nYVd3gSkRuF1p2mQkHU7XfII0RDcYe1j/cqWzFOKlTVsV8
tf0FwcW+J8ZW5LoO8E48URn6fad2XTed8cSBqvi1zlIWcX8kqLPIu7GI5EYxTbcyipmOqNv1s93U
l9oMIOnsr2YYGNbT7T3VRad/2pozUTuVxHV5iOeDd6zi/EjvzYQea/Adi30nR21snuS4LiwwsVLd
IcuSfQK0PlF7mvO5yWSRIycf63YKZ2bYkeHsIfnCubEUM11ZkVN3xInEw15iB+WptcZ9bkbtd4Xk
k+vJniHajfzAgzVG0+LjuG7k47qUSu14rYiT1nOPGuMQm0c3YoeKhPb9EE4H89Ak5hyuW6fnap3v
mIDa/VpUbZ7WKb7UHf2EHta74WQG8RTN8dUIUBF0Pt8+p5pE11KMuG9zMudLh9xtFhdqGiSe6Rxy
r3LDwBt/rKBjuf2hd1vYrtuuRFubmTzrG9whqw7ww7aym7hy7PRg44UtrshwcV1wt2YT/Z1PjIbD
wjaM5Hqu3ltLxc5biRfTleGCxjlLFrImvqx+jf73ep8IEZSyr2iKNw4cLJJrQJhA2W3274a0R8AH
w7DV7XNUaqcskpTKr65ZkDPMV61TwzmYDd+ZrfzTC9tzd5gLnACzqSoIOlZZVA87i/4ql38rxysU
F5u+pBVk7B6gC23mH2+fKM2+qvgpi4tlDBaktpV8qoefsxyioY6rLfCIJjyo8KnMYHguKpD4L7MT
Cn+8lJA3uz1zTTakci1kvEceQTFzIT70Y9wIVPo3zEw3tGLPTYkOAMFqDM0/sBpKXh+sbN9NSMVP
CRBOEtPB0PXETgKi0GAHemkDc+NCrJu5YqaN36PXXMJ3u9nwsWv5uXDyC7jYNrIKzfAqdiqzFqPw
1qG+gCIr82OAv4J138KooKmMTENj2Bi6p1PYApM1/DXXndO++u03rqWupmnJW5SXR692Ds5Q/11Q
lwi9ZXm5fRZ1QU0FSdF8NJ2uwezlx+lrd2/FoJ2+b38tUfZ0fbrcggxqzEkFS+F5iS8SsKbLYFLc
EvuIiy3qEv99B/+/ctGbNWrSqS7xCgtLbebf0OY+NrN7NL3pezPbeG5/Ki1zwxNrouX/1vDNl4iX
psJqjeritTyZlxoMxUFkzfVBzifabFF8aRzb/1LKN1+RS7OmRmq6SW3LZCUgWu6siEkrTuUWXut9
nB9R+5Utz2FrOeOKCnA+SRyvB8eG43wwmlmcS6v83JjpFPpGV0emaX27fdJ0J0AxcH/yxLBQvKDi
WSOqXD/2m51VDhVvlZNGWJaFVzvwLUDAtzqt3S8wLR12TVyFXE2tK2xiwkLGbrAffFDXH3Myfd83
uGrgXeYuIxb6YkILIXKK1EHi1WzxTmnWXO1gDqht1kWNfW6DiK/3xN4wBM0RVfFWSwkwRTnAmleg
0DKIuUwfUwEc8EaA1E37+vc3FuB5XTDnDaZd+C9p9mBYn28vtiYIqHirikDjIDD96iLgQ13jGe1l
obtV0dUNroTecW2Bbp+QBQrqgwiCRWYGeb92i8Fft+RK/ozgOyFPd9bTVDQhmva/Uu49VJMDvqzC
Dm+vj27dFRP1SjyTFhlynnEaD5CDuKD1daMO8e70vUBFWlHX7ILJoutJuOI0mXi5n6b71fSfemZ+
uj37dzcAn7jGhzenZulo2SDGr6faJ7FRG195ZZ5Y4G6c+XcXB8MrlmoSM0jRobKeuoUmhI0PMmV7
PAyGvi7am5nTzLE6nEVEsCEI/ZrE47r1aKKb9XWx3gy9DHSZLMfGrFPnS2uCHagugKK7veK6wa9/
fzN4xUF/0ghzPSEyfYY4bRCiqLeHSxh9dsH1bvxm8MUPhNu3uPbYUBS6p4UX3BXtpiCG5rCoT5rT
CB1It4JT9/yiP0q2kMNc+/LArLXduauqQzCtbk4DeLHVoF9HmX5im2ujmX2gOIMgq9EKV8zraWjq
10KITxPzXuplq1yr21fFD/C068tixb62nemGoJxxwyrNN2rYmrmrSK0SezhzSnAiGU8yOUbEnX6h
l2wPgNkLVKCW3cy48QeYe23JU0fEq5T1Pg+ggrOWgfvdWMJM0Wzz0ozyZMtdt3DMWvEAK2Rxcl+k
KNOmlzYrIVjwustEVSSWH8ytRxYbSKzqIU+f3K0MQLeLiumn3jJXlOEOa2TGoQOLazqBCT2X8e1p
v5ugYj0U488K6lUd+qkvhpPdVUUfSTGEo+VHJTCJQzEn5diE7pZasu7HKJaaCup07PrIN3VOCGL6
MHWhZbw+3/4tutEVY82ltKsUKKFLJ5+GNFwFivx852lXLDUHKmPuQb59Kcm9Je/AULNrzioUq6xF
MDIfdyrZe1GVe7HTZw+NN25kA+8Di71ABWQNTWc3U48K8yTpU1VNEYGCxZyHhTM+zi2keJ1nCZZR
54sd7HM7avtzB+AxBWIO3th/LOsws5/xuduLpcltVKxWjccblF3wkpBJGru1F0Lx9MhbM+F0qy1D
94nr2XoTDPPF4FMKpdOLAUmDeOnaNapL8SMwmi8UXB4bL2iak6qKHNhMBqPJseued9dZ950X++nG
8mtCiiptYEo7wJso7jnd+mGxE7nVE65bGMV0ecVM3MmRdc+1HfmUhTRFo8PB3NOUjyxEhW+1qeNk
duVgSYakKB5H96cT/Ll9bHSrrdguqpe0cF0syTqfpuD7gmtx6m9ctt8v63iBCqsSU1Fz5iK/EX/p
3+zOvDOidg4h0XWoH/0jO/r7HIXanCz71MpTgu809DdZw5TkIQmOuxZIhVbZC5lFL7C3VX9XWfcF
P0i+p9qI5VHsKVtdv505YHNLcLGKx1Z2oVH/uD1tzVFX25JFbQoBKD32FfKPuKqVPy2XsI010Q2u
BMbaNcsF2lXoWptfKgZFh3wPxQhOuoquqsH4PqPKgcezAm8Aa8Hv2yb/7RvtRrOQbuZKGLQlKPHt
HqXMrDcSr8qhvV5XW50qusEVW5oJd/BmjoJEC45Nnsgt3On1cvfP45EXqCiqXnC7lgYWJYN7yTtQ
67wM/KkkH8A/tM+CVPhUUfJydfvi2njxNBevNf3rFltp5fvP0Ji/cmmdUJv258lG3Lhb4BvxkmhE
2X3zIw2LA4/SnT/h6pzfRCdZUtNbPHQteJ5/mKCFLtPpmQtzIyxpNlcFSUkzXVo0ayI9w0t3+mmx
n3YZqqoJgdKbteROg37qvju0uR2ORbHPv6jAKLKCvLg3sCJ5NYVT04Vpj3adL/vmrcQ8ljkexNsX
ecpscHGsNZQEyeBuaaPocjMVF+X5cARUIF81eicGp9QxnesHnj7OVvXQVuLRGWhUdSIq6cEBlfrt
36QJho5iwIVYuwzUonj+cYqohvZlsTwzc0uYQGPG/+CmDNp3bMDNjTpgLZwhGN8e6qoOuyxIhi2g
sSYVUQFUhEraLg4AMQVb+J8UMeCE5sXh20B4cco7c4sa+/2lImqWZtoDxUvTaCcumGpyYUTG6MeN
k29EGN3wSoTJR9Kb8El2Uto4szWoUlZxML0tmXHd8MrhHVH3o6VRIQUcUmgKAqhlHax9oZeo2VpZ
yxEVqdpOHGuJ5+zP0m8xvLz7yOQRFWefonIs5SKN81jWXkQmcvS9+TTjjbXDG5Bfm1/qag8VjuNB
8vS/7pSnJsc7ADYYnU6hYCTmbNzlqSFU+d+hfWPsRwmN0CSvAFUwW4ik+t+rIIhvW/H7nhqqhf8d
fqDAWaRVaZyLbOrvac2nuyngOwdXokxVtF2BTlE7GbxghunKKbRytvHQqtlfNSH0Ki+1V2M1zibk
YvM8ofLrgjaHeoROYB6uWzXq9x0RJFL+u0A2CdY863h+Sc1Hr16/ibFgcbNYr11dt0en9ZYNf6rb
CcWKp44uGc0m41wHjREugSQHxI1h5zFSjJjm1KBFRtLz4vL5IIv+Yw0u97i0vF11DaIC8MsBdD8u
lenZceTHwqkiysjz7TOq2wIl0rjtjKL4nGegwchxTTf4Y18NVljM2QzdX999dOb16+1PaXydmj3O
fle5LauxCRNijnTmIqpG+kLRC7uxzbovKPYMQcgOCkRNBjRDkYXO+pfksggnb4ujWDe+YtCsMDsy
ZDy7UGEZR5ahNGkJAJCQou6LzdjX/5oE1GvXqlnGDJCVtQwrF1pWlD5kjnOXtTkonaydS3X9iW+S
VFKOPM1afGdercQ3eTyW4pHaG001uoVSDLs3ZhCyyyK7LJX5hWf20Q/MqK5Isu8kKebcoW+pbxg3
zsQt/HAN8iohg/XHt+ku5JBHVGEx21izCUEnu5Sz+Wh6v91g+WqPW+mdxujUnHLO2cTyvMwuDZQI
27Z9MCr/vpL9fZcGP8jmu4jG66lZJPq/V9JNwk5ayJzYBGVFyve5PDWFROtRaY+kxQYb7MlfO6hm
Womzys+3N/j95JGoyaPlGcPcWjC0YR0isMXw4ZShSJYGxr7jr0LwTbyLAL1qwVOAJT2yeUnDauV3
eVNtHFFNBLUVO/bTZTYlt40zm2yko4CtZP5HPvunFvqo5EqCs261HGm2WdUZ4wFdO6d3kWZM/OD4
7Z3pbbXz6fZBsWOnrUu/sCEQQJl1HC33ZNpLVDD0FLXD8fZWa1yFrdhy2s12i+d8O/G4Vx6ohbqc
x9vp4JnQ19j3CfpfX2c2klMhLTsxXPDQrnJ2Y3cevg6ZseW1dT9CqeZAbyR1mOnYCXBc31YbgmNk
pjLkefH39k/QbYQSpgWuBoCvYCOCBilYB/XMswVgxVDuKkgTFaBvr2g3HzLLOFtX4mvBwHvbZlYW
35695oSqyPy6IFBQnJBOGnj3zSf6WIs9yua4Hajg/AJdb+kaINK0rCiwLNAGN4tmiSmUgzdMWbP2
KkR/mr1pkQsxzsJZakAp/DtvWQ9GUzkJa7cq67olUuKxEwjoBS7wFzKrPmSZB/lYb2P+uqGvf38T
6qFU39tuZhrnfm0eZEFOXfC6b18V2x1S1EN7B5O2XeOVmsKOB9sg+6xWBeNb5dzmmeF6J8TKT2Pa
/RAe+HnnZuPRTbcqislClpSBVpVkF0/yZ8saf0/VHtnK65lUjLUn3KibAsY6+30ERP89qwa8HYlP
Qb/FdaRxOP+A7Au7Yv2I2TsTDOops3oIdv25vau6sZUsuoCmXp2l8AUuzZ24aNqPHaiCPphL4Rxu
f0Gz9irKvmEZ8CtgFznTMg+OARAtF7Q77Gtl9IiKszeE10/ZTHF7zc5j1r+yqfy5b+LXJXtjShaf
xrYu5uu92ApiUDUNjzn6d+J9oyuGCmoyMY/g7jkblWM+dCmr7g2b4959e/hrweTf6j1RgfYu2Hjl
zJmV1B2LIAAcZsMR8mnJlNf3oFMPA/aLEbJxA9BtsRJzs3Sq2mLFx9bFegCv7leIu+wqgBMVem9C
HU26Ro0GZ3BkFmsVWfWwsQO6o69abiUr2+kL4+y7VVJ5zxObvjR9f3d7AzRroqLuK6iCT0PPUDWz
+o+ZX7BjwK2dJTkVdz8YViZ9ltHEIdVvadLY7+fYn8nnNkhDatIkJVtMfZpVUpXE2DqkXT3Y3Rn3
vNBdPs/MD/nycd8iXaPwGxNLsSTCy20rsQKf/S2dDMxVrrXWG8Nr6vno0fjv+MOaz0xmbne28yGW
FhCjbXPMjA8mfTGX8iMB09E0owCCooRtbcQaTQahYvL5VDW873KayKrMfgCyupwGa7FDIy9/X5m4
Nwxcd76UcCxtiAtYs/BOeS9lgpIXdIeRvGR/9u2MYtJpvwSdZ/veSfqG+wEP9vIEwUDr0+3RdWuk
xOM6tUF+svhWYsjsE+tfvdI/eNVwzrKt5Xm/6c4j//v7m6PlUC5n36DTebCLEDq4EZuep+FUixcK
3tAB5WXX+MnT37d/kGY3VBh+4LZLK4rWPi+VONayhqRMu+EBNfUDFYNfNEFlzaNhnxtyphNJSgus
aCzqMjtely2RWs0NVuU+LbNh9IwKHymN7uRAJBjvdpKPX5vphZSRxe2Nq4fuO4rBNzaqUOk622d7
sNFv+d1f5MFop9hZoYTUcYgHLvG+HVFMv6j6omygsHTmi+GFzOqa0M62ZJU10ZVcj8Gbw+XPcoUC
G7HPYv4OcYm71V4P0DSLcmNFEvJB0peA9YfbP0RjKypy3y8ImGlHyzmvTh56BY8EL+K2eWC7l0qx
dXehWeCMqOmUbDi0YA+MTMvbgjPqLEMx9coDOAFXcufsG+XHsetHlGjpVpOH7jgpIdzmhFVr5znn
oJfRYAv0b/q/83UN4QezjFxW7kS3d+Hdn+H+A+KH4G/Jl17a57UDjSzvF4muErZVtHj3d2D069/f
nCfbNPx0dj37bM4irt2jlX9rXHIcnK9W9jjW9YZNvHuU8Jmri3nzmWDlA4RECitp0iEMBNrFwLnS
ifq+AfDz9jpdzeufvBOfUAzczJzGtLOUJva4hqx7cYogkvTH7cF1m6DYtNUQ1g/Mhyl0xYHVcwbY
wvR539jXb75Zm7UWLkHvtnO2IaUdWTQbkqwz3I3jo1sWJVrnaBjlCERWMtd/q/kV71NhJn/tm7li
vtbojMLnMN+rtLjpQaJkGTbeonQHRjHeWch6GsBSllQiOA5chO1cPTqZecTd5Xh79u8HapwYxYYb
fy3FOGJTDfO3RT5VQxv6fpzmv0pILIjlEzBZUe83+0xAheB3ado01A1osvbDp2Ge72pWfG7YR+ps
dbRotlpF4c/jAMZUAxawNKg2Aw/3za+gMbosWzqU72e1bqCC8Wt3st1lztyzbc9xv/yozVNL/Kg3
8rCrWNiKb6V8zeePQbqFidYYnorRTxsHz/2l65yryQZVXbeyg1PxXSECv0cx694WC0TCA+c8FnYE
VZNju26J7Oomrlh1mU6TPXeLlXh27oY2F38moJQ3jFo3uGLUFRPQ77bxpNZl1nQyVpc/DwXfEnLU
2J5KmCocQ5hTQOAy+O/JjsocBONBGbbmhjPVja/YNlSfQJHmQV1+IjE1+nCYY8DC23ILq6NbHcWu
5ZyNbV+amH8wx4E1Hhj5edtlaEZWEfrNwu15ZlgZ0rMjs+SH3Jw2vJHGeFVwvtssVVBlPS6kg4jp
lH4mbA1dOu1bcxWJTxrU1daW4sRcWePzOcxr3EQLC10X/cb1U7c41+1+E8dGAPEzfwi80yiN4JHm
BuWhk6fm6761V2wVD2kQMUIZNEG15DgM43EwtrreNAdSBXd5dmm3nQFbLYaVRKVnxF6RfzU89y5D
f/C+6SsmW2Z+zQSqZYiVYzJmNJpAlXV7aN3RUcJwDZjs2FQoYRfu+tj7MNWVW9+sxf12e3zdxir2
6pKW0LVFrWRowi5YIjjgeN/IiqWmEzHS0XOwKMYamZV371TeYdfQKp5LrPMylsS1EllcSMkSZ96j
yua4/6D8Oa/RdWxiJ+vWC03osY3uep+Z3t2+iSupcjY6dERaYiWU5V+JMfShtalBq9lJFdw/mH5X
joOwEpySAyjJIxMv0vumrZhnxaepzToMXbcg7ezjySz2HRIVvtW7FYUqGLcSyPh95nWZh5xs6TPq
FkSxyjUt08wz4HXXLohrY7zr7a0oqhtasUovL30JWhgrae2ui+eWtDG0nzYe296nZcUhVGyyKRmI
EYbFODeBzVbQU0GUnWfh4o/G8lJ0DN3ecS4hPnlnl0SWP13ZLWZ1ZLJy6w9jEIxgpZwaIyOR39RL
modVk6/VpwIYo77bU5x3AxWc0HYE9EZOCr1Lh6yRMa8hdN03DsW7tSmMrR63nqTl6qU4DP40hmx5
QTNx0ndfMyGgVGJtfEW3h4p/AgM2Y6nLyB9vtiw3ggwpNMTJaKV71PTgS1SwGnqh56n1Gfu7lmUh
Xx1PUhrzpsn562wyZxfOCJ9RbvloRnWm3nPyvzIQ/YHJZX6pM+A5M4Nmv3fZv9r0kC6mgOpg6f3t
CM+PkGLvL6k3bJWiNBuh4tWcQqIpzOi8vwC8oAgygJdnHHq5z+WqvQ4ULAPDHCwA87WlR5+WFPZx
qPGGMm1EaN30r39/kxqZhTn6eEbFB9we0GtezXc9h7DhvqVXnFhT+GmTBzk4n2lvsYegHLtPojTS
jcz0f28W71RW/kGpQb3NGBfaZKHn/3DYcwP55haUw2bFv+egLw3zdPzs5uIohq+osYLR0YmD3kGn
QoZM2bN3/kzF5XlNe0XJ2/ByDdhPQHgdc3MLov1uWRUGohg6FWKwgxlQsLBkX2QjIppK1CIz0Bqh
yzr4mbH80JKtbg/NcVBhbTPNa7OekO6HIO+PnHqJvXJrbE0yqGLaJINQGUMAzkKju4PeeegUSedt
5OCaRFnFs+E9fUyDycDgzP/k2Y9Wfe39hHbpvqTNVuxELhU3Dfvq1fOhfrHT4sky+UaCotliFQFm
gQWXL22Fd+4uePArIBkg1O5+5FYdpaj8mH8cY6toofuUEvoNNlkVnmB5jvsPCZce9EKdGTnj79pO
Q0DRwiW/zEO64b10oVCxCyrKnnK3yvIw5eg0FRAIzsuj5z4VaX2kS7sRzXXlMluxkRUKcJVFh+Ji
VCypbCPqAhp6dDkU9OAjsHPS8HCxxxPv/I09u8andzyPihdbsy7NCVqULuALubBiOQgz/y1cF0Bf
OxIz+5yxrf4P3c9T0WNV3zqEMNbnoUXcsPOMY2E9+Z0d9qURctM5CtOMQBMWmnwLlPh+w7AbqLCy
YeiJmeLBKAeD+8emW46WL8PR+OC17rEOcpSNmjBwTohH0dC89o4VQp15I4XUHBsVb0Zme3ahvS3x
tNOb7utAaitmQTccun6SSzhAfiKiYpw3TqnGL6k0saxfmWPUHj7nrtNXStKHNHOQzgcb1Qfdz1Fc
x+JXdu/NKcbPq+7Bz/Ei02cJ9ZdDDfzlWCwbHbW67yjB1mgGXvimi+/4a/+hWpbYKYbDHPjfIUYN
XOxW6qn7juJDyhyStsK08B0pp4uDt9BGskubQvFm9sKMBMnt5EH3HcV7VGsvhVFP+E7nNPn3phAM
gd3IP0izrGK3L90P1CZbjAS6ryk+pDH8Zpja66/Kuvpgpe41ZbnDHfuBL4Cb5uzz7V+libAqcK0a
uey79nq4qVk7ybwCaeo1fKMgogmDKjmsDBAw+qBeYbbDNaczgruJdnFuOEMo8CB7+zdooogKX2Nz
akPJkHXw6+BhCUa8TtQSTCY8AjYp7kCZlK8fDX+LtEr3ueuPfZOj2hYlWVqJ5uIZYuicQw02VoeH
tmlmKBcuLGsqiJOWFdpgw0kKuT60M4gIWDzPHe83goxm31SyR4Gip1kNc3pGeyUqcQ0wyNm8C6Hq
BirHoxOgXSprMLhYWpkUbt0d8F/3t3dLN3PFjlbmBmzkNQZ3mXkOWm5/A5XOznVReXcZeiw7m2Fz
LBIVIh7cjfXWeGWVcDeAjZdQvAMm0uAlWKEW41su1jVaRbMVw3WBVQUETgTWYkibPINz6nuweDGk
PeIpA+2+zNnPvGcn0ucHn/DEd4ou3rUdqqT5nPtAc40mee7W2Yqz1n01fbElL6VbNWWvu4JCe9Kz
yHNtohfccZp7y+6fFiE2LF9zllRJc9o2dl4FhDw7breEfkFZNPJ1IxBrcioVHkiHCQFxLchz0OFC
MzRjLDz2AMWmOgpKf41QfoxHiyz7fosKGDSLFbRpa0+eBe1bC6KBbcaOI/eDz7c3Wne8VJigMzi0
9YeZPC9dMISN0c7R/3F2Jctx40D2ixhBkASXK7faVLIWW5b7wrDd3dx3EFy+fh575qCBhUJEXXxQ
hFFgAplIJF6+t6QFkCRd8ZiMBKnp9q/X1dqBmB0UcTZVa5tkkUQOX6sbi0SfefLQZOmP3Fupj3Pt
zuKhCB80Gt3oy2n2HlbPBQqKbfQ4b1RTnPmyqe9//xDqdQs2K+0meXAImGg3c6p+DVW33QMbc02x
XssrPHg2PQSE9bXxjQU36kfqPtpV3KqyiE/9D78g5GB50awZ9KEh9Z1MeMw6pPTXUNwnUW6KlCzj
mLmMW+7O7tX4Jvtpq6Bbn1odsxaihltu1OQe6OYKk0VUMwNNZXGZPYSsCmLKjkV6jNwtg493jl2j
VqlgLxlcLFFuRlGBAxWD5ywuMDABUd52V7XCNcXCZNd4KFI7XnOdnVe9DhvrL1SsbwcGibnFguSm
aU5O+qG9mug49a6lCschs4eQJ8006ZjjYn/MReJr1jFFCWe9i74S9th/9INn0qmy0mqEset184sh
jSD2pLhLf37ZxNiC12t4LcAjAGxdtb777J7HQxKiPJGfltW3YuPY/rpPutAUiVhQF6BuwRyQ7+Xf
bMtPndOSxvetqnAtmqCbsFU6hrbg+WukBAPJVlVwzpKCdWhgGmTumsekDaBVXU73Gl5wz1xP1zq3
JvOCW6/11TIz8jh1xhygObrw9QKovpK1UDVZir94T55bPTvnoFoMoCy7gP9oU2H9JB4hlh0Zns70
ucEGKNw6NPskrFpVo6ts6D3Z+LBvZ3fNmsaF+Ta+xEWXRsOqatD6vPzsmmLR0W29pkknjE1e13N3
Iu9bWEZZzPwxLirfeF9D46iiQJBsA/HJKh/dsvbcur122xOgHcP4MKuI1WQmEly7mDZIN4GY49pw
B+RHbeAQfk8WDwsJnl26Bp6IE8zaMf5diq9t/9y1L7f9TWYQ4ag1k4k4Ws8ghZN1r1VuPBteeuy4
qgImG15wZ201Mo42bGirpcUrK9F06ibownMV0UIW80RZq4rxZrDIHonC+ieN+0MWYs8v5y2wY/1i
v5Tfb5tJtriCizOX4ZW32ZOG6YG6r72KCk0yrlgANdtuWROCTWOY70tfG49Ot9oK9pX9wPqjuOqa
YsHTmQ2z1d0tQe8UbvTpgbAjoXpgZ/dkmRh/rwF9iAkpTdsy63c6WRN0ww+rSl1t//+fzVs4gCFa
sg1DubCLlyeXoSX+OPYXRrRDkb8P7M70QaxXlsbseLiH4aDxXvG+3qkye5nVBV/tF1NrJooTvsXD
g6FFxopwtj0209fbO1HiUaKKVdUWa1VpvL3OBg1mDkH1mYQ8uevqi0UVHHazl8rIbEisUfP3qr1s
w8s2KfajbK8LR3BR8Hxo2T508dOZvJNDNEUqKLOJ4J0GWz17BA76WtZb0HXn1P7FVLFXsp5ipXHC
NX0oLMjBMXv1++xKyn977yfl0e3llBjlj1LjVIxgXkhbSOjooTlZoVupUG8Sq4j1xQoa3FBLwMwb
92eVPuAE95XTlgVesTl2cbpOIxvmPbw3J80nfvvNC/LWr09tmEVeqFJtk33E/vcPQYZ2Oq/HBR/h
4KnEyiH4DbJ9FeOSzPj73z8MvjKTQdQOpxOI3nw+MH8pFK8IspGFY7WlOZ4RWow8pBdWvjJHkQlI
7S74p1HnZMZVHgfGMw93Clo3JI9DBPqaCATPoab4Hdn8BV9doRu31J4Jy5T0tLYgRHS54iFH5lCC
s9pzW22r17OLUbPnjc9X2pvRlnV4jksVPyGZvVgCs9La5MOA05rrT8BGlZriXUCyGcVal52DC0fL
sKo8+blo763+tKzvt+PA56SirimWuZqKaeWiYc7aMXk2ovHQXdzXLTCDXduShrd/RWJ7sablck9r
SJ21kLp9TLoYEltBMqGdtFWMLzO84K0bcM3NQBDi9QoCS6dluS/VEDtfXbpZNcAJDd6JQStiPPDt
+bZBZBMW/DRzrGqcZwzcGt2ZQla4MgvFnGWbRfDUYtYzzduvTC5ErrXCipoNZ56twpPLZi54KONO
aUwG9suAls2+hYzlXN65ioKHGih+bCCfhfPb/4I8yRy+3Ta2xCJiK+vEWzTI1CO7OMyK7eHveu6O
bnoXhYtrit2sTmOmadVgb3v0BZckgxa+16ju+BLHEbtYx8FeHUBIUbcpX1s0zmk7afGc3xdXREUp
CBlkZjFjLckaV86zboQFUbTFSraJKCo1r1VuljZ2Ydomf6eTwcBnZykSOtl67r/54fhk+bYsJNmj
iXNhVu1b7tHguX97s8gCotidOlOocLcrRmfxFOlRE4Ic92C9GnEbp7EW3/4V2ScITuqsvZtCiQXm
Wf5qpsd0fdQtRVIq2zKCg9Zl04FBG4s6QcGwSUFWe+FG669acHvqspUVvHSdoULfTvDS1bJPU5Fd
KhUg+7/j4M8bmCHqSmW9ZyTtHm6Nw/RGQvPSbaH1g0bJ64MZmBEQgUDFQ+3r9odIchpD7FGtaVqy
MYGlvKNBfRJ3MQCmX+l1jpdoPnUHFab48xUxxCbVcim1giz4LMrXYFmc4zaYkc0139ZV4P7P95Mh
NqnyjVf6uq2ok7H3zptAiZz5+fx221Cywfe/f/C3DH1baabjagmscjQOetDxBFRJd7G0uYYnuDM6
2rWKmFgGcFMFpR1X/aFJDSjn3RWKDFF7KmG5Zng6bq72epiGE1fpnsjMIvhwOZv1mNWIzW77t+VG
hfdoqKCxn/uYIUpCtQUfe75CxVkrsrAxmpAsqvP78yoHPvz/L6bO0cRWmJi16R764mkDIW6anG0W
MUd1l5fMXuxIRS2YwpUx+ww4wTKet/D2Pvy8TdRFPvD/5144RWG56AyGmLx7wOv7mZ3bUxp0QRoW
iugmWVSxE5U5pGcDlP+uWfqzLnfk/9gqkByyeCP2nLaZpoM7Cn5Uvi2tnx73hxIejK1vns3A8PP4
zoAjtp82FqiLGiCNL1566fIv2/QNJAVOqnqhlmwhV3DYaSKtt27gT9H65mUx/0m2NLC14qKDzdRL
VQexbCWEFLld8die7T6wgEqu9cDeYUyH/k6ZUUNsRmVJkYM3AHspHX9l0GhwcLFVXapkUxeOYHQs
5N2I1qLrROO1xeZMqQ8WL8U7uMy9BA/WoJUNMm5UENPJ9E0HclrLXbdvQ2xDZa229pzioEqq725t
f/Xa9vtt15VYROxC9UBWkhsWog6IS0ONNQGovF7aQUWNsgeATxIHsQs1G1liewBpXgajDqn5lpDL
XK3hhpfUZolWR9UfLfuM/YT/cBKa6eDC8jPerMlzScNxPGeqoSVO5ew/+WHotppWo8tZe13zU059
Y+IgPzokqOCOtSK2SV68DLEftd0plnLweEFHaI6sgPhFyH7Z4fxuxXOYBmWYhqliwWUrInjvpqEB
qa6Q/yeMfgE/4bekTgrftPuwRSeSZvJozvjhvs0lHMRFmrAaHdRIGzOQf+QkXBjzq/uaSV1D1CGY
q7QCLAReMbRf2IZ/FcshM5Hgx96oZzzPUcqsyVe8fJ2S7lvSXkkzXnoeONl9yZvYr6ovPPPSeWyv
Sfna4eURrw4qiiVJIBL1B0rSUi93UHWZ6WvbZhHL+PH2ispG3p3kgzMQUFqs/YrrUZOB5+DKyzuN
Ifhvhz6NpEE7znVuD7WO/kE7KLLf981ZcODEbWeP4sH6stZd5pdIxv3CGH/dHvzzvkzXEMFPzrTx
CQ+a7sFpv4JYsdBnnxt/s+LbuvxgaRfRGpxg/FuSfPOK0jeKb52lKClLApMIiqLlmMysQ9Yy2Ung
6kdXfwMVHEOTkXIjSTxBhEYxe3DKup/213GtCbtk9D1Cnhpte22H/lR4ZrTmVXTbkrKtJZzNU2sk
RTng9dBZ8AWD/b44RJWyyMYWPBqSij3uGriFtcbZTc+uirRGMq4IlQLbaIZefCwB3oNCfdvCpVA4
hGzkfUU+OJq5FKU3gnD7gi7C0LSqsMfl8bahZemuCJQaG0CFlmFPdwffOLgHK1qO7lf0vdUPVjwc
kkD1ViP7CMGrFxBLWU6BTJHVjZ+4dmwZKliQ5MAXcVOZzixw0yD2p93fQLigspf7mTkrTCSb+P73
D9YfDYiuagA1Xqf6dbDLqF9VGH/ZyMLxq/OhY7mH7LZpvDlISrb5taMCs+x2/STbEvs23TS1Oqpj
2ho7cfZPPpwKHmrK5izZ8IKHVgltdHdEIHXazt+6I9o+/U6PnFmRP8vWVPBSpvemC4FYoFoq3Sde
HrGWhXapatKTDC+ioTZmMdOcF7xQdtfGvo7je5UqjkVJbdIQmzDTFNqhKV6yrtsXFg6n8UBrf3su
T7s/OadaUTCRfYFw+nY4xMYl39qrhabMgEHlJjDSwQmwX+dQERwkG1QERDnQ+SzBSo4yxCsz0Rbg
gycprA8oE1fhOAXaoYrSWNVDIUt8xa7+Ph2dsdt/jaRRdUK8H/0qTMIknmMnC6o3NHPh9Vh1/ZbZ
T3DroZ5r23IQNHSr9Wc6f+sb3S/W6fW27WSmE3y7X3TCs75rry0oDTu8ofX2fS8whiVk0qZWGxsf
sHfT2QpHpwyKuzgbXEMETDWmnnPbhlPTFRPuu8Aev982h8zagjt3zoLefXcvaIECsKwq39oGP/UU
TyQSY4tAKebg6TJ1cIgRPXvYdPM70zuFN0smLuKk8trR29nGtYXz72t1qviGcr2i1iSbtuDCIEmi
k7Eg/vfD8J55IBywamu779gSOzwhpOEOYH7GlcK1p9iihfFlqBcVNE2WN4gIqaxbq4yObL+lrsFe
JauDEjqX7cMa1mEe3umlpuClk950bCC4DGsG+jhMn9OQqY4YmfkFF527jBAGifnrmIBRoE0D4kV3
7XYRJwUpPMqtHexvzeiW54uJ1mjPqwLP5Kp7qSThN4XzdzKm0ZwhoX7I2FGb8KCepH4CMeYmLYNc
VWqSHPKiyICzjTbggcghyJBMQYdO4cNWDM1xXYdf4C1Jnu4yl4iiqjZjhJgsFmJpvmAZGL0sS3B7
aImZ/kBQpXlpJwSIGEDio8GeH6vCDBcInZtoe7JKfl94E9FUGHgmXYloP9NLXYbzeO5U0V6yBiKW
atjKKlsoXjpzew0tmj7aQwOGCm/0h1G/i13DNcQOQ3NpOz7sgK2u6AI+9xHIau6LQ2KTIfPA8KtD
ruKaMcgA0O2V31uAEHsLe9fp8w76h1ejAJVs3N9FIQhrCAeskQ3aPLMJ+xHNAOuWnrTOui8tEHUF
Zk9PoHMBa1hj5aduE3TZP7d3uuSgEtsG9TrRxpqj46WvLvV8hlBpO/1719AiYorZecVTht0xUfto
zT+T2fzCVJULSRQWYVPgDWtKssIiE5gyjaEKwfSi2HoSk4ioqQ2MIpnZoJCk8eKoLVlYa+774mX3
pQYiXsqEwJCZrEV7dRuAP7uflDn+WD3ftrn3+fXtvyT5w62T1rC65/R7cW35Scps9BM0mzMK5YB+
u+QDSrSeYfraPCoipSz9FmFU3lAmuq1XKLud05dqCvo3KxiDLLZDvBa1Q9iejLCMVToVsrURDl8X
FKZpm1lwBHDt0KZ6q4w1su27FB5cSE/8/0s767Y8czJcH0f9avMLu4tQGeMKxy4fMXGbYlmq7amg
V4ecS3q4veLSBRBy5K3MB4sVGNst/fLNOG/h6DvMt09l7s+4fgXZEXCHk6d4R5KsgAi40odqLdEh
h08x/t3cH159sNh9d1MRbWVTDT1gBhaXsyN0UX2ve9i8f26bSRIvRLCVx2yNdnRAcKYk6EoSObWK
Z0xmkf0I/uBznE+VndsIoYShr6BaghS1h0RXkYDKht///mH4nBjW0mpwMJPYvlPHZcn93lPcJSTx
QpQGKEF9Z+BVAqlapb+hSfFY0/Z5sEBYZ1e/bD07TPX+hg10xe1lkCRWIgDLSPWtA/Mz6jPd14G9
jtWv0Uv9NfkCVVfFT8hWWvDhmlZpggZRfJJd+In5O1F5mmxgwYm1zeHVhBboKzeyYH+KAhfifUeO
LvhwyqzO8hhSWbdEPr5CyHBrQsf4eo/RiQi9aop84Ane86+angVLtcSeuTyTYQsqbYsMpiIJ+Hyj
EhFypQOoSy2rQ1eDc8ysL2nypTIV7xSfm56IKCta98wwFgSdUXuy3C+ZKkuWjSu47kDsAaiQcm98
sUhUUJfE86Krcti90P5nLZV4gufq1eySeQB/J1K3wNmyZ51/H1gaEZP4dCFB1ateST93KyLCrGhT
Q21gj241mf6hPQtcDUrM3nueNY+t0SiKqzJrCYdvmrcckkCOe/C2Lird/GtfDgrYp+wDBKc16yrP
JgtBjo/n2oH21+CPFE9FbTzex6DnEhF4leQLn6iGvJ+OZ4fHiXnXiUhE1FVN682bCux7nr4s48Fs
C78eFMFM4lMi3AryAmXfQwbjauhXbXmwE5BuKK7PktUUAVd4dcRLPUfoX2c8KprlibqqtlXZrPdV
/nBktXZRlPOGcIbWr3AezF/eTKHUlysOLQmWlIhgK71I0pYWuGnNzyycIhpr3/sAitduqJ8y8JNE
2sE45mWg7IL+/DZNRNBVSldT3wacKVDb/GccK0hs4ocr9wgAR3w7SMuWY//7B5tBYA/a42uBI6C7
LKDl15XQe9nkBbc1HMime8Oe+ujfXeO3576a5WOFR+bbE5fU9IiIttqKUasKktT/gappjD7rsLs4
wfDfKnihKvGU/o5w/qIcYC3dUAHred0fHPNn+7S9kAMAdlF30L4uCr+QPMQQVziMGzxNjRlNAW/5
tsTpsYn5cfwxhltURevRjW5bTeIiIhzLmbexQNTAopC3wYis9tlTseZJdpKIx2roBoK2GSVcB6QN
Pc2ivL8PH05ELJaZG84y5hgakhqWFhuqurDMGsI5nJcQa+MpSgVF0T5YrnYcly7SRxVPo8QD/sBf
8YJa5QJjg1u4tp82CkJG7RHcrIpLsGz6gu9WDaNc2wu3k5c/DPYb6LUjq1LxjctmL/hviVDXFAbg
VnZxtPgxL7g/giTHqBUOLJu9cPbyCmjJrMJ+3yDVhTIk4V1Yqfa5bDMKTpuhONB7e4Nu2j0Bi8xT
hcklCYMjOKlWeo4z7E7qkDe7eW2sd42hNKaFjYrm7POrERHBVaB3bszeA5jEbWMPKe3CSZw5Odh9
o57oDybvfOrMiiNNssYi3IpB8Lcscq2+Ns5pgxgDs//SjX+t9v2uaGMLB/JC06UG9xRC59SFg6eX
0B/og2S+rxpHRI2AZprqFqyGKMtY+inRtaAvVNU4yULb+679cC42tj7aWenV16RvA76F23rV059V
G/VMEfAlW1SEX/F5djM7cev9cqHjcqFqjJTguoiIrnIprQd9++8gcSbfPnex9lj8Mia/fdBjO+4O
40VTlE5k3yD4MIiz7YnSpr2WjhORvj+iSKwID//Vaz+5xogcVH1ir1WCxygg870v3hBa3wjzk9DD
CT+H7cMS9V+qbzTgb30MSr7o9o6VfZDg31nHlmLcW+RblEd74D3Rx674IMnQIuKKWpxmfES+UnoQ
hpnsQ9IovFgSSUVmKkBxcsNNgBFLyBiNZh8moHEeapUryIYXvFjzinZaMgy/zOYFT+M5ABUn1+0U
fiAbXjiEWzdpMsggwInr+mDQDNKz/ZNXWIoYJAlxItyqWSttmlG2v87Nk9d/7dwfTlf4bqXoz5al
bSJVlVU3toUCBKZ/wMNyMII7wPlGzruf4R7QKqr3ss0jHMYcwGdeA8l4dcpkjC2Ot9PMm8vDXbte
RF9V2C+m028Y3bJ9kH2EFlp4bg8tW13hIMaDOFD/C+IoQ/5AtkuHKlM7x7cHl1lF8FZtLlLepNiZ
tVnGdcLCLVNRzEqGFiFXJa/ryeMYuhlOg3lSYvIl9hDhVowYnYaTEA2C3jnLw844ViqCItlNRWSf
yovNaDULEQY0XVNk/+sc08iLytbXp4DgsgLJGEVJRvYVgs/23cirtMQv6aYe2rwJkuKFqEjiZS4l
QqtWq2ya3MboxQPAyfF2LAPvW40HnSxKApVHyT5hX/gPBzxrwB+8OPsBP/zSpx+l8VConk1lQwvO
OmltkVEQl12z7akzorz76qjw8bKhhQM3q200/aQ4cL30xWpjc3zxVCpUsqEFT13IwKxk2FEB9b+T
tqtLvDAVX44kCIt8/N3cufnE9gucfSzLyJ0H39J9j329HQckUxcRVe1MEV1cs0aleUAHLIWOwRAs
o+qxUTJ7EVXF52XZ3A2zJ1UazFsAhvYgbb+sw31ZlMg+ZTQFm4YBaXKOy8r86hFFeJSZRfDSpda1
cR70+kqMvxeQsruvlae4B8mG3v/+wXvAcmdUSYUplyW9oPvhnzqtHvAkpbCIzOKic+akoNRBzbSc
8hi83e70bFs8KnNVg7AkvIvUUxonU7HteV6qPbHmEXqd9+1EwT+1sVgpM2ByfTWC0nsbOPMNqqhW
yyYteCjunZDO5qhvWpSDOkSLM30M75u3cJKO3a7qO2HomRzy5d35mZaKBEkyaREuhVelsoUuBsrU
y2tivqwqnSjJFhGxUuip9fAQhtclh9VFQArjV29ZRWATaFGipnPnRhexUi46VdqysOqrVdQHcNwf
SoMeJ6bqMpT4kYiXMrJk2Lxxr/C2ZuC5p27afKb/dXtRPz9IHU9MCDhPgBhM6vo6VAGIv8Mi9qLt
0fsL4iRhHqvI86Q/I8SZwXB7Bk7NvRLbPThgLuyO+x3NRPdffl8XNb5FiDi2ls/OMvVICqw3mv1A
86c/zn8rDLV70B93TQy+b94P4awFk0IydVjlbfKHUw3KzuY7O+dPRtgdekUKLzWTkBZkhT5AE3TF
KXVcYhqPBzAWxVCdCodADUF1JV8iBKC8mTfoSSJyVqsTelncTbVf6UOQVH+tzRL22+/bJvt048Ji
Qiwy0rxZoFlbX1uLXCAi5Nv1FJVGrzgAZMML8QhkgNB3sDkWhHUsmBbyMuQlGGWIpXw/kPyEmDQs
dEuLycIX5FngvG6xE+dRHeidn57030s0+NBzuHf3iikEW7qaL1tXX6lr/djcIgfzm/GkL2RTHDyf
1qucP+R5+hFCWrRoUclz3QiifKc+tx/XBciQqT6MdndPqQE/I7i6yZexKBv8DDcMv56PPP+eqF6T
Pz0pMLbg4dui1f9LOEKcCRgup9OD1vE6xUX00/MCowsu7nWgbNVTxI8BxZFW58E0dD4rD66n2LKy
6QvuDY6HqlszgL/zrYxTbzl0/cttX5ONLPg0dolb4Xmlvq7kL0Qp35xUPTOykQUvTl2NFRNUNa9j
c5iTY6MCG0qikAjFzlc+6Oi5RLsKzTO/XYsz25qoaHa09/YlW6ER41o/b1tH4sdigtHPSwYaPnxD
Nh6z/rvDHmb7+fbQEvOIOcaW9k2irwgRoEspyvN90kKOJyYVZeuYNeAS9dXU2mD0IsPEPRHk41bQ
qZ4RZKeNmFmMcFTLSZGJ8piHBDTU/Jg+ALMas0N1UOGqZLYXXBZ0n5pW7R9S6uDM8tpwaUfU+M3o
tv1lw+/r8uFY9uyEu7jw1oDyQjn+hdWZX0w/bo8tW1vBXambZ6vrIR6UxgiNPTewqEqW4XNsJNZX
cNg698rEm2AWFgO18p4FRZiF6CR6WJ+GKDsOhzQumSKuyWwkuLA3FAulI0AJBvJTHCfO8mNtFWUe
mY2EU7ikoHbXLHzHMJ5W+jSy19u2l8z5D4h20y+Erqi99NNPHYK+Gn3vu++3x5bMWURop46T8QLg
cvhW6Xfo+2sQ628PLZu2UAjvSnO1J5vgEDccCHnokce9L1qhh7eH/5yLyPFEiDZUN0q77GDuve61
nXJwETkHK65DLUwUnyALC/9t2Q8utbC6TrL9LFmqYA3YqX7WInYuB+AM9n5PT5Xs7m70SUYt4rMJ
nuU8A9QpwGdP0fLQxFqkITTEBGzm7JBEy31u/F8t9MP34A5Ybi2gSrjIP0IzINJW1ZVYkjD8Z8EP
I5tWR7RhmbCRnH89zQkcy/K72fKnUaVDLttPguuCU0+zuhK5ep6XoVHrp2oxwnVV9VTLPEHw3hzK
aLglwROsJmLkbFn3vBY4ngjFpqXeO22NcXvs0eXsqLqfZPtfBGKPHjHxngj/WtGdfZoO9UH/2/4/
lkTVk/HnRXLMXnBit3DNZEEJ9TqdNejlHqZDFjuP61P2ZsRVlKPbP7rtzhLzi0yYBvS3q9FBFXvs
Vj/NQWh8byASmTATKOnNHsc3LN65H/06hZaf8e2+ae+f82Hbz+s6sa7ei9cUl/hhOiYlUQU4SVAQ
YdjVBjIL7gxY4Of8rTt1cXtoLunJuy4RC1Dcv9PywvGbg/AZFKfZXj30TvaA5jOzIS+3zSOJCrrg
sy3vnUanWNWuBkN4a51XPT9DxD4E2kQlfyPbOYLjrg1apfU9dauyaozmCiAtvKvHtz/g86Dj/oHK
bsmqATeEAyB9Sb23YjsSFR22bOj9NvBh6xQ9xH3HAWX4qU78Xs+OzrbGUzHfdcFyRTQ2yVtnLhYA
Cr305zw1kFwcFDmUJCi4ItclQCTIBPeNWTzkL8Y34JGC5XkLINfi29+1O6sArojMxrm7oNMeeQ+v
HrblgfaPNlWkajLbC25rtboHSD32TDK+QBkm0PrAglTi7T3zuXCd44p8lyNPpqUguAiBoPJLl/Em
KnGy4CGElUGF3plD1aXvLnrjonXmeCBJy7tQE/hlwZd3sfuGZNhTrDODvF4CY1M98cpMJriyYdY2
3TKkW1bVEX9Kiu+zVg9h1Zt/3zbb537sigjtLS0zh6fItaZ1jLTWDWfFQ4Bk5iI8e1uLxEosVBLT
7QrVulX/h7M7hxZ8OKuyNGOdjTejdJgDs1gOFq/BcMHd37eNIpu7cP5uXensXRVwtfnVnr91vPZb
VQVpH+PPpNMVAdp0JND8xt36OvTsL7D1nQeWvDgzdC8RLhYlInjfIJ/9zP5pH+Jc5zJmTjnWlfo8
NNB2uB27o3MwozxWFYslW0fkw0xB3WNrG1bY254ss/DX/vW2+WUD70fzh7nXk0YLiyLHAkf3BLsY
btw6/C4VCijLCd6KN++1n9mCS/VG/7Ey9x+vUJUaZGsreCtv06K2cqwt6a5FF9L5YWjfyt/jpHBW
2b4UDt18Wure0azdWZtwTgYfKkk/i8xU2F0yvAi8Hniam73tIPQPKD9WR7MYfX1UvLF9npS4IvR6
y43/O9MH+ptbX5ri3JoPJVU8I8lGFzw265eiNnRsdyQ4hVn763Bk/GhBCf72lpSZZv/dD1uSk76B
2CQuWuNQRos2fbHQyJg65HB7eMnGEVHYdd8N3rr3CXhdHwOr4m+WfUSdNqbzznW63VUZd0UizH6k
jeXugbMkX9e/zAQaq67ijitLTxzBaRlE+XrSYQVYyMO9z3lXqBlD72CEuj8fVZxGsoUQvNexC942
Ln7GNb+6ye/BDV1+n3eJhJdJk2trumJoPX2ny8uILEs1tCSiiZBsmgyMEmBer2Q8l+SyqmKZxBoi
ENsavUUvF0x5cc67Liw5cHaXwIPjirhrr8vqoeQI75mjfwVk69H1lhAlk/D2lpdNXfDYvM37xiMw
SWem4DmrfJMcJuPnfYML7tpkAFw7LgLlQN6sxTe3H1z1bCCJNCLouu9RlDUbDK2PxQFl84ecuu+A
yoakqFVMQzLb7NvoQ7Rxx6bu5g2BuNLOIzCy2xZR775dLiKvm6HNa73fD1fS+jgFKTpGi14Rhj/H
dWPTCO5pcDc1qwyZEwtJvD/mOy/N9y7iEXvU/SaogkLVFyypEroi9npqUvt/swTArs96VIW0Dctg
Ccqn5pxZvkqy4j9ui08yKVs4dNlalpXu7RWf5zXYQvIwvPJTHmlBHvDIfW3roA3Xi/uoAv3JIqkI
woY0/dYZAxxvjCDO8FSeFwhlBVDLCiyUJUcSjIrLquzKJIKyi3X1ICg+L5diJH6zvo4zmMzn4sts
aQ/ZUvvFckW9K+ia7Pdtv5TEQSo4PTGZQ2eLL5eKVgFEXH3bUCnUSz9G8Hni1qw1bXzMshZxUvZR
3Q7Xtq8icOpGdEFxdCvCho5fZ11FGSX7nN1/P/gp50jvW5AeXhygcP2GkSKYTfr1tq08DPLJvhNB
2946rhm4GZZLXrGQVl+Gkvgsn+NxLQPQLoFDOYCufXz7x6TWE45ve/bqcqyt5bKt5WEDHnccHsF+
GLQIP1WfxyMaoLztPM6qGo/MdkKkcIfMGZ12XS7apOf+tJHh0CGhUmSb0u8RUvFSywkk1db0AfHt
krmJn3vcBwduxLwU1yyKUrl5sNmxNPPgtgllHyTEiYnOmQfOMJBRbI90+rbdJcaFQ2vfHx82WZXq
JXYvxi3QrlgcQCV1e76SQ0ZEeVs9Wytq5UDqGY3PKgRN8gWcgopaj8QaIqwLnNB0QIMl2MOzcKtP
pooLVDZrwcvZoLUlQDEgbDDcSB+e0i6LNFORxErScBG/1QHeMeXV3gyJGnsz9udMA0dPqj0UdA5a
V2Ea2cklIrlmaAq2TY2sraf+3q5bhFqgvQHSE9NALb8jWwHBo61xabyK4FcGL05ImNSn+/aN4Lhe
mQPF3GFlrVnzG2s8ESB2wTd1uG94wXGzbmipm+3b0tafSdOc7ckMjSG7z0tFlLcHug9W7W9+tIwd
6+As/u1pyxZVhGpppfF/NaP91Aa/eqybvuXP4Q7PG4/599s/I9n+IkZLY0gNnWFfVOiC//byY+8q
PkA2snA041EL1Cf7prSbS2Vda/dkzfewQDiuCMjKx35soZuCVD/xa+3g/ISe0m1zSPa4CMeyzZKS
CkLO16lPI0hTH+pE1VEmiQUiFou3xLYqD5XXnQe4Wa0ACoCvTQ2tl//h7NuW5FSyLH+lrd6pBvwC
tHWV2QARZGRmSMqUdHSkFyx1w7mDO+DA2/zbfNis0PRM5/ESwVi81KkklY6z3bdf9l57La96IGoP
Rb45bww3XVLgRbn/CwOTJvWhTYqv69NFiqs6NEnT7Ez7rdE1nNYOFps4FySyk0/HrKoQFg/ejEG3
c3zYat5w2k6STCMHh1u5DcWaOS++OrVzaHb1ADfOQiZWi9dBW1IHdR8TJHVLDhUh148AVzw0vYyY
XMJy+qPeLcy+7CW/OXmZaK28rrMM9DRYnwHmsXk08CfXO7nlh+uTdmvITciWMwxBVV9YUdRheuTR
BdJJT+JF3Nl3aWTv8AJtDImJ36IQqHBojo8YpXozl/U7IkRiQSH7+kdseJ4J3eoRWpscByk6MdOD
QnVVm3283vJWxy/PX513HD8o5jZFkIqyP1X/ZXDOeX/b3mIyZzbFVLpNik5PI6pbj4E8LnuAg605
Y7ix10HKQaQIEKLm7AGSrxEPmkflOlHK9qoJtgxj+LC3orwSMUGQGwta3KvU+SzrZTgSNu3cB7fG
1PDifPFm0a84MzuV5985fsmq0CE52RnYrebNA7Jy+6WmGNix5uHYgmurHHfOJBvWN8FakJPJHNTP
XuAe4k1Dq2iApoPKxN28ey7Z6L2J2UqxYFaOjcyuWudoFaDg24NFb7Vs7Lwto0Xj1gCiEkgk2ve7
iri/B7j6JlSrt+baly6WmbKp06gY8oQz+oemT74ujn2jAGlblp3Tw8ZuaUK28m5wGo9ht1y7dj1Y
wC0iWZk+jJxHivbTPdtFoG0N9cWKr5YHu4AuxXKhg/DF8BnsrAmp3mlrwJ3uz+vrz1b85dfzV29Q
S9ND6AHBeE+EQ+wn3RGXVFjr4yUAA3noY/np+pu2PsVwaKGyrtAOBn5wKz8R7LFBKRwGSg2htasn
tzW7DKee8mnpxwH8cAxo2zdLYMm35ZLvbDJbjRsuvcwrv5CCgiirvPPE0bXi65bZWOpM+NbqCbIW
dnBJ5zxyoMlHK1q699fb3uizieBKu1Q47gXzJKCu4czLt0qNO1NnY0BN3JboGjIEAmuEXw13AhqW
krfvitUKUSn89bbeX179anKWzZx6YFnHPqPurOV8a5TBhGvpudaF1aMyYCY/Vfac3waP9k0WzYo4
eQf8NTatBdQ5E41aFJG1dr2zo2+sOyZaK5W2X0/BpboetZinYFhoWBfe13HpSFjNzhdrGndC21tT
0nBWOQSd3XJMdRvMvQVx771cvq9av9pZQTeQhb6J2lr9Xrf9hax2PqZJc6wTWUT1I2hE4uUu38PW
bk1+w2Eb1N9nesFtg1Y+tA5txMmDvZDP72e/Z6K2BKVB788a+w3LexAAOXFNAeXvvCJkZA8+8fth
8EwmzXqqes2QAgQNxPc0/QN37tDy9lgptxq/zLJXzuXmleP6LU5Yynnqc0Czq/ulfLruuFttG44r
rKnLWQYMvC/r7jRNU3DIAs7CjPt74eitV1yev+o+aO0xvgMGt528/kBF0RxEO35oW/+P69/w+9mD
irq/vgDB7oZ1DSr7JV3WkDqoM6e6urFx4wRNvI70gwOU9OhHi5VYN1WYe6h0+Gun86UJVgwsOLx8
/cABKffb4o2ybgv7AhH/1+arylrSVqPbtXy3tuU9d7ydsMmWtQ1f9e1e2pabIbuwFIfeB8De3+PO
3GjaBGdZavEI8zGQedm/7aYJwjfvbpoiJnVmszKIgNiXtG6tv3ZV/cH18p0VcqvThnf2a8omeUnq
XuqQW5/EfrZXeLfhOSYoy+vqAcwSQLlbHSQVOLubyXxy5N4utdW84Zgtm4t+GC8g+uLOqRF3/NOa
DtftvdW04ZJlHQhLXKRZmVoi3+9jdxAH3dfxbc0bTskL1BeQ4tI8dKG7j6L94dXP15ve2C5MHFab
qnx0FILtc6NPzfp9qLxTx6ewGW8SjfE833BNkO7UbTvD7J117y5/ivLktR+vd35rLhq+CfjzGgCL
gmNNoEBaERx47tw2zU0UFkeki6qLPhKQZJ/tFqCCybd+3tRtE4SFCs12FgzHpQEk+3lv3+tBR7c1
bXin0+ae016oEot0CT2WHVi6dxvYMLZ3mUGv9rW5Bg/OhGvZGdozMRwplnssOFstG445iLaZHYgV
ncFXS/PHck9tfqvdy/NXPZbz1Eo64v6imB017RB5y8ttZjYccnRZZVsXVqPWne5xYD/M5V6pzy9h
k3+Ne3qesVPWfZaPi9frh2aGyHP/k/feAdVkB48/65LHedUfAPmIXWYdQCoJwHWiVoDPyXRqMiui
UxYq4hxGe4pb/4m6O7GdLVsaXlyvw1xNOqjOQWu1IcPXx3IW76+bc2P5NIFZA1e0mwKCQ8dQgO+H
6+eyzz92VhBfb3+j8yZAi9njrCcge8/DUGco55bTo/I13ckkbrVuAKFL4gByipL0s+taPogl6/RN
oTyd3NZ3w6N7S6RN7ZeXsjXfY9HQLBnAiC2UX663v2F7kxmz8PsSRDRIJK51NEx/WOxYlzsX8a2m
Db+udabESrA82zktQzosUU71nZv5N8U9PJMXc+ip3ePeiRhCgQrLmT8yubdpbY2p4eDB6GvdsRWk
bpP3fenpGGb99OG6xTdCW54JzwIl36D4ZfWg5/FAjuSujrKkO6xRGg5Rfty7ZW6Z33BZiy9iGDVm
jq0e5/JpTT8F49P1T9hq2th410bI2rfxBWl5P4LmEarq1XzbrDGBV3yscxRy2zgvNG8xIccgKfaO
aRuHHRNpBZZOS6oRnpoG77X/hwctC6c8oUpr59Bw8cnfLN0msCoVU9U4KdQaZr9MnDSF3Dw7TTZ4
DIvsYaX24br1tz7D2IldX4LA58Lep+XzHCQzwS0wDckeq97G4Jo8mBm0yUXVX05VIMJADPRLV/RB
WCh501ZCzTRi1sqh5/nsJlbwcVJTjBhGfN0wv+85NVOG/pz2Kwop8/NkiZ8FVQ+1Q+7nee9+8vtF
gZoZw76SmZz9rjjXU3vQYohS39pBSm313FjleTaUgBDDJmJ1YiXV3VzwcM26HcNs9dyYMTxdhHTT
sjhXE2OH2kVgFHWhxU2HTmqq7JVc9RYPrPwccBXOgh8Gtsdi+PuUMzVzhQJlJ7MSvZP0erkDnwxW
mveKLSER9K4uPzK3Dz29s/BsGclY82XhzCBel27iDhXV94T36cswTPK24yg1uR5cpKuUqGEm0G0k
uEYjQbPH7/77hYe6xlJfjzNVY46Z6Uyfmum+n069k4UcqWb7pqwk/RcZPvD1B9K+zCB7DutyBm70
Rrcy04YUKQZaDKI4S1bHnRhiy/px03pgZguHzCX5qDCiUovYasC02//Q820ZQ2rK8HlNLfxeVVgO
3PI4QT0nG+nOErmxHJhJwwsnqM7syU3GbA5LOSB+W0XptCfAsNX85fmri1G5gA13dUc3UVOR2BIy
3un6njZ7Igy/35+oyejAiWXnQza4yZxC5EdzcPbLh87vQlTT7yxoW68wfNXpl37lVuMmHLwdYnJD
uw0eCf0s8nUn7rdlI+MaNlB7GnJkGBIlhseJfhwKfUzrPZzXxlpj6u21I7FrOmo3caDjOke5XTY5
EDuB2CN72TKQcUJTnkNJI+CvjLhhr09T/cPpHsrucN2zNvpvpgZbggsOAej6obQJtcIxS93g2FSV
t1d8sfUC/69TlEHkmVesdhNf+UfmBHdIZO/MnY3F0swPdq5rp/3M4Vz5WkSFM9x3xYpiPvKgPXoM
UBJ9m42MTTet3N5vWzk/dHapYzGP1ruu8qydEO/GAJupQs8b+wJIezcpKpaMsx0Vbh45VXrO5tvi
09TMGrKiCuoiYBiDsTiV1XpaJ3vHNlu9N/y3DTpfWgTzPxdTvLjjwyTESXvFsczI83Xzb3ArUdvw
4LRi4LVda/aAhHCUj90nr5/PFRUvQcFi4vTPBCqLMqNf3UpF+RDEa0+/jSBGWloratJ2Z7ptzWRj
b57bOu+HYqm/F4oUke0FXpT39c/rH7lxPrINN2+EojSdOvZgS/+hm0lssbvVAmMnKR6DPkcc+oOr
h51AxwZkjpi5xaBjWhbLxB5ct30jFhJ7y0M2LmcCKai276I+mGLlzbHjoFpKlXeV2JOw/L0RiZlw
rGo+pGte4/hRL3/6jvykGdm5tG01bRy9yzLIHPARu0lnjU9V4H7unD1ioN/vIcQki2ABbJTN2MZx
KYx5kN8D35tklN5dH/yt5i/PX23jXWH7KHbJcXCy0pNMv9lTcRxztuOiW3a5PH/VejWkdoDoTXEu
0yrJmQ5BU7bT8a2mDe8HpV3gwy2K87r6j/VgI+ordjamLZsYTu/nHgtQYlScp8kNULS7vJ0ofeey
veDNVtcNb26InY65g4OHEk52dFjqhNJtv10f0N+visSkgeCEtmylCIS79pCMQxW3mt8DhHRoltsu
IcTMOQZWUHnQrnITWvYiCjx3TPiCarbrH7BhHTPvaCuH8qrGB1gzj7o0P6T1nsrLhm18w03zlpRr
UQqE3O3yqOUa8qH5o3XAaVRlN91xiJl/pLKr7GVE7xuxHHpRRG1309WSmPJ82m/7ZVKAAVvCxonY
iXuUkd1mcsNNbeV5bGln+lBoy+sjXZRDetAOdr6dF/y6RP5rVIv4hreOrfRTPVtY6oMsQdX3s13W
p6nvwsKiEAMsj4zohLEOiHb1yMou0Vl/KKylDMGJefQQyMhlGQk1vVlqFvteHmd29jMfdrbArTln
eDyo0dxeDYub2CXyUmkfyWFPeGyracPZAwKQWr0iKgNJHoUb7xhEvdvuZXq2Wjf2btIVPvMrdLx1
7LgYl2Pt3oZBIWb2EsEAnAK1X57HEbmg1lvqR9FkVayBI45vmndmEhNhPeEQHpTniogIidIk587O
Gr5hGFPEb/D0pKtgdZOq6f7Mst4LF1Rq7TS+sUGYaUxKqZ5IY7vJVFknUqqjlwaHFpCA28xyee2r
XbMdMkHwPwTLN7TXBp2QUls7UYHfX1yISRxB+t7SVgWT9+vZWmNRfJibP3o77uq9Cb/1BsPVUd7d
Bl6LN/i8iqv62JEvYz1F/Rgqd8dAG+u4md7k/bBKS7XVOW8zXEwPCtCo/KXLip3lamvyGD4LaikG
0Asvz7Ny28Tn6QqhujLbOQJv9d7w2QD0aqTAPnGeBHny5uBoB1acC/VS+OnOKzY+wExWjmPbOkSr
9rvMrTx2RvlTWfbn67NzY/L/C5tEcCnrk7o6czKexhxytB6N0myPl3Gr68Ye3Vust5YGzYu6vc9E
e8ym97d1/DIer92KOYpxwMbOfVEedECTZhiOiM7sLApbHTe81u5EjlIaWZyJGNOwSpv3aTbudH3D
p8ws5ZSmdcXFSBLEZrP6Liu+uYsMswu6aScPujEpTTIJt6LOJCuKwHXQ5VEz90+ZG4z3TifosbLS
PY7frcljbLRLLteMpFg5gQQI2yZ/dAHh8xvr+21DbDjuWLAKinEIuMmsjhw/tEgXpWt8vfGtATb8
thkyNvUWGiej/1io5YOo9igwNpo285WWixMjl2gaIdv4Armh07ubOm2mK0c9Zz6v0TJIvpJBTe/p
bmhnYyzNTKX2MqedERpMUtZFi+/FHQLNmD63mZsZ7irm1XasCs2PVpUEckh6ucfAuGVuw1WtKneG
MVtxLa0Bac5FWUG4YC+ottX45fmrZQY4hdQf8pVgmvQn8Ak+9GKJrg+mjyZ+c4pmxtaKM2p/UbfB
xXG2kHXuDm6hPvJURZLoP8G/e1RdXt1ofsNTM1DzZUvPSSIG9UkS1R1AbX3j2ZIZfqr81tLSZySp
J/FmbiGHwdc3Ut+kiwT8q+GprTt76eih+VUtbbiMYxPT0vsKAeAbZ5BJ5eBBflqrIKUPtBDUCStn
Rs1qhutgmlwf6o312OR0mGggFW7yBCtCfb86YP7DOcdj5VPjjTv54o2JahI7sMaf15VcBiEnMiyk
hNwYVzs71lbjhvdOnfTYvGD6+JzfDe54yvVtDG7E5HYI9OjWa2uTpF3dqO+8+1pkUYaU8XXLb/X8
8vyV//ZtMBDJWvuoXE98xXnZVbEV1GseX29/w4mp4cQ+wFedojB7h4hbmY6nlDV3XcEP88JkRMZn
0u0pjm99iuHDdT14hS9SkiDzelxdqP+UewUWW/PT8OC2YGPJXUKgUgUm3ih3JA+rjpbP69iMn3IU
h+44wtY3GL7c4f7fT3NGHyBL4jmIq7viR64BiNkZjo32TbaHXHSe1dew0UzruFppxBnfWa43Tm0m
xUMqstr3VWAfnZo2X7t5WOK8K+X92vT9O5928q6uWHfbkd+U9SvrlK9egTFeyzryJzBtQI75phlr
sj5wz88wldB0m38qh69r/4nbf4zkj0W+34N/bJnK2JHrDPTBbjoUZwE2RpziQg90whzVa9MDJOd3
xmNrqC/PX3n2KpY+t5FHOTckiGaij2s6PV030cZZyFT4A7W+thzoQp7Z9F44ZYjCuy77eVvbhhc7
o5jVvKLtGdVk5Vn3uDiWO0O7ZRLDjWeSM1QtEfsoU3eywlb4wAHnrCAv1/u+1b7hvaMeFsDw+uLs
pTTSfgBg6F7waGMdNYFaqLBTK1RnSBKMzbMsQBBaWCkJLbv0wlSpF+oVfzZNunM/2nrb5fmruTO4
UzmgkhhRjfpNxts3kAuDItVpqEHcUrfHaY8Vc+s9Fwd59Z5g7gNLSV2cs+mlFvcVwnkevZ+Xtxyn
34DuLd8b89UkfUiXvC86/7IjrM1dvX5AJiURzd6s2mrd8GbRCjYMSpAkdaA8l6GCvJ0TAhmymyaV
Ceji7RQEc4m9p+r8KEvH42jvQR425qtrbM6rxeaqRKb1exAUIRhQ3i76Nl0tYkK3WtXLWfYljGLl
UzjV/hpBy+j5NpMYfjx1vEHIsC3PC24DgUfOubZvOyaaqC0EY3JiBWr57rjPCOOHvtyD0m4Y2wRt
VUGVgYU0A3fT+kmxNKTVjSu9CdpyZhz/l2pcvoNWAOXsT6zY0y3e6rPhn43OM6btgiRZ335u5/FL
4JY7Y7jhNSZgK7XbMbMcuXx3Fx13uk5WbR97vgdZ2eq54ZRZQLMKmzhJ3K5q46YDpko7c7+zkWx1
/vLW1+vWug4W78TyvVHzsfNIGLDxbcbdm4jiicnkYENwQEvRI1Og3fTEs+y7JUcS6VS78XUP2jjQ
/sIrvPqAhXZN5lUD9leaRhY7pVYRzpYOd7nuN444JlyLWsFCEYBEPCMlw0msrA4ZfWRUWbHnOdNh
qvcK0LdG2th07SDTKziU3MQbWDhAH3DK3NuWXhOztWpcjKY1AGau8+s4R3jwbvKnvbrQjUlkEjrw
aqxKhyJ0Qu3FD530wloDHHA85eAvvz7MW68w/Jd6ElT3FuKcvrfaMXKqictKwEWhoHjbC4yLr25t
hnoPGL8cqpCWdjxd/uvfGBUzIVs5cqgV02jentOjGvo3hdSH6z3fmDYmVKsAw46iEDRIvEzHPquO
arrV6sa2CnlV3cqsRfzaHoDw6aNAlQe5yySzNajuXxefqit9q2t83H1S/eDhjusq3CT03uVkq3lj
c3Vpu/TpjFhGxyR95hDGrsMmd6x3eWdXO8bfII0gJgoL8QwK6NPMH7pMfpvsMUc6vD7NagJfpVee
Umo/tnN6sqcGcpaVI0OXLjuL6+9XJteEZKUUy6jTLfJRpeB8y+ssPxFN6Wm2ZB6yfGFJ0Dvypnuq
a6KwggKnFMuu+cOYWuWfHnXIQ0HW5en6HP798dk1VXuqPK/ciWD0c7DkhcUi7h2ZQ8kUmmQ1Pwb1
HKLEd2fH+L2/uCYyy2Wy6S2ZBo9jaX2hnffirX9e/4qtli8T8dVe5NaWP0EIEXOY87BYm3i4MTTq
msQPJZ/rDFtbgezdBKL5PFwX563N9ribf+8qrindswrLq4sLxJ9mIiIVj5wyDS297HjJVvOGoyt7
7bNpaXGd9KZ4qHQ4uCyyhz3qz9+fAVyTAWLI6sobaFOcl6o7ivlIccMLfvR7fKtbw2rsy2vOl1TU
l+ZdftJgiZLtXohmwzAmJGvktAe6CcnHdLUSZXdfAmiL22rYuf1urBAmJqsK+sUrcOM+CxDdlv0b
v3ppkYD0h0PZ3F2f8xu2N7FZFoJ87ergFbn/JgW2dv1M3di9DTHgmrCsDhkB155wrRbFF799tP2z
t94Ve3Irv0fQuiY0C7yigysmoZMKaUc2OmE+P8lWhk4eRCNZ46J96YCrus1Ql9n1enGgvkO9WYtz
ATlfZ+2jjAsUCJ7cvWm6NRLGZg1EaIrDHWUPuFBGjpVVod/OoJ7rIlVWe+qmWzPK8ORVqKVfVlQb
TVURj/OpnD5dxJkG7HRqZ9JuuJtJGkG6GejlZhVnNgZHMgPjom51N8OTy5k47ZIv4txKArVFErKM
h363tw5t9NyEXllTGTQrNq9zSo7sk7OHK9o4Y7gm3qqH7o1E/kGccfxNSJzdN3ftqQjLOL9RdM41
cVcZLaau6BRmp/9S+jFPv3R+fNPEN1FXXe83HTLw4uzo90P/KZ/nMC/CIht3HGujpto1tXsm11mm
kuIFS8ITBK4SOPNhitaIRBKCkf7OezbWahOCVQiP+JB+E2e7vGuKPkRk1C92Tg4bbPmuKd4jux41
8nTlD01TfFn66oPfs/sSKayWp5/AuR4tI/ni+3Mc5HtEQRurn4nGUutA8yDF94xsfcyljJWbQ7bp
5LAnWnwZZyfOb7t+uqawD6umorRSBn3u0vksCEgv186+rYbQNRkkgoCXjr004qxUGtN2vLOC28p4
XBOPxTNWjJOHptn6zrae1J7CyMZCYWKxfu3La9UKBC2WuF7dO4fvZbg3Zim/LNyvthmaNqnnqTI/
d0EV8h9srEPy47ojb9SAuCZfRCZBZwwGmPycV+F4yO5UIuIgAvnzEl/IC7ydBWPLOpdPe/UJk6sY
1n+8xluzzyMRp3naQ4BuNX15/qppewIUWQSjOOczjT3Ib6n2pnCrawKxmlyJTPcY0tTV7zr7k7eS
T9fNvtVnY8vVS1MEueCYhBDTtCoZC/H9tpbNCzIDn9yIqP9Z+m8lS9z+RlsY26xbz7RQs4dtFrme
Y9+Na7I2/s5VccMcJuYKCE93XItJnK0xIdZjVyTXjbFxsjERVx7IAUG/jx0QGqnWcci8d6S1PlZt
Osc1S9/zYdmB8m59gOGhChJtbTsG4kwmXx0ClXnJpJs/rn/FVuOXw+GrCa6LvphF24kzVdOKGhjw
gvsohLne+MYJ02SH6Oc6cKYxFWceaOQTvqbs3YI5yf0bLXP5qFedr0dg9dIRJz837/oQNM/v+4ke
rvd9Y100MVizjWrtph5gmKGF/jt4S3p2B/X5ncPBlt0NJ+Wgu4bcZ2o9WqiDK60hvpG02zUxVwvq
2LtgETiZ0QwVLyibAtFTujOiW1YxPBWZRMQsOI5OHbGOY9vEQvnvWV6++2X0f/82/0f2o333fzBu
6p//iZ+/tYg45ZB/NX7859vuR/N+kD9+DOeX7j8vf/r//uk///oj/vK/Wo5fhpe//HBohnxYnsYf
cnn+ocZq+PVO9OHyL/9/f/lvP3618mHpfvzjb99azKpLa1neNn/7r1+dvv/jb7g+/fvr1v/rV29e
avzV//iZvWBJH/7X/2xejD/68aKGf/zNo3/3fZ8wh6J2FjGmy9Vb/7j8htt/Z86lEs0JfOpzcqES
acB7IvBK/+80ADejjUut61D/okuj2vHyKzf4O0E6IQgcD9ExwoFU+L+d+4v5/3s4/q0Z63dt3gzq
H39jv2Al/w1F5IHvMo9BC8LxCLiWHfNEVjAbUWNupdDskCvqW2aCnEmF+iowlrLJyvvDPK6rrhKh
tZ2v3zpXETWFaetA87FmXtBFbt933YdibKvqM4eQ9wKzr1kfVU1t26GUc8rDpQs0CE2yspiioUWe
BsXQ1vyL9NZq55+BX3D+DEUYJt4FhPE8bPzUs7+QmTL+zFGr3YIet3HqQzr0bRNWkGiHmLpFffW2
Hnw/tGvnZzCuGWvxQhqWXqDkxxUs/dZJSG9CMmJVQIqP2mpsiE8p2cfpMlcBsBJ2C4xxINfgHtoi
6/q2sbqq+URm5NteOjsXeRauTTbOZ0/ler6vOquuIln5tHlTUs2LdxwcVPpgW17bPVWMBEsoaKvx
/2uxinuQcOZ17BNfSwCxXVAqVizFnTy3fQWlFCbVEgbulEWkyGqd1AKM56hMLqX/5Nm54561ADyu
orawYt6IrPxc8DYdknYC3diPlaxD/piCpjB/y2u/XuPFA2T46EOwl7+d8LfF+8kHhUrsw6LlUYwc
MVQx5c73fpTMiZkzAeBUZZVuotyzRZXMxSpfWskFfQJYtbQe7VbY9n07NMN4qmw7yyM+2E0V1p5f
TQdPgrE6bOQ6TAcJg//UlkKZfp11LRehm7v8i1iAf4nVKMjQhTmY6taotCHkepgsKxUxxhvF2SVj
3H7IZD4PIBknSxbnkG2v3y4LYP4ogtS2uvPKHuwyTJeOTCzq9OJryZZReVGGiS/voAfuaztUKqdT
THqyei8OI00eVUWp6J1GxfLHshnKLKmAVbXv5Ty4c8Qt4Tz7HDsatgLYDpXZQHNHvF9dKIJULspS
ydI4OoGNOhDywL4y5vNS9qEzcZs9TVlRgXssp13UVM00HTubelMV9jLrZATC8RTZcb3wQ7uC0fgg
PbGOCUwnv9SIbpR3fGmdBy5zmUfSDkb7OWhK1T6hJnbBPSYNqHOSJaJGx3ogQibpZHsjitzslOOI
krbqmLm6EFE1gP3lXddQm0RciqmLaQdN8aiaO/kur/SsYoVq5O4u6GTZJhL6Eu9RjwihOb8DXjJk
AM9ZSJGAXBu3v3zOTxlb7EeXBlYRuU0/fHDSduUhOMTLPu77yvcfMFB2+bMX5HkVwPdFME5VxmyE
BE1YuFqmSZ5iCQQ6e3Lp5xklVkFo+a2Q97aLlFLMuUO6ZJj5OEYDKMuHyLFRpPYhGxbvx6r1lH+k
PCBOFQqbe3BEWc4oRWrWzD3WtieAFJo9zwIBcqPTN3bZKxGVcqVTyJo5799W0p/0Ye0cqo4oakyd
46ByVb7x12UcIr76ThmtWgZfugqyepDXU9Cnq5rBnqFf5LnTQcHO64M9cC0PflVOzXHC9l4ePA/s
6XGpGvaG0RUSAVJoBPCaHBT20Aa0xiKWDIt7zBS3Vbhw3nkhFmldR9a4pCxSXZaBnYdNGhzLWDPL
g9+U+PeI7ldZ5HaLRx+0w5YOxMCLag8dyo7W5yHwlfzUyTU/MNWP9ZuizPTXCVwrH52l0EMo7Yx6
oZypd0Jyw/tGO9p851WXfXeV033rC9Z7McIJJDgUtg2mkV6Mfn+EEKRaHl1Jm/6AnSorIk+X/WdS
OC7gfJib1aPkDYxL5zTNQrcd2zLJSTWDhclXDCeRbkQsB+uV/NK3nPrh4tW0SnwXZ7lIQ1qhhljT
zLNzoOcuey4kX4fnUYztIzgfZx3ZvjNPZ7cmA9rSdkPCVPsKp6dyFNP7AQte3YY6CzSYTBaQaqxh
JjLenwhy5Tyy+VIU0YwFbfpJZmtFMVOWgxMWF1Jgsfj7Is18980EIXPnuGRNCfjdPNYUnDdQinTu
hqGw9dse8pvl06gJFFdkIAP33l6JGg5dXzE3nmmer89CagKWtdoasmOutD3fM2S80zs3mHWQhxYO
lmnc8NHrsckMVoMRLq06OBUSZOlYDJtujGq+oirdWif958rUXN93Phbxt7hxlJEnOh0X2gW9Y5CP
rRM6oMOKi4UPA7aKKi9ihF1bZGaaclYhkSMwBwHcKoPgAxmXsOhH5hyxcnlgr0A2BKsudwon9ETV
9YmtCQ0iajcijz2LrV6sgF8NEuzWDv8yT6qnh55YjY7rdnA+Wk6hW0AK66VOaNPMGSoitJz+N3df
siQ5jiz5RWwhwA08DhffY4+MJS+UjKgMLiBBAgQJAh/3bvNfo17dM12VLa9LWuYyMlJ5q0xf6KTB
TFVN9RzhYZOXoSamOc4t+oZ8XlT4Ug31+LHZhElQkIsxWdLOSn2sk/GarG/9geZeo6YkX3XEpnyk
w9iWqkdoOoxqactP2O+CkD0XXsfJx1gRZNN4ac3r3Rz4eJXMmWlRIyijCUxGtlBSiQNvq1btonBA
/EiELHnkvFFtoxJ3rmNFVOmw2i3SLq/bNKnHQLcyzaOhTqA2nFxsr3Si7HXe4ObEgkqwNQJha/Fg
dt3aTnM2JrIlH7AxMv0dnXXKj5FHk/WIiJfAnGZvTObvAKkJmh2VguUVI/f7n62QfXfAWu8IwXCS
ivaEZdYBi8nExObo+0sAK5vG8+qbGJBlehe0NVOQMHRUnaRbKv3auzGQp2nZvKrHL4DUtoPgtd8U
FCxzAq93noxvm4Cl220SdKE+UOIR+7TUgYf7TM9EAy1P/YBdOZ7WAQfrxzjSdab9ZpXvumYSd8vg
r7F+2mCFMmXj7M3ezpK+nzsg4aRqnsCOW1IIIvFR6qsX0uPspSY9dDJ4BvoDL0DdM94dZcxXHImp
mJwsBZ04DpDIZ2p+qFYBX0K6+LhZnVp4dLPOkxnLNW5o+tKmvh0yH9uaHihGNz8mrEnd3Tgn3J6Y
IgOSXH1Ym+AkTWwkdlbEJL2b503rjAvPQzCkwfoxVM0pvkwfUxqkWe9UgBzKkMr6hKqq0zui4XJw
FDFSW3G0h413wGZ0Hx2Q3VT1RxHFtfhkdJXjimMz6MZsxYMWHpCesywlciai8TZqvHjIO+MP/WHt
2KJwq+AeKgWzXZWJWE+kSOOe4Q36gb6O8Tx3Zdungl2xSJ9mUycqtcPzNy630EMvyJrE69p8kGbA
AiYVdfA6+Kg8R4dk1H4/JgPpnkbsj9Amk30zyd+SFN/z1Xcz9lYylVi40Lthi7YLq1iSYPkmEdWU
TYZJlot4braTiep5Keq+DZq52PopHW69oF/Hu67u0TUWiwOm3BZBLLh6XIha4BwyXv19cdgOGzlW
fIk2kakRyqZv7dTyYHhEaj2zN6M31HLP42FpHnxE82k4JjVpdUodDn1E5cHMB/fNplR6DoRhq3xR
kYcY468m9p0HVxobQxf3I2j7RXgFwumae8u3VGcsapzLGTfsH2tQ/19PnsQn6GquCov/fgC9/Jj0
j/5Ps+c//9nfR1Dm/41GlMZRGvgYOH93X//7CJqkf0sDzJ4JTAYQkIyx8p8jqI+5NUFQCI3DCCjm
FT/+xwgaYHBNEjxrEf4HoQE0TP/BCEp+XwT85wjqYcDF+1D2K14/p2nAV+zn7ClBAcWGGk5lxk+C
t0eoG002bc27QTvldVEWWvJO4nTJmPe4DOYit+mo5wkdR/dZ8UGCph3fCanP87C9K4+1OaPf2/Ap
WCHE6ZYHqnAkr2T4qiCW9q4W9M48wzhH5GvqCufPAt7EU5zXaA/zOWhux6qGfgbFV3XNLtWIaDRz
naHGQ7Qs1qxJBC8mO++2ZlUnruKLm1QmyDLlrv9CRc3qEXPZar/3mhyQDu0yR57pHKd5ACMgQGX+
Idawcu7WR6HWx5qot2aOPzcdvlu//QlY8IynCEcppa/d6g6L8otFs48eYWJZcC076Hz3/pLcdXhW
ZrnCqKR52iQ+xczibF6Bmw0JLyGYexx78lzXcBzBgtLPOTCPyOE+zUnPT0DxWUY3sRRcunpnU1C4
LRyDs1okOEmbeGfleuuTZsrYQFyGeLff2rZJCjmBNPU8l3HnEIchvQx+otk1ShcdETbFcLA8MDem
GY9vU5A9xxjCaQ8d+zeOtLa0Td9VFZmyoti9S9StwDRcSgHzDsp4s7PW6sOITOgaZSHffP2cOG12
AeZknU9XHRoOwXnfLu12gVQdEv6Z7/11WAqbLuudq1X028ZknXXBZ7NJhv4sDApSY1AEvnFIqyoo
Wgiz+sm/B1Dg5RPV7ZD1SNlmVoqyu16bsaLyEHLWI3uMx18Nx7nV2fTv5PZ/VJdu2k81zuOX/jP8
9ftD9U9sDBp+/Pn1r/wJP/t/AzADpvjf16v/4X6qjx/tb//zv36FzPDP/l6vIpQeVL2U+QlCflL/
SqH8vV6F4d+SOEB+VBiEPqOQgP2fehWSv6U+8+GX9L+r3D/rFfsb7ow0wn/I2sT6138Emf3uXPnP
cpX4UQxvVQI0LyAMsUC/kvDgfueONA0t9e7q3M3L7dpXZKyYC5LX+XjXwBj14w/X6B+43R9xul8Y
/3990yt3+wdEPAjVIIHmULzZ70HV4z48MkSi7mjx13zbn5mPf7wZBSYYkSAJgl+9O4ela7qB1rSM
4PPqh2bnNSUUmgfIVSHq/Sv7y989Uv/lgv7h7a6Y9B++W+c0lctaUWxDs/fKzfHdBMfyHDNEKQnk
1rU4YOTOu6jKhQvrnXALL9J1ea0Zn7CwXr9OsL3N43qD9VE/079gUP5McuBqwI0v8q93TxqxFD3Y
nz8e3ULsx2tPl/74xTYfuzAPpunh5Zjs/uJHBrCF1/rTpWA4HhnOahJd4a5flZz90mpGZDKV4ZgO
HRwQNv6mA20bGBrZrtjUtMDLWqqLNIl8DR2LbVa10QQg05kw/sGGYJVXnQxHZk4dlEGI08mG47CT
AK8ORNcfa+0vuUlrIHp+752DRKdXgc1w8Cea2KNFR/AAeG/K3LrODwRuIU+VH83nECO7zQVp/B8s
5RgSRsoNyZ3twl07JjRvN9+e27Fyh0Gb+NtixvlrSAb/abAdNtt5wHAXab/Xu3WbnL46R3VfpK3t
9zVS7YfhUep2oQc8qu+WCNk8DZQHwzyGKtMsngVMLSb7ZTTXZd0DTQtbR5oM4S/y0LRt+uBXet7p
ZPZhosq26JU5F0Orr8NSO7J9evVs8iWcYpzi3EmbG7+ne6O2uCCdm2Th+904Z03fLh626Va7Yxi1
8rQX24m5ROWLbfqdIq5G9rQXFkMLc9isTp1XAusUyD9u4rco8dk10Dm+635HsVmw1McVXcH3GX1E
ptqA3VXWa0v0wUvRgBO4bJ1n8rmJml08b9ixE/B3YFv3E2gtSzKEaidrBnhCvvYhDyGXYQllRw/G
GE0Zskp8xxwyvSrW8d+wDCLe3ZrEpyiazS52i6qBETRdi5l5mbNJjst0TIY63cF83b8AcDjFLQ57
sD9hCwSBIuIAY7XKjFghuI1lMGYyjPSF1tV6AOSFJHJ4jLwhoYM+Exg1QwD2volmFyUaExgmzPQe
xh3i1HRr+uRI9wZ4+jyZbtgDEawewGhUPRCuhr+rDUNhdm307+Wy8CWropYMGTURptPQP22AbUrP
hDjRIwIjtkoYPPyxzwEf0gT5W3wqfFXLbEjD2xFgIvq96m3YrECWG2okde056bbXthveHG3XckED
tBfYyX8PzazOlA0ir+UM6wWjSVartcBxlBTaN/o4+Msr3BhObJwgELMHEG+vW1ifa5maiwMctu+q
CGzwjGsnFLy2By+KsfIqQgQF1jGZckUE2wNLTqBmB+zK0jFLGftyzdKeYC935E7vmUyHkoyQiFk1
5gJZE2Vkqj2En20mKwJdkdeMR5Myu5vIOpdLk9DTvNIA9xs8WGOsiGRNE/hZMs3xjgSB+/KWoHsh
7CpgrMaHUUxPHZ1uNo8cN9bsex9yjaBxeeexsvLEntO+euhlf6cIf0TNdbhFFr+QNUK9pGmL3h+a
woZ6RxYARv0MUhBhM4vYdiQZnwcdlfEkIRBqIZ+IklcRpSc0U1s+8S6Xm2p2MEWCksgCTkRb3WcR
9ciDGfQ+XpFqY3ED1F563KLpop14iyUSv/wWtU+shQnbm9GpczNhtiQh+uT4dfHS17UdzhY5zoq0
7b4d/fjQo5e4gCASWd21Il/gh3lZbfWtXrpvYyd2sSBFM8VlhFvhbMSMAp7Ul5h3ewmnmSMLaYdQ
bjyDibM/SB8JiD9HkxNCXuFn/KyCYMoWnCzBBLE1QhdyING4hP7y4Gn6NI3dzs5aPXqA3TNwP5cG
i434Xkumpm3eiVm5QvH0S7XuAVftthb2iUUbz+TYf59BXQCRL5eVlBUi/FTkv47YN8md1sEBB1pe
cfeyeuQyc37Z9HhJ0g53amDRqAKyxSLB/DJGEeI8QZ1Mbj5IFl+S1p7iLYizhC0wXVnLMA5vtn68
12y67fzoEIk4Pa0UV1E2MuPR9t2l7phGaPAN509V1RUmoUBsVXQjGPKVbfOjglg+xwb/KdTiicSr
zVObFBHCVhpYPM5B/1xzdmq0u61D7HxHyW5s6XlV4Z2NpH8fGwPyqbaPy9x15yrBJDet7mi28cW2
w03aDHe4YbpswjOGqyf7HOFKySX1p6fZVY86VLcmjJBGgbqmhvOIvYq8x0bmrjXpdutLqcqqn71s
WrA4D0gT7B0sr4cFlEEs8tAGQZE2zc9wQF53P1cx/IY7g5fEsGHIECCvdP5kxpF7JsVpxFzXi3qf
zLbYXJoN23SeU4jXCtkaD2GX3Qtw5wmi0e0lpgx6nPgrkfNbYL27jZKpTP2mepe1C08kNEgzct6U
nrZ5/jkscr/M0ZWU8QtEBt2Bj7sRLbvwWuxmq299614bmDmVV2lIOQQWz9yWw/YKmEy7fmw8iUqm
7LHdyJ7P/X6J5pNvWLkFMifYgcs20n7v2BRckK/+0S7q+0ZoVxIFNjXbquDMQK7mWkosr/ac5kby
BnvpocwnjKFZBUQ+a8l6r2B8nhGvXTJS21uY2t/M6bgDuLDHEl+5TPFlXr2q8OrIy/BqvylDjjxc
XwNX28LrQ4D1jTVZ0DZjmartLV6iMzoYUnbA8DNZb12pfW+X+GuPd5Z3i4LeXU9Qe4QRAXzI6aFy
8sFFiLNv/P3cA8n0YSZ00YFtMayu9R74ur66yfsXt4xtsfpU7zbOTEZoc6opmDLH+xZo78BzutF8
Qb3NzRrTEryfy0VT2VKFlcz8hF0myO+zIKQvXT2uSxbWI/jHLlT51Mj7apP8UauJn+D6WlZdkm91
H0/4++AD8oos99b2e8PifIv58D1gC55gWY/PtQImDOB0LanzEjgmM3FKwfMWODm6h8GwnVBxdQ+j
rvolpM27RNhvY8Ycr3BXr+bcDRilvT65D1dYeQ0gutQyP9Gg32N6tpi9GaD1zcrgTuPjPQKQ6784
n5YiRLndJWLCMVH1Z056USxeze6aWVSf4UZp5lrJjz1CeRscvUhK2fSmu0yt6frQDKDwhyGdPrge
jDosbWu3EloPNeRTuIY2w9bvEB+WmdP3GtKH9DxXtYuPnHHKDj1spfilS+pVZDNS4Om9A0pTfW51
HdW8CNB/Mhw9KXmPYXiZXSH62y5pgVoi8/WYBsprj9E0VePZRwCKxRLnuD4JtfRRAfxfTVjdauuX
SRBmctrQ4a63w5i84kea39d6qw8KkjuRNa2MLmNSbU94pih6zqQ/zHJ2Be238NNDvsdOjB5Yh8Af
z+s0hTobl8RVuLnn+mjmMLjHee5dViynfZNdyx4ZYOF717Vgfydjm2zAft1H7LXpDVur8Z1OyGdw
MEm+TRL4FA0SzYpwctitoFrvrKwtyexwTcq0CVdPlrXdi590870mAQoujNbDArAsO9WxR55qP51O
WKlooXzfzFfkRu+GRdW1ugffBlyH+i6herjv5WROFGTS2a+79c4GUiAIISLRnVToA3yg4ZnSHduZ
liyAbH2wXlMcJu8GgcmfcI2U4AyNOWi4uhUdSttOdENaeg4jhfUkeQO91cJYXjvXZQNgnXM0tVuQ
e3yudlAr90UyL+7BT0WaA/31zp7tOFDvYDkvSTQ9AWuZlqy1o76V6O2TDIMlIpeqFCHUTNQY8dB2
fzMzcU9Dj36n90aEivgCz8ds5/RFCN4XQVVXZynaxiFNKfTydFPB0Xp2ukCPIFAuWrW0ObfTerF9
P4QZfrj0RYPNufeaCGmwvYY3wkKSHnWJzhCqjoguDtCxRRQMphtxLo8LPUnobkxeizl9ZtAYnAlY
0VNg6ujUuyVke/wwSJkmwh8KHDBtC9rS42fBEZibRRNL7mNfjTfa+tXPatHpo4dF3nc01H4+OcOK
lPVyn/JhPCadJWjfu7CgQwS6Hib+uZ5rAWgPgeWZSUBz1iCKiiXp5JFijxldhsdLK9BQBcazZRdF
666uCf8NoB5KVzOBUwxQeKhMwn0Ur/fG4ggXfNRFWoPu4r3XY92EdYX2mIeAxWbaO+nEca0DlVHM
dcUkSZwNzUQfO4G8aKzCQgwRjW3WBLgb1rgbcITQ4HZWIc/XrTcXcMJj1rUDJqZ0dKVtwEo0WC3e
u7Xpy4ma6j6sSZ/X/fTGLWz+22BAOzmbpBTtNuwQot6WHuJvwTuyaV/NxCu9odJ5H8OHzmjsBrDa
1o9a6jBzcFU92p73u22IcTBeSQJWt2lhFo06COKkK0J/5LlcZV2kvXtGUfMfRMc/2plKRCTOY94F
UvGMxd2GygMxEc7m1c90A3wwXVWHaEW1nAGGtkgV4bSMew4DjwEhPYQq8YU41/WR0JDsxMRsjg67
O2DuHvK5M+mJRmYpZnC9p5jGqowSRNfqtIsLn89Djrwr+hyyZC6mijRz1vUhDkBB0gw8qzsnJpgx
TSz6FDFcGQdJThHGBHqcOurPPYYd3MAm2tlhrrIGFrCPEDDJHLfpdg1PiPZRM225TWFtIJiPcyMO
0FcQ0ciiJqT7xhZvuQ+Zp7FVUI1P21ANyQGeQ+I5Zm4Bvhtu9p0iz/FmnibvEyN2VGKB1MpzTwCT
2sFIuF40WvSHIaxB7CiDAWTtguSgQ4t2buTdeYEz0nSS7SamQjk7PYPx6lVJBmhT9rZlrSzYRhqH
tbMoOACUd7sND+Scg6qrHoLekBqzsFimogUrgYaxBYPNpT1iJRvZhKabJMK6Sdh/Tw33DjK8OunE
zOg5A3ICUZfAyf2NNWP1bWZe96Aq2z3wFBgjYG0S3Pn1ON1Kvg3q3GPPBUoNGEcpQNf3YczDPGj5
dPHxkEMYMLNH1fr1fh2tvdrrGvhd14HcITqEfBOqErsEBPc5TdGZBMnYlIhzX0viwNGnztZnAAvN
vtngVBTG0fZb78cnrOBhjkTFBYYBaN5uTj0t2zR/QwaJnrJQmvkSS28qCTr8JsPk2+496BmOYvEG
LHv620NL9fq0gOB4SxUhLw2UaWPGtVggfgq6M7ao072DiisH947eng6zKkdtFEpmJQ86rtbS+ZDc
9JqhowhcitNBWoArkClMD0Zu9V28JZAE4J6EKU8gkakoqzUjPgdXClMOdIUIuwTA7xqBj9gN7ZBv
W7RgtyyOztg6Dg/exmPoBirY33Q87fd28Zu3RCD1BHdbv+/GqboF8tuY0hNAdOBwNuZpLGpMXibw
vmp83r0Bs1wO3sbeAurxGw1PprJTKTvyTXs7CbVgBoJ+2UPeIG8Rjpn8NJO67nbPfpc3koZHOs4x
Vuww2FXbtB0kIuWHPOap+bQovHdqjfn9JiIQCiMcbjDIx1fZawWIbM5rRdQd6GG0iek6XRcEZi9v
iDG3tknwS60qhoJvDPR2n7QNBGsjGgBISkR67GNrZRnAIu6+BSA1ZSpIkO2jK1SdFJqQSwyV4jn2
EgbB04bSKGSiXwJd23fWLvpKpQjotXXvH0zE4W5pHasPFBc6H6pOfcZdtaWFwKroKx0j/7hatR57
kcbHbeqJzgeNEJN+FQmyGrpQTmD82XwMVsJ/SCfbH0nrhZ/xtjR5DdZ8bzB1F2RDiFXWgAzKSVyl
79BtQRcVhzVQQA5e+VGx2Z37jdXPkYZMBlgjgdXd3Ov4C7mhSA4Qq9KfXSCCH2HPQ3DOUaNyM67u
IYqgbdmuTV2+uHY9LmiEXhY/GXPHrIbJQhUQQLs0vY+TSLwiv705ramid4RpddkqUz8bxuSlUxxW
kFW1AqPEoNH/ALzUlskiRNGDztp7idJPWHP/2BI5PIR1LdBMWXnDe66ex7BXezgB0dPoTTALRQep
2h0B3rflUJCw21YP/RPpkq85xhnh8Dpj3oxRZzNvVU2ZCKzmpBba1Z77/oWFWh28sDJHT0/Drkv5
smTbKvEwLUlcHYAAVFk9+SYHXYGjOpyCE0KA9P2wwN8AWWdAugYBsAKiHGjD3IrBu6s4ztRGep+0
Msi+HTyVca/v4rxjw3BvNIRTBeCS+YBf2XyEiYeat0RJewSuwTdUZs7yCPGEp0WQz3ZNZ8hAYntg
Xe2/9V1CzkzMqBUjPhsODQKVd+p5Z4cbKXczVDKUNQmOXRUhswFuZTlVWAFLeJXc+ZCZAEKEyd55
mG1c1JHy3xDOi8DhNakO0NPzpxbeaccqXoKvba0nNJtY2cmCeeg6XGxh3htEBguIoabpfoym+oGh
nt4sgUoKwJ9yzL01wZwMPW/yo8FWe5QvoxWn3/HBiofuxe+SZEddiBZiHT0Hhi5St9ABqTNya82d
xf70CVFXPZTBboVygdJT320QEK2JX6Ay9+geRPw8o1n9BsSrAY9cO7gemjTTyYJQLKwm3nGapI9q
ExiYKa0YwFDnqiLeNohdOxLrHZwGveOmFjgMjhqo71UGPe7isYf+otZ+2aFTK6pwhd55FOTQehSa
Et33R7cM2z6pgvku7RWK87a2ECANcXUc/Xa8iRGydG5bpIvZOtb7TqEHz5LQbUe/xlKqakn/mTqj
z6DB02/NZKKP1l8MipPizxAhNo8AUaI7DJU6Awxi74a08X4YDu0jcw27qYwi5lhhuofWEDshCooq
lKMZ9l5Z3zusSv7edQMkxswuaTccCY7wA7aIWVa57R3ipm3XxnTN5KY/uJrNBYpRU2rkvh6Jz4aj
QxTgEbO4fzPYRJceLFtzTTA710FS541y/acaAoRfddEGKB0fNH6twWUvuL+rBnP2MAwkA3ypJFK6
RXovKUdbO3vEz9gix3M/gM4YEjRAHOovqDD95B06VpmNNRzxcT4hzwniezxyWJ7MrlLwg515d7Br
E95UQxpBph3XBRy+bRE1UBDRJvKfAhuEWYNNrQz2iwsteKiB3HVQxHQZRUbvBlXAEh8ivXV7jUog
ithfwwr6ohoHANoP/eL3KDgZ+htoz6JowgYcC5Cq0pCt/gySdtoNUEBABq8NO2qKJaIZa5YRtDuJ
O0L876OayYVmjQiA+LKZvzLAs7vA0alwCfdvWrE5Xgi6ySfqRMwy4c3hHfqlKdcYBHZVw+mrwUJO
CqEYXImyWIIlyrdu8yEja7Fty6IOLHfY/+z8PnrgTcC/qgDy0Qxd6fQdaabxDqQCWA8culGBGBHE
b2sO4YVVafdXYXG/LByAToM2LmTYeohCrDf8C33qpYvW0DuBToPjYsGWKSihq2VDljYdvxWJTR/H
aRNQ2K/Rrolb+Myszr9gufwOgk4Aw5BqoCXQ+Wqwr2+8dh+khMr8ehrfUSmiYvO9+ckifeYIHZM5
WnAtc8bbtf6q5lbfCZixA4uyIJAIlqKGNL2wdTyAlvsZr1CZwu1iKY3C7YiodbFHjkN/XCQU9/+e
7aO/+/H8iewDKR2A44NWEGkw7Ff/bUjN2jmpoRQTOLkLEzXmpovr7pRwgydNUODRGJMh4aBC3Ui6
rC/dLJv9LDz3SYeUe5n0ryMjKK3wNmB2e+imYdw33PQn2EjYE9aPOgAhkcPLEXyAl1j140c6L/ap
ptOAkYlb7zyyFoMijandr1DiY1Kk1wp25Qm/pRUJaA5w0eRdo+J3zke37zrEl1Vh3wH0DL1n6MPZ
rQ1obKHqb7qyk/F6CvtEwKuBTeW6UVZGk0KzjYCWHMpS8YlH3n/wwXSdwpAAAzLGhx2jSQyy14Dj
XDxtp9tAxj3J9Bq431zYL6ehnqdTU5nuW6ijBk6ylYU4bjTL9k2laXIcWpE8cxPKPQm2aLcu/Yiz
cKMgviCHvoiU8z2g/3UnaA+tPzYAIE10bf2U9nZ9jRETBcRvSAtAH+GtX7NZFT60NeCZCE6InQIg
twtT1/8EtzPdAPFmZS+BVVCcRVGRMCM+bB+6nbc17gwxIrhUyOWjM7oJnTUjcPg4UOE+CEwAbxLY
pBoj4oPyxviILZwETSa6VuiBgiPKynI7RNZ7QjuL6VQKob6Jilc5AS5bhhuAbo3b4yxjbwbYgzQa
GD+ZB+U2YG7SdOJds1HvMVyuO+J89TOh3fqGdDayr6O0A0sa0J31xuGIFPLqoFWoyyXY+icUIXuO
JWkucd+DDWXdAczk9jhsit4vgTVlGrcVhKz0zQA/BTBNsSs+BENzUQ7Cw9pv+Z4OE6K152m4dFAa
I7I0JHuVivhWof0+NPGYHvVUY02G0NlCbAUl7djK6dGaCopkb6NHLI3oIAtHUv0cEJJ5DElL8sVT
fSG5Xu+RNAwwqkk2UKMs2Oj3atXrg6px+5XpZKeD3yTktxgTYsZR6C7xXG1dDlG8KSPhszOZEfaW
6WHpYWRV2yCPGGUgqgyE/QQpMz88BOnC0pnOL/inAJ59EX6fnIWB7kCaKAcqRC+JPwzfUGTv00FU
u95Clcutbc98aiuE73qo7pypO+oN0KJx5xO4RQIZ4FgU+E6brtNlAKT0raFJ9TJJWOC4ULF7BHaG
Hw2vvyZSI1P935ecf1EXQOXkkxQI+jUbnLBf1ioVB43LBUQk2DY/e8m1SFZ3K4NTNox+/u/e6hdN
R0XFOKXtQEu3vuECIfLQ/gj4+E3F0+Hfv9MvS+g4UH75Vtdv/Qf5CMC6oG19fCvyhPFpL3bVcX7f
crrrS4BRf1G1r2KPP9fsP1/Cq3TmD2+2LvUKVwFBy1CO0GQHCQ0zbxjVA7DspiCeqe8rFzBMQDz8
i1/vF0uIf/2ivwhRAEFXDvIEClwtxa7RurD4B5QTED2Atc5NMJjPtts+yEr97zpxzatnk/SvjKH+
8nL/okTS9fa/qDuv5cixLMt+EdqgxSuUw506SAYZ+QILldBa42/mY+a/ZoHZXU0ifOhWbTYP81JV
lhGV1wFcce45Z6+91jL92x4tH8qjfFK9xDPdhN5xepEy3/T+J5+XyghlXFmS6Y75+MZr8qGGWg6y
13mSb/hE1eSTqd/5kicGFus4vDB1JdrL/vzGtLzKOONpdEHtlkldpJJg9HxjqsC+9LQGgpc5yily
Fpc47SQ8ff6E21L4Y0oxkKoohkTzwm7+1s2kKGjSmL+Jfo/MxWXrtI1o+fX5MH+2kG3r5N04u6lb
z7DLuQxLnmaPruh1zhrIR+OgeDiF/lt6/7eZCoUO2asu8VjW3i0uUUgUVSpvEMuP45x3fqJlFzri
tmm2e2sfhth9JDNC6tI2FhvMnN73k2g9zFN+u0x16Gh5epDl7rSEq6fmsnFhHW7/5t3IH3ZRmT9/
twUgJulomc5lCs71tVrCXY76lwvfavt3fDbGNkXfjSEVpjhK2xTsvMlTndyneSj02WoOuVc+618+
H07Z1N374bbGM5onRdGk83I3XLe21jKWkjdO3QtVEskVtUY94ACveUNHTSfR3CIkEW7Gd1LaO5aV
s/dNB5kiexv9qgr1WStWMrein6jFM9GBoI9fisakaq15Yts8SGLoN33pCBMZLY3kdCn9yps5cRdc
Gi4s4HMfSDJpc1d1Xdt6NT8+zTr0sPfwGvAwtbI1iu76BZH8zgXxn534/Qi7KVD2eYJiRJO8yFyC
tCu6oC0V4S43y/Z1UHJKRDG6FL3M9cNcKNV1vYjcVXKlsFVcWWxFHnRb1+f1Jl+N7kZfUZC6YtWL
gbmo9Dtr7WynLT9ep5P5wn567gDj+Nex7ZDYDvbGJ0mfrQkdaBTiiwktbkVvhEkKOLNpO3LD+G6m
rPT57Dq7n74bcu/mUgqTQsqeIQEVOrJT+vlj6I5LMLihXflTgLT2wojn5vPW0g2dUlPZhHZnVJfG
oGNQkHnpcTyWj7H7szhyhTxc2ufOHoaqxYSQFUk0FGW3C0mp3lH6ZyDxNB7b2I5dWhKc5ih5sRc9
hhe+3bZD75fp+9G2k+TdrlCbGJuQqpM8q5l9DQVmh/d68UCJ3R6X0f78JZ47lnSRLkVDhZxkKLt3
SMrPkOnIkjx6LWmrQahFzjgznj4f5dzkUGVZUw3T0FVJUXennzZ3OZeLgVNJsrER8qdnanAHebBH
j15qv32+hHX5s3/bQm3C4c6dSpJMcQ/7y5ZEX8GhSxzvgj/7WIAHgjN9U22kTrcwkV39Ar/u/DO+
G3H3jGG9IghuMeFE5+qsbulm84NSnSxn9Ki5e0vx2ksXFt2Zr/fhIXeHPbNq7cuEr9cqOCwKv5P5
kSLThSlybvp/GGV3brRpklNyVt/WmSu5GR3cB5w5HNUvMKG+GAue2djRTEu08ivESuae+FMKmpIM
yih6tN9PD1IkL1+Eiz7d5+Kk96PoOxRKLo6LqfSMotxtbCsCTnJ/9urEAQXq+MJ3OvtIaJ9M6Buq
au796es8RNiyVCJVb8FDEuhJavv4+RI7MxXYnqhKcrozzJ7wUbecwXpbQihYInDoud7YVk13Z9Mh
9v58qD9b+blcvh9rdzAm+iB0Jc2InqjZwrV6mF3VERFeBZlT/k32bvF1vz5oR3rA5n/QMh/IMp9L
JBhbEZF/kEmjX3/ThrzfHaVswslILniV1gl95du1RASp5HVPNOxeOmLOXBI0RaZNnwwVncF7b6C1
6+m+aeA+qAd0ykVkd79jV/8FoAyQm9vrYAWcS7TKc5OFlnB1k+OhgdnzDc2FxrJ1iBkzlCA1mF3x
PRqi+sJ2dXYUY4sNRK5b/PfH95iQIyv0qRa9PE4fpEJ72PAGn8+Tc1NS+e8h3m667w4yMyEPYSQN
Q6BwCweXuqgdTReW1rndCYUisBxeGQmcvfFFOuiDONIM7QmBekLCfKLt1w5tzUlJDFxii5+5j5CI
0C1R2gRGxh/GIwaFgqoe2DXi73WjK25p+mH7JBTLYcN82SO+0VSmPn+PZ4I53dIVojhS3KKu7pab
kuZlOiT57KUjFvSL6nRqRHPnIwEqzVh/t/14YdqfiUAMJt7W00cIqe1P6zBHlJ2DffCmlC5rQDWI
UegFUMT7pKLdUcpfPn/Ac+Ox22sS2mdD1OXtz99NlJBGtUaJk8WLmrj7YsVK6RXWNB7oq2zAqRiL
I9RydmkX217bLs5CSSbDjME3nQWwe61xb8y6IDNqfGyP2nXqFs52AISv/aF0Lk2cM4/4YbD9VQ/p
RmjRss01Sf2Zqzm7cy4t9jiGXzh7H/Ci/fX5Oz2z+ExSgJsSzlS4nO+iEX1t8rprcCNkrLtO1Q+L
tgaNll7YRs49FxI+7hnskdtYHz/dWml6akFh8WSjOSg0QtqL1F9Pwnyl99o3FO3Sv7+pWCIdUZoo
agarcDfgmA3WKtXh5I0Z+Jdi9dNBBknSU8v4/AWeiyA/jLTbIUUtait4MxO388WjgOmLQrByt2OO
bPFc9yPxq/LCUj+3m70fdB+WLKT1F53+Aa91Fw8kqwfcA1KSq/rtwdIczf38Ic/sZx+G252mqZYl
Mz1Dk6esj6H0gnOoJky3cjO7Q/5UyE/gKC6M+Gb4tVt2H4bcLbswgnsCo4eysjvxWhOvQqFjRyeu
zZqX3qXfaMwhE6dSl3RFMlfc6BwKeE71dybaaC78eTxeWp3nYvcPP2q3PIuYIna9vQcyrGRicEr0
BCdzWk/0kRr5l+4KZxbnh+G2w/ndhrfSSlCJBsMJ0RdJz52R0twgXbpIXhpl+/N3o2ALmyYGmhcq
r2mgdmw5WW8v46Vhzs9ZdlBZFkUVxNluSS51WON8YP3Xy6N889xedW5zLPywsC99q7NP9W603bJc
hnosBfpkvFb3JspmECptIFUXFuK2Pf4xS/97FGt3PVhTVOzK9kxVrl+bxC7DcZ2ObNwXkkznXx6a
ZokIxhC5s378SOaIxL4fmQpb4jt2pKBUj5aDCCsYn7UxuPT2Lo63m+mKKSZhvO1q2y1VdUqXvrbk
MDrCofBz1b5Ezz6/st49326qdz2arWXiRc4/RUdyVVoPfmNpxQ0hpzcXxIJ3iSN87nqypTj/9Up3
857jKtGlliFHP77Xv3Y3KDjpkzpmnvDF8FYelZf7gCfSEHy+m77Fmn/Mmncj7w7dPgHklG2zBu2c
39m5K3uFF993Nq2vvnhvHg0n/j5cD49mZOMVcunJzy6Nd8Pv4ihrNCoKlAzfDupTmORXZfIYhe2l
nNH2yT57yt16p6s5h03HFArT7hS2N5IhXHiRb85vnw2xW+St0VFJ316kfrM4UVC6kdcGc+JvaQfT
pgfbpnHyyqLv8nCpFLX9+v3QyP6o02i6SLS9e4kSqLXEMhham5L1lFcS3UF0v9Y6VI41dZdhdRZJ
+P75zJHOfbr3o+7eaZrBQ7JmRuWieYtA2lGC6IGE1U/TVhwcbzM7uniZkc5tcu8H3b3lKJpNREF8
SO7xkk+3W3YoNDd2DWD6wPgU77H8q5y89PnSFffCwPtcsZxUNFkp20TV6HfX4kCbbzAbd+UqfPj8
xW541c8+556nqxe1KDTb5+xdyTe/SjZcwNi0m8wlVd1esfl5QnMw3Z4bfYVU0g4NW76t6Ttx1/i3
voVdx+TFuHC8nFtC7968ttv1UahUjdTz5gVrtZsx3Bi/F4Y4E5lbTGOQluTRuLDuQjtREkKahhli
EIM5vRItT2/1oOge+vRimuT8S/7vsXaPg0RjUISEsTjEXkWvdLuZng23cdEPHyNsGcrsoCKDe8DB
4velI+3c0pE1i/yMSraXC+vHE3STf8YwK2avRvpkyYkb4ZLaQvj8fCad+2Tvh9ktFqopUSGbDBMC
01zsOlkmB+ErNK7/wTjAKCzuwSZgqN0ZYuRLli5qPXuW9DtBrA1L7PMBzp6P9Lj+a4TdDhf1QkEP
JyOYz4ujn0o/9sPpVL9It0vJ/jp7kPK8mHuOQLnowqz882Np4K4ME0iAge2Fvv35u5gUt5ekjnNa
e6X4IAuxmyORmaJvnz/hmXP44yi7d1hHk5UZMqOIJ8XvHIAhh+YwUuEXj/OJNlZP5gJH5vpWOcbH
S2v77CNS7aDrkSVOSPfxEeMa+Uyvqqs3kP8U+uNgzLY1Xn/+iGfiOE2SJYP0jEbcLe9zJrRGSYnY
kVJW7iTf8hFjO4271doiBzTrhazrn3P/42C7Jdaiphpmi8FyOvRko3TYu9wLD3RuDJUKkU4gzKzf
m8HqcT8vWpGJxE4tndQv8hRsdTYa4XyJfVJ/zPzwy39GTP8PuEz/v/HMt9Tk/53PZH8vo/z7r9//
+38RqPzDR98g6Nv/6R86kyX/B9VAXRfZhJQNwcSf/ENnMs3/EGVSSvCZ/sVt+k+guaz/h66QMzRV
A6SdpWwW9P8FNN9ociQwTearRogq/1swue329S5GIwELNY5sE+PoJsmg3XlTUBPSY8FKgkVPTTQL
yXOWkp43BI/mxcizQmg1pTjP3hAaSKdNDvx3b+v+n6E+lCF4/A+/wBBFiHgqjc10INBBtPsFJeju
bixL2s9DEwytZHlF0sYPfYdMTAeospTL7EhIML3OKgtAlj2sasVQ7bnTuI1Iwo/Pf9DuBFa338M7
p9TJ/RtW9PZ73+2rcmdOw1ipaIjMuvJLaGucUDDYMqk5Ao78Iapw94YBpf/n4+4Pk21gKggK9SDQ
F0yY3daAJAg8jC4nQe8ifOPC32LGB2LajSk92NZUPCk94qxJRx6sFEE9Tq8tCV8bzAxY4pHm1zi9
WoZhfH78/JeByP/wiTg7sXjjFgjZySQ22MdYQtubPS22XRDXdepLkDTuenx913pIT22EmU2b1rf1
MNvlYtBvE5nqF301rqKulOwsjtVgEmlcXWG/+2iSmVVmfRLEYTmOSvZcT8sPKB2505WvpZJqB1MS
utekgSCy8f6qJvpG9eqgqIMVyPl6UNPKjcu++SIrnXRh63xrIX+3HLbuB/hd9M0ppsrp+hYDv/v4
CMRSiLdFFVgx73xVxWfN0j25mpY79KUk0mThdaEru6bK9UpDfXOow9ZwSrV/bZZ6/jpXOdC/9tcM
qPMwWnV0m3UN39LMoh+xEgOOXldrZurKATCEU0gv+fUoSSf0kOlNIUbAupD02GhHjYMmoKix+gh+
SUarUSRn8pcqo/OFpusfSdFBF5FUJEUYZkOVzfzcjAckColxhG2Bmlc8yXG5wWUs1VfnpndQcd1A
4A8hqkMPzJEaydcqWMClRqVTGbUP0ssWoop7fWomweeTaBdE//NmKcXRlYh6FPDFx2UFbauBsCGU
wUzHrs//kl1JKjVnmTo9SGnDx/Yzu2C5uu87ehsUJCdd1QYuCIa6W1JVjCEYqtoqUFBF/2gXM0MR
F9aP6B07v0Hyl/WRdFAMOofTWhhBMbTBmkbc2mrtZegluCG1oeGuGznrHOdfBRWYQZfCp1CnQQFZ
IFfXsXkhIHkzx9pNQpH5RyOJpHDv2O+IxWBUrTCEWdAiHqZqoxvHqEpXDyIQkPpFqmR0o21/QnO1
2ujqC3cMl8iv+9gIlhQhn7Sgn4G6czQWwStz1K2VJSbXqDLvGinyrVbJPGoKmUkWaXRDCBNXibKc
EhAD6AeX+1ZFzEFh3XDz6WAOWeurtbXezEX9msftlTWBS7GMTQ8hK8uhMLvnOtYz2vf10Kc60zhG
UumnWtnw1kPuj6vcQNdKA7Ex8mvTRMOcNer9GKY0/ZR1xwdQGjdbQ9Euil69MhVMCUSxVr11Y4jm
6SQ71K/vFBpUrsy4DKn4NGyAS+JFxZh9iyerIAFWhTfM6e6IeFr2/v3JyyTa6oa0MqIM/jh5BxFO
/9biuim5BxtmuXCtDHXoFZIqASOIUHu0hKmfD7pP3bzNXh0fFLpqqaz9cRIpmaqjX1mLoMmm0h7C
QXc7SzC83lpeU+03liEl+lqz8IpGX46rzo7U1980sFUvs6hXLrY6+Qky7MGs1u4kKynIh6K41N75
x8/krKQPgyqSZEoShi1bOPpuz9SQG065Zrb0pY1IydUcRRDYdB3fGLvNO2Ruefmzm4JogdRSRKt1
2yt/zRZeqiD9jdvMnfQ4dhEUmje1etVrkulfeJG7gPifF8m9ljjLIh7eGxdbAhNvFo0iMMJauzGK
v1A/Ai3IwQROgzo4oiC4o6oAKLLqzN9ANFVdzo/jOjyJ6iDcSJF14fK2L4n985N0isIa74zGwn1W
XI3nmEa4IgCo/4KNgnRSrOahQ3dnY56BA6kIoVbBTyZQ1/Db3MWvplJRe9BqX02qRyLGCxcTY3/I
b0cfX4/iOLs0FhG7m16k6RL8e70KQoXUcltJPa3CTfkF4WzsdpJV34wDPD0AAKOt5rrxs2/YFTv4
NfHS/kJGn4EuzOa2BznE1rAYmnyqrVAJQOSkDhSYWzyqomCrhruaSSNlTMuSx9P1pGzy15D48Fmq
T1mFnFvCp+NQxn17jDXa5lfJqN0qyWYvxy7KwYxCRdVrAvdrQHituYSEPR46VJSZ6s8yoZku06FZ
JHEIjyjJrkS5eJHkSrhfYV6gMBXGk4COey6z6cSxM52wc8y9KMTVQ4pM6WquDp25andaqdHyhosx
rAFNd2gmNH2uVvIdfh+nRZq/m6W+3CkSouq+IHoFz3Grlep0HHNZpC+1QU8ZFy+J0Fzy7HxrJ3x/
SBCTKfBG0aWAluY/dxMom0aNDUFqgmYaf+vG0MAlp/6FbeF8jGo5gCuZwJaZ3FlZ9MDSauWeY244
dqY7FV9loXrJlsE4NJkK37F9mCKhD7gsZE4W69O1MK7uZCaGC+fXtGleIJUB+erIleQVXmQJq8cZ
TWbnWhe9rVcwgousgy6jEhvXY3WLbCXsR4gUUkPxMTPEx7TXlEsh8+72sgWmNGptEh2aD9B+7l5C
UsEyRvnPS9hiH1AAtCMmIJi/aw1tub2M0Wg+kmcy628EAuqF8OLN6PP9N2DJ0OygSlvagLh9H7HX
fS9hUZIUQWYpL6NhFL6mF1RZQ/VZSYyeY5mGkkZJa2eKkJiOCtJJDdWaoxThU7y2jZcj8XLEWoAK
JCxwM5MJpFxlKHYZ6dIBKFXtjnAFXEFIBbdROQj1tbsZxL680uPH0JrLKxXpGtzmvrA7HYaMGib6
CTOqUdKY7j0atURcck8Xcigo4SBCPMHDJ8sl3dU09L1Wl+CW0092OmS2MYCpq6rTGOKmNOmmeIh7
LKmGJgUk0Wnot1tF/6rUkZ/h0mTjH2B8h+BzrRitaXdt3t4aYD0dqZnUW1ZZAGd2vE851/Wyym+F
xHxsBUFwepyKnGipLT+Vs8aZTeta1WYxQERstMBNPt/+t43rj69kgHxDN7olzHZBoDBirgP3Kw/w
SmKAlEzdAI9HNIn/xkS/EOduycvdaBtPHiWywvbO/frjaWjCoABRUuVBQ/8o5rM0uAmZiKMILVx+
qCN/WhVLuOGXhm7aEU18/rBnwmx80EyEP9s1FjuMj8Mb8xYxtAyvFFV0Mzdfp0X1+K3cA1RIq9hY
XHi7+3rLdpJxXTa35nGZmFXe5SGLeTNj6DqMHkqAB9D0kti6NyZdvGPLhPtUtukhyVF96IYJUoiz
IA67kzVV3Fgqo8f2Y/yympeqwftqxdvPQjitc41DByW+NU+8i0ro47FA55ZFkE9jer2qk6NlwOfW
jSYajXTojXM0XWtZAykwDpHcMzv9itPe4cjmcilYweoe9ElqT3U2+YU+g3XtpRAmQ3mf1nrskRVF
VmXN9Te8J7QvlQU5TBah1eBANduVOl2YWWffNOEC2SRNtf4MY4RJN9JRzOoA5zin71m9qD4bO6Xl
8gQ8xonkvD0KKXpvA96RWyFddRtAsl4p5TeImAU/apXascrhYh/rNq32s54VpuPCx2wQ9zGgXOiZ
LsdmHSix8qAIwjXx8rXaiVxgLbiCullc2QGEJNDYppRfCpTPxHdkr+glNGkwxTNwF4GWYJK6ppDr
oG/a8GYYZkepVOWKr2ARRBwKMltiofGhLUeQG4BxxlzhhdLWXltbmSslfXxhGb7N+v0LMcgjYEeh
cfDuU9eNmYGJmDgFyxJCWq10GORABM8jE+rI+Goug3mdRGAcZ+OG/YRqgZGHCMAfoj6/NsqpdvNG
8ZETnIBxhCd5mJJDM4FLzSB7Z1EtXvXKulzXEs2t0/A8tJeMLc9FqJvHIb3BpkH32/7uTGQXjqOp
1YEaQ41d2MTTpY9uSg0X8hzO76A5EbxhR0zb6qSC4yXoWiI8sbrZBd4TwusSHz7f3M7+JhDyVARE
SwcvLH/c3cytRxbrghpkoWCAbzMA93Z9ZtPHUgVVP5i8mnzj8FqJM9XaljeEeyqJM0k1S80f2glB
zSpcMmjfTpD9x7YsDLRJj70l3T/+rFrqSPBMZhUYSAjclGjdrcvimI/cW4v2pRwIb+GPX7jWnBmV
NiHuoxS3zrTrFpAftRX6HBer+nlB+39tQNN0lVyw3ExPuevPVE2iLrswt/eJym1rRcgmkSYjywUp
YPcVcjZxoRYm9qHph4Co8VqsyY3peQO+NdJWOx7azCf5d6jhTGzMBNGJoWNUKmFiFCGBk8RedCKO
fEdcm9+tkF7aEM4cwsQeJCxVAwg93gMfP0hbgXKZZ6BDmDTdhxgHu5lUC7ZIJhWiqWgFBTYnT2oH
jkws+8MA6Y/29BW/7PFqyktgsLp2m2HZeaxK8r+GDIygKqLEnQSdMsC/qgX3/8yS9/nvM9GJTLUV
nSlvFD3rLl7Aq0UFxFG2QZ7pgrvM4imuJW+hgWAazUtKv32t6+3TbZlcROCQBiBpfHwxo5JSUcvI
crVm3ENoX9qgxG7MFYbbGBpEkgl3Jrh+Eu/+WtbzERYL3NthvPSBzlw2VexaoXiwY4vU1j/+DkUX
u14txYrUxiwDvNVPFLROrdKijUacDdVLJFRT1W9ZNN7j88LJOiv9KaI67kVxLl0IYs4spW2fI82C
+pF+wl0MAyEeOqGc5YFcJpE7j+vXZprpP5diuIj6LQzen5aYZRcW8JlZisUQqR2kkYy+rzQsIgLP
RV6Qhq4FQba5PuiL8oOK9V2rWxBqO4CbgkR3GfTcC2v4rbn345aFGJX0HP5GhMWcnB8/QJFEAm58
YRvEzVI4YW/hEmlN7rLEKdYHy7cxJ0ubrNl3tdusGcHkWFqqnGBY4gcHsRpEeJf5qEsGN/cxWiv+
yukko2Jj5LcyU4p8qtgd6gbHRDXUxe+RJEdQgufyywKPyO6wB7cLvRu/rvppUn5qDSapmMeiajCi
AENUjbu9ElK5bzF6zHST8DXVb8wmfNHStgioWdGqqMr3oAmh5Am5D2gMZuGAW7qa5l5GrwrLVmuu
8aCtX4jqlL7Ev63i70gpDEpZUG25xH/OnKDkKr8+X9Rv83f3etl+CNVEMDYqzdUfX2+jLp22cPcN
hFF/aZehJQZPj3VsYQqSQagau3K4F6UaV4SbTBuLh7FUK4zZVNU1KxmOU2fQ0lPCwBuaVTvFaILy
tDNhyhX3JeHuEcqs4MB1Qck4D5C+Fq4YVTlGvhLW19w/OBjN7q9ZyW7WEjZysjFexzR0Cgmj1Ry/
pUOchqR+Czz7WN+ungDtEQUEyNzA7AiPYzS5ixW0Wn+IIuFbo6rCdRVONyCX1sOkXyx/Ydfx51YI
+AVTZYqBosLlchfGWavchxBaq0BKCDKMxKrvsRrsq9U6QT97tGYt+VJJpXCXgLZsO8CZ4mDBJaFy
Bnjn22JZtpZ2xldl1KarPtYBj1RgBqMhDgN1krrbaLrT4KOwu5O2Xqb5WwqBXVdyEhRcSK1J+5pZ
yZUmRPlVlLw2oHTuq98VEf5d3pR0/UQiIss2/5VOXJwRM9lGbRBQmO1VDdcNhJPhkTHAFrUCKShj
yDBZcWCOg0d0fpMn83I1iOCuJ9MR5mrzvaDEOY+hC/P0Bm42ma1cLQ6hFHnG0j211krng5Q9N2L+
NFfKPZmZL9YscnWuG0+tG/mLWeLQ1BYWnlYKNnx0uwqaowzCS1ib0XVYT39HJU5a7YCDRTmpB1Ol
8xsqLHTWbMIUEOw46NbftaDxS8QIiFKCHWIVYuw16f2PVZw1ewpLV9CbJOjShQ6TVP+CX1YKTYMJ
8qu1QsGN5vbvJRd+hi2gLy08ZHH+d23Ef49RD9SQzJotNZ1btkXl4JmRuVnasmsIfQVPrrhu8Nlz
m+91VkZeXpi/01B6DI3C6+cMXvUUPqghvB6O6dCLCWucXlQeB03N3Dyf7ou6Ja/S6c+KWY1sHitY
UWxB097CLHlYDdv4raicpyTQ4KonMP1wA1ujToQwqT3imHIMC/NWNYevWa3juWgNJnErZSITDj0r
A/uNRkq8RK8OIzsYdjlvEOPpNTKWnHL475iM6XVSyc+Ut7xeiq9GSFIYWKSWE2LU5Ooj2Rtd1H8l
I2w4+Nk1F0jBFZcuIVMJK2oSifNbocmczUybzivcRFuQxlFsOglqTbZlnE8mmqNGeo1wFQPMmK7a
TdZXraPLUPGF5mcHUvokz8B0DHN18N02HAmYuKHQhN+nzWnIIFXKWoJdgEwfNtKxVZG6+ym/t9oM
amQ09seo16+nNAHZqK+J2y3t0cw1+X7RrOs1wqOkWyLzBnkWLpK0EXiFDvJniQVAjUrtlUoVRLH0
t0Izw7WcLukG2IeVJ6Tj1Uy4FyijdZLSWTmYZfOCFaXumXQc2L3UA6xVsCMpR+mpwUfHo37oxnFJ
k+E8/VSq+nWoY83WerlySZjTTrmY9JAugggPcLBceKLBUi/2oKqoruE2JxPmeFbR/FJb+SpMSt0W
o4cJxllQRGnnwK5qvTm2I/R0t5b5l1yECZUl85bZHTlI1nLuiPXCNMPZWBmNgwmUIDTLX5FCpjpd
OWmmsveyKVucBEg2fJJbpeZrYmFRkvVGG7CCRlKfIDLjEB6FMtMIla/SUKvrW+0wzqNXLzEuLE13
nyJC85RWftCj4bcBtjPv5tumX75JsXUrSC2WWVFU+dH0lSw7LjTps6HUOgzCa6Gjr3SehuggGcno
hxGAxKKjN6AI4kj+Tm0tOU75EsjyaxYvCtxT7r9yis2GwCVBSuKfBQ24tqH0Et2qROlwclozvLOM
lX9axi6MV3aHujsuNClzYJtXqlHfxWbpkxnvbFpBBUdUq2OLZRCEKN1RjJxbbNldScR1mlrLZBlz
/L8F7RFxjHHDVfmawh96cYm1Y/XGfV6bmi8Wyd1wo89y6sqYDLpSJz71b3hfQ4g2cKvNAauCugbo
rInhcZWN6iarpnu53qb3Cq5KH2/B974qsxkUIZyWEQfyPIqh6Q8/JX2ubZLlV/UsXBNyKfakT1xO
t6+0jvehsr6K5gZxK9OfpkBtflJxaI3FhxjMS6w4vRD5gItLJy5H36jzE6Ys15L6A61PZbNn/2hl
dmSYFrE/4gHhpMTxjoEVywaW/Abm7VoWaW7QK1iboarZfSuPbhTOeBASG8GZK7EM5WYQRFy0iFuA
WxZZAoojirDLVjH+jsfXBSYW7hMHTeVrJVL1G6vJn7Nk4cGS3HM03aPnLByqTM/Y6tTR87rw1fPK
0S35tlvpwqDCVLi4CT+tLeD7jOBnXLNfqZI4smpgn1PhByZp41Ee4+LYr8QDbWPYkmV+m9T8MVP0
J6gRztJI99FEG8hA4I78BRPvpbWpucI60JwYuLtdUclvip84GNAqaIqowNE5UviB1zFqrNCMGCQl
heOKk/5sRfIYjBpmu+asuMY282qjPK013YxFV1yPTc2RsFhHC+uMCiosp04r4WFJlazLwJ+Oym9I
pj8bdXghgn0S4Bw7RH0k9wDdCSuyS5ETQ9SSa/LnCEtxyUiV4qrr56Nllq9WVH1RuebYQ/IQD6iw
BQ1rHpMSaStiglEN8dNmNSRIumOGzIXtTUPJ4G8oLyg+8W9cx4R3Oz3VQ/GVywtw2iS9SmrZVkvh
uZqp4ZFh/qlLScAmENrG3D5pGt9QUMq/ksXAEMC4ofHhr8lKQb5Rlyn45dBPrkw2fOjSdPmGg+Io
V+0ywVKau79CtXtZBBytOjjznRV/WzNOmfQ+paRmK3X2CNYntdVaPGpGequNtm5sZ6xAzwlGjVSS
LE6C2WsaPaA1FvCs/KsxdH9UCseowfz1iQW2QlKe0jjjgi/xt0L28Om2XVfzWlEZLQoJBEZ4tQUU
0Q3AH2NtngWlBAZPJcuNZOSIq8GAUkq+aar56yBNz6zDhieLD2M7XwtvdnXiAw46QaeK/gwS31ai
6m+5XDhkCeRqiZPSyGzw1DjdryjjV3jXi9LeQJ4fbDwRHLmIB9+YKKcsoQB7J/saVwB7yVTpTjNl
dq0KDxsd1uyLx3mMXwYStF7IcrInTQZVJTZfrHIWnQ6Ylm1K0y9Moq+a1XK1OXoGLAmIO49p8sDy
w01hrNshrukgbikSxkZKGs/ivIjH1J4jJQUREBeOOiW/xJm+BDDA3J6W01TSWpIBID7UFfaDJgTk
XD/JfS3xd9GQgSghGJgNMHd40+DBgucTe2ZTxsi9cEMv+8EZjBLNns6VvDDNv1TruRZMnM9VIbMJ
pvsDkLMGvKSH8u42NNuXFf4rdlJ8xmR54ZL9ZV1n2uKthMbdnjKZNNPRneESDQJ1BTJZtD7OOHed
3kCbzKqr1FhPZmTeZ0vvTzVbb5EuP/q8zo8xTvCOWbe9vXZj65ppZTmDTAgOET33qzU/prXxe2ih
/w89vofaNOPPJhJsZYbixAn0XtzrUXob2H4BNcLADvwLfSv+YLLDdlYyudgnSDeRmYrXi/ZMV9St
qU83Vbaqnsj5EsfQd0y9nA4j3ghJVHqrTskRUa1yFBWCg4x6krTMgydIor3Ec+YlsHqdWZ8KVkJ4
PxVh7FD9To76pABxJ/BtpA477wJYmZjTQDXPoRtF6X1b1v+Ho/NYkhRZougXYYYWW1Tq0qprg/Xr
rkYHEEAgvv6dnMXMYsasKisziXC/fv0ewDJtb0AiIyVypc6KKCdufasvl3txNXVHUmQ3TiKFoYUS
h2LM8of+WZLGiAdr4MOU5gsWgCXGLJInZk+C5joEB3eq4gGCzrEjf4t7Uz/BTqjDRgpUzMa7dD0L
uX2NhabSH4jISwzS48Nsy4ja7Zn02nTbbv5EtLgbzhzey3ZgGiwvMuNR57EVufp28Fpd9u6uwE/c
k8HIZFHPDrar1uNimX/B0Tb+WMX/sQBW1/usi3vTpaChWLn1sNXa32HNCOm3/pd3350iWoZ9t7CH
ZkWOOcA4TbwAuEjxA1BVOx86PWYk5ndlL89TuRWEc2ineWp+Bep3NVMoabJ/L8xVTzhb02I/Vxuv
DdGt42cucMyKR5LaT1C7k3GFD8GsKaRa/rGbVLfADxT4xJL8ySx+k7cbwDkzYPC6+hufqY3Dvs/3
v9mSUdfdkRIEgTl0W8G6h80yUD5XE2XEQu0qd/OmggJfou9/8fTwgVxkX5y7WVymWcII7yrIAkCZ
Zq9nMq5zgmlWOPT6G/4gqsvK+iYGMyXh9avxsxewhX9nA+pSr8nYlFxMq+38LXWLSkQQ19BedBez
/N6RxVwfu2p4zLG7hJkQv3I/GAggeFg1t6bqqA9iL/9khnjn7XxY/pNCxtiFR/JQOcOL6nbO8kEA
DtiFILB5tEOrqW5l4wMnypQfFZOBWcpCybPMZ18TP+THwq4Jii0xA+wKWf6kRs4y5Jmd7M5kGLMf
pGpMVK7xMVb2s56Dlu6pI11tftVbgHe+GpekLmufi1tHi/PPQUvnL6lFwrHMeHkIGqo/+5r2vnWH
lfDzgQhvhPgCadchu6p/VAJbl73/9dcMlF95CtRkkUnuNCGtfkpRcBvzTQuNTvvcaz3SvI7lIeLv
isV53ReTds3Duhf0f7danfbchf7iczVowS+AyM1pyICQ1EUAcqIsWv64F+IkvXgmBP7eXdy32ysv
calxhNjTft3nxA0OvssBywNNYPGeGkHxMvuEn04F3cI0uT++B0dj9eqHvbABdXr7JVBOGZXkxwag
tYmTnXEyIzD5j7srXrHGntx5/MkMpomNUdys3v832yDj1wob8WMAnAUVZbBjgprPsh+zq2ysOpqx
A9SWvGr0erVyj2QM71e7gyHBnCjdOJX53TnFZWBfsOzAZasqlKx2LS4uib3W6HzuOc9JD4SLaqE/
CTvKGnFkcm8cvIkeVAtJqPuxZ/u31ThW0jvi3Bjlmx/wo7st/yQk146XmeeGs06+TpnKkzGDHenA
DzREedYm5602FSnPSGWhoTZspNL9o+3OX9kWdiy2GryV5/1UvRF3la7F8z7osSQVJZRj8EtAwp70
0AH7RPCuOaagOCfwltqAx6jXTsBqkPqaBrsrJ/qSS4pBz+9uWWVtx26sPhePS1E2UCjrdN+7V4cN
xmUldL8EvgkaoAqNcWYZm69Sv38w4HZAodg0r5wmIFfLa9BzKBkl8e0+fS15we+1PQ/0i9tvdN3y
kNdbqgkS5NqZlYnNjfRyemmleWsd8m+bLMgiVe8ziQ/OSwAx2xB1FnPCw2Kg7LgzZKraSUQd/B5o
I+N8mIyYw+m5h7ZLLOXy2K80aVuZH7Fr2LD6PANFd0mM/J7zTj55mRuf5eSyG38V4+ZRMdJee3Xx
xy2GH1xfknl1T30nuZ4nK518/W0TUP8mSIzRtnUbfBxhpncOxbBcl56uSd3dy4g3Y4ro0nIPVidz
84lqbhxQjKSuR8NYva5dsSZjscJhX/mbHHUHNubVi8fQ+2E3xVfdSg+EuzNEpe5cuGTZD4c+sZQQ
mXQJz12ADJez+bNbLoRheme86tYj9xwmzCbO/aZOJ2zM90KdisCnLChUcZASiNQoyYsWFAEjDVWM
o2KJMb85aaaZ48UfH7IcMJjjc/YWDWEKFbowM4Dms8zmfyZrLMYq1oNWmlqSlxV7O4uOOXrpw5ap
TWqjueXVbl/mkvhAkuM1fun+NHNa055b8TbtN0WESDWxqM2IJ4+MvvhrVAVmjZlmsCpH7OdYew71
eqUL6s+9PTw1e58n+Ui/Fvhm92AV7asJp/yl7P6oSZC/LEmrz0UZ747TngttOQpidiNb28fIKtRT
KxpxylQfRGJ0X8VCz6NrC1ymHNNB6WQhhzDkopY/IqMhrDz3tUA6QoEyYaKOOGYdSyHB0AfWUftS
wE+lsOjBwNQ9MIm8QCHT+c4Gyvdft2k+6CawXiiC0bKsiGqCUKnM115LviGVYVHmMxnHjUH5iDmo
Vea5IlY2wnSYh2tr/C3K/H/DbjwvTdumhtFVj3rP1BWOzWHyxyH8Jlv3RBjKp9SOfnc26s59972J
8Bn6vbQBnkArtoc23zOCsY3nrZHfPmdRWm8UnvM0FlGXr6nHwdUvFtqJsZ3Hkaqn8H5lQ/lWlEMC
qsYhBNML4mphD6TMucNBa3qhP1hOgvtW7EEbqTuLT7Xug9L5HHAv/fhafzaECsKg3LimZHPMNMe+
Nt3Ae10s7Mq3NSHEo02OvZ6fTaq7K8xDpWbQWtmcRfCjbGRd60vTzWQzm/a6eCOjwrn6FWjWGHXE
iVfwliJ8QG88eOvD0rypgAyA+j78Xovgffd0BOXgBNQDm+HkPqNdNyluQQBhyDOHzcjei2X4gCh9
x/ohOGrEJUewcFmyqL47g8PesZo5AuYVefiKEq1jfdmXyw3blHEkLaK89eWDEvV0KET1htNrTVZg
Ywef5PLVpGMn658QwrJKiw0x1h47eAoNxgI7Z7nEHl+bMsBr7Zks+OcW/YygE4aUFHY15bmyN+xn
oKsJCn/yA1AN7TrGc9EBmfT6IjJ1WgQrCyTaZf/Sbz4wQDDosWQTOmrWyU3Navgk5LRuMzud4fqY
MyVuabkTpxN+eqfKzoQuoWEwlcjxFo7rZl2LGT8EIvXdWm64rNzy5WDoHLxwBCeVnjHVpqE9rSc0
I+cKOqZbje5dM8Vjt/YwwNWvjFr51RdYkWcxPazTfMntmqYS8daw5munsCZDsrNvRaNfAhiIaTNM
J+WC7F02DGhVo3EkBI1PPOtj2ZZftABDuuKmJ1Rf3R+639o6cZib2caYP+CL49RMXIAQ23kLjcnt
WZOBS7wY28diNg+G71JyNqsXMVVOHT/fzpwYZ+ZqVrLWZCbv+5H5+Js+PXbFeAYYYB5y+pbaA2rp
5YnK3WeqMlzg9iIuvmxuOpJuWdLd8ngHdUf3bg1WvI/lRbClgEa78iWSOeS+qhivU7Ge9TreejQm
OVJh9aysxJXpfrVdtb0CcCntCq1pEB8B5HQOZer0vfnoTWVfbSLBqNWMSAm8TqMfeuThnz2/+SLe
Jt2oXjMrCJu+dBMl9sPezM2RPO2MekpiT7W9x5kO1+u0NNP17OprByZVBpRY4Fi25hxK/OmR2TXt
0dgspDKHasb2tm9JbGFSiQFS1Mquiolq75TtklAIvg4zlfC6TR+qm/oEkvqRELinwbjgbvxeGwUp
rlGP2a8agG0q2QFJjXmvnkqtnk9uY/8MbCoxo2mo7nxLnBVylYZTMNLHpEWfSnSLb7VpNP1hG5xj
jqA+qCI/ejPPdqDnH32H/jGqXqbGME2QX+qjmkHbBtWSRZO77ZzoQ35iUYu7jXk1nVhOG2JnZ8B3
xyHnV/g7IZqjW0It9VP3Th3f4cyEW76PaWsOD+RNfEDWGJ1yfi4BdvYFH0y2dI8mVLKz1Eg0X733
ra1sHJRWHxddWZ7GYYjxTfcMYUwjIbkqlhqLe9ZQnFSW6QlxEImYsT9ZgJFPZn2Za4L4qVmf52w3
o06br7oN7N1tATXSjx+CRqPmaRvCb539m/l5EnSU+lVm3nLTQxstKBb9qY+HpePiK/ZUCf+hI05m
NgWZ0gv1B0bg7LiM3WcOBP0iWhaoGFdqsElZZzf7yBdzUspcps5oi2jRspNL0RTnAY0OBbr+NC8V
Fel/mDmbCNd6Mk46tO/Ix8WQOgBZwpUVB6w9EIy6cv2tN+0Pw20/1SWY1fsM2au04OYambo2TFF2
iSFrB4o1e5txc0yWHAedm8UuqdlwwusHlzlYOxnjrVyK8SZb1476AP4tnw7TrNR14KjI1UC1K2WI
y4hUjXJA16OhHPy+haJLQW02zx50Dqfp0wKl0wNxc1bBfRbmIksyelnOJX/MobCdp82V3cEc7TLy
+CIilkAom4Q7Jqq0x9gSaOsurdk07+JBK+4m25mblCLmI7jthSIBZq0ESRtbKDnB7lbfPlkc8TSD
E03ndZXJLJDTFQrizqNcY1AiiN96G1vxG6xglfjmQmGUVbTDzE199bhI/9GZJztxNACcRNin207a
WlM+5kW/nSwt/2KNokvLCuXRbyyZroW+xhLvWumIf1lRghqDqUYLggxcmNsVhs+NPZoMJzBeAc3v
1kQvFnXdeyowDK3X1QBWrIHY3QFYPoGqAO05EybX7UY62UqLSrew0hxMBh+hhwwlPDeZumW9Mb5b
b0I4r/ro0TY6RH65rnj871+b3tSP+WFq1iJhpWrgeN9jnj7jJfe94XGY9y8mH+3NCVDchqJ10kav
xthGsZ+kpR9KjSBuctQKLPYsibFEwWgwp4ynL2DMuPtvzTwx5ukGPZrHAArKxL6/MrZ065iZ0zc5
LRmbVQG3C2xQFnVcRqyY/QEwR+7gqlERZYLblK/d3R25CK/DN8k4SpqIhhYQjRMjy1jz2kPQ9RZM
TxkNxUqkht2XYUZeOLRTjo4aeU6bnXfCtokgWrTXfMpTYAvWmRmR+S7/2qPsEttdDfRVLU/YCRhN
/9w1E2Pwer0NFdS6oPNC3S48rrvdfNK34rttF1AdgZdu0MAuGgffno3EHHj3QfbijLHufvJd527y
5dGcB/QquIUhHoKoiQFavqy6D7xESrbdOy7FbMBv2Q4175TQDqBS/+ljEFHmw46cb2w2OtfMelaI
f4e1RP71QcfGoDfkwbZqFK+B0MZCbN/UatcdJFNoSfmHP4CQbK06LlsvT0s9f1QI7ecKoI8v2M9Q
C7YuTaeYye31Hvw4WGdMYGcIaw+lAxm7amHIOgochhlwo7FUSA04XGYr6JOxA/0tKn4t0g+Usit0
MzrQ/blqxT+TuyDMx8KM2/XeVTcXNLUXe4DSOI3z1S+h1WF2+GZOAO+lAqfV0rD6i/vhrkXHKnHs
iSl/zT34kwTlwZGV8OhtIF1TNyV0oWxseB9lu6ESKWC+G6rOtFtEuFXGG/n9ZpLbwRd+4WTIgzUp
qw7s9c4fM4lqT4ml4aQSNWYEMy17gpMX3EXJNE6sezMHgpa9H/3ZemwLLJ4GSDSEfIxHNrBStuFy
TmHrb66Iup8o/uEeenHbuV8G37pwoyaNvAIgEY1aOIp2jlq3POmlyaR06H953luzkXacg2hkr0A7
F0Xw7DXzeiAuD9YusLg5yG4epA4EeH2LZM2XK6dq1yrx2rGkOvrD2TCDFwwnUdcG3sM4/1hd8NfP
GOGCWWMfqfJvbU9pQO1w88r2Qe8KBBTBiKLhZKFhSILKvkoNTnwDxd1aly8oRi+ydugqkQzDrbcg
KlH5AfqK2mU/69PwInrm+i3zPJILmYcO9Ye02jN3SnDeVJXWVvdFu/tWlZC0NptAcYBNN7ZNX3Q3
V89Nz1jWFIeF5cwQcMx2X98G0VX5XsIcbA7zhm5edAbt4OTHwUrT0YhPuF0/1do8jINJc2YWmNdr
lG6rS3rNMOJx5fWUqiuvcvKCpPMeefU94DOEwKPn5fq5vB/QzAivzKOKZLQ3LwRD9ekurAD5dnkt
mP44I5XjoOHj6nbnXeZmaDKouygK9G5vH1TpXMDtqFdrKp+y5bmS6xahH7JR2u/vqmZEpIbteeTa
kgWGr7EFSJ8NVdRVV8HsNhTerPGLlusmWJ1lTRKteExcl19oAVYNuQ1/Lb35mbkVSpXn/5VblijT
nM+2uchkQpBTYljOW6l/LNZy/+nOE3bcPOns7JLP1BOZl721rDZPioghKOhzWsjy0Fj//nt5PPt9
CCWRJCYteIKwW3PWNsEbUyTWD8HZu1QageYsvHfl65CXDnyn522YUo3026itUAv8pfq9WztNidAu
umbtKbxlxo92rx/qGpKeoRgwga6E9QqL8i1npSSBi8espDu4u+kmODLoldl+zZs/+lpBJtO8L705
U/S2LD3bqIczT5VB14wXAUq2v3tlrPD/TeYvrnYvGj31L2uC6ULcKwWc/7zpyHjWcFkWHp52gMSq
+HBJlKX/6t9BsZk43EQFn94RB9mb7zUjSgbzqm9vAFN/ZX7LLpRZnaHenYQ2oxgPaCLNb0MNl9YV
P2ZZOxe5FLFg6/7cNE0far3/Gx1zn3qQjvaXgOaTju0CHlKWL2hHI5ICD0hvl39FMzkX/tddEsDk
Yws8sz4rPohd0Yz+pjsLCuLsIvRUQLD2+lyVq0yF2/xYni0Pbd6xj7mQw3KfL+7Gn95ndE9Y6hPv
sRPK9nXJ1KOtBLINpuZmbx1qTO/g9sZnt5bvxC7fMjn9FBUKnK83Pwy0nqCCMe8bULa6jkK52TKm
+uJVq8w93hw3aTvrZ9US9p9Elyl4ZQOdQgcEodefm0Zdct+VXPbyDQfdO2vZLEFLh+Z1QGpZiTLN
u99tM3SJZYo3lM1wXkDnZeYaE2ojzgE9Ox6tr7J9W3lMGbp9caJ9KzxF3DfuHmqdOjij+TBDl0vK
vPhnGN+6Qbs/cm7DYcNGoIt7NKOmsw5qnG0sT5vJrtaYdMOtVNsA/cZmkLWsX5pQt8YZD0PW/Kuq
u82PTOql7sxozPLPyt+72KczQf7YdtC6uK0GDPO5hOztEsbU+jUeUNExUHIGnlk9amHK++386jll
6lq/ByYYl3VmX9DHgAPSJByX6cteKOV7QKUcAAJbmEJSYhBOBet6Hp5DBGNG2HQPe32s5ari0eC9
BtmTdPodXs0csq1Bqlb7r9Ir4owy72mnkm000KWszj4NVWU8OKZxKjrzuG704Cr3tBCDy3B2hgvr
+kHkD2yM1/f8Srta9HjLu4UnN3ttg4xhlP2llFan3avSTb6qmNGozmK4rmO0bPqhs/IhbJ3xxTIZ
T1fNVHBQ+awqF0MZakytYclm6V6yOqPT6tVawVjaqxnhsVW1stTI2kPJQ4YTbR5ajDO6dnMU9Bmn
Kui+TDu2JhIFFkpEVrqvRF8pxrn7izs0fDn4NGmsPpSNnwiqqbr2fUNSnc/MZQeCHDoFjrlcYAgy
w9krSCTB95IUIoDNzAxPKzU3xJDLISJqPx53hXpIhkXoZwHOguEXCsKBa9VKmMzzNNX7GO97+zvL
oHTebTxd8FH1Z691sF2+bY1Rx+NkEfldECeld+WR9Y794FXmq+j0CwptpPT1d6+b2JbG+nsCzIot
gVKcZXVmJ0p77XdWb4N5Pvtd87tbJQWH2747w/wmOEySobJ4Lab909j6qyMHbN5T+W0ZU1wSiXIw
WiimFKsH2974XMf8WanmQ/ZuFa/5sIa1W2IB9OdriW9/yzWUOwxehfRj6W7vZJrRiri7PNnO+Ges
c2JrUPh76Bhr8ORknLABFMSLqUzeUDXFfV++TcWYAk8FKksV0aoqscha6DzfRslz5gQRo00tvzrZ
3HLs1KvHoZoeuNgv5H8g0HjMgnedh2KpoIbPw89mB1U4mu1tMjDDOJM1pcPQ9xHca46cmpLYDb6H
grFd6ZU1JrL1XS5BGfvOA8AG54D1nWeiKcEujwGb0xwTZlYToEv3nJaF5DTQqeuLJo80OY/RBqoz
mqo2zBHueII/G+fYu5gktnlyKLJEOgr734Idr9rUqz1x8+xbzcR4eresLbFaDx8hGgELJUjHd0Oh
Fd3/YcIlQ9MJ1FlwRGSB8UdnlWlQI+5AF49NxZWAg9J7dYg0h99TnXMWwf0puwwk6R3HlW9Pe/Uo
x7nvhifF2l+sk1hRYb95LRvjgbsyJnk91j007IKeqm2rm7X7X8VifAJt1SkFG0qE/n/mSl85MXQc
xp3a3HOv5QKQmuuPavWGA6aLWJ29yLlez8Z65oFVUVDxcWoaeSyF4mQ3MvfbzHA9Qzp37Iec7rjM
nk1vwhDmIXj2moao4X3YWs+MYCyeGwjN4Wbm1Jpv/bA/9JV2YZU97qvgYd6sF7vK8G8MWaoV93tr
9q5FU7PQC/hlZT7eANOlI+JuNPUaH0iZReYgsKnIvw12wjBjYy3qQTBjPupVqvUFjXYAChggduRa
+Q9LIUS9WNOYNH7/XtkFMZLIqBGgyvxQonybvCtcZj2PuVsAO68P6EJWYjbFH+zlLrX8MKS+Rri3
0Py/joZ93tK8eC357TzU5ck0f7waonoPLS78XdaTdRrUIchdGZXZH0Gh7MuOcl93gc2KZOh8M9Js
R0v6qo17NaLyYTfW2UoLg2qHn45GqgKkfV3Ul0kb+S9gXE5MxIjdnHlFdtO82rmDygSoNNNbO96E
3vPyxos+SbJe+T7UINjt4mHo79dplopsYcKsjw/2Xtwdn+u3srbHoLOPpQcYKZtvpsr/EqXiMvnX
WZ7OGQ2U6EasCXwrT33bI0Mcr31vKE/ub8kS142djLv9to0AO5VXW2Set9jqcu9Jjh5GO43hj2vP
HI76za7owEWmWBWGDWpVwd9hE2kObTmixbp2ULdDMuEZbBG6PTpfsKb1CAzQYRv1c5PbB9SwPNTV
GJtYuimukzXov52ifvIsWtNmC/5UC19/vR1JfsfbjqGanK12e8zN/R1v7QbpuH3bsHQOsxY73tpg
vUCIMEjwAVKS1n0T2/Z6mB2zi0ZkVZjbMeXyl6IYR4Rc+EyNEBOKm86OLiKBdJ46qiY0RBzYnbsa
rrx1qw8PYc6/dIJfes36a4xM/oyKEaUe5ER6Om99t7xa88ploebIxuMwKfU96Fw3vXFxNZtt8uCK
FBNNUqKQK4jNpvmR2T0YFZzysDSfm8LVwpzA0lAoawxb3FRbg2i4I+cIBxqDvsn9WLn8zR62zjGv
H+cKYWSapretRvx0WFu4V+uTL2PN7BxULPxMTu68g5iuXaNOhtb5Y1bMmmfgS267PbmCa9uZWRho
qolbsW7x5q35s1ZhDcKD80gFBvXU7j8G8BfROq+fsrD+WM30OdQsQZhav4RFENDGjXceCxM4NjmR
Gs3yltdFx5BqfxiLDFwqfqmQ6/WfbAa2MoDds8tCQcKOaOrpzdVp3eNsYgeuGDZfYYuDYKZ9c5sT
Ax/OC+6vE4DeT8FUNRzknK542AYLU77duX/rAPVLm/hPGkmWfiGNhypQLG9M69e4X1neKnHWTc/L
bpgEEHicSih322Cx0+P0t2klZJ/IokimRelY7CxkfWTmHmdvXces7qXO5iPgcb0mLAp8kf2QtLIm
qX8WfUw9yDtRGKnw9TWdeoQ+1z4s+/CppCniFs9VcdffauVvB9Y3I5Uxn9g++Ly90MpMN1ZewRZR
Lv7YlWMdLJcItQ2reOob4tpr88V2M5c6qjrjPX9YSzy5mU3Dyb6+lfl+6pAym2ERGEqatkkngnWD
p4ePeVLblQm34AsnXy3DvNtkDWrmvX2au1pG7IopnCiEqcrGSNbc5vXs/HJORqOe1+PK5xBpO2+r
7e5+XPNsk6lPXsE4qGTblBdDg04L8ekX1nroNkwljpFRNuK302vxbYrAizuKV14sLhVDlckMmT2c
8BV2HrsGWaDetfZf5Q9mqnv6Z9vZSQPqNcy6Kk/zbYBgXGvIvdqDGq1XqWfv7f7fUs6wUlOqf9ts
f3QDqmcg5T+CiCLh8fnQVkeuJO3CoiFdURSO2zYcEeR5w2qsZAJJJNyH/t+cY50wq0tt7jbDA0Qf
Y3MMZs4yMQj3PmU6tlTgwn1sLMV2bvbmf65q3tvW/GoKfTnL9+5NU2xoaBUxYuIu2+T9irVOZhG9
MZkNHka/MlfYwxWGd7WsL2Yn+2u1/mrmbQfsiult2I1fkyn3mNaujpzd/58S6OYaS2Jp7WTMdbKK
DZRdVtEozVQu5uNe8BkPk/1j6yMDXly6qbWW9MGEOmvOxGLtylZnt7/i3GxY6ooR1e4T9AzTRWaR
NM0EyEW4HErn365R0eZbbVIJdTg64a7W7hz3c5aOav7XMuc51qR+YST5nCwqWjZ6z2rkoDRIFYs8
vTpbDHFeKIH/sFyRh5pDphiWDjKsRg0LXQO/njOOFT9wK+5lb4NfWl3/qXlD5lUjuNew+IElmuEy
E06zTdZxy7lzpJ7P6TYH78wczvryWi2LwZlIO6GJr26ytbDQdxm1QN2FsTzBsLYITcDkPKIbpR1r
cSYE8qScc1Jtxu5n3oByV719oqJhzipgTDbK42wB57cHKNmLfC/bAo20vDOXmPENNJml9t3qcanv
5H15cjtozRRrFqMns99PcnJs2lz9y6vVF70v/pwhayMNo8FxLwgkWRACW304Zc3Ong1G+Jiq/ruo
xC93r4eQJDwnMqrmc9Z7N3bbvEfk1DRqGS6DxRpO2jp/mpnAPSdcfq5xICGPyt8tRCys59Ku72+Y
/dGs2/9oGzG+jr2f8pZfNSSvi27Z/+jkUjfADzcxlFrsq5KtPJRTh8HKScppu7rF/m9x2doInPYT
BNB23z56JxphjfaZGEKvtdHmDJJKqtcJ/IkrsL0RV0FNTKaDM+VoKAQRJjM/NHZ1kUdNLxaODPNL
MBu1LRrfWZfvWTd/7UVx9Zy1jlnjO+Ck+sqM7peTjRmpWFrU40OEPE+kETuOiRjHBRIwEcHWb9Ns
t2Oxm9/L7Lws61rfHaD8foPacvXwJa7bEQr8S+lPzqlfV3Q86DDMBUNWXHRy24pY78dHvds08leY
Dzk7T1jeeTU+rLo69/r6ZghspEZmfHiljMaJP391WZtiAvGGenroR8bWmhqysFTOqejbQ7nBMfRX
rDdWLuXZs7p3tx6PxF80ydoEmA4uyjJvrLgOBx6OLd6Fy6TUqs/SGJJxYZbhGrFZIhhUODrZQDg5
/f63ae5PFZsgXVNSp2bzdJzM5bvJ30jo+2P7I4szaqoiFnbPto5eVmAeus56m93vgZxdofFB8x8K
PK8pk6ouXeX2l/ysCUMuZ9R8kZZz0yutYRUGpcgoSDMk5JcByaaXyWDxrjNDcuNAdD+KwKc3aDsy
3gdUAc9WjHRLD2vqsh8Gj6dv3qiKV/m9ziMbrR0y4Jxpyz1vbYt6x+DG8/mKEl/2Lvz5FsSzTgm7
ZLN/ssnTubTMtepszy7WzL5nNtRE+oGot0HCGms3RvYw7VcLOky3BnbCvvBfz1/8414XN5Uzs5dd
AFQWmZhsnJVRkiYYXbJNxubRvtAZ+38WS1qJW+s3n9lJWJDyGjkrAsGw5FyqXL8HJ8+dOJtbItem
jMWzlqDVwbvpRdElU6VTvBVKv+AcO+o1toAtaE+b5vwYGSVTY3M+lxad9NSEGImKBJVUMpvA1123
uR0FQ0PoABtDRa/RYOUy2r0O9J9paRQbdjjjoXtqLOeXU961vfZh6vEte739hYnyH6CqE9MmTm3V
sv7EOPUwkrKCzoyjTHpG2ucYMtCNtHmXx26Febl2zpUdzZfhXhzi4vheup48HzK8GCe3l/5lnsf8
1N6/Lk6tP9QTF15tUBTai9Ymjb5ipAyMeCGZgISy9pbZXDfljopU2tF9X7fbPutcG6NZNcxkt/Kr
ayxx2NcVj9eg33pdyTDIPT614JkKgj1a0kZmyX3srRW7HS27ht14ZBlKIW6JE5U4HcK4/hZ2FXkV
VnT0x3M2Om9sPNlwpdrn3Fu+ppZZFlKaCDV74p5tZSxFkDYaFqBRt6jaxhEx5f+cndly3Mq1bX/l
xH6HLxI9bhz7ofqOxa4oUnpBkBSFNtEm2q+/A7KPLfFsSjd2hENhbVKFKhSQyLXWnGNeSvsMVOdT
q5WUcF6Ie5sxr5mfsxGfOPpvahWNMfUA+HLB+vEUGQaoDsaQOfL/le5tpjT+3PSYfIaBaxz5R3Cd
qvohKv3bLnXsVWtK/GZXletdNekLsWXI0VE0qEZel0Z0xsWLudrT9VXVpf4B4QBLR7KXihMeZ+6r
gcqflsLIELOP6mVRWnR6nX7B1qyjYUZ8buls4mGrDGuHBgpcJBC1PKTujib/pRG0BYEGxDRlrEUT
Rfc5N8QqTwxJYyjcNX1hrZBcEhxIZ9+edJwYsXs3qvHJRwi7hOOXLXsjX/equkJWjpE59tn5TwZN
SCM4IsAnzDs3dYbl3P66iw21RKKcRS9Bq/F84XbCls1Xh0CWlAq3vmar+JabUbaP1WNr4OMcTDot
1PTzJPazjLFdR1CTE9W+duhpU61nh+x+zobh1S9L+IxS7Ma8fNVj+tDImWy2INnb4AvAJbNGqchT
+F9g54xua0zBWlkJBEd6vw23JV3B7qbZ6ZEmF3HVPoSVhI5LnWV21xqlnT2410bY7HtqxFm4fsvD
61YGDp7paBMphQKeXTGlsSOpiiswlbYRbvMcu7yaPoMG4uLgw1GMXHo7PmelAcrJ0R4dY1+UzGUD
C8lLYcpvaTwhbWnHq67x66Mwh9dOpPsG7RWdZvU2ZAl7IpO+05S9Yg2R65QCcplLhviWkIfEbh0Y
TH63blvO7XClIV/n0L6z9GOeRJTXufRoeGoyWOXuPYWHw4gTQoUz4Qfzw5vEFvYSYQZ9odkcwJId
D/bOrphAZTK/Jh7nJhtsfec2X3HZBnzcpMcJordPMCUQwug8/Vj7EefxS7pbnfomuiedKFnULHFu
SsZn2OIKMWlcdWO4Gq2W1oH2khE4q0naB3E8XCof1KZuf4kt9y5HI89AEX29HN9kSwltZ0cnOBD9
IdMuX2H75sLDiL+o9OizxVxxYbQ1HiML519kHsMkXFPzfiaz8KYlF25h+PvRCb9OI+UxnVg7l/Uy
SJOj47vLekjvzCJSa6NyKL6zcOH0N45THQL8PYv50qFjRmq2j3TN5Dqmb7oaNOWuB5wgi6Yd5mIx
qJBLj1+tytBRZ6G+jeKjCst6xdA4XDrDCx3uRdWmn1CUpYwZ4m9tlDPvmBAZ26T7hQhrx/gabysT
b9p+YQBTSbY8dtDYjgjRLW+rS/dOoczdmAZA2WpWgCAANcJJLPqxXxid/NoHGc4EmTN+tqIaXcEG
14fon3huLJSv6PPjU4isvtroKOZpq3/Dv/1tzvA0daSwziyhs68CBJCLcci/4DO6HRz65AGSmL64
VIHjLMk+pNlf41mpNDdFk4o32NeQChlF81bUvVghbtnpbBNXBixOOONNvqqT8a7a48TrAE5PiLh8
cW+G5UP23Dkl+coFHVC7YRnrahvPMS2pbHTPIuy19WgGt+OYP1VTcM1V1K0oX+W6pAht/Spf+gb7
3S6scBnkzaI0mOf2E0lKOjoDOpsJ1wnSiGGWfkSi2Du6+5YSo7YoO1ZQp0eT0nqbmQuCqZZoQMKl
UfNHz7Ga8DN5Y7fM+9ver8lU9dpzVWifh8p58+MUQEAhSCt325Uy9NvamTDzlu2qcgjCizgdE1ac
sCK2uu7bdd+gCp+Mhddwp1u3aAJug4JT2HGrjhHLqKiKvaeG84BJka/Kz68oATtGHwCZsAAPLTNp
6k/L7b8GdkVB0dYeH/tKq7XL0ATpJhom7H/ljW5HzGg0mkGJ/xQTY3McUKMnDQNIVVMn6s/KSd8i
j4HXYG10AVJ0eh5xWLXGFWu9u+lgElC52hG+5JonEdegX3GHZ2bvw0QjaUw4I1iB14TW4WKsok+Y
W+lPMoGfD+06xqcyd0+93bjrkdVgOYT+DZmBs/Rq70aUBJEPIls0/pEnW4TpKnohSjdfgRcJTYQ/
rAjHJpXlxs6Y5hq9Wtt1vlONfm4dE6tb/uDCFkW+3uB5oQnOiJAudoNG1NXVS0LNicvkgSQzBma2
8QkO9C41lFplCmQlX8iE83JTKz4l5d0OX/GCz02YUtpdobGp/klEaexd3TL+t7wUxF/1UHaCrBg8
LOwrh0dg65wLbxJIDJayYq/Q9erWa8pobc3EEDn3mIyc8sVTsb7qHeQXqYXPL8ThLv01giKGhpZz
W5gDcWNRaS4aoUI2NP6TpOG28OwkxFOxZXwfb9GmguvAZ4owylh6CC9HCnGpoZw3ckw9OSQIp7gy
yvhbWoxvyPbP0sLkE2ZLFOPNWXXtXdYk117usNHCNedzPy9MQxAViZ8budJ8uyNc7uNN6WaUpaaq
1nw8TCc2gjSzYGY/XlUjeca6LLc0dGDULgJvWgdF+DYGzIXdcPhkxdGqqPEvSlQD/ZhsWY5uMgtU
ttedUdWv0D5ex1r9mNruNixktsWfwjjO5P03bGgpX+KtbgLu6dKdqZVIz5vCXjcuVpEqzREJ289M
dRTkJIPhW5/VaxcpUjwmalWNhb/rDDYtsCDxgYkALGeMQ8axocNLqa18ZtpgV/JFmZswPw07WUfV
186Znj1m1nWevAnTqBeUPQiEbBBjXsW9AZmMzV6Nl2N0o2Xdq2gNNcR3+TIEct0V1bsEzEUZUNrW
m1ApEuDEeXJGjLQo7+qtjoXxXKB1dzK343HrkbMOElZqob83w5wZcYYsaGymYJ+16bnCArtianZq
WLpCocmrojQQcTledOhrq7uLMqy4GqMGqkGfYCi92cIO2ZcV7AK/rPzV2MA5slvt09RLWpuVfFSy
mx5MhD0sGTI22QaXBnkltNE2RqMe4yQ5aLEMnvyjB99hm7aBdRgPXrZK72vTrJ+zxLuJW5kcg5cO
2gWOZayhyGXEvrcZN1va9QDgvpQaYqI8yNYYezaotMJTW/lLBcLgYDW2QB4SiXVOvmvRygyGAiO5
CK8tOJrHqIWuz4k32aZr16ZNp1sU+XVogp/z2i5aQjKWW1pKU1oz9Yp5AmUTGolo0FGyOiZ89hB1
uBDlHnf6C5p9n/dkP1CrQ5Rh1JxWuuSMtdY+sW+FsMtTiDls1cLjBZjmJUfbyS7KpkQf0O3LIr0G
Fs1fhuGuzvP+AjHcWYK8dxk9pUj1Y6c5upFzpVP5nBBeLQs71K4ynz0PrVPzWFdqNZTti0l+wBBg
QfMkHf26k/q5NtiAInjioRhizMfDkC6RGU9Xhk5JoU3jQ9vfzgibNLEeJyDx97QIsCj3/klWkqvd
0rY4TONV7WKL0lQ6bCMm0INhEPumpDoVwnoNe2ntNDMVaDwD61SgAFpIz7oxa6gpj5ETNrcMU6J1
ZWTdGo44jJdWz+4jJPN5amNKiP38bqAsrjLQFrZw/KMxMEt1q4FT0DTRsRCSlbS/xFQx19nkWmdM
DAet9S8Tt+FxotWWiWCXMcmGOY8mug3QGeOubG9q/MVYwxhcYUx6TpLh2rK7AahuL1e9ROIzgy6h
DwUrt6FhgvybYYtlnp3MrNiG0NtCA3RGUhHQgQpevfaLXbE6aL46FNSRi6Ip/b3ugdBCPUlSa5Ex
d3ea/pw79iWu8+AkRUy2YRh9rhPGQyCpqdkmsFij6/GajUVTrUGy2dT2trFpTEQQoJlCjk/gSW78
uM2OvlJLM6CRo5173MFFKvqtCJBeWlny2snptpXVdEoK1nkVS2cZjOY6RkpdD2CeIo9L0tDccR86
IO8Z3AJf+wZAqzo4Ob3dlp3iVhSDRIk/PNVFkFzb+NU2g503cBGKzFubXq52uGfRPJNrfEfdSt/V
gsDY6PkLfJKe5dn3zptJ018g5+THHJJTYuXmEqJQs5V+O8cNkMpUGk9woz4FBiqQTrdOPd/FTSAD
2hWRyFdjMbsfPFbYIA4t4q9P3PZ6T3GXjoN24+cYsvSmPnZpdGYXFpyz4BSDEzjBCEuPMZttvl9n
hwV2JfToS9Bn92GLoYgQBAgXNoB42Znf9IxKJNbbT6Zed8dIPKlRSJhaffuYmuAVUj3A2ktH3g2o
SXRDXQFoXef4jQmmNdTe8RPqs6I85IXdEqZpDbd2HrGfAe0VDWzHa58qE+css/qyh9BgMaLMdasj
O9zd8Tg0rkTvNXdY0Pdopw4GPU5zEsUXPRqX7mfXe8V7ZF3rGlQCyHFi1/VJek2DMYFOubbj2mfq
PXCn5vZXYNHVzjezNaZGeRfYeX7qEd3AkKiWktbmJ18rQcA12rRyi3Tc2v3kXhMIymrm5QLgzDSs
urp56yzxyMDd29tZXayER5c9tmdhfILQa0KRXSJx8cYyvEZu9lUFudgaTnpVqim8dsevtaHpt1oh
VnkbmVS/9BmiohXHWiPnR7IFXkxy9nQVxS3Nwa+jNLO7QQup0vyxw1jUI242Nloa4pdSyaX0obRU
foMgXAMbwLOTJ84hT9/kRHQvG78EO6CWn9PpGM6OVs9WCGHY/y5yM+zPflIeU637xDir28WetdUT
SUbm7GH0kYhTsSVLM5uQHABqVGzqKi657bdUDYu8NukAJl/Lpu+Pjh6zJVaeuy0CWnuRqfXXsoq+
6U6trnrb1C8QHvCfTMQwI8HczRkBexvS0YLWJftFp2bEaMpxLzT4XaM+iXNItdTZGQZB5qUrJ0Au
ayGAWaY09VddYpnXTrlqxy66G938Dn8MwlHUzGzJ0y0RDWyv/9nUpNk3C1JFE2LTrYOFMJh505w6
Yz6UG8+D3QlcoCfGR3uI51Hq5FU1OjieZYSx6SflXTcuKBdIU9BF41vldv7192uFYF5j/93Jabc2
SiztwWj4PyA1nnkibSCmeMvc0cwN4+8Xw2StEkq0eyN2+4NuoqOMop7OfIGydIyQx5o8hfww2yP6
ztiFTvPsahgPUPE3IVondD7mpwL706TPAhQIm/ctouquM+/C0TVe2RqVRtkdrBLSvw5LDEQc1/Zk
+dMzeMw5Kydsme3Lt8bHkl93AIacWtS32Zh8qqZ8UUw6nDIm80unbD8n5vCYtAFOyMK9773IPkwT
0gSnf0WJ+AIOSt8KZiykDDKtSTLREHOc7CYh7QN+ZbFVvfl5SGosfW5xYMcwrYJSv+9bTH6isouT
69F6Fb2h1p4VPhoDSRRmQQPJkIytJFYpF3QIVi/SbtltksKb0kaZpJNsk0jz4KyUl6grUaQWgaId
JWv0Y6N//P4HptR1X0BfNvzQfKhbGnpp1sUnGRSHMjPwDGroMOQU1OtuIE9G15uSo5TOPtWYxwWJ
hdZUGUgblT8cOrE3UKfsAidmfDfzUHQfL2sBmQUNMR1aUmHkgk7xg5MlaDKH+KZtFJmIkUY7RORP
Q9Z7W8v7qhweLahXwOYZ/o3f1zamAvKuKvqgY64ccEiYZSr+3S4lgFdlWkkqUvp5rFvtpipZPIMh
OLVdfu8E0yzMHSzCGGLF1OwmBp0WRlN6NFT+6nmDvs9FCEKFvmvXdLvGBz6QdDDxzJCOfF4z0CPk
ZOvTXT6PjVGhyvOGo6MYYVldeGwitNeVEtmhM6pvrNlt1qUPVltEm3ygPlGWfxhC8Wb5KO0ZMdnL
wC9J3FMD7dbiPARed5OiD8WZva38hMn0iGcXRiGiFuT+Iek1u6iyvwQqlDSrdf0qQn5NOsNGZPhe
PRvBCYLtKAP6j0XLHyH71e2sHcqPiKM8vvDrVPdXwxB9UcJ91FyGMARZ4VEM2dSr0KuuZdc9Auyj
QrA35LB1L66PDgdNS3aRWD0pfEV4cPTilLQUE2EjnVtLHZguY7Crk5Nsu1en75/zDFAoneT+BrX3
0Knu0rOfHat66DFViktb5g7BZbZ5avvumDTo5onL6IHMtOYl6w4VbWq0Cg0yK9FP14HHMxfbvljb
VgyiUNTGyg1gSmOQRJc/6M51jrdqOeA2SbrUpO1raOhSHe9IQfoiQI30Revv86GiJm+1OXJMi54b
D6UMOjXu98i9apBlgdj5EsngU65UvbVar9tnNqNA4Tpo/z3A4ZnJyuP4hHcM7nZAB4qWqpJ4+NKF
Mm/1cQLtbtPo9mrH2TZjvlajslcdDctzn5o3so+te+D3jGP76VSEDdvCaS8r1135kxhulO0VGwMw
IgIHJFxu+sVkr3CeyOdiV2e3n2w4yrgo4BI1PIQXCJ6uex3pbjHO63jX9QcPPxh7qfDgi2gDHOam
7yMEJcl4ZiBMV6jG2aIFTn1iuHaoHc1Zse2tDl4FTdSwpVymOuVtPLJRxTNSndokLram4LBWKei6
NlV2AusRLgA7yS30BEQ0g1neAEurboYUd60bGveiRdZhJTgf2jiIj9DveHqOo4kaIdWPaBpb4Jri
pusKeTDz2zQfi2Oozzauqp0H+GqrW3JYaFOuEC5f3IiMO5Wiw3Iz54tdJHi+kuZALNJqpNm+d/BA
TDKRR0phLhc9e9RdGAF2mu5A+ufI4RkKzJsHZ8oPlPL6nhwYc2O18lkKOzs5tin2Wi+2Xc+EE+QS
A0hnILWuxH+Gs3NYZDkKGdM/tS18OVsF59jnxkPkQdwe/rgrCipvVfthy7hBTKvSJIyQQgqnYEVx
odzn1ozvaQ21mylSy5rxExnM061t6cWFbSVuWnFCGoOIoswRXeVtuRtU+ZC3xK04o8+KJ4LoGBXl
1xhT/GJwIGh0A4aK1HRvaRiEB+non5ki0EnVo1MyZtXFMbANIIsvRr3fZZo8yK6iFArL8xiIs9co
53VMTxlKViOdGCiHV5ZUzbGb1A3GbOgQvfFIL3CX0+hK8XjS/wfoWzv2fnD7a6LBjkWV7KfRr7Yh
O94l3kOXCuJoMg3lQmmNgy66XWKI9laySVWuuG+yzj6IMd2bLUWM6E0M71F4kqkNvq9jlyEH2dw6
SA/wsbfINALMe6UPE0Hz1y1rBFgpf7z6/odppIRYZ53aWenOkQDbBgfaEyDj6GDLkHtV0nZJov7i
BDWYi2ZfJAQO6bUYr5xQT3AvxxW1IKODqkIWFZjjCev41kiRq3lOOJ4zU+/2ghNsoVvEt2RzKxtF
fPX9j6Cut0Hm9Hs2IvKU5BNKqARLPB5LshYSdy8lfns5ynHpteFA6z27wd4QHNukfdCdxjwFcXc1
kiK1s2jV7kgJ/KZbjbvNBvD4k4alU+lJ9YnGLQ9C99iGpf+lbatxEfIvYlceAzULi5nAbub0LwjM
UItLqOBDxc6yn5vNAArWaEDpzFueODU26VpjVh6MUta0huGjWtjD8WQBRNTYbOKR7pcxc8OoHk8B
UouuD4sVOmcTTk7hb/0chk4Q+hcL1up9SqY3bvAnZAMgSHFeHWoPzIm7IPBCPwuN7k7vecZinMjx
CBCEsvhQtzuzKb6zDl0WpHdiMENQkl1DwwvwgQXEcLT5dXbkIZ1mkyiUSks2eBui1ZBaF6dwLiO+
7GU0WuEhnot/vS+Ofi1iwAS62EgL77Qhy3DlDfXRd/oiXEBci6NDIkkrXeSQfdwMul3sNvqebWu1
mpWgdj6tJ9u6TH4/3nsjdTKzZOfGbTDfB3W7D1Aqb1tvGJ8aPb1ARxe3jnHE0tMcggr2KN2/apc6
LFBROXRLq0Y9xrNpQIImsDM7fnSgORxitQLW7eN7eNIF2paB5yZ6GJJPaE7cKIkLaVV68VlWQ3Tf
9G0PAg7Ub2OOKI99ZLp0S79S8Yudr2Ppaew2XxlV8kDzH8WdzNpPJWqjK15iZ9jFNxxu6Qag2yw4
KIZzll/TYK5WELm5kZJuqletoyPBdWYXiJ01C7OHMYAc6TBWMaZIa/YEYB7f6CPjmW4KHvtsTnyt
IsD+Eiep0fCH7rrDI4UuL1iso85SWyMZ5MVipNRHXFqFzslNW6Y9Wemi4AwTWDytgNU65zoWOLFC
TxVX7AEQs2/rQqHJALiCwL2bvnSjhWWtu0yCfKmI/t5JjTMiZ0TLkiBuDphjr4nQIRVuVOkqj+xw
2cKcPARZSCreABsBK+1hCjAeIjkntTOo8dL6t2Nkis9luWk6p/7iT32Ng0Enq9Msmi81oC0Px70r
oNMkQNuWUQK2KDSHAV+rsL9gYgeD2Hm3+gSFyZjAKA1tTJvKLgxCVZwIMVjpPOE/q9K6+gwIt93b
LtyUgdglk5KDR607UQxUSMs9xhKt4PZT2sCurAzeDKIlXbjsdAQGZ59FLqr4LLsZc1leg+zXb8PQ
2tBG2fh2UF7CXlF1z7qzCt1tUrnJnYZlIjeCBCYX01p1QfBnfIZgf2Tk7l6E1D5Zrf7oG1pzg4QJ
egqen7wx3L0qUJaKwE+OZQO8M7QJmLWH6mrKTO1hFsEtleW91aOrX/l+166S3Cb/UgjghH17L/GY
sB/lqTcm2jmOIxaJJjkNfYLTFDH42dN5LAqvRs03YSezcMtPr7ZhiKWAmfS5r/FbxzyH4pT465FY
snUNbmCJ0QKlRRKMnwwII6iiGk1E19//8Ef/UyDQBDOB1VeGTpYSD9edhqKVnYy3Ai3IZAvpwiFl
gHAdgPYmETfY9z2JBbibEhQPqCE0xsDrskv7PfGNe48J1B13BR0SiifGRQzcCx8BISP8rTLhHWot
90dHJbh3RugzRveGQqm5LyM4fcybDqEVGyurL6vPpBgws/NcsHTKYIeIz6nqW+/QxJMGiPqtde3s
JY5iEu9m1JHbmv3OIe5hUxYJ7s1Gq9axVn6lzdEc+tQr12j3upsQTNHaxrS1RQeC5T81igcuf3i8
9mU0pbYeHG7GoW0H7vMo3YussG4FDqJFYlj+FsGRcWUAW+qswj/q3sG0RvOKOWt5moxx58c2siyP
Z2iomVeRqZ5tciAuzM9wt1TjaZxyf2WOwt9TVmKrHZyXMXHNjR72d27PaTOcimahxFjrdu2LMzd0
6hwAhJcQC2CPYONcWCBLVcnhpnGvTENWxw6VNGpWdg4RXTbkPg9spF8lTpptLdklQlwQTGKv48oC
5AY6aGXU+rVV0ZZm08CUluBY9azeYrtHUE6xd+u2w95hOH3VASZa6M1NERmwlDQH7YWAd9U08S0k
iXFnlDlaINzAFKpnMYZQwZqKasQmX1QAmioi/822cueuYxFGMMb0EUnPQq8D0E1sOzeTrrpzbDT9
UXTRTV4kX7MQ7vpoeexQqJixCI4IB2p9nSAHXdlmvJdFSec+aXgIowowK4sJ6uBt0Uv2qEkzclwn
GW6KuN0RaIwCz0yycfOdw4+fqzop2ETM4bByolk4lB5he2NAAYhf8i5vkwdbH/yLjzyU1nxtsV1u
Wqb5ho6AQiBeg3yJPmSgs7bCMDbr07Bxu3Vk3KCE2bG6RquGv9EIL7+BfUmOCjnKwmmN6EIvSeCt
B5+oi/TsuXZA3RXJDX73dcsc7vsexzMACBC6ythNn8yjVleon+b/B7z3se2bZLeZXFb0XgC31jSe
V3oGEqPFEnnQ2bazaQiYEuFd7GL0LIbNWCINQN36sOtEXVzhKGkOvmnwdep7qAnyzjALYjksdW2A
CMVgh691MuNdq1fn8ltXJi9qgJfsWhECI1EftW7EWs5bOeROt6F7uwtLrXmyO6R02mRC/bdZTcuw
zQ+tzNdG0XY3UR9rePwTzOOocWITBqY2HSYDBo0fFe5SlFNwKAL6uY0FjoYosOkQti4m14mur/IS
epY13eAEO53BHuE5r5GaqKF4ZoSQn1CoVBuNxugp5rY5Jrpub4yuLu+woO89Wb0o8CyvlbxKWfIv
uu7cglyNrwcRfAlQgu4JunjUilLhXFLNPgHdv+o6uAhxXbv0JOAi2LXenFvhV7euYX5FwS4uetDs
CRcpNmZeOeu4UN6lexsn29m5URYvhJY/FHk7PSA7wDlWqKtJS4uN00zhbwJWxP/OOnFtCi2HDF2T
mCR/DoT5IY6Nk6fpuuflO9vAHlhZMwuupHmf1ka1qtT46E0h9GgrvMOpz65xap4S9sPLdt6k+hgB
ThTNTMHLzAUahhmwRXXTCbgqrO3fwzv+z+vwf8O34l+RPM0//pu/vxYlZUUYqXd//celkPzvv+d/
8+/f+flf/OMqfq2Lpvimfvlb27fi/EwH8f0v/fTKHP1f7271rJ5/+ss6V7Eab1seu3dvTZup7++C
zzH/5v/vD//r7furXMby7e9/vIIyVfOrkb+b//GvH+2//v0PgyzBfycXzS//r5/N7//vf1wlz7kk
2+ifL/U/v//23Ki//0FA2d9okxjkyAjTccUcsdi/zT/xDX5geJbpmyahQ9Ych5gXtYo4nPc323I9
x+PnTD7Zn/3xX03Rzj/y/wbWjlmdy2XOomB7zh//87F/+vr+83X+mLD0czqcRkqVa3kmSsifLzls
RUNtVtTatZMBCilS+VSSPR7/5tKeo1z+E/Xyn5d/F2ieJ2WIQyglHy1MyhM8Bdb2bASfsupyX6jf
BPb8nOv4n6O8C2yKjMLtysYt5/uGRT1rPPUUyQIZftkguti1lT3ZNwqkX/qbz/XRaXsXXWMMiV04
1VTsIs3HbtgbojxG2Pem1Q+Xz7++ph+/FvFzZuB/PtK7mJdKJTUh0WOxG9La73aqFU6zs62p/Kx1
WP7mDLH+DS9PeNEyDObm5ChMvWWUlHvdMupPv34bH33MdwuSht7Dsqy22nUlJcXSTgrs2ISDyt8l
cn50fbxLSYs6ZZPj4ZI9H5odtEdPfEuyyrMIxtaK4TeXx0cHmc/xD8vqUCJjjxwqNko6ZjJllHnX
7NbRdMq6n36TV/XRqXqXpqYUtbEdFRWJvqK79qqyv7Gn3Dj++ov44CN8f3L88BGKuFSdqmcBRR1b
D+mI/WmbgAi36FNjZtv++igffIbvIeY/HEUP/chwvKCgVaa6zVTZDDmyPL77a6/+bi2AypvjGUjK
HUP/9rYSJTbTyK2dev3r138XAfrve0a8WwYE9idr5PG/cxhn9+Q52aO+r7UwMNeoxpHQAxIv2H/g
LaR3a+M0MrQoQtDiu7F+tCVcsTWdUUx1bAfKYaE05bHR01Mn/M1b/PlB/593OH+9P5zgMS5QmLss
VMHkaUTLFXoTrSkXLcmwTvOLL0SehGg4grw0T46LHGQNNMSYbn99huYT8Ser8ffkyB8Ob1twxLw0
rHZOUXvsLQPrFjUAbPHRKY8andaXXx/no+vo3bLRwoBNkz7Ba1eE+Z3U5rAI9Jql99dW3+8Bfj98
jjAup5RuXLnL4OSQGCJy+eDKyPvNqvfRzfZuvVC90w5kAFa7nhEazGk7udcw0b+yGZe/WS0+OsS7
1aIVYZ3hKq12Grt4xHIouzZg+BC9J5Hr/rXbWZ+vwh9OUzbVLtGuXrkDwBRjgbJNhhapxFj+m+/h
g0/xPh+Phy01SsDjgdBK0azRqJEXj84ZCWAa68njr6+mj47ybt2A+GaNmUvGKqM/uJq91gqPUWPf
ZeehAV3xm6fEzzGH/7439XerR+uPyg2Unu8st5+dY8JK1b1LDoR7lTN+GJeBQQLlBhUGCuEuo6f7
164Fff7cP3xNXaRXwkSlvXO6OL+4sQBVQ2VY+cAmQogPvz6L88f4k3tfn+/VH46C6rFXg9mTQAXV
kPp+pFrU1oAGJfl64M5Hul6OGr/8+mgfrAD6uxWAFN/SCJg17tqm9PJ1UDaYzyc6EQ9/7fWNnz/N
QKScaRWEGdcpG2vcnE3x1cr00PvN2fro/b9bAjC+l1pexeUu9v0YVYsDQsjJfpfJ/MFjQH939xcD
4JNaxwnSC04JsoxQxIANUIG5D9lkTc4ujRt7Hs0npXcE9uCNSKb8/nfPgT+/o0in/fns5QbTB4H/
caeVnf8UwPT7ChaCwBOpPO03z5o/P4OoVn4+hqMhda/qkT05QbPg+afeYu7out9+fQH8+SkU/rtF
IUdYoLumrHZeTATAEhCF5a9D1HC0bIs4mz0sMQ7DIPDIe2jTMf3sBo75+uuD//m9JPz5v/9wL0VD
nI6VxUZDD4QhV+hJo2iXpAhvbmMyf7V7N1JFcffrg310It8tD6VmhIGbZ1yKlpxeaJyED3o94DL6
9cvPJ+x/rwvCnw/7w2cB/6XF1aCqncpGjYEq7ntoVPCVwYxUxUPmxNtfH+iji+7dkiDJ/mkZ05Y7
D7CGWptD18LUKSqAbDTjJrX6a4d5tzKMtsS0UXecLh15ZetWDwq5FslD2V88wLulwcyCBH4wXz4e
HIgPji6Q35l+J6Pt1Kv05dcf46Ov5d0SYVQ0YmMmQzumUjJ/EJFJXltYSOZyCu+Xu5mY1iIUzi3G
Mr8+5PyN/8mV4L1bFaQXG4Up2J/ricjv6LYSHqN3hJ/+5kr74AKY+x8/XmkofRImjtQw5UiCxQIM
IYILr4T8w0h7sOybv/Yx3q0MYcZ0SQWiJE2R+FC/cXCftVX5Fz/Eu1u/kLVkGM/dCNHPPJJ7jUUA
icalGDGJ/foDfHSe3t3wgaNi5jaUq05OLgOZbNXaVv291sRq8+sjfPRNz//9h3s+EpZXaeRr7coB
vEztEi5WV6H4zat/9P7f3egdd7TswpovoDHNo8FqkmX4r2DV/273/NH7f3ePR5pR+RIuxi5Oo+pZ
ouQtcND8P86uZLlSXNt+EREghJrpacyxnX2fNSEy62aJvhUI+Pq3uPEGLl3rEMHQHqCjZm9JW6vJ
6m/HhseKcNE1A269M87N1dK8byJvuXYScp+n+593hLawQputXtASXDBv2WL+WZO8gRzZAMT0DOtG
nbytvfT9/YaC7YuvRDS3InqpC5AYmhrzXOcfVpL9EMnyQET/YSjMm3aqYCJB/sEmCj4vVOR3uueY
HG6FOZQsE9RbJCpXefYkc+/3CpTD/Q45Vha3QlvTQcMTEhkk5RTeJRKK+AFEX089HoR24nuL49eG
bPv/i9AYZ4AyANdpAJYycQTi4EWHAwOFXF5aRruf9zviGiMrxHXjTUDIY4xE6kOgG8jXU9ZU3eX+
11192Fp90Qcup6wPWxz1mw66+R5UASGXml8w2SBHS3CT7jfjmg0rzmto+E5we8CNAqA/aKvhsfd9
hxsGwPiBPxYHlxP5d2c8oLkHqPFAeFH0V2JGiIzj9H9wtq1I78JW8HQgmAf1vg3W53oJT+Ad4Yl4
2JkL10xbwQ6LXjoBg9PewNoGNQzo4XmCuD/rze3+LDgqxXgQ+PcAiagDC6Lrm5tXrR5URaER3EN6
Etq3NTwh4N7wKYRw4XsxQNENL0wMNDAtQesd5u/3f4Gji8wKeHjIRUFfNwgZ3S5I+s3waVyAwLv/
dUe2ZFbMB3wep6bEYgbS33uvcoAMIOaC50QIT0gIqkJthv5s1xnMvfsNurpjZYAlHWF+lMKdlxQB
PB7ATMvbE7jx8th9P7Bt76Oeg+W9pRjJtHfKk6i5NhnkqKNcmPhYH7a+vcgAKZhFKWygUVYXDPqB
fSVPg67VTuC7psQKfI2X1j6HTB46sOafK7AWEg3KT9CNcb3Uv4uNDXS/H45Mxqzgb9uZg5Q3YC7S
BenYrADn8dC80YqqrzMOFNf77WxL9ZWsz6w80FA/laWZMV5QgrlBnK8/4a7yo6bAUWr5ce0WSNp2
Ovp+vzlH5mRWUqiGKYTcJsD0adbmAEnAImOBvZgwX71OJ8OxRRBZiWH1pmLKFQZv9mZxBmyaPgo8
Nu7kHUeYRFbU64GmsP/FEkPs84e2bcZHqUFdPzRC0bb0Xixg4EqmUNZIzGqE+OFY99EFN6L0xsW8
d4h0TEJkxTnxwC4LAySWhWbBG4b3gQ+QnINVXgnJ+cv9brgGaWv7RTcgnAoLsQUiRsMAkrfCNfcK
vZthZ5BAbHh93UZWnLeCAEVbDPWNlLL+OEUKLeVjcat8sb4hxThA8RKGr3KFEl5Xl1D9BCj5DCvd
7NcM7cPNtRWaiJeO90AuF324kdWrkEKzvIMwa5OLjb+sE/MFSEnYRIgCuK8oL5742o5fywwKRYk/
zc9ZSQE44QP5G2iS/uvUGxXB3T0kEE6AyAUE72Tun2E2mOBFtvSmtxlJweko25VDBERBRuQscCB6
qkcKvn2B164n0PXXJ5KI5n1AYcMIag9UwwCJhNZmoKsfgE2F71OTrDDqYt4/8C+FQg4sZdjHhUC0
/krbooSyKIdm9Nzpb+M6N4DrKMLeF2Ytv6ol+guS3v7vpshAjoZww1/VkorvRINl7Q+RAv4SdYmo
BpgfHcQhMJIJjD6Nf0uLXsd4YPKfG+YXj4KVIsKVHJqI4bqST8DpQ6w/YO1XlhNIQWTebFCjgtQz
uOx4ygUZKQQdmHLYPmQsj06MQQ4TtskCCiNQs9fsn6QFWIVU+Uig7y3g8xDmCftgaCMeyqhJP0JO
BNaMSxaKbxUDGO3RS2UDz/SpSv40Okv36gGOAKFW/pgHSsVK2+oGcbv14tV8M9KT6hp6g945f7kO
L9TKIrUsoCs5+CXMo0IvegIZEL4L68rLLvbVHOBxDGjL8JGMsA2Mc5GA8dysnplv6dLMWLMQvlzD
nR+z9euVTSCytrV2mMOCALJ+g02u/qJrkr1DAfNXYnoQuzMfjkitgeQjWCCdfJf0kHfb2eUcAx1Z
u9yC0kENm+bmBqtgH5QX1QH1BuZilZfDTrZ2NWFtcFFtgFsusua2DrqDrJwiyyXES+dPMUDs+WA/
rG1t6H1wBsKiBicUKrMETKH/KFnBYBmKMnuvNI6MSq2NAdLrkTcRWt5WNvoE+k58hCrRKNqfhzI2
tXYFmChlE/ShoBXiiwIUHAGxjhT40vtfdywxau0HCySSDV9IAQx29D0hm/mNkd1FC1WdSbnp3JX+
+DBsf5Y5OCf3W3WNmbVLJNTLNEQhyxs02RT4fEsfR1CU2tmFtpF/JWyoFTagcXmsC0agU2AhOgOL
luv/ZKYLPqZdSEEVM5Ch6sASNztj6FjK1IoWL+nmMiTrcKNz4ecQmewmAU+yQsBmHTIk346NmRUw
QZQZoAfT4QaNp+g5KXn5YbM4/X3/69tqem3MrEhJSzpHQqawxIsUZFwmwLfhGlvAjqgYcw7jyDaH
WtD9tlxVoNDK4zUghzDkLD3QtAnU5sIWz3EQEl7L9Ndcpl8hNP8wZ037OOK0a6j+eL9Zx6ILrcy+
BqCnpc2c4EpQQhRYQTm+y0S/0ynHIgitNFBEg8zg59vffFBvILxeCRVdwT2XcK+pkqTZacY5dnY6
aCGhI7O2v1FwoZ8N1Be7X6Axpu2zAOkjgWQ9KsAPJcywYOOWgdv7OENeKf8wpnO/7vyIbcReWSzE
WvAtAz0JD3PNre694a9sXUv/xLtUXSEYjLrCJu9TMKYfwKyh805Qu2bPSlQezq0QPh7Sm+o6+gV6
VhB0knux5Vj9oZ2PmizEda5LQU6BEGoBKvYFfKPsOuLBPfPk9/sL0LVEQgzni7N3NGRjxPtQ3QoQ
gincSlL9E0xVQy9NUtGnY41YcyP0GBFUCWRMswZtdGUIbW2wcyCW21zuN+GaCjsTGRDoIPEsYRxf
T99YGHogi0u+s9+55sLKRHOVEE69IokTHkQ/pgagI5z7CZgUBlZ9EPNHgbXd6YljRoiViGTHpkJ4
voi7OmOQNsLp1wPQHJYc0Iu/P1iOzciGswYhoAy6Bdd19pMo+8MnPJ4/AXlUm9jza3DNO1Tyx8fZ
4GxyrEUrEw2VKvJOTlCP8WBtWQ/QXzmBOQTUAER/sSfBVhF2maFkMI2/36JjQZBtKl8sbHAk0jKN
ci8eCgB64PMy6fZcQfMvOB1rwAr+tJ8TCF0hYcM6AcRHChxaAdu+rlp3GnAthK1nL3oAWynSwykk
iYGd1aCiFSBcpOP8LPLpYAIjVvR3EWnyeakwSB2MmIdpCS65IHsADtcUWDEJDj5nvgTdBvz573Bz
wgbHTL1T8XR93ArJdZozQ+hS3zxwpd5Hi9nMxCTfGXvH120kaYHXHphAomTg8RxKP9KXN62DYGdt
OjCYgQ0hhRJJFfkJ3NdHxaofmnv0DOvH+SQLoLHTDmfBhc/ANoZgerE2IM/NWsonnk/5TYusv2Vz
AWd6CQ0GtezkBEeKC6wIDbvIhzabqG4oH0oEJ0/Mb00y9bEICvZnUlnBdnZqx7q2AagCSk1QfUUR
poV26DlViXjL/YDChjdLjj0O/3fcX4QO9GakBxgNSjwUdht4/NdvSuOTL0rBVON++Lt6YUUnijIA
GyBz3qhBIUZzVgMKXPo3SPCPO1PiWoRWdCbE+AKEB/iQ1oCBPNQl9FTA1K8hznu/D645J//OMFU/
RpA+QQNwuoVmxMTCm4fj0rmFo+X7sgGV+X47ro5YiSDPQBasvAQyzUUPnVOQX00H8XtImu2MlGsy
rGTQwDt9ZCnYYtPKYHCSQtRrLHmASm4FybX7nXC0YeNEUd9qGSuT7JYsef0w+tQvL55ZogVSroz9
OtaIdR/gveIo6SWYkaBJgctgdZ5dCN+MHkMlQn6534xjQnwr2GkHiAmBleQN5h8QDYdIBrwXuDg2
GzZGtGC0VA1kXm6RyMUbDbr3e9wTg49l3rEfxzqwTdKLACeTnCFlgCZATfwFA7TspDr69ti3t0F7
8e0SpDlGeAU7sGFoP4hZQM0P4mnHUpON+TQzkItDzzLs5bAEgEAZZOHgpuaBhC3zAPZGxzphhXau
KCxbWi+7MT+F2H4hBAyYai8Ue0+2jtzhWzGNgi18eCKR3hJFf8lhHeDLlL+h8/zOTDPZ2SoclSAb
AgqBGyEWkFLQi/DdGpg/poabKVweLp0Ivg8e4SeVf6be+uX+qL0e474N+WyLCZfXdGODQqO5hMhp
ED77VOm//GU6BssHgfHfy4v7ESl7D6808wpPlzVZeRz0Yn2834PXI9u3EZ8zycGoNQq6Dk3g3QIo
0d3w8BzujM/r8+HbkE7l8UCxUuGFae0kzCdmiHQ8ZelIf+sAEGNo8KbZR2hSyL+WKvBhyLgIFOtv
97vmmhwr5jW08FtopKkbFFnnR9JP3kc9TdlzrXL+9X4T2xz8bxHBt2GeQdhPEVR3U0Bn9LUX/E89
w4xHLfqXhEDeaclRzaaQCT8UpL7NZIWrPEAtKMrc8BICddoA2o9yAX354OetHNCUXujzEivAo7l8
jqA0DZOrpNnBTW17xWtjZSWAOemgddg26lYVwYd+rj5EA/xxlR/+SFf+vR7oTjuuabf29pbNGtIF
qIM0HmvgKNrrk5+gDgIyebczUI4m/gfTOS46gwcFrvc1EBonJqvkXdp58FOADc8QHmzFCvyeUgLt
7gGlFt/vbnxpBoj7yQqWJONSDjsHCEf8C2tnhw58O4UMMjBRCJe7dejehGY5hhrGO4WVuvCcDavE
0YvxCgXr7A7q/RWFs+SS7MSf69dvE/Ri64UuycRygQbI0EAmPfB7mELM3aFjqC+2Vl98vS9bMwW5
B6+hrMvehPPqP3awwNnZq1y/3TqtV7MqV5C3ZDzqCjZ90cIA+ICPy/3M5Pq6FcvQ043wUlSrW6ib
f0RTwqWUBXu1U9fHrVAmOay4F2/wYhhop3GbQLOE+9B0vP/TXdFlBXDYwZQQxi6Q7IHKMRBXkNvo
Ll6V4m6rU17tPUw6OmHDOPE4uBqwaFDLYCF0fSFJdW0gjXToUIiz8L/XzghObyhzaFvxPM+viZYq
NhWpDxVIURP/99cDMWs4NCdIQH2HQ0E05XqGmk03EVh2YlvYWaKOmeBW/CrYaE6pRp5jC/9HTbDl
IG3wtoUw7E6Kc82BFb+YWRgld3DW6XNocwQarl3w9DtGpPP51uqL+M3qfOq8Fo8lPYPBR0FHSLNF
soW6Yag/3F+rrg5YQcxXLcosh8q1aQ3q01P7fVh0cHD4rRhuWlhp9dDcjrtAfQ2gskQhIQlt29/3
f7trdq0oTsYGQCZZqhvURWCmA0zjM85g622elj2stKsJK5Tl0uh1E4yKw3H9mC71kw/XyRIKRMfW
j43ShBlrwcIsg4IcxKbfNG21wKm432wR7g+RY3ptEGYHC1TQUrA7dsUcfYPiUvRJdzDoO/Z1K4pr
Ck25OYVwXNqv6g2vYKOZjoAU3//66xcun1nBW4nFLPOMvdGr4bQBgBAehVo+n6ERU6ug2clErhGy
IpjUhJogg+lwBxkDIN/bvDupbIFN5/1euL6//f9FDJMCikBV1WOHr4vsMcmKt2bNsof7H3cNkRW9
2YzRhv+jF8Ogz5xg8Qh8VcI+TshIZ0hr/LjfiiMIbLglaUXuwUl9W0S+/tm0QTm8HaqUiDcRrj57
jDPXQFnRnJdtOBmIosYlssXZQAYbpVI+70zztiRfObzb2EomoZcHzg9GKtL0MYLg+McugwMVNMiv
sM4qvnaBSHYO8I5LlY2wjCooMsP6bDNMz7JL6xX9kwSO6ZGjCn5lQW0eofiyQOe6DncC0bEObNTl
UiMVwvYuiWnEPkUh3pp0qR7gmfUhk3QPdeuYIBt8CRUav5AV3gSJyKC9NgbZpYT82c5Sdn1969qL
OAnhxFnCqN2LJw013HyANzCMpMOdI5nr61aUNybpIJKu8fW+5XHCQPyayrB8dz9AXF/f/v/itwPg
0reiw9NbWKtojlFRruExxxOe7xQ5HIAD3wahKYhQpBB2xj6UTD/HRn7XEi5K0oOBhVluFPpYl9YQ
KIDmT34y/3O/W46YsQFonekauaaJF4O31fSAqIK286RVAXXmvEopjKEiHsLfcolmstNRR6qJrCSg
JeyJ68x4cUom/QFKiubmU6/7FFT9Hj/FFSvWlh7qLFxRgpTw9SjhJR1pAqfjKhnYT0hPhu9MvfY7
4+d49fJtqGQnYDqRrzg9NH7H0k/dQvriCow/vNVbv6s+JB6kox+bom7h62V4W50GCATOsDMD8T9W
Fd7ArktR+9MnBRFNuFuxFE5TwJnsoqYcK9eG4yTQBjUNj2QM1yq4xwTwQMJevkcodMymDceZFw3P
42TTLg3HN55On+Hs8LTA0ez++nT8eBsl2g8LiqUKVjkVgP9/9ZCbh5Mp1823+5931P5sTCFE7lUA
gxYZa+Vf6Up/99zDA0X+JV83d9Qg+ajrpX3nZdOhSrlvgwwp3ASmlHZJPIT15zWd3zHZvTMdjH/u
d8g1XlYSDPGOXrWVlrGS4BmRaC1jz5PDztcdk02tJNgBXD4ooNrjee1gQSw+stL7iJv1XoHf9X3r
rAPFrsgs8MuIk678BD3FRw/K7lHS7QSr6/Pk3zncZBoQd1HgnJaMbHMIyyFyBK/euWuPITR8aiU3
ZqZs1vB3hU7/8HdGsJBYv3O8cf16K6npKYz8cUSm8RIRXjl8LG4TreFuvki1szodedPGCzYT9OgS
v8Zl1KT8S2T87BZyT36As/Jv6DvvPZY7Np1wa/7FXho2STnULdBAylfBde7g5wcoZwMHwExfSQ5G
J1Hj3r7qiIhwG84XjYk0TTratygetmnwk4S8+t1lCd85dDgmxQa05cmAdzoChkAEKvUFQtPrGbXE
Jl5hcnU9FNKhFRSSKziXmUTELWXtFwpfvPc+qkLx/a+75sKKCcJobWoPq6pfO4h1tGMtb7PqB1Rx
1XQp4KsBz+SFezsZxDUbVnxUHhmLakIIKsaWuJ9bZMCSNjtD9V+syStXgNCKkWzCI7BRcF7XPlxM
4XtaRo9wSJ//rAXeDB5ytXwgfntlS5B9kGHH1SNJEzjCz3IhaQxS298cpgP9m7yFh7b0AganPUZH
fVnXHp5jwyDozk91LBwbEZfDiXds50rEeCbNvpsul58BZR1QqB9gHXN/bl1tWPW9efYgVJ7xJK4y
Oj5ICrOhmdbTtfN2MUWuJrZl9SK64OSmcrNOCGWTZWcl1bve8H+IyneO3Y6MZCPeCkHbNYIJdkx7
dZ1KGJOigLKeimn6OEKQ4XJ/oByrkmy9e9GLYgrWROQocvAA1h1FNDdXP4u6nRKZ6+vb/198fdI8
D2BzlMQodeAsUSn/c+Lz7tP93+4IYBvuhvf1miftKGFilZ8jiA2fMsX4aebrcspwERoC9e1+S65+
WKmCCxVm1Yy0zSFx+svPlIZdS5p8PvZ1KzOMtDEexFDRDyW+RVE7vx8TkX65/3HXMrLyQgvxb78K
sC2zlDwvtXkThuR5BO/MJHQP2ugYHhteNzCv8cSCoxcMAckDh/zV23kdo6/3e+D6uhXL0IAhxM9x
9JIhLeIqT9tT2ybyev/rjjC2gXLzOnkRbUdAWZNJfw+hN/mLrKP33PUevMOOtWHt+l7WrGwwUsA6
qC8fmwqGaXPUjHCKgVz9sSbsOK6SpW7qSKBWVj5BtPxKg/Inr7qdUXLNwfb/F4FsaBC1Bo4scQlP
rmdV6vIxaQt/517sWKOBtc8LUEE6VuDwxaFe/TRDEfWtgULTYxUsALugkCR3tnzXZFtxbHI8o3Kv
QklXDb8qA/N2338DssseiNhxqfov4+/FMI0wdoR8cYFs2rZ1c14jwNdPWRfxOq7bQsoz6HZZ9Ij5
8fuHBCwD+L/XLWoN9xfBq7NEpLQSCazOaBTMKawFCU6Xslq8NxX8ZT4c+7qVSbpEhkWeUh5vKMxL
B48A2NUUwc6O7VoD1tclS1BO6OH+pmAdeKoGjmvKrOHRwuYvM8qLB/oQ+jbqzxth45d4KwT3+7b/
ZfSy3vx1WnbuKY4+2NKQ1RzMGRcIQuqVjyqf4ZHFvZsswUBSFHZc9/vgasU6eCyTRypa4FWFqPp9
b+RXWB6/axPyZSwB/LvfxqsrCeO0tf1iIXspmyTpUa6mleyuTZewuJd9v3O0cX3dSlZrw9agTwYk
q07NeAKvyDVl2bdjP91KVSDwGFYRzePJVAPsEaqszAH8gEDnzvi7fr2VrZSZFpjijSJOpzmBOc3Q
xWlV6C/Hfr6Volqv7KeVdCIe4TX4JirW+sqm4Jg6qm/D/FDdnFXBgWowaZM95NkEw48BLr3HfrsV
wzCJHEbJMK9RDy8dNrQk3vRddx4eXl33yG5b0n2xJoca6uO9UCKGM9WHsAym09DLt5QX43lh8ueB
LqAR67BR0QGnjbLjcZcM+fegTcOPZmzbnST36v6Dr1uh24eoXcBcnYFL780wY0j7iwcc5OYU1e9s
ca+uTjRhRS7xR9+0fooMN4hwgBH4nH5jVQb447EBsmLXH3B3HGjIYmHmUcH+EQaOJ+Af+5317xqi
rV8vZjlM0oBT2DDDimmMfq60obelEOqxnVf18X4XXE1YAayV7ii4ENhqsPd+HmkGmx9Y2l1gkrqH
PHXNghXFDacyEyEuDHCl7k65GQaYn7V7lWfH122A21Qjsw3bDhAqfsXF4S8S+cvO/DqizBYspHAv
K/MZN2dT6VHBdpqkj1kwjXEza1j+SDiRH5oFG9o2qbFY/RadQJH7tsz8Cgven7IKf9//vGuMrDgo
Evii6WLF1RPCod+qWuT5gxakL3f2+i0h/E+9hUhhxcGw1qXxctSmGCcXz4PtuJj/7tbyJ96sb6VY
4OUaHDt42UC3IFc9YKWMo2gYFtUp9Hr4BC116vsHp8IKCA4zpKxqcD/p5qA7TWkVL4G4zgk7llSF
FQ10DmszLhzRMKMec0mlBioKAr/0kDMFJsM6+I5FL0rdCxy8+FSfYCrPz6kc98SxHPnC1i4sQqBk
hEIw47E7PY+i+LH4cGoDdXxn/B0xZ2PdhnDMW3jWiTjk9NNcD9NDDYX+RrPw0Vv8nb3HERA25K0r
NHQkYF4X69UDiaoHSc1PYDpxP9z+S/d6JR5szFtiFlZWicHDYyFTBXm8CJpOs+JLe2IBFHueBczI
3gC0zKH8XguoS9Rdyb61rfT6f0BvID+UaSH9mlDRPuZAwvxNaS+Dq5CmOsSTIdKGeoD3a7SAw0Ms
PLPCA5mK+WRmY/b4DY4hthW1loKytQ/zCGUi+KqfhL9EP8cyqPzr/UF2LEQb8NdVYzhVK+zC6ga8
1AvH/MHeK6rZeOo4HEV2tgBHN7iV2iKIAs6gdKFcAYfOr0lIpp/VCv/0Y53YWn2xwYsetV+lCGK1
S99hyaBgF2bPaaY/3f++69dbyWxYFo+1Qy1iv1wYND9Y9Q0WyOFO2nd93UplAuYzgQ+8UJzCu02e
pcyVObeGr3InkFwNWKksGxkpW4jtxCg/yT84GC5fRB1OX+8PjmsFWSf0Mudmha6kjNtFtE+h6fzr
lFeAFyaCHbliI8isY3oCmR3wE1KU65JCaRB6AMyGPSRM048tTxv1txC8yUlw9uMGiigxn+HsUFfZ
nvqFY4Rs6UXVcVkkcHuOmwIe1CrEJQOen+me+OZ20n8lTdqwP+mXZOR+HcVBsz6yRLbntCQx77un
tBrUJW3NsUOuLbgYpvWspsSLYtDmTVx5ePwoKPXfD9HaHVtMzIrkyuTempU9tnVTTl+jyQuKU5l1
EkYz6+z9uL9it2Xz2oBZ4VwOKw/T1PAYbo3RI+yN6R+i+8E/txO/elKDS20+g9mVnExT5Q/3G3UE
oY2ng4cDsCgCjfp8xuNs2Olz6LV7z9mOLtkIuo52dCYb1EwH35JyhVSUvskUpe2JXiFtfuG42vbB
LkbTsaJt+Fy5kHwZYKMYUwqHh9OkDSRFvZ5XUEvldCerO0bMhs+tI0yg1QwyBm3K6SETQ3+LWmL+
uj8f/zW5eWUV2LqFAs/AdBKCxc0ynsbIf1hMdR7KX0upT7DWPImRPmvSPq79cGpU/wbPWodg6kRG
27C+2K+qFdc4k/Ot6SXAK0EoT3CwgIjV0CfHlputaMiWrGx7QVkMQX3YItPwP0khD6kG4fdbAZTp
sGtCDfPasSq7K1Qxh3M/JeUJm8rO/cS1nq09sZ0bumgoLsVhlJw6VT7Abrc9NRFMGYkP7535nVzF
JQv3ShDO1WDtkTg46j6Fn2+M+lXB4rLw6+aaj1nbnsLVm/NzBo/45FS0uVwhtt83M1xSV/DlmF81
X01BcpDOjJ8sR6BaGGJ7V8VlvwLTHiVHBnAfjELTM66ee5qdjtCycXYRKBdAyaUs7kz/gI3uW0GH
nZKa69Pb5fbF2gatWE5rhFppyeblCrGj6TwMZg+/Tbb5eCVqbYwZ8+tuoSuOYuCwifEqlqJSP6H5
BwEXAfXf7jRmXvCBqaz3TgmnSfIIMyBuTn7a+/zkMc/3zvDqCqJLtg4keOhTCX26IiORfurXZf7t
h4JfPMI+RImGN+iKU2pzNpCYZNf7iceRO23QWp8BUOZlIoqbvrsFSfktm+f01JBoby27ZsDKLlnD
fSZzujUw/h1gmk+oiRwiCMFfdWv0xfQWW6lOrSyCztEAfULxd7WqzzIQf98fHNdvtzJLyTUMXXtc
6ycRDeDt9ubilf4esZo5Fo+VVVAFJAHvexbDFkK/R3GoSE8zJGUvDSTWrkul5LHsawPXomzI+Rpx
nJQmSn53eH30z0WosCbvD5PldPv/JluYBis9gCcKTCykLGJFYHF59aJ6LM8BEJ1fAqilvKvmcqHP
ZaVr/d3rs1xdy5XU73KGzHWBawikVSKAdBY4Ji3CO2sYStcn+EVOMLdu00pAKhVH4gu8lQYGg5HF
7BGcHDNgY+K8lKiMJlEUa5192xb/tny4mrpTmk/H7lM2RHdWybpmNeFxAWLQCr8nRsYzJZ7e8zZw
LFIbpduEkwRwE/XqQVMI+eLE81imJNzZ+lxf34buRYTJYlIwcfGjeEVpEbJ0sn6C3m5+8EHXRvAt
0PbDVrfdNv1c/W3aHjUt1JL9PdUHR3qzMXwcS0lPZo6wZ1F+Mt2GHyi5PAWJf+hNiID68e8Rgrg0
+EZMsziBXXd4MlAl+pm2SXHkKRGft7LEwuG8VwwaE1Cp7jFMI33mTNc7qFDX9FoHjRaeSv6shwgE
tlA/rbMub5jwQ9gr/HYrL8B5rqyBK6ZxG9D0kngyuojVP3iRtWF2YoAnja6xdkLI9aVQqs4rdSJN
namnIhrZP/eTm2MF2dpzAMGvYNzhvWwk3fSZKu5/4mTJ/obQnaqv99twlNo3N+qXQQYlSIC5CyRo
GJr/wmGuhGKo30AreK0KipNdGv0Zpcp+jNwE006bjpm30XcAw+GZHXtzbGSaducqgAI4jsw9/XO/
T47cauPuvKmrcdfHSyA8Dztx6schCs90XeV/GG/olwUghW/3W3LN0NbDFykKtFrcldIeRcki0+8y
nGj+YkDSfkoKVh8LQhuIV0SMJ11L8CbosfExQk0PT2tBsfOi6eqAFeK1aIel8gk6YOqoP6eTSd5B
3Ez8JXDW39mjXUvMCnTQTzIG19AI051zENmZWv9JG0LpKVrbhT+qVZXJW9Pjh5xWQJP2rKBdy8BK
AaXIQyysBelL0fesbd7pkl9WbIo4D+fqfH8FONayDc+DPaCQWW1Qc2KBfB9WI31oy2gPzuv6unWH
wKmzwkrGCXYdg/SNoCq4jWlU7MSho15mw/PSoZqnug7CeKn5eB6hM/rEqAweYJ89XnstkwcpkvxY
qNhSdiFl+VJDlB3QkbZczmmaNfMFOqQZBHYBy9izKnIsaFvODipjI8TrVRgLBOOmu/E5LMrynM3i
WDzalsclVdGaqymM+yhbHts8a2GCQ/fU2VwTbu3oSZnMwRjUNPabon0oJoDIufG7h2OL1Yr2Frr7
8OotabxRJrsTyabgywyz4z0ij+vXW5FetBB79RS+n4af6Mqrd3QVzbE6wH/5jS9SLVAQQ5CqHMfM
fmJAHtE/w2Z0fGhgbOgaCt5QAOpx0jHZmj8HRZaBS9+wnZ/uiDMbujY18xzUE+rS/tBU6zlPilUA
vdasCAZKl+iB+1p+Tyeif9/vzuuEBSJt0bokYdm4BiKMizFrBHDtI5QZUGT1ptNWr3o7NqKC/QCB
ReNwacMRFhhQZYVd0KXJRjqdKNwIhitJcVc6SUPYcs4ZBMtxMOhhJZvkPpSewBoNn0Sl0z/3f/Tr
i0fILaJfTnDW1yhlwHoeJCF9XRI/upRVd0jyBCOybRIvvp7mUFqCX2sYG46HvtPc1oU+sSZfDl4n
bNPlocQzVeUbJB6d95cuGOjZq+v5cmRwpG22THLqNWuEBbMaMt1Aiqw+RlVxyBwHg2NlndIIDt0o
n8TQtukuMOfQT/WK55OizPfE1hyHAN9KPabFpb9rKEEZr3i/jBQgM5K9Zf3wJamBIazoRB7a3fd4
xy5gQ/HCETAkxuswhqBO+GhGj5znhFY3gV7tnJwcpwtbb2/K8XLSQzEe4GNZ8TOti/a79JOmO4d1
DgFB6rNhb1N7vS3xP+g8SOgMYxUGcR2V40X4VXT2K7K8DWGD8FtM4bKzyl4fNmED9JjSST4nnMTD
umo8YUBZRJ+EHNLw3OpymA5lW2Ej9WAYr6dhW24GT7w3eG8klxTYkp1OuPKIFenV6IOANYR+7FVC
nFPK+AVzswfedU3F1uqLPFIOsxoYnvBj2F/VEBRZPg7+ZC5wi8BD6Z4IvKsLdjx6JR9g60Nw8Z7p
V7D3mzNPwubrkVwipBWKi0gLWjV+ELM+n762tMzfFnO15xT3+mYnbJz8VItiXpshiIXss9PaalQZ
9eAl48kblP/FT7tpAkHdS3aokq6xsk75WUiiJZ8M2jMGkAQ6Vmc8M+vH+2PlmG4bDWgiChfKXAdx
obPyShl97srowUTpcuIcEND7rTj6YOMCF62EKOc2iDtPdZ8X+Bq/jwazVyN1RLUNBuwbTiSv0Iel
XLK3c+aJZ78JluoEVtEx9A8eC/8dFitYFzNcbQiO3Yp+Ur0u37aMkF/Hxmfr2YugS0cxtTi3+DEs
2suHCrWuS5AWe34IrvGxQjrEph1wJvx4Hur1oZSyHE5TvyRPMBsBSeJYF+yQXgS0yYLRj00ZJBcG
/7TnlU6HvPOIsEGAPOrVAHRAAKYhbb8rb62/gq63Wyp1jZB1rhemiZqpSRBjkenhTRYNFwMzOJAA
c3/nWvX6O6ewcYD/x9mX7FiKQ9t+kSWwMc2U5rTRR0ZkZE5QRpNgMDbYmMZff1fMnuqpbkl3VFJl
d06At/deezUJ7zDYqhWPmIzJi0ZPWmzL1OQxWZcrEUwhci3oL3Zc+hfH9v9imv7LN/snOzAhshnF
gFookONBczNN/D3bw7ktNoTXbdX//vD/pYr8kx7YRpY0sP/ClbSz/RyGq6gI1CuH1TemUsvs/gPw
/5fa+0+eoBddiHGCBMewR0TjyQ8IuoVwXLm+ql2ipgq+BB2FIfB3i/q/f7V/KV3/pM31cMZbRqWC
o0CiJqAjuHnNrjWH/9vf/v3Y/p+D75NkSYPm2/x/s829tiR8lfu+/sc792+f/R8H34mhgQ+coMcw
caaaePuOWE7/Hz+Yf3vm/zjwfJqohf4XZ0Yn43ELSHYaVO+hS0zSO5hI/Z8M42ma/OM2nxSUCHRo
6NEMEfCzadffVuj/BXQznn5/4P9/0Zwm/zj8JFXBAB9fetxY0/wNopUDU03nvZMOZhfS9vdiApxw
5lu/bPlm9h0j7kSEf66VlUu5t7UJ7vmaZLTYjRqWCh6uG+h9mIjrAo4oSI3oLJ/szwy6zSCP9y5a
yoC4Lt9grTC3bVBEKbQEa/fLmv1aJ/VwXTNWP6bM7Y/IUrKFMslS6KXdcpNOPS62McxJOq45JDmX
Tdhf4RRsucqavujbZSpivn+MPUGEoonWS+wzDUq+vgWus5UZ1lhl3denNXJtTnoy5fGga8SpJbRS
GVIc9S4LDTbuYtVPzQNy6Pvxc2HrBqv7HppE0jyK1X+pqf4Oxgtf+W6+kHL5k8/By0zXuOip8/kS
zGsRwsul0PN6oyyFDVsYDQcCATSnyL8FzVcVTccviyYPcctMqZb4AYmrc246c+em8KkP+Ysc4TXC
KZpQOca8MMmEMOY4WItG7+++2aYLCba3FBLJKskQ1jmH6iWV/Wub9fcLfr1C3KopN7otx3FWWTHJ
nam83x2C6kivcybW/bWZLT02EW6UrnG3W82fa7GRcwsvY2D4LKdx8NhlTuYw6X5RiEIttE8bbFWn
qUwTTnK7GHLQzf6hHdyhRRTo3AXxDAZLc3HZJnKRwCDOsveO1yvs3emXrqPHIBr4HdHugg5JwJmM
gfwh2FdAyQSPFSmP85Jd63G7SJddkOz9waX/JDY6m35gxy2a01zEEgnftaflhsY0h7ZJ4yvqpTBt
/8d0aVi6JdrzqYZLHXKLuvOQwDcdwD4/IZBluLSbbctQiK1irP+ViPbGKpvm8RzynHPEcES0/bu2
UZ93VDaPrhmfYA7VgYPIh7yfkynXWELnSTd9wqFpL+dRLlUig5cxWbYCj23L56V3+Z7p7bRZV2NB
aNOSOSnLEKNdPnfzK+XuearNPSchKL0zMFqcoxS7XBAmXNo+N8h4xHra9iX38MQOYA58bPz8HMJW
LNcGbnW69VM+JuF8E+3mFofqKxmDU9IkaWG+Jf4LYpvygGW0IlYtOVXzDxkNmJ/C8cNx/gfaLcBC
jusCZqjwG6Z4iq5Jfy1qsJUK+rAaAVEUImp1Hq3974lmyIslDkjL5HMbDjMOnfqKNOY8sIjvTBQ+
LjJF4Obiz3uzqCJL+hseZQeYxfRXb2hTcAZksl7IdW+lPxlv73vbPnkSPfkYxwaLf3XUBAUvmNRn
2DgGyrAyB21T9LaaFzyZswOJW1eGpPPFKsFeGseGFLH0HzNd+hxaTLjyJ/3DPAUvIskeR7rP1YDc
ybxFeSpcANLIasH+ts0cHeJaf1qzduCsGnBjRsGRmxYthYTLSe6dagq6Q7mb0p2e2CjaUu9Re5h3
txchIgbOUxgbJH/uQUGG6G6I2zaXcfKh9/h1nmqoT2DUjTfFuXyBucwxjGAKm6WbeAacxC+jI1bk
JoB0ZGRZ8DMEe/anqTukloZ1CP8RMxnxmCH1MSr4aOmb4LKzYEvN8e1uU3MRjnUHCyrJk5lQbVww
D0uRRMCwiwSOz22+kLg54Pg3e8GChbx2C+K4k4aZBo+BmqMMt+g0wln2Ekw6OFlElRwW1kW4cWJ8
ito7f+m376z4OkQB3UChOMdRND/zvTemyGpozSgokkDexl3fBKMB1igaLqKcreAo5XCnze4Cp/q/
vm35dR7B2citTvRRI2CyjPDPitzFrL1yR8VpmWni8hAj+QNhUfhraBd7BW9/+Ju1U/No0pE/h03a
eWRhh+Fjk9n9TjF0s0XKx+ExShvyGe3r8qNRa4Knm5J77kV/XBHD0uCO493V7qBw52pU+21ieqtv
RwRyIYqHxwPJZ8rYTZbM68kysclDQyw7ZX7eT9RZ/2NJM/cyI/74huwQxecIfezifGi2ujT0O8ti
3LkfKkPT6SuB07nLW7GN8M7fYTK4ufqZfOtfUSHu2pV/TDMoKMNkhyKUWZeP8/ix19P61I8bJCHM
upwGgXkYkeV2gU/QLZSWe87odkxj+rOW7DnFC5TD/M/g8sJ3QlKaKkc3vRIqaAmLG2DeFu8fT9Wb
b8mHx4t0jRr76DoF5hRMnX/0QY2XJE7EBRkcdY4oHFqNQRjkww6xBMr4E++TS83pK5SX7pAOcEsW
u9ovwiZjPq28K+yEeF05YScPMfeGsivMA/jTUcnBcS1w5f2xnbjvCVDr2CRjAaJweN0jg8jPNPYF
4/qx0wi0HPQEErzCsqqZgjseU427HId1Qs7lWSfybkYsKbQc9Y9t5gMCq2kVAeIvZzdyXOCLKagX
e06t+rBNBrnrHneF25cFRX2Ycf9jCJHEHgemRaHjieQIUr2Tfm6KupekwMqc5D6DPm3Q7EXI3RY+
QHuh3TacdTv9wWYYgVQNFp4DupN8Z/NxjdH4T6n1heA8LVYEoJXgK/8Yd2jLO+nhGxbIP6lYEBmt
56Yau/AVJrB93oahBLdYReXKVwWwNFuKgZjfcx1+wjqgyW2/72VmyCnmY4qk+b4r5w5MQPgSvg7w
Rsq1pE9ByPQFwgrQR2e+38aDTHHTsm6HWZD62STzgK9mkkO7sfUw6rF/jsBvzf28HYdGBYcF9xs4
JvXtAlbq17Z6k+OSD04gJrQHQsf4MBnJT3VLCTB8aFqyOB1kkdoxOTTBjExGJOk0JTK2RYcqv3fj
o+4JzsUkVqzoBmQJ9LdcM2VOKXTrB+G/jwvmwu+k873hD2wLphGaAbhJFry3yRNesqWk1KZnloXf
o7tQn4ufunPcKn8CE3Wv9rUxf4K4HYtEp+4hXSJ2obVIT7vw+jxl3D8HjEb3lm76qUZOb5fTmZP3
Wlj9tIVRfQdfzvhAsql9U9DKnpCWWT8hdXcuZ+Ad93XWqi94HbTV0E7+Ns3YfIXlYgNHoQnrZlUP
Y1EHXSZzQ1dUiDH1z5pFcHJL1XBd9mW1uJYRI776ILsGTR0cYeyzVivMlx/3Xayly6SPUBknd4t3
nb7Zprc/mhH9zSg7dOIdWyHN20cc4bh97ULTPc9e0mpY9hTqWCYLPBX0fZ0CKmasZteUeH6Yex7i
ld2328aOdelYrF6WUKQXqXkr8pS30LDgJr/RjRjFwTPdl03XpAVLalpAoNmV8BBrDjCD4lh5U1dR
37PzkNGxEu38Z6xJ/aHctn3ItcHPqWG0ihFO+57Fa3afARHEm+H6lxl5NU9m6M0hzWpd9Zlqj2Lu
x/L7Od8qRHihs0gUCKI1OdmtnU5yclCxRQY2OyxeL1AwSzQ7HhRWLMmrFvGmBVqerTTjEL2ywMfX
BWe3TC3Td+MyT6Ug84o9xBA+zGDqF/bbkM71awKeYExLl8TkMUt4fJIztlC5VxlKZlPX9NWKOZtO
MORB6vscz2uFUF8pkGSajH2etTb4Gc9wM8o9BKS3XZeQyxB0EqrDMVhzWi/NQ+dX/ogNsvuMtjl4
XUPOrnIL6z8brcOfVARZ+Cp4owH47pIiAcDugvxOevwwD1O416ogxM70d5eFci/FlrXvbaiX8VaE
4zhWeodKEM7EcPUrRMvJG2Jea4n5pOl/CtYT6CAagDaXcOFEVqJxqs7RrLOoZH3jtgteczldWIrw
0YIa1fIgH1nd/Y1AzkEpJz0Uh7JNxH5C/GQQ5Tbjpi3tDsU9+lQ6TtUaZlBA9LptChe5iZ6QXgCf
DodMZ/VFe2SfX5Gd2NUnWS8hycUilt8J8k7v+2Tm0IpPSxdfm2iP/cFsJOxygb6vzc0ejcvj4iPq
fs3AxrcCjBL0SVrZuTunSmdhvpJksKBqUtxZCiFqCJoU38K9KU16aBGbBiMS8ubHoNy3esPr1+MR
PBFcQ3CobQ3SFSCLz9QxtG3yKWGovhYQU4b6Zocqti7rqM2GS+T6VF00mdMxVwMJ5yIb/eTvojpk
PeSfOrvR4YTGUGzGRY+RZFCyIuUHI4PP+IxbM5lFMFTE2A7LWEn8czapATkJnGGvnbLIu4MgLIwO
S7xtT5DsE/YOVipW0pRPyMNGPG/UVQPad30Yo430jx2ZsEdRW1fXpTZhLBB1P3VTsdAlNkcdjky/
B52bA3SYjIUYPbwI3BNM81h36c0osN6Z4BBzSV0Yoo1bYWz7vPdySy+GNOFwnHY74SF0g+i2s8pk
FJ5rOc7pHWCARIS5tCvNijVbic0dw2PLwSOKEdS4d7rF+DmYz3ZMdnW7cz77OxorRIjnPmjb/Z0p
1rVFTVIUBKJMmF76Rrk0z7jbwBBCUt0EPxyU94puMyaDADYYfd6TVp4mWjcgpqNNQMzjOjjULjgP
15WkBKxR3IQ4lY1YcA8vKzZ/z75hAXn7jslmB0dDNNNB3zGMvfsYPbjaMfgjY32R85Wk9S3bIyrL
VqFunLT165JjKT70eNu7FS+VaLK42k1nCdAOrvQ5BRU5eK8R83LL+yGwOUMqMBqnlM8tvtMIPyIv
w2w/BEiFohj6QyXwevtsWvJ4ctmK0zvCawOVfxkPNpznv1bw5X02cFIuV1jW1qdOgRZ+F2tC0wul
cPcrwObflhxtHNtukP/lw5LYsVW3Yhn4DAeJVA5nNddDWLltYQohamZ0r0m3h+yFWoYahtt83YvF
NmmAKE2ZNJeYM9gbRwT/qWqYn9Obpg30o+0z7DUxbtb2gFsZcx9jru9uO7KT5OLQcHWwNOiRBI4j
mCxnqOTcj9rK+CcRzdICqaGWF0tQYxlRIMOjsQdM0uP+4ZeWRXdYnrbjF4JCQvcF03V8PI3ctIqm
JBMf1Ev1J+SYD0sIoWaW8233y90UQD92P2xg+xU2TlPygPhfY8u0Fk6gpQoUluVQJu+4DGiEewHs
byBMm+6gMVqtasodvQxKgROteIA/Rm/emgAmLhehmvF96zIhHiNFJ6QYcjMPlVZKzkW613q/+HTu
Qzwo00sIPcXO8p2uzN/5elz34zKonVxkvPc/p0bMzeOymoXlzq3reMa7w8Z89yJrS+SZ8K0K/arX
I5368C8b2+DLLil+3xCiSTxitrPJjUlsKDF9r6hFfnCO304LdBpnx2cdXEbmN3+OTG+WQxDVRN3i
jQn5E1YODtgVtOJR4Xi8RlVMJ+HKfg0wyzMc9d9ImrX7VxCA7vujBanJ54CP++iYsjiDJ2Li4NS+
SBkHIDoFFv7FfTuYazSr1JdhOCeiitdttDc8dl4ULI5IepZ0iAPY4umUHsdwwTCQAbzB5EHs6g8t
Yv0+YytXXUajNhHuINfKG+y4Z3ax2zjjDHvcV6UjsudVnfg2q+ZZa3cEMOdQ6mve462H3Wubt6Pd
oirtTLZVkHxMGBJg6kBybBQCkzsJGPaKziBqb5oeI0XRmXXxZeBIFFUgIZK7ZZJCHLMGcpRcC99i
Uwkaos2tCuLuiq55nE8YCyN7XJhu91Ki4mMSS7ZGXIWKfF8SsVEPtEzVfwNGyFrF3URVKXQvf0ne
Na8Q6+qwaHdN/yYtGGr5sLhuLqc2YVPZupU9QsMwfX3/T/S9yJdsKt62pC/jSDdvCZxlw9zHMf81
R0Fvzhtt47E0+7Sg9raShGPBpWV/oepfebVgB2cwxtdA1Shr0R0BF2zUdYNNwXBIZtd1R2v5KC7w
WIrxUBA36mjhaj2Lg06yNvZ5h2PUVouFUc/Td05HezYN3JNQcuPGPLoM4U0FlkJhfOs3DVVRs9uN
gPSwBQwCinmQC71gEOZJaRJ834OFnS1a8HQwmJ8EnJfwAiIeBVbSk38dl65FWDsm/jgnItr4b9ND
6fjAYEW4HSLY1PTP4KiGSQOoDN4HhRGze0o6DRoS5/Au+iE73pmTbCCFqpZMyu5sJjhYfoa8ScNL
BpNhCJ/Coe/eEHUthwPqcwzI0SgKK3ocSF2Rpguisludbu5xgSE2uiMk1SqHnSp85dGAYOF/U4O2
uhY7Yi1wMLIumz6UZrE++S0RG4Qt2usrTBQ39l0J93YoYlxfJselPoo8Q7eJi7vT3fqIcZPiF+oO
y5nDADDxHh2dbg4GENOcu3nTeznF4MefW3SL4SUiKpkuGshqdBmoCE/In7Y3Ela06qylQu1xlHmM
nxOUnBVTIYKFppEzLB00r9VpNrZPwIfW/Hnd/Yg+Xeo+BsDCZ8Ad/VLXedfRfi7jMOKAWldpzOfM
XUBK/DRF/YjkOkCFSkf8WUOSr3GFAOWswLNowgMWpzOqIrRjXQn/MWEvazrWbwLXaXvbI9E2wnAq
piSHQ7LP7ngmJpC/93B0+ZilS8kaul6Rp7EO+axXfZpsFn4CEQ8eAG4nb3TYdYzLc52qrZ8WuNnL
yT9+N7k631sFopKIgUonas4e22lfdV6PCcBjEfUIJuXtU8ZjBoOXYP9IVNq84VpZrh0y8X7UJAzQ
4go1HUfvJ/STnfU1BmjYGHZD2BwoaZMqhg/WbbDqes5RlXB6I9R8JJbN5GrCtQu+8ce+rYysu/du
WoGR9Puc3LQaji+FcIQDPqy3oBrqwFncsVlQQQDtXoeQKoehyPBXaYFd1AtIn1VnOlIlszWXHs8V
y4fUBHh56gwbe9shgxZGsslh4tuK2RohPdA8WXe/Mzq91P3gDxwYhbr0dQOj9tA5IEsRoW9Z47w6
2GmQ2Dy0NqUYCjbgwjSlbkfHk+6n2GMUexyjYbrwsMZcrIPuB9E1kkeI6B5qNZPzRihewyxVt02/
coSFxCkkjXZNFtQ8Re8igQ1Cs4TBH6RCueO6QHL9XbJfum7jpcfy+8q97m4o/l3UmrF9TqaNPSJr
pP4dGP1XjWlbLGu0uTyDL/xp2peA5bgAV+C/a4YiQRI4KDNcUtihvfQ+wo64DWIHm69pufEdTd5N
bFBw+pEfsiay73JW9rebVHOZo3b+lEkKJH5L6QwlKyagfEvVdptgSPkDI12KmrmtRh52O0CHDEvR
hhU0mce9bDxkWmhaJxfl+8Kpz6c9bNuzE6lMK2XqbT1r5NyvB4zzH50XL52ITAWdHbsLYy/TIoQW
qxpBrEcniHntkIx6DioPCWSS47xR4MP7+pz6pn/bGJNlNsOCqkmX9hme0erviB3MR+pn+qmkR/O6
yaDHlcRNGUxWYkaSizm3a/A0pwRLXsE+KC7qW5DHsHMW0f6T9cIUgcksfBEiV0rGRqQuDVkRrqR+
YYn4Tr/td1+Z3cE1sIUdFbZGS+4JkKVExuNJSpYBWED0Lj5udNgwqFWZqn+PwV5jGbimhy3wAuCR
kAfcv/MbxEjoX8Dpv2t8fUo2HlTBhlgCTnyfL4ODOF8my++gb8jNgh9bPwfrVQb7enJOGVdBMUCw
KUIa3tc3RfCdwlS8spAUVtYi02xONT/EhARTzlWafMgInhnIHjX6gBoTVYZE7sYhPOc8JTo7zGIC
c0QlUYE9JP50LftLL2JyiV1qz9i+had9gBXXhk4LLjtbXFKZ1i/xmLlzFoQxjiXHUB7z7AMZ2irJ
cff6t54wj2Q4RHPgD/tPplCsQoXhJcGCI89gYZ1jBenRMcyk9OgmjkGL4XRmo32Ig6g7W+ctAmA2
nEbSR/cKwVISe7Z0PCJAbMsHOGsOIEJo/4QWnpcKn7hy69K2mNoJeVDTtFzTrGFvrnXu2mLIKraB
dPnazxigaae2D5/69aSQW3NDKHkfwi55XZZ6+6Fs85hGgYOoH6svLTaBGQhZUAKf6TmQvDnvfJyK
1AzTYZym8Q3ofvqw81a/YeljozJdOO4VBGiWsZnjoZr4YoMfuhvwLgWLkcc0YWkF+422BIVbwbWT
p6ZCMxVVC5nY0yx5VkK6qS5t5zx6zkzknUpCOMx84xm1nbDKibZy9JTdzWPjykGu/R1ASXVsQxWW
Ybb9adAV3CK5vn3w/cJK6AzcqTV0qwaF0UaFJCuSqX2vd3bX2gkzTNizotdbX0gER32bcjfHiNZD
aeaud0gtT4AUqxrAIjD1HZuNAKRZm5MVj7GMopZ/rBNpbzPZ08tcxysF7PwN+q+0PlBQi0uBhRw+
mqjjYnGm+zRx6/OYzf3raijqEjZMZ5bM9VfbhfYKM4fxMrXfGzgoPqLXZN8Y9kQLRvkiGRt4Mtdr
6G+37wRfvknwRjB2PgWKRW+cJ6PDLAnJfpEwJE9sgv4IO/08cDTNRQq0CCC3mBYER3XYuyQbyks+
KtjN5g2DmVcejpODJYaE/fPuGvOJqAZ/pUvXl9OmY4dNn0UMPYCXs0lZjeRqTw/tIs9p4OZnEgfZ
a7g39l102LVNaE/LFJZJx9UPBMI+YW61w2GESlFdh4gk58F1LV6SGQuOHpDMc5QxiU9IkHMp8VeD
42GmqpYx1nuptlVDm2f4MmWHlWzRjkVgmlxUm2UAI0jHqhT2r791FML3DOFcBQdSCYuKhNzhoJs8
AZT/4SMSPE+KxaeIoBCadc0uC3IgDjMG+atnJLkF7Gdv9W6xZKL9CYGtTQHbNv8H6FxbBW7pHgIm
X4YhlJetm3rsyu3620zyETp5bLlGg7AscG2OWpHljI5s7/Im9PGh89GLRl3IOzbVJ+NQsFy20F+t
HMKXvV8JDNvH/i2OOnlUMgzRGWOrAQLa/qcOAvY3iNOvGdbN2FxMU1J+eytgq5Nht551w8GpwN7K
kK8HjoyqIuMDu3Oo8LiddBOcus7KEoQZyJ1kFo/H9DtJRwWdvnr4uZ1BEWl+ZwC5HhcRw6d5cv3v
jc3LUS18f07XeLz4cCZVp8R4n42WlLsOIFTus7K3wleJFqAZZd0bsobqHEQPUaYEh5WKDcBwi76a
si65B8VwO9Tt2tzKOntPYqYeE/0NMmV0Wq+kSeJr73os/oDbPEZiXA9LtwDjFwEbCo2Wu2qbEU82
lhxerRHqIDA6IGoQXdkK1gb2E5ooekeyjBxcLGTZZRsoy+iILxkPYwQTJP41xHYO01yX3rSwbH8d
21QjjZdUDOln5UCz4YaGcDvAP8KaD5WmHlJx9mfpRnWnV/k4BHt031Fk0xhgTTdYF/DKDGt7injN
X5GxlP3m3tZ3e4/l5CAmfYaK0t8isrq9gHkZVkGgKlBMkocOvWBFiF6OocLtmFMDKXCgsFbRrv41
JBnAw2XTn9oAaNmiDpiL6g2gxKWtfKTCajVY/6l2dgfMxfUNJs7kZIEwHnAucPcDiDpP7bp/bZOD
eaLx/LoOWGN3Cvd50EQgBUwuPnO5K2xMxGGZdnkwg2GHCKStN2FnAE9d+hrFfXaC7Gi7A5M+K31v
unxy4N2ApYCtDVwx08MCxiH6xn25BRCp73rW2RNJm/4KnKLNrZMjxuhR4jzATU2DzVzYbMHGIfZN
OSDy7NdksBoxQsuS1miAYEgQFusOTKHF7XITh9mLhLc3CDjW3BAsEp6bBaGdOaBAd0PbrLvZRv8n
MS2BoUv9N9nDShsmn0IWelhuYddBaMDzwYfDAewPoPQefVjb2sMm6u1k4uXPNGYT4DxLC+ys1qP3
Y3wHlQUBDtYv8uR1RCrj4w8cmg5exNt4k9nAnTB/rWglenkEuhw9E6yjzlDCY30gk7eeI+azhnYd
owOiFBcKzfEe7OYcyu/Fxo61ybatCpgGd3mNUf/HMFCbx2hNzxnG2MIBO3gHdoR1MbIQ3pI+7V/3
b216G8COpe4tuWLkSM8cPfHjujTh2aAwHZDNCTYNwaB5u8xZ9yghd31LNicepEAGpvlmXNXNpM5Y
h8tbYab7MFugd5r8zwmNQAWEsykGw8lprrM7G+/ZAVSZDyeStQwa2b4SdB33PezNDr3BLnNL5HLZ
sCI4iTZ6a0Ic/dq6hcIGph9KLL3HMk0Z7qF2ll8gXpljy7GjIuk8n3ay4pqAoLGp0eCCMOA/nZYx
g/VBl1xEmql89V335UfswELdqmqNYEQW01keQqwz0Yl0Hao7JgPo/ZpzwMCAkgBiOgyxrbpfYwZo
uomXAuwtC5yOJYUI1Xijam5uTCfr874t2zFYUnjHqxYaOyiEbyC0G/M0Qop9GNOtWBoSHjGJBA8+
RYDQyuN4zBOACG9rh3V0IhUpt1b99DvtP5JggylOtkTNNZjWFNiIfQSrJcljWYsyqfkX22ClFNPE
H20jtrKbUeZkKtGUqtkefLCZQ1Rnv8YUjCTTZWtBMGsByhrdvfv+pptQP1Ohg0MKA6indKizW+tj
U8TzjIWb8PyS7cEvjlEJ2KgFwFAP5wD658IScQf/SHSY4TiXbFgBjMLBFd2ZehtStLPOmx8GmGO5
rUCxQN73Za3E8Acegvo+HZs69+myvXY9zO9DxsSl34k+y7T/ovHSoPGOX7qM0yphGwMHJZ1KNgLJ
sVQHFR3/h7kzW44by7Lsr6TFO6LuBXAxtFXmAwCf6AMHkZTIFxglUZjnGW/9b/1hvTwiqjOkrIjo
KuuHNitLKxmDg7sDuOecvfY+kHglsTenORz2Gunb9yVb6AIymVOOLG61SUQLCAcPk3EkYMaKXYOX
Q5uBupr5Vj3GezfTJaeLnp0MbWbMIjnHhZDElqn0vZPa6KvUiR6k4PlJYBVsXTjbw3bFRxZ0VYtG
ypq3YAVNOhRwDD6jVssr86K66a6JU109w/OhuXhMmstDOeXDrkzZHtG1NUabknyXWMQP5LFpcCNl
e5yVKU79PEavuu7yrWPDuK0lTLw0o3A7ZVb4PBS4ZcIwJglT9f39wDF+E2nFa+Oi7fb9iu8iybmz
VpEHdaMsBBgnP+aa/tma1UfDQu2ZIyU9qUOmAhxsXDcEWQN/5qzQanKZSjneCNOwbnHP2+dRZfqZ
hfCxn/Tivkut8WBCGQaJ61bB0prlsRcMKsxhTj1MpQPr7kfmHBEsupkVOudkbnkuMhqAhCgPzHYh
hSQRg4akRY3sbtwIE6qgZFOoNZWvYQqHAOsmvAj0xIsgJLwRe4Sv4X+nkCyic5cM7inlELxNrUzt
4zmcPomKmCLUDlndXrfAekNbjBYPp4JBZq2G9ckWCR1aNOobpiCiPQHeuXfAY0AYUm8JDAyn/crt
fYOAt9yRpBFDTootLEN7LqPw25jK6BEURwX2wGE46jI9xqxdQmgkZy7q5/YhIfbR72qStftYm7fM
NsMToqX0TIWulkjtc9Qx8Buniq5+jsqKSKJyLsClSFcFxPg88GIfkNGaQzxEia/i/j5p+cBSUTxl
U2/u0gRKnkdBfs3Ve0O/SH3L0o5OQTeF/I/V3sRVNb8mV3RjsMZ+Fzdx7vOu5ci+ygT6TD9fFVef
VfMGR7316kzNZxOt9eJYaUEBWh8tW16GlnQmVc9entVPi7Her2SRBfoE4mI47dbW+o+dLZ4aMZLJ
NVNmLKt2Vy8rxqW8RMh2y+HCJWWgDBiGryrrvWybZNc6mvRNg0E4exF7rwSL3KVdfC7m5KM90Rqt
Y914tmlV74JFhidqX/ZgwmFcDKcpaH6Bej85mFwfyznvBaSrS3uWYewfOdM+yq7vdk4zNnuVJ+4G
RUXt59Z1/EwDwgDYBCn312xNvlZJTWbyGk+ab6I37rSeEenaRoO8iB61tKXj+YasXp+bgqqgFIaV
eaE21YH7Cy5mQFfF/diyWDBrkZxMKwAb05l/qIiZam33r65w0IP7gfZgKccHAUX4Rr5d/tZG7fWo
H61jGzF1AwAMtZulKgyKmwU2c5Sd+e6yeeRbFVXs/qqggjnArPFZFhgweMhoLKPXukEXAc/6ahu6
oYmsPxKzYGjl/Day0mrvsDOM3Dh7OZjxCKdjrd1839dWg1A/NdvJzLJduEbCp67MT4w69XM6T8l+
mdqCEjvroJpZRVJupRFa3yAckkOfIXSlVt0+jW4y7FPNBkMpebS2mWvcV5TyN3OHw3Pqqikw12J8
tCaxMKLkdwWO4lbVoPqfW7XEX1EXiQJJC1cwyCQk/iOSTfnEksn6WcTK3RiDmQZDpU1HIUTde9WU
rV4d1d3X0V3r1rN6scitsSQgYyyEXddNB6VK8FiWNIUXlaG9x9vRfWHrBlNbPs6MJppmjEoiPtOa
aUeNPZAnZpI5wFra62Ddq6u/LS5Rw+Cq6USIU5bchhaSIqdODWZBwXmJnV7fFeT4PkRNJ+xAEY3M
RCllzkG3q3tOXObP0EhNiTZv9zTjC3F3p2WthOsz4qlccI2snPYIadXbHIn8uXLFcE4gDWjuVtBY
UiWZpvrIkPDYVlPY06ZQi4sUouzmaBY9XQvinYw80fQxqk4s3HwTp3nU+03RmMuzmKh5PXeWke0v
DG022VJQFMbcar1v1pnBUFel5lbq0zjQnGTVF8hWu7nGNuu0AbU9xL6YpoGFRFFvVUFW9slmpQ5k
9JP3dAoUxcO+MYfqLuyUvUFpNC5VgYZ1CFfbtf0aMME6D4LBNKUpIX/byiqF67Wdm924ZcQFPBuo
AhurHBmGGawkTCmYJ3RrbljtJWUAWDxkYczUtC35UPyOuc8YNHmtqgDb4uhsJ5aHDttrpXfXycp0
N01rtHeA7u6h7yK7Csq5XQsf8kVzg1RqSMT6mOQG5WSfvJksRlFeTQFebpbcmSfglnXBQpBanXuw
k8SyyYLGuMobktdhE/J4a13jC2hpn90njMcWD4xHN4+LU1m6D2Jmjhu2soWFP9op862+6tMBla8t
wN8Y/a6XZMiqdg9in88eAzXep5Dn+BxYVmWET32ld+GHuXSW6iVOi9EogBSmPN1aJarhJzTWedjZ
CcVQz+b5pUl35ZrpThCOZfKcRnlzVxHr85iUsZ17GlP7S6sl/JU8VymVlBPbRVDIirG20cztMzqR
kQRMPdv1MLJNpPaLpY8/danUQ79hx8t400xxuwSimG2kbXfq0i/IvKZ5b0tb1LdGKMJ8N8GBEUHf
aTn6gWWBbLJU8iqUTLjJbsJwvuLcC1U72zLr9cmcF/F5qrJkF2uNGUi90Umf7R+yIuaVRCLdh25Z
BMTs9I82eGjQy+aehns+WkS8bFpz7ig4uvs0q0LAdCeaMQaocjsPqfBKWNeA7cZMYflDfebH1WWd
JQVFVixs+2Px6O2sarl4VGzMnNGNNyja84taxnsOxGyf6KPx2JlqvjHHyLntWKaAea+BaFrDZhfV
ikfuYPRPKyM2BOn5dRAAYFEGmFzGUxw4yK9gmbPmxY6e7jKCm641IplvWVV9QIei3DTH7H6WWh3A
I4xbx47XYM4r7TyZNaSGwow9jdgptRnshGqi2oo0DVn6apvUrnarL5ee/uI2cvtp2riNLV+QKgVP
2AoZSw/r5lOfLuOhhgYhGFJrmhOcpNb6JWS17lOgV0E6dM5Gc+gIcMLwsPPyJoxeQTzbU5LR9UEU
yenimksDeD8P7XsiGJlLyErpD66TSMwuOYaCPGlnIB45c0y43bQ1OqXfuqgZzCm5oNBnxw+R6vrN
WLGzBt+MCfufp4/60ESH1lqKQ7vU6mtW6RSFelnflktcn0JYrA+WEtZRj0dOjUnPOw41GhZPjmYd
b6vErEnU08ct275p2MDoWFZNiDvlPzrc62zrGW2VU63Hdh7XV7NlpOWpZXFnj2DOMEiR8Q4cht2G
XuVZ6VbYBK01sKKOnXuf2wwkp657+cGk8qQ/GuxAzoq8WhuSWkXCebaZyu/0hAV0S588hK72SvxJ
hiSXxVuydC9FRf2xLqt9MAm13fJkPNhgbwFxjuFGMLmky6v48Kpbu01PxliKTSoACNNyAmATSX+k
k8AWIW1Fx2q8VUkC1l/p+a4au9pLze7ONashWOs0DaxxIPBmcM5rScXcuFF+kzq25Te9tQRa39mY
eOqLM+hnwKFNnRvlfu2zfRtPQWoD/lVtZ1zIKbkrS2BqFnk953FhEtRbyY+sW3tb0Po9c6wdXxtj
CClbPaJzThuNQM0Nu9ffAIvOVrfu1FDaB6XVp15ZTw5gK6lLc4vUE5+53hdm0CVeojbSvSWU7d5g
xhQOQxQ4RrpRU/44aNnnNhZUZwgibCtjXhofdBWfwg7gCi/aGf3Z9qJGioNTL+wa41HXe2iEdkAu
iYlwZW5CI+kp9bS7K4cK984thi/ZaJrDUMfxY2JVF2PtB59FuJkvjSilPqnuwxmzVxXF6KF88t7M
rBV5pIsLL23MZGM2YH0NJxyyVmRsu+769FGZSM5UOG+FmTA341TZoN6NUGidzSSaPs3Iao3TivG7
GY43ZWue62p6c2RSB5G7vLhQgjHCKdp0ZBwSd2XKN9lqW8YtBo6mZm5hJo2/oAofEOGNzerExWbo
MWMZU21/dUuELXvG+0Nsr3Ek7aq+Z9FA/2hFKdOucU4C8l+GIJ7MBUrVPafVsnKzm5H7PLjquTZy
lkrQNA1b6JnTKGT9pNn52VmKyIexctnVbImXxZrqz7ETTVRlpTwjX+fpCe8Ez0Ik6ZNdKSbDGqXi
Ei7pVg+B+3tsAEuXf+zcZr7D94N4DLvgz1akbmZjlHvDNZbXiaf/IyJaFKQNc3s30W8HXFXIYJPw
etNukKUTHcCyxkHUxG8U2BjBoi5OHlpNSBxpIP9dacezP5VgzUdGCqiF7fC5h1m8MbHz9aPpbMNU
B7Bqh/sU9IJjznmidgUX0QDR84R73Ubpj6xl2JtT030tW33d13p0wOd2Nulb9lKP80sKUAIP9pJW
2ZMI65esio4liNDOhSo+k848BMyjx8AZquWFN0/uVgrqQCv6q1+n7rWbJhuqwROL0s+VjmkxzrhL
7WIB4IN5iE/4xbkl+wZrY28CZduGHiy5q/aZNqlT49jVCWWbKj8e+i92LaKD1lnVt1VxfVi6Y11s
nkg+lim5Bb2O/WzUTOaRQ33Kp2F9T+wubYnBZpyHSGmBOLhhfOOYafI6lmROlANrm4rSqD4VKQ9E
y85QzdQ3vAvRcbFn/RvS/3xTxWG+L+kWwSbJ7DYIQ9z3c5z5ijUxlw55kl/pqEOiYVvEmBHlXsey
zpM9hjQ7IinM11FfqTli1r7uwr5z0nOBiyX32UUuvhWrzbTNLKZmeJizVgKOpK77PBederJZ3pt4
TVUv50orxr2L0pjssoZ5EPK5SO500y0/c+FE+dGuDPshsqPZgjRUGOlCctoGa8Kycc1POYZzY50I
IZP3AnK/8stingkmSsQUKLdsMBBY2ufKYr3ujIFiod+KVEZ2k1HcJXkRv/b01PtxHNf3bp2aU+Zm
6RDQsTsfx2StxS6Nl4UhQwoTOwr7Tuei7bwpHZiPjVgTqIel+QgB5iq/KlcJlob8R60WN4p5Qdtc
dCi7x0xj8GJ0dX7Cp9AdmNVAj+GdOjehrp3XjO0zbZw0IWa3tpy3MoytoBYaW/M6zdYfKDqtmY0m
bvKiIKePuSm6Q1KqZaeTdA2Z0zvGGYi3uDcGpwycZsLc0FfGWWtteaJEhUtICEmAXgGOmfBKYs93
u8eSAjeI5XWqJ4RT39Xwipk/1aMVdEOf+6uuIy70CYK9Wl5Mnf6vm5v+OYkdbauW9Oqbmpz7lM6X
FsdALJmwy2/LfP6WWk1yn7uYd5EUw/o9lTXVRAdNTzVPNkYkmrPUzeRGxfl8o5pWEStk4qoLq/ls
6Ku25RrJNspywJTX1Qh6Amee03xhmyPn/y1C9Aclu2QPybuC5SSd3GfCHHGvMoaHyv4izJIhS0w7
tqp88p2RmV6DEcOTufVBYN736rHB7zcxfWkMPXoE7FGHLFr1DwS2jJuugYCX09j7Yy4Rj2ITfwLl
EO7ketnAyhk0a7wPLeOFK6nAOK/hldGV0z/wuH4cDVEEccUS0j6CZKc2ryh5rOggkVh5aDBQNXRd
P7AKmEGCtfR+CKx610o1Lx6gifzKMTRvu5ztEWpoGWJqNOls157pK/I7Zr7OlsaMzH00INjBCejC
tU5Jx9CtiWP3C3vnrlOxcD65bTx6th6izLJJeUvOClW6hfQdr8OlWJcEmNeieCDaJ2DjT0pf7iKw
JjK8hdeYfD75eDfE4hSl7S2Cc8o4FAIr7TpKfssxPphXQS8vkm8j7Y1XzhmB5mMsuR27ZLeMheEJ
TCt+L0CbIKXlJsKAyP+E1qWu9AJk0rUvUyafXHe0/QrK6m7i7XuF/fhmXC0qZURrJxNxN6oy3to2
qB9zIUafdCyebEiN7sYx2qRAmzQMjsakxF5uLRIxq3SFocWY2VzNGp2cVo9NycprBZe9mTOby9Px
TD1ReG00EcE77a0ZFC1S4HmycfftnPFtBo2oqa5L6mfzzDanxK9HjJ5mQ3RoaNYcH7X9jQcBi52K
uXgvlDPuzNX6Sj3c3jZGwtu5MmjBbdEfxwh3c5uJO1a1OPu+cppDkoSZ59RVQ7urdxz14F6OAXqD
3YmCCBWn1PKQy0t18pLDAO5SeF4/mxcUvOt+8mQix2he60/ZUFx3LFFCFqX52NMCcoFY6W5yExcB
Bw53pUW+YZvcJxIKXZ/D7cgIeuCVR2UAnFBsbMkGGex/BQW/gYjP9qhLCvT4Fg+anVCl9Opo2FPz
QESjdsvRvOyTdmjpcJseijFSPAwm8K0SMLinV9/h3bt34IWOmnJyJvW5SfGb0P4xeT0U01g+zOBV
QyQUXRLPCLdnIjuspuFbeCE86qOEfC4FnoCPbmc7scbd6wrjoyWWwkfr4E4vqxm1HttAXYuSEdxq
v47uku0nNhFdVoDlhzkfh0BjJdTFmu1yS8Isu0lp1Bgl5B3/72yNeK0K2O4wXnwWdmSXWcwRhVta
Brozr2Sm9MaeBKMPw9rJQMzuNZ+gUmcTw5wP0czcWMfHRlsf3zRJcYadulVZnW+TLop2eShvs6I5
a9BsviFxxjlzxcHIcObQCfCuJXH6jzrWOISGogMHK9L9bCa2N9rhcpuGVYrrs6QsnAYvgeDkySbG
DU/t81Reh/+QtV0LOFMWmX3sV1t/7GPahnxkqW+f1EhDy9UwnVWMttuSgXKqDTumVP2uhcq6Ky0S
TlKzH71UDrfQxR+1SRObLg81DxStOxu874FtFjeVEX+Eeu98MUNf14pypF36C0O39UPn2PWpI+Ox
1rvX2XKbbYa5l7EbK1zmjulnZLIrPtSpPkIeGmqFE8MX8jDzCPVFOj+x2vKzSjjFrXiut2Av46bM
inFn5PE5NE1jMzjqg4qGkc7D3VuZmW/WzBVbEVURH0fzZNp8vWaHsVuUH9sMKnNS+rJpmRUoG8Nc
w1qBjQGVsreXLIGxzYpD2MXdkz0an9Z2zeAZ0B5Kswe+HN2vkv3IlHKy9E2bC29ZM/zt+Htxh+c8
Ityo3temyzwsST4Y89y+pWZ5Y+nJ8oZRKzuGmR7dSD11AtyE5NhW7VstM53GTbWorYtxy16J8XM7
V9l2pcV8SXNjPJZ4HrYVxsQPeYtjTrVA2ZEmoGQMpePGMG/JCUDidlH+EOE9gz6Nkwq3oDlIX7eM
W3qLgtwFpoQjC6/xJu2t0Lwj9pR6Z97VQr+PtH7Lk/EGLPy57eKTTDnjYOcSv6vBjm3eddC6foO/
/Us0lxmHaHE9qUbPkVkXcK5esOZCnYr0ohN2QSPHg7UOBSbZWTuH6xjUUb9x4xGnyaBd2FyuNsPY
MZTtdcyT0c5aU0i8fPhmcQITxGHPm4VaM5i57z3Ww+uB66RfcU7R2OfE0WI7JB8kz2S1kf2S3SVJ
f8oLhyvA5KqKNN4IvKqvzao/8Sx8VSip23Bw8fDFmhl01gCJRXsLclokW87xFb0zizZR5HppVxsX
14gRAmX0hNmCmyQf1qOTWR+Mepl20bLcS0g7Ah0qqJ4VzXHNspyWHft53cjySO3WXO01ecXIMRyf
k4HFAZ0ORCD1FWp7bl6cpPtGnAg+WRBMRxsgHPIwOq0hBlDopNXH/Ij3p2Hrrc0u3L1ZWrM/RIVA
CqSAKXKMKXKtwJsAhTyjEgnaVvcUR2vKJG+90IZdS6cx9UNY9I3COe2JzjjlfdR6cYaGaS1a7ZcY
ITym1o9VZUivD/U7FrGDnuTMHDNl4sJhROdHRfwSob4nTLSzGVa90fyEvmvjZI6zBVAvfVUU72G1
Pq+ulW9ZJnIVfPJbM9EbgNAa1C6DY00UJlI3bJBx9XUrzXW+dbPF8mPKpufWWAe/1saQu2uJAqNB
7rXbzNmSgVIfUdZ0Dx++ta1bDPSIvFgIXf24RK19hCyYEMriZCvgAnkqTZ+baQoxms35zjD75zHL
7xrGid7IUOzqxk/2ut68VY54iuMBS+IUrz6hnDlXNVL2Iq65Gd2T09vtxjZHrD5XUL/W6auLgiKp
WJ+diQAIOjy2QIQaCr0S7W6FtGKlZsqI2RwLarS2Xs1dXnQwwPgDXSPQFqoFb85WbhJN5sltbAs+
xNiw8i+4LrtXJllli+SuIoJTF/uIZ4gnIP5I+SXhmT4GrWG2xU4bGk0GC/Opaqc3AuwnGjUSZ5zW
7dGuVJmGhymKB6Jks8SOYXTmhs9RM1p3p9RQuRdzitR8lLIdn6eQy/cxs0ZwEz0Pe8urLCMctujk
SYfi4K7caszPLebNAugL+iP5q8zvP4pW+iGVLxyUNHSb5trSGjBx1xXLZwcf1bc/z4X6g9iuH/fg
Ldo6z7NQeKXlWsBHzeOJuR1bieJq8f/8V8hrgNJ/knv04yq8KNdHfLtQbokwhdxTVKeSq44hl78A
8BHbUyUtO/hKK3mj2K+/tH2zWMz0Qr04r3Io6h1xLfP9n/85fxAn9ePqPFY7cEsze9qFVUX95TYc
bGr6Uljjy2osf5Gz9wf5YT8u0NMoKTIHGX7XlGZB+RiGzzrDmsTLIxNvbp1m3OOygT3/8xf1B1eJ
9UO8VxQ3dgaKuu6wuTG80PI1GMxW//Df++k/xHtJYUzIs+26K4fGCmh5zL0QVfIX+V5/dAn+kO9F
NSAiPbV4r0YEMphTgZ+IYadth3+Vz/5Hb88P0V5561bCASzZVdIt2F2GD0WnJkzjv8il/qNr6sdk
r1KWGOLwKsbNfawP+8ysg4VybNL+aqPnH11QPzwGEFFy8rmKlfw240sTognKi/Zs6Nsmaav/3kX0
48Y/8OUBDoKl0G1mMYNYlLbRUQX2f34R/cEr+HHB30w2h6pFulKcXaVu1VW7haCKHcTEEqhWhkSL
NPXmv/fLrn/E7+LuMnjJRPV8IN2o2GAo8LoMJCPcLFGUbJ26KBldjdGv6Xf/9mX+H9F7dffro6z7
x7/z7y/M3Nokivsf/vmPx6rg//79+j3/57/5x/f/5Ft++5HBW//23T826Mr9cj+8t8vDO7Pd/pdf
xi+//pf/t1/82/svP+Vxqd///hMpYGV//Wk81cqffvvS4evff7pu0fm33//43752eSv4Nm/o/9f/
LHnY/fqz/uMb3t+6/u8/ufrPTJxYYCBMomUklq+f/ja9X7/iOD/byhG6JXWDvDXyyH76W1m1ffz3
n3TnZ4Y0jiF0gDL2+0m+qauGX75k/Wy5ZCS7juVIizhn46f/+MO+e9P/+SH8rRyKuyqB5+MH29d7
4V/OGYk6+P2HHoWY4cmo0fdZ1CxgNYKISz/RmmIfO0l7MzLRARwcruSvowzs6fQm1uIlRiF7gmfA
Q51Y2Ei5XaW+9ThRn8MFtx6MhTGQjDdMijl7MeZo3/bIEGnlxzIWFLn7Mss6ZrzfWg9MdgWoftYy
SS/c9I54iQjA2ZSu8KUxSLKBBi36ljFzRweRzOVPmklkCdWMLWtP5PRPno0nXPlRmZjs2cjT+prZ
o4cLfRzWYI/pGSgkyXMTdS56b3hqNaZ2Gxvr9ZMk545MBCb8G21d0hI399KrgAYbTBIXNBRRHDZz
Fxiks+4TgvB2xmqV51jO+etoRcsN40USxyZSoYoF3YxqfMWpJxn8fJ6y3L1FfKTGj/Op9yQRW67X
O/Q4jV1gFJDgA5HXyKJ6Lwi5OJHi0NII10RB5YlW7QGL3Neu1Lp3fATR2cJldokqw32wZZ4/haMO
GNZMcCAmzHvm1Y5d3q6KMa03keazMyzQhsIZm499LtRNk6ctI6fcSh/yam1eYZuHB7iE+VFELhQC
iQE2I3mr+UxsjfXVNHOilGrptFDvFVIDu8geqGUH6UWMqO5w2QKfubrZYFzNzcDWHIEonHBWlxA/
BzonzMx0z7MFbNaqL+zQAkRaSMRHgGfuVdkGIT5TFe3j1F023SrlwbagZTBYa2UaSEcyOafwv2GA
SBSUKjRepKaoSZiJOiFLA0orQ/FJkLJOBCrkcyA4yy3fnSmCibBW37KlJZsjaSah7+NMDyH5TKv/
yCNOZXuUkXAhYSWXpr/GjXEL20kE5EiCDQA2j9+3PtdtB69vCgvB9GU6lnEhz24p8oQDFw7AXttr
ZEFYg8E4UZLbW+gu7QVWyHxMXEtbd4yTmAfl1dzdSE1G37R2ZdQRkO2h91sNt3Dvd1goiIlqdNzI
Np8h41Cm82NW1xp+tziHtjGuV/IwNQLhX8/vc5XYD+hdDhMUdPzOS5Q0b0wE6APhFMTURH1j7stY
JIeGotUfKj1+LwxeHSHV0filZa3SR8NxixGKKlGbCWW93xhuP34KjWEm06mShvhU8B9bO0ZgdDmW
qPo38B7a01gujk1wiAY1t4TEAzbKgTciqPc6ootrPdtp9jB/YaqXHyxnxVXW9Vp+5+TrcNAJRZ+8
uIoQsEUdRi862Vq3dL3avalGY6+RERbR0UW45AlfJc65sJQ3pBNaJAlxw94tJ+MwclAFCJ8QE4kR
ydfeSaven4o1uSaDKaOBZxBM0kt9OY0ZuQsejt7+7AgSc/w8loxBi166G1bPxgpuoI4CNivjTmD/
9F2fp8s5tBo9J4jl2sgOcZg9kLeGhcueJxOisuiRU4xCnVKN/CiffHxn26zlchendPe+I+rq1Z3B
/Ty9YWcCRlaLrCCLP2Yq860rsLTCD7eMB0onOXazYV+EsyS3ZH+MI96yGP0tCZeHqtOf9OjcO134
CUN191Q73J9jYRHt2M+Z3MHQT++/nF3/Dw7m747p3Xt1Pf2674/r/z9PbwqaPzm94Tve0+9Pb77h
19NbSvWzoVyAZu4xDm+dM/rX01tK82dxZZkci4bSdXXK5N9Ob/WzANoVLl8wpe6Y1/0ov53efA83
PKsU/lkN/BdO71+2F/3z8Ob3Gth+dNJzTJdqwTF/6DXWWhOxKSeyVuy3lIzySC6fCyyz4CzuI/uv
AIMEYWaCsErdzo8zhIcYXLHL85C7Oy4DzCcXzDX/tZ3Ov/xdmHGuzzYqFCqcHxZI2a5WLS6pcodM
ul8sdFDSzZbP+VjoAY6tdk/S1OFaVQStzWQMi8sOp/RfVLPftxf/+jf8UOBopC/IBafRYWoqQiAz
/WTOzj0TRsOXjnP/u0vmt7rq93XU93X6v/yyX6qs35XQgyQrFD06P7DX/PNcN5ey097i8oA68zVP
rKc//23/yUszCH9yGbMqxhnmDx0UykxWhGFSoPCXR9cojwbzQ+Ve04fT+i8azesV/rsC8ddrzBCu
bpg6EBlX9veFYtOlhoiLoTj0IvwYmwx1Zv1EMjGRqZkd9LF1ry8ymEjDDSfwjBqqjwsuPxVZ98VK
Rbfh2GtRGRHxyCLWebJJrZReZ2lfW+cbccwhlQvTuUY3njHvhX/Rn6lf9hx9f5NAN5i6ZbkGJQUv
5fsXUGv9HEENa/vIFdWhMmDVehJ9m741AhemcFaKifJSF5ti2YS8vro7ZOQKBbiOls0YlfWlmLIN
yf+o2Ml8p4g+PTZuCeaCCsOPcIkeziYOzWwJinbFvcsdaBhJsU2dMQpKftmIq9xLmvl+wMxL+ZwS
w9NFD9GMt9VwFNltc6p7CiHi3hyni5XfkE/QHCbb6GCWgDkj/Zpq11zGWWTPieneljo/UYrwXkU2
4+z6MLcY51gv9DI7FurfxeyYPID9ngYi7bylWD+azHUP1agm1sYwTCEjujlWMq6QN2bsrQtUkdTr
u2mt2s0A6rGtpjaIcurJJemyTbmqg+mSOIkmec1YHnezck71sCwo2PVbTHqVZzN0ZBvNfqQM3Vuy
+GpCOm6bsH5dY9S5AVuc38deSUzEA26eirK+XVR+MlX5NQMR2JpWCy1Xd1tmqDMa3NWUhcMUm2p8
yhItPrnZC9kzkMBltxUgnp5uSPyXuGjqOr6dnQ5ag9hdz9HLDyacTkApboJvNzdmRvCLnr+Icj04
EUlMibnRljzeof59othsPS4TFDrVHjPDTKET0MIGpdbtbO8xA3ebmQzCLaeFH9r1k1PNgy9kfJ6d
Qvq5huhluGb7IBi3lwbkqujDoIevebYHFMI1QcLubDJtC83B3BhdhyrjVQl5ULHDZJ9om1UNZDO3
p3Jww2NTZS8Aij655r3thM/llHxrq4qbxQKQby40JCIXs29/bJp+2i5ieo2LTHn8OeNZ5SMajKt5
M1Z/ap0Hgq/AYK5UMSXI/6buPHYkx9Yk/US8IA/JQ3JL4TLcw0NleMSGyFDUWvPhetfv1Z9XXwyq
qqfnYha96E2hUImsEE4eYb/ZZ0zyiaZisQZ2RyCKn9baWuEU1F0P+PKGmDMn/lZD64+VzoEtk1ci
rIvXlwSQB/KA1dJf00ob+I05X/xMC+dyPBklarWHx0DCANCfpx8LBplfMBXYFqk4JE44c7ZJHmQe
G35hDM9ZVz/YsN58A4CBTKsywHSOEczAB01CtD8MHQbhqhp3mlra7ggqgXcL24lp2RhBnfvbntdE
+l1TTR8Fy6xeiLt5NV/oBgjKLou97gXijMbTX7yTdbyyIZxtKEeRwkS91jvtZiBwoCkzc8ydAQhy
8pu2+9dUQ/Ov1Rpz93MUrwUUDlAb6MmiP6rl3diGEN3rxOY6gbpEmiE8UsZ4D/XIZoZndwFEpA9g
WcUduen6NDTT8x2argEm93VK4vwJBf6c1ARTQ7UhI9uL36XuvBqFUOBZcNZ3AIOD+wAfZGfvsjRe
GCAyg44dYpMsnnpnc5/LnwB+aj7T6QKLW3S95TesmIJpnkI9G+7BvtR+DJ+DGCJORidlYKOlC/er
2cP4+TrnLVFt7KFVGxp7uM4EF3XYpbGtXhfjS+2uwCbMN83Slc04YpspOy1Iq3B+02fQOnHBspSU
z5FWPjJKIZEGlvGcZDXhNc3aDBZcEG416S4as8xdjVSC4xn7Q4Kbw+X0BMicAgxFK96h89HJte4B
XmhvU17Cc8HjtyZ1fLKVG22JzxVjokBTJQ2yxRptcHfizCzDYduT6SaPEDUvOIl1/JH9kJy5jJTY
HZZ+g/WKW7MS7bqcASLqurrvk6J4XNM6DBjBemENxJcKkPoSV1WPVWf6XEuzOTNGrja3/UjXxh9H
j9SjHYlNohmVS0X0pSth8jpa4uxsOz60/AIOUcILBz1XegTcDF9W8EHilggpnNwftkLMHZFuBGlm
QpdQdMI9HFFuE0iiTDWnEjHZrjo1cN91JcCdX2xM9JCN2WSJL24ocVk0DzgCZ/CAjh3kTfpTGPAR
QoWkCVhX3S4WP11C+tQT5aSn5U4Wp1CkzSMmcfUE6OC3DLsnm9lXuSzjnc6IpLgtgGu0AivvrSDP
jzruXi738iViyQNxifOytYlVhlhpNOzEAn8grQIuRN6HEOM26w3gppZsad41BExlf2u/ynZKLX6V
SmRvMZzZuJDBlqBvsf0wb4zGs5MY5mFYlKOeOZ0/9AgQWM8eGG8/SjLeG9m5bbVey1nWbgZUIICl
8Nh04f0Y4tDvZ/HR29boEpjsoGn0T4z43VIjzFyDCKnre7YtZwsknUBeKKEuzftKWKShtXvIKKWv
dwXAHeOPMoeNIBR5UQnfNELFIRrW9Z0G4wq3By6gHLJLeRsZ65YyBnpMNjwLNcdrDebGVUPFQVhe
zYo0XF/Uh6qDLsinTpOMn1jc//BN8f/gTDiud4bRZ97QgBqy1msnU+CZnBj7mg0jMvBtKSWGKTKI
nU3zVt9Yr3X0swLTCczZ+V2QBeHv3YfTaO7VFgMA6Fkj/eft7y+q7J8Psrr2X897Bp4/CwSsgLTn
/HEe/NNRtm4aQttDlfEmINVA7xzZLcLHJNU2YV6KB7h/ndvjg9BskWHEta+2Cn0f78XZkuIet3IB
6Icg1ZDiR2ydwZtiVsqCGpKz2diBIbW3Tsbi0hjWU8iTLkJ6Q4S9dHfj4hytpa1dA5hqMEMrgxYS
MfPVGMPXuoPTTRk3xGgobotLb1UgmpdqxDU+2vCgBFApJuKv1lOJC6PqlqPGy0S15p764mmn68zN
raR7tTqOLPHQfFnVNUwXge0OS9uqq8mRseXdgoPngFmJM0ijPEd4MO0bU3nmiA/pH4sKqV7wUx+4
mic36uPaZ7m6YD5/othlF0oT2FqL8GN/5x3BKlZNNt02KER+NccBfOVYnIeCaNWUPeqivHfmcdwL
1fltixxsWWHcNanBETCmkwGHnGd000UBSmOEB2fIlD3azspojPLqZLI/m8y07hWrnigm2NF2eOpv
O3FSMQwuViTEJIWCi3VAUef97RxmTgwIo3I7KM28WWbqvuBXBlN1G/4riafgKSeoYvzIqX2MiYsG
mrYcoypMXQKGDPe7esd59VKlqnKrCyB0xRQeWBskOKy5tnmLETRYgmZUOqaiEzkwV5VIlQN8sYbo
YfiGO/f99mWy2jiOJoQi6AbS4pTN7LKmPdTRHfgprHehmb53TfY+9Q1NaFwXi/tiwN1TINoxKOfY
pPET+GMKlz+6wjrbmX1yburoqq/q3djhICKPRb4mPpRm9kUS0GXgdLA1Mp2tfC2T5gx/NMfXyFSc
2DzWUkm9QPGCURbk5EWYN9i4yqmjNcyH3hq3DmlZKBzLx7RwOMxIg7nalPsT4qqrKzj3CgQdFwDt
+wrayM3yI9IQhvDuA4053Wil+iGs8sxgxYa7hi2C13sHxUdhaGsjl9JXNzTjfeYcaq4C1YDrivwd
tyYLuDiofPa/D31Iv6KYaMYcSz5tHH7FikeLMBF0VViFjOthrxjfqSk50ZMBNM2FypkZDrGhfWZ8
eBGD+jOOoWdlHVDRR8jzRPL2EtRTuQIfxCzXb/riYkjZ+mOkq17cdQ/miIO0nChsach5q02avyjR
KwcAgZZ+xz1xR8/sFDDXiDwJUqKSBArzSJge4f8LR1PJp8w3OkXpOeok2KqGLKAggEW07RfU1RCZ
XZ5CJz3PHT9VwgzYg9N0ZSD1uMaklEUMwD/jj1pLYtGwu6fc7h45uQ93Oboo/3k62ouZwFtW3sF5
wSQQ9OEkP3pXAkeIeJnqtHzLiB9nfcYbSVFAZrSk+mvtZPUnkKTxZkhUTCxLUrtz4ZBEr5MPqwCE
adT6pURDMchMdFxL5lE+r2Wa+LrK5Q/fm+oYB6SGZBOONZeZ8qAYNfeG/rEmJoCtryfDPmafnTVt
TTxbwf+IbHdKPtuqq376v+t2/1vFPYOB1n8v7h1/Fx/V17//21/kvdtf+ae8p1r/kMKyNIlQZfzn
nO2f8p4q/qHrjuNQzmuhZN3Gdv+U9xD+pC35M4y5iG7of/9H3tPUf6D7qZZjmppE/7Os/5/h3B86
zp+UCxJ2hmEjFuq6aoEU/rtRAckuXdN57HdFM1aUfYZuVzTPszWnd0NrVPthYjyhhSNYkzjv9tHQ
q6ArZox8arVrkeV3gJjYEe2JYFBC7trBMLqp5+JithAZeCKZ3xH5Q6YCpAIWZNwmXLlumYMrmLL+
ZTBh+aB+BosxO8cpi7hW3cJjFe1xwMdk46WVBClWJ1tDY+3iOJZvjQ6ZEdr1Kwgu3JimtvnTJ/h/
0drMv44srduvxboJso4tTH475k2M+9MJZRidgVx63O161aTRRza7hL/k45eh10eHwJwrI+Ql/Ic+
UBTz+MfvqiJZg0FpJBKSNNcRK21ETJVtXqFOgnwJsIfXhGhf1+XtoU5giqDtkrNWtTPEz95XwYdu
Qi1WgYFqDzFs61Nko+ykNy+6aJobWltYfsHnyJoBPKaopmSrj8vH0trzJpqU6+go+Z2j4q80lZv8
uY8MRqKOmDPqRL5XJdmmGe0QZP1f8EdlsD6s/1wk/tvTnfibTvnHr84U6JsO7DiIUX/zdvCJNGoa
We3OcCzzKIZyDsjYx8AqGSLSe6JHhnSl3Vf7pVzGzToUDL5oCFPEbz1P1A0j0JNm9anXRuOLE04R
ZAjqo8AG8R6RA5b8zJABcp/EV0VpQEmSFBwxYDJD8+HA5v9Cnfxrb+PtUTANmzfD0HQUd8Zgf30U
KFhIxRxr3Y4NIdnKOdk1slV8VVTwJArtFw0irlKYOPHaUfsX/X1/qzn/44ubREU4joB00/Cv/fWL
92IYeksB09zhgnfVuRAHcujP5e2D/+PBWdbrmOorgWVuJyJJjUvUO5l/q2veMXP7kXwA+4w0hqIo
46lsFtUvkcj+hYdEu8nBf11G+DZ1S5qIuJpt/N22RrkyBz4qcXf8ooQ3TcoKQkTx40ZyiFrDI7kk
27Xshc+ZvQPWERh+g9vq//u1xbTwX78RJimMAyxhIxqYFmvqn19cWedG6QDUJe6QH9TyjGVhdoGe
2f7AnCLgKbyE+D/deZgPUiP4Fq/tdwsZjoQ+hWxm/xRl4C5S1N6TXDU64cfQbwR+AJm2V+KlqZFv
dGt5J59zS1mQDJzaaVNY6p6Lw1WZ9Ps+k3fjbZCcAANzB4v+FyEOOOsnZq3AuufyRSWxc6zxQe87
ymVojbaDNddbL581a0+lwqsECMa1ArZkHKUvTeK0mzTtp0NINhieJP9Wl6HtLnbTEbFxG2K1a8ts
l1M6B3/STrAYOrWgB6Zubilbqe11m4wGpmH9VZgLhXUjp3FCnNuFbGHQrARPuttVocoZsSZRl4EO
g/k0YdTf1EsMFfh2+iu6Iyy39MFZpuhXhZ6XsfVtFod8j0MAeFz7H0T+J0MCrGSd35NselhkdNEH
MhlisIE/qvVb0Uoi9sl8zdXI3JgfxPwzf3EYm+gROIyKZ9UrbNABq6bEfkopACkw6DF9piWM8qXu
h0N15GzfbIDHjZ7QsmCeMfsXnX6y43q/LoCFAV5S91YrVJl1KJNpDFvR6JB5ItPGEip+jFxv3MqJ
Htq+f2djS2F/9Vj8CZYbOXcPXDMfabUledQE4wRLbTGZ/4fKQ8JPx81yCZ0HxRFPlr7021wlnJCM
JCYLomoghZZTz9cntaHfR50n51IEVMQRMwm7V3wgVB5M7TfM3d+d5cz+mANiNVkoRQ3jBklH9fqQ
3H6pRefq5u1rpPGaNFsumM45pSTHtZxmckEHnYHR1UFfKE9Gj8pE8C1aVhwDuvYitO5lrc27Oa93
Yf8RCvN3QQkwlNCaEsZYHGluObcOnLX4HsQHkjqA9KJfofoMnSTvZHCVzmFTzglwFoA/+kxiUpXv
4K5YvXu/7ckYrvpFG5ZTrLS4EpzeU5UE3/JUvgAtGbZpFChlfIfSnXuUBVn7HGbxguaJgMQu5nAv
yIxHROzUm9CDAlmvnRc1FC+Vaw+Bag1P/KM64s9Ai1De1amOPFUAOQ7jLr4AWDe2oW4yF9AB8zlO
qx1Iwb5PY1fdpzGbtGQ6OchS3UWJJlyK0t6XRB8po0SNMQAmgpE1L82wHC1ya+yjrlooKy+EdSLP
ogVNhbwgqK92BywxmwxLwC7LuTYYOhZZuzPvo5YyuyWGRaM09taONUq78v5O7VturwT2cR6Y7iiW
X7NJ8+SsVKew4Ptyioi7GeKLW6PDGCNmaJaeifbQfnb5lspJjmdZUJ0E3+gERItAtUXbkALUyGkp
0hoQnMr+Q3HA6YDPRoKOuIjGe2CnexQ8jwwHc6IkbHcYxuEH/IoJjWzI0X+mcfXdpdH8pLFUkcHC
BKKuV3OuXo2kL7a5kk0eZP3xXdnLrtplXTjsy6UxfRGBB2ccjL9KnV2y678yJ/9huEDNhsGca7C7
nVyguk+VOfBNcRWDWImjP2xfM7W9xikq1yy4qhSFpD92PCmYf/SY2pjE1hSvd5L67Kzr28x8SIh1
+urhR7lFpT7IksFEOpJlyYzhdawnzYO0HFG1JMhrFB723mxnpVDwWp6b/pozE/OTXjE2YRJDNjZu
PDhtxIZGY7GnjwZIvSp7TznGwpCMH0R+ph55POplGcyl6Wbrg6q2eVA0IEgXQVgE8xUo6iyeN/Cy
dz2Ufm8pMwoFu/ELPPZNZGDsXVnv9KQVqX4FJwNblIGgTyca/hTyK3X0QOHzo1UpL5ZGWDn5jnLp
07rWbsdEN4MI2K0YIdgKtaUjC5mPUoD1MlUeeXbRJozgErOifo7ZxTNFAhbVVNhqaMUiu2oS7Co+
OXoy6oFbKekTRQ9tS29SHvpSYUAOoxAlQ9u1StZ4c9Tb7IzWKccvvwlJEWKVr/fslfQzqvQDZg64
PGHwljrDObWqKNDSkX2QRjMofhjt0s0obRAu5C581OnX2WlYPaPmGgUAkucDo06LwQwuFGoh63iX
rW12CIm09syphBq9pCi95pD/Ui3ryarDp8IJfzftOaIQdxeu8j2znL1DK8+FvSHoxq4DoGY1ft8W
pmcRi4nvEzDm7lAvX3YNiCHvizea4DFNQktYRnxTg8kMLKNQCV3E+VbT3gg0GHGCsqNtx219r9U4
s4FHF7Pd7C5FM+gPjs3DNh7MCW8gZjS/zoxfimDnAWxxr1tOSWJCFK6t9M+m7E8xMSw09fAKiNu1
S/1ENE49Wn2wkn5q8tLcUs2ibZRS7LXGfO4pyPRxnaO0TuVeGa0nQ18mZgjVJVs++1qxrquJyK4B
rBQ3KnMsuGiADNOpMSAKu9Y+9D1in2AVYbc8og+3Zyg8pkPcncqI1q9LDaUujYcNBBLSdeZCIs1k
jKcBPK+d99js2q1RqouPq4KcwdQe2o2DLekuyjViuvH6MnYYtJilW/XKnmnKFlk7Kk6VMzMI5nQH
jHbq95i3yXnLYksCTBzTxmm8IpK3RXQ7jYIywhQ0/KjRqrum0d00InWbQEB3IQ1nG1EM5nGcVuNu
IPdEgCi5i+UY3uV1t62zCR/ygvaaUN1ATknfs65/OrH5PlR2uC1UntgysuWRwpwWGFX9easwzhCJ
AN0cKqH9KPFqe6lCqUtrWPtFnatTaw8vNtx+z7YA6lAnW7rksyIKU0xyPFW6Q+fkeVxJzlgpgups
/KQzGxxUoXc9zfeDSKhzSqYGok7XBU4O8Te36c28UYLWnBtyPf0sjXaxxW2GilrTWu/aTE5ZUY4Q
BfFxD2h4mc4jCz2LztHMPEBb6n6RIX7vYgbeBrD4JFXWS0X/9HaYOFbMxoZ4wpN0st9OBNpPck12
dRm/tGJU3NBRv2reHnKCQ7DWj4CgYbzW5TszocDBYAvzROzq+Wjl6iPsomlnhjTrmmb05sz6wWlz
H8/Fc0E+IR+WwQd+zwnF0jMPlRE2hFZAd0z2K/E4v7Qo8KgG8SviCuBBOX1gPs2rtFxTDipLz4dR
/9ij/tpK8F3TAFAYrDDwbs0tpHZp1OYeKNF7OjlvjV09V8lX5gzfFBG+9Y4+sWXptbuqSXNgLPq1
rhW3B517I5jCsitB8rfXEASrJ8IUoJ6AWAPy4kcp2k916N+ymC7FP/YIfIYHLb2F4GKy3CYNRKFE
ph/AqhnzdFZwXQVTw6i5tTmsNvG9U8Tf4XqvaNN9UQ4fhdKEvjIodqChQJMHZBjKrJp7P2Rkv0x/
Nc4xHssXaii9zihhc1f5J3f+xUa/zVeFi0aG5kdtQSN5sDrkHc5qzrFqXSyI6h6GBR4GE/W+geog
u3JvjlS2zGUDL50Ip0qHs49y6ouq3aZ1+9hr0JfNjJ7kJOORFl/rCFLcnGh/GV6oJ7jOq8EoM8RC
WWrgVbpZ25gcMaBTOco2i7CT2OsGJyQbqWEzI1O0I6QN1k27OyeRcyGDAeqrqGAt5OYlhpI+ztYd
xqaPEIdjMqtPuTF94FQ7jCuMVceZD00RctmQ5kHjCkzraKZT14P6myyUSM20xHgatUtePnDOHNK3
vqBBHGimpdsnLdUv0glZHiq2Ud6BH86ks1sPzSmTxgVTVe+vCiPQMrsbHHogaWS8h1jLOmBbkLK4
9qQ182+RmATuRUZSG4gD/jO+1CheBqPJgk4lqCgiWgmKcXyi1Ah001xiMTU4XMZd+dzlfRWsXFYf
B2M6Od0IiIqUoDf2MdcJetWanpBw0ukwWqdsJztW6zzb2BlTomqxWrQc4GHAWxgpwoXsNOpOHOcz
jyZ9V35hBz+O7ei4qpp+15nKNWmS24J3h0TgWLrNqKh+G4M6Ztjf5N18WpycOdOc+bqUFIY7+y7F
6Q1CkSloJI6VwOi2qPah58826ULSfKxBSZprcBvqxTV0ioh6HBsuwcaYMsrSdUhZPPd1U3SbwrB+
cth94ZjZvAR56otSwUVS0z3N9QDP69MSNa9ZHZ9T1lewT/Z9b5VXsTwbbcmoJe8PZMZKyFHpF4j0
TKa0s46gCMwYUE6dgPUi2G+bZhMow3DCY98dHNPYViHsQZo1vKEGOcTfPoBvOzjEiygsO0eOqF1S
y9C8bv3r1bp+AFD40lSxXSb1KRoY7q3adGRphP218v/OIA9Ji2BvadqnoaQdasKr1CekC7I/ePC2
mbslowOqjxbaStIL4ffX3tZsN6fmyJ/gYGb1eikOEhXMaR2gbFZUH3AMs9/gGwPwQB0wU9wV3obd
mxyXR9uvWb5oaXBF1VO6MMxnpamUAxWnJCtlAe1JgzmSU/aKE4XxdlN8pbTLbfgI91KPthTK3Clm
84LLm26lJ9zI0H7SkwWnyS8i5hwJOgEBP8ZM5UltVeugdSy1+nThqv0YWtZKENUMcmFqT7pCjXIo
aIsYb9pDwkD8kVqN+dFYPfDrzBjHMt86AsJfY5sQWyob6S+fM7j2cIkj1pVWbdtNUsj6qFmwvEgE
dB4Gj3JX5119maF6dW0UHoybbVhXDlM9KYGtSgk8DPCHYcaXbLqJCitD9yKbfXuFFAhHTQRlikPP
YiZIt9DvaKLGEfhCxG81m7f0P6UeiVmky9ssZzDY3wadWQxmFl6ImZnfoH+2OetmpkFrt7X2VKg9
hOKhOE1hUdC8m1AOjE+6GON60042yzjD23Y9WAgL3HyFuK/V8TmvrhXo2wdqDSD5Jul0oFXzyWhD
mO+J6kudsG6GEjrNNrYgMVqPuqbeqfZNZetzcJHmibE14eUEVn3JVJdiO8HoJaJrA5EjWCmiQ6jJ
cctzFK4X7VXOrH8zGxBxPK4zCWO9EI2bNvstWvni6olNq3GyVwo+MjOhAD5Kw2AKEZMxE8A2b79K
ldlU0bebVlfuCq3ZUtlDp5MEHUv/9WITwn+WBCRACltk39uK5ITA6dWuP0Yr79oEtwHERn67bCn0
bOuMWes2iHRO7PC834XaPKBIJ5TKtewDXTr7DmWuxMujZxHtJkoiuAnGKLMrBGK+jqaJJ1GM4SbB
l1kPLdPlSkdlbeqXmPnitm1iyBN18WQpqWCXCd9bxPDJvvU3JpZHlPKNN3KlK5KqDaAaJRpZm2DV
GHdxYr5QMzD5qwr0GZ3nmVn/kZsMq2mPUtZx8G5CTBEAYRzPgB1IBdM0kyHnV8xizzEWodidG2OD
RabnMgfSRuGCC6VcuLED6qCHJcX8/da/oEzUY6Z+YWZURzZoSiPHK65rbCf6nqKh/DDHfQVydT1p
dYbYl9OiA4frviyVYLRve6/dqaRTQ82T8ESy9rvQhMmUWWW0yrewaIj1ySXtUG+iybJoi69/65+G
ytORp9N+dcrDnCxgBwDfuIbSDJwiyMXHrXyL9bU9aFH2PgoyC1Y1c7FBm8F8g6l4NBRvgEyyH+by
1oRtB5T3DXcpFKddHEEs6eIxUOqG4FQdwn8Ni21vcO4sq+RgJQUMyPqtcTK601QsJdVhqNUQKDGq
QF6EnkWWZsiZyeCI5W65/h56OkeboufkO3d71gYwdIb1XMyK30fj7yQvmGfq8a0INSeQIEZIJ6L8
wTZk8gLrDwU3IR+xDJ5Z4Xw2PU1XZgzrK7RVBsm1vVkMGaTz46hRRWmoAz2Vy6941VkkHulBW+BS
CdOPmmRvWBMNsKp40XoDUvhifBaqeCpzCCE4OX7M6ljByKbG6ERSBzsl1jOvUYodZCrhjpzyAltx
zo1cnvpcMohXzIOuUl5T4fnw2H/VZWgCtc4df4qjA2/vOdYa6462yQ+7nbgQQIRTIn4+abJTEU1C
nUxhdJE7d2Mugk1vG+dsEZDI15umunBW7QA4wN5MJpqam6L4xInubKQS1m5c9galTZ3uri0p/dsR
NveaXHa7ubFOygpIJemZ86Kv0urO9kfRuM0Bu2YbKaGt5ePSbsxqrH3qORw6TbdL89DHpooswTNY
K+K5McMn0Rj30KC/+wUA8ajwx9pjiBWfpBiAPvJtA2eYJNAG69kwMuTgwtqtU7y1RfdBwA4qArUK
sRnuVLEp6K/e9mmOMDwBqUIENt1V2r6+tCFxN/sFxEzlRTNeTxGL86rfkG5gbu8pQP6YQJ1zLcQa
DPQ644sub9kc46Q1WuSzggKH/GFGCXJjk1l3fc6kOjHZwnoAHoeyBb7qjR0RDlCDgP3M6Dxpix8z
fjZ1k3PIkp7xnyr0IGkgV2H6i6ikoEMnQkdZHjNGPjeFm1KGWxogj7XwniiLZ/fqG8+OyZgzjFhh
UOV2tp7luzquzwJKBDFJAGtmzuZcptFWK3Wf9qd9p3eV30RsM1gXuSUh2FXS4hhopbg5rOkEfpBq
1GXAzdVwuyzyoeKwmXPQjMrHkVRRYDVwCTuaomBa6pxPoCKsU/47wj7jmX14hwqAg6QyHgtpvghu
bQEHDXT9ePAgxcCWjA6wEjiP0pgXRAtcRtFZHGFUaByt5JaQhNuaQiQ8XnPnTcyqEhM3LIvjY6lB
uZb696JlZxuYgDLH22LkltIrD/paZTfj2VNfRlCedJ3fd5N9LtFhKkAr7ZJB4yCGp6aP07M0+2+U
hcozNTiF9dzVj4M44jugQd3g1LUSbAFwk3Lj4VDr8C25Vt9nd8hXeXHjijIHyYv+kA0rbmdhfNHc
6eo9JU6aST9KMo6Gb1pYozT9xYqST8caN0WGB7eed4aN9dwhCrY6KBfqDSFJf5bXhnbhhoM3cKJB
1M+/paCpIq++E05mcOloXrBd2RqPdgdS04gx2VTqLHwKJdL+YaRQ2qs7jjWazPxxsBEG9HJbU6TA
pltzP1QfKgHIdl4lZQ4UY1IJllqcYep9h9OIFhpgWDwDRPwelRbGYjiRAuuzYd41PJHLNG6p8zT9
ieGiP+A2ZWiyi4xxA+vuWA3JNuIJFI6iHglhUxa4wKu2+eTUl8psKp9QQR3ouEKsKENxI/mBRfgp
MhCVlJKjikKMyy5TMIhML1bmhAFrKdAYI+jqFCQwRzsx8Ohm6bhTZfugJ1xrhKgXAnKPyLbMFqic
DGaephHyETMHnvzQaemj7PXRG9PhuQU4je8UTxMqO0ZDvt9mzgG3LOnDsq6mTzD9QUus77an38qO
OI9O8i1t54D6ZShH+nQAqoKwH7Zuv1BdoDLa0hr5GBrJaygRp2b7uDqYq+Z24VrXD/tF1gK6VPOY
RrRdUOOMz0zpzh24qLRqCFqGGjnIFnitwDbocaYnP9y6LGQjfOWawONKcwGTaSIHCpqmVQIntcaC
rgSs6KwRs4kogpp1IwLeuGJN85Jrg++kX2aGaX6c6HfJnbHFPpurTO0KymxUfoZxoiSDMSdToCWE
+l3G+x3zBVBd6fJkpj2ENKw4aT4HLSQyD/bRUWacS9p2+aWrzj0POV6hlrVZYtHxhpwJaZGDgKMI
ye15cTCCpyXALEETFhYLy9kBW6LpnVWQto2CHkVWfxmq+9W2NqMW9t5AFwgHcp7goqDRQcg9eZ6L
GtvfnEIWDHJUWoXUGDAbBPql2LRmDBmHX01aXj/zC6+VhIXVHr1yzRu+pfRZ5ypDuy8n9SafAqvY
JYy0NlQq3w/ar7Jl9JIwDvfKFIQQFa+4BUffaAwEFx4ES5bXfv7KtXIDTzp+LbPhUg/FD2Qp9RVj
P+V9YfRrraDvcNetMFJMsGba5gAW6Uk47UNaXkmMP5dF5QR5Jw+DPaoH6kk9y5gUfCPRc4U/2Bya
b47CeJuh3FpGdUl0BmA0FRP7SSdU/gHm/zDph4LPBqd6Acx3ia/WtB4yR1F2KvAMLGxZupmspt+p
tIYhqM37okYGUZybFY0qNJB6KrQh+6XV97BlRiym2JrJPIxZZfEz51vA3k9YHfzS6R46VMsEwxhH
PNLeFSoBrKMH2TJuEMz8MD6jTBYmGed1BpifPcezJTh8o5tZ9JzFmkB5tXmYNeVi1NyKW3XcduvZ
nNtuY2PJvIsarLAqZWlIJxSqgkjKivQStVwkWugtJEF+oSUdO35wL6Et2OuNHYAg5kzKku1FKn6r
2nJaqvwq9e51HOm+E9bk4adlMFBLGjQ45HmUvNMYXPF9Z/PQuCqnxdfbiU6E7HjT0J7Ci1nzA8UJ
Hcp5+TJB9QTm+mzGoKibpHmaIgZEzMFcZ5BjUAzOc95NZLPS/rgmZcA7x4tSgd8ve0p6dSISKjuI
pg0As2Go3+ZV7+UfzV4Kmk2JWbodl+pNid8csESu4WTXPKMdvrBgOdZDeXKcyNwmt2+jNuEiLiLH
iKTEV7teP6seXWsuuIDZLFq19qtwhsm3E1zQy3UaIA6Iqf1SlehO3LpWVg4hblWMG87WynEUZHwZ
jdDoA4iXm3UycSwW6gy7Mow3OpUermKv0lNpTdj14VNtaz+InTV1Rfeaht5c1sYphAGzRjRAacDv
fAMm82SM+ikuromSHyBzaX5OcGY7riiEo04NaE55FoZGybTHq+1pl+ROywg1Ep6dOnt2at1PhfMm
O/vD1C0fkuWrgUCi9jgNG3PcVilo6Eqbf1GxQqHzrWAJi5mbcZ2HpCWIUzNIbF+NglUsH09VT7o/
Er3wQJJhpoVdtpupSnOVgWd2WAUmaKbMWylowZbVECxaqN4vmJgjOVWnrMw4qS/3lckmz/lWsXDC
0F6JONU/NsI59OMNLhgbaGBm9WgQ4NtZ1X9wd147ciPrln6hwwZN0N0mk+nLO5VuiJKjNxFB/zTz
MvNe86V640xL+5zd2IMBBpibvmiplJWZZDBi/Wt9qxQ7Lyg/5QPJC5XCAg/7R2jyJZbhHGhnYTxJ
34isRU8EODpyCKmIsjnl9qnh9kkoEJthnO/IR/dxYn6ilIzgk1GO6FpJGinlvNMoGFDJWHnMaTXn
ywInREZPtw/My5Ns72iujrLMOa2aDR24M9ytsG4ZPzP9J1tjlGd0O4Co2OInn5W9q6FwGzUmJsR9
Uq7B1te6RKQlNZRYeidKOjPShPx7TSUImm2/66zR2Yt+JqyRCTiQqfk9QzTBRQ2qQeULfrJEvs/J
rVqK924KztrUj36AemxLjCfTFG5GlUVsAxv4LJ4VtWSCXE5f6GUSGHa+wm2mZZIvyNrRiPaxmvzF
lr3DAOl0a4UWBUcC+p1sN1mGPmp5UPAzt2bhnx880oyn1RuZjtc59es9PTn+1G1ktWwdwoT7dQje
QBMgoghbVw8pSi9HNueSurScKtqusjcv+1r1+MWznDGoUT8XQfspS4ipdDsM1FtPXJdWu6RzxDR4
hObXY+xqvtQM1qN+DaaLmd2Gc2Puy6XdcRbX5zCY2delHyMTkE0uFnvre8vjkDl7MJoPc867mKlL
nG9EmL0Wj+PQzY/Z/EJzGG73BXxNxeN343a22rbcaBEtTZewnZrI8ufX3r4Sx8aaTUJJnVVBao8E
WhtpCA4AKaiOIFC8gRH5sTbfdMVaMfVc9XnAzjjEyFgTFNHgkMy8aWD2CSsCsnGRqnmWNHTHXsnb
Vfm666lcPYB7PWqCCA3KQwwfINhzhrAORo3taTLG1yZrsa1PibtNhLylgmtleRdY9fPkWClOEwHR
Pd1oAclaxO6i9kt4ffpJ8y2dLUR3L9zlRVXEhd2QRRwxeFuJdY9X8HtSQI/AK3YhLpTtxsn65oY+
w5Ca3ESSGQUTRISldYEf7oBHD9qHsh+5ucmRuBw0djon2dTjoGkrbnwn/VK6KXdK5r+ubHmdcR7I
BTYte0e6cOH5wxPIzS+tCYoVrveBKpkTJigO9Bg0OrMvsCsXO98M56P2URyoSNg1RK02ytb9XuPI
aHN2HOY0XMBuU3PKzOYKIh/6b+YwJ9tuvmY4adVYekZnHB35PNcOhkXLMly7tAYy7Gqte+2pGdOV
AfjDNE/uT4dTC8sX8B8ehIDHsCs/19lyCsCHbGH7HYa+XXGVtJfBoYDRnhFoU0FEquFqKlOmJ1mI
BNh4N4bXj+ey/AxbhB3xINdIFr6559RAvtx8gKB0qQwEInsaQWzizD5iGuXsoyjaGr47I9RWTZuN
BS1yl/rWwOU4MPHK9b0huM7ZPSwDyZauqW6qRoVnnXeHuZz2VEoHHAIyfXbwoc1zcVxKh2ppTIt8
2+NT6I1EHqbavLTrrSCSEA1Tc+9hOIt9PPIhA6WddsIf5E/jMbe+cxtu1mVmpp+WxvnKuOTC3Y8C
dyVWgPc04BFKIQAprfS14ZThZbQkmZBOIcN1rD3F1yCFfoPPmQ/JF1AESVVNXL8Q+RaeZHSgtYXc
TznFD4H+WnHdAxMe8FJ5aQYO5QmXAvXfTYP8JtEuAFzi5Pjsy9za80QKOWc1KCpe+tnp6SjgiYgS
OMYyYOasLffdpIcoCrLBjAW4MIwPYfJAbYo/KULQCTVqE0G4rT2HL7mHgcmGbNXR8117pFsSKMHh
yk3HtfcS9ktDrRBcyDVR7JA9n6FWyPEtCBr2bGb9bumM9u7625pM+qDVQ9A0t2qijYlKWPb32jnS
Ivisap8ydVexz8pqKNwluuRs/WiWO202HuZf1FbfwmULmRdfsOrFZrJq8rc0NG5AhBLc67ztZIQY
P/r2Dq1Mb/whDLf+Z8Nh0AmuYyE+MT2zfb9hoOBs3tnEgormbB7ObhMZZO+Wud6WctiHGceaAMGT
C87bgGckV5ZT2FmnDjnazou1UdwlQ4NSwQcWLcogZBbggxpUwufDPnH1R2tfHqcqf+F5f+i17dwU
JjO9lmWB4CePgkYfjB7awxyMp66DYetomzYU7X9eJjo2ajwxkRRf6Vkmxl1ntBrqI6Puj2SZyxMA
8XenkvXWZcKYNxTesLOJ0rV57SrsAZwK4mwhOGx686cJkQNPdP017TmjljndHc300UMm4kHFBsNE
loprLJypPsImJOc8KianeFtAl6YfB9MV744/Q4jwr4hRj3H22NNCZSggbRP1GaL4emVa7bmat+Sc
UwrfgZlOtMjtyIFPm65lBxTWIRvKgqmDi/2OhzZWiNqn9xWXkerocys1E1Batz44ah5B2NGHXOVn
Y2xwcXmYnJwFdwPTAtQeQj+pfpin0mQSgzNMGEMZmW3yFJZ5zKR73TJgTQHoYLqYqid2csFNWMZO
UDi7dbEoaaveExqjtpPLM4VlZDhxUExjLEHm+KMSdAk2pvkAQ5HZoQsFq+m2/pgWT/C4j2ZJQ6Ai
+db68o2CTdCzXnAUquPZT+2UmIYNyGugQtO8xYCyt3wChgy7ingJ8psmmJwdn8+NlRqIR9dNjQhI
JFJHC2snUHALZP09H5cPehmPjAGwZvvyR9jSsdlSD0sdAB+HSfWNU37yEwPrAp55pl6s59+RWp/U
lHzgCbkBCqD3OKHx5S3ra04Z4r6z8vfMtE5eXeNzqnGz+YYdZ75LJ3nCUSUX2YvfyY8Z2u2WoBL9
TvmrKcB312FG9NgxoP9AfpzebW89i65+GxZ5mecWNSBDqHHcb8wN8at3e+VbTHNNTpuVR0tgonnQ
Bp77Ghy0HgT3hbo1GwxYdv1aLVa6azmIcllZYJJpcGNysVNl3+/9GkmxZSkQwFehJ1kHwLPuds77
/bTg6Wld9+si0gsS5kzjBcXljpsPseCZS73pF0l+dr+q8FPXuATpw7p6hRyU6LkgOkSZy7wUb1QO
F5CJOGRVSRBN6NwRuCUGpgWWPoM/o+4v1DnGslZ+tvIvs2C9pfAjquEUOFUNuijjB0cg3Ws4G7de
gdI06peeYMdmautmB+RlT2qDezUgHVzbwUtP+Tv1HuujYHTHWsrAg5i90tZrf23T0fs6A9g92xxr
PUUK3W7oHGCed8XTchsXHi1ElIexRHAMaqj5Ksh4pB2Tj9zlBOpMRR3D9IYGUu4GOVB2Y/d7j9Tl
IG0VSThwVKRuurzwz4OV7dyutI/uh02aElcSa+k05x+Lj6QrjZnJKtXI/YqtJnE5RnaE6YoqbOJy
vBqmsz2ymkvgZaaoromxD9nbQuH8mHO0eaM4jU53NzA3hNKbXSjKZl+c5efCUgG9LRV8WiBi5pRF
bQ1WpuuS7/maL7GJ+5OIerFbKRtghSqqbcIIZjMCF2BpWuhpS6q7teOh74WM7NKWk4g/RoVNg1eg
PUZbDV4EyodlaVAyko1nqwoQxQOm7jmzUWxdK88ntn1YjBE3mpOdVl9tEu1woNerBpYckwYFzl/N
j7nOIm8kzJym6bvp9JR/8dtCjMjTQ+XOnDHofbAnM2TXw0FDHAwXWJgDejkKfdb7BDFQyPxRmdlh
ZMeAl9ZgmjR4H4szvOLrOzvTs6Ps4hK4E95IgdmdFk8yMbsAYiDODeXF2EVPcEIyYtIFXc8BclNL
JzRDmPrNxE2/ZdRXb6bEObFG479yDHXh2+RdqqqJ8VRhE0MYTNZ8jFtDlDuMlyxOIn1qc+Roetux
rYzhHbX150Wa3U5Umj3YhEqDxys5Myz/sQKM+RkcCeV8NxMhugPk30cGtrOYcf20Bb9FL0PbF3Ri
HkCZ7WnnsB/6m7SmkdPPf1Sr295OtO66o/1stI57LubhugQOGAJyO8dMeASd4G7gudU3yumeZX7N
jk+23Pdpy+G67N3nQdkx/YN8zW/uyoMpJana245i8MHxc8jam59/9+dvSi0c6ZkMH9MomKPl3BkY
ljYpFX5HpiJgG3gGbLHMRdYw46XIcAz0042tcYTLeZ6OY5hS7hSWl4Davlr7xtHoV0aBZJTEPCC7
D4t5DrNT1Qz9I0Dm6Gccy8faEMk1K05dSpC6z/RRWcs30qThyZg4OQm/iVWDMcpoBDC/a16LkChm
Mzt9867adz7MIg4HxJ66RNXCk8ymfPH1pU7llt41jDYeJi6sDm36zE+JfYbhkT1OsT6purn5VBJS
uR0zehHbvqo3fZ8XV0sYbztFbp2BM6x98QAg77Ee8nmP1smgEu0R6x5bGV0n4oK3rYmIxEbtMgfb
FsvntkAk3ZbZcG/1lHV44sUv6mpvzGdnnr2bJcm6eJ4KFWtLrZEtNJV+Y00J0TXr1o2fLG4cgAzK
3emp+AqQ4DJIB8R9uX42OH+dSUYczbp4ohbQPdfwFx7yGqiH7Kv7TvX5nkbW7lQmNUaC3Lz1XZSR
VnRin1KiFDq6OsomCRl+iqMrO3GbUJExGIPN9g4gIWeSuDHJTPzMvTUChwZ//aapgm3Y63ITqjX9
ZOIuspyC/ibWoM62Lm3D2/aU2xzrYNqBy6p3zWDJbSrCYm9jrjs3tok7tw33Dd3atYVJo2VsOODu
xz/UGLuM0hqs7FDvEyYjfHghiVr1MSP8TyGinzL5Ptjw9EKvR7W63Km63/I8cm4t2tDd3PROBlUd
yKtVvzNn9HQr9NkAVSZPfncmtXtd+52k2Bkk+TERIwdzoEyJNHPka3vn+yrHGi/i1B7da+ZvcRmp
9bY4ynnAjGI4XryEc/cOS3Hd5hUzTsnyqcehxbCOCZjbl6OfGzehV8f99QMFlEPyzO2cXZOPn39m
uoDGtEejSE965QlTiCR9HBSATHfKj9IpiDmAXtv6cuiOhXnPeokpxmX1bS2y2cJyv/78h2eFeNJ6
7QzUuJvjngjbJmnCZU8hpqCpDF46eN14KXhE1lDV2KlM8F4W7oicprCt48yHiuDlBkoStZEOgBbO
44Oxepc2T7ZjzvTRQjU64rj0N503zrHbWafWbYsbcY1HghvBI7eULCVuHRzTOYnROh5HqmQJKH8Q
XSwfXbvdGjPHzTTpK5qC1HzfALrhUY7nV6jHsGXa/zPCmDBaRohMD0qxHgd9vZuv9zrdpVzfdy2S
frzMrQQpUrQHQ3YXk+dw5DpyPNehkIhwIenC1D1Y+JOLmnmZMRT873xeLjT47FYvZ4JZlY+eIeqI
djbzahZaYOCM1q1AH21Te7j1Bsb3eSlukXpj+o/8B67jU3pV8ZYRi9VcuPxOsvi2lr4F7Z2raw21
2GRj4m2Nrh6OfhUC2Zzua+Aot6mVIpJVWMI7Qf309a/LWWCMzuz4m8FFdx4GMMjtysl5Dh/dCUHH
z19bysqOhkEnntFKnrHVcO9r174IRfN2gzWGuhG6OtLJPVWTPOcF40dMaToSIVcITT8TpauZybGI
/icHl0Uf1GIXyOXZWfSXtmw4ASbvJVPpPwNx/7dBi//fJbZtQUrzv49sv6gBw8qvQMafP/L9J0/Z
cB24i67re36Aacz7C1CZmp8/BJA3LNCmzY8QuP/P0LbhmH9AsBXXP0THCTAB/WdqG9TOH/zvwOaP
bNPj6PlvxbavcMP/Hbf0wKyatghCl6OH69oElH9NOS6mmTv5tcjLb3wNrsDL73Hp9fss9TsCWpV6
kgMJKX6f9W9Yd1fc4z+9Mo9HN3AZopK4/fWVW3QwwTDOjg3BbGRD5la+mMPKqOQvX8h/kcD+NUX8
5zukCIxEr6BoFUrMr69jjbBVujB34mUk+LjpaGrHsgEweO8KWT+HdWvc10Jmz//6ZT3v1+T3z288
4DuyrulR0qy/f7SJ0xddRkEczObMLfaFTcY0kgMl2ni6zaR4mZqrv4WEWn5K57b7InSv07gOGiEf
rU4nDNaszhpIOk4aYIQviBIw0F7Y+Y1ePAXgIpkV4Gp3UyPsd76Fy/GktGBQiTJVuPRNBuN807nI
NBgnzftscrtnZ1T+iXmW2K4KD2JSLsOnvEC7wnBgeumZp0owfOgg8Mu4lPSgdMaQoZuX7a20F+NL
MTqMR7U0PjEwYoLRqiz90GFvPVU975Fu17FODkJLa9uJ3sPlFnwzJh9BFKz1+iKn4ZF7ipQqbGaf
lLqPwEfX1DQuyKp2QuWPIwTgLTLSn7teob/RCXfK/SsWwPKrvT/1LbX2oxTBdhZGXx3y63+JeuQ6
PGhcysNLoyaJPhZIMncs3k34msghSe5sOSjgUVcqXjWN1ZuaU07940BEhm2EnIsPwfwdONhIbTez
9D45DvSzP+QBUJjYd30+g4pSndJs5Ge7Eu4T3jXvvpjooTO4jc44hvm+6Pdzf/j1DOCkKkR/LnlO
4vGeG4zLYXbvLAtOqKyl1d6hDbPStnehwtc9KHKXjFTSBrQMlnpNYWNGXFCaK1dv3ZuXYqEsbFaU
Fw6itQ5FyVjII0wWF8MafkubGVqLUTU/uq72Tk0414eGTQaSmzFGjttrJt5Ldtv6yGVYR/LjOJQ0
2wjpOBx09bCV3ZjtlqVqLiCfrVgXCzNggV18B0tmOUt0ga3uZRCJdKHOT5cSS5wpn3unKY7JhFuE
Xh918VdbQ68pJs/AjGQsd0VdLvvad+xotdORmTkIn+/rSMTVJSA2x1luFaipI44sNuD06OKzYtI/
4iGcOlxbyEZGIK27nkzZTZ6M03lxEHSnzltvQytbHlB9w4jJMZ2YVU3DZ1zOffXhFI47xDyq9RP8
TBXnJZnOnP3zS+GkoAxdx3yg+tE+6t66zpeUxrTZC+OtSvFD4HHEsWvOFjinXuvT2BXDN1Uo48GU
ob4fHDXf2nlVktTpYbqE0n+lb6rdeqjoj/QLE5Kyxio4Q9wPGatjjJvIgWcRn9+8B+EotqWW/Xud
pN6PZGktsTUEuwOnXMSLlxrNGRdQz0bNzo+5xVl39AJ9ntbCeDFt5oVWnk0HqRTnzmnALtl2wA06
u7rYJBJv6oqw0io7xBejyhjY1Mkdy3waWfyVr9q3KcmdbHWoaab/lkqZ02ZHTY6T9OE9sUnundTJ
T2ZacQ2TwZ4iHD7B1u7JVdmL7dw2PlZ9BaToOAsyj+voZVi43ICmrc78nA6MWtFP59uWzBgbLJMg
r1Jk4RyRi3Pulfp5ueJEU4ys6Et4u6Ogxt250SypZOUyeRfoddiDpRvjIFzWm47zOzWhRBexcbo9
H+jiXEqutLM9+fV+dkpENfJKbwucBRoyuzRlh+Qwyh6DoDrhmQsOw+C2bx1A18OgJsTfKlurm67Q
9QFOzwz/q3NY28gSNR9a2v0XT+JvmZsZ6g/rHSJj5WFG0cBZzvV4tTc5etnJ1kpjjw+FlHOQxcyu
fKZy2XozLR53Rm5lT+QayGDMMugvicFuu050DjW/VM9+PwwYpFbnROjG+cYZzD5l6Bw74jr1zaz6
4baRsrwPOfS/Fiz591xs9rnquN+WhQTfsgQs0x5rVjlgtXcoizmFGp4PRVLIm0kbQvxv+3E3OYV3
HDLWABBayQ+zJ+OcI+REShYdjFUrfRY6eNLW3B5Sx1JbmojqbZim4r6wKzKIxRicarML8SG51Udo
WMHeZ+E+LnK1LkPf0aBpNIOgblEWtDAaycUioHRHIyZzU+J+RzClA0dJREFhCmCKRWm/Lyqt4oF8
FfYk/OTXkKp9dqx13jcyE9EAG2MvnEEeZLB4dxWu+36zGl5CZZ9Fdndpqa1bpnwnPXlfmcwm2rA2
b6Z6+VIOJqwkecV0jh2Zoday86jsJWRdLASHnG6COxWMxt1sO94u6znv+r3w7ihlMp9yOxH7kq4R
3E0mc/iMrDXsGvPrFCQJo2ug+E1pe5FubeObVxkdjKZ2ugup73gRxCCPqWzbPZxi7lDG3tumMcP9
gpF3YwDWeHcsAT8uL9eoq4FL99d0sLvQtalczqiFcHvyPCTLCQ1NDP/h2uwx9/YPxGfp3cvm+vqU
VTgV2k6kL9jnmfGqOl+taOrC8tjqiuYYQc6ehwMzSMUjAvQO19qjgVZxRx2g944twjhg/A9vwYCY
r3UzEwPq3OF6CVyDi2xs2hftYEHd+nkffq4sMgIGN5SKklFUz0bKjmAHCJMRA7ZlzzwU6SIZR4at
+KGrwJniOVBM1hDKcEUalSsQnpblmgrEnaiigl0Axc4WrD0GgN7Kamk6+vuUr86wXXIjeDNdLMPR
5KXynmqG9tTisLiv2wLIrJvkZR7Voyk/jD4B3DiWrie3Y2uN1i606KfEzUGBmgbK8a0HbffdrAOs
WBassdPqp+6zLhUzjykXd6W6mm116iCd1Wht29oTHhBiO5WnlGWwp54zo41BkahCqnXdZom8fmZw
76ghY31Xhv/qp5L5ZtY36qHHV3VShme3TI9k+rxkdsUxsOEAvhEL6zlcSmRsv6H4ApuUQycjxk6y
fCFsMlYDOV6NjkIvjzbVi7cVWzncwgq7ayxD7kxC+zp9xpZrlPHYiTLAA2c2E6meLH8gDlIdnZpG
zniAf0xwHR4l0LU5AYO8uCGi+aIlfBt+xISNm2mKAta2w1g/ejxod4UZIDsGPY1WyCNMVQVbUb7i
keQAfq5AvHfsYUiJNRMw7EXBQ2Cj1NXdbg2MBrXTZ6Q9sGf0AA+3M+TKuiIlVyREe+BUp+7ZU11u
krv0OfO2Kqxw88vuzAazM74KfKZgrG3fPixGzVNhWAqAgn3VZJGFoVUwlSj8YYMA6cdeJoojA+Jg
B20xv7Un1ziFeD9eZGV7n0ZqMohB9Xq9oAa4CCRcpthDlX8XsJU+t0uBLQI3LLjOkfGa2WHibDt4
AFFn6+HUtNpFb+yScJ+nK82AlppNH3fUWrI4qpaSakBt4a0jwKMthmX2URH083ce7OslcboJ84sO
8OKuqPHFxnUn99rPvErF6ylWltHoI98AqLhL08DwI2ASfEc9qiH4gt4Y3ysODOEjq12hIjKUi9y5
HrX3kfAoFCHiAZt2b9j+eMKxZZ69jLGyRbcNBYK9O0E1xj6NRRweBvOyQL8WbIcMkmdV+pSpBjTE
VMpkL8LwofFlfXRomD1YaS6jrmqSLci8PtaTpHMHQTWCH9nsrLJyn0KWA2OzkLh/K8O++ULqDpie
FaSbDt7gzm796k1YuXhcG/xo40ZZ5FSOxgIDe2OGbcgMfkjzG1+Fw13Vlcjz18KZnkvRs/WpJQ/1
KjL4MRvXTuHacYX17w44YPJ1yfS2Vm5xh/NF3hqTYsCCHZDQZbVOOJUkFXQe4BXWE1GMjzxkaNdx
NGILX7/1laHP2qBJtvIxG0Aa/ocPX4IUyOBjT8VW3+EjOjIkQPlrcEf+6+Pgr6DSa7mCa1kcct3A
EbDAfqcJMTlMTMNpOGcTNmGfRgsqh0YrWjQ27p8v9W9JNXfd94Y97ffv/c1H9zs97/ovff1LzdU/
/uX/l51VArbXf6+y/M//ofLqoyl/BePxI3+qLIH1R+C7fLZA8+m/cHw+/D/BeH74h2vbZoAjiHGr
H14P//8A44V/BHwZkMM8umsRPkx0nn/0Xrh/hBagLJPuFR9Q1vXf+3d6L66Ysr8IHSHiDr+Xjc7h
2HZo/k6Am9aJxNBMrFfs/U/dbj6wBO/K+zQiHrId/kZVsX670EDgCtvyLS44YF/gK3+TO3K37tPa
FywyMYbqKLhZovyg9+LeelijNR5vGXv9zbVt/dM7/PU1w6sS8vXjERMeLV7Wf7ABae0C60rs302x
iNmybTEVRdd3SIj9797h373aFdz1l1fjjk17uB0qzo7BvjykpzDiYHtSm3KLQv836tH14/rly3OF
4/s2AhmXiuXDSPzlxYKc4ar2FxkXx/RQnsr9tBM7+1Ds/3I9/xcilXVVu357nQCUsU31A9kjrrlf
X6cmpJA5WtPsGpnRuqW5nGlN9JWd0BZ+y0H+e5g173qZ/PJ6v5WeUNUEciEXLa+H1/WVud4e6u0W
++Ze/91r/aYx/tNr/XZJ8nSpTNylbQzZtxrJsG6abbUzouZc7CBpR7DC0bAitZfPJJD+7pO9fnL/
4pO98jT/erkkS5H7bsc7hVjDDQHqOq732F23f7409tGH/G46FH9z4Vwrdf7l6/52mbKbrK/poS72
boK9tQWSRgSlY/yyIeIUQVB/SW8oVzvioz1lwxYqxqW4+T+5WdBXEZO5fj3PEtfl4i83y1JnpDIb
3v24s3Z2zAz5DdbBZY3rnX77u6tKBFeE4e8fNiKy4ATjWR4r7K8v1zHFtNFy2rjA5IIbOjfTU12X
LdWQdncc5u56GPL87EGqGm7OjClFhNV0qgKzvOaZMXJ0ifElRTB6BfrlHnOULXyBau0fbLrsne2a
6fyIduA+17gjP3nBIEGSQcsh1kpYwg5xfoC2MT8vStgRwUAG7EHvM2HBQFi76ZpulTde/bq94V5K
u8/yQ9nV8otPllHEQ2ZNbH5E0wO07uCtwHNRCgu0mRNP83OOKdR7lG8LbyhOApcMqG0v3kMQrHBq
7LoPhjN2HoXpNi9rDtbJGjzklcfucB1UdeP2Cz6ZiWDKF29lnqVzZ7mfFEJPwNQHX2bSPrS15Xw4
ZtalxyFwmFyKJhjiXKN97EusSwrkDImUDf8Zym1JHalNztfK5Etas4rtTV+jkLmLqXBcueECjw+7
MlvQaUkOxAgqf6NbJwXnBFtnn5W6wZjl+HcYOD2Bz08jVozggx7ID+Yfq23DMjAnsv6bsZ2nG2+k
mR5vDu62TZ77dCm2oxjvRThm73k7pETcFgDsGz9xyA1YIbitCM5g/mkqxHDBFzV/RgVqdqbptI/J
UDnPgztVd4XlKRyL6yDuPatf7wqYXM/TQAH4WIt0X7dYH+UiK2yPXNAZyNTGZ55O/fVQev0J7kV5
Pci0J8VpgSgofsGutOxtzvVI2LcLMFfK/CI6WAmicTE0qiSPBjGo3QKuILp+gNu+VOrZg8LPKU51
d0U+eJdiMJxHskYyti2gqd0wW7eJq9fnZEnnvZQ8ibCIlRDPzC7YDEvCVNCxRxxkQzL55lGR82kO
wGbriwyICJPUN6ppZ+kajETSTi6g0rK2vgUeI5+tVdZDuUkcU7qx71BL90MvfCF8w3pOh9eG38Z/
HRDsYA65Xpdt0jBbFhBDZg2BZ64woxaGAOM1TJDgI/bea5xOVbgnJcccWYd+CYXuuvK7hdE/VFy8
n5ulI2rcZxNdj4G7s5eZtsSyC4IvYdVDHMiCirG+0hoRJCv8He0l8JimJLVfmYy6GeAid1223N14
qmas04uTAgoAtXAXgA+llZddvluniIxLIlGZ3Qx1MJgi3a8t6QOz26PUaI54SEQOWVrVBcxLylRs
gwqIIQxMPxaqEE+pU1wJLwYxkp5o7Y0ogSImi7Uy3Qnt7erhYwUEL41tiYmAkUMiscz4SjFVZZqV
LLvaKlU0m8bwqpE9I5IV05apvUXlQt59yh1MH5vRc6xYhZYfj0SXSYQmzbkafmTGPVHk1bRvwsFH
YGikOuTTMFpPmZd5SLCeC6WoGUNQnwYGUmnSshiZpl4AIoA8jWq4/xdpiozAVmFP74nlgeXOCJ8Q
atQhNlzzYqxUSGNgS2sVjUSR5yjjvqezyvTX574NnBM8eS92SaScSALBPzNY30hnpM0ldOligKY4
f6HExIKXs0B5kg6HcOBRTR9zX6pzUoSBsWVLk5RI1TU242EVU35Y85l0qOpacY+FST02LUa6oXdg
EzWKD8GG6kQj6Br0WPhk07V3tXSUBbTQ0NRouhbOkiqsZaxVlXB1K0AzDm0g9/MIE2TLzsfgm3Ph
DnMRYjKKHLsrgpjsc/Oc+8tCBjKcaKjKpynKvKSHCNJNHKxFvgtDUIUuqY2lX4kM2qvaO1mGYY27
4Z1Z/3xj0Pm0Ma+m8dBeuc/A+1G7QDAOvfHZKtP6M57hdCu1nk64UW+cPsAOOREkXLm5tp2/FDea
O4Oz6NWW1+TLRhEI389hhSuczha7toIjda3WeQ67Z72kQaQH+z7vAm9L7+gJwst75yARLw5WhqQU
hCkzUbdkQ+iUCq++GQsJ6mR6MD37gvaQRLTBgCnGbb6O0KLuM6LEp6IIMeiLFuPROLLdDH3zvgld
OlsSucY6wT8tOvMTzbBU3wSaffaEDU80rcCkVBlP4yCSH9jahq1hhT9Wi/R/TrHJXs5G/TTUYxrR
HNmQQMt8cNhDYiBzcL8Sf5bxnFjBUyuRC9ScPOIZeqWrNt8MmXyy+8U6zlwRm4yUZeSKNDhZNKlG
biBXChk6gmWWTZWDcPngPbLb7yM6nqLnqmEeRs4amyJRcP87g46ONUKqx3EupkNQDw1lOUZ+sFcD
hy2W2vTbLPrkTIbS+JL4Opzv18QznQeR1uV6qfKxhmiwklVX03yPyAn0Z9QVH9ymIQZKRF9grW1t
r9uW8I7jyVdWPKK1gBWAH4s3zd4tK8pPm87NC0srLsaCJ1SulysRDKRZWE56N1fJtMuD8c6jSWMz
kFLyMKkQRJf5SSGPRXYwmfvBonMC1nYYjZkof+TcRzhDMH1gDV1YTBGTvwzpUj7kykle/WJt3krA
dT+nlNH/Iu3Mltw2lm79QgcRmIdbgCCb7EmtltSSbhCyZAMg5oGYnv7/0I7YIos4xLb3jaMdjnCy
CllZWZkr1+o6tSXEw6OlVfPgsQbANJQ6uDlarfxQFGW/NdX6+DQN9nSPRngEC3gOl91DEY1B8qI4
bdYdegkhYDkdyre2yyFdQsLgS5G0sDNNhpPWj9UJtBk1lBAKCQfZo56BdHnT1oBT9KCOxjsGZpLx
Lj/q0CsGLSjYoqwOAIDSP2pkd1LKkboyPECO1DxA+8s1ROn1keKxvY3DjoFiC/WqSIEbGVxnGT+N
5bCm9L34NuJFpKo8wOA4s4W3UZumDZ+SpLL34ifr55zFSp4O2SlZNDJQm7XUfdkgdkya+LDay/Nj
7SxpZuiGkaqqq3hDM9TjQffhQfKJGKtb7XWoQd1Vi9ePFEMmZebJToql64qwRAlu80IF/0SNoOWg
PRpv1Z/BN33T+eom2aSfGUpNte3pg/Rt7fGuCjgMXmeYpnTiwBFuOIYqvFMoW8APUsbcw8+nLx2v
3OhruoUmdKc8nXbD3U8m5R/m98rwmQEUdE826pv1wYnXagjXD+DLnzE/p872PKMCXSJCm1MgY9pm
Y3qxb28Yphs2KuxnG9Xlzlqxef1YMUjYmGB2gK84DEZfmrR6bSgTZrx9OWlh/oXbMji+wCPxpbdO
P2+/76+rMpiyZcNUwKGwpcL3TazBZnp0puJAxmcEsAZSeUN0e71tZmFFzlzPQnRdo6vsiI5rkBPb
WcBcY0pvNa430McxzborQS3ftrSwoLmKSb/BxmPVGaB0/rlOtUY1WQGL0ho/s+zeglFUGne3bSx4
5izppCPvJGuOJb5dhwnldl0dRn86KWRvf2XNioH3L3z5XDUuLMz7eeZ0fTPQBYLAgMgSfqw3ytZ+
ZDwHDrLIte4AIHvQKqTQoG+Dr60Xb0/3lW/7txf5frRv/QbBNQp4LaQp5TfoOyoj3Kmjn/nhS/2t
8iSKI52vIBA9uc6f8b8p3F2uX6gCmVNcMNCFbYQ7mciicud42q79AS82520tyqkCIopvackKVLAW
aDjqappQCOJy0k4FjTP/dMh+6H+F98UXejndhhQGbYpNfYdylY07bUlOGCpzc2/tJ1yX8/gFpqJS
0zU1G430yw8OkUUelkeuLPkQ3ml3jIlTzksPp7WS13Xx59KOsLFMQfamE2En3Rvb7jXazpeHdoDJ
z4+fVwtsa9aEfQ0QpDP1EGu9N2ymh3kvBze9t3ZMonxfddjrSG3JmkIQYweB74klUYcX0ggxWY7D
BrvhIfFDxBDc0mf6cyffh8/R48oJWViepjg25nSQdIgJX340vW/z7mQyLcBLcMPTiQExF0V1N3g+
fRjvsrfb5q4jm3VuTRPqhXFyrNtink0orPtMfSuZfE/+xxW9a0+cxZ1IptLLoOi8ot4P75tdd8d0
hat56l1/b3u3F3QdRi8XNG/vubHoiIaxhLHj9FeSmZ9hIfjztgVlvikvY9ilCeHeOSHc1QWxTR3p
YO+c7XDfbKOPEFH9F0FEEDKZK9eXtublni3nNEyWeUqxZbiyR4XPG5wXfdwZUO36FHC+wNrgQRHa
lVul3Maqv1pQXttP4erjxuDNVfEDkEJx3OMv1DiYXttanrzV7Tvq2F68mqostFguVy3cVNCOqZI0
e8zcH5hXffqTLjGNJDr239fC19IRoGtGC0kjYhOoL7cYlh21CEqG2YamA5f10Yw/9r3p3naapW08
NyJ8xzJTQ9it54m54POQvKTjt9v/f2XhttHODQjfaYgnM0hlDMw5NeOgHhoaj9GdfGeuaOtc9zdA
Lp5tl/BtiJB6RH0R789fzR7RZ164JVic8YNt8F5XspW0ZfG4nRsUbrEmOoW6cmJlvTdtVY9c+WA8
WTvpEG/tlbWt2hJustMEUQGMIjmDWG6wO71Er46X7I+xBz+mX63E3oXupUV7nDBvkSfP6eWl56FC
0cYmBG0+hBuwJspfjPv4kL85j7abfaiejz8mn5nY/YqnLPj7hVXBFbNjZWRDbxekQYyXcp8dtTtD
21P2tjxrh4zYbuh4s+8CdSVPWMqIeF8y0gu2x0ajS7jasuOgNdOIZea37oLkVyR/YVif8cgX8wAm
6SV6TrzoS0yzGE4nUN3t567+AVv82g5cX7H6rN32n76N4MITVZm8Td7bgb0Pg/sGarPO1Xnvmvfj
vfbh9oZfH5hLa4L/6mlQ5EqlwLx2+gihB8i6GcV1p+o/nepDDt3LbXNLPny+y+KV3o5HvZGgJ3gP
nmyrO7wB5NlC9frh32RHF7aER2UkNaEajXgwSC4eFLCj+HzEHfLwbvMheV6zN38Y4ebVdU1FAFfW
VYfKweWBSSBSHIYTI4dUHB03PX0O208JSBu9g6n69jZem7I14AsKCRhT83BYXpqKO2bAFFsrfVRm
t0c6DHbsy3EKE0uxkrEs3HYXpt6PzdkdnxVWYSaaUfolxP0Ij+yV7E7e0MnclkFEzekZdbfodC+1
P61u5ShcX0uXpoUNLWWoGSvgWxS1GLc4Qv6bBlq/ssCVrXzvHZ+tj8Yi2rQR6wN0ttHHCnbp0Hzj
u1dwlx9Xvtt1dLtckRBTnUAOoaLCGFoPQPVoOfra6ftt31jbNSGCKmlMQ+PErjUKiAzKo0fo8W+b
WChUXa5DuM8jHm7paXaKEfBc4To/s8nNtzyO99oWRtOD5EG4/zW6gwHEh34aGuG94iuf80f1n9+J
l79EiJYImGjl5PBLjvv4rnhB5tUzdua2eF7H86x9PCFUptMwGZ0FVedY/ZkO+TbKflEZXwmQa+4o
3PFVLSmNVs4+Dz9eIm9HJCa793Lz19vfcM1NhBAS5cwzqkwr+6Pp3Kll+ymNx0//kwkx1htw1hn2
fH7zSPliytUjEgf3/9iERaWUwqHNcBd1tstAmCRdUtZK3vhxi34y3V2EeoztbRsLNWjqz6pJYsD0
oErh8NLI2EVAGU+I8jW+/WIfOtulOONTjP3U/Eo28bP0sGLw+lK+NDinCGcxqSiCLECfrvHRCzkE
u/YTryefWVIq7RykXfTEnPEm+k5T9Z/XYS8tCwFKC6RTGsdYtpzPeiKh9QHzOVDYof92e43vVcnL
29Km8mQwkkmxe77MLtcI2CKwIQhpSAR6nxcNbFKvSe2au+jb9GB9jSg6B5sWpTFvsjYP6ZPi99v2
h3RYrxDN5/bWLxFCiEMXNrd1nV9ydD5kKpIu5mBAaWy9yfoA5Uow/fNzQZFbtediqjx77+XS7dNk
aVFtUeR2nvQQ+o/mx+3Nfb//xSVpMiAjQ3OYoBNLwl1OWaU1g8aXd0bqWT+1bfcp84/b8FH5CAe4
Sx4Lk/NB84vn/DFpV265RfNzNQqhXV0H1SlESthQlGNYJYCWSeKt59GvGF/ykkO0pf9d+oijawfE
5wAHbTC+DvhaOrH2XKsGf0lKz3vwcocV2ucwc5btXMjdIlww3KnfOs/ZFQgkMt76r6qZ9rlFEXeZ
qXIQaCkW+9pyUwv0TPuSGF9U+jfm0+B8LWGyuf2R1dlNxI98tkhHCEu5pZQ5kyEtnLHhWx4qr4ac
/IpNfZMb8aGMzHva7E9m/jk4olgB1NzNw580X31Hv+cduUsU84kNHO/iLtnBvqm5/y8fpAaJalYx
0coMs/3orD4AFmIbGwX2iYDN81JsvxyZ2Ugrs2pBwcGwyCAEIBx0PLeOx8jbQfveb0LvCO/x1tD/
m5LVHDrFTTMAdoIfxTccsWLaBUYw0iFt/bYafjSR+gpV7S5wmqdCy39FIQD1UKqeMlh5vGOApOCU
QKJUrFzys/td/wgUqBmBBiwtdlOkUG2nQBoh9y6eaRcnbENR/FBzQiHVxxpGXTANt71lIXmx4R/5
j0khyJWp3OkMjvNla8rDiKYMHmyLt20svRUujAjnPkK8Q1dbufXVXfHD2k53CH24sBVz9sEDrx2A
VXNCroQtrVBzzKWOW+7n+Jb/gcLOTjsoPtK2/u3VLV0T5zsoxJRQ65MTbwU+mjJ+7crwabLtNzhw
YZDcpitfa6GySnOdxgwnRZ+Nzmf/LAMYJEhpouTU+CBRPyUfVfpQyUvypzZupo/ZA0BZSptgEMoN
s3LR7vZCFwPLufE5dTwzjmg3QIQQ4/PV7EQ+E9OMOcMl9JJv6n3kQX/FzWzC3glRlodMAMyfsPBC
Trhdq/AunBQqITSHiK7A9cXUC0os2QFh2hDImYi5g4HDn8uGa0ueVyQcyAszQsLVT4oCIw5mkIru
NTTlcmXlyC/k9XOwg38XwJpqiemOU0bMG/UTFpgo01H/UcLnmiFbNVw5hAvx9cKQcNBt6HAzq5LJ
4KBetKy9Otn3bVO/2tEuD7ewot52lsWdO1uXcOSdqCWXGVlXnxm/ijy7ixp9pUS1ELoc7jldgZ2L
lEYM2aM9Hq0E5RqYbdRPTtTvonLcNvW08pRYNgMUH9lM+CnEoGwy1WyWCHL4lWx+1OCs5IEEhfW3
f7Ff1m8rwufpdSdA1wdPcxQYeKCKdCO5yFcSsMWPcmZE+CgyrEoQBTBNl3GJ2tbn+LS/vYql+MQ3
+b0MIfSCR0DoCKokkPyMEYxfkvvJDfY/ubJ30+HvcZPTngnN3doDZaGASDPkzLIQhi2lH0dLwfLf
3RfkUQ7B1iKzG+/MlYivLB7a37YMof9oFseYmaR3W9rXBDZdcOjEPvUDWITjx7zyzG0Vuf2b+pT/
vL3Bi6eY1jwJtEUx8T3BPQvBUY6u+ZAajR+i+T7l2VOswFTej58SCT3WAvQvJFirefviEbAZWeK5
A9ONLWSUTaNPWTXxbIDS0S3ceWzJ2J4ezQ+MnjIocYTceXUoZNFXZ7gTuBLjGgagdAmUPIhx+Scl
3MsqqPAmWzlz7++Nq/B+ZkPw1uKoMWM+EUHUXb1vH+hbu+VrsLfonnS+5kH1uIMmcXU8anE7HUge
Z6obWubzfz/7iKEjN1wsTgO7PghxJYHAHwnWvvk3p/3MjBBSGPKEkJTZKF+a3mSQkyG8tLe9UVn8
SGg7miojkzoDfpcrgTKpa1CvnwsSOeqDbrktdvl9d2CW+mDflbtwY/yrCHNmcv5J55sXHeOK+ZXG
Pz44rx06lDvVDw/yh3ns6wg8/XCir634R1/arM3OLH+336sVvltUdIWmp6y2m55y9WepfSuMz7d3
dDGynK1O+GZhU/WSYmHihABNS7ZfKz8SFFpSIzjctrT47Qz4DWQ+HjmlWAs41lAYFy2hRN/J/Wf7
kBzmaask3cIHiCqZm21A6P+xYnQhWXaA2c1wNP7JEN3l11MZwHASnsF+u0UP10E1F/JYF57FHdos
s2zsTvHTQ+BJW+i51+6IJW+Fq8uhmceYqS4O+LZqznjG+8y02RykBgk21SpXAvSSj5zbENyT+RWt
QrOF9/7poYEpAl5fQBcr5255IYwqW2SMc1PychdrGBSoPML4ITl3s7TYEKwYWCqUEJl+W1AvLch1
lBowd8yv8REurHuHgcAtCt3QaTAawK2a747SmtEl5zg3KjiHLY217EQsC5YwD7aS16DOcMjuBT3t
jZQbro7miN6i3WI0z4GlfXHS4c7JkI5J8vwxyrUnBthf2nRcOSrL3/T3Zgjf1BqlI1Mw/C41fSv6
l3Im8z59uX0ylm1QdwAUSjiVhfQFwgUAKw0U/YP+ZzEWH7Q22g3HtSrLipV3PMZZ8JTD5iiZBVZQ
yoBEp9k4UBrNjLz/02Lec7UzM8WpUeJ2lBp/ONafo0L3UYpm/qRDZOi2oWWP+c+uvVcCzg1pkjKF
AYag09h3JuKsNhQmYRr9EUb5fQwR+YrB6w10LMbOQUciiWorYvyqQ6OSkraD361nBsXaTSVk0/rb
7VUtGuFBIyvAMDXkFi8PX2syeFnK8ixU0EDfUrk12PLBWGmRXe8dSzHBOYOsNphqFoJIxaxm3CNY
66eQVUZjtbH6ZGMwEzGi7xLkL7fXNPvvZap1aU29XBMTvkV1lLCmDifvmP+okTWQBhvOXp2pG32T
8lIo/7pt8zpMYtNSZZgFHNuGvvHSJrQpwLDtaUSHVPejsnVPq6i66/v6woR4oI6DpQROrIx+oG81
e4fQRe01k296x219X/tBe2B2UvPkT9E6KnneMmFLScZNmBEg+jEUkTURcuYshDtoRka3G6ve6P50
b/ntXyhLN5Rc1mAMC287BxEhY+6ovT+Fhe0M4+7UlVEz+nHqyt+NZ96p27ml2x4axi1aFxUoD8Xl
P1LS5rXUa+F5h3FdM60Zmkx4FIxDVN81TLaOPt/ZgzluN+jdp0Bz9oMlM0v2FPXHP8c02p866Q1o
3MfbnrTgvQ63oWHN6bRliu3EKUDTgeMy+XrYewZTaqH2Sa9Ofo9slwKrVl+qW8YoV4LNAtSKCt9v
s+I781RoQdU60eSro6cwmP+ream84Y/83ug2sD1/DY/IlrvpDv7g2+tVr/zaBD4yk42CwHZk6uGX
R8fm9rf6nFEP5hN2iIo+ttuCw/ojuYPCnYcfJIDtvY54IB2b0AN8z8S8vIWky0f60lgp9Fzvg/Br
hHda0oDBOPY677Gf1rP1tXnKkKZ0B3dCzuDFdEv4CRhopVuwu70NVwFEsCs4Xa3URzO3OWGSBGES
yugZ+lv/iwkqTJcbzSi2lB0pZaF6NsEU/Iqqy8q3vM7lLlbBCM+lCSbK+9bKHKYRD8pW94c7+AIR
lnz5GzbXfpPXrv/r+shscb65HDST5auiJhrOzHaHiFAh9fuFd23jVX9mPC8SejmD35Ru8Fbv1t/V
y35yZnf26rN0wHCkMqVwwrTQIb6zmIr9HvvlHz1aJz6w/gO5Dq+K8Y+1d8XyDp/ZFU6LBBcZczbm
yGlR0NOCwGIeTIHDNv0CN7gn38lrPY6rgCTssHAilC6cmtOJlR737X7GpiMreZdt11DG1zFfsCOc
gBawP3XI+Y456AeAcgflodrZm86DoMB44vEGIP7oRi90Mes1BNbKGsW7FTlJBNNO2Ja1wcuDyivS
fWYYO8vcJqdtjDy8tgZIvsq8LpcrJq4R88QGRLhkXla6hSsX8UUK5rq6uX3orwtPgh310lHzCPq6
NMBh7O8T1zaKffUGIb177Y62Z+zPIJLAQckSBK+0WePLed+4i8RBsC68s/pgQGNDxfpxXzzl2+7u
tM2fVDferMXP6xqDYEl4OU2IwxyRp5oDgeylv5TtfDL0jXLoN+a2Bgu9ehTneCmujWcxWGHmh2x6
ucLOMhYPCpKcb0g/y6W66QxYHS3OPzQcUfu9RNqzDoHnR9pKIF9ynXPDwidNU/RHSgQ3/ITr2T6k
px/DWhayZkL4bsGpQS9pps13gm7fqsfsq1HdB/Wx/3XbPa+KzHy186UIX02F5wBGR5LarnmZbACd
sMHMYuFbbXxVywSd0dO32xYXI+i5SeHJowxVLCkZLimXnvOqbe0fzU7iFFjTHehSBohXD8G8Wbcc
Rbgrosi2YR3CUeb5Hu0BKG60RVrEUzzni/wgr84szZt2bY+uAOBcjRqi4JgpaIuisAYwL0Xmm5m6
7Rp7JV1Z9o/fJgQXDMtMQ2oAEwGgjqJFwq+817Xn259qbR2CE5pdFETpvI6g+tmkHwKEr24bWFuF
4H0MXRGCez5MQPfQtI6+rlN8mr7etrK2DMHhuso+trXZ8zn67h7G1M6FPKdcWcrSDYZ8wH++ueBj
ku6cqmR+YlcFiL3TRxlpSnX4bKYf5emh7kkUkrVUeSlxPzcppCJGOJgK2lQM/W6KH3Kxa74zJ+5V
6KhmMiOyrnq3DrhYsykkI0NhTir0uaQ/A2xZRfQWyl38wEBbvEVVb6UYt/bhhIzk1EUhYGwWqOjM
4cLNDW3HbddYTF/P9tAScvISrV0I9PlsaIEhkvo1vhs/o3OYPEKB3PoVnP0PxXaWplrvYi5uJcIR
Onx274WZy+sroGZxqizckh7tk5R58N1qH2HI2IwPpw48BYV5j2C8Pr22uK1nhucfdpY654XasSWs
uTfSjTL2CKH2K+FpMevRHKa5IXpEZ8MUfNO0ay0zY062fBhi16CR+MPYQrjq/YSsehfZG+0dD7QW
6hdP4ZlZwT2Z3TEtJniYUYcytmMypxruzSR67rQJfnz4VrMm/TJ2w1+33WhxR8/MCo6aTKSsML+S
40X7BnLnHBaj/8mC6KfHLAKUO+EsULSSfqfeUH6+bWHtk1nCrTXC1G/Us4lmdIvRnb6a0OO4p5fp
rb6PH47NttozyQKekbCyVoRYTApg9qACAlqTP4QYXY6VXRUmOzjjjYLUhal2fr5a4AGbzLN+/Mus
4NykcAy6REcWrMZFZxTi8Kno/fnVCvOur74piEOvTo1eg6pItnQZ4lMmdnT1isjkGCRFE/wdsFGv
/DjjFtCA2ql/Dn/AzPYdzb4S1nssmx8DlKA2wL5c59u0cm8sFnzOf8bszWfnv+/0Ku3n+ixdaV/b
zDzSB8s4zPLh+q5znc+mQqc/cIsNXODOxqCg6WwSV90ZryicxU9tvFKeXnw7UNW0qE1blMJFeI8c
H41jwvAB/UkY4mNzG9+ntKA6t9oEr03rI9G+jjp4nz0Q0zTHRrTHBGHnXLGAnFo5LpOKRDR96F+G
LQXduwyuoLviKfMbHiyBl7hQuc2oNyi7H0HQ/pynmRMPYs7xFUXSDZXelafFdfETH3EcmQIoMDFI
IoVTmMHRFcgGp1BlTNa4RxgT3AU8dvvjYe3JtpR9nZsSckgJciDoHzhzaV/tg5BnqZy9JJa2Nl6/
FJTP7QhpJFLr47FoOWh4FxTf+3I/2HvnxNR0uo135V/5j+KDouyUv5Ab3a2nLIux5dy+4O9OTfcr
799jy7SFvvLvks1pM6EH6M6sv2u30DUq1WQkD2kMIC0mbJ9XFewpLqu0BMQ7z5FGhjfXURrysohT
/bLOirtw/czEyBSQKdhjUPAZRy7NvjFYoGwiUJxZ32Utilfy2wVnURTFBhUHm80M7L8MGmpZREkr
Y0MxGa+v/hhk2IyT6mXlEpp9TjiTF2aECxzhV4QyAi5wlEL0A8ijHYrhH01XQe/0v4CSXU+x8aXO
lyXc3CbsoVQt5lgI5RfD284WCYpNv1O/pJvuTYGXFhrLp+jZ8REq8roXx9gkP9drGQu54PnPsIU0
tEjswsgTk6PoJG4Vml7R5DsIvjbqmN7d3uLlJSMyBiyCeSbmjC+/ZJkBnZtmehLVcDmTvnI3g0Gq
x8iDUtmPtvqm36LjAQVwsq3hqC42FHD3xdvtn7HoTwY8uDOok8aWcOFbeYNQiTMHBeQDXchhGYY0
UZSMEvufgjrnT3xmSbjnhxqBkTDkyYLYPJDLH8kp9dW1p/JSkKFXBnyN0V+OoNhF6bq8p39gzI8x
ZTvtuUHvk8f6ni+4Lbah5K0F76UC+IVB4aRAlmU30WwQwYK77lW7D18AbTyg37ORdtnzESHF9er3
4vE8W6XgOxUMl1riYLT36C942WF+cbaHGSXS/7F6Fy7Ubc6WSJ/h0lMzVDPTdl7iTKQzM81YKFJS
KYIycA/oslG8NZNzFLsKPzT9DEudBwpFqg3JSNpehUvXV4pPRvg0Fiekvm23jV77069/cQDOTAm3
kiGFUh06mKqGySVndKOC5mIbrSQUS3eDcmZGOGemcrTTwqLAB7b+2ZKrtwyFtNsrWbzuzm0IJ2zM
ayVRS41C7DakAwTmfFvtHB8wSPhpHsMY14ZnFsPl2aKEy8g0EglOavauy2RPMb5P3fcx+mGsQdjm
I3TLG4QjlmVIMWcyZgrJ/kDRN3ZLlQs2N3w0gJGi6++yYS08L8ZFMAwO6gSoBctCUpaZA8LRIzYb
p/Ek4Drwg7qKraxc58vx6syOkJRpWTgofcE3Cz4biMox0BElnvSl861D/dG8j7drtFhrCxP93Ubm
xzxisDqaLhrWfjpl7tSvzaUvOKM6y3CqquaYFu8JYWHok4x1khvz3F//JeMN+XNuRHKNbf+LLuT1
6cLYnLEjDjKLdwrxUO5sBKlUBoKM52CXb+GJKxiLmfkZ58dBDDmCF65cnMsL/G1T7JVJkKQOeaYA
7FIYDDbuskfJG5Fitpia+29mrK4/nMpG0tmd2TDhmRA2NOiHSNEUyH+REIbkHI6lGOxtv78dRJZ2
8tyK4B5JbPZZKvMI7ys0w6VnLf5y28D8KS4PM1R3LIBe0RKLkhklEbysSsd9iRjjeydM3err0hHX
V8ilHWEhQXHkdVe92xk2eefpfs4TG3Qolb1+i34EMhzU7P+LsYiFLbRQR4ObbcY6ISF7eV3qQ2TD
PY5jNNYpPIDDs7zQtmIXOZbAyyOp9822wvSphgMJpvh+Vx+l8BXa5WSbN2X12ZHT6c4utO4f30Fw
oTBqaUGDibH3WHRWcNAriU59Lg/+oJ30fZ1Vsp83WrAyhrR0MOZrW5uHyc1rKAK6YhHi0+YMZD1+
Qv/vLmRM3mbysP5v3ngL3xkpBx3sA8Nc1DiFOyh3LLojVU3AbL1yr22qypW/VRT9f8mvujuQNkv7
Af3M3o3WKS8WnNk2CDsMBuLRV8RMsyS5Nk4YN9zgBUgQgq1+81GtqJt5CLn6ln/8UX8Jf0UTFJY0
AtaC+fXNqF7YF5xci5KgNuDk9Y3gJUkjcM8w9ofZ1zBRPRXNYCMa//mFNZvUNXBwGoy8YmHEOSFV
GZRtR1wHpox43Y7MkyaexvreX/FrYh0LcY9kHtpWwpIFi6sQ2+ntMcCfHGH8NHHaHMHvUIn2AUMQ
K0u7zmZY2W9DYm23K5O0TfK0o8yVeH1eHWrH/mSVxeRCI78SBVcWJRZ5IZo+Tn2VdL5k/nB65OtD
25XXuiqLR+NsQUIOUxZaUo8TRhSUfcfiE2A+WL1frfwtyNb0pBeC3sXmCbeTpGWJ1TrzV+oHV02Z
pjyudEGXtsyGz8mR6ZnAVioc9DrotEqPYhwveVWtD6gbIyCZb27fTktbdm5ESDWjXCptHTFqP61f
AgCWQwvFdDLAxcXf/PttawuPR5UgCdky9VYdXRhh16yoQlA8Rfc52ocfUXFxo40NhSf81ttZuGk9
U1rexN8GhYARVCUYmAKDx/oFibtoQrPu9NftVS2do/NFzb/h7JqpbKvUbQkbhVZuYjl9katkc8zy
7/I4rdSplryOaWTyZ7bPvIKepFVWn1SIUvzKaF7yGplaxMz+RxvCKerkTKMUHHHBGMhIoPo+SuGK
1y2FcRsZIoSIHIoXIt9dbTo5T1CWUQSaFyDt0Vvdg5z+0Ns3AGfPx07e3v5EC5V+HO+3RZEPyD5G
lYOi4slHJ/2UQmGo8aIPtpXEzP64ie6R05RXh4EWoG2XVoUCaWgqnYzMywnQ3lHdvCteHTfxroLS
cJ89zhV2NEw9hADIFrbKSma7cLTBUpM3gyZmDlCst5mBY/VR3gyoPgNyGWDTifLqFzJLqHYWBZ8X
PaiVhGvhuzqkgbTSZgjzFXXAEemmyFEC1N+c3NgPCpLTeRLVT/mk5PtJNo5Is4bhnRQYa/MzC+9K
bkWZ4VEk7/hDrINBdleX4zEcYC1oH2S/h8ljM1NAoIDwo0NEbbXYvpAKsbUGoRkeHfMK+a+oRqZE
UoVBBJfbCpWO4KS6ZhAfkP74OdVKsIk651c5oWp225kXYhrsNpoO9IzxtqsEYebGRHI6GVBjMjdt
Xe7g5XwKgtXS+wJIYWbtgDCF0Q1onkWgm9OgWYh0zow51Q/t3vQqL05c+8NMh1ls6GA8B28g+lac
aKEVdWlWCEB2n05SNZudiZ67PRJtO7Q5sRgd1vLJBZzipS3hQuqNQWXEoaYcgVa5O0TJbrIQ3Kgf
S+lrOmTeaQq/GIH0mqvS3e2vuBDKLzZXuJmUOAlTJcWyVX21AnXTamu1loV7adaR4LIlCKA3ICQQ
1mSYo2mXtPQkcJBqKx9OjvYyjHl2PzV0fP/FesyZeImGKm1m4RbUjn1txypfrRwQ1ZG7t0a11mYG
r4lSTQ3UN0qeM3AFRU3BSKb1fRHFx7mlZ8Mz5E8PiFMEmxJ9Ybc4VH/Gj+FOd9/LwvEWANR6M33B
Y+afAEXqrDRKs03wGKZxVGRBJEDXilG5fWoaTxO6nnep2oQPTT8oj1Wg8EwoWmV3UqdgX0bD8I/v
T34DMzJkoHNdQXwiqCn67o6acTCNU+dpOuUE1M91EL5I1LhTgvTUkFYrRhdC7IVV8b1QdHJzZDiZ
3r178me+YUV25+l8azfu68dwa6wYvPbfS3vC7anUVpBPjFr61ahvMgYLvQZJIUA9luqmNlil2w58
HVYvzQlhpzmZY2h0CbNHtvWpDI+DK2eRr7TW2kTh/2cj6YLBxgKFoCiA0OtSWTp6Dmzn0fqqPcCq
4JlIpYa/ZtbwdcGFhax7Xtl/7Inal2F/LCwkF/8OqEpD0WCmRzptLNuroLebSa+cD2thfHk7ETuh
NsLzWZwwHE5FEmUh2znlGu1LxLCtxnWiwr/91RbgQ/PiftuZvegs+276UpfUATsz4dusF1MbO7V3
Y890ZyiJ8oV7w9d6V/6Y9//KY36bFgJsV3YS6kqz6fCrBWh5VhPTGn3FysI1fLlC4Y02VQ5cICpm
5vswhpBJTvy5YTpXIZCyK9/rELmX2StJ8/L5+708oRDRwnViDA3BNlWfiuCuCN/iSHZLbQWFs+Io
Yl0Zfb/ICSuOOZS7h1C17ofJ3IRrmjjXqenFJr4nHWduMh1l1EEtFpOhNUjRsfQmlNSDU7CTCvmP
1Ig6rzPX2D/mO/yy9ntpVAgpVdZIYZ/z5YYkfpO0wt6ksr5aoVr8TvQB5tYNdTmx86DUqVZPHRuI
fMvOrFyLSvM3qA698knLKM7XnrNXd4AQq7Uz/h45xAXynGcWYn6TIi57efiyAGbkoOUyVOxj8hAF
p9CL6hAZt1YZA08+BkjZ1N1ney4roPn2mEdd4ml58WcRli/ovY20mFAgzQKQTlExFC8koQiHKnAB
TLryalZyvZGkWnGd1O7dPLNS5MlqZDTTatZvk0KvMvVP8kCg1tMkAFU6Zm9RhvSaM7XDK1TEkzsq
xunnINPl1O282odWr7sI/kS7Mpakv4zSdFYS2OuHF1UbBMNA2JKfk6Nfboqchq09DiEOnfysggBt
0NEr7NpNYyYIWzLolQi45GWQ5iApT12Yirdgr2fjJiM5DbRaKziRwtp5qtUp9Ida6l+DsB82hqp1
hzTUzW2Tj5FbzRvUOqP9obEbNJDzfnwunTJcS9eWTjaPh5kMFIodOgSXGwFmvY77YUIbryzdvAz2
Ye64hTGtbMDi+s/MCKfMNs0E5TTK/NoQV2g1tfZWQm93BU62FEDOFyPkfSejKxUjVGgmpJKvAgOo
yh8GXO6m6Z9gk+y/3P6qS4eaUU3N0meAzlWmK52sMjvJ6uCrKo4KLWNKhX04elXbraRZS1+Jmr5p
q3wjclrhDBfkmVUsj4MfKi9yqrmVk7q1Pf6LQ2HooMQYcKZRIvI7JfEI0y1j/35eT1sLqdNyfJR0
ChPjW5itZlhLLnFuTXCJqbYdtMiwNodEZi6Q3aaoySsyBNqpf1U8wBXScFgbDVvcyrNFCj5inRR7
0AvMRhop6sDQvG27Vb7iiYtPEMNU4bcxdUanxcpOhXJ8X/0NW+14AM3yVf1Dtl2nHb9m0+W9dWZJ
pJZV61KdnPh9H4cNROvapnyF1mOmOm8gcXBBWWycfbdDPcsPt9Kn22dg8Sv+XqfIMpsFeXGU5Gj0
Q9iReV0+SZ35520Ti7k4Pg+MEdYBA5qKyxgV9acAoUdusNlTEE3elv0vinP7OSlu4m2rb476yoFb
PNoQKlgEbAtaRsGkpJ+kftB4vR1BC0jdtKtq61U1AngMg5Va7kItBVjYTKgmo5wFp5twuOOmiuK2
Ynk5idwhDuJ6p6pj/aUtrGo7Zmmx0Scz+ctoI2UfO63zUeIAPzRSm/9a2eilWxGkNU9mi0ePKr6b
5Vh34sywuaXApo6P9g/jbSv5XcgAM5OohWvf40obFZHifCX0LLkRQCaZGxnZCqAEl5+YRSZFWBFK
bWuMP1dhEj47J9Ne+arzTgqpENhbioEQrlFuvaq21BQDFVMFSNArwQdlrJo/xils/orQQT5CIwCp
RavEEeybEDgZm8GQqu3KFs9RTfwJRD0SD24MYCjCx86mtMlDALk+MlzbdITyWrb9MAueVFh+8jHZ
DGhZIKC8bYZyFxvWR3S2d7d/w8JXVig1E5qois4DTpd7XbW5ZabxXBUdkKaPTyOM1EX5NFrhfZzU
98yUrw06L8TcC4vz1z9L7NtJCc1Or6mGSm+I8brN8WMZrhEcrC1LOLKDmhbHoGRZ8ZEwl2W/9HgI
3aP6+WRDkFHnqwYXYgSNEarKPCCAwIgdkl6LIFM1cqDbYzz45cnpHrRKlV5M0N1eGVdr6rpLuwhE
AgDDXOy9gnLnuXrU6zmHzEfpGfDel9rmKNZHZNtvO8j/MfadS5Lq6pavcmP/1xmsgIl7zg8gySQz
SVdZ9g9R3V0NwggrjF5jXmkebBZU3dO99+wbMxFVhCRIrMxn1/rbC8GHbQGDHqhwf+2jKR7FHAQu
pJGhuCHLsznMMakq1zBk/f8YEH8z8GEiWwaEjcweTLZ/7hp6BnsVyNjBg6rEnStqBEZwXGl9oP/x
ffqfyUd1+Rxf3b/+E/XvVT23LEn7v1T/FbHvLYAvf/b/ufzs34f9+Uf/Otcf/KFvPz766L3+65F/
+iHO/3V9/71//1Nlw3vgWl3FRzvfPjpR9OtFcKfLkf+/O//jYz3Lfa4//vnH9wqk78vZElbxP752
hT/++QcEz9++7XL+r52n9xK/CzlAdf/3/5Ise/+/fvXx3vU4gaH+Aw4oJONB5DPBLozZYPxY9jjm
PzToKjCfWoayADtC2gbFeJ/+8w/zHxRfy0Ew0QK8C/AH9CA4MZddRFX+AbYGyDxY0HBWGID/+K/H
/9OH+vXh/oOL8lIx3nf//AMBOsvU/9uMCdli8RdhiQSKyELz/JdxXeqqwk0EBkaOKq9BlPXXilFv
mKwXadS5OzmJ4ysqoknNsghGdar2YtkUvXoERD1CQzZ9nRM/Zabij4zVbpnlFrCZRILUppmVPjRW
ZFepoEH3MtLwvdVzrdzls/yv4tq6bjjYDPdVofywS2dENlY1820/tvVesVm9zzoDsB8qBQdZawHO
s2N83yybtTQhYHTPgPX1tWetF8sFnbSbAe1ofUdqf/j527X9vz/Nr1P/98d8nmK56O+nXOp/eztw
LynenMD5zssRmQbr867nWEtNQuzcXV/KZ3E9yVr/6/61/ms3aAcUuSGgyh4tZaPZ1U/RayfXHQkk
1XkKbYSWuVKDOffOeOOXSeXu9o3xzdvbrHTd/QYw+L1/9MrECjYub5ON686O47kkr3ZuY/Kt6+ak
3IWuPSTbwEWURhCPbmgaQxiGgZm9MvFWpvRYZLRDuHb9QaUCjntuIGinWRyAOw+krBuvp4nvLddj
SMvZHI+u1jWuu92GLoDdfTd072EwqIMf3OcxDxpAFJi6dQO2WoAE7zc3qIUVhfeQiPIUns8BV+1d
dOYOv0VRVPQvpIa1JR8+FF7sGHeMIM3sYwn0qLjvvFQpTk3pfHinzaZMycVzrdi+uJvj1rV5Gbjb
MI3jby5YJLammdzt2TrYM9+4G2Dr5f7G3boaobjZW5jCyLk8d5LUt7m+2YS+5vO96dQJvuXKn+Zj
nLPMDYHkewzh4T9Rs/NxfCs7Nzx/C4TO3SCKgowPbvDy4ouFS3w4tKOxGZpC+Iqstg2Xm8RCSFk+
V6ZrS/Y6F2A/B7UOstndopZPwFx7cYUcXtXa+O4WtPZsNuAxNm4zvRjWtNzq7X4P0vjK1cwNzkHF
5Z2f5y7fObN8kor+GJvldzdEoN05uOHVC1v38F7f3oJhnnCHTTMGYgr1JD1OpLH8JnmZhi4Izo4i
w+AtCsai3VZudPDnsg78A0uRslMNbtVmx06dD4X1LU0YUvm0EnwSHnCugsY2j24YKqLY4mOHMNMc
A8GZFw8inOWeG2GSx3owCms/244H6obdKIQfIhiL7BSL+G4t83RrGa3fiAr33reHMExccEGZfhCe
A6U1vOAciWzaoFPYSTRpyaFOUrYx7MHtJAUTK+JShulUzXfB2JlRcQiZGxBIE8H5HL1FkVY6XvRy
OByydty0+AhICzzE9GAIEyjXLdih29B5Blm2J4VR4nHce2DLZhuc71FvTvvg7S1q0voUvUSiTF2T
PHbVEMaOvi2RPszMJ5WuOdGu3g5+RudH1021frcNnFjfoGeFvJdBcMfDNDzAyQrEVqKnRLrzXhi5
PwIFLhbpHcIJSE9TREMV4H/LYbSgpv4ez/yqVrCzjlcAuW3hkLu6rsupeg23YVw6LyFiEBD+0wdm
oeLeg7zItsH97fwW4VP6dGqD4OCbqasgb1yUDyBCbPd5bzx06Ry7Y6KMrjQ/aDPfqsLeqyK5GHm2
afPMJdqD/3O3G2S32+0f9psJONaJV1EeADPcjRNr29Cs9gwwK/aK5lp5sge40ollqpel9GRb3RiO
hR5QhjSGHFBsLMxKtqMqonXNbj9qLeap+ck7uq7Gph36N6SZ2afxh5vgQQol3y8vrZeHqhJBFASw
yfliMg6CNUcOLBqnzW5V3IldZk1BGbdvfWVjuJVyK6p2aynvmIzPeFkJUw/hLcTgUXNzF5zfEKDL
9hgQJljNEj2qZsSW0z4BNlyiBxmg+PJsOykw0Ab3ALIWuiMmhyRIme0NjnnKW+ciK0jlM6CycroM
+kJNPenM15yPgZLVit+NA1xt8JbqKgi5X21x7XS2D91bCPHN5RbzMfHVY4E+fj47fHxM6Cuv8/1U
FN8QAGVM/KfnGoOO+RV347sy6X1pHFxXL5yDewsMgz8trykouX0JggB9BwM5sMi50YSL2cjC1F25
rFVOUzJM/tTcY6f6kTa+3cOGi/+mVZ/cLUy4Vww7gKDzEdOZNjvHAM9rqOj+oeWoOHVPN7lZhc4M
AnPD8IMgKoZ2H0UvgT1lWw3p61l1jnx/rpqdf/D9rDVc1pUbqalPVgVmrRSTDFjlnoyx+jZIKV0D
uFQ6T7bm9D0hN4vox74qb6E7N/oObyhx7/iOWiPx/s/RJDRc8u0l8nUu9ozI4/DcDlWgDwKJdh3z
K9bpXqojAKrtysnLchYCcfFuVYgxrWZ/cBOzeKgoxpxiDWe1kzYWgWPe9i/u9hjqbb93b0w4m/AW
TJxuMPibjjwFZ9nqeFiB4VjtoGm/8oxcSG/jRSmvRowVQe818Fqn+ezrtYhY1+1qWjy7bqzWLyEQ
EobTupwWJvrPGahY9wiDUlqYvPEwjOAREf3aYSYdkFPkF/KjzcQlEFnxgnuAeyIMQsycDaas0xnr
qOVH55cgp3ngv+DPJ0HDvEKne0DUcd/qxCHO95HEot+Mte9HE+s832+zwRWWT1L0A3wje/B8g8md
73d6mAKUWCjjMWM+LEl32mZ9VX8nWfwKQi2+n6vha5MC18jtDMTA56YBUUdVS75Xl2PW0nrgX6v/
PuRz71JdS6BQWM7QzxMwGOPSX4WfVUz8LP2SpdY6W6TK3wSsskvjL1nrNwnr16GrgNUbA3PLKUk2
FVMgPurL1W0WQ7JbxLm19KttrVq4BYQB/fuYdffnr38dLrj5zVALAQYXoXWHVSIeYR36Kq5vLdaU
lO8Y496oGdrOBOP6vlik4FSyIQatSxLHEGcQ2kFIUrgpq6t9OswlYCEXAXutJ33+nDag9Zocs3UN
fCoDOodxVZUaeDtln/oaiOr9pkeMVA50JOA4FwOQ5CixXUMNhd3IqBZKdRKJ1btOyTDlIxUYQ7Ov
d63EGs4FRZJ+3SGu35gHL6mJ8RA3o3pz5pth6ubD2sJTsFgpfZHv1zbavCl21Z5MpJYyjcnIiIvu
nGpjd2baELtpXIlNOZf5cbaKDSIrrFCxs7lzYaOkW5JmsZt3hfSHJAFR2VgUe92oeNgaNH2AQQ8U
CfMMVl5dpA/lYOaRmsJbBkDNvbST3tWcRH/sAU7cT4+F2fPHZPLSh4w3E/SDxypRzVMMk6FL7SI+
xNKID201fG3WNketJiBv4nU1eueqRCaqa2lldTKXTUI745iMzwU6cheYfNfU0IbKkg4PhanEewd+
N5fUzFkkM/XQpNI6TZleRMac/YS3Hi6nrByuWA6dfaYwENMwJ3/P7KvVJsM3YmWdb0sIkwpzxLkG
PAVtG+bqPHfupeiUU20Av2upAdiSPYxIllxrn5uY+uNAnKtijc7dzrN38KrQY2acFXM274VjVx7r
bCXsO2Le+6SUG/Bh1YDKQlVVa3035q3prVVic/WYQkiDcQLgq0NcXnWp91czyQJj6MvBY7rpOkZm
3NazAX3mVY01M1ovJVP6o01TxXfm9ErAdgbmh2TMsR5jUxEmNphtk6Biw1sydeb7UpCFZb5PExCV
aE3fJQpT0kyvHFioWakLt8gYPTeZE58YQpRcAMbObzCcfO3olh2G0Hd9RfY9tQTk+5huesbUo+gN
5TgZQjmCY+Aw60p/qbLLyMz8idVpedGk+jSNsnoeZq6Hs0Iy3+AlxOxpOE/IRblY9iQ3Ik+QWcwy
47K2DVpt7RmNn9aaKLlP1ARx981wUlVGrsOYWeCz6fckzvgN3I47lUrjBIAlbT9MiD2xYv20Nllw
Du3GNM28SbA306TTM2uhQQ25HM+86JRdYqVVaAH6aZ9xcWwKCB6jUJJDrBnyaHcy3hSUOw/l0lWN
xrTOeLa7Azew6sO4TWGBxVeLqyGFUtKUCmaTIsWdUBYkcL99Vp3BTE+j0PemNQwR3Nlk06il4aei
VwpP1Ooz6JMgosUO2Y59YV/AOgTGphxs3FKH9u9URnIVgBs5Isk89tYdtcoOpaidR8vgfLeEbM89
Vf0UbHR3hEAnhznTFZcwVA0lRX8vx1MFWIU77y31Pgfrnq50eDggLdiDBf2sOik59TkV99pBfPZI
rDykshzuTibiYEon25+nBmCdGk98zazjQ1HIr03sOCy09Xi7tuu5BMoIp1cTRKPR5FiF1xbD/FbF
TeaKSUmvVLY0ojpAaScLQ88ohhJzrd2dhkZPH4R08nCMY8fFJDkFTs7zYMLcDFEEGzEWr63VONuu
bb6a1vYu4wjLTYZy07a2AGZ2rlsbU61bdx6N9jjQ4U2Rar+jXCGaa5Nejdj4nGS5cTL6Juw6WzwM
Tpp6Iyyo0TAN8taZzp10On0t6Oz4rTmDryNN52fBDBfTp/XaK12/RX/M3Dzpb5XjAFJo6usHzSYD
ArL5ENqtBfxRmpgdsolZgXgXoCP4BmLC/BGSSNXzadupvIl+lXRF/N5mIrZ6k/cdrDRmpwrIOjw5
lP0w+xXE9Te1iqOe5vKssD6Ie4Dy+Hk8jlAaRekaWkH8RGHirOgiD/5SqgxAZullDVuz08DPlyrT
Zd3MZt1Hti6DviTTZUhyuhsZ1b3CKfHmNHimWYyEmLaPjSiHLSrEQqzsgLhITvCLmP48qG41GjLU
MDTudguErC7PSbBWm7bPQzsHjzMXKnpXrigur7o6BzrkPH++VzOzX4Vd0Gvd0ebUDPbX+05Lmnql
Es9RqTPtFqfdnS3fIaMNvK8m8ahMzeNMmvFQsaILYKaKHwz4xlwzLuuD7vB2Iyf7MPeK/VAJNkW5
0BxXwsX/ShNNeAxZK6HSFA/QlspgTHP2wtsREZn11JyA6JQ89Qjhq5WJvehwgx3GNAZCqKibG5CW
3ydZ3FRV0B9OrEUjl82LHDTi0x46Xt4lGyPrbDUYHP7doB0SFrk9RpgPp2itMrP6uTatGxnb044M
sDJus04BKC9SNK4p3ZOqKK5sqehzPx5NRq/rLjhUyTV17HmrcLqoReB5sdl0rCpqPgAgv1bK5gEe
AFQ+MgNxL1ZcOMcsH+tn1Wl9bUyau5H39JqAc9imVXUD5pnRfLNtUYfJLE4A+NF/OhNS4pAn/J1A
u3Tn0umgNlffejJm7oA4tYSNH4U2NW7aVOI+m1OOldywDrNEx0106RWj1SzoTPl5JFkdNuUTYHpp
jlEN1YjTogIgt6oATgfGvSAz+XwBqXN+XlhBh3a4j7NVv9qM6BtFLeadNdbNa+60rpPVzfM0jbvO
zIp7mWo/gH6QXwA6UsPHe7FHWC6Q9pTjQ8DstAUokSI+8jiP74lk4OotRXuVaD0kQv8mOtn7mlMY
zwrQPb0WQtJexI3+3Mp0b8G1mtdzuh9h/j8bRd2dJ12yc6a6JhLokd9iIowO+Gn32YZbqrPKcpvq
bLizfLJ3tuxnb907tp2x0VgC2QmRiB6xp+q9b6VvaKX1gyZAjOHJpNyzSdcDDbLRPi3n/JzwXrgW
sQNqsPp5KAQAOgTlobFUnax8j4UynfNcKKeUOq+Zlu4NUPNGCU06CEJqe12aLLVto1SYyc7OW50i
isuZPX0Y1KMsbOU4A0jmCNo7tlEb+72sMfuPF5qWxkWCDPBiLCVt5K9qn8n9r/ZGd4DWMWeO1xA2
koeYm1ekVtIfJGFhYmjy1WqGwU8VxPvFCe3DbIhbby6U+NsML4g0rReI5Rt8uCnSJ4wrMEma/lot
sEprRsr3a23dlFglkEw2Ax18bP06VobUgy1J2049rEJrv55HE7HEcJUfsV5XzyXW3Flpi7uWcDuo
m5a7RSkQViGZfpzVcsZoTtsgsWALyiwmXG3qPFOr1SN3an6vi2HwRJXau250ynsLTt4dAWmPB5CD
oFVJ+dyClctlFVVugJEc91WlDBtn4sUTaUnYIiHv0ZQyOaoTAkehIuqPpaYfLYkYMqszeedXCOD1
krxw/AmYNpDN4hlCnJa46VKSS9uvUjJ28u3Xcals9jLLdn85oKIjuK4nWOxHQz10VsN8TSmROGT1
VpQum7U0a5kVVeStKhrlwAbgdjTwpviwgEIKxFfGa6yrYcem+b2F7S/Kc6u8Zw5NNs0wKcFanfSi
dGkhmtAE5P153WC+eVfgKfmtSWVtc7Yb8HziIGvCepvEtb2FJa30BrUrd6pOulsztf0to3uKnO4w
dYjjdYne7q2WN7uZQCGnLa82NK6thwa+NY/FI31t1OneOIny04EL1VHOcU3z65A57aUiarSqL/+u
6WavP1rdZAWJAfUbMZCuMjlFBW4Ua/KLTJ0DfM70IXdUdl32rlrRqinVk/Z1xNq2HsE76OekaEEa
yvNw1RlqJTlq0IEvq84Ap2XtTnWfHNedOcOYlwQoweveop2yoEmYtYFK2m1hClKc1otl/5bQeTwm
raJCwFPJU1e3dFsbC8v9Ui0LDqCzuitCpe7tyKyRIi1YuhMw4r82IL3Y4DOIYxXPMlKcEaLB4Dhv
RgtGBMpsqEJYrJW8mFw+9tXNKUt9Z5GZbiHgqA9i1KCQA+Pvh9OxnTGzKjBjiAIVM5GlQ2f9hpFG
NrnIeaSNlhbOQ6ztMliCTmirNqI28Dwsczbc4iSy8ubcJkKGszpow9bpY8Qdpzbx1r198bPp4gqP
MM+nxubzCSEFjlvAtRpI+P411xHOhJwvpw0wNqGE9A0LMf0HcqjnQ1cnXxtdT2pQ9mT6dOgb88yU
kh8SJ7WPchyPVmMIdLilyvP+KEE/OzSJ6nWQnr3OSQVsY71mRZ9FUpwUtwXCAOuPbd+kwG1nWBzX
DYSdKupkMfqWgBuKDYk3pwasf0jRuC00eRsThnXk8drdTe8V6tEWQkwrW+M6cHVryl57TErduM4a
iJnVd8Oy/L7KrQOb0+pUgCcr6IF8EAxaeiMQtM+DMWiPipHdyo7OZ1lR62Tk8dOokOu6v1nmlwlH
O8vRWUq8ZhSwKZGoM4jyZBApT1BMCwhmUrvC1WRuoOQ8i8qodvoig0hamqOvaoMKT+QibWo9P8NU
vlGWAVkvA7KaqBlYos38tS12qO+Qor+JIv5RGnAmtbSoXURnMn+COqa6SqM/matwz0iCVBIjalmm
P85xjDGZZZvCIrsmdpSrqpLiQWR5aLLceGbI0NhPlLwisOORqLBXVNBIYT4I4Jorg/Ve1jtQ0UVK
kJRfKFf1g1X1H5oTk41OaRuoi7mirOevatq+5UrNrwo35mvSHdbfrxu4ZRqvNbsm38BJ6gMcDkJa
Uk36trfB/mSmWnfumrY7c+RDLTa7l8pM+vOIIYVFSmYNd6tiUu92bY1XYjYbaUII9Bqr3axNlszV
e0cAP8lhQUWUZ5G6AFwn23bscuRF1ybAThBGsSnQV4yal5u5bcojGI3sSFQVKN4xZb43nHskKbMf
CG1WXNGZMIqWTAt4BY3cnBWYvLScX2p94BfazhdbjFFpGclvG8VBOjG3G5hQm/6MmSb/8acCDALF
Z8uIsP9YSYYdmdGRtEYnu/V1QrsCtmdDCGKlgZRc8eYnXQbsuhHg7DtQ2gfKOl7Xtl6351Pdwi2p
VuSsWka2EYtOQUd1viQwexxi5Bx/Ng05D1WIAV0ANnFsC/6p3w5eDHKMQ2rL/MXAypTq80ufZuUB
Cr+ByHC7Coa0aLYTQ7g9lYwfpqzWn0v4cMVoVneeNjNMY8TcATwX+dQTnPGcFLMJx4vDAs0pxSar
uH40u6LwkSPNvhnwWFX2mLzqQPADw/GinjpNuavNWHhay/VHJW/tcK02M69OnQbNIHYgRJZ2CxCN
lvrVOLfXX222qkdCz6+GXR0kaN8AEtk4gMJsG8dFVClgpbJDYsJCly4TAEJll+FjtdVJyaY0cFTt
O9OURIQIp5nD2jEz+HEderLIFFBZ5Le1SXIFC2iKiN7MNBCdihzeg0Dox22q5282McfPWl71VVBC
yvPjuk0fDG4re62WCKemeenmeTvsh8wuLzEU60M6wS273PCXkXNqIN6rGSWHxlajWJrTZd0QI58v
sA1cKtuWh44Nu9IEsZGvTioI8LhT+TDrixAyOAjik+S1QFDDmZfO9DTkWwfTwm5WSeyuy38qkHVX
tfyw1oaizM4EoNzkNti9fG+1XvMRiTYcjDbLbkM9pu66o+py0KXXg3HJjAVbA0jpm4LrYzTzdIJC
hs1adSTSIito5YFu1c1BmO1upEr9inRfLxVW+m0mSuVrDhmObGiLUydGFy9FeiMt6d0YjK/Sr7ax
7lW3n6nfFlZ6A3KAhHu6To6x0ucHbdSBZ94n5FJ2quUJs5T7WmmJb1jEqxYlXrOyeJOJPA3V1mHX
tDB2xghzeDtn1oVWkkRaBfsyb7T5ray0B9A1cBfOoMJfLXB0ldOU0oErw+RkJ43maCix+sJyZkE2
LqsIqgWyJmpCNk5p5EHpsP5uD8hC4yYbPgjSuG0SB6apd0ASjc0Da9Svza9qY4lhj5WDzCNcrSN8
YHPzrubZ97WAWIbfCoj3vuewFqm9YOdYc/tJYAJF4jhGXWLfPy0+unDSowMLQDAOuRICV7EMP8e+
yXhygoFuRL4BYJR0i9an3koiUsFODo/P3gBowRlSItRZ6Gi+aY9PhUYn8GMo2mM9Js6mJZr4XAT4
Uk0TIw1oEVkm7Eeq3p4mWE4+5h5ho6WM32xKpCth2UKgkHVJCOW7XDN5qCXVcBbEZj7rCgaFPOeb
hCDiYF5MqGuJJMb0CpWUu2uJU7CgLzYk8OiobCccrhxms588zLfzCxW15lVALTn09jS/ZNeyTcab
M8x0Y3KEELAUWQ35oKlHYijAXIyhPipOeRNqA+EUSGNIP9PrIiyaKX1IO2bCwSEfhNKeYayEOVE1
R7FBtDjEr8wm10Tz1iNzsXRITT2XrNbDWk/K1P8cniWS6FMxSFcbqPYIXkLjMBWx68jMPiiLzKT0
CBMssyIR7love9JvCgLVakr41+46se4AhRlCfdGHE0d25yqABa0+kwKpwozEVpiT2KedRn8kDTy6
qZSwVIoUtjEMri4e9EfZjE5QjFCaulLTHu1Sd4JxFLAzGYNXMqxGGhJQdNdqauNUxBpGqAGF2YH0
O/byRwXX9FlYWRqSURW7SWIR7EEA7SHVDVluBNGB63qYIV42atMhiVTThHlksTwJE6AJkGve9RgW
1mTqk7NSGOPeIfobpCigNSppcRpnOw7+rlQV2u97q/cU0dhurPUI05qake1TpAhBTVGPFaCbEdIi
ewRFFNZpVQrbmT0qOivOBWsxWtlYbZiaJr4UhXbumc1AFad3O6zX6qVKxDe71W6JxfJHu+ajt5a4
CRIjYOzISA59xBZlf7QYXl85S29V+1cDwNqmEbig2Pdmcfo0atEdmKOmrl4OmHyyrvalQ7utTFsZ
GlpSXGAHEF7XQCrpJck3jRXDjES8YbEkAT3GfJiKyfky4O3W5W5Y1sEWiuDO7oHCsa6DtdEMEcIy
eeoXmhZ7k8l+4orTdqRiimxNrXdKravhWE3O2WAUGcBtpwQ2w4Tpro1KXrsgBNuXvcKj9eptO89+
ricEMhBsXIWo82PdU/iCcFfrBpSsW8x+ImxIT459Y9PdYHV8g97cvNCoMBxYhbKHPmH5MccaEcHW
0e3MpOrcYkzhPBvrcktYSx8aZajcYRz4zp7LdicGBZCyRRYfIfUOT4OJTFAB01lcPjqVpOec4NdA
Kyu3U2rQB7gh/KHW7zZL6A9pARKg7vk3UzVmryzSwuOwFLmkwjrJK715XksMEsbzOGC+JJmueVhq
ko2zLLYOfnsaQOVnm4Rjvew6MxpYNcL9iIzWnSxKpGt1LYQYdOosdtTXcQlCiZtqCNRZ2xgwaqpu
06d0M7b6TefwdExNl26IRqyXeRmSpG5/qKn+3WZN8qhKwwrsJifAiGT8Iiyt9oSIne/W6CY1WDAB
KQZ+QUOObqoiamwtIbgkyPuZn1ZRx8yZjTCGtPQApFQee5rNroVT+opdAOSP1lNUGWN6UHJ5U4RF
AmYU4qlR6LnWHRKaMuWBYapTNIOS4FOHo0s1bbKwaBHoQWyl92B9a1+FuKy+hnYqzYAgl29BtYQD
zfzb5lFcbBiNrlyp7kPRsluuuD3sUwXC27RxxymMSrQ0jpMk6dUZsgymMwUI2KYgT61qgFcPIuV2
rdYcUtcgmuFgJnw3GE56ETEYL+Dfoz8KhGHkGSx8RmHaCJaH+XOwm37PuxEBLwg0vv86VitVH4t1
9e4UGpzNsNUeJr1KH7gZdwHsSprP8T7gb4TTxynTZisLgEw4DGucOcKVPPRWd9ZXx/CcTSdmHuTi
/6Ap647Np2dEIhSo5cNpFRxTQ9P3XE1TV3YNEimT/0PYlS3JiWvbLyICAWJ4zXmurHl4IexyF4MY
JISQ4OvvQulz3Pa50R3RQQCZrs4kQdpa0zaiW5sa7WgBfCbHQCdwdCBLJ+FHJ3AA0iq0CkUX2eGY
jZgzRZJ2BzsRd34ncfuZaWkgX3cjJ/xgVDwgbjR5ToOcb6tOR0g0yDj4NNCfhiJkoZ6Mt9UjUVdA
GwtbxN4qWcwhe1WiW6I9pIhBBIaeuZvcjGyE5gw8T1kCA2Kjn73nOT8BkDCPXKfdZYhc2LL6Kn+v
Go+vFBZ4UKy24Vt0TUpaHRqFJZBbe/qBJlhUhQ6CDRMsdAkb3ftpJnQDr88wBU4wrcwM7lAiCS4F
NIzM3vLLXlu7sZeaJnjr6OaX25rCj5MP4SPYg3neYWS1c/jbrMXQeKIMczQOl5O7A/c1PAFcRk68
W0MiNB+i5zY5FV78ZY8yEyw7E5iLrP1s1SEjY3176oUvxMGr5Udp6glyQWjABFrWXEWYRld0WjE0
uFIzRbdNH9JnHiFO/depGrIuRust8132o8O43vrhj2aSHhJvw2HdmwzLpSLPV0lN+aYn85PAqxgs
kT/z2vMQjzxX76ikeo8ZJnRTTfpsF4kyTpEIWTnD2ZtBNpR7P1/99T77FllxfXuLfSELk3bBfBFd
EI8xruJBmY2tXXRp2H0DIYQ9avnUbHISkfoIAs1sS/pqWqTXLIJWwH1ddl9FV19HDsq75C2W5lHn
vvYVwYvEhI+jqegqb7i8xk05bbDcbs9VUQS7OK8RT2urAdPDC9/OEMuKR+NZ0nA4mKiGICAU6gQa
kOyK0KtWttas0XlgA1gc4watH7t0XNrqpaKmeYS9fulIiuJSo3rvmx7BmXnkrdEU1H8GzoyoWru0
1FN6HwiWwYOBF5CkGx4S0Wa3vxQ5+udhSpz+UXVsmfz3lP0H9h2//j06SGN4TSKyQV4SPYLhr7e4
X57Ltm6xjJ3PeSEa1kvK2gWlJH9Azf0sWCfeBSj8te47b+dUCccSDSIrxN1R2qtvEC83C8Q/sccM
Da52PXLId20X+Y8VcoQBs7Pwkw/dUQZZ/mbGDg1P/LI6OjrbDmGst6HH3es0RuECTrH6M3bVRlaJ
85Zn4EGKyqhNWNdOv8f0pDA7QVhjpSEZGikiB9J/b7WR9zLUB/vJhCwr2PlZemg90r8WDorv+RMn
0ICAoSyHXeVESKiqIHSasYQS+Unx8Jj5bnc/9MF92gf+K4SCbE90OC9+mnIRhFAL3GAOxaE6w2y0
sz9xNh8WQ7Btgcms6SyP6VvQ1ixPDvbIbvwMhZLPnfYnfIHuMGh8VBH+GqE3dQAiB6XPhAlaAAlo
fPoXmXEEn+U+eOj4L1fn45H643cLZf6/oKZ9hebRBSEmS1z0mWzGI+7PGxExFH59AE3ffPTfsQCL
m1WoCL/YU26fsqWYGCIedBlvi4y4e/SJTi8CtzZ6A0v9VpTNvjZfga+dF1+Y4RC0bFraQ+FAlqyC
GEmz86so2PgS0g2682JXLhzYwBydspNV8+RhjgqJIKCsbhSQQ8afBqSfnNLJkw/E68g5gta5T6AA
cpv80M0rOQf++x3TSY8Aijw9wVP/gjqju2cBLP2SZSG6T5QYh4r5OPAhG3fjbFygp9YxlVV3ZHDG
3dlNMGN2dar/dj7wnLNPixwCL0g02kEGuzoOXuyRVWiAVaj+I+Dot0ARhrMVdth3FCIOVioCcyKS
AeQRg7avqP0UCyWHkFMo0bh1SPyr04z+tVdRs2F+8AUjklq2RLXPUMiqZYJJ6LZnz/Wl3EeYoKBj
FMCFDJQAE77fIQwAqGcS0QsDjckTjHE97AI8/vQIW0ZBG3ypyL+LuGPexxHrG4dFeh17DRqaBo65
QOUFZV/t8feQD8my0LQ7ElfTF4lc5WCTeKpuISKpq1XEw2JrESA0U26umUdXyTChQhcoEzFWjBdV
uBz9Ncf0yIp2OthzdiPTursgh2F0gm7jN0DAKxKiGkX73PqSov/omPvmmmfNuIyz3Bz8MfgckWf7
2LO+OoD19GEMx3pLy32Jn3RROLmzxdRJMX74ANvqCVysPVa9hgnZEf6WY+FwqZlMMTJAmofQt2lr
D3+9UFCgZvghPnP0zVqG1dhcbQFqN1zRFeD0xVDxDHI8lPttOmXnzih+5MRfZtANXrWfqZOWZG+P
kh7TYFUqgTION2Im0n1QJKBT7X3oUGcPhUG/grE1X5qiKfXi1xLT7sUKDgbhcXQXmLHYPEyPvVOn
hw7iinQi8mSB5Ru6rNUEVerQLDIo0JYJE8V30B8gKqLmBZBetWOllltKG77UQVaZ+z4fdh2EiJh7
CNA+P+nFru5Neqki2DPtRtas2uSZ2y5uuIoc/I1E/OeDBtGy+v/2WoGGVU5hyA5kKq9XSZG42140
zwAqZpwbUu3YuWZJDC0Pdkq/78oFca/SZCB+szDaj4FTPsCn/pp7ClKL+WjOS74WE1CT+chE3l+J
GsZNUYjgFLPIXaYxGM4xij5k1PEHv8uCUwfaYskp8JbbGl3UUboh/TBAUMkdBLsTb2ErW8Ss7JO+
Mo/MzcuN38poFxEWv86Z861FzObzZD6v3TOMssHFXvDBD+WKq5GuLJ6fh0CEfzIfIhR7e/1EkH7v
jBP+vM726vYDbAWN2/XLrDVfGSLF7jRaPu1hA49vM7iPn+t2CBdYipwg4W0JULh1O6bV1k4x9rAy
aLVMk9Ff8jId3gI9AMjqULg0EKlV0MyestCJrnKAnEmAe/k2KP8HxdT1QKXvH5wGF8f+A0rmVXzx
XMvmVHUdXGWJEHsGzPAZQWF3HRrLfosSBbadJ+WFg3a9i0MYpyiieJZFNNSXRrOzrkP/x7zjBOK2
M85ndFCcG5cHP0bsOBmlIEXZe65IvyRZmR2p1R6w/AylaHQ/hap9Kkc0/ps5dySVRKeGlpCGzO/y
6hpIKAfXYf9RkZse9e1QLwZstwo/6z6sgnzfxwE/C9ILAIMDvw/rvlpp4HvPQ4OlIyQw6Ufbevdj
bdyvHqsTDoURVH/Oa8IjCLWCZDoitXG8KnckcIcNw3fWdXdJ6cXPxqnSbSAE3VZ6WFB3ks8Uhh0k
8Lf3HmJKn1msMER41Ssa8maXMGbNQjVd/PQ3V+NP2+DfbYLU+z36I0bfEaCpSKuFisGjIQIuf/eR
QgaV95Ofi2OdE7OaPN0fnZp49dHVUbOwoE2SQlDgth00NCgfofM4QAFInsNUYen+Gfui/8qqZJt4
ZKUIrDGrIMXsk8nwQZMYbeeQPv85wAyvgmxlThZsUu0wPscHKz/I8uyFBj095oxEa5Rx7UkZlp2S
DC7vPE3kxVUQ8Sdr6XXtfeGCwb4JkoBNAzRDXB3bGz60l2BqxAnNjtZZCwd8kkJOia/vItkJraBp
Gb57sh23WV+++FlnFhKP/F0v1X3YAvqtcx08SMlQoZRkN8auWIVziSWAIOaDeqgCpMlEjid2CGFJ
10x2w7Hop/iMSVivMI+LBYdvfeeFU3b0jMGwNosNwSWcy7Ct911cYUIpGr2/VZVCd7us1d9tmWJr
THseq54vopAWhecBhDUGazYDhXYvTRu2u0m8fY2i2Y97LISSJvkoWrTZnkHNIA+/8k0DKcORz8SP
tiAYxFkywNDcgl8+ZdDIrnOBMtjulfNem/I3yOjzfenKPZQxzbUmsrkmEa0uHnoFAhohS64LsjaD
o5BH5NGvACKIRa2xIHbimpww9EGkEbmkXPdIIWLniRPgYmGJCkgICWqF0WWRBVg/5y5eSAe9wIIr
wHCpnY0ZU4gZ+oo+Yryla+UXPWbWEJx0VtafPBzxPSd1RNxs2u+nFLCTlTxpWFx3DgS4ixucFBgC
WbZO24coww/ilLk5CR+fc3TD4Vx6KTRMY/0JIyvG2Cr/iNPCbG5ITll/RcmIjnhlgTVdBxsAFMig
v7XBdBrVvHK3sXoq/HQ8NTrF4w9ZR7a4SSpBSofQCIDhEZC6rtskD0E1Vf0h8obdrx+4yGi3xnQ2
d3+HNjicAWTjuAK/LjRAN7kwpugk7sOV/WvlMOilEOiPRSAS3xLuQToxpsF+0KMLJRa8IXZPVo6z
QcWyou7Q3XNT4YEo3R42hgi3AM/vHLAte0Rm6vMwA51YRb8jseoEcBE4le7qYzyVb7frYA9NrrfT
mO31zHgXFEYD6muIbGEIfBSDfoqG7jFDCtQuR+cM6Ggb9x3gY7crmLuu/Dh7xB3MH7rqtUnjx6Kc
8PzzPFt4omwfpYRdh6QHk6TyOrgauseCJ/sbu5k64w/SAlMzM0vm56UDOnRYNj+YqeV9MJhk3cdQ
D9Uiai+CFPiIOXuJjffCpNwwJ+qf1SNck/gDWQha09dkbYE9Wg9vcaUN/GgFWYHmdveIQWxfBoMB
aiaFUH+hap9v17LNvW0iBog7SI7JOKEhWmZqAtvbzCgwqA03RSmPUQN8YwFJ/g1Q1iEpTsl8xe3G
S8N9rSDfZxjW7vB12KbqEFVBp9o/Kejq4ckrdnYA5K1Qh9tgBs9Qu6hp2OPedUEqySx81J6zYALz
DIU4FxLDTuwi3O6bchziY434fghoomDNfeo86AgaTdBb3ZNTFhQLIanhCYO+rZdtsspDH4Ess0ID
HsJk1QtK1hVVUE+w9pLW8GoAZT0mI803aafJtmg4iI6RF6ucdOPJgSjiQjm95A4A+s4bEAA0jcxd
1r6sN5WCbKXFAHlmeQGDhchBqvm5d4VRBjgYJ/n3IR1ODhBsxzH+t6amH3bHadOPxh38e1KDssJw
5p5C0q0mUZqDjkLMg/AyOsesgIWJzOxQ0YzVCfJpBWdciegxM7DnCWnhVdTDUdTCgCGwM4eS2Z3/
vqTRjLiST6RWCplWAVnnEoV/huLhtSViXeKrrBJSVocUaRTbuPHjdTuz/M0gNhQiAL9V+lBAyP5Y
mz48jt2mC669E5/HmSC3hDnmRb7SgSlX9l6RHZqVC9iVU6dfIKbbhcJCjiefEX0ZYGtZlr24w4I0
34JgwppBkwsHFiu+l3ETXyyNwUtNrxUa7cy+a7cOgZXNI0Xl4aMBkcDY5pXGbHE1H4Tl09SYeRuk
09NHVcXJokuxirDAqKnhMQ4hb4LsJ6FLSuhs4f+PNMNirPN8SisPmvEhXZbz3W6H2Xzeg5Cdr+PO
PM/W2bwpkzu7AXQVg43wyr+dKyNZnd3G8+D2GZoXPIrTcqhosbZKAnu1QHHAy/DrFY4vdEHx4B2z
Fs13HKfcNpCP/dwrgNmUWQj7kQMWHZn3WDPB6IorJoE4PGZIh10GWVIebFHb94m4HSogq3DUUbIh
plZ3Ynix3EU6awTsnp/jNgm1KNe8lc/5MAQPE1xAD12wYqTNm+UESmvTGwPBqM5g5poAM6fOMFzs
e1lV6U0XehsHVhaQ7pjwwzi/5wh1eZThNBx/nc+T8m/nRR/xFZ7OpV925jEsq2aTOoLdiOJgPkxG
xjYWuUxdBLP1+h5KbPzOKGc/yr/s/8qr/WYLL6vZtnUzn604cZb9ACNlheXSmplOgKHu/iXlhNjc
qF/JEkg4c9FHC21UaRRHgDj/DF5qhp5w1fdmg+ihdOuOfbWFwSs+o5kR+7lXY7hPpYMCeJYDwekJ
046eHuxR3U3+ruomOGqCNF6VIoExcf5JcoqNk5jwCNvIJbHE0kS+iRKQQOaN4wNT0NYEKeneSEK/
Q1zn/HCBiScyRnCXgzwLk0nxQyXqyyc9fSUp+y4bF3bccbj3GSg6R3XmOLjFdEyjIdkAzzb3XoYh
DCBc+Eaz/GUeRNa4xdJu7aWuOVYhqVedLwl8RTUBcDA8wLYzfqDTMfIngbqA1wjdRzfvH+gIcUPa
w0u14Rxzn6/bVdEjVMdOy3Yytud4631hZHQx0uaXfB5PxplZyUjlIIF05sQRLA8irPT9bcOC/Gz3
AHFg3fP7udurGUWwHQe1b6gaN9BWjh9N+VkGXvKGgJh2Z09DGnSa8NSGh0yaBUbyalYxuNts3hsd
/+eePTdWDKmUMMOeKgquYmCPEujtU5cSuGihVDzaQ1m73QZYX7sm4C8gYRhemmJkGMTa7MPuAR92
3v+2x8xL1L8Xs1EwmzeWvUCCF7wLmEzX9lwVt//Wwyj+fY0z36+R60MdizyUGOFcf4aSuV3R9VGc
6U0CzG5Xk25jwjR7n1jsg10yaMiNee6Y9fyZuXI81nOtgfVOtQprg06dypFHrJ3lsZ/3+OShg2dT
Rkv7QgwhX7Kk5bhybdk+yPp7zYrujT/VEKS8ZYaLrTvUKUKpmHNuEl+tcIVAh3bhToCLWog0S++L
Eb5rQAXFA5L2Odr8JQ8Z9BeodeHYymn9c8+eM/O5cj6HfnP1wmdBvwqFKC5tjPCtDhD6K3ykr2hB
lX44kTjtlUnZJ28oQyhFpuFfqsczxGzlSkFt+fnwx8su3H9r1YJo6DinO5RwQMdA7F3wS4l1zyf9
VJFgQpaZ6L6DsNnmfXF1gmp8hztsa6Yk+BaWQbqIQz95qEGRAWE3dIdaaG11VA4r1Kqpc7mxh3bD
CYxUCHG7EREsJPHJalMLwH5mQtfubEDYeA1YcsyLZBVE32+LDIZhY93KgD+l5Yef8PzoFCg5/PLT
K+EBgX74L9WwGp6MEE8xyJUrZyXSqDtQRdqD805CYrVE+55Z2N7D/p9gnd/0XrUGtPGjUkF0Fwfx
11Dp8a2TcDTi9loUAMohERiG/eihkG20P+ydQGLPK/wFxux4Ebcg/0PwCm7Giu9uXQ2QmhTJ1YTB
sIMLFUHmJjnbGqGYJ1crWIljWBvn8/bInm/5vpkiYKQDB6yZMTx7RJqnbB4oW1FDPgmHRgqCZBcN
mq7t53Rzp1gUeCbgYUDvsbQS0P/BNuIFHI3Y48Zd2cM4i5HPIZptp+D+GATka2sXvqOdUkm5sB+t
TKRe947yUKdE9QV1odlXhxZ4+tKyJygPkUTD3KcOnikEosU5AuLSEKkeU3eym4on3YkaHf5b7N3v
oWV4pAk8vF7so28y8ZGC9UccHBbeLSEDVIe6Js6uTmN2qOvksRmlPs6L4NiRWz1z3mlTfCdT4z7r
zIFmV+vxINGjfR5wCUl2BlDsnR2DKym+pgkxhUCPm/sugC4lhWrjPk7MIpyRAN8JVp4qw4uPPjgr
dF1Bhzcqu3uMZ961DUZz9YrOu6JTvbz27jG1q2Ju4bYmXCAwcV4fz9UtKuVjaihmmF6h6rEQb/SD
B6Fzd9uvEv9f0sJsptpvUzaa1wW+i7k6cCk+wh9tXyMl4a3jnbd1Q8/AkAfxI0Qm35lSt535jKuR
faKFMJf/vt4V8tV0oVmUEerkRa/YsAitTFu34L95aqJV6aONV1/pv25AD6mePcAIz2NuXrCICIcH
MponW7CwsMvgj5PB9p9RrOB/7oYQEdExQl5D3BXgCv/4diimJAPoREHlID/fkUqBuRjhKjRT8Zmt
/Znq400D269h01lCS3ROXSnQ/ScxIBe93vHPdrzJ+/ZHMObjLkSGA3JRAkDYiyYeTo0Y3ZWT+fzB
7jWjEg8oyV1ED2Kvcftvt5oh6hSFKb6hy3oaQg1/yV857BcrF3fcvV+NB5ROwaqiGohQw8q3OoQf
sBlS4EuRc209ENU5L97kmCXbAr/oGjm5xVsBBRUk2nG5/ucL5/8exYfHKAooeqAQdOKiiB37c2b0
MuJ4FMFKW3+CzjGR6Pqa5PMaU1/KlLDppXINjpOpvTotkjgCA0Q0cKr8KHpoRurWiEeZGHcxhdJf
+7C+rLooRGWPpdzVdfwFm8VNXpsUUNfBQrdNGxXIuVxGQsxcGTZOIzbc5WYJrX9x6mOgLcGE/g5s
8vzXPuqLFUwp5cFqqce+BMD8/s/XIJ5jG397NABKgYb2Q/SeC+fmXb8joL0zIquGsGJ7gyCa3Mf4
jXvomXD3WCZivHJKFRRVwD5MV991qkjuUchhLK3zJdg6te6p1mBV4Bize12i+0XnGnxs9Ta6Qfc0
SPyycfaGBsXosVc6dJmB2EcIBJs2CFZ4c6ep3dcTbS+OrKuT7wGpSdMbhMggKVnv8wgKFWsX0r4H
zGGQjwYdwN7dMj/ikgLjKWkILxtMu4FsxUPmQE0rRTB9SiB/TVlVQPGaYRVzhIJZaHKAQgxpA+xJ
B/0sOk29ox5pct/CCtJTWTyFjBZPIhKfKu+85Y3BpiNynDDFqa3DM2dtZxIeIP3GLbV3GtoCkABj
ApkxstkgpRgwx2z3KyrirdOwa5cNiYCLCUyUtoh0TNw9AOdCj3J4ufKMyH8Z+eLfQxnnWxy4dhwG
1MdKBdmdf6R2kgGsY2kyti2IFKe6Gc0pCiNz22vqsjuMNFj9OsW9BklQZVaDVM66c5tz9OaYV3ZT
kH1VCJm8C9MfFiOlys92GknMC3sIg/qAEIvhWxi00TltsvA8wNI8RmfEkUdne3aKG4TUzkSYnvVR
mJ6SkN3Z/IxyrohpeO8UnO5lxvvDGCa+C8cZduF7I9UCK5+V73qnagJ+0qbREt2Ekh8pw3w/VtX4
lEeFv4kxnBxE0jiXBLDgUjkQQAF3XfdemfyY8vFH5CFio1HltKrQ7uZocKNuZVM9QPcQHqEUCo9d
AJ5iEfIAas58hpYZTK7opUBuKkpLQsZdYm7n3P6ac1d+azgUNq2O0bkyZXLZI9HkEX5AviZNkt0V
LVQBtSi6Yw4w+zCNbfIvs4CN1/z9QZ6TN10MaViYBv8zmJV1klF4SgGUesrZWn8EHeDGD1yNAYmE
49GiGagcupVbltENQ3YmgYUoSpt12/v8yuWTxe9ErcweCdEQNAaGRptOoUwbDLjeWfKcOtFRxSLd
jJnrPoPAXo1zidgz/6vsECgX8FTfJa2vV6YY5UtVIHBRgwr64XpwaMlcAjrOsoO3t5OpdVrbTanD
t2YK1KYukY8mVCRWOg7HS6L0eImQG+PNPt0zXDy4bduRnd2wWiTGwDKFtAS9aaaxBw2KXhDAPhO1
hDFvONbTJ3iH5IswfR09v/7WehmaiACQeYHXs8Bqk+t7yDTrDVJFhzNoz2QHHUex++eBNvrfJ9GP
oBpC67QgTNBA4I+BFmtOx4Nhn21bTryVmL1MbUnafamib+UsmrAbe76UCD58iWNkNs8SGYUMn72J
B4gf5kq2xWMOxV8HyA/PZTHU6JQws24ZliuZC7M3ibLb+YnHF+SvsEOUd+QikJ9xiZjnXmoBRsll
GVx88wv2nH2VNsY7V+MDbBbuPnL5k8wydHEMELCoacXB+UPcP3btgWovfQCv+wNxhfl39L0HhG80
uVcledINIgbrlBz+oP711OzgFfWe2Dgk2yaZ4o2ti8Cb6kAhAq4z8daawZD27CzjBl4Ie1gGdNzD
bFEAZFN7RYviO1cDzF1O2VyE9PilY7JfSpWN//JQJb/nzM7DJ9hB34aZwt6AUfT32bFrDQb/lpRb
CGjYRc3BGEmX+ZvKhV/z9nwg5uYja3yEI8zrqC7hn2p4+kU/iZr7S+aD8vd7htV/EJwxX+lDGhTV
0qFltpLIlTlGpPUWJRTD97Ek/T4d+UKD7l3Z4BaWIFDCbUa+xwXgrwA7PpAe6t5RtNNYGa4CkPgu
vEizO5I1Wb+3h3Yz9pBNtPVwjeqqX7Zo2rjms+DCbkasqM5IP9PHuGfFxTJQExG4O3NESTtUVQ8a
M/I2isCdZyaqnrtevqTGQOiF5mp3okCwbzgpFA+4vV+9Cm5uFbTyEs5ZQkNmwFL47hUuYbK3R/Z8
6aeYCPtKbdEBN7yGMQzMZlYezbYS3TYfRdPWO92OCF6Tfr2UjEwPTITfUFI0F4txct//NjNiaZ7R
N/c7ZCTBt6SD6cKbkP2fi8g8QJ7wb8jfHw2JwBaj2UWAgD10BYwxof5PvdjxEQ4lWR17CsmTJWni
GHQVm5mqFjE2xxsITcsORvRR7eRAgpeud985TFhzNt600aMDF1SiV1XgDo+D2z9iievsKA3F0uph
VKxRBeq8fKeSrlQ5Q8icnPOZRxJ+C034A5pujG+51j6wv649ogJNjoJMbFHUGvJAB3kbtVeyLede
sjcyoRjQ1KG0ol3MviPirpyn3hCIzRCumFOewYU3xk9+6aKDg1MCGa8Vnugsht5UNsnOrgDdNBqB
4CefGhqilV8N06NxCaLnZDQ9Ag70qYBsPiLo8lJHDNEGGLpQ1+UCatKqGCRGXyCC89eoRFku2RDj
+gzNPTORu6FCId2JGLA+qR9ffKxThNneSDkwBMm5m0BeNw3KhwQcy8xUdZX45mgFPfu8nOVIZ90k
UTqt3DYXS6jt+7PKcPebIZb3qSjUEQmH8coOWApdAKNml1Su85mVLn675KMQLD9Zx10MSOAuUs+R
8RGGYzl9H51fzmC9mzszFkf7oCCeI32o6bDvZxhpFLJGK3sTPFRVCzZqxjH/eQLx/mgOgdsPlAGQ
Z2QkB8hhD/5s2mggT0CKllccbsqjoh04Wu+4SOPpEUA4q+0SS8pF8Z2qzbCADrL4wek6Uyr6MeQx
GAchQhBsnYHNa478got0R00JCakPwHWQ910TdPcu8WuIXtyrqCRYyOwp42l08aqyPZEEpsqhzOPl
T4uYEPUSkSLpteiLZTajuTzm6NZtJbVOOOnlWEGOWPOOnTrInE+5gWW8R/pbwBCkIgLD5fsN9xoR
0AEkJuGrrO1+cqBoc50sAFwpIFJzOkMNy4J7vmmRkBeEFBvQkWEKNW3fluFRtZPEY2b4O02j/oJY
GnlECfxyk4r5kwKKCdczxmn4BpYyhv876j1zrgXzQeRL2K4CMPP2WgIl65YGt/rmlzws/rhdevxN
hIu55YaORfFm2rrast5B9CErwmcUTZdpQFJhUplNn9MBulxEky7aGQ1CYYBEJZVAZOs76UmhT+Sy
UshwsBE0tgqCuhdLZ9WD3IrcYIcmWnyVzsiJ3cTzHtIrMoQhWrXJ0CJFroNIDNqE7qTihK9FDbGf
ih/721Ayj/Louon8H5GDlKoMaIfJIhhzNNHG/k9CdrR/OdIkgqer2AqcvnpO91dHMEGXI5JgXDTa
WCQ+kk5sFVgZF4vhqGVrZN1/cFYXa53S7vKzbGQIwHH8XC0n+DE29cjBlwJlm9MZZiF2Ibp8XaVz
eNW8QeZdegx58vOQFvC31uivAG18zxfSEEz8s5rDSjrsuUr0at/30UeP/J89DK7BXYr69wAe4smf
j1zoBu/s3uRRifjOIQckMr8txdL8Zrzzcl0sf136SQz9tgBkfdOr4IG7KiwstyMinUYIgDCn9EWG
srZy6qsflnodcmg4p/nQlRkWPFHPQUqJ9gK/UI2EJciwoDhjfnPyoVo4jXO0yzRHu2QOVslgs7EE
yT3kbmGNdnU8n1zqARU0SdrqJxwsezxTCE+SrjeuuDPt/3lYCX6vS2cJlIuOm+jfgZE5CHz6R13q
h7VblJGvj/mwMG2THlU+xq8x9E7zLIO0ULljY7Xwow7BPVGfQ7EZHECbyFOUQNqaYXZetIEPQ52I
2ePkji1mhLaCQqL/uYdEhUUbN825o4hl1ZNKUKKCM25gW10g+Fcv0wLCgV54SMVREmq8WcjR6bhe
F1PprEQrMTLBBrZAzvOjJ+bU5CTN7gdI8Rfgr4rvpozeRTSSx9oPkbYsZbbhz/98nf7k/eKQwsuL
/9CDAzUAmPcZTfpbO4o0C7qgLzpnW9VFuhwJ/6akVo9ZlSb7HoM2OhNz72Myj1PWBhBJzmJRtGnd
eMLoLR8y8m5ydxlBQfGSdj0WgRRZIKFW5L0cgy9kysPgg0yGYzpSdY7hCk48N70YZgzyEFKw1wwN
7nYjpKXO6PY7J/TTo4fU76OmasISLKi2DQLGFha8RROY6jrGyL2awVu7KQaOPiGty7ba6a6FdjEt
j3GIa2zIwfCk2N6eZnRWE+uQZdPa4ybYUT3HO2V/NZDRv8Zc0kONTiBQ+suNBWQIbd2tgEp6ZcNd
wsy9z2ZFY1akYieEINeboaMsO6SmZ8iT5biJDkw6Z6u8UH7eLzRz6AXOuTnAqikeIw/pBpoW1bYz
lL2QtLm3008O1B8+0bZeyUa2d9RBrSupwgRm4gJKxPrjZsKzlSiZ1JvF0dr/I+zMlttGtiz6RYjA
jMQrZ5EUNQ/WC8Ij5nnG1/fKpLtcdne4XngBSnUtiUAizzl7r21glRAx7kl16rh6jUS05yPMore+
MjZ6GncvWebat80tc8QlGW+Dvth20n6vdgQjIK3jVXt2/WWWanRWDfuRdtMDUcqL9CMfEiwekjzC
ndo/gCpT3JEm0drj0mJjgHyFYRkpqSpqsIO5QM4qdI7R6P5Hsen8nn4gXOoWChf63URJOXT2/qhb
2MHmppXBakpSkL+Dnb+OJpp12zwC9yIqyxXsGkie/FxViMFcEdTPhPvk23ag/x04hXEog2TtxyCC
pkpseoFNOg+LBXhKheIj8XP6QOVG1e9iSj+KLI8O6ullAxG5ufaPzQZt9gymr0N9/z7m4OnCHmgx
LavpQ74P3QJDEdLbQ9cE35X/OPAKEA1p9EMZeP4504LUW7sgeY7NuIjTMqDZVUWDehnqbmfkuP7+
fsu75m+9UflXJIuChjpYR892DVUP/OuON4YWgf9YFEc3GMtzVdMQnOx4JayuvTf7jOb44OdMpsrJ
8E5qafTl+oioKL8JPOtcZGG9ndVUpc/ojLvcuJu5DUf4eRGW7GzpgGSXztbIfe+sbtIJLxi6fcaG
E56hjdmxC246g/qpmea1usPUaSdPI6n80DV0dXotrE2EiflRHYVGHj8SIdGuDSO6r6owu1oMBLys
e32JtoHA2TChQgxo7Qz2uo+r9jyK0L6Ubsm/kzr+uZrmap0t7Tc0vf5T5lX9Ia9zY4++0cbx7Nqb
zjYZ4eP5XikfvQscml9vHrd//xwIF/njg5AUDbIGmd3ITG/nT8lFQnk926WTncK2r190B2m+bqTh
qzoq7Vq7vqeOQl9fLyL6rMRSfR0hVZPUH3U6ytN8sW0AH+J83cIyNUy2ejj2UqJEk1maNtWQvp86
xmpW/GTOvX1R8i9bHvnlGPAMgAxhDUu2zwQSK9hOOro2KIqzX05bNehSWq5+VRqiv6AMFscI7c9u
oeXy0szia+hhkirDVRHFPBniGU+W40WXACT9o0EfTr2vh1qxTYYY5Ijrixces6s09vdzO01PA2ax
h7GNHmtvsN5mb0lu+tiAkxUgqZbP7thurJXVAlhUaq7r1vWqUbbiZ0J5DuEyamhUaL1O44icD4L0
AeHzpaEdcdZGrX8tmidX1vYNwVhnKg4CNvN2V7Ci4A9RaJFROM3eTQ3/WNfJRZl+lP1nzsp2b9Rt
uslNY201ACNQcAXTzkiD8y9v2VAMhDCwzV75ZLeugtqnw6VjVZ6Lftg18lezQ1htmcm0qY6aQy1L
lFa+DGJ+cxa7WF+n4ZnufXheT/CPmPB0SPl+CwXpS5zE65zu0ZMWd/eWhv2gXnT4D1YbfUEcsS+t
2HqrnLLeD437McI2vjTuLmR/CgxJ72975eueYmpWfR4M9H5Dd79Y9XQwAw/JM53fO9u1jbVp4eb7
j0RA6/+59D241rqhC5f92Z9Fn0D3oukBlz6cr+nrUg3rNnCZShkc2REtN9MdC3yx1qswRPpSRJm1
p+xqD00TgzlRNcKIq/1c2fpGzODiVgVHVUtuiTq6vie/Wqj3fv++MA7FatDwOORFS9aEhEIkPDTO
aTvc/f02t+Wc8lcHm50ovWt6lzrzWR71TKV+32BF+mC7pYWnWedZdJN7M+JN6ZPKW53UDAqCIc7T
Qyl1JTSI8X8J6xlXA/gLpFeX3hE3mukn5yXt/Tt8QP5dWnvLsWePhjD551txWN5z33Mz0li5nW2H
2y5s5nem6eNGK9l8Fpp1j8kz3rZz4p4HLx3P9ZjCemvwsA44e2E3XUY7mN9RsB0KrAk/ZtFhUy/i
/7In/N59lH8QHAv0803mk+zQ/1z2iF3KIZzb06mChbYy/QYlv1RwB950g1NNe2t88dFO44cS0jI9
PGDsepwhSDwkTmMcvcr/oTwMmMMAWAzgAORA8lcDUB3lRVKwnHYxwi/PrbfOwGDHmr151YygAH9x
hQTWjH23+N5Kvcfod0Eqrjs3U12ZL1yXg/WiDg9h0SBE9UsaKnLQo9bUsJ9v4ja2TmpxDap5WNlh
vBxHUgkVkgQXyJOZ68lb7k3jNiZg7+/Xl/h//pzM/k3XoHWnMyn/Y1PE3pp61DK043WTaHd6sLFm
gxyXtATtIVceI7He40wr76kEUTkoMCdt4Qze4Uj9vIhqx6OzeooMQ7uL0hJb11w9JfIFhyULuvum
uX51rqz0WDaNLUgJ4KFI29bfKBE3ufdH2Kp4C7W+P7YeaSe2XKv5/mCZ9Le0iMNdb07g+SmJmgH4
ZvwJYlC6byp/eo+j9hGPW/DgtMm3oS7THY8DZz8WU3BGnuBejxp5ZJttdSA8GKkPS+EqkuAbNmR8
vrZnoGtCw5QtoHgDw3/1/Sk793rWPdoAfi7eFJ/qIQhvxwlSn2cZwzpNRPnmFcRgGLXeMMTltLZL
AO5GGyKnQptN9NC8NZt4o0tPbRhm4ZM8U5MoPpLw0oa+u6VEiTE3MkUqyFQlxkRCM/7+QRuW1L/8
vpJIKYQhDMsyLYI4Zc37r43bNE9ihDwUnfim8oaFcHmEp4kANwXHYvXtTpCAJ6cnzKpf9GQp3uw4
2IbFML+1Y/e1Kuczqm6KL9mQbMM03/qZUew0wfN+Ho1lrcR6NSEHm1yKf68NKdvwb7TF7TYMRpDC
OsYd63P+TN1fnrwheaz04EnhTtSLavYGTSY2P9tZxALu/TGG0AzqYK3ckpNEfoWpAwBCipMhoKFN
ymaEs0rT4S8rzY+bcwM+4mpW6gWk0o5MpgCD8U5E1edwXrJjIzMAVBqAHYKIzPDd1hMZCdc2h16M
FE+yiYrv+N4CXL0vJudLZ9nBNiaegjGFhJzEljvdGkWGZxICCt3d+961p/MUB98yHe3ZJG2FVT/P
DyjoUjPoU2y3LrFqsk1liqU9KlsHqFXttABGD4AVjRuQsSHWBUPbFhlB1r32GJV5vQ7r4gIgbXj2
Ij86OaaOpr6ygrey4mEnfYoNJfoqxIPKQGqJz5hIiiPhLgQCy8tYvSB+okPuuKeCGWdRW9VeQ69n
dOEWWWz1QHDxRQE8F7JDTm7E4D+CBfxmaHqyD3sK+qDro8fErz6Xy7SLbGv+oMnXgIhk4pwH+msH
EiUeR5d9l7yKNT/gIpK7Kaxqzlb1IcOiwuMc2G+LJCEuSeD8x8Vu/1mk8LTEfWzxrEDE4rFR+P1a
N/NYYAdvnFMzgfuK5xwpWsWENTHq2yy3zY+p4zcz+jp9KnH57mrmuVD14whzj/C2qS3tut3Qyopj
+aScT652Y1ViuAtmM79X0/021eaVqUOSG+Ewq04mnU3oBoROnq51RDFW6yINnzUaMl/VQdmh/Kiz
x1A4KD6Yot1bZuTQ+AVt0LVV8N1y+3eayQ2ajap9iGZMtH9fCdz/s+TD5JN5qSwC/C9RUb//cdgT
eCSIeNqpRO1WVN17MXZjSomvRztj7OfN9bxo82Gl9foEIEqMZ7fvXrtc5k8BpVipBSyM7Q6WaYDC
Ua5ujfyqOjXE3kCY9YEsrsEO4/uU95hSpl4+P+xE/+zQ7koTu3kLxkLbkytT78NxjA8GLk77QBCF
S1seHhXeC4oxKbwTTjjc2/fDdrSaLclLwfe40HHv58V7XpKllkQeFojJcm4SOmrr3jK+DiR/PmhD
nuNTS7TPmVlvq2kMvqf8h1EV+IitDQR72hNccIvmXuWea9HZoII1683quCyWKG/2zBn/4xMwdPkn
/rUWyxEq2gjqZxJyUWz9n4/AI9VrHnsQOZE94qaXK+pkFe7Zzt0Ptb4mTaDjHzMId/hJRaKMCkZz
ptzkMcGCsiBeXcadaYfrWhkJdWGPB8ddpltHeiLaRkqKmG2uJhEtmyVGjl6SDIf8gCOKwWWjtMJF
N+cn6i/vMuKgri0onZYoQdjRg6B7h9vLqr86LegMqS1Cng9ZkUSXNA7Ca8fSThjJJm2GJ/qfIarv
l+OmoU5f6yUEjFlOHwhjr7DYyusLbgUkIce69Dmb9BURMw+17hNFIR0vztQY6OoSsD++D/A9hYDW
NZgEJ3/eVR4bzUK+zMVtkZqfk7rGrtdWRBLW+s9R4xT36GWkmCCH3Lq2BDxFvcWk6BiZsb6OYOkb
X+cxliZjJoJg3VoJlgGCb9dJE4JxNKG2ybOFzBxAOjlZOmMF5AFXqHHxU7ExIvGUtPP8HOboqGvk
IJcgacikydE4JRIFYbKub5Q2RrHG6ADm/9UGsH5f6tSlZHs61gvTFK6HoOn3uzkxqeeAW5R7k3A4
YFpmuGsmUqO0gchC9dJ0yw+tXwjyIqNv1Wn6N00+LOKwIFagNPPbxPEs+KDGKgyjY3jykKVfKhkS
NKDrIy8G4oHZDt2u7brPi8y7SzPIZUsKy1E2BrzCAd6r4fHvAPGsrt63sptZPMdSO9geIkXVLOtT
GCjXSUhjFWu6U8V9UBgQR+WRWU7F2hYsLuQfnAlVyVfhGMJXkUfJ3FufCD7a2VMzXEEekzFrh6mJ
31WtHvmdfVu34sYsxuZWOdryroIsKfSfeNBlioJdkKTv6ospAWFbhi7uWr5ljLq1K2Y3g+2KZ1MB
OUPDvRdehnkOLPuF3Kh4E7Cgba9zjqLIz1PAXjawQluGhQzPjQX/LPDqZ3WmXvTpbGj1RD/cbbF7
G8GeCUdJUcksoBihN/zE3ONIaRdnOFLF+rdxHngbwxHpW11O7yEmguPCXGy7xBNJ3p54R2SYb8p5
Ku9mgRJ/MHEa0ZL7Eosmv8WzoKMT5agwR30/lofYGjIAeKhkRKQ/64sl7j1CgJ7mpt2VcZjjucLs
Zy1jfI6tNLga4oNCN3ZJiO5I+eMTvT3QwLlF++h9aQEmJuyz/8OV4fwhPaUvyxqAkkC3sJ5zTf9R
64ZNbRdebvZHi/u8e0o0Y3jSW+GcnJiKlwjMFYhnZ5v4Heu9uhfVOTM+pKSWe4GbwPeFvbc1k1Hc
pW26a4xWnPxU+sKGkOD1oPgSlRHo3Yluq+JsahPQO3366pmujdtfwGac0227yFwhvRoY4huw8+WE
nlIf6nD+oQNW3rgO9MxJt0wW7vRRcwPtxR3ajbZY7PxV2MkoymGNlzfbKxZSMxOwMLCpu3EmsQJw
57PdROEReRmppxkdTnWawae6q9/+/shXf7l/PW/4y7qCDiLydQ9FtPNnGr2zWJVv24N5vAKfiHwy
17UXgxKA7uCXofa99YHEJWb/cb0i04r9fAX6m5Qu8IH/HNkV0QlB/HaNNagzK90IfcjQxfwQAGmP
ikndo3VbQa3StgnpJ6VLmcGtjKJAHUW8F0Zkc/7M15jg60dOGW/pGeofoNeueACSFeSOV9R33ZB5
J8PGsZriXtRcKsX1Ui5kZcCNmBzr4LINBSPHC81f+xyYIU4cyw+h5c+YmEa5DLiEb7gF3m85jLCm
Wb813eT2Oo3QKTfyOLuvCf5aGeDfTxPz5bOXeNVqEQxDm9lLH3C5CECfRSSjPLpDiXzwOvNUC0I1
ZD8cWww3iINKNFl5xaALQcbUeXA7R/210crwHGUG/oiq63cwrIdd2aXRJnQ67eSl1as+AZTFSmy9
5qmc9BQ1SiN/XLlUaCv0CQJsEQInDYfJuW+aaANIzv/89ysFr95vWxMmegT6+bphGsyyfXYpcvf4
rzKxAi1I4kEaHUK3NncVf8y7qfFfVKv4nzMufkjTqMOPBHRuR3jG29HL7Jvat+fnubynKRVRTLrD
rfrOOudp3gHNhRMrZwPaYH7zytm9LQjajGysimvKRJHOfFCtZ6NRqPPnbMoPUBlA0dJDWf1s0RYe
mlfMW5sodLVHdZTK+kgdYa/gUs30A6LlvWdMDy67bsUcVZBRvag2BRroC59rdaCnPm+9qvgAKtFd
1BChdquP1ii6C04880WeOTKHocACs9G8edk2eui/TtMAho8slGn0T5ntsDAXGZIv5eYIpBIBTOMD
tsTqMI5DvjFyF1uVFZDt5Ep/fzcTSdPURnRQBv9iQQNA5gSKXRshy1b9vIMYQSMkL0JKmYIUglI3
e9O7o6GpYgRonsy6TlcOqUvBroxAuqqXFjXMq+6Rqdl3p0bHeGdT7LA9yqNbwSDj+pJqi70q0HVc
bfDZJOhS08Ow5a4xqUJq5TT9mtZZvm+Zqa5pDaDL6M3WJA7YYirPspHOdfSSDba9rwgToj1OoMN1
+AM/LLjOVWw7hEqZETFkYco+DLEtx+ExsQWDrV+SbG6eQRrvEaskTy07jXiVDNpF3TTKfo8H7WST
Z4MwudvhXR+BUkIFuB4FSDppaJwwTy87i+3wHulX/ckMgy3Za8sL+sXiXOkOK/DA+02qbUFs5TtS
zHA2SRGeEvtYJQir66XVqR8B2+j4FGX6DZtc1sIiNdYRSXX3ea+NB7KHggO2lnssVuUN+oeAPUOW
X7TR90lnGfdXc8jf70hYPH/2gFnRdJ6JJn4MpLI6MfC/3ZJL62lk5aSEmJFjLLFoxOMBrN35Q0gR
I1/EJABP/Tq3aSLEXvd5SrMvdQy6T0tFdsll4z9yvTsDis2nVNgpSFn3SwFK/rEASXp2LCyjdmsj
UVQlhajxspZDuun6nn5LJAaAzvWTEnXWlmBh4FMj24/1qAiNO0f63AypPbDi4H4MU+8hJ6ZIiadD
vQ62Zb6nFoc97Dm2u0P4Cyg01F+0wn2FmlZeoXa4Q5nxyVMlawzdtt8Q9gG6FnujxRR1a9P5fSn1
JcP+5oDKxl3Jz6gbrfnQkFhuWGbz2YE2s7YTP3tw3D46OEiD3YKgWrURV1ty27QFN5PFMiy5KDUa
jPWo2TZ4KfCKCHcfVXvinzP108gzV0+NR+XD/udrisZHZ2WFgYeVb3LMFUbg4I4AYW+raq1StN3j
NM7jOhJ2gFecDuFihqqDHbGbVuK4TmmgVI/Erkz33SRtQmFa+8h+daWKv0dNvTGLTLbX4GLWfY5z
qBk+81++j7hAVyQlBDtXgoaLYshQ1Ew/SicQD+4cnqdoTte/SKa5XpqwJ4div7SSr6rDk3XDCH+l
EXkUkYlzU7pdtlJSEw9X/U8opOn39sbNmDszDAD1J8UUuVlyX6mOTx8Y2zDv/NUVARkakPqHfhvD
N79VPXnPSiBpipJOFUHQFCD1c68hZpNltzO35Smyun6d1s37tcOn5Q9tnY9nTdiX67YPz+QndL3G
/awFxbbH9H3DdiN+9bLo0PfZvLv+h2HM41+o1W/RtBsCiw6+XAbD6sv1nucRBFbD74b9NHjzi+ER
ptQBTpnoCW0Q7vog8DyXxHaTKmUXEuXCnSBlaoI0dL2dbDKyVtNEvcT/FqL40bpkJOVzqaHKkRNt
f/aD/TC12rUTabpv13/YIYONxL6UfNW84nkloR5uUSVHOhjWqin7TdsYI2Inb0SOXvzQCiKgoakK
4+f0ypQD5nnOpvu00oARsrmPRMD0LR4YWYRas4/IjNjiD0Ahyp24ceQlMQd98qAl9SYBcLjSM4T3
11aXvRyxtYWXREB9XNHDedXqsL4pSCGnlxnu1Q+I839YN/Yko4EK52mhFXqjEyVp0uSxZAWnyjj1
wuPtuQDbsDKjsrkZhD6DbE8Z9PpR/Fz4LLoaZN2Hn5iU4VMJFePBgLx8dGAq7sYK6vMSlO4uqhB+
IZ3J38qe3iY4bR90ook6Epy7FnU46a3RXDkqx5CpQrQmMBdqhj/ZF7oOwEm64udLZeLPytdjD6iF
sMPurpV8F/UinOGEnRao8dDUJyTj6Po6YVwKVD3pqvNK0nj98LvqcmUlKkaDMgUgjFa8aRaRo06A
GeBXj1XPlm8MguoTj052qEHc7V0brRLvt+c+H4ZnjJfwJwM936tTj6SVA3kpMy6rSrrI7WKvtiz1
x/VPJCb2ArWen9OMKs0tHdKNnNJ6rr2iXBHUJQ5XDlLZhwzS35QGKV+8J0wi4ZYY1op5MY81ph0G
QOC1Wv8btmPqdjBaBw1LPLlbdVpNerS/VunXxNupapJt0vUVS1dvvZQmEogQ1V+QjtFz02DMcOnQ
7dVzZloMcoG9pj/h2hfrLp+sLQanCGmxYI/OZ6lTIPVddbr+YvNs3am5dVaTcOEYxfUsSjvADcny
Wvb1Pg0r+3iVaVpEYq3VHku9KHVmlxv68aci2UO4KLdmyVOQYa2x4UTj1O0IWSi9DE0tm1SYHFFz
LhNnB0MykDJ+RN0KPZKSoL1uGZFQ8hpbtQdUFjvYgd+zlMve4ZK8IR/LuMBzsrnP+/F16IIfNTXC
7RzmLhhsZkPq71wSpeyYi/cczmF6qqJ5PbXMZ6Ub50AfX3/P/OJqVnGb7vsVGpWWXOJNyOKukm55
kj5RqN1lYWTfuYk/nLyemWuWsjccMh1RXGjd8Ht537RKf9PLugGadkd2GhpT2eAJtOLVaOoXO4Yq
UsgJcVq0b4MP05OFm9kBD8y1H3G+Hfo8JqFGdw+6K2f+nuG9xHAUzSLQn3FgOEz/hze9bj+NjE1p
ztCDZFTwNU2lmN20952cgXsVwETMBtPNyI/Y9rQSOz1yT3EVfgwdYS/qBVG+te5Lh/8zFuhVlhvl
mjg2BxFjXD0BPVRLld6QBVaVfb9VGqKr0rJJndt2nqAqymWc6SOXkha25yl/6ICS3UYlW6NW7ndq
N6YVwm2+YkQdQvayaIYyn7x2NP3UXmtgPN5GrP87zJMVbJf/ZaopsJrfpV/svmiPeOTQ+/vddPiF
JhDVqprAq2cNWRpKgesUXnUHo4VOM1sJR3buzVgsm+tlN0ivbk+0nHKEYXkabkp0p5jN5E4nJvaA
AIN271vsdHykVc+Id+NLFxtPKr+OsHUIUMKejz6PA+V2adyyOude7K1sL6ze9EC4u5Rw1F1ieWc2
YP696vyWIVGR6ojuOsTMigU2QASyySrqGtKqHCglWnm2tOF7kTbgYfr81bBbjBh56p7TvB8JyK39
nfp7u8mA+hphLtB9KoqqonZlhEJQzBA96E2NpvefI72xjMP1WbcAClkh335O5J/4F14o9Jt3Pcka
NHfzoY+i4qswyPPr3f5zlSXmiQbXuI+TPD563MKXJB+WTRAjxWsL4u0jntAGGaf3sdTX2/3s71wS
a34i6CEkbmJ/Hu8NxulPQJ/9nTcjcB8N4z7qJv9GL3AhKq9YkFt7baEb7mnWsCfQ274gf+MWXHAb
T61b7ymymAtFMO9ljXCMwrw80n9nr9X21kMYffPpXD27/SdVRKqTuPlwFv1bCZvqrAA3o9+7ZxgW
exeU8O11t7cYPxi3VqtExtGoxklNHXNdeetFBGsj7uMr1dnvtPqWMf3X2minr/VyN86d9w3b77SK
ptlZX6elhtFWJ390V6K24wc1KMg9aKY4nSf4aHJuMEze4bpSjfbqly9FbSDc8aYzc/FqIey8YLMZ
SwEHfMrqs+Y27qNj12/qL0YrlmdUJKrzYCXeY96V1/f9Qnj8zNO7aQCdUX+/WqvXo+kWL2UZOXcE
W36ZiQFaBV7Z3vchucdt4r4K3Qi3Qasbt43ep8d4vJkmoha8wPMeGzL9VoTDTV+xCBETVPbPbuwi
enbi8Y5ufLl28ll8EM+6wgy0RR5dPutpr99bZfqqhFLYodhgufZLwC5u17jsfpBNk2dDutaBwAdy
A3B58HNr8UHNexGUeFpnPlazuXHMKbtVyi28u3JHi61MncZYe9dBNzfs0ejVxGHyFumxsbd9y9tP
GcqjvmqO00CEsT5RjSssBHUT/LByajZOLeP+GlpDtAWDG+CW9JxaWl9su9rNRL7eCRkv60xndvIr
nNuzdhvm/ZvPGP/ECkOnSl7b6vIPzZicbeS3RxXIgMp1OlnyW9RXUTr296yiWy1vXpi1wKJIYJdV
01s7FdWb2xnZZWaStsqiKL8DV/i9z71sT6LUsqsja373RPgpiAofbLJPqG9ePCkpHc+gP7/LnnXg
lgvj98l2xZbyzLtb/jkqR/3ne7+Owiji6Vz0P7+vDNIKew0figXJyqum9jig1r0s6FE3FdjIN8cY
3no0Tyudh8atqLv+qLktzPWuLd6vFNBCqx6AVZI0lZdvuuBihORq3kzzV97tb5XOrnHmtxCW3MGe
S5rDGb/MmhI13CkzRZyxx2mJK4YYgsFCrerItI2VXr0kpKOdRFo1rCv5s7oj6gAoQRC4sOqqyj4x
d4c7L52PodMX67Sq5C1fh4RXmLKtihQgAQDzMA3Ir9WRei+S7y3yPXWUiHAXRoGxUn5XB/4pAzuR
H9VpZ9YkoaUWyMCQ0FQJjFFINlD18S7IIqTm6YTPx46OWBPxAuu5QOk2NNyOC2mFtc9ikLE6Xdfo
GVwTmSDDU567wxMyPqQE7nyOop4OvN27eyC/7lp9EeYVCF0NNHA9srsKI5L/3AWtTjB8qezZozVr
mpeuHfrT0A/Gtil9ew2GzNj39tJurEZv7/OMrnhQzDYX8oxxoki1vR1M2R3KMlLthNk+674BrS/D
6KSb8YPljSb40sTaDNLpqmXvdubHn9ziTtnjUPnMu3Ax+RVTx5aCKf/kZvqrbjMv1qL5+GsyaUaD
sZl6ozksWJnKGuEv5XqzTuLUIiPRvAZdzw3eVJZzUHp2bZ0XULVRbLufGcisFUMGM3C26mvd3utI
D3dR0pIZCQBjo1Z79dI71d2YBbSS5m53rVurahQ/CzgieAEAe/GH4GF3zCT44vqgADW1WewYWzMX
XjR0rBje0mx6sCmwT+V5EoEqKgXPKD3Woy/QBvj3HQHhaeSWSQmiZYpWH5UJJQzDabUkZYM1kmjt
kNn/C1ZjEiv6cGOBwDuNYo7eRjSsduzUnxwKo8OSxGKrlXq4/omWdVwwBlp7rzx+iWKyLsGjrqF0
aYzPav5GK6NexX4YHiIp9lDvZXbDcMkyCxxHCUR+u+3k8uISiySzrZYC3gX/TLoBReGcGKcOTx3t
pbHyhtcsnO64qx55BM7vjlHiIEogVzqSeDKlGIEctATOpHnv6KStHShE76CTwvNS5DJEgU9nUbRB
BDuXMtGeS7a4rwar9o58rhZdmdDu2JnzeNK4gOtbNmUVj0yGcyKtt0oju9ik+3Zakt2as2jvKtFo
K6txrE0aOuzFFq1Z6TqBOdyZ8SOPrhdvrOpPdD0MLAP0gjScb/AYxvmdaf/eiPzmuXI7baOjXEBj
kT+r/cK4eOWdPOscMwREBKXPmSc+tKYLPwcxqkUxmj/6GKBt77pM6FN7o5lz8M03qk9dZvaf+BMi
RBrd8n7UuQDlWpBFrqDXjlRiCkw0zIY9fBmA4e8YilOD5QRSaDHl5uzVEXzkxHshQWFLjyi+6ZkN
7IyBai9vBu2hIcWGIB8rOWmipweDZ3eXWVG5FagY9xQ+56GK5w+sAjBs0tY8xtjJjlxnGWIbHtkl
hNL3MBVsVKyhfwN43Qb0DVKwpGdc0tnZxL29UtKt2nZujZINSAOUf6fFWn/TRi7oyZo2GU5669zm
0yF0yKMO/RvGJub33w+iyDsHYxpvNE1Wk0be3foFvRc4RfERtsGHyz9xUrEPQRd0F/g/EFvqYW9a
7AaDmCzziin6Do9o+44h7cDWIvua+2goIo1FLQojJlqATqZI4oRGvSeOjKNIvqeO1Hsh8rKNrlXc
tINPkiXBiZ/c2TsqHLPj3NZawK9Ydfc92RCPaVYSZWYMt0lp55iduOsNUIe6n4zn2RLLfe68uQmA
5tAMnSdRj6RXLOX4wbDzTvgZvpW6XmWCQEwpZ3yi5RBsBPklN37W5LshCYhLkht98NDiQueUFoKz
m3oW9hmj5alprGE9JxUwMEYULAlNuEsG69G38visWg584v62jxzxPLrI8wMzhkBmGe6aVNiFRub4
r8qoLUkZcW1k2Basd4w87VcbRY2atDq9/anrXf81qrzvvWMQwFDAxFYODwPqyl1t0K3Lsut3x0Px
ZXL7CTwn9EXum/7WFu3j1Y01+yhHc2+5iUtCndRt1Il5uWlcZIgEZDw73HVPAMuSlea0+SPFr3vM
xVwicjPDD9N5s6yXMTTTT4gu04M3R/A6ZcnM25WfZJ9qu0JUTQVCfncQ37jfruHHwNfPFvJpLcLv
2cB7u7PIq6RTqGWffK26jFXa37bV0m1GXf8xxMaIoE4nDSCkP81iQ/ifm9KUlUeLOgrjZn/tXcjB
ySrqOyK+mM38KKYuPoH/Lx+9AemZapySbkPCGRrJo5dGxQH4BI3LsPR3tl8s19JTdGZF9kQfr9U2
1ZhrcXN9xEeGsA4UC5LR1UZI/eue/caqNRNKbJa1JwlkUn/K0m+5EdPqu+JftdiQkFkQ+2dK0i5Q
vVY0BsqPxjmUtXiEM0DemcnYiEl2tS7jMQJCmPcndVSabnfonAUsEEJoPTpU3P3PZlqLmagPj+5p
0aSRA5YowoVrZUkHjDKc1rU52zcD9tFdOwbxLteBQiduHt6PXQTiOCY9NA2q7EtMLnqmGV9Ajw88
Mq3x7LfoIvyxzH9+Qfe4IO36FLW9sUmtGXy63lQkHXVEpMgOQlIw08ui5WgynSJAowfQ2B5C7pcf
pYsd5LcDItsOiY9J2e5zEGcyMdhuakJJ0CltkPAz3Mx5rNzimti7Rbg2zGK57aQUqZEvRmBVpyZx
TqEtirVYCApRNQcGGKRcg0NilpScKmB2KMiWcUiPUcKrq7sEMfpE2xzur/qkrMRuT+qUWtk4omKJ
1+q9pG9sHNtMMZlXd6fajiIUz2wJH/RZ99Zh8qEuj8oBw7gColKcWrbrFMArZe2DG8BQ0ov50DHz
P5L0Rl9qQa+lXgK8L5e2IkKDon8XEgO8sdrFXnsEjly3KQMXzfGncTLtLCLRiYj1fiPXO8GENNDG
wgyZZkGJQ2ad6n00sT2eYheD87X5wXYPH6Z31raTFvhPemGEzynX8WosO/p+cxQ9x/iz9sv/EHYe
S24zW9Z9l55nBLwZ9ISgN0WWV9UEIQvvPZ6+F5Lqq++q4//vhEGQJRWLJJAnz9l77aV7Ip9lgB1d
00ScbXwT1yBsgB1iFqsaWCsFMcy3MQFxoxBg/WXK47cwKMQDoAMiD/P0CwRI9xnQNGnwoSCOln3k
p6kmK1qWJTFLhrML2NUfK/qwqz8doYp599pKEgDrUGSJTUyGd90uTw0r5dsd3l+pCVlNZXGSF0Mn
n45amqSf9ESIioYqfmBbcJXflFLNzI2updP9HJbuITuIz1VvaudhiayiVIbiCEV8fxcrl0J/0AQG
cukZjrRxCwGn28rzty8aZRVjo/IcgfZubFt6KfWYr7n0lJ8tAPxMW3g20rR+t6G7Pb0OjLYZC242
vM/DJSrgVdwLqpKIs9Wdj16WmMTIDlqVdXeI7XAfL3seJ9fyzdj5AufJFL4tj/cQCLRC2O8lKXJ4
KVouaJq4P9cxEvYoCuGlcLHgjc22vgk2jcRna501A1vByLhZ+mD88jtr5Yda/GNK24apsrBfakAx
kLoW87xq695sM4akrDSfCZSkk5guWWMl6qY4FSTYUVYUGt14mchljBZC5ah8BfjQnUtmDp5fmO8i
DtwnEYyvIjaNb7gr/75TFSdSjlfRbNk/iSxbGVXMkLqmLMNXqv0QY/6tGAr9i2bGBeO1qX02NMzD
umt0p9wX+zwjOTdIGuuCqQJ7Mn81EN/FqLzcC5bHouXZv38uGyRz5DWm8tr65DLfysgnSKwawlcr
Z0yih43yUSjlR6iQkpLZ6gZkBIo/vzmZPgl5q8EIznEm+i0emnE/uhqbvoo9pw0Md091Ye5D5lK3
wWcSag1AW/PYYM8Zdz+pwj+retLYvJJsR63sX4c6/4KBgeajNoyHeerytTyMKyhE4AI8upPjU6Mz
EvarMf4emanXLgJnIcovy4GOZ+TSDm72UvmMRRuztPaAy9lSF122txK2SmG4CD1U7asmaIIsiKwy
TB4R5JsfVYE8COlC/dQmVrlN2dWUwUuldq/dksQ9Q39aRUUeXicW9AcZMVMvYTONP137rog8G31S
e2Dff3fi/M5IDL8L30oeBhJucESZzbYqUpoACrYJU6/jdT/ZlM6jQRaFk/sYE53q8Q426YPsWdFF
88RUwL2UkXqSRzRZ2yfKwEtaCVAchNh4NFhf+95Jztjb4qeiY+uHgnSlGBpziSD85TMcv+pJlHhg
pbLvhNTgFGjEIqCtNsxv2hOwoJfUiBisupWysheQPlLhV6VL6xe7i6tDn0/+mpbOQzX0JZt3lvc6
yrWTs4xp5aHeN57dmIYnybKkxv4mzsYN4AUlL9wNIKRt3jbEHcgfkU8k9CWZlaZfxrkfABNi0m6s
wlmzvdPflRb7bUCfA7zIAdqZ+2IObAPszhEwUlD668thND/RqShPhKxnL32nDxtiKqKtPEwdYCS2
SQzlbEFGoD64gQ2eTxYGUnR9sHP0YS42Vs5+CvdfNOn1OS7SCs6HE8YHc+oOmButk9oqBCFlJFbJ
UEF5k9q1dZL3+PgJHMgzZSN8X69Wc6+rp6pv/vcunGf4rsg5xt7PYchqBASzom3CyBcvU9jw6lIf
5lBBNHXX/xhs23izu+BpskO8Ahaguypusye1UsiJ7FXMd07WIxep+o3Udmd6pp7sUmNgvgi/O3Lr
VlMFKVB+YehkI3RDBCi/OWE+CZKCmb8JS2OayooeZSyQWqFzuKRYRnY6nEaSQ1cBLUXqmBZzauwf
wDA4G7jK+qdePA0R712ri4/EzQ5yYC9vLNBAXq/l7k4eumYWXOs+PdRL5miQF08lQr2nxg028jfX
y1HpirX8NHFgZts6UxyPOPpHuU/XIYPtqmFgzmVRceRNo1zySGVSDcsffQLb2tyKS5iXTK/FEOl7
NXXNjUsnWBdh/yuedlitOM07NXuKQKV9aCPTLLP01YPWz2LjFPd8cWPpXyWudW2D8SDlG/JGEcXg
ZWUQ7dpa3/+eYc7IXHqahYcar9Xe0lHYJr2ibaYs8Z9Mi2AAs2vNL2FUfU7aEPxsVeRUXTl9jvQI
NmrdXbmQ6femsalbxbrU9NYjYmiCNmMSVTVDzPEnJr1hWTzmfCjnKaYrIAUA/zpkA+Xv006bvNol
cifs82FdaaN4Lfzh4uBdFWMYv0i74HJE1mD84qT54b625an90dOpPBRRTUrHQh6oZ2ogp7JUQoYQ
HaSopJ4wsGcnArJ/dsu0zUxieJMZo/cBKUDBCrCJ7qpZohII/k29VJ+irfxZecOHcRjquHwwa5qK
OVIHOpHOeGtM9WDQbETYxlFi5tOtaax6nYULnyupHurlKq5A9HkIq+FWqrPdeEMebwvH0vesp98N
OA+E+yzldt3R4GoR6a7H5P6q5e/Gqt0uG7GYDU49XO7X1CDV1ZurqoRuQw9lx8WvCXB17FzW1jWa
iAhEvk04j+m7n70RXuW3QKp73JZE1Go8pzaioX/Z16PxLLSguQKHsB8SlDpk0YOzaJXs1NsWsSI1
laEW6PkHAz6amCxXiCT2vd1UF72kvuVjizeBXQNXXHxAKQ3lWxSq7JyGpF43bGHB1HCpo7VAw1ID
gysPmUZqh3IoVirRZ3jXi4bOtbv06PhjUtZkFNmkFnQNWjjXaXaEpMYbzSHQVgLgIkWJLoWlfqEd
bB/u780wEwIj6zBGeOGRDTSBk4XR30Q8jJs/9yZYMrcAN8NmIpfSBWD9G7ObhA+ok+DZpgVOrxSU
LxWPc7cAWlFdrSwD3zg78/6BlhxhWlUVAq2OlGJbEWu/y20/2SRZq64rpcs+g7bnRKaXJgw6t8Lp
7ac5g3ZSO0q2b+bmuY+Ef3KoOj2jn1pa49U5zQKqusCmee+IL+mgfzcLimEzu0kScLmYUdLBxbMC
FCePBn8/AA495Ro0wGm5JwxWlCBB2CkP5RPyR6a+bQ9UUOFpWO79eXZpa97/g/vPdfObSrQ7fYIA
Ihpgj9UYh+GhoKnnmREfRTz0bOrYr3Z70y+YAdJz2NOPdO++bwOYDeERwRMMueH5d2NzZOTs2jcS
T7uHfyyhPCTKJ61O2p9RUFHHkGpq9OSbjg1Jp2GGYEj4lbHN0uJZXpCJXzcfFX32mrDayrM+Gorg
oLppvOn7YtjrSR+vpSs27ZVnl3YVBIKW3seAU3hc9O1GdzOh0v1QXWNYUfv/7r22U/GeDFNzLZZ+
Ws/w5N1s46+myQcCccCYAvtC8pANpdHUN0PmdDvpA8D7AieUfu1F5uTRCWBbkc2bJrbnndXhEqiX
ll2P5eBVc7o3yYELZ+c7jsDp0usNEdJLqzvDd90xD/PumUHyQSXPN2qjDpdk+RGXfjSnfRZdSDU6
ETiX/Qyy8cQZnkFFaU8JH9qdkYbGdV3boXHgGlO+V3X1hiOAhBHaP29V9ihf91gSNNHXGUKR4Eka
9h3QK9cl35gprra2mA4e49LMAfawQLQTnckwMrON6Sb2F7VFxLT0iVNONQq17ESOWPkswGiv8mXG
nicpkPEAFVZ+STDWrBubLAD5m5WYFrXDHAxX6vimT1TPSfxEl5VgXYIGrKVnjFU49qjN4kvg5EsS
kXpQ51JFaa++jPDBjrNTsINaVv+yCqOjM1BkyAtLlFqPQy+Y9Mkru6rhlanTAYrswlhGj1rt4p6/
6tnvXO0dK6d1cRB/raQdJCPbfV2H0cY1EjA0qBmeC3P8JavOpcTMWnt8RUPT7yYmNCvT1xBfLytv
KLr4NDcIjBm3qGvAZPmOfDzmFUZ6kGuYPLJYvzpt1i6234vVbE/B2jQpFBMn+abAKvnlpJfOR1tG
Vq1+IwrLeTCqjMBeePlr06VsdFoletAH5s3haGbfLQJua635FtEnuv/ACD+YzTuD5//7A7UOVA8X
1+GvHxLqlpSe9v/9v/zvD8jX0ehZcGmdcMkijM8kMZUrzN7iYzS0AUlJuMi9lfnZ6FB7Lo/Hlppu
iOHRD4Q4G+8duSny5+2Y6QzOz2LHULj1RuKhN5Otuo8j/mn5jYyiufm98OGUIGnNHNk6LvvEsbDo
+9fVx6wI2qaIJc6JjQHAnSz1ZEQRZTcO/DONWfmxCxN6thAAcuXhrDAxM52ORJAxuyYpArB6YYCM
Wv0AeVl/7QuDprfenyc18O/Fne2o0y4vs9+HGWZAkDsg7SPfhlOsRGhUnMDTrLH/UBz3PerC8Sck
Fq/yaZWuyPhYJxXFVDSNn3on9BOu/tKbTBbJSi2gJTmRz24YXWhuZu57r5gXUEL1D7Wz35U0dl/d
Fu43MkPaJJyM1yRicppAqfJGQtGP1YjHueqc/AkDMIzj0V4gisuGyG+aHW+GeesS4Ip5gYZp2URV
Ne+9PX+qYb/33fYsS4L7ng9oDwbIvDkrbQAjxmjf9G4sjwTTwXIayJpsZzZZcqSkV7r/yO4lOKE3
TDbdMot07FVQYVqdDbXc9LAmL53Of5S4RDrkEU5ApPYZWv40fJP32OoHv++x46b6Lzz4abDDZmS8
IRLfWW50Z5zDrWY0P7QeCS6h6/kbzCRvnspPRWIKUVz3FyxIsShgJtF3gSq/qxpBlkTl3ORN4zrg
OwDIOuQOXTN1PgZj3gIOpDsn1xfy2QV7IucbaaSLc2p51mKzAHcssdr5UrmJfv+uzLRRRSuM92j2
N5Pga8IGqTlGTpZeDWiisBC68isptGuJrfAp+FY2Tt+XgCyarYWOKHOCYnNnThojf0lK7Jvnsp3d
Apqke72otlqc03AUOST83fFERzhdNpbPbZRk3/FAkjlKwbGenID9N2Cno2/a9f1CaFlldMS09fvQ
BJN9Xx0iRXwVcZI8KiYvWEw186uC0hnEmoaFILQQxBYXuXTMhfCPcYwtUl65C+DJ68SM7r8gdLXv
DuO7i9x1gRL4KAgwZ871iIlVvRjTlKOVAp9QQk4j5CAiLCefzUPJJusQzQQjKSPd2vuL8hGbJCOd
UXkRV7KwP0X/fpgWNBhhr2yCMow+8wDBg4jn8Pe9wr2wCvWP+L6qdYaJ62q6sbonOzk/tLlGo3bp
ixkoCOJKhLdEKwW9gvmLu4Scy3q7MGPL40xDLIxXQO/t/2BMtf/dlwonzFFBXOIiIofDRVD6F24i
0OPQMEn8PpSs6C47pbcCS86xxmHsEfluvlmlYW8DfExbe3k2BRu6NhW2wfJZZaSyM+uaq58WUrea
rCzmpH3KIZqlh3utTt2PntH9uu/w/yE8dT1p1JfefKfKGVCNYtnBkF2aVtgN2iWGK0BuR18sf09Q
qn4UBJcvBzB3m2/LHR1/W1dCDkTAXh118hyuVTjbng/aj+qoIfYQafJAGhfMEzJO9X7Cpl5rKFvB
5+8VJMaqGj4aBReeqpuy98yNbXil0xTuZItjrsd+2wdVupHxBokb4TrPlO8y+oBIZL6YAEl2oCRJ
Na38VxntJ28UazYe5D3Tcf4DG0//mwnggBtYOGK6pej8VTIs5h+uL9vKNCK9k+CoDwLUqRuyMAvj
U8miEC99RmsrLGGwRIp71nkH0a5j81HyXV5RQeGPnreU/WyNF3edvEm75mfm07sQSz6r2g02XTT9
OLpV+3k/B0QsTnmWOj+iWT1AfMXnmrDppKClccJmpm5T6ipF2UcZ0HwMdfr6/++sUeEo/WV2w4hP
uoer8RerOGr//pImtlHREFCVQzz20TGaE0gyc7yxomFc6Xldbhcg1kneoARrVvdEF1SIwWboaOHP
eobVe5EocNLR36xjDW5DzRjARKyQWln9UYylpyPJ/GZlUblmY9efyfNKbrwRl7pIA+uLo14zhMan
YV41dUXUBCxabrUldF7e8MKxd+uM/Bf+jUJ3tuyM7DqKsXmcR/BPauWQ4jZSLfsrpo+WsScznF3V
6J7j1vB/jlV4wMA3f+p+Q8NnMbkWKmdf6pe3dk5ib1BFH5Lw5fdbeeyGwtiylHYrfciLcB1Vqnnq
kI2FyCPE0lmF/Lo4ChpyNFbNIgOQh+SWohYQzYjJ0bXWZW1UxzopD+Xojy/qHOJ5qRVE1jNdaotM
cG9uffOc+2Da7qen46O1V9Qu+hr6qN+W634eTJ0XWyQ5SjgEp/y8q3NnQEo6Flu0foQXLflD8rE7
J5j8CzqI6nSTgzSuQz65oHV8uOv7QqW92EJ5jCeimLzKVP/t2bogLzynrZKI2rkxSpiOumA41sRq
eXIiU0suGi2JTWaE+WFGcLbT28Z9krltZdVqb/c/JJ7HT0LEsz2++o6Jr5rti8QwNnPdUMQmA8iF
uT4NCwlKmujljXychvPpz0M+hUlVVqLepA54/VyfWBJ0dO6uajLKbWEWrW1jinbObP+qy9R/idRp
2qotlo7Ejt2HXqciUSUVuWUz4LpkUuBs3Wbc3cqvriamZ9ThziGS02HpgIdr+fvLjjjTU7hePzmI
oFdSbo7KHJvR+L1Li3ylTAj1GSkXxzZNAjb++DoM5K6XgloZeXk2f8onqPfDow7b+gbI1D671TDt
9Ljgyi0VKlK2ArwuW0E2g2BAxzruqPcNkQFmWw7HhPFvZJi7Oh6t9f3LkJm6vRosgkvgUtLeGn2b
cA9zMK/C9lo3eFFChQEmvci5gneRUISsimbCBcZmzg26fV3ux1KNnqUAvXXMymuIbN/LL3OGgngd
RuWpT4Zm14Sdvldmp3vubZ1C0Z+sXeDQf3xtcFz11pRvaVL577o2HWSIXkg9FvRA1VmGfrj0wZYz
sa+HcKWLdn5VoCdvlHIKtkVmfJEKw7rLxNHXyk95RBmh7eOKjOxCr8V+rlqA2qEZv02iwuYq+OpW
2XxCMusyq8QxZULEepwicytBwpThJPjmfXBR3J+liutAvli9JqnO7/nd42i1H11eofoWZLM1OHlf
QQopd+WZfAmRQrJ6pyrtQUtq4dkxCX1S3C6f0BdjqBSssFiR67SAH81ymjAP5tMDKrN2nUWIXd3O
HSmi+8xaK3Z7UUOrPgZK0DKxm9OL0QNb9aPeOEsMS1u/VZx5b9ZgWeDrfpbFcJGAaHmjLKhoeU+S
o6HU0xKsHxjAtRABgp4RFGSBNfkS+YkzxyObiNWEdGON6udpOZLaX3mkTGLd44l/hSutyOcGrgVe
FIVYthZsuLxBf9u3VPOtc4ohP1nTqrcQzapkpexxOBHhzK5OY6I/ucantVjhJK5GnauCLjK+8rh9
mXHceqOOqrEg6sKbl3vj8ph8NijLXwykh2s/adVzbZXeXWiBgehZm+hOB4MnRO/c5NWrI91prShg
sawSW3Qlr/bBxOyzd1JeqWJ19U7Noy90Y+GrD0rarZAXVzvJLSq1xjyxfbjIqihXG1Q1sE7kpVPe
iKHXFv+X2KBQjg5J5z79uRYpU1qdmsn+x+XpybDy/KFbDLWpGzQ78EfEXbj1Vw0wyf1tvL+D8s2c
APyebT6rWciUNb5a1UGe+U3dx6f76tqCa0Aa3euQ/DgxIz9+bEFGPCsmvLflYZvG1CqJfbY6eiDO
aAkhhczKeMUOx9xiQRHZqfJTWyLc3HK+xGmcXtQy7JH1FfpviQKtmtTwNa4+XXUekNO+2/ajvDrq
M+F1BC5AhIms8O7ZsFogBVlvVGcXPC8rHKyIjL7bBqltetBEEl4a+hIIAhZ/tFW81AOBvQNsvVNQ
1eOZ0ZC2ccxkfryn5hFQf2vcSDwMdMK3y0D8gakl9tFcuSIAbR4jeEenICTGdVTN4VZEybiZl3tA
TIb7PflYMHa/nx07O0BwrejrPz8s741R5nhR3vdrkloYmSrhl3ZMjX3E5GwrAT/El3koduztnRma
ucQOLhKZxcsiZah6NgbXXq09v9srWqVc5BVmtuGVh5lNZ5oinq0dgOROwZP9r3vs0tU92rWJ0Iqx
3WjKyamm4f6vVa0Rv2vyNMyqvdSHNMCwLwDyivUCQvMszSIQPYt+SqUFY5jgsRA/cjgwjI8hFWBQ
7wNvrmvwElg+mXiKXSuCtbz2/XmNAWvoUIE+7axe7KOyta5DYLuebbnzRz2O9yKpQgXhWhdpY+vK
XFyxfl5917d2piWw1yxxRGXRF7s4LqkOlkN5w3x82PT21FxMUj5mPf0SEzmLS9FZsKRoBJN5dv4h
f2mxkR4sroHyL1Z9gr9k4VbManIJ6lJsFJolV0ghYtNgxsXy9mAvyRRStx7V3T7Imh1zxuihG2As
suCcrBJcImWY2BrLCqsk+nPLBJwc3s55wxjdHek5Ob8jG++I2j4eWk9eBuRN5nJR1saSbhb7pdw3
T6AihkfSrEkXAa/JO03uu8CpAvD/q3yDI9qQJKM0cCkmM30wv2lGwdBj1JE+lXxCY5kpJ6WfvspP
j6lz+1ST8rOeOGNZ17v2osT1d/l3DlqqXY0ZzCPmHnV3f4VCj9KL/E1OViOydOJjOMALLyNl3Bux
bZ8z4yhkGeQ04Y5NYbmO5qj/wiK9ki4fLgX6XReX+ykrlFV/9LW6qXI/BzNuIZyjV47UGO0hMcj7
dAjUezfdh2SO2832inbQH8B5fomDOPueFc3XUaT0nwgl2OJ5o7XH4kJDVX2uOWqWoygM1eeC0Mkl
Q/TAwFWl3rWN5ylunvyw8S/z4p4NQEFwPYInxEDrSZd4BebLJii6CLk+jYZnzvxN7sfBC74HF4sP
493GF83h/k2srEusuLjGpugTVp9XsCZ8Up9m6KrV+ST0ptjmiautyuUGE4TCbmo5DFLlHSIWFGTQ
RVz/Ft51MCY0AcpsIdTU2keuZtcsN/RfTcowexr172EZow0jou1RBX+zytvZG5w2cnZzayP3yLNp
k/Sm69X5VG9bMadnX63nPR4xe93CYvbMpUSvlrKdnsOSTEq+iA2FoUjhRtrt+Q+TgZIKGpFPV+J3
IuqQBRtnqEmwVUJ1WxDqXSD5MepNX+o03ipRfqPIM8+uwcVAzqGLmix1hySsY6PM3oxk6QQglAQh
NnzBxdD9S5L5CVoFFMd9ThjT0nyytT44ZkawrToq80i30Vrja71PYqgcHyb5VsVs2hYFNaYR3Qcc
20puxGSqVAlpsNg8Jcqcpue2VmzsAqrynom8XhfCTtbyG2I2urYvovmzQy/q+Vrt7iXeQzQ6W2x3
JnPItbygjTLPGYlRcXTTvhiDkdzvDVGnbO5DwJEQZM+QGzG2CJdab970YYlPcfXpUgFERnqAk12x
jFvHCHbTDYVxMkhhuroCnbF81u/j7uigHeruxG53QZjE9Jjp9evZlkbWdEKtMmHL7/sdL/Qmj/48
/ufQmVqodbMSbFp1tshMlLfJkmUSOLoCGBeOiUnsckOVg9+cH5FPmkvGybikncjDqa8yFGxc1ptJ
nx4c0mDY2T7Im8aaWRTDgJSLWNXa3f0YT8LBT0HCtUX1XLXCPMkhcLuoqYOkeLaCyTqJKbNuSbFX
stI4TIVF/MkSjI6sY1uSfPsmHzdCGxdnZX5WjimOUyqmF7zeONPMJzhqzeHP91hfvtFtMlLF0b7N
Sye5TtGSAF0Zwb5w5uzRqelSq/bQfq0HOHIyan3Og1s4TVGzASCTpNXNNwhudmfooQDqlRUoA6vr
5224lO8lsokHeQ9LNSdLDJ9WPgvCHe89Ol7rS6Fib9IIxJ71akDcXjjPE0Wq5Ow0fnFS9AkqWe6f
EUix3RUqX70wsapvMp+4HhTg4ZyVk2wqZ0FGmV/V5Xoc+chXfz+V9UO5lg8q9cxyWRIo2Nt2cREN
rmWp8S0no1pRhPlHaT5LE/NgsHIx2cm51jVLl245CXt5Ps6VQXj2NM6bMMYwUA792Upto92Z3QFs
ZEYHmpzMTJiPoo7Lx4hN7Vjn1Ws0mM93E2U86uk2HusBOp2D+vVfo355788T0eJKkY8xB3jqSDk8
hJFrX1S3O85E9UGq6TsaMMvvM5e0Ts2xBwgLxKbGbbv+x6fkBMo5qJKj/MxSv59uEZvRsx63VxRa
O8saqqvsrvsB3SDb6Kj4oZAW3hTaO/yX1ZUFMPIUENf7eppUlOA4e3B1gbOsIItMgwCnF5vq4vRS
njSjChc3AKZrnoSE5p5w+n7XDDrfNumMh2kqVPIFEftH8H838tCx6/jYKgiQ5aFG/OPVUTXozKpK
bUqDOhvYa46m+auHFnyMO81/lDdkTugmX8ZwecQZzOASRSMjOMdCYSloc4LrULZrs1do0d2v56X/
WmsEi2/llcO3FGaZC7dTvglpBx0SVnt1P0xAqD4WY3ynhvjB3Nzu50WWzQCQ5uBr6yqkhCwaCtz6
n2VjvSBWDedh5aMmeGtwIESdpnxpEMnc/2Uf4u+XTXkHWzLusbnbyX8vDynSu50Zor2c4y4g5K0/
hfAxaPgr7ZOOJfRsjdObbFlClB22WCG61T++/Gr4Vk/4r0ICa9ZyPahMzbxEeX0F+qafs6i+3r/L
f5zNKBw3Ti2+qKre7+W/UTWw4GgkfynCmXZkJwxkTBMbzUwuMWLEcmaI1dmt3iquCAXRi6vfa19q
W6Sjgm0PAt8+jIr4wJqJAFc+RugiNHuEIBv29+UK3Vx4SM/KgjqvlywAJKr5Y8oUjPvy0RJJ3ON0
lDD0XG83vp5GZz9z2ALzfltq6xyLZrA9EWjiLRrTFzpx1g83L85xrcyvhhKs55IirVdsf6/PEZqy
SsdJANk5UYpgS25qsLlfXXJ8yJ6U4xiLG17eq0JRetiadjhdmwejyH4rHCM8FI7R1ce+J/9KXmFz
J3MI4ZmM+3csdO0aneOiZbKbbufabb2VK/2y+JdYgNddQ+wHjc0F9KdF8dEKSBvs2UuI4b2cA7Lb
QjSE8t/4db+J/Lw89nO8/usSKy+2WAWAJ+MpVX273pToroA+Ljau5oSgdn5P6jEBwuE8+FZLrg+w
GHgMtPXdwaXQ7/Xh4LNFWYUwvdj7swov725gpol3/1QJDRBHxxkf4QeF5/t/QIuNmjZwX+gZG5ey
1X8aRuLvA96knZSBgKiVX6WR/useqQEuMLTEyEXwuPCAAZRulQ97UdTWzzBAl7XQ5+RNZ84syLJM
EbnZ7uUXVVZCieFn6zFRzCXcROzuDWQ23PkRomj8H6i3uOT/b7ed9oumsm0jV1vX/h4JuWbpRIOh
H2YmvN+Sp14Un83UtQ9jxHnYg2vZ6vgXVxbYnsyILH8V9MUG5oeN2WotgV3keHil1sY0pMgTi+qa
C2luTfvC5Wub2Gl2UILyovVFf5MP0QsstyrGxmZyp6MYUufW94q6suLJ/aZDCpH/Kwqg4GxDrhcm
mUZ2SOFFu1x7taxe3eaKsRk1BQe23xJCPlT1SuWc2eR262DkDlGpJDZYjowSuraZS9F/wFIdeHap
KB64jPmGVeVrXznqoxrpsWcOKQRWKzzESmAvRXV2K3Jjr3Rd/ItFhTvWuKcr7Wz4x+0RZB2Sa5jM
nmwvhYXxATCrOsj9rV6MK9thMpEgWHuG7ccFWg/rraXAPM/DbHohVuvFWRTCwi9o7Ri5xWkGj0LL
AmApi4A7KUnWSctZhdc6F+9FXOBDx2ZGeGdz93YZeV/epjbzRD2Jc45ZUXpLjC556oQ7Xd3lwosx
0YY/kRBhwP73SIfSeG5bVGHFNP10puRTvuBBlEySq4oc6cL+nPyIlMKOeSk+iItOX3sHjhU/QBCy
qSimTwReJOgh1a1tzdmY0jZvlylVVbK9TwdS5auIRqyIqIJ3UWF0mzkjC0v6WDIGDZBPlm8SDEPr
yQnzVVyoxaUU9RcJ46umxmXDFGLGWdh8NtPJXTUjQJbPSkCfAWIq0QROxRh7eC/U0ZM90LmgPe2H
GNAaY/iwOlYJdpiBskHTbm+KXjEAOAOTVXdhrP2U+IWCUpk5dLQrrPCjN2uDrjINj3oM85OZ+t9R
d511pDYPqonnd5WauY7WB9FkAYpqeZlYlpT6UKnp8I6eRJBNVxRPbTtgIsOy4xUOH6xAp/HkJA5o
sWXslMJABjGh2EctAaXMTiddl0rQfQLH3Gb0hJGho/Eu8WgWa6EIYlOc9nrXrg8OVNJsjLdDH2hb
F4KjJ7MrEtVSz4jhNrKgMgqcPCM1mos8/Ggl+IylxHxKkh0StGpvNYKcAEvJMe5g3KCRrt2cmXl5
g6+6jM38M3CSeNvFqXqgXzDfAs31YsYStPL1+aWuNRLDdYQ+8zRXB/JQOMuqyd9SzPw0R5MlXItc
T82LU0TwML4/NDqC3KOP3HFXxSDIp0FVnDzcp0Fl7eDSmfBCa/arm09PcOoYrCZDsu9q+2CLyX6A
DNBsEzufPFni3MtgOkFN/R/itPS/2X4OcxqGeODQTU0xbOMvUj2z+84CuWkectv8ANASHGZIw8/d
HCKumueVadG3kQ3Ggs7U2o0ddc8+86gqgfWQFpZPdLEezzsYGdqWP3++uIb9S4uLX0Ibv8kSrJ8S
57gclfhxpUxKOOM3oYXG3rBZlOBjO+cSCwmucBKB/sOQ1VgA1EU6BUV++PHf/+XYrqozWebvM/nW
8oH9hZuvRrNtaZCSjp4xMimktWwSPcN+R5k3YoqJiekiPICx1Sc3APpQ2oRub3II3i9YVtLx0dXH
n7FiRJhU1GBvWZXyElX6C4FcBPuSO9AQrYdGd9z+EQBElcq7lUSfdbr81UtTSz5pk+L8sPyjcO4W
we5iO+wddgPSbVZhn1lZGJ1PLdSal5hs2e0UNpA/GdEXfWAfAtbxNW1xWhIyV9ZihrpBU56vay5o
t9oiDCdtV6XFrk4+Yo2zfcOH+a6BrDr+eSiOFBz71ugFuZKvUO9a5QMOEOts1NpZL6tjM+SH3E0Y
qv8Lqy7vCcWke2YTMRojSJZu+2BMi2t9CiJ76VvZ2rd7I7cyw4+sJGA1NObfN1T1xXbGhQpnhxy2
rEFbIRv887BkXenK8BxbGl9CpV0RlfY/hJ3XctxKtm2/CBHw5rW8N/TUC0KUgfdIuK+/A1nq1r59
Tpx+qQCKlFQiAeTKteYcswww8kb6qrXILK1qG6qRSD7CFOhiXSvfxyGieVlvo3wAMR60hBFzMPKO
gjvvko3k5XizTtpirckarbxIwTT2/YoUt9lew7jiimg9wfjSJyecnMYhVwm2+vdb1pTfI8M27l2R
1fQMHHGpdS285DbyOynA8i/mVD3lbOROkm0I+8a9jk3PDivEbWMSrb1zHUzSuvb9UWuJKYl2dqZ6
C9klcLyKYY9kF+I1stZ1DGwFRYr0uBR2mnEj6gacFNEt/8vNof4H8tql0aXOyyFxDAS5qd5/0Hbx
8ARFO9XxzkGMuWqdujkRDLCInNY5G9wFZ21+kUfyvcH0QjCMi2ZG2Ci+9dmRvIXLh7OmMz7rooqP
qRfvEFXaz1NMDqtbd8NWAvsq5j1Hb5hyfmcVQ9WHUMDlsT9BlYASSPDaMPMlBFbRBeKBddEE/zpi
ZcFZ0EVbhBhrOnTis0P2sHbqKTqOCToERAr4la3p3OdQqWY8Xz+biuRRkwbTInGze676Yo3R0drC
bCnemZOicxD+yBLIUK1K1YXdhhmCRMc6Omm9nUTrLkffDS65WYZn3ckagmXbbmcahA0Hbvaqdp31
NR/0wKF3k18igiv7K/zu7om6v7zF5fQja1PlxIaPsDJWrJ0N5WkjvYqe+lGMffQZp0a6g6a7adKs
X5MfjWZuzpUjr5Y2DSa/Dmk8OYezwMKLs2OjOPm2r+Gq2UNpHOveee2Yrjxbo2FBabYJqy+JSsO4
shiLSH8nZgYNGGpa3IvVIYz0YJ0aAJ3/y+Xk/Q/Rlad5FoW1YeqoLh96l3/IeFx9ipNRI+D8UT7D
EH12g5jYqUDrP70mJIwpHX0aSdqfdZHeLuIITUmiLdmMg6qVd4xJ0xkW/wmbQrRt2kCH59vrtCIN
cekI5130TTrdlUp7jqI2elfzeTaFI7KEm7BFn9BryBTT6NjjqNpYmZFcA7eE6j9/GVQmYAzYqAeJ
dqYJKQYKah7S8X0KR4bFacMoAe7WZvK7zwhcyCow55AZy6CHm0SvQtTLEREr+0HaAqd6PNaW3b+o
6Tu3qnZ16XzRiE1gAXuVWHEfiYNV6cpaJEa5llcjHu6nwOojtqeOe4oH1dnKo/DfR3gLE3JbjCe5
bsjJaRMD2U/KuFpWmv7ARffcrTtAVFu0tT+RgNFfTtUBG7M54YVUaI4nXW2uE+83pGKaaV5d++w3
3WYp60LImAPGT/8EUMfZqolVLuTgl+bDdFK97wSx/1LnXQjMa2OjKtNVFYq9DsLafxwpPoTZIbfs
taGXWGs71O3zWTiTZ00xOw1lZCD+fPkPMuQMVkyZIJn2A2x/Bhp6VlKsRetqTnvIHCXHGqwfH9Wn
lZWED4UKEUIqW2fWx5Ux5QxLZy+ImwRfHh/uhig0XVUovc8+V6R2lMCZUHjea4yWaRnWMyZfd9wv
TVB309IJ9pGnA3uXS7wszWMzM3jEsX/n8o1+jPEP3cXh3lfTb2QsJKm1wsGl5jVX2u4x9+SY3h8f
MbEq4k1kJ7FKCNSWuzqlZ+CaQzDt44xbVm8WuCHRHjMq3SH1HK+06td/xw0WrKSecvkInlS+G+f6
d7hTyVGytHDO7Xg4mAt3mrYymzedLP7/GjyWQFA60Bj/+yKb4oWOmCtsOu2A65oyfuiKufmM1Pb/
vt0t8z8jvbjFgY8QgehopuEgtqT0+sftLogjY9VNQ/K9HWKnLZb1R09fxQ62dqETrIMx726NO9nL
WDRL2d7wjKBcIDktt4iHyg3S3oleOvuvx08SA0eyTC0InEZWMJ3EBpQf5XnHzfzI4AqCSNs4VClL
+ruM0axpwNYKjqxKY3c5ZY67zESJrDvF/Dq/WPZXiWX+bjUC53bca0ecswM72gR5vn5qR6YeTAZw
AsxhBBY8njY3TlqXmjTjcTzUKThn2UcxnJa8z5jgz6RzaJeHSbiwurWUHTuh8cPJ1ObVRimag988
yHBSGVNakvy5s8j79XxvOXKDEydt0/lElI1aF4whC/HwPc6JZS8G/5eXdrfcVnJnh7oWeYzvWc+m
FZEZp/Upcan9TC8g4KsNE2PbTGjk5LdMmuIs9LIQC7kmxyNZgbTVlnYXa5uu0Y1XIAM7iEV7V/W7
dxAGvwqu3A9/vpdKhwDfeSkfW2pAO4lLzLODSXa6E61zuxzO5sxoL7O3kYbhjdZmfXdVu91MVrDC
SJQu5arj1kkDc6I7x6ZFOyw/qEydYNlGOTlpIGB7zfyUdwpbEmtJGveeJ0bDo6hr7lXdvpamGLDc
/nlbj2dfUqIq2wYUdKCZb+GMcFK9cVhblKjR/BgL5pe8suZp67zdMq3C/8fIz7CarWIqWPkTM+Qf
Moxt//Vn6UFrMZYjqXi0TRL8Z01e9zuqIvsWF/lyqJPxEpsJId0unQWX7cLFrxrWrKGbwmXV6fNt
T1AvCpBo1QOMOSszPaDovwrfBkdoxe7BbdOJSOnR1VaPOzL0uaFl2zL2xkWWEuULxNQ86xo3jBGp
K7OyOkbpWF2mBr2dX7xSQrzInpBb6eU1zeMX9tkdTmA6Wd0MSrQQztIUdPqlFsdat0Lt3YlNTJwg
PH3ny6jz4TVHLLwBHBUdslgTD2JuJZqYdKbK2nmOs8hdazkkoniC4aLQo1GNr54Ok6eP6iFWOoX9
EgzjUSjlPkaesn4oHy21Omtq5X1p3mYC5n2Qk5j57zO1AGFz0O2RaJrrx+IM2hNJvj0hy0QgBNV5
m4Wms/JItz6Rs+59uV5W7MVcz7RFeBUhImk3qfeyGyL7IgEjALfhqUavvt4rUfcixUPyw+Qp8hk1
mapNlScXMVneQaoc4zwncYyCBGoqw4w0pYib0xwcRUCybz2xI3xX2xeKC/GVs7/fprDpXVh60R0U
OzZunRecLM1cYswLfxVNvsCqh1Z+ggo5NOTrydXGK3L3XM3jM9upb3B52lNu49emjXuTcoRkUgCG
0a9BpDqkX2N7MOuMIEcrjvdeINwtszOKBrPJ9mj2ID7n8Y+SkfJLzbwL9eG4Zqj1R/kkAjpj2Ezg
805AdAKSjzKoIssHA5yMd/R3PH5RCQfcv2xXobt2PArQI467WLOrTYEzZ9/HPux5vcwkeXNbjiTE
NTExO43Cp3a0dnwA3zwDsYNsN3VlWuzk50jRvyBQGjKc1351mbtaUplnZ7BXiWLSqHwzY6U1qfP2
+LNx7ENJ6PutxC+7tVMcKkGoPazbc5MuE80KtqFOo2ifzx8uV2EmYBBt33Kz+SIzax/kmXgbdUZZ
j7flN/QGHWgnfnp8ez9UzyXIKTvOLrIVIV+gC2TL2q/gHBnF1q1ba8c1AG+mCbaOYCyRdvVPERNJ
kYpioXMtP6nBp2wpSTcLzycI32ijVl1L60mOflDXgTRyinz7B0I/T7t7WN2HmKTLNcEY5RMp7xto
hB3a5EDbyLjNgGHWFhDBwyJchI2Nv8gR68a4Tto8t42tbxA8uhddgYZs2oDLXYuw8w5f2sI0w0XD
xmDTJ329frRjwQoslSYCH024/QP8MqbjSdJctHCy1lK8Eb4N+DJe44g8hJTtROSqmAr8DGpj3Na3
Kh/hqQwDkZNhDQjbr8pPMLPqPEYABFst2jEfT7Dvjw9uNP6yYWtq+bAZVZ0KMTcGIK8oA6xStHug
NeFSClqlyDXdNAQ58CGhYFutWRwJ2nkOiKCucIGCVGDsnGKmWalxZ/7y4Ayctdlg1V0d9Lh7XwGm
EtJqOZIh+Cbg7TxY1Q74VCqFYATwNP1J07Wbzj89fgYPxb+NNnHhWXNuJvs0GEgkiCWJTrvZKWjr
0P4Wmp4cJNrIop3EwylcgZTUtlKKJl/IiWBPP78nlWmOiC5pWWdH+XN1wPI8wubqwB/3vZMhbR9E
RbQMWEh7VOo9O+SIvqO1S2gafppxuNPquv49HxgatQt0VQNLdKpujcJ1ucKwA6hT6axEB+eFe5su
cxG/pijkGeAx+NKykqhzZdplXqK+eb6xdaPA/lk65feRTvpxCJmfXRUlRzWj2tlKOkflUV4FH0Wm
PvFcn46mOWfukorwTQn7paW/lFM1BouaCIJ0sLf0r7qdW9jtQesYMj+oAEzaT9AyvI3rh9T+BpBC
e6Zt2p2vHRVNg5iK/qloHesVaYk4w3kyocVjR3vwgjsgVMem5oP/l74Gq+b/3Im6hkvKIcMeIr0c
6z9K06aDBT3kkb9//FNJMf+UogktZ5e1B+jo4cZsnBj+F9ncQZYlN8N2fmbo0D/UJko36sS+U55m
qXrpzTaZM+bVtWwnBXM7r3diOhFzF4/4rq/MLPuDnDKWGugOGls5+zvQJLQXulUv2hDcILFds5Cu
06L7YHfZOWFocJ8MZSm5HKbwsue6WTdBiMwiqzoAZJSuBEHWd7t51LFkiyCcQpl9aAxMbPCd2kNr
EmzaMV1ZJbhsdvkAvTMKdIGhEHcIDXt70YVDsXs0n4qusxdjy7hPsFqtFJ/IldwpMGikyR8Qeqlm
UDChI3TpDP6ctftMLWa0F3ScBFw5EWj+rB4Dh6A3HhPiNOAx72JoK7TMBLQ5131RY353VZMQkVjf
9TMyQiucbdnS8e6Q0GjGNO11rS93NVbCG9G68QptawoodHpDW2E/+Ur4gbOkPskXH4D+40jR/Wb9
SNgg4dVct0Pc4wJ3+rXDhNKBp+zHi6wd91K0QkwgMfZBZG3RNuZMU/3fMvMPnV+0EGWWEb2rZDdq
OHI9tYiFyjWKc+f01b7R0/OktMXZx7YnVnCaAJEAiV/mU2czbIuq7qTrH0InTGgRtWA72MfCtOvK
RFtDNvKuZij8Ayqruzz7+2IbkHAxgFXFldSxYyw0b5EaWt6sWtN8sZRpuqS9e9ZsP3qaSE970jXl
YM0BJY2+LVqrvfaMthawK5OdbtXetTR075pXcXZ1jcNom/H1QR/p4oE90ghPMfHTu5FO2jNhWVvd
wzTuZVawKSfdWeluhx5P5lUwi6hWTakNKwCdXIZ5TviR1DhSejdrTFKgrvJCIweMq2MRWU733KYq
/oS+nvaI0AIFggDWZ7KkFanktAFlmKeYbL1bVsLcsTBuWIqPrn++sFw3w8jVlERg5dU3JI30G8zp
cSalsPJrqfmqGadc8V46+Eg/bfDsepu7H4FnkIPgqCyETqZdIg3VxyxFzb3a3TmQHZhGiYus7Ufo
eAh1OmMtT/2aHaQ8HSJjjq63nhQXc6VTOK/8WppdWkGX1to8/OhtsrDKCwFI9k/fEr9Q6iSvMWGh
G1zKPIVH01t63azTFEqE6TE1vpGUOccEIpNLKSqk3oGaV8kVWnrj2O8wWpDWPL+0Rl2j0A1DZMTV
eBOw5paPPXQcYneXkhb54syyuMzNGp4jyHOWThv674GhGcfQQd9oWmN+tmmGkHDBj70qDunAoin7
3Wnn+ivVQj9toPhaZ2DEjxlNgSsDptdRxLcA1eSXpuBym7eeTd68MOJz3332oGTJsONzIBe0nV0s
hBMiUW3Yp8hnHZDm5vZYXOkzjAF3hWa1n4g4jOoL8bADRnebTkN1BsM6bDElVWdvfq+AU0fjH9mY
itJyGyBLOv/9ZlByydbT/vH9f7/BsgusbDM7axArJSMiTyk9QvqyxLljOH4rZp96jS5unlc6O0RV
3bItHO9gkMkuvdhmrOgLz3WVW2CQednGgbJuw0o56T2SxYHt4FJlHbj40JPPaUBsouzzp1G+AyZg
b5Myq3dF24CVndOf8EIJvII/MGO7i8xnEs0ks6PljWIuGsqfqK0yyiGi2Kf2l65+CX9KfoIzR6kI
Me2Z5jX7yMG/m1UTf2bNuzRTG3WrbeqgSHdipL3SlWLTarNOSyUcJVORZMmffxujQ+zIGtmVpv7D
gRq9/7tAVTHwV5WJbDwo6lVPinhfV02zi9UKqk3E/6sVUCt7wwxXxixniOv0Tmtg3DdFFoANsMR4
YrOC8qmykMt2i3ogsWao6HyTzjAMtXGZkjTmNjItVENFeaEJuZFtAYskm7vlVMo5aRvN3tao3Uvz
Xf4FJuQCi7DuRt9nuv0Oe3r9+IW6I8y1GOJ4jjn7SMomHU1dQZeVR529pVdXEn4AeOehokndcOn0
pn5iDIt9NyQyQRjxc256sFAMfxVppJrKozyb1PtMn1EAIOEHnCCM1KjgEYeXtG/leZbl8dqxgObK
v/33UFj9h18X49JKu6xehB59Xz+HfC1N1l0HyLY1iQyQ4qYm7Q+Go/0M0j5fgnQan7l26l+ehWg9
HtP68liu+gAVG8bqYp8xt1zByyUTpa/mxcO8j0FGgMuUKTt82/CXDUV9bksKYyhzxVFRRjoXGmAs
auJvbpVGKH/Cc2ebBaI8dXhKJ+NIuFpPmhm7xk2PFJRnZLpQKg/LCr/LUwwsdoFh23xvR3hSbEz/
qJJz3fSgA9VftWqGJzMAXe+bhrvOJtN7gYEEdJeEwZ3eoRqd6HyvHCNNDlKSVCF1n0oVnpmZlS99
mr1HOmgLxm+ADNXmu2lQ1iq/E67W57HCjWHjFNu2Xv461RgIqmqEolIm2R5VdX7RVJIO6blGHy0x
a6Od9y/BpKDviMK5FRvBy9QUxofOsDHmU0BPe6EIfdlP2QtDRjTvM6ajY/tcWgjxQw+q51iQ6Bpi
q7uHU/zbysTCJQ2kX5llfhUl8jljQCIfQ4uho1UPu6pE94RSIzg+fiOp4cCBdM21F5sqeVz1TJLS
cgPJiiqWmYpHZ1Bj/9jabfkcT4QzlmJ4t1X/0Oo6pCc2TXWFdXByMStKxfNjeurZdJzRlq8cKBqv
2F+Gs5ZmpFGHxrQybbafUmNkjjmieYgadM219RR4vzMqzJvtRcVOmTnAkemJq5vOmc+MeFYYfJ1D
YEw8izQzPgNNLN4GfsrI+skiNFQotwNBAljmupurGf2OwaPPBpgEBHsYvKVZm/4jlrlD6xjohfpR
afAZbbUSm7olUBnoCEN7VYzbYgZ0yP+hPI09Bgxyl0gXqY6mctNgtnskcdTm7JLJTOUMhn+6EgBx
6AvjhzqO7r2M9QjeJj4zmeyXJebNrib1WBpJjZKmE9Xhcf/QsrS3jGCH14h4I7rxM4EcFp9S+6Qw
+qV6c2KkdpJcN6ox+hQ30nYPLcmA/aPZdZDznuQbRVLYOydiCKZMtndW8oYqdwb/SBa+q9jeOm9b
GxmQsBYVWVmn1vfrAzYWAsrm4XydVOVT1KmPM4Vm2+ND2jgQZD1vqyqNGKtSVolE1kc9mtiRTXJd
mMtRa8UVE2J6cAqMIGQOuKex4L/npi1oMuBz33kKL6IOfQ/By+D4arypXuV7L3pNjIVW9TkaQS7t
yaUekEzPALqOPAqT5s9RrIE7qHOE12URfqalMl740/prm2afQWcox2AwdkwmCB1HCvI8NJOPimfy
nuV7wQDx8cHgV5EVLmF+8zcFogiIlC2QtvcAqYYyJiM1SjlqhnJFokl0Qa1j4Fr+ptTY0CazLMCz
qtkruYnXZqZg2kzYlqbnDOuwGyqW+tlLHGW1ukL6qK+LwFfeSvrJQ2/O+puqeRI5ZI75bVsdcbA3
8I66Nmo2eoOzeUyCYMnTP72N1Zgcmd701Cdu/2mEMU1H+Cv/8R2mwX8sd9FldNm3KHUW1RhpX21H
bFQYac5ZvmANt3Cf8AW0JYve9jLIASlSMJu2jhBlf2eL3i7SQpy6h8G5cGuUnVNDzZ7458gejrLX
h+cAnwbqWJLmufUiK7S3fxMX+G8AJumbXY/JfAcIuNn36lAi5h9TbGij/5E29VVU8fdhMIdnTYHs
USql9lIKMa61acrPDQ/BA/DNgbiQt1S5SFdQ15a3sNJcFmz/jEDunI5K8sLglacmI6fIS+V4GS5H
X/E5aStVXqqcaYpCv+5cVD+envL3zw4OQ5mGjWoN4dqbG0tSj5Aq/VvmOOOt41e9UHqb7FiRteug
towb6MV2Hc1HwfyePJLvBfXUX7H7ECaIPVQaJB68vKlL9vI9WdjA8eM3h2RlF0YFC3c1djevqwKa
0JhU6CapryKqPxKtjX+KMr31lmmiqGr1o2QUtEq/jInCvEa1lq4aw4qhE7hPs5zrjbo632AjUQ94
kQkNZby35Onk/MhfWqE5gGL8aQ/7kfCwbGpJeaaNze4USCoZO6nnvzoaywUd5ofmONEmfwekPV62
4cz6Lu1ALDyahift2g74Td2g6E/+/OLEOV+LW5rHIbCpjZNEzH9KkiwCw73TB7ngVDJYOCeeOKqW
4oTAUGr3Qvukt/OUIGp9CvrMZozJA73sAg0lJtuxzhE1UIChIRKPzr9SG8rbWb7WmlbcjBR9vpoE
700vTCwl4AxKdN1bCLvZzk0Bg7Dp/K35yoa0X+s30eybdH5n/lLiBjZG9qk/xRFrZmhTIFR+r90q
BF1cSm74leXDPVOejd4J77Yv3CfhjcfEbuKPok5heaqTtYpzJfqYxASIyHEDnFI9MwJVB7IRFs1i
EnnxAtMg34RZYRwVvxlPOnHia1W5jWVEDgC6nHsd9K/TEDyz6cL7RtzXuaHmPMujvy81UCaouubZ
jCCNytKN7mb2htju6jD4/9WY5JOisPxOQ7dZxuXVmTmCOgHcJ4r34hwmsN1VssxvZVEeCLChTU+k
3B/AWemHuxJO+8LpQuVbHOPQK7X4ZzezCbDp57DKkbU5FHpbppDdRSnZNOW++6EUWfpwuli2bR/1
cHrB6pEu/hJLjBZmwFTWydbnCrwoariZpN0cWcFpnF9IYeSp6VdYGBvxlE26D1QJApfvDjRdZs1B
mLoaF2uVX/qeio3KZp7YmPa9ZWckA1aaeWekzjsj7mvrOcq63UQ/P0qS5k2D/LuPW0ELagYJwc/6
x/tanP7qU/uFHiL+wEnadfSSTMm4PIPd+JUPFuT/zDe3Qnc+/nZh3UhdWIVXvdPeWumplryDRSz3
GrXHOhvIgHRoo5B+AMzGk3Oy1uh+YXeGFugwzlfMt6jzjJuSj39ehvIHjQNxrfXCfLwd9BbBcIaO
Qlm04sGXbfzERBPtF+uH+aWNVzXYpSepYY8t33h8kTGvWAWB19PTnXOYArVDwDOgCJaW19KJtbNv
79oYTCdLUHIesp5QC86cVPH3ZTi9yamTPZux4KGE58T5MxSbXU3ybVvNfsDdDBhB6mMDnx+5WQ5I
Z0sSIX5qI9kUCmOSxnfMRWvF1VrguznZUcfQcMQ970/6sS46/4j7138cyVMjCIujNi5C/zmYexNj
jpjCAcb6RCFmbEl1y/4QCqmY9LVFI3KpqI3/rbaVrU7G36/Iqy7EcnRbP6VOkzqTANnTkt3b9NAy
Uq5f7dRVdoOiFTtr0BhHZaK/9jYJd1UxgiNTPfR3OETki0dxszEdQzCnF3/eAynQHh817zQqP8Ow
epOBH1yszChaNszyFGKIgDE40uwPldMwqzzSRuDhlAQfdqn8q4H2gqHV+xpy1JfzQfevg/lLocU+
JLXsb//794VR6X+CUgRfEF9o/dg/p9q6D00p3s1K1Os6T5qTkoIYaoSPj8TO8g9NpBdIc9rCRPxz
7VplWDGhKw6ZanYfabpL57tO8xJ3l8GNp2pcYfUp3uFLlqu2QYfVirIk5jH7LBUPKkin1usWd+i2
N9/0LDHeIcBbJ8mgkKcxZR0gZZXSGt1klwTd0dae/ymi9NLtI0kh4OKE3r0aMCUHC1fXF7nV1Hf5
IvQyOPitzZo+708JC3SPeci10kYQGb1gGJ87AlAX5RziXJq7zkWZZTbuTcrE8errGwT8NwqvcUUy
GVGfShPA0IgIBha9+cTIFaMZLJGlg9KlCoYaHibYgKHs2QirKLCdBDkgIP+F1P4PndmuXJHnJ09U
xb6d1eEN00+6YRRnLWbmMOrIm6kKZWWGwUs0b+Nqx/1tJK27weedrzTVT7EwNd2q7YSzEFahHvIx
DJYeoxecSV72hIm2oLK70p1AO/j/H4Ut0ezyvVge0fJcldrU7LjZjvL6M7tG2YP5ozSJgURqQYwr
Niezxyu/809sw7nb09jmNbITh7XN3uUiNZZ5aAW7eCZ/9jXjQspO7zy1WvEOjJqELiN4ycVzMYsn
LIav52lILQRNaCYC96lHKbUKyh7EKPtKhAAYVWGW+0dAqgrSDvPg2wOJj96ElcYMtmoblifJqzCK
dlxluReviTUGy+y5NXPd2fn79zy2mmJpKiZ2tOm57aLqJn9HoaaW28fWthmQ1fndIbCt/td80ETW
IA/gE/inChn3AwNVZzlr1r+BUNPk0Q4og5N8H/3InlkC7MiZvpX4SMBSy3BX0uKWjVG6xpOXrjqF
mSWGQfHLb5D/DnrzI4sjHNNq6dw7PHFbE8nX3ijRl/V5YyzHRA22faepBD6ZvydVNb41g/O7L7M/
B1FucCXWt2DCcBEWzHVk89fOf/VW67918TSd2iDH8TL3hL3GJ9o6R0/ppshVRmFeWjzABrBZDt3h
GnjqpvQrytDUh91oqMnJrFqe2MCoulWslME6xz8/ixuQLM77enLu/pz6Y9rdR+GvZdvPGt3pmE/q
uoi02lhlwkCEISakCuTcyXkxjs3mWZ6FQFWT3INkI6XmPTj0Z7/0Svy6GiSF0qj2Jd39tRnhiplM
/+jNL/KoNTuumlgb+z2BFHTZXK/7jeDwPrluhF1kFs7o28QIVmRTZj8im9GjCR725uQIxLQZXD0b
FpZ91zSstka+eTgJlQiubG0BPS8J2luOuueePVSFFyb/9EZnV4eetccuK6lLAub287qkpGG+Kujo
LknWUB4fUH7BK+5W5VOozb56qXADOast7SAO16GNynAbGzZjwHAUv+pYLVaB0l0cVXe2ZmKCF/33
ywRuvlpUJUoDrwNpIb3abLf+uLblqaabMYDN9FJrwyyhzLHa6f9y3gbzkd6K17xk5/n4kdkwx1Ca
K9aaHry6INyIjZKJr94zunIZSQFCWhuk2SfWOsM4zqWe1C+5IZ5l0AObrpgBi2ZcfBSCFyj5+TLq
8Ey0XWWSYpp82YqIn6YAqWcx2QAOYCRsmd0RiTivkGYZH12zdBExcyZtla0ROIcstHFrofkc5fy2
0oOJNnZsH2ePw1oD8L+gye01m/LjceFoqWKy0+dpT1Jzsq4rRvp/rZiNpiXrghiJtRxG1PQYWqU2
9+2QdEeht92xmV/kkXxvAEdwbCKX3nOQ7SqnvYraNw9yZjHMk4rJC3ucf3qzk4MLfoJUi6ZeLcXE
D5OqRoD14dNobtmeWXC2skZXk67EZuuPjwr+b90ua3nP8ZJjNjRH3bf3Bm3M82ORIcpki8BXhvSq
pf9zil2HJ5r2/niMtSjJvwxUQsFkeD9Eb7cLQ0QGCql0XLfJlO7wQe29yWcHI2ygJGq+HkOzfvFt
QtY0b/K2gW5bL1ZtfMg7hZHvd7MZ0QX4qXoS1VxNKaqxjKSFvVbjXU1j7BpGvbmNNTNfe77/TKq8
+uqLUmwHz9d2UUoXmMC/gMQykXwjK3YzJuxw5juxzQKEZlY13EqVbp3nx8ZaKY3oc/4OdZx+Evue
PvFj8lbY68VBD6Pm1RiHg4Hab22XDWxN6je8gdAgF1HQP5dFoO0yU80/bFZVST3DxptvuPn3Qu21
zcgu+8lwIgRPsdVf/zS1GVMveGjv5KcKE5LrYcaNp1qvnKVsjoPoJonRK/cRtpM4rndtHTafVTBi
zGI6cbAr2uQxs2TUHslQKV9T1f/qGmCzY+TV66ZGbyemWZ6WttFe7s3jgcyfdlTHZZqOqP3jiOeQ
mWj1ylTValtVKHMCGxq6LrA7VVlVbsDH5kuJ51IVvcIgYLFxBfD1jvaXcOWNJFPNuJNnl3t36QbW
G4SjAcRYU76wtH5vFK+9p0L9sOb5O6lWX8Q9zOZC11smJf2PMvO+F3MxFBPPI9DqvvfoMqWmHp0e
+TKlYywmL7V3BiXuo0Jv5jLdIt/Y0n1/D7wl3Jpx3W+70U8XkvNVVa2JBLC/y39WCqWwmXBjaGqy
rcy+fomEfelM/SocL1iGSmpQczjDR1loW3ar6SVNp2hZWm1CuUTbLh2b5CxPR7BER5ldxApBZqmv
VocJm+hy8gYSeGB5b9vA0FeA5vylVFbb6elPER4m9ZlIS+9amZ57zSMS1w2IOwiKeqzdRgpRUfUx
GoQ+yJeqMqq1g02WqbexAfBkPbPUNnejpjE5k2S8OA4Oj795MNVuDkf8RoCn/n0+aET7OFB7K/4g
Jhl/XrHRZ1n5JLLsaT6TARZxTaJuEYY3n6WbOLYm2ElhmCxn5Xu16MgX70innX/RfVv4UPrDpYsO
afvYI9ASdy5F92JPWOi0+XkqNyG+1tTQbhHADIavXVPCA8Qv06v4dUl6aqF09TqzFW9ha/k9mIJi
H81oBkYrzrmdgQzySCtMLE9gZ5cyJasONGP3AAVZYlORCPGE+NZbw0DRVoDlkif5Xj+HctmJ0PcB
lMQbfZcnHDM2nGqVaZ5TTpggzQQSrjWs8UeKa++FWEvdqHsc1fNRQlDZ0m47822oh0vGxPqVR5vY
IVyNt3GesAmVhiyGeN8JcsCdj/jZtkoY+iInUWC21WYDSS50Wqq1biJy8oEo41DKXVyJyJgdw7hh
Wzdv8iielKcwh0Ijz4zJLHbOkOnVlwojZWMzo2BP+iSH/LFZHpuqy9eqosBFmWfPpJnnN6tolXOt
oXghE/H/EXZey40jQRb9IkTAFcwrvSflpX5BtJmG9x5fvwfF3uke7cbMC4MgWzMSCRSyMu89F7+s
ylw7oQBBOiTqxybJ4kVuihk5QdVQZv33e8BcpQmwNSy1ZdIOhJR6aJ4Sbh78fHv0o9i8eMyS0GvG
M4OgoHp7u38HoBxNgmr+V/vFSm2vxrEB8aw+RxMsnSiA13XnjAbFBOS9Ylo0NyOjONfXQRKRCjA/
y1PY/YPT7KI+mhZSkMBYA1ZkYZKMGFfQpTqg6ud7UB4zi8YNtZM6Aj6e2wKyN9DYIRoFUksAvEzb
uk0op0ri90zTFActUr7btW79cBR4qzDHKe+VRaGS1oW6jXSP2bhsaAyHHKuzd/QsxdMoDIL9BFGY
K1opDFeyaaurqXNCugVxMm9hotqwSth75c2zMTZbuYxUOlJieWbcgyEq06gWBsMSlL3sPb3UKDZO
MIV0oweiA4IyW2Qa3WXDp+fbK0xxZBSab6FoNkyn3/26zDX+MyrLxpn8K3uZzV3A2LLWrhMi37Gy
aMuWdFfVIWGYVCv2qs6UbI94/c2Ne3VpYVomE5RRcm1GXP4huaN3HfHcMqltzT912Mqjhqq5SsCV
3ptNbgACqQrEXmoEgUhX+wHCmJvq71ju0lsRK3hpa++Sq3VHyLbps3eZdS1cWkjfvOQsBS5WY3h4
57nR+lFG3H2CGFRKVXXBrAg1k0a/2GGvCNnlKp/BQxn3s3l2kbnlz87s9Bd1jPXzbHJlWBqe7p9X
XRKfE3c71NfGw+ihw2dqJ36snbr5ef/c1PxjmoEWkLPZDqg9bQxaMi5iurVluulOplCwG0l3A/EN
C3mIM2pzH6GrLQtYYYUr+dWSOMNV1er1acib+dmsy+mnkTQkvWVIU7vKUq2nn3GpFmcgiRWQwZBu
ZUuwEKsOMe7IiOMqagkyJaONlds+3MHccTlckUevA2Cyl/vE0MqwEbEhOpFAqzFvL7VT3inDMSq+
RZ54zDyjA+7F7lfxMebR5Jh7nnSvWmlqbETpHu4JPF7YVwc0I9siq7F7plyX9/ESENZlVJf5DtNL
fZLP/GKsT8H82jS/Rqrt/74bu97yPnGB7xTc/yY3Bs3VRYxKQckvzNwsdi2a3EvPyHKdFKXNfcr0
l16tWB9Y357NbFB/6u5zUyTKU8ICT9Iyw9NWT96M1Gf9kddA4A8nTZ5EcPLB6cUW+wbPMS6OOnrb
IFTjhdlk5kXAUD3Rs1y2sAuhsiU1S4rcOxwyoKUnmRRW/P0s73R1T/IECQePEjw/Bdbw7Gv3ZBD4
+PJAvuN0vb6wprzcKVmWbk2DQ5mHBqeLzHVsq0gV5xGNMPv4wUqUbBuM5bA2S7V9LTslXoOyN7bw
tLrXUC27ZYDd9CDfbdwhWxQgcM5TlrWvkQkIIwmcm9dUAimhqy8FE/9lpFAuKCT8PjRe/FP1Q/F6
l38q0NC0hmg8peumtdqnLhyb9jlLRuukci/fmMnGQT6NcBnQo9opEXEd674MXYaEjbvTKLEee502
rd2UV3lU92q/y31nqw/pt99CEsVjcBFWwbdkbjIVRYwCRdULOpbhWw2q/M2PXXNlaSK8VFhQDl3S
9+ipPCigXf0Yo9TFGWc436CcLquh9/4KYnc76EgXZulfqsVMu6a0PJFBkWwM3/yRewLwh191y3bu
Q6Lwn5aKURrrIgIWbhbpD/mTw/zjSNC/3vUr4UiyCeYbR9soCQZz36L8UybDP8sHpwmC81gCmrIG
Lzp0GJtvutA2tKEYyDnpdLX6wLwopfVCvTAeZLhSgZWv6ryLXC/DtLRWwmvBeqSejqGdz1ZKi2Uw
elLT1IZxvWxj6Nz5MCgrt2eT4INRe/baeDzYjA0XgOVRcdarkQixm+V1E8kveHjiKp5zhjTkP2ZK
qnNrsVzoOC/vJ/z9xNbWsTppl5FFfhGxI8LEFKdwsrMGFBl2RDbbUfhithMILsRNP1BILJzM90+9
UtoruwCC3MUpA5r5flPHyq0Mm+7BbXoY9k2Qz7cLkvkQgq9wAzOBGO1rmlbxs3w9mV9PlbHbZ75m
rxM3nKj8u2CPoc58Nor8Scam55UPZsK0jw2KZjkJDb2cGWqu3eeiaQbaUG6q75ugnAvnBCqpPdZZ
9urkGOp+P4C0/fNQvjHmRrwQKTrJzCOhVmJA6m6RByiJR8CT1a+uu9WDkeiiiF4fssHdmLnhMkQd
yZ0xpxGqc0rPeoP7Mj+IZdcjFpWLq1xm+ydbTB23QqgbhlkHm98hibN0ckenKVsEOrToJPJqxged
8QJ4F+yGpXcEQNIN/X0o30Wn+utdfcwS3J4B812tocsR+m+tV6SXqgDno3md/waFJ953BX5n+W6X
ZMVa6Y93NTX2C23XlK0U2/om1t2RX8UFO+c34iRyUV+1Iv85GQhm2giUOw1svM9zRf67zSG4WSyM
Wu93pMiJDU0gIJM4jh6IBWdTTntNHoET3Olzk0we0c7buQwutKg9STckLM9gX1YpHuN4NI662yUr
eZMzBf1VXxme5OuM2sCO5Kp91ElxoIeVlQ/s/q8yaCOsh/HQB6O6FGZYvEU1Q/7IrldmQ8icnekq
jG8yuq4wJ5BlEdzOFcRsw2/bVad5/jZxXeBQIG5Q+tbol1hJyjKvbo5JHBuoW2XhVEplNet+THpW
Baqp2IiVTVm2KaiSmbcpWm4gRfYU4NvcD7YvCHXBwJ2ObYaBwoAYEkNWL0bvxPoWPGmRUJemkT2a
+PEPDgrxg3zmewQcFuO1d6CISYe5kuTmwmMFvGhQ169N0bSLhD/s2bRKcsi4DLHcf9R5Et0KPXVQ
Ufkrn/PzWARps2wjuzoZWmrheHTyt7AcnE0IoGcjpxxK3qVLP+2YYuqZtsuisN46Abz3GLnBQmM0
vZB7NaTHHVO0khG3yZ1FtipbJyT9dG5467jUj9bc9ZaH8sFzSXp7JbO8EOIexyWvEhJUkg30yBwG
m/U1LxSVmr0wD27OjUVpBmNxvzN5sZNcsLKVxxhTIFcmysWU4li44VkNm4MlzO8Sc2zUXbiowrpY
mdHwTthv+p2N/leh0KO7n+q/SpiKhqE372ukupZYq2wHU6RbxK34/u+u2v/HueCahGGoOiGAgi3Q
JyILCiuFvh29lTp7wtWSb3+PiEPSE/AtRzfZWoe7OW1MtMNLT61owrChlXMDOUH4NEswSGjf3NnP
VeBQW5oe47W+DvC55T+L2X59J1rNr991Z0N0qhjeHApAQ/ZqInSoHijkOprxlz6mqk7j57zi7III
NxwCAxceM1RnXdgszm3adc+g2saDiFz2hfO7TVPelEEcJvzy51KfhgPbrK3cYTg4Txi7Ss5eFlbK
akB1uJT3gNpkbFCQ6cuEAZizy+Je6SEVLugpDI3Nxq4dKLTDwFWE2PdyB8qW3oQO36NkLAXhVTJd
z6q06sH2u37779+Yrn5CzKCJtYEaYIE2dZuekfXpK6v03mjt2OOzIpKa7cN4lOZOLSysVVcUKE2s
1sZWlTz7A3nXSlEepRGkQvK/up9nRpLY566oV/3YMKKw+KPZ2CfP+bRUwZuwHVH7m3wW4+NaTl6i
3R3PFeCdlV4lZDKTcweZNHTPSOQorNWsfrJHWpS4y4GJQ7bRNsSAcqei43kiin7DILTc5SY+Fga+
Dvb6nKSTcZrePJSjM1CB7p+nI3CGu+iEcXsRc7Ert1HymaMkgE9oeZled2tcbzWaECMlm2s+apwa
fqR0jXHE3nfrRGIrHU6yA8Q4CxF0pwNOI5kxN8knn+1f0jYZwx9Kp4mUTIW7bYTI83SX1zmKEmzl
lGWk9ahovrkbwgsBQMUHXLwl2j8IWCk2Aj4mbKYDBokUZ2xlFj/kL9YRDnGej6C4OIv7NsIK4Tez
93a2rpuFe98K3Bs7MPRngUM4h1W2p0rTh5Wjimgn/yvyMGZYzQAznF5zhKybXktXamPXR8wu5Diq
lT4WiyCGe7pAxEQIpapdZHuA9nmzgUEIu3RuGcDjdzb3IHVB+gmqLIDedayP+3QwtdfBjO+YdFFE
i2oS4njf7A3RBJ2QBKm3xAcnHarBt5Dw62U59cklgk+EoEyzNxPszNuQgk8OEO9/i3rvva5H8VRQ
5S1pT3fK08T9q2sRnCuNH2+lR7uEKG1Amdt4lqHCWSUGRyH2YqcQT3LzXcViF284H0W+VAd738xB
pVFSs1YgkvOG1lgGZl9gqWrfNdtJD17vH5NyCJ4MV52HJP1rlprvCYPdY17Bzoq9jNCLFDRzBupr
T/0+vudTtiExbsF9yLjJeqAhisO0I/NRjtD8RFsZuhECni3aHVaY/uSbhBpIfXaRu++jcMfHSY37
E6MEc6na/vhF1ZX3jLvLrdW+ylIkrGG/jxaDJVmexPZMt0zbyl+atELWI9oY+R9UdfVHYQXRf2QA
ic8JQJR5Llw5Eqpc1VFVa0Ys/IFQAMnjaOT21Qf+lGMMiH7ZWAETwfmZA1XxMrX2HLGpieemFPT9
E6Xa0h2ynpMG5euUh+OKxCfrmczn7Dj29MvUvLWeIQLo16RJz/JH7WholjlqOf16DzkAOMhIpWkP
PbzId5KigA0wok7mB2nyp1+F0MClOVL0zQYHifGCa3U4TshIWJht9SMVcU7aTyiuYKq0W6X00BOC
QvtIQtJ7OR31zb0x4jll99ZrNPzmBrtiY5YHplY/GXk2/sfHacy2vj9gX5arC4BGoMwQMuMj+Jwj
hSsXmWUx5gdU1LcoGNEfCE1/86tWp6Iyoms+sZzhy0w4r0S9q2Uban4w5qq1T3xUkX4XwftrL9LJ
Lx/62dhvFW2zNdrK2le9CbFOs5RN1HbjwUrNx1wZJlLPwjUeNLrmgZ1W+/bOB4fccWNe2G+DSVFw
jVGY/z6s56WKeNr8PyyQ2mfuGR8FnEvLRUVrgFxz1U9nluGreLzR0h20UXYijfFxbOO1hAiQdtHv
hCCkRC70KPFeo4aPo4zTlYf18MMvwg8/rj+GMfe/zU/8oknXVaJXZCYb/Tlr0gz3DdiJdDC0LbtT
bjhzJEHem8NJcctHxUvr44DS4wrVIFqilFLWXQnrxshCIGGt6z+iwip2paZOu6adFXaZqSwTLVv7
M3An1Bl6ZEPfL3L+X1sh9OKtaHt10dmOdQLzkb8FQltlPpvbqWe4Rod4N7nCfc2Vv6TZfXLELYdL
uQRS6j/RfOnuepdavAGEYon1ZCj3mGy0npxoXy3D9zhh3KIUxUnM6M1uDNpLO0RfaJcOe8MonQ1N
GMrivLQZVKF2kF0Ld/gqNFPsmX4LglVg0GA0XZBFkKuGgQhEeYyRcqMpVt91p2x2KsMyd3yJcFyO
/DNOUkZyynqo2kcFUtIjoKJh1RKycmqxMP/KEZycWllPljfdVMX/6qvK+B4QmrEQmfaYQ9Z5tQvn
QVawQ/+sItaLvEm9hcICZ6RkRG7Okr6xo9eq59rSLdrwitec/oV8qLOoPUZWfZK4x3uzrlKDaU31
RDAzAtqbMooPaSbpXCffeUFD1QDMaztYTr+0pFBCCidSJIwntfyG3kLsqRUKGoI9QQKpsmFPH19C
4Ol/POsn7rOjDUjnflO3sU3ZKhvHfy/S7M81mrCEaiO5FxZgWN2RK8cfC21TVTWOGjXfDhCXdrKm
HhMbZoca2Bt5iKZc7Cx6JB9uqbf7ui1NIjCz9lrlVONtq7sbII0/jKpEBh3a1UNY5DrwbZzXan7I
atKnZCRaPbJ2uyOpVEyBMOUpjD7IGw++TW63LuukfLcny9+2VnAOHEOcJ6BaK4JD9Qdcbu6Kzbz+
kIf1g1XN8VYqLppo+IuoDevL/cavT5n1bOMGqAp3eG/NKj80bXPyQYc9a2Q8rgajH/ZWGJvolYeL
akU4h3JcPMZIR8yvILAAzdtElt1sg3xW4GhBtpPdJrMrQKBl6rZQCS+i27SW6xM7kmEjD+Wmasxg
ePZkhITcvR7qJn2Q/U354CBF32C2DsGqG9WJxD7lP5IdHePTGs83qeu6rZPtyMfD8vbPW2YVDIbq
WV7+a4eWO8DdCNNEIqVOyiFv4fTlqVOf/WLotn7cN+ecIdqvZzms0vzl9/u/n8l/iePh0XAS/bXD
yhArgfOhtXm1LFqsgF47dKfWCaBizNdS4mnvmlK3K3aL1an2w6M2K2MKE8i04nXDRYs65ZznZDAw
v1+oHdMuoKz+xtD94KQVUX4iusXhVFL6XZwa6QrtCbdgyWz1HWd7byoKg0VCtvwpj8DnJ/ErAjj6
8Y32dchQ6BOB6JwT7g97FV3vzsm86ga30VvqqQdX3ynfJQg/jiO6mVOZ7CQJ/1d/e2KfId/GN0JX
TvevCkXjqtcxxyhFQL9DFNpD4nvZsacLuq7nyFmzBESKxk8x8Y8qZrjPcHe+//v1Kg36f97J0bFI
TrPpquR3Gu4nA3+aJh4jWXXCKlrbC4xAIDNn7YQfto+1aRNfw1pWLTCDnRsVkWDZRDCJSSJ4JMQV
hnOhYJ6NlD0UJmZAEhuDLDulXddQReEM9nXHfwSKrD/haYK32j2P8wM0lhe7yKOLPEpxHHRdD5dI
ta+BAdk0qOzHbLSeM6sWBzJwCaRxxiW8Yo4ce9p/eqZ0tbrPUnemElfIsURjvNTc8xaalRnbNE4v
EixCUmnIZcN0lrxz8YSswtipqGAW+bG0rezqia4+/PsnDL/g84Vk267DamhyctjcTj5vWxkNFQHJ
6Vs3sP0LEkrwxKHvvMr9f5cUYlV2sbOs5u5AaGxzFZF7qwZqstR1ECiqM6DjNpR5nJtGV18muDHg
U3a1rThUoMrcQh/fKxjK+4xbNE6TYinJkWbg6duxT+xV7rRiXAgm/sxH9VAVO930/YWJGHdjQCZd
lnbLBNEvyp0+z4AlS8uvK2PpgS5Zg200NgUTWD43PlnYO/pG9wtt3apQ07txyFfJrBDjZkh/6Z8P
tWOVi84s1HVv9d7K9QnV0p0IwV+GSuP0x9OUTh+XKulVVVc8AIeKSRJW1/ekRXs0l/Y8z63bGC5d
nr8PBVFYdm+6J5fO1MLJ8eb1UH4f6pZ4dLlKmJn3F/MT8Rh1AzHGA3l4ICrSX+mZI9idXTdgakOT
Y66lD14eKhGHkVYDx3b8clcaXXZrmbcs47Z119K+5okihmWe0szPUi1B2p1MV89KHsuZ7JXU1ngt
3OzRtzsEOIR2YcR1q2Nl6RW/AZG2HimhZPAUK38w27NWAsm3GTQQgxu6tzAjc12BXvwlGbDCQouB
mPOPNyGTwST5+6f6OQScHICHZKhei0wAS82D6Oj3uEj9GDBEDkXt+OczwuKnqYdzef8bkqnQuGYZ
sfPrqCcWcuaKSP+NNRJK0ncQaPNvo84SJyVj96qXoCzMpvafoJq+uoPwEFyrJcZMfq+ij76KEWQ1
lgLzJOUyFTPd6/2LzFuUL0MwDucJn+02Dx04Xtac5x3kv57larIPRLbvBoOsOT8azj0wiq0xPxvm
16BynEYg8Rt5OmYOAmg87wOts5FTRisvTKrUlR8YBcoHRFQ46BYIsbNgVau+e1RMe1b8z8KiyBF4
M6moTV88j92kPuJBjDbG0GcIIYyYHpxTrby0sLcp2+7tiZlWT2pMqa9B5i5+4/cj2/rCzgUVihtS
82bupc6nV9lSjwx92riOuKaF3j6ohtjJeUn+j6OI9sdDFds7EQ2LFEzri2k79TH0HJU0HcRKdYeL
Q/niIGfdpWjHgyVgYBpG8/FY6l+VnvxepDcbpQV/p2IvCnq6O4kT5UfZzea2RfRc2U97emjN+v6l
VaavLtv5i6/nh2oIy01WgduSr+WsOFvOQ22RkmXZCTNClRRFpyD42erCuMjlpBJ0Ze6RB2rQrdwK
N5U0bnlRsCWPjbAilDV7+XqDVoBFQ+k30n9G2PcqReR3t9nD4yJazc0aFKWVvg0VJzpDoV8yoGn1
q8g7cc71pT9PZKPRczdWOrS/BoG03wfiTYYlpbyxrEs7ftKnCR8vrs374JYzaDiMDdL6UQGsLe3n
KVuksOi7XW/OyFc9RQ5cKP6TOsTeakqdaCM/uMG1n+/9TsLMaQ37OAAztYZeSAYOzc/sClOQPkJJ
pOnvWdMAbhUFTbqpLWs81V0MmngesNx7LGY4XWKnvf4OGipV31l3lQ4SE3nj1sariMx9rB6kcY96
70rntj51veuTG10S/jTq6S1SCZ4BpudvJINC9s35tE64+NtFz3oJZVd8MXQAt02icDPovY/W+7gz
bgM+8L28V5JagUsAsdqeCGny10PUSqnEr/T69OKXg7IAsDxCxniSEEB6yMNZJex1FZqdWNVRoUEr
3fymIshfJNaS/9hfmJ+BQ7Rv2GjDGzJVgQNNn0nLf+wv2kK3VAP22WHIhrdx9NGa4lkxV1mSbhLw
lct+RiJDLlEekqJjs4N0Dou8eOpL9WtoP+jRYG/UeFCp8TzzknYRrWK/9KJjNucVyYAC+cwpI8TK
ZhVupQmnjsPso8TRIh09Fg3Kug3cLwzSnyc8DOAIkVKinXEPsTt8kUdB++V+jQnqftutfrW4tHxj
z06Lfy8zIMn/o8yY061tgxJO4CE1MEs68yf3xyfDxmXSCFfXDvkQBNe4sNpNQnLT2q7sZjnrauNz
bigvjaugd0RGfg90Ie+bGTO1x22MaZ0wCNkUfdreWoN6HPxH8N2rvsPa7JZqozm7MQ1xok4uG7HK
/YJhfbzB0BhviDQ1xGvzCsvtEf1Hc4ryNHvzIWtROED8gwhwjtsOr4XshVRQGiur+hHl+crVioKb
c5M/QAtFHF76yi6otH4bIWAfYF1dvGKcVvloPOFdqB6HXLEv9mC0ON3xpsdjHK4Kiok9txuiXpj3
bQd1DJZJmryZTZFtSC//SQNdgMUGTK0SErHTuFqXheNYGMUUmsbSvzOOxXlK2ivjwX0xWeqLMwq4
mrFPOMU8KJ9fJ3VZVIr5nf7XBThN8wPP6qU2GvfJsfkoEdgT1xobOlSVFs1YX+DHMzTmmLOxM66r
8JtT0bUOVOXDBgaGdJg0eYf6dekn4XRsKhp/LdiUc1hAbrq39kRAuPYd1OGoFT2PgGVFVb83ckKD
jfgHUVPDf51R/7dwRQFocyoxdaHPp30+o9oCnmzql0gF82sGdPoNqerSlh9JpkNoGetc2ZKwUmJc
9mt28kXxZrjeR+Cg6crRw7ymzmp00hRkLVJ9tiBksc0FQorjxGuS+rUTlrn//XrQKJuxrfZBZalP
nYOp3deN+BB2GVe5PiT7Go1eaxVPcu4FZQdVdib6U6Db3XPcc46UaVpuraSyF3Dvs3NIXMsCrqoH
N4XtG38E6nWSEHcAjTQ8ZFGyrQSeqZwA8CdSxJqbnlUbCjoS1JqK7LB5oNaV1sw+Rz08T9sw+sRL
VJD6/n5oIbDSkFYPajs82hPRbTI8G9F/wEzs2LuAHn9DtSRjy5kZWymCX8R3jXsLsIEzknc5sYuB
xGwyAWTAUWPaBIb1+bTrJ9HRuhCM6GdJL7o5Ul4RpS4gYnULu4kF6x9Jh5aBuW8x6HF4MsRRanoh
XwQLZWCbNsnvLCZYJ9QB7oTed6mx6xL3xpa73qe1/V3WJfL9v4+ixHTWFmMIMvj8ua/t9/C8wvGL
V6GR6rUxvNY9BA5RzZsvl0RGMOAzPDyLt/3Y2y9KEG5kw9rCrb8xKyBWsrE9BCGTRP9d6cbi2nNa
HC0fEITCovXheqwDQa2DuGRosIvhMCPirW9GKMoP0SXkMXMd7OS/DfF5h2L0H6vI2oMRGw9eCqBD
VqLEKh6HskhfHJE+1lPC2MZI44+6f5V9utyFoOANRIIoDDDml1OTwZSrGkgFncLYlSaRP7JU0DoY
lGpiqJeIBuWz54BT1Yvu7d9Xcdv8xyLu0DzTdVMzdE1nz6iJz02XtsAu0g2kquEEc1ZVpS1lpV+b
BIibve/tLA2kWMntS15IWQRbTL6exX60Jr99NgzqGj5F39hLl2FqpfopMoI39o2Mc+W7rRlW1BD1
QRjW9M6kEJ47BkEuMWORYypb5FWNWKCN1EVljOF3XCOrNPXNnwN8DrJ3yi9l69dLiAcGqoyBgaKI
znxC3U2eQCQfnY1/HA2enx3uJVQ2zuMn2HArYIk5okaeMVBiszCE9JnB6z7687MQS+cygV2xkjTQ
aWKMGOmj2MuNfNhm7s6M6QENtbELJvLUCJpw4aRrh2HuL8iHtBpAM7nqA6khjM2nqlvUdZghyECl
/u/fHF/Q569O47tzhGOpljpLTj5t8zvF6VoK8mh7rynoyHYnabCIi3HrBUn/npk6LrARbHueVMhC
XLQpRalUa6TJFNgoJCnG20Xexe4PURzaedzHZQ34mgi8K5jn7wNF/nJElPq1IHFpJHbnrz4cHslQ
yt/b2m2obUl+g1N09aPxm/xS2Q2+BcBmnlvRkXHsCFwkpgPHp+tmdvK0FAJNrGTmaXFZbV2fmCCE
we5VCet5SNcLZgO65WzHdGAOERTZOU88ilcuA0oO3KKxAU5oHvtFgX/NQ7Eeayc73xs7IkZXGQBS
lIdBPaBDRNS3loeDCldxKn1r4WdID+6FuhLA3+z78kTL669sXpg7Awt9OeW7JOgdViBDXZcuZrhN
E2jRpaAJudUJx1k0kN82lu7FO5nkU7WJWFRuY5MEjOKZJWBPvERFOeh+zdRk+Pr3k6wMvynRqG5o
iEMcllzFKkyGNVX7U6yjcZC6oyntb6zH5YsGmWOXWMxth7CZ3kvWXy31YzQ3I4lxZkY4L9unA15C
90X30LjPN71e7yFWCPcRiYB78oRvIf6BiYY4u37pGIkxkVYbzOITeWiG/x2wCBQrUQ0PhPYAKKvy
cF/Ta/yvPu8/60aH0ZVpGI5Je4p7ns7xP+vGJK2aWtc9lxCABFkJwDTGmPlfFfvuRenV9jNBs9wT
TSU+mqMN8EbVtFUunOEdidDFnf+t1dRnIAPiPSi6cRWGWXCxbdTXbLvLg2FQlM+UacPQhxuqw5mp
F5ytzhgWo195aEyRbvqxSLez4C5YFWGXQ93vO30fiYgLPE54u2/XuVNqN6QdSwRzWLGrcq+3drLv
lBYP998PmlaZq46uGbFnZXLNSWzeRijGFh0aN9pnzJAWfuUHR7Pmx+bXRmII945Bfnllj9V1VLS/
Go/keOBB5hYpub7WJMgR2zRIwMpdjUVCJFFjGm+OR5uE/vnLP38yK1MTyY2qr5mDZtu0HGNCx405
nJrgdjetLiQmB9AttGoh02z0klkCCtkOETKeFvla0BN4mAkj2AirN3f/tV59jqRC/sRGas4WYIzL
bupTf79viBdDkesCvOzo8MLPDU8KohjbMe2zFjTuSok1k4TaUVlqhFpgO8QQFGg0CURdApOb/FXn
FvG2GslGEplqvJRu+OtQwh9HI2t/Cc/Z206o3wkKkkIVooo1XA58k/YQPpRkMdy7zlYX7lrODbXI
v2YJVgC60/q1VhTnBDgN3mruj4/p0CA2S/x4DyNMfa4xsktZBlM7RNttPlwn73mkeXAXqMBqr7aI
QpHGMXElbTw+ys5PlaK3glUQLmXLy1UoGhvaifFZJ+RUSkbacEg54fxuM3oRrIWeCsyN8umOAEjj
rjykcfPT93WaWyoDS2G3T6i5aBTOEFZ52AEYOnWp9eV+5GXdkxGMr+08Ekj6IN+aU8q9KS2K1dgG
5taaDzE35LtKpKQ+z4e6WjFnyMjeLXqcwhrUsiu2M3tfFkOyDaAgo3rhPtEaVnfKbHLtZJOhRfF7
Ah6BSnhWB5E2uesqBHoyGbLow3pRiCEHYl7qDNeVjcR2O2Vrnnval2xYJizts+gdvM1jr/nDC0XL
XlZOdG6BtBpOidhZ3//7qSnPvD9nElSJsHR1BhOM1fFHf5pJeD1JYV2KZSvJ3b/kYiEfnKwKzvLZ
qBsbpB67MLNsqAog1j1txKqodo8dxPlFr6TRj1RryTBOtS+jDYQgaKzmnHWhekoIVV75QFiWU076
JXr5rlkMYqxALVr+sUdU7c4Fepzp+crSg/aubiam8xUZtH2RDkFIyK8Tgj24Hm7CNFdYixkuagaj
FSyc0l/2Vr2wgCiSQKE9lvODrndEywC32/gQOdLlEL42QrQPCm3IRxy60Q4XeEUvhwjIf/9Arc9V
5SxOICnYsQzNshHOfWoNWOiiC99yhw3b9PHOuyvclNMibrNtiw9hAyENLFwSPo2TW970vBSvVr+D
1OG/CtHoECesIxIW8Zr3lJNt7QyIBTnUddj2fjpRzRXxPq/d9q2fvUeCYhH5+MXoMILYI3EJERX7
AxCuZkuIEFFAHmZOadWUBJhy8pul+W0shXWlYL1Htf99JKejfx8NZf3R+X5zSyOkinDgqrUUUyHo
KkmYTH+iVeiPA8CkTd4Y1gnD3bQPSMncW5penn2XDGWvtI0HMRCmCN7DwtdXgmDAdvJNpB3WsXE8
/ftXQDLTp/LQRbrourpDd8pShfuZlD27m1PEsMZByTVz3fdZtjLHF7suok3XdoHGpOpnIqLxbueG
gHbRDTchxdjIvoxavY9CZHDyCsVWFz3kAUbS8VHYj7YWULE1rbKb6lFbdxkZKxrOOVJ1f9o1gK+l
ZyggdyxKTu4I9brSa+/dNclS0XZJFuTvXteS/Zhn5SGu4tesdvK1nGI4Rpwu2tKZwHHTdfADfTh2
RBFKOjzg+hK+FlfVVLJI4v74PvAEZLUrnzAkaIsAEgwTVPZnxLgVbeQvkek5ziLuYem6cVtvItOB
0tf39TGKTJSNkTVw40yoiXVtFryg2DGcWju28w1ZIUGY/p7zzIdJnIuKnBCbCyJurWWbHpSXRuWy
Gy1HudZOUm5Zua+W0QZPsamjB81VVs2o3RQFAFQ9mrJrrdF2mU3Qg0ESFspTsZQ2WZ0u8qJnBnIk
4pygFi8jzspoG+QJLkjcXA9SPKqEqAeNbj/lZqUs/UOlkYj3P4Sd13LcSLZFvwgR8OYV5R29RIkv
CFl4lwn/9XchSzOa2/MwEd0VKBRJkVVAmnP2XnsyBhrJflkvWyWWXCJPP9KN6Pa1HkRrX6LD3Vvg
OPdAjJcW9h+wSN3J1XL/qWv9B9cps/fM8a4KztKSaljPxicwivnHFFvUfmQTnGynQSPVoQViYWl5
8ZW0TISqZHhfaefq5zzu2Z/mi3iKIN1tpSblu2nJn91i06E34C4DnRKe62chB4HQmtcRBR2Ks4OP
ieudRTzV4//4koLdA1w95Eel+gCV+XRcGraKWAs2d88kvepu1Xa3E5EKMhBvXuK8M0Nlr2k3eqGR
ziDeI9If2a6JsJ9x9Pt1AGeOtu9xKujWKodgmfbJ0SPibKPMnyLK9dCMR/fkVPikSrt395m5IiYk
diLQ5Nu7XsOJ22FX+NGDGlUMEThX32CMW5UuSvC6JuEyzAx0Z+JfM0ATsWLgzCGivcqWaQtryXov
Nd3jcpX7lmLvXpVQ1MOQakyX2lKcFOqnZnIEJ1uxDFyNAkPkQEclC4YMNZ6W9eoMapqjcrbrKSKo
jGxUxfNbivkcGJrz4uhF/KLp4qE3rGIjiBI5KbOZZ6ClAoL51iaeRvUCVk9KUfxjqpYwGE4DEqIX
NQ5UsNE2nljc0LHLn2jZa1wRrUdOlzLVMbUm4cg+eO9Qe97Vk3BeI3MsH7OCbjcRPfvZ9ryNynYN
oro/ZhZ5Tk6dkP0Vze3RWo8So0l2XuqQkhpZD3B1gTW0rtjj7sSAZwV9cBwJc9jMeljJHnM5wSdV
qZV7hPDzTiTE3rbQisdQ1pS20M1TRIm14QXVsHGcerJfueN/OquIZqAOhnh2mG/qfUp+RRaLxGxC
CKL4hWNH07mtiDoIOpTC7jh9FA5JtEnrz3v4IgFpxe7v1PSck5R0+LNpjrctdqBjqfvdJcEqt0kg
mdM2c80DaSd8bAbU6jaAvtRU9a+7BseF7rk+a0yq0OM8WIc0BSTmFd7PpM/fbDkAx3TMx1FD5cC4
bd4/VoPsGRjEhnsD0By/Sa4Hgq4pvRmluVdQ8WAli6uHYpreZWvZ15wMFbKas+oGBWLcmrHtUevj
Cl0GLb7jH4dZfm+laT820vpZouS/4/abCCSNJniPE8f/Abk4OiKbyf9HCdhR2oT/XIoFhk0/0kG2
4Dks5+x/ZHlDgmnkIprlHKfZT9anWJP0ZdnUiTV/sUSiEwxmfaEYFu2Mgcokli2YUT5BHZOWaVdP
AcRN9oNnFcA+1UtzGQrjlgdG/m11E1nxDLXNouWf24/3edAGSruFa5jAU6Aj8/cBjPZnKMfHO1In
CArEUisPzlof9MCqd641lzvDh3rvDFl/q4mfeJsTEDqz13wlW4BPwqC0Vw3T3mShQ057Ii9+Njif
F2KKdXqfXyPByjtDrrVnWB5CY+yXgytTyjKqIWpVCUN3aoamA4Ol7Kc/wWdDOVC1KAX8Ewk0jwLt
uTa0fqvjQX35exQXAUk4XgtBKfjD04GNRDqmel653G8rLggn/7SiMBUPsyXfhgqXjY1yPaeQmT2T
z9Ocmi+N02pnkh+CHY5Rj3QADP/+aKYfMKqAWTQP2cLVpTi5MVagHUFq8V62RfnaUqRYf17u298q
Xw9O6l+MsCmcB9/+rIwTdKHPQxwYZ/hB6db111J0NAf7Fe976gLdwbWLIYDO03JY4irZVb3wLxFj
9x+ngFFgrIxW6GCNliVUX10HM4XVVZ6b5oisY00auypGskBiCWAvm2iQtSwZrv60ySCaGkIAIL21
darTot4m69NEuhgYMmujwtZEbkAW1CuKg0vbPNcyf0I94rJ1q/QtwaqU4mrSgHPASMpnCnGLyELN
Br1NyJ96AYpYFmUeyaBozlyN6I4q/yBCRz/EVlMciiFQp3F+W6EcSNQaoFsf7WasnouSXlMptOEH
rFd2eqGr9cPjnTyR0mBCWf5iAXA4KbFAGWsgB8h43JkzQCzIs+/uqFfEa0FdUA/SmWIgKCg6Yyoh
94jR1pvNfWeypdGzF73ShqsCPLDnkJfac3+0SS9fLJEDsCLba1NkxLoWQxsdbCVEzIcrYaQC7ABN
sMgOmnO3piJ45RyEVqmNhz7Rp6cZx8QTakt5aLudcvfJGRqOHjjTVtAfVjA/stnqMLZc+1UnWxiJ
l1a907sQB+nUeOGBBB0o7OYP2lZpsjp7rA9a3yYbiS796jQmRL4Ikbo3fm+qKL/ZWT+e7zM4LsFl
hwwMfc6cmCc17xKD3J/uy4tk/KXWRKltbbxiLj6cANh4x5SSTY3zXJspxjTN+ozN2Tv7pJ+9OaV2
VR9oS9UVA0NyuP+ku8WlYWi+Z3GqRZ5a+AlTx21omtWxJdIxzUqA4/7I/MW+XZ7uv6Zh1iPLx3W6
lWheYNCUYq8S3idSareWHRFdsg5d8eAx9waw7FdNUNtozj5wBJFiK2OG1F53761PV0EImu7gBhoz
uUSolbeq21iZyYMmx3ZXm/gqWGE3LLb85muNBjsERfmr7qd5XXlz3gyQSQwlcJredndaNFthMBWo
TQVIakTDO7UCmqXodmbnR6f0rIrDkejTLVNXsolZK22LWNN/Ll1uHgZViRvShDluWi7qTaSo+ymV
hFHLmVqHIxs84qs+waw6vEWiW0K0Ah9/vUVx3e1dLW2eyzZ/GxevflS1nypP37R2+UrBUO7VV6sl
WtWwfVYQDUSZZMYxpou1bGskj5G0EDTYJm2omJUZy9bqpU/Opi/1r6BCfNgsTbD3gLLuhKOxiYCY
iS7D6h/VQvOOPpr40E9q2MEb3oHDyJtzUTTRAXCQ2NzxKWkwT3gNCQu8/yau7ZA2PSE9goZXnv1h
rh96B3SFKwbjZrB13Eivf44SSmfqap07I7iNRosPP3vrMTnd1HrQpDhGnES2USOe+iW8ysogmAZI
gYLsmVrFuPWXWN/nEO4uhUfhzO56fT+IBmAFrb+tVSDvNsVY7zoZjFeQ5Pa1YpbdNZOBlzTXLR7M
t1r2wfca4WSd00+oHKBBSxyTz+Tr8AexxJpWH2/YQ+SnwhgSFP6Qj5RP3JgWUE4jY4Y0pm9/SCYF
Fw764r8PPYWwY9m2D+XiN6dqzj6ZrPK+T/FM+RqRCe7XJpQgWOnqi/igREW+mj8HNnk73x0BaMTQ
NRtEDNtkmtktNQBrduzF221d6vqldfLfqtbopoLdXOPPT/n4K7Ab7buZ+AyeQliPXUdol4cQSMTr
3UP1vGoESQwLF0jFJi302fmrCe4eRc/nvTpjZJPvEGki/xY0m7IxZXOcFjfsSmqBojJTa9E5Fzo0
O7x44q31a+foOdznfWR9lrb/28YQ8NgQbJgbnnkvpnnXMRj8K2uK6RyM+nlmG0T2SbGnmwbDJs2J
5ii0eoOVVTT6pwA76RdLnxE6GeO7xnby4LsTXYZxEruZP2gMcnsrbPBx7TjsVDHaTer6ApMeinZb
U2B0kEJRn2xC6nv8FtxVG+oPZGkPGPzs9ebUl455JJHVubPxojKkZv+jd2A4/5T7ozfhJnApsyE8
Wet1/795kBRGzYxr++dBUgLzZwa7NM7KH6U7vDIry3Nf4TAVDZo9DYfWUYfv8dqKZp/E+unoEvz9
5jcjwoz0M5df9yij7NWmtOEQmBY1hvlWRBOQVG2CzmYnxC1F/i7y6/Ebrf+qzcefWY9Kc1qw4fX9
mvBVZG/F4KQ3dQEBikFOkvbfiYmMr3q1dPvBzlANRgUWGgL3dt4a8+36FDLQPLc5vQU3kGMo4soi
wg3ZkKhXc2Zlxnv11GmNaiOW4E1dWvdFGj7a2q2WW7volDawfzZ78oyIs1kXachqiw12L3Nztx5O
RW6EWN9J/GjMecNyx78fJeu5xZrmTcy9NEwxBCgc6vu79i+Yf6fk9dG0XWv1rEq7DY1MucmrJbnF
iU5dAHTE/o/2UeBH7Mrt/V80iWRTrgNabO3Wx45J1oO/txORfbN1ZGuZXJJwPRrT1v3a56Z3/AcR
2yK4cdtErFIAv41Ajxzvvje38tc7usbGVleBuNlBn+2e7Q7FTIEIiKKJN2wnlYudAPQ8MM0R7cwY
t29kTZQxQj0GI5ZTStjgk5eO1uWTpXXlJ3q35AL2LqHvav5Mgo0WJA9D3WXvU9Sx9S10ht21vECk
+CeLwJxNVGCXaGIScrrI/0oW6bipHE8+a8Yi2JpjHW6XDDgsOY7dQNl3waFxVQ+1P+sHvzY/1LUh
5rS/zQNvqPBdBABe9FjNBExSJhX/o3Hs/Hdh0EPR5sCAY/PBFfIPRVsZeQTPTqV2DvwEjXQ+PUus
IT/WAysy7wdOJsp3u2+++XYPHdUYHjARLKc+buyNbSTF1aloEKzhQi3D4ClLSJuzHHS8tkk06loB
mxt8W70b/LqvgBizdyo8SMQ03+YAI0lO4hr1aPGqPgoNzylaZPEqPFYVa48y7Jr584h+7rv410Gu
DZ+TVofTn3VJqN65eK3MyHzZF94or+qUelCDdct58mCwP+GI/R9jkeP/V0PLoHnp2QE2cfar/9XI
rJY4KjKcpZdMTH8yvmNJtwoVQ9l69QOSZMqscbEOzb3T1CzRl3Q/WcIAQBuYgIAJO0ADOydetRdY
umgeV9pzgvP9JlLtRMxg9GwtY/RcLYA5/FV9q86phxipYDjV9Vlo84K02SXIHmjxriVnmrFNkI46
cdV1zaOqrXpz9raszxrNaxkGvIDd0SqKd0yijCOzXDXA+dXvrPQK00Nx4NVGFyny1/suMW8c/bmc
wWa4lec8D4HRH9OmaQ9VwcBQz9mlJPj0YZloLYk4yAlS6Hht2HPtzOe/rks3me0wg0p3z0cEhr01
dCd5HowJCGEcZFtvxUtXp3bd9U8LcYy9l39aaB22XV6ciqXV72JCX2++0V+tXroOokmtdZ+s1e5Z
dXn+QEsFz622yRN0yKHgqLMyjnIz3gp1tL5qld53v06InOD0/QvWL7VtacPFtNpHvGB75Fb9N+FJ
samKCuxtFmkHrxtP+GT6p5bIP/UOD1FZhTW4WuI5ygeIhv3P9WBJEH1pulsxU9Z8zkCVDgpcjGz6
0XebDSET/s2z1v6dNvc7t/ptnjXBu5PNzrBB7noDwMFqoBm6o2j8E5kY/SbysZRNuXVx0CkaA/CE
pKKWHCflJiLSMLMutr78AlAjt2Wd/56m5OSN2o/KxPxWkKoyOd7H0rfVjpapDyAx2CE+B6hVfltS
YHWOvtXMhgWMMD+bwHERRlphiifGWeHQ2o/YMFj2jAjmSjdZQ3XDps2hJw9zcObW1ZjQoI9Z6R6/
+sGWEz+RZKCZQsFBIGWj42+LnS1y/no9JuSyP3g2Mcl15/akGennEc0Jc1KZbz2Qqt2+cdlB123x
aUT3mNI4OObxNU8B3zsyu+hcZGuhn/Ku1+yxQlpGe+i84aGJ4z0KUmclLOODGD8hE9e3eS+qKxBS
rgNW3plvsv8s4AEwAoFfmK9FEFPslzJ+YW9Nnl3JbmaZz3PZvERVGe/HRV4lIq9wimvz5DgnwxfB
1RNWgCcks5lugjMwjunc59V01srqzV0lUiAchq09ooBZ497jnnD5rJq25OaERskk3Y/1qZHyS8va
j7F1uTZwnYmcPJKx+HOxKeou+odtPAFpykOT9LSBQK/Sk2EWz+NhxUugUeJKz/ru6BNGnwlzoWqw
vBZB1jC1acdqMOwTHW1IZjEpPEOd9th5nPNctaxMXPNmVNpPYRhPLj9nJm7rUY/6W1G6Fy/rAFbk
7rUduJ87lvn0PCveP0ggmBQvgZaaG0Nk7Jis/gCQwwnXqEbmXUBRE0Gw/uSTbs1967fyRsPk1RnR
KgTls6x+68jEIgv4y2B+XebcxTELojWp3gKCZSF1WfKIZLN8s7q1HtQnVzSp7+O/TXXKXrd26C2h
HY2m9/bK6SdJeKc+9iMVc0DRSS/2yEv1A4um4TWrxvOYUhex+rzbIUOqH6jKZbt6ZsnoDd2n2QAs
m0R189yN3eegGh8KY4rPf0GUC/Kgi1wQOutF85CsY/wI1/HQojKry4dqwEfdLeWBVwgPJPnJ+igt
h6BwevnsaL3mncXqFgzxlnbsZkDFGfGRTbxd5dxy54P54f95eGULGyYjS865fyHu8IFYxU3kfs76
IuxmVFxxwbbCpsDzlKYfjYXQ2CLkubtKwgiS5pdtXUfih+zqUXeP0j/GdKthQoSlvp8mQFBoAuIv
S+8i/78RV29HYZF+GXt/0xJpY+sT8olbUOz8nIA6SmSZx5V3RrhUirOBfgFlKAxQDRHJZzIx8MPq
7/CNvlcMPI9+/qK4Wn1fGZvWjmC0NdpLADfsEvVU8iIoP2j/ifl2i4tRkZvTW1erOOsTBpilnpDN
TaynRrv8FfdOsCWbNnk0FoC1xoc1Ap0BODBmxSkyozGEf4JbL6lw+tj58C7o7i6eGb0MUbRJ/JKU
WBBS53z46jsgf3o/ekNxWO6o9qC60TexrNs9uhR0UXl7K3oNILnvXbj79FOa6O1BrM2NeamZJHQL
AaFwjhH46ktPaJC+MIzMjSxOkwvev2p7QLETVzpC1DgR9c2d7UcT298zqJiwz3/Uh2DW2l2A1dOz
527HHmEKCzoy+57Io1mc4nyxT6ByvuXBexfVOiEO3Q9Ee+CSV/msque0yXDofOZhFLZjnwYX25TN
0W/09op94ui6eXLVI++LKjNRT61Dxy/NDdFZLqCkoTouecDyDaTiLhvN6qWsGwCki8SJXxoBkSsx
AdAWDFsSEzHeUDjaO7VnPVhogPfQ+VYKOufUq3Gv1Vv6fU5+G63sDdUgrAAWRoFbtQ+e2oKjLWSx
LVM7xAM9vkMipnjWGgeVQn7/1jKQ/dEw2sAn8omZAeMcZNB4F8gA/2sLs2JZZSV2QzufbmZ0RIGw
dZvGu1Z9Nm9MMjR3rKJ0cmuIL1TdtU5q8z4ofXufooTf8pFZtE9i+Tj3Rkzak7PsFcGVNMqEtKcM
NIFi07oEEmGIdA7OlB6rOO1u6j2necg2cH1a55JWFu6nncIe2SOwK1GboTQrd3evZfyPhr5v/lNV
4aObcwKU8TTiqUP7/+iNyG6au77X4pN0QbEbUJveYJ74+16gjkIqHLylngxOwmAHqF410IHd4jL6
pl70WM4+tysqYv1O9SAZdZc5KfeO0UdbdWqpGxIdXevh/j0BjWjXlsFZvUiyJZ4CQu0O6tW//7p6
tWsMOsUDAVe9j3BpGftgkzT5+FJ4x3kyqlf1IKAmbwet9PbqKdhwiipxcyz0pL5/hdn7+aYxvT/f
xbZ1ueYi+vL3Z4yobuCo0vbB3FG/Yl3KzoIVaKi+ZOqzG5kd1YPXu6+p2eb3zbmtwe5odRpG7GGr
monFfjXcxd36Y2rvhlIzsMIF3mVMKvNorUdskowjxnP/ooN0OtpDdnI7I3LP+JoLnFDSPSS9Y2z6
VW2Y9KYGmspvSH7XiV1pdfPEFhbbXMtui0KxME8KTtYawfNAu+jUu9BHAgoHoZtmCCLWpxH1lgGb
wxd7/OZ40fiN3TKFNsq7m5iowDOEis9tFMvLf2QAmJLcmsd4pWuYSKRDXfrOBYvCsXXROpdoZt+l
NjKnod7VrWzbD/X8HVwDhhXq6GEdJRbrKMseqfmxxhXVUO8A2zUswoP6oBozZSeLA6Kn6DoH5k5J
s5ciOPeMnx/60FfsjaOcfNYhgOPmETQGjXE3+GffS6EvQSZOtzJK3K3tyc+VC1GmouytxVX0n0fw
JP7r3H983eoRlHX3RqeEujCJ9/GIc+8ufnbd9CJdmW9VO6eI8WUhQUOM1jr4IpXILtZrZyem6WgT
BYb6JRu5lGuErhMZTqGOZ/8Z3shwI6e3vZMAzIYqH0WQLzWso61as3eFf9L0kQ+1mtvT3YMIpZnl
iwNRx3Daa2217bsVvyqFkA7SI0vqN5bt6b7PTFTm7IleFJaCzd0X3t/ocoe+LZsZ4/BJ+lRa1HZi
jGfttAxtd285VVgqTlXDiiObxc8784eET2dlKyJpjeH1/D0C8+Jtu1YfzvraJXV6DeqWPlvn1qtI
u6UvzJ4RZT2NOXprVkO34V/nvETuZal/k4O0UE55wVdygQdHx5GZBcGpi/+V9pHF2LzqnlKwX88X
kc7zRR39fdCh6500v7t/xd/z7oYbhFhmkZjbTjryrs9VQjvE0/p2WLJ46zvA3rug2f6t+ydDgrN2
YScl8Ie/o/alFcTA3Tx2df0jL936Peiz5AS/d6IRX9SE4MzgzwqCcZwW7v+Uze1XXFOgJO0pOi/S
795zs7qfb2pKfZNTblVjWY/ejcCTb+pJMb3HDtR+yh9PqPfkc6bBLq9TjEZ/b0NriIEarOdyth5H
DSTo/g4ZouMaWmNLUX+9w6dWfL17oDOQkiG0w5yqtVt89oL0eTGa4msT2BRGAgffF7ejiuHo1+5Z
n3T+g1gw66tn6wNIJOJfA8TbStKlRZjP+pjt9f2azx3kNwjljRetcn8vWCu+5zPhwahLsSvaaXwp
E5DQ8JZoTa+W6kxbju3Q9tAJkKrYA5y7oJ3fwFPLJyOK3kcLco7DuS2U/4PKpmuyDnJVRq9pWN/e
xmT3VmXV2yQhVOfaK0kFa5a3W4qNJt4SIHXQcFZ/ZD7yl4Cl5LbRTwofUCegxdVtoO6AYnLfaTah
/caVHjrJigJB0uThjzrLlSvg2Nq+qxvvVpWy2ePKTra5TYVd/Skzewc8VecgKZcPGqQYbB00xo6B
fZnAuxF6f+PsVaEmtpt+6+ethzWMSJCyHX6vB0nq3g+05M+BeikZta2J0Ie9hT2Q5qVaR6x+4WP2
uXcqhsYMI1Gyvx2IhTZ1D3YXTRJGV3OIURB43RZhx0iKoWa9Z2VCAkviQy1ltdqJ9NxStula139Q
LJoZDu8ZGBzohMFjjU+LS1jArBbvXyojsmMhIyswgJ3WTwozXwWVBwESz65YVTjIR+LXNYC6BfBW
YTU/9TBjYRTFrn+aBiJ79XLTCufJ8Mr8z/g4INoKjVaj7879HRrAi06ZyNJXJkt5JfP8KwJEbjH1
KsJzoBCla7ffNdsgyXsd5VxR+MfBRlStxjv1EPWrVBWb+3bypm+NZQaPJkaux8bMzYsLYPX+7N/n
g5GFP4l87NSEyQKdd0wnZGzPmkUc1FNAbBl7p8J5gCHr7mBdFId+2SlvYA7r4KEuIMb3q1UQhgPT
eZW7W/Vq6S8Zeb14VGonP6i/bULz/DQtyS6aYhz0S2efBrNHWOvE9S9P7toVMj0uGUYFw5Wfqsr6
UmTCOqUyxQPOFenaCLYGqvF3lb37YPUs+5W6vupq+4yzm7nGScYcUdEodrXQcFwhd9H7/qddFclJ
FbDcgDmFQjOAC0pK9G1y+q/8R509LaeeX2/FYoKPtaY1cQ2anhRRB0wrTXdKuNCvT9ssIIppKLTH
bPAf1VeoU0qc7RXWn29w0365ytFwhxcaq8WOlpUWOlErHlDsL/CNl3saOhnH9nZN4dmpMbAt9eTM
kpcKp2Yub2Wts+jKm5tQThnTMvWjWjq0piVucfQ00KbZknWhUfk1Xe/UBF1zjWbIsUU9t98KtEu2
39Bk8QoAFrJmHG4piDuG86nDE0gdbQFrXlgx4Zhx8JrjUEVIjrDGFw6MCJxWRqN9ODlO+pbN8vnu
dLpXn6vIfpe1ONnG2D6rpvD6zJoKPyys1jkJp85uro9G1OkcsW3IStkFuD2NkCKn2KNsC5sqc3dD
VhgnP5ncV+qDXxSWenAwebHv855ioxpPxPiC8GkLahh68N6mMPdXJZdXl0+GHgQPXiR+C+m2exoE
kORq0tUnP0aYDX+nmSkD9I3on2BO9Fu0Fs2hI8OcNyJ5KA1ZPakcjm413zeLw+/kyJP68SNcgNjL
9O9QMvBbsuR9GrzgPZnL/JACrN+MK3kxz9DyV9IeLxFkGIStNVN9auehW+vDTz0uaC7HMg5LTNOE
RctvUT8Tx7G05mszFqCJQPEiHCLVQg15hqoR61hdtuNkFoAhTJOYZdv95vXEf67oFHWeGnVyrpLU
Y2IGSG7n0j8FQenSL2Sb1jLM9HJ6U3+aelBSzzQJboPWGpfEhpYj8kW7pgV6PU/PrGfgRxGrZ/Jd
JzE/2QFWHZn7dRR2XYK9ZGo/VUTSUNEr5XLONVQXNdzRl0FO1tbpjOzFl2J79/7YC2mlpXxO8qx+
1KsVKbv2rBHwHWyyBcP7otxODTBx6/aW2K7XfLTX8J20A7KikCZ+GoAedZPXe+ejozBRz1531iaD
QUQjulTrnFdNdLhorTw7MItS6J4b7ZI05jESHVXmFaGYVTu30LQPaRjaBnlLxFSbPi1gHAHiBPGF
m607xY3+52hxEJG1wq0P5PZ9V5d1FaDjbqMpFJqGnCQN8kfhacvjhGITgZNyO7GruGVxF79ScNg6
aaORrMHHBw2w2tf+1JCz+P+OUDZtSteIDiu44eJGa8TLPeYhDoBON6ZBl7CRjxjJsxug8ceAvrW6
4HST+NF+xOmRm0PwifjvbW0icIrT8fd6UNPZ/h3nM2fgyVB1ErvWmQ1KWLK458/3VvzgmwVpS0nf
n+xedi+d09KDDiL55BIlTqZQlAfsK+qJ0og+/UD83TRE96YzCpUI88yTKZyC0QDRZluZ/ifTND5L
wcqewps/vHhwxLeDbizPbtUjgaXjwNSaIFoeKW3FNjVv0hD9E4S/0IKwv6Aqfkiz7s/DMlrzQ9Z2
D0ueVWd1HnrOnxeJECDM0vgmsHUp5YrdWN0VRScd1bh9UIoYq5vYg5vW+NLnqU+fQsTnfL0ieznn
B6KK+o1aCHTYyWMor5u/OIw7E4NgIDq/PRyCXH5Trii98OuH2ey/sUnK8Q8CFZq7c7teoFW/+JfE
M38MQVWFdlv7t0VAtzI9iloKz+q0eHIp7RFKskhjT8SI/YndxEaZktkV6niArBdEHT8UcUM9JEKn
zFNooUKCjIaHMtWLsfOhU8c47LHZjop6fDQL17xoicN9C8By09M/2zQLuUirPec4RFZyFQU2vsDU
JOTb4iGtBQvmtdJbNpinxgoYgqtr5cYw++Ux04V+oSVY7jCFfEZv6+a3mKHPEK9KFu70poHHhD5A
UNZQkZus3/XmaxdU8mEsG+OpXwzcq4QCqqsVkYl/kBk4xsmGExs7aYaZyfpJMY5+HBXhLXX7hur7
l8kYzVU1Mm6GONKfs8J9xnYS76BIDQdFCIrA4Wzv70EUD+eeNdpWDQ7qoaEgqsFRPNSuP52UcsCH
/1ZGSMh1A0BlkBD6p9h3A6FzYaNH5p46+NUsbW9D9BT9CIqCbaUFx6nqmbVY0FK5ch/t/HvQd/gB
YofY9uCFQMX6BT3ZkYr+rqvq19QIrljWnyevQSFAawe74/IyeSiShjrYirK9YL7m0oj702jUKd0Y
d95ZI3NSP9GoGK+2FmhYJjV6kVDEaSyFRbeaEnsr2EeZvQVsB2cAimno+sEe5olHjZwrABkYS+Ko
f+0E1c7JIpBo7h4XMyBAgpSwvZ6wr8rNI0QRZ28GubnpUOzDYshRGvsTCOaov045/65fwrnxl1cd
jZ2RtJTNcQYukW4fi7F32H5p74BlnnPCqBCTEdzsjo2LDLz6WTu6s+9nfFpJcGTjlYWlIMkvTi1q
MDNxXVXH1imZX52gAxpddmBtRhOAm3cebWs6OcLFQU28ECaNYoMEmHkD9WAHhXGTtDNtNcILQm7m
t3IhkySu5fe6p3iff/TmB3yTqsnyvVmBs7a969KTJYKjHaOLP+BWsIGwgj/UsDZ/TC5p46X+vr5f
Ond9iAwYUJ4+s++i2uKwMNvBua23kjrGyYv4VhsQmSOKm633dFyd+W329GYX1PiPRfejNfJkayEu
c6sfbsUMvvgFy2bSzSevOta+OCeIeH3hPkhJc5YrwBjLq2Np5TnLNRhEy/iNslnY0JQMZekRzueg
Gi5mc2KmisGpzN4T1YAfY1fh5vCeWuksoc9UZRmFucsRkiGvHkYMyfoT/o9zQZLRDffuCeQp+rCW
IvwyD+8DG2VQ195Zb8pfTsOtPlrWFjrPdxLPXlOanLgvjH2J41JbSvj+/vpLWe4eyRoo4AlDto2r
rGoM8k2NzwTMx5jL05Y3ut2WTf2UOaZxam+yZS7Llpl+QUbCJAvNagqCjRfNXWjTBaTibkQbzRev
RQ6HvGdIkyn7pk4kdOxI5e01CtgJejs5sxsixms07E/VAMDOF5a3mXwyhFK8KqHH7oLgouSro9n2
lchEs0y8kGCxkg+VnCjHSH80dXsUeTnBzUrLXWGgNUzkK43JNGTOtqEWt+9iXL6W5QjHWFAfwGK1
s9Pc39JtFdAXmMrRjH9YBT2YhBLBkBJfTMLMo+GwEOi69KUizOPmy+xLhDNEn4EbummLIKh9Js/z
B5YsMoZTsjGxvYKSMb5MqX0l2/YXK5kB6078bLsDf4hH7cu0kh+yaell+JYWRnW5bMdG9mf6ghfd
nxsQQDiXZoqPJnlXwBISsoC0YGO6V9ppvOWz9stol2bDGujJ6YjBSd3+wQ+o8JH1/dzqnoVkKGvx
qy4/u07/2bV81IRZY8KWyyle4WML3I9p7J5mFJ/bMkr0fd0DTNXzzwzMj6RrzhsvpdRR+kiERlYw
dfQRlBJfW+GsTS+xcC0TGNzlFQEeCHsiVOU0UpDHovfJqF5s485iQetg5haPnlc8a4b5VXOXiO1g
+rnPWULXSR+ERGB6+6ykKTHM1iePyI1LnmYHtyd8u5ea+D/CzmO7cWbNsk+EteCBmJKgE41IeeUE
S6nMhAmYgDdP3xtUVd3umvTg5pX0p5FIAPGZc/YJYuLDc7d4BR8s96ML/MVkU2wIZ4fT4a1Q9CZa
hC1Li/7kiM1pZLcJ2tEhxxfL/7ra0behWXyA+H60Oy1F3pX/7S1ieWIJc8lEgYHqYKfaRp6s6KMN
vc0MHGI9VyiegJitcqhgK6+ju5pZtZWFzWGIknPlJHwfHuIkvUgeRdt8ZMDTglqTF/iZBH++DLYx
v/qYtuLqr9XN/c5IiOaUcUMiVkmidLRg2ptrHDtfvLKs88u3eSZg2nHXnj3kG52MqbXbPoetfOa9
7B7cOERnGLEdc/v8qzVMXieWpi2z9Sy+DfwD3WjcSJg0bnAgDzoIsE3Txp+F0ofVqFufNhnMa2JZ
P9qIBaci6W+tWYz78OwHltPr5wq7PCwvnj24etjQd2ScKHTjyIRIL/OZImieHwVaYg2YiHwbtw16
TqSysvS3kzGza+srJgrufJR1F0HXG3DznesBGR/5r2+WwleQ004FhE7iwJ60rQ6Td4sgvmc1BH5Z
FvExW8ByGtmqNjCH/cyu0g5NlJYsjTIN7mkOi0Cl9T9MZ7c5a26oQvaSfFvZx2WA/PHsNt2N9JN9
akzMR0v3I3S8nhHsl0Fe2EYNXYnDOGFTY8cLw+TFTM0PXcXZqgFR3Rgg1UTN2j0NwSnMFQ5lH1xL
IoaHrqcan2jC+2pC1M/rtoJh/hljqZ8cPaIecxYhFoOoMlTPxIWGPk6AhNnhSknyJXFQY4XK/o5m
9FTo9rBhI2ETw9Ubq6GxACJh0yfCpnqSCEk76V7ZSEY8gHi3JLq41tADvy2zM+anA/0r6SONMgOI
3OaqJUHRdeanfDavg64kRkzzrdOK/OHCSPW7LKxr6LHRUrx/7Aq/Csvg2rHVppmIvdait2QAzDFN
8EvYksMLIIkxYoh4Tp3PyNSPddVlG9ehVx5hxPICnND7sR3x1mlBLzc4OofgqLZ6W1x0NNVxak57
Xkuer9xEoklPPqJHQjJhOzhVFAee438WaeoFuWyWp6L/4srw5ulLTCnoht6iEQSml6+b6Co79mAy
NQjkYkAW+lm46WnWKJGjNefJnvLJ20dJfeMehFTWoQylfsFQmzx3SVhg0y5Yd88spkVijGvQldeo
+iRhs9xi4sAxM+pw0HFbeBk5IjYCnU0dKe5TCNNoe7IgS8BXVxlKZWH3M2ibmaI6/8y7tZ05TJny
xr85LYEYn1GY1+CvKBKXnStWyo3sz9BEqHh8Ovk0RXqn1SQidgbODF1Sfwwf1sDy1JGJd5Zjc63G
zg+E2b0xvOqDmUyLVVdECEIaMgSFSWkf9Qh7ptq3AmbuDxJsKWu5CM2QO4gN40BJcF+Sbc1l3DT0
2sbHELHWPYMLW+Ukds4sLKui3A5hGwemym1SHAdOAiP73TKSY8sxysDVyl+gN9aGpl7sRINs3uIz
hf1JdlKY73TboZW0YmsjQSKHs/ABsFgfCWAqO+fStxCavYwQ/iZ342mx5MmF6shEPdoo61+Ss6hu
aoJXYiaSIxuFYLDnh4xJJbU4c3mn5Z0veQkrkixWgxXe9LQ7wj3myVs1w2GIN5LQHwhQzaEf1FbV
aUnR3LSPo51BAuAFVzaMExtfl6eo1cwiYTU1TQRbzm+40k+Rly3pU9ztven+6v3oQWPqfkpF8pe2
JjrFsyKWW/DKic5+Rhv+IuKxwPc+lrJaF66WBsgbr37eihUjt3TFPu/clgUnc5sFeImGdTNbCQYk
s0TSRZTu0HTvPdV4ZiKoMeDtrz3/b8F5mBUJMSYmmNfRhqVVtTnlUYyvTDOZosixZEF5IBrpbLvs
mySt12qUPl7xsQrajoPWUGbLY7eo1npOSZx5L7WNuZP8PDTsu/uN2aRWsk4VCW1jFV9J4s7fkTEV
qffaQatlCodyvuzPy93S8+O1PZz1Rl8rLXqN8vIjneS25G1NTQDpZkgUcwxfmlXDWpCZtzPa+Gr5
bD0ck3IBsNoatvcU6GF1oX2A3EwgYlLSL03YgH37KIkL9FM2VGbW/GGA4R8764+jlZBfidMMmKwd
KagWAUtxidKgxsQEAoHKw9kqG85rYVxoiovVoDfGbmDlNVhusvI7Oa8Fi5+gxq5AsQTS7NjYbsMX
hXaJxviPK/IzOme2col+0xDztPipz1rebWd9GtAY8yawgf/deXqCeI2rNJz+QAc/IHlj5WsyxCM6
y0LvxV7vucieOApYBlAWCispH3qW6SQSNdDWs2cExMeo70jT8mDeTmJ4y5hdlOW2c/edMn7fzYQa
Q/Wtn4BxQahuNrMZgAgk+xjbEGC9a4eBZWwoHNqNk3ivLkqYNXntQePBtzUNiSzKcQKeX1yNy42s
+8Ofacj3yqBLG9oejWFinryOrSWxluspn0kNv03Ozhtl9qux4gePKOCVpObZ2ALX2RBdqrLSr33N
nhysr4nFaVO7KKmwCLkHyRzryS2jDRI3HO00VnPBaYPR1liZk0cNW7TfbWgFCnfAcaDnm2oQWhES
uGlmnSGr4h1k5LOohIuFiLXhNNT52gVPxJXezzQl7bGLtfeJ7SYAHsZ+ll4P1M7w4vO8tJZhkvdg
NWW+dZP40x0YQZH7cRVR65NqkatNayw+j3KVKyIewijEwUGaW9F+AKZfm0qVGMuS1zCrtHVv8XOh
y/zlKv8JIUG1Zhg3BqPK1bYv7VOrMy8rtPmsXBz1Ax5eEpa9FMM0m8825Pk/hP5WaxlGyuaSq4hr
VN/LKQ03rTVgn46tYaV8q2VjEZODXRBZKEPa8Lzo9jqpqXSLVbgB6b4qmLLyPlqolKTTrY1QmCs5
WrSlPLxQpFOsttVHEwNDS7yBvTDrrH1fjNcyCacVwe/jh1f94UHKIZvzwGrozDwfFOxIFsVpcOMB
UlXF2Cpml9ujBMa+wuPcH17arr06EF4gX3kQICjQen/TZvpVxlpOPfSnnnv26qLtybLNsxUZy6sw
zUkRbLunqUjrB83l+MScVhrIoxMjweEbv/kjAR+zpVgM+11g5wTrOEnorWAKgHCZoWfKqXlrYRJB
sWoSma8F8vSNjXWs82lrOanoLT3xXBnleIh8ZJMy979H4FKsbuL25hOhYofa5xghZbDtkiK3jQ45
7HI8y8nUr5mbj6sZdBBbnuI9o9dYSXDu3XKO51P46SXLRauj19WT7pgXBYNtl4x3nhczx2BAgl+6
yxy+uw6DRl+6yH81eVv095Yjl/AHg3ROXPYmhiPhav3KaqwqQC7WrfqoEwdmMO0DLK9/Ru48qK77
GruItSltL2LoigyR2djqdeGu0yjmNUFrfSDAzln5cYp9gQO9FvW/Ygq/jdCjVDXsKyBFRH6pOg2V
y8K2r7yNENgy2Enbu1xqm6hBbasiRPGdaP4ZeKPwfh3isH0HDf9UazG4Z1tdI75PNx6J6qgqc2WU
TrFO8vpbZnQfo6FjhSd+0iI/YMth+7thmdZjTuTSxzbMxIdx8b+iGbyAMj5au3P1LUxj48XuLeo4
iZY22AFWvXE74z1PmMc5USgCEG8nd9JfZ/gSqeXf3MiTlIYhJXCuvdRZ9zompbfWzenDrJo7uOni
aSVSOFI3mNPON3wdx96hrFPYzhRD1qPrhStfOMQb1zoGpjBB60NCMRAUQaw3mwwkDNrFNLJx5buE
vcBU2JUE6AD0OBXIe7YjCWKELugbrYpA/5nhcRzVLdNiwGMAq/qx4xzlSl852pixfmVdGC3S68T5
qw3FQ9a9JSIVgQ+Fet2ilvY1K0QA6hZBatFCo1vh9Rj0576prK2nxnRlpuggh4flb3dGp9rOzgOP
e8kQiuga2Y/kgwpOYI21fcNh68AgGXtrU1XtL1//N6YUpvmAH6abfMkinYpVxrXYplTWVTf+LZE2
r7UShiPm9ohJqFcf3BnMlM60myA+ikj0RnYwNVCEID0QnBfNtDQEg8nUUdsGU9pqTm2mht34qpny
GzceVWzaro1WWXtOCwxrpzBnApl20QNtkLdBLIylbYy+gIWZa7OruZzR6ldavArF8MidUnN64hpN
HOOlRUI0FNrONZpXM0JKpRncRLZmv8aThLOS6k9FOv+O+7lZu3myK1IMRL05AqRZ5jGlQ1ZSr/H+
a9lK8xy0pbEWbyDB6ZRqEWsu98tuBZwIvPveQMrq1KK9lcIFhkqm9MAYlzbkW/TKWY2i6QOn9lEf
MkoX4ltJu6UBvzHfYYsdGTuSPsd97WbNKrQMvnGX1N455oLkdzC9ghJpcOTlAzMBthMYCziZV6i9
ad+jtbAM9tNGeWSVPVOOcGOQsHTS+2w85kaFgyqqTraOXjgKvXI1MX6fdDtQaXphajEDRp1n0EHu
IW+dD5HPZHtG+kYJ67FyGI2NdRrMqGOZvQlrZY7xExqAY2n5j1Y+uEwOxZfrdc+NV10z4ga1kCWd
lZbkpMI/4SEsdrHB87Iv9e/OnKFZKg9fkeJVJh7p16h5iJdnpsJzifJtkMx+aLErjVCpkqDdzIs1
UBL9s8dOb9VWnRWQXOiifHJJY26A0bfpx+BOOe0IgRbgnL/SpqtvdrezaxjKUxmtofwuUxMTQb/P
TsBFx0sg7AHtX7PG3sfUTKNKHCr1aBV0Az5D3RPz923o1+jXaiwgmhS32ZrxNQ1hshKSPh4kJx7B
YBw5WkHIrZirfPf+QhhPXlNs6xoMQbRRBBVHRfKaTyomQNdZVTVFl1Ng7AjFOAfeOoTTuq5d3p1E
JC+G0eFJHhll6OONPToVBjx/CoLutVcWi4ooGtAYOlh8pNQ3o0eU4RJzlNNyL/KkmbNT5Oa8ow8e
kqJ9nT1rZ6gKzXFvQrfTF5tj/ZvoHLUaK1dgCsec7nGEG15sk3aZ/eob7UsfxWuTIT43h4rEAKB4
SKBqKMkh0A/NSY5+DrJhTD8cidi41DJs12hxZze+RAZ9naEuCRBjUh1iEJd9zZhreOgJetgSFlCs
LZOetWdPvzaoTEmqTgOzavG6TILa2rBvrZdxYjiy3uZD8iurw8/Ka2+poHFISnPjpW8ThIcVdlwu
+DnGOdBFj31RQWzz1ho37oaZSgFQKhhNNNk40uQZuetab5JXUXNR+w69ZE4S2ZpxCiBDe1tHmCFB
hfzN5/waq8E8JBbPPtORBz/E+k9wGnxGvbG3asGeghOn4Crdv5jZ1L5Ohg+HCF/wJfqiqS32ccIz
B8XJv9z3Vvg/VoL8icFotYc0nLYMI/86Y0f7GdaP4ThVR0OCNxo0XzII22kpsaIo/kA3+9505ARr
HET+g2ygxMVyCWCgljDfZQ3QlMRpN2C5t87iQu2tCs0rmmxzcqkeOn7UVucHgxdQZ7iVRXFwpP+G
Cpum0cCM5BXs+KWDlEiEH8VsfYI5QlXR+cuc+lVmvrPWwWKvsUo6+7o1rsM8XorR5UDrHWOXVX9h
cJAyU+2drtWeQsgiu8JuQImEjNvgJCRRvrGydnygCviMptFZQxDHsNAqJEO8h8XMrEtpeNXByhaN
+8W3e3TLcQ8xUgax0I4cE2geJoGHKTm0ZvSrnTu6L+H/05W7r9F0Fp35px39vSkjoKXW2p7G4WEm
dNFdAlX81E63pnGKJ2pTEm8bXiQ0FUP2XZuCix8T5ArPFKOebAo8yb4K5yPkKhP/TNv97QKF8WDX
e06480tjKZjcU1mURFINXzqSrkBM2bErwk/8pBFMSLivc2FfbQNpaGwDhwxxNEDrwfbbNL9j1yRU
ovHp9JS9lf4YnmfZ80S0WzTJWsJG9xq2FtpOFSFeT2NeGdYZfYysY9bDs+NH7xzH8Vj96wuCfAoc
fohf5jWJFxiJrZIpRzg/VZIpRteAxhpdqnTTQTPlComxiLOsrnv7Wrvht88aFElIz/iETtZoRqz6
blwdFFs51INsRwYLs5NN3UShGX/7Q94HURppPOUaZFr29CVjyGMtP9agVhWCe15B9cpE3mSGtkv0
odsh9HRQeiI4HtlirxI0a9TipyQVrxAqwGTxsne15uyRHbGJHaj8hrDYqmORMdHuECVCBAlfcpZR
mJq5Zul9d3AVD13DVdx1YYletf2t+xG9gPA/F+4x5Wa0T3rYsmXDw3IO5dVDr3VitEB31FN9exvL
VTW3nGdtwsogryEptikwuKmeFSvC+LV1KVKiTN9x0S73pBCbJOlv6FAxdEy5FbhT+qGoLBP0EA89
dLq5LNuDWcijTMfjhCBG39Xwfhjg4tvRS0kMxTYf5XNt63DNOQZdECQrFbUntxrtwzxAWHTQYzPu
Z7iKo3xVDdVWeOaboyK8cdhqZ0J/U+uvnXPiqWnftyNhu0PMBiA00UUZZGwhSbNNs9ogun8qYOwt
+K9HmJf4b2SyV0zPYRyaIC8XuldTkCrlTGEQOi501Rn+XWlVRys3idGLizV4cSbpLX1Hzxx2bIZm
H/o9S5URkaM5ADy1kH0lE091s/T3tl+9Tcb0V71jfwkhcUL4UxjIV2YlCqTqRXGOyBCba93btEtJ
qBcnA5/KCmIDsRMmoqnZYVymKlSotL0kr2864aBKIDNp23oPsNA+4KzGZLPo3H3+t9denJoQl9Sv
vuzR/EYWsi1xJKxGpXb+mLv7zAzZ4I7OxgU/FaCp3Jlu+GI00z5sdZusDzZ9sjp3Mz4LyAr2yujD
Q62bvzRB6+/7J5gohMagwFvrlfMq83o+0ud9j0tUc5J51E5De2jsPEgl3zp9I69MBlcT+hjhTd9p
xxPONinvZa5dCLO0gsIpflVtRFuB9nibqO4wdxfykUKJNFiPtozAaXoexw5gcDmN/kq0zrsWTf+6
iqVVKlo9mNz+ZAvKGUcNxqpKkWDm6rUWYRwwWvkF8YTqPVIMSR05Y6H40hzz2Z2IREh1zOBjg6xF
NM81NxKVg0mlZGV5MHZ/HX+bzX78ijdl3ZYy2gtvercrVJZtzxWJrV6xC89AnQkRRFA+gz61XyWC
lLg2P9gxfJV1VTM40TYIHWwPX+1KTLDbaVjOdVa8ug0abDHYGzTUyFOTX2WRfC+kcUqado2YFQNm
x/x/HMspMF0Sch0riPPbUNC7DBr4Y2PKj1ZJDHOn0IcRc3UMmUmt85QlTe3vkLTnu9zVdz3BD0h9
WZozqmJ3z2PIZmHXWva6Khg+ggyTG8pNnLPcFHbJXZe6/HgiR5Bumce+ZXhsZjyMW/bWCSN8Bpu1
WhT+W01L5kdh4eDE6n5MyBHNod1skzL+07AlXol0ecQnvMgzo9QFx7LREedYhD4eR5YdkclmJzXw
dGaqW+fCfWjLJa+TVZ0m3a98APbNNOtDq7mcDJ+LBuUhQGKdgoewmMg0v7XeIEm7819h3VH/tvzG
ygQbS7t7GBsr2hXINWzqxmAcxKcBCn6bm3l19UlWCcrlzEkUOe6W9mV65ZcwrX+F/WVJ5pvmoCNb
l/Wzi0xGK3jzVNixFNfrY80iZ9Wy/tl1bv0cCr06VJq+IbS639fRsVMZIJkcIcGs1Q4TfL/kj4V/
EjmyJ2iic61fSOvsdiFJPEhne94fXgjHBf055e1Lq2t4wbSOWyvc4Gz9CrkjN5O0n+ZUYbJeyjET
a1jc+C/e/Lus/N9sq92zsL/gb0dYM7onN7XyraqmK1BBFvT5qtIJ9LP6x4y0ORfMNtfnKs19k3bR
Ktc0mOSv+Oa0sxN8lqYeXnzVOGubYlDObbZNnfKBwfOtauH7ZJP+pnfaX1CmdgBwxOFUZsgdkjOC
E096gaZppxqlez2BVyYrHPHWWP8yLas/lZ5dPVcXjMbOsfbcfOUYjbtxW+YqThs5V4CnFtS5uPj0
w+RWIDr8t/iVmXk4l5/86IYH0nZp5Tjsht9e5Qd2XBqHeLQOktHqGXdkdL67YIXPzWRVKUsRz43w
06AopMAogdJP/ocZjRVaSzo1h8VGl6LMrhcmVVnLcVtUrQuKKMuejKYNkAuVF2SjWGknq9rknlZc
sC4fuybr9nfoWBehxxMaJePPp3qGhSZHEw18DpOqp+n7UmHJbxTRuv/5yA+zT1dv0EIs9qyin6ML
s6OLzkR5kZ6imIhEUR+NxpzOJGHuRRyigfC8aTsWIGj7drldzBEs+1iQBpJU0enOLfLBT7oO2Yc5
WrBdrdjSAvlAYw7V/qxpKBmTQaGSGE1rb0+pfs5RHXZ85Vz4QPpZmNmsBlGA3rMGpPvIUMxCX+Sx
wpBtW+wqNTzWSwbs4KKN9Ey/2PaWXR8ynnKBZ4qRKz4ZHunby8fJRgh2p3fd/4Pp4v2TeAauYz6h
gw9hokqH5C9w03S3GbyP+7+jYWk4w0vTNoMB3GiakfeqO8WTzZt5JD2Sixpo2ATi9aXykp/PGHPx
Ay5/MmVho6U+8PSQgIDQ17Kttwg67llpWfP6X69vovWHooVRybzx7z33CxPbz2d3Efpdkx722VtS
zTU1p5N/FynM+iZ3fqlYe/v5a4Y2N79ya95A6J1/q5S8EIsj6rlDaoHbxW9OY9cUR4SEmynzjhld
E6tHTOWmotQiHs/eWV1zzmDSf1joRuQSiiQ9A09aPHin2sytR1TR9LxEIG6qNEKYbUR/aqG8WzHa
KQ904qjufLrl6520rhDJ3jFqCtCuvfXq9GSp4/MPN2y1icupqYEHS34WuIMfNTtbjuDIfOTOTTnn
52nvyF4u2nd5mlU/sk1ePs9DRad5fxN6pz+1jO0ufTPVVy9s6elF8hD2zC4TX5WbO+4eCXy+I2UW
nn13ikbzl47V59dsj8Y6jAdn3VVpub6nl0Qizzeqr4vtT7aJref0q+a7cofP5i7J18ecHbWI52ME
ApjZKHpxy+Rv8hr7odCN9EQUHcgH6WibH4V/LcR8nakkCMVmX2Ox1TMtL3utEegix070s5Xm8oEj
MAlk6JPHgWMlp4UxMO/6vPTVtvXH6WP2ZLFhjeru2StOH22a7uK83DRajIlS1CVLV1bfQQoBAlY9
pYVWOiRxaJb1wPBUPyPWjTfzpJw336SmykFpW4ktWEzHxdXfpH2YXtM7Q1iftGXWz1FIGMZ0SCM7
uOfdMaw56rpoj6YcxE4W5XIHj9q1dLjTtQb1J0u5KNBZVDGELlh16/q+npCHjdFS6URDvO4rtFgU
wWqTengorN4rgkGM/hrtcHRxYkXIQA+jBICsv2LzEgZKKfKBy/iLhwXR2CYcahoOtAlLeLdD0Mzg
xdBD/ifKO5+svxDR8xXpEWbgJ15969rkTTMtnFd4mR5UnblbQ8z9S6mjvXVCt3sRdytUO8T1rkJT
yLbLtN7xfMVEmYQkLCyfoqZPV8boyZ2EbEGjjsc6stJHM9HT6+yXzdqokNPFbtTcjP8hKf084/5D
VkI1w0+sk8mnZrm5P74M1ywProfpSjV1dfp56YdajEezZN02QG5ONUWXwgr/3Ekc6jpha/7ddyFb
v9hHQ/Pv/kTxJCJnT3CX4YHWV1mhl/CkEslYG2HLuR367mFoemJVJ6oRo7P3jkE6tjt37UvYv/U4
Mx5/Xoop4a/sO/Y9AEoesAnwUeoJYFlRu79Tq2oeJo/KZlJkDWh2fr6WySrguxS7cmTnkcOaJiQi
sjZeWTFHHylg2tnNv9E/rHnGg8jWPzw6/jYd9FXptOkfYf+5m4fceP4eLLN6k2IqNuALMpZNLGXu
wm1rdD7NpO4v99u7I6XaMXMoNsKlk7rDhNwwSQ+aw3PkfodqfnEbG5U95RTRV68qv1rx1kSWcWVq
Y71iGQmQJkISuj/0hyGZbszVh9xCmxgMpeniX2xRGdQGTvs4dn+wZFP2QKTPIiJpp8Pd1tQWvvug
3PnKs5yTLdZ87dC6dIU4beaDiDzEO6SoPHPd/VCE/cUGWJbAZu5XXKajxZpC+u6t5ke/RWbMX1at
nklUbV7QNzjYRB1nc/96cknhc32lGBM2WmZOh3JiWUMIRH2APUu9a0fWgz9MDTtAQ8+YEw2nO6P2
Tki7/4IkDgqqNQzMGIwdpxZaGwNCwP1ZSHfXPen+J6mGznMWTerQR1NGCfsCptf68plIBEUbjqch
8pkIUwjt+8X0ejcz1Yh20b+NqzQ24i00GayFiCQ8pIubH3uF3xoW8va0vmhMlmPbsBlA9N9mNIlD
NSl9h6DLvRV1JRkjOdnvEr5v4/XdbUg6a5XaMMMVp8gJILf7hvFvlfbd+P5zLDgJxxjMqZRZi2p2
dY7ZYoydx3sGKOPb4tr0/bcduzjSTFlcFSBASpW5Mx8FUpcNMEHj1mNTN5aUynn5JSRJkMKg8B6a
nt3zyLxfjXX7pC/5z51IT23K8X3/jJSwmvhaoK7Vy2wbJyFJMZpiNPwdIu8LvEjj3IU9g/zlP8g5
BbkI4FxnT7drZhuspKbJt+VP3n/D/U8WAilY3A6rYRyTp97TznfjqdbY+iHNWWZqlbDeazQ6QY/v
QsN1F7T0tNDxF3yt2SG9TBK17O1h2xomoGSPmm0/x+a5WzxVlqTPIRIHfeNU92f87kAuJuG+gQza
10Z2Knl2POG5rJ9UNp/uD0SvzrzDUGs58Do1bqqO7z2ukQ+yQwsvPN+1ZwgNe0epiX60HvauDgn+
jqgm6xLORl1HZ98mi3GB2FQt+/msy+tTbbXFSzY1ENW4cLeE5eQvBa/AMWEFkNr+LxaMzvOdnayA
wJQzRLYfJpZOVbfMRO1ZkCo9deXHFJ3v+GgSMyTfK9DWmAirT0PXP4sqywLy7YaLVoiHu7MI+sqr
2df629g5Fhihbhs64VdcKcR/CzCrWZ555YJ61Kx6i7JIkX6bdYFZlOpd2N5XzvTvX/VW2E7/z7GK
F5Nd93tOXx/olhjOJb330dFz0psREm9+XH4/xdsUg0XW9ORSMytd5OjzS5j6E5DisP+dO/AjmxjP
2ZSRe2fG9Tc5o1ud0PU7oh2rmw1ZUM0/zPN+dLtVTN7AmR0LXNIM8oG1BKZYiAS2d8+wc89P0SqN
+TazL5QO0YNggoFPBHCOWDiYeQYrXdoOC3SRevbeVQaBKhwjNkPvRtY/n9y/UkgGij8/h+nRHNyB
ynYEKSgqwzT4Txiz7mjGA17BAZR3NB7xymZ4707lglSb/QWz1nci2RKrRvVh6QMVacq5xa7zw5x8
n2Wcys61UtmJwd9nmLq/xpoG82709iYp93DAdXQAfO0//wFXomzYc6tu/K4wEqMaWZ7OAwQcupco
3oyN//jz1LWyCqV5OaeXqHHtwHWd5r1q43fZ2uHfGu+UM6K5h4bgMFuuFG8jybx2nWdvnSAVY2FU
37++5PFkMz4atjywKnsSEPOI8dv9yXqvLV0bxBI73TkpvyaelmvbDJOrLDBOGg5lSBlm/nrqFgXe
7HTRzlLT0aWjfBEem+xBL/UD2Vf9TbTuv85ylwRBbAUomIrhmC0M/brXnAd/DtndLZ/6ysarMHUD
plxmWkwOex3D9R1dJ0hX/P8Q6sUCWfm/AfW+7TmWq3uubmEVxwb+/wJIa0OVWqeq/MDUkxYSGBsx
DUWSPEa49bfF/3zkM3r9+VrLjSTIAnyNqQhElIavehwXjyxw0DLGTn6botxttmWOLmvww+NMJ7Wx
57Fema70QLUvX0QtaRwmZi6J7o9Xra+uOlvJ44/PsUOMu9Htyg6YP3UrnYjd+c0YruOSqtfff8nk
TMGLXqvKCS1cviSnyTq7RAr7/MvPXmnIrd3rOLDLsCQ33vK3qVHkT5i8n0qZvNmOCImn9fL1/SO2
EMWa3F6aIySXBNHto8rKX+6/JA0qzaj2akBEfM0MdTdw7HxThmwstNmKzrHOL/ePzNh4q7B9nnu9
e5f64Fx6uzdfWSq9Dyiy0S0D1sjJ5FPG7DVgrrBQ2k57qweRv7QDSzC3eS8xlQDpazAJL7+EWWJf
XF/nJ/bkS9eZHz9AHg9PMloVHNiJLlkd1XMW/v9Szrz/nW7nu6bh+mS68X8Ou8T/lcpYU4jlhi3c
g8bFu9bTssqxLinm8dgaMBixhiMpJD45bWFfEk6ZLZoMtoyEN1zIR5PoPM6xpYZrlGXvd4e7ZaTj
vnFL9NtR1lw8i1Rbr5nDjZPq4hnRrLHiUAl/E1gZMNu2/5X6E488B4ZDFnAZDiyA/pvtr+sDduaq
fYsstMfeKIZvZgWxDPHq0u4B1CXxZMQ7e2AJz7UDSa5OYUZa/23UjwRApHxY1EEKk080X+7euUjH
MZSQifxIC2Tty5JlQtLb7PPDgX4O8f3jPUJFI8j2ZMNuJcU3+ygHyAJ00P/1kfId3sV2vhpMM7ck
p/B0l0n2CKIV0qp4DNMkerTkaD/aZnFoidFNu/kVc0N7a5HX3PyofJvcES10WdFk1hEy58YT+LPY
Muy6evQIesv8M2Gj04ZIejm/NXmtWOzm4Qn56g9SW/oM9y3bTk6EfZ/CsueR05GH4eUM37XwqLvj
DwxKtFJc5n56u09KaKoOoTc0gSSXhKiu5hh3Xvx71FwmgErMl6T/P4yd2XLbWNalX6Uirxv1Awdz
x58V0ZxHSaQsyfINQrZlzPOMu363frD+cOhKZzqjXR1RxQBAWklRxBn2XutbLXfYZJ7kZt9Ck3gC
+DIDOOfNv9mUH25xJQAUyjslH9MNbtXyfnQ/jGVp7FTWcusyrsrXwK0/t4YWXHBChg8+MumFmBSq
WWEIYatjXWqWTXcqBAGKNbzCbQcB4ZqbEZuUwPZnJF21C8mljoeOP7uifVMG0l9sksU92ozwI/Ns
ZwVq/eLF2Wbqm/rNgB+0cl1zOtraUFxNY3hH91i9sZ7EdCUS7V6f/C/hlJ7Vxu1OqNn6Ezr2ATab
v1NZipxSvDazWRhf4UK+pq23DLT1axl6ByRR+ZNdGf0hjPkSewat/Rt4+NcMLcudsyX/PHq7GFlN
FS614cC/Zfj+6+gNCGOABpbwH7L18DDkbBnL8Q4/8sUfo/CLaR0gaEZfOx3lrNVk04PF327W482W
xJZU51jZ+kNLKwkNxqs8ykN1vB0Ff1yTzw41+pIfr2PA/DKZtXa03Xw8DcIsl9X852x7ygeVmeXn
XkFsG4cehngKIKnvKc/4+IazruColKdYNKcdVmyxkqdscVx0f+FXLJW0OubaU0MTf4VxobolXnTy
tLNLgvW+JtIUXygNfFciEG9TiZxPgJnFywSYH2Ur/HRyfpAzhZw8ypqRN45DVobzxOEyPyG2F9o+
oSG+itCegssa0g+O0fv7qMqpC8+nmWG8alWYD5esrK8yiNoDynqSRzKSulJNslIVmhuPQT4cRJ21
Z2W4k9utvvGitWu17VJO5ZpSi+VU4DSL0i7eqzJbWvg0KCjid49lQGdVgJ5a+fhwHju/bi7QkZCm
WrTgPb1/tEiAoS+OGEb+PJnQmsKEwpfKX2WjORkOgtJINqNhxcdg0snp6AmXtt2k3XZZIKjt1TQL
ywRq/JxCYKAguwQuPg55LXTJrmWCJi6Aeg62wOTPD01Aj8dr8oO8HlWMjBkWwX0w1WBf/bRZ+3RB
XlDVmySxYKfs+ylnhRZe1bRFG5NQawLSg32qOiqZbj677Aj8OYw+Ca18h5JfWbdK4QAe7mfZjq4/
sKaIjlHvfKCTZDTraP4ONX1yrzqhsxIVRi/F0r1j27XeUR7hIVSOYmqm4ywqMnMaA0OZBSuD6Nx7
LU+em041D6zaWH8YMd0PDBfw9TUAPRMzjRC5tpbPTi1IPmaSuVCReYuyiwVKsvKBjTJasOEtQEKI
NchpDnA+9OuMxIjrhMSFhvSUofYupdXXH3NkzCuy4Oy7VCXyUSjgUoKx/lgndQK2gvIGDrh0ozOR
bdDvDVs3APpe5zSE4Pxkd4qrxi+sOuSGklAQRI8udtIxD/VzotOzNPSofIWAeQA/q26yNDVWUw+e
m/Tg+sbolqcq4E8EyFjCwlocc6gtzx1SMrndGqza3yksijZBXWsHVSnUVRLY5C/5zQutDm9b9oDA
gcr2H406ZHkWqW9tq+KXLEP1SAdnUQ/AcIw+8LRN0rPaK8TU05nr0/QkAlxiSBgmPgvNozXYuUs9
ySgdFUh36AqBjp4fco/Mm1rRHvE/WWzIepeyfKm/iHx6HBMazLcF5i1MZIwK/wBULtuHcXsgn1E9
yXTSFIYSISOzBSYzqos3xFgYqnpYW0EV7JMMu/aPJ4YyHdY9CvV7AkvmbW5876ikCtWTWrzSrE9X
dls4BzqK/YuGODVucTx2lakdPUjcFyNGADyDyUYTcb3T08VpVFxxqNOsr+vC7MyvHfMSw+DSmpE/
DqLzZeCp9VGksf5C0x6QjFeeEI4i6B2w/ZhOon9SdWtNTIn1tTa1UxzVG6btnSCQ5miXhXF3ixCj
jtSzwSx3twmmhgB4dHSb2BVJictxFS/QAoC81YXY+bZuHftySHcuPLt5Zcr6bjuI2GQFSj/LG4ct
CHCWCeZ0EEnGHlGdiI5Wi5VeaqTYyN5YqmYPSWsb6ymrOroYifpaM1SBVBooCNftJkeDk1N1cu11
OwqA/washiZIi/ug5AtWMEwlft980NSF3M83FT0kiDDq2aXBx14WUk2ASpTIRCxZRpAeiSAdUXfw
Fln7OUfdZKVFR9Ijj7hyENLkZ1ljxGip0NwWz3WDryBKmYpYf6T3I16gFPeakeTFYzV3gvSqW+qh
kz+C98ftb7bR95JkUJPPI9oAYZ/gnjQa2lbcYrmC71xXnssOQ53oq0cf/O4j2uN1q8b+i6tn3blE
JLyo1NZ9RC21lGszr8iHI/VE7i/bZqU2r+GgjQTHqgyQZTp5/DIb5E5JpavEmfncCKPiAGug7gsn
w1jJDHpqC81pGIcT+++73NLarxEkbnmQW/mmQUeaxCJ50OeQJ5RGd2pUJQ/ZnGnRyMBFWceCOh58
1q14S2S8eOli73sdS8n8aGu7xrBMiABeoegKzqM/5qcEtTJt+jzGkidarL5iQXbQ+KnmpttAE4Wt
lvEyxs1mMftwqNIlZ0mYGVurOVqKYdHuJ8RBPuSWbR81Zzq1aq4sibdD21TU39mEQQqvwxPqe45j
sLC5x2zlIfEtyE2Uxx6ndLzOX7bXPGXPVWZeeFXKZtoUCMNOrgqqvR9fBOoRjFx0OEv0aWAcjOLW
4ZxvdsDa3bLDZXxvaFRdsYhVr/JIS+zvR/JaLwqfafYTc1p36SatOQsLB0Uw/96qTSKoP9Agx/W0
t6LSuQ/pqfDDRPHaNXz7U73KD6L3h7s2JFlxmaXwTsqEbT37zpyQIPu+7Slkpvr3XCrACelZxwV/
Q8Yij7MI3cnmmlOPeDBu2nU/YGfMHGVcmWpHBKzwxINJwhAdm4Nh+vA8oM/5qtavoxx1cD3ZxqMB
RnJ72yWWkQLqvGVPdkvUaro63NoafmpQRXRAovGLn8yyMtWbKE+240qWyCWerkw7MhAsW9vfdpi+
aNRjgYi0U736XmdGu59tDcIRBxnwV+ZYPn33i1OwJmOr1q4SYghWY+CYD2NlvMoi/zTh6WFG3I6T
3uwK3xwx5fGeaZg019rnG2rb+8grUOF4zEQGFhR4PwXacVmhGKb0U+DZzygzsgfZXJIPNdTtRari
+7MeVGbTE2oY0Oeena0VZP4vSoaLs0WxwxaemjM76jbRKbH6LBcMMmRz/FQnt0dnG44Gt7x/0uc4
np4EG7Psyp0mO+wVaqtjhpBCNjtvO515uyO3P/Kaow/bIXCz/N4tpy+e58zMOMZZYuRpPMm1Wd7q
D33qrv+fP6MKYbCO5nhXRsAQxFilX/zOOFV2flVg9D9ldfQGSE+8zQe+ChWG4Cx9jzW3usDQsIXv
PpSUxNaKXwz7XjnS5MZGPXKQi/piWz0ZQrEJL9qyGIrHqvdeCz6fQZYuG2KfjCz41ozOZ6GU/UFU
sFPdudCi+oGyccYaEf18mqQOy+f5qDdonMbzgltnBwoVbNhOSeqe5cpSHSqMy62Ng9fQ3+TCkHiW
FP9Q3ZIu50OyI3h51ZLmuDMiaAaq6Zl3RpV9RHBcPmhsvj+0CZ67qGAR4DEjzWIHN0Z35xfC39OD
2nROPB6NsB2P8ujHA9JxpJVt8O3XWy8h5sLYX7Ze7AhUXScoQ7gqev6fCiMRgQ55Uyn+aTTQZyVR
DwXYdpJTPKpUqmLuN/544WfWqs+KQ4JErLGdlegjPTNnfJH6Ls8kHMlP0FaahXqUsxhyxz0zQ3ap
LPpUUYjHs4f3KIvWmRuzFSaJ2DPyt0I5g2ygANSO+knxtOKt9yx9Riu2H7rMidesAQCNOSp9sUJf
F6UIXxuXUv2cGjm5io01pmD5q7T2gS5bsizTWlkhSPSxVP67ji4r6qJNUuSczcESNg65puTF3hAS
jND02i7QywwREGzxuamq0GnaNFGhEq6qVZdpmHapXgYXaAIwqfXhwldTLNTW4VuIVDitFohU+TQh
2qP8hDhRv8kKTjSJbZ95jI2OoBxuRiibCu60o9el2L9N99r3pA5oNtuJoO2TfY40aCXBTooJ2s2O
jYtgur5N5LrYxkNjXOQiIg2MbZIWyxC/nej14mqrsHmga5Vrp9CCz3tND+vXPvNpWYyR7eyQQNFF
leBOpUeZaAfs5iCzL8CpoGroawAwxPXYIoVBno361i8R2ypZ6S7qBieATMirnHY/UC9eUemNYaYT
CWKPrdhiSPKuVgUQoTH5B9/rJrPTTR9cZ+vQct+XqKUfRht+udqzRp0m/JXOcOwV1ocDhiNGd14Q
O9dIwx26YHYflmqeQzgEm5TwlzpKTrgRQB0FKokBA9nvrtBUUEO2qZ3Ro4Gtoiti0m0zsjx+c+s6
xjdt19fKynbhnFsSR7Sik8BsHjFNBdBOwQtR6SteST9/qMyxWA6qQh8fus+2CJ1pr/kTEk66g0Ca
wwcrsxDtI2IvXJpf3ihwDsyqhgxOxZLqgkpjjqKSj/Xv/seR41RXV1R3NcjgRYelABSD1+5pehsb
A3dXb1WsMjNnKxfTxPF8taZ4vC8rrXtyLMJ99eQDzreDFAIoNTV7DaHVWhvRgafZJlO95FDPS0LR
QWlX2Tgc5IidmWy1KzIt5qr25scGuCP8ZF1ZuOJ/XJNHRoUUf4Zqa2QmnGkKjeggE+t4G69+Pf7o
fwsOc4lCd1WqPiYFIOfnun3hWPVkNZN7HFR6tXGTmI+uRSdZT9EIyp6bvGY32sK192jP4ltXTLbG
GsMud7FqfG+XFab5gSoGrRwbt/6RSv73BelgPjmFI25Xisb+2HpgcSydPKSydk/+BFmCPbiyHoe4
ZOMzgcEMVdTkvVNfy5L5nBgBPCPgYLYdzYvdaGsaKrpffxZ/62EQC+/SvHAs3bJsPoyfhuJ4JHap
mPc8lHMuYwblV2UFss8NY/yo2ROcM6158lLFYLRUETDM1wd66ni6xmaf5pm9hI/VeRQanb1c18oV
riTtzoveSjGKj3bFOEbU1MhOda4sh+ZwH412uNHoV5G7FkRYxrnmp1qIT4Gtnm3XTxnDzlhn6aPj
pS4tWXVXt0Xxojl8LyZ4gqA6YnEFgw0gK07z5ih5jcEk1siOlcPM6jvDtl0Eg/NNlp2BOYEmjKYE
m2HOGo9q1UMXWhHpTCF+0Thg2c8l+WAAE17bZs9W7I9r8iUJ/Ee08Szd5+tqoS7YZLdni9rdQovt
4VMcOxpqjya+R5Sm3tO7B/OKbrqhT/oFOhdblTR7UWtz3DRwGVTkTrdm4q2jOM8dkUg/us6g7gXZ
HnvOPsW6AQ07tN+7OjWw6bmi2w6x6iwKWBJrs6yUsxKWh19/OYRj/22iNjVVM3WNqFBV05yfaqQd
9rC4GmMsXR4IZUlEZJf/zTTz2ZKH+yrLNH+dudWLXZrtCTGsS6eqNCQu2kh0E55aXkOvUpPZ4V0/
9igWSJwieMfqqkfD9L5f//GKH0dx/g2fuk9ZpKUjrSMWyGP11MzhEbHR9pfqjyNjwpwrr7H5eyv0
aDoMs5Jqanr9cJsm1SZ/RSBbbDF6aGfHtgrIVhyZCBjmUdhKKE2G3qtImmNDQMV7lNSHYnLTT9No
0EOMyIH39OI4BN4RojIQarnUr3Tc0ze1hx+bMEDm9ihBIyuzb+OXtEFS4lkdgwwaA35x1SUvBFbb
lq6ffp7sKacJ6ohzLmJyVFT237V3VVg8UQWZyzGxXpRHkPmbvsiGdc2W+bUd43Vv5lAd8YUtx0Kp
twb95LWcm6fYqLdA3Am4kntXsKDBuqrix1aEtE/HFLNrPL4ofTHguHSmiwjLj7J2mA9xu/YptdCw
yWHp3USxU2rs0pRyFDYRmKls6hNyQr3ITxBVKwq7yfoAmcG+isnwLvmIXImO7YvloPu6VQzZ37E0
mosPP9rxeZjr11wA/WTJ9cAHUOEOz78f5RTPzISE+BtFNQpmmSzwj7oXp2EeEQWT06qYB0j5EA7m
W8z4ckwsNnxuqsJDwIqKu7VldmRpe2daDTDNll8ZAgtCrJCctQY1AOgdsYwUAqLHcLaPabpuImhX
iMhxEaVNSlKuvRkBO/Hb44geTMzEVnYIyI6H3DZXn5DHIGhU+71bYM6Iw6FCH21FhywmIkZuObGh
aGu/KJyljBaqcXuvqeWC4U21V9Cl6sYWkbJo9BaeKHlglyaAYeO0lNm1aCkTUVhVFWdVwT/Ql8BD
AtV8S2rtScKdrQFYgN60AnGdQr1NNboNfedopXTx+PjTUYZjU9cG9cTn/yCV0Jid4KeLDIYaXdjI
oGbgaCHZWbyLM90vwncc4iYw5LEuUupq3JGk86zr3jXGt/xkF0m15aeieg74MAf/omXTaxa0wbGd
N1SZCVZxZEbfTWh9SAPz9t3Y1+dwZijZgDXmIbEQ9rMZQZz+vu3vO2WHP0jud90hS4GroB0jpePo
h9lZI/DiqTVTnNasw92KeBPhrOTbZwmL1mZ+5yW6RVLWKYKRbIEbb36ASfD9yOo3eWwpp9tvJTNb
5EMuwmmr28W7lbqY/mbj1DihXl+oSpOfb4e4XFAKMgUERHCvAoE+fp/YD6arVitAEDX2zLkanYuz
iANqOjQ7/fnBii5KiQJLavECYsh2fs7bA3HyEKXAOn49cBs/r3AcSgOuphq8R8Ow/hYP02JUT0Nr
7PZmZ1h3t2IebhU91YMHoxW1oJIzI2Vl/EWoh8VamR228wJXMVt1VSj45ZPexeQgCwdlETkLU8oO
U3+Yo45mfLB3m/gHVMutVn7RaCvuUCnmd75QIA+Z8F7nfJ0KbexhpHlJWIALF2kWt5vwotZ98aGO
o+mazCuwwU77pdoG4y6aTzMieuKeGsaQ6PU6ngMdisEHWc80cgjnU61PrnbdOw8W7uLH//ABqn9L
xlQNVRiarWu0hUxD/DTzqRVfEd3SkYTiVN3mojXQd0cGuOx8Oof9zOXK8LJHfhcibZhrJ5MLTHKW
wmBY9vfVCOc0tQ5lrd22TUYH6Sou2s9yMOwysD+K03/OIu8DYvf8tVZJ+AgB2HOAQ2n8krf2Sx31
wC2cBNcPuBvYfAZp2TqLJCti55cIstPcnuDtcnjj7gxXYeOrBzlNV8Njlinktne4OJjFKTD65H3b
XXQdPXoytAa2clVfa7ayKOra3KlI3O4h6qDqsJknHGHu5WK4aSp3l7lFufRYKR4Gk5UL0E06JHlO
DazPPkSdEkJ0JFbXEMQ9gPEBdSL05tL9gcKN2hSsi5bVZ5M7f1FZOYCZxlE/EOKLIuTNQ2hzJaVV
f1IjelI9ORXQkXRqHwrgsnkwEV3wRXfS4pFsJ1I1Nbt6JPZCbCo8c8eCXgKRvqwROsTOgJbFI4lH
iCARo58nLMlOmQZnr2kZ59mh4bDqAWzJjXplRwRmBcGliCbWMv3gYd20WKaFPlWgvFYOwsDiAIo2
fYhmKWU6UBGPjSHeh2EQLjtYODgCgvycAlHGWu+OH1MzdoEv6cEZIkK1QZ4MtFeZlAt1/Q2qjWEv
EiI2ws6mUyKbbT96bz0w80U2fwqUntJzhkFqeztSZ7iF7Hay2453MIeqbQrSa9HDnjlXqfMJnHF1
VqEIDgurCKvz7dxtMizcYMTmS/IBEuH8kuGsFJVxMk2lP1chxbeSpELwld8k3pvViXqxhngn/yxZ
3pqb3ELb4dOlpreqi8dcZRQYwEtlnUEpIg1dxj00jWo7YJskXRCxo6G8e0X0HDil8TrFxAnEsR/s
LW22yWvNs21M4ivdShLfKoAMsMUKoBY4xiGiJcLq3j3hXHuHVIASdTP0hKh7AWgOUISm1y4unU9j
HIVHM6rDozwSYXasAfPs4FtqJ70f1RONL0qxue2vvpd1C7fbAqB+NUNr2t2E4oQ3GYC+bS09ZqZg
s2yQTkGPO13Tgg6BDWkm9DdSrdmM2cmONmy/kmIPeWp0Vrfq0N/chabxatAFeMxblI09mIG9qqb9
2lBdfz3kvXoOEUpJ85J8QP6vrQsV+uY8qUUEI3wB0F1UQ/LZnoAg6NGRukbwWAD9IDICekstl3Lg
xD/ZiaXPsGMoVTYWqCJLX01dbU4yg2qENE5uQrtD5lk90Fn/IkWq6IuLjYUGRVXK/AH2y3IcFJcx
xkxPzQgwi4Lu1w6VwJNnedXGjCZ6d3ZU7jKn17hR46Xfp/15UPEtDrgQEbSgN1Aqvz7IpV9at/vc
86PHvsJhJNwqaHHR5XvSi6ND1FQfJB9es+6hW1o7SUKXD6kSvFahA0oi7h78lJKd2jTqRR75rQ/m
SGnsu8BqrkDj+ntZE8IdfO1nX9/oopyl3k4uVR8TuJkM+ik1YmfNfzn4gAOZqrvBxvOWAKHEQ3Wq
KQxmxZh8DitGPGsaTdRxxq7TpviqUQxYeqPXsCNnNmcTIW6nfR+hcr0tjUf8RHKxcSvvJ5NNH19r
iQ+MxLHP03ZnDGg4nbbfZ8QGH+SXsAC+dSJOje+jRjsQ3OJcwhN+Mq1kD9HKO1yEzVjeZEV2OrK7
IF+PwFHyAKyC+Sfw36XYUa1rheT2uRytICPno0zEypw1pXRZ1m2Su3d0qT7Ikl5BV3AL958W81yE
d+r+k+HMVaP8axED1SFHpLrQyYCZxdhzW4fpFCdeCW9hjzHClJlhZoCFmNzlQ2AZgjsV4IXc+Mqd
rtzzUoXUFpmhZh8t4JtSiB7MI2dhWcnB9+EyqG2zxzXwWXpd2nmbBig7v0NcqvN6UW/oX/gr08/c
bZTSAFWMEEfV7JfK/DE+/nqi16y/JTcbwkJeLTTDNgz+/1MBRO8Dox5SzzgoztjvEVIbx8SHfTGT
5kOgX8sU0feG71ZznRQrXjm6//0UtY1ywDSQLZR2YUdN/SQr0Jyk3A5P6bOolfocDSNrZxDEZhd9
tI2W/EiEttrGATg4GE151eP8wQHwfRF6lWJkC/Z8QWOKSvlBEa6x093OvFMtlMFeF/RPKvvORZV5
/RcXxY9LHBNDDYFKgXAmstNBW+WGh7x4rqyYZoC3I6u1R30+GhRojpWFuL/sredb91gtD9BXslfq
LPOWdlwOBnA9zXbcPXl/mx+iADD2L6OnMHXPra94nKidoCMyTeu+h82/AK9NA1dYTLAk1PlnFzR3
YZYzB4H1Lwb7QzL53VHWYHoqo/fyqCV7S+jUpNOcltoriM+zYJe7ynzsqS38AMbQ+S8hg12TDAFj
7NFRMXuSEaw0WcuarFxlygefCXnVBzb7kAQjwV9zYRMZ5wi4iC9oEgSbXgnQg8fVeTCU6EqUkL/x
tHZaxcJrY4idLQChJJ32nZJsB93vH203Rntfj8nJpAj1ESuuYLw+TkOaoatQSSkGa3ROs0a9Vkb+
AbmR8eoPpMAUYa/vcx/Hhx0OwxJCs3eUD1A2wCea0Fx+XAP6CD1GTvMVdF42yWNFMsFIAAPWiaXR
gjKrRBOupMZ66M1zP2jiTi49a0gpYPrRymo9UYcpoAgF5+hZwd5WI44phyJ+0sbmPZ9DRrLKXuM3
aP9DTVH/W9WI5TLqb1tVbRfZljs//+XtGmZ+/ftv2v8Yw0rjqmocyi49abO4w9R7YOxEZ9/ciq1V
oHUV/vdTP4a+QlOk1xv7mLvOrteULlj/cVqW+s63hLrIUuD2kd3Y52B+kEejiOwzzPgBguVCXp4w
JgCVwe45JfGV0Bj9pBvRRSYvyQfYDfrGDFi7yFOliJTzfxhWxM87MErMOgOqqjuGSd1A/Wn/0LQa
1gKVnNlArikI3oWCmcP8DYYw3WF/IjBCtrnzPhRbKUErjOSA1MU/1IZRrfRxNFdG1Txbmt4cs14/
3gZ7tElEHLkZ4bL2i2xbyi9IkHOJuuCL9DNmCaAJP1OIxuncL9I6MMyGAekaCHsslSx/zrnRHbQe
vTqLXCzzXRWeykqQURtZ7G3VO9GD9ZeaXiqtw9JQOvXY1Y61ioJKXecWHQk/UJPn70fvlZMwm80S
xcfYKz6ZQT1wE9DE9qp2X0el+RwmMduWePwYFcGwb/NNNmnqeQr1byyP9KdiPhs4E/NZnGCAUgPf
PKIMP5qzxo5cDhOohIPZD1jtpmrKnO23q5Htq1wjIouWjQWMWWYS1Vkx5GTK5tnK8JkaR/RYShrj
mWQ8kUODUXrhoeqsaxTH8d60BnsdjVgoHb+il5WoKmEaaBB1rR9AyGSXEEf2nZWV034KqIow9rh7
p6zJEoauvB50/VRQjjkC2nlD1wXiyefviIFmR5A9uWxWO5xda9S25lyqgcqKrNcqhjNgjgKNHFJ0
hjtm+b68x6i9oQc+3U8UQM9+O3wSxCssmSWKoyyM2K+0G8vtr7+1zt/6sjqYapWYNN2hLWBoPxka
VJIgS13pQJ/AAV0EMZjIxrcahDR2fhdlfsCXzr3Tq9E/NbQroX+I8VMc+E9h6KWP5ny9+uN6ynUi
RsN9AT/lJlNwaSjj1+7SgzScqS5qdiPVSLGuk0ejiN9qDpYdZJ1NPqmOs6DCLU6ZVqEDcGl9JVN6
BbSDD2Ico1eil2aQLoscfWjwNXJWi/j79cQu9ItJ0jT1vuy5GzQg+o3JpmI+zVD/bYU3IMR29QeF
nuMDkFioaQG8Pnktnp8oFfK8NYz2Bf0ERnd8LOSvdIBtPHAhY4x/3I+wngHDwoWGvkHH2cQWBW1Q
UtmfofqeDSubvjoMTn89mNrpdoX55mzr6N1GJ1RWfcuvil4wPylGU+0UX43+w9isyYbOn3rv3AwU
8232mC6rHRxUPw1MNbkZYdkqAq7MvPYEQYDcqsWGjQwpaO4Mn/QY7PyIjpucOwkhMh/ZkD7oWU1e
cjr3R/0M3nMbhnxh6ahbTRmfbGCMsLEWtzp3O7TjHY7Pfm85zGDCrvNLA9B8acOVh0o+tLfKUDN3
hhtc26u2L9J1xlh+LnBV9vN+n+Awz66mtZmQR87u8yGe+vFT5RHK5qR9zbaIQYgWcL0xCaKH6mP6
e9k0d+hM73wznZDA5Rc/JuIIUd2Pg7wmsqTOYwTfkRsdyBnlzuo08zkqmgG9ZlZtyiI3n600tpe+
T+DTKELruWRJuFBGQEUwbom5bDTzgJm9YSbR0qfRc74SrUT0fF0SdgCMe+v7dnfOS+4TQ8lPBEWE
DCok7cmhrpkD+ehuN1s51pW6/oZGJd81afmuDRFLzNTN01VAcSYu+phE78rCLfHvB5IMQxy69Ox/
XJNHjTbe1zHMHF3Y2iZ30JZgb+vPQnG9bT+y9ssciIzWpDYvpe48S9eXF4wI+nDo+72t7UyjX0gB
TwQXcoZ0qY9JWr8Wio0uALTPR73t2a4M4ec2g3XT18QAILVN9/ANraPcHtYBvXbcIng5pxpuPmim
aR7Sa+jVB3kqa09+bSBfzyaLHmD7nuaD956wPjG75msbgDwqm+a1B+55s3ZLG543u/MyA9SiPWrK
xiQwdFHRQt1rqhNdc8p2V1af5H5V0YO81Jou5AOzJhfbK7S3BDzTM0PxN6oDybfEWqZEuH3r2/DT
hKtvVwWdvrit/ee8KaYgNo31uMfAu8uyDksd5I1+JSwHWlJQ7E2/psGSUKyRvxCRGNpW6DkuvvnX
hTZZrn89RuMP+qkn59i2odqq6WiOgOD584alijS1wlqawd1p5vjJtDatL1rOGCPfdzFgeO7iGIX0
FM0RxUH84RZNN7fd+ry3H81wUpb+hPRGazS6+FWHaQMMyUL6VnuwUesB9dyynPzntNfKXduan/NQ
gyEcjAHkhvmaGzqf7UL5dusUlUWpVNzAKRvnKMfjkW6TGRIjH2Km3DP0gUUNUfmKHvmjMdjand6B
9GqChkFo/qwJA/ugK8pIjBUTdNLAQDUDR1+3meNttKCwt41IUSrMrtI2Vi8y7VANc6ytSvqRezBY
+8AzV0qNvL3Sw+AxjUE2kYDerKn0FlfX3mSSOUE7ERJnQz699+wqBaEcKWQLAe9Tgm0k02Ys2mwH
f8g0dq21Y4zgo/Q85bNl9xUtn/GUWWq/KMNshC6ZgK8NsPWd5AMM5Whzq40HHpgfBJ1UyFEpMUL+
8RBg0+VjDNdWMSfXTaXypg8arnvZMqCZc0oGfyV3PKHcQbJvgW/LmhIKt2p215Jm4kPWfQatRkBK
UWFN8pi9msaBfqmkdzEqg01QWOMCtY96ZG2+RyWDmA+xzQGFtbMs5tNK8boVFUwftkYQXmqnh9IH
OfNkTtHTrVZ/awFg5EPs3lVQ2pmYJVFDPiSQBR5qtz76df0Ic2ZCnCPSB/kcphpMvSNOTK1nHROq
sHv+eJI22jHqgugkX2q2rrP89a3yN52HYztsM3T0oQb2nr+twVEHUMMf1GbvKkaHpqAg1CcfXY10
4gycMJzbO9YbtwF4cCf3AlCKnog1PU07vZkI/iMp5YMfROlNau2Rv9LXyXRpUbuBT0mM/RyeO4PA
kge70PyV55f1R6OsntLMYE0bPbXedB/S9pL3jWqDPZFHVj+tSU/vKasIlh2aXbx68aUk8EB+BP/1
Zfif/nv+cJvX63/9N+df8mKskJc0P53+60Oe8r//nv/NH6/567/41zn8wq49/9b88lXb9/zuLX2v
f37RX34y//Xv72711rz95WSdNWEzXtr3ary+123SyHfB7zG/8v/3yX+8y5/yYSzef/+NHkjWzD+N
pk/22/en9l9//w0n5n/9+ad/f2p++7//9r+Sz//nf+Phe/vpX7y/1c3vvwntnxRTDBNtkE3r0FX5
Wf37/Izm/nMuFRFMgVKGbBhWx1leNcHvvxnin9ikLb74rmU4Bqvo3/5R5+38lO7+k0u6aevUr0zb
EOK3f7+xv/z5fvw5/5G1KZT7rGGzLP5qOba5tyx8+5alU7Cy9b8JMsakHXrLhP2p0xMSRvhOPsEp
GZ3zNKYwSe2TrqcPpNITGg5psIEYSZTku0c+CEKXz41Rwx8dT5HlXwwV1y5IXmeOFDq54XOvWx8B
cYmlpeNHa4bp058+5O+/y5/fO5nof22q8e5dFu10JS0h+DUMfTbM/qkwAMRgcCsvCUDZp6+wO06Y
IQFcE7MWjbseRYTfY27pgbIssi4FnhYS66eQzKV478qYxBQU4oDILYJFJuW+bP2LnUXrTO1pMbg7
byS9h0U5VEOsi/SnUd5aBrGPdfxMSqxxaICrm7bfLKsGUqXq0A7InmgoxAvbyfBgdOoX8rlYvbPd
gV1tI7H4v+ydyXbbSrqlnwi50DdTgKRIUZRI9dIEy7Jl9E0EejxbDevB6oPz3ps+LEta5XFN8qw8
9gFIMCIQ8f97f9s+cM58o09YBYaZEb+YsaEaepH4bd6+xuC8A8VDDUdLguiIO0nw5SAQ5M6AAQN4
R7cs/RX5wUhD6rC8qCI2YCR6E9qDo9914JiiTlo1afpDaBSou2HU17Ul13PhiqAIEctA296lagUW
oR6SK2pKr2p1VUwyRj1U2qvOUdHiwclBuWpfTxHPRmTevOItfOhn3okZzM916LRAut7oXsmg70Ao
KbkCbp+vGQP1Q+sc3mHvuM4nWd/Cm6VjJm/HicgAFbCL1uuN70wpIMBM9R161hQABPYpC65blsu7
wUzirYLRJipwUiKyz9eZiw1B7bSLqgwPqBUa8AsuIXjyIm3aJV2gKXyZdfzProwIbMbd5/npKDa2
/sLpCo/bAOazWRJUZnBlCimPpEG1glfJTNSPb0zOPmRHvnCZERnyZzU+R1OhumoTHdeTXZ+R+AEd
hAgY9T2zmlPaWSsG57aFjKvSUOb7mxdNY2/ahFTkGgOcz1bjUTW7H20z6j4bOJW2z0WUdSKYPOXe
5bXo98MTmqU5UXZ6yCgCYWBsda8I4UjqLiwW2lA2lNLWeSsNsgSiHiwyah3YK27xTGGXSqJ+qgWw
mohkA9vMCh9epur8YHcVDEn4nRrnN3qItwN5CaXjPRUHq1jGllTezAjdeNM8Rd30kPaXbTa4vjYn
T5ORbcYwfnQ4uvvtGDIm8RpUZnpJBrRPSXjiI/RXdlOTRzMg24UQsa9C2geRdqMX2i07jyWhsIJO
rh270cIrKB712l3iJgz8H/N0PWIjbpP6NVz4Z4Zt/gRLckh0hHOTNO7j+YmccmxhNSZmEP2kapT7
USm+WTJG5E3ShmXvew0bh9nmW70eriAEX2XQArzpsW/CnzECuaauIWculykpeDqEaaYWGgHlVXTD
q1KHLemNkvoNgNgkclHs2c3j6Bb7vqa4p12XreIE+qTeWXksfVseh+iGSIMFuGxdFbL6rkRjsybT
hROsOLiZGbA30IPeJvRn1NAOEYYBjA9KE2nLe6vO9t5Q3tLLesIDX627Ytmc9SejyKGKJ+3zVCFa
pq1BFNuYF75mX7FrJxXRg1ZLGRaK7QD6V++AGwycBBgH6JBWhj39tGPCHAn52sWu/q2VNZWNjBEy
1I8q4l9RpuCsSWu3xrU7aVjOmpM66AyBqlxHRbJJe8IbderbyNvIgZo8chIYmXrWGEE9egRMhgez
1C/7CaFF1IAJqzyO7d100zvhkzIRSIMJOLcyWDQtFre4M0nl2AxV9ABCsAQ8n57iQlygaYr9dpqO
EkZWnxRvDQmg9CDurVxYQRJiHkuSQymVJ8o69HYNPp4J6x1JB0VaLCV1bF4WLSmW8eCCjA2dfWzb
AksLi5CdpltL659QFIjdpOxAq/XAy02xRid2UUr7m5tFz5mZUJCJ9QdR0+ZOY3UV6/yw5BsFnV0S
MuU6QTdPSP7U67CwNlZVb4ephFgfbezW+87TYcQbe9nrnCabosVj0aIK0pqLMI4vZ3SJWxVGyl5x
Qpr9gOvWPYVxKgir2YIpmgPOR4kUTZcxwfarPAU42oj6NqHaaKQmYAescmrSEm3FO8vpnFfS5++B
u8F9srSTYdCbbMtbwEkQsqGu+eAxI79SLkdpfm+VY2i1a87d2JNqSOA54unqVM2jX3Zhx1lrsckL
q1qpPeBpN0MVzynAJI8NLo7uHGObOBVbfCtT6h9tSTOYd6SfzupTHnn3XtfLS42+4ZAp81600w+H
s3NgVISIktZ3BfndumRefnNghdLppFsPEz2QcaJvXJPs+LLJWW0r2rtQlSCdKVA8qZjhknJ/GIC2
mlTdKKHzUKcFSPaxbVYFgScrHTugK7COt3jgV43r7CUGg8CgBu9rQr+DG3SXAjmZXGi40LXSSyyM
2JljZ7v0AZAVrqH4DpmzqSuiMO2yf436GyoilqXTnjZqw7eTSvhVX+H4BGXeOAq0bt1982CdwFHD
AKl7ON/nfp2m+Ys5MQNiAXa4zkhAm8sfoaivqCTfT8Sr+Jrr+HWvnzK4UIa+HrW82bbT8K54drkT
GZ7zgf+sVMUQlBbIE0ImqDFvhfEtRfgLsqJ+oMxulN1PKvu5P3XtS1053zt9uLbU6tVpoh+126PR
13Zmn77Nhik3Ec4Pnqx8GRiSwWBtRGWRhwmeVHVuTHU64P697owexC9ARAn+Y829CeaBZE1ylF8h
tfIjJDQrjj8/jWksgurkZYhdhzn9tjhKQLTzWbVRfzZBc/rJSGxX1Fh0zyoj0CSuaaJEA6o2pZ/l
9pZkHJX41wQ4tuncSs4di9aoWZuD+6K18miqoOGk4WVrSvQrupXWGip4uao89YTaYF21SruZRcKq
4tGxmvBEon5QXYAXVqZsEfBt7Eh/wJF6ZxjQtUvyn+hd9BhEmlNnWBCxvSuaZ7dxmEFckD9QOpL6
GbMOChymZnGrTITxmc6DBmS8bIdbryuiIFUT4uWip14nc8koIieol7+P+mhUVajknYMcmeZ/bfbD
qhq7ltryLODxd/eOmfx0NWMjDBqN6CGGVVbk9/LZyQrmUhyrPrFVNm8gSB+E3R5alBuT2gRqygpb
VHW7Ary7z/sBUJtdkz70jVHuUvxVH2wwGkWZt4hz5aq2lI0+tLavd9WPIqJH2oJuCywB1Nghvllv
ph+1ENdSS3nfT3eiZu+Kyx4wkgwBHBAd7Q3SCdoheWgEoSvWMAW02xu2wU0d6A9OkwsAj2zsc3e4
iOLxIa/kNzY4CKKR9Koxp17iwHG8k08wDhGAgPGn7BoFX2S/GyKSRkpl6n2TyBs/RFgzplL48yiL
TRrhVoMba/qGyC7aLIEiXMIJKxv9u2ek67nqJpiqMzIfs77LtOIZhw58vtHW2NEDn7WIWTEAWZBS
mQazrrjk30ryN4RBcI65l55DfvXoUsaDWdYaFkL2JvSrrAP/7vE7ll57o8ppRUKrui5dd0M5NNs2
pN8IrSC7NCNSfmytO4LR6ayI4mC3L6mKea/usydW4WelUJ+sSRn9NqvXiJJtP0kVNAtHK8+pWNCD
ivPnokl/4s39MeLYhuWVrfJ5Vlik3a1mOORi1KACss66li7w3FI3g9plLbEI8Uq8Q62tIeRuSRi4
Qwr+mvZse1X9rdQ7FcsqCWZOpAbaREUQ19o2B9ztd7+SvjBLhgsNdfgZ1hNoLude8kYOMrUc6OxW
K5t959pG3a00MMkVLwP+GG76OuI+yp1dI8kZXO+kolAw2cWudIq1azv03jNaz6x0a1Fy6NCALflG
hgsidBvsGxnpH5x3Fqy73+s16gRM2LHxZOOr88lZQ9fW7YnUIUWyEG95pzb/PkVmWQ8n5apw0IzV
RfIa0XO+0pr+KSLdJMg1IOgLdjuu8neMW8fJUn4Oo/OE0xXQiIa5QrvMgeSwvHex75FM3dXWfTRj
DtZJHVMjB3a0NX+j44gxWcu+jSpdc898g2W/MwHIknlUaMFLCgYpREXbkUPWli07oP5O77Xv2th9
U4G6ZV17x3HiGjHGXWtSTsmn721m/+hrdpWjm7Tr2TaPtg7QoHVFuxrUpV5Y79Kse/Cs9EIYFCNt
1spGV37m4YtJGdSfiD+h60CuANGeYjwRsACiYF+31r4wco01xaZHdU90C22E7j2jG+Qny0WgLGwi
x/kBXryt+70hyZ1Cim7Z5lNoGO0aLsIb6WXGtsm6ytdi/TjbEOqdMZhrgX68dNnaxenlkM93TbOU
I8nra4jYLRuAR9Lr88CyaY0UANUxcwmRPyuxsx/S5CCGYTOUCpJ+B1o+brkXICLY9czvqTFPgd4n
N1rRImBEOxabu75UMjh43T5jkJop+sYw1UibMuvDLOYHnBzXgGLfomk+xLLeLh8mH8WTa3vXJAEH
yXivIkuj6lo+DznqHSA+7HyWuD1XPJSZy+bWptnkdNaPyKE40XE6JEvqxk3lDy+OZCA15zFh6pHz
eqAZ9W2IlWaDU3JNrQVMeVRuQQ8iIal+VpGrbGWDpKyD/C7MR3OqyYBFl28Y87MG+FkWPM0iHjdD
0x7YA1PyJH96rN7LUFVXKdhGVstdKAhtJ1GUFxG5RWozUAVw3P3Ydj/6kJU1hai8isWx9dw50PIn
gtW+jwP+qJQjtsU42MDuIuZrTjetwqDGHHewh3TlRda3rnNvY81QAgVvTk4jYzJASusGcAuTIuKm
tdg7O+IxNk7UOdxVXag8IV4qPjM/KEVkrADODitHvvX8LasHMqrbt2PrkRSlWC+dhvS4BccF92Vk
gGphvC4KgMENRgDgq6vZjNMbDYa8b7sE2CNQfsiSmX4oeMXe8ngbzejfoulu6sIL/mXpF0bPjtND
YY0l98WGJC7chL5u9uopGNZIgNTz/A6bbb1l442KtxTWBjnteKM6Vh8oTRk+8oJ4kpy+gFguR8ka
afQoplUEDs93irR/yXCOrAbKJ3sIS11Q2eyV5/TF9S4mmd+5cf1cmWKvN803mbkvCshw3+ndS10l
CdTIh9SniXgrw2fRFi8echOOWCIOmia/jCciZiOysWK7+kYUAuaeio6titGO7mCQju7sz2qKtB8y
gZUdIwKxxMyBMSrS5zIGWpvz+OocmU5YPFiy31OKATDpkeTUauQ3KJV61+fkjc1mft23Mek1HfUm
pUwfOAi1+Bz7daxGTwmIajaFprVu4ofI80LopBUz1y59JvVFqpYPAntpIjCPl0NCMrCu3gBHRUJv
1wfMLPy9aIMqNyAb81SY3XaqvUdVcbZdYmGMNEmMeHLrbtWGyV4axRUaqR/zTK72nI/vbiyHXYrf
ohvsVyMKLzullJc6OJDNFN8A7iyvINJtEzDPV8lQAmPkFOOPFqB7kzCo1I2tXU2Fho+m9IeYWpdm
Ens5kikWUJF8bc3hMQ4jz08K/d1gFaQStMulNFeeI4ialD9k9sTffkzQeNTzuHWt+dVhjfdnPdvM
ibmdU7ZAY03IemKaO9n1ZKaIedMsLdwqxFallRHZzDT08sgUAcRo0itpr6jT3rQ6WkxQd3wZQx8I
lXczd3FsqHJX6HzUUKH73i5ErtqqebXSCOJc9iAslItAMEhzr6wnzQONKFQ6QBVNI3rdKd6eMS6c
tQYEz4W/0NrU4TCcb5S5QWdSG+xjorux1Ukj1rXrNIX30oGFS6uOXE2i/BK2f2FUE2YvnQO1fN+A
A9sNgNpHa9HE5Xy2Lhx2UzcRaVDSuawSGIAqx59oTu2gvihrl+212t6ESOWgnZ4akDY+izRiGeON
KL2AglO0U+2TFpMnlKlVspI1VKZQjZ9a6nHAFzryc1L8opxWgtmxb7OJ+q745XkG4thoCub/UKmZ
Jc/F5LLj1og27nKFKD60Qszh57nid2IzIlegCJb8aVMkyUrUyQnHy6mhnCp4Kmav3MisPaZ5B2A3
Y0FxCoNBOxqPMEcE22K2OFFYXXWOtYtm0HL28NjHYLUEmIW0vckAnTZz9K3VWUpy796GgmHowyNZ
dM9ZN2wT7rjKi/Rd1QlAM/WHQY/2sZu8e326JAatwJ9IdooR1n0CjkhJORgcYbpm2AJhQIA/6ztl
IDi7sm6lR6ydYz516c1EBtlKV6GDuCoRFerw3SaO0nOSk2esVJ3Ev44a19ob9SvPXCWV6W7rBuBW
kkgqGVpHmj2Ys1/3phEuyeYl5zen1cfBgxd7pR2VmtcM+Cyxsjzjoq+ch8ycXrsZgcCwRVV5Tym2
8oWnIKHvymvoGnxEsap7QwSRlJexum0NRCweX4V9mLPU/+a7zChWtZzuCXi+9vLx0dTQgM91e58O
L6p8mpSZ9m787qWaRQGVvniCzN0dkyuXRhdk8WJbGri6auobmV2aKyS8dPdxTJAcX8bzvYlN2p8s
vM5pqTMfiGZdKzVVSRAAq9zp9hOdg2BMIgHeDZ2n2ozPeUYOV0j2djbyrKyfcN8uzVDoa9VTKOgq
R6FYTBupPrBHKS+6wtrFapGspp4gEnSIq8RkKsdC5iv0x9+ljH1Vh05hW+l9Qlg7GHj+PCVRqPGo
sA/2MhtHi3IeYtuqk1dK9za49l0983ubJka5wZIgkTMjAEovqeEM1JjxwhDrgcdvEhSYmyHfqCbT
i7jUtTdT0Meu9wTBMVsNI6U2tCfXuaijK9eZN7LDUFqG7lEqtkvCqX09woHQQbEt9Z5HPTQJYZJX
c0HQiUOxBAw65y8lOghKJqrZXsDkP/Rec6Xn47MLA+kqukk4+oL7tlMgtZE3XDRu16x0RGTgLXfg
u9VrNzYfuihGGdhV7xTEL0OVX2+puIQXvTatlhWiQAhDT8NSqULKxtgtK4bqESTUgyNMU27txP2B
CBg2lEl6KiTNWlEbNnlbzp1OwxP/x8qNvJNCEYH5CzV1KOfbRpt2vJz3hihKJMDLYlaWIHkikzTT
cfCp/cDsQf+Sv41lSSWJyCdtYCl20nqPnQIszEPfsbzbktrv1Nz8wioU7kF28YnWjd9JGhdLegiY
4i7AfbZLreu5hFw5G2kQA7plf8Sv0043NdVRXelNcsLG595DdFUBA6/yatPr/fPk2EE4VDct9Y0h
Jla3qT2xyQw2z27SB3Nhkz1J1Sh578zmCnTlpmPjz6QivVYOi6dyjPczs6byjJ2mT8+yjHBXOZSS
oj1gSrbt9oWHsvOy9vJtPM8vZEK262wgEDcprVeYBsuFu4Sh59tq96yWCEpYfITC35jS6zIb0P6M
xSaKlfsUNmcp642mJfvBGx7tuuxXWBYIxdU44iUhjYeIonB64ZX2oW453wsWC24YleKu6O/L2Xwb
xmEL7G1VEwKt6tYbjo83wGGvfVJjbMVhWN4UA+Ly/sVWrOPYN1sEJK/0tNDBgEVd8qESnzCiU5xj
a/TWWkpOscsOKCQJyYGEwEWMXcTyNrT5eyhZwEuO8KVbPnbMCN4pLEhavPzkeQRWzdsM+vAcOtG7
6gxb5OPknmbxCYHmBYA8woaHR0Nvrmii7DSN+KrBL0KFKqLC8hem82u7eFd+fbqp2gFAJlF7DeyC
gp9DlLQy0dECG0H2y4bscJNYPf5IKZMXqqg/FdvGt6Uydu3CtdFejJy9rcQHPKlFdnyR4B70k9K+
rCxaLCWv3nRZSTllLp4x48EMKUcuuSK1+koXnjxxgmamjNla8oM6bFdGhEJkl1ThWuriNLnLuxZ6
TmBPOed3jBQwdb6HXrJVU66uRellDzzKd/L52U7s9dCRvljyKmCRw5trWUdEUtInKFnz4vcCGmkQ
W/pGsfsucJdB2aP18ccpwiWvH3IE1UxlI1kpLUk5VuA107sXzq8FyUcoEKGC2dp0WSYG7zjuI6zb
2Z5XbTvSRG1IYu/j9zaaNppt0MgxdqgjH1uGYxOEc/bGe+tg2OBA+GX6AXJDI27KdLzl9WgZL07S
7wQiFq2Kr4pKBpnXreuOOaQMW3qy657xi8fW78vpO/r/Va0l71o932Mye6zcEOWe/Qa0aSk02rft
CKNxKO033A7PPeUfBu1dmsSHJYZUmV/aluQaw7yVaftky2g7sFgq1rB1Qn4tBIdojqbHQUu+A5A/
WGSuMFBRkNhGtlNSyh0clI5lGO/VsBuuyozwFVUnJBw7g13zUElgZL/D6zXA7iQcg/B5w73Pjfxq
Sbmg9NFLWHLlenl94llst1TcTrHVvGUIdKmvxu+pNj5K1bqNAGYWjGgzVA8Z7Wi1H3aUKfrd8mhA
9ly5goEj5v4RPGeEfQqXYB/d5uDkAlB795LwM01R78skXMoR6r1ToV8qtVcb/kWv6BcdMngS9HJ/
dHh2yyqUZskLVXg0jWEcaLELwmKycRIyUZNpvkfLeuDo8E5IxI6E2VuaiQGk2pPNWkl/m49KVtwq
lQ+ofG9nB1RcTBIBpNtHjy5XxBGx16NNCclNV2kpLIvAlOs7z7oninrlhTblAR29dk0on0rUGJI/
FJftjSyH52WhSC02fakx3Zd2dA89UWvik+BFWLfdz4QrN+GMASk1b5dvls/q6zxab0A9Mb5kG7to
gDjzt2fmnGf129FghVoub9FMX03R/CotnP4WLfZi1i2/JFKcHKgZ/d2Y3Vo0DpbYOsr+1picrCY9
cRi+dyzlciKWL4uGR4pdq0m8NS2iq6o3b43IemtlQXK6xoFOnQ9h3z/qE+XjRFj4katutWxNhWDQ
ki9K+f3VGMfH5QkT70kpyFF4UQUkht7Cm6Z+y7t6kaXvw5AA1MxFylpVOxEVB8Ds80q1qnYj0Vyt
U3PVEMG3Qsn5DLtRXOfj5dB2QDMSIpTVtLtoJ73boEykzdLYzQG4d7GxIofNV9nglwgRgpf/FgD/
l+bmH5KS/1H7/H9FEOIdA2PXx5qg1+S9eP/f/yur5Ps/dUG//rt/K4M0Q/2XjXQaPLBtqXjG/qMM
0s1/aYSvuZ6DrNrRbf7kv6VBxr9U/p2OxY/sHtVeFD3/LQ1y/mU7iIb4U92Gf/j/Jg0y/yELhQmC
dw1B6LmmZujJPAGaGNEhSQdii1zzYiBK5/q3p/EH8c6izPmPavw/V1/0SL8pdhybklkTCuVU1ZJp
6F65Y39RtA0h9fm8+fwe/9Q2/eceyzf77R4NZVJVp3tzm6n1g2NTVdFVOlpOmbx9foOPHtGZrcFg
WotC78NTQ8/QJzdJQ2Rf9eu/u/oievrt4xt9k1vYH6JbV09633WnA0B1+wst40fP5sydiLDFrFsU
ULemokGXHpTqW9F15bLvMb7IK/ina+s/j38xSP72+QfuoMwzt+hBll5kFrqLEVjuxBK2KeL+ZJEc
9/mT+uBO59YDt/ayMUrd8JRpEHA4/i8CkNjV3jx9JBiG6ujn9/lg0P7yZv32jUgRSOcpSbyT01PH
rKFQRakpg66YKBTH6t8NW/3M5dZW4ziXaP9OEcLSA9+MPpSVtDf05fTHv/siyxf87YvkLs3SFlIk
2qXuGtRUkOf5brDjuzyESfT5PT6YHL8Uh7/dg1JFCcnKdk5qZL8qOcXSSlpPn1/7l3HoD8uHfja1
M1fWndN0/QmD3lpH7bx0IVwSJdpHd37I4TJkIl1nvbJ2Gg5tzi256F8MtjPJ5P+Ma/1s1otKa8zZ
bvoTgnNYDO1OKW6H9EBfbWUZb6Ob+SP9FHY6vfvsUP1HP4HaQnDoviq8bPVf/xC4Cvk7BQKOsBpp
oKZbpfpphN4Xj1/76PmfLR+qK8NijHuERUq8M4w3kbyaI1G1xrgno1EbYDVjWlOku0oi4xLvTGCa
9G05IXz+G+n/NEL/5zmdLTG5V6SKZD90UiF0tEgaBp4XG7ILzebRzIA8doP7HNYn4qM10OlAStep
pABGH8yhRAMZjCPzLss2MYKnzz/UmWL0Px/qbFEqJidLgNgnp7gffsRWicdVfQYhEVCwrtFewk+S
lc6+mLNo1K5qo9NoBow9ipr00dGpVUYmzW9Cj7p0/o5K60aflAOcrOexiR6cTHnVyKufNHZkhAnI
eNq7mnKAQQHfPW52nCpoKqfvWaHi5IgbNPRtzNrO2tgpE9qncCvd9JLqwLXdjndsDC5JHr7oOmev
xCQGTwVdV2W+bvruIrKHfdvFlyzg+6QUkOKqJy/qLgwdEwX6+DjJTwmyN18o7sbKk1Wpi8HPOYZK
K41p/IsNVaRLTDE3yIIj8ADh1tDK2zyvN2OXemhoqsdJ2F8sa9oH40E7M4hpQxEJq4XRn872aSRJ
NcAWDhUgLnAXRJW16nK9OLC8lpAB+n4T9aHzxWT4YC5oi6n2t7WoGWcLeV4KrJOSiYQ4XIri4vMR
9cGLVDtbrVMEdKYHa/poDsUzFuonpS12el2/fH75ZUX+w0Knna3UNEky164NcRQCeEhu1bvJqS/0
ijoOkd2f3+Ojr7D8+9+eTq80RVo7ljhqqkvioXAU4ySbHPC+sEm2+bubnK3YRomy1oym5siJ9Foq
9X5SUVpTWPm7y58tyo5sNIoOjjgSy9bRsiKHXiNiO5r03d/d4Gw5VRY5SUr0xrH3OA9ChCThsMnU
i6wl3/7vbnG2YI4W3nJha/LYKjiqFdQlhmyvhEom+uc3+GganC1+nYfCvY9meSxxSuJXVtPNILOv
foIPrn7uTB9RnzSumTdHc07u7AIMkB29f/7Bl8n0h1mgns3fwosnPD6dPHpp+DNcaizhNB/DODz2
sfVjcNUvTiUffYWzyeyQMd0SZyOOeUimJvMO0ZDXP33+JT66+NlUTg2lrEyvFUeaG99bx7P8qZq/
WCa0ZYz86QmdzeFcl1NqVkl7bFXQXDirnU3a9ruwP5Rxu1L08C3KKjrTduaHbfb2d99o+aa/LRxG
OVFjQPxy1L0Q7D/QniFsptXfXfxsRkdGAjJHurwuYDDsujR2gqGnTPn51ZeXzp+e19l0LvqCA0nS
tEevMxGEzfQA8uxOZOke/tMTYTB+VbjTdVE21s3nd/zo5z+b3Y1tT7Oa8bDYlS4ZcrgbKPp8fu0P
3hLq2cT2QFBlA87uY0MGcFfSB5HOD9lpa7C6X5zmPtjO/Tv26rcfu9UpLiW1UrMTkulz5irie6nS
Baw6Iosyxl+Ql0K/xjknyeOZEBZnlnZLazgnZnwiZ2GKwjW8WvFk48zFvJ9q6z4d2XkNQBW1Odcp
NGr2F6Pnz08EGMQ/h2abFc44Kmp7xJi6qRWxDw0Mc3V56Jgcnz/05VL/9xCigPPPW4RdEUqvLRj9
bPvwhdOgd0pl2xkOXo9+3WIj+WYvePbPb/fn8WN7Z8sHmvzCKxXRkq+g+prEEaAhJ/1iAH108bPl
w9HNsJSd0hxpPBerJmuQ/Lhz8sXVl6v86Uktd/1t6CBYEnPeTe3RcsHoVFaV8swcJE3ZmGz+7umc
rRYdtWPTtTN5jHRcDl442YGLl+GLn/qjL3C2WoTCqGkduM3RobLqa6jRitAAbODoV59//I+G69ni
QLTsVCAI4MXTy/7SpZn2NnmdunXdODs0ZlPffn6fj77I2UKBtbnLaNTAbZuN+3yUF61sjzAzTn91
+XOsc6VQDpFF2x6NjPqOgt/CI9hKbfofX1z/g+fknk3rIaSqTydIHlNU1ztNTCipjfKXkcDYmmZp
vEDxIFBN0FJunahctzoiezYMXqAZMS2HFgYSaCnUmKaX79seLB+FVIz8vZ1fFQmOcEI/K05I0yKy
C0kiNRreBYqYLgZM0uuyVr0LaPv3og8LaMaDWClkHq3TTjrXYOsJKcdJtfLGAaiFYyHJLwq4uHXI
+zg2pZ/VqnVVN3S+697LV20WZgdDm5y1jMN442GKuEYTfcKEnS5+f8hR2TBd9m3bPZB0lO6IcC4X
IGyEFHnRndS0YahC0vf4/Al/9IDPRnozKPk0jZU4dpVxVRaqBKpevA2Js17ONZ/f48+7OfsXSeS3
5cCOa9fss74+SqdJd2QlmqARjem95iTl1xGmjUiYxhdT96MvdDbiPTOPWplP9RF77fVcj8+UY67l
VO0dfqvPv88Hk8pZ9hi/fZ+knptWz3kzmnXoXbZdvXj8IuwpLXu8v7rFL576b7foJTC5SLXrI+ku
zUVLwcDnpYbmsWv+9hbLA/ztFnqX5xmBtvUx0Zrr2HR5ybj5PRDOh8+/wkc/xPL0frt+22oNfECT
H4J3fRB7kkh7sfiCkjC+AJE0f7FR+eDXcM9eNuOcFbXqaM2xqcWNF5o0pdPDZIdfDN6PLn/2ohkh
SwMNHcTRklb4Go9KdkydBE9InnyVA/3Bk3LOFrnOwG+tTq191BN0pkhuvjlzzzrjuAVAanP4u3eO
c7Z/6QiYmeSk20e2bbsJDnuFlGs0sYB6f3uLszGFXFAkfc0tCke5GGeJIEAelDwEPtsHnw+rD36P
xSH/+7DKpqGLbDpn6AYD7MQxmh/5xaRbRswfti3O2Uhy2ONOgEntYzL3+7RN3yPDO/7dpz4bRfo4
2kI2qn0MndQNBqUE5rFknA1N9sWH/2CR/VUA/W26SU+Zw8n1rKOSY8yFTHwcNPUe9tIGy8d20uIv
tqUf7IKds52LQW1UWOSjHp1IWaOhX4fu/B7G2qUHpB1wqb4CRv93a7lztpbLUbR619T81lndHmbP
mQIAaMm2yokb7Rr0Xn/169hnCzrkD95MvWGxS+0sfy5HlFFSuxomXV783R3OprjieZlumZp1HOok
sKB5EqAIuNB7//zyH4xc+2xqRwkfFW2ndWwmjSZVFmNTsDTxxc/wwZRbmtK/TznYQITwTp11nDv3
Ch/pVSXaO7dSv3g2HxSKAWD88/pZ7KnCSDBal7+0wtYmIjJ3HjZwo/GOuheiPRCBxk7hq9PPr3yw
P8x0+2ym25bjxqnl2seRgG77Iapq0mpIKx43enlPmWnV1IsfOXDD67F414233HhSzXlv2Du2MP7y
/8RlMqNED79YnD86bttnK4QZk5WXpYVzdEHN2cA9veHn7N2bkekDNtuq4RW9EbO7cUS6y/pr4GJB
FXb+QKJdNtOCQtwilt6JwCDw+aD6VXP+01PS//m7DGlazdB2ocqO1GLie6XGAYK7Ny52JYZMe4bq
b76UQpJ79UL1AQW9GgjZBnWBinf8YnIuk/BPn+JswcGYm9ScVquj3Z/mrmdfjz2qor1ml3DXopXe
PVt1sfn8OxvLd/vT3c6WHGyj9qAmxGW2PVYV2dAqs8b/w9mZ7baNbAv0iwgUWSwOr5KoyZYlz7Ff
CMdOOM8zv/4u9sEFAqMdA/1y+nTakUWyWMMe1sox9Ta1SSMC8lyjUtNhjMqfod8/DK5T0VpF411b
BzUcQzQzuip+G2lzlwVURiG2gLQtdGqShRV4VUbZFUTplSpz9H8xR+4xoReo6sMPq2op8tcMiGcu
peLoESvsiz4/oeqIHvi5/OaOfjFbqE/T3Ugdg+r8OofvEv42DNhsLo3F34yaLzYz6tNMN2eFVQld
zy7GFMIaUZItbFVsRunWUG6Hb3ZlX/2WTxMe4qhQcELHtqqqG0gPv6xqT3uANTvfDISv7tHyi/9Y
TmdIg7LSevhTGfZGBH7ApL8Ly1OX86+DTH2a8KI2nKtw5tsjE4ZhPc76vUXB5IGm1HpdplHAIQmI
xbrXnHSToui8ZHQUIcLI6qMJB5ii065cxaz0tzPBgqupqWm1j2A+pFE2X9EcQbli01EhSjQMAusg
x/3f34+vbsuniRO+OOqDvE8vvm6vCxflLPaS//bRnybAaJ5zmdYBLVWDvqfi9UG16Y+/f/Qy9v7l
pVafJjLboRZlSNvkklLnLIdgrTvhSqr2zq7M6z4+IaB6+W+/6dNkJehmtUVHvGvu6o+wgCyRT9N2
dKxT1GRrPy1/0I/4zbr51bP4NFXJNM1DUw7RpWhSG0YsKpGoonL371civ1j1/8EH/vEGyFxT9OiP
EXv5bU97iTGCJFK3eXew2m0GLZHulWNAN42t7/yxPCT6vAlTtWlDqI/WE80MW0VSKHDDlY8CutDv
NRGt5/Ah8TPaSJ7tdstennJa497vKy/24x1dESvVbv/3K3S68P9+KV/cqH8kN39cyUB0P9bNNL2M
s/iZwC1okCB9c5u++uxPE1HMLTJ86AoXK4PW34D9HNtvpqCv9kXmpzkochPcy0meMINeMoFpB2qA
f6no76/mC2jlnW+dy+6bGfWrC/k0J4Elj8NkzuDPBUtfSRztytH8JhXy1VBafucfDyClpTucKMu9
KOsAdDepDsAV/tuz/TRrFEB09IHem0vsJonncvf3JaG5bx7BVzfl08RBsC7PODcnF1lUp1yPoBEG
7//ti3+aKfKiypIMIMUlCVPE7kbvetaUf0f5/GLGMz/NDSFePWvsDWY8J3skEgP5ygyeOjmebLTM
iZW8053p/acrkZ+2E2VhWMDOuvhih8UD0GONOnGCsP/tw5cL/GPowKp05DCPWKbrAUJm+OZIu/hv
T/cf/Pwfn02LOtV9epVc9NhtvH5gUcho89r//Zt/Meg/19PORKUCS4+yi4nGMIvzn6ZKvdCAOfb3
z2cB+fdl7Z+Z+4/vT6tokkAvii7C0HaVPVwzGSjraTAO/3No1nTXHprxwH+Cc9dCxni2uIkGAHDK
4zcTGFc3026nuV4DnZKd3NWUGw3Nh0we+JAUwolMFa1nULDankm927cWnefZRNMHDYOcPKRaJxrI
IRsQcAQfQsANxSoxX5jnrSHZSnUoukMvtsvU3tgc4ohz8ydzRynaIA6sLZUMOU689pa68m3zusrM
Y92e+BkDXq8Np78v03Sl+6BAzDOH9GsWDsfvfkb6nW2FG9YLjQfnFNa6ikOPtaPo6KbBLcxXqOz2
XgX0CRuHOpuuVP0WQxe272z8hT60vakqtrUhIQdudfr3NJ8avfjEz8B38/gKSkcyys9yH2E1ryL3
WdRyV8aQvJtmXeVba4EA/LLAjtj6E6teL8qjny7CX0FKHjNMDZlWbF0/WDL0y1o4EcDP+vRc6N0V
AY5n3w3XXXJK9Ds9nUCa8G90LOlZ5AWG9cx3CFzOoWGz7mj1N3QaJ4wVkI2XQh/2hTnskFNxtAi9
OQB8hvTCum6IYeScBDsQ6CjpvXE2KPvr9sstRNq35pzYiW3nQ8SD/sOzieTrcpFimEiGN0iyQfZh
pqfTgbMVtKgT4YuVmMWGC/772P1iXpWfFoRwIH3t2iq+NHFAn5yvXmn1+Wa1X1bHf9nsyU8rQgIu
HtsfBxBQ70+Ezydueyo3xQStMAG2+82v+WKG/ecA+cfL5+CqrymejgmfWzsJKrBkNzyLeV01Ytd3
5Vb4+jczyVd369NSUSVVmeRdwx6jA7HhFJTJwT0evrmQr+apT0tF2Y04i5fzNUWC9yHduVqHl7jN
vjNZLPf9X57H52LtirS8UpSZXnLeh3CkEakejrxwYQf7yYatMW6b5HYQ28CS20KKCzKvv4+yZQ/2
b7/509qRjpifR/aVF8Q71ovvNuVDaWZ0/c8+qH/K0m+cbvqu3u2LEmUU7HyLPwZE7aaaDrEoujh0
WNOjqdSt0GvHm+au2IFGJXYZV1Rq+J2LAKnW3cOMQtjLUigaIMhLL1qMJf/typd344/vYlscDuo0
yy8iLsoTDSPpjRbM4n6iG3xjmlNAW1X6XY3tFy/c58JvJ9FMtFdxfpFO8pE19ROslh0db7TNhd+M
0a+e5Kf5Im3lnNUU61x05LirkulpRdOkWjdDIy7GwBnXgELwTShu2bf827BZBvKfN2/UYfCPCadz
0f4szOZmcEdPz/ozoJwCihG9cQBcM3/Y/v1hffF6/xMl+OP3OTaqS5VO6SUZipc8L98yYXyDzP3i
3f4n/vnHR8uwbjTH7NJLqbdXLoIu3epfHav9ZpgtL9K/3alPU8fUaUkb0/V4aXXzFICPYAE9tGlw
VhXBwNlAI0iv79/v0lenoc/lxEXc1K0o9JTszL6Yj1l1CCnw5R/lhOrpXSCRSatvz15fjLjPFcS6
7xRd6prRJYaEdK9oq3vHQi9+a7mTjR6wj9JkAyMjOlsAeYUNfcRRwHRGRUG547sY185QEy7ti3nb
D0W/8bEQtWs0WNE3B7ZPlqT/L223Plci183UD3rphvTnAt9TLPgBULbEQTtwy95nKmdv2YXVb6ZJ
ZzhbMwVHw8538RLIT+gUDJfFv5kvJSfKmNM9VModf8JJvbWgvtmZFxTPYW16y/6iCCL2UNkqS+46
NG5Lhr3tP2hb77tvVoovBuvn0mcrg0CMdy5cMnswT0AWQ/v9++AxrX+S8/8yVvXlt/7xKtRuUQ8B
qMlL6GTVycA1snEKZ1rXnbG3pGbfmtbg7A0reUlk020d1609SHTCQw8b7OwcBoiwhQXJx5E73YGM
7SyNoWOkUZAhCvcQ8xLTv4vQ8AkWu+u1Wh88FAsCS4PCCWpLzzZzGMM6iadxG4rJOZo60rqpwqAZ
q6TatYWTrdCuvBeTSq4kShaIC6rdu0XzMxzYsznGmB/jwaIDtq7l1cS2AMaCNh9bfZY3vWKsGXPz
o4lzlCTUZx4pt9MezWbETACxmXLyUK3ame4lG4sAUYSwZk9RdDsNg85miFzyHC18O6UBI+xrsaVi
ONgKo+zXk2mFxGpC7cqypw7kMbSuycgBkelx/XNCa3dXCDM72a4R44YL++BWpEZ8Z2F7CwIjW+eZ
JZ/iTOMMpLfg7+k2344aNRlNmGrsCUDqQitgkM7DLcCxFG32TE+IKQ9tVkReIeWtCgNODR2cRRWa
3QbUlr1vYHUeKVO0K3p24dzkhTzSUhDskqoChxx+ID2JDkaUUhsZG/pDVYzpWQytvHZJ6x9hNYLD
ASkFmVMO/TlHz7cbYP/syZ/dj5YD/nPy/Rtwg5CNOs3C1DLnVzGqL9DX9MRzBqO11nVK6y0OW303
I0PYRpkb7cwW1e/kQHEKyaN4ydTp57glwT8AC40pyiK71LYI6vDxlkP8rDnVT0xoESwNerMaaBVN
lq7TID8JhCJrtBgbqPigfvu90dv3NLbsuih+HUaEN1PCpBQEI/zYtLq3ZXzsqniPXApcowF0Cg7A
c9ADpSlZ+dMKVJsk8uYWXuXnGyvtPxobIqddr8Gw7ObI3+twjJwITPl0gsmydVv/rqckKujdGx/u
rz6CK0rC+YPqL3M3sWmb/W0g3wSJCt1WI3TVrZTpdmKCDMxszc4OF6NXD3Sa5NMmrm6wpkN/swBG
wHnOZ4gYIOn4SQDGO+GC/uieRxrI8/GlBbfdCiZaeCw22Oayf+lme6dxlF65otiAbDrNA7kxKKbs
o+4Go7oxGcVWBY5UAlCSmX8l0/7OIApuuWAzoj6aDkEP7Hw1kT9bcTa99kMLAJPCWTwae67aQZsI
yyw8moECk/kGhvLF4FWvSsubuc8zFV0qh1ang6Js2dVpQGfct76P1nUKJWQqPAU0n0/qdZ5kNO2X
H2VA7tJghmzZbbgnDVuYIDkzM61St9qwWu9KNqQTLCezHle6nhyq+CXTy0MGaXVWzYnQ2dDXF9rs
NzTCe42U+5K/PVfHnKOH2xHnIcA2htqmte9bnacBOTgatzDjMeHirmgQw7Oehfdt89OtDSCdkFXz
hxbgmgMEIfs1ahAgRi1cK7ktjV9JAISZsF3euLveaq5zxz70LUY5vj5MboBSOHkwfJ15+gZY2Wo6
6SGFd/xto0P+PEczrGl/38G1sRlQo+Wf26gyViM3MK0Ogv5DWBAXtTwxyzg5CPtW0tQ8xjUPITmi
PIaNlwLeytZiBpRdpHSO2a899J46n0BhLkATHaFpnOCQ7Wk6jRyIY4wWMlvkc2cUB/UW4gr4n/Rs
O7Lbhgy2wpd7Ov03eE1Pi7xAr/V9nFD+BmfJwMwZg25Oi/R3myRHvicsyVPtl95Y8/aP2zwwDiG+
FejPDEMuumiuFg2HrNpbnlFS+EdOtcaaF3Y03OWPbK1BpQIbR+1FX5Z3Pq50Wr+vdUB4jJKUwH1k
pvTNNd3ywBwzANsXDx9t4P8mIrsZdHpD5Uc1tvRA2FduUF8NEdMCgy3oeH8AyYeZ75X905z2/soZ
y03aolG3lhY/jsCcPMT00lbGDuXtWjeidZScw+iwjBm4MA3BABvq3Wz/ssxmZ8yQqLCXygCRp6Et
I2CozduyvR3mi52XTOLDsQRuj9LIsKLt4jIN7PhRYxsh0sSb/PtIAoehfj9U/WZ5sxlb0LpQ+wBH
z9+DqjsMYI4DokhkvFZtoYNWCjf5qK+crIPbw7I6voyZuhrF8JizlLQw0JpQvC0DHpZkr8Z7yL8r
yQybig8+3pyfE+ORlq9NgQKKzc0Nt79ivCyv2/JVll+SVGyOtE0OaT10tX3CYXoEDWlXat9kz9Kx
f7S8JzzidrZ+mra/6bL+ENMVaCUfljBXM2cA0DPLfUdWvdLL+K5LH3C93FIivE9z41A49uPyiJzW
ftEkLFIds7sqrfUwzdGmCd1byVQQu8KLFnGDSgBehimgEiu+13yCaiSlItlOOEnzH/DzgIvGZ9vI
z6B9t1TePJHqIfTvjGss4iQnJ0Bhutkezak/tLnpUADXaHfVyBDNk3xvJwMzi5o3vW+Jk97DWJx8
wUWzP3T0ul8lYf+Egt5dU3BuripwxSs8sJSb61X6oAIiQiHjz5jdvZYF1iZCUACSSN8Nen81p9bG
6R0MIt19LcbnvmjuZqlRqVtvy1lwzOT1hQ11GYaRdx1O4GA+EpB6Sd3psQmDY8qfd1M/kq+su+vS
ct6nbLqpA3+b5foLfZKIh6uYUods3ZvlxFYr9dQowzVVGvYNohv68C3MqIKSaVU2T6yb+QMRVyiH
7XYc3Os4lfYhH1h9ptGK4TuJ4Sr13XnHvil4N6Vu7ka6+uWqKPUKn22aeZVrU1tmgaWj8hieYjUZ
294KIA1Kti/kEa2Vo4A60a5VDhSh+QUMVdXvKEVvPb2dDYzIQHHom1DHcgDUh/61HLf0ApnHwS4O
lHwzbLtiAoesr1rjB/6LtWuEh7pGiJ6NFgyoCGKbTtztdkrD/Ji7s3xpRCRPOjU4OAImNzpSnqGo
whj0/D6os2AnBqchjwbP6gnQpLxWmlnviqg3qQlJJ3vFVUkqtczw2U7D6MdAx8RRFWSTkwzXw7rM
ifFSOpvdhKGb+Bisc5xPJQTFq5bOXt5re5wPQmbqnPplKz3N1N7zHN1GEehGsspoXH1sKXIztm1T
WPeM6xEjUYZoBSA41KS5oDF5Dg0ifiDv5vvJneHBVcP80ah5JNCalpO1adUopi37Ztr6HAfIJORR
jaOKwfp+K60yQKYbje17DGl/+SDVPXVukl1EUg+/y1qTE7XZ+hjQbiy7W4eDm2cGYNK8qDJTrzOr
AYjdUC9ESSQ1VOCJjBc4qg9TUUxUXSR1sa0cxqJpNxR8F3l78pWdU/rtLMU/E4g2F0KaW875rp8S
cDuFI1oA8egJknZINm4+dLeCJNRGjou825yLRypK8segplIxsYtfzpgTos0GpmD51rYmNLQiV+9j
mCeHJm3StyCU7XUMg3VjaywDk0XBuomCb+NjnoPA3FtGzgKfdR8KQN62MQLjzm+LBGLkrCzCwcs5
oqMdKDM0y5vKCTme6YybtBvEPght6ud7vC2jJbINIAWXSxLWpgy5GCdyw3pjgu60bvSmMNaK//va
gpt5Hrp5uM4o/9tqspLnqI6SeEvDlnYvDcP8MMw6OJlJNV9ltdGkKxO0Db4ODcx4TmRoraUsF5qb
Av+KLP2Nc5Px2qXKx0UGAjoLRIfe1XG8TgHHtOwagqdjUgBbCnE9jpLpe/KH4Wdv5f4WHah1COse
JGBSGEfMIc4V6viReUdO91nYVXe059BbbRA6XXEJ8Px0VsSp1eSN70/TbW867jptkNaiKe/ED93W
Wq9ptP7gpG3zZI2+2ALWjM5BLF4B4L2LzD7nOodCLra5hoA6r5hw2eiAUeQn6cyZZZusM0zsK6fJ
mW7hQG/UUq+No6Y/yLQlrdq4Z1pJ72Kn35jsTtQAtMCZH4QBy1jm9LCE2rzJMv0S1Ja78R1WOt6i
yU1OrongeWZ/nVr5baxc9pDGzq84SjVGfR935im0fE+68sF1jZVKG3ZFs0WLL9uO0d03bO6FTLy4
cu+CdDzVOWzjMhhu2cC8okHExcKPgTWyd4YhdqFd3zomRhDVs9/TdSr055vebnaxJnZxOG39qUIO
7YZL2Ic0j9PGaylqmA+6+AXC9NUWWkGSZJguhhYQOumfUyYCNxF3vRNtcQ9QG5S5dNL3PpQjp7rL
0nmd0ayySUvlbEXrcNVy6zruk1ul7NYbb8giRSuE7fU583rbWtxCnYopMz41cwkLLDw5NjrjMnlo
hmKb4JZejX0BaUs4+c4xWzxMuQx2MeD6cxEI58DET+4KrzPQf5HInaEA4q9aX9OPeS7KB0m6JNuC
dj6nNkeGyS2H996RJkoFDDiZEQKt9m+sIryjFSkBQc76Eg5XPcFVcFPayRpB2k9tdEWF6Ysjo/c8
KUpPIUCkyDT7qDp1nsbolDRqa0WE9zHJ4p9oE8iPxe2QlTQ2292+XKoQW2vtYp4cWQvbqXua+MC6
794Ht7c9Vdj1Ks4ILQRFBkG1y34nfYWUJQcWV/ps/fNY/u4ri0E0nJSY9kshVtfnnplFvwzB34nq
+ioS+aGTIaO0snfLc3fSamFZ+2yVSuE8NG7lr+PZ3hQxRgnNtX8MNddnsaSsetfemZazA7awJep9
F6e5vfULkGdslH431IIYBTajpRXftew3N3G2y1ULo7zN8ulltopjmzF+w1zUdzR2xUfTLq3fNjzV
vYBJ9oBZA11HkB+CThsO1uQsFZvtA0Dqa6Xco7ZYbpPhrU37ndN3RwvQwbSIO6qOUx57+mjb+qm+
6bCdjnrwkXZdtC5yufcLjQlBA7vdaG+OQV1CC7e2oF4BFEKfvHZ16lxZdPZsfLeUSEwBJQ6pg4Y4
As63bGDH+ErjeZEWHVGkIhRd2bN+XQsNswZ4aVTuh8SprpxwvontcB/16ueY0Sll5jtZq2bVBOkN
17R1oQl6OsdiZc1e3wbvYE66FdUl2orSm9c0LK4E1ZeeNYfmdi5xyHYO4iBdLuEck2LyxFWm1yaO
WmnW+FCSa0DOzJexd3PeHFtQJFWfXuH0eguIjzQhoNO8CM5Oy6lKlXDW7cC+daru2nbz67Se8FX7
Z6eA9r+MPtMYz5mhHwM9X7or3kbAhdmMicbu3ZeYPnbWb7KlneLomcF/p3Zixdt0OxHYweOw6Wvn
um/MWyNQR0EH1qrVnEOquT9s7NTlIK7NYPwd69bDYCPaCJPuaC5MChpFrrNyeCyC6lr26kSNWAlE
g9BQaqeHyBhvzdbdiaT67RSEPkXQXojXvFJ7SGuDfW7S7gWL8dVyJ6LJfchstVeFOiTsMmEl6ugq
suBhDMQ56LN9lCT7PqoX9ZBT76i/VAxb6dnjVBFCqe+t2j63bOKRP+gnp29+qiEZ98o1MWO0ZrPP
CFXtyTeLNdW8bBSqCjJIeASq+NyP/o4RDYuOpguw+zkMJrYqFlbVtTWqn5L3OLMMjbFEsLXh6ayd
3A+um8LtDlGn8msDpPk6a6v6TnNH5WnF1FA4NY0pzrOyvBhdnN9Hjgq9yYw/pqR/6tDIgFfPExYA
w7jKlwo0rpKxruEOuxadS3tbp+u8I1N+k8pRvmhtMf0Alkg9pTulRwJ17lM16AZMzyndNFbZvdpQ
66b1jMVQ4Kixwp9DPSRrmTF+SjOFTk+IC4tY5ivCYHjhq4bl0qpGQO6B3ncXniqiIaoESKUIeyJz
jyBg2055clY1+xgke/4+zgyUzDPc3VnPZ7ARkMQ7CoG9qrWWxjoH219noNFogd3c+paJ+grpRPCD
bUN/70xNTiQTp4jBdIVjy3lje2HfdUZQ/xDdDJ9ncHRsJ0Nt+DGcclUB9lESKQpNb+mRcwqn39Qe
vBQ2E8smRpa1aRXxLtJzStmqrgmvZGmJY1VP5bFsY5zgS6HlALP+ZpKG7uWD4WyCpk9uqszttnpf
kl+P7HqTYVW6mTswsULvxZrFK71zkfS9R4O4hP48Tch04nE9aZEbeYlqe8nuzKi3bg0OmB2LHu4c
TmzuAtf1DIt6Y0MT03XoiGSv6z5ZxhzDVT0OwtN0u9oWaCg4ZMa9vUcEEj3WNLXsqIac0FhFCBDm
GDtYElPfx79uCnsi11XRlcKhR0esNiKGbs30IKM0hVxEm9tz2AT6i1Wp4bobMuMJe1GFbyAek1vN
Lvx1gcXpZqrHn7IaCWJxBeX1LGSwaeh9eAG2gDSwH7pdBkn6ulWt2o8w6RCeB9kNRdfqGKMCfOp6
aT7WRVtej02Eei3AbavMrvACGmdXAI5bT7RVujGTHGuQpAp7dsyEYD09bAQumaArn+ipTW+eMjrj
yRnKGbGNJa7zock9J0hy5BIUpFgYENdBU6RXgm6T81Dn1NCbTeuZvMKbvGZ3nlVFv09UXa3jyRaE
KW2OJlYvD6FbgUdmn1f/okQJ9NPUIpeDSsuhw6E35klLFZWGTT4hRKr9YT6bmY/tt2zqxFgZYZ2P
qCl1N1q7sijf42AoKG+vUfYoWW+mAndakwTNMU4JC6fCHD27kFCcxQRDvh765E12tNWJXCMtUFPV
tQIhPo8bf1LZfQ7154ewkHezFOnnutTIR9nVkvulrtnl5Z37XTW7H4MfRl6GGHkFIcHdWLosPL/u
J8ZdgEUMGwZ6FDURDyjLjZVwR/MYqTPhjmVvFEGM7mxO1yUCGRcCK6UsWf0yGdriFQ9HftsAjpP7
uG3ADFNuMxvb2rcVzzRoTnZvow2mwB0mOcEMTcDilVpUHytb2au6iB1CeNJ6VbC1D20sEk9W7BQl
SZxL2RShB29g2mbN0EFPmaaAvBFg2I3fRNwhndXeoSFi2+o6InR/qpmT8xz5eGk/t6Chsccghmz6
gCsOw+41m4Jxp5vTzBFXdQCU2ED1NRx/Qfp8BeR0G0452uaZntUstX5pWdwc5aSxFfX909CUvwOO
sFGenfKsvrNd/dRUxkNEOtDL5uS2jMcjR7hTF2W/8ei266zSX2TCTjpNBnybFWhes0RvNqRxvgGX
Wm6SoTJXRUNrFbeLRc8UDxyk7idNu2rCMKJlJfmZOpjioU09zL7BsuGE+sofi/eE/XPh1nTSIA+x
jD2g0BDwstoxfnAYKi9xjV2iR+fMnc4AgImc+i4uaeshG8L9WJrkRKg7Mvv52aGMqY7LPZnxgw8f
F18e+3I7eqhTWiPcJHqia2XZ76T3JXsckXKyj3pckFhvr/25xQpPAp8DXMMZKn3KyuBR68ybIC2f
UuX8HsCmKid5TgcoB4mPjCmwSBzXc1WxQo3PMWK6VdXnBKas5NQtczABBODOBkpPMCsRh0b7vu8Q
8QhJ0NUqn2Zdv4HT93NKhtciGH9003yoB7lvZ8KS1WTf9Xl8Qy/Z72DU7oxeERmPtmVdWI/2snCw
c57W0K5/VcidVzIqtzO7WqKRZEywWToz24LGMR6NOKMeTfvRkkYlFbjP/Gqrx9jAZfQQS9Ivvmvs
GVUkWGVZrUuAghtq+YOTiI0fo2Y/yyZ+Ru000EnjWPgm8mvi+kdZy2u/J/ISzVVwTZlftrGLbGvn
9s8pbxdNVqU2Y13TswvN05sqishyzJZQsdliTE27CLGZuDK17pX10oTajRCoMtxQ7w5j3Ldb1jkE
Upq6G2iwJwtAjsdpeN7tic9BqBSeM+aP9djkjadieydt3I4u8fnS2IyFuBkXOLJbWufEcZC/zs5j
W0aPlTMJDwxth9h0fBUUDobRcO57uePUQfWJCjyXP1ktaeg6YMNkdPc4YznZTs5t5IBEtwYqDNsC
crfM8pNJUGNlSSk2vE/HNu9xEJJs0bSbNOYBkYrcOZqxsYr8dTYIo1oDpkK/FBsCUCUBbhLI5hAy
3VfuUUG69NwpuIus9scM65iAqL8E3KNh54asmW3d2Zu+EMsKHD40eXlw7e5URWwvy+zKZrQHFfV2
uf3bKsNjYMyPZOtuBIX+LjVgq0RHV9vH7q2Z6ncNPZJrI+1eMQPaKyuNbvmv9TpO42OpO28hvWyo
K8ng5HV2V/fmGdEkxzRD3KROUbITbz+IlNFXPlsvOFnsg2wN6uintEUCgZe1tAGJLwX4WcIuIioM
Vuye8+nVGOsuoyB40ur5KTPH2PNH6IhhUdWsuJyFUociRCtpkxsTd+12tLVwm5XcdCLvthf6JC8q
2/GGKPktMuMH+6YGM3GSenM1Re9DEef7IgzbG1Cr1ka2fbMtRZNQs99pKxxe74Ec6r0RyUcmJCwq
E1qBQKc2o4g1kl3j0iRgoXNETzA/torTQphIZItm1TwYevdBB7F77du2sar7qPEoopPHztbyTWop
CoupdrxxtPxc8NRCzrZSrYKa2JVFVGQXSuDi7ERdFpnaOJLdT9Z6a9iEuAuVb+ekcjesTVhVBz17
EGoaV2Fd/YrDgHW599fBIJFnjMV4Zgm3P9qpUfd2plHwU/tiWkEcQy4WOeWVVQGVrhMt3Tc0VXtO
yj0KDIJBgvTggVOWv1aE9i8y016qgURSFoTJQwTzwCuETcSrdJEwONVw5fhpgfxigV2PtX0qhtRc
+0b10Y/0fmdNkHEeCZEFtTHTkDGkL5ooxxu903/nQ1aQmy3IdA+hs3bMsqQ2o+o9o5eCYE6Cb4Ng
Za8YX2Q0GN1M3bJVq1CG7FEUR7K4N+s9RS5Ec1xqZod4SFcK1OG6a3WFGyHOPVGQOCfEhUU2NJjq
YcdFK5HhzGstf/Sqwu6x0wE31Nkz3Yl2QidGGo/UtonheZTjpp4dwcrICEj6VoW8+uVwk4PB3A2K
Wi6zHX8UDQUsWO/dW5wmHOENYss1uUbqNeaDZATunbq31r1NipN9nE4SMHQvvomzJU1Nz4+7ZpWW
sjgYge5sSNJU54j/oVRAHSm9GZlbc3Y9E3w4Iw5fqqXFLtIrcSSDZ3FK6Xov0Fh14R2Za45vTKMS
lU1XpsNdlQTLkYbojolUxMuhtG1Kc8B15Oi/q1rLKK015DpGKHXABdKzwAjy3a64iTCzr1nM7gLV
y5VA6kfN2jSuR0u7iWU9rQjFUaicqWHlRqXYZlwjq3j3xCnzLR6ojDC7yN1SrX1xginaTU10lFHx
VIXDWxAQfixRMq6zqOSk7DYFCZGQQGTfYAjlKLzWdXvEHjF86AabBzcn3t7CbHLyXnqhE/dkQ0Ha
9SXp1joT49keOW236HSJKAw6ojFuyKS55jrO/ZHzctd4si6GdRMEGY9OBZvKHt9kJJRnS2TN4P38
Xdtoo2em4jFxHXWkxCPfBFmHIavhAvxEu7Uqg7ADPJNiq2InXE+ieo/wR+7+j6PzWG7c2MLwC11U
IYctCRIMoihSWRuUNDNCIwON3E9/P3jlsseyJQroPuePJGlMTNsLt1dATUzLaEf3r/hkUv4AIWJu
mgvw8sT8Y2ig2yJZ06T0HPIeRHJjWpyJPT0Jh1567+PSi63ZDQ+oZLItbYjNtqPEGsQdZXasAtQr
NP1p3bkyF6rA/PSi1d2z5qy3dENpRi2ArRRUTAPIz24wEnZf6G95US+UR+pVGLTJ2ctM/aQvWkEX
kVPfZGm5CK/ce+Bo2c7qs2KHR+ra1O6fvqfWSGaLvu1NcA/hIsiIbWJjVT2XYV2P/BBGYgFHZLBB
S1DsTQcQJy4L40onMNLybIUQzczapYom5blsk880oIJJCyxAnWb5lznMLKJY3kVA4w46JBgpZMIh
8EQdVpbTnO24AG4bDdrbPc0Oa3vmOtGQxoMvzG+OLb+ouDRudRwnO7uPy1s52tz2sTlcDE90kYuk
NPRct4/aSaCEnOhBy1GQ7KdZjc8A1fKaEtoX0d9GlSjQLcQHhZuuTdaERn3Zx5S5lHP0SOcHsM6L
JAtk1xuldWwKKkbprFNnvM6rct8sQbEy6t5qnRd2YgZM6uF5atPy1E9Vth9yPd6as+BhtrVuB9KW
Q94lwSYplQy9hru46zr7gf2QUjlh5oyh7Si3PZ/Wy9y47a2a9P6kBaO2tXMzQbzhtcck7oMPsyeH
1Mk7CosSUUW1GvNX1Zf6Pk98SkRqYd1i3XB3EkvhNWhMehM0sDUtXgIKpcf4sRz5PrK+z3+FjGnH
W4b2a4RG2Iuka55pKQOfpkOSEmdqn56WpYCgtgaTc7ec5L5t8xkuaOwiiuoAEjXN/9EDysWKgF7I
uiOjKJ56epvbeXmAh8i+vThDtNaaIqRNZ3zKc/2MJuIxFgHwljffWovJ0NFGPhI/BiVYqNxIeie4
LiUEdk2H4FGCqDIKDcUPnLifnNzOnPz3RRqUIGUeeGqDyHA4VnXmfMokcM9go9a4zYGhKXGSlEXr
tWvdkp5oNyNrZegG6ODSuU6OLkvUzqhTtqXRb9tLZ8TkNDFNw9DHPiW73hQ8urP5VyW8Y45BXHEA
1xfmvUVKQp2RHSZz8DcjJVCY7uotbWLA2loKdjtPxnEktTFcJgq/Z9pOt7ElZeibKGk8g9zXrkGZ
OWnztKOByt8vEo5iFnHMCZdXzoMaKxW5vcuhHvR+gvBMzpfORJGX6cJ5IkO2i6ok798yGawwVWwN
h6qe1IsrsuqhYcn7ayi9fgnYmD6we/q3PlVixxT5Vkz8hnMzL6OhkkZkFo564KEK3peMpip7sdto
9uQccmy7R39u0cnYS7pb9Lzex1073MaUHA3GaJD5SgzNcwbjdi/bwA/1REMXOdgWYhjHiAzXtr4X
u6L7iWV7l6z9uK5G+a6sCEPrIJ6+HZ2TbCSFPcySUvz4bdUd2NqcsLBE81oHGfUqQHBkVWf0ac/p
tJsWTXzq3mhdE8rqP5a0Gx7roJ6Qscia1driISkNbTeXhfPkDaN3s6paf2k64f3YpSW/Y+V5Dxbi
g9vUWPbnEhj5dUldpGalDj9RUioe1333aTuJihA11ofANxk2HNHvUY+NL5QXTzunhDUkTWvxw9lU
6YNedPLQF7YRyqHuPuhWsfdycEjhjjMKgxyneJt0vaOqBqwVS6/5WMLp7si6G/7ZVdEdAxfsJXbb
8qNUkK/60M5rC4t1p4YOoEw41BxZk41Gp57CxBYck3kjzqglcuxNA+CHtJKPzHNizqvJMmi975xH
p8thJXATUCGj9SefepltWgTTy6R7dbT4bsI7PWn6G/S7esBuX11XsRlJMCa3XaIZNRG8foeBO0b/
lNmes6/IN4Hm7Y1llzdefnCpRgqpVJLw9bV2GUeH2lOLn/PTrHycRnEFnmNm7finyvxhKyY5Hgn8
hsqhoE2nodRqH+EisIExP1vvJJ6JB+pFJtZH+sa3kPgUWC6cQ6EllulpmSx1jKnW8jcjJWd7El66
y2hl6qo3CTtCXmkXtcQfvN4jSIBSvPhNPBzUmCIPbPBZbKvUpatKNeNvp3BA01fTDq9zP2dHqmyC
f761WGGSCXEeXOAvkBsYfoJ8x8viCBH1KYRDjt5/B/jCK04pWskh2xtPoreDVydm1tk6dCGjE1Q+
9qaMhunvqkROR5+YvNhtlT6IpmrWahWP4asbhr+TYM5vzbyx6faa0Y2Ybo0wUFjje6bl+tMQcLzW
yvBPmDiaH9ufLBoT2ekail+e7czz/ypr6ndOnxknr04IY1vfEyMhphGAjLoz0Yzto0duJtCNEUed
nxb3gkPpq1pGPyod33qfh6m7CGE3h6UbzLPepC4BySRJl75a6+lNSiu6xmn2jeUu+8Du1CtBk1Xo
64m6eQFHMHVby9lQjt5vg9KY/U0WmPEuQ9JCizrQaegSlB+qATypSbv5pOm5QwKnSPaFncJZm0t/
BWPUQ0cq5Bi1CvY52M+1rbQycghMC4k2oynNtUW0mFyo9WwhMG38f72LoKdmKr60fRP8iIK2VQ7N
DV1E5jW16rXcLXe25jDUjxCpOq2zDLhFqQ1oWqAjGygsthMd2c485/skhprvzCaPKAutUGjyHORd
9xMXnvXVtZDh5FMhsh9djziEEp2Fk6t9VhkAxiw6uyRjZqq1ctkF49jCfk/uLa3T6eZ2FiXNcsT5
CCbRK7oWR+85y5GT0hNhbQnxmMNEKfO1D+b3NkPNyQaDFKTif4KylcGsHOvI5jcEBFWjQC28u1D1
W1qm5l3Trf6sWb4VzYkQ9DtS0DXM8pgBmG/KtVuW3eWvVZcvAo0zEQ6Zo22DCpwaUI4km5p2ri/X
BT8hT3qY/mg+C7wXxwalhkYR6WngHkbNm45sltj6h0oNCNZQTgapYpA3fGv8IVkV7cAiiuu8lObJ
qIf+VNFlR8uo1bmnQlUHqlvqrUzoLktNy9sYAQEfrNzMmm3QGZuhoA0y9WeciqQU37LYpW/aKNRX
5jsIZigV2zYO0TNBUekh6AkNn9o4HnO7/SF8EDpsdsbvSQUOZsj4fVicv3Gl/gT80thM/GrjuLl7
H8bghM/vZamx+Lvlb8CgsxV5vF+UeSHGJduIEe7RnMq1s88iV2ehIqlsbP+el0aHPD4vfpKhhhvW
HZuKTWoS2WRiMGqdxm+NePvt1Ep9i9Sd/nayKJly0kvSkwXirDRD/VOYVdSgUjfa1NoM+lBsm4B2
TM88crNpTMCItxkqo3jJtmbL0S+st04orlhj/schfpQZmiq/Un9n1YZkmER5FTwYLe1+3Dc7gVTQ
8uJdyl+9TJ4q9A5kVp5GPX6uzeGqda4Mq9wRoWwRYSawD3gcTl42027fEzrsW6VHApFAB9jpnKYB
mr9j0GMSdgrvghNuPcr4o6nfZnQD7mzFF7kDO3rA0j9BnY82nc1BpvNNVP6pLMXV6r0rGQuRHtuv
yl0uniF4wIOT3RmHVHTh0KTUz/PPlLVJTOQHdVtvQWyL7Tykkcl3PBfmNSd6vqrTQ1PJI2sAMk4N
NXu7LzML1DzZmSuZqbARq9rEVzrIRzQQ+4nXTcXT1Zjj0A9Q4JvZspFIinh7pwEYPUge/YWtrLbs
s4CHBC6YXpFb4eyaLp6Lx4FaNKl1GxJ9dYqlV5FcbS6Rt2SfrW6+SY4jhHeKcIQNtu39ZMXU0Hvj
Qrs5cuowA/jcxC0crbe0n3RTxlEwi7NrCX7lhLq/NrHwmb7jB+qHr8qR5sYS/s0qWwiO0n3v+kZj
8W7me5+5Dk9kcuo8upRbuoW5Zu/OkgDlNe0G7aZ20HNMvJTBS2NBCaDao7WkjIpC3aok3SnNfc2c
Drqv/cqs5bswxdVMu3qntxOWDSS4JmPyRur9uanVA31/ya52+p3JebUxmRSNTg+twQ49tjdw+OTZ
zcRbUfGdSJcl3nsty6GE66NAONPGszYDoPalOW990zsRI/+e1JXGBNnqqNNzvRch457+VklxSdFq
Y1CnTxseiA6d5cHwEVu7prlVJh1oRE85fvqzZObdH8cv+I8vLtF9Y8jXmWh2lvyq4iSFoyk1DrhR
zs3VspJ7r5r92KafufZjEwnL51gpP4Rh3jWM5EhdLwb4uTK00EzEO92nX1KZADrtJ424T1agwfjm
vGi/rf2pmiWcMomod4lyzOj5RD+jdJzvyc7/0PLzE+c0vvn2p2ytfZqReCeaaOZX22fqvqj6q+T3
5MRAHd3y21rEuhLdn9fFs8vXgIfTK8cpTOHwZzqIhzHP2AGcnd877BT63SGhbc0N7foYUkkae9WN
j04igNbpi/eMFvZoqb5r4A0kXXsWlQfT0wlxoIhZeRsCur6csrivVJ03ONsGERWl2qFN72ptIfix
nJ3rqH9el6SYDlifWVHnxfrSqg/fpB0WTzmz453u9WdM/emcRZ6Oakcztrha92U6nuxq2WeoeBC+
3ZWKnzXkenkmbsOYnlvQ5tKdMfOa12o2cXC8zJiSBg++q02XMPZoTOqLY097J0Nd6Bi4NiwnQ/JN
lK8Rzw8likWUT3OZvhVQ3VkeHEyBUT2Tt8zz9uuvKl2WCJ7v7NO5I8XAqE1tXQuqJK1Na4/nPneO
ZRHTDI1kwhmOi5NwrTG6avUX1OlZ4XJfH4ciG3eOT8oAeTGpjmNhmROoTp9VptyWlkKR+ixJkly9
8mgfwobHqeabXn89ptXdRJWEjjDeyQ1IcOQH/GuJUz/6DjBdA83E70tZy8/YeZBmard+bknXRmZc
PhKxnWxa6qbdikuTR6CbtH/r95gXbpRoSbQk2U6vvFePIyW304zwGLBbMT3pbnmyyu4vBqCzOdIA
7ReH9Qu7YgSsWt7W4xaceM95sw2SJiQM/gGaarOYrNSyjuiwjwI3O1TdgtZ22A56gzy1OAHg/1Gx
fZinkoYg29nUtf5EYP224DTO5zlyMkaUzER+R5TAwiW96CJs5/ZMKVHJk7V+2vXAzDbQLZnC6iGU
pwf8ws0p+e5laMCRFYl8yxvn1szxVZGqZtkWRG4DmtrcMID3wIMvwrPvi9O/4qLRORWy/dibb1PW
HuY0oy63Wz+lWn8Y04EWAlsnfMqLFsRvdJlCPJVD8QehU7KJU1w6i0abtdIoN847hOx0WnqVFYKV
RZXAw1IFFHcuNmd93W3dTIbKEzcr8Q9ZGr8xk13jBPaaH+AHEcFjkhX7gk5xViYhD04fGNsJnVTU
5EwFLgLrIVulldmGaNt019Wpv9NK517J8Vzq/aV1rLfGogdpmpqdXMx/SzG8VooSz6F9KMb01SqL
89gu39C7b9SjvxpJYW1iNbzRfXDgAH+oe2wDGinwyo5P7CW/woh/6eV50bXpNrP7tXb/qKk+KjJ3
XxTmBVgSlE+O7Rn/2cU0fBO+TkW6pzrSkfAbTugu1m8bkBoV6Gg/ulqL7E4waMTrQ5VKLCtzwka2
TGsJsSFRStcvCGueG0c9tUGCgnvGo5fOQ5Sl2iOsmXZgsnqcOeDwytFg2uSqP49zfZwL8JWARg1K
5rct75uQ8t5OAbcciRrcyls07WhgW95EzYV1NpNIlmI/L3BHfoGZIzaNEpUi/xW/2/tTccqH+Aq0
/ILu86C43nSgLcwycHJJayyIM2Bx9YFGOx5OfwgQi+bjydXne2sMMMlAr2wW3N7IZdsqt/gJrbOt
6Y+jAqjMpPYW4ActhuIU5PIVYofckRohncEBDib03Ooycjrzu8VjxJFkTZu0ECb2rvS70zSoF+4o
swNeZGl8iAve8yHRL7o075ZdcQ9P9j7tqCxmJLI4c4TvDFu1eEtYxYqK5Xzaa+R1DMmkAI9diy+Q
FTIuyfWhus+47A9laX7BwRg7oeO1Wd/DmsavJi4PeYO6pvesFdpOXlO8FwS1Pll2+1vCJcVdwlTG
ZN8a04UhDLeKMZ6moSXyqb/FZf6maQXui+FPxlc6Tn0m1iBEbXQZG0FMy7SwZ0ltp6XjrzQgwdws
OBpZ97aSbq2j9WjIizUH7l8tfPSEUjuXkzqZi7GKpf8hGo5y0azi4cjs7UPlVDegrgNu0/W5M6pu
63EhDul0ghx/djj1bW7U9fMu6cXRfXRNaPcb7dnNP4KR6y7Z112wDXgO+PQZNpFOjdO2oH2KAJKH
NYxkHSfpsdxbS3wLSvuCR+Fk1sOLMYud4wWhg5YMVQzmES/UZLPVqimc8FvN68R7srT4I0ZnipLO
Lg/e2D/rzqM+VYSelJ8oAnaLXDsH3EvNbgrK+sGXjlq1Jtqs3v2uJNYXH2I1nQQSldhNT6sQBi1S
3ANLF/Fzw2qN/5EC2yOJLjn5KkUt35bcOFpD9kWiwiFG11ShrKj68qECr2m9W2w42DN/+uwiHMq9
Khy0HTTg3MJOd8k5X4ItyTIutqRZ+deJUYqRdU94TZBakef1F/50fczq9eHnw+fIPYwgmWXLhY9G
iyTlh8TqfiQzOd646mXkihRjfeHfTXQT/9yqCX0AJF99HqFpAAZqx3qs1wda9zboOsswSf2tNsse
FrQnWpJnuelQ9CRRUDXjpogrNHxVs7F5Axyucv7TmVd+JiZuP+4fWwwHMSyXhAwPxNXvgdCfEnvi
zwBwJu+MsC/0+vZl/autl1HJwY4+JJwhImSW/xKnf847BPT8aEhotfMMNtp7RTT6+rm17YO7UHTr
IVKvtedibezlBRrd92HVhOK/WtcL92X9vznMWNVYn+Dm0YBMoSmtx3T0T3GDK9+J9c+mKvfWEIRN
5Rz8eI7UTJkyx7XgFfIYmV2ktnqcPRccLLPPlk1ED7xAl/Srke5Rerfa/izHR0Qh6KzMjTLfzSS+
UMweTS4ylXEbV+9uD2jGlq3Fx9a6eP0v3AlF2h6gxLPC1QcOvkUJHlbilxDQEAP6qwt7vFFZBw4d
7GTPAhlXW4vNK7Dao0r7//JR3P63b67rpT41cchkLAykI0CqtMfxpi7Lh0kSnKGqY+f35zg3yBbg
1BBNj2wrD3ZNknNurVCctUB6Q3y5uW88gJ4AF3uf/Kyz+7JWo2Amp1wMCVwL17C+US6/4ZmXtucY
iyWDbe9YUYz6LMR7VVMghXIX/gk5aEcPN+2LRRHxd5TJtrtCn37HVc/Mx5Hp9rPNY2UHmMqYGxLe
XHA8JBJ3hwhd1H9s/hAyDGvbRfOsXTwmKEz0XYG8OkY4XfDS4TTakjSYUpU9IOcPUJ9GMm8n+KNa
38iFw8wjqHWDU4roggDlQYo0jSmL6vaaDFri5lgN37rSRS2ET2A9ygJihKmUiDzTxbHjRE6Svc2m
dS0r88oPMjMIuaJ5WlNqRJHv00E7rQcQL5cDi90N6V6Hu6C1Bic1hhk2msFk/XeH4ZbozgsJtQWN
Nr75twAERs1/SqD8c47W9Sk1khmgRefhY88nCnFZbS/TdE/cETAOnKCuQR3lv9JeldmM2y0c6Hrg
xY98pkbjqa0r+3JNvPIsWYVxbqEmQ3Qe6P13UZTqYE4Zh0Lp4XZpca/pcfLVyD6Gc/efghIlrP5e
FyRAEU12WZKW/8Scfuic2HSPzIgX0bhlo0VHNjSVkzj3Used7Xr33EJ9EGjDr5eXd3NVeaf6+6Ls
Y1G9Sv/DMf/mY8nDku9GK+ysMTvajGng0Pr4MgL97jT4h5dUESzoJebwx19AIktNofJbGvjjBeVt
4bodJeBVFskJj7Yp+jdjQS832/S70hT4B0rLRhjZjxHFu8W3ahv1WqMIxXLfLMwbCbivO9tfrvLw
lhh5/23Qlf2l2R3CKjPXkZIlgw6wEoztk2tPwAiNHGBdeiYVVGDtTl+W4Uy1xrRZ1smEB3CAaqOZ
IluK5KD4zqM5b1IUt62fXRMo7kNfzjHbuDFAdtdsYQ5RtzHc6s4PlElAg7I/E+DRLOqS2vqjrFEV
oaxm8N3Mo7VxMPsHOxucl1XlwR20oHExEqZQ5XViaxcS16Plf48pR6ekT5EKBVR0SFCTKqPqZPii
U/ePHyfkLEjm0s1AU/pmcpvpVzcpXNw0mWtFQqNJ0HbSalN6AWYQnlgrKmsnOxZ+AtFsDaRkbcwk
sdptFeTec+vZxrkoam5wJ8kPCP9QUIoWmapafJ1zLa2pTlmMCH8e9l+UBmT9j85j6g/zlXsS4NFL
5a1rlPPczmMKk1UxsJPCevTpmT9YOY2W61d0IUU4yZk/ESECimJvTxNgwBzX4rJoTh0NnFLJXHyw
N5Wbrp6fSIE5zYAVFZj51sklnk+TV6MB4FNnXdZvth2fV+fbHDfniglYgdCYkknYQ38aGNfKNwQN
rVhrRq+5AXEAK/j+mzdjUR2L4/p+GpXzYbW4dLVxj/UvorktdHQ/WlOwJSY9Ijq6M/v4YRqdh9hN
zprrf/hS3wVJFjnEgGp58uTW7sbAqSJa81m63hvum4NlG49WXxwsVzu6jGxq1L7X526FCALEzBvT
BIxHuCar/loIWnpF8oUZB7dQwMUWZPSAtoLplLVx083ewKUkget152KOQ381J/ORRpoT9ogi6pN2
3xXyzCOOQ9NpP8dU2xtIWdWQgOqJ4IhxA2GRl9RhJ+znwhek55mAow5RA9RnuIV27Y2MndS4ljYR
6C1ah5SvHZ2iP+kUGhy5K9lF7OFvthCHMlYv1Brdie0lhca+5RlYvj+f57F/LYuZJHPGGZTRj2OA
B4pwk62td5Eouht6FYSpmHPLLouUP+5JyQm27eLIDUbC3X8TmGVdEoO7Cp/FkVDup/8gBW72ssdX
UUhYmfQcVOVroDefY13wC+N9T0uqZbLl6q/3xNwO+yr173E+PK6DkBzsZevMfZhNRr2bPf17/anz
1ni1FqL0CudTm4u9bldvXrcef6J/KGOc9b2nkf5k6Kegrf/GTvs0tclpyrwnQGGEKYWHhIznY7Gv
bYOwzABWYOtnMiHA3Pm38AkVnnwXsNmsm0/g1JexH9Hhm4duadF02BruivSDT6siFsbEwdtH8WSG
vcpeM250kggOJQ/HGiRokexToipgvxoxdlpffr48Z35xHPr0NU6rX1R5Ncd9cSwIBFzYBlGzHXOP
bdsrnowe7T9+FIyhAbYRNiMzaP607WyETsf3LzIFppNVWwjRI2mO2zXb3RM5QlpKLFwDzQ2hHKdJ
L4Bl2CSDtHvwkGsMPjcyN8JP4w8w8PPqhMIDvjEmTs1u+RgX7wH98WEcCCNMpp3la1e9798N3tWE
DZN5HDpI+7NCMG5Odo2GVq2vjnKh36mPfYRdw8fUJ/cyJp4A+c2t0cjRsRafhWewDkBDiO7b+rtC
fkAyTX7OEDGfKrN+6hucqXNuQODmNPSW4smCIzO8/gPVHWNzW9/48PcIXcRO5n7+tMY3d9A1/Ma1
ZtMogc26QVWLHQj7ZIrcULCYK/Gvd/ynXgA+K5LdZFWdusl4RzEe1bJ8at1vRoz1Ic23M4KyeUnh
UbzTZGh/ccm9rr9PXKJ3jbMNidtwkA7KnjL3brYsH30++mFNFlx/0zSpOPfOqy+pnN89yRquucK8
OdrwWlrEgFZuuJ5DSUrnMziPgSm/lP6nEAp3fZAdDB0BfCvlzZySz17mjwhpXoq2/vA5uda/b/iY
0LA9WERRroH+zVDDO1TzQzwHIeaSc6xsHMD2R22lZJSsCDh0/NZvtH9JHURe7rIYk2JQNmet7XkQ
KuNKussn9oNyF9T4oqSQp5R+7lgJXqeytzdJpZGBpHU+dozhEb0r3J/cacFyE9YSNU330CTzNlDd
WvceN9t4Nv7othusMiAiO2K05S5mvnVxWXz/m5ycrxKTXp8Ox773T4Xh3GuDlxq19cbJOPztDhmc
FqgnUP59YFQ537849AEfsK3sSPYpemgbIzQTMaw2wlVnn+uCSDv90GAnWf+rblPdAWz3WgLsUuoo
ej2SG2rMCsTKwkwbJgZSm0DVqbsTIYeY1xmurRD/nEk+eeSVek0ezsa0rUT8sBYW9WwalXQjfcmO
Y67+Jrb7Gayr/WCd2nri4pmzH4MJvKx4/UzByMaVpYLxiOoPLhRxsGlV2yxOD37uASEXMJ4iOHtL
f0yA6/nF3SqRAVV4PoNE7f9afjV85bIaX1QXoxdxBpyU6dEzh3HvtglAWn0ylrbYdia6wtqYr6ma
NjNqlchfVP7PN7oHs032nHL/rJJdZ2jNa4NefYOAv0XBMEQTUQuytu5q9NGfY9Y7VYQ5PFdd7d2Q
a0IBe8utNzAOldVarFDF36rPkm3pJcw5U8x+ORgYS5iMHK++2+n4s34PxNJEqeY9CAOVDYz1H4ET
jsl74jmSSxKmNF6rznw0/c7A+41JvhNzuCTi6LrqpeO8gFZv8fKgJUO4gkko+Eod7V6U05HEo01Z
e7Cd1mPCP9O1+S4FBKJ0GLtF9eplKXY89p2lJMSlX4tCYGNI8kgE6vfU3qFZ9UBTzb/YUnZJml5G
OZy69KdBT9nVmGYbYnAtW3tcT1TFcWQhs8g5t71p2PdGcHAnlM1epd0KM45IEACNMrNXWys+MVe/
VmPJsYrx15AHNqIrzoiTXgIyufKDNJDLlPafbgnRtEbqR37BczXZM+HV1VcbI3vMXGTtw6dexP0u
Fe3T0BJyOABw9El28hPLYgsuvCjrcn1vdgDkmWvTGpifWw9x+jRym8YDE0m8rPdoGjzHVvI6oDSG
UcbJUKmLbCwK2PyGjgBJFJnS9lq1fIhFvGnCJ39jDOcpOCPSf8kH9TqZPsCM4hq27KY9xFU8QIKZ
W5fkuk1NPS+v2Cogf/Ar0u500Dsp0dQixauetVG2+xHiPRwd4nwGR5ujsSYwS/UjfemyIdorDmp3
n2gt3T5xo04xDtvVO0KyFrJT/Lq6E+89vSSySBuBpxaK6F2PzwYavMAhzPWm2Km3eBExuo3qx5PA
HiM6gztBGOoz6QPkQ7ZDyPA8eVzYsXOSyN7+1Y41fQdDlYa2K6c3yaZyI6ZgObh13p1GOYGgeZmn
VmDwNFDFeRCdcg74+cADY1jQveuUcWiINj+ZDlCBkw9IXsd4ag6pThIZdSz9GOLKIRdsgayohgx3
HJta+5n3TIFsyDbzZEei1KnBA8TOOOLWN9J0F0yJHvmD0M8BwgPmgXJEsCOTYwMO9gHN/Hd0x+7s
qabf1qkWn7OcIJnaAPRQRpI+99UwPcwDPuym7NHelZDxIMboOibEVMwh00PKYXPSK3B46PxPqsWD
R9anfqc8T7vCSlqnxE8K8qgN4+i28kU6M8UxQd5/IipotqpGLKgzb1wxIFKgIPXbYjWQzgN6whZq
ZFNPhHPxnbP0xm694zFDeK+7/jY2QM1EQuhNOzXZ41RYRCHXVvGua37GJN1bP7Xh6fzq/U6Q6CDT
3dxlvzrv7QZGbH5hMyIeWYDk+QGB/rqDhqDGbrAFhegQzAiQ1NLPMOr6pLet9I451cl28AfIaR0e
bm4IEhdIstCCg/zGjUUcjeG730jyePXbbDok5HhsZxWnJ4dwj6hNp/xYrXh6qoL512wUaKXOMcmw
IfxwWV1UTUArCJ44nHa1xCGldSMChi4jVykVqjsgWB5PtZMs78zU3lZz4g/DsOVubHPrGPt+jx9z
JrTLyOxgZ7vtlwNgFyLKy3YkGJViYwcu2val9DzMzKQdZlIXqJPJ4TAFMsJsSnGuO2TVo6gdNm1m
lociN+/66Ni3wCDSS1NsA176aNsB5SBG8k0U1gtLBvbwxHnrFoAYBH1oVBo/29v87XOhZS95XnyO
hm4fMrm2V/ftPZ/sb2csB05G7GbYB8mUS5o3azYzci306p6bFe0aKtU/FkqKN37jVTzuM2qx2rFp
GbRbf/s/yUaqdXYzPJmNcRPKCH3HOq4YDqjgISmbS5HiO1HiSWGRsGOc27Bm7M2iTQg1z7f/a6yu
EUmOcdkwrMsKDLWz828AfJVB+eUDtar/U3cm2ZFjV7adilb0EYmHGrlSapgBVrMunR0sOklHXdeY
0p/GH1hueIQySHMmLZW/9ZcakovufAYY8Ip7z9mniemdsysd5/orTwB+uN4dUtxvrVSVF02EOA9v
6n08k8dU817F0rxotKp28GQkjq9QP9eL4i4o4CfMtSK7Ph/TFAJhts7C4la3c/CdiJSSZAnw3UX3
exc37UwHwwOGtMSPnBjxNXiE5skMaA6CZLj6Cc78t5fh3/23/PIPQGb9j//gzy95QYXcD5qjP/7j
Fs1Snv7H/G/+6+98/Bf/WL/l589wvI7/0od/w+/9c1znuXn+8AcWS/ZmV+1bNV6/1W3S/Pz9fML5
b/5Pf/i3t5+/BcDp299/e8lbFmB+mw/46bc/f7R9/ftvyhwD8m/vf/+fP5wv4O+/3fBLujCr+a/n
v7XZ39bVW/b8+n//T/Zc//Jb3p7r5u+/SYb4nZfJYk/M1GGxPQTw27/980eaIQPRQceq0d0zoY8C
d2uCv/8m1N8Ri/EvhGJahmXM4TQ1gq35R8rvuqrw72zV1k1d2Ppv//y8H76xv77Bv2VtepljLKnn
f/2B0muBLlNUgVDKUnSdoox+xDUmPyHpIqmKnMxg2RHyQ4NNwEejVnNKDyUf78R9MWqI7JNtLuXs
3Oz1u1v450f68BE+0nT//AjzFVlckVCNI5J5ykRA1EIbOdZZd4hd3vtF4LxoF9LZ6Nzpy2ptO/Dp
vp0Ydb6wv5Cvf44KClZoimoJ/Tjej8MfOvR8iJzG6V3FVZ1wl66pv66MlfHdd06lCH56kbpKfJyw
0HTKR6TZgVNEU1sjQFXkNaEfXSAJXwpJXmlxi0TyVAb8R1zun1f3brgj1nfrGYWhNww3FvDQ6PTQ
PVP9U/nAp0aZL/odPnfqDT3z51GoDS67kh15g3KPBt3X39VHhvivFzOTpt8NM2vm6wSkChuNfCED
c2zgXQFUR3ZXuf+boUxZUYRuG4Z59DoYUV2MWTJFThLmKwHRQZsQ2WXKTpZfvx7pI0j8z4tiAGYG
i2KoeXTvtNIzs3R+ILS1v6nX3aZfBZtqHa2/HkZ8BIj/Os7RzQPhHE+yzM1L5fSCpq5Lc3UVa9KC
XfuqV/PbpvNc1BgbfxooXBhObl0ZBTo1GtonPsqnc40pUyeRdV0W2tE74KVdbxa+HDnemboSTn3W
bJAzLqtFdpWsT71wR8j9Py/c1BSZ/1gWE8vHp6aKrBR0p2AZzC9hpbqId7cx6JQFFpbB7bfxyjrx
8IhP34d3Q87fxbsHVa+irh1LhkSC6tokGbjDBqP4lX1WboGbxk7o7E9lHH0+g78b9OiuAlS2wiBh
UG2truA/Jk66TPaYs11gBeHJiezT5/bdcEczS9PhFcYqFznR1t+oG2sbb6W1stFPAMzFPOv/Mj+/
G+fo/Yg541IWZRx5Z64kmqAOkKaluhR38cWpl+TUNR29I0HZmCjNfo7lb8QmXvcrbYWz/sQ1fT6M
aaiWjA/asuafv3s8Op1zmSX//Kb8TbqL19NOW8mbU8P8DEr55dZZQjZV22TrcBzSlg65kgcm4wQd
ykHtzcQ40fhUbQv5OlGMHZa3/VBI2z7M1wV77Cbae7n3ZNbFpuGwxHuKoG50gUOtbDgf5WDuRuNF
hzeglABLrXLvB+alIqiVAn+rY+SZvb9KJY1ir7/oZWNJ9RBJ9QlOu/h0HbA0nb2PLrNPOHok0jrI
Wy8FoBfeU8K9pUEy3IhNsCpcnNclho96oRxwnZ/F37+euX5Oxsd3lPto2qr2x+br4zcniIBuA487
OipXrS3QjNIURaoxQ9tl5tEkCL4XSeS03RstPFrrOKWTeB14KLUSefgudcNKJ4+0bqu1kR+sjmOQ
h7Z4loV6UBC1l9DPlvnYLooYVixRw4TqhmlxUCIiWDoyzNLipaH/DQNgqTRioTTtvuNUUSv32A5u
2753oiRwTfovQSVj0fTAAOkbVBlOCRk3oH8LhmER0ow2zeCslj1OTtKiQkc+6Q++DbQFjNrM1why
CP+9tPV162C240bEgALGw8At9mX71rLbNWJQ7niBy0e6wR59Gww0owIDjBFhg1gKbJSBX38BR/kO
f0zm776Anz9/9+o0WSiBTmTpmEAc2PKl7O/omq7MAmi88c0c2guFQqOGt+/EwPMq8cs3z3eu2Jpi
skU93pzWU4elTJundNi7y2Tl9QvlsnLFUlk0b74znoqKmeeaowGZIUyGlDUFMerRdK5gF2+wc7JI
UtWIeMc0az959Sayb0Gd4ZcPT7xWyieXaBqabBvMPYZhHy+UwiY01+wZUVlLF62xoH0H4xUvHM1H
8zHelGfEDK8pIXXwi1DJgwPY5K9Qc1xEDieW0E92Kx8+y9EKmqGSrwFz8qKp1OOhxanx+dff6Ocj
aJqs2rasK8dfKOXNDPC/wQ5PQb4VYbj3TtzQz1ZkLuKvIZSPs0XiCwHQhiG0NXXaZeymZ96qdvSd
tknO1BOLymf7nA+jzV/vu1ejUIWkB/NoJEw5MnuO8s2/IyR44S3qC+nbyYX5k1n4w3hHX5E1Jkkb
VIxnsYtjCpGdYR8vp91wbz/BgF6SmLaNHzDlfP29zZP7L+/Fu5t69F4Mha9FZc+wU+PTb2Suq5BR
exQ+gXykyYm4EeXTx0S3IOWwd+RofnRXEwGLjnJ35NTumf5CFXRb7msXpdd5fpWusw2orvSOeKZ1
7YxO/lrssjPl+usrPspw+TnpmcY8E5gm+2XdPvoMgWHXjSrPl8zxSgr2VflttDwcfvFtDjotiuIL
DizYP7eGvJbxJ+nNj0SMm0THbx3cpBbk/b6lDyRfN0FHIjXaZ91YdEAgW0IlA06ikS/QZqlrmxxj
giYXJeZiaFjsmbvrhu5K5DdrGYJtEYIR9z3n6yucv7NfvlMT86tqskW3j0/+KD6qBJQGN1m76tB4
tP2+L6cTg3z+Or4b5eh17ESTtI1qRY5xVW31ve/CPVnQMj+fp7B68/Ul/Uz0+uqajr40DBuFPGZc
k1Hed/29ntKVaRWcO/hZaCQaiNmkfMM9XldRukpye1co/gLQ7GKgF2WBONSbZ9hPmyiy136Ly4TW
YUQcSb+gao1G0HMU7VFOxIn367MNN0/bX1/G0XsNXHTETMAHryiIpP5i3qDaZ/WWFuPpU8RRov0/
n+2/Rjt6nRXFyydJ50tpIZMSbnCdvQ43gDYPqRutjG3lDi7idhmRsmOtkPX8D07Gnz59li2bwtBx
IhjHH4EuCh1GLth7AgQO58oJXWmJFe5AN+hCXaYOX8Ly68fjkzFBAeuqxu5LVdTjacXvjMBOSO3D
ykBplo6dH1PSCMcTw3zyzKuyrVAftGVa3uZxxpdZ4HhAcZZwSmu2MAhBbC2NhbqD6wnK1zl1CP31
suBXsipwYZZQfimbaExTQvjsj9vkprLRFCYPfLoTT+ivO6OPgxw9oEo2JLZksAfsg/a6GTl9IPFJ
4yc448u40mEGnFpzPr0s26RCq1KhtY73Co0WFK0vGDGoSfZRtWVlybOH6dQM9UmRhh0mLDcqxCQ4
afLRyUb2VWUYa7oYmWauDUTLGQr2Io03JiwUFPMoMIGKp92i05ulzCELaeKibjBdt7cJ7LqRw5YH
uwMz45naTFf0FElptZ1Jb7amfpXSBfcnlSMaTMKh3JQJ9qap2eTVw1T+MKLbKb8dpfO87skBhfdJ
68THzWWX9VL3FDSrr1p6D0kVP0GCHKw/q0mJBa+6VPIbDaVGBZAts9gQY8uohmzZGvaiFdZ6RJLQ
qW8oPpc9CWh+X+Cgsl0p+VHEdCQzfU9jb9/Q9K3hFYdiD0fP9XxM0LOWPtGXQYrqyO42llI6kYII
wn7SNET0MRpM67rEMDPqz9Nwl9XmArv0egC2aOfTra1oOy+T6PF/rzSxi0Da4E08I8HgFVvGaixy
F87nou30tRbIa5IfCLHFVUXT6DskmkUSMit5l6QKr+EpOokUQ7gQ27EmrWsy7i0UPflgufokuV/P
D5/s5ngSdOrxmCTmavjRk+CjVfA6iQ1w8YjAZokWDnON0y2JB2K9kvenSh+fvVQKI9FSsFmGjzf/
FCEbeoacqeeDlV6ObiK+gwVZhUJzZ9ijP4ynNqy/7uSY+RTKgJpK40McZ382ky95vcZkQbblGjzD
hZzGbihdAzRyQvrZgcbdxpZaEDuqYoyuq4s2KwiUAriRvTQ52Df0wV/f919LM/Nnolgoq3S8kaB/
3ETnpZfats9t79tDAQw5IjWmOa9nX5Ivc5T+MZR3X4/4SU3h/ZC6fJST6CkD6Wc677yqCse0SYYo
9a0ii43C4ltPL1N+kSsSOUnYpOGSg11dRtWma67yaNxXura0ROzWerojzckpEmtR+g9WzLJZwkCU
NQes/gLyMVu31pH8VxRohPl6jtyaD0UC3dJw6l7bTSpSW1xyWLQ1EwGBfdEUkNpscqOGyin9Z20M
bmpLX4dm7daoTjtTnlGnbuil+7xSVtSZdmZrrSaTrUrRPGhag14Ju3VaXQVycovuFV3IDQUxmMvm
kqQvHHkcLAsWXN1awlRbBwjK6tAj+JX2OiCyXscVpGEjEuscP71ajycm3Hml+LhH+3jrjw71ZjqV
TUVEJUJuCFncbvLUvv52Px+BjS2OOgr8v+wtcHorUFVYOUoAwd0hiE6tTT/DJn+9iL+GOCrEtpNs
iNHkInDtrIO1uphPfxVhAzvJhfWBzm0Z7ZVF8iSdXO5/PQJy/1TT1jQFC7B93DsbIKzX/Xw4yk15
qSH7CHlj9TdNPH99F0+MYx69IriesJMZHICK8VwfgUT1Hmr2ckXz5MS2Xfw8axzfzrkVqKmg33Vx
fE1NGjEVRRnoNKahAZkZMSlrjH7MgGi86uYxlBpw9ArY0Nqp6rc8QihmUnQU+qL3Hn3k4ZQrFK1n
L2/ta+0xJR2nm0aQwGIpU9mbNHnn40EpZwJUhYCHxDzjJYZ9lg6zRJh6B6F6SNMBhnBeKFeUd3d+
eNXqYN+a2iVsw80KzETzUU7HbopyGiGvowNEb9vvGL0W0AiXAzgjya8dhWSTTH3VJNIYwQ20UY+S
h+ULhGQZ+qty8FyhN7AebkLzQTVfWulxMK+T4qYTCO6QpPVA5H2LAC5RuQGGcELyFniOzn3qiJC7
l+pwE4CeJE8cFQppePC2kAEVqu1CQMVxWLsT6B1N93FddhuzRfCSdMg2Wr9eokZZaPaPDnmkWkwv
hSrt+VBrwnfAQwsE9oBLlWwzjc19rqROEOYbuUQaMn2jRuf2wCKHhr0zxtsaULdtH8IidHxwnD5M
BJqvbgCNdiYhFprmGJGJTb9dznL+mc5WW+KssvJyMcdwalLmxkF4Z5raZdJ4F0WJiv+xnllPOrSH
xvUNkLgmKqvR2LaRhHsUcYUN1bMGlOFrqBz9XZVC504aB5Ldzgf2grtJ1er1wF3KBvYZg9fuAvM1
qR/i0QNKPpKel06PX78sn0057x7g45dFSoneUkhWQrD5CILAsk+9Ip9tFd4PcDRrYiPpVRv1vGO2
+GWoES6R7UaXmHuW6RqMmiatwIRYN71DmdKRHOvEoeaz3fj78Y/O8ZNGm8uD8sOTeFFbl34HIKY9
UR382UP4Yho4bgBbMrRzkTFI5dMNIeYsAy0QkHwv4yODUQi8eiuaa41tGbHT6xTyBexWjbXazlYk
KmCsPXXf5+v65SNZNlIQwWHuj5nrXYGv74hJK2s+UqK/SfWFEWzTKFqnKXrW+EBjwImKH562y5kg
m/DE/dBODX5009vSAA4Ohd0JiMBsJliUVkksRE/2z3iFo3Jh0TEaZN6RNNiGGNZkjMiyFLgtqCo8
FNsq7C47W1vDqjrPwsDlcwNXYY/QImgvG+DzwRYsBtTzyPGHcFcRmRCaePcHm3RPe9VoJtQA9MXD
9wItt3Yvg4AxsWwlWrMWXbGMwjMFz/m//jLRZ6L/aGtQDo5Xgx40UJwjfIc3CQUfiWjQ/r+NcPy6
QuXyWcAZQVVhFpO8UCTfv76Gz94XXdPAJhiWsOTjNmAilB4RORsEI5+WsQRPHtUnISsnLuST/oGq
vBtHP1qlVT0gD8ZiHOtsAlW/1J5bVG4acKBluus2hFy0TrltzmmIAfpTDsVZc9ceGopv/7pQhE/C
xfJpbAui8HxH3r0pUKtiC60TW2pilbvwGT35Jmyo0BontnefX/O7kY43X5ExDgHB1M64I1wjX7M2
ou6fpRzxrvoObpUTsLq0Ntl9/WIc8OAuWAqe5ljJaPH1t/zpjEUrwyREmYv7pausGHVdDHUe06Ei
6MNa+3v9UC9ZpDY0f88AedyDX9tka/v1xMCfrAfsbTk72oLWKEqWj3e71pNSxAEDG3c2m5cfNSVD
6Zod4dgvumX3Y3BzhzgYqAEwXBanSk6a/smCp8qqZQHvFJoqz8q699+2VrBBNVCoO8JuXEttNpbe
0Z56NOxLy6jWUnmLGIucyYtW1K5RoKckQVZgmNYLgpjZF3kYyoYIUnpDWjSp2TEHqiJRlkVxZosW
4pNd79goIp66FwLJvoSlqq12CeFHMu7JFiU0KMB9R/5Sr8y56oiI1RFbhA9gjxRYgFgG+/6o/qbO
abq4EPqeDO0GipwHh758UHDVEEa26wpjR+mCYLJ9L1lESBVL4iYW8aSuZU5hotaJtX8ywxetZXfn
NVAUm5wQJ7JXMgU6XelUTXROyXGRm+XF4O3M1Ntp8pyxFJ2ViXQHd/Vc1YnZklrsFt4PmRJTFCur
HBNq5FdXHuRptcKNSLrw3rIqhOMjOpmxXk6h+ayX2WUml68N7RI6CM0tKY5vU2//qCUbLiaXnJQt
zIphqSkoNYB5XySJ+iMYkzf8am4RmI4VhntwYDvFutTyFO0RdmEOtF70o9LypQ/kpTOwZPB/d0MJ
1NvAF5NyCt9nAxxYIpUCRMRI4slmT3nRBoFZvLGcQto3IIrMhgiYCP4NCS3s7heiRmxOKp6qXvri
osfzatUAyxAft2l7JsN19Ytpi5t2IcziPFCiPbEsiPlXKvby3ruflGIJGNEJ9DsS7YBov4TgmWdd
eSvUyziR8U42bqamCy2+JD57lYo3o+23fWsRU4B3Hnt9UNhLelac2YGqScalhCtvNA5Qwt3KYy/c
eSY+HP26yNrVlNtXeWq9pmwcq5hDuDigXF2EIVspULc5Uev98FYZj4pcIzH3V03zQwPrFfTJE3kG
GBPU6Dzl8UPB0duXMuF3Ht6c2cR6TVThOszQVE4iPSgCui0qZmM4aHmx7MPSiWXpu9Ikuw67QzTf
NDhzGyOdziGgH2oBrBDHgDJoZJWA2Z1Xak1+rFJBke/HBKNPa/D6QeJtr0ex9zTilbobclcXQP6d
jANNaFVOzdpuUuwpFAN7sQCKRqZCcAu+Vk27jYrdOOm+YaeekZ2uFRxiq1gXJfIiCpFx9WhSguug
hA6EUpb6GuM5aX/CyfpnrCyLGDdpVi4TQndqwlrttFkrhrHIxt6VycEJQyAWRMwoClKlipzbWFoY
02vEGuWb95p5Zqb7GcONit3pinbref1uHCN3sPHahFcKzKb2ngyZRUVicppacx6DYwwQ4jIiMs1z
oD/g7I2NX93kg7cPphJKQr0ypXKRi7sphJ2AhMbkPkYvYhqWoY2KKfyRcHzImSNIf2o7CQA5Aegk
LFASXFTGtRrkV1KCZTr+MVERAWuBKQmnYW06hWFfN+jzfSQl1mgRCvfcKIAvzZ0o3xIiURD/445i
llOvWvMZd0I6vbBXcveNt4FlWcHhwPrjG9KSFFYwuS/mtO7N26o6932dMinzqXkvm8XKpu2ijQPV
Uc/JKC1MnGPFtJyTAauOk1760qvBWUBsrR8SMQ4EIC85fCF11x/kbF8gnpfFtZx/K5RDpLWEY2EN
Da2t0uA/8JdNDUhovMebOgUvUnswupvRKNy4H5ww8VcTq2oEKYAnUFHXivnNzCO+/Ud9pM4E3Hvy
8EJC/dQoa+kXcG04YLM7ZV/eeOATAHTVuAmz+iKuVAeHxMqQv0lBup8pgLGWbRu03SmKJesyUK3l
NLOcZrP19OJJ+X0lkyODQMfMFVfBRIzN3xnM4KKWEEnzzLX5j1r2V57CI6AnOxoid0F400fs5tgs
Iuh+VMJ2jcUJ0R9WRO21an4EjXfoIO9hmTqxA/ukdaeqVC8xsbBhpedztO+pyNqZUMji1XOJEF2S
Obvz1+NKuPlFe+o08smu8sNYRzufhr44gY2MxXGXdPJNsrKc4EEv1+23xjVWFYTbVUWpcv31buOT
UhBLPA0tuiSC3cZRgTaOFDnSMcM4IqmXMoAVAxKzqt5i9TtxhZ9d4LuRrKPtbDmV5NvMIxnxbmKJ
NdVbtbj7+mo+/cZk8PioYdmYA4X4uHfxR0nRg36MkYik4VLd2OcvWClv20umgv/N06HQV2JTbMKR
PT7SQhLpWisLsb9TIuy25ZJmoKuvhVudnfqWPintq++HOtqSkexVRB0BmA4FrsWQZwgCrwuSBZKY
9Uo6sQn/rFdCbVzmybc0FObHTc7QMBriU0wqHi5aMNyc62bTvnSgQ9h7KxvPTf64lf+S4eWieMtu
mBzemrPn4v8DS4tQ2bf/95aWw3NeU5XF0YLHZrbA/Pz7f5hXUJD+bqgafRoaUswtPKR/WFeoQ/wu
49Q0MahQkEA29l/OFQV7Ck0U2uo2FQsh2zwC/3SuqL/beGFkWzU5qAgktf+Sc0U3Ps4JEgGAJs4a
hv/48sSATvqqBTxRThlIIDsfbg2/jfF75aJ88hslOe8aJXqJA6U/D3upPVMVSaMXnk1lt52aIR2W
KPL1EVanPzyFuTyEi0LJ8jfS05G4yUSlqDhWCV8fpkl3pCjQiNvUJoKjmlS/LcZEQG0Kc/bImTo7
K+JSofZImzUDr5wn54NC4ohcVCDv4ohEJDvpzsuI/XWtTf090oCYqiUBClhBsGncWJXl39pdbByq
0GjdkszfhhQFL36BfeOv5HYsko0veuUHXCR0+Zk5ymdt5ZN4JaXW9TRgb1miG9TvjSlqKF0WZX1P
44Y2pY4l90YNTJVeSmySD1uEVndTJBCpIqXhMCTHWX2IrFK9Uj07LlyskNBc0sE+yOpA5INFIWYR
WIZkkKriSZdGJNqbRK3De0rI5ZPWx/0+oVO878YS3Jdq1qg5TL2/ydSsZsMcknxEM6iXbHgUsBE6
KQeURCUYXHRKOnOYt/l3NeaS3R6S0VrrZRBZUVobK9qRmpvH3XjRWSK9Nr3JXiMCLVaKneXnEkJc
twVYRBKhYuAy9LJCPIbgBa9zq9Lu1Yw0Ud+WKK+MQ1fcTZYEvbmq831ACrmLETtiAy6KXdqjrZFI
yWjd2pOBaOm9faF7ie8vS2Cw1MQz7aAh5NmAO6yWiei0sywvKEeT6XFlg0lwrCRFfQ+Maa8i5EW5
24JnlwCkdMuwzezrqlbyc+QEnF4M2DdLIg9IUZZ6HjEKakKsWrkb1uQVWgAaQAztioRNV+wnKcR6
qVyVCTH1paQql/7AcR8HZsexByqMvW37WAN+NGj3ITGOl3mrhE/ggZvzsuSh63S83ThCowCIieS5
dhaV4HGHRtwrTRq/8uVQkjfGiLy4aKB9r5WGt0EXk7htZhXsgJS4ppqtDgYHt7Df6ynyjhp0/EsS
RDn4SozNB9Ns/U1gJqhEeQWeQm1SD6GRkE8nwQcCwegDkBAEPtoWkPWkJfFJMQIIIGBKvNVU6sG2
CQfpBwUx8VZSHt8GYO3nKjNOeDtNAF+GCQdsAfrL1kLAML0RRvvECMudPVrpVitSOB8afFffIRFl
WPY2CUoEgZHuPoX9E2gp/zEtROdOtLVekWGQT08s323bBdGhrDr5bhB6d99LUgidPJnegrCFahRN
PSQStW/3hAEhGgMiuY84BV9LYyE/Y6rCB+3LVImTCpNzwre262Mc27FOTM8UkQqEdDc5b5og3PcJ
9pe1EfWgpKbaCu7qKUg3Y1h00HWUAfaQ3teE+Q4Jrk1BuojFAQLIYdj05pky1v0ZzCh1qSp1dGGO
gJpMuymWZleNbMN6u3jOdWLMcINbzWVEJXrVEMTbOYZv1ZsxCGtAyHH8zI/LhzYaAeTItrhLSUZw
K7MB/8UZnltGPDDHJjqvo8wXhlPAuAAfgRbAt6LHOE+Db0psRZs66uezRJokBw5NuhuNonZ6BOD7
UTTEVkFJcfhk3cbQzfoCI+x4LpQWaFrf+3s0Dmy1ba80DgAM+rdxiIA/UMog0Q6w7y3FrPRyCtVg
XXaTfzbJlVk4AcgYPGZ03bKMxOGhNtRzsyBxdmHJ5nBpc8beKxp4S1gmptOo3njZKhUTHlkLnN56
gjHpugSCTYJIBSRwHvyVCmRognUV2lsyI+ZwTiVzTHksVwyZHApNqA+ZUne7ujDx8Hdh+Bb0ZXeJ
Swy7bRERDB81HhxjmPXSdZcK8TThw8SODRTCQ0zRGvImqXMDyoVumDQSbEqkRV+KJwDkgIjQ9AOf
YKK7aDhfI//PyuItraVwFQ9ae65ZY9Osw7409hFG3oOGjxOhYBJVV9jBq22Ft/mmmFALxnB7ziV9
7C+QE2oP3mBV0kIdtOw2x9gLPsdLhw35PRlJRnTZ8mHipNT5Q/G97/zpkGWJfdVJGtEdJm9JnfuP
iuHlN2YC73MYtOhCMqt0o3iJ9URU5By4kwn/rJoyHUWGpbilMlv/NKk8E36le8s+YVoquip6KYqg
32YS/brco2w/eGOzyiT0CinU2g1FIvtOCI+uCi5l2RWKbN3qoUDdk9jxpm1DRMblaB+0JJFXVRPL
58UMpyTegHpaAaVeWcTUFvZ5MJiIFOjO+XUXvZb+MMcjW+EDBlDb7cqqvLEmzXzLlQncol970l3q
RbGLULx6TgJjWIkiRqTdiewwJUp3lhPfsqp7lERdMPQWyiXLOPM7aAOLiIPKumcp/xaohCByeA9o
tIeK/L0MrI7s0yyiSNXGOhGqqaKc97BBQZXFeXw+5poG+rAVG0DG1ZLAYCc2TR81FTntWPbjTT8U
ARQmKXlrchsziR9OHFlNQpsWmdnWVDZ0Tt8xyCOKcf44InYqup0tt/Baa6PbGnUZXIkAFhX5W8o2
1fzgslIgjhlazrUw0LJQ6qBcNBAG1izdEYQn1b9p1ECsiY8jw55AgemB1n/3UPMSX6u9yVM7Rm1e
LcpOEle+FtCUZicR3EdZSdaEmlfPIe8ImtaGlvdAovGSfKaqcMxM+SlcqdBCJCUcMimQyvMg6wBC
SkF7IBK+3Is5vbHsDKIUbXlQzy2kOMtCb+jw2VAisK7k6YGseW+nR/L0DGNo2iatUrMC5uoThHl0
50bcP5ZRqF+mQVptU98bd0PRI5WDrQwPODY6WOtA39pdC/OVOlcyvSbYIv09vvtiri2MhKaGHetu
JJkA74PWX2L9kO79NDJfAmrd9JxU1TonWSg7mHjTXGkwySLM4hYWLrlBUFDKvn4INEs6lJpnbIIE
UCT52DVVM18TpCISwIbB0pD3UHDS9Zgo0obsJvXg54b+UrcW+z7offUlKdkphdhU3rOyRd/CRhlv
SYFjo1J3pbXL/dE/SxLT25iJNgJnrtWzXnR0ov0MTm80TWi57YGM+4lQB9fQhNctlHy0zqcsiglB
M6pbq439W2VMEXbLQftIEPK47dkuPLCWZVug9y0iwT5GDKV6kkdeIlQIiLFSAa2qHhoKIeQ5blQe
9Tt2TNF9SpdwVQhhMzf4Rn9ZNYQiVxJqIkguUugaiUXlBFMTwJFCo4JFlBBl0oroTTWun+jtdk4S
kYZBybPpF3naeo4fQCI3jJxQgDQfH0rVHG7lqVOJIdBCxFKxB55aDY1gbSfqs2d1MQWh+qG0enci
04GejKo6RTTV6rJRcnFLHjrTbaEmRJOmz+ReUMvSYFefN74erKpMI5VcsoghUqAybmD1BgsYyOOu
V1TA802XZS/JKPBQDVZyp+Zxss4VzTqT67QEZDrF3iH3ZeuCIpjiVJ03fE8GKbwPo5ACnpyTGUjp
aZSuZEmPzppGt9FA1Tq1WMICiTqa5kyJTgphoyhla641M2avl3UYHUJkqK6vyKNLbjS0wUbHxZUb
Y0dsgPAORdcxn+qt7BCno7ieajUmyOyevksVdBBHhaGcd2A2V6M2oCnXtFHfWhausB59zTLt29ok
FU3lf46JfgUaiS0a9QkSn8C1bIHH+qgu/JJ8Kj/ZG0hQLqNIFuc5Ny9fFoIxDdvMBIhrdbzvdOj3
4aBJB5IQp9esJQjPiMixyKoo36sReJeEiJqr1KriZ0Xushu632C4VdEMq8xoGp9NcQ3jKoiFuNLy
gQV3xMOY5amyaSPVux86o8Jz1tLaMJq435qtEGcD8HKUD2b6PNUSy3w+kVVcTB6NIalF7hFGHQ+T
3aIYtZt+o5PVCmNKGl51E3Ini1r7avVWR3JChEWPLg8xwg2pZtWEGsZL5xhssq2e+twrtpxXGmqT
RBkJJakuOXqZoN0FdjpeiskF0Oyt9coHu+GZA+G4na5zyjOHl7729B82JOarFhrQbdNE/WsrRuQ0
tkSos4SBtwpy8WzAldno6Wg/jD4vdz2fpuj0QMSKNMlcQbkmeKv1CceTmgRcnqH76aUyDfUq883g
jvBy/8oSpg06keQlEfnxs6ZL2i7Vau2iawpElIMSOwBhpqtSWOVL62v01sUYPLW9L73qRUV91mjZ
GebC4lhrGxXUdgX/eDxiX4yZzNllgc6FTgeCW4QZqdsRDQw6oyo8YglGzDCW2r4PzOay1AseYO6N
dk7Mh3hGLx6REWv5L4BU5H7Z1egDx9SC+SCa7jyQdNIzhAYvszUUfi63KQhwOdbYUCvKS9k2pjME
QmNhNBV5Z2S+cBtTktb2aHS3zE4qhwdyykO/TA5aGlXIp/PM+kHXI6ChhIjXkXnKq4Vu5JYjy1Vy
bxrFf3J3HlmOK912noomEP+CN03RJ01638GqrMyCtxGwPY1H05DmpQ/I+/6872qp8bqqRq4iCYAk
SCIiztl7f+QFKsQlQWm4G6knZOt4GTOmwZmcrzSYkVCTBsOGZFrW9HHvDjRLjOwmaInu28JEDk6B
qwMQ1qFUno3J5iT7DEhVw3CWxcBhWHnl6rk3mc91NS/ywpILAZWXVaRfV1GxGyEe3cQsYm8hzwUt
oKyWFKxGE9WWs9VsM1fFdxBCBTbQlNVyqQn3z2i1zEzSYiDAXTOOoxHN1FtYBl5e6vzKhPGhGlO9
VjG20Dq1nfvAI27DHbhowl+Q5bGsrO5GAVI++JpBbO0QzwHsrqtW8TiZ1opMHqvZKcCh9O0E2qpq
0PSdV07mR5925CO1hQPwbGyEu3FUnh9tu2v/RFao3OuuDkSzMtz8wJOsRG14h9IAk5dc5VrLW3Qd
mb6P8J5zlkVTCKaZ67ugrA6XLGmnGzet6vRKG6R3qUSKlwE6R46dNTON+4nOyIlLVnamT2x4ay57
4mpQY46cghgk/8YatJY0dd98NsRovQAxnEiGryIWcK7zpJGTRvfK0zFCQSYllrCtw/d60kh9YtHw
EVutYiRhxcYCXcwDQoXIpRbaq9Ajgs3kODZrjxinZ0B48h71bZ2ytkf7BjRG6A+icCV3qDHqV0lW
TeT5K7Mjpm+w0z+JPXLiQFtUL52py69EFNZnlCY5mhrDTj/pj47E5k1qJ/y6eZjKfCT7E00ki/S8
I8jWidzf4+iIi+0WPQ3UxuFyNLpT9hsCZn2KgIMDr1f9C5gyPrzaIWQhadtLxzD6lftx0K7NXotK
wlpt3Mdx3hMN6bbVgPenSQhEDwoH2GpkiunNyaKcGWIavkXoYo5DTcKYjSzuPutYT7uOzgrHiKro
TAJhR6+siuIPb6J/7EsiUo3C8F6ErldkwjrYFYSTtw89WWGsBymjrbu8rlv6L0EQ7+yg6RqM5fX0
kVJXc3bVWHRPbU3aMUWaCshLgHzzWQFCI7dlMOvPNiJCZoM6jWCu0QupT7idbR75fRTDvnSZgqyI
ePcPOSud12TO7csdrSxWGRRAnNSy0u6ELeUWFDWzpkSGerwj4tF7rWstOPlBOYxHMLH9GmdXTmK/
ICWDKFijJGYstjSYlgPUF9Lk9T9VnGYvRIaE9T4OU3rhTRzIL8cdQo89KkL4hgzKQytjncsXS75P
ilrjbWkFkBCEnjqM2rPDncZZWr0HkpLKOq5j7TQ5hodzvNVouMYd/IDQnYInrwjL92QISYktOucp
DJKcjrZwTzYBiMeqNqOdijWgWFHtTNej6NOzY0rr3csaCqdT2w0vjQGMF9CLp91mxRDdFA3c2i3L
qmBb1AHdSL03k8eMBMYJ301oiSM87QzegzcUZ0tHZZh2sKVap5efgdGTNTrEFW01OmZ7J27sLflf
xlOpT2LtlkzRg6lKf3Xgbw6kiulnJ0exSMh41z72pnT2RtdE142s6lum6HR6wsok4nPMp7tKBx0F
hNDYxVEJisYz2mKn5c4YgURX4t7OSjyoCY1p5Zb11hlcLJrk0wYk7HQurULg0ceClNtVLKeKsEdQ
shAZjHkp61Y4JlXdmXCeJlr/ysgfqYh6Oyho3p8Mvvcf2421GzH4qNm1oISbaGjqM0+plbLgx7fg
DMG7IBsSes8IuSsUDtHQ9nhugh4HT6cY7jxvcn95yIZuczjpKyNvxSeJ6Ky2tTai725WAzgLYT/o
rWm+TrGov8hJi97ABkYHGpr7MTDi3yTmjVeW5U6vNe59rnP+QMtYswhDlGk6XtTUB/cEiTrvfYOP
ZAvZwCRV0O4+ilzzNzTOu00Q5RWCVRC0JNmpTJDzPVRb1SbFn9Sv7IPswb8w9zbeU9MbdATsXv0Y
E4/waUcVQeoF9NN7Kmn5Rgv6MF3F2KTCdZ9m6TnPNAvOkgshs0ij7VQSrVvk1UcprAM8HJjsXg5R
jLgZ0R9ERDw9kdVcMAwHt6OZFQ/O/G7NPgT8CAEdc5ERs98qcfuccUgxIiCyYemIWKb0XqEAiS9r
msSvMurUVWAwMisuTiXfNlLTcjO3WCVDgDzLeiTzH2OR89Z0PMfK62x3K6O0b4mDrjyI1oH8ALxK
9a3wJPnulNeuzKoZzliZoqsxEQaGSBjj/TqC3rcFYR6xJM8Av06WIvJAwGdG3mPG9QGPl3s0+0nG
Kyps3kmEWQ/TRwvVrrKMDFys05C82dLHzqMguyB8sfleefp5rMkBJ5ZqIJzVK/Ztgu1tpRE3+Ino
Jl5nDXA+SgK2QbitQBJLMQiQtIke7kjuMbGkuVUdAtaRR89pi6dxglRT2AoFGnWhva6qbusg0rlN
g0owKwuLQ9EAClZ2KKjxRf0dF9Z+S7Enu+pDC8tYo5vbVjPqo/Q084KoMHkxpAQQmxDbetDDolyb
UvmPVWyQgTqxuoTPZzD8pt2vqi8RczOROCQ5+FS0+0z9PCprB8v0g103FAT12dOcWp/ILZ0IEqps
J4vPfjgS8idTUipmcEjWQA9AnSXWtmvJh7xK2muHWdyaSSrfOyvLL56s5MHPpL8tXTe+0HYlsA9K
wEsXg0IcEtMqV6pDeh90cXise8O5yUrFr1cocaGERy8oN0d9TYgyCdrO0EBrKky+GrYXMt3O7eiY
JW6362O9PPl1YD6UettBYRHAgqEayuIX4zwOPVpWub0JQl9+5qGVOqx82vgkfdveDOBUqbWnrnWV
jDSwoCbZMRCPNHAfMxWmN2Xp6oewt8XJcSLEP2nTi+qu55t5b7UxgqGmt8psn7LSTKBTCvMjiaVz
U09V8ppL2yTHfQicW5Yu5VZBWHEOpOGT4CJiMFXxKNpnQkCcRyLGCbLsCmndB6ZVDzsGwhQ0Yzyo
V9ecs3FdWxJdb0Vl8mQS632klKP8jZu6MR64EqEObFwBXpwSNHqJZprWlq4CscnKYpwvsCL4ZQ8O
H0GtmDFvh46ombUx2t09wcTuXeRbYF5dkYTXpdm0BKCMcQDQ2coMdcB0OcTbMMpCUB9ghVEaBGOn
seIIBLooascDiAoZY4Q0yowagVaNv4dIs8a1UVcmVfq6nBlVcdAx65Z1MRzoFgb7Mkv98DR2TWC/
+irS/mjV5PkPvTF4DjEeXfIk5RhjtYzEVDLnNiC63EoK0vFvMJVqOuh8VcUWmHL+FfeT2Vzr4YRG
RFEF738XRVi48KZH5gl9lgxf2lACa2x9qsHbjA+yQfDG/BCA0Fx5nXDdMS0hb/T3AB4s3xEXJJJt
PQDxptzVoiey9bLZOqWAEUuBBhNMQlp4zCTahZhRVEk8y/e86lgqwfIinKA71lYvbk0iQneZjJyY
y76n9A+o2vm9lrrRwWAwftBDv7p0mSKvs+rI5A7ZdjyanWm/N2TYfE4kd4Mom5pbbwqYBYbTgajc
uobS4ZHVP3YMgVZgqiuGO9hdtmYwYXVahI6SAUmtvFxEr1Ik/pdkRvvVW2Q8b1sluK5mlMIQq2Fm
/Qr7kMhTkfvoMn2jRiRDhW7V5ZSqR83OfiVThyU0oVFw3Qa+dyozT61FXWR/XM9SNyUSvQvLXyiV
WuNcFQ2/oZ0VGEDTxZS+8sasrTmh/Oknw7oJYd6eXC1pX8hLbXaJMWmKuo8QR1CZKY3agZ2Hsv2l
aJxK8l+RRRYsaX5RdWW6Tccj+9Nqef5WesF403p6vC10U/4eyRLfVZUDGjlN+ujS0LPdLMzh1iYs
m6xepnJK1jhpWLAbp64n8zo3zPZBDTA4pOXhC6mcxllZpRe/OkZa0nNwqSrpo7zJo947BYbDTx0G
4Smjs7mxakRiticqron68DQqesYQyZpj2yvnSkah2GdF3ADIaXErQzuNV31bjtdGQjZoz/JtXLVe
Mm5QJ8Ix47yY9ym/6ocOGx/HBcVrQvZg8UvKDpn/t2g56wPa2P6Z1aFHhV9J85CmItwmRmu8M/n3
b6s8Ip9RFOHBD2TvrGk86motY7OjPy60eWSTU1OsUmU6T8EEohvRocqvGZbdGyedCGsPZKJuFajS
7kwbmVyjiKsMuK/A2OQlcyPmHs7GCHvrQmSr2FQ0SIiGsQfrrQQl2bGUbe3fvuZx0gI+cRbg0kMP
tyRcgBzEzJUPRcUnN1j21iCdhatPmHV/uXf/S/qQ/88CUeegyv+3euTh1//+n5+//tt/b/7X//iI
k/+kIzHmPb91JLb9L4d/pGfRncJkqyPe+haSmNa/LCSNZGnjsCfQa37krwhU0/iXTnaZQSYF4rbv
4NT/EJI4/6JLS/i6byNApznxX9GR0EKeFV0/BhvCEch5oTVoL5GrsyX5P+tJwpHvgtSJRAwnQqTH
lGKtq8mdP0+4Bk2Buc4irLRoPvWJW44h7/QhfDBrRYutvhq05sXI6Iow+q0hwNYY511774fWSbj+
S+u29Cz1gMJBAEsnH7/4mu/NaYCofIO02l3Fw+zHd5pTn3KZpe8ArTqbhb75nWtrT3nsE2ZPrak7
dinD3mDTmaWvOyf//go7aKm6mW+qPB34YdjIwBmwur7e2jWhFnpzY49gQT0tgmtHX8NRT4FgTllY
3RY7FUtNVMm13l5ZdnfIXEMe5NYKXpzhHv6TS5kLPiif6G/YSclen/SNsog1joriEqj+j4ARdwQN
9BpQTjhYbXXSnPFNaVN4pvC8JzUcDyHrBNMJWXDPpsYq8Xb1O5MwbU1E/ljOyAMDIIKyEPD2kAzb
8vc0inVTdsM6mnU1U+5ct3az9/LXSrO+GDhfIR7C00gs7IMiFvukb67J79oy2ldbbWh/F9C0klJd
kWMLjP6rB0PRIGemB3COpYZ83/FtTNKQxpqq3asuQUwhRL8RSFx7SdHW09DEhqyu8i/bMlhIBoAv
pFEDZI+nY54YJ2oAqUMGIqzuNdIRbJI0qfFD0P2rqwNi3gETjPFrUNS8uutBsx7j2NHWB5/o6rVF
Ey2uxseixeA0eWfKrBlrKUaLqFbXbja8r3ZDrqYNFc53utaEbhmsJjYdepa1J8VTQqUovHb9koL3
b7tSFzQLD7VJw00bsdDr8lan6rhGDJzvK0wSq4lo2jUyGjow3i0VOxZtBw9rIsko5q1rZ08RwWb2
ZWKy4va3YGfRyE+Af3eTUbxWoXkadIvs/+m9KnCx4Mm9y+Y1bSb5FqmBiJhSP+70WP+g20sWkdvT
3ycnojIulk0BgiRMfUZF5QrWBn73DL3RZIMNiZp438XaajDpYxGRBycEeM8kRhi/VNZp4yB00VSW
7GmY/cKl+0qKsLtjugVZNsy30nCfWDT755JCBWndZYdp3bkaEV6uTZoHzjSeytTZZykN1/rNLwMc
6njOiU9cjyHi3LFxout2Oois2+clxF40GBYr8JPb9damUwE5/2iB1iZ58kwr1rBKHnONMCbHJTSP
0Mh9O2SPZhmxtJ2pkAqLfKPklUOYCT5ZCua13bwjEAMGX5F/T18rgnvwFmUVRcJ+zRqJhmxxkzKV
3yc2DgKpWR+l739Iy3qJKZdsrbz6paZp05m/0xYZfGr9MYPww8VMN+oHvzvV5r7TAZQpqjp28RTU
8dZox8cUjhW6kpz2J+qAtVkWp9GYyi317TcnjT9LhbVZ1pwJhDOPDNr44b0dcrgHnwomOLM7BHXm
qyEVOKrgs0D6s8mT8he6relKIw1/pVvAyKGxjnh+xhjpBaj0nZYkv1sn+Gx0RJl2RO0uOzUhE5Uq
bw4uVZ+Nq4yDKPieGjEsxkCJ6zTR1M6zxZfhpk+iSaZbYJFb+kPR/VgMt24lv6hG9g9ZaL33E2i/
2E5ekQHuCMv7FMboA0CmMgTdcxsndrP2Oy7UIzn/tDnqEAMv5rO+POZViwA2Mjd6pb6SOnOvjJHU
pTQwxk0bvXW15KdeJtUac2uQxORkJaVzGPWnwFbeLovpDTeuu9Voy9TB2ilt+6AP2RXFC8Tf6tbR
zeuN5r8ZCBsopNRvhscpawS+aLdODwGgBaTzen6xsBKkWrmnU6bhj8r8s658MuvVJXFuE99/pxKJ
y9HVCB8eKg+ISKsd9fbGKbyQMPrGvkJHQ02ZyBJr4qCo8LAp5WbIF5/Jk+Nou8xsHksgNRbkE2Cu
aBdzlZUnWPGCjKmyDMYdRTyBeLBurns7O9ROSKlsNZL4srJHUhxgKIA2DE6lhoEaWYjYltgKqKA8
Som4XRW06VQT7kO/8I7pKE7a3i41dWXVPhZQ1k90P+rglEm5z7hSu6G8F3JK3qyYfnlekSs1FFm3
iaaMptUYo2I7Rp89c8xg8I80oWuW7cKg/ksgy9iXz56LnlDThvcxFBF0wlKeQXE2J35f+0QEyTq3
rYBRYmiIAwo+a35RZxrazWqTevlDXXbBCbUazTlWaStTREdB1MVesRgauuRooWNroobJKkyzzaBC
DIqzBk0L5UlpXr2zgUbRyy/7cz+V3g6txleiDf15YpwBTORxIlAzwalyw1tPZU/aVPVQZLk1RDUU
dLCsMmegmzyKO47WMmGIMZghZEMDmDv63VCCaKSGc7DjipaMMZTH5X8TddlstdwOtaBGJ05b8JDo
9FA8WCSrUPeZ/+ckMnz/l1p3Q8eXP57HSUYg6KYXrqjXCf1D/DcMEhCxxLPGxwnDqTP3ZuSJZ3IJ
GBxSV54xdIpn5YkrzHDVPfAt43G22bud/HTDrjqYyujPHaum8whcsl393G6tJF5D+cDCG4U8rDX0
wJaHl9vhfKdRmQ4IWHku3be6G7vTcqTl8X9sudy3/NFl+5A3Jm/GhAGy7PCz7bJF4SckJyz/LSdc
xZ2eHnOj34VG7h1cU8mTwdzmpM1/fm4u/1vuWx5dbi5/Sj+7pq4f7/N0WieGIHOhQN4GFFsLEDeV
mLuocllnmOf4i4wpO3k04LDNSeucCWGdl//lkX2alypXy7b9vMP3//zKo82s1XuP7CNjbPLfUYAY
gNJYdA/4zbhym27cMTcqXgK3PqvJySn80kbzZJHey5a+KP10VMy9Oe2Kcsxf/EGerflA9ZjLFaNG
cm+bgf59IEfrqheghN8HogTEU/VjeO+01FggTLDqk++Up63gsdd7+5jVQKLAXrtHFz3nK7+7leUk
4fNcQr22FOa75X7oRwaEOC08LDfNWtyZRWjdORRZ7xBgIZNg77Dp48MU5/o2zqfiVShmRDlWRLwe
9yiugost+Wo2SfzQ0rB4oLWZrQezM8B+cF8xb+GyxfLg8mdIqQw4o4kWYN5BC6Lg4hTa9xbLTssx
rHkLA5ie05xNC6GHHpTMdH+FY1R+6Y0cVo0eZw+S2OO9pqFHcpVZ3oQjVcaWxIr30YZnpYfVV1qM
T/qu7irxLAKuSsIrzPNgow8k8phANV/Ln8PBeXfmjTsG/A4J4K8xiMjDFzK8ncriOnBBTQok7nuZ
45SyWt9ZaRawGyFoMDvGcXmmpNaaFek09oPdSX/HnEFxHfD0a2Y6JUkEmfY2e1LdZCi/GATuZOo7
L1qgBRvw4M2l8bURJyPPRGCGevKb+M+yqQ9RCJxv9UHxTa4b1Ou3waB5RPsKgizTZrqj/xats8qX
j20hL2JGWSdVPp0C+kRP1C+x0flIyyIUrU+BC3mPd0hs1vyoGDRykGMiRbz5Zj6a1t5CfblZHnUL
S7uq05aL6bzvoEsLwjPfALAY+VNPt/ua2uvb8qBihYhfMz8ue06V1j0wYoE84rDLn8Z7GscheFi2
nsgPoPyQ3C1HskzjOXeYaC+P1V2COiQgHmHZL+kRqThwgL7fAOkCciOTMaLZPb+IurUIODEbkK08
E+yXZh+WnvfXG2hmcGLm81nOGztJXJ60gL7hsrGZxsOlSppPfqkWxWmTkO0s4ecVKWTggW/k33+8
+X95h56tHBrn79vYaYSBZdn8e09R3iVNJU/LLj9HWLaAIZGfvQTLN32b+diiFLseVe/fnvT7v8uO
fztqnZMcI8re3CyPWEjD0Nr983DzMbvB2QKjtq6WR3/ex3LzbzvHZtgcoO1cL/f9PPrzQpcHlj8/
76VAEUt1mXSnn8N/v5ifrX8e6fXpui218iBVdB0nRk1TJDQv1KSQu9UOPp/OEywdVRLvReVGwTFB
N6ir5iJ9OTSEWg3jXsA/hidX99S7/r23FsQQsJB/bf/2yPJwi9uQfrt+/D5EjeECmm11dkfZjRgJ
eeplO03yM2CqbqwTZPu4P/597GUbMYVg+prqkIxp3+w7QnNpgxM3vNwUQWtu0b1jk9fqa9e0hnNO
yZ1ADQsGY1Hf9HxHz6A/FasPr70Npro4Z0xP7pbNktC8K9o0OndtBNSsrp17jwLp6fumDMLHWvjG
adlhOWSSNE+F1Q7k7M2HDDTj2Y3wbCxHW/6ERfSqBi3/6xhm371N/Rh9b/H9slLnHR2Zd/x+Fj9p
PognNY/fh2zyEGhlM/51k0L2F7NE9dfGnjN3dtKaGfi/36ZfUVpVLlOvv14UIJoVfe7g6udV9Spb
mIn21fc2A9YfhD2mdrW8pGXDxqO1I5y4B0w4nw3C2hHNuohAv/dh4oQco8Ul8HNcYbMumieI3/ct
J8qpIQjKMvEPP8fOMmqY2eRZh+9jdyaNCLfotENjTMCY6QwaDCMT0pDlxNo5olyMOs1ftxMzdOmW
CrQv8yf7/Qmq2l+hM4OZu7xeB2H7SsZVsK+zeLjxGmZhlZK31XQbWXxYYRKhq5131zoQK7GROruy
c+K163fWfjmpZT/ntc5n1kPVhpQMt89YI5weo/R6ub/yQAQHYbSnxwHedd40lUNyQvj7plz0Xb4l
u71fud4hrx0qASwqMNljnvfg9VVNKffLTuibxN7S7YCQ91yuMYOCEFi+tEHOlQhbTmHqLXOHOP2+
X7aOta07rUWGCa89ZS0qiyz8Pho1I2tGtAJ2ybQ1GkR3tzzL9xc3fpIUNJhOZiaioOV0l+Q8gs/a
OBZyBGpu38+xbG7T2KHorL/3wMxYUP/H6ZZpHpMTEJU7qsGfFSKI+TtJ0KBOPRiZ4TqnzbdXFhX9
+kQwDUaZ3otg0kGQRDB4HRD130R7pjnlna5zdQ6HzF35+Cb2lvU2dOA7KzrTy+NdmpQ3NJHWyALn
TQF8dWdfjdc5Fa69mIDN59admJmzuaPKG/Jz1nxFpjuVnSfWxUlinCErm1dFb1R3y5/IgHUsaVrA
VXVXhh/Vd46VjmffbK9lGyJQH6xr2U/OnWb33Yli0qUDi+bHLp9w4F/lZdOfK1VWyGboH9TueLCL
MbpOzN6+Qz3u3XIBUsoZNo5A/5yHnbouhrmUNug3bt8jS4g5n6Ne6ig2+IU6PsUaBMd30kBVO42u
uQMz292YBcHGCm4AWtJLpXJiRNOSy6tMmhsVXrfRazfvVTnlTd4F6ly5vXtG97opQ9hB80N6Raks
bJjqUXS5DEm4N0fz1dfH7ITmIWMla5FeUOm3qkeA7YT+i6hILJxq8tSoxsV2Awo8e6noZ9HBDZxj
YdXrWHezQzomn1hi/JuJhnvVuc7ecsRR6urNUOGTp4X2Ubn3BdG/4trATH0b2R0nJB6NLWa0+5Jc
QrNwA9rGWpasZfTaePZ0u5zChHbgGizkXCqo76VJU3cwq9sGQfGamfG0G2tD3OnTLmKGfgelrd82
Ak8hwmv9Ri4y9Cq5i8uAoLdAS+5sTmNjOt1m9Pi4Msto76Z+wEamwmwfcWXrE4jj7WjrW9dmQELV
ZXz/TwWNseWbalvELNqDX+6aLBT4z9p2h1J1XMNCM3e8SdzN3V3BOgaoeY2BW5/wz3PuAye2qJTA
nc4LvBVhkgUHbByUyAyt2UeSbPnc7u7S0vgDuI7OHN6fmnVCL5P3tkGYM2aNt6fr4ty1WvnL73Zm
VqZvwRDGV0k0TduERPK3pMkvWTMQ9VwWyYYaW3kMcFfUMuD0A7VcdaRFnfHtKH/nRqzEbfdgkCZ6
HfvlfYP65OJgfERP6Du7nOX/fjCmBtelJs5mrGcPo1feRwg2sJ1NxoWoevSa5PyTsu3EL5Hpr01V
he9G2jtUWFNjv9wU9t6Wa+wr+mtuDfmVJucgTa8P3qLeQo3glo+956bnJLbMdWn44U3iAie2O/CC
WGma2whsww1mHOT7qRJvbUipP1ZDeCm8NH2ghEWkQ0sYRjKQNDsQSNLFvf3s6RllX8OabrswL/aD
SpOrKffQaEYHsvqMJl8z4nwVQWiecQyaZ8Z8+2qorT1OEPJ09zYBnfqojDN+p0vZhRZNam5J8oA2
2qQTFDiIrdeNX24vxa6qNfOcZtOwGzuq06UFJLaGK518r9VZz/fzot6UtiSFA8xJhgKvpZA+Deef
bZLlTrQ+9Rlv0M/9cVOTYbjc/tljuVnTl16hxGQF+LPNOD/V8nzfz2IVfrFPMuP9Z+d/bv1zbAM9
LKXn7Lgc5ef+eqkC/Bw6nzXp3hxM/f0ky/Mtm/9ss/xPtK4Ege4dfu7/683P5+bnJS0P142L6Up4
+7+9wJ9NvvdzJ0nh1uKa/f3q5sN8b74c4m+vYRq9U98f/3bPUlmZ//zzRVeD1dBesILt90H/8cH8
PAdOWJ90kOHz/3o7/95lOQKtYudqOtBS3/By23FPZ3QzDdrwi5Bp7FWTBWEHfesuzFxqcl07Xeyq
FRunktsy0ZJVGdrtqSrEh2rH7g/HKB1pYZ4kjEej3vEUQ6jeOqPULkUs62MVJMN+oIF/5+X0iOnH
9O+TDE8SzukfJyKMKA+sXyYD8NoGC31veSTApXnLRMWqrPNkZta2rZvpEcmlXIWtqT4VEQ1Qt7o/
URQ9e1ieX32TDnMixvYm10MiuEzLPUwdv8/lgWUTFqhPf73i+XdgyU+7IJPOtIPxcYpxHY9xaJ2X
J+7T2N/ZQ99ig+JlLS9QYThZdocBdKqV071zSVdrSyl1t7xFzdDq4/K2HQw42y7tTNp4DmESuOy/
dFJ4x7j7M583z7Hc57HQ4A8OfX8t0mS6GvogO5Qoam51dHFr6aflWzmEt99niXgzB570b4xUMCgM
t3tA213v4hoKuwwdyN56CPwYTfBD2xBQ2pB48lv34s3yipsuvqWLRmsu7HVckVl9bEAyf/8Zq4G2
e6BQLNY9zIGx2WpOUVwXehyCFM/szWRi4sRxMTx7mqw2bScPXqTrN3mT5lRdlb8t0qnci2CWY7i4
d0VgY4xnPQvNOz2mdsz0/WGgOPkrK5NpKxv7MZoM9rX88KITSLQyu14nT80aD0QIEaTTueLoDCN/
NIoyjTJBfDNB63QRn5NCHOq6SRgQu+Jtcuu3OKEIg9p97TJW722N1XuakeokdENebC/t72OrOmoO
CiHyjOpt4lrDxTZKuRoa39sFUjMvSR+Yl3oqrUs81Nvey8gW9RPtkEPDfs6ldRx08l5w0h3rbEgf
0nGEuTbV+7oqpnuG1Gqb4Du6HMs0eDSGCRYvZgGsApQO2qx51uzG5+Tg58CsQBOO2bfXkdZrqhTf
RhI+NYogGjUZ56mnb4kzKPaB//QuY/mLOSfVOJL4r0mRo9Whv03kmdjKm7TrMWJN1x1hqrZh4kzF
nu9nwdkb0rUs5F53hyebwY9kZ6J5AlVskf5/uHY4sYyeAz3tj07Q/KTwjEHUGu8caR41D4pcPmD+
KCt11TjhY5u/4fEiUkvzWUkyUzGZRJZZci9V/4KHEgUk4VGiHdb8xIFyGwiYAtffUCLBbDW6pxIP
nkHcODj1ALl/Ih2m/gQw1Rod6jlCYWrsh9YsuAaUms9Inx17N3jmR2MVT/SH3svWmzZVT9ex7B/D
cLhPiEFeJXm6Z57wANewJ4hsRl/qx9INr7ucmvbgefgXHt3K/WqVTDbgF93tlAs+YrvYSb862P1k
0ZskNtcywuCgWwcxwzaIwSDbEwmTQae7r5jh9KwwsWn7r5QwDzqE56veo/8cmMEm7ntWV5l5pac2
n66NoNjShp05pke7TUjAJpjPnNatPbabkQXHCqfr9WyMv9YuCt3fGvU9iW2M4Vd6XOEp9SYWdm6M
RslgFtUHRbcxqnPeNuJs26LHAlYNl3x69AqStyw3rF5Sw8Stncp6L0IxES/GarIs15Om07PKNbHp
AhS+ZVL6L00a31W90O6iItDvSY852UE5rrFq0mSsp8vkVN3GM+IEGV8v4FXEhXXJVHNQhUiOhjb2
v82QRKwh1pOXyJhOHRETHxIQBFp+1i3JZAiirwzr4LAoWoU2U16uhORR1wFNwE6LbjPx6PiYvNHy
eeld3xYEDgQH5TrBR5246zqts4/ITuXacxTw+GGw/g9X57XkqrJl0S8iAm9eJeRdefdC7NoGDwkk
JPD1PdDuvqfveVFIQr6oNGvNOeZeOJPcx4lZPQ5ptjft5FczVfmVBoAbzujeN6lu57t4IZXdfyIh
6OPPuFC35fJjSY1FGt684oQfv9/CVqMFTxmtqOT8FMGlanAkf+JZQarJovR5niMilSpF/6MfrKPI
y8cY1drnPOBYS/K0BUtmV2erxQrVsphFrppNVnvGBb2BixpsM1fXD8AOnGOcz9e2FpTco5ZmITDH
g1mDunOku7VKUbyz9kRlT9ouZRbvyZuS95wizFeUtf66HGJxtv7rfgr2H4Wso4MuiBwMq2F4iKe2
OlZ63V7spu6AsWpsy32/WHWm7YW6V8hjnjnVEVcaXsS4fXB794x+kLaMHk9nh732qZ9eTYaoG1AP
TL5VgK6wqtNbnhJvbVqw5BXkaMRw5AJiL6sFNvrlphTz4zC7cThXU71HHtft834o9lA/okfNEKt6
1t+1cWpf7hfF9OLOLJ99csVPIs2s14jijcxzqr5NyW8ybscBtEajewAS7HTC2ijqy4xupmcVffSU
sM60cBGL0Y6jxB+tUvjg75w6sK9i6y1TPpNqVZZnTdOo/wqvX7elsLcFVrfFgyEvhlttUqseT2Zr
qpMYNXVCEP6JGfdD0DCldBEttY/8CVN69pRRR+d0figDg0UTtvZj4y4qEENzn2YXwh5zZXwa5pat
pCmezWieb2qgFDlpn7kFj6R6tvxY0NnW5FOdOevZzcQWuZSxLSN/3nUB28Vc6DpDeKRfae18WxUi
H9uevVuAHzJsq8Y70OT/cFA7PzK3gch4b5bfDlUN0g92cXuJ4fzvTc00DkOBgNOe23MlgvZsOO1D
C631bI1Z8mDl+k1OrN7kBodS8lIbjniEvxA6sRE9MTs+y9kBK5p6+pMWveheJm9JYY5XtOIrPGw3
Pqt90PoqOxktmlOngCeuemfYNgFiE62Ij7QKrkVSeZ9UtB5c0TZnEVV1mA4XbDbDS4Yt4WXM0peh
b461rbefk/M+ZY79hbbE2DhOKo9OJLonmVsMQgLrgKyktaEmEa9oz4/bLI+0DZJ573S/GPFHnXoc
t4kJaUW1t5nuzCNbcPMhgpzcFOWu82srrEQ1PDVx/OKUUn3iOx02WMPiw/0mCyy7ZICuI197mC3g
LI6sPlAqmVsrdvIDqDNnmA9zQVgJrRJnVbnYMuu4Mi8eAYIX7Mo5QzwtQ7s0xMmQFLhQeic/CmQm
fTN4G5zTCCjHkrplI5zjWJgpMSddunHiCJlEZbP7NSh7V9ECVDYiPA3jRDc4kNQGC/0g53radqZb
XjpL0Ohju7f2yBW5gdnMVga+qjidxBecDItFmbbqaT0AVWCNUSdleXBqJ99Vki5lhGNlO1WwCrHV
Ggen64qtGKV9sOL0x+gE0QuuyJ3WKTibnZ5cgQM56CgAKLS48B4zkUXh3ExMYPnsrkam5K3htTWq
7qucHPvEuaHOcd+f2qDju/vL8OYl1SutlGsc9AAjRZGslUmE6FjlJSoItdWtfNr1vll+uchq56Ba
ayUQpDlR2cmuFYwQKbfquxkXBndht1dYhcmPkX9q1jREKatkPqeVvu+80T3oOaY5s3NwLBYnTXZy
X3nyoYSPeu2ETri410DWz4xoXdnwQFynbo4L03afORK1ghe/1I0xXKMCr25K7Z66pTfeSlAK67LW
9CPzKKuQOgfa6SeSeFAQrhp0BeqBuXPWxM5thH2FcbDV5YzbLw6CI87p4NhlTrBTDVMl0yDhJrEP
RxOWdkgmub0qZOf+9GfGzm3TfgVOOr/lvZjJD5XmD7v0vos0v8V5ND1nzg8U7NUCR4pXftJ2G8OO
a1ZEyGHcIDFWji/9/WBXa1dpxbGzqp3y8+nkKAS/mAXUKaM1sa2D9IcvkCiQmRyEJVBFw5qrUGmD
dhS4pynMRyzf3Nh2joZNbGnf43pSAKQoYgkInz2Q16QfJZY8lVE6sYYddBEU/D4e+nYI9F8+rO7O
rdwHVNrpyjZb96y3IHILqQUPU3BAXDY+w9PK9sYcAWwRE6r2ru3DFuTcLQHnXHeWfRikDnY1GCAE
VB6Stra1dnUd/wJ/7pyjJSspbtGlI/eAKZ6O86mNIouhebL3KrHkQ5Rr4OkTDBB0lVlcLaNTkWkA
Ahorctda0AXhlNBDnQ23fY7K4gqmKd6UUVEfvLycETmxBdIi8zYZafccFc5G6aX/4o7W1jKLPoS6
LSBOjfYBfEC+MbI5+JyC6hHxfrD2NHe6+DZlLrvFYp8ZfvyAwPAmBsO82bPurzMm1cLT5t+0tB9H
z5tQWkA5MLq52MhtXLfjZYxSFJV1NO9K8TDU9RET8n7QzfRDgp1E6ueaaM9tSL75ZIakuh0mMmiz
oJYPUq/VJWjKK395dhxDkn7RkHyEzzD9SOx+60XikutxdgH0YD/2Zu9BAPYRfbaFedLaT4uh99Nc
14Hbg3MhBqFR9bQRnpl/BR6BI17bXH1sERszeIuAEn078FdZd/TTtnAnxTIuN6lpMU/nAwU/vFHD
WhYDDdOeqFNhp/g2NURfTqHUxTO9r6EPmjdWI4TQpkH8oEmstBIZ7sYZ4xLEgQ/RE9tfb70GqdFS
qaHhBvwbpyQhHDqWGSWxrOtNdxzxKKzGJ6/6WSGMA15Z71Wjm2ijTHlMfUUL0ZzPaNnlsZjrqy4T
fzt2c3mwAlyhkZfCYbXwVXWy6o82pKHDJGgYLbcKRXsrS3B6GDQDj6anfjjuQPE4BeGzvA4995JS
dDGukQh5Yexg4UjGiYp5C++ZCWL5hyoizEE6oYSRvVxMwzErf2mG3R9K4Z8LairrPHdjzvtmONJ3
BKFWgFNBGurgEZAIBU2Fk4PmZb43OlR6GgkVUVCGJar6dmYpk8XRM/kUknJpELa4yk62BoWryuBk
iyI3iHtE0NbgqUKSDK2LLe+4FxnTg3Dq9EDQMfqTlVMhy9TRkU71dhTBRHElRmAQ72v4LJxavm4n
m9hoxLpyIwrfYr5hT/1QFdKu9ofdpLcUR602liFimDeXtB/LaEI8ZA9RWt0ocX3DOgIOR3kZ3BZF
mGFvTuMtCY62ATxEK1wCzjNTLfSfa+HBcHHteDfndXfKeY82ABYd0S1moFLHyphPEw7NfaYXuGGb
zTCl+WbBo/i99W0lTA+WKkOtPnQZKt7O3OYoBdmMXKNebslPcvZy0H+6EyGNjlO+SHQkfcFfT5I4
12Uwq+WXOUDlIfUl3xWDgX6zv/XpLxzGn0nj/qp8uR/zJj3CRwoy8yvBepjORUI5xts3BmACVGaf
XccwOVQekGpjYD+Zr+1hiFa6L/w1+4DHCmTyrkhiGnb45xs3fRv7Qu0CVtnrQpN5KE6jxxEP3dIw
14rzLE5CXSBjX8TDRlA9Z5hYPFTEECsgVrW1QrlQpk+Nb4Ed8KJdbBfjtovt37hDsYxVhdx4Ecjz
rHKmTU/hZx0YUUkuBpLAlIJqEnyOsUu4TKM2kbyg/GoPsG03ndu9j/jhdypK9bXZa8RJNSBLKrKw
HQxAWzM92aN26RxD7KhhiNkajjV74V7UxoY1NrhkR90yQAXIb82bUS7iWPY3XR29Ov7gnyNqxQdM
1bs5cLpz2qn/u6AZtY4HRY1/0utzS8BDyAwFR62RI0gRAH/tciF9nHJuRgG78dLuYCXalkU4CEgZ
HOYW6UhtvrPUviVjeiq1/HmUwsaXvWR2gybsfE7EXkW7ZA5+0uw5dW3n7tPW+Fnwj9LMRrPRYx3j
NNkwWVceRO79MaPyqtSk73NcyGcz7t5M3Sx2wsvY+ywXEzyUbariq++BPy/ybleX+lujmrVM8jwk
AhyttSi9FWazN7uleBJUUbcekIxTr1U45oMuRjnjwsPUrN9FPkFJZEkM5Ymi/ykPIA75Pc5QjAj/
e186B9bpftTtgnTLL/bHzOP6kDIJuVFLJnzCKkdPQUs6WVtvXV7XzLB7ulk5hl3gf6C3YSTI5r0z
NOfY9Zv9/eUCr7T/vvD95v3i/mb/fnNbRsE+rhq0u/zf0vCDlg7OX5t0EBTVMYOEcyobioh1BRw+
cD1xikZrOsbdLa1wBODSUHgGKsfc9LapDmXRI2zllK9l9VtbPkVliW1SO+JAIKt3wpq8L1Fy6ljm
t2P9buf2kQhSMitSU62NGhJWT5EXXHg7AeQSLTiPeNGUT5TymapCWqwW4DOtWBFc669MlzBuJyrz
E0xxpfTxSNaFmRcVev4MObbmjhvV4x5F6bHuBOeg3j8OQ3fQkW5LpyDOrjJJCPPrtdMSCVBR1T65
AJtIz1jEyJ4HF924BUSR7LpRwzBsWDtX6lgZIeyz3DSVDbZ6QjLCRnjbzd4H7ERv5SSuvylgCUhn
MlZ10nyx0NNOLTCCg9HFe7StRTjWpdwMQ0HC4DS860H120/j7KUzjTfbL5tbFFXsMN1u14NYo29s
MXInqHAshmUPJWabVsGG/X17DET9HFkWLhl/RCNvym1eVfUm4Vw5UVnRHxCgmqvUdq3vRAanPJbB
W297+a4zE4psfpC/RIGAGskD2KJhBtfm4rme9O4gGzVvR9lo73Tk9vdHGJTEwJInzm2OPWKjXIOq
dOnl314dupFvfpupILUHKfaZbnx0BQPVru/PjJNyU8xz8kkZONv6hkqOUaKqp2r5OvdHNKV8mc06
f7VLmznUja2dw9z7aqT9w/0BWC/kKknb8VEG0Xi0p9JiSHG9z5k9l/Ra69vsx5msZpZBzEfNJcHZ
Gt6fmuX4bn3xI3aqfANroD/1GRX+TsOEf3+AkQfHmFHhndICFQw6H/tZ9f5zWqXf9wdYevO7TCf5
zNRakdYXWNuZje67l+eH+3uXbcyU4XnazQxM51SpJghzyis/IsoCy4eLJ6sOYZJFMLZa6+rbgfz7
0/i9CkfsFp9Nwtpt7ozq6DF6PKL6Y6u3PLUPkmdNVN2rbyWwPmvd20lHzq9jGz3eX5t+BYNQKhxO
xrpjeq+9TT7O02cUJaGX1f0L9u4PBhJ9HZksKwL21Ojo2pXAy7u2SjoDwp97hldtr9RL6kWYN4Fl
7Wor2ffQ/N+jqP+KZ3dek08Jek1vWZ6Z4trHwQ98kNfZHYIfnr9A62mbXIuFJBFBn8XgmgQ/QLod
AYUNb5XfF/vOrcVOjXn2kRnz5v6ARoAOtDmnIJfyCyY1amg8qP6P3CHExbKzF6enkAfBFHmlmo0v
V97ux5Ufs9zRZXZC65A9lRFF779PTAmEq/LAf7QS/hV0VbJZXl7RFK+F2fcEetj5lhlNHfB2Ni+A
P1/vx4MlfrRMpXur0lk7w6ukjb98iX4ot0Ycee/gHbpdW5rJPq004y0KtMP9Ab47jkSO1f4Fuql3
1VN4NPffhT/frYjm/hXygbP3EstiY9mVn4Bk/r50EGMQ7cchPTvN6J9xIz+L0r9Woi2fS0a8Z1jL
9koLZv1wvxn4LAOkKX7db/29cKlbgJcdTn+fRazaEa8xaXHm4ECEr6LHKmL7wcBaPqda1+7zlLVo
31r/+xa+huYVYBzUGx5Bo87deqYlw/ur3++zoycghOnT/Tk2q8pNny+4reUDeoPmPPbpz38+slPt
iwKGQGs044lBRb7XLI1TXAfPCgUY1gdJk66U70JO6Yl1jkRWzM0yE8bGAJmyu9+MGEGBxfCjtqiT
3vvqyc9l+aZ5iXvrXO3z/spDj/nCnylw3J+DGhEXrazU4f6cXBqvpdb0D51T9q/Um5YxTr77VS4u
8BdIDFne13Ddkpa+jQ9juVkYVrEWtc4WdnnfxnF2kMnq54atwVNPG+r+JBev3Sku7Z5BkSd5MlpA
ubrB6cGT4oHNKDyM6HI/2tq3DC3Qm0JkdGui+ev+oLGnjeYuJeT7zUTQP5VwMP5+dtYUr9K31YPT
yvbVIBimA5W9zgARnnCtHyRDxmHWPsrCeUptZdC1/uho0p4jao+5CIjGm3zJKiXWL3Pf0UFOPbZk
JV8uJTbncj9wv/bPBSt2te6V5dFR4SH3i8IYEePdr/YTGTJFlie7/3fn36uNRhUb38LhnydaEIUp
GqfX3KPmAE9yHP9+mm6oWeBBFCpg2NIjWD5hjutxyQTtyj29rM/7fVZiEUpxv0r3wNmIZSHG8Bia
naLcCM1nWjklZ3bMMHUxtSDe1g72jPt9uaCT0DcqDgGm4k2j01gu1Z3KjLZwlrtPuior5ERL26nU
zy7g3wvVTzfMEzu6tsxonBzVmsKR/tXrHqETRkt3auynd7smrN3SmnXvosZO5mrfKHmwakESiiBA
V+9ztGtOLG/3i0i18qbsKtm1feX8+0Cem8YWw7r27wO1j6M148Ot768SI9++3V/K7moNEWtNWX15
j/t992tkJ+mbqLKNfx9IZq/ZgLEO/n0gyDLMbFnG9uK/X6qZkCwnftSH/7z8/SFVi6SwUx6C5uVr
3e+7X8zwVFgv98nmXwcIJgCSLuAd/+sAgkKIF75FIMJ/fqv7NSrfDE9GQpPyvw/oI/ZEsqrBBP/3
AUOi5WRPR/3lPwfu7wZ83F4pw+C3Xw788yNGBQ5XKVz598D96P0ZEzy5VdJm7r8PICqm5NihKf3n
wfdrnQW2wpqt+d8HVKt+eW6aHP71BMje1Fec/u/9LflVmyEeLq6ZAcAM3I+qzgBxUFlEDjEsiSsm
nOdhB1FrgquY+WHcUOevOv9RlR9BbFrXESPhuuAvo8V+OHXUHOJcxZuOCgN7Cv3KtjtCXciqfuF4
IYlm4XdIM0xtpo+TUJo2sb8qP2LTQ9QYuAfoLUAKk0+9r/fDYB8tECHnsaU6HzzYU2e+CToTrePT
qAqS8VQj3sdmTOrxUJUVTjkcmYBE2KBW7sYkw9Qf630dLLSn3GCTW2+bNEjZayFs0T6L5jWKNPhC
njTXTk9H1ReA+lnfsYvCnToMu6kPTmsv+WNSIAFv3BQbR+Hj6h87a0R1TDtwDUW/DScDRc9EwWIm
4TgB4ukrZ8N5dmwYEFda4h4UZvGkJQnZHgHL9r72wVL2Nzv2d3b/3yaVq4Y6RgGLni2FHR/aIC3Z
yM7bP15OVS7TOwsNZf2iS4zkURVT8g+S1+p33Ov9q4a/dlXFlKGHbTYa2jrRmQdkNpKKkwE/SK3X
PFtoxyXMVl8v/wzVsK+r5FXW+vALuBTew7Peg39gEnRSaEt17GsrkY+Hxm3XI0iGKWFx2TfGDaVN
HCb5KQM5eatQcZhYzBjzI1inRpnyI5OGh0D5yOZpOEz9NSsM2JAa7VMNawgt2xW/RAwrrkiMmm+Q
+hF5uGknP6tL1xlmvgoLNO27WB+DC2fQ6MzDUwBqOpwcLMkLRRaCUSw0QsPKtH6r6icfwhYfEUYo
geKrQi+zP7LxNhp5D4yfLqVZymrrnln6algwMjwEq6iiB7WXaeKdNZt18tiRQpsy9NL/Iq/ayJee
aoCol/PMM6r6zWwwHUUwvXQaf+jpWyT6PtPjdL856RCDFpzn/ajRB9meXoMd3p+aa1G3ZWtYbu9H
Rz8IQo1C/W7QdOOYFO28jiPYV7RyhhNfG7bbhGEJzmxyvt+ka92scqXPf2/qgb8Y7YPiEvSN91o1
xR9Hn53L/bEUn34UHhnA92OZJ9+kyJKbQbUNSUQvNlgxvXXh29922t0aMWyNGvm2LLwKuIlJhpE2
ukyPSWdeGozzEzAT21zVvQtnxqAd//8fQOpCmNfWcEJbaV40Zb0nMP+2asJVMsTpHijOTxlgUlX9
AgCAZ0stpm2RfwemTzGIHonH/OBr/hXSzA1zMnw2QDShx6weJiWF8+KHlR1nU+7mKLqWXn9M3bOz
JO/ODj2HOVgrSvhtC8J53KCFfg2a/JUC7MnXuj+BloXGY5+hwIHZiUx7Rz0toPnDDNMLEJMsmMiZ
81TpbPQ+iFZ+p96F2c+bPMuAZsWIdgIqFn7vV9eiJelcex0qCsVa9Rx1BK/b9mWtWBmpSkPvig08
wynv8eEEuWcTtOuw9dDXmzrnvJkdIKJuDT3dp4n4AGp2BeO6CuLsJmpMy6hASX9wzkFLFxjX8012
7K5G/U1A8iTuqpM7QkTZosbvrqNFD3WZ/mlHjaZLOsKLr8wjBp8EH32z1uyg33cxpH5kAS9p3/7K
EmjEQgS7Tg5PZuVtLYnYaYQPu0Hg3q+b2nHXC8d7dspzJuYNa6LDEgTrOv4XHETU53WBeodzaG6f
84glTSGLaypcnYc6cBjsRGdN5ZLhLlFcNe1DXzEUyAFo2coqVLIz5yR02/osAbWsWFN7+zoxkSfl
5nHGQupUIwL/SCfe2it+TXxTO4svHfl1x2ZINlPcfpZ+8TOdt7792xu7Fq93G4dAaGUoKdT0KJiJ
48v9VTAkJKC2LW5eeq56Wv42+zXLSYK1++oUpcPWy+t510434An2xs/rce0/B70mwwwWKti5EQeG
+B10ZKvVLKFYQhg/I9mwjK/fstENO2148prs0PRBibkXFG7j1mEfGd+1ILWksUjB1mJnM7usNYjl
++pSdSP2oHlxfVOuNKRwcZQEF1lMtConn4KEn++osDdPRjY+zviZ2cVQZYtiYjXjfoUnOH6okmLv
UK5f1X6BLXh8pr2H3U4zf+MOt66BheVYb9aR32rHjM4kTdVXw5buCrRat5tG+kMr34c+r0+IbRJA
OadEwJzK1XqKRsJiyxwGMREXPuDYqAc+qSshNtVsbMaanQ6lM8yBK7WA8p2GnJz3us8z2F3WL6HH
i1saxdXi2LU8Aspl8xQl7lthRD8lXbjNbBq72Sbe0k9RoCZ96Ni8SKan464HwUVb1R6veZJzCs6t
CudECuaDGZ1uHZzvt1INCtT9Wvyfa/f7nMH9aNVAZcih20vG+sWe1Sf+lIAUHG6Ny2sllVNfFt/U
tnMFOu7lwP2x92v/XNzvk+jBLK1Oj1NNp9ONkIt7yL4unlTdxdWS9eA+SkPZx/vHMaquCDVr0MDI
8073zxQrYB++wVpG2+nAzS65EsWmbrV47cjaA0dCL6ClvQVt/3HM9O+OLgB/3WdIH6tG+42HeaWT
Q9drB5t/18mr60d9uUDA755BkBLikP92HLIjGsdGJgJJhEyW7tBZKAxjv+jCnBJGmLTxxr+313QZ
P1mc5PvCYrYG6BY/ect9Qktb/g6Wg9pFf6XiPkLzSKN9oRH5MAbWL4eCwwNSHXPfzwjdHFikz6bT
HLTAJs8MBSYi5XTQVlGu4NJY+Buhq41GlG/HtPoZlMAK9TkZyYMmjr1W82Pb/ar0wjijRCUzD4+I
yy6RLgaoJhY9ccHSkNLG18AuKW/7jBSXWu2JFiIu1dBvCRFBjzE5vxjwxwdZyF1CS+wpTg1zA4CC
DeishZPeoNUp+vKQpo3clHljbIN4WdJ6OlZWrc92VtTU0BELlNCpINcOVOyzGjDO26K6aD3taTlN
6smwHtOi/ATVlty0IBBvvRzxe1Xp0/1Wmuw0sk9b+6GDBf04+1PxQDRj5jXapS2SFzU52qHAGHyr
JATuPA6MT8Icj+WI1n5y4/ZgaoUR2k3chV6Mg1Dn622oK+I998eH+4WkaHqdMQYno1OTjOi8Iclb
CTb0gBSdW8cGE1+T5x81XVcb9CQ06YDufxjuvCXPl+gm+GP0lFMW6EEEKDUb05qEIOVulDkdEzQ5
JwzDNZTAaPA3ArPxSmkiIpHGzo5jKu09gxh8HhcokHRaUM2ReLQLBgjUw59JW8vQdkT9IKBKhDAo
aS1i01sLn/Ub8RXFTxyQF8tIs1evfwlopl5xucnjWKF9q8v8qlp755M9cBWBkz3pmnitraw40zts
xufEG1IIzI+2bdHWdbB9yjr+06Ruu00WrZOhZiBvym7Oug8OPRMfpZnph2y4Ib4hNyHhexGHlr5B
CFYnf8ZNbwUB9BNfBwPCjnrnjGUTYj3vHkthRXvwgeKl5gts+37y1nbvX43OcK6RSvVz11kqBD4w
vseoZwwACIEdx7/tsvhtBLPxXluaS48vdHy9OJd02sIEydkBLLZDnuWoNj3F1A19cf1aUpykzfPU
LpKukl54aYNxb6B3plE9PC33FD3/errTf2IDyi8a1XDWqL1GqovzpYShnwshbAz87DEQa4pSBJcC
BgLsGYdXSTQyulll0wNU0c1CqqWnU/3tx8qFWmPgkvG7t0DL62snoVjScQM53eLWh5eJuV+j4DYO
8ZPheeXRS7wOH1WcnFGJ+AQFSKAgpCV3i5asVWzJ2CpkR03NUOyQO69RHHsrlsnkvidmuY/TZtxY
BTXSSfbiB9iNt9kfB5DAwUL3rtTVTAKWovWjqc37XBXep5dq1w6Mf7rS52ifDcbRQzX0wvlf02u2
CNlI42KfWr06V3pFZNpyDWt6gZJKFQeNDhkkVjzwWlaos6bEDaQ81FiyZFZovr392FL5KzoQQHqa
KbIV2hZXaV+tWbRkN7QOFowGN3oYc96RlBQNaKmaj+iYgzUVwmw1IfaIMIESMpTG4diYOcXinExo
YJSvCWUju+/EydLZW6Z2F51HWvah5xc+W0WMdc1Qdvts9AF4VWfyufgfWWYFucioKvmpkuZAm8p5
E/KrynFWTE4w3DCwL0lDt96b5oe4kUZYloLsppbk2FwG3SHWhYQImX6CGFJPgzgLAok+sQ4Ye9Oh
K+6gMvyioL4Fnu1SNQIxmI+m+eTabNuRF8qdEVvvsCbEU5N4HyW9P+QCOqssmpSbKfcmwvJq5yWi
q10bnf5u6NBglC3TlVkSk2Yp7c2Fd7odcpQNuDPeic9y3rzU/HQ87CJ6sCgzNVj0qGR3g5U4zyzw
WIIE2cXzsN8jTLr2mn0dVWmeA1fbpNPQoaiazMtUXAY3Mb/wOeZbIkMI8FWKFUsjyz2VBEKURZXs
PdbYyCAG69wWDhdl9jThKb+0uT4/lx298254MVqw+WR2rnUKaEM927f7RVA2Z1+awWkE1bIFM0Su
+5w2D5qS7OagHxw80gKUX//R6uxXP6TluorM76w3o0f3mqE7szXpPN8vUlm+W555Nsvce8pmNNWy
hanVGAgL9D7djCkZWK3fyo2VpOB6ycF5tUr/seLawZqa6ujrQ/Zkk1qxSsDZfaZoE2Ij8b9blV9H
34oe69j6Eyd2ufV9xw5duqZPbAl+6S4uuW7Rhhaq+gXOZdqVqn2hDQTAvE2IMLHzA5u54jguDQwm
ZuOQRrRegqB7tdvE2TqC/w1WY9gydcd8i1zr0s+29q15o1zJuE/R5eIHIVo7J4sBcdSDD3CEcBt0
190cNn5nPrR67q7uvJMOXWWXNcGHyEYg4al78Fv0O6NmmmsbC+93Ov5qe0MePHyVB68I9lYS5O+2
KfRdTjz1BqvIVi66xgFMzwblLXTc3lyo78Xl6Ljw3E0ER8iamUp1WGltlWdnhg2k+YaPaQeK2f1f
CcrxazcpYAqLZZaWQ7RwK0fRaTdIXf7RzbM+jKeoec6dbF+0kfkIwKcLE6fMXmJAVSmMi+OE6uFS
LGpbrC/5ZdBBorNHxmB81ZrY/6gtogDrAngLGWKCTLd4Q2u52vcKfjlZdesx95+L2amvAWlVhRrn
A56O8sWoFELxPHpI2CH0fZtu+qI4pjSz8gnrtmNsU0OJj7xtvGMMqjeca1oq0aAPJPWV5GpXjvXU
EIG0i4m1PfqSqLAU8PGqokEBWjst3wwYZ0dDF9laZQKze6V+YlKNW/Lde2OgC1E0u46PuXEIBjlk
0u83s9/576K9WnSmL4mJMIo9LZKlBqRTHMxb5ZnP5J3FJ+yu2c6Pqe/lqUFLAkLNwxiIPISITkR7
2tPcGYS7R85jbCj1FqGlaQG9QU6TCrE5smcvxEFVPXSlf4S2SkusG5K9ZmpA9LoMSPVSlUh0/cXH
OLAxfUhcQ390cKsRHRo/SrcXb5aZsOfCuc1gNGma+1na3lMCsSFPvjy0+tQhrIx6gFhMQGb8Wvtq
mwmKiDOkl+3/cHZey3VjW5b9lRv53KgCsGE76t6HY3C8oRXJFwRJUfDe4+t7gHmrUzzMILsrQ8Gg
UpRgDrDNWnOOOVQdm48giQ52+lz6aXEXirYkeUMbZ+9ffK1SfurSOpo8N7WlE+ztSakzTi8vE12/
CDUEpe/v8vtv26zUlpIf7/A3xY+VUS7oWOs3kNW3ox0Vu1rKg1kmkaJbeBhQcNIkP1paO21X6m+V
GSxiGf+L1FY5C2j5nFqD+SoxW/32DcpZhLv9SoRDRfgLX+JuEnrRAQRHYI3TrKxv3r9DSDHXoU4d
Q9O/EZODRNZqaYEfAT1qodwaHfmeemyfIi245jFDPuPa5VVaW5gqGigpSOP2bBG0TSMl4YLeDhzu
Jis2iIt+Yp0Krk2Nnr6mqjofSx1cB5JsHavERq1LQKQdw5MP6tipFYncQN1SHZOU9a2oEZnnMitx
tN2uVRVrX0r2z224xAdcn6WK+1qXkUJEFNSXvJS36I+a12FXDlq3cZuR8k8rlF1kjP3KK90b0m+6
Q+dWFIkpMrdqk+3JcZmlBG/dgMbuT5o+bPKBcrNXIS/ETKsegFLDEuslc0MHtg5s9zn0VG8pmHV3
eVEqZx1JCyTZpnup3PAUwxld5TzB8zixqdawuSfyzcm9vHIaCP2bsQOHNQTyrd8O7JvZrQC9tumh
ybrh7vAQS4vOM+VHWuzL2LOzewE7b9VFEMrVMWLf3RuPYZxhqh+HV6/o1NnoDcWV6lKPdXs9XNkZ
rs3eN6N7t2n6rVmyTCFmwFHV2H2oGWSTztQf1K4j3pPxfE+/XiWDBth/WZFMjtjyvq2HKckSe3QS
BP5CSUSziQyE5A3BEnzGlFP9tr5rqu6ZRXV3mlD3i8wcLNRwmKRqKbq25MymIuTLlALS5BWdvDi+
fwndvtkTtobsm8nAK9wcHBIrw7qIpTVMZoTWngbDB80n0hIXFdv0/3TRPTWsos926+7jNDbvpVaT
nLCpIyh7WwJOcahMX1zJpIzYyvoSs31z08D7p1NQEx7qT4ss5WB24Y9aK+n/DwrqtlyL0cq4ykrN
NHiPgaoT9m0VO5sYso1kWuxmel3hpW515Dx2UQcPYVaySiuIAqqEOkCStustWbg3FiqAw/uXTkof
KitNlmpQlnOzzocfnjQNFRpFCLuPTnrkCgfugHmwaiYzFj/jXoPQACM7xi43RaR2qQs2se4fslql
1pSkJI2URX5fZUW6sJl0kaqpj2PlBifSpoITHC8g5wMZfJPzKEWJus9Fbs+8roaPnoXT44collzJ
bj2kI674nqgjTwvXUkgamNe6YlX4irEoOt7eoboS+k0zYIhV7UK/YqZHLtQEFEBibWELtztpbXqm
XzxgEQwXrmUg0ia75Aw6cRGD+r5OFcLxqjg7hAzhVPs3rC4RnjPpLAkOUXe6BF8Qx+r83fgj5zE1
Dejzc0tnzRgaan8Fhut10D17UxKZNycBwofCR6lYiITZ3hyjfVOmm7rhhRqxQzjRhIWlOOYQaojN
Xgz4x7pnIefmTZm0ySwRQFDB3nWPWTT3USU/onB+9aLBOCga/tAUTeEhbcNsIem8b5mCtkjP+3KZ
2eKOG9rPkiIr51n7bCSVOyMn1jxN9uxt2FR3RS9GTpSgw8RElkaGknK0Bwz0WO/s49hnFfM3RgG0
yC4zPfhRRCXDGU3TJpP0ZN6oCZ6qyWOkAUmtfIy2ueYpL+yrmMGy5hE76U+PDsa5iAg1ZueQ75Kw
vC5k2UWFnBz7tOuITcnECs0cmwyWDbsE1ECgVAiRvP4gA0i/hssHNrEndWTX+MNZZwi7L1oqzWQC
LkXrFcQude5ZZOMNjcxw2dLcOIbDqs9gElMB6q4SOdEfpXHI5wXgwOtITkuHfLpmLyMVW/Qhqhr7
1k9D+yTr1P/gC8dXzD5zV1G8kAl3NjSMOp3aFgusmua2YnXF2BMP16JFkCFLhMrSZsQoYI76bZGz
KKGgzyAvDcSehnq/ANYhVrS4srPpqq993A0PoRpsrChucaSGwwOJX8cmJ1e5gwfmtO9eh1HDZ2WZ
7qztUUC0RfAW+HX0EEmh64CokB2ZwXbKbK02VA2BAFAwwjed6tdMGt4Zp/FKS9lwQMR59N0WQ3f7
iGKUHVImvQDRhGbnupmjqyGWYf1JgQW8UchAnzWKJt+UFGsgR/f6igoFCD9RpE8SEbc8/Hm9ilX/
Z6mVwQ9B+q7WNJRQ7QpeO9a4sPKbH5bSW6s0y9pZhhZ1XuS6sa4lq12Q1qGuGo55nfpXDANoVOxq
JSsZcutCu61YqGR8zE+UYeBemgvTzYqdpFNHAntXbbqeTqObsAfyIWWN0Ozd3sh2UpAZi1iRvF0/
qvJMk7zQqZAKnbqoNmDiFtOwar0KAuRMugdvlWXOSJyKi96/oT0Gv69laLbLAVukJ+/U5sY0M29O
39idvw+zbKwpKBXNY5fL9dkTwa9RNXAY3/sm9cHE9OurWKeV2oz2MqlryQEj24BGIoHQoie+zF0q
zKNF7HkyJDkpiwbW4iZKHbBhTmzRFRzTsT3pdqisydro2Xrbd0ZT0Axr9FUk9+o2H8cfUDuADeVc
pyeKe4lZYZ5YyK4ya5BOYWVp28qieUtI+ALRPbUdqQXoUmn3UZCg9AozKMHdvWXn2otUq4e2tM5e
XryvR4NtrynrhtCn3fsXYcL/Te18n+qldhRq8NZ3RblA7Tnp9npcwblGfK2Rk/nGlyltj7z6/Gi6
qCAJXXAgRruHUpKLletj+TNyTTq7iAdXgQweDVKNWvvNYw030abFUUv3JBgbN3YwRrdpsBXR+FxT
kmfuFsUBNvA5KfxsiUmzOkdm9wBFIXBqqWnm6CXHE2utXVGWkH7xEY/oDc+DL/pz5770etNgCmUa
UgRSRXbCM9KMuctdkTvv9ZYgLctlp+XmWQoZOvGhwgT2IFKVaIYPCNGr2cCWaRcYxikBmLalz4a2
JG4276tjZuEDIQE1sl0ypHPcx2yiMkrZFbFHvWGsM0xHlFhILWnyF8Lj+0VZFwqjkgQmCnZhOWLi
wFnIEk5fFQbm8Urt9H0qKEcaZpI6Zmh0e61zcp1VRimrIBCHcBmXMXG1Q29e236EyMrPaU2a1K9k
AjCVOA+3aWElbIlSeSeF6bozcCrr4pA3yJLJOgqBY2fs53qL2j5XHPWGM2Jxc9hcR3uVQjg4p2yH
/c9delzxVZMS/Rw4ZIhYvPO1ftuVxg/4RP0yj5lJkjG/oldXMEo3j57BmcRsAjZGPTojK2qatp27
bvXyCKEmvYkHYnnVFicmINAXFuf4HO3igMeFB1Y3dVSU1Q2yc+2ZiCwggIiXYPsFb3gZXYynsn+l
6ZPAkJiNWwumWRGxDMEYk7wEdXkajDH/5WPaUUvXu8LRFC6SKF+qQI2fU8rJc7Zi4blCrtAXhXVW
ixuCqbFcVqZ2XZj5C0TvVSHp7hrE17NF0KgjodK99m6a1KRr5BIBXMjokhsj0hz4QKhopYzFYwOR
REY7C2HzvktxQw9tM8l65ZRI4Nw4VmX0M/bFSyACsffprTlE7UkHs3SLtWX44xTJEzm2QrOD1T/g
R8FIp6V37aQ2NK1K2bDkcmcNicRpNxSvmVf8BPgaP6ZmYc4AVqBjcV3AwmUVHNwxehUeBsNW881l
AusO0GkDrIogZk02bPr+nQ02F/AqKPJzBaRd9ksVLknZO1arqPNSEWijQ4DKVerqZ7+VylVAVWfG
DqDWdNx5ltVikYJW3EZ1UFJQKRSK/hKfF/sAq/GqbUnVCCUZBMqZu6tgO2/JpPd271/I4lNXFs7T
Q96m9OrJCt4NQW7vlOm7qhnlhVlCGmU4J5up/zECKNq2yH6ZNIV3S3ZadJQTw0VI5ffXdsNtVrWS
9UzUWGsri4Zd1LjaQlUQjUM+6hfAuOJ9bfWvXoUX1bU1OBumshxrHpB4lBGLuETfLDUF1U3K50UG
rnZCQudjf4yWU+hzY/c44RLlXPV2uDEG/F8oVyGv6VJMdcfcqQXQKujP2QK/huk0NaMWigExl0oG
TVVtBD4M1I0Sb31aJSOZeJpY09l8UptkF1ZkWushale6x9JywIZFfqsyOEGs67OIBIE1K9gMWLZX
UdEh0iUk1GqyAywYZerriL3Uxm/du8zoeTJzQuUxcPwcu4knhj9Jl1tC2OUSY0ICkIm/R9vS7t9E
ae7zrmaq9ZS3qhYgkWIiiORqTgeK5yZQFaCK+Jdl8zHyUmkH0XTTetgT+4LXmsZRu2wTb3oXp+2o
z4dHCE8rSetaKagTdRmcAW+RkzDL9oT2vUF/Ve8fJOKzFkAminlICE8RIR7KLfb4UzjQbxEfkDoG
L0v/Qf7xOQvAuP7zD0GQx4e8DFMIXRiKbaKU0RCoWPz56/N1kHr8tPK/xriJIq1DZ6Da+hOtUB3w
Q2js2FMxXI6asTYr2192OqtHDIb+gSX5lLiu1keYZuOGuudPr+OCwloNl7mu7lhurUwUP2f2JMG5
zCpnJHP3WVYxFfsAuFd0nBC+2OPc7giTKFJcW00YyQemDvkABPslIgvGiXqlZ1+rZQRb+Cer0Lvz
11euTkkgvyeFTFeuG5pha4osC7aMH688K8eYLVhO7anLJRaz1jhvRyk/kyCSO5hZPcdOY2WTQp5N
IOVPxRForwooCp9MV0f1ntNKjvlcsxC9pkdFFusOwK3emheePZwDQ2dLOpS7r897+kAuTts0bUWV
dUUzDER0H0+btVMxgm/IWLUPB4BnyjYNkk3fjMNCRECiKfSP8zG2gtnXxzU/HVczFdKSLMDG9EXU
KXjltwelDqXMjTWiv8ZBaE5HbUWJqK0pcHKB7KzrUF9+fUDjbw4odDYbmiC9A8rSxwNGip+1pu9z
odAmNy0K3eLKVxqELpqbfnNTlc9Xp9OUUdiXqVMZXb54DfTeCvUqZLUWuL2/lZMhO6TVcOUquF20
KDPOamoTaRVl8p2m0SlCcyvq1ti7nfqA90M+ReQhVJKQML5GkBNo2nzzvH7+3E2GPJ0PQTV1Q1Uv
zlBYumvUbkeBhZ3UBjcY9qIk22ItBM4jaJgw6x3BHISnrz+GKbbn4oHD5AlRxLB0RaAcvzhwm6Od
YqUI2Egwj/Q/7C5NbxkL6dVpAQicRmOZ++jlknZjw6VxAZARhtGU85p8u+tiULtFoheR8/7bBvD+
tTCVW6/6ZiT7m4/QMmVDMEXbNHaEcfFisE+z/aZKknk1RjIVniTb82a82aWJadnGuqBggr1qCERE
mR/EIr1C2jwuy0qJduyxbQeEkXJdv+XkZxBhZTlf30f1033UoPUoqsrVWUTai+l5/+0FQkDZq7oy
JnM6mTuVPitBQLm9yUxfXVZaOrHLgmyFVDBecgFvWdB6t66c3KXSQBB3p1RHBPkVMe0UBYaipA1M
aR3sI6vJpCMqT86jeIWTVWx1yV+2XeIUCPxfTSK8oHZFMLwiGb3/tBat0n7x9dUp4vIp4RGxbdXk
IdHZ7SsXV5cZcm7jywdyWOm3OloLyat+Rm63oGC69CJ540XkIjfqTC396CnQk3siaaVbCgr7r89E
/M2Z6Ias8aBqNv23y3FDZSeeBAokzwgAbwGjYaxlQA2dTIaKR8gQNCqyLaS9Ien1PrTTJ62KT+8I
gzGUHIyS+cqlGER0h7kaCKx66OoOgmfcHrWRBqgxdht1EP7CT6txm3dhe0ayW+C2lZKlRhxRIgok
UNgF7SgkxtBIkM4rkbeB//nNTX+/lA9zgaaCzlMU9miqbarWxSMPio8O5lR0YmsAsIIHbKPZxZp0
gHFHR1q6karurbYLbZ3lRBAEk27dxJP8rqyw+tqdy8KnSakmJ83aDKriHrWCKlQfate6Yn93vob6
+SExmGoF9RQWHPrlUEIPMhmZNKjQ9eNVZrMZU6L2WqnCcRYBTT62bYStIjHD9dDXt/SW3F3LGmul
ouMkiOihH1zjMWugPKmm0c9hhD6XIvDBGupQ8lzyblD8UhAW+SoeDQloWUE6SUy1tiI3CMAIi2Jk
OKd3m24T1yab/z7fJHXkI+0AWRa3fIK9CZWijqxxF3Yp9MzU050SXrfjFymMMg1WmYe4aW8MNhVA
UcE+9P1wExKvPk9b2MlK4sNYVY37NmvjfVO1rwkL9pnrY6irbQs9nRTc+FYnA9izNxAMcmrOAw2o
7sZLLUAnIvjmSVE+LfN0WYB30+1pEGf6uJhMK+Rxuhz4yZxqtsam1KWR+hSwaMlou760sQxrW++S
ndcqKQKAnEXRIE4y0RbIvt/iRNKvM0mIzdfv6uWoIVRdV2RGbYVePCdmX4wadFobmQILLb2xsOd9
xsEbIY+I2PCgWkSBrVCN4fke9PU4DgeSHsukG9/aICtmQdO+fH06F1PsdDasp1hykIHGjbo8m9wO
a59eUjBPcsUCpWMiL0X3GiJAwio3VbGb1si3Xx/0MrFOqIZqmswKuortR7AC+Tgv6BZuv9xGdWhA
LLtyx7Zfso3xoW7QcxRS+5x1arj2qXxvCphU9vQD35zCxVL4z1OYToDhhKHpcm1hQIomUScP5sEz
Dhl8U7l825nYDpTabvd9ni4Vw8fBD0LHVNv1nx2vr8/h4gHlFARVW01WNB3eBtStj3eh0s2yCweA
hkLqfrr0Oud21vyMVV7zrw90MQ1PB9IBCmsMnAQMC+3iTfCHAPBEGeKxMEPyAaP7RsatPUDNKAE/
F7LNsqZ6FdDCvz7u31ygYSiGrAuObmv2NDb+Nv13MjtOxjJp1rs5fZbpCmMpCunB8N03h/qba7Rs
i2W6rqoEDigXx4pdQ2fLTMssF94wz4qkP+udHm4C74ectA8aWqZDUYXa2ovfDWuudcyoOs0kIlGf
GhVftPBh9al5sukodlyhWbXsvZEH2CaqHmut68G7yLpmGWWtjcUiWRFQYs9zJRBXUVxjB0daCATM
8axs2HUsAQcvgVg14QYLaxIkiG2AluII6HFJl3Vt1rqs8bpB08d9Q6i5iJ7KXsYy6YlNRLYTmvK+
mQAiZ3JSBgpUUXNVCIZiVcWZlGXSuHS9In6oDIjplo8aTrUisEuRfNRjYzxKeTx+84le7Bl4krBG
GJrOO0thiByuj59oWrdWHlaBPweIoOLn6K9M0l9Fa90nFrpWmz7N7JsPln/xt/n+/YiCtwPpLbuA
T8/QhBrpU59FjFK0iC27uzZp7mS+//ownx8fMud5SBGNKYZiXV5YGISIZJEWz/Euss9RtFvPKKYk
deiitbvUvHYuVdlRQ3zyzQV+GoG5pRZxoCaCZJM7e/HgBo1sWm2ExCSXCFWyJfLPgtE9on7q54Gt
ytuuMZAYWt8NgBdrxunGGqoukMsSX8KW9eK442DARlcBRiJDg05kkphoxDnFISqsO4OA31lKQgMV
NEbi1C9o25V269R9jnEsQErV+9U32z3lb24FcyKTkIVbkcu+mBbaFF9RKMD3lFWaYDWLFgVisq0s
Eco9Gtb1EAbyJpaL+ODTpJsNpt4uRq+gl5RldKdcSXdgN+2CzrwCtOtvo2QYZwBA2/XXD4s6LTIv
HkqTF8GidkRaIzv1j69BAiSM9qvw5q1u4KBN4Jd4Vte/EeZSDkIGiUr2Yl5H3tyP5GqW6QADGP7I
Sg/d16VPWNa8tAkHTt2GnhR408Gcoj1H0i4DyVDXIzwmFvQNP2oggJUb75tVyOf3mNuMKkORUQZz
KRer6CSJ88ZG0T0ryuFOGdtNUKmYTYz6jr9GqIP2zbjxeSYgntZkn6Sxe7AN/eJhU0L0Ba0/SADx
+ve3mNLt/+gtNgzGp/dagSWrl58L0oyeElTjzTMLz9/gNT8GLCiw2EqseN4SCUhK3roVkaNGB+Pr
h+JvLpGigcZd5fo+L/S7urY8oVBWY5bZTgNVIgfYhr4bqD5/cjxzGugwhUqYyQ7o46NH8Teo6gIJ
hTl6YgvMVqLl7mfumX5XSjxi/fP/97JMdu5st3jKWU1bF4+67mOmCGubVhTMmJmUy8CJSepYfH9l
03Ln40vFAGxZhsK2GnHn5ZFqMxmCLLTcGXWK9Caljvy+HJTM4eT7neZ8fV1/czRrqiYatsygC0j7
431MuqwYUFNN9LGhOzfJMqsosfk9CaKxVbXfPBzq59GWGhAtdcF6l5FNm56e35ZCbBGDQPNrd0bm
4iyGeDRPXJUM3zxEMzOFvZRGpjhuCuOtk/v42AfxS2zIR6Nyy32lZlQNzPRkhgqTrZm/tp3Yy0iE
M9vzD1Mzu4+HxFHTyrjOaqOafX2vPk+OnLE27aRMlqm6enHy7kDTxyRYE6p3XCxliYDpJBjbxbvO
k2DmZCF7E49XiGuwPd8u1f/u3hmWzU6FaqX+afCY+AcK4kxp1oaNuzIH+fV90ZYaYNtCu1vRBXcd
uVRvZOTQGw14zazTope8qcWZWCDrm8/y05NDTVhRTI16lqx+LrpFSWijRLHJzs6aIzfjvclH6cPc
mfiEvtnFfpoS2ZxoBmEg6At5/bSLx1Qao7LVOBpCa6S6rqiZcu7zxHNEdNMZLFUw2313wy/bBPAo
qWmpIFDsaUnE2uDjw9rkYSsZKG5mQ6VrjxmiqgVXHe7tbOiWiYzkP8RVObeaxH9VIepVocdMZ9kP
RV3meyQ51S5Ib8k9PdMv8chKmNmNG0Bm9Y1D0hfwZUbgVF8/o8qnDR0nbcosmfmPR/Vyk9M3orIM
NHmzxs+h42ndVW8n9VoIiD02Fs2F0eemk4foReshIbD5JlLK8JtK3KdJgJPA6EtQPJMq25GL0ZLo
YIs9gmBJP0lT0AteWfJk+bat8Js1yGUXa/qQOJjgQlUhi08LY5c9fRYW9IBH2uyb5hcq9kzzjNWI
J2I2JjpIWgYd0MPdW+vTF08o4GxDs/V3dlUfqrptKPNgTlRHwF5aUtRrX/bTc66oO48P6szQgpk5
aSgGYHuNWnt4UqS8cUjgIssxzU/GZPnxMbhuS0pUmp/K6MWj9MYfKVaxT1O2IyaC5Tcf86elF48l
HQuE0DbtCxB4H5/NAbcumM1uejZrvMeGUtF5aInZsbWT4SmbPk8UhyxTAhwVCpJscH2UxeKIozG6
UofgnNf24etzUt/Xyh+mLk5q2jbYJhttVoQXL0zldfilfQbIBufYJgV6iKjwyWoIfCqxxc8o5h0p
f3tOFxjWjJKssgfs5qfNWW30K03YJx3uwRoiNCDkwM+uGW8fgrSK4EMiAgvdH61RJou+z7obIRN0
rYciPVFJA7Fv2C8kOKhXVFNwHyNG1kMSkKoRRIHcrfMB5SxgPrhilujWSdlaLEwnqVODr0Iil7tL
F5VLoCFgrHmHXmideyTJlzoJEwnrpWPRd+DrWzocTM5I/1s7Pw2q+TPF276LJbCc7WBvpdHVluQi
6jMrQcYXtGx/qzy9M6VDbNbJprRLf9HR36JmXz3iUYiPchQQkmq6h9yvD4lvSmdco2Qg0HWi5U5l
WeUVUsH9UUKx9iJvwy0MxJMh5eXPRVd0u9E2xi3mcnuX5P4KOT2uMV2+bzvpoYGHeNUWRXBFz/6X
CfMNbdA2juyGOBb0JgYg11NWdR4pGlbv1DF6a12Ek5I5/9EljYadcRI8aq23tdownpe44xdYtHDn
Kc2dH1Nal5jl11KG2LEaouHOr3AkDI16BeL7rejJgMjJ0d6qOV4XTZhA8VTN2/q6pG9DOzJnwMOw
2FOtOKsT+GRMs5+JV2ebrKjKuUwBCsIzpHNSDlWz1NDD64QX6Fm0ZxDOMZ6pB2xP0m2SPhjlmCyN
0BQHK0/O1iRMiVoyr0l0cPc24oVREdKBkoMTeao1r5RCXtUQmw+hFcEwz4Z1E1lvMP+MjdaGbFko
YvR0+Gbv+OsQSKY6Cv3UTUQRz2yKJ29YROisd61cnjECVLTsO7HKY6R9lc9eSG5bf6OKvl1kVL6o
DaPPTXzxKhWBfyv7GU8qfs1dXpAyNYx5exJBv3HBkKA3tkcQ9AIsS2MpJ2GGj8Ieeri+AB3RWS4A
THg7q4mK+7S880Ggz0OMkwerHHxH8ZpyXcSIlS0FArM9xtEpiqsnPUmzkx0Zvwzdz67qCnJwWp+q
qZ2Xp/IvMwnsgxWNPzQEgsi2caop1cFXeqI4QgQKTQaze5TXrWwON4BwKsxq7pxtmntwBwuxuV8+
Sb4dk85eqDOvOIhgh42zPSvQaM5JCWmxQCVJcLbtr4WuRGfZxulSddJ3db5PKxPbostAZZmWKTuE
yymwYuEKStjEmkAGn6ewXi98ZDiBrAJMjb+dgj6XsjnetC8w2XXJNOen8/ltUet2Yy4bKovaKTeu
R3VDlatlhSKMcm1HiB0RBRTzlMn/2Ne4bYuI51EP7ls9JY9aSp+/Hocv10qMfFT/FJXhYKrkXHYb
SQqMS9OFAAXgCsa2CwU8VMm8YB2grXBKI6vtl2PQ33192Mu7zmFZotFDpwWIRuFSThJaUoBNn8OO
wBm6xGL0nRbHFiXsa0TGXx/sU+mco6G/tun2MvXTe7xYELpxoDYVKd7QdptsB9LW3QcKGVJykwyL
1IJxABZOWWUWWhJVUCeUsPR+MwlfzsHTObDuYAeqTRWEy70ToIEmyLIGLlhHey1LWIF6ma39uev4
z9f+f3tv2fnP+bP613/x+1d6cSXTXn3x23/dZgm//mv6O//3Zz7+jX8dglcUNdmv+sufWr1lx+fk
rbr8oQ//Mkf/99ktnuvnD79Zwliuh6vmrRyu3yr6ZO9nwXVMP/n/+of/eHv/V26H/O2ff7xmTVpP
/5pHcOEf//6jzU8USDpL2//8/d//9x9OF/DPPw7P0XP26effnquav6qI/2ArKWSeD4UqgcGz2qHS
+vNPdCFMwwQHoNgUcP/4R5pRBPvnH6r6Hyo6bhautGJsS9UoKVRIUf/8I4UHmo+afQ5bZSr4/31e
Hz6/vz7P34VXF+MFeR0auyZWq9PS/bdxwot6K0fT2VLr0pauDVpU3PXi0Hkovbqzqy9xc/9oWqfb
1ek+ssXjb/fn3+fx+3Evlmd/HfdyNY6zrVarrN0RRj+COVduAO4eU+8Ox+laLtT5Sa/LZzfOF4YH
A8Xs12YGcgAa7zXL4ZgfkGNgwuObTFQc1OyljXMgM05dnLM0sKBVZ7j8HxvA5nSpWO3BzX/5+typ
KXJz/lpb/vfJ0yj7eNNMu2lBUfjtLgo2vfwW6oQmPCkCkm8Mi/JR750if02VX2Z/bF8VY+0DKujO
WAhmdo9749zZ2Hfio/QYvPC7BMlZRiCDulfUPSFC2wIZaXQXofApKRyILbTuzgOG5i37bfZU/Iq0
YREGM39DevU6PaRPhEKEM82RF1DjVsPaXWLyWFTLZglacCHN9D1O/hlq1aW1CObSHN35Mj1JsxfU
qLNqiU3e34d7dUAis8zcHyzX56bqqPGt2h17f41J1lUejfwYx3cpMAl5acL4KkaqIcsu/mFDsYmq
ZmZhKxh0TDrzqqVVi+PbaQURAdsnEObZNoLOEJxyf1Zck4hgVijoIejwy9Er2QG3VA9Qv/pZy0/Q
tRlORUxMytzEwVlCegGFxD5bWSjgJ3LXCcstDIYugYF/j3U5Gpi9oSquDX9K1+rbc9GcLG+rFCu5
3Yj2p5ENCxKj4L0nGHr4NeQzfbjGkwI5fZ5FMyzdZFu9+IvmrgLNG1370CRZ1DnaLNGWsb3Qryuy
T7JZvoReU99L2sGo2lkNzbk82aXDLyLBMLWB/Cp62sGPnYEfuZu1z9qr/NoIEGnz1CTnwurZlIPy
M7BPzXhglGtSV123nuXF3HjN3JP1ovmIheEyB7PKwN+07m6Chx74cWErPzoEorJ3rNzVUN1WCXVr
JQXXVSxcjb41Hzu5Y81CyaBkueBsnw11RiOhXLEW5j75y97EhoQRagYBE8aPMHdpuhD3JHIIe6mG
Duh8fRMM9w2xWiI6GsYWpnJF8I6jOu2y2ohlvI3v7LW61R3SCx15acOsmcvaKnpJg29q0+/LlL97
wy6m0t5AtACJpNlJN/GZdNytsvZP4qgfxDY9QnfZpgflnHxXp/i4SvnrfZ4Ku78NghgKaMyyAdmB
174vjhiJb7In/4YQ1GV4LI/J43CTLssDbcn/6REvlmfqYMZj51vNTjnJW3dr3I9k//in6GDsrZO+
ZQe2N9bqD+sobr8etGjgfywZ/nWVU4Hkt6ts465RekVvdvBZAT/w8fJ8VTPlh33EV7IxtvFtj2iZ
veX9sFU2xRqumhOteQW2pdNs+X9OuRCbapvu7VfhtPvyXJ9yJ9il5yCY6zEciLXvHmqU58pMChYj
ytxFocwwRajR3FPRXc3xVgfyDGoF+MsiWfowyiG/kEl4sPNZ84LgorsK+kWM/wNPHciUcB4ulaUx
G815K8/3x8y5gg3SR04zbIDq6g/5XgXfxzu3r9srIi7kwsH6xHZHqbbe0e52bkXABe7LGeSS4deQ
LiQu+x481fCLEBlcy6Cm2H9kczJ/klVyJR/kiCCKmfVcXBdHe3dbrQTQQMIpFGxG8+hQrysgDvGs
eSi9GR4W9OhOIrG5nzcccsMBTiCmlJm9pKvEll4HLraQFMK2Zkm8MOs12dqWuiqSbVO8gcgh/vCX
/RBVr3H+WIt7Nf3lyZvSXLMp6F/VQ7cj40sClL9QtEW4Soxt7q0p/ZRv8kt4EJvgF1lqWrwoX72X
8bEzKcUuQIUmL/1ZvroPCgatXR89tc3cg4GKxN1Y800Tz0p3RhiobEzf5AR1cVt+Qc8bX4Mj7Ly1
ty7uRXFl/x/q3itHcqxdz52Q+IPe3JIMl967G6IsvfeckqZxBnYeZm9pZzICQbR0JVRXoYFC5SIX
l/nMa7BF3QxYEye2ta8vQeuTe7/qD+KDeJ8cgifljba7HW4DtmRyne/R22ATNe7vypFdfQvn+da6
Y/ZRrcyDLarg/uxCsE1kF80fK7RRlXWTLaZRe+0ayX9bdaatfA/+CEeXDWotm/gGQhSt96tuO2xh
//0N7i59l9K8E7p8KLtn+MgxDslbubFu2xedVkho43iu2Oqmv+bSOxgbbxvaM8vfLg6Wjf5HzeJ3
ublBsr+Ot9KN/1EjS2jd+wpn8kvNPvCfaG2zNKmK6M6Y/RT/WJflQ/FevbMISv5DuD/aVZNb1XvT
ctA3FR10OLGXc/y/4jbD/u05udQFAZbGwcx2zZNGCxttRFrX+bOG3cIE02GHqwJMCelBHB/NZKvc
i3cmxInsQTO3yoN4EO6rH9GNdl++SffjrXlFWWKbbpQreVM6sTO6jY0ug/2kO1ikPAhvxla7micT
VU7Hu/hoDsBI+Rckem62DbbxteEU9rvk6Nv2Sd8iZrUZ9+X2fXB+DRsgRlfx76jm6mp+hHfJjffY
vuF0NPBK9J/v4ouSzic/De3IC0zyHNSGnL621R+xssOxKUJ2EO4lrDgIpz/Roc5ccQPMjdS9g6VY
YH3LxS9CbpsIL2x9fGDdDdzB4SZDmpXlZVvbbNtdstvU37NVxhssKyO7NBGAIFJ0pAzSXGLr2/qx
uNY9txsx2LExWNlhyEG1aJdisbMpgsGOr1Bxv/HvQ+El/zC2zRWyPkPrzGJDf/G9AOY6svDRkOx2
tQL30gmV7QCKz9ygvRZ/qBt/r14oWyQHHP0gvUqvyl7dNIe5graD34ht2810aG/KG/0Cse7L6a6/
735B8R4AXUMMx3FGs2uknlnJ6CPic/IrKtz0XtZtioBCbqOTXCJxmxxwMYFWh41RaF3R+mzpjiA9
PNxryr6qL6eG+pM9iU4p1xgu2EbiytOdN94M42baDdKmxxbiNXuML/3L5qqOL5DflqX3wvhpxR+6
8Gq8+VP8XouAYxpsawDVQUqpn/zx76czzyZ6Tu4TkI11lvw0sFVo5uasDTWTk7LfR9cDYi0/rcAe
8HxAfBQabJ/YwW/hDWWUO+u1wzUENE/5kcv1lWFt9dlBJ5ZTXoYPH9tYCvwx340H+U68G2/TabAx
+8J/Fo2+H/5789Dd+29lf5f0zU7U6SgOpYNDaiARE1IQKMt9gtxI+IE5vYYUQk+Yj85s4OThs1od
gviQZC7EA7t6gIjiNI/mn+a3ik5rBxrCibur9qa5Vd/1R4KcdnxTBf1gNIFdA0qVKqh+nBEDyOUf
YXiL+K7fHSx5nyCP/pD/jsB5ZnsslQFCvogwQOrfo3RAhvyleVPvRVYc8o6IXRK9XeimY+HM4CoU
5JkftngO+xaoU/cytTQNt2Fh41tvD0SfBVKj3XBVEAr7un9t1b+RI8UGUS3cguZN7ZTKIXgukm6T
l6rdvKIBdK0hEIKgE8c2hyyqXuFOtx4oo2feJY5jCM0Vym0r7MiMqkuiZzx29SsU1G7LRzTAAzt4
0QJk8N2kRKwBXBmkJxfKOsZV8GNGfI4iB4lJ39+oiMHGW7QFehUdrmeqltMudMR3bjdezbuCnX/v
/fJ/Q0SDhh68FNndmL7rSKgG7TYZHWE8dOpWG4lxkRff9P5OVByVligHBHa8f+CXBfVOkx4m615r
Lg3q1ghjYa37F0mc+E6+au5H1l4BsvCHolziLZyqP6lbeCSA2qE2L8jtpOo5rCD2p9gd9fu4cRKo
84UbDY6Xu5p0qcCWTH5KQWSjtGe3eop9IiXTl3SobX34HXpPXJsGAUyzFW7HF87Ge6Oxa3a9cKm0
N1p7E9+rm/Ah/qHdFm9K/pG8dXiLvoaP+S0eorjgSc1LhGrgoXaHB+njjjNp0zjFc+jmJcRjMq0g
oX7KNtvjxIFfseY7Osz02lWtvYl2FCJfXkb5XXpto+zSR8ideqwDmJNbb4cQ7F1V28m4H3/6SJM9
atCUOyQFSE/67Kl9DPhpjW2+StfiU3lH4bCAWjNuyDoG3MNHe7jHNXfkmEAcwC7DTZccptCpnHbL
gox/5RvtKkLL/9V4QpfyLtGcaJd7rkea0NjxY/NBfz8Ut4K8s4pLQ32qistQhfdrG+mmdWPUw/YQ
pH6q6OM/G9zOl+1jdp/8wQB1uGaF+wBjicPQc/4Z/o2uhvcA9WXV1p+Dq/jVu6FkL0C012Dt7i3a
jL/LV8TYEt8ZizmwkeU95MhEcaAHgA+ptuIDn9nE5Ul0/kc4miWGK3F3GXrIZQgcRmKr7HUzuhfe
kJJ9DkyIa3b8RwfAiPyqeBPV14KOV9cFttIEuS/y4NICKrbwHJwAlj1cbuQLd0UlwEN/l8ofaB9t
+ja9TtRxQzptSW89hOMh//sZfv+rwtnNjy7M/ubLcte3Otr/SzUxnUTiXE0s+f3//c8ujKgY/1Nj
+yykzf/on8KYofzH0KliSSbiNgCR/ldZzJD/o888AgPYzgwbVcjW/qssZvyH0pcGKFo0DLgGmsFf
/VdZTBD/Y4hz79ECC6FS94aq9a8KY99rPMaMPKSWq/Aoc2Pzs2z3NWuqgwkFmTQUXQUf3Sa/z2rk
nPPHiLuv89oNN6oY4/CN0eWXWTpRGVukvv8MTD0OMQfeUkdG7nu6lsXGUGZdg0Sx+mYNwUYUU3jA
8EstCgAhvvS14BY6HXMTkBFCvULE+QShexxEV2v8Hfo1K090airQD/yEDc+0mkVSnoFUn6q6FF2+
jo1KNu0DHRVaUnJPtc0eSlyKGRWEtfTu/MhLZsnnR1DAHoHt0CEsyYt0GS2hulAhzrhyLu3QcG5T
BBUbYSOP+Y+kN5894a8padeSr177RrfJZBxMdO79orksZP/NgJs4ckmJhYukPb3iFSTI94z6n0+l
AjZEnc7UFRqU3z8VrhMdyQICuCZ9xoE28OCmoXwtlgImSdQUhHAzcY6en5Rlu+FzUkASAJSCYAQB
c1GFxPwNOV+kk90YudSK0LfpiBzGu0R9y6vODoCEolWAmdRa0eLUOvgy8BJJAb7GQhywE92i49aS
C3QjkuY2Md50Dc4KrcK+GG5E1Xwa4Oqef+l5Jv+7HsRMz10ttK7mRhqkGnlRqcH/KcHUVpgwvooc
eYycJidInNBMwmf9/26oxWrXm1I2o4ahKkLv3A83cgxwoUKCROpXPiVn3NFbsWeA/YKxm7/r9/XT
FeI0zNwOl9YrcI5435CqJNihnX+jJQ7nc/a+jLOE8Zldq1ih5ovupEIMBZwYaWiaTu3lFPa2Lw92
RvU2g4YDfdcGRPN4fvyjbcLHA2YHCMiA6gwm4/tr0m8uBgOlCxctMzBljk5NNx9xX9AHNyO55BBF
KUXdnx/1k16wXDNfh13MLkT7xJKinMODNsNgC8bk4oqBhA6CnXYDzh8FDXSNVERzDKdd2yzzSx2N
DgpIgsZLY1BbHON6BINEU/i2wEZ83Lt1Wdk343DTywJOpsKm0BEXy36Y6Uf0x9cbJLKmnanUBwDe
WxVBAEFqLxt/7Sg/+Slo+YCHNaB5WsunAuNdoBSJ82X9s0P3qUmCjSGo+7okg4ini3I4SKKHDoUS
OtMU76EAXLQKRi1JvgMyfdeZ2nWEIhSCA8rzyvc6+Wzc4BCgVNgxy3PNCkYfQDI37vyllPc0f836
1NWLcQcix0F01dbgRBqqg1QRdoaNM2FXOaJdYDFlM6kQyvxm+l3JawAnmW7b0beE1mjxUFCTUBf7
voBbIRmAfXENjaoJcabbADvYddOLX+BbTDE3l5HqUMwnFvVDPo7XJEcy7qQCul24Lvmpth/l7Ipt
+owwQdPdThOyzf/2LmKTAX4EjQl/gPt+8Ywm1lt9NqUYbiFNYcAGjFH/aCx/g4YA1uG9bcTytaKu
LahF3/nzaFEJxuhWAvUjOvg+NTB8Rn8MmRq/sg71wHWQeo8zJaetI6fKsyvZ6jbwyC5agwJKOd10
PY9heS/R2tpeQiTnNiY8W0CZUKqAfS9vY9koYgH+WOrWlEQpBwCfdwGiOKNPIVrAtWbsYMOQtaKI
XVJD9tOPOOw3GpIFWdcezFxDZk1zZDZfV36kPt2r/s/KGp/bql9PhX+eUcPSRCXwBTz6fbpiaH9D
JvrYoPct91e4ES2AOzgAI95ObUJ19IQHFXEI1ehgtuoKTvboTPwcnw2mGwr8FogD38fHhRrR3IY5
GsLnmAbSfAbIuEBHFC1i5EllBNUKb4T/HexE816gEXl+BpZX3vwA2szSAJdBqK4uYHlYz45xoRk8
gEIl06zuVXATirx65S237HKcxUSDKvTFZh6n1p+KqYc+1Dh9T+rbe5iRxE6NeU4Y2vgiYjrubzxs
tM6/6NGlOz8BmF1Dg0UIKXpOY74mEEpdtEFQqKkbUxAoNzn6mMrnhpwD9xrz3SD93euTraf6ylde
Bkv/jIzKAdocn/CX7yOXjaZ2eP6RtAfSFmjwPsH3uMFnJKviFZzl8pabh+Jj8k3FGXWizo/ypbcE
MXzkYtMojYXiLZLiaLL0m3rgTvc6oOl4gWYrIy4FFj63OTBoU+I3t/MnEejLkJM3jUZQ6ilCHDmp
2OAGU+wYYIoQSnSiBhkfSg7z9Y5Tlos9+Sa2wotIfGqxlcjKFndSb4MP0vmvvby7/pmH/36oedl/
fSg1AHQ4stw8XGZqas71+DQnZwMaQm2BGSMGftgrnR/0KBNYjrqYfSUuUm2apyJHXEkzU9fE0Gh6
ldK32Bvtgj5GRDPObNa6s/MpsTzF0GBFDwWVEpiA8+b78rZxFkvIg2IDX4ofmaTt54DOJw9EZXtv
aOwm9aUzKclT3Tz/xifPeLjjKIEQVs2Vg+8j65Xa6r7AyFM/rzX0ndLbOfPwMEy1kHvCmdluKLgZ
iEs3IrjfSnIadErotXg+vTJEsjscgjXseesQ+WwEQnXkQ1aecj7Ejubny1MuvousNlGsKmg4ZsYP
tNhzcS8PMrYYHVCIYGMSG3ia7DYIOMDaiEUnql4cAN6bebV6oIut/nYQ/ubp5bxmzaQHEbsSLRxV
GT6XDpE3PGsEl8AYfZ9IKAqS1Wph5hZV58yTObUInBEi6JOw6aOIdi12UQnq2VZNh5RPTdA8QnRt
FHYeHYksFFZC5iUh55+djY42HCAkfsgUvj9Tqqbo7JhoTpnPSYs+pk6Rurr1+zmQmNz5AeetLSq4
iUmO6JW0i4lSRa5rPdhpmmr7Y+r6pe5U2k2pxe+NSXLRi2h4Nys7b36S7x8YbR4ScCB36I1QpPr+
pGKhlEas00qsqytQj66KQqyq/FatZH9+KR2frwxkqBJS49Bs9GXppRSyARj9FLpGImLd2CIhIyD6
luzHChPLyelRyTs/4omVAWYSWBgUcZO3UxZpkxbpZptj8OYmenodFhyYiGl2QYncO9AQzyB0K9Qb
hNYf8TqhTcySyHqgW4EjPI0ZjpdTsrZYFwQ7FgaPpCKHoMDxsZSlRhYcqmAI4pRHMpQLZaTLBLgc
lPKL2al0snCaFeN9EmRXGeo6kmzXEhCywH/0ZawMZOzMLcyK5JWJOvFpCLapXHLtzYI6i0MQrW4Z
WkkfunjO2IEXklqmjjQ8NCVcADRYhLUBT34ZWVYp+wAmJtRf7I+2M4CAdxHtb1XZ+spkpyauh2aI
fPGgR/REIg8+QjA71nHdaxsVw3Vb10BBWZQuNF8Bjo1gdbdWXjiO6SjNaRpBt8KMHHHRWm1IBBm1
H9dDlkKs1VeUqH515WvjZxu8A57CstziknYBLckf+z+yEb9bApy7vvsFPOvfL19oWXO8ZaKyzPN8
35qqpYF8TnSsaidWZgCKR8BwPkcNCxfvKUBSpDC5F2Mycun1mfbCYUJ0fIZmcc7Rr591oVdOixMH
G8k2BRDyWs1QlKXsSTvlQw/aM3DNvIMs3WAjaW38Un6tYoiBcJLZ22kV2ZiE2sF4pXbTm4ppL9ZI
dCyi9tBX3m2tHmrFfNHxyqxE81chKJWDmUoNhAOzpT5Y09s6sbwh60L7pMKoUWlfzGPXiYPY+SbP
XChXrTWSE03Po+Rd9HK3bUPlVzkaF0i5/7XU4D4pQZTdB5QFmiqzcd783dRV4kCLoKXjaWuh9YkF
x7ORjqtI5jGzC/Bq2DYY2Qw8W+dJVzkV1wfERWdR6mdZlF8VC2uENLBDqwKWoO6mKMSe4dDjdd8Z
0f3KejvO6Dj+RR3VKYsyj2ktroIEoSyMx5GvnBLrOayDB8p8L5qKR1p9a1RQQqPEjQFzaiJq2fpa
qCHNP35xE32uK5QK5l7BMgCHWGbhwxoNrkJ/GmlNDB0jrAiCK5A9RRz+NUr6uYCYRAmjitIn74mv
4D/9bLVgrRRwHBUyE1CFKfLxBxp933feMPSSYTT+gMVY5HhBioVDc6j1AFea7E5UI1uzghszAPyZ
jcLLymeYf/jRPFgaESECCgQQc0j2JST1BxUSpIigGE69aAA3h4FudA22dYrRh03dAPWpsXoKtV2G
ps/5wU9sFaDYCPfB/uOeWi4BET8jXUjRd/MoTgd+cjXNRSmMrVDe2vRx4tYU6M8PeSK7JIOnjkB/
isoxFP7v7wvjrUAKGVbYQNGgNmgGZOMuHHpX9ke7hG6SG9u5msGq3CPFuzL6qdk2DFjos24SrZl5
Rr7MdqumuthqYu9ahcIN5BWVXYUGyoRtulfbsXSSVnfVEDCIJJY/xNREkT1zBoTfzz/Icdo11zEk
iJccBEQti3JGh24WumN675pefifL/X0fNK7oZRsfjQo5p/I1IF0rYs58ftyjiiARCbRxeksU3GYh
q8Vyo4KjVKJgoimYdJeTSYgZ55sCA0af6q6CqkwW/a2D8FFuiUpBbjSU/AAS0rFr/mRUDfEMA9hN
Kz/D/RqTp5cy6X5qynCjw7E//6ynVif8V1qJ+OPMG+T7t5KEsoUhZfWuVJETcTr0YXTRpd0mATST
AeCM4pUz8US4Rnf2v0dcxCmwp1GslRjRU6ndUnmba4G+/ssMa3cOx//1+3F3zgx+ii0UWhaj6Y0u
DGFK640ekZvTAcxV6wGsi9i1OwkhZZWz+PyIJ6pohOR8eYgZJCufHeqvy7+J0qlHmXZAFPwnPUC3
wzTGzMOrsOwu0g/JJ+xK5FsDge5OzR+kMfp7/gHmV1ocdqhTmaQEpmpakL2+f1JTmDJRziTuHNxD
ic0ufQA4lVHsEyPfnh/qxOohSZSQzzARcTqi0aYl8oLJCIwC4p2DjvImxxmu1WlwVuVdhW5wqO/P
j3gixzcogwINIONB+WdZIxXlYQq6gdm1aOkmISz+EnU6RFE7+hZarlxIvrbP859+DBQo5yoZsHd0
lK61WeG4RfXbqQBIHOoKpdXW9lIVfGbuNyBV/px/1FOTg2wxgchcUkXv8/t3CDK8JzSVhW60ww0L
ZS91ynVJ6cEHlGeIjZNa0loweWJzEUcaJGaIocqisTjy/M5K8Zvi5KExviNlviob9aIY6N54CV6V
qwX++XhYrjUkEueeEZErskiLdxSboREzHAEU5SWDwZrJzaGHk6BAscnH7iY8aP2zDiAwE51kwnpX
EG1ssCE99/HKqXvq0lOJSWUq5wgAc9t/f5amgLmPa+PgjmN0kQr5TaK81H5yP5gHuYaLUAKPVY2d
JTQ/Y6Rxz3/sU5tOn9vPqONT7FwWvbqu0vzcIMLIMbX049aZBPm6rQ5qvabtsdS6nfNdvq2FggBy
BQTfi8u9GFAWrBtiSiPO7qxyuKx0dYPs0vNc7KD7tZWt6AF98b0yQOrNu+ui8W81blgV/d0kfzJq
76bGVqmJEHlMPs7Pw6kF+OXhls3kWUUhw/tygC0bbqAybL0w3IwqMpdUX4wsWgkrT60/JBVAxMzK
Hkd9VGSkqFOVqEqlAkJ5OGbMHUBJXevXnvq6lDtmwA9BHNfI96UVVUlRopkNPTq9HA16iULjtD4o
m2atmrE20uLjGooUpFFDtBj0uLkADLb0diODoMDN7PyXOnU8fXknZXFUxD45QV8wErKK2z4BBS0l
rqZ0tp5RWaspIjVrwcaCTzhzCfk9F6rm9BtS7CIdUnGHNdF8IRYm+JwreLkcOZrUzr5Wu9K4Ss2/
oJiNkNroSFOXu7kUVzbqyRVDfYTz0aS8qS9OrB55Q8nCUM+dT2B/wGgK1S6gKyuze2of0PL838Ms
Vkzb5lmDwFPnznXnNvjTouHYK9RQ8U9cayadiHM5eUky4HVLM97o++rEHQKDNGNkE9DjwLQIaKbu
JKWwFZTrpkECQPM2lt+uxTnzj12e/QSN0LfpLc+KnN+Htdok7IauA6aedpeqTluQ2WxHmEQhfkNh
41p+Bs5dvZA78+n82j3R5jHQ3+P8gzvOr2UUkE+JV3mhzitX3YBzUk+T0gzxFE4qGEPP6lA/RMXf
Kk7ua6t/TQ0V3tDsG4/imzCCBxZeAjV+CxBXOP9gJz4FYSbVJZqniPYfJdxNaJTZQMKd0GDLrPHe
FK6SNHLKSHuK+1cjgnqPTsf5QY+XtEkZmJAaWpdIfr1Y0niXUIWJ4AvQTQcd8iJz1o+AnM+Pcnwy
0VdDwIW8ENlDRIa+f24NHSxPUFWYCPVD2z9YDRoz4musrnTwjjfOrGJEGRfgE/nrMmoaBSXucllq
XRNKTA1Iosh/0YotQBMXa690okU2lwE5c/Q5TYWc//2d4NwXvTmhRxiN0Y2YVMSH7dWAYnJS/Mbg
xO5zdJzCFwBmK8HKicmkCqICRKUaSSt2MZmZYpQgRZKO9p9n60Cb08mCrrXFR2JlcZyYTzIBAzws
HXXyqsXh0ImZ7HcyBJJcOkSopw3RWw1eNb2tkFw4v0KObxSTQi+VrllEHteHeZ1+yfvBc3imNuFr
DmvSMYbfSgqZtxdss92HaWkrKGj/+wF1cjqUCkm0aTh+H5ACu4yOPgPCZDP920F/9wPX1/fg4aPo
5fxYp9aKbMwmA7M4NaT8RVlRwQZxSFKzoU349lF591b7O20u4nhbxs7Quln7fn7A46OEBUnVghMd
/UAEZ76/XCAkJEJI8bhq+TscHlofE3ILnsweIXdK139rb6XDdmKlzPLb80YAl0Zm8n3ASOuaJNV9
tHyims48yncwJEYE3HCIiqeH8293IhSYJUMRNCU9Ry9tGa2Xo2AVRRV3AG9RbbWg+uk4MaIHo6ck
ddHWG6i4a9pm0szLNGxvhutOvfs/eQYZZO6smXZ81jSpaKayHxFshQ89fLDB2wWpuDNCb6fJqY05
7lZEgkwc48sKqpQtrwEkThwDioxSAMepAuxluYBVgTpkFeH3XGUZmjM/m+IlKB8meprn3/TUp50X
E/cE2RG9su+fFrlCRQIC1rpJZTp+jbqT8izpuN9l+TavH88PdiJBMdGPpthLUYl8aHnkeEMWDho2
rojBGo5cQzGV7gdvsKf6Xi/v0gnap/eO751TYSitfoBL2/RZv5HNXzJfoN/31rsqhysn7ica/Hu4
Ys4JgowW2byllpWgKow1PVNhwaP2mXUS/Pc71YSSLDz13kstXwFVgWnyPkX7rnme+g9f2Lblm5df
G9OuFe+L9h6pfGTohi3WHGKB/HR4o0IZPT95y10/Q5mBX8mo88wwsGWErPeap+VdN8GDrVAsqHeh
6T/oXnMZmhL34A80/gTwcecHPTrbPkedW6fUqSFOQI74dnKnohJXFram5OeWk+W2UnhP2G/CTG5u
Pb8HvxPYEqW6oG7WOknzj/76WeahDaIWVFBEirXGIiXgDkTvRrKgvU7BW9cOl2BjpggcxAgK1rAO
Ha1LvT7oJfruPIE6rlUIj+p1n08ApICSGRnJURBQ6rHpGYEHwCFD8MSkapSOO0EOH7DROCDvKZNh
S93n+8e3oyW8rUz+/IZHM0A6AtACQSLE5b9PfhIGUCZNxp/GdN8cRuK3ZN8QeQx5sTFStEHM4XYm
iA34hXV5cRUiOV1m1dqXWMbzn/NAeEevCtlfotfvz6EGZSdFWSTOyuk7pQ2waFH3xiRcmVLwgLHS
VZ0kVxadm6Hy1+ZAOTUHXAhgUxXU+pZ1q8IQe60tQGMLOc5UqD16iOyTPcmk8jHsRMurDhpW4LIB
QE+6lPWCYEbYnP8Sp/YekSeq+0QUprJcimZaVGKW8yGiHq4i11BhyhchwCCF5GYuKpj4LK260izP
5nnaCdtlenRcA0dCs7g0Db0lwCgoM28zcydkUYAxjmc0nJleCLfnX3LpsvGJyaX/jTY7ikOzwcn3
zxxEUiAnggJZwgeAV9uVmqJsf0nwttUE86kLthjJ7jJpj3uyQ7h3JeMNJ8T5nVKsPcqyO/r56hoI
Fj48h94y1s+UoNZyCyDeoOo4BaV2mN7VGISbtf+AI+Kt2A83bfwUtxnW6dFhZSJOrTlULUHgiKCC
0QH7PhFSMglDkusTXrCmG3ThDrumg5n+mvL0vpQxGlTjKw+ZOmLzK9EUfoxR91No3ZWnOLHr2PoU
IkRWAWX7+Sm/BM2RGbXDhHS8C/kwAqynoXiIL9Qn7HfGKNO3ccRx2GX4vawMPb/g4uD5NvRiw1dx
M9ZjCs2iEbrNTL2I8mAT6O1O9+7UVLmWJ+2iy/zrUAovquFn0bRPjTUiJq9cV5H1qFK3WXmiEzuQ
qZBFusTzHb1EzcSA33yxj/+LyDNEFzSk91WlXmd8Jk8yH+tUvwYteWFQ3O/C+jAZ8b7Gm90bY8fT
2h3uR/e4XD6qHRy0fpU0cupjIVU3G1bM+emy5BEJUTelBs9Xl/12NKnQUQBkIbmxFfzV/Y3e3YVy
v/Xa1Uvi5MgmQ6LrRbFzWePxR+xAsypjsVbBgx4jrtR4W0moLzEUvzAs9JqMxvk7VPWv85/kqJfJ
Hp3RC3yWGfSFHPz39SkHoR6q8F9dAbG8GEhdFVAuLPotfrwUm/S9oEX3gNBcrYyc2kdzorutUR2e
zd5DcSab/S3K/kaQm59TJzwou6kd7Qj6yvnnPHWLU3jn8hAVSKD83/fnpIUJM6v1RibIVqpqmnMK
WyylD0uM3+PJQFDRYHBpfOprSuFG68jD2vo9sXyxMKISQw8CA7xl4DvVxRQnKmFUozIfYrofYkRN
M1K2sd2bFMC92f3VXKs1nn539gyvPWNflze3hANNWugEjch17uRA34o/akm9SCwZwqPqNMq4++z2
w0W3RuygENNcmf0TZynUzzl8xJqCq2Vevl9OMaWue08LCjZp5W/LNtn3aXxvlRS/egrJ/aWMDNWM
wax0ZZ/BhxmH8EFYLUkeQalYrFCEiJzB3SFNf1R+yycpwDSJC6U0HRXdal1CrEmqWgTEtMExp/HZ
oKLcWeyfyP+BY6uTGIYtFd2lKUUf1Nt3Ut1uwrB0i+AiEa3fQtaItixDZx/xtBjLlZDj1G3ME2OV
OYNDWDeLM1iDRJzFuElRefcfS6u/qsl5tabEQbLXf+vxeC1MzxFqdfYQhJYtJbvAn5xYxW9WuUmE
1YrYiTtBo62KICF8SpKQxfNEGqQXyWIpSVnn9NVomzoY6hgQWSeVA17f5Q+/RaAqU65T9Fptc8g+
ghGlXZgpYaJeN5kPe6ReqaafXOGz+SsbnLrZ0V3dRyX9YB/kYoSkui2rk2iHaryfTPRpBCKWkl0/
I90mv7jPEIAw/Xjvi+nflWW+rLTO62vWYqQPNFfUllxFnDWxbh5Z5kGZ7kslvTKV4s7IrCfdw0z5
MZqQQZiE7gbJ5R9RbD5G9XRlxcoh6fy3AY2t84+zrLfNTwOyFJwBxQvrCGgPCtqTrZjbxwirOz3q
Nulk/g4acm4/tefjpszFlevg1JAUiWgwM98ELYvboKlNo49lOFG9CqkbYNHMLk57BIiknTriMsQB
d/4lj9q681tSTmTeaetyxixqF1UBigg+AReQZLwFgbiRBm3vN8GuLuCTYZSH0cC9L3n4MDD7temv
bdF5yS/CJB4A6QAgrNRPjUUhrjTNSWoqHqDOzMKOY/91KNH4mLPlWLgytHiv6uF9ruJfotJWzdtd
i/IGHKf74f38XJy6X5AvmCk1lM6ONmeeS3I3DgKMtMQpCguCRXeZGcn9ZKIfuR9E053bv+fHPDn/
EHNniDWb7yhfkEN5pBTJxYpf5aM11bdSg/W7k9mg3P+aWgi1RLPRiLYTb9itjH3qNJq7WnM6Ritg
WZ8vLTRe9Qkhb4SvXf9vr5mPedNd1k1/2RnaPhBglMDoh9lPJIafaFPeBg1GkgKyJ4p5WQh3Kw90
ImMBJgVtixY8eM6jMMzSK1xYJSjfiJuLXfAwyTW+nP5uSKpbPapvswKHsTE9ZDIw03Ba4dYcLwDS
RErQs7gFwrBLEGUU9eiM+8xHDlUJUe9sSi4033v0+uD9RwxXLiz2K298XJ9hSKx5OHfxnTp6Y7DS
uKNFMqJief0DbdYWd9aDlemX+CaRqF1ohY9EluDEhoKHmnAVyqux76lHwCGClJVcDezYvEq+BBfI
uQ+tl6AlrnrKfj55leG1Txt3LpNhJI8Ven07AG6YIFKr2kvUrzXlj4rVzDQ5CU5FwNaIcZaMDox7
UOMuqENQjdvNwe6MIf2HfxwjKksvu0j300VW/C7lyE51xQ6C0T7/JY7rBOB5ZlQnTowcRMsaXSYa
0yRa+YBSU7qPEbbJ/fg+tJAqKhCnWcWQHm89WSQo5JaDDk44PS/FL5Pexr1UE2qjkMPrmnR2AUDs
yl4Hs7lWd1kZaqmC3om5H1QFQ81cUxWGUVTcNWAPRa3fnp/Dkx/SArFGJ+wTur6IU3NFTbVaZijJ
a1m21b05GtuuQt8vgxKJ0UMjOmJd2IKPZkck5z6C+B9Rpd/gWPNx/llO7WVLY4YpfmgmlZ/vE0w1
IZ3bEogchJhAW/WhmsynwJSvg4ei+zBQ3xLj1Rrfia1E8CRS5SWZm53Svw9a52gmT0kBPCfst03H
QlL8jVILV6XababW21ZNuO+E14LlK2KnnY3e8/nXPo4gOEpmQBzXOufo0g4kJ0uXmlQb3HajD/ku
ImYM4rdefm24vsxx9Y2PMxPGo6g5o6/5c1YY+rqO1bqswqxEPRTMOYy74MLIvUc1otL2J4B6L0CW
wahpG1vmU6WbyJ9mD3K5pspy4lvzFOQjMzhsRuJ/fwij7nSlz8Fj4+C2ERX/Ien6SzWJXAnp4xkQ
oI3hOzjif9lL5/tyYOLkDeJ9xsQtgnn4rM2AiV3vapRDFPQsykJzKqXdZJBt9MZfOaFOvSV1Ee4I
ZlwHdv79LbvcwnjKAmWOEbUbgvAxggA0qObCJXey9DJHW0Qq47Ub6vhOnlE2dJs0xA0oJS4md8oK
ShRR2rsd2gbt8KQPEbZ98Y5gbXbHhQTliw9ZSCG/XgM0nTi5oBNRqQKBRoCyrFdZRqo2da72rg5k
qYSn3qPY3LaBowbxCo/q1OTSef40iyA/W+pfZHJtqWOKVzklehTjEldg54hieKinYYsM2ibo9X0b
DCsRx6kTE+gALWik5nnLZW2hsrJIyi0DML/6x+sMJpGOd1lidJh/4NV8lRs/FKAnieHTO7Ueewnd
JWkN73Pq0NC49zizaEwcBSFTWYe+muPQ6ifBbmbxdppyHZroV878VEiPjb5WVDk53xh9mvOOnffs
98UsR2o5ZCnv3RP6Qs7dFrMKaHsfqb6rGYhoKG6RtGu5xqm1zAWPzTAYopmp9n3UXg+UHsEY4PgW
fO2OnrMv1XsPKclY2MVzbT4uHN+3rpKOCCCU18DrpyYazrZMzMcSk4+oG51R4xI1W+F63R55Xa6l
MQu2WeO7+uXQKyt790RMMxNULCIrNICOzkVMauqmwlmS4mGwKYPWiSP52hCfg5SizCqK80SbU5YB
NpjKzCA+RmfhJmP+Q0zRh3Fnlsa+/CNN+o//n7Pz2nEb2dbwExFgDrcU1Wqpkzs49Q1hj2eYc+bT
n6964+xjUYR4xsCMMYCBKZGsWrXCH+jhdljWTHBxKud5MNWNm/7ipUKDB49Mdx/zbPOCEID1BmOr
AmWsGmay0BwRUgiT3t6ZUKHaYtgz97p+yV4+6ceS4P8xHmETL2cbBk4NnVZNsod8T+mqWQ2NZLxz
ivQxY8ZQ2ua9XwHHBoSUwdt2XjeWv/iuLE80pGymeqdOWmxjOE9yaA60ByS52mGr8h3JbKet3YrL
eFea2T/T2PzEWvKTbR+STPrqy8kvvVJ2Fi5JtCiNuygdv6o4HFz/XR/l2VkpL34XqQcaMPCxLlDa
jWQmA3EErSnV+RWm0qvUHaauvTVCX97pEuAIBPUnT4lK2C92sVNQ51fjp9zCBOxrmB6c9Evap/f2
ED5DOvrLkv1sVyntA1ZOtxEjPF/mppsdQLRNglZwPB9C3zrlWbDnvtya36y9ZJhNfGT6MIBWFxGq
C2J9SFvEdZp42HUJ6kbISeTNcDPKAHk31RUuMJccU1hNkGhIIEX7S1yGv1UErV6bkyzXshe3+kNV
DzfR/KMIX8W0XAxJcwUbgB4V/vQtjeAc2w56r/iSNSmKrMGbadpfUlPZyHAu+6fiR4FrIbthnAmk
+PxHBdHUQK/gJSTyW+WGMnrNcYbusHoXJdBshkMbdDc6tBDT1x4AmYxVt1fQAtxd31mX16T4HRDQ
6YwxpLkI3Gj/Tm3rMzwvI+VeGVS3bLIH329+Ekz3Ppr1s9nfYaX0vensz32DIlSKMUd2vP4zPow9
lxscDAM4UK4QjNwX30hru35AzJ8NrqV3djGjSR7fG9NNCSfNxTv6czcEL1BfT21Q7rNSei5N7m0a
8T7yR+3InIYCpCtlD1jPS0/VP8rmyxBMDz/i2f9cG4xRensjs/nQZFn8aIF94I7l9V2iT4wxK0sp
4t3RR7gL2EMIYRifQz36WjcNrdYk3wWWMNJkSLszmYxHMb4AgkUrpCdaCVjAKPzmMozD0tu66H6m
3YgcgGQhN+ADmUulTw4OZwwmNgLKZV8aqACQKgj+9OTQRFhk2IFWlraeMhDU7WyXVQhbK3tJKR+M
FiuNNvle5OqxHIqdg6lAFMlvtb6J3RGx9PztgUrkPFJe0J6gwDg/AVOVgPsETUV/TvqstlzY2ej6
UE+yYfiJw5jbJfeYzwLKuqswWcBl+/qeW7lryMsEjo8oRBd6mSGavSppQN35AZP+aqMKN+f3hj88
gne25XTfQLyTRlTtzV/XF768VlmXw0+CpojNvtjrbWg1utzz4KGqY4/JJDKU7hPzZ2sEFJKZp02b
ulHiXS7ftQBlCTED8xKm0g5J1ed6zIAvVP9q1fHeruRn3c8/hVPxvZR3xTw8DQZcYvNfM7uoXzFI
4/ai4y8AvYudpo9YsEXpNHoV9ZvQBmu7+aDExqnsWzdCPu36y13Z2bxdHpPdzR1jLK9wP0DoC8k8
VFUC/1fLVanLDbruCexdE5AYqjpdpx7jMHnWBi7ttv1F7f1j40esvm8BVoFOzM5a7u0qTrrBzhBB
KzHPMX386fz0fmqdF+PBD7t9k7TH4s4ok5fr616UdSI3MNH0o0UCJGw5lJskRTI0DJS9riZoM8Vs
VWufWT+ETtP1lVYPD9AXRhyUVqwnNvlvl+o0+hVu8ZQYg4/GotUAN7Gc8meuPxXCCgnR7l6CPRp+
5+t/v772Zf7AU2IhBj+afaUtgUCBn0Demzm3gZF6k8bIviWLUf6RgcAp1RZxU1zEy6PD1Iw+Kp7Q
l3WkBDxdwhOXJi5gKqHSW9Ehz5ruzhkxxKOWJZN86Lbm0msxgvDICIEtfFk4ank8zspMjIj9glGv
8lcuqT9sXCVMTJl9xWvKm3hovoVjemuOkheMqH+hUo8TJvncs6o0T2gtz7sOz4l///IdinkmWzhI
XnDTE6nJOz0ZgCswzxiG9mkYcBqoHg3S9a7b6oKtvXxAHNytJr0KkvLzXRb22hSNOWM7qxiOAI2o
Ch5Kv7wpHOkWbBREjvBYAbO5/oxrMYQZMgUItACRoy5i1shulmWJHWbq8WmO2qMkVOkn4SBhCE1k
++sY+7d6hOhDNVef5DZhfBBtHOa1IwZgRpAEKUc4aYuHzxgJVn4rM8Gow1cjC/6ug3dlCp+zKb6x
MPrIQ6QYTFy7THVjWnqBhP5P0xG2AFwzZPCWQXSK6Qs1ccymj5Ld0GMCPo4HbGTkxnoMHO02Ncef
Sep/FRKwfpa+F1X79yi3ntk6fKP5PmziYzAY9+b4qUO1euPzXDQbBOaAXhJoCcSTqE3Pd0UBzGnO
HfYgeLNbeFNDn/zdc6G6EwCR0SpPWSS5qoknhpFPgGmcLUz2SgQCLKJRkzPbAwK5uMHlWm0mE8q4
12TyY2bZv4aEcf58w7W+T2ZpYyOsRHUSBaH8gy4F+jCL3VihBgjLguFZoJufDaM9psn4KMXKuxor
W10z9TLaMa2idyTCK2ypxVoheOqhUVirVT4hgnEvcJ2BGp0wgncLLAiISZ6WWruw/gzK0062krKV
A0+Q5auSlZKhLuf0cRkVWRNQyjYom4R01ccaqRuULf2pwrRhfMRhT2OscX1HrawqvFyFKSXTlYsb
ZbTtyJZKxBbGrHkyFG8wXjU8tJ1guBvV7z6c8HF2NqqHteMt0Ajw3mz+udhEUtAAY6w6lB7j4KFT
/PsglN6kfnios1OrYFL4YqZAK/Mo3wjhq08LD4hON/Ebdcfz42PmA6zvkFmSNiIk030by9OcK94Y
6LdljskK4r5/loLS7Yblia4A6f4yYfD1TpsljS8bYImRzEe/Cd/6rt8r2N8kxxpbzlnC4a89Xv+0
Kxcp9H4BzGRDc4ksjuqg1K1W5gWhfIhPIRomGs30crZflblzHaRcJH2LUr/+Zek4wCbBOR7czfkL
Vswsi+qxR6dBjU++HBxY7y3KtZ0G9LBuEZiP9Rst+pVo4fMfPO1vKy+edoQaLZUmkTGmAI3nrzYT
OvzGmtQ4jJPsCk3Y6wuuREK6vewisZHNC2L0GFiZbw6MuI1+oIvSnYyiuTHm+iY2uSm0jbx6JRLS
00cQBXkQyphllzeaaiWSLYFoMQxULkHsgekcpU9+0x2uP9fHdlykfbQB4XubNnRrOsvn3zAaQyNX
Ub32Wjk6yOE07+AOzpikxYexjgZPrqeTr6hC5n28N6xxZ0rqqTIMnArq/lbpyn/GcnaNsrD3uHPa
XjH/6yEZSSmIQdBu1FbUV4tQ3ePvnRsTLyNGh4uE+AD6/ODTLsHD4mabGL66qwWSiLEcKOIL4lsf
z1GaCjhREAc3kZHdz3L+Hg/5u1Lf47rUROFNM3+ZR4qq699i7QgzbeYyoJRiMLi47lU7q6wijEg5
oYmLNvRI2IhmwAxmtUcs6qZBD/z6kmsh0uD9AsXUaY8sdUT72dYH38EhQesHV52AxJQHKxfs/vcR
w9Ssmm8zTAWuL7r2nCb2KJAmFVq9y75AgIX6ZABa8TR8wBQ7vU308inVZC9X/Z2NFovFB76+5OpH
FUAlukCmftnCqqu29iuD89si3SzExXAVO0kdzZjxqxI0sG6RhLdqNrK9sfTaKwacBe6XPjuFzuKr
znkXB/rsIHA0JwezBadqiPGY7oa4G/fxtxnvJd/YmGisBRBmKMgbwb6l2biMj2WDVl7Eon0ZnUTj
l3THxSTa+4MRK9uH0kEw94S4/rLvMc5d3KUaSw0F2GYQVbkxuwG9FjRdNqL+6qtkIcFyR8hFuHr/
Xoun9TDE48QBEVABGX+DshvuRGk4IRXBy+frBd8mbSsvXSuTVKrA/667iJFBmclzKlElaPF9WnyX
oC9Psg1f+mnSOTYZ0NL8bkJhN3sSOvnXt+7qadHonsskrJfsszbW5NiWaVBXfXbvxOhzt859Ehf3
YfeizgwWmLReX3H9sAD+EEyzFVhC3yf+3Hfcrv2EBlupRAcpCfBOqp/SITiGlnbESWbf+Pm7Vv5R
ukjzGryAqAOISucfeU4aVbL6mq4hAit1fFOE5qHM50NyzOx0J9S44wcMETZqrUsahdjGTGtogcBz
umgUIzrad2EOgqzUVNfuqUan2Zr3vobDcvUg+RKT9U59MDL1LyFiFYTdEba5JyYXU5fXbjP5h35I
H4YRzc2hiV2Kl3pXWjqepYp/o3dbjhFr+wJeEo1VtgWcl8V7CqtqUlOIR54F/7UM5IMxZ14/DwfM
9j4ZFtZsW0TM1RWZGgpcNVYNy5olAM3uOJ06ejJWuMrs73NcX1oyAaN/11k8j7ZoC2tZFx1zZCbg
GnEbL67+RhsbPzQbYifMS72WH5UGkaLJekOr9Nbf3ASrD4hxmAzqCxThcriP8N08DDraSHpknLq2
Ozp1ft+n1ZOBl2WyD8xqI89bfT5OGGsxGoO/c77X63Z2rCjl+WrnofadnYrbozARyuendFOHeS16
klAiKCfc2S4g+nSTY6hAbJgwhL+otMdayDCYP5pGBYrzJGfY0CpbF+/aomJzikE3A6Tl7YBBehoH
Xc0XNLBPUYOXsMbBN5FhmMv7InfcrFafJWhI10PY6rK07/iKjD0IYucv1vAZOzYhy2ZTtI+q5FkC
8hIOSOAAKcuT9B1iiZn5G6F69aIAykYoYdbCkG9x7c5THBiJwrJRp+7KBkX4n+n8qqgwBhFBh7zI
1KNPMeZEBrgd/yCtwqyCTI7mCfX94pnzKk/iXOYiLv8aZuNm0ANCAULFQrE1GXb5uCUut/aSHUAh
jOoZ7V7Mm8ss1dVWx8JBgG5riVwjvqW581DJuDlIn8fEwjhyC/azejnRG0JOTOwrc5k9At+ABx0A
y1Sm9hirUFxAGWcFFNAQ9wS5O8Zp+q7Yf2dz+u9nyB/Kaf9dWhzn32YBSda00tTzhmf4QFiRNxzV
aTqERNrUSvja5l5HpJM8SAuOiRTsY6h31zf2JdpfZOsk66AGYf9cGBvaRq/KQajx+PLMMigT+9mR
ctt6TwTDgsy2/tzOwSdpk329/uYhZNGS5Ja8mF1Pet1CEwMZWliPSdFh1TB+qTv5a1VXRwAZpxxI
sFNgk0D4/Lrx2CLSL8tUB0w900Sh0rwkjpmlQmIwB0A/Jv81n/Cuh10kUr9A9j8r5VfmuU8x7tna
rxHzVI7nrylq4CPUG3tg5YogUgvs1UcPbZmdTE1oJL7Q9lMNxgINk5IM3frAv62cdBcxoy+rLQzW
Si7PkqREYtgFdVL8pN92neyoVQV2hQSbfGNM/HunQxvwMc6b242XLK6bxUumGwmFRIyA5AuhhTTo
HCer6dTJFlRRP6X4x9m9kdwZa65AKg+YPXsm4gZptyWAsoLPQATWBCciBkE07RZXfeRIkLNKRFEH
3d9VmXECeuaO7Wko5b/H0X5zpl9FFBxTO3wBLfXc9uWNb/+8/gJW3zRNEIGKEl5ci/PtmLEy0+UC
fK2E3zB+c9KHok8edUn75/pCq7tIDE3R1UAdbXlPtJmtSKNJDCt0jHYQ0/fkHukgZUq8po1psSDG
rJkACK8vuwzYAgYh0hv+FFjr5a2Y4nlg+5PaC7ufg+hu+Ca4F4yrdSvZlUp8mDAYlEmxri97cS3+
Z13UkFASEDZsizQnk43O1rHF8tQ22geCLx+FuwC9N70CCGViA1e9SYemKZmTt7iiGhuH9mPz/L6x
xQ9A8Y0NBnST63mxuWp5gBfZoyloIizfFI9FgKGgFO0SXA2N+M085hVa1xUIrYSIriS4tjyboAiu
v4flV//4FfwC0JtssItWWx3JqmRHiGZU5rCXQAmnXBG1LLTmh6NSGTcVnZfrS17E7I81IcbYKLtz
ZSyP1aDFjVPUCGPGSXQSmNUJK+ckuGOws0vlWzv+LOzKLOXfJmD/WdehjcUxwupnkYzMU83UUOWN
jwhZaHO4nxGrbDTFtXz/UZjO2pglUisdrj/v8gR/LAvzik1u0kT7mPf9FisHvwpyC8Tmh468EcL/
zxs09X+Gnbo11hBPsNxTNCKELBWqthctFjWOCq1KJ1Rf1MxzFNS4uvKA7MKboJwW6q9ikO9Q9L8r
9PpJG5r7pNrs3S7jtXjaD+L/h5HJBfVfapO61qZh8PJfQTLcioVrlaxLkd/U7lUtsZco9Act/HL9
JV/E6o91aVECckELiX74+Y3ENtWjvAYVHCTCiyNzh7Ricpbeyy3yTM6BccFOxmhYePMJRXRapTvq
g41TvRbNqAz/+ysW0TpR7T6M1Wb4INV/sBkwSyiS4VgUsReAkRDmsgI6t/H0q2+d9gQKv+TaF8E7
gfNdamONPjrRMwGIquJvWY86uJv2Bi3rO2ZcbiiNBznNNzbdyiNrTCzp7DGFuOyNyKXUDIkBaBMf
QrducXCOdq6ca7eO+WbEoUvistELEi9xsctZUeC4gHABYlskH7PVJGSE4eClE6CqWX9AqDBD+Wm2
nA8Z2OvvdnU1FIZMfAnAoSwL8I7kT/JLpg7CvHccMATT0ezI7yv5S+lskVdXXyZoUHw3CYwQcM53
cRepWKwFhMZO7Y6ihKmwFxutaAcqAJtqbLn96puw77r+jGIodvFGMUGm800RTsPpfFmlQKzbqCRu
ARC6iWIcm0Lhw3Ubp2Mt8gOoEI1nAYGEl3i+TiwprTXLKLDqSXDzQctAQaeyolMSU5gaQLUw0awl
iUeWNm6d1TcrfE0Y4q/wjPwpnosyQVlfBH+/excCUWmR3cNZy3jYBAfPJNoyfl65XZlgcMsj7EH/
bjl3lZxA6gH/DZ5gvcNLPrXRm2V2R3hNAjvr/FFWISTRqPNpfMNtWrSjM7LZwq+TwWu1fm8UhSvw
WVVUfIrH+1Y/lKFyUBmtYCaxs5KOBAtZ9eI2r6wNgOfqk//2OxZ3LU46UUIvEJITrIk8/6aNX0Il
uInbLyNOpcgNX9/Aa+EfiQFx5wkl+4s+YJzXJOomp9SIxzvRB+wBDggod7KTFONTIYW7NswOsQ6u
FFkqv04/J+amndbK/Qucm7mzkDm4RI715RAYmJj0XhtHh9zo92ib7sLc3KuF5M0GJn2xtI/IruPA
rSAidX+QTfMD4B8B7EW2cRkaSWkB5Pekc8IwJ5AGBDgovpudrHyNsDZPyeFzeyt6rB0tAaUHjiMa
asvoYZeBXuVz13sfjqgUhCEVg32YNFZH77d9SIZ5I6e6GBFz3VMSfdih4qJMJnkeSWa1auS459Zh
PPlpKqjF6tsqVl0pwpaxfxvrV9r5KPLurdQ6ogHoyuZ4QBNiH1rCOebBrmcPktLGrr/ohHz8LBiq
ZNPAYMGPnf8sO8vARUZIy+cdxAL7WKlPXXyn971bllBXqWjkd8FoFJpI10/A2oFDYvZ/V17yoeUi
VlIzIrkVU1NBcq+Cv/3oZ6i+CwtDCSPe6+utxnJSLepyZvRoBS+uqjBXImRfRuqXSL/VhjuhO9YN
lE/D3mnDF3/6itaL2+EKc33htfuYXhN6pChbCbbQ+SvW0yAa6gwF8bADwY2klgB5RKRUtd++KIl/
8wfLmToKTZxoUSedL+d38agOY4tgOUdZk7pdgeyaoz4beeqW3ZZowOrDQfk1wHeSRy+r0iSoM7VD
ytPL4vAg4Tw7G+oJ/SnQvCQfivNy/eHWTq7YMWBoxR/Lb2hNVaFOGZsm75k+Q7wVs4yp/Q5hwJXg
TQgR+LLc6r+vnhLA/yJMESSJG+fvNO6aWjIGpQfrhengm4/wSfjLCQ3KXGnPrYTC3kHWD2PjbOyd
1U2LTzaoDdS7YaguEp3Od2oU6Difg0zfXdFvYx89OLoNc+zfa+9jU3t6q+8qe0tEYOV4kpbTLwPU
CXtRXmQ+5De6ljcoAQZq7grTGwkD80auADgobtvoJ8EAuP5xV/YS35QmOCUBfElLO3/LdtVGtlpB
szWUatfBHFLreB+294lkYqO0dfetbCVQydy84MuEsP8iIOcB8vltbqBpLTGECwGGi/QiNndCJ0s7
MCzbdcqWl+nqoujaUHChq0KSfv6IVpdkkwPay3uwrHavRjRLUDYSvsH1iDKhVN38uv5O1zYQI7GP
WQYDOToJ5yvWVj+PZDaYeszH3vwpMLghV4kWFohxvcXyW2cNB9Bef7IsYC/GKAD/L4KtH+i9Ngac
GCyodgVTcAFq8If0foy/Sukdwyrs2YY7y/zXvX1uNPQeGSB9aEBf6Js6sd1KrU1EUtTZE97ute+p
Q3+gfXCc4nvbaVzne9tXhzbZQv+vxQnqDlBnXDCoOC1j76TmNrZUfF6hXCOS2R7zYlX76kjZHoY9
3LSRSvMtBkWIOum/D/w6jRTaoZYK2GuJ1JRabVRrHa3xrE72ipafuGHvEFPuVSAyyZZIz+rGovtq
f2jSM+9fXGt2EjjxGJbUJzCKy8DxbLTbBSNKmZ/i5BdMCyWaDvOwpQe2+pKZ2FvixjEE3/h8RxtT
PwRwfGHjFxKOH4abzMFBGJwDbXCZ2YcELCEEKIKUhYrbH+xsMLjgoABf8fyLu4CexWhKdc3O1oyd
uPEweboVCbwRfgVjguSesCcJ9pAlN9oIazWD/vvSiwxGzU1eOJBUTwiFhnW7c+zvQ1e4RoOsclud
RvlogrKzi5uODEfr7nQ4exuPLz7rovLmNzCLxvKXnuTywp+crqp0PWOXIUdlIhFQSPmhj250RLT1
KALX44XZSSBMzNg8mZX9uSv8o11sDWrXIqkASqH6IfxnlhejAh+rL/UCsfe4fy6s/sambhynW9uZ
d0K+OaranS+VW4+/0rcC504nAHo9XbtlgTxqWpLmTtshBaieZBzCO3i//xRN7ulOu0OLhMygPc7J
r43XvlKosdVp/uNcAPNVXew6oE0JOLWu8+LOuMV//LaGQFqZrwFGEFHktuz5H5nZflgaZfJWR3jt
sJ8tv9h5WlsoFUa7nTclxkkuAUfD63CA4Mm1cGqf8CUPusatQK1tPPjKfmNlMUkStTLU7PPTnpSO
VQ4NDbMI4EGZQ/bkopwhb1R7IYoWJei0StINoLV9VL4Nr5n0LM3DRhomQspi08OmoGojO2Ho88HP
/q0jjgVQNNex33lj/MO2/wlTc5fhd7MdXVayLqKakEinC8MQcfGe7WjAVUTCaEPiMwtxeN+PTg0C
TaoVuuJQGRyzjTe8trUw5mO4A073ktkq5bVMRoI/hFOGe2M0XCEtAwP8tp/st+HbuLOwFMx1d4jj
W/K3143lV06UsA2mDqdmcbCpOP/AdoK2b5pykBNp2KP3HkzOS1E0MJwrxKna3LVr/kPSpt1gbi6+
EkUAuJAtQHCgLF/WEzXCailOPJg49OG3sMGmU4q/j1H+bFXOi0APt0m+72fflaX8k++0d1nm3Cu1
5QazQrva2E1Fexc6er3TuhdE+7bCzWVKTA8OkglkBFHRXeyHKtCHvvYbulI7PEV3FnqlSRMefPwS
ujB0Z9147dv83fchu5j2azLl/N1fZTo/toH0RYRfRiwbp+Fyk5I2C7ElRkRw+5ZXgAzVOxs1tfHq
4ntHEBjC4QZFoiB7V63kFGfJVgxYXRDsKDgV0ZRcUiSGiT3qKGMj5A8i5bv12jeGK5CNRv7cqzsh
UUfy4c04cdJKcFBpoG0kUsw4uu0CoBTcjxu79jIsidLh/37SYtcqjLMjfxgar2x0WLqmq6u4IdIw
UyvDtTHtzJrqSOn/EmA0YX6LQxRBADWkZna78Usuzw+gYbANwOxpalzoowbJrJRmq9SIYRhujHx1
U3a7GOtHu0FzJULSpyiPjR/tCaI3G2uL4uE8Loq1NTCuopjh3/Oz2+azKbWtWntp/mTIn7r+HkUC
xb6pI4XcAHG18D6P/pacLbuny2OLAjW9HCQ6oKlfNPAC0N96Ore15zg4xiNHWhd0x2qev3+qgBAj
h7Erh+eNp73chqzKuI7riLEDjJ3zpwUDZiqNntWe8GCbGc21GUhXYOGDdpNot4Y/u5YefeyC/yUd
DAg6aE6zs3vCeQURIQj3Wrt1Pa1gA2gPCBo7wC1Ql0sIpC5L8NX8oPYkks8qo5kcDm4r6+7YBydR
+JiEdbGuVSS3H1Ma6/vGy7k8EBQwoKmgWROmLubyUysZkxo5sG6BdUUtPItTjExJ8S5+SobsRa8k
SM4Yrk8nX+RJAtol5Zs6aaKCXm5JFKZVEZhIzpeeY05St0NTabUXy4xVm7c6/SEMJuMEOykhCh64
LSHrNU72uvOd3XP9NVzGa4M3DSGSIpAAsUQ2qXKX+mVi115oAiyjsYma6Fg/WlruRkAlri+2gshg
NWTAucCAdAE3Ot+QqZwE5RThKD3V9Qcfo9CZRIFes4PpID6/o5ykhzqgrVGjpp3eKlZ6j476VjC8
TI8MyIkCpEBTjhnn4nfYxqQXxQT/8D1M5k8SPNsCSYXaAtiMYmcztk8CReDAjxIpjIWGc+9L+z5l
mNV5/2y8FNGYWmwAfgX9I4FYxe1mkSnbuZElfhJUnkZHGyiy2zwqwESz9Isd/G2ViVtUlZtSLZbH
oENEv3NVN940/bhMqnglv/2KRawYeon7d6L+aLr7KU1A6L730ws787VGUjd/rm2gnpLhSXrsZf2/
9VcC9C+obwA4sFtBkUIc1t/y1Sn3lblXrBKKdb0TLR89xIWcMVoWGTsVTWcSvhtf/Xz91a9EZSiM
DPFMZKfoqIl38tuq2RTEedEaJUZjh3REaYePL0TAhKNPDcFRQrK2Njem+StFMe0WGlssKOZYS1iS
XfYS+ARin219q26Dn1HiReHJ6Sc3qkuEx35N5S3GbomEerJibZz3tSMIGoxWBPcRTORlecL9YwSS
VnL72iDAqEvGN8y+RCIg6sGpYXpXYnOSvg8M4icTuVehZE7Rdv3Vr74FYe1Iq4/e08UNMAAaj7Q4
rT+ANGKI1/a7nFsY3slOqAcLkJi4IMUgDx15r0QjM663GuWXvuVsPPg1DJJ0bqQLgajYSXPTGaMa
H0YdC69TyS0JkDn/VMZPFux607+1hr+KRHLBaaJG+yVJGkyTH9t3U9oNmuVW0VuZjgBftr7UyuVN
Ki38PUD9EqQWdeSoZ6lkQ6H2HAYTzfyuHmZbYcz5Ttpao4C28T1WLgKRIApCIHkKV9H5WWCELg2l
UlTe0FdPiTMznpCBFqe19VOd9L/m2XAD9T93tMgRMm6iRs0pN8a9lGARXEwkVT5dk0HZ+mkrCeMH
uZl3SGlBVXH+03K7LeVsVCuv1ubDMHQfQn2i8S1FNEyLwNVbSDi9O5hbXPILHTPikhiCoh0GPBaB
/cVHULrKmkd1rujst+78FhcQ+EpuArq0E3JuovAcdSErF+8cOhpis8YN+nphcMzLl41PtPIeRJtW
5AmAHah/z9/D6EwgLSuz9KZg3A/p69yMbqqoJ1ufHoXttQT6KKrye9PYIoxe8KR4D2LigD6zUE24
oB3VxYQlVEt8Vq3Ug4+MIuQpzd0mxAADqIE6xRi5Sx4WI54A72B2uLMKcDXji2Yme5Mk0xIuxD+l
wPSytL+rq8Gle7QVVFbudSKK4EURUIQu+vkbIr1tVIhypedAdmHG5WrN4IYBiAD7U9tJ+0nH+UYq
PDl67M36OE0Q5iMaoSkFCBOjSde2OqArWebZLxJX0G9XjBmN6IJPNlcMjF6H3g+WJXZ6yp13k+qn
hUYlAp54VxzryXxvSD6V4k/2MSQgIWpNHxqIwmIf13KcaX7E7d7W3+byWWq9pH8XGngNkWTs253Y
yeKrCShuJaVY45AHhbQxlK0SbO0b0ZVC4oR9DFRp8VNkvOiTWA4rr9UTbl3nc03SG6f5Y9E94UFz
lMfoq/glwja+i94Fjsb28w8rA8G5DDb74+LYLPIvKLPcxQRastOlkcRkREM4FwlnHIHgNtplNiyW
VPWZgxwQhkP2Gzld85/edPA7xplmo0pbifO0yKnOCL2UIUtNko70WxlSTrVQEO51nZGw4VZQPZC6
3euJ5oWbPKm1y5eLBXk62sI6BEhRk/y2KxvdNKVZ00ov0glc1g8raHYCtTVgFFXW5s4uUzQW7oew
uLGV6sjb3NX1Bll5BWACB50WAEhhrJ4vYmufzTUapE7hlTKk9/gQdrFXudPMLwJ+15hvNQwbhgK7
xCQt07u9ABALjQc/xnQy+lVm3VHx263bZuXE8rME4wRXk0ut3YbZJsTTgBObt8fW+ky38YTAPj4n
3IYO3T26FG0ZeWP3udfVD9oT8xx3O+iufSWBu2FTCgTBBWO+RilmlJK69IIp2mltu5Os7NAcpjq5
LfR2X3YvJVCbHFevBEupiFm7s1UorZwNfgLjSTYLHmfaYqOoczGS7Kelp6u9W+fZrcjUZh9wb4U4
FBwzM5KoS6WbqO4ec5BuJUSG69feSrygzQkLkzxdzBPE3/+2V52CdmeZR6UnFwKJ0sEU4NKRmp06
bWHcVo7i2VKLREMresu3UpZyuq91EDwIwI2QP3aGYJ8HBMT56799NjwcmHxyDIAU0hM7f7ZE7awJ
6mbhiTaYoIGqinSDijjmehun7fItipVE/Ic6LIA25ytFvS5nvWUUHzYVgDPF/A+2906Ktw7Q6kof
qusUc1BOlltGKpOkaLvCywkioaqephncP915fdhqXqxMeXgq0UFivoVo1tLaPNVLPW3yqfAGtDXJ
x5oxONhGeiqBo/lcGmKgyyzfLSzJvf7lNpdebEtzjJCc6YbCa5r6g8E7FzTfa/Bx8g9j1N1GS91C
cXYBIWNjabENzy8snhpGi/Alw33LWLzhqjRipa/KwuMINjftRLvKqtxsBM58Z8XOXrEfh/aQ1P2j
0ROvKB/sKLvNMrqNOEluXF8rrTzmmQK2zR0GRH3p5CBL4JsGDFo9wBrtiK50m91L0aFDlVxUlHop
eamBrIqAV1W5u21yJ5o1y9dBM1kg1aATcJzOt3ZSpK3tdz6HaHx1aF5XEyeWGyRO3vQoBQrLcAh6
Ykm0Grot9Za13Y7/lbhKxTZcgnKMUC/KDE1qr044wTopMXUq3URX5oBtfHfxXZcPCmqdxEmA5Rnn
Lx40CZ1BBY2JnjXlMrteak6Cz9SodxNdGZFI+ig+1wrRyt4pVERjvAEmuHhcVQMPSB0mGDCUp4sw
MnEFQKoCipP0wT7kJYvGASN8hQLg+tNedMXESggAYI8BS15btujM1OoKLTZzrzHkA9Ykn/QAbx91
C6Jw0QJiGaGWAiqETsDFtFYeGdaNGcuMI7PKMD9Gpr1LUa7qZedegGIqtMO0eAvzeFlYinXpA6Hy
iav4xd0+NEEZVo2Ve5mkn8x9UTZMiLtdZEr7kNRbou2u4uhTpfEOGabTEHZ3ZPD7UO1w4t6all/c
e+LHwJpHjhP8Jfo85xtLCqGRmZKUe3nwyYEllhOsgxwVcTfLnv8fKdbat/19vcW112cUKoHj8/DN
CwqYrs3xBDHhVf50kBOemqNqNa3rZPuPulYMxsJo7yR7rdjYZpdJFs9O+xt0BPwBdsHizq+0okBw
lThuxLorzFjynNW1Nn5WprnAvyy9tab0dk6hhpS98mnqw7tURi+/iLfER9cOl0FMpxHLvmdnnH+G
Oq5z2lHcnDEVa5NHe2FjG3LW+0LfeOyNpZZtf7Avk46KbsHWxqWjiXcdAyjR64438wFlfS1GUCgG
00hZFjhVjrhT3NQFvQP04TLMYNhYbZ7/kCcEEfT8NUqqFwILVrbal9Rq7Z3/LZmmbxno/jmUdpYZ
bqS1Fxeo+Oa4stIpEOgke3FjhIrvGHPOlSVLxk5Ak7ou/j511q+5wFodi6froWx9jzH1EJ1OoTOy
WK8Lmzzu+phLQuWYd9G+bFFIxqENTYN9xcUxFHS52XuO85p3wb430Rfago9eXtQ8NQJcdG9A+pFu
Lq6PCAKO6ZukDZL0LphWfn3TjLMroriN0JCJmpKf5W5g3Bsj8grK68ZbEP//s+sLGTeGr1CT0Py9
9DBtkqgwsKkswCB3xxIlkrGxfHcuYkB4/qPuP3UMwWpf84Jw/rKx9kWOoHKe4MGCGBEjhuV+TwYj
7xK0frzR+KUUwwtZ900W/LIT6853RmDmzd1ME1iyv0zcotcXv4yu52svoisy/U2pTACC0ly65S0f
rL7xUvWz0pY3I4l+kFYbGeL6ikDOsVTTuaS180DiW3NZdX7deQjoucIqHTiLG+Fo4vT3RoOk7qaz
yfqKBFGmukCflnhzrdbt3qEv6OnhcFD873P3GVHBQw8/JmOq6o9//w9n57UcuXKl61dR7Hto4M3E
SBcolGHRs9lsc4NoC+89nv58SWm0WagScTQRUoRa7GYCicyVK9f6zftzen5sizn9czzxPG8uhVMc
141Zgy6b02aDjvIGLSEwlDM0nHhb/AyTbjfm394f8zzlF4sICB+nNTJVyEGeDto6XTpTCQWArSIn
o33PSu1K9pONUf+QNG03mEBmZ7eJ1MPKwJdWL0Y8dCwFsowwejowTgahIwESxokPYM8IfL+UuXn/
TofI9UtwRmnvZpikqamFSNp/fCvmtTX4VqhOUco8Q/SrTdrEsy1GL3FuTl9y5WPofCKKteldrK2t
3QuZEcPRHeNOAV4F14zTl83r3rZyNe+8vrx3aAUPEqoUytdQ26bFVTbu/ZyXNcON2n+u0Snba8nd
pF2tzPil9cW3Fl5LBIwzh9Mh0WKZxL7zrBFytbKJmgjhScodL4nqo4Sie3L5ZJpwnXoMVmXxQFzA
FFBnpWse7K52Awok2bSy7M+PUuZGSEKDWkCpbcmvT5GjC/zSbjGVeE7B8yVxtwGUtwmyNcbZOWhZ
fHUEZ7hXcWSfwWaVUAryPvVbBP5+RL9FlgbTKk4ozHmxCNlF62Xy0zg8vz/z5w2513GpwlLygjG+
5PI7mGdFYxB3XthvugJ5M4IHF8iDOlzl5rH70v0wJrcs9pL8dervimg3Ao9/drKNLh9D07NXgvd5
lVI8D8w7smIg+rSLT5ejxGUM1eKg89TsegygYLsd/i2lEt6kuXyIrAeVK2fjfDededdTPU7t6wbI
m4/0EmDvcofI/fszdN7BFU+EzTD+ZyCozjq4bcE5B2ij8+oq2DR4iJhjdTMSB1HLadw8zq5k+S5Q
PtZDhP5W5sZSdkzT1DXnNS7+hcSGivWrcAylUlhqi+S5CVUzRdeUyQlA8gaNJwfDMcqfkjBz86Jx
kcD0DCnZ2JxBnVK72rEMVrbEWS7HjRieCIecIBJQFDn9PujYZvOQTa0Hax/mBOMi8pzpyQaTrW6t
myMOzpMURgwGSAboGrsQFvnpYFPQNkEFjsvLQ0+qkDP75DS/Kv/oTFjAb5vIa/CJQHITz1JZXlmJ
r2foe4MvTnUV0d4Acjdvqhy76PHZQvudwnntDeGH2bqdw01l9Jua2ZZ2dHYi+Xawt2XqaumjbG/m
w6TGaPh9abGlsgLXUpH99uEDFJv8u5rgEW7HVI6UA0nzTg0fyvm+ap8T57GTU7fT4cRUmM0Xz7KG
iblcbBDH3ORhutHmcqNMj0q2Daxtan/RO9mthnhjgC0dNDdAwgeaJjYh4Y5CetD/RCDENRILRA0o
B7eLj+TcbXbfJMnKhJ3FcD4WwUsU8rnhUbM4/ViwNTMpytsWqvBHccMU7IsczX8HzYaOnhsBJDO3
K5tTrIDFR+LgYicIvL1zJs6RSlIXxxIwS0cJXAw2XQFmscTdkcap3rlF8jWmSTwFX0Lj4f2xL7yv
itYtYlGozYCwWizOPEucySnsV9CpogWig6I7vyVNd63NGF51yRoO+yyhp2D9dsDFgpTzOrPbyGm8
giNaEAvMFpkZSq85fw4kmMJsC6RSBbjx/Vc9j4FiaLDXhDrMM8CQnH5bJw1yDijetcTp3AquswIH
5IpVZ2evmD1Z/Z0y+YaZesqQ/wPQMw7bai1RuDjnb55jkdvX+H47hcZz+HPulYijCQhdOfTbSQa0
gb9SgoBGuRLy1EsTj1aGyOwdlXx0sbKnRpOrPDKx2q6+tM2H2jm0ybOfbib9g2Tv7e5XT17ItSZu
I8/YN77rV1tl3CXVfoDywcV71fTu1RNiue4pnog6qMLCX/oHq045O3QxW+poO6U+WNbBma7Nmvbh
5/KABR/SqKjGUGKCRoxHuGbf4VhXRK79qdBujL01APrZVD+NYeP4T1p69f56eb3fvfN4y6ZzUcMN
7elte3HoVfPWyHbo19QPcbqp7+uJfudurLaxzb68yW5kdPMbnR17PReHOb+6yRs30YCmeq28DRVv
LjYHRb12hkfFWokfr5y3swclVoHH1GDPyotPm8Vx6s8K86hM+tZm1kJAOE4avaBR9TMO6GXYY3bl
yEgrWYpX2/V2HNSr1OmKzTDUn4ERutDG3c7/XeO1O5efwCttq54U2pDuE/O3IWefE+uQYidn3pZR
tYGaHMn2wR6Kg5HC9gOJSIoNlVR1drmfH5DIvrKMR2B0G0n92vYzrdrPYFSb8mNS6Q+RLO8Q4EmQ
jIu69NBKyjfE5ARnUBXqTy9x4lWTeR12H+P82TRxppJ2nXGrZ3s4cW4i3YRSte1AvvryQyD/7rSH
iIWMiEiCRGkqXqQ6FmT8hTV/DItkl2r1lZamVG02GQfS+8vEFMnc2ezj/SN4Uri2Lc93w/GDcSxU
jgzxlLvmW3BdPWJ3XoK54XS8jrvDHO57ShTqQTH3ueZ103YYN5jPDsGGZkulHpVm43QPV7DK5Thx
QwXcUP6TBb41DKwZd359xe7THpXb9mu2m1pi09bheP6N9+eNJN2hDBePm1qnvwwgFMHBfRlfl+29
b+9AnKVPyl21cx7CkrJ790IPoI/3K5Mgltj5JAiapAIuDymZ09iqV9IQaJXeelNXbPPPXf5gg0H9
HtxLXxp2SUcVz/zmD1t1ZFE9Zva1Ul8p+ha0bgXvpruz2ivDfAmLz6mzq6LWLf0Ndg36WLpltA2r
vZRvp0Dd1Kg79+2dol854b1KCXxWPPKZWd9RiYZ4+hIaO6vRXIgIwQdU9417K/45DNd5h0fPJvuY
lV9UZ9gkSrWrgjvDRwYkIQT6Lvgr417zMTIoN2qAVXz3E/DpTRQUK5n4pYkSKhRg2HHYA6p3OlGT
rBa+rQ5kg0bmqU3Hlgy2gtzp5s1XiavZ+x/m0nAgvyhAUL8Tvb/T4ZJMU2LJyltqLOOWw73ozIOg
jibWby1GPThZqxgaFxYC136hHkzrHWL96YBOn4TSIKetV84Y45ZfRRtcMAjef621URYRb4QXXUFq
orwQEn1052Yev07KmtXWeRWajIHMCPYFFYzzG30G9jEo07AlBf5Y0lVxRuITYXTMaC8l43U2PzvB
fS8K+xzjykQVFt/NEnEoveYi164Szi9kirTHyRBpHlIVXzKlnClApAf/cI/rLcFlUO2jBLo8t7+n
8eewVz0ulQFeaJWjbPz28f1JP69l0VPjmAF5SwIF8nrxbX2SZjOMNS7zQ+WK3E00AUTDQ/V/+xCV
0hC4Gq2Hov7w/sgXMiYKK9DDEDQD+LBcVN3gZH0cUwG1I9JgwJsqfftEyzemVm2Kn45ndP1KWL/4
skJZDLg/giZnU51MXUYeFTdeAxFOCT/iG+4KHrbIVQWGVNSR2ALI2rQri/u86A6clia9EBpTEBhf
Nj8izF5lmJe8bvKpNH6mkjs1H8U8W/Gz3N7bqBfnUuoJxRopkVdGv3A3plQkUMQIQ2N0togY5mSY
I5VvyB2O7yb9fSrKNyAvUW43rGplsEuzDIyOwxPlsVdSzWm4KGHU2EnsQGTBscWqs4NaIS0+I7d5
71vSrmlAp4IujMC1v7+kLo9MaR90i+BQnDlEJJYzdI5VeyB4Nmb/VbDtLEj+TfhCMHlFIChfBQBh
ZdwLW1iINvxrXPHzN1VoNB7VDpU5buBQ+Ib6Z6vjMbx3jK9I2rn+jBYh8x7hRQ3DK4CC+/7wFwKn
gAzBuSWeAY9anNMt5k9DQakR6Lp5RT/vUA5f/DFae0mxSBbpAEETdAONSc7JpUpDnkQ5UaQlUugv
U/dkUGpMuMGGce71OhLn8bgzoaWo7b3gbOVBsGtH2zXlp/ff9rzWROdI7CEa9dw6KUmeTnYqodyh
TOAkTcoKMbAHHdSuUX8qyNbt5lEU3XqsIxw4ZDb3MEPyhjVI/nns4hFg39LCgkt/Bjcy/KKwUlsv
8U8fXQ0wqhCdqzA37iPyPnqJHb4rc7pi33a+i09HXaQZKDHWSSRg32mZHSCGmihJRK1+oGB/U5X5
w8o8n18uBXEcWopAfNNAWsyzYidZFiZ+5fnI9VoR16Ra2fSN6grT4jja1I0wsMFIjfRqZWjtbKmR
bQoTcyTO6AEs0SVGNzZEK/pws3M0QSsJYQo/Q6kxu8lLWChCVFTptjpLMLb7neBnmThQvP8U52nW
yUMst1VSRmUYG2HtyXKAxBcMg8g4yCEpKXq2/ixhPrW2tM93Mtg1IAicxCaFxaVoY9VXba4pWABW
SrFNgswbTOzctfbKqqStABWVkJJKCfqwobuFKnndkD+0aXoIEebS4pUJuHCX53GYfT4//4Ob0OlO
I+8ZkjpE9Ls3Qgr9hdv2sfc9haGbgyELGmOjcz0OoCcZ/U4oaohzVPAwTCSCUFTwsux+KM1NBx/D
xrp1NLWNatwX2PZYpRvmuUed6P2P9kqSO41SPKpGRRaDAKLUkuKdDbY9YQ0AqnyMsTFDnpWUeKbw
IIh9jo2KKSLXNa1+1e62wYyYufwgeLjRVd590+e7jiPDbp/HHmmq7hgHyQZc2Wv1pg7Do5mgtqRW
V5Jdr4VXsZ3OHpwuFyYqguWzPKMrlLrU3gJ9nidffbJ5E+ygINgAfW8x/jKb/QwieuC50lUb3gtb
ndo5pmeaLSBIy3MTlmFnSlrFuiOOiSRQAF6T2diUiL5n8K005J7ybmc2KyHtUjA/GXmxxNB46uiT
1hXm5EgTAOhV4+TV/EyMbulHO+PtyUL5U4TIgRohnvbz/SVz3uES3RP2Ha1GTrYzFEhnarXU1n3p
aXAuX68DMFkwXt0VXXKQKSbq1NLbZNonOhSR55XRz+deYEHo5QoVS6xeRSx8kzv0SZEXVqwS1SUT
Z7mD8SDNQqcs3sTJbecfkCvaN+WaQPd5cDsdVT8dNW3mODInpaSHwFfubptfbBHFaK7SIvE6awV0
fCH7PR1OBL43LzlE6qiVGi85q6Gr15o7hTt5QGsXnkEP1YF1JnDVQcJn9j/WSEGtzPL57uIBXtMW
0IroCy/OzirOZ8RJZSD03F2b+FkNdjJi72lqb3RtF+KwLeCxPfakcrSaHorJPN3ap4Mv7lhtNMU+
rvQsMLotCjCFaK9n2q3j0zTOJKokRHPxmeFjHtMGQ9gMLhdSZ3m1Fh4vZMg8CqaGFip1CGEsy7NW
gJJk306ChpRsVOBe88di7oEc5ochEhK2z2HWEArXUJxnDWvWNyEZXiGQH5AhiwVAr0X4SoK0moNq
X8+/5tDBU9pxTW1aKfFeWNlc7cR1mo6kyFdPl1poFYDO4xaMFTIOalTjLqAj/0rXq9xT2Dwm8/f/
fG2J245KX5hkBXjX6YhmaQUV1M8Cy7IRU9DMy0x5P/Z3IzqD5oSp4EgdjA51uCt6++P7g194W5yr
udbR3efOtaQCZrWvZKABcCnzg0OZdrehj/XYJkQPdCii32P96/3xLixlWkp8SCF7DIJsEa8zXU0D
LbNzTyb7lSfDa4N65Qh//UKL7SLU4ITALTLZ55gLjoTYzsEJSvq4m5Bja2PjNsyNW6ssdlP6SYhI
QZVC597+KEDvZmZ/iMaG2mTx3dH7n1USzLSeTN3zE9MLHFRX7LvATr4kRutm3bybQufZH/rvHYT7
TVPFB8Poa9cG6opLo72LYinYRKr62Ic/3p+9C+0qKIkg7oTWHiC0JYgglOIc1cIsh+htuoJ4rTo3
ZUkZn1OduqnInxodeQ45ou6euqPxYGSaO6jfVp7jwna0mGO2h+jVYEt5umQ1hEidDHVmON54I7fZ
IfSDD3UVHc2hv67T+wnMuK3AChmzG4G8FcEZMYp9Y7bXKP0fLLVZ+eoXpwawBwIlFPpE4+P0kWK4
ViDvQCVOGDSblNDTkYx/yl1tMDdJS3kTEr4M+7iJc1fEKgGIzSZ1H8irsj0XzmQat38+y+Lq4+uh
GiplARaYG0Y5kjgW4ZemJikL0xvTb68DonOE8q8drOJtLu0wLlwIfJJ3g5lYfBrSZ/j6aVS8WpVO
WbDT82E3ILRQSgfRuRZKGfqXIjDItrXXoyIfy90sB2sfRGzl5TakscgyFebd5hKsWoxQBudpyoE+
QfM2rmm1UsLHomY0aDGRNZi9O5sydQ0o4gHZ/XhYWaWXnoCYKnRyBKbDEMHvTdYQzKkyj02Birl8
b1FTEAYmghw5wTWQKKP40GiNMcB9K9irBwM+7/sPcGmXCD15qgxC21UTn+rN+Ao+F4aWGESFkCa2
NrkV2mYxd5Y2XpPnOx+KEg7wFeh11BTQBTwdaqilspX9Kvd8Vb6y7HDvQHLTmoBTbOW7ntcuIBpQ
OQEDTJeWmuDpSHMpx1Yb6xnCtLKbTvYdFhe3jvUz9a8bUL+yFj8MffafA2YYlePfwD8Mad7Xq+ab
qeS4VjS9VcB222g66+N+DqtrmkiZdOyy6Ojk9SZ3+n2cZ1u/jW41ybiKumHl1S/U/vmKQofQNKgs
QJ4/ffciCay8n4VI96h4Xf4zbowrrkNoykq7HLOwrGKXTU+2kl5pc7J10A5W5H1nzzgCzYciyj69
v8AupGPCD4nDgPyHzMhcfIwcLpWUyzIOMk13JMnwqhjwt6m/VqSbGiUK9HcsA3rNJO/fH/vSiuNb
UGxgOjgBFjEOk/HCKmfMaxQOnEEhS3EeLGFGHEQP7490acVx3MFxgeGCtsxibTelFqAgRmssCpur
brY/5db0GylKr2t6yW0tO9oOc7HWw708t2+G1U4/Np26UE5KFjp4mIoqRXnM1ORusOsE+EHt9U5z
g5759WDjkSONu/ff+ZUucho9+bICac5aF626ReyIDTVWjVpDr6S9qtryKpuK73k07iQ//xH208Fg
kce3iRp+UVC6obB3XRf1zWwq7uSm5deuyJ7efyKxlM4eCH1qjnzkdTjbTqcjTptamSIiaDjWR2W6
drrQrVNY5pSme7kgtBsr4fPid38zovj5mz1fDI1hViVAHLW6S6TiWbLSF6n+Mfhgl9P4NqjJOKz/
0476c9Bl1a6bQHsVM6/ZmF4kidNp2k8Jzd8p2EtWuemjaNfG4a3tBCuve/mTs9A5q2iWcmycvm+f
JIbl9yH4n3Tcm0W2HZr2pspAmUQ2+gnmMcnyXarWm6YsEHuzXcvCU7p8AbPxE1XgO24tH7Rijdim
ipW2/PCUUWEKoqpPr2+x0W0D00DJh3QyGtJNEPWhm4BO9c2HoHTKTZk3+X6OgIoUsAZJu6LKuar8
mzoI0d4PvLkOPkWBiWysX7RcX4uPzdyZqGSkV47R/JxjaTOpzX3UrVWGLj82ogBQhWibLSm9dpXo
CPTSq3fAHo/2x7JzcboIwN1aGc2d4Xs5tneWsvWt6wTRsJgGbRo639/fNBdqQ690nX89hYiib9Zw
mLQFbFfuVyYZMN/L/dw8+kivN/h/5khyWdG8xenkTg7itQhyKUCLSgVSFHQ04MmcDp1Yo51WBRTL
Cs+6ep8Gxu9OnmhQBsV90KVXg+bsBtneykFD0WL85MvOLlQOUvNRAYzf5ivx42I8FUcngp6iSLas
Bo9K3oB+h6lYp8DtGCxNgDmrWbivAqKXUz6ntfMwdHZI0yVc4ZuKrHe5iNGvFd7TyKSf3QknPXLM
sCMVC3ATqG1ZcvWyOc5Gu3OS5k6zi3AlV7gULll8eJ8AACJeLjazKg+WVtvYf/ejdo8Ayq4wuw++
YdyixXSQpumpCfKr9xfb5Xf8c8jFRgUvolkTVX5vHth7cbjrlGyDod02c5SdHOQrU3qhKCfKjRDz
hfChw1XjdIHR+B7LxlGowgfGFdRmd0YTXO6V65CEGvRY7SVN4cK6/10jHZlMKSC0cFi77r/apSw+
LcwK0ONgrdjmy75ii4VdhrNo7hlmdptq3d6S4tu+AEQ9mNEh1bh8dRl5WfrStdEhLsMvk9Z9opyK
Lhfdv1BSflQyxfKIdphf65WXVCnwd3t+sdJqZ2mtDV8z+hwbn0cVJFHZ7fpp+JxrY+2OmQ0WVJ9u
MGrP9lYTPqdprIFSyun4jPVNHOv7NBs2WpkeECl90LmPuO9/9HNFJagtouDPySz0eJai8D4qS8Mw
pqIkEH69jWbrxY6zvdk4plvIdodjIvA2e/oS9+21EgyHpFO3vRpcNWE6g/vWm038VOIavinIqnz8
Jw7ZEBzkcVjJF88v6MAXsBwWTuyQgCiWni4XP5pLVUqU2Ju0ad/IzSYwk6c51O7TvK5cTW4+598l
pdqGWfI7mKrvphZ8m5CwmKM10vTZ3hRPggMfxwI5M0ns6ZNEadfqNoalnjU4XlV3V62m3ueJ4spd
tanm5Nj4/soF5mxviiFtBKUs1DGp9S3OAdX3w77Prdjz4X5wH/CLepf17S6x44PprM31pRcEoUKs
g3jDqItIEKuYMUS9HHuJ8jWjATpWLV3HF6e9778N7UpJT5wjJ/uPVxMueOQIpKukqqez2WODV0XV
HHua+qJjSBB2rSsVzfb9dX5+fIhhaHEgbiQ0XF5//uYkbXChwa+pTLzJao5J24LkBPI0NdAS+qdc
+MOocH3m5LZRVhmnZ0cpY1Mb5QWJ5FxBF7lvHbZylU1AUEMNRcl4uo7V5Dim1ucoV+4NI7u1oa5w
G7rG3mojCay4ltxWY3/PLfUQWj4dznDVvvPiQ9Hvo4wK+Zjs7HTe1T4LaqxpEnwA0mPU3OEe78q9
7IadvY19iE4z7nV+dTPpjutIA5pDVEKn8SGVZ8glUwlybc1K7jzdERMFwo8lzmWN8/b0mawmS0ME
AFD2lHEJNOsbSR33tkZXIDQfZiidli+jjaVsCn++LqZ+rfJ2vhapK1ssFDQYqUwu12JeKgZXxTL2
RhrMxVxuJf/BGOSVtXg+83AGICBzocZDB2bf6VuOk2OUKsLxnly+dOVTaXMLnW8RGtj9x2ueOZRJ
EFHY5JK95GvKtaSHSSBFSEjh5kKXOZNe6sF3bSjeteu3W+uh9cOVUc+DB4MKS1iDM10ohJy+XaH0
sVHIVoTXBiDxptkOSYoKfHaYouo60y1X9ldypfPgyIgwa0CGYppzVtWeci2SiyAiHlfzldCel9Ty
UfXnXWZGt1nvrxyZF0IJYCfyDi407OczAntjR01hpH4M7F1cSZADMTHbHeSHarC2E1uodaot0vb4
LarGy8o3FVvgNFwKuWAg4WwR2llL8ZU5yLUuqU08ZhvfywCt6758Lyd0r6v5JrRVIMzNTtfm60hN
3LnC5ETtkhXzu7ObNeUyBak0+D2srTMesBz1eZDLPEM4VW7NgTfZ3Qc7Ne+syN6iovA9ccbHpF5J
GC+NCnmOm4jAz56p5KY1P5BrzkCoR/BtZrca1U+I7HxoQ9srQ/khy+aX3v/9/oRfHNUgQRKq2Ofi
Z0WnaiExI/aa/Lfh19soH18UdXyMMxsdxfEJmcm7cJV+ceEjg4klNHBenVPGQjCohu0zwV1t75TU
8cZ+frG5iGYSH1bvPlrx9/df8xwJwQFF6YCDkW2Lqo55um1DJyHtrgDxULs9Jp1zm6L5Is6dEa+E
K63tnye52Q9QfILkdy+Tgyjh8JjX/4czQOVJeHl02aHdLitXtVVmYRvDEcyERbs8Ptaz+dMskltJ
Gx7DXkYiUr9jsX8clfjb6KyJn1w4gxhfOI2hQi1qo4vorNoNedFAdjcn5cYwZuyoDjmsh96tfH9f
lih5IRRuoroC0nUttJxVHQRwSBM6bDSizht0GbLINfRZMi+ylCEZH8vkxkFcKzLTWyXQ7pXI3mVq
6LWdtWVf3so+3jG1tZPCyPs/LAjR+2DZ45+BTMnpgjAko7TCYiLflqeDEz/lZXig7HSn5tyAsU9P
OhlYnr0N8+omKJyXGTBxyW3x/cc452EzI7hNkwvQLkArZXFLbEI5K4LQDr1+rrdaOj0gP+SVpr4V
GohJNB2abP6Q+OYXDSs/t+mrXW1el/ZGqwJPL67USf5hpPJXXc0jNzS0TcKv6OZ5JTa9NtkXYRmN
OXI7Zgy/waXUxVRFGSKjfuiZlXNfRcZjlA0PjWre9cF4F4JaTAY1AM0eekauyAigGcgF0whxC6f+
YTcyqJTimuQR/bSyue+l8m6Iyqc4y29zp0EfJdhOI1/73mn9J0kpfumdb7nTlF0rJiq4NsjXLNSf
Tc7crdQld7laUaiidWVHzppU0YUDnv4oQk20DIBzL19Voa6Kb0YcveJAiwFYcVBtDeSQ6xqOPJZK
gI7fXwQXDniOWTgneLkgkL7kGQaOJOe5zY28K35NRfJoEpmqOn7iNvEwzNZKHeS8TSOWnLDHBtmA
GfgyFKb6kCRQZiPkxrXHPm2+Wc6I+3h3KLQe1wwYaHGn71soGgHSQMWUP4+tCnuhUmAoY0acsDJr
y185+S8cRFTNeRrBgiHzWFwiosIvYtuaIy5lEuvna5KVRymrt13VeUVfY0Bc7uo1EtbF7QdLAqsS
KiTi9n0aBVQpTOsR3WSviYajVPq/JXsAdpl97jOz5qtPXzttdtXRPNZ2tmv9EfNlc5uF5SZou4P4
r5YgTJ1WqikghaAN6NQWs2uuuX5r4kmWO5BiKSUc4atyxoIa8rYJKRxGXj/dydbwYNMTdmK/3viT
Il9r6VcqmB+xymxu28qHRVk7HydLQ03UgH3TOdBUA8nf0LLxLOd5nLtwG3aSD7Al4u/IMI8KC554
pMGzwmP3mNuYP/smjExfy47OHEOPbOefVjbtplw9FNWn9/fApV2HSY3D/R95P+qxpx+iipJamYFu
eQA4HkKOBs9I5k96lr0kXXEN05vDcjB37w96KdWlN/jnqItKALK4ldYUeNNAbd+oxUMpF0eQev5Y
bgbhB4lillWuxNJLZ+DbMRdLLpbmWDcVRCNQNr+NEokKTrCSwIpk5mytGJRRRBpLxrM4VKCqNJUd
CMsdxEsCVflatJlQd37y2/o/O8AoV6Hqh9IV/DwKbIBLFmPVhZoBLM1FAukTHobbLK8/zFL9qYqH
26GYbxBfPY6Bc5Ts8qEfqid8zu41tdhM2gc6da46qDvZz68yu7yNdfVGHcOjooCH/48+9T+fU5jz
oAFLtWJ59zaNVLLoeZB6TLeRflTs73V9rKyrzvjV0ZjnaAv75/fHfJXE/PM7nI+5uCtqZYBlmxhT
zonoUXmXF8be+ZEWxU6W+lswemaJFUJ+nerhNkor+uHlXTg/zcrtSENNTcNt4yu7pIA7F93WKDg0
+m8jURHRGh+ALK887oVzSLTLkXPAeM05S03zpu4SaaI8ME/1zRSOj5MvXddDnkDITu3tXM4PtlrZ
u6qWv+mBc6+hjKNhs5kmu64YD45WPmkh4LWcosC2mqzH0KqiTVU4/VYu1H3dFC/1sUcWI/YQQ9N4
5/df4DSGMN1Q4mkngJ+DIMU5tThCinyapqqlHhCRM3yIpA8dcixKpWzIAjd2bHnvD2eIz3fyeRfj
iSPtTc2tz32jHG2fSnrWwCaePwKGvxmCkso3AEFVqsDjztfyHOE76oPbz4v+ySzRCPDRB4jCjG5L
8NTL4aNGUQaHxn0cfBy6yRvR5JltnwoREC2E6k38rAt98prp2Zr7ra/113ZpHK0YCsCsghazPwTj
p8mqP+ED+iW+a1vZ66QBL/H0y6C3d/g/Kl7RIGRiyv1zP+g+ir1c35u8/tbBuuiQIkej45hRwegb
nrbv4pXTXT/7NioplUOSI8RbyaxEyHozVzOKLtDwnchzcmdXVuHOigYPbgUiT5vcumeituPcQ2Kv
r8tQuQk1/e65BaLSDeX9IKO7m1vdR0OeEKvMHscA3WHqLFVMXSDUYDGbH8pguo/R04tqV98harrp
FIqftHim8fdEApdJ16GU34Ztfa34+a2WqLfT5Fy3MFCUSvaa0tpXxVVvFTsIm4dhUnaTehhxF3x/
0ZyG5n+EBDTYXyEpgHKWJTh9jPXOkVgzwQxuNtCgwD5m8k+7+/n+OIvGxz9jD3tZNHiFltXiaNPs
Xu8TlarR3MCnOeqKtQkHKpt5syvl6MmZbibVvm+x4qlt54MpJV8deORfR/tOwkE3SzdDpB0r39bc
QkOHBruRPEge33/IRdPjfx+SvJcTD6WNZd2/SlrdnMeESgsQfDluP5kYIWUpFdixnVzdh1dipq7e
3U3oOYLYzhOkycs7X6pWRFZe60onexluLqKNpB8UEy2kTk7XJ1gwDPmwIPOqanyQ9GrX0Os1yg+D
Xv7KZOO6dPQ7PQ+uLNgD+Fm4gsIBuWuvDfZV1mm3Xfs1nV+KoUZrwLrTJuXThFf5pG6Uvjv2evvZ
L9Rrcn9uES3k+w5toIRO5Fe5ML6oWveAZdfGDLKNNjob4VuMU9dBrc07pJXdmbQc14/C/lIPG3w1
XAt3eaPTj2VSHo0p9cSfQbVvlexFsiXUPDGwGagXBjutLncig1bQEQMotNea5FGu66eqqx4Fu2we
rC/q3D8EQ/glmNIPRYxogjZ8dfq1W8dZsBQTTIjW0SAXAneL4GzriV9PJmdhNczIzN440kaY3Qzd
VqtuIqjQxfwQZwhUPMsFIjr5P/bdf/0Y/zv4VTz841M2f/8f/vyjKKcaw7x28ce/30Y/6qIpfrf/
I/7Zv/7a6T/6+/5Xcfct+9W8+5eei4z/LP/Kya9l9H8+nfet/Xbyh23eRu302P2qp6dfTZe2r4/A
e4i/+f/7w7/8ev0tz1P5629//Ci6vBW/LYiK/I9//ujq59/+4CB8syfF7//nD8U7/u2P22/pt2iO
4m9n/+bXt6blnyvOX8G0aKJ1ivgX9ck//jL8Ej9xnL9Sd2ejgHTW6HALxFNe1G34tz+sv4qKCqV5
LnQcxYooxjVFJ34k/5VmDIU4BxAmkDWBzfvjf1/+5CP++VH/knfZQ4GCVPO3P4yTE1gC5G2J9WQs
Tt4sz6KMCn2zJ39/JC/xdJY+p8/Koj1NiP789Yu12iD9B5kibPejCewdgaNak4+K8yzL8c7xs5Vs
nSl8k0b8OYoY/c2RWMghxVXoIuCDjD1aKbswdR7efMx/ztfb+Tk9df/81YvTNmnrXMfBqd036rPf
Kdsm+ZV2D2Y5Xs/WndwFK8n1v/sM4v9/8waWPgVNaFbt3mSO/Izm9CwcmNfuGKdn5p9vISbuza93
Quq1ocav96vYtRERSuVbZ2hdrWA5/9diWb2dpn/3/CJmvR3ATFHpzop272A9JcEIQFqXQTrv/V//
755/cdObQt23MNVilfawtwFqxuh02cEuchAEsiyufu+Ps8Ci/TlRi7O+n+mnlE5N/XoTXsUqF3gv
/5l/SbbRdnR1D6bDprvxf3QY65iuDN5hB07RxXHRWxNm+3czuTg+s9LXIQM1zb4K9U+x1HyxUAqj
rrR//w3/zUzqi/0eOlEOY6Bq9obe1tCig/vKJB9oRuVzl3T/j7Mz67ET1rb1L7IEpn+F1VbfpJrk
xap0gME0NhjsX3/GytHdu8IJtXTrLYpKC3AzbU+P+Y0zk2btIYtZX0xjbVDdpPZOorMcrAoGd7ac
4mKi+uRnLGa8yot80npUe104W9MXKPjID1PjQKd9Dob9Ry/y3w3Nf8bCUvBCROzNTYum6gZCo1Sa
PD8ElseArc8Ru9S9S39XBfdvkSPgB9XbGg6sTrlBSsJeKNw5j9Am5cHrGM/x19wdx2yylZMlnXAu
uBL5nFVlF72ZySSPCQjHOzKH/MlR7ZAlpUrrADW2s4v9g/UGsskDL9jJvqpxGCEl7uFjWCBpUtMj
1Mk9am6h34SEckC6HRC1mViRWadBermQ+jb3kuIin+b5Z1kHMcpSYjVyeHLS6AtBOcKVxxS/VjPp
q7QvQvWMxJe964XfPH9u1C3Cm6MrIxONaQUFV1bMv+bhl+ff1+G5/O/agFvEt7YOmqJQmDSSfSeB
2DfspnC6DNe6/7v5+Wvv8z6+raww/iK+KeEK6TGMty6JH8KyuQY0cfu5tlnEtl4FtLEzzqw0aNMq
jrNheuItfBrV/1e67L/jeBHTRs9EVURrtR/dVmauqpCKNOKMDPYUN/41SRbhynYjQzVGo/YgwP5M
yuJX0djrVpa/KhK9aaWemKv2ftI9fdxYK9HRW4QvFdo4mTUWAjsCoU3cLHEPdXcOQ7MyjJYyiMI2
cTPC5WIfw5EkimyKVS2NehC6iDjT2ysD6f9IOpTkFmR9hMae9ZdtzsodgfjsTFcv7ib/09fLEk9K
mm6s+xzdYW24bZsQQsIoZMgF9zlOCG2b6cQxFyFK6C5dLb29X6oI1yP9ObvUtQ46/f+7jUBlQjlz
1qp9IVALGQ0HCLa2tk0+t89YVjqh1AZlTrj42ouAoQi9fZEF++EUzhkV3VrvLKY5V13jR7VR+zxs
t3rELU1cn4kgp5XpHxPlz63Eu4aBmMjaIZgwGXiRsSjDvfgJUUhBmrPRueK8tfdfTHWhZukGFWLJ
rPu0Cq8kP9MwazNjMc2ZcKqxPv1w2NDLofoq5nmfc7ChvDM7r5XmWaLqu9nzhfGE2gMqcNUEcJvQ
+cNsybexbq78IjozQVYaiC52JrCpskHRY3j2oofbUC6/FO3Ufm4Tv/TFdnOC1Tqq1L5S4bVjm8dZ
Dicz7OZM7FjphGWOp857yn2DNsI96lUEYx0mCzgwCnM7yerxUwH2TyL+3TCtW16PRYLFgrXfe1xj
2fkrTg5nGmjtA0698u7HS6/rptbBYuEmkA7mdF8WzZ3BPgna+DOm1WsdvJjBnW4auDpgmmFDgxxt
1rjmTOuvRLZl5aOJOe0jgcWBltBmupfo63S05xzi1t57MXOhZqpBJkDTyJN8PR4aKKvDnx/36SKT
+Z9VYVkjkFcjKFMuXn2YKlGkTgAOkW5nsx0KFBOSmSJxrur6O6tVdaikcA4oHJ02BJdUB99a/Qj2
pvNmYp1fDlyBKqvz8MLmYb4pRSz2gP7pS+vn9EoF3F6UCT9XdL0yYJZsfVOiriUMEO5V4yInJ7fc
ad60QbqNDsPnQtuyznSUE2w7jR32jXkh4Vvh2u3kJKkY4jMDZ+0jFmeVisKPOYphcEdYnVbyJoST
egWAYszPpcRXhuYfncK7edXMqA3kHj6BTWX8Cjso92IIm+QBxQr574/H0Mr4/GOC8e4R80gdlwk8
Yig0ksqB3ydvXjKdY1mttdHpse9+vkni2nerathP0aV2TwXMcAdAgqLh1e5zH7AIDCqcpFvPHGY2
VD2KLtjwsy61ay+/2MFLDqlJYZHkCkmf9uImZE1mXUwOc84Fa62Dl9FhdKccZFgMIYWkecE2WFkg
qzsn5VpZfJeS97hpm0k35bDv5XcXzpRm+OrNAj4hr1P05ePmX/mCJc9F1b5QuuuQR5udTTiqreDt
nfX7M8vWaf3+x+5qSaG2pNSeGgRMJKvJvMCw2T0wWSXPwI7zAyxeRYqqdfcqT1p9ZqFZ6fQlmYJT
Xeq4Zdhp58X3MAfJI2TwrqhyAPZ699yKudIzSxyQOxYenJ9wQd1I90Q9BSD+LewS2GSAZTyf+ZSV
ub0s4GNJHltDE+wrqDSpHJpvCe6qP7fmO4uZDSPcWvQD2qlsn7X/rBU7zOM3e5bGstYPi3k9t8Ah
QGONjWMBfqXjN3sq1S2ry2PvTp/bnC4VD9BGtz5rTr0wvFIszwa3paNzp+zvhp7DWax1wmKKh3XO
BvhK42Tb2S4NyvF7EZ0rpV+bfIvdu2cnEk6n9+ftbRHC4tWYLHFeP57Z/x6iuB/9O3QXzRQKP0Fs
Alvy2AEHNrnPMa6kyyDMcu/pcw9Z7Ntrrt1wSpDADqJu7zXdPhb2u5wliFC6eZus97k9PNCGi6/x
qhkcPQrT6olt4qKEQ0sNH8Bz+t1/9zIKGv/++WhoZqscXLdA13nlJ9OxpezMIP13J8N8+u+fRjq0
MO2AbMtAoEoAO6IP5LYT/ubjHlhJLaAY8O/fJzrRvec4OBtXA3/Vuu43vJYRcHA9ffRh4xpIC/e2
YubJnVtzdSE4uscDLCT7+A3WPnAx04MpHGtSoO3mqbkUPPxdNeSxj8aHj39+rWsWq7gpyo7AgmDY
+1EbX9BRJ5uRTfRM863NksX0LlBioxodu8iLtKAWuYeGN8epK65C4X5p8uFMtF1ro8VM57aRHSCY
3pE0Awh2zhiRRx/FH/uph6vGxw11mnP/d61FqdrfA2Gww9wYNXpwE0D+Lb9yKPnNFAxzzJS5vH5F
XuvjB630yJIE4VEboITbp3u/64q0TGC6MMR09/GPr33FYqI3MihtAWboHteTHF6D8sk05oJBfdWY
6s5O83VXtJ86YuAc93eLudNIE9PFPaTAFduGSA9saxHBRWgiw88+12clrmsttogBlT/Vlla23ztD
1QMEQyvupY7UxTZpE0h9YP7sB+ko8uDa87ukSBtqxbYPOuigwHt9reMA9DGHxL8ZJOMZ3HLo3VgI
51b0RsAixhkuME1wPhU19qAVhu3o62/a9/ojL0vy23BJ0JicJlti5fwMZZmX6lA7OziShc85hV1K
PCX2uetpsXeMYOfc+FbmV3xqkXcHCEYHC8VaIfdzUE5p3xEYOAQw9RI1PdTEwR2dC9XWx0NnZZLF
i0AE8QW8n+SIoQPcrOt9ZxqWipNzZmD+O6OOqv6/vwSnHlQkNON45O5MvkTShwi68LjEdY4A1JW7
9Fvgar/J3Gpyb2IymnM5iD/SqX/N7EWQSjB+/Lh0mj3Jv3NKUxZDG+fRNHf8iwKJA5qXqUEXCjWd
Co3SIomyaUY2JOcbUsN+JECxp6/OhMy1GbqIZZCn9fOcF+MxIlNrMs/n8jJGJQSY2aZyi61HWv9L
3J1CD2wFYbf4ce8uJM3/L1viRYv4VlfdFKjCH44xDhWXoeIRaOHATsNLsozqrDBw/q1qNmYN5bjb
9CYRyBRCNOdcqnhlBCwFPo2qEMNlYY5yeB289qASgyammWK3dIj2vmUpIecgOCsTZ+mIh0NLL3Rp
atx50A7Fu6wDhCgyXvkEsxV98IGbmmA3HLhnenUlREWLWMig1Qg19KfHAgJCCHMn+jLVZPr+ceet
fc0iADIUrYYhaFFI0kUe0oxEXHMyQPgYD1HWQ2gD01V3oGeGytrTFkFH0K5Shjt0zztvvh49UtyA
Rd1dCTcMrqImAqWGTNH8qas2VPz9HRhIp5OuhP/G3ktS/w1IngqwY7H3AUeEPe85Btla/yzCT0Jn
Fg7GQiCQ05sJef9N35nwk52/CDBBYlqoRGK6n7GRPMDV62tcdvGZVXahhfzvxF0EDFkPrCMO9/a6
TaJDAQHCYcwJJOm8x07FJ05+GJHqeOz7sNzPHm0uCgLHTtDDybZmDdvSjiUpEvdwsPrUcAwXocTL
RatnkshjA9OQfR/09YPj1e2DD5bI1tchvFpaKh8/97BTHH23BAYu6puTIff2U9XsyijYijbYuTi+
xMlwM7dnkgUrY/6P6eO7pyjBZO0VId2zgiO97s8kc2zYQmbKv3rF+H1yB3Zmei0sTf/Tocv6Kliv
FLGRRXuE9AdUKojrtq1HmgsqJL8SVVO9JoXb2LQauuTFr+HIXWscmmEEa7d9F3pfkO+poyzngVWX
c+sPW8uCqc586LMPPGyccwnYkx7vX3vicBF37FRTw23Z74ugP7aoY6IEtZDGuTQ52fE52CZl/RLB
c0xAOqQrntpRvib908c9vzby/9iEveuUQQ0dNSBxHCc20peYKTiCAX9vWvD5pEFVf6guE+n7P+Mc
2MEMfMP5OdQjLEB50robxid9cFyYgkClo9R8bqO0EkvCRcSKThVhRLewTmMQpoqskGdpHWsNvghT
hS87T/AeahjLw72qdPSTzZN8DkO477IGwvMWVodZOZWotcNfymM9exy0s0BtKPbCwLXys0YEa9+5
CGs2AhJvsPhO3EpsSsk3kNCfiSCnAfSPLVm4iGnxOBppJ7/ec0XGrINtN4QhcwUqoPWyj0fPytsv
JaC1DpymYuCGVHnwBrJT9IoSvk8mbpZEE4w2+Mi4bb3XAPXAu0m1lzDQiim4qOwnUP3myUls4p5p
rbW9W3CKWu8mwqSMsAVT9R4uQ2THKmrCLU34hDI+UEzKLFBJfA3B9/ToxHDp2xaYuD8C6dtzmfoV
BSG+7+83qI3rkqTppr2fD19z2j2MRqMA/AvSoMdQ13vZN7feBIvCTu2a1t92MEqw5bijUf4bEzDz
KNC5DgORwYMjroNjdYSzVZWNAI2Qqd4HfXVuvTzNlX+MrSU4t3Q8XXVWorGCGuzizi/nNiV9zn5w
ZAtvSaIIRhsYHj8JZhtuBlyXpYlnvOaAAoBx62olz6wq3mk8/+tdToPzXcfBpKYQ3An03o+x5UxR
3N6HIIP7MhsHEMM1NvuXUP7AaAWOY5EFX8BDrqnpofrriX5FbP85lF6Yoyq6dFMv9FFqxVCz5wiJ
gwsOKP1unkp1YDncj1CWXW0EMnxbRkKxHxjlV33S9c8DmdnjVFjY8XUcdl+0wm5487lptgiGs2DK
gy653nsd3SUSn8LLMwvlypoMJfhfjVdZXNd6MtJ7R3jlRSPG6Eh8naDQWKjrknF+7ysznNmGroWL
RbBLGiEt47nYl064cbsfJdIyH7fQ6uxdBDvul+WMuroBGV69B0r6ya07UM5lnCkBq27KKFxGdJs6
Far7yblCn9PM/MfQW0pirS/jPAjltCc+XGjbfouqYVzwm7Q6hzNfCeJ/SrreDe6uzVuCUotxP8Oa
7xCJvD6MPiyH3YafS/GvHJaXNO6eUD+UgzPuhdcwkOjK9kisCTKAmsg+mgvnZnRy7D57cg4Mt/ZR
i0DnQZPddOXU7DGj8jT3hgrGcMBkTbQ+l3Ne65nTo9+1GyIpmaDIGo4eHCi2QxiTTWCU2BWRN992
Xp2fiT5rn7IIPrmgTptQro4FFnIYReV6vI9G6zzHKBp6+nhwr8zRpYIUSt8p7gMzHttgklAXnARa
ZoQSLNkIiFZSA23SmXm0NhYW4cBTTpNjKfEgAuQ3YfsIRHQW+CBOaNjzQtTxx+H+469aCQZLjzOk
2IIedEZ9rOui+6JhdJQZHcrDx7/+R+fxr6m5CAi9SQT3YRl37JMR7sI1YKZ6JF8N3IF28Bsmu7Cv
8x0gDKjbn333OigZCjxbBCYfeaojaqjqex2W/VZ787BJaieEOytSRw2QOQfDcSr8+EVXOncpSwXC
IzBJCN1gzFHt6L3iSjVtC+ia6AhDKXWmX1emw1Ke2qHysgd8Te7LcsC2JiS/XRrc15H7GzWhZ5xw
VsbOUp8acUH1ULrOUeCg2qHIkeS/QjYO29lE/mVvQuhGFYnugV6XZxaUP7/9j15eilb5qJxk1KE9
DhOMYjulhmuhEvEIEyUvy6M+0FkbYrEWnY4OXjnGO5irxd+CyjRXqkMEYtxlG5k7zYVjivChLrXY
wjVHfM2nxoXkZq4vxMAIXADoHG3LVtXPc1nMz4Yl9LmbAdEA3TtobxuC0rnZRu024ILtkU2ors2Q
w03bSsZwbRpOGTCgLUzcmv7Cm8bgGu7Xye7jQbQShbxFtONdixuiEBEitNF8gUvb66GEgdxgovnM
MF07UC/lsy0pmONrDfiZBt6b5f2AfqYw8ZLEAljsi4J8C8KJbzsXLrNTOdJfvleV1+Fkh0fkHnFr
P3hBvE8aTbOBYEs6A2mGpG/nOF9HF6efj5tibaQv9kqFU8OBBvWex36iLuimNLqG28TwrfNPWRpa
nUt+rj1nESl12AAZxNHkOskP0VQWsJnybDZqtYupPlfSszanFjumiVYUaFiF0O8SatJZ+c7N0Mnq
vjB2ho2816JiGzleUVBg0j7XgovIyQStWYsEx9Fp3XsOLLVD613n+ZtBgbL38TPW7guWot2RR0Ux
1m6zF2Ig23Ku3YNJKKJGHHp3Cvvt3TzmcquAF9zAJz6Ck4xjD7qro6105mrnTU2wr+oaXh0oTnyh
FP9KpjDan3m/Uzf+I7As1b4Ji7WX97D3nnCYMolXXY7CkBD+jDmQ2FLBySaUpbxkmssNtNlA+3pt
t6+bpq1SeBx+Mqe6FAYPJdSUxVDQvdfz8qHOLb9MUPZxZveysvgsZcFF7CpMRahpozKZdxbVcXeF
Qs4x7Flyr+c+evJm1bx83KZrD1sEKUDoUNOFG7wjwOz8hakJtddB72dlq52Nz0oJM4pEnunAlYuQ
P2fsd/s/B1ZUXQlvlSOviI/CceplsABUF0GZn0qmIqwYrKh2TQ+hXeHm57zAVgIxXUSfYOCtGud6
PAKeC1P5ubEvzLMoHw+kOcdNWtvaLOXEDY+8kuPm9Bi3pNZ7JSB0zyQt54uOj7BjCJ2J3BMn8J4r
QcoSz86dpzjpnSfExfj7pAt9AHseF+Px4Cc8kx0FfZo4ymwhJh5eNMlFlWLPb7583PNrApA/BKh3
vTFNg4KtEQ+OFQTiUerHdvgBCrhwMhBD4yfBuIFxZRs/zaHqxpQHKr5rgja5EAyb3zMxxzsFzX/N
6UVgS7AzgDnN6B/jRDBQLYBGxHl/qmKdAeuY/8SJoaw2YccGsTFTzg9e0s1bIXyUUfadA6tWqcsk
m4ux+9WWZfxsRdiP6djPHG6xHMkGWCrS+pqJgH6dSBzfVKysH6MBIQH13fW+KL0mBGl7Fm8xnKDU
piVjcdvMY/W9GmpxP+rYv7JFdY53uGDg/CcLvhRBNzoCQRvwqCMZ2vIAlQIYHowQ8RAZGJQOiQnK
tPEpeZlG6x9wV+s9BF1fHW0eu/cooWgvvGgAIZd78bGe+oBnwhMz/LU9Xu5H32m/UkOre2Z5FG68
cDRbt0eNCgktygH9qRzK4xQV8+eW9qXcmpHTfktNFq/nzT8izzTfS0mcx8iAxY9z63zuFnVlFi/5
IHPQDP0EN/Oj51lylwBW8bVPFHtFROzJmdG49ozTvuLdlPAnqybiVNO+g9bgwCWdNiiVGXeArsRn
HrE27ZbKa+XmLFcjitulVi0FFXpbo8BhO8CkBRZnBcliI/gOF1sHyB8u4u6lsP25/dHa952Ofe++
ryFBGYaNhqYyCpN9Y51kY8AZSUcOOerHYWVlC/bnRuXdI+BI2IYtzIWQIHZQkNz190DvHKSf2Gyq
izOrlvu/FvL/iBt/TAbePSc+kffGKCwOSd4DkwKe6vgC4o3ZRpNkT0Esqhu8gO+coBLjQ1/EoUjL
vJQ/Wt7aR9krckjgAitOle2em56yefuqb048/66giM9JIK/qqSB0M1YgCO1cS2rYBMBGawfxP/YW
hhOg/CeJuygU6Q0kHakef8PwxISZ33hALUPdxu8C1Ti/uki6R8048HikbXMYGiifVGln9fytnVv6
SNumega6IYyhuZwTCIOVnY5+M85bnFIgxwDU4YEJ37mHF9t4ZUkfZ7yrit9lPLTbwZ3BCZFRTm5H
XANhV69Yf/I58sCtoYOogJlyTqY03EXqIHCcL30Hw/a0sSPqhN1YP3WdZNck4t4XFQf2yoylvO0q
RyNhHPt1nZXWI37Geqkvuyjsj4LK4hovMcLNBZbl0Eg79AjrFPxpi5T2K/hdXpO1swBjKMBATueq
76K0Do0+8Bq1vddNDli+WyrvlzUaBxGnGMbr0MLGfXZb70VFfn7IezhgpPWYSHcrIcn4QQR3Lxvk
d18TmXcvkWnae2/wvH0SdirKRjkHV4FvCCh/yv1GNZ22ge/5eyZyGI5VvSc3s+fBgMmL+D2D8O03
WArIEtbxhZ+3+a8KZ0Sb4mo+uivMMDwNgWeeHeM/M+blR1IFEoXvUVX96CjKY0ovMQ90mLyrSLQu
1qM8mo5uDKzQjOPNtxZzC3aBsmNfJhMGeUYb6T8mtYjvkh5Qs9QCR4EGxv3uhVSTf+zzxKvxV47B
xd1cqevamPaIXYF3y2AItxMV2GPbInDhSy5CF7h0nNuETQfS1TvLcv+CURNtmQ+1/yGeHAtrCzZ8
RfvzlwFgMyA6KS7sUx9bomYLPb16xv3i8FYYxTggV50XZ8jOGMCtyRAAr1N4UbMznYOUO8eJfTMN
SVwceO4HVx4S1AZCEoc9hVMLSBFzS3ZNvbq6Fx7H/iAMTKEyYgY1bqg/w1uMNcYrMr+kYbltayEv
BliLwsdex8M10nMx6usoPP1wzWniDcZT/Byr2OKlkRQIYLNhukNeqg4GEHxml6Vi5deoCoOj7Scm
gaKsT35WeuKpBB0YjkMDe9RzG57kmfll70IUV/RBdaS88YYN8F+Dn4GjGY+HsWCTSFFcU99EIbYi
nI3dW6At1CXY65Bd2ZTy1COe+UnDjjwjN9Shnjg83TzMclMMLf0pB0gVwDrzKqBme+E9wUREvQlc
eeQbl+TdPWqQ+Q8IZdglhh3oU+FpvwvMU3StDYpMpO3qg1SRyWhl4h9QqvpvXVmO8DsX1u4lvCEO
gTtrkulKxbcCG9ovg1vaZ78E+AF4UPU6J7jrwzKsnqlthmKjJkgf02YGRxppQt4UaS05kkAl8FMb
HSX+gcCAiW7HE5o/beum+I7Frt8ZN+h3g8jdaVNXALBjMlH7Qqdi/DUmFmbKgYbVSapQavWb8Lg4
KlhVbpuobF9x/FYqa4wjLoT19fc26s1LgCnyUjqM3AIPOl6Twk9ewBWZf8UorNhJPTphZk3u3gBR
GEHZZyxyFWOX/xpzOgCjAB30NzW3MeSiQ+Vvo5klT01Uq4MsHXGXjEN9Seo2frG6hO97GwaPsGTh
PYwVxuQx1nAdSJOWDt8aPx53QzFP0B80zgk2AmpaPPPoNNJzIvFXrEZ7B0l52ToVzPhQd4JidEpz
DdMsx8yXicC5HgVrVqUGdepVikqzClzouHsKhDKQJOUIo5Wsn/hcRnJDzVA+s9hOcdYxBq9jYsC9
m7yizyhNTkbnPalPeGDcrIOVPyqSRl2t5l3hx02UTj3SdjAkdZQEXdcH7Ur3on1RLNf5oQYJAIiK
ug+fZDLTg4UF8S+4MA/bAG3FUwU5Kkz8TKvuwkpULxTbzh/wfh5ZFjeIBV1dTF9VmyQ/CguHNjiF
sfmpAHDjWhnV/rRtQB9oOTbXST0hGCh3lEi8xlzesE6UV3QKA2Bbem+KNm48iWkjg0S/iXqGiI55
IEKjrsKOcPlpZvTqgK6EqU8lwmsaarsr24JdIMXafI/GKsxcp3EgBxxyA2XwgBV5w07OaQ3FW6bC
ld1Dz0a5jRsyPAJA28IStFbwogqT2WaJbb27yvctXO5K/7ZpInGsOwWVaIUjQZnW2nQoaAzEPVRB
zhv4BuBFVjVMoW0V32Jttjdx3EMTmQv3rkE+ESwxRxwrYZpdiKKBq9DlztG2/bANm6rexbhFvJx9
Qm95o6sbqR33UAwdchBYl0U2thN5rXvcGbuTgcmg2+Mqz6WQzGaQ5PltKvhUXVUQNPG0i2m7K8dW
bHAd0mzLUGEwwkUvm4gvgZkNwos6oVhVQtE9JSHgbzsV0gGnxAjy7BGZj/aWFTADTEPJcpb2jg6f
Oq0HtuFhhYgYgtD0FcYCBgqJuLLfaBmzNg2KGWph3DPKHv4ekmVzwvhtVyKZUoPnve3yTuRZ53be
axN3zU3LCCjf2K2YTdBHgZ+1qIXoM+6Q4kHgzHGLzirfvCGHjWRYD3DG0g7M52LawNSNF/GrCJIT
yayO1U3cakh6RwZKFuzgZPhQDkm+daxr71VBo6PvdSU2SDToZaYdnz3lMUjLE7RcuPgN4vJXjtXr
CbT0ZusaIjHdOvWg+6m842AUX5jwZODr5srcjrhwepZGJBnJFbmchWO2umPRm0oQ/lPQrNx9jxm4
cyD/TEOAg1Nax7CjC1AoKxn2/LFx893cg7OAFaDPiO2crCuwc4PbMuySvWDajUCAg75TJy9jNfmP
so3VY0KBfI2AWn1tuqDaOQoe4CGcordxJd/ceAy+TYaSOC3qrt+gzsZnaMrCeQh9U9zkxu8zNebu
IQ+dCkC9hGKL0tf+2G64NkGK5ye3NnDJnQxpn++BdgvmtPRngW1riJ45+uFAbzF2BHxrW2+0V0AY
66cy5MP4xWiJ4wbMIywMvqTgX1vQrr/B7Cn8QnDsofA3HnI/xerqtxkNHByjA4PBvAGNxo1wgzDO
x5I2qITXCdxSrvxpkG9t5JPuMZqjEjY+UvwQqBMBTallZZthNYWgUTTFfBKsuwjj2mggSHNnUFmb
O63/RDo7xwcNCLgHhiAkX2XZj1sVDOM2dpn/2BaAUYpCjzrtksm5ruKk2ek4gfgqkR04KxYsxxl3
GtAKJMIULxrb5R2jmlxLi9uNSEDVbGTFtyru5+0ADOvBqXNYXJehB3u7KI9SF291KAXUx7lugiOf
hznTkLK88TIGIbJpxENryulJIgLvI6Xotef1UbwdHb96rb2yudVR2T8z2dmXk9vhcc7d6iKIZHms
26rNPN64F51buhBxYW258Odev/W9V9/nPHrux6R4QYgUR7iAEySRsSi1Qdt8GwHNvmn6yeywbLMv
/ZA7F85QtpeTCquDYx1+Dxi/pdglxcmBjZoefUnzJ4pTxJOLhQ7xwnhoUFnvinmEWs4Ebg+AOay8
cjTQ1ow9rCPhJYXR4wM+cJ/7JXChFdwsH4AslTjGDIWFGxrC+C8zIiLwOW9/TSM3LJ3NGLRbb3Td
DUwVpsvRqatt1dMZmmMhuxF+PSDnZ0UsB+SOOobDhiyDbTsk3b2RQxynNCD9hXSa4kAcp0AmBAsi
FF1NWV5YQumF8Yvxpu9te+CzDnzofubGS2UMaYnV9fxFJzG/VV3JLgX0hTkKNt34oZ0nTIJAdxug
J+yTLYLqlRSz86Xu3ASSlG5ospPj38NQogSCOaN31RLZX4zE1VssUTCm7ZR/EZMJFWOCM7o/LQ3H
ZJLDfRjg/hFLKf+ZK4k1rphINpSgtGri4UwNL+XbeTZVheRTJK7h00r2pmPzttYM6yWiw3DViSGZ
ITxPuptgrutdyXyLCv5Rol56gIK1GOLuVrKJOylyb+ElYIITz5K2I9eKuMVDOHj+JXjk9qpmeXAZ
1AW9BRSo3iSIoa2M9TFGAfxjGZRNnUZFmc8p6gWnu9xqB1bHI2Q1gE52RxEV3a9i8t2N7Qz/SURX
vWDF7nLUoibAAri+d6ATjiATzeOLmOfz8wAK+WFKaHHJxcQf5nGExLZBXQoUYKqaqsxpBrhjlLhT
vAZloNsUBWu+TiWJDwQKRuyVSwMKhQrnbhPypnPSiWvipjanybf/4exMluNGsjX9Km21RxnmYVF3
AcQ8cBIHURuYRFGAO+CY4Rh2/W79YP1Fdt2yyuybnW3XLDdpIkUxAuF+zj86s+Ffs2BtSCSYe8o3
5hvuOLW1Gfv9rX9Rp+J57px2N3qd89r5Rrln/V+26CPXg9FWLcVvrmKWzRt01TygYtcMCtvaCm1w
z+WqL21hRD/ajArzKM9W4xTl5txRKyfzn3mQa4d0dTc7BeVcXCThccdwHsVHFAjjR5TJZVthuUlc
cFN9Yr6iPZrh2rxOTWEfKS6MDsFNDYTxPf0S2nn90jLYcbMEbX0algZ1mNHrrdPT88H9JQ4uT8s3
Tnrr52w0zk8p2bFXXbiJ7VpZQBJene5crDvPbjFV92md4w2hatCaE/xy5M4ORrAFVSiO/NTuaneB
eeJhCJObKirOQlwWoY0uhWdqOM64HrcgFuslzMKWHLfVrbF+lNH80lpG8dCGutuIwm+veWtgWx1U
tENoaZ1GNstzkPl8Fns3+hbY89BsSl8JilDavKHQWt6gnr63KkKLuegzFmir2zlE5t91k51nkG9N
fdHFikpaZYrPUGfpWFczUftM2085iqdd46vsIe2r9VwyN167MZwurcl6N7mR+CrWcknqwkFI59gy
8Qjz2Xd5biWl4RH3n+Ofydt02dV9s+5tgOK9g+BdgCQvPJoVUYzHjvakCq1sVrhxYdp9vg+DqFzi
yZjk3ix846jbLP9U/sQOipnqlEnq1qUl5icVuRVOyFpvs3SJkDNN4cEvxHxdgok2c7LhxL5qdXQe
+zzHheUHfOPc5WdSJ9h4ffpjljr1HoxRLDaIE44PlrzyrkLp8JgNqXVqDQdVeTGLa0q9M91wsvvp
KY9CdFfT7RQt/oC/zOn812JUw7trWfaPqZP9bhJRdeb0RuvkWlMzxLmeoQbJvVpF0nGkfqilR9Ll
eK08F8vsEQog2mPhcmvOTm+/l/7Nxp8BCwYPYWnwxlFStnzqpdd31iiqYzSD+jAlUvsVEwUZPpkF
M2tfzVF1wKS9boRUmkLGIKTMu8jmbQHYt2OnnE5eugYnHE/GNlVLdHIDNb03q5E9Mu0Mu1VGxmaY
Sve6Dl3+FcTYzZPOiuhaSr2COzaHe/BSvGd9JT67YrDxzTgeccORKkdY3c49I42p31xHVwdnKMdr
Zin7OZ9BWONaeva2ojzywZr8atmKrrPvKmvi0gxs46KJYN/TOUuJI1PXBExDyyFK+PUebNTakEc4
vwjEh1GyhCq6LCafYw5fd1tgJ8WJ2RgBOs+6uK+NNRu3AooU1QFJsVQbz5KoKaXquolnc9DYjexS
JFOwVj9U49RvnIHm/QSCduzHKnzwmCDepUX8cRf162MYaWvryjT4QtOIMRHCHToJo4H/EtUUJIAH
+MW5bosJjlMgoxlqrwJl7Jy7VjXmtiA8+JEbxnvqpU20B3PO8gadYI2ErosxKcxa0n1QZ9ZuLAZr
PznKORTGTNZ+Z6pHMQonCQVVLjKsunM5V6TEc0hSvLVwiKyl9WQoVT4VXi1+ZpVCRNKK9aMYNTux
N6/el0kWaRK1etmmFf3uebusH0yTeaxnmgQjpKZbF7h1I0xaNgK/DhFM9bjAeYZPOi9tdt/ZTiYc
j9uqtbud2fU0mi2Ds94VYZW9GpyDebKMtdwLZ9Y7o+vGe+S48wPG/nXbybme4rBtmLsK8GA/1+HW
MK2BT3A7in0RUOQRFaq86ww/45APi6eZPEAZZ74rX4dw1medD9YXcntvlR+pvzCTheJZKDXdITnq
waY0uauVy/6MAgUoqMrWbT4XKjzIGnCOSp6yeI4yY/yw56K7pGvW5Btz4om9LlGRMnWqKUiGxgEq
nAp3vG9Tpu5EcW/w+Q1oCrfyAiseJUg3IZk6BzIaw7NBy7a7aWrXqrDPcZjpLiwfnNHm7/Is/4XO
P3EYMAKMcZf3NzXsMO2ctDIOyhymA9wGasERPO8igT2NZKqj+XUqzKjclDXCDKsLvDsw3vQLI5H1
VNpDidKqZwZCz2NtM5EhE62KXoBc+6L4BtCY87x2VMTSmSujvUkHnbnJzbS0gH6mNmmgWPeAf9o4
E7gYBduq9IMfs1nnd05kZEd77JxHf2qW6H4wDHNjaUS9z472jVuntDBlIhzbGS6rDlYwPsux/eyL
HpziuxDrvGeDZum2Z/L1r+NshgPgXl++WYbvzsRmizp7weXuNxtdGB5obpHqq39buzvXuGVJ8dFM
gc6TXOCOHCK8HjM8wLnR5W1L9zwvLm13ulL7kidD0Pve1szMVF98M13UIeu4PFlhIjtIs6ObGro0
KFdErWZ6sEjxhIdwWxRtKKl0sLJrS0179WQ5on5JW3CNTdDlUbWRi5MuSV5LMMaIuMKfSvajuany
bul4gYAVTu284Kx1FmMhFFxBsmG9mHJEhrm/GEmRK5g9J1onEVO0kL6A+4kpaQMm8r1vztV0giPJ
6jibJmV8qxWFXp29qB1Xsf4ZWsIN3ivpDDcDaGMo/MTCk3vH72hYaC3drEetJ+uLYBIzd8RaFBNS
2rpcwTQ67uMuH92NWDv7fs16n4D6mkBNkDBtP81e4X+3PSaDWHuLuCfsnjd+XSISS6vqPhdC7rqe
h7ZXdfUqc5pSHUBO+nXH5UT3LbvNbItdSFSnk+jAADOf3R6XrivlTPx9adcH5RrpNmAWS8zQL1kQ
69FWcbQWxa7v1uxJ2r2krJAH7aRqke1nnzOqa5ZyN1remm1gfoe7Nsh7/wCYkiU5uHW3Va5u3/tg
GT4BWvud3acuQa1AizqD8UErRZd9b9jFubBtucR+tqy4Obx1040Z/cilD2R2V4p5/tW6c3TIxmwy
+ZBW4m6tmYKEucI/93aWU/5hE95M/Mxey9X9lk9SHsZpEd+qvEAf6aBpu8q0Gb/hCiruHT6eT3ko
e4C/sP1ci57UyVGsO3uWAp5SGu8cgk2ekFI7bSdtFqe8CyfWMWiZb65EDr1OQ/NpryTcgB+fLJzb
1EWAkjm+tC9uayyfDgiPlzjd3LxQ95XvdDvn+0GO4qlzAXCDrApPoDf6g9tgAh91Os4V3qTipA2/
/a6pFDwX/pCV8aT82o7d3Jq+ojFwaWi3SbC46THyhKMBGG9E9P/ZsAOutkcMVR9TU5ETQQLOZDVn
YIXo1NnhqHbo1M0vQzVyWNF4pTdeKvoMsILWqWlNm62VywBs2F+feljxy4K48sNLg4x/pEIQMGmD
Qu5W2P2pGmZn19tdAxSTQp5VxnjO2UB/2YxdWyDe21V4a78dsjAcEzcs6w9Dd/Z3X9b5qTHq6ju5
78UHfrz+0OoZr1Wa0ms1lr0d/oVU5k80Zr+xx/9Gb3Ymg8GcUnxL+Ke6r/LS2JV2hpW3X9f1wgnv
nUCNVMKDNv2FbvPPmNs/KDHKqa7mwkh/iwTrrgMpA1fhgc+QmMrx6gGhdP89jviP4VGpO5GuHMwV
i+58EgY3/li+GDnQ31D9RX3FjdH+L+jhPwYtpV5kpVHQqb0pZvPorYO7NSmi2f23SG7zxq//27tT
S5Nkthyl6ojObe8s/bJz4Xph2ibjycuWv9Ih/wlf/8ewpV6n/cxGax1qSqMP69Bbd2Db6hjcDrL/
96/yZz/iD+KobA1yv6H68gDtNOxoqmh3Ol87CJhB/4VE5M9+hP37VwszfznkdWce6mKc91Ev9BbX
UbTrMvVXocuW95s2+796x2+fpH97TwgVGFRK3P6eDO8WjNhf7xXNmXVcC2vZ5WnrHtlr6pdxXcpD
RmzLKbLkchI+C1wjy4wptxd9Yk2QVWhwxtj2aZ2yvsxZtZvTcpdOH8WK5rLKIIRyxMekUegyOitA
jr4Y9319pfPhwLW3XWfyYEt7EwmdoCHaBsTO22XziB/q0HX9NUzDV5+vATRGoJqdFqOpYkbbk8y8
ItEEe1jRAzVAW6dhAhnyT99hvaNBD2S6AXW+aR0rMoHmXdPMiZjXG664D/LqyuIfGyMIHfu9n+pY
WhGVgfYxS8Gspfees5IEXkn2WP/iRw24T/BTjealKsBzGyTVJtcqzGViuDKeU2PnLuan9F+MOrtZ
dU/BYiG714fylmvtEd1Tqq03PJUrnLHZW0Mshzoe2vpsr+tzOE07apju6YnYpe6pTH8ox3qIvOnd
7ZuPub7Xgubxipqh8mEqf7npTwHJAG0xM0BzCVpgXlbHujxt3L5LMpyfduEeuqy7ZMH4iZSd8pcm
WbkivPTgW+3W9vaDDdIbPffQT2nYblTxWIivhk4TS92Xg3wuanffrxB39rOTrnHWkegKTrlY74KA
6Eb2+DH9XdtWR0dgLROVv8kD70iUJ1yfjsO12GTl51S1mwWm28weyULbtUj1mprJaUS37odJ2Knt
zDrt2qepLDBvwa6N8w/HMve12R9TZz7KsLsA+cdddrL7r1Sab/2y2NvUoSmqNKfox1j9TM1h01br
UwsADcKZ5DgR+k8oNxC382CLUzPdpxF5t6PqkKNAbprneXj1bXX2gN/t9VtpFw8OmMb0DRSTZ5KR
i8I7Vxgble0XhIYYl9Cl++RueUfHmgdoBO7KlZajYECxMz52ZbVp008AtmRIvYvyar0fnOno88j6
Jg9K5h/CVAqQ3md3fKrAo9OG/AxaWFXWxGYOyxyNBxXQy2YPj/Sz3XdRfWnDNDG6xo9rFkcQZrnz
zHqj+/YIPFfzh7OroRbyhyj8xeQdexMYrG1s6NDioQbVjNzEBXsyOiTGQmwMOcSK8qCWqIhMcLuH
e9jfPPaj5bR66Tv5+ADZPd9AJasOPzvshjpcUVuZ4zO9u3Evs03W3SraPNBR4+fahDtsh9sVrm2C
fQw8dlqOsA4MurDRSzaePFsQyGsLd5Dm+5zdnTn/IR+jnbdWSZY/D9QPAbxUl8olO62uP1FUxwbN
mUF4bzaPdfEwhBUZHQsc5LoZp5XtoTnP4Yim3L+mJbWB+bGGw08HuOCsQin2PszuparXXeGMh3IQ
THOQsM28b9Vb53T387q+W9OFFjNyeq7m8uC3d0NRJHOhE+JHqqj8nhrVeTCInnGiU2DLk+zQmWpM
GKu3bWuENnawwTaeKCc70Q/3A+HE9jeRTHcXeD/KSG4NjzoD/SNnhagNZycKa+9IxYdVPQd0Q9sj
RRsGQRNFvpkgfQ3tbqk/+1grlI0KZNIkwKNUMdnT8eC8NGmWmA0fHu+HL37O9ntuDzHKGUSffHOb
esCZYrcWMzF6c/roGUGWzEu7S30nAVjd6ehda830L990Bt9D+8HM7xtCM6UwGhHPaeQf4BMPaOY3
hdkevPorW895zsK9p95Lm+wdq/scV3XwF3GaQiJyUmUlQ5iC2n5t23FfMv8O9Tmb781VP3ftteoM
UM6rMaXfNJu7mXPPePaposeqqauraZuJrZzEdTnlFpmgPo2rKd+UsKqFj4MfXMNhmhNDf28sJg2C
dxHiBNt9nxXET8lh437eXOcmjkmj/jmXD4gsNlZQvWbFVzezEtbYOAo9wiGWTQpHnvM8LKI5+8N4
yk1npwOaOisVz165XfLPsONlCL/XsnptSvs6B13cZNNlaXlLUNSfmrxKynHcFuXIR9KOnY6mPJfx
k6Oicsp71o7vFiVjds7TDTDCJTFfDdRedOyd/ak4pqRxOEWwJqVtJzn1gozih6yRSR6l3xb5rHo/
MYWfALrTcgf74eF9DoZPYh6ONFMkWo/7qOzhq/E3imi79nMsnTdzyo65UyPxrx+0SYRf1uMbO488
+SHjL+HiCK3zPZXlSevY+7L9bo9oEOQuX4qkLdjOQ+RdCCqpduOAu2aKH12IjyIH4DKf7cYzVUx7
EXgOMrbuTcApAtib1XS2QgfUd/IkMqAOIfE5IEs4jOmoTO8aV9l3yO/gN7TJS2hqzyNbJ1efJjvX
F8g3tUntqnkCbct2ZcdvALUmsaKsc38m2WC8zEbvwTY06fSk8kxex3yxjoVB/zC3v+hOBY72ejP1
dn4SsP8qXoKs1Im7iOy8dl7HptTr6ASUbm3nMQwg6ArQH6vHXkRUoPtLChkdy8FWfDIJRvFiUwp0
KC3Fx8fI9F6zIQgvXb7299BTqKm9MqjBTqvvozAOsjUv/qyOXWaU584htCDpMUk9LLUaYrIxzD1M
9LjNqG/YUmpmxmSCAm7OL0uU365PoPIm645t6fzQBDWcaVwWcW1zMtUCCR0SA8yLv8yIHjfUB4FV
H9agP9e9xe4s+p1GJfkiM/OiPbUlOomXr/YvmOWm7VqJr1lawmHBNw1XE9XHQBjFXTdP9/htmu3s
4ceRq/wy33JbqUK52MW4K+xRnutAd4nX2mFsITREAUTrgEQfQQg2ijTa4MxyeCyiEIlcjWCNRqsX
bwn9TSGn6VyE/rWMwL4qiwOujPTLlOdvootMqJ/KSNps3KjQT2NCB/l0ieJpbfSbZVtHUQ5fxtC9
gKAfnTowdiSxfxXhzSZUB9yefpHctuuYfCzgXbsl8YRCQkt2Y8K/jr+wkU+T3W+KYTjUlvtAv/dd
W0QH4RibZjTfdFuJBNTiZJExmljhco7W5a2ysPAKtBdDoCPimdBkh+2RuiBFDY21bUPmFmBep5A7
kQ/nsPfOFcREWHbVue3NW0Ho8k0M87yhaeqUDwgHc5me+qowD0Zmx6QcvKRrlCWl5/2kiyalKnuI
OKeawYorXZOYrM3ZY7Dt5C5Ya/ejhvsDWx7EIYdtELGIsrzYSoADrschlH5sRw1zhZGuEMhaOtR7
euMo1I6gSLt6GvsyUIkRuqiVe4tEY6N2mp3pTwA+Tk4JaORk1Vu5ogmgylIv/n5c8Onz3a78DLAC
ldAYdbUrI8N6NMPFOUMFUyvqNF3XMncTzBGPjFc/gtQp6FyoZUv14IrwY1y172yc0gh3slDmJWxK
II8IihcvnTNAdSLV7/rQfhoGAlm17UUJYj26fGtVOLsgDafmAHA0fbfsW8CZlgs1jqqb/I0dIkDx
i2J9IX3TLxNjmqIukesa7fsOYjsOzd4UOyD44lSgMkyIM+AIKfObzkpYRcAxm3XdmZKmstlCb3Y4
g3nV9AekoYTkMlxCpRbEP7syXK3tANB3IbnI5Bb1hi5pVd5i8rFQPcSeBkUirFtovtYHfC0mBR8+
51c5luIQ5uP4NBk9r2Mw+Y1/ctlGmWgiIhJvVaNFy3FZQgNFLjNqE1GSDcrbc70XbVofYWab+jQ6
djEc9UwzR+IskHYc1XmDCCqb12ofyL4attgaP4PSrOkuJYduEy3AULvGZocjgfQmmFszHJ20XpJy
fVh0OuebSnqUpZpYPUCQbB4upahPVDhQkwkhTBejUELtrQnyseKwQHIPM94ar1nV2HeojNtHPbjW
92FsibpdDCLve8tUT57nrO1JqaikI9Z1ccaXRMk9+Kk1HFye5z3dvjDwWSCYWTAlnHTgrmR5W2N0
zokwPDheJ19ItQvvEcn220wt81PDGzHHjevOj2SLj0biq7S+r2s/uvfG3NoPvmlum2jsD+FgMf54
i3Pn9kF77fq+3FTzrL+IzsqTyV3NxyljcUlMbvId+Ga3X7KlO2HlE2fl/8b/tGBHYdj5n5O05FNV
OcEdHZHqxwyPs61JCeF3siET7Ns46Wi3y/dRk4d7Ctd5wip76HcBSVp7hdaAU18sd6nndmfEwQPq
OGo0OzOICFH24KW5BnB9MPsHXkvOYRQUzWWSLpqwm95YHkN5UyZWlUVpclvoU5231Zex0Oklq6Zs
J5VfnnuRTc/oSNMdTzv6bbMo+KRPZvWL+abcjKr/sZRjE9MV/DCHdc5YTwaSZ4zjefGdU1cJDorh
MWMFoSAYKqkEX99YS0AWWCN+WUtzLbw1/ya96fsKIk9xKh76vEufbHtsWWPbd6KJswQGNdtN/vBi
ItVLwqLsIdiiZjfoKOUtGoCaV/wFJl/HCd29odu5RUBUrwYdjIc+HT0yynzmE9M61r3v7EeEVwcb
XnYTtjZqbpqVIHvnc5oiyWxDM7vWgcgT2a7OnkLgzzblVJI+uiCIa35dWWOIjzSp52LatalS94Ww
xCUc0luscYMCJbIjVL/1slHGMm90Nhobq2MSH5rly4Sh4WcUqPDFwHa2mRc3vONDuGyE0YdJUcks
GagS/jI3oThGFathvQ5hsmZBCKvu+NvAlOlTSkbw2e0R6siJV8Upq5JR1H+rx86kS6BCyIam7T3N
bOOmMVp3TtOLnV1R5Ih04lCQyZsg73Y3IZP26LJ4IgAKY1N4axzgz0uCxqieNaqR6yAXe08JS8UQ
n+boutBc4AS/8SrQq8gT0gtMtzjZTT89idogCDULM7ARhc6mzzxgmWn9XBrc4Lim3obSATmuZP+l
Js8PA4Na92tdThvP6Q0OewrWkPaoqzEgbFSTqbcKQuc4hd2zajLeFpk/SSXWzVAosW0GMWN1FeM3
N9fDVyS6AT067b28nR8IQJuE4EK98fMAH1vZfMU8EqCmo02xzdvsmq6dvy+LKiKslReZNcy5c6ZG
Xs2O2Iihcrxtxop0b3ZRfhmK2bk4UAgbErFQ4/HV8eq50Ex5A6vTWcpAbdDDMPvTG4SVStpKzwl9
0tzqtDDErT1hBWjZ9KtM/SqV+Tw64+NseUNCntyDGMcPUwtny1z/SEWeT2RuvuLArNSWWBDxkptR
F5eIoWNfOi9lGFRfXJpxtr0V6E09lo9Dxy2qbEftPViafR/1zwVHYgJXBcQycWDznrfbpVGnbhjD
4wRFiBZFf5/EinLMTfnokh4YF3n3w2zH9X613EOE52I/Kbt+tYq03fb9apFThNR20tmn8Ec40Drv
7pfBMp+0rKsE5RyPpRUeBdGxaBvzdGviiSG4OpcYYLzXwUciALtcH6rBok5ubt1DYDUN8/702hHj
ApUoGTUhdWOp1zOUwt0sopBbzB8Peoz8ZEqN6K7Muoz29hWdZWOcRTSVm8amuCytP7OQ9yFUWl3w
WICiRm17oILK3rm1Fe6rSobnzuAWESE0FwylG1vZcM8chmC5vcySs8QxOO/gPH4iouoe+Mc/1MFw
raxeFQfd1gxd0qd0PugrdQ/oYxfbppjXLAnT+VG7aPvYvJpHx1unnywTNg8IDefULWej/p4RfY/i
JRf9MQBn2LZI0+gX90MaFVSgHs0aA4JTLcZn38IqC6d0n1ah0s06ZwZGnLzZsodOt5T26Rh1dbRx
VM5EHLlWbCPeRb5n5Q+zN/nnjM/Fl9ZclxdWxApDkx6JmUUdZv30GwqYGQl6RNyieMjrz8Jz2oPS
rI3FINb9jNyCC9xyk2Wxv8420jYrN9mdI4ans6pKVDVea0avM3fDs8EQ9+LS2b6T1oR1OTNuUUnl
9LjgCdnZMs9ShCBt/2sgYWLTVynmx2WuCzqW5aTOU9ezXUWVzd9vKinf3UyjXe0biDHOBm6T3DHj
VJOl0KFfB7mrAeS71HrKG6Vehr4NnoaeenRrtv1j19NuP1eGfSYY1ds40chpNCH4IPILHPiV6Ssi
+qS7qbAB3JZvGH/J9VujOcCatfjAN5ZOafKZWQGqQhKbJXr2uXit3O7qLvhbDrUePU4Prz5Ya+ok
5uyaV1qH/Ucr463bRhUaJUpPhwOihzbOLV7z2zY27m1sFqcGThXJguQpxFQiz41hBS+IwcgmE6YA
NzTTof1Ktbn7E6rUH5NcUTfEdAP8ZRRZsU3byLwYECAvyqWWSYs6/Q7L6le7cUL1QmqVANNr85lb
y21C9Woh50UWEzbM0HyMkTZQvTT6SVBRpbOlzQi70NqgM3qkN1N01xqPGxoMKrgxQ5fZFIscKBE9
F0GejTbkniwQ6vCmcEVhuXiNfxjQXia2FEFcczAhlzF5sROjCtI73QYlLKcWP33J2hGHWS3PSrvZ
h9DoFnxZ1O9FhQX6pnAhU9owEAmYk9Anrh1MXV59s2s7TtEmgg6SjbZp1AAsWHxrWxBbVsV9YNR8
ynvhBPfEG2Wvy1rJ47CI4WPIS+sFpZ33c9ZOsDFuwoc0y+pdlrfTAy9u+6WUNtdeGTlsGYWSGzT2
SzzQfHzrnlnTfWYEziYPS2r3St+/wy9vP/uGW752nulvBzIvLoh7nDc1VOlX3/ecTx0oFL2yIPAl
cdZwHWPVC//iG3VE4b0Xhh82lgQ0j0HxUK3OkHgUa25FkV48Wa0/JiQ6Z4cIl8uaBmLjeVO31UJw
trfRjcoe+vKjEmP57kVhyL8gm9Zxl2FWZtIejax7GKRrqkQGg7Ew6hWSsHqJEEnP2Q8RKLFpjUrs
/CCwL3PUTltT93i8lP4lQC24QOhnjjUShjfySEDZOJefwoVDRnvrEY1nvhk81SbRPHdAf/KtThce
ofRtooimpqTiQEBl9pT7wYglad4oVvKtgTUzzsrSjHkvN6Q8a1J9CO0LzYAfoMOL344P1VicjcZv
Yl1PJMQU3Q4WXlQbPXHV1CwnG0QK0XYgheIsVxOUv2hfqjHdh6NxuMlAt6hUHoO2fSLyzCKxuHS3
o7ty7SGm/YFof5OL9tuAPOrRofSttucLqwTyLa0Z7pqfrl7ebRfd0cI/ym6Zq2t344XFJZ3ci2no
fVdSERss/gmx6tYrxGdgyQOqTZAhkGM8ehpD4XHKGkouCY07ayUfAMIPdiDLC7qjJs7TgpHWVj4w
OJ9CRCUwH5V2r6XxrUX2VBuvKs+xSEp8yUV2qxIT+yhtvgUy3Wa9exEoSePZ8qPzgMXLaaM9XMF+
pDTM18ueEyrc24STgB7unFKwjSpuZefeKHsjmSuGdggcnw/1ul+WfNuZUl37cThnhh15e6BV/dXz
8Kn/BU37Z8Rj8HtK0DB6pxl8Y9g3Aj6vaQOIibI1zbuM6+DpN/70n0X1D/+HYaS5nmrZj7pZOlak
4Q//+x/PteK/38rt//U1v/+O/9h/1rd++f6PX3T7Of/6Hv7ef/7cWy397/7nZlcelsfx81Zp30Oc
/meZ9+0r/3//8J9F989LQ9H9Rz1Ww+1vy0Rd/a7s/hZU/q+y8Nvf/8/vu/0C//jb3Wfzv/5n+f3/
+o7P7/3wj7+F4d+xtzhB4FiR43ggAH/7H9Pnb39i/t30Hd/0bd+2zcC8JUFUBG/k//ibY/7ddRwa
KHy+IPLtWxVFj8yOP7L9vztu6Jih5yP4sl3b/tt//ua/e2+yz/qf///vtb+wQbz1f2SJMf7+0TYu
DbVkfAS7Q1B63WOPMuSeXUMdJwIqOdWRNSF2GzSoxhRo63UeQWE3Npc6CuHKARsxUdCknUoPIl94
wJGa7fBSgzQoAU7oLcWPyRmJ8ijIlohREOvPMsfxYA5QajXFEZupXUm0NYPgo+IePbSp7O/yWjNE
qcF+c11VX13LwXoz0lkRsnR/WUvyj7PVMj8LFHsbOiO7Lu7MgvCsWhSPEfftqeOguJNTfbOvNC3E
l+q88iHyA+uj8lCTSUUf4OrN8t2WRedtsQn5GxhzRIUk4ZtxJXwA2pDkj5NXOe6pAok7AejY5wpG
8G3KrfKltWsY02GKOBlcNIjBhl/gf5N3Hst1I92WfpWOHjcqYDKRwOBOjnfkOTz0miAoB+89nv5+
UF2j4i+JcSN60tEThqQqiYcwmTv3XutbKMDKRHVXcxpEgiEt0F7NtMqHRZ0YfJiKGnc3yZaaEdmg
cdvy167OxLF3kZrSf2xTlTCQzCtgIyKwpk9d3jTHNMXmsEiSNHzxVIxjRxc2K0tJMRayuz1bg0kL
EE3deIpE2n5FP66faJJP+ZKlxKQE9EcMF6Z2obdg4ECbnGdUk+WnkabZ3HeMBIooQ08kNpABzVoB
hoxjolDDpjNG81WokQF4m9fNymlz/ZPv4hNdmDnaejrAxbWjuLl0iY5kfmyGmEiFDv3E2k4TooWG
uAG8qkrDZQbrGz7JsFVqvJUgqJLF6LtwiEQ3t2/MPnkm4qO9xk1W3XkSwspiMmSNiyK2mnWFQ3UV
ImaKF1SuUOmrrjoVQsMZoA2IzWZ7EoNnlXMwMwNvPCg397eJIfp8nVhWbmwC2knF0g8DpgVa1SUN
HEwmU7Hrui+pwnYbNqX6VoI1j7FKjnm5NPBm+itP2LPxzJnN4t006N9zRBsKKKRrbz3Dss7R7Ooe
nAyF5JhIeIScxr2tavFw2jEtpeVY9OozLAjxEvK3biKmo5/j3sv9hRvK9EahIkS0SlMbB00qwqMl
Kto1yqO6WlJLjsfGD7V1AayWVm8rE7FkuFBgbbLUvqJdWyyTkdFpSlTYccCTwXw/i5IJQLQFBTuI
x36TWGX3HPuBlm/K2ZlIdetzGJ5s2/8aWkZJG9jU10YzBvkGIlmJWb0yhQ5/QxfPqprUiA1A0s2N
/UiIJQJCZkZu1cbFhvaAs6YOaF8d7sQug846YVcamOmKCBZ1UNKB7unsGnfAg7HTh0N5rnopH5Io
D1cu4ITw2FSpezt4QhQo5qsev9vABGejHN/wYFb1zXdVmbTN0FcquqsuYALSFZTYaq0Ll7Hopxwj
Jx4ucHpaxv+pE/z3FbJbl23EEBqbvFHDg9sFBHnXqOv2iIYwN6JocJ+T0Clr2slO1C7DTrp39hRV
eBlZmqNlgTcRM12HAXwZJrnL/DV3R1R8HcJTx87TsyXh66Csph2CcTHsG4o73OElmcI6lZNlvYVZ
3D9mlPavObMrhvqSkYWtnJEhh2lfZV5E92nayh5/ugweCr/k7BzE3WbqNLwidTrYB0PqtDtUYM7L
mURqr5ciZkqv5SFDU82J11M1hQHGDmX4Cwcb7B5UBx9JVj0U9FLm1YNhZvk3TF4VyRuOc+dbvnWM
Mt/5IpI0faKSzL5YTJ+owLBFTUvf0lIbKgCH/xIPX76iC20Om7DsJmPRpd1wsqUCboK5oUVh7M3t
C0yz+FBax0CSEOHyxd7kT9MXI+06jUGbEs+keRpUYwQvLNgW1ZmdQ0dUbMUvFYSOHfNVn/Fw0NFL
k/iC3kpbFukqwCsW7CkGhzcfkessRS8MzvGmAabBSMKG1pWSVbZ0JHwDL557llHudDUDzg5kQD7V
3bGNuhpHtU8a5ybFvILaBcpHsJogKKN4TzzwT3lZYMYaougaOkn2GjczTt8bXO0kEXVjMc8ovemR
lIqVQRVesvZpfcOIlaiOiti2tK3VchznmJbSzB6tNmurhROJbmD8LFhIc5hiL62s808SY/i6UwYp
2WlVManW4ucyaSl4eZLXTROoz3o21W/+4FqvNBbzrR1YuAhQ2+UlZ7HGeUtct7tnYM/8IKBjgMVV
1ZS8lTu6Ai3CZCMZCmv5mokcFlHTslb0aa0VC4y63udohK10iyYb58+kV8NXnES8QU1KHC7Tgemb
UQDCpbuTDpuUofUmLuz0+2hr+g2K2vyhtAZrrevhSAxROutfqgQg6Og5Ls4oY7ypvCx/k7WYukVt
h9U9IzFTX7kE0KwmLslKuspi5qV1CJSGwra/4HdRGI1tYVz6Npr5KSjMm00ytfmVLCn17LstbQUd
9SoECUTcvj0+TlFZfEYahN9nPoNvI5csBaKD4h5TmO4i+sLGVyzizin5P6ogM7GxeM66VMawRo81
HVIeA7XQ4oHEt8Iut50vgrM2jPZ9IBHf2+WoowjJjXThuXb6FqnS26t+Go5VQw8rt3wG8M2EPI5T
90rjR0cp04YnATTmJm0C7Wz2KM9xM7TRiiN08XUUVbii42msMhuw0qKpIv9G2uEskfLjW6VC/aoi
8raXPQSavTdlFriDvPBoI6KR5pQzWeU6Lyd631qVvviwYvcGGdTb2inMPV35eCcRex5CZduocRJe
5Er39GGtqXy4oY9QmEvPrIAo+OxrA/zwrP0SiBGzuuraJWP89CywPz4K2gQOZZRRfe/NCTlQlznG
Mg3raWvVkha3dHztk25o6rmNOMDSRgRImplVtJxi19qnpdsd2WDsndQ1Ma1qf8Btjpd0uJFBFmbY
H4VxwjjbbAIAbxzDfNpUrRN+GoNG+zZljEgXlj5o24AJHsJM+Oh4mkJrNdrwcGUcTbeyCJh7C/gs
C6zYJrIRY7jLjTZZi6zKb3PAL+fKx86R12QBIaDB+GOOw1qJYtokrRHfQGPOt5huGI8DMDgx1aRx
WmvBSiAVSyGZqH5lBXPkSCLGDYLwYtPmONehlLknJ8Fmh9KpB9uMy2FZFDVkIEPyvHG6y3AywJ2V
5bXDBPhKqrm6tTuv3QtKuCVPg3vNnSmj04iO+UKg+gTaIw5wYTVuQJOLbse5N3JxJMKienVdrxoP
cY0VfRcyW0FrkOfZXYS5LXtGVxA8YQ4s602OiOi7j49ya+DY3en5OHarwChib9s1RqwjFnEDptqi
6p5MiXHKcz2UuphumAtOfVvQCDEHeelVAaTDKmI2FdMuw2CXpE3B0keZz6gMP1C2FlOR7nphpqcO
YNsyzvGyLjRH03edbtTHMWmcB4xH8TUM0OyWidEuKZL9fUmr9sbNMcAsjKa0EBsWTvdUeGW3H2h0
bfxQzlDsJgzuyMAoS5AkjSgWrq2p+VMkF68PrAtQERZGAo89/yS6nk2hDwf8fAguaV8MGeN+Zl5s
YQS7QFpoqxK9kNNA3Qhq1a5a2C7XSC8hYtGAK3fsTISqhHQoLWb/zWcc2mn4VQpPmWtubg1NwfWb
gUaJ7iLzNMcOCVzYy6e2qOUzuzpONA0cBfOclg3Sqxnv6lp9akFScFhssHVVo7VsM6MUlF9V/S2v
Uph6TOk2mCRTEFK2oJfYxlfVZQWUkMpk7u27iXhB79PvA9rBN6Wau/W+o517ntAj8zULhUjnb9C6
+RiIo1K9YhxqQiYShoY5JJy8naA9pl9QZ9T6tazQJ7pRzmOomm7rMYg4AHmuTGwH0Lu7yIOYZU1I
INw49+9juugeyZeZ/TBhc3oM5qEXjVzCyksKWyA35Fcu6EbibalqudTCQcupg+P6ET4Hw4x6KJIX
V1riOja59lx5U7wOsxSfiF8361LImrccX9cqtezxuUqz9ITVldk6HUgMfqpMV2li6cuOV+M01pMX
bFohrFc9cNznKc68rWHV85ZcxfbVz024qGhvxmJBVzTcQhEcy2Vs53hIWjmRcuuK6MGg676njAj3
Uhrevk4bvDGaGtqVoleD0BMhJ5Ea1jnzsDO6mBKRuSbeXW329cNII52ktCZlkxttbP8IV16GYsr3
qcWzsYyMzkEUZaJGY4qESrmAMIcCuq3bm1AUPe5MZpxY+f1il5eQPxFtCJLm51VtQWEhbljiPapl
pPQPdStMyvkxVPBiLJQEETavk8Xh65iNQ3QTF+2E71dS7emquvfRe313+mbcq6rsP3uaQe0GceKs
cSh6Q7Sa0Q2WMllZlQFdKjQK9dDliduviGNmSUnYHt7AIsOKtghkW+dpzf6pA7zSlxbdT2aYUBye
R6fC3hxwqrwZq657k7Fh3kWJMUB/NxyxsbOof2FAoNA2sEugj4qrc+DlXnouOvDLy07rNDShyTBu
YYnIham5wa0imGPlREN2cE0/3cThVO+AWk6rPlfTBQZHfRID/DG9YtWy5Hx4/v++eTWni/6+eXV5
q97qb0n7v+q35K3+Rw9r/ot/97DwUP/l6jZDc92wDcOaecN/97AMw/iLcl46SulKGrzE/9XDMtRf
HKEVTSzHMqQw58Th/+hhGfIv25U6NkfhGgLMnvM/6WH9MhxKuWTrvOtqspnnGBnrA8qSW9RI+MvF
F5uirI9wxoVad5Gp2pscV+m+oweJAgBv/iVHooVk1dr9dN1+0UqzfwVunT/G/Odf3q5h5tf/9r+N
/4N2yMx7NdaHqNAhZaD5wFzAPu6m2RGhEMUChzc6ZWvNGpuTI+HIlKKGqDa1X8vIfEpEeOu1ESPo
zngTiq3V0FAxqpqzbcgscgNO4KFvxbCMgvEpacZ8OUxRjNoguprKz6+GILnUS/VD0oavGIqerCHc
T2l0i1hsHySpYJpb9bssqf1dWmlyPTl5s6Zw9kk5nb5Jx9vT+FhFk38pxxqxd74GVP5Qpu2tSmMF
ojEYFriwNERN+mup0UmziRu0itPgxc3ahKmQJfr9iEdqkXd8Gfvmo+iUXzL056v7zowFuIW+dTl0
BzfCVNpBe8QOQcc+NK+eA4TQ5UxUuNbKxkbaQr0JveI0FsB8MrXPZ8KBGJDf1fW2U/2bWXQSTWi7
LwyUiW1FMSaXfc8cHFULdIaspwHqF/EqFoG9KOqTyzl2DTjJxwrQtfwxFNephEqYCPtBGUD4O9Xd
laXa//lh+iUTlx/3fUYnXCsdi67bHUavv5A9cSTiDTGRjG/pZuiLTnQEdeLmA9xst8w7sJCETMTo
VTUL2ZQ73MebsPDvozlRyTW/tIhithP+ygWi2RcrZ/xD70Ae/ODvl6H1y+nvNZS+/K97ynSg/7Wl
PH92VomfX4SYiSMoUB2KDcFGbmgcrKg/E7O6xaB3DZFhY8V8Um7y2tn6kx03SzcNVjEpnIWqkyXx
pDNFrUxWTFIwf7jGybXqpavyKwOTBZ2Iw5+vsfErf9/8Od9NQ4KsAIOjUIm2LVmnaBkgVW68Nrhi
z+QAPPhfKsnD4+QPiRXdT1XdLb3A1+caalnlxSnPjX6h2R8FD/5qODN/nPlj/rR+NIXRDw3CvEOX
FosWWa3kNMa5688/7W/vyvxtf/rnGeja6IdpMYixOJVJeaobzhelPTUr2ZlINFXWLAPdRi8kjG3W
8qwHQeghhUvv/bTmAKQHZ89vQHoA3/Px5liSYGmVhK8wju4Ns97lkfr25087PyrvpxLztXjH5R2x
XjLxzauDNL4NUFSE/81FshhTW0q4oTTUPrgsxrx+/Oo7vbP7SVbDMA3b8mDk/d4ET2qXKZfI33am
g0laHnsdICTHVVd+FKb421sxvzg/3QqPHSMbEhI24Mzfi9E5RtC9KUc5jNU9se8hCUfVOGiPsU83
coyIcpSICu1rC42GvnVDLHWIaR/+U7NIfP0lKlsUXlX32c2xvKdkSi6lctLln2/GbxejdzubLUfN
9kanODR991r8ILaEbsEC0tLJl/5bF1a7vMkfYOc8UoAOS0dgvjEDdKWozpbsN2vKuGbVANCkLw5q
VOLRt4/9EH7BgHztx4J22twWKgxtXaf6BwFwP/IHfnVz320ak1OXfSCs8qCKcuPL/DYWs94Fba5l
P1SBf57iaTPph9Jst54NFxH+dNg1h5YuQiu1c+WUO2KllkNUvmp0tQqNMPGiX9Nw3Ql9eGtzzm9V
eBpldE8Qg/7BQ/kj8OYXn/t9rGqWaQnR4W5JQ9paZ7DjcMuZzmlqCnQhcdjduj1yD38csMANLZlB
PV4gGwhZ49HETNq+2dICtQkHd/CSoZhxVN1CAkPBT6bvQnp4uDIvtSAvJehmEvTkpvcI9ufJ8ozH
Mbc+uUabL/o42bZ1+KbXRAr5bnXNAv2NjlKO72Y8OilH5z7rHgssjn9+0n4ZM8p7b7/bOrwybpix
GMUBkdLSzsIjcZeH1Ha/kai8y7P2Nq5euJ9HOVkbUTXQbuxNlmQf5cv/roaz320JmYNwz+SZPcR5
oi9xcaZLVmN0QUYdXAqKDhcN+aqwIHJVuX6NLfEFq36zDFvFgMu1qlkkPGth/FUySt7p9it8NiAN
0mgXDZY6olmNFpBkxX0KBk60xdTcwaL0N6HZHBVCBLT3xzTpjkLL8N1lARKxwCFf1SldIEYmSvs+
3oIKQV1nvk1AEynj0NWXKRgVQ5vqFb1x7Eo1fj62rAQBmn7N6S/iYq4+SS+Cryy9C0wHsbBy7bbL
msc4Uc+BFb8mYXZynHwnkvyU+tauCPz10NvVpgzE65/vsPmb9fZ95K3S696xO7M96HMeQe2XD3Un
yhUpkWx6lk63BrfbxqrwKWttA+u1z8w1onB/xVYdbxwKlWUTizcXqecqLARhaZ6PiqdpDhX756Ia
KJz//FnFbwoE+92WyeTVLzuG1wfd6k9Neh26W7r1F2Elxzxtz/EYr127OplpSTSIFuC2jbctB1TY
qYSGUNdAALdQTIJVzIPpezXKL2pqrkDPj3lW70qgY7mjLyF77yokzonw+Um9Q2RC2kvjbZx/Gm17
X9JgW46qusa2OjJ5v3hpttbMu8Q+tVSv/IOyAGquNr7N6hUk6z//9L+9U+/2YA9bOEOGjj1Yc8XW
Kgv7HnKpv24gFu4Np1JLzwFpmusAZ3M8vjyP+krDpTFjRN5CRJ07EU1o6JAnrmuGJdhmnHRtmB3m
FIH2uR6hJH/wYX9z+HqfxKuNDq0U9phDlMbSBEEz+nvwnuNNHefqyU8QIefzO6dbrWK6zinLx3QL
fsW/wtJK60Ugg/DihFF736eOtpxITbxxO8YEzBAbhApWuqGdira7/qDEsefd/leL/PznP1UBI9DI
UJNufqCR26wmgd8J07m9AydkIORCvm4FBUNvqmdCCfIew1zmLOxWxovUL0+kMV+ZQZzlNL2R1eHj
v6WULhKkUAMAa0ixHoxwIVxEx1GzThKVoDEz9QV8Fs40CrB4GWONq43wtXX9S4NKbAnEXTC9jeOd
ZZYmbnJisJKA/1DCEWNejBKvaBrUuGN0lR514FxIEkebr4KYFs2YvDpVcAl7Y1swT7zxRMDj6986
Wra28XZpTMx1ZMq2wPMNEnJddXOdr2fDtu7s5yZuKLEV1nqoyg3+i6RfkypofaB++u0T/a6OMcrY
bjnRFgc4UFyqguNFXff0V/sUhyxtRX/pAwZa+viJ1w0MVixLdYF8FD5szqRjjRv4OR6rp1DIp37O
sp1ogXZ+bO9xAASrMQPT/OcH+pfRU/NO+K50QTCPHygqkkMcO88ohz81A9edpIInUcm33AwuyrVJ
lFLPqRmcQfI02ySvWBJt/AFThlqkNMNLjcxiJJLpgw/1mwVRzjlGPz2yFmtrMKiMFkdphGcD1+Nc
L5nNvUdkbqDZ/ZM0sVKYxSjXgQFGM4yyfpeU2gHmXaC2rClybsdKfKfeFG6r1vM/eJ1+d8HeBzGb
3agAAukFR9qp5z0v3QViZbCHCZQqyqdhj14Jjr99JvCOobzbANG0pb7GsdUth2QQ5wBly0ZDk0Rv
Qc/R5+Kh/+DK/WZ9ku8KCwOTJqJsoztkIiYWolqYhQI35iP/bV+qLl/bvOVtJjZWQ5SBEdx98H3n
f/8Xi4x8d6jE1KEbZsIowguxUTH50dO5JxY6x8BzkLXoeBMIq5BqFQ/M/CPvsa49pJojdK1MOovB
HY6TxZaGIfKDj/Sbs937VGZuvuxLwxgOquserSgha6jpxkUeDxcPRuQiZkAHNzH7xkT2mLFSMHS7
F/QClpHAkW81WrSGQo15EjKDVkVvtqN9QPz5Ebz1q8v1r3ueXrTa0B7aABEUPR3/k0exjEfKALvU
5TVIrNJYYEjahGF3jGmVNTTaYo7GFe7jZWdYTLycrtiMXUtSsdP0d41vhytEOFfZWevJjl6V4nxH
pgU0v+YDus/vlra5//rzm+lB/VRu47SzsPtRkkqxriPEBg1WoqJKX424+dT77A9iFAchmjdJI5K9
BAAViqjb1AakG2KdEa2yNsS3MZ0deA2ygeYSJMeP3tF5nfjV5X235WEOmQKtl+3BNMiXcPXoxigB
UYd69tUqW5icuX8GRf5YJNOTI3K80Wx2CsXhQqR8utKSD5PDdlV66JEoxtp+pRVms/3xZP7fVq4+
h3FYfPsavv2/IF2d6+zfd/9vvlFUxG//aPvPf+Pvtr/m2H+hV7Bs23F+SE3nhK6/+/5oIZ2/ZvqZ
o9vwoaWcc5n/U7xq/qUMWzETMB3dJG+Il+k/G//iL2kBZORIrxuWALT7P2n8y3+eJRhnoYBFQKvb
toEOVnfevbWV1RlhlgXlDSQ/C5+YwGedNHD4h+Ya11jeK9JrlBhuhArHv7/Y//Ur0rPKpWx86I9T
tx0RjXZT+IXNjOAR223PEyPHAz7qcqM3evLUz/z9JF9zUEUgWZuhidNEBTN9Zq4jqubekZClUyFX
Q4HDkqOcvrbm7wYFptoxmO+WUxvfJnEtvkXJsO+yETl5WB/srDzqtCMhvY0q4CCB38V3oRHYnV5s
8gGGICOwml1q+Gg/1/+5LXEFuXGWUIrTqeOS7/Rumwj7MAnipuhOoR1O7WpM8pKwWIzTbQCHvjHr
9Kb0CrKvLbLZLLS7Fw+D9i0aX6gifoT0sQqD+ICSUJIs+tX0gs+A6LKLN5oEkoi0O8TC2aI9NE6A
MonR0wfcI/NvWcRzqtEoO46iU8c41BHNeiWgC0gbMCbR11Z58qKF535UxSuyvnBfTg5AQuRj60im
GAsaNioVm8YdAjPKjQb+BETU8tiUUXGq85FgB7w/LcbK05SG42UMrOGCoTRbebPfxtT6ZTQiedOs
OIY+PA5bJ867Q8Bh78bi76/D3j36LVhCTeD+R8zVX3/8ioCg/pqN2y71wD+VtvnUJAL+JmC6Lz2n
UprcilUtBNlgTuzBzHPmCl2elZ5C+9WmY1aPeF9Q10WxSh9+fOlbY0/R755zBACLplP1NuTiH4Fk
M4+n/fap8/19VD4if3O+CYB8eTXgyAnggbZmb3yfkvrijFrzljT4NuDOGk8MbOVysIf+g/L0X189
x1ImqaYScewvHhxTtyRdvcQ40RJBSIsOnN4kMot7hAfRuYEPhqwg6qFLkSGj5Z7+GaZ5vSRqoEVr
AAyhRRX4YFi+cekic/vjdwwLy5WIumHlBxmDbr1z7EfEy6+GrkBL6sk4QLrsZgs7wrxjty7DyP7W
FRTyWmWYD8101sMO2HNfWI9QOzvi1V1jyczEfIygepOWKg14uuseL2AXgHw0SjyNBQ6cYyiLLz0a
fljGGv9E6iiwOwJlDrk2+slzUqCw6umntfby9773s/j+x+b839shiybhCyZRPoLxqO2KeaH8efOW
mTtWdlcNW6EaiXwyGe5iM4LHStrXJw5L0DCF+M5TtdJbs/5iO9gxXekXD7IP5NopSmQ9JWhectb5
bajwC4MIgWuW1l8Aw6zagVNW0PrFDQk1nLDg2dxUia5mVLO+APBWv9VlAD8kL6NrLfDvmwhRl5ZC
kFHEVAt5bm7I6/K+lXl2GUJwya7h19NFOkhrHZQy2AAcLq6Ly++/f6s1ACWGBon8j/8qFcPOfOKg
vkzzPtmFZpxd4vlLF+Jmhmz8QbGt3q9qriulNE24NNJGBWq/u674vYRZWLL4j1XNID3mmhm9j6zD
g7Gd6MWNCfdu1eTCvAmi2cHcIBMCIa70K2WguwxDI90q2EfXH38GqbcOm2sDet2Mpgz9rc+TT3gz
aXbVnTT7/GLEFkvg6ARvboc30uxs8zGWAU0HUKMAGqKOXaKRD5XQX0Lyilhc3XAdgPW8YNXk5qF7
n7/g2uf42YC22GQOfFh42U0Yp19I6GGngluAkkw/5sSXrZO+iy567NSMRe3hMgwTmNwxrlaWIhIO
CSUpA8xJdzGxnr1l6U9VRsKhDMPPGnl6dKr89ISMehfrfofxKR/3wMO++fP67c7r949foaP9lpv+
uOdk+kF7Xry7T4ZuMs91qAhc8s34+m73MfLREDirjKNnVOVxrMZXgRPju1LRwiFE4SvOenKpnFTe
a409YCGA/gVTvdhw94vnxCgSMlXC8ZggNHluKm1vkibVye7c1759P029sWrqXKHZy8/haOj6cqYy
pOiWbxtH3EvcJXtpE/hqea+lnzOlD8vx1rKLgQQk3OOFsbMd6d3aRj+df3wJnDw6oZLYKTjMZztu
7d2f1wTxz9ORNHTLMSTWQ0fNuzO/+OeakIWBNyR8r2OYfM1aK7yxfaRDCTraVenkDCAbiXMNBf59
n3ch4nQ49cxVtLWRT8gYJRwxmQfPGB3SCyvbuHBBRNwkk2k922rNIO0rh4Rhp9G7uQlzSSIGDFmI
jS2xe5NpA19Bc71xO1kzGUtL1BLQBwGt219G91X5ZfJZ2uTtaRwbtlqFfC/U3f4myXlprCwfP6cw
s2gXpJ+KwjbR7PfdwSIr907TmmLR13L4DG/g0dLUBzuSmM8QPy2m84VTPEI2TiqJY+rHCemnHgUS
XQ3R0dgcDZEn58FDwYjyDGifnzQGoIySrrOlaaschu99FYsOkuCYLgxLq6+jacFeEphGyqFqrswl
nzH3ZCvLqsrbkePAqle9+5iGYk5CqvvlJO2ehcSiZ07WI9lpeApjx5oe0nIMELPG/qmiFAHaI6MN
TIR4XfpNDomgGU5uqlN/VNEpnm9K15J+1Pjdoz2DcHxRc1ZkDAnny/Y+//nZMufD4D8vkcue4/Cq
UeoJ+X5dTDORdXXWl0cStmICQZz+6iibeXakPWPByfdNA6zThJ6AOYHIJDdny46n1vsSHiyhx1/J
8IDnUOnhxfaDgv3Th7xpJ482ISNOZcENwBieH1AplvSG/Ujf/PkneMc0pUPA4YEV3XFN3o/5HPHP
t4OeIuFUwhwOWd8bu4HZ3J1FluI2MZNh0WFRAfrRrYzJxs8ktR5PpQWZzK8rHK6YcJumUk9VHFZE
k0XNg5Z52QpehrOaeuDCscRRnkTWV9O076OkHN+0PqOqSwP9JQshHYZu0mwzafVrw+NBqiLxMqkW
TbCGbmSAe3kHsGwLhf6ETtR6zFJW5fl3ZqCbj57DiP3Pl+PdYJbLQc2gHIoAnngujZD/vBzQ3clh
HevyYGtGNGzZO/zbUazSXpPXAmh5jV8YVgX87E3u9OjmFZLoaaq+E/jsLHo9sZaguastxQLs0qzl
7ITnyiRbUTlO8ZzjjfuaTiNqvTb4Eo0FMUWtNj5Chc8+uLPv2nc/fhQ8eNxe02XHNt/3PTV95C5Z
GT3atjfuivCt163pdciqs1UTVlANlbz3UZYeBYmOi7hsJHNNGtRAGLJ2OTlmsbd5Hxd1Colq9Ghs
AY5uP5iEI3z7AUz++SXiMIzqzTWkaQtW+h8/yE/rTB0Wg4eMv9tKDxnQYK0i6T728Dur4WKOc/7d
TZvfO2GxKUNjVyljVQHBJECeqKHktjPtQzAOB/qoQErzld8UN5GCGOgki2hq7iurWGfzQmke+aun
xjRumfTehrgLi7r9lAfW4zkw6rdYlGfT9/YMzW6i3rmB8IucGQU7A/VyYb/2RbvOY/sW7imTQIBC
GfgzAcoxDLcTyNOm87YBKW+Nd8pKg3bMWbJeVpp1iIlKKECzhcTpYuI5BOrRQls3CiC5RvcwmSVP
fsrF5tUYi3DHEQ4tM7x3TP8JicpoNNYxDek+/uZGr5Hzmo6PVrhSMDytY+LtZbEjGgXw4XCPxSH6
ghOH6aee3no1A+3ynFxASgBYY2N5qOT33ukXULE45Wx9ltGgvqu08yCeNHdLglXlfta1e6/Cougc
re4QEY5eBzv2yViuEkZNNuHAMJi2Tp8vPDqdyifMx2lW9TLMR5K0uFkBp7HB3MxonI50cV1EKz3W
94XgO9THwOx36aTf4frBPZ2sZW5dPTt/6KR1Y4zpPO9AwbH3MaGGhBL0UYh7pnV2YUeWjqrv6mQ6
mCQjx6HAd6YeBDVvh7R6KmKOhDBP63pDIGsdILpXn3xNuwB426j0pfCsm8SYtm7U3jHaXRWRWNeq
TxZt4tzrULO6YSctc1eRsyp1/ImOZt6SWYLzB9DjVFO94NvLX0jLWg77RAwL3/jE+o3ZB1KUeRkm
Fx8NuF7/UldPsYlFxa0XjUApBtDZCfsXnzmnM52ZLO1E652CC8CGJ3+yTn4ArqWP++9JS4vEtT+H
frf3HbHQfHedOExwGEXBUBa54rtNK+Tv7HqgbUYeFxxaT7X/7ID3tORhEI+yOENpZp80H4VPnMdb
ivcitDDdj19biCCprTYuXcA4kus4xBZkvLRg/qb2vgMV4SbOAtSHNScVPDTVazxwHNkV/qcaX2rz
QI6V89RjK0FiT+xlqAUbeEsN8kcmFe5BgzDXBLemefTLRzFROnvpqncbcsGPBA0uAUdO3oaOruJi
JtTx3qv9mvsHYV0S45X9gm5q/qmLl//O1XktuY01zfaJEAFvbkl4eraRuUFoZOC9x9OfBWr+byLO
DaMbTbFbJLBRuypzZV97c+/ulJFCso5a31EYQORStXX/W6JdBGMkx1RIA0hRrBUMbJLNbnKLFy/t
CaxJJzYOCS8HfejvQip7zfwp5tHVGPOj+ZvoD28BN4ivGoumgKaavQaBQNlgMVpL/XxA0qek/BdH
XGqVk2A24m1Y5RoWweDQDHP6jWeljoyQHjOOrRVjQDWArzHx8kn1BioljEqBwumfEwaQZ4+6bUPC
nDwV9FqmV85Co1sHx1BbYyAUDFAmyxag4eRdRi4LAS3SpZi2oM+aq1lJoOGYYcsjgUITmjM5nGLR
VQf1LV5qD6urt+/255J7N4qL/dKOhQp6cYz8g+RP+JjqnktBLemYeVDskbmPDs4m+JQaWprfKt42
elsbZER07fToMxFqcRLKXBXbObG+z92CNfZTzn+mkhRCgz1UHTO9BF0ktMgJIyvNvwv8XBskOoHJ
Um6vJSynhovutBQmb3aXfZaGOdm9FEXfKq30yCyUbXgZPfyZ4XexLMI7dZpEsuCxmDXFkduS0jLR
H5hz4KbnAxlFMaqNcsrdrbllkIncjmwlbxZ22utEFJG2df/gOAY+Jenzm0Umb5uxx8iQKB4RR0QB
ftfUFk0gE2KnPpt81YmkFIMl3YxAqGBnKlki+saW0Py00g/CJUjRMawA9bUnTWL7tSTp0SXXOicf
08qDputNWxEQdGEnpNl3g3Iyuri/mmNq4rRqNU+eLGyiFIOBJaWW3RVd/1VEKotxEM6MiMPrs8AN
9npaY04G3PbMpGzgX8VLyTYfUM9p2mcQExnF52o9ZXIyfJmrTj7v0SNHI5sRKevlo17oYVC8WaSy
qdNXlbJxRgr3sZjbdqlnVTpgpJ2/ztZi2os8EsC3GtdFlJZn38cuLrHO3sZpIWKNs6Kf4n8flAyM
81Jml9fxerOAviMTQGeHFNbwzFWjHuoXT1xxUqNAgTefrVydWnrU/vdKHTOIVpZ5x3oSfkTgxKYQ
Ecdr7iSpMRMdPc4ZyC7//s7XP3w9vI799+3rz/rv2IqBv4y5wAe1rotDkoq0oUsdd7pAtqyjFGYV
Qr+nii53ENdMZOZ2NPDIshBWpv36Ubr//PWQVCV/yetLiFI8H8DefCSNkKmZqVS0HguBsZ5yZTzs
taOI5W2A8IqvQ1WCrHvovHiZzCFBQ/QJ9YPElHCQFpca+1gOsbPhBcq7xZmazNFBHNbxcJ1lhRtr
b2cVpB6iyLC4QPWaA7GSA0H+NorURNJlNgxvFKRrGVGBAN01R29cZS+CN4jCMhpUF8+qK0uiq7Uq
qRHre90qAeGbRw1Z9dY1LJzWs6+3sO7hGleJp0wsGJZsi2vn1X0e1ure3O083ky/b6kFem9frmrV
cFpRthnvHgBsHbM0JxGwdnr1BC7rvJKjMymZU2c6i2DvCoPqGaCU+qmwYxr3VbZdRNrJTEdsOixO
neieyvXLMPXQ5SMzds2T1NwjEdATCMNpGstZjxvjXdxb3xsNaMMMpXTctU1o+rPssm1CULcEWicC
5Bv93qjZTWfsvGLQZc56pPa9rdYYTgOATaG6qKLyNm3dj7a8S133pRi5T0XbJ3mQ/2jFx2gMHtX5
2dg17SZ/hyzdEmG41GlzT/UxiOsrbT9vMIrXhzdOpg1f3plK2Rcy4Tz33DUQcHRIf1fDcOX1fQIO
Vmq9zZDB0UqiCgbZWUlvIMLbeRnsG+EYTbnfmbhlK/kGEAaQcv7VytY39Lq+VPWeKJIMqnmWxR2Z
UcWMsvB3TqSowTWbL6qX9JOXRqKbkzBqdASdFLEnQqA2h5DuGWDgJjRY0LS8cQDkUUyaLmF34d7n
RGuJXAYQQAOIUHQGK4UQct5IT8Mz7sjyN7qXRDqQ/ANEVh07uzYldACiM06TN+7akzUUKgjTUPNX
LE+mGFg1o0gih0iG8BDEuNaghFrN2vx1lsw7OVkI7XPqzdoTuBYKZXHFOXuT+ANnkUsIEGhWl1xl
MH5SV8jyk7GaZ7x2rpEw4yB7Tpdqj24K1gn+hD0T3vwUqTCkmlidscJ8qnOvl5hlpLY+YGvYq1Vz
dhGiA4heTjUhOhWcLcIC/G68b2bjVpllDxbrA/W3BnNCJl82TTDybqrbsOebBfa9bGcJW3PxxPBX
dezUPaBRjrHNvHt5oOc2H6kHiDsEYeYJ8noGNUatiSVQTk9dSzRlWtg6+kM5tbya4p4KNVC/45Xz
9a25bDHUAhZKRvkf7IwCvRxOkUh8HtnerNMg+MVwWxZXlx+Ag8K5IWFYnux2/I4IH5N3jW83cUle
v65i8saO4qtYD7emhp9WI7Vqbuj9vEntuNrrD5CGNt0UX1TrC+7G0Jpkz5jf6jb1R4Wc3qL0SkHw
8NuRx7b6slpTwkvuOjAEIPwxBWoHUBsfNXSQjWHVQwAGT2ZWUO732IQAiqLAOSQfW1Q+05qHphI/
66GBV/hF2NRzNl97uXT3QZG6GTADONcUjcLHDKUxC7dppejRj5ao+tzscRetZ3or7626edjRw6km
2aQKiLJ6xtvys9C7AKL6qbTaO5/QhK1njDS7rpSg0aJAYfbEp3lKOuPRoWqEZi/dSbHz5BzYPZ+j
quSXVNbtckMkJUFxJC8NV/9e58ty49PStGUVMXMu+Bv9YzjJLetvbAmuYLLCNJMjpKpTSoVXUiBh
+p7AD3RmHxQsgZnxoNftSK3wo7Ui39qKky5Egaz2rg4Zpqn5HFmbV6j0ojsg/saYQkC4Gi4HhMc/
mLd8w1Ma1uN6GSM5WMEGQK0owEhwe3GW8tjryIZJcAT86xmYdrYlOgjYUThByurY94Y9zwSgGWuI
4O5WrTfQzr/n+U2tsju71QNMw+eaaEFqBgv8WCYQmFjOzSoGnTq7IOJsQ/xH7HR/7ZcAx4hdK6VD
A8HRBmI+69wRzd4WzIm16akb8S2vxrBs0P0bhq3p41MzgCLIIHTYFDCfoLWu0hp3I2YCUTdTE7ud
OvnkM3hxyQnMBMBUm+8dzPRUdvjUSZ9q2G5LLmAEu4uUwyQgYxbJCKwMR6m1I5iXC9A4ZlqYXMa2
uFhLch5EMZRVBfgb0ah09+nvfpmm5APK6VuymwIipfHVmZHDdaXwUOk36Jngt2X2Tj34UFv1mat0
ofekAuvJsPymASsvl2schebM/dCVh+9irDh6c9YJnBSO/MVLfjO7D+ufaH5kbEMlzeuy90g+1YUH
X/sipoAe9PQsks0nGOWzBw9aGQXDt+3EghykohmqQ/m1kIxfkxF/gyGKxjMLky5xC+TD+/1vacdw
7zUUxO421uAbOn9Mol4kzXgiqTst/VvDyiE4FUkeTS0cpa0g9qBgL6L5/Zsq9EENMXITSEzchkCb
i6fRDfQ15mBMiO41k3e9/yZlmy1MayAPdSCKKx0QOPZ9bm/GANtvCrVmCOA6w5A4asnOFkhvYHk/
V3m60jx2hYmGumx6uJHDpXzE/eSXy7dasc4SEdtCVPiaHPuQkdzE0EmDKPyWYtNQPov3Dngtokvb
hAlV7KULzFBQhqAj9dsyw5HU0stiYVkilYIkaJ+w5gs01mvOr+625SqxycF74kyaTzFpTwm3z4IO
SSX7tGmuGAufzG6DLpmejbDcmyEJTTHxjecWHdUqvwiRgcpPERGmAqOz4rASKdjWlDPP8pq2vABR
Z3suvOOfviSC5KM198248jWTGIcoehck81O2lDtDjOew6Le0za+qktnFqB+mtALKMTzK0rqUSuKD
RQzrBk6eFPtmlnkE496bfb8M2S7StjvZmH5rrNdYqj7WaHvAZDgr5aEQhruRqe+IB85wkcK6UAJ1
ZhfUcoHRqMJxBUU2mI34ScbfhQyAswmZZ+vO5qSHi2B6EnBRMWo/rHL4NKOfO/0y7ukGxP1N0oFD
zl4pLqeiiv3eWE4tZwHgQ3hS2lGakGPX6xfShX1c2lgjq29Npn1hNkpQEUo3qX72pK8QEXMkWvNS
smdca/EbK+UnTm/wjpFdQinU6ZTDWf2mb9E9jsdAGmqfrb5cAwxq64c4SPg7/wAo+pEiH9ma8d5X
tQctB1RLc5HkzGlaX5wBJ8ajH1vJ28h8r63VEI4SC4GKZgsEmKjzKt3nYNRXGVczQ/xDATRT1f2Z
lMkxix9madr5use0WiEa4Qdpx8do0ZysXs/Mow6FWD3jKiEn0Qh1Sv39FBez+HuhT0FOlIk0G8+x
VU+LEgiYXHTYJeQkn4qiuJuGfurZFC7Lh8itcaxat+IV6BISUgMhtaUXIRNQtBzJOrElLi+rlVzF
iLAtdOcxkwMGOsX42chGYKrxcyYIcIyMEx3kfk7P3AKo0tuZZQZUMxE5mMy/dQh7B7xoDGnDSZVP
41rQncdLQqb3VCRfoGB+VXPlzYgND2vKgXEIsUDvhamdjDG91KYc9EpxZoZxmTTjjLkwjCzBj1Zv
hSFiLAI+Q9EWJW+C1V1JumO1i2cQsyW766w4g6Efpyxzuny7jbF4z7iMY67STUFYoVzihHliVJFi
1XiF3iPwVd5GmNZxpbk4ZS+5IAMvWN0Y1LduEBdDkNvAFv+LpG7kmbSeSAUvm0VYiFsoyM21s5bH
yEaWPR7obPp1enay1uWqIKG3SO4lJVUFiBCnoDaU7lPgept3fVsbc11RAgoydc4Q6EPBVEEK83M1
r64B3pMeDpwkhVtoCptkjpx1aLlqkoC9r2BIdwO8WgvupDXHi9RXtzLnFO7j04qKpFaUXzhATnmC
Uoo2RY/NV4nQz6fivbdEXJvgrQuJdXr+PS0GC6yFgKfwx9zRls9CVIOi3G6MhC5EJNCHi3CFJa1P
HLUzl/VD2MwPwzCezLzu0iy4q5Q/C8bXk+ITN7wskGSGPBQyQnkhuDelhIR82DuZZ7WanXznduLc
nns11LXlNJXbU7KyG3txiNPJGbgGBIAfS5qcp0j9tpbruzbKP41B9nV19Wcg+nml+so0hjVtWXAD
p3nVwkz6IowTTGoWMf4DDaadcUT5lfWsVMMpaKw9ZpOIYblh3mHahtB66CK5rVXnrOCeIDJ4Xb5q
lvYA+PZtq4Sv6RjfhQizDHsMj+G5Q7trWai3Fqf5M2qL3aw3Yw8TENGQU0zsUSPpSg2kZt4g6+zd
xiv4RxuBmx21gt9PiVsrv4XyT483JhLFW0Hl1nPq6W3ukp2m0eoQDG+JW4+AXleSR98wyTcWTa+n
CJbQYeSPVq1/IOsITKHmLLQQNe1A2E+uwRML1F0mTiGtpWc6s/nJzau4Vmwer+jD6EcKrhRpQJEl
sjQWX17oIVXcipCD1ttEWrLka9KPBfuBkSPzH/pzPlOsrBt7st3kTgOlUka3FBbgYTHccRIS7DG+
CRNY4ldL5L9uiKWREHt4HXx1R14/eX37eni1bv77duyJPJAKWBl49P6/dk/7v8bP6zVyC0RNNPmG
SNd4hsZtlz3A14OxlhKFJpMAKH4VbQUemqiGCFiVkw0z/d9jr6+qkgnw3yemZMQfljQ2aalPqDNy
sMZhG8NdIySlYsdiLiFFeBtCq2nDdqSfJPYdt2bJ4ERFbRJKS/fvQ5MZsL3/fk/PYC+s/u/nETNo
1IyL/zqkWmmDH7Hh2f895XXw9Y//fZ3/XoKYKMKu+6K3X+/Bq/nzepvKeVUOZZWxIu9vEwj1L0pl
pa4oKFL4eshqhXww7pDED5U0n6AeMV+Vyr9fFUgDeesQhtPp/4ItsAqH/a16fTXub4UwxU1QRJSa
e4ft9ZG9fhVAXUJ2TflXoZKWcOgK2JfdJNc2TQbe29cLVOT9Ega1v+rrATzCz8igP5/ELR8ZtGyU
dVbQ7b9x07Ty77NeX72OtZIJqppc8SjICnYS//c6/z33dSxDHbD+/TWvn2R9ZrB1y9/6nLd/mPl4
InV/rweYiq6wovObgKdv2Xqdmt5rSFkjLtw16BtF6I5nDGoZasP5z8A+qVzJjQGdRrQU+wPJU/vW
KYlryqTFG8EZisNyzJf1vV2tf4hKiyQHPswhvoH6JFYjRb71BynTXZGJe8JkWtMTF/e+Qr5e1z9D
xARw2wJx7E8lyYZxim/boAOUh1Jc2MaEKB7hFiMwkA/GQ+rqG9NZTwlAR1zSXuKDqe71Jp8aMTlp
JLIRbu8kQ+UJylEiSxqq0LjqAQgrtxLqPZ85jElMz/ZbUJ5f69PcxBDeOCvJj2tqwtAM+YRe/5ob
7TvtlD+a4IKzPE3LiHe2q9+Qd4Vjw+c2Nm6qaH7nFYDRhik75ilx3RPafd6PIq09BvGnjpg6iD0B
vHlf7q1QFb5Fk/5QwFzP06/9bdgiHZxobnNGHqSCHh0g6WiQya8jgqg1vdkcKYx/92LnJdmJ/pqP
XcBV2sQZx7M2UTWKqV0I0SHaoTcSaHuKk7Uv2XbFfqMJx4bSI0e92bTkg+zhF63zSxJal5BTX6u3
86gArN5Mm9xBe1pNr5UMrvvMU4cc3jbyIUs54MR0YXS6g7F6MfF2ZvcesbvKM2hclDAJv2IStGA1
9VumMJtvngpISrHcfDVP3wd1olVf2FB/vD6RHlmbnvedI0kdvEm85ZN6zLGrHWRxeMbJeJBqkr6X
vYBkdLIx0lLht08zQTwd3BFcd5Xk5bTSGjiqCdLCjAoI1+JBJOt+MwgIj9VjQYcyryoXAyiZYu1x
V1wysvF14UsvCodKoWOGYzVP3iXzKbFHmSrLnhXLASZkl5csoIt8EHGHFSZMPawbQgWV7KnOWKOV
wU7LX6n2VS/+KAMUepT85dIBTSQhtnL1oXEnUfYbkOtCMWLnLI4RbmUCFinWW0ckbClV6lOrzzYi
GZBMD8I1EEXPwKyIstxi9s3ZcQGEuBkoXYk3JDvqKI65DVLpJMsKoQ66AzWec3i0Kw1EfnRlSpjA
wgdZcq+i9ltaWR7YYyeLJie1DAcqxo+tZvixS8lN8jMIADCi3BYJOk25pcS09MbtR0u7yWD2hU0k
30MtCS2p6YvH2Ts9BCGB7EcQmKAzgI4tUHcqTYSCPnNnx9YCboW5OLzaDhfEpG4HaRwI31hQusKs
hfjI5g2tleC1cfNppIYzmiRPQmc6NDICxuJokXolsFhLCN3IUd01tnSPh2NryDaRuXbuZb/A3DAu
uMix6RREWjTJyJDyYu75YiIfltbRk7M3pjxbWZ/TOLfnSOYWPXuEJbibHkEdQbg+cPmAbVpm/hMZ
tCnRN4UYmCB9SpSHJMMdBnZIZGspvOjaxU5CBxQLc6hYVphkoHXBEGDMIuWY4nvS7HWkcRVtNjra
PHOMrHWtTvaXNTmWbWdrM2cbMomc3Fvsv04/a+68Rkf6ctgfofFuv8XxHyzUB3BDzNeH41gEpRrG
S2pjR2MAItoFndABolYKHsbIR39LBwi51CHGeIyjP2unHkqJmCILe2TFZ1qsMYIHIlbWkkDm4Rip
uWMwUV6k5GzBMO7pFasaZRTrcUa/qCj+jFHzXBg+ApP0E/YTY9SHU0/BrZzkAgEKbcykLMKmsq6x
8VUhjatWBa6qxo+iT60kM4SOe8NQL0FyutM2tUkHec/MU1BdE81KbYBUNQRbYKnsLRWBvHywhAnX
QRlEbF7awvLYYYfxWntm87OEsTrAJxvHftf2HBBRjmD2Zxon5WnQxPdE1Oh7AzpoTVC4rTMucSiB
pWusW5RpD8lgGtE2b72+w9Ha/jQTV7aaDItPJd2rHFNvTOJMDqotTT9rUXMFa3CajN43i2dk5b40
khdHaFnc3tWlOzZlf5xSounW9ShhlJQtoAnTyppLcBR/u75RpJSCo2vmadWnY8fOUqIhaIy9V7Lw
FonCOWB6G3LPlJHPPIskx8V2ZdxG9qFtjGkszR4tK32qE8vORg9ex7XNFMfaLFqgKtuAxi9Q/li9
QUZAfdQ3xOZQEEo5poMpPQQSmJJRDhAo/0l6kHpvSjMR6mjsAygNA5jyqcGcLoEUYmMO02JBad3z
zy8wcwNpT9Po1q/NmH4sQ3VX1PprXKPWHrowM6qgys2vjGePdcmKuJPJ9x2xnsd06xTsAtIh5z8G
d7VOmKVxS9cH7TQhdmqk+7YIgVRBiCvfZGu6ZOn6lljTNznVfm0du6Ba++hiNuINsutt086JLD57
QcegQbYAdKiO3Z3yyKXiqo4ZhQ0F07SwwxNIU4m8psZ7aaVvkaTd4PN8qwXhHUk2Kqnxva+y85ga
vpyObsSJEJGgZqy2MYw0qMgDZw1dESAgLXzbXAKV7/OSnoj9sWkAOXVV29Do3AgQMltO0j451nG7
3CP3onNjcutWBbAJNHcl64R3NNzfBnkNEpF+xcyP+fBTOWPsjCC6e5ibEkxGEI9UCHGC5KE5Jys3
iym7oKG/sBzul71bJnid1zt9MOiZlRMvqy+Mxk1jEBmnOeosIcjlIWxrmib6hV7nRyfL58rCW9hI
4QwvZczMa5ZEp05kHNZktkWERbt9XyIrXOssSOUxgIoQiDF3O8V0OtrhM43vPLOoJM+Z8H0G0LFg
SiCZ3I50qgt2PWPeHyr1JzaiwwTWMm5AML2t9d2QPksq9KpAouaIKkqk7qsukbh8L9Eljgd0N+tm
FzRYslNkPOrpz6beW19I7uP4u2T/xV6T/K+M574rs9fLvgW9N3tUxqciIGkK1k8pOnDD7N7llCTK
QPxdHqNb/TWFB0ECGJpe8Wj9A0DhC2tKCTf5UFybKzisQD0s72gCKDJaPjYG7W8jS6V6GEx3ZPZx
SMbj/IdsDoX+OYBznU20nnXc7+bhnhvTxqAtV0+bacbXWhgbG9W39D7m81s6E1YuiBVrTD08aRW3
obaUED91idDWWNaZ5CC34xfJBx2o4iFdjRGXBjYSqU0qn9CY8fhylRRptvpdxR+lFuI5HkfjV1+L
b1oZL1fBmNqfbTJSeUWKMZMyQsSvKtVCSJzTxMUwOLNGPFU7x5fSmke8DbI82KoAomaoUoMgS0rb
vAMkCbk0idx8InVg2Q1D0HoOtboud81QBQcsdetlcV6x6gnZp7XJ50Kk5zZviemY00BgAmvaR76u
pBSsNfwqjMVwEghVynbLU/K/B2HVfbmEO5lFKzJs3aptct8Miq2mvryO5VXZ+9G4dZ5EDMhZSHCm
1K28fpfzJujhtFbFIr3XdZc/Xroa2ZLeX4dyqYHEX0VcRgyqRb2tj90o1tcUXSx3QuEk07u8vh5U
8n/pSyEVks46AWrEaXfrFRrxdpUlab2SCUgXpVW/vw4xFWYfW6bXqV6V2ybQwN0/qNenxX6SvSuE
lCjeVrfd/TcitamNfyz2MaMubxlhkz2uZDcFJWi//uXrocl+pJKsPKKcKO1xFS1XagmEj4yiP7++
0oSO/N0CZnouha9XRoRCl0EaO0cXm99CJmpv49AyDawTrDDUjRc1pczefX+CBmU2mTD0yHy401hH
oWptxmlGZe+CV88ejShEEOQZsxsKvJfMpIKbIPdFh84scBqJEGYPyVZuP/Lkh6qvwjeSvDZXJOjL
z5o5+kDtcCqW0knKsnmKShddOlUhXUVelC9lyYB8Tn+jZjlA3CdRgxCiQz13FzryukqnynqIpM+R
XVP3b2yykkOWbeXP2YyeqqxRxJmSYPfqFMJ5Vs7ZRM+e7An1nitcWULPhKffv7XWKmgmUb1HBjHT
2tBfC3o/B6rC3C5Vdf0KOZy+9dzOZ2NMsi9C8d3qcpns7mJCF1MQAjgW8zGeSRWOayM74UWUpFH/
NbYaMIgsQvq5wUo4dJ1aBbmUJpdBf6yblp9jUbiLQ0+ejTCRNWtk2bWO5t5e+iV1hllEPZMud5Tn
yh8IHAeVMcyvJVnpcQtcWwTVhTjuYbwbvZ55sSb8YZByibVW+VXP+QWSMVPckaZW6RtDklyI0E0u
G8AlkBwM/LHWQD0f85vQEZtDnu580nSAI0Xfpf80DTGok8CQn2S412nS6q61ZMWbOk5c5YuF53yt
kgsNhviSi7Lmpk96/rVjIdw+d3Tjz3nS5U7dJt91tRsDxejyGeLgjBiNJhqsIH69aWUM5qXsri+s
ZNGkfMxzsb7tE+9eKUdvURsGurSjdLVW/ySS7NFKMn7oQxsdqrVU7I3egf06s2M/y0zk1b2sfNAj
n8v5GSu1U26F/FbTJ17SSPvscLZdYwv6amSAHk5kGfHUBJrOUlvJ22Dic7OuGHOrYLjLUZre4yrS
bnJNd9NK5veBCdBBWqvmSBrI9E6FeUdjpF2tVZjeCd3B/1UbZI2DdrX1dIlO8TNnAUkOTVZdjDiZ
fyySjBuvHNsPpWKK1lULN6Bi4q6okhphxZzBveiL25j9qvczsh/F+a73CMy0ps5Bj1cZ4oI8fldF
tMPwB/RfKrsFOt/JP13Hbaokmo7SMDeZ3s0pjVypCAWiii7V0u6B6GL/tpX8L2QEGoOhYdastf6G
T0G7YLPF9TH2N9iPw20sSQQdildAYbU4Foo3eq3dnMDxM1DL7J7XcV0RYKAwHtWK2Qkw+zt0GJPJ
3SrC2sWm9noQY6kBZD+A5DERhsH5pXfC55QBUn6L96tng16frYXBwLCIqZlRN5tkCl+wWeFYjLLm
EaN0iZuxOGev32zIk2rXRO18L0FnG/KsYTNpmVfMJuejssYX0JSIdLcVi6rV19d+SIhtkyvlfdBQ
flSkz70eVLECuo0o3S1TS9oT+tJwzYbsMW/yl3qZY3/L+t6BDDOxSWZ4ly4Y3+SeiuLlLMaBm9vd
wLaa1fxrO2vqFxWwqN2khnTTAE/7ZuH+XQFkMlaP3aYp14RUiBPNHrQLo0rMOGE+oFaZFe3OooKw
FzYdpWvu5qLXodfDZJIOWYri2dCiHCbG+BMDItU2A1oqTcAJFesgnZOTgo4f0v3aRqdVYBMYQUg/
TmYxQUXeFpKITEqDWQYiIAppGyZ6RDo7IeIOp9TwpUhjVEpl9isb1W/TqP/4a1AuZSE+dqqevJmC
vlwUTbvrypi8vR5YyOMjLj7BH5Ab+olOEvBa5HdRVNGcZiYDAV3rnzSrvHLN1atSJCgJMylza3mt
GzypEFAifVMdndS/8QAZ2vJBTUN83UMsLH1maPbyGkor71VrVivpCzxIs0IbSMNY1az/Hlrg0jvt
TB1OxecYxdp91+DVwzHVy0uBBPTM79VtPDIWQ9hI8tGRCtn0Xeqa0WOO03pzXK/fUQm1iEdHVRQc
TjGZSCMy4hKpG7wMRY3WLcVFZLp/ieequLy+fX3F9ERAaSn7/x2CLFTYOQXB7iCQzos6ilCo1H8f
BIUEliUxKldQweIfjH7Xvy7kpod9ntnkOlTnZn+QiNj1NMF8vA7pOCP+Hn999e8x2TOtvAwLYt8v
TVXEiGJM0OBae0Gh1CN816aW0TTfD0KNu6WIEIZ1rT20XX+DzPHvg2WxtE91Rwfp/w69nmHsx2FC
/T2udFUfwGNBlB9V01sDNSBPtfnx+k5W6HfUtTG5M6nfT1P/pyzl9mayg1yJXH17PXD3U49WJ0h/
j+X7MyKeQciQZpvQpnwiAoxTI5fUd3NhfEvJ1jqgXqju+lTpt9YqmkO6/4BcUij8U/lb7wTVg1jU
nqe1Q5O3JMUtNrozwhzD72TaXRKl5LPPJfE57wW12QxTuO3HYKZUu0U+zhlNxrTPEMaxTdrof+pa
W5yVfL4klaTc1V4yA+SSsAYmZOYxUZg4e6PHoFA7jmY2BeTNjIzcOUYMQXNurPXyqmBzqZXOAAq5
iMX1Fx7t0cJhEMuCW+nNcsnk7BMngeq2auRQ39MTQfZuz4tq9qRlfU7L0r/P2xAzlxrIrjLBQVn0
Rk5G2gl3TZyWgxSp4z9ptj26WBw+rE0tffWnnGudr0+FfOtWo6Lx3alfxMz8anAPCs2+q211aCp3
haDqokhSPqwo/d+3qa3WSwnOWDkMZT1dXx5kS7IccInKX0eomFa/M4luNuB7rFRJ+U6mMoWKma8C
y408EkU/ssSzkUZNTeYO+ZPyge00rROKnc9YndkviXLiTejwqGDLKFg5L3a9Tn8xCrl2aZn1dDIp
GAql2j5KMp9VggRmjOA/Bys7sjlUCX9Ubrk6L9/QT29Hq94oUueRKTMJNmHRjBV0LUKI+jF75qVe
f6kV2pBmUUWndP82B+NTAcYGILx1B20b5A95u1eEJL2/PMl8k6jyp2IAsy9IW/cYftV+i37nE+Lo
pdg7QRjFjTBNxeyJ9LE/LAo7ckbXaB/MN0bQRvX/6DqP5biBbdl+ESLgUTVFe7ajdxMEKVLwruDx
9Xehdd47cQd30sFuUZRIogtVuTNXWtO/LyaD+6kyxI6TXb2NRlLoZlFUF61W2X6IQTiO8FtoNNbT
PSH76gKMDNemlPHjXCCcRt2MPl1K7Syq6knrhXlvaQ4YGEUL1+2bKcW5NSfz0HXsZ9VYVG9tXWi7
eUjrjeY2fLvpJ1Zbc5tOyK4eRRhc50VqXo35jAcrXtWSeY5n5uWlbkVxuX0UhjMjHInFMWl7wARm
h/vTVMWe2lRjL1vQR/jpTDyDXX2sq8Jc1yGWZF2moCWW15SsqspPegJHKnkqgRke//sgiBT8e2rU
HUmbPMfCunxK1SnqU6vQ3g65MZS7KjGsjZ6TkSmGAL5BGZtbEYnheLsrhKU23NWNOpXLPUKv28r0
tcm4DmOY7x0q0o61MTD3KVE+G5sQqbe8ZlSKnIpup89e8HTLjdNBYqxGYQyXIB+NY6rdTezE9qbj
FjuQcuINcCEz5yb6FhTn1HpAIXpU7gxVWC8VyL5NOfCZt0snYwy8ijSs1ZQaMnOzkU7K/j8PrqCA
zIFybjM10NqV1+Dxa6pwwtUQVjWRl27pLWplgS6PsPYqS4BOz5Wp5wdntgvST3Fy6S1nW5CeeZiN
pHmoddDo7f96aZbq4NHLdejd8mLPQ/CQaGnwYHkz1MExzFa3124P/OCfTcqVGEzY2SZeDk/p8uBF
lIzoKW4TrZiseyeY9SP9feessIZzTM/ySYnLwCD2zOFg/PfylOIZ7zq8hgn6Dp0PgdqEejXuyNly
ry/nTCPI45CpHACfzXoLNdxI6ycmd49QITHeCqSdclkfFZBzf6js6Dw2Hp2IdfbGFCpfp2Wc32vW
Er/wghhxMP6d8alQmm3GD0A1SFUZcflVyWc9JYA0yvTaDDJ/DrSOEyy3WQxqVvFgLk5HY7DPTVXs
/+EJKq/B8q1ZEFog9R6x7pVMulIL5qbDIAjaM+jSJbDK4VAdA5t3X8dexmtM96dhUknUvfimvulo
ECJFzZ7rO6Y38bvXI40W9fzMejxgItP/NpTcvvP30pWhhY69B8qerMfIeuQruHvdzR3uSC5Ww6Ap
fiP8ghSJsL5Ce7Ue+hZjxO0Zm598R8fv140ik+NdubdI1ezihj69aMET3F6rPXJzhYofjfBDV2H+
GEVd/5R0kFNBU4rt7eksC4FNKHrgNCBBmrxVdTjtGGD3GPqt8CPN7Ae79bpHNxKU1ju0GGeeaI/k
LWjmqgHw2Aky/u0HeXugS6dYS5v+trRBgL4dAQNAIoTQQLJGE/VKqLPLYVlaSE3mOHpvzhgcwjGq
9tPtD1CQwMpQdYllNJjvbx9B49fvxyjmtTp8jyj82nucru7KmnhRGWX2Waj4Fzv5c5P10ydEQ6rL
WoO3HOB/H+OqthZl0V88oUs/nYfpk5sALZ0VFVGbsnp0KYe/b6igfRko0bg9g02L162jRNGiOmcD
1ghAhtUX96aR9aRnBrGq507txdSrFV4qbuQOPTtm2qqTI9Qqp4Pv3qGj6H5U3g66eHO+vXR7ALSB
V7wCvxMEhXNS9fyCukwEiXqSUzSX0V3YD2IPYHk4e0JBc9X1AZE85U5N+fNrV8hFmgjWIVvaqyqb
5sHOGRQUuSEJNE+AssMmupR2HmwcvXIe6I0GqlcH2otlo6gacjA/C6ShZHK938HsV8kIhMeYqujR
SfCGV3n6N+wX70o5fA69SXOkW3QvbsbOMGh6bmzCGYgpmPuQ4+9d0lXFbmx7m73yUOxKwoH/PpqX
16LlT8PRsc//5+eV5arRZmNP3MR6M9T8iOJWPEzgWMi0wYaiqiDmgF/NJM/neB1WxvwEbPY/H0X/
/7Xbn/7380q3ce5Kl+Tm7VPm5Qv8+2jqk0e7n4gDRn8bkHuclEy939DWEm8qVaaPgxWwVMR1u4U/
+BXXtnO8EU+YGjgnxodPg1ExDseztO4yNtolWZ/9bcmBg0zyJhAWji63eiITNpcKbCp1TT5MHuvl
9tRbnra5ab5gd2DLmsbjug/ITUScYN61ju8yUZjkBu6Y76HzpDrhHOolqKexiUjXY18OR20M9W4d
GDX2thvC6fYwomYrpD1AqtldMcd/b1oiEeHaSxu8juiSqTstMSAn2wAS2P6T9DKTGaBVtGcF2ugT
xIrE7ppYT/nYzJtI5NZZy7sO0sngYWUT3SWDV7NxukF/rupO9/VSBF8Ka24QRE+MbMqX1iBXS6ly
8KQMxb6zZFjaidQ5NnqJPYt18SkCbEwOtO1fzcl9za5a7oQfWluUdzMMrPXt6VDzXfeqNS4jOcwn
03HO6NfRdqTWdt9OybztDWqlq1TVH4YZbLinTy/D5BYnJVHlw1xWH5Tb0XbndjMDIbrlaj0i5Jo5
7mn0RmDnhpH6dtu7tE21aCS2TkZBD6ut1YKxcZaHGtKY35awv/Oq8c5ZpdFdkplVtLWzqrmG6chU
0CkPdeeysLFSY0ev9JJdP4mNf4Km8lw/NBGVrT7Dy7GI0nZA5qWgdQReN4q1M4WcVmXKDDzKpt1g
MFH4j7Jng4saLaZ8sSNZcRe5b6AGadM3E87qldk25roc2voIzKQ+8m1I2MPLh6q0o53ZaCY1Ya4Z
k2NAQeZERPHWVL0UQ6fvbi/dHv6rLJsW5Sz4gyHost+GV2yl+jEZPOLgQasf+x9LJt0R8aivgabz
yu0Tbg84iyffpGQcbY4CL4sBGwNGKza4EbfQxbJc63xaeIlK58uH9MNbp9vzIeRckePmnkXn7KUu
Ly27ft6lQ2aeWeUEJVSdswlTK15CHzYEGk89pc1rENFQsQoTA3ZS8/pPxHKi+vYsHfPmYRJ5ux2A
Y661qUd4Ae32T4kHD5BvVSLSbbMci7oIFf72p+rGblr+9N9TkxmDzMJ+JxcQEXmrlee11TVfvvrt
JbojV3aWVNfbsxt9Y/ksCqlw1qqZztc0uUQGU7Eh7KKPNAA/xejV5sQgu/d8XOt139zTEvydhaaD
O1jvGVtrOqPxNj2w9y3WkzlBuq17EmlyMHgHLX+K8O17BAoIhA53SaFRhjy7nMk08Qzvr7zqSDr+
v9dd/hKOPoRrmNo3pU9rymxze377D4vJ8LD2oyPUOnH+JNT+3yfenjd6vIERqLF11d3T7QH+1X8+
+u9ryorWOkghSgTCEFuBjb9H2WwcDeJNzWfd0doTTqsxHk30GHBaw4TEUDK/0j0zIk2N+CmLnW6g
Jxd67JMEfpXpvBOxUQGtlbNfzIdRsf2mjdLv2gGLRrMUPbsL8A4KEvrvttH+sL9k+tlCnQ/Ukcrd
bU43I6akZjMr477TYEvbihiUHBuxckV96SrrIQNw61PAeLK6pW41qd80i/1tFewXQR2LDUc8PE5S
s67c+kmcsntnETay6otoVXPSTZOhUm2+dDTF0aTUMUQsEUqw71J+zPA6ehA2yw3gIiZURGh0TLil
pKC5SL9IyjwySN6aAR3VfEnSgMmif+B8x3M7yuGUm+Qic1E8OhKrC0WAZwdPIb8u5jNx2XLeSvp9
4KLDRKj0uXjR4VPxbhNPUT6eogTVIhgkiGf8wTFLja9q+RGU6hC3xsuyluz0QK7ztnxzR2BFfVo8
OFx+jkW1cvrdFOH9GHbfy680sSx2kSXhcB1XERPA0H9vXd7Pg4uWMc0eReMa2Q/o/JOQDFkJwILW
3sskeJ174zkr5JUZG7GRlC4Asm/fZt2/s54VvqGND2Sjy10OOrpjfl3b5q8VuT9a+V6G4LYpZCej
WD+qICFvRSVz0v8MJY1RWnaqFAdLOZOIEG1LUbCxdUPkFC09NH3CxUSVUYry5Cu22vTJmtbaYsRt
Y29MFxqGRpKtUS51o8lqiTwHzMMzNe/0dMDwrJpt7maP5Ww9BYV7QTNLVi7aVV0T/GrH+LlW5lss
x3Bj2NNd72GjbpeL28vde7PQ/DqkVsKCZZgM3TYe9KtIxquU1jUrqUFPhnol0Gon0gWYdchaiFcm
cGJqv5pe/la242DEIWlO6svwdJptLcanhBe60PoWGlnIsKDFetJIJ6cuPrxK+GagJjaB7b4eyyuS
0ZcT4arEXcltjurKcMx+QhO8d92G9+hjHa6behMl/XvliDdTaihsTnZklJz6kUgORtXeaaysmySf
8DFxZBsXP1oVSL/qunBdoQWUFR5qUe3C2g3XXsiNctaNY6lf6yqrNzZNo3LM4YiMknhLnNNfGlEN
7ZQP7DdOcYDOp9qWsEI6N36jnDOZSNpGYGetkzVb0XbxrvQmkmZ13xrZs3RiYzM10CWQ2FZOaYtj
OA+QjFzSnW5Kqsfgt0ZhAolEsHYO13pZY+cbw9/K2QbYptfcPSoUspyVjZkI0Ko73ssViweHlqZ+
1EVcbyvqHk8m0H98J1QFE9rGGUPsPUtAH3hg6uPsxH+N5WeZAKZL81YbYtFX0R1ZdYpIvT9Z3FDV
PsuzMfKVCyS1Yv6ReNhwWJBIjqAhNAjq2w6vsO+qjZVypJxIMppEmEdjPzmEzcZaN1YTVvc6vwZV
aK1Kr3nTIvUrGLgumIcBP2PRlwVNptqv5mrvBSaUMsQT5aq7CbGsU3fd6B5LpziAS8nWNDowvcw1
11eF/eGkrIaZOX2HIrAIJuqOT8ag3hgRR3OPmodVoGt8czM3XBnuYrQrdr8Ik3Pa76xEw4jhtiyq
U/NUZ+0bm6dfgoePXhT8sPPdiZJaMkEw3h7NlkOQkmv3m3zUY9omLxppLtX/Rb7kjKU5BlYTgiUU
UVslVhtTw7EUhkR/04SZslUu447ms1Nduh0qfik6dH4F0rtT0UxKMf228+ZrkhBCCFU7nYZRyag+
CeNyLfR0XZLDO0AD3ZXqx/FyY1Xk8QN0/m3L6uu5ODrTSExb063Xlt22J0ZXX50H31ZEx4Kes+2U
YjXsAUvO6U9YtUyv3ebNSq0OicD6BQzhrAoCueNEWlKqPX3fxrnPx6eobwgSQ4UZrD1NoDnF0K61
SbwERhBoAd1T3LGJngJ002iQoCA5DqKjTLEBwq+wXICEhfNLDfMbTnb0UoPPENDbIGMKf+6Da150
h7ljsxoyTgdFv9aGeQPff5Xa6+wiS/HRWVBV2AJc2XLeWZ6DyxBig4/w92wEfM1SGlBKs2ClgyYQ
ifljGJiyIsLu5iKX18n4EpS4loaQ+XiRkOIIcXiC86LI2loJy8A70Sv2urP3x3FHTDWqfaHFciNU
KyiIa4+T6J47d9WkTBJHq3qpiykkGpXsDK+dNq6Quk9V3x9BWeJGiyjDLPqVHci915k/osGvK1iA
iCiPqwlek8/9+1UT7VUZ4m+YB7bfFTlkJ8fqIbZYBiHR/r7Phr8DQjlNTDlHwvydrcYrV0+3NS31
MOH3M2adGu6q+zVRMVeUj5G2S6uV0DOsmBlOPqZNdxjqz0McXAq8l5nCaWqUd5rbt7tUTWtC4b9m
pjW0cubc/rVtxH4jKwhfUUoH1KZzrkO4oS+IPVZNO2vdfNpM5f20M15B6+WrkjeGP7bdt97MDFWD
6aSG5BouvfOeqBTWPbCX205CDMSrpS7UdJNrLRD9M/fR06LuUnRBsZlQYH2wbmSRicxCgBrxwwtM
wA7oLvY9uHWwfYAQCYHxzllxMV2C6kk6zsh23XOPIeKAWWuYbf4PsjhXTU4SXCETRDHmMmeWb1ye
QDStvUnhwqqtkJaSWH9LuzhZY8dkDEsxU2zpE/m8aMZeDSaiNZe6SRH5rReMOOcb8Yxasx4ck37T
rP4TLSznQpN435r5ktzIzssDw5x5hyGj9ZNUNRdoSoI974Xu8D9DM6rn0LmAptIp7Y72bYtokeTa
H0BXANI7xLcZolDJzTyuLc64uuQY1UYJJ4d0a8zVTyGT6t5sDXpjkhJrDUSBpizWDORjZsj88PoY
Syz4LTfqvuRoM6lRLkPKTdwOw8WsuUIp52XBreQR0xEYDBbVNGMf2Mjkrgms+9xjPRZVtk8xesfU
pjSVk+1cJ0rgymDn74L2UeFuIYBVpluiv4E/ltl3xsptOuCTCnfYO7an73Q1f1Mx/CsmAiAmp2K/
ksbCSCL9mUbUWCVRW2Pey7icgWo1kTcdQ27OUTt8cZwj+L3UXLWN82KL1t1UZoZBFn19CLXnOhEZ
anjNHqD7ybA4+JEOEjcCuuY0H2Oj/ShM42FlFStbQBTzkvjaH2KpcfceBeeaFj156Me3JBbcAKQ5
ra0+vm8b6y80NZqtP1K5qILNvJVpTJ9Eo7jLD9iV+9hFb2eBsCHheNKkbUV/Dabc3TaCjXqmb/Mq
fgprbSdCSBTlSCNCzP4n1skO9j1F9RNmcFxFKXcK3V4ZNVMQ6sKjmWsdYB3fMc72lexnZoiz+APa
i4YorS2h0WGirXRK75sx+tRiulWSej2C5/W0ob/klKhPVdVsNAj9bPKfK2DF26ria0N//hL8vX6m
TT7zyvuxIrVc1A9zaf7o7NDa2ftyKuPHtfVrRRaJSPS2GtkFOxPHaqWdsMwtinGIKaOwIwDfdwxy
9hHyxbpMqDskU9FvctoO9zIQr94wayu2a/dWy9Z0dqufaELgNqWCTYLOEW0FTQeyA5tk5MGXk2uz
P2h/JwquN3rTXiF+l0twgR1pkFCN1Xv9i00MdUimtwLZBFIwEN+u/qqiqF8H/dmOnGJLeZSF92Nn
aBiTnRExPA1x6+hc3JbJ5MBE6PftGo3OrKYtjXhXu1EMFHhr+doy5HRL9vMOgLuofJBVOx71ND8Z
UcgtWPRv8BK2U+jCXEoBWyknE+AQ8HMW4+sgi2nhfMzICAZmSNegm8FO3iKnPoF+tDZ2phwgVvVI
eoKgr8G/XTbseB3r4A5VsmJPxaoj6WtoglXHcXFVZ+I13hQtegTJiBCfx9GJ+CerjpFEZ2cE2TwI
wb2BRuopch5Oo8uNaXOfg2tERtedyWjGwCvShkRFf3BKHMoltWE+SyR5AEhQrWUyBiIn3vccy+B6
Lyke7LTeBOSjLuJTqVtq1Vj9tkrcIwHX/C4v+Y61uEnuFjdkWM7oRCzXGxG+ME2EnZqSKhVltR8j
x49CuzliS+O4Z3L69dJio9eJxxkaXK/e1dugsi0wP/qVLqTz7JnevvBy+t0Hfas6At1omdgRe07C
Pdt+T6+rg0mezW8dxDq8CacBqzoq99kdSmzyDatYLuP1xLr2wL0ahy7skcBirxo2iIfMfQe/rwkF
e2jWBzFxJTst3nEZwWzDGeqt1D1F7yBTYPAyl+Swx6XXPbDiYE9p7oQyMdya7K7ydg/HAg5xF3wC
ABxN59tAIVrp7ajuZwrBd64LkN4tzQ8OKFDgM/K8ZR1scQlpftcpjvtt8dXo87ihR4nEVY5yaNkH
M3MkQTRYUo1cqneS+n50qh97ACBVSV+PRtIvOZMdDc9X5roG7UbLZaGhmo8tLYKtZpJwAsRA9dO4
KoY2W+twGQ3hftksYNs+tI8p7beGo9Kdrrk0omn1nYWRdzD5WxCVXP5HPQsrcKHU0/cxfl722a6f
dJ5Op5O9M3KCA4MRvocMctZtLtBm9fwNBvKz19sXp+MwBIcGndfZuaiN1M/DzM1kSXJMN96ybAGl
OxjwZDJyZlh2RdCraFfAS2zR0CswxmtY0bmlvzJbfKpjUWzgs5AwmHEvNxbO6vBvMnnnAKJr1Eo6
Fgsb4Yh9HeTZinCagX8b0l48N2fNyv+KMSEgnLPJRXN4x4l+xZWlNmxTPd/0WDN5RxJoSCOCSWHE
OrwPdC6Ysrd/4W4cJsUIoZpaZhW8hfseZksPE6nkbb9plWVS6xQOK31k6IbwzNjGBFDmZA8OaYpm
dDAQeuKHhkZ/DL1rU9mg3ASlxpKsVYXDcPSIS83XwhaPXpGdyKoVEIbxHHn0zkvxympvu0ymkqZj
HEmJk2/Y8hxgzQjSSyfNNzHoLgPT+MQI8ZBONYHGxsYSZv4Rgfcn9qBYRtox9my4kKLGRl9cZE+6
BmGGNxOGdWIcAPttWnSD4NvDkwaQDpDyYPxWyz8Xkur22zj7SHXIjnrDEtoxvmfvYHwJbyKLHfx1
jF5yPQ2HxOVc2rfgHDnGf2Vx+zSoadfgiGOoyiads8bObtzXJjfYQ3Q27wnwgJLEsrA6bW/adLhy
wvEJhH5W9FavlJwOnjeCbM+JJEs7xvgyvucRKpOXl0xZWwDRRWWeRRYzHGmygG3031DL95Nh5Y+3
h4R5wi7Ecbi6PW04aZHVERh5J1kf2FzucgFKKEoJ1YEFCbdh3ht3M//Hu3oCPZM4E55XVlLC8wtn
Z4QvkEV3UZ5eaz1vD20fXcsol3sods/VYi5NtT943TkqcY9AI2ciEST7bKaTrG1HySHQons4lzmV
AN4WRNy8lpb+VnmVdikmbrixHp70ifCephNMp/aTaL2TbhqDTFYoGfEboTqRU9Z9SL7doXe8D7c6
gaR5t4s5WIsq90dUpQOTlOcszv+MCFJ9Oz7B3672cIwVO/0h8ocifpKosBsJk2oeqh2UEu5lI5sR
BOaP3M6fsqWvszHJxMOT7iKmAqWXXzWvvYhhfu89sXOz5GJLADCJIjtpCcKEaYFNhv0v61T9Hmfl
PSCutZ29GngczzPRd0ujzn3CYcmdR2LJUndZA0w2ZnaRjaDBPA+Si+i9Zm1ExBV6skadZ60UdMZZ
FOywO2p+2fJQTcdhWA83Ab/8uiGsEhQLaAqtzvRg5WRvLkP0JCD4EZnjtS7Lz8pMvzTlHDXsUdtm
HqHU8z/BMBtW4Y5ZWQDB17bW+uBhE6FvwfL6YtWW4q02CTeaFpjfElMo7EW0uPwpx6p/9EYPjAaX
N9wDrz56am63yzfVebmzNRHMAiN/yM0kYGCffCtaKjCpZwoy6RC/jwWoG8NgLwt+0SarbxF1iznJ
0GvBcGc4CZ04bdLarJY0IGClyxqcSU4RMwGPPkPL3LAEUJ2YL6C6MlqHGkzEzmRNMgmJtFVrEyWM
yB3qQOD7CsFR2v1nTww5rRqcY4b7RZPbF4fjp7jpzmnZXZqhWJWWImlYgJiejf5NRNlnB+Hfrwo0
hEGFB9MJn/qwOST29Gemu2ddD+Yl5GbKUkrxoAeTjNKPXoTPFnhIvdCeKS8LyQ2TvRqsxyS9QsiP
fEWVIEp4d7JKwMrRlQTrsYmdTRwUjPutbxz3kC3QzjY9I7g0RRoyzC+uejCgNKw3dXbA7jSurKm6
TPEu9Lpwi1perWNBorNpzZ86jrawFe8YQ6CMZn9UOXMQqC1jA5Hsl7Jzba0rTgQhv+guV45v525D
0M0+Yhd/komzJpeCZmL3D0OtvvFQ3mEnpca9KOXeRPcrguZs6CTJlyyrwKaPY5tluB7kK6OBbTg0
f5qKnXqs6hPXD5p8eNIUc9WmNT6iOchIy0lfcKWq7kLD5kHMMQm+hJ+2MgbMwgRQ9SEGzsuduW+d
b72a3msx7gcrw7au3vLpLgP0iZo84ckOzwErixu5T45jvlKqdxFd8xq6wVf1M03W0xi4a7ZTJzsA
/8h7hHevBf/V609zFN9PiZ1tAf881yKHWN0QHaind6irUMTIdUJRQNMN2wd7Nk4dP6za3tS/NKs/
gHa770rWg2I5Hi6FmIJbzqi4OwUQHJiAraMKp+ISmwkd+7l0Zn4MrZg3znKBJAQlx9p4Tzhwr73O
eAD64vlTrECa1xo/COsV4vin/aGUu43HCHcs2zffLPsPpwaplpIINY5twP1HIt8uvDgOqcTZi7B7
jgfjbUzfuugH6sWDY9K2e58oe9eEIzRHOb6ARz4UM7owMSJ6bYleVhOnTtYDDLAJh0KtfXV07mJR
PH1HeMq2DvPTjTENp3mCSzo5RALQ3TAGsjtS9ldlKQpGvGo1k07l/T0eu9R5rUhH4uA8c+bs/U4V
l0Br/mJq2iZT+uWa0wWC5Ke4byK5b63xqiP410LjXRty9p6EBjenBLcydV/9FP+gZjpwDaufWeZc
M+TWSJrsQ2v6HFlodzM/Y5Mz8Tj/MCP2OEcgRBZWve+t5fzdML5NcyiLRZCdovgnpRRqrWmQnu1A
McyxQRO5iJkFAq9ZUH8yTYHmV3oO1nOLFM9l01LonllsQDMv3gSl5EdnDeV2KgbwTPUfo2KnGrHO
RJPcZ8P8HWk9ySUn3jYhp8C8uNQo5jgn/4yVuDMKTK8oA7CtQVOW/HaRkCBITpyWCZbFL2gLl8bb
wclN5YBxX0BVayYTpQldQAq0Ex2LHLm97t1JYAoCTVRNyp0QriMSxM6G9bHpM7iA3XQI+s7ijkFU
W1Jw7nbam55HPzmrwkpa8t0rbfbzDYDHknBv2MdyRTZwBV2pQmncW213NXqC7uhlHkewMNsZm7o2
CW8q4sb1n3CxmhboeOS9cHeXrMhRYRLsSO5sMb5nJmAAtAF7YcwMFatgWGG0OyQRoiQZvJz4wBSz
02P/XFeRtYHEyHLOVq415R2/WCIK52bpGVPdju5bhFnrrnAK6oeExlVwW1uSI7eEcVXiWfY9V6M+
Uz6Cdn7v+iQAKMEgZHAepK736zDoH/WuLLZdLl8Ce3jBNkqepBiwEkVHy3SuscFEQMcvx9al9VPH
PtHbcja8YE1KlGT7zNY9wFmzy+PHWtOfLauK8NvLj7BnkwLd4Twn+TlGQfS92HloUvNJdH7TNMUq
J7O/pZOE3B21BWUkbbCQ8ycVXSvYqlys7R9U7Q+CDg9DhNJo5GTd6LT/I8sfLGfvBQIcR2FeC7St
3czLjhXYiU7h+FoRZJSRc1e0/Lhk/qJKvCNJJq8WMWktrw6cc951SYNwyRZp1TuKY3k27C0H4V/q
yQ7tAEOp066FYwL7TBmmYNU02BGuYixK68Q0HgHiypUJYX5oi4ObgNGQNFoVhf4F0QrOs7c4xVmi
3AzBNDDmh5hOnRVbXQgyAmSho36ZRMDlSK2/XRyRwgL1EsFzahUz4Uqb5IbeKVDACijA5GGPxDOW
4IIKNvnUPvGGgkASWd921HyYnAWPNciPYsZsI7QtuTMWLnx0Ws0ibBNmZfBE3EB78uj3wOextZpj
GbfvZcKEOaSTvk2dN6fuzmoMuQmRVPOjMT87g33pDEzKQVUDRvE4pQV186KPd4k7fjL52vUN4zgk
84wEoZziv5kdI2xF1bBSSX5hIHUKx+F5gGLCxmChKyXw73TzSyFiUDa112IPSiJZ91VdkB23kyOT
rNhXbIVFWzB7qIKX2vYoewE1aiimq8rWAOn31adulXeIa4+TSlhG6g9Q6HDH+/B+IdHOZPAY9U3r
ZIS3QQJPmndB3vxqufeczs45GBK+Z7HSnRBWac78I4hQX4uKM2dNJiYCcuhao5+U6aEbnS9GaELJ
c2zU9EmndQ34oq9XXhR+m6J44XDDvVcjBhz1Owxzw8rL5TUBz7QTw/DtoaC7YXIfjmN18Lp7Zinz
al5GWg5hQySDYWOOw0vgwJN1y2W7lTVHtUHU+vWgFHLKpovKzVgQmc+w8MwMKwFXmjWXj1u/hVFC
j5RjPwxILgTev0wxrqXsVpnox8vsFK2vm+MfNzRmX7oclgO3eGVb9pqyjXElJwJJ/BfztzuQoMTu
HHjFORfutsZAhpsCU0bkzSgvxTeS+CWzXojNhCvBlN7njPe3t5dC9XzXdiX4WbP1qDbD2pniUJiT
7upo5a5M4pObkGMtJn7dbXpGf/qpuAf5yPpkI96KuReHLoe4qOs5VpKQrkHkZ4UUtSp1bV8lCJ+N
YOGIGIFLoB4D1Cw0L/fYZ1gShu6TW3KMS5meXm6n84D1p7HVM3q7s3ecBgtf2p2Cn2AexEOOnOm2
z5ytXeKGj5TuLNBFGDA598DiaUiGnGAg8ebeZKJWGGjY4PZm3odDDIvJAtcCmkCGHrCVFI5/37zZ
Gr6ijEA/0mwWn3hbdQTl1jYXjWj6s5fXW25B5pYD2XqRkOyGsVEZ9sc5wssprBGVW5ePTaQfEqfL
9kp2L6ZJBzqFnFwQbvaLH/9ZzBgQ3C6EPZJwl2hDHDSZ4JpoEWD6N5DVbAdc3qYR5HdyZVRz4BcB
9XRQU7vjuIm5atwoNphsZKM3+p9cX3fZ/Np4Plu4gX4Rp7TY5S4g1Cj56GVUYCEoaBNvw0/Rka5B
hbdke+/yS5+z6o2TL4U9c383JOI3nPTBbynByCHv+FlZPk3yZDSTS8EJRmYhs31PliCe+DGOnog/
k14bfVapbpXWbCvbodgis5UBvRrj3o5tkC4dWkV46TvvxFrFwpn2lIZoR2PKXpMqRRip3tiZdYdM
H971AfcYiXIvPaoK0c8JOoQ90roBIEOVdfC1wazFcbz1IEn6xkB9eDWy54gFEtxccP7x21o7OFLu
zHlwNlm4YFm76qEL8pMqdCqpULHgyXAixurQtynfCEWmDGubGTXO+y1FPnNccpPN/9B1ZsuNKlvX
fSIiEki6W/WNZUvuXTdElV1F33cJT/8P8D67znci/htCIMlWg5LMteYcM+y6W+s2/DGWWWh7Ut3s
NuWETtiiuL8nCOwJVDA0mUhDJoHsKBPF44Rscd3L7Fn00XEITOqg4FSq6besQJzG6UubJZ9dZHy0
Lj82N9Vewoay7NSqHzKwfngG4NZ4sKEdjCjHmmJYmVZ6+JS1BmhbqzdpaUAmJ14uG6l3Un1nec2M
niWZp0/NTrA8ZR3/QZXokIjhlTLRyin53QTpczTVP8afoh4osmmb2N6LwtHpuTdHpvkOiVNUD0Fc
IfN2MShWiNngTdBi3joBhj0QIbsBBEgx3tAQvemB8VmM3fM0Ua3MrfS19uLntmlwzbor1gyZik8D
l+lROPdTlX6IFBGSpadA9hQo8rJ8wShAE0Du3TaTe4u0lYlOW2dHzt4ah7OMzK2OBWYP9PJOM7XP
wM4V2QkEddGFZJwY8E3OlU/spCioB9bLm64G9O4C1B980LF+CwlJZ/IPmRfBSJptaH1e26jc1pX9
MzedI7npf6q0uHcbR62ajHaTd9RZVK/LKoY/l9hQtGizlkT3VIE64su8MrmG901CjhDlA9MZeFAt
dRlUyxTvuCoPpHbJBkyel5l0eae7KAN0Glf3auS3hMGMKmsEayF495AVr2KdmrsHpp+ZM2FWoKn3
PVc02tlgy1q89r4pP0st+Ups+TWCtIta3D02peb2bVB4HpzYuLUaNZo5KKBBx70icYO+vD5tMoWg
227HTdrb5rptsjdmJnCskBlS1OyAjadkvObzCybFyVH4zifvBQIHc5ZwggOUWf4NuUjUFLi0HPeu
liHMkn0k9WpdKcIKAqyK5OTqjL09Ad1J/NN0G/JqIgnpqh42Rt5t6z4nv2zC6qCBuQYcg1mRrgxT
/Y3ejlejyyF2mcOPKSmeI3JFfmHOCw9pGFK1IeWVIZdwU0C2U8446IAbkoKvJNeHC7ahYD2k3l2R
qjdTmPedsD+KVGwc3/iTFPQux7Fz1k2w7tDDbHS79376YKLneZMO4ajJz14VvmDSwlTP9SENP4WR
DKzq35GGfxkmxQXEOD+zdHxTA3PIJuSy4eoB8QXlCSOy2GQpq+5aIgpE3ABy93Wo9EdbaoJ1eQit
kVWXHxSgunQ1Z35W+ho+DT8DSl7rwrfMNQGYr2KEPSdpzRstHgLUxD5dobZmGGmT6qWvMbLoXOcq
Oh+9+JnX4zGYvGZrm9ODamkbClLl10g5Cohr+a4hSmxjx0jzI6TccLtepzAtd6JS3UZ4TrfD2/2Z
9lyRNEnfU2OlFQEYnXTApWH/jHxqI1r+oB+Lm+QNwPwxo6PrUTo2mM3Ig1+NAmvF9F4quFaBQd2c
KcgXWCeGB9YdSjcRE/WbDsnIeupRKIjgZ5VS7BeV+2vSWcwCubv1FbPczrr0Cv5W0U49pSf6QDhB
5I+JUrKfR3BabMrtUWIwn2jf7MyouU7SCCciCrORTDQwxNnOahq1aWwWRkkDOI+iniViScYPy/hx
JI3XGGaACrXpdQ1ueF0a3WenOf59LX8UDVV023BSpiXTb0aT9kLvatcoYOqUdyPtT8edfM8dPtOA
JnQf6OZKhg4Ly3Kn5wgUXGAn49w98Bpd3I0RM9HUvYXkyx5MmbMaHodya7Up6HJ92GNLq3eVZicc
d7NDy/V56/rJj94ICAPJfGqsgDklDKfHItmD2FaRMa18H9CiG12ztvlqK1Fg2AY7PTrjq6cgpitJ
jS2WQOQCLL6dEc56nbI90KIFFAHOWTAJS1Bfr1E/TXX4lpnovc1ehISFiDsW7worYkw1MmX0H5OY
5qN3p2mxvvJ676N1gJilvfrTuiPFWE4qDV+CKKlVQh9dw20BCt6aB1XJijWBjHY6Qn/ObX2+0OJz
iMHn5XVSUCLo7lht6WFRIH6aZRMBvpKy7e5sKFEGjfptSR7Prh6qU9zIjxSwB4X4+iJleiQI9EWL
adUY5o5Ey7nACVbOMnR7HerxQ9kC0DYohgSo5/YTtIwVvi0GpGCn5iYMOlM6THWLL9V5kzYzbDGw
bHRt40BNXNxGQQsVoeXRSlr/ZuB9QcwOmczOAbR7lbXJdXSEaqS8hmWPTDTGzJgPppjK8A7PNd1v
YBWrMOFSySk06T5vRuTWKhvohDlUHYzSA9WUqudcF1+FIfy97hKfAQxt5HrJZ9cVTCInMrxAHxER
q8W0sxuHoOGIFUCjMXs7G5ySSRTnW9mM1amWkE+XzbJrl3U55+I9utSR4U2bNL2tOWLn+ybOrRqV
eoGMp8dAgM0OVWrdj2ynwMWv6Vss3pu2QJ7Y3CGQ03ZxYOBmnQ8tG6TjLNmkdbY7ZP9yjsv5uwnn
YJx4ScchuPmA7XXdzehQHNAARpdbMyL0724xg65MOM1cAVV2KvmFJt83xUwbHeeNn/l0vzFeskoF
jbpstOg/t5ZddwankpPZArE7agXXmzIDHsjkmZvLhjAI8j1kcZVzwFAyZ/PEXNxWFC0JrZ17qcum
9fP6+1bmer2+XQ5ismsQ8s4PSnWj4gWNP7L5R1eH9gCLXP2zkTJiUT3cmVmoYfQxPr0UwKHDK2SZ
oa8dimJMEDygkb4mal6E3fNVpYq0KTojMiuotjaIHv2BJlZtg6QyhonggPmTWd7wcoupDh9CGz8I
zQJrgCV0ClKgcKcE2/YJRevOttQ5m7/dXr7UDaKxMECJN9prxyxKGP6JCRYgkLRpCEeEjn8eND51
EZF88febWb6tZdPM35vfEumA+IgInx/LeRCN0tt2uvwRN+jw87P2WwbUIhQfkq0/jUhZN1lR0Z9j
LW7qXxREf5Ndp+E1x+ja8lcmrWtO4KfwdVUz9Tn+n89F0j4jNvawfFbfd9Pf5qJleUwCq1bRi58h
vbWw4MctNwfiu9NVlQ0N0Yn25/exHp3O993dcjOo7OK0bIZsZj9XNsKChSYcOa2b8CObT9j5NLWM
ySHiLXkzGhae3yfT/55Xy8nlJ5m/g2B3xzXSr96XU7LtdZC3BcQXXcUxgqvwGCBw2C8fqbsQeJcP
W/370/j+ffy7mzcZUlVEGDZfawYq4LTcKoKJsl1NnxFhBCXRqqlP3xvh/XNr+cToJtDurengh1U7
nVImTqdRJeiY5k1iaS0SQaYkOboYVtxACfuqim7tvKGt0K1dCDk76fisG0dJFGGVc50E1xTevDHm
yzWqmEY2Zd2oojQi1eRgpfTsKz0k626IxlObmea688IWNRO4l3rZUN8PaUff/328jk5tZbRxc1ye
vtxhhC7xEDllguVZyx3lGLWHeCJSWY9082yZ3tUXgXetHIM2LYXhLOcQSWioahygr6aT9Q/LI0K/
9q7S7H4gA58jlP7zzKyDFR6UjNajkW5Kys43S3ODm10NYktJqP0+NugquGluTsxLVRhovdldNsTh
qrMJf2Z51vJ8rEfNw8hFovv3Ud8PxWOUl1l3H2bR1RWFfY6rTl5JtsSYgC2adXIsr+F8bMQHvc1o
em8mmYawcZiJMxDWH8tD/j7Ojs4QILWH5Q8NE4tjToBpi+YD/a66RqVlfP+T5QG4cCQpiRMLOHyS
jIL8O2GV7l5LA8JTEUyiCwjRxIvCp9Ye2dtUkFe1Sq3EukqtO1WTb96N83MZ362rRgbAOsOMu1+O
LRsuvxZTHAoBf4/pY5zezfPBMar8o6rUH2qR0a10kvFalltF3evmQty0kd/dg7M1rrY9PsWJyM9t
G5rX5VA30hV0SInaaEg9lkPLnTHK9aNtsBhYji0bzxwbvuz/PqJVrPkCllTSIB7n70PzoYHuVCp6
+PNDljtiiyyq1pZvf//7chym0SqpHUJM/n1VHpMvStL05ZdHjPOLz9q23nW2Bh6odKor1OXctfyH
ct7ULrxaSfJcP2EAcoPBuuqFY10FI/K6sMcK6SHHwD9ZVxjnaiaV0gmbjy0bD1LEeQ6/Bh3x9/SK
NSu9t6VHw+08UJhaJVXnbLUJSGnVkw6JXP5F2XF8Vqjn6QojHugc+sOKmShs7+HaVk8ynJ7qlvn6
5KgNpr+fTZto12re5LUKd6Hhh3Pp3L8ud4iCvGWDkPuVhY4WR4NKk4tS/XF5yPex2j9XrPmv33ux
pt/IuTgPhjT25IGHh1IjaAO78XSPLGA1FcTPzJ2uqBjugtr6yRXrtWmI2PJZZsUqQnnf0E5P7i20
GCul6dHGawZyzOvtFOnPcW94q6KiF6t096U0/EMDMLXxecGMGiurtle2g5Kk8S4D/qQRp1urgq/S
g9UYlU60aQp7VZGx02S+t4vS9ssfumOsYxirIr9edUZSr7wi/VQJIaO4enND/barVAACPwa5SdXL
7okP98uf0tPNgxlERH8g3uYXfWGotk4Tk/WSP3PJ1PQr0Mgj5bd/HtFwVJh0ubls7NYVzO8GR1sv
N+W8v9xjpQVoIcjPbfIwNYphY3mAl8b+P49d9ks91YGa8qz631t+Po2nKfsin4S4seXO/3ns9z3L
M9y4IR09E8dK06Cu/3309z/toFCjppn/Nu/mNS1bf7c877/++HLv9wubADc4bUxc8fySKGyaq3o0
5GZ0/f+87OXR//Vnv58Ym225qcsI79P8zL+vV//73r//5d937IVxjWXX+/x76L/e2P9+UpYY3YMk
LQytNt/B3+co6GBrzHeANEf1VFlWvAflbpVS3Yqy7B+1SHmHYPSdFWkEM2NXIlmF5xYfzVjvH6UY
yltPNWbeWY7ETq32pRv2BHNipKRXfXTSHl1CwwhyGftuPJfFcDXHfUdYx6uytfoeMT2BwLFyHmXa
U4SYfbJna6pHukDJaNEMjaiamizDx9pDesTjN5qc+sflVpCj36X7HJ/Rt9dU2b1uJ0ytebRZ4VHe
AjzDQkNn2ZXb/ZOHinSO965THRtWSZSx7g7eekJKul+etWy0LN8kjTy6FYRUm/i7O0PSnfEc62Ql
fXJn8VteVbpLEoxlUd/O0YOFkkCh3lPTsQI6seyRnjDRQEBrkjcY1QLgAw8RjO5dPuaYnOdbGsn1
x4F+kU9vz/VoL3WPKWFdT+A9dSKfZlyh6DDlYcHg0jn+KP3hI8x4827OAl8I5KKl1fhnJCFEARq1
85rlzh73Kml1kSLcaTAvtFyDNXQd58M16RPTB87uZWJrNy333gc6Cx9V6d5nRvrqu/74Q8bIgGhv
PHksC86pZZRUGkvvHv0DRqVCe6Wk69yqaaweeDI+lZQiDusBymzW9G4EGTYgvzLfHEagUZPRo6fl
JGLn3Qy11UE7uLPfWqMZeylSou4IkKkon7QJ8MrubC3nQBrRuuc0pJiI5f3BYlZ6KCnrAfUJd8ur
hIizngyDaJxuOmhKo45PyQu1bIOlIxf+cwmqYG7SDZeAYNKTPYpgLTP9K7Hy8UrNV31vqoTKHJHp
+0E1f6Bh1SZ6deUcHEEJJic025/GDnA57gtHG/eVUPTxHScG39u0+BMQAmno7T2ipe7/brR5tx6a
a1ak627GmLUAS3CjRLQW5t26FZIzylNXIJgUFcqXNAvkH9xOLzApmneaoPDb87Ld+RGJCIW9h9Lg
NOtQuZjICaO9M7Dvr9qRNi3BPdjudVZiZ982/XPbd/73rUT+ivNBuwuTsTQ3FTI2Io708tGaUXTI
vF9qX/NuFT0WfkJI+rTOhuxZKR2bQ8zc0vddC2oNgto+drOTkfnDhQJEg5fO36EZaI8ohco3PjC4
1wQpGpLrZplImGvIvwctrW6NWX66YxK+QVVUG2TR8UPnI7SzStpgZqk+IzQORBIAWAltYyeHsqJ4
DnB1CKkkGg39Aaljhoka6iBj0nkPg8k6K5mYtol5dzkG9uTklRVRGTOPJOK6IZv2Y/AA3KdM8HYJ
MyrGlDCkalYTlIQJbSB46Ppfm7R+CNzSPUuP2mSmJETbeRipIn5h+SSuqR2Xl74KHokQIBhS0OY6
jyZQcZM02AeCkZ0TTeJo10N1etWi4pZEiJGhPfqghrp3Xer2WyfLfFNWhvlQtxbhA0EC28EARFv6
3V0dK1bBtIB2xDoTG22G1pMbFsEFxw6em/GYe+GH6aezpScdaeZUUi3HOmFe9BbGxI45p3sLNMTG
FgZkhbfhzjOpW0nLNU6BSyx4OiNuQv83fRf3vpVMUUAkhcyEHKeFP0axXmqt9eRbdb11keLvWNs5
d2UYfaL1Lk6Y8ECzaCE/aNCIP13lI8ek9HEzaxS3LOqDH2IA6FD4JoVKOzuHJVdFYYufJPji/NLC
9tbLp3JyOW1lmiA2cZqB1R3fGpYRTL+6fYzNpJ0HRea1bf+iJ/7IxN/9HEnXINJU7xDX8Ou1CxLl
uWQlx+UXPfZGfcB81q/UzNU0MngFGTzagl79ZozmCZzo65s78waKrKdM2vvokeZdnB/WPauCBy/1
nUukBeULwzTXmJ5JrBOIIyBoXmduPTWTI59Mv/pDUFEuE/2umbkGlgUrWy/7/FLNu868G4pIrTFY
EEtU2NE9mCRMXVGSfVr5PmnH+tc4o1FD9HaVbnsfqL/vF3ItpOq1BiT2SePDp0QlGNK6vPiDfmUW
/yHEX0VWTA0By9qd73XRLuwb/cmbEpO44KBb+40ifGxGBpbKjCjUewWnKbsRmsOzIIsNjDk/b01f
66Jeu5Y1EyOFE+19ob5M18Z4WTf0eaU9p8By1YbIkRIpP8jkYn9wSavqreAlrHWnLu6BTKidEyE4
hl+vhv4pakG6lMIDBs5e2ND+1AL8zwOnUVQnT9/jewyM/QhjLQDkabcflVVeHJlAoU/o/+Z5z7vm
zF/ze0Rru4zA2bL1BqInBiqj36Mhpg3U2ql5m0b6HyahatsGq+MtMJ27CovqKzllWKsyHLnLLs4e
bYW6EipWzC93GQYrCaQz9YxjHBXuPYm62SEcwwxvRX+HF018gMvw+C/SfphSi16A2VgJasrJes7x
PNCznsu9s/vBNv65pQWjWmP+A8E6I6RcmEmH2qY9EY8lTfrlIGlVb5EI9wnpeoPVdDtdhMx6ldLX
YYDFOsydfNuYXfacIxOGDmx/DS65QHpQ6lsUFe21RK+EEsV4WfZE5dFD3mlKFy9DVmd3tkVFspgx
Lq2Gj2cwcD8PSAEfJntco/ka39sapSYi6fIYSRE+xcIhgHWMd7ESe9k3yMCXK6rGkrUvqE8sx2RT
AhYcxvrWJ6G3q0cyQTQwhUOVfeq9/VzIIT1Joil2ucBIU9U2BEvbNq/LBnIMUSIUm1BNcSxUGBlc
spqXSZmQpnMw9LBej3GHU14nFy/sUyIzMGZv1fySB7tAYpgykcLfqF/NANM954z9ZY+gKPvgs01e
0g4wQaG74a/OJAJVn6Li0ZiUdYL4gjdwuWL69B1IdPPqG/RSb7e8s2VXFzBEW8cDUYqoVLCGfDJD
882SuHty2Mt7DUjtzdFdCk7oldcRP5VnsoDbdrCfotrqn/mnX0Zb+3eDRtRylERu/zgkEZkogdtc
Sg8XWl5qzrNnEPXQRnn1QJgtml6ne8xzb3gwWJW/6LJ57K1RPSxfcOsPj4U+1ecqra4ga6NrFyRM
dXon/fRDKqMy1z8MO8Tf5kX5ORA8otYA0BI2DvKpo5GgMZqRjdd358BM9V+tw9o91NweSYedv/sl
HHnlFslBq5v8veGq70hmBomXiZuT6o/S9LN3LiLePqvSnWmjCouQOBJo12wLyTAb5eV5sordoPkE
Lxb9Z2+jC2p7OFd5PpCSVgXyXmB/pCaDDzGqmsdR5D88jwIfYgZokH6R3MMwfqX0oT8DrgyfQS9p
846N9+oBohF84PSM2rB96qu8e0DjE6NDuA51nf6u0puP6ei3wZ9hum24L1BMN7YcZstSVL4FkSBc
JPPoOM27DbMA8BEtPa8KG6zVVqDCKi+5s52J2MMUn+f3sBNJz6Z3Ayu/1MnnLmPWIsvusln4+eRf
Yr50axvUJ1jotlbORSs99zQxSwwQq8OymI+RDcrVhQvtpa8NvEpJokFNqsmPxIO+cUdIuCtNe4LL
4jzgf2XP7MaXVDrp2aG0cO1wfpx0ffpFKRMvTVnDp54vdcv1jmZgBkmwxIHCha+s4+ZsVsGLEHl3
lw2zQne+NBn/d/fvvVp4YY7zp1exemwmtz7qEx2eEk0d1XToestp6ChBoz/WCfeNIufO1iaSzCLj
3ihpWxXLJb0JSy6V9lhsTUkNLKvH+NWPSYeG+RG3DpJQ0YTU4ZBA9FZc3JtTaTB/7QzmpNS9V0kB
1ukbXScKJPe1K3oqB4xTOo2296Qf+w1KW3E0590+sA5kd0+PefJAvJDzkFusQlgfju/ZkFy59JX0
ZpX1JA3zTSFGw8EX/EahXyEIBUvWRHWBJBnqSb1Qy9oEDkVDr7AfnfIjEgl8E7N/syzDPWUhTfNM
5dVWOW3P5LfQLpTP90Ae6psdE3jf5LuABLf7qHIgUNlTw5yChSF6VHTrEvCnXgT6xRF01LU8iJ9D
hikCedwdiFGxVg1hXrRD2G/iUqxtKF83LeO8Wz7YogsRyZI6sbaxyG6ColYXRyO6hArTL4QD6Imd
H1rs//73hqapX5VVybvlL426eMuFKs7L+NWgvsL2m4pLksgAxz2eKYI1WtgE5fADnTKj8GMC1nGD
EhuAl1szrsf1c10mzyzUifCdDw0OpbLKMvGazHeqpuzg0WAjXe6NXfcnSQrprgyQqSYzATETiC0G
3XPuJpgkL6R5bZfj1jzIQ7L2vneDwHoTlA2oPHdkSCI4XR7lTrLYFoAyKWu21a6OLGKde/keAFn9
yiaW/fp8ASa5q84t5BqYuw+RnVmfRZd8xpmefNCxpnY41OEmjUd5VHGNfiTwcKF3/X1q8FHQGdpJ
cudxtQFQ91Tn/erJK42l85S4ofvZD94205wcKRxoZN+Iu9+eBgQjbq13khxKAsMQtFLWYEI8BPvW
1mKsjN1wN8OfoEXRuE7RJoAOqoj7gHcDMg3QIhtnA0Q2YB3pl8/DmxGZFN4ct3nwtA4tfC1dKo5F
cylKcBuhXrkk0DrGbibKpaAow0TXnz17+CBDXr+MJII8jxAP1qzZ/YNwyt3EuQ3NF7eVrTg9k0bZ
ryLRWIbL+MlPMBhlU4Le3pIsby2T+KXlIeSQ39PiDNA0NsYprVT4hNuYKag93pY9sCP4V1yqmT1Z
NcshWXnhk1R/gvlBbiKmazMZCKL/szzlLYBu1XXgv/NqdUL+vCstFMVpUpJLZdpMsgrf/kkBla7E
zPgTjmtvtdrG4TjvjhV6IBcWapLlyUfoFM8dORDBKgBOwwTvj1cE7/hD7ibfU3dZUiQvaqmwpEZT
M9/qbDz8QH2/f1hp715URaAco7D/3nS/wqjT35gKsvDmK/aSKvrVdtpDn+Xti2+Y4lCV3fPQ2zjq
qhzN4pSKhzwLxbpV5iZpU+sJQoDFN8LLCYTSWMVkxnoi/+6KdwriP6cdOJadG7Q4wsAs/LSrz7hi
EQAQTN+VXPJwqCfRqwyHtdbql4mZOypBYm0Q/psX16Q3QZAu+UXIEmCthTNSgQyTicizqA9yRMsB
DC0RRIc+QxQOJ9QhSqdUF78g86rtSm+XKs25LzWXWo5hvJS1jQ1AMtZrzqx5yuruivsJwaET0P7F
2U8/AKVTUhl75r3qqjFXvyqvTw4qJ7VHlKbc+oHLZMPqei7v2gHn20zym/pWHNTUf5a2zUI6mAyQ
0ct/Ik9uK/2AVIuo9cODyekGLgqvvPJDgqPNvHiHf1L0JkLppt1lDAWcolZxr7eDSce4fRJ62R6h
gFk7t4jtE5UhiTiuaW69mBkX1mwDnZ7wtTZbKGQaDBqrefzeAHzHVGuAAxpkVe+KeCMjYif6Nmof
l41KSwIkk3bah3n6K0iy+jFIUqhLZvkbTNT3jflIkEAsnYzIR05fjDsWicVB4CR9K4ZD4Xqsv1z4
HEFJc0KvuaU4p4qqfWhqp3jok6yFwuWLXwPv40BWKqFqcXC3gGcJ0IAuZhsThIMuugcdciGvL5yT
9ihIaXxUIL1r/SFCXmb3vnb/XT1tS5Fu4LigheihkbFuDYcdark9kVAz2NpsqCuqAo/GEBy/vwq8
z+M2CmCPtAlTFzfT7zhv0+PAbATqIbPfoLtSKxhvTZYXj/M7w3kRDML+nG8U7uh8BslAPQ1Soer6
Z9sWc/2xlXuzdLzX0ByPosm/+ik2r7reZvvGgwSUNpm7/qZlagHXHycvH6oGJcMC7TRLD2pYZp3D
T8SV6h4lIEr/2S/+ffrkIr1UkaaRKlDed6GekPPZJWcowN45CnAZLmk0pQ/OsUu98Aw5Hh1Hjv4m
GXqAIHpBlqaqE0I2/XG8it9pxYyAdhX5tJXQD8tpMI7AFBAYhVtENtQ9qIwsGx3uDVpunF1mDk+Y
/s4uMFXyaM5zdz+o8Qm3XNsMyyBAatwEMzTTyGp3H0FV2qWEnlxA9SHNRtvtpVXI/+WjUYhS6ILc
wsTyf7fDH4xZ4VeuIcMqG2RY3xkiMbrdGkdwtumSuDiQenRTOvf+fXFmRvGegNfvYQByoBDrIaLm
lDR9cwYxybreiqJfrn42NZR5dQIHtBXRIx5c/ZEe+cazhuzeddVzl/X9c2hG/XNC9BD85SffM+tT
UbAaIoQiZQZqGs1zLbjy6TYGlSjs0EjOPyPa5TodMeBNspmF4fLUF4oowAqjQddkDBUCeW/gduL+
+42ZnRnucTc6qL08ta+QuexTD8FfnGDaKFLb3ct56k41pCIBPJOXlgAf5HaFnVzEcKgdqKgg/6yD
kVraW6cwTbF0OY7VTD/uUkAw/+fOpPB+mpNw7xeMbM3041KhGF4Al+lAFRVF0p3Tt/W6AOsFEilF
yzmKlDyCwLgu33QMgrUVSUjTrTbGc1hUw0mPWZyqaPi9/HJykx5THOfHJnC9SyVjFwKNmyDI6t7b
rNAORG7hNfe1awca4CNlUMJVG3pXPFjGXmrmtezCaWPOy/xKEPXp+bSBjZmgXVF0XaDyTGIhryxD
FyRTEg0c79RoVIw9ZeGFyrupOlIez5tuZjJQseiHGSfCkSC5hZnDGYuxfKM5cjyrIMB5mOA6pyA/
/XSpVK26CdW65qYYj1tDO8u2nLauZ1RXoJZ8hfgtIiw5AImLQmc8dJPff28k29A36DQm5XvsJ8G2
lBPGcU98qTwatzEygSP1+4ohLusOlIiax2X1Hs+hSpPRQCDqqKNBtESuBWR9lWLQ+GUE0c4zB/mH
c+zk2Wmxt4HkbS0vGy/4roJVo6fuTybbRN7gOzqHbikPzCgKutEeLUaueLpEl+m13f57/AEFSLBB
ZnWvDsmesUimH75NJIJUCVVVX/k07QV+fGmZFAE94iJyA4OT6T21NeaJYS4kUH/tUFOOx3IujpCQ
sakrMBBJPQGeNDiPnSi7LYN9FQW3otGte0K7ZktwnX3G6rcQovlZoiPfwIVe98ofIRYykxp0zt+S
eBgQSc1m+W0BJGsfh5SUVN2JOoQ36PBm0DHLDWOTDvFE3qFGcCRB6NKKqCaMIqS5Dh/LsfTdMlI4
81g2TBMGd+S332Exk1J/BOPiTQr1WaWwv4ECDms/HPdg/pnvaEX61nmvfeZOB3gZkD8NX50KA1tb
m4/GBeAB7kNteMnsSX9DbKRvpBtU9xA2O2hW1aVDs4RvBHwejvWqBn4V+Gs12BP2tuLZBhH/p9Z/
Ua+zdvBMi60CgXuhqL6x5tQlVY7ZxezRmA6kFi2bZnS8M5VfMn2tNYiC6KGxss/vTzmsjMsyH2hM
9KtDCyCCCtAX83JtXXRqZpH3+t1op6TnBQSOwEU/RQbXoHmO2dN3vzTI4oUAIFOWmrj25Cmckl6e
7bGnel2U0fAEB99CqZrVlwx76YoInfHqCFCAGYHbhZM6X25oIs4qFWT0zIdgEZRPPimHuKNASo5o
qVB0weTV636N+zogcgfSjYGtZq9yTK7TkBJsmOMQdjHMd2MrTm2oYPSCasJqpxgxq3a/jKpxACnM
sKaLFzU6eBwH8XdgwtlxJ+9pIlwFTfrwpNletF/Oolp26pQ4A3JIOsD339fVgpHyohKaEIClvPtJ
K7885uVMlgdwkXlD+T6zTg4BWk9JYTwt2T9Wgdcx9ZJb7aW32KRZEzqNd/3+g3VEdSSI6p1ONOkm
sqmeUdwwt5ZdU5RtYxo45Y84Cs5uoHfH3JHBhcqViUqXyQomsVVix81D59pq1XY+JiHygJwH15sm
iqWvZVeRSDAVtrMB4UEfbZ5MuQPjFzMYUgHtDCiJH5Y6VVwHW3BVvYV9QYBNFI0bUCfig7XqZyzp
pRYppCisfo+u33gs2iARp110Uro1IPbCa1dUUYd3jVux2f9zK/z31oTYRIlCvvz/HzuAosc7hkur
ZkBSUwEtYA43oIukYQ2m3ryEGlBKhonoPjW5uVddZhzx8hc7Q4rkIyJEDB9v/yvvDMT1vdQulWuS
P9KAYKMuY/p68qNNk2OsWJmiG7/lZhq82w563hB/4IU8PH9HofDiY1w/Ip6jd5p1073VQh9Pmrh9
lmExC0HAWY0aUacUEHb5rJVa5v3LBvAi7RKqo9BYPv2q4JtNSfqxYtgPUgM5jG6FxW2D32WUglSv
WYcTinTYUlOttwnZQYRBs6mmcjjalelW+zC2KuDOcNqzeY2ZdfCh2nrCdZ+V8GAjCiyjQZGIPrCx
CllLAknFNaSDrD2lWY6jCyvKaz+ifsa6EuyXXRhQCJn43iNWr4Ro+RCjHdrGwhyjX0nA9NfVvr5j
CzBB1QenMAbK/ngIR4xK5//H2Xksx41ta/pVKjRunAtvOm6dAdNbZiadqAmCKrHgvces360frL8N
qo4kXpHqUIQCASApZALYZu21fmN0trvLXVH0B6M+6ZvJtpYdpr1p45IkxdwczzC/0IOFqiGKp426
vFWhxE63OG2G5J6yWfYxVMadJeYtDUBzio7xZx0ZqcFDyGGZqp0+l1uNGdSNNzLGZXDrPXXXis10
vkq+usilvmYusSgeSbhSuKUF9Sw+aFaTQdsUvrt587GvMH420NEwIj0+wd4ykDNuYK9FHgwEFd0I
nypa5jrgczIzW6cki/d9AY48kqAaILOF74KYaKbBoved+5dfqpXYPOETaKPYADi3KcPdYCTMlz1Z
8DJWUehiA7tO2VV5Li9iZPQR3Y2MswQFj/q6dO97mIMi3o0CuTiES+nOKWcbi95VewhcgQYtbgSZ
tn6p+iCSvwnAlSOwUqEFZE01K4yrAuySEwSTarQ+M7ID3xAcOlMCP/TTBERQkc+GUIJolt/nybnX
I2AUA2En3tlhZCW3km34c3+IQajXOLwFjl7N08o+S13c//XjjkfoNEq+u9fxtKDgC/FySk6pKuwD
geg+WiaVAE9Odm1pCgS/gpaZIcMskaa6euNXwUrzyuFjCbdg9zJIFmr80qwsWQP/Fcq0j9T1+5dW
l45dP6tL6Fl9Eu/6Ik/uUh4UK17dwrrAPmPhIfIXVKutogjXXg5lwvd1Fh9YhV4FcDCXqd3n11OO
UsoC5ahkFO2iaqOD6VhMwBKCvIVW2tK9yxJ6EyLsPkM6L0OpSiHNTj7Q3SCvxDqqSM15aFkPykhM
P1VxNILxU1CZaL05Xb8wxGHky1u5yoxtPGrVwv4rtVAT1kT4ZDmSegmxwytSbTNKnB58pbyhXLju
w1x7cKp02PpkFkFP/YVpibtTK2HQh9cRu/ANkWMOyGrgJEkGKc7wlGhA+01Ij0KQJeje2NLbSBKl
su0tzTSoD25Onroin+SJOAnpw2YjFZQSWYQgUqIKaVXVh/WPpNaW6l92lAP4G1R4O9K5gYoNrjQs
yTGSoE/thdRRooV0Sqrsxf9MCxgGJeo5+Zhq1yqcJOItMY6IuvPLutzPEwv2Rpjeek3UL+tGZglU
aAkWO6k3B13PO6oryvqDrPnr3nT2RlERj2AKmQunFIO2dWDQ2KVVmKHQrAUu/GP0azTku1CkaIcl
prfq3XRY+pa6iJExcMsid2cIe+xT6vJrkIXFKq0q+UB28OsejfzrXnroNdQoHSmiriuDOoEq8agb
ErxFsUmdAoWpWEC0giLdY2uSX8dFdCvLkZBmqwfY777bLToxY0LLRTZOxh335QkV/NHMUsBHILoi
zXXH9/dp5+msRrKg5HeG0UEXQd403cc+ufc8h97bIJAS6UpzAwM4E8itkG5xMRR7RY4tEk/n5RGl
vr7X227X5vHHIRyk69iWqvvI2EzlHtBjzVHdjW71RWkCF9oAQCIq+Jkyg6s6x8kShQ8pk9GYSIIn
O4luzHZp5Yr/2ShZ/AMeT3ZdH2lnGMkr8ONUowjaZU0/5sj2svwIRo3kVhTdSirVNSOp4b81Vput
LEXTN/hpu3AzA3NWi5VC0aT2unITOJdTxEe5/4AKRbGqDZXgog2luyavZ9Atye6OJQUnx+RJMy+a
va9vQUYAF+vJrKBN1hWwUSP5s1C28r2FZ6ny57BJHycUR6112g3WCrYhHV4Wg5nTkZB3U2nvQIt1
YMpWKB05ra9dHMes18Ti4Zp1XUrihwJQK2Fs6Tb9XElnU9UaZ8fkNO2lKOTZyqIeTeLtiHklL1li
k/4zjl6Q38GoN+5VWUe+KNHBZzlkxZE0aBjGly1eU3eerTyDU914GnNBXJ5QFCWHp6W0rmlV29hB
vfXisFrURB0biDEFdMNoNUFFFLKuM/LYK+KL+KJgOTALzHh4DMfoUlseueBwIKaImgWld2cDiiFa
9SpE3NChxul0Yj1Akmc59ZOp20yHtk1yfdDTpdGn0jW8Tf+66XygKKgWoVJKOlIs7UpR8rYzN169
1MfLAbKgp1+7aaGup9R7Z/X6EhJTtJgObb+wtjUiHNibMzc0wxf8m7DIFrg5JwxBdHuBfh26anWW
ZecxjwHqJqX0xAyw60qKmmJnGO3hhMlCNBtl3RU1cMxNxKJ/2kRzJHHXITjsz15p35npoNz3paku
8O8zd5GWd4c6HVWopyijazmlKkmxnLmkSsHBNbp0j5jTJZFhh0dkoW8lnAFJaqR4B7v5pq98kV0H
BVGC+cFsogTj1ZHIjCILZ7Owrc6q2gLUUElWIt9FBparrJAITrZ1rZ+nSTjKQOpUWq2wQIWOmWZZ
i4g+HbqSqh3Y7Phap8SG+rbhzFXhGx5g53IEiYl+/Vj4C3pmutH9EoiXTLeV0be+Vir8yORerh+G
lIymKu+LVrI3hp5ZuCAK2Cn4D5JCcoOrlO7vbK3wj9M8OSZAoyCrPFQ9qqxThzIKFB4r6A33nqXh
MgTV1R8R04ym7ik6ainSKS8DIOn/4GKojbJiOdnPpndg96ozTwWkb0QUcIE1YArIyFTvALEbewLy
a6XGrbm3e+3QGYTI0Bbke0qaDi3M0QFni8ORta+nALzitgKMnOtmjqfcSObQIkstVu0qw/6q1BqY
3iLPVuvawyDr/iYWGD+lLJOtrTXVPFIZMgtLGq9xY42vQ5n2N3We6QNEtdEEHVCQVCmeHGoJtYhR
d0j50BjaLrTuaokJI0nQF7FLfqzl6WT7BQYDg7id0qBo6NsNxH0LGJ0mKBY5YMUGguWhISymOJZs
HHxJr2ylLLDbpmAA7G84GQ0aNKMV42yhImMH1IBPBUrGHdkMKSXyrHn0nEhGGbyTTrVlCAwH4NVe
ulek7DI9gzQzjZsGgfnQDYvNYLqog8Nx3biy7uw9C2RtHSrVpclJjwTkVD9WofGAeYLAaTUWMuEm
yWR9KOwDsB6zLJAiEYNq2UMuIEyNT5ADtXUbDNpaVkr/2PvZogsb+crwCZE07PdWIh+ImlLuPWia
U82ZtoONHLb6HA+ZcFHiY32UPHhjjt1tXiJW9CwhicXRl6HRaujgMG41pfOvv22cnIr2IDVfvp2C
ZLUsgrbY2zHSqVOolnWUMeUYFVSPcGae2kG7CiYur9jzpr0hpZIShnDZaB5dViIp0VQo53XNOScj
DWFab28V0umOolqXyq6iTdDa5Vwy4fF2NvBpDMAPloG6sDjCgwwDjxayXVMeEM4bnyoDUraF1Nw2
jUq851PpwcAe9+BCLZoZnZVzp706B04BZQGm5a5rCIjgriu3eufYKAuU2JhJ9lXO6nfWY+R49RK/
WCT+UdP6+wVnNXRKsIiUf2xgO7W3N61WrTVRXUoJ/NeIW2fo2XOoGFQOC9I+LKTygVUTm+E/e6M+
MvI38jqsHRBGlvKRCBBvHqxCkG3VwnAVAoH+OMQmNAvZ/1yRXQGhZ8+12mkeFFO5r9HHewaMNevj
AR9TJQWvbVMb0+BHH8jR5A82yceR5NedaZFYNwyngB4hrV5APLWnnr3SWye01kNcM/YIdF0hNu6g
mfiitKtp6IoMVZ6rLkY5oV8C3yghjNiOSA94cJ4p7oH9AudI7UU/tuIowODyFKtIPuC/RSlHHE4f
eKFzhd9vt/AjbMemn2FTql5Oh4rIIgtFD7Kk4XVSCpEMsRpCuSo+JLX6aToyGF9ZQINfSklfLyVv
bK+/7UmhyKvjjTvPqxCFwNxy4UyNHzPygRev9R+Gug5n9LsCKB575J6ZxsVeIM5JXf/106Dl1tIu
f/nb6fz0F9PfpgEq1VFvPVekLtaGPUYLxYn1By3UySHGqMx2mXmakA1hZwD+HO47DVl6Bevv5RQ4
FVi8LmWqEXFkj8IjCqFckeB0neG6kTB8tKwg20x/WldNQdK8iehTGBa6auvvgiGPdpaK/EUssRoa
WADctXUmzRO4wkdEPJj3EnRlfLn6bARV9dBrDMACrz+0wig816MNBqIBrsDjjVMjeJm0fnzyy6Hd
20WKnY9sJfdlpmwlcMeGXBeXXA+re0pUVuxId3GgeTc26ZDprNcixWsPzZ2pqOV93EXjHshLezXg
BX436kePFMQyGwU622yti2IzgmInZ39G8+GuCoP4DvEaaYWqk7SaDvs6vJv+oHYEpMqwLDx5+O/T
hbqiGwHZCzG21v7c2/DNPLv0lo7tAxdUFHcv9TmwFPxWngLHOfVjUN+mflZt+xoYZY546RPYAgRc
PP+jAwVxbUmwLfH0K+4Nn2xUCGap7h411O032JZSFhaHUlTfYqVSX9K6b44NnpIoXnLed6sBtYYi
2Q/kV++UhCQZ0F0Sr96hENXfZlSlzRbWLRFxTtVLBa2xadKgWZcIku11M1nFmcqzAYk3n4bHviEe
LCUcE3XgRazt6ssQG4gMKXL0pcUiRJXrZ56tUAJo61sz6HEb8rN61ocyUlU1+Y24cdylswX4SVml
8cr6BkFCeZ8mhGovx5IH58FFRzxv+jupyEnlE/2fZH+wWGlI5T6NXGnDzRprnADMwzASjBW9t5ti
izgrw5NH4mU6gkEG+6turR3+peBGCNI7Fa6CmQ3lpbJKZU3Lt1fdyAiWs25cEY5Zq8pu7Y2q6+mx
z9C8ijtJuU+1/q8GRY6/QyxdWLw/D2BartAg8ePOv+v0FpB9weSj8p53pdVjlZHGODJnzEWj3sjP
zmMv6+OijQppTxRALNvI5blhON6nuGfNS00rnxJF2XRYgNwHENDW5FHRiEblAkiqx+KeZqHgFiwA
QoFtAMtRcybROvYfKc7jjMV2LwchpTIDH7EKAghgxvAWHqMwpdL9L+iyorceVLiRaHeeQcLTKKCU
IG/aX+k1Fb6AukYNXqxBJ2ZHZb9Ce4RDUgH93AXktsGpqwa7gbFt46LvBqmnX5si1lIMclyFCWxn
Cjumc8VwbzsoOviZES8V2Q4vXS+PGx3uKdbDFJGnc2VRfMqDGJxfCh++pZDiL1DfUCh6cYzOqIC0
Ccx+k+YfJ1ZRo9b+xu6kteQrcJ/KRMDBVOGYQxDTIOSWzeo83hWFORwxIpKoTjnFFtkeCHdNcp+3
MkroYaEtLZTkHzVEg7Iq76+z0BGgZYKzqLD11YQIRgdugWyNe2eawnvBorrrIVyfVek5sSLpbBZq
swdacimFKM60afQS7njsHntkp+5pQIeU4vDn1GbJGnhxDs1Wt3a+ISFFkjrJXkoGLF+6zLlSAUYJ
L1L5ovlhBssS7bwiUi4UkZVLFIE6AtQLB88pPkU3U4RK/Ixn9SG+jLk3LtUk0h5SDSVGN7JlHLLq
elX3PrUPqJrDCnNIXwGGk9t7PIpBACUp1slhIBCDa9wRiz1NiXpIXUrVFrD2HTEIcMUhH45RTczn
9ba11uFSnMJIRfrQY2rtMjXe4lWfHb1c++i3gXvVapF1P/0H8IfWPSsx94oSnH2l5b1+7QsVIS9M
/tLIYc2sVquv7agmx1r5y3L0zD0izfKCulkyMx3nrrHC/oC1c3tbSzclapV3IZHfNgvSdh97+lnL
7XLHz4EBg0ZSOy9BVcyTybqbyuiMaLQ7F+pTornoXfWetJ3iHx2xjtoAmRyoTEgR/mdzK/Z19Dfs
ldppYEMtuVopnnsJSqJz1cYpMcwADI2t8OLWOiQoQTjOlT4oHpscIQW3VZPrWMykXqQc8gSYxbkI
YoE/idsONhfYSqPLn6LA1PZGhd8HRoz+uu1MVDcz6y4ill5nFa5k015ADgQ2g1WsWlhtKx/WyycA
LVnTzZxR91HflL9+1EiMFiUAP6LEaXxDMC9C6UtrTm3m+VtJVVTkwoboFkU4P9oa6SVRx+E6luIU
VEWPbPMof7LAEx90IJLr0TEuGGcmaxv88BUwGuUuM4tnr4iaZ0OlQmVU2ucxpXyJMXt+jtBnXFtE
IxWWWiv6dH6WMxDXMu7bX9RxnmWa+aWXgLWp3mADsAWPHqGwlaHHvJCRL30qnxGJyp+wFPSW6th1
G7UR0sutm24DDV1MK0/Sp0ZHRVkUBLJQX4LG/ESRebgkeovVGnI0mME4w0cflGRWddKtagCmNIfx
HnxttQ8rBeC9SCHkJbEzU1VzcFBKw83LYC1ogbm0oA0ugw454xmWM3e20q3Js8lHWXXsQz4g2QAB
KfhcxKBXM/lcq412kxZNsIDup68bUZpS2/qoM3hddBskeJKYZ6ZNfwb1MdtOq/dYIlcJmSzSCXhb
DT5RZHQRtBASmYKdlQDBgAWAFlaK2TTiuOO95HUeHoOlfJ96IAul7IlnDlbYHHEn0UCBtwoc69wx
wotiiKyWejbHmGFVK91t3JMoKAICydQmxRqrM/LiQrfQjD+yjvN2kZvfO3Js7AEGEA+LOmFaYbQc
AqbARcS7K8iyHUoXJ2tEH+a6bO2njICD4hnJxvKY92V9yUeGNXNUuznROjF97zD6kn1APsIYSObk
o7xOExeoa684Yip1X55XSVeXAANeHM/Mz0qu3WSSI5/DLrqYasXoi2nEMmgCmAyx9Sz3iXcq7dS4
uK57gAf56CUiKi4gcbH8eIwK0gJRZGinhjr/VaECJkmAFsHkY9mZB7iVoMjroK0rFqXoSMDKTqVd
FZ+brtSu68YGe8RbvQNSh8y9reufm9giXVmmn6ZMIbKVZ8Wv8N7A5enaLV1t1QaJv0tiYNfdEFer
xh38k64iuN+3OBMViKgt1bBPbokrSEx6cCCnQ1Jq/FQN1RgTIb9pJadq/O23Q1kc6mWVoLKjO6tm
rCWE5l2sYiH5LabGFJAlJr3qIIdVK5uXh66oxHtjNkiriahTjfDWPCwfJ+5OyVySexkq9MLVKxc+
LlYrYx0tGQ3MEnFShhVPKSHHQ1IcqpIZXpMaPpRa7n7NFKHiibe6up2WYnreRfsKB7ccs4STVIR3
PFjpHvcbddu6+OIVBrwir8Fx0o7bz2S7oImMcnlT55V8rMd4rxOF5rNWxZOsMuV0Sxq4vPGIpbZq
iTqkjLO8CnL6WJAnsFCcChK01qNh/XKMRxjAGKyqZrmBrU/YAEdXEfPQl2WK3g4iJdrWZZLVYV8B
5cjjhZRJ+o2a29LRw0TLQVR0WgC+bCKJpaCVPJqSJQpbLAyn9aOd9e4ycWA6jj06CpguxcsAWljQ
1GiNNY5jgbgiuRdZGMpqQWA/UhhcW0GACr9AEaoWvdppLYiP7cJPqeIzgpI5sLACreLK3PixXM6n
IcTLyDLEfpDvKjGiKK3M+BumFyCe5HrdAkxTaDZrW6/c+ZSs7y2Kah1O1JvWsfqTVWtfMn+YNWZl
PFCxtdchCO7lSyaEmcMvfHvnVmMKYgFMMR5A+nqCvAfJ7UCTnqPIYtwXOm4hqekom+mwohKDjJ/I
7KiBeV/6xqKUm11u9MFWIUw/qAyKPSDURV4yHwQ1RlR6wFBh08BB0kp6Bj2jTOPtlP9yBtArqIXu
piNFZMNs9I3nLixVxBT17RT+TBtEbbdtnpfH6QjjuHo7sipChj6umT0JlUJFy0jUyvJ1lrg9nvBl
sSkqRdqUpXajy6LgKeB7XVrRu2z3IXKrBKBAgUCVqM0UoYTiM/Xhs4nK2pbKBLwzcThtgGfp2AEi
GKcPGAY7KnW+qSvF1XAI8f8+vnSzzuGbTTN9+XD6i4aCvkVt5DgdeRGLi6HBUSEYqcnKagq1rvex
3ehYFJXUJpsFELud21OmUIuvjW9qgRk0J+qxYwoC45/sBV64EEkw7ohkSG5Gkjozv7a9S4y3yN7K
EZ8EoHuZTnlt1awoT/HqxV9MH+hSKoNwGrPVdG7agI446RBnUbnNY8Q/1dpZJ4jh9YVKBRNxsvkI
N1PDSi1xj3iCpTua31aCOMWSzcY+pMVtpqPAc4fQOEQ5xN3uUhkqylRAawf9MOW6BcJMHcJyZ6An
DGOweDIcFXFbQSEBfRXPgzJ0t23vNw8p80dT4JcQpPZlAv4nabdzS4oHdKX21ikNwkhNqxdoKt5Y
LYLDxLxAAlGnyVCbAXmNPPM2cc1xXZglkHnS2KhVik3YNl/3KkTTNgjyQ5x0V6WrdsDFmYknsrSD
Zcd2NLr7oEqKtY27yFWRdf3hpXoqyPLTnlokF9mjSmUQEL6cCmJMZkcWa4taL9Sj+FWo4rqndFIi
Mmr3JOftolad4DidnzaSpASsQIlgc8VFECSgBCErgUNyX733o0zaUKiUP0tZ364wTwdmGPbx47SH
XUXysvdyTmXkJVFzJadldTYCstwVwd4S5lbwESryptCUck2JRwbr2K6kIW0ex8BxBRR62Kdq2R40
y27mkV7JcyMqQC644ycthWExDehtCAYG7W7WdPE5yIFwdtY2UVx72zWGdmjEZtqDxJMczHz1ctCH
+gF5IIyIAiBu6sSeDfTcwYwDluWUzSuH6JNVdtnBsLN6hTZ3u8ANkPLMqBhzEn859XpNvh9Mx7py
s9rYhb0t7ZO8VEgtYCIxxM39GHbaRgsqRgiRVPJTg/yOBso+I9HvgkpctybVLb/yXVgEn8vWJpEP
hQY+jeds9OCagTl/MAC8O1RPXmj6ZmyexzH2Ll3ZLLHDU3YdoVqxVAdmhUp+YiWAVYjDAilCPeBK
qS3Aw2Kjs4DeTYeImdLKegvNC1Gv7dPokxfq0dJxClDrKvRQZGcxLRYXl6kW7pq26TYtFZ5vpzQH
U8ZpISwXJgQ7EfYBM9c2XUBGcAr8pnNdZOORinAFYBz8xiAMNV6mbZIgD49tjGUqmSMZYT9T37oG
ZPkeN+2rlwLddMzARaZW5lWlvm+sFUcb94blhSRzqWlYMXNOMnTVVs/i7miglF0uKreOZp4B+rCo
uxMaYPEBoPPJHmLtoLf67LsAlypjuBxPZY/Tmh84aKiIGtSU4J32UlsboEmAulHFZsC5em7IjsB+
5QL9kxQeixg3sG7g0Kp3tiXYiYZzY6SydjfmX48yUVLS5bbfm9kXKlcoL1iWd1S8MUWYiEOilOtk
UKyLLJZwSWbsYAO4N1pWeNsoBViYukIwsgjtFbiUchaVnbpw4xEKSasKAzQ5MJZKLEGkMDOFQC+B
k6Y35tdjm7hlaeRGO1OayD7ZCQu+RHKbeU9O8zSdQ++z28ikUrAFE+cyryemRzxSDjMw60yZPNKL
PhZQmnXZW0eS83Wv66RnmwLFmmpQNScl6Dz6FKOVFAMDAof22gvzXd7p2dOQWDbzZTDeBPaIPszQ
tEsJqCx5iFa+BvAKVKBQQa/q6D3HjnmKkgg0JlhvTJTM0MA0qACV3YRL4IPo27Q5bkjAS3aO2EyH
02YMKtTxR/eEqG23d2q3RVeaPVwzUW7KtX7nptBVOe3LfbeXXAtQyaSdIWGCEVUYacsFmP7MrfBE
+c+mjjTpECCMtq+pNmEmiVqkkL9L8x7heeDMCH4r85eR1/Sz/Uiu7SXgghrEHCtDE5tCrhr/3PUg
AIXE98oMBJm5nSA0hUJAoLCa0zH2O1f4002nozZltcYqw2mGp6FgXSJZmXLOaV+zzLYhERq9fJ4+
MIVSnl7U1ubbud4cT7rtNWQqMXIDYKTOst4qrzWU6a6CUHG3ICCqWZRhqYi/nPbgu1SYo6S7ZTKq
T2aCm604XeKGDMsHRjjA6qXGbPqAAu9GRSLgc22QMBo02zsRQ1nAfVJrDvon+lxVoIeYQv0QBFSP
LowtxEVsVrerImvsbWmKYd4WCUrcX28krWA0NQf7Sa89LHVhhZkUK+0EayS/6yluGzql5wjj8L5g
CejpsMC1IjopligEaamEDA+RfQUD9ksW3fp1rT5TYATjmfgl6ODcXJg1SWiUc/J9wRJtgcNXd0d1
U3AIHfV5bB8RT/G+qIoNbSWvProJq+6YSiY0p2g8a5gWL3yd5WxPdWVFL3L27miq6xolxi3V2X6L
OIu0xky0B6RsFqvQxeiBpZhN8aOPz1bL6s6vBjGbKWeq1wh8+pX8WGoqVe2ofnZCvDORyPGvdITi
wdOpz0lc3GMHYD/KgUtGjErwbWDX6jx1Hf9E9gyUBMHr3kJBbwvhWl1b7SHNJHcnhUAChyHX99Me
Ybi29zANWk17384FP57zIsPckszEB7dPNy0ZrLURmv1x6C3sbEYlufOpcAMGcKO/EF+nUNKjAjki
LuNFvfKZRW9/pUp9dl1o5nUIH28Opqy91kIK4poFm4VO42zJl3tr5EVsPKQRiR98x78uIBwPBox4
u6r7LakuBIYt4tQOcAvtX4YtBNOozh3vIhc0XdQZkpe6H6ueTgqk84c//uvf//1X/7+95+yUxQOr
zD/SJjmRo6urPz/o2oc/8pfTmy9/fjDQHHZs2VAMU3FUXUE6ic//eroEqD//+UH5Xxh/IfINdG9n
k1AHwkZVqG+Ly8RGcGG+ktIuLrEB9Q3HomPs2Nh+IIpi4wo/jxvYoKVJ2qgM+/FcyGC2FZFl0j0L
kl5dpmcsNuO9xbwxH+HmKNQqUGQviKg9soH/oKSmvabs7BnO7RY0UiM5UUDQSlk6Bg6kOXDbd0rl
uCBmfKyUIh9BVRacwGZjiaAcpwCjyCkw1c3d9Hj+64fnU03P6y9cTEpwr/Wrw38fAkzNquzv+r/F
f/vPn/34n/69es6OT8lz9e4f3WYJ/17/yQ+X5du//rr5U/30wwGetUE9nJvncrg8V01c//OexV/+
/374x/N0ldshf/7zAxTjtBZX84Is/fD1I9EuFEf+rh2J63/9UNzjnx9OZE6r+v/+n/Tpf/ynZ4QJ
//xgWf8CsmNZpmIDVFdlTfnwR/csPjHlf9m2rsq2aTkKTl0KDS5FBd7/84Nm/QvGrKJbtm0z+hiO
/uGPKmvER6r2LyCmKjlopGkdU+ajf27+ayN/eWs/b/TGD22eHKxuiS9RRV/4rq0r4ehH5piaaGui
Cuk03swrkCbMzHrz3dP4Wa964wvUH7/ANOMGjgJfoEjJfYMOczbq+9+7NA/0+99eZ5oehU6ClUbQ
dSCzSoeYeTRX71/9rSfD2//+6pGrBF3WZOYCPsN1rkNVpJPa6viLy5s/fy7inX9/+WGwTbT3PBOk
/bp33JNqNChvDHskCZa/dQOK/eM3+F1YQQ6RRLqk2PWomsZ99ASq5BeXpwV+N1r+p+Uo1o+X93Rc
rsc+MRcWGIxZ1Lmo/RDrX/3ejxeP7bt2qbVwk3Ss4hZuXqPBabFqVNs7m0rAL75A/Mxvg/23ny9e
+/dfAH+dgr9rLFIX1F1UPKD7sksLbqfW9llE9eP9GxFP+2ffIx7fd99jqj2onJK30ENvlWMJoH73
sR3Rb5AB6knqcIWr2y86xFv39KozW2rZFHbtImStOMo2A3dHmidaNTF2mWpibPSkwaTk/ftSRC/7
2Y296tikF8zW7htjQfr7qkURO+6XcqQu8ZZvs2MFzzG0l8CnLUn9RZd5q8W96u9ZN5KSzvlGr2N9
VCCrgTT9L4YpRXTrn93Oq+4el3EKDbQyFgD8VzX2IUBuV3oqLxsBpkvSm8KtMXsqSe3Vz+8/wjfu
R341BLhh05P0zLgfJf0SxgWOLMXp9y79qu9HseRoihgacX2cG4m+6BCefP/Sb4yL8qt+P+qsglU5
NEDfVlhjtA3kR5eV5Kh43i++4q0H86rz+5oPF2PAs1VV5I1fg0PozF8027cu/arbj3rpjJ1MDtmx
6kMetw+5V/9e85TFV37X0xFCK0h4eFya5cXGSbDExkMy+sU48tYPf9W3zSEs3Fh2+4UwJgode9lo
vzmPyq96MiVPQ87EsBEirWvTXSM42u83FvHGftKr5FddVnGbQFbh7CzAc2hz2w7bK/I11d95bkZX
akd25v3veevpvOq9uqG2ch7yPVU4PJKRRlJNX7x/6Z/fguW86qWqmTSDK2hJBSatvmGjEZ+kV3LI
yBbXy/e/4+c/33JedVc/Gli7Nx7fETrodrRYIIGHqn6rzVvOqx6b2rlZkImH1+r2FyXEICIpP77/
wxXRRv7nC7acV11VSuux0IZeB1/K9CY9SFm4cLWzJhWn1LgvK2zVi2WUspKWpZ1dBL/V1yznVTeO
9UiDbt70i6AwdnpsHNuo3b5/Sz8f36iF/tiNk9FscNnrhkWUZ7Mij0IqnOEx7pwv71//rXf9qiMP
WuK0mdzpi5SV15XdgiTVmqffu/arnqzKpl+AeesXpHDHmQHH4kpKxl88GNEYf/aqX/XlisR4ntXt
sOjGYg0ee4ZfGNZszbpwykda75mQYP7+fbzV515154RS/eiEvINSSY4N/uHwIhd6b16KovnFDPnG
a369yFdCTaeuhDXZSPZkEZiC3g9I4QHUgv17vdp+1avNcpBU7OT6RafZf8WGjv6T84sZUnTdn7wL
+1WXLjOjGKKuGRaqOeDFAJ8zpLUaun62+nDZlfLt+y/ijcZqv+re7agEmoIayMJtupVSqZcKZeD3
Ly3Gz5/dwqsuHLnUTlB6ge6ps3wY8MW2qV+ju6Og013hj5qEELt+NcIqonv97OvEHX43O8PrGIvS
K/oF9M9bIa9hVSvVofCK6mDk7zVlPJIWuDIjwKtQQEpznmJW/f6tvvUUX3X50CsBf+XlsAAHArAG
ZcQkWPzepV/1eKRKPOi9tLEIpWHUJQukbH1P/sXM8UY/tF91edfO3cqlHS9ME0wfskgzFJ1mjR+P
V2HYfnr/Ft5qy686u5aqiQ2LiJ6IymJAHT81Pkp4vkoedhBj9ovO+MboZb2axj0JOQhJoceAPFhn
jbUNA3WvmMEnYf6X+NjjanH0i7Hljfdtver4ISrHBbIL/QIjgo8J5hJXehkc339ab137Vc+Pi9Ev
AZTwtAZqhLLrbMYgCufvX/yN92296u5+q1KcL5hW29a6Lj1UmNxs1kQk0OVftFf1jW5vver2tKHW
BZzFVyTyFXS1uaKp1K7rFiuo/KkNL44WP7bykkYgB0ieMCggajDTPbSMWJElXUGVS5slcnsl4YwN
2Hr6m6Izjg2DhoQ5NxlkOMLBvK8vEjlqhDt/Meq+9ezF+e/GECTdIt2ukwGlnPTWYDrCwPAXQ8Qb
60/LejVG9GGGsCAKzYtAle4s+W/D2NstKnVQM7NPEcw4xncGpvff81sv4dWooae9WVdVzGBoe/jI
JbMs+yw8zjPs40GRXY3a/+PsyprkxJntH/qIECAJeKWgqqtX7x7PC2F7PGJfxCp+/T34vrQ1rSKC
8JMrogWkMlNLnjyHQM9wJ/Jsk1dpWQQcCD6BxgiajK2vAbGuIDNGo6BEbwYaITC/FnAWc/4EeVQy
lFBG6KIlXeOyvHb12bHLnVxmmjwtzaC+0QLiAANXedrGHproyrKpdr7RMDjXsgu219RnQaGAx/T+
zZcBxUwQ6h4cXEsnM7oHCoEiVOw6k4Dad/29q9X7255genEtnaROl6KfFnOzoMnM8bzLzK0Pt4e2
t5B+Y8nlmz+8CheUbtwy9fP/n/fOi4bkBxbdWmW/Z36bY/gYwBEnIKGhiPplwcVzNby37I+3X8Dg
5VxLNQD9914K+cG4pMHnFCjpED3zZzuYoacFSVDfA5phirmtdqLK4OdcSw+TrdqB4SwX++ioIgn5
JIPslCfyGkBV/fYnmaZLyxKyrJw2s7FWplwG50LI9B5afHvp3zS6lhY8MsjcTxAiQwqmKTHjGApm
mezYqsi1NOAVObiLcgCHoQjTfpuBIP3WBVV2d9sypsnWwhulSrvyewZOi0FBAQz6whuXnvzLchnU
EboTPG83oxkmmmnRPrj2CAEIxoD9Gs5zCnWydvlAsLcARcre/aphLpgW9D3ghmDF3WDWoFnJ3PoJ
LbSfbpvKNLQW85aTI9eTTsV21n8gw/yjgmbxsaG1kG/9pR8AUF7jOU0vNgD1EHqMjg2tRTNnkFAQ
Ft5aOG0dWu34eT54A+axzVKvMpVYHOGBmkrF3thaMS3WJZyY9ev2i28z9kYaZFrMFkQqXjTQwKNL
EgHJHjH+ZTtqbCe2kUloZO5sDU1uqYVvgg4SZ3JcrBNz+Q9X4jnwu6ss5svadTspzuQ6WgxDzYNt
dW1cMFTNN7Bx39mFtxPApqG1AFbogCPBmmAJzYd3fV5/hYDo6fYM/C55vTEFVAtYAJxBg7IisXHL
vhfujwYaTVx6zyp/6tEU6oKrbn6a5wsfzm7+ceYgFmWP3jrdDQ1EiL4ouXcfalgSqRbV7uqWCs0+
K/ALCsxD+RO3oVc8+PHtDzXYkGqR7aWdP6FDUcVga7yjNf/YQyX99tBGG2qhTauW+0hJTpwVSegy
em42FPECznEQyax9eS+HzYSk/IKtO23yTeooVvg9D9Inuy02k1JQxNx+HdOXatlgGiwrYROyQYdu
gMlNPgiQ/x8benvkq2QAgXng7aDDFrN1+orjyj0f6M5bGyL0N/Lk1dCQgIeEGQEpJ1QyvvfwLKCF
AXKyY0iGBzv7XJOLaVmAg4588TKOhdBy3q8Jv69nG3i7lH4+Zh4tBYgVsNEC+MiYtcvD4pP3azAe
Wz2ongIySOsRKIzHnsC2H1sP6BV7vD02r66WBNA+19F2cVSsmuzJt507Cy3Lt21isLmrhTV0AMFb
V2Fou3b+yujysYdg/VQFx1Kjq4V1lga0cBhCDx0Q6ErEdTTw0V+PvboW1hPpXU6VQnEgUz/Ldv2G
ZpK/gNf65/bwBo93tTgFU1EGhBsqGzIZ37sFNHU5CgK2nX4DADu+/YwtMN/I7q4WsCWxKaB3jRM7
4JMYeH9f5db59tCbhd8aWlu7uV/Ua8vR5kOgqPojmwBJRsu2JxocjynuW/29qDJ5kBa1jlSl1YOz
KLam6gsteaQcKLU3e3f3pu/QgjYZHJD746Y7JrixaAcffLIf5qqKHHL1VXC5bSzTPGjhi47VRXkU
xgKi7EOxgN2+Cf46NPTv26RXiVPwcfIDH5fFblo+loH9DgzXO0MbDg6OFrs5zVTfg3gvxi4hZKr8
DiKjrckUIluP3B7Qb7zetVVzvf0hhnhwtgl69SHQK+r7tMhX8Pi2SwSKXbQyot0Uej+de2Uz2CZv
P8f0VVpYl9A68ktPIpXWLj1ZY6UuLu1B2LVIKBsBaXnibA5OizP/bZegHL39VNPXadG+KJ+Bng0n
7prbP8Fh8LgCUz047gXsBN+PPUILdlqhiXnYjgEM5KeQIzon0DgE49hP9E39vP0IQyzqmLiFopeN
Byi1+6BFCRnui8IcdfwaNxW3H7C51htZxdGCHTxuaO1Avo394ez57tknFShiLkkPVAstTxuT2u0H
mb5EC3u3dBKe1jDWXCaPauItuGt7UMr3OxFv+hAt4ueSrzOk1LFnL8GV9tfWn7hYwLUyFAsW+3PX
7jzHkFl0sBy2HH3iuWIFU5dng+KXrp8JmN6PXaroQDmHzmjdaDEdQ5b2TSTScnlhHbY5O2+/xfYb
060j5VTb1N7go/4e0PwdulfuqwFk9A6/bt0QEDnbSWSGyf59/foqtQyEAzM+o+rgkAE9I/552xJX
GdtxWtPw2++vhq9TRuy1wUq+gFwcrYtl+uTnqj/3ie0eO13aWmyPjeRlBkrIOG2KjxLcLug/KsLb
oWByIW0l9zyg1GlaY4FNKiiAzBY/V3W7U8IyDa4F9EgSKtoShYEy7X81qSixSVP2wTfXghh8e72V
BDhMkbQFTehaf94OjretYio7/P791az2ObqdSgXfpF7zjN7r0Bm+VM39xlFM5Mvandk6ft+9ODP4
kI54WyAs2yiOfOQWyy9pgwbYa77NvNoDWxoijWhruZM7JRg08TUg0KnRj/lvX30VKIj7pfwHxYTb
NjMscjoAbhihUS1UtsZdVXwhgbjPC3ASQQes6yHMfvsZBoci2vKdWsEwpQUcyoGoLcqTAZoo7LQ+
OLoWyvnsqX5iSKfM7x6IP74v3L2Npsk4WginrSuxkcXVft4394lTf0GT7nMq2KUjU3TbNiYn0iK5
B5tGA1JHwCpAH+DnkA5sIFDb761ppuG1WJ5J3qFrDT7qkPbUBeO9F0whiIp3FhuTgbRo5uUE2MyE
DSBoyVNodakndMj20IsT0UCXu9smMj1EW5fRtobGKSAsYjkClNu2aCSswMi4nqAGHN9+xNseii6E
P5cDUaasrMGBFXc8/7HVciC/tQM0ensGuI6GA7zUzwJopsTg8z45IB9dMNEgCd7ZgpvefEser1Ke
XdSqaTywX6cj+ZahNRc4nYNvroUt59Pi5bWN/S9dz0GNrkWWnMY8OB+z+WawV2+OvsQMPCE16mYW
mAJw0/MweeXOq5ussv3+amwLrX6unTEs7+h56icQ+yfi8+3Xfjsr80AL2KTqbUpsuEgzVNXJ6+wn
dD/jPnCBFkWrVHoHheMdrzS5jha84B7xhha8rnHFwOWYe6C/me46SxwcXgveroUukkyR+me6tM8d
y6Zrn1HoIUIw7bat3o5cvvUcvZ6GdHVzmwIYHucgC4PZPkMWK6Rt/h53r19vP8Iw0zryDWcbq0s9
H0dDzASR9UPSyB37mIbW1t8lRZ2/ky4ONu4yhIEcr8FAdxKnaWwtbP3c5SiewEFbQD2GrH8IQKh1
2yK/d+L/3aHzP2Fuzv/aQvVUDtudqfeSJWCEISz+31qAzLh2UFJMxuGDWHsoIA8Qf0NHagd+h3AM
HAvq4dSZH7pR9F04+iIfz0JaY3npUATbJLsL8Qy9qqzaKfEY/NvXQgkiDf1iURh4SsGY4SQPJbmz
oIi5Y4fNy96ygxY+TjJxCZjnFIvyX8m/07R8yGyIQk/o9EWRApV57Ahbfz2WiXV4mUqhR1+61RSv
wY+24++Htfh0+0tMzqKF0WyjBI9jShvP3fA4T/Ts1Xt7TMPQOpCsXCT4zewFEJK6gNYj5HFa/uX2
WxtmV8eNWVNW82TB/TdJrS/o2/0Hu78MxD7zx9vjm15dC6HUG4gFsZc2TrweMKoEgs5octtrmDON
ri1+WTqLoRhgmA4ymuc1ERHxi2O9P9zfTPZqeaqcugXPDwrLaMEO58mPSrYH+Da8t7/9/mpo4F/a
biBILIHbyp8z+ATAwUp9texkF8Osci1mhUeXCWQ8YD+o1PPoYMM3ZpD08I9NKtditqPohQdTLrqI
LAuqFlVeQ2AjHXZe3rAe6XA9p0yInVQIpAX9Jx+CZvoKoblT4XjnqpTBoXM/97QZ6D1IEwEo3cbr
PGQkrt3M+VjmFfrYb/u9YQZ0bF2iILXeO10b26T+t5wh/ikURKoCpkR0+wkGH/K0SWiCvKcFk21c
dEUJsTDIlpXH4Brc0zYdalXMBs1+G4Oz71xL1FfzbufewjS7WppcJ1B2L10PwwdlWEIPvMj/Wdpf
rez3MrxhRdGBcZUlMrsrAjT3o5ruKCdarH8AbSz8j1sNPshyXK2yiw9NDEA/sd6ekzTIQuGSKHeh
jdiDxaGpP0icjoQ3Xhn4fIS8DsNTBlrIAH8FQdRTacvzxNxPwUijlvVx3dyjtNol9j8DxC5ZZv1N
ArldbPg1+LXK9QFYsDgN3h2aeq7teRJQXzYwIbpqoIgWzah9oPINbZvboxsuaDjXcjYECPlQcbSL
kKS7gPA1Ro9W0F/QbJn7/A79leCiC6EndLr9PEOo6Jg97HlqkHQjWYEn7xEQ/e/oQL9OtPn39vAG
h9MheUq0zK/9gsW84kEI2ftnVgP+X/kNdI7ZjlcbglHH4UF9rVMgWoDUDgOmdchWyEHs1W9M9tGC
0avcUmY9si0IGmLuFdEmy4pSys50m4bXArLJktXLR4UewnR6N43DyZPTgwOC89vmN1hGB67ZvQe5
EzCpwfvHPkxF8Cvxqr2zl2lwLRBytLLavsS7k1FcedDecZftbEwNbsO0IJCJ3RegueFx7+Y/uvXz
AiZMXEFXJ5DY+dFt2xgamjnbHv5qH0DB7wcRXbDFCGiihGv2GeSfZ2f2kF+mz2OyPNuS/vDwXw9C
mGPy1+3HGmacbb+/eipodhYgdiAQgdLZSwGdApaln+Y62DnWmyy3Tdar4ScQkbZzC6iiUzpP1UbK
lvURxfnE2gMGmZ6gbW/AMzlBTwM+1Q78Y5ll/7pNFrkwG+622p1dyOZCb5xLmLa80tXjTgX9kRjX
rQxNDwyUyT5osetnH/t6t26fRgahgtszYvJjLcQZenYFh5ZgTAR57pPlkmcHw5tp4T0jmTMcHuFi
LLMfIOFdQooqgdxB0HX/3H57w3ToUDfMN5nANbMJ9E1frJVceWLdrU75DBGl+NgjtEBPJ6Ycxh0W
e17yDRz+EDSSYElWoVyD97cfYYgKHciGRrx2UYBBxKtfRG3pXAjovsrO2/kCwxRTLdRn5ed5n888
Hj1bxJMs3g+lc6xew6kW0aBDKsepgXl42oPtVkL83d3D1JvsooVzShi6NqBMFTtMREkDcq3C4y8Z
3eXdMFlGi2YvgwbYmi3o7l+gfOvVz6xqjm2UqBbEw8h4JbKJxdbcgD/Ligsv+3DMXbSQTa0CPJsA
38dJbrGwB+cG+E7TR0FkteMxhgykQ9PA31b2oABDg/l9SSLU7RPoIjpgCGuqD46sjrm9DlEDL6JS
FOTuuClNytCB1tNpmaCue8hKOkrNA8dvMU+wkg92sPfANoAfWmXqfkqr9thqpiPVkrn309LDHMul
RDMWKT8JAaLqbvh07BO0wPVtq56WAhQgIN5+YmVxX6xeFMCXjg2vhS5Bo25TVVDSgKotVOhAk839
O7IWO4uxaYuhI9WsDF3waBFAdBXtNZAWTiXgPb6gZ/sXuCD/Xr35uURQFASkgjYP0NkOHeLbn7Zt
ld5YQl0tsIVIxyHfQkTRAaJ5BNpyS/5trPkPlyfPdbGIHS/bCkBvPUgLc4hxg5NO4Rup9aWBJMFy
tpsELB5fl/UbFGTtoU53nmT6JC3qbTSTZEMpcfNBR7Bj99gKyGxo4wFaASdJ6XACncLetZ9hXXW1
pZv5A5mDzfNGa14/zYmsX1SXtXEvlu+EiGMgVa4D3bCqLoRZoKGpKvAael5cWNWh7kWuA93sBVAd
BCiPl8B9QWPtKRnau9vOZVg1dFRb35EGO/ORQ3LPeQKVdQxgZHRsaC3iCQqmoA7FJI8gDLwDES89
taW150KGWXW0gG8WZ3D6NQU72QpNBJy3QCL5ocn8S6HKHduYHrHZ7NUOnClfJZPMePwbMuBNlwlX
FNkALFYnm2pnz7q97xtBp0PW7K2BOqmxX+JCfF7Qi3jy0UEhVWYffIAW1ZDGWiynxTTUfClPVZ5Y
KHfk6qfKrODn7Zk2fYMWzmkDtpCUgimrGdopWpVVPdGhT049xW3Q7UeY/FQL4raxFzTHYy7sXLFz
gsvNF1DSsR+HRtdRask40Xm04Uz55NUnUj1WrFHH7K9j1BK1pEs/YuyiSX5ScAcvWXpfzcfaKbgO
UWudum4yyBHGDijGwbwJuQpvZtNOCBjMriPTFmp5RKbInSlo2+0oX8Bje0LhVJxvG97gOb8bUF+F
GHguO7w+2tQDNLC2Io8W8DvYFT12a6LD0nhegLYdss8x1hr7VEkxnWaIu8THXt79Mz84TgNkdguf
7MCodqpzOkad7KDFo5I97iiTfbTgbWs8AfzayKENeUx99dIl5L5Ckfn2F5imVwvcohKekmzzezft
XoK+JJ+HYk4/Hhtdi1nots1BWcA1V3f+2RTW1S/dYyuiDkfLrRI7ohocjIMcwaidOUvI2ibf2Z4Y
zKKD0TzIPgvqwiwM5E5YbAvoqPL1222rGHZZOghNNuU0LFBWjd0szcNWDfeo5n1S3L+uOPgwrj5k
M/mQQ5p+Z5INPqQj0ixZO15m4SIJcvbXJodyrTdeLHeMbn+PyVjbY1+FcDln1uyW+B7Qc2RYvAZy
9kBBv/PyptG331+NPi9C9kGLW23OARqnEINC/25ycJ61AIbibwJd+O3OVlARdYX4xQLrmPPr1Gz5
wtOVL7hLSNT0AJ2ua6LqnQOBaUK1qE2hu/P/HjQG1RmE6B/80blApuz97Qk1Da+FbbkEwkocvLmc
hifbainYwbpfHCIXh8zOdABaJ9x2YiW6u9mwXoMshQLsbpni98b1v/sppkPQmKUqSHekOGe6y5NU
88eGWmEykgsI6CExU4YBhJ8SEBPDp7agy+xpDe2G4wDCTjhhPc0T+VW0He44yLWFEDsC8QJZu6vf
UIRrsmQhtp1eyMqhjQZo0GRzv3dSedvZmU73tjid4D5wK3FPaxY6hTfcB3KQh9ZyphO++cHCs7oG
PqYYE9ByddcFn3/EZZhO6pZ2BS7KVgyNHd8lAfUmzxoo/U47WGeTXbQkYEMSaco82IX15Gni5Vcv
gQTE7Vc3ja3lAELboh49lIVclReP2BknJ1bUeyRPbx8hoEnzZ/pKQSaUggEaRTkfwux+DeRxcAfX
/wU1tj0+3LfjlQVaOqgFqxga3WCdxhujlNECUhGogwCxLXbm12QkLSUsBNQb7owJaBPxjyhmGWdz
WhzzSx3VNtPUb7IBg6f+EGWD++AXzU4SNphG53GDMLkQ4OGmqKFkLg8d7pdZWEI7EGj5JEW997YP
mR6jFbnUknSJ0+Mx4OwVQJA2gODb+Xyye3Qt3H7E2zcm7E+cm/2/pslllztw06GS/3Brhj4fWOlz
WpYh4fMv4bB3tx9k+pbt91cLrgho1pU9kjNJpvqDSn96OY9ayenB8bVYLr0WVY4EH2KPZSw6fuVt
d4V/7eyuDJ6qw+woTaxKTLiHnadiDl01P3eN/f2YabRglsJO1GALZDlePK2pE3XjdEld/9C6y3RM
Xe6yql04Xj3ooBPcrzQcszQFx5K/g8M0+ZAWxV0DeK2qcRNuWXUJ8Rn+wlR/9aYsGibJIrsMjuVr
HWiX290wzA3meK3dhyax3vES8ri3J8HwETrSjjh0srCkU6xiM7RovSsEpM8TEb/X+grCWLcfYwgD
TwvptexXMhB8Qpt1DwWv7kcgWPza22tqMo2/LRivwsyxhd9Tiut2a1qeltz7CD2j94sajx1hmI7+
WiwpwcsBM02z+ggy7AhXiP/eNo1pBrQIZtRqOxCA4Zq4vPAuAy7HfrS95wY6ydn8z+1nGMJYx33Z
EJAV6HIFOW3tbJjt9WyB3HUnXZsG1+LYpUktJo/TGHpS9Uk5fuzh8nDHP02Da6uxnXaLn9RwHJmk
kFBLnrxp+XrbKCbDa/GLuwDaMLlV+ASFwjG/Qup6ikSQfbZJelcX6THf15FfRVEBYwJQDy7Mna9B
HeX2cK7kurPcG75CR12hoyCdICkKWFRj4z4yTasriPvX+yQHc6SLSywwevZ7O0fTw7bfX4XZ0HVT
mwyY6qFcaNQL7p1qMvbnQQVdiB5YHrKRNdHt+TFMvY7AsqBDWpDNblXRfegL8WT5e9f0pu/QVmWr
7ueuSBBzLm67V0EihV6bsASUonKcu3GfN9T0DdvvrwwWCOzksxmXBWPaPqGL+nlN9yCLpm/QdtrW
AsB9EWDieVd83fi3qrb92JXT41pDit62dvzL9AVadNd0KqUtt73qbEUA8z8oLELHJliLbW41OLp6
2BslBERW1SB5aCmoAN0e3WQfLbzLPPFI4OLFF3ZnrdZVdH9RQR6S4Zd3bBuvg8gKTqY1386XpKmu
LuhswynP1p3XNxx1dNoz4rvQVsYtTYxG+Gjqu6iqv0hreFmTHayxYcnUoWTI2ISDfZPGbcB/MLVe
bBRdodl8bGOqg8igh01nCW7pGB2cQeigNQPZuzhNfbazNTW9vxbDpe+OrmgoFB2E9wElvbNrQw2r
FH/fdh+T/bXIHacJOna9g7wKoeOoapN4JGwN0ekHCVJ+LAJ0RrQ0mCYokcNIgqFzsx5e6pEfi1sd
KTY4mRSOsvH+BEDsdVQv/TLs3JgZcgLTApekqXR9F6av6vwSZFBvVu5uBc8Qtzo0jPpjAZWqLa8V
nXzvDtP0kY+2/+ygpfnig2T/lMi+O7Y26yAxaypsQKNhpbxyT6mo7mpgGqtgr6ThI82/cXums5zJ
SYyVDSQLdkR5A9G2qrhfeJ1cy7RNIjUtySlhMnlxxn53p2qAVjAdMdYHFugqKaExwNGSqLB061Nd
QwviCxX/qBwEo8V3bG7CFuq0h0JFB5EBDboWvitxSBzIRyetnv05e+zW4gW5fSdQAoMhtWBfWSAX
qOXC41h3J0V/7/bpd1U7sT9mP2uILYYEij9RMcAXb3+UwcepFv9TZ5OALPiokXvPoCN+yJtlZ90w
eDjVVm5WJg6RI5Ds01BAWbyv0Zc8dAP65tKEXeZ8tCGlLbsfxz7E+XMLggqIYDwBYrCY2C8wjC+R
B/mjg1bSMsHKAZOvUmBel8SPO1c8J/MxMRamA83kIqyadqjkt93k3PMxISebVntlZMP06gCzweLF
MLeSxj04DCCXRhm44YIhTeNDVtchZimI9QsiegoGj9kPO28OJwiX7gSc6eU3x3q1qySpgsZoAQAL
KTv61FhgoUfL2bHmauZqZ+nGV6AWGmGaegKNw4S6Gi75QQV12zCGdVXnQettnmdZjxJ1SeUPF7yu
ISn8a90Ud3mdHqtEMR1eRlCkroIS227V82gG7CpM7Uzu+LwhF+kAMpYJ6acEfS5NH1yCFZyO/tqD
2B6dQ4ius1XJ7L610vYHpWKv+8w041oQV30/VZ3T0ZgCis+AoqXLXpwZ9lGbGuNrZ2on28LlM8rK
HBToMrW/iKxqwkStO6nb9OraPryoSmFXDqq/bgYiYl829mkk9cHLh//AxBYoks4eJJu4J04cAike
3+OGN3jqf2BiHW7Si8IGSrQboiEQj6yvIqvNwg5qVju+ZHqGFslVNxeFmAH1qXKcoGkWQIar+lIU
zpM1kb1+VMMMO1pAK8G7YPE9OA8ZXqZqvIw1u4gq2TtpGWZYx47VZeEpYRMeI4DrZ1qLMZboTttJ
GKbRt99fJTvb6UeXLTZGdwaJro3puenkh9vJyDS2thKvNTSmwU8P0c9KLfdl4rZh4tC93b1hndfZ
zTqWurkL1YuYy59gfTmT5JEGboQTXHqwLs4cLXq7BeIsXQccvF9O372R4VZmSfvzbfOYHEcLXZyf
q25tShrbeOE7xZT31cuUfLT4Enw+9AgdKha0VlVIFNziOYH4ges2T97s3KdZe+yoosPFWg5d1Drp
tgDz7qAfG427ndgGOQcQ+v3pmUnr1yUqkqhTTfXjBDozh1TnCvYKrWD6WrXuGfrZZ6/gYVnT7zmp
P9MFMmCpdfGm/MKlH8uKHGuuBij6z5cZsJ8p7BE75MSdljDJSnJ2cTqO/EnMxyLxP+iyqRdDIgsa
j2OQxTnvcoB5DuKKmQ4uK7qlkIGP0euqjwJCLxLM5kvTxAkd3h9zNi3cnSFtFP6hAX21h9/7jlIk
H7Jg70rFkE5+a8O9SlVNMxYBRwyiA4w8pMr9GrR77ZamobU4h3TqErDt5tVOknfb0J6/x5FkGlqL
8kAENRk6LA/DEkR+mz8J2h476ei4Mhw9ucVmH5dAzXrXl2gSmdu/wJyh5F+i7cYdvzTkWR1f1vTV
2K3dgFsUpR7q5GlcrgE6kNMxi2f15bbrGIykw8yE6AMOmnccQFOP/83YKL6Rkqu9jhTT8Fr0qiYh
lrXkQBUT96EaSRlmdbnz6ob9Ktmy+yuvtMhctUWVbmE7vgSqsE99glbptnXDtfevy1z+gg5ocwGU
ro5uW8s0I9tnvnpkXXXMBW6Fgt19pt9KW5DqtLRNp8KgdLzHIK+GNOyKqj922Ui0wB6qZMq7SeAa
xxcvZSBp2KfNpwlwotvfY7jH0dFnkrsQNc2wkqPBnXxahnQmkWw9cFAHEpwKcTcvzAprufbNqahr
65j8HzYHf9qRYLPG+sxyY54DY7G440+wO59YZb+HMePb32ZyPS2zNKoK+gwcKzHjtQxHeDaUSf1j
HPKMaMmFZGihh8AVUqLDv0LqvTjZdrLXcfv2q1Md+eaOEoI2InHjTk55WIPOCIe9eo/n8+1Jpzr0
DbgKKwMpF0KeuI8g7H6xg/pqlTglzRzNC24XA6OyBwl6e6sFYt0/Zxpc+EsSDNunKHlNaQtdL3XK
EvvQbTDVwWrLUtPa2hRPhxKcpUVDlw8oB4sdgMLbGYbqeDUeMD9o894H25XA6jRsE1Fna8cA6yuh
SO/x3OrCLLDsIQI1Dn+3jJUvd65wTU6g5RrSN0tS+rjfAusFg9wUtYLHxK77Y60SVMecrUE/EC8p
vdhtK+fTyFj7svjFcqzJmupwMxyKRWFlmHiPp6de+GvYt7a/c7w02UaLPqcdnFkIxDZmIY9U6t63
Ip2ODa4DzTi3gtJXGNwO8u5MrOr7sKq9GxyDygbVsWY481lysjC6xFqVDOtJrOsLDh7vSUXeez3K
2pn4ZSXdfVeW7wc08bsZam+tBTIVOZCQ4TpAQiKvSK2fY91+u50rDSlBVxtF+2bXpoALxM0oz787
j+VwzZOOnOdK9VjipquNnsWdsDLMng5S62ewmWSiZDE62RUg8/7fW0fZ7S8xja1tCpbGVmVBAvQY
NQnk7wT0bLLIpq29Y6lt4/Lfyge63P7MZ33RpgWxYCki5N9Tkjyl3In61n+xa/vQ4Z3q2DTSoyVO
TcjPy5JkJ2vpMnBt1Xt3rKYPcP78AE6qoFl6ZMzRyiM/t9/Z6/RxaYshkk6VH5wFbe0FXYSgjoUz
Tz59dF3n4iTFTnUXEoKmL9CCXwT+SsSEu3mL+ktxynzalqHlchtAO0IeCgnClmEmMrJSUV8VYKNg
PqLqmi9de3bGTt1Bt8q/Ly21fs6oV9yJlfRgqPHWd2j0TqNMeE4s+MQ/N23/TZFVXvp+yF5WtQwP
YnbRf55N08Pg+vyldILmfZGD7DIXvh1SyNq/sD4F3CmgRN17hV8+samt/qKyyi+2n4qXZpywfgyZ
cxr8armgTtc8WUm53gOt3EZ8yfv3cilwL13nkHJA8fRhnVbwc+FSP58fR7w1mI7QzeKX1XJqeFF/
tfu1fhZQZwiLPsApffLQVhcKbIDTky8cCJ8WJP2rbrauSpdXBVQ50YQcUg80rFCCTL4n2dg8FAzK
r57XWy8lzSywhA7T3ZwMEHXngbxneV+EmSP/tQmwpKMqfiY1SotzvljR0lskBpqpuLS5zU6t1f3k
1rr+tYKJK27bXp6CdJVXl8k1DOzVCqK0a8uT3c0vg91WVyuo7cfcttVZDpDK6awie2c7QR8HAMpE
zow+X+l6OU637Aqhi5fFgXYPus3yUzPNebiI5j5gtX1RPl/PBKWnv+ncjhe34004lW1+GmqgeuWm
/EtWTl4WoBlwg04ecrRqR45qvAg3t++c3PrIFgo2zkn8SL32hyzy5nFhxXRy6mm9eIGqY7744o4x
X0WdSpwynKsBQrYjTpgJYTXkNr3kruvsCWXdoo+cfspjf2lEyCbV1lG3yvJc5upfW63BO6fC4RQ8
SStuNAIHittu+wgSqOKlAqEh4rNiV+l1zokwgtfHDVU49AooxgANQa5dWlGa+vLi8LGNaNOsYcHQ
4+22PUruY5pGy5p/WSkUMf/usql5qeuljdLZfW8zNQDPlvuQ0IMK98ktl0u7ruMSSmfoHtaxThQu
Whoeps0kQJVZjBHps/LcqkZCvRm793M7+W5ce1mBrqqpGfwwtTKcggC7KL5gJ7SKx5XxwX8orDoV
7wpVyDlyGwKz+SrjTujNxbDe514dTJHvZ2r4XKzlsKAz0c2CPlorQshjy+wM8w8A9oWkjkOiohvK
BDYGrf6paD3Hjcq5qKtzaQ8oUAiRdT/9XnThMrog8XTmrvqKK4B8OZcI7E/CHvL5PNEyl3Gh5rq6
n4t1/Rs29J/qdfQrMJEpR4QQc3Se+rSk+cMkbWKHk+N375RbJl9bMMW8ILxGGdIUqiJhr0APwcSc
f4by1RpElIwe9Godbtvx0Ffymz0H+VeILtZ3dS5t9zTZo/TDtR1n0HvMjnMtyhTy5BOEytU5oPZI
7kTSOkhKQZOjvAOqKwZJUJtOfjyJZE7foUVLeqGQ0ndParHmCm2uqbtVaxx5aV2npqfE4X0QK9xh
vfwfR1eyJKeuBb9IEYBAgi1Q89jzsCHa7muBAEkMAsHXv6y3td3tKpDOkCdPJsxB5jvmvf6Qtpa5
EobbfDDXCuVlvbN6bvpMRMXkpwQ0ihay6rCkyRPa0frFyUTWeS1nXW9taIW5NKFJ6LYqhhrN2moa
P4c/R/8WyDFot2yN/DnvcZOGAxojEaet0/HwLvtmWbdiVlFyDXVS6I9oHXi1AUGgGcDigDCxTOse
5n9HF/uLOmDXPvjWRRTPryGjAZ41GLameG1a1teXsqwHfH1aD7NOIdM+/BaASOZXIdeOnwUlYIM2
yRS/YdG14JcuKSqRhbqDPalpolndaG2qAJ0tncR1AAgP7+YVU62THWd2lvFUFxbOVFRPF6ZMbD7g
DTeMKfRHlrVJJdbGE5KOzCr3sXAvVodkgXMhbmA3r86A7eXr8TxW89jep9hGamuHei3KfY29N7Mf
kQbIPfFnzeY0qPD66nzl2mDiP3aK6u9unjCGS3kPV3ZEonpZ+hwScY3/2hQlDXJRoZPdkLX164dH
mxdBYo9yiuPYCJ5XhQ4/Oh50V1YGNbTwML34GywDpXt8hqh/kiIcvc1QiH7Nwo5IJBhnsTI3j425
jDz2k3zxq0bkA9TFm3QA9xGgpe95N8pDBKWSd2ZO+0HZPo8rRsu8GaEJtqODg84OuBHKpbX122Hj
+9OoUi/QBuLqU4Nf5tpCc+hXDjhzIEHO/KjN2leX3sz0c+7ZEuFFR8GQLogZxb4VpvR3Dy1jmUtb
uv6vrAZj90auq0qnCh/nzMpJez9Oe6bPVBGUBPNiQM933NW6OvTYTxifFDy1hqwflzrKsQIT85RE
zH6WNeu966jgybyLwyB5H6TnxbjAjpK0di56Kbtlons5BxyWIXbxTguHiWTuKJ97TEPVgmrCS0qe
hSTgSxbxYBSHtWksfV7HsXWpaG1lUm0LOx+YWMdgT1HI4dFougyXwjiFJeZVaL2Do7stU8FMw9Oa
QCnz1DXJ4m+E0a3/7JnRgZ0l5BBtYceoRdYQFzf3JVSm3hhWS36IHEcO77plBp1AdsIcDIT+itci
STy78Woa2mdusJuTIpQnUP7Rtmtek5U1XuaA98VQjHOTbpEDHtNGYGt2RqwO4xZXqMRwKipKmE2W
1jdRamG10dxmEcWP0m4azRP1I/dHR0gvOdTXbZR7tl+fQ7B4CNJpYuovm4yYunsAfGheqXK+FOVY
hlkSj64BnBnQJaPebOApNWEpcutUkixdWtYF5D6ShPwLC8h/QHAmwqFL+wX34g6FJ0/jjPGWDFcK
VeP2CQKTdth33pB8Vszzgw8ZE2iiZHVH+/k7tjRJYBsBZmlxite1basNrGZ6e5HSRO12kgMmZQlC
drDva1iwQYux9Ocn9fDdvNFIaprVQggHRbKlk9saq6F8yZFMfDPnD7gAmofdXIHSsXRF3+XwkeUy
a+Zhjn6R5bpiy2VPxBFFeNKmBQQXfJCKdCu/olD3l7lQ8OYuWNvGf5pk7s2OYYVBP4P2VK7bwo1d
sF9jVvQpU7HXPy1+jxVDOmMjeAPUDluJsaOezSJihhh78tiAeJ5Fx310KwM0zkwZFm3ei1iBOhrb
sHsUiSgmKhMv/7UY/q8n2nLwOqjXQ5kkKmUVHmk1+cZmveuXEVffQzS5Oax/s3NSN+KJtUET5QZr
gzZdoeHfAoVls8lt3NPqQmTCbUYC/MDF43AQ2K/RiLXKcDR+9cL07L/1FQqkXQ1zPX+XGNq111ZB
yjVt+1Cg141QeeYIidEz6zCGyJgRMXRfyNByJGF4TaMwi2XUbSsqgyWN5VwwhDZ/5Cb1p45AIT4x
CbnMjW+eCtcOyFSQpVTbnttWPS0r8+MjhYWVyiZnBnvxihqH1jSgX6amK2EjI/qqHR5CgbZo0xV0
l/558jq0rmqFKNXGwOiuu9KptDbDvadir9eaANasEByOI0fSSbvOTPZfH7KFZo2FeWM+NUMz50Mx
x03edSKAu8hK5k6mA+hg4bHz48LmWsD1GJ/CDa9erU2VrdCPP2MnZKS7NvBxhmYbK7KdaTGGqR7D
pT2vNFhvajKTyX3mB7+VCQMNM+xOx3CKqGY/dXVQYGQRBIgVSoxLe4d0wCSzFcl52LqIDuwCEjZU
/gYobfEdJY77W1qgPDnASLdJchp7Qjybce7E31b5BNdl7t28iwKCLxsHHo5ZOc8FXheOU5k17Vzz
IW0qtCv7ZQVzf59EVUuv3FZk2eKzuenEBEq9DdTzAqgkQBKuzaAlRgA/rz6gEh748U26xRtzb+IR
P0ovYeWGxsUCby3IW1QHEhATPPIhCb46S/0iQ2mPTVYUSwPr9wzvsuZZz/1E/LHtCNObtcKcFur7
hC673k3OgzKtgqh1XrRlVJ9liClrFgqcRzyKGK72kHkOz5VQbjqYqIKcdArhFL7mkhv3kwQKupVp
LzXTe1/owMNsaIQhR7zWo0mniUqxNYAMWe7Ronf7SPFoPCO21O4F6ppVmU8jqL/ZuqCcThGBlNl7
DYeFcM9h+JYXzl9j3KwysvkKrZ/qpYuV0adkHJdxr63PE9xoMXUvZQ8/yVPI+7b/zyg1BTuNbQ3x
M3rNKvK6iKLy3hTt0jzTiSB6QDqqiHMlMehlIfc/deCPV1YHsf1du7jywWrqChSGSltk4MFJtIWh
VOSQlKDgPdGkpTZ7YC392zzK0VzgnxMmuIDKnXUXtuyginVeUtdpat7wWmp7hRTMIt+LkijxBVmx
1rv5kIEoYPYaUZPVVWNuiRNC7qkLkFGK3rJ24w0B6PSYSEKCtIJjgHuDW0BnwTFZKfqPcLHkTDgr
xmNoAP8j9BBn87lDTE1jR1p+t4PEC0OZOw0ZD1QbZH3BLBp2qv36Dqnfht/hDjfNKTRwcNzTzsiS
NRuV4LWgyYg9l63g/Yybsp8RrlIqexN+FG415WVICsit2oZExd+xLvz1N5lcOw7/ggAXytsU8crp
XRZuBh8JeDKIQyVru7cVjHgPjcbCVxhTR2jNwF0yZe4Ha/KXDeFyduusFcl1w0rq/3mITczuVIRz
p5c7Si1SLlky0Rq3fgTpCfpiK0GjBBXbLm6yQA6eBESN1uwGtWaozqGaM4B8KrQOz1ONVX7gs1i4
bHmOrVc6onEuO278NJ6aJfxEXSk6mlagc4v/OurQys4JjsF2giOZ2CsVDIdJ1iVL4wV57itKXJ98
JWUfDM+2rBR/Vpqj5Q/nBd10Tbj/1Rth8S3h3v4JEnGP/ftkfVeIT4dV4USkUofeHzNOc25dIA9d
GVQMMyjW7qLBIEuSHlM94Ut6E4Y9cptZJvx+VMZZMZH2puBAgnodryjBEiZJXkaJIJf6w0IhJDDR
qbsRhNogh7r6lGSa+jzAuerml6Cz8itGc4JSSUO/c6glYmulULERtLEg0Idqt/R9czPB2OynBojS
OJjIA83DJycsiMe7pNbV34CN3t2ZLjqUSWNOME5CEPJ1coZHn/rtLCtybK81VzRr9Vb7k3/DfnPy
/KhA/ym50n2UPFRjUGT8igZN9xzo4LlHHjuA2wbzQgRAL5Od8bDAYsbm3NZLbLNhXtS+wS38nbx5
3CvS+Ve4NJN8oXy4MYBAIqMlSljYFKtvOkRJylrFdqy29bPPkGQUW+MPmHHE72ZWUw6tI/8GjtKM
Lzhgf7yQY3n08A5fukUtBw/2Ys8AxBhEo+ClTEbnv8CDINj1MPUDXKDQbRXIfCfsWE2/wo6o8Zpe
q/9cxcpDWbJpo1RdP6s+Ye0p4YU6Fy2AggWNAspRMo27h7rHFkAVXt9oliNOYTelctL1WuGFurre
zo2HQguLbilh2MJs+sIhb3T4qdqkqlHTuIGir2lymVCcEPaIqtmCEcsAp7KKN5fR0YctQN1ZXbfw
wgDdJQ19je4wikjzJOMCsR7dyb8qGJhIbTADegyiLrj3oeFuYx0G26mZYBIMZcquRtJpVIT0QBr8
jrIfkOBhUIz2Oeggn7xhYUUrdBtAF59aSHzCeEQgNwUhydHrlOeSeMEtqtmUwhQl/CDV2Es464Yd
wINlDhm0zCq5qSLji9SDawhgsKiJbjSUrM2iQUGEgrRmRC1olhggTWS94wT79TcbmihbcU2afJlJ
vQd20ohthwrrjPpu2CGgu//GYfwBSFrtw0nLTcc9g9M2viVddBuHpthKKAAeVQXzNdlIHz0ObHPS
QlR9NqKZ4KlXQuE/R/vDb1SNeEsJSDzqACyihwx9SdlwW6cAE1kS1/A0KGsqMzMXAJtc94n27+6Q
hQ9BENhXsbrlxV+bl5ItI5CVsLyzEshnHQyt+HK8HY+A/WycDX1TISlVwzOtovYN1IA22ADohg62
TSLyx+unNrNlfS08QC1tw72dP5g1a3GBYHTejcLPlmQJDtD1EU3KARQ9u8XXOvWg/JBr6fMf6BTN
OZbfome8mv5KdOGwgq3pi1VT+Yvxskl7BbM7huidLsAeX3yrKgqjuvgL7pxeWrdTC6piUMJeGO2x
X04dQmwroX9b2jiHASD66qTU14YW6GKdfReuNXlSh0VW95DYP2qk+o9KY702r+B5UmQPSCGb15rn
bgwxvekAcyYw/mF23hSieSHQTt1PbQ1vG1h24JJqaA+46R8qpw7g+XQs4+jJaYwzVemhOdbDa6v0
yWvak8fWT0E7GAoHFIZFQ3VkABeRWP5zwnYZDuau5+JlTNyzx8sbLt0xjBBZZAHRfn/SL7JrLqjp
38JiuQlVfhUjuDKU4f/9f5dh0W8iUr1YF/08fphIHWeLSp6xF9Y8IWMceYSmbw3mzyaCXC3KCZ2z
pYeSX9PvZsg3Zxr2L92Azp6MMqdt+1hDLdkRMOByqmKPH5wME8gNRdEXjVtg9300upwUZldr/wTN
zHdaipcKtt4pCul3FJUHPUS/OjY+iCOTzgek/Qxu6EOqJh/OFeBDuFGcK9oITDTHNo/1vK9H3DRj
+bla1gvggKeinYCcFWUWlvSQzEWOuJsSeGtOtKg2o+//8qV6Bxrwt3IV/GsGmwYoHwB/fxYxOa4+
Xi/WUP+NGpPzku4J9TJWNd+AjU/A3N89n57IgiGhGl5LgdE9aVuUmdUTkEIw2Ni+qL1/pjQZTBaK
rO/J3RuWMsPE5Cq8ZO+G9QUt4gUw1GfBkj+2Gr+p177JyHsD2gVx9/hjrADXk5Hu6+jBVZN3PZnX
ZHBTRlmD7qbgPTw8UGQXYbtRMXAmV1ZZ1ejdPJJvKGzTNJHGRz0ZiL0jUxrS6hS2GHbKHmUqrEsh
qfKQ12UP83qyRY5AdyW9Nx0skNvpsLNnDhoy4NA3YPc1Hje6Drc9xNN1k5xsW25ajbl4IskB6Pwm
cnLflsXOWJjeACeyCLqkSHXcZ6D20dSF2t86CEOpeR0QPfqvtsQTaVh3lHO5L4buJVrbfQQ8H/OV
hKVu0UM28OG4RmK7WL2Z/PHHQKXa4zPCB9xF4H7luTlKJ7gahU344gNOQBS5CLidGcCZhTUfGO98
c6rRqIzeTxUGbYrGZC9U946emKXdYrcav8vDQM6POVRv111rbP547lAJPSkM58gcpsLMr/AsPDnQ
5CWGQXKFV1UM66055ruhqOQ+KpuXfqhfUbr2GbY0VBo0zY8PX0nLsIzADNs50l15UGEheCmOlfCf
hsF+xTH9AJXqqOLqjSaYpD1c7dDw7UI278u5OIuuqtMybk+1aHPB252exXYuq7/QJNsw6m+Ae5+S
ZJQYKFUIfajdo0Lt28I9o9SM4Z1Q5KWO88CgqY8Al8yV/115XZeqlqH5ApEu1dEgUwgySeB6s849
M7z5StYI102Z92v0iSTwHNFpCxC9TQWoiAe3rDchol8USzuYKhxKF1+Txf5LJGrLqjq6ariGzt24
XteUl8uuaNHzoyCJvellihT+rNyT2V2l8M6W6183lDl0O3KBJIVuYvqoQwEFepRdQtzghvhCmNpV
jXo3KztKueZNAt/RnsPDdiapLJGIo569e3rcE5acIQPy+vBiljDJxgrtyYfNoUchIuUp9q/z5b4i
ZB80Yg/8+6xJ+doG9pgsMmeBflkp2zaY8mNGu3EDf4J38V+ejLh5YDloMCpS59G7j9yYLiWakmaK
s5F0/3SyHjqzPjXlFGTIa8+1ba9EdFdv6ff8IeFv1xrbHOQQ9EAoEMyeWei2wOAuFYtlOofeV+3P
d1ubz2ISL+FabNAi7yvZfupuzTmpEqA87cmZ8BUw2oWLfkylnP7rcd7jmWRV6F5caT7UIo6N0FvL
60Mj+UbE5hisUDMPxsMce4cuoRcbIHqUQVIAVm+3QVDlUaB3aw1fKTLfwbl/l/WAGYx3DnyDLQhF
BO4z3SIJwX/X+jAANOPTTIoKGBhQcbCswwzN/9PjrYGkfoBC/qZY+0vXAn6Wkf0cPffUC/ozG5SF
i5uBZ3pHD8Znrmp2PkYybVSDqdQ8Q/nhUyNAumQ8TKTPw77A/Vd3PuKgcrU883I6RTUWSry1lIi+
8b5xxQkLcDkmH3sl+Msi+I4PxXdn5xsJ2ikd+u5Muuki+ubohT6a2+SK5vm6Lv3P48QOKsiCfio3
am12ZASo1gXHeKRvSo5A1Yh/aLR8ASPsssxlk0YqgEuzj57SYsTb+cFBJeqdOvo1xmROay+6l7pE
+q3eEy7eYfN7TZCVnKO5DKZrEYjXDiRnNQYwOBs28TTtaxRij7W9OK9QiMBlSt0iMf5W8fiNN/KC
Qge6tuMWPl2/sy7LbG6nm/HsvqDN09wmu9WG+xUicwMgn0WrM+x4/rouzhwPIXWEi5Ho8BQsYshm
i50HWLC/RnPh5eipb9PIf4CdHfqyqDcgVu6xE7cvi/hLM7z6mIQpB8a40ZgnpxoPyFf9nyUovx4/
u7QQUZiWU8DDfxAPh70lHiUcJe5L4O9b2d4BA+0hXvM8LH1Wjut7p8nFmoeqh9ce4F6ZQgqVpktf
mTzyQPeyy2vAJZATRFrKzlwAJA1C884TdoIAPUsTAvM/AY8QN5FLlExvhC1vA1f/IKZ17WLyFSYY
5yFBtI38Eym172N3rXtzEmt3ZEG/jZR4nhr930Ln56Fs/5TavXLAJCyqPv5/0NvK7NaCHSefXceJ
3+oZh80PxX1mAdtBo7rMgnZ9Bx1BpI0Wuw6OvzlmH0h+eKtlT08DHItxXnfJUF+7QByiqCjSzgu+
sdWynb2CpatKLqyf+lQDe40SzGXqUuRlrT8QAC4kCv7Mip9G4v9RQ3N4RDDr5HdSJFHK+uHm2fi9
VRCaKEA9YHhuCbxWhzE+0zVC06WzyJbPZYkSO3nEeFvX+I8Am7AkN8jUjPu7CugY94PUW2qd4li/
J6VbUnDH9uMyvUEPCKew9v/GdRMAlAbDg9cy7TTMR+oOUy9J+qfKoW+a4Y+E7uwZKrenpevQizKz
wcPwEBaTbzJIRI7Gv/pILKP1eA42w50ogIhisSk4fgIlCHotSHOfSpTEI2N/6zE6ExmNh5agTIjp
EUPmzdBrL13DIAZty08ucb++ghbwz4bq9Hhcaoh2XlX/kDlI0hr5ehjneOv84mceQ5f5s/djCf5B
qmzYfpSdaP9Yvb4JzAnwMjoUhhxFLPkBUE5/UI7DUR6a/nja6KIxBa6rajtpfzjquGh3tQEpFyD7
sZ3w1vyEv9ZAgfZ09lkM6HRQf0hlpjKdgH5lYxJh0m70Vo1hmaqh/RZRxDNCzJnBVWvBMyniIIEc
YhvvFrp+PQIQa5f/Ok6QMYz8GtvlSCXGJ6NhL6pkbz0c0bPAobjAyCdBPk0+R1BIJqMe6RBWxFRd
FukuoULEQr6oDCgdvPSbjavDA52r+tGMtqn0ugwbJmS7RHz+u4LoGGcTSbz/IJnItpQptStwT8/h
pIqUL7h9UEIlWM0nfI/qHscBDPMU8+xgg+EHuclyst9zPBcZhk0YHlcNxqOGgUkbSnSvaWDt8ik4
l/mkeLwdAwCBfpS0F09jpLAu2gfkLoclJwk4OwJ0LJhxmvjF2HqDdW3synW20ufJKZkAn5iB2kKb
+825hVOgFhXLIyjZrmmTVGi1SdzGSTqvUlzrWWt0NJ7cYW5BPoZKz9sRNfKBNhz8EclmtEAhF9sa
Hg4QBIq7TbJiJU8uK3zQGiq/YwzmX1Fvw/WqCyONwWiJOR4I2mE7Q2ep8+asgrRQlEXO68GkCcNO
vxG52BWzLRcrIHhj/AyqDqwbYAKicpgvr0d8LgN6UIvZRNc7dl6KjoJ6oOkMkg7UQKKsC0XwDcFu
adLGseK7wYk7o6caToBqosMAyXCMs9j6Lpg/HZsBcG0iJSZNwXhZvN57KqdaBBc5KwF1TaqMSE00
9F+lBLh+lm03kE07juJYgbOwiQQKhqmbEEBCVVz9supt2k6x2T5co+NPNTjKcg5SU5U3WKeOr2E9
tRspaXhHXUSbrCkWdqjxnm9hEvabefCCDgpp2j7XC6VHazv2CtUdeXFgAFyKSKFOmBNyjLq63OLk
13mXePGOwu0o5RI3QgbYNqJ1xMCNaPkmmMvgmPjoH6oEsKNgMX7BCByq60AeSh90i62/hMsWLkzk
S08B+xoHTz1FjS+PAGr6ZVsEvUa746ab5DbedSIabWpWabOloeJjtYTz1C9sshtHY/btEFqgGaCF
za2LN8Eqx8NIWznnHQAmqLTwClMWNFUQH3u1zbBkLQDX8rxOSwSPMddskwWt60odS0Pc+JRZCXS8
xj3FTm99rILYZAz0pH2sWY7JtQS80O293mIiMx/mUGXuMR5J4CeMUqrTeV1HJrVt8I5mocvwoURa
x/6psmQf8mRDHX8CpOvjWMQfcBR641790WqLAq27ix4zTMjA3FFcXiGvVafNAAtBagHsxDFEsUyH
P+r5X9/w3yUcpsyMvM3mZnwm9fw+tImfqZjIzIEeRWLvginkzrTJ2bJKZmXlbnaeIHko3T/K10sb
9VXqdd4O7/dKfM9cMGw5S8RQVxcXgLw7fyF1BluoILeJ5dvALAem6FcjA4i3it1ovO3C6DmAbHfh
mysQ4D8V0QfXhttCq5vqQWoTDX8ipTuzsY9SyNDLfRE2WVwDdOCrv5upoGnZNP0Wjg9gQAUYmAJs
5OgWDBq9B3HPjyyKiUFtQHCqc3A1UF12uaJKp7xGalCCvuti/e/xrafZ25l+/uNBtM1YZGWc0zyJ
Z5whuKiNarcOdk8GfzMHy670wyPk0xErx9bLZrAk1847Lu36r/G8V4kInTcepCDWrsW41EN6cn9n
EnfpMtj3GkcGa7D6PoKPqNtuBMRst45hoOc/vGusQIKe4Xc/IpAuSug0EOQyTdGVLW7LSbBravh4
+TFCJL+ZcUHxE72Cyv7tlex7obCD1NwDogKQsaPbx2dPiNupjuG1V/TQBPRKOLqEpQQY5LQ0GYSH
zxSHbAB9LY7kxeBp70jM1TaIvSOWggG2tsPzlKy3VZTnAVTqQqJj1qHP0jmo4wte82sF9ZUeYoqp
HQa8HqhwrVMB58Uxuc/4yahJXlYRvQqKOWXsPRdKnrtyzMOqOCAP1mCcuB0wvzvBU6dCpYRAuWCI
T5Cw2o5e+RO05F5WBQwc3fHxjSYOCbY2+axDexs6/4sGZGu95A20SkDHJVhWzZSz0kcn7GFKXMuc
A20Ji34HI4NUOfcBlEuAWgDqqAl3KHJvjycajOYes3pviu4aVvUvxlbgs6253w9PI1u91IIlAq35
Xygq531SffBp2mlZ7b0QvMLJiq3y5LEuXYb+eW+LJxeKDy1AdfGI95f78XM4h7nX96mqzPvjVdWw
MMxBwcrDGEPm9i+tyDUQ6uQHwT3khYcOyf8b+lP++AsFXNUlAFvjOgWffQ9S7RYSlii4MOtCcjiD
bZ+PhdtjwIjkzLslKzAyaD3kCDpkpvjGR3xqodLlk3fCy4P1QJVxAJBh3kf/gGiVU0UzgQjgERxz
NT09Podi/QUsKUznmxs6pXvn4dxBTaxOYBk6RBhmgNvxZ4G8xxjLPPBAEnZRJq09CdBP6oRkYhhe
CI8LlE3DunMK4s+B54447psgmLb+aG9I5lk/oblPAKwCekOBTnaJ/gNbcPx+oJhpK2nWJ+pqqvYf
5pjPfmOzMHF5KdXPw1mSLAphFxhnOR26oPirR3lhrjuq4Hsk8h72dl973r5ef0I+H7TmeI5YfgUx
vI8+CVxx+OhvPT/eFwwdW9yZlyRu99Cugx0cwxAiarLHU3icj2p2+VpSDCxr/7tX687MD127AvlK
t7+Tbd5I195s8TBd9fUeLet///8KkN7bUhhgMs+i2xPHfq531RJ/IXidsKH2JxYWjQOxOGiNtOko
mzSO619wqswp8p3crZLtXWg/wc2z52ogyy8JSjEdgcq0XWrGCoymIqQNbh3YGZb5y9Fzhf0EsyAE
ZwAhxk/An2EEXB9Igm+HvgVBA1TMbTjK9YTiJ7l5U9e+x06wQ2yW6r8CDNg8Gib/HkwIIx7HWCq1
UzlnFrELdJ0EEXpJ7iH1FDBssHt9BjbB6vnuwxPok2pR32wzLqgHTZnVMyY0soMq1IJ2Py2Tulih
jOHhoQQoRUPWs8tauPICcue6VUNMD0Nfqsw4GmNCNfRoePtqNwcK6zZlGYFVJsHxQNP3tfisz/x1
nQ6LLeQmiavhEFdlN6Mdsj+R4cPe8/pq3eu2EM9lMb2qGJN4K2pu04gSIHYPZ6kISP6mHMD7Xprw
OFLNDnKtP7QfYBJWrPq9BKoKl0DkY1l8xP+j7rySK0eyNL2VsnweZEOLtq56AK5WJC81X2AkgwGt
NbY025iFzQdmdAV5K0hORT+NWVllZjAI4XA/fvycX5T5tZhBVE3baCHjGmoPqnTuh01km3FY2IXV
RU7SROpK8jMAI5Yn2rpZe7YRFHTfAc6sYu64w9r1rO58cV7XSrG0+lFxZAVItqfJL0WI8o/SUvgg
kGvrdFQEpl8fnVvpKFJYRdXMa/pkX6fmVahIu0YD7GviOUBFgFZnKdkKT2j3YbatFOGl1saOWmIi
rPpMyNhko/SyLSp/0bQk3iCjK/1JJ/ubmXF9oStlfV82oeWAEJ3gv2jYxVX1nUrygyumh6ZOplIS
fV9xUG8NQ3ywJrwMJGcq2HleLtFt4dQlF3cdtkfgx80r5qexpZUfbNRAO++HbiWlCaPQbcSoW5pG
u9YE8cY0vMZOwc9uK5XKtVE1qWMgq1aF2qWnJ/FqaEhdM0vPCVptPBO7ya+g4K+KSfEtFiuDjWus
l0WquUfP0O7o3gFfqOKpnSco6yTKxqVPCLJ1fXxUpJY6rzJEHfMLDCrH5GCbdOxxqQw7v9e9TQ9y
xM4bid1zpLhTUJt2xl5MHTnueWkOb96ggjnolQyazyBeq3p8xuEZ22HRe0QdOXYaOjLzEsyUDdLP
moNrv6j6PlzUHt1TqcosWMkm56yhPuaGFrOBg8gxDHU3DvIlrbPCRqbpwZORCJiEaznraItAUzaC
H9wD6L6QE/3Jr9McMoPkaKiTUDvizDkOIzV8vz0f0uIp8OVnAFuXaVwLtNg4krBk9Jlq5UjXdead
rxSHKBhip1YtPkAKHG9IO2mHhIfgiLiNY71Ccdmg3aYXSQPqInmanEWHku0GjF60M1zycT9q7yQO
ZMY063MjObRue07iehXS7gXMWt0l6A6Ahh/PEbI/WKV3j4p0BFrWvJMmBtpI7iCHw0bKxj2I6tYO
ovIKrG5EsWvy4xXBNHqp50Oy7o07Oe3STThQhkhMnXpkvImHYCum7WLwizU8nWNUjBeakMIy7koV
9F2q7ypLekEhsLTdSrGQ2gLpHlMgnBlTvlQrLlXPflX6gzzvVZpovmvx3RpKs6i/8llzsU/Gc80I
RtPu4gTAVFeO/ZFKtH8nmYO/z73o0BEkMyXybNNqag6vmUP83Eayf8hoDUNb0zV4Ad5eG+tbIx7X
FaAEO0/iZ00Jl6nFSIYRYUTvxDt1GFrYASb9NWO8dT3QOJlqaAuR86U9af93ZqjYlG7XsgRlRxU2
uqqYVP/ylVyna7cfdlUZrnLV3Ml+tBxF4Nxj5e1izTumkv4Exm8Zmw1SjEZfMrkMgrhwQ0TfpyY4
DLKbykrWVSVAbFYv/KrrFzjYtcwaigZtCZi0cONVbdDgA5BCx8e3ZrJnnEPzumZIH+SAgJ/n4yxJ
wA8WzTzXVDgCEvCRTmGwpo5k0256QTdmQKzc+SQu7bnDzQigwe4Fcvc+lBsAJNrRMw2RM6wCLSdI
KSG1/UviCU9Yuh4AvdwkvhcQf8m/K4qbpkwdIg0pWwAC/Gbo1WaAHxKm0lYogct0LLSJB6h7y0kb
uh6tVRMrT7orgvbtSGe7mKS0u8/67NbKsoPZiOQHYnwT5eODVdOyoKdR2QayQnlfn2t9zPSCYJil
Immw4eDOSlXuWBbGqqBvmQ6PLRs7EYcNRN2FeEOoyAZZw0VSiFAIdkl1OzEaSdEXffJSR+oB5KNj
cvmMIks38m36RZCTpjZkIIO1I4XzsGtH5MsBoD2b/vakY6LpIR7rrhOgbo5ytAqmm3/EYUvtpfAc
wJcglKi9tnAKCDalVS48Pdx5SbcQGoC+Qzfz6wF4RAgEjxQW/pQiSxeiSiXSvPKGgxuFBHkeE2TY
dnp4lsrMFcp5Ndzhth7LPa1epnOrHWP8PUY5pfyDDjpjMyrpYkQHOtZuIrVb408ItMD7VpW3vLJJ
9i9F6aKbrMGQ/urq6snr41mZmIcmMpnrpcNTiKnrmJMkTFBuXNQjVE3lVD1c9A3Hff+Bf5NVcnep
osNBr0UxSF4OOs7YVhbNjTDYK9TSAco90ZymCiT1lxFJWOOAsDXPUvAVV3ml6zLHInrwtBjv60Y7
NtBfQkamrKm/0xKSdNduJX8FH4k4h4cjrZaAprH8FMTfqS7dTdbbUUftyYKXX9NHrqiq9LUCVrik
S5mk9FPHRZkupDQ6aOMACJvkd0xciPbxQy8m37RG3onsklwQaPN84qxOHP9Ku0vEm7F02edKx839
RdclW8rL9rQK4OMc2cmXekWvyxdru2ysnOiR2LVWO+bYXbSeuIh6ARBJRTU+XzE3RDVZAZ2dZRrg
cbqPcRqegdnat6p+FLkRZZk+lpb0fXdwA2eWIZ7LqbDywnYZRvFiNOjg4tgnKNG5KodHo++oScJQ
Z8dnnxpnmdlQzMt7b+EKcT4LBWGWqs25rsa3UAPWWlnuGAjw8ZOHOBlVARnEGLDiYveoZpG4NBtw
zMOdhAqMnQDGEDmwUU+CIKAPWz74oKdHL+7mXWfNRik/1+JlY1UP0yQSpGAeUS/2FGq05V0wWT75
MgSn9mWSdxFT9PdGkdZefcVnDEG4uOJOjKSZgVRlb5QX2AZOEsd58sr39Ci3WLSEKa4R2quLoLoR
FfO8rcqD3qawXNSdqMvbDiw4MPjsdelJqvlkSfXVNAPiHpUtvW+h8OQPOSFIxt5gUiiLZeGYViy5
4QjscWmgtKISmKHir+ocd4K2GB7VsD2LtGYVD7exRQLSocXPRANyyymKnto+YbklLfukZNVoDvkr
tD11AWZHNp6pZBhyWc8i3p5DjBNTXuyzaq4Wvj2iUCfJ6sIMahgeGTi9Yd3nySpDDbTQoF7mjs9p
MnH3aXcYAcL4E3ORY+A0kSBhHiMlWHPRTQduMIqMa68aVmQdtli7dgWLFdDOJtPFbdurZ4Yu9I5q
VldT9Q89ez59KGvnke/OhLaxo6FaJQ0pgixhY76jHPVYt+Mu4XEp8JPSuusK0UTVH+dpNQGnhit3
OlrXonT1uuAmwdZSi+4MlnyiXoh9NBO8ZGESpDDXe92aTMqwAk2TFmZAApzIgicAcZzg1QT9d0BB
FJ1Eu4sA9oEMIV1eFZTyhmIx/VJYR8vWtLbZoMyjXt7zCjl5Fx+uKYdlx3eaWktAOc6lmiVnfXOt
ltNBBYuhW0/JRhBSCZUogWDBAoLO0YZ2gVySA/Hwzu3yRSEnm1qIllNAF/2HwlPhiHybvhORcT99
E6xqHYPSuN4HnIWVGTN3Ch/TJ9ayfhWMjxKV9em+hs6JZPoVFdOJXnPnld8vLPaUvlhMEYURBl44
i2DIZ7jdpUm0C4p6ng+4+KU3PmG2Qx5xCttBEhzALV7zukYl0hFGeLeUnT4IzrxGWhAjkgTAJ4xZ
jQ0CNB6NUO3OtFzwXQnnlgwoTOdUprX2LMOxCmMxYosk9+YiLI0ZoCdOZMoMGNCat2nAhTnTdhmO
4bXWwUSwEkIAuuC2nin7mPI4p6lVb+iXU3zN0RdtwuJbMUrb0gBORSvSPYo+/f/sEDKxiKEUK5bl
AAW3uolS9ywKMY5u+tk08Bl9ICvJ5tMDRGo+Y8rLjeQQGTX+MZZ3ejoelTxYh3RU+dPpc7P5Sikg
clZOCTJximMjklSD31GKUWxoUlv+JnQEyjWZg1D6PjPko8ohsQ5bClrpbmTkRia5Hz+DAKS9ENvk
CHG2QTphwSM0cTmjhMiRsRSpPm1NhVTROsd+D7RHwSfTzywwpU6eupsut3pybwSEE9qGNhQjhYJv
SQEojR+DuHvEpeLarKzvxD4wmoIaOeFYwwYoaU1YLpalOotZddHtanSaT5JrUg3Ullkb+ijmVNTs
pvkTGY+N7N7Jon5V1BB9pgGkczOL3VZcpTTS4umCvs8Rl2PWVTnJ7wqudaEq40GOKa+MnOI0Na6d
sRhYZBP6borA089xT70W2/SldLv0WYzFcyPr6fCoD4lRck4oL1tpYvq1x6wbzlCkOc9U+VlvpY0u
VMwKBZceIW22cdNBo+q/TdOE/u33SBsfEdNlbH3zqU3FizZVqd1p1LaN7BI90GwhjSk2RQonptAS
LqbZSCP3ok6CXZuk91E43gdqSWaQn3lUWCkqLBjEtSd0cy2x1kYn3euFfICVsyut8FLUor2h11cC
rW+VvggAMuEqylro4nlwIbnWsM1xPVxA993UeXHnhcpNF8kPnqoctZhEINCspSij3Jqokj+T1Y6Q
YxUXblucJ516GPVqZ5AacJ5AA7uQuUn7KtscGvU8SmDemElFhh8PHFvl5FvauA+A6XYcV0LQv4mB
vpw2IUbp1kYxB6Np3deZ3tsKfIEeAZsRlHNOYQADJ/kCcB4ANOuFygd2PBS0fTqOUEAsapGJ+iiJ
QWWX2UBdJ68PgLEU21OzB0L7lYxNw5zPcVcZQ0GPQb6rZOWaBP5c17RjZ2ZPXjagKxSni2Q05rzy
HO1U2NjGVegrZzpsm8oM5q1JetvJD4WoEWGIZuyg1HLz+FsJEwrwT6XMJBk3tK6mDISJwtjH31sR
oEZRudYW1ZzpAWNYJTrc6zSoR2jAtGq0yuzmEoeGvg7nglFUu7hPH3MGI6rqYwbbD1dN1wGneT6t
YEOnbdO1hRMXym1HxpBHHGumQDQFYJp2tpuwcjqtyxxFFZ6VnINRSdsxKuLHHEBB2dUPgdZnTpBU
D70WPFHZSdm5NRoQDeQY7TlNAaXUJqSyUpWWle5eW0Z5Q+d/kal0tkWiqtand1lXIH1SCbY0ZJus
tC4I8ZDUKuKtYB3rMdyTnN3oufsI1UKxDWHcmGYLEFm7pLay7eP4rgIVBKZ7pdTGFgkRHp1Hcamb
i0OwMcX7hr6VfxP51sIVo+ssBs8FVDR00ImBqxmvA3GEBTeSYOSyf5QUghTiZ5cA91NnrMEfqCGB
bWyjuVind3Ut0ysML4d4fDGDdqGH47AS/LZbQI8DrAO6sLBHMy9w4mOHD32OukJluusaXgPrqzGQ
avDOdDETlyMU+EVdjfHMlbBw1lovcIAxJzT4myNCgdE5hQxQ0S3nj9BLu5VFhWcFFTo4GnEAFKx4
kaH02ADJ2lt+eV9ouvdNKY1kUwF/oI09jou+AIqm5+KZribNLnIHgOODAm7M01pb7tLGjk0OuVYo
RdDcYbFKWRQsxVB/6ZV60WrFU5GbRyno10WoHV2/0ZYhRV3oLlUS2HJI9PV0HcZNH+vovCMJaBam
uEhqT3A0rQ2+Q5u1AAe76f5/6XoD2dtVaelZcuZ4+fI5HztqRXppe4WwGxP/Ah74so+jdV7QC0wO
slq+/JYWzKm/FEyyiZYRoNUSJOaG7gzHFNnqvtA4+UCG5NRhKhbrROeLc3UE2ifNHJHNU2lJ1jsx
evr8DX6tN6caJ+pZXoCtVBuCDYUCt5J02u2yfshZz5MM0CQB9PltPhDNMaZXfCNrB4VXoXnWI9ze
Sw79kb2YxF/otXx06RM9HkPCZSVTpjegcgM3z5MRs6mM2e89+IkaT61WmZHFqCTHIC5sEwlXaXB/
T6XIONGoy0YRRaYQNQGhrq4q2TzLQD/+nsSUcSLCk4x0p4omUecmfsfLqPdrW6+lr6S3XnU5fyFS
ZJzI74yA9MKgZdFFSUk3yCrlnAyzNZDG8AetSOewTtJbQU3kFhSrzHm3q8cumTV6h7Y4ytaJvOhy
EAq/+ZlOFHuKVg2yakDsBAgBwLw8l+cBAIcvhLinqfSLtz31oZKUbPBdI8L7tyiTmuqXO1wGndzv
ZACL4eLzmfbBaj+1o6qbIqSKhk5pYl6mnD4opkINEK8U4ebzG3ygNaefLPVhCCnb+SOCgurUw7nn
/EIdwMufRP/btNpjyg6f32laHL8ar5PVXqQcenB4RVbUc5/yLrmXSvMrgcwPhMT0k+XepAZi0z7X
5hDXZceRyrEOCBpZEagm+ayi4/j5S3z00U9WfoAejRYCv5hDH31QzdrWinyNcfsXLjkfjdHJ4lcs
cVAaAQskf3L1tmLUddrmN9Xr9JPVj/AOnLUqZU+cErtpjPwO9uDnA/PRk5+s/WGUJGjkEwvEEJ6A
ttYzyYvV35Nb1E8WMnC9PlE0fF8q7F5miAyXt1We6r+laa2e+k61Q2NIDYqOJNKSf5DgIqNNm38R
JT4Yl1PfKT9Xmo7uGRPG7baTbwVn04vPh/yDSX/qONX0o+gGOsYJEv7yvlrSvdNnFBo6iIKFhkAD
FJ/P7/RBPnBqPmXWWZELEnYJbNDJPiyDjAZ+C7CUMyPMRyOl1Tek55/f7IOQp52uZU3ScYHwkelD
FhKrHem+K4S1KkqBM53kPr/JR59l+vM3qQc4jInFmmvzWDEKxwCC32A/9sVa+CBIaCeruPUgKY0Y
HyNxad0IKMKl3rj3LW39e89+so6TPoAkaGCemQWdIwTtmQrT4vNLf/TkJ6u41cfCNUye3JSChQgq
Dv7eUQir30v4tJN1XOYZZOjJ/Ryh2d5BQ8pb+3Emzz5/+A++6an5lDlI+Ja6GKeHlLHnUyFIKkZ9
8fnFP1gCp9ZTGoblEPwQvo+7JsspjLuauylFICy2kqfg86GqReAldan3/nqf/3ju/9N7yc7/2hur
f/wX//2c5aD9Pb8++c9/XGUJ//uv6Xf++Xfe/8Y/li/Z4TF5qU7/0rvf4bo/7jt7rB/f/cccG7Aa
Z/mXcji+VIBMXq/PE05/8//1h397eb3K1ZC//P2P56xJ6+lqXpClf/z40frb3/+QpwjyH2+v/+OH
0wv8/Y+bLA6qx7816d8WTd2kj//yqy+PVf33PwTJ0P+kwG7SSNOQcxQnr5Xu5cePzD8lUwLLL6my
hoAUazBFD9mffk3hR4oMBNdQNEMypuNNlTV//Uz9U9HpcFq6oeomemnGH//9mO8+1M8P97e0gcgR
pHX19z9ezcF+5jq6hbaMBgNBVkULTSa6ju/DTD8mFUrHlX/jRsoVMPztpD1xMWmxzXxPv/VEMGVy
daMM5g1Cjg4QDNjhD3oZf2ua1qViTbNfkx9g6s4V7z4UYaGZ8MWqQll1sNiBUTtFXztin34fQ4kS
igY09VkDr0yHsD2KWhDbUSo6rStgOqHswzHec7BbtpZJr15fB/nzIElntE2hJEhHmLyWjc77GQXp
mSB3Z+CknTdf8scQvR0SSXwf13+MyTT4lLIMUTkVF1dMCqKNlfo3qAw/mcUyKxgEBcuKukheshHM
aQty3qyHvVsDj7NcbdP30cLQoT/CRemaq1bulh6ANtTT8AyitYAgpgfxP4EcI1r9bW8Ij6piHdUG
EAh0A98OG4iegqvMWhjrwUhvsb40R2HFWCzKvNnJSXg9dvUygb5bDTXoFCtbZb5GydmwM8sHWizM
3fS7SXNEu2dPsuu0W6RAoYTozIz9LeyYda6DVCL0HP2crkMYlEtPBvgwBguTgyiaaVcmekGukB8s
SdJsZt8CXSt1NtWERwmQGWTttLiIrexRNqRZjX13iDCX5sVbvQq2rUlLT4cLWR06z5971jiLlPQs
KdRdEgfnRlcswQAsDHzoar+hnh7PAdktkNdYSoW2op2IgVzk6J61LEbKvKN47lZd4vhpvVYiULyC
RkehNWlq9SLyyWAhVVdyyvyLJEJ6v7n8mACaDJJdM0WTMuj7RREgxtW1huLfVHOKwXQVr+Rrb544
rdPNjO/Ft0llY+Z+Me/kaW95txRxUNRMzZJNifCjnt4VnGI7hOpYX3tgWKbpht3AnVoBtI7150ER
L9Phmy9kdj5Uh1JIl4gVrQz6lyXQECpuTgbtzaskJxfr3egZQHKLL7aW9/sW4/L+Cf9ld1Trxis7
q76uqHbHQ2W3YvVFUeFE/vm/72EpyLpYlmoS3t7lPY3ZA9Hptfo6uIG54QwvykxbefPIqe78wzhn
/Wzpa80AvX4hXPwvH/315X7eeEpi3yRcApwYeFF6fS3IwLr9aA4YzI6VrzwTP/jMP+9zMrkyqFlI
bXAfbDRRzd2H6beeYNZK113c7dgW5qXk3xoDQj3uAibcUoAx52b9zFLK/QCZX/BpJNDYCxPhItat
ly/C379EP1PReTpJUWVFFBG4ej8OFpzhyGra+jqjEvnorZQVADHxOrwU5ijofq/WGXXSi271VVHm
F+P/7r7Tc70Z/xQqqNFj+XRdyfddkzimfGzcL844kvGLKfzuLifTyy01vxkyFlmtlSspU9GajAfg
+nvf2JNx4BYUOVmpA0hpzoo0ue2CZO+mJegn8dE3b6KgXlWVuDOScj5YyvmQdXPBK5d4xq6FqlqI
nuUMUnJWUSdXrBLlrdjxE3EeFEf8rBFmoNmJkmGbPWfFTuNYohvtorfCo2/2e9o+yCdem/4Imoxe
+ojeQXyfGv52UMV1LcBsQ43BCM4kaIWVB60E3dTReMhz4VxQZpBttkWJjGNmhQi99TQYMQSt72GO
z9LmEMiWNVeHAMr+eFuFzwm9jWTipvgDzXkkRDI/WKB9ME+kEhEiN6PNEc1i+BXwCwboE504lxNv
o5jhWdyLoEpEoBcqmmetKM4Q0HOkqlyCsGE/Tx/TFGCmGj1W2UU6oLuLQlSCFgmCyvOwj88nWaUm
RXVGUnZwa5zQcB+yRp6jqmnrareH/LyX3GArhcJ1OnUU4A9rbjWvEUBKC+OQRvAyTfS/K+MGraOF
LjyI4KxhdFbgQYnY7IhxW23Q7Zx49nM1KA8wjNRRnvtQPZxMwjA9thxyEJjZ8AiK6JqItAc/vqrQ
y1JQvbPKudFWK2QQnXBQZoh1oTYALFukMer5SA1lV+aw0uTLoKWxi7hA1ms26pAvQpmsazVcZ34B
Z9pFG6TfAVVeDnK07arzGsoQYlzlgAgFGTokuISeUlVfkh5uPP+sGYKDLNEwzP1/q37wGlvfTf6T
ECdFqhpp4cAOk4LZgZ5dVFdfRI9fbGLcwtIMkWzXZA99v4oDdEwiWFX1dbwr19HGn1kOX28lr8Ll
53eSfx0v/nkn5eSo1ouUF4B11NftXblO5hOWZo3IySxyxDN0VDZYTztoAs2R+FtBLVrEL8MafdXZ
V3Hr1xHl53OcnEiNxENTsCGipOOtZVxI4VcBmYPAaV7wdkiVk9N0zz4epyTR194Ni+fcd8KZOyOR
6xbDLJ6HF//jkZ0e6E0k9kG6V2HGDVVgog4OB6vIeRYu0pVuI/M5b1f6ZTNTHFSWZtWKrHaHahxc
S+erkX31KTzJiN69+TT0bx7EwMpW6xGXvwaINvO2wUY71PaVhFDaMIcp4sQzZHa3AWHhxnpRz2AE
OoQEoBOzYKF8kR68GtP9y8NwipOmxESm+vL+YeS2bNtKlatrPbIbNNUBsXxr1/GCb2HHhaMsI9o4
MHuW6iJZQHryN1+VU96X0X4s359PIJ3M+FhXgIe5PEELXMmPc0cx6k1QaStVPIxxP+ul9ouE7/WS
n7y0dDK5M8OHv+VJ1bUaxCtIGZKrLGKU4HvZtB0XavooGkAXpYvPF/dXb3oy5QuXVgXGbdV1OBTr
yryT1QMMx1pHrCAB1PDFW/4ykrwZ15P5HqS46g69WV1bKWwOWIljfKsNX83mX+ZVb+4yPcWbyexL
Sig07G/XTerbEeyUQHG3ql/M9Kr54oV+cStDFFVTUwxRNzT55KuBaJYyKWiqaxHJlxKBDWRgemkl
IOz0b3+ndzc6+U6tXwaSAY3neog3pVoDQI42cviEjzAi65Vd1+pXwfAXM4M7mrJpoQGpmaceNFB9
eisl03oNCTJaQciULQpn2meUg25LyN/barfInSByLovbz1/3FxPl7c2tkwU4Ik0LSqlGKkEEVqNQ
7gXx3ru+/T+7zcnn84TwxzticYJmHvJVBa4ExRd3eV27J2v73ducfLzIqzXkpnmbrlZsAUScm7kP
oi6A6nfrI6CgeZ9EM9FF/x81zakC0j9//qJTsv3ZE5wsPL8KYa5KzNMcvzDUKu1hgG62NeGUFXDu
X2/2bxUpz/KX9LIuX17q/WP+/0MZUuTbf1yGXASQ/P7P/04fq3cFyOmX/ipASrL+py7KCmYMpqiT
wBIp/qo/SpL+pyVbCgsJXiTpGmP/o/woi39Op1OKgepUZTSmBv+P6qP6py5phoU0Oh4uls4v/zvF
x/dhSpAl1VANVM5Oz2AyvCzRTMy1UcP1oLsfB2cx1gtN9EWO+D41+3mD6cZvQq0bVVixR0W7y5JL
P77ztMc3o/yLEuFHD34Swnur8/Sm9yEyCyoAUr9eYIW87mPzXg/9r8yV3webnw9/kvQkltyivqcH
EK8aF7mFFgAwBg9ztR7Of+81+L5vh0ejtp1jqWJsFX04j1v50g1A4qIddi0gdvRFmHm/xn++xkl0
aRXUZGD9MFajDp7rrkFnGLWBuVS+aGXifP4m73eFnzc5iZRUlE3BiGXsVFJz4RWW4yFYEzaPqtss
UYyD9XX5+Y0+mlEnkV9XMH8RNHxbDGqoaKcCoDbz5iuD+Q+ufuqJXFsNzJScq2Ns7i8DH2BAbH7V
0vpgPp0aIocNsucjqvVbrSk3g1rcKLAJ1Cj9omj60eVPFnOLfLyEnZ2BpnaB6xMEA9W6ENDe/nzg
P7r8yVKuJoxc2Gj6Vs26A2S1ZSug5FRYXzlKnuyG/5xCr7XgN7FCqKwOL0NP32K/CCzcTlgWeKXq
d0lx1UvL9qZbB2efv8sHs/XU8DgUC0CGIJy2foonl2wkdxAzznzXRehKvsQ+ALcgs/y9RT61l94u
csHFywiokrbVXCvHJ6B5Ntr8KKe8Zp17XxQWPljkrzirN4NXja2FIQ43yTK4SgLt2AxuqdRJyA5p
4HfzIPwinHwQek8PIlUVdmCOp9dRQg1dL3DXrgkfLCrS/ViJ3z//Qh8txJNlLgVpBICZu9SQ9O3B
M3EOQ/Pmty5+eoBkU619mHr6Vif6buA+AlYWoGd9fvUPFsqpJ3KtxpDjQx49hsrrQR6COWpj2/B7
439qh2zFbqlgkmBsvfo51aGVQ/sdfTDg3eL3nv9koVuWggjAQBxJM5V6UYurmtp3OUJ0nv4FduCD
OSROQ/dmtqaJ4NHQt5it8pAuBU/iDKYZpc1pP1yWpvnFpvTBJBKnP39zG9HqlJZHN7aWOy4hGh1j
Mf/qiCDRiOQyP5PnHwFLU187um8uHxYiCgG4ZG0LEPE+7bwsHaCucG51Oi/ym3WGtMBt0jSJZWdS
SaHIiNz0Thm6+jzM9HbvpVK9FQolPGa+DBckqYe1rI2QDxtN/B5UlnmVo3d6g7L9RM8GmZjamuQD
FNHQUV8iExddpJDknF6SokNmqEkNgTu772WjbuZunqlLioDpvnGvBPUR5cpd3kIVzaxZ0D8kiQrY
eaQSG66lqpsrCnxtU3bS+LqG4xDr2SxtUVGm6+ptStSMJrJ1OSApXCp7M+d26Br5CUI8VJzgRXnW
s6VA72nuqDrOhD5YGjGYWlPCxqO+yYtwWHqReolf0HNESTpMnjCJtofwzA3XbnsvQ6WHtoGWVbTV
TFglSITg2qIruoMQzdzv0C6Vn0U5ozKN6U0NUSIIDQz1yjUWDANKCDRiGl1ZhLV5Jnf3oiJsW5nc
EDmW0rNQdSuvqScvYR1e6zIyBaWwMcJ06yJEmbjDVZSIl6Zxi52fbVBE7+9C7KbQcoGWBR7eBwBP
EL9UfRUiFmV6JcOLJ7o3QtfRkOK34o02IGPQxOPzmCkXBrWvuu9Wca5tjCA+twr5WKtNuAjGGvFM
aHDtDQomMwHEXhTACsdC29ZfZdceRYQEKTOirBU5hnDI5Iuiwp6FP61hpJkhhdR+H6mPyG4DFp8w
Jate3soR5X5/k8bCfFQOJZotmEw1SQgr416kxx8NOkz/wW77Bft3lCAiuOwLCz0WA0coZL8b1Ymn
IaJ9PvqzLrrMegT3fIKvMO4mdl7ZyvMw8Wao5qCD4ELTRwwdNX+/C5aBPiIp5jtlQzfUwJuxHDal
8j1Q6Ne7N0X+mIdwuD26zUgqE1jO5OhgxNJ+eGroId/2nWWLoh0clNpWNzD+Vrlyg1imxiPb0JkF
p0VzQfomdeF3qWy27ngFVaF2EXNlmmoC+gIbK4BVuvQDBIrnonKb4kGpOe5NGRy0cJ5jeXjmp0sp
3/XWphWc/IoSVnIMwm2J5SC2Dwh2y6DjbGOtFoceXSPfyYVLbAT0YglpvIRRdSn48x4/HsoreG64
hpMVB1Q8i+6CBl1e0XkR54BwbVeM1yMqhNB/4ZMJKxYK2xkGLOZCXYZefwMWwFP9A4yXmXTX8P++
duafB9nKtKijrIaNpuInNgmBO7F6O3wXvP5OrPqHmg54HLOjJEW/xsAU9qHEfEw2qXCBigNeewgf
pArWnazIheFRhUlvxO7SH/fumQQfYkzx/IvCeRh3S72epfeVjubC4EjPPpaEorZScNdQ9MwpsklB
7r5CeQ+BIGOdZEfsOCE6BxisD2gwqo9qwzABRDik4nkDEcO7FKHcqQvLgN8sX7kK7MWzoLs0klWT
ndUQjRJUsRIM2w51MUO4WheXcXLXx7uMikoZXIzjPOkpp4LSEM6YT5Pak2Vj9DZA/RAW8NAtB/2K
Ql7C8abuXB8bFJGyndXN4k0qLUJxERacNvonxKMkXvJbiIQJbDinilb0DMcVeoMpVmwzL3RKNOYe
y+8uIRFJByT0WC+oMxvfeDZYqjThUMaqm42o33nCocE8VIf/bie109745jxtd2WzozXoewtE6sxq
Lei3ur+QSLNa9Yjphavux9a09XGPPlI2rjsfNdnm3IMclWOuNdP+L2fntRs5rq3hJxKgRIVbhUqq
4Ni2+4awu93KFJWo8PT7l88+Gx5NqQQ05mbgGYglilxcXOH7IYs14SBAQCIW/oCbQOx2psOeUOKh
ALyfCApbvC3UFInGc4/MnAbYRYO8NBo3DX8EamhE/l3yTYAVVdjv1o0BTI4GSED+LI17ioZPOvHp
U9jpGlWYRgo2krq3ZG0XAXkDgjXwYNjeeTDkyJQ9Ffy9Ro9rQx+yXsOzP+X8FLW/5R50HWDTS6Q4
bXTX1CK6SFpyyMwXtFdvU4GdnwRK9NmBO9pZlSfUt17bMRI5ufoC1Se/SzVHBnAOJFMX5e+e1d1N
/fhW9NygtVQZ37K4BMHqxKYWXuXZtH40CGwLVh5biIOBG0L1HxX7EZf7Rt6GxICgSO+S4lwVqVsK
GqAhHb8sB6LgokN3MtHhloILkPWYfujXQcwUMNyPLISC/G+kcBX0isno3ufmjiFGWTSRG1ZIasZP
rYwufsnaFYQ7FD9cl44UtFQJggJj7JpR51fo7zYgUyeOuZz6aQs4fBdDVxWQi8aNAAAo+guC2CC7
AC0vvRsV3ac02lC21Ros03xTKig3D9FnljxkQwqtnF1sWx63Q7+Ga0Ii5jN05KENqBU13C75pEDo
plK0By1JXKu569HB08U6kBBgzBmgyXC6BcoZFIDwgMZFpAHQ8Sfr5ba2HyFpEAxoadJNiDARtyrl
IKvVbRMKQNcMVIMJdFUAKyM69DzLjprLnk1qt0F7pJ5DS6eCxpyGzygG8WgAS+KaCVwoCupo/ccc
0M2LFkCmv8YptPpgRLQRTckQAVAh7AZ8ow+/B1OCHj35dZTLPdgxsGaFW8g/LanHov8TA4qThVsZ
5N1SQOXpntgfCZecdjDdlnTAATyDTetEIgR1Fkq6cgqja/qAjcs4mkL5SIFc1QoGRTiy6w0VEopU
+yNP1CYIZLb1j4ztiUy8yhI/xl66pzoFIYIDJXG0QVkAeaQG+qTK7xL4SfAeVFiunh0LIL8rBaxZ
0BtMSAMOupsqvm4NWxQNOWh9BmWjV/d6AufKclXxFiY6tF6q6iFphkc54a0LqEDkANiiu1hOx8yk
PlCHW5qqXtnq95B0Qk+efsoZ9EFTMFvs7G0ChSIx4bTVHyKpgRbiMAJvKExPMf2BvjmvoGcpvkPn
N3r47oBp2/OqvmjoZwS80h24tRFmeUi5OKs0e6uM6B5z7XXiBfqJzgidP6vs/EZtfIg8BoNofqc1
f22byotRXqZXEMRQbSigwl0A0deUPwsWPqdyigZwlCHgZZho/jT5axwRtF/10pn20HcRRsAJUHMa
JD4kdoZszonREH2Xwz5lGm5sMSCpeQ/taOGhMviBoC4jH4DQirQAgr9bBkOd1MUlzbqd1GRQveP7
RoH6c1xJ+66W3AxQbJnAjrXxTpSwv2DD3dVGByZ4ZPyKc03zM2t8s3U98iig9SEBcXlshbpB+yBg
JdnINtwwf8l5E217WSIbowCmG+ep7Fjj0J4hPoyKa/jD6aPZlx8UzESAD4YYqwfuFunRXjl+IFyA
6jrqmiOQKxCckiTyEsPNdBOoErp2iCI0wwCGV613bahvu7B65IbkUhtOAu4FUT3cJ6MEV1ac9bEQ
aLiFW5YqoJ5BgfQOVeW/IYiA3U55CN3J2GMZJjnkkzQdqk2ymrpoygQcukfSmYIvaYKz5aclTrG0
gvZLW6HcUeqbPzoOm1RHB74UVTvOql8KAX8FYaHBAy8RT5Clz74LodYMiVgnjAl6w8OUBxHexZOh
1+LnNXp961T6ISsM5R+tda9SrfV1A83INJM3DZphbZ0/AwNxBKsfCqXRAREt4HDQCAoa5C+IQG7z
nDwaFkoyGvDnBwp4C9D2KJeyvE4FXkQH/HjSOwKoUxMPNldMHwwDsdUMU4O+q/qj0CH/wsu8PxSK
9hmFHRRroqh+rqqw9dIig/RECrc3NDL6mgsNkAkzkqFfI1DO04tfmhKe+x4d64htwxWqUDMF1DAo
jSKCTmyGt7SSHPeCiSQH4UYA05Q9GkaR3zF7wDgGcizzEGTNeKdBywCgyzKIBqFvBkw4xCWgoYcq
GtylfkMozU9giUuoDjR2FvSsPucQojYTY0uA/9Yi9INruY4gmaKg0ARST3EHDC0TBaQgYDHM8n6A
4RMq3QBJc4Royq6HLtsuzKFYjnrCrR4C/zYqmfpYGtUDwMKnwog+B6velJz7Y4EjAfW/E58QjGr0
JR80M4J90JHDsbvJPaJ8n5Zx6dYjRya+mlp5SpA5emoc81ZsQP0C9Umx7B0uotALw3uZw6+ojbZZ
1NzVY/VjIvmgdwQZUgFhBJk9aBXdqC39U0rFLk4tuNU1iJy2JKIjUXgUT9172Q50EIgAjmG918fc
fCHY1LsKHcfHqq/4FqR3aw9NoDBIeo6bY2MAK+XoHCwY29Lq1m/HOAqkzNIPHEpD24wU0Vuk2SHw
I7L2DHY93JeiS4GYS1qQMBvkwZlThQDBET2CDKTEjBOE4pD3LMoclpxF0kff2/yXJA3FKTT0BjAB
SJLlHVjGcg2kaQSJj3fkE5lPCWTvTSUhH+jQj09gPMm7Mqv7t6gi2QWn/Xhn2Tm0GAu1PkMfqjiX
tmU+osQpfOjTnubvoqh5gmtbP2KJc0N9uR2WuRrMIPq/ik9qNiBXxOUgUkfIN9txctKi1Y67qXbi
SixjKo//Hiohko46KcvCWo/BTTNfafLRwfPQgWGWoAWQdArqIpO/iZDhVWbBvTEPGxtH1hhQ5Du5
euZgx4p4LTIzq0v6X1xmXvmEyvi86VF7G+hbuo13/WNxaC4dLpWo2HRNFCOBd7AZjtAv2VWH8gKw
xrbdGb7h3/5QV+N/RFenoPO3sBDq6AlwjXoZ2NG70N6bEsS0tcD11TAvnj2P8fcZmgtoWwLGXOLC
GANzkxSu0tOHUsi+MTkst19iYbV9FQR9fwlV1sFAyeSAJLLfh8YdAUTx9qOX3mEe/EtLGg8hsQ8R
wTUo/Ghw8TFZ4/WIL+lS/pdfYR77a61c4pawDsAzXHAyJlC0b+64wVfaL5e+8iyqT6HGRHPbHANu
/YZQMTDUQOgYw0rkcunps5xdqoGskpuEBT2OAhQlwu9k/XNhrnWOLzxfn8V4icgykTG7Rk6whBrF
Q6iUQVOuZIoWPrA+Dfpt7YRKNVJI/TRBaFsXCNXtU0SNoDF6wY3jLqvNx9vr6KsQ/YrN0mefmOZ9
MwDUmAX51D6ammALsgJJWoQ/tQ0YaeYzyvtNHz3lgL6CE2xKOw6Ie+dkUmU+IRZsv6MbCdj9TDCc
ikMP5UV3SolDZ3mAePXKVrqabMKenZlWqeSDZhXaGMT0zHV7I8D5Nc0n2x48IEd2rF0p3F+Y9q9y
92/TXuYCalX48cGY/aShtmfpCQrgngRwX5Wt7N1Z7fz/bOs8QToAXyMsJbUOaJJ4EiicctIqIicF
4O5PWwI/f5Tt6qJQOK9Da5d+m0iwSzYSwh2whQd5bORNqRftnWymJhCxPcIyUiYb97o+wifCNeIF
QnJkZeoXrJg+26RRn1uZXFh1kJJagFY4RZWUdHd7/S0cmfpsj+KYHy2ge2u0DgwQ2i4RiEiroyrz
R7DBDhyBbhgECjle4t0ecGnTzhYSrlUtjwErCdIMqp0QjIuUnw0Esv/u6bNDeVDHMjNIBU04UOtL
GpY+pHbR/oMGq9sDXE364NSf5vHb+kwAo4I+ZlkHIC2oAYM7hTgjS4xn02DFH9Ps14pOFuZJmx3A
vWSGkhmj44v1EFErFOkxlrQDVJM3t19k6fmzQxgLHh5rBvtW9f0WckEAGr6kZr4yTQtrVpuZ5kY1
QIsURRFUk4qTboq3uk3/pkQAn2Bmmc1qNFnUwjWJhubRpOGxnOiWCDLcnpilLzwzyNVg29Ig28qh
TgcAjMdSIDli39VK8ShUpBH/bpTZpo6tOsem7qCiJA9BB6WDerB+q6R/V3Ly8FdDzCs1TAuq5Kzu
lAOp6id77H1JHTYRN48Nukn+bojZIhoSLaaljEUkQScZ+vRHSC48JkT6qUrl+98NMVtJ0IQG0Qni
oEHZVsD5VugcqdVLaZq7bIzSFbOhLGRB52UbtAfUWu6bJoi79iU0DWR4zPp9KOKPFGRYINafgJy9
KE24jWRZX1nIC2fqvIDDIpmu0NIwDwDNvSdye2ZIk+WcJ+iQzI9If37k3FhxZxY25Lx+o5StEHSa
uoHJYs+yOaV7m2xlFSyYknnZRqoA2A1pzBbPRohHH8LXJiJBbSPof3sNLE3U7MxoQxsKM1alHsqJ
KHkXGco+Nf0m6Z2M657g/coyWJqk2emRjKhULfWvYBKBnJZ+GKj0+/YrLPg182qNNOEIRnMxBmNS
qnsxSGwvFyF9QaNrsYGg3ejLElcfbw+2cKjPizcsYAETGhZyYBeW/FjTmoFKznNwy2OidPtKtoZH
ZLvrEeFzKBpDxjWqVqZQVXEQXvFn55UdjQlAL0Hg8YDA/P0Ym8krNI5MPwZ20pUUaCxPyiOQvUcx
z85MkGFlYsg2bUKgrN2PsQ/sSb9tYNItp9UyLdDHrKhB2EZsPhrLZp/2thXISVm8t6GkQ7ESuny3
Z23B8H/1cX872ouRVkxnsAFd/JKjSEG1iGfFLeJ2a+t4aYTZyaXQhsHTN8aAqCViWhaqalBMANsD
/9ZacxeXBpmdX6Sn2cQplA8xupmhWpUgqkQoqgxJi+wOSntXLMrSONo/PaGQa3nRhJ18SJUQEiDR
3obUTVyDzU+0u9tf5Dpgi+jytMi+fRKG+0tTi1Y5sFw8NAV7UpveHwxFgkCimUCAHKTFuuDNJhOi
3dixpt5po2l5qOeqVoz0gnGbiqG//wQpbRBThhDEQe/ob1NhRwJ+HoKV8ub2Oy4ZhpnN6RCzK6Qw
NCF7CK2t6snA07WvNkKARkX9V2+h2TO3NUOoFff7CM3OYKnbZKeivlg2VgoRr0+RZs9c1XE0U96q
mKIYQq2eHQMORngFirpkNd7tWbq+2DR75mjocisZJO2MA1cn4u5vaF+4snSphxXzPG2Of1stzZ7G
/bbQNBqpAqH18UByKg6qKMAtstW1X3/9/EI74z+frtphmyu9bRwy0LNr1ANQFarHDxqCajYihpGy
Bp1Y+hKzvZ/VSa1oKe4JStmhDKaAKpFsQ6KvjYi2u/0lloaYbfsiRGEpLsv9IeNvdOSuJaGQCFpk
t5+uLH3o2Y6napehFksZAikOc2PKErEXaOaN0KwltuzVDAyNorMBDy1b6G64OtqgwBBFVqtCXo2Y
Fyi9qZ8pmgV8lJcpL1ZbQ9khBjlqpUZ16f1n9qCq0LfCea4fQuQnkftCbxfElCFK6d+egaXnz+wB
g/J12pVsOKS69qI2HQT1YnbSTOXH7ecvTPC84wlHLJRRZZEEjF9Yom4HLD641r5Fw5U3WFjt1swc
IClcW2ZsxAFTIeJeDtABManTC9RGQPcOjPPEh3LPuDLajPTw/8EczZqZhrFpKeWqqhy6Ltl3nemz
kmwJecdGcLPhyDTILlg4YaG1kY6ob0LyvVd/RP1er8RD0kGESfspyeqKoV2a3unv3wwJyjagJ8K1
/pAoot5EMhr8S8XQ/HDKqKeWvtaDvbBMrOnv38YZUWMKEVq0nSdNvK0mLUAUm1uStOLGXT+VNGtu
SGKUPyYQiDkQ8SgZnwaxXD78TEcF+irdyl5feoWZJcngEfOsQ86xS5qeuUUaQlZQqDoYX31hrSyP
hReZ00VlqYwhbDv2hzR/yUvUO32aowSr+9uG9MLtHbU0xMxkIQWd6EpLeFDaj2EcOzFU0yoIbcTy
UWTmynss3FCx3//5wbnRtpCt0vQDwMUQLcSvNy0kPiFMuKlkFAqBLXvg0In0StYehbnWLLywnr/K
hr+tswbSPJSAjX9oIBPqWSqKW4sS+uBWVUp+rJn59q8m0ZpNIlgCUlVoQ3+Io5M20gtTUDRWOTnS
7O0YrQyytOJmc6jKIe+Y0LsDBSX3YCVQ7KRKL/ysbJMVr3hpiJn5HkZZRXdP2AVgPnVPWVRKLarj
YhQpwbK3+9uTtfRRZt5cE4adwtWiDnQKTFNSxK+9CkpFBxyFEkkrk7W0rGdmvEyH1AIArj/QTtOD
CYR4NgkAFlJNVW/sUcFL9KFaCbotDTb9/dsy45VqwDOF2UQIYdMR1AOOCHo29wVAYLX0envalgaZ
2WaWZW2k9BzKXwDWk0cJ9I0EiqDQSnbCRqxs1AVP0pwWxvc36cq0piWLgwK8EakznyxotNz+/UuP
nhnlERipOCZIQIxUgYxrdigydeWmdXXZoiBnZouTKi3sMC6hvJeiGhDq7ruwwGKC9uv29m9fGmC2
v9V8jKqiDk3kj4r7LkYBhATOflbnK27ZVacDLzDb2pGkJ10+SkaQoJpfbQHgMaptP1BPEHHm0N7U
h8/bb3L1K2Ck2Q43VSVBPSI1AgW6s05XcWTGw2RlH1zd2ca/7mki0bhidKArVjUq+jlHyR/CdGY1
6WRJa7m869/iX/c1qeEQOmemEYwy+UGr8rVvyftYr8a2l54/28xDkXRhi37gIAY5DBIapV57uhh3
t+d/aYpmuzgCx58TYhhBhpKzJL50qGvOe/Rc0HLF+Vn6/dPfv23hNIU0tyzw+02leldRPPamFGX8
BF1W/pcjzHdy22kM4m9GMMkGQvOLUYQsetXrqbL2EleNHVbSbEfrNsQTxwQvkSUPg4V6P5RYVVOj
BYO4UVJ4tz/G0lTNtnXVc8haGpwfY2lQtpVBta0WWtrWNtJ6xepdDwLhTWZbO9SaRmp11JbRCGAU
pMSLDSSecu7XOYveELbr3ga5Lk8Z9EtK34bKOeTUZKQZUcgdWxfb7rWVn3I9uImfMtv7NZUthbK6
gBAZLjCjGRKoEBR1ikAqV8HhIDZHsHLKApo4jStcDDvGpH2JjPmpF5J+V1I0iYA4CyxiqsOFGyM7
9CSzLe9kDfpsRcdlxGVo5dPSrNE9E5oS2p1KlC3f/l7XzaQ2v/0xW/SVbVnVsYk0FrrciEqgJ6tW
eiWqBhmenuFq5lgdNDVQUJsbxYr5/0qk/CvAgn6n2czlZiIKVWJDgE6BDU4WL/Yf7izHcuo9dWQn
267xUb6yJ1dGmtOthzalWRpjpDxz7NfsLcVx6Vl3KLn+pf0xYgfK3qgBCz9uT+j16ye64qaZ/mYs
lCqBvHCI4ayTeUHRppeUaB5wIeLq/ErOg6duIKbYu5of7fqVqp3rJxCCGv8csq0HyTSgaIbeTP5I
QvHUA22z8joLG5rMrKsSFxArQ+dkUPrpg+HmPvryHEiwA9WkuYove0jC+bfHWrBQc+41U9TKIl2O
DimUYjfcvBuSFApnzathcb9rjNq5Pc7SK82MLcqLB4Pa6RDg5nTRS/4sBGSiNKBWbz9/4UCa06+5
XIxjY1p9kBuvvPhZomuxhOxunFQrE7X0AjMjm0aQKxYwY0GFVDFEcLj12qP74vavv14MY2jzcE2K
s9MuCQNgrSo3CdEuGjAxWqnuIPXhmaggty37JGCmoGR0kFDdHEJOXlU3djVuq+4XiiC3QP46sSE9
9KxljkVQQHv7ty28+Dy0Eyc21LabODuGQhGHRi/Jvtd0qKKiKm7Fm/hKgF4xF9ZswYNZgQ4BiWdH
2U6gTdXRRArdODPlvcFImnjMJulErNGaM3Tk2x3EOluIQWKCfqQCmHM0AKoQNBTtn9vvfP2iD4My
O+46BqWyrI+HoBUtaIvmpDdfxrp50tRGnGFG+42JuqN9RetoW0ap6ZW8ilZ6mq/HXw1tnqcEtsri
UT/2gXyfP4zoCvqTvenP6ltZONSBgipqnBEAgg4EAJUrp+qCOZtnK+vIaKkeY0gGFZGmv1BUOd2e
y6UnzwwlgoyojEM+MeiBsez1e5J9/N2DZ4um02S0G+AuGTAifCn6iPPsr+4xKBL7p21HPhaivLra
B2F1hgK4Q8tzkQu0db736ACzqpUwxQxD99+oKb7zzCgO9RBxUDD7oHPRq+pnHuQ1PemBB5VfHPN9
sos3ycncl77l078zY/OQZUSB0GkKnh4JAx0qBhN+O1LIubVFu3b5Vhe++DxumTdcEppms2OESvqf
LGy56dh2W3wi65z9xH9C9yNE2v2ogMKYoJW80e2RQUe10n5QgmAHNAbrT6PIgKceZCnqoYjZIpYX
thp5aVoO9cWIp2QqCtXuC6jevkJhSD9EXEBIOLKbYWUfLrzH/D6uCbDOEEjHmWK+lLAC3RoeeuHQ
nWdUo2isJS3Eys2g/6rlzK0noHh6l1T/1yNxe38seUXz67hshFJjUCzjyhtf4/fwrB7iHVSMA+kM
WeNTsQ/voofqzA50ZcIWF/TMwcTtuEPBk9YH9Gc1pdUc5Ym85PfFM32bOm7c3i83g7GlgXoMf7W7
1SvB9dMf0Nt/bljgCtBBBu55AM1hh9BLv2k8tFjuNQ8dfOBMdxsIZZ/5n3Sf7/m7fWAPKnyoxM+2
a1HN62tFnadf89FizCjwSXE8veZ5COXtaGXLakvPnllQLQqn5C7eDuhZnziyKzn1tjuhJ8WpvJ9P
0aZwsw35KLbpyfJYUHuKmzjolvwESTSArqOf+PZddlqrvrzuEKjzNC1o/kY+qG0fCI52PsPGjUUt
a2gMG9vbC/f619Ss2a05JFYlZxpsVFZdNDTtSuJPVNzZ3Roz5Pp8avMwd2vJtRzrkM+1qkJ3jUw1
TpU08JVE/NLTZ65DiCaosU2K9CiqRncLM/OhxrOmBDUt6GuO0myDkbTqeKMwtKpbxkbL0U6V4XZg
QnJcuxDrlQq0Dth/GaKaSwrqYY/Qo5UXR/Q5OWpW+kyyID2srjiWC1ZwrimI8nlzkAyOe3y1i+Rj
Aw1vfdcgSF+Ov28vpCW/ci4pyDqwhBvM1zHXR/LejaTcCoMrh5JChgHdseVrZkJZXBkUye0sPQOw
ydKCRhnw/1W02DKIrK3cFxcW9Vx2kA39JOSis6PclLtWz+7yInknzL6zOrLmqn81AlxZHvO4t8XL
Eiz0qjh2bu9lGzSbwqXQfXMDdIpreb1LnW4vtmJbnQDL8f6rGQP5l+vKI1/tVtfGnfbCt/s3VarJ
XUJIpvEGn2w+FKfdlm7oF+6ncF6Ox7Pmvj8/dk7ky07lqM7j79/tint53Rpp89xiVRaNZhdJcVQ7
7RgzAX5Gm94r6ho2d2E7z9ULac+pJvd9cgwZ5+9qrLBNU7T6irFYWhUzYwHhUooLBUwRN56peoCU
jBuVYBEbf2eswY7955fJQHhSUPiSHlsJzSgZxEkcsIIQLVeLNZu08A5zSUIUBJqFVmGIjgyeiENX
6wH0re669u72Nl4aYBbdERYCzbWVpcc6PLVob7YAsaGq4jZsTcRpaYTZCSvLUlo0Kl6ByMlGyRVH
gbupIolBQc+5/RIL68iYhv62RSoo9tRG0rKjZRX3owlyb5Z7tx+9YEjn6g5dZIuJ+mQEkjXoHhSA
0UGeJIeu9VHACfYBlVb8u4XTx5ht8xqX/0Qx4uQomnLPdXObZ2I/DNByRr9zIoPIALHLThv7lTlb
uoYbc08gj/ooVbLkiKvBcZJNGW3VbdERrLTJNkVwqgFwR9JREE7WOkq/GiCv2LK5YKE5mCwM0Zcb
NB5QdH62AW7GF/v6LC6ZN+5+QY0cS8Rr3mFp3OYTHZ9OC0w69TP3LzetMbMKDW0FS4cpTsuGc05k
wJKaHSvWksoLS3Eu+TIMaAoEjhj+pNkWj3Up6n1lDmvQuoWn6zNfPLVyVbNaE764hS4s9UNLmhVT
v/TkmR2gGlS1Rsvogwbt8HX8E5rmtzfQwhkyx6/pmsl0W4XzHpafSBtDbOOXtFYGvrA55/2RlaVl
EmsyO+BAYw0ad0AIH9LaFSCsmXQlgLY0yPRi34yLRWpUClHEWIxG8wcF5dLiTOx8M+joiQfw7fY0
LY0y2/5QWNHgOCOGa+FKbtu/ckizT+SWSibABhUrxVtLo8z2vKhlcNpHrB+FS/t+JDnSOvWxSvlv
NlSoEunWQtILRv9fXXd1zcxQiD7QBwiccX7o6mKj09hN1w6upQU728dtmSY9qUkf1FXqsQj4oerx
9qdY8mz12bkuIsHQF4jYBDrT/9jCAXjnVHvCt//UT1ZQPK6xWpeu9PNeu7SFxjuvMVC0b1Dd4gPX
sTFc5jEP0JGtCRwYOeS/rU25Ydt8LTCmYt1escHzvjts8lZtY6wBDsmsMqS7Rhp3dMDlPWm9HErB
Rr1RUYMx5GRPWPKo0R9/N6/atCq/7aQsMnJZCvG6ZeWMG82DDM1e3od7rEAHuR53DSi5YHLmvXmK
2rVJCiWMwA4JUMqbMqY4yFbO6aUI3Lw7TwwFBO/qrg9arQKSrKpV00VENz5mWkL3YEIaKbw0PX6p
iNRvULZv7vsQkgXypP2jk7LbxCUVJy1G2YxZ0BT/lpHpptxtc5myowqGhhvmaCSxBzXDBtJyT60E
mGwV4fHa/XMp0ztvCANyC7VOOj6G2Awu2/O9tQ137Tbz0gMO5S30w7zO633Fb/fWjvl8260twIWd
O+8Kk0d7VLk9hVwyR3rld90pfVb3wyXdm4f0LTvEj2KtAnNpK3/9/duSa6mgBGV3MN5ATIgn+ZQ8
Glhx1ivwYRf4n38XotLmHWIqtCIVewoH0iT1BPhgHbg/K9tmwZbOUb7dkKB5JsKzo2O/AbTmNYXG
WHiwjvEeXdr7dk/c9GJ7t0db2Dtf3uK3CSMQ20DkCRMWxidJea+MTRX9vv3o68QPQ/uKwX17to6E
PBtH7EvisL1137/S+/xsHKxt4UQuNCkAEbuYZ/TXuLKXvjVAG22kQ/2Eg3DlkNWnw+Ga7Zudf6Mc
qQ1ygVMss/HAk0G07zXb5wj2XZ78h33sfGQbdumd7fHtfUCoD4ZJdt7vpgTxdL9H5M+PN5Jn+Wsf
d2EvzHExqQkyQlnXyEbRYyV+qXzNn1sKV8xRMUAcSVZt4FWlXQ3xH8mBYCSS9pL7Cd8Ix1njWwgW
pB5q1GB45RXruDjDs7NTZu0A2D/MSueOm9YH5eoIfZiNhn8Gf3A7d8A/yb7x0HbvmE7tE691NHyA
2lGcDEUThct3zaH9Zf9MzsYvkA/J4BA38tfyA0vp4Dl3JtLDqlcL/EIwED3lGAYMMV7TrfwOcxIf
wy33DQRS0Ermh16U+LcX/8ImnuNmSm4mliS3+NDpoZegwWSBexZ0xdp1bmEhzZEzjWSgVlXG506q
N9ps1W4lPvCFkrmyZeaImYS2qjSmeLD4Ff5ArsmZ1pLmQR9vR7c/gfd1Ql84wm29/g+q6fGxDt0R
kiinesX//pqia79g7oBXJkuphV9AMDbdqn66i1C3Adzgjh7pEd3LXuXbJ3BFcU4lPpRGkdPT9s2m
dfOXtY36tW+u/Ypp4r8Zr84smSlCXJC6+8HvtvxCDwJCXgqMSIYFJALbJw/qHsS/HXPeucvc6NCc
igs/1Bd1x1xytwaYUCdrde2nzKxYWYo+qSVMiFl6PexX+GDCm5pigs2O7yAyZf+UfoKtGJ0VF1BN
D/yYp3K3NvyXbbo2/ORYfpuJSkAlt2DTivB097V1OgdZdNfaRr+Tu3BHhDOctaAP4me6sS71UbxD
4MsrNsD44+sovvBVqMGufZelaqgv+/ft16BMewK5YzujKEO6NE8cwNUX4858DuG4H+sL+6w/lJXN
sOROfNmUb4NJ9mjD1cNg48V8ZHfSR34yXe4PG3JQj/jKK0WySxeDr79/G0dFCX9mKNNiO/AjuyvP
3bbYmg+Y0EdzO6LSiriyM6XYyH7Y3jZQCwZkDlNAM0ytGBW+ajqR6GLZ7Yu1rvMF2zeXqB1KJeaA
CuATaVCaNNAB/drzymEQ0rz925c8i69ij2/zJZsVk40Kx2i1ASt0iFz1nuzLXXjOd2BYPpee+isj
G/1Sb2y/+UhPugNyr8NO0af2dvsnXPWbiDWPzKiaqsZRnOvAND6X/EPXDceIV549xWD+teHw7Fls
BgLCKWu6SA/CSHgm2tkVZDXs+qXrya5GHxj983fvMLuf5SmFWljX6aioPZpAyMudtpPktQ6IqwFO
vMW0Or59I0M0uFVHmCEGoDz4RE6PzpEkUhze7wr7LgXlnBVreJargQ4MNjszeNhTswwlLRBy6iZh
sZ8q8yEegX5LmMdaXylmWfrqs0MhI5aoqrYuA4swj+iVG8toOMxH7/YHubpx8BYzQ8+gaGR1ElAT
cZv7kBdw+rLdkDF3eCGtbJ2FN5iHIKht18RQOiNoB4bi2NKRoa1aNo+3X0C5HmUm1jzaoOo2AotS
SIKyQRd9iKTkHUTgw4NhmdY+tvThd5f38htN+jRDbFCFEGQH5OkdWCv4PULSzmo0GttBkMLtVei8
65U9glCvA6LARzGCc59MPNxcHXdJHFoWVq3ONnEEcH5kdCBcSHZ0MpM88TIN/MkWWMP3rIkHX7FZ
vY3TEbDTrrCMBwiNs42wmeFIXCofe9GTTaWTfjMOiMbHAkW2nTwWfmOxZkNb3u4FitiAtUkbEBSq
FgBj2gcFgGZnCPuyvZpA3iVPrPFQlX12QBWNsqsGqjrgb7SATDfDRa4S6TNLmh+kEN1bz0FfkZAS
cwdSqBvaGflBH4wU5StlyY/SAMGGiAixQW+45luhInzZ7NszVCSA8OFJap4bhdePiOfDRKCgfFPl
OfMbUugBknfnUP5pj4i3QH3IkztCAJ+GXh14UiMCp8SgR0sJ/7RJGYJ/i7yp19pd7fXtqPmNgRoE
3dSoF4FL9MjStriP0i5WXMGbFuEOtTPe69AKfSkR8VMJ8lXhaJURDw6u372v5RGXPSFzxc0NvfdQ
+wqtgEYHS8VO8/9wdiXNkfJK8BcRgdi5Qu94t8f2zEUxm0EsAgmx/vqXPSd/ek0T4eM4JkRrqVKp
qjLzIcjK3AN9+NyeW8XRyPrFs635s6ImqjfzoEug82AeHGIGiRgLkErWwl+JCJbMR3NqRptzJ2/8
OhntnsSyVXmcIiEd5920Rt2z4Mr0fFNoNKMXoGCekKDfEr98Hb3KjS1hsNga6dEvwjV1sKXJaN6s
Qdc+4J12l1ihMo9zLUEKNWX2VpJgfrvuEBY8mq15tBA10iGsVZcIy5g2hYPcvSOVemotJ7hR0Ir8
df07i37H+u9to3o0tTVtYyeZ1wcoCjD/JnWH6b3KGbU3Blhwh73PS+dRGGAOinjDw285CX1re/0H
XAyn4Pe09DTMJGvs1gNmtkM40qXNLihWFXOWVlF7ZAceJO4LRhpw7ciHXFV/2g71oMEd9zkXa4Wy
hRno72RvmmvPmO0m6dIc5P1Imn3tMQy8uBbQtBmcNuQ3MHQBzvocFNudxfuopMYJZMpf0o/CVzTz
90fbY93kNBDbyurI8MBoPgQfX9pe/VXMBpCZ2C5rkjarrC1kyeTOByfQShblcs8HfvrZQj/FStIa
exlWs5WMJpCLEQhgnDdIsJO/ox3MBwGffDdOvL93uZvGVIjfM8Atm9RpzUeDzQ5YJJT1tx0bcdaU
cJ9lloPj2vb7l8Y0vI2D1p1baQ64EiCk8ze00Ljg+S3qfmZuHjs52LEx+XMMYS/XjpU1IyxrJyTS
5zQtVhzBglf7l5b+NEOqgkGCmHVIKv7hS/R/ZhFjKOKxMx2Ru2KESx/RjNDiVprOahoS4ir06aXT
cO8KVr8g2vg91QTyMI2BKvvXjoTmPVlT8opkXZv0bf8bRHq3Lg1WUiD/MPAXXgD/MgGfVot3IfL/
5oyH/CjuXNcqkV1ra5JFDWqgx0pZxqNKve7Dkz56+Uu7aG+JDM0fkoINr7SNau9DzWkbdMUEAVFV
7Ims3e9YlOy2KdJqh/56+8TDie5IUwvk/sEknSjLqb6Dr7zapC10g22EMfdmxjuwaYBDqiJs2M/p
1GyMusObpBigowAiE1zkNaBrnuqR43UFlEpAiZ84KNedwP/fPAToLH8tCmknfJjSe3RJ28eAQd+P
2BwZk6Cfv9mOzOOeWuZGoWUZvfihPASTLI5elvLbIgefOQjiwQluFsWxtpFxsELmvoJDHSljf0i3
ZV4Jvgdbv7EdzGkcorrtIMLhuaH/5nRgB4uLGqRdx1EFvsJzoBNg7s3qMCLMfCUjwqfrR2LhQtV7
3UuL9cFYhCIBI2gEcabI4lBzSVeC64Vnod7h7inHyAiaY0+Bon0MhYX5WHQZAM7iB7B2L9zoH6xW
rtjr0m2gXTmKUgd8wWJIUhB9AALTkW+9P1Uroy9MRc93eNOA6n3hm0kzQDZEhAcnZydO5dPgs70q
gw+QSK6Y6YJP0PMcXDZUpPVIEtt8mMYg6iFPk488KoM3yOCuvAsXLmg94yGzOUBbm+8kIzW/j6p6
mMC1lw4u9H0KUOl/6XTpSQ+7T0lbpFafSGjCSetbXxzpsNZAunB09fKgcBlYc/OGnkoTvTiOimo7
jfCgWvntC8dJrwHSJqSek8nwhIsfjbxpsLWMZpVUfGmPtShztOvcqiRDm8Mw2yzqvXGKRUn8TQnN
pHe3JMFGzWyEnIwEUtMdIAEQ4E11MGZwBAl7AHKOvroRRWeuc+73sCG69pFPDmSQKCStmklwSPwh
7bi1uAygsFL5uzItxz0aus0n2doKQZPstiPd9nTs74YUEIxMlUg90W6Oq6nnG1Ma5VEWaj4MndF1
MQeD2XvKHPK9Y0X+mAaue+MVhnOU+VC8oQMlvclcUBdDdE56eysADHccu5ZtMyHNG68dQSo/t173
iBo7P/Yk7VFJ8Uz6rlQf7qDrYdzPUJowV67Wy3lXN9Arni316qmzPeNkQ6ywaiCSpKotXs47h50g
4fLNp28pG099kzD/W24Dm52zTeCuGNiSw9Bu9rGmGWR55Pl4jn+JKSDExnaAzaOruHtxJIuNcK2y
snSYNM/n0T6k0ATuk3nKtwLicrwCOiD7VZAJUJu/X7JlHZXW8tnMp1LQE4jgosGBVpBRRDZj8fXh
F+agI9AsqJGlfmkap9HJowC81ARpMIPwAwtOs1jjpl7wejozJrG9sPEbTKIxTnM3n7W67AKaQipc
OXQLTkknsATJW+UiinMSC5rVZiWHaFbuA9QPv9Tw7EJj7b9xt9mYblm04K+cvPCmrosHpBBO5lB/
8cbWHqUOaa0hS6cZrAjjtshRPIPaFge4PgvMGHokUT2uNWAtOFgdnwTqlxohPejsyWBsXFCDlWKl
h2xpZM0eajhstE3aJAnwhHaL+pm6/kof/+WhfR1qhEdsPfOzbkZetW8WpOsK5PpWbpzLhxPYiv9u
bWs6lsGUQxIKsnmkT6AnCdmXwyipu7XV+HDd0C6fUAh5/PcrVpNxNwQ7aVLlWZ4oFC4fedm2IPzq
3cP1Tywt0nmCn94CbmDYbU0hIIDs4fdekGMZTitDL/36898/DV0EEJGZOt841c0fw1KRGRzNVY7j
pd99/vunwR0yuWZgcwDEoLLltCcfYn3XV2TpZ2tWq9xulHNbhCcQ6abfaKfcW9fmxZ+0qbIvroxm
uRbkMlsJga3TOdayVLlJ59cZCqtfm4B2m5ljRwbfBgdZ4aP7xQYE8yyzG4RfPPqaxYq8yEvLNMOT
a4Bqh6LdJXyy6bPI7JXfv7C1OukGWnxJC8m5GRoLndq7jTHthHTYSsS+NLpmuWApyZo6rXFwxnmT
eh6CM9day64unB0dgS96m7gkOGt7AotsWu+9BZGy1Sj68r3r69h79BqVTVFnwakuUMHNnHgGdWzj
jseSPXrs5UunR4cdKzaOFDUF/zSrWZ4cBlJkJPXrTU4qZ6UgvbQF579/sl1mGpUnrGFKTHLP59tq
/v21n65Z7twyB8kCDqUDv4SYZxgcq3C8K2y+cledj8j/5018HY0YzG1JZ4vTEzXRaRM41ZbT/Hmo
1L6b8p20bESmVb27Ppl/r7tLX9PMGLxWSKsEdp/074jy5fcQkmoR+ja9GxuFkKi5M1/GH8/NI/LN
8/P1b15GVLh+oNn20Ip5nuxUJl6rhm3d1c6ZIi9AFJn7Fj3VEK999e0x/ChrOv1wUNTfFmAKfcrG
3EKmDX2pOXrytkKEGdh6hgIlGoMJ8SFGfq5PFfZfajl2pAZgweJwKNR9RSFsCnlx1PSTsCLuXTaF
HdKL8F19LIKemitua2k9dfhZBglUV6Z4RRPQIx2JFGyXBTL9wRnCb97T7tGQxDtNclDxWMhgW0CJ
EnQeYQbuw7OySO1SO3LAE/WNCmj1Cq+ojuYwjitWsWDdOnytrEnPeVoR1DbTt27qCeTK0zAuax8y
fkbaPRbGaviy4Kf+ZQY/W+AYKEVbiaycGlAXHaMJCotl/uf6MVoaXTtFmUVD8Alg9H7mMSCwG9N5
7ZFavj76RSt0PD1Zjgy0n5tFDUHwopxAsJHtBARsqTN891svcQviIxAmP69/7OJU8LHz3z8tVAa1
UlnMc5WwBgJyzbCZ7L9lWm+vj36xiQGja44wEDkcFs06OMKTkB+e50ZdNYJNRkYDyXZpedtALPn6
t5ZmojlHEjAYYY1vTc2v0oPM5L6Cbur1sZe2RItnTOKkleM2GNsFNeTPOnFDRBxnYF5zcNdYwZcW
S/OHaehQNQ8MOf72F2UfVme/SKiDj+V0L5t+E5g8Uu0aTfLSjLQjzOaKNCOZuiTkClcJOLzBaZH9
rkKoHzesRzLHuS342p170fQdT09YgqdSqBZkGwni/XgkBYCxNKKGEWVmh7Js+LUjoCcrQZXToEbf
8CQF9oi05sEfvWPG7JU608VrHbPQXitNrgZHSd4lTj5+7wy5N+1g5TJcGlp7pUzcKKUb4vDaYg6e
QR9slVELqdMV17tgG3p6cmzcavKR/U4sdJUgMX2QFKUMQ3zx12tm3lj+hFWmKmknez80PqC347fr
lrf0yzWrzmoqwrBKhyTE0zO2bD5tKxOivUNhpivA56XDqRl3LhVqhW0xJEOqQM1WoWsD3XbkB7Um
pHLfrs9jaYM14y6gcRkGwF0ledoegLX/Du22te6tpbE1W4btOvMErYVkEHezAkG8veb3zsfv/0I0
CCudXdWn26FjVahExuD3ZAeI7WAML4KFzRYSu9mB1d3aAVrYZT3hNg0+aVszUInt1uJ2GKfihbYF
Ba2HtyZstzQVzXhJCEfn9qFKei4frV5tuJln8ZDypzJMV8xsYSP0hFsIIfN8IhSN6pO6yah6Cer+
z5fOj14bA/UTlLKDbEjQuwsNa4Hi89PXRj5P5tMek46W0yQwcj4M0J/OI4T510de2lXNduugGBDG
QDDbKLqT9MSuppClb8evPHRxODW7ZRIP6aGEIq6tmkPueu8urebo+k9f8Al6PtDxg5zSKe+ToMr2
xWju5xpgEJZHnvEyWys+YWl9NLv1aimhEjh0SaD8uyCbDm4tfxQyPVyfw+XhXT09WDSmzNLWgV65
JSNPBnvLhOwCkuVfG/4cWXw6N/YMEfCeISYCK5+5ETUIeMrSvjMp8774Bc1kO2WAqKSd08TO5HcI
jRyKkYN6LxQv12dw2SW4OnuQVBP1QUDWQQ54eoai/H0LGsNMlB88ML5f/8Rlj+DqSi9B4U2NnBp4
HetBgLamld3++siXAzg31MyWdaRlFgBQyUjaZ5UD2hb0T20672fHvjOIfwrcdE3Q7XJk6urcwWVo
D0V2Lp2SzIQEfT/tHTIg+LXZvXQE0p/AdbehN0aNkOUXN1+z7lAq8PQaI+ZnViwe+3QAXB2i7UPN
16Z1GZvquDqTcGEMkJadZZs0uOduXWFMt8Tpke/uWVi/jcw34657HE2Get3Ue7yJ8jCQ96lQ4PmF
0q6P1z9PvSoqilLtU25k0dixwdo0/VD8RLWC3/emcquoN706i3N7RsjrCY+dnKqt/Cio3LVsytJZ
1nxJiwqMNxVen9iMI5Rvnfd5oD/7vt0astpdP3ILh1nPW7YjsYe+xTfc9M7np+xLz2kIomiexEJ3
E2rEbo/EwI2L1URfsGevvG8X1kVPWBLflGhAljLxc6tuIp9PUxMx2jhOxPCcPlVNLb+4POef8Mkh
zswrQZA/9UmRs4irD89g268t/NnDfxo56CFqBw2kHgHe39H63vorZeGlDdV9iFE7WSEG2PWcb02g
WGtool//yUvrrt39zDagOJXiAs1ACR4Znf1gOeahwunZkHStYW3pI5qPQHd8phxIG54443sJRUCL
mPdZ7h+K8KtLr8XthA9V4zC0dJYtnQ9oFLJORaPWnvyXkUs4+prZMlBTer3ssANV5x/6oOr2rBLF
djaJivoqRcdNZlfDloF6BjpnYORtpp4BO1E1R0KgXCOshm/m1AAxJTeBSaBNZcTZaACj6nvOHXrf
1zqBFsIJnYItY40AN6YEcq8L6Tc0ovvItLTGoWeW+zUL0mnYeMYkutJSdZKVUEgMBiYANXO9Ei8u
nBadgY1MOatkNvaQ++jraODjTcbC1wx9+Rug1NYoR5e+cv77J1u1Sxf3gNOjzaj4YVWvDMJ0zN/3
1dN1u1owWV9zBY6fhtI2cGCK8WfT/2mnL1XAHdfXfIGQ6F8abQzcGLegDIyzrF65yZdWRHMFfOok
tcSMPH9rPYNidohyI7zNMtAYTcGKm19aFs0T1GE3myZ6h5LQGl5YON0g2fxyfcWXzr3mASxWpLkf
wEk2qXwkbrhvePYCVfHt9eEXYiudFW3287AtZ7NOLFO9gssiEZTeQUIXInWifs/mAv2d+R+rRxfK
9Q8uLJXOkcZ9wlCI5wOk2O6q9MMO1sSflwbWrnGpzEmcyyqJmT176JPO1jK7CwfI094BBHChzIE4
NtiV86joynhgd+mYbYJiJQO09Ms1m6VKjri78csr8eR0L2G/putx/oX/nz9xdTq0cgrHanag6p2X
P7qpiosS1eTMjPPGwDtmDTC6cEJ1LjTeh1katu2QgCYz6rMb0hRonPzzteOiWW+OzFVjQ3Q14ZOI
QvqmjNfrAy+tjWay3MkMiL2RPqnC9tTC2/QElfzhZ1u6m54GXzztmvWGUo6Gje7qxBHDs+zZ1rTk
yqm5jOx2wJr3X1cf2Gpo8qlXCW0oQJpu21axP3VpjL4lcDD4Mtj0XPmbwePIHiCb3u7TTIAEOBX5
JrMacghTiHZZoTuDWDak20kq0AGAJe9FdO4Aiq5MxIVpCfzn6gwoKf2/oyzRhMuaakdR6T/O6Ca6
hedr9m2J11jXFAQVowm4YQ5ZuMwN/17frAUT1AGinZF6KHrBCbYz7s7c6o9TLxJrHn+m3RoiYOEY
O2fr/HRzNq1JzqzNNfSW7Vc5Gz8htvx+Fo+9PoWF86ajQx2LTF7dzCW4Q9BDq0z3Gb3ZCbWKZ4Nl
dxyywl87cjqZl+/bxQi4Ypf0KJpX3bTndvZ+fQ4LjuofjcinJVJNBm0Yhod4OYiNIt9N+uv6wEv7
qx1li9fDPFsGXtvQWE7R8zjybd243SnNZfZcdY37eP1DlxthHVfHSeWlDP3S9VErsDuxVSQwIV7R
VXdo+fY2huHmWzXloGeAzMkWcnnTpqbU2PBuniIP4uTfRpKzPWnrYqWoszBzXR6Gh8q1g7xViRtw
OwIL+nPbtC9qBvPCuCbUtnCydU0YmKwJNl/a4hsthH76W581r4bVr7Rt/BN6uXDN6AIwQSCoY3gC
idZxGGPpFM52ZsSMB9uuSVRkNgFApCAA1kFxfKfm2t8xJG9+MZSDjlU2ZHs+NuCOhDjXc9pW9dFT
qNJys0VH92h4Wzn06SP474ZvJJ/VdgA4/baGhHFs5em46T0B+hAfT4EGsIQ7lPTkvYWn8CtNswwY
3JHwD7dVFOk1Lz+oeujRERMCv2wFAGV2EuV/Kj1vR2pmR26mNhZ4SMxwCDdQ4auB2LTEzp7t9sYC
NuXY0xrUFSW3PRRpzLl6zXM7uy+HjO8LhdRH4JXhtkrTMiZ93T6kzOzuA8rEF9OeOgLcG3ERVBWi
WUel26mtdqlvRY29ptZ+mTPDwdn7rxfsJ2/ymImsdjOYhRs5RhuAHYs3p3Ae/D2pbEjudD1q50HH
73zS5w9W78/7kNbGo8zd4NYr6+5rV7Qu/uNlYYuEH+7+mjUyNoTx0834uav/hmTeZqzJyncW3Jp7
tptPbs0zjZDNZEBHovUQ+K8UxfUVb3OOUi5Zhnan+IUNEhK7D08D5KD/QAhsSuPib/udWVF5V3y3
6xj9fWzFiS5NQwuVgNOduNXgY2Hzfcyflft2fRZLLsr67/IMFPKGbl3COQPYBX1wiYyiGN9Kc01j
euENokvMBHVu5J1ll6ibh/eDq76XdvqBbifocDnOBijGYysg0lDSlUtgaaG02yZklNKOISjryH1D
vlHzSxB2x9VpRUx7boCXxoENjaI4dBIZcMsduyMV8u+X9kInFxEDcjBOFhRQE5tPvVvNiRJj++EG
ZXfrAre/uf6ZhRXSaWBpn80m6GXrREHwFLnRAzr5n68PvXAZ6cQiDQlFbgHqn0C+kO59BPhQ8SmF
C96xsONrMlIXv+IhhP3vmU2NuaqB1gFr4fRzGE9m8BsN3tcnsEDoZOmlj7J2Pe5DHDbpYqS378nG
TZrdeAx3+f148DYN2K3IaYKqBr+dDtW9d5BQrrn+7aVpaSbOpgZCxyPIBQcviAzzW2X8rKe1a/yS
r8KSaWZuz0p1oOAA7w+xN2meIZfXxxUqDdd/+uXIC+NrTyHUJdK8nvHboc/wLl+cV/O2fJYJ3alX
9sd/naBe//36py6G2viSZt8WrUpvzvElSdmGpQ0yl5DbS3/4hg0F53Ate30e7v+cu2fp9Qi/stB6
fE5bv1vxDxLlm5cft0UE1rXbX+y0+1VHOxY9ZRsw+JXRGId7D8ywZvSRRSCDij6S18cy/soFhl+i
XdrMHoMg7KCexOocqi+e2A6O8fP6Yv6j5ro0zfMqf7odmeGWM5sweL2tP+wSTFMRw0X2rXn2n8If
/K49QqcNSnzuI/BjW3CjJvn++qcXTrvejz2ZQcaFwD66DTgnlYxG+3ECbvn66JeT31g1zUdQmnvo
ggfXNf02xea2u2Wn/J4e6Y2BrrcYQlp788bacLB2lRBzeLr+1aU5nT3up9V0pynw7Br81JW1t9IX
XEVRT1Y804KqJXBi/x28YUZvlBMWrN8Z9/0NmIgeq2/BzXgSD9ijE7uHONvh+jwu3hBYPM1bjGlT
zrl7XrywiQcLxfe1jM/FaAAja35CAF4JdqHzJNgTr386xgOz8o0a3G3hVFHH/3prbIn/0I+Xjrbm
KMq86aXw8anx3r6fTs0xjGYYax+b95A8/X19pS6Tm3iWXrkIB2a17YQtb5oeegF3lnAjRmhMbPtI
ZnBIs+yQ8+oQlmvX98Ih0wsZLjfcsC7wxRZtdvZPl9zOw8vKbM7bcGHN9DLGHAxVP5OzPB7sEjCA
1nuf6O8G+KOCOrGwfpUZuoXD3+28YjGL63eOSz+ZjD2ABx3A3DGxFKgLuRH1PUSKcxm7BLkgwzg4
yDqF2U/lr6WSl9ZP8wxGlVllXcHlofE2ovZbZdzXa11JC4ajFzrQ20GAT8LeoC0+j51CPbdG+XB9
c5bG1ux/sqeyGWvlH0MQPW0JD9o7l9jVyuiX34Y4yJrNFzMkjWej8o8ZyhsltMZBH4GmNvBMeIwe
vUFaSdNxUO+yCdTA/TjwqBUDh8Ydsg+vTM6oevdBUKwELAvXvN5kPzatBYINB7N15k2Vl3HVffeg
CZm7L3PhbK4v6dJR0FyEV1Ce9hWgLrIfELh4pXywuwacCnkdrrjShXnoFREvDAqEXiQ8Uk/5O+Fl
7cEUeb4fg7qLbWqPu6yS48qdevExh+Z+LVQgHphImrEMjmlpj2jHcpMCDYl908VDk61ERv/Kxxd8
hF4xoQG0Cnpi+UdlG+RmMsD+4ZPciGeg0KNMBNnfzpjMXeCMAbIm1HyrIOy668rGuDdGkr6kPM+K
yMfmHq2sTbetQ9v72bAhdGM4Gf5Jip0JZcVdOpEirvDMfmr5yN4hKkOfFCV+IvhoHJ0sa+4Kn8mt
GbZkU3qpPAataW7QNQNFiHaoYpZztqUdLd6UCsxTgT7NQyuE+ZBKkb6MRd9tVclQGreRIojmWYBa
AXx4IOsxTy0LvGPFCvPNbcSMsK4bxA83r1BLcPo0fCpbe7rz2jLf96hW306zyB98aVovRmnM8WRC
Gi8vqrnYAAHkAUgYOE7stLmxkRwo4GEW4oD1Azct7WW/Y7LxEL5WHXuY/A7Uf3YAoZJeCakivPyG
HwqU5hD9qxxnV48hQZ6kLOebya/VI2Rrx7tB9sUuG035/iXL8DS37DZ5XYdgGkHuLWsjlwBAmwHx
EDhr+OIF09OrV5lZczEjD3sUE9ImNphjodXUgwe79r5o3Xrpylepz+YyNY52lcdgb4rymkUFuBmu
L9HZqC7ZgeaPeQBVc+7WwdHy28fzkyg2qHeohXqbxXw7GRaL5Tiv7MeC89fVejwHdEJGGYZHu+YP
VeruLSrj6/NYCix1GZ7ecLlDSic8Nj2UWoqAg0h5KG3owzShe0/rjuwL398EdhuxcIQoo3DFAR3O
qo8N3wdnIytlkEHgk4y3fB69w/XfteTMdOdsztKtJ8M/EoQeNJdRSPrILBwQRb1e/8LCourp+VbV
eRdCGQ/1pmJrqfFY2PnKdbpwvPWsfO9bLmvJGByp6zV7BNRntl3P3vfmKufMwvroiXnLH1wTTBL0
2NY5OIdqDs05mr5DDPAgimqtyry0RpojCENRpQpGc7Qhls7Q2q6q1baQpUU6//1T7FeGZc7dTOK6
Mr1jKSHe14+3wia769u7YKDueUqfh5+9VIgiCHEtDGdG29xwbsBQWkdVWAP2DrUQCrRY0Z/qgWcr
OZylTdGcgqpT0O4bNT12PGSPQ1fUr2XnQXjTaswnfzbXyC4XtkWnfFGGjeM0dl1Sz+ERgOyb0DW2
15dtIWLRNS5yW/ESAE+ZdCVohoJiX9bZRrTuPsQrzZt/Xf/Kwub8ew982hwwJYYg7C1lYk/OR62m
euuT8SEMx6OqoZ/djlak2NeodQFE1ILbEkj7loHn9ggyCnBoUpSeugMZ+5WrYGnXtVct4GcGeIcq
4yjGTsW0Ee6TUw/kxFPRvfvtLFbiuyWD0VxiWXE1zxCqOeaD8Whm/Q8Au8A2Z62k1haG1zPc0IdP
A47EzLECIFn5f72UxjXIp6/v+NLo55Pwacf9MKu8IIW/amRZx3wczbgAERH6N9P3r33hfKI/f8Gh
WT2xjB7ryTuaZyBL2tt/m8D92vLr2W3ajwL6y7jx6ViBFwIw8tKKwGe7skALuRG9D4LVg+MxDjWw
oJLvmeX/cqpMgOgYwBOXqw30DadoGEaIETXFWsPW0qZoPjKTg0cyAQo2lXXRyBowlzJUHNfgxkvD
a+4wl2kL9kqpksL0NpWrXBB2ZPd2y39d3/EFN6i3Q5jpyETTCZU4QNJHrtWksRl0T9cHX/rxmlX3
UyabwLJEkvrvLcAh4M+ahtfrYy9oPqE/+b9nlXnhoFLBAfMe2uqYyqkf46mgWVy4Pt+61Gl3XmBM
H201GXc5KJxiLiVUmsigsgfb652HCQTdc1zkWXNSQzjsDMdAsbis+vvaC6cuTsNzzKucgYRgQw4Q
OOFBBZ7N6xNYOKx6qdogeahmtNYnXVB6kc3BSEqmHeX8ABKPBveG+Yem9PvU+4frH/x3/1yIt/Xi
Neq4vMSyYMXqDgzCPeUvlZ01YRRMpngCt7kLRZtONRAdQd4oglIKXvI0LINt1nn+igv4l2W79Cs0
H6NKmTqBw+eE+sM0AgzBfA/agy2b0Oibug76l+THFNjFLy+1WxCI+aTZ8VDSG1Ae9wdrlmNkDWa/
HUu/OwXN+DcIpX87+HKMcY04Ue2Bm4RVRAGq6LGfozSKn12m+jvDd8cfqccBLpgBNYhKt2sSc8rD
IRYtqa2InBVJTWz6yaNUQNCMdFtuUg9hiKpeZ2pVNwL1lA1pVPHmmFVx6M9l2KITw8Ypc7btcwMC
aiwsq31FqjdlcRck6m22s5rG2kNJ0z3JrjS3luk0cYVq6H7AxHfACtF4Av/xhrfqzEDeOvEZmbJx
asWf8MrL7ciqSkiPzL1/CwLVcDcYpnV0C1XtZTHZUA9HA2Zet/UjZBdxQdfzkMbIoKHe0WRuOcVN
U/HmKMRkINnZskeRFYxHHrdcEnEQ9P6+fsYWLP7/IKkFo9znBUlAR/WDZNCDK8BakFnOl+iRPEuX
w1NNaIhuRFef7/bWBi1jNAJTHnof0ZO7vT6HhVhE5yh3VOGGjexlAszCDxWI0xmdGrF2+shDf/O1
b2i3RthbAWQdOpkI8l0C2Wng8U4+UhzN6+MvBIc6NTkk+9q58TyR8DIwNj2cmzcqPzaZf+LFQfHg
ZRb12/VvLVwh/xowPwUNSAXRnFk8OLpNeeLV+G7Y+c/rQ599wiVfoV0gSKeGCvz8Z/peCF47jO/o
1O+rTO6rukM1wstXrsGFc/uPu/rTHEJIR4oxQKlDcvnNQ3cCHoE7t1yTjV4YXm+rQ6p3yJFkGhP4
tXzjV/l8nMza2XWiGVaSEAu7oNOQq9pkHGKoCtrOgf8nr3n2VJZiLZm8NLrmtAFbQRtQqs5p+eD7
KL0NoflKOnRpbc5m+HnpezKYSIkS4NbyB2L6T1ByuPXlWhJkafjz3z8NrwidJx/CJglhP6euQd/Z
jc3XgMgLruL/GFTKTIKRCfTPjXjM+uemRJrT/931bMWMF87/vx6LTz8eT6IZbJpofxREKIhKgCmb
FllUD9ahYeTBkGsPl6X9tf67SpbjA3hvdgT0u/bGAwTS64KVFs6lOWg2bHtFViOpBZLtPrU3g21B
OB0dZXEzZs1WZPmPoOTT7rq/WHB7uqQVNlb0NQlJko/icUS/VFQT5LzKGcJWhldtbMv7LcO1xriF
mf2rnH/aHWmRgqCbkyRmzczHsEvDTRlkP5xwgDhKO4IkTbbm5vrMFjZIJ09RYH2xnEyBqNK0biE3
gOp4+3Z96AUL0YlTalsEhvRhgLnd1YchC+ajj27C25AOa9QvSyul2XgtC5qSeSIJOmBvaTuxyCLl
sfDGvRyyp9D01lLKS8ukWTtCLRy1KjQTKifzrqB+dQxrs13ZhAVz/9e78z/Orqw5Upxb/iIiQCAk
XoGqchXe7Xa7+4Vod7cRYhWI9dffrO/JQ5vihp8mxjMhFVqOzpIn88OGjyCNoLmHW+KV9VNft4iV
3PTBLMSTR6e/l3dj7QsWAZ8HUeu+k6CxqZUbn1ona3epjTTC5dFXNmJJ5WGyOkVRglvRAAWgSt/l
mUBrqQzhdweeuYXaXpvl/PcP6zRnI0d6yjZxWO9Y3IQCnEJE3M70R+vVG2iOlau+ZPMQsVlgMGpC
dkMkPpWGClNNI6qsX7ZEGK6EAc5oaKJcXriVbVkyfEhtVLk7eE1UWfK66vgVRJI2Mp5rQ5///mG1
krasO5FDoyCr5t0ggHwAhujyr145sEsKYJJaSs42rnZZ3RhOGuZW4ZvF36l7vzz+iulYknyUfBjR
0U6tyDGnCJjnp6Igfzwxfc01WPJ89NNUdMIjGF6TgEzqSWfi0KVb1EJrC7/IIFTClvDCOh3pWP3I
GHnMVTNvXLTPjycihP9uql3WcaM8rqJmdgMw5wUZfy2cwS/bYhfb70378ys7YC2ZgFHWEsWg4CGg
zvNcZq7lQw/kO6TDtnJqny8SRIP++yEUMixdptrpLNt2Z3vFoa7phne/NvTiVei7pp3HM1Ff3JJv
YyyvvY5uWIfPD6a1BLiCf9w2GooHRyrE546FrA9IFrfa1j6/VtYS4lr3AlIk7aSjFClHC53gsrsa
ClAv5EVlXgmWFhumYe0ULR4DqIvIlmWTGaWZc9W4VTCPLULREhRwUuKrqBoB+0u3EIVrG7LwAluD
mcIcYjCYpmVYjMqf5q0G5rUvWXiB9QRmNuEhW1cZ9QlIpdrvDP3CR8AcbFcFQ2WYSJjXG7diBYtj
LTGurSF523LDjEYXcaIknVP5Vk/cX+4Z+tPSsT+A29MMcxTP/+SpMHeJjvXOLHq5nytKd63rzS+X
r6j1uY40ukYWd6hQJLEyB0RdMbRpIqNO4ms7RueWHhMKJpBkjkonLo6aJmhJd0znBZnK9o3nDOJ2
xejUkMOSRQ5xF5p0N7HNk3BIIHGnFFhSlRjH0AErwYGhiynqvMwMh1YkBxMuHXQpEVsBVQcmbH9M
2vreTTUEvzVUliQoK+rAMPvhOMYcrZfoiPQH0xivpZ6M63JqACDJquTeGhv9MHUFu587av4EcTF4
8FXKWOaPlsFDqqvpBwRnmnt4qVg5VQ0vgljM8CcwyH6vJCRq6vnM0jQPjfKNVjRXCSTlE3/kXrFz
WjLeKlHXVwKErr/wsHdPrRReVJpK3E/ocAuHAnk5gHHA8xAn5V08ae6XFJfAaKf4piLgnkugI9wG
ZmkzsBdmzC9LmR0KKH8EYmp+lUndPqTlYO1YxetfTq/ULoa7u29nK93lRMeHssq8e15rIxq50lcV
bZ1j19t1gPVug9wEpmbUs/NdKJH8QkIIkKekYWEzJo5vIg21b/tUBtYQN3toV1cHaosqtLg77JMU
DV4ueiefU2TDgqqZPbRmOdjPgXhyN5B52sVD2oSE1XQn4zp/MuuigHCiKYLEZQUmNuSxkw6Qg2Cl
CvqCpN9EbFW73rPJvZcysmfxyMMSxnSXG3W9s83+VXp9dbAruwpHtD7sS7A13ZtjIU9yFPJusAoP
uot5EcZxpkIuu58DH/SdHmOol6vK/sObKn/VWaz+1OagdnUOiQxUftHhfflefGqjHfqP5M9E6eg5
rIvGToQ4d1ctpCQL78fl0T8n3MXwC9tJ3HpqCeMgbXQ6EVCnykLJWnG0lUKUTvt6b7WjudOeTp41
6+LD3DnlPUtHAk1fh13FFrr18oEUwWw5867vxLAHEe5W4WXl65eJzAl4ozjJ0BXY6usug36v1r6C
cNjlr//UksPinGf94FPagvDGpGgjmfTv0Xrg44Yt+/Tlw7jn+T6OC7IllNSqPCpFPmsf0qn1PRgI
7fchyYwHYwDo7GsfsNi9qik6i+hCR8T50SFHbc1bIdDnEuz4hsUrZ09nd6aH6le7m/fNsT+mUXWy
I3e4yUsfgPBQha7f79pjfzs9jd/6b86bqf36b3JnHOPdy8ZKnh3Bf1Kb+BWLB3EAf2VGDLSNMXlN
5F+zIqFRPyX94McKtMXm69RtZZHWjtrCz7XQIlbmBtyTUdV+bkif1cDgAR9weas+jfbQM3x+8j+c
iS6nHtSbIBMEuTO/qR5KowurbAao6ZkXesNYrE2yeEIHQluUxeDntsLFN7wVXIR1CxOavuGYb3zJ
51hqfMr52H/4FF0nJObEgOxd3KljqVV7QEPCHEjZtwdr7oy9Nc0iJJZj3qKiCDV6nP3wa8u4uLIS
VM86LlIdNU15axVtFQwNygJzAxFw10pOhVttzLRiHP7JWiYciEEJ09NTtDGBNy0d/n7tG5a3VjST
HRu4tXaVjTfMyrPAgzZVoFnWBBmayHcSLPYb4cPKsV6qLs4mFOk6htJ1447pQ1L1LEpmQqIurTe1
Cj+/pP9r+vlwHgpZ6knFaPedSjf21eyIG69tjDtFy2LvJmjDJsBkfHFbFtcU7eBQJaw98IgJM72O
R9e4Gumw5YCvrNYyWZkh9C9LIGUjq2H35lShSdVV6JHUX+opdKAz8d+7M/EpQbVy9E6cPGj7m2ao
Az196VgtM5TCVmWfz6WOUKVH79277t+H+sEmxv8DaLFyKZYCdGpyzxwiGezxlLfoe2+AKSCp2PiC
tdU///3DQWoMm6eJbSGR75Yhdyja/jvEjVscPCuPyTIxmTfaQlUXP77Jutavdf/oyfTouuTKzswq
oLplPup093lZbeFePg3osN2Lq24otAaBAbSPXDyYfjfsILww79K7TO0ub/rahiyeaUs1Q923CVrt
C4SGI1TAtxgN13764unFXS7gfcH+CdNEVWI6pKm6KtCjcwDYgobSdE9qGDfaMNZ2fnmrxQyaTANn
tyRVqKaHemSBsfUln3eNwsk9H4iP58oslNQV7aIkTiDQbnQDetA9fV3abXuEx98HTMkkaCAmD1VF
Vt+ZdmfvOw8ic1OXQ3OdV/RZec6W6vbnPWP4QQsrwM4AOCf2QKbRFaUv2HyqivTKgcfhayX/jKm3
rzwvMIpiL3Ln0DNv9nlrtMHlQ7Oy2ubCTSCETE5qn91G/uQatwN986aHrw298A1SyCMAb4sDD/4A
NQAht2/5RrriPMQnvuAyuew64L2M7fgcCUF6AUBtJ/2tqBW4Y/+1t2WZqO1MRu2U196paO7rBiK4
Hd+4pmsrvrhMBAePUUN5J3eupe9U7a7K2BvEG68uL/vKZTUX96fVZjqW54Z4UDehCwdpr7D10gOl
zn1qY40cd/hVM+P98mwrUaOzzNvKDHg7pKfAGuXaTmiOc3dbTbTe9SQrTwQJjOsWUrwQr5iLwJxc
5CaIa++lib4uxOIdhKnd4XvGZ2Se8KAfNNXkbkyKaWM1Pj8pzjLdq7peVa0H4s68p911ScTOKJ18
VxMA2MHCsjHL52vuLHO+AMdpbZrwFZh4VAUatK0s7ODR28kd5wAppVvv1uc23llyPLcQ8gKcC8RG
Tn5qhtDdEsL6HBzoOMv8r6Mny0PNBtKlICGoj9ljEvXPVliG+V7se98Nh3119E7ts3PNo+ZQBlu9
pf8rzf97l51lbrggTY5mTDDZi2v7jh/0ke7rPUJL4Ru36Q001vdwLO6HaxmVOxKJU7zznquNrLf1
v+jxs9kXr3KGYAUmSoArRCjTDsYYgrHoyiK+RK9W79uWxZ+Fy8t7MirkefrWK0e/KigQku6gXr1+
pm4wgyf/DuAtdV1UKbN3lWsgC5LpcRBhDD20U49/Pw15XaQ+H6BJQgoj/kMt4Ji6RpMdZUUNFjSX
7zNX08MIRGWY2h1Sygzd0AVS8rvZsjzEi7w9lcozbwsr5oFwjPJ+ZC17h3j2FDV9bb9OXMi9Y+fO
feIwEVE7GfYSmGQf5H3iwSQOSLuTBnWVgkOgXFHSISR0CueXwfP8zrVK8U6MiYM6ZSZXDFC5G1oO
wy7O6vF3U6Vt5c+mzv54TSnCAlSGR1YM2asJzKH20yk1wVZJnmKUx6+J6i0/oUUS4pHRL8BlFLuB
u/JPWjoGgLNl/60baX+L5Friy9ZxQRCH+nnBVPbEW4A2shKoNSsHf2rWT0kR1m4DKNCQV1cWd7yr
uar1tSNcwcGqKsRBVUa8IxC+vOuwYDcmrCuqzYI8OgMF5r+bTOVbY5q/tg1BlJixIeDYgsjrtR2I
mSLCr6i5g36dF9LM+9FlnOwNxZAQLcxkz3KNSKnWZgByJ31MDcMKVEH7BImoDgRVRtXa/lw08XfR
JVBEV9rLr+JJjEjcU5NCbJ5P4y4uquHGIHb2XHucQzcrz/PIbtX3WCKfW9faezOhcVpEeOttv+rn
HlqD0KnYX7bW/6PA+eS4L/mjwbc2phDORWCg2/R5mNL0uo4L61jjmF5xT80JjjwSHx0kf09pV5LH
2Wq911ZaYzhBmB1gbSUDmcX6rm8Av8xbCnKPJC4OJhScr7LZNIIJbKJ7S6EnsS6m6lmkjnGYmyE9
apGwfZ3y9tA3ng4qMHD5uYsHsPNSvtfOVN0kXan9csjIkfSxPGR9Xt6kTqofWjigUR2LJIiVU+3K
dkxubaboSVo9D3FhhltGW2M/EeX63BvMHTTL1BUxuYk8tj3u8OCgMxL6HxupjxWTvyQsaLguiIGS
TNSHWblDqz27kbmvy7CSG67Ziq3nC0dBcwkVAgNpt9Rqb9NGHYW5JaX7vxjzs3OwcBIUzihtvEJG
tmW3oGZE0SQLYXtwJFM3KZ/OLfKzD+C3TXe9OdNfhe2dNFp0oLmbfi86eWUbLHlLzcxqfa+cnoG7
GK66nLSBxfW4scYrK7CkkGFDAqPV4rQy3vqkfVX6aeMefOo/OkvuGJqMFQc1o31SskB2bM7e2hR0
nWn7JWIdPKeL9a1Q5I+HtrFPDiDkkSwd8Bm0M4qsPnPs4vClr/iHMKYu5lLMlY5k85CmT3mNzpbq
8fLYn6cPnSUFjMC6MCpwQEh3PdrQUoO/lhTGlSTZQU5bFPyf+8LOkpFFVmCGG6vcOwlAME2jeXB6
89vk0bfLH7FyfpaMLKB/akEljhzo2NwU4oVMvy+Pu/azz/N9CCLzjMBlgK5qxMDqxxN9GGzwe6gv
dfQ5zpJ2hU0TsYoRx951Td/pgW9p7JCU6OU3u42H4NOVca3l0elBVDnVDrpkhim+ddr2mTleeHlx
1oY+G8wPi4MKoNlxQP3AKWVDeI2P0/1IOnMDHLk2+iJezROnaPq+htlVd7R/QRPLhq35dE+xIucA
4sPP1p6ddqbCwKaZRm5v7ut6uFWQlby8Kp8+Fxj+PO2H4RlLJnOeoZvdyuMUA4nd1ugsRgN9MeJV
yoIy31igTwMeTHReuA8TNT0kP9xmRJ6GJg8mTpJvszFBRMJ/c28LLbI2ycJrtjKCwP6cNaC1ywNW
tCAISpskpPnQBUXbJBv++do85L8fY8NBcZoRGethNH7OyY9Jcj8l6sjJhoVYm2DxxoKgF1CmDoim
FqyEgSMc77UbuywSbZ2fJfe+BoS0lsIIlYuajwdqhchMVZecBVT6QMTojjCyMT5pl2xxEH1qt6Hp
t8hv0ZwByYt2myhBrafg9Fh735WYfen+BpJqf/kwr1zCJR9Q1iPUh797Fh+DqFzlWT/Q+rQl/7Zy
EZeEQMKBMpgeWzvqmPlq182vbJxeC7P6ytOPBTqfhA/3A85M5mDlCRKA6t0iGYKCqbszyumLxHRo
AvvvDEVOxxFFGztySF5cGyq1d03SqbAySwnoRD9eNdLSV3UixmPVmsO98ArgIlAo/kk7Q73yxppO
nud9qTKML15YhLytAC01JjviDIX7Em1bLt1iH1q5P0uR3mZOGipRxI6mUf5t4xaBovOq+uE3084G
pnFtioUN8HokV7J0sCNb6ncLudkO3VKtY/4QMg4vn+e1S7OwAl1qzCMK8xRR18+qYEHXJwdR/rY8
sa/sDUuzdqwXHqEHR1nNRU8iVt4hAxYAiQM5xg2jv/IBS8of6TpmIlwEqLkZP/TO/JCXxlvpucdJ
1UE7IPq8vFArF3/J9mNUILU5yypHiQuGn7mH7HgM9Y6vXc0lzY+u4q6XnetEDEyRiUjD6fzPVG3s
8soOLAlmuOeIzoktJ/IStHg1WeFdd4BH7aiRjl97r5YUMywj1DOL2InKrEWL4S2rm9D0rkS1URtZ
2+fFVfbA6cPztCiimafGPknqfueYmbhhg9ZXNuD2+4ohMN3Y7bUFW7zyTdurGNh3JwJJkt8lf5P8
ZzJvVT/XjtLiWiOLqdHfIFr0JWZlACkeL4op+ZIL7VpLghnOR5LwGVYeCCFQf4vkr5bitW7pH7Of
v7jZixvdxw04nm2gcXUuwBlXPVjgYAnczg7q2PiSEJoLPZb/PibtZCIb5zVTNFD30UvAvRS3j+6c
nrpOfe1QLYljiDbiibgQMs9q1LmB/pUH4EP9tP/bBZfNxspBWvLGcMftWlkpK7KoTo9dB1ZYtCJ6
5BWk+fLb1+ZYvOsp61zLtE0VAXZX+SPj5mFI2XdV5O3GQ7T2Fee/f/AccKSMiqFVKULDD2jg2bF3
472ytrrNPy1JY6cXd7scKLgLMnuOXN2YPnjhcx/wxGu48TfQz4HArqx8z5QPHdSBNvZlJSihiwtu
9Wf/t0NnOapPzQOH5OEBbViWOHac6Z+eruf7emwRQtS85n8v79PanIt7TyH8SpDqm1GesuKbVHv8
OkHP8Gs6gs4XFP+q2LmIrssgHlv3a03QwD39d+tm3lqwjhCaQIcByKQQqLiR62wF0ytWmS4MgTHP
OjPOetGplhKMovNhjAHsajWSqax6mJNq45lfOYH/sKUwEOfDKsdQn+XXcZ/+BRHcAR+21f2y8iFL
NvCk9OjIbGacUHp/Sgzxxyj7x5i9pCng+h3pdpePwNpnnKf/cJFYX5TtMIIfH0wNdfyQjU/zl7jl
XWvJlyIaM0XwMxunwrudvOse7n2ePpT52+VfvuKLLvlSitFAcSSb4lOOX25eF0YWWNYd0e7Gi7vy
KC41Y1yktjvgv7ABqfWjjm1y7tP6ktQD1mZxTHvADM/dQWhWSB5dUE0HnHlmULnfLq+N/T/91H+S
yphgYU5q6ZZx1cYysmCLj3U5tWHFYzuQ+QC9DUkfAaMzfTGW32JHVUFlop+1zUl5gPBrfPA8a7g2
2zN6zwAZ4BXaeL+LKUFtxjZeRiQbjnYN4os8M69R/reQtRWFj/89B6PqRMMkdt6VVJ1PneahSuzq
KN1cRLGYeIh+HwKeSHomz7B/CZmDDLLs35whAemr9Oirrc06zJSGFpe0XZ9JmofoKawUijuQPQIt
tyl85RB3h/8JrbHaKX3Z87+zW+OlbFKRBxX3an8WVhm0c6NCMkEPaxTetHOgIuYDryD9vGrSU55W
40EazXthdrnf9Vzsm7aM99SG3FLCEIYS03ODEmFPEZwdVjSggfr0EbJS9HE0DKMI4t4BLbY7xDdj
Z8YBEiKt8mNda2TwM+2LCUSp3gymRwgCP2hiQpsEbmO2b0eKqu4Mtv9ctaMf4/iGDco7z26Xkvts
QhpwoKTy0dRltL7OFVoEFbj67prYsLXfWYq9khTyVllXw+cEVsWHpO10shkSWknmFYFtFO+lXYEC
0+4d6JqR5iSyxvaVOvNscDv0bOfWI/JUz/O+pOpdxt1z37S5L3n+fcw61x9yALI6mrLXimkgOtLS
89lQp6grWMleUyc+Wln2pOccTQFFbR8Krn9TDUbLpi9fTBDs+VZKnihKpaGNppS916XgtexSsKTz
ngaZkZm+5yQ4SWOi/IrYYEzmFQQna/ne2vqOJxDopQzIXz6WdeCq9K/nAmISK32niu7P4BVX3TCg
wmfPnZ/l9Ss1hneBNoxAJVW241YtBCqBs4T2D7pW7k2e2izs2mT4AbAZepBM195B3KW7ywnVD7GR
TuAIFeVu6m22I5J1uzqtR5+DgmQXe/2PYWoakLck2Q4W2gziXM6nIUPy0Eqnn7JuoJRm9A6aHoBT
KSvwtHASmyeoEOXoHs9SPKrQLJW06g8obt7aeZUEUEhFCdiAwMzYo1jZe8h0zSVeL+qAhdGT8DUq
AnINqYcED2aMSzb1N7lRvuRe/NS7owo8EUOSy6ipX9PxV6dLkCjbo9y5FZu+MxPEuch6dFDzaowd
sgPVr9IS88l0mBcC3ZQFBPjkACDlNpy4qfYZmfRTKcm1NyQa9DLARGoAoorYrP1J6z9EluQBTf1G
WJwFwVAXqvbaYD8s7YHiqbW/c65/2mbm4bO47bt1+TidU21oNq59zxCvXA7PgqbfXVOqgOETMWz5
xm11NLu4uY5zT4UdzUhgjEU77CpgZXdwGwzzgMYZsCuAnXUQQVM40xT2VSLbnWdZTO7LWnrYCmLg
/IMvNr+OJ3s+zkjxATJmVe53Bq6/g+BF9YhYikem7rxdXWduIKRAujRPXfutdVl55Qk3f6AzaFB3
9WzXZykj0vsK53fXogwWDmOZnEBLaT+53agfun7kt90M3sWO5PZV03sFNIQI7Lyfa9T1XqypcB48
W5M8ZBYVkYIF3DMpg9jCGaYt2pdAFuw90pjVvy2kQfvQnVgcFJr+dstZXjNd58fBhBXyE9L1d3Hc
NIe45flOMOLtMlIIdLmk2YvF+mxGMxE4Llhvy/0At+55hHrbS4O81g/WT7Pjt8gb7kRZ2XrX2k19
tGPHPgiDdwAFx/n8wgs03ToKdqvIc+GEhgnSNmciWUDHuAI3UfcA1gvn1ICCek8o5cGAdHPid+ja
TXZDUdgvjVHmV/Ms0pOwXNg/MYw7mWU/E95e0ZrfjoMJvJia9M5I0VbHHUMfUj1IQP1AU1WNoj0S
kB4FVDEeWG5FQx27NRa1fhYg/sUOGMyXU3YTD058AIOu9HlcfvMEt08ipioQVfGoQH50sEzDDVmf
dmGf5t+xKMO3zKjoyYIpDUc2vYqkQnNQB27IdOTf0SRfQmxbmm9dpcwXj4CzwK3ObKdVGuoR1sAE
3sQf8TLuhzIrTkA2Jj60da2AEyjU91Kph2Hum3eeTfivLEuu2SxdPHhd9nr5gV9x25b8WyAGccoz
tXQkPOcl4b2EhoJ3/mHTzeUJPq9Ku9aSb4s4yawlWpBO8x32SdwPL9Mvonx1k34bH4yf5JW/Ds/6
Qd+gZvV4ec4Vj27ZaSiUC9HolPOTJWoZtnnPO9/NZvR8OCyHwpjIrI1ga22mRYBq1eOErGXMT0Wh
72uruBFy/Gnr7pGU1q/LH7O2Q+e/f3CsdW3ZEFsh/JTKo6xey/zvbJQbP39t7EV42o8JamY2smdc
DFfEFTtH9AcNY375p6+FHouwUANKIwQk+06qe9Ou9hPL2BVpAQK5xLfqr0YeizgwN89i18MAahXt
in3WUe/ZNFqgvXJji9BrbZsXTvCoVCmY209RMTWpD0sL5I824QLF8rXtt/AFKwzK2NT/brVtzyBv
YCDDqw014d1pjmc+6zy2w5rQkJnlC/Bj0dzFDyMvnmx7akA8S7U/JzbcPZb7Tb9FZ7X2xYtF9cTY
KrtxcnQqF3Sft9a8y9s8fzB0ke29PFEb0e9KcLSknOpYqtAUjejUAZPZjQUC9aBKrC0hipXRl4xT
CK1nKFHY0G/VGby3d/UlVXrX+qfbawZsotV5fHJAhXjf12QORy/dRHRhvz+JucgilobMqlTG1HRR
EQ8arXBxNgQtJFdvZqeYni7fzbWlWVgu8ADZ8FySEVln2h9kQ8sjntfmz9dGXxgtI24qRSycZLej
+l6o2j2glJG/f2308zd9MIkzMgJzXRKsPsELmxb9LTWEDC8PvmITl2xTPI9Vyj2WRWPhxqE3VskR
QvdyV45TtpFkXpticc/zdIgHadT4/fUcgDc1tMDEr+uNB2MlGbds16KITUuzc/EBM0GYBe/Jd0bv
mjUJ9cH3/JY20BNynPb4tfVaZCAy11D9lKLgHddOAMjeLq+eXFUfLo++YoeWDVulg/btvMizyBZj
4JaPNUPkEPvjkG9MsLIXy4YtIxvqiRPZobpTBzaYTpMC7l3xdvnnr9yyZc/WXI9gh268IUpHtJdT
z82/xQbDjlwefm11Fpc4M9Is0xKpK2a+1NO7h/hDQ6E93sLqrS3O+e8fLhqVrLJ53SE3WQOF3AJ1
6br3XBtfLD0uO7ZqrE3SGl58srD6t3M7zDvD1Fskq2urs3i1jZ5y5jgoPaLvF4mj7luaO6ehMEJT
zz++tgGLm9xxu68cE6lJc75rzVdHqUMv/1JJ95fHX/GgliTqjkMB6fIS7zTbaMseRnk7A0StwVVF
VLoTRf18eZ61c7q4xBDkYSlhNpz0yUUuqqLkwdQkvbo8+sox+qc/K7V1nFYD7hgbw6w9a8v/teUW
NmNljZbNVm2cZoQBax4ZSK2a+g+0i8vuVyleM2ihXP6AlTLOsqFKJ9SVngEbV4FaOzArht7IibV3
JkUfTMhkNd6AVhhBdgsSIvCQzFvJ+89XDrjm/17ATIFwlSY2+PlTgLUR0id+QfI/pbFFtLYywRJa
lExzP3Zk4BDRJnd27t3ZcXo0Wba7vHBrw5/fqA8GxABnW2O5KAzp3Lybin4PSecjqHofvzA8dZeA
VunUaA6CgxfJePKz9C+cf98d3i8P/qn5wODn8/bht+seCl9plzQRMaDBNdUgGxoBbf9ebPEa/c8N
/cfPwwznmT/MUJPGKpE6cCKg1AL+MtzAly++af9+PjW7LGiuyA/U/Z0nc1+ExtH40X2vvhdv5uMI
8oKQHfPgSyQk+CHn7fvwQ3gPpoIkEU5UdPqKSW3Bm+1vjKzdEoP41L5ggvPfP0ygXWABCFKkkUq8
6pZ37hgMXuds2Je10ReGPp0Y+GH6BD/fPqtY6J9G722csLWhFwYe5ECWgcQBImSctCMrnf7ZtSY0
FF0+Y5/eD6zLIsyyaI9mHUrtqBjkyWP8L6fqj8m8rziaGH5hPmrXGJs5xr62Zy6eujzFtgrMfqtG
uvLrl8YDIsNIiJugK1Mx3TPrzRBDUE80uLw2K0u/BCSC1L4wSGwDhibpnwbSLl3afsXpo+4Sjuih
A9xu7Ioilh7AN2P69QQlBtSZLv/ytXVZ3OvGKRWghy2JoK9yp122AwOIt2tye8srXpvg/PcP1wkt
TnMuJbPB+k+ulKqFjw7oW3uSG27Np08q1mdxXWVrEWqakEgbGZ3Q6eic0AV2X5ER/XvVWAZZZWzg
VNY2eXF1OzfJJTSoKJQX7CJwmskIepXcX96HtcEXlxeNLybIoDNQvsghHED2ILwkvDz0p0EWVmhx
cfXYDMolThfpXh+JtlHHHCJQ7r+ipRDJ4vj7GKuNe7DyDrHFJU48BrLeaqARKNL4CxopgIRxexHy
Kc/DBhmh3eVP+pwujrpLwGHeFGYshMsi9IjMRxRF512RFe7OK215ZSJXfUy0211lsiAQWq+tkNmy
vQKHe3+ajM7+llixu/HNKwdwiUl0x2wuSu7hgNOJ7QXrq70z99lBTVbxcxrN7EB4ukVOsLLAS4hi
1YgyVknmRF2b7jinAalLP9PeXs9b/JFr37OwCHPOpsZj6FhGYB4KJlBvGA6cGYHk70z+vryBa5Ms
rEJmzumc9rD2NeoeSBUb7dsMyYFm7PzJ9A6XJ1m5U+757x9MjzKcGIgAQaPc7dzAdvPUd+OtbODq
EVyYg1EoNiUa18q0Mx0MdNYPVSGKx0wjOyhdD9I1VE7JDc9tdigKxvepm2YnhmL5jTLy2UA2KCs3
rODapy7MR8vBBT4M1ImcPr8B/Ps5zvuNrVox4Eso4+TQolIZtFDB6oJKLetV1LaDvStTlLm+tlEL
s2Gg+VS2tgR8WPTTlZghG1qPJn24PPrKBywhjJy7GZAEONBgtfaN+EdTvGtUyC8P/n+cXdlu2zy3
fSIBpAaKvJVlO7YzJ03T3ggdNVGiZkp6+rPcc5OPf2QBvioQoKY47E1ycw0LAWmCF8suz/BEl0Ka
qZdw8bgbJhI2zW/hfL3u988B9GENgwM+K7iRuaekfk3IbabBdHVl4HhrqOSlDhjhbgNkYMHAE6dG
vz/0fpIHbO5f5iYNAQ5Y0zL69FLqMc8I9wpSPT1thAs5yEgHcA/d+tFw8CwH27O8rQbAPXInwTt6
4e4uj9vSpBuxr1REQTBFi3xsEfbEPzILLgvF+Hz595eGzYh+H4+zmV9h2JDJnA2fnAaoW/5ic71r
nO71ukaMqI5ymakuRlVIxcMfSynIW7CjPEOtp7U3z6VxMg4HpbAdwWHCA0llIHdgw6ryIWg8byU8
FvKSCU2UOiWsLbrylOXtVxrDG8fFEfby6CxlYBOO2J2f370KSW/q6gffsn7UUr9DdXTAuzbybh/x
APrK7z6siDvL3kWieBFjGvb9dXwEj5mARQorXccDsP8ExIvzDmuj+tucRmvEmYU15hqxf3YHGd0G
R/+sml6oBPsdvN4bQJgpHIv6lfS+MEMmYrHspVLOjE1ScHrrdu0tsE8rZ9rzd35SMzDRimnTxq3o
IWZuV2+lvoeySlDHzyn5WiVr6h0LZ1sTsFj6k5eVOvZOQ9I8lb23qR227zNxDxzmQ1JMD9bEVoJx
IVJMdCGZwTWL+rw65bQegmpOk1BmvN9VxF25Ai9NhRHuPQPY6QxSwVT8LPwv2nu4HChL68iI8SaO
Sq28nJy0lH4w9f785CV5Fs68yXY8L+qV2sbSCBnbuO82eBOt8f1QtcL77s4T7SbOVoZ/YTGZ6I9W
0L4dSw3cdA8sHlWQuob9XQT6nHohWbO9PFSfW655zISAJFkrozT2ixOE1R2UAGN6By028Vwp1A58
nHmKrdQJAJz90KM4TNrWBszR6zZnc6ir3hrwEUbgQ9UjmucI6iN5XHxnIvnp+2uvwQtrwVSx5V6R
aYdiGCcJZX7nLp/uM/+l7tZAvgtr2NSx7aDGksoRv58P6UZ6VWBPvy9PzcLqMpVse9vhJM2lfaJl
WmDkO283yxbyzF1R7S43sbTGjE1dQdTab6YIQHog2erUDlLlvNhsOhT6dozWhPiWpsAIcxDqae/4
HEZzUFGTNA6QUIKOWAFdM6z/XDEXC8iIeMjGjkCwIalXITpwZJvi2H7xf4pTdWi33uO0cbf5Vr6k
T/wbeRF39NjfZjfySX4vvzN7a4WXh3NpLRj5oCgBAU0brzp5pHxtHHYz9cPm8k8vLAYTLdGqCvf7
joBfVYuHmYgXS0ch7pMrX740gP8Dmih6AjFZ2K50caNCGHqWISC+yXMv23njnh3bNw1YI2Fq1eox
S/ritmU6vedCjnde7s7gVedVSO0eAOQkZts+5cV3/A99sNJMbkg1Q1e9blUSQIaHbqB43X3PYaC7
s+YMXphiGpLAnQBQ7Vkrt6Sr9ct1A3eeqw/3iUJCC2lWrDkVKflTyS7b8GK6Jx1ZOU4sLG4TD6JH
Ug9DFNGTFQXC3k5uHVbjt2S8duLP7X74/qoDbY9pME1p4j4A+rcDyB5lHnoNxseDbfJ/f155uDh4
GbVPoksgGOvDxxgiIWIlvyxcg0y8xiSn2muZ7E8Ugicbn5XZgdrU2fpZZYdp5e6jLqZbR0wUq21N
AXwhCv8prn0YsdpB8U9ztzrpin5vi/g3TdfCZCkKjTSDn1WFC1nf0xzb7lb60AkTRZE/aqds9tet
VyOHMBYNTKQJaMvZeJcw+8GrnDvdjStCjgsZ/38wG3SmMI1EnPsOObY5e4Y38C/A9t+1jh/w9+tO
wiZyI6a1Exdo6jRSmsKuTeRB0sKIRA9tKEf1FXjolULQwpSYKI4OK5ZTZgGSX/XPVjuGbVzsdJE+
XZ6OhfA2RXdpzSwK/4PxJMgYtFxDCvQbtyRQ7s5K6l3qgBGBFXgJOVgG5xnxulCl3h/CB+hqZVKs
3BuX+mCkQN9K3UlUaKHrJBQTAV7Lw5zDQoSCu3AUqoX03+XRWuqLcZ5oSa2IxQswvqkevs4lp7vI
baPjUHrx18tNLB1Y/+m6fghvDxyUDoxTSBKIttoXpJzDhjXkqz0qFooIUAwyNvYhw4tOqFkU46Qx
cRRak7WH7aXhNJIA0BJpDxrSfHK96SvV/hMvfegL59ZjqtbS8sI175/8+4dOZmDUTHaTYlHMDdt1
Dh92bdMl4aAnuu3son/l8QCRQgfYlpVxXZg7EwgSA9+ualGj0u4zfmhTr3inENB44DRtj142T19o
w75NoklxBpmGAmrH4PyVSdLcyVz4T9k42TcTDFKCBjy6lTyy9FHn8fkwDiBRxVY2w6TKs4awyZyQ
+8nGWoOgLiRDEzoCaH3R1HSgJ+n8tax+c2bm2BCs69kPJ1oz6/1csh8K3ed19KEPMutI3jvReOIi
fWmduA5hm3NTNf2TbXt7DxtJ0Ug4MdLfiW3Zh8vTuTRw579/aFSDHGdDaIcCm8fUtq34I27bVhCN
sl+pYS+1YGSVtq+UqxnI/Y560OqHZR/FtfNipJEZdQ1/rqzxFGln36t0340g+HXqR8vKbe0Na+zP
hUg2NYcnQDEzp0vJqWM/uPs4teOeTGUYXUXgwMwbmYIRe8LyjcmJedOrjzv7VLavrVx7iFuqB5rK
w3HeuRaf5+oEP1cvpI4HL0noau6huhvfNhke4ZK2c/7mTatRH6rJnmWFPsVF3QWckPgmc1Zlfz9f
DcTkusZDVXFHKXLMOIRjIv2C51xAgIvXy8v580glZjGEFaUufVg0Ha0yuR0SqBPOXvo8E0dCYpT8
aatuhRKz0A+zHFJ2LBdJ4pIjh8PlVvUTqFfCOjKZrdS8lho49/BDYE59NpS5Z81HJxlIOMbc27mx
am8y0ar95cE6R+D/liGJWfJIMmXnM07WUFXzjrgsv7nQ/LtqhydmuUNQu+V1HusjB8OrYC4YsO4d
OLnby5/+r7jx2bcbWQU+VQp0wQggq7nMN2OOF+a0qx0o9vrRHGYJXJ6RovsRXMN62oocgGDRD9Yr
CLTFjs4suvHhZPA6uxkJE7hhTBu/UwAvuHOzj8uIvflc0TvVJe5BNR77y2q4jadJS+8s0BzvisZK
8NhUWLCZyiT7ySLif8EGOP2oRu6Mmzzj4ovm/rBXIOb+imeYBV83sqazixejH8KKmyMdcWmWFqRw
/+Iwtbs8sJ/fxIh5z+P5EOkB3MsjxGLx4AW8atrBu7X9jR49eqLbQVTqbx27b5ebW4hX08ClrSph
zdSuj4QWR5RiH+Eb88UdmgM0mvc0UmtH24Wlbl4wwZbNeAQjy2NP0hsl5sdZqj+Xu7D00/Z/A5Xq
sQZX2WuOYu5vsh52lbCwWNt5FrKAyQMAT7QYaOY0R5LXP8bEulNg5KqGX3cQJ6bNdKdrx9e27I5W
NgkJUmKptyK2aDCpxn6/PEALc+wYu3TECxkBitQeU+22AYQaHmSBA5RFocrte/eQV1upUSwMlkm9
UuOUUhe63cfZzh79pLtrJ7GraPv7cj8+P2sTs3YISFPfQzqkOaZWX4UKGIVAle5jXcJzy01/CoAY
wlwMKwezpVEz7vdeBSlTEjfDccicp4n5X6pRVTd9I8cgzafv7jAmKyG/MGxmyXDsWmEXHamPuPXF
0PHOcAtyRifwErGyWS6FiHE6p6ROIaqAkWNTUt47FUuemTfz58vzsvTr5xH8sFNmSWaV8yzqY9Mn
3/wsP0Ce+CpcukfMMgjIwr7v2nFxLLTM3xtq+dA2sMebXHMg0gDrPqFWtoacWZgIsxgCmOpUDjOR
x0T7TZhnzQSzOJvvqE7X8JhLTRhjRSFySKAU7B9Y9ZZYcHofQ8jnX7eQzBqIkq1ASULVOM9VxT5R
pNi2WcZDwOyzlTLLwvb0j3X5Ya61yKDVJ/38SNs8TzaQMWfPA+RSggpb8bY/i9JD9aMtN4A5wkxt
ppVYaXlp5M6r70PLrmTwYHcm/9D09o9qAgeoaRDz8UqILP28kST1kNrYCXVxHL0ClrgQ2N4TceZa
i2zaXBUnZkHE8lq/R2HSO5Tgwm3jiOl9q9ts5ZrHPj9MmiyXUdV90jsZEO0lh2juQ0TAVOMVzhAr
Yb7UgJEQZcb8sSmc6tjCH7XA9uHoX6Xfctg1sGgPt7t0f9U4mQWOye0p6KZUHlnl1nvAl73bok9l
eN2vG7lQl6Nru9JTxylr2db2fRi/UF2vzMJCLjQrFY22o1hAFeTYdfF9zvSr6/sry2dh/M3yhEiZ
6rKhKY6wpn2luBDfggoeb6An86P1PX1VIYeYBkJTpyBmA1uYY9+A8B+10fc4yd+rmK8M0MImblq1
guhdeXHGrWPbpfr7mZi1r6YZJkXaze8U6gj3rKRNvIGSdfJ+ecY/3cnhw3Me0A+ZA9rycZYlbXPs
fKUDUvJHS9BHStltNwAUBVHma24GaOicWz401BdRn3Vu1Rwn3IH3WTG5WzGkdOekMl6Ben+aptCE
kQVLkNPb2XXrY+JCfskayO8GgiabCfaI1w2WkQehnZRTy8FgufBBDlRvvQ2wDXZnDXkPxYKx5St1
zKWeGMf2Skouyxw3gpY+1ewrpJIL+Xq5D/827P+5nGKUjHpObgFPYkHW58gBW7mTU5HrgE0D20H3
pP87OLUKO7vsnkGYdN6jmU1fITHItqM75Ee4U/ObHqSSHVwl3G3KIGXmJ3wKYt/KT/VYOL8vf+Wn
kYCPNPJpVM4lwN4RPYLEc0gddt/H1isQu7eQqt1Umt0lk2VdtzJNVXuXTaOvXN8+FkAhFWc1oxlo
pGYOL3fl09QEDo+RUwc3AWLHnaKDgiIxrD4imOHM832kk5/QnPl1uZGFBWNSyRhkl6CnMPEDG9Ib
0X4Fum3D5JrMxlIXjCQBS2xCqtqzsDkXP+2u5Dej6pqHNGL592hW/spILXXi/PePKaKiuGDPzDqI
QYBwb4F+lhen1mqSlfhd6of73waiOELiFHZ0gB+NDMk83M8lrpOSiicr6a+qgWDCjSxBdFNbpCqj
g+U+U3ZHqtfOW7lELnXAyAujA6OmGOJ+hwiuHaqQeIp8qdovZVOuxMKC0yHQg/8dIlZ6Fpn6OTqQ
qKlPFszVbmHPGW9gapi1QZECKB1rN/vVFxpabBJSThNslw51YtVP86C9bZrOxd633Grl7LnUZSMT
5AUt7dJGlwtAk3QahUn3s06h9rdGalhYdSbHDNxe5UwUDfTy68yf7OiuHv9cjsrPa9sweDNif3St
OWlTFR2KXDocsoDCemoK4WXQF+DVY6si95C4zP+qSg5Np4bmQMrNJOxzLr4Wvs1eXLwUrBwdP3/D
wdcY96u6TZ3I7nsLmSgrAmzGfYCt/04IKHNoyA223L2bxpIEUsSAgM21uxJ3C4cMUz0fOnOe8Fsa
HTpB7/3pt2sxqNTCFlMD5M3+Xh7spUaM7NFWOUlBj0+OEGL6OuBJ81ZAxGtvVeO9nKHhWkN48HJL
SyvGSCMZtqusFCo+4kCT3jjDsNGsK3aZY1fb61owUohmClf6aEyOUPeP0/Kmlu7OIivF+4WI8o0k
YtOyTgcYuR38mN/FZb9z8znfWgpwrGK4yhgFa83II0r2HEQ+Eh0GayabWPHhpc4UwD/9eNWNHk0Y
mcEfeDoLhVRFp5caT+SzPCTW81UTYDLVcqigdY7OwYn2/TxUkPkKu7klcH1I/ZU5XjjimAy0yKGN
7jU+3xaDF4jY/4KHih/9+Vig7EcYMtAgF9XKzWUhOEwGmmM3ZcbjWEAdMO5uCp6FLGP3LJMv0Bfo
g5LRL5cHbmFxmXL5c+l1Xuw72GKl3sAzM8g3E603SuuVXLI0bOeg/HBIyNLU88oKep5dk90nTvMr
l90DLZw7x4IkbARXUJA6LvflHM+fnJRNJhqsmvq6n9GXsrcPXj9s02zNnmLpp40An2aWOpXdRoeK
lPdTkZzwUrdSm136aSO8iWexKsvq9JgXUaCyytl4ehxXhuTTEheMRI2wtoRVqYRCkNaGcOsLzaF5
u4kBve62eGAQD1DM1EOQQ9UA6o3WfErbvCDh5dk4T/Bns2GEe4pO2FYzJUcb4rkFZfe8e880XQn4
hXVr0s0q6QxzotGxSqLCle/chmyslAWqslaGbqkF4yxAeodnadmmeLDqfjvzz2QoYLCUHinRwVUj
ZArmZ1VdiJik1qFJvUM+N3iYFU8iFSsLa6kD579/iDyU+6n2HITD1Pxs2J8osgObPiq99tyzENkm
3cwnglYjFDIPeQ4hWdoWrwWUVsYZytDA8JZnRTw1rSTfhSAxZfOFrIkWLvL7HNl7AjWdmIpvl2dh
aZiM0K7GSICyDc3VNho2c3fD2+a+9dKgr9yViViIBM+I8NItle835/NH+y4LGhR5eytH/+W67zdC
fIYPM2md82FNdQfe1u+JPbubMoXJoxsN9spaXdiQ/odipujgOXkUwZ6yg1F7H8Q62xTzWVBZBWV2
lYQ/XILPeezDmnUKASHyifMD9Q8O3o7aQgWDuwZrXphqk0gGE3bBwLTlhwoMP2i873URPw+jePJa
srtqNkw2Ge0LBwfXJjq4vbWH+G7Qu49K6m1P6HWryaSSQVzqHHkI62K2IcY7B9AAB0B0jTexsFhN
Opmfj0zhTRiXjph9r70eWIYJZrCNgo355SFaauEc4x/mOIugIFZT7KVROgY5lKulD7+39KqXCSwh
I55T15UEEGacaBz7uegaiOiuScMtrR8jkDtZ5NEMdddDzMnGbn6IvAtz+95eY18tZDnXCGW31j4O
AhKpKG7sHXBi7h1e8JqVavXnXw8F7v+Ou5u5Z7mosTuJ6d4FeFTPc1jl8MHq3y5P7Oef75q3Z115
XT2UbQcRlTqYrKdiXAmqpR8+J6WPK2aCrplDoUncx/RAu/mVD+lanXtpVM5///DbfZ10Yx+LCu6h
D473kNp4aWpGKICv+SstNXAOgw8NQIysFlo66QmUihfZOn9dxW+SBpbnOV3ZApbG5/z3D01UemSJ
BrUf1ENn2uZydrZuOnjby9O61AEjoEZosCqrKetjCkH9bdFCr18Mjf2K46b9Zfbp2nPT53kBBdz/
9iIDjl5ANqSDUzYe/azXTglYe69U6Jc6YYTWYEe2Te0UjokDLI8tqV5pFL9Wbb7TGg4Tl0dqqQfG
kXeICmDeGNap3exQdYU8PYysr3ozhkqhEb4xmWPi26Q7wcTUDwTqQkHke0PoVumPqz7fvOHaNZ+T
isO+UrA5bKe906gNlW+Xf3xhAswbrW2xmRYcJp/VtPPnXTOFOtkW2e7yry9EgHmN1UU95QlDbhvS
aAOEGfzNV7bbpe82wreiXBLPpt2prJ+4/0jYzxonXmfl1z8/VkF68r9r3sHD4QRjaixLSzc73ok+
7EVTHZWMy9DN4MCdTU0XXh6kzw/sLjMCWc+2HjoXg+Q0UxVm7ZRvE8/+PSc2nl+H2PvtqLbc+ngX
X9lxlmbFiGgHwkBq4DN6l1b3iWUdU/+6t0PXvNgqCWghoD/dCc4DN2nrobat96hmrOS8hdqry4xQ
hou3VSO1dUCDh9XZNSPoXpjatbddu1MJXqs3l+dkIWWY91g3lrFOa3jsaqjYBAW25LluoRu18sR6
Tg7/ewnH0fa/68sG066tdK2OY1HFRxlb1aFLPbIXZUvDJOvdjRuXDhTglDoyZ16zsPqn1v1Zu8aO
nTDiNHFTxicOx54kcKpq+sMLlrxGnUNwYVBFCvddGArTLEruLXK+cHVt2m+9orWOM8gt+7wmMPCJ
6+IXGaOpC+HyIn74jKgbX3XnYy+UUI8eFNK/duUw/JBVUX2T5dDGQW0V6Z3nIJaUpawNlIGGL23W
+em99pr64DY0fb88ewvJwTv//cPGm3c+axtqiwNcn8neZSp9He3mbLXi1vaXaXK6lYYW8oR5185I
TL12gMRG3ujya1MLK5xIyl/agVdWUEwkT/Fa4ZcrjzgLq9I1AndkjtVnIxg5MS31MYqlgArA0HUB
HtIZv263/J87fSbc0vNoefTjlj/VMBPf4nnP2851T67rh2l9N1iDmmGAkh3zqgJ6yE7TKqAkkWEd
2WxlahbGyrzdt90QT33ZxkcRJT/sPAJbiIJz2MlsJUUsZFHT1i5GGipLnvKDzsRj2TcPIP++XV6/
S99uZDnor3p1B8jbYejISUgo8GbxlAatG/+93MDCt5v3+VjLTkeO5R+KbnoYunir7DUpy4WQMC/z
2dRy4vGEwwODH0j6MvkuJNOnoIjfPJhqXf7+z4l/rmve5xPOFN5GNZB6k7+ncILJHWdr590+qx4b
+auLn9TQh1mvftV1vrJtLmQV84avkFCa0iL+IffG52Tq3ilPd0lX5njoq1aCb6mN84r4kLlcy6tB
4/HdAweIaZdEMCCDYQ702n0Htpdtu7L/LDVzXhcfmomVyCGljkcT5s73UjoPrSRvJQeTIWluLk/R
who27/vgB9ImEqU4cJaKd1Qv4JzK3T4O4HZa/bncxlI3jNtDgoNFFPeSH+Ycqi5sCqnPAKfod9G4
Wk5dasOIxZgkdDzLGh2K0XtqBNtn9rSLan9fl8P2cjcWhsokNOUN+O4QqHbO9YtgLPBAci5l8PC6
X+f/neusL7tIQwAdAQkNVcKCwr+Dy/vKry+Eu6nWgrm0y1J6zoEqlEbGdCOib4z3+9rSG6/6crkL
C3NgkpiAEAR6BSFwyGqIqmja/kIJmwYwmBI4b6zhjheSoklninjbR33iOod8BHCaANc6ef3z5R4s
DZMRcCOcBJOY287B7ewNuDfvLjz0NmXmPVoldDAamqyV8ZZaMm4TXQriiGOnyIyNXb3PcuqAclF9
KEUT/1Iz7faFWiWwLU2McSAhncuaoS74AS9Ymyq/E711OzTlzs3WNNSWMr3JyMhSBklbwH8P9giH
78CuE/bLGQgsEac4G3GUZB4URTTdNXPfhY6T1i8VFPKTwAfxcVpJywsR+u/jPubL0pl02iTTrcaj
Hcxly25rNzK/YdCzXwmkBciQ++/K86ENMgEfFNF6vI0VHHrhXshdCLuk9l1O+PxFiGS4V1HGT1Oa
0XflOfZfSt3pttdZAe8hVZJnbLx5HHAK7NFKvxfuKabrj81bNcCtkh1Gj/EbS7v+XkQg+kFCkkK9
x80PsaPr90g2Li4w1Zos29Kkm3QVGA1mvLYs56AbAKm3gFEn2cZjULpDe2MZ0L6MH0TReoGfR3hR
gVOb2jnMK1/sNCpW0vICxNM1dXBSh7eZx3P3wOwKjpRJI5W14xnP8o3bj/a0lcAR92GRdPLgjXH6
qHhC6U7EPYxABxsBTmwRVWEF81c8xOXwLNGYoBhOL6HVNt6un9r47XKCWVihpvSMalNo5dDEO0BA
5Ska1bzpMnj7Wdn4eF0D5xTwYXnqwSl5nFmgSo6ke4E2l7Xru6wMYYJkf7/cxD8S1yfXU5OYWHp2
OiW082HgWEC+4aeGkH88x4eEwUtPbyMvCQj961V0oxNrY4sfNNMb4oXEL/dz420m65Q2d1y82DUQ
qNWm7t8id9uXh8mGopD3kFEoW5WvFTwBIxr0vg8f25XrxkImNEmOfecNbheDOqKT7qmx0o0zfp8E
vZXtShVwqQEjr1Oey7EAF/5QQaoQ5o8QJoDDb56gKMFXToULODvXVMthPSFwjY1xdp+n0t1I3jUb
qafspo+7eDMxlt/6JZnCuiF0R/uU7UjSObs6pajdRm0eunCp+315MSwtaONsZ0NISVtTN9za9Cji
28E7df7KUl4aSuNIJyCyUuRWO9y2BQSe/QcGT00C08F+7lby5kILJqUsjhLcDMt6uHVATJ9/t2m6
GdtfKYlWUtPC4Jgsso6KLi1iDI7bP9fjcSL3jbVybl84BZkaOv5YRBzb0HBbTi+qImGt1sRt/i2j
T8Lb5I5FFB4HnqWGWwkLJ86Tx9ppfyky3UA4L6hkvXGz9M4dq003zoEvdOD7OA9LkMtgS60rHlDK
99rTUEC0N7J1Ye5ebO3SD2dnDfvxjxT72TeeR/xDmvPjouF+WulbO0/G96EWXjhDphcv3ihiJgql
MW908y0UzdSuqifyY4YbbRhlzMXhQ07DvZYVBKjBEJkDlXhQx+2VfEPBrxu3wo9qQFbhsbF3Wy5e
LwfKUk3UNGdSbuEUDphwt1A3E98i1C63XhWT1x6fkwQ0Jx4OBdwS37sGJaOgawAic8eR/r3c/tJa
NxJTkkYq9zkWjO3V2S/JlX9jDdQOfVkl924S6ZU1v3CwNalteR8nVtwjaqtJ/4zk+CxhOhsg537T
ePqlMOtaOYl9GgGMmiQoPsYS/kADTIQYHlvo+BhNa9IVn8YtftpYXVXP56xiEEE6H5TTqUyCOInb
QCbO/vJkLH37+e8fli+87wacNmBCWhfyrmf2zywfV57qlr7dmGdQ/0p3rsFP4YONrbZsrRDK1n+h
LmGtFFiWWjBuE0MOndMx1fwYRV+JN2yyuQpj0GouD82n6wdjb2woYIHVeZd0/GhX6td5A03ZS0GS
DaMgY0r/KssSNGNsLontJ17Xo5nY7vazyF4UKN3tpFdKp5/3gojzSf3DBOPdhpKMw+HKmx+lOPqs
CHT5xRXfpbt25fo0oBkRRsHAOgMGXOpFx15Csstvk11E2h1r268iytdecpYaOffvYz96G5bGPub6
rB7F07uUt/BZkEEKIfTL8/35aiImJU+SYXSb2OLHIfo50Qou03Mg8xUGyedxRkwaXkFbCN8PiDPf
7prA6un74HR/Ln/45wkdE2AEcRS5mSyh0HFkSt5UbZEForPwEDNYx2Kq9zA5w6E3O8UQxArKek0M
falLRnxnc1dBe650T7ZdwrME0wJDszU4x+d3KfTJiG1fV/mcwTT9ZMO8Y99CD/8wMXd6lV6bbAGm
bjZFn7S7vOblLZce3VXStXbU7/2gFkmxF1AQ3DGPY6dvasjNOE5RbMvYHoC1KlelAJbGwMgR8AOw
Iurb7qmpR2eju0J9jTLKf1+e2KVfN1LDFNVeVFVKHDXOL3HOg2Rau6gvhJNJvstasOAJ8cdTb+c/
Gpadyq7F+alW29Ip3y5//kJAmQw8kiU+71CWOKrpeze9OUUL8svL5d8+55b/OXYxYhLvhEXmCKpz
cFrtfzZNEuIfF9z+2Gl3vfem1x5WFmbANHLLVd83HqrqwMz071M9nqrRXskISzNwHrUPCQ2kyqaI
R1fAaqHBxYxM1WbM5IyXUye+HzWQ0St5bWEHMC3a4oykutOVe4oIMOJUPrV8ulNC7PSkD9Msd5dn
ZKk/RjqgUBEY0Ra2yz6agzZNIjxzFF5A4cYQQWHscitLE2KkBdsSHuDi6Axl7g4X3D1kdVYmZOmn
jVhWDWhguh75MQOsNIA+nQ6JwPn78od/WhmDg4a5fxHbaVAVpCdoEpzajMDupo42pE62uUpQOSYE
oslT5AaZWLs/Of8P2fskTEwGWDkD7VvN1XzSFCbwcqLxW81m94DKSb4fhgwosyyXJ5br+FuXZsB6
T37xbbAasY1wHW0ClGshs+xW3msJC6KDU8wW8vzcj99F3GaHXOXNQ+8xWW1o2tAHUHjH21n3+Sa2
Iuvk+8UEqnMjbnxIWOwGkkevkC7r9/bYpPvC8utwgH7Zpp8L/spA7dplvKluI49YR04BLHLtBFmJ
Sn5f4np1mHyikg3RffVGce+km+wfl1r3TViOhQwhgjM9VlPXwl+Eia7eJK5Lz7R0fRy6KbkZeIsH
sqK253t34sN95JTDHy5i+jb1XB0GmdLnHsILfFPrWDI4i4OVAKZ2BCYY9R9RuOtvKviMbCfW0PfO
iaq9XeDOmbrwIZtVK569kRbpJmKsHDcW4Va8TdtKbfmE51go5qEQGCX0lDANb+gWHpBKJIBycJ+H
WtjTl6gExiHBUO/zqEuf06ZQeTC6mR1WrqOeKEQiNoX2Q/jcvdQ0/SNtN96XpHmjmZ3eS08Cstag
jMhaJxgnlCmk1Vb3euYqjCCAkkYJ8MDJoUc1bJbDAIZNWn2BQve0Tao+g7K242wk7huhlPm882vr
p5VbFkgmqt72nnp1LAA2ReM8z8LfwifKDkBM6XZJrv8AJP0XBc/5hYgqv0GT8zEmhAQ94fmeZ/ad
NfY/vEjyTV8NL/bMT2p0vxCRz/txYreNjf1HMloGQ1bdgTIJXp/c+7x9GtP/4+i6miPlteAvooos
8UqY4JlxWGe/UN7wIQESEgIh8etv+75tbe16PKBwTnefbo/cAqRH4TwBdDuI8Uu5Oa3aGcGsXejW
ak8UdCaFubcEflW42MyJREiciNxA4adgprVCix6/e+myOws/ncqMcTX70MIQO4MvDLqIkvCBvEST
D44T0lJdH2ZfCVHqIPdxgatjMV60KmjZt2Hw85zWKi1GUUkLhm8c561iJFlkvSlmAdu6ZTW1C8Y8
+TE9B1qUSXugfmJ3m2ujo6S5w+zubBuInG0DZYM7hd0e1y2b88q0ejyH26BPnVM/1hrTfE5guQwv
gBZWqciMeIuWyPpy8XFwNGZGiTMl8alteVvOs5ogcpq0+UVdTGshRHHJ5EibZI7H20C5faSyAFIx
YQBgUDPAkbn2PHmN+iGp5da/RBpjidFwh4mjV+fGqdqG4T9MPYcviY6ghgwp3OOT/D8/ybsAZhxU
Qho0I1+uzC0dbx13d0PSHdCp/psI4mHjXb4gIGKtaD/CkdPLU5qE+B1J2/RanDCz/ZnO8mZsUnvW
Hkem76X3Fybyu1zTW9p3v1hSfLucPy9h8Tgwj3i8zZ8US8VBebc3NvGnZDZQIHXrzbdAWkL1HQrX
OGmeI0Kue9x9bKs98p3UCQsYwnvkHQqgokT49XVpo5Nz0zXl4wXl83lNsvOsMJCbkK6es+G960Ac
RnFetR386AOMO0KCdYNn7Zm2+68oWR7Ikr8lsGVa+6zGbMhTyPxBkv6/zQZPPHGngCcPKQmepyR1
VRS2N2vIY7C3hzbqHtcILmEbAaUHXu8maHI3jPI0dRN46e40ifY47x5aSJw3JYoRJLnm0Dmr9m8v
h68uGl75Qu+HfXzE+m72Df9ligGJ8xeOIG4k0uU4xzOkRvkQi1u0B2H1/TrGfzNiEN5AYkxFswO0
R7DSCDH0T4hpMaGcw+hz8V29DEUdAkJRobsGqbtNcr5LuBmRCOoqPIOXmHY31JMcPT55dEFWi128
B6mXpRzm99wHryILPiKlbo7iVBwS5P5lX62S932GMId0of9E7J97F72oGGVPCmalJgtt1DQ/IiXx
vcv8ARf/dcq2sDFd9BnQvqgSD6cCHWQHRouaF/5EA3ORnalnK39RQY59hiYoCPITnBDPsQzul5A/
xrt6z4p9LGW4/UHunKxsru8DKIpZ6N8nQXmplHscN/MY9cXT4L4Z/RFVaPq4yejAYnWy/XiFkuB+
EN01L1zVMXwLLyBzo13+KlJ9y0b6yrrkRje3lDuOKSP3rfRD+l4Ap66mnP4lyD/dSHwvYc1fTzR7
DvX6n3P5CyCrmot8qCbafhapuvZ0a8s83R6mlP5CIgGCVeTzJkHW9CY79pu+8Gh9QMrmKwuix0LT
w15gDdP2A7TjdRfDAyrMrmShhK1I+A9A42O+yVuyy7PGDVwyB1/cVB1C/GYALGXp4THRxvbkYD7L
En4rYFUNcCKuCk6PCvQNblD+Z7X6IZLyXrR2vMZM4piYECgf+YzcZwlZ7vKM6UPKEnsxya4PedeG
FazqoHXTbwsHTIPkvfuIxUjQmtQlhpMuS8d3WwwaaSLFUseDecqwfbwZZCN/K5snT5RHWP1DH582
sOMHI7Pi5Ai5FyCzSjTYXe3H/i3a7XpdhsWf/IAIuH4BbiZy3+MWIKqyCSbSbZqvoCD8DdFEz5lP
fZnI8F8usPLCziOwRvCxzEj8AOIYVg/dKQpgPZOADJrH3pdmwzxKjAVd9PWS9dUmlnebq7s2HdJy
V1lYEjWD0yHZEWINWUUzHnQw9kfW70+BdXvFw+VtDyV8j8cHNAIvQZK8e9+/rH67eLI0qRigPee4
28RnJqceHyk+vNCPOwmuWQJfY27VbdoJXAcX1tV9wdFeRf0t63TTr4SXSb4eXYpU7n3AODBQ883I
U5HRf0RnNc71+JDEKZRiakAYZ8guHJ8cqf2sIbDkQ9QMC8zA4j4MqwKYIJM4gahl57SVMObf8TCz
5FcqSTMHwT8Ue0iX9/pVDfyj6PaXLoGl4xpmBMvLL2UgsseUiFOX6GuhceLqGaUf7fsrEh73RhZ8
u0PdhYu9fx02/zjv5E6M4rw5/mo4lRWEk/c5FkPnogOHMRo2qf6a9vmVeHvco/FkdfCpNlWjZkEd
mMiuoYNa7yKiT4k2R4YUV+C0p7HLb0lHYDZTzHdbvF3iqHgZVvtkYcp/6KEphG9vzH8CeUi5suTQ
GneZwvF17vVdLxd/Zky1X+MWbH9nauSnmrvDuiJl2GvEE8Cv7X7oi6PM8kMrukurt3c3tUO56aGt
doLNOctir4acnEi38hdmQnGmimESoNjaQ6Rk0viM4sQo+uwezOlUZsijKscQoRd9bAj80wrEc6b0
bjDRc+Cy6KxlnsJKiMSPXWfmx0j1e9XG6X4RPda8RaZszU3oqpF1YdVuOsDIUPwnCul6ciMSUccE
URTZaliF1OS3NtSkpMp8xlmKtlfEIA7nse6RTlc7HixVPGGvj30r62heUMEEWF5pv+MKVeN9mLan
MAEdw6a8KEcDViPhsyoH9RPgPX2CeZkbyubvtqP/Qhs7PDIvGiqDvVyWmJa03XD4h8g6JbqrNHFP
M8NRl7L1HYOLb3CTuxKLzVR0PWY7E/aIXJvtIKBJxsa25KrCHStL5Z9BIV6kt2OF7qAo2Zg/JhFP
Lm0XJR9od2DCEanhGFkAon6FAnmUr2zqAfmlgLMi3X2uyjSDsggDMJUGMBKR/W5fWYNRglNO92sh
iiYc8K4hfS5R6zW7GmugniVZgUtt2Gs51NACmKjcTZ10SWWDFCP/4r8t2mWzTOtdZtUx9/4t2/Zj
EW/vWd4tFQ38a2/za7Emh3XK72EMdluHvcLRfyxYdCOUvxLRZjXqvQtNZpgbZvg2fpyOsdRtva04
5KjIfKkZQlznPHxfWmbK7KeAGZbxFOVQuyQjRB/QFDSM7Q/bboZywPupNITs5U/+Am+RgJSM3/EG
z9928826qehz2vOpnDTv623r84PbZ1JHuc3P7WDTf86woNxZ2p2VDpaTb6PpSIxbzj7oSD0bai5I
UMTdm+lBPoZQg/9zYcrGyuMdHagI80NKw+4V0oTM1VuwojNU63wK6KKvLRHzxQ6BqJcJchqfF/sR
xr2kRgkPDymPL61wBlYbTSFbAwl9RN2cPfdQetwjtnE9miweT0QE/hSEHQ5Z20+19p047Xrxx2gr
cl2t/CcHghbzy76O3VlklD4PzovnbhlcBQ3sVo/BGtTUjFNNpzh8zeAT/dymm2nyVk4frd7JJd/G
bK/YuMVfJNraii2QAO4ZglrDILJrKeyCjImlnV9ISJcrslzDGzz/Qgg/ZoX9tUyVgu/Bjcduqe2i
t1uy5qB+oiF50Sjv71HpqIP28/6J7ip/wK0DtMVqG94iy/c7uu66MvHqS2vCuEI7bU5LAgYJ9ays
M/hfwLQjpmAy0vgHjC6yBvQw1MMDKZ5XPK/Ude5ulXivXTDMzz5dRVwhq3kYIEtZlqsGsP/Axyk6
9bKfrgtdJHokuoDkxyJ6RFnRsXKNqK+imLFzlurlEVFEyZlFfCtKPsb8JWDY9xzd0gW9GRo8ZcjN
h8zYqkNYnGmQ+oHOyrZJw3Mu7nqbtTWY1OEIBSEO0Fhtd+OWj3XnsraCchQIhCHjMQ/i/AAxPT3t
6JEO6ebNG2/53AyFti+Qqn9nEwL36MaDZyOErAI3F4+WEH9FRb2DvoZ2xMBft86oS395wtkrcO0R
kiGohXFut2XiJ9t0VHX3cAraGk002GcI+EsaC/oLI3XrczctMeonZNAmxMrL1jn+e1yTAKZ4Sh0j
IYcJ7iYUduHYdfljESYgG/puQ1FCOoUfx6a4Wh3j1SrjvEwJHoP7CbrDucqkwYzAFlQCMsoyYS56
hjw7+0DpJlLsgRVlAVPTR5YYcWM4J8zuY2zf9qHI2gdHut+QDL/xrhuaIh6+GOzxDz/GN2W4qfux
F6/JRo6xjaqduwpv5bTJPK7gCIzZgULIh8BsYN5d9INgpFuNdA9dJRk5ycx9R1hWZbCQGwkWfczl
Gp0nNd/CMWkwh5MhqGmmmJEaM5QqyfadzxyPyVOA+VM+3cuAxFXcYXgmNj1uxFAtJaIuMLQcvky8
+N7FPFfgELtmzaGYAl0zl8NGTAVMxeGe7D8KO87Q+W13K/Xf84Cd6YvGm21CNjcgFzfvj4V02yk1
5g94BVZOs8sPFmaPuCHGexa6Lx6jm0NrWLVGYJ+sC696jAZAB8T3ytPgU1i/lb2dbMWJvY/Dbql5
Oz/B5uUUiiiqeRQPZSrahy5l9QK9/4JT1ozkBeXdpTVJ3aF6qFCzvcoB7k/SJT9waftlEn7AQM0h
GyFgs9v7vAYv4Tp8erOjU1IZgDcOPcHJyPAj76ba6PyiYVq1M0dKmbYPeQ49CklQ3OzLfl3z5AMC
g++B+JPe+cXp4Skn29Po0a2r4KcY1+17OmewdHf0MWvnHcEOq32BZeT2MKMv6apRzhj62jfZJFSn
AH7kLYB5EVJ/6GHMe3kP7uMvupDg99KarZb9OFwh7dsrDP/Lw1b48An3n74Lss3C/SonD2qc1hOf
GLY2vmsZyLioMt7aJ+SN5zWO/T82csc12ODPhfIEAde7Y5WZwkMfiH+bDJ+QkXLMwnwo5bqj1s77
2wwRfK14gTFQ9h7a8R5YxJ3f55NLtCu9XUWThdG/DfPjqeMHr4ZHrujewPTYVyPv7qOUiRrl202m
WIo20udwIaJOUgGw0QKrHeelKOmQtWW7AqJN5BQdow6Gs2hHrgaVSINchr3aezTOkR7zg56HsOKa
YuiM2bjKOUqYeA+i/VAkanr1rUhvZOpIgxDhN0N8UTpKbjOhsJ3Cfk9gAldaKH2fEFNOqnTgwNHh
/1gaZcI6K7avecKk0JS3B2BPjQj7c9irF5Orb9V23yIvfocOyCFyYQBGKfUWCP0ntay9LVs8VWmW
njBbYSqq6GGa0qdABs8FbNLLLRUPydBVeyGxwPINZHGm8RrWUzzjhGCj4Y3S/Bz69GMdyWncuk1V
q/XJ356CTojTPAcuyEleKp3SUrQDzvYMhvLl5pCXW1qbTtcArdyddcgBxe6TbxkYzcvcifbCQw+g
cnTLu+SJrVsUNsBfFjjcr2K4x/UnTxDihQ1d+bACRrHQSYYb7WH4kQcG0zprmGZVO6CQ6SlDjdUr
bIs1tgcBXehbhJyyvRFowQFVUTYht27PXtaUI/t4N3F7n4F0TKuiS/2fXozrp5gE+W8Nsv47LFY5
V6SAfk4jR/OlHVp5yq1qa5mM+YPRo4bS1aYvGV+mG9Cu8WaTPqgJQapEYjXWq52XsCt/WlZSLjrc
X3avVkTT2Jg3EQ9gnMBYrruDC4egRtGevro4A4jJM/8fJDhjnSbEfQyrHp8TK0VboZSMH/bOsKjs
eDBcp2DVr6g3gDkgvwfrg4XiO0ymKAV2JYY/O19V5YG8nxM3a6AhiX6AIHk+hWYL/km0+9WciSIu
JxJ253gL5mM0U/fFEHlchkogxT4lyfOICe9zMCd0KXUsU1vbtkuBqmcZCU8DGde+5lmQ+XuDqPqm
DRfUGG7s5+cg16cVRdgbYBfN68FocfQZ718kdMNhCa+y4Ck2FFLOaR5z+B2C4sF3DOs8moNryky8
wRuoGOYqRP2FX2kZ2zcCKuEQyTnHYKpCNs2CMVhZCpW6JzcP/mjh1fzPDER/i1lBFJygDqqziGFX
jbE/ojLtAGnObVA5qfqLmODpKI1AO8Ld4nGrpJp3h2REYH08FwJzSWGy360805dhirLTBrvUihgd
IUJ7Hq4KV9TvySHzLWawXTOudwgdkvLmF7afAogI8WoXepzHZa2lQsbSMmCGesBV14BCto9e+rxK
EQZ2CQnXFaah6TE2prilUDd+Q06O9mbopeAl9cF8wIjk9KQpwiPTjdi8Qoz38LQVM25YP0h90UbG
j1oL+DfiuCtHLeOpzNt8OQ8rmf+CAFFnv87BMwq9/cgkCs5NyP0VNT6FRIEHv7xmqOKLvnP1ugha
w3KyO7aShXfLvsqjHjP3gsVbfBgTsl+QK6mhMvgNDkPsOlJ2IY3GKur79QI8Ofjospl82D1xNcc8
FggnE0uco/G2NgGo1kfV9u5vrDeOB8jUr40mBZo/RyoYOqK642b/mR2At2CEsdRq3Qr6QRTCh3fu
/V3Uaf0Op/f5j1I/mR673Y+kFdsxVEFeSyAKh23K9/OIPvZ3SPyPZnXG2BmUhuyUbZ29QqeenjjC
q6uQhyga0TgfWeLc1ZE2SCCL4/FrFK7b9+IX+d2igMGf5qyr+tzY5xUfdrQ/uTNymQHnjmNG31M2
s6OhEdCBUBYnhvS395Gz4S7QUP4NyACFtHg2C5QLA4lcezYoyX5NCfitGloOLnFzqAgwTx/1r6NX
ytZbEqPRMXEyoq5JbLmxQonTGCvM5KZFEH9sfbDRw5alwWWeU9cMmMcd63Yz3d8t6Pln2MImQ0fD
8uL1Mo2YjFl+x6LTBzr1fZOZYTyYJdZlmMOqf7HRT4VYkK/Rb+AITaA8b4xEZtQDhrXsAhE9+u9P
BhkztBmLBI6LqaTnQnMFFOkHAhkH4HOuwIh86eagyoFtNvC/po1TwcrqqZDRucV0PlYovjdAqbYd
L+n4UwmCiCrBQQWvME111Rpacme0nkWVbFJj5cFtV8k+eWgVDogqaBXMLcLN7bgfRrImZWe5+41T
z98o2siDLdbfNMrnWszJ3OCBbWXAdODrbCDwq5i6hCc1/qZkAR0eV2vER59s6X04LsGFsi352Vfx
Q9COKEkW4x6ZEFtf2j0TOSrWHpxjEHS/zNBBabLMcYPt9AITZ6yvNv7rOn/ZqfjQSOKtuQW+Vyg9
VfMYHYdlenQGFJBNThmx1y7ZAVxzTHHy7dO64DgIlFStOOEgxiA7TV52N1ngCcM9LPXX26DYfhyA
miBxVz4FuhD1YMkHeLXG8OAS4luUe7ryGnbTsirG6St15h9cdubStgwziUOx135t/1uLfAQARA5U
KtLEnURPny49EFRED3hw+mjs8wxH7CBrGcIfLBlHpIFtpoxjdg1hXxuPMTzgs31u+nx7hJ8mxTFg
Xc2Q3wpHk8KVZNr/WPhcW5DM1eC3Z69wOnVB8NTncClCG/FFDblEwG/R1gWA4lz4d8wtegEGTEvs
xVeHng+tRovDk8NyHt0drowpaCvfRe9KjL6cbDpUCWMog/WbpendzoKk6sAD1diNv8G/IdymALkh
6MnGvSw1xV3QKcnhFL0aSMta9OohJgPDaf7jcIWWUHkG5YxjBbAX7EYW5D6U2dDaEwxPXgsysWOY
QlwEd6qz6IZfVC63tItvie5+zwuyYaIIxSG6fKSgr5c0tSFDFoKZD2MXRie84O5xx15+hDl8do7M
6k/5rMFheJRKOpFPpmMFBnjWsIlZMBwJAyabRukj70ltohGGn7Oba4SRXFMBXAvSXgi+OH5Cmhd/
QheRyqGnrBFCe1iLfS7TPbyDAXOFwZWxQTDOVIGAzsFWGlOLAFxsJuRfdOZo5pFBAtJs8yA6AIR7
gGDlUtjaYHYXYsj878Tih3ah6yV3ffHSYQSvoaGW5ZAub0Qj53mEmqAf+R9fBPmhh7PnGTMoUdmH
qwCJPunz6APMhAXgU6WY6APm3dZzXti7Hd7/cH3v9D/816EsVAp9G7pxRHVGa2McnqFO1/4QDTOH
+/yewd0vIgcTZUGlmM+qBEFPDa70u9EZxGrv4fNKB9L0WV/cDE2AxGbDQ7fmr9L3yymcXHKW0r23
GrGR4HPXGuRHVsNRSOHKBwLL48hWMZzsajIDr+M4e5vIqZd44CFwgbGFPlFGDeOxqSWbZGNiLesx
GSl65PlGYlscBnSxpWuhSceVVadcFNUwwYJ7QsJPA+YSLIeirgRvfO33CRR1iFUZr3Fb0ak1Z0SN
jZclmdYSrpDRR5/u5JSz/ksxGP2D2ziqZJKvWhF2ykUXgyDtslohCQJR8DLGm3MFRmLUsU3brXKT
/NSdV6VNdl/uhQJD6TfXrPMKYEhlaBj4+AcZgB34SfNEGU8a7CT5XOygAuGc8BuvKCgNoRGwmvDT
peYHtiJJNSXTn7yN0lr3ARJwzfgrHtZX5DmkJQdPVnlGpjpXDuw9WyHRb1eg5w4amC4bqhXIZJNm
CZ7HTkDlohp5RSc0XNKgnf6gNb1mu/zYkdGAnjNZ0f8X9FH14KOXoVEJDU5tli5NXyjAPQYMP9j0
vbYCbEA8uKJxdP+kKhTXHWMG5y7ult8BWXH3ENrDAb3o78IWlnU8ROYiFrWsDHXvqL6nysZLhyI5
23Anm4dowgSZkdOD7ncGYAn7qt0Z2PpIZcc4XW5tiBhj2GVE2E4ocYWKCLZu+I36Z7r5YFgfOdqJ
ykTQugBqehMBNniaw4CrpdtfBRu6+0n2/jiGAL6mtcDEJNvxL8l/1nXpg+1QGCFKLkGdwNGXe/BT
ek6QD+jwqpVRaA/gjFhnyzRXLgTokaGzxLnzc0LkHdqzKbRHD5lLsxP5W7Q8r7ByvuKCLNelEBYD
392Zi0HUfbD+R2JYMNgcCwseBugAzFnN9saw0XB76KUZcaCArIrlm4RH5UGkEav3pXtlNr2tsZ+q
3UDBnqXpvy2Xlz3Fr4cJvZdkWQ90FBcpi7UKW1z6gE9eBRtk5fchKIcs+4NH8TsfsaMpRbfNufij
5H5su6HCZOG/XuYAAnXwpvbZlJuwYPFc/LeIfMMXtTUJ0rGOQ6ruMzviM8P1EKzZU9i1l3ETohpH
xQ85zE7rHPXAZZoEaBaYhNZp5P+DA8h/zO1XvaOMSiVdoA1QyeBKvfDoHyj3Bb15WPSsjJGRhnzd
tpNlsGVRg58QP0wIMj94iXRYK1o08DuK8KDYu2OYd9F0wDAvrtbEQOOE82N2vix6VGk1Gfboippy
uvB17Q45WOoXNon9yjsMTZg5ZUeCKM7GFCmy0Qdmvkkc22u4QybNs3F59og4vNMTCjGUUC3EuQOs
6e5mvlJVGU3HL5es6b9gnZelhkECgtiiDRe61+b/05O8MgrrHRfhgmDkbfkrkZm4VZak3Rf2xnzw
2yja5x4YPpCtno+nxWX7F7IWQDDYzKxnRD7C8V/083osVOxLkKfLAbqZPz3LyGWLM1GrNYxvZBTh
NRcm/kt7LZ+Ac5mG5j0kP3MifoPT3U6rn1wzD1Q3+eKjUwRc5xz3rYdbM41qoGPFYUmnFm/YJAhh
K1ry0QXancBKDtVup+6YTstyIH7Zjxvsef+62e53fO7Zwx6Y9Qhgor2D6Cr53HEX/OHUs//WGWPD
87Kpxm1BfFodnU48kOmzYzjbQyKA3EkoWspCQ1jc5qtDhReZrhKGwLqa5nsAOq7VJzlvCWgOqAAG
pFJxDQUEwR/bjPPD+AOt4TsFB1JwcVtph4yv3k28LydFO0xqFaxuCTeHyJj4U0vV2rrD+H9VzBpm
Sb3af4ElHuETisMSmJrO4mMSzPP6BFtJIFLOpkmpzSSaNPSQxol5TTwGIxV8OTWHv1k3epiatiz4
IhNMyiEWD/wNapaoEkvBngsOvm0w6X/QVS//YZX6Euixq8cOaEir07AseAwcd9ymSrIWZF2f/5Qi
NjwkVKwfuWgZ3HvMdlgAsr0UQycPpE+g2WO8vxWWDs8OhTbmMIf0A113eupnwyuRYUpz3Ghwhb9J
f4QAAT5ybKoTXJiJSg2rVeZ97aHyegD2FIDszvL0ZLcpfst1Dg7SzKCXbhAUFD+IuYP+OAOUIX5g
HO0x6oopu1HCwNLC5BzM3Y45qN7ZY5egUIoAUtRbPGDrLAMj567dinMqjPoTzKlpfL/ioBhD/RYT
q56WmMXnKS3Wt9Rt7nEggNCJjSBGbmdAmQOgtMqvKj1mTEwo9S1rcqU1ALcJgqFtze05xMVetTrp
/65+MBebhBjbjCLzIujGaoc12vR+ik+Tk3NtVhuVBVxujZ1+ksp7UWXQkVbBKF0DaZF/RpUIIaIi
83JCmC+QZN+RKgcccK8GXDClxsj7f60Q7LRD3OSQJAOZYpaE+FZcxI/57GLgDl13KJDRcKW+RXhC
Fyz9S57l651lfD5CW2/Ozi5bxTtIjHiit/t8n/Jj4uHuyzHi+hyLtmusH+YmzxbZzJ2av/q5i3At
FOI+8yxu0KCMhxVAcEkT2+PmWaGqg0io1FHQ1lEBtnyjejwVfJ9gDw0gh+OkvMUeXTa2eneRADIO
KT7zEcIupCmEdCunDdfcOsWzqqOlyOHlw20lLCas15m5ryXudFW4LSsVUNya0VRVyRwAbuoyi5S9
LrWYFEdkINzt0xDHGvqMb6p7cWUFYBwFI8uuWtA8QsnngyrqApytNJ7XxhWMYhQBM4lS/IQ9DAU/
79h1V6m7/leypCkKmQkO3T3GNUAujHdm4L4umEsf0N4Y8P4zoo04HT4LaCouA23zyqodkPq2cBDb
WYomBAzRvlr2GwgRTlrmZ/aE5nm4d0L0RZ1jKLFiCEtt+jHbzq5f5woPHo912+QRWBqUPMOwHgnO
q0uRTundyv7H2Xk0N66z3fYPXVYRDCA5VU6WnN3uCcudmHMEf/1dOqN+9VlWVQ/O4LirKIkEQOB5
9l57LNc2bOPvWUa3UdRqOAgLReTMacPoFJE1tMTT0m7Bj48vmNDNciFVlt1JRGG/5Yg2k95hNBfO
cBLEXSIHpDKMaHVM6OlZK4SIbLfNbjVy8J0ZqZgnIxoURSS7hXi/BK6osREZonwe+yXruKC4fd7m
jnW58vTk2LhBu85bbV358UPs9WuGCZZ4dhqc+1CJ0gY0mnqWjvWyG8edg9RvCpKFmfS7IKFZnbbL
unN35kBtTRm0gqedr5JDFeoVGGrtrIzO2K2W26CH21652WKMzSOm2Wrl6BowjIitnZMlDzjC2A1G
8p4ndKqy7gSQkqk3cNAJTGLtNfOYlOl9OOhzofVPSVg++BMtjrLFvMpJxa7Lo6fVLVKkyNraWZAu
uqxzV1HsHTNl1HuHRWw51G23TekVz30tfKXOuU6i6C6psLL66OBMM7wzLAjUhe6/9UO70k0X6vhA
EYvG4dKI7Tv0u8HWt9J+P9EK9BC90bc1N5J9LzrPeWkVL66NEGcwNbGrgyZY6UkvWE68hPNj4r6Q
LOo8yhZ+c1FM8cM4ZuZLa/u6t3B7Vf0COCv2FbKhaGV24FY4G5bjSNEE8S/3J3HvnbyylwgVxYwt
G3bdNujmLZrleS1dZ1Um9PUCjeNK1yCpHJk8i9HMOWLbbVIuEOg5a9Nx0lVbBtYus1pzaxjE1mWZ
r63jxhsWASGbcz1NeDdmKFkAKVSLtDobt1zpjpvel+OcUoe1iquxJNAclavJYeagqmzgnZuYlGTj
5Nlo1ffSDqlbndVz6NXli2925ZNrG+OxmtAh1AXeo4jt+67vpdrhAUdFSeF7KQQb7z6zrXc61B0E
HqdbG5qT/qCr3uwd+1xVgVdXzzGowLtB4Ub90FKrhvLZyXIbfgxnQhydrvVixaW7rDhfCzqjqltP
USrZH1mwoUeZhnMVGf2a+h5bTjka0wbDdYGskjPSjO5C3T+kfi1+eaoSD3EkajrKMjtEnYH4RPbJ
RxqNzmNWGN3e87IUJxjB1gujCDDERhD12PK5WurMsrohlLsOmItOPml3lR4Uu6AjckzlIqMzE9y5
dBoo39hqJ0Pa0ZHI/hg+1ms/yZoPOBZoVqfs1RC0tmmR3ntu8lg6DY0P1+unOzO2WStyWdarGsEz
i38HvNjqi50W0UqajZMaH6l6JWsVTcRpVipHsVRQRUP4vxh8Fts0pyHXeKN74mV3tmMaVnGXR5wK
GiPBbFp51DV61c2j8JwozGnLWIRFqx1zEuR+u7yz0QB1/toq03JrWk0sZx0SmzlzKTrWqZuvEBtj
H3db/3sbNnv8qnJNHd+LME7Gwws6zfiXYUzEk0QtFoGJ/m9idsEuzJ0/ddg88t3iTWTl3yOvyKj5
pt5BMVJOmNclt8FE5rLQuP8/o85RrxSe7iPLGXaZB225b7piM9VatXOnJNvq0uW8FLoBWz+rW+Jt
TZdjMowr5YfBJp56kCJD3lJ89tLt5ALLQh1snonQIa9xBLyGEYTPLDAVugBVwVwKgCO0fFmOz9Uy
GvLyFeadvhyEGuEDymKrqfHV6T17lXFeWBeWkc5RWj5TrEds77K19XQ9O2ZEBRxonvkPiMD7U5WM
+R9loOZK4lbOh2oaFrVju+s8L1gwQswmOdvSuWwypDpEaSHuL4e1GSlrPumDOvfs5ZPWRVibPYy8
hU2zH6YqTOuY43ZRGrMmUcmxSMgVbJummtt9Z1PotEzqDlNFv32MrNMY1A7n8jxaDnhJzodb72cV
VQ7l7+Q321k2FbVh19uR3L2D1ZSIEqjDPNEQRC5a1vkCbVK20axOzrR+wHRtZ+G9k07uPB5rZ95T
QHutQ7d7dGpL3+jCje/Kn9SJ5coomRVuTRVEnimsNR3GR7sLxllblnu7pnObNyplNaC3r5khLQ29
GRetY/NVKyfZDwXqrURkdxB62qc2HhAGlIRsBOeduh2jt9IzprqtxAviwFVhVI/a1LxHoXqQufNQ
ZhLr8EjtIk13CcppMZUv1TnAjbrRsYG2uXcms9iMUteXubBoHp2bsRw/xFI23s5sxL3dDYLSlv9n
qLxVxm2adQEDytHPJc7WXDP4HlMtfLbTmLYRDb8+iQqWXTb9XWPadwGOy2VrIQaUWdTfmSNbHdOa
NrmrIXMs7Q1bwWxB1zfcmLJ9CvoRg5jOau5nBAQkzvjslObvIMufejzjgTq7WOiZTPT6zksejfyp
fZDClosuHcMNEGJzQSsSoAxim1kZjXLZMdmRXRkPAUptkcmlnVbZzCiNeDHJ9F1veb1EGlUQhw7f
TEW0D4KYvpVhMG+6J41+5cyP23DVmUa6rFRMlyB3nQWFLXMmzOCj6tqO2kYZzoY495foc+mEM22r
zstng+mOS5M4nBXqm4GIuJbirk2yk0JB9g2qWrscI7gylKzf8aCqPergbN7X55ZbHebrPKE9mzS2
v+ptL6DUSIJxlGNvEfIcC2YEyPN5i92Bshk2ToNAocKHteGIAEo1N+95VyNGRmPAzXTvfKTsaE0D
7dCFfrTKAhcROy1KCP3Jm9G2FZUJ81Vroo1FoXnnu8ZbHKF6qYT61Rjth61jfWObi+0AgQ+AiFZu
nTLnRW5k/UPsZM9+Ib8FTWTNiqJHRGo4W0KxjxMMFrxjRnhsxzpfJmNl09bnMdgh9kNJ+sdSnbdk
QQOWScZIJmt2QbsybLUZmoQ/fmox8tArLlB5TuwdYh+iLPraIYmOfhxSkW/Rb+kEZs5pmuvzEKEY
uogI2sdYP+RW8BQN/lHT7O9hFz1MiXV2FPkHo/Rr9gcUuyuBFPTsJLJxPBzc1nZO7O+PpaXNC5l8
m5LqnTWposhUW6vCH5tDBPCF/fzw2KXoP2GDjhvD1AP26uZ4YkS+A3hehko+N+GEhkQ+m7V99CbW
DSYoetBE7WuVb9tAbtFtPEEgOSAm4etASp/DlqGyOzbxIhnjd8RpG/SN5sIY7HxRhP0xbir6A2wZ
VuSfUUSNhu1kTgZyghGxW1Jz4KG2amilPW95ivRXCg7fbr0kr/1nNfp0U/Qx/M48bdax7P6gBIeV
7r6qM+3M08OTZtnDCsFLPDM41s0y03phILy4kmGW6uOToGflOyEd5EY+asX0jObYX9LSWMhOoEwW
brfgWS8Gz36t9fzObxFClwVf0RdpuMIXxph38t/n/t68SoKJHxrwXvRPVgfiahjaeO4Z4dMQ6LtA
yHUIIksa2ovRIt2H1SwRI1gUxebOlH2UWrgcJmvJuZmFLcGj0xbOS3gmY6QuL2wfoQ7Sff6vck8Z
TjWENSP7irS8l8K59/ElqFZf6Z3+ym0Z5rGwv3ljsA69ZoMzC1CZtUUByTqgq28FwZh0P8t23k+B
yybev6s7jxPNVKwLmns7WstsOxqEwGDFkPlV6QtNSuqz40NTR98nmah5j0mHiZ/+0TuUB4DoqE1W
6WtRJCca0FhATaqRQdXgwkkJWTKCX7Xo16MYzy90RMq85LAAyWABZNefp4hRl7EhaYJXHKpLyPSy
McTcRepMGC6b3FSZ9RxRgYtsbqTq3WXaXRyXvDsTHpblnhDltxTN5FvdI3CDStvf6WTGnfzBpicT
ds3SsRptG7oGJYbM01GLdO0qz1oWnMz1fqCREZvIb9FcVaj0HZXt+oF73HhOuZw8402rYorCflfs
PEX/MqG0u81K6jFCmdOqiXTaeWX1W4pssGaZl/onbYqY7wE1jcZMUUazbWuZ8p2tnZqa8pqIx/YO
f8XjkMX0az36gAi/XuPMKL7XNLm2dMLzXe2L71GNg7ElXWjhcjaZGVk1LhGgiF8d/FeXajjFhrHS
qxUV9bfYTFYNG762nO6mklNHhfzIcNSDOZa/Tc9aWBoDTJ/qakbB71lpYuUicFqroSEhV8b6IZ+U
vZsEO1KI1UTKSTomVA/Nee6rbilQ/Bpls0aG9VQ5xbbK1EOa0zdsfPZ15oiPLdK6YybMHeFhYomo
8HetYdj0guC5q60f5+CtWdLiLOqcUa2MhNVE19r3ENz2wqBHPg/rykCbE8Vz6WLyDO3mQ9HxmSUR
ddfG98y10HO67OMzJXky4RzWClpDbONGWtUlyrcVZYdFF07DnLDMZFEDxTtgrAiQ7gblzsvNLb0m
hb8iGOfuZMh1S1NqpWFwiHxxAvj9Q0wuLU9nYrum1xp1E0R2XhmKP2E5nMveWF8DbwjmZRzUy2DE
L4vLmrJaR1U5oE85t3SB7jNPtQfwhXOja9ZJ3t2rdJT3A86eWRZa+pw05GDRI8hfexgNngurM3e6
HktQxGY9sw3tALtjq9jRaHIwFmrEuiYrVPBO5a/Zcx+LPrKWiZzuCnN80Kn7kljZfHPTnrDBcBsq
7yyg2npIk0c/Xcog3peFFSx0mlgsYhoqBVc+s1Y+pp71GOqFveOZ5LPSNH93hv1NlVW8oLx+GoX5
mlEsWdGO+ZMHE5vYjHmN+D4qiidOWPcJRDbXo+RfsCTOCtWtgjphl0OxfGbEbc/Dqd/xxvEMSsRT
biLmuuAwOenTfZwUVE7K6MCR4q6tgas1lrFFsvPHGQbqMcVvuqqI8nteZ1VUP4VeW86ygn2yGKIN
gr921mT2Xu96UrpJsk30wKLwEjw6Gp17pxxfgp6fGhdrcBt30mbEJmDbTO1uku6709CSFq5NDafR
ZkGHJjXQ9EOsjw85NIOZbhQH1Y07LelzOtIU4oXj7aKQ7VGu0ZAZfHKei1afJ7rzSxBXl5+foOHT
ncKabCjrIUoRmw1GuyFZiCVs0p6MQj+1jnhGkPJMsgjdeKFQn7a7s0ByJopqP03GQU1qXgfRziyT
Qz7mAvuTA4YuWWByvxPyrPJPdyI0d4rFtw4cdALdsNcrUkSmPEObRi3JKgGkGFX0FLfTLwySz41V
4OTKx2Pny5+N9F7Gvmaf7xXHAID93PH1uzgNqKg4Z//MsXaMZKHO763McYJ5YtJBN3KaUW5n75JJ
Q07ZDjnqexFH9mOFVGIFc2bYaLEjZrkpm1eZOOWpDGJsXuiqEL4FiN2UE3IisrPlmCJ4thpU6i16
wFf6HM1BylicpK/nf7S66IAHsZ3Grnz+6LEU6SGdnOTe4O3/U8um6lEQlbWzx0z71fRdvwrKgR5f
xgCzilwutd6nYdrmVIqbJLzrTHzNupZjpZY42rd9ZXfbBh33yolMO6MB72irqY+jnTTrLF9So85D
fL+z5jgWZ6sx+xWq0CDtaLmd9dnBqq8IRsQUOB4b3aFnG1t4tia9brHHJ8rmI9Qfwj7Zy1gi2xOj
KHb/rwQ07crQ7vYBvazfRGqiakWAwHIb/8YQdIx976OV0Bm/RjVcAWY4F2SOxEkqoqwysVeZJ2e6
F/4adKuYR6j9aGO7M46GL19/0hXkhHP++18MkGiK+THdxCfhOyQSlmBFjNFfX/sKj8O54HHUjRDe
wBttH5Xs8pACRykvdho9jBhFpFl8C/xxBfPiXCA5YlO4bjAY/b7zn3J1qPzTEN9AiH0OmISaccHk
GIcpEe7onjlGzV5rmlU/xWiyTWMepUSfRNWOOu0MRcXa9PAthWyww3v0aT++vofXftoFgAfExVSX
qe3twuyldp5qnZLJr3+69GUM0GhqKbnPeC9DVvg6x9BW/8TQ8W8P/zICyB9hwptJ6e+C1NilTO8q
xsLXP1Ti8euvf2V0yQucSYldNRuCKNg74rcpfzmVM4+NU94/f335K1NQnj/2r4nREcitt2OV7qeK
9nzXAQ/Wu41jBCu4wmi+9dye/9snXUx2gF/QZCAp71X+x6HQ1lLZ8OEEpymH4+YGI/PKOLqMB5JD
XQiz9oZ9hU+rTe+odM+8QrvxsK+sIpd5QJXq8GsNrYe+aVzBrFha1nDjOVzBLEnjf58DEksbZKyd
7M2kO5px9svhAI/sDeHRJDvez0j1kVDeSqe8NqoupjtKMxflOkFDUryL6mTh68ib12lobjzsa3fq
Yj5TsBSoz2prr1nTdBfKmho5+u+Pr4fSlatfZgAFLSJFdqnuLvO9pbT6By8et/926QvE3tgjfvLi
yYPi58JmKJda7iQ3bsqVwWlfTOWismgiA/XYuT7HCKsXe9vwuyW71huD6NoHXEzmusonF4Bbtzc7
PZvh8ERpaWfZrIzd+69vzxW40mWsTu3hPcOone19pUK2kn74hFs2/Ckp3K11ihiPXizr+2Iq3bup
oGJ+Y+ZdGa/2eST8tUwh3mn6SUI4cxVVUt3QjgDzaSWHVb/IhpvDVpzH5ycYp8v8G2Ik2wZxgb8b
DY0tVLI2/fyg6SNktelbgOpWmOmrV0TLGkvEjWHhXntsF3MfFURuaJyr954zmseoGcqXtrdrjufo
aGbFNKQ7n6bCxqfs9xzB/1qlvoZAF+v5PO0KYhE4Fs00OQ7LHPn3yU404DDCwzLMdqFc6PDnwPW6
w/CO/cJYJWVMg5fiPqV7px0FsmalPaOenw6lJ+qji8gdYVQd7NkRU0dosXyTgjauLNxWR2Py1VM2
FEkz99jyrkOUUUurG95alRhPfTegWLd1tpAD/PnJrTQ84YNLFXAsc7YOhbDDA6oAyiD2kCy7Fkv8
OGrerqGu/oOGgYVU27TFoZwCpJomJ/5As95dC0Wpl4X1m93pcudNxrn5nDrLImysGVIefZk1utp6
xAEQZFoQRpEi8ygcFJLwRoLNJAI8FGIotzgbtI1mFnE7H52uXLpmLg+Ev7XIrS2MYsygg5UGmOYi
Rl02Y2/O/ciQWa8tSl+rwEqMOxf6xq2AgSvP37pYjGnsVErLQ3dX2T1NyZClONrAELgxd65d/mIt
RpXZYqBhi9KlbxnadKc6Gv2ti38eCCD1y4gUNWntECZQEgo3O0VBdBI15S/ahO/tQEleWNUCwc0S
8wM9i3jrVv6NV/2Vl4B5sVLbCVX0hkMojLd23OZaGWxGNks3aK5Xbtol09jtAI/glecVE7YJoJ7q
0ZvMd2gc/xRcIfX/7udfK1pISgH4F+yik4fQj7YL3svgcaKgv/p6qb62ZF6MKtPUOSz0TCyAvVRt
0rmZ/tbZ/ibi5esPuPIA7Itx1etB71bgx3boGwiUCiP1FNpaeONFfOXrXwZhdUVUe4AgeBH3b6oE
fAENpy9/GMm3r7/9lQd8mYalaWUJ405Me1t099M0rlMMdDNlyId/u/7Fy96rAQe5I98/czMATtPy
LLfGNPVvVz/ftb9GT1PAxoNpAS4ze2sAqNTZa2jduLb4L7r6k7fgf3//6+pogvU4NVBpTiW9ZJGZ
3Wno1crDygATKevRYXnGORtwBG+gprek79u91qX+qh6U+VJMVraezLb64ZFLskzOJJKMks2iw6MA
+0v667jv64MPjR93caDkg2cW/gyTY8MyYqIWkCB1Boj3C4pq1ranUEDZoo68TZEM/XNJRjB9AU1/
QHdkUP3V5W+L99JRL+NsJfqzL2IS/twrCnNdJaJYTJPq97mBybo+gwnNljoZAVLl3CI1BBX0GN85
1LLpNLVjCvELc71jdNpZFemvsTXgGAuaeOdz1TXttRFWiXxuYwE9MXc8WNgltkbD8BYWpNEPbGwT
leHYKtew1PxvBmW/PUJ0+0X4aXoCnI/udCjVUZh6vREgJw4T1eAUt0Vlrgt0KE/DxIsY9SyKeuAF
iKTE+Eb90fqmJV59lEGYVjNMOPnGDVUyD9E1nqrco6qpKhuQSVc8OmmrU72pzunPljXlmHx1qk+T
ka8RP06PlorqnVEJg7K4b+wclf7AJ0f6xiBFCchDyzYxMtxXoxXFnczLNKO/hrobASnksk7A/8sq
HH4G4sHG1+KFZngdXmvNQ6OkD96qQfxylgNlaNBqjLYgdGgRoy6xrShZIkGnKaGNYEHMWJSgq2Ls
rIoynG/4pLDYDB9TpB110yjEaay8bdshBlQd0dNti6jCywoxt7sIqFju64egcOFPaFTLhGuFByxp
zVnFWs1wkgCzdjrUXlNJNZxI6Vtw3/Nk/mSi/LeN/Gui4P3IjFrvJ45R6aNCENbQW7JeEk3+lAb1
9K8n+5VNt37++1+fgsstSSZYlXsteSnzfF4n74HxZOj3iX4U3UlFzvrrD7qyousXr1SB59DxYU3u
FYDUWa+DYi/C4P3ri19b0C+28IUXqCwA/rKTCLJ8RwMmFaJEhqjg3EhJufYJ5v/eJ9sbla0Qzu2s
/iVOhlnHKSulHdH5Nx7Etc3OZcxnKu1qYiS6O2EPz30jPvTQ3CBW/6npdTEzaJMvyr7curn40zFv
FpET3djtGOcf8clQ089D8K9BUFQ2OnMbRLVFF3+TayrD3eAAkastW+EO1eUh6cb80U9DucSxUa5s
rWrvSnwCSKwwvbkOgsHAacw123H/Z2fhg89FiVksyYpxTd8lPiAa0UmLzYU2rzUFAciwmlrcuntX
htdlIh3I0Axbk/B2vlGGe9Pokzf8qOEz0YZUpcOQA12XlsY8c/GnYY4B1+fH6bYWmIQDJDzvSJv6
ZWFG/v7rIXllD3CZXqfb6TSY2blvQn4ZrYtZgWAnuVnevjJvL2PrKP+Gid/lUMXjoSXHZhyXQypY
lRQap6wS1lq31bBrtFruWr1qqhs3+so8MC9mmmEBOxoa191J4xmsVZtjFHB3uTH84/Uv5lmhmtHS
RmTVQq/f3BotbxjujSqGyDj845Mx/ne024Ho3AE92I6268KtSs7daGjONtyvn/y1W3SxOVZGRh9z
ks7OL7Uyn5dF1T9Q8K4+SpqQ+DKQCd043X866G3vEmxOq761fDzze1g8Bi1mPOCZM924+KcDmIuf
//7XoiCcku2MIe1dNZEyjK7+Ls+h78dl/I8tmsucucqTjXBSzkGQlYBffMucepaH/HdOecv+7Wn8
n1A5o4umoaC64/cfNvQTYLWLpoWiTC3g6+d9foN9snpeBsbZdjpi+hUw00Xxw4Kd23hZtcpK1s/E
Ah3sSjWP8/4G4PzTxyL1y8g3aXWoXdPA3E89AMVay5aaj9kig4Zx445d+4TzuP7rwVsqcUMTkMR+
QGTUq3GF6xwx3vPXd+vK7DAuhhVSQ3r+EEl2LZDNrPgY3I/APrjxrTfBtW9/sUAlJp7Pga7MDq7y
JlXI2SEirKd0uFGlvPb9LxaoSQsTRGbcf6lN5pK73h9c6FmzPgiJn9NxTH99n679jotVSsUZwiNh
YHdIOojS0DdwUdTjrSL6tctfLFJD1QywOGIecgjLTvbjj9YNvsX0wL/++ld2r/8lbf01iCSox6mO
DW+Xw0vjaBdbkKODj2L67WQ3tmTm+ZZ/MvEu89acUNqTnsDjkmmhP7qm6d4FGO9nMYq1g90RdB3G
jonxHi8RhHbZ038CLhOyZi7DXtgLYnswc2mavoljdORd6GRH5TVwjPIqn7cG7giVdS9ubSuwndhl
eg0zfBgF2qzPA7GxbR2iI+r4hd1ZcoG2NTlWOBA3ReR738muYpseNZke3ZiZ19b7i7Gd5aMw9Lrk
jV40zwiHdrYX3hjWn44HVvuLYa1N5+1ZY+X7JvNnEMXxXoKKyW8URD5vAdtAKi/WlM5BX6UUsQwp
xXyKR+22jT19raUZTTSRu3ccnTBjqsFc1Z5mLnSo+avR7wcAduwxAtOP6xt38fNCPF/mYuwbLtrM
onbVPrW1h7qDE5vp/rfCktY8zxHHerL017IysCFlCcBW4IQ3dtqfvir45Iuylq9oagytpvajd3JH
E4Poqwm+vI+JNmh+BPmtbtCnixSj8OJUF2hF23d5Ou3rnnQl5FTwE9IxmEkPmFCU3ShDXfuU86/8
a44Xg3A9sx1ZoirIu7+gziMzDhAD/supjl9xcSyRWEnNGsjbjkLHzKfW3wf2DMHdItf+fL1KfT6h
7MvQt9D2uzgI8ZRFgTp5TrNxu/bGAnjlUV+GvhHEQ3evc4Z9khrTu+yL6EEgWl1obu1+O2tsPoCZ
92yjJ1ysX/+aa8/jYnlotNhA9Moro9areaxeveZP2SjSTm/l1H+6qPNALhYJ4UeuFUS9swsHq8G4
MawQqFBUgXkYw/LA1uaPq69/y7Xbd7Fg2FXVGpY7gT/23pJpPEn4WhPUfdQD4G1HvNli8fUnfX76
5VddLAc6S9NZYerudK0cFz3Ww3kUQ8UnxDBbQTkO15YuUxLgteChz8N8T/ZKdAgq9JJDHwPV00T6
bQyogqtm6Oa9PnVLlVoe3CWZH+oh8pZpr/XrXgevPaoQlXkOCPnrb39tBF+sKE1hwYfoGcE0RJ6q
M9MuZa/w9bU/fydYl6lzQxQp1xmpQGFRYxsV2qs+EjAK81sHgP8UCP/nDW5bl6FzTUkar5Nkak86
q/0OGoMVpNHkA4CCaO4goVvEMpcn2yJwuwYDuAgm5zTRHZg70NmYS3a/9GQk1nE3YkzqNF7Mo4HR
obeTBVG1wQmycvkBr4F/MHP+AWnxHIF99B18v7Vli1WvYlsOe8q5sEEMTQMpZbSQQeEnAtp3EQ5H
xk4Sdj/XikJCVUjcJYDuBj5b0C2h3pY7qUH+NuEazh1VG/Omm0CF1Y33Ymohngq9lZs6OudV2Gf7
tBVaFDEzHcdJWXewJowzadtzi3vLrB/STP30pRi+U3YcwYYIAbDR1wTOFb1bDsBG5zp1k/HGkvH5
NLOcixdFFpp2OKkKK3Mx7PRCFZu2TXDNgMU1pAmREf+grrFL+rcRdbGi51kdGop8sr1NTkyOta00
SZ2Lbq1Pn08G6zL8D2Zb5WdYg/aWmRLgElKGwh2cJU9ff/trlz/Pk7/ed5bJIHPCQe5EEhxzL30D
4pvceBDXrn3++1/XdtykTvowMPaaW7WrBnMVpRwcpl9/8//2WZ9NtIuVW3dCjEKEe+3dIr3LEn3b
xe2O1Ikt3rz9JD2IUJ3mz5TSV7xwNw3+y4WrmTcW82s/7mIxj8ju5hAMtERDiTRTsPuI07mxCbm2
SF2s3mXjRZ0/mGrfkhMeYbZu5J+OBsbXN+7zV6rlXSyvLaGMcRmGzq5Eu3MHYwmzydk4kme29+gT
6bD4+nOu/IrLJD8YZb3M/dpBjf4EeLn33wLtn3ZR1mWAn4buNoUvykv7zDQafhBpsvA6GAp29I9f
/mJWW7reudqIckIQ9OO06WuMIVD1yY2A2Cuj57LK1bayLh0bq11j1qvKNz/GNPr1b7f9YkbrmSG9
spFqP/j3XXr0IJfcOvKcV9BPZpx7/jV/TejU0vFylwpgpqUvBk1fQrNb2ObGTHJ8s/CsGa7qlpDz
2vC5mN70SG0LmKzaS2RZEkdGH+E4GH9/fZeMz5u2tuVeTGBWVWULt+73hhfW/IqIuC9yTxTpBaP2
u26kRvJN1MhFhvWJnA9tBIlLl3Gb4vX47lkTJXkQGuNkrDM7/T7Bp71rHM1ce4gHCGRym24f5Vig
ZlqqO+MZuoQFJDLLFqd82nAcDSqzOEI3Gg+FrwdrpEfuu4erFQpskjwnEryr9AAgRJVRruIhITkE
Js1JykrQ/LUi3MV1qfNdbB9GRBqMzz5t+h/CNN6JBmtfcbry/q5d/+yJ7YfpDx3P6ABmVz8SG9bT
ywUSpzo9PXQWMTsNNpVZY4wJ6V42pl+TPCPiu0pAYy4sg06LNxJu8YYNwU+RAdp22gSejzFhUNON
XwCKz567pgA5WSTbLte+dw6w275wEH8ycJ4mQ3vz+8pagnTN/xS5z7a31oolAtTxRBmZ/8/UdNbK
0dyWHTcRzMsIi01pH6AcibXHsLiMwB4sMo+G9IS7YElKsVpkOqS7rtXdeTqFwxMOie+p7AhmNZzm
zgoHA2ClzBZa3uVbNCTePFV4uB2ozjC8KGWKMvsV2mmwGEXXAubEciiCKVk2ZvufuUXhBiwsYlpt
I9+lOKZoXuWNBPLRN/j7s0l5p1AVKYbkptNh08c4lWMTb+5gkZ5I5xZBWPphJZJsdbuxiGkeiPOA
zxFjLC+tekPjVb3FAe1/syfkSwIDxvVhVCvkQlhkCsxZq0lngbYs+Iczlw3XKdFoA1k1uvY+JX1m
qLtuSdRHdsQf/a11BrUdozJ/BUonVsWQNI8V7ow13rihhKeVjj+SAdLmzC5d+LEWNn62bcnSH9Pp
O5TWP+Cji3u7DoDJRWgYZxHI26V02J6CoHLZSdYQfZQ/rSwL9WTl2vS5lTY69wFmVqQFfflU5bbV
oIwuCSkbQvtHaTUjC3biZ/tSs/v3LCLbpogd9oNFIzZFXH9LR/pLbVn49xbhsjm6iHA4KcCui6A8
3/CxZZT0aXMYYhGttABXv6v7EMM72CBkTKTzHnNZi4FDIb4bpri9D90sfSeWadgm9mDACuyA1IJ+
hFhaRO7SjJsPGpXv5Rk/Gmeo4PKWQGp/iOtllFhinUJXdQG4NhaWrgYCa9kBCVp4sSeeW8YP5bMR
ikUEikOfG4ORDguCnh5jWpCES2X1omOCLkrnqeyEtvZqP2bDQGwdZP6C5I20KHm7/H/Ozq25UVyL
wr+IKkAI0CtgO7Zz7aQ76bxQfeUiIYS469ef5TkvGSbYVX6aqswMGN2199rrK14qZXdj1JWZ4hvJ
sLlhyEL26mcwOsh18Mjr8RVlbgamQXmbPZhK0WTILdyEkZmxUcGqU0JvPdbkSdvCIT7xeIYo+vn1
cmU1DhZxka53tVeTBpq7AILSOmvvBXG/IghzqTBg5dQeLs48yNf3gyw1wjuW7yRQUryVFtznPb84
uDw4wvHphtv9hYTDaRf/bCNbHIEGbeDtRpGRg3dAXA/vPkcVK3seGpgb9OK6i0GwOEJAyuM2fdM6
OJ/2P7jMYcmEev5Zulc+/3S++7Abo1zMRVLaogeSoRJV0pE9uG43PKA+b7rumLIsOKrAv2xAWSiP
SBAEv7o0MxUI3nN33SHrP1VGthM2U+HUxwYS0Q3QA962gwQAURhy7SsWp4geji7EHwN66A3420jG
6eGnb6krP2BxhmC0DicBn52DQDQvT2F70Ufqkq5sbcotZwQcDkc35CBJBy1snQp0OEwi8jQeWE7/
np/WKxMhWEwE0MgQsTsJclxqxqN/qhFo4QoRzSUIqm0F+pzf1/aF5MbKBy0rixjrbNg8+9bBafWN
dJDGYk77S8Gm/aqPWdYW4XTQpVaLyIsHgAWq80OxTYusfK5FZQ6VGvlNiJjozfmXOStfQxfTL3Th
4ytwNDo4CO7HgWW59zQDqJTArzQxZQBPDg9OsKBEJDKDAWjL0zSqGg9G2lZa7GrItm6410Br50/2
hfH4ueCGesvqpxYALVGh9PlIAwjxwt51cVQKbbDZJIZ+4RTIJIGX9hUey/ntRNphhwHFkkHr8cv5
dllZx5cFUvPEjKdPFQGG/WDdM7AJT67vIqKFI4DIniTU59e96NQvH5Y/NxNepSds1C5q1qOql4hz
tvaPGWWbHQxM/ZJ+rTqYTJ5/20pvLwulwDbq0wnZuENjwXl1pNjCLRTDRzYQm5vzr/A+35SW1VII
CgYwCi7ZwQqcpG/FPpyKC52ycuX/T7VUNZV5CnrwISu7L7Pl3nnWDG6ZfIXd9QUFyspK4i9WKzR3
nYU0wGoF/OTBrdVzWk8OuGV+usns8aUOr1x0/cWaVU6wWjATSQ9uR1AZ4dyQNkwoNReU7Cvd8J9i
KQuOdqjEClEzAdNbVz/5+rrkj0cXhyiEyBGEGiDoCg0yhEJGhQ3PPvs+u1SWuvbbF0cOj2VqakKs
SUp5G3hc/Ibg7ZIIYWUMLUuZwARwmubULgUJYntKD7Oaf2T5DL2U619Yv1Zm2bJsCRUpSFwoEhxQ
bQ1IhSpEAm+k19ZWFw5+KxGMZb0S4kStM+gCGvzcvDQjDP1qsMV6mAVm2XAPIgPcUOX8zF3+6/yk
XotSUvffyxQqjRqnhf31YSJOui0YiD8Cq39G3/jp8gcf+ZdW9Hdg6T7QEcEFDnAD0uDXLVt0OSt7
PUMiDeoUXJJg9QXEx1aUBHcFZ7rUZysTf1nWwDofw0629dFx5C2Zwi+VCd8tbcH8OXyvHHXpgrAy
/pYFDi1xakTABTaWtoMj59S9BJwiv9UccdEiF9pr5WOWVQ6hFcwgPUExzVCvFgEVrX8jGBskyiEF
1NJygPFEkb+dHxufjnaUtCyXg8LI2g1PltgBlOeFD3sLBmtKWfLtdS9YLAcEFTLMDOl0zDzS7GhV
OjDpa0D7MQgpnH/Fpw2Gbzj11oddeAawBr4+FOVMUDm4AA1EgD8CgtjENcwIpgZ+N9e96NSIH17E
52Lk0seLwoDJDTWDuPHLwTpIWBED/2rUXkBaeWXDndbXDy/zRD8BBgzBFYrvorzRENu+nTDa5z/l
0yMS2mxxJykq0ZZt0JVH1tzU5EgVYoE83WUAoKUTO+pyunBp/3TKwEFv0TmsUDB4rlsUoXi/5var
gqsb+J4FvXA7/Py0iecv+sQAGOaMMIo4etWY/gR0tPoOq5jsq/ArDtR9HboKwRZaP9tjBVp5GG7A
mgJ5qbT9r+ebcu0LFx0lFBRxLtQHB5hGR2oAqeWOjj96U17oqtNz/hMowBcuuor5sPKsYdx8gO/g
sQKRWQbT6/mfvjJzbPffY6zoTmKWmgaH8WQohSRPkX9rIa4KKcoCyYVZ87kuCB+w2ABaa6q4HBwk
GgR/smYwmfunIHzrCNDoZQY7ti0oAKFgF9prZUmzF2ez0R5HVnWQUk8wO4Y9DCBi6k8w5L/Pt9mn
3U3ZMnvPcX/hSqHNelimd/CcCjIYD5tbP3g5/4JPOwUvWCzJfhESU6sM2r6SxqM4EvFsfGTnT2an
f86/4tPZj1ecXv1hbUFGoZLgQmLISlSVlvAs9waw0Pviu7bF/TTCENmuLhzK19prsQDoGZ6TtVXD
0DsUsPLnEyoEmq3jw7QSd6ULY+zTPscHnf7+4YPyyfKCrIUArGD3qdhn3hcjHs+31dqjvX8/2nWF
LlsC2W7mUogQmNkrINB7b/xx/vmn5/xneuOnL6a3m2dFiQAXbFSwkLxw2KTe2KAiXFgf1379YobX
ps5EY6P1rT49hrCuHNzqDa6DFy4qa527mNpyRPIT3tCnBJnq9v6I8pPeQgrCJhLG6fAluvIzFnO6
HgLA5eDDdqwdUH0QnjOgHoFCeWHJWPmMZZrYV+0Ugs4Bwz5YRgKEFGH5iCqHR1C9nu/ltTcsJjWy
PGEgcDI9FF0AQ04RdRSubfSlZN/Ov2Clo8PFlA4ciWxfgOoI4QfvyDN8qwtIelJo2a97/mIgtVWQ
2QFssY7wMLaR7CpQ/kcFA6urvC6YDDDJv2daAaPYzHiOPIbsntGvYLW29LpJFi7Gz8xcbYBCUcds
aNIIxssmQrHXhQvdStMvxT5lIIZcM1seuQuoyE+BSsz5Qq9+fldky5RHXaGyzxSlD0WyeSATUlpT
9VI1KJSzQ2/TK8BLhyZHDm++bqItEwbgyGeF4gJmdynYJ0yl8D1npNiUJL+gmfmnIuGTBS84TZEP
azWScNCI1ydxwNSVW6/kQJQFgoNO1PNvsDDM/sLi7A/TvnPIJnjSAcUDL+phSJMaRsjA8oKBMisf
2TFiFYh3qnDvU4DbCiSmfleZAkcXcEOYtlfzI51ha1iFKY9xQsuSdhDswi69smwvjb2MK9KC+UNz
HOFjulUoI9zYaXepSGit3xdToW1rFcxw+Dm2/lthwRq/zu8oecjhFOcYCHWBI9H851Uzexl/ByR0
AP6UwLHRz/cSTsUtHb51xbw7//iVhlpG3BG50khPIvtR+DOPrAyJXyjPL0y9lWV1mRwSxq87MkNy
7kJ5kxZ9LLo6Hr0f1H09/+vX5vbpqz4O1qDOxsoWIDgpENCUkx5al1oJ6emlkOvnx2NcVxYHgDYv
BTRD3nyUOujg94+rN0W53rZp8U0FWKjYkUKxYWNVHDg4aFsHroHXTfdluiLPaqYhppmP0LpHRQPb
IRYCZH2phGule5apAK3AXZlVh2FsuyRpFPAgID9kiXCkTFDbuj3fSWuvOf39Qyf1PiwiYbeJEdzY
yOzDlpTf5v4rrO6S8y9YGQX+6e8fXtCgnkXWoFAdM/kHqVougBYt/l737MUIg2M+49DaIJaJM8eM
QqRp/GmDrXn+6Ssn/WVAPxzpBEciXh/7Bl7h3DEahZMAa0VF0LQ3HVQKcV9a5KliaXXhTLg24Rcn
BQdWAfAxYqh69gz/YnQA4RBEWxe6YmVlXMb4dY0kc9eW6UGVA+zWUdESYln/rgI45aIwKQdF49KR
Z+1DFoeGDha/2mTIrJZmfuwgV0RKDUGy8x2zMmaXIf4Jl9TSyvFwROQTYHducwl3jvHQp5fKz08n
v0/22WWkH2iqXgldILMNtOWDy6HShtFFXNcBLOELuCpUvrg5/zErLbV0SQNy2yEsMOqoPXLMFbKr
vrrw6LXlcZnjhCFL30LtVh+1+xf5o5sc1uJNNSRFTaIhQHCnOBXaBV0s6YU1f61rFrO9bxogjuVJ
nFo7oOw1Ssk7NjYMBbRKvfIZyp3zzbb2olNzflhWWoaLH1BJ6cFx8pjwJmnBVE9HlGXxl+vesNhb
fI6jbqcs55j7VmxKuH9DdR/6cAUtL5weVpILEBb++yP47Bgi5yk4+IZ/rT3rJTwhI2D+diM8k0Ys
9UH1pljamv4w5/oHcayXrm3ezn/gysq8TC6Ap+AP8PuujpZJcwbEG8oiiWVsMO2Mcp6ue8liIcDd
kzMUMUqwcQAtqd/zfIz1pfV/Ze4scwpMjI5thULDXIF+7+35HWf+C2vM2qNPm8KH8UXgDA5OBtTP
JPg12U+l9e18e6w997TifHiumUle6QZFjXwEQgDsXbu9MPVW1izvNFM+PHmwvCpthPAPsGd9r3Qm
otoeIwHVKsyhiz+8sLbXfcJijteVA29khoNPEeb3ow1FHoxgr6uXYN6p3T58hYNglI+qA33ssvmP
9pq/TF466qxsf95iQteUhKK3EBxUTN8oZzp63NpVEmb7PbnHiTEBLwjgnksKk5XptTRPgUcSKVAX
j3LmAM6m/KXuSQzMzvk+WHv44pLT8NQITnDw7cr3AEGXEjbvNiA11z19MWkhIkYiTYXVcWzJhkmQ
lggyQ32GJfaqFyxd9JQvZGEB7nNAtDaenK8M57fMv3R0XmmcpVXepA2FulSjsoS/jh5YjOFbi3z0
+Z++MoGXri5pPoeArSNf6s8ZSkDJ+Apz9835Z69M4aVBS9ZZZYW5VR8t131DyVW9BewQTKUe+GVZ
Hef6kvPR2s6z9GrBLQjgaRuJ0sI01iMVM+yuPNPWOz/vs90EbOa2GzSqub2u3tmV7JOpPfGhhtD6
VbO2v+68u7RuUWWTs+nkcyplsx19UF9D6/f5tlzrp8VsF/ngaui1y+Mghl9zylBACdzG+WevHD6I
++9FyuuHiRUjhM5zAYdPC9jDuv/e5Cc0HZC759+xNogXM1wU3dRRyLoPLRg1sZ5LJ55D0KUUQwHC
+VesfcZimiMdQ3sIab1D4bwU0ICDaAN//heQS657wdLohE21SInCllSAGjBnr0YXiTM/Fd3j+Q84
bcafHNOXNie+tI3TYIQeK5QZb7MZXNy6n/qD7Q0AJveo2W/moNiLVgQXRtVKryytThwKVLbX4Ysg
94IfwV+b/YJT2ZXNtdjBeRaGCtJH7wAHCR3PEweitNwMFqxR6ais5HyjrX3C6e8fdlgfNYMlhAAw
0RnzMgYd8b4Miltpu5csgNZecJqRH14AQEvpIr6HJEaNqhRf3Gqf3fiAkZz//SsT+5+a6Q+P59w1
nU9w8gcN8L7x1abrm935R6/9cvffv5w1rKwGJhsc+X0cwzMUpMHX0J4v9O/a4xdTGr4BVVdAX3lI
HS9xhzqCBU+S2V+u+/GL2ZzZxiNM4FYM2yLd/nVQmZFdOpWtbExLW5M5TAHnOP3yhjwJ7ccKTI8U
iKT5R21f5eZN2VJOQ1MpCncKpqMIspt+zF7m2oFXSWBfiHeujBvn9G0fxk1eIhwpB9s5dsT5qeHU
HOWwDbiq7ZcyGlgcpOlsqwCul+KhMiQF07c8hBm5FItacSth/8iYP/z62QrblglU+kOeDI6Pk093
lsfqBESlKe4h3UQRC++SgVgZKtZKNTwKP6S3iPCXDz6CPhvtCH7p16xsHEtVwuz4QDN7o3dsLMQ9
tefYEW7+T8Buwplv+ntVmy61CBU+InOdlh5l6UUSZJYW5ek5u6SH/HxIO8vbb1DDcS+XHkhUGNs3
ZV6nJ6Pw4dFWHhOR62QhoLHTcEE7/3mLOUuVXTaJTBCfClhAOZj4Y9pk97Mc6N6aUsRigHC+6uju
LK/Ekw1uMBC/+iC7st/NmtRJ5sGnsQ/q4EJY6fNlzFmK7EDJRpkgvPCwB55KfFAJV8ChYMxAxSbI
AV/T+2CC/3u22gANzQKUIiiD2DeUfe1FmmXRAErn+eevdMjytjyLrtUd9ZpDPxRxWnXgcngxQVnW
dUnl/5sNf5iwug3AsqyJPgi9b8xX1JdGBCi46379aY378PBqCpymH6U+2Lp/aAJvOBF4jxIwkG2Z
g011/i2fH6+c5YWZarCCxTgOhynlUea+FfDJxD+67DvAryDSswvvWRtQy20XOMK2mqrhUCOqEANw
ASQP7zgoVY2+MC1ODfPfk6KzvFmNaYiS17Kj+6Bxi7hwLblRo1tfdY1xlrcpr8qMEMNcIgLtAi2a
2faNUnl4Yb6t/fbT3z909jDYzEJVT3UgqLxMLKHZHe7n+YWVaSVIDGPJfz/eC7shyIYy2BM9/dYT
XIuhArsHPPRnL+QPezJbzoeXwbDfpeVd8tRc6fLlDQp4bE7JXMhDaKNMt8j2hpT71rk0ctcevzhp
zX7eVaKj5aFis/8wQdz6d6AO2Ol2EF5ot7VXLI5bA0ktMBGm9pjTP3D7j+b8OJYv5yfeyrOX96Z6
UOGMDL1ChMqUG0NCB+kazR+0D+PW869YGVTLqxMZWV6DOaqOMrcfgIraVS6/SrXmOIvxmg2V33UZ
1xBhy+NE+7hBiJChqsoGmO2qX7+U4PLSsiw+Og3c7AE5HVDjiKr1+cJsXmn9f2ImH+dbPzu1FfTN
0R9R0NsAg5Q4olSRV4l8d/73r71iMT4zLk0Hyzc4nwFpWaTFvrD8YzDW+/OPX5vT//z9wycEJAvY
kEKzE1QQ9eXmYAf3KIyJwnJ6lOPvjM1/s3D4Jstv518YsNMv/2SBXV6MifYqw7sKUjxRODg62R17
rnkzgvBRu81j31F5hMik3uG/tJ3ITLMVzZ0Lr2pYsmfHqujc76HdkP7OKwe/jjxb8famghUGnOuz
QcINxgUmyqZ+A/8FuBHhf3Hpfe3A1TgCOHQ+AGBcDNHQa3nDATuBxCoP4oAXAUCLyA9VpiPPjlXU
UzSOszn44WjtFEMuj1amB6ijt+9J6nn7ETxxOCPLdjvD4QsgX7ITjaZPFU+LuOrd6ZWgkH8LW0B5
r1nZvXAkot5woEOht6KKiRsIgcaY+7RONEIqrwHMuZPWdhoUcJAH2FB+GQbYhkE68KWFsDMeCoJq
iyDPN/hMazspBspwPYZRk9ZwGHN0eoNWGKJ6qmTM8qrdNllqonkQc9TkxOxC7oI8bIXe1pz84C1Q
KTaVrFiC+tbwxkISWc7ikPdCfCnC/g8FLiamGSp/LOBR7Lkd4gkM49hIiXBp+c0aJ1hbFbqJR0Bj
d67I35nvptHIehwB0nDPq3SKoUWqIolILoAxfR2Lxn92BFKxkwcAdl5Pt9oN7mjDdRzyEDhgMGu2
sNvfD5hduKboapN39tdQ2u9WiZ8h577awXgLNhoeQHw1PhDFmcGm8nwrykHr3rpt81JO2e9e8b9M
17cu9V/s0pG7MLdv+yH7Wo3zrkJFdVTSWUXEmwiUS91tmVI/ShttAyadQoVaplvTKQnbRwG5Nox6
zItdgF470vRWEkliJ2+SmlUbmEMAPMr6FxcoUZghJSy39lbBflO3eKokXCCKSbRwCc4s1PuFKjI0
jJlNQXWmKoPDR74dU3VTnZiguSQ4+pdjlLLxsYO+ajcK+dwYrwecBjTmymII8tn9d1bWJbzL6x0l
5mDZJQK/HDxtHoh528O1S2TsfQz4HeE13D5a8XZaZGE79V6Y4nsmoAtpDGQvNUG6LehamfQKeIHU
FffV5LzyMP1m42ba0XED8kS7KRlsJT04X7V9CKS2kCYmVQ+1V6n9JHCrAFnPZouDHw4eLeRhvotM
jz+WMDkZyA8+sb+on/5OR3hlyDz7CVHRg4L7Gewj9V3X1bdpU9zBaAym/YiXVWLaKzkdAR370hbs
aAT5M2nx0w1BWiaqURHoq1/Cxr4VXvngeuI3wKTfKbNv0YY4HHoqDnKPJqokZt+n/TPjA5JoGbRR
rkxvqap/+HVwTwyg1nVR/yrH0LkBcxq9FzJ5UxEwVlGB9AqftR6cKfARbbcLYh4A96qY972Q7qHk
ZoiIIEA68wy6CBXcuIW9SXvabazM/WlX/rPmE7je+V3b+/cuI7dpmcpf1TDa4GZXUNCQ8ZcuJKQb
TdVEpQ2WawZxL8uJBo+d4F2O7UOLFr5ASa4TWZTflcBAqgvqRibV8GdGkjcSqFtiA3mHPfEL69UO
Hh7btAwBvQ8EGPKUbWAyMu6FBzwXA/AcI7uroa6CYWBWUZh8jDHu/XERhCBpWPVrZUkSMU1TmIWw
r9Qwg5mblj/6os7hu+Lau2EosbbWGN1AevONw+A1B1gFi5Hj23jMOdZ0PF2NSxcjouU7lmbfeq/P
ALr1/wzafRzFCEFGWmWbVsDbhGb+wxxMXmLx6lVV7V0/VXlkINuO1Rh8pbn3C7lEmQBr5+LuFQRb
x6tcsKRByB4H8RvJlT3N9bAxKVxZPJ/eOEa9dHBTA783ZY8ObEU2oLs/lPP4w0ahRMK0Jsi1KYDh
YROXOGlwAHfxAUvgc1CifArmLTViqTDUwXKPrSkTG14hLGKNLtDB5Xw3qUlFsrV4RAyDH87QvVmW
/maXzRfu94/KNVYkmdIwGinLeKpaIMXK5sXvG7qzA/JLTfO3DLVBGJXQUbpFmIDs8Q61dVJ7ykOZ
q3IircPnDr5Ruu31scjbW+L1d6BKf+GyBr4ZIcd09OfEr73vXj+9ypmgORTEnDTsY9Y5343tCpiG
4z+sS/qC3Ma7bMZ3IOj3HnAQUWe5KE8t3O/Ag4DIMo/vJnPUBoYo7Wbq2mFPIPOaW3hjySbOzLAB
IBj+nACYI4YFkrDBR9XUf4A1/EPm103s54AjWw176Co83qZ8rwww8HbIq2QGOAVbs9hAZx5ERSbH
TThNf0Km1AYhzhZs6ckkNMxQb9q9B7QBp2Iq/mLDQUYAoOSBQYiLkIIdo2QLfPGwVPRuVj0gKx0g
2Tp0za6Z+iMcwGNa4GKIzTaGpPMBB0B/G4T0dDPttyblfylsLHUPUIREQAfy3yLGII9T2R4psV/8
OcCPmdwDNoZbqTWcvkn9NhsDULnXc9jOBHLja1rf2LMlYup61qbDwWGXV7KMLcuzI7DjGvBuZRcb
y/rZCXvYtO3J6HxCktFDKDpSZoJHY96pLaH2k8wI5N61DiIm/adUlm6kbZ3gQJTtQL0nGNfAtWGj
Lt49M2Lf0uOUkI4+i65yo8mvJryOnwaGMBylJV3/SJQNyGSH1octE38ooSfHNtXCLLq9RyQwx7Ao
ppdpmO8sBXfHivo6Mb37F5X0X7ysP3p5oe7ssX5oTFVHfd3tKaoDsMF2Ydym/k/Aoqe9Sx11h38P
4YBBsTBSEsh1eHMLW/cCIHfHwd7stv0WuCP3CWjN8qFUDt+4o53Gyq/r115X/2xgWdIMhxFwusoT
cMgtqtvcYkPSzbmL+fC16f5WFeDBzSwi2Zlowm45+OVTX+MOGrROlIHfd4Bx1g7W4NjMSQ0D6wEc
vgZd2rmJ4e2TIOkLxPQxh9NUl3a/e5ghFXy6l6rZNPa0c3XnwF2ggbQ1ILHqu/uCF3AYyDdUlS+Z
vkV8A36Y4w44aj82qXeEndJOOnXcKOen8eSNMM6u7cpH0vIDl+5GoRJhRiA2RY2s4463otO70utQ
t5HGpgnfvE7dQknwzgliox3o4WEw4woUZAmEovjIbM5j7cNIKDBQ9gzZnWupbRZmsbD0KwyLt7C/
uMEBJYHq8BHh9YQW0wY+n9+L0X+qwl8QOEeBUzyKGbYVkwIv0PC7IetvDdS1UQ29Nu39p7oExm3G
tgyHyGjw/K9977IN7IYTvzTDXgigWzJ1xxVLZou8wwk7j62iJThl/smzUsZU4ojq2scCVpgWgWm6
0yYNwe5VdvY71CVxha2pdTeFcjsUrjTPbuFvs6K68Zq0STw4pUa0GY7APgHaLnKImcxL3k7J2MKm
t5fHDocrSsgT1PFpRMMaOxJMSFOrAqDFw/Y7FPWNN7xS/eoO9q13Ysfn8KjrhLCjCjA5uJimojnU
1EGCuqHbpmzEVjUsAD/D3U+9ovDLtsNd37bOjrXWbS95/jfNAEOofCIO9cB5hHzPXV8GoP86vdkO
6XDju4AamaG50SJtk9wMXgZDsRFGwo7lbNJuajdgQwHaPGyH0sW8qOUPzsb90CLzW5TAgKb5ZvRy
G9AttFw3OIce673KbJh0TfCxIk6QpJULR7Q6BpBcJ8hytPGpwhfLDRrM9RpnO5NNDYc3zYje0yAr
nsA9gFyTVCLOOxpgU8ci3BBPA8FU14mdd16kwPL40iov+x7WY/vSkBm0dYowdqVV90Nakj/Ythv+
xLis9yrEJyH1n+3zvkJ5BJflLbSs9m1R5uUuY2GLJdU0JOJ5R4q4nVT2xHKcaKfKhyNYmaN7ta8y
cuPQgG4Qc9S4p40Muz6RVKX7fmrVD64mUH3dVpb3rTPLbd+4IFFjCytuubBN98i7oB42o60NuxAs
W4nrLm3G4bfqs0yk6ugUwVZmLEFZRsI9Dg3d6/m77krkZEmNGpiYWNBkDRRc5TPscO6oa97OP3ol
LGAvgt65Jjig5CiMaFx2IgS1R9xpbm1YjJ9//orsw17W+vWWzy09ILTRwctmM+40WGpJ9dX/jnN+
RGjiz1dFx2y2iAGlhrk4IiKT6kNcXKQUSAOc4MJLSubPe9leFv4Z3Z3uP5k+DqPcjDNWOxhkp23k
XXKnXXvBIiTtoLAjbAcEmAAZpjh9YRqGuIzPA84v+clB43yHfN7h9j/RlA9xGhlyFI4At3rUWPdR
ih2Z3I1883z+6adh89+YjL10iq3gqFjiRIfhlD53MK720j91+eWUDZLWl6tesaz+g3Ee7UfmN0fp
JJ1q4ILwaBWvyAlT71KibqWNlmaxwWmts2u4rqDQetNaUKfqP5W6KnGLgMK/g9/BNGGzoyiIYkPx
CvNc7LSQkpJZXCxR+Vx1aC+tYqWdNmMLDOy+1K0uwYR0AG4lXq2jnk2IKg6mCR6pHXZhNOqC3+Fe
Ouz5yMYvs+eHBoelAHemvLJwdrPMJvR7+dtzEBLQQTDh2OTbUd6O1/kkOe5pPnwYkBmrbLss5/RQ
AkCdOBMsx2c/AyDF9ZLzI+bzmeX8U9r24Q2ozsEmKmUK1NW0c2rzPleTH0ve/0qF7i/Mq88b3XEX
y89YkoHWVt8elfcna6udLilumXPU4+opMx5DPwKn26/nv+jzaeYsBSkeaoosuItirRji+Q5u60WZ
mOkmGDbnn7+ShnMXa9HoF2DJ15QdCI79cCBDj3iJgArMdf8OjnNTje32/JtWtjZ3EZYOTZYVOPE0
R0Nwqa/TJIdz7PlHr3X7Il2Swdc4nDwUR4paPg4NTkXVtEGQ981Ml6TmK7/+PyKVtqtHz0tRMaW/
0eJlvE6I4CyFKaYdMpn6OZINpLyHo++Ot+WLH04XRGwrw2epS5k5mWq/TjV0LwgS8Yecm8Q0Im6d
n16QXmj+zxdRZylQyZyBdUGBtpnc29H6ptKN6t/P9+xas59e+WFCSy8H4MPg0Xn+6PhvF7cWx/nn
3PPfDQxRsX8/WvfNmPXNnO457PneLFY5G9di1r6chmyXqRw7swZou9QwWLa7gE0RwifdHoDxamuP
7XzUDpuBh/WGJi5wp37ieh5AyJjMcaCsfASxw95aDnQz8CYoNoOfBd8pD/p7wCWqGGuufZfXYfll
cjnSugPBpZC748FFyeFWd7goWFI8cALypecOM5x4Z7PD4pnftDMTcdnADthHBUQZ8VEEbtQMnvOn
Ynz+BTfLAlChFnhW08F2t+iaB1XBYk2GIa6pgsPgNEGSCHlXf3AfLUDGX1I7bJwo8Or53UsnH8GY
sAfxvhByn45BcCimZv7RVR7UqHlo/5QIW2KFqIdtSqbgj+0aBOxmX8DidpLqhgVddsN87Wxd4VZ7
Wwo3xr38FPFsjRv1vDb3AFfJDYLW+jnsWJ/Ys9fEpg3qPSJw7a73rekel8ngpzdDrtiYrt82CCVt
QmP1ifRPXCozIPJizUXx2/IRneH+yO9Yqcx3D5C9fWhJjXoqWdi3AFulDn4p7HOjXLv1ru5185g3
mADalX2fBKAn3+dzwdDATvllFgitwCa38CO4ApQPAYp+39um8u8CKvR7QxCicxgfbxgbcE2mY/vT
hPnwywWUc+dynSeNmcTLzNgMs19cEzrjNzDT7+gjz3MTo/2rHWMj+ZoLbTba7oY2oRV+GB1NhtFk
w9Aq4crtI7sP0s1kndyvy9DEbYgIYugwtW0s/IgmLOyvZCZ+NDZFep/KLIu1Y/kbGpwCq5BWv5U+
K2JXW8E3gEHdZJr74n4Kia4TJNSG3eh1GndIZArCgUy7QREvmsbA3s0d2AyddOaEpnUfhZ2rb9qJ
IQNEfA8Be2wV+Y/ettlpdw3fFMwlgf5qwx1lGc6zrZabpii/SWa73yaJ/y2U/cvkFtWjl5YSjw86
uNkgT6czi9xxWZkN5sXDoMsZgIxOxJY+BcstmjW3ytG4IOpqSkyHBIUXPjLe/0QrdIcRtSinsUNu
KlCWt2NTWd+o200PdTAD4sgkxHKYy18xAvNbKIpAyRi4VdXw9x5tmbhVy+OiRerY8yv6rKaR/Y+z
a+uNU1ejvwgJbLDNK8x9cmvSJm1fUNK03MFgwIZff9b0qZsTBikve0uRCgPYn+1v3e7SgbpnFefx
2YXr1rZr0yKICOJt1ADUS5AW7SW7T7Y9AWKW4RbPGbo/Z4NQCcRIEwtRJqJHM8on/UvU+DAaR5oy
tsdpthMIbnjpEOFwN1A0dLISgS1KI6aFacA0LO6xVewZfK39OrmxGbZF/mSyvcnHOkgnJKOMTcXv
oc3ICqQ9y/LZSWLriVsu6EU2eiDFDjIUhnxxiEKo6s13y+7akPOW3pnWGU4jEjM3DYbXWfmAJQw6
UTvkKyZhX6PXJxT2SsgizdF8SBUyfHpQPJ1oQua0zmBLp71uPzZi3PYjdItxUpZ/aBVBIOdH3ilG
uB7KFhMbbUS1I7lJtvCtU/cAjAj6l9gbjVYl90w64xaN1Tb0K0fvYUJfbEu/SXe2d4k3j4S95YjO
DiuLeceRe91uMlCSxia29rRR04ZrQKtmapLD1NntG8kIHFVJOf5QWKJ/aJH1j3bs5huusurGtwfz
4Og8P6UaoENSOC/YEncP3FdmH1noaAduNQK8o3F6lmhPBK4zREjNRsdyagE1R4X40+ajeHXSugu4
hMo7cXGU4rTw98RkB+27Zxew3Lml7XRvSsr23HOsbdIDSgZ8IvZJo9o9rM8vAQU5sspZ9ZJc0JIE
wPOmtAZM6DKqIPq0zHvsTjEaPUkPO3vCb3q4qjhgdonx2+SOxSuIOTaa4jYgmqYB8iG52sHEOIVv
fdscsRSpA7YocRXAW61pAuQUiEc/ysXvmno6FOiMvto1dElVodE2p5a7i+lUHXlFATe2rbPPm2KC
XF/Y8LupGyScK5UdXEvWm8QHTulx1wttOJYfdGkRVNTC/d51Q7brZQeNHNDVrRy64VsOl8JnOEvV
xyjBa8janO48+JtfHLRr1Bw0uQcP6QmI9MwOTkqzDdFYSxsEiiKBxzh7o51ykxRVHmQw995oN52w
HI46yPPqJrLx9ylx7rOsrA7xgJZlMyTIelfwoBFI3QuSKv5FaNRvEKIrt6NqCYqsn54h6MO/7Hsd
ONgoPGDejAAj0OClhSyf4n5kF4DppRXJd2KJ9OCqrNxXHQRjDj5l0FILdnLOVLy3Y6n3nR1DGwX2
P7juwBaK2oTSURC6D6y5SVr8yCQjSTDauRegt40SXpseSGbqPJLa/QUA+CGWzaEHABV4k8w24B/g
3wxmCBDWR44CfZq9ZXvDpq2HKmQXKdBYk2pLWqcOBPDzvbKHDoH1cE0Z+6J9hEU627kxog5GwvQm
zs2E9cBXmEhxvwGvem98Yt+yFlUhpWrPRknPsEZ+8hF/eocEJ2ublTDSJ3mOBitWibC2uu+6BAwB
wQi8J4Hg5DUS9nwqvsZRKbcIVnz1h/I5q9u927hvlYFuCTUMKy+NNbYI0++KsyZwLfGSjYCuhmQC
xtsNLEjg1bgtc+7vDJZq4EbdW94l795gykD/tVNICdnGEf2TU/2F+/yJZD4/uAU/xprcCodgFcoj
zLwSvwj7mee6tcUBfVuEBfh4Q74P1QF4CeOmIQBdRA7VIkPr6FuBrInGKjqoRhB72SJSAoQKNYVo
yNbB1KA7Nkzqp+7G71ErIc3FIrllnc/DjKX3scW+oxv9wwzixRD53WFOeYi8AeET5YgSOE5pHTiN
/bthKtkwyr5GNaqYj9J7J13jv+aMoLdfoy/PB1h36wKTy20eGYu+5wkyN90YmKFr9bgdqtQOrBEV
ttp78z0bwRtcvI99n+IAJUs0P9W9T9w0qLIBKDv336EAxR6ngZQnQu3Hhk7jKSuD6IDcGQNj0K+P
8oYHQqVe4FXeQ1qmvxHHWAXIs0NWR2OcTTvJO0myfkOtbAi9VqATMBK0X5K0PmJG4BQBw429k8PW
A1zxP8UY/RFZzIBdOljUBmAefTtdMAv+LdHVQUikgUNy/OIOxRNzsXNEJEhz9C44CHEgf8eQe4W1
frRhfJguWPBj4qhio4GwhpCDdRdyyO9mEjRM4hE73dpiYSpB3aDG74NBandjWrjVJPXwLF1bb50e
2HSWYsuC9NrmgHqBvXBG/ngQSJxAzf5Rmtje5UZOaBua+sCr6Lm0RRlwjdwKy4q/jTbu3aPHFTAE
aYSDuJB4bbg7DyzKNg5oFaGDrSDriR1UDfgkIOTexoXp90Mu0HT2e46f06DPmiK/hwJrKUUXtJN5
cil/s1pQ6l3u1dvexiZZjOC46BbLiimcBweQ40kCMg2L1O8CBpehUPsEPYXaWDCWnt6sqey3jnYQ
J+bJBtvr9E9BW7DJGAJnieXh9mDUkGHKQoZKEshRmS2PyouduJ8F4Kz8AIJYhhbir9B1NMPWKJwg
4IXl7SKnqX8nqR9vLeLZN6jB+kCwcOykk4EykJEnuNA0m7SfQPsmnf5dIzVDBlwBegOjyNvFcLD8
qtP2ppayD9oS1Jjaq6az0/YvIp3ukOXcwdEEzaimp9ZTyZP6SVu59aQEBnpauBGCYsQTd0lyx4FV
gqM0prtEWUdYPpCb6ILq5HW6k1rEAUikE/JjWLEDOoBn761DOgGXgofmWwMO4qZouieZMbZ1nezL
BDtIMFC627jEdgedM3KMOSC/aBiem8JxApMNP9NhBGTfI26xaCL/DFphFnpA3IQr73QNVKHO76ds
AngBuwuwgWBbXkHei35bic5a9CYSDgmLA2i0iTOshzgphbmyvglSPZE8wYLTY/71VVtvTV95ASvr
HP9Rb9jmFEeHG37Jf3mTUt2Z0sKOMrKTrW211S5FOteBWl2MHMD6SdX52UAquAG5pAoTT4/o5oFr
M7bWTZqIaGtl9k8KlH4nW3M/qrxHSolTYNID0fUbJ94pbPVgyaRRbiuThaDOgbnVlbftMEy7anLO
PaXJ0csrO4w9ZP+5qnz3J5mEHfbzYZ1nBFXRqXZDHLENjjMVeowI55ESGpIK/dTNUE0uShCWfYvY
N9Kvyq0R6Mz4FI6sPIryPdbodJMYhkIyRQgVSOl3a8JIjgcPD0B8ECAqpOGyBtuXUjRI3tE5zsNu
9Gqi6mHqajAP4st2k473matJaKluDF2rsAJ43qUPZPBAjONUHOIO9iO+9n6qMoVXGlNj2MFYcy8H
/KBygKlEQum081TZhEXZi/3IYTEB2nqxsSz+I04aGnpZ+b2rjQ9om6Ac4KzagzG0N16D0KEW3D9H
4gCmylqEDrqoe145XQjP7VuwYBgSiQowVXMfPfgERTOv6K5PJXLJhIbXC2w24WHotl/cWv3gQ6vu
qxq2j0VaZnuol9wwyevyAT2LAfGjdfFUD26P+gfTtKEGz4c0hm4lEpJg4cPS/Si5exxADdwXRPdb
0NLMthejv2Vje+ps9QQ/PdRWr/oRwUKl6MQUdP2AXQT2HEduD9/1VD8hsNff6qG1H0rZtVjQJQZJ
a8HwtijMtlKZdfAqOTzSBGQ9qSwskgK4bhFhywdQrNu4akIuWo3OPYz89A/Q121kDaVYt7Cbx2Qr
M/A9uA22lOz21PFMMEbjrhs1bKOy+L3qtd52l89bRV1+m4Fw8eyC23qUOH8FTpbKrc4MmHMFWEL5
2J19BMJsvKJ7Rh4TCSBaaL5YWmZwmOUC6Lz9NCKuZBNJbL5pbsHuqhUWUjNGA4VO1gbpyIdASCyM
VTqVEAjkb5nJfjAKoZXqHP5taPVD2/ZdKOHXvcVsey57BxAkQTMiKgBGFlmNC3ZudNSj9zIJiWZb
ohPwDdJy11qC3DjaRnRmhRiepI6rONQItqoPhfAsN7CzC69JptEQTIjQggGrFA7Omq7zlJqOPiD0
b7oppCH3ma27W5bUWGRxgq0anE85Bp3d1W4CL3HodDa9scw3RNem3202lgeIAatdOTnpnd22CaiV
2y7bw8DshdsS8yuv+ht4WdGwMkh+FRTHljG3dFiYLr/3YyJvKqOineVNsPImXbEvsJrsMpOzfSqQ
B+YnGuRbxOZsYYxcbED4b+980FdxbitcgOljga41EIedgyT5Tc80Kh02ETvRXhY2LWBuNaQJR/5U
Tb7ozqYgEqgKPQAZg0AxkexslRW9V12kdi1o9qcIBeJY2JEd4ph8WYstyNPKLj9wK8bRkk04xqix
PGejzF+sIoffiU6rHUvAI4i4i8RMjPmN9OrkUJZU7r3xAtFPxbB3/QSNtSwGZ04IdwiRJUGRZ4dQ
+jy15aOAo2AW1J2ong2vUvRh0ulGOIW4m7A12sZyyMMmU8mpqSb/UXQjPVlF3eB4G9cvWH90CL2R
QTWAPeerIYVzX7vguER+o8GmIulpqCoOfqBWLOhUSQ4NTWHg6TVgSeV8aG6nqqi+uBXUeRUR7BFG
Xs5N6pk8cHrmaWzsvPyOWATxYpfIy6HH8Xj0Yud3Now1nEbQsGLi0mwxYPR6mJbb1PZhPOSnVrqD
ol38iNJo3KOQIxItR7PKlSLBLmyqTiNNCxCKM1ci1Wzooo1b+9mnoDLwqv/bjI3dtCR+ROTZAm02
Q33C/6rPpR469qW5/E8TWaV9YSubyvOUPgIP03GJvtrnGuxzE+geGX/JdLk2r+8lnUIr3vETYa+w
2FrB1Rda4PYMoalhnd25A4LMR8+6WAHeumj/Xe+uLzTu51JLp4BscOrgku+4N6P1WNp3Qr9fv/TS
r55BMtOkXN9YEFJHKruZou5F2NYKkeFjyMqeGz2nTcNhVIiwiSFJv+kYSXY1eVBNXwS9IIcaLHu3
FCu63o/fkD33fBbQC8AnGQ0A00KwXQDbQDocuD3XX9LHuBXm2X8HpueV3qhxAj5l2F2MQ4oYu2ZD
uQ1y9ApKv/T7ZyDHWA/1qBKCcJcKuRExCEbc0NuCTr+uP8HC9cXl7/9MLdB1bZMXPT0pHGE47dBf
n0KZr0UuLLwgMZu5DSHSH4mA4WgMNmHraZy2bOZshxQZIwIZnSsfYukx6H8fI7djrNqq9k4VWJEu
OseXGuwVa0yMpceYTWEAfDRrRkpOTfQi9CNHtoeyn9L8y/WP8PFcs8UMWS0yLuI+NS52diBpRk1+
yLrxx/VrL72Z2Tz2nLGu/bEnpw6+4K1mYLUjrpSvvfiFn/5/Fr0T6Fv5xKZTw8p7YAKPwsq313/5
0qUv5eOfoZmpqNPyIsZB//WJNdh7ybXvuXTp2bzlPXQJaCOTE+LKQU/E8qnomrXMwliZu/Aa6Gb4
6BByUiAxy+yHSu8Ef+/p6/W3snT52YS1e1rEro2xwsufysVpxfk9+irQ7hp7amHAzHP7YObcQyrl
kFMFM06gc2hsv9F+zfTlYzwbpPf/flTqx4h5jXr3BBMDHKSKBtm6w9faMCQaA90bbbSWr7+opW88
m7OxkNHoCmc6VdFrqRlOaGuxKEufYDZdgc5aYwm/vpPtRN0uT9A/9Esy3DuD9rZlGuFYdP0Rlj7F
bO7yyQeuhBCyU9l03oUlTC/djy9R7X6OiDe3EE61V5WSNOSkuy7orWc3foUrz+d+/dwCt+/HwUcb
hZyStNjHfYF89nvS5GsqxsuI+X/4355b4EJQx8XIo/FkxuwuTu/VRV2tkOtbRd7Obd2tCxDZIdMt
ATGG9C2akK+QDa6MroVPM0/C6/MUidWXWS4ShOcCHp/wBmO1NngXhtjcF9ctnRZceSw4Sv1qyR3h
OM6hixOvLAoLs3AeeNeNroEsPSInR3TbyQXB3v05GLlp+1/jagDo0k1mU12CZwJpE2wxoXoMVPzV
KH226BRkGSAPEq0cPNzLZPhoHMzmuaLIlm1dxY/SyqFqcwd6SuLI3DhwRHkALk2+JCUSZwMFQsWh
QjLvhpF0vAElWzu7YdTuvc21CkxiOQfYwjkQMFb+GaSAfIMen7nxKmaeqrjUdx2O/L+1LAQUdDCN
vqviCzobSSZvqSR6R4SVbeQghzbEiRiYjpG5OHhR1m/jrnPx5MQDGFwBMRx6GePgmNJjW5Fk2DnI
HT/6hYv+AUCcaGWjvfQFZoXKJtRAIpNBt8anPZvoDlHWe1WBA1PIYGT0U5Jom83KVK5agEKIdjvX
8s5iFFA8AOPh9/UauFDG53a+ogJsAJKFPMPtDMEUcqtaub1+6YU5PPfxzS/BJizLGsiGHi9qTg3N
1GBWxuXSxS/f5J/dS1zVBcg5KWzsrZesNxs3K9Gg+vW5X34pG/9cnDduC6kpFNwOQqSzOt/zi17A
WnnlSz/98vd/rj6Nky/7sZhOE44cIpKhHp5avba/+Msq+2DCznMARzWC8iMmcUwhLIAROwPoYBWx
DEsOlNTLu8tjVeZ7b0Z7Cpwy6t9T6qXYi0BwXcdJfQtEUmxkDtefvo3rrYLv2ufKujerWQ0tW9Vk
2j5N8fSzyKF4hOB0b0WrmVNL73ZWrXQRWQV8ecipSEdYWzxVCQtgprmy5C5NltmE1x0y2K0ee7c2
t/faTn6lBf3kZmRuUmQStKhlpsjJ4xmCPr709HeRJp/74XNjIhFXnWsNeC0+OGIBb717pzL+ykdd
WEznlkRxR/jAW2yjPFG8ky4HipyU76MFYyc/235qRs4diTixINRpcFgp4ArhAU+0NHRwfO0cvVDJ
54ZEqpRogQIaPempA22lC6IWsbigALno6Q/yc2cLdzbxtQKzQlTUnKh4G6Z8Q2KwLdoWvAd/xf1j
wXvCnjv4DsLNW4V18FQDNRuiWP0EHSW+sbiGV8DYxtWj71lqMxVZ6239vEweNQNV4/pHWmg8ubPZ
3ZU9YM4us0+uRrIIQA+tUdycp8Zl29x+iujK3nRhGs7NfX3DyeSAsXYagc2hwRx0ydP1J1goH+5s
gkeVRQqwCpwT7ImGraXYqwcWCrf4mvfrx3PFdy6P9E/tp5EYyrhERplx32v3ifY+wtH+TNaas8zH
A9mfe7OMjrS5HUNICX1O0KdfLtQCJGeFovQCRYqVGf/xa/L/Kpz+eQqTeg00aGB2eaAHOuWxwdVT
b2W7s/SKZt9AxWAzpRKPQGHfRQB23zX5W6vfrn/hpavPNlOjbsa8QxrqmanHlBxYI8BoeTTVt+uX
X3gzcwVc5VTAaayInaO0eChh0T1AzhiA5bUy9JeuP2vagC6QGahu3XM6gAKaASsSr7lFPrWp8ucS
uMlO2h4rmnv2qyGEEDR06juvXTvXL4zNOaG8tmA81cmRwKrJgk+EeIdLVB50vuPvbDQAQ3iErwyh
pTtd3t4/49NGH85qSeudfQfcnMqCwQR8/jANep7CGmSlnC99i9lcTt0MTETC2Dkdx0NSjXzXWUgT
yKfPtdH8OXaSmMzrh+TyGPHrxE85W9sOLP3y2S5JjkUMFgbBL/fK6qiQDbxrqU5wpC+T7fWJ8PEn
EHMQIlcRQA2vbs9J7PAvltHtg6FVejQOhOIBLLAjGORA5X/9bh/PauFdHvSfDx61GasnL7LPYIE2
YcL0QYD5Byo2x7G4XVlcP35rwFz/exMJAgCs/ww/R1USqJodIjDhKuWtFNWFtVvM0Q6bqK6bLH4R
wUO7XoBPae8leqf9IEO3toGePzPQkCx/zSv476rz/0cF4V9e5z+vLQNVPXKTjp/jDnIB/iacV4kc
2DF6mro7qn7Z4qGCoLC5N6AqUeuFrUrd/gpsPrr17IsVlckJltvx7A7tBkrJsO3KZzDaw9qu35su
303wm4CvH/Qk6pcRk94AHP4qh+RYczQFYYCST/RZWGuitaXxOpvMbtdbdQT19xkA9ibXyffUS49x
Ve0JAcm0ZCsdwY+3LmKunR1sk5o+r7wzxs65iqujcNyv1+fA0vCcTeoCnKsKvXZ2BrkJcb4wcIER
S/X4uYvPFmUrr6LaKjvnDFcTcGnhnaARbwHz9euX/2vW+NFwmC3LXQqSgVc35dmHQdY9d91kD2FT
d8zBTdt40B2FnsrSY2TR5qtfdxADI5M3D2TXRfsyF3wDN3V0QAcbjnRFpsYDBTEGdiEtfddjgQ0v
99NtAWeAp0o49jMknd0bg4UNDWE+034bKj9+BHPW+Z5meXQu/Mx9Ub6096KInHsL5OtdPiorhgNY
YX+NMoYwBlMJvta2XxgWcyVspwcyeiUoOpasftZDcgO+7VqfeKmuzEWwnct7nDxKCfVfM7y3de3u
OtlNB9nr35PVgCsEgRfcaBAFad+DWQx+tTPBU2d7/dsujMu5StnOtKNVVNtnSYFAMGr/juv4nabO
51YzJGH/t4qR1tUcLFzvDD8YeMTZoQ+Rjr3mOLBQGOYIbucpCLXIiKZJBSGO7gcL6t9SFN+nOKUP
hdtCnwG5y9qav3S7WR2q3MbmcN3tzjhUS2woymNFHZDgrAhJfhiZVvXl+mdZHBb0v68tHjtf+0qS
c+Tl/l3cwamLGYSxgFpsH4e4gSsbVV6zsd22C+EUAfGL7Q3J2pRfGBbzNlWEoJAcMhfnnIlvuQAP
snpGxzy4/nALFxezWjjlHF13butzbYM7WfRpB/ZzjkpwCb1ek2svbDrmsLJlugph9Lk8j8n4bIGk
D6I++zMNMPYHy/xzCLCYJ8BKPZUC4l1ybqfsQUbyDeK+buU1LQy2Obrst7RKBviGATeA3z5ynJ5b
kM5qKFPCeiTfs6ZfqQEL9W0eB0uUHNICEsAzyPJ3ZUQ3bRytXNrHcP1g5eCXZ/tnD+M5NvyBHKSy
1kJv1fgqVYx9Awtz+tyn8KTSKRSda4YCC+NqDj4P8BHLWprRs1VFZ5DI76us/sU4XVsHlh7mct9/
HiaRBQDaGKITAj4KvBAr7QUG7aEtyMHT3uUU8XFDAr5ZA+1j1LFxbSQs3HjemLUdrmH5XTqIuj/A
FW4PnmHoVgRAyp01fCvL/ilfC8ZbeIfz3LXYm1Knk3D3ID37I9v8l5N0p3aq1tqRH3ehhDfbqoD+
h5AvCH3OTHO111n90nX+LaSoW0smMgDf5zfT8u16oVmoAXM0v2SsUF4JZf003XVs27rT11qSg4Mh
fv0GC29rDugjo4uPQwmcw2++MP4A6CDwspUDzcKb4rMqOdp1K2q3ho7Vk3t/8F6ktKEumNJzB0cI
kNB/MitfeVFLFWD2VWBLbKXSJGhcOPIm0d3lWLP2HH/btB/VgNnuccwm6HGS1D3nPso9YWlyTAaX
wAHVmg5xYqIQTorw9FLQ9tXIUkYHOXuOcgd2cO2Qf4m8i3fb4EL0xfwqwN+gFclASWe6HZ+HrKmO
sdfaxxZK343fl91WUF5vR3Bkd9LTbuCxMg8pz9G4H0EBRWbh89RK+4gwnzutOnpMG/tHye2fmRzt
HXejGzCNUQTz3D6Ujfk9xVDaQOX5DPvbJnAo/J3A4a92GZF6YwbgfdcH00K9nyOJVTNJOy88fYbQ
BK6SHLSEr0pl7XMJEdwN7FjaPRxNy/31uy0M3f+DFmsoCeBpgYlO4eKruw3BiUR9zuRIzNFFSNMm
wWEJd6a9c+c10SmN/VuRVs/Xf/zCxJ4ng8ITnzaRRgJwOzw1aDN3nIcKAKbfrUzshQkxjwctoQrU
MYtHuFD3JEzG6J0k9lqr7W+/94MZMWeeaKQPJlrG3tku8nbnViBaIytLKGRMNvKmT6CeynjjPybM
jh862BXu4i61NjaT3TdhQIJWuVM/Xn+Vf71YPvgxc2irRCpUr6U054s64jioARnRGeIfNrlI4n3m
+8k3yfkwPkKAND3mWeL3IUJO4F0KKx4KvrPri42jyjiEUwI0OLqCOqWFzr3eQHEM++hLCjE6fu23
UlzodyMcC3+A9Df1wZS7Ub29/hwL43kOO4wthwq2s6uzBVMJgd6VbUVw7DMrl1+oxnPsweaeUSVD
a/dCgIBAD9gTD93sp+PAf7OAf/vagXBh5P1levyzyYCsdGAp3u4ZFoUQy/c3eqg/196Yc5JIKSM9
wETtDJIQC7JJA3D2V08sCz98TklKU2ipaTLQsy/rG0DoUN+nEFRRMDqPae3+tpriLnKr3zj17wbh
vUlQYuA4AHNLWkC67vjN0/WRsFRHL0XjnzfYFKkYqz6hZ7t0fkqvuengHgOxHwubunlrLjLl6zda
qEJznhLQ2tZRbddiyEH9w1l1Yr0HTw/ioY3drZwEF8b1nK0EARutsg4EepYVZThp8jXvfbiUrWEi
S59tftA0GZTFNHfODHvbAIa6tx040Stv6G9a4QfFhZH/fgtfMjuJaWOfvcAKQBRTt+jOFrvyi/fS
/GQu5LxbX6F7FDpv3Zkd3U150xzJjm7F4SKTrx8RrwhtLKgCkOUH7bdU7+zgc0kbgs12PWmRunkh
Onou4Lny5KR+dlu7Pj0nLZbild7Zh2PE5XMHrNRALd6OCkbkkv+Beh421nn/YImyh4d9+fv6QPyw
OOEms7fs1pyMnYceUuYgCrFhI2AVhJL6OrShCkRIBnbbD9dv9eFwxK1m78wrchhvT3GNpavb0Oyx
cacd9kjXL/7hWMTFZztF0dOppJmozn4OwacCirYZpzVYdOFLzGHRGqYMMAeyYDYPam/GYGwkv4xY
K6rGrHzrhXfjzN4N/CBahM+2iILLJ3+jSte6ZTn64V3dpZvrb2jpIWZvCGcziIpVdFEsiJMNkyTB
jmRyYaqQrTzEh9XT5XOMNIqZpUvbo9CnwAM5MDkSGnhV5I8jtL4hEkORI076tfCvhVc2dwztphb2
AsJBDLusT33fI1mA3VpaHT71uv4PMs0IcRIbAhJiRU0IlWN8M8UCCgzMyT0sioqVzfTSS7t8rn+W
nASCWeZlYKzSGnEaZW3vaB99hQn0sYvqLywp9MoDLd3o8h7/uVFraJzRTtFTz7H16hCfMGTZtsqL
P3CR21uFaFcq99KNLlP0nxvFI1ywExt0UllbX5o2PxGbhGWevZpqfLZjsTLalr4//e9tWBxxz00v
7ef4VUBe7iOHoEjTlYdYqCdz8ZlGWFA3OaY6I3PgzHNnZ8lh5UMs/fDZXJeDg8Bsgg8BgeFzHPde
mPbVM9VwKrk+dJduMJvpYkiaSOXKPtPBhz74aGBAnfHPCMNcNsd/mU9rlnnUnGM1BZ5x9x501j30
x9d/+4f9Klz+sk79M3jGBF3WcarrM0aQd1cmOKhZzfhdJrBQEs7obWjqw5EaZ4b9YOpk5aE+ro1s
jtBmODflhnjiRAvrYJg+wksbzt28hOMJknCuP9rSTWYznZI+VQ03LSgk1S5Ke1hb8f5h8M0vD0jt
9Xt8PGzZ3IpYia5BFgFytLOePLHa3OYm/dTyzebmw14iuLAFnLogw8eosoO8hB13tFY1PoYt8OVn
83kkDnqkzmCfLagbDS3SG9UUvzuv2Q7xcJBNiTZfcYQk65CmZKX4fjxT4IHz39HG40ylheLT2Qix
zToWtlmBRJO1Xf7fDcL/7WHxTLOpTsCDKdyL/s2a4M0aD05yGGhffBk5de9FNrRPcDLwbiUnKewM
eQJWA1Svz3DNLx56Y1crtJnL5PnoZ8wKAlDOVmF7BIPqxIQe/M0LVoS1jEPIouHLZDbEuCtV+e+G
64N7zVHB3u6lb1XaOVEfERbWi++0cGuBK32NZIRSBU3OtqWG7ZmCsQt8ODDZSnjMlf49wTouevuc
SD/El07MYwHzmevzYmHuzaHEOIq9xLjg/5mWTwh4YoyAc4H0i7IcBAzoIvdT5HiXzQUuXkonW0dG
nSGCuPEFlMUsOxivXalUCyN2fnAcAIiO0u7HE8IOdjopzj6tNpC87K6/p4XLz/FqakPiUuIGZ7cE
W1moZjvS+Ifm/afWPjaHrJXiijS245yQdcI3F1dkWAXoaNM0Qt5ff4SFEvh/uG7U1TCKQjIUmsIw
IfP0sZvWRDN/g4E/Gt2Xm/6zPKnK6tFUKxGTPSKgEN21zLqnsNtF0A2DTdNosmPbiG2sbESyuwc7
r2673N3LvNvDdnJljVwazLNKKa2p6BNrnM4dVJikN8gtuodJybbx1qbLx1s4NodZvaqwYMCX+1Dq
xRvDeKByWFaxP6n2YRS4ljm+9Byz6ghwv4aFkwEpF1kc3pS/Q8p+D2efezMm2cq7WqxHs9pnqNeY
UnvtGQEdOkXGSAbozS5L+xVBDPAqUEmD7CiTlKdK6+TRg+0OZF251rtIWfTo+j1+X+3aX0s96Qbp
xXn1k/M+v4/9qMjgGm25e2ANSJWEleTaVmHh/c87N5WYEmQy4+iPuM2NLeW7PcHALymGd+KAGdUK
9vX6ZPl7zv9gQLPZWBotZpVDikM5+dl9Nzt22pljvwcdCM5pb+yr+8Tu4wf7JjqTw1Nxm3xL367f
eKHQzLs7kJrb6GDjvnDZcYuHtJOhmtY6rpfZ+NFDzQYW2PORcRvVn6NYPkeUPJipXCmQS5eeDSdi
BBg2FOcCu2juYcv5FHcIO/zUO5njKhacS90yvTBSYiTp9FWDT27lj8RG5sj1OyzMuDm2krV2IjKr
1Kei9/T9wKf40c7zEd6OlvgG5hpZmXUL43fOP+h7XhEJucU55fLkyhbxiTE9+eX/OLuO5Up1LfpF
VJEkYAonglPbbrvdE6rTFRJZRPH1b51+E19dc6hylUceoKO0tbW1AlKCAk4cF0W5jQxuZT50AEI6
BhBq78HoChgf7ySvoRU9puXGeK2sUh2DUIjeMcD/axL4uZyYnz7DbSoeEfCvT8fHlC6X6rADOQtu
2ONsxjAWrU6kKOnOgT/VgYGZCdCOK+5qMkPW05jpOevc4mynZXGsYaERmrMBycTCEHExVuVtBWOc
l66Q/vP1n7a2Ui4z++6gS5nnN5WQkDZ3HJjj8Rs7MG7aPDtAcnrjrrKySPSHsqWbFy4WUSV2UEZV
3e8ds/4ineYZ/oGwaUh/Xe/J2hxe/v+uJxYbYByvejO22YiFjpNm5AdRbyFH1hbg5f/vPj9RfJ6a
IyjBNsnvKYN0WJcJvpG5r31dC8++6K0pmHmTzFngnrmftXfebIovnxsa7fqT97PrtkTViXKbR4hT
vU1lA+XIaePzKxPsaWHYsBp7rKhtxjNudaIJYAwV1xCyGi56pMVGI2vTqwVki9Ut9azFAcMrMN7g
fjomOaFwfMryLSrtSj/0N1cwjUFjnqcuyZuHHFoCqM7uTeuGwYwvJdb++lysNaIVPiAjXXC7oHM8
VNOh7n83Kt8J2kCceoy8cTxeb2XlJqjj6U2IOMJGVs5x3eAtL7B/QEYoD2G194UCkdDlPshrvWVu
HGh/zRw+OIh1LGAAT6cCGhhYvpOzs4R8qGe+r2AqN3surIWWuxba5oYtkUYN8YRUDK6IkOf2SZQb
EJoUDNI6UwgDlwiKGJ87wXVEVDV1Nbxl5yaBbckJUKhDBRPY66O7shb/g4CaChgrpDguzKV5DKDb
1i8iTn338XOf1/YTc8Gg6oZlSKoe5ome5XxV5VKHFxeb6w2srEH9PR92uKXjGSUa8H4BPQIxZagG
EgEHS+gXG9nGobpytOic1QzWg/DIxJNTb0+/nNx9gRFU7BXjtyXbmoiVsKkzV93JgLUy5LsTVasD
aPBwst3kVlwCywdrWmes2r1bjbkph6QGkUICU5X1HK6rfgbZPP+27dUXh/XPsrJgOZg3GztpZWXp
PFYDOo1BV4FeOHjwMG2suMqbMwQOP3dn1gmsBpdGO6dpkUyQWp5KoDBG0zI35nvtt2snZMfbujBU
PyRD/9jMLLTrt3KLqvX3geyj2dAOSJbnsPWluEcMENXNd8wwg7iXVbVnZqZ2NczPwwmi8zdtN2ZR
I0R2PzRV9bvsSbFxRK90z9EOUZLi6W7iyEBTwaEU1VUTkJ1zGVo52YqjK8vZ0TZ+CgJBZc/tkNjm
dAf9ibiAUtf1Lb/267XjM4DE+Qh5zClZjGc7uHhinXNoKF7/+MppY1+K/O9yI7fMlmkEvifxQS7x
a3iLlD9c14Bxwg3pY06ajbi1Mj62dnYOBWzlZBGUCS/mHYVZ7izqjXqbs7Ld7UusfNcHg0NVtK9w
KVssKIPnosjBFUFOTFG5iORgWDd9DaloD5ib2Gs955RPpD35gEacTWiC7ttA9scJz7qoejLjZzaY
dsgCwm9dWF8AwV72T2ZlD6+jIcQJNpZeKL3UPPd5CvdfqgogqmZzTzL4zS/sIkU2c/oI8dhN8M1l
nX60g7T1W2cQ4xWmxA3Kh2v1l4Y/UH+6gQ5taJnWwXGXO97A2BNVn5H+NJ2tzHZlbeioKGXgPbqa
GjzvzIBEwa20gQ1OMe7LDOyfJWRiOl9fhCuHmo6KglO3U2RLhQiRT9YXGwWc/UgM51dVdiReoLQT
4TTqNmLdykp0tBU/Fz10UEcPBw8EiqEaE5lts5G6rRybjr7IaVCg9oNPN+1zId5KcZfBmgEefhs/
fe372kIfmqZEnotczWpz8sMYPfNEeEn/gXEAbCrwpLsxH2sR59L+uw1V2Ca15xLnZ1bTuLAQFOBh
BPn53fXpXpuBS7PvPm+mrp37PR5tL5RCkJH2WVe/Xv/02i+/NPnu03WLRzWROWVCXec49O1ejPZX
3+tP1z9/WSMfbERHO8pybs147r+c8fAkPkyLD8Vm4JXnsbhhC17SR8845mlW77NcbhV6Pxwt4umF
Glpza/QGmSel48dFZt2VeBraiP5r39YWbErNqSxy+K6WsAwspPnKuPrn+lB9uFbxs7W1ysDuN8fG
tpJcTBHLf/HBgpg2vNK2RFvWGtAXad2BMzgCszlz914q/054+Z/SgqRzpejb9U5cfux/5hud0Faq
7UkUmB3HggPeI2XfWM4jU3SRb0D+sNrAba71Q1uy3dIRwhdAQqEbC1+qJWKmtRNwO7Tw4Hi9Gx/u
CuLpt2OVAr1IcVQkiHvF0Q7GARbhLlxw7bE/XG/iw7MCTWgrqfKbQhA5wKOdqge37y2Y0407XMXh
OcO9X63Fj6NBdtcbW+uPtraacjTGJfOnpDG64mUCa+IwSDjXhWYwLBvTsrI19EdCw1CscJdxSehy
duA5CdHpT86Gtqgg21aOFXfHZPR+oxjYVd+z6fn6wKysV/1RQiFJcLjbqCS3+iPE1gYI6UDOXpTp
T1iqcnTC2Aoda3OghUKLjKYC9nAC+gYpAR1qtutqaEnRbH663pm1GdCynoF7E/zbvSnhbPjDuZFc
ZFM3TtK1X6+l67Ko5dhyw4grBkuNuu4vRu1EVI+em9GtUv5aB7TEnTn+UHPPFQll8x6clgdnzDZK
ah8/CsFpXMtiYH440gy+bYljtuktipAD3BYawD1qaH4fnYGqnYFp/7r0HcjZDtzworIP+L00yAhh
PnjZ9BUtv1WQ9IReEW13wndA0CElgPuD2ZRnAJPg/9jVzVHgKTPqA2p/uz6vH8NI8Nu1WIHke5oY
DKyTxSvcHef8H28C5FR6v8BO/lZU5hNjVcKYehvYsAUH/vgaila1oDE6DhwB6eTHGchiQ02PanAj
8Ej3sDmFlRz49MLn5Y4XgsIQbM6ykMlhI5isLDe9ju6mMjN6A+6bE9ys4LUG4kIJ48YdWHFkY7d8
mJqge1pU4Y4J/5wlUEnqDa8DSkLAk7VLWE3lDe4ysZgceFvAu9WFl9tGIFs5ufTSoXKFOQyj6ceG
+E5mCkeSb2lzn8Nn5JMLxfl3NodFgrnKiBf7UAMuMhIxo9tL3M7s9MVR7d4rii+s/pbWWwintR5p
IQdFOy4dggZdu91bxhsMLg4ivRnyjULE2ve1sGMNeZPCIGNJzOZugX/pksKiI0tgtrVxF15rQAs5
Ds+63HbxYCPzG0j8hLX9CqMOeBxurLKV7+uFQVAVxFCyyo897obS+alIsLPdn267BZxYOcH0sqDV
9iKtq7xKqvw7674aKVgFsCdk5rzzzXpjYa1sR70+qJgr3GzEXmnoL0j5hqn728dZeX3VrmRCeh2w
BPC/gL3YxScmpv2vvoMtCIR0OxQcITVt8F/Xm1kbKG2/97KrffgLwQmJNefxcn4tTnn0PPYdnGzc
z43qc0tKl7XzPWmlKQp0iTc9+aDy5Bzub8qDR479yelw/r3NSUGqHI5jbQJ7EciUEtJHvTHd1MCe
7a4P1tqEa/u6VTObvFbReJmBzXANYz76XUPvIMKwhYr9v+35B5cFvVxSLSbtTAG3plJlNAbptdvB
NFvhubiHxymMYEG7Hdh+aS0J4CpN6wSuR85RDAM5mQ445kAXOt8EkIU7MpZDPFpwJy1pyZGsA+oK
PSrrhMo/3pxk62IhwYaK9TOgDZ3Hl3s++WPoTlW6g1kuTVzZ8GhWrjxX8wC/N9hS3HSUgoQog/R5
gRbefala+M+NTf8MMED6qKAUsMuET/awE8zOZVMHR74YMPjyWh5B8HWK4HTW7aTBf6ae3e+CthLn
RfQ1xA0Dfz8H1sUSqcqTAu/8B+AZh69BbSz73O6qmLlefsjy2Yj4PKqXrqqyfVG086FuLm5U5ZCe
8fiUnmnq5WeDlfiqrLz8DoRE+3UAtP9nv/giQN2JBH/gK5MD9jMBYAz7p+fe8VDaL9M6O4CKNh5s
r5yjKVuKFxOIokM5DOZhCGh1M0gr2zsQEH3mUrCdl5XkS9bZ3SOjFQxexyY4FZOsXgca/GNYMMiy
jZbA6QcOQfAQDPCMs1Qnigog0qEJADy3gvGWycqzgo/gKzya5I8Wlmgvnj8SGA0xEQbKvM8K6I5D
Oi4/FGSwT6AX/ml9Zp2KbCpPFaxIzqhz9ZHv+NVDDv3mE68gsiPhs7w3Z1s99arHfEMiwAp5Lrq9
Wy5yQ3RuLZxrxwUKSEveXwKhx2xALq2mDVsyw5XOrfd9Sz4Zb/WSWwv/QI9OQiZT0TxkefoA8MRL
ztrD9d290gu97FawForXXq+SobnrvIeqA9PN/575L9c/v5LGO1riGAyDkFPW0FgK76G28mdnTH9+
7tOXHr0rVzVDlxU2krl4wVgXVSzhUPq5L2vHQ+6oFMdDiiePInga3PbOUd3nktm/bMB3PxpSFag8
DzBCY40KvbaFT0MFBf+NIVkJ1XqJjQz5oCx/VHh6pDDmzkNvBr4xDTbGZe3z9r9HvF9ya1hqWIUt
LuJzlhHgi21kxKknjI3DZm05akleCS8kuElXNAbIKYWVsvrHtaZnUUDdDd7wp+vzu9YPfecauYRN
ngPmofPsp4/Iu2dvY35X1rv+JNTAub0tS7C2RujI3vt5OouwS61lY4JXEhf9JYjROlNejYelmdoT
mNY+outoQmM+GFx2hvGBurPMRo6fm3D9cWgKUMdeFuLGdGHxoMwTHQmMjN2Nz6/1RtvB8DKwU8kN
F7dKLuPMFnLn10RFrTHWUeWNIO+JTjx9atJtbVPbfUaGtHdUMnu/+AhDQAX9o63367VruX1ZD+/2
Nc+aoU8XfD1gxQArdmUegcmad73heueBSCsKXD4fR1gQnNLebr6gjGVsJJkrt1edSNsT0fflxcsq
7VLxpDyP7nFTJoeaBCFbBFCvWdvHs5i9I7xbrY2VvrKJ/hZX3vWYFQGfZjVAvwhotule8SokZKNH
a9/WooDjp1NV9iWNbe6dBqf6CW/uu7xWGwWgtXWn7X+8cZZgqCFMlvNX2MyH8/i7gFRGwZ9Mv9kI
ZCtdsLQaU1+5YHO1sk5aTu9tCjftur3pXLJxg1n7vFYGyq0FEphl3QIC7N2A0gDhowaUVDL/vr5b
VuLYX/nLd7Pr+CPHX4ZzKmvucpd8tYTxfP3Taz9d2/W1JYuxIH6ZSFBnLO87rGbD1twYl7XffWn0
3e8eRxdaV6WtEnPoT3VKI5F+ippCPF0CW0rwm/yBow5V0LCrljDL+oi6W5XttV+uXeQYHwiVo+vF
qSrLW6vkyzl3MuNwfdBXLtY6xVtYjXSLxisTBQvjkCjj5LDsVeUitoJ6H0BOBUylLXz62gxr2xel
c7ObGPAKomVRDre1BdIGVrlVGl7Zvn9j8Ls5njr4stCiWJISxFuI9UTOnIbpYEVt10A6V0XXh2yl
Fzrdu3WDjubDPCYccrxnqPDVDwHB6VQEXvvjehMrs6JzvNO6swgh2GUjbQ8VcAo7UdEf88Rx1Qzy
L9DpOw7j/LmArTO+S6gCgZRmgXThvjjjQ62ehPx6vR8rM6IrZONh124KCqeXdjJ/dAVKWxCeDFs2
Rg7vbgYXkgvXG1qbk8v/3029Bbw6nDkDN64y+SWbna+DIfdO6Ryvf35FztXTHUWXAelHWpZTQtIs
SBpTwKe9qdOTDygHsukKjkVtC1bSHBgoQmbu1MNxdPae4Oxmvgam3xtIuyl9nAzXPUAKSB5dBabR
vu4tpz96Yq5+ZBycmrM3XxyF00rcpr7H9qCPCxQBOu8NcJrhprPS4jj5XvBP49ryT99LYz+Q0TsD
Njr+6hkMaVsHKKMsLcyQd6b3dL3/a/OoxaCc8Navi1wBaEQSO50e20X8gFhf5Mv0qa39jeWykuTr
5PNF5XmAxK9GzYq/zHN6GmAyX6fi0ai3RKlXoqnugNpOFUuX1p4To27PqWmcckhzbCzClXzL1NIH
n0GaZ0iBsKWByk4tz+4o2O6Q0rnH09GpXCC0O8qY9/VWgx+P13846bA+J7bLClwq5DenuJHA3Yhe
hHP65/q0f7yr/kNKn1JX4S2rhySZNXY7oaz2axBIdR5bYm8En7UuXFbcu40b+CQbq3yGQKRpAyb3
MmS/LV9EabplH7TWh0vD7xqoRjxkM15ZiZsBbIV63oOc1SPDM9TGcfA3lf9vifI/3HOWKxQGilIm
MCeaD/zOjt2oiyBwZYRGhIK+irqdcTvuzUMaxk9sl96Vr3gs22j+4wX9H3q6mymYSheQjfODSX1V
0Ao8FdSx2401/fHO/w87naY9arpdDsdgANP7b6b/bXHu57TYfc43+D9UdPDcbWo6QGqYxbJXxXwW
dXC+vnzXhkZLN5gtnXoehJ10rnzKSvuxNbdERdaWrbbVRcutAp4zdlIL82n0saPHaqxDQWArn7ZT
uzG5K6Ovk8qbFo63jT+rpGNQmmpsP3htTW58n5xLkXThwT/Eyrd0lz7eKURXuEBSPBeSWnlCrUCG
Eno8jYDelPTF1+vz8fGgEV3jYhbAdFWBmSMbsI612x0c4X1zljGxArvbWK8fzznRFS2gWFXYLkmh
0ZjDkRTmpztzmbdItR8HeKLbC5SQ5QBj1ljwxAUHVe6F3HhsSufgqOfZ8KDOPu+KrYNqbTYu/38X
tyyoWad+Y+JVk0/wIs12jf3d3tp0ax+/jN67j7e2a3g+z81kgn4Q6ilRbfDd7GX76xO99nktXaAV
HOM9B0RtYmfR5BwGlUf5lpzWihQk0cUruNPmHViuFycOTr96C1ZtOFWcZRHeMorbuexcpH6G2hd4
7Dr6sxvs8nzpodSZZvtOmCMeV7tvn+upFmKs0h4Do84gOSO/2EDhWcYNYXJj968NoxZkYNbAaFcH
S2IDP5J338cepqvl5365HlogWLew3q9MWGVk1t5hU3A7gLYUZ3S2dtcHZ2Uv6mz6wspAN0SWC38c
GJuh2DXcNJk3b9SCVjajrlYuUqs2LWeyknYxh90wsHG/KG4fWBvQhLmygmROLp99VQ59yCX0SD/X
q8ud7d3eKWFyRvuJLElejbuU56FsPyfISXQVChKo2q/SdE4Wle24WZwlipFAJB+u//K/Is7/zVSI
rkLRs7xRpKdTEqRc/bb6LpCRvVzER6GWb+8hoem/LW4X5BFpKEzjhqAs3QgpZpZ0Dmw+QmeQFD7p
KJke0tRbYkXFBKT/lN4yUE7M0LNLe195XhsFi8O/isGfy2OBHOLOvWSQzGRm1A6VOll0hPCMsN3b
Am+sP1I3Td/cVqaPsMft9lVl0/NYtGXIYFVxcsa5ihrTGXY9/NhYKKFQhVSrJF7UjnVaRL7VTy8w
wzBOg8zqLwYcRk8N6NA7o6+LWBk1WGljj/px3zw3ZcD2TecpJOZ1+jI6ozzXbcCjLpgMnHhBdtM2
prmzaWCcSJPnvz1hDwdaFiDY0AB6+H4j0igw6+7oo2x68qCBfEsbT9ynF/2mBsnsjxkYrC50yhT+
fkXWqhCyIqhBTCOvnq7P5cpZqqt9BOBiBlAwBPYXolphY5I84jkEfBZcGCNG+eP1Zta28OX/7xa7
VJa0SEPmxHRQsqESrqdFOX6//vG1PujHxFKTEfKfWO5gI6bqeQF+jKspmuZf1xtY+/VaAM0cVOum
JSOQ/x7NfdHaTQTTX7HxzrvydR1D7jgw13OmuYU6v80gmtV9aVvv4fovX7lUEJ3fj5SYNUUHHroz
jeNeApX9wPHm8mBnVvZCG9f9nsNkYj8FWflQwJoyMrNmvDN9UZ2kGwCV2kqPhKLJDPwyw05gDQ5Z
bzWbdxIlvx21UveUTi2580cwTmSmBjjOzjYiJUyMNiL0x1UsIL3/vXgUJQuVBR2SomNtmA+oSUzQ
xgs9iCMAa9mFtgO5DSSFu+uDtnJe6qoCpeNKCd41GBZsmkIR9HcCYM4oh2L35xq4NPxuN2SQBwVf
UKEM0hrDjgy+HUmZ0jdh9dbnIMBEF+BHPagx/RmKw0CKErVENDh54xZNZ21GtB3HarsGRndK8abW
RzPUvxm5s4c9xcyM/S/efS446Tr8dmNOrvR7gFZ8FS4lzGugT1iKYtcWW4CwtbnWEi8PYlPFqAA8
BUouJPLGKO7MaSNsrMQlTwsbtqDA2tjLnGAJJSK76O+NO+rWPRwkPldEJjp7oOSOz1wDTA7V40mz
pklL+yhV3sbVd2V4dOZAa3uqDLgCOSF9dekUGsggufv1U9uAavtalITUzYXAIZvgDthON2xH8kIJ
/1xdi+g0gV61mfJhe5x4nj8cVTA8O2IcbkqvH3Z2ACDW5/qhbedOsSE3CDLIhTyWBDa87csCD67r
H19ZRDprAGXYwSMUB3TJs++4iNz5GYALtCpvsrrcf64NbTtDz9FqebPgjjgyGMTA2CgypZqeUtUE
+4qYYJ9eb2gl19ZVi5bJqmkDHnYiah6zro1rYKZCJzAQRBwrhKrnyW+N78YwbxCzV4DlRBea7mxL
cOrDVMU08BS4NHMdhMhfvTuqSqcI57muvi6ZB9V/f3IiNhF4PQb5HhjzrdNrZQJ1VG5dlbRahAAQ
+wIg9AHJsWBzvrNa72Q1zT/XB3Ztn2qhxvOD3FRQZUgq+DLXJots9jO3l+j611e6oPMZ8Eo48eWy
Uduy/YF7nXVLJtUcyDz7v9icbR1Za81oNyJwoFoomaHmUsgi3+ddKA0skbFpSYIQ9znHbODF/334
lq1lGD4jFuwAwZtt+z31uzBwnI2xWpkJnU1Q8b5iZl36cQdEaA4R5NBLq2AHCvoWm31tmLRwM/hW
QWjne7EFFX+XPzmNjEY4sKWfC2c6c0DMI/TYfBLEGKoDg1NLE5jHfig2jpSVGKDrh0DE1c2gKOfH
dea2kddDYLdnKR9DvD0Zp8ls8yMrZuBxA/pbVs6W88favNj/nnagiq2+nvogzqvlFeHzyV3qeysY
nj63RbQ8QqVWNbizBUYaPKkyN3TsEnjg5m0SwHtfb2KtB9oer2RX4IC37KSgRO1aWahTpy7eH0O2
bGS+KzAjoiP8KXU5pl6ifDOGHdjX6lhPYc1DVQIUDY8USFpu9Gbl1qPD/JvSmgDwa6eEieG+5uOt
v3hfrg/UygbRQf5TBt8j1nVIr4GBrDPn4Ivv0BSJarHFcVxrQduCjcsoSP4oqhT1m2VlO0nmc6Fu
udh6Lllr4DJq724Ik7o4qpV4uPc9twinjjthJaF43GcQyhRqy1ZtbRK0g9/K54KwMaVgjOCm0xCX
hbPLHq9Pw8p61W1h6rH0bH9o0ngJ7k0wfwszOFbK/VyU0gH9KbKUmk2zH/f5V1hmnpbZD/NgK1qs
jb+212wTspo58Pax6ZrpI/XZErde6tz0XWtCnAKKq9fH6OOHGaKDr+HmbsEwvvVj2oxn167+FK81
MaJqbo88sz9nBEp0DDbEL815gUlekpUeAwd+yXdyhGrTCGvczx17Og5blADjw8YqjWuMzWjhZIVi
h+Fssc1WLpzOZZ7e7QcUE0c7XxTGyVWHybvxhBtRG+actwWey+xsI11c2Q9/YRvvmhFmtVh1gGZm
lh7rBXT+2n373ExrO9pneVrXfgsK4Aj9Ob70/FTLnD+6I+IsmYCd9PBw9nK9sZUzVsdp56Y/yraa
gjhrxGNGAMmZ/Ju0Wb55U3viNe9Df4QpG9wxNkLu2jrWTlc8jRUGMCuQU+YwgLSFrV7IXDe/ugFc
x8606/vF9rja2DVr06QdtguUNjPZiCWxOqOOuNf9U0/k9frQrX1b2/mq8NN+VKCWT86FquBYPwPL
26j0rUREHbwt85ZkjpstyZgbbwAs/FTZ9FoqvlEn+4sU/KAur6O3F09Nsq86eAtUwkJthvR3hVON
P6ve7O8IXpdv/CEPdi4T5CbIAbmuMiw+G6D+Gzak/o6JNttT1rin62O51l8t1fZlxwyH+CiA4FWg
t5d9tti7dnGP1z+/EqRtLSikbTqbIIH6MVlesxqPDZJCmRwsd15+ihJKdEz3QD20YTciUVVzLnr3
mRN4XVNKH2qTf8rBhABp8+/YNspgruec4fZtX3hVtxD8O0h+205gvft/rg/V2kxoBz2vGgOQD/iz
opZ6p2SRmGnx03K20Dcr4VnHanewTpS+5KAqGV7xAOpAYIc5SR3UKZZ+J6BU/CLTirzyYnK2lLdW
YpxuhzR62VKOy8ihjElu8LqZ74x0t/QTIIFf7BKPRpBYCJHbbOVKa6tNCwyioBVzFDZvbvJdzbKw
ap4IyiVWsPXcvdIjHdINEuRiQQdAJDWfHAESYTN/44vsokYZfROmfu7djl2FpzxStT9tovqNwLES
8/7KT7479phnmqD3pcCrO6DFQlCczd3zpxaejvMWS+GMedDhXjQHp3Huz06K2pvlbBzYK5PyVxj4
3S9PWzcFRhJ3YeClo7w5KjOLLP8b6z6XZf7VsX/3fbbArdQQ1Ittz39oM2fvtHBcdK2NAPmxwQUh
Oua7ni0JESSoLZXOfM/y7A5yGrDKae6zvDrUtvHMBltC0LM8p86i4Hbevsmh3xi8lUP7LzDiXecA
dZB25+VLksoxe8jdvjl3dkUOPeFZONuYsK7Cy/f1hfDhTLmBLiMGvizs7oKaxb7/lNXf5n44VPTJ
gUrb9e9/GIJgFXfZVO86k1t84SAq++dU3nTwiXWqdpd1MgzMOXJLYyebLSD9h7EULV1+wbuWZq+B
rlxlpWe7VsXzTAwcnI4sX5FWG+frnflwQ6IJ7eBsgtZfXNgbx/5kj/uepqAZE/juXv/6ylToyfQs
aF24KOjElcmqAjfkfjzgQvtb+bN1Iwio8Z9r5zKA7waqLFUROGPDYtKe2xbefq8CFsMp2Xj2/VtB
/U+6g1G6jN677y8COv7Elyz+9u3+bOzvb5FNH91jMoVpBO+UyIwA3w+TNPpNwhomiIBTHrMIZYwd
D+cQBY5dt7Ni8Dtf6rN3bG8UjAzCJnoydpBZCX9fH4SPSyr4ldrR2/iGAx53yuMmgyGEUDWs40rW
sgNAZ2OcmiZBwUgJC5gfIkawJFopQ28RdGMtrc22lprXy5jRjmOUCnHjVz+p9XB5nvXU1lvgh1EE
/dOScX/q2gm1OhaXQ3uamkGE9pA/KGuBUEt6m/f9lsffWkPaARxMoAlNNgTb2eCZXZg6QBBbKdSH
Q4f7dtz4Nj9acvJer0/cyh7Uk3WDdc2Qy5HFE4HKf2ns53zauC2txCo9T0+pNRIhPB7DIqM/VCbc
hBhcKb0Swb+3am/v+HMklto+XO/KSsTSaZaUd/6QtQaHEYcKm+7NLsg5Z2QjnHx87XADPQ8fwLe3
swUrfIELFLiAUOX0/lhQ5I7aylV4sPUOXgcx19akR1mjslj45Y/ZdX5X0mGQBpDfrndzbca0eJMC
mO1mcg7iCcidR6UglNCguH/63Ne1aAMKctXlxOKxrNQfq5U7w+U/r396bX60ELEEU9kWdsFR0Tfj
YZ6+mLz7Q8dl45evfV6LAA0qlAGXmJ8h8PaCv1mZHctu2l//8Wujru3/ym7zBpRdDutN79zxFP4O
xsanP4ZoYmVpW74ZF9O2pI+NIu3IKr6Lwr7x4U8qSo79n38v+2fb6MNqbqJeDXvDHRIKgdnrHVsJ
nHo6rszChzu4yOPemfyDQfIMNpaGfZ91mXMOltTZ6OXKAOrZd6tS06d2x+J6mB7qANoiWbWlAvXX
K+CDM1JPMNVIZEcWVsYCWlBPhmwDAAJpdhiVIN5+5PCuDVODjq+Ct+0XY1D9S+PO8pap0X7uHCha
OnnqHcUMt/S6CeqDyhdn79FSRGPVkfua9UbSVv3ZDgZOonFw1Rv1TecthxDmTclNMsc8s4qTapm8
VWZa20cBiXwr9DknFSR6BzvuEGx7kM27JdstXm5/9zizSpRzx/oBFnM+Gn0GVrJ3Y0+wKT+2BbGj
NENsybERgWWt5wtkvjsplhmvfOD1ERyg8gQ4jbH3HRdIQGDc41mJ6maeIQJDu7R4ZS6S28ECBLBx
L+TifKwPRMCJaqHFdDNUVnDPCCRSwNhih5wa5r5fYGLZKkd8ocZonlo8x0SGMWW7Qi5mxLzF2Fh6
KztW57s1IGrCphjJsoUAmWewO0/P3Nx6SFpx4QrMS7PvEidpeUFtjn0d22lf/iwtIu4IJLf/lH7r
v5YQmztnhDoRhIX9+yHzU9SrVLvjqOodBGy3QceuikPnO8vZM7ItEeqP+wyt93//qJ61qK1PbhGb
omLIT8pnGFn+Dgp/Cw1iOR9ft1wU7v7dhmfJOsd2cGLkWsFb0IHBY04TfyzsiS4RwI/lL8+iTIZ2
6wqw0uAHg4VdjzISrtngZlaZFj+5sm+/1n0llyizxLJz5mz5UjCHgLLroLTWMTs/AxPS3Pizb3Vh
6XICsUfmdU9c/o+zM2mOVNe28C8iQiCBYApk73S6L7smRLUIkEA0QoJf/5bv6N585XJEzU7UichM
g5rdrP2tMfJSxbn6oYJm2jjJMey7llGwd91c7EQdrN/VpNVFtTFCqdGH1yVLtBhBtVm7nPaFsDnk
Y27M5oC+TFTXG9UG5bOlsGcRbO63QViTbT9GQQaOz7Qbpw4OGHFAdpGkPE1cPWzXIYh/8t6QDaLT
NgcUw84p5QU8I0fMvSYoJG4nacsxG5aBZtrY4IBxiPlp1UrtmhbwnNW0QxYXcXisYtr+GIQGyw7b
4OtcgktsqB3uwfuVkORG5SlxAIWkPFH+Dkqc4FtcaX+zJnMMw8jabFqtrJ9xeMRv0EKIVjjSj8Ul
aNqizmgBT5hUAjZ4HuJe30WwHRRQ4NrkF5v9AHIY73fXez06k/iKgcWI3ifDbonACAX265zCTxdN
zBjuQV+KuKY/0EB3c1YE0t3FazD/6pA1HkExWg4D7TFkIFwyQyMihh30B+LAWChuG13afCHdbLIm
DOH8aJdF3Rc8boAhGqOHyqGU3tBWf2VhB3dSv+SvzppJ5pzUTc77Vu1rmMp+T2LBp7QuGVJTyMop
bD0wMps2U0g2JNJBhstG9alntboPonbO9BS2eWSbFmWgQYz4x0UjziVzDP/HYjXP3mDNc9diWQwY
HztgmY7QaPkd7VM1+esG4s8Fk761umMYXftZNRE5kA6IpCwoOpt5kxj9nE2VmLMVi/q1Wt6ZwEtj
m8xr/ejiy8IdEJWOx9hr5G1ouylKBVxW5pSLCi9dVWgKU1DcdaosEVUmp858G8e524mkTvrUj0Yf
Qd8y1rgubPW0lH2Tx5WFP1cs8ExTXHwDdpuFDCcJJEvbaLDnIhEh/AcBOoCXl1couimcsMvG+YpC
qR0z6MrHhu+RjpuntZHuu3YrTutyGn4Nllighgc8tjTpwhLi6g5jZyGVOlv8csb/I3OxrQoOTJfp
7EmsYf2kkpjflI0c7moItMdsVO1QbRcl9LdJ8/dQtZnMb4wfkCr1Y062YROxI6Qp4SbxdfEYkLU8
NEXZfq1KO+/r1n+rwdK6TLOa940nw/ul89jdUBYCTGSP7ClMpTduGulBj7LbCuyrvJ1ql7OGhvsZ
Kssd02NwqeAHjdHcas4CNYmd9Ocln0ENvnVzuJutJzESqNrwtiLz8DNuWgufprB41Ixg4ssGxSaI
13WH3wlZflHhlhtVdVYB9ORrG3cZMyJPpjmP6XAE56U7+t0EY1NmkmlX0Lk9FREH40yMbk5yOmPC
AyhfvYHFxWOv4UUki7rZxiDCbmOMNufFMjGe6SKAM84waXj91LA4jqvx1lWV+dX5cbgvA/0b8xV0
Uy6jsvuir/qNFwf00Dtm95a3YZP6cxvfC4hjb5Xvsd+oxDc7bxXu0A9Bb7Jl5NONBWDvV8JD+xIv
1GA2s4aJAdfrDsS6Gqw02+eJXJqj7Hp90xLrn1tNkW0tkmQa42JlOrEouLRFo7eo83V7iAjjB8oW
8sRCSvasVhjrnfSkXr2i0ygxG2+rATXekFIwjumFJMwjEleg1sQqjSnubJiRs1OlRoxU67AMUjZw
VW+dRccqXXD8v/mVJM+Jc81ZVIHYuXguvvhYqmchEAxZODLd6gVNyLVHmmuK3stjs5TbqSR6g9mx
5hb8wB4wAs42eMPVq45rghEKarZFZPqbFVVpyKRrF2UTivL5YoIoX7UGBn0aq7OhBGcPKXx6PwfJ
so8a0e/gSsa3lebrwZuaOjc+ZHlLSbtv+E7eI2dMmnOLE/VrAke9e+gEOJbN4pbN4Pf1E5MgGQAu
3I2ZqXvvGLe9eexqvz8IPpRbVZBmG0YlzzCsl7yUM1MPPY6Ne290yc7Dh2955LzzEqjyVI3WSwF4
rSEY4Hz6MguI5zJXmTrzGR9/LDzwjohY4i+zKtWWmbr8Yq3EtHJI2MaVrj6PEbRQfsM7qIlmmMeS
dX5OAGBBuxjsvxYT279gMoQBW9ZVb0x3zdGbbYBrtPR3C1K8g7SCpoX1Z+Dclmo/JjFkr73nzFnY
Wu1ij4RfaQ8qDkq1i+vTUJPiPMXGfEWWDZ9tW3tdvsJg/Vdd8WEPS9skU9Kvb13TDiLV8Ju9992U
3A7vUGZfd+ULiYXv7Qc5xQ/OaXeSKw+/GjavL1Y1OEIr12dKRMlLULFwRQwvrM2rnqMaEsj6lWOU
BWZawm4D+G1sEkDrgMyrgg3xvPBgPCp2hfDQtPAcI9skatbcxsHPeq76bFClhwmhpAeFafR+FAOu
OsuXFT4sI5yj6sioLS8rDWeQCTVVr4uzUWgc+bpTqV1l8Lh6Hd3Clmo6Nl2pt6VuxRcmQcRXRE0H
0do6XzBqtw15AGABhIRZHKgeJnL1utEIZS6rw7OMrRkyuP52Z8y3OLMVY9jcVWEADy+c0cdlEhSe
UwPYr2RevRSNBYQH/byYNZ2rWaeJKPybBRfVBnwLED5Zp7t3bMeIfsr7HYtIYrmgY4zTkUYWFlqu
fHBlPOWFSaA9dQOmVeMx6u5YjDHJFmTITSOa+nfnFZjU9ME/CkqKhzJE+oxRCZqtSGMKuBap6hZG
VQlmTyI7Bj9UNa67uNZuFwFjuV9EH10YGQ0eHYoRwzTwQ7kwiQMGvtwQdMUyH/js/zRlM14UwbRG
GliWbLxxaXGdV+YVxrTv50LYSPCQdUEyn8jyRpCIbxFy1A98Fkpi7Gro2BZZ+JgvQdVt4HvZpmuB
u0fBxbVLO1g4nzQ4SiybYz3ZfAqtfp1Z0wIDj+ML9NCwo3cj7OPzMBxwxK52wrUJ/6H1Z2H6Enby
noViT8s4tazG3TrGtQMpsqpu0ZFv9CYufLVDkAXDSiC1+yqdvMWCc8HA1DQoB8kiyCcBbKOEVdpe
6raELS7KESpXDciYcHVHsW2rNeKqdO1gMJavkUKq1/BmR91c3ZZ9lHyrAlL8RHG5y3njebkKqLlf
GYEw573q2K0EpCJNl+DSoVxzpqxsNiuv5y8ByPd4f/66yNSLGnJbYdkwmAZE3Wtb2/jRJ0NybAM5
PJUgZy54ClDtNwuvckSU/R1+ND8ZYpM2R6jMX0jgrd1Gt3P1ulZFQPIo9NQmafR0AG1yvcRy1b+Y
IS1SWV/7vyYDlPBSzIBQyNF4Nz6tEaQPNYMdJRvHEDepSAzQ0Gu3C9HJOvazh44Ta8kuIaI9ceAg
coEDMZ9UI46IhieVJqU/pUFTdRfgQFyX1b5FZDQyC+I+fFvoL62m5kZWzVNCS4bGpe9f4JRaYj/E
OsSCN+y5FDZoTsSfZ8SA0rCcQL54cf+Bjg9IJgTz0YXSC6831RCz52kAC6c1R6jrkQVPXvLqqRL8
Et3X633pNH+VfeQy4nMKb1+JobuurR54PwEkngj3FiJr6lDuVCTvQS1DwQDAv7RyyPcQG7kZ/sLW
/8oa27452PpEKcU9fPEkpTdk8pcHNdp2J0I/eLCsIkeQQus+b6JiwS8SiJ5ZFUXZGDfeGRPc9S3F
YP1GD25PQ7HjdOxuPfi13iZJM+48w4oyxZ6jD/XEy1xEMM/sISs5w1Ft/YLFwDYl9smWetW0X02/
HJFoRTmi6jaL9TButQPXaETOdmPcWOTMLfzFzma5k3FD7irG5oMEDTUfUB/JvRZG0Mg2g6OHGsdt
FyiZK5KU2YCEIku698myBsosQD6oRsIUsX2Jo/55gDXebaNW9dCUmEOG3zyERElpNjh+xbZv0bpY
oet6qWBCA3J7XZyayCSvw9CUxwRTIznii/4IBcBwT+VsYYEaFcc66VgOYSxslPp+hUHqWr5x4Y2P
PQYngUelVO2nFYnxqH23SwCZ+86hViMZSYKJZ/HYDU+YRLQnGgTzBfEQKKxUwNAzZQuYqcQiGQVD
os/mZfDilHgc8a0TTYQpbm3mnagGdWlr6d94GkZjqHgr/xLb94gR+wcCIsG2Xm/HH1NLy+9mapEP
GLN0LzquyiP6spi1oMJxs8GiEDeODN2lcphcg2C9QOzpo666KQAas0jt3zNcf+7FDrZFYlcls1ty
4qAKbXsUfwafmu91qbsX1KM0YrbYIJxrfaBoEYG1wtsMSMx+Ah7tHphqZb0buVp7hDYdfcH6W18c
3LhrjDIMrsg4DmJIm2NTADU4TacB5n/g9ojh4JLQ4PS1eueBS5MFZgJlcZ7XDgJAvhz6trQ4ABS8
YsdFL/kSd0GWgBT6Rek2SAPeDwhMGBmOS9vLKMP11H2b5Xs1DUd6VkVgigY8CuHvMQ1jOkWY9INR
hn8H7SXNzHsl3gStl/Glmi8wzx1gwUVbOOIM/fqt6Ex95lMN2/UqZhfi+/G3Eacn+oLG3Eo7w2Pa
FLbbJmIQEXgkK+KLWMGDJVc+ndH3KWsfYR9k/FljuPcdc9Ou21qvgpFQDxbVJqhWHoNyhHeUmcSt
XyMJKEU6+8OMbti4NtmMigtJSQT5WhpE3a1DWpHBykce5rIPUxPp5mipILu5q9VeN2z5hvZlnCJh
UwHUWqvMGAZpt/Es1d5gIvkHdRTcamjR+KkcfLkJIbXJ3Rr328H4yQ4YrHGL+Y/ltXAIg3BOyhH+
Yn1wIycsrMpHFyjF3Hy0J+Ua4Yqsx/GCsLXLBKTYOUdBITOCN3dtBLgCkhLhBRkdC/pNYJVmiGu7
bLIo39WM9wfpobGb1qQRN7KQ895vKrmXJDAPIOa7I7VN8dSv8PXOLIvaDemiV8zwdTuuxnpLLfdz
ngQUJjHULzLiqfEgxDDjemoa9hjUvY/VDHfetiiHu6Dtqh1UStVLHSqGeeKm3ndlaV4SZspMcZzS
3YIS1DRPKARbuxw1cdKlLGQVCDpVBYPWIN4i6e5zVU8hAAyT/p3wAONZM9wtto0pMLPjj8gzIJds
UCOYS4fgdqFnNlbk3umZ3lYGp2Im5NK/wUh+fvcPoynCXKGyoZrlWUsz56oKko1B4n5AxRcFJYxQ
HIZqbHIwAsGUQD4FRHTSfTcmtl2qqpo/9UVI76rOsmde8xZFgRBn6NiVmVBQebfMrL9Y0c5eBruM
4UbFXrlHeBWAY+o1e+xul2s3Ar3WUPNFNFX02MKYCjFSTXneYyowjzHWfaomJ27rkUdZWMb8MeyX
7oD6VPwlAnvxNoKbwtE3Q3Uf+bz76pXW/7LCfmfvIEz6hVJcnIOK54Upqm/r1rTvEbAggFwDtQUP
72IpX/gAlriGGcizaAL1NFimv688cAc+u2a/VgKN/5qFJ7Ny/yGUa5hDyQlseL+oPYHwCQX3zr+B
KwK7xciqyOlkxMUve7AelMOhlfTyNgZGU+SdLOVXbOnidkFLJVcRaTuo5QYk5Al/969aOfaPHLcF
iIybJjFuz5H2bMGZRTYSdr8iLQvM/w1Q3baO7ljDWS6Dqn9LkE1vvaEbf8M4OMp6eGFuG1tXSNtj
c6zrRV5oPWBiwVTmu5cIcy8HHp9IFC97QQoEYyvcqh+DMCGgobmOwPrVxBcq0bAc/IVjDigZxFaW
Hn+p1kTtF75EDxj/DzNlFdOpgMEgEONu7UgmalM8dkiufleiVQ8eGmt3SLqBD2mYfoH3c7VHkTLI
rEJ216ACty3madypHhwIOBSx8MiqofGRgerixGQ3HxZkqhiKn9f+HJV+veM90EjwqsaDc3Hy2Dql
c1Vir2t4su5i2RYtar2wMYnqkDyvMxt8nIwoc2UcJmF31G/aCwFYHXRBnx4JoTZDrucdBF7LlvrA
nGs3iCPA+0hY/QXvGNPP7SECmv38bhaFmMeVMxxZPZIPHcEdBCjwxheIdoYeQqHZkjq1ESVv3aKL
DMg1m0tZqp99x4lOAVlmz3EfxZsWpZx8Gqf2rl3W8g5lKNLsJIFeIxgnb0tMVADa02s/BbMB7gh1
YNechLWfW1HzL4Xp9Nl3tber7DR5mXQlQOglWjgBjDCXGxAeoiBFHURuljgmO9JX807PFpdv78VL
pmHLvcFOXNMA9pNfaVS3X6xDWOz6oPxaKGGeKpuUqMV5+myM/368l8VmBprnDCiDecTtJpDrc3mw
KMbccKTIQ9p0aEahrOhaBGZtsJ8wYnqAo43bDsD/bqEbKrZh7CMHREfrO5nlu4ckWGdFq6qTZ5vk
oeBaPEbzVMZpDGnsY7sMmHang+53UwJtjCmiuc9Y5HdvjvEWxB7s627q1U3st5DUog5xh/FB8eRN
QX3RHksOIfeqLSYc4c5YwfB6hYUGXknb3q+Ntrt+jMWtlNrf6cT6DwPKuC9tY0gWK/haKm99x/3B
R3Kn+Nz8CjyE0sh84z2qNePN2CK+4kbQ5zpcl3vUqU3aBijhrEVTnJHLVbsgntetHJjZDU0RfG/i
Yt0ZA4ZzBzL+wY1DkSPjqh/quS9vSg9hKe09tAnhB/BS28Ddwd6p3Tq8b7GjsYrkNmEcB6TRHUJW
jUTvHBKs2Hrwq2iDAJd/j7vCyCycTPSmCOfkjik84AxG4MWLb9v+xDvWvKIGs5TvJUgd7iQuwAgg
pyl8DRcaaWzkOYHNWhPPr37RRE8VDQeSTU7W31FzDL/h9ZXPMbwXSrxtyS/oP5o91gV7rn24sqex
FvSFMOA1dQ9CfNpS8lKsM1IxHaURoItgVOq424/1LE6NJesZkjtvS3UTHJYiUL+BGYhgdMJklQdV
MR7GlYKdhX1M90mzRE9dDBh/5yCswVLyvsyGqOcRqPsmZVFE7+Oosftocc3PkswKwzVrvCJmHQNk
N2jyyk2ph+ou0da8sS5o9k1l/d9hmdgsBG7iE+HHRy3s93//r0bfDHI9zBPa+kji8ALxqkynIulS
7FyeOuo+HRt7Fyr8qct81VBEjYVMrvVQRrLUHB3CSTSxA3kZutahFeVPW6liuSnAQkn9bhB5XXce
gkKh9wvuwTQKVfKJ2OEDldC1qBE1A1QnKwFxG8NXrD7IXYVXgErlM7uRASX5olX7yfP9o2IX/cQr
ZcXiAb1uq1oeKR0Dlq1ryXNhoviCqg5KSHEJqfCMgiacvwrePUlo+h7+Lk74s2ggvkb8YCQfEj4B
Kk3cJAgP1R1wzZ/IQv+8aOJrug/SpUbBNh56hMI9A0UZ3A5opqd0rRD/D+1nELQPm7FXwhHTw2E6
jgN5LEO606MCwhc9KDQEt8p+aVu6K2sPjVhyQvqYxUz99CP3ibbrz73m5JrwO8ZSlUXo6iObgvl+
nPkbZqTooeko+2RlfPAN13BfG/qzCxhqOB401Xsa1AhjcDWUG1LAQyn9l0UA/Ov/bu9JVo56KL5i
Ujfo84gDV4SO5fr8b59+1SyHYCNcwirqjmYVZebbPnoggTKfaM4/2DrXJFzDAeoUHHXdYFzPS8J/
N9x7slXzK1yTLb7r2Y0QeVhvKnd//3M+eiPXIqt1XHwOzQeaB0CyB3QKMlB3SRpU85D/21dcHQcl
YHKiDXEcQOvcQsnp/Wai+UoT+Ymg9j+y9j+cs+Rqy6wRQy2gFOVR0zL6BVInuYG7D9o78PMMUOuF
XAGzwRWqajhUE8KTrAJXYeNV7bptFQsrwJ3goYe9vJiHRIzzYaY6+JdhGdTI3x/8f1021UD0MkRo
gCXcbdj6NDux85fn0v/+96f70ZH3/u//9fnDxJu5Bnf36JqvIUHZAC3ev3/yn5dGHF8tjdm3EjkS
Pjnxf8niPulefPbJK/vzdYTj7H9/tAYDph2TvjxG3U8kjrmXyD2JdxTpUdvc/cvPT655wZQnvPR6
VWIIQmBWuE1Z9ybaT576B8/mmuaJ2pSUuNXlEfVUlVZR474ZtgbnJknWzd9//wcv9prnCS20M2qZ
owOS/AsaFKeu7z95NB999NUZZr1Ax1pD6dSjirzQu2745JL8QNYdXzM8DReNKCXMs1TlE1hhtPYI
awD0rsNhuo8MahgpbHj6dHUIgUY5smPDpf/J7fLBFZ1cbTUTUgj7akgGDYQvbbuNQqArGTzEPlm1
Hwgv4+Rqr019FRQQ7OmjbeGJCa0j/OQwekSgH1p5BBQfNSIVkexZ7kqqUUYEObPeF17CTxwp/7cg
imt7qmltP9mjH7zJa0wjtZWq4SJcHhtS5kntZ1H1T1QaHFxXKtPAB1OvNHON7uWCHRQNPjlFfEHF
CCqQR6gho5uiXYp7WA7YMhVjrD5ZRH8+HNh1kIA+cVlWRbLcAC8m0mmab1peBGnrlfehk1+0iD6h
Y78HBP//3mDXgYKdvEIb2MfeuMge0Br6EXPI22oTVZlfs0OIqddtsZJPjgz//Tr609dd7bpyDNzA
0K89aW32qg7QX9FASET5hMsIsN5bVLh3cjnI8jfiy08C/w+/9X2z/Nf9sExDA/X3Ik4Q1KNkGx0I
mg7+WkBuhxgTg2GxBmoROqmRX2IWfnLC/Ec7+Kc/9movEtM3UBU2Ar4/LUBGvhJ+sYdU0id5J7we
ctSwzy16XVXeYJoPqhQZsbcShnw/y7EGM9PCuWfeV8SzR2D8vTe6lPO06efI3saV+4xh+MclENJr
UNhcQObRGEhoZx7MjzEMOc5oPC4XCu5W3tMSQyeihbCJ0Ojb34/1P0Z4+Mbr6HSS+MKY0+MYOqCI
kjaMIcgQbd4MrNsleqQbVIDZERc7/aGVN+/+/r1/PprxxVfLb0TvtV0SHUBAUzxNCRtgvVhtWjPO
qS2WW9UULxAs4LYp1Mbrx5e/f+0fNzO+9Wr5AeVNAdIfySmEgTNEN4hOEnQAU7PUKu0YiEaD4p9h
6/54GuLLrhddaNBxwdNFAjPdqCZEA/KzWd4/L2h89tXZb1zLpAjwh1QSCr+NNBvzXG5EznI1p+VP
aJ30bXfnblHCuKyf7KKPVudVBLa6Ah3PwsGEUFdyOwB2mscLisk6GeasqjrU8SM4QavWqz4JOt6f
1P/btvgrrwKzoNKQYOqwOwlWzwcYecbox2sIZHqbZH9fEX+8pfEVV9E6SAgEqT/1MXkVvQ0EMsQq
Ficq6bidUdf+5GL86A+5ur2EXCMf7F1ywnyEvz60I6ALn7yVDz76mvsVLG7wmGPrKfagAl6rEVqu
FvZjBRnU9u/P6D/j2n94D9d+4yBZGV+1EfxlAzkKdJbU8h0dzPYFnnzhqXMcTWUvWdiarfHPciL9
D8x95/CyGW8YhSQbZDWicz3HjxgA67+Gla4wOm0VEiDMn0W5QYUaykaiTlrq8ZNf/cH2u2aIoW3n
YbmiNNF06xdoa17QU/nkoz965u+L6b9uMV5aGSeCYy4xAhx+9N0JE6j3hRX/ZnGD1tD/fsHse6Sn
BLC/BPMaE0Q0y1Rm7h/9guk1PYwkBWAgKHydIJ87jlDUtXpq0Ggq//H5XJ0U1K7c1A4wcxc+2P6b
7H655sff1+JHj/7qSGgCJ8p+Bp3QlOj/oqA27CyXS56Ugf9JjvzBnRheHQkAvCbQ40NlxKBRybuE
TiIN7ZocR+5Bdt3J5wbHBCE+DF9Zk3wS/n30h10dEaYtB9EQ6R8hwyigQcUOqROCQDMU4pNyzvvy
/MM2vqYcojUcqiAAzbzHVMTcrnkP8EsIWmAzbP7p7VyjydYwLiAfqGKcpmZ+vyK+R2sB+26GttO/
fcPVzhhQruPob+C8to3AKIE6aN3cCue9/dvnX12sI5ugi4EH01HzsT54SSO2AQDAGYUe5J+C4JCy
q+3RAePQ0YknmFIke+eWw0r4Q6iiTJbDJknGbOlYWgzk7EMIkZb0M/uYDxb2NewrxG3N+hnji0ER
hGlRqtsqac9gu21XNu0hhr7vR1zgYbB8shw+WnBXO2mRC32X95NTHI5ggLUHjv4+Rir6g6Xhz7+/
sA+O+WtmQTdBNr84DXE1g3a7n+sHCV3mP332Na9AL5BPYQiPAJhFXwDZHlMRtJ85JvhoF3+wIa+C
YHQ/Gu5ChcOs8ymmPvvpnizofl4wD87fOh475PJ0UigM+tpthWcAwOdwbahS2jEiMdHBSVpDCYZ4
r23xP6NOm6zq233NmgbUzOFx7V2UQjrondq6M2hZA9UcCahkJh5PqaVDkFfJOmxMI+5sUoSQRHXw
E+PNLwOHmI1OEnWj0fmEaLGtN2Ian2i1Pky992bQUNwWGPcJY/MzGUJgg8ywplNN1sxYFBVcDDFM
T8LXoOBIWkgIKDTs1dtgwXAf5ndCB2XdxNY2n5w6i1481cJ/Ic3ipYLRGVm8f4C6l2Q0jH6W6PCm
pKnOLGD+YTXrlCqBubPOSxwUZ93JVst9lMhqU3nzKWihXWUz73YwiXmoWYBRrGk9FBqat76Yf7Tt
ylI1Lw9+71bQFaD1sIubtwJjpAfW9Ms5NvOY+nYp8mh1NLesLw/EYnB6ABtpHYa7zvCfRkvM/rHy
h6mT33Y1QFoY9XXwm2FXcWjypb8Oe1+BCjHYbt5KOUnIPhuVBdosGyT7QDau8uiz6WTiOUonKAcx
skiBiC2hB4O0Y4XSF8JTSP0pZO+YoPQsnkL3Q2j7itF3l00Q2Gwqif9qbXymTURzjuFn5SfsDBUO
JBzzuQi9JZUYy9iihuHloP5VG1ESWGQto4/JHunl/cQgDFS8z+VYiAy4o8emqLfgZcJItuU+pPV4
ES0MU9OOO5fTBsLUboUAjzLXbP0Z9ueRka9jqH/6K4hZdMLDXI+Trm+LJPiCVguWHCATyMEe3AJs
niTz73JQ8KjGvF6KIuwjxh2/J/NyYyTYJnUcf13YdN+G3SVwoK/UhSyzzhAKPWzNU5S/tsbzMHxD
35N2+0DL8HcHpc6iyAHzEg92rmdItNYzhJePiZ1fZzN2mOEvlw3m65C2VOoF5f8lXYzOgYc++EH0
fajqe4ax0XBsPHQ8A3/T6+HdacF7jeQCveVckgNi7DIrWr/OqV6CLZfiQNbkWZbjkCcV0OGCjheD
vzxVCV3TcIX6V4TlJfCSGzJiULTWfENWaAlkpFJ/GjS6av6zqYZT73krrGjxvHnsPapxIUdSBSZl
7X/Qy2uyodOsMzK9T8XU3rZqcUs1EqoNCan/E9ejl1Ipw1QFRO/LzgW4P9okQy+927R92ORl2RVo
qmh4d9cF36JbUW9YBANvANC/M7X+ACWqSoNOYu53AtS3St6WbkI9fOJpsYglR1nmJ5CU3QazhkcM
ln8RfLlv6wKsaHi5VkpdAvyUTQj7jiwWywHdjH3drQ/AjN2w2L75w+SnKi4wxhjBkmTGwFkwnlGs
PMxLHGCsypgtJmvIdnJDnJqp56k3G7fF80Sr391ROwJQEkdk14nxBWp0e2qcCfbS2L1H8KjV2GDU
x9qtIz1BnZ1cwpmiy2z4e4PfpB4yV+gRMPUTcyHAOqlFFkq41vDBXQaHydLF4VCI3LKbAwASMCRx
jn1/zKLZp6nfk3kPXvQLluK4WzU/kg7s4BENTEwaWf1/nJ3HcqRa122fiAi86UI6ZcqWXJU6RDnh
/QY2PP0deW6nPn6hjFDvRMWJRJjt1ppzTL9LoiaYUiXyR9fUj9I1r/U4zwPkm4ia8bB9zyYiSzIZ
PpUmr1aNRjZImKCHXFhb10TNXg2zjxjkNLg4JQurG5/sTLvy0GgIip2uUiPcTforx0RVGfXRK/wz
9Nuz+0zw+zdPnzu/irANDtF8l+taFtiWdVMY9hsRRo9aXv6RSkwVM7vC0m1S0mT2wW/+qy7wLjDX
8cmNbn9lpeF31VEb9KRDc9DrwWHOMDA/1rF78M4K4q5J5p05Egfetd2tHtflxoyrXwDlWh+L0mM2
85U6Z9Fa16d4wwzT52t7TPO+2rUZOw0SZF6Mon0mQYUtr+v8QIn1HbF366dte+d0dP76Vr4XWYHF
xUv+ylh3dsVkJj50n+GO1BeEmmPsbmsNNUndenc6h/dEKOW2k3O2LVHFbEy3tDazgiWWQwn2j+4a
KIl3tDrLPADUGze1I6/CJL5Otepl9qo7gmuIYLKnv1kn/yrm8GuW3aOlinajifQo3PSXTHAQaXHY
BWPobvU5IlQnNu6VMf85ZMVbbUc/G+Ws7VXHfdk1W1zZf4ZZ3IZq9CqK/gmfSunXvTwZau/5KqKV
QKs0wL2OvsHNHvq9p5LpPjgvMqUfOE3J0UoUzY8VeU46Iq3NLKvvsctcYXVnxxr9f4/la9t2ZbLP
MZpshhSpqialP2n1EGRDQ7nLld9iBZMJ1ue3ZtBMPtXyNZrDiA1n+2zg0N3USIcOQ9Pe6ZPz7Kn1
SxxipzGccT+V7tE4W3UhhFwhhk53bEm+204Iftp+Hm39OZPm0RDlLR2XH4bOpCqqwgqarERtlqnY
RkU0+mJoK39o8F7FmrQCG8Z0LRU6BRiSgjic7wzZfNMxSe74ejCeJTNSXTf/o2TIhiVe4KCJSsfH
ka1dSScasDkauBh6Vq+EucRvmCK2besqp3hk5UwqnAqRVbEPccv7RvZlkGkw5/CHnLQU7JQo4quE
n2nH4sEJLW/XNbG+jT1REEU0Db4s7d8s0a+GVtw7CRipUbIWx4mHuE++duH8HPeZsUGWFW6cQX+Y
FXw1+pzda2P9e8Lhuq+0qrzBbwIZzOmdE3RJaqp1XPrwfN37Im/FYWA/EbQUQO6zlryhwq3qoz6G
HtbM9obZjCyVDitcNH5j7/xsAik6KpaENmeU5tFloP4Ht9pYWA4QGRYTVXT7JXRdeMF5TqNEjdvo
vsWEeyVpOt8nI+V+p24hWOT99JB7YfeN0rflZ1R+r2aEub+RWR2AVHbXxHrp7FvqYdeJOf9bOqYH
k1RJTbR6SR9Us6h+64g7gzEe2hsFovNrXPZUiqJMu6tHxbmPhsh7tTXlZVDG+d4OBysMBltv9mpf
TVdGPLGW2vVLjxVQdfppV8rM2xFPo99WWTXuEsmT09F+XXue3m5D7P27quv1IJbW+EhdamBTaaub
mQq970r5UExWGiR69yIrxMJseqYrnZzJzaQk2iEWmFZLVP8EUpl4IJoqCSp2ybIW5o1WWtphHNy/
JABYWxJ4frZ4nXzhYf8XTRcFhtD6HV2ZZ1sF4Y9fKNzZoZ1szUZ1z3+UHYTKaF/FyMgwtallgHOX
VcEV1q5sNDdQklaAVG+8HRpdgdEksjZhFWUBksxwMzmWtU/HiTVwsBnLtZ34nUJYXxdr7QFLpPZW
U/i8tvVBDUwF1wF+5/y6tEft2cJYfyAf1A1yS7NuHQl8BWRgvGl0N/9JnlUm9lnb169aY3m+aTqO
39SD914KtjitaU+cBLR3QKSN32QYFLyw554L4AIirxP6eEW60Rwz3GEKnANkcDIInfxvPDZ6EJUm
hlrX/oUZCCwA5p4tAgftj1Gqxp3pZL8zyFqo+yeDQyefHXyStu2YFAd72yRYyQtFq9nCyhw3Upod
0iTMNl4l31LFLIOxneRVlztn1/2gb+SUE7SaWwYuqbS58VKMKq5uFgc59abvpfPoZ2hWgEpOIMZM
pdkORasF+KiZo1Wr3eqVne7mrvtueclDXVSojvm6gjIfOGuxLUcmyjcRm+NPh8btJprlfcvJxy+E
uDcbRgAT1FUmEQyHnXgUPVGEKOMKHHZVD36jecxUjjZRpXRbtxoTdN8NJUKv/WYnTnUTyYnFSLd+
w/nEPSgceVagxfSb2JiM9Zj4Zqh8V4v29+TxF9uD+aSlA36MtOD8Nzc94nj6FXnkyo2FxWeTDOHf
KnahePYO/3+uTbtuYu+N3K9Cx8S146z74Xp6FXRd9F4MvbXjVii/WkTOVRighYAUkTUKtrW80x5S
Im6xSLCVLXQ0587gCiSdagKBIpV4NZEX+fxJHcJbmT54Id3WGqkln2siTtOcJsGsuM1da4/JxmUa
vZFhrQaWh9GwouoBn6WxEPcTX6bpZnvPdB3SehxvcHqoJ7xUE+CF5qXr0nDwqQtn26ZSVbTquror
KrxlMDu2VqUYu2SQ76VhWhwsY7FtbdzNZd++sn9p97aH7RhptXeLKb70XcsEtyCKP3VZ5QdUt4Yf
2UjrkZU/ymZ0a99UBU4dz3xTHFPeDZjf4OCyhFnc4Gs/5I+NCZcDv2i9cbSSKxVW4uNniQM1H68U
8sKDEqlpijJ7kxtx56tQNXmh5riBfTnsI68s/arE0Uc2nn4fRyxLxEPcWzpzssOhVZd0tXsDVbuT
iJfGo5M9h49GOslgLNMnx7F+2gVnP0yoBEqUavWtnHUuOk4JJTySbJJ6+OXlVRVQC/GYqfD9uqTU
n3GUrNeeEd+nhqIe68zG+ZMBwR975b3pqcbH87QXDkf1MVZvOkHboC3bd6n2N8QS/iqBgfqNVkWb
1LC7P+hYgBDwxP22z4rbGq9IUGE92YqWcKOJs0CgqKoAcEJGI25vM1CgOm4Hs05gPSB8dsJY2w19
3d2VgHv9aNLfenTbG9Tg1dauDTOAeHj+iNIXtUPZ7sOgMGJfja2ffZQnhwQr9Q49NPBawTFWmaWy
72xjvCGE52zOnrG3ZNqLbhvua4vFgQwJWz3YtnC3nutO7AQFiIKITSkt3vimkGDcB50FTGPF2tUY
759LPARO4LVoaUqtzXdhXUi+Mie8qSitvNGnIPlXDJ4bJG0VXuNeif6SSzk8aYUpA6rRLOZWFFf+
CDQYf5+i73Qe46MGaGKTyaEDJxcnAFDT5DpTW3wSSuKeurad9mpIPlEatniPLBVzSZXV723ZJzOq
arML0N0VR2cok6BMXXOjdYLXUqr5we28et/ovbudM9Hu44JaxhAV9bHPkgGyeExxcaoc4xAT/Blo
yPaOadyVnj90Wd34g3Cj2mcjMWvB5I3mw+f1s3NR9oOC85LCSdJizBmk8Y66pIHtaW53BRsjZ/2w
uwslurVLLEpozeBGuq2V6hENFPtYKSmPDMZ3eidfvMCi14N3vcoQRjvHqXfKXWZ1KYGWZfpMFaT6
isTEMpZE+4K5y4ArqR6ZVZ7THA47OqFsrt80w76Z6/nv529jrVK6uBNTK3Kz4vB1MlvlLdH038Jy
L9zBSmvYWFTNB7xOgm2Jc/ToXYzxVda+heohYquhs9me1Eta7pWC8pLTGWU2MIRq0I46GG6p/e4K
eaw06jPTJcXz2hUW/SU7UvmrOwpXGNQ3aWPuCuWvqxWHLL1EkF67wqIoXgBOmCtie05R/qr3byQx
7y18o0Nr7D9/z2svY9FJapKwnYsiMo6OlaTbcK7Jk56zdztUn5RugKPBiZET/nShI7OiqVgyOKci
z2JL0C6LxrA8NZa7781igx2KI65UcTS05oWhuHal8w3/03b11I7+kjdp+HfwVyMHwKOv2yze1Hi3
Vd+nt409Xar9r7ymJY8zF3VperZFzQnsmN8PKNmE3jy56M98R44Xuvdrt3S++j+3hIlX93AkhUdq
F2Xt+hDN9jLm1E6CrtoNX3xw1v9eJZSDUOCv1Ccze2/i76N974ontiLjJVrd+Yc+mOiXePywZgbO
hVLADwYCQhQLDUxSMnvCDT7/ptcusGiZqZPXNpNqaUdpALLKzPBFOCamBHlJXrz2Ihbj3iqrJvF0
WjEpWklK3NU+S0tKRs2JlN2TvMjzXruRxegvCWccZT5rxyakOFaN3bdZS6+QDpTB509qZZbXF6Nf
Zz9T2KNOg1RTqqveTc8dPqoZn//6ymNa8jajgQIzJ1H1SASRr1kV0sTvXYoTrH8D7bv5/CIrz2gJ
26yR6FleqRIbFA53+A6/sw2OfHu2v7Yt+U9U9c+g88ACWRYu5RPnqeO5h+KcS1pYRL/25y/GdKdl
utbPGm3WEQDDYNLpiDa9cSnob6WLu8TdAzAL81qfSdQADbFDizUek7nrg4YyTFAO050D3ifhGONX
srwUCLf23hcLPPvQgaxyeFfe8FgVr0Vkbyxm3imDJwcd4GsPbjHI9amHYlMjmJupfKTUh+v6b0PT
5fNf/1gvjaViMcTbaOidXNfR41nGVVXY+7JXgsK2f5SWuFYbl9Aub5vGma+U6c9xnPdWIXaj/PP5
5c9P6oMp8j9F7L8fXR/Zsp5M7ZhazUnvoydaDpeyo1bWqqVVSrbzkFN0do9x1j5Ls9hTCbwC5kZz
9cI3vfL+lypoz3K7Gl4DekMQOpxEUMToNB8US72qWmrvVAS+FqtmLHXQCcdcMQlwTqrZ7lQNworb
Ba7zHgKN+fxVrDwu9XyT/7yKHgcxoAczPblOtksxGrWsuEXW+3X0+PkVVmYwdTEF4EhNalXz1GMW
9oJTcYX1ndnAn3WtuDDPr13i/O//cxOcGCQ4HgzwVr7V9eShmizdt6ZLEt21CyyGfKFWUVd4tXZ0
ocXVufzuQibRxZeA12D6FoPdnInQqXukQtIyr3OcwT4djJdZWu+fv4K1L3Yx2kkrnFXan+0pzGl6
OsLb1rX1WLbeYyxDojPK9IvT1tLwFSGumDD1ixNdg5MsneOMQTpMi5+f38jHhjKe1GJF5yBIJbis
BCLDsA9inY1VBqLh4AA+aEd17yjVyziJP04PpZWjXYoxnMTpu8QMqeZRAPGmx7aqv33+5zjnncr/
ncj0pdlIbVXc6egSj9ng9gdpxQWdKlaiygyLx2E0kpsO1/beG/P8kPVeDkfLJq1mNJo3qh7GN711
SL9WhEqKTagdcs0p7/DiOxA5ZHonpIqkoM/lrZV1EMN7CmAKdYm7SrHrqzazHUgMWJJdbCbfvKJV
D6EzVXcjR/RrXCAMscxiXurs8AaSrbn1GpldD3KApwshFwKm6z0D4SqCHgXKFrrZuCdixaKgNyHQ
TkoRdCPQnjapaKlGQ2JSXUZg7bhud6Tlbz4Ch8GdkEz9QbFdZ0Pp39pYOF92phj7U6oQ/DzZXu0D
UBRXXmT2gRfDpgjHpnwuk7F9hVnoHCoqQJvBswno1Wa50RHAnxsf7gYNSb8z6XlsP39dH49ifenb
0qH/Uk+r1RN16JMWeUev6HdqnO6+9vOLqbSY6BFKB2Fzo74B8UvVNwgYn//0fzvWjz60xSQKelZT
cpM/uz+a+/o6g03X+da1cyiCaFse9LvsKryj6dPeVjt5U9z1F/KEPp459KVxy+PcF7WpToMwozq9
oemXb3q1JhnNLSV9Pd3Y6pk7thdWo483Brzp/53I3cymP+SBjiOk4yfngJ+KQsn682e4diuLSRau
gO1llqMfpyGtv+U4xliCTBH0QzTeNG1EFzYSl+J11z61xYxrCGC0KLIQuctsfqP3CcK3aLMymNwm
ev3aDS2OT5Pa2KXrGqDZtNLdF+CHN3CWmpMpSHe17Th5UgAYfOlwrnuLideYeiuTrjrjlnvWIEJr
8rcxv80pCOv40q70/DF/8JG7513+P8s4nWpGT1oacD2NArdeZ+7zxAWN0Xhvkwcb6fPntnaZRekE
RGqG/q3XjlD+fqoGbXzHHUi7Uf9Utn5h3Hx8MNGXuIO+0XptaElvpihDr0f4wzQePOOtcp4l3Z9s
psEBiO7zG1r52JYABHgZfZhMCpllrUOQaWG+WHP9BI360iZx7QLnf//nxVicQRymgZqSRrkfZ6gH
dqn/bkR3IRlp7fcXwz428zaNchuVuauQAdr26TendkuawiRMfP6MVmaWpWU6qvLUmxQOokOPxgMQ
4i/6Shcqvmt//mKwD1C5NYu24lG11exqquvyJmwFi11ZdRcu8XEdU1+6SZsIIlLfIFeue++HKPV9
VUE4OrcTzMIWQW7CwRKT9rWp0l0M9qFoWqseVPUoOvNb6g5/psT5lY4qvWLvQU/EhVVtZUZ2FuMd
cZ3bZWbbnUzVuA0zeleV/dKI/pDRJRVRdWnm/9hpaenOYsTXMBVlGk825JtmI9BJOpXfOXUwgMOk
OuB7Xb2hUX6fI6AQXXahTvcxMITLnu/7n2Ez21liTU2mH3k1d42BNCFEzLCRuprSgUrsJyIYHF9H
JvoLAgyaUMNp/fMGsaH3f2GyW/nuncXG4dxXbA3daE5D12ysgfal+SWThu4sJgW3lUWvIwU+pz++
2/ZwR4crGJ0L38bKBOospoR6dCoCpwQM41pcexOby/rarnt0XOYmnfbt9Da5Pz6fGlbWA2exMZis
TIHVmOiINotkN4/DUzx0iAmd9r2ald9fu8hijkh7AFKJS9pQH0P3pGuO9zLgXOAXXzO/6f+dUf75
2vCJe/3Ua4Ii7SADG4bGVTXRoA6b3rowC61MdM5iXuCH8dXNxK8nYOvQtoVQzI2iCIg2u4SIWbnE
0vaLNkWZB6M3j6X4btjlTiBn6vVLDse1X19MBK4tHYJDm/pkR8VG6OPBJCdGB7b2+Ute+/nFgB/t
fmqITbCPhsRsGhm/czd/s6AlXhjMK6vA0rLbDOOMMzizsBQ5D3VYXmmOgvhIiU6Gaf4uzeSaueXC
u16ZnJeOXXScwxkOi2WwSFpoVMNm0LV7kTrPUz2/gyG/UIBemaCW7t1pAngRenZ1MkfjyXSKBwjB
F+aQtdexGNg15PfQbY0KGuUUIrYorlxhqL6LIOHCQrn2xy9GtRqBfx2ljYssbfepNlxlenT42re0
2N137ZTgZGXiFhbRBvIwKaDgxKWD1tqXtBjJUS9rkPsqv971BZET4sVIqwdM9ps+Z9tY8pmhs5y/
tkFd+nLVXFZJK1uVNm9xpbrRpqLigUj8wrBYec9LS24mC4CJOQfvlkcFxSGl6hFmXxsHS+tsBaM1
J5oBf2hFikr05g7NPiYSNoeTa1YXJo6VwWYtVmnHqXV9FJZxdGPzvk/q27HLaBk6dr+pVaYShKsX
vti1TcnSTguY29XmvAmPnv571sqtbYincMoOcfG9CB1k8N7ey0Mk8gkSP7E1U/m1Tb61WNGHlOOv
rTIabRVEsuUG1JKCAS3V5+NlZRW3FoO9iMeyN43eOMZJqN7OIJE3WoWs3RwUuQNqGu4/v87ax7YY
8pkRDq3t0eI3PO/JVsNnM4XXHJnjhU9hZUqxFuNejHo5diA4TrMhfTt9C70LE+3aA1oMebIrHbsW
SnvKyB73lT4iQaS1voUizzdqCnb+8+ez9oEtnbUInWynqKfqpDkESRU6Zo6xVZBSmSXRJkhw4crF
5l1XpOT8FCHoE7UrtjjJOO0LA2j253/HynM0F+9J4FecZR62p6IZbpCMo/EKL7yilcnTXLwiTZ9H
pcdQc0pc954j6o/EVi0/idLvE+VmavioHavkwvNc+d7MxWub8xaVd5EbR+qLh1EpKxKwAKUWydPn
z2ll6ln6OmXckTOSFNpRjJGK/Bj6dZpZj63WXRcFERlJk//62pXOj/OfDeqU541iy1w/DuGdB5o3
Ke+clFzjIvMxy31+jZWnZZzv8p9rEKWYqaLg5Drm2lvidLfxMJ60qrcuLDUrT2tp6kY1Bt3A7KpT
nrbVBp5h9ASe1rilFpJclbXWbevMkhemmpURay5uJiNoJIlUND4osYqNNlnD7/4sBeDS3c5OzfLC
dda+5/P1/3locU8ZT59L8OGqvmlFEXRw0bWh9vNm3MHH9zsCVL70fszze/vnUlHPWTzNkJZUw0/N
xtPCSaiyjAu/vvbAznPBP7/uiRwaRcOvT6q6GTEdeQBshvAxSabN1/7+xSrD5js3sN03p6nyphMq
yOKGjIb5cWqEdvj8Eis3sUw7R3w9JTnBx8e2wBoGhTgeXojpuTKLCwvB2hhZvAOsRh1O9DA5Za04
85hfk5HIEy/Kh93nd7Ay9S4VkHrn2rT82vkIyflI7s7BkpfCe9cezuL585R7CtGudoQhBAU5853u
nvG4U5RLBZOVEW4s1o0YiX/VWqI7SbM9jGJ8gHZ8o0ftVTTGP/oCs9rnD2ntOotFJCbLja7y3J1C
B+me9qopMNLJBg7jX7P7NQEUsOD/HRBWhvgxb5gOw1r81trwDufihXVphVoFI/1/f9vBi8+eS6dI
iPC0wDfILnyfpxZivai6Zc4NYqDxkpg934QveuGxrdXy/k8WeT5hCDQi/Rh36X2WhgelByVrPiYK
URqYnMb6zGjWd2pDhKN1iVOx8kkvFZBy9vSGPC/WlSa+ncX0LRLjhSVlhSik6+dv/Z9ZK4yQnbuz
15wwfzd7U63SY9XlMt3qZZHe9CTEkThQeCniTkDALcJ3czg1riBAzamYras2VbLNnGYOUciidTGn
2HPrt0OWj/4M1P1BYKvGqeCpVD3qntiSUuTThbPdyojUFyMyUauwOtv1jrmJibi91ccmkOaDMl1Y
0f+T033QFdIXA3KQVZjJ0ZFHpS/bTVTnDEu31O/bLo4OdG76jVqGpIRQl0p9ckFxmhW63GlOmF+F
VP0fCky9W5I0Q1Li5slvFZV8OAemzCh0/aoMze7Cn/rxR4Kk5X9fZN4SYeKmoTiJMXkpyB1yh+hL
p1Bt2RprqhTvX4quQm3nX47nPvUNH6CpJT+BTT8kmvLz81lpZW3QF2sD8GfFicldOOJDf5ChSPwh
j4hWKL5Wa12KY0sVMaMky+JsFJcnJYvGqzkjrKaCq3Uf0+29//w+VmYnbZnOzGePm9JWsHZkc3KO
ZRs8nEqhCP05SdQDu535J8l+2XciLJUNLiXkEnpTuBcG9dqoWMzuNNLrZshkdxoS73YmemtwshSD
j3ec9UtFg7V3tfjcMrILvRKy6LFNxa60OE2rwgXpr/z5/Bl+/DnrS32rl5ak1s41BEbTfqyMZJ8B
o/7aT593ov9MeZ4nGaMdHcsils2bcAf9tq8Eg/Pzn195MktRa9JJTE2TLNjhpI9Cda7hMD+2Vnph
A7Xycv8TJ/3z10eIqXTWufHkRW8Q5wgWvW/GOKB7fOHrOT+GD6a8pazVLUsyR7EsnWrrT1eCtskg
q/S/bPdaGbQDNcbd589Jt87fykdXOr/7f24F52UDU2kSp6YwD8R+Ugq87vViZ+E9bLBWFSUm6uuy
+WEk2zD/XRP/mSRyiwwOJndzqMKDmTgIhp4wfGJHIG/jKUvzfSFfSfjbSrfGDf6aDvERePfBMPdd
a12Pw2OI39imOoB+vc1/xs2xtsHChPsaNJ6FpzIWO+7/PmwguRRgJETjhyRiTsZp1m4H85A0uBBU
aldEO51DVKQL8eAVc2QQ8p/hi40lk+zA5j1VbxEf8tMPgmNMUUB32s3lEb7nYcy2jnUIafu5w9MY
vVvV/OBoM8lJUZBFBzLO/bmTPlCzUNS7YXyv3Z0mx11KSqVq/qlMDKRQdMZ0q1JB8SZ3Y0ElaJ6J
FH4pY5JGHTJbfngqQJabhOhibBr1GAZRvUWtMeZHCWy5NF/UmSiNJ2JggjH60byApOEZR/UGj0Vl
dL7SthvbVgJJzNeAVd2WiK1C1MYTvpJhX0D26YE2myppdNtefcz1PJhCErvJzzE29aT6TbjTiseo
dYPJulaLm1J/1LUni63mmcvhnONw2p1obogLPp3laKr8qafaLotI9a4fapeaM+p8oth4a7vYPlD4
jMAg6PsWZEBDAK59VZFIx9VYipNqw4Zvk4utTY9Vq2/Y/enoBarofhpAneDXRSK7bSnD93kRNOY2
jkc/xVSi/eqsG9xfOyXK/GLONiPxg30BCKFTd+y9kdU+1/VTDV+zsABVxPkGjGTQJAl1UgLifpgF
BBhla3ZkMrAbaa4bELHFeB3KN+ipwGK/NfqW7CjfnHdy4v3kz2N8cixyyCjelKNfqLcNxuOSLfiu
BVikyDd3vLco7eQmCbBIVnX4DzYwJ4Aa8H5uBPgdEsH+mPk+z/z4u0GUjfdeK3+15C8t3tE6hc2w
SWNj+/lwXZuQF1utbtbmDB0GwsrIbLdCJUWDNB3jQj937dcX+6zObBq3HmKmAoBVh7hRoT3ltXP4
/G9fm5IXCyI51Dn8b2c4zfYfTel5xvnGCuPN1359sRTK+JwcSsbVqe9jMHGtGZJsZfUFhT/zkkhl
pSO9lH23mYG6uBtJR4wAfuCKlRsS5IwfkZFUt0J4ybHhUBD7CRnCj4odKt8+v7eVrcz/J6b9M0c3
QCjcvq8HqHEYAPrQchBHyD/nKpTiGjt96KyDnJWjYbm/hVG+fH7ZD8+nprOUtmLtUikKIUaQky19
y/B+xIQITkO4H9AB5TjVv3adxVbAauNQ9AIXTSLy1yQfjr1rn7zR3UFxuJqGr4WD4Mz+34WO6E7H
mkuMgD01YT/Ssj3HhQtv6MORw6M67xP+eUFe1o7DaNeU7AemGGzvoGgcTbuwV/pw5PDr53//59eL
JHbDKuOAleTzDXFOm1ad7kLl0sBc++PP//7Pz9uK5lZswZOTpkS7WbinVlcubMLX/vLFfKWqNGAF
2XYQs8vnuh0DosJuQre+cPL8eGDwZBYzFul9RebE1niMpNH6RjrsvdJ4n52i9HWtvBUqpvWo9lSg
AO5OiZUL110bGYupDBl3A7pvlkdOXTbMhbh+1Mzvld76TT7vPx8V/7G//8/GjHtbzGhTrTrAN0Ge
NehQ7C2LM6nhoZcFdTiPdx0phO8WpvW9A2phn/ZwuNgRWNf52MsnWsVekHvlfLSRrIPy6sWmVAbr
gN8++jlCeCbSTdGuUlXVH7pES3aNqJWDm8uOJOYyawG2DMZD5FhxIJD37uENaTvtHLJmg0fbQsW3
Nzpi9fsR9sC2cpuUcLdkK6zy9xR7cmflLut9UsJmJIiiDXF9eOl+lLL4HulS3ae6GIJG5BpMmkaS
WziM0auKb/+QN5626ft83jkNuEGi2CaW+cree2FjfyuF4bzqKikAiUHgajOORpCItNlrqptunURz
r8j6HogTn9HLqx4gMUOM4kZRaz48Nbxkvv3wAGA6S8Flr3ec5Gopj42MnjsnPjV1DTyD+FezvHDG
WBk7y3Aaq5sKkdQyPoWDuRnYOWtdTib5pW7p2thxF8PerXp4OZHTn2oCBhIqC9cVIe+BB2/IATU5
i/zWTvr3VCNNVcsJzv38u16ZbZYyzM6wlTjU8+SUaN5dC8RNFZeMvWs/vZgNhMxCQEtiPOWkTRrq
8xAlF/7olQG/LL5Uiio9O2QeC0v91IaGEfARw0KCTeXbNMp3RSy8ry2Hy7pFMsea0Ui9P4Wj+auY
jH1RA89wNcQHYAitYCrDq89fxX9CvQ+mmKVGOVHi3EPMGZ/g/OWPiVXWReCkerxXs8Y4FBHEzY7X
v4NjY/11VRmSUOlEey/LmMk1S3nqzKE9REWtHdS2a+70phmeAVu492kvpBsYodvfe0MMHc8jpBVa
WmwS9qtVurudpszxbXBdGESyHpzKkG7GKMvuo16ft05rmgdLNQBGKoCOiN5ws+skGbIdCQXO0ZSj
4Sd9X+xMeyZA2qjVm8Ju+yLwmmzcumSGzITCu46y6SK9uE0VLToRdJsc3FlmGwgilIa1dDxMZ+lX
X4h0Sxho5udZJ5Gl2NU9J1YT50ne7Ejb+pHmc3IwjbDCyZRXe/Kcia0Ht3OFpqXcFGNZbCLTqI4e
0/BGZUH1iVx3fSH76I7MnRYmlttBGuW0qkAA2vVeIi98Lmsf/WKZ8MJUk3V3LkVMpw7mYD9cGk4r
E9BSnCvUWFcUR0dNYzcPWZIcMmHchXX4tb3BUpKbR6Yztw3z26iaP0eC7EcVZYAqcFNe+LzZv3zw
dS/Ft0KJdbtUvOFUhdGDHJrrKp06v86LZ5JTQeFOJHJ9fqW1J7XY/qkQB0E0mQSqDOVrMyuHStEP
kPMunJxWXvFSZ6sraqdGQxuf1NzuoP3U0GPgGF1o46wsZUudrY0hyskqK8aGC+Wqf8vL25TxXROR
9LWns9gEMkxtPY4Jq62q96LKdhNN34tgCudjIzOoNv1/t69xBpi16czwaBM9DOVZbZX7ofPCg7DL
8h4ZVcW2nOyrnXSN5j1HuKFedWCS/+AkxJMDwk82PvNt/dcAevw9LjvRcZqqTE5ak0i+T707vo0A
pnEzuhm5yqlNentDI0Wp+zNO0aoGeCWqea+mirObKl0/OE1TU5tq9etoFvIe1rR9L1wtOeV8lM+1
kRGwlRnRvWO60W6c7IL8O1X57lhq9TMb2tz/f5ydWY+jPBqFfxESZjFwC2QjSS2ptfsGdVdXY3bb
rPavn5O+6o+pJFJrpBnpm5lQgPHyvuc8h/YmPKDnUf7QpLxYjePcv7Kq7jm8mg7aQV1edndwM+Wx
o7x6kxMJkC9jxtpBViDW1rz4VrkWXSGnLAWyCT2UsDJos8ktLfeOKtW9X5XzJjBU9Qlsp3EPBKZ6
MDswPSugd1e2qIJQGylA2cpxHnFgB3K3LcY6aYuswzFBTHeFWVlnt4nUazKl9Zqqvrw3oAlfTZlT
H6gaEDjcAw6KOgX7banOOtiVfC16d9x0YOFaZXccFcLtESRgxoWheQz3D1sLHwU4EpA61q1/l3nd
gaYcRRlTv1uzS+NK9E8ge0O9D2AhAnpmGY4+8LvEKkHTUz1MltTUazdrD1WNOo/M6i1heocE9G3l
DrsaJONw0PpXO7lHlJ9fOlnla0TWgLTKIIas07QCnmw2sHG2nsBu7sHcRb1KlsDR1ix4qIMWmble
8E6d+sMkbrNuOu7ApWShAq/yR+PMzyUwUUZF1ryiOA8CL2TyZukVkdMEKs5hicYJEUHirZwB2MCm
K4Ji6oMgj1tb8rPP3G80Ew+AFwBVDesk7NNuaGT5zrIcK6aBOYAVbPzogxZ14Qk407Sd8M1qitAT
UmHRRMM1zpm4B1XbiTODn7G/QJc5Cn69NnfXCrwmNTXygEn3Awy4czr5QyPQIoPbFP91Yf2Ab/WA
utmz0zntqTDdH5JY8LaLSkSj26D2avbmWjW299uU1b1NM3DYLRgBc1MCSmNwA884BwjHc8A4ZUaU
qmYI6UhFDDrNk9AIkkB62Q7JHsZ2OgMH+zr4PSNYE1zc9uQ1xnfU02dMRP2ButmPwK1Os80jhBK8
wFj3Wg7uL2RTVAAqdQfSeL9mE+g+15RBxHLgmXsTblM1mBs6AEDZ+GkRQZd1SFuWxcRREJzlLhKl
Kfko1VnJie474PPI1R7EHWvUznXKk4E62FxWb8BhFBEZ5DoTwbGu9IOp+Lem1sfOASu6zcaksfGS
fac82AxtHqQoWavAwYQ6epkdY9sm0WFy7kTGfvque5qp9cwzZ9e5IILqoQXlzT5SZGSHRQn89zgH
u0F5AJ6C9t2AANvrI62KhKc+7nBQ21wDbu7Nz0LY+74JVinIqH6hXqzCySKTW11Yg0Lp0OYx6+at
wXCYQum20uWvHmtJ5Hbt2uICdpPOfK5783dXkHc5d0h9oqUNwqzE8B3Lo/RaCQwpSv2eO4FOBylB
KCRA4oNlAQwcREiB0weZBsOaBgpt/8GOHY8+ARAWN3WDhD+MJ8xpZFX1mV4VZv2rZvXBgjwTQxXV
/KmGgdlx3rI6jdM0WAfnmnNL+CaVGbyZ1oOv5Hs7wLPj+0gf6Thw7k4Gv/p5A+m0v1pR/gCuADBP
JK8CNR1XLtKbkQu31RLpiT2F1BRk+QJn4L6fAEOragCKqfPguGYaFTV/bDJG4wabeWx81RbpSh/C
rn7qHsfTiQ8sgjvpR2qTl8JG+T2XBDJGMv8oSAqcfZ1555pDhl6yBlbRTHHizNR9QNiOY6ZwWAHg
r9BwdafI9knb9JjzACBdrXfogKqj16CzU1n9Q8rVvWEHwI6a9JUbGEB1E0wPQrmhstSDYQYA+wZ4
6mqFBuZTb1vfgai0nzrIz37UjY33A5lY2FkFiJmT2IuRfczlfEqptSlgDuM4Nu4Gmb4PGCBhrsRx
xgSJlWT+bZjVkWbWy0QIdAVWulEBzuSTZ4Ah6e55Sk9OPdcg2mckxL74JVc1AR9Tm2DAVvXanwgQ
5sZxyMm+RXEB6a1kTREXc7CcUq9Ijnm7z7wV1zjAToO8F8gAQIMn22UdAtuztoM6EwMR2D1MvgNW
PyTL+BpxCpIcRsf/pUn2MGsE/jXmz1KA025CjegP8jUYEIEMP/TKSYcNErFeAtisEGRgbRy44cPO
HO7hVzWjsnB3Nke1z5Vq22N1Dhshx41XQXeGBHe8AGXfWR3b68BAQKTQP1JnehJmUMRC2TuwWR+C
VlhhmnfvUDbALWwFYN/W9L2s9Q5bCgYKpXkwA0x61BzM2AVncd0X1afdFaCo8AkEfNjpkMoQfBJp
A1dAjSP10Ez19cE30l+FAbLyaHbYuxf+0+iyR5hDH6WLvy1LIQIDIzbmdo0TR17Ze1nxINJz38e6
Su8zjBYgQjMb/Q/20x0BH9EdVnjlG1OEh++Eba0fpwKts3Fo3q3cKZ4N5UAywqZ7Xjvv8ImuDWvc
tRhXs3W25iPVHiFOOUY1RyVmNMszP7jx0ZFJ34C1BLr9HKs6ITveCuRdNrXHqsCKJtsT49WKjCjh
jCiC81xvC+Z627JGCL3h0h9e7j57/bSp68JA7kNRRr0CQV3mWRr6nKxInZ7qgEJgk+rIMXMSZj3q
6ojsjDsw3NDfM6fI/kNy5QNiILg1hOCiigi0R73G4IGSVGVvs+HAAA0Z5higGei1jwqbCy6cX3Sc
TxUzAJdDRnNUctgnmZDPumB7X+LjwzHbDqvRQR0ECwnTcNL2fr0RLoGBV9uvnJGfrUP3vGufmvGM
PWU2GnzD1iopSmfBZp5tFkmwucJ8du0oQ/FpQocQ2TLAt5gI6KlS55N1PTaNg33MWgRkUMmx1SkH
MEF5Ox+VQas7tApJmKdAdHauC3f9gODdVHxYKsjR30Nbygtq/um4ZHJjMWUS7OWC509pIdfeRFEm
6hHcPeV3ruetWT282Yy+iwpS7Fzr49hPb3ywngTF7ZtGeiIOJA+jM73APfatsPMpSs0qbukEsYyP
/ISuqNHptSTQ/CL4Afj7sQF/Pk/tQ0FpYskem428d0GtduiaIhhtDFPuNhT7n0Y8NilBwErZYHD4
dbdB6C+/h3GNTogzwXSJhA+8IwGyIPIbqPHR2D4AGoWoZRrLBs+dKeA1ItNwAKLXI/JC3EYWbwGZ
0zMujOh9wU10PrshR8wKyJdeHUls8d980MXnmIKagXSEibUbVej6sXLH+mg5dn4q+yY7osjRPjEB
QlBpuPkJWhoCbjrq+ICOGx7Eow7oxQ+V9sXbaGX8YNoFyqM2Niyb2rCHh8IJpl+0zAIes9YaRAQA
tN4SSeQOQmfQXU1kedK9hwP6FHIz9e5tjYkmq5AggwQGNblPdmeA9A4lafeapyyIhPYh+q80uvxh
LzEmYtYTVsaNQ5HJ6KcIayGdHu5SgZTec0Dp9KDxl765og8+rh/XLpwHl3asTNhIL2Sl2AdV0dzR
Gf1AUK6NQ5fOj1aFMOjrl/kjnPvieE4Xx0IOeKvRY6e3Nx/57r7l0b1txjvaRvcAk+Nb2dc7Cizw
ECaKhRH5fKJvT+XTU7FJbxT1zv2lr/6AxcGR24O26ABPezOoSOtPxz8InDmq9KnEnA0szo3z76UH
uugWAGZRMQ+ZFHvfelYYRWW5HYF9dfU/SY2wv1qUgEiP02s7w9PYB8cCurfJOTf6W8gorr+qCzew
NG8xsMoLxjneVCna376HQ1mf5f2902IqqwfjFsvtUhll8aDg+XTyTrToFlXua17iGKya/NuMHnR8
/UYulHG9xYNqXHNCEGINwzKO4oXl7JQ3nXBCvkdQUmxIp7/xwC4UbJYWVgp/ZO04KBdPxHwce2dT
F2Z347cvjdrzP/+rW5d5gpQGqpiJc641qiZowikHLXsmAOKbTqKEem/d8UaJ+MIr+dOc+utqFpM+
h1JySibnGXMX2ID3AaDm11/HpR8/j7e/fjxNBz+jztTsLacBszsoK/Zm4zQHiM0o8hu9uksXOf/z
vy6iFNOkg+QwsdoyLrIDN0bg7dvV9Vu49Gks3obPLACo2qpFbejbGBh3NtbeofyOGPW36xe48Ocv
zYep21UaTPJm7wpzazgedlgSQsXRQg7T9Sv80cR9MQ8urYe9N468L2eYP+YxTZgla1CeTJSwsXDe
eR4zQ7hzjVhWM4TFfRF1DFFLQymyFUy7Clqk834BEN9o9tvgUMIhc+cwp7vxzV56AIv3h+Knd+bz
1PvRdH5TTNAA3Hq/Jm84Xb99+8809tX9n7/iv0YIomlEObZE7mUx1E8SOcl3U1oIDt2UUiddjxN0
+bK3Nx2YLpCWAFO6bqCG/4bGpfXUA1nFsReSUGdAl37fnrcXUyBSAMlLZf/IqNnyeHA0elKMmSU6
bPBZbCchrJfWLRGLAY2luJu0ANW8kfMT7xBEHiNaC2cGRDD0XcQ7E8TyAWkF24oLhNUFtTuebJyi
HnngNVHhwd6M7ZnCS/OxgwbpkJGgDkVn5mvOa7ZGdASP7Nwxv2M0+d/zYKhfx8bt3irc+a804O2r
xET+KrVdwf8zgxIx1gHKfPxsozGnGWFHRg19iSEOiOHje1MVyNWANPSAwLXaDy0LEacxOOseDubo
AoNubwV97LoBEPZiMjH9laCXfQjXLpGu3VZRA6jvYaw9pAu1tAJn0mYV39qWAVZjysxTPjD1jKAL
EluI4NoGfvBue9jsV3k5fjaE8WOLkLYNDv7zQ13qJ2TgvE22GhPPRlTMfN7QNwzHSzOzDRj8h50Z
4CKDTq04pdA1Ai2PPC1dGahoMEgPA9tel0FeRYFuxnVdtHcVsvpaV2c4UhuP2mrkigbTCYmbmGxr
E5vtrLCPpHSbmATtzhMNjyE4IzFH0h8sO8SPTWKev6X0O6UV8gALcpZQGtCMlQgbVF3drtDsQzqU
4njA2n4zGkjmMqM/MooNlzECtdU79p12fLVpEAQS1rVECAcqBVADgtgHSL4X4f8znmOzhhhNrmk9
CIHSluH/ahR3w3lw/9yg8an7Bu5lBDogvT1P4Cz3UPFhyNDr3B6EXyj0mtEFxEFJzL8TCsuIsPLs
Hc39h0og3T1tjXRDfcNfsZz8gvqk/l54LEuwdFYbXs/ZFAk5+/dIZtJPVodXM7fUOOQYpnfQL7Xb
JnfGjWlmn0XtmJusL+7m1LmvzykfbWA8sh79wNxB/Iup4GuzMpTMejcrN5lARwiGUm/TdeYY+g3G
jW+5QOkRiISARnUp2E0DTNJOgGSCqaxPdkePeB0dwmxUe9TIjqnOP/2GVKknFLhgpa+N7sFDwGwY
sMxJjHbgMprN9KMUdYYGBah7pW+oH6M5v3cG4ztV+dZLrmt0K1HWgdx1DlZo06Ini4/PiYqBcJDt
hHw0XJwBzTP7p4fgPO5GKEPFEOgtcwwjrALIXgeCyRFhfnrXzbMLcSR9a8qqiNN8tEM96le7zVD4
sVV2UjUKMXYgdGJTyD3trC43MmgJVgONECe3eutwmN1Y2GEihamtngpMQVE9Uvybz/oIkfWIR5ny
z1akJyNou63F/TyCEs8NPfhjASjKQC12+atKxTdaCrpNJRnCmRo4SFkdCJou945KgTSBpgVqi0qc
A6WcPKHUE+am17WAZACCNBd66MMsiPNqCy1QAxoq1NWM+rHNkHbgSohTmxQpr16tAPcjBFG+aG4g
wQ3hGzXHFFK2znge/WijlmLMjz5cLeih+M7PCT2eUEFND7sDQd653coV1N3NccBx9UfDcfpvqrJK
mDeiXwwXij4SVRePnTMjGQkZXpCv9RkZ8M1b9qaBfegMIBZbw5t+s3OOtAlEMSqvWR1hGvciy5nI
2h+Fv5OjND6UH1T3YCOWKyXTIplQz0cZf0adJypU7j45k6yarZv6411eIZoaxQLOwWDsi6eZWBxa
1qBsN3nvp0hI1Oy1nw2Ex7UVUKgjuGCYjfoNcj9JbNPZ+OxGg7TRoCfEpghuoT6rkWdqmJa9HV3P
+NFRNqMIhTr+M8zbnAKtODssajq/39pAv3OA+To0iEhrNIe2o+bakbBcRAE2pPi3bHywe4r6Brzg
HhIkrQL8+zE9B6dM2CZJlEEz+x7tuuC76c3k5/VF9sKm1VkssfYgKYecpwF+VCCKsrx3SuM1B3sA
RLwE5oitMMWN9fzCjsxZHCvFiPSQCWjJRAAzG7gvdgrk9FThpeobG6ZLV7D+u1/ItaJFCrNeYtVA
WmcpQp+sekzGYH7xM2TMXX9kF84QS5oBqpGyk+i17EUzP4ICgnaauqEs+uO1+WrHs7gDVo2Bi6wm
gBge5SHfdiGN1l24wxT0jWLbE9uPOvESY9OsnliyhUSjfJtv2JgubecWZ7xGoD/bjrTZG2QOPQRL
N3e1c2sre+nHF+c7Vciu1gx7/WG2Tp09vPsy3Vc1/X39lXyp/3XQGP7vi0/7jjpmBr3JDDuZQDiw
X9p301SvAxeF+bF/VAPsdvRf1Ni42uJogRSwAMd6PKleTlgvpEaftHL89fV7ufRFno/If216fdBG
WsYI35O03U7UDIPsYSL2Q6r4qtLAF6h6829XOn9Gf12pmid86MiuQx3M2bGzg6G1spNZd4fGLF8a
1M4BOFD/dqRcustRCK0tqG+hWWnY+EOgl/eUc6taiU6zG0/uQhFhyX5go6h5nlUqCZBUW2BBqxC2
yTN02j9ymW6vP7Tzw/niC10yHxBJpE1nSuekkwiaRCFVWi46vm0Cj8qN8XXhEkvsgy9okPYzIj10
U0S8ZCv08GNtA2E/fl6/iT9upS/uYpl4VBCUSUWdA8vzbr+LO/1cJjDLYDEf3ucf3X0SwLIRmjfo
Mhe+ziX4ARv4wpLEhG07RZ03NBGG1iOnyrS2eeMVa4WcyI1tBJAGV/b0Z0jMw40J9cJcvTTs+20+
55MpvKRGbm9O7W1qWT+uP8MLo22ZhkSQMeuwYDoD197Lfd19b9Dx59W+6/9NhrW06isLWEIxaJTy
G4W9RvNpjYgQysQ/oTEdz16sx4DLuAhEg2aPjt/Hoc82iOimW225twDFl977YjHTsDzmedoBZqAN
bzMORJ5sQzSPfMiQ9cWhbTas1oL4Tg2Q6wVlfP3FXJhA7cVCJgOj6tue0yR1eOScQ47bDouAgruU
4ajdhR69JZm99KUuljVEJTAfUhUGgb6B0QvZ0cqEIjHUEGUktKfTz+u3dGH5XPr5m7weClU4M47Q
OMWWUyiRDDpAE/xvP79Y0AA/nALezM2el/nv2TTe+dw8WVTeeCEXxsHSoJ9bCFoyTMH2lc+iqk8T
pCo+TP28gUjgEYmdqyaTG5HSGx/mhZfyf579AinrljIhCQYcTwHbObRZFLQw6tPuxsp5YVpZWrER
vuVVRg0OiIcwgyjtvTVvB+vG/vLS5Pxnc/jXuqx8TFYu4tD3/cjqtcj9MhFsQmB44Pl48whARa8t
B+y7yC0bEePnDdukEDAcS5rJtx6n951tn8+iSI94txwHfc/rA+XCfS9tx9SYfBMS9GpvaMiQpY3d
gcghzrr+6xc+3GWeTlkMMxtto9lXzFpPTYoOuQGENYvmluywumqYGP/tSuc5/a8n7GDitgxtDgjy
7FeEclhr4XZEPWQoeVL0/htwBreoGBe+3aUj2ajGmraIU98P6ZtEEnt3ggrl+m1ceh3nS/51G93o
mqgsor3k5dWBZ+bbLFB2uf7bl/7s8zX/+u25CBogxRGfMPXsuc/Hk5mzX854y1p2yeTwRzT61+/7
rtf5NSK4Ekh0x4NLoTyQPptXqNpZMRNDfg7ERNV0NIwVUBpqBSqBuLGH+3rpRj1kcW/KYu105pTg
7H4WACKUs1CPhsjXUqDY7jvfrj/DLwe0i8r8f6/jgvw9UFWkSa2LDYR2aQgxfnIWPGvoYcBamx1k
b5Y3rva13haXW9xWC+pUgD72uJclVE2eQMx4bwdvtlk9UQ611dh630huv2aBt820dcxrhuobmyME
kNzY6n05avAnnOfkv95qyoOqocwPEsmLuPeNcEphiiO3Wg5fTu34+cWAr2yAwbvC7vdOab2mxIuD
2dwRFC2tMrjRlfrym8IlFuPeU2OJnR1a63ZvbWspj+bt8LZLf/5ix1XnqLRbKC9BkBVEnXwFumYz
k3sXPefrA+7rrwp/vfXf599Zc2C6CjZkR1jpCkqfb8PQ7yTja0a8HRn0Ki2n2ADkozaaG4WDS3e1
2G8BZe/n0GT3+27wkTFe9+kTUmUJ1NPGN+z6+9X1e7s0tBZ7rdxET3LOsn7vyWeWaugPVCTbJr7+
61+/drK01LYS1amB4teF/64Qf2ykv//thxdzgIFNZ9X4yJwuVfpDk/zecW+hW79+8GTpmzVmlfup
JUdQI833duYn1HzB0GkCkISm4f363//lXOmSpYGW2qyQcPH0+5zLWGAgjRDukBmgASimpn+iAUMx
/d9hi155wAvBBiAkIDbkJC4rN4JJ7MZa9nVZDTex+KitsoINdQD9x9iOaxWlG3PFonplb5GTPR0R
zhDr6DAd+F1/V22bR+utvM/W//hRkmDx2Y8Z61sbR/o9vPXYhsLNBCeUMa/aNRY4F8Fhv66/qq+/
ELL03BrKpy7wbvj4A9ASYor0GXrj87j004tvvKnQCBsHo983CFFsHWOVGQYixW+Msa93vC5Z2t0C
F4Yxi1bpThHibJGFjpB0p6rtk0lYBUYPWEFguxrQ7DZ6Z7RiipRFx3VbiflVStOUK9MfxjfMEfoF
7l/rxl2fv9H/q5Lgzzp/eH+tZhOgkb6Rwd1PLZSsvcrD7eu7ajAgZbRfCnSEoKgbjFuj9Pwwv7rc
4isoxZAaZSDTXe85EPFT4Z7smVs8hOpSqVyscqnxcmcDza3GrX4j6TCULt0OSj8440l0AdlSQumL
bSND13PQcpkqqEF7pJLe5TVPVw0v9I1P9stDnUuW1ici8hFksbxP/F5Pd31TsIe+1V7UaksdgHcS
m4Zy+RtpO/I5RcV2e32M/9mjffGQluI0w8wzYUlHJha1m20jJn8rtIXWmT0j6X2tnHPu0XlmhOfi
rMkbc3+VsXQ69JS3300YpZMSiSNG2BSF9ct3ffNR+HYTQQY2bafZsR8dhBLv/dJoP1yu5uycRmHm
oehtZLmDOjOY6zbLSeSg7RoW+N4Qs1NxCdW/oyIb2OZtSSxYFiQpuu2ERv8nxFPV/rxEvrcsB6Jk
aECCCcVckxjgg2CrTBxMkYaMPggtVPBMykl9eMFsk8gcADBnPqGQ37nlxoFtuoKAt5te6szRcUN7
bzX6vH2aOJkfACStV8HEDXz7tYxKbyojm3cang/Rf8tYMYGDk/rhnFeuClGT5y+UWyx2OtJFvUfM
vUOoc2MjdWF1WrqYR8ospLqYQ+J16GVryE7z+2Km2A3+0ykOn+diXlUQ79mksmUiOn+PGMm7dAqg
nx6DdW6ynSjnpx7Ov+vj7tJUsNhYiTSomZ7bLhmx3Vxxf3pPB3Xqg/6kJmML9QUE9trtb+zj/hD6
vhjly0wZaLUheU5Ztk9Td1RRptFqX01uoX77QtdQAtO++Q2OMnwOWUHKb1I3cPxnLX8eMqfcUkb8
Te9CwhEPSLUSod048jPv82GLVKrqccqDCXLbovtmqbpb+b5wPgbq6Y8W6mPjxqd6AQdJ/q8eT6W0
hyIQiVM5Hwza3UmYa6Rtre0BfHPMnKGpOShOfc1CUVv9qkB69Y2p+8K2ZVmmN0deAWegC0xP9gFW
6e8sBxtq7NhpznUAY9DNXPFL43yxL+0Mt4EyzkVCLyQjz3Uw8lhzy7gDdjbbUpSibiwPF66zNP3m
2BaxEYor9PcLZ1Wq3tsI4oLOpIspYlVqvFwf6c7Xq9DS/WuzjA7atGQC37R9349gd/q64h//9uuL
M+ps09qkA/KMIXeiQOgiVJGQ+tZXeuGtLxN1aqmqoExTkTDK2UZo23oi5VhsEbCJJdQCfqi25/HG
efvClLC0506DKHNQQAZAVqFHgGUpQpJCH/K0OqWu+XN2g5P2h38hzWC5Xcx1nOOpOZxIPLcOKuwA
BsUAds/Yk/ktlMKl+1lMcUPm11CweiLpVQFoGCBxxgMiQIzfqDJqhpWjNB/m1mjTdSMa+fvfxsNi
Y1lDUEw7wxeJnRkygpdqAuHautFBuTSUF5+mytIKdrE+Q6PWjpCNFnXdrVol+aOQ+GKKXkqJM86s
qXDx4/vvRvjuhm5Yh7+82I+myA2Px/h7Hq5FeHzf7+PjGv+63+3Wu/Uxjo/H5/sTsiHD3Sn82Gw+
N6fP3ecYfvarw8Nmtws3u+dduPs8+GG02lTh6i5JVqvVy3aL//iWPEXbZHOXRPidON5vI/xvVlES
bffHeL1+jx/P/7Moit/jeBu/bxFld2P6ufBp0fOo+Wsv7HlIRp0nDMCiLaufbaN6EAcgbUOETh+z
QNBXv3WLW4SAC+eNZYUOCquU5cL0dn1hrntN1m7aw9pxy/hOLoyMZVpPN40WrNbUQ762v55zIxwR
zohw1lUK9ZFiiWbzg8Qeknov8HOfplSv8+FpQEP5+rC/MJkvE3zsRoOro3qJybxy72cPSF5OjBrr
b9lv0bEkm+vXufQcz/f/11szlQUBYO95u1ygOUmToP3d3Jr/Lj3DxXyR5zOzGC8wIpjMH0rLL1dD
01k3JrxLT2gxMdAR0tpJTt7OtU+C3CNrMg6yR4101etP5kK1lCy9GW7REcTncXc3B+KuKJoYdY5V
mfdwEMLUqtpdBtS30YK80NoPmbQhpS1JrOpbQoILj2/p3RC5as2uRlWureBhlPcFe7t+Zxe+1GXk
jjJhM4HWAmNLmc3GmXS7Muk8veTFUBwymTqJaahbkSgXBthSq9DpmVICz3VS6G4DTW6F2GN49GFI
vbFAXLibpVKBeg6lNvjKoB4Dz4mDU/VsNfYM6xHVJ/Bjm0c2zqBJXn92F0bdUtRf20yXfVvWycwp
++aTRjx0MHgegqkcnoumtePr17nw2JbK/onCu9572tuZYi3Gn7mew5uh7pdG9jJGaO51OrSeKBPe
g44RFpNXz9uurgYVjnYPButwph6bDfwRoZmWsAoJn4gimlUlPq2cs1XPx2lDqAcl1fX7vTDYlxIQ
u6G0l3XWJNrl5Y5ARgvJeipuPM2vfx3Ckf/OcsNoUTcABT7pBnHf5uWzpO3p+h/+9abIXIamQ60q
jBbWzgTA1zKqIZgKgTw46k69Vtr7hhLQoS7kjUr612MdCpj/3kc9O9kE0KdMerwDyL83xdhsgtxZ
VepEZHULivP1ZYh7fox/LQogYY5209EqKUa/XWeqKD8U6klmFMCJs6KFP6MOCzvw9Sd46ZNa7Fzn
UgIokGIiL5Xa0h42O2Y/uihG0alZX7/E10YZl7iLAQBUiakb3nu7uoL/OkxHmiNDtrWgn5P0kcuy
exy8qk4Kl8+PNawNAEHMs7XPakft5hYW9qhPvXJdQDC8GUtJDw0qWlHtuNMNls+XH7wTLPsLptX1
A2lHvNpAvmYe3CeQQQNnUt74wL58p/j9xfZsZDw33cGQkFpDCQ96QQ76oT3W4aifSVqsrj/oS3dx
vvpfIwd2eM+RAe7CG1El90DWnYrm5Oa3dJxfjhXHX1bKOcPBBjGQDXLAyaYsyHfh9BboyfAbT2QY
bzyrS1dZjBbXnmg5Gm2WVCld2ynwwOa8a4376aaE49IVFpsXOIenoZJplnSGODsWlJZv1MndDSpt
zYGMDfun0BU8scWUgaIkriN5lpjuPpMHa+xQKj47sF+vv/GvxxWc5v9940PL664JqiyxnKyPM3N6
G+Zhb6Zy2/pszauBh9cv9OUc7vjL8kaTytYkKWjkXLcAXtssjcBhukVT/3rg+suiBu94S/vCzxLt
mQBmz/wRBgQRul1+Y+q+dIHFl8F7vAnAWfKkGY0tafW6Nt2YwUdx/elceA3LwsZMcpWzXuTJBAFl
1gO5gLoSDp8AZruANN2qrl96Cee7++v7BsLLy5Vf5cnoz/pp0J3Zh06uzd2/3cVi4QEoBgmsls4T
S3rPZVPcVymApoN2jty1n3CDN3oTl25jseRAc1ALz1N5Al56L9+mmxbfL5seGKSLmSNQhUJuCM0T
FJYjuzS/wVe3md0UGE4rdAzzJ6X1Zv7HSd33FtOIJJ4poDHPkl4iZWCs7Bl7tOzADAhWhNHFtkS0
wfVXc2n8LuaRyWMSFCo8MoL1gzoGaK8PjXUroufCc/u/WolpjQNEwDl27cOra7JI1M0WvYaoq5EC
5lMLLK253xqBd6vpemEGXpYrMnjfeOHxPBlSfkAHfhdM4ofNRFTP5a1D/IVntixSBIFhcyBMWFKL
X7onwFD99G6Gg1/68fON/fUpFgBd5VMujV2VJn17zGBPm51bK+CFD2RZfkhdeO3IiL+c1MNxKAfA
vIcb4vULM9USUsFVhvV1EsaOFAD1GOXAH41SlQn8iWe8XT08ZYqa2+uj9tJ9LD70xi3p2P6PuS/r
khNHt/0rveqdPiAhJM461Q8EMUfkbLvsF1Y6K808IyT49XdDujrTdKXjHD/dFxIxZTBI+qa9t4iN
vUxZswf1SQDQJei4fn71917BorfrEIx1TuKGh0Clid8L2D3arPIt4BL0wr947wYWPbysgZEEy050
KHP7awgurpXrFr82ZywDHCrujNyp0QUKQf2a9ycIUo0eqoe3ZZMlSC1af/zSc1pGMippW72dIGpm
VyEoj8RKtA8yvQQc+fuaJhsZ2R97QsPsFszrGHQj5GuJ6bsI5kLIY2VRaxOF+Rlsbg9RLqFj8fnn
9/POS1kGAUzgAyG5grkcDDcbVkcfQkK//dqlF72675oAoG2ANFsnPrYAKIVmfOFTemfEW3r9eYvc
EBn0dOlm70TPuoBxq6VHQQH08x//Ttde+o1R0aRuwWGEpC4oie/zstxT+RiTr01JL3ToOazzH1F1
vOxFj3YMDZ1ZE89erf4Ij+1dcOCbFMDPEGREHhxhv9xGm2xjAxv7CQDFnbvqV9aqumtvzAf3ub23
PxXIKPrNoTj0epXfV9vhaH5SF4zU6ZP7u1+3GBGEBpohCdBdbQIXEWoSEDWrv1hh+ZQFYEOzoiuZ
X8ICvjP6sMXQAN3annUZxmjXxqxV3o3Nnxm/pMA7K7T93Z0s5vtS2AnY7jSFGOtgZivwrwuvsOQg
PZSe1zvRj8OqBIngKZgQxrnb5OeYh2yHXF37ITUVWxlI4x1KM5M34NbVPimAH9NO2K9a5KY9g8Rf
qy5INzkYao6D6tL1L32ES6hfLEbwunIn2Oe2dg5M0fLW6FW9C0s73CkJlCRA8fSCwfqO3bJE+iHy
azSBgPdDSXMX5yJb9YTemkNzY5LkETRzNyFVj+CTuWRSvNOJl7Kyqm5Y1pQs2OtmNwbck9UXmn9y
+kuChu98VPZi/LHjNBIm48Ge0+RL4gRPigLtD/KEn7+c9y4/bX9jtLQumDItBz8/SwUMANCRAfR5
aN3s8efXf+99TCP2m+uPnaQ5eAeNfWrRvRWaBlz3DkaXfYD272fVlbtmUFtkJS58bO/MBEvIMiP5
0CHNZ+ztKH22Qv1HbGaXREbfe1aLsUQhADQya8Cr0PcuCK/d+s/4Eqr7vd+9GDvcZExBTWAZ+7Fo
ULskuj65pgMAVz9/De/99MXgEVcqiQXwvAcH1CJuI7dWf5c01a9ZkMuUAgaSCLSIMCfaZEdG9IFx
Klv6EMhwVbvR9ue38PchQ1ss8wqWtAGWsXAPrClyr4tY5LcqHa8a5SZXCuUjK3DhuX40UdcOpf3s
2OPX1oCl0aCiWdbave6h0eWnmt5njgJ3ZAXE5M9/2zuDwDJYDt78ELRzpbEv0fHvHLumByuJeQx2
mYj4mYlCtZ//o3fe4xId2UbaaTixg31hM+iC5b6tBzBT0AvP+L3LT9vf9FY3lF0DjC8un8V7JzOh
yBCFn3ntrn/t5y9GA10brLGlEeyD7ms2kXLXoCJ8+vm137F1luDICtMWqGQxzUSpvI/CMEdQlaBY
ONZfzZgeTKiHXehMM7zpb6bipaqxA1VPi1YpPQC0XlwPckj3pGT2pobVe92N8G7aIGxWPYTR/FFn
FDGAAQyrtZUFntWh0tAyUlQyEygFhiUx98rh4pjqKs0Ago6cX4upLFGVFBbDCFa+YF+5o49M6BHc
6Bdmjfee9XI4Adk1Ax8GZg0wtEgotWn1xIrnEGSmNvnwS+9ziaCEuHmcGh1mjoZ8C0GiZGdfITq5
ApUSuA4uwUHf+eCX+sedaZYlm26kb4uziFUIBily22cXaRTe84WWUMrEpGDBR/npwRA82sO+CleZ
HcungZMcMrt5dl0SQz4BimwhTljUAqWJgCb/2jNcGA8Zh0xDR+G8NM1tFKAGObi1ROHZFOqJya8x
RYAu6MdBA6ppbcKhC3uoyE0swQxep542L+myzujsv+lsS2ylLiE2LDUND2WTk4Mr4m/EYNUGVP7V
QRHR+YHNtywxQwgVicJH2OpxKA2oIhaTX6Gqa7CewfN078BeB6kVCfJlNjh3cducqjhbl4SCGKDa
R7qxwUMP6Ss7Z3epSEDn2x8E2CYBmLRPdRI/5472B6vYDj1la3cE67PoWH7BVXvHAFgCpeLAAeV+
nptHo5XQiTRvUWd8iefwna98iZBy3EgLFCKPxxhSL8j9e/AyISt9yTV57/ILDxDEOhZtMg70a9mu
WPZHwA3Qr12aW98Za5aS2GmqUZOq0YEc2bdbfLpQ5dWJPlaZRR+GkGuoSBaF9Wsj2+x9vZkBC3iz
oKpGEM9SxzR9jhu2coA4tMAjDnEl/+fd8h1zYdYuf/NPXIH0mJBlgKHtmfM7MpV2h9dEXzDH3nkf
ZDE6i2oQZkIhbZSXVyx7yKxbri4EWt659BJOnNk92DjNCgN/TpoPkRrHTyHLJvVTHrsXXIZ3esIS
VAwsHMTWIMeM+hEgiZnok6fQUc7HX3r2s3X55tnHCvMzKCXEXvAeiUqSPCStrHyDhvsyrC94oe89
psW42wlh1gQx+X0um/ssjz6yumdeM+gLts47H9CMynlzE7ZpFnGMgoA9cAe7mMqvuu4+ujS/t5tL
ikXvvYVp+5t/IREoRxCVV4euZoPfAusDro9Lc/s7UZkllBiUibKMClYc8gDE2qxDRXsGRkVo6Bnd
tRnVzWaUjQhXUVLIC+PrO69kWXFSgYsvF9LgB0miq0CoazFEa63DX7Ocl1Un4PRVKckJOWTRsG7V
cG25CaRUIn7h57/zxJaFJkWduhBAB6oK4EFd2cOjXWT9H4Ea9bEuQXdvZZHuvSFL8wvwib9//3yJ
ZzCrBjU/AZSGZBfdqAjSwUUPQYyfd8K/vzhMqh8/rrqlI+miID+QiIK93WrcXQU+z/XPr/5OzGFG
N7z5dGNUtbaxQRBP5CjY9EiW5GdwB1jbJq9BrCl6iKVELPvSyWJYmay6hIl8Z6aaTcA3/7drpAk5
odY5oOTCPKJkT/ppEJHPRoJqrqSRes8rZV64yXf+2VJA1+qVAvTDAsW/40KnkW9dx7dUvOY020NX
+udP8p33tITDFwX0A6DsOhwp5fScgz56VTasuDBKvjOKLdHvxthXNke5xVGX5jquvpr9/QiJISjA
XvjM3ntGi2GYlI5upQZ6F8pF6zyFVeKOHgrYwWfHEDt96Sn/9aT/O3wub15s0fZf/4P2U4nxIgYK
dNH810MJcfb8f6Zz/n3Mj2f8a/tcXj3mz+3yoB/OwXW//1//sXv8obEuurgbbuVzM9w9tzLr5uvj
F05H/m93/uN5vgo40p9//+2plEU3XS2My+K377v2f/7+mzV5tv/19vrfd0438Ptvx7gI8+fi8R9N
/K39j/OeH9vu998MyyH/pJRxBsvMZtSa3AP1/LrLBeuk7Zi27ZLJmijKpot+/835J6AqFOK/zLQs
5jpTNrgtMdRMu6gA2SuYUxxXcGoi4vrXL/zhHb2+s38UMr+BanrX/v7bnJF/dSsYSg8hf0YcCMBy
Z/p5i3mOVknZECvIbtsxvJUiv0/G+BZw8gCs4x43s891mkG+MT10PfoYsveJXyDNuEL9FviLK3yv
DqhIVjwCtr06kBGcfyDo9POUfWkSaDyPIrqFVBUj7d4w4g3qM1YhxG2TBIk3UGejsA84u1pNqmVB
7kGW5Fin4CFO02Q3QHus/+QCMu91GfAdUfIcQ7VnVOEm6RWomAbozFlPqJXzNC0/sPxoNFdRakHr
IvIFq/265/cos/uQcOH3Sb3ivAWSGawzkTI8h5xa49rVuzj4TOIWcu/Wt3iUd3F9j5L6xBsZ1I4M
9jKS/J86yTl+asq2/NYtu8APveZ/d9SnOI2r5z/jx+W1/j/sTlNx3Pu9ads8F9lj8efz2540nfJX
R7L+aePzJK4wXeAA6WQ0fe9InPwTHcEE3NlinKB0FgPd944k6D8Zp9zkgMUyB5yK2PW9IzH3n5jW
oSDqOrawKfDA/4d+NJdDvulHxOJQSjOnC9mmRQA6/XFKR7EWqH5Zos5i/Jy1YX0cKlodR5L0a2lU
OZSCwCLszRvnBbTdqFjNq1Ehq+PrOfM2NZ39evS8VjnOBlWZ6lSAZX1XmkD6lroYgJXshHl8WQVp
pQnCwqH0IH8FS2xuQrLtyA2GI+f2m9WXkzIHHquaqpvjuk42TgbPW5gDP80LxqIeXMlTO6+lBIF5
lnt5mg3HLC3N8mC1gp/AlCpXmDSUPx8I7PFQIo1vkT04iXfL63SFQveMtfPZAQEEJLfi0h/we1e9
IcEi6kC9SkDubW7NC0g89533sreqJBivld2cDBQYzwciQY1oBijGvh/DQIwjO6mPwEMPVwgCnhKz
P0OCHtTnY1J9Cezkekjj6EGH0IfnvAz9rrXKL47UXxAzSu46lE5stRGoVZj2GFdUIg4geHDjPD/O
W1Lov19Ig7+MtT9+Q9yetNyJZcIBBhvfj98QZzDcXJtbZyclGnnIoDuk06KVBFpP4JjqUCBfSFAD
YuPcnNfifBx81wwRGGSiOswLkpnVIZtw4y8b36zO+90SdL9Cx906D7V5xVKMf2F2PS+ksqaoHKS7
RCX2ijABTCrqVSAadcpViGmAGaesCMfWCwfTt3O5F9pkX5JGAzJtmX8gpZXuWnCebyQYiT84BJJK
Sj5C0tHeRiiyWYU5CIwR7hEnuLfiFJhMnF6b87aiqFB8WpFPc+t15+uxBiMQuwqg1KaSZg+5nmHD
TDkciAChpskCdLrXtiVVTlZz+2XXfFTQ0uEAxYK/DqXT+a8nzWtvjuncPNt3sQ0RIce+blsoAGWt
8NHr7euuSBNkfpy02yajICh3FHqfoGIJdWIkuh5G9exAzee2g823GkYEIzMAUY6vi5wn/E2T80qs
4qHVq/kQBdpeuFNVvnYQg2Croui+FDJM0VkhtNAl0CztpwUx7AZKVRCIQlV8teYFT2+jIUvWOpTD
LbOl8AXiyt6bkfq7VfHWirAnh+XNl0uFI1yGcdkmkCyizhI6b9WQJRKi6jaB6/ItobJiq8gG6wU+
XbbqUFp8mhdJSFKvQ43u5nWbSmvQBrCMrCDNkB2pdi3gu8FeP8imPTOwdIPpN/P6ONjW+RXuhdl+
7DQEWGw3PlealIcuHjdBrKsTL1LXU0RDJbCs+ysSDrUfhIWzKkKVngCyKHzNZbdOHQgtuXUHwa3e
IR+gq7wr0/oqtIN1YlzGkPxo4bP58Tg2ZZMBCJDEMm1VpqksoEbZbrTCk+i7gZzs0krXUIGANiC3
rkejRrzNBUlNxp3wimlQOXVB/imdNTNoDgEqNqG8inoEHY8N88yqwD7aZT07gG3PByDVvs0rnj8w
/VQmFb/X3QeiouFglfVwGPu020BX70ObhvpogM59J5BrDaJ2XQ8ZqFoLAVIX6AzcFEp/Tmq2Bv9P
9mRbxUYhjfLcp+VVTRLnS8XLgwFiBoybHOzo/s8/ozlPuPyMOHNcDH0ASVliEblLWhRvo9K83QDr
EHrW9PttGySS5nQT89q8bUS2c2XHyl3L9OCEbnIPNpYTpcT1r0cw9q7bdBx3BYzCo3CydSAwZlbB
GJ4LcRWGwjhQhKeO0ADrIBZqH6qp51VDlG3tsnhg4OQ+WKy8sTjkBLKGj6vRqHZEuON1Uwp84k5H
Ab5I8wtO5pwK+fHuYUG4JmReXBMF38uS6bEqEHVgWbvpQ+JCSzDnG96CrREqvNcl0Kz3VVDfRmk6
2cqk3Dd5GR0MakK5Ep62tIJgXXfaPtmtMPaq1Nug7KOrKM6iq6ptr8xQflMkYaeilf0uwhtc5bxU
qzGDT+7o3LgSbGw2P3+jc13m8p4sirmMYWxg5jLBFIM/qoFT0G5Y2NpQRhVr17DySZUJJAdlKQ5l
OkIfKzZOXdsHJ5mx7wsXEjEryqI9TDvk2ICkvRmberiBpAQ5G5iIksCL48GFkvtfCyHZeoRyO8iN
raPpnhRN5TGJQn2KwX4OVv5pdTArfVLTYlTNNtGx3kIe+QBxC3o2SiM8KQbVXpVkmBcgwxaH8syQ
74A0jSGPbdZyH4RoCIo3ELJt000BqM7JAnZt7RIFhcSC9kerhWZH0KnpVjXUIxG1MgKe+61FjX0E
xN5ValigNashCxdZKrwhMEpeFo2MniwTqP+fv4Y5+bt8DZOcL7GFEPgDd/KHaCZMo8pAd99Ae33Q
PhItEEtsjOC6yhq675/I2P8R8ca4Uh2IIMDvHxwMKU6gbaHHSOpzjzltP2qMGZwNX8eS2Kd5of+9
Jru88UC9z9eM0OQwhqkvDcA3oZGdnJJmeCgKmpzNfJAoy2oiryusLV5v6Ymyvv353c6MOou7hf1k
mZwj4Qx/YDGM2HnEpQsEy0aB3WbVhGCski5XJ8MU6SY8DiDqdBM3/zaE0e1QbFkOSvykVr414Esw
RoPuEa3aRU2kIVu7V0YJ2REH7E0dSNT3bYt315cFjBhHbhEXco+J0p94kjnHCHzeK3gmzWrse3eL
iHTix9xJwRNipsdsWhAKEVUoYg+rIUQ0Vk0L2dvuhpf8wY3L6jwvynCozqKqz8M4VB6y7XpDVTeg
JmbY5H2T3oUVRmwl+htQOji7IuxSCC3GUJ1wVec7xfjRIoXhxWNZHRobopxOBHVhgFzjq7Lizrqo
ISGSBslFMMxUqLN89ujueOiObZtQCP/xS6siFOmBbbzejIrsAu1AaX5kahfBdxlKCK24raW33IH7
DynDp46L/jqmdFU5Aoq9mPGKERqdNSSUvLbijxUtKdgqoL9j9iaCmDCDAwEAvBqClQupdo8HA5i9
zGHfuzdmHNhHo3P3KBxK9tEgEZuQYLugBbRze1R8MkPTVd15HIJO66F0Wo9mOR6NYUNtxyl2vY6e
/u+fIkY9DhlKxFaIs2Q4I13aV5BNaja2Y+EHtH8UEEd6TO26XyN+kR4yU5zCIEyuEYKxVo4WYitc
kdw7LerbG+jahiYULewyheFYRzueOw0I2Bzn1LquXI/AEMJxM6HuAT1dNurIS3M39DXk3MJi+Npx
UJbPZkCCT+7Aze0QDxSczOWtC/Pc8UCv1UAypwX9bprdDEpa54GW0T3cpXZbt8m6ajMFakHS3Iws
bG7UQL8EKnQ2WkQMmBssap3mW1B8QZAYxZngSDHWkTVAgg0caL5BrGFbKrBMQ2AEnjCEYu4aJxB3
Y7JuIZlTDz059sPQnEvAH1Y/f/hzee/iW2Qg8bHAzz6Ne0uzCwx9kGl3jXqD+ro9Yzq/42HzZ64Z
yK0kRNbLiJONrURzhl6nuQcHGSRxbblrEc3zciiO37Cmf8jr5BTn7raq43yTUZfsTOWoXZyOCUSB
6j9Yx1KIRdMRDu3nBJKg9wU6aV/YX/OSxWfIkt4wpO19wJTkFnPQp0Zm/NBngK0Q8G+DV6OONm5l
7yoIex2MGiKl0GvH3J9/taG87NVj0554akGqaAhdUOz3KO+JrBMSLD5PbIgUB3l6nBfESAWiXNDJ
Gol0Lvin8+NaPE5g100KplvY3xiofuzaUZnLOmcQ5Bk7xwXnA4vWEoovUkJuzIDa0ae4Np61qD9D
TTXZUhv60GXPu02dJf1W4R0T5T5Arh5DMlSQ/aL8GGbJVuZjD0mCIt1YOP/eBjZwZ9uI4dHcDxoI
TeeUW9DBqWGGxb1HLR1htsaXHnfaua7T9tzRPjw3IUie476CcEJyIQU01+v/cOMcdplFGSK4cL/N
pWGG3lSCTBDfkTOyjQXRn6NWNd3XMjsD4RZvOsMkq1S5qCQelHOiU/9MGmGuBhWnfq0hdMy6it6n
w8OISoRtDUzGrgvpTZcqE0TYLsIrKtPnkChnV7spvLog2mieZdfgramuBkNvALsAw2AYs80g63hv
YjztIPteIzBD4JG7wxP+IfmkR+I3Gp4uns5T2/BbMwYlNW4226g07tdAYhX3OZSiJk+3ECw/2DmH
A+1uBhByeaSO1oEubROqZ0j7g3Fu3wi3962mfGgiZh9krmykRHlzwfgVCIP/OG+ArM3hc3dF0Jst
42dkGNukh2TxJnQhBW7X7rkKoFXuSJhWgWqq1dyclIdGz04M9zzSwT6T23mzmXQEQJHphHkxSR2u
IqNQ65dtAi5lBesRkuJJcVuAiHgVGExuaAZU8LxtSA2o08FnXMPOD87SknnkG/bA/aTsuj0Ujseb
1CXFCnan+WSHEM+QptfUvX3jZrSH/DiLPKYjECZ3JiJXqnEP85rU43UqnGT7up2Alw+CydNxg9N+
I72trgdMIV5R5vl9BD9y0+Vg/euCEPJt4NpdF6jF+ViE8mvZtem+QTQquoELgfkrboZtZQ1ybdCE
fxx6EI5bw+juGmSWP44QnvLSnrTnPtLlCczvH0Vj0m3IABXPDK4PxeiAyqPNyrOw2aFyhYUcXV+e
oSeeQubcsatNAh5QlEF2kfZgxFoXBhXrP30+TgQCt5yZU8iLioVpaldFZYBjK94MkEMDaoxv+q7O
PlGZNzttGHwzYF7/7NQfaF41j66Tj2vMF6jqy+zxwYgD0F3Q5tFux35FAbY5Q2D4qtIV2wVJ5K5p
2bp3ukZGAcAx9Rme48PQhMAmZjXedMZDCOiNV2FvsS9OFAsvNkn4EHZZs+aGC0Ub1vn24FT3UWKf
7Tyur+YWEi7l1rW6zHdV2VzD2Nz0so8sz8jteJ2GQOdDRa68skRk7vBVh+sE/IlQsA8foPgOIk60
4C6lZ6vtPw21ET9AKOOr0I44vbSUJeHEBngo005D9+7RpJDpnJtKFOq2znsorg30xqVhEMAqemQy
6q9DRARh3YKSwaONG0MOzXAOZibME2TnzBPLFNySKLE8Cv79U+ZWJuQZUcg1SrIRCMjdtpDwQBCC
9V+M2Dh2+K6/oWDVdyAU+5UiQgAdc0QXkrY11imm81MH4DMmHxlvua2Xp+epsufTI4jJfbXbxoKo
ZIB8UusYq5DHhq/SIgRvUexskMYPTo5bhHsi0+KgRlcfMabzbeJqeQU0mLNmrU1u0dczn6Jm5UPG
ao5peig/13b1FJnJ8GQOFoQEGmjYSvx4o+1i3GgG9czGeQ6c+q4drObkoGAkbyNEsbUb60NsNfow
r6X/XtNha16wRkA2shzikG1ACMiEH+yCr3nJ8Aea8RFsBGawlnWAAvEI0pY6pnybp21wBdYbh3qg
bho2DqwkfCwIhPlZPhjnzL6bD1HOAJLIWjy0wBsdXxf11HRd2h6CofNet0ejS48sar4fOzcJiQFL
mo+Z269HqyqJUP3ZghtrOu91hwlhUE+GZAA9ejoc+38vUMb5tjnvmLdlBpjqK/nQIwIDRb4Qyg9g
wHjMApLsGpS1bvpkgJVQdTfQjoKYIM+aK8eGvOC8nYnMAaWRhay7CvVVNWCSCwurdzZlM/yJhOFB
WwUJWg/f1FNEw3I7O+HzAnAaDcX6ySkHbBYUNS1Bac3U1ABCHuIWthUEF89dWnQgy0DoKyW8YQcU
2XUr8KgjFKbKdIAyI5yHAR4e5FlFa3lBOHwsiVucemDt7oKuNM4Q7joiLtfdzZs6S01qpSnmi8oi
236w3RP4x3YDC8iXAAntVYr65xt4gO2uRXhhTxtwRPUQCvQNEwNNncjHqMjbXR2bH82eo64hNKvC
C21wYGlgOjdZF+tVNPG4dnGaP+XNA0ro7Meuq00/UGBu7BFaXydIhIIPUe2QaaAK3atD6LcRkCWA
nPBxXpiG0R7LkOsKwn2kPVrTYt7Di25yNqd2n0UHFUflbt5hNWPgybxgEB6V7qqKqAH2WodWV5GY
ikP9Ps0Kd9NRTLvIZdcV9fKMG57JLdWAxcvgx5dVK1LFPpF8A/lL7HHSShzn3W+OmVezFBr2PtUo
CgbHTL2eNzINgcWf+wj/Of0IpL8tGxE3qBSiznwx/WCujEkbmu6aMXNcW1EDV2zsW9tzdOibBREr
1Mdpf0yL4kYmIr+Z11SwpiQgm6ymcseUCI7zIjWGdJsaBgyGuEKkdAxgGs+rIIaAdEFFNILVfVge
5o3zGkqFMQIz7md2toVX1p7mBSheTnjC4b2J4mIvChj5aDZN7jus1zdWqy4Vbi1D+ARstMAAIr8K
X4kytnwQvTZ5oBnNzhZB6s1RYbtlaXBsenvt8BRAbp58CVU13KfVaOwqFWYrzDyuR6DnrBR9rDOC
csu+iC2vnVbHss2BCJN/vmxzqy2PG+vesm7DIW7uTXjl/mCaAZhhLRdSNyrqD2OXYlXX1FoXpNcw
Qtld3WTdmYY6+hil4R9tll8Vtuo32kogAJVzO4QqBE33qYzPcws5pp9/IjN69o35Pz8ZbnGkds0p
y7w0TelQl4MWWXbuh2YXuEZ0GqXXUAwhXjcvU25VJ8h7VqeX9rwa9vRTmqbNNgRUYp2UsVpxw648
e4gxnSXyawqGOyAjzD8hbotMJDqlMnh7HY7UvUl7TMIgI4boQWUcGicPCm9e1ZRztppXW5i7kHCa
jnpZfXMALQDAA7bWa/SoV4bomqtySJqrnqgOsHyEgVdQSjnKFqAQVJnIa4sVDvOEG34owt4FXedz
CklqFFZAouOEUg/j+yoIy0EHU5ntxgQ1tFc1YXmhGmomgHn7uG0TcRKU0aPMBZMlXRZdBUkHJxr6
TgdTKRuSqygqfF1UUzR1buqy5GAV+Xd73tjPGxeHvxw5b6SgcI0xfexeD5nXFpcZJMJO844WP/bt
f6kaWN1mR+naQdnvqe1AB5KkdbK2ZQ/SDiVZelJWhdSolUPIs4UAOjPaNvXnPSDjwB4mIH7zcpA2
imLPnXj3sm0+e1rYNWTUX8553dOFabwzKuc6mi/D58tMRxvwh6BYXMWe7ZYjEvKkzUHxHY4AGaLt
TIu5iS5JNsjQxl7fjUgQZeUhYN3RqQeDeADMNB7PYrYX1lggoRCST/PavE1W40dBAC3r4+FaOhS5
hsQ9QcDcRjgkuZ5bxpTHndcAOh4vjNSz5MHiuxCYtaAS4ExZxmUoTbssDFRCETNtgCsqEF+8CXtl
eWHWpjseFvRm3maNltpQKkfwxY0dDBcaDV7katQssLq6kgJ1DJGB+oip1QUstV52lHYZnVqUJRR9
WF2hmrXajmX4LZfSOMg6DDHZYw35CZetqpaia/64p4fUUAEFaYlEWjTurTxUYF4rc9OPCFcwyZWw
EXNvxaEZHEjYYTI5wLHHQX35ySXwF4HOdY+GU7lHxJgDj5DE9Ofm6wKq2N8Ped2G9L97bOL9CF3y
Ph9OKOisDrUjfM6FPmUlLfCTptUOTq69qYL2Wo+lxBBOQ4AJpz2F2aZwI+0vjQ4SUD7Vn1jlBsc0
GINjHoRzzPGvth7q73tej0kiba04cz2WidGHEZ6XKwGibLcK8ltGZXTf66DfVNCh9BCN3lc9wcBT
1+oiefYiEU0YsoY2dYigLlKtqMX5MUaVUXCQ6IDyvXTg1Q5+JqNmPUSNuy1BXuAJpKapp4VxAtos
XLXleNWhDO/jaEl2RPAmwIiOZsI7ue2EM6xf9oI+2DcjswbzZo/kszs2ftmI5m6sowNG1OJqbhmy
x9joVh/nlk7L9m5gUPMkIN5dz9vmBcqTEHwuhytonUmY3KGPed29yVHV816rBRn6bT0tcLQyNWLd
ivo9jJePebiNJI++xm0RrsGBVxxFmFqAOcWlBwbA6Ksw1Z+Z6oy7nBQPURGfHNVV5zxJty5K3G7m
RWCnww3wsZ95UHWH1+1OQdiaqy72HcO6RMmGKsMfHSKCMi6B6kYUD4D2HoHTRb1LR42xAXhm3Fcp
pGIDl+Qn0JxjgJ1XoZWOVczyxYmVMbSBSlQ1RVNz3rY8XCQEAX2QERYn4qJasAyjCOUIP15zPnO+
Rm/XHHUcLSbCqXjIHk26G0fk8uZKo3nbvMgVIBOwTnAMAgTtKbJbuourHOlDbHrdTl/Pm4972TNd
VeOqc6uYArlG3ieHoKLrJEBSNi/IYCHJDBVxq0dfm5vzHsdx0/OQfZsbMKjbq3ZazE0D2u/7lKkb
akbdy6bXnfDKg02uVY8Eyl8nvJ6PejDL75oE2OFp77xjvubcHEgVeIyjrGTeAXFlEzHHpD+UYBHw
G96I3VgphCxi8bnsK/e66Sz+ISy+zVs5kc2ZA2vtzU3EzKNtNcp8MzcbuzNQ21yk/tDb4pArwm+I
RiEm0rrmtkd9ChJSvOfrmJUgzZh2z8dULcodWAHotl3ys8h6OXpAc8q9ocj1S3Pe07kDPzfTYuxo
4cVhvHICKddB4ZqneSGmNa4sXvr/j7IrW5JT15ZfRASI+ZWa5+6uHv1CeNoSAsQgEKCvv4nKp9v2
8dmO+9AKtDRUVzFJa2XmQvoWKAGWUbDmTrsQSDF1KEnanIRdtSeNlY1aDnDlLBTQYivTYoquAiAn
MYfj5AQbvwo/3WyTC5eoQ6BvViCVwz2ZsMVxGHnUU+U8Kj9bRngBP5haHQBdiu/cH021sBo4uhtG
t6aa4sG1cTppL02V9G9pMxQXrwrOvuMCJDLV2M3VrQd0lO4dyAkwgW2lNRs779andKS4Mw0/9euz
swVVjDtWWumxrZFeGmnPrGdAnoqtnSFZg6nGiumlwsIMGRnQ6rj4KUvf806mCoje0rHVAG0qJBEp
5teDKRrzPJdllR0s9tg7iMInGRkeXKDI9XNW4IFX+AXy2TaOj129qNgy6/0wGVSE7KCZ/YUzLbdK
hPClDcOPwqFJ7hT55TdzWO7ssSHn8dfeY/1CGmw7zHh4ufbM6rr9RHh4IpYbnriz5x5uqcIDAwqB
F5hMIxX9tGwrHyH7sAt/NFeswFWGIZ4Wxa3fD9PcZ+LWPUj1CdYO4wkBL+RjmgsaoOr57bAJcd+S
zN02uB52gEDgm7vATx04XklsWThhtiS1vmt7OSUyd2wACVDYo4QPux30zlTTwWsuPV6TsunscpGm
zszin+Sq8uOpXIwIwjUtGXcePGNJlT9mnZd+F3333fewV3KsAS7Msc1OKXfEAdGIaU2Q8PlaRcEr
/GsLyDDKiylUh10H4pc9EFsF9rVzA04ediJz8dFgbKbVNHgVEJ8fIypB6B4CY1X+mcSyWjQyoLMX
gPnrABlusALJeLQpbGc/CPY5g/caOXdYdbbDtjrHQbyU9hgcvMoFwrue94+zTTdVcKjgoANke+48
2/q5n6khU+qP8QzBl79AJhx/Xir8tN5E5N6Fu86NA2BXEEP5/e1k+YAItNmQrkdwmhLsVuqXitaH
HLmxHnoJaHma6RVHqsyXPMqmY9im8N+Non4RXUA3EaBoa6ZYswFKFknm5l8V6+2XjFIP0p3F5Cfv
NkDckc58/rWNic9HIihesriwEEdXtzZjfh9j5hnmU2dM73b8Jt7uo+u7PXAHb2dqriunbWENdQJI
cLdHpKhAbmvo9US5Eg+xImD5wnkGdzCqpsEPxzuFF/gRQDfxACdGd861vTU100uWXb7hwvcXHxNp
Bm9vXtJyZ7qkIn+cEdwbO84boHNQKNo3h24u+lzRRTkjb0wDEiY2h0hCUH9n6iWUs/G4r1bMs9nV
izKSNNJ3diZU7enSPXZseuZTjWUnNAdI4mA9ujOd7S611shzyRHl6NwE6Z2teyzy03u/z0ECd/QE
qBtsvCcpeAo9JJvyxoeLClXTMPRq2edlezGjSjbm58pDxq+wQURNlfVSpXF737d9c6xHwECdAKu4
96pp7OYeRQSQydyD+hw9+H+qFQKj96abMUWaXDxZy/sRK7U2dHLsgmeH5Ig5lk4VRwtfwdGN9Djw
Yt6aJNLl3pqMsRX1WG2MUQ76Udn6U8ERwjjHPZbwfn9PdeCAGwZw5V8cJb9JYPnIF4XQsI3AMDDK
8Kn9TmurfRfpQyui1j3CxGsf3+UQvhdMW6c+zti+pG4M1akhRQInepGd1ouyKIKHUodiTQOWJ1Xg
lgunG7+7Ks+eLYbF3IhsGMj4VKoBGLGwWJLZiRnXuUqgFecdY7cPkCQSwJB0SBEN9Z0XoL2/5WN4
STs320aBGu9NQennQdf1Xa2xLRK47P8SyPzdfYEfARBX2wbuyCFY8prsGz+x4Hz8B2EFDNDalXVh
LdtIC8SB4dxigdfvIRQGPKuAT4FXHrbmQ+luGehf4Wj3J1WLOSMy8DEFovfgBsL1G0bAIJXuxnjX
YzfDgqyqFaLmDIgGHa0sBWysO6bDnvNu2FMuvEXMHPi5q/wpH+Nppwn9ToN02Ix1FR+Lxn4beF8g
xVgIDZxI1kk1kWWK5LYPjgMIA9iBIdgHRzh6vK1k2BIRB7dq617qeHrwhEUuPrGiXViIV8Yb90KE
8xSPctzL0ANq0kPWEnssjgXruqVENrhLDeTADiKknxo16lM4hPrkz0UKJ8eiAHIpIdgOJUKm1gtT
KU4uVo77Jm3pqyfHDSJr4dXFHg6u1+nNmIfWA3qMNNHKDIIvbkpsScYTwiXiJe83ZTBYLz1PozU2
HlvkTKDXrtGJ1Vdg8VrkrSjCcIX9FP8LgvX3LQ0eeQiKOh6gdq7rYQc6czJ/OvthVEjEsaZuPXG7
XA9ROB2m9yIQMlpoHveLglBonRAJBEmGF7WJSZAxFKdqSJrZXf5REBbi1I3x1xpRrgNwv3ki3PS5
Qz6lpSwadtapRc+R69BzC/rlX16Dxrn581swCnBHR3AOEyDZAvjHfv1CHSRcrXBg/brVkOZLS8JP
pmAZzcGo0Dl8HHmwNrYx7+khtoOV1dfi2gRszr/Zp8hRPJZXV7H+4tXZ1pZxeYX3YzhOQuW7qOHI
bznizZ5lcXj6bS0flPwfrHvTjWNp6iR95GWnQn3TEP09YxERnc1RDwDpBgtjuJHnBlOIBqq24RSH
K22GMmR0W2SIsi0tIFfOw1cJGIGVIN3xHRZ50QGnhN4PcV+t01rlSQNF3qvXjdiA4qJRjip3vVth
g5pOAaCN86EpVOzxBckQHfuwzSsKxOYF9/9Gdv2vEGIAp2gAGIoPUbKZsvfr2UAAbcgHFxBhHdjx
JSwe+FQi1JXH/FbUkDpfVdoTi5pKeq+6KD6G9bgv5y9nT0W1DbVdrYB4C+wFNqDu1osmZ5EFS8HC
9BkQVuSl6zK5kE2AGzrNhhXSoB1sXuutXWZxggRuC8Bh22SCVOoYI3vQWJQb7o/hIyh90wY4Ab2M
o8bZUhlbSBGBZz0Ah+GWOd0XqNm47s1mGvwWvLy475EJHN0sp0I4rglKuERyuaKIu6yqnJBTYdVq
BWFhvsjwqjtqcLFHbSEOVuaAWxRDtmgdbzqJUi8qRJwfRteBcJMHD0k/edlxaFT/0AGCJiAZnIw2
gNu67MgskOIlnZNWazUFeMUA7Kpnkg1N4k7Zm3zq4cvi8zVZIC/wv8cU/nBbgftkI7wJzoSNXA/z
if7pOeFMjTfElWzXNGo2fPbgOTQAL1LODj5TB5623eA584is2PUWeq6HuIPYfyIZcjuEH4eMIKGN
MdaRgHpL3k7Q12ZQOvTqZm+OTCGhVbxOI32iLAAr6NYAFbFNDC7Z5NUbFtRkS1u8aqd5H6CjaLy0
aang0Z1WUInEBT8XoxOWxwG4X2TA8w7QYtxlJPgyTh1gIhWyEh8t6EAeWYjCVIN21RFA6mMnKg8f
hU7dbgcAE8I/Frgeqau6XczhRRxSd98QxwXVKU2GECd8IMhnArkTvSUEuI5/PxPh78t8eJ+wuMcL
G/CoKPJ/F8TwOs+2Gk0bxAUg99xTDX+Fn4pl3TMbuaIiep+6kcJm0CfbLA7kyZoYEDRBfvZqVZwt
meJuoaxZBRrRo8QYW1YU56psgyUflA+FKKEXvm+prY2twqWLpUwknrlP2A759RFUp2zf9PhFIU4U
rFU00Es3F4Db1OfZ69jT6tQj0/up1HQ6CBI2l7pHUB1v9UfSTMOjG0KpmlY0YX0gVt3srq5mH3Vv
nNLaBhYqKWZ/tbECkHeIXei5MsHjize1m0gKB3JAfnwxppgV+Z4740sL9nCYGNvYgSUHRW88EeZR
H53fx4dYMSTgWkybye+qu5Lbf1Hy+q+1Fc6Vb4PIifPlQ4vod+ExBuFcTuKgXls+wKNBDE+Xg/yp
j32l6Q5MerAZ5iqn9FRF0dZ4g/CoICtrogAxtVXSzyA2A14lbuMDbTkic078hpVt/KWtu5Xt5NY1
KDKkXX7nVJWMWfvRLb11NudOHYApfQDXJwagW35hdrZDTj0Iy+pR7cYaG9mZc5kLd42VYvvs47Rg
QdMtC8vS20AhfhExSwLDhMSIUA//uRB5h/Dnh9H0SbtsF5FIb7J5/TiaMOlcmOqHLS+HEDk03vt8
NBdd/g+TdQ+JJx4lfMQ7Leiqbl3ESB0ly3hYEc/JF33nqGodZwDL4DIIs1wsK2yrVhHj9q4rOpaY
XQq2l+kazuVp0QRY6Tk2D3ahLdKz1elXOHlA3Uaix51dR85DkDdJWom/iHndEl39uiaJsMHw4hDE
3TAgv0eC+nYqprCL+nXJRboIs97ddiGc4KvGjQ6lb8sDLWrwx7BRWXAoJoIGizzyXDVfzRoZ+tvt
mkfZowycAQQpNuKxx6uklNNDxQEvlFOzz+Ke7RlftPNT1BQZqfo1khS9wVE0nrsaP2E+Ov1JxBpu
SV3i2TWfzgH6yEW36L3OXmQENCYVjPqYl9WPwlRLd7gDUL7cMjnI4xSU8oiX6h2zsmwTjKIpkQe5
eBiRFzzJbS9LJst19oUT56tCky9dbI8r+C0bojmex+2yq4d4R7Eq3aJYaRlucSJAu8UTrGiKYB/M
+4lucOieamefARCyqHKl9m4JWmzqZxuC8N6eAiG2pKkDEkEAcPmosjYHSvcxYqw6WFgkHVvXBpLG
2BEx2TheCpVjZBNa9tm8OJv3uQ6oPJHdlrsu70YwlWafd9wTEKBdW26CqgF3yibtWiEZ8qHrJCJx
2LCeHEHJUali1VQ9X09pyza4HncljdO9oCE4UfBnJpFTij3+QYEzA/UUJ56CrcaKJMNb7+DltKuT
NuzaQz7XoX7i7toug8MslI+ssT5ZKegVptZq0i5rS+gNpMzThYXVz8bCWT4MbQTHsMQWHLiP9grf
ZHcCJKC9amk5G7/g0cLSCKAsouFq50CAjrS5Ir9CueiY1LvYVROQbEiv0FrIEDkXGfYpe1ONh/I+
E0wBYl98HqG6cBZ52D127Bkhx2mNC5UnVsv1EQjQ6YhlPbJ32wfNWNAkDi0JlggoKp5af1lW/qYt
Z/iJke+DLhOiwLryNxAM3LpWW0e+XAdykl+BQ3+Y+IDN6ly0M+PYVOl4CVXv7nJJj3JsVvbUkY2m
agJkKBIb2iG6V5EiPrF51zqGKj6ZqqM7drBCd60IgGpiJEuCiPO6Clss5DrRrqApjwC6zfVjBmlZ
1gO/mmk/O+ZYaiOWgO1+baf2IvpLRNkoQP72HIn8yIdgACirAB24vy7CuqiipVJuv5ZSKIC7veGa
Ojo78rBFCmyFqAN0rAF+2XCgPhcAfjh7U4TzkbY8PObISyui4eTN7hhW2F+cFOuHiGqAq1Pl7LqR
RE+a9RwZXHDR4rU4s1nKowO81LGkwWfuZHxD5rCtid1SRGf/8i2NQvLv3zJEpM0GGQrww99TJ4SC
dCnB/7BuwN/auFBfhCoaCnAvws3Q4L2X5v1xyhm8Lwo3qqk6NErKKnLPddXaCzAr6YFC0WfRA3o6
kKE/c+pa2zIEPstH7GwX64EnleyiiykQdD/4Xh1hFQJT3c+iwbXDk6wATWDowP2HytnZ7eM5kSBC
5gyKG08DtiJnbV9ktsay+3OHYNgzkxFfIeaD10pGoRSCBJ7ntoR7mCEXTgSc2b+vBv90SSAO6eCC
AKvAhtbEr5cExBapZ0VDtx4oWNuloPWtIGkBlxRcL2vRR2pfD0wmbdwGG5hJBWdCLWhwsEcg5wFf
jBcRcOLL0VXRndfn0R0aARaSR8CY0k3mOs2NTsPhwAfICWfF86sFsLivEX81d3+fy2rlKrxOR/6X
74j03hHB1/jpmvAAQA1n35TjOMDag3b669cEn2d0h7jkG+z6klzXuD+184W2mX9/K5zB2VAPsHvu
uTlfRKljLXMPcgFR3CMVgzf4YBVQr9ze2u0mfJZDi/xk71MgGWkyVHF4MSaPQxtVgKOzderqwiUE
sF1G5MWfC9m08lKWzaUcpbevfNrdTO/2TCAHZOUXow/o6o++xja5aturzNllDksvxG/jS2+LcOF5
jbsy1Y+GycrXtqUsvMVIfCF55e9ora62csEWnQvlUoIUB4JjnTsfelAYaJJx6u8sifWXseX2XtX8
zlIpfZuYO63yVNhbU63KeGEBAfmMb90cBZFgAQLz+xaTqVmA54Sz743Zs6r4krSSvZGxnrb1yGz4
8DDb2CCGEHyzJ9ZdLdJ1VwDyloqQ8Y65qEVINLACXsrGYxc9CC27O+bXK9NoTEIh50A99mJnbGEx
IliBpVJiWm9Fye67oQxP5gP8ySo3bgz1NNOYBl5z1cs2VTZIjHlZLH2SNRszWca4e5oGHz4EfDh4
EKsAocW7yLc+aWAEgECy/ast+LCmgK4sB0mDazB67aVwxn1bgWW6QCzq85/6mqFQq/+iIyfEckPN
9I+SPHusf7B1z7+Bz/rkxVP2TP1sWPtAue3bMOd32JVXC9MD31E5g/fVLpduDo2uuCyjO12Meist
DxkX5mrmVhBGEFPxJSB0KYeo+546/MsY6PwZqtV6JfCWP9ZzgX9Er0wDnLVfuM0hgpFRe9ki1+oO
OSjHhCEdaY4FcKOWuVYF0Kx9/pCqLH8A5v5FpFV6MDU4rdRdD4gYpc5iyMtVDu3Le7v3yysCvjur
89wX8NGxrBc6XJiqnYOfGzi8wdqHnSEH0hw8BSDpXaQse89d2fB/IIJ9dDRR1yLoqwV4ZcHWVLtc
ykOdwQk4+G1aL6SozyMN2zMoQyCNgbq7rkPhLU2V5A1IKCWWmuaWMjcidibOJhw9CBqDSsKw9v+1
zoAf2/QIvicf921uVe6q9SNvGZX+oUsb/w5YbfI01wLIUdwhV6H7hGXlrY20wjVtNaLMt7Zucv8f
48yc9jzLv42bP918wvvnmf8MYev6Ygf9Z+0/RL2ovwBoWSw14r+nDOokQDqW7hKsLe9TFw4LoNCc
rzSD1IHiUXTXTVa2TzNHrVM7cJ/9vL0zPeRYfQvdpn0cG8vbTNCLhLeLZVfSc5GYHlWs9iFWt68e
sp+t3Lp90tkAv4+nRmhWcWtt40F27+cxeCPwDL16unsGVBgZkF/TqJI0sX3rKRhV8ApRDXthsXG8
55Yfr6241AczTdAj9YuZpvEY8ov8ZxpgrjDN6WOaqp01J+w2PpRFaS+qKfqXuZBF48dckVU9z/cQ
5pIWCCElB0I8KCBfWMTBleW4/82djDg31CyCFoFd4V8JzzTkSACCTyqQ3ZIsjtmxybj71ILEkkB6
4EfVtJqqDMdohkeonYgl3U3aBVvNn1N+6FLB1cdKta2bqnswhacX7gCiZIwFpO/6Vx/Pp30wIcRP
a8u7tkAQX21s2u0mrR6GOM2ubVa+cUX0ZyWROyQqkSM+bhkB2TZnS9OQDxlIO8R61iortxDRy5HI
O41f+xivw3mkZ2VAwg+gq4BIdbrFxR0/scLGnjl8P+Lq73aAz208PAe8vUz4HFzjxB8mtegsjqRi
MXgQzOLAYwCr+9myrX9qJaoHK+441kUDgIe4WK655ElsD/mTNRd8QJwgcsU1SDlqfnOKYpJeTIde
IIQjGacn01hNDcMmLUJ25bmvZYl2OZBNXgHQLckd3l/A3VA7+GohV7jHXOczhKMhCItGgPWawFsW
td9+4t24FEEefPXBbsLSULn3jLTtLvUQ+oXnsXoiXLyZHgEbH9yygwsmUE9aZ5Cp6jPyaXw/or71
jzG9H5hezB/Ip3fT7eCSezK46DJiT6MHfmJIEV+v6+HUCaC9vLkKD4u7qbRxTPX1S9eHoD82NN7l
3qrVvnue1f9WcROBpaqaGYTQuonIVXaqBWl2ecHr4GzXFJx5ABVKQJa69lQ6/EcBgTzEkp3u8GEv
XPzgpseHTQb6GNi12qkymjFC7+OzobQ2dW7/g8dKCoo1CtBinNVg9+3S8rsfNivtra0Ie3jW5y6m
IcZb/mQXbPdhMkd1/mUoa+cCSYX41lME6XNTNBQevfBFDTzexyl5jXwW7L0eL4+6qNI7pNNuFsK2
ss0IqQwraYF+W3Uc/inTbDoWJASWvlF1QmrPs5IysuQpS/MtBEvi2zSQqsGyr+g8kM7Odqz6O2Gg
i6iRuVb8UiO8hGgg2mI/7+9sh8t7sPPlvZrOkcYiM7cI4pBBHsWXxlXiLhe9n/QDgqCc5OLOFBIK
iYfUj4+2tqEy6C48GTqPlAfywR/FIphrddg7eACX25CN5M7UKONgj7QN3olzowirYFnERbExVRIi
GgL9e7YUTvOWUrBlGr/MN4g9jI81sf4JrLr9VuVgIRIl30DbC6Cboa1jLEv/mFvgCiE9dP5GqICC
ALq2sfjeW6X/GKnQWhdZHuyirOnuYmtexQsqvolNESHk6DkuWZM4H/ahJBsGhRR/b6oNcTejgOpE
VrXjyRyxcUJs871zAyeKv3eg4bq38K4xXSC+tPaaKTy0IFOd67lAOkmxquw6WBjimLGZI9H0EeTh
shvn7MNuGn2PPY+5PSIZQOoDuzPT0j5mmipmnY3t1mDD1/Y+09RTpH9gPllDxeVzWY3pdyjFJyDx
+F81fjo8/Ut+hYBICMUUFu1rESowqLDtV2Ojn98HdaICwbD3v6YltoZmUAR5uXUPGZsVnkjf3NYm
z7yqEpe202tW8Gpv56peApMxvcY1VsBZIf3jH7qRuRtELX/uNozMBa8LELfZHo4BFJl7+uI7kM1l
2pPP2oXKEri0w9eGp6sKSFvoVjRymeai+jamANLzfKQveGhny752fcAKIr4JbWiuwuFQHEYBhTJf
Z10ETE3U3/GmuMtm0q9dy2VDu+CLJqmfqKjg15FY0xqEAXXw7LI/khppR3jrto824qoJy5n8xiqW
IGu4/Ceg8sVmFXkZqqJfqjJjF849ax0IKO364BCKhkyfIv+rDYGJV79zqu3E0xG72mr6xOtvxpyy
+Dczwsw00aPuHpo4lisrGOTWSW3x2hb2GWHmFgTKoLynY/ZUE798jSXHNpEoujZVAM9ruDut8axK
1TzBP7w0oxU1bx8nW8pGiNe4tPUiVrw6KOQPeZAZCH7ISAW/PK/dl8obNjqU9hX+9/K+swZka869
lwywsV1W9+6Sh+LJwYYZDDmoSJQCXDQPfFUPOAWHX7KqcLfCI99NTbaq9xKhCnVyQeMzto8C4Oz8
YjEfDIypPxh7OJuMHQw4EBKtdWMn4dR0+6zPpteafaN4UD+7cpyODdLuLYy5p6xckkp3kHUYptd8
+vo/eyFH1o+5sumr6zDrWRAGNl0r6ZaAk31Pw4htAuwXkUqgxwfUtID/C66j9a0O72eZ0AaxKmvU
4X2TivA+m9p1TAbnHM8meLScy9D1C9MmNCCWodZHK9T1xsH2+dAFqjsIJCLb4AU63XWsh6MWd+lz
6vjgmjVV/DWAlDLeGbjcsYNc1UMbfi2hR5AouQXEvnxq+WgtM2QPQZiL2jsVynqLhA30LtA9X/rl
ULwWjv2MaL73D68vPrbcyL7B7cUg4EoSxOl2yFL/X0fTe+v/7Gcp7xWsJnnNmv6lD3TzoEpOTqxK
2WIkiNQKDopTVxbeudF1fu9O0Xek87TeJjKB0l/Y0yHtOX2anHhn+geRF6xcGQW4c7zqrYMEQUjp
pzqE3goV2HJCtye69tVwBtxnNfpT/jwhx83ey7J2KbUO3yq7+8qLrL1HHMXHKxEqyy5h0dvQDwIB
zag4FSkQEFgL3zdzf7zxyhX+Vb3rCFA0pPnqMct7Ax+5yqLzOOc1alLqAVHghuDRzba5SN3MO9C0
AS8FNdMY+PLHkazB9s6kX2yN7UZ0KDLdbcpOdreZP8aZwcSFlicgc3UBtTmvnuTho8Azp/vfVQe4
w4OeCzOi4oW/04NYlXH2NRoG+4S/4gm+VzKzWHJk00O1FV6wCEkbbU0rHSexyvQE5Ym51QcDZt22
nliZKvF4tEUG1mDBAlE84ZfnQMfnLlZH88zzZyAe+fVWa4YesOb8YLpOPty4dObKzz0LwcqnHCol
FKHjdUrzGimjkJQAewlnYeFxvjXVRlbs1PvVs6mRuUfhQ6VK9bF9MLaYyQJZpwqsZYz/33fluoWU
wN1tRNOzNXRcihU4jshzHef2JbODBy/N4tdyiIMFxcV/F5Yi2nCrn+PMPTnJqauBYKrqpzAva6xJ
K/3NxZ7R3DVQVftpOBZj+g6Y8R/DrRiXPCJu9cp3MqhQtbi9rIz5RyjXgO0DCbFnotphRzOofvtz
FcJb3hrMELo2rW7rj0vuU701rcqzwqQtHAD25s617F4rwVrk5BDj8wjKQO1JOMcbN37EojQZbOwA
AQtothqSimdEzwT89CAGOA2AWWVqQVEOa8EX3oTNAuJozcG0alZvKdRjr8BTtg8ELgFjzjLH2bMc
O00ziFIhgNmxANOYp6zApEJgXK1oMRYPOdIM7wfLgtTC7HIyBZJw9KIZH0xlLAWyaBbRsDUbUFpP
P/pnPitbAEReRkTlHvycXQdGGgs6IchLFMcUEuwCOBQgiHzvPECw6yjg9P/JZuE1BMwR6ZDxFr09
/KBnMhemoYUa1lG6/sLYHQVZdyhq74eGicex889930Xn1u3EI63LbCnSKYbzHY2NrfmuGOEtNK1T
Xvo7FUQs8fqBH4CtCNeFVV117/ODMVm9+HFkbB/VNI666jbMGP80BMANews5FVza7SPJBuetzbsa
apBVvoaiovNGHXVQPKgf2ShsoC50txAsc956CnBDM9kTOCNpel9U1osZ7sRjsajzQGIPBXpyVdNh
UXe8OOSauC92HqyGmhSP4Ne7d1Oun8zLPJwysnXyCj7luZcZFMkgP5jW/x5kepWQ8cxmah1AKz+E
aPoIAlQfVXNkZGrMEWE03waOA7AkRGv8psJV+tH538f+NpWZ4TdbiLfKqi5lk8QKuky+UHZ7O4zG
SEMMD9QvXdZkF+BtmC1TY7w1/TSgdCe+EI3qlsZoCrCFdHW6TQhdx2Ejquihrq0lkL+UTisfLNdE
ZmDRJVM82OeSRfocxc0Gj0okBlLlD5OxS6+atgESvn7Yb0NZj3t+CPEcc5FmOQDgpR7OiIebihka
umwGR4GLiNA/Pqx9nxmRgc+9k0Ozajbd5nMJtG8nSh6ynOJJ3uF6yWMrPyMOoe1kJlZOqXu61UyD
Kdqu2SH46yLgjr4f9hBIjHOpvG+sKPnWM3N8dAnw4yIvFQCgP32EOZR9qpaeB8bNR+/baOxpoH/o
dsh7b2Yzn6AQHz9LETwMQa2SHmD4ldFzMMoOuYwvPA1B/J5VH9ywoSfPo/cfqg8QOqtXZlDHCqdA
dq3wAgd0+duAbh5u5ggGr15B9E6uPiZ5/5SAYzHD8Vidqh13bG/N67g7NUX6mkEhc3urVaI/uSTz
AEycW7MQl0+VY1Y5txibKUoAKMZE2yWQvjYpF64Yf242vZt5CBjo0Sbj1qfbrMZmZjBdMhY1B1Zw
SPK9f7A5NK3Sm9wEOqzhqgOK0HPD/sDm/yq1UhtyQfCOQMMQhT9N/9QTLo8YkN+T60WeWppWCNhF
iw4qahDjRYuxBWGJqJipgzU/612ByngzmvYfk2egkmhsfU3HgebPQA2BGALdxGtWpUegfjrkuSnq
aydAwnCsGbAoSojMqfpRaygo3hrHEDK8qU3XCJ5W184Xwx0YxEvTaCZLh6pfQFED1P95tihns+JA
/mwazaDUAmrHal87MEO2JqqFpNNw9iHm/DbJQO1+i2gp6d/spu+H9/29/09zdP/p+9HNHL3bPxzx
xl5G4W1uU7v9HwRohb68ZE3Jj1iEtffGCzME8v4PJh1FGcI5St6brsDV3BuTqRnPDbavfxpo5jIz
vw8sFYLpf5jLTPPe62N609X3m9v0v84FZcTs+KvJDDRzvX8hpd1PUTOvKWcf07vZ9DS192/wh/n+
16/xh7n+8KX+1w+kRhu4x4B9DlS18bvQu1gd9C/SWJTrgHp0ZRaQlvLj+1x8N23G4leWtwjYEEJc
EctRlbfVqfo/xs5rSW6cidJPxAh6c1veV3ernXTDkJmh9yRonn4/oiRVj37txt4gmIkEJZWqSCDz
5Dnj+CwtBNTqT3U+xqBpw+62Q61I+62zFs0w3sZLn+zeuSSZPiwUtR0EctfGqUn4NsoZya19m2hb
2snYtvIyk+Fpq/1aCaf8tKFsVC2kM59n3AF6sEkTsN7a6jlFgSfSW+/RCSOGjt29klU63X+/fEPK
nr4stWwtQ+QEZJsGbOYQl96WzWuhKjiWXjmepSt0yRZWebTQW919lIv0lpMEiMlvd9dAL9wGGg17
KX1yZddkNPYmpbu5+ybzyQ9gdXOD/CrLUeY0PktLlqp+W3JOaQAUzpGydDRbVa7n1/9G3kpcIn1q
ocrLgJKlYvwSuUa0qpTJPWoQmHLGiJ5T4X30J6hO+t6UnKEqiy9NpubASmAKDrQmvshBTcLkdhUA
0lsDqimXf07MwWUdsfu2zK8fFsx+aULkBlFkmKz+et85zGv0ZSP4Scm/yC0sSMVRoaRZULDIYFz0
1MPUwPjGM3q010Blfl1Kbxxnir6UUVGrTDawcxbcvDIgMGpfX4IX2PEvdLfDfKtI+pzAJanSxOZK
wMhzlEOTpt5xhJawAxr2y5lnCvkWYHe+aNV+H+U8uOEhithOBZNXrHNL7eGGmr23OXmX22XqQ60R
tv2u5bRwqUv4Z3vgU5VRx84qq6du24GkXnRt49jbxMl+AC3pd7fpoaUxTgnVsyh0WtaGoJhB6YG3
vk23VeKfp/pYwhKhL273rzxzbRqDww8SpvlC76ON74gUdkwIOqQP3M/PK8XUx2ZRqMl7EvfWrq61
cKerBWmdIMtQ4YTk/AoNOuyHUK3fXfTDh9eqHp7R7bL2MmrIHBYIFTpcs5+5qQPw+na7RqWhXaqw
GF+ChvegZQTdbTDT3F008BhTqP/PhAx2NeWc2FF60OkW1BbS5+mFCeZ5L+8hPfe7NZYNQbdrvvYO
nJRJqL4ojWqc5RAUij8uSmf8pkeKv/3gk5f1SL97MiRLaXm/l0lTKVyYjhCUXnYNG2iHnLTkb0cq
IDgnphdA8wid+32QYXoMk8B//U6bWWuest3Sbt2akuFWk+QUGRIXa5Xt2tqe2SnkZD/8nOQTGBdO
0HxNm3F5q1/o0B1dZ/NW6pCmpUwfTSCgH80/1vrMauiXLFp+3wdqe9MnisX6ssq6eKca4fRJ1zPt
6PCOXshZ6evT5pigDHOVLhr3zLXa2iCwfdaHodFdRV/t7/FZD2VYF6sFbIHcsje9FhpEjkit+GyR
wNcWNgmfS1Y5xcX2vXQVmCXp42DAvE/MV3I2DaCTtCfqZSs5LYI4W8XSOcf8ue6/N0yoRy1DfZhQ
gYsUY6OZqeeCK0BFVBu6ZH2zA6sar1O5izQro3dsDoFV8GeILP5YuRusDXo6lhr9G2TGlOZ72Lvu
porD5hQjVnobAqOIkeFMRrit+5BcnVXBTVWZb1OeO5tEd3v0qYXx5kN4D8Q3GGe9Y3XvunG9SF2y
QbEemJRvU+tSkHyY4Z/Rt2CmjyhKSt+Tm+yiQGm2vW4mz57//f+DB+9vIZ0x9BuAh19Vm+YjUEpW
w+Hnzx2iPiHFUho3jJTcysmB4vMHP1UF9LWhhjrkhXeObbf8SvufSoVAS140iCVWgFBsvjvVsNXH
Go2htMmPJPvGbdvoxlXLfH2V+ZRWhZjhu7WRfaUafQlj/VkFx/vY1Rps43lrbWRm3vZNyiKd8M8a
qrNvzsPttA4xyrm36cSUp3S5puVnt4nmo/19TVEq/Zt7ISM2LTRR+pc4zaaTFYGQpq1TgOEXzSeV
jP9s3Aaj+qREQTNXE5ivAn056jX0y6TFD3UA023ilY+Ba7SPNC23lMiLnfyLxqS6kXAIraX8K5kD
bAqNMNO9NC1QynJRNKbtp9Iod9INbP/nIo0z96mLExqkU906hsbwFrZu8DRGRfhUWWLaVKgOraRP
DlGqxVBFGMnu7gO1ejC8wT3LVbFLqyswgPX9Rn4IgFIPQh1OE24uB90NtVVd8qK5+9pU/XcSHiXC
oIRCTATZuspA4JK3A4MI1XlwkjaJdxrvYgpoY5dHMKHMQY6ZgUq+BxllBCk6EP71hyA1DAp+HHO8
jAwzXsUFmwtvlQ1fGqPsjr0p+nDtRclRmsjKcL4xuxdYhOE1zar8QQ5+ruUPmZGtSeb0Z+maaqs9
BEP/WFpRZZ3tvLA2ITg310jcVdJou8iCvikLa30DKfT4xXFf6FFJP5d5muxIUv505/FL53Q8/RAV
jRyVzGimPdGD2fGtU/29PZuiU9wLDHw7GdGKK4qU46HVtdJZdoPg7/7HQH/ozkrEus+DbSc2yMMZ
/9j9a8uznxznlF/9vM6/2KgA0mGmn1RlyNeD9o86GPVZDgp72NtV6AXRytKyueMxbY99ChKOLtaP
D9zaI1+ORtImrkWMCoe/HGeINH2QbFRTiH4hndzmudIvK9rh13KyNA3oHdVI6+gVmfbSpwT2THMc
wXjswsh7cjpvxT7I/NK5tbH0hcffVK+DJ6oxP4pAMb8MHntI+CvQlcpyAAMRjSJyQax2HvJQKb33
nQlaK2hVBJ68c9qXtKj/NscmoISfNvFtNpaz0rRK5XwzfwdHlCYfgz4OQKsjUahGHrRPfbCGF1x7
7nwzPI5xPi3oytae3cYpHjzV2cvJoMMVNN2iHFr7SbqyJPpRGXlylpbbQgTDkmOeqtHK4UlKccwO
1E3YpcXJQcI+XclLuOsnNTWOt9kgFiguRSovhoRX9lDHNjy4SQ7Cpvoq9+c6YL+lmP21gCElhUMz
zY2ez8Gn1T6XY9iSGor9MlrKqdzRrJ7t63RK6alb8tvr9m0QwZDvZ83SFpn3jZL/QtM6+4fXwJ5n
GnZByaqiuPk7NqcYB4+m4cpYqCTNl1IlSZk37Smfa+gAmfYkUMQXigdAtfxRPKhlAvd87vo7O/bt
a2NSoE77XDz6dkORE1TWQuKrDFsXZz2n27z1hfEiTTnbotJ7M33aHhZDY1TnSICUqPSk3iiRjS5Q
12uPE+lARKSi/HvhNwfL8I23v0VkoUWH5yRy6g/kx9P+jQ+A2sRsyEHmwy09CyBwgjv0jwmZQB+0
V7mITVJo3O6D9PXPBVZEvbO1Y4WW07k8XPP2tSxon6Gp/STyaUNHjPFmQoKMmAKsc/FsKgPM3XSv
OpS9Py4yjMz71LTqh0UDxHZKWl/LmYjBaqBe8GyQQ4mXiVUouRqqoP5fW0kbsZJr+rnthSSpsZY+
2QUjfff7QCMU0FpPCB3SKeivxryUjeofwiofrh5NRfaiCjqgbEV/Vkp8twmlNC7pcLot8ntUm3vD
CU9DOu2isLaj9Tg02r7xws8tXO/R2tCUYVsnKH3I4Ns6G56xtdHRWynvDEqNP82l0raCWCVcZ/E4
XGW4HIJOex0yun1TNUOvgo9D/iNVNXJYBF5NmvIfaYjMWWimk918MljGSZ/8CGQwvdM/426fp7SN
ed39s7qvk0vkvfJviGAoCC1EJ1Ov7VPYafYpGEcStXdbXumFXSwid6w20hyCrPoZEy2HDLoStnVi
D8bjk2pU1I5MWFQv9jykSqisMggZlqOckU45NIBu4ET0jG2dJ/2l7oS43FYbzueSFs4lQnIQV6l6
9F53Dw1t7QAkaxX6KT5/6Z4oQq+bsnJvUWTxX7okVSgDTsqTGqRHGSXiMoekQR0Xde2Wq1CkzXKy
bePBDjPzQTSehvADR+/ZZc4u6a+9bNs3aXeWfjmUCHstvWFot1SFESSIumkDZxZsA02doGY48NVG
e+fx7kuGrHnM5kH6mgb6WhkihyRNxNJNfLoZ3KCyL7NS4HMVtTSVaY0KVcGgH41wsNZeXPSvY2q+
VoVh/yhTiKiR4/v8fw0te/tVgXD0B0dQcrjtz9DA0D/eNQsc8TqHFvNd6/+9a9n2HtKSxdIC9fCg
I4WxcmqRr6uyYG86+4oxanewcIwUY375EMhpziMqhsYcIcPkEKGNrZhKeals33kwsjBAlzl5GibD
2cQJ2p0p+iDnzCq0c1NV07iQl97Ye0tDzdtV3fm/nBkicGcZPsagH8kFDFsZLX0fVnez5kvsaVAP
UlkDiD3fN9Vp1hOavqGqox1tUko/saOOdSpo398PgTioLkw8kDvnT/C1+5Q1NG8pTTmh6eq06Iyy
3Esfe5z8KdWOHA+bR2c2aMmHMAR2rYWck1Fp4GkrvUuVtQyRE5mqPGmqxyNo/qO8gj5PqDU29z8d
udZxqw1Jf/vT5SLfhC26CNpxd//TYedY9FodH1QvfA57fTrLoTbByywqwL3VMNM6zRM6HwL/Fc5M
MwnjwM0ch0C9LYkbxd55U/gJ/VP13NgISUIaT4+hAZcpcnhTOA0XOdidN1yigjoBypmkw/7jt6tg
rUaJA0UxuUiZzstjUxxHDXSozPxFfieOfsa72wji9DQooX3S5+cQtNvWB9PPhbdyImQtZcjf4u6+
mnKDPs2CY/Pt5CDmKxdObDhZ7QtkYf3CIklF06kdfgr7qDi11fDllqeYkxXTHBGwUThI3+8IBDvC
T17gtfsozOjEgwPpwcwNBMXDbPpStcCAoaxJLylNl7tKKK2LbACZ8QUITfQ+DXr2HO8faTQD0iPy
yrXt9AplxAYCz+J0d8mrqYj/FVVo7P7wu33VLRXfeEROBOw2TTnUJUuel32/KWXzDdCw3VjAHGF7
dbWsLRvApJVYD3bQWw9erPgbM/OqJd3eaFW6UDKd/ArumjlEDgAJY8j6+q2eBjTjGDQl6iVnWElC
Hc1UYUYc0XkhjH2X6pWx0uDFuqgES58MC0FKQu1UuUuZShNtbe8jv3n+M+MWVV8mlW95TD/pE2AN
ekybSX9FY9Zf9igOP3pz4zR0Pvk5jBEIq/0m2KpqTc/PxAE9M60fI8/TecvRnu5DlgbdCaSfp2/i
5ur6hnqUk+xP1U2kI94ERcBBzEPgN/w3ykt7pIFXXmVZqoN0n/t55fSIyNHGSbNXpzfYVZL+PzY1
8jHAF3P756VXf6bqC7XQzEaHdGmwjaoeIjs+L000yavbBfbWjQxva5BBfnG19OrUgfjmlRxTsyYZ
HioEXo++C3eWg8bEt2At5wM64VbO1FrHgoID1SbaWUEp9NDlW9BAtJ9zMYqj15Pr5s2IS9jNz8l7
mK8MaA+ESbOUIfcJpDfKSe0OqRLFR9dH3wdUYXy8m9JnzxPySg6ZPwGGAEJMejQy2lUh7T+C+ql+
9LM6P5JKCZ78NPpHHWk4ltY0n/bppNByMT1KTy+Eeoxi711O3YJiDnrx2KSr+5rIyMNlXwcktea7
yiHWmj018+giLdX27IuvFZv7jeiRcXawbL5lTrNtqWRe63mQV9a8oaOeZd4m3MFH92JK3sG+6STq
avsamaFzhdK13dOshKjaf5aPEGiunHxEOnaOvS13DeMhhILk8PNuDmTOUQwGxAhgeq8iCJlWRQPH
mT+TZirj9JNDU3Ez7YNJQel5oE8yymGIdANzWuXqDzNWtVNGMek8keOcVoVbaCuLF9laQnK8xvIv
+TT+bBqb20Rc332bQj89JxzBtzz35j4PlC+SrmCT2BTfpCWH1KHFdiEvR1+ADtNDeIRc5XwPkVex
HmYQrk+wG2iwnVdT824qrfUpHd3FWLvGoz1bIkydJbI/wMBms24VC8r1/pyLoVmWZVZtMrYQMfh1
qNZ583n72rKwm0wByGyLS2S2zuMQRM614vl6C/Y4hB3dJPmeyMkkch45hKSwhVafhB+9Jg4UkAs1
6UAXwLEhyTbG2ZLEGpKKI+dbQD9FnlF2gaCBr3Kwui2TMVmo/nXZTMXh5D4nX0vfV77ucdBtgc37
tU6f7nypmwoo/dzaffTJaRnuaDyOvdzTVzJaDn4Auv1mo1BKPqYr2DbMN5ODQ6sMyAnqF7CsHiKn
S84u7SY7ZwQCN1uGkiTgFLgK5mGkgsH7C2L5VUi/JzIwOO+BgvTqBzNG6xAO79gBlPmfOLkiR9SQ
Nx0Px8rxraNSzNSeE+oBtCjRWGRulNAcToiWDyddC/nG/TbzMFdyQK92vAAeKW6B3jwtY6BPyDrg
wr/WWL5prdMRBqxWpR9+IW8JOWPlV8UVBjvv2urqs41M08GGpe8qh7GJUSTWkz2IRP7DpU+YGYSy
He+FD87G059DskIHKCH+vhbs7UpBsieJLnGjlquJ3owXJ8wRRYIl1Ldq5YWe2rPorOmhLHP2LWPk
A9fKFrJB0u4zGy3EtHmshFnvq6Evtp0Ta891qf+QEXQiHimjZe9h5ok1VEzG0c7ChkyD7Zi72vea
3V8FrG5aVqKHvrymppgvHJDjH+Sv5MwHwSvbaUi3hx7vj/8GTjFCX5UXI2BDHWcbt9Y3ZdalkoM7
a1LdTXklmo5uBTQm/vDfYz3UN7YoXnyTrogcO7VwqXX1+3a63gP5hBFK+nO/vzRDhxBDU2oPLT3B
q6bwk7U0aUHTHjKo8WjCrL7eXfKqHkaUyNkdh/C0wphXTHzegFe2ZearDzIkyOZHAKe7pTTlhJrx
SnAVYyVvbozZNkNwAJhfruyjOH6wZvl6eBuHS+XmIO/mgQdbskJbQFupVVvqCzktA42xPOQDmrqh
E3wZwwTqUUng7rjVTvVGMlXw9Y4zfXsl+XqzzBd0Js3QvSG0hlNXhu8NVaWzBTr22S/DYGVMfbar
4kk8R8Nob4vMyVdyNofT6Kyn/lc5WfF4PGlK9FVDm+yqK3Z8Neeh51DG498u4cP4NSGvhnrMd/HI
b1ua3gTPr7wKB8U+TbxP5U0g9gO+L2/VTeEWoqjwBLrAOnfxe5mPwdFFwetoz4O8+pvvbyFD2tFZ
GE+r//fSoUPBJ9f1taROurMq3U15dSNZktN3jiVJtJTNHEzy6j6RqbVAvUDToEtg9n6vWB1RyHTh
iggHw4KoUHWLfSgK0GyQUCwHdcrYs1mxsuumKjtChJ8d5dU0z8DzuTEdMNyeZjeQNENbWjkdsjJ5
nuoXOs3mhFxWJ84JYitIfsv8adTGZ4UC4ufE0Yx1n8x9qz0myfhFl3oVjXYiOKJ6lqygd/Se8sna
tijDHet5iLN8LPfStnpVUEnX+03U69HekaYM0kLbR+t9jr9d1k3+atjJuNe0ilpfWvrU4fvEAW4A
mx+7GmR2qiaD8d3yj8NsSdc9TppWZ6VLxRblsczcfVNa3SuARbFTornBqDHFZx3Mu8tG5GsPCnTd
qrUyiz8ZT3zu3z2oxL5mbcG7IhzSB2pNCzVvwofJ8Wm0V/U8XyK+NK2CID7dqqbtXCGV5c64YPs/
oO8oLekPOKIt6Fkqlo3haEvDRkw+SPzxU6E205F+Xcg/VO89jobkCqTDOo7oZCxg1GxfSS5ElG+D
jBosZoLw1qamCwQMfGouLXc0NqnswlJVmijzrN1lY+hfpE9eZZn2FpgejOshoGJnfvVY81CZnnu1
/OE1zfr8cPdDe92fFN/dygD0xPu90CHHNWvFewx8QIUx1DkkCoN+4TY9BNhzU20bhQnMQspnGsqv
sCaazmoqI/ukwUFElcGfNrwwwpU+t32XhVEv1JAGJmtq9ZfRB5shzfusEG57kqaclaba0m3TFXYS
/0sPRUXXRO7vLEWfVmFOU6frZj0CSXkM3TUtn0VkfBsit75qeZe8id3QT8WbrZnKWmWbzKv1++SA
H5LME4BT6Ucyp82dmqKlGHDQe3Dl/RjAbgGxaQl9MfRhjtdaNwaMNOiRKA1iiPolA0ZY1xbbzn6C
KwqWDCvl+ReE5sMQeyHtuHSLB1YZvYDXgoRs9gVBMEDe8WtWXklf4St0QDi0PiZ64fMx6/1yHKZh
48L/CqFhAF14HU4R9MwKtvtDmJBNhuZUw8na6vu20za+b4p2IX0ZvUstOn9efYuRTs3S9L0g8A9/
XzsxmGV+9NVCwDy/NWYagbKZHlFqRqTXz1R4Hp3wDHgoWQdIyiyVII3OdqNQNVcNLTq0SUSCMa/F
Js/U9NOUF/ZCpT7xzVOitY9M5L+eY5zbwYvBGZgmrxD+hMql6ZzaZLuLKSKeY71Il6IN8xXaNNCv
l0lpbUcqOyYb5cOYRiDI7Pnd5/KNONDZjkqHO156N8t3Y2QkU7+gh6fnlGUq17htlevghO9RHsNa
N1vSH+aJfYg5uUKuW0Aq7lnxE2CGBO1hhG60AQzNhP5RsozcZwO1soc6F5dAtbRdONPUJ1bN4Vle
fhjC4i33ODffXePEzhO4mDO3NhxR2piuTcizxY2VfmupURevQ3d8bOCCOMTzrAzhbEWCTw3BJHTg
nFvX2UNfdSEFOqoUx0KV1o3pGRU6imnthoel8mgGiv8IZySQEF37Ii3pz6rI3IyF4y9hoPJvYZYY
xFKtcrGVcaJq/Kugt5mHufvJtCDljsNM25ijX77HY7cpqLB/CxXIh+zInC6K59VnuoeVpTzeJ8Jd
JHwbPzcz040BReKhS7PuSO/Je6DAW5iZg/G1gCeukaXTdDKXLRrAP9oopTrlV8GrFpvaagTWc006
q9tNojSh7450mtiMl8Y0EWyUzNmwzcWHFqTH4lYr8EYyYX/aYp5XzJlHO0nIg8n1wJftdTn5GdI7
1KMjLb24nEqOuZbwYrE7X9/WNeWlzolQoXSH4HArNyFz9MmmE3nfVp3trCCvJDVc2XCuVT3QPa3P
VtBZw13NhowsY1sA2NSNdzM29r2SxT+EQZKrDbLkuVaCcRsAyNxn8RSsSovDhaSKMkkwsxOHme4g
bXmVU0/96ZS2HNCBiNfgea4VDedjYbr1DThllmqxUrQ4XuVDANfs6F5VDsJ71RYtqIghmQ79PMgr
OXgGqgt2HIrFjWy+0khadnDkSQ74nt6tG3F82/Agz51ZoRTigkGyFPz23cPkKumf7wFUwAUq2G3K
eQsjhZBUyTEpbTnc7NBuoKhO2u/WBAVoBS9EvtAF6obS1tiOHHQ+wJ9OPnr74FeCz26EKRm0CwI+
8EatzDHsr6JuesgquYKfi5O/0Slr6QsqFWqoXB3HRUu/3vYeKKO9sPieN0m+/8NPpulcmcLcBt70
UNjll0bLWw7HgfHilPmXYkgiCOckfbEHo2AcDFtklPUr1TFrpYSR8QyeABQESobbXmjqJuhiKOqo
L3yRVzmN5Leru6+8+4wG8VJLgZi+K7VHLxkugV03b55PrV84EKNKEzIWaO+TGOHMzGreAFHMKtCZ
gAQL0/ABRSXuq9dm5ZUE3g+5pjZsnmG1a69kEMK7MbR+PO6k2WjdpwzAfaiXyqVFCu4hHtUMmETz
Li055E3ugwQ0IBRUhHfIXdM7pPPgUVPkxSK2NClQwCfNtfHicgaeaNqzOTM/ukaaLOVsHqrWJQ/U
R2ndFlxStxHPoZcVa7hOe1jfNOuhA5Kzyeh2Hv3wCsjorKixt61B9sM5zqBPUbjTaM5cDHaXWAuS
nuXVUONh3wj1XZJ0SVeVe94+1YwvdpUWq9GMkDDOqgp4n9pfUk07NRTwP0mX8EfENlw3PHhtGgEn
OdE3kuhrV62agxzgUrO3nKWhScnjg1uXb32tig0ooWbZZcrwALPA+IAU2Uteat5BuuTAi6tbB1bQ
8NwgTA5ljUhBmeh7uWiaV978LO8z/3+WUy6pV+QiOSbH0GO3MYIIcnBVgFyLKkRGLuM/HPoGZkC9
QePudAFTtwDpdshuCh38pOwn6CzoCn0YLziE/uLc+mNCBPRKu4ay77MGBlR5wpiaqBInefiQ54zJ
qFyeRLZYjC15tTJLFpGVjw+VU9P0l+skvG0ahxfoV4Rnq8x37ehEiJb44q2e2BHdSonwtap7K1WM
N5vNS2iW1ktOG/h11JV/pFudSAQClzDWkzmMay0P45U65/Bz2L52NIt+RtEEeE34W0NETkB0+VmG
Sb/UEZFXctJlUlofhEPm5XISGpRlMLY7WLz7A63R/aENgp9XWjd8ND3Rk6GPoye3nhxvp/DFOUZ2
/R7WY7VPfTE+lOKZGpaALnHe0dkR8LCpmnj9ji5vM7t5bso8UvckHut9XAWUIguj33SAcngzmfGB
NtU9+IPg2KMZvWiRFHgoOv/dpdHyHaTkuKUphR9e60XvoaO3iyTJQloTk/a1AtJB3TR6dwtvPA5h
2AJcZpUHT8FKuABpxyh8NvwkW436II7TUFDzmq/Uebj77mZa5165uNusd81cX0xs9pu8vSZKWfK6
r7LvzQAVujkOX0hmxdBuuoBt1ISNHT/5tEN7zofXExqHQDwnLci6LkP79DYLa/5TZnsLOSldWh9d
ktTKLj4gJgjZrbiutjS55/UjepbtQjeQhXV7SqRycMAVojvg8GeO1b8xSNXvANeeG7XtX4oC2M0Q
O+3W0Y364M+0W2X8Y3LtBKk3L+C1N804mcp4M6au32ZG7q1bLY7WHgR2KzE5wUNdrBr4hK924yWU
zOxR2yRKmy+7MQsfnC7HqYr4rRqUgjQeC+SgpaZysG3xOP9H5us85l1W1/nBW4KnU8InBHeLbZ+1
XwNARketNreNO3+tZQlLDr8nJvntL/1fVa6YDdZxYoUsbU2pWu+Ea/24ve3LpvzOn5Psew2MGo0d
/zWr/NBWZgN9Yk5Xs6PU1tmaB3mVuKF1RmJIXUE/Yy3TfkqnhXTeA4Wb7eoQlKX0fwiB/d/Zgp38
oca6hYw8t/oQIrSqXdQ2IpT3mcCkgjJMPGLbdOoWJJ+RKR/K3VAg+iItQ4xusbpNGIhesZMqdg2I
rj0P/Pg0qtv2xo0NnhrG7A52DgQJF9IJ8xSXMD0NpyE63Sw5EZnjGyQZQLeg72Kbn3T/FMnRsav6
R+jUJJ1iZ3hyeq3f+n5k7UfTLa4+D68V4vThF8Np9nJNGlePSVnxe0NYPfWTf6puFBTKffGUGO6P
nFzKUbossqsX13b30hrjqn/ybWiAGsTB1tXQxI+wqIPDVR/1WvhrjfrsSpo2u8qFYiBxG82iNNGZ
Dbr1mMzXQ58rR601t8rgrzOjjt76eHIOVtPzqy9Ft/QCzTpQM242FqJQcNop7FTR27nJ72g19dfE
vfpQShy8QuSHsq03lqWZez+D0VbV/HKvQT64LATCHdCYxGcV8e7R2zV29DqaTr3O5qIm+NkWvlrX
mdVOohZkjY9K4nyIksM0n5Du5t0XNNexTMLbnDZH/V9D/1heedQ0y3DOp4RHT3Eujqe4PMFJgCXr
cdasjaewOMmrvDCo4UsbfFlx4mw9HZ0cTlvC/NYDNXifvK21DE4RlvK1p4NeBMl3DdVcwP1jcg0q
NzrWIXrRbWbnb4Atr/IUAM3eu8NX7SVCBmkTBrG/h4igRcIHwTstHdHMC3i6wzRXnf1REW+5FSw6
0dsvAqq+ayfGzzLKMBtvFzuw0EnT4lC9cmnn2UtTJICHHK18HJ2WLsbRu0VRbq03dhtCMwphWUzW
cW+3ZnzJqyBaK1NhvbApA/NZDvk/Q/XMO8/6143Hl6p26/c6gvdMKbP0tlodVGNP+ia+sM38ubrW
o5TndFDMq7MUSo/IXphT+ZbkWfxMszJaNFlsbWqLF1I2wSpK7/K3sqP536mEddHgnDwnmhsCqGOi
4Rep5kHxZbJUE5bOsj44bu3thiGhOyrV9VU1muKadkLZzjrlJACS8mQnhbrxAIg8Zp5vQKev+29O
Un8HhVX9EwJ7v7HzDCq1rc6IDkYwzrQqBXtkux77oxic/qhwgqIQPO2lZYHdQls+KOMKcvhfMTf7
Noey9HCUU42mQT0TQhAgzVuQvItfwo/Q9F4K9hZhETnwawov9nBV3Cg/S+PuDoEmXMIJdokmc/Xt
HxMyGOJYfTV4KFS68y0dq8pUqlFRuK+TWKCLoLeRseRtcoaQ2noNirg5RQEdOyN5yNfUqKqdbQgk
xedZD0qvdRlP3lbORm3tLgKeE0c52zjug965+kPjoRAYhUWySxy+NCXs+Emjh2cRbloLUh6gQaGz
9lq6SfMkF6egrM8eBFfBsjMQ+fE9oCBV9NhpWkSygyGBJTuG3fJyi8qt8pHkoHOM8obm7UmBFlNp
jHgvg+VaDkHjEh07c3O/i0ERa90L3V7ZI6xuPIrCfCv4+i+pALZnaq3gj+YU09Sn7hqNl3rtQ2Tw
yYHo/mEMxJryPbx9o0UFLO1dfS+DFY56B0OFRa+EvvDklzRQw5fxo3WqcH/vt5A75dlv2nz20n/f
PP/2Z31XH73Y3ZmJqR3lMDUhZZy/mIEZ6xx63Gxxi7NaY5YcY910v/yw8O6M3VJfg7bLFvLmagF7
S6WqHhK36DrI6gPHKnsZD3G2lKUFOfyp/fB3W4bKasWtmCFtNUOVLiXBXkQBZV/4wReoWBtnq2u8
ejsOTrvQesAqGrXcs59otHvJSxmULIYg10EW1+nR5qBHG/hPQr3gVQdf9D/8eVUBbZ5uWy2tV0mz
uRPo3VdKHw3706YY+OHKiVqtoVD2Cu3/UHZdy5Hb2vaLWEUQBMMrOydpsj3zwrLHPsw58+vvwoZG
6GlrXL4vKOwAsCW1SHCHtU4VTrvPQ+J+puqtNuvweBC2ksj2KpFNelLZF1BTlSd1f756tknh7FBh
4e+oJzcGtNzSJfMz9d/yfGr2Po/9LRmdoig+ABSLbGqQSPHcAlwqteo64QigfSf5SEZak7k8D0rf
Li/AZ/+Gm+vHIeMGCvu7lwFHOwTJuxupSyN0TMSjmRmkYd9JFmfjZlUcUENkB9rwtO/B2oGjk2Kq
vgvI/EuAhkwUsCllKEeRWN8FcGiKdo8wWKLCwTmiB8QYQlEN8Cq7Boe9TSrwOpMwB+AyY3FxKxfR
FJr6SYEElbnI0lykv93e6YG2gow7MN1ba6kDQhGyJe4QQQlpkXQagchgKKbKs9gFJxxaKMgZ1Wwh
agbDZUtt3bzg8Ttufy8Je5Aks/6uu7QpvxNVfylsQvHiTS3bP61/0GAP1f9HOyKtMDAPMBjm6O0T
t3dR2sBdFCtgNmSJdwOPEMgK8uKs9VMjwCQ6WQM4yc1sDrSz3oDJXeRaxE8KVFD82Lj0By+wTUQ5
C7cIn0BdVW+QzUKTtxTLfkYxppwV/mIeWyf7G51uM3p2pC4v+w1qhWPA0EfJlAV1GEdP0WCbH/Jy
BWFc41nnusnYh1YaYrO5tlIiD88GIVxehgDCkgtoQEojqAfkssc59zZtPs4qCOJ01ucsAqlJVYMo
Ck1H1rgzG95sPROkIAFqdYCV6LcnJCkQ4q2seT+GDQqzCJtGTfG7SRWyDcHbPKLYkPIB6YbgbRw0
M22qAY1q/Saq0Y8FXMgeN5aKS4zEH9Lqrc60BT18gUO+76n7St7ZO7xaijPdQt6C8/TTpd/0KMjc
0k3n4R5EuhUppmNYuZ9Igmt9BHevJB13YysL7nBAafW6vOOoWLqS91ubAukWhJnL6Kt7ZUc3RHLM
JJgougLA5oQC6dZET56bPekCe6mqpErF0KUYG1P2ZBYAlAyTtEd7fNZfl777S+X3WLkeB2aJZ0rv
2XiWbIFKiHdxUBGhkzr1n1dZj1QsqFMDux9ptNqxB3+foncA6EhwpaHolz9W0/AOVICfyb+9GaHH
lkQq3KcZDao8P48aRP9BXnKnaxvAhBk2w3kwqp+AHIaDgIPvP4lxle9V0P9VVDkCF+2wh8icAcbY
46+22Eb6gQYBsm6gizDrkKOMSOkcNOqAlyd7Io+YgwgBvccnNFKET341g19NNpTjCEzAm3jsmxfO
0ZJFX6pX0c2HcDsCDGoDWpD4mQa+RMlzFiEkXLmW2D8Yyjwu9jFH3uvBMAH9BCEMZDFedzLQvRT4
sw1w0NfwltP1ZyTc1zOFtwqKA1Acy4MhRQLmVE3fc8lhTQMiK62akRiZw/cKNFeHBz2JhW02N1C5
oBFuQuX2W+vbpUo3S4aIDsqGoo08hnx3Q2M7zfnytRD5tGMWMJ/QfJ2/Y275nz28MNw6FZjM68i7
GauN+pSiRmpx7MBlGVpmUJc9er3SOUeKvQXGqC1xE2gQreCXthdbE90NSkV6gMWOWIfO8pYZ9VWJ
eplTi9/DgaPB5edlTOIuACg+Q8GnALrX63W0X2VH9W5CNmNDVjJ0zHvnoXDypCFbq8lBlrpIzwrZ
VYognE3O6k5EkK2RxHfFa6sygAoVbWakI2vo24D9rTf+VJ5QxQgStzC2bq3Ts1tb9HwJ1gboYsDA
3Zgeh04aLGCvggNTymxk8aGYweTRjAgeb8lOW9imyTetl6KjUDrSMFd5ski4m9/jtWrxGMFmZFA7
KrneMBxgdryZ/RN4WaMPjhd+8uop/1rZwt9Z81yhgirJvy5VuWVItiAOmaRX3AuRowVRwL4w6/zQ
VFG3qfrZuMysdH5bAYAuMTWBjGsArph/Gezy/eyiMNVKUnAL5M168somCUhHQxib/Tsb0LQ9IAWU
njnhd39CkpAcGEgxPeEJNKAgjESE76KK0agleVW0jmYI/COWRAWtJJNj6IkXx4dK14fFelcLwcIT
yHAPFK4rdYBuKf6YxjlFszTC1mSkEB6JP2wq2qc9cvbH3KC0ndy1mhbCRvtp2z/3m8wSuQRegprJ
ewmMUnSUxMx0k2hL07AHFyAIlk8zSlGbvQ6jvrVOW0HOdr9MzBneXsjctxwtbjQN7WTeech/BHXr
IbqP1tT2usgB+AftNalrKEm2M8QVUIdZ7cmHzNqRRDU4xpdljPl+RswUQW0MVgSueZoBWvwfuv/q
F4MnD0gZzoG2i3rvr9UV3h4VLcVt6HBwCGhKg41CwooVy6F2/OKm9TQj3QrmnLMooiOpHteTS584
gO9H+hIJOVxDr6XZRJfEcSrIU9u8CLxzIBUG7DpvWbcNz/GqgNJAQJhghsIVvwpoSgOyCsBYAXhw
Ja1a/6YzbePLAjIy611/qbPA6BOYCWrhtDOtpRUVZ8VZjN9xCDWNDSBv1guIQIM5LcazRSVgIMFZ
Lzn4tusTTcnHwlN+KxpU4LQTyBXQgpub4AKH5wiK+gANtNVONmWfNSkkMUPSUEmOSC2+pdPLaBdy
edCBGE2mFgqgE0niSTNEJzm46v95TX05w2urHbALpsCVKBjC4MeoAOJ603vlE6o8JJSCrBdrVtBp
SsO9TvoMnTh23ewBBFS6SRXtRDNpZPEMJJ02cMYMIaBp9BGYzpw+kUi02aUBb/DLNI/mFVDY4HoF
VmyMHtIuBZqCCXhxcDUBvj+uDIayndLF6/Y8LweH538CZRoW3uKkLOTw4tnFBpqK4nan1pDdtUsg
O0vEPPp8RgIGXSPsHcDM/PODkxXgiw6AQfET0WAvEnPERmEF6vlhUbL+ifWOj5bcSEGRjXrgPRCr
+0vbuYCjnbJBzdLasOqAZDUl++qkdo3n6A9/Qwx/9SLN92QlvXIhuZ1ARrFRU7k7+hX6y+ylp2WZ
k/Pgu9E28sJmO8uQxzj7aCI0KMbRMuvMSyTyyDK0I0ANZQSERKA1Licvx1Fc6qsE3SRAztw1bBIX
PYhQoFp9zH5DMUx0eND/UkSJu7jQUnLxsT5GAZtar/XgeQV+hIUu2WnNAIud2CO+A65oD207opzW
itv0GX3vIFzGb3B7p2RIPRxzGyDj5APyqPSZy8FCbvEWzQ1eP7GW9I7hmZcoKw/qfu41AvkiZJw2
+rYNOK5O3fNJp54GNPXRSrldUiPdPDwc1govc6wam+1i1vOV4wLAA2icwEdW+AxcqBmHinVGzgdW
gfNiuSUZVQVeUA1ZukulmXR3ZnKfzag+5On8jaxlh+qVGmiihM1UStAmmqGuc+5QXCQRmtZlaTfA
WsRFmFtlODWh1ScgNxoI0Qm9ZOXGs60YDJ8MlaDoCAFlBzOiC81Wy4ouyG9J8FJpuZtWXgnWSbWK
FhiRDWJYE+3aqYtmB1s2Tki4GTUj3Vok4XlG6/mDPpYL9Kp65gWayHLgxv9sIBe9dkFuBHmBsd7p
i02iTo9oQv5GNT+dKdNwzvQ71Qeh0WUCB5fUmdX6O3msVDP06vdLHW0QyyojxHTv9qQFSw50j4Wl
4LgCHBqOfeun3lwmgBaa/6MuaTCkhPsxm9a9GdfJ7yEQHIKaIbqMwEOJ4oF425VZ+rsRRfY5HjoH
sYDU+DxWv/m5ZCLAy4McYxyPQjmgD+Fvs8v5jiTl4yKvKDak0INDC0lGov9ltTaTTm2ufYws9NRl
tC4FHsPBQDM/qUQL4umduqw/g7IsUHMy5sYwHhfH2Ru1CwKyyB/YhcsQMc1oANvPNzDwrHvST071
w+9uyT+mr4uUPy0VP++rL3PnQ1fsffENqSqU0cqPc7f3m0vU6nmIIrQofrRcFF8ZxvypbK3oFiNH
B348q/4K3Bwk0B0mrvZcOp/QZH0kfRka6Ff3Zm8Lwh7UAn2bQGuCrmEUVrt4YZfIKvXXMPXeNR6A
cQHn0IElmYHyR+qdbnA3YT1NF9F9zF2ebY0yNc80eFFnnpNinorgUSaT9tTmDCAfL2u0j9pDy+Tu
8mR+2Vgv11tG+rp37k0WeZsYHQybyJpdsLWkHvo9ebmNnE4AtRw6GurFcc+T1wylUpJMllZaaBYz
cFo9rtFb2P0AmA4t/3pL8gEzC6qJTIRL9Dp9Vb3N3VXpozz4KPPq+OMJibegiAbrnDuWdbbxqsU3
NO1NywHlLWCNC+VAXqX0IrsWadaYhnWmGQ1qHXmHbN7aQ8ePtIxUHQA38Cr8uoSUbidaVNmB19BE
EaYm9aQZVWLSrBINO2tReddUuKnXhLSHsj366v1oKy3q5e7KD83YRqi7Rn2odossB1l81x43C8pp
qmBCtBSpuKlLLmFqgN7YHllyceRASpbMTRUA9RYo+6SwEE3el/b47W6lXoM6Hf7iqPa/27lGl+IF
pSkcJS7z732E1FbnNu/w71zd0FMMGvIWj8lAyyX+SRE3TIy91t350A5g61E7kItPJRo0pWENUSyL
u0oIBhRcIO+Gv4thaQ5e3+U3ZPXQKCSbAEkc2br2WyQd8xtv8bSfixMJTGoW18PxlvzQ7l2gF5Eb
QECuFxyTYTZRVgW0TcsL+sqsbnOCUPUkZrHRH5xm6tPTZ5HhCy/nV/1h7z58WKKUMk16sblTLl3T
DNuyOCzTYl0tkPx05Tw1oC1HsfgW2c/lUrRD1QQ0pQEF0cul0kqSyRLUKZ8v2ulhDYlqITCxF+VI
Ss6jugnult9pHzZR6yM2ICRjjr9bgG48cNnTk62o0aDBlkWDAjBAylATGWcLAKM7JTn2Uvdg0Dpy
0fvHOdv1K7oKajAIo1gCg9OuLwN6kSPJ2g4Zof4VTUvmEIRNUSmfpRhRuqHdAVQ5b3sHVOYWndPe
PK2hny/C3XxBw40859Exbhh+gujUIprhxAnBe8c+TiUoLlqkcK4LqnzwXXCwmqbR1ONoONaAOS3b
XPkghpkpsmxyoXVqiQ147y6Q3l2evng/7pgUTb3sHbRcko+XFQ06/uSWAJqe0YTXf/adAY1hJUNJ
bNICSDga3RX0orUfP63DsG6sHB2mMQeaakDM4+MSCbFHpKVHoNZGc0XkcKD6gXHuWgwxvMy2R6py
Gr+oTcjSl2I4l3yWKJHYmK5Bhrr4agNtB4BhcpdEsvQteXNKnRkAB3IYfQ5C+QWV2x1IFvqAlHdT
1g0M2hCdM8xEdF6uqarqZXWGNzEAA44CdAJSyecnHPfYhdzI+LJeLtMXtcGbduyj7EKL1Hryfth+
7IERDXaDPQoFkU0v1to6gwIXT5SfByQTrHMrohdDU3g/vP99CVlRAWXjqUNr1Jy2I9u9ds7si+OO
7MDljbzKQSsfdPIeTzLN9KB1Lj0ByKLWaJOQGy1+7aEGqAi0/q1tSPcfXO4u99Y2Xg6U1WnI/kfG
O+e3p29t8bjSpKcZadspDwN/GnJ8mX78Yn79i7q75NSiU7b0ajcocyCuoPN5OAsQauRALgSchPM6
oA8FSi2T5zIibBLQlJaTObEA76+2I5nMNNOX0Pvc7ftwRfJ50D1cig21uxctEB7k59Qf4ZeXJBf1
AWnJ3dX15dTP/3CpDpl6YAyYnR0lATfs5giSYufiyHjDas7jyRETwCMg6YEnDO1RJJNz/7rCHBNY
fl6nvM0VYfi9sisNebl8VLtHVlm1AV4SUAMSsmSnvsoRw+mHpjRU8nDSyMGi7wjJKx2RtB11dvHO
yqdWLVz0HlWfdPGePFtWCWejF9FM7USb3u0/ogDGAQvWhjcuaglTZKdoaBz2Mvt3HWtiAG+SD5/D
/7Tkv2794Pcg/r8+5cPaB1FvZYLDb5Mkprl10miPQDeanM0R4FiFwNMC4NQVYNrKABXAQND2U/TG
05R8MmBTHdfJ/7RmAL0KxiVHSlsupsERIBPuOsA+aZ3aFbnoEUxVlrelvYzItUBgRFfoyv8hJFVu
ywRkD/L0SEMnz3eqEhjHsBZ1ONbfpBukoUlx5tkK8SeOzeKS8gQNuYhp6kZfR8Z223UMkUUCRoQ0
kodJAd4OGCZXBwZyIwPNCFmZVv28pWojfjVMQ7ke+FR8Bz4KArpyYJnZ7bvO+R2w/+DBMUoEdslQ
l9OY7KnJQGm5EedqDdnD5hI2IDkaGh5/RLzVOM3GuEhoYaBHxcI9ZEC1OAAwqbgOCFhdI6NBTDIv
AhTb4btMOrKiq+7FhXTKPLl+tgsnxwrIx18M0K7qzWiNFmnhutZ/dlnu7UmfmQhCDRxF3lPqokKR
+/nwJJAuG+q1vpgAXX/yUEn2RPqom8arAbTuBz0ZTeGBkC0B/ZRe0LqjYBKq1dp2aDjZKke5qSvE
2YxiIAL/nDPS6SIy6DwSiZ4NlFvUfAGYF/kl7fvgppeKonwGF2F/iMe6uYCqubkYw4/Z7ERAiwIZ
0ienKcI9WclPu9zpehyDPdAI85nZ6GftjL1ljaESzT4Sz2Rwqq4Akni57EnUBt7Ypym3oqtWmW66
Xj1QOiItGmQV884UAKMZDRSo8mW0imba8OAX2d4KgE/pSD4PS/Q2elccUGIkAOMaTQbUTs49o94T
H/ME6Kxb7TAAGE0ghrdCAFKg7O55aKwcEYdy2huDb5+zBgU6VoX2q4CmNICjA3WprwM5ohrpRafX
VS2IZdp2jjekKw1kxQJt1nuht/qHhfZB/UF1rpNTi0fAhYZQliU4Xv4iks7iVruvpuV/bOGiBYwa
XMig/d7SvS77d191RYS98YCV1wV13bD1u8TbE6x7VNT9tS6j7yQR+ju6Up4d4PkBoRK47wXeHvEm
bsYKKD5DE8I7dLur1eQfMVSPmoaYz7SgadLk1KQ9sEkyZ/2Yr+C1c/P6AAq77H2IftrnJLQQD0eH
0lfg1fJNF3X4WODT+ey1gAaYSvY1y7xlP9pAqSI3vBkEVTW3v9ldP6DOasvECLrt134dSjRXyYLA
JSmnmP/IJd+llVEvHG3Nwmw25HRn+ccU7zmnsHOikwDRypUG/jqzWJf0AQqmweEaoexCGthk9Tlw
qV6nbtGDcKD2zE0PLJM+iFq8at7ZaRqjH+IMUvdNbIm4D0jXRCtOp+RuNnj4kXJFh3pgDawG8AD2
UT7mkK8nMbUN6tzBTHjzGx+VKImF76rEuypHJ9mjysdRAFekU4BXmcjDK9oGSEXDA+gVukRS8O2i
/fUOIev/s6mHBLK57Vn8x+gXKN+yp+lz2efVpQn9GOSEckpD6+C/+k7OxqG6IGfWb8B5jKr0V0cy
kFiHgGjK0a+g+kWcfPLRJyi7RlBwlKL9rfnDEI3wT7UExeubmaO/aw3BFlqniXIspWURlot2bDR2
XWk1DR46TxtU5x9WwtsjR9onBdbknoGuNFBUJCuRmchBMZyseYfgH/Ga1C66x4A2XqIdCHbiKlFm
khX3Cbm/LKVdXhlSyB+QGj9oU/7F33GB85cLYPOwdj7TYIvRR3tJh1prFGZmBX5V0uZ05ouDdiUd
CBLgqX2ULEkm2QRkL7Ud6vNeVvvC4vZOOf1yz4dLaFF9IAAYzsAZHEwwpUynkl6Z5esxzWiY6GVa
y9mruZOv0C29CWszzXK5D82ASoSX6yX/AxBbXO1Py8iot3pYRaJ2SVdQKxjVAKZRv0dwTRYSmFaN
agJZkEAzN0kQ1XJs5h8cc7g9uGSLM76UL/DCmoyN2qiXy9dhsYMuBTJaymOBf2o2DsDQkKZ7X7rK
9NWbZaqaPga50Bb6YyxL4QAWRy4m5ZICQjSxExR30+akfPhwXBTWrm2AfNCKMua7OkkBCm+DS+O5
6Jz+HPppMv1FWrQJobacC3RJ2k4+b0Eh3lvRM9lQlzWcmT36p8Xo4rFAGRVQb85h3fBbghKIW18D
KqdGY7QicDFQHQnoLQwALQP2rGXdiKwlIXoX5TPEPAatKm5bUyTAQZ2kZ+AjBwIh5DrgrtVdwNHQ
XZicafHRTD4Jy2cwOvEEZbQmMnuP95k0HX/LIhcE1/I2o+8wd3emgu5HlojqQNt9Xn8Gbn1xAFZ6
dAWSdnSl2YOY5Hjmpv2w7vIkBL2C9qFZOCHHuNVrfBS42ssC1A9sqlYMOPNgnV494Sh3qZdj30/m
GZk+EyANvXHofPtAEunHV6PW0ewtEXFaALtp81s+DzraX38CvfbfdepjsQGcDtxEgSnKUMA0SdFc
CuRSmBflRkAEMZ9IQwPFitPygk7ZVal1ABibeCCFeRqrFvUCrD3TW4KbJ2iFBM12YNAbhn4X0S8X
D+8aPTKBQV7iUHn3InP35qJfbFov5hfP3JOGBivLgVcGPDc3wYvYQzA8Tov2VDYZunV/EXinBRSh
x90Fty00MxzoB89F9TmcAd5GP6/dTEiWN3GrdPr3Q9ZXX9Lr3+mrXqvAJtoerAEEUQDTNy9WDrre
jZo2ZtScaDr1+TUGnM1xdtsZPUXSc3YbYWyAsY9SjSb8oQ1rOQVUhrPhSzWpnWIHALSzLMCileAo
TpoTIpOS4X4Nj3jbTz+Ar9gANnI+HGdZY026gfe7rGrzZ5KyTiS33AifSAL1dn2LR/TO+4t7Q/e0
e6OZbfDlDHpm7Oq7N7Adv+i9fESzBMsrMCibG/e9z02kdiQFcTGgunUylv7KpIg77gfbcvN3FtiQ
vjBhBnnrDJ+YNYcfo9gEpwKc8j4Hx40xf6Yl+eRGV5atHC9UMKK+B3ir09xuyWqH69Eb0O9fAdlx
DFjnuVcgKbhXJ8UbaZKinQECqYXj9PceZBlQBQZkmXDc6aVk0OtoZgmjOhaZ+ECSIzfVbg++LHNB
6mN5x4ct7YSdMxskXQ0dGd3SuK0JkGBEg86sGOCopVTRMDGQ3nMUB+zJF1Cm6BeiKaCGkZ7qOyCv
zHvO0/7ZS1zARfhx8x4stnE4xJveAG+2MJs/smhloJZ4X4A9TBy82Ov3RQ6EQ3QWLE805EBSAhNa
hpj3YHXsYCzDcpkqdgbuuvjiVO0pMsPqA7Bm8M8wgIo9cb54eSyeh5V9IR8DZYAXY4lBmD4y8WX2
/PrQ2xZKp+QO4D9FYW9vhEdTmM9ztGanUiZEaABeVQY8MXY18Rw9kmqi/MyDC2r4X1aQIRbrtXbd
AZxvr3orGYHp7CAAKcyxRR9jVYqb5+BfrAUAxZjb3VYBAFB3f2/1Rye0piuBAHQSCSBvSu+4oHcJ
uIwSE4CUhQeQc9tDZ7xGBuDl6t4qxsEzVZkHlAOCsDypUNON/ofsQkMtZ2HeNhYoXEDB6hRGtOln
FEI13xdXAOEVOSDPWy0cKH3rgq6pIdrSNJUyzcjcubEHCkdyqvAqmeXMCO6U5KTXiGYEMd6jXNrR
p46X1UHv+3CtoU39U1PwzdJn1bK302nZLZmPQ0g+owsa90Xkg1QidDLYiYPsq0AtEXL5eE/EdB0q
fn6UlYm0dwvupmSipYIt7Q4YCHFwt9/d+g6A8C8X5PlOgCoARePhejd08vE8u9ZYoLgclhf5LZ8f
un93scHSo/b/dz8/FKhJUdcE/MDWt8CR89ZHoA0rBuRZnocfeefm+zwp+NFBvGvnJUJsTLwIozDP
e6oT8QIpHMs2nTEvGZqZgIXVj/Exz+0CXujYozY9moFcGj1ANM0yjla29CAk4Hzi9e8btIfcSGLN
mJzwRELdmDS+evDK/nu2p3WLLu74opE4aUY6C9U8gPB5NY/N8DGtbbw3jv1y8apsQW+fLTZDeIw6
RK7QnNQPAU1Zn9w8exRHQDJHyRmsND16u8tq20rWqiXphrPF/YAkPdiSHOuXIhnwHQREZj6iwjCR
PVHAoQDI4Qym1o6ji35yL05ZzDdr7KMzOp4vI06Oz2ZdRM95M1sHezLxEvCqo5kBxhqQXl8f1KXl
xTuWAxyJeipVp2XVT86mmNGxq2RqxwTTGSoIZVcvec5Rt499nNEBTD2cQoGacOSkbxYKE4FnK6dK
xmVv4tudOpNUzIkcyCHHwd4tLHHSKvIgI+ms2qhBWFkxVJ792JYMfdPH1zaPvjjpH4h3oTPMi/xn
vrJwa4R48/aHxQWO7WRusinvd27eDxx99b77ZNbo8ppr/0oS+SVjkh4BouVvAUvnH/p5XM+NneMC
x8LokSzo1sbEkw9np5wJb8ckz0MuKTXIMLE+3Ag7BGNLHLNLWjfsQjMHrSW4y9rJTuvIkOQV/koZ
jaQo3PnQ1/bZtmcH/FMdoNAPRuQ776IV3AiBV+VfwtiLLqQDo4KDQjN0sCKAtXUdk+1GAlVxHQQo
rNBhaJuaQIfmIF8EXEBX4J8IPY74T1wAvXBrvQOSzeDoXtflN3C5/TJRdJcjIp87OZvBdr15WAnM
zmybVzwCyx1gLVCCXF4NK6v2aFPOULnxQ0eGFlgQPQry4UODSNrqylmESps5P05TGDYBDwECvdCU
yaldc6CvzwA1lDVbXbfiFZ2meshkiRYiqKjTkj4k8gVgAYOPAiFvnOxg8uIc94Qo3eDMyDdVHuHP
/TpwQFchT/4q04z71XoGNgAOiZ31w1yDcSepuTjGjHdnw8SQoaYdwBTG0J0X/Hhnmikl2cmTlLGX
oOtVTR+Wk1NCO2l/2g7/5dheXy6K92aFIH3YZtOZkmM0oz8LzeLXvKA2/FJHLpU3xi95wYclWnzT
UV/+TXPUef6msRsPxb0+OxouKlQi8Hhu6M9k203l7mjaUOWd/oPeedEfkywtldC9KSP5h28FmQoq
15NfA0RzGr7RshOjuATnppPyJoPyeVhYZvsuTN3L5BQd2D7AuxDx6Iga5Zn/9ioaWZT0Hwxmf7PC
Fs06wkwRdPRQEeZyH/EFDKOJbgklR2UcKuWSWICmnTOEcMIOj0HtXgLfolWy0aZwokXK3xpTe+9N
zR9lG276ZQDdNTrcx4BLAHw1bXqQJzjAJMqBZ3giyUCy6rp4GRvBvo0pKdOxzjauP4XbOTSaPWAa
8wE5zCk0NtTUSe2cNCvx59uLGVx42qBbQbVVA5yBnqU+jq5bA38Y9KnzPDS72PTmdwXzQ8Tx0RJY
hhbQxpzlN0IOnrpQoJFOwgkzgPowdKpc26r+ocOdGb2tA/pBCGyYx/Z3r2/rPSp6p/Ms4dFGOdCM
dA+idjEs7I2OGKyzJI6a3kHroi6/ju36BUTIwxVoM6CTlIwj3TQnfyZF/2kZ7fmTA3S//TCm7gaI
7RXwboyvE561FwAzoiAgrVD9mEqGEJL1QD7Lq6MNml1Aq6Tzpmmq+P3BxOPlPU1dc43fo+PghM53
JIil1ZeqpO3+wpO/6NvqgEM89z/0jgfqN8TRuopbKHZKW3cPNPts18SIWuNRA6hN9b6dhtE27gq0
E9PrNb2Z45AEQvWX93P5qq5s/gUN+K0C06QTAD389THA7swDt/Lm+KBXOA/a7+H0QLAOD0tINySH
sueAo3N5aW141Sxn4I7UOEVG6wIYibJBNFpqSXakUtlJqYciATqN8lR2cnVpvbvY8zFrxZZ0tNGC
zhRQkMrtSKaN7j4DWUzR2pvFBH0xgvd9t6LaQGYvHVkc3bfdy0zrQrsYth4zTKSG8T4P6C/4AMnT
sDe05k5LsjKRF7NTLAgLHDpxvDB23GPfHM9PD1bjtVfUHmwsA43BSHyjBqeJTiXKDkhqXdcAYkNj
lAFNe6PcGyyaLx5obDIUDFzx1uMBvR9HIxpSziS722xuSQzLZORB2tr+JclQVi9PS+rghFQValSr
xd1kqL0pHJS4ImPSvKMh9/xkP5eAB9e6skJ1bjmjjNi0nklt1b+NsT9c5w4AIs4aebsE/B4oi526
G6Kg3Y0MNCMdMhkzasg9/FfB48HN6ud5BrHDeJiM/AkMis4hkm0cCfVyhDlQvLriAw5+LbZ4W18a
+YLMtvQFoj3+gfBNJ4kG2kjuQXrw1o2bohvsbWeE0RUY9GxFg62P3INYPpAOhWBGd6NpWDngPM/K
czeA8cguEGemgcS2BFQKDmF/qkxB6aKWT+YlGqdHTXivKvqkglIMdzIoo62zkpUvLaNdpnLBcxR4
jet2NMLvue38XgwZ+wIE9/rSmHayiWtufhnN2TusbpPuMm/4ZgPH+loOQPyb2Wc+oWmchBrgbsjX
h59J6gCk9SFL63Xv9hPCzNKddNFsGICKSbtjZFafHFS9gHp+AelkxoogBEHgiURiUwQ6VxGUCXvR
EUgEuKledBozYqnEhypzRyAbMBS/FFF7GSSW6Cjx4RyCEtUymcnyls6vhqZWW2TGxDZokBs3PgGV
6jVqy1/LZKnB9exa0cm2JrAQdEYGtGIz2o1N2m2V3LhuAoJr7oAyWNo9A11tU/ZsCQ9R1zR8jtEE
glaCOOPnlKZCNnOSTIMSW4nAdCdLdxLvljPDco5oQd1qPxDZoiunDT+Ehm3u2IBcksrV/1wd8JbO
pnR+mRrmriu6JqAKgEdHp1q3awsYEF/YYJ9E5r3EaRN8KBua+hKjD+0zYCghOfF4efYMj6+7O9fF
m+ytD7SYTZ8ycLdk5rRt6tL+4iAMtVvw+rZvAYz1LkLY7z0oLqIg91EUzdsufU9DMa1G0ISOfdA6
o4nrLQfN1K5cYneL+lIfxB4ifBaJ0aDFPd71TmY8k4oGYET1O0AEAG9tijzwO0jnxWbvKg+QfeQs
/HI82o7vBvPYmAHAa8ZrLaN9XW5cWeEM71ntVl9WRF9lSLBfJ+DtxuZ7hyS3zM9+GX4uImdnc7Fc
+0oemO6mURS2qH8ewqD1vPAMRsL1yngDHU5569WXA7mT2E7G19kdALj9qr/bUe2VDoDgEZ2Lkmja
+2Ef5e8Cf2KXTglCfvpjKX9S0HVXw8CfJkdrn/bRn+XuwtYTsMmQE6cfTn+03MmKQwacTcQbp1u7
uMt2MGcLDSMZ4G5IqS1g+bE2guIYEw6+U2/xPZAm+3eIRvSnzmFxAIx05qMGDkpnms5lwftr4lf9
O7x89++6Ak8k1JRXW9LRwItkfapjVy2qGQ6awTwBDD5C9fdB+/WLCRLjaIqDBICp77RBX+dV7xbl
T9eRBqNETVMLYAw0XE+I6pfh3yUYjT+mBluOTpzNh5XH4+eltz8Bg6f4Xgzumw4pcJuFB1RLs9zk
8+j8FSVI1wO1Mvrk2EtyiNcIwMfNxJ7dELRv3czNIM6BHSESGcv2EJ0a2rjfJ0X3J0laTyINcVij
54KmCK5X29oJAZQkcb3CxZ22bVwYG8NsEaTXOF8+6O3Pni3QGA8/racZ6VZrebasajnZVVltcMZI
9xRIpuAyunNQoiNAurQCdZZUVZw0Zyt1vpBKB6fRjVxumMeRCpOxarJGVWg+d9NGhatnF4gHMg73
M2Qnic3afpWt3EjP/kD2JBhOLdLsYanWyfVtDqAwrZoTNzzEBlKzkkO5sFYheXa3CvRnLkLxNE3D
o6hAf0Jw/pIzPfrsdO0vLOEfKBvRSlLfOsMB6jFDkaT845Tz6ZTYaAdSCYw+z5GgNXCoWYAZ4gAB
RkUAyzLOdvnsVSgDwP9YBkSobTnmC3gVUONjySHkwFLBER6wx1LUxT8kUhmQ6NLD6DTpFRWA5nMs
AFzYNYBZJXFxV/ZMs3IEhY1AaNONavbs/x9jX7YdNw4s+UU8ByAJLq+176WS1LbsFx7b3eYCruDO
r59A0m3qqj1z5wUHSCQguawigczICN3kZe0Dg6TG2l/HUQwyYqBfS2AQUJdsFee6BhwSpdKvLOfh
q5EP8hbx6hmP3Wg29ao4ygLKdAhwqXXcFc4WQvP9ZXCgvUjqipFMIaGVAouptRrJTo0ECgHqZzjP
giX9ZGV9u7Jiuz8PXfHp/50wpsTyqAvZqrKJ1qwo6s07npVFR3B0IQjqZdm0IZIWYlehRoJ5eI/T
6VtYVDkKIhCmnrIIKeb/OXxnM0BPHBq5tSEbNbLv5c73epCi64Nzn6T69Kz6rUCNL4pKcFymCWTi
/LvP1p0TgcjfryVopKBEtTRNrLZ+5IDt8rddGBC2qiwtDj1AwvrDhKq1dlULOAdNuGnU7HPD7Ve+
6qu7DTroreMCKhWYsgKRfexW96RM+S7ucmP2IUfPrastqpFHvPpG9jzlabOuWjVtlX6JqTJkFx4r
1O0sY+q1AzDJdQf5zYmmHWbC/fcas4x+9KOV7+i66BU2h4RCFrco6kWODUcGsZY67mybNjIJdE0c
VesfIjZuBKKlpzDqh5P1u0dDmiBbHzcALy1jml6WLDssNuo1EjpEjP3zwbz4f/iJrI/G+VehFcuy
ZQUYkf/9VT740PBPvyPZTK91jkzdLenjH6ob1rVqBSVmJ8AldGBrzlmzhrolEsbQNniJ8gKP3oGr
VRmx6YVsyjZBVGVI1DvW7KWfQL1cu2O5o0kW5ulKdR44tQ2Wvkhef+VNMn7zcOBa1SA9uoObjwGG
c7EzkwHQWX6f7NY4WLyPwMbwb9MHZouqM1SyLTbqRVbnHEw7+LHYw9KN7nbp+TdEDyAudtBCC6Dg
iYMnQzTBU9N3BlhCGEdG2LTQVW65xTuWb8qwsQ2UhGT9wSkyMGBod1oIKdHxovL4kpML2bTiXIav
Wp94f+VJlh4o1LxEouPfMWnh4RHcmeAf0hFpspNbUkpwNdM4KzRtswg9geMduGKHJg1QKwg4ccii
/ImaBqS9JyutP/mjmc0mstv6QmIjVn8I8JIDiSJoC6A0k39KeZ0/pU4ynPocnzAqfFBg6A7qhCcq
4PKoNj+no/89GcusWNsdQKDLbDFCkqx1va0bVDi2QrwZvE4kHbw0vh3ESGkiFrfYIv3p9/qRUORG
svkwUed4G9V28Ins/WBFO7uSAED8PnUspwvIyEhwGteps0kr4N7JpzTdYT6ejA6fdlMQf2nHKDuP
FeSyoKqhktUQmeM2JFE5mhpI3qHRKnKdbvB1uoCiEqj3RD+wQQ1/czXwIHftELzNcXSFGlwb7vVE
JQIkuHnShPtl2kuhZ1un99IE7cQE7gxnYznlcJ6ici9C5UM3rsVJyrdFtXGQEgWromNOt2IqD/mI
++bYWoOzYUgXHNweIEAa5kXEbrwH9SiEZfNd008dRIj1OmrsY+uK7vbOnCC4Cbh3v7Z4kR7xvzDe
8d2NNqDmBF0AE9eRF8E/YV/j9x+cr4FXDOukE3hxQF1s9Y4OnLrEFZ42IF4OBJQG/jhNRiIP7zoE
+YJQ7qw827jjV88up0+yCjyk0rLyKAqDPQuzBAXFBD64MUqLtVvHup61HVvAqkAG3tjsMqAm7NLE
MUfYwwT3vp/i/7urPBBmRQCiNI4drgZwYuz8NusulecBE6snZh9XG2mmdZri5PkWQk0wLXZa8Scb
tOJAJ1eBi+D/w5l+JB4Hm3GIqtOHX2X5EdQzWmBdPVP9w+sOwoORY7zGbFhZYCw8J0ORvVrgctv6
dc62JvCzr5Mfxpch5zjlmKUD+sZx5SC+9uLcbbaKY9c8GEYo35LKAKAYAk0O8kc7SOy+s0ONuAdI
ys+BHLfT8vOUNRCtrSPQCEJoY4+AuzrgjvxpHnKvyc/1BNX0ZMp+QGVmFWoJGRuwLB379s9u3IHx
qLQmaKaBH3I31G57bgfZnQHa6ObeYlM+KwLkI8C0YJpQH15mJnd0D4lVV8nPdAD7OzMgoWU1IngR
ifMETbPxa2/yakN2oe0Id852KOb+sgdWakDBxjwEqtoro26vjs7Ct40RH2sTpHikGk+2JBge5EEm
U6ftcfcxVjRJTeh3DxvvkY97jNBfth3ohI46fFi4YQ8GPTetV04UdDuWNGDorNok304+qq0RrKqv
vm6sOVCou10MipfWCc6RFWC106t636XVz8wCTIkaqXt5HJc7lEp1K9Rtgf95maaeP+XRtfA/mlPN
h1q3mvkZMmPFymce35GxFF11fbdVqvdP9f60H/lQb14dtkN0bcTH/QcZRYBVQGNnLlD4QIonBolS
hWSI9mAcCMGOrYsYPtYzzE4f6h1oCF2ifVVCRomW5JkEdDfyjl4Fvi4Qcl1wQePX0IjMa0tsj/XU
qiOiXfdURTYotvX0r24QhoiQgSci1u7v1pBTrOFdgVDhnoYoUIMyRgb49m/o7EgoWaec6i1vwLi2
4GUXH+pRQ8DaDy4f/OYNF58/bU3bfFhHw7Arv0JuuNz5meQQPB3s9Dx3k6jNEM0qfdylS+auOz01
d2v9rntndSorQIBcO9h9l57LYur2OStui+k/29NUTTvPXb3nABVsoFX0RvOPg8BqMnEOmYJ/985i
V6zDsFbrMTCac4rSvXIVJWV75p6b5juyIpkQBmu/K08lihQPxTCIckUz1Lwbz55kTfQmCe0Hccpp
jcP8tJ7Hy/zH9e+2clvQf9kGCEBKlhhg74R4gQzq+mYAK3Mz8cLnqyCS7UqYYbRfZmLtQ0PZW3c1
CfdIK1Rp/VpLk5x9KVtUUdLcstqfDOeM+P52Mc0/yqgzfsB99OsyQT8pECi2ipDnj02gqDWh0Tm1
37ISoKnJcxGG0M3wu1dBD69azW6AHlcrmqcx9eIBZALREN+XJcs279z0DxvSDlHYZXr5DaxGyY30
ymxNs7MjTdOY9pl/k2VNK/p0DQgWXnATqoR9DgQ5qTXPwsxQ8DQRdos2TqDqC9lm8WaGkopDkyXf
E0uU+0BW/Gr3drgb3cA9OsrLX6zQ+gFuo/y7oXqN6XeAu7UEP3VBAsIsBMi+WQkY4OAA1WecCyXn
56LMwWjvA5OfsR+TGMVrCkTicy/iTV0b4pVMpVlvWAQuVxrJiSGUaKVXGrnTMKwtr5NHZSgH72Rl
bA2j9retXo6DU34MK2Pd4Oh/ope4lHm6ZVEL5t4qyl+7JHZQfekAj6Pf6QLMms9CvNGA/OOs/2Ha
uXOhd/6gonQ7cairkQciyhAI7MxhRZvhfQotW9dfIQNefra8HBEhA3p3SDyKQ4w6zWNXFsHNLiwE
E1jvfKoF+7sYh/6n/1TI3v7Zds43B0zH81rItZT3xAidd2u5N0wb1/XntfijDFZAhCBiqVHPMZLP
2z7Iwu2CerYdoB5wuc5QBm5CQrSqt7afjQ9a0AyoO0+U+Ma7ZAJ6rvgKorLoO5RxQIbqD/EDF3IT
z5fIAoMHJlT4ltTKeAW1orXmE1MvoPzwz2Fp/5P1WkVjSOq3fCzsiwfU/AuzoJ0dIfD5y1fbzMZb
ZW1fPdLaq16McEL0ADxYW1rAcXp4SqTaiqCR64IFwVaUU3txddPrYqpCHySpR7bAyfl61KVXNJF4
PlQZ7HBwmtXcJy/kvY9jNpTHZR/qLXuzSIzHGHlD/MYliF+RHO3w9IkDhMrSGFcv6nZpJxuopw/l
hcZCO1tmHq6StgY4WQ/J9p81NIVqUpyyBEIs71brNe3QQaWtMQ/Eu0c8fKheCc/UI9vC0sfttoS0
n/v2wU6+f1r6wWanX/Qp9dyAyLtHMN1G2Ajo91UvK9ygbD+EVoMfQ20EDNnzePEhG49SXPmBt/rf
mNWIfq1t/U/IlwY7aMrHgA4yEL7bDEjNbJSnMHEhzqfvs9QYhfEV+MjsklpeCLimI09gCP3l4Rrp
njlFJb8x6OWsCuBGIZxYJjhdKeew3EbM1ELgl8a/Z+maAu1qSEBEloe/f3zTIde6M5EEfaJvbmg0
CJ4OvADjOiaT3rL3oUxTAP/wkDCDnt+Aorl3QGHX699LyTfH3/taNk1xnJ8B+B7vDVmlm4I7ED00
mlMRm5m44sywTVTn7gtv2vuu5z9RwywF4q4m+MLG4ZfJAuLtntrdihwgC4bAhtE1e982wMWtV5Lv
AGkYaDL7xbGAjOG82xjIFDTapofkF6gJMi9ut1TMRCVLVNHkC1HhJMg2i4l65OZSIRSNGR6jczUU
S/AI65wQ3DNhDQW6INkihpzg9g3+JLJRdc30e2IuJ6HaGse2k61yoFwd9fm6cqr87sswv4PBIr/3
PWQOmhA89Jab+Paq0NNWCY7yPE++kx8itJgwMmWejSY8Lmupl+n6HOntF/O8EbSJN5mYxIV2XH6q
YWQvMcTvIA6K32Gxj1NerywugA/9PRF1gdwbGVQNucWMcyZLfxvKJkNZiTLAtA8bTdBwachGs2Sj
YWuU49oOW39NNpRgGWrehsYKOkm/xsvCCiXbqqnq3Z+2BrtSuy0zDr52CRC5XTrNm+mxeB1M6fja
xH6LWH8YPywcAHeO8r0rpLJzaL1P4CJBEcsh4Ope8MBdlVaXP0VcZE/gY8mfnNo5W7i6X8gu8LDd
Qg0JglykZudrqvLQYig4huLndjbKRtRbxQAYI3BEi0KZm/wXeYq3vXdDwdQIMlVgivWodLfAd7qz
xgrUW7dxP30jHZVFM+Xd8IP+Cs3UE+Ix+FdDjwUV5gWQM5O3ieN8BF2URCSyK4d6bQkkmztTsRvZ
qLH1LH6dznXkbCaHHEzIN1ADgIgUDCGrxTbvpveoIgQKJVQzyRegxXjtIuuBSBDY0KiZKl+Wu/qU
jHTVtpNy1xW4AXhOmYJOuLVvqG5CVCoMvvEE1MlGLO3bYp8CoB+lFf8gE02SP/WaKfxu6UWLidyK
0tq5rgNZBR36ynQQTEVdOPfIhv+cfSFBAUyT1Cy+NPRL87NZdH/jRZQfpzYrIM1nbQqWyBdQbZ1A
H+BcQuS5LojUdoea8ycyLXbqGcOIczz5TRmUPRMHnEA004dZBRCi3mZZ44ZWd3CZ9b/tVVcSVaRg
uN0YRn6e8ZSTQPGSMyZvykaKKxwChE27xMueBvA9mwFYWkaZ508tKC6fpOsWO/IrJ4aEMvkVrZj9
QIsgNoEx6ljcv0wYCzsGnnjgxPjAglH1ZbUNggBCjJpGY1lH9Big9X2WAWq3PoUS4MnQrO9mOFTW
JmKFgJwob48OHilHD8ITKGfi9p2aSXNmKAtp1wqpwM2HCcPyvpksHI9kd3ll34sMtbQtvr2j9a2X
hrGvbJxgee/Vz0ADNs/MlgrIcxHsyUZNaPw1ylA+wC8oQYS2p4+CPqko7IZL4EZHMtHnRvaqD2LA
cKf/+IJfcPbtUdAGXL30IYPhZlvVhvXBUbH12eXsDSrrxZMyXf4KVVREZTrrc65yY49iekifjE9t
D9ELQcTeiG5fZzZvEDSkV0AGwv3UQCZlNs7E3+RKTRYFyHgPUH+b542pb08qr8+msKJLJqEIGaEe
8K0IfLGJQimPRRHHb9WkQeOl+8zMPn40nfyLvIAECvYJh6QyDa2qmEBV1/bXTg54JxlpcHR5bgPY
Usr9fM7Wh21Ah64RDrJXOmt7tuXdsqbaSTNooSpdNsWhCvNb7vc3sEeD+typQGuxnCWVqia2o4Og
hLDrjjM/Xy0nyEYacfm8EiODDCS5Amq3ykNHHP+vDC/E9UJMMIvLCM0Eo6/YTC6z2P/kS7YO2nRB
CbpzMK+X3D67DUK81gCKcVEDBYhAj3vrLMu9CQjRrCBT2u7HIvZuNEFN1Uh5QKgpmZ2XFY1eBu5N
FGE4WlIXO1FD64PQv+H6NNXmmgFyicaMt6gZQAFjKSGhZpMCoqu1D+Nq4JATJ3M7QCuRrPMYcpA7
tx3jI9mqrPw1O68hbzIyKOpuEZZDnF5H93wnTo5KZXew0U3sRLYuT46uOUWnd1G6uWtqGs4e2ZwN
ObpFjKgr815MXOI20jXUEWw/1me/9e9D0fFH13H54iblbK5cVp96ewCThvZKx/L9omxw777KzEfQ
lPOi0CjiFQQIstTfg0dpzRFW/4LCtXbl1LYHssO+fE6S6LWeWPkFwlpi6yDefJi0mxjbFeRz2SNE
knHE6Xawmpt0p10P1ObXAAzE294VHFLkTf8p5+MvuwvyKhTxsk0dCfvU6qbLoO4w97xIvB/qie6D
7cPwt8uHrf4/ticXZGtr/Mi9SHr7Tg0zHPveNDidSVyrDh8mQuvvsq2622KGUFJ1GpT7SqYW0dC7
Ux0+SHjIVJZ7lYu3hQ9+5oxf/JTSQiE5sEF7KwneiCO+JBt1qTGbrmtW1CXHnruzY6O/VbXRtfvJ
aKIHPn1xsye+jvH2fgzaRL0Y3Oohgh73xeRZ8QPvKUhS/naVzEZORnqILGgbNWNs+2tcZYodDemn
VGPvbYvWypBU6NJwjepWdWgdlNva9anunHOXtMXe673wujRulUWIlLe4Ik6x/XeY8WJPtsJxcDkk
R1XIz5S+pFQl5TWTGqBSpmQEdAIynzQxGEByuE2KulqYWmbgNVyXOKsmlYqgKaqzns4IEDIIU474
MmA6mOC57IXclLo2obnhMvMuvq5SsL3Ou0Rx2UIEuH9ui+KQO052Rxg1v1NvHNL0/vdiDNM+m2fY
5O+nGljmxURuQIH8cEUA3LTeiRryGBqknEEnBCIHPbGsisNo2EDXYtwsNvoFZDr2O9V04XrZKtVr
mWMGh6AWP/pMIIVOzgAWOWeIjRw+bDL/A+y2RSXbMB5rXbk36Wo+z3SNW1dJlLsXfnWwZOcdSrt+
7SIgQ6kJY3/CIZswpR3hR22NLF0cRvM4OFGRMgSGOGoB7EI+eqjPHaDWgFtnwuSDbI6ZatWZ6s3n
aXOS0v5RaFeUoAxXGciDqP3kUUdj8uhCt31q1AGiq20I3CHsmRsAFZ7IdVZ3iJkBsdbZIyjVo+K2
FINQ0Yi0fs0F1iOL1Sen8pxHKWL3qZqe7LRtEkAZ8LcPPMtf87APKmevrDxfk68KcvehVGhtgrKz
tjSkCVTODkiXeunRAtkywNdpsSnalt8tB/TATVs3kGLA0CgEv0clGq9vp03NU2sjcojq8BrEHkrX
TmRBaCGN6XhAsugxzlDZIbL6Z2B3vWPsTRUkmmSamasqDuszsE3DgQ/qYKRlfQa/CRA+pr6w0Jga
8mu8YSjnJX+aXmwZe5QZShFSSIG0AeL6ATJm11Cjy/OG/+qFcTpgol0bGShmUJCKWeDy0CUfBWE+
3Lbdo1kDYgiNrC8oDY1eylh+DiffPfn6yCUmieoA1MlNg6WuwrXaYUVdrsd9xcO1Z8l6i6IkzJAR
OUlkuXQDVidjBw0widLIf221rf8XaBwxZMnyaE0DAC2BjP/tRsPEjpBEj8cUt0IEDkoI368mHnWX
rFDdhXpLs9hAq5fvYpmhIBKQwNxMfwJ/gINJWItzrxvqGU6rlXxLYAJzKxaoGpT2ViDAg3MVS0Hn
qY1zQ+N5eRNhiro01eCzAb9DW26pPjA0kn2ea7q/qkdxCdm4CFA4QlWBvi4NpJ7N2vGU4HtqZqi7
XxAvnoynHUQPAaDT6Aua0Lj5LSS3kw2vpnSdlLF5wAk/esHlLrgCi3yjWuaaQ18TmRNwdwXjAbxb
CWCnsXP2c/CfloNotpNjQQlX2+zMAC49v9J73zdRwt35HX8yXRMX4QgUCmBMH7/ShAtlUqgtxfum
9kBzJzVlT4TgOkpmdbeIRee+KOCiV5PVhrjMRwbYZxEwOC3NGLce6DF1KRUZcW2MVznnHRIuZXEu
vfB909gxeLoW4wefTC+ZOtcDvh04F1SjTadUuOMpqpoJHDUYLjZod+AToXEhi3sToVTkT36LTarK
OhbetzJ322tT5O2VDSOuUzRWCQLsjgL1cT4g+6wbvJnzK+hngamHGB4e80DoqAhNNFxzEshLgZS5
BpYr9oNTPOq423n+CImH2KhfOpwWIDiZ9EeyASUOSWQbqeFsLLcphE6vsjEgkGTF0M32W4DwfSlY
vA0kTt8D1BpVNqgbEFgA/7VdumosNz0wHiCsOD4v4Q4KU6ByTp2cybp+iIDQsNIAoGFgh9FDLKcC
HQqyy1lf3FFr02/qKmKbfnTxH+wPidjivd+vVeGgzs+w82OaGeJZ5F64CYo4RYRBOc8iCc3H1L3S
gBwSALu3EtCLreoqvOB9sP5puG6SiQzfKd2NNELXwxlhb1vN02LKhAI1bwod3iPuYjviD6UmkuDF
ncd16b3mfihPiZklABCg5gkK4rWmDfn1WpK5B+CCp17pJUV2nkfjIfah2cTCHpeYKoCOEKLecsSj
iXpNan4TVm0fATrwt5YPvlazM+QDkqZ4LxaZuTbD/ivitiVgKHJ4cMfuH67ILZA/preG+9YBdYH9
OmdOtvNqlgGNEPZ8D5b34OgbwSlTI1s7tv/qu1mnQezfPdtlb3kFioTONPge4p7pcxDLM/SE+SYH
H85Gi7LcI92MUd3dIeyASjiuOGAqsCWGVZ6lgfqBLuHHzAiyt3ECxMiNHHllcZY+6tCVq8jEmRmE
Jqhaye1LUTHrXdNAy+MS4EMXtqvOyyT58pAH7Srr3Qq6D+GWnqm+N/1kaYDksX7C0sORnq0jPTGX
x+zHae2tpHOzO7mBVinfm6GX3KYikzfqUYObLkpJZBdumZ61egUUqyPyPZJRw7Xosx7nXKCzGvoS
Sv2FI1lKpVAKZ/E2uJd5ptO7U3CmxhsAHDpSFxrN4Jtnsz3WHsEyiSrk4FyFOJ+2Q/LWsPKVykpr
HLchdiehvToWwV62HT9TSSo1ZK8Cy197qAndki3XvjSB2lTraDvqlexDbfX+pscmmd6EPJadlk0q
r9tUzG+eRcFR5NlDgBD6sMZfERDWlzgvxlWmh6hC9k+5AfrQWiQT0hqg2AE0Y9AN9Wwgt0EUlmTb
xRazPL0UqMIAU+ZvRzJmg5NeKnt84Izj7mlysVPPZnhcGgqlzIjLtWtUzncbkHCIi0xQ8MpAkJiX
vgLfDRqqjqYevvs/Pc/guw92/DX3zQonAbQ0lSXtF0+a+X5ZuyyJHWs7cFQ2U8VIOHa4weTFAUi2
4Uqmdw0ok67kUXrZYbYDU7VBxl5tllct/rCQMA7HEsLMeP0aRprZK2aj8Kdl5rmHQrWNxED/68Vs
uMm21yDrxdRnw1cxxOooBug8BbxvD0ulIBUZQu731wQFyGmWJmgFer9WzJWHZPSD4j/b0ITnZimg
AJ0PFSbNtmMt7Mv0dByImMerEGMERh8kHo6LZ68lcVfgbX2EDrp1jibfOlMPdy1H7UpEVsHGpQ5k
c8AnoXYCf7KzT5fH+NAQ2FhTISYg5WyL8Ie7mmstP1RnlnkJXXAJfpKgjIPbUPlbxAPFCapB+DOh
ak2q28xie1qlNSCkODU9h6ZZHqxuREYPMH6ooUY18Iaxa+0UKmuPlHYIvIxf5llSQ6UxzfxPv3eZ
CprddPpgU7nDEfUzDN+eLDvlnzvU3u5aLy+ybQPQSokM/ZVrIWlSk048Kz1CvwxQR3IJrLBbMwlo
J/mkLkTWVqON4DNem39cVylfbnoFNkuqF0ldu7mmDT/OFSE0xKPoOJeP0BAH9OOsGQ2w6n+c9Vra
CdjbFXhxV5MOcTvpmD8xJNeqyS1uZKImKypvyxrhrmkIcF72RL2+TN/5kj0pLAhbganJ1ckd+sjm
z1v/R9CHnChkw0vjB334y8dOw9lV/9c4NRh6XIE8lx98j6CreB3Hgr+OFeD5oeFOBxq60KiCRs0U
b2nIAxUAbDQgmgs0yKswmHzq+wbq4RiRx1Tl0IoM7lwoxM9V/D1Ny3WBN9SXqSv7XZim6RH/udNr
wNNXcgABCu5gZuXf7fwmOnDkLkkWSqZQEwKjaac4bS0ZlSHPgESSgbH17CG6JHURoRTGBphwGUcB
KMnr9m+aNIwK73bqfhwXtC4p0nw9MLECjhM8zWLqn1CNWK6jJE1/TOYXjkfZ3y4eaKsiqEA4KYwQ
kGo/epm4DaQADihbuqAlacgvvm8UEs/WFGUhGkjdUZ0XjlRRaog9jagJqbBrGdsank3DiPXgvEet
0JoSP7zD6bzxbVwi/ps3Itvi1uPBu+SNhtgP9yDQRrFNZ9SXNphext9S5qg86MD5lIHlvm96uUb5
oImAmYL0ivYhfXPEIyBEKB+cFeml1yl2b0qrNatldmz10DILd89DPwFPOvLxcSHELcrqO41M/kXE
prdPpBzvVmhHm9Li5Zeh8a6uERr/5J46TF7ufi1UPKwRJDV2PtSpsR/4LkvQGx8GlOrhERrHw8FD
eHRVjQL1g2R0JxQfMRwnxiyADxScnE3MU28j2rZ5Aoq0fapM3BFylLZlvN7WBrIFOnX6rmnlfmCB
cSnNDtEs73PJk88QnEzekibukHhRyQ5vl/gtnpAHngChuYmsyT5FSGoChx6/aW74cwY415rc0nRs
N9xD8TTNJv5w6ELjLFLP3vApfuBezi9gQeQXAIARhXAIrk2GMI2rg/YBtwUeqfM8+Qcghk5xWYLi
jQ8VrklefJlCAjXtzfgG0iTD/tu2+L22zfDJKQBy9liTX6Gbaf1Vlojt01Dk7P2QZhdnpp2XYRRY
co+T47QpB9U8l2zoUbMwsSOzjPrZ71HUG9hfaQ7cgPWz7MMApHFh5dycDHGoOCq2YCjtXkVgteew
A+iVhlFr+I8+c9Y0ipXoXuMKVAUTKtOQ6OpeBytO1y0eOodfWWfBHfyx/c7cUo9XoNKLQSaxRc3S
eIaiE8ojUbiJcAIwXwaE77xxm/tBs4qg6HqlpnSq6opQQLeOQNe4IRvDL3wddbMMRc7dY24ZR7KT
B01+GKI05wsUdAPoNmNf8lj2IN8GXGq7qcYH92GChkFWgsQT4mwDcKRNmazDXOS3MG7NjcGT6XMW
RchLiuAf14GQH25r3/04RLQuL9r7KOOvvV29jvolSCxsTPcKWeaQJB+LLdmWCTBbH/GUyi+znbGt
THt+BK8GP0+iAeqYuvO4jsyzxRxAoKdUU3PARZvCSotGflzycXVfoSQ7qNITrbF5mG51ife6qEE9
AZDD1xqYnJ0EMuNAwxBJ/C74EtZmdTCYUexSs42/SifcJX1UfALVxXgC8S/uVdpeiOk1HI3qFk/j
XomEP1UBwIeVi+QiM1r+ZKQOfxLgDTiOuZC4/f5rox5uyi0ErJ5oJXNs3A0LhmIOWW4aFULiOGn4
SROufMO5CYEzcMC9WKC923HAFS8gbgzPJaRh95aU5SMLXbbOed5tGMoA1/TB4Hj4JFWGDK8LxbHK
bHFeGT288vQIcjPpxtcyYxMpjGVhl23BCYeaHBIkIy+ab/DfhHrgKNt4id1s2swKb23K1FkFQbhD
BiX8VLU2FClN52+nmnCi9qwvg/J/uaaxUtBrS3Fc064i4F+ULOuNVzX1ttEkcKkuxuMsAsdIVltQ
WdFNa3fB+/FE8+RqmiLbA4B8J8dlCU3OfmKA2nqWRH/5hv9PanT58zDF/Dy0uBh5vqy/DXWzG3y3
/AxKkOIQ+oOWXbXtL5P6SvOdhTpK7AUerLhrXkMVPNx2qr9N0A9YSzXtk1w0KLyZfjjguDylQ1Y/
iEwzluaPMXAQg1OK7W3Rewiex9CVSPzcO9E4KtmbaSbdBpSeR1mr6D65XRts/PEw1UAgz6OxATRz
zLMGf5p4fODtpK7FOH0ymQyemyHPLwVkt9eGafFb7U0/KBpCjZAZ/kxNRLKWgEmcWs2mRAIVHzwA
/1oIOCD1X+o2WhuOenjSF+exfKFBWXbpsRfWX03B7b/G1ADHfGfGP/vPjYjrn0nLflZQsviEhG2E
59voXbtWpKemmaa9gpLeI2rxaXEZm1/7DoA8vQgVIIcJchTf8HkU66oLnYcVRKjby02kb0sDYrW2
V6NkyUMV+tQM6okar4utcw7F7cIPWn9FNhQaxYiaVtWx7r1ffqB+V+BOA0XCYiPnJMgg9zu5l8We
lz0D1zgH80KVqSea6Av2fVIlYGHgDziKDrjlBISrL36NwgUhMk3Ux5pqgyzpX60S5qoEoBc3jyi7
J5XUxWSTcQBMI7pnSiK7w9zgU9fYPyy7YD+nde4Vxqeo5WBnBys0IkJ1/ZiaFGDwMTsbIqwfZDed
/J0JNWclEi3gpqY0Qz3yjd+lEH1MpHkPdCMjY7xwBPh8UdjOitxAc4jAnoNsIvmRbW5SJI2jVDj4
PmPt7JyKCP/SvtsXPSrpfFviTiz7W9V2CBg7qEADCwM/Fnn8jEjKL9MyqRg0qV1QiawnqzJAxvvb
h3cIkTOECfetyECwHMh/6C0tWvysKkOlKb3BqZHQ/gQ6zIlPNOxAG/nETGtFI1pVQdBjjzqO96vK
DDSuBgII4FqOvT3KwN19yWV+HJBQWrmOqJ+pmZCZWRcVsBUtS5vZ1qtD4qbmgxyQVc+O5oQnoIMS
w3SdjSJdN2b6a0E6Jv8kJUTnTTvSZHCaAu5dt9T0gPPYUQy1r9YX8PdOz1lj477rsv/D2Hdtt61s
2f7KHn5unC4AFYA7ep8HgFEMoijJkvyCIck2ci7EX7rfcf/rzip6m7LP7j79gsEKgCgQqLDWDNl7
NMQ+iALg5hH5HGEdgakpO1kRnIugB1dZCJRLWI+rYow0nI/pnPqXl1I7Pebqpa2dfJkVEGCDOT0w
FPrFNXVzlUAedCxsvxqDAFSu4ivpsNbEj20eJ56ZRzzu5hERhG4V8Bl7UFV36VvE5FE49clpTXgc
YqAABRMJtKoUpyqqJmRfLUgk/6xjaZWtGze8s5xZrgcElZ+ohChkJ6I3G/w+n0aEHqAgbR/DqoUo
pN1Gb5Vj7GpI6fqRlO6NURNsJ0gb3waWgXds3iZ9Fi8x4NDUhxsK3I/4CBUs7LjPeYnYaVDdNaqg
a2Cf1UAxOwVTtyaVD0cBcra/zxadviU2xAPSiA8PUM6OVy5eLj+gUz4cTVFAHbi0u5U0hnzbGtOA
vQF9mGMCcHplmYhK9AP4G/HzJZoSMyiGhAz02osSJiKgkWcG07+W8Y+cAwagDE8E3XMVIJ3bCnSs
Qo50b0EdLXcD+6ZSJYFtb7XQfXTvxMGyUMyvDK8uwjNWVd9MVl9sZQaemDCwDa2bckmsEWpRqlh3
YPnoT/pAshHrq1L2vp3W5dEMbGh9zw0IuNyZNogoFQvTDe1HOEx+LMoIsiLX1gj072XSTa9d3/Te
IGz7ZMYJPeXpGN6OUB64Vtmqvq7ZPQJd40ZmDj+Y3I4e63xVE8d6jIc0fizzVasKsE+dz2P/2LbF
jhupc2KztB5no7yUrJ5bjwXLPpR+thmpnT5MYEGUQE81tvG5mipxywfEX0gaPvV91N04Zo9Ar2oc
yqSE2EtMV2AVv1mdwxeAWRp34HS/ExFOXxg1VBRqCA+6ntfpe9q7H+tnF6y/YXQHDGRInqmbVoSF
cQbYfGFFxHqcQhHoEsib2Lmotp89dZsqWVi/PhKEwPbz5Kz7UZi+dLAACoFDeyabppHyee6KaVdB
DRhN4/RMZWpC9oC1wNWjiIRHmvbPsxWPu7RIZz/M0unZMrBlccwwXNutgQ0eXDfArwJCaKfLM56P
XQUTajhRqPYPZWlFDxlmPzj3NC92nJaH64EA7/GhCELEiwwjDKK/1mNHFWOygFehnrAQgOvBJp5t
xOf+msSudddZbB4hbCyK0afQA3lpXOU5YTWvA/Qbl13cNTewqDfuI1Y+6CVXVA+lTzjPjhCwbgDw
DrmnG6zIeIOjLDlz3NcdCcDYD9QaDn7pyySwT3IGplAiVHkYOvbjYIJyf0ga7GhBB5lWWVMZ8OfT
R92p3JVTSC4n6FMbG0sgo+0vQ6oedntrTvY7/fG6QPow7n74WKcuumZT/mMZde3PoAcjCIUzS+i8
5PHQH8oEia48ogmISSTc1Krojm0ItgtiFrqVx06HdGv0RTcmZlIc6ESwOPKLOYGXmID7lUoR6EOv
NS7nBlHfYsbuc0Dm1tMtgYTVE42TaKmLZS8FMIYGGFWUjP5A+2QTWn12XzpFdKQFOYJGl927yAre
B6kUXozpcqvr2BzJ/RymX5AMWLA2cs6DC/hi0cOwwKhd+4nnQbMS+C/WuggqPgir4QS8Bk2eoVkc
w8XEqfcxcTfcLN1b4nIiMKz09RI4Rhgcq8rrAYzWx9Cw6CJOoM5vG7Y4xEIKABJi5/IpK2YC4ZtU
LIaawU9BN+uO2ZA859A49pN8zvYthPZ2XWjRFZj17ZlBBtTPGEteGbe3gpb0e5D3q8aqy7dJWckW
9UhAgbZ7qC5rwIk+pDYxtz3rT1f10isapUtKthmM/jsPyyJJvZHALbtvnYYfAQZJQNNEuA2U5f4u
mBWIZ65qdjPz+a4zsSQqQzfb1PMMfQDFZgkwkKVmRm81kcVw3XY9TRBlvVJdzBK2Z/j2t5Eiw+ge
hZ0H/kXO4ef5l6tRq13/1ioSDgIfkmT+FcZrmEiKlbndrDSE99Iws/4QjtXyCu3Vn2pIzFz66qIR
dXID7EXvwx8M9BmsFr14iMk9Rxj/NJj91umS3UDL6nMn5nYThFm0HpyAPjuu8OuRs1ceym6BdUe4
nyEhexeKpvEgQRSuOCJ0i1ZFp3RESh+cPNlGddRvr6ErqUQFdKOuuxZV3wwhje21SnfTlxwa83uT
Y/uHVLbidVQxrOfg5SK8QIDiwEAEY17khvW6ZSnB+keV3bRpbmHlStfw4ZSXoqO664bSyIuNhIeR
p+uEPiWeTAsbOx5+vISTknyL4exNd9R/UF9BttzaIuz6dL2ori9sWtywOby/XFPX9VMCLYvhFkGR
/EtUIXgB0NDXjmId0bOA3TPZjWusA7Lt2E/lHfI/rmfWcfOVyBuzY/U7InUdaHcFu7WhV3pjQEEH
XDLSP4q8+RKqi2Fjtx/yuX4Obo2V1i7RqiWz49QbiRj5VfXkg/S27oLxtwDyBuE5LwKq2htsiFRe
yroJUL7an2aXbepsupf4H85CRsGhHLFeFsZMXqColPlGIfIDc6bxPoLCqK6fLMBDojanGyiAmS9Y
ApRmgSVow2+bFkFzPb53aia4jPq6DGGaL3GEN+06RVxmgzJ1zV1vOpfTLnW85KuKkWBfNWpNYBi9
rzXjtKqbWQroKi3YxGmNaJIr/cgocd+0tNw8N+wGmJNHLSin+wdFFu+NCKxNhS+6Hq52ALrut+K1
bmySCHjR7NEJ1hBB9HMmW3LiVZkdsZSEH5yAQAt+Jyz+fn4aptDn4Ojtf6uvM6s8lhnUEVSj7p9V
QWh6+iMTEGdyWX9paOhoLHPKTR9Y9vQYB2zf25lV+GktLWDnams9sto9N8LELiYji0trBVm5RcmK
FmMUWjPo5p4nAeoiCpeaaqTL0mmipfGqpV0GlYzQh0txhFjuRVzut2bdR9isBf3BLZe9ATtuzP+7
SInKQmFEHA3DAUrchDqUIYAx1HW50qfVn+Iw62CD5OKJVGfozrpBF4vS8AXEZfZpbQMuoxs6IykW
iRPboJDgyrTLbifJnX1V5wSoouqd5oN5DjtKzimByqiTCLHWxTBq+F0EjpFq0wcb6OwVHGSyBYA6
5pm40PLuI+jsRnRu9jKCRioSpblKfesafQgCig18JKbHECk2EzqYBLpWQVL1OyPAOk9/grejWgxa
MJF0oUjs60pH9bloqV3L3LTeTKsC7EynbSz4/oAfV24GWFZv4ZMGKAvwwHDVQVLnetB1P7tFCfAN
dDTrJZT4Zp90SHJor7Srh5r+pOsaGFKRBCgDXaWd17QHmy46UvDN3Dv313pSSeDJAcExSB5CK3Oe
jgNsKj+PgCyYZAgeHEjsnEfECydVnVtgfGKNBI0xVaxA6147o9MvjQrQqDgwhm2j+MXwnNmDIUrv
J6t1VjSzyaIeG3Y/FINxyyOx1iWwvtj9r/0jAYdf3V83hg0PsEpxL/31Sap/qq6vS9f+Yk7jVd6X
sLpREfnC7arRA2DwHX3JWtfllEDGQ7VSCo6B11kAU0E8yPR6YqGsm64HPoBI9WMZWLIbWRQUCaBk
+hHO0+vUD+VLVAB8ZoiWqq66/bJknQH5SZGYhx6qhK4MQDXlllOIw4cs6SPsqH4tyyGqthilG0+a
HO3X/kEfY4FtG3xjq+hAa4bxIaQQAlKlMcPv5KlgTeaCI6fDCTUPxClLwPGfc4hy6jrd2ZX5uCDj
KJe6bnTMQwmY3klKTG+l84gbVNyNQFlgsWd87kgNrOqIB1EXyQSZ74xPAbilaI2ykUPWbYhuppwC
QDvJ6ofCfAMxRCz791e9+VwPf30IfJwLEbnf0MV6jacaWV6TfR9Y2RrIVUTmxwRi7EMLWXb1SR8C
wKIvdWNBxnU8RIdr43/b9++6OG45rqIuzQGQcbF27yqQXWLSbqrYRJQLApD7gRTNKq2q6NxRYLVy
t2ieowa2JaO0vlHFBqpzOCIDgbydW8dc06i1btzBgYgMmV7q3oELN5ScoZxotw9xUz+SMI3fEgmP
Mbtw61MZ9PU+S4xmoRsCrBxKkk8vNoweVq3NS7BbEnk906EmgcUiomZNS+obgyn7ZhLmX4pK3koR
tiGMQx7BlIV7TlF8bS0in1qXJ4soKNtTQ6W5HkeD3GA/ACW5yLgJcxcJxaSwoCMckV0ygA1JWxiA
h7EctlUIq6lKsdXilODA7BqzFLhsuk4fsvZBFhhHwPdBGq6TdxCVDpdNPDVQw4qxAC8gTrNEkPev
8rV9ZhyIMJ6OBzIALSNMjCq1NYxww+TFmiKl9ZxY1Xkqx+CugkYyHmjnRVdfe0lIPz5btDkbcxbc
8Xg6RklN3hto5d1ym7gn5t8HQRN+hlBSfbBc7HX17t9EbGCB5AzbksEeFhkZ5p0cyLcI/M97GkwI
ubTuuE4MIh+54YKvm+bvf9Mh51QZpRLE0BHn20+ZA/btgFBG0QdQPVBF3WAPE9lnuftkkASmeME4
LQlW8GArE3af97k4QF/+3M6C3s+iYPe87k82wfNYaaUoAqOuDUxxIzjfOGnrQUsuAn4MB2om0d5q
AgeCuCNd/Nagi7qL7tyzDlAJXYa+R3kT2gCM1hxqySDVjCKNVu5QFA8SefRdaCGOl6Yif6h5Tu8T
09dtuiZPLKh8u0m213UGiaallTcRUnzofz39crWJ2/cz7C7sLn8wk66/j5Ml1o3pvo/aFaTFpm2u
NvR42NK9rtdFQBIw5OYjGMLg3/ReraJ6Y2v1C4yTnQ97Hro3DeDOLy1ChQQv5dax7wASqze6Tp83
6TChUBFDXc7cMr5hQHXry+iqaFRCeLBtWFRzATBYbQSQ8KuAULeCEhmBKLubJNCbHbaJX+0C8nX9
8C5IJ/1iApAlpAAtzXFgrsLIbB5nO301gJH6WrXtDuHP/pmPdb6EZFazR75RQmogOQUcG86ZmgCj
1ql8gdZbBg2WF0bcZDNVyJzpYtxGqwRRvc99KymAqeCvJaob1DGfh1hkAB9O7OAwGfq6P2imlvJb
m48G6GR3QPp/1fVNBbfRxCrIyjQTbPaLETCZdu638Lr48YmpOsgj9luoAv67Vqb66asQRg9ZbUGk
RcWz2gKeGEkyQjnvZxQMLPkIMm3X8vAmwcHc65ouAdCn4FW4z2Vpe26VyVMpJN1hV8MXScq7txch
gvZNktxZYKdjYSlaApWbgUyum2nrApzaGI8QuXTWmSUB054lApWJsysmeTshRn7SBxbl9OSk9cIU
skK8/q96vGU2lqtDtLnWIYRcQ/e1p37fWIcqm140rS/Lwqek5OzOQk7x1jVMqOgqWp87dBVI5L11
k/cze8qsF11N81ZsMosPS11UZ+ci43fYhTW3NZj7H84W+P43bj00+9SaX1hlto+Z6FdAa9cvY5XA
MiHtrZWRudXLUMgdxBFCyFRT4N2bEPoTqj5pTekLG5lrfTqozQjV4vQ6cboPpwNHv4PwQvgwmy1W
xQgclIaAZglJ1+lkhy9O4+5oxsh9m1vVsYhrMJJVfd/Z5aK1g/HGEAN9bt90bS6m/MZFAGChi3Eg
QAFwa/s447mGkgo0xXREE46aziGpJkjy4lb7WLM4h3ya19dYpu7RCLJm8wTGg0m9unQq6ERaJw6l
oB2wPU+ipooMkfTVzqHNU1vQ5q5gbXOnqwJU1apqFlXggfEDGFMHcoIYpnLnsggsBv0xmwMM2mb7
8qFOd/xQvnzUtSxPG8d3JlHuWDt7JQWhwp259R51CzJM8Xti144fI+N+DCGPtA9yEAJIm7OX1oSg
ftdY72UgJs9F0u+O51ICKNRGa5CvjAfJfdh8NQALs+QOaLkQO0DAibJMstccIopTHLLnlCCekyCR
B4BGtO5cM3+0SHyGIl715jpQvA8idzoVZc13KYcMpW7A0xIBePsqxqwB20zxh7BGvUsk7oLukKXW
i6DCuccXabYxXspV0vbGszS7yxXyoOV+0OfTAQ7QEJAN6gac2OYoMPKuAcMHcZ7B4mw9VUgq8rzK
4CujyixEuvBSnpBFXduqfFkFwt8MgPQRzLyudsDfCub5diB5dgvulIkVJNII1wZAJbLbJOhMr8n6
Hw00rebbTDX8doZuCAOBhqoxIUCHzIO+lBNLc9FAc2KbWebjZBj8xQSGfgHVGwSkkLR5okDZ2HEn
XrqhatbJUMbrOHfESz8hJgjrts8NBJJvGumSha6n9fhcySA8t3WRHUE+4F5TTeClGcawITY1NiC8
Tf7g1OaDIVzrQIP0RZcCycZ7AjiUatKHynb3uP3k1pC2+VBAdN8rExeuYJgkt53lTGp0HA9mL9wd
dwBxV6WL3iQoAzCkAq/hUvy1H2XGcIDF6VM7zfI4DjHdxIqnQkDmeTbxCHt50w97SxWRBgukC5kJ
eLWC3B8AYa2qAbFolwhV1RtdHAfnLuKiWcGlrV/nmkmjMf1QXPWxdR92fW4O5TouQT/k0BwF+gxb
jaDaFQR4IILw3HkA9wry/6I8YGtubrGVppuuDtojxuBqCfRm9sA4/GC5PQdf2sQ4CBfQZK+Z1llV
tadsQggUFEAQI/ugOeWuU+2HKm0Xsz3FbwEXWN/E84vhmD/W3mGb2Cd1F6YQfKkyMoEOwX25HsKk
nvYVA/6uHHF/xxGEep7h6VUfue3g0RuyBknnQnqm1Rl30hrpNnDBIHUBLHiyOFDoTmO/JVD5zYGm
gWo6feigzr+04LGwb4ww33fW7C6TKBcPblYW3qjEY7+PkFH+5jZR6VkGhzF6BADWWBmfszAwPoP7
19+UGR4iXYRzDbQMh8Re6WJqd9B+j7t6hbhJ5lskG5aG68QvieG85nUSnJLenU8iKb7aFk1eEinr
pUCMbYNZA0VkiUSfJ08WHmS42c/U12e7Q+V4UAkbDp0ouodR/OgvG1uuxyolK326SbLbGpPOfTE0
FkRTkDTj5wkBx3PU9/Tcw1jG6Fu+16U6LEGTmSESrYtGhx6jQx1MWH201WeNg4CeOXUwLPx1DazX
3YUhIXE+tYJeLj7CraHJ65UVRZCKo/NzMg/TFxIXzOe87PdQECTn7K/6SdU7P+tV/8AJpi8j0O7+
KKcf/Tu8yRm8kW6wWG8WYy/hS0YdaG7bg/E5wSziR4xGu0L9JnDnOyPtP5+6pp4+V1hxqdoSIkm3
U+Bcfrdx6o9mgXeYQT3mqXNICgKaBQwAMafPRQINVst+sswm2CddDEKSKsZVAOwXNHPg/I1i44IO
8N+c1NmB0nPGpfVJrOMlZpHq705CyoPfB6bYFM5krHsWQf8qyY3bvg5tf8AE+KUS1ioek+4blE8f
q27Mn7okhuhCmmaHvIznXZLRZNWmVvzojnXs2Uj0f0vtzOsqw1iyIkKKxBAM6tU4MNnzPcBdIKWB
YuJPVsb3btjU9UI3E1U2iACUH4C7mFp85SK+dZ6bAXxSADzf6DQuCWAnULRNjw2QiC+NAWuqLh/G
U8WKbGPbbATGvjWPQzlYnhskd05WNLe5sMMtFO3NTYlI6i2UsaNFVHHrOTVhJUWm9vtgIsEr8vJ9
SnBiYFndPVJcGCEQRPbMDlpEUxs6kS+y0Z8xNsGEShVTAQ28uoO5xdDfMasp76D7R1h3F6dZf2fD
hPVUBCG2Xqqk6hMCOx27llik8Q0lTvMApl7z0FK5gXhMfbpUzcB3G4B0bXVj5MCfDyArsdCtVBTY
SJLwu27k4L08fNUNMGttcIF8F8hgCxVR+Tkyi2HTGolQ2i4wORpasCHk/FrA1xYKIWZwg40FPVPs
iHW9O+dwNxjDDHhFmm4BsoByjxwfLvEmQijZ5WT+UaxkfyleolWRg0yd6swcqNuMw7CwWRDcZGQy
94kl3WVqjca95FiJ0NoETz+3FtyGYGLl4kWjTfPFdeAcYUblN9hPl17rYOccURsSF6b5ZPSGfVZU
l72uL7tq+jJ1/MktKFuJdsgXU+Zi85PwLx28G2BXFqTY8/fuaoCLyQ7L3wbC73iJbOJM964MqUcN
Yp3HhMDuvXCh4G3JfmdC6wukEvVRKrnlKQe9XGZG5/Vl8KJzVtcU1geMtm5JCZELEFY7XxevvX/L
kOlirjrbVvKx84cMm9XW0J1MWl+z3TShreqhqqwy6AiKG62xGMF7vPDfdHNYDh082RX1rVB9HNVn
MHMYDvMx9RGVsWcvirh70IdawhvYSMW4xN46OCSkQbP+2Jmi3UIw+/Sh7vJR0uGMqHy6/f1iWNBS
0ByK0NfXzqppOPTJ0lD6/TaEduCsWn/Tov36MEs4uTdOBCKD7V4E/nV97cTLMk6K47XrEMHKpyoS
vtUX0yfkNqK5ImPVStdZLUUQNYeUPPj9HNxHdQvwUgVYB2GnKeza/UEa1C00M+Z4cW3/cBKUmJlf
Oi0FN7Czsb5ug11FovxEXco8UEv6N25WBxuqF58NjsTLBJmsDW06+5FV6Ul3kKB1eg4G7lNQ5BCu
cQJj0fbfQ7O1lpadOquxsZDmSwgMnvl8QwBSu9FFFlHHN93ke1VPqVfFif04kiI96GKAV+bBHO8Q
9gFVFtZaCzMuopc5DFoPilD8KOwBCoyxeQzAGXsZmoqvpEXytS6m/YAsCVY+JIA96eXmwgslTMv2
cqv1baUFyFKIjgXbeE6Y0stwqD+7yoRIl/HdmQmtvnEywVsuwgy2FYHweWoC06/q9MEUdXYbJum0
ikY38K4N+gwsbdMb7EDPuj6QBfO6pphWPXY8R87YDYgj5s2oSrpKf5pzOBXl5UIX4nyUxxiB06Mu
DnlibCvkg3T9pcfPRtwZawUfRUi5/6zTn3RnjHXpwi0gLH+t05+yFnauBr7IAtYAhcchzrrWSEoS
QNrYQ1gOMExReC5344MGX14awFi1tkg/3ilSJVvoFlwmXTKaAFLrQvPk0x//+c//+s/38f+E38pT
idR6WbT//C+U38tqaqBGIn8r/vMBovVlrs/52efXM/65/lYeX/Nv7f/Y6RC/N2Vbfpe/91Lf5ueV
8dd/fLvFq3z9pbAsZCynu+5bM52/tV0m9bfA/6F6/m8b//imr/IwVd/+/PRedgU8Nc7fwrgsPv1o
2n7985NlMn2jLvdJXf9Ho/o3//x0Hxfha/X//m/z+i8nfXtt5Z+fTEL/QUAjx3zhQkfTJfzTH8O3
S4v9D+ZC8Yzj1yBEOOanP4qykRFO+ge2uejsctMxqeMQ+umPtuwuTSYCQSaacITvsG1++uuf/+VH
vP6ofxRdfirhG9/++YlyXAlpYvVjq/8OXwuuweqPww2ec0ZNC+3vr2f8W+hu/gfS9AzwAKNYD/N8
DGyG+BJQPOC/r6veWJYizXy3cWuoQoLfMmaIjo1Ode+U8w6T4wL8Uag6IJ9vYBWrYZ+QMHaBwAmh
q9vHxkJm8BgOhmKNNNqGl9l3UI9xiZr5UV8v4GVje7AqXyVQu/J7UIlLQTezmS2reCAe/gmo/kDv
x8nYGjo+PqK2fguC4BjngGUYXtvMK3NIzzX8EodZbPPmPk2x167yL87YJ54ILD+PgbyODLZxobvS
Nm/C4cfJgB5jRSDmFfaLInzHKGd4Kcv9QWSIcFQcWKpwxVwMbPTcOBbg6uCkFWyTZGJlCdjT4Kuq
L1PXfJWBATgzeehp4bcOQ3oqXzq4kSxcAProB0CYYOz245Gue8Q7GKueeVbeFy58u4OwW9DUBtOl
OKlrwVPCF232pa8grkNeAd9YFnAyAl4Bilz9gU9vEpFbBJSXUJZYFPGRuZFXiEcImIX2WRpyAcoI
dstn2Si0gj9aYgtZAb+MGDRvz1gl3WTRpjbnnRUFDyRF7LhuIFBi9DTbThFMtSGP7boOSJSUIshf
Yno5yTBZlwHd5IGzSPIQPo6dsyihHeUVlnyOm8lDom4fJT00Gobqpe3eAKhPcacgfbInaY/gDVLf
uc/BucK3VN+cVCbiacBwN8yn8AtkSXnqZXGaprOqUj+NOnEC5iYkdG22GdjopWfYJhRs+RYUkq88
YXdu0D6r/r0RHmpqPKdG7rNaHmBd5BlJXfk5ftOZBEsnsTxpgAWRQgN3CrIlviS3KAS94IJncl9t
1bpzUZ4Jnj31Q0xjsFQPBBJIK2Ak/OLBjdnahgo7h51IkkY79Z5YtMOyR6wEMFAUj8PQ1mtB1xDP
36onpjNMyA7iGYbEfwcqAeGruoqBvrGWmFY95m5581X9eWiIrQ3ALEwoH/HWArtVWT+ACNsUkIXA
32jwhIEZ02RLS1AoiVre3ANiUPjw+YLwfn7CqvlYJD2miOILnfN9G/AN1OsekNqHX45cULFzk04/
EymEBSGI4Jdi/Fw72GDh+ZjyDEEIz8QT38l82cl42TQBomfg0WX45SOcIkpwU0oDgfVsDXszv2Ac
GZN8D+qk7cEgA5hgOOBBhlgG4xIY4VVdiKNM2Zo1+FXwX7qQ5+4ws6tfTf2iiPAta8teDyABDRg8
6hb7a6gkqjem6rqF+h1cF/68CmgywisVP7QjtpnBV6WZ793IWI5VBDkJurFNvNugX+Pl6BDpqYgD
+nZx34NRhQX3oiHQYuH50qTGe+7ieY8rLL6wnce7X5d4tTnHojX3USzn3E+7s4p5zmW0C2K+isIj
NFq34PZDWtHZJrQG6orYvjN3gCNyAY2oCWonYJdCaqmBI3haJ9DyF1+CDimbMWfgBsNWiX5tgz5a
YUDeczffh3k5rfMSjKwuiBaZm/ObAue4DdKCJYQ4PDhDeLDFxvqRRwWe0mZlgufoVW3mZ2UXrUzg
epLBGf0mEhZEpssC3HXQ7/rAh9Jz7YPXe2sppLkjIQRbD2/9bG8rUPw93Tcw49ZD8v4hLtJTRKHB
RhD9WVnDdGgt94zECdb1Ts0WbLBSP4ytQ2k2fIHR0GfTVPiIN2Kob0FWHhPu9YKeCoxNHuXWpm/z
CangmC0qIZaIw3YLMQLbUccRwJb4J/X3lFiBBTCqjDpQNuAO5sEYFUiuvvjOi7zwMsM6ZOYQbwwW
HUISvNgOOMJ21E5ey7iXMAaWAcKgDq8QiwIgxZGyWFtG7C7iJkK+u0DGtIT0yxB8H3pIWkW2Zazj
wgAlqAVYlg9vWUvsVRcCrYyJaIFYc4RbgxHYAMXLnCVfQhXnaertbhG2+WJgyEzHTlEvbcWjGd1V
VdNFFQGTJmG82cTIjWTveQNBFTv15yJ4rrJwCenVPYnFAkIMuCW7oE62hjV7H9YcP6b1j9O4nqX/
ZRa3HGZSTlyGZcGvs7gRQ/U6pAh2BsicTDWGXIwgoswxmWCoKKw7MP8RY3sLgeIORIDonPnvvgL7
u5WEzahrW6ZFCVPLmY8rCTvnvci6tFybLl3nLlxBggGM5Ap6Sggq6vkY81cWvKbVVzWPjq1YzQkt
vQkZrdROXikzPydQsjQqZN6MaPw8ZHfVAKQaNPsimINBmtItv1lrg4Nrw0z7tp2thRqg8dqKpD6J
HNSfFIY4MwBhHV2rP5JYiQ9CeA8hMbVayDw1tahBMZwNOE1AaA7aYWooVzeKzsbSxI6MVMU9oMsP
jL7lFZi/T6A8bCOMtiOee0r5thAwRgm3oi++AIkMyjgecFh4UQx0FUJJswR91wRVsw+BYgiWzUj9
OOYbJ8t9VYYp1o44r7GphFaCZTKemwwMpKKAJG8BtIrY9tkboMuLpnsLoSwPHWzozuUnnnAf2LNB
LbowHSCq4alrwLJhHQQgxiM6XA3lveuk342K+nqpYBo3jX0TjvzotsOxxlObzUuWdvvQGDdjA92q
pnYhO4tJCDHiNs2+gyAHxY+NnOgGelVhOa6xktiaJpkOMkfOmbHa6+gM6qJ4AJbiLnOS73FYyGVs
UT8M3DWd589qIVVnHLfGwqoRs3GcL0PE2tW/0mB10GXLAOO3ulMA2a4EvcGuaSF48dbm+R72Pi9g
2i4pfSvhnGo4bAXVvH/zxIq/WflykxMwu/DC4sH99Xntx6jNcjaV6wH8HpiQW17ZIy8Q82yJrxMZ
8du/eUn/7gURBHMoo47JBCO//kEwn/ounJ1yzUsF7ml3Uco84VDgyNMvkAu6A7YAy1AlN9Ot1eRX
pAYy/ljuBvbd//xdmPrnfh8wBHEcW1DLtaiDXcnHl9VtYTznxCpc2xdgoyvgPuDYaXUaJPOnLlzV
MaZEmAqX/MaI7zPAc0D5J7b8TK0cMTaGCc3xmRKKwrPpbN0SguBY8w4raIZcnsrovYFAPh+MZQYh
5GC4qTJxrLmzhY71MTCaG8d+ksrGe+TbWrIEmrU2IDgZhKjfDEus+P+n7ryW48ayNf1CjRPw5hY2
k0kviqR0gxBl4L3H088HVsc0BXKYfS4nOjqiqihxA9humd8QVHXcDfJC0zsuPNLioGOfrOBEdMsu
8SHTy+jEGlHm5ksN3pCjO6LlMfIKW7T9+SdTPvpkliYbpGwGoYyk/P3JSkmWY5oJVbCFdXnI1o7r
wxRtTjCRPdZPLOspf1kV+NFsxDAYomcxHl11JooM2Y3tCxvdsNBV0sPXcI72wmE7l4cICRGCswnC
Aiq/lMWD7rlRaUkurTfH6/WEi3ENKn4bOBOMa1kpaHCpeFqO7pmX/GhTWCQ2uqIhPKao5t8vOVkR
ujUDFwmTsGUc86IG+ggjq9+SHY63qfTpdqIPVDpDWXixVZxk7cXMSFLiF7g7CLFKvTuF92KbX+ZE
0NnMVmdxvU5hfb9N2ZZBoWPlwb2sl/BiHg1f1K5ktTvOJnrV/DQGN7vU56ZQJnV/t+qtDWplcU1J
hrS9/ZtkV0GnupzgidOkyF+6ikBGPZqa6CXtAAs11o+VGuLPxNFKosX5x9oatN9KJt2oBXlBypG+
CBSzC1ceAD4pSF+xQLdDuwLnsk7GCZSw//mUvB4L+63KhABEVXVDFM3tpd4+dN4oeht1PDTn/pbi
zcijmxjaToV62I6tBQWArICeBUdKaOzaAMsilZ4I3lkxOETz60lNEAvCeCx9HhI24KBfmTft/JJ8
DcOGvcJFTKYFeh8B03tAiN62+6FNulMWX4Vt/Fhxay7ogo0Wp1Hp6T2bWicBXZVDbJBC80exxHFw
K/R7Fmkk8d8qzV+q7nnbjZ9/EXmLJN59EUNRRUMl4DFff/7mi+T6GmZKkaNCzFfY0oEtLJeZBQ0p
n+30wAwosRMC+mnSnBYEaApHYMtIt1cUq29T+nU7rUx4yuqoOwM525lH3A6D94+oI+OumIRl5m4f
aXVNtUniEWua0Vs6wq3g8MW3tHDLQWu+4pYDLciupUn5T5xGzqlop3lGfgrW71YO0DgGubEFmvck
SbNBeoiexefP+rrq/35WbHREfB8MSaMxJO4Ct5UvN4Yru0KJT2uv3FeofBfMqNGSaHHZT9FykMXJ
SZDYMQVP6YGahsPVdsRm/bU6IcuH6tKZh3p/WfJQzC56iTybrMp/r/qpkTFaAJQcbDEXL+5sXw76
q9dQPkCr2NvybVbrdnBernV1C4DoJEz69efPob5fa38/x+7UbwAtFY3ERZmtrbMWnaOaWhAVFGHM
e+Zz0iTwET+3CLLUieEId7aFaAKP7u6yEdlbhAgzS3W29TYk+Kys36vssugk/vxNAjBhDS+M7mXr
YfXLRa2/bHvJxLGwqbugwWmcjvN12BbetgW3lx1Z0shLfh+04fH1Xf9dRL39Z8p3Nd3dv/43Jd7/
n6q3W9xDlfv/Ubw9JfXfddvtj/9TtlXU/9kiQ9HCgJsGu7plVP+UbRX5f2Td2u4Qy9A0k8Tq/5Zt
Fe1/MKowFZO7xeSfth/9u2zL7yMtozWqqoas84/a/6ZsK2+h4pstK2tAayzFsmRLVXTL2AZ6eydk
JgdaPa+k4vbkqY3TumYge+vBctI/5Um7VgIjCA/yc+RkPr2YpD53Zmzbb/cAKiEp15Guybzy7lJa
QkVu5w5S0OSEmq350gHTPEy07cVtHcENzxz5u9Nge1+Gs6iEa9tnN3a7MGoUzPVCxEKEHKvBAZzi
vxf/PzP/77X/NoXeXyrvhth90k6vJZpYDDE5k4cBwrUcFNednbtFsJ6g1NrLMy16t3iQL2vesDm9
WXkfjP/hGyKfzm1B/qzvs2dJleNt9TC8fCdNvybz++e/X95Fdv+835sBdgeqPLQpVFkGIIBwKca0
R0wzHI2ihR2mNnZWTzPLpzj21+Yh8yOnpXJtY3J9TPz6rnTMMzMqb1P2bgXpCptCtWDg7tOvIqxq
s8217XkQLr2fvOyH6lC9AtdU2L1NhPjUuZLT2vKBVey2X0NvealePv8q2zLdP4RkiWxkAnv2++6j
VIa+TP08yk6k3RW8L/cNjU3780E+mlqZc4KMT1To5exyLXjU68i9i9ZTfDWFj1L6+/Pf/9FLvP39
u6h2mQSU6hZ+f6ICGAlnCLi5h8X7uavwg2/1dphdSCNiyIa5PcMIyqPWg7kfqzMf6tyLbBnYm7hO
rYk8ZAR2HPTz7JlqHEBaB+bhmWG2Dt67WX/zJu8ScWow5awwzsQOkB2gvYj4AxOO3cRZncWdr4pM
cGPPcD+fqH2Z7nUPvh14F2kZZJBWtn3C0Vf8icAgc00XYweXnJsew++zA3606d8OuFvfuaFxps6v
bzq78+rrTuPMtlg6I+yuAMUYd/UWxS2ke8QezuxwaR87vb6uYuiyZUqcX5q8m0+xTYxEqOlHg2CU
nEIa2i9LX+EtJqXWSNqrRxfVKrV2rZm/I0uhhScubg+Iw9YFgwQkt34iiJ8GoTZFdhTSUF4slapJ
QeVBj+ZfHb6wXiWn6bcFGyJHbyl+il0pHoRFW9yuL0QHafTZlvXMepCIcYO6wPAkQpPKMQWjoJVh
PIfD5CXSgPuQCfs8F6nj1UPDRZZ0C4ADM73N5wTDVP58oFp57MwqZo1lNlDB1OgC6DM2rRLts3ni
KO0rvf1mTkniryv8fIU0xVnTugmShei6XhXhEKmt+Rga+ovSFQGCdBENKSykSqVBzhHAy5By7+S5
dpe3M7o2ytDaXdhUFwvWWpSFFM7GJulp6amRm1d0jdJyTC7RmEX4VpLcsR4BbDQeAnKwIbswKLPk
p2EmuGlC7bHFLvZQ7eoRskQLCEu1H+ghHvPW8qVQwBWl88UhucVHAaEFwW8tKWgmNCjEsAB+n0u+
VtQOx9mBTw+Itc/R3EJmRBWnHyuSBcDBWq8bu+NoIsOXm+HjqqkuOEJ0FUaalaHi/UsVwkGuAY1T
UOh+pUv/R6Ow0JUSJhBjc/zXRDw2QQmSnTYvvaWcD0I03g/iZCHDrV4mCu6tHck7oJ6v3QqQJdE2
/0EJ1la6jG6lFL8EVbv5V1sbKHu1guTkHWhZPVUyNzTVH42+4C1QlbCvRnKIz7f4tqTfXig69zd1
aprpmiLL79IWyQolFWg7Yx6jQ3HRH7Kj6suH7ky08OEwpi5zfRqEROqulDgt22pupG0Yze+CLNAC
1RcP6Zk09rWmtX8dqpUEeAaIg3c1Un1thRlTH4mTEku2h+q+sxMvu8Jf2ddp9AVnB9wOpE8G3B/N
NNPMRo5n6GoX28GcWR48MGfxKRGzTf30zHRtV++74XgzeSsmyKK+u9P+sxTpfR37bQnqrMVRbUBG
db8+Xxr7s3hbGrrIRW8B0yZ23o31n+WoSUvhtEkLSn9bikUj/8AZAmfubZl+PuZHE8hKJLkHKLIl
CrvYwFqbuRgKDsLtxlmPGAqgmCuepu6G0qJX+Qjz5eX/9prjTf8adPemQznmtSLkotN5i6c7qc9p
vN1ydGsOwgNtzTMvKe4vdPzjpe0mU3CkJbWytljzTeAgjkZcD2GyOlYqPTWphX6geT/0xlObiP46
KH4qFKhD5d3XURDFmzE1enAYgniCyRu068phLY9OgkfrTVQtiD2m07dsAYQp1rUzNZmf6N2luIyn
pO2fJGHFH9x6qOdlCaIS8J4caUA5Vmt0DE7+QJeRYgAx78qFNH8LjU44WXFzL2U9yI3ql1EQZOvi
Yqtqd90bYehHQzx7LWweBXvzCyh+4yFHrP8mSrIerXFUCBs82J6WFq3hEvCW20TdVyRhfreINNE/
BWwiDtn12FWhh11P69SJkNmVptfPVi/i8SBfYk3xFZQbZbq5tfBDaCtur+Igyt21CR9soyXF2HnU
T3QS8bsqx8UFL/OzpfBCrnuAzaXQpCVRADWAyKQeogYnWsNNkkWND1F3fior0bqGOgEUco2pChoI
3JUPq5EENXKNdhpZv3JpBajZzMeVWj6Njg05UoIz6fAjq5aJqnqu1FeyHD2EyhJIPaKHwqAOON1o
/ZmN/2EMSCWYHcnzS4a+C8X+c8mssnGDWs4vWPVcnNps0VqOLuehFWzitT+AML14u3Jk7p5+u4RC
bqNlXdAwKb3PF/JHOZFJCkhezRHBSt7t1qYr0x4JfipFTojSuN37ZoCBnx3dYcd+o7ukoJcg2t31
Yva2pGg4tFfmmYeQdhWvLWr76yF2u7cIM8gYIUCmztOeFXc95KfZoe93cz5E3F9j+6F2AWKUzX29
JtSU+24OikU6DFp5yBLqi+WxGTV7bKRDHVWHzz+ztL3B21N/N6yyuz0HVIByqj4E3cgWXct/JFc5
ZIfkggAjMH/Gh/mPdrElwIJ77uMqZz7u68/fnFRJLqVVXzE0PdHGGw6IT1zmt+1lc8gewSIEqYu6
9h/2zJ+fkSc42bFx69N2VMsufAS38GtHuf38c+zvwP3X2OUIqRRaYtWy6EqCRdxO0/gmnRK/bO4/
H+eDNNgUZcncekvQhvcVDqOZcjPHYdWpps346jSF4dmL4N3EWixfinVkHfQHjO2eePt1kbJokJlS
HHpjnup0QXuaCB3yi+7MEtpfOJpuUcXjPSxxK/S9YiHeDKSieDNZYcY0AmWSvXnEHki7+vx7Se8n
hkEoGIIEBR6laLvTIBulYpws6sbhd+l2QsHMSw5g5hLP8joA4xfhT5SB3MQ9lzV+9HJElUyRboEd
0Hf1CjnK8bSVQEit6p8FKEaaZ9Sm83NRwvv1ACwWZuPWgOd/+u71GjSn0YXZyuIXDS3j+y03jV1g
oxfLz+aoOUTNZ2btg6ONIQnLDSIxhYriLk5QU22dpZlpEw6rb/hNQCas2un1FpiYZ0E522/7+5ih
ybgtDgVdO4Xw5O/VWOlrDXAV7Efvgj2LDl0Quki/N45ygd28m/jnJu6DL0qaQ1H2tSRsvl4vb1al
VgzWTOuNhZ//TJevRXsm6zj3+7efv/n97dJEaAYPABC7O8t4gBN8bgOfG2G3gWWiob4XeQPKytil
bJ8MgPCX0YsPIDP80ou9s2WK90cy6oZkbNTrydrALv39Vjo89kYRsTWhnXWteuFxDSqWH7IZzrky
9r7VxuHEWIoGDNxU+Wd9twARGJfWSJAUZwnUu5FCrO7kN9mV/mu9lxYWB0Qmj8ii9mD6njlNtmN8
vxoBe1COMWjsg0P5+zVztaAQFGu4t1zUlzR8qWlHl4uvONgmBmc/6rnRtp+/WSpVHop9WDOaejd5
kBuuiiBzZBS6j+oJadyXMy/3wRy+nvqWBWlKk1/7JW+GW6RSygVjVIhZ8MkiZ0xSvqbkpKcF6edz
n3I/2pbJ0ddVTVowmg7U8++Xk6RqrtdQRnz/chttPnT+FjDUzn+xYrbf9Xba9mPtVicSsXEtm4yF
QdyxoEDv4azrDG5PemHjQuUO9plvub929iPu9iCaqoO6KIw4EIC27haVhBzL5aMs2ImjM4X0hGWO
r9D7fOT95t8Gfls72a3QtZNhCQJ1d8bS+NkroEzmqNPPvd628v7+oBbhvgjRWKWiYe2XylioZhyv
3coHhaVM46P5urWujKD06q/nTuT9Vbolpm8H271SmnUI02UMpncvcgS8tHsZpj+ff7Z3ccJ+kO2N
3yx+ZN3DeKgYBIcpDAzcEqCkUzkZBVRsSGzRB5elslZAW59Nvc99zd1WUC2rwW93GztQ/E29yeUK
v1gdxZm/Esef+577hGH/qrvdIM7rgEoiw0VScgNlO+goH3cNNVOY6fHd0pr30ADOfN/3W/DvSdxt
CJkXLKueQYmByqPsQQHccgUxco1AdtV62wrO52Nusc9ni3QXgrXSONEgY8jROOr1vUJOr5qPphX0
KEx/PtS5T7oLw1ZR7XJjm0HxQvOzC2QJuGz/i1LixyuFwFzEnBJC9e4rLhyjwzzU277TfqpeE0jX
aD3byJnaif+/vn/+WSj/GW33AU1pyeR+YTSE7S07OeR+SAnKpJD9X/WnP56v/wy3+4jGYukmGr8r
7lXxEZT7syxWdhL+Gfv+Z9TIx8+n7F0cu3+7XWTZtpoUGhXDtS5FLzT1gvIp/DJ70qN4OLfl3jWt
/hnMALcKFELWjd3xohaYtEQmg6XH5GBqburrrm5Tej6ognM++5AoYn+0+i0iMUpPEl333dcUdCkR
wiVdwZPF37tlQTACrlmnY+JgFyUqlKgFBX0pQobAZgBssXpvlsJLP7aASBsKWah16R5CU04mqYEh
hoHaZhdTmN1lcxmUsrixiPrcK7q8Og5Jm92U5TTfWdNkelqXr/RpDIouigkLPm4PtSm6Wqo/pRgf
CjOE8zW3FrSAuvneyrLTtLYgCUfsp0foP69eegTJB0lDK7he0+9Qb+9hLPi6GuGSoHv9gLRso3AZ
mGOGhOeQ2aNu4RiDFo46HBWD5g5mHPeFphzyNboCzu9nPda3svW9Eof0oAyib8Dp6NLksp6Ar6fQ
EHAczDtoE3gIqC6aSOiCmvjTxW3U3NbIMqFMlsSHUQRcrg1xdi2lNMYijP8wmlK9dSz0Sxm6h5dN
cnnQpgq95lCQXIw2RRRRSmyFZ2G5TQyzvaI187Ko2XU/ZJinN9riCzAmIPSJ90MqTrdJoqV+i6LM
URGz1W+jUHX7NUb6vupQRCnhV6+A2vQRnyRcYmPVrA9qlyXHLLXMoNQaJCAzA2kwGDUHs0uwtqZx
hUlt4lT0stKtqWXQ3ZLpcrXl5M6kly4E+2O2NcKKrSUGKwOrYbnoUX7Q8ekayhWR0LW6SLd2WrY1
1sRFIwSn10aHEsYGzbeEqQfsRkNuFctgmKyXSeDUrbamHSwRxEWVsAsA3yJRPKCWJprQSzYaMEqV
kj9t7b9hawRi73nsR2LfFoUJX9LG3I2EOnbSrYVYFaE3LeslImpOn0XXWTTpp8IwUJHbuo7Z1n9M
08xkRlsn3vqSFg1Ksw+f5VI/rfVD2ig/4YalztSHrZNEAOqH9HbsxpNWKGugbL3OdJbp8uqxCA2F
luqkwI7O1sigx4mbOoDSP7nR/hlE4TZir32riZ1hXKqWbU4z/noom0Zbk7Xb2q2CVf2xtgasubVi
S3qysNx+tYX5MGyd2qqiVBzWvc858bvcurmlvv4ZBCX30KOuf7VoUzulXHtqWePWkuN7MV0gEHcp
FN0PU1yhJAgr8smRKywqmjLD9xluGpJ4bLD01LEMhsQKpDB/nl9VqSBpVbEv6L9wWIA2GbuzVvHX
Ri/sJn/N54vNU7KcFA91pBNWJEjNP7f1fFCl0CEX9/D4cxAf8gqSTJrxxywB7q+oVxBkgzkvvHYI
nbLognxZUOFExEOMPaKcLyUbdpDQNV3Eh3ys+qCdLbePoitFjY+qqv0qY+GUzI3d5e2h0Vp3KRUP
mmeG65NtRE9tb6FFcSP2ULzUIRiaBsw9ClrDjGEabmp2ifehYQrhZhR6TFCliuMFGcjMqfXikQ45
je7WD1WYl9ScxD55LIXlGh1nVx0Gh3zkthu521iDSyT48bpAoFzvYJ0cFZStxeihrPnPaniMLfmg
pj+hXqEIbaApFDc2vj9e2osXMcgqsZs5GM3TOhWSb6SrrybWQUrzo4h4yjh8MWPrsPYytkNEJyO2
q/nAKvsuarmbUdcEKO1YWOOZcnEHKLmFbGPhLlQoF7JWEdCnXtt9S7SXBt2VruucefojCk/ZlDpa
ck+sHLRDBIgFeETxxdh4U7rhjINJzzmy0QCw1aUj8irgzA+BCFynwHM7BfWsTz8s2MBoPs6s1K9x
D2e1mhyaQYcoW5/biXKCiEWK+YzevFO3dBfz730dHUYVZ+RQdxaRK9ukXdJCHh0y/VLvk2BJQzem
EN3nRmAqCaPwDrOxdQn9flTAfJtSH6Kg0BFgW5WDmAsMOW7lNMFliGxJvpXVW1Ov4UGUL8yUG68C
Rw9KdDhQyhXaq7IZHbJ4ugSXKwJ9il3R+hI3xRU6dDYUDUc3f/PbJy9V1m9pQmAvIEDFSURDbZ6/
SVl8Y/SohoYmilopVDtfnyz0fspO9OSyMk99rSYH+MkRJgx6Ahc16v2lL6qjMljWJUJVxk1Gzd/R
5FD2TZrayJLpODHUqGyauDPYnZy19hBCIiWeKtwslv6gsJU7CWqSCBy75pDdpthyOfoaR96StZmX
RSnzKcXCvZKu6YNeddNDWqFQOMpjc42YD6xl1O+KGxGdwpZ5LWsQHUbhhxM9IZpluh0VFszGSQsG
OUMsSjN6RxeSHmJp/yWX9JduWL6qEp7quIIcUEG6xlM5up2a5mbs+etilSLXaGGYEA3IecBQxcnF
T5YxiM30au1b1D31Qy0YDf5j4U1uGD+WKHwuwuHLIIe5nc9K6uA5d6xG7QSL/zoXzENY5H+wMvCy
DmVO43Y0Qx0iR/G4mQWKvZXYqjY7spIf5AFggWVwicDNd9QmZsZUfDEs7YiAB26MvfFrbmLLDVcj
tvV5PAxD8yfUyv4IhnSyF2Hx5Zy/JU7iEYXlB6ZUtOsoul26xUu4PuoyOxn1dKpT5Ad1LQb8kMQy
a7a9Tltu2bhccc2SCumgrtrRbPs/7SQEeqJgKDAjvSEj3SUJDV4Mpt03tcBRihaHWR70UT4ognyI
F6ym1hQWdJYF1TwdsyI94LmZXcYK8I6wOqkRIkxGkv5KZEgs8WCxR80v4iB9S/r0MZos7C/qR3Gt
cMgp2sc50d1KjH5njfm8JPr1JIlf5VlBVWy9XMf0F+JRMe7iAydKtv6eQv2npi14aq0jIoms3rTh
50NWemYVe7UM23csk1vIuJ1dRr1nhtFCxaJBR1aQvAb2gavizAnYHpkhWRcfBXi3YbW8qutodh6T
so7VQyOs7mscUc13khJJEFLMwp42v1y99LSm/4rP/UvYNIFlWoesUO+ksa7sajVWN+vLY4c4QNgb
PzsOhJIVNlfxPQW+K0kaHCsK0cmrXzrBuo+R7p+mzhdM64pa8ZNspRdyVx2zOb2GV+oksvWQabXp
hKb0kEjmy7CMkz0N/XNTCsQArBg7jaFiW0Y4Op00PtYCUVNUFnB4pfQom0DlVg3hunxTjdUW0+6k
5BjGC9ZQ41WuJsC/sq95hvDfgpjM5oBRLC3SwOChhuJ3tMHZY7acWUs/ubwf9ILZrWAbOTxVTB+2
vpJkGuALeHalXsqnbmii44Ko4dwtD/WkBIuuub2++ItQg+QRUiQKUqKBtMyJx7UCNFD1mCaomm3c
EpyFrW0hztPmv7t+KQZjQsywRXhv+TnI81U+0zRGkamyAYtdFGLxSxTnC0tPvGTFL6zFPhQCDmLm
8XRaFIy2yuxiNicTeutKfb/moOTKt0eE8Dm91ZdGL3+jwYoRbTE4CmZittSsJ4Brl+o0CJs4hL+a
idsCt7clIUlttV0uLb2CJDIf4I5/zbHkwWVsOElCdwW1NtCE/Coz/hQzN1Ov1Q95tx6SUSAXwEwA
5ViZtN30DTicUmM8mmL0M45AYdW6yKGFf5W2sbnNfLkYZwXt4uoqjhroocZ3jdsX6aPfyQgdUOq0
36G4/OiG9DtqY7GdSjTKjUr4igpPYstlcoVnXuZYQvmlGTIn1s1bAfvbOk4yF3FvfGb6qcOzeT61
g264QpdBdWrlY2hEOCEmOTIbdb6iGz08plwqwlD67WTdrdZ8147xrdqm38sh/6qabW2bmXWYl/ok
55lXiKgWJfop6gvud7kDKp2b34wKo3a9CYNIUx21lJCe1Ut/lBjULLRHCvy9rfV0O1dsCLp5udLL
9MHoZuSiaj2Y1cKvkvZRJM6387K5Xattn6/FPUf9ZVkKvpZgoYlLnhvlJcIGQmCO5o2IepmkrSmd
e4JCbhzcXpcxckaxpSZFV5fwdh3DQ6qMz6QCL4uGoOYi+VnZkYlhBVrBtjf7p96wnmiuuFIz2DKe
mE2S3/SN/F2dNLzWzDzl/oqfEbrABb7ijZIKn1W8hapBoVm8hH4jbLKzOnHDXJ4aIfkhDfFxEpUb
RR9+timMdfbZxrdUercQVXSyZ/T8tfxPvOlBzkL0bCJQhDQ63rOdr5a4XhohECHZVLleRx53rmHE
Q8ZL4T1FYNQX4RsoSEfqu+umRKiyqoNGEL4lavwtLfFonqTfSZbAzzf7OxVQeQ6owk+H3JcK7SJU
8wuxnCzwe03oo8tXOlY9QXgOG90tpa66Vqm1O22FH0KfBfWoPI6V9n2RpgdgRSNZVnKNQsATAETB
wWBPdfRe3dzLi4fCUgpsu6TfMtNoU8b1kyS/lDrgFbVlQG+psrQj8Azb8kvXauDRzaYqby0BdQMx
Ga/1nsbPOCzxAReOOymbTTfBRIRqGyrzYZe8ZGFT+hCrEpCD7NZMn1cX15T2skjLb0s0yMdiRCiY
xHRG5w2dr4lv7dKGrG8wAz9EuJstq8o+A2MRJX9yrXni1HzCi+MK3YeZ08G4Es3UR2iJFkma3MtJ
9D3SSAzov7lG0/ooVsKNkoerTBO4ogrzayYrHapkCMrF5hAHOlw7l4P5fjBQIW3MS5E3NCCfQz+s
b6MwDqx4xsMpIcAsVeuG4DNAS26xq0a4E7v+BA4VG3UxSn5oBUtxrvP6vsvSPLVFcYuj5vW7aFpc
Mmpzr+HZmCnzTWytEIpNAXk0bVo5+ghSxR4OyDiZD3LcPCu9Dif10GtL4sIiT2xxYI6HVABHmmMH
0aAdNkUYWJFzAxQJ5Gm8jNTqSNTxPEbrbaQag6cI5oNS548qV0g2i4dkMi/xIL4XUv2+t1iXRXkb
z9lBSNrnZLQsW5OFxS1n9ceClKWbGFptz2V1pwi1F4Wr3+jDvTGamBt3B9EMf/ajyVWpRI6cgTNM
saSVBukujZvMLkXTXfrmIi9B5c5ZR8abk7HX8eVQZV9yrQ/q2MASr84QDzWM76bU3IZmltmtkdy0
4px6EoRNANCIvYlJ6DSDhutiVV5wTF6WXeUby/ClxKpqqiWUow2ZQEEJcXeaLRHvp/GHWiH5aMU/
1Kg6htoQcKI68apfRVvSJzb+XKJoubbZ3YgxJ7OBYq4a35hKc5zz+Tj2baDm8+W4IuJWW0iStH4v
TglCreoxzmvLDhWICASPD5rVPUlZdYeX8ZW5RYPyMF0gs/hS5v3l0sfHTuvv81rnipSNkmh/oUsk
sKvyVb4MO9Iowwwozt811hikSuX1kXKMIqQy6l67bScMfszVR/XnMs+aS3MUjzo3KA6DLLB0Lb5b
RndPdu5CGkEhyArhwNXxJoAgeCNih4Ou4CalPSXzgEDgYN0LkdSwG6OgylW81rd6gkqy4gDC4syb
+CqViE+ISQVEFtQcPWycLqbW+JOb5kEX1Nu2NX50APCcLmxBCiJcivfdojg5QbbdFWl4vw74ccZG
UXkNemnubFTWEc3fyJlb9TcotGNeWZdIPIxP7fZORFn5ZZg3aMtVAuZDQxYhpg+pt+iGq3wdOyda
uosKFcdnKU1QEtUotBtseW8FTwcLAVDMPEILibrfddR9xVtwcesxIfmbQ/l6oKRn50qBoU4MUi/b
MHvSht6zVMos6XaKqkM5e90G8sOT/LrbYH+oPh5XGUcu8ICs3/uwlIWTia33C3bdm4cTEEKgJdw4
G6ww3gCGeY3icAfmUOOmjsEgIutyisEkjmAT+w2k+HmB+YO2FT1UUZItSTV0a4+nbKnwmDKiwszm
rxSmgPVLLs91VT4omcNoBmDOESUZsrZrjVnNqCM1BMZ+cla/u0ay9ZD6ptt606VuD8+mrdCCB0Z/
jj38UfFcNQwFgJC26aXsYTWLKiFvStzFwKITnTb0NNY0DrZB5+HMH1Sy/xprV6jvEYSsRouxFvDT
w3XuVr+3jjHNaXu+x4/EmxENdM6hmj9A/UJwt+jxS7DXaarucXVxOS2zIS505QpkoezOgexxnHyU
j6xHFArd4unzBfNBE+ntgHvYdmooPTa0DDj742XpFwG0gWN+YZxpfGysy31fTKPnjhokChqWvKcd
4utVhiSwsmN+ncFG1j6aKdA4rhLPdMuD+mUAY9w61hEp2R+NX191J/kMC+qj5YNMHtANcGwAiV7b
JW+6rWMkK6tZDxtvbfJQOwvg04M0UH6kZ1FmH3xVSGkyvWrAoAYYlb8bu2mCT/zQazTE/fbYBeNB
AeWPze7h88n7qMPz1zi75dJi4xK2FeNgk/FMiTQQj6uzgjBtwRecW5wfvxQImI2+j1jOrjMnREaq
CJMq0W9UfOUgeNFRCM4zJN4BfGlbIfAgIeSLkCJbYNcqHpeoxIp+pYj1HZcpj12w9aYTR9LY7N2x
8ckhfM7vM9/yg2ONYUEyaIAQASLu2pw5Ba4iNiEwqFeYAV2sbnOBDtmLfhRvxJ/xveL0QXyXfj0H
4vxwDjlqkItBNFKU1V0jHi4VhOABpsaGgOmc+qZyCke5soIxEJ+sf8RA/3uyrG4xhLotTe4IkRf9
e2UqVafna20hf9ba80/hxrwASQF6T3DGJ+q1Hv8/NG7bOLBSQB4Y386tondYER6AVqRlGKooyxC1
/34ATKKW0Eqt1Wl0AHx6jYpkd2Yq3w8hcUGpAPd0GY6otntHneKwsLac3WX/JBY303wWrvoOWABa
6e0IuzlDYFdZFZERtqNEchMvnOz6RFTgUUc/IQZRn3mld/gzfTfiblM0U9vWBV41XAyaf8Xug98c
eZnD1eCljOoghBScmytpm4y/0Ay7UXd7YsL0HCmg11H7Y3ax3beTu/GVzp1k7zbfNtCmsarLYPrN
V6TMm7OZ+mmqiLjW0TiGWRlfxeu9MkUuWuyJ8uPzjf6OL759SrabCD5XlU3xtYn9ZqwCwxgtKTD0
HpzoB3ZDV4oPh+6UUW44FcHP2ZkLN7TLi/9D3XksR45sW/aL8AxaTHqA0IpaJDmBMZMsuEPDofH1
byFY3X0rq19du8Oe0MiUIRDwI/Zeu2CneLY26a398M+P4G9FGg8AQTWpyciY/s4jijMtaKPlkBfJ
u6KcVuWdLP9dlfa3Aub6n/jIFxYN6994QNK2RzEN87Siqa0HnNoeSxAbDbL2IFfevfkDlPIvwBfE
ZnyfSv8RjeJ/RE1wp/o/nOD/dVt9FY+t+vpqLx/V/w9I4cXX8T9TKZ4+5PyVf/2FJ7z8jf/NE3b+
CygKKlKPpBbeF4qCbzBF4P2XhagUybi1iI6vv/MnT9jU/wuSCjcxQL+UvdZyL/sTTMG/BmCFi8jT
TZhk6M3/EzDF9Zj5l486inGTR8cHAjkPxwL/2l+0aHrVVcx1tXYvSIBaFZJJwtzTl0ZaWt5AH7xp
g/phRBR367RZd/QMxhM9KH3W05H7MqfaJU6rY5lW+vvY+ptZN4OtdIjmIC0kQmPfyL3e9c+tlORD
t0RA+5MCYTcnq7liyjL23cAALKjf08cBH8uTiQm4D31l68fZHP29GmB7F4LIGrMqj0zfAaKbDYqO
6WyTuvuYqtbZEmgR76UxHP/lbbz7fhX+gpj4rfThxbGw4mHtsWl4gDktt69/uWU4tM99kYl2Xw5I
Nzq3Gy8Fc5BW1y6EW+NzIlvuSEI7OguAzK1JBEcHzP0hZQcB12jotoFq850iRyG0k2B6FB4pA87Q
+tvv55kkUMIYgscX1ahs1/S2tiyWK2CFYwKUSxsei9hM1tP1O+xi/+H54oM4QK6DiNODCoJC9re3
3yv7zuu7BRk488Vz++psJWi3iUzczbp8xftUvc2Zcyq1qGRvNfegf0W1UVE9rzXYaeQ+52qn9YQe
FwNZNjKI//gP3wVgD5SEC7NkKZTAa//1XUiDYCJOkABYg0RtZiQ5O/uRiMYyznrCQDULGl1769Ll
X2qeDDtdQzxMefuhrCLYKgcVMxxiL6yXPxpMgvVujbmOIN9G+f22mbJsk6RAh4MMFGvqFMhZRr0+
lLBsQTgaIYIHf+NPAfFWbmbf//PTu5qX/vUTyNPD+GL73AYoXHg7/vr0qpSecDJ1gMJJqRtrPWms
XZsb5Vox7H9sOuQwiRfHCVsO9VDAQbjRi9m5OIRErApDOBuvSeYDvCcZQsb4nBIjP6mJ5WZj5tWN
2XLFem1A4EVG3HPppieDShgUJpviFBLeZeoT9wS9s0y3Y1sGJ2mmxV0sIeD98xP93cWFxdrkPoj0
mU4QE9/vgva4Zjhd+mm/8zVYo/GMLd4Sj4lK5GNXGkQOTAM0wggm4Njto3r64TeR/Oxm77Yz6/yV
mDzInD65OYZGoHQS9dpRyOrfFT/mbyfo8jAdk47RQyrOMf37R8IICsu1q7ojdcygYTQmOGDx2G8y
La2ZoXEPcAUSkZblHtealrTvgm3ngGoqTLR+vItH/2cspDx+f8SLqSCKuNrQhIC0rafs5hpY18Fb
r/NhfqReZwctYzSVy32gGbEn/fML/7tLkWeElxi7NNgWBPC691sHZ9aBjNqx6Hdd0xZnR+pEpY4E
YXWzm/+aTyNS3EVt1NzqFTO1ue7bnU3w28WfxaPqtqhaAvYlbqPn920Wi/1MEupuMuZjhXQCvpdy
Hr1K1od/ftjWMlD6ywdjOQFd5ISwZoK/+88GRyizE3q3K+DK32gWCK5Y68+R4wXrvIYkrPmdehbu
cCTAar4vTfdFjYXkDxQ/kcLVyAm06Cy6mb3oRLQ8Wry17mYs/UnwKu2BJODC3go3bu6F51aQEuC8
BYP7Yk4q/5X1QCmHeG9onfHM6rHcRDAx/vkpXuvbvz5FDnCXzwItLwbz3w+YSeZoUKdO7azrscd6
f4n2CPKLCTHggb+FITstQM1PTXG4UppbUsSTKfbvOaXrXV34w6XIjOfR+ncnw2/VKhcNlz/tsIP2
lzJF/+22VJTebA+WrnYc9vZhyLP0EA9tcxRmR09cpNaJvLiDpdms46aiW7tW9WPEE43cJotWmY/W
Tw+nYKze/vk1s35rwpYHRiVFw0DzDOTg91Y2ps43UHiTKDaYTD4M5uXNSFYIGZYOccBzVJXnCTFU
FJamMe1LEhwY4YZm6Xn3pTbopyyV83qyg/nDM9J1n5kB2q8IaJ0zqbNe++pcmYqxLTuGRcnonvTU
vJmERehNYKIgSNpuTbbvCMc/8z5t+3aaElKh5vEi3Ezf/vPTpQ36rRvzgQBcEVqIefns/q0KEQPS
L2IR+51qtXU3rCdvOpKRl4NGZtNeIH7pCQXEUF+uBjbGIUmRL3nK+iGt84MrUqb6oIgD1e+RqkAf
FgabQDNoNq1ebMoS+YpZJ/gh++nFNNwfwm45a2IOlqH2t+z6IKXn6Cv1Bbddy8V3LzyPDYx8zIdW
J7w9/rLBx4fD5KP6ND1uJibETUCBREsxxwLsAjRHM5MLTOQH8h4Q6ugLXj8o81D29auQd5MFo2UU
2Pn5tIROlWysrGpXg118OmX1nnjdvjSD244sLcIoxNkzEJWwdHCAe9YauivDOXujA8fenEQYTQZ7
d4LsthpBqaEUMlsvlFIPSss2kPGd6Pmvnbz5DFrtNipmeMuDucrsT9cqxToYX7VpIkgz1/bSG+xb
Z74zSuxJUdpsRZNOm6JlgwjdGfuxMO5GorAfrEK7HVS7MmtQJ90kUeeY+alr+a8dloZWH4AtLYNq
45o47o8kKM/r2e2Z+kRItUUO10CNKI08zmtLmUTPWmGDbjpsYl0iJZnBgMU1u/UC/X0vAURQqyE1
eZZND3saRG0X5KyNcUizQg8TS/a7gihK1g8fkWJYIXEwF9KrtlbBu5foF4o5gJ/as+4EP1sj2Xbl
V72AX2PTIDlkqtem0b0miyi17BEJ2FXwKxuRYfCBCRXHFgxdLrm0KVHOFc++F82rqOzitak0CP2O
/sdoNS86yj14MCAOUqxBkcm2OnZTEfpOoh9KPjhiKl4SAhmzyj71+vCkC2/P6Xvn+l4deh3+WTvp
PnDvHl3Uy7NzLrJV09hrcPjWyojLamPGXMK+jC5e4UO5H0jfm5aLPqtXWty9m43eha7Vn7wsnelI
EDKzpoczhAbKzZqVMkKZJMW2YV2oGxpxa+h3jUrmJGlZbxGMZ5RzVmgIZIgxlpUJVQAEDzu07PJ9
iuc1glqgDk087su0NzeGSlF41Qo+7viKzJBB1y/bngCiO4TLcjMiz/Vd2u0ZJXa+bmXxXBvxe9l7
L2qaD7RiG9gZ+MbLog8rrAJl9TNOISXnY/cagztaq5bt2+TKdVF3duhkwaYOwEeA/RnWerogh/PW
JxmFS91ScxgF3aZoqJzbYjzlMkGUFUU3gkdwJKKSuEuSWVw0skAtiCKIW7TSthcuwmC/xL7mt/1+
ann4gYjTVcTHcj+2G11WN0mJYK4xuT907vzDz9IWEdJLgpN3bUSKNy+DjR78KDT56thOuvLp4EKX
XF2ncX9RkY6QPuJLwI691aJ6kwzB9OAZ6F+q0nmx5Qh3em5IA0UsNmaG95FfdKkLdoFFuema2TtK
SuUzxNxjMrqLniE2b1tyRw+G0pt9EWn6Xd2Yy05Md56AS22pdNHvxq0CYU3Nkir3yVhuRNw3tEdb
Yn+yzdz71AWBDW4if9bjfaQwJrrDKI6pVbk/HP2hIFr8tZSmcfLtEoDJYLk/enTETHXS8hzh5n3p
HJayHGFbo5XVLo7dbo9ih8G5rIy3mUZY6xLxVE/CO1ttCeAr9vQ3HVJU2CizvklmLTs1kb+fMpj5
vqcQaATqfqr8/kRwG5nFLTEtav5R1alBqIitP3iClek4NKRXRCdPxuaNMEHGaI4+obEWz7QJiuU5
r95kTB8BBPhbG2D1XVCMDs27fEE9VL1lsdWEHPLDm4cazCEd4NfgeRoJFvKcTqnODWFKj84A8bxr
Y/O+8WEs896FomzhxoxKO6SR8bNy8iO7fudpcPLLtcVwO8ciUHtGZgZ82I1UdexR5J+nwVZnsnGs
ZKDvNe2HidvvY9P01obs9nWVlmunJMziO0neapJ7laoN6UbptpsNdwMURHvScLIJ3Xwuff9AnuV4
mDRiL6xGD17bQT5wzrdfmuHth4rENuZjRAeYObMNOlukPCSnzpbAUGuMJTLQJao14tIfsozL2o7c
u3lEcNQnbOe55DjkoJk9pb7xgu5O/HSkMYXkOo93vg0COC4DGMsaAFyVe0TURibhdtwZkIWCNq5G
75W2+Zx53E1l7lX3bVGUxwBrxpaoQn3XcrptO7a4HXKMj6kxs41P+XkMKHeeCk17uP6638w9quDO
XCNT7cJBj5pbO6ua20FmaKilsEM0Jbz5qZOdPS3YdcJq70x8NhC4iH4TkWrvhuXXauqBoy6tV3+2
wBVUJcrsOvZvsuXL9TuCOlLL/pdfULNGYgs76JWcpR+WojK3bRklt7U+//llDnIQp+ZkYB/hNwwz
1fCtZOOm9ufpzPU+nU1bodgqAwJsZBufrr/W8vH//t3/+6OT1+sgG6qLFmzjpjHuvIzjVk2WcVe1
VhJSOreHJLV1dIODohbo1ulixbhW0Xli0DoA6NmUVAc3qVM/enXRXhqzOZdCeskqz2TFaGeIV3Uc
lyutHMtbNHpIDkdT3gclgpM6z8UuLY3QVYa6r5Aff9e0Y5B8z208tkeXptUuY1RXb1qqX9K5sEMz
5ULUozTZDF6k73jhLXK6M4OMnG7TAwd698i2C7uZTF/TJse6n7q9NlbEX+l+8YwFAz1pcWfYzwSz
Nfe248w3iUCYq8NMYyCxLn09uXz/RKZMsc+pBFpEmSokDJjrHKfWQSO3Wvaei2C7dOKj6N2VJab6
xKcmy7as1DHaVQoUbVTWp+uX628by5/xVd2QQjhy5HG4EcwswaULmOsYespIWVgYSvcu6ZzXAdL1
aUgSj5pGfeVi8G9RhlF3u85jNJHugSpYrIeKl84MYuvZ9DH0xFP8mE52szLm7ztRSX7rXQS5GlWu
HV+oklHz5pDpzd41n3WY4QVSs40bkH7K3LsKNRizv2bke5gxCowIPgkfBSVuUK9b9O/CTLnOUGt0
jpk8mB4dQDm29DCBMunkRnOdjXlzb4ze88AqLiSwWJ2ywhouqnuer+1Do2V0vVYnHi2CO0NPg0CX
a1W8ud5uolJ+Uf8yK+sMd1cm9WNZBerszw5ymqWlBIh9jByOiCSzko3IB+aa6QQOfprpVoay7g9o
xp5t1c53Zat/2Ub9R99Z6e3UI7qFdB/d+ENQEdMWiNsuJaSsryz9WAZl9gi98R1tbLknVloiAbce
cdaIH1qFVstWxOIyUV6PVV/eOGR8fv/ftWGp41CWJb4Kt6BaHrrXIr0tkcMerczuKcr95IFUbhaA
GZ3D9cc+zp+//7pVFMYmXV6zxpu7zQj/kbgTFz6GSqZNJqryIhv5ybSr311/Qucwb/DF2IdS04d1
0ebU6S1BrJY/attWpWAsi659SKL8QTc699zW7akx/LkPpW/kB8J73WmUPwr309FBQZK8RCKLk8g7
4ffjymo3jdaJO3xb4ZxKeVF2b2zMsuufDB4DrhzykeMq8m8Y3vw5Qavz4IOsGvfTjkiwdjOKPgyu
hLtzWtzco3MeH5o2PrjL+ZBgzPrzldPzQZ4H1/JWeNPcW2PSBfqkA2+M+Tq75rjqHSIgnLawb1qM
jzeiYKyyHKh9kBcRCj3rqR99eSicONlV9VC9ICi7axDkbu2+SPBuHbip20nIN0hwSdZIdahKhKrb
3gABLWkuig9laHh8YIY4i/Yy1duHpii2fi+CM062ldcKcbl+IVDy7nuc4BkYEXmUFOp8+Byh30qV
xzu7y/LDVDsfCcESPC8/3fVM2VYo9tRJ6IwIL6ns9WPH1PHQoCXSWoXTCEuOJd/IKcv2jkiGlVer
z6yenNt5xHXgxH58KKLpkZo+Q76epRg49PP1/U9N/Q9zuFRea76owJluLB0OZYQ7+zpepoqzEDW2
YYoE7A295bQ3RGVjcMoFI9piODr26GzNUQC3Uib4NW7y60B66p66g4SgZnAO1x+vl+f114xZsw8W
QSqE2kTjIbKwDYg5bag7xv6V6ERekzH4UeXbcSjaI5ZN4jKGynou+Ux//6jKdklLye6HYfBQuA3Z
0//rO8Y9z05eeKfrGWx1vrHHD9OcEM72Jpy02CgvTlyhXEqRzzt1IB6rW2spvgDLkoaiMi+cqE5P
c06zhz/AuOT19IzmwrojJLXeMcXAHmMuGmnNs59HDe8NzZ39PJQNKe65/PO76+9evu/NWZ3iwbN6
VtKJBYrsOj9OqxQsVTGXW1EWKUz8pEq3le1QgiyTx6mv/RBFutxkBOyQvAeFcDPsZE6RkSmL9zIW
xrnQ89eB5MC91ZreJa8a79K36XworeziCatvMUslqGeL7pfNWcHIjlb4YiKj7/TyxqjZL5m21Dgg
a/w1y6+ZnfKPqUny/VTvx2Sq33KWT3yc2pjNUJnjpY319XXwOhu0IAVwtzCV1ZI/Vhd3jp/SMvR0
IRVt86qxLSKlyY9/cPzynZZ4OGaqYYcReCHZdvFNhufDd3HidcOfX2REptt1Tk49YV90Z/q6zsmL
WSW7EeNUQMX9OHKvWueoeXe6TI7pkh1fVHqx/r7C6Rnvi3Zo10xqsDTUlY9nkhGEW76WmdRu0lr7
0nPVhFrq6xf07GqPMhtaqmB7Muo4qeLENhASC5Jz64aNyuh0BBFbMd6WpEKXm9o3ntl0q6F02425
RMiFMbOGbaILuc7aYH4KMuu+Tu+DpvlM88k9OcvRlfZ2fyyLCaGwIu9mpD1Mpko/1h7r9sKNjCUd
xdpXaD7DrBEUJ4NXnjNbFJvvfURaWtyt5zm4zSJH7abFXVczcL1BoL/ybXcksK2s9kkHmtfuv/q8
kE+FL25ngwzkHHPZlpi9eZu1DcekwVFIzOAytNRIkmuv+67BT6KQnBTE9rrgDTXteuMYSy8fj+VN
n+knPwmK28xoi6PO2D281gqxV3rbwUrulJP5nIPIBoyhH8CgmdN7VsToT7Nj2pbOc6JGuZmtYq23
RnvORN9cqi9dK+OfjA8IZenb82B7zAudqE/uOkfQb7XiJ4fgvPab4KasJSam5XajtVq21jN7XFdc
jyBqi57SreQD2S8PNR37x+8VnrnEV7sx5qA0uZvtEir2snzKzdLc0aJOm4HRbthUCHPt3nzm7fzS
Ysd5LIZsRxlqHG2l09ZbsiPbMMEDiv0dTO+yHdSHeTgroh1Tx5wer1WnPvvYEGe8MnlK/JOhqGhb
L00e2CH3K2Vm8zbpjWR9vSCioni/voDDXNrnog2McDCS4si4s9l8H7+zzBoiTMeHysMolud1v5mv
U2gTV6lEB0q0uCjXqeGVKD7H5pAQwHBh7/ECdiNlDzr+1C2teTCyyT532vQgfNzulurVrl06WcfQ
ymM++3/0y08zY0h8Oo25JtJKHIOId76L1KFXjXYz6tlnZDCHm4UxHsfr23Rd+X1fOlE5FhzyysY3
xD+lTItmtPMjmM1kw2OiDNZj0JYr2xz1t9bVtlMc68esF92tE8ij4XrpKzi9dZ6kxWNUWg/9INRO
J+BxCwPZep3aBBCyT+2hBU95NB/NIUtWyLaGE7J47SWyi1s3j7L7HqHwJiCAJYR0nJ7wToPoNBP1
mv6RToXgQGTThoXiZy2i5Cjixt7EJY7tcZm8XnsLRlATSYfdZvAz7qKFllu7ynwtXZrFwXDrh6BR
yT7LMQZzR9lqLMqOk8fGOVY8raZwj7jU58P1u8L35gMJnSRULt9p5BySlzdHm0xn/lWnk3oY8yRb
Rby1u17vSEhcGkhrOX9o2RAcMcyV2bO0lv+cvdxmqirWv41klBbPzXHAN3bG5x7zmS304QXnnAEj
te+Ybn7ISJ8fnEiqA2gDuSq4BYVlkaFWX3oo7PdyZWXEjIp6fL7uWC1H3l2PoOuXIeV/avPqMjdw
FMvUOsezO+5kw4R2KDpacMezbrAja0cXg5F57f095y4ok4wuhnbFR0mwVWiBzrLxrQPCtzAqGueW
tDrFRKd451W0brU+daE5INmOReK+QQ5ANJ8E4jwnWrkZsKsly00e15baeg7jLGQI3z1f14ts343Z
ly+Jr2SYqzE0SPxtHQTEv8bE5MU0Ei8j3oeUVXSRV9ZaK73kz+9iA1gZWYubyjPHIxnl86biMHoP
6DxL9nI/k9R8c6T099K3/sAQo2+rRAASrWijmEXd5FnS3jOExwESj0CEStqJwTlKievBSGzKqil/
rWwBR8H3e1Cxy3TfCxBT2gb2TeVuACrkYYBbPFdr5p3eCmCAwEFnJrjrnuJBnWare+Em9+ElcA84
hhjd6GLv1PLBj7jKI48pa4Eln3l9u3L2wlYMOAc9wMuAPdsZSbN1ZYxNry7WBmLjtYjjN5bOIKoC
sepz60Mr1LgRU3QAD8TdYWBaaMXZr9kujgbEHt/MEiLKujnMZAYzxJ83ZuaTlqWJ/qTQnZRQb4re
ANGE44QSE02T1zOqFjsvaIgt5aeQlMVbMBjmymMkyukdZ6ExJNzDq1iQg6KwCwmDgZucNnUVfYHu
LTa1TnjlqCchqc371FA+WHMhT3AZwiAQgq3A+DhY1a3KtORoEOwW9RG9lm+unXYzQZAItaEi4Z3d
lO93FLUB/yaMCoZxy80JR0OuMbzFibl22ybbc9l+ODqFjYkfY91+GnpjHjpHbtum8U6ZEaqIjQJF
IPAIeB9GBIwgMphJpV66nfQdscn5xtXJtCvtZmDEz2Ql8aJVHquecgNeBzP8w/gJCMHY9mxHRmkW
G0+9TqZgb8UVHyqt3jnJngnLi2SyPuv1yumwMRjp/NDFHjWX6T/TJ8h1PxOs6mc4/8q82HbE64V+
3zx7qCR0gCOYtgivEZG/srPcIo61PsrUW012zQJO/qTpfccLpna99ZFrnEh64p6htmE+ydyWTYi/
ou0CDbGcVmzVXntp8nI2I4uc4qCCPHuBP8mYXgU/FEMa6ErRzyXawnYkQ27SX0OpjHE/2wDmHefX
ODVs+mS7CyAdwAVojH1mVhhpGfUXAu9qpeM+msytaZogZnqDPCe0TyLw8IfH1UvTVNs4bm8a27QP
80HP/JdcOuSb5lkX6omt7TSDuimmhgswbtJ1f06i2GPWbdasZ89Olb9a7nyazOmNQVxpiLsCC9na
sGW2i6f0Jcoxm0qAHJrXfCS2eLaWwTluK9x9mkkWbUeacp5nW6kbx9qQb8kYTTtrmtnU8dLnDXyT
HLdRn4if7LQeJ/G1fFY6DkQ/0simtNIf3DKjtSwTn9BwOLWMa2ej/SPOPFZDkLhEP30Msvpq4yFd
oVBkL+dDcutactDMWCMaqAgupT9AI/clGzz8WKbHDc3Np12CK7jrpf3Uo3XCU9ptHFW96URGtjOp
nHSdrwkC1tBI1YOdBwcfQ+/jVFRrzwne6qiFea3r97ldovLu/3CxclVezMyT3f7oOOlSgSakOmdv
+kRJ5CfWNko3VRL5l9goHl0lQ4qheCWzYl5HNC5GGT06mIZAPnNQTUO6xD0vsxiRP9eL5NIvjXct
8XfxUIyAP+TJTUS0t8z5gAPow49rI7QsNn1lbMOcsJS3dkWEV5s8CDPLH+jfi02bRRRfE+35yCRn
y8vDwtNz4g3i+TUHVLsz2vwXH2+sRilmxb7tQgbJgCM9pu7eiDXOsd8OrRl/jEhK6IORuGm1HHgx
Djn7IX/W9I1RL6MVFlQrL/ogcG7ACFwx6XDyX73ZeOum1H+0gytDNVWbMtM4u1ikLeSnlSjSvT16
Z5MpzrqRyRuevPQoiuKj0Q/CykbMg2nDtOyzM1XK2qAiobnxWJSZ1aqVZOwG7XhUpkndRDTEvteZ
h3do/2M2YEyLbBrUxdOaPuvHPrOMnRnDqC+gPjRsjEIiCEAio4dhkVQMFPbJLVbhDSY7bkwy7UnH
W7ZzzCXDAH1bxFppnSG3mdHfktf2MDqcopVt7lId8OuSC78gbU2bwe30NBEGERJ9R+rmr14C+4gK
rGs5FIlYERLSMEdaVzh8lb5klOeDOjcJlt1c4CDuEWluLKvjMhgm9zYJbg1l/4HtISS83OGV6SQf
HfzgU1E/5Y11KMmbJbeTZ027CXb9nq1fs0+98tPxMVnrsngbRYzOFiIU8KrpWMRAaJoEc60z0G8k
wnnGiYY3OSjWOW/HBmIVUwFmx3XgbSJXe+YgIYDL6MlPbhfhc7Ovykq7HxQLGD/VdRZtciQJ0X+T
o0mIVUwGgMZm2IPt4tU4zEVbr+1UMgDXK2PXCvs9M4qVCSyGQn9ej67Laccg1kW3U86TFjpDn+zi
gJ0kq8tBqZ0wYRJEPY+Dyu6m0shTmAcqCrw0hMxWkMOS/JfLILKpibKv8UeucFzux06+KEI2hY/h
Mm68N5WYTaisCJNst5kZibPCxg+vE5uD3ejLmWE+jHEcVoWbbq1ZrGrNZxTb4axF7bmygxuZDfpZ
ZCYx8QlaSegbuxr/+Z4L5jD32lpJ1Zx0p/Y3bTvudFzp1aQHp0zLL26VWbfT2O5mjkDGxs0dc7YD
j77D6gknpelLqDOi3M7V+NUZDYZI/2ylQ3GgaRTrVIuMVWQnZ+Rr90kXrCl1jV0f94AgIekfm+k9
iVkhz7F/CXjoep/Ge5X1K80a/NAYGdnlE57owanObVvOW+GMe69Ig3UmCAms2/ecG2Tk0G9aBL+s
2mBklp6bRxln1dqv+5Ey+972SfJUnnsiJl1s20qdB5aKmxHRFd5Le1WO5GHPHdHnWjp8JuZ6EBoT
HSwdSeF25wHGFEvsdzai0I6UO4cQY7YNYTahhaXtkOvsmWDqbOc6uRtNkGi6XR2dRLn7GMMp68Gf
ZWb1jOqZzs0ZW1azR4ln5VXYN8FLM/NCSJX8LBrmEwYCw1Qr1q5WmtupbsiVyTEGBvV9vghl5ik+
BUB6AqElZJ3GQFUCb9rgd/kcCFXaBr1+xutJ8dzIL2znd6mmazurZF8t8Etv7DaixTFQq9T66xhQ
DuBc3gnN3jSzbqNepORTrG79EaHFDOJtkhqCQi7gRqSAZDrFTbeaOGB1udLq2dgPnIC7POdUUa7x
ht/zwKke7Ws5b52U0r+iFSbds3pCLX0uZ6imPtVgqMeUNmTHsh7BJG5NhBVj1U7Z1K018zOu0g+w
zhlFLSWFnzAhmmiU+qS0yZdIoy1k/m1D1x+KXH+pBvDVMpDnuCOHKOg92Bp9U4STnhY7FzfQKgie
58oYH4onJnQv0zhfjG0bt9T9kXPfCtKZXbppezI5Qe0eN378QVzUijtlc0omBntep+98xdSfFPvc
0A0ioc1nFcBVMe2EEtPk1osWFV5OzFUEiEs5xDCDP9Typ1jiw2hT7eCIX+iHXqnpEUxtqsI524v2
zZZ2dm8AW0J36kWvZl8ooiJICvEG8v3sFllYLt8mt4dm5ALIK7XxPsYIrLs9RwoojDVTqNLnyNHJ
EMXczD4rUn257seSfKbxYzKMrQysDDnk3ISQYtgjdvxYQDtqEQevWtEV645OIxmg1XBE7ilKKV/1
5iHLopMW529ZBbKrfdOYw627aW5pD4hoJraOAQvNqLWUNSX3211jlO028+QxbskBiRXcn9xrKTCU
z5piZMA8NMiWMGvHKddBAoBgwz6v3pvNT5/0kU3ZwMS/1OWE7tOoBMQO5IMsbZclGfAse4YrksQ7
14toWiqCyhsvOVhW88RAxV35SeMfNNeBKSWJzWEbBBZvGsNA/6Fbebtp+/G2mvI0HPPR4dXLaC9c
mwuk9zdCcoxIC5RwJZ5MDtnluGFi6jzgKE/39cAFyVj0h1um9taKBnefOCW0GKBUTe9OK7fUjr3z
MJp4ludO5HvO0G1sFuB+plsoFMTYQjcZ3f48GpF+65TUdTQnq8kwmeDM4PqizhPL4IsNcOX1eyGx
1WgG6ZJFa5MqmfYXK2dO36tXY4q40FAxVeIUoKMO62mwWJmTnmaML0MBG6tiYzS3mggtcFSqaV9b
213DVPkpzeAtj5GTeElwiBDCgwALFOvcYe8oCZRFkrVu/DdHZ7YcJ5KF4SciApL9toqidu0lyb4h
ZFkm2TPZ4en7q76YiekeWytknvOvxNXUo/1nWMNzsfYJyCk1JLgZTmn1CbpmX+1u5BlMoaAomWYU
sPY2p+mVVJOrGz4abaJOvXAotXormFoPLR5kbkDSFusEHGggIUcLtztOes22ujplpEv6aYCOSeAD
d9opNvLZpwGjIwHRSC9ESP11KHzdZF9FQwM0RxB9ccp6F0EWUy5OvEBfbTCbk2Fs5HTiGjPXYd1x
41LWW4ZlT2ituxREhOXwWJpXjwmDFDIE7givwhWVl/ya0wQ1spjajVYD9euwmivivkzbCMCcgJBR
0/1nWOhC3XFeNqTW+dH9XyFlPoTmj7LX8ZiKtCdhYyaFJC8P3G/zhYz/P/ApGy9pxEU6353X8ALc
Px4dOQO/M4t4dwI2POKYVlnnW7PLOSTD6q4ksp+qgDgochUzuJfxV5K28jwRtbPrZwlDZPIIIOAA
3cu3RG96v+aSP9hVCBb0ryVbwp17aftSxIlti612022TGP9GGJRtqPEsSTNvT+NUfJozfFbL2Lld
+/WxKJy/ZI1YMZ06caGlPBS9TXxRWP2Q20FmrVo4WZNp2y/VDT0DSWed94eq5t/ZZL27hITx1in3
/p7vajOnRKTGOthPe0ti1pr4/FxF6UHeoWcyPU0UXWEVmQNDb1YyjQoKyf00q/b2tCApmQSva/2y
5JTBh7VBRQ1pCpnuLl2v+dPZ/G25TJpTKon8RN3M3PcLISlRQqAZFKtMG5MAia2coec5ARvGdTX1
sWmbRpwJGyBGEe5hfQ4jYX1izWgdtmuSLIl/Klbjd9ONehPqmZPv/l8t9uuIS7/foR/jV1bOGzfD
6eNNtG1bSh3GqSI/q7RcpIdwCApY2/XGHwTj5A1aq81K4/Mw+WhaVHtw+2k6kOFKsyptkmnmXZjJ
OKyANvyhtqE/yJqFJtThAvC0zh+g8eA64tjhfd80HSPpRGKO6Dx6PuZ9MaXMsVbVxvWUAwsR4OFY
MiBbCIjCAGAX9uuwKFi5Q5UF7ygI6Rk0wZTpYYLRr5BNMuCQXx22fIicaI7Eura2HdX3w7smQ4OH
jSS2TJOqKQnVBBmydm5Z9VF3l0u2BtdvY7sWIurfzTDpndO2adSQotj5vHeTTC5mpb5qq7lHtCkC
/xIEtjYCL9MAjj1O0npsAifc6zzb1ayYW1qmmHlNsg5X4lRK/8UUakVzTNKnsu4jGxeoY5KkM8i/
tqXbXS/1bahfVnDiGBQu2yyVOuVu+Z4NzYOdFDJCa3lzTTcaqyV8QdfAwjPlx8VBy1k0TQLCYQnc
hGbPaMNMcbc/PnsUMk27trTZim05xnXV/Mv1TL5/OftIPH8rR8dlwg9It4bN82kzPlXMYJi0/G2J
yBvNKZ6m+i3vDxpW/GUtk/e7y3hLRpmkgj1yC6JvAH3zrWUPzS6rfX9z3wAjxyqv1mre4ELHvWh7
VFupQ1jnKAi4gmgeaXuHR2QAnCv+V8NQ4SHt8tbdDMW1rYZ0PzUzrVnG4O29MPiCkC4Wccgt0m+k
ET6FZMlsjHXJcWYUF/SdcDu5irx1YDJuD3PNFCvGIVpc47VVndpVjngyWvXRph7n6CyKqGny31Ui
b6jugmO+lgeVJN9d/jCiLd/MMuA7wzKxQVyWjTx2ZTmcS1GRVBxYtzoM/oUUS4VzEGyqki6ZvrGi
mrvDscVlqar+MnJHBWnuEl1KQgwJSr+NvidHKn015NRfhAR3HTLxnI6AwY61XI2ANFWjRTqVjMOR
JxRbeOqXB1ZVfzfVuzLV/l5xLu5cKf7gM/01TCSfuaastkU9X6RZDHuBj25s5S73hwRVIxeM0s9t
t76soid1vesOZDuzkyw99Jh0X9RE4maXMOBPpKJu5maEkWjskalxtnduUHJ3ghaHOjmoufDPJKC8
raXaN+3wuYCYDemU77R36bQrCIbp5w2Vkuqw4BspSt/aS5PQVNfvutcffzXbV4iVW6ja5JJWAYGM
hnUQfg+LmD0MCLvO2nJvXYtusmP8jqrgEnZ9DlSe6VPH4uhWYRYhwz3nrUvrJrzR3Zijdgkh2Dvi
0JI9q1CEWKHZiMkHdTKtcm9zEXcpZHGz5j7kZrArMiEoUQY5tzv73zq4wTZIEcSQn7nJCz1vCkVs
Y1bPseHwT37Yk0tkiLh0vG5nun6xn/3nKXUkuLBB/joXLqeDERd4UmJX/irQmRth/SpCtD9JSrpk
NwTPTU3yvMsip8JBx30+fZilYiHq67+WztAZJSt18a48MB2yd2EtGnzqPfla9nIymFkR+RzJdHtO
xuIlyToDeUTLfd/33mVS3mEOuODznsDivreQIhXtcU0ovpNAdauPFEkhYmtoQ7WXMniAjYjNhffe
DhC7+sTDXcqqivOCUtex6KZt0+H8YLUn3ofhHnFEX4/NsQ6GA8ljVNsvdTQ17rBFkgJematlr0Ow
8MFIFZj0FMlpCJ8a1Vc4DVqOcvfgLEBkXhnUwAyLfUYf+koE9C5PCvuZseEMgTzEY+t+NJVPut0a
3EqBqtbwVjYJIN55GMZTOlifY0W2n8fl2HbcSV6QYnWe053Z8eVQobdsnGz8kfqeSltNj5g63HOJ
qSDSSi9R4KLGDODvYrPFcrbKfDgqHvmN07tfpGd2Z5c7UfuEXw3KekJGBVxaLOuhGrwfcj9ewpDf
UDHBCGEYyYzuXKpNyBBNIun07SHDR8ppn/VIR2vBr6b1M3u/4hQj2MuYdpQc7ReCpBLHfen9et6W
5tzs+K4QoGk5MUSyJHe1gX6CJOROtqyssEJJiom7k+utbDXKlTQEL5bEp5lVjxFVsP97d61T6CGl
XJ4G1SfneU0ei1DElt95oAI1ha6N97wOJOyqYNqzJ2RxuIRbTd4b5oSl2tnoXNFufDBBjU+hj2xA
cbgWFkL4LFTrW59UBOH4w/s02uHe6ZAKDLYZNenk7lRiHcwJLX1o9E9p/l2UrGTeeMiVPMpizG+I
0K/KBcfXebPDlSr2Q7s0x25Y0al5HDtNy4OqsUO/rr0XF3nDyjXWJ6Bq8cR0EsBQji8OYC72znX6
yDxxWYkSITc3UeexujaznV5yp9orM/GPWSKR8Jt/CqRbUc74zs1ov/MoUXRopO9TDred2XNUS1Uc
p9Ycd2QEXqeftITjSwsSk33FkFqEk4R2GMyNfi4U0ddZaz7qgJfTHdfsXIbPnalfMUKzLbWcI13x
EMDqggOly7k2wtel7cQD0pijD2qa9eY/RojrQk4ZZ57lRILNloDk1MLp0fanUXkYQabgGAo4tHsp
7RAU1mGWLlCOJb23IEhuaY0xe+3nzwKEOeahh6HvTeLUm8PSTGSbkumluInpQzS2A1biJj2a2dSd
cRs+1y6YiV+Y67GWCGO73P/VMGLao/E8L/LkMBDEVWORBpnzbjsEZBqZ5M2RKkKyqbdYov4xFoRR
54ZvLYp51qPwPRB1yscaItvQn4moAQV7Oy5sdBHLStdH5xfRjAQW5Hemfrm8lEYNw1QzavdFYMQG
kvg2xYblNC+Lkh5SBkVlTmJELOnZGZvP1om8IQ8AsZkSl8plRBMYVL1wBSoe/BnYD5EwQrmtbMY/
gTcazAnAobbSHzzOv7vxF4yA87UOT3brVChnXHFW4ssvrCXGxAT35LsXwMQ2YlT49j1bb2Br/o7o
HNCisCDUqfkaWOqAEIYFyveKjckNOc5hHA7uJ9UIm76tSIwrmr+qcF5rELyz4QZx75fPTtd0T91w
dZBzRXDWz1ULYPg9LSSWlrMXBRtVzYTHJ2QpZnaJ+SaTT+3s+URWp83Jd07TGG6qDNWa57h8qOyF
kIc7jwNJPedjf5+M4BFogPPm7svrGvvJmNjL1kLwV0t2Jjce/IoJX1k7T5Z/Fl3s86zih2doJ55l
tq1aNvousYs4bcdHPJY8dgzPK/w2kWsfiAmevIo0U9dFZqJZH08OoaTEvQVIwUfMgNlkHPGPfjTL
w6Ca5KlySNT1lP+ViBKBdfa7SbxnTDscQDPeITbuZWsrYqf9en2DSk1PWVjtFyOLJpQtaEb/ZJ5L
8kg98BjDMpBfTvIp4og3XXzdzVF3Fb2t9nfWiVrrb5zux7K/T0QVcYct5iAv61xWBB65SdmXUvuX
buztI2EMm6QbacUeOhljWnvIvQbHW0Cqr7MEWx5md1/2/RO6pShQTcxXacU2HeEHZvZ4seafFLlH
ZMvMPG/4AYEX5Z6DhLM45Ek/IEgP8edhx8Y7fvYd2955SoGrOL+U12sSO8l8t4dqz2hA7axDacMi
/P2QjU3sKI0Wo2jG15nkRKOk37wDG0Zv+YcMbtI+e7UccJF1UDTyxbGr9Whl976ElLtw4YLbjnb2
SKxE5GTQ36PxahZm/tYZXwbS401R47eZfBkHs08L7lqyCzUTxQjD4CEs4xNUi8n9WA4PxUqSr4bO
3damKY+uoNggmfWJUxEnAnnp40wsRPXaZq9rAOEiKuiLtYdlDMNznVbGVk2+2Fqm8QKUJWPbHG52
wXSPW+rqdKXx6P0FNJVxPXK5F9MBwgSupz4ahAXDCZHD1IW8CXbYfBr5i70KHqKHNrjm2QBUdrQD
9UrCodhTM0ZsBbyGTUeEnSFdYTj4IdVgm9xlFD6pmLLMuEwr6yQ773MdaSDPKyKPFmdkU2dKxg6W
FsHVNWDqzDxIKQ+5e6LrCUTM/zLMpTmliXkeWv81LJaGTNP+KymtE8qzdRcYbU+jx5sIcio/MLCQ
vOhvC8akt3bJrmtePbQrHhZq1/n1IpOpe5opqgEVPA/4v8YeurOly1sVSHdPJsZvgUAjMqid25KE
HScjIZah/iK6iqM8d5DVmsEIlAPXLaf6k9muYI8fu12ujMud+BY2+hNQvEflQ1D43npyO6Bve4HU
c/J3iDFWoHWcLmDsD4PhvYPQlOT0Dszt1s2ffiiWuHlldQroItkMbPX7wUwf0vTgLj0+PcuMSuid
Dc4wxA2lgUCMyExZkEWaIRRb2YlYMPgW6JdaRICWRw5HTLtsJOHa7ly/f4dWzOKCDCiLOFIvJX2g
7MCA+n7PKfJqp3HgpYfemW/sVNFSkrKUCIcTy7X+UTRCSO70YLfLzRWlubcaSBMsgjzxJeYbJxl2
dBIC+KDLpuhx68i12bQ9+z+9jyQYARyPOgXtcJTFKmi+klrx5Y3LQ9n4lwVH9MaDsFMBp07mvtm5
e/KH9MtCTnTyS05DQ/W7aS0fw0KR1cnkYo5gxAiE3ry8RMapwU3MRu/xIRLO7OWK9k/HOtOqQdKv
GC62Y3/QKnsNKbgZl4vS6mkdxuXYtg7R7/kuWWV319A+UQ2Q7kpRPshhKHelw0BU+he3wEA1A04O
dLjwg0Y0aglKd9A3a6JVkNSz48MEXbN1fBpmp96T8YFOt6X6wL0XIsxzt2MC5HtfEfZmZL7qsHkh
2ALytH5Gqf/c59bv/D03+dNmuj5T6nAjrXfZz0ofyG8gvm8lwiVEVx35Zn5SwtiPKtwX+LqwyOLG
FWnwtfZCEdpuFYB5gi8xeBX++ryE+b+RbIhdB0ScSUpq8NV7CFqlETyJnIz2PICuTUiOrxEwYi83
qfAiX5qvVxOFswFz4A3QzlvhlDYFMA6ZCsXyMVjzpcfXQ7N2iu5cILXgAh8z8LYmA9BbiyNhARFn
IK/nnB8btxhgYvqdTyjzxqm6QyfzfwhEaC2SK/VyBLZvtfmucSRLuz0bNRZPxHAMT3n67ukURLkb
ECWO393ybAeo/6GzB3jgwqT/oqy9XS4LgBvCLIoax2Uj/dijQpSxFQ/sTYpx3bTvtpgfQ2E91r0Q
G2oDlo3SWGXDu5hnRNUE7HT79ma+DXPVfGNLiyNJu5Biy1bIv1mAc0hiDQaf41lQbKJmF/6STpDu
VwsFXNPx+A/Pk5OgSRmI8llOAtSxR/CVBOu+U/1nXgLPZkPx6VbtPzN98gOydm2KbrZCUejjRiTR
p8Toes9dN96K2fpwM8S1U1uyvmVn0jK3RpZ8Bn76QxGQG/PqnfB4ngcfQWIb3pokKw8S1IUayDtR
n4TgbahmxaMppu/63roBjFlp46OZuQ7NBPgboSP+fEKwTYsUoHTFRcuPxg5yudPhtM0y/zxyKaPX
te67duGjc2k/lvVbkt9MJROvbqB6mFIUH1zDRIJ5+CNa+/RFT3rDJpZcdOv/bcleihxzPk+ul8Wt
zL/rwPwBuPqdh+URtlju6gl1g5qvNFE0zr8mRXkO/Q6dmrxw9ypUvUoDMyIBauu907jXCr9p74oT
B/Km8Lxuy34OQYzxy6DuwAgFe7K/yxfC9mHbnPvyvBa4bHugfadN9x099lmNRnNN9wGCe/Ju+7iF
H47uvwJbi1sqxtuQd19OlX6jQ4rHvH1MGxnexcgHLwQzUPa/pE/BAUkPDubk9f6UUsbwNC7/CGhA
JtYTmc0svNBcpGf2QD32H7OBc52qAAN4iVuPQ7KceVfcAmBelzscvs9eCs5GKFCx8UL97udkzbsN
MhpsxzVSn5vTDmLjgz77Xj4Dy+J6rxmxkMksVCuUeERE9qYDxJWwFQMHCJUHQoAmeKAHayl29Vhh
EAYb3lDxWkcGChpAcMR4lrxlluQYd6qXMZu83Vxly1HIH8CU99Xz/nY1f1YAp2HS3SbIM+FRiEtY
LoOf/yCs/V0LoJx5xkU2FH9XbratKcPHJvPlztP4UrOR6F+0N+ko5SMf/DGYvL0wknI7laxjtsV3
kGYR3UPG3cA5Aproetm4Tvejc3lah6xGnPGc+ewAU5j+ThLv5jw7oZm8mO0fGg68/ZoR2OM44TEv
5y7ysqq6VBIzvx4l5nqPIhpWnA2zHzCIlfyjYqOJleERNehUF82Qoj5GBJsRLWLWPiFTAA4XMWHn
eMdu4awcjWu7FIRlrhZktnggh6CBbnA/hh5CPTTuVyK6jQH7FQ9dcy5gIQ7lk+diPE/UBMlV/4Ja
20zKciELGL7sGRA9szmMKw9UnAoR3xnGvb80h9JerA3EjZLFcZySXU3aMqvNTFBIOGwqEmKiCX30
bBZ/tWYhFroxOH7d2BcvCAncsyWHB38yr/wfGv6ua5GgpAY0sPmYhKBGebUwSNPEtRby3Ht0hiC0
E6L6JEEHaKz7YwWts/GYxGMCJSI9DOfGZb2aeH32c4BcB3bwkNEgVPXcz9VSuhsGbycqQ+9HJear
ZZRfDYc1/Jj1OmGT2theQ1R903xp5XyG9UG1xJxlw1RFuTv/JumE0J8ebciSoLkhIOq6VHfsr0gY
c9eqPburT54EPFJmfvr+dOjCJS5TRDFsngeLfp5nJx+/8hp7sZ3In2TNX5vcdmBd7WNbmT14+IiM
Cyn2xqyIcU+aJ8P99q3yO+jt62gbkVkxJ1kFwl9LrHt0of5pemHfvk6qcA88kDKqjKTYJym9ZQlb
gOVzU+gZuEvByfnjcKqEqQ54xbId2vebNZHu0Nl0To3DHYs+LYAyta0p29HOQ4i+t8DtvfOFFSs4
szWtzxYOKo7p5KTDC5hm2KjsUIjqsbX54quuo56m7b54APFTlDFhbd+u25IznLG89qI4NgqsXavD
VADDht74VzfcRgULGAwdxr/x5C/WFXAc/nXJIEHbBvtQSDK+gxs4Xcu3UuQx8qJbNbJ3FOOIX9rg
aqj6cCsxPUPq+OnRFtnHYh6zO7veStPd3D039D6l0DcGHRq5Znulqy4aDeSRhMulG8uarw7HP2q0
+SuT6cUCISnsYGt0iHw0K+FG2gTQe6L0IzFTNyFPlTOlezXgcllsdf9N12bkmd556YaaX9Liw+ph
6nUHj+rD2dzijXpwA4S5oAbqVEzXamk+TM8wT0hsHwjdIf7NVa9elzf0UKBSBYvCbLS8Sx/iFAHq
tBsyp40SM6kQLdBtlM/FPTAT2FM45zB1w0PmNkfZZEmEYTeJmiH7lZmomO3UkLC47vPSQ8skjTqV
msIOdQfV+bib3nUO5DmlkAYI+LLCOLtFidJKvw/6y6vdxwFnXzx0yuHX1J0cYhrQh2UXZ+2JkrIF
Rdh+9QjCZDCjmGjVgDsihS78MBAgwBIGPbB2Ozk583Yl2QTO9BuFwD6gqGTPYozasMLJVHtj7HQt
LzIeTfwXchOKNefkpUDFYLtaUzltLdyROz/8U/akSCCiPNsaT6abpEDYtbWv0nJbVckD22MeJ/eG
Mc29X4q7QaVJ6HKzz3DTVHqF8y9Bz9WGJLF+0NHCc4nxTm8925LbKuu/Smv8MetaUjLQsF4uy1tO
XRYKja8AUIvfENe8o5+txDmtrXlte+bPsKGASS+UyM82X9S9IWwF1LpraWcFoTF6JE1Y9nS18U5w
FHf3OcPLI5UqXKuFoE3K+1UAIABKmUjd87ODPQaBX/ioCDFCQaGfDXeWe7t49We6TRyg1B36iCeh
RhJFPP27XfuXifBC+LsZ5eG67MbF5Pu1rx69NqAPlOxgjx3RbFztOWg4GskLas3DWGXNbWjXcpeN
63rlJv2YgmGMR1LusdKUZ3fCrLHwYq9S7psiIJ1FMKVwvSBxcpz9OjXDNjD44LIoHssGgV1Scvwg
EqTzrtkTfr6cFpqbtqm6LUZVIPUKL5mPSnIO4taorcsSyF9Gi6LVMfl2sMTRlxAwdfNqBVX1zrH6
6netvVn4Vc40MOar2ktWEtg3xkX+WkGq3xrmAJvZbk5QhPqz/WB36a73aV9dfcpcqEtAN8gAlFQB
OvyERwSQtdV+es7DX+Sasb+Gvc3swmcol+HdDODVSLksIoe6vqJ7Knxy23wJpwl4F3dtcndi8PaQ
OXias5TyQknOzrpo/0TpgkT4dJnv4ZjjvcJjkh4NqD0RjyV1WDQHv7kUqyE8T2PQaH4UoR1sRms6
hoS1VrwIknSmyM/Cd0Dxu190QpHW4h7RjjzMYwDgUHbPIsPoEYTrH+suUda6DXmeKLtYM+LMYP1J
ZHHkpUmtJ/3OUV4ydWUWp9szaG/zOPsW0x04ksUFlYAtcCJ7Jr07vHh5drMIhtLTOVhQbYu+xYLK
KFk73ikZ/nRGOF0WK6C5yfvH6ANxb9dkRynvGCh+MIvCKEQv3HtL5VkZGEC+d4ec2Z4W+UZoXfqA
fpr3Bh/vTB3LBnE7midd01mr+Me+ozMzHXlBUz2K69gEBMFlmIpwvrA50q7SFuJIhFOc1nhJiXV4
4IgNjyrwM5CUEp8MM9PGKwByx6yhUQxOAmGv/9ZV0t+0QQ0zWVyFt8IDGOmuDkVOokFHeAdHWJcM
/zoVzLsk926BgaaiRDbLJ1949lzScAhToqmtW18TsgtDx2KSLB8yBG8RU0CFkIMF2G3M7wCJUz8b
X6OJqjKYWh1hdWS4tb7IjqIQsRGUK2GKVvXdTAE/LqkM2syJOsIrdIXLTJ7fOaTynSxvqvdsXgy1
gAPNwBkI4biP1kuqvXyr3MYHNzmPdYfMtllR0qf6j1GRkkNh6Dd5pH/BpBFF2c6WplJaRwnIPC3k
f4Sr+aSwwWdm82lR3IvDLNaO/7cwEKwi3WpIKZxAw1EAiKbqGK5OQ0WjXZVosUEVs47Z33JOLEa6
5E9gh/wLXNvO0I8bAOgrZ1P1CAEc9cohuKmoH9A1sE9AR6bUNdEj2bH9Md8YiInjJBm2ahUePtE6
2U4zOVimlb56i6Ty7u7HaYPOwE4KpJNQu7SdiAndaCKXrMKkl6OIIH7pUaXFh3vceQBbXXerRkCf
7ezJ8w5+118Tmjt2mclMTLPQi2doRgqqqDeT80Tw0DbX8icI8g8Vxu48kVux8X1ioIq/rdm85rIv
gQrKH8qfZvpuzQfPzfHruycez33YiKeh6b56II6l/l3ARM1zQRFV/zCO49u8EOmd5hdmh6c6nT4L
tKHDYIIFeo/BKI6LuE+s2r+mI0p2nb3ezThNybJslDjkmtFD4Km2QT18ejaGncqofs2zBZrhB9/C
IMwdy+iSpfTriaOhy1gWOqrMFT0LrjmrNS5S9PN2CqxXa/yjJ14xio5gYz+LznguUAgKUGinuY2y
OiKKZI70j/XSUADooRHO0ibKWtfflBVNPBYiIBZpo1rZsEjlk4I00bIisR8gluV4JoykMjAFho9O
QG+5Gf61ZhO9/vph3KmPpXXWo9v7D8Dh+2QAJLA0M4BfAkYgedr3xsCnC0nEMnVVHrDuMRYMlT6M
9vpjUeEzwEpAybG7QX+JuT5Wfqr3C01pbNCYFK2cuc2lDva+LEzd2kW1Re9r4NMlG9Z3oMqK5sL5
E9rds790xLDCD/JiafWSkn/lkHfSgNzxiDMp2Q36QkRdIFpOdC+kWmc5HJjIlqjvtkE73FVER79o
ymOSgNusczdGptP722rFj7OKU+AHO+8euBw4ZLnk48VI3KtNjR65p692MYSXxglfNbVfQxgUr9a9
7Hlk/C2oF0IlVRNO2opfc4PwOE36OJ3TDrA+1chN5oKbdXkuTVArn961MSAjxamKfRVaYRRS9+Xm
KJ1Vsz74pTr5tXFLHH3tAxpOsCYNwI6beqAojauD81wDsbQevypbhM+FLFiXvHRnpcZ97/0ZUrqm
zHY6D+ZMAlQIqvYdAlVFBJGmu7GNXYde1pTkWaUQ2JoznJC1yM/aFTgMVoGvadGxStafgehhyK++
jvgPwo6upJKMFtClq4ZYuBmzgaTe1s5oSwJk+b/BuA2xK97h7DmcsHg6M1TPSFGW/gFS+GqB86++
n+0gDr+REv0rNGmaVRPu3e6nbob3zluK3dK1L2T1YAxWap+QVFRrSgKrJ84mVh2XXXyYDoNuz1nP
0Hxv7cYc9lbT5BMsf5hOpzOV3ye5wNLgboAHgSUlwTJBsG9d5IgnoHTdn271UJlU+YLij4rCAbGN
R+wU8635JmdfEgOXUrwtwIcCA7U5ZCkAbffNOGlG052A9lsCJYryF8AmYYn8CzlRS6aYYFLKu4dm
6C5JImgm/51Izklc2ooOqjnflD6uQpNW5Lgia0d4fHm99TlIhlQswXSahyM38YkajHqXcsh7mGKO
CEYeyFwj9DEtj71mFginWj4Ymb4YqzbiQCEcC/IpEogP8MEEW6WcDy8haohPbps33H/jniJBgBoY
PnIBoM7/ZCNuRifIso3lIqCmmteti+5SDqKJp9I59bUXI0fekWBkwiVtbKM147SC86Cl41hZnPP1
OqyXKe1OA+TgtVBQuUymNNCR32r2hK24C95gHDBNk14H5gN2m49uHqeo6HKCwrGJEwGYQT+u+VEv
Yp9LcOqGvZ6mP2eJusgeU8ZJI/3tIsqZKng+LBxRwZc4dgjFsYtAE65luXcUT0idfGJPAgPkZdlP
vdiXrcSBVRULYAWXXpbg+RytQwXIHZMuhpUQRbxBjoOeuhfVLsfAM0hjoRZNLmTh4O8JrQlJ2+xd
DRl+hOxrpCDXiL97562BlV8LpJiegWcrayf8C2hz7jJHvyP9Jl+BfOSiPliwY6/PbmOIVxs8ZV9g
mEkGLY4C7hb/E389zzjmhsqVcOmIyFAHDGGLQaxMOGV5C8Z1xtjm+uM+E69yrmkvza1bGQiQIErI
qYPzrpmhGrLgPKoUQuqkPdSU/WjzWvMCZAPxhlaHArrNj50FwDma0OZglQhH+Qkhy8JHR8+bs47t
1inye2rW+JW4dMj3/Ueusa8DDjOtJcmlGUK8Zw7WuVzsk7Zi0vBBa8IC1QA9qVQbiOotr23QKKtn
UBaHsCu7/YjpnVTmT7ucxmvnflcT4zK+7BwBrl+K5xlKE9Ws/1prWx/4YezKzInLhncBseYct1ZK
Dhi/fzaxF9NCU1St9X5J5q+8XHy2j19WykPrrtNvhBfXRSqiVdfuyXfEzUlhCbAG/aWfGLwAU1jT
ghhQO6wOdUBy0KhgQ/NyVy9BFCCmiOErbp2z/PZTgA0l+peutGCIhXQ3QWoi0qvKfWJKCiRGUI16
ogwnyfKPnK9nMzgEWBAf8TKCZCJQ5Ycg/YfE0+TdwrCe196/aHGpUV3s5DrR9Ul+WjLX9GiNjHqd
fBqm5rEKjasr9F3qD4rYoFYoU3/Ht3qP9rQu3ty2O2U7Pz3bOZpRwuylH3DaEJ8ehRLIJtHTo5dQ
LZz0FXS5e0BMgrd4pYp1tvKATQBloiJ6OPJRWHb/EXUey3IyaRB9IiKAKty2aW+vdxviWrwpPDz9
HPQvZjOhmZF0W910mS8zT1bzPo0/y7EJWBNZxlx+s46rAltS+AhFCxFXIoDqjvObpKGz57C2yhLW
HMqEMLp57pFr08oI1X7AcbTj4wWWPiK+YW9ajEI02dIuuicQ6zCQrh+SET0gyrnrxinmFMe1dlKO
V5voPB4mQkx5MG5VmD2yXs67pBlJVnSMOfTIXAxIR3vApFvn3AqCtKCeyADsrfSeUwBmJBQcwY+v
YM9aAeJBNHc3VYQV8n03b3QzSZe0NfjzFtcboY689uTKg7GAKzMryWGa/GvdDYCiN5UGz2PiOviV
I6xjotgPxoR9rhb5ujeaY1pqt260uTPlmdrD6l4ZjI3WFSj7VbWPF+itaWM6Mwx4LxVjm8Lh2tP2
ETJ/QfCttkGKxOFah8RZ2TXDH6c6otLs0tC2d5h80e4s79KEYh9r9mPrKZNxPHuv1eOmDQSqrxul
D55tPjDyJtCTgA8QccnCgy8Ss2mZBHcRB0Ay6aq5DyqW3Ko0+1UUZuo8utOjtoS/urE3OVd3DK01
fTd1cGM1nDMEsg6ajVWtptHetZtgbYT8bi5/1UIGKWiG9AA95+6aXu9d50lUIOHdV4kGQaYg4CQS
RH/FSC64TXpcPnGRdnOu5Cod4anhCZJTUB6ZCjKxg8G+tqd83WnFh60PFujPCYhRfaTXzObyUGVb
NVLjrubuqvfWO6LWAwHvxC89FZHt4j0xs4/ELdtDTQAmTsOffiL8zIZJYzdLF+1Sh35KMz9psGmX
IPb8IDk34fyXFkxnLSb/K6Ud0PDRMovgS1fAoroEhItuPwiaDvyq7y9RgI84gt24jdnOHTyuZWNy
X8ttvCoppiz1FNRczZwqYh/QkTRsCypA8hSY7QHF9WYAbMZYSo20TdgLLSS5FYMD25m6GJBAAdcy
pBvKywLObckXDtHwjDcpUoDps8ZGkCOuD3Fp1yUxQXH7wyDQu6lkMi8j6z1HTW/V2HUBnUt7CcNJ
X42otgdmoOtqSZXr2AxWgwMSWh9+gYZGGxevyxCL62jHF5GQgAQ4upJcTTiWJi6RBtPDJyo2VWhx
6x0Tz6+t6UITZLhmpfyBp/4i7dmFv0vGz6jnc1EBSY4sidPAkW8alpGNE6V/roNFCLib2ih1ZDrQ
QCU1YEKI8BDaFe2eJQ+QYEwZ2gxWZcXUTJ8uQxzcCchxdUq+G8GfugsrP5cWRag0ORy9FMigvugW
PY0NLL9OwiyctaLJ+uqzzeRaJ95EQnxTpfljaJIvyQbsv078a7bNdgJKz1T72BQJzo2aYo+0SN9z
iQDRiiur5LDBTvw0t8O3GRtb28XGLAWwgtkKrlXZi32T89xQgvxW6+DTKmoxFiJBymKNUUZBAnEJ
KCMskj2sLPqyWRlzKo/9ySZzPQ5gfg3mDG7dAL7sbkbPOLQuIPZZafslFAwkWT225D9Wc25gL+Ya
B5QB05R25+HA9esaJnKSFUcJpCJnRefIXmJTZr8V4R/rPW73uivuAJ6uO5E/EZ7xc1Mbj05fwt6L
FnxVaqzAYBOa4yX1CgQppceMSCJwip4FwZesZhHiIK8S56FyiT4U3b0cGGl4KaMUY8hMEvYpl+0E
DciAztcjwtbaPneN1woreJcqKIbk8MBReRFfjrzO0fxIcnqTfc1yfAPKBn9762yC6l6WBK8MqcCq
gu+boFRkmLnSnlgKDrZVUjORYGzwLCkDEWEPhrcjhKpZUDyZhBteDR+EP2TDmtxQ6fyNH/dqRfP3
oLiE4lk11ymu4FWGuQHj26nwnD+8WWxH1EZvXPnSEHxZR4X1VaYB1mlL3wY1YZOGhczs9UueBo/p
qL4spyKq1qwQEJ9r6woiGd94xdeH8PStT2GPtkZM2Wt1lCV5VAQpP5rgScS5ujoT7gm9D259oeGp
yZKTkYD3y9y7eK5wvbjRfcI/ljnotCsWMxT3TKiUImYTEvZi6NiryKUMswyfwoneV0O+MkIvg+HY
lTPTA5ftsRSzH1eE9SAJPOfT0O4Gj6aAumc6Jpkar60g/RjJBfkyYW7VE3Z0nAWZSgH6ZgQR4Us8
E1fZEvbpdN9Cp76RUaKzl42dSZ/fFepnbKuGAznShn0ZS/bjIYg/2rFF3uwPGlfNrpHvbv/XMjVE
/PPyDYu1E0+VL5eoVyRg//SVcUsN7Qsu9yryiPmBd/8YSE7OC/SinSFuW9Y+7IYTG5rsB7VuzAnu
YVSRvJxwEbYl7SNc+rBUxvNp5nrZzo3vMD0atf5oivqXXMGThXehm9LvyjGXP8zqFLlBCurCu6Sd
OTEQFn6vgo9GENDlIvLXhdQFUaZ8pyxyGqWB6chpFkaKgqpagYWY80cnt9uDBWNsFb4FFr/D9Qrc
2W75FMRE8PI62yJu3ixUBQE2w64g4jhm8gI+grvgrQHjtpaBXEf4NJgDwnoRJUSgcO/w/6wIylkY
AJgudPKX0WCP6kJg42dK1V3HwRqpwrjlaUWQa0iPGeTJnPbwQSdR29QKM5G6FjkHPTBI26pvgfrj
u1GxpzMcmc5NGX1pzNZyIrI4gU+p+VTJHEAdRqO+IviAMrkKw+A9nwJzhZ37HFbRLeCF0n++0uoR
szflNQn7f0SsdI2P0gcpR888vSQ4qZN7eyFAWJhjUyAvmWRR6bKURXo0bvAaXkGdIzSF7VfBLtDO
1bqP9Esz1L8zF/jEHkjPGsrjQ7F/vSn58RISUcTl4Sd5jJGt4KsUzXXy9C3Wy2MP1tXL+7c5GWMo
xOxzxta03ZxEAUHldnLESjQTDseC5kVzvKv16lJWBW99XTPvzR/wBgCHURxVo2CX8hxuxmS4I85z
pyJWyLo2NAoYLBL09CYQIXV0zMzMs1BzeC4ZeFs7K2hZNlvJBQAJ0N5pcgmh9fEbp6FbkS0lyrJ6
Cjr3OalGfVPpU7AhT0FZk3vsY/0g5xdj6g6Z50ZcVDiT6CYT2Hk1GcxVogyGkI1DEcT+HUeYeyse
meg6XEqm4dAA2BspV89s52RSpxwTAIinBb0v6qd8ai+VVnwxPb4321PuZc+Bqo9B5qHDM+qB5IaX
+HXoiBhoYt+qcdsqpIvW3M41zQ+8DAyalzq3/2yHYzUa/CaOh8+56i9eh92llZtMzE8F/As5YR7T
DQgPlrUpzJQ5UPTtaeNrAGReNzR+mMVFDc+3WTyMrG1Tek/w47D0iOfluioXjaZ3n5oovmhdyxUj
wBWDqqVN26SZj11mPfOOPyfMfEetWrCjBTzlPHmxMXVAaWH9cKr3UZNETYIcWtUs4eW242vL1ANC
KPfXZMZUSR5Suc241ogsDt7Bbpo1zt11HoJ/K/ia6iPu7ZmYigV0FYl9eXF6TWi18y4qcPxwZuQv
Q0acLpm3xHXf7NH5CLyQU2s8/BZZ8WV07rhOwvimq/cR9gHlIX7euPu0yYVvmViie+vN6W0CplDk
JC05RiFPoF/WqA2vXl+vazNG+NgPNn3jwfAc5HQVJuO+J2hjt1aJ/6t6I+WI+1W8gZe6lHr4TYJz
WXetHTIkJ1rUAWxJVKy3rC3jRzXzfdSbi47yw3PG7xgiNBUn/FyuU0h2FgwwopEzToCJxcrQPjwF
BHYwoTx0ZUleTtXsbfYmzuqNjpuKNfHQuGAuMABFkfaQJ7Dd8ZUfk3zmgJIar5o2vP97w3uEavxY
WFxT6BsyQScwl+WixsFjMoYiK4io/1xTpFUQiHP0fdz9zdBYwqR8lCqDubdKBlKbYwRrVzqM3QaW
gI4MNSvxWhvmcx21zGbIEosoOSQ9qt/ySQ95/JGO0XPPBWtVtQSQumvUfptQk4jfDOs2KV8M2e91
lwyCxCKiI5Kuu8EEYKaqo5kXD12ZbMBg7cOett9RsHerR8k1nhu5a25zXf8KMFXhwhX2th7brYWK
eVFiPONYwiOsrIEBdH5flrC4SZNiYqAPHggJUjoZngqXllLTXdDlxF2z8BK1w3bygMBUnvasJQim
jpRIVfhck/u0n6bDXFc3CXiSU1y3tSXOiX8TjqHN33UZbKJIXK0AKxlzvQtaz1fn8QUYyrcGtSnv
OgcKkJfArTeAG2TTE5JW4jYvodWD0nfCF3cRgmoBB5PiPQyDd05s7wgkjqteTJso6Mga/KPLSSyh
40GF9n0STSklgL6wvN+w4QtTqjr2XVd+azWMA2YEzylXF79Ba02BNYruEpkulRo17m8hkqvdbOua
rMzoBI8VOBlmyFygouCHajVM4CduxfSsmH6txj3y00XlUO7i6H7I6mytFeNr8dTY9mFBQTUdRIuq
0U8s2TCVyxz2H2USyDLpp5YV94Vtq72TPDhlcT/oFCvMOyuRFzm6X4MLzm6UBPzlh0753IZqAB5O
gV+QB7YYi6fMGLu1UQNrSakE0CO1rlrjWVk5MmwFeYKunKOloXxGBRhffMP4d4ynShnDybYR9SEp
TmuRc2jj640xoYzFUeSiY8rav/dddXBx+kKEpV4Gpcc7mPAJZnMGbQIWeWX0HKxyXf6ZLW8PxE7j
jCF0VXjTqZ5wx0BJsleJJfbwis6mGD6xX3HejOrfanryxoRpPsMszBXtn52GYLLLHgn6sWWq40d6
1JywiejK/LG08YBHG01wbBQWtupXYZBc3LDXgaAUTlfo9bwODPIGQkm+9Psxk3f/jZqjC/Z8tY9n
48lsxnDbk8o06xvLMs76iNNi/RWhpq8btrNNy/TbJ5n30cxErkhzejL09r3L4ZQMa9CPvZ91wdkW
MBI6l+WCezn0iGiXZbCXKbpKWA7xZWXBXyR5JLAcrqaRmWY4oI8FKSNquz6mdW0BYQIeM5na49TW
195SdGi78X0yxZvIsW6aqvuNoWkfc5+doPm+WRy0SVcqh+u6c4Eju5RuQdGrdtIdLoOwSCPlzSkY
urPn4phs6oYMBFHSVYacPg/6lq4CzhSZ+TVFIRsHxiesG9kq5mThF0U3HpxCXEpF3w/K6p5PINW5
KkojObbI6rhm8NwZ4BfdNjbXc7x37H7HipmtlFMTZATOFOvBn1Pl7cpETNsZGnenejL2lu4Abmk0
AtuSEZZUjn3V55PXYXmPpngtBMQInip+Bp4mTkg6UU58Y5x/34vE+K2EmZ1yMdAzEyW+YJq/Km2i
12hlx0nX5h2nPspX9IrINbYe6dSYnxPJ9A8kErZsBAdjPo/sGRQudSRu/VqL8ws2SAxFKF7AEBhp
sM9Q2OI3bmtfOKYflUuLgme3POHW8Bnp5lPbkosSdbaY4hc25U2QRT86Jgd+3RqQZNxhJrPX3unD
ODKWcZo1BPy/Zhq3ZcjdUJTygNB16x3zkQffACZskJDO80e4IF+loe8gQzBYyp1x07GRrprEjfdE
Q9EH2is0Hg6jOow7Ulw3V7vpegAfdDLO3Rx+iSa7NtWQYBujqBNh259SpA3Qpd8Sx4TU9l1DwREZ
F0bLyV3b8XjNddT4seWdYp1LfzUsdV62/BP6+GzH6PNcT7BM1weNgO7Kzkp9V7nRqZ+yA7EIvzG1
5joGNNszBeYgmjcMqfCgZZh1Ck6nZaOY1hYB7d4ZwWQ5lq9QRvtdQ+UUehbSYqhhMKgrdy2K+kZa
4KlxNc4kA3JqIqNmU0Z3xCnRBnR8/pro+dQroL080vjBVnR44UCS1lunW1dnvvUk7OjxUMm6ix5M
ZwFHMf3m7NJvJAIhnTQG3AL41lanbkGWz2xo44GwSIlTUNP8+ZRqjAqCdPCTFvhBm1kTGq/2jamc
4jr7IwJhs5GLRdCWONRzZIPYarODC/WP9gkk0QkWpK9l1UMH2QsOCE1sSVPw+9nDiZhx0Olt5zUR
YD+KsZHbPohuzE4eLeUIf9rpyn2OMcn5PZhKykcVtmZiC5wNcPgMylnrXgb/BuB9oAQWBzwQtdeA
LyeQUI0DcS47i7ZAAGnRWCCtmsbSCKzYy41koxtkgLPymjUD7lvH+WCibpIFTTn3yLZg+IxEZJUu
WCKIOoN1Fk0X7RN8a6sIG200EYmjAyslqq4ebBNAHf2WRkLQqiqcc1UZpHc8ZgYeSsaQ5vemS6qt
tPrPEtfskkU60UL97LbmfTcrGBnBtm3cZkdn4N/Uh7dh6lmwuzdk9HtjaEG3Wa0fTKLYuSaFvtCN
IeDz3fXC5NjjfxoI0wZR/VAO3itOWpiMfST9ykezcxgMQ6WBXYEpp+x/yBIwGEO9tz068jBJSZ4D
zedQl/LXed4WnZYuMOLGkw23k8yCdOF6Ooj63oNUWPIjVlqM4hYi66z9ma76FA4H6jioMV+KvWE2
zz171LqX7a2PAoZoDP+HZiDQWxsk08JfEuM4jeLPVsBrYW+E9xO2Txzzf1C0dpZKjmMz3CnauqCU
pd8odLwb8tfJ8lveOgolaP7EWxhuNW7pgM2SOF57EEXvrQDlrg73mTv+WEY47KQevRox726kveiV
gs9tef7cwx+rIZ6thNL6re0VXBRJ/K4WB6ey4u9Gb+8LTVDGTPS9tRn14Lhy8Io6BEtKjzi8bX70
WnCqG56uEM0TC55464jqhRl8TZHimlHohquYcRHO2vERXxBE3Z3HTRv5r5n5aNjwGmT2avLYdTDm
o7cc/7jzvWhLhFpp73M6PrDkUIkWINVMgrzmyAzH5Idn2GLsMOBk4qpf29Y+2Tohm5rf9WwN29aQ
fCvMaIfd9K1ggJAbWLIKrYOVwRqnLPikVvcs2xl+CDJnEL4bQfPUS65sDisDwWis3XH226gMZD1v
VJ0CBuPG/1xDggnc+OO5hG6+8hycdlgT3uvY7uAzxJs2X4Y+IxCo0M4PlbxTFV+uenR3BaBUBkQt
s9GE5YBMIHLMkx6rk+W1zrrzODaoPNzaIg99xw0+ZcUjQ2fUn41wz8eSHzkXCw9uqzlwoyPwwnWG
vZ1H4g5yQs2sXuKfBTPVFdwktHT0czEfQhcHa58P3jYD9TUttyDFHM6xqg/bGai8cwJWiCDY9TOx
YwyPnHnZXKA/M9eYZyz2UXQtEidfM2OBrWjQYjjK9I1CJj6ZCTm46sZbq6PDWy77I5XZz0aA3DSx
j6zIv/4ZkmoXKyYkTj7Aj3a1Mz3a4biLOswF0+yiTN1HXEK39LxhoJDJp6kjGM1V/D4vTD0mfzyk
MAjyOD1bTsdkna9KgZMxd/sDQtVjPVCkJ/vyLnEU7s/y6glMtIhfJKb1n4A1bDBA3cx2innXpayL
JuJz2lQ8t/G+A9pzzL+JkLyLjhhs4iwSAZogCMY52LIE2vGVcpBDbTLEZRjPMLXs3xauO0L/iiXh
yQFHzeGBAV3IESINkDn6yl5cE94WX92Ni99O5fZdlgE0CHjKhjkAlS4J6/V4+/5deF1qzBF7GTlp
TAnN7isfo4OqWiidlbev7WHcwE9cQIoMclBQ+Kj7wqcq67vLTKhZTAhAh5nvaS8kjo+PODXmrduQ
olLtexnX396yA0ViFoBj55PKPjI0Kjq62BsdJsMbnFA3graj6NY4d4F8KNplTPkTCgNvhptdg/BE
5QwlVfOMIm82uwR2vsHfgixiHQymnFuA6r8iPtQZ/gwzZRSumxZcknY4Gu3DxMPJzI0Xm6wcvtNc
152cSdPMzSRq7rCrn+wZBndnGiQeOFvGRCiYcJtfJRcvvjRdy/wmD89NQVly1lgkPPIcWJ6GfdjJ
x/tKwBbJpATg0nLcCkn+Kg5FsH+Bti6CLPbJiLXEB9iSEBLjQ8N/KxI+O80ZsHnF59GL7O0wfuuC
wLuWLONPwcHQszV0dYu1aJLZcyWG93oecUi7k+9GAzaqkRr2DK8JHkCOjgQDYd/FtGSMFpalpj0X
aRxuJrN4JTK+trHW+N0rnvfXAgII/L8xWndhfZpsxBrIX+APVQeOG9GZZx2tXTlkBaBlkpLJMC+A
9tjNDlybfrk5cS3UA0jYrsfMvUug/6aO3Jf1tMG/mvnTaOZrVit+dI0xtyRG1MpqXzO04WjKQwWz
bKjjTT5UDxYUHCMN76Ko/ExUyrmtrr4hZM3SszaWnrwQoZ7PhM3WmckNhAplOCrUNUwJlpbOaoWv
a0zbZUnFZxW+1fRt3kb85aatPTR1/0NOfN6i9bXrVl4p687XwxR+MhN5sbyfuYe1OgSY40Jd9lSe
kD0YA+3O0RHnDA5SQrTPul4/DFbEfW/JkplB/74sGjKHEjhFzmOWJDc7zL+1SP+ZAS+uRIqghZzU
OmjqQWd2zOJejZ5BWQYmOIiHZ5Mg/npU015l6icDZbYpRPng1NlH58YWQ9MUZiFdW+vUKt6aUdgA
y5ovi6EuDrqQ/ZGTlsX0wC1eDSdq1q5NhqnH6j1NzxSIjRyh0kM0fhqsw3HR35P7e8MaeAyWmXxt
lp9BzleilvZLb41sT5pLQSY3ksRyjmHzai6O8KkcHXCUzJkWmQ3ps/WBkyTnFEu3PhevhQe9kSPJ
V26qY1Ig6poBopXLZ6TrrunzVaR7lseUpt5cT64prS1MPhm29OSWrBKUPbfsYY4LrOIgXaSIH4TH
GK4xss8xmq5jkycrOue4u87OEtxKN0FLSlWk2JiUzZpYhs1WJvYPRUXFLiISN+XtfnKhvE4NSRHm
/GQ/nmIBfbEvv2UOF6w0SGQofGBOp6+pgIB0UfSPFqwRdEj3IRjat4bJPRgcB2Ogb1Wxw6WDJxHD
f+yrVs832NSDsfVWjEz/Kko806KvqCPhm83Bul31KNpwygXvVvxdcCrEKl/yt9f1vnGApyIm6knx
aTY0T/T0e8TaT5NB1WFCsjFspLiy6okQllCEHOKWzTB8W1D0/v2XIbLwidZA4cbCYm5KL0AoqzuJ
ewUYMz7QuDqXgit/OrGbBXP/Shnjxu4NMq5K4fLlpaWA1necxxHrs11V4O3XhPuFpWudNIyYhMN1
hIHTCC+AiBJKIdcONCgxf9FZ6ePTgsrh1S81mGSzaX7nFnV/eaGyIokWptWHxRFhPUvWWa0INl4p
LnWDeo9LX3N1RtqkmA0HzmPKbC/Dtw8hDnf68oJ16e5LcPzEHwz+dFrdpUj0mXmMgvZlWn5yaKh8
Y1qas3b6NRSCVW/OjyWRHuh16KI8FMcctNZERHyjYuMh4g5BIPlgCfhmJGY98j9iJyxafMLq1+bm
uLIHXkPikMCyqlM2kS10hrUxsitzCsdV4mW+XsmXAXs8I8Lh5tboJvW1HcMPMp4Q4qT47ulHmQvw
TUFu4WoZu1dAMBuYYmy4DPG0oBE7k5rJoF6oikjTesi9UlMV3lFJfDUwgxOTLZKpA5jIQguRMxCP
2bsGRrrYXRtfXyIOgVvcKKBh1kufQ5bSLtkvxTsxSdAt1v6VM3O15VyksflYZyV8U5cVAj5O7iAs
ESoTprQIiWKrheafJ6Y98yYIAl0kt2iW5LLh53gIiRbQW8YJBiRf8giNjF+YC8Vn1e+GwniaRY+/
qR0frdJed0Emdl7t5ey+cNtGwHphQVLUriCnWOlRL8bMtzjQSlb0dcwwc+fNN1uz6A3nyg6SHNAo
8YHVSKMPiBQ+ZS/mMCxl8co0YrqCChpX9fxRl0O1JTpZM7NdJsjLJ5Vnr96AuT9oF4WSrA5Zu1H6
hKT+YO9yM07Eph7RdsryXbjlIdApEWY/WYctry6kcIKZGb6BELIK3FXG8aCNcEJy+8TKufOMIw13
8DgoIIINnwh/1uu1DtFu1cYkXE2WAag070IGvd8zd7Y63nvDaV9LN9OBeHN0qU0GAeb8RQntbUpm
tdY7ASEauVNTE4v0+IdX6SsqFGPvMaIOggFVq3ilHuVjFB1RheRLgnLjGB6Ukg9pQj8ts0zKuEhy
4dKwSH1HdFfVxfwJjsbaGgPlKHL4rfSh2oe4iEp9hjsj1YEhU8GzTki0wFSEp6j+atCxVsbsFVvW
9F7DVyfC9oJnCCIRShuaczzRP5oN7YlfXJhS4UKDfM3ec62qTZ2S/o9kJ4FZsGkDIsXmk4cc2E7K
ZSAmSxIGgco15LXFbJQZfNpM72MMuytvESSoJ3oSxV/bFRZqNe1EEVV+eAEhg48bYpbz1qk9VFfw
VFCSbL8bZzIVfJN8aq6GTSy4qnjsYuxQzk4FzwOTUdGBCImfRec2CLHy0cTsJfpo0xUYepjKvmaq
eOReghuWd4FuqXFyFtbF9l9uLaHqZKpgHBBrwCfbGec4wh9tjazllcV52GbqzllrO84hT6bn3OWG
saGVl3EbsXtfMxnh6sbznOvbxM6rfS4ENKveWrUVnevotNMqbE9U7eL1i1+7mJvFHPwWZsP5ofUF
eb8zw5dXe0H5G+RyVnNbfjMh/Sr7xUFqgrumIjAnC7DFwN1leMDjJe/Wjwj2XMdJODWrKUPhQp9w
B76fIdcBrPa0cIMpIPeDPmgsUas51RhVJfEtS2AqmySUfYfbA9e1oYDB3hgPajB/csk30M0nOnDm
WN0JO3P2+kwgzK5IkBuN1Z5cT6g7InIPWkJy1i7Rq4okQKGlwKFTEM/ziUVnYsWxJ0Rlot3PjNKH
dZ/27q4LPcB0QfxJ/dVL3bvdUzgjV7SueTODsn9quzTl64WDFwfjgZtg/4qyd+parWXSZcePCRZd
M5t63ssB7tvsoiTUACOVae5IJ48fVNhWm6xhREIJ73uwVKcNTicPFtAAHlposMQcT6mdNDdrahg2
9kvAYgakcNTt5MOYu+SnTvSrR3fUazHNP96IorSxLG5jDv6G59Dul6FX++C5I7jELIaJWvVVvRFa
a62LAJArtV3iSCyhepiRExwHpddwo68g7TlsgW144B/2uXTYeqYeHNClkKQSSmyRTpNzifv3HE3T
e9nPNB+o1j1MReLZR02c3KUs8d9/GDJ8a/6VshHHxepqt+ElNqGVDRMH8mgO0Uw8aQGpczQmmXo3
I7O9GYPbkIQBehDkjHVwpDOwMejlDCq0zSQuN5GV5zu3H357pgl7bRbhxdDAitSSGHGmwBEv/1Nq
atoOxOWjooz4VI95eiosBtRYRDO+ifeBW+8DYybH0cmdNKiNssryGCgqqiYb7pYmYTWaOhWGjtLk
PQugdW86pueHcWxuqWFNAcTn9UbaU3/NCq+/JsA3AbkFnO2HpUgwEsuJ499Hwwmj2vEoOdsO9/5B
GlTeqsYOBbNH2MBBVganCm4LITzu+tNSjlqEEPAK/tyWtsbqGkygnGfyJn7qtMtvyXBm2+joREPj
Nf1I8VdhI5VLOKn/vemzKafTP4+McJz06lEEYk3RtK9abf+vCbQuaN1OzZ6ctZNwzfSiy2DZoN+X
X0k5A09L24JU3QR+2oCKRI/GSxpF7VoJPTwZg71sSBngXcekDsCJyVXTjLo3sgWxsBQWi6XHk49G
nCM+gJ0Fk4eZveWwQ6dvbEzJYbS1+V6HC7mPpYZTiOFmaLhcUGsMuRM0RPSdpHiaLC98yh/UsqE1
JnVZRKW619kitOZQS293r0Y4KsEdcmtQXI4BhLXwX11aaEbpqWkwRy5lmiE8s3VeJ/KgA1KFo4FR
vOXgdRRtjlFFa0J1J9PppZVFcGz/e3bzJZuyPNQpib595cnH0E7Hi4xpoLOXJxfbSnKerES7ZmP9
gjV6ukvyJr44boo6Iab4a0BhWcUVvh1MgOW+j5v6VECxI2nA3zv1IGNzYiUDx1RA0QKsBqM/Dh5J
tP3vuw8dBaS9gQ+JyXDCsqYjm4b95b+XCNUp2PyrjTTMsFolmAW2YYkRCKT/T56Z0+sEO0KvRvK3
Hn6YhrzI5d+DWFs15iBp5Hu+zT0uzzE5oEMxTLJnsC6yIxpZFj9a0rLK65F8+v+vijDFtLK8a3wh
aCoLF/CJWbb7oVE/TiTsTU49k2/wr/SIEJzZawvaSGvlzwQg91EdukfL+EbEGC+TqPJTDh5LlFZz
i0zz8d9nBORmSV0zeaC1ojzPum49pTYGtqgy3nunbNeZzjUyxgIo2xNPREk40wkOyXPS13JDgwSf
l0woPMdEuDL1wnoaW2r+JKRZTOsBo6gW3FSUm75NKvpG2QJDEcirrlDHGtrpLe84fbieuiek8sBB
3b4rbad9VlxBo7xaz0aN3myh0MFRrc+Wq2dnyqHAF01brMmAP8dJPdq0mSqt+oo9b3pTuq0jtQy0
XTjdJm5CBv3ZmJ4soRjAyCa5dzx1NXvP2xh6UN4z/yQbQC3tOmyWd8ObyUXqIThvbrs+5qjhQo5U
I/NATzEZ5eihHtz7uqerq2qGB8iA9oErO+asdKhe8/EviOaNhFUykr14DAPPerSly4XFSj6AX+l+
onEFDlt1dQ3i91LCfJLtGdKrditYM5fSKTT9xAR6I43iHFQBhlqIGldYofpdSHCag/8sVmCz+mBL
9dCVcQc3EkM5FYD276EQ0WGsCStVNlnFPqS7ySbPzX0UDp7uhNMHiRKOtlG9K11YcH3tbMypzr+H
DKotyCvjIoyCRplRvRL1AwCZwBgMLez5CSPZRxAfVABoefKDdrCbxuhYt5X9rHDX+i20rbsh7e4X
d+om7YcKyhNxfacsadTM4df8+1oMZhqfg2nWz4Omj8g11AQC6+eh6aX3EK81skcg2d30yqyKesna
is9WlNHb6EIcrCcaCTMhuX0MzqmUnKHJ3+fHlmHLUUyYaaInnTEZSGS79mc1/I+6M1uuG8my7K+k
xXMjCg7AHfCyynzgncnLeZReYBRFYZ5nvPW/9YfVgiIqi6IUUuVDm3WnpWVaBCXiAhdwHD9n77Wr
gyvdepeXEG9l7hQslKjLQErvmBXK/Zx43kYGBDNhIDvvBJubOBQs85gHYy+GFN1DVMyskSBYGgID
oL8w7y9HlI0gVJHKRHFOc97R5LKyqCNeNC5sjD3STlZws88TArn3KTEgCIsKIBrmsWe92LXtYMLz
nC9tsxh4DNFtRgxLN2iYeZgGSADDOINQ0e6qqgnibUgk3owW/i2F2yw26is3ASnvIcEFQQypoe32
Ibp2sIo3NXgJeCvDegCicUTDpfcJ71Ey5ggtQatO+mWE34M3agRNdDh6UEoBhqfJOmOE5aQ1YThW
Rk8E4iotnJAk29LdWySQFmNNUZt5bIV6/77zso3n+8vbyf9k1Nm8oLRolnXNZq7kTW3rYGcpLU90
ae3cvHH3bWp+yC3ngToio3QtvdXsIRDUFqRem0cDZwoA2T7ZZ9yMeRyI82gk0WVCrc8wzUPQaZ6x
thXsy5AX5Ub0nPGGkg26KE9Q1vdNtlPclJu4a8WuSAv0MdEH5mDRCYs6HiUMl5Cnb7vM+Bgt69/U
2Fc9iziN1epyStR5ODHQN0NzXtu9+WDTrVqhTl+0X24CafGI8nh84OMwFUStU5B8McHuJF3JuXLz
CdqCOmVXwwTG4ZeOED8WcwydIgSDuHqcLZ6DdRA6ySFlyc1x3riZ8aUw4BYKWQEBGdJ2U4ABGFuU
oHaUklvSB6djH30oKdQRR0M0wMxwP5YF3PmZwMBk/jKKzCWuksPydtrCs/DXiHbPTQsr2YL4ID4s
PETmgKdw3hbuwLadsdPKdEZGeJW7dGRWjh/XZ5rc59HC2OiZ1U1l2+cUvAVPTf25pl3vppKuGkqk
UhlYqfljUoYeydaZe5iFh7y1enIK/7IVw2d/wETaNOqjZuOWePKMb7Td+U6yF6ON/NudHgBhERma
DJdG3leHqCW8sl+mlW0m6NeiCK5pBLeStI24x30Atjxkt9/ci7bwNnCbC+JfKbuUKI+e54W7XprE
qTIegRuDFtZmQNHYCV3OMluzoSdaYvmlbTU+jLbBJjkVDpegLoidI4SczM3asfdzXuKYKeKdnbaf
WxBZqyC4ydTYHsfIKdeMcY5OkZMAMTAwMtRZn0Dr7ufLLEPiX4vptGTsutNJ8zBZ1unXD5LMcGaI
Zzi5pnAxz/1cZGtHEvJIGijLxEmUYu6nJUsOeNNfuwlX2fBqSJRoArKqv8aMn66xZ58SU/QggEGc
2D24c1ykhChO5m1sTx8abuJ1u/hW3Bgho0dDDIlh8qHqqI2WGBWZOKj9w+upMIcPKkbwkr/Eki5g
n0DccmeMyso8JEb/QILYg5p4X0bnHgBsQOAlXK6JnDZW4uXt+8QkgL7wotmeI0DfZn7WVvFL40IZ
m8TWGbBrOIZ+6Mgo25csaojnGYVUCDbCLryO5+6TU9PUIs0vXeMS/pBLF5NYJq7UZN4rAxkqGyk6
PkX6EbGj2hAPKOvukFMdnFQFDaHConflg3DzpEQA7dFUh+cItC2meRsv0+G94dcvDU6SYJLPJM5D
TGm+Xj9PCpTZUbXVNs6zhnNNyoqGlAv+i7nL14esqKtrZihwPOaMZAk+jw7NQ56ja5bZdEov1r8J
6B21KnotHfYQug/uSlg5RJezB3EKE7EfQa+//e3f/vEf//Yy/nvwWlwVeGOKvPnHf/DPL0U51QD2
2nf/+I+7IuO/X//OP//Mt3/jH+fRS03605f2p39q91pcPGevzfs/tHyaf/5mjv7np1s/t8/f/MMm
b4lVuu5e6+nmtenS9uun4DyWP/k//eHfXr/+FqQHr3//7aXo8nb5bUFU5L/9+aPD57//Jhz364X6
4zotv//PHy4n8Pffjl3SvGafujp4/u5vvT437d9/U79Ly6MjxTAQqKItbfnb34bX5Sfyd9d2pKP5
j2Uz5zH5SQ7sPORH5u/sZbTjagUQXtNQ+u1vTdEtP3L0744Dmc7TrnYgZHreb/919t98i//9rf4t
77KrIsrbhl8s+U3lH9/2cnquKaiI2Ygr2/Jc0xOmyc9fnm8gWfLHxf+CnB3iZgswofCSZ1cI4WJp
ALcZxd5YVWeRRW8qBpVOZjQwOXJGN4V+HMsh28dg2DZZiU7WCZEe1QQ1zcSCgz/XLzwBj6FgENIn
3MaNj5ira9DGo3i+8Id6O/qkuhQFqCNjjtG6W+kn0HbXzKPWs0FraxbDsJY2SfH++KG2AMiWJplz
FcOk0L+Y2rOaYKCwst0tyoQv8HTOVDfvPVLvNyKEgLmogHvH+yQoECLU+Qd/8K9LvGkqxM0ig4GG
SdTcNzhDGKT4K1q6FGh+SewaqZQp0tsuu/D7FI1VYV0qZ/qg3YiYRn0g7GcX23Kf5f05RvBTg5bm
ZeurTSCrHj1gT6MK0UXXJKA8CQbkjTDmTPqdmVSfjMyX5aGuVoVxAwiNINBiQM+gCRoOaK32GYa9
Mqfx7zMUHUs4FICvPotxqbYC+MPuvJgoW+dT4HuLQ8SkujKKT+T30G+2E1qdNTKQQBY3QcIqZn9J
ow4/TH2nJ/NTaDsDbMjhkFjJtT0a/gooxUA1RC+ehLXejZwVSZEY3xqiK9sm+Jx2Y7PpUH6fME5V
yDuwKGXTvdMMxzS+qJJgWOnceUoV2LQsvOiXkAYvaMgsDL+4rvkpCDQ2AuOS6cGRde/OhRu9zcVw
14zqwczIPy3JqFwZbh9sAtBlscWJDg3a+6FrSWCYP9d+fhk5DZGTTBjn0QKxiwST6UaRoVJSynuu
xcb/zAaRPJeF1u+6d9DHPhsFG57OHKqtML1HwHHPkza4PG551QUl2kDQdSu413wnONTO8xrR51x5
zo0HruSk7lpnm0n6cxQlR59B00naNmyHKTuo/O9zM6WiVfKkGjGBE4NERxefy0oC5yotE5xPyRSn
AlFwMruA5xv8flxz0/gokicrwys6tzhPPNvYhxZjwyVujS5BMGhq2ug0mhDINxJ53Ug6VQGhJ2iR
VucqY0JAsJCGsYoeYDcX6A2DHhFT7dxXzDGZI8LWBarOTR2iSH7Jy+ka99U+0hUsqwk1AKCLFP7A
yuzkg+qKO0xxHmIaqIaDPnpjcpOG/YNlk1WxtM+N+m6gwgGa6CQvcmjEqu+dYDuPR9rktLj8qAK/
p87xbzx6SOWggD5oi917CCUzMkC2+9TKjg8NJBT9ozT4mky8LI5V3TZimfw1tDqgJAFNw/IBZj0R
zae8JKra7eZtiY1KLh879tJn1N9XvokQ29bVB4D9u9E+VlV4AfAFnWDvIb9MXoDTqk1XYUwVXvsx
QNPL5VnPkkg6C90gsO2xxMBPQpK5D7zstGuRWyI5QSamxae6pyz3aBpAxIEcld8TYoug0R/WQQ9U
p4ufiwS8YTrKlzxl05hpmNepFdXgoha52AzlJ6mfavZmgJeSc1n0Ft20hlRomuBOD1agnZ6CQQLn
GRMU3P6JahxQWGP6HAtAkXMcPoYNiv+UmMSNrjtweOZpxFwBpQZo0P4qcIjtNKp+39OHVL1r0nc0
WEem+Tg5TDBnmuC2RpERGRKl4uCc0+4ML4VRA+l3F38K9x+BR2et7tRapyg8w1HyHKckutFMqCGZ
zooW55g9GedE/hGoPZJgVqH27sPhSzuIdKUH6NtaVbftPBKDSdAhcVuHuoS55BvnqLaibTuOh6yP
r8YaKnGN8vCkGZR1UTM5F9Dw7JqSqC6uOyUOjsH3UQyFBxzrC7D2PQA0lww18p2XIB8EOh8bU35I
AhL6huzou9F1MbZIPYb5rpErsiOCiVdNQxsZtp+zTRgKb2zSEE5aMpkMtIY0HYHrzw5q1wLXLuyO
+UQy2l8BTYyPK6NmDgNjoPcOYdeWDP3N21yTF9VHkCr8wnwUiy3DCCi9kV2gMkUxz2SjcZuDlzOR
0+YVjeWE0hftUwj6tg1ZkMX8PMXjnRAdGo1I2KuxG4C/xelTJId07dNWYYA+b1mBSD33wcYk1URX
jnvKscttgR8TFQex54ZAruIh6b5gUTb2soI9mXQNhLf64JMlWk54jdsZ2qxhJ84uYRYN1R68cZmy
0209WtFoj6wxPw3rAYJ8hhzRtjML6ai39zIvW0FCrFeeog/QoJiMsyG9NEjGW89UJ2shpjPc8SDk
TGtl2vE5oL5hxb74tLOTGWR8SLRRwF6Vznt0FWnE2WFIGrpWjE9UtK7yJtjBljhYpf7Cq+DCLBoE
Njg2sxkeRU57BeROi6e2t7AbPgd5c6miMLm0uzp+KMg3JSHpSvo+Yyvvuk0sYG3dLiKbhxdY/BTg
p+K1gBMw6mb2iYhmp5KO67hJKVpOAhiBgIbY7ZT2C9x0Qb8MRZgB0X+Q3c1sKohy7XyWe8Y6E+Ol
HpfxXrAEcuZfCkZzDCVrg5YtRlSjjjB5uf5L7BpyXSVsA93puehEeiIY1O/j8IsMgqdyTEFbqYfA
sJln2f05MleGXu2xmAxgzJrxNUkWH7TfoWtDALKJFf28zjr+Xyna/6ocf1uN/3Vl//9g0W7Z3s+K
9ruuTrLXPGra//O/82/q9q9/8c+6Xf0OScWmJFZKmjZwqn/W7RYVuNYu5bzjSulJ/c+63bF+d7VW
TD0knVnPWT7Hn3W7LX8XJGTyKyUDanKe/qWy3bPfle22AhTlOkozRYPeZi0/f1O2w2qsrNoXzTa0
MJuvBkJVcfO1ChQfa4eeBdqfkalu3YyUOCrk3136jQkwvigcnDd1XmY09jq/tJn+GKo9rz044xu7
0hjtkt5srmtuXnmC/2aZO9Ar1g8DvgtwqyaNTrLAtYOrjksBwtsEpnDtij43C2TMlVltyt4cBpeu
om8Vr7qaAT+keNROC94G/n5MprK9QSRkNadp45Uw3ieEYrcJRTJEx7p1yLdvKqnIqu/aBWvILJId
Pz4ZY3jOCrXYw4Eb2tTNdWm4+VUEV6PZN40gEKorspjtNSQcZ7o1QyY0+8pDNHM52fZA9VSJgsCO
DFnSQ+OlnqCRgF6IZkBY4fksyFpdyEiwrU4T7oOWHgN5RWAOKnkfhs1EmLswI+B4vVMeySYrcJSA
nG5fXXzQuFrlmMlTiPEiWhVD3no7N5nwr3ekhA9HC+pF/gRskRcBiT5Zvw5DQmJObZwTJ/PkkEAw
+fBuZNYkqGPmqRoP6WgBviIPL/5MwT1Sf4wdx4h3jjTK8V725QwoMZTY2zc+OVZ5sJJiHiUkW0AI
2XVulygYVR8CdUerao7xyvH8gGCJxnSydHxMKCWYG7eq7yJgeR4AMcbMiz7Y4x15dHsjSk6TdIRu
N5SRdiBVER54x5R7cNEPdn2t0SAJh6ZfVgQEWJgkpq2g00jq+1bTpuxmNcpPNmwUeuUiAJgSthZq
NmhURno+oWC9KIgDcLY1oLzxoKukjrdpFwXtLe+2troclaBTzZt86CkZecoecZxqjHCDUsryNgFI
MG9Peg3TaK8yWxg3ZQxESUgQKZ/7YOoRhrDfPpama9wy60Wi02d29CXLpsURSJu1PI+KxLQvzBgF
yapDlhLB7ub3rsa+Tgdmp/FC4Ukb2l/sDvU1eSdmdnBU4cuLDu3tUgl2BXtcK/EfR5vUwDT0GL0B
Z57cs7hyEmMXxgkdutSCNitOiqRK5lVj1MFwkWJgRGbbRrwIEqHqJ+bhTX/jh8QXXdtmGCRsDFM1
QjXNNfFiOjIRqzAZaEj+9LNm2IuCfQ99Sz8pCwhSsbytkUHkDyRN2ewjK7jkH0n08cILS48ZVuwZ
QRMDN8vxTgvuufwsKPkV+96R3rgrwAFGAAkKzIgDCVDsTafZp+aJexhSmKXnZxSF3gEXMb5iw9dI
lQDSIVb3yxCR45xNilAL112y2YNuzrdTN5Eri5B/fsxaM0XiVyxyjzQys8cpibwzWfmee0BkkuYH
Bz0O9qfAqXJIpfFYJkumV1vXZ3bWgdJRtO8zVC3I28BTNVN+Xs1ORByYH2O3wHyT9iQF90uWSeag
NNTQHlsMYZo08jTq3fZi4I8ApCCsoVnBh4RyQM5GS3N2G/YAkBfditVXpAON/ZllxTLcznaD0rdL
4j0wUXq4rEbAhkLcZnvFXRVhBKidc7yn/rXHyPwIowLRR74oLKMQQPfIhO+6tzwLNLoCNU9ckhEe
g87r7z30c+ddr0ew4xR8PBfJHFwMUdfDrUkrDdcXLL1DG1S5JsXFoNN+9hC3kn5lXQ4+3KfkrJRe
2U5nHl9J413aYVVNn2QobQqztmjs85QIGXoMzjCjcCoQJ0QMSeOEZdzwrNzeYCydECygPLsq/JzY
9cAx0wPWPJwbSapMApS5ZD2rsbITCL5uccXWw9+j+2gu2zQwoRJMLQYdKV9KRNVEQkdOVWv4sCRc
vwhgjj0uOEVlzJYb5FcTWXdW1mc31gyAb88hDGrktGs/9oGJbHYwlliMKkS8vokG9qgYNksPUQnz
LwtORD9f5VbUXMUzjwovOTO8D+ka3/l4E1BEzCEJosJpnmjGz3tyQcFM2bFX4WGL8+bJGcwmvK0w
i+hbofz081BxDuioi/ncsgf3iZhM1+DeMJGuMosLuhfC44rp0ih10p+1mQrmV1U5zZWPeyn8wILv
P5ZNxFgF9DV7LOXio19PogsvEGwsVx4X5cfSLtH22hEMDJxm7DGaKomxjuJ0I4QjinmOMrCT2UGP
k6UOtCmsG4zAWAZEag0s+hgrMcNOsXEcfJQcQACNmKDLrp7gUuQwnJwwwdccZYx3Bxnr+xLR9Gd7
9DAv9rYmqQccv7k3CYJ56gzZPnleoq+mr08wPj3rRseixXbi10c94vqGpKeua5fgelr4I50HuCr9
UxVD+eL1Np/7VVTi9PQAcxna905rkaXnGe9d2M9I+7eTqtpXBH7FuVlO2QvctvDal2b3UVajezom
ZnMnGts44DclRyEuM70WcEOu+YHgraOjHZ0JH2ld0mC1sgo258AL93ZFA458Rv25wxJwzrSQtdSf
oaa+1nNpXs9ZWvsXBdIoj35Yzxu8Gg3jk+WXZXmAo8zScZKz90GpoVWxHmUycH+FyvceuRYD70iZ
tvHRzjtX02yqS5yffXfSYdrHsM32wKhaEQLOb7AfdxPi7jqzp2evSR1OeZKf2ImqdscqmLFn9o16
P0czWwwjhTCxKpSmS2R3pIiRr2L11kbYHlgrY6A6g+s1x0s4rWJRtiedRzuqDN4v0ezER79rx7PK
L3hWZUXjEb8nO62NyDOSb+wyKu+63tPDBksDykqZp6zaZDcxnuLfz0/56EBClbaZIsBJljjKaOzc
dtV6sXXvCRlFq0BN6SMb1v42K3VxxA0kwANnPpwGg5k6XY9EymtbT16PaSiWTre3iCcyTocKQ/Vd
maALooRyaolcJ54qhj9l0FqLQMGdHjGwIeon2xy1WOnBLcvrwabBQL2K0YS7NpaHnliWfFcwpRD3
oQmmZBe5Ax1AC82NfUPGG8RzPDjSBy8VuPZZVYIE3MyR1SK1kQQF+8gpIqwYgY3zAjtoyL9jezhM
itmV6HsKVT2IsX8ZAlG2u5npdUMHt0FnmzrIsLYYrGhZJDIr/FsDaVu3rTK8f9ssGCfFFDDqxyMW
QSe+BwcY3sJ76S6BsLCDxt/hpI9EPEPiBnnvIoo002l81ZFPVl3k2sN0hXUMLks9zk5LJnvjuDdT
7Hs+PulI48UFjZ+DWPTN+MOUQZtfWZ0H2sEoGfRQuR+zvk76/ZTpiQQkCzf8KqVxn5zN+exk+1FY
RfVCxK1DqyVsEOGqaaqmmdTmpJOfLUSD8kjIQo9yvCvEa1vkGNwKFPrAtcdYx3smABihQeOjOanK
CKxEalbUo7NIEguBGtoNsFCVm+7SiIcAz1ga5h+adjSiWxe1lufR0W9iXvdt11Xc6KimG2vcNOYQ
xOsCe0/JDBVf38lsWig3AXhN+KkGW9ebJmhJd0hoVrg7emNZc6EYlDwPKLOGzRj2un6UI4r0ndOD
KrorbNWzEKW9YEkIVUYfhijbxQMdPiZm5/BMZZLn6KUC6AnOO24zuccWqLxzagIhLoIpaTVRZ2Xi
H1JUtPHmzd7yz5HL2xGLsN5t1RivIA7gQ9q2NIEKv5uwpLxzFSs6k8QNU3V3O+/lxrsUK7GpV9Ha
/WNQ98f86QeHc94fTVqK2ZFyledIIT22rW83hjQyq8abDSRGTp8du6rFHxinwS+OIsQPDsMu2GIr
a5tSW8tJv9l/slWicaV6DWawHI9oIKyrsXPGfUWAGJqIzFcfnbGxsQka5qchc4bTLBLlo9MGbrn7
+QW2mJN9M8JipsYHcamp2HJb9rJTf/tZfDf3yDgibJQMwDP38jzaA/PeAN/b0fHcUv2ciJvpJbqz
VzW+6Xg3HJGobn514QV7+28/Btdbo7FjOGeDctfLz99cksRA6wqRX24aJF2f0sAJHukU9fUjBJ5G
81QCWKXhX997dolevQYH0yFy2Uvw9veRVBVNQrMob+u4czScMgzr7IRNOuGlFDXIc0RtP79y3104
7hWHTRKwV7oc9tKtePuJWT1i28WYsfEzk0zB2mhI95oLg5jQiT5AevLzw33/JHw9nq2ZOS5Hff9F
lWpusnqUHE+NYmcHcX9OnC5iKY1WZzJpilctRHAK9n7XzgvcRE+ISTJGhbjb8EX+/PO8H31KPg69
E/q4lqe0spdH6e0X5qSJNYeo8TxW6TuEXuiWEswg7ZwHZ2U4R1dJA2DiXz8qM12B+Jc+Ee2Rdxc9
Mns4iFL5LHdmsCWuW+N/IS2x85Nsy2CmOUe6jNXg5+f63bKgTJ4M4Zng5QXD43eLEG4T/BkBjN0W
cVEy5WSrpfG8+vlBvnsCvh7EU67Lg4BPfrngby5ooMtYOT67cdPyFoFxekJBb5A6VdxUVnifpyXW
xhmgz88P+8NzA0lrUubYWtv0494eVk5csNjjsL5OcXieToH6xRr+3Z2ynNh/H8F5d/VUaTH9GDkC
EGPdPmbwwW9EDLX1FPB8QFq6jWOWvCtZK/qN6C7+cjn/7hFVpiOERCPg2K4Sevn520tKo0a2Lt9b
aTKQTDeZRzCCe/7zg/zgAjrCUrjXWUnpUr67JWVRIw/JpbfRtq/iEx1XFGVBETm/+KKs5Tq9FRtI
zsbmTIRt845CE/Ht2cApKmkeMuSEh7vpj8OFfnFW9WW1C17de3WSP0dXoKkuu8fi1v0Q/+LuXF4D
7w/uIJgwhSBDRst3Z9l3yhDCXlpV88e4vbUg7IzEZzn6F2cpfnSWjtRSK4/nnG/u27OMDCudfZkS
frtDfb43Nnj2Vsau3nX7n39vPzwjpZZ2Mr1q1353W4YwN/GRJnpTSMPDQOeziygi4zTNm243xvV8
9vPjieVJen8Jl8XIpZ7hXkR78s3dWLsoK02L58C9HTbWptoRV/MwJtf5rXclL5w1tQbOdMqaW2Ic
8ZD//PC/Ovq751zR/8Fgz9FBfeyr82g3bcXGPGt+cVV/+P29Ocv3a6VjxXHddMtxIuQZJx2mJgZK
6KU31jo8xXH489MSP3rGPW4TtDgufYBF7PP2GW8L5rY5kwjqF2cntmLN8HXdnqm1upy4nJhR1s7F
L465PGnvvklePXyLppTKEWqp796sK6aSdgd0j1fxeXbhbIodBr5DeAMLa5Pu6l+c4Q9OkHEIpBjl
QYS05bthBTwnI6vM0th4KWQxTcAauPzx5eentNx7356RcF2qPJcHjzvzfXERuuMcx8FsbBpsfZPN
w11cpn60CtPzGUeXXQWnPz+g+H7ZRAFNIaP4P5P/efc0tLgaknaog+2ymtG0FquRjccWv+BhuKN2
S3bgxX+xiP3gLJm4U+raaMcYML1bWwYoR752W1AqGWbl05pJoiy745jr3Yzlj8zY9S/O8vs7RXia
b047lmkzwXp3p7her0mjwq4CpHrtrAh7XXGOG1wQm/ja2/ziaN/fKmjhbPiEymSB0V/3HW/uyy4M
A3/4Cndam6s0vrE2897dGOVKJnucHfYm33UnSEiyX6wtYrkHv719LLU4R23WU8dy3j+ELkB4dJF0
aclpvJrXiI02/sE7ujsygW+Drf+L7/GXx3t38xBDag/UZMHWuk4usNLus9VLhqeIbeHywJe/+Bq/
r2C+Pb13aycEsUF0hKptvRDUXe7t0Rhurfii7Ny7Ts6/ONpyF/71xZTvRYXcTVlsZVxMI5U7Gvpr
P775+Y3yqyO8uytjqwvHwCA0sC+bO2lMl+UwPf78ED+4FRWLo41Aki0d9+O3S2SBMVO3jLO2Q2mh
yIpXaka8gb3g54f5wTLCV/PmOMsD+PaWn6fZEHS6tnSriB1auVvjU7ShzU3cHpmWekUs5l5//nrU
PxWzV398Ge8EvO/+8a9H+t8M/i/L1/y2rV9f2/Pn8v8DxS6dgDdfwHeK3fv502vyo9H/8tf+GP27
9u/CwRlFxc098adYV/6+7O0l1fgfagDWjz/Fuo78XbL+u1pQh1FcunyB/zX0d9HxWvwrNkP0YlhA
/6Wp/zdPFbMBl+KZ0lXxBnUpMJcl7M2N0jah8kIymfaM1uMvgUuGV06M+N2AgPfqzTX58+5427T6
9jWzHArRA7wjDuMJ5MHvKku77fXCyIr2WBzTmvwHhIbrocH/iExOF2TfacF71akWy2OYjuIXC8iP
jm9RnUhbsBijFP32VJlx0czOzXjvN/EuQpHqW6QABTOgRs8G90Tia90wH/z5WSvr2xJzOW+X94/F
EI1tAqF4y5rw5hIXY9EMxJ0wWUxMPa0Lv1MsygnWezA3UpGwJ4jymm6DrjEFKeS+s/fTMnBvLWZF
PKXILwZMckWLed/DS/GSSzllT3OuouJSBF4kHkdOAkmwm5Iq4la+qfa1axr6pp8wEZzO2ew9g0+Z
7WMWkKy1tW3wxOvCksVwNiu7fzAlk/mTOa1VeOYFjNhX0gX3hMx2isAdGMu2vtf5ABwTCqva1B1g
rtOiF8Vp1js+xbmCNL4TfaGjVSkw7650m7oulNMG0KMRmahHvWaaXOBcIsUdZ2ahcTGHTdIdkJC0
0QrN4HhQuWNGmFthW5AiOWIRRRnTNVvC9nJcRG7RbGgB0VKhtbtvC79KL4gEMmFUdL1AF9Ah9T2P
B3DQa0Yc5VUV9JhoPW+AY2ZqO573jNaKcFMwfO5WcHpYEUOvw6duIu9oLy1GUcm6TRJI5V1QGdN1
Ifrp2TVgsrCFDez4FiSdGm/Yp5njPk36AB4zLa7zaorNaTfbQ643Lfce7rhBZN5qGJDvHQwSbhBQ
RN3YnQW8Ae58XXQ33DrIyujpBbB3Id8EG+zQcmDwU0QfvKoo7UuAmt1Hoh0tf8cNoPNDXGeZs3VG
zcAXHgbWwSAz0KwhtfPECgopLk/Rd+nAL8MnDRNfpuOlMwATcU5sJ9ItUtRwlmsH33L/KUBH2Nyi
0sQqzE1BehaYmyMNiBYFZ+EzzvKqOLJOmq4pyjXkp/yjTdKXfcLTq9gwDV5o7jrY7saB29n01ngh
EPCLIh0O2HH79BRLKxkLWZrUtCatViPcrQW94w6zFMPdZhrOeoUaZGuVymk2Lc7d9rEue1Gvx8bw
iM9RrT/BtpZm79zCkJivNaOaAkdB26fQZ2yzq3aoUdP4kNalXxx6y5ghkhLEpe9Hldjp7QizK11H
seXdmZk1EOLThE9amiNUIUahLSETqsSDEEbS4m2cWs1jWoNjRAGSOv61HWQZAZTQUkH9BWRdXAWx
hX64D+NG3WqSM+sjnxfgnuN2Vn5t4Nw1tuD1jHyfW8F4PQQ+Vz9w8wGw2GQQzyWMGdwYkLgi23SN
DxnXiwbwBWntEBdW146RkpzEKBdcB5DSzdQG7dHyanvcGMorhzV2pCnEFUH7E46qThH69JOJ6E82
+oL9THA9O53vEt5RpeNphPTGvOvrRo6fSsx64WZy6vzWWTx5iBkCFI1FQ0v8mCAuFhtmYBYtbqgc
r9rMZL2u6lBc+hXepJ0smauumdlOH4liROTKK8N/GWsntJ5mqPmEw9oVSVWtYty9YZqsn3CpDGLn
MwxedjOqJPLHpVu7b2NNnnaS86BcJEDkSVCPCDpCimJe1Z3sF++wCA6SQRfIFoZm9VUajYo6PSjS
YDoLPZV4K4iqw23nDZP95PNXJZzcEum3jPPpKpFpealp5IUAmxpEzkGaus+tFg0a6b4lzyMcGuLQ
jQJx+g55GYCczLcn4nzGCTUBDu86uOLTq2zPlB6dZSKYWa7qllF/MR/aEvkx01clOGqbP0Uq1tgd
xrazLoaxsO5dZKr2znSxTG5mHFj1LpEWNNExSK9S2zxmFvbMtRq0jg7optAIWWjPQsJeB6PbtIns
byrtgCwVYeiZu8HJkMVWCo3VzhgmAM0R5mdseq12q6uop316ltCS87foNFDEo2uZjMMwkr+y86f0
c+sp23oQoRv6GCGa6iOOZgeEiYXb88y2GE5KRfw8TmXidczU8Ah/nMabJm+K4NhGZqu2oEcJmpqs
qqxPC6eFAsOCDpdnSibviD91ZiRIioZ/pnmbNwcL2Fe+gQFWPFEQt0yPsHL3OOEreY54j7Yd+avz
CLXPiNhiN3NjkDEpZvNirlm/mG3FUZtuDK91rV1h8JV/8tPcxN039OYjN20/r62OogOWM0aRC9pn
8UMvNTr2oiIi/SomOTS91GYVCIBvKV4gA583wEmhYM45he7ia9LlSRuxdBx9dGRh6fMyS3R2yErY
Ig9Yn/WzNgHScme62bHMjb64XLip06bqLAbCJ10IOOXQjzaSXY91NVh7uUotFvUxzLc9j81lYFIg
rIzekItkstG7MWdsuMVDnM04/wbX5wEpA77KQuAaitH28GBnqv9YsZY3a+iB1W0XRKyfSoc2SGWU
ZhDQs4m+B8NajJe8Nv6TvTPZjttYtva73DnOQt9Mq2GxQIoUSZGSOMGSLQt93+Pp7wf6HLuYJgrr
1D/5B3dml6QEEBkZmRmxY++22uV6QMPBJqAcWn9yVNN+Sfy5n18tbZkiWpwl1tE2NDDcLbk+InNR
SSVY9wnZnszSc4WKrk+RVc2t6hdtTzBCU4XPY7rfI3ojcn8ySuAbXaxd0c+SoHHRjDXqM1MwedcW
PXag/oOZtqH1U04jQ6N3AwScrZcDZa8h6qE0kRRo51Zdb38bJ3DwpmcVr52cANdJpQh+8tKjFXMX
c+D5YRk0ml4NcHK2gM47RJwd5i+gyb2EWliuiXSf+AwZIs6OSXsKjG4AmDYA6Rk+d3AClc3RL+jH
pH/dgcEElpBiRhpui2EK9PEQmFk11ijiVaa0l6ta9ekKpcFYHmn+dwyCcQ/oDC6/CbxRnexBrkZt
CbzDa+c2bu6iur8boFY39yxTs7CvSKW0Tu4CeOl088oxarvZGXRCBzls8Wpo4GnRVOe9/akHBERG
kMNX1T44hTJMmzgP1ELfwr/tK9VV1XIoLx79gYtv9SOGAM3IrjlMkcl5znq0QKcHVIcCM7hHGmTu
HGot+D0l6zrFIhO0h39iz7xIAp1ACMmQFB/UGaJWwHwq32ktUIStgSpEszMzH+1SuL5zEhVUu7tj
5xRzp05KS9kNvQ1VflVawMwPlcQLIFxehPl1m/uVBz6wMtr+YWgDqQ42nVn39tGRGrafYcbgVf0k
Pds1yuk0PM0gvaBvwx+90YP0CN9gfPboyzkMCTUw0xEcBsKgnJkh6X4DEKGbhrI7ej6V2wz69KNo
IeXfpMj+0l/2BiOEWA1IYS51BdKlWugNBymfYYehkdjZoUKjSr+HywBoYgt9YQYT3wxZzK0wfGAx
+U61AUmQ6o8TAgD8d93Y0pPMADP0Ef3C/jqFkqLdGUHhkYN7w0qyE820i3Gt1eneGMFmfTGluO0e
4zekpaen8n2VY9pd9YbFBGnL2avxuwlWQP8NsZmNYSod9DckZwWGCJJQJA4LAJgz4hPABWjaWAVa
d1dHAHGOMfRd90UBg9VOMaYIEn0at+2rAACxzS4uw+86orUQ7FAjBnOaJq3eHeCsnwUWvLK/7Zp+
lH8ORtfd+bFm70DU+n+ENCMgBPYGabX9AuQyfTLRg9P3kndw6tgxrk1bKunzLyuOf0QzG/zbdvg3
XnbGzjZdQUO1VozZSPdiOvXPRpfXiJk2utoe2yZTzCvTGrI72kdA5jaj1hf7+g2xCzBj0nadrdhw
vHPABdZLFtaO3CmqPf0J5Qw/o7GqT3Ka3SpgHy9MMWBhqzHGV60dAQbXfT1SEGlRMjwi8yBFALGU
FOhX2ozTEcBLrsLJPHfKNy+FGWgkGf8EKstvqOUM3G5oHTyYm6sbHzyQ8wVglQPnm5LQ9oFO2hRW
wKQsrnDIwU/A8nS0iWP0F+gOGrro59C3Nix3b7DqBoVneQP3RuDt2hDaxjIdjQbR+CgDs/uG0IaL
BLR284bclnqgRpC9hGF0DWMH6O4QWiPDBeJWqtcofBbWz0gf5xNKOyPDbSkPH/XBhxQQpJ30M3pD
kVuJ5lEbVcpJOxB77AocpTI6972h2+at4ZR2cCyU3uyPsFQQ33p5mvRrqtJw5E9DH1YreUj1fSKN
awucopasARWhl8D8R/GBM6TfgDySDl0z0ptq9GlVuUj8IpSJ8oSOCHQfcZZOpwnVRyhZ1HtAmVW/
o4lPy7+bXgVdUYnI1C0qeVK2s2XoG+kfRTrtWpPJG2882gLQClFDK4GlERlXDlQcslwvGEr+UeZ9
z+Dpgq6qsIL0+Hah/78s1/+ocxHlr0LyP7JcLz+ghaS7pT7tSn/7N3+muBR6WCgfUFaWbZ2qk0lp
8c9E1/wnusFCUslJWhxC/85zKf9yZErNdL6YJpVSlaTNf5rS5z+iqM/fh+kEoOJ/1ZT+Vk4/SR+T
KqPYwGkBAiOK3rI11z1PsjBNIan0OWh0GELjyn4b6g9e88Pzyo3V7OrsepQP1vAk09/qXN9fpcWj
E96rmr8HvErPODmMlLyJj4givK129SUrX7TixRifg/5Znu4ClPyachchgJABOjzQBTjaD2b+u23d
+cOt5T0aytN/74f/L+wJs8P/f0aMAIzkrANGfzTZj/THe//jn/zb/2RoDExHMagGkjgFF/mX/8kq
2VfSr8Qj2aGy9rcDqtq/NHIlukx5BrQSKJa/HND+FwAG3Bm3of6nKyALBJDFn8nvj1kR3sdESaUO
q7ONmTz61O945phPST64qCxz6MSR2K1OrPBBYvV9UeHvoQWXHkJzFvdN4Io3y0/0fe/Akv4ulf7r
ZcMLeUtEUCWPFMbgNpEFt3wJnaYd34e1nqzsF0vvP5vsZEmydTjJkES9K4/aPlFacPp5eg8zsHZ1
/gtmQ/y99v82EOHt3QMKCV5+NehdRBBuuY6iN6DVUIiVTyESQ+efsfQRQqXFNuuE/jM+ojV8qGIa
Vdpr1cwuiijsip2WXEgoGg1Zo8klTDpuPiYWMkuz0GAYSyuJ6qUPENLigNnlsTTSzoVhutjbgFhp
dqMDnEYsZ3feRgsfMDc3ns4DzWeh6U1mO+tNuQkcW2SvDueHnpfRB1MsAnBgZOwGj0ymm6i5rCL5
GNb1oVVAJX22Uo42tB2b0AqmgZrFl32NLnyNTWtalDpB62r0hB0o55UH2jHyy6ZDn6sYJ4tCRc8M
pLTXuKWhfkJU5r5TIRNIYBA5bzChWPzXophLVKcPMBNPSUZPb9y2hDfaCtBO7drYlSBNqqBGLqrm
s1YVP+oEXTNLekb77GjndLxH8cqKWfIG4QUGG23XbBxal5vCXhv1z6Wj/jr/ce9LPX99mzEHglPj
qWmBHrnWuooT+D8laH62dlQ56CSldeCqsGeSBa6rz1LrhNOfjdGLqLp57A88cD7BnD6T7L0fUKep
4G7/mUHjNNFSME3PNFmuzNjSAwR7NVGt0uU3VNDv1nvJ88nR4+gAsf0s+/Nsu/gNC1OiCnbLiyLv
EbGpXAt2c6MPaZubLvPnN6D1yZRwZY5Hz1AaN/cNt+jLz6npUG3RVoAzC29uCJuUw1KxoqZo3ayR
PtWyiqSg9e28My0ERmN+5MmbKy26QCQWW7e0rNGEGEIuH9SgMWisRxT+/DOWXl/YoSDqJpFel61b
0UP6ECmjd20nurxi+wXPMdT3X+DPWs2ylLeuRZ3CK8rbkjCfO8WcrrNWTglLS07YnIpi8hGh4Qss
X49zKHAGZUMC3HvpIJ2hiAYPAzAKeks1JeZk99f144Nzz5LRhB0rsGYFdJkQqSDBlNG72lfZjrNl
tAJNXPgkXVgNRdzC/6RmBCjL+dSziVybiH5Lhk1TYP+rMii/tKjSnP+YpYcJDhySusq8WG5cXa6L
faH29U6XtVtSlbdwWkEG1B5N1cwO558271EfBCtd8OkB4nOrpiPJVUfkGyq/dQdZ+X0MnBvHLn70
knIca/VJL+jjOv/AhbnSBQcP7WYy/V5r3NiCXvEAVjj9PIQWMrCXjS+4OPzMHhACzBealFjy3qRF
MgqClbdfCAG64NyJRFGzldOGgOWgO9Yo5i4uRul72zf21fkPWHqE4MyN00Woh+HMU2E95EXzkzRp
ui0V4+n8+AsTIALZ1aQci96HK9CnB7hDVU3vgyuPavnPi8Z/ywWdRMkJdnGpTcLKVRDEAXFEbW6t
C2bBNKroO1AuTwr5edfI4/s0T1/GLj50hr4SuRYsI7YbFdU4SLlPGWsIoPbpaZw/tAEM1uftshB7
xZaM3izomdLZmKwi+0ph52sGuc9gxxBOkHY7/4yFL9CEk0GFNG4nwdfoFmn/hTZdN5oVYM6PvWB8
TQiCfdtHVVHYjet0wW3QTjsIkZEo8lcC0dLw8+8nbkPXRcb4xB99xCQcz7/3bXRXmXl34fvPNjt5
QGDBJ01jAO8PcutTryjSVSln2o2vohB33kRL5hf8s4W9aGgiv3ad6gDKk5JZvD0/8pJ1hKhmqBEt
zI1auWV9m8SPcd3vkH1Yee0lzxSCWkayTQ0yiWVV1ocEBXIVGljUbL/40r9zpYvnyaX3F4IaBHO6
FBUTFeIUqQBY1783NMQWnvb1vH0WPuENcnUyuTKQ/TGtGpZuK92HUQ6vdXqITPUFhtbn849YmFxV
sFKhqmZQDsQ1DVwNGjS7NlKvzw+99PaCdTpSnVWaxZU7Bdp9EClXVaTY6BTC3O5Y06/zD1l4/7e2
ixMTkYdNGtLnxGVNe0V/9iHK/zsI/l+3rLemxZOh897LAV743BYo11EWhtHjMZRWDl8LrqMIMa3Q
bCqms92l6Q5pKGj04g25j/1lVpmn5OTV7dryM7/AcXj1n2UWgkobjd8vG3v+opOxx36gy1LLqXQ0
nELswfwN7siVNbtklXmWT8a2dd8KyySqqQyphwb2x3HIbibK9+dffTbuB8fCt1zByfBmXczg1QSz
WNqj5xu3vSVd58XwhA7HATrqld6wpa8QwlphS8pQWNwFURMvkbbsZWheirxzIpTw7GqlH2XJ84WV
K6lFWMODX7leq/zq5PFrn3w/b6aFhfvW5HNiJseHYmqomYW6MEc44HPIrswI3tvuPqzilQWw8Pqy
kF6CG1JuBlRjXSkLbuhffRq7+rITjzzfQU7ev4deK6KyWblmoPyqhmoWR22LFR9auMjIwsLNo2FK
UZ8s3VD6nAINbHro6p6H5KUcXmNoSM5PwZJ1hAWcOobio7pI5PfRDXe6GMabQn25bHBhBXNkaGsT
XVF3TPK9CvVTtZZ1W3rt+fcTy9fOBLcjKgau2Re7WYUrMR7Ov7MA+f8rGgMHfzd0UWZjC29H6doZ
rFJIKnMnQlcDgYAcKnsU69DqvgoT6Fifila7Knv0PCxrg4jCyna2sKrFBky5Q93HHHpY1yzoEdWq
89tXWkCc/MVrDev5/GcuLD2xccKp6OKGhYE9syo2LWU8OD43si9tShguzj9i6TuEbRkmexvlYAcp
FzDP0LNvO45dXbt2E/54eJq83s9TXBPyGhV+S7mEHcM1EAv2/zj/5h8bB8aC90ODk6vlHLFjV6/T
WyjBrjUbXEmMqHVyWQr/rYJ26sB6G0E7AiTMbUodIO8IlqWsqv359/94dUBQ/v79uZL2eR1yE5Mh
ETv6LUJuXRl2h/OjLxl+/v1k7ZHqdUChzoZHfMj0/oiUVzi2Vpxm6dXn308Gl9Ru6AN0oV0ILfZ6
kl/R072yrpaGFhZ2HFkISFgs7CYz4JzK74x4XMmaLplE2IgBLZnIvpilS5Jzk0/fjbraZunn8/Ze
em9h/1V6v7WCEntD4LHrNIRqVHVlj1lydGGJqhbwaznEJGH3DI98oVeQyzhIsrcrD1gwzFwNPp1O
uSViFZpRuh4yRQ7qaX35aUR28SLLiK3OJYibuBlxFiA528qPbyHaO142tLD7hlFfovcHvSSKdNqj
lSJnmRXtsDL6klmEBaqgyGuhSEBo1JW7MbL3oyZ/qZ1+xR0/Pn7CHPLe6tZQo+7XkmbTBji/tq0s
qb+Ng6LRHz1Yzk95qrJ4G4M4XiMPWPgeQ/CjrAsTSFOm0jXBxAbma5T9StILZ1msD9aFn0SxhQ/V
WfqNwLaHePTlslkWok01eTCaZykhwVR2tl7/VqoQYpwfe3bxf94B6MZ/PwmxV45lPvYcm33tJWvg
miNz+JyU3Ret916VsH7VENzcBuFl2Sua498/sGxRYazssIS/tXD9LnRpflj5loU4YQshaIzmArDO
0IovHwIpQVVTvtEr+coJzZWy34IL2YILpVXoKG2sEIrUT5BpXJtQFHmpdHV+MhZGt4Q4RJqwhV6N
OwwNGg4yzyDnaU5qvI0SqZJ+WbATe837HD6+oalLF9JNeOAcpHpG/ckAD7oyDQs7gSUGpUqXDWQo
mIYp0mEXjWuIdzRjd5mNhKBUKXS6aWnBIkYldTPSfMReDM1B2q5MwoIXzY2bp5uB3k4DHN+sttLp
XLXMj1au3EURNMFS+W8tnMVM2ZKJhBVNmglFTYQd3HJIZXXXe34ZHrKpgOjwMisJy7pNR1VHpal0
uVhum77elAnKwfXT+dGXXl9Yw/AjW+YUsdAmJ96ZoXLflN3KnrNkfWENe20RIWwdsaMN2sHzXSu/
g4R3oyre/vy7L60xYQVTLIaRscE7a0nekXTa97W2q6L8suFNYQmj6FqptDlWbm8gJkBrRQyhfFGF
+3Kswz/Of8KC+U3h4B+FQWR4yVi445j4X4ps7G7qyTYuHF1YvrYKw3wQlaVbxObvklE/SKa6FqGX
3lxYvOPUmCoM94RP0/mtCO1b6JDHFZdfGnue8JMzeRgkKIIYOCXyMn/Ejbct1La4cOz5mSdjyzD+
5LrJrKKxZaZ70NNeuEdthbbE81O64PYi/sdps4TW/Z5dURuOkAfP8ieG21Tl0zS2F7qmEBPQX+4z
1SFyQoh43drF1zGxD3ktfT3/CUv2F4JCKGnJqOSsXOoWd5NhuLm5xhq0YB2RYgb+9AT6Tp9kR5re
GCM8Gmq7m6VhW/SVz7/9wmHUFMJCQH+n5EGJ6UJbEpdvLLvlda9k8L1MahbKcE/4NjzGQyQNKym/
2TE/OHqJIJZuooMBEAiXyFjfIpNZbCwzP9CBfVmUFpEsXl14ZZw1pTvWwWeprH5Y1aWnXZGHB2Lz
IMiKnBmxzWuIy76g5btyxFrwIxG+YgJ8LBuqMK5tQSSf60e11h7PT/LS0MLm0kiwH8ewxrmGX/ob
/vfO6dcu10tjC4EfJSh0XRMsEvblr97J611Uaf32/IsvuYoQ8SVopJquniuDlrElBiHJimE0KKhX
3H9hhb1pu50EONuReket8JW0HF+ACd0UkG3bZv9b3jUXJegtEaUX0WiadgWZYg+ySIR5J0gSoaEo
P5830YL9RYBjoqcDkDCLCKr6n8Osv8+yeKWAIVCV/ifZCgXH+/CP4HKddyErlabtnaSOx7YOcM1k
V4bBsxQOT71SuF2hPEEYTF5CW0NZvaEJPwgRurCncZDQs2lOHYQmnaaFvs+6wAY96fX7IMqinUny
nWZzNG7Nwb4DJH/lIEi9MSdni7L0zWRE+zR0XlE822nNdCeFlJKyegeFwE8EUG9lbfpuj0jiJv02
d4JtVtSHcZxuYGy7Oj8rs4N+9AHzbJ34lT6MhtVnZIWisKX/zuJDbpX+u2qhgqZL8Mmu7J9LzxH2
trBUlUqZT6SOlSC+p9HbIR2SzP4UV2jlxZGJOJBkriyWpYcJO52ueKbeaWykZLptIPL2VVhIu6lj
22uaY63LX+kSWzkPL7m1ELJKyW9arZJLVyqDmyoo7+nP/35+bhaCikhF2U6NkvkWQ4+yvMtSSDoU
+TOqUJcFWxGCBCVzZ5KmL1w7bl+cRHlQu7U4vhCtRJQNPfBa33jkWtAN+1SF1Zc00p+l1t5Jzlrm
e+kRwil4qGH50NBCRM+CzqE+cI5Rjx6Mo35ukrVkwsLcimCbWqVp1KkIWfSh07FpHhM4Lc7P7dLQ
QuDIw9q2hoZUL1SHeznO7zqjXDlWLLiNyBs3THUTRUrM7aObZSFpmOrhc0C0eWUpL726sJQbm2qW
M/HqOvdvTWn3tr9W8F56dWHhSk0TFLbNwq3K6nNVw5df9Hf5EK8kNJfeXFirdjFqsMqzTWit/EzD
4+1kxiub55I7CsfT3OmI1V1auIlnv3ZJfh0Exp09RF/QYHo57zILxhHRNc2AJEQ8X0G62jsgKoEa
Ix33w2St+M3CJ4iIecPIyzSKK9JCbEdXBrJ7r17dQ0yTpfKDHctrFEwLszC3HZ5uOQqkFpZeseUE
dXbsu/bO1IvLTuwiYD7VUJ+ij6hw81K7tX0IFFTjWfP0+/MzsPTmwqLtjAFRjYlNzDQKf1ephoda
p2VcnR994YYjQjZ1dA2aLlCJaEX7pcvLfdcE+y4sD4PUGkgsjCs71pIfCeuXc5KihZFRuGabPY22
fx8XyBSl8gqaYWl4YQ0HbQ9hD/q/YGLin2la3/rwJdcwrW3Om2nJTYVFDJVPZPs9bmqFM2vT8Nh3
/Qs3qL2ZNvvzj1iaZ2ExW1LS0cHPPEtDgLanukttZWWS59vGB+ctEf8V0Vs3SvCZudAPtBtYMW4j
Q32RAumhAoet5Mq1X4S7xr8MkmeJoLDea2ANNkYu/eSQMxps81S6rm0IfUt0dM6ba+G4JWLDYCA2
as8nrEaGgbKPdB114avltUj4TN8c6Dc4cYe7889a8K65mfQ0eJihWkxyy+xLWX0ozPDRkZMvpRms
bMsLa/CNv/fkONzFcdY5IQcXeBB2cux/azgwTmXzydekB8XvLlsjb6CRk8f4MHSbRkuhK+qdfqP4
8JrF6OX0Fhyv5+204MIidCxMJGRQ8rpwvQqVZd94hS1pjUh1aWxhhfeyFyVTABYQ8pHO2EiyCX2P
A6PWWq5n4QEiqkQbW0krTRzKzwkbkgOPRk2lc3veNAsuJDKWJk42dTH1MrcMhv0ge3uU5B47y3g+
P/zHLw/TwnsPrbVe01RT4vjVj8/Igx+ATLxcNvS8AE/cplJVNQMhWblkdqAg0UB5rrHyLr21sClH
9PqXk07WPSZ/emc1WrnhO9awHgsxW6T6dQZVRwFXL9xaR5gZMFTVaI8oaV9HU7Wy9S8FISFm92nQ
mOw2ZMX78FBP41FJrZsmaCF96h0b4er4tgyUy1JgIhgwSAxr8jhtuGhpfNLbwbVMbcU7F0wlggEB
VGlSktiYKoCTXAsmV03ivVMVn3CsYGWDW1oCwmx7g16bjTUUrlUle8uAidivr0Z/LamwNLwQpDM9
KvVGBw1IN9iV1aY/ubza1EinlZPqx85qidSdk9U1kp1jozYzbqQ0vQuj9Pr8Elt69fmRJ0uMuopk
ZKVDDj5UvkFB9EsNutsRerbL4rIIC0Ruq6V/g/0YtXmUE5Gz2VRFYK44z5JhhMgMNRusfHJUuUgk
uVTpPquy9OO8YT4eGg2V94ZxUMIDF9xjc1U60AXxRyNZX88P/bHN+fD3Qw9VanIqwRujBp3SLNyq
ibSPtZUX/3hBoc30fvSkKacsaXxmVBlf6iz5bIfyDSXAe6pDL5d9gPb+EYqcx0Ojsl9RXfwZa8F1
3wS3sWpenR9+yfTirFJD90aJzDXCbFRz/UffNlZuxIJez38yp9B0vH91tYxKFUDlfBmL49/svIn2
TtdrqPBWIE1ktd52MVJ4TlHdeVGn7JIxoi+xHK6MVm8P579vIX0LGcj7l1C4Zjp0dpZu1kEL1ks/
zFZ5pFiIkGp0qMh/Jrn8Wur5pxk6NeX6t/PPXfAMEVUGfYOqpx03FV99CLwvcJVt7fShk9eyGXM0
/edZ3xRxZZbeOkioEkv8rPsxZVpz5XjxI3SqyItGv1ultRZUFhaQLYRzB960mV1zTre1hy5EZ3Iw
t4OylqtaGn6230lMtHz6etBNpCrjXZlUV9FjfeyVcmX1L82CsPqDrK5Aa4LYkSV/a+by50iLD15b
3pjqZelI1NLef4BtB16pEMFIbsvtTm017UA1Ytai85PNOOrpykJdMpQQB3xDLXInozJGpua2rvt9
G4fHQmpXyhwLcUBEZoVOkLSQuFJsCBtk7lO0J/WVbW9paCEMeHIXWejLUkAZVOg+o61Fg/j5VbZk
FGFxc47P1GnAexILfYcs3WW6sY2NlZvUwouLiKxUNfyskOapdcJ8I6dSj+avfhkPgClCsRyFgFjA
x+bS8LqtTBVF4mIl8i64vQjCIoea0OxHPXsqHVN/Ta1uelVhO+pe9IS7yIi60hoB3IKNTMEtB5TD
E5gnSRyigXaTqaW0i9OwXjnRLMyvyODlaQOcciEz4BTR56a3js5UwYDsrXimIJ3z1w4lwr0CByIy
3XNIV6naPrSjo2FZt6nu3Y65uu+C8UGFli72+k8lQuRNMME1Gt7oSCp7NdtVZD+cd+MFI1rz7ydB
0NOTRp2ggXQtlI1jo72FH2Bl6CVXEOaH7Q8a1povTM0aXa7pJlBUd1CUFyuudpe9vXCEgAC2TYyK
SUJY0edmNz41lEYv9AAhePhBAC1loOduIQfbJDOrx06LzK/e2K8cEBY2UlEigLarFB1zq3AlLdM2
KsSwju3fenJ2MKiyUwjan7eS/fGGLWLDSMqE4whrFwwTagYfo9I8KEE++htYsIp6g8ZSBbmkHqTf
qkpfk4lZmH0RLBZ6FeC2bgaL9SUSm9E152xw7tYnq20uylujRfjed5s2K3zoYgsXaldgFRozb5ah
sTL9Cytj5hc8XRl5WIVeXVMly3pT+xXAngtkGCrZC4ef487JwkPGbags6hJu1Nnpc41U81MOfnVl
Ybw1Dn9wSDOFdU3Xv1nBA164iFVuCxkC5koKHxoJcu8A+upR8/YwHu/6lmO3I+/0Emr/PnRDJZzF
BfadZ17RZHXb5sMDCPoDNMYHhEUgtIXM+LxXLni/KaxdRQt6tTK4eQ2kbqUiOMaIwpuoHjcj7WLx
RVUBWB/fm5k0atQj0sEJwGrK57pA9r1EQwnqcSde6xJU3kgcPrK2cBjIDJRAsxAe5mrqpkPSFsnL
BC5gl8VltPW9UN9byYCPDvRz3oIwLfZSoBu/SZLlkbF2YNxCh3lreU69L4J82kI5mG5jlVlrsoEL
S+qoexjetd0ga+VO77o/UiTSD0mX+ccK2MEmNKf2hcyHv0+TwZM3UtAMO+rVw2ZAF3pn2Vl4XTlS
cjO16rQzoRHbQYLsb4c0RDxjDPOjVAPxkZR22KizVHRUJSVC9p0z63SMm8aIfaRNHekIAV1zPep5
uoFWxdlUXLC2dYeyhB36v/v2hDBIaDUHq5KCrSVV6s7uUnmTt0G4m6Y2g/u7+FZlbXpt6Gl1pyKk
sA/aodnSdR1shyKH0Tlsxw07o7pPNS95QFt7vEHQr97VUpkjuuy0yK0GL1EdFNtK1SFv1VVvW0fF
E4Tb2pVc69WVrPMo+ICTne7Vw4ZInv9EskvbGkHl7/J8zLY1NN2HMep+k9EUf/RUr9tR6IR3BYm2
vVbqP33bpspfOeEdKiL1I7Le4bcic4rD4Ofqp9KQ6+ss4clIvUhuGYbxDa25ziGy9S/q2P3yysiC
Ca5obxzdDzdDKRVwRtPdU0ho1Co5nPGg4b0vklEOe93Upk0k6d4mjOQGfuiw3Y0tbPOTTGvl+QW3
ENBm9st3EcePkaf3C+fYhD/qOtvk6G2cH3nhrCQ2uHhRXzimlzvHDIFo9aZqmET0tc8PvvDaYoOL
GqBsOtTz4Gq5o3jOyVJfOawuvLeIfu21zCjbnKEVesK1eto5aL2OqzxnCxFOhIYFRajT4dU5x2pQ
vyFc8DDCU4Ewh3WoffnFkKJ+xURLDxK2KgOIt6+qpXMMgwHAVfJHnEQ/PDO/l4z2W1taj+dnYsFc
IrFiVtaFnipT5va02mWSRYlEvs3CfOUe+FbE+SCKiuyKdT9lFhXW2M1jqX7C8WXX1iT1qHdZwqKr
nJsU4fUbpbXU7xWyMDeRb43flbLtfoyBVewqVu2KRRecTsQlqmVKWi2kU6gkdfRNN6cx2yACEK2c
/j8ul6KV/H4phkPf6Qi+O8exy7d1kLpTruxUuMyCIdrC074pNWdL0Xxlq11Kh4mQ38TJs8qJeV6b
bKSv7Z2dbLInFdL5TfldcjV9I6/gRZZcRDh2QIjZdGHFgwqJndy4r7VgS/n0wlkRbhSdp4Qm+Qfn
KEeB/ZAamfpIns/4ft69F06sIgA4y+kz9hFHOfbtj6r7JqdItxSbIvx5fvgFlxIxlZHXoqFlsUh1
qdqArjCdbMUsC0YXadYUWQ9BqRPGpPaQ4DiGjfxEdNmMipRqxgQeJFEy55ibxUYJdxD6bJx+xeRL
NlHfr4MoGnq7q3PziIobuu0NGRoFfroVuyyNLmx4euNJiZVG1pHTbb2zUebcTMGQXHayFGGMYdt5
yDdW5lEKjXbvI6HyaEE7eB0UebxSj1vwSBHKOBiWZCZWYR4RKgmOhtSk15kEa2pUhtPWRPThsk8R
cY1OKak6uVXjGHnexjakfetJ27K7MI8rEoc5WRmhRd8Zxyoz92r+anoHu1jjg1iYZBHMGCIP0NdK
Yx6nGnk98zez/3V+vS6sKm3+/eSCpnutrMG5ZR4bwsAuNuPPemEkO8uoV1bW0uzOX3TyAAuZtjKT
dAMH8g5p522jqLhBX+KpXZPcXbKNEC9HbYqQYDCMY6vW3Hh02jD6HCaLywwkLF4fRUDdmHrj6PX9
VeEVNwYNOIh+PZ4ffsk8wupFo8M25Jjh26K/irobfQaJt3T5XFRZRzr+vfn7Lips8FDGMRghJY5H
bj62bv0sYFRweu/K6Upv4yXBWsPzgjuJMMdKtdAaah1mGwWP3ax9dCWj8rQdGmmtxXDBYiLSsR4j
re5S1pmsPjT6c+LHR6V8nLLqsjAhIhz7HvyzkbXGMdN+ojC0QbgEBZHn89O94KsixtHXy0iZwtE4
jgqU3XbUyntH0deu6EujC4u5sCRqVC2jx5PV75tJtbcyt6GVlbA0+vz7yUqWKDPUao+rDoFxm7fR
13zSV2y+NLSwhBtUh4I6JUjkeVb+kEa/QzCtjqT66jKzC4sY9e8SWRnFOIYgfa+MJMyu+gwVy/Oj
Lx3pRV67CQW1UA4kdpb4NQ8mVpWyCbnqhoQiLf4aldUmjbPfbUdFelA9tma8LWNpZftcsp2wwu2k
A3Wi8nBVCRHB68x8a9qxs/JtC6OLkEcH4dhIUWzj2Pso/m1SvdPhIgb09uu87ZbGn7O5J05FO7hF
P3ilHzOb8jioKH+V320hUIjIRuSN6G3OE/mYI9zJoWUzpJD8T9auSsLL/EoENI70d/R0vcn4FVbn
VjOozv4yw4hrWYmHJOMGfSy96Hkq5acyXfOYeYgPbqAigDHNgiQugm46hm1B7OzpoZ6cXepka3Fo
6QHCckb9tmisyR6PQYdaqwMfyJi2r3Vor5wplsYXl3NadVOJ4uqxmdEOYRb6PKG0Z9kuI/p+mf2F
jRklwUHVIgv93Nb8ZGbpvnbklaGXHFNYsWNQGBTNp+FI1m7b6Pq2RKuUPi50YYvDRW8vYtwmT4r1
yht4+1khrh+dL+ZwGcrKFEFuGTlf2yeFehyMItgHJVqCgU5tJe4le3fZ688poJOoQC+1E0hIGpCJ
hxgLrcos8FaW7ILx5fn3k6FNp1dqNl90u7psr/b6j8jxD5Ns3Xlj9u2ytxeWLiK+vi+HDo9Qqls7
GQ55exmHiSnPYfTk7T21oEhaSwg8V9XOqgNkJ6cdcn8rbrOwsESAGxn9tg67oDsqw9csudd1FVHi
z+etsjS2sGhzSEgHS/Ha4wSptQx+Xmn7q+nSBKoIO0bRjZoCsCZcpu8fS9qFD3VlN9vzL7+wTf0D
dpxr6aAFcnvsK8vaqXYc77V+jbf548ENEXSctOzfYdS1x9qIr6QyRTJPWTlYfWx0Q2SxMyN9CO3c
745gaA401xwDyyQqNyuLaWl4YZ12WomweZl3xzKtk42e/k6J0k2V8uUSq6P//d7by34oUdE22yMX
iUPT6DurX+uf/F/OvmxJUhzb9lfK+p1uBBLDsdP9ALg7HnNGzvWC5YhAQiAQk77+Lq/T954sugi/
FmZVZpkZmXK5pK1h7zVcmvjPM5BtYYtRPEVdUWE1LhSu9Q4PVqQDPoj+HZAo0ZXB35vXTbCypSam
d8l4bhjrIIYuy7SGqW32usHZHLKNrmEv4i7juVLOs63nYyWCr69rehOqIcRbFubW43mycOrowpvI
yitTurdiNsfqSsHLrJjBlPLwCeJXWbXUz1NxzYthr/nN0co6NY14qIxng7fDwsrjMIL8Ka8pwu00
vwUdDjVfl9lB72mvURp0dA6xmC8LSowvD/xe+5vbMJF1AdZqN55jVkFWMUr9KetVeXi59Z01v0Ua
KiMNi1BYPDtBDpSSismpEqg21dfYXXvd38SrpySFI9WMLb7yph4eJd2CJV/5qEOiejkFb1/+Hjtx
tZW2g8G668JjejzXFoLNvX+U6lq5fq/pTcjWI425bQpzjkWXoqZ6dPtr+cG9pjfxWliYucKm3Jz7
MFAfYBkS3NIF19fXjckmZINAhziiHHNe4WaUwUwSQjdLu165F+z1fRO1IZ/qsWYVDteapDLyj6Ks
3ryu45uI9V0azf6MYZlNcPJjgDGGa9DrneW4hRe2tLlYPDnD2RU21XD7or45dCO7Eqw7g7LFF1qB
So0/c3MOfo+mg9++stnNmRriGRl3EvIdZHJSFtbnZSzevzzWl23kLw69LdovDuuwCpBVOYvwk22A
NB7MI7zcUf2xWTEECWxMrnyJvaG//Pkv91SfLpPLJcamNKzLiqXqzu7kkLybXrsXbzF9zRLAA0mG
w7mv2Xuq+3vD598hgXLtERvvDNYmXmECqaEUvpoz+LC5nqYpERHLYgIohSPewmV1SddZnLTrv67C
BW/XPw+aN8x+DJnF4bw03lmM4iH0+2PYXvOI20Hqs3ATxZyHdTWVjTnriKVK96BpvAtaL3WRdiHx
2851E7nA6FiKxHXV8eU194eQ+18tuk2AO4sPpxxemzMdC7igA3GlNVIxfT5Yc+DMP4+VTYpI36lC
X/nMndW3hQIGJuqjWprhXEZT0vlV6kJ1ZV1ft9VuMX8MOhJeYTBNBTBMvQgOkOI6vDxYex3fxP68
rlCzC+oBEAeP5q4ji0z3jclCoa4ZrFya+ovp2AL+YkcBWQDJHQgv1v7NDJLDFzVEkuOZPWnv4NfF
FCS+RrXgynDtbDrBZitw13YGSaXDcNnoI9TsRdLEJtVB/UZzfYqc/m6h7quwkmyLB2wgpO1EkxzO
yrHdcdRjkLp1/TpFEbaFYgvHLE3QY1nBCsFNWBDNh6gar3ke7o3TJvo5pDO4N/T9OVqcBJuDOvh0
SOUq31lGq6whURaJa3pOO1fBLWAQmAIYgni6P8fFDcznUTAroVzwDvpGzy+v5L0P2ER9uWhDQQLu
z76YYEK/fmzpU+HxzKXhFSDNzidscTqGV0uvkFo/Nyuc20moEgFZsK7rvlfztVDfOQO2WB2A3FZT
h1EPk/fh5LThGULwRx708KP25+91jCPAkhCW6MV4JVp2LhVbSM4sSVtZaHCfo6C/dbr6bp2u5QL2
mr4M5K9ncuRHEOxo0fQaZRKOmh7s6l6e7Z19a4u8QYoXBy+Qjmd//kQsTQtYZll+TRFqr+OXP/+l
4+4SwT/CjfR5InFWBEs2cJ29ruObQz7AQ4U7UAk890IlI1SBi+EdXb693PhevzcRvTbtxY3F6nPT
luUnz5Uc8kbS/fpy63tjvjnNYzhRFPBs1Gfm/ywbkbS6QyX3Gthur++b+A2GYCiqGq1PYd9mpgCz
yETutRrrTutbtGM7tg601dG6JjXwvTIvl2uUk72mN0/ouudlGZcSlgeNZzLalsuBQLAue3nQ9+5Q
W7Rjd6HS+haA5BYY3sUH+ToEYYImQI4X8Y2EFbP+upDqSNfhdVmkrTxeNTesKtylBnqIoK5YKDl/
aAbbXHPC3qlesi1kCxtOUQyA5J1D/ak2ztkrvVvZdfngAaXXNG9nHeWwHfgExbF7No7JiDKaHy2v
2zq2sC7KIx/WMw7LqXyLBOWtWaHOWniHl+drbzVs4ptXje0nWoX51I7w1WqLMfcLp3l+XevbAIdm
1AivwCBnfpAsVZzU1c/XtbwJbtdUVANsPeXDKuMjBO9IBmavujIqO8faFtQF+GIflqyc8oUa5LGh
AkKKhAZ3RSATEgw3lXw013iPO9vUFt3VRgOBxyfGXSrIUTFdH8E2eeOx+t3LI7XX/ibe5TwPHgCZ
U17167vG84/dHD53Tly+bn3+B6zLgYdNN2CsWDHG8E4QD2MHeiWEhfLXfYHtsQzLRjovMRamHaes
dYZnT8IJptfySoZl56K0hXg1BZ8cuYRjbgx7qLxH0CxvKdFpMV9BIOxNwSX4fjmf+6ZTw6r8KXdk
l5KaZ5daJnjB6csDtNf/TQwTrlcHLJoxj0H0cOUZxM5klHddeKX7O3uEv4nisSfNRIN1yl0Uj+VQ
n1t3voK+2mt6E8ZMQo2VtzMCLdK3RJEDxEGyl0dl7129RXZ1KJJ6nOsp9xv1pNnwXovhMDSXaC5b
nbbU+7KQhmfdBd+r5esqy2yL8IopGD/D2E45t8sxIt2jJvbKdrqzjrbIrqkRyE0B546FSu69spQp
p0D2s/7Ty0O2s+1tkV14K0zIFE9THgTrcZm6dFx/nxgSHo5zMwfmAHAxFha/QrvYmfst1CtUbtVq
LqZ8Hmxa4tptdPEq/APb+r8PvQsZHoGpV+V44K0PLTJtD7oPXkcLZls1O2eqi067csppNTuHtW5u
VmGDA+xjvr88FXtTvYlpWDxN0KBoptxyJ1ucT5P65nPvSmjsjfwmoN3ItKhEoPHRqWHPIABtIYeX
+72TPdkivYqerDoUaNrtvkP9O7GgXV2oTDr+Fg/Xbsc7G563uXv3o4a1CtS58hpps6Rx1H0BCETv
si89ca+cOjtjtMV1aXBKWb8oLKHaTcdOZx5fr+zXl5P3LzJMW9W6mrnlRPB/HvsctNv+bUundHLu
vMjLS6oOdrqWWtpZRVuEV0VjVIAMQsy39Ni68DmWrPzYmWuF+Z2J2MK7VLMOENPmWKWl9zAEczLo
N2Po4350jeux9wmXb/bL0alVG3tDe5mGNcxqPCcEG5IwdpNSX4Mu7A3SZQX88hHu6NdtPWM6GmST
18XPiRlux+UaHHev+U0ktxTpcQIIQL44AoQPm0zDt4BcK4bstb4J5Z7EkyOaGkeCfVAgClK3TxaQ
JF+O5r3WN8ez9KbWmxxnzJ0gSK3vJwFbkmlurgTCzmaxtTZ1db/CHhu7aKfZkmonfAsi5nEl9g1v
urMi0beXv8bO52zBXnFZB4KU+Bpx3H8NI+c5nu29F+s7GB6lbOyu3JN21uoW9xVKWIi1Eh8DMwIS
vQm9KdHh/RL9ePlb7DV/+Xa/rFNJuA1cyO3l1G+TiT1K9qmablR95Sq2M9db3JcpecDMgpUUNUUy
VP1FgyUth2tRtrOfblXN3C7g/aCiMS8uzjeRXIe0EfTaM3av85sY5pEIIJaKN0IZBC1YGu270MaP
A42rK0t1r/ubKL6kFsK5R/dBzj8t1jnNuEK+PK97fd+EMAk9bwmDAM8PT3/uKc/MyBcAia+pfu61
vwlif/QNFEz8Me+cEPT+qPPuYXupwd4m1xxSdmRM2Bb+FRsbAQgNKrQexsssFFZ3j7yLxyJlZJLF
W1mTOso70c/8FESeBlu8daA2wEO35McCEihL1gSdMDfCESEHGjNeisQITq9d2f56BiHC/OfwKTTk
L0KoouVRWVWYRg6LnlG/tvXN+uC934K86YMLPjowbrFZ0/WvuonQLfqtmFgwKbUMeaD0oRRixZBe
dd7YGZUt/i2a3Kiv42HISQz3r5k5ZwGJk+zllb3X+GbHqpqSweVtHnLhjoc5QsXMln10JWz++rFC
t9i3oPRH3hQ9lpziJ6sK7ImBuutB8EjrsriLLGuh5UUfpOu+TnaWbjFxkC1xG2DW/rhOwVCialvz
RdfidaxZutXyq+uGC+KqIS8x3+eq1vyuXBERbTHNV3Klf70X0HizTMd4hhov5PlRr39f8TKJy+4k
xtcdITTe7GRM4qo5zXLAdVN+GxfyzAekmeA//PXl9bTX+81ONgmHFQ2sxHPbNZ8t9e+YgpiCfV1x
mW6F+qbWpzz0xJDXWiJT3X2F8OH9HFWHV/V+i42zttEiAo0nr4PIwNOh/CZofaCze+0uuBNuW0W+
1i2rxcIzM18m2JRTajtUsMprl7W91jfBPE66HYzG4M+Bt4C1o1gyEvY67hSNLpeeXy43I6rqcPxE
3wvGP7lmPvu9c3p53Pc6fllNvzQ9eZXlEy36fPTKjOJ+D5OWK+G01/Tlz39pOsYblBCDFTM5b6p6
lGnMUPJ8udt//UqkW2tUd+4kq7AX54x4X+T4VrHhjMTqsRTTMap8QDau0bN2wmqrvDdhQiFyIse8
jqm6jWHc+AO2PNGcKDJc8xLaG6lN6BLkdlzjMpy+CmK5sxq+FVN3jVR5WYL/+aCmW1tUvwrGUnYe
Dt+6SVnwoZ4hbCszSMzw9svLs7EzRluoHK43jrIaH1HE4QfuBd/hkvchpPraV9hr/7IKfllJpelI
pyzaJ8tyw9rxBD3hG298HdKPbvX4gkW0LYNASF4S7Prd6MDCqxRfFVw9Xrdct9C5JqBe7864AFWz
aBLK6m8e+EfU0ydRD2mo4haU8uCVs7EJaePPtq86OsA6CmCTy7VocjIC2PHLk72zWLc4s6B1alDt
cVWMK3kqAgXh1OBK0nNvnjdx4LZLFazGDjmdfxdgOpop4dXrSjF0qyTHFuCUoMwy5BIaIo26g6pR
uFzp+M6YbCFjtctFF4RoW7sBe1BgS+F27l3bSHcieAsZq+Mxcn1vHPI+cESXSNlO0IHohruwXusz
qXhxDyIkfx2IhG4l4zzowUfdYIZ88OtTVHr3vn+Nr74zwf8BH2OdXiuN27qVTZtS0z4U0frUQKcm
edXi3MLFdB/CGdXgxi6oOZlpykrlve6k3KLDHCLBSpRoGh4IN7Lys2ZproCR9pbP5uJZQFbFTv6E
EXdifl+4QXX0pRNc6fjOWyDYXDwvpACISLsKDw3noSz1J/gNfyxH5FGniNx4bfBxUOJTE5noldGw
CWPb0LgnWqscWmuul4zRKFjSsEBcW6F7y2iT4mbOqmomO5V7Xn2jBu9T2M9HXq/vXl5EO/G2xYY1
xut1IfSQr82BaicBGvCWrE2KT02i6Vrq849k+V8czFt4GK+HeNCk0XnpQNVPfl94/1x2sFXuTNqu
8X1JbiV1gXl7X0bvBFEHCC9nhRyzsPu6NuIucmhWA5e+XjW/2RnXLXxsRbbU9HA3z4eOnEArPXYl
eRPU5nXLfKvoZH2H9aKzS14VUZR5hHTHpXWvvaf/OgNItygyQNMHYOvWJfdAUqvI9DAudQY6zwfF
rrnC7sTpf7i2CpgBEU+vOR98dXQ1SgXaia752+y1vtkFINPXow5eLHkTrqZJiKM8mUacBt9fXtZ7
7W/2Aa7aapLIHOWO8NNxrg+BvoYC2rmOb2XzWkHGCu+qJcf7thOJ45vayWphGaxEaN/YtB04Me/6
tQAGycDK5MfLX2lvwW42Aru43Yp6xwIE2Be2FonTf1iWa6+unca3MDOrmpICfbzkbYFDt/rc6xoa
j68DPdKtrp6zUjg2RBgyM7m3ZG5zOH29oTAHfXlkdiZ7izQLV+s0piJLDg+OCtf+QCRzH18Z9r3G
N+/RkhatB7DxkrtDV7+PkIgEUF7BCOHKKR7tmKvSLaqsbjT45yLucgUtAPquJyG/iRbJzB3yA0X3
dg6JV78bSlFVfuJ6/SrrRAHLI0nCAOzumwSXlqE3SQG7B3WmXLrYu/2oDZ8bXszxxehurG6Gdblg
Hwc51b9DV2OMTjIifnSAZiUDTY80JrprB63MUbjw1DiQWbv6JwrokNF1qalb2LViT8ishnNIOkko
PILIPsTTiS+d9B/LoXOGU+wtVp1NZ0VwP3cRTS1bl+WAavDN1Hj0Q9fa8WvII3rPn3HoGHdNFhfI
9+PaKvdbxZ12QSFm9IPch60WpLr6Ziyx1kewCNul98vMdqgNwXu2pe1bUnvTT7tAzi6p5tqCaOgO
43oz00G3332XlAbN8EsCcPSrrroF705Gtw18W9a34zSX7VtYfaxjDhWQSN2Nq5ZTGkwSL2Cu4cn0
1ImuKJ8KWw/iIFoQVFNRxipIGz8u3CNYZCu7sQUXPFsGEdkED9DOnmCL2z3REIyYH5ArDP00xk5X
plQI/XFoSFF8ggP69LmCIZN79kyki6ziSCGcqq6WQWLaYBp/6glswKcapK/2aYZdcXRuigmS0MIo
JdNwbCM3XWZmoyQwgVJHVQcBnCT6wthMFpoyaBk4yIV2IL/qo10rqtLKWxzg4xdTY+qsD2sAdzaE
4Hk/h1EeycDtT02jSnbiJB6CLMbQFglHrnw91LKoi4yNgW1TF5DOh3aaInUYgX3EljGVsi5vBhCN
ouO4mgK4o86PVAYGSD+lWq/mjrGZeYk2VRcmZU+qry708oETq0N7V7eAf2SFB5XFt94oHZkXc9WO
CY2V7MC3cICUrkbwdD6GSxu6GNZuqlKnVjG+7BDW9LiqnkcJbpMQZGaLtUXaqhZcaCbCwTswVgVe
qprIRwQE81Kk09TbNV0sL3liQgbuYq9irLHBFyLIIlfE07vVhjxMqgUAQzA0WdxDq5NxeuiC0di8
c1ftpU3j8fpJjWCiJbDz0NMpVDPOm1j0o3rnBFoamQAn6srcEle2j2SN+QIBXZBK2h9hFfdxZoDx
XQ8VJhDsogXMfGjMc06A0i/HtyRSIkgj3S5h1qxBUB+hHGXdxPTlyh4Zn+HCmQo499gDpNrnsU1k
r2Z5VqUfhUcH0lXRjWocaGcUsRtAaUdV+PUqwag8D2sg3KMrVPdR+s7bQJODLfwYaQGX6ttQTg1/
byJZviMz5V+tazrxyXRRI7tDbRbZisM8TFS+qYJCqp8oS5LgAFklLxoTcMb94GYxPmQ6EzWVjKtU
wPimg7C5cecY6jX1SO46CDdMJzEHjN1FjRES5swCJCFIlI/2/SCdZnosoRxenqpGNMVPrxzhU4Dh
8Jvy+wCLM51ZpMWWVPBhAhi3IcAgSGDJp5vCMNhHQ3NmYscGi51/tqIX+g4ndVSnlGGpvm17gVMJ
lfly/eTEQVk9B0IV6rBy8E3vm7COxakZe08cmZnELFJjfAkG0MoGisoOE5Ayhl7h7GcVLjL6BA5K
08DahUCypOl4OCd+2Ct5hzxyCQW9KCz9gwdPrSDTFiT++9px5i+BipQ+t8JmPrzIq2SGRNuaVsuz
ByHoFQGuUKKiCS/WxPr9oy0hCl0Nb4TTx/ZQw/r5cwXVFZYGKgjM0+K37PscuAPkQFbLBcTLlKnz
0lthJJAxWqc+SE0fBJ3cPg1I4CVKw1k4jCu4CBS4abdhJGBfXTX+CezhWJ7ZGFYwZ5b113Gp7uM5
qIYztzQ+e1QzBPfS+EMSR436DG1xKY8VFQRBUjvyE7zchU3Wya0eWT18Rx/EV7L6/JvXuZ1604oo
gOSoDWB6B2k3Nzw4FhLrN6aKRpvi8UzWzHT1It5IX7jdw1pWkBs3JCB9UhRSw9qkjYLyvlmYf4RV
74WY4N7D1wO3sHAJ7HRH4bPbY19dB8UTYRwzH+HqV+p71fYEozfjsExtDUPERLdE+0kM+akx4WIo
4lTZrnJhEA+iaaKCdihSXa6AkPXjWDY3HV379dYXZuoS14YjrM7B/I2Ps98KdYob6aypxyrIrXMn
Ap8nRLJhuXFbn9yvvliA0ICwUJDOeJ0yOGESzxw0lLyQbK3cYLwdlhIq8x6dW7TCYbRk+3jkSenb
tUnqsPC9c1MK7I5xgfpQpoehjNIAKP7ovmocjbViVwwIDWpLk6Bsg/5zZ0ddfQpX3rIEmx2rjx3p
G5rF4+y12WAlEanyY9k/y9K6+s6WARAADqyEPTD4wZG+q11bXHyci6g+aKft6sSXYVlloxWjf65A
8YPpO+gKj47LC5Iy6nnryfGqqEh5p5z6pOHRQZIWFBj3I3L/02eGnbyD9nanl7SdFaHZyrCBPE28
adtDZVVLblrWFOxkPdkB4jjTOUX+iZCMe1FIksh4q0wX3jlNDhDpWusEysdjc++u8zilzTgBhD/1
8HuHaPpsPlUdGNl3jikrdk+6KB5hRYEJBsABgqBfpnBgDs8AiZv8N2WANEgC66TYPy2LZfkw4pL0
2Uh/KBIILDcuDHyaoILYhlKnpS/o8gDnQogSRqob/UxFpMdNCSp889NawOgpKU2MEWUFlB3fOGpR
9aNvIWiNpdbIcU05mWeZTl2/mFML8VN+04eQeMsCnPk4e+tuXTLsZ9X6SQK27aQuAcI0xWpqYEVS
TuAmKx3IIoePBLZgVM6lnwGUVbJz0zf9nOiIIt7CyszFPZtwX7jwmMHZ6hFLeH7BeNF8Ed0S2acG
GnBBhijlPQQQGrNCjH7sulu82R3v0Hs9IEyIcvkBTFkIejFcBMWZxqYY7yT11+bJ4lR2frpmAFKL
Nay+GF5JMDG0bqhKiKGoplnHmcgNHcgQA241gBeO3tifo/JRGyZV4VWY4zCyx6AbZHUgFmZ+j2FD
SnEULVYMctikK9PKgeMHVBuduc4qkD5YMhVs+h1Q69rNauJW4VFWU7A+Q+PFpxmkm8WUkmmBvoiC
gHSVVjEsE49j2Fcy4XYenIMMxchuFxDnvJQVqP9moo11nKzca0k6j6O3ZLOOMaO4aDXBBc3V9sfR
YfTN2Kz+cq/bcihPktZqPHWdsVjzai3MgeAYbxLrVS5LuhKVtJNoFkmzQpi1/ISUhAcvhtbAMiu0
jfuRAYZrjlXI5vYAhyEOuEIotIKB7mza27CESQBtanaLCsrgn2KgqMrzWquGvvfWcskm3z4uBgPS
evCMHwtqHuYKICgcr7b57sNnE66gqupgHDktXjvcGhjK0GOBLeLBD2SrE0uk5+YOhbPlETUgMd5U
E/TWslq6hmU4ycRbO5ApvvUCb26S2DMxycxa2/qweJMmKa4EHO4GuE81B7/CQ+EBljwyPEWGoSJc
d7StTtVayPV3CcdgyCtb47BHeDevE3wA4qWEg7CZvbOeQ9XD4bVpzTHy/Zo+Ol4wR5kzzOsPrSYf
woGVDXI8VAbsuAsJcebVsdP2iaf86s5npYsOuIQem8lCOQ/W8VEBqkjXBAcB7ZMixUljioPpcAon
MHCKvOM88AgbrKXhD4+HhMPn2RTugXfYJZIBYLImdUNu3ANba6jmNUNMP8umd74WGnfHZK3D1kmX
GMq5t4VgRZzNbOzvcBV1T7D7wBq3ozDw3Qgh0x4WAlilyFQwHnO1S5KY8HBJaM/hIdCNy+LdqGIM
3/EBHnn30cIbkZJI6vihxJVLkhPHceI8Fx3eeXAk1tNTQEN+QbcT/2M1CgmkpGjUI5MONd9GGy5l
EgkaBFmDXdrNUZWjEP0DZQOXBEmqQ1dMdQ1vPIutoUf+B6cyQoYnAId7OnVQ8sW7sFESW+GEavzZ
jrUvUxHjppREuB4915FsPfhNCPGF4SL9KeJijnPFml6mUnYzPRWrN98P49Q/tbNonRN29wFm5uFl
nU1ymsNTGQYuHldRzctT1LbdjD2p1OxBlO40PMSMxuGRzOO6von7XtAvquTD9wUx8hMJPphazFiF
cIFZl3JO9epHXTYU0NY6dT2Qnnd6DANx8tH9+JG5K3ugS+djU6xG/9lti/mLsdWiTtMQ0iVhHFlM
EIs7TjKFvLs6im5U5VEGC94izFpoSrqVE5J0jWI7n7XtI5WGVdWR96qvLLn3xwWeAng3Ae3L4451
aVnPWOE4N9VFSSCADknWSojMJi6MWNSRioYOWd83sTyGvhqqh7ZsC5FBFC/oDgGpSZG7MKls7gdD
LscW5CH926b3/PWdD2bPegbmayXvvFLr4Ttfh1W/r6QYwgPMpIL5hHeEFzziGqPin33F0EvQdoi/
JvW62OAx8EZkHGbJbfe2dkX3lcA01/t90YHxbx2uw/hzu5p2xj0RD9qUydqND3HZcnoTzi5OVtnC
BzRtHXeGALmyBPqJjioJfXJix/2CByWe9kprER/qQbn6Fqr0o3uqAcgUx6WGyv5FXXnUuTuSqod/
MeyW8PBXpE8dsPFr6KLZgN4TDVJebr2lHR66BS98vClZ0x1XK+YR6Y0gNPDFDUaRwZZUOOfGlBaK
64bzj9ZqvWSdH4NwMhqAu1MvGEj3EGGX9LLCpyF7XpTrdCnODjPD371R41M41vqAX0CZbfKDRhyL
qCLxT7zU2HxQoWQ6d9wI0D09T0Q+L3ihzngyLAU/T5KETCBhszrm6EOBNv7kY0OtRILsEi5qUdg3
XsLl6v/o4Gfen3XrePbcYCOCeoqj4mpNQtoM050NVHchjAu9zj/qmUBW0F/q7tnAKeWLItZHMoQv
3CYDo/z7xOuoyWlQuu9FDbxO6kxuAa0hsuJd3I7YR1AmDC0wHfgombWLO4WHAbYu0Yeuh1DxWXYM
Ss6u8Xl0CoXj4c5WlIp+iGDw7iUdXv91Vq8uD6uLWQmNB2wraqG/O4YL9jWyGsmDddIjXsbGoug8
Cm+pDkjEkDZZZMPWK7oGO9nZLUkS/RN1VbTgZMJsNQ/DRmcaCfJ0CD0GgSive1KtDU5R7F9zMt5L
EG5T2aQjrdv0Xb7g1ZVBXRsaHYv5N5zwH9+W/yp/tE//UyMZ/vXf+P23tlv7quRm89t/vWsb/Pff
l3/z//7On//Fv04/2ocvzY9h+5f+9G/Q7r8/N/tivvzpNwdlKrO+GX/06/OPYZTmj/bRw8vf/P/9
4W8//mjl3dr9+OffvrWjMpfWyqpVf/v3j87f//k3wjwXVah//PoJ//7x5Sv882+PgwFs5rezQSB1
v/3jt4Np+9aMv0E04ov6/hdN/fgyGLRLo79DHzgk4OfCSJBcSi/zj//5SfD3iMU40xhD2o1edO3x
zjP8n3+j7O+MwVEPEuI+JWF8qWoP7fjHj+jfsTtQyN76AO3EAUDj/7fLf5q2/53G32BX9NRWygzo
DfmDPPW/NTC0w/CgwIe5rguLIW/LC+vWRvWtI4P3PSPfR9ves5q9Q+oNEhYhXmNFhV/N2jcpjfi9
F9Q/IRxanF1nPZYXjU95Q5ZWHgve3Bm8JpGfKm9KcUNdY4/tFL8ZAs/JVoKUp9Pa+94+hAUqXOXi
ZVWLpyocfN8EuJwjDRNFZ4fHNdJKeNOyFlqTbOQnZNNPDY1wJewbfWyVBVD7kuZYCc51FwnLk/YW
ng88fFD+xfxoWO/wfe86Id5R29wNcJ1PYG8Ff6Z6fAwpRTKoeCrjeL2Vjrqd4aYkXf9N2IH+uM70
jdshTU3E0WvFV1hX3darOvkX34EqflpJBU8qB+nEOOreNmt5HuroM8HbjIz0WYx4BWLD7g6cjHnf
iDKhK38akX1lDZ5vl4xFK3+34KFMrX1ao6pOod9y9gc37dtwSAjqTklZF/+HvPNYjhzZ0vSrzAug
zKGBLYBQDKqgSpIbWDJZdGjl0E/fX+Sta1OXnVm07tWYzaKsUpEIAg73c351ftjMCogLULUqTa6m
PNvHvdyI1YgAMQLHqXbZsm6MVj5qA3kW2XMtCUBwG+9glNp35qeR2FN8ZOqZzFTCEStOS+s6XeXW
0MzugO61DfSDaahvC0OwcUGZeA0t5yI26qu6Tu0IPeBbqnsPbLj7MhHXhOfdC4Iuw1k517GlXYAI
0WT09otZAaDp+aWhIC01+3sr1atmGV6UmOmHPycfokpey3S5ceublNE8u8QAnNLWbjMk/HiZTkk5
z+IpXbCg6OtrUcYPgwPorJNrjDziI5beS5Kaz21VfJChKqLUKx6AcGlGX+usdcJlVAj2nf5HqV8l
jsqCshETEIIO+5W9S4aSBl3+iAOiCvAoNOCdWzn7N31evsUuBXtnV7cKMisA+y+CLpuvk/Owub72
rrMRBaQFgilNApaYZb2rpdkGuePVdAqeCjJn6c4g8x3+wCEd48NC9m3kVZoKADFzFsmSRSv0DzMy
/WhoEY6LKf1RTb4dDkZxEkk1wYwYJ3+2TvVcTJG3pq9q9K5b0xXI4pPz6UTUi2QSjlZUUdIGad/n
G51p3sTz8Rypd6izJvNbXe5slS270dpoqrODHrYhZGhavkFneEG3vU9duZLv0Yug6ZvQNJN7SkIV
OSJ91wrr5LvahVzuLIoPTmrGrml18lFpyUfXpn8O+7SZjLCx82hwRijy2YvMkrutpHFXzNVBAuLx
Xp2fHNHRQT+3YZFUt12aLxtkRW+TrQ8Bb04KXKZze9L20kuLD9c3TvaWkKQqUCLBbSn8G/DGw0I4
YDAgAA/ap1r3i4s5zuA2Ewha3d6yZYGejeNVX1B/JBXzEQAeboR9zDKxAVp8GuFud2OtebwVy3Py
YCoCj7tKE3sJ2OpVIt86smI2WnLnkz0zM0cTsNRQgUyK13J0H/CkJQw3m56Y0bKEfSRWmURaW53S
vbJiO8jm6kGN9a620/eCjl4K53q0PfOQKG+/ovZLGC9/63rfHclqqLSqDRoE7YFsrNPkeCpsGuMg
XP2U19n7aDHEIz5lrRR4Tp074a4uJRuyB4/ap3WfDG7+ZlnFZWYp4lR9LXBcYg5JhiXR4sFxRjCQ
pT1W2aw2LtMyyYWrb5PlGA/qKrUXf8viuaVpWYOu0SsmJ7LU2y69dvtl0yz6k2+NTFyS8QND4d7y
CQRpVDsMAwxhy3gQbu11jMirLn4uGEDYTdZZTxx1J02v8BJ5fUYblhynvLkV03jFiROauQtmopNA
Mtsvce9cQdfMgT5VhxgUNgDjTwLVswfYs73zq+yOxgAaabiw4rQJMBIkEYfvn6SZhNSgzcYvvYOA
e7JrPpVWV7fjXE+b1vaYJF3R1dWXrTU+r5lzbbBwgw6N5d7sJ+ZJjcClgND7uq/vZ0rIYOwrD6ql
fm3V+uQ6/jafxfUijKcYNjVYJgBXt/cDZ+yYH9FXMEVcwXNgQNYa2JaDKg0zK6Dd4SWR0FJW5gSN
yp2g9MIO73CUWOWjVk4yaiozHCdbRDOegFB+UzZ0YF+p0NOcIXS0OafahHTy7E2hdRslroyVoI5O
DFfSKy7Xhrw3lwxwRaGo6zR9TvlYyuFd+O51u3L3BEl6gd1rtG5iAGlc8tCoDT0w56qJBiARox/D
fGT0c1ffas1w1Rasd9NAfd3Si4aZiDW4Gy2lza2vk4Wk23oki4ZiqY7Mou+CDmYoqhWoklF2KpgG
L8KgcwP2zWxmwRumAwrUT5qzGCHNZbQkThLBZj2mSr9zWoYg5hl8hZyvWxQQoSXYuqgo3Kl56Urv
Up+uLZVs1Ny/lmB/QT269+0UxvrIyOqygibaAmpOkaAfxOVHa65rXSg0gdvS7D6EB+6sMRpS79yH
dmLoW5Mm9K7DMsExqG3cCv8wZ/foiuZD0yQXptuwo/DVDIqMtyJetxgZMGkwIcFfi8Btu2caumd9
6n84jKJ0Bz5rag68tBXU8FLdux3hS8lapIG0xhuo4zT0x5nXp/h2tp0GmHlgYpytLWZjo6WlF6mR
RFvRb93RuvdGn57deYgR9Z9heo7tqntu+yHKWbpJE3+3nOQjBsAJasvrgIVOyVi/uc1I5J5r+0GR
AAQ6zoGWe+Yb2IcRECbOV7lZ7OpGqYI0rTV/m011pWccWyU9Y2j435XEZGv47s5Z+bbJxELuJ3NX
JcsTcUEfa5e8jvXyaLvPzRzPm6JansgtuZpbgnIybTxDXYSNocIJ5LStk+KSpXbZlnxTKsxritlj
rgXUSfMGYqAItdh4sl2GjnfPA0bZnd97gLXlvs/zJ6GtT41y0rAZue2iUDDB6zUOk4fFbmOiTbax
LtWNM3iXnMDugaEVzAKm+9/FgrVICFYWMR8iDbyszzZqVVvq5JkVUoOOC8fb23m6h2fWD0qqcPBV
c2htUJvZK/ZWM+6KeI2P0J6BHstlY5k8BN0S136yNZZahUhIk42R2JtULCKYOD7DmSPZbCgSM3uf
S+1CyObeL6tXzwRg9WgbSRFDq2AFVp6EeetL1k2vQsQaf1rGFOkYCEBkcsb4FM61iHU70lymlM5e
wPQRL+ScMXctEZWEWWyMPmtCQ9M2wqC2qgz7HhBV+kYaJMz5zYv8Y2L4AyTkrtELE4SsN1D3d1ag
pUs4MYjjoomL1+YD14KMpGHNm7TR9nW6dJHTZpGdr2WEtQ9+zn9Ec92F/WqdcvtdWXWyS43Y3JtZ
x8DXO0ilEMMPN0TjEpPZR3PsPOTmZuyGG4tzfS4alpROVYhrjuJx31v1YR2r+9Wqb2c7f2108pWY
7LrIxotIoX2TC9+OucuhcPooa5cnrXcos8arbG6XKMMfMs9cCYCEMm8MTMvII+G+dc5zXBQX5Vqw
IWccb72n/YlJdwrtNg8K6R4qv3i1p+55zE5Trd5cy33wS/9HrCXvND3v0oShy4tJRYsqfkxGf6zT
iWebJX4EkVYFfspLHc/VbZEvT4sx7wYv2/YFBKsQFLjjsII+mG5gVu0Y2MosAt/R/rTr7EAG7k18
g4z2XRNgKG3JqGxI11de3hA5RNiaYxbWD7hq3jXJhsvTfYg199Um9B7y29CCaVbP8wR3lZfPfRm/
6jz7FXIlFBA+oeYuT3Ne3EouwWDY4aIm9CTwjOzZVsyMzcTMVNM7LZcOsgl51FqOMMvufoyskp1j
j7dG2tvApr4KOHFtO38vZvkBALnte/m+diU/XkkIln4yCvaEts8+UOlkATn/+z7hrrSOsMPDN2uO
b8/vFX7IIHZI55zQiHA4NFqgoL2Dfe3Gb+M6Q0EwFo4cShZvsVw0U/Um5GRF45+xnyZRoWUfP2+2
VowH5cmOkoCytEnDanAfGXYawMC/GLQGfpinBQHsbF9+qT0M9rk8F+opFdkRcRuPwaHsGPCmBXqT
5qEs4bMmDolqoVkUTtdSbM0P01I9MjKljrqWaLvRseNgMEW2FWedX/VUGBbSiaFLdwYqiUzsx2qV
F1ChNJ169tpeTqB2ZPtQcmUtBhHFuOOEcnte+pxyIAlSVM+7lNN9TwYKM9JwY+ziJJ2Cxvfv4yn0
1XHsLyGlZdRrxS0FgRUJoYed2Y2Bn1Fsm9r8lKcD5IaRHgdXv24qfEyd7z7Iojp6yWufEi3Au3Zl
UMVwU96L3vphtUwqNzdr65o7SqaSk7wMpKe8SJJwGthWfur1Idk0ApZ2ltYP1SLqOJ/+4aDmJztl
fS80Q7UXd1GdN5fd6HgMU1bPZdU+uwmFsZc9SWIsUrujZGyBsPWo9mjphrgOKQq40/pukN8bgzOO
ctlBIOI/TCR3ummNdjbdZtnEbUvH59Y9L2QhN0ZRXDrt+oTCq15yO4Kse0V29IDAS4XgHbs8N4cI
523E6Oj3NFfP1Uy95zm4NEwtCaBl71qD4ONW0oRXqcExadswu0uXbwx1SqXjBJwZjIpKm6clnp1g
cKjeUF/SDaEAChhnXvE6oDyhN7A4tzOrcDcuvMtO8++b2Ufw0DY9PnZxEpm7jR33ebanaZe6+etU
L882AhqnihdknM3tOMUMsCEfEJXL/eR730nEXVPw91JxqqTJ+Yw207fVLZ6lVl0WUDLh3Nsa6ok5
XFN2ba/X6lCS3RUUbnJfet1Hmbo73dJelo6NoD+LoFekCueKzTHle93kr4OCs+/NPztfNyLh5OOm
7KSHjtk9uZL1grYsrPFpU6WaPNKrBJw2jGeqqCT2HlYXNNBv/CfpVDXkgok2p+hCe9ytbxSNXaog
tgwKENsB0578pt84HDWB8vpodbHHW03ZBtrUs8ZVjriLxPKfJ3klaxkudfIoY+OiTOwPB4FBNoJ2
doPRBoxw3GX98mRVpkcFT0EJG6KYRp5Hlgd77K2aFZYj/1B2L0yi7kM6OTuEiPzmJ/AqsqLYXBpE
OprYuANHfFKc8O3e0w9d+Iv7oBf6Tb/me+zjRZATwJs6VpSCw7Nv6mHishG4cj6a6ma2w1IfNq1P
PZSKk+d7F6Nm/RXw9D/CSK/SH12t6o/+MwL6H6Dpb//V/4s4qWud83O/xEmPQ/VdJWkHUvrvX6a/
wkr/9e3+jZU6f9i+8HzHEQ7KUxP7wr+xUvsP0/fx2thgqYClwN3/xkqtP2zdNU3X5e9dwzg7W/6N
lZp/OHwTHeGoaVvwCMb/BCv919CVv0Olhm+eAVfTEp7rGoC5/2mGa1H3GJqedY/2SMPaHehlnnuj
8naJRPqhZ8UPx87eNB+w0ffgTRh8Gy2kBlDhwRY3k1XvRHIqPAOePPPvVRIT3a4tOxqMiiakv4Bm
rvcGmSOT5a0U4RZb8rTc9221bmU2frcL/5XLiIjB99qK/vMnspAzZQzqWBxl0gLFlQfLokI577OW
SRMSdzMMld4eUCOFQ9eTmlJA+U368qMs5bJbVP+odwgesdvXuNXQJyCACT3EUhHyIlMu8rJyhpPG
FrRqkMxFlft85tc87opIKutERd6Ek55/P//XOKCqTOECmVRok1scX4p5sKXj+5tEXpcMtuQ38Lrz
AOWIf4vQjW8VEQW70gWXEaq8ZHTtgmaa8nJaNQbPmzY3t71Ls/qh8t8TvUpDzt7jqto2Es033XdQ
Dfrfq/WHLyvaerqSwSOFN3Hqi5Hv0uAe2rtecRZ7nbz1RapsN4/J1k9iqsr0LXVBObyqvERG+2Ql
FBeaKrdevb7QZL+lS0pqYHs/+MUlRBqHa5cKAEzG3s204KNWv7qrQQJZV1yNNXTzFFvvXY3xxhg8
ZJgNvkPlWad/AWattQYOtpHYyz8ML74YIMVC0XdRmVkjtVT9rpVtHaV2/oY8BBoz7gOV1PfSHa/m
BsgPvUxLAZjelJZ2BLo/H+jZW0yBoafTdy72llK6IHjV90Uj927n3rkjoN2Qu/tKnfSaEt6wGmsn
epj0yUY65U5xqE/peEDQzParbxNkFftyXfWwslHMuEX2USTiqck29Oi3RO4hkKPIH63xiXiJN2lk
FqKr5ZuhVyWhXay+9tzbAVdYWzrk3UjVOEAN7hZnvm3aV9HzB/Sqr7PhYTdMriBBA1uUP7SupJV/
zuBwfv69Gu2Np+RhWrr7apHHGPPdxqj46qQ33uV4tzwN2mAwbkX78RNusufuDlaTBdVfQUGA1J8B
uSZ5H3TtmEMl24SwSqsIvMR5GCqwT4fCUnXFKyRiH1QKh7o9ZdoWNPB60jhqlJDR0ttdmPXTu+0U
65apuE+pFa+Rv5hOSBhuPcw9bREKO1l5164y93lBS4jl3WFuZP4uWHZWy4lXUhq00gfobG4HbALh
KOtLR1uejPmuYS45qfTZxxlhzxdWpK3Z95pz4/sIutkxg7VbnktR3+Y+LGVpvBRGNWydIqHiKpL9
ZFhv8xLbdDQkW4xyB331JnVAO1O/jAsj2zdP+kwlvNrmGIjZvZk045SeUb4zWuD7lCWrK1XUNqMK
jcZfiILkSUqTVtu3pAJg5kMgX6FeWsQBdVHBzxn20m0vOtudGQ7cvGaEPu2calr2ojWPsw7tbqku
AUhUEWrJZ4TLOyMFRFp9cy/tFKHpsm10as9E+ltYENQVlH8yb6wI9vxVxTz4urGR0j+aWXWvuEFZ
S10oytvUWq5XW26qatx4DuUNIszLoU6yMDPKN3Mt7xgjEjRl/M03xnfLKpIotUwt4BQ5FMoTAcwR
HAsfrmrBgRRwWuKxcRbpm1vJY5loF0kHz+NML1piRv68BvrSP8p0PPVV/k45/qAD4cY1jZQ41ecx
UTbR0dvca2/zLts0DR2DmRvBosphu3TTwSqNe9hZFdVMLQ8Hsm9Q6xYRTcOyLdZgSLPqskJ4FLho
4MKyc6lPjbS+ENs4p06kd99rAOlGZ+/7WZORKav7bmFD1c4zaY2Dq9KtveinxcpfkGZuzHG40Ue+
n9UJIu+rD7txeMocSfyU484y6CVrBqyGtpa9IUe6tMzqYLq8J3EJJqjQukZ+OV1pc3njqSlYHSgY
TVb13nX6m3Yd79K2cJC96jtjtuaQXJ3noeSTxnXOP1yzXdJkbIhdJFP+1O+nOvLaKgPT9ZGNLta9
s9o9s+aLZZM75e3cZperz6Y62+f1zzSIQMtQzMiSQZEFZtvU6vXLrIwGt6LlKzq2H25kO07l7oUd
4dxSVyc/5+YhEJCb0oWjSLPisqsXtAm04hMjUZkPBP5QXqLce0M2QBy81AODwC/k9upG46Wqkvb5
DAfkbHqTnJ5W2zmY1okQvLARsdrFKnulVaA7LrxD29Oj/oQFbVFfo9WJxZ+LDeRTsEDDWEs/Ys/a
+bF9cJPmUncZr9ys31BHHDaNKbObVZtQ7HH/8248SPJ8rZYMl666K9iMdjmMbZDcoYlQEXEIsKKc
QIZYkVuCoxXIOgoQ4ojUkCtRSnjU2d3x2ERQezyCKp6fLLrbxDbWQCiUF+l0RRbKbdIYYa7D7/YO
B+TIEwiLDBDCAhKLYcIDq6XDMspSD9GyJdpG+SDYU9aj9itsO4qbF1RHT5wMSWAa3XPuyTeR16/5
gydGxpDH4sSdkpGRg9HpZbrvGm54jr4rwTSjm3yZlVMf5BZzTBjOwOPtRdSV7kuNCCj0GLUcxLn/
VKcePaRHQ9mADl5YTfytR6oajTPKdnLN9YAo5KMJyLFph0fGvrRh7vlFZFd8/JzN3DF0XCpmPUdW
x25VdADLhWtHkK3mQaQPTe2gm0nRWhf7vnUvTQdSbEHce96LEQgZvG8SzSfzsEbJ41wv7FafIrm4
P4TO6sptu9r42nSpecCFDmJzjlLnw7b+ymH+/7ydMHXnHNH++3bivum+w+Nl3/+P+l58V3/XWfz1
tX/1Drrzh+WaUP6O7f8lmfird9D1P3wdGwEyCovami7g370Df2Mhb+SLhO6Zujg7V//qHZw/TNyq
SC+o9n3LMMk5+Z/oLM52yP/bOrBKCPZCZPHZAd4BFo2LNbjkxlwou/oRGygcjfix0vWd1sEvN/WF
P90M0o/+dpf+Unr8XdnxKy/u+YKfepSSTMrCUMZ8WIUZtYg1jUFQL64pJHvz9s/X+GXy/Pkin8yf
QqKdK4RcGHZ0N61WZFU9YlInklJuxvktZjDJmBrHjlHaoBzYVFD+4zL54upn1+wv7ulnk3jhlDr+
MaRzIpt2dXnGILSw7jidVYlD+1ZYqMdRzULnhZxcl1W5/+LK55v4qyufZV5/S0MxfS31q5Y5XBo7
ulfv+i492PhqpVyOgxhvp9Y9uhi2Oo2U7jn7wpP5M3fyV5c9u+X/dtncahGZ4rk6LPPGvxmuSXn/
liRh9YSSK/niIr9SqvFIPzvENT0xerXW8QHxMnIQPyJ4bbd0N0hLoqH2owT64ou7eJai/erHObt+
//bjpMsk/HZixjFM+G5dfNB+wP7YCGyZ3hY2rVi87i7LEVzhwTaR7pXd5otL/+4BAiP8/dLOqtFu
Qe4d0BTvRnHbI+q1O7lPKf5sKrVGcUetY+txTjn6F7f2VykQ51v7SZLn+bNWw+n3hxxgu5n8yBTz
ThupCXhlANZ38WpgGLW+CJ0476O/vL/n9+Zv9xfocvHas5yqeW7u0z81CdIWIs2Iv3VXMXL/L9fl
7y50/vO/XYj+P8PCaLYHH+K1Nh9KHTibYuS8fFZ2NGmGrTZs9cx8FF9ucL+7m5/2HnjuXoEc1D9X
T2LqDFjqb4dFf2zPi5bNaM7yt6lLb/93S+azF12fSqaSaIuBn0SchQHRZKV7t49bFALZLdqISI9J
JBmNwOPXkIZfrJpfZleybP6bTd2c0CLPgjCe88IkzcNlik6HaTU2XpM4hSqPQ9W9pjqzRXhhxr65
LVMDuy/qny/X7s8Zc794WT+72XMH8ehqIG7yrKMg4FWUfjgwh2jyswu1xuDotIiq+IbL8RiXrbmp
bXmxJjbiI4V0HypJNTpddIX2fpyo1sDFqGRTuOl5mRDZy9E/tGl7l6VRJ/08GKDJLiaPUSyllW7a
tIvY7YeoNYob2nG89BpMh0EbUE4DWAw2D1uNWYBHByfdN3dJN71YHjOpH5ignGzBB9FgDMtLWiU3
agYU7wvoZGndzrp9tVR2xMS5dmuWLlPc1wiyIEOme52MVUTaUlSmyX1NNp7U1TlXrvzpeNkuGTJC
JAnXVW3c+NWEWeNNeq96/4Vs+Ddr/PPomCHBT2Bj/Tzocft2XuOVh6fT5ICJ3SiV7pEiGdmG+dWO
8Zsd+b95/lF9FVbbxIc4JWTw2fflm0ca7pyiLm94YOuGNuFu8a68FVSABcaG9r88DT5LpK3OI3pK
lPEBIxHXssFEGxb5+TwI6vouGRdSf++YJcHGBZzFFO8vXuzflGbWp20ZD65RzlKLD9gUbysScqrG
I+HJjBLoaj9rjtZ6HO1TVd99ccHf3eVP+7JllqMy7Y7cnAPs4EWhukf06PvzXc5qucm1q7Erbm2d
M8gxjvCQ/uGfr/ybs936tE8vtLS5apzsYvT8IwN9IefGo/I1zrjl2PD78wH/z5f6Xa1ifdqeGcFR
eNTzBgSfuE1iceHZD2eB1CDVo+dU7NopAsQ1IAjvq0P9fP9+sUV9nlQzr6qrUEvrhzHuj9p5KOV0
5/lLRGzpBrnhMWU3jBf35tyG23yUfHG/2qSJvP/NxT+VhBamdbNIKWbm8Xg2FMVFs/U4HLL6HCRz
Diwwa0BlYi6CPO8vqyQ/loV/U8J8t911tc7HtZgYUxe/NGZ9aRqhSvAAQUO2ZhZq/d5wtp7a5uZF
q7Z1fVxWtqJd3m01np6+1XqsrAO+bGO/UGwbzMv1gBNmAUCq9gxmGGJswjNEgZOEvlGFCVz9dGeu
x6l5s+CjKX+S3TjuOv9QeXsEiLO7x3fhMkB53tTk4aAr2TmUKrCvC7KZ/Nk0rqfyGFvPtnU3GA/+
/K2xPnrrqazudbzz5m50P8Z+76rDqA7C3gp9V+Z7Ue70+fyhVbLt5p3OzBkmkaBssQ92steaLZBd
kP1UIqDZa4zL0VsoscdsJqNP22emeUOEwUNmdJcmIqAhXq+Bb44+6OsAkugsZO3huzfTcZsP/mGU
UTK21/OSH9bMvGf4425YDkKs15b3zXQex7rC57fsC8kZyuveN9YxK+xt4oOVePO7DpLiesu9X6C5
Vab3wfTNu0V5j3gWdUaCmIXz4JvVVWWWP3o/Obr443VrOkMsh0U5m6QA8ipxySfY4nxtoy/qx6R5
W7+poEO6qMmq76tgWpCXJqfUAxhfF/Yc67Esst3aoogidRcWAkwq88QlIXcP6A8wUwZ28WcC8GSp
OlAt8OhHKvfdsC38qBixYnfmdJWcNUl2txO1fSaRpqCenH0raVcQ4JGHggjIu5hwbEut2ZQGUvRW
hB5gzNhMgB3LznYu2rQ4eo130nHcVv0MuAIA2qabBjJLsv8nxp6kgXu0vzcIeNCpWZQnAnFnDZi1
i2cs7WZ5Q7f00OffzHyReDepdl2QXxigu7ycfjQVzHcltv7aMCJtwNOjrpxCMLUkw/jlztdL6qGf
mu+H5qrFZn22tQDiIftxS+dqXPaGSC8mifB+tq6GxbmfpIu1Zwbf7KNcGPsE9/9CkkOPZnu5bXMN
pZZ9GsXERIs8qFbnMIlhZ9OJm6W+J53kgEM8jMkecZLbcsFHiazN69tjNuSbxHjRmpj3dz4lElV5
GgdxhmzWytPv+Iu25LpA1EOXiWd21iB33bBKb3Un/eqM/t1G86kJJKijAysbhkO7HJhesvfaETlN
t0kTL2Kk6W79KMlR6WNKKme9IEfknzf0n3Xur3bXT4lDLkYEC0pjPHhmGcYyvpI9L3g5butMXJsD
8XKqCC3VwzhdK7sO6hLdS3xO/0OFc98uLC3XC13ZRg1QsWgEbBdBahWMSYkfNN6TT0vMBsnyJukp
yLNzNw8s5NXVixCUH0wFNTagp9uJGIf8PKvC03ZxDXdCiTYPajMYkIX+SY6oa+5yd0B334buQzmt
4T/fgp+Tf351Cz41rMT0MjN8lPnBTCoIkGNMDLPxUIkXTpjApp/y5mHjwZ+Mcg7n5VahcfWpWQVg
u8DeNB9ERToOOUkOluI+jXzDJAh8uS5bZ3NKcvnF4fszY/xXH9T6z4bM0i2SMOy8Y7QqUnQOYVdD
uy6nHSLT3roT/nW35uhzEOUap87QLyE9CVbvL5mLvC0nF/kyoRXNbWpcjei5WWSEmIj2om24zUkX
oogbBivoimezZ7m9DWRetEW8gyML8tal9XJC5eOZzavIiastwWehGlHS2+DRrYSu3ig7RccLO8yO
0dYPpdyk8GGliSnA/FGUH+cWwHYEyuuzKjgn4ciFdcmD3ioDrxNg9/C5/XdtetUx0U7GZWMjcNWW
U28uoM0QVN0p7w/4aozsxjKgc8gj1rHYeNocwhxf1t/mpt/Whrf1EGqSZh625L8smdpWfPvOsIM5
LjaydKArXirsEqX7YHF6W/Oby6Y7rN0Xy+pntt+vntanAlSDZDJz4gYO2aWX6Tu8TWJXGM4tpo6d
zJEo5we7vx+QYU3EkswvbXKyyzE8y+kWZ9isgxcyK/vBGuTWK46ZjFSeIq/82WRdTO5yb+Mmndsk
lF13ZZKUMaDRdc0hXPx4l+XdjZ+TxZrW0TmYqXRQUqOOM7wxSrwlMrHKqvOA4Z4Ujlxu2nHdWwg9
M8dGU1Re5L67z402ykrOVSDwta03WSo3ekVAhOUGBuXIP79+7m/q5s9z3ojIJhkDIvBgFy+xgrdo
nSsO76MYV/iKfl94iMtT/2QM1nujpQ+YdhnfcGXw4HJZXJsdw1Cd9qR3B4tlni3azerUqAnzR5VY
34xSHRzZY7g1Is2q0cXmIewBTfQo6UleHNVdkk5/9LR6bxqYqovvg1+FPmfpKvNoXrQdMkykDRMp
ldqNVrQ3zeQcJObwpO3Cdhj2+vJqIbtnpCXBBvXG6eerxh0OS9rs0z4m4wq1L/9HlgaL7KARGaLs
qT3HBJ475vo+zoi06mysBBg/CKoQ+S63vWiGHovhWP75Nv8cjvSr5fipS6ilARwOMXORtkRO+biv
G4W8GbVpPB6X/mbW+OPC2zXSJt/Ffyxjk9gR+Cfwl3bxd18DZuZ5Y/3VR/nURKzLGFtAANrBYwYE
m5d5FMuNWmodoA7DQ05oG8FHl4U7PVB+H8z1vj/I3DvaCL14IIHf9ic81cIIV8MS4bJ8W4rHFb1o
Qr5rOZVv5bAeAKwv4NbCuKAG9fq7ta6zC5OkQcPfT/ahz78Y+vY7tPyzw9JtLNvFiuIc2tg6xkvy
bJIe0DhRr4cWytjMOf4XeWeWJDeSZdmt9AYQAlXMn20wwEZ389lJ/kCcE+Z5xldvo7fXK+kDRmQk
6UGGV9RXlZRkSkgMJOEGA1SfvnfvuUUXPuGBP5XTydSU7dIhB33jW/3Fy/M6mw9tkIjtZmAAQatz
RjBYF/aprJyXXO9PUQ1vaR5O2hx669foJNmp4WtV4LW9cf1fnLLlq7IlK4SpyAaNdpJbl6YKThpK
96BPb4KE7nUZed96V6Nxs5TJ099f8xfdk2/b+HdtySZVHFVMs3EQHGsLxiC2fbOe69dWRkZpMkYq
eWP/2W/3VXGgxmpnr6KxQ2LWjyZrsxFkfmV8lpFzMuyHHE9MiRUCGMKNYswnK1pO5Ba+8dL+4mT/
Ou9vqAuB2kYahxU+MubmbumvZxNhLR+zTYOdrN/sKq81xE/eSflqt5LDMkdLxzmxni8CFycO/keV
z7jeWaVXds3XtsZXtYIQ9BbaUGyyD1CaJm8Bpn/V117neN+3mwtEQZ2mLfYhZbeE3ojDH0Jdin6A
+4nsfNt16BAy20WV66f8WH//OP3yuq8WxiwbRDPqs31ooeql1rv13a2Dp1ZaFDgLBFF7axakIVbp
TV2+eb9/9dW+WgOdWKCQZDZ5mPoeQQXGw+LJnmkMJPT+FMPamAi8EkpOBxRxeCxQmE3huzHoPvRa
chPSj9YafRsGb41tfvFWfWMpf/dWZbUG8rDnbF1l8iUYQq/VjRPgoF0KCa7M1RP6p5OAjPXGXf/F
wvE6jbDWCFTBIe4cRpl8xDNFDFNzrOGRsV7ZGhYdnMpl+RxzGH7jiuv3+ZMnXLxaqlojDA3F5gk3
eHNi+M/SqLba+A4TMuSn9macaRZXqNl3qhL+59aqb5vxd3c1j3pjGrEXULEPp3DBwsocqOcNXpdF
MilOKmM4wa77xmf81V19tVr1BhJ8yDTKAfjIaV0wSt7TadHYveeTbNRNgGYcBtbWMILfr/mPBAwA
I/j/34qhn+M0rr58jl9e/6r/gmJoNKuIkXlDfq1f+AMbcR/FKalLBXLoP//2r+SIP/+8f+uhHYk0
AWqDzuFtzb77lx4apbRt8P5bFoSJH9gR2m+27SBRFkIYf9FDU/OoDpwHU9f43dY/0TRo38YC/35R
VnSEruv8eRKpNmey1xHbpgyyMizi5XGu6osjv+izPDZRcZs04lOiqM+jtXxKDO0k7NDnTzuZ3E2q
yfkZ8yW/eL6XSbRDnO/1GvS7VXGWtHT+lCuSce6CZfCJH3HHYtwZWfyUAkpxbXWdt0XSNYNkjwp7
8siHd8hsC2kDzvfYQG4BTD6pWNicNNs6GDrnD3ZpnAoblwnyOs45ygxDiy6/3T73zHmdsvwypOjL
oOCtXlrnQUvEPcxCLzYVdJTIrcoanVE3vAec+Mxqf+k77TxJ62ALnOKW8oCi/RLkDBDseF/32b63
lX0z5e9zjsgEhSIayz4VLcS7SCILy9PyyzyunQPaU9117YBMrszmIZ0CXy+wtxmxVW9UTBTAVDu3
bu46S9yXBR2naErf55wLgFDeTjGtxiDSNh3OpyE3b+ih3JOwUm8aAQcTl9p2HDi3mqPyyNF5hKpZ
9fZl3ZtbQ2Cgl92d0tJaFa0/5hZKq+UjMJ59q1e3fQgbCc/Pjj6fr+vB3qn4c9umhb+kj/d12+xk
0j8pi8R5AQZ1LO8ywS2spuA+xwFuZnOwWapkO9GTpMXYw0gtVZ9cqQ+6WrtqQymepsC17CBGB1kS
VzMk+a2EKbEByUcNXz+RzkcD3bb2s2lxlVLzR6U6drLjUMx/sXXrOiG6XMq2Z3fkNIZAcZ0OLrsk
EpcaNoQzEERNA7aa8kO/fDQzTW4AOWYbzWpvbJS3UyhX5w7fMFLypyRcnkct8GZVudCHPMEfLVG+
iX2P71YZ1U/GSpi0Jx18hhQwK9vmTvTmA2ipa8V4yLrqqlzaLXJFOso3cRi/LwRqsLYtvoQ1n9Cx
/cQxkFba+ZcFx84205eXBtE3Z7qOYx4TmTJzUZ5lrjF2u7HTCbtO5mcn0c5drhNACDC1D2+4uRsk
37vMUpyNoSlf+wgbTbnchzrtt3ZuKyDECqNT+6WQ81ZXigAZPvnlRqDgABu3NL/9Wih7MajPQ1Y/
pYIDkFU+AdG7DZb+apbFnSgxNo9l/pRZoN+mW+lk4VZRlvtoyHdAeG/CUtvCh0VRNyfBxqru2auh
VUc0gyM9OQKQ3A52A2w4WKFgigep+OxImqQB5oIteV1bjaCAVPAENRKpfno7OIFH09+1tGiPIuII
q/nLYKf71BZe7EezPIuYL88K7NtYbJVq/TKGxrPawFPsASYDTf7BqnePXTGeo25E8t4HF40TpMub
/15Juh0/L9LS+SuawN0glb2aZARCY1xvk/dBpX7ANOnZ9JT6MbsV85S5ADA10AdYBevmXI/6p2rQ
jm2Me9IxDlWXf/tBw7Jw5xHqimF/JRjyaGXWAcb5Oa/Cd/oozroTfZxV40Fo4lQM+schnh8Dxl+r
SyNTQeJq1V2bTvdqreyNJN/PNo+YAuJYGe1jbYQbVU4fytH+OtBfAMVzVKU86doV2OeHpDQPkLk+
VGG0a+b8OFWSU8dK3Il2VvdWxpr4sfj/Y8UHVwQoiH3Pel0ioZWLjXCclkf0qFACTMyvdfUuEcgl
7QJ0TxV+GieaSpbpL0FxDsboaARrk2jYMoTwv9tIb37faL6XuH272uv9B2+34WAAok1vvToQ5KiI
6rpp1Ec1mUt3ojdmGqqrhTANwJXt60FhKJSd29KP2uCSVPkHaJ2nag6OZaPd5kF/M2LF7Irc+/aD
/aNK55eerv+2zi9LtRFDUoL8uti5QqI5v2D4gk36//7P/23T9Z947l4+v1D47F8+lvnLv1xg7fdS
zj//7H8XPlQwhqRIcQxL/dEIZps6lh4m/TCzLArYfxnBVreXakgLziLeLB6+P8WcuvabZqr8iZYt
HQM/n/5PCp8fT0AwaRyTmovSz5Smgw3s1clsBqaO9UJtHs2g3hm1esp1cwvRYFuq/Zbf7Kd5tUvK
+Q0xiPhLvbVe2HGAYNuY2TT7dS/HxO9Zd53WPeJMGKPRbdDx23ODOzfyYyf1lAxBsipy7xvjSQFz
UqAaRzw44IBlsSnbES6pZrggZHd4tLat3h71yfRllH9IltmL6EgWcrhLsAtkSY/jv3N7HPAVSAQL
/uFYAl00diDDXDM0bvMsfSirj1RSvlnnZ73EJp+bD8k8XA2iPgOf3Kkayv6pPEAD36oOXJyQ7Tcx
348ol6z4ztCdB/L3cNbXBIQHDsLqIjlHerVT2+zaWRg66/HLsMKiQN1+Ygp5GRr7ATe8FzbV+zjs
Tk2rb1p+4cIVdBbLIn82h5tcjZ4jNr45Lb0Z6aLZTHcD0EXg75XjJo19jV32ocI77MzTbr0govfD
MNL+a5XxkDb2ZXQGNrY5irZtV5IYZ9In17FpnXFZuEra+usxbeqVY0IrooPZ5k2xQ7iC6hZq8Cmv
RgumDmP3aTkUY7GHN/1ZLbC1Cku9CbL2wpZKT2qs3jlB4C1L+gFuNEYjZEht5GrZ9KROii+XwbMm
8bjarWhuWhVufcAnitvp5rWR26eqOccKCBPMegIWJ6u22KwNXLQlBcZcWhWFjvLeVjwIhG4WXOPd
Y/AAUKN/sz+yrrffr8c8n1K1EGAbVF8mbskfGzR1W+f9BJ/lcRwhXOEKn4xTZLS+U88IuchYGdOv
5uRp5niRSfwwmOEpctgHG2D8mXUdUzvgi9kWAMsrbIhxrRxLfX5e4vZdyP3A9044QbWLFGPPwGqL
awYA1ZdIDFsj1vdWLm8TxwKuWTGddQ4zLYRNXmbXkXXo2xGajsHffsyhZUcRD1hinrN2PM6wQUTQ
c9AHDUCfvy4KF3Yz9S+krYWXibYwHbzh0tbdoQCFMYn+Tu0Hxiqagepf8xrIvU1c32TRAEmWhkjE
kwhIymJ8kmbGuW6pRXLIyVFW7schhwJuUNpiBOnn6n1mNMdlSK9hcuy7xthkS7J38MLk0jon2XQJ
telS1fW9EwbbLFNOgYhvluESxYwjHPk4NKEvKMPmIL+xeIWnSL9OZeNjbr8awk/I0rdmnt+EFOMc
zdzMSbe1CLxKAPzM8oNd9EfehnO0BG9EkIEW/MnjIDSHNZq5iIYT98fHYUhBxRaj2T42qvNQmc5D
omaeFXrdXHlz37yD5vy5HFjKxHSJJ8OruuSqG5mQNuVdMOxK3DaBMV0SkgwIADrHtuOpZehXSUl+
rLyqjIzAzurGDJQHfe63cWadqwU9iMbtV4utrcf3iphOTV0fDChTOg7KHFbZzOmos0Yvq3vymYmI
YPVuA5YmTd8VvOGJBTkr+pDal8osd0HWHJFyb7Um+chZaFJPfVvup6l/p0ZwaIrxqYFHA1+dnw/F
DLxks4Xm03U+Z5adFrK4ErYCXsof4L/XlGRI0vk6gAcMxT6Zx6sY/vdUmWeoZLzq5aHsCvSE7VWo
DZccHELCxDPHXicbEgIyQS7VTSLGK/jxOyhaC0Q1YE5QT4Oe57R0rqP6STeHC6kv+zL97NjWZgGL
oUzWRrU/NZKPIjEYNs2xbytiPZUrjiJJhGe2o5asYCgmgXLzXRXwk0ptrRL+sjIIpJaC/ZKyUb5q
O1EP5iZIhvbRDLN9ab7rO5Yrgl1CHP6tXuw1pfU1janaaOyRXbpRy5HGCtAnOZ6SVLtO6bfKxH1d
nyBGaNJID1XDejj4anecFHQ9jUR1U+6rhdJTa/xG1/cBQHLL0feieR7C24pgmKnsn1u7OEhNe6yD
+NP6gkkWA075foNJNpidQ2+hR9GeG8d5o7G49g9fL48aDRtMKhhKTIqQH/rXeiZrAM9L91hI/XFd
DzWuPMp+izUQEFiQvLUg//SC2E4wx0MfxSP/4wUHpSGZZqRe0MvuiDXRtzbWVqOnYoWnrjYeISCe
5sE4NxhRJvaEKX12xsY3e+NaDEHEUav4vTKmpv05b3Qtz364B7SM1k9uC0cYKm2rtbb6rt+pGczz
tXEYH0fQ/0tSHxQH7TuLD+jkfV2Y6L6w1FbUVJm+ayx9nwDKbYv7sTOw9BGdwqu48KN2ynODxCaB
228rzqmAlA6FIwQaAs4j6q1ziYVvKoqbBCdnzQouh+JQOv2VHMobu83YSGwPtMkziPnTUBuIdeSj
njTszK7ZYYss5v4575Pr3HCOkZG7TaadYchgww/hrte7gSmoPfdXamYgb3ATw35pqUykOV3ahEtS
DmZp75WL8DDzQskLZ3pSRZ5sJoR2NMGeBL8WNGT1PoQOClCpgfHIbiOVh1Y1z5MWnaoMU+sbb+Jf
7r8pyWwGpKCu7cHX/eZKBEAJIu6/qWh7pho7LfsjVfF/+ulHOpRuvEG/Pv38754akcyNOC+blx9O
N//6vX+cbqT1G1hfDqy2Yds2cTJ/tnWl/psqYUNo6zf0O8vij9ONYmNIY+10DCkt1VAtm7HFH141
xfkN84FqciYATqFJk5PyPzGrfRsb/nulAqeD802nq0tOk2lDz1h39u/e0okXX+/oGZ1CmotHp+iN
XWIqbmHFyl1hUMJm8/BMVC3vYa1iiszjaVPSZRPDBmx4fbMkL4jyXaLR4ssYKXgmxuoLSUGjSyII
UCMNC0DTHzWKo6l3AIAm+UlBjuNGgeQNZB+3xpCpeHTPqzu5ZDQIKIYdko/xbhkqIPFB8nGM3uEO
cFxRVb5qIEnprQFwOe5WcndC4HtlcTT7QwOp6lCVsJDiQE/dwaE3HHDsF4iGHxG11EMS7yAiHmZ6
Xm62mGCA4Ua0YRO4qtrYAF2rTTlMy1WriPtu6d1YzbI7pUfc1Udg1QzStrFwB5s6GhV/7FV90/Vx
s1dm+wazcIM0psbVm8RPfbx8Rcpi7+genSadaeIUTsWxSpt5m3JnNkZNLoI6PFdZ+qJwJw8DzPUu
w02eR36vJxMG07nz7E682DMd6mLXpegos41QZXBrzPolhJF3pcoi9rldgOuGfiuGiBJUzQ7AhpEI
w24gyiSlgWTuW07eTH/KcFuT70BZrAK5hcR3qGzrlPZKvenHtL5CvfzIMK72J4EASzWea+olr6Ol
bhnW5CXD++9em5+UC9bPHkBeN87XqmBQweTjxwew5CizDDYJLwpxQn6PimFfDUiXY5C1fpkNy3Fe
SnI8yGsNOCrR8qqByWGp0mLncYmgP0r4pmkdY9NoUCa1OvkgYgnDO4uiWHTjQ9GPmjuHjQpdPkAs
vLCc2+rt0Bdf48qElpbYqdfShwAgkAM5iOEvlE30rGAiMbdkNImHWXQzyOVolwGk4+DqOUJR7+cM
tB+VNY87CCnFfMQZI3fkFVXbKKkqUuxyuUtoD2wIaPL6zNbeRYUltw7yR8uMEs+WZUCWyZrmZtaA
VhYTBW+XRPtiCvIdz+ayn6MQw2WBxMhSPhg8qGvs3aZOnAQLfoYxWvbp7QICzVG6Yp9RVyvE2x0K
k89sBtpzDzLzVAeETXVAMdcDDK6XGnKHwQkrM/dYygEyhaW6dxIIn7NQbjSVVsCK2oDYkoCjQEW2
rMxfweF97EjA7hKAp4quZr45cwZWp/jTVJQovwFWX8IpPLdto6Nrk8PqSsczqoiUvq/xBE3lboGW
ebs4PVEyU77Pk6I6pYYJNMFAFq5NnJ8Wej4Q0WJIcaJDbByhO0vHYTmU5delDSQiaH28KAMaU2ha
viXq+UbLhubQ68i62+nL1ETOVdbW9PWz5RSSwrJJ4Uz65AWq52j9C5FbX0q5pD7ntauqb9uzNczq
XW/G98k3Po4mENEX1kSCTaQ1wFdpezqTBDy3zDEtX+NDoMVXoulRi5nLvdrw9KTg3I5Lo+xtB32l
qeflYYK2jhBW6vshS0Y37Bvs9GrwMV2WzUTr+Z0ce9dZyEYcI6HcNtGkbOmKNHlILJa5PrHYjlzQ
d5zr/QbV2jzLp86xQDPWKuca5IT87iMstEfSQLozYTCkWQ38HvA9Pi725EGrTNCKJsO0sEZe1ufX
Y6obO1Qz5Bu2U3mrNkqwpTFzMcPG9gYhK78qndnTHBINw8mMPD2B3AG40R0tJ9nrrR34hbDPhChp
l3GpvSWREvV58AiqLEZBpxMUQtoSkjEx+PbCUmTQoN5GSr4c0qB1YQDUB3I6p3Ook8UDuhsMj1MX
9/lAEyUpghiKyaRzolanbdDp8iisPH+Kx9ivjdr2cAVWaAUihAlMcI7Ctj9Ymui8glmIO7dj7ZkT
6mFIPjrAE8DEjTXsZKoxlqjy0s1644x9Gc5AyItvzzHUhcCEkqjFe0N0xGg2jn0eDf3Y1LqBBE12
Z8GbCsvSSmjfJIHfNwQlmX0ZYJGy9TueKc3PlLrajG2o7sKQGt8OjPs+sD9064BMIc+J4A4T2MIE
HUI3830CL+mUrX9xIvj5ozRRtkMxXvtRNUkbJ4wuj4VVDGcjEERZZY3X5VGJxaVITmq9VcwEZE/b
3CLx9zWraA7c7k912k4gy1VrP6TVzOSTBSZToKoWPbl8Rs8sImXYdYi1VscrF7tDkIZ7W2cZHQwD
+fxCv6Jqk3QX5d3eBviuF7DGu2j6ivj6Wgf7yGlO98lLENumQtdWLN14MUQNt3nd0QCOYM4ZHC+z
VbHtZTj4iaiOWepMeFz4amJm1h53mNfY6V8qZ7hKl2rxAHMvvq0q47U07qwCsGOtP5OXmF0xP8l9
lK8f29i08LoUZ1DUPfWB9jKDV7rW7uy+SM+BUhNVE/Iity2UOlQrnFLTQ5E8VMlzXYPBCpzOuLUW
pXPNmeZOu4ADQoF+z3Izn2zQ3mYJhtNqcxK8tPYQq/Vt54zaaR139GzOzdI+Z7p+Qzrjsl1Em3kD
Bpw6iubHDI1x1OrzlTpE4HYV6hCwVA9OnKpkYM6FS/ITeBIdwlLbJFeBpX1AfXFhqg0W2B7fqfKp
To2dKRbVVaJcuqQ3HyYpBy8h9hVHNmkAdbKwNkZsEYuceDIYV4mhMKFiG+1Oi6JuEyrh1QDmpucF
tA0dL0qwNKdo5SCqzbAbOpltB2Oh1Smd+1SGziYPLdWPUuGxYgfHRH3f4ZNzFSMlAz3O81OdshfE
JUf2WsPq0pHaazrMrUdn7ty0N+mGldqw0RfyJDjyuq1qadu+XXqfsDv6LWWUb8ZmhguoQUKX7buq
7M5pOR1mjt7uUCrsED3lo9XA6gzTK2W07kaArac+snJirCKoTklw6TM/TXiwK8Nyq5R+ltL2u1GH
ld/xHW8VIjHgs+S6F0Lx3oUFZMrSGng+C5ycZSNdvrv3FDBonCln+TnGrT7IZzbE5Yg/Jd1Ii1JS
yfN4owkpWeLe21lvHjtTe4ikoXiNlR/pRtPmBXNs2iPSrLT26UpCiu4TMKBQZsg+Td1Fi0kTpNUz
VSTmsdAd4KY+zikZm4Rklq7dlRfkkNlVVSDpTQpCXZVYeEORpq4WXBftuNcKQMJmRC5FXZ5bW6kP
awLeRsZyOTpDCAFfw/mAhKE/capWto2gzkuDDtZu1pqYW9DRtiE4H0jUYEb1NamxzwE9J2FwpJEp
qWV7mov91O/UySZnTsTANcUc7KZax40m4PeQEqvQUa2HM50erGK9xPKGH0A2NJOFFoWQbSbcZejB
5EiF22jXI6sBnvBAv2otqhdjXZLMoQRGHDt3pUhw8cgbp5apZ3StZMnS7ysDAks97AqqzW0ZUfeI
wDej6FLn81U1y0dUJxC+C1fVvhQOYZw982Fh3hOAe2WQDeK2ILjTzkjdWScTKVLMPZGmBmTZkfS7
JvaIRmQs33cnSM3zUY8xRBWQRCsyvnw2oLOZdIub5uZpCfqraUA0YUCLroW4UQvlM+G/V2bCmqWZ
5pEwyv4hzmkajFIQ2ku36ZCiG68iKr0llPcIyZdNSza1wiayl4Q9buIs+FyQzbTL+26zBKI441Lo
TFDGYXSrxC8a0efeEFmfxShh8CZIHBdcDipmmbZ9B0LpoOap2PQ2O2gCCicMe8Lp6o02moDFoFNt
DaA3EJxW71UxHUN7mI5ydo7ppECU7hcSddPYOevGgchpeWjqKt8MS3umOxH6U17dRct8zFsvJ6se
V7ukao4Wh1PT1MxnfcKcBn6w0NaMgAopwgB6zg6i4qwVxF+0yaMlZw49eYyWIwx9TmXXumBQRh6f
VfnZXBWYBEi2DonrOBGF6Gbh+ZAU9XHqILDW2aOAPuqS0ldbm4a8ti0LybqlzscS+JULBs70LNFB
A6foTsJvYViNh/ISh/ko451eOUetnWDV1RqsMb8OY2562eLFGbgLZZ0GFKsdExAS9Mas8BVAPpCb
lU+5EZ553uJasIq25qFoCAWQFXYkiItNEHtplb8oseYZwoFC18Mj7evCGw3rQxqGbi5r3UVuwwg8
OhBH/BUrPrB9dfmiJtrJ6bd6CEOpjgq6TWKAFs5ALeU/2JbDCqz37t+for7pYX84xaM/olGgQcPh
BPWXOeWiGk3WGDW6wiS5T+y9hfI6XpGFRgURq+k/pAO2m7lmKWvD+4iqMNRVf1pFR8VaBLTdZhZ2
us1nsO+Nq40umiPOwhPHo7BiO/n28/6jvtF/QB/4Hxus/zdKnjLorvy6qXS9JkJ9aYr/dfXSxC/F
yx8M1fb7/tL6J/x7cA461dFXseDaZf+XXFBHFGhqDM0dmk7CoD//R19JqkRNaRbYM9NENkiP/s+2
ktB/YxnXGHgLRwWjbJn/pKskjbW//d3zyFxTEIDI/3TAqBqiuB8P9Wmm2LR/Z3kZNJwYpPsuNgeH
ejj0zSetK/1q/DqAA9UzDj7QF1PVug7N9KZdKD7Vko5ueTXXkRcZtk9Vuh9myvOscMd05iDV38bd
etY2drYJRXR8mKwRwh5o4HYXlfjJRmjZTkc8bXxKnehOq1n5Bo47GeouDYqmybIgMI+F1uiPbfyQ
NIDHGPpmzlfdzPZaoBzS1XxElDdkn0BanqMe+rHw+TS+iOV2DkF0FJaXMa8xjfBGB+pZDYUb1qSW
kBtU6m5X6z7Smm3TgRswHM0XY3IicyWOk12VHvH/iuJarwQtoeDG0fWdyeljIjeoZburC/y+2nEJ
Rr+tCDbOP3LQ5UhRQioTm5aACafztMTY4cLc6e2nCVnSRH/HjHGrYt4Ly+HY9P2OlFnYGRidMt0d
c+b/pHE4+wxaXKUx1DR6+tolUMXbjPxzg3+VNudgCbf90J4UaJGV4rhKBcZxYhmAL9d3YA7NSm5D
wclKuWj40fMQDrdNlAngScI5ubNtR1zh+xrQo5W0e1Kv94RD+9Sde7oPXn6usrtm1v1W0gmpIp9O
yCki2qGrVi7DCOKJ4VrHZHeug08aDmuLMrNjUM4pTofUId9luJOjOt+22XLdUvB2+js7jk7ZGlke
LpU3pP1no7TIiG6RRgllp4wllt0pu+HEdiKi9Vbq9P1lryQs4hKcePeuWAxCO7PWLXvAlPy7rpYo
7MYNL8yBVffUDAmdKJ2B8UKPsOfezKcSO1davyj5ifgEmjwgUqzwPndupzk/jzmF5NjvozJ76PTe
H6LWTbuPTnEFb3ffhJFv1/GtMiAItJ9p9fqGuA7Sd6o4MCtRDZswEnloCXIpDBMmuWFs1E7xUKf5
jiCxbZRHwsKn/RIG6B+J0SEaR67jsuYymTi5MouPM3oBFH1K0wq3rtS93uT5QfXyyWhIMLDFbZXW
XjakdwM2rI3IZ1/NweFiw04z/X5aom1nN5/6hHisCDEquejvAiziYVHtAmV5KGzEjqmcD98tez9p
Cv4u53q1fhiQQEEvm3Smtdc+qqhgVlOojnqhr+fZ2iiIK4DLB8wYxcV9apdXK7OQWFmvbGAkEjzp
QM4fmCjPNorQcs1FqnGyoyE0pSesj2K8maMGhewFxe02UAmZy0pwu4pziKnfAHNsFu1FTMmD7DV/
MCcf7eKZ0/cGzvhGUeQNwbzkqfNORUF6UMzws0Xqc2bkuwZiupP2+ylMLwjDn2VUe3o9sYC1ezCf
EGwYtubEbySJss1yCK1MsBeOLbYiz4VVbmcVdHBDColRbEX6ntcTVvs+5DkzRfdYivA4lxP0zmFy
+9jeBmXiDcAPmyr7SJr1vsyT2NXH6jarCLjW5dC7kePs5mh6P9n6TdzQsRyH/khoBZnL3C4rRtxr
likpTsHJzo3HMTfOSSPUUzFxKOnVz/TQaa0Q/DbeTYRlOiI/RCbqF9JoBme5rrJlr5kfUHGiCVUW
Dp58mlw2vJTqdVW2t0H0nsqOQ2/7pNIHqhnx5jDTNIKTVEW/GmpkTRXeYjwXk7prMyhCB+REDBtQ
kmihH+jAllsyIYRx0eoAvGbl0nxze6E90k86aNQssjpwSRdcDj0MztxmRS+zfK8mkTeZpy6PvZJm
h0nci4qvdRoxUArQw4v5Na2eh6E9k/BOqlqaeKHycVj74lgh1JouXUScuZ1datZ+RjO08x8HMuID
KBuWZtwJbJJDSYqSvXam74l4O2uD9Ybe8cdxLsUcojaN0RDVnIWG7fX+qasjLd0ScXNP28BQKeni
7azckpm6iWjH/P3r9uOg9veLGUTskQlk2UysX23WZpqOSYGJ6kKqr6cpuKJhchvmW5yYn13GVOnw
g2hHomeu//27SVNhVJWjQ4y+kBm5pHdT/1UjnfbvP4r80dDz+2ehiJEGVgXokK+tayS9mQ2FrHYx
r+bj4ge76nOZb1KPHWTDdOlzcZ2BDT3Pnyd33na7bBdHb3x16916vXR9/xOspdF3H7MK9G4pJXdT
PWp+vxv22q49yH3yxpf2zRT11+voJiM8FZHB60fEIjQ5a+k7XgYfKRD5bdemy1p5AEzmghi+nt9p
LuSox/HEMe7v7zIzxp99Rrwq0mZ4aH6zuX/3Gc02dkhJ5i5PXDv3In8M9jHhE5t0Z561Y7mNPBRs
2nsoJXrp/f3Ff3ptTSA8W7UF6mt9SeUgchvyQrtIoZDm9EgYnN+pt32dYF9o3pihizWZ9fXXyVVQ
NKmS8e23eNbvv85ZbZtUW4buEi/d3Wi0JCeWCLrybbVuu8STJgZ7gtBuOs6IXa8/TpODgx7pW6Ge
0BWyua+cWsT5S3lLXvRJyRvWjeE0rNE0SPxM8tUoG4ajHT1AHPATNfmgqYy3tGAvyuE8t6B10bNU
qJPKFg0UM9BA6z7pZnucJwwz5K419GO0RL1TYvWptturru5wO2iftFg5KDOFDE8luZKK4g9OfUqL
0kuHRyOl8WIva6vtgKge+bkiCNqSF1VWl1CSY6jW4qmmXV0PzTX2jEctKyGvOM2uBb9hOso5Ho1r
XaVo7/OogM7RBPssy77aSxcy1XiBpneNFftjk8SChiCo+yFuCeyzb9p62ju0ufSiPGezyP3ByrB0
kzk5GU9ze8wQ5IeZM7tzzlRmmt3SoOth0HKW1bEuOlcz641cOnD7hNMN8f+n7kyW3EayLv0qbb1n
GuZh0b3ADHAOxiRtYKEYMBAgRgIEdv1u/WD9QZX1/1KoKlW5bJOlZQSDJBwO9+t3OPec633X7Fvo
25N0ciYoX4T0BjVFQQ4st1UNSiAD6t/LqTAeL3UR5ebNHW/anSpRBzY0bGwj1U/VcH6IYS+azOJw
I0VYG7AoXeYUyuz4cUzbF7DCttZ08J/qd7qEnpPW2hrIP01B4TkunFKmMFhziJu/oyH9F/EUTV4a
1hkKW4BFn2yn1MVxX6e3fi8nM5XR3XV+/Otd9QnB991wgtSRFICdsOEiK/qz2TKGyzjEddvvjS05
PyeJ0LbdkYuxzs7Fzn9jQD7Bm79fDWQ2gahJA4Ogfv/7DwZEbQdEpGRj3gNSCeH/RvN+o1XtKRFv
dqYGkE+jDNEg/QDPo1FV/qpMyR764hQZ4wbChjEiAN6X5CJhVHJKul1yeYTPrnjE11pSIKspwtHz
xuSgifJaX9DQbZ14gD0pMqKkRRlDo1KYGqMzpwl6kCNk3IrbUrqtJzm40QIjmoWFr6Hh3/z1XP+L
h/nTzROh/2hSoCeuUCVS5/2i/nTJT2Z6+usLfKIfWKYX5I+B8wAUmRyBsJySP0zv9aLU420lmXtm
yp0d5Cy/mfYreEMnhWnud09T/vWGJEAppg4W2CAV+tmBqJDhuWW4F/tG7dxEM9bzoKFnu9CW5cTK
haeT2oSBH+jvY66/qdlG6B8v5+FQG7TbDDj3SOgaxUlRVGQ1KrsUGsyFGBaQehvJBG1jur7Ae1SL
lT+gJDIvoUBN6n7lySNs3sk9vK6/mcJP3Bjf53DZDip8zqZo/HLGnetVLGhlhYAwktBa/EVGsUzM
wHVLNDptzpT+M1iSxgnuDBmhtKH1EgqJRfqejJKl0GjW3u7RUiCk3ajw4VSUXao5c+RqpAFY33Ri
75jga/QOXvOctPDlIkKKgzIAvEhyDGwWbexu/Mh0qEjbM7J+9Re5HF+7uN9DdRLI8tPYiT5tiOVt
3DU3NMq0O9O80lSnHmr1sUkLjo9tDtjhllx8hcBhGvtAiN9jJXfiyz7VfJFafqGjUAusugV6eZYH
e7oWYY9SIRqZ9lDD5QBsFrYtqzP1sDfPAdTBdyoKG0iGoqNXnTOa3F6kuvs2Vgl8amhGrYQ7Rb8e
+lq/G8pxp5IN7XSoua5rChIUYPZjDVta063VLnO7sfLUK7JdmunnkmBdJ9q1oNgzkR1Ws52WSS5s
nlaffe31NFD01p/jpwsyLar+0scY82xfXX3o95/rvI4GiKly5Cfy+u6vl8PCDv7JDcA7pp12ATlj
WoTPBhgeklYWi+RQ5VtwPf6cFU52yRavYCOM0+O0gjWeOjqUDxlSFelSx0UZTe9gLilhKaRoQu9m
LdCupECgS+m6J9PKKrIywCDpubFlUiu35F3rjufLHqkgdFXuNemjhdk6BpmRI0q60j2dZw3jEmKK
6S1x9VUw8oBRLdwrJX2uVLLAW/gGaV1q4l0G6/0XTS7XKRKkRopmiTRudaE9ylPxG0fp14yfaAj0
qtDEA/IX70z+2eSoHRiVCqDAYZbuLuVdvqjIJ9KHPLYRcK4gp+wUp096fH/JdsnSCTp/G1b3OV0c
RnxZ52e0yCtGX9E5uVonxSk17i6k56r5eLs+qLd5nZJD62CEMbr9heDxWl2DvAhNCAoUWzA+JONO
N9eKvp1qFfx/vR6hp8PmYEjAkcCdfc72y0KbbijO0SXSpuGtOsQKHcUXlBGTMyziM1JGv1k3v5hG
rDk9SroJ/k8EBftpWlg19KKuJOgXzQepFN5UPI/VpX01tAZI87hyhOn6DaCcM8XPUyzgPqAGN8XO
mVa6qry6cASEq/kSybDXKjmClZtU/pbo4Av0qy2zJqT4jCgGldzLi94TqiMWROuz3qnu3L7SKny+
fBWMl/K61gXkCHuUU8YBWP5sjfNdj8PXjvV725Toana7stIx19PXFO06khProZSc2BCf29uwaycx
KhX5d27Hctb9FMWIhqISv1B2NERV/LyvjMSQxHxRulH8ceVKLn3IlH3IUjpk4T4kB2Kk3Qqgvo2W
0l8/ml89nk+X/nQMG2hk6d0wo23kDQ5NUM4clLZyMv3KSzzl73HGcJxwNY2cFh3+MoBPcwlrfjiS
SX9I9Twa1WFG8ePl5qR2+bUPmmfC7dktHfiPfuNjifovkRKXNESNzn2iNCQRPnkBeWueVytRuRxW
52y0wdGjofc2DqChKMfhtYJ/7PKoohdhJWlWW23EKd30hUK5DAntx3E1bKXVIZWpp0LTONKUMtfH
TNq31IexIvBDw2Sr8ylOxKyd7cq4vqSXwoyMIX7r2/xeQ6pjhq3xyvrKa3g2a4kIRCYxBGN5WT6b
QtAnpUuj0VeVDqaCYm4l4w3U6y5nKZPyhRbTTrW7vlc8KT7VNRAkMaTUi1LxQMvMl5wkb9XGaPde
l7IrYIKtcj7o5rZSD1MeavmuKiKdTHbVkkSZD0L7lYSWHzf9BlFVejykL42ovgjyLqu+5dDJKZT2
tW7mbCEjOIHSKbW3xAgFqbrvclK0GeuwXor2w+wmKcXGy+qomd0eEJ9JHRYVnxpgA6CebEy9ur5r
89mt8itN+YiJPLRoLHe3j7G9L/UxqKSPy7m39IHiwRUatuyxMzKgZoAL1NQlGrBTZUCRpb+czBrp
JJSFoF0PZ1N0UYGySJJy0D1wxEjdU6XsG3HbXx5mGBj7y+DEKtlOSFon4+aVmhAJnWHH8Zdbqgf9
isJ8UX6boPYxlN4W9Edl1RyRctrHFInHGJJP8Cyr0oDRV/Kkaj+rKJXTRKgBjRwJ2aAIP+MVyYUM
3sSvBk8e0Nmq6Y4Zk/S0khEMPX9b0WzSIfOuzngPNXi2DDq/FLjmoNxpw+wVKIn9Zkv/kv0RqTYZ
aAdqMp2kv2wy4yyJOBBKexAi1dOfyF5bIN3c5kTby2+21y9pnuVS9CMTjnHyCZ8N+9AXen3J5xbD
1YZUhkjzQIzkX3/nh6o/07cshuPnCy0nzA+GYyV204oIuD2YrKiqZK1Pr2dS2eiTwQv+fLs18FXc
aJlJN6r2qJ5XTwyXqhoaTKNowx4IlaUZ0DgeFC2nIZyLJnWkiXJZr4FVRuObDje2PEcyIO/OhGgX
kmFTtRS5seq6tM+18SUTjAPVbFtEuVco7clorQbw2xTf5Skt9M19huBx3YJIQ4s0WT1e8q8LenAe
DwqrlmJX17zRnjfNOMKGgZ5dEwyojhnx28L0ep6eB9jjNf0lB90nkdGNY8mVURa7DhOQL8JtpX1U
b31U0/S3Up4Vdt4s3Svt12Sk8jUNYbbSt7WSOcpZt5uJmMD8QhN6R31uQVxDFukCGfJaOfYGoXPF
/rUfv16Kx3r1LEx0xGnbrssDosQoU1+HbphscX6Wq3UzvSH8Rj+l+XiTyfWIkq1I1CDqJdtFB2iN
70F1XCnfb0nmFFT0Yr+SL55KhGIYk1W2GhYQxfZEebhcIbs/y3CawNuR3VxBmaz+Mm8yaBnTKqOl
BbKysY+Dc1/u8HbI6lwieAW3JhXBsp4DsX8c0JCrd/MKadUendPKy7Q3CkAwk+IF6J7aUuYpdN+c
fkcH8Lvl/sn/vSorsMwiqxBcb3D14a3206D1f5vV/NUfAHhMPZvOZ3YXSKafV/tFU5s8F8/dQT5d
oAm2Mhcp4bBzKEuE51Ako5m7ha+5f204/tXdETAv+T1aZX5J8l17MnyVid5hESaBGJhu7wJx/O3d
/bqXJTrTTbLSeDya9o8T+4e9fNMnOE0FcTjAYWm32l08bQRoVIwvcBiA+xlcaW4y2rA5naEKd415
3hBmAWxPzseVnqDro1M2lWm66NaIEltZ3z7EtFje0BE9LymM7pTEb3SIwdJ8bMaPZCwBI3+9dIVV
Th2bHaqVb/ntYWzOfgLi7TJ8TS+trQyzv6oeb+2B4vv9nOxrQ4aY/n1Wn7rudZYk0HfJb+zndxKx
nzw/5kI2FV0CdaCpxuc87o2TEVwTVaHBAwd8Up3R1iI9uAVC2Lsoyt1RtLElr3KS/e90AD7DZag3
/nztT64fAKDWGGOu3TqDQ93jPgmmbeIu0Nf1YK+2TMcxRiWsiJBG96r16rfHx6/pe3ILsgrex8DA
y8bnFHoFRp1OTMqSHbLmtdG7OhDkhBygdQFCWd3yB2z+/iqdhnl/q0a7S4bNCOw3h+C7qEx/FQPC
voANwCL+9Wb41TFehqZJEgwQ5tKa9GkPJiL1vTiWx0Nm1tjB66agMK2PYRanp+xK0libX66TglBE
fpT6lDbz7Df78XuZ5ufFQURA+Utgjyy9a5/CpsJI9UFFNOTQQJFTxQxj6KDJ35p6S/cE1l9t9mfg
04LmkerazkL8kes1FT7VuZqDCzuOc0szqngKuu0Nmi0zwIO5BGtYbxPQ1H89Y99pJj8NV2djawbl
CITHvtdLftjX6aTLgLvVGyoIZ54d2r9kKERYoIwE/vbyrQKWBlHDPi7Ao6VypEnHVQ+7zxPgiEgq
xEisKVmmdIRfnxJ5BYzWa+L2nf0fnhNSLMOQbW59+vbXw/5Xa/CnYS+1jx+GnRilJisiOq15SJ+z
h/L6xYHZBalSamWGpTizrXgUybaZ9+cW/FsIsP8M3rWv3y+nvn1/77cv9f8HRHGkQXVpITT+90Cv
0/vl/HK+/ipz91+f/Wf3IILXnIW4svo/qd/+RHlJ8h/f23w1MpQUoRfr+U+Ul/oHAA5BX3BcukF2
m6H82TwoqX9gbExWqWwaGqHh3+JGIYRkffz3sl+RGUXpjvzyJ5dUnUdFz4Zc3uZhtm6ibgcXcgB1
CFoHlrGVouVXZWfsgO7AZuwBOgqmSDyR5xf38THbDV7sXrbT0xTELtGJm+9HP4sku3W6KN+cX4oQ
uXrZtGB7r0M4EtfU6J2bBz7Ai+2zIzl4ZNEQnt0hUOwrP98cya+d810cLRmE2zq1J7sJmnXngtdx
hzWpsXAVTDap8CAL2nBye0/wlajBkSFD7a68KtCi+pREuGfOedf5dDlet6JThzTDePQi75LdQP7X
k50+AIS0XWi6Kdttzls9aHZSRPeM3+ymLfK9IfsmKnZZOAS1VwZ0t3vEi8E1MqLqGB9Wu+J0jsxd
tS2DJuoDaP1tkfvEb3ZXW9XXbaIrlBV0q9ym+wLYAlTQcKg9xAfanqzbtzJC08w9u9Q7XVJi1nvo
dk7s3SPda4u+5mSkUeIPzWZevToAscEwFFcM+Aan8aHyChSrCjvPhZtkc4syv/LJANgdd0Yl06GY
69Gd48p+uyZr6beB9qVdQ2nt0VDmyNF5o7ujp/t4Y/54uAQDnxrvymPqzb55xOnvQnohjvSr2Wef
Tk3aeHw46uyLPzmDndn0n0VplEc0rXyI0fmAuu6rSSqkYhy0ilrXezuxRyI33R5cNeo2o6ftIWXx
Ymtwz34dCB6tRMF1ox/j/bSZHITBPcGRbVoAHG2f3wmb8m1+pOgJz0EC2F8ik2q3OyRHXXUn78xt
F55P9cPFbcLbh+D1NmqtTsmXZId0TZ8QpXo1zHEBaef28q2yVZ3CjyHZvzokrrOTfoDzi6uZNs2k
9hkc+eESZQ5MvH7mCE9KUEfSenyC59Mh8mCwNCy9At/gnxAod+VaDq802wG4tY2dcgfU3Ff8GN6z
wm3YJwKvvV3XYKMPiBOD3YdA/4geiE/pVIsUf+Vl+/Mp3+YbKSo22rZaG3f5VmcHtJs8TKNLpKy7
9Q/m6fCPLf0j/Zb8KZf031v900E8VlfQSxWphclekOrswt6pHboQg6ulWzVjaJ2PD+jWOCE0twjr
cHYUF2UPu3dW9/B1W4DLX9LDaBe2YK2c3htdFMXts/WYOZl3tUhM2Yg+GFYWUN0N2WHeGRdc7638
NXPRn7bPduo0tujInu7RrsXzllnl/VpJotJfnMSbTRbdRm3EvwXVUV0j8OEiUOknfuZn72VDjSNS
O7t7n7+VD0PQr+FUfzDAywWZP+1r3P2Vfa7sYX23snWb2MpplxAgiL+knhYWa3D+duxUD8aXZCuF
IunrjcFa2mp7FmSYhNL9fKfe6W7nDZG+LfUgCYco2RTreRd7nafsVV+GiYB3xxZVAkvc3nzVFlne
FDttIlLOWpHXP6jG2C9fCuv1glUY2QvAcJzOFaLeka23j5zPjw57kvfGNiJoNgGmwze5XahG4yYP
Bj/HsBq7Bq/15qjesIRQojO6V96ceRfFmgKT9UiG/YkV59T2C4isMLNnG81ABveGDd+QirWlLYrz
m5nM6NVFj8W9rs0DZIX8dt7NXu8ZrkGVxyp8JABZepKvOsiVOQh0uoWLlL11CVf7KVquW2ynbwnN
hRaskQmXzF1I2ly2QNgElbvEk4J7c85WbYOW3dFu5MDL4LbEA4otrs8uNG9W5p290Rqt1ptIsSyL
iu4U62p9gBWzoRJyG+vmXELVQYkwtShx8q4mEO6aAAHqe/1L4rQsv+y55dtVRw5XnEArlnHOraFY
4sR3EAdZskX3bkDfLmXS+gEY7G/8RJDZy9H4r45M6WdXa9SzM3AvQ9jSm7hFY9hGLcNfWb3TBCWM
LTyT1pm91jFs7oCpvNr6JuVJwGHD5Iy8unJOqFt4V1flx4zZeGwsdYHfWG+gFOyrBYOlHfsDM6k7
tV9EZE/WV7Zh7w3esmXp23VuzlfD1/zB42i2AD17tFByKnZu60Hytyyb5ZDkD07iMkIOV5LjHpVC
rw2NKMZQtR5UY5irgi0sfL1G9JrzhV2gscYEu9zdvIafUoxm43b8u7otLbL+1aUCZS8vsYJelvXc
BZA68ztCHOH5TuGLGlSoTJaExGXykBYEbnb58sYFEsti6Z1/3EiOo0DnC8YgdQyHvD2rMg/51BY+
cFu3mscrd0emxta4GZbWjknjEJc9rBd3zt7wqpf8nu9nXmnlsWNXcwW/92bmE5VJN+OfZuNVRHwf
082aWh2KB0gr3YYhTR88FrsmKJy+IW6YnOLESh+6NZ3rjuLPDsooNjwBNrBPnjMKR9jOm3fhcZos
U9NDMlF0FAwf9AA822lZ6FQgBmdi40z2iiez/G2ZMyRueJiJl3B2QITGwYgsOBsB+lN2I5suhFDL
W5Zy5UJdymavuMiFeyhRS9yIVuHEThwut7O4Sr13XU8BloCnB5mDzwTxDnTiWXoQVjF55JefjS1c
WUxHx6gNnj3+hA+SbgNIM2qWhepo/grsV+NSLwou2ACdBZyQMSnc1j6BeOUeJhbcxf4APGuZDDfF
KpzZs8tcQODJoGmk+j7JPYM/85/AOSDg0UDdP7NgGU4grXtfC7Sg51TOnNg1g9UaG7ReHcagCybW
8XItBS9v2SMked30+8IUOSpGBkpvkd9q9ipEJZirSS49nt+XxGWDbQqKZSVjXQSWWIrxiN3W75li
/A675sDq3Pl5fk5DdDxopfUxV0GXYIN0jnqd9a34fWYVrDyBU7n5Bpt42HpQNfFK6o/Bil28rNRs
Z/hSNHgwBXtBbI9rM+yC1F+2Q89bqHBYMhZ4cEGygJxLsD+GvQrSEJAXZtjcLLaq8KlHsGSWZQkQ
1sqcCzMKSS+X0FlVEnM5ucyoz5Y6Gg/jUdlh03jWpSNuS2eZ75rBKPY5wP11+DagPSNPROYwwUfy
WsZx8YtlPuyM90zcf4VFMPyR5zLuRD69GH6Zz9ThlZ0QY4tkRjVwULAvcKMF39iqrxrbVzhOPrQ7
2N3JqV9WPnkctju2wa0eWQF4/dCrYXhGbLDBkkZxiCvD4uxJPKkixH+1cduC2Lk4tWdyn0jfYAgM
13QqB2fOLpjk3mNiHZCW322b8H2F3zwRi7WcPMtuJZO7mCGY+nx2qk1q2QIkzi20mw6hKc6RlDlt
7MGKwcmAFfdQIxr52PdTj6EMmxTfAhyfJVrnu/St2i1T3VBgkOyCacB68vfaNXHJDT+/j3Gx633p
NzgqqSNjnxp/XpNhvuzL4/R+CxZHgXSPm+GutAGWg60e+yJvM3cm7XlrohKqkXjl2yQqIKv2YP93
qujiIcUTJVHlF9MGpd90D4Pdttt270udY/JMHwoCGycIHaOHwiOkChiLt7KQHrcEjwVmpc7oN/bN
yrZERVZhXfGSKr/2sgBUGe/CG3FyQorMggUJr2hxu1bEJ42dLv+83hLeVnZCzGDStbf4LTXI2os3
ba+720azc89wend2TR/mEucW1IbV8fXk8olK4lCObXNXUymZ3QaX/WzDPrJWd/E9KICeH4ST/tBo
D7QUahscMXClJVphvkEoQW+0bBMFWBnTgmanq90PGJOwX8dh9cD8slAUR9pfiUIua+kwriyD/OiD
Ekp4cPJX5c24BwvvMz28Nz8lDEf7kr0jk7XWDqWfuIVXnq2MzkyX/r7kuHLp+g1KnyMSN3PxQ0Wa
MN3Eh1iZ+yzxFBNeBvHBz3Ba21cntl774Iwnpfq8YDV2Zx3wTen0Qkyqhxxzk22Sirjm6sn+6NUu
bl7QFS8UQy6tlYXmV3o8Uj72LJ1iwVFZJ/xQ3fNmfL7l8QJz81A8p7QHutY2mMNqyYrzNJbnZvKF
kFy8KLc1VCFblCucVbeJgyV7ntzLiSWFWRvOPmUkm0TPF5H18LokeuLX0Rm9m/sCBydGobUMy2An
Mkbd1l3F0iyN1dU5NWu357fJWdxQqPUs5bvXCOkdl4CfrgR5ScxFeCk4yNF76O3x6rTqrf4Dumy3
b2zQsxQ4k3vptQwh0gBkOKve7WPyWjfmcot3i+DxjfCr4QoF3y+xbUlGLaOwTOjbgtVR8jSv8ZZh
9PjJOc1Jb8Ud5aXEV7yKw21x63CCMGsxa7oOCES3ustqx6wnXk69HeY4riV4S0WhxjZw5vDgWLv2
C+BSDloGby+bpubq0Dp8d7ozb3G2l8U9R7P98JH7iz+7TNcSgtBNwnCgeOOIrm3hic5svnKI0CUD
Rjly5uFG2/wfAyQx0TkGCe+cQICiBv8fmTKa6jldTIe2ajzpxatbrXObQ41gFFZJ8BCcqWDllvtg
0glD/YvbM1g6ShhIbccY+cUdRCMSVxeGGa+5rzD+Zlj4N79l+LNLnZJ3cvzat73KDSgBrbLh+b4J
mS8OpdHtHmcPeWaMssHZS7uJbwQ10QYHqb/kX3o/Xcywu8wyIQBGGbdgMyBU/dHhMa48ErZu7o6c
LTguFh9gwDhSXhoKUbbLw8XHpps+8ySLCERxFjQ+rQ1u/U6ozQmzhIsrvIq/DmNJY/8b9/sTFAJB
uKycqlrc4qTiaZazfSGxxLnuvuGnuLCOTJwhFxDznOQ6F17KEQO5IDJH2DSKa7hPJkcdfAI4KrOT
BMVh8bduobicC36KgSM/RS4Jz9Sa9/FDvI237cbct6HkDiHKHmQ4TDzWzibHhFMNIICcUfdY3E9u
EvRhjL9HCQSLvWBRSNQEZdRtC29YI8vJfyhqLofGtl9rYPwXI2KcYMHm2Eq94en2dLMO9Cm6pd89
zNZl323zU/e+HAPi/XK+lSRv6LwPRKviCOiO+vpmvZIpx9JDTYepgmCef8Ji5zntILbCOqjBwrbL
n2EVxgRTRbJzkCv9ElQu54rhtOsV1lB0jEj7oP8Qu5I6dY/Rzr0Lk0diiSTdcqTMBJYjLirXt8mc
LC0KXCJ3usVp9ZZD6cZ+G4H9DLxncdvj481bvBuVRANesyU9zs7iGyzpO8mtPZo9eTS6zVlK6V2j
UjR/vx1QIziFDWaKJ9JxjCiczlU4Rxf52Glsd6silTVg0UEj4kljyW+QzvhXEkSwG5+4dcwAogbu
8Lg60mePPQDOH2WE+jRp0dHBwexP2EvZZXMQZ2Vejq9k+CjpEh8tfiRiVHiIi49NtMA9UJC21X5v
Huqt8JQfS9TgBFy9fDuyvRcjgs5PYtslTlhtQ2aRsQRbZ1mTIz+3hFrraZ14D7Q02vCcWcDZsBHF
8abZadQuBiRYQluCa/YsbO2EgBgYd9wvLiK9XO7i4sluI3gURGBjcZHFshfH8MbEgRCwK2wJDEcM
HYuAW0YmB6euljdLUALtEyZ1sVzYsU38WuySw+jcsElLyqHEzMA2iz/717uVjqd/s1s/UYKV51o9
F6mhb+N3ca9E1CVIQyz+3gP0UScNuo4t9A3O4sgamMbFtRQ9YE77kSxz/0UNs5N6qNZk1Y7za7Hh
9Q9Idz054Ix3AbXgkqT7mPzx4j3EBxSVTsO6Xos+LbcfFflNlCrt2ZXIck5eFmo4hv2GABo3htA4
hNPIJ4jz2mDaF/ga2qFd6w90g+GWdiGHpnuOKpZItik3KFaY2y8cjph+R9hB6sG6cuFjCaWD9KWP
yg2nEA6txFkGrRBJzobUBHRtoXk0Emd8RRO9CRtPWTdrc1+E2HesOOlzMm+0wOy6tR4SertLgJ/7
5j/QJ3+rSvMf9On//6TjA9/hAlL9YSk6L/3L/3i/9Fk/7V7K9//1Px24citI7O9fzu9dmpUvPzbg
/9fn/yzRyOIfBrwLpqnA1W4KCxP9nyWa5S/Q11NqNqhkgo39rxKNrP8BS7IOVBZ9hYXansLbnyWa
5U8yQ4QciVoiBdC/1Yj/qZRLNx+6YQbsjoZAnV0VjE87SRLMuVqpRXVMyg9QODdQe+25cyDct2/F
heZZ8Dj0D+kFJoUkxyVuf1dM/nkP/zqCTydvGvdn2WwZQVNTUUeyuUM1tFqQYtspVFu6YJtjdv1a
ar3dI95urt6+P7q/tYT/s0Ljf7DQ/+0XLcN5reqpzZK07/739zIlNLnL0vrpF5w0ltnx+t5Od+/d
tej/yd25vPM//eOfi/V+qlmsr9UVMTy+Lcmqy08LlWf970uQfvatfSn6//t/2u7zh/6xsFfqHzJL
1DCpEMPqLUJl/M+VvfxJ01jzS282UAqgdv+9tLU/ltY8IK4seuEn6lKZPwmAbAR6W2lapA/073BM
IPPwcy5V1ZadwzcyQjCu8Ed+yqlCVJDmal19iAQy4RzW9+Wd+NxXFtQPBlxR1CPezlEZIWO+Qdmn
wfEZ/XOgr8319K5uhrc+rA/d7nJfkKou3vI3EX+nuJ/RP3gdH3ss8cv3vAGpPsjNAsmuAQcprrme
w+EtpUJH0oRYGF/t2EQaNQ7lIwuqrbqRXszUQRtKhGLgsb3vN120IpdGJ4lT4BWlpA3Oj9Jx8Yfi
Yx7KXnW31ECKA9T5UAAiQuMgJulmgUIXnXfZV0c4lG/AwazuOG9wMzbXxz5s7uBfeJUihbh89PuN
5p93qtf4dLoGJM0jFAtt7SM/VBGj3NEDFcSP5R06QuYrGveVtSjdwcwTXPG/IRfTLPQj0KCJYi7a
WygGe2ogPCS3fQPq7vDtus2ikq9Ndulhisz99MgUbriHD8m9eHFIAiGC6tBFf2sP97QF/c8pvpdC
+ClwKTv7noiZVtF6Q7Jmg4eJs5fujPuYtMaZVDNklDiN4/sl9tqrmz6rQRWJnumtqMNct/GxhQke
zqqvKBH7ymmmse9Ij0WvWrEHtIIWFuoGOLgCeyy4pltoCZJvhbiW4QxZq+GVFM/Fu61lxnXbTCPe
sPGlP024qOQjCdif500ZZMd6yb2UHPENyeklnRGHkAcxLRTWQp1iLmrNaylCsfzraldujQNXeDI9
OItQBQ4FAI1M+5myE876nRw0nZW/JVBoPJ3XAzVu42Patr01PJl3ICye5HV/aveGZiHgM+NyQ8HJ
QFULsaJd5omAoGrSWKT8X4xoiqCKd0zNLdfifnVifVJLTS/7rAx0T7SqLZ+n8ZdY2dPWRUm+R+eJ
+IVTf+nwp5vjcEA9EY44ecekLaIepGdo/6FJRbxHjSyFG6n0BILlDaGJfUVO4RudQ8QhJJdwUbeH
0iZ3W93lHhljTw+KN6+/h1dQe5QucDNtR9hzo68V4k+WgbeJojRO+soeCPL85mu5ndcXr99XVIFo
x+Yr3nKWkWDTiYeMg7jXGmTFLxvKeSRYr54Ib7wOiXb/sZJ00KgfRbxW6ZVVoTkJbvK2tw6vMH/a
txs5j4bMT0zsTaHoYThOJ/UB6m047+pyzWvq2SroHyWb+3p1kHp4KFxDtIO2cmeiThKqLMViUzYO
pILWrbegD+sGazQj2Az7KRBeb0pHYzVrnyy4Qk3upYnmpwtgUDNKSFJQjcuj+LW6vx5owqINVhu4
i6gJL4DjX4qItpP75iOTtGDST/FuKZNSZYmWagC6DMK7+tBAQOJ0++uJ0J00EzX9/bCdrIGWrq36
qJCIyCgnwCB+JovpVbi6S3W0tQqFDBdgBOUMpaslp2FCTE85+7zV5nul1p3Bl+/biB1saQ+CZIu0
wFZHlDf0nuQfnTS6lW/pvHgz4LIk1d/B0Bc16G/dQr3YFi9oKoSab0oeBSpQFR9ITdlC4z7RoQfW
HUgCSTL2dAjjodq5vfzC/ArPXetIyhNie7FdvtftEwwpikPdHmH3MbcAH2ggfLcy2Y1vJOkyLdBN
+B3oNF3f6Ob9QjnXKt3xDsE4WGbgwVvLADJnV8hog7N6pg9Ir/g0lSo1268pJTESIgtpzCv6cpR4
5NOVPo70cFtk/ICDnB+JF8QvylqXtpcHGhHKp+tTNqsWYGeSGqONSzT6wraFjP6rrvk6AIbHM4Vf
7bEnbSI8kfGnFJFCvmIL9KsVDnoT8/PVdNTZrzT7HE7mC3M9nWTyMsF4Gk/6I2sKnhL7tuvvhMHu
amtFCijqj2fnpIcigilI2ACE9qbxLTU2iXlMoOh46p5gEVYBzAiSe115uUXb8soO5KtzeVgdjLsu
eDORobBKwSlA1G9Xyou+FVZX+/rc7K9nBOE8NR63YnJ38eT9NbFhr7181a8PV1rPMrRMJShDUeGw
b69UrnwwNgjMhEu5tXeyO3LerhYT7G3RumAh3/M9z6jqHVMdEtzRY3MQ9BNtutd6K5lb7RvUjgSn
ZIdolIX0k5JkAp2Y9iSDdpP9RhtckZIeYSpAme1YKg7mjWo8xIyrx0Kzyi8mSb3ekspt9ixcnsV9
238Vk1CHfRgK4Q+5JzFRw1TzQB/reX2NSojsBJ+6C9UPerkc+FAeBtcdXyGw03Lhew0dNLzylMxv
w1akt65eqIqwk269/X/sncdy5Fi2Zb8Iz6DFpAdwraicegKjCmit8fVvISLzJQl60au6J91mPalK
s8jI61D3HrHP2g3tFtQCvPbd2B4N+YPrelkFVOIasCS+L15xYCW2/laa9mAm96qvLvUwpozntYcE
PwrgucCQbOSFCUAhVCz1piXjzl/NG/OCORR/Xh3ykHEyW37lf6oDLdi9c6mRZ+ev5ORU16DoUnlD
J7GnUFriArDONjqHi/oML/Q1y+12h905zS11p6kMtdgdJf2rdG/STHjEOFuiCoTv1JJrbWcKXa5u
xT94lPfX1AgciG0C5U9vzbua+TMmWJgy0cyFEa7ybBP4W4dWKS0d7aGVZ+57vXEKkOAzA6pQvHXk
eUhf1FihzuEl421uDio9xMCmiTR/MdceHZB0qZvLVt861ZWYbqN21lXzd5He+l9eyP9R2P5vBOT/
D7HfCGDhA1sEsf86Kt+9QIv3wy8J5z9/709gbpj/ZQBG0hjxnqDf+BM4/qLKdCqzhhBdyHL/EgUq
MhknwTpjiLJsqZZMrPx3xjkmsDpWaRg5iWSKlvkfheXy16mzP0ohcCSjAvKzmNQxAqNNSyCibtQe
ynFqXhQgu3pN9Bo20cqVkR2ooxYLqr7PtiMldq3HWykSNp7pET81lbd1sf5aG5FMd9MMmcbUpGQ1
RBCegGntugiuNf+wUMrkUVfqY8HmaUjFKsyF204u4oPEpPjMCC9bIcHhrKWzpvYzxbyRNe+90/m6
NaYmTbW8C4PkLY+VjWsxod55AZ+YJl/oUrmvgiKwY7MYnQwDYhEvX7qKsQtqobMHHHzngasHc5FE
VrJ6JrSiiEn30UrMLT+EIruxonblVDRQIGvN0szftW310LhUhHt9nXvvhuXPhIQdnuTpODgDfMpH
x/tVlzEOReZj62nyzOj8Bx+MlaJlC7VuXjSnohmR3hWq/K4FpAKwg64lcVj0FTK0tAxuw9iUD4UG
bbjT+ktY9yPnMeKcTjIV3zj2Vb9B51NhwNvL7X2MP9aAOctW17Xs0eh7Tt04aFZVXBTPmCTMGrnD
p6AqCmrO8DThU2k6Fk2uriKbMuVF4BTeSjZyler3UJpXQyvlF7We8y9K5W0ctpjNBSq2Xm2+qwds
d3vHz+5iQfbvgNoHTKaL+whbtnnV1unq9yfzH20d/zJR/5yn/6/TG8z/hbn8X3sAn9q/3juOL4n7
OZX/5+/8tW/gHIIkGEkSuTuGi+NO9KdSNe4oTKYy3Q6MQ+X/+ZO/9w3pv9QxY8dxBBXyH5rkP/uG
OG4cFlUviZF4Bjz+Lmb8pSikDvIv3YIoAZwo9o77xqRA1DquSvHHZ98oQhkT5ipfVVB7V6HLnJQV
5BqHrUfbqTWbWVJ0dNhcv1hxEfUsc6NoHzQRZy8jUZWpBYtQ954TJXnOZINJlkoKoLrIuL5aGnQk
wYmXkjZUi45N1MYMWF93gMUZ3I8s0OUeLl55ZCCFcuXsom7aeO46pbOVtE75pYh46vWd4y+zPJSJ
Ygq9ZYKyErd1EiCYwFFiYYWDtyrqhl2KXXibG+1tbwbNhRep+RwnXevGjFUzssU0SOYYXCL7bQsF
OgKYxs5I9fvcl1Fs4Q+07ozOWo/8FCb2MKXQkwEmgmAxHqqA2xECqzqmnoq9nZz399CYenvwvf4D
T8B6aRUGzUEzwYJFxH7AqDuFHQMmTVu4wlpo+EqRj1Nrc0BwNvip/gKWzeZMYtSL4azWOObDXjCI
3epm7XgVphi6lFBSyQeHEUC/nsmFexOpTKl6SnJoh9qCTplL8bp222gtyEVHDYFhY4yS42e408aN
mTj9Sk/b4ZBQ9Jx3lpbsE79slyGg6aVpNsCMLH+d6PKj2YVMv5bgCjS1HjN7kaDLUXHQVlViDqHo
sMsQem9Zd8aj1Ha3Xh6sTKZl4FVjJxjo1j6u6PBpIBZxYVD1NYaYBx4nHok97Q/M1w6OlC0LNz3U
qjPAlo8lCP0aDdwiTu16oBpaK5I+07SoP8Z+W+zrKgmv9aLSmEgu6a5WkfVcKhV9E+zgtm5HbRO+
Ey4PjpjdN0abHZsGI1zPrQ0Y6uBaoTFRUZKGHGJeC3wm6Pzivq7BmBtDi0xd0OO1FcvRw//fC3/c
Be0Xr/jwk68RFH/jzx6oif/FZsW3Z1KipCT/T02TP4HsTp3eMP/MWvyzB8o6e6ABse7vXfCf2ImB
CrzWZBU2GEXNcRf8T/ZAfdzq/hGHjtEXJrOMWRi6bsB1o0D6JYQKNd8NmirN51aV7KyKmlbtVVvX
2kfqzZBtHQwdC7y668RjunYAf0gNzdceuqq0K4WiiePOQ7XeM7sFpTtZYUBnBzFYTAgsbhFtoqbf
+MhoQt16VTs6zFTQSiQnyQhvyVfYDc2wE5qVCqhV8LcdtmlFyDyTUh5jXdrkrgBqJ8OqglzNoKnN
ZxJqySYQa/7dwe5lZ1NL0rJL+o0R1xupRQBVOSshNA+ChkqreKuI8wYTkkUk85+Dls4s1Kcz75RS
/esx8vc9NOm7sIEa4pRFJLhw0DKV8E0D2yi/CYRQ4uBuKsW9HEb0R5PjHCLPfc24APpzqYouRjSU
j8W3EI+bzNV3Duwx0OkgOMDg51QD8WrpCVUC3Z0H2NZaJbVZCxGQdusVqLV6Qk5rV7jGJoI36gUH
nXpJ088HhighjrzhPH5mPI538cR78j/XKE26OmIbRnGjcI3ZcJXnAk8hPNO2YXzoxxUmb+JQt1oI
uiWfR4wn6Fe6eecwFPbzo5LOLcJ39TljyGXsc+SiZJGNkdp46q4p6CH1cWnp49VNP/s8q0ri2/92
ZXgeE+rwlVm0xL4uqstBP0B5oGa4wqoPXjIVtVn2oN/mj9UivKLksjYosTxl9O9/vt5TT+3zyuM0
1adpu0b3NSv0vXwu60xwu3NVUJY/r3DqhgIqZHYac2ywBOOff1oBx0XcLYYon/tYe9Txi1MGc8MM
Zz+vcuo6Pq8yGZ4NKwcvDo1VUlaRhefAPUtdHF/g6Ub4eYnxIX66ELP0/RKzkhwRjjiT9j6Cw5Hj
INPs/vlaJoKgP9vFGBPzT7JufqNoOlGCU0ZP9XcUXveIPXbNEUX8uniCgbhVbtql+57etht1Rwnp
o3lu1+dfDOnr0Pu3H2FNvmf4x1phqsl4uSjCUb1XmxKhjTCTbpRDj8oPPgwV7cXP137y+/t07dbk
I0+HEE5Ay7V7SX8RSQmWWuDYFPiHN0X+EhQIfZ1uXsXKCmxTrl+rRoBT6waPsDPjRZNO3t83YOx2
q2Qa31hrTRg5quRz8CGH5+IhiqICYvDGlhC1NQd3KZ177vTRT7xinBBjh3rsz0/KFbCY8OEQ3Hxe
dsbWz0saZD6DSxF7f6PMIB3bnhHuY4VR/KRgjiillJliMO65+zpGploDK8SLS6FCBwVtHnc4r2hP
HgjwgIL2oI9eLd1MMpO1GjInZnYbVlw4AvMx+ovVYHBHMPprCIU3qvmbUo73opssk+4Rl5aVJuuw
7kFhJSEc6PsW7Fkgkn9bLkAIBhRKddeaPbbGIt0G/VYvo51OTd9PZH4gYWyFAYanz1UZpLyXLcq4
OXQGPmvFvtUf1VSeJ1K+HECGGymlRLIPjJcvAsFYGT36qlYCY4EJiBHTGulfMWtZuCUbczLMpJTE
pUasWQeB3VQVf5nmg3WZpc9pCWfLUK7Zn15hFswhd7zgOJ1hlOi5wVJ3LFuVo23ROQtZIt2ohHUC
RjxpzG3Df9k0brD0sJOOouWYnIGa6AYeiPLcgy71kQZUNPN6Pc3oYnk7I6AhKSqLsMovU3gfGCSB
sDY3FvCNCvJXZCUbnKmOcmmHpHkMyi68rKU26q4LOpxO9+RJdwZZQu16y8QUcAbqrWVtRssBvnIw
8O7jMiz5tLwq+kC5vtN0adfV5m0b3aWFubYcZMyCuAnF7qB2Vzomy40cL5qY0qrSZZIdK/TPgpRZ
h9hcDt6DV5qLwXkVvY9EZ6hNGy/5Kav8D88Bu+qntzAokXFbjBT0MdXXkMcBw/7Zk+gy0S4Q9G4O
vR4iy7GUHvi7JZ5LTo7b81PdvTYqfSmGyAlBdtCDnrUcVJoKE9eHDcPHtREic1dp1VMWNYjHZDLl
VhEB0cWUfOVj3wl7yYVBYkGLD632GCbDU6qavxSdOjb481nZqueQWN8PkhFzrYFqNnCg/AOB/7TL
A7otBqEcw902t5sSeF1Iyu9XbAFajh28jEGJYdcyFfiSt8yHENhvenqXfmfendkLx8/964nz9bdM
toN0qJ2C8/PPiZNejFOy2YOP6Nra0tNYxa9n1vu+/bAe0b4GqsgEuTpZj57iAGcw+LMecHcc5uYl
4n3si2mE7/NNtQovfUaMVmcWPhkjfNr3xofy+aZLbV+HOmdNvdVXy/Iin93SeZ1FuxjNdnVgk5md
WfH7YybO+rTiJCoRBvpDSc+KFDRWKC5+60uxXmJz12bR9t9ga5xckVo7VBFsceBYfL1GRzYD3Ky4
uc3jOEgYX9Qr4SJ5GKXr9b66ENfnQrvTJziYCtxYLNLAKXDVRUST+uOKKCdv/V0563bVw5WFSHck
mDDh517+OrvoySjp06KT+Jli7ZDFPu8sGpIxfh7W+j7eaC8IWOY/P8OxPTD5PHiGn5aavK5Z3eh5
1Y+ucIdxrk55c1ZEKKNSeYnymX/CbXeGG8CTgBzU24K2LNc//4TTMcKnnzB5qFUUxNS/+AkMAd7q
s4gRG30jbrpZuYm2ycH7OEf4+v6Jfr3myXs7JNjC9wHbE5XHbdjfSUOwNZQnQ7g5c2Xjzfu693xd
aPwhnz5JVyoTzU9/P0dM/9AHobFGWK0y3KHus1V6Lto69zAn0TXkJSkRJdYbJe7AR2mMMiG4MlbK
Ir70Dmeu7txtnCRcZtFrYiH9/jTGKbWAmSsJDIMK1Klnhk1ElkxIfSa+O7nLUcoBskRUiZDt6y2F
0Ie/JUZj8649+oQoenf05TPP7dSFmaRZKumDhnXCZI1EC/3EsgZSB5eOMWXkHKGMpz/IxFQ/38Pv
K3FYsJCGP5OOJm/yJgZO3OSWnJPvp+W8zsHhds2mEQ+qUp0pn4y/+eurOK6k4i2OqYAGeO7rfRO0
YvDNtM7nQ27OCDrq/pbGOm6+oGa9xc9X9X2X/rrW5INOq1awUnpn+MKiNyt/efn+5wVO37Z/LmZy
27zB08qoYwGiWYL3hVs/KSpHrf/48zrjG/ztpqmaLEqmDKxFm7wIw2AMheZTUihjGbHD/YBrTNiS
uKbHATMlt5PPvA8nslZuHY0ZOA0gCNXfPdhPO0YVim3uVd34QtjiRbB3b5D1UcnoHsqDr9rBpYDq
XFi5jxzoi3L/G2Sx+vmiT/+GT9HbJHtUcrVwqRMhgMLXkHoa5kaDdSnhag1Jze60yPYz46FzEGvI
vu21H43zIBPCx5TgG9laS74yF2XEh1J3CBxSvaFZqc07NNhtqpyTIfNZnnpInwKuydsmxRSEgrpj
qEL3mLWK6tHfK0XvYbbDRxgC4xYvCjffyVZNulEP+1rWsEnsFlAmN5jXUgb1dvCb0wvM0cMW1pTT
AG+HCWO16zaNkV5l3rPRe3bsKYTLNQRno8sfY7K7NhDQUTS2FluLLn6MoHwmBdo4851QDE8fmUzN
e5YSrMmcfBH7eNf2keIsRBhfqYrdPGkCaPHEu/J8tJZqftDN8iUyg43pY50VwTBI7jljbD26ieMr
KndXic/wbfHq0JmW6w9Bb/AQIrY2/PcwQjpmkNyQcS+wTn+ShP5SFpRr3bvxMpSjDVbzZLjY496K
SnkfCHdNdh1qwVas3zHhmaeGdONU5SYQwC+m/aXmvmDuuqqkYemG3nUXZviddddW/Rh0ACgRorS6
Oovry0G6ynpO7pB5cSxnswa0D/jGqtSXfc90YQKSBbKZqV/IsGJr8ImaHKwUjblGs8QX6JdVMHvU
HbAdmqsFkPVUWg0103vZq1EiY2qe9NC4chPmVhIJVjRSmJR5SKStSUrqivORmOOgiyUcwFttXVLc
6FDDxSkmGvKdClx+4ONNy9tw7PX7yX3dKAu617MMdVx+xHHXLgpoEcBtpasYdY7oXlqKhEztOo0z
rDbxuStyaSvgHe7B2/TFdydn1C4OsIV9y+veLpUR3c2UGAZVcl/yQmAYwXGRB0RVQbOUK+siyRZy
JlyksbZo3XCWSUxGBbT8IywrKrAJNSOqemuXKSAO1E5aF+2rDsqFge9cz4EXvlne3RCIlwXgPy1H
Xea9SRjJx5V6GUbhshfkdTSMMHZ9EUS7ukmWXokgsxgNqgjSXW+V+uIGtyGDl6fzjw2tBFEvd1hM
UVTP5iZyALqdO6N29kW6jpRgGUQ3mQSVTewBeloBMMHhzhSxbDCZmOmxdMUUmz7sEe+mlW/KuyzB
ULS4lb1LKRI3rebP44qhSIyqtD7bJVEK5C3etR5TMa02bwYeHec5w+pmhjws3QWFNxcw/Oq157gp
VwXPS6ytjWxpCyko8Z1aVVgHFBEZZaTNcjw9pL6cFWY2a4NhL9IjCctoH2Yv9BGXba8c80LdSXTf
MmRUkpVGOydTY1xtnPiQDSuRl91vP1xN2Tn9YyTGC1fRXlMxv3BwQkM4fesb9+3wECBYdI1lygCr
n4OzCpGbes+VfKfotzKNxohtRkyMh0EZS88xdACRribtVEdR7wz+ckJLxajaeT8k+zJJb+VEfW7z
9KHjffHVhyAN90FqLUSdVm2I6UAscOhA9c391y5hODSG9dE8KYGLk6Cwon2MJmzkFXPAinX4nlfp
0S0Qv/U+L1BzhCy81Z1LV3L3qfgmduVlmBV2LqSHNuNtwK9VK+NXX9PfFa9cJtku9Wu+kUOZCJu2
znduXS7phXsIebJNw4spV1cYRAAsrS/cgekwlIqA869U7cPxmBcNvKWDALApg1kQpnd97N/6znUj
/9KhgSF96290lJv4qi2qVrTNCqyL0i9pTNPpd1eZsxP0jzbXl4IBKSCB69AyNy0I7tEy3YVCRaWF
cT6QbQUy06uU38A1P6rtYCumsJGMWpxZhrspIigX8Y4ZFLtBwGxkSCS1mSfiMo0PsBpvh4CZudRE
bpvRwWYQOrzwdFwYOgqhvrVRgudCpauUMHEuYxxeAWDo9wPaStVxjkMTLTOquXad5RdhoNlmEM5U
yk5BOSqpD5b3QNlo7kLh9hm4zY5KtMr9Z0EwbU0oZoa5H89Bmu1t+jyY/l4Pb0TpaMW84QrzipY6
c5NrhZfAMX5VZbrqg24rKLCmg4/BSOiWg9wqns0QCTOmGlJSpGiC3YsCp2sR77/Bco+hp9xmsCeX
Ro0uCIG29lG0CBeVu9gHtxUz/BxGs6EP7Cgu5qH/im5n25svLYIhmIGwDIg1QmgH3aK2/Od0nEjv
4c+0DJHSzRG15LGRowvD9XeGE+2ljInJUSDgwQtqtSfZKBGyd8esOpp8x5V7F0k3acksc9BKC3j5
yxKfHdMF69O8tbrBcD5+oLNArCJcqmNQAToKfs1Et5/qTjUv0YlGlXEv+H68UIfgw2nNbBFiul4z
4sSlbJWQ+h7yBIp6ZfwQCM8uUktXDM4VtL4nVgZzXUhiCMxA8kmT6DnICzkHO4kUfaR+uLYCiIpn
Npfu9d35wor8Pf//utwkpPE7LDoxzyzhL41sD+1SeozonEGcGJkNxT3T9t6Lv8KgmRHx89PUvy9n
Evei1wF6yaiaPBbwviYLbUxa4irE1y1TuSoSde8S4QoNPMQQDKueq9mfaN3hIUMWZI2TP3jYTuJ5
XC89zTPRwrbbbF/t2eQAbyPaHSEGHSgkJubdy3JXLM9EuqfuMxYwI4URiwuyya/XmZXugM2MM14n
uLNNQeUBLKFuKzsYHTPKwPeoAcfRe+dNnnMuzn9ef+wLTm/z5+Unjzl1BD1sVIujfdnsMVJcSb8N
5c6lzCeyGM5HSma40oq6aE7i+cbIi8TiZEIR5F3ixX7hue1syDhR65bqPdpJ+cz3Mv7wbxc2ZuhQ
RmXpW7tSV73GKmsM4vOSwPJJN69/vnEnr+jTf3/MDz9lSQoBqiLlzCPoZn/biEfRzDmCASnImyxL
d31dzX5e8ERHjTd0LOZQQiF7nqbPipAPYVRGcCyZFSni/TjZJF6VDKaHCShVcc15gC7jTCJ9ojT2
ddnJG+L1PixhMyzmxWPNGBn8FsbUh+uRpjGAYfDPApRPfvqfL3TyKULgTTQxZcURKaRvEYbMQxiO
vxt2N+nxXNV6/M99f1P+ua+TJ8m/WiVdxXJBjVBYC9d1YdmuEJypGuETeWahyZbmlXR6EpeFmCcx
nLG9Jc8aJoIyEQF/dSu4N4K08LGdsd6N4RF9s+29DQIQhfQoxJlNxJJh8G7gioBrHCN9cW872rGv
0W4G87QqNo70AKU/qe+b5lehkTTCQ5GrZVBAfb+3jGenEnYeKhkz20rGZas2i6zC2PW67g89osE6
dxfDQKyMFHpUPZJKF3DdGnFW9u5eNUKMm9zmIuiR2cz1Vs/ssMkWbujMy/AhIUo3X8kXfNI7nGBf
FbG8L8a2q5MzQ6Tqr36KSC85ikjuaF0C5QrUfdMVtjIkGwL8+1BdJxXGe0x8cQ4LGCsbrwHAQX1X
FJjLxikuI/EdRrhzsbuy4ovYAL8UB2tZwbeNXkO4yGXXbgG3EuNmc8lTYGMCX1RVIFjuvOqcJ1Tf
MWMfLl67yWtWvvqK85wxgCXlT2YnL538wa83cfcQtit9sMir/W7uK/e6cR+Yu166KejdD++JCvGi
fzbTYSvkMhJLp4O0M5PUfJ+ktTj3/Y3PaDR2uybjPYPMHhHhjhUnbmEj6RPnfb43m1tDg4pQmAuR
0R6jXRZeuKg1AVRUvEA1MDdBdg3mrDPG1CfBGCrBz8dyFmWzGxTnRknXGjYbRcy0IjlTnt85TOZ5
KD6F+t7QUBvEzaCsRFqQdi1W20prbAWZe+tQpMj3gvli8eCoBlAdq3FR34vFBk3OrMCfFocwJNu0
H6t1qcBHBGTRMQwF5ISmIcwBp170JH21++im3YVsdVcZ6a4c0PaVo5sk0DcYXNsZyNB2Y4prxerx
aJdK6ARZtgeXwhxQ9epk2955lUoKqD9vlPKJagx1EwaER8nF6Dr/dWvufNSieZ7AO+xIzm1G3m5a
EzIZSD8gUz7QDygyYG1HfKoOtReIx/q8DaF07meM28GnE0LwiswIXILcYEMP/hoA76xdqsv6CGzu
3NlwohrJJaM3RWgCXX3q11oKTR2rqLZwnhJngvFc1gyhmjvPvOstfd7Gv4r6ofQgqiqUZiAERn46
o7MNjJshS5wtfn4C/+LSsRYGBs0A9fS418S2ir2Yn6PZMpO2qK92yTrdkGOdv/STuyoiC4RJEu5H
8uS0CLuuxll7/MgO4UW8drcWUZN75YL9Y37szI0+cVYo+EZY4A6QdejjbPrnZxqopdV1RQ0nPr8d
5MquwXThZ/zz7Tv1AlOQB60wxkwqyO+vq3hx2g2dw0GBmciydGlqMOZ8K6yrPVZ9B2eP3TvbGIyr
ZOE9i9Cdz/bkTp3B3FFpJHkjY+Ofvv4EpyUFqn2eYMuMsFqYMA/pAM775aA5aIbGe6ude2tOxKJf
1px8MJ7jJWXnFMU82fdccXrtucrWm1szGXUHAOMmg8v6FCwscNvlroSkdrYPOD6/SSzw5SdMnq/R
l5ko9+qfO08lZmGkWx1uGyPXK21WrPLhJpZffn7cp1IPEZsGZbQqJUSeqkqTuMmkqGtQ1sUXg4sh
R5pva3dYtHUxcy1xpbXqbTaQ9jUyw9XayhGZV00D2ADVwk3CfSfkSyNqznRrTgTQImQGdMnkmhbt
oa9vgOBpqUBflpaoWe3yuFt353xnT0W0X5YYY+xPO6RRCEORCDzwcgHWEjCVIQ+os97My9Ebtjig
vHeDxbl47+y7PYloC6xodcHnIcs5G+YAbUtwDm6BO1z8ITnNWvC3iiUvtF7ZKk6wGOc81eb+zEM/
sW0hohzBEvhgmH+Y2J+ufZB9My8x65u36UepHAv9VxlCQI+v2BJmTfFYCL8q/Zj7N31+/Hnpk3sY
czeKOSrBGc75etddTSp9XjlWttj9/bRd+7l1l9bt5c/rnMocuERcWFTU5swAjd/7p0skLTNd1RFJ
weC3FQjvIAOifIa718HAwy5RmKMSO7Po6fv6P4saE7mjmUg1VeeWw/8gIiZASHApgJQXVt2/IT/5
9o2Y4zgkZw++eyZ57eQK02AImz6ksC1Hri05r40kn9sUv+WZv5fgMakSWSyd4K83EcmWWCgmzWaP
opb1lqPQqinnqYm0kizPVgXUeFhj+TjAaso7phs27i+bpG+3huxfBjikl5K+jEvx4ecb/W2zHn8X
8w60cvGXoWTy9XcZWcTUnkB4nzCdHOfKpuhVKpkw+URprmbhzHW9fd/p516qc+tOsrVYcvIhxqtv
LkrXooO71pvOWHsJBiAuqN7RVh6VhbH0Ql/jLsYxIC3fPF0Y/SsvWjy0sg7BnCCsh7M22r+V8V8O
j8ktmTyqLHMS1U3opKsddpfKY1xYez8AuBHBmpXihQFQrU3VDa7UPz+L7/HWZOXJRhpbgiJoKjdF
6Sjldnd+Ul5pkEgxjUm7aFHKBdCN/KrGHAI40//h4pOPoGfaT2gi3oQA+7c2ajZVgskREATs/xZe
nu9j6V6Gks4wq6Cd47h9j5W+Xro2+d7zLFGcdLzpRpDs4hpRm3ehZrBHCJF8pZsPrjLXZLiJKnQo
BcSrjNBbhLQRout0P5oKjyYVtriS73ill3mZnBEKTLyo0B///oVE5byIv3VOX7+UsPX60ov4gjPN
vKm9aBlpEM8zJucz2TZqfQ5bYh4N7dIpwJNmR6kBiUB87muw+wQ8HftkKZOZGVl1lSKW/Pnxndxf
cB/WZSJa9VtlTpTqSvM1dNq6BioV24jMvI2Go+B0N3KFGdSZu/Evntc/602CvLg2hpQnls9jAWY2
XrC5D2057+ZFxeSfos8syVqo4TbQ1FlDN99V6PVjVOK5x9Z5sIz3HB8YCXB2WdpxGy38/Fzc8+18
ZB5rdM8ywa4xJ61OfqFhKKkwDORtjfbeKsFcpwdFQQTXs45ROnAOSaoSHMD7xl7VCoVZ5bD7x+Zd
GYI9oTIfyOvSxOeV54cKxVYDekTle9nl9FvXWQ/y3hcomdDiZeKxbYMLMd14FZYldTeLxAgwDb4j
Tr4rqmgVOFhfRvHMq9RF6R376kYbBu4Vo9mOBmMJXr9gXP38SnwvVI13wFIRUzNSQs1xEiHEbiG7
qo9QB17IvH8BNITxDH71M/9JXmvnNq9vFfDJapP7rfmm7nkhq3WPPYYB7jZ4QJxMrfuc0ch3IeXv
lXiARCQoKeXJThXlbV0bPcoW/XdsYDy0z2A7VsO2XJZ7oq4VaArqOE9nbufJF4qT+69llckWpcZt
p0YpYpbq0b2BxI+K4xohNKJG9a14EffJVtiE//nxTEIhQVajJEAxdXIidJWR1X42ypOwwFDgWo2l
h9F95udrO3VpzHujUfs9XzHtXigOM1ZSgkwtMN58972LHxLlTCH/e7jOU1Mk8mFq+bgNT+WvRaFX
amWyRrJ3GaK7AleObUv5xmjsrHr2tudaIqfO8S8LTl7I3vdVyx21d8FmdF+lRbjJNyOC5VxX5HuE
PF4a2n7VArjBljMJogRHr6vCkHJgrIwwjglQMBtJz+h6AU0bm+w893R8xydBCkuiXlYZrh/dX7+e
RrFXNW2VybT2tyKlGQVPNusGP2TgZFDSIdGieF2r6/DoXgpn9v6TL8unpSd5V20wLM/0O6GbX+0N
HRcoELBeFC7+N97JT8tMbqpZ5Y6TStzUonsI8JJo+6VTh2fi8m8Ft/HJkT0B06RhyI38ehuH2DG0
YUyiFJQOwxH078JBLydRJv35ak6/jQgbFMpoTN5NA+0S5VekpySKPRYp8MnWNSBjnP7Oylq/p+Pj
NeHsNpIXIIcq0xtH3SvxDIpbo2e5+UtnK8bvkz5PcpFANc/Ix892l8Zv6dvr+GnNSTivuMOQu+Oa
GPKMLN4ahD4fXgyuPFpg4VaeuZ0nwp1xDptszZCwS50eAWJmuZUkUnLwszcrymaDA+lBQOnkg703
NRuZypnn98dmfnKNEC5UGfn+aOH4OyT6lAe7Ymbw1vtUUjSsiuWnWCcVjuobq9DuRQlP1iSgyh7p
aHiyjJqsgsUduRvcGuRwjCdW+j2EA+L6lLrtlag6G9kTDpHiw2PpjoP0punpddkFQMOMtZaBvUcs
7zq7uK1mxMezHiFVUFqjgOqmDT7q1njxY4Hp7HKe0FcaHMgIt4FlwesrCZ815s5+IbK785gR1/Ga
DFKg+HDYolw9tnE56/0LcqylrAIg836ZRXuLZmFTqQfak5soKF8867mWoncd2Use35hl/CyJuZ3m
3k2ZuptUEWdBD2hbi3eeWnMB91Ir2SqzpKakPppOeOuDp0OtbKuahIwGZYbSoKVEhVcVV/2gwqkp
58jAwOnB9taDfdeJG93or3R8kiVJnDeOcJCxYvZSOjUhdMt6l6rt0mNP50HZBbo+i+YSdncm1LXg
ofBfLdR7Da0ABqpAVu4aZGMWosbUxa6i2ceMJtAUGYznRL6nT2bnLUxqfNMlQdoLHLOdu4E9sQkd
ivxNBft2WPvSra7e9q210EJthvk0Ss900cnhwopgfjLZLZGbhdFbDl2tbeB5pjqm1rWtUues6g+n
xntXVflvWQe1rRcOyB2lhpPXDUfDo2fTCuQIKnouGkZyuUICs421XLUNAk5XydcmYtMQOaNiQP5P
2ttMGp+MljyJGEi79INy8IiOfpWPJVcicknHVcvSHsGe2mbJzlxtGqU7mIztKVa2yREgp2G3bxxY
/XQqBVCESnSdqfddz1DeOusu+h7+0iDcOkLyoJjDYhBwZRSRIzrHFGyRGyJhDvDybqt5gudLtHeD
YSYwrih6V2aOXxtuFUx1ebaUw4b0YrsKf8kC/rA+kfcCUZgitUtFugmM7hBJH7kvrZN8uAoyFFMp
jtkC3UB1pyvlQTKetGyjdcV9XlprS+mWmnQ15OP0l3AZZ9XSrwJbyMp1WfX4mDm3MS+4mBtbdbhO
be22q+QLCf8H8AOtId60hbAyyuDaTOJLaoJ2jC9fNhwt945LRm/FlzrcCYW/1oVfpX8tanQwS79n
9JImqUUN2V020UMov3fGs6sBqlf3/83dmS1HjpxZ+lVkukcZ9mWsNRcBBGJjcF8y8wbGTDKx7zvu
5t3mweYDS6UikdEMqfpu2kxtJpVEj0C4O9z//5zvpC2BaZZ3wDlsF51wPWn9IY62ffJSFddZJ4Mx
+dZiki/DILQHM7qP6v5qmBT0YHupJFSQ6vCYr9FMGhN3hjB98BsyhpjaBhCaGtBUJ2pPU7UTyqR1
02k4aL0EP5Ps7yboNlYnHlqrufWya1grIEnQE1rTpegdfFn4GUWRLdEetBJHE/SNjswSA+VNRw86
GB4lnyQUeTrUXENy7Sgpd0IG4b/1dgVp6m2cHMxSIli4vc5m4qH5WEXSZVxf++WPOvqZxk+SggTR
t7blWG8V8dJo/VXnXYYRQbTtQzXdIN3Ypqa6n/RyIxJc3hQvKJVdOa32svB16AqnUsgYiq+C8NZk
fhXWk+XfjEl/EwaKW4LjVdRHSfveT1+a4qoyb6LqRlKuOmiNuXfZYufps3WnPGCMDVE/xum9WJBv
Zhwn5TELAjcKCLgy2md61TxFEkPwTVrTSxrDwOhukT0GICrRr0Ktq8JipfSDW5niS6GYq9FEg6jL
+8IIVgHaTjlFdM16C8b5yjYX6ZQVmv7DKAv8jWsqZ27cTXeh5H9Rq+rCn+515SssrfUkEaUS+q4V
kZVFHI9oshHNcfbJQdIefDQDCRluKZFW2GazQf6REfGtRRwf9crGW+QAKdkoaevm3aMQoSLw6y+e
YJTrWPqu1U9lG7qTpYEmI0ppYu1AyxZHRwqhIRkG4SKtzl0sswo0zjWdcXS1RnlZGqMTwh/0+kMa
kGXFEs2RZ2dmsg2i5liJT7JHEWNEqRje9cKzrk4/KoP9Cd91pTvzDlexZwjlhVjeRMY3Xf0udqSX
1QA443YVeYcoImhh2KvJy8ANORfX9HKBtxp2TSQY2oSpDlYssli96Yi2nMOaNbofyPWkhORRgJgT
Uk1C7ddhQTM7I5EBt7XVIl1TLvLkqE2H3sJBN5D4PJq3EhDCULG2vdUeGiIvNN5K3b6JsDeTaRrd
eCZhWeAULek27l9j+d7IYzsKng11p4/pY5vWe83H5RxG2yh/DNnPewuqIjDRyhqOQ3M5TSRLggoa
hdbVRcMNB4tXkHhQu2A9DuRHxxTKEgMJhaC7jXRljNl2QErJzoViwY2h/3qWRh/bu5eswS6tLxGs
FpNkD8KbGr/atoqx99RrpXtO6pipD811gu87ElHEPpMgK7caaEbCoy+8yBEpP8l3vfle8R5foXUx
KaX0m8GkFCMHW8ncK7p3VMtuK5a+mw9buUxJjL/u4h9dTZRXcV90r7pH5u50iNRvFakJ3lPi3QcD
OWzT91EjRMN/0eBa5k++h3IAX3kQU4HPsjstnvZVzvQUH2X9yfSVldKiB65rp8QM0cwtLV4Cxm2N
al9SC3h07dfB5G8k08gWV8ObM+pr1bBWOiJSa4hWvhyTOUTgROjdVcSH5t0P2mBXgukR352Ts9FI
4H8NnRCZpPymiNkEQbeDAkp3SSi3RpCSA8Uu4/t36dg95JpPCdAjqKS9HmpRxEDibbUe2DPcqqIK
dn39XObSDfHlTzxFFKb+CPGzlkZH8JAEC7Iro8+v6jXSxW0ii3sxuTRbeM4jZMLowhtSu1arYaVV
5Xail4gcvC6TL6XywrOPGoA6Uz7YffvQ+ETQTtI3zXhWJ+ZCv7f0hO2iAbBHt6g6APNxMwkHaC7v
4ozcFHWG76D8LSO0rDrZVZ786ps/QmDbKb9Bj0TVEK7y/NYzqDsUpmuNt8qQXo3khrfGTy9g/uoE
JKLzxrrei8laIXKnviMdel8l62EgFjlzWzBSOWG2TD1TqvnwF3VRb/rc2wBidOTat3UlBT0S3rZt
sIpism/HTa0QYTjUXxKjuyWaRIjlW9EYiQTQ2JNaJBpBKK9MmlCayTlBflJleaWp21Yj0bUJfkrJ
Ecy/aw7aV6NLOTnG6O4zD309cHFrr8CY9sbLonweBU4TllPxH04Bhy/pou+vA6vbBt21FJbwdeNv
Q8w7ITs2QewGsehCh6wAucqkuko6tg3v6wTcNDTGQx5jkky1XYMe2kdx7/fBfsKvP4bdjSAQZ5Vf
a1gFBj2FxoBNKv2qhWRrUOhH/riWghQB4K7SBltp2Ep8EMhxuYqkjcyFpmnFm0AEVK1/i3iLGfU3
DBXrNr6XajQiIwHR6yD+IZv9dS6PO9C2WDXImFTx/QzNoRNgM9ec3st7IQ+OHvYnVSofOtaHkcQb
awrXbd2thSjYaHBw8+Br6d2m/sETrZUiDjYb0iYr90n8NA3Coc1pNxPiNMG7hp+gR2ilmnZXlru8
yUgR1K9UydRXkVkRMmY2/OyCgzzR6UXgxNEVdeWVkqL/Fe4yaGqxeIFCAgrwEw4ypNOqHRYzJCBF
8IU3TohfZHC9HZt2Z0orPzRXnYAhFaZ0pDFhjFrhBUZeYQ4gHKaTLOfrIhUfxKo/GNK+GLZ6e5/r
x3EcoddNjukT6JXsJnxSBsFR8w2HrFNjuLX8n1Iz2F7Vg88oCImMxesxfpAR7jfZgyhHh1AV7MDK
3d4kAzM4KjGZixOSEfoHenKTo1cqic5lMw2bQ5pfN/4XsX0I8/mQE+FrGuD6CgATruPxsdQnHguS
epmdQqdKSoieeOwUqnwD4qPowirhVwPBDMRvuXDo2psyuBn5VH1yhY0IA/A3S1Apu3e00fhPgxal
2EukkUtmPsDjc/FycIhCbW6aRMNNwoURjqu+utVyIAyqcBWn2Wtv3dehevCqQ5exZXq9K1rVpsr6
rVRW9sShMAy+i/n9fIlKadh58a2eERIcE5I3PkTR1odS16gx2HJK1HB9a8xpPUYE2krO2FSPgrKx
9Es1JkGRykD3yCxv2hf0AWtDizalcdMklPDHeFsq5hZz7ENgolHrppdQ3eqQgoq8uQ6FsbTb2NiL
0DACMwIGSCbhoZjtB4jtqqpc++BRpBBicuUfYp6EZyQTV5R+X1eqm42eraM7L/QLGY39MOQ7qdUv
piC15fZyKG7ShJt8mopUR1qMpVyS8+xaxIUVmMMTFFE7DSCDo2kcRgOAcbZX0qc45NA8EGzLic9P
nvzstubsnuQkuoXSZds8ZELEqgxfw1lfJ0hZ55QCQcY1Vh8xt0ssUUI+OhZyudTCQJtP84dba5T1
vZBVM1Q6/NZC9bmw0kTw+8KwszhVN2Elsj7AJVcS98xSyvdKiA1rHHn7lwJ4ZcnjxMIDboL8MRmq
Q89LdwiSM/2fU+VVkdK0hbWAA8gvXfraUMWp9ugddjUOGrE7mgpWGBmqya0fzdM52Bh9yL3tJdHG
+5LTf5uf+wwnipLvP8Oyad8YYjIJMZcd3EQ8AdXJ9OEohdMq18dV0RbXmJRZDiEkRl52YOQ4ToHP
JJagNFcRjaRY0pyUjlEc4+jqk92ZGs6JFsWHz7doiKhGag6KwOcD5mL3aeEIxeD4SDwFS7MNALvq
sW799YBq5PORT7bL3v06xqIWnSZWK7VoUxx1VHbiYNhV8txCZAsR8TUD/aIGn2Gs2MSs2KUQH7V6
1ytf44F8F6LGpG5fSpKdJemG/i9eQqySdXymYXaqbsif13hHmrKFHmBRC+19WCOqT1tFu5szvPGm
4RghlI4rCOr7vegC/747C5ian/myqmZQWFJNyLHYlBfVyiqIVENuRArZyOEpqEGPInLUXGWUDaFL
ff47nP6O70Zb1CnD2BxVLuUzRKqjvESuKgBmWwVJvJI4ca/kFQGwDm/1M+PO5fjPvuVCU0BbBN6I
yLizFBD9MK4bZ+ZSSIQnihfj9lyz6pSi5f1TXfSN6MXBzDF4qp2ALHnOLCyDc6v93BiL+SKPoirR
CgDNdxHgJyBC55D/mJ+jvNqT8kzy7l94iMhzEKQQjIWXfjFgVFEiy0wGpIi+bl44oZDR0n5FYH3R
EkOh3H8+3vybLH8zU5d0ZTbtA1Jc/GaTTJ1LHVhveX49H7CSLOMaUq04pa/94Ovng516mO8HW/xg
UYtG3ZcYrNBad5C9tVTpD58PcaofDPJY1FlmCALNpZy39b3Ya1MUDGR2O7wn566YuRv2HBzb1b/R
ozq1tN+Pt9j02hG651Aw3iw+xdPtGLfaDcGiZIELZ3gl80+//K0sDcoGHb+5BTevv3e1eT6FolRh
NfdJm124p1YLCrA6PwXnj/zZOPPP+G6cvBymJI0YhyNB9Qbg81+Bp6+652oDVvjMEjsxKRRZIv5N
BX8lwnz9OFqnVqIXBViFshTQsXA3nNUonxthMe1ITGpkuUaiTOF622mI0Npz+8S5IRarVi/Vchx9
voSCkV0V72Ikbp9P7JMjyLIEllzlZbFseAlioMqZHiEEbb8JxmWJau3zAU4JsxRZflP10j36RS8u
l1KUeTrfQdxT4G+Jl26QUeDul2knn9U3nPw+EINpxuuAdmYA8ftJpoxtmJrzj9IQWQmSfB0Ajf7u
XTSEvzfkJ3Ozcq2XM1/xxAp631FTFuqG3kChE0Q1c22ovkO33mZt+cDpYysluJs18ylT213Yim4c
BfiibzMaAYmGxGlCOdM05I6R/9PXd6V434Vnjianjk+ImrCRgjMBnvXmcn237JIkNhOSS7Bckawy
hLJrIRAsWmqxY6fux4CzSpHYo0/eT224nLBXeuC7hkCms/XNx9uTU10MyS7KrNwWQJJGGjEpuXCG
Y3TijaGwteLtxdaHLnaxC/my1Dayjxo5meiplFcKTbwIndOIOanr0zOz8lTv+v1o8zR691BEVTAF
uWa0PAw2ZXE7aOFW9BVbUZ7OzI1TE/L9SIszmhckFg0yRjKNahcg8VF76ix6uJrK6ChCKgejy6Vb
evCm6F5JSJWVpE2UvYhRsfn8o8wjLfbfD094cX6T8igeA2X+zgCXrezHSBM1PNfqPTmIjCIAz4Qk
wv/9+GCLMRy93sdzOss5/G0KNG0OsSJp/Fmxic7d6pfn9I8nJSS0lv815uJqksitRhQkY/Z7GLPr
zIn31EmcmtBuxS5usk25/QtP8t2Ai5dzp6QkAgQMmAlXUYQCLnvy/mOJOkqE919qsR5EAJs9qCjW
AwIR/WiWx8g8I0Y5uTW/H2OxCiahDQ0xZQwJD6I/kMMtQP+MvmLxccJStEeVxCT5cci1tSF27v/s
IS4WxqAME+kzDO4lPzuxpfoLLocUif/ZKItJr1hCbaUqo6SZ6kA44F/BTjXOnEBPbic4RSCVIXWF
gvRx1ptaVpUVGBViB0A3IFro8ZJmargurbNa41NjaeKMRINuOWMfP47lKZmQhSnvU+uuclXSN0u7
PHo7ijUuBzc72jabfnvu/nBqWb8fdPFaTQoV1QjEPqdJutVEdUnHkh+N57blU5UYfGUIbySm/+wN
+fjlcGXkamfNZyoiKIiSpqU/GxUHW67X9S51hWjzV/R7GgcGhILk2XOZ/jhkIw211E8wtuuxctPw
1RclJw6uP5+Gb2/Z5ebLm43AVgMV3y8AS7gvVTJ43L/Eb3OSORxhEg8DVyUZ3SH+Y9UCFEfSpMWO
fqC0u/58+FNz5v3oi/mZtTIYGfQQzrGejlF+Qz5UMNx+PgbaIZ7Ur9+RWgQHSQKbl2YXSUuRgRQw
kuL22YILZGaxO3k6Sh7/JSBhKfYlW6nHXachiZAJQRLImREQ9pbRFuWIOyU0dAndpEmMtALVryjX
ttgH134TbHpTs31TO7a6tPfSfRm3+zICwNISKFBWOykj3DIklzLAJZZZdwEmuhUkvmblGcSmYjqn
2I0vNLrO4l0X32D3sYZ7HewNLTACzUtcsvI0fdMG5BTBi2ECGiuFKLlopYvMuGsDvMIleoASv/it
zJ2vbKq9jyVsgs7SIRwIEu84k4/N8dBZj5b6iB8bl9EKqPVF2yJM8nAQV5Aehn4ld+barIStPCEj
IX4x9sudWKZYFzyK7t978jSrEuOxltlVo9/3feLKWelGknnQpxcrf5Ym0EupNR3Htt9W1FlJ2dlJ
YX+fzXFbZKwkOvn2FlKBmRMn5ufuJW+i1k9+6mW1EoSRP3nIuTlm92vdhnsD5tIkx7d8HHbKFpPx
FjvCTbkxnR90KG+gX9rTW2YnqHVHv20uU9d3UunMPD91TSc6GU2nCCUCV9Jin2oboQYegcbJOwbX
5d7fhzbpsz9/L021qzMzfl42vzwFXZtdZFSOMQN93DpY5aqVTiqyIWlFduna26VQs+2BZNlgXc6w
aefzEZVTNw2MUDpmRAsv1LLOiE89MYtZ2ClFiBTyl2bCRN40duVRvq+vS2kgIJIeXb6nclzQipEo
pQ/CgwA8fKBmn5sPevBqIkXTyP+RVfpF5gPEsDVKJ2RihW3mX/LqUDFxy3L4JhdbU91kxnaSLq0S
ypBha9FrVP+QUCr5guqd+X6naoyEvPzr+70pQd+dy0vfzLJsZKMi7RcUDCfjm/ghJ+53ro21L7Qh
dmevjPOc+OVXpK7JhsaJS1zWqgoRtBQe07nUQnSrG66bJxkO3LBJvvv+drwGJL5q7GCtILIJH8Xq
TPnl7Z322fiLOWuSHKrUPr9ptJOJci43xmXbr1QuyTPKGTXLWKzmauds5zYvpWuzXs1AIIyxLrAH
8cw2fvpN9e5xLGoOxuRlCb6IudI1L23Ytage7nPpIO+knHPgGzUATYkdHc1iI9eXUe6e1aieug2y
pP74TZaXVtWvUDu0PBPEmkpC37alMDHk92Mc/yiE7Mwh8a1Q/slP8HaHfjftEtNILWUejqPwW9XA
pKF3nJVPEkHOcD+//14Vk7ftk+aIq9itUYbdRfAybs8Vrk4tcRLfOfygqTaJhv+4qUhx3ZpCx/MX
QIwOwu0ga/uwJ25ROgaiwOtHc+Te/Pn5xnJy4RmUZzA5Uzr5RYYfTq1B5AIGbK0LLhB5bX11H431
Tkkit6rRitZ3opbvszZeK/S3BSNz0gRli446CXvZ55/m1HGFYrWs09XQwVcsHgH1NLWoaiSlaYE2
VfCRg9LulUlWSg3386FOGmI4kLHlaJIJy3ZxnK6GxDBT4I5O8UX6Qr685nhO/mAxy8sL2kZr9WCK
K+/27Lvj5Hd8N+5y1RPCUFKqn6ccycDPKtdWIpmvY3uuvoqz0+I5dM/NrVNGPGbVn992sbgtqYr7
LtLnUrlgawBBmyi1VfSQeXmbxDdyCGIuDJxee1XiSwWtqt8dPPMyja8UJV+r1tdobHDXnjufnjo5
4vrHZ090qkKy1Mc5bw5+X4uZyZyPI1sXUtI9t3/ldwZVT6YrB4RfAgE0I9QCb36zaHczQ6K5ms/d
BADzto53xh6z1fZ8EfrkfYaF/K9R5y/+bmPBqkzKk8ao417dx9vpoBM/gGSDzbzZ/BUSCNem9+Mt
HqQn1KLVG4xnXM2gc3xCR0LqeZXIF9XxnG1t/mPLXZMrGmG5NA/4v0XdhQTDTkoNJhNqsKimjHav
T+dKFCfaznyhP8eYj2DvHmAoe5ml+CyTaOdt2Ii3w152kas6Z7kXJzouiskXwcktgoNbhsNlfW4Q
j/F29ND3hRsfpY22n99zpJKded+cmu6cF+foBJwz4rJckPSVNEJt5xXbJsciDjYZis7P5/uJF6gq
cZaZi6mcFpffpgOVjSsBdqE6K2W4n2jag4GwTyfPutZvPh/sVCFJlTgAK/T65ti/xYYdZGU15nP9
I0uma0Gd7GAgjBFzBFbzVdtcjuhZYowIHfUlbwzPfNcTBzgqrJTLeKQS/avFFi6ZLTziELWoDJUJ
CCqi0GgNaNROZeLsm8BOjb9gGf4w5GL3NorcHBW/q2Crs1klOFNCvrQQugMgU3GmcBf/rGT9R7G7
V8VrdtdUr6/N8bn4rw9Buv/7478lG/aff9l5bp4//Jt11oTNeNO+VuPtKzOs+SNGdv5v/rv/8G+v
b38FDcXrP/7+I2+zZv5rfphnHzNyWa//faTu5nl6rv8W5XXy/Mv/6vdASUX9TWOJ0BfgNKDiNGMp
/R6qyz8BnmGy38GsxBChM+eoFjbBP/6uSL/RpiU316B2DhBJ5tf5M1RX5ogvQ21QMCSxAP+TQElp
/kvvt8A5B+6NmEll55SdNqsb3fAKH9u20aquL+rBGstV5wyCDoUJqZTT5Km+7jxQdE0s+7Y0QgZP
Sl25FzAuY+KBZE0wT1FFs6hOwQCkReI+0RsQisF3CQlr27oqHgQ2DJvg1q0gmdtMy690Kw0dP6tQ
tdWKnTbKGpix3avjIRpDwpAip6+V0pWGp3QAadkWd77ap6uiELZFYBF3JIOJK2qEsvGIGk4cyL7t
quiYyerPakDaqpDJupsM7WtSUDq1EgltX8SGEptCaSuGXF6XU/GcBZXpNHVNPgoWkvVgcueMpPTV
kqMvQ0K29xiiZjLuk3Jcyx1GL80QyHj16QSKtQ3zFO9xY0JLVjLZNTstftQ6sx+REosdxZz+oRZe
mp4LWCEJN6HsaMoACKorgmMMKnzgnhoNaJFMcSeI6T7VESCjeYsM6UoulS3ITTh40YxX3vmyvBmA
eOtTuTc7UNi+IZBV2af6DVHiaMWTQPzSF8eS3tbOUiP/aegT6ViFZoE4T5W3mXFfqi+iH691eMaV
uEUoshM8tHcrD/FjWsuUifriYCUUZvxQNTY1ztm6ifG3lJXbBjXOSF0qbsYURXPZJUV+7jA7vw3f
vZHfpiO0LGuOeYOnujw4409JI6vMiIo5/v76p8K4g5Y0a3MO/3xj/v+9Ic1Xu/9+Q9pV//f/xB/3
ovl/8PtepJq/0VHWAIKRp6WLIIv+tRcR8I14EKIDEmSLwwonpT/2IuO3GYszp82y5byleP+xF8nW
b5BzNN2cxRe8uoz/aC9animwrM74HRFxNbi0X47QYt41jdlOnZN1G1827VBsnHeP4vr3afS3rE2v
8zBr6n/8/a0Q8m52za7YD0PMV5p3Z7Gk9KLYjxmipnqtOIj9/NFuN/mDvusAznV27yjrYiMJ2tkT
0y+FveXYi3d83CU+KVdvY3MOZOzashzDHt1Z6+apG6OrzxzSfrkSL4dcvOPFMK/Yg9+GVCgKRDTO
vzfd6zzo29fMUkIn1tJwVrryJsb69UEzMbDKEnuyPFgPgRJqfc3I7NfVtkyhkHIVVFZ68aNMiDKb
S6zhPj4SKnZRPYaYCxM73mjr5LG+wC1hV+tZcBisz13Tfrks//5I/vxg8/7zbgbInZCEojj+PgNm
dYUH84iyGNF7uvN2cd0W4EIiilZ56J6jEizvG8vRF6dMrfR1HxFiR2W7d8d8xBczOmIZnunV/HKa
XY4zL7V339L3xlgc5x+ecJliBx6A9C3FsEWSxv4NzOBiz/7nqvrzmS6vbCqusE7mW/2h9Aqiq9lx
PmuwlOh8t3x+Sp9NrsUq5v1F72RexXQFsFjRcVlJ7lx2JDsFv9vIzIndszOHXfPXUbkgyGx4BEYZ
8z9/90yLLh+loJCAEMFTCb5mbredZUDh19Q9i5Q4N9Zilg5CHIi6wilsBn+MR3/drcy7YIuu8nju
JveL9uBtrhgGixS6G376xa+XDolcNQO/3iyeU1+H79jRXKsyervZjq7uxq4aBND215/vxfLJWWPh
PdIhWXBAXqyFuqVupdVv48Jpp1d1tC71i1jCnNBT1S9vhu/E215qscHvikd7LW6TsL9Wi8nJfILG
z63Nt0vWL9Pq3QdaLJo+HCRTiN6m8RxABs5J/0aR5a7ZKse4deCP3dZKdcl1Cc6jIx6jO/m6WPdR
XTjNXeKaX8drAY+vdZd5hm388yNPnhaiWWKmAtcjlxQnWpHIzrkPf/JXlAA/gRud/9+yBTAIlurl
E59L3ShudTE5Nesh5ZxKGd4CxEM+zLm286n39fshF2+Xxh/9sZ2HFMra8dDRx82ZxsIvxad5br4f
YlHs6zRO7sk8xKxZnfMDCJe3bHVV0kgvXvGKnn2Op/aWdyMuy/ZD2ZnqIL2NqLjdNRzq78PKeJgx
6alLaMTZAU8tAyq3tIygWQDvWiy/YhJCRca5CK9Dx+cGZBiYkXKjqtF21vudr7D9+rNZc3XI4Nka
HAOXdRWhyLzeayZ69Y2JDFiOwmxb6UJ97h20LA8T2kpdCCoIRy6iLpZfLErLYNRDqXVA3jqDo7n1
t+HJgOI4/gjzVb7Dd7ETFOecsunEOYu+IrdmVLMkn1nLWoqgxFMfW1YLsPL3ZRw+EHWxJnbSbQ/C
ufvKiaf5YbTFIjAhIrSRymhzGxnryhqZ+Nw5nuzR8e1oHdyc1WrOM+LjPsUXpOhGDYAoEd1Y7FNV
H4q+VOCdKdft2kDQQvqXS3yyM+2b1EGocEjd8Y+70o/hf/mv+Ymz81sH6ddhZ3iTRVEOdf/H958/
RZYXtGSu1GuYnI/NhbwO190ccPGNiJY37Yf/RVontwqvfaBpZ10UJyYU3/vPD7B4KQZ40wMsZZwp
q1X9KP3wt4CU95CPLg1bMm0itUZi0MO7s0v05AOnFS+Lpq5Rpluc3OVwMGKt54HPWfPBCyFMPG7r
1qIxP9nRgRCAfyO65dcjAL/yu0EXEytpwNcN6NsYtF8LK3orHKHnMM45VdW41O9hZe5Ulwa6DVIF
Gsfq8/fz/PeXP7es8VvLgMg1ilQff+4srKOiHZjYU+7b2tioK63TqpVVqJtJ12A4D/pNlBU/Px/1
xJWFEXXNIGKECgx31I/D9pGciB71UNaTaNOZI19yI6wrtM+sJmKH+IWTjXH/+ahccZffVtKREWqz
ABMSmrXUPxtNqyVeJ/KUKYFyqCtVqdkoLdakdRWUU0CWZmqZPwEOUyfJRT8JbrRcxl6dNoKk/gBr
TqKfX+eFthLruiku04aUM9fIRvQ5Yl8PICBggOj7INNSY69PtRIQD1NxIbgTtCy0vlgZLIdYVEF+
CL2EPi0YO4XS0ABPqSD7ye1DtV+j2pTtvAUKkPVijJVXy407q4diMqDfex70ojz2Wk6oRG0GoQtj
tdtqFklgu3KoqaHnRUgPsh3wOPWN5aOskfTpTspSL9p7rRc81uoI21Kp08BpfSRdU5G333wzKq+K
JAyxTU/WKh4S/jtj5+2jDjLwKip68A7I/PmoHV42w8mlxntSuOqsSxWZ5ArvavoliMYIMyRPrQFk
Gs0BgrXXhavGEwKszIp4HSa5eBBx6V/IbabvlFZTXXIOoF2w9L8qclzP9k4dho8UUFQECia7RT/R
3CVVMd+KRpGSJ4Wxt8vz/gbAiUhcloSHdpxC8TpvclW5IEiyNF3C443GSUaCPFZCCyzc9kJDd8pc
BDQUqYV4bAO+9bRC1tDujCzpSYkvdGMzSd1wOwxRKTqTPonf5dKwIPwEniZuvEKrtIJ7nSUgz8q7
fniELtb1pg1YVUhxYqutivur6P3A4Z0RHQxZHh4zUy1vS9KL9+qYybdqmJF1KWe+fKcng7oV5bbd
6roQHToWKokSRndJq1t2Jb2R3VhpwMCUpYq+kGh6w+iHjRki/bBIWnxqxsbfdqmurCUh15u1NhTJ
FhcLRH+l07c+/o9LBUfTTUfM4tYrBW2fmwF0TIHl+b3TMms7doVBGGPkTetRMrrd0OGgz4Ke8YMw
2NWqILq63I7XYZ8NPxSKAZfBlLd7uej1L40IBTMM8za99YUq3Y1DJ90iVOtSp84aZddL6kDISQgl
JUIqJD7w+VXxpiOcO9/4gTpBfY6L8kEtJex5QhWJx7TK/XZHWgC9p6AIzV2qBzRIrJEq9w6E7HDf
eUpyQWjJKAJXhmmz1Todhzha3SndV3qpkdMos6lZppfuYiFMbCGXzF3gTw3MKlNdB63QE+piGCH8
GDmohJXv47yEAcR6WkVEx4FkGtVmx5eNLvIuM0o7k5XcHiUvkzdRPWTPVWwWVFXLtLJjK6oPxHyQ
s1b3ZcZnlcxsM1LZNewm88OHIfIHsjr0KHkwYhSqg65CHCVYqbIV8I9uyJrZBX1f2nFZtjV5cWEV
rhR9bNZtkZAHT3Joql9orV8cBfI6GSEconDV1mH9MASEd5hellLk9gITUESrbabCH0RQvxZe7qHM
kUKECjJjCKnpdA2Dq38NZCBqpZmWlIBrgle6TNU1FnmSlJpTwfDREfVgGbExeZXgUTvBgvCDZ8m/
F/SmlhyPS09+EMXCb9x8rvSuKrEzcjfntZetCW4s600++dm4h5qDmj9qIN2UU2aKrp8JuofZfKgb
R4G7nO3iYlJNrPomc4jFqLp9OuyrIoqMdaqmEoFtVeWBXW1SpMRJm4SuUnfobrtYYPfx4kSC/mJY
fmpXUw5VRcEQPT3JuiAABTGbXl7DG/cMDsNWDFmsltorb1IjaK2DOporQ8r02DaqUeQWqkpy9jNT
ciAlSqH13srHBCNthrH1M5snJpeuIHfytFVCTxWPAkgC2LiZ0habRBkaAvJ8wR/W7Kt9ufV1CxBX
XWtm7kzkVWZknLbi5PhCCFGKREb5VvO0gOWiU/EEqdFM6npUFT+0fd27G+Ww8F8ts1KNh1Lzj4Gp
p0wHFRXvtipQsNI7MCN/73dmKty0vLJ+ipFgwG03TTRIodclkW2Vfu8T5BNj36fjhFldS3yJ3Bw5
F9OdVJHeuyZzTQi2aVXL4bowkiizu0SdilWH7VmmXSLSQEoQvOSXqT6ad1Jh0T00vKwQXbwGgOA0
g79vS1NpeatW7urmqE5l9qgNeU5GoBDQlhmLnkUtq3GJHlUKgi+SJyb9taQ0uVavjLTphuNo9em3
IA8RWczBx5Ftaj3wJc+fRPNGiSwjc9EIZRz4p4zcTSsLi2rlKb4wzMS1djj6KjS+bVUVErkEmSK1
m6RR9cEuwkF7kTP04LlqoPyNJi3RNuqIydWOGwEEpdonpPkMPdiTl6QyrXjN9zX1F/hlGZGMYGkN
EksnotGkIRsRr4pZPO4qWQRJoSeAXFdGkEUPGOKCAoAwubhrL5Vm8EjsxciEy1CBs6UEmvD/uPuu
JbmRa9sfOlDAm1f4cu3Z7O4XRJNNwnuPt/Nv98PuyuJIrEpAndTo7WhCihhOjHYl0u3cexkBih9y
oS8wogTid9ScBf8jvpU8NlxoTlK2tA9LocCVFzLp9Rw+h8AfozE18E2FTSh2nQbLIgFnPyRuwlD7
WKQwUEroveHHGHBs62JoNepJtwzTvQpWTVQf9BFCxd/zrhCCEtsGddLSmsSQn6u3ocfPh4OkPAU/
5bSIDMgzJKnQ3QNdEy6PpZAu02uF9gI3n7hWmgqgaHuoGSo34aAKc+2Ok4yKOvQIygquUZEkQ2/h
WJazPi13SzIafHiXc3o8cImpxiKn8S5qUryKhYI+QcQf8hjsov4XLuP/du9HxVvv3/d+bvP/97/F
+1UfmvwLv3o/ivEPaIVJmg6pWtiUoL38z96PgofUX70eUf0Hjga83Ik7HbrWOrL+tuxJS1pQ/6Hi
1Qe1TWD/8QgDqu+fXfe/Xo9o2P/b1yT9pOLxbOUJjIkk+2tfkryeMqB+oSAIe7Aug1swes9dz0TE
rMPAIkNH4x3jhaTBijMuR1CKzrKEqJ+4zTS/GBnojdoM61OoPAlhNcLROHsWk2I49XDxgkTeB5d1
t0XE+fIC8bcqBtL/Yk42HtJbvwn4NVRGYK0E0iX1sKojETJQOHchBrGYDV7sKgS82pSFQFzVzngU
5MllBBIbaffRL6muG+WGi2Ewk+2w9zU/dAhLY7Hq3QyxavaLddV0oALSyOehxWtVTBFQe1T3cAEG
bY5oLi8nIAHtz7/h6plIYqHuAl8wcDWIou71M1GCXHUyo7t9LgySWq3kKr6+k+B7me2hDGbFLtOe
Cxvk6kVMxyT1iYsGwGJgkmYNMfn9NJjVrnKj2+QnDJShVtGdJu8Phkljx+iQVOWhHHuwQGaELI6S
28PYE08N509kg4Ea2RicCJdWIEg1Y/Xcz3GXtpo6ZzaejtDZEnqrE81xsdCLzdGpgwOf1dqIDaEq
AqmEMi18A80OXVQLNRebyYikyx9k5CDzQ+vh12+iqk05HxpNa0jpuadEih7BTj0SOeHYZSlabyxc
A9VXgHPgdAYhLFqEpI75OG5hn4CJjX2izUGg0oEJSAmThbaq0wNko0Ghh9dBuZDJ/r9eRLqoFXKQ
BDnoAaQ6WbiAaKu73hUs6L49FpZyxyxRrg8chERfAJbDoFHjVL8Oyam4Q7tKRw6Jpve0C54DWBs7
uj262UP30KXmcEKj1WLsULp+dB7oRVSymy53S53iBQHNnXP9SlIcVCkhg4j3/70Oph/vQqS1c5qH
6UZDsuaxukvb3/kiPHVA9FXdB1qtkvACbM9gs4p89IaobpPkF6ZFgcNS61/RIH4NWYO7s8Zr5Oy9
HrI+djVfSPjQpGsXpHYymoIveoGnjqRuBwOGwOZvIZYWv+KAQs0Uh/FT+4F8qgSV3Wd19lbzTtAc
QO6S9trZ7u765/RtBVfPJlBtrAlnkFMryhb4yGcOY6ZX5+IZNUKwaLA+BoqNWl8orCl8l+jABaME
LjrLLoNq2vmqAfXAh3SAxzr+WRGptTX3cqgONdSbiI1IpMeWxPGMW3oFFcEeJVgXkWxTGIjQVECj
TLl84lAT6uzlBQJWYWuKgIDC/gp/5GiZCc0+uGKhmobjj3nXIAW7vmuwgtAS1UgPA5he+psqYR2I
YhWptn4SiQGWp++Qs8D9QYZNOGuhrA9AKhr1PfsS7d5qQjTplnj2Qa38lKKNrrrd6T9PyRBLhZUY
rm7wLFcUy6zkpGEwsFqK4wSvav1uiFx0KbnSwdsP/oCjH6DmypmxzmrVrE4ksisBi5ZBmiQqEtT2
jI0C+jfgi5+3Z+sZD/wzauk2Hvyp1e0DATbsuN6EL7EL6W5jYB2IG1MKiw3IQgBHpYmyTFW2Uc6o
S0lKNORjfG1BEdyT7eARUJcb0SQueYxdyQinkNTi4vxVlCVCuTNazucvyZDSU+uisIc2mGELO0Y0
kohcdgvIjXYxOIX6thM/4OEIxAmikbI9dCEdER/R6eBRDCuM+E6xcjfzuI+lYE0rOV4+C00+xMVA
pbJIwhKAwnMqiB6xC14TuJoT3LTJUMWH/3Ko9HEXKZCZrs9DBf+Q0N2s8H6csGAhDmqHe34H/di9
UKCa1EFT1GSE3x6uAg4oaDBo+FMp4ZJD932Z4O9L+kJkXsO3wa8OnUOGK+E9w1i3G2ctdqoB80iA
lHkIKV1/Xi2duKnmVHhn5tI9p4fHtljeGGPauKmuYlDnT9NOugKMCZxJ9yMa/aoFWjV0aMM98SoV
nABOJjjn9yz2xwoMhlWLNyGeh2j7EBsQakuiN8EPArm5phflBZ13wMEI6ITsE2XPHxurhLYzGwm4
+Ul/h6WpxyWqbkrU42ppHclFdu1Aix7bBPxWC7m91f2QA0v6Gzv0cqw0fKmcNLUbG31CUPC0YVAl
W1NhLl+/o0C2WJVZ2t2PLoZ6W+oGrAxhc34vBkxtUYPP+HwoELv+CWtDtbbAlPdVO90hIXzPxb8u
UdbKZU0vnfjmuEJ52PUBOaJqi6NJpNZbmCrklqUmejPQW0LZvefelEg7xtOzBBZ6U7utLkBE6mXg
WDOwsXOvZoBe5fI4jXyMr6CEjtRbi708FY+EptdLx/6IS4CZBYtbK00ClpYoK8KzhN68aBkY8EaB
tnUqzG4WLW9gP74EmeLEcoh+bglF8q9Q5oaHwt0if5XL1yrU3Wp+Lho302e7GVJ3MCqzqrBcUsXj
hMqEPLqPCrVT8cz5IsuAOslRoPr9a6kPNC2LEesq3Nrb2eSt0BdIxiyZ3Nt4HL5kJ2aStTUhl/HI
sr24OSBCX42JIs62eip2w+1iRjah0wk/CU85tJmESVY8qoAgNIkuq7k0o52GMiioFGnTP4DiBPXp
CYKflRNo3YMQ+0AJmfDd5OXiQZZji3HYrmoKOPQuR01dIJ3YzL0hYtSELK64xBqrx2uMbUW0QviR
4/UyEgVhgEW51mIPzvaMSOXNcpzxBqpMQK6Rsmcf8AGooT+O9j40xCHkhFV4GOTDUtgNUyJl/R6k
fgt11A8oJkzdRB5D+wz0C2gdIKmeDlDM9oro/s8mnLH7ZCoF07QyQAcT44+kxB3nwqmZnFDGkqKf
nGUBWOccIMRyq94DW0gSAmK23eOtD/QYG8HMGhN1lI9t14HzS1YPVNON4l4Co/7zBbp1WaDKrIFN
SwrENNpGq0KhKXTkcxM4JsKYH8qSt4ZY9T8Ps66PYkXgp6J8CLCJgQTgevfPedjxXI04aLi63U4w
Yyc+TXtCbCWvc5ZIwwpiQnbDZTxqN0gdztwJEsTnZzIoQEH4JEounx249KELb8rGKiBCcghPpM5W
G37fnkLpQRvhXu6lkhNppvBTtMUC7uHmdOLYacnWWrr8gdQW4dLAmCcxnm25stTGJE52kQsYPKjV
x8mBfgTbpG+9mvAOwysQUwC2OLCC13NQR9OSzjkenuQs4iAiW+oA1IImgCe27PJ+nAmmITPLx+sl
JoiCeO5zQIJqxU6odDXQQj2cYI2jW0nuqPyxSjRGpr4xNog/IKvEkxP0X1pvVQJ6KBDzCFLWwk0j
NVYT6TZjCa8vTOJYzet4SStAcNNvAWAvKpiqQC2b86XQIZzf3FNtIXCIz33FLLusq+7YLbIBACBE
SfH5aGGHdGybzFDmEUtY98oHkRh9OjKoM4vV79A2/JNVuX5ZXsckn/nikpbmReF7AzGhv3/MTWk3
uRCe8gU/sMOj5MHUzM38vwH3h4o6FLUUiGoJAj4ubZ8qDMvUoUM5grbNvZAPG2OUwUsHaCMrMdhY
jlehqDO1SBO91WH2bRfN4C6zH3fE0+3b54uF7N7r5Op6PGT3X3xH2M9KUWFgPGcv0UPno7vtJntW
fWdj1V+NhZqutOsBykp5uApBOijMbqB87nw+kBXAl54Z6tDIa03JqwWfixDqyczwt5gZUzQjJ7Aq
xh5bicnQ0aikTc6ALBpURJM95SV9CPaSDfuM+sQ5nTk46RPRhEwfYbUCQMzjH6zDjT1+9UGpaypW
C7nqEnzQGZWV7glMWyBerRHPYggYse/3zT1+ue6pa2pOwlbuWoy3wogDL/Z7r/9BvFpl1Meq5awj
FDGUU5kfmbp6sh6uBjLZAdDIexa92cKW+0gfWvBjd4oP+zDOHCzNm/sX1VUP7EYbYwfSL3K1HJQk
nhYUAIv6GGawiU0MgPoqVq2KfLxPNiH9CI+kIBAaEeMkpfLqtXqCYcYt/NwW33CGPcGMj8BU30cO
lMUY+19gxaZOGTWWlywcz7Fh8vEkZ6bmBpULt5rz1KKivbzD9qrzgFM6sdQXWZuWfouLsNvueh3L
uLPl0UabzeOs78aMfSsf/4DmxxosdQxJ0QzDvgCDjTMT73+rewTbcB/cAQSHxLi0K28+lnZ+yz7M
mSOljqe4aZpE5hG6OGZPRDDlO9CcpRlasEJiJ23k+PlsRVHHEzRhqrwg27Wz1X32Oj1yXwnZDxZG
7vg03gaHBiItrP7Lxsvu6jKhc3RJqkGCJ4di7Syu8sI71W1kq3aIJUXeH50pefFgAufsFvexXR6i
Lz3rGbu9ZXVDRuUZ5uY0tEPQxhLpNrYsoePBVckSfFk2IzcG8RD2q2/Z2+wzx729rP4VlIaJLyUH
2rqCS1Qy+X2OUO/9jQYSQomCc3STQkWQX0xwAxxg6PaSpQCT5XVe7LZfl3fRTvasKv/27P/+PVTZ
vc3moIVLKZqaiwrDntjSgcbTl94NJtFkXLvr5wGZ89+xqPMDQFSIz4Lte/7geEJbmXYiPQw8oJ1s
2mVvrFRioy11HZFKWThNnnmUSsdzUwEXLwzQido+B38J1of8N7v29+ioA0NLw1KFCSC55oun6hU1
WZuwweE213l/q+N2PTTqkAC4O6rEABOX7Io78Qsxkpe8yJ8f2fRc8svXJ8TvkVEnRAGLKJGvEaqJ
Cztqvy8LS/N2c1dA84ogmmTc1NQqrNo25dMRTW6YV6J3qAAZKYnvaF/cwsVJsaWofpBA2mUsyM0D
4CIqtR7TtB26MNbQWle/AxI/dXAYnn4wFv12ENDzRAOhJInKvuY5rvs5w8cjBMTitbYCG/jTM92J
88bbpjb/QHJr+3v+Dkr++UWqrrUTXHMLBM12sNqMb2anNTMAdM9d9d5OP6rn+djhgdf7TPbc5moB
PwYSEUSGgX6RG2oVdfysjzaH4kvmjqGbO6HD38ENeTAhPCtZ/WP3hbX9Ns+xi6jUGlXKtoCsDB7k
3MhBU5U3q+UkcgE831hOWazxUROqV30/KkBx2QQqy8G+rBheP18zm0vmYizU7OWAfhcl3M7gVwZd
gbpxJmUfVKL/eZTtcQAeBRARLwEscL1G2hRklm4wEAWNsn6+7+rU/jzC9pz8jkB+wcUqhJuk2Cwd
N8KdT9zBI/Z+korh0Km9jApq8vx5sO2zHvJI/xwP+aoX0SpNqetgDtHwQyWIXOfhvvB5V3L+c+37
84vuIhS12OJZl7oJFA+7Dx6J3jL8yAH6zhjH00bFGUf8RRhqpY1xoscdKTKdpU7be2GA6keE3Azo
EQyq80V4aDNrNKx1Qa2+rALmrIoRVYQVcJM0Zi8k/+3IqNeaHIKmlqk4I0jVLnldDE9zl0NqxUeY
XIeVqbzLB9YJsX1B//6cOlVMVyEotfRw7USxFq9StL0naDQbFhoHtojsngn33N7G/1qQdPluirsg
DEt8SKXdc3Cn5tKvcvv4+apnbDGdusIClcuwEAOk0ej6BB3YDempkttTHXe7zyMxlgXBdV9uL6Fs
9DiGx56tcOPXecjemrirrP88BoT6BGASFAWQAWrBgziGF6aE0cSF8pFL8mkY+78xDDgeA/cgG0CN
00W5xagKDsZjoy0a044vg2+xWLDakFuTchmDmhQ1SkOQt0SkZpN+SruPxgC9UDhVleB+/r3WeEGU
GC8jUZMicjK3dB1eE/O+OcpW8jIciXqD5M832a3xdTroNim6NA+whq8HvB9jW35IXQmyqqyXzUY3
BL8F0FcZHkrQo6OfU3KbzHKGBjUS0uSDPyekmama+VPiiz63Y33k7XiApeI4+qUsdb0gk0BrtCDG
C5KAUocPInpARD6rGwnSsRUbDkW+JZ0Fw9fiX/GoWdVGTY/EFO7l+huP1rv8I4IfGaHpx6/Tjz+o
AmxtuMt41Ny2rRzVfYl4rZPfBM8jvihsAr7JZnZTuyVnsVWXJZJmfzZE+sJO1ZoDvHuErUYcW3N/
FObDApiphEYOMFG4dzqTc1IizAOYB8T6vpWP9a0RWtxeykxwprrWzcAxe25veZ/1mNs6TjHX4I7g
vwTZeD3f8zJV9QDFPnvmSgPunvI3XUtuRGJH/Pmu2ti+oAMQXUQe0NeVE2rcG5HWl4VqJ0Jozhxv
tdXkNtFTAQ3yzyNtDAmRZIhMoAUjrEQ784iHfUCASDmwilVzWpZhr4QsaVDos1Hziv4RukcEvY2k
XFp1IlLQp8Z4GWVL7vtCFGwEHYMjCPpBcUyidBjvlcDFbZ91DsfZXAcn6wJkMwm829cEHk3xcYRe
RGE2+aDCHmtJ83KEH/zQ1Cm8KRoYwaIP26f7lEfKnZpRm3FwplByVdPNUEmBVU/A4YYNQVl202Od
J7oCGUEtCfZtmmjj10gC+QswzqrUfDUVKunLFCdtUuw6JEiBK4VhelsZcQmmd9Yp0XEJleDrEjRF
+JwAugzMUaGF8iPMpccEQmhyi4pRIEaGw0eLAenIceFQFlbb5aseiC20nRut1UDonYZoDnpzDhRt
ysyAgz3kT3go9bkFfeGKt6ZwUhQry0ZZ2iVjqjeOwosQNlVVaSjsZAgVGEmN6tD5ndQnaCVkQeu1
Tdx6yN7b2kGLUBW+orrCZWYm8OUDUGriPg7bGG6/gaGYtV632Dg6oBtmybXLeMCfxsgVBI1rJkhR
l/UXZUhLeJPVkzT6htFM0UkdZfCKjTBpfZHvx2/p0qXoLU1pb9yCpguncDmYCsmJQageXYM4HHfB
pEBASOLiVzT8BHSHokkENzlVlKM86c1NFUjx2wxHC3iel/JzLNXRLlK6cJdpCyiY4cIt+zkWakfi
xOLromiQylThJzTBLtoYHguhT0YfBH+I+MRBaEANL56r/C5sYnnyhsUolDtp0WCwFxf4f4G+da1l
MHQK84VQHuEHMibDPDznRTgInZWpedx857Mq0j9Gpc8+ln4okgnG2n02njQ5JWRFfFVBuVWUOOl5
s0l5Jb9rsDAFq5WUJvPnMU9q00iRUZjLXCza7RCV/ODr8P9GM3yYkyazIVu7wHI8bWdd87EyIsgQ
wI6lL0A0bbLyoE5CZFjlbFT6i4SzQHjQMqP5kUKx5UnOw/StiTJ+OpZCAn6wJk63oOznGmA55QDk
UR3CFBsF+6zwC8xcr5ljPyTdz2QpaulekOsScRpF574Ak5nmoQvD5RwdGq6QdSgtlKHYP8ogh8Oy
r+mLRk5ssUxT7nnspST0QNxNYS1ugOmeWY2wQCB1EZSkOs0AWC7mMGkhnF+qSolvxSiLE8iO6kPn
FPB6GI6NUWueAGqb4A2Ssbx2/ZKjMMfN3eJ2TREYZsdxkuZ0RNHKaoolKtywAz0X9HXQuOF0HTbw
H87aMAgcsCuVAiburdI+6508AJ1Wa030CIZeofo4ULXkNKGEtFMnSW9ftFyGq7wJgj3ItkUUzbM5
d7M6fzHSPgsfU7ALwy8CB3afabQJV7nCMA6jHw6GAnMZjZ+Cb4Ne6xL4/Eav8bch+NDarknDvntR
crECjyuH5Cz4Rvk8lanT9kazgB4/q5mUO1PFGUILsQljQsde0ypCbAXR2agkIPegrzUew35Q4cO3
ryWxFvPe7ossC4FniyFT1U6g8MueEAQVH1r/Iy+KEePahDtHFNe5WUewZ8deTuBGz9XJchI4rvny
+bWxeuqihkpQAWiiGwBNryhAopRhhfBZZMv3pH8Z3LUvi/UO4KXNPX0eijzELjMCRNLAsJRFUQR+
F97g15fuIHV5htkGex8AF5JijWAQ/EHxlE52AOAAikaENh74jMgjqTii0PP1JINafCmNhxYlOE3d
GUrHpPfQ6dyviHheI6UQ1+Cd2OjqPpsFwxK9ESDawo0A+gYOAdLqnWeg4/D5h1x1Rel41LMaGh9z
A096w0p2vVM9CbZxyODqBSdvB80AS0rBFfuPc3I6KPVZk7kEZDTBIJMd9OYAtkhc3daPk2V4xb4/
MCHCJAe+Wi7nafzXR1WpJzY45AUgShgkedfXN1iaO9iPOxUICpXFwkOtshoSzADBT4dPCNI0KiEU
wUgDGBVrZowaMxKAdBTNlmUFs3pmkE8IKBkUhfEiJTzY6x2Qy4U8yO2AKNCmyaQHOXxaUneG4Gg4
QAO6VA9CjG5ZJvtVhY5spgGayGTibm2Pyx9BLZ4JMKcp7EfoRQFnKtj1PegfuF8+lhuoCvr1Yyqz
31f0Y4AMHPkvtgeqgyAaU2unnFKuV6MeYnlesAc7IXSMM6NH+gGrZ4exO8gA6IWjQeWNEN90cUWg
1McWik1TblikSh4f4D8EPbATCtbSTYvHhmKJh/Cj85IfM7QTXxjB1yMFpwb1VpgkS3CIo2nHMGCE
1nG5aNglEHZ4JJC1zon84csftG3omZTAcUEWDlgrLAlADSOL+qJKWRRTlYpdpNnVdyDkhsEyvkbu
YErQZDHRfQNLAZ5Ghck8CVhxyaPnIi7YRFNdKZl2riUKgwk7bTexOQvuZTAVhCQVWyaQ7IzLOcVQ
MZm6AAl6BapnOjVUvDgkNWww1GCAXjA84YxS8zq1skBwvA0EVrV5VS6l41FDzItE0IBPAvLPJbwW
9HO/aZAIBOuYIDIFNP5yU35grJ2N73o1SOp4kLWel2I11WzDj9/nZ8Ll4azYCm65twX2VGz7GpFe
redhns3dYOmN84/884uZVBcJGigKhhnt4nfBHZ4UHmaB1oKcxMNzy6oAPc15s62c4kvyHvl/gjdb
eejgRxiw3STEF2QgIg19ncpELAyk+WeLW4LzxC8IZRBQBAi8AY1teMY9dInPGYkQ2hNTh5u+aegf
QJ2IXZNpRcvpKjpcoQ/GFkyDwhLlJh1U+tmHatd/Os/wPTijiVHa2gB8okoo1bD+IDjT0TGCL9DC
tgeAv5V9VDpi50BwnAnNWG0gKib5BhczDZmsqqybcLFrFFViea+IgxkEkVvnvNVHKuMMXkGokAfp
uOuAmlbg5SfRjTslJfpboE+g4MQP75Uc4W3/PgzmoPuCHTsk99Nf0vlQSa8cnjJ59A5+BzzhWGcV
84dQG1njQrkKCKlK9qodnBhic3bKB9lJbFDdvxOme2jlR64x81f1K1utceuzo1iCbBeSFzi4qMJb
qqA90SqhZivGfQ2243zKpcleoH8uVjvGsqKpFHDvgA6nqCF9IaYtdNG0aeqkjPMJZVkvflB8mFR4
5RPAY3bvMyLRG+ZXJGL3QURVcdVRiykJo7mtRggtnMIbSKl6gV0cuBNvFxBEYE3hOtvFuCD/ggsO
sSCYT539Si7raQJZcjs5Vrs0BDI+soU3mJntDE/3kz3EjVzWAl6nalRQat1MAp8ncM2LAWZWPcUV
fN2uDhNAtxJkVLkdU6CAXijkk14Okvqkmp4C/S9UMc4E+EQ/y3vCnSit5hB6jUMwRKI9/RgPrMo3
GcblvUqHpY4+qIgICyfh2xbJsYWOSMp5Xd+ZVc5CFa86ZnQkKgWccgEvZjQDz4de7BM0v3IDa9u7
Ekzc5Y6xQrf2AmRCDWwHFX5XdEMaModDIKpFjLfmcMQ73Q+xWGSfTZ/c/IAXgcidfnGuwiBVbiSN
BJLaSvWjLIm+aSIqNyZgBEl5jFrUPBmn6+rNfj5dL04VKigY+qpWazhVBldya+C9mtkGU8wKYHWs
FjbjW9K7nUTDxoOdJyQlsOWppQldLNjtVOly3gow23GVh8bRTR4H9h/ATVZJEBWNWpE43lDtI4zi
XxLGGQE3a6YBNio5qsvH4gvIgn9jhHiWSTJotzJKFFQaVBhVX058ohH8E0CwIyTu4WUHwJXw3gHW
8nk0stAvtxz5nOCXqDouf1zy9Fsoq9IglnlMXjnfZrPo5NONLocWRMksHVqkMfKtLjYYQVcJ7Xn7
AZ4IYgsYBFCful6njdKGSo96KdiF8r65I06oeGnuSfeFt8nGYB7b9LIhEYmFGVhT0PxYKfmH8LZq
wgSmSqSnpj+3XueXRwPMPhBpmOnN5nlNRgbFfHhlK/QU1mqAsyzD8SJ68h4Cih6QxM54p5qiW7rz
t5pVgtk6YDR8SICwDNQ66VmcRW1SODkjl21906OYJXhgLZ7Yr7xVjo7viP/gS0IhHWIRGrX9yhx/
qIRqhJEF9wOMh35CJhOvaE/w8y/hKT9KKHmKZnEjPGe+euAPgcXipp6Je5drlv4N1KaMJlUsawG/
IebR6kBp5jaJAjutpac6gTB9OvhzM7u60d3KMfoTZVodY+gUmmjxZE4gjIqfVqlito3+UMEDxuYC
yW/b+Lj05Ws/Kd/koHlKC/mE+8FTAv3QdWiXhVF/F0mSK7TjUxYrb30Uy84kSh/LHMum3Hd7I5bu
iqy9EyPZ5+Laz+ZiV6fS3dAqjJx9xV3GF0DNEukVweuQv7neP1kBheBERrsn65bKRtX2taqa732Y
+LGGkce1XcfLUy0BY6uP3yW186s8PCTl4vAJrvFWxxNSHTxpxLECg19lGPagSjoyJx36od7VRbwb
KpHBZDhXG6h5I5VWYBNA+Vo/rcQOXmgz3NSxSlGQNuN9iMRbcmC3y9oP9Kn26/v8jkStkCTMOgjh
JLA6tXToDWnfgHBH6YWAE9NdBuCPPdvgxLwZiZn8YLIJNs6aq3FSszNXQYwODsY5uVCCB16LvJzH
Ow1WE/xBYSUX9BVFjZWuTMKRR00gzQpNalRd7NA/67Z40x4C2Lc8EX1n5sAkxaXnEaqBGlrIAEGu
MK2psuQdzOxxupWlxYsQXw9VcOBrxkW4kczA6ozYBEPsHdVz6qhZKrGu2hxhYFdtCcK3gRusbC5N
mFJ/fgeuMhj0AogUIMiOcH9YH589RMBHaHOTbJAsF9jXHL4vVn7XeaxW/8bNALtOFe8HSJSgHkff
fKCXw2sPDR2cn0QQiqAPxgQ+JIVJug/9QXxgjG29GBFQg4UixC1Ji5z6inO9iMOUL5zV2eg6PxH1
GelB8cbdcGLnSxvXAyEdgHgJp2kAnnnyay4S0C7WulGCRC6WfnnTQJhPsmEhdoq+g4JptzYwVu+Q
c7DhUPIFlntMQZaVrMUZg6+JikjUtpQVHiBs5D4U5iKEWhPsXizVak+RS7InkHRvIjMDeehvvCUw
ZiKkibsXVSuJelXXXdiAP1+HONamY72PAGYhNrZg3fkQbGIc/Rsvl+toVLbdylOlKj2iKeYMsE5r
CoBCfSeCVLzPFIHZWjykQA7BNhSvgSq7nk5A2bhcwc2ASjk5sbWvwZ0CUY7kgRSsmScZWYrX5wqK
f+CTkpo8chm6TJNCHneIAIuwlFvBFa3gmWgb1p68k+ELZFam6kI+rjNDtnH2+gzF1KFXpipQfwUM
h5pCGXT6LpkgLTNaC4wk9H3qZI/6jtRX+4/UZjJBt2ZRIdamKB7jr9WuDOWMW8YsRnL0pu/JiR3c
DTgFBqj+sZkw69sQQmkSDCsg+4yaNT2LQ8pzPBwOyCx2O+mApAYm5OwwG6URxMFpg3qPiNYK3VKd
IzizdOiAWhB+v2luh7vEJfy52W1QiC/dKjVDdmK/viVgsAjzReiGwZpxldjPLRqBeaOgg7PHotkv
UEjqT6T+35mK171DZRrvQuYupEvVOGcQVcYViA4yOmjUghHKzkDcKPjVWAHBK7W4E0zITpnHPF9I
skJvi8tY1I4vpLFOCxKr/qkrYOzFh92gg81F9FjUF1i7VOYx84t7MG+/Mi6P9bviepjU/k/jNkP5
AKGzHTlqskeoh2HtpLdMV7eNk0bBY5dc9iiToIp3fdJUqJxAH9IwrOFlwsH965oiLfnh9AdH9ub0
/Y5G98UmuHvwDWC0WDTNDg0jCMAZJ85DzZdJQ9u68S9Hdk4+Lq7ErNUnPL0Ra7TguGvnwJSYlT/9
JOKwqd0fNJapOll7q/UiIcHAHsTypJUPZHgncGGIgFAiAIoCPoCHYEdMiFBrl/0/+Jr0+ULVEAyy
ii5HqLUJTIGh3TO5ghtDQQ+KndNJEx1+dIK77EB0yqAE+SgW90F+33J/kJKu8MK/foOOTJFYr+MW
uf4NHM5vGAJAwPBMeQQMwXBrTzqE94oz+OlbeppfxUeie9d4hVf6xSl3+ditv7FzIPouoX8J9faY
YOARovQ9gyXEl3ehwienxBijwmTsze2v/nvE1I6ZsjYbpBQjlgL5uVQBm9MOYh27hhodC0m1QkP3
dTlzoap7rw25J4LU06fABYU34gRQ3jA/BkBOC4Xiwtx9z/h19LFMfQX6VVLyBifWAupK3ffG1T0e
xgym0FqkgwbI1w1Q2zAs8gFjYx7N9PKnI1PlMzj1BDVK15rN34v74Sj5nKV+RM94oUDSwWBKCK/4
vnQ8KuXV+wBwKwXx4llxhFIn5iNmH/CW0i520EP4MGjNID6KYM0PsOgLvvfjzSykVtanjgB7lpC7
TYA07iTFLGQIp85QSxh+MOZjc1USZgBeOGjH0MrqJVZCq4RoWado5D7jlXg/q6i6RWhk7iIfXXLt
nd3vWtX5zt/mIip1dSWzGHBGgpOBqPkVoze/EZjOhFpmOVjtXZSBwsRqItCvUzomdWcJrTTGsGVB
31r8qBZgdgtPnRln7MakSxC+RVZMXt9wBaDuf8BB6y5e5hkvxuBezB6VFyN4F7g9Gsau+kpSueq5
rV7bo6ThHPACzScFajiJWIx5pZMDwMXxiBR4aEHBgw1k7+tzL8xrXcwzEEvgxlFrbjhWnXY3RX0d
3aVVlGVQFJgr7oukNlV1LNISljl1nQpv5WAI3anHZWwcegWUdQeFYKBNexUZldnqSjNZWtc1ulfM
aQ4Ady3Ch5Tx49dbVYIIEPGMRXK6UcaqpaGeJ/TaOxduNi6Mn9+kG9Ji53Ez4iR7+jzeemVchaPv
qboodDEl8rqtnFjyCFeWBG+JkBFlfS5fR6FmBNZkeQGT+b/EZHzcPjvVFX0msGi9o5Hzqrjjwb1F
Y4muMeuhHAx5+VffXrZyiOaCyXBsjw2wCSDROUyaGZ0NkrVGPAZBSgE+A6vueq3NPddGoP+APrCr
b9J9dyAef+MOeqT+5xO1KsjQkagzNQj6qFNInzxHO3VH7ITH196dnPRDZLIvVuIfdDBqLwd1YGR4
k5KmfHL3q9EJyMV9CyPD3CJRowNOSVcCdv31vxwndT5yY5UMQw/lvdaJ7kZv8lMrPbcG2boU9OP6
PEr0WzTonoMcRl8A+aw3aa0hlDJPGEm9xKaupfu8Uu81sArUNmYo1547/Jd5KB2RGpxWJUUkjoiY
ZmafwW/IFPfCkQhXpqfJH98g7GJpp+AIZT7A4BIATSrvvd/xrnHPeYmDZjfj1N5eVhffgLoaKuD/
jaUFoln20ofeI5UaGUu4uUHljbWEyRJdjR7UFFk/k8bokkLHRQOyVKSBZ9Xn55ogBYJzCSyD3hkz
3uZpgKoJJLzRU0Mz73pvKmECXDgRqEOTy87KF3CAnM8X69a5puMn8zxwFmtbEaEexyXsodHH7wPo
xXQ+eZ3JB+ZLcGsksGmGiDNcLnUYT16PpAuzYhhEHq9AlGL7xeu/JLfBToFuW+GEcBaEBOEPVnuQ
FZNksxcvGEi2TKXeIOakyztYVJpBKbuff77VOxDbAXJpMkqwAMTIqki9UBKlLvO8bMniE1xyXvcn
UjaQIDUWfg+ZHN1VNeYcDztdhbgwpuvcRbsYU72kHWzQwLIjtbs6c/gfYCYQqTbiAV9N5vRDmf7E
CmbjUocvKuhLSMRgiXSmbF3GhWFa3cbg+LcOhHXbGwJWaZziEN1kD+XHHyDsN3baVUBq8uI5nxQk
LCQFekmjnyXyF1GDE2eQmWB1mP+fuy/pjhvH1vwr7+Se+TgT7POqFpxikBSaLdsbHltWkgRngOC0
6//WP6w/KDOrIhhxRLt617VzOa0rgBgu7v0GZtyxKczZLfylvbR11w6V85cOBno03sV31WY43Rku
5lndkPsEdcodTpaIdt50l187G2XT7Bs/iVbjytt2ccCcxF28MyGempfCRlwWaBH5JBVg5I60oNG/
llKflSuxlizYEbjAB6B3d+Y821r9bGc0xVH+CS6/0nIBqEQZrblfBwee9Qnfozk22gcAagMHsTwB
CsBlKn0YQDxpUFRo8G4c8477MN0LFReOvsSJJmZ+ToX9idllH6zs1AtfFL6vEqyDVjdUUBcJQVLV
eQmDENji7clGPLjfKSr6Ab+Pd+CigWuGzAApVtkEa3nPhWT+JLA8po62jua0XdOQfggEGmtz1oVD
1X81WnhC5nOmB6YW7xyb3f8/Dncx3UNtZkOjQV6ih3pklkB1mNw5sN/6SyWXbsaNXMDZy8dx5Y9d
rN+TwS62rWODdZoVWFPQOQ2Guj9UPbk1u8H/OMylc/ckzmJ/wiyQGGg6S3yrjTpEEUzUDpR3R406
EqURrLehLgzNVi3pmIyjwUGJ5vQ7Ku7EKbhvWMAO3WcwUc3jwVdssbZQL1xbEGFA4RuG7sRGv+s0
DnAJBp+lCNTfvaAWxgBh5te7/pAH0/bXEXrYmuARQP0GtBHJGlmMzKIdik5lbgeN3n9yZ0xprr1U
UxaaRhKtfLgLzw2YoRhAgsMQCmDSxehypk8dMVp8rLTd2PBbBqHYL5XJi90nMY9egbOhBxZ8WPW3
uXCFnUReHK00rjRTMcEWj5XhPh9idTfIpLnMYXRbqOmrayUbZVKuxBAfZt7cs3be1kpbe4R0dx/P
wqVPfDwJi7wu6QGkdQ1oD5R5vU0bfsXN1VrdhQsUHWlJiUHrC52GRYzcJCyz2tJGBct9NVy+FXS+
Uia+Z532oLt9YMfqA0m1Wz2vNqQYHzOnXLNUv5Sb42oB2s2SPBUUBU7Xcl0yppAJv0QfQWQMyqWO
b3vNQT5m147ZS0fCSazF0dNCqFd10KdGauS+igdpa2Y+SfCZuANC+XEtu1yNt1jJAmxNK2fvY0u2
6uxpUNN3QgVWvUH/kO6FB4P0j5fNpRPoeDYXK7jhHUQeY+zTYhi8IqtCkIJ9BeKdH4e58CawARQG
DBoucZKJv/hobd/VvMvw0VDwr6pkaxVDOEzwWW9FmFbwU58rB+ZBIvv8ceCLU3ocWa7po6tydvuE
6S5O8uyPMRqDPxXwOIUPVPUgJSzX1sylfXgcb5ETVF1sujrHhCbpU5197dGBWxnRpV14HEH+Bkcj
0lHPV2DzCrrtzQxXNtn3znYS4V3Cb2FtSV5aH8fBFrutqDOjm9DvD6rhAJ5/qFL44/RrJ7j8/Isr
/mR5LPaZ2ULGjwgMaahfQbVvxZcRNgcDnOKtR9dkQWJC1pU+Nvnrx3N5IY8CixiwY+B6IHOx7IDl
IxiAao/R2e1dDt85z830r7GAaSOpHlX3HhYnPz6OeGE+IdMOqgOe3xBSWR6h2jBoQ1VlVsAVttPK
NhjVcfCZEisrG/tSteo40tK7CiWcJsvGjgUs/SaxdJpr+kZZ+VMBhXingGFK4+VOH6ROuc/N11p9
ZKTxmPXiKDeif1Na+IknevDx8C9tx5PfanEQ5FWXVhOH2vq77FW6YXivR/UGrMfAqjZijor1xuqF
LQnrKh0kcfilwRBhcW1lTWwqlaJbaDtan/UQYIOHLNmaaHRqIdtY1AN1wFpzqL04UjyFZIsRbMez
e0p3M7NInaHH81Y2qq1t7ZMvaOagag1or7rOb7xwLjho2wBSYUHMHq3i03NhoMKsYwtT2wNeLwUH
K6QicVTv2qjx3cBN18QjL8yrFB5C4ooGB8BGi4CFo5RKBa/tQKmhTQKlAm31spc/YnEwyJwOIFZg
J/CqXCwXWitZQQadBdmnIZR8FmkshecOmCXMX+drXhzRUbjFZQHlH8ftzMQKdP46Jro3Gf/JsjgZ
0WLSVEGhnWgghKxacd94ceExgtriHIKgA3iPP64khhdOnJOAcsxH1wWfGNaKi4ClQO/G/WNi0Cfp
4//gVjoJs7woOksKyuNL6Rt2bcGaioEaWAPClwfubpXndGGtn0RbXBiAMULbpMLS0zclOPboaGyJ
hyn0VECH1uQuL1Q1UGQESQ09KLxpzjAnTtoyS09VU1aqAFSsNxbg80EfQkNl35nr7njn1+FJvCXq
BFoetOygDwj5pUDfm6FkHtoMhU0db7XVuTxf9O8IXek9CsmnM1UpPca5qZXcxIpkOyOgUQ0nLx+y
/D+kKXG6sTdNv1u5Bs6fbIhpwXsaZ+OFyg3qVWqXM8SMOd2ZerljMG/SdtZsPSPj8GwBjHJm6J4y
riW8F94P0okC2DP0QnF6LevtFstppteVnNxruHpHhVSaZtddKC+D1VbYpck9jrbYfYg1N2i/yckl
+dbWAKzToFPfhSoYu/DaRtK2LmgunwmnpybqbziWsWJhl2MuqYdN1TbDlKtGQFDJ7S3Hg3sxkJFf
B/U7TdYS7PPzBd/QBWRYEgywSRZHNGkAKjfTEQtnJ40cpxGIs9z3ZLOm2EJL6CdM0s93v4N1CoKu
7JhAbW+x+6lBesha6wbIVn1QfCnL95YJRGLDQgVYZK1Fc4GNexpv8Sxr3badYTlggGmdlhG9y9CP
ssIR7t0JNIXxJgzQi9I3tApyIM+L7Z9OWGvF1QtYgtNfY/FWy3LStlTDryGhS8lV7gYG2Zutl+mf
4XqU7dmVsenhbF4H1b7PN8b05ELQbLr5CUON82WNZ5ypvxOEgW1Y5hpQ7hpttzKMoCzATK4C51Wq
l0Iow8usUA5/3edIftTTRX0acrGT1JwmSSs/ApSlfDKXXj/H28ZSNw5bc7k9Q6eDr4DhAQeLzpKE
HSzXdEkc4RoYXoeSuRHA6Nt4MYJ5+26hMfv5XRUqgTF4RthsGACrcPIhIlo5I88fJ6e/xCIZ0SnX
kxp4XUDUJQNAmj20wdCjttxjisvI8tWt/SC3APjxK7HPT5DT2IssRasgNTe1poE0fQhnaZA6DaFS
etahlDaLAQ2HF+eHAzaVso6Tv7y4/j37iy/tzgLRnPeBk435Se6wzM+gxicNmfwCVgBrr9xzMYfF
B19kL2hAA4wH6XIoSjTAXjYRvcWV69Nb6cHtbCBNCDcPdoDjfLjq6nF5Yf97uIvTTGkgJ5uALfC+
resD+gbbGTaqaZRsJP1IgWE2Ss+rbsOXDlEoWACdrGKRnzVP6BwnTckQto+aneQauz7kxCTkqoJ/
9Lp8xMXlfBRvMUw3rR1ayOUs9xTs28O8vtbEG7YUfO1xdOteGQ0v9Yt+QwCJS9ckLS/c+3j9yfwG
fHU8WpY18H4U+KE0MTHNWMqwSYNN3KbcGdDK+GU6BM6Pk1iLk1prBnUuiSK3jwCNVHIvpGhouRt2
66qgF16aBHAbqMxYkilkLQ/jAup6eFbYZjDE0Pbd9kKxWq/WbJpsh5wNL61h07AqlatOT52DAPpd
gLXl20Vm2zAHdMgW9Ypq5dmhvYtJnxzYOgRvYHRmgJSlQtJscYhmnZNRqXMZKCqpt5DdsKOuJ/ZW
g8TcD/APhocqMcZXe9bcNhIJqylECpmAiCD0ADOvcIb0KpvSbANVT+vgmLLPF2fOlZo27t4yOpxF
OCWeC7OeblCJt7CAaOHsFCvhT1rRKSAKl7oDP1BS3lVlbH5xGE9eiqG1H5q4GTPPaqs+VEY7ReBu
JA89GM5hO8z0tp7m8pOTulBNMBpyP7mT89jVU40C0ZSztwHSkvCuN5r8UMRluzPGFlRRW9NeuTCM
/UAS6OykaPZCVR5Ke1uthOGJP9n1cJfFqftQFiSuIS7qlBveTxwShTqZ7qg99U9K1mmR3aXztcGI
dQOLvXwjspon0CDRoTZIUF5/hlCf+xQnLdC59mwhrUQGH/ZuR68nNjvPtdGXX2CvXYTgx/fQLFWN
YlNrA7myM14fajGpiG6q452CTmLYCYN8IY1avCWUioc4V9woLsxhYyFCSCHmGXKDKTuzt6wD7NCT
x16b5sPcm6CAN4Q+DGnuPmQ5FT6IHeUzgf7E05hQBTheMj9lqB7sLCzGVzL0ONwMkmIBTvzQizKF
v02rispLuxiUlpG1t7Gq0iuqDUUKSZ+EfhZj4jwpTYyaSWHkhxwQtx3hjn1tuPp41zVjWgRGi87L
VNvFgzYTx68TPt01rE5/GJkDAYxB59sBSVwgqN7euHXKtw4kVg9qrrGQOhMEJIbOrEqPdrl5bRuZ
cgfwn/LYMqJVfs717MYsmnaP9BeYdZ2ku5Kr6aadsnzHEx5vda2mNwll3aM7dYAvWRkEEr3EzPlu
KgstkEy4A7GTOORmqQVaNvefh9LoYE+ZxLsUjPNdXLTlvmnd8X50MN9jeoeBhvC1FOkjPjNjm6Qc
y8ckBR+Z1knT+4puq1Nod73T5hBLbSsRQvTTrqNEaarXQU0rdMPbVoU9VDWY6V6txyS9JTQZ5miK
UdDxqFuvYRzOrm7secghWY4FljkW8CJT1jMLfOMSdf62AIvQATKOfWdXIgItC4gj3N7rPdRzFMAi
5uKwTRS3nHiLmDItjvfa1t5J3pL+6/L5KK2djG5RSByrcergzvJnpOJH/ZXsRp94+Q/mNzdr+Kaz
FAyCACoybPhSAo19ZusJJSaz0dMRcPFMi7pcCx2ReKQgAKNmvtMUm5WU7+wdJ+NBkg28a6kQsCTW
JKDF51nVO9K5dGbBHGie9T2BHMErLcA3o7AdTuDj88v9EhlWGmKahovH4/vldlSewsYSmhVjmHzS
fY1+LuPS+3hkZ/nVIsIinYTapiJyExFo/kwgjWFD+TQ2gZRYdXc6q9u8R0JhSspHQHB6ceOJojWg
zDo5eCdCtQl87tpv8Cazo/r216cNgn0Aa6HSi9vvDLRFZydBbb8ngTonn7UGIDs63X88b+dlL4lW
QrlLBzwLfMvlKwiuxNVstwQrYsO/WdtxK6Ipgk4nRN3+g5oFgqEwg7xMQ1cXlMfTMmU16ZPZgioM
kYU0exZa+p3Z3Dj09jhez7M9hL0dr+LKz3JgGVQqGIFFilEua0HowcyqPjQksApfVpdltm/eioDv
oNa5WVVLOl8fEOnULXTPHbR/ztYH9CTbOlbx0fjwtfQqFxDecgqVovEEg3L0j043rkvSh2vv2fNT
GXGBwgAYA2Uv8BBP51bRi1QzKcFisQ3fpg/wn1jZY+cgQsykDYcngpUChdBlDspyXUt6YZEg/lr1
HkakPo9bAMA/1TtZrud32o36slZdOz8iERRC+Na7gAM0fk7H5bRZUtr1SAKh2ZvWbDfQ2vBI1/o4
3SJSN+HHG+L8hEQ47G3DlhzZM9oqL0etBJedBK1Vo9hUGBDLLHsoG7Axjj4OdZ7Ty/l0gdbB7gNX
7QyU2RcjlWqO0CozAAI1tvEu961NcZAWiD+BeD4/JGU81JekpvJ5iZsZRcFtZZB7HawkFFXAH1W8
fG9jNQKMPAXAP+VR8rjGS5Gf6PSRcBJ3WerW4O5eskIezijF/oK68qWdfjS+5WNkGsjEJxvjS3dk
40bj1oI8mZRmklqRa5W6iyenA2wKSJXYFcBCnS5MrVeruU/tP6VGTX/YgM20c8J6R7bV2+qxctYk
wxJx8OzDOwhyBmcVbdecYMZtKbhCwx6dRrDEoeQMHmckRYRA9l0RTbl0mmCDozaGDjaK+IvB1WrN
LKV3wJtSD5XxreerROaz7gAGJEXzUINDXgCQ+un0JZUB+hEeSVLY6k5s4p10NSnv1lvDl3b0UaCl
FaWNZp+R9znO/6q70gfjSVfrycvr/unj7XwxjkwLUDB9B8ieDgi1+FjvrYQESfPHWIFHDGzP2K8t
u4tRMGU4xaEGBibKaRTqVBrTmAtqq5F63XAoGkDgyhVxnktnLj7K30GWG1ZNJjRFq9gJnMp+UUoa
Mu6+TpMecQ4CTLr9eOIurbXjaIuMysxtg9MB0eoW9b/exFtGCz4OcWFA0HQxcC9D0AUtvkVdSs+4
alcpI0FeqxUE5HGpbJxGzB7nU3w/JHzYuHaf+B9HvTAwIBGQz0AaA/t2CV0uYeKg5gVOiFwTuC7R
uLRuP45w6RCCjinufBBZANZb2lXxRuvU3sEVUr2Or8hHIR6a+00Br1EAAlbz+IvTeBRNDvgojy/T
hjQZ3v+o0UC+RcsP1ObhnKmHtK8DTteW4ZmyFfI1eRsjNQW1zT6Ty57hKJF0JkjkljdH5qa4s0MR
Ald2NUdzAGcSOOmSL9mGR86m/FGE7V13v156u7Dj8FtAnkPHdkMldbHjIDHq2ANjbqCnIkpTGrpK
HmnWy8df8qxyiqGC44KeqDwVzw5cMaD2B5QlrOBJ600wYzbh2pDwLYxBPZW8qHq9sjgvDkvqngPm
CYDjkjEoUKqFv4ZCgpRO17kSP8c63rrJuJLkXNoD0FXXkHEAmXMGn58n02rquHWDwpjudeH+GGco
pH08d5digIqEpFuaDJ0BSAzRG3Y8aiQoYt1rYb9J7BX62qWFfxxBZh5HCz9ldNI6yLcEZaLPXqmM
DxWzI43ZG61FZWlCfX9lTO+wtEXSpEMyUOrq4X12tvZTPjY1ChG4th7nKLvStlNo+iCQN99f0VgO
+pv89aeU2y8NFSpekkKMhyGE6k+HykubTGKeQdNBw0tq7lRP+rMRQRYV+i0IrYMZDhr7fpXCusxO
0WrUoUMM1xMNCkpniT7M5GuUCCDd3keockVakOMw67fSOWKGYhO08SHOqK1UsJe7YBF0mRwMrDcN
qiCoAFwURVMg5WgwqSube5kA/xlFApwAaUbbfjGnxBhn2tSJTIDjjdj0WxaiwbZdeyqdVckQR7J/
0f1A+wPU/sX5rMXcUdtBhdrBXkIQYiSIFujT+tVflYn/fh3/V/JW3/25Dvk//wd/fq3h2JElabf4
4z9vm7fqsWNvb93Nt+Z/5D/913/6z9M/4l/+9ZODb923kz+EVZd10714Y9PDGxdF9x4Tv4P8L3/2
L//r7f2nPE3N2z9+e61F1cmfBhHP6re//mr34x+/aVIm5L+Pf/5ff3n4VuLf7Wv24//87yqj387+
0ds33v3jN8P9HbUrCbcAthkS4vKFPby9/435O8ycdTyKZTKL+iEO96pmXYp/ZPwuSzeSmQ3czfsu
5rWQf6O7v2tI499V1lEWA0Dmt79/t5P5//f3+K9KlHd1VnUcg1nsHt2EqYMOLTkk0xoqOcuEHbJS
mtLPBoOskyxLoa7H/W7bjtSH9AtcHhrIDsBxvfZTqDsERxP11y9zHByGcTgUjg6rs+hymx2dj/0I
nxmuCzhaIQnW9yLpCrGlaqdyDgUMwuCmxLnRw0M4m54VRYvnW+iBV7HvDE7j7OYaXlBBCw9sDsXO
lk4buHfFcANWOL78gcMitvF79BYNsDAINzkJDG7CmstNUqJ4zWjkdGNqSZUXe83oumHXubTmUPAq
8ti4hXkog/EZjEuK9CtMyERMvzN3msKWWGML296pmpRvM1KABEJj6J+MN02ds/EQ44oMGydNc5+2
g+Z+NXmL9LEeett9dEpWNXuS6/Ck8ktd1gWv03KGsG6QKNPcbU3mWFXAKjV7UbW0NfEhVFDZPk3F
lJIduGvxg8INMnp87m2UX7OYPqZKar2UJtVij3A32TXIxlpPz3PxzY3T+VGZ28S4KmnFg57yApUs
d7IfEoPGT/Ogjc+q3TqWpwgV2i5jMbHCB1xPH+EPlqt7w637LxTC71vV4sMNynH2fQNHcg5fl9xV
HvQEvZzI6FS4PbsTsXdictVg6mq4q5U12xTS6+OhyEwemrzIRl9pWKlFJSnZa1k0zhvpYyABHYXf
u27MHwgv2zbMrQQG1TrjTHg2jMGqAC+K2Ib0TDsZezihimmTml323AkCcPIgSuTlccJhAGDE9GWk
qFp6yeB0j5qSVJ+5NZim39sMHeShnabBN5WSdD5XqvSKOtR6FKQ/JJPbPdSsjj9pZVOjDW18M1Ql
jtzaTkNVV7Q/kqFH+6KOReQ2TutjBU5+Ys1zNMCi7FOjut31RAFTq8ZBi2Ce9d3Qy3pr86mcwdDI
xF7XOZgUIoVmfuemm45RCKvm8xhqZhzvJJw21JMsRa/JgY2m6NSNq2Nm1Aomdu3oFteguHV7O08V
NOEE8jAcI/c17w2vFFm+LROl9oQrjeaSxgjGLIVsCldZUCmmc13pKbSjagWJcWbU0UwtdydIYYEO
mdb7EmrmXoaMa+dSOHqVKfpijl5BYTUfeQglWBHoWPK+ntfKlqYFiyDa5GsQL/TgNWQ+TbyY9uXU
NH7nKON1k9mAQeWU7GusyauizZNdygztUMxFtSuKuL611IR7LnPFNp7Gztf1FqSWZFBCir0XUtJY
kUgtSEVAXiGMyVxF4FQRbyQ0hS8gjI1U8Dx9PHOau6oTtlcTroZWoVq7HnTsN1Go6ne70kZMFRf3
poI7rigV2/Xcnj8U5hiUVtdFOUrmTw1QHhsx1OW+qONnOHNPz1MyqNFclN1uUpKvpWW5AR00+6Y1
qHvfw+jtOoa06A4eFNAeiSv3So/T0gAwkdSGHwM9lN21tiHs18bqJkgV9ThcblipOmgqA66Veiav
nCxoR6VOPS3JrNdudJTGTw08lry4z5HyOolSXccUhC0UadHzG5nzOS7VpPVno1PuGnXqvjFhsV1r
DvE9nNXsz0msl8GQF+mdGrvmlrRavsmJCQEdNAwC3RCO4cWjO2ehao6oAXHL+kOf7AbrIWVMD00z
VkF77qEFGigFTsQgndv4i8KsuQlnp58bD/DCfKPUsLusLJvvgXJUt8ytXAf6yHMWZVU1GIE7qNah
KYtvjQ2U6JS3/XdCRu3QFvXkj84k7tRWwMmvTDEn+6nQM7qPO3esfBw7fRkaOWZdSSf1sz5rzqMz
axDX4JPbbopRzQdPNbt6hw6SeLVK1m1nN+/8yZ3L9K2hiVtad2kC0tFKG3PxaMCVhf8Z0F0FcMGU
bI3TK4soKJLyBhema73qFoME1h8f34rLt/kygiMrYEeXYjqyrHImRBh8yfGHuqvigeDqw2sjium6
3Omi/In8A3ZLKBIiA0Q5EvKOp/HUwirImCAeCySeS5YI4dFz7W6ksFL7Z9Hm/+8M0PgwA4Sa9VvW
naZ/8l/8mf6Z5HcHr7H3Hhn0MvBy/jv9M+3fZYHHQUcVDAYgjvFv/k7/1N+R+cHvRDehggtJSiRG
f+d/5HcI02LrOVCBAJPeJL+S/yHEcQKm4m6QDoZII/FD0ZxcJGBa7wqtFEMXZDDM4GntK/yu47Xf
81WpuWWDS4ZC8wcaqVAzgcH4YpnJBnNMJpMHWReZieulRh2MVnVdWKrfGppP58wvK+Amu9rPNEz3
v3LyC6nmex57lGlioKh0oQWFWgxy3TNEW14w0XLNZnjiJOJaMuMUCPqyMhCZNzz1m5/AwS6S2/eQ
QFpjU8HP7FylmcSpCvheioxLcm5KEDqGGszqDvRCwMnj62azllCfSaXJUR6FXBZgp56UA9UQEtm8
BVxotreD2kQ3Q48YdIsxyAfraWVmFwficpjL7gnjPIGvKmIWu1q70b9JIqx8O4gdZzfQWfkJwbK1
kIuyCjQfhjSjGQ+aqQ+QuCN/op9WhnXx6+HLgfgHKa5z7EFqNo7Qc1DPhJc9yGO4/957sETYZF+Q
dmzXvt0ZkPz922EPQmoFXg/6shHbJShGId/nQV0dEisqgeVhu3eIceuP3s58inUfh7RTH1x1D0jk
TwhgLusN+BWwS3DwyAY0ZD8XWzRrScZwqXZB7NrbsXXxYrmZJjWM6RQmru5l1WeqdCsFxeV9JxcQ
lK9R5fizZvVe0Tq674qigR1sjJcJvZac1Rn6VSackFT4o/2ECsn5iXcaTRZUj6LN8wj0cFHzIL6B
HAe6mM5VGqAr7XntNQSG059Qhr6wXEGDgzwdEKwm6sHyZDwKqXcZ3hBI/YJ6Fp4J+0KW7FZW64UQ
svks7TSArzorZbLGdVAE63gwx3vl1oRZQBq5PrwdkLDt3XvUctarRvJuWBypJzEXu9CoKjurG4Ed
4mXfJI2xb2DvhI/nma/pVvVs1ADXs5UL+/Ikqvz7o8nskX7ZscBI0934eY7Ak4MEF3DYk48+NCDY
ax3UZV0Tq/Mknpz5o3ja4DLLajFKgBMHb9b6TTcmOzHHUVntkpGtdWbWxre4kQewNCdtwvi66O/x
yXqcWYDEDSudX5flWQ5QbpijATa91sWTgYADrgi4BUqt0/d4cj7XaZSXtvvJhC6Kmp02o2aaYELT
XU18KcwHxUG/coAjgB3lqrjlpVWKXgWKMPBLwN2/2HxOXSFjn3IRsEYcTFPxupjcp+24sgPfhUSW
u0H2m3DTA+B9BsrQ25qkLQxhA14USGIK7aabBxY4vMs/qyUKgx5NXQofSsvcOTps7TOFgkGXCA01
qfl755q63wvttpixyqbkWmTYPpWycfLipiztXd1O2kGl/fCIutNeFlxqaoFIpVNzP9qsC6mRlHB1
xwu+gsG5nzWV6lWQqgz0GHo8SlHBTUEjyK1Ko7iphb6ycC/NMx5FcjU5uICXVK88HxSoFrtdIFQz
h5VN/hUFtZduqupf7XAgBKxhYQBDQPLS0DM/XbBmX4557qgyyRGA84TlXgy75kW/VaUvkpfq4Imn
D5J+89fj5aR6fVywvLR2T0Iv9opWDIbTMg2Xx1fpkgI46Q8W9mAH4r29Ks554Ux3keBrjrSIRWNl
sXLHTrX7bDZxL0I6qhr0oFDWQG4XLsOTEIsjvHJKotUyJ89J6QOH7cf9fWKHiT2vfTR5rS62B3Cq
gI8iHmwultvQsOpsGG0LxxoemanhmaOPLhhrIWcoSTR6oJGwuYeZjomOt1SUC1duSDmUj36BxVBz
E6j1hOAXgJBkH0g8kTSihdyO1NT9Ca+wS1N7PODFPdVqNbdiE/GK6zFIUR7GjSxZHrGX3akBwM4b
CtmztdtKvjPPh4n3JIxaYBYPA5PTzUGsOVbF7OA091GfKLz2gVLQA7wC7nayjNCH70I1hud8dQE+
hU1a5OxYJEXXUeFDmzwNIXqgfOnfmsQbP2V3INOvM18vfgxLGlrjVYiSw+IOmPIKAHnVBXYMpcHo
L+4+XoPRz905Z5w9eWSAAfOveIukrx2oUSQTwAfGo30Pw1RoGX5zMq8MtS3bKjdz2N/DJOAP/tqj
RSoRrFbw8fK7kFmf/AKLzFqrikZvZvwC0t5FStEC9n74CRlaeSacrXLUBNALxbMTzZ3Tz19qZRnn
goL4hzenDd8TV0SSE6iF6nYcNx8P6tJzU8r5GboDD/g/qxTHqYMxu62ZkaQDuGwI7dnXM79jEK+W
Wo16lI9RgbroL6uUol8GSgy6vpIhDrjs4lzs9ILmlUSSsPlOd2iYwOP+44GdH1YSWgkcp4t0HUKF
i68FqEo/Vz0ikEL3NDUDcdWC+SXzNG1bAR+rluba8SQ/zOmHOw6JasHph1MLM8aDFiG7qNjZe9Nv
ADlGw3eL7bGRO7WMoPG0VaL/YKQuupO4aAiqIov1AqBMMxO76QKmGXveTjBoraAyC8GG50xvAqNq
QZvu1tbNpcECcix5X5CdBjHtdLC12Yxt3OCQaiC7Yu5BgsODpb9yQxihRwQa+0h0oVe0hos/34SQ
noWiHhR9ACo5wyFTNxv7ucVtZw2F5kGXzDe4600VDbUUJO0O7AI3jcPGNh9/fZYBQ0K3FgBrZKGL
u0fktj6iq4GUF+3HrUKKTzGNQyu3H+B1/wXfwAhHoqwcOfAaP19TuAaki45cyWcqMwYUZoRaUBEM
nSV2rpm0z2I2XbEXGQhjXm0I+qKxlnwfxGRBYrCOv9b6BIvQCbrOti70nZZZ0n6QGI2PlIvti9h6
FmPxlJD+oXKHR5Y3W5ap98iLi6u2KvZ2XUWwtWuu0cdyHyFlW131EJ1Ldq1lpUJaRyi30ziTcLbt
IhxQ+wumPk2+ZC5qkC6rn0fHZYE9g4fR6rCjQI+w3jutNvkicQk0V5RXE9jqLbh+uL5HCkd3a0Ij
Jy98nWd7aM23aDzqoKRkCRS8rG4fD2bp2dQyPbXvX+u0OyiZdh1nvIoU7kY5eHdKQj8VZgn3nay+
QwmkwAZXIYcKD7LIdIZHXeuiTFGv8R090kLMgI1bzvJHGz1i4lS3+aA/CE19oDwtwJy09qxELdM1
hwOt5q8pp3dxy74UsfpUpUZYdpg/yJ1BX7a9gphH5fUCwNKYEJk2owPIih+C63e1Vd3jSrtL2vKH
7kjb5lgJ0nwKR6XagFUHhyQUVXw+J9/sPr21ckhUVSPf9ml5mMzxpqjLGyMrbkDHujaBw63tLoyn
9nuroCNaiM8VKV+1GvUztX6wknmfULRUslHcq731oI8ueEU2nJdIoYY0IW8WmfatMTIwZdBZLtok
LLr6amzmTTcrr87Eys2c8c9DR26cDp5CcPzBtKMxDklp12tYg0+V0u/pAOmSXBtnr1edxOem+aRU
sM+cDPHc9SKiMwj1nT3hW9hJkLZK76V1GzaF+pj10DOoU2s3zeKazzP1rBTG9p35olgESY4Rl6E6
lp9bpfkMQdjrIod3alsC71rAac7TjGTwHHcosbIcyDXQFNJ5I+sDnQ4v+WgZG63NHb8Y82u0nOUa
GG5Rqrt2x+x6KImnt8mDxapHggvP4/h//XRwb9paK71OH0yPD8lDLIXqDGVQfKFWD1lFo95unqmZ
ux4v67c4USWpsbtWHIPuy1ZPfWGmL7zTv5l2R8LWFj/G3D2krWrexEb7lNDspTO4FuLjQHyZdeyg
OZA/QUnis17EUKqb0A3tOSoTfQIeKFwc4D1tjHAVTmfVr4XY0675rml1E8H0GLkn1TmmtqWbpMIk
jMVQeV3ibjHlbDPhZRsAnP7ct/VVSjmBLWoPFmwioAaWTvNO77QxdOICDbquKgM8V7NNm7DUG9US
Yllx/3+5+47tyHEt2y9iLzqQxJQmGFYhr0xNsKQ09KADSJBf35t5X98rUbEyunr4BjWpykoEQODg
4JxtjkNODjItT0ljPIisgYqolKcCdNcoYRmEZ0ds0mqiPRguVgFpCEPDWpJm2gyzXd8k48Q20q2B
yLNlcwWyBSDTOh7C3R03DrJyHbfPF+j4VLgShAJca0Y+lNWWZIWykfvDvwJXu5Se9eTaffVQlNkD
YADf1cxf0xFxpmTFe60XJAJzczcQ/p6D1BvgRbEvxvrWqp0xdoV5hMCxFTqKbxLH2gEq596QQbHI
kO4d8vVsa3hFE4EdBh+Aht1UTvWznsXjZDF5MsTwpKhxi57B7TAVJ2+syqA1+daQDsgk6RgCwP0j
9dL8JXetfsN6cF5N0buhCe/Zo7ANgAOanvaZ37twkaGtrrYzGq7PTSrT8zQ5TjC1XR33nao2dBaw
T2oMc5MrEhfSkT42JlwfgBt8Kat2eOnMHKgbiGI3v1t0VmkNQuNA4bPD59+DKg+z2UQ2n0PsvIhU
xmvRVhFvqq3hljdtA1qx5Y5vveu+CpBuspZtmPTusg5qM25tgajM7feai4e04SKahwRYjBFG41IL
m0ze2m0BViGqRGmgscqNC736lhPz1DN1rkV7SEn1u8uzXa2bm8TuDgyBwq4TLHR+oHMRE7d/MFl9
I/Il+AlfjVCyd+iJ0M7w66rfoz0fmHMKy1GRF8CW2FtFqnhst3nm/GhNBLzOoqHeC78G4qFUczxS
4ZtpshMMiWAGfaCmB4cXuuDZYMVEf8HdhqSi97XpLrdJYGgdgBdvZoMbTy+2E+A8hMhjmrynHrA3
FIqFTgapEOHcVzaUUBHQZ0IPolDblBy9Lr9hGjTyaZ4eM0DM++rgdvM208B8B+RjKzh9NGdyICgK
Dk1/n6Spz/rfCe181+Wbupp2edoErqtB3raIq3IkC/MpmuBWYvC9A/tTt1QvDMltzcfN4P7oVB1r
iCtKQHuMJn5q6GHSI/djMaydAjX355y3iGFpoKeZ8iG4AlB6digMAf0gF4bfTdRQM+A9iZt6CiV7
KMdXvEQfic0iPmvxDNXbAj0Nlhj+YIBUzfNQb53jYG6b5NHtKlgbHQ37wBPmRkSN+BP1CX/w5DBI
2bhGILBL+vpbRSAXjPjWp0UEEUPggMyDO8caQAFEpj7AuIGmdQc1QWm3+Z1rzWaem2BCuUxr3VOt
y4hpCpUUKzL6E1HA3yDX6eFNwyB9aFTFnulJQNi7puZ9JW2faOeu+oU8KCzQs8x0SMnCGFRQ+Zw1
Dnj8EB9x8lg2XrTEBNkA9yWaSGMJSgt5UOsexEub2J6eLKv4JTPoMHDhp+gDtOwn7dyTaciQqndZ
wFG5FVFr2349oTrQPNdNH4FLEwFlEUGBIECYoDAXSNPKd8dfItXP1Es2tXy0vNon07ThmBTh2ZYW
1WOD+edF9Q0dQT9t7rPRAOLldRDcr6l6qKHjKiuxzdI0zlASzVR7M7QdKnbdjlh8C1veyKn6Rz1/
BtANyK4hoqYMSKv/AhP3HV7uM/KOKpyN5oUXvS8UvNmIOOjEOjtmWfvArG5INQatBHDMawLi4ZwT
S9uwpj1b1Xs/qF+2Ceq6qYfLxoJpZzSmexv8Rr0QPpcpNs2xroqT3v3q6yqctJsxT0INbvI5extH
bPjmbQDsr/Xu9O52yKoIGD4XUpaz9csA9z313kHwR7LyauZAN5n5VhSFT+uzbN7KTB4yLdvW3S3r
bWjsSwFjliTz2WT2fgMNiEr3ICY4Ic8B7O0wmvQZYERf1t9Ms7sHVfTQZSz08m5PS/w2x/0ml2wl
M9KwLsmuUWeOdJFXcC1A5hZ6E3kyh3YzNF1s2ve1bKJM1yLNqPb56HwrZsi3DRYCfguDg0R/pzjE
apT+VBqwVcq3aZdshS5uIIGAqxwNyHkPrBi43uS3C6OmSZ+hav9rdHDCksKH6Tr3Yee8gbPUXWEP
QZ3lcTHr0L2Aei+nvukJ/Pfvc+bdj44VzR1EXpjTAQ752xI84n0RqLH1VaM/I2dNfEgdHEw0lgNu
qlAQvrfaetPpsIbOvon2uZ6009ipe6o/NcarkOymBzFwcKZdXyOjhLa+z41zmyD/G2lQYle3ogpS
9lCBq668b8mQHOvM3DSZiLnF48QRN2Y7/hgF1nrUOh7aU3msym4MS9fKfFTKwYeVp0m1J8nkN9pA
A1aNjt/lvPClYT+bDgktmr2qdrpvPe4FXpvkAS+hWjpTc1HLyOSGmFNUyuEwij6iE4T66LCD/+7W
S/hO89zIzMsC4hzwIsyLU654rJnWKdEdvIyaGRDQxnD3qp7eusKG9bJZkygnKJlpZJr9UUFPMyVJ
hURtuOtM8SZ5u8vc8pYgGZCmGLa5lj1mYvZ8RPsfkJWwfnStQsJvJ+aRS4MFQ8ssGSAY47JoNVPz
AgUMA8AD5uyinAjpjSHshipHmzSrNAiOqQE7UfSBA2UAv2O5d8znQYcmRePgUEx2hFIHHg9uvjNa
MOf4KE4TAFTYpuwRv3fXmWTYEEfcaYIkfq67gIBMSdaETlX2O9l6NCyAUPYV1ZRvt8MY28puN24K
JHJdlyFumGVtJOzCwbfYDLBoNAvd2Q2s03w3NwHtgECJfO1HtzgZZKx/siLHI86AekCZGCcjKQuf
p/NZQf2lkVobQ7ljfBio3oSjrtxtmnARU1h8on48AYNmQFQ9GIr6l1NORyoQtxMXAEOPZxsx4O6f
DbOC9pYQuRXYXZs4D9As4eNP3ImlE42VW2wyIcWtrOYKiMyRVKeBNNaAAJzCxCyTLTvXbExeJtrB
A5Nl9ISndnHgaTa+Nl4NdyFDtXs+2/k5daHSjx04o3/PZM6PwKcZJxcWy0cOMPEthYnRDYcGa+pn
qVWcNEfDAaJG2RzHop7ucGm0wh+YlZ7tCgIvDhRZN7NKYGWKltNWWnVy04wJFJKm0UCQssRkw19q
wOu1M2x6g80K+72ZJ9C81BMTipdycoHi72V3hye9cn1z0KeDxh1xawyC3VjVhNu467vqpuy0X6ap
+PQLFgdzvSENZ2lMe6fb1GU64GPnKOzvnbLpZt80OPxjx7ar3IDCo0y95y05EWt6AwYm0/zcsB3u
o2nFBqAVoNvst5MY5wDyKqOvnKS/SUmTzz5wi8zwK9okd3zUKiAqjAwsHM4S8jL0SbtVRZ/ROK9V
d4Wi+kXsaSGhoxmPApAD0c4vKIe2tWhuAK8azkDDBgPKf8eOVlqooOGzE0LOYN2LFuYryR0lmnXw
8kru25q7/t+rQn9IIquaH6CEkERx8RwBpmvVIug6Ug2D1cowNQp1dBzn2QXCMnQkmfxWkS5wAK0J
vEJG46j2+MTnbJzoTWm0/d5WIiq0IrQqU2yczDQiS5tpZLjJXV1z7ktnfq6KPgnSWXUA++awk0zH
XVEU/TYz0VBCBlv7Iq3f3aSx9+nsfP/77L6Q8EDIgXYH4GuAXWG9nVVpEahsk9e1KUOHzk7gNZYX
KcgHvVYa9q+mUvjoOFy7qQb7TWX5nZVD9R1ctt8iTSYfrErnrVB5fwuAgdwAVne0m+m2r+zx3kpr
EtSDXYS24ulOpt5rY835hruddqUse6FxAHEVMN8BUHHAz1irdvBGG0nTzABQZUaGYhAZt72X9E0A
HlxqoyZA1SOklX/kBtK6OtWNRW3HvBvrHkxKzWru3K6HvtKcdPsq1x5EogB3BgpzC9ml4t1Kuik0
u/RpNvjT35f/a6sSiq1QbkOzDcBOCpWnzzXWuQZ3dbQ6tFiCIVwcS7QbOyx9DajOZHPVFG352z5t
5WU0AggfFL2oB/mRz6Ppysu8nlQ9OgEsHnb1fsk7QSmd0NHJ3SC/an7+pTm6GnD57x9QC3RgmmWy
socaM8p79s+0vco0v1Au+DSnVSstAca8HDjmBEHfN1j6bYpYlxDBs2HE+M8lwUHz+TTaUsz9MKHW
kLJ2BUYbNj0BrMXaerfQzFxgH3WYfIe06JUq/Jdq+GrA9fkkdqe8YZke6aNEgYChRj/Vq9hqQRbI
HqhSvjUVV07UxVEdApQEIgJIR6tFdeA22cga3+2PxHUMJVJYl/0vzB8vbsgP46yW05jSARc/xhlh
zi1fFy93KwbHIhJBAd2Dq5vlS0dzWc0P461Wc4RjMFkSJXQ0nX0DDYkMihw0hlQM8I//lMz/Z698
GGzVziToJVrGjMEcfsi6t8H47rCreN3lF3850osZwdKtt77oVNjzkAFxD1heD5VC4zGF1uhheJ8h
3AKUWWQ9geMi7kARfPl/s/v/GyK+dFr/DUheSIifSIIH/Ivu7RNBcPkf/oUQJ+Z/wV8dyka2DW2G
BSP+Pwhxov/Xws7DFWRREFxhAvVvhLjpgAZooj8Jfjt0g2Ck+h+EuP1fAHG6aAIv0gXuQiv8JwzB
9YkFdB33t4PjuuDEvwBhs962dGlPS9dsCgQaZqSDNx3BFSySuCtFWIEw19EuaMU3r7gd3G8DIAe9
+D3W1B8gaJg8oV8bgzZ+pXe5hIqPGxTeUVCyoBA1wQJBDW2J3x8i5mS6MxhAeKDIJSNlb6LdoTJ0
JUn7co/+GQXzB3Z9SWbWBhFzZShHdKwGLamUvqtpD/hjPpuZCCxQjvyuhsqPQ9EamiTE9loT5t2j
UReBaK8xQ9YncvVTyKpHDDrN4GZF0oQVexnFbwYx6aEKmAcXPf2qf9369sNgCykEgFIEgMVvcrW6
vNMNUBeX4w9HS2jOst10bnfeYdxek5tdt9tXQ/0RC/3wISE7VPaaNbchOkqoPdBm9tsWmjiO/rMQ
Lqi05MhzNV35she2z8cJrlO7zB6FLsukhRB67nuk3hj8wbH+sbTsMjkcIbzSgOxGArl81A+TKx2S
99WIZ2EngwWsykJUClLg450NNJP64ENYuf3X7v+IUPt6WD+PtroZSiNDv87EaPnO2shYi/qNFov4
mv7glzfUelar3dGx1st7yQD4zelD3aGkauuvSg+MYdOxqKS1r1HUUEbL8xsnvf/7JNd97T+DuxAz
XwIAdBBXS+o5AFRbzOxDkCiBqsRtDtCjDfehYqBXHosX19O1l9jn4a24li6TEoqYY+Et6QrUIw/d
dgJ3Q7+uHrlOZ/81pf+Ms0pnVdoIFJ/+YBqxSV7dl/lQBUmcwce53tDbufW1n39fxEuBDRr5HgT1
AHFB7rIKn3YLVH9tWV04dT67W3QaWGijg/EHR30dh3tpJZH2IeUzwThCxP58DpoJuWQH8+9/mvhd
OtbQYINYIBz/IIyymlY6p/rQtrQG0BD+RSCQf1tyvwVFU+/ofojzPX+6xt249PUcSEeDWQCa/xed
BuaiC2FR3BFN+Z3XNzNpr8Sqix/LgYyMifYlgVDU6rzpc+6prszEHzRh7/ewFs/iZS/W5+RqMmtf
OmAfRlszEDVT5VU9YbTEJKd0nu0AEOqokWiwu72GZv0EnGALyjevfjd1G9olquMFVGPhd+qzFmVm
XYEbDt3E9Bmy2oGXz1HPXgjqvnMlA+jL5oHdQ47EQNttaOPRLkF8RkNfzaDw8uFGK4ESQTkIuGk/
L3+YrNp5bBbAd6AAaXRJSEvxmFgyHIp3vR7OVEvf4VW3V1kXMCsL/35ULty7FsQxAB5aXCQtZ/W4
RVnf6LSMdZC8GfwcovP1N11Adiq5cer934e6tJNAklsU22wdhjKr74xmK+oanQZxAYFCImrVTnN1
L106iR/GcNZpRM+sBk6wLU7Iwi/NIvBfrB00ldMf7LY7wKZhJ49yx++KJqSNP/B/xqAF1gKHAfUU
C3LIHmB8q0gAtLOJqgpi6sxtQES477Hv/3gV4RkNAxCQ4VCLWMNLu1lB/GnsATWemlBzH4WlXTmQ
F6LMpxFW9yzlQsubEmsIA+XYQufXU/k2N4Yr1/lanmNZK4yDrAFRBao+6+dy1gyFAw/GFlmYHgCx
mjO/ugeOg4cMJDu0DptbM/RepsO1kHZxgkDX60DZU5jPrva8yrA7pZnCyQgSGro6QVoqnOrd37/T
pTQC6mNEt4Hnh7bwOgfr5j7VucL0yl1uBzaMBgAOSkN40eKVXl2zZL2w8T+NZn6+gmq4hMgCPrBh
75ANnI3QrOnizvxG590MIIibiqCmd3+f4oUDDRA2WCFAvhu4jVa5SkcbkUyk69A421ki8wGmubZH
LoSnT0Os9qIOYXtNoB8EyPdynpFiQg40i9RLsxWRDeAoOnB5UDxcVV5a1mv1APs08LLeH1LbWh+4
47G8Cxfc+HCE1VZQBfSNxjzKHv4x9+LPUfjPSv7hT34YrdUUOhIUK1nu5POiZJmG1v0i5t0/JFdZ
Q5cu3I9zW6cR9WQMpZMX+G7gK0zPAP2FVWC8Lr5eHWSs4r/vkq8KTDjnuNtBG1rEyL7UmUujWwQG
sZR2DNFff4GlLyzh/Krh4aVz/XGg1RloymZO02noILuX7OCyAU9ZID6uGmld2vYfh1mFjyYxPcWX
uGWd5w14qyHoFjfT7bzoGCw8LzwitWtreOl4fxxz+U0fNggnetPDoAD3msd2DQ+Iv+iBLczdPBSH
NnTOKGTsshqC5f87a62Lm+bjL1jdbGpwRoBQcBJ1tNZ2y1tvvq/LQAUI2NBSqK7VAf9E4fUJNCEO
pqMQAvL+2sxLFCxXDsOZWKzuptNy/gDI8efnHHXH/wP5cjmDH8ZbJ4YKikhCVH9ORf02Tf6wy8+D
D2gtNGbA9C7O1w7GhUz004CrbJ7UVV4xy4DH42Q+wgr4XlbdrQY5IkjaPvz9DH5pWP1rcrBLgZoi
juGaweZCjwYYaewfnMHSF/NG0Z3qTqW3JWnYPSLnjii+ZWuiQxcXFaAnW5YCDBwAvLJoBV9PxC9F
drAQ/v2LVoe1Uu6QllQCTDaqEyPToRffIRkTN3O1n5OXv8//4u5F8IEhOwIQeqOrtRat0zXQfFoo
Wk5sBgCPgc5r3i6vjOp8zTftUhz6ONhqarmyVYu2GNQgrOYFwhAbdLBe7dS8Avq8GFg/jrMKRGhB
sHy2Makx0INsC+vJLYkXbuBVq6bLMwJTz0HBbEnhP4ef3h4kpGfgqStCIG/hUHzDH4ZDs7WAZY5N
xDvffh/9axrZfxKIdQiw0Mz+n2GXE/Qh6o24ORJmoM+31OnkfQPS/oxCU7FfUD/IEAGlqmpIJC/l
JnXVq/HapJcd/GF0iDGXjEkQIj0Fh3B/KXBBiQn8JjsLpx/Z7XAPEurJeryyVS+FhY+TXqU8UrmF
lXoItMvt3P10D8k+7w+LVWp5b25LDbJ1gBIG1xb70g1jQQsCUXBxGPzDAf4wW8PtVCoG+a8ahrEt
4nHzv2leXVxU5PxQsAVGAea2nxdVax1NgMYH8jCjEzgP0ESAXphPJbmWEV84HlDr9ECjQmaK3GNd
V9Ck0NrKMesQAm3ciy1yw/jPMQMm84cLHwdT7Sw48Fz5el/nBz9tCNiDMQboA6Lb5/kNQPw2GVyO
QiICmLjBdDlnoQmjcheikzVMYbNQbumVV+cXshoIcZ9GXaUHKXgX1exgVG0LEl5Y1XEVLZRMAC77
bb9zDtrttUfUhfsZJWbIEKOzAy7Gl0olB8C0HvUKj1CQu0MMGtkFHjlAAYnShzbaD7zurw56aXk/
Dro6HBCgsNSYlg3uMQtmavJp6f4nUXdwX9GU3wJlVwf02olcLofPYWiZ6aKSbYHihH8+f1Ne6lqm
XMx0MQVcZGeTeMnNYfYY/fOc4PNQq+2jMU+BG74sav6kY+fowMBJCrKa6KMrO3X51X+b1WrP6Jpr
NEbOwRgwnnE6wiyi0Vg/uvGS7WRXs50L+wWvffRbYdeF44FA83kVoRwwK1Z7ECsIWZwG1gF7ZXNL
Y3bg8c96+/fZfcEfQWrg02irqyNRUwUJAYwmh2ELDUd0/ctgMlogxyNhQ5QT0OhyHH3hOHuzZ6HR
a1HNsx/j5MWDnp1cczzC8shPhgc5aHew+T56i6nroMN/c4SJTh97LpRDRwls1VPumL6d8UCDne/f
J3Ihin2eyCpg2hDapF6LiSxXLy75A4Oy9+KHfPWS/7ohlpEoMgokSiharJ68g67kUGcYaUkn2vsl
QwJcGvn9tEv319yXl931eff9wRxBVQE3gfEFwgOvS8+bLAe5SzL1UAAxdiO6i8GVxVuOy5dRKLBC
Ovp8i/zQ5z03Nk1WFBmSTDvWBIinZVg9LXkuMfd/vGrPV0e8OC8KuKkDDXF0VVafy8zhesxMsRS1
ykeIVEHs0Y1xsDbTETCXcVtsoGZ7NWxcyG/RhAP3Bw8l6NwCq/V5ogXMl2qDVgJ6NYtF7p8sxTf2
Wrzw/+2b/8OyfhxtdbjMqUp1UveLOg6cxybfCA0/iabvS8oAEtR1oZovPqVQxMD8FhklgjfaFwWS
pElT2cD4CazlBP1wSO+Ye9jEbToo+oUJ+B1P7HHYt8fpKIIUHrXXXqNfk7LP46+uAKtq05nlSFv0
DpdcAdaFiycwTHkTfsVn4msehpFwIGBz5sICbV3fpVXlzR2bUHiSoDSl8wQ8IbwtAfDveH6s8zwe
qjYLkrS/oud+cYog2qIFAxbrF5mlqkxqc/YwMOWND3aXDwOKXTqCggfv0CsbaCnDr88lYJP/Hmu1
nBqMQguPoFJDZ5iSVcXG7cGTah4tsRmApbXFm6a+Z8y6cuddm+LqdgUivNK0pcxG+HdGOpDZ4CrX
ijBl1pXIs5y3v01wdbn2GSTWtBpUKaFbZ6M1jrUCPTIt2ysz+uI/9edgWOgWY8eYqDWvppTAxgUI
Y8jFLU+k8na8aVEngW67G9e4I3jUBOPh2mG4HG0+DLqaXaFY4VQG4AVLVVbPgqUZPwRjaKNEE5fB
NQDapZgKWdJ/z3EV3LK2gn0Tw26x3eY4eGNE3cG/siO/5ng4dh/GWIW0yrPHerYwpT/X7AFPzHgp
MHPomFybzsW98WGo1RUBQJqbugP0k5h+MkFvI1B49sprrbBro6wy5ckoNKNYFq3tN7l9bhI70OhV
aYeLBxnYTvTaCQordPVpSNr1BXXQTV3U9ZExxBlSYysq99eshS8e3Q8Drb5PoyhPS0kgM0DBBZlB
SzPga9HMO8++knFdDMAfRlp9nlqW1OEWqiqAe+wWYwIr7nfXdWIubuoPw6y+j1maRV706BSO/HcF
mnE1XRNJWP6GLzHIwbMFKHwdthWrifStJXKvQBmq7krdn2fyIGZ9l6F64bTd3mVO2Dkwor1ykKCu
+mVcE5LIgK8sfT2on6+SrqrmrO8zj4dlo+wxcI2y2vckm+fAHQdD+NVQGm9emmHnQ3UgGm1tP6Of
7vQSgWvaVrZzdHtq+wbIDEFiThutrkgI4XMj0ODmu8v6qtkVZLix+ulgcXKgfXduBNx10WofTe+c
CTMm9uhCmCj5bgzUDkBoqSAp379ZpXqg8BV1Z5AZoYXuJ7kKykEctGzofXAHbsweEl9KB8zPnlFc
6syzZ7cQD+imA3FLSHcUbPQTyPdDVmQ4uRXfdB1gAKntnEF9jLQ+27TtlGwys/zpLN7OUNj7bnng
U1vVkYvyKfes2Jz7UwbjMq6MY+aBuaTGnzlrofvtdHvb0F7nsq5BtWrveQ7XCsrjnpe3OihPoOrU
Pkvt90yzERAd8VR79XNOQE2C1PlLmstn0roPlI2P7UiPk5ttdDni2arqLujJEDeuddsTOfpaUbzn
rJKQ+PYiSatmI5N5Y1SAlBj9N2JmOyL7M/zjeNA5zl1CNBUIz9nPRr3tp4nCvBmAaqGZWzg63amU
nkdNHKC6AFo+i1XKt3gy06NmDEfWZ7+L0oztMn+sDLlXwFmkhnXQCnhzC3PPuPcMaMCjXbf5blKp
jNwJn88yQHqWzgubnCeHihObJ6hlF0nASuc+BaeVW8iEMuYgfibeLSovOxgsQx6WaZqv5PSzG0FH
RLJ+zozxiGpNTGcOgfUx0eK6TaaTo+xfUz8ctcyCxgI1b0Vn7zVS1BFp1KNTJ2BBNFNU686Nq9zz
1HLszB7MIe3ZFN5Dx6zfA4Qrj4ka3hRk/0Fdc+IJW8m36vbJ69ibS1hsV+OdI6EjD5bHQ6rw+hBT
POds9sms7nNqgXDqamYock1tChiFdx4/SVFY0NJk0g3bVEJloq61Ovamot42qbtL6+FnY2dHzyrO
A+VRWmj7kU1DUJTTDUm541cZ/0mH/L7Pi3fNaO9aKJgHWjsFrd6dYerwo+TU8IULMYYGuiE9f9Ey
Gtla+qbIdKY9BVeOHvSZbDMLhSwToHnWfHclGq7zkFexommoLNmGeYniqGpRHC35Vnfrs4INdEC7
1NhqA+CzHrH2jqc9DF1yhJQuZP2csQ0m2Q9B5TVPXdK9lC3zATM9gGYVJsDMDJOTQACDP460frYS
/tMGcRdOjWezAUVamQYs0fQHHbqEt6Is7Rt4kef3LuXat4wZyabxxq1mVYOv6JDed00S4Z66LVM+
HAT0DJBGPSDghKkcXnSt/T6BBd46OlihE90Q9VwTUNOQUt0Jd1vW7W0zJB3ACTnxxeREvcxOXZPf
q4Y85ZDcgQ4hqGNZbz3ryfBLNmPtY/nL+95RO3hxb/rO3MiCxDNQYrcGA2ve1cN+qOGjXrilL2f+
6NBn5cKYg7E7iGPe4w8GXjdCykLzNVedXYc/pJJtiGy1wMh4+wBd4tYnfObnyjRPHk/DPoPhOyK6
nKdYI8/z/I3rqORQMWx03QwaPYU9+HDWbCueUPQ0Jnino8sMOfqS0ACEOb9u62DS6eA7rPzmqTKB
6MFvax7FzoZYgdlAKb9rGxZYypzDxtPR+ksldIwkpC2a5U7OmiSA8EC2gc09WPX2G9FrMwC19TyD
cahB7rHVbjVNBtTt/KFRO6q0AEcI6gNuGXCdythMmQzKGjkR5SZCkXqBAA82Pbnr2zYNsDA/LP4b
f+W3lE6P1IG2iS0fHeRPHW9/yNmJWQf2Sg/WW4GSXUBcpgeMtgRyDxBCcNp3aWdv3SJ0YNKkCJXN
wdJ19tIiECnpe3Bi09+tjZoHRIFShAqbdxx/tAxQW4hxDRwtnZ0867eWpHYA84fIrYe7mSYPCQwP
DA3a4vxO778Tcuz1u6bSNznBrQLbhIkkeNDNJ6uqNl1CcTtAGXycMnw0AXLy9JDbJ1imByN1gr5A
eadR1S4HyRUXVH8jkcbVcvBZmezhG7CDQ4ENK5UZZPv2YGuwqcjgka0nCPmvTlMEnTaHjD+PE2RI
J8AJ2Byh1Lfph2LPE9AlnexHq1Sx4zNkeeyG3AsH2sCdoW2SKvlBc3308fvGQFr8nfH8WebdU0G8
gGh5uHhkdEzfdANYNdqTVbhRWzHQ9ukB+Fyw+rs9H+5RBg/NHtTwKT13IChbDrkd+RS4LGv92r7J
1LNuyK2syLMO85BumDYOrlyJeEXBd30vpB7kqCO3OZo+qtIPSflegc/TCCN09GRv9K82k7vZKB4h
QIOtKMC37o9C/SbOjs3W1k7GVx0gH1+31a7NXOnr+Qg4UXOuvdl35u/NIM5OPz7mpXlL8yKElN+O
K+5rI/NhCQsBojGSTR8YUN2YkiRQTAcV2rkdIAYEN5cjmZeSH+ASMJrnyX2WYAalF/dEYa8PmMm8
EaYV6TkkLCBQVc0wjhz8NoWxwpM39u8wAoFVqdkdKihIdQ4qksCq1oUVyWI628zxfAgsgCQF9ScP
+x0Obg045WWRn3jj7XpR+XCf2EIQZqd6r4MSkfYGv+NFIyX9kRfyIeUGFKAL1/Id3b7zDPqLuLyJ
etcUMak1PSTGMlvm+pDcyLE5K3rrju1TS+mZDMlz0TE/ySxIqEiQb11+K6h7k0p6byn7FWiAbyTT
N5A3wSU2Ioj86Dx26rgdkVFuKru9sxnIeIn2xLvhp8t6ZDOoLmI8GtMMem8kj1Dn33hGehLIyQbN
ifgEHckKriBN9dsbnCeYusygHJLnbO74llTOc9p725KOfgvvFWXpW9MZtihjb4yahq1Gt1SKZwXJ
9N5y9kVLI4ekelxOsPWZ+1c556GbsReAu6NmgP7K2DygZ5L4HbxoZlEhSGjFThvNgxigzVB3O+hp
K1/V4sU0+h9uO9sgKKME5CVNDi+OvgnLUXmbkdi3hOKK8PIJ6ot5E1lM/+EyTUIZynm0deh9zJPa
g/V8Q1nyNFhI7WCF8mPy7H2VjS/aZD8bpTqOIzJyomLTKu/hN7BJZH6TaXJvzB6w6DOwtx47TjO0
BjJV+ZDdAWit2xXwZU7tyohwrQ7/TdqZbNdtbVn2V2K8PiJQFzniRQMXtyQva1KyOhikRKGua/xS
/kZ+WE7IjmdeCENwOHq2ZfHwHJxy77Xn2oy9n+yEMWI/DmNox6KU7roquAavM3DdbvaB4Z/lsttL
o9o6kBQedGhX3GkfKOx2WkPb9XqwqaRwH3YQmFSgP3VwrBJ3F3hgHXvf33TR+ChF4q3alTe64n2W
0xznlvoqi9Kdn1CeO6hKP22Yu7gL93rWPlo4Hdtpoe602NoTi983Ghq11qh4lEQkiXp/B+dB3PYA
ijKveJIxr7kayiLaqaH+jqvg9ZCUt+GY3QdE6fs4fEZcKtncy98wV3m3xu4QyuFZyAInGCsQl1V+
VOAReUW+7SrP36uqCB+jCB6FTN62rAI1a34rWaYb3gHePpeVL4Ogj7emhUICSTBXAPnahEayrfTh
cwHpUdDch6pNXjtVeqHoODxpWMHYFZ/HLhWOQaxTnDbWNooc3bR4INph0juKBkvNjcjKFTnMEEtJ
Tp7nfVb0MQRI20T2ICmlrfhCsC97JaTEH59mTW4o+iThdjD86Eufchj0gwzEtVJGfgVvdDpKip9G
LvXdoei0K1EEO6O2xW2iqGerjr4aqeBxyKjHHlucMjX2PvcVYC+mgn9WfUYKAb0MWzWeoMCWgDyl
w14XG0gFlvkkD+mToPrQf/rGOJm+t8W2aCfgAKgmmVgB4emGq0SkargWNByeNcFuy9B6K8cuK+yu
qj77Er7yPpfNsq6fKi/CTxsXLy7zmcuASeS14Ho53PSlXc855fX6U+wzrBw7bNI6RoqFKzw1Un1T
SdU14vMvZpGCn2nT6Y2Y8BppNWHjdcZtL/nbQVdOQm9dCUp1qPN8p1JTrwQYPw3qLtY8oF3eyTOk
8KD1EZtGiT1SrptPyhBX2yzvXkMVS6nKT8DxBdqdJI4xgKAak8Wo3PsyOfdpH3P7/lrKk3MfJW8G
Oc+zmA+nXOM1bVkc0SKryw5y61UrXXmnG355HdbJl0iJXjsB10ipbL5Hivti9m0XQBnIEgZJQe09
AMa8S3PrhVK4BwALTxi+f+oI+XFJbimCT/sYBa45wAH1g6uxUQ+RkeWOX6vfiv5NSjm1qyphKxdD
9SEKRFzm4kY8u2GublJXVDc9haJOUasJgAwhcYoYzleTnvpG37RCiiWuEl5lyVhQj1RQbtKp7Hci
FDX8E+DN69m15Aa7NK32mu4/SkGx53N+rdpmOzZYR8A6AJxShcnB87IX2aiAx+WDBN7EN89eCTJD
qVHb9K1xGBQrmlLuW7lV8M0IjUc8zF7qvN4UoXDf6DAqgkLb+lbQUiTF9pOPgktuqD+wAh5FNb3n
rNXtJlUS2+XelzfDTZ8Z51DP9lQmscLU3UA0wia6zcWq5hnXSU9ZxC2EyCmUM/FWFNTvmitdpVG6
NRX/RGm//thlkFxVBSiIh56bLTy6jdu+ZF0o1UumpPecBdfBKH7v9fgTL3+Cubr0GQzHlnwinPMa
NZWeijvd679ZPqoQCERDar4mPZiTSVl/lcOv3HqlO/GYgYtEnf5NyhX1GJfKV5kjtMwbHrhcwktZ
MTf5aFyFIwrh1kIpSRESxGjjefCNz5BPnkRJjPdhm30J/fGmhFNBcYCKZCur74KICIfnjWexFr+X
BTCNJGZqdj2BFK8MrwK9vzbiOj64fdAeMtn71kK8245yl7K0MhFoVfYgC+pzmRKLSRBu2bLi3hZF
INrNgJFMoTTfBhhP2G69ZJZw3zW94pRyMRAiwSvU793KDroG+KAe9xtyY4dAJHRQaSaXQ2z3wA2p
91HmPgLkN21lJOTuSwPaCJJ0/B1T5+ZSvYoYj9l11exHEWM6aiBts0kCZKnxW6zkRH/Bf0he9ui7
0W+tUANAU6qT1YXgq0yl2vdBluzyKH/j3R3ZoZHotiCW/Z5JCdFFOCIlfgk9A8LicOz65mBq7laQ
RfEqkY2vUiIKB6vOSzudgCP9FGlugvgtjcrYUVrjU15G90Ve6xtF7b6oWC86UFzA8lQCVNnG87ey
TlylzwuDwyZUtkOjPOFAGW3TsJJtLBYV24+UYgtGjSRW5joKwa3AlK9UKYHN1Bv7Um33CZdKsksH
LYhBfbk3VP2gP8qKgn2mwmcvg6rVCWrKf/NwYsPLb1NooHua3tW3seA9G1Z/Lcj81Ep/zuTqDRe1
eyszt1Etf0ZGcmx9vMo088Q9+oxjYG5bHZcK6gW/1qX8YLTj5xDPQltJLJ13WHcQw+p2DFUYUZ6h
2o05IDeV+DK1377quftYBmRwBepsd2oqPEKbEG2vH+/JkOZHKw4LW03UO2A0b2ZS3QdKubNKvSB2
oD60NftuGYcU43fCVzfQ2aWDXa5XR7cVHIzVpktue23pNQhdX/o6hM10qwav1lXlNcwg7EZ0+q8C
VHTTFB2qTp6skvDYK7FSc5SmPoseBXu+6gaQmjBk6LNzwO1632TJoUiCzSjmr5wDTjdGh1FrT7I1
oCzzA8hV5kNmaYdkdG/FRrhPdK4qfc07T8nqlyDOHl0d6FpYQtcNxlepDT7zVW69On0Lgh+4Ukhd
cW3uXF0dt3EuQSmssagTTOmd/+w7UuLCJWr969bwQZdxhaVms8QqSgMsZ2gbt5NhFyb1ueyNZ1RT
8r2rQrfCcg8Hi0yQ7S6ugm0OBApMnX/ShBoTJD3e6QRQfK1x3CC5yUPqW3WBavasflAa4nXhhLhD
ADYc41C6kxv/oAeDMxo5lzxwMKyWnd/Jn9JaPSiN8th5TEiFXLZebL1Y9/Zc8L4PFhG3hAPAHM03
2Dv+bdDXnzTiO1YQPWZGoUI7k86mqoY7MSGUk0nx0ao1yF7Gb10hfIqD3LeJDe+qvKg+y6THmip+
4iT4WrS8ISsZVBfgIuuIUiO5imRCfjhwplwm9VOtIpK1TJ6GY/CKSR/K9cr4VCK33HRliQ17KFVE
S7vnXrRQcDTEdsKU/1sqw3Psi/heijj+DDIXtgbXwa0cpMEm5PdvMzW+GjqudUkptKe4s17bNnxW
JBGzCr/jrlPLbzGxBC6gyFQL3z+QjSWM0xbPQWIGj2ZjscBd6UXPm/TZwgnEcaVu3KUTdVdWcOUs
M30812Us3aohyNMCJaXJ5rEtyuYaw1DZLpMUT6m68nY6b5qbNg5fikDd5lV0n0beCTJIsgGzbDdl
uklaQkSyZRe4ktmuVbMRxwI/zyt2lVXfdAqxVlP6PMb1QyKpN5pcHCqDuLQbUF2tb+W4ONZNecyA
17rKebq9qX7yosQt5NJh16XdwxAXuz5QbzC/3pFvJm3Q3ocZJq7KG8ciD3jeTpjdm1C8NBnBNO8a
VU82ui/x6oZz04SbMiHsE0q/+W74LmK2a7T5XQs0RdSSO89rn82Cd62oPBZifTIy4Qr8z7UycO1j
ODaYVm7Rhjp61BwCqbmZKJ2Wmj/k8Cocd+T5xlGFvy1bFfjyDNPxDFtJ4IWGdWCKDY4hStpN59fR
wD4STA+dcjQsGwdCQjNRMV10mr5nqfVxcV+rKYu7K9Oy2a3kRH5OLgIEB8s9aZLwWMTW+EJJmgVe
GPJ6/51cn+/8XaUCmihfphRtkG9XWpt+2mXeh9ZAUGOkLAJfmNf1irmgF4Hs186wb0gKI1i7qj9Z
4Gr0nfsWrEojFtI9F83NksFSLqaNQVU0Xiw84RSIHdTtMzd/3auf02WXnZolGt2Me3gugOPHePWt
jOKd0rrqSu5qrY1ZjjHtsnLEmZdCVNh+o+Y6YbEK6Po5KYeySufzUO1DTe08ORbVMGK13pjy9eL3
yc/d4uXB4/ShNuzfcTF9i4wRQ1UMwlbVSVPK73JqEBnUqePVJuoDM/JyIpIxiMK6rFCn2gUizf0Y
PfxuUcQ9qDi6VznZe/HL4F3V+zVA/YJSYWpbUVU6jmXFvEg6KppAgsmV0XN3DwJ9g6Ux6p3kbDoF
/A1nqlsx/d/W2v15eioQNKg+J8SoUzU9U/4LPuWvRU81fzG+tuGTEGwgrv6PJ85lG/LlsAoKqQTM
EDNHNatNJHGN17r/ZROzLaS1htQVcppIrS+x8bkuV9Q/C+WKCCAMyvjkyX9CnZfb4OdiVXKqUGnn
Dp/CPgCnq6tnP0ivQ0HATNl/TcxMOPLe/N7VBuFiz12pZ/h5cl7+BrPlV2Vc0LrQJNQtXMv+Z6+C
OsYDLhQosuZy/ev9ZFnD8qG/s6WQBlJWhQYE0/gY3UgObtcb9a7f4NV5Ja76yS1qCrAf5NlECQp1
1pcThLJvWRWg3qFDrI8K4vpJUwBpa0W68PNcn0bwz2ZmW7FSAQ1oGUU8Dq1vxVj/5hfms2SSzloZ
vOn3vdxHaAg/LDhNKrW7P+0jmTB0XcvgTQJA4XOC7nu4HZGK1pvkcb02a3FmfGhuppUIkypsSpN+
eeXAk08rnxMT9+XGfQgEqghGzfCcX/dwcSQtFEH4aRjggWYfLJHIWQkhGh1Bkr9lUsaLLsm2GMmu
SCnX2pl9sboL8DSVaMdL809oDKGZRu+dka6U3i+oiPlgH/oz/R4fqjsMP1NGsdGnCegdtANxiE1w
9A/AyVagItLPB9xlS7NVHGhFklY5QqqSCvy6xGBTfUoRBnHn26WV7ScnhHClfO6K3wwZAMi6vmqh
GoKSjx9S8x9mdfMztq6o4tOm1UauGCczDFi4LuLD1zkYIN2bb8JxjfKzsL4/tvhDjf5heCs8DVQS
idNm4h2Sk3kcT5NmSFvZIRdmy0Uzs7PMKwxfFBN8KhLf3FGnv6lqy/bWVJLL4zf5+uokETAXnE3+
KOMW5DeUAlGch6Yw2WKdvBHv2g1uQbAwKHDVn3+93JZOH1n60ORsHSR+0otl+Eel159EpvEc79e+
1TQBZ3vXRVOzpSAUSmH2DXkcRXmXiQDk4AE13smwXFc2kdVezdZC1wg60eIfvXL3xWk8TCZZNtTI
K+EILebXY7g4Bz8M4exAUwNV8UQTCXh4rI/RaSrgQtuz6m82fYmfh4+QKHViaLzmWINOSuo865HH
4aOh4XeQJv3KVWfpaOYL/dnE/Drl46xYFcjLW5zb/E1xH0LbHO+LIxlF+Lsr47ZQmKJTxmSC0+C1
hM58NnAYEw9qSez6h4Q2gifg9LZOHQyV/o7+tr4//dDkzofwY4Oz42yQajPKQhqUAJY/yA/SV4nn
jA3O/5PvpBgdbLSr0DGdltsIkQ8MZyx73P4t0hU9h6Sn4VkOq3d+LVEzv1V9l3fpJHqVrv+YNNce
TNM1iupPFtBkLS7amubVhy1SigijupWW09YXcSPHh654H4XbML6e0BhoiB05v61GZGVEUK/0Q31e
5zQtzd2P/Z0t/bQY9TDuLRCgHXk+hV5bq6/vpTYmj2nyADrs4/k9eoyb1Cz9P9hyum6L7+0BJyO4
H6KjH0TOXWd1Bv8cX6AqdzLBkiXUw/r8O/aDIYlCjJZ0EoHz3rf/Os9u4Sp20dTsM+J3VhOKoyk1
fwGXu4vIZSaBsUsqcOfoKf/ne9rHjs0+mGl1cglfmpMofGiqcaMaxz7+hEiQjccf0IuuhWqWv96f
IznbsXUMMNqU6luYyKZT4y2beu+/7tJiC3CLFcAGvLTmlTpqEmLJMzmfikEqb7AOIL+cPf26jaWj
AGDrv9qY9YIVrSE96GjjVINqiPbl1jqVq2aFC0V2zLsP7cx2TlzSKNZJp6oY/Hxs2SM5W6lZtPUz
8auCQ0SrGF98Vb0X+/pYhtgppGRs6gCafJS2WJWSmy0F/5S55pM4iFduoj40tXzwIvWtL91n14/v
o0C7Ld363Hr1Q4eS1mtaTNjar00nPSamtXLBWrgbUOUpU0ZF5GxiYl1uUmJSV0I18gRt4hvXN3IM
dOot9hnbKPPXruQLK4mtl1cN9TaToels8PzMiILKQ9oRHyez9gLLN7R3nl2RQtpgyeXkaG/uomgD
BDo+97/9eoosHbIXzc8OodgTlTqbmjfPGK9siAJPfI0pSIgM+e9ECZEifejtNGU/bP9W0ExnXg6A
oowQ/JGFF49RshYlWTrLKUWG5fqj+I5nwGUzlE5JoOToFcH2wDZ2mITG0UY5a6cYSEkTnWVy2Gub
xo8bwuxApzjNoAgbEJKhz5X2YSM2aVYD+ay25VF6wkmGMhyUE0fkU0+c3FTFtFAOqcpxVr7i4iT6
0PLsKxoY90gDCXwmUX3MEZY+u3c5n/EufgHM4MhXBBHhT9yYnr1WxrLUNF6eFmhAImuEAi6HuogD
QdJaqXBcZDuQ3VAI9c/tiOpS6LH8Dl5WurpwyOGpaZIjIoj4c/xQG62wa5AOM8j+3UShdg/ZEYwe
L8i1AqeFPfqiqdn+OUIA9WShh1RnuEdJlUP8OJq1iLYyXWNns+Zi95x9O61MWjmAjsQtpNqmDS/z
PLx2C/fQldnRV4uz1qEaEtGhZOLBM6WDm2VHzEOOuJRdl2OAzsM4yEP+KAsWhulcWAX9KOb1bojy
PRUaJwpMtnmkbvza3PsiQg5+Boq4o+GONz15f/LvK8WLiy+ejyfCbJkHCLzxfeink8c8IXfaRhvs
zjb1zd/AoE83yg9tzdG6oVsZqe8TO5kCyvI7alje+JUzXdzBoN+tleZP8/kXn2v+8KmMKTcQRZjA
KxpyA+Fb7udoK8z7X8/zhSPoolezx49Y9W2vyxQ6FSYuGSNaPrR0nAxF/JCr5kq0ZmEN0xgJiSlQ
gqfybLuEZOjWGNmUTuvLqk212LlJKHbROSM3veLlFDQ00UrwcLmDf7Y56+AQW0Wr9ZQl5SX1pYp0
HCr5pjRlwr79ylgurOOL7s0CGbkYqB6wRmiMibEzMEbKo/2vv9YCxJBJyM6v4HZC5Hxerpthezn0
U+H1DzZE1G+7m5hgU3o1wgLDfLKJeez8XWDVZdOz/aNC71+KZVo7gYnMhkCsvBmP2Vk9evVJ3GUO
7udrx83CHgwHA4SUZEIBUuaRIbepMOrxKTxyTSmzIwVBWlVSvFvKJ6S1DrHnvVtIEZLA9K2Iq4Nb
5ysvgoU0Er1G/mgqEGRAHs52GNkrcz0QwOOYz60z/rg4kULTtryS7clOAlX6ce08WFz6f7apTVWQ
Hy4vca4oimhwn85yBPgFZTeZfOx77NV+PZuUpfElhAOQHUQtcLBpvX5oiDnW+kVFDXadN6e2LV7S
Tn1wPR1lfAtjTcfYM072rofyk9TGYTR4YDZudZ3jh2SM8otXxvugwFenxfAws4zgKMDdEyLcLH3s
FJrh7KWVuB+L0CPrGHBDsiQuoHgxtqX4SemFs2lSqMTFcC29tDCEF0fqrGflmIxDpiIdMm7VvbjR
cAAXNnco6I79dtwmzvpjfymMCQ/GpEBR07DinlwEPg7myD5qCAFNTiAl6RpOTLfF9BeRABNlAvGI
QAhXNrfFC+jkWCART2KKzndUVavTLo1bMpp2951K5Z1/C8J+p36WnQnFsLoip0U+O5Wsj+3NdlNh
kAKpVynDcs849fWOdO1v4sf+4D3n2wTCNtGUG4lKl5tgt9rXhdODtvGawuVpwmzPvmlLjFAaffpa
fI+P4sndYw+7NZ3gGWPsU31VOcJ+UuNt1+CcCyeIBQp+SiODgyBod/lhcSBQrESCzQxrl6rHr0OZ
b3Qt3SJWXVmQS3kT7KtImEMtnij3s0tu1CT4uRYYRFDccOye24PKbaa4k1czhEvvsYuWZndOVzID
zQo4q2oL+S+c8e9QRD5HVvZQiO59ZmD1bAnGzoqEbYhKXavGt6YOV9JRS9P34reYDS0P48Q1S6IT
nrajXMM7oOnftZvyu0qUjoeMv12dwdMMnc3giyZnx5jUKiMpSi7b4TG+g0VKvUJ2NH7IVXDNREMY
/401etHibGMwyoJ+ThdH/9ijx956J0qroN/LOw0NguCsyi4Wt/U/Z9EcLWkMsR8FCbNI3ufHKdxZ
n6anS+T8rafLx74Z06/y4QRJsT5UaizeHL30sECOtoW+//UhtTZHjNmWMxZ6g+J+/D3aSMFgcDKf
0hfXlgG/GI76aQ2nuPio+LAI58lYDJjlqLcIU6t7bacdQHrbybUPSqc7KGsLfmU2GtOV8sP4YfUl
Iq6mrcjGsu07ZqWH8LtpS5v4JPy2NvcXNjI+FpIYBbzpz2KgUaY+Z1A4oXpo6KUb7YvGeioF+Wg1
v/36oy3dhD+0NE9QlkWrsKzpliftfZgrhfTt1w0sXoQ/tjCbeFkUJ4jwf3wkBb9TW9zj4YnWIdm0
EGy2gFunOMj7muRhrWOzydiUjRblKQHbKiqu9TTbtcOaLGzh6vLxK82j63E91Lmg8WCp9ObY6uaz
KenUPgiffz2C09b68z74r8kwOSV9nHlS2OiD3kwHQNMdOx2cpsm8expzczfW3doiXuoUbz5Q/ED/
MSybHWxtMOpoYI0JiCpuUvXau5pIStMLGhW6cIPfJ8zXNcbkUhc/Njo744Q67zpYFzz90vJUUe8R
D9w2Ndeikm+8DoJyjYs4PfDmY/qxwekX+rCaq7rAnRCN6pTJJrQ52CDAsALhthReD069+QuXooUL
GaixPwd2dpyFakIlQIjbyfg1vKOGwyey6z+6180Ou+t9u2+3VHc4zVV5LlYe84tL8GPTs3OtrUu/
LwRCB2mzactjjZJKxCpnQkEGm7Kk6Nge829oIP7KRXRpL/vQ+HyHwaKmbHhw8BqN7fyok0MEKo5z
26QKSrfyLnGoNd+U57WwzFKvudxzxxen6Ks8X55+SVlk7Mlk2E5WtPP50vk58c540A/bSXji7SXX
2k6k33w1Gb6wiiZRI/QbrCiRS8xGfGxb2c9MPjYcAVtHMxfjWI+Fwa93hqVb6Mdm5u9Pqc/9wlDY
gbC6OWXVcKpa5dT7xc4f9OugozhNMR1L9Y9GXf2NJQQ9D3sgA58GAvizJaTXUGFRWxGlZENXdik6
ib2JisHCbLPstvFm7VBc2NEvGpwtoEb2cjVLR6RKlrKHe3CoVPewMqALpzyEW/KTCLwsSH2z71ZK
PoWIChIM77XbGrtwpzzotmlXx2lLWOvQUnoAxxPcJgy8LhRtLv9Wu6SpCvNHSlhiAHFzfWsh/E94
1om5PxzQyTvG3ZrQZekBfNHu7EQpZXXogJAxbW6lXX4nPlOca95JD9r9uClv8i+4rWWffj2yCzv8
RZOzYyWMdTdpA8xVzJpdxjQ2QXiSM8Ax8q0rx9v/XWOz4yQDMuoL2US9pejezGW7wiZ+UCXKdN5E
X15pbWle/u5bQ/QLGedszoRuL42Wi869qL51VDr2Rer8uj8LLWjkAzWemRIC7bmqso5dVXLhaDi5
JtuiMdhJvXZELEx8E9k5gV0ZNQYuMpcHossLUyxzEpy/xwsrFLa2QN5POcmIyta9HxYO4Iv2ZlMQ
xkGQWqZR8ribTsPUqZjzB/lbSdAHlbu1vtgWziHQyyRlyALyD+rsQihIapKSJJmUjkOxkZzJSyN2
ndqWmPX96/jOo+Fbul9b5Avf7iJzPAsRQiKjZNZgYHnHb8xqr9f9/3x2WDLxjsmueVKWzC7YuTqO
dQYhyUkQPhSQLcJwNdyx8Lku2pgNngnTOcinLK0ibwjTbSdyxwEhhIjBrOjkOc41a8GchSP0osnZ
jLTqsJM9k27FXM86l8SwKlLXtOo2tNa12UykxLtLlIlZ6L3GT+3TpPc2HWDEIybEEXeTtbvuUkAH
xCVfDMAREmlrNpZRluTQLuCEhUc1u5K3pKK3wdE1j6w0h7f55tebx2J7ROQtHI1U5WebFb2Lo943
uvzHbg+dZjt+gufEy7V5kq/8tUTfwkZifWxt1rtezAI5cGlt/DrJByb+a/yp3vqH9H4dALl0klHO
pOp0b/L8tmarKwceFkClyR0cv4nlwqoWttaNtm0c/Bt2liOuWaMuLGd2x8mtBvkruPrZrYcixbGO
UIc5QfU6UoYqa8Ha91qakGi2mPwm4VPur5dbcRZKjdAmCOLUfXYTPKhbKtlJX4oZ0o9w+xeuIYsN
8kQHB6jjVThP3rRWbVaxYvyOMe+f0p15JOd3C+Wf94BwXI16La1saN//am+24mDyVw15jhwZJ6Hh
SQK+y96NrfiZsDDRd3Obvmsre+TiIvjY5mxQqT/PRxQEU5sJihosG4RNC7aORT5F9tYW3VIXufcb
ZP5Yd6zyy2+YsPKhhCA30TPqcftCtJOmv9HL+GVlcS9EEMm36Zzaloxac+6VZgYlk7UzCye9dvf5
jhIxmwzxcbLCCdeW9s9tGaIOABivX/4BQexlp8zG6NrMoH7QzMnTpDthOz50O+o1N/nqsbnwerts
bLaP1LBe1FbjVuVfC4/5k/oa+9fhbvpo8k6sj9QKQMs+Cc6a5dbPC/yy3dmXC/NWqfimtGt9EbLv
bbCiJFuIkk6Dh72qwkrTEQVdjqLnj4KilYxiv+sdOdtjqfGOATDKLind4ngRpPZaAODnyzdNIsfB
FlsBkj2/3HW12VktNi2OKbNJDkAYg1tX7HdB2G4ayHMrc3LadC+DK5fNzdZ3ZXre4Pk0V21DigQm
QQ4u1VfrMe2FnO9lS7NVXQ1Uv5kRLenn6Aa02YvqHYMvwb7fjFtK7bVntYD5vXaCL0iWaZYvqFIF
JIMtmH1CvSkFo5HQ7PvXPLnZQ0hN2JKd7fVjjfENvIsjiDJpW+7zvXbUCXxHb78e48VZivHqZLmD
q8j8GIqsFgbYgIWJBjGirN767OHXDSxsmFMf/2xh9toOqjTxZZe3adCon7WufBmo5j0zldzNADV1
EzRSdIOGc6TgH6rq2JIA6/KX1BjXFsxSXyc3YovcHlFJdXbGZ5k2BNEUvWLJOCRJhFsKTygbardd
+KCReUr3a9v3wsucHKImTm7LIg4f4uyYT9xiCK2MKCgcUsdvN2BxqGw8qWyt8ZV1nzxBoyFsne+l
1dqQaWDnqwfdyA/3ZQmj4tkGRNlZ4SodTVdbaafjaVgXe4mqngdAd9fWHteteNt96okg5pwsa1Gd
pbVraMjCDcT/Fmr1y90prhrwsQGth8fgoBxc52uH8hMJ7nZlfi1+1Q8Nzfb3IurcbvRo6Idhy1eN
NLyPqG1Tbk2bbNuj4B1W21w6wD52bja0Ndi6sPNpc3rkBof0dnr+TcrW8P5vRB+nGfTnQM42wRGW
oiFPA9nuJkOa5L6XNlNgZ/K2Ts+DLf4V651p0H6eO382OtsPk0EWC4BlhDy5DQtTFbVvT1Z1GRUy
w9va03bxjP7Yx1mcRercuhCSP/rIBnwtHerDkNtswk+iM1XLps/+ftivTJ21Xs4Wp5UJnW5MU2fq
5ehAFz+Xh+leQCcP+lrme6212UboKWZqwln6fdIItr8BLjNtP5PZCkSbv+EyfzlxZodLJmmlJkzt
TU7Fww3uOzfqD+3iX7HgXFkR8wCy1//3hBFP8oaKqj0ojP1kERA9/jFb/uNr/3+89+zu92lY/dd/
8u9fs3woA8+vZ//6X7f5e/pYl+/v9fk1/8/pr/7rf/2vy3/lb/7xk53X+vXiX7ZpDT7rvnkvh4f3
qonrH23yO0z/51/9w397//FTnob8/Z//+Jo1aT39NC/I0n/88UfHb//8hywzG/7j48//4w9vXhP+
3uP/+79lEL7+9DfeX6v6n/9Q5X9X0KEQ/ZHkiakw3QS79+lPFO3fwZNQI42jjkluRGFOpVlZ+/yR
8e8KWmY2Dgv85mTl/I9/q7Lmxx/x8/AkRuLMKw0JGELT//7NLkb/z6/xbym0Pmxj6uqf/wDFcblZ
EObDkxqZDlkplGUU+F9u9a6U5m6QY9KlAl/tN77nojaOJHXY6L3YqXszycp9ELTdrh4sKOKDiYqY
pHTvIC7vc4oP9CquNmw6+j0VSN05iDT1MFpy+5sZReJJEfFUt2slr+JNmBaxYUelZ2q2UATDc1Z2
7pNnuvqDEQoxqN+csr7Sg8pwlcfN+JjIQ/Oam9oIc8yLsw4Gp699MsIieow8Hz4yIDYT33UroNbb
8EPz2CR64ULDUbI+c5TODz9FXaWJ28ATQiU5VHqiSuW5arwu/toV0NPM73z+NqKwv4jV4tEMTasA
uIHZTLRtjKRIDHsQlVz+nsmuvAc1OD5XlWQ9pri4hccy8rUrTbCixo5NWS/OWSIrI0gc5I1X0EBz
0dbEXKaYZUiN9LYtiQoLXdcLp1owIu2xG1B524rUtKa30ZtUSG6LiAjejQfH596reuUo+rDwN2Kb
lf5rHIBZhJUWjWn0EkmxoH5LyOnBrNHqltclwN/8OHiBNxL/E8dQ1u0IMcYuqV3/3JSd+bUtwZTZ
Uie2MHHcPH8fIJde902tvOTDWGyrsaAAdbTEdx889FWnGuU2Aw31COpYeQ6DyP3MTTT4lDRRDkA2
Frh61Xr0bIVWda+GY5WfxXgUXs08L58yqwebr2Zu/8wsKCjug7J9VQ5tW9+HQSlAIK06ajYtWUjy
x1AUMiW2uRV5n0OrMI9tZVUbLXajk4ur284N3PGrprfxRvI74NcmRgGqZ7tZrngOMcL0Tk1yCoLD
MrnO0jA+JNIgHkSv8yHKJ/pDV6V9vlHCOI2OeiwOj3EH73GrdGFYn4osuo00XgvwGQVQZIH7Qq01
bkJGa7TSvdUlHjElqxDLcwD8m8CnG6fPfZcb4dYfai06iDUlXRDRMj86jqERSzv+bwOCsu9b8qnG
7DM8qegyh2fYMQGwQUPsh2svb8PiVlJ8sN+mV8jRrThU0i4sC/NMZis6WuEYfk6rpvG/aVUGp7t0
hQ7ihhwMke3JnhxNC0o9e50m3YlpG+Cg4EFsaqySLGda5y9R1BIEE+pqz0Tvr9TIFR7iBDcADYNu
w64EvfyudZlsXVlBrIHrBqC0FSD2PWERodzHQMTlTdAJZvXgUlyYbTJRVE9ZAC87Tao0eNBqDcav
paXAWzKr8hy4v+73RC2pzypk77pvQ3DX/qjfNmrsfxfGTrFhJao5m4AqftZST330lCC4HlLVvY9G
ySVbKhaNY7YafNqupIbQ87E0g0eG71Ci9tvUqL/nQmXu2lEk2ZI1nmcdqyx0JVuEjBfb4SADZCvE
xH+EpW8LiXsowzr75HZudZUVcrDVlWL43IlufcWjWDto8jjselERKGFXVf1GgPNoU2PQ7mS/xwg+
yfThXpda8RlWdtFuwFn1L2ouJaeyr60XkCmIusNRcvpGccogbwjVxf0XpQP0HpmBcVBB7e+wQwkd
qe703/KQgtZM19M7V7TkfZOb/lbx1P/P3XklyY1ka3orvQGUQYvHG0CIjJTMZFK9wEgWCa013mYN
s6W7sPk8WfdWJCJugtXzMjZmbW3dzS6ecIeL4+f8QkZ5x0GEr/JFgwIN11qvqhtjTKW96cSg/LJC
Kd9pMLmRJXOK8cFQwy+KMkHjSxXVtVLdPE44BIDyNpqDHeRopWE287VFtcxTpj78ESAO+EExZ8fz
E3wN2lT73E/tfFtBRNv1fWJ5MThuN5852/0E9rva+wWixe2n1LKzu1QfSgO17C7z5MlBvDGWH0x8
XoAyWGBLdYntTInRravus4Xl9gYO8VPjWx/yCYXXPu/M6yKOvs2RUbC3UMZrk3eG6t/qw5C4yqA9
983QbetmNt3anu5I1hPGbCKUN+g/4xKsczbFUINtMlopQgly1p7MNBpcUy4/R8WAfnlWfk3zfAbh
HNYbJ1W+4PWJCrek/qlEJkL3rX6HrNd72S+/DXXFfokMbRNMyl0e+PVj0RYI/6a1vclzc97amZJ5
YM4NdwBw7ccSKtRo87ld1PsbZ5qwQS7NH6mNQKQl7DyGuD/S6ym/RZmVITuptx9omuiHtB59ZPyM
99YQT7dVGhvPJlPpqkLbuYqb7HPVpp2yMRQVKg8WX9WmlGxUO5FRLa4wKy2uswHZX6PJ471q1Z1r
K2C1TWcajlpbKUdVyvVhgywy1GgpnKjwqIg6OpPzhCR37soArLeInI/v+3p6IGjhbOTC7p9qPD2e
J1//2ZfCF721Uq80g/QulSQsEhAu8grNv25RTH/OGE7mDuhn4AlQfrcmS39GLQ11yCAObvwgRwoc
ZdpNqtVI+hd6vmtjnWyS+MJCAhDCgPAvxqjJNhpKpD6lx9HI1JshMoevVSGw2HJdPKCiXKH1SgWl
a2rEgjOkmcqe11rX8lBDnPS+SFp5r1kIb8qoXOK4Nke7ZOiGTawq0rEJ5GczrXV3ws3Li5D+vK7T
8Sf2BXjKjKiOJpT1j5mM0JxvFlgASIZ1xYMXbchkRKKm0JrbXnO+zKNxram9fWj5C9tp4vtpJCnp
iDhW6Qf3WuB/qxTwHLFk3ydBb7plYT1NFQ5+XWF+VYPwczVoT86oZS5yRb0LWrk49nVoHeKsr9w8
1nSOmLy/IWkptkOUo4RrJ5l0SFrfibfV4AdupzrS96weviOqIN/7aP65eRZ8jLHYQZE3VTdWMh7n
Igs2cTXEiKI23wzNNt7bvVNfBXHXoqkyo9GeGtE3arc7R2n1+8wYJUo6ge1ppfTQtuVzDl3pvrTk
/IAObeS2SKVuZk2/jhN1uIvUjiePrEWbNqnvjQzTACWp6k02c0lBcbmn6qhd+2rzMzeD6IdcaKgu
OtkxswbEAzhT7/Cb0l21L0ELB7N+hW9y/6D2zb01RmhFjrNnhsngtTPY5iDMY9cMzM6dC1hovmNt
EBzlJ1nmzTDJH7MpwEu2NhGJLmYFnsL0rtSSeGuW2uhNsn0os2n08goXH4x/GvwITFhnmyId7kdJ
eU82XB/jrKq6QzDBguOLPnRDSANYdu7LOfe3c1bJ1e1Q2kd4pKCTWuU7rntPyWD/ZDo/JUGC72ec
7PWg34at8Yj8qAqmqnwI1Ly58RMyOcPpAK4F0R3iyLqL4UnndkP9xc7Tx9aHXIHe8edSCW9mWXpQ
hT5sA0oflk70KPvW56YOzE2oOvjZl85D7of3gTZanhXYwU4r8/dpFF2TBmWbZOLzDkX4aPhhvJl1
2Gf+KNDZpXEfJcNTZ1v6jvvI2mFhF7iSRDoaBrNQaqkeoxRN+1GfnzVzIECck0zbz7Nswsvp5w+1
oXebSQDwJD+dXccZPtuZKnkkJsFONxBmxDjjfY4xAItZfoyStN5VRvXFDpTStROucJZw7BVK/kkW
Kv5507oTtue41vDDYuVbkPs/oR1+npXmTkG/z+3g8pM6YMI6B9qTkJze21gOelGgVfuobpQ7rURN
ZJDSzDWqaLxNWgXp6yqb3TgpUbPs3lnS1O+60ZGQBHP87djOCgLTkb1JJw38R1hiyluNH1O/hsUi
SOlSGaFqqmCH4lRbVM0MV8EYYZsCgHSl1rI8tNV5Dkw2YpUBSH83iUAr0AOvMQAJlJ3UShO3Fnmj
NU2xNzlpeRWjdHjs4kRzHdT0NkpgQT0alQxBcpwBYrMut5av3lVdz/y3krkfdcd2+zhFp7028Hwx
Nf/g59iK0DauXCNEP7dSzRujUnFG0fNHRy8BEqTm09xGN1ZdXqNEjqBzFT6oPlzxXLjI4PpyVBQh
Opyjv+lM+tNkZ0HuVlZV4nILYu6qGsmvN8PU4aeEJe8XSXYmr5JDdn6XyaziVJ0V6JmxnX4Yzc6/
soohe7ZkqbkNp9IMXYQQKhLmeBhoFL7IY9ZdJ2Mx0oZXU1ywodNqjIxN0jmSfGj7cUSQvOjHDznP
5YhUOeZ+ToIuvLO1Kkm9KdXjz70m4+HhR/1Tb8JUm2Smta6lZo/W7ICTk2P5d1Fpyl8jirOfS2cu
HwRi5ZORKt2TitfFz9RgoW+MCmV/X/GhNmMnGaItbc/f4mq2ntRSq1EzjxtoMNIwXol09jFBJ/VZ
GYW/j93Zx76Us5smNuh/yh3GNXLN58D/PEvR0mer20XE1IQh+U2MfMHXLm3KB4N3u7/XQJhEu2hA
IwyvitnU3YpJD92gN7LOI7FwLFfvI14GVVubj+hWGu/DiaMI+yUkpbOJlbAprcJG9j9K5J8xJymx
R1oAu8bM4SU4sl9jSNXJxg820XSbhAjXb2ZMgt63OjkBTrkYXPHg4irzux3ekqkHmFwhY5ZYELLk
72ijfx3DvtjmdeF/CJqye2zt/q6PB+MJ54PwWpMyu3X7akKXNo9NdFunum4LkIxB/mmo+/ZJMUro
ZaXmxx+doAmRSTeFZGNn47ejtGb0rCF2Mu0TyXbag0z1PkLGEZ6ap9RN3W1iI5DIHhtO4q3TY9nn
WshKeylP8h+Zr9Tf/RLLrN1JYeav8sdpuWNpFKuikG/TcoOwQ18DNetFWc1uaMl2vmm65q25x5zy
w3TLxTVsMpwJy227RcJK9qwf6gF96cfVHsaiqL+MviR6IC8UFN1kmW5+09wZn0Af3fpes1Mg8u47
T98B/dglOzS9b+tV6YMF8Oks9qKk38WWkk8xse3bmugkzteCGHkX3QAydPNt7dYIB18XK5CyRQtc
hP3VsBGouHNpw75V4eBF2BZJ2o92VDdjcFtN5mbls16Mgt4gnRLCnenx2YmdzKEVWa7g8plfRRPB
wXIUofldDfEEAM+P5rASc9Ej+TWyk5iL0j71tBRNN2L+aiNUzxYoYm2b3K9BoJYF9l+R8BegE0fN
z1IX9XxnCseiNMhWO8bn3AjZK1Ix6rRuuCNvqXe/qFercUUj5KSPcBZ3UdjHUbOdEom4xlPwqOPR
IggAe5yMBCy13Gufs5XFsqxFisWCVCqm3xAyz6EFiSyNqIkWnI9T6fJu04tnP9DIefxdA9jm7Q8o
tvpydKfBFoVPQ+57BckRy03BTFjXPmocxft15t6iw/UyiToEcB7ZMjxTe9GmsGZTbTLw2ci7P/rS
n3Hw8e1hLJEEBDBwZBadOqgayEcv2ll1NseRrPimKx/z9/bxhT+26XahiVSWwCtnKwHPD5LX8Rbr
PtZLbtmJeFYx7gfDejLt7hbJlmsY9FcrY1s0JsTYbFsB1GKqmsCXLyaviVPcddTYdtvAm3cgsb1E
R3ytIy3bpMfVbp345K+XxOtwiyYPrgJB5kyEU55kdwa3FnvRjxaOQv6Y7VZbPOe3AWV/mJqCDEJR
c6lDGeU5VdkxtV0Ln4LvE2KUutvdBpEr0HlCkHLSt5q+GzxzV0K6WTszz3c3nFUh7mbLKAydSU0r
vB2p/4FbMJ+VT/VVdvS9cjsLmen8rvAGGOMrG+58JwB3hMCkqyaUIjyKmP0Tts04B2ii+Zi2avON
74wbeb1rfiEEKEB80bngAZbJi0uu1OuwD4PBdgcXXQXRynJuuNrp0skefsDmPv7ybywak5imQIDo
FknOYliWldSVT2mdmKTl6ImCKUvcqhG8dcRnVjuR5+cW8bgFZJCctIeWQiPDRD0SFPtLPO1H7+Xf
jU38YByECmf8s7rp8Zu7lWrIqrWbr9IvlmxLtqQIDjCPBpWOBNbiuKlyBMS7VLLd+EYs2MYt9vW1
sVcwdV5ldp4v0dexFkeNrqGWrJY+259r3chcpDOulDt2vzdczc+galZAJi8g6dcHAAE5cBTOK+Vc
8dCUVK1C4N/hW07TZtr2V7lnfKt+hPG9JSOJK+3jY+pKO6XFRRgFj9/ig5wfsK9/xGLUpSPHWpDx
IyKt36RX6jb14ntna2z1wJO+ms6R0jKVmD0UQPflvP3/ujmLSt7JpSKav6+as4f//N/1n1//1XxN
v/6ry/91+zX5s8i/pn/9T81p0/blb/rVtLW0P+AlIHtp2zYQHCqS/9W05U9A5NKyFXxcck3xwvir
aSsZ6h+oXQOwQ0de1hSRp/3VtJUM7Q+FP+MvldFgNGVyvH/QtSVNeXVT2XSMRSTOASpr6CsYi+Sl
DRxT8tsgOdrSzVxhRZo5JbcIXmylVb1r8lrbdIk0b2xsxKQQ+rCtRxodW/nWCsyEwihmimZbeuOQ
AkZRcm2TyQN+v/AeyyoF1pxFSI3igTPHR9+ZsYDpqKzHUoxtUoOPSFzo3VY1SpxcMQsLEmc/WBF0
r1k9qHUXbqVe6dzMp3wNYzrZaUYRUSLoMIrBWySTsUBuTMxW2ogil6EarWcZaeQiGHZPA63Y90p7
XdloG0UQpjx/KqBJ2ioHQN5rG6M5TtL4OZGKXdlN7yED4OaF86AzOFe6jchkEWbYczvYkmjZtZwF
uJm3Jp6YNuZwGaV76qq+K70UWJz+zs7C4LrXriIZ47I4N91kosCXp0OIZKH2LU4HZB0k+bEpw9iT
qdVs0no+qFVNTZGy+abAJk/vcs/vy/t4kEp34lHuxdm7Ym7CbT3g5RSPg8cnPRr2MMKtHgav0Qxh
dOzconn4Y54qYeSVfwnq5kYxCwWL4DsazYPnVwDqEADfD6ryeZCCadPkMhYqQZ5tJIlf0HSUFqn5
biMnu7Mp7WJ1nWAlTWNmlHHZKEr1awZCaS9XFPH6gKJUHcjfHIc6PmbHn6Q+P0adl/nFzvHfx1l4
6PBZpM2UT+k2DerbIqwOlkYrbTIqz55N/Bv7FuNhnQt8cIb3mMLspul6pBmsUxIC1L1JzNkNxhth
aY29z64Tiq3lB5qsh8yf97mhfFIru97Ukfw90j4WEbW4YKtjquoVUQFcSQwJ5MtVEaZulGrNpqZJ
QJI0Zm4Me0bTgl2SWZRp8y0Wpb0GaTeut8MsbZtG/pxYiSub85Xc9ndVDaVWr66TAhC9H+Koh3+y
ga0OT1b8eO5ylDImLEUp286TtFfSj6jI515Um9SlUnmbqtJ+LvTvQck/K5cTBo5dsm3KlC4kvsD+
qLkq/jx9YR5QgTrgLxfn3W405k+D1t7Z1OEkZf7kjAwo6FA6ifVo2iSZfadR3JmM4dYIrHc5zpN4
34Usq4JmOiJFReNshqqlQkhhTX7sjUBFqC39niq9q6X+nUYzMMFMqM7INlS6JHOz66z2WpIzZkXa
WxZYSGqvjrl1ms+J0bitQeY8Tm6sjVeGtE1pTis9c4dwvU2lOqR6HJnxU5XD8+5K1S2GtNrA9txN
eZG4raTkm2hWvrV8Vqtuno0aqeVkvk2yGStgHxJz18BulYZNOcubUvg9I3mImE6tHuAl7R0/Phb0
WBth2RqAtkDb88+8HB6UOf7qg66AkoexIx5VKl5L7xgj6HX0c+gpZtsk97NtTCHBVXELt+QbXkPg
o9sM2+Q8Q3m8qY5GwjlX2jgIzTkJtFT2e8OZfzbVX6p8/+iGfF9k/Os1UOnlMP8bxXQbfa+LpvjZ
Lv9fr8BO/6+gm0gw/md003+UffQDecrox7/+o/7P//Wt+9c2i/gPbXR6d0IX5L++AJ4M8w9NGKmY
kIFfHhjkN78AT4byB6o8SINBj3y5Icn3/ro7VfMPPGvR6uWfsUhrBcXnr7tTVf8QlTqyTQeYM3Qp
559cnSJ5OsnwuJZ/PXd4cPEKoZH/+hGSduaYTJVieDUWdWl35yjNryTqFcDtVY1RPEqXIZDs4Aki
Q8Ojkvo6hD8lsgmUy6SW6fIK8PzhMdliVeW22+LPMLvGllOksK0r/XO9JzG809iL4TkdbrNVZuiA
IpUdjjCb8HN/X+15x+7pJm2co39N32hWrjp/v27iI2Bpbw598V43x8Avx1HVvWI7GSBfXA5SJ9gL
XPyB49mT7/uf/qfyOOL8vZOexTT8Du9mWRN5+cqn07B4yMeBoc82TB9Pv+22L0+yLZ5No5tvROEK
7PrjyZZ4+PVxT7/5pVWlU+WBN8W7k8fR60/emJFp2kWCQbPyPdI/DNXHt//+M4rDy3c9CbAYUOY4
cPeG1HwBZBuH5J0F9v5Wvmq3mGRfx1+sB+0h+vZ20MVD89cknsQUf37yXqdkj9RSJtYxrhXNvj0I
DPi6Y8AZx+DX2MixwdSxLZcIRGkuG7+fiCOEOimUVS6C73sDYO0g/45K4aJw+zIugI5kziaPPMdZ
jqukhTfmqoEIqX8U4xJWJzJ+WqulgUWF53Ukemril5zMYGrGRTCyYYW+iIfg6SGIYIXo74ZbQeYT
4OHkz9G+Dvlf9Zt6nT116Qv+90iJvyiHWKnqc3/bBqeBKIdo3vQTB++r5oPmzYdg74gyQXdT7bIn
QANX/3z1mJAHMJrjRYRl1OuxV5Zj+HkamCD7AygEzhaVu99ZPRfn+CTO4rTFJ9Q2pUYy2BntFSJ+
7zC7xZEkco19fxxdFQUvWHD4uB5wI357iBePmdMxLk5bo+3w1m3zX/OLuJ5XvROStiNWMt3viMBx
P54dr6fxFsdMTwVq7BPmVLmfd9EBnBDMBQ2ktubG29/gKC/Kr7/W78ncLk4dzF80kLEvc4uICCDA
rcMhPm+p4f3GObAWbbEvIzmte3MedG86IhG1y/h+zr525Y3j/WNymjhzTmZyKUcTh4WfjjkzKcgD
9YNgLMzH7ip7Wq1hXboSTyMt9iDgEEnFe1askfyKJ4VXCALIk7ordum+3q2syNd1AeRDFuMSv+bk
xOF9Z/WGnxrMYe/1N+Wucv2H9DrdJO+do2iEpW7/+e2Yl+6+0wGKRXsSsh6nTs+SgeO0jg5SZ32J
pPn9/12IxVnSKdI0grclxGi5Nr63hV6tHFdro1gcI0XcY+1J5oTvLo5vgZBAy9aYs5c+jiUa0Bg7
UDm1FzECAVrMcdz2YjN4GiqVNzyCHjxygBLU+vRQ9D41h7xGX8FP/pwHx1XxI9l0sQRoscTc19Fj
zS275vnt6T0z5SJbR0AP9zdFh0PsvDAdTz6hNhlpB0mAnbcvb0AjXNl7uNFI1GPaoXjT/bCbt+qh
+mZuvbcjn836IvBic1Sgh3GEYHNEerEPLcqd6rx5O8T5Ib2IsdgSqhlUBtYTBunFtBVMOsoIH4Xq
uLKVD9X1qqyOOPRfpf+LeIvFCrrWzuaoN+Biw0u6qvb9wb8pPnW0cRKy3cjzt8q9trJ8z5MoEZVs
RrxrFNqMi8MzoY0WDz6phrjq+yswS//Faht/rBPbL0+qKIIKaqKNQuHrTZ8bSSg1yC8zqQkY3Vsh
T2B6/baR7qns8LL5x1zMlzWK3xivKiT+7ZeK6MkabVW7zlKbE1tQEhHxK45c9tv22kLEgkLZBndr
j6YVFbDVNO7sYhJzexJ6cc0rhppYiBWII7z3qjvl2kQZwdrru/i42t05OyOIhQUqHxI1LUSJF98x
Qo5u0OmjEQt4Cp2HF+0MG5RIdRWE32pymXXLqYufU2f7o3qFNDFZ+OvPacwa+G5n+jVCkShSTA7J
LcyN4mIF/mW193l2K4phngRcTGmSYLFU1OTg0Ns+Wbv5ID/UWwqkcGnT/T+WmhBr5zTaIm9yusya
Kcb+OgJmssT2ML6Dt03WX7oOp966J+UStMFp+jrmIndCtjajyErM9KbdmXtpo91U9JP7TfiRIi0o
I40G1tpIzx/gi6iL5ZMNkJQqRUS9yq7LT+GLxTPls110DYukfPE5BFs6etaH8RbHRawQVrfL2ftK
/AY42igvs6DgsL1eTGaVmEFMmwE52/ZKwS/tt1+Ol64PHS8XHnN0lLUlA18zC8eItUi8UIs7Z5Nt
r4SUYedV77EQQrRn9RC6uGz/DviixHdyCPn4nGhFEps8HSPMujiAol/Z/n1jbwKSq3/j7uJwBSJg
infMMmMAwKnllaya3vgJlYhtivJFo22SK6r4bv7su+NKA1Qsj+XddRpvsS3DqleVzGJC4ytj9/uP
tothoDdSXNChuaqLMNqINYFjE0YXeQbCR+JtuG6rK/6as9FQNrRhNSIK5CwWIih/1C4oLXqG1kJi
6GhvlZtORl4pWtOaO9NgFNsdmxsDmQBRMlnG6rRocOacL5XfBIfhtkUJPN8IX5O17XVp7k4DLdIZ
LQGGH0Dsg1EuvILF3hIX0VqY84rTYkCLGz6wNR8lB+KIF5JKZyN4lg0WvMPDWtnS/U6C5+7P35B8
ubSpDXQ1qM2CjkHP5vXxEWrGMAYdgYX0bPpn+QRnYAMjZx8e0i2KAKuPweWVy/4SVVoehJSr1TMd
D6qkjj53oeIBXim9QOP8UP3OLZv88PZ2XpYqYPiKghPhSBngYCyuhCxqo7DLaqT+p3wb2voddMor
SIz7CNg22OND0LNI3455PjhiWuAkLOjHqrp86Oat1VWhE2EXNj1N8yetfBj1teKkuD5P99nLuE5i
LPZZayi4mLL9Xspc+tdubz+Yf8pPVbExjngoCO2VbbgvP81rctzLDf4rsEAV4TQlG/Yi1W5G39e6
nMFF4XwszX0Tfqig6nWzujKL5wpj4tNZf0daLMpJbyT8yWIVoX8ZdDZGBr5HwRJGvoKpSI8Z5dpd
c3FsIMOQdGIfnKVkVpam9mwzNin8GjX9nTHmXupYnuQHK+/SJeqFhgGDOwm1OI4no1BHdKQVTn37
WKOhNm0btw630aHaZ1TS4g/1NZRKoaamVZvhSr1ePW2WF+vyJywyNCV0htAMWULlp8kNDt3e9+Cb
POm7du94xco+PEt3l9EWG3GaZ4v+pK94HY8l4a6XeiMVSmMfH8r9enp9cX+czO8iKVPKJIyLTAxO
Sg+Spt5ZZQ+mpwCzYOnxcU7iFfPAi5v+74BL66s0aK2mHfigXRwmG0C8+3mAlqekxVqCsvLdlmA0
Pa/TVhYzKRBaQsBzFnqQPI7sXXkb7t8+y9YWqi1+zUn61QRGN83iMFOaIe/gp2EuYjbQaObMn7Z2
manbuG2ch0BPx+9o9Wf7dE7lj608fo8infd/Y9hf+hnuoKnmVFDRowUoMiQsdS2s6Htmx9mIj0oZ
DunKCXLx7D/5JIvrNC8NSPszn8RJ32XB59Is3GYst76zy7PPWaKshDurByyW+PJolBIV8mpHvLw5
4OPo+QpSLBnEYuNzJoGvKO/0OHLVYHTH6GcadmsLY20JLg5MXf2vLSYWhk4PDp+X+MH2iPdTKJyn
xWPqrkG614IuDjK456GshiEXbOC7fgGpPD6oa7f4Mj8RM4uRrqwJZLJq6svbLnY6q57YzZ0BcQrZ
09zevb3OLw3jNMJimSdF3xdzRYTIBviUwIKOffMQFKH3dhz10sF0GmixKI200sa5J5B1L7oX4RXG
DOg/bu0jdbJxU15r++ZG+H6KOsB8VK+UY30nQK1zvFlHyl+8ZAESIORpUYiwlhYHXQFFGpd3leK1
vZ897QCLg+DtVvhcC/uQNZnSi58SoB7pH6qoCG2+Pk8qq47TrhDjb6ud2lP2KLZvT/HFfUid479D
LM5+BwoZ+x6CqHFPGr2dD+lH+Uk0iISwN2C2t8NdHhBCLjJl3HOx+ymQuxItPMUrwGjN1cPAg+ft
CC8J4zLZUw10hmHa2NiaLRZnB8FaTyRV8ZQ8D/d2oUFka6l2v0vh5z2PWo5jWB/PIK5z/CmlXK4e
A1zud0Ovo7LRSYPbdpV+bZgVwC6nE4ojgbJp2oIHdCarz0YBoXqSkDkazRwZXmdCfbQIFK8v1PAw
KnV8UJyk8FSrS3D1SPUfUhwMG8kKlbXZPE/BHMo4AudJGUNs99fLYzbseKiGno1hDm4HSzczvrXy
FXTPlUk9K8AjrfAq0mJSxyIKM0tLFR5b2vfwz/Jm2mbb6Cjdtdf+bvgUPjpH+5C+C57WdC7PnnnL
yIsjwLE6NUYlQ/HST+q78gqDJS9zc2MD3FnUVcUqZbOv2Qufn3CvxyvW8clFriBkIA8VM5sVfyKu
selUdTtY5dXba/Xi92OJaqI0RB69SCol2Y/7xu5oy0JfVJxsr2TNpi17z07evR3prNr3cimc7IrF
NFppXCb9GKhed7Tf1VfVY3kzc6JSd9uXPxHklvbVLrlvVvhSZ1WHl7AWpBXKQxQ5zMU89pUe+APP
WupR1Z12DSedvoYKlGA1QT+fS249hIEd2Bugt5YSyzLqJ3TzFYWiXnqlM8RmH3qOa35Gwx+PPsM1
D+Fx7Xy+mKjz/kGCUZQUkap6vU56ZKTbOpwYX0TJn6fPZyPMvncTpTZ8i61x3upd706d7c1p/xX1
owxWev+jSpUV/beLNyVQEcSeDQrzS/VJQ+3wJc849dJIO0aOtjO7x9A6qknyHlGMcOU8ON8eghj0
d7TFwSMFwdyGHVoyg9kcJaO6rmivjqX8tLJqxbGyPMvZHNQXRYWM6sDr6aUXiVrBPCqodPv7/l4Y
naF1OW2Q8oU6svaivTSHp9EWi7XC/mnWUuYQG7sPcWO/D2btmHTxXsvMO71c46ldvHpP4y0WT8pi
Nrj3uami6iqPpBspb7e+pFxFcfQ112PPn+0NvlcfkxzqbRodTGf49PYML4t1Yn/CZLThWVGegM32
eoIHtTb8ZuDB0srZuI9Gq0BsRon3E1k5Sjjdrsr0zKOz5cJzXyv9XNw9p9HFnj45ZTOjcoIJ5QHe
9WNyA+Q6OojnWXSl+U+/J3h9rpgqBozcNQ1u9O7kpRB13A3AjXSJprGrHoODvZ+2mif0BJ0t4i7b
+BGTry/ruMeL83wSdjHSJkzDVu4IK3zOkULaa3tz9xsZ6sUNcxJncaPAhkduaCBOs+W5m2GoG3uU
5D15N9OsX3d9vHQQ0JZ3bAF9lSEAv/6CQR/pEko0Ih4ZQbBJDq3mpTvbE9YwiJNFuet8WG/hXNyp
FLJVwxHq8+dNyAx1BNa0p6nDR3xgPXsAuZLVezSdt1I+fnh7lyw5ZS8FKBKtv+LR9nw9zAwmqRkG
ulio0qcc5I+xFb4LPvb0a4fQ5Rn9O9TiaC36qEGXgENhtL5L5lGOHrU1W+mLycDpcJbZXIj2WIQY
HHdleRVdJ0fzIT+o0ka8owQGTuJs/eK7q28NsRrOjvOTaVwc50kK7cfnKvVUAwVxkM17degirwqi
z52mfCuz4YjlzyEM9S+KUz+YrTJtwg4HCkve62Z01dnttoRfsPJ1L2+av6d8ce5bFYxQpkS8L8MH
ARRQr+x7hQcd/bPdauHh4iSgf8bprqoWXhev19KYohXk0OXGkAoJS2zmQyAfAskyPVDAdFXP/rh+
/qwFXQwxUXjDzAHvrigvIH3kNaJZsL5ptCIVpQfNyrVyecOIJzJ8clGIWAySm6NLfVFRHNECGPRj
juS/8Mzp9eP6KXTxcD0JthhcLBVpCwhE7E4hBp0AzeW+XD/sLq6TkziLy1KdiiYReqcvg0qDD78G
NW4dGKby7zSq1wKKr3pyP7aWHPcTMqwvEFUdSZhdgrGA4o53PXfU2smz+tEWlwfaWsqcixKgQKo6
3wRSVLTSamKtXf0XTzkDrQgwzoaF2v/rkamlgdVmywkkmcZdK7feVObvjGnVNefiDJ7EEX9+MoM8
4+IyHcRFobU/oXMPavTdyrKHcc6OoR18GDr5mKi9N+ntgyH7X/14tYZ1/hOgk5BsoDwp0y05yziS
vp9VJ5DRaM9vsrvsMGMVOW7Lp+BdeQjvpKN5jWgk/3YNKuCac7G5V9FEW+mhnO8R8SvYi5AVEQqz
xJ+fTESDFi4+Ff7sWZ11UEKkLesEkSFVa1GU6hXka50soepqlSgg5Svl/ovBUT6hxYecL8+k18Hb
WpdzO2YK9L2/78CbaXthrb0K2jmvYTPIv+MsZaIR99Ujo7bnFxwUOYlrUix4VqCK2TfOuxq1iem6
OUg7236vWTf/xv4R4SkLajQ0kZBcHHptPqdZqxkzuu1CnQFzsmdjK+9EiWLNKuPC24FYfFAuCki2
+tJ9x0IqRw8TffaKnxMOgNoh+oGpNoKguOFIXvZt5YpcQmZEFeY03OIkUtC2y2qeYuSv480v553Z
Ha6y3ZpqzflF9TrQ4gwqND0pEsqE3ox+8qbq8l06U8VToec29X5lVOKUeZ2PiGCcQOwIndfAYlSD
XWvqPHfzy/kaf4892xNgheh7uF0DPv0PH+zvWIuBzU43cFsiJCjgCkKWYGxxrvtLaL9a1bI4P2Bf
D21ROS5lsppS1mZvrGlB2eSqIw0BpffensK1MIudjWBt1jS2MntOX200532PthZ6L5u3o1x4KL4a
zRLWNI6K70PMmbmZspEOs7Qzdg2wnG43G/mh5tGWP6+pgVx4Kr4OurijrL5Sproj6PTOv1WF9277
QL33VqW38JB+SL/6n7r76dp+lNbcLS5eGX+vy5e1dHJYw+nPpUljXRr35EvUWe0bYe9p7gQlb80m
5vI4NR3EhwwiDmbx69MZ8nyDEnf/69SUNsh9U9f54fCYOzpb2mFbCyn1nf8ofD7f/q6XzuuT+vXy
UjLyVhpildpuE5i5OzQA1ixyxQHGco4mYhFPKP1Zwcr0XlqzJ1GXzedQjZy0jtkOiiq5Xaa6TQ0V
cAhXBncxzElxd7ED0Wmf1dQUxflewTOp3OulvelxZXh7DkVyuzzDyCz+u4a82IFTX6qGb1OZV5oS
uzetf5dKxbgS5OKHooIL+J6WCjCdxRIRat99E9KHqjN9V8ZDe61KYfCc9aZ/FUqphUqp1B7oY5eH
t4e3FMTj6U0lHqwVzzOqNYDxXodGc9Oh92HJbP3+Su8EyBDxNAGidJS9D3cqwj/PfIe253V5u3pq
i7V/Nrsn0RcfsRnavoormjtdjdoKQhKa+UFk4d13B/qfpJof/p23mhjxCzUZ/0+0D16P2IzDMtZt
Fo7vP/j1Qy+3G9v8EU3f357ZMyjuy8wCkQeWL7KVl+fAySnTF00V1D4z++tGwhn5ubG3tu5pzXVe
YzSwEf1UMcXyofkmR/eFsW/0q3w6rh61F6f55Kcs1ldV6nlo+Jr84nhD5vSiHCeKSNY+35a3a02l
lyPt7LOexBO/53ToVVhHU0o8AZgXl3HwJXHhIG0BZHxU3mmApnKyNm1j3mrvB5eO8v3a2Xe5sQWd
nLor3VAQd4vfYKRW1s2TTOms+lCF/4e0L9uNHFe2/SIBmodXSamcPM/2i1BVtkVREiWSGkh+/VnZ
uPu0dx7Dwu1+qSrA5YwkGQzGuNb84QMOil7P6QkNqiH954lBCTgJK07Pt/YC8BmnQXdgtJyXlOdY
W+AEG+286QD9H/wW5VrE800cmZxSgeg4hUeDv852Vw00mcNEnnbXBgMfJkpRme/23sY+rp3kd6tB
bQDNYchhnyzTf28iZuSkPzlYjaoe2yBOR6B+/HxNvnNIv0o4WwxeTDKHdLJR0AleS/7SaLUVk5sZ
38t+lvSdkf3LxKKehJD1HG4NzdVi4JHBSHEb8Cu0AnspBipVUdEy2Hj1AGKOSZqbGInkFcnf7+Jp
suovyec9mFHL/ZmoGfGZQ0BTMm46h2x+XtzJTJ/fOMR/aEAGoSaw5M7M+AiWmdpukNbsnLqAL5f1
Lk+ZLbOkD1PePPws7bu314/RvA3uQoAjnZflqCxlNFKE/Qoj/mhGBuQNwKiTtX1bE3MWPzRWF8yA
rUFWvwU4rpg3PUczCggufl7Ntyr4ZTVne+ebUlMZwmGxkj/gYQFfyRttmo2tmn8kCKzTCIjQKH7+
InijRec6QDVTWs+x7tBhfEM5iFpWVf27hMApcf8fQWfXlrPBNibBioLhVnSPLR03kQ++U4DMJFwD
Mf7oTmalFv39Lv4t8+wiM8ATAIsZiwvMJ/jVUt95GsdH0+v859P6VtO/rO102b6+LWzR8BqgFE7w
7gv/oEB1k6g7KQVoANYAKL/XwL8Xdfr5F2FIbVgl66DoYf8bA0TpIrc0YSvmYU3ImZrTquZuBcgw
NEPItARxmlp+9cn/f0oQr8aXfTvT8m4amXAmSAnix4UAtHNMp57/y6Wc+XPMthJwXUBIL8dUtK88
wesPzKafVWBtw8588gmYwr11Kk8x8C/g8mBdKdL+K1JWFPp8KHYMBsGA341qivxTmznV9TYE46Vi
a0ica4LOAmHU2iwr6mC7h/BpXD5Dq88jtSOgAv9529bknFkFMIgATrXCtp1wupcZnd3DZdm9sWkl
F7pyPOf+CThc4rAcIKecuk0UgjOlL3jz+vNivn3N/1bnc3gJOVJBygBePA/o76CCMit1SIZp11nJ
XdTGGz6o959Frq3r9PMvxoDqJBLBqQWGeTdW89GBIM/qV56Ik/X6P+/4l2Wd2YKYWaCQm2BFqwlL
CoE1Z4YVvV5bxpkhCF3ec0tBRELu/OaGYFQYzEgr61gTcmYIQFIjQmPhBer6TwtUQZ4DplI0HP98
IitvwblL55QqrJYFV5T3x/iTlzrr5Atr0a82rajbiqRzFy5gSTO3Nc7eZcAGDBxgCO5LOwQEHgK4
iq+8cd8m5E6sf8i2w7tCJPXfqhYFdWNjZv1UMjU9GKHSEwDPCRKYApIt7wtrvxYjfntgXySeHZia
umrsTgdWgUrJDp8dhgS0+vwH5/VFyJnh9kjgAtoNDXkq/OOrywmYcap/cjyW+nG9+VnWtzfpb1nn
xQoSkNDykpM/0gUXlmsOwm92P4tY2bPzKhu6Fhq09EAEAx/ciVwI6e4U+aJ/cpe+rOTMbttsALfQ
qZg3ibrwXZC5No281tq++3fL8f5b6ZpeRqAaxG1ajEmDsM7AJpeWg7Nyadd27XRwX8worxvmxR0s
90gwCB3y9ATtF7hrtck1MaeffxETI7HVWyevfhF9ppLbMRyyCJRm/2TP0NiFPIOHPp2zPYtDEZm6
gQrUVKXV+FYBTlWoh38n5GzHJBStFwY7Vvcfib/r/He5lrT91jdAO9x/1nG2W3rsK6BKY7eIiDNl
F/Z4OXb3bX//80q+NaNfxJw9b42nI9c/BQl9C7qx63jqU6reSrknayW174//7wWdWVB7YF7jkQWx
o/cEUpdpXFJC//y8mrVNO7OZNfALOt86rcZWGboz+ajztsTQakzznyWtrebMcEagWpn9HiagxoRG
71QZHUFWhijrZzHfTGAgSPj7fM67fGUfNrQ+ZbtPnBZc/eKH6hBtyFVggMR6QYHsUa32RazoxPnk
dGMP5i+OzTyxCiGmbadQ4wJyqVfvW7f4eYErJ5acmVJ004mkAjZxPgYAL5dPjQeg7+iPHVz/LGfl
vM45GXw2gSPydF4xMUc3IRtAou6WzqxY7LXlnBkG36PeKAcoOf5EX0EDJN4o9/iU8nmtRnj6qP/j
mH7RjDMDoShxgEV0CrvD+S4y9BiP3su/27TTar9YbDPg+fRKrAY8UZtyAc2JusQ47+ZnKWt7dmYY
jB7pMve4tD69j/kHa8INALpSAI/+o3fufy1QcmYdQMzkdRY/HY6H1qI6yp0Tim7tr6xn7WDOTAPm
YcrEOz2nFYYcvAkEIw8/b9iP9xNtvWfNmTOgoUpX4+Qn/6UG71QFHGYNpiafvTnkn4zc/K8BOvUQ
/7cOxESNFVjiYFJBD2r793K2dzM4DUJr//OqfryhEHRmCcQQxy6gdpy80SZ1LbcQCVACB7FyOmti
zvyD0fHAqhxD2wK7P3Q1RsdD78KUaz7V2hmdGYLaTZbYRuEBtIeXhvQYrGLpwmRG+C8d3v68cz9e
IOzcaclfrqmO7N6VEVwFNxlS8H17I2i40XXdr3Q1fdvS8VUXzuwBpwQ8qgbl67kAFePx1C/XXKCx
CZigbLuWHvvxGmFVZ2ahc6oK3KY4KADp/5oMelaI+CcZ0v+YUIg4MwgWyJ1A+otDikCIHtZuNjWY
QbARrYrkX6rdmVHQxpZlCUZbjNm+KvOugTJnmpW+3hXVPm8amYa2kWUPPajjOOWm3Y6qS92Z/LuL
ep40TyT43C0Q4+YWOA51WaVD7WdiXvKftXptNWf2oBMmWuIBZrRzQObpj6D9LPOoWZtQXrmofwX+
Xy5PS0nXzdVp06znoAZdHnokhulKRnej3xc/L2nlov7l7H2RNSIWCVmPJSU0To01gTih2jCM2gBu
8GdJa6s6MwkjawJVnQobXL2FAJ2uphj5uOcuvvPmtQzZd7LAgRwDZtl10dt6ptqN9NqpPB1UDafb
AsFE4/3hIYqg9n2zVsP/bge/yDqf+pon16e9gu61HVityaurrkjwsPRr5vs75fsq5+zVE0SQhlQV
9g+EmTduXYeFqht1LRexBgzwvSjwVbtxEqLn40zPvXBQLvOwpAYI0iYQuQh7UEw//awQa1LOn71J
gjIgHrFxVguWDLystMvKaY337/vz+XsxZ8+e8UGbGyXQBdBfa/ISKZ0GCJBa659UqQNwPP1n184U
vGoTYin/pHTObd09e2C6Jyg6sDJZuUlrG3da8Zc7a7dRovhp4wJwHET2b6e/sRlfEbK2bWdvneCS
xARdyXh8LmPUiPvkU8k69THD9LMarAk6e/F02Us0g0HZHEALSjA81O6Y9SdSmLWK9HfP99cDOrMK
lZjreK4hqZpAI2PGVJqnn9dy+q7nAdAXCefPXdO0M4kCSKBI+RrrNgg+Svee1m7qjWNqy+efxX1v
5v5X486fvZgbFYEKFsa79kEHA2rgRqbB+EFjO6NCrRzUmrQzqxDz6f/F4BoU0jRBEeXTBC91dbOs
lYlXFPz8AVScQfdOEbgX0FTWYAGe/RyoWCsLWhNzZhloKOvQYadYsgETfdVDuVFfC9ZSsysKft5k
hFDIiicXq6mGK+XceUm98fm110ebn7VhTc7p51/MQqAAPrWc/HvbWCCQeVq8EKQ6x7p+/XdyzixD
DACVTg6Qo+SLFexnI7ZL88vWZmU9a8dzZhh8Xvq8ldi3UAOapgL7TC/B+r02R722bWdWwca8QBxq
LCcahlSHV6H9GfsXrrj/V7t2XimuKuF1JVI+eTf4WaRoGoPDvF9uSP30s6CVbfsLH+mLGngngBT3
dHlY+YvN8eaUoHcAo/izlJVdO+9GXexq9AYPUgYPDE4buwLjncTYA4n+3Tt0Xiju66lh+vTYzcGd
slhqxySfRgfvXvsPepK/GO/zarG91PUEwBDc01JmIF4CKxm4p8kaHBbIEFceonP0QjualsSS1ZQL
BriCq6iqAUXaxqLZOqaL/AyT3+pTmNYDy31MGqBQYwjjTWFi9LksY/+mQpdah/jdTsYjhfK6cQq+
OXZZ86l+GFtpetRNtEDUCASr0AEFkgNguDhuAH2gfR5PQBJX3ZadGl/zHqzmbzSmo5tq6vpbOsfs
LpLVFdBUqx2bnTKbhQ7GLTr06GWpmg4udQc+hTQUdghoXsu7i2r6FM7xMeTzsk+AJ3ZFkkGr1JqS
D3u2ow2tw3HnAXtpA5ztduNWdH72Qdn20HXA5UB+X48Xkca6wELP40s1mb2qUGrCIzqj1gD6j0+r
pvEfx63kHlNU7a5vyisOJrdCGfCcxXOEEfJFAe1UxDLZDJMb7BvmTHcssshdZ8IjBzLH1hNgKfMq
AWRfxCL50DoYHaQjfq2My93igdo0Qrnpk/TGA7hMzBNc1NlHNzymjT5C0iS/OAGLdO6UM5+z2rIC
lg6kscpNWYmgSY0dDAqhQNntGHg1Do1u6bYDS/lWdbrNjBNMz8FcetsyAM02APzuhDCTu2OBV7NC
OrFFMQFGg2gjxclzFIln4RgDUu6rNjLHzvH1FnHUTLO2qgDGoG1/O1lMF65WQImcFxpt0asdvwg9
GnejSByCp210Nui7EVek5k0WlvwicgH6No3lvlsiPw15FR4rltCsiT0ArHfUeZuCBSAvlJoH6Bx0
Y2rjHamH5HFcOhjKwHu226A91jIRgPhwAZ6c6mY2PB2V5aWq1tEFqyr63HPCaOYtkyWzgfGhzWJh
hgONZY/J+NCZdn4VJ3kX13PeK5TGaiDhXflyUKj6VVaVR6QFNKRK4kzENEqNDskuKnlVDBWYg7ou
GA42mcGXUHOacU4wfeooQBGiYd1JgcY7ZZNfgSJibDvYRJRd4DS1yE4a0LHWGphENqbzLRAudabK
EQ0Vde+XKZLyD67QO5+1R2dYsoCoDNn6grbjUZs6i2cwEyLL2dH2jgh1IS3+aWh1AuEHLE7s8itR
tyBVk+QmwT5klXY3fQP672TMWlnmQcX2yprzMKK5M/j3zNjuZjL1a+mHoFkPvcu5TS5nr31d1FRY
4cAOYBpEJMv1y+wswKpA0IR+prGPgo2j4iFv8Ow7rM2cIdgbG9OEw/B7Nuo+bmroXVWlJhqOttf3
mW8Ap1NGxMUGB8Xoutuu9i66xAKIEQAkgTsoZVQsDkBwharS3i4VFAujytD5DwmmNeZ6L5gS37gE
ENVsendVA0RN1V6ycU4p7S5pj2YokAtC9yNPX7DJvlx4i7YlkwG4vE5j6h5d7b1XQfPKfBTG+uWX
p7sLxscsCtmvZYgzOBZiA5izQySS1PWndHAwl04BGKowwWGa+NqyE9DyGHVJnBC3fdkaN0qt2Pnl
UXBQui7LfM1ul1n+0YwUZemkDSqXvFRHgo+sKnffKmenOvUZ2ux3ZAG2qRrLbdmFVTr2+hYwZL9Y
K8a0ttpCMcdNqcsOQb1cSxVdB211WNCoGy5kR2Jp0raxQJYjweVoVfs6tLNQh0/x2O6DOXoAi/gF
QFBzw06gDL1JMRpwbMsaWJlLjMybZ/O0JVbWBaVbNEl/0c1t16bjWE7olqRhNtIQKORhVe9lwppN
o2yU3BbHRq4dHJy0NLaNXWoRcdZu7VwuyLtfTxQgWB4Dl57v6kd0ECYXU9QzPNXM3bLKt1Pfmi6d
2g/TYazrgqMxb2u4vSEnxsQ5NoWFJGFK7OU6iqdNmIhDb7t3XKMm20k9HJxkfAlis8Ng37XiGpi/
CObzzsaAO3gGkHCBncwGPrdZ25c3rmxAL5Y0r9pN9lPTfIqynfMhitoNSF3Mjecsbiqs5JHWkl9B
uYBcwYJyK2t1nGvvzrPxGnPjfvRSqVyommYY6vkIHYuDybQa0LA2AT8T862kmzeLjcnMALe/9I6T
P/5CSvplFrTJg96Sh0VHxWwAll05m5GLfQvapdyTQD930IQ9oEcoojXAD6nJemLl7smitKorLMvi
mc0VmMI8+1GVZAuLv6QwVzojXdWmZCTDDqtxELUkPOVWt2tGNZ8cll0Uq1/KQe2yB5HoxkXPk4Vh
9lRV/kXpsDHtrSW6CMPWEunSOfpoZHgfzQ3LxzaIUi3dfl/iu9Y9aLjnDiCkCXhI7F+iWl5LF0xy
NgtDELeFd7wrb8sxijdC8MIS1gFE4nsU/t6bEtiO4IVmAd94vXzqlnjPKC8M85vcap3bpeHF0I6X
JZNFXNUXVmzfONEYIQuZbOiU4PoxoW7Knu2ZIbsBLWijVV7Q0ga5ovRf0FO+nwbnELnWhxpBpuqM
ao9GcP7cJSSBF0eBbFp6KWcKiG4MbR16FocO41I9Up2LdDcjlgpWIXTKnNw8WeUIZGA6x9QdrBvb
DBtSeVnMqkzI4REZ2LsQ4914WtoTH4vZRECby52qxeBISLfN0i25D40eHbsQuoLJt1HLmb2bYPIP
tIkf6FzOOW3fQ78tooo9YUz1oXTLw9R6SEl16gPofH9sI45jVz5Y3GeXcWv56ejOVapIda9ocjN4
4Mat+K86it4VzgUG/0mqSqRmHrd9j3PmKvIe+qTJJHDTMKSMm90yN2sobgI/VWbxPzEjKtmGl7IY
R7LRkYc9x3tY9v0FUIpSmzsylY0vjjbv/RS0AYe5Xsa8EdJORw6agrAPjnyOL0QLIpY4fjTz9NzN
9CWOvDcDlIicUAFfTT/NHtlWIkaewgNXzozOSFKrX0JEm5DBi689V6aLM12V/ZhxNLKF1XDhVNOu
4n6bRm61c3zp5zyqs87rPsjwDv6iwnMqsE/wXMZVOpWSHDzi56cnzjHRQdR4tHm0TRznyqrgmY4d
K4CklXkCb20sQNaZwJmclng7TOWRVe2RRX+SDg9GAH8Uregvld8dpw7RTDWK3xzErh2vwxcYid2I
EdHM8YMrv/KWkxmuiqVGeydcYHVlYgAq+dgfoBWjnOLQXT3QAlSs9zOJwQNsL3OGr78jYoa10bmK
xYZ3VdHNXT74fg4Ew7dJij2Zwh3SyW4qCcoywFMoVG/y0a2Lxrh9tljBVeOSp8FRT6QXb5Hm26XS
8cGL0YzFTXDswfO2a1jwOGjrQFiTVYF74aFlIjL9uzH1S704t85kvVmMIo3jUaTC5jLKkbEqgqTM
VUIy1wy7vtM7xewNtcUOs4JF4DR36Ae9sKtou7D+IaL6Ogw6kbat2XZe9MC9MkYDYqA2XEx5Y/N9
HYV4nr1pyFsNOHO3EZdakjuX6qMlgKgTcgQN5VgoyrdMdrlfMnA/A/iCMry341GUL8YVz05pit62
jtbUFiNwYfjcP4HLE/6k1MvFzJIIYyV02dVesNcJ3C8f/0kPOuNOiEjEgmLVyZz5XD75lRNmvj9j
dn6qYWCNc7SHnqeJlxSN22+nuELUUG5RrwJDb7Lc1HML9Zx/DVCRQvp+vcMe+YeoN0RjgIGRJosa
fQdncbM0/pMYCC6P5zwPffRL0/LDSkD/K+ECYQAdQxbmtS7502LsrcSEvdZWm4EEFHzRCfswY42p
Z3tJUOsBt5knHx3NP0JPF5Q6Cq9jQDD0ZC4iT9nZ5I2Xfd8+CISsLPZa8GHjKABpua878c4RRzXa
3i3UA1RdjxpvWJZXgeVc1g54eSk5oC35cjJ9m84sAHaTN+dR0r1KKRGPkq5PG8f9A0CwJm1HNOQK
AoORxKDObJ2dlO4t5kAv7CW0L2bbu6fUzrsF07WWEbem9n7zqYWLrKBTp6aWknn3ISrAaSvpqx78
A9CAdk7Vs7RvhtuKm63VwdJH7W3oRJ9oISjgyqusTOZhxxJdFg6niFBYeNklCNXsGOzfAuTHKdZ9
xVo+guVX1xuX+rtwxMxoKW4Tnmwdvx3wQMn+UsK6EtHsSCX7lIVOZkf0Gu5EmE/R9FmC2aZtyb2X
qK3dtzvs7B3pXeeq8ekF5l83moImfLA2lpomkI0bYIUKTIObTmPKnt+TOLn2ndoU3rBsWdkHuxAB
XU6W5coTXAAP3r72aNChFCB3nhu/koTD70sW6P4C18G2SW5ZejsOtMrHiF/0nnQvYuo8+hwszom2
roNu+QhGW2w8xXZNVBUsro/WMJTPBNh1F44BN3Q/hJuysXYYiPozeHLeocjTp4lZwArSYrPwDLQb
u7EwckjMDsUFk5HZf+5ba2+AjZAuIfoo+ort/Em/zXo+DWm7Tjbx6Xaw5K3fdAz38gEuyd082R9+
7X54ohOAu/YuqSsPpCOPni2S3LMnf18FnrhDj/8+SmBVxqnKtICD2/VVtHH0tAdh8S7UQJ1Nhjs3
5luL8Ith6Xdj2ILNgeK8DRKXI+KJQns078P2jjX+tHW7xvuAnbletI9kxlzutd+GmLU2bQZQF5G3
obfFQPmfmAaINrq9qrtt5BuxZ0O3lVIDXpvCyhAeZ7odsroP6lR13hXpxwe3ls+ucO6lcV9Egnd+
9MoXqquthwAUQNzoZbBtfYnvPWyMT+6oBdOCXAa8TstsRZ3cLrrDtkYBB54fEhp8kB+lHb8tQv6W
AQW5NQL2y46AX9QtW5FhCutDD2ZIx5q+86bd6sndYszsGXTsmxpQOVQEBy3g8TkAfdXBTiPIwfsc
3brCzqKxP2AcfLMIUsRhX0T6gXN2GUaP/mme0NYbFv8yuk1rCTOITM1NDd7ziInMtzkyTyyDL49A
0z3YA2iBpVSpXQFsH1hyNQlNPujbyveu2+63LYIhDZM2Dfp7Gd6G09GXbMvwSaEpIiTMlQ5zqMzG
szQmF+FvtA/h8Dr1r4m3dxd1YL7InCjIIkwQdC7buDHt8mB6HFEamQDChTRDL24UB2lWKVWmyfvs
DE7Kw8e579JSoaVD3dNZ5dP8EveguwrhO/FNUi6PRtM9cfg+HEzRLs6uKpMbAyum9G0N/6kbXiO4
uSx5AQFqimn2dPJvdEczHe7xr8aAR6T5rYW78SaYSj9AVoylVe+CFKMsBN4vRkEaX7e3zli/uLE6
xj6iDi2AOxoh/22SRxcVkW5w4KDGugDUOJCvqsMQX2kWepldRwhwdBZDROYnCC/7YbdMSzo2t6Cp
uPDGRl7FrDzO3UcI64YdSin6nWu4rbOcskiDqG1eslpcB8vDQm56nB1Vr1UPsHbyAITlVPNu39Ya
2bIrSUGkPiBYniJ0TQM8W4aPgv/pxyYzc2GroHyS47QV3MoxubZpQQvHGdJLl6716i4XE02K2N0b
FElHULuPb8zaL0md+eV1Hb8hJq2rOR00uVFg8ki5IPty7FJbTcvtSCOWtmUZPWnQZ6eyM/LZdroH
GzWWKXVgcE9pCkfVdwieAc4zJtY18GKvy7HB879g7KOqimiR18mwaQd1Y3tRecN1WKdAgrscHH+f
hFNaLTyT6NAmEo5Qn5oJ2IqRubPtI9EfGl9ukXI7K4Cu4+jRwLVly4SX91fc/UpaXLM43rigbLRa
IHijWhb5dj719Cax7JtJXXUquUSk/AzwuoJUoOZrnIeyiS4ksh5LfChHmB4faSt4HjyKnuoZihBF
4jGJyXON0jVayDIevvHQZNrtrkxJ7qpYXNCk2SSJ/URtfbuY8HN2y+uZWpsaNePcuGTJuedcgQWi
aD0weNjzhEQseWZSOwAjhjaWDn/ve/fK8y8qplNZ4QkiS92h5ktQuCJIvfIFcy0QLzq97Umbm2kH
bPijDNhB6va3waRgKlvyG1MC2WiQK+J/KvsF8LrbKpkfAmTaAnLgLNjGo0GNrwcVgZ0j+4s2p/JN
jfxz9EQuVZ+WJLqA2c08p54uEhZuwJecD4iUFHCpE1ke0GF4bBYg4YYaACMNZvpNAzNQFTMf/jSm
2ar+paT+fRktV42N9EzXfbpIKYmoQyIUX9NH9i5FEuW+cnAVKoHjsuqbCGVa7Sz34INPdaVPueZH
dJbdC2t8jlvMDSlMKfalqNMu1s9S19e6YguaTycYI6CCU/kWACw8Dd3qtzX17yNM4iSXKwVE9DRs
6StO7QMzXCmYguFdyJuqqf6wxSzprNDAGqOMHzlLAz++2o9TjKQmplSQBPrt0nfftYpZW48N63gK
lByD4BwgLqfpCAcfg6dXPLHlxZk+PSCuIrwnN15QviQAAEMa8RHhb+pR54aFwCRCeXCyLpFD/kQe
9Xp2rhf1PvvWBWnkIzrWi8h5693liaO5bhmidyLeNTrKlapToetbJZynpoHFdMkn2jga5AZcjgxV
k3Xtg0ruQqZfAV4GvJcpuJ6c6NXp/nh6eAhnXLRlRIYbYzdorR7a1O2fY5HAFk/h3Wiaa54k70l8
08TuR1Wi61sFgI1xkOGO2qeBoc8GBMQpcwGeE4/iHlDrV14NgLNw2gYjPjKx/Hc6Dje4QMdF8Mxv
P52GtmnIhkc6IYSd+vaqxW9oSR+MZPeJVd5Zk76LkISy4T/78YCcQITEX5RU9y4UpZnpjVZwSsfS
OiyJyHpQVyxznWk+HCSlR7eZP9wYoRYAZgYMZAlkTJE1ja4GpOhQ8Mmn4ZS6S9La9C+mj1H1QYYX
7gDYOKf4mrciD7TKwChdpV5b3tqB+m1jmCedTXnNYL8qG4BqZkscMBOG9qaW5kpV1nVtyEOSqI+O
SExLuW2uRwH0u+QBHHx3AxF/2hI4ZeUCn5WXuETYPPPE3Hhn1SgbDM684353S2OF3x7rz2EKDqzG
62XBkmRIGuKO+O47oALujN88OMGN7D5BkJ6P3c4eYAqXCuHGQILU0bSoeiSS/fgJVKARnBX2iEc/
i/pj22mRWuNJr/lybOKbBClz42A0oSNzpkjTZaIaSRrQpxJzBASBhO+IV12rXOnkI55EIT33GmMH
226yN3BKthqmjNVjPhCnaAbnmbjOFnNWUHg4JyFSkTPbA74Rtp5lLU22FDOZbkM+est3Md2jkepG
UtcpjDMgQekilpi9OauI/GXm8nco3TdkBbftCHVuO1WAJ/cwtkuFiBUP5NJWl610ipbUuogCAY+V
3Iz0NMbMtLutA7Cb1PM2SkghbTdJkbvfR31VxEtYREl8GHV33ZsgHQ2/jCktRE+yweg8TsyNGoJb
jsZI0xG7cCjS/Va4c33/0Ubsh+e62bUiIZexNd9MIdt7hCKEEQ9kpK8W/LuUB4uVWxUBMjjHAxo6
x7YH14633M5aHYbOPmXC1avlUwTrOBZ7DO8rZi6cwDtC7lXPDbzU2HpsqyYnGqRILYp6Sj1VfdPc
O7XbHETSXTmywqtnjVuX0cLr4iuL8gMemF08xodWNrkdTrf96Xf5CO+Pk+BP1ztIeojxtpnJVAEa
ybsIg2Y7jm4xTF5hW0Gx2EDYZE5he2DgNRXQxuk16Zs/dR+5ubcAQLYlULjJcqzN4qlnIswDA8HF
EbizclvPbn8dc2QaLHfBuCKhr2HXB0Xv6dvG1s7R6qyuaMcO/EMDKIeHsFNHypTKeidJMj3Mv1vi
yQvlzW8xnOai1WCsqThym6gXYa5bdoWaGDKLTtfvgn5USBajRjk0dbVRCzwDREA3VsxBPOlrUlRu
s2x99KPuyzmpwUcUWkc7MH+48f0s+R/SzmNJbqTJ1i90YQYtthApSguW4gZGCa01nv5+4Nj8TII5
iZnuRW+628ozAhEeLo6fE+ijPbVVYxuTGe39Wc5Jo4EjDTVllqCZlHtaZ/69QOHuwKvYPA6m/mjS
0Dr6itwfoa6bj7UWIek5R5JjtbVOrkgnUS66I8w881HCjTGclaumU5jp96y1GlfX/PtAIZUVpnnf
VnJCYYScW1bl6r6ap+9DST8TIbpXcTKXMp0mO7KSDl6ip8Vuivr+ruubFwOedqZ9Zl7CKhxuA2gg
d5IqJIQ/AiW/eLwKaNviOdAdyBbQWJ5q6l4xhe4FYq4f9IwQWjCi4JiK9DfxDDWJY5ARUyr1Uuhc
MDJ9MOd3ZqoV10MoltdyaYbElSbF0B74MN3kmV5Rrjmab0XPNBT126IWwu9TWkcPg8JQp503RKah
mQ62JKMgC/DdC8QJYdlCh6YhzB5nvyJSscLaQxyhoJsYqp6ZK0ubllZbrmQ3QaK+9FP+VMW0FLRk
eDYk/pwSd80+RffgR9eH07c4nJFgm03uTpb5dgXXuzMg+2EbBXVPX80N4CtjAwuPIVq7NJpv82gu
72KTk2RlI5hoftZ+NsIYpaKM2rkZR/GDPg6KLWcwhxKYaNad6QvmWxOJPJ6+XPaot5eN8qlTc87k
LAL+CguU1UMuVRtbomdNy8YSYT7L3JjHKa70L7JEbuqnKdIFoqQx3598xIpVXWnB1NybVmvtq0jO
ruTcavHnQx7tNFWRH0ozuRt95WuYWdYu0nLTJhvL7dxQ6BDSdVPStiNGo79GaWl46GIJ1GjHOD+Z
yizt8lCH/okn1pNVakCyH/JKluARirp5KobYvzLg4bkp+25Y2rjFdSQPOcLYpnnbduRDphErd0JO
kSDrShGmfiVQbwNai19Ttaq9zhi+9TVw29jSGxIpFKyqKHif4yq2i7CjKkvVx4UnHYc/Z9+NVtTf
oR03rydFTJ/UiArkRAP6GnTEuCupW76VmlUfYEF5iwygBtC56T4V/SIHjN90b7WUihSDxyx1Ezq4
mqdxJGih+ONDHfnWXrdmwYFTUHrokzD1gEA0z7Uvw/08x+khnJs6ox+vksi3eTq+50KefAAAuS2S
nng7gEjZHrWg80b6CPQOFf+gtbAflhIuM0m7z1MATkLi5Hv9pBJ8juVD2IUi8nz1Y66J14XKey8m
OarQPbmo0KefUsl/1FumgVv/OR6Hd84+k6FDfPBDmTybjkYShge5J5OPKwo5aUu/v+Te20FovaQi
zITobRwnQ/dKnyKnmSCC0z10c3AXznV1VWWIM09EwB1hX0xyw1+5KiT5TRqlK7OV6WvBuok6TqYc
Oqkh/xT9D121XkFkFk5gFi96IdIKjoPryIiua3OIYZ2IDkkvv83+7OVqdaji4qqmBCMJgpfDXOPK
RaPZcRLg+sy+fhta4cqMUwsMknTTdxIVO5n5caUejhJMTnbWild0Fu+HCmxAoAB0MFWMowHTudlo
1F6qsQCc3kcrKOxi1A17o4zGG0EK36gTewSVdmdYE1251r/J9ER4DLU+h7KCNG3hFszzEgxmUsnt
XUA/eJ9pei3Ygcjz0gVJ5ShG27lCaeZOMBvvwMDyvRjp3VUyyijcp0QGfkzul0xfpG68AS5/FWTB
Z4HqZhqPTkNvXUpQJe1u+l68DYMnJZyuRelThDMDwf9Z6K23GUkOp2y1l7qYHy2rv22r9rokUBTK
xyiaaI1q7waicFYACEDLd2r4Lgnmbkrq3cBnhiIROIEl3gy6sSuZtOy1yRPBdKXDjUIy19BhNiFS
9+nbAqMQXjs53NP0cuM5vUkp5+SWeT9n8j1kO7WtdPLkJpThW/FbqSax3UXPRa/m7rh4D1NUDoJc
u2ZpeEn80+LD03RTPdWMHVqlQCPnfVcOcOHBZFZQ6w/9vVm+VnUAi1Dp5oTbE6G2pEZuU5sHlCJJ
hCTct3CMqbwdoCiT7cA0G09UICQueuvHaMbPUpagoSLF1zAOepEM6Ywkoa4KDiAHg07fqN/Ni5Sm
JUbxHa7uTTPeO6mWbVmn3p+l70oYfgFVEDiFzxOYfO/id4MKd36nzoBaYnN6JVdFHNq2IrKHanDk
EUkqyVDduBeY7LNo9Xe2aL1H6iuJ9N2sZFdpT5vPFBzf6F/zJhq8qmnIpMxXyLn26sLJlE3lsWog
rGimDH/7NvX9d92XjgFCBbaZXE802SBOuEoNXjSxEXeyRJ3T0q+KQrkr0sCBGeyp7um3WtnBSo0f
hfZNwNPEJeNtRMlcSif39yjFurMxprtqnL6kgvFU+e3sjMMLrOs0BsCjSMG9WZSOktKnyeMn2Jfn
606p0xspIZ2IKmG+RVZWv53Eaq9Bik0378eoSbU7R1QRhzJT7UQTbiirfxeTUXJadv0w05s1gsFy
anGorv1ANHdpEHe73qD60dTiZ2lu7ovIJ3yRZnrXpUB5fwZURPruiALNzznx+6NQK9wTSnRaE32O
ZekGqJPXJMaOVJuXwachNA7jY5VNFPezT3o74qybJxnmTuAI1Y3aVcz5SghNTOU30Np08NOBEZXx
nsqAYAuJdePXImoiqvlm5otr7z/KXD9MMi3+IEEdqxjb6IG6vv5JboPhC0i1/lkPh9ciJN+JkP6y
e7Ayx0FsEXEsCHXKrL1ujBJqqm7BbpsZBzznktctFb3+yZeKO7BUw1WddQ9RS3tjidjhpn2mHUN5
SRpobAuEn3Ye9EzHF49dYRwbLW3tKQvB+bTvjPTstLhyx0Lda7U6vKl6W3zLAnKVvAofk9xSXWtu
BZMccUQFVePVF6P+LgR8R8VRv1JGHLxfPMhkhngvmbPI6RfrkgqZpdEgw232RZKSeoVW/JFmQ30I
ray5UeRCZqQ+vGmD8jUOp+g6srRPcp7FVFwMotCuscU4zQ5qocvUe2SoLw1zIYurKXJrtUBtXdjN
vkKDc9ibmU/1NjSeScLHXZ5UCTKW2mddpFUQRFrkGYFMw7OwQjeXM9XxYRb1QtqpiS0ak+L0ad7c
SUROh1whXLAHVcdfGXCdWWYFQCEXmCKWe+2W9G+wtUgnrgFoRkiNfoKYe502XsNF+gxi5i5ph8Y2
m/6L6DfRbdeOD7NPtzaPjGdZKKf7EMrr+zmnRR4pBmAK4Fx0bzpvkoM3VKs8P2t3eMTvpJ7Ukf3+
NbCozQfxt0JKay9PqbMOIL2g6Zs+p4NpOgYhmacKYU7hn35c1pmPgHIsCh1+ZavjeF3l6k08DztG
aLKdqhu9LUhxDXQqA8oj6KiDUqa0ou9pGoyuKMaWI0TUP2q1ow5flpozxB2aI1H9SRbTx97qvwRq
5JVqsTfkRHFgLxG9YQ56t89wtKbWfer7kOX1Qe2qmVC7hVo/SJJ/1Kyp3hWZFuwCLs6NGUZfIoGK
mSYExk6KSCfoc4Dyajrd6cf0Rcynr81g3GXW9LVgWJyMU0Ugo+NO95ks2uGUW/ZIvcLOtNbY140R
UC2K0YJveShAU7yJGQ9zIdafwzF86WLMW3TUvHywrqA57O0WndPHTisb2wJiaAPpROogV76YOWln
Q3G8mfU7s2kf5VyoboPYQHqxpkQgEjDzP38BqvcZnsaXZlTVQ6yZ131ZP6dUW6AaLFs6+dM1oL0j
kNZrZSiOWZfdKHl0owLz3pW+WXmzVCTe3FMorRvtVkJ6ijAjei/CgMZAAoJQrJlY7UZQV5L2Mbbl
p1EVf4YgGAiCLepG7fdxKIvyOuubXIqZajMC65E/Og+aQ6NNS0YqJgUN+7u2EKDPfRIFSr8gQoiu
DPFHCnaa5OP/pT6RaxfrKt1XJX/Q1OmJ1ttnGCPw64r+aVSM8j4RqkdNMl8J2EQvk+lFZXVFlXJK
TdpWoHk7oQpviky4Vho0u+WZwlymWLcLr1IglEu9NHd84msYG9qHJqAdUtKWwHl2X8VUZQImaPCg
ZfwVDa5r9pcmaSRdhcUYOTTzvjehEPGAtYoXUJd2AqMePgw/B8ZepmVQOJxYnNu/w32vhgxGnZZm
JtLbNrIPZf5mgfqnnWsLU/DvhjPWZJVVMwHWoUKJnjWYgfzrYKU7sdQ3rGwhsVczBnMpNoqyjIDk
NJqGSHrqunqD5mELKb+aL1BiNYF7Flh5RS/c10J3mu/AA9th+C+/zZp/qiwFuVEWALsB8o7ZYluo
A09H4KcON7ZtY8ZAWc0ihp1Zx30H+l8mdcq0t1weHVK2jbO2ZWU1cDSJsR9qy4xB2IkfYGaPmdDe
huo/IQE6wf0ryp9zM2WVGholS+b2VLJw4o4ZHLTZ/7x8cZSt1aymjaJcrjlgCTPKfZu7Q+H3uykk
6UVZlMS8zfODokTVAbi8cIWe4XANFjoHT2qVt5OqldeSHy0lZAp/edJE+zQoK6cVwo7mGRi8tFMy
Jww7eiQNKHqDpxV/N+n7wFj+aGmmoE+b/qauhfxmNtvmJlKT4Sj0YALmOG93fmeAo7FGhY6mDzId
5fGHyzuwMT/2a4NOBlOChJ4+ykfsczACbzxUvUj9DuRm+FVrxH95Qld+Si6BGacDH1VIAOgrBmWY
Z1QtNqycvdtkMybU3TwEv4jTT5ZUDJVaxwMULv38UNVfZpKtzqB2RRXx8t5tGFpPD5UBGdNsMhI+
mYxjoAsORM+ew4rixvGypbPH9PeS1uNDlkB7UBYYhIvb2NVC8B40UNVK2FjQlpnV3abiRul3UZUc
lczVU4P5Cmopyhaf85YZ5c+7LXW9wFQEqxHi6RltoDsUFH8KarY1+7tlZ3W5NeiJsljhXVdj2S66
z/IYumnwfPnTbB2C5UecnDZy1n7oRRbTjahrt5+CrvRU8TkzP/07O6u7w7iFTC+SUw0ku0xK28q/
DTTXxGbYOAR/SxqrEkI9ionOBmK+prE6BUkzp3Iad5R6gEe4wFNe44dyVzlMyzy1xEdubAu36k5E
YGBLveevl39lenUy9M4XDDXDdBHRXF4mO0Zd35pt/pueZGVldS6ySm3DtMRK4xVfVG88KHeLTLri
pd4/EC1YjMmMYWkLlb1lrF9lFLWlTKdwVlu0uj5a1Nn1mJEM9/Lx+MUJ8ceUM3Y0mjzI58ENANfo
n+eQyYZMJ+Vi9OtZs/39IgcdMJDgUJnbFyTP/wv+r3Nf69Tkah/LoINcU8dklZL+Cp+lutpvrGr5
1ZdWtbpdRQhPY5As+mSOtCNac8ZrsIHITLiLHCPjgNqGp93cx9U9G3RzTAaBRTWetAuddAe7B0OB
ILZ2vo1X9F3zqVS3vt5yCv5apyrCFW1xiyVttU5FoRyuLnJvc/Ti7zOkFiNHS57lHYK++y3G0HPf
zSCH1kUFiRBZWcXXHe2MuBdZlAamT+w/Wm2LGPmsDzFNlfOoqLpFqXJ1GhuAho1kdK4yMS7p65S7
rnVEuQimmMrQX2Df8zQzdZib8uv6Iwze+9J0C4C7NB8OS2lmjG/SIdyaK5b+PlBog1GaRdJHY2hA
X12TjIEA5iMbRJm/TU57THehy4THe3aj72KPgbcN5qC/niBG007Nra9IFAe9YCSaSyJ/ZZbTIUs1
UMjK1j1Z9vPP8/OnndX5GZFiQG221hDsYlFu/Jx5TWPrTrWP9sMuesg+5lvRFt/yl60g6BefwSXT
qwsz12mmlOOgQfa0CMHEu7b0Iqf3hKvkPt68KOe/n2LoUKCg0KKuHie4UQSDYh29v8fmZ4ooabVH
WQB8kVOho5Hstu7K+Q/4297qvFiZT+MfdUs3HN+K4imC3EMdN2ac/wohlkNiMdeLULpOZrHiaZOp
NuhiiQ0jzr5GCUMJYJGkyTqKZvz+f3aoiy0DHQPEniV5zW84ZXI7NWOsua0rOvl3cKLIIC+axIQU
422wLaJ1dgNPDK5vQJNSP44x6N+ON8VVeE9lWMWZSl65r97iH8zSWJ/kDYars4fSZHiGnRXBwa9D
8wmkU6rk1nIfgsNwG7oM2CIUFl7X+3Dj7p1b4Kmp1QNvqn7jU5QCGatPO7WsryTl2zDsNr7bX3ka
Kzm1sjr3mtXFNaTZGg/h4NGlywhbOgrIFLN32lW7T/edA6rbB54HVM++bP3sElVZMoD2QCNorpYY
kBSEemVyQC00f+TrgYE2s/+/ZqLLCk+MrFZIOTCuO3HZR6Bes/4a5fdkxMCemEgLvl5e0C/Ol7XT
MjUZKRQLoACH5M/3SQR1LjczcGZ1nzwph569NNAbRd7ZuWzp3N0+NbTaOqlLxjGfFPyHUHSLQAQd
D7q3fuEIue4zG0t3bcPkUru6tLbVRs50kxnJhrdnOfvNvj0MXDb5YHqXV/aLIuWSnZVrDOISbNkk
88FegzvobhAeFLy0toPbZjc7OvFZ/EPcom0+vzjNklGv0RRt7f+bIoyNGNlPV0SkftGLB7mw/19I
Gp+9bwj/yCjC6qauLlfiJK0boiIcBf71IkL1Zfo5ODOtCfSwqF7jLuV0l31Sd939dnB2NkIxEVg0
JV1S0JpZduDEchZMamjEgY6HZkrPlez5uj309n8JYg7X2sa1O/cZkRtmsBkRIvKTtdZgE0lNMYiE
tPO3RX+TQWGmp1z6S7v+tXxi6MP1vc0oe7lfq7NDx1gz0bADzM0t/HORtFaMSM4ZRVx0xtrjIhit
7Ieb7Q/5d6yL2/ptSF9d9EHRiqASdAUdg7u5+2LlXzZuwXLKL6xEX11wQw/zSExNiC5+SjvVa/bL
WwMZB/fAAVSyKRB9JkH5c0Wr693HqMBCXq+4wsHcyx6og+gpd4v98sLV8pXslnsosy+vcmsXV1d9
ipUeNBe72Ii0TJinyLdKg2eS8mVZlmxooiFDELjaRxo9INCDSHXFx+UYNvviZdG5G9z6qd5vieme
PfSn1labOFD6b7WJBWmLRgOIq+xpudvBXrhtvoV3bOLn0NuKFM5FJZKhU6QhoKO8Iq6sMqwI0Z2U
Mb56M94svKjLtYZI5rXdb0k+n/Fff5hafbFMtloVcKAKs1G4D4PbHNhBxczS1ADm9suN8ORM+vGH
tVWQl4IETXVzWZhQa7ZuEJn0khcLuaeO/VXZqrEb5YJ7+VCevwkn27ny0bMc9QYYR9XtaSTXh/qo
HfwjU8zZO3iC4mhdLcOHmzqB0pkn/Y/FLv/9xEFbnSFWQ8LW/pc8ZOrSz4FPlxkSMDMvs6Mgi9gd
Wuup2KJdOn9JTla8fPUT03XUaGNrseKlOAHMY5fs9U8pR4hyHJ2KjVt//paQaWmMWiFosvZt5liC
zYJ4hZVqls2Q1PLEk20xGFocS9uDKWEzYTh/cH/bXN2RoaxBHi82GxoSqnBdGk+1Mdt+gval8rJx
gpYT8pfz1i2eW4vanLruZ/rIQsRJibFo8oIv1evkNXflMzwONLbfYUem99Q8bD9KZ80iASnrpona
5JpPGKbhWJA6TlBclU6v7qGacXRay5dXd9Zpn1hZvbE1kPvSgpTALRekfgxywQw347GzN/+3kTW5
Igi5NNON5Q7mTOzHP6KxZ+BMt0Oh9AbtmINh/Ver+uVjT66AMqBEYy2XXsg+G8ajlm01bM/UrpZM
5z9f59clPLEQAF0j6eDrLClyc9c+Tz8Kx/ywnPjnPNmSV+99Z3oiE/KftpTLzt+4E9srt92JZQcS
AtvaPXBFhrTq4yIfVB7UDwb47blypC/tPt7Q/Trv0iDmVVTApTKd7z/9SqFDt5MIAkXjY3kUPeVa
2TVO8xLtVeoQdniIPUg7GK3zLn/Lc7GuZJzYXfkzcNJyJkYW9NCPrcvU8a5w9KNyu2hrU4v/v0sl
LemlycwSNTkN1PPqRgyxWoyDStTJjCIERiBegwpOh+fLqzr7PliiJuoGCrb6WgIKyorUnCqfRRHN
pNkPRliN/nmQa+eyHeXsBT8xtNzNk4Pa6o0wNW2gAsuJ9jK4Wwes3CM8ZSHkHQWjWGN7qLrkTWqE
GyYRb5Uc0c+8i75lgEQYAmcg2Wg+fIlBBANEMOA01IOa2ZVBtCOYBx0X9GKQvVElZi5qZ+Zw5Og1
k9hqAK0NI4wflSj+VEKYdkqtPPZVLTPkNlXwVQ9Kub+82q3Frr4d82ZT1tccUUVgsliR4Clg6PSy
jfMB2u8dXUtPCZDhDEwuLw/ecvXze4EOSnaUXf1tMwTdOCZrDaqKEpVcBJz9+IYQVDgWHuC0m2Ef
Ppsu/rr+OXqyO11vFTSXffrryTtZ4up9zSqxoGhP5FtC7DwANqyLiMnEz8V4q/XXKoxran7Y2Nbl
b16yufJqoF4M0YR/4ldKO35a0vba099rVGkiV9lKaM9vrLI85xBEiGscTCpAp9BNvBDWs97egCJy
g8+m2ztwWhRHUMZvsivb24HLeWcG9cl/213tbDsIqhCp2J2uBg+I1M53La+/So7Lk2G54laN8/yN
+G1vtav12IhpuKwzejUf/atmb9xVCrSCdnJEzcgbqPjE2tYN2drc5Ued+BxfTIOOsUOYf4+9K3rU
QW6bF/2D6NtTd+0+/AzPP5Qs7sYJWtby9wn6vdYlojoxa4mBWJgiZpc+oOpEHkr3tMh0G1WJXbDb
rB9v7e2yDSf2CqkNxGYJa0J4jjtbvyp3gaceqW4xhWs96jsKP8fh8fIqz4a+Jwdo9Rr2WptpTZkS
eEgBeEV4ztAfikJ4MJnJFv1od9nc1hpXzwco9SguI8ylUcxssCLLshP3jIZt2DkX7Zq6vBTTRPrS
5spz+6EyV8GE56aToiy6cTcMpLm9qf28vJ5zoeiJnbUEliK1ZL057y4EJjsrtZ5E3f+kyoErtdYz
w1gDqFx9q/xz3rX9PpirxclCrjGdwCYq9/lR20kH01U+a3uJVlTgFhvdxPP53+8T8leniGH/1oqX
E+KqV9GhCJyl+aXtFc9v/xcu7dyOgqD6b4+mrmoyU5anfguvkavJrwzG5vmXHPWtwKDENeaesHX+
zyf0J/ZWHjSxqhDUG/bSY3tUvsqqPR5awt6mtxPZlneLUzPEjeO5cQ3UlRsFig0XlM+b302R2wk1
rTdNmOzLZ3PjaqvLjzjxJ1afhZHVJmR8gnhbCcLenLW7Ws/2kzA9xmK3cVDOXbnTD7dyl62ppUWW
s5HWGO/ousAJ8GUC23x5UWdfPBpCpqTqpkgNeX0+ZkFR2o6tW0rVw+gqN7GbOZVrPaoRLMd26G0+
BOfCl1OTqyOSA7MutPFXhNa7+UNeuXNopzvLQ9HVDa9hcpydwIE10a2uu7ct8+fOChmSJMsLUsNU
9T8/o1ZL/jDJuDJobW6hVf4oteZpY1PPlcZPbaxfARlipgmsl2vMtRfqodOIxgNoCneIQy/IDRhc
dafoTEeYouNl2+eOjSmDVxJBhSDgtDI9C+BNDVhu3TQWjqkVeMEg762pc/+dmdXDE6ZaICUlu7hM
V+ddeKXMgyvKW675XMxwupqVa/bVuNanhPSodZeKcuIVLxndsNpbYgY/drYOx/nr8Hv71r2GKe5g
7dUwuBQG+yNzgtfR3qBdJOz1a9BfG4HuxtdaV+dqtZjmvOJrjcHkKcbgSuajaHy+/K3OlgZOdlFf
XbghUNIi77ECS2ft3/q1zfw5DSL9waQ6UXEKHaF0Zk8GDri1o2evG4JBIlAPSdLNlWtmRHI2YGtU
XJwZ3DXQfCf/JK00FclQGFjWwAqsbjSj3XJh1ho32lrYkSY7YsBvYwsXN7gOXk9trK5VU9UpFHMK
6U8UONHA8GH1kTfALiKdgcPP9VS4IjQ06EnvskbZiIrOPqqn1le3rbKyVO0bNrHxJg8C6du5cTSY
w8iIZkdEstEW+128v7zms1/uZFtXdy8Z09kKFyfW5+8FUkiqEXj/yoKxauzNfmbO6cym5i2ElHl4
1TI0etnE2bfm9yLW0E2jEJVIjsnQI01581WhsXsI6XTBv7bg+YIpRbmOxunWj7WPy4Z/NbsunJg1
BBcKdyE3wHPiusx9+B26NTch5bE8yyne8+l+yfAWzIdqODCfSUfjYevqna1EmqppSZwdlYbV6tBy
ZvsqyeqlPIHgKm3hwOv2i5IfVUhH2MeH+GrLoZ13oCc2V0dVzybUbCDdx4Eq7zOJO4y6witTLDaM
WS/RffL18j6fLfWeLnJ1THVoxAyzb5Z95ol4XSqQ44EpebdiRpALkt+lHqQ3Tnos3i6bPv+JeWaB
MJimyFX4M5Soh1mVmSPnEdyLVJkY/DUU3dEZ3YnL5pO2i64sp3FT47qb6q9D8qIbjFfXUNE+1Xa1
i/hRl3/Q2Rt78nuW/34SoSpDFdTtxO8BiupIwDS75vjvLKyC0nnIauTP2ey4tq40szng8Lac3dk3
/yTXXLlzQHRlpSiEFtpzcOdfJVe+Kx+7nfg+U4MZDvqGE1ouwV/39MTc6pL0MBWZYYa5WgydFiGA
1IjcLIJRWPymAWT9Bxt4Ym11PVS9oltF8Q6+bvmHNCm5LcxbKeb5c/nbiLWK6cUBDZRKIIvu31vo
BBlq/AbRvxd5maNzI0zFCb+05C3fwPbS6Ez3C1FkvLGvZxPd01x+FXW0EAE3cBKprqpBUjcHsdfL
GhTmTAO33YToPCSRuto+6JCtHUd/Et6HAN4fmlFbU3XSxjdeIyYzBGjMIuIbN97ghSDOZVu7CTzU
H71hlzwYkMtfN/fiGwi8jcBhuRAXTpe1upIm3MT5HPNy50Nbe1bdaTvFqMJrMzQ3m17Lhl6ytbqc
FOxHRe1Y5eIJmQbzSii0ndYjsDvAlSF8unyUt5a2uqdzD9NlvCRSRnSTwz9VfVObjRz4/Aum66Jl
8oYpRHh/erQwD0FMQrXjtjvohne6I10z3n037MQdA+F2/Jjui40beg5XKJknNlcPilj1QTosjTTx
ytilLuO+B2Ov7/Lbrff5/Kn8z+LWlaAgGzXVV1S+1whoEQ2uchTsqvOE6D4jlvwnX+u3sZVPMP2M
Hjl0aW6zdIEy1CJuwq2u2f+wdRQIVUkD9rZuigtqDvV2B65p9C1GBpKbPNPuqDo89EX4OV0o3Qof
aWR4J8J04+07fxp/m159tchC62lCPgVeuba5KhO1hfA1IGtTh3Z/eSt/AQf/vmj/sbVumIswpyXB
wDLrEi7NYghvk754zJXKcIVi1m2/LGBsW0bsB/0OZYfjrLWPhkE01Gp3bWJ8NJ38qQJuAzEPmnWZ
ei01Om03SIEYnNqFsWISQYzfAMUVIILrj1lLfDuY2rsu7+7TEU4WaGTcsK16TxySnzGjkWYJCUNW
v0xmdjcZ80OKEkoxpJKtCEw16gHk0XNm1uhXlcWuhynh2OCCNj7C2eabqf/emdUpUwWj1c2l+qA1
lJHityp6zSNQHzG5Z/TT0qlOaxqMBHAGCN8vf5XzWe6J7dV7U0NaFas9kWd8HNIr8xH2avWK6R94
vq6gyARAa4nHIlp6/95l02fPHog3Q5QUieO8WnUvVUhtRqzaMPeSX7qm8JGUb5dtLN70rzN3YmO1
ukqeJJETQ0camm4ZnY9ifkFzyR5p1ly2tLWaJT47iSI1Ca4KNSREqZNqn+gPtVZ4BgnnP7CyALcB
o4v0eldWjEntYjjqsKLdoMztiurghIzWX7Zy/kCemFm9vwQaYdhH+FgjMt6DMHRBsnqoGL8L7YCo
jlzCkwlNFzpP13HQ/TC6ZAuXsSzkrw/H0QAFrBoWp+PP7VR1VYFQt+DDOZMzgwXW4fqi72VQ8Vc6
d3tc49xJQeBD1ugAU/c3Vm+mCP+bahqh5lrK7PR9/yr7op1SmkEaRt0Ye1m2b724U1trr1sbvW8l
Av3LcAg9KSohui8MdcPhng0DTsyYq0KBkIgGxEvmUpXTvhnkVTGkTeZjdKvsw4N4rXYPvpMIm9XA
XyMmF5a3HpoANxeg46Mvdnu3Eg/aTjumx/6IXJzTMx8lgjbtf1aoK7/Lduls4gvOnZ3Tda8uvQLb
zNBaEWMAhMp7ZdeBTI6c/Gf5Su3AiXZb2CV54+ysq3Vqpae8Nz5wFBcyfSpqPxd36tO5qbzOiw6N
w6wdgxblqzbNZPQ120ApAcrA2OYabY/eLof10hdY3V9EbPRShvWOOXOC9qBCpAQ+U4bFwKYpeebQ
ltx1Q5ls+Y3lVl6yuzjJEyfYaTn8SS07v2QMMFoP++qzdG1+cBSY1VF3FaOG8ldh2DxzZ7+Aym1k
XgxtyXUrK6zkMc4VDBfpjyge4AYMvDl4LIOtMHd5lP5a4Ymh1c5WWlKYRY2h+Jg+tM9LWahxoXX+
9L+A2551Eye2VruJbkcmwWinuelNDVTmZ3mEnBaMfQUX933vFe4/GvrD4f7ex2WfTz6gopVdCs8q
Vwdq9yq9M5LnXr3aeF3Ons4TIyvfXukljFUae7jMlvg/pQiifedWZqDR8EpuqX+f3lXfEZG63Zq+
OPdIny5v5eQLOIv8FCorNzaToyzPbj+8aMPGGdn6bCvvHjdh1Vshn60YdVfpSzeqNnbwl8rshVO4
RmtB4TskY4cJE5qCPapHd9GdYtninpiDXV0GxtErUSmcqm4itLbyKO5a5qn/mefTTIJXFc4EeqF/
nhcxkHxJK3H1C2KU2QUAcoXTH8rdkC/U8I5/rD3Ivr3go90HrnK0kte+cLoD/Hz8fxq0g/db01ln
XcHJT1qFlWatxi0s5OD/h+ahSOM75EZ3wZzs+iTdSLTPlowY8f7P8lcvTesD8g+BkdO2t94t04Y8
PBYcwEGweNu1Bwm4YZdedZQPfXAVDp5o2hGQwc259vNPva7RiGY4WGec/s/vUKs1UPblh/wXMr9x
0G2FGoz+W3xI3HzfUq7aKtKcixJlQGb0qJbhFVVc7XSeJ1raGRgVr3jiedyXsom8Qxdgv1nSWHZy
deKxpaqk4qQLDEH/uUC5T4tUNiTQ1hQ0EFJBV2QBgEw7xSvgTHe3phfPXGLsGcu4CgOR0rrKoGpU
hCMI7VxI6T9TBcvsoi6eLzvCM97oDxur/UuaNIFvExuFXvquLueoRfoC0VEB999lU//Dt/q9ntVJ
zUILScXx17dKH7p9fzBuoY0EhigetgZwzjUzZBHeDzCI6oK3XL2RBrIeQ+ljS7PpBvt2t8/2KCH9
hPjXVt+2v9WmwdVDKeijLmgdBmt3dCGhg57W63bJJ8q0HI1ks8d3rkjLCk3+YUbS4Nz9eRoRSpIZ
otUAtRxlB2QxgxPfsmN8KPf5fuskbhpbfToh66Ux+P+kXUl33Div/UU6h6LmrYYaPdtx4mx0knSi
gZpn6de/S+d1p4qlr9idrFwrQyBBAASBe3H+kFRNfnLktTXFM58dvOWjh/RNYiirhn+imnjDDOOQ
NTHRfTvLP2dV/LXLKDipwdflZLdtSZ6jejqwMH2KSf2U2OxeG5ynDPDqGtiqJN+yeuhPvkUwJOoM
SgaYbq450smj6qaYziTP9T7fgAhbutArkeNsVwUzqvR0mTAxCZDF+3A7vFjgR3I2y0dgum7MDejg
IjDHgKMIQNF/blGCf9NbS2UlfDh8abKzPv4c2w/vMUvs4VFKssmyPRYSMMDxZ7RrNN2n9VFjt6CT
dK/vnGwlhTwLhIbxHKsQkNHxr5xGW6uwg14jr5UZynIhmZEI6Vad13gf4N7Gvk2e5tbtAwQITIVW
OwUMk9lG/QF2LVwzM0y4z2CmQFXPVR6sl+sacykX8emXqYqJ0IRyzRg3+Iqfo+d8Opvj9Mi6C1Yu
WKcmKl6tm7Kt8VYMM+n1Z2WxvjZ9/lUz2ZdZS37Y41/XdVqrDZ5JEzxPFU3ESB0E3e69jwio+RPo
0O+Y9qzv2Z63AmuGly9PSXeUKSrzeuKdugXeMfJnyB490LndtZ/5VYu3lwL2Nw5kb8Cy7RM8TV2p
zpSHWFfef6nuzD2XJA+NqxH/xEoED9MNegY2FAoe2p4cax3QxspwKPCiJ9m4lQrI2cYJ3iSMS1K2
NtTh0xzVAx8yT195LwH3Jv1R6jklZ9AWHArrirCvGM472qTqV94MbPqtT7tPPALzNoI/1E/wL40V
5wtmCflp039wHLPlHccMbG24Ff+LAQeZfoKPCVlV2bWK9QRA+aa7RweRO3naAVU0t/CkzSD80nTh
SwxMg5uWztEJhBBs0k6ry7H9GfaMm2VHYY4axjdkFfi1lydKDD4RZqk2Gh9FSQ1w0Cl4OP2YMneZ
7Zdx2jKqPIN+ed8tCwBJXpsowqBY+ijZwXUdf0kWDpxpZOB9VSboGHW7TI8PkWLe0KaJQH7cgb03
wWuXHX3UcwAYxn0m6+2TiRcOIm3mRQcRNjcgnHc3CpzgZ+v67yXDJooquCQCgOjdz51UVGLUlMOZ
NphFBeZeEG71gIPtowQL0kayKf38WVbk4Et3YT4nEoVNjTqWKZoJWIs6GcDwCDId2cVFJkHYvKTX
Sl0BpqmPGTu3Kn6YqQSkeE0A6jSGYTlowQfkyXl+HfZx1ShNYvopxWx3kTafBrN9vW6CazmKo+vo
GsEd7xIPSkstbcnrzPSXIfIcawFhs/ndMFp0sMjgD9bc/qkoYb3mRC3aKgIDCLXCJ123QNxkPlf5
ICk8rRXeAaL1SyXBqg3HKBp1JhxABQh+n0DDiFRok3xm72VDbYs7UYy+Bj571n6NmS8rvcj0FMLO
UDlgSgOFAmARMTPcgIV7/qxNo39941bvsqdqCtGmLEM8TyUortHtO9zjfVMFHYC8eELS2pvr0mQ6
CaFGHdAJroDixS/m+WYcLDzOxl/NQfYOu5KAoGyjAhcGY7OOLjYdYk/jKgRFw3v+yO/n2lbf0F0v
MZG1lM7EwdJ4wUbD26twsuyiWzItBWnDfAgfuw0YurxqrwfDx+rYfgKV9/7fQEGtxZkzqUIiCajg
0AL0E0VFYPAnDHazbXkDaKaj9O1n5VSfSRKcXx4zw1BanSLzaW6WbxrQ8e4KIIJad9EetGZd7YUu
vZE3bK8ZJYD58FyJzSMOkB/PXZYd0iVXUwhO9/NrHuTb6MY4UJce5UA4K5cAE6cclSkOlXQhqgTj
oz4MI/WTdHJbxd5H1r4yXpwOk7tV7V23/3XFDAdQlihWqRdPK3pTmktqNdwy7UP7+Dd0S/2QHaTB
ciXPAv7FL1mCo2xHBczfZgs7eR78ZMcHScleuV2CFPi0Mm+1VjQ9kya4y3YATfZAEuof9e1wwyEj
w31g3U4Bz5PjgAPLSdZy9ZQDa0BTgbNAUKs9N5K0U8NhnCCx23CRutdvgeLInz2C99Ip8XOf7Jy9
L8uYV7wY/AoBpLSK+jAy/3PB4KjWGxArAqw2RsPgRG/quX3J+koSt1dP34kYYUUb1It0og3Uj+PK
a0B3Z+flsZsaD/RxsrVctRUL3W04bsCZo4JjjjIjLe26p749261ng//qVY0L/d6KwdykxulwU82D
vYk7kty04EB3S6WiXhkR9trUM5EktJeagxjD0DSkLJoGRy4c/7jpQNeEJ1bf1FGPtpFbIu3qbqIm
fGG0lYXA9e38pbsgzY6ZBo5FEMM4cftkGNVdxabArul/VorCaiwwrgOZSjPEax0on/4++uYxDa0t
Gx4HMGJmypPkXKzupa2jnEqASKhRwW6QrradmqgwT6D7mF57y0ucw8HZFkFxK71fyaTxvTxJyVMt
Tic9hrSfI9WZb2O2RwkavF2gsIjf0qi0ct0w0T2Cmz/STcBwCMevrhyMk3KJw4ZX3+29tnW2kUd3
tSy+8/gmJP8mGuuB+2bg3cKwBUnqOIHyj+V8kGAMeN8MHoxvUVXE03uyMX9jEP9MmrBvU8lqrbAh
LQZ6Cjuiuc4HO7n7s80UnR1HiXprdn+qnbBzHWujRtcS9AWrnLKwpVvgMD6gVPQmMcjVZQTcFC7g
uBjj2eTcRGKro+EQImFBenQzB7HH++k5oDCKeo//4gVjzSSNX/LECe6y1UBCqmMhO4w3D4On7ZLb
AVjf9YPJh0mloW9NnmUYmP2G08LYo7CQVg/KQVIhqHMz6e/4gwkogd35Rt8l0re0tVoeEGF+SRMS
9kxnpK6aiKK4nT3UBw68q23Ll87jYV1WjOJbI54Ay6QafynkA7pCXFDNegzLoqYo5YWH5NDsDLQh
N1sZYP+7R78mRzARldog5e0rkHP5y2ZCZxMFa7Hf3CS7YsM1bH1l2ZufrB8xaK/cxJcmS1yRKx8g
NgH0wKat4tlR39+F6ic90L5C/i5zwZi55xAqjZcelIfelbWwywQLd4iRAOIvS5DFmOpLPKH9BeA6
CTiZs+jBKbpdnMtah9cm+QDa/s+eGtycTzw22EacqMhKHh+MT8sNsK+90sPk83N/UwTDByyuf90B
cDd5sbbw1rwEp6GHXthcBMWUMMVWfRMEaNH4EoYfrgtYPRN4XUa3IYagQHMtOOrWYo3lAG0Ll1h2
Z2H4anD7TXvDJ7jlWLwrfhO4qqaJRQSALJLe8/XLnWpwwkopfdV4LYe3Ub8hAEuWaLTiM8E5gwEU
gMujdCPyMJA6y1qwHZfwYcSj6AXJ1Kd4Y6Hhz4B5bGgoPwIykcIihrpVdQATLt8R2Iu3HtCZxlPt
Y6YaRulm32X9Liu+5UxFYR3JPKOQGmIda8LA8KxYN2Af/xIuKlr0q7fS1o4Rs4IszBfZ4q4YJCTj
xodru6FdVMT0yrKXZIamfJaVBPNnB8UdoDe3n0AVfQDDeX4ve4KhK0HiTKZw6pp6aoiJdjdcabs9
EDSL5+7jjLYdEIbsnDt+iWePbNv69R5oHHDk0wvYmgtpk5FMdW4EJ4d/1vpQm3qr9B2zcwsVHMvL
HFy33ZUbtYO3JNzeVRvYyiI8mlVbGpC9jdKnve2z/tsQb4wKNPcmOgnj/57DQBYOogHgRbBjC8Ew
B4jI5BQ4JnH7omc5OJyfwNfpXVdorc5zJkWIggvr9djooVF/yO/GxVWP4I2c3OGjFUyH+oZfNOdd
D9rTSrKUa47tTLLgOvtmScMpguRsH+1YEDFQ6QILILznSJ196M+yQ8kPneCrTwWKrTo1TWKzHPUS
oArfB+WFgm0OzHnX13NVBkWzh0ZsQHaJeB9OsiSjvWDT1Oq+iN7MYVvIxoAub5AUkxy/RAinDYMv
Q1jNUKMatO/ELGLwnDq7obN23Uha/7/qA6QLDUB9BAAAeCsQztRUWhmY2KLKd4ynftz1yYdoer0u
YqU5jstACxBOFmZuTL6mJ+e21FpQ3heQofWuveXNgezYPABlezu+dak3PoDxF/FOZxhJa7wQryNZ
KlHz/eJ4bhu8ZIVeUxPvXDru5effQHRc9RQGh61v87toR9APBFK9IHt2ntpNjebE2deC1p/fqSBs
ZMBZoAPlNUZPtiH5lpVxyvNvETa4VVmvxDxYkcOwNw/J7PUfOrw6HUOgPWO64aF7VO2AVP78UZqs
XgZKG1ivoFF4x/xHA935OkQmS6iRFB1i8xiUT+breKvcMY/fZ5TpXxDtrHiBc4GC/6kAUNwCpAPi
UF+2D6hoH9Utj8vmUZ7yr+SH59IEn5MldaR3GaS1QbMPQYhszpnLQfkH4GkmqTtYEzB0H36rbwd1
H4DGoDjqoCJrCguLGdlxYGrG9SSYU0HSo/DSheds3y1J1p51mXpDHIr3Gkfu1Wxx/gcAwXNLTJSZ
9LDSH1s6kkBHTAvSwsJczjLaLz3r810WJZokbF1GYUgGPg4mY1SAIrxb9+lpHisVVOvgaYrVytwY
S87csC1N97rTuHCCqOYZJ3R/wnKCMLul/QROObDRN+VtoWqAXH7E6N6fiRGss1fYkBecKHEeEm/R
Sg9juEV91KdQos/Fqgn6CIY5KVrHGhWC1Pk1NIBf4IQSt3IRmc4liCyret5VqtJCQl5+x2iYl9ho
/JZ1N0m2RQSWVApSIfphW0Jr9nX2Wqs/yIjaUppI8haZIMFHJpGtgxMexIWFEXsjgIDH9s0mrWsl
MohvmSQhAjZj3ypRDZWyonRngHwb7ddG3REwUl+3NdkGcRM5OTgLKN1bBXOIPssOYZJ5rBpwU/7+
Z0KEWDtbCRn1ToUVjE8Ry9zKerYsyaG58D2CpfEVPVEkWRjNywKKtEPvJV15bJYcK2e5s9aClnOT
O1RiDbKlE7xBRak25x32yKz+msjXqn5V/nThBE8QRS0eXSOIUNXBb/Laq8l31pmbP9sewQ0kmHep
1B7bM4C0IiWOB0JvV0skG8Q34CzZOd8gMRGOtJLN1gxX0Np3Ub5bQHGeqw8lkUH6SZyamAyDJbBh
oFXnMybGizKGu3oeX64vmEwVwQ+ggxz3YE6UaiwP7fJIk68c/WGQnBpuP9cWTPABmK8uKz2DRc9R
5+ltAdT9z4w9Jdk96X/8mUKCF9Aw77n0HURpnQOa4S9VSz1AVhv6w3U5kiMjVnqKyqBzV3EbqJlP
ygJYeovbOv+5K0IwNb5/J75ALckwtynUyQoMyPYZ6mSDFzlJcF0bmRkIDgBYxiB9yKDN4HwwzC82
6BeMgrqslhHmygQJbiBtlK4nPO9o2hocwMx18mijZze9Jnkhle2P4Alq0s1FGIHhHSC7buFgrESn
YPn6cH3dJFLE0nBrMqZk3NoazXSJUnvRAAzY+O3PpAiXK6NmfaSoDYwA+E0Gqz2H7ftaRmot00Vw
BVW0IBHmDNBAnnRj4LcRUnjj+J/n988tWqxe9kU7JBqDqWX493R4sxlx59z5s2RAfIevG8eoswXK
9PXDYDfePCogrVclcVPioEVO1XbMKnOkYBvP5wgeFFD2eSoFzpHti+ACjHD+/5xwGWtUyUAIT/0e
k1nXbUymiuABKN7hMmpDlcR8aUN0k8kQFVZPvkaIalq41BhiR32mqeMMYimYV7e4Ov1E085V1Tdd
k0XN1fU6ESTYcUGMCRguENT1gFIK0XdI7sPmt4jMT6QIIa1fFsZMBVLq8Lk3Bk/nLJOA8r6+KzJd
hGiW1mYyZxakqPPHqWJebOP1QuqUV/ce3RQG+LgNk4iYs3FtlpnSgJRdm6Ztuyi3Zk4kOBPru/9L
hGBe9TwoxTjjPKbGdzNuD/YM1rnkL6rKKCtWU40TXYQAMxWqPWr8SBoDAOYUjDIsr7E++0n3EVTz
m+vbczkQx53ZiTQhyvSamla1k/GnQU7lnOPJlU8UtegD0IL5q+ylYN0c/llFMdyYea9YsQnl5jl3
a5BB9VHuVkMlcWuSzTKEeKPo6ozuJmzWkBBPjUqXxh+ckuO6yEZbZZKEs9pOkToOJuwbE6dBPr0Q
86vp5P4YSSc1LjpDzndKDDu5UyTMqmDjploe9bI7hqTZWEy5BUB9gKetNxa226KyPrCJyIoTMi2F
U9yaC2iuamgZAuxuMMFuYn/R9BcjlfW9yQRx+znJFrs6DEvSwT5GGy+DyneAq7uJdV8Nj9ftXmaH
/DtO5AC5wA7LEHKiwfLI0vvWXPltVku8n0wdwWloNeCmWIgcbhodN5seqrzzKHCrErPx/0whwWuU
wwK4Gl4OcWbVi80vAJ9yk1aSxsnUEZxFFjoK6HRggrn2siQL5i7uGMhQFhA5XteG/6OL69YvrySi
RPfmmCeAIsapGmmAaYlDRmLgAGjbxsZMHuuQbY3OEAxT9mfLKOJFgyTZMlq80vr13HOgSs8wB7dA
Xfi6fhLzEwGjawAk5QsvKUVAbuw74ubqXZbIqPAk2yXCp05VX3cJj4rzQL1legU7sj/oxxRzz9fV
kQkS3EM61VpCGMw8V3IvaXs3Zo9WeDcxWXuHbN0E99CndbtYFILqKXebsHAXtXC7VjLzwz/3mvVx
dU+cg42O6a4e0XBhG4PbGZmvV7JbpCTIi48BBemzeSxyBHnjqz7cN8VbhBb+uHAjwBT+2eYIngEY
VtOgv6f4feO1ybdJJ27YPXe5rK1DppPgHRKgmQDTA0Zd0c6bHMR2J3PTZna17GFWP1zXSmIJIrS1
0SjFkC9w4Ity0OMEkHcVQA9lYAgyKUIekXaGwwBBjLg3flE69KJBSsf+MOiJSNZ4k450s4YUZXy2
sg9OpXqtchvpTOLcJMdUnBacRsQiY0SMiGr4goPV/kj1R7rIsJ1kiyZ4A90sc2oXcN4Vri+teZeo
E1I9SSiSGJvFP+LkjJqRlTqUxzsrfsrGO4DAbkb7KZ5AwzY/XTc1mSjBHSRjzhKNL1uFfoEovwuj
73jfd8e5ditH1o4hWzz+MSd6FQ7JR6eCMMVoXaPKNrFdu6ny/bpKMksQfAIoZBSaN5AysnBHhh1d
0kADS0GRyvp++S3yii8VmbPjhKCtPoIkjvzS7Me7BKjAtZ+DXWzLRyecShKL+KdfESiO11fMTBwa
Q6Ae3Wpz7E7T/WRrblU/oy/DU2q2+6OlFKsCrF1K2nAX0VX3YKdyzRQckOZ9WUrQCyRbZtNzw9B6
NmKSGaGvtytXTb9E6NEZwXBij7FkBSUmKM7TL3oWRx1/vdGr2B3y2h3NH1EiOb/r6oDb1cYLNQr0
ggUOujaw2oAQJUdb2Hyb09pdesuLmSWJf+vH95ckISwN9TDoDcMGJZilBQ3j0HdBV3O4eOT7v+Vh
/5H1PnZ5cnrDCJOiIb/eEiv16uamooZn1HcxMJ6uW936Hv0SJASmpqvVbOEHOMTU8wTg39aZQA/z
4boUvjQXZwlwTehWIDY60QRnNNU5a7IC6mhmF7Qpc+HQEySs47bK3BLPx84iO76rdnEiUrALtZxL
q2+Re6HdaAa4GwXhuP3UdpNkp1YX8ESOYBU1rkuGGUOOiQzSAa9wkj610k5XiTaiM2JjFJvZDCkV
YuDs3HSmCiz4j3Uja9Nf9Xq/1BG9UNlWOW3CDjVp3cS9JXKn7NHStlGreaGzq7Lsd+zvRJ7gjZaB
lT/Tr1F/W6jmGs0XaSvB5ZAyr3icCOGx5eQ0aXERxgav6JJDN7iK9orhH7cwTFTbfRqkIPbuggk/
B1TiEEfi/quauT/bomWdg5ctasK3CEkN2pUn2oEY3ofZ35MOtKCk2tYdnoELJ8xdYqpPOi12S7o8
sbr/atrTptPCL9XYoXNOpUEe1d40or0xSW/Glm31scJcd4HXMFtyaGU2xy3/ZNXy2SaRQ7gpAPmM
AlxPbVDiyF9yTXa/vBz4FBaFf8qpKHUcHZomaFio285NnWXX1q3rDGiUY8q2tDBely9s9LKu85cm
ubH7UHa7uRzNFL5B8FEKSZludxHiYuOGW9NzamtrFyXm2BUAuVqYCwOcmU/ifieHc5UKF7wV5jry
WgfQMTpY2yUg05e4+MwRhSygDzux4s1GQF3iyjGIL7vmoDagFBE64agcKo4dzJPhLHlWEvSzLxtO
PYEch+47EIySXfsx/3g9EPwPcbYGuhGCUQcReL61FYA3LuGC5jXOLZptlNwFNo2nYw6Ob70kZvPT
JAYeAGCoABohBmDuhfAGxZNyxh3ivcvaytRADyWAjGuh7VSC4MBKdel1ljmLn8ePCAPuMIOST/2q
lg+m/ZQU4RFpq0SpVWs5lSn4M7DoxJPRKsAS3US74b68nTVOlUo2RTDvgML4I90Wt7KlXHMHp0IF
x1WaIAOxnJb4LQe7JUtgVoabwFo6pQgkVsIVuNy29/FWvMSg++/cH5CuVBCpI4IhP3VjbHB58a0g
uvlpJtaDspHI45skyrMJhm5AIw44btFMLCC+dY5pLOhVHcC/BBx8Pg3KxwzMIzrWZUHgslUeh+5U
nmA0zLTLgZSQp29nYBdVQC8KH5pdu+GYxcph2MaHbKvJUqLLNxpkYJZOAHOCw27hA86XtaOpWjVk
mPBGw2mmQOyLpuTE+7msZgq0suvrenH6BHlCbjR2UWPlMZ38sEq3am3cz85vgOBDJ0AJmQZ6RDUq
mgqr1HRCn+gM8uDhQ6HQJgj73PZKZOfudW1WWn65KNwzLIKZJjDmnC+fRZnTF0U8I43gs0ZoR83M
beh3ru643H+B5lAppTh9FwkmX8QTqcJhHxitc+Iks2+Mn9oE6XJ0rAGPf1231Z06ESIcbvSJzRgQ
gRAWmjtmZZuy21+XcJFYCmoI2YSJQE7YAAkJvVedN8T6qfmoOgFDKuaA8P66NOleCRlFFWZTv1Tc
9D7b2+6hvas9sFhjvNVCnofef/nA20qz/flGCQmEHtkzZuLVCV65u4kxSvtUWiC1UIIObKnTK/Gr
Q9v64VEO0XeZPwmLKx7slkw5SgcTqAsGn49gRwe65ylLsf3vUE/nWgpnOiLjBOARiFKn8lNujEc0
OUjcxqV75OqAB9MCeIRjX+AsNHlma0uKM81Hhes7zTejPQi4ogAwQwATqiqviDwLLlo6ybt6Dk4k
C9pRNNY3er1Mfl2an53IeWzTSKYdD15nweZcO7F9GjjxaMWI3rUb/PmLtrP3OixkfOmk2I2X6ZYg
Swikc2zlSckNg88KdC8Frjo9QgxcGOApDUkj4EWGIAgT/GO0jHjWK7F4o1FhfH2pPw2tsp/BorUP
6SDxJ5dJkCBN8IupPiVK7LyrZhuugUat0XVmB6M2PG0egkQ1/MirADwlC2t01UocqttA3eGYw4Ki
cZ/Yi1kjEOggJLm3eoxNbcLb5M4e/fDRNo7ZvgHAEb84JDc5Lk8scUGmZqW7CXOpbCO7s68ef/4t
SKcx/4QZv/PABGaPqcGoD75nG+3KQwlUbM63kR3kQEBre2wDcegdoxrzvYJBEZ3MQ2zUM54Cq9Tt
+6gIaKEBF8sAseqMWCw7LXwtxdPCcQIxBQJsCVPEXGlDIGWwqZuRs5jLLtrxEZvlrvpBsKZP3VY2
4s6d9IU4cOAC7ttCkiSCfjd2FhoZhX4d7YIGo4qxHaNDu1JekqJWN3MUS3JdvjcXAjEmhmExXoUT
O6iBKNPYeV7Ovj1mt3WU2OAZXA7LZN1VLXF7EOJolvq1ZIvsgWBV0xPBwk6mitr3jqpMQI5h1mtt
RoNntMsXq1aVvV5r0aFWdCI5tDJlhYNjDS1wszu4PnLgO8m2PyHH/nNzEFyDbRDboYaKoVfxrSCf
TWWwCm4z+fxKU20fLXmBapYtUWf1MPySI1blljqMW00hk585eKFO2vKLUWhvdsSAxJOXW0lKwx3a
haWcSBM2jHRLFTmA4kWQ5xTbqts4m5/jZnBzk5vHrmz0a83Pnayj+FQQkyltalbMPlLDD7aNDivM
/si86boQIMNx5HbNEftT0aWmZ0aVzn5VRltjrh6LjshuPmvJJxCo/pEhJJ+tmiVDPc9A9YUkdyjs
Q2UPXmiQXVeCXZIOW8UoJH1+q7etU6FCCmplpBxrJfrplRPclQPbr34A0xvY0KCiKDzZtXL1dJ1o
KSSgTj3qRo4CMcJAs9d2//Z0rRD58uP1azWFbJOlRpMDD3H2l29zYOIa2R3xuFPdL0A0MoIebG4A
P7H2ZuglzzKUDOmq8kU4KRWOWr5kxMZW1sGyARU72DPzLdh7NzzdbW5j2S6uxp9fyoodRE5PTWXK
sahtUH/huL/fdDf8BsIJL5ImFqtHwVSBRwUEEFTlBN1KQ6sLpsMlRzaYqszGtajsJKy6rH9EWIQ3
B54sXxjqqTnPEDGE8ZfSGAa3aeoDQPBqV9V1yeTBaog5ESZ4rHnoY62iEJYDNVCJyw1jeoTeh/SN
5qqXD6MsWbi+gED2OtcO0CdgLazHCQA5Y2D/6Ld9dGCob9BNt+1bLynAEyKzyLX7Od60/n/TgER3
LhMbllVYTFxs29lVMOut1KCDwMJK3L9s57juJzunD7YeOSWKNxwaw0BZvqejr+6cYPLQqNd4i+62
BuD9ugJQgsjDfiuonugp+NBIaWi3RAh2dsr8WqGuxT4mveQKsX68T6QITrMvypoaGXbQvF02zQva
/AF8DTah5h1JXI6zLds9wWcOdrxgTh1OetY3TvdsZM/a/F8f3Hk2cqKS4C6XRhuaiBvlQmtPG79X
2V2OUdNukLgqmYEI3qOYLaWvOgN0JKl1HCfTS6OXpmm8PG83EltcdYqgXgJEH0Df9IuiG9HH2Jyt
yY+bPQ7bS7WJgsSz2caYwfCCs7aTCFzNfSy8UugaujlVXdDNaXOjKbjxt6BamF5YUOq4XoETmuPn
WVPooVz68mcyxRZzwsgMdGHIxJuT8RS/td7icuwZzIQuAWd5kSFmrl5pAdn3t5ZitzlAJ1OSxtPP
2/oQfrA25dbE44jZ7qoclG8G+lxQ1pTJXT0DJ2IFr4kBITi3Eie7zZpnmj40Rfak24+S5Vy1GbBD
q7jD4SVGxP+IhyLUEgvm+U6n5HMMCsez7+u9vnP8SeJHVlU6ESY4y1GJosqMEbWJ09l3OmzVzaey
2Tl9pf1WXn4iS3CMNilSUObhfP+sqnOynBTIfQrw+lWPl+By2ZvTunYcAQLYTLjkCE4rVMESrJqw
zLD/0qDpFwOxbrcosoizvmO/xAiOK2z6XqFpj0U8ZH+Vh9jPPd1dvOStOMiLKqvlUxuoqn8rJRzx
YiztOe9RPYqzDS9itoB8ip8549bwY/TNTX3DT52ch+OdmvziXvVLsJjh9VNU96GKU1cYRrIjVpPv
R7Mnd6rVmvuhsok/d+oL6c3eU0YzOYwDOuqSuWS7rm6+KOHY3Y01/cCW6AmG4LjaXJp3RZNTb6xa
JIt5xXxDSQmGVk3dMwCbscX79SvyP+ayBXzvpW2AXalTatdRk2/JrMR7nWkqmMbr712q50EM1At/
nig5xJUKMnXWqzvD6IkkUK1WC1GDQB0CNVeA3wn52qTDFZQtTs2EzJqzQBjEi2444dkMeZ4h8bCr
AetEnOB3bKNHsLfhdxrnQxXXGwVACCkxvCjW/OvOZzURBYIZ1SmheLoRLLleIs3KQnOC73ZiN6qA
17ZUqCpXN8rSbIbe/HBd3noa4xgYIQPslg64o/NkzVZQ3gbRwLtPSNxM94Z9cnDw/EDbXYT8TF65
Xt+8E5HCajpdqEaYVJ587d65T3bqjp/WunQ57lbxG+ynSGpOpAlZb7ykKlD3bZQ+lM9R+8CxGOf6
LcwkOc3/0AovwcD3Q1XunZbyJOs1yobmpIIP4qVNoOykGxvQRbYbHwF3LG/EuGwVQrIG3EJcbmEs
KnEEZ56bM60xk8uDPoos2iG8xZ+AP6coHzAKDv52zbM3+QvwBfFG5uI583fuE6dfIGTArU1D2vQ4
hM6Ql16bqvdpWXrxTGVzmyuUnue6imEkyRcts3Eq9HdSg/oWNCHmQ/Ux37ZbntEpXhM4hyJyhy3b
9Mfagq5W6sqoKlbrCWhdwss0AWYXco3zw4K213liJa70HEop3k6b/ImDCCvA6yLPHbibOYBT7xVy
Osm1tPJUsnBMp0lbVBtITaC7xdCiGTDQl/K3gzrepi7zx//ej8LN60RV4ZCCwK9kRYwgp8y9dROi
uBYo5dhIelJWTw2A/kwVlXpQLmjC6QRMgpUqYDPHzo6vFbJItBO76g9OfR1J09Y1N34qTMi1LExR
gXkbR0Z1yvk2LhxXXR4HDNTshqWShIzVpw7oA9BzHqgubh4tq6mi8xKJrcW72mwP+VYrsk3Wfy3D
2AsjzVXHYIzpQ9LJSHZX9TwRLe5dthjZnCPP62LwjrJtTSY3YiBWkVRNeDAS85FTFYXNsyI00aoF
8hHMJqAXxR6HgwmwiBjuaMQukoYCjDpUlA3mNTuJ5fC9uiZb2Msh7ZqJZNhLq3yzLaD6SicZ/8cO
8tF3vOYA1VbwsOjKHdXBhEdHISPcGrtw/1F3izv5U84KBQgOm/ZLkuBJhzoZkcMiRlnO0m1Dy852
yHyMx6kxNA8ZWX7jTIkVu/kwLT6dkKt1eSMjC1xdUTzvoI0JwLsXrK72HIeAk8CJd9T8UdXLh45J
G1PW0hs08JkA9gWwFx4Azx1oOKTZkPF3iM63t4sPL+bHoY/ZxjzaYazS+Qz6SqCkxtOhCHearKS4
em09FS+sc+XYWRvzGJ3PLi89F5t8m6fBtxm3827r+MrNv6Af5kHhwlJPdBaCl7VoDWhKa1wXYEX8
zTP3wHYPM5LVvdY30ALWHnYQqaOwuE6b5VWzwJfiWcdTsu8sSjeSbHHVs4CI4G8RwgKGGuaclAgh
vwVbl307+BF4SBD8+9TtgG0M3z3fNFuju5e9vay6mhPBwiJmbZ5bPeNxwrLe2LjJ6vQzp7ZIdODr
kKhwDSZxMKuNOWDu/kdXIRXvrCosGoZDyXs7UC2lCLoJwHzxZm2BALFXfHlWt+4JToQKd0u7K7rR
VmAsaunYb/AJ9kZdFgD9qVaRu2qUFzvGnGqPmYs0mGZluaPlVP+QbPOKJaHFSgfzl4W4TA1hmyea
VlFKG656/cpfaKJHnsxWr3gvQTo5H2WFnbVGmjOJwv6GcTYyQlAn5qAM4+fySWn2NFhAlbg0Lum3
2QLywnlXfJMdmjWfAMk2eiTggi0kIucuiREzzqwq59XqaMe5iSa0ZzQBMOJd5JKoYT0t41at3Eb2
BsCPo+AXzgQLUVrHNciy+whOf/q4tM8RLtlT+np9J7m5CDI4+/zfNixSJ2hxr1ksa3l61cHbdbsG
7dL/gjlrNT0F9DboULR3PNnzRZycBK/YOo4nb5ZOIjf2ph1NXSAnBNYPXlmaZQ5hZfVM0DP8I1HY
ttEsQHhRIxW3CZ0DXJLBmBXq2zoacv/6Gq7nASeihI1KcQMj9GeOmj3kwbD7xvZ0o++ijUyptWNw
ppWQUcXmUgwZxW08Dm+rfbXZA8nfI73rsn2R+zZGPdJA3hC4spYYSdMsC2GZokVVCBwqGfB07uij
n9sGXqNoX/pRqM57p8Cs/vXFXEkALBPpPsobQPaHXZ4bip1opWPNxegnjE0oothTF2iDDhBkgNl8
1IcqPNZammyvS11zqxau5CZ1bEtV8Wh5LrZZGEik9WT0i/q215fx1jGOU0kJIDTH3qX2boC7Yekm
1GWgnWs3HAvtgYBu+D/SrmxJbltZfhEjSILrK5dmL7Pv0gtD0sjc951ffxOjczQcDNzQ0X1w2A47
VA2wUChUZWWi8krhsR9Nq806zWEH01oQ34AUaF8/U6qZeB8fp73oSS60xlxaGJEE+e0va8VVSZUT
jitU3VrAy8SVHJ7fbJfGfExU/UhpD1haIQ9evlysuhd2oy/4dpzYst1ANobluizppH/bwOmJLgm6
qN4AtuQW4i/2QXQV8e6+zaJsJrCge2mvyLYnr1Vv5jxBJpWZIg4yen8yYRmgdoiwENRvqFd89Ike
EpdZlUSTB9rQ2zZtHCt/kApjX42ae373eKvZWmL8AbSj9RpTSynUv9X5JYpywffhOQGVCAWsHaMC
n+5P22pCO+ml0QtDy+2W7jEb7CMYbQQlX+5CNikJ81nkvitGSoThZVN2IzegKIlrgQleeedDEsIE
ehshCKoksKHpDsY8aZGnOqo+RmX2PZRiAXLbWegarj+zL3/Alk1X8MkpNitkYlSsACVqjEhEaL5J
YfvRsTxVB5r2iJSwuP63MUU3e1OrtKUEyi458jsdV5sTJ/m+kpaLPotu9d4UEX9wY9I2m6QetLVW
AoSdZQStkdqVUfpAyY4i3KcWKNPqT5Jo+p0+7+R7SsfsJMb8Y0NVkVmlh/Eg9Q61ZqAUa+2bGJrU
wlubF6G2KSSznW2Fprll5LB3UTxFkDiS/GRy+2P/prpKvmTfzx9q3tPkQ+rI7KhRqOO6tDD4SxIu
3WH2OtbfwMRUnjG6r0fhVBX/dKApamlAnOo2Ww5J5HStDAu7Kh+X1Y3d7rG+bh611DE8677DjPSF
fexvs/voev0C/s7zS+YksiZetACvoJSmEY2JmGk6DZMd4mjKx2S/7tv9sqOKtsIKL/dTbuww8dJO
xjZeSiTM9BBWd/QQ6hg8soP2ihYm1i/nl0V/9idP3ZhjblCABYyhUZB5rU21viaJAemYWYYMdm9r
gVyExbe1rlb3vNF/+ZK/N5PFC5SFBj7XxZi8KtZcU1/39QXK2ZD4tH1oBjmTooKL3YmLn1ZxbVzT
lxDk6vbnf4Tgg7IIAqk1qrAA2urtZUL2/X7aDYc2EJnhtUmgUPf2isXfwGX1MfhA7ncs8wVHhX5Q
2qvtFbdpQMsN/oCn+VQc413moidUHCD7u0+MxBuE4Vbl3pEAjKoWugYUNPHxR9SpUkJ4F0en87Or
9SIzHB0j3m6y1+HL2o2ONwV9KmGKsHEpEf5Dg+dFfNudop2IvY/ncWjagAUTU6YGFH0+/pSmn8fe
suDgOggOILZcOPasfgVG/iXJ08ipl0bEEMFrMZpbk0w1QZ5nRQYjHPAUYIRTneIKroYZJ/nQLuDe
pawogSnCjP+LUbCWUrlH1f70ptFyNYtTkChQwa301XAByf+ZoHITvvTusi9EpU1efmIrIOIEUB19
W9afRw1JdxrhBZzXX6D/7mi9SP6B+4iBJ2OYA0PJeNYysWlUurqFRAoKBr3Z/1NXQ7yrJ5iaS0M7
aWvb7tvOGCHYGWZ3zdrOTjv87xSqmox6+PtvYAJWO05WY09wH/xPnp2N11M1nwC9ejwfHbjHFq0F
FX1wUweKikn3clLFJSllPNiIKwGmFYOoc7I8KtleBI3X5o4V3xXo8WmYyptATdRh/sHFMASAR6JH
Ff/H6Hiu4uoBrMtm7vd6JvVQ1IghK3nM9M6Pyvk6NnpXGmOfVMPL1D9VOcDS4bWiZE7aJaemap+G
MA5AeAdygNsozINY6lypOLbry/mt4nv65tcxJ3oBqBObgJIhjXD1TenNe/nmR3WITxgeDP5ntQvq
ABtrzGG2or6VEM8mrydddpLSebkFIZB5LHFBB6McK4IyLPdcbewxF/8qQ0dDqeD0ESoEfjyl+aXR
LNbF+U0UWWGOFlaky42CAG3kxn5OD8ksmgLjCMZ93Djm5OCu06SBpk+Z5WII/rKFlpVDJ7gr10id
FTJ9jobB+PCEjs+tBIWc+jLaiVyZroPNN96/HtrYH6N/teqrUdQxfGVQfKBzkmAtwx3mZ0AxOelw
VfBURbOo78K7/rZW2cNsL9kwLfT6k6/V9AdAnwnOyfkvyH1lbI3QR8HmlQE5JauWwxoN61NJSbeO
hSsfigNx62MiLNSJ9pG50HMlqTF9hbxtGDACXw17e5F/1MOySxPoTc84gyH5eX6Bok1kglAZViiR
S9jEBXeoql9Z600NTqLzRs6fA9xkzCYqZjoX1Ek1EO2iFjZoImkZ0TKY+BGOo2pAHwnnWakvwtH8
sizm9VSq/68DjZj1cSFxFKpkNbEQsl7l5m2+3J7fKNEymIARg9I5iwndqF51Y4pqBD2nKQp+PKjh
JtqiXvpxGV1oA7EwwYx1qR2nu3wXemtgvOo+fVquj7Vre+1OPxj++dUJ3OAtE9mcpdBomq7VYdY0
QPgOKtVcTA0iOEJs3yWWwJyRxQhF5H596Z7Sm/HQXyv72AtfyeJVB9QjDKd3ewwLAFV/OL9Awed7
CyabBa5G1IC5DAts40eSP/T1jyQTgCNEe8iEiASyvFpJixBlASXJZnH/AKFA/4wz4fytTrBZRjMa
pIioFwIDZkFhrfQi8AY7UUAb6dYpBYmAd37j/iXbgHKhDBYLxWQjhEbK2mqkkj5laGuwC9ZnC61B
9UUK1H35KLLHfa5QocT/mGPCBVFGLVLUefLsZP6plUXhgkT4pZiaBSduNi70qBH4/r+cuXeTTOjQ
o9BMMh3ZHm5oyJvLPiSrd+FN5uZOfKXuVKAU6yD0/6r0gI7W76UyIQUc5tpUNNRhtMmVdNVZ2kei
gkhpifCvpav0+SGvh2AGQfhUWwfZUN1M+nL++9L9ZDwKMogAfqFXgvchiypUS6TAZhhOnhlO7kKe
0+h+kBanGnfn7fBqEHjCqLpu6+B0kk0mJxjtXOulGVnrf4lsxvFm0cCckATzMb3rXXlPsaBS6tTT
pWh2mnP8PxhncgUytZIxGhKub/V2ArTWuqq6Z8EC6QI+7SQgvBR6iuonS16fmU3YFDPyEXJtBfJl
dJSvzQCKniDlEhYgORATrOfdFo1FmzhQrIppjyls5RdhMAXzvj/aQY2hetHgJkfYHX27jSW6sxtL
Q7tUTVfCSenxN1+0J/M5OkaPwH9ML3iQ3bw9Or5Oe/m22gsnHEXLZIOBXEMzsITPaAE6pG5yxBhu
QPw/KANygveHZTIxAGh4Hd8UG7qgyXST31CUJyD2gEUPYDdDBEiE4ESRSeb49z0Yg4oSgXWEetSx
621Uq+tYVBfhe/67pzAJRWoU9hKF8PxqvV7qi0q+6WtB6vUvR/u3DXZMoYvbZrBT+Eh6kF7mhykY
LqvL8ZQ/5yf9NnvoHuYr4zkPjEdNyDfGuRBRHYEQMUFMAT8W455JqlhxpeJ12vkWoMKFH/l65Og+
VRxVv9vC65D70QBCQE0AwFH7rXKwOQ6qnJZg0kFrQ84UH0RMQWSLCnY8+AHW9G6DiZTlOK25sqL0
bV0q4L1b9xi1le/NQMU1JN5BGvo+ha2NNSY0qigeDekCa/+hvYM2SvSoBJQ1Kr+sBI977m2zMcbk
SGgMZcheYKyK68slq/dT2162sx+H4cP5cCz6UPS/bz6UDXSnUkX4ULmROFbyM58q97wF7snarIVx
vaGcM0WNdHS5sgWj5qsKRg7FsJ0hm0cBxTQnKfrgEUwcNKJpsM0ciylsG3M/+UGrkpMdQzDNmKdD
Qrr/PVsGWMNAbxcwZkyJMEuDpkeeFRH1QDnz++yrXQ1BuYoeO9wN3FhhVpUUkzRLEs6uCRJR6YT3
ra7dn/9GvCLMh5UwcV2SrAFj11gJBoT3plZ6qnVpxPU/Wdy7Vjhcq+WrMV2Xzb0EhlUQPrlLcpTy
zpl1/CPkbpZExlRxubc6hJWlXb8ogOEpw+Sd/528HPTD72QugxCkexK0PQFCGFxIVCZ3w5URoWoe
+dqh8dIr/Z/utb6zAErciyZYuWdSB/afIrsx6sCEm2pJizl++wyz7gEA5Col6HOM1TE10Sq5X3xj
iok1dasQo4BO81vlMq5R0nVpfKPjQClYZr+p3vrzr1ArQESghK5gZAuVbGZvlXyEIpOMdgQZ0exa
09yP1BhdcCENN29s5YMl5rJNBsjHTKaGK70aPCs2HGmxvUwffL2U/bCvnLkv/KZKHyZN9rPi2c4q
B0MefmpiJBMl41ALr5N41+W6A0wVuJtadxovxvA1I0ImM27cf98VFmVTKGpTZSOg0VpgHCUn/RH5
GaS6UYCPMCYtSsC54XhjjXGyaK1LM6Y7M5iN388DaGO/CY4Q/SM+XWQbE4xzoffVhvWKBenO6CkX
lMMnx0xofFL3QlorbtoBQk6MfemaiQnNj7dLQUawPmYoUqtBcmXuVjCajO4KeXXAhf9upA0T7TJQ
9Jh+BJKBicd52dZFnAG+oaYQmg7f5JXiXgPvnA7adcNQDdFmcm+cjUUmNudpFlVTj26a7rygKqQ6
oPx1i8vZsX3ldqWTZokDCbB9LxrtfVMC+fQZN5aZiG2NQy6THPVCYtQZ3vyqfZlGuRrURm+94Gpd
HMOcpatpaKIDdD2B91Bm9WR28WubrpEf5ZAna6xZOVp2ZPi9XvT7qrTuFUxd79LCVoI6iTE3Nljx
da1OwOh1+c9YieWbjIxfw7mtnFEntaOpi7RT13lxs6bLPBJbpadrEBGO695UdnWNtq1mL0YwlBLe
BjEtqIdopYJoLvHa0o7daBgN11iJHEyL1rl5Sx6neHhsDHD9qoV5H6flvJumrDj0bfg1z1PLlZuy
cae46yDJY+ItIrUQ9+yBrigm1Q3DcXCyuqsd4JbABa6uffwzbebvdRf3x7IjJHFGAkl1XTLR344y
c3II1JFyR18nPXHVGHpZrZ19k5pS3QkOHzeabL4aE2OhzRWVfT2jz3Bcd8meTpSuATlS+Kp4rIt7
jVC2WOTf6PZ+ItHS2m7UGrychto66na3l+b0CCERQRZEf/NnTzTxqEAOpNrsLHs7dd28QvfCk2Jz
h44gCOd15P1V7Mbl5K7GOjg9qfzzO8m9jZGc/tcos5G4nrOyUHV0jaTuGEXTTgn7ZzzijhjwFmSV
/G18N8XcVkO5aOGsI4glRebLMpxuLR0JQ/vnV8QN/e8rYl+HuTJ1epzjaT2GuH3n77Mt2DJenxzh
8fdC2JHmYS2kMdQxyKQ7k0/HmU2Uyym4RMQwyiuGfrDExH2JTIPUgHwMoz3lwTgSyo98omiz0V/A
ByBkF+F+IiQtwDADT4zs7OM9A+xGYtkxQAYm1Djrb4sGFQyR7rfIBuNx+VQXICmGmwMt3jt4x+xq
kj2aIFMVOILIEONv3TA0lrHggq6mb62MCb4wWKbX887G/0LvO8ZSmEYr1FgQGd8q5MBz0eZ4+NA7
1UG+6Gl3XGSPW6La2GMSmzI34iqXsSjQ4wN/DdUD5BzTof8rYBN4sX/7AmF8r1oTSV9b+F5+UT5k
++5r/qO7lO4Mb0CTiFaqdHduUKuSHbn2pIOog0K/zqdouDHPPN3lVAVhvYKFmiH+Gg0nsxa/HyJn
KiCqhLmZBFN9Y5h65z8oD4uBZQNkA4Z3YmO45eMRCNVKtsISRwDqSqoHnoQL2/mKLDqIjtJV4sq7
1hmuFRekm7gZk79poH8wT516U0dQhgJsFvQEpu0DBGgcScOExrIf+r0dYTSqE4J+uKnlZr1M5iWB
/WKsaVTGbT+DYV55SAEvtUpn2mm75EW8Ql4j/cMSmSBj11qjSXSJFE8yXNHEedo1h9YpdtFOVFDm
3m/AzmoEnoxYyrhRt4TKmoaoFTbEWg6qWape3C3ZK6lG5WYdqlg0TsCPOu8GGf9BJmjMWY3V5XHp
tUoIqT4wDqd/QZaKTXw3w/jJQuK6Xk0kQHSqbAjGPQm6g7oXTa+JVsN4RyilWtWpWE2RPqv6fRVe
5oWgRicywbiDpcYGoFiIM1BGCoqCXNrtCsHfr+fPtcgKc+tUdhjWMYX5GORBr5+H7CKSv583Qb/s
54j1/kmY+4ZYUz8rCT5JMeLeLLo6cdJoEezWv1w4v62wTKslTaMK4z8AYvBYv104Gi6c/orCsUQA
Ym5S+u5nn/QgtKVVlje6MSL5ZQc65cRwQAzkdOqXup5duyoF17ZwhczFowJDVEbt21sQYMN/KLIy
fKXIyuaBQmjFQ+PcNVIuCtomNDSDOUu1PMaKtsA36NAx1Zrp1tHtHcj8uK3T+6FDhwhGycHYsdke
F5HwGH/BG/vMIZuNKauHEM/tX5hw2mQnd79yiD/BhL/hOD85KqY2keNptJzAnLiyjVqDtIBnQ3PD
t56Ufg+KVGfwqyvDnXdQPitA7pm4xSG70V2AeI+9ixdpkN1Iq9u37t+x9r/N62NE1iaKzkqPTino
N6sMoylN7NaHwg8PS4nikLyrvPyrCLJNl8cun5ID/NcYk0Kh890POR6P3qzXvg36zbklTqL8QJ7t
NI0iSCh4UWFrjfHmBr1+KSyxtF7qdg3pBkfWclGqy3WhrRXmmpO6tsgUBZiC/JDsS6DNgxH+i+re
gY7ASIdUVDfhpWdbg8w1Nye6NucVloWb3LyK1CQ5DqAzdc3IXC4sw3gmwGqCLRk4aE2zbEGo5eYQ
GuVIVsFRhEorgzOUlCopRimePMnY2w4kh27BM+cuVjD7vVsHogY47yNqePqD7JeAWeKtnL7JymSr
iIYuw5Rbl2muNhpP0Am8O3978BKVrQnmgiLyOFeZChMmmCMH40tsWoFdfZ8lYcbHXQzRkNhpuo7Z
YuaeipJE6auRLsZf/ln80puqu9CjVf8Wc5xFcZu7uXt+cbzbF58ZjEZER1mRRX0QKZRLFXS0Xp13
z9W8y2vl1hQRKvDC+NYIE0ZREQKEOmnRRVJIUDbXg/Q6AsqyZusOFSp3rKvD/29VTBxVKzu3oJJH
JzlftfwpVC5iETGc8GAzd1OYYjy1goQL7gZQAY5vobn7QUdue1f7DjIo5/yahAaZXcwa02zUDgYp
hyMUPv3IcOt9D/orCksa9uEqsiiKx8w2amE8QREJFilSJ1qd5ok6Zb7rY4Aifpq4BUzQ1ezFjLfC
tTJnzki0xGzWt82lPPKZv55ikIwUF1JQgOZLEgEXVMHNw5y8tF3TMozeJjCTK9D+A5pN7lBy88fL
P5gaFIRoNlOs5Diy1hAjDpgzXa8STDgM4f1o9n4CThVK35o0HTpHJ9s4adX1XC/OQoEnYvSQYNls
DqnrMyHhgG3WArIbY6dx+33zsrpgsUTPX5lEDsWLNpu76RNZf6nHWUzZRbRgaFwNb/fMzSZwx0yQ
Qcm8/BEPaU/0UhI50yeN30quo8LCdgPXtjgpuJoBXoTuiZuDneLPNpYXybcLZS7hemwMqBDAn2SU
BpcnDeQihx/pkx1gZudR3NgULpEJRlmUoUlDgI+isSE8du58qk+aYwfpnr49VEHBWLQ8JhRBsEci
0QAQfNhWj53VXdeakQluJt7o3Db1ZJNh5H6LGbfrWyZBtM5p/PotD2/uqm+SgyXuowv1C81Fl4f0
zlzcyr7u0gvFpY8CETcA7wrbflAmIOlKtkJsByclJwBeGypoeWLXjBVgFDEhWTTemAj2mJtJbU0y
Maks26YCWPIXexT1oPxU4uGDLAq6DLonuF0En5TtAk9ZmsQr7chX6JXqd/lwhNKpTwtAJVpM2fgr
BP0VjGqzSHbaa7TMUa3pALVh7NDucwwMGAtWRjPsM68KmwbBTYo4S4U8rj1M0Edk+iPfJYF5qfvo
yQO3rIau6KLmBzkwgYIZwbBBG/DR3mhiei3OcDj0EF39oc6u1AHyWUNV/N3KLCASbU0Gfwtz6i2t
N8fJBvDojZPLcCL1eoyv6BVCyX4maJCJ6068CXQcy3ejzPJUklfIUxHDaXdd++eNqil1bDxHo1eK
yNRTISMlPw95N8nkISSeEmCcUAaI6+qllMhlM9SnLhxOsj0tDqn1fHfeZ/iH4d0gc9rneSVN1FCD
eXPSM8nF+0P08UQ2mOO9xqTI+xhugiKka5ILSYGWxq4BmfqyU9vUo+P84puC75y/V8amHoUZkqiZ
cTGBYNmZm9dh2HfZw/ndE7kIm1YUbZpCZBAugtHMB1oErR4lFA2SB0oiVgfSQVRL5kZnTCUAT64A
R0boXm+O+BBqVUkooVYyP1SKHuR1tW+rJznTLmL1NIVGIFghN6ZsDDInbzXyvpFirLBFI2I8ULIA
et9WB+L/yX3L/Wobc8yZAxnlGhl0YqZHabw6ZqCCFU0pct1RwSNaBmmpLsts7WWN6j5SESXtfnYA
p3BBuSDYNZEJJhC3ZFDGVEJ1S4nCJRhacprADiqgcvksXo5QiCbp74XQT7fxhdoarBqAEbSmYqd6
Uhene1qhghM92S9TgOqLi3O2+ppXZ3tyS4sS4kaKaKGMOypKU5olfTdF412LlFPT/+bZrqgqUA9g
7ATzGuN/yxLpfVShB6fmIdk1cnkRl/XNaM2DJ/B0+t0/3Z4bS4zr6bnZ5V321s5Y8BIDKBIsiMpR
8eWTqPzHI+QDn9D7qpg43+nQIFHe5Fsuu+Pi4hPuGneUIb6t/qBfqroW6xlxQwd4DomFW03G4MtH
d4Hcl1bXHfooZLrv9dyph2OqaYcq+iZJ8j5vReU5fqq+McgsEuqTaofiG30aDE+UFWx8tl09SO+o
7OLwLAqNXF/cmGOuMlMa5U7Nsb4Bg1NRFKGCJaT54YYnFeU+lKwxxcQ+69Z+ajMwV/6Xkx+IRj/0
oqD8hyqfSJ7utY+iRx33Cb0xyZxyc9DNfFFpK0Kb6qDoYm23JCT70tWDAQ7wWI5X3wL/YeZAttH4
bjZEmH5Rz/h8Mt5XzZxyTGzl02IAfGSCJxNSQJCyVIaLqK0F/PL8h9Bmrcxhj+xa1jHig7VeZ3f1
TU2c9kD5czN3Sj3rtflBU9liF4OA4Bi6SyCfxsf5Uj1BWFcUDbinhUCyEHQqJuUD+nhaGr0es3RF
SxBKlwHABxHKXnjEB9OXHyaEYneUby6+ncj+VjQkx/WxjWXm2KSmGhV1Cj9Gi+RgaKiky8t6N1Xr
4/mAJ1ohc15GtTUbnaqy5NroD5PppMNPCL07ijo6Cd7TjcAed8gDgJ7fW8rkgUk2FJ2SYEu1YLwY
cEOtQXOgDKRiYVRuLHg3xbL/5MM8dvKMq7Fb8lPY6sem1kVNQvodPp2KjQ0mj9DUaCxl6PmCSU25
lszyWpvM6z6Zd1HeBPHS3J//XPxwSjBJCC1UBaRlbFLR6bUlFegZ1blrBPoOyLUEk4SV7Sy0fJeB
KVA0mSq0yQSfrmxBpGPj9p2SZ9IcjCDZZ8d+P6Z7tfiy7MBPGAiBxtx91YmiQkEXCGCWBmuqQ6PQ
zWXySA+xnhsLQr0qkKY6VFBoH1ZDzfBS0+4whuLi/eD9AUsd92Rg9s0yQISCWM90dtDEkpqaTql2
fn+htU7+2hzL6zh2UDNMHekyulkuhgcIl89O4gFaIfjQ3HC7Mc841phpZEhVfOhYhbxD79FuJPQf
0I5tfcsGOR8VUv6DYi11oE8OvbHLOJg0zlGV2xMdwor0XQurFOZXpujf/W1DC3SKtqriW6N9xiwT
g7n2UNpQaS4X/SqnXMjR0/md5EaBjQVmQQt4+iO84pHxxHpyXeXE8iqrS3bnrfAPycYMc0gSpZM7
DbNRb3UC8wUNi2P/jE7groIwSR2Q1BEY5H6ojUHmPlbnRZ51DSckxLQcbZSPTufRfkwEZiBR/iFc
HnMpL2ExRRnogP6zPMNV9r+WNz5RtxAuj/+u2SyPuXpLsHaNyN9+GcQsyGG4HS6B+7sqn8Odfqkc
Zx8M7HfDfYtekKI4kQi+y50ABnkvKI8VS8X8DOM4JJHJWI5wzXE3jyBSU4Lh2IMHnrIeLjfDD1Az
SepDjS0f0EGg6u2iXee57vYXMD5lj/HaWlCb8CSMQ4GgVa2FVWf6R7DHfWuC8SKwZufyOsFEo+2y
b6qbnKBmnOHV03n51egTdzxi5tMbL+2gAv89SuxjIL6puSUUFfusGcAzA/PIZAUIdvEy0Wld+Zgl
brsaz1TXVfMw3K1WX5Y31XixWV6StbHKNu/HyYJoRwmridZUspOQONxbUiZ/MdZkECU+vBtta4yJ
dGnddJqRo6hB501VpfYK5WBrTwS4KRuYolX+CkHNIvSpys0fxHW+eV2FK4MPEdzXH1NZU6sGrW8S
+g5TyEVq7cOR+PquCyxgaOvqtAwocJKHXrmkF0vkiZ7wvOsUQzymQsfNMV/JBJBBbuquJfbkLc0A
CpQQisEuhgHSFItW1UPb2uvjOkhW5GlNJsqmuWDarXUmmgxkVqzSRB1wzl3lvkcVC6M9QxB7tq+v
TvFiPbT+6oenX9g1RDPRL+A+9re/gH6fTZ3GWDPTkJL5jXK3VyA5fdehqUMp3uZ1L5vfkyGgapJ/
IMsh2nkmxU9n3RhTWi3UHf3HlDvRqb/O79vn5Qu5rJ/Gp/qu8rRnyVNei++CO4pu66foQvWjdAsw
J5nlYLRrs5gmBdteXtSoQ5XkIoIKmuR3EK069Jh8VC7rjiaQKP2KUkjusje2mU9uF4YExb8eoAgz
k7zVRru52AMA8gPcw7FjDdOPthkF4E7uNana4BQ2KQ26zioPQxktjcGSha/cjS0IRuPKus8Go7OQ
fcwLxpflfB8VsYw6LbEDUjWhE9eZ4cd6uwa6vBTf4mzQR0EyybtHwINpmaCTReneYHxPh2hsbBP8
qhQRPDUu5aoSZCO8+gQB2zyuSQ1YKLZAFyk6UhGpQzutq2pHmZu7mNQPuZ28LLF1UKT0H6uVX9Hd
FLHO8zyM0DsDnKOEGOyGNyQ3rbrGV0YV3nT0UgO3W9ceWr176ExMlwocmruTCGGotwLhY7I8RFIc
ZoqEBo0XGuHg9dpc301mhNdXPyhdfzK0VLuZhr71FkwUgLQdCW/oqiYhqZeXzXBZgt07dVQjw9yA
roaJoHbC2w0N0rCo7wEkJhvMUTe6vpk1AiDQDCobuay9voIKdR75ZidE+olsMVd2rqnxAEWWXw0d
UIO5ee3l38d95sZPuv+LzrsHHPxV8AkEdlmIppWu7YKHGSbbPWUndaDzTfxpDpbWB2viHrc4DvxF
jCtsJ4oo3NrFZnvZO1QNjbHvR5iWj3TB3SOVQgXznq+eRBQwb1MtbOjc2mKyT6Uc7IossEVVtyl7
Ylw6Zg7qKwmwlcgHXOdrlDkK4ElUp4eSfqcrUn88hB+Te9QBQMiA6hRyichrhcAW3jEAZg9Ct9CZ
IGAu/XiZ9Xk1pvgIuMyHNMi0JSirxGtWzTfD7lINu2DQsr0FmginMMBhWoXE1boaXMTFqTWGVnAq
eZEe/g75HhV/fSYd1uNZR9hBX7i60aIHgEMCqTho9vWyxK5SCHmzeGkjeetEoDpBUZgfVz8kfdeB
OhtPZGQPzhqDbRmf5Ejs0w/ZdrrDdE01KJJOEMW5ZumuKwq09gyWZymPFnVSakTxOrno4nspD/JC
AMLghvGNCfrdN0mKvsTmQmY8/lstvZom3XLAIJD6Fo1ctZaBg7a5w9ThsS+QPp0/128CiKzDAwwK
ghJofIIFjYknmCKRF3ugtoG+Gx9it7q1T7lHQreuvfQ5uazc2Sn2mH7C24SmSm0gQRmj2DWlk1/2
k5s+yidzAHe56NzzUmeiQ3sUzUKCe5n53lECMo2RKIh08qGJ/1HQHgJM+0pdftgZSPfP7wM3yFAt
RfD6AH8ODZmP38AoCYBNCzhPwOl/gYMfmFd0nL+5UffCpJT3+tvYYmPpkCqLJKmw1fijp+OB6aM/
40jf9KDuaB3hKNJj4Prw++LYCNrOtj5WCQySWvVzK7xVpvpnZSn++U3kxaftupjgacWkXSH8hxNq
yo6ltl+kKBSlevSrf/JXA0QI6KMhrWIrV/PQYMjGhlcs/XgZ69aOaOG+jprCTy3lwZ6i/VTaF31f
g4u9iS7VNG+986vkbubmFzCrnOR+LJsCGCboZfu5MnwxZOuu0Pq/mguBlKECBhNwPqAg+tEl1Vkb
Em1EklWviOLgBUhnp5SaZB+PiXFjW2W1G5RiPFU5MiZHbqzoqITo20hL2/j60K5Obg5RKvjI3LAP
8ivktWCc1whzUCbSLXOlI2DMdS55mH01vG618MooRhVjkaGOTlVx6MJpd37bedpV4C78jflnixWy
XYZt3CAJVKLR7dpXS7uBSBduH3ufahdlZmJgfmejZpMNkbtMa7BqQL5qtzKGRsckEXgBz9cpJAov
e/giFKw/fhyS9UmkDjRRKMYqUKPV9rTFTB4Fi6bOxLq7ZoAtEbMBEDtl3xBS3Mh9qePSI4uWuYM0
J/5QaU8gtQXCJSU/LS315WwEumAIX1C1yrxiKOgkhCjj5312PKwonSJBpsuu1yyydLRqoMAS9ZiX
mm/llRPl38t5dUiyOEpbCL43L/y/G0Q74uMG45hbpTEBx2Gjx6t+M6QrrVkvSDsexzISfEyRLeaq
mcha9XhK4zkTr5dp3/6EIPrDoBr+lJShM6SxwB4vhGzXxoSQzpBMnCPYC3OwZlTy/FzV6s7MQJtx
3n/4hkyZoNgPZ2WTl8Ue515uTTyMk4MNyW4MCnnrdDhvROWdBbxmf1uh/32Tv6ShWqoxgRV0hcqf
FEEefTOOQ5AuxPulxgMgTNwCWhodqoN0zGJIzf0Z8oxLDrj9LXRHNr9lUEHZMhWorKYXxm18k+zb
6+IrtLz38rV0qx/LFbm55Nl7/UZEasw9IdB+MzBRBzY9Vj6hnCAChxxy8uIVqRMgp6YPzvPKL5MU
YgptcdEmaeomjd4F5/ef+5E3hplQFI1dOiUTDBtafVQs60lem1OYtd/Om+FChXUFXTnoLRBa0Pi4
taGd1mlPTyQFgmrRTu6cfGd5tIQnryfaEDhvkL+ud3v01G4+ZaVDe7UDPbWXJFAGVcCN2QxHc20F
7sutEaLniSyTMiyhxvDRDubICmuZkVLEF+tuulKcGFz50hMUpl1KKBNCXlI0UMZ7TW9NMidGsuw8
wVgbvNQsdx3KFMVY3i1Rc62arcA7uLFtszrmQORLkkdpCVMRRJwgMO+sYBNfwtWtw5dUiQQB520U
jr2wDLyUqCioZuG++LiZHcnKttNQcAV+8tWW4x1krt0CKZNnyxD9maKqdpdVeimHdW/VkKYLdQVF
8TKYTR3qCEDx5PVpMIYbczbvz/sTt0wIABam3mQ853CJffxtDfSO8rRJVoAgDEy7HGWX1kWTQLsf
vAQjv0ISDd5nRuCFagsyXttgc6WktdZCL2Gwy/falAfW+tKDqjesBQ9I3knZ2GGb5mpbgg18ylev
79bDsoDpTpOw8SJoJfekbO0w96RVSqg/mMWKSkx+A8WUY+qN33U/eiCu7GTX4R0lrj7/0bhLU0FC
htlsiE6ziISyM7p0XGz0oro+BxXGCOgoWLrNQv2LO9neGKLhfRNtJCPrI6DtF08xxzUIEwDZCqPS
dk2kCTIbbttta4rxw1jpWxX8YAuoVQb58H+kfcdy5DjT7RMxghYkt3Tl5NVqtXrDaEvvPZ/+P1Df
GbEgTKE/3cXMYiZCWQkmMhNpzpmvsiM5VFcaRjgDLH9qwHSLxMjKPD9ga7aNBXfwQmqvF3ej34Ix
taoLR7QZW8DIzuHNGqoyJjuXm6gvjp3cp065Fu5c2w9aVpxGKTvVi+brSrvLtOxzi/0mx9YNP1Ea
0V4cL3/Y/jTm6Mt4boZSxzWhXEpVBf6+Ykf37/MuoIw7+X33XeSA6RGzbsomqF+rICmRVXbnP0e/
rgBryOolYfhgq+vnea1emiS8CVvNzQYpaKf1FosPIvdIY8kluUwMzewqbyejW5EqgfSbtqIKE/yB
YSAHpW8CA0k8jM893Y2qTBiV4PbaIYSqA5EPamw9qmsiSg14sETb42S+4Ip3ajKDpweOIdnXtyGm
BouD4uf3ImBHbhJCOz0gNgUVu8x2HhRN6uQ2qqittFeUkWDeaw+vUAFB+Us4g8V7fm2lMXG6WDUy
J2AEwOdSj9jYxEZqck0hl2TQ0IvmDrjxyUZhExygSNWRiZy7oHIkQzJMkNZ72U1/yL3QS8GpTbk4
+q9iw+BGp404RjmrQS5a0aNsJD/qgIlagl/XKH0ZYLSXnTjXBDeSmBwknYexBfr46kX9jxxwt8n4
+7IAbpTYCGCulS5jc76xaQCcrat+oZzL8vQ9XTMRvzQ/BG4kMbfJVBNralIcGjYBPyuAS0r8Akue
4Au+Gj//KfyLfJXoOzGXS+7mubVGnB54np24zQ71Yro2ZsanNA0unyM3fduaIBOacrsAFVoKEySz
b96Wn+ygc9dn80G5sa/VL1HtULZGMIB8bPEc8Z1ijhIb1T0mt8B/KYukxcHKxz4Id8TtrsEz4BAA
KDk6uBpEC3T/oeqbQOYRroVl2ScjVO1AsuYU1YmOZUhu71jtvvwO7EAMdYFiHi0nX+RXuNHHAnYv
OGTRv2XrsQPIaQhQWGBEReaY9jdNBvpI5dV94sdm41Tm4piTaEaff0fehDL6prExqHUIofqADuVy
XPOrvBRW6bgec6Ma48PkNcSeCIGU1uuwkYzS2IF2yQh2smJfuN5GjeJdOAX5oqyrII612GGxpgK3
n1KXcCzKdbsUAFu1A3lM/DFG82LOjst0wtbFXo7tIJdswWXhDsvZG+mMrsagDACNgQXpu/5QYqYH
DKBoCs4vqSe5YdBdpft6t5p3Ubebv/aZl6l/sWvHg6O0ZaIRA4ugSGhYsu+4XnJiDsiepFpJnHaN
c6eKQj8M55tQmwN9rIJWUu8GOwF8CRFNYnOs6kw645zWUZJ6S49WUI2PAYzaMey7SjJ3Ar/EMasz
MYxfMvNwlZQUDp6OcVFYCrXCfOzgYddvNylu9nxZHidgbcWxC4ylVmtTb6Srp5WY7zQaL0qFWw6c
nOlMBuPwMMeCQcOYvkarMNqlUtvs1WEt72bTKu/AzZs+1Xltn/S8k05zPOQl0H0tW/ByFCnKOAUy
hzYSEShaK1EPQMcOzT69M/aXj5MTwc5UZS5Kr4eIqDmuKZ4+bk1+ThLQnWeMb4yfLgviPa3OJFF9
N6+cCfOk5WpDn8YffEBZzYf1RA5r5YPQ08E62V4zfRHLBK8zAaF44RtExzg1O4YzEjnM8hkBuveG
3MnwjjvWQa9ihPvH7KZdoLjdTzprpYtaRDTZYNzfmWB67httSWN3SkXf42VWuEv3s6tVDxChTqgd
wBXhC86WfqVL0pjUxzIkMnRUGoCDsA6g7PWXej+gKYx5g9vcTb5flsf1LGA+ARk49hyw5H6uXKX2
kQUcctyP+iayLVfNMYoxj85lKXyLsTEaCd+J2pDMaKUWqwXoIFiMvMsPFPKmcdPH7IkOhyr+imq2
KPjzUkgw+WKTBDuw2JljKc5iALOkld0t8GUUOR64Pt5AGZyQSEYHaZeViJSiMgpfKGgHsFmBMSXU
p89PsyjmpchJuuDjveL6KHsKszYCSVhTdwS4CwZWVPWHy4fL8y7gcPtXKHMbQU+wVF1SL15bozIE
qGe9bQU0eLxHE1iYsZ+K+i14p9l1o6SZs6JdMT6tYy/HPlFagc5bPNglXZJ2PwBKciaO8dpWXPTZ
sqyLZ1tPRju5fSrq2fAP7U0hxiWbSxXF9lwt3mhmhzG3LSdG9iMye07mdKYHYw/12FlLtkDKUgNy
rw7iwLghCghiK2AsCmOdSBpjCFaUKWNvJYu39k1YA/Vbzz+Vk216OiqKntJGkg/a39IF5EvtS0mR
Py2hNjgdWUDQ9hGbfDte6nY2PhOo0L0VtVDcQCW6LMDfFAok8ByXgtqETsCxgrIl47iKgkxyt6CS
KGGEJYjURzKXQzDk95cV4bW68An/lfM6fb3RBM19TG+XA+TEACLXfRncAa7qEtc4VbvyeTSwLqW5
0+2aYc9P6MX4ZvomnbkIijmYC1kN3G1v8vs7OcNGnOXNruXUD8tj6v+F4+QFoK3CzM3AueprCkxv
L8sVMA70QxvYCZGdxQQuUB5bgD1atNHVotJ0AEM3lo41x41TWzFYzGszqo9VIYm6n4Kv/UrSsvkK
DdEbC/tAMG0dcTC7s8zMkU3R2AtNo9nYiwFYbD2bJsUpZSJ9FKGvUrX41mvupmhTqT7C1G3xNO7p
Yo50PR2q2/apwjqnqPrAfV8oFuavLHBYYUuEuTCLPY9tqMHjZXRnY7bDxDP7PMdGgXaohxEoXm0b
7gH48KANyQkVaJHu3M+++QGM7ouFHY5Uwo2Vj7ZDwFK0di7q2DrwvChiYf3LlnaXrxbXtjG3jS4W
GCSRm577CDsHBUpRtYsXSm12K1klGJ9XqfA/IAXfEimcbevAFWGkrCSRcwuRK1IqvxuAvj28XJbA
tc03CSzc0lLomAgtGzh5K/pSDeWh6827dLQfLovhx+CNHOa8lrI003RARhN+RSx5wdp05mIeCn1+
BdwtYLA+5qIxJO4n2ohkfAEgick8Gzg82bqzjS8hhnwuKyU6OyZAFsbS2yTF2TVNelWV5Y+4tX4n
aiZMq0Wa0P+/cSBaP6ZFEWa0MQMQXtVFV90rKtShcqcZMQ4I2ltXdKn5MnWU2pCGYniXMb0uThK1
sHF68xB7ugpwIBE4Jq9QD46vf0WweZmsF61uAmsdi5LWrruhxezRGY8Aqr7/CyhHvkIm5R6inefX
Yt/mEHstRIEEzSwv+Ya2QOLQXWnK87X8SG9Wv/+LxiTvTavYbxKZwgfY0jGFryN7mTWAmZn9clPm
0Uuhar/yRvxK4flAFcAh4HjEUqTKjl8NSYRSYgQjAaYhymp07XR2QWL9imj4sWos2G7+kYctlnOj
VDttqLQaBjIG0hJQxCjbX4958XqhU395Fk378q7bViDrQvQ+nc1aA6D9rO7UHCMmmewu8+fLl5o3
5numF+M2TEmdwjAC8EJG2nGvp32+75Ju/oE4Nl4lU6G8TCTGImZZAQlvUHMXOVxVOAkIR58FP4U+
LNmQvtWYcTC60mtKE8Jk50AJRsC5uuRIo1vs1QA87x1zV/pLdPWhvs/ZGTAOh+itNHcUXkNu9Me6
6V2k2liERHGyFzzOeHdkqyL96JtbOdlLYU8prKi2vlbyp6I4raPulanpXj5L3u3fymEyBKXsQ2wd
gZFnaNKXQl5vazFRmOBrMWWCYpFgFy0MB0RdTlb2TjlfdeqPVEVRKROWO6m1v7cNkDrrwJygPub8
4KoCEywdjQm0n1p8pai0q6u46/XHuIhhDm+yGDtM51SayxTJjvkIcBXfPk26k3+f3QnFZGe+zrz0
VyNgMaDh5ZJ6jAUatlT21YLYUEnSzsB2lmM28d6sR+Bmpeqpj/KvVaXHAHnoeoGpcHOVrbqMTc5W
MtdJAXUN5TXcImXdF9dgdsnd+EbxQbcp3NuhX+uSuox5krAZbWBuY5YB8w2Sg8GZzM+HQHeQHfnL
funvLl+H//BymELE7JFFMN5wbj6F0UaxTAVO836wXlbT8kkOBrjbASSRwBkHkdjLNDUnqxftk/De
KRjV+Vcyc00GTDe2mVEi6hfddRY1vo7KXYpfMlsoMknlDYllQZLLLb9uZTKRONUBzEcayKB8BiVt
mZ9+deO9AtocFIKKYNpXoNXLvohCFtfrYPZb0dFEBCggo6sZTaYMJKjFs8hj2v6wIoFi3ACx+fuM
XpO1LtUg99CraEHxosymt2IsxUkNwJpremF5cQuK2cu2w43DKl03wLAqxq4YpWSrtRfFxGuvAET8
Y5dLpZ8BOehFbSZREsoVhf0xTFUZoLdmy+YFXN8SN3jJ1UN1tcx5gh4d2WtG3e8u68Q9SFAFaBZW
wXVQG59fB2ld5q5uEGn1iZhurBh4Ow/FlZklj3lrl041hveXJXJVe82sUf/Bkgpzin0G2hyjRXLY
9sfaeMrkO6N9uiyCe9M2IljrMMdsnXoL++XFmLmhJcVXkixVn/O8webHokZz4kyzEgKdqBkF/psH
0mFjfxbf7Y9+zPthrsuxnPUFKQSK5v1VczPtVN3R/Y6OBIeetgt/EOw826g+tdfA+BY4OO7NQ1i0
sQOEeV22PYdJa9lYcySLnbIWHhppkelibjTqBZeB+4gBiy/wkLAZp6D+cW45k2ZHWGgCHljrEQqc
uu6JJ33F3D7YSJe9qKbGtdONNCbq4zwndHltoEwp06d2xRxn3BWg6Sw1V5vqCDj4ogSN7zs3Ipmr
kWimtAC5mOKC9YfEXzHG2V4Zy2+a71OMqXg5WOA6A7QNGIb9yxbMrSxhodMgCmhfZMw9nZ+uNo+R
UZioChdklY59E+WnDksMTm6Nyt5sisgf02x1l0rr3cEoS90Ju0URrv5xw/Pbz2DrqAr4uheNIt/J
R/03pQFQSid8IV7VeslLHbnRB1ZKoS/ArRS85hTboN5jkxa3ACzKUvTm4difk/GTjX8vD5fPlh4d
m3JgQR+T2Nh4B9MNY7h9XEqGEnV/vmu36/dTgC1tIT8YN5vSsJ6JmTC6kMySXS/dENUxrXX/6Qkm
Ppq8Ncj50JofDvLe0g6iqMERqcjAAQA3n42panTRzk+PlO2kqaSSva41AYxO7sok/jXZyYuUgyV4
jZvr2bSfNeyEWVV6o1Xht2RQIkcJlc+Xz/i9k8fSBQqymDyhWBtshSNZ2nKZKdBdnCvXSYsxIs3e
l6kmuCbvHf25GOZTTmNtrmQCCOVIrBYXMr7LSTRheH68J23VuF0v7aUo1Zz/WTsVWAYGRuUNcLWz
81jmGOpGaLWjVyRxexc1KTmksW37WTQ3gpycpqPnxqqciWL8HjKOBDs7zehNmFDFmMBTlpZ+PNRB
AvS7j2hFy626CmxJdp9OLjAGpGQ1+q7oIGCdzhnXr/kiyDfehyfoo2iaie61DXAMxkJbbEZEIWBO
PElOnSm5Qn1UcGIc0zuTwHhOuMG2XVeo0ZTEKfvJncvMiSQR8AbH9CCGgDBHA4jJO3yosqsWyVSm
0ZPNfnA0EzPxjZ7fDQZmU5r+pWgTP7TmWmB578MgPb5/pb6GjY17NJcojRVtHD10PAChUXmA13Dy
/NmWPkuaqHb93lGeC2Nul9nIg7QmWCtID0aAFfu9gba/eJeJbxJvOjEmLteJlYG5FLcp1wKUXxyr
0AUoJFwRlKHaxmQ0XDFTsqsyE8wRwzoCu1G6X6fpqMXK/vLtEYlgDqsv5U6RGhn2UBzLGM2YWhIY
tkgCc04TWSMpSiAhUa2djI7F3JbfLyvBNS9s1GKJTVUw98HcziXv4kJRYdRmX1m3pK6syTW6JbmK
I3lxwn5OZYB65KJ9Vu6V3YhlriwJJzucdVh1jS22mcQISMtRqX9fVo6T0MGe38SwQSnXIvQ5Y2in
7pQA1E23dn49L4AnfEquYNquFeT3YwToZFdE5Mn14lgIRyKHt+O7zS/DbJDhxf3odeAoPsV5Wx0G
3UbxFM3w5YAgnQniL2emBbri6SjbwLgCmxmTvMZ6R9Yau2V0gjeQSxCLO2Ay3OlOpjrWl/gU5cBU
y3fYbBEcMrXzdwFrI5ha8cZDhVVNhjTsYEI2hi277/b6BQA57rR8irocwC+AK7Z2RXJqU5HKfMlo
BCMuY7+O7TZXVpnIlUStKHooBvPYyvtKeyYNZiWih2q60TPFm6TJoe1SgdL06r1X+k00o3TSFWa0
JrCszp98DWWWbHwxMT8ke4AqIcdChCbBeWTSz/smkN6ozSn3U1xWXQqfWX+RXftLAbRNEBQPLSbP
LJw84MxDZ+q8/vfqT4+lK3qNvT7S3ylM4CBovokNasbbWWEaR0YKX4TyEW3Mad66bzM3um8A+Dkd
piu9cjA1hWWtWnTW9CwviWbcYD4U2Tjr8OW0Ypi/aAGFbJ6BJLeTvfKIAZ07Ed821z1tlGXuUrQW
o9XlyuhlReJUxR7oCuHUiC4O/Svv9QJ/BjZ3UBhhNzAjZbVzVHmRfj0OPjA9MWzX7ztwgaFSgvkz
0cg7762ACbt/5REmJs5r0ZRrPCOzNEFtGu3jHMgutm+NMJ7VXyiGqtBsBDoSxmwSvUqyqoOOWKMB
AMUh/ZJ7FEadZIG0q4+ZGCCLG9HojCTmCQHhozPfzloAJyqFFRKmGbxR6TxpN7FeKs9dpOR7pU0U
f2iSL8gNvtdJHboSMNZOsSIPvmmmn9Zqwfu+ipZg7ubqmgDjax/VjX647D549gUcC6zFAxwQ6E3M
b1TTTB7GIR49kiDpxrRQ3v4wBl1gYLyEdSuF8VFR1GlaVSXoY+S/jBSLWhqg+dVveWbvlv6ZTKLN
Rd63RsuZUmlqeMqzHDR9mlYW0gikK5+NLyZuaXxb4qkNfnhP/lTvRPsOKs8HE4w5ykATxT9sPSol
BmlGDS8LoLB9CZ8WDMNrnn4/+UAk8+KgPGG/e0yxe7C6ajA+IJEh7gdGSVEP2/wIxjkZE+ioZPoj
zMfms+x3bnaf3kpu7Q8JwM9IABLBW0NQ8ePe5K1Qxn6KVK/tniDk9hg3093cS+6tybG8zqOsBLbu
Ce8xzwcDhBybFdhjt7DmcR5+utyIJoWUeMWdis+AA9lJfiY5VerTwSPVk/dKivqUwIA548j0cFHX
AJKgaQK59Vxq202xOVc43DHQAiN0smP2C1pqmKuL3P46x0jDSXm5fDd5b6CtTCYjls08BsQMXpMq
wbZD9GgDvnDUgUUQOrqaO3L7vQMx82WZ//FB3xRl8mFbCdepooqmh/qgYJEz9eYTJfiK9yFgUUVl
I+7X1FEtkjXThgNiztUCACRYZiBOznejPTmFNAs04no4A8jVRAPAgMlW9SaSJHKawkLrJvU1AKs7
2lj5E1g/BTbCF4T6hYo6F3jDmasQLXmmyiSHKsiFmqi6V9XcH81YVOSnf4cN1oCfUlQU9jAbz9ZK
1LVM7cKAM0V5AQDcMQgAyOHPXIJ8+uAX2ohjrHAo86Hp8hRRTP0+TqljhLYnsDmu+9yIYGxOzQqC
xB0i6BA8dSLFUwQi1OYAdO1AtEPEt/A3aSzMW4TunRFTaRS3snMnNGEngEbOcM39blDcAigx/mUN
uTd5I5LJPepympO8h8g0fUiLa3vVnrL+2gCysrF0rpw+l3EmEMmzRmCTYXPTBA6twe4yJrU8x0s9
AJZ17kA6Pg8yyJTG2rVquRMYPqcdo6jwxKj+goODYBr13DkqUtZN0dwOr08Q+v2yAVDSndcd1D3I
x0VooFzVNuIYi8T6sNpKGsTJWuiV+qh6S2VH/tJlh8ufjfvUAK6WgUkPij3IQtBoFuA75FwfvPgw
AVynTzw7KIMke00ce9AsJhhWeCShI+9FfFi85HErmkmZpqnOY63ScKbhTV9JLlLmymnspyX7VNWj
aD6A54YB9aAjAwQMy7v664ClupyMwPJJLOOrjcapg32Ko+A0eY4Lk4eg08A2FjjHGTOxWwARjqVB
zYQuKgFdx02/UzRHEmANxU2eL8vjJZ1bcYyZzI1iNwkVF+q4APYPLZUC2SKeIgE+CF3CTjBVxbcW
zBxgSVrG+jDbz04nUqkzgUC6QASsSme+UvZxkGHescK2bQd3FvtAXBdZKc+7oJ4NGGa0XhBC6X3Z
PMjrbtUljGKP6IYqQVb5Sv84h16yW48ruKUdzNi/UqMsrpad+gZzF53gy3KsB+UlkJ7CzwCxlEXt
yEpjHmnFFqx76aeyLD6trSiKi0TQKtdGx1jqhqaZ18EjsXHEwkHszEZ6f9lgOH4F6TMg2UAlhIF6
dpizXuOpXOIFMsruWDVp5DSdlTqd3e8vC+I5TEhCi5wiZaroA55rs6AL2KgRvdyokNGajYYhCKSv
lEK1+C7OXjk1wK08NuQVSmaohqUOXn4AtBIkVrtZdtXlSyIBpAOsLKAM6qNjOIhn9rmHil4yhSRX
YR1M6NMXTcUUMGxj7KrprpoK40pKZ/kqLVrhOhMtGzCZEQWlNSlYLMIQm4FhU6mZ01YaMLLdPirr
HCQq3kF24fdlea8k1QEo3d9HNbwqSSdCoOAZKBqC9FViAyVEZ/XEnIu8mDjiNI+wsIshvaYQxFne
UW5F0DRqcwe6OJPTAVSnnjE1+kO2KOlxmRfiDRIRQaeLtGFyWWPQ1kkfoI1RG7usG2+IXD1evgQc
ZjsFrvLtxOhv2KiTkBG/O4cMujteggShwgCnlxlO87V7qB4wWrU3r+Ugu4sjcBd60eDAdwVAM9Rd
85sY/IF3R7Y/h/GiVpGqawHsUK+avsVNDVBPrG+tN9Oy7gSKU1NgzXQrifFlqzwAkLeCJPOx7/zi
txJgmPQY+eSuSr3uJbrqfbqfQQERxweUhI6i/U++IaEVBbBY+CA2UMmlZQNvjSCBqkflQJKy8Qw9
xoCzMReC4MQ3pDdR7EdWykJbNRqECzxex95RUda6fJ6cTAl29CaC/XAhRowpioZnZ1+xYx6oxrhb
2+dxnO/GwfQvC+PMcMJq8fhCowrtPLwnz62WdjaaBlt2XidZaH8W5LgU4GLDE3NfZ/UTbLVebhSj
/GRN89eoUEVMA5xgfyafMZ6xTpfVavDt9F20106Uoz3eq8L0kxuitnoyyZqhleqcd5BDGaqxW+6s
zxTfvzog234WFXW4VrI5VCZVK9Y26ZcBh1qp10NdOBRFR/DdqHN8d+k2IpiQm0raDGZv+t387nMd
zPt1N6O8nQIyXRKj5nCvONioUSkCQg4IUM6tRML7RKrgQXF6kz/caKdklyO+L3gQieA4+QbxJoo5
uzYapj4lEKVqp1r5baeflvKuVmOMpCyOZRLfxKjvRw4TM5sAPkZZBete5+olDUkkPE/+lCDoIzr1
smvKT1WhxihCSedfOUDOWxYh4GvVGR+yGJJUT21IpaGiC8pyJ/JtDBaipgngCOFYOOeZomE+C5U+
FN/oW+dcuZhiDo8WxPWA3rexPIqFfMhy7AWpdHH7UWvZSGQ+oSbNk2SrkEjXCqbr0PshXcfAqJn2
os4L11g2kphb0K1mXmSJhOcJvAedP9N2gADaiaD0BWLY0T1pqo1RjjZipoAiwojeyNw4hm4Vbbua
6DUzWUpadE02tisePsBNreLOscevOvC4BdbOvcwbMYz9hdFQhUsJMUMeO5IBSIq2v00Qq0FE7igw
C0kvHFWZnSXGYqCefPmIfAtTauAXMRHnmNSyICqFg8FppgeUfTUvOiaox5q/6cNO5E34l20jjEky
RwwLFLYKYe1cuhECNnAPjhEAzOviy2SMD5o5Xq/rcbSM1FmWTOSmeWcNtE8dYHt40qpsJ1LN+sXO
4gHV2rQhDqZyHDt56NOrGZC4vfkAVBIHDSuHRCNxk/IDCz6YkAD8l6powDfByMT53R+N2cT6IJoL
mZEFLcosUXMnp407FPuxVDzTfLRj5S4L70er8QSfmRcEgRQFzAzwmeg4gXPZetcXDfhFqJtTvqQh
diWbnQUoEIhvv8l4oUWeLoAZoq6MDYoE45oWHk0atheZZGYIpbUrFGvwsOOXXyXxGMXuYrZT5o5d
0bt23+fOUIKc4rKqHE2B80sHxfGBIZ3RVOn7Se3MaPAKjRywYQ7E+klwmtRlMpptRbAr1nGnTdVC
RSwa3ry2DPyr+76anXBA2QnXlSzCTirHdPHERd1ApSk1CFzPv1+eZaqRpx1SXaJiO0td9DsgtcZ3
WrmS68WMp6cmnAusvGAB97a2q/kYhWtruMpIhr2UY4JDssz8aUw12VFTucBarhEXo9tWY75P1ja6
joClZmC2IlnRKAdg6U7PLXmXDgaAB6J8xTSGpqyqYyt5vjPlosCknty5lr1Wx8w2q59aXsBbYeJ2
uu7VvnqOsvJHX+fjy0JSQDJKSzZLzhp2+PMApZUOgOJYbtBLrW66FeDIMaE4VETD9dfXKD+MEWmT
o4KHf+I0cxcqjqyGA+LjaJQP/Wh2//sk3Su1CBCbUdR+B9BDzDjT9MXqvRioBkHe24MzS2kluBOc
2AUme2SKMhJ9VLWZ8E/isOqBy917BvnZ5g/1+FnW72v7V675UvkjUmLBZeDA1QHkaCOQif5ykjd5
M0GgvsvvkhszKB/LQ9hgMGLxh12IYR57Z66+vjd3gAjv/4JwlBNHdWSBmH2XUbp81yLLBqsbrXkA
dKsU3qPjCoCOro9cfVaDyxefF12w6ANcIAPwrSjhMzdfS6x6KoE5A12lHzQL7x1tZx6tUyLsLPLG
0LayWPRtVIIUIpeQ1flY5P3Z3lIMot6Pfpa5E+/p61q90T79/ynIloHWGRw0Sg+h6aEFHHYQHXsn
OiSf1q/iigXvjXamIeNxwsmYpL6FsPyQPejYUU5vs52x04MRsLQfSfrPpDHZ1lSlStFOr9Joq78B
0xzdXyBBeRQjIYgshU3627lP0UZ4lZbfKQ4NhXQ2qLv9Cwxunv1vrJKFUilANFLnIWTRIQYM6u2K
+2JH2appjkVRVSvhq0347Zh3fKEDO9MGgx4Aa2W3/QQ419OfIefwWTwz91r5ZMPhVkPGqUmSFUpV
Dmn0NR8RVIDJbikeo5OyJ17vr40b2k77rXWWRxSfcqdO3BTZ5YcQDOjkHp3bsOjkOtsrMA1JU0GM
QX/J9HutHJQW3PwRaKS3irsUoDH7AHzzuUTmpEdTrQ2kA1Rii907TAyW3orCiekmn7qf4mvJP2ys
MViABKK4SNTcNoXNyErUtbIJFYic/YXykVc7+6E82X5/9M175aFAFSW/n56Jrx7nu6Z3RHk016I3
P4HRWTKx/KNHJoJYijTCGpy4fyCFIB7zhVCyerR8CNByzvVU+842wwpCKmsMlAbD89qTMgg8KidF
1YEgS1fRdKwWGYzljr1RIc9HimoqfXGFFjTZzf2YXNej1HpNsdYeaLXm//0Zgiq+JVvYfsXoHt4i
56pN1aDEZptizPNoBOpTGtAJGD2IvvwFRsr7hONMFtuc0cEjLzVhgm/ljB7m27PhCmSp0+rGu/ZK
9dUZbIrEWwKif5azpxrMLuI7QiPFuX84/w3MuwfLMii59dCX1uJXEJFc0+4s2Jj9FH0i8X7a+1z5
XB4TuTCn1rZNldE8INqnXyrX8mgdc3oUn+/ravR73TAsQ3fBYUX0NbK5jkoVhmWnSx2+pfy52A9P
OiC66cQH2vqrU70UQeg3PqbjwPKtAXsge6Bgk+ZL5cX+hxwgVR28jkCx4niHccDbZ12jVwfo641L
UWPCPWWIXT+/MpbuBCkJ/9u+CWR8gSpleoOF2d7THq376KQhzig78oNSOPyF8xNJY+4rameN2Uaw
Zgqf0j+aAUUYsl07csgdxU6afSAZOtN3eW9AvOQVpw9wEZyfMJNQNwA3waphjBM+WjvNa3YZhiCL
Q+S2CGiiihpnnAjrzug6omaIPB7YSufmFWdLUyYtjnf8QoeXsPing6kICLOKO/xM74XVUPq5zs35
TB5bW1vnNYqMBvKgn9/ddNitiGOHgirh5emY35BJ7/4C5O99b/VcLOMhsnXJh7KHWFCVH+rbGVBi
xi7e50fh56P38ZKCjG8IwdA1AIu199SvvSf9oEcae+oL1Q+9oxYvIGGKIFKOSW2jsDNI+PoNg+SB
PksoIBbBMJ0Q3f799Tg/RsYZLQr19lS5zk+Io/rJMXPpBlD9gHxLPPT+3s+ei2NSkcrGdxtt+D6C
ZG6P16RnXaE3/Xd3nzMAA2mKYtK2B3Zv2QGKZDLkvAGErnfCdhFtGqEo+7vYNd4EGFtjxpxs/UuK
9qHvXXZxXIv5V+47VCyjMWatLSG3T5ugXdKTqSS/LovgoHpudXu3d1u17az0M2TQiDX3rvWrurd0
x0KlJ/izk6/EBxBtm4b3F7ePGuC7O7HRkLkT+dSU+aJB+h9+Gsx8YuHFp2VgTLSXTnwvnCbnWs5G
InMlZHUFj3wGifS+S+DTBqUcreLbIMIVEi9w3urnp8tcizkvqyEBbDZyIID1Y2jeHO9IdqK2M/ro
OBoHWd9LqXAw830Key6XuR+2OifKMECuKQVF+02r7tL8h8ByuA57c5JM/EUNHXDLBmToOy0YQcvu
Wt0T3rNe+pky2bXT7fCoT3QEzhdIfp9ZnmvHxGJt/cdqqM2qM3ae92t5T8DXfIzQj1TcMHHq5mHp
duWxvR8b5y/e8VyHt9GeCcZ6WQMrIIb21HKzyMlBQYQ+srlTvawH+LpwCEh0VZh4bKaxNUkJBKrX
mJwHrlPujc+13yO5+psHLad8d3bI7Fr0KHVKg6c8Nd0vmGP5mRWONILASsfb2vYBzwH6sPmmDq+W
6Gud/7S+R8H9T8GHFujMti2WZFoVuXg95NmjSFZt7UlYiAAhklfeq7Lzv3feqNIGhjhps+YdCLxt
NUpLeggsOvne7m50vb+JU9ErllMkORPDPo2KCclr+I/b067KWyRWtOK0Pv0FoC7f4/2rEzuppoIV
0Ohb6CQf6bxD9vUfO22fRF02fsB6E8W4c0C+RpIShx36LuApap9rSTiTzTeJNxH0/29ePW2hLmbW
vZol9agosow3cdC89uiz8eajqc2bTZiMD0/zJmpTAokjNvpKzUdpCVOvgCa+CWGNnsgE+c7tTUHG
dS+rpksFNUF9R1FFExQ+gfl3Eo3uUx/5PvK+iWG8d5pXetZLVocLHXQATxps3U+0b1F+VY2iSSaR
WTD+Wl7KyUho/rQoRwQmDxTXrsBT8IPRmzqMO46V9v9d3OE4+Eag7Of6GWboU4qspHRSdzk2lafc
ibA3/iM3fBPMuOWm7JVupFeZ5hOaVbnKFAC7JL8tXPIKT97dRXbuytNNPztAlxcFQ8HZsjAMqtm1
2H+A/DC2PpeN+dCNgPAXnC4/nfhXSXbvsE2BDTmGrzbZImk6jti1sGsvOQJxKxgO5q+6xrx79/QX
RBKC+24xLiVdZqvPaSZD20aSU98WoIwBA5ocaD6msf/i4cv3l9gxQcOTrgAyHgYUJ3CWKp4ytKYM
esFHCodZHOJTvUsFlUb+IxuwTP/IYnxLhhVolOsgy3AWYOnH7vCLemdKYaVexUci6AH+R+B5k8c4
l0FKFDWlRRqMXEBaD+QpKEeph/uH5LYTrXSJjpJxMovRATN7fhX3z0HSNk7rZoFoeYaD7kVj6ptq
jJOps7zAUPY/snD9MjQ6litssIi04t+GN0mMr1m0to7WGHUYupcQvxj7PICJ7OUD3cSN9xR/XDVF
V5Da+Tt/DXwCzC5icgBQP+dxL6/GyMrpUS6xG+6AIerafto6nQe46V35Acg7nOZGHGOYUhSjCUDF
rUZ6M8bFSRHaIvdmb0Qwtphqk0LJR1CL3mWfEVkB5Ff/H2vf1SQ3jnT7ixhBA7pX2qrqqjZSd0ua
F4bMiN57/vrvoDS7YkG4Da3mxj5sxHSEshJMZCbSnHNIz4YDjVzpKCpocb/aThxjix1W8YiS46tV
Ld5gpYydbeXZiBv/bV/J9cc7MYwZSiDSK7cKlQnMKPi1jObP8OFtCXynsRPB2J+1mIXagT/L67/b
h9XtjlVQu7bbo6iL7WTw58oC4xPpxMQ4eczgpAgEdjYQzzTi6KkQFU9gDb/EsTiKtYhWc0k4v+qH
BgPyPlha/MW3hsOI6UTRhi6nE3tj4mxQi+S01yNq4pRRhHyuAgB0o4yrfS4DYSGOfvU3bi8bxcgQ
m92SQdYAJBHHjj360ZKg+DBnfn4BWAM8cOzaTdBchLIFnsNiPIdkyTnResimfZjoNF8o3zwtefQP
vzGdwHX5P43TYhxH3CqSldB66nxKHom/HRZ0BenQf3UR3WiBWVqMA1kbs0jtFKKmonbq6mQuorRS
JIHxGfbaFMQu4TOG7tLI0cHulqPgMvPPywLstoLOKrCMbv263JZ6rxCI0B31tJ0BCXZH37fdOzE9
PDdEgoIB+2xo/+m/co/pWWPU+dh7hdyA+ChqzCWswXRIHCBO1NgQzheQX0ttfcgkkHaSok5fpFFv
RfjpvCcOVtZVkGhpFnCFmA83Ld1Qp51JnzjDUTn8mA8AZ5DobHmfDysUBuChsVUOwMjbs62idOmm
GW8cEoKjQdnu4+IAJhuUqOagB9OifVIdoMAIIgAHEwt9vp1Y5sIta1tIqwX1aNOxplP5ZdgHcu0A
Fyt/LPwq3D5P978BzMK76XvBzN1rk2IATPNV3/Qg6x4Qv0qMA9Dx9Tr79BsulOe09wKZDzkuspHZ
GwT+B45zJEgnMf8I/sHKjVxQbL19XWhoY/3oXiBzWwAg3qyA+AYKh/QydYOzVIMby1iqX1c/S+qX
MhJh0HEQMm6/JhPQN7M2yESuOs7+BLcNstm0+Yx2tb/5hb+ND6S4iBZHuM/KvaJMjMennOUs+udk
YzSHzjbihemnmPPI7yV/ol81iGcDUzzCyCiyIybeD0WjkcWEAf94JWDKVLq2lRU3/diEmghrRfBR
WQw5bRwnkubQtfO0wJhRMkanKnUBejU5kvURU5iFjLlQZ/yW9p6GV7QYfIXXKNsdNwt0E2Nvoq0x
LograzrRaQzzsPPnc3ESRmORJMYnwX712CwgqThi5ePSHdZg8zMnOYkaqqrA+7FbBIrc6LOB+sD1
HUsrf/pUBIvl5PeUJ9mq3KnxyvDKZe91xgcVAyjA6VN9fQ3H3iUIAuHbl5f7+gQIIlC0ATmApXzG
rmLgr2mNjbd8djYf6J6GdQSmrhaq2KGQNKcQOAv+1f0pj52UbPXxnxp951ESSoD45HdYfKYTEgrm
wNr3SX4vvLncy7MTSgP+rkC5rllaSzkeABS3DkIDtcKLHnQagPnsP2yiy0M93i8ecSeOsadZkkg7
0eokKGzCCpFGbYkzlA5dAqOhpijfkcgdT9FFyInFzaB335MFAqvaZiTNQMu9X2UwISwHpXSuldig
eZFE2Feic2WCmz7ZUxvRGlTvj6/6mc7xUB9hf8fl8f+tqbIpShqldl7lUI2C0RivPRzCCNw4tLVC
+9O/thkmrAGcu4ujGdLksDmqSJq1+x8vAjrNK0qb+fnJzmSYiKZoHYD5qG7SQT4Z/gxCztKP/fhl
BqFwQNFiAH1ehMIZAV6quzcXJqbFclNpCW2Z0cHl8Sl9Mh6ptRR+CUIBURLG9X47JRlfI6mlFmHn
Br1zOvtaupZyoRNJFEGyAG9kcZgfxP1emu+8cRnZSGYlSrmtK04WPA+OYpRuEn9buheBGxWoxgYr
q17aEYjPUC3IX7tjj+kHvTwSdJQ10LuMmZv9/QdD0siCfh6nzrgZ4ErIa99eLbR81YM+LN0xc0Aq
E2R+9SI0UcFlZ2PXOIFFQt/w9SgsWQlm69F6pVN7FTyarD2IuJ+5JZW9eoxzMTsZ21AR1FND7eN2
bt3alYCcZHYOfbqKn8kiQ6F/3wWJNF/UJqNNnqKO3UhvDjGuXAqcZoGpcBP03WdjHEtvaniPN9Ar
ukxn8xABT8tw2uPm0x272BM2NumteusCMK5lGscoiWhEoDMBuuVUjbO813u0xr8CSc4DNez8PLyi
RR5YWChfHKHfFt0NxseonYbam4KDbf0aRcU+TFsnOitPBrrV6sH2onci0AFRVsOu9plWFWNRGTpT
txaDmgAAD6Cz8rLOjb6ITUcUdQ2aYe5sZx27psRWJ80gm2f9MGHXZHO319/hbRTdC4NJZvKiA4AZ
DRX/QTBTIjf6RJ6r75Qurgrn/x1VHH6GWFg2u+4psyniAI4Ou5n03lOy5a62ZSRRayZ5gmvBdS+g
eZexdY1Yx/JREqsBv8cIKZTC6TrF7usbaumzR5VKMoE87q34KY4NCyBuAkcwmiEQR4fV8lALpfCP
sA1weDs5zNfqqkIiG1UrO1qnBvXMr9upPQLpFpjBoyi5FpwhGxHGGTnSIEMY3QboHinobBxG72li
DazKT4IvxnOYBDCD2LEw0YdkwQGlfs7blmy413aldC7do/MmSR2CVUvj0i/LrfBry1YfahsD+5Wm
YJJtAKUjCF1K0L7l+rnNh+WdYS+f5QEEuCJHSx0b6/gIRuox0Q+Unl+AEfRebbHpOMPRKqrbyusx
0XRvGMhDB4Y5p1DTBzUyT4CZumB7LEim7r0mqd9Lkn9b1e1piaTHDXVTp5ELge3xHtf7H8Y4xCjG
cmakT71X9zGw5OpqCvQtN++WAcw3UyFLKTq5Y/R+IWn5LPho/EOh30sBExaKm7eeqls3M5bzBY/2
B2z+hRPSTAw0tIBRxWoOGsYYmSZ0GPUgevty/RYm4/8rmRrvzkd2Zikb+QrJQ0BO9LmLzV+8+iyM
2dJwLkqP+If8UxwNwztxcaonep2t8FrbknlrH40uUcajqmR3C/p1pIjvJG1t/uQK7rUkt2KVfo3N
3ICWHYgUm8YB8MHdgs54/2h9EJeF+Ffwp5JMzlJ3PVHAnNJ7Vjt+GYHY5EyzjVlfeFnRbeI9alGv
RVcc+AeA3GdEqSNq7noO39J5WwDKsQBjPsAbtrzJlS7Uo5UPtmf4AnPlJUt7qUyyNBTqWg86ocFu
9ZX4noKg06RTje9/c2mMfqBfvMZOTyZdGvp5kvIYeoLSl04zJW7xMIYY08YrhZQuTdJE40XckdS9
loxDmJR6VgFOS/32cL4WDYAzT0GpCFJDgjL5y28UinnBAk7RgjGAsuEXYJUlyWol3eC+c/Sghmfa
a/tavKJZidlFUaxQuYaKJUqAqiiAPDCZU5XzIh76WEWs+A7+VH/Eqbqzu2JwWz6hDnTujgDO9ky3
Gz+nz9U7GQPq+jF9TYTFPg5+NmLB7pcwZ61EFqmMDr8E+NnB/C55btHZOZsBYOocWYY9U/Ac3a2e
wLSENeyjepEaR+QMuUaGuIndZNC5Yfv71kt0SprOI/XCpp47Ubo6pv6/szhSPX+KYBzRpgPRc8Hz
xcNktZsW9mWwW2eolj9yeHTBUrOuaJuMX6j62Nh6CS5oCopn4tMl5OUkX2H+xCO+XCe0E8a4AzNt
TX0AyqxXJeMd2jmP/SxhxrkmTjmZfwl8Dy9FBOjxfzVjbLaUiF5vFjRDRea7GuZe5Kth89w7ipME
oBNbnrDeED8qlxVrBqLwxX3C7KUzdio3nRRrOlSlNUvDLYKpd7V3P8BtjEgIdHvd5fnF7+20paex
i5em3WqbDYhg4M8Ox/WyEkd9ib6jR0dBdoHw9CV6v6Jd5s3Py4tsBwVShn9pShrziipys1nlET+B
5uSGOyQAX4LHfaDNsqEWu11e8QtvDQt4BAaakTZzC1O8iiUDs4LXetR8j/2YC50W1/wSxGAHgTVx
3e1OGHMf45RoIIiDsJmuBl9bnt9oV1n16PLPH1Vr9rox13LEjJDdbRBHzaf4RKsn1Z2OSfjmr1lY
1ed6951uzLXEEPzaZxWEETVyK01zqjl3zG70BWfIa9TslWJuZN0ZWz2NkAPG0WP1zzyZ4g8XYZta
pBFz+8q0Uap2hiRaqmy+lYCItB7p58q/AVrNK73mRSST2xwihq5hXV0DiLzOnOKYaPGK3jjGf1+H
2knfGU/Ksfct1Lswd6N8iZBpwa+e4V9dLKfZT+AzAVgQqt9CW6WG/4sv2P0S5pyXllRzOeCXADP2
Iy3RArL8pIcWuG7yoHCl4I++60/NmdOWu7GWgPeA045Xf0snwNWAdVQjaWhG+RnT65+3Wj7Pq6SF
fSQa+KTH+quygDJWsISNDXPmRbSuU61KBryOHZcuXopTuYWl9CzVwmK7SBLzAiqHvraSApK6j0YI
tNin1DcygCdHD3jrofxX/ZUGduMIj5frekxwkwDRCw8wFgOpUOukWWgBR39Yzpg1QpIj/UXfXZkP
mo6j4GNyjeenNBYOqR3rclwBgwBHV6MUDk6up+luOlGWqC7H2o/Q1XG9AtDzgPMCKGwsx95Grjgx
NCysabTE0h2JPx0aP30cfgO7hv+E3UliPuBoa52+TZBEnvpX8pnGRdq4BACi6tCFX1HXnx+UdwKZ
CNW3oybPBMkquVCyJNpWmB9pgtqG3Z0JdzAfMZHsF2c4KSHkHTdJ3QlnItbaKSBPsiB8TL5X5d/t
trlvmwr3PuwEMDFKbdTB0LCi7lmV6bZD51pb44xGT+nNBVbJE0WpTAHqBMY/0PXc2oiV53Ymz7h6
QL1aeuw0Gk0AsmV/KHtRkKL/FOtPdCSNRAPXEV3VvhWFYlgPWEcb89yt8qxZjYKh/Db/rIx6h2eN
+Z6UUzDVoIUCuN3YPmVrWUtOapM7IPCPIGgg2JkrtL9Vm5xUdbNTwe/jnoSl6xQTyQZ+Nf37Ls8r
FMDGmzq4nJtJe7IqZXMSzQqsLPvYj0Xn/O9fGATEMmYaMGIAsLtbYVKXwrW2EiZI5RSIYeu9MS/P
jar7OSBL3hbFs9a9KObYK0nSB1ONBi9Si3fjEp0qcxWtBvDObi+DuREYsa23nsqYgigkbvewoBcG
RJWXxrdDeByAWeFBS1F8RJ6A+xwARijIKoHuDSw7JkRqIE/MbBPd4EnxmiOdxtneWQ/2ZfH132Ew
4xnxXhzzGlCGNh8lChTWdkP8qa6N5q4FnJffE308EKmonwmJ5FBq27TGfzRX7EIXhTvG/YR9mlpq
gjq1sCxsTlOwbRlm/PJJ+rY1AB4UmBj3u/88GLb10pRG1pktfukGm+6y/q8iFVEucj/7TgQTYAZA
wfW1REWondOpn7X2Nc+fdE2wxMDLOQ1iXoH9KBoM4w7lUUvKMYWYJbro80fA6Mzb329fEm6lCYTO
Fh56KsowKvNdQVUN6PhMoQAdSyCXKMVQZC3tCdynWAX7MZ2SecOnt8Vyv9FPqezDTlG3SLI2GRAL
leVE5rFXv/47AcwXijW5ku0IAkqj9wm2AI1EEKu4g0u7k9MYV5ZkTRXFBk4ufwV3oWfedTa8pkM8
Oaj89H1t/GnCYRggrLJUGzffYJxab9hlbFAcNFr+pFQKlvVKxyXoUEE9OHLjE/mPFDWBL0JUQ8dY
MnOWhmyaaZ/2gxe/klOGxyJAVRo/u7feqwHaJqdZCMnNd240IGGzC2xWLJgD0LjlypwGClDWnJHm
4LFq3i/gO5sBYi3qR6u862yCzgrMCThZ22S+ZGFXczZuxehhmMH086R/WCyNxGCNmKJQ77v6FAPK
4mNWIPg6xF61sLEkI2yr9dKvZAykvDhZ+ro4VjL6Tdd/UVMCqgDDeDG3KA3twQQinlrKujvMlnYq
N3SZTD1pwMNn1uBHkeZ3b1s/z1nbNrBNgfED2CGZCendGg2dPteD14yzQ4rUS5bCJbqnZceZCOcJ
6PGw+c1eGpNK4ZWhkUGGNEpMGn1Xzs3DhOo4nsWTKx6Q57gO5Gvge1HRq8IbjdFNz4wJRx0Pnt0O
vTOt6l2VkNR7+wB5o703UhidtmW0QTUFKUsQdY7q6ucRgxDvJfedv2Cqt28c5TKhCC96u3Bc/o1c
JqorsQFLpJsZVqsOX+yks46LXOg+dhPaPzASWuiScadNFYnwbSo2D8uWDHIzemM2u1byPSmPGyAo
kJ32uuilS6MIayIWII3RxZdxx9hderWYosaaJsgyy9OG8RNfGgZ/LWV3tGsUTpU1tBbs6VlpLPJe
POvci2a8F+nINpSgGUWKZnSOGbShBLiiGtiK3p92GWnZG2DQoCMDEcztqS5F3pMswakqaNPk8eLP
RuYP45fBeo3TcOxEGSg1iF9OdiePqr/L3sHIsNZrCXk0AwV37iXTL7P9Gn1D99ZFdcZrMCaIXzM7
0ycZlTEhJwXvsY30E718gDhDZcaMeiUpMoWMgHGO0KhRunOOxNtbMs3dkumobfV9BUIFUnaNu85b
8PY9pf84q70NNF4C5kO6q8JclyLLE7UcewD0gW7Li6d5c6xxJYfEGvOw7MoxALiScGCLZ82g2QHe
MgDJEaMYletOayQyt1jkO1QfZ1/2G4z96+8GR7LdEkuSX2hDksKpaXVQZR5glt/Wmlt2wHopSjdQ
3jTYbbExS4Zo6lq6h9ccNw/QFMHkAA/IWc/1g7jJwg3Hew/PGNlmqAl4J+Hh6RjJBmjZDxGwwRef
nJXPv4GIRZOYX77qLnzRv+9sOsuqcqgNiKMMVYabn6LH/Iw80RncMogDVbRwzQkp8l49+vedvDhr
LG0jkJccyQm2+rkHDYISbi6Yaw/aqxgai5dw7AUyiX1iKXPXRyWiSwcod7utNTcqTe0vfaisOyKZ
hYgdjnNJUeUACCtuqqxjnetWQ12KShAqGZ3XKNm9NtuhjC66J4NY1knBoZ7PRu6qZnwuTeNkxrUd
vm2wnANWFRX5qk4xylWN0RccE1GRTCkaZ2od2PY9mRSBI+BBZN2IYNICQGOnar4keLOcrNLH3li5
IPs5AU0RU7Bfl85pqnBM/Ol1St32UZxEcvzwjXzGJ4Alt1gHZMneVKN5HQ2zo6321w0rfE6Z9B+t
aPH6IhecK+9i3qQLzHdVNrTs5RHpAoUmAJHTUwK4w/ZsBHlgH0UlB16nfC+NRf+LpExfFSpNDSmP
WxvKkpNVThN54AEDYyoG7y8UuNL2ap/mgj2GJf4WpRL/D50ttEJNVK3AHnBrywuo8oZFxjImnfqn
/C+UGMMtwA60hJJw7P+KJME4Iyj9UxzjHKKhjFcSXY9Ydo3Sm55zn25ygwO5COXPCZiuS0wu6U+b
L2dBrGE8zB1zgEuJjp/34Lz5JcwtWrsUbbUKitO3X1k6+h2tNtPib/0N8/nvxY6fE+huJDKXCmM2
plookPhjB5Tie9MNGdEDjOMOb8QwdwfzUfK69VQxrfDU6b4tQfGh+FWvirIl+i+xH9PAYIJO0OBF
4GYUIlk+5mWKQTu6Zj1+JictMO+2Y+pL2FNJa0c5rR5Ys1CxE0H58CaCkQ/Sx5iBRxm4i27NFuDB
CopRLR0egNE6VQAIvRDAukF3EbbrODnvjSwmXtvF3JTTDFlUzeF5egBFEmbrZi/OnN8YaaU//ZdT
3anG3EiVjFrdbhCXRKVj6WCZJ6pbzjaQvE03kZ6QSTmNgd3p9VK1orEWXjJ0oyxzQcelWO207Wh7
SXZrRfrRSsf0Ilk/rKO7/A5mMW986UYocxdHXSvg8KEyFVrYR2KV7jSGsXKJtZNU/JW1nzbVodHH
9vUww3icfBy0T/LcekZ/0Os7o72kxm/cJa6F774FY+HLltdTSxoMxFTxA/aVwOu56ZOTr/kxrkrD
K9e1Cd6O7lyPvDdt5v5WTT7ZyYjDoJNqW+VoHygazz8oe2JAeV7N8ubwmaw/ISildCq++Ec1jML5
PkPbjTbB028/YPbEyKmiU2Xi7BwDhS5uoGEGDlMsbWuB9YRtuiAPh1PyaoZYKBjcGgDS6Na+fbic
vGKvKwu50ZtbI2fU0KL04yg1H0lVHbPooSpHN6v+6tfZfVseNdw37jILuLFVuT1vLeSpUgX659jR
sC84jqX3thiey4cPxLo/nsi0nHnrDUskR1VM8AnHSnW7ePsUxySQTPlOy7/+O0nMp+vbIs5mHZLy
SQkj8l2NFidG1VlTJsHR8aLlTid2k7Uw1K5IqE50WokuIwJu8yCOlvxI8vPsWJoPUpSqkRU9vHuH
yRrSINkozSls1P5d3g+PlBvgIY/NFs/RyUkqAnKF2vyDTU+89UEwSHQbuBi/9ibStS4N+Jn8+wqs
I4ru2x36j+h6/U73iWsuFujdZRQawG7EfMQl2trS2tCtzfDc7QEhCi+TBCnmXUB/7k2h+qELxekP
P7T8FMu2Kaw22UpCp6l/jOC2l3ZG7QiTGdiNMp+TF9HAG9eCdvKYHCEeomjVfqiZHhTQRNB8KxOP
vHID9k4Okx9YhV4tq3LVK3tW/cKr7+lAYfn3ionQL6Y/oXoxfxsu3Sl/GD+IfwDPqZmUwhSPfErk
yCQMURnlRjrEmHuRNXArnKfh61hg18zAoJh+sltLEKF454pSJ6U3A9kYRo5vvc1s1wCHlmqM/hsa
ZgumuxjY9+oE0P0peWit9REMV69FmQocAs9qLVB6WzZatCZAqW/Fyp25qZVaYnK8fl1rkLKr96mW
HZZeuNnC+6B7ScyBrpWeqLEKHuMmGu42MCh7WbQ8gUzqg63WxwJMtJNue2oMWvGqLA+5lX9628ty
XvjK/gcwSdhqxdiqkKAq0bNww+yyusZ/EAn3IpiUK5Wzuc8JRDQ9xpS6R2UmZ3sDNIFSOXL+DNIy
gUCuTiCJw/IZGNl1m7mNdY46eExybM6bl2UAtVlGBFGQlzmpsoVehqZrlobZ7FsLqZppjvIWZCL6
g/ydImJaXqxcESkVH3M8q0Aeb3zoRh7zmdQhygCIDHnFsXjEShZavm57rwH6EtAACYhGovSvKy60
mz6A900Iu8PLm2/KJEzcTyy1KcYWZRL6MqG7FLGPnumCx2zp1KZfHX6s1FPyi/oOJYwTXYozH9Zw
wmtfxLbK+cA3P4aJKtVUSlNa4seo6VfAjDkJSvX/87WABEvDtIupyjabTU3VamDAD1WpUd2wYJva
H/vWENkpLyG4kcL4GRWrtFPd4Kv+pyKyHSoQtoHr4iAiV+Va7F4jxmKjZSVJLMF1a+/BbYg0p3Sr
D8OKzV2ALnj96e3z40XgG9UYg136aVyzFeLo3i52RDDmkru4ju61xOXJ7wTyOI4UKQ26aQDZB4wj
i+CoyuqEImLU4ZX+Y6GJQlTSKCzmmuBk2jeiGNXWOUGbc4SoNKofkyk6oUh6KbT46W2VOLFPVVAn
w8ojhq5sdr+v6JJGVVe7u2alyoFydtNvJVxZ4l6mnRzGCBMZ6BhrDjmDlxYnCeQnwRhSHHCt9If6
rj/rGEwWVVW4Z7gTylijWgGvb2khVOkB3m/I/pZfOkUWpA98K6RszAQgZQqaLrduum+KmGidBoQa
oKwTP6NQoqCTib/RTUUxTQ/3k+3EMZaRS01jK1ScGtI1qOkwBuZJ3EnnRgOkJ/9Vi4motd4lrVZB
Tu+3Vag7udPfUUyAMdzO+HYuUMnqRxPzrJuPvst70cfjFTThm37Kp/nTru+ypGh8rFR+Bpil6oGS
rVBybcPJ7ikDdSVGyKAfinndQqIpAzUexF7aNTztJFaasQ7Ztv3jKV9LzAajF3yWQtnpwjgQdfP5
nnknj9GwaZM2NWbII2F0otX5AaCORlA8iR8rvPunArXJAig+sk2ZMZoNsDsoVKudZ6WreZinuDok
5Zwf3/Ym3KuggmxINiiTt8zyy5Eu3WRMKfw4QUqWEa8n4GMODp1BQqfM9Jfp8C9lMqdIkmye5xUy
rzAxQGvqa3dCidZD5A6GMImPooo0z6+oFOIA6NLAPzSZNMVS0qXBf0YYGAoXpx1Uw3nsVYFiIils
/tGtCqiisFbYA1Wy/5Db76y6dQWHx2v9oVGN+S1Ntui46O0lU2IpAuep3nllhHHjbpQejEQL2jG7
r9YqsOrEk/TiruswI4txOYFw3n3bC2c8jD7HcZ1H+HJTMBznS32pJ7/7TpcB18Omu8Y7RWSfnEod
ZmExc6SbCtpDLDaFlNtrScCWA4ko0gEdRnaqyolPWdBI7jpdbNQMqNF080VPM0e0s8PNj9Bg1QAS
CmjyX8KtlCtGYlD5HeBjE1e5s7DCe6JYZqqjfphEqBVCeUzYJa1VaQuVh/nxYzI6mSfd0xFEzTcU
wDuKmlA8k92rx0TCXFKMTi4gzlZeMdwyWKiul6rIbKhNsm4anT2EW8OAN2OzMMPMyIwZGoz/9UDJ
yJrSmdV7eVHDNL6rAHSyYFrejBPfoEUurToCvsGd5QRAPYpgBJf3S1A1IMA/xYowRtZvb08xWEXX
Aa3Ca7Tl71oz3+upaK2Uei9WWUzd4xVIkKCB1eRWBEqhk6xUKBsCvT+ol/5xarv3BUhUxqIP3r6P
1G2xorDTBHUwtmKCc/lWFIhBBzmzB9RBVt1JyXvQoTpW8ZrO2Ttt1rxxmfy3BfKOby+QeUL3Xdk0
mzSiSgiuzDQr3WUR+FBeMwCTgJgswPICvhLLlrnajWbGM3RaT9UZTb17+oheXCcKulfNBQ25GPeT
98V2ItlptnwAQ7rZQyR9lGDkqLVdmqV1/lRgBNSfAyksgQmnHTfRi5V3/Wzg59MsFLqytjL01pwN
JWogRbQ6UW+7dZOhoSRCcOWNP2KYC7Zo0rce2LlvDSVu007uOtpFkorGTcy8csoYHe9Ue2hK+ftc
TADmJdEhrboHSbE8A8C5QAv2IhSkp247pxJm3XosCWpgLXnbpHiHv/9p1OR2KRzmWgtTjvDTWr05
g3jSM5PtxbTyALs+osEg6jzZ+7KXxYSvrETdsJkgS32afTMAc1X6le5c0g2LxTzHtfe2bjxj1gwb
oeNaMAQN861yfVZ321phWDFWnptNDVXyiRTLQ69artabzmLLblOYBztOvWiLXKwrBytlTCWKq+da
KPg1nKNGqxxE9DA0QPrIzO3FXFKtVYuC0Q4ldqf1e2I1od1ITpuCPrMH+GD3LtfSO3v4QGYduwmJ
a67SaSSVX2SZQ21E8IM46QSWslHBopARNlpHt8dT6lltxy3BSs9lLa4EhsTLPishxWfIg/5OVI/n
Zbs3AukJ7YxNKrRkG0cIpA2A9sn6e27Brzk4lPqO4Bl4Eq1mco78RiDTSu1tK47tAQJzIPcZ1XGV
Ho0RcwlL7b59lrzH340kJsWNNKmsNqoaGKfO8vd0o91qkF2Sb/lhOxQf6jNmV1Nf/YIlHqd6+RM4
zRv5TPKrNnKTYViYjvFEYeJqhzg+UsetBnUgNyfRY/Ma25i7vJfHOu3eXMaZ6Bqw/dN3kgWMGgB9
NzrxjSp2MtufrBeggLimsXjb+r2EH4uazAFZuLNht7rIRgekwc5mj45sq6463mlYYhubz3MVv1ti
MPoa2l2aT0Gp/1338kHTJN/MYoF/oGfylg7MhbT0eqnNFGdGwumM0luYHqXwN/CPBfeMXYiYRiNT
re36bSz0MvUDiMJccHlTWtnH3+hoiuTRv++uWWeTWRs2fBv5pKQOJrqwQPBj/pKc0dgLRe9y/jmC
p+U6iWOwtLl6pGa9mev0kWCdKDofNjruVWGxlBOtia3byEmwIwgpjFpSC0aJvt+whkGqo6xEL4nV
n/Sxf3n7KnOyOqxBUIcIFH0b7abb0wOkVd+uFoJGKdtKuHT97GqJWsAJLzFe45WUOy0IJi5Wp9eK
wCVz/JVuYBHjOgqtIV+/lT2m+pAbVgzZtoT3VdGBErgj+mUDWImnR9H24W1dOUeKOXMNQwMocmAH
ikbsnaWkhbzNJEZIQpVDLZ2ylOpgq/vc62PbFPlIHggvXnEoBAPLDgu87GNyMsCM1GUL6n7B+EpH
DWNcatfEZH39HLvFqQprv7iI3lhX82Ou+V4s265MtqizkgRi6XARpc/Tagf/F0bHIpB8LbSKgGa2
lL86uhdJ59yNG+GMj8HboZptbUYdqQFS9fZxK2WMQW9+3jzM22A5CZmduBEh4PHC0Y1Y5sNKkmyU
MT1qCmJJ56ZQxgN70hrIXhkYtRd/KzFZamSAiZoCBP9a/iLSnJf13vwG5r7KWkEiQn9DdjQsHLx2
sB7paKAWjqpDQVmBgQ6cxrYXPqt548s3opnEr1zLYhnNqfMQYBa0xbJHxUE0rjDZqoVkdAEU3rmr
42IgRxiJRV+cyaqU0m4jicqeXfuB9uQqDFloh+kLXZQxQzpZhZHI8xDOslg4pzx1ozjjQNYpncpl
hbldbf2cnzqA0ih++SAciuS5jt1lZvedQE+HWaryepmBSwVitetljsMFhXzgYSZPhp+9CG2KE9qg
H3q7tCxL+UZuHRaw0E25B5QkNhknLynOTVA80GHTyV/l+wHWVH5520Pycta9RDbRkco2R/Y8oqeM
FquUn3sY0vKBLonayYUSKJcCnyyUyLiMVCqjLOkhkdLsXnVssUDxXx3/P0hkvMVYRNHYJpCICq2b
kXOC1kH5N0WPrNr72AVqyrPgVOm/+KtP/u93ZEtSSWoA/7MbqI5guc3xHXE5KUF00d6XQKs0v/1L
gYxH6FqT8h5CILIUb1jvABX7hdK2kO6iAky/FpkN/fd+URCdT4zJ0OjKzidP1bAOqtr/ULCKIa8M
MRJ0ZXHUlcsAwxEieotkMp8xK8ralLqrzH8uR+yD3uJqOpP8QPXcPgnOlesGdnoyTj4ByMeMIXp6
rlfTmcP4iWo5+ZCICwk4IwQAVyCVaz6GQYtuwAFBY/nWDYCmr0zH5OrmZh+nO4fTh8FZAzO50Lim
vhPI47qdnTwmJyzyKRvT/urTr+ZKL0j+QrXMyZl+S9EF4X7KnUDGzxlKNrSDCQVXjBeN9eZWqiai
pOI7mp9CrknELvsD4PzaaupVK9ldzTuq1fIhxbX/x0L/7TmyWFAaSXoj76EWtRbZvKM9SumdCU4L
3EPqvmuBM+VReuO98F9LuS7h7HSM2wwDc+o/ElvthD2bq45roGQwUzPEMARA28LkpQHOF617iD4l
L/80QY5FgdU0bLGyVca+780Ms8ZU6eipOqO9Lp2p26PsLERytjsU9tzUOsSuWjmYhPT+d+O9kU9t
bXcEUmqWWKJtaQQrjlqwPad+4ilPlNlj+isRIytycpAbeUwCNDZaBKibq7zJo4OXlPDHCNDNPP6J
ZojOANRBSwFzZbeawXr71Kq7DkNNW0BTLTq6To4F0qwKCA5/Ar0FnB28PU2VYn2x0A2rilVAGDD6
b7GPJqMWUFDXcQ6xm9FPDkAjnKZ2Rc1T3jW9kcq49TjrilYFLL0n/6W/b4DAtUCmM+g0egXyYXb0
b4Jz5Tj1G4mMU1/nxUAtFHpG5K5cXQOs3LRksYxBrniVRfNXTwaNnMiv0+/FBE20VAGBDBBrG9AY
TPY6ttmQ4n+Y4VlbNRjtLvfTqUkPnTZNxy1VkmNnZKsomNB8ipUKGClsdKJWTAHcbq2ojcykLZAA
oQw0HOPCywLblz8mB0XHm1CkIq/DaGroF2FfSgNKBovUC4whranSjM4wUDriUgMybgraXsUHCxiA
LXzBt+SErht5TOhaa0lLlBzy6LKxKh8oMjhw5P2qgLfLMBgo2ijkGQ8mPM1rAw4Ej0z6GuuRMoAl
r8XwbO7o8tc6ipwt/v62Wpz4iJY07iCm5impIiMEG4t9Hk+Y9pJ6LGPJnWNZAnhanhpALVXgVhTd
gDHeWoVZgkhM2zBNU2Uv8ph+rUsNhZ82fFsP3iPZ3IthnPMABcH2DTHWy7y6dXVX4YIjKLoG1l59
xfCkvynDbYZKiRC4kF4n1vCxaETtntJFssswBbiJxn5GAGzkHOQvuf3JKrfHdlNPqbmKeEV5kdjE
x/o/6r5jSXLk2PZXaFw/zIUW1y65gEqdpVVvYDXV1QEZASCgv/6dqCHvZCLTCiTf6i2mbdqyqzxD
eXi4Hz8HxPw4ZSDJmB0zwvqa9Fgq30KPNjR84ckmdO4J+pvEi41QLd1ko4YiEVPtBAXoslbRNYjU
2XeYORizpDbJKwWu1Ml3ivysGL+m9LZKIn/gCUjTDkZtuFN6zEsk3tKbyXmoHHMBhHl1Y53Mw+zS
Yn0L8kYJICYFWAabGOGkrLt+DL7fWNcOyOlsz459bdG4qlXMtpNOP9RRutPl/4S44Ww2Z0FqN7V5
kw2wIThw4wS8DXTTRC6EtUBSbboxd6MddCvQ4RGp/jKxwfdD1C7ABEVtErnCRLIETwCiFknQs9R8
/34iv18u4FjP/YASAT6YUwzStI/ShJa06AVkqv73Rq7l60A8ASwBuhtEPnZ2x9sqyKgVA6E4r5Fm
kOlKtz25HF07mwL+LHrjqkO2Ynuwxt0pIw4KauJCT2jpero2p3AFyDxbAkM/Lwmi6ChLkYxMACFh
nkMNgLP190P9SrfOvc6pidkZjBsW4wbEJQ8cfxb0tVTv2dhCgKqQ4rCSTN3LJqfwJ543K0tV92mO
khKJ2ttEH16iYdJBXN3GN20KyYdUs301p22gt82xi2xtI6EjM2gmJXOlmHQuL6vUq6oJehuaGYU6
8mOjO+QGceOmAR+G01EP4c6OSWA/miogcRjAeu6QdtEGxEGtzyw9+ZRIbQa8kp2frSL79uBIC6Xx
i2k3UM5AQKCgrAEupvl1pqVGazOjLP3S6ld8uE3HdmGHXcYdwoQmi3qvBkWC+UPISZI6tjPgYPSV
ObqCbgAwiw/0Wu7TQPL//Vo/zOnIboNpWcFmsmerbMRsauIY7EcpTzZlyTSXj9ltyxSoDpXHLBve
yhyJO8MOLKNaa04zelVLF1ytKrzcd3tt5msTxy7j3PlKbAmtCWw3stXf0IIpWWGkPqR17LVAmnSx
ayhPRA11QL1QjA8gYiI3R70EU7Hs6tpNpW0G1J1A0rbgpq9BFKzT0zDz00UOiLwhDpxIL4qaSF2v
au3dCQRdIOjgwIJGN2W2bPhKXIjXCvKo0EcQDc6zqamAleedigVyHkQrADoONx+D17wLAY5loJu4
CmYLIWA2IsqwBVup8LInb9DJVsq6Y2OJEmG9QTIcJUIO7rnFfoprowIFlwKMKThiwfZ4bqc21YRD
XajEW1sokWYQ3ykOBRLvguNeb9xFnP6Swdn6pf1UxnILg0JvFW36QR6yg+SBOzDUgjxbVnu7kvqy
HQ1QWgvewgRZ0/kIed3kvap/jVD20ATnFQfTF+NrVhISC9876y/HM1+3U2uz2w8UxWpmQxPeb9D2
CiFoe0PX6fPoM+RoF/Url4Y2uwR7Gyy2WvQ1lyPwQTQcXmzEhoIAMv3PdPMcHT2TQoVekLbNxmap
OP52DZgVbXLJZSQxI9cB3vUeONjWZUVJgAeLh9Tto779vTYH827su+wNFQh5n/VT/tBFQ/bekMh4
W5j2i101856zbTxNrOiUSi1BiTWFBkjWCs+ZQEklJHXltbVZbNS5dgEBNKlZYG5CgdYUn5+cz7o1
DOCkYNC4KTfKvj2kaOzcQ51LVAzTAPQhUw8yfPf7cV7EVl/D/NPqzCt0Rs7kjsMqK7tfeAjdDjqy
NhKIDr+3szS62WWk5JHWjpZW+nFVusA8uaNy//9mYb5gFc5qn8ACBSFkXj90pF64wJfGMHM0k8kT
k+SwoFTTr5JlHnfIx/eDuBojnO6CWUCv0IznyQAbvaeE8qEa3MIzAjlUfVDwkMV0z2VmVKy/bYM1
EQSgoAud2ZuqgXaTgfUXtwJJPWDKQZ+PI98Ezjb5qB6mg7gExYUkhdUCFvna1euApxfSTCApBURQ
HMKTPR+lSWX2UYlY93n0viRX/R58WniwCES7ATImF1KWq+/n+FqkDxALKNLREIG8wlxeMhpLJRkb
KvIxU6jizVSX1KO3sRfLaBnV38pAUE7rVUAzN+MvsXU7rheBeFc87dmXmHlayAIWQw+U9FdSiN0L
De3OyzYVrmRpkehKnK6zO8RAH40IPlVZl0GrPtu5lIDfrxsgWCBnVr6uC6qsNGJHnpOC6Z83pXz7
/RRfnhQZXERiVWVkNsBmeL6uZa0TotUm96ehz7wJQpTH1CmjhZD9cvsgsgWeHuGTgV4Q/HduRkUO
r7ZyS6BZW5AWsm1tC3jBcdpC+gEc+67gKe+tBZd5bXCnVmeDSxpsLJrBqmYVbp5zt2mW4FxLJmZe
udWzUYkGmBhVQBX5EVKeC4O4RALN5m7mkEnOa9JZMGG4Vo5SSOw1DwBHAjEhas5HEqEBVrQCRkst
25fJ9JnlmaMWGKgxAtwcz6ABaP3nArQsqwYa2UNgGgEigGV6wkWbswPQ5jJDlzg2pLQWMf60UdYR
UK/aCqrEB8lfLPgsLeDMrfbokOZaizEK5bluU8ZfINvyOXJVJO3tYDlxf3nEBeuMg/41dArpsjPb
lZAoG6fe7nA5tcoHEVoEMYTXKrMMDLLUziJm69ydnNuabU+rLBz0XPTg1SWWjS73Ij7IbQmZpyb+
SBSzcjmbupdUi6vge79ymT08v67mmrboDNIm64/rUfaMxBViiboLfI2gOcMt5dwupWOubB0kBL5Y
UcELA66zmZNxaDGAxdIp0Y6R3jL10D2KfKmFmLjld/Ljv5AivajewdypxdlSyj2rCRsiEQPIXoeQ
v1n3Ybv5F1SQRHw9W8gzS7OFRICLPvsWlsRbTdsXWxOVO2hIr+ndUqXw8kRgUJALARYDLCmyOjv1
4MOjTm3BlEo/iPGp9Y/fb42rvx/4EZHYBqfOPHymKqtKyTRLX54Au+b6HZCqC6SjS0ds5jLNUR8s
SWmx7bvGrUZtnbHXxPhMlKVnmJj22bKcneXZXFV50tHSwPkq69HrlGltNOahH+KF3Iz4NRdmwAai
opdSvGZnIYhjFynhMcaTpkWIQDAcazq4U6lvYnl8ixVcb9+vkfB6FwZBd2QagA9b+B98fhLuJdQo
u3REwmMI2VG0KrchBUp5aaspVw4QKLn/tDM7QFJlNaBQhh26V9D7XQDxJ/Tnm0UZsUsuTcH1JdLG
UDRDEWmemlZ7ludEHUo/+uHcGGEeknt+BJrSN44dOs4jiFMLWuEGPKLp5Kb30cu4Xrpsruz8s+8w
W8YhojJJbCQIkgQl4u61TpZUt68PE/18moWV01FaPF84GjEyyIVc+mbut4EoHU2+sysf8I6DjvnB
vBXsHBJ6xXb5tkKtDFpRmOslV3x1v558i5m3Kq1xsr/EhqLRkp84MaqNUfBoX2p6tCKmbb9rtbq4
ma6eehus1MjGG8A9zqwalE5TTAy8y132bG5V8MoIjIMAkdbvYqiZv5ysu7qmaG6WkYvGS2UOWMkH
OqoV+sFQhodhBEqQcP3+LF6bTMGioeLth/7XeZmhjMCnFqcplpTuZCP1y+y90I9K0XtxtsQKdM2f
wcmA2NsAaYcyV2errJrKSs3gz/TiSXBve50JQW6nLfIFD3MJO8aB1MByAjA1tuoFL3TP+8ku6AA1
Tb/eOyrCWsRegttbYG3sNaCxmpcHJBSKlEv78zJVJ4zrcG1IZ0GnbU4hV2nEGAk6B9HNJQJqiKgC
CiPAv8uEY4u2ZpfRFLcSzSTY0ohvbosg2kjPJUiTgWKoV8ric+GaSz0d2uxKkiNzqmmqMOQJimMZ
Rhvr4GDvl5699KgT7mp+SSBxjAhWvFQvEEXZmNTWmEkMJU1y30OWWr4RvOXCVr/oUq4FlEhTWwZq
lzLYM76emCdXkp0oKpiMYC1qVM/a23eqh+I/kn3yZhoJahEykGlL9/uVsye0bjSw8gjJoHnSpUCg
2WQtak2m1bmN7axqK/NT0B7qUrGKK7Y0pdfCvBN786h5KpJ6KE3YE0mlgrjKOjnUge06aIBd//u4
W8SuCnjRccfDtcBjnl8WNbD3GY9gDYgKSIhlgQQiPMDqViKvYocVdVuET+vv3dm1hUTZFgx8wPPI
QKPM3DSwTKaTyBmCs6Dbpxsh3z6tnUB/cO7MECCbcOliuOLUgJICCM3EHzogcOfDBPjGMZo2Qhp+
yo8Ir461FB8Yt58WBnblPDh40KF/FkTzILyYn7zStmkxWuL++SpPuQx62uLtuh1Wxc3i8ROrMzt+
Z+ZmL2U2EhqhAV0kBFvU66x16hdPUSjIt5KQ3fwns3g6utlDuYvMRmMGwnbSsACy9EFiZa6tL0zi
lTv8dFBzmE0ZjaaZqBgUnLfzFDHWr42eb8yIqS+cd9VSzebamtm6I4gZoRXk2LM1M8auwoqpDEpa
+tbCRhR07j1DW4Zot1nMJV6uGfJ6GuhrHFOD2vrcnzSjqky9aQmXKTCtCYoFO1RYcxQrBDxxINvF
/NHl7j8zOXcprcpkFW1VaGPShyrArWj2bmRm4zav0FTlfn8GLpcPxqBoj8wGTjaCiPOjBqbt2pZk
G0z840MMtrmutdZMfc5q6/57Q1fS77CE2we7BXXZCxLYhhITBWscahSa/ujHFshgJMMiKMkSP18I
wq4OzLAAPEAiGj0Ks0t8ADwIaRthLtW9Qq/D0XbctrbXjvLvpxTFyP40NduSaZ8VQ5fioisUgu6L
6K4ykoWs7xUfDBtoYtSguini9Jnnj8dBo6OCIEHcM9E224n2a/MReuPgipE27GEplX8lCjq3OHuY
tC3U48oGB236kAHlRAfxJygk9vG6+1zyVFdelee2xJE4CRW4EsmVM8AW3uR+shNpGenQbuT1og++
dB/nlmbbwkqTtrOjL/ch4kjuVZ8iBaQE2udy1Hr51IAxCyBOPG9EwDwbVtUh8Ch0nflq+ZNYmhcn
S0+NK0E5TIDpVNBGaihwzs4vIbYysdJgePdrIWgpS0TGtmsOUJkog96X991hIKhuSY9J7NLMX1q6
q87qxL6Y75OVK6VWS3gG+yrfJ/lHmW4i+vq957jEuYi0E9h2Bc8i3h9zYkyz57Xm5ASF1MA80H2z
Rzi5ru4mxD3mjXbQjslT07gE27P1v3R/kDiFtrG8Sw9snfzS3r7/PteGfPp1ZkNOk7pUKwnHfcxe
hiYPmzqB5rC24L8usbNi1CpKMEA1aapuzzZPVgEWropRCzqJ4SEP4xgFywSvrWjfhyJqT39Yt/Sw
2BN4zXOeGp4dkXGorSERhkWHnhoo63TTIKnv3Gee8yO5xUW7okgMb76f1cvEN4YLtQ0QjwFbjbbt
8400jb0p9jfzlUSuXKoQaBE2rgMBjEx2WxVYE6ggut/b/KLwO4/IYNQRoB3BqHuBTJPy1kiojtuv
99LHYjeiWCOadpLM1RJ3lILpUTw0O9c4NAEdnpQDcCFeFf4rGKKrHt4EKhA0csixgpbsfAIku62G
sRbbqnbVrRygQg0XDxLxJshuhxXD8T0shjfX9vKp0dlernjjyFOEWENsMtkRNerkkHjUVTy4FGB+
XBWvebte2NyXcGlsbgDDDcABQTNqzjd3l5hj3bbYY41PPzpfvOk3yPLdVjvDNVdWqMlup3jJigw7
W3VHN/4PoEazrzDb5pQ1nWlwfAUK0VChQqmtjlOg76DEvtQ0cO1EmaACBau3eA3Pg6yYJhqzJ5gi
8pvC7+LYcVVy1OhCbHztCAFiKbR5wXeAzsHzHWTbZg1DXw/uZJ0PUeozTdtE8vBB6+x9VPN3Z2hJ
8P0ZugJzEEv5p9XZFhr1Ii5HhPu+I0MyJIrNZ04Z8QAFrtw2t4+dmR4No/1ZkcJwnSIz/RgFLreT
6rdRV/FcTSzdhXpx5hKrScHw3hd+n0qKV07DUq7l+kL8+V1nTibLTbm3E8yQrFGfxKM7ZsgSJKhn
S+vvp+VKXhfTAt1RpAFlAUGcLUamZ3ZRVlhzHpQbB/IuLiD4K+mp7VEeLYPklu6aQPPqLbgwv54u
EXIkqbEUN4rZn3s4jFdHOw7CEFmePQIBCU5b6DuMfhWIJrIsIAE5dFuBAVnGxV4mX9DZ9KexrzDv
JBgYcBNaUwUmcjVOjV9NFct7O+X5prENeBe1KVZVo6EN8PupvrKo4GZBfRZEzCbmWhyLE6t9zwfI
1fHKz43hoMng5DGHe06l0KHOH5fUf30M/00+2e0fE8f//j/4+wcrIZJFsBfP//r3m/KTPjT152dz
eC//R/zo//7Tv5//FT/5j9/svzfvZ38JKDq9xrv2sx7vP9Ev2HwZwXcQ//Jf/fAvn1+/5XEsP//2
1w/WAlaO30YSRv/6j482P//2VzjZk/kUv/8fHx7fC/zcyydv/uK+0+ziZz7fefO3v2rGb8i4IpMN
hD7whEj1//UvPX4Gn+i/4eZEUVy1bQOdL8IzUFY3MT5SfxMke18ym6AE04SGIGft10fKbxByQfZd
VHbQ5YR77p9jP5v/P9fjL7QtbtHl0PC//RXY1/MNDolCII0cwbsveGxBQXa++mbWaWWcgKOpYZH0
O6Om9ioPMSQ2WT7tpjaO2MbJtOlWlju6lesheVH7AiTxQ5p/QldcXVkOj1IAIgcN/QdtsWUcL629
WlrtIap68zEamXKjNgp9yTkEb0Beg1571+iaDCz0dOw0z+nq+KVTK2tX45XtapT1rjP1D5WGfxK3
1r2OZIivdVLrJVr9ahZd4VJgwlHotN7M2NrjJtr0Vb9Ku2YLzsW7oU+Obav8AFPaJzQS3uuabpna
Bklu7+IxPZAGAG/W3htRfjeV/WPdk18AIbnpZKxA1gpl72Tfquo6h8Lq1OVPlkofmQzsRxfdqNRC
Oi0LeKmBMywBCbZzMJnySo1k2znaIYvtI9r7etdk0g8U5qibJOOrYkxPzlhDE9dIfzRDdW80xYtp
T/s4s3bgonzL2PTS46ijPW5Vpv2ul6IQ6YatXCq3dsRXaT6aLiXEAsMqLdEEQR6J1H52Q7ciTma5
BYueUt36KTvWLbomttWkIzNAxydltJ+ixg6JIu1AFJS4KmIHt5HzyrcsGkrK4DsqCOQaNob6xLdq
GntSbK1Kkt61xAikhH92pH+nFupqnIcS7YI0zoJhkLZdydwqz71cJX7BFfRG9e88N3Q3sSW/G6UH
2+zecptv9LKs3DQhK7nnazVVQxCJPxg9KBylXApraQpzKv2eoCcDKUvpNo/UlVykGwh2r2nMbrnq
rEFRekeTYWfR5sB04zVK8h/QjNiojB3GbtpGY/OW6PGOG0k46fEDV+PJlWn2LrXKe02SPS34a5JL
yqaTHIhK2VAgUXJI20ALeYt75rlTkL0s7QEoGJK+J7L+Cs7HFRBea7tQHjhtf5qRcUtaZzNBacBV
afJJmHIHgc+tnkF/jI36A+fJZ8PZlpoZVpk+RuW4wvPuxqpLtB0Tw3YLc4pdS+LURX/Ss2HTkFvl
PjPKD82SUo+ycqVa+kNlx5sxNXTPqcjPpolvUm7cU95v9L4JnZxiuMWmHugrl4e7qelLL6/yJ0lH
i0vWvyd2ortxR18hPbOWG/vR1ECbScAi2A/yc1R1R9wGL+gD+ciVsXP7bALPP1Pfgf89UryI3YSq
PARDkO1Ch4tsII2te3LeMy/qxjcrifdpH+/NsUQcVptPTcoH10qp4fWOtFPq6K4tWemWJNrFk527
RgxsMM7XQ5Rqx4LZ6yKLQqoAMz51IVOBITXYppPJc8nZQwKC3aArR+ZXVRM/sh6vGYdht/ZRHa/U
qACrgupkgaK0n705baac7FPTvqVNBFnVNDbWylAZd20E+XjcevHKkcgn6eT2MyriO6NJFb82rXVX
ZWmYdeRtsMqPZqyGXZub/IDdrPq6GoMU1tSlVSLbKnd7hzd3jSpNNxAVzHwFSXXixMWK9hVAyR1e
FnleO25WFtOWCGmUrKOPTcHLVTqyp5QTNEYXq0Gp2l2UOlXYthClkSotqGM1hm6103uG05q+rXCy
0qPqTRvUw8RZ7bGM/Yi42npaXyCJWWqg/nbGQ10rPybTenFihKO0naKHUnX20ajj5ZNEume39iaN
ow8+VMdOZT/7rvuYWu0xrrsdTfsKzEbZ2qbyTdrav3pl/IEKTPTOWEO9vgPKNeLGA63tnyxXJw81
DTTR4ZIK6hqMSIOdN96INDVgjHhptMZDFTUgMSpotK84np2Jo94pWqYGVV1W3ohLLMxUrQnHZkJ5
x8iPcZas6pS+mbnhQSAv8jo1UVxdjSo3qyBQYmhIappD3WLA5CZWBx2dtZbsOWV8HMvpmWrZsTXa
dUfzA5HJWtObn0VEdb81mGf1aA+lkYMpMzp528eS7SZl34VZUgxuXJrFXkJw7JK0XatVkq0BPx09
yckftJwMrtZX4O3I+XFMS9XLePtWt/UU9JGe+UYe1eu+xLQBR1TvdUIPidbVQU5NGxqa+EH0PZN9
3SY3nFMLxxytdJ7DbfpLl3DjjPBvntHy0cv7XPfSXu4PXTe96hYIuIxOh0gSKcG6xZUjjYxsD3px
ddd2SJFPEhnDVBljFzAAPLWntgpYozM3rshTVWQS1kJNwi6ewiRPqS/jzjIcafKlqdgWJX+2wW+6
luNKdaOJli7X9V9mN4GHyY46F5i1zs3hM7xxSn+B3S5ze4mh/pZJdxmNSCAZ9lZN8sS146j2skrp
gza1f9K8feRMxivb4ckNcFXgTU3bJxPdajsoEDcVFla27kubDwcGca/PgXXjS1NXptfzCugXlKpX
pJHvHYisBfDFxYaUxc+RU8CeNSdGi7g5riZQ5j5Nmo41izNZG1x56EHZKvHux1Dn0m1caS+DqfVB
LsHH/p+CIaMtdRo4M0AgLXXNZpSx8LbUGCDmazdoIfQzoufuUI6HoUTne4vgQ8cuVBO6+goE/61o
95B81IyzX815aPv/e0wsgOn/9c+48yIm3n4Wn/T9LCAWP/BHQGzovwHMjwSZjV5vIfuCJ9cfAbGu
/AamZxW0iiglflVF/zcgFrHxPwJgRf1NQY7LQisKkh/I2/478e9F1ggYcBRvZHwjIFlQxZm9aM20
rIbYMQcPCZy7CO21t7g3kCsMo3UPKQ5DRefUUmlgnjSCTQPPSZHLwLMABYnzkFutWlUBX9DgMTQu
telzpT+X9PeTCf9HoH8a2H/VZ04frqKbDr1uwAZBfgP1m9n7majNwKeh7DyiyfkQ467J+3RnyxMz
IYEw6oBU201uh2qFKQ6HOOdp7Lcyp5UbKYX9WqE9PPYiNeaAspZaZ66tNLPHPVyZbgCnb9VagHa6
/kermIleuT2q0ekmM+N+erOswbZdaOKCz5qZbdSGQ8GdKvcMC8rhoYMba1oY7wVoHEBBVQMRg44n
FTJi80Ija4qhGakF4V3PXtWvYOh/1NaiW0R3QB0m2swLwCWWAG7ztzMezhbcMAgydQcoxXlZaaJk
AAjXbLwCOEg3VSeduHySk9xts1zZWFHKpoXn+kWxBzbFMVFF3lXGu3H2YsuJ3MtmbrWeIKbV1lIw
fKUjSLiUdpvnw4Qh09AEzsvGnBqzs4FwIq2SXms9uX1quiNzrCDCdT8e0wbUp2hf/H7LXhwLmEMw
AfIDGMOunY1LdzKCbHLZeB3OBpTOU5IhyMDbMF314kv+kYs4S0WcnpArO8ZCOz3GpwLxgsTx7Bii
YUrrhrZpPO2m2w8b5wV8aKiFo8VgN3xhssq78kl5+36QF2VcTCquQry6kdAEAsWZWXWssaikvmg8
VHpWciDQUXQtUETTE/qJvAVrcJNn6StwoAF0gvywqRlYQ1Ps35PcTqMpvEWcX3sp6PpHWDM4kuIR
hOvH0AH6S0CXyE26dWDaX7B9eTbObc9GSqNGywCiqr3pQ5QKQWz8o9oK4EsTqMxt7oG2yT1tsRBy
ZV1hFwBFE7hhNPjMUZG17Ux12li1V0J5z16ZXhNOIQjl70x/2iIq+We68PvhXnG452ZnU63FudzI
I8zyEc2w5D05jkG9F00dBQQ/EQzt8p1wQ70eIBYRZCY0EIUQ7Q1s6gvZ08U5mM29mbKSpR2+jIAz
S4J0I0BJOND9CeSmDFzqFlRVl9rVL/3FV884tJ6gcoXdNjPqZCy3JT7UXgteoTEodaV9wnsCSQJ9
GAtp1THSgcdl6OtJ3Wh8bPjC4ZrXi7HbseiOYaBtFzmz+cUat1lM6rasvdj80PUXY7Hz9sqWPjMg
ZuDkOFktKDBsFQbAQf6uhaaX3GVPFW5M9Fi3vuw3d+WP8UVbSkJfesbzcYlTfmIWKo52no0wq6/K
R+TEwAxsSlBvBc6XPQpZNEP3C9u13paQGQvjnZMjR4rkIFaB4aE+WFXjTemrrj8ZOVnyFXMM59fK
4fp2kAi1RMPc+QilOJIqVYchGbxpxTZbWQe+ER2Wi9QTVzyiia5OG4hfRJ9oPTy3VKoQHOSFmMs7
yzVCcABU7mC5NSpkDyYo8YUi50jd4QmUSnyrH/lCY6k4BOdxGVwTsFcomYrk7Vc+9mQtQanIHW6Y
sJ/wDZ7crtxVnhGZa9CquRqwBt+7pYtGRMwsML/IOApvqEFm5Hy8Fe4gEBvBE4wNWgEm1a81oPXo
GyVCoOo20kyXDCjKSmnYQUjC6J6q+K2UJ1eT7he+ysXx/CJ2QgYclUOEa/N4YkJyxuKtNXnmnYKz
0z8N6xIaiWjFxJyTDwmauQshxWV4j5IhYmzEwSLFDrdwPvoG8NKSVnhyp+A2NAH5BGDF02+dA0R4
PBmUp8rSWZ0PUhUgMARluHnQS3Jxv2dKajlJ4RRekf8aDD3Ukh+RxQ4d8gGtXCGjFK9bHen1tH0c
tNadetDhcyOM0mLpm8zd8dc3Ec06IkgFnnd2IaVgX62iSi68qHbuqh4v9xH6e7mG/8Y9yaFwgpRx
PaERlrqTzoNE0QM1rjYmQW9gUa9GU/YIa1eyvSRVdm2OVPQsiMYFwdc8Cyxjg5EClb/CY5MNqAJ8
50TD7zfb/JiLwZ+aEF/h5JiZrBwKSYOJMrVdNW48xm+dZvAHZJk6k3hTjBu5XiqlXdy7c7MzP6Zq
bTvByRVem/uO5pme/FkMiLiEenqGHKrmSStBIwqk4FK0ftW2AYQlFNsBcEZd6XzIRVeWVqlP2Hm1
5kqQ2WBIT6sRC7v21SprV5ZLz6r7bTmwwJH7UAOvjGpNbjtO64TYnhEvtSNfoKvEdJx+pdnFFWWy
xCMVW9B5KH7poFfVfn8cj8Na9/leea6P7FF1RSP0Ytw7vzFF35goqgstAbzu5+cex5LYsd41HrI+
NnJw0GsTAqnQE6oOIgQSPHJ3P7/fclcWAG8XwFzBmwNIqDE/cAa3pSSZHKRXD9Kr+gw5E0PyiuEA
ysgvWVsjfx4cz3mW10sZhcvdjqLZF7DxK30yJz6fWsZIJJsMAUKz4avkS3d22czF4wU1ylM7c7pz
2lCNkhZ2BF2k5IISeBWHZGWtqjC5WQon56VJNEzCmgnlS/hwJIzmiJ68qiITYEPmxZvkaEARClgD
V8L6CazyMtrw4mEt7MEfyciXQN4Md9T5AUIBlGWDZZYIQgSbjegB7H3iFYv4/Ats2tySem4p0ahE
Y8cocS1Ba8LVdjH+/IPrUA7BFLsGOG273Lp1bZvgQBjiXYRK/9zvosI6xMxQhNloRdEp04ai9XAJ
03hx64rhndqZOV87d3pc9GrpjVvnldzHHni/t4I52iownyXWbtH5XRx4PKlF4CikSsAiNd8rY6PZ
Ex8ykPzuzZVAoaWvOIfwu63fF9gwmY/6yVJsNQ+PVWHUENQVKH8gppx5e9scUPm3YVSHcE8RoFKF
GxYUXWCqE+05kdvfCFC90i3L4l2OF+ErnL0JGgt0AM7HW4zK2KtcIvA11quyp0DW46Lf6zctmMHS
nb7rd0tynxfkJJjaM5uzXWsMKa9zaM0gV2q8JsfkXf+hHtSV9qp7OZQwa6T57msQwlDh5JJFqurL
IQv2AATvQrvxClJBmXSz4KbtEkl6ysx2p4z6h561CyiwC+A2MkFAaiA/g3SeAgjSbFVB5u6oFNyB
rug87498JWCyfNMclnu8LgCUX7bQjyd6nEXGe+ZyKjTEJi0U2FwemMF0g1zb4De3EnOLo+CrtohL
12xvbONjes8fjS1yriGSOdvlVNHV2UUbD9wsLjG0bJy7JATJuV42qFBHVeoW/R1KRJO1MLVLNmZ+
oZAT25Y62HDAV6mUwA48Ffzh+1tY/I7T99XXjJ6MY7Z6TUTTvBQ2Ep26PXiba3QCf2/i0r9hhwCN
roOlGX1dSOSfz5XdN2UeIQeFVcsLGcjPP2KLmDdulu1jjs68zF+myrm6M0/tziL6ZNK7niMMcAnE
u9cKWnfkTZugAQSiGMv8S+I4n8wkyI3FSw33LwBKqJEYs7eTNXbppKWq6eZ7gWMGUHsdhekzkobr
yJMXGgFny3ZhbBa8Jkkb5SWDMXswfbru0s5fWrQvzp35gEBsZAM8BeANhLXPly2qSylNjMx0G10b
P5ijOLgVxlJLblJ6X8b3tlMDHmSvRj3qNkWXr61E2kF164FN2r2VMjyTHGZ6VC8ALejyo94pvzdF
trX7sfDsjsZun6p3Fd7WFmkA+6lx5ejNzjHA3Zy1kM/tovRG6aNwbA2vq2QfcKkdT6u7gic/QHoT
B3HhKH5sO0eNR2+jxnpfrcjaROE8ccbYH8zx1pJHEkSlXGxslcDVS/QTVI0k0CPrqQKhpaeAb8JD
a/g9VLsKlNX5HTWj6FAy86FKID8NFjvO09AkVn6UBj1ubnjZJmNYtkx1ICzKpEfSQCk4oJKE5mu9
AbJ0HJ0uhBgmlKkmWw3VMek7TMZAcN2pkElFIdmO9madx7870Eh+KEjUBP0wQOqvG8ptblK2BS1h
GpgyldaQF7d8BQlrL2JytNZGuftIKcrekl7xGzSY9DeSnKsrMyIpKtMZZP60WGetq44j8GG4pOz/
S9p5LMeNJWv4iRABb7YwZWmKVmaDoCgK3ns8/f2gXgwJVrB65u560WIWjs2T+RtP70Tf0dRJvzWS
Z6kTu/uknSS3N9vyPtEAMeoTQjNlflXqih3XsU7DvG0hMyn+Q1iDQuiEQBqdtB/0K8vPbmOS2kyb
i+eqW/6hVFT5t6nOxNdKkAwUUetQ7b77YWONhypUk7ah/BYFwIeGthBMgxMtrjVgBY2O5oIzC5lU
/44SYYg6W8qhy4fOnGZ9JdhtkYViwerAEVvfdKlc9NfZmOGvaoVVojzkQO7Sn9VcqIxtU1jhyczz
GgdY7AiHjVrMcWSLdC7cpkka2NVJZlJlnoWINCQ1wilx/E6rip+BpTehV7VSVP4I5qrmfQdDVXIl
Q0hg30ncPHsfsnoN8ZVkTSvtQBOb9nketDF0ay3ECDrUp7l7rH0NMBYsSF+lbz7FSROPx8FHkbdy
TR0Uw1XXV1pjl3oOAEMMI61/a7vIl2w5DUPBhnWVD1TAy3SWtqEG7unbmJcTUpiV0eU3Q5y3THOh
zVQCHGo5vowjZQXx8o/ss9ADBz2yslS3mRnhDe2DEQjAB8iVnHXuDCpi0hmdSYrVabZ9wyhmMbbl
efZRDVwkUSrdLg2p1U/SUOqA2KS8DMMnYfAzvdpSk2qt3s37pEuz57QqEoOfkld+8joOQqSWTta2
arYDYVTDhGl7EymJqEktSoWdwqoSerN+C0HQHccJPOy+aNM6u65iEYtnSjK1soMMr1KvndhlQLSr
LI1PckJ9gmar3/fPhVJnr7IZmNSllA5Mh4ze63etR57sWZNapXxkKVBOErq5qtwitKJxIyQVwkm+
kmm+m6RxgzGeJiBYm09Qm+cUkjPuyAyMkwSmceh4C6OE1ExupOXkwhU+4lMrvTS9KN+3koCkLEvs
qpzN/FAqNSh71p3jh4Pk1EH3DX9wwZGGuXHbuPLtEE/MnZ4mjYPbtOwKKFfdNY2BfVDT3oSTErBq
BWx9SlwoUimrHPKN0q0AqL9NVkaqTAqCvIKFOVbSzIeR/No2dBy5Z/a1IzPx1+pcj3bZD7Kdtaq1
yfEFl5xK9pUN2/BxAv52ZLblU9e38ZUxFZo9pKLoFOOQ7kIgWk4Tq5bLyjdtKWlGxzeSYywilg2y
D3iUrSZjwtkb6ZZjyEkFciSVf2WSTr6nSbhLhWFS2Jo2lYcWe0UnpIrmNEWrO3EdKE5O+8POoljZ
FnLtO/oMs3FboNDtGFauHgMpyd0KRuO1WvXYYJhtbY+9cfAlfRNk/lFS6sbJs/5QhL3gBon6XAnR
tdIohwWW2M0RDeS+Zy0Y7GrdCaZXQ+u8SdWdpOx/K7GyMUDPAV1ys6DYI2i0zbrYq8r+YBSam3KT
VNGLFJdcaNHPMS8EW07kh8zvtuB80A+et20ZuKg4efPoi/bUy8dMTPSrKCwrZy5A8g6tk9Y8tIP5
0cDCHGHP+hukeZq/wUjbUq1glRSVE0vxPpt6jyoMuEfQfEFjRLZUAqKYhhRK5TxTUux/zTlALhNV
ciG349F4pOTkCKq466dob/bK7HJwAp0a5ce2ePENyZFB1jK8x5Yt1GhZ7qh58FTUC8bqzUj6wQm6
HiySUd3p/RTjJwu/V/BlgEyDkoFRQouUCg0cccU3fiaC8VYoeuf2s+xftXlmcYIkPEKj6EYZcOtc
WoV2q0OaiLhN3LjPczdpjNpuO2VfwbQVAIw7RZ12jj7oxU43OuEYFqHPMZC/VHr2qKCEzuk/bLW8
Tj3y2oepM712Qhy1HaJTEgzxNlK1gmM7fcgANtmomzziCJx8F5pC8zgsiDLM+Ym8RDhOemhdz0po
gZIas22dcuj2pY/9pGbex4r+nQf+BNQA3eJR37b6fGdU+daYy5PSS2+xzuqMCpGbPC8pcKuT75R6
+pQW3WNUQIIO6/aXkWOzO/U5liJ9dcqr4SYq+teuEUVP15vWMbLMcuJI+qFVoRcbxaOA4HttNOZe
K0Te06BWlPGHpIGKbk0RKCxTjRXevd7mXlhY940m38Vh7UCtjDbirCNxkgqyO6PoZBey+lh3C4Mn
zhInok3pzHJcnGAIRzbALMmV/Vawp1w27jRxmmxxzm+a2vKdOSsat2uk9D4pKFnHbYodkxDifKGE
PRMa/KmSJnQLNUk9U8oQ7YUyY1tNoWyTQPkJ0Z4MLCjv2aEP+G3aeVSjkyrojtFxL+tCdt2rg+zU
YfAoxeEvGQFMSRG3ixCOnQrZQY3NndmVuybJro0sOAgkOc6A8YdjBYXiRYH+qkn5k9RUidPnAS7h
o0adDHzMbdJY8maYxGanB8JVHY5PpBBgpzPGV5ez+qiMTXVS4viQmdoj+MWt3PEiFMXIroLgpATi
z6jtX9su9SZz5vQb97j+HLu43LZW4/AXvEJtXmYSNM0qyBUUp8l7GCTRfghVWj7hohTes0dr6zQ3
wV9YITLnwaskTDmsNQricvQUJ+Jr13IGCMjjjbp+m6fKXamWP6BOX7dlcsTO4bZO2RypTm3MEDEC
nJRtLw8Pc9M9+qZwq5TpCSDQsx9P3+qaEy5uTRiAgf5z1HG10UseL7rlAyNXfyipuE0LkttRFwVb
oEySxXnh1EUFhLZKH7pRAKIn7ut2tKs43PlWgnB/TmN/inBYm5NdV6TNVRGonBFdIO4rM2q2OEP+
6BTju54brauN802Y9m9pl5z8carsthy+B8CEEHKYNbvmqtskU3ZSfemqmKsTrLBjnhcvlWFRrS8G
7Sqere9tSJu+y27UvMKOXCh9N4yMp6ieTq3IcdcYE6gCDCasgANoFMPRGVV9RtzAwMRHHhAXyeV2
U0piYhuR8iOOJ4SahOAkCsL10LJIKyuvN/ysbEspNL3NwkG3+6ZB6iWWx41pQeEcKowMhq4OvExP
H1WrfOQkMTdDPpRupg9oKpBYDuimyqUJuTWf4l3h5/pW6NvgJg0Vejksereta5iheFTYlRTxotDK
b8giFPYkAozMxtwNM91u8l9ZmMLumpaXTqQeoC48TanpajFW2JLwnAi54nQhvttDIaV2G2i//IGn
BbWy32He9o41KtMOJHzqBrK+GQb6HbKWHGDulT+6gW4kkBwLcDlAonqIHMEUYrvviumptEw8llTy
BrlAuyzXpgYzhuooFlAXNLgkO6GQ8p2fSq+m1O/FVn4au/gBdcnpamxAX8mC/03LjB/jOHtyL3zT
s/G+rfJrPegMx5doeyURrr66dCVr7VuExTBZ32hPTfCSAlZnLw2BBy4UV1Y0vexIlK6SqfmptgCM
U4wgbF45XJJWHbmQ4KjdBimPgCLYq036pzOFEFeJ8g8WYTtfDxOnAoJvl6Fy7/fq97TVtS1ma56c
xrdGaU22VhuIKBeUeg2hPQxWuSmCuNr6UeM70ST9KBu9OTaiVLloFP6M5yjaWpZyayY4YAVCjX+K
ml8bw3w397PlmVV7FcfG70rPr4xWerLS/jY2/L0sTcc6a9+UlI4XaiYi2sHlrd/7O101PUWJTm2t
HJTW+GUN+q1YZb1dKun9JCMkHcDu2UO+8DUb79oW8U7etHZU91AQ4ed/D6LpZycYuMhmyCrwUVgn
dILbdO2OI1WxcyGdIJ/UcHeScRfU7XGYgwNr9yGV/XulCbdamododSQPGhcZK169sYTmRrDG2oP5
Ot8JIUiHXhN+dCMlVSFK520zSsp9a9XZodVzOhERAK6eg0TNC3SpJ/AZGaRETF+2aODtYt/aLxmB
rZiJ4fAw+o2l16bOeBPlphV56IUYL1U0oUHcD4o3dxLU+CTqvHHIOHBMjbU5jU9CnyHsmen3KY2e
2yanZ9/OBhdRCUGxEF6qSn0ZfM2dNOOp65NruZHLY9KPgNiqOXLlSXOkct6TTu4nTT3igfcUS7W6
VcTmEfi15o4VCEoYqJtQhlChoXRoS3quI03Wbpos2keRaT3nicgJP1gqaldGXXtGCYKtMzTBLeKh
f9LVUXP7CPUfGvji8BBFjXYzimJ4G0BtOTZq3hxHkNeRo1RGQx/QKOkPq9O3bo6TXRJH1mvp58ID
rnKjbk9l1myAoAsbGac3LW5eNXVE6ieXLSfX/KdIA+yZBVQpu3SXhbw4fGEaNpnQ67aqCy9JbR2k
LFJcAz/FOh+ukVqHsdq07Dpfvsm65k/VgqCP8oPZ+4U9tlSYxMax8hibFaG+E7N83w2hPQb1fLSy
9lGcq0MMIwAfOOBjIWZ7hvRMLe5eKXi1V2+GPG24rB2Rc2PJFSXl2Ke9i5CPl0VYtol6CYMqrAB8
VFeIqtoTEadsE0wD/IZbpKEfSoROfOkwtLI9iKqjTnh/w7tqrL2ue6MRuob83CrkpiKv3YJPEUur
cDo9GenvGm9S3iZuYQFyC8RjEWY/JIklpoAvKZ5qaTd30ZWfYGYrYUtYdKU9A60tOt2Tx8mJ0skJ
a9/WjOm6CJDenutDBRm4N0GkACaQuptyqE9jOeOP87vXoAFIAPpEw5W78k7VIfwcukr0QiX1mvxP
WB5K3dq3in8VxtUus4ZrLQWeJcLOyiKoUgHUOGE7cjlm2nM7SvdSC08IAR0nD2XjilqjUtvlZCG2
lMjSMdeD0en6mJdQJPoepD7TFdNURV5H058nqxR2UFiLfSOAbIDPxD+Lp2dzNE60oW9LkwqZls1H
buboMUuCxtbUGA1KUa1caWBJjrJ+L/rQPkcFclDWn0xjODQBljtz7z9HeTrD+xvsbKk29MJ0GJu2
eRRJ47eiJPyyQvVYhdzxAvQwKfPvfRmjCFyTRPIl0vn0rpvMxbkrgBxSxMYxT6f2uuqMyZG64kcH
PSfsjR1MA1aC2e5Ar1OOlGV8lor8McA0y9GDSiOdlhHNVJDGaJotD7hTVSmO36SwtzBl8rCEQi4k
bb9PgTgBc4vdlnJ63Gk8qXxFJdFsyCZydd6gNI0eccwpPkry4yiZsImEdLyhdFK3nu+LsWRrstBY
5AImtMSEmpnGlTFBbiilF7MaSx647T3CUfgWty5HsW36PLsB2SkaUjCN4SFEafncHtL1BC3F2hmh
4VQZD8FBvxlhTQypdBVC8JGVGymq9rxH2B44jqUbPzPcHgyuncTjta4Yu2wKU1s1h+3UyCeoj43d
DZI7WqY9R71LLewwwPLLsYVIqwkuTBi7Q8reTef5qJbBfVHzt5L8SpSrAzrCUP/UU8L5aZHiZWLs
qXIBhLqWTC/2DQ6g4a7QQt8dym3SNZs4Kt6mQnHb/lmb3pLoZ6ZgyjM28FHuy+bUZMm+0cRfoQy2
Mol3wzCBrgqfeqm+4TpETw66prERhEe98Jou2KWF4Uzpn6GBwPpW6S/0tXiSxMhUTLdZvktj0xtj
6zAj+0J2RTk4dIoBGyo0yUccd9Hb8NiGSIr0AvAt5QSFpLS5yn4XA2V5yHnSruqGYznejOlPFrYr
xZrX+gNNQfltGq0bNbV+tuI2Q8DZrsZNOpQbqQVsz+YBIitumygSAUHvkglJB2ML8jB14iI7+OXY
2Zp5zS5y5fp+DuFoyhkQQIGX3KaCgdVJjWu18ZafOKuvsrwRmuowhuINdTwQ3KNHtYE/qdta9VIJ
9a+KzE5NvxlleiWLMmzOFphEAVsWuhA/yBzJfMbI1pNvmv+qt0DVyqxwGonNFBSGG1uWnaewRsmG
YimkQB4nB1n40QPnMtNHk7s29Ls7WUII3yiPfVNtpzk6RUKyk+LAzSF6jVRKUu2x4n9Jht9VFj1G
FPGiCWzeQsgMxm2OsYVjhgmH1lUUeB0+XgjdkCBw9yYcnFJ3G6SaRy3Rrcyrvr+XKl6eW6M6jnpI
ni+8CcaffLZ48F3n5b43ZyebA8/KHoNSIP/2t20jbCjfc1hVXNmtySMk6/N5P0RUG/xOdWCR2c1Y
PChTu6HMZKcdr9lcd6gzuUNS3RgJ2XaJzmUtOKNvetOYXkcZGRn3SdmhMiiLz3H3Cj/MUcJDMwrU
mKiH+fRTjQj+k+alzeAZlsGcGpu6tlCsQTMd2VNxOJkJdw9QpqI55vXoxMIfNc220byPuAvIqrix
5PuQTCWH5YlTDosWOp1FCXz8NaWi1yZgYCwa48iMNrpoFz317ik6Ir/sUKLazYsMIn9GCXo7kgR7
nLOAUuJc2YbPM4pykW+1N6mCDUQG3jU5pqUe3WSClZ20yKi32IqZZMx96sJG1fdVOqoOdnaD4Cad
Lv5Wfdr2O0OfxhMV0zTYKv5vOYh/cfHpkt0h+P+rJ3PZ9qVRXZDG/txZskBb0iMHGYWB61rBoVU6
HE5zGoJBcxLb1K0L7QLWbI2xpHlFCHQCkB+muSSuuSdBOydjPA5LP7Aej5SYbYlOoEMVDyTQoUak
s99gV3ABfrBCH6yjrnXuyrQXyiEmqlz99oO3skC+bymmNuKFfufZEaRBTd8dfwQcWT72zSgxFfGE
WqgtFn+wfELbR7rwKWcjgCxSGTvQFGvk+CyjKByEHXTj7ptAO2kpVl9o/y3NvY/NP+bIAFMENksE
or7qb6epEYcNGpi2ft0DDxmu1dPr7IhXl+lda5TUPxPzLtTyte+wh71RKpmfAdLOI3txgR6/DeDF
HThm+/EpIpP78fW3rdWA/gYE5gvAFfUOSEGrxiZQBqvKLYYv3otOggS2CttCRrBkkeYRABaF7jQ4
+u/FaFtRjpehGed3AHTWBcMAp2Otwh3gqtYEXN1gJkTHPzROylGlQKOrd1QvsazhVVDI3iWew9l1
w5qBR6MYFsWZjyON0LplUYogA5H/DPlT0Wy/HtmzW+zdTK4a/X1PTqsJWLdUskGRIvXqRvsW4w4r
5MXd16HWmLC/k8gJtYhJgrOBT/bxW9KpL8Mh7pdDpNzrIGqC6dBsTbfYorcTPUlbdYMixVNBRnUJ
PrjCZSyhiQkHEgUYRLzWwOyJU023YPdBz0ZTRy52WEW6fqVeOCfPhcHHEuw3BC/KFCtAQYoRZCnR
kqKutK/C74PV2vP4Pwyj9D7ICkgwzFIOEYUg4ZWGmiQlLrhHnPrCUUeZVvpDTvNL+ROS7F1EYa4B
hH/H8X3s1RRavPPjSSU2Rsa0CYNGc3JUGW145texlF+N8bAto4lCvHDIxkvIl+Wvr06491++JmtQ
WUwlcfly7bbGRdHcB/vp6l+AFy9M45pBAcaVfaETB/6hbC825Zhsm8DPVLv1JEd5MvEW+K8Rfosa
DmcLYn4GbAaW6Wr11LkhpuKUanZgCkiJ0/DeVUN6qkvVfIvapv3VKadaLtTfqWzFN2Ij19um8VNH
8DOEBIRpV5eJ6EYFVc+vd+6ncUdUmjWNIj4sCwysVrOeS0SVEELg9EWMYLfIYS5b9dIm/XQWLWHY
nSppE8yRNRwnaFHIoHCh4foLoFJLNv2EBEVDSdnyL7hvrMW3GGvMSvgaCAzLabRmRQeBPLRDQyXY
/xm95BTL7ywbYT8Q1JQ0fXf6gUm3Z9xFJ2o2FEM3YJ3uwreLAOBPCKS/LFfwVRbnuwpd+uORSG09
bI2y1O0Fbqw6iks5LnPYxQd9g/fppRFe46uWz4Yt8p9463vUqAYrrf/GE51lYQeH/Ghscy/fXhIF
X5EzllBoMCPYiN3pXwGmj58WGhJTl8cUGErjSStMgRKjsPUD8bmhJYHx4SGZrAsLddkhHw4IYpIA
A1tD2N1E9XQV01K7vA6h/5SzOlEtCIdtxCNmp7T42AIvsV5DudYupHafl+0SlHo3vsIyy2q1bdNY
SPxRETBOT2K3BiI79zcCRQrZkC583qdkYPk8RTTwVzB00EOryxoOCW270qROXb8E8zetv3S1nFmO
HwIsn/ourwv1BhNHtNhsYWduk11wSJxuYyx8jn9x3n06ZVdfsx433zLGnJOAhtejNv8RLC/P5QuJ
/Rph/3cVvh+y1WVZRb0qNw1BFgAzcIh0ww433AX1zrbOqZVdpmYsq+zTKnw3Tavjki7P4upIzDZw
1YN4HXi93RuOtU13l+0Mzm0zjjAK+LoFOXR9NvtFM9CXCKlGG8MpTNVbZd50oTbQ/oO0QGskE9O3
r6+Ds8sQnTUFQfAlK10tQ6GCPAdHQrP9wUKp29yl1Le+DnF2I78LsVqIaVpAI4O6bwc9YjxzHfDU
n8cHcPdI2bTWVrOi7dcR15DXf1bKu5Cr5UilPmvynPLjAoouAru4+ccWsvVoCeUeRjPbi3bN50cS
/jrSn1z4+iq7n4USt+aBldLDVXImr9tSABE88aFDCnpHHpzwpkaz6MKnnt3mvHSZOl4y8prkkhRK
G/mwjG1wRR7AAG4B6MoH34ZDubsEqj8/sO+irQ5lMv7IVCei+dfVzfiApQHC0/4D6AGEyUun+3ap
bCB/zleWS+4/37d8/7tjDGmfaqaJpPHQGDztdt6oXvKTS/007gHQueXOuPF31J9t0U0PATaB42t3
7DAIkHf1Idpc+j2fDzpYGyR2Ih4ZiyfHagDkviN5A4VvB76OVNZcifFwjUhgbOxHwMn67sL0fv58
BfEFuMZgoyQkRtf7U2+1YRC45MfAM7flZtyZwwFEENrQvbeYKCvOuBV3IbSjeAuV3AMaeeEnLAv3
4xH48Ses9i+u0r1F/0m361fI8f4288igHREtOHcRFjVj5yIh7vNeIuQiCWPoDBoVgY+TbtblOHH0
UvO11RChp1sU3VI3fVjcH0ZU1GgH3rTbS+/zc3P7PupqqWVhWwcJijN2qPHgooBtYiIbhd7X43nu
29BgQTqEYx4xzVUUYVK6sivRX1ke0I4qU1AWG/1CkM83CTQNXHh4IVME+/Q8t2iC5r3ekbDRdat1
2clRLyzqb0nwvczuc1O9sEg+500f4q2re2lTJkWX0Edd7ONn3266beHfltPL12N35vz5GGe1MNKh
ibI+IE54pR5Up7/N7haeJIzhR4Vj3b+5uBQvfdlquurGUkNVJ6KGeiCwkA3iicmRMofnR27jpjcN
7C18eUb7sqn0pdirK0Uwht7qS2axk83OFuQGK5IyAHRbVuVGSaL+f5lFvC3wAV6cNNbbTrCkYE5k
HlKiLm7UvN/ruOE5Zpr9LsWwuBDs3G7D7WfhN1BlQdf14x6vTBG/qAh+w5xp+xJtyArz2vnx6wUj
L9OzPryo0vJMMiCH6Ot6ehZgHtUFHF6ajaJq5IjesC3e6FRurO+qF3mQnbFTEq4N5GUq2ela53K9
8ew0/uc3rIWSVamACKNzhgMNEa/mQuhrG0GRYAsCDCuPLFMvqDacG1ruC5OHPmcApL+PQ1sqIxae
E2s2iWrI8i8lLRKhv/56aC8FWb763cWcVmqWdsABbKkprsTkLWkR0Oxfvw7yuTrNOxqJAlQBIMjT
MF59SodGYReGRAFrspu1/ZJxoCHKtVdUZHHB7F4IuJwg6wUDDRy+PwIM1DBWAf0urIda4Xg28kgc
HEOZ/RhFRTEAjzUCInQDENeiE43q0GOcOymZg33BDO8oyftfipRdSgHOrR5I+Ivhn2gs8scfxznT
eFpLcaMDOYxPaqS8mm13rVQa4PHgUiXlzJwiMmJgzUA43qSrvBkgyyybi3avuq33WrjNgL6pTiDS
RAcLAf8EFK+7cI0XARmhQfPXNpH07XYivpG5Q1fzNbvoTXPmwvzwo1bPvh6JTr82wBgKoAQpQ7ga
qJyvZ/3zdyOUA8l4AUmQpK2zuloN5xg4HWXY7mCidouqqR5d6Oyt5QV4lBDEXAzPqWkYnxpTs5gk
ZjUVdMBSnG/g+VyljZfvVQ96kxs1nvmQHtWO/oPkJZtLTnlnv/A/wa1VcaqfloMiJbjCwik6CEXC
L2gpm6/HETnD9e6BjKlTn4eHh43WWsdPUuKpmiVq81GROs2APpk/I2iAO3kCU4XetWx1j0nZnspM
c6xEssuamidF7xA8CtMa1Wjryr8iI7sy1CdJ3KtlZ1eoGlsaqDu0a42o2TS6vtHn+BrUxE0qBoGj
l8OLNaR7o20uPK8+v111FfIC5ScZhRRxvTBAvzQhEGmaiaZxtILmSqz3KtCbjASnlR++Hj3580qH
zL8oO/J6pKuyVtuZhVAbuX9pxenzrWhmtz32CACEiiNdrFsYW/NdOsror8K68dRO24SickS+JwGO
MDLesQUosMl/4Br4u8rVUzga+2AMHiTYC4DzUEQ2QEDvWITRKdStt69//tobggXOKOEciKAs9zn1
5Y8n1QhNh65Jii1R6swbEQ5modrNk/WrcEyXVg0gAGrNsWe54r15M15QkDkzeh/DL2vz3YVUWLM+
qFGGwdhezLcS7gem02JHeaVtFvIpRxZcNBD3j0sJDItIiA1etYejvLtYCv6cfn/8KavEjVfiTC2H
kYieoV/sm9SuXsTn/hGm046csdnogPYeZkQeIfBcusGWP/7xBqOCiayARSUcEvz6yZiL8wSiEsDy
UodGsIGGR7/rbdUWN+lO2AsX9vzn+2lh3PIeVuEX0FdfV8hisZ6qGkZNa3ZZZpdCNP6sdDXZwU4T
YFFUSvxfn9ZLTsAJY6m0MRAY/zjRedTFSgayx5bEb1FxlZmvovR0YS1/Pi8p+pGWLg1GbDDXhh7m
KFaL7CjocpwA21N96p4i5EG3BnqAsxfrrlH8C1GPz8cNUSl1yyqyi5w66x3UySPcP27VGMBy2z0r
fbad5CspfxvFSzpt576QaqqG+gTP0E9dk7YN4nCEZwtkpgAgxnLxX/T20mq8FGU1V1yqI6Rfouid
doRccCOm8ZPWSndfz9fnRYg6LSIorAlkENCZ+LgksixOYBySJDX1Va+0jtXFLrbsB0P7/nWgz11T
EtJ3kdb1NiGaNaRGiQR2bxdq4SbqiidAHKGN9PdOrIxbvTJfkir71aE8/3Xw8/eDgujcItf1qfhk
6qnf6iaXeFi0njDWm7bpLjwdziTc3EHceRzkf80bVyMpj7MsxGn+DzZCckFjbOpjtxG22Qao1gUe
/edpIxjPFG48/FzoLX2cNrOSQb4qAzCX4A6nmaMk76dua+bdheUhfV6GHwOtlqFRR03QUJ392/XM
b41j7AKytfXbYM/S3KAumdnzj69n62LQ5Ue9u5BGUYN5uHxd40kbhBCXqMINFB6qWIsNbBBvLqvm
nOmSfPzUZczfRZ1iNW1mn6gJCEcYAo4hXelaZYvyHX4op1i/t/KDFNaYB+t2JkAMmYYLqe7ZdcqF
gEcLcsxAbD7+BL8Jy3yc8WPoZQkiKBDGS6IWf9UPPl5yfOW7EKvLPuLRrPUgpO1xAxhS98rKbW5A
LnLZw3oRX4beheiAgau79LeRYVG7Y31oHvs74xCiphfAdL9u76B8qMdLdcTze+jdj1st607HmiUT
+XG0AjZF6VjGoqrlYVmykaYf9I2cr1faZ0gVT4v3o7Fa3ulsNKm+DHjrJhWWoQAy95hiY61WbVXU
VJf0K70fItsy0P1cGoCXfsKZc/HjT1gt9soY2lJo+WZ1W92A8t8k28WwXT1e1Gs6u5ffje5qgQdT
pCMpwMfyZAod0TE22hGhXrST0hsR+O2/anCeWdL6IrOl8KZZwFurz+uFoipHA4qV3L9QnAa5fkmN
by1YtLwPP4RYfZeaSWaKJvc/J6/oVU4uA1NJnHn4M2JNAh5oxIU42zSSkw1/0ut82l7EFJwZW92i
1a/yCga/sd654QRLr6rYLmBD90PqqTBnXAUPM5woD8JBxOLr178QwDvzbPwQdrWb0Z9Ad2AG9br0
6xaf1ogeocOLf9tvMU3yvt4uZ26dBSVHekeJg/RnVeVQh6bLpEIGJ6f6jg8XKafhX1WomI0XMtW1
yN4yp4SikCJDJqR6tToJ6gJpmDYwl/GEvxRRWPkTOlAvvdrLegoannKYvUV161LedWa9fgi8OhEK
K2nQBGAilWZ8MZoEnD0vXPfrgTx3w32IstoVeSqErQkgj00fmrvSRzKiQMJ6Oew4cIK7DIMU/a9b
98WlevYDQd8CKliAk+tKA4p0kV5njCwclKPYqx7yChdm78xmoOBGMqQuKTnl1I/XWJHWfWChhmUX
erbRDaDmdWkP5bi5MIpL7WV1lxl8iGIQZBGwXy2SyEQvxAywfsF69UrbjSj5ZY9LO/XixbRcvF9F
Wq0KVAhqRRT85WLKHzuU30ovIdL/hgihjLY8Q1GQ1zCzXi2Num3GXBpM6qLN97mCVZo9+MGFDOvM
BH2IsToxfcECYzZBDRGr13y+boTaNiFdfj09yyyvxuxDkNVpYaXtlE0tH2K10nViLLY/b3O+F1tt
V2Y3XcR/4nz1/4u5KnnCFx4Cjg0GT/0NUdOdSFmbEJHeAibg6Gp6bctN730d9AygDJcTjWY79SfW
4hrXHlrRNDcoiNlp/LNORUeXe6daNAKreQej0rNQlSipM0nqQ5gKF4b5TN5KuZ0iv0yHD6bsOrqE
+KqYKfFStuDzjM280//qlEcnzRHtfyGguWyrjxNLi8TkmkPLDviStdp2BfDIsJAHyxa388ZMbVju
NBcg61lbaBDO9Eu/8No5UwE2Fm1QHqiLzOunrmzQTsYkCbPFRofLJupulecbxU0OmSPdm6+J8n/c
nUlz3EiWrf9KWW7eCtmYh2ddvQAQ88BRpMQNjJIozPOMX/8+KKsyxYgwRlcuX2UaVUyK4XCH+/U7
nHtOtuiN+9y4b9r9H6fyqgTwudl89winhdrCpJ7R1zxCvQA0WD35hWeri2k9A/6nxJZQdfPrw3WW
zfOjCjsTas86hKVAZE7N9TjnPedWB1sX40+lZd6gvFfYUUDH3pVdLJ+/VogQwUYilEPG9rS9wGyt
fmqg7rOztNTlT5rhQd7ddalke7LiPyshzTz6MKFH2wx+s/C5t6Odbvh16PaWXE22DNnYtcT4pekr
4lxioLg6i2Xy0L8EZSG2MGk6ZNck/14XLNuQHovsmt7thXcL1P2vQeaV+WUQsQYoo5QMMtElCcsX
LN1XFvcC1BbdeZZ1zi0qNEmdXIljZEpJPtDjaR7kbbcPd9auo0l/ITiTi8Yuf/4bTiy6w8FcUhdL
l9e81IvzxFAADgGkyX5+P89E7HsYS+I5YwWAIv1STFfSBRffFiq+sDvB3QmO7P0ASK3MHAF0OnaJ
+OjX4lOSd1v8qSu5lnM/lEX8ZZiT29hqlCRXTIZpLc2nhzl6CUN9gpwt/cy1dq0v6jwn/X60edK/
7A6a4hLP63Kg0bVyhB7wgFxV4nalD7k/FFpozAWLtjCfPj6OF5dyTmnqwJfOgSheg/mdEuZYmxx3
a9ukb1b78vEYFy4upmYiG0UKmtLJqQOVkck1ZY9BIAy6TYG61kti3Qbu3uuxyoUyA4OhZoSiLTUa
Lsz36yjXU137ApRAM3s1you+S19++YYcp6q6pgvMZpMv4bNV7fghIum+9j4na30Xx060uoZOOc8X
Q59EJxUTJC1J+fL9s2jqJMdpEFq2kgqLGBJhSIMmIXKleKACZ10pD1/Ia5hzEd6EB58Q8ezGNEZZ
L4a5213chmvjOUCYB7S7qyzSZbZq1x+/1fNTzmAGuXeOuaxRYHg/t5ZSTp4llDEmL0ntjk59hCu9
ePHxKD9f13sv4F2p5nSY3gi0LvGoGhkP3mD324i2WfhK8QI+S52tz24B7D1QlE+TU9jNU3SkjTyb
EAf7SQ6dOdcyKZfm/WsV7aRSK7dRX8C750F9Ejp98603pysBx7xyp1OGLFUDVEHq9UxFTgXyi1wo
fdCJGcJMAHHUZK47s4C6DDZxK3AMqE7CHx8v9KVpmXBdkl0A0X+mbRGJnqZansegKN220l5srwXb
5+aUQhSbEigzAfcZUGJs/FEeflKdwarhz2q41tGw7gq9uxYYXhtp/vkvphSiR1QssxDmC4gFZ2kS
7IGNNLEf1u7Hq3ZuPk1U4rjlcBsxN6eAjCgfO3G0IjYDTIBd9iPJYLPStNXHo5ybEQpB3OfApOir
A3v+fj5CWvn0nXOuMxgwFuEEg42uDPCT9jn1pzAicdFeSRFfmBh+PlkYUcctPCNwDvNCF8OaPWgq
OV3oJswkh8yUmoOqtcWVaOpCFgaWQxMXE2kZuIFPvRYpybReFBTIDByUN9F1CFxYkWK8FcMRl625
DtbJmnxQuLzmb1/An2EtGXnm8MVIn/oqQmXpmaXCRDnDs+GOgoSywQvs7cKdi7PldubRH3x7HJZU
yOO12gHcFlxFsK/dFRdXgRQUpaNZ1Ib+5ZO37A+RCkHTvArScsbTBq6uOYOyGUZXfsg3BB/rUYQY
YTnmf+PmmNNff449W4dfToyUJUUfImZk695CQ6IPbIDnGk49Lmk4hABsfS1LfGl/YeEAwXJ7ANc+
cbittIrgoGVAqf9hpgpoacGOldePz82lC5Fp/TXKicct5YrhTT2jJJtmI74FwArAMzrldzoMnPyK
u/gzL3lit4FCk7Scqe0JlU/mpDUBTYXGALqWnlvAqMqy3NJlQ1YxXJern61m5E7rNfzO4tUFvZDr
g5Xgl9FP5wotn1J58+jpIoBiCX2UWbMApWdxWE7Qhi7+EEu4um/nD/5o2if7Nh+6spXCEYQ/Xgea
RIdCuSkW+SZhvwbdOv0bFzDVTzRbRQId/SxzlXi9LxpR59mlAUZJrx0/u1ZEvmRwfx3i5AJJiyH0
tJQh0h8jrXvd9/YtXRlO71KVuy33EGWT/btO4H/hDoZYgtZUdAbJaZ5agDIr6BdMIHVRpuZhjPLX
vJavhE7nUQa7hOwNcFcQZUg5vT/oZj0ZEdRJCEQKOQrLNLyTWYcBpIDXvosNFC706FYqm79xnejG
nLsySOqcRWyJmcdlRyOMreXRMasi2S6F5G0MzO8fn/hLZoVh6Meg9X3u8nw/vaowJ72GqtXOcuuT
J88UxyFkudfwiBcNCzMhsz1fkmclCkGNZKvWDQzL3kQHLF7422LRPM0n7LqYwgVUPWA9sn5EEJea
Wkp1mhKUvz170L9KUJpuZ1IQEvluFm8z6U5cyi7Mqqv/fCnp7MTfoGl35jt5v5Ri5nuFx/8gePHv
Qt//HOjaIgyi5cfDXEi6zZODiIaGHbJPZ9We0B/RX9QxH3e16egUxcvizURjcl2vBKeB1sbOSnMJ
dyTFEmeWWrpmwS5tGtOYNZ54k/SynsxU9rVBhTDRs/MJ+hsptaBnK4JdXV0TUbt0+Ewazkl+UWo6
g+8q1Zhlusj5Dsx4k1n3Y7mMQZoJJSxqMNcawtPHa3vJngDgn9VzQIzgnr5/hW0x8+jIyezEKcem
9fep5V+BvFyoKwMuE6m+KGBKAReeWP9K8goYlEn2pFMXurTM+LNIc7Y0oixxi059HZIquZMR6/je
h1p9G3TwIX48zQvWmkNIyAKUHvnZ0x0EF8IwiT5uG/HS3OxRVuu4aCwXADz4wjD4YvTifx78wi6D
YDKW9EK+MInGrtED8mxjG30d4/geA3pliAubhaAa3TG6IpiZeuJNTIEUNMi8mHZC2EKhIRc5CPRV
30ZpB9V4LgQ7KW2A8epBoUpXlvTCzuHUE9YT4l/I2IQlZTBBpBAVWiq8olNzowzhta0zz+DEcSAh
xHXAy6Od5TR40lGYy72euloC1UH1EFBBT0hXJOvqcM2YXTKh78aaV/sXB7dBGxAeScZSV9oS6vz8
ZWxvrPti0bsz0HkBnUwCIHXx8c68YFloJTOh0kHIDUjYyW3rK8hnROLMZl51O3OoD9oAUZfoRdeW
8tJmkRF/B7tOTz7X7PvpBZIWZaFM2aBEPyYp7O7WeM5YUbjD8FrSL3HnmMtqlRzUo+b+jTn+MvSJ
r2Tl0Au3YPLoNECIozbQgygEwqSihnT8bwwFRh9qILx6Ul3vZ2mlciJOKhWhTggS9FHkMIt3QVzB
mtwHuX5N5OXSISA8geaK5iQsy8m9EJdjPIYJKRFNH9yZCm8yPn88oXltTk8AZpM2K2CsTOtkf+So
X4SE36xdpjf2qHmWmzSp7Jix19iy2VwJ8y5NCAY0iEgBfZHtPZlQkYbqFOuU8AxVGmCZjL3gm1eJ
/vg3rAch7Hy0yZSdpT1lLdSElFQTdL1oXkRFcq9m0uPHS3fpaMHgMod3AG7PPMpRrvShSzTSjyrg
uS7uF2Us1baBAurHA114R5QCf0ZWOAhnTf+NZlVTgpqfrcIk72R1kLtZU5vAmpujXMT/+Suis0n+
WYsj03Na9KyGoRt8iS2uCtFW0zLXRHby4wldqOSSXCQXp9B9NgtcnRyjTjL8QomIATKVlEYESuuu
aVZW6DtWBAdodDCCr5No7Tx94akIvdO7d2WDXDBX8BnM7VvsxXN5MGkICe/mBB1GQnSapoQbRoXm
Mxj7bagoL0Vbb1UvXF6Z+IU9Q1KVdwilGDHWabdI3id6bsAiyCXgr/tw3QW2UDvTV38FObHbvYDW
HYX/RYPhhQIIWua/DCy/N1xmHws5whIkjeiSK1/mxPzc0Kg//y1mo3ks9ObwGmZozMkhr4Yyistg
gqhtD/WWXWzIp0lfhQW9lYhB+qIbKEvhKr7w4tLCd4NYLJUkKGHez1BUc6MIshEVz9L4Oo7lTRhl
d1Kdvnz8Ci8cRmJ+AgWCvAuAZDHyuE4VJmdovnpsK6G8tYTPaFs195WVBN8+Hu1SxwzO14xf0vCD
IBV4PytfRqA9ixkOcZLhU3zU75LkZ9OGZJcONHiaoxyMuwH6zllE9Hox64LBprZC+4ZOUuC80Nnn
WiP6QSXYRewfxiy+lbPyCuhhnsLJFfRuiPkRfnGMVL+J/JGF5Ex4K2XdrasF6oRXe/cvvThlpihi
XxL4nLYuqxXS0a0heFzd/k1UCLCT0tyrVAC7xWv2bT5Np1MCAzoHBGjnnl1zgxl4UQtVEPSm+06X
3Dy+i/XXXF2K4xcJObMwjWxlVJaduBKi/Nrol97ZL6Of0kyN1RhRIWb0z5C3LlCqWuVO09FCKBxm
sTujW1/DEl44ezAm/znfUyW6ocs9wexD1MBMf5dp0dHy6i9mKl+5CC9NTKXrFsHXOTd26qyUSJnp
mYSaShV+Qi+EO/frleN26cX9OsKJkx7LmTaZBSOYB+XbH/H/N5yjWWA5oFns49EuTIdQnLgKiALE
LKcZ6DGXBa0QNM8elXgRt1861b+yYJfMx7shTsy+R/tfJSekNmq88lo5ePF3pT9qUPG6+ibd5Lde
u8vyRRWutQSxkHV3gHT1yjQvbI53z6C8P99mAQQn8XiGTtRcPYba13/t0TL5eDEvgKPnxAa5PWop
cyBy4skO1eQFkcVqzgjhmW9ymEY7lYRF9G1aN/m2c7qF7KY30vR57J8GgoSkdf3+6WqD+OXX+teD
nOwhsAxQ9HU8CPTU2U0J+7ODLk55//F8L8WT7+Z7cjOAwa5TsWVZUVxYxovykIVL+QsUlI7ogk2D
+ph6xjWIyMW5adDbUDURsaEnizzKftn5g0Va2mpuvNxapH5y5UVecg6RI/1rjJP1K3VPKxuLMeY9
m8EXWkrLULudJYgBbKzU5qi1m48Xc37sE3v9bsiTtQy9atZaJtMYC/spzo55WG2TCqWKRHS18PvH
g10+lBqNkCJqq3ABnngqtVRqYxOSum23zT5dSM/GfRRAA7mAzdsN1vqafhDFrlbRJ2WT31yre124
Bw0gUbw/CUDxGTqlt6B98STuwamXnIxWmDqSH0MotYNRvRJKXPI6GYs2ZVmc6QLO7twEBh+oiVA5
kR2dclAO/2s34gY2TnxVT/lS/QmnTKa4PzPzQd373tAQT5TRYJJ6j9JhgGw812K7a5NkSZYnX/Vx
bG2iWDF2goKKZYDiptsNmb9E30pa9nXyrc9S+W0qhN5JY727shaXrCDJZepGBu15Z+iGVouNSdch
vum1z2UDIi4SFtrVbvRLLxcl2PkqhlT0rPrgm5kUqCklOFF67Mz7QcIQitUy0758vIcvjgNzKV2A
c7H41A5MPpGv3qPsUSaxsfbSHEk/ZvQEble4nwpo6D8e71K5g706w0MhoTsnvkPAK1aThAJEGKDN
Jnhu3WYPQ5/dK0EiLXxvvMla8Ru0+ZIDwcCs4yh/8nzL/vgxLr1EsOp0hpCZnFtj3+8wT03VqfNJ
n7dC7D+z42uEpkTKcWIhXrm6Lw4FChhiAbzVs6bpHqENX9G6uVW+sxFXc2D16tRx+fGELtlz669R
TkkfaD2MxKxklFjyK9GujTyERWvQm+rKyl3YMDhsQHtVNo15djYrb4whywR6b9VBtlfH6q6NK2MR
lvIiL5srxDOXBpMA9OFT4QqcZekE36yVLAZSMSjt5HZJJW4tKn73k2rVLWrJVXLlZV1YRuhlMXEK
jcXWWXNxYcQCbN7tXDY9ClLlZkbpfvyiLrk3tJiYJk3tM7P1aTK+UItUVQuw2L2j4Zn6uju+DQ8l
BjWeaZElujftij4NwTUhUGifr5WoLl3L7x7gxJVUK7HtzZoHkG7MVXZb0uoORcJDupkDz3F3jY7k
QoLG5N7gH1OxAGqfGHMtEMwAwSvcm8j095FWeE6LpiQC5Yq+H6OiXqvs0k2cyMPi46W+ZGvMmZYY
GDoW9KyJug64s/uMmQrraQmJIJ2DyspYzW2D17txL+5VkpSGhqYQ1bATkxKkgi4JKpdWY5iLQH8b
u9iJSUlVVB0/ntcFJ8ck32WAfgW3TC3gvfEyUGJWcmHED89zYyX64tGSioOfFw38PbmBGt013uX5
Hb1zq6jZAk2zQGFr4O1+bqlfIntBmaw0jQfDNk1BdCPFVpJJX0S1aHyO6VBZdn6q3CD0WCFhO5bX
SuRnFvTn6DDcoiBwIQfsR1MiB1Zr2H0bZcteQK+mrIpsKRm5tfl4ac9LyPNY4NRg6qVPXTtlFwij
IY6hYTJs9QVhuTF1Z3KReIUKkqNtqx/Wp2Lduir1j/6reA1yf3Gef419yjeAEknSWTljl4pAaZ6a
GdKIAJo6ebyma3G2WedpUo4je6vMzdsnoVxoDoTdQm8AA5DXdRhtZDn5XhYyTFPXwoCz3ToPxX79
SZSNuzT//Je94099JJY1s4pjVlSUpxcB0V7b1IZj3aR3UV9/v/IOZwN2tlup6ZC+m++o09xsE9RJ
YNEsBhBPdJQlKABn2Bn0ZCuL6O5ao93Fo/HLYCfWVFZDdmHL0UiUpxASLVLVizFIHcXMbeRXoKcQ
7SicroTiZ0Z1XtRfRj15fwbpBmEQGLXXoSpRxU2hNZu+hQ5da77HhfoJ9a7Fx8t6aXdaczu0DNcc
FaYTOz5G8AUa5WTYit7sIi/83IziW9mrV27gi8PMCAAuSFJ8p9ulnUxfFTEsYM9idyjCRyjyF7Ec
/qeeBQuIRflzmJPY1E+twhdGZgNtyRLax+9ohn5HZvS2ydGK/3jlLp0Atj/VJQOP4uwa0rnw9RjZ
YLuRKqD7IQI8XnzbN/kSwa59JV3tZj1PKcCii6X+CdXQqIvMi/zLmSugyc9ii+2hcsEbN91+Vppo
nqHRe5oWagD69Vri8DwWPhlytji/DBlZk6ZMOkP6iW2uKn1BCbwDduuHNrjBagGvu1O9dcaCNu9t
7orNdZb883WGABWPHi+DoPwMgKsbNTk6sh22sKthXVNgZk7E5ZxfFxY1GlCAD9Zj4JLzcIvVtWj8
fHAstwXijiNiqGcRRdj4mYbutWGnhdLd+GKBtOHoGUuQM/5r12rJskb+8YozeX5YdOBUc8oR5APO
5Ml7tnLYafJ+bpzgQtxDn4iuqxgkOyQDqz+G+q9vw//13/LbP+xn/T//zfff8mKsQj9oTr79n5vi
LXtoqre35vBa/Pf8q3/+1f95/y2/+a9Pdl+b13ffLLImbJBKfKvG+7e6TZqfY/IM89/83/7wH28/
P+VxLN7++du3vM2a+dMQPM9++9ePNt//+RsB3i8ndf78f/3w+Jrye8f8H+lr9n/qfySvGXfMHx/5
5++9vdbNP39TtN8BwtJsMJNuzHBD9nX/9vMn6u/AdQib57TvLJnAT7K8agJ+Sfqds86dB4EE9SVg
6L/9o87bf/0IYBhx7+xhsE1V47d/z//dO/jrnfwja9PbPKQQ/M/fQJad3HW8dp6JqHLmzRbN0xJd
0vWtgIDx4IxSu4nCfVkpR7/Iv+aFPMFblCwzD0U7Rf/UeuYW7dytMbWHAo04Nd5JCkSlkyh+MQoJ
FSEdQWNlePMnZTmm/l51aNiZ3Nz0llLIWskvgieh4BRCst6OCS3rJdrQdEjtYV+namUajqyWr7KK
0PU6erCimzpeVYXbq6i1LpGd01Gr31qFW9UrzdyW5u1NA1LBMA6y7wTBfghs5OrVBQ4PQscomMsS
Dp8tNMsxsgloF2O0SOjARgKuWIiqW7S3VnwXtiin3HvRLiyWZY7goYsUN2q6drmS4yNSdZa6SR4S
6MsjN7nxkGL/pIj35UET7dR3+KrEiKhP+2SZLLVn0hHIdKYv5rgqHtBxRdbjUZAQU3VKxPDCt0C6
zx4q034sk2MuPMnkwDVzsuEl9BF7h1trlrg8lNFKrMzVFKHpNyCdgdZd2NtBOrmbZNhXVrnW27tc
WAXtEpHPXS/ZSTZT+uW2tKpBBMjOEDjt5/Gb8CK8jN/En3+KP/+cvwavzY8/vgav8rfmh/zt3/90
P6JXDS4W9Vv3Q/2m0RVj94Lc2/p47OqlNy6tVRnvZSOyVSu2Sb3ZSosvv02K9CU5RvVSBC0g51+o
yEyGC2uF/Dl5VXFA28SOH3s3uB/ETdwsAnllS06+IYMzpG7vryxQM95NTG+ztuxRVU+ggripcLum
G11xFPmOzzKkFV8h5kvzG7NaG0puk9enaVTmSwbBoYCssftlcMwOjdWEsho8JAiYzn/GDyiXA5i2
bOsFYtIb7hP+nkkhbpGNtvECe+k6Kr7J5o1WxHYA14YIValjGI4+LBU4OG+ZZ+A5yDjHjas+5r2t
Po63wVdPXFr1LZKzRrYd5HW28xR45gNEFc16bgm794Vvfn2T6nt5k7RLf8Wv58HTMNwPyguatrew
J0fCZ7aqj1YsxSFH8htXhi9WjHjCkSte8F0/4FqAIa/tNnHsjpQN1V2lgeofbgNUTrqViISk4ZbC
ImPCyADiKpQHhDGR9optp/BXmndQvEOxJ4U0LNVt3uzNuxcNKL4ludCmWzdVg4b5ws851M4oP9bC
bd21KElSyavcSLyl163/ETyGx4O7dM1ka/5YloObC8f+9YDeI3RBiDI6mepM0zIM7ora7VSnPpJM
rt16WljKvurs5FG46YIFn4iAreYv6nExyIHdeNtE3sfpDy98NgO62ceFKux7R21eB8Fb1PDmqqKy
kukCV6Ff0RAFLaQA8anMqULRNSZhbQW7BMFiKfzqm6071Nsq2sfNPvNb6tV7CzIOTxDnZ0O+uLgV
X1F2DiFuf7JCu7xPyx8xNOf+CGvCsDBkO7+f9MZBG9wVJ7ugf9m/kdUt4eo6+x7mOxlxS+qoTkad
M28sR2JLOY35/WbpJzwabzSyhw2EaIpNRVkyXmIPPInxZvXCcxMtEw3ljM2o7FKkhgDImf5jID2r
psZMV5m4jLOnTHwSk0XR7caj+SpHaKcG4IkER562fbJT5NgWzUWr93a2bJNbcXyMZEctCKP37cF4
7rGHkp3fpXe0m/LvqNrCz/+T3bSH+vDzP/Pf/viJiHmFtyGzp9mgteg9//xXq536LT+EaPv1Gwzj
tJuex54uWTseUC1OJdds4EUzb0tgfJ4jjV/Z9kroCsPXmh7MrD5qY8JOehbEha+6YcuZAlrTiAmG
jmBH/Cpl6HsK9waior6/mcVKVZ7CyDZ11NhoHNh9n3ICtp68DIpNpX1C4pW+KNJcRGYRatMYa/1z
LWJXA1sv7lnVjDpGy8bobc1nbb6aqD5g4C0I2yyQbAi02JW1yoGwosxqe1bxOekRXIKmOO4MkIqB
bb3q++hr2zsl7XpqeQjyo+4/5dyJnm9b2dqMXAOfP1hOx4KiInKEE+LOn7NKdZspdXw0c71hWIQm
ZweuVVOeFmMs35LS4fsIePUr9JeLbKtxaMPmWUWztlCthdVoS9mALDL3Zr3cH76WOEWEiVVTO2pz
+ER6NyaPLcVfuc2/RHOvK+EbosWhE2qxW7XibYreuNfqjghKdpruRCSFTb9DFV6xTZLhrSpt6kxf
CEmxS6D30UZkTYXETfNq0fc/en9v1s+x0K9A7cU2MizLyLpF7poOHkkN7cnHUIzhXaiB1BJMazGE
aM5WlqDaUt3tZOsmHR4kf7CBoBJuqQuyyS4uRwYDvZ/afTcthXjVCsOLJnXHOJL2g5bcGMnwlCb6
dzlT9756E2SvP/2x/6+dTovA+L/+7dOd+Zyr7rV5S18TFuIvf3P+lT/cTcE0f5/V+gh+Z2cO9gX1
3/6mYMm/U+yj64XaGGBxsEt/OpyS8fuMzYdxBIlSiywZH/gvh1NSfjdo/KUfV5v1hmBu+08cTkRm
5tTCX9kVtie+Ls9BKAuLB/HzScwR92ncKVMWr9RyCBdZIZV2KTZrJejvBesH+qIJxk1S16mQI1Q8
5dABJBshyj71RW5uvFI7onN+o+vVMXzJBCvcNNZ04yXHwTPW+ZjuhTj9qibmgwmXqF224ZcOt818
RkMLhUR59snozM6yYwQJu50bDUwUHmqKrTSgN9/5dtDgaxqDss2BYNoqBmcadl78lPjyW5IiNy57
Sy74RRr0oZsPKCt0CbI9ZRc5VV4kMPcPjTOon3w/Xyc+H2iFuKaV6gWO0mmrJMsf9VG7naSHqLWQ
+mlrzBVhqeM10/esGNaC/0nVs295r7/Eode7IvTRwEkFIXHkxrs3C0JiemBLu0+TZ9Gvd6UOE5pX
IMEoT6jNyPlXeO9sdEuxRVbqosJzryFsjauu5rZaEtUbJdZT0dzWV/KF5I/10lSEXTm0b63ebryi
UQCUofNtqt8RvzYcGAMru4q0+3FAlk8qv4R59+xByYLA9HgPGmfTwhRhZYF2o2aRt5VC4Ach+ceg
E38Qgez80LKcphcf1aPQNBOAnRAGmdb83ioYvnK0hyjoN2aTHzLKF2aiD7u2eoIUao0ZlfaZzgKU
URK5nol/5HchdOCTUt6WGjpREV25tWr8kGQuV6NZ6O0Qr2ohyddSo8ZOoceS2xLXwvj0JW8L/LJa
xZmS897JErN0ozoLlk0hkXyz+maDdYMrMOu4+vf6qAhY4mEn9AEqHkrt9oOjx7CXCZllfQr6undz
L1PxQsfDkMjofNTl54aSqz7YtWR9TuCLdwO9ex46fyfUkxvBR2l3KZrc2sKvet/tkXKMomajV7jF
XjkUyz4t7kOxOKJJBTp31WffVZM8YG8PUHQKQbaacuId0u0Lr6iWfRRa675c1hNeIC11L1Ji1K7e
9XvLCDaB19VuZWn7mFKbbQ3KQ6vNckApjAEREvJDZt4owe0kuGgzuMVY31S9sq1VbZFXdKdCy05a
hvsT0qN+SIOjD5mVOy3LJ80TazsX1Bi5MzlceMPUOtyCmWewO8UmdkLF+p5WwPeq4N5r4SsrPWmr
eMUqUMNqUUrRF5oPINbz4kOVx7clqtsPmh7uWw0MY9OaK1NXaARUh7XXSNlWLYRl64kPJj3PcrPz
quaLn4aHTq0qfOVe3JbpOs5KflUSbkJTgJ6paTaRDkVUXWjLOOo0W1LwUUlcJPsuug+bKAOO0KSu
34bhuoiqL14wBS4JkwNVZmklj03pqsX0nBaNG7B5XbxFQZGbte7j8uVicZ9KNU0vFbe9UtXRXSX5
ptMlKmQMobaromB0wLD4O13ukrnugN9S++ky7HUcRCHt2XScKxMeB1vOjGEN4sRWtRipa3Pw9oe4
6V6lKX+ok2FjIKLkGem3pJhWutYVa9kIt+agfO8SCV67HMh+HLSOqfjZzgrbhdxar9PYwEkRq+FG
Isyf62fDQq4GVBikAkkhGHGCBngs5e1VKAe4yINHOb0y2jV9PSuzHW9033/ydGuwZQ6bq0eF51qe
1C9Fq12Udb/0x+Be04TcgQVnU3mKuq1iROXDEsrrOQeQW0q38MBfrBR13IRR4kPMMetHW/HbOJjf
sEP00vl+QNSKpTdjqXWrMVA4oe19RFrCHZIAj0+Aw16l5pdaSHZOlAH8Hll3Cv3bkCm2uTkdfCU4
NLUYH7QAByMIhQXAov6uCPPRHqlsb1ruo3U8Fr4zeh4hBbivBnPeqt7wpatSiTDJF24LMVZWYxFS
HTL9h5a05CFJc8WG9eBeKEPtKYwnjK5QvDX9sAxlylmU1aE2acsflYZ8fGXNnHlAIfwq+gwwatzl
tOpb8axdINcHwSdfkGHXHaPRlV1v9t5jWcGrYeFOCpP6lhnScdAz/UaMEbr3A3DMmpZkz9yTMmVs
MV4PVUJE2nouCUX8uZYwXBxwb029XU6FXu1Z5zWnk+pzK8d7PR0Dp6vT8N5XxG6VZ5ajRVq17iBj
X4JFhD1Q0ciuSo31XA/JYx0O1hvyJa4l05nUm8V9HFSy69WxuhdqzTiEoYoxEOQnTxPDfSqn+2qK
ky2tvI9h8SMw0wy7EDkTyBB7EFuEsyN5180Kd0mQLYYCdtusXrbheDd1sP3KOqY1TOKtl+F8puV2
SBF7GBJ10Qsj6chDpscbxUMOT5Yj8gRpmblhoHB3QdBfsUZlUxZ2KWk3YWo9+F1sa5VMz2arPLWj
Obk3XpRtAwH1p7G7rztZddOorEhV+QjemAYbwSu2Raw9kBmudwPUossiSmNHyWQFDH6A9K0RDPsy
40V4XuBGemw+xdjNBeqiz6UewKFj+OMLXct5I+UvuUfQWItD7Xgjsahs+con2Ryz9VAqLVkn+UWd
FOu+C+KHRmqm45T0rwo4hUVseeFxqq1xPfpJ7ySUM+20NMeHxPSfpCy97TjnB61UUF6MfaqIION8
q1rVAde6MAnedhD6cBlM/jGU/X1BX+AhaqoDTHLR2hoj0S6yPHFh0hhR3MoMNxKMCqUv03OQ6utX
bQ7JROCtujxQCPnSp0GJykUSsEMEffhSdT3uWjthF4ubSVX8o2z10lrX6tcgNtKdGWqTbUqhuMwr
LEvpx4+KJUDzWXf1MWnkwq6qqts0vgJvFSlHm77BaSe0yjchLIZbHDEmEWS3ujEehyn8Meng4aqp
3YRmtRQ6szsoTbSrxtFwO1EOP1eyRyFEyhqbzpxiaQH6vJMbsbA1+KRfs1HDj+yE/s4rY38vcatg
57X7Soibg5j02m0bPjU16u16LwVOVlTxPqi5cJLKD3cc0EfOTr3x0zFf+1H5gteo7nOCqbU5Sd+t
BElkNFq25BxGQypWZbTTOi5Y1tqhvzC0+1HwVsYYHDNVfA2L4Fi1vUjsHD8CJ4SXNyGEt6JbcKy9
LXnBoQIdukjUaWuEHbY8bVaQVjtNqO+QPlkVVsA+MUkEDSutKj6JWnVTKPL2/1H3XUtyI9t2X4QJ
ePOiB3hTvqva8CWjySHhMxNAwn69FoqjQ87oSueeNymC0SzX1WWAzL3XXkbRGhoiPCGgjhFW+Ttq
ksGDW1yoLnjd82IceSd5q9l9ZUBGLZN4vDGBk9Z8RmwtGVyyOSiN7DPGuOeygK1opX+FufDmSyrX
AnnTfHWSS/RwBvLauw5LptoWgdW/jGS4g6AV15vhV5MSt+smPHk9obnwTe7gBIaROgQ8OCsGNvgb
Yx8NBUKpKl3uVkK+wwv/+2zQxRXwoYvGSVwhcoOX4WyMkSPI69abxcEk7WERVERlcbfzes6ePxym
5J1LxNjgFKtqtLm45+eNz4sF02fi/fPizwf0G14jyCbRbw/6r3+VkRJ/RQVFMN3sP5/P9vMm3oo5
++3Xf7v1+Siw7q1EwaLL1m5Iu/1H5RRD+rz6vLTR7ffb/vGQsmiXBgZo+JVfv/d8zPMZNlVGVfaP
3/n1tP+tu2eFQe89VPC0MYw2nYaSpogzxHor9ovP67/ued6G1B1py0nSo8Gv3UHqaPrrEc9Lz9tG
QBNJSz0HFk7ALxwqAseovj2f8fmDqROm2c+LZjvjMViSmY8SZwacQqq9+VP/xDSqC2pbo6mYcpba
xoipoKR+yeecJ9O6/fUSx/1VPJ+KOObb1E0dfJJx8rFZaVOnXdr0eUkqCS6RHGEuDPwaRdKU9PlD
p04ZzhOyDvc/1fYEHs86kF6Y+bJUYhM+lP0OqckBZ0oC6YtLz9NioHvtYPEGxbFT8jTvTJY+Lz3v
Vzcd9z9vfF63RmOORxvb7v7g357ief235/l1Pxu2BThYQ4LOnLA7jTpPkRHRpVU/p+qW02g1BaDd
ev8AhK0Um9dwoNVrB2X2vH+lPUyCa8Bw+Daf15+XeimffGdrhp+Ped6hd4KBjlMofvv8OnRmK742
OWiUVxUSHNN/fgbPH+X+afy6+vyYeIuQKrG4Y19jRLx/cM8fz/t+XX3+kl7yv+7l274zPK8/73k+
sFJWxyPKiZiaT/KCBI20mF6rjaHTG6DO20Bot9KtZu3FEcPBrNvj3JGzrnyWjhLTbTp0Jr4iqiRQ
0Eb5sMboJRE3hlamlkLL0XyK/XWlR2zgp2KesAQoN2Uc4p6yC2Z4GS1frRqe97ITWRJLeZEnXGef
1VWW1Kwv19iR7ci0SVD0IhYGMjV0pLwoZtTLc1i4RleHPQYRNZ8CLIMIIgWir/7I6Y9hK8NWz5PV
UH2MBH0yzyee29GUN/sXGa37JAfcY3hPYIfFmMo5q9rqN3izetD0wKVXOHTuOR7R7BKSB8WYX1Yq
vYu++4BK5jot74idC0u0vHVDD9pohZQNEQAGn06dZ+ptxhyexWYlsqUaLmJEIaj1US3ridVWeBPo
YCiAYz21xiGbkfy1kSFFyGzMdPtgDktsCjUmlfJtadf7SPSPGZElW/+pjUtS58VBwbQMG9p5bDd0
BEs2DXpqtlZScd3V6BxQSz+Mq4iVFWG7DC5A8MYeRZ3OMLRqmtM0YSuBQlypb/IshdLAUAdYN7LZ
j6llV7sFGl50MexUYKxXTi+og491u533N6AvrwKqebOJoRQ9gEqTsHb+XjfKC4ytHr0jnxHPd1GJ
6vWY61WYuVWFuI1UZFTT/lwAPstDnjX1iP/pmduYb5ajZ4rZI5ZyGe1QZkWyiC6CXUbQlJiuaIEA
GMMCrbVj2PCH9nGZtNQQzaGRRNJIasQtGB51eTyNs080kVqCv+bjkrGtCsCR83WljOAiZq/LqTMx
fKzUWG9NT8A9oXOWK1H5qZa3FDb/6SbRo7Pgr+tbZr/Zoo4YqgBqWqlkvEHniPmRGug2OULnHArZ
yrRBe6nNIWGMRzWyB6QcpEyiHVftIU11XNpqJnL50tXbeayqYMlNvFkVcddKSD+Lco6q1Qh6GeOI
MSLO5psLvhh58FA2wqMn3nSSjoZ1MGx67LXmQG01McfyWNtGxqz7qq9nMsPLPbcirQbcMJTvY1O8
LZVryVhqxNoko65mta6mnPWHztZC2/qgkubjHKwgBAZ8X5tb2s/AAuC6QqxsMobY0vMbU62kHl/1
5au6akk5iINV5lGx7BMCLD4DZDyrl2uY03XDBa4xWDPLb6zUThPFdmebiSCPum8TebZxGqDUXNbM
2NG9SaSzBoRCz2S4KlfjGID3n2xV/mVRp5OBZwB8kOKZPxCedkNHjdHbfCBAAVG8gKW5XaXBTmu9
OlktAjSq/Dp1csiRkc77ZNIHV12MwFC6k92LV5nbGcJ/wI7HTCmHfRPTU2H1V/BcX0YEJG4ztC5d
zIGqmByrFc0jrFBoSsdLsdanms6fVvFjE0pWdeyqsCEdkbEsWCzh4DO3/FqM0wfmF5lqNb7SST4X
Kp5Bfi119QMs2Vgu5eMMj8reBqinsFsjk0dXrFdWGW9OSzFegOJ/Q1Q2W9/kqY4AW3rTIntcsKS3
lqymedzIQOgWQI4YtdviLPXMrTFzsci3Yple7VY80DfECidRXdpwBjog9iApbHYQ83qcrPxGhJEM
wEL0HlM69FhzHdJGS2pjw4wfq3ul32tJXFQMQKrtsBB8xDJ9cDQHNRAYx9guEj5ipuJIkpSLVVUR
UfKYctChcb41Gnz6WudYSuIK33WI6kxX0yof6oHTsJhnc7JuKF8vRLFfJ0Luuo3RU05jtok4l5SY
SOQ41dLdABuAde2xI06kq4W/jQA9hJTUmN1xTQ4JsQqsb/VxJZ55s+QiZqJImbRcumICMKokBc1v
JbVPJlXjrSn9sRiilgCQRCQUSn4ZJjXdtpwqHGelYp9GUh6ruY4b24hmZ3SZUSK8sMpW3TxLEn1o
BZya20YPLTWDrMWnKsdYXeteyxmxNiYaPc0IZBmcNDWPCWlieWMx1ZxDs3xI/RTP7bUjW8pVOyLT
hv1JDp+HuFa/rmVxbnjvDcjuHPMAh2SishGrzBDAF9NvFBFu8npUcBSQaU3kavON4YPYmApvYFcY
SwIgHVwIemPllGhMjmbD9A0JGt6XCkPPisJsbsO6ySSvzWlAAtaKbB5e2nHOZMO6dYV+NM05Yo6I
a7Z6nECQbwyp0qAvn9pDA41OXZepPtOgEuQdTph/6nn9bhZWSgZQO5Yla60GxzTH0t3etpI9KiCK
GO6Gsg1dXBM5atZVd9mISghwnPlqf7X6x1yfOxLakmcgNp4ftlwLFPGlc0JrRlQpTqOTjrElchjP
MEoyMDscFOXMRvNWO+zaDc29XPKEIX6RCNVXqpM2Q7bF41wvUMbviOtUPLjN3hio60pbeKRQD0a5
pYYtZepaHW2sJ+s6IoKpHY46MzxGrcCS22iWCgwYNVfZsCKQLSwMhiN58spSDfCKLZ1/sTd6zrsy
VJoyojUgRNjtmUtCUE2QyBDsUBpGIBJqmUGXH5uxc3VzvIE2iW0JJaY+paZWng391quzt9mDz1kN
+xk90hc1mNUG/n0U83SQ33szNmVMFgy/04FcFlj1RXuQyaWpjWit03IxEzbxm6bmbt42F91+cXr7
e+WcdWGc4difIn0ytHvb77in8iUgzfu6C5QKzKbbPrKL2R/aJQMwjRQFLMCbN5vpQii2ADWh43rk
vZ52M/8YSPeJrrnR0wU0AKOUQRjsyOCN3b6GrxAgmR5xRGhOeVpQmq0dtvhO+kQ3GZTWtUaoYmcP
ycgpcPAlbJa4UZqIlDrwdMCV9uKxuoi6xokMHblbOsqvPBkLLHYj8xWVx84GL1eMl3PkAChlAJaE
D2G7r2n1USZ9pLYzEuVIyJrtooaa5QtuXM1BzizMaJhBEkrxQgka55yFeRsRa7gYRZ0tDMOHdfk2
Vhuc31myKa9V3adroUT1uN5h+H0wkaEL3ykUcqanVXJWSHXa6w6AACNp8i7QNiucMXQGAgaY+UQ2
/aCLNyr4wdJyrEc1egn4moIjpaNFWoFyE2lJGLbG3sKa0l8tKu8eZ97UE1AvDUxxkCUkzvOmhIrO
QqlYY0wxAoIU35KA1262vi5h+QbDplWiXCKJnNNj06H4LnofgNNj1HvQT2hEZ35uQOFixWNj4rzo
/H2RixebWMA7ixDTPR8BIS4fvwzqBPbIHAg0PB32xX4OJbKmBuhCk10GkoxKGSuHoigJCHePvoKQ
EMYx1sbxh0nM3hV1THSSx8hOjEztB9A8X5NbiEWKDKmzt0LwEMK1A54Qo5Q8lXOcKsj5pDW2zzka
WowE+yivMWkA7algebRYzJ+d2RcLZmYmuEaF6gHCCXCU+ZvBgakhoLNy/NUGi2y8wHkzbpGuRU3J
NzRkzthDVtszzJ4M34CmvGlLv+ZyoCkGSvk2mPQSU7juwbAZLVtQDlMk5QibEzRa6BZo1eJDWYQj
CeSEpcxUgXEVjaa5ARtpCCdZDuXNQvVavCzLHPYz9qiBRtZcRTDPdSHFu0iPpkKPYispTA4AW4/R
aGACpaHGHxIs3wB7iU+oBv5GKhhIP9MUbZocwGcXc5/OH/HG6baGM5g+IHjVKg+0RQssOzOG0m1A
8qgpD4jhRJiFTYURYD0G+coOF8zX9JoHJl5g0fBUmVmSw01oWzwoe8GtUsJBUw5wAwr3t90sOgYP
MOyURdp+L+c2JMOZOJ2HSVg0iIhLSCmz+riQphe4kr0zBpiVy+fORtmA4ha5wZ6BrpHXUtCtWkAm
1OrDEiIrM2iMAe+jCZX1vliIO1MxCxp6dxowR6ukw9iiwenxJibLlzBkHK0mWDsEGTrHtReJjnpR
wfpM9O1syVU01X2kNdaBrEPUGPecLl8J2V7r0Unlvn/j7WXc2yNZe2lQwI8CuLYzpkRez7MDMhpy
S2D1B81Ldc5L82IWiJbqJFercAJV1ZHBasdYuN8OBZb2IYMr8hepq5BA2AE/7xUtIsaGyreKJAek
oQUnKZlcbUIRVZhRPe/LmOkD4Y8rWz5KIPL1U+ObEqokgbUdKyBFMGmllcG6FiFqlEOPSMWeBVNX
Hg2OiS8czVcYPOaKCV3eFA3OEKEFKko1ntQ+4rqI+VCnytpHi6P628p9GDNGeZNHtrqgcTFvwAJi
mC1hVys98NISrVjveodcOwVGyhDjjrIRUvjWtfMXYmlRrUZjbbojpgaIDj7NWH6pdBw33a+aL1CE
JjM2rG3UQ6GuXkk7rzeByqharDegAlAWVhwIar8E+5fXCslnDhRy0xxyDl4Pntna4Z1pTEsIjzXp
knM10QsHGyooYaMcGhKSgFHpk5mQ6An+NH1XeXzACJEJDQAUBlIsLWlbycHz4vNHsd9ITWr7dq/V
7sJqhjFsCzm8+7wLVIR9/ECkLTBbiC3KUu5AxmEMo7m8VKN1tqIn/PEPNOTXbf8VilJOxecw4oVI
NlyRawzrfbIMSIIb6i+9qtaJMQMd+heA1gGX9+ocC6UxAUpSVp6gpFmiYdDDSRqt6CfCpg8DYJkn
dOOMxbFizEbb9L8wn+ftk4Hm3bRo78tMCoTBF4yVjBOCj3Be94ONZqOd33PIvd3G4ttxnirzkS+r
50jd9F4wx05m1kx+30ztVTPEawvHEAA7KIk0Lg9vFc9QtpHDNiMqbJTKLmPwrvBac+rfy1bCgZlT
K31eLTA8qgtTee3GpT2CIWfgBHD6d5g/2L7RNU3yfJjI9chcSKRzxCsuxTiGvXxGY62ct1l8ODoa
NqlR6mQgdhW1qKHCBVOod4i0o7W3kwLd4Nkic/mQtNy3ODQA1qCyoFE6KxmmLXE4eotek7RbPTSo
V8zSF1AGJ5Mtw+JZIeWBV1OyAgl4kSltLk3Ov5Z0xvxmc3BStHMRaa2+YIs7GQarQ6CNdaQApWhK
GYHmeIdXpWtf6tnQgh4QgWoiIRTefXdtFd/VeR2OBRLq/NZoIzhgko/Gsie/6qvXubHlmDXKli0t
dBOdguwugnZVKNwXKjmMuo46lfjcxPvGwmcA4CwUQKP1t3p9nfoF3DHMqg7KTklJGZIrcuib3XKI
pjKZaASkgKLf2ZFSb2IBUTA8Pds2uAiBUAwMuMN1Phi0AXQFI86S+jPADw5WAZOw9ehYMBw1yjmN
Zqa+bOYagqCeOrLA/BLvezISmW2XmlNAZWuy9scJjIymr7INel6603IqaFFGkSD8IRRgH1ADUz9L
9/blinewS6+uDWEYHFe+3szJ2FC/mXAsOFLIpsEzmzGB4BIDOpBnhyKQ+3jgarCpQ7COKFeU2FnQ
rlEoTTH/z8H5qy0tnYciloDclBBpbhDUw0LBA1gLKHCN22mIrO8munHMVk5sfiU4vyHth59K79KN
BVbbuwTDW1Y7oVmuPu3h0wQZYCGVCWwnvBG0WZZ/0cUSax0S7CGIjGsFZhAUk2CkORZYIT36pWtB
ygVh4YumXQByGB8t+agxnldWYGPpil1VTkwQgcc1yxWggCU41vAflvhDUTMO7xcHBlFOikjBBfPY
EqtTEeotQLaQ2VUo3yuYShf33rzgteBjGOrH4ryr/R0bYoeCBaq/SuLeOr4IipVdea/KncFiBHaO
3A3TCsUKo/YViqjcQ+qfr+qfuKQ8UEs3PW45zfpDNVILRK8+fzNwXqUlK2K+Ddkq2weqrr4GFaoy
mpKr+rwS3uZYqNRBVF1EsnD96wJaKHDrH2ioNBd49QE2MI/mNGv2wdClqObneamCQRHvqJGArwBi
7AZ3ALtiIA+hnDn2GAE7U6u/rKAFCUjt9PYLRxJKExsz83T2zvBh7mV+USMdptRCS1LRBYKO2dWa
J3olFtUcb5hegWnWW/grDFCt1CDWpRqvtbJhwqodzfY9VynObOmiW19k1CpsyuphQGcwQ9RQeyO6
UA30VVpad3tVkzbvM3tbUtvsristo62w4qkCxaxYx4ABlbX1hGH6Lq8tCjjt6JjsrjMNDXcTGHIX
NZt8hXYrloeM6U6EkKdkw+E/dnXitM5b1SsAXZesXASYrWvcezB29M0cKocFBPuZuSY6YygsTK/W
4woln+n1RVyCI4MZeruhuwYVeXuZxq9cjTY1Ev3rhMU0v+6ntqJGjUbdyZ7dCTwA+Q62Rw7DUX6y
pBPRF7CGT43pg0FWfjNrb37hiyfNgc5jQ0mElkmmy2BC1zxK+8OuPqb6e4XzY5DVgNM2gvvimdo4
Z9bWLdFxrA2gmdmpkwn196pM9xU1eiUarxkf2gTvvgEnrkxCELnCSaiYkuhukZ/7ZTuOqn1oTPgp
ONEkkXAoy2iHGiTdeG/pLhbE4KQ2TxMfA+MDjo5Kv2ENAzFJghTBPOaqOCI0OZEtdnbK7jOddfmh
WP0XsDExHx1O3NpOWi0foKvMgNZQ7BbT2L/0uyhhhmxD8OOiIStmQW2Xz6DMGDiaq9MILsMEPgLm
/j4vldiCJGW0b011HFss5MN00TGJn6wHX1W/1pz7aIrcx+L4J1l752Zr85Ba1rRgCTPkT4g0zMFu
Y10aVzR5Ksxs+9Y4tCOg5dbcwFyerOabY8E8siy/OtyesWngAbOC6mlheia1ZuFjGQbY2hydzVS/
KRJKl9mRFIyK+zwjrIJKDySzd7t20ucjzA50nN7R+QtbcK7A8anwZr2xsnYEGctSc542k2UFAlM6
tOjERPVNrHsHI9mT5qwv5lyeGjiA3xzETEWdZtoYz/PugwmSwMusvwMsb465LGPdmbTuo26QANJS
phy2Qc0f1iZH02rxj0J0LwgwGSOrsb/RsslvuTCkK4BbM2hpwtYCKnQqNS89rKFfyiGTl6K7PW8x
ZE0EC3wIgud9zWTaB97kFxk7ClGsLl2tyTlSWFmDWIFLaNSc42BKk7dKxicmUF9HlOUibLaK76v+
/lMGZQmSQquMKru82xJIYC7p6zm19x/PS7lUnzSjc2Kk284LdvPpR7/mmE5WppaaSgE2OndAOtPY
d04Bwq2yBLqpph74/uN5aWVEhUNzw0KjZyZ6fwOkQAE7PavvwQ0pnSOOCyAL+gRS/UywlG1iAsWe
DKhym3bBZADDgmFZb9aY60mNwb83tXN/pySfsNFIEUq7/v68CQVgMlVLf66qjMOD4b5oVgPAoFiT
51VVUpywXZAh/bzKS3H/z5ndd9bi39+Fg38XIP6PY/mtZwP7If6vj4q+s13RN/zzQX9TKP6/IUnc
Q3CQxQT/6v8zR/w+0q+/08N//c5Pkrhh/IF1ygLVGx7pMOY0QNH+qUnEPVAc4vmRxIppi6WBPf6X
JlE1/1DRZelgXUKBrIK1/RdBfL8DSZ8qhIqYT4JGrv8nBHE4rv6NH26BFA7xK/4OiOLgoUML+3ch
sNCNHibfOeC0FwxPAAMrFyxzoH1izyRVCmNpqMnQE/ug3hq7tixtWWBqmCR0ESAbM/f06xyArHXY
Y2sa4jEPp0qghmNofmBzHwAuNQj3QSkdzsGeRdiEmNlACYEhNh09sKoUUBjj6mPsvA1itT2EGak7
gGeRwoOkit0NEBqLMtavI7Z8JKgLBPTonQd08ZpnGFVKL6IN+wIuHkF7Ur2hh5AK5EbfQp3xirYn
LLzKV19B0HayFi4REBoDsngBo8/nZwTe+Mxzbvsro0D04jobf+xFsdckaDzftxDsHBSgAcGCvb/L
EAyfS+n4jkseNEHAPeQscYviaY7F0Q7m6wLazbUH4wdyJQVcbhTg3mhjXu0uEahj9pRi5Iyk+SKd
bnuuSFtGq+rOCfeKa/kVsHAooaArqNeedG+8Agxe4VDihAPGXQRaxe8jQyUJdpnbnZYQ4a9wbDsh
tSdR4dvGw7X0lEz9wOeC/eKnkZsVLj52oKz+Trm7PtS0zNCRekMEzcxw297wyeDPKZj4ByJejxRE
r5fumB8ZmMku8JoqFJltenaketYbgxOyJ1wR9BnooWj4Yagb5SlMsg3h9gc5gIvC/jxykn9ptazI
DwB/nsHTKzpTlKyorlvDJ/UatYbiQnbZzt64hK3hCXD22WVVfLAcCmAsSRdJg6vEfSzdmh/0U2TN
jwpHT3mwIqvyKPIE7UOOKPal8UcUMa5yG3yk3RzKL8apCFsP8h6k32Cc9lVNxm+AzoY6HH0pcj7n
cIbC3UC6OGrerHnl8HFlL9Jx+eSvZsg/R98MV+NPzHnz+lBfpEh+p7F0FdrVxBEAonECfkERdO8K
qGnlp7qXIqAweAzyvR/UcJFk+jJ+lA9YnfrFG2jLJXSTh92LtztoMO7BgQDNNxs9iflq0gHGAfhD
UunVyl27c+lZCqBlaJPJ2zwLtiYnI9pDMKxI9ddvxkk/K5hLHaAYi/pgg+MJRpLvcBneotyOQfhX
Wn/4s7pBk/oJFab8MX5r8RDIjv3iNNydI5SSnoqAHhTiyGrQ7zjFPXT2UqrdVkBE9z4DcO/pbpfo
sRXpSVvE+kXfLfpb4KRuAdgbYM20PrrmAGsnOh10J+aYFw0+Sr16DVFE9zukmmDopoLOCs17VJ31
S99Ge1qf4RVB+3XR3fGF3gwM7V3QQD2UwPp7PuGrmK6173zYg4smou84uBneEBqp8Mw3EEhgNLmc
zbgMJe5KhyVkJ7gHKB8yJM3MH93e7+HQa/raN/7NhvwCkuI5UOl7E8BGCJinB1YTrYOe4rPclsA0
j0WZcoSje+pRK8ACC8CIreIqdVJ0gW9QcPTfugzfc6x+kSsPeZEY9rr48t/0WAJ/BSo6mPrBgL/D
aOUwoL+IRm/1lhbPOHuLDw8+ML3yYIelffi8B7td8Gz6Y1bhyPWKC8uGYA7EvT+AAGi4xRT07whP
qqHTQEhPlUKrpfyJvwweuSZ86YMRHD8ppR5Nqo/tBUPV4li+KtDu/KDvw+qP/K10Lny9qFUMg7hX
UbqFflOhDgVJabEe+noEi0BSoWnJMHIC7hqJj0G4Y76bV+5ikheI/n7bE//Swv+uff+n9P2vjQY2
gbC9t+DO+4+Nxt4qTYBoiq/4akeSi5FsBOAfJ6sGCTQrIxFoXoOFsSv+TQKRsj/zLwnUc4tTbFiE
qQibgBOKvW+Bv3ld2ExSKtFNQDYT1SsQ2QNgFYkT0tF24d0VWZd/59kFG4l/8yf/8WaHZgQk54y6
P4Va2F/oWQEx4r6EvIVEIVCP5q1IxtaFcOCHr2CGqB0VOBPD/6O4gLUpDkWE7xkH0RW3LJGGvRBJ
g+snB9nutH/v1NMu3KOeGYBQ6unpljDwZSCuhYBJ2BGETmuPVQaxLA8N0ZkzhmbuvIF0hIPLqzOy
uqPjTQce5qke7OcT5LM+fJGxRbcswsuCxLbx0WeD5EIinBq+UXnlFTvP+Dl/HzFUNOGMva7+ClNs
/RWk7N0eDVuKt8SgoKvn9aPcvWAhCIX9a9d4AIqGaA+WMxs4M8lniFwmfA1nHHQhYATLdXBiXfnX
7Q2w/CJ/LbCx6R62D9/xmh+AmNkU5yqGrXgp2ID/rPSkQqAs0EPsbIpbvHQPSI+C3eDx+3zronl2
QUzBxnTd7uAh+OKixIVvBUikD4sfoC1Py6FifjsiGBaQQoYFMN1uCIUN1dbjcXMqD9tpd1pbPP5K
v24AYNpPnR4gbm2QpgwX96OlR5C0QF/QQbkO2i2kLm6ftAE8RelXzFMiOcHUJbK+rB89QtiUCNQw
HuyR3vZdd62IBl1SZUXaxU0KfdQBJgDQX7jTHlQXYMbk96/gZ/IN7RuMkOH1FkshQFf1tpcP1kv7
tgKYt/29TflqN0fVl2OoXF+kq+btqew43kWEAD9AKE9n2v5og/0vH2ZsoEAC4DqgBFXQB/BLQPUU
VdH6Ph9af82KDJFSj/03uddEwwuc7ZB4tjuHQvYCEMAbYzmiR4C5yXiB4nsPoJrkADPAERsEts14
Aejolz4J4OEC87Yx4w/iaQDrXRuqvQckROSy56/wE6pHgeUeLK3KI8hXBKXUwgEt3cuz6ldXfCxw
nm28MTXTMRZhfjaDPTJGS/YoRsCWgZNgEm1WH8Z2XxB4kpAXjAZ9KdHfZbz9cnTby264LPvosP01
AlFZfFgJBCCheqoS+s34K+r7P9LA/vfaoP/f7FkgLv1tyf/fpLLH7w2tPxv6/fde6Pk7P9sgVf4D
vY4MNyrEitnPzJ+fXZBi/wG3v92PaF8TEXT2ryZI1/5AvDC0qwgJQmwJhvr/aoN05Q9kOSBgxEKw
tKYjifg/aYOgLflHH6QqSMLS99xdxArKFmIc/75JEAHsssSQ2Rvr6gWEyANf6gxoFgwG3qYFp51l
HhXJik1ivlJ9jO2CX53G8CRM/lV08pPJj52GvCZTlc8cXBmv6mBEUuqrV4NJJfMughvh7j8LhYNd
wCN6fNi1hGC1CatII+1eDFMw6jAGzln1EOOK1EEBmZi20tMmYb3tNv1lVBDq7nTgj6oOxhWKNGes
5ajCNExfOpcVsFMo2updtNz2xkn2Z6O+mHS5QpH0Hcop7AIEnKAZzE0Q0GGtVLKoNNkncIwalbkO
x8A2tZYRRBgH857SZh90+FjK+lYBYXHVodOBnpLUzuES1dX2ByHjJ0LKsxoDI3OiEM/FAMA/IKS6
M9WBMneeuqzBSMK322r6KHL4aKwd9E/dVB4qE9ncg9HATaJs33JByavckclb6LiclWIxwq79n+Sd
V27kWNqmtzIb4A96czlBMryTNzeElJmi9553s7dZ2DzManQrozQKdP9XgwEaXVVQpg55eMxnXtPU
BzCJxdorsrsRgJtL9SMI41ehyh5KNBWauHrxLSAorSDS5OmZTCyUV1N5D39eWLTIfFFZJpauI+lG
HeWHcSigSzReRDGsjk6JD+WXzpDXWjh0ww1x4QO0C02AYNzmkGfkznwZG4vioOXdSgVF6El5VPR3
QwcnYKiY1pYanS7kHPkw8F+ngLacFN4K/CmpI3McNOhXcd4uwgmxq0SBIVfRFh9AQKWjd6tNxlvY
xMAxaS2ZcJd9lbaySVYHpB7OG04w3qjrTuMlP4LpSQ8RufDLcxgXcI17sFdNPCAu7+1q9OsWIL9W
ta61SxneGG8oWUDDTlGFBEGi/poEKXWn1Hsa6uaQBcOyTpE7kIPYVZXpGUNcQk1qumPylEYD1VMP
x3Q/9jeB+qFJVB3NOM/WE5cwBmUYiiTNsjWsN0NPD6OOroPvPQ41RQFRb34WknICNx4tenGw4U79
7HTaMVHhJ7YYNw8lGewQohDRJYXvlEr2TEmRMHW4z4mvDQyi46F8qmo0IMR0HYwToFzvTUmU41hO
D7paHKxIKrdKlEegtsV1pLa7NhMIzanrj5S3CxU83eSflIT+s6dLPzoYj4OUvQi6US7gdbZu8Ru5
4R+qRtsVZfJsyiBw0px7Xj+UFlWLtFZpRdUGYYEwLeaH6ZLprgiircoHoqVQctXDJIXy8yoG8rmK
mc1QLZR1U5jvPevfbVr5KYKCWdVAqi3M5+NlP3o/B+p1oTqEizis/dnc7Rdee7YBVqc0915ZSrYV
GLBe2h2VWwriN3IbLi32zpDKT0rctIvYe6lk4cOff0lIu2UIklVX9w+RUW5y0SNe6xsnjEss0XX9
LOl5Q6GahV3H+s94/FGrtPTDhts97Y7m2N3FI68hT29Sx1SNw50KD2iBSNZWxdrdDp+YPPibdlNW
ok1HeSMNxrslzhpP2Vua6RQtKvmtDpClt4pOsnsuebk37uG92lLPqo4t1niQSlstoSpi1aduMJ70
fCda+SFt95ZU2qIsbDUsa83OXzYo/Bia5xo5DYE+Xw+6tTIt/6jGR2g5q0Lp1wmcxdL3l+pUAWUi
flHIJxTV1aBg8/kWAuljTZzZ+BOjO748rvviLOujg8TzQ9grbhF2+5oGhyp4tgwwq/OyTWcENlxL
8GTp0OzZ1uisiFt4is78N6VedU0ttY0OaBElJ/CEq34Kd7p0E02ZrXah3QgnKX7QlReVHmWckV+0
tcP4agYCZAZhZUDMwIOHwirTVnKbU1WiDk8N2AnQaMlCC/IMru+ifBK7jWpCyI7GbZ/lu6jTl2KS
reFmr6YMZEaMNwZz0hYtzFXdMWTCxaGhswFKp/XsSqpW86+DiwE/k9KP1GTbSQk5JdRTW1e7VqCe
hapTmSERkKYHq/tAmouiv+PH58IPXHWklC8mTjRTauR8M+Y52kLGJqEgl3OYGd020Gj8ZOK6inq3
irlAqAJMQfJ7tsD2bdIZ9MY/MW57a/P+KFAbqp/Ba+/8YVqIvv8gxkD+TGqIdOAG3bsbiho1KH1l
Rk99hq5Q2S/neY1qftyM9jzPo0UFoNUg0WvoLYCVBz4nBlQdg1M+QAaGEAz84KQ3FjqmdGFRvAD8
X/wIcppkRoyTouEfg0wC6GOtKmiXkvBzgu2he4eSjuRiFGh7xM9iMqGwWh1KTiKZC9LUimmR5+1D
riTPSt8/KEnzOv93FefPiT6eBVE5wad5KnLhjq9ia5XiVE16aIb0rA7xORb926ZOz1VS7qAOckPu
AQMeUQK8n3QcopG8EYvxwcisYyErWwuC5Fgk56oTwWCkyK5lZ2zCHkY0jGIO0URBE6rBwKv0XuSQ
Pzd1D4Ihn6Up2PsAOlAbPEw+ekZxlG5aDfsW6UmUvIM8vFc6S6wRV2ZYv8IReLc89IXkAQCSfzMs
Ozl6zjIBOveCFtdtq0s7gd7SqAy3Cr9D6Lw7pUztOhaO2o9w9N2prVcSsBPARgg3AWvNqFZJKvHM
TWZVbqRmdlurNnLDADjEdTn1S8W39nrSH8Z0qwIFkev2tlNC5K3Z0hVkSDVZmSaJRhHeRIW1naLu
dvJVDlH/0QLODGGEOnG09CTRVeN8l1Y9SFSyzWAJE+MkTtkv8cUsYhp65jErDFr045uq9rdJcwyL
5k2Igyekdl+qOi4WPYyVVHwOQGrEza4EQWaUqDNrTn7wi3HLVX2bGsPTaEY3855BHsPRc/WXx7JL
EfEKROlcKqCBq2kHCCVU7hrotbUuHUxDfk/K4aMfWscDWF8U06NRBU+xlWxTtX1NVOk8pAvLR4BL
yQ5hTv8bHWm0L+q9RbolsbiDflwZNe1jwP8q/IIKgm80ic95vwutN7lZNdPBQ9cr9smEyPzTdpOX
sylevmtG4XYsxkMFuUUtzVXi05zXBCpgab4rDYByBssaVgf40BY2FqCIpBs+4sR7LZN3U+mWlWSb
0m5AWkFEB2VU27taiG58cXouJm/T43GJTKexEYxk3QfrKhnttlLe1QHpNewtmkDgndhzXmcRGSMe
vOBynNT2NgTSGUFGWQy+MNk+qnVqRTSgpNR9BSN+L4uHPqGOmWdbMOpzuWCCbUZxCcyJ7IKFffYD
a+3XxQnZWLeGwlB7t2r6RldWcgK5fZCq8DZs4/MIkDoyUg5IZi+wgG1KuylWdrFVIRlvHscJbddc
3wjNHdfYPg2Hh6A0j6bK5xZg9Gl3XIAPSS08YDP5oA5sigwwXv5RB8JdD2RvTIR1FRh7KzIeOEDu
Ep9o2xg2OtIHuuzdRZN5F1jjk2xG5xaFRxRKNp5MyBal56Hn7KA5HI/+MeljStp1VrkFZUsFUElY
ym99SAipNVQnJxDSqE6spPpe9mg3pykaWTkuVhV8MBRj+Jl5U6mjiVADbeYoPtTtTd8C7Q9+BmOZ
uUhVg2LWC9OJYnWZe1zDdaktmwGhgwhqTqN4G6k2DlU/MFPTRkv0gwdMJ/O1G9HjT+WQvmzoDEus
mm4HraI8GVBDZAcOIJnsMaJsT8wtsgQyRO7CCapfKW9Hi1hHAPiiw3+PfTBlY4nYXwCv1a9bNMwq
U0ByawDmUu5RMYiwdqeNynluLKsR2XSt3BNY9/usj4OFVwyToxSK5IgspWruVRTZ3vO0vQQPwsl7
hPAm7VT45Uur+bd1OioLDfrCQq4ehhGKACmohRodaFrf8pCUTNaq1j/UenZIC7ZIk6XHLDdpGU20
w7UgWucogxVp5dL5HB1R8Kp905FlKSG8+bRYmmqSLlWp2mWSAXg+LVzEzXA7EMhtglDzSSq6N08v
l6FCjC7qxDkNpGzJos4XIGVSxEA+qc2KWf2j1pDuADQ1IaJwbGI2a9C1L9Wkq4tJrqaVxWeORHNc
m7mZIDBUvlk4GzqRlRyG1jQXInX1FG2D2YIpKYGLAZpYDkZn2mFb0kpgtyXvsgKfYRqBdXdtwWa0
O7l8jDzlQ+qCX6Inork2Q4FM8LMD13KQasZ5MihzIyBA78NCgSJGPncfVZWEQBynVDRNtOqGAgZ9
80FjMAHGUk4gb8WMHiKk875DTrIoQGAYhk+3DQUl1ejrTTTow7oashiwihcCZUu9pSyBZ0qKgOvW
I89NSxUCvwZhUuEMrYZCPqljAtEL+JkB0XhSDJqLU1Y4at7RqhqicFcq8j1IAkQleFenyktXLBHo
CaVbvSjjh7wG8RZjIrrWplp1c4R5llo6xssRATYHkZRoMXptB9JhFG1O7cZOrXehYCkqiv7Lwysy
Met6a9Z6uhBSBbGgMCrIOlmLoAl0VyMcAI4ZsYZ8aF5G4jnIpSDi6oeDI/ZNv+iR2AgRthL7undD
to2Eee6+QH7KVfL4pw/QxtGGEX2HqdnEowkVMzY3pRxPaFfdWKk4OJoZAjC0LPIliUQv9h+mjmqC
0gkgfCEcYNg4C6ZYWKo1aGEB9FuJut/YZITKOQoCO1CEcN1oar3xsHOQJ7IqDqDUOsWDn3LgdtHC
xJMd/PcqS03oHimKXnWfvbVdjixtDPuM65Rvjwhj2RUH4soPS7cljy4FvIHuqWqNR71QfnVdFLyp
9IZNz0IgCaBjM7T1CU1y+ksSt70x5ABh4nBcJVb4izN1PPE1MlIfa1m2sB0jc1uNMDArEK9//Vth
msAJpYwIEIqCPsHAarysuxsh/zVtL9uIH3j7Dh0zCsvCuEvH7KwoyJioOW0ZZa6rwHnuHjU0ca2g
kFkkvrQM6riDO3XWU9ojrGN6OEr+DlhDuzOsoybCdLRS7jE9/iHkZv7o1wP6X9UpYG1uuwFxJn8U
tdswr8qFmfriKbamWbNLKRcFtPxbKloUf0d9EY5KRaMojxCWEX/4U4pHYETwkcvpOs0zesKganfj
FFB1VdUlAlSg26S4vyXj2o5V6s3NG9Q1s/J5AFK7xvn8QQjb4sbESAmBzht+tULyI1frZgDnBMY6
2+hKaTOtt0Hw1MuFvkqM4EdmJdYLksWP9GaGX6U80a+fHnWF2v4U2roe0IrDXZMMxdtmZbwWFXkX
BmD5RvBGdV6/6lwOeSgQpa9KMXkNivQXsc5CjNPXOqWtqoZbtvcShv0ql5vaji3ppldVoGzU4Ovk
EHfdYQyQoFIqbW0ABzMKo16oQPJSpNxqC2lUaOpl6i9TAykx+jsjKLYapYhcW+cVvwBygNZsfTKG
he6N2Qqt/R+eIWxDRCqtqP4lTbTgkWJj7JZeJ+w3TkHoHkhaIVTceTUwsSkkmCXkbN0uHfdItNNJ
5Uix28Bc9pO11l/L3lwmefghWPkrOlBP9XQI0W9JOsRJwp9VUT1zcbhqpm181diUFSLGw7obvdcR
c6yFRDFJSqk7CKPPb5X9e28aToKX7YMp2ftRWzha3t8LlBfsYRbtTED+dtJ4QFThPdXklazBU8nx
uSfP1ZdKeKAY5XqZhygEojhQIoToozKVI2QNW+mlrZC1P1s1OohRtjFwxkH0xL/lNFkLoPv9aBAX
Xm2yeKmJWFXw0SdKveBSvcEd7X7+pwK2qW382yS5UfPwXVcI34h7DpUXd4jdSrCW2ON2HAJ8MmgB
azXR0moCEj6My5TcE1wXEIX3ouBPgV56hoJjSnD/xGzftMY9hZg7S6CLLKmrqrEOpnYC7FSyWbV6
kVb+h2eSNUcRsnzqKtGBDKjT9Ih9Gzs7ZPXkySsiXGs5rW0p0CimRmODvlvwjiQfTGUSYd+LX30U
inNTPkoTTwHLj16rN7pVkG5S0KGOJeJmSWFnQlwIUDHvlKKTXWXdvSACJhDlAmmwMEAguZZRpBpj
+F4V+JSyXFWoP3gi+tqkKXdTa21Ab90FofEwdqD4KjAGCHurfYhSVZS8KyhLzG9qWNk5DoEmptVz
n4Bq8K2f0qi/pHx8O86EbUtPKQspdMrm/VAJ246pakt2h5nrSwNdrzrv3qVA2HUpgFGpu+myJfDD
jW/Jax09Yr2nIlWn6Z4SwQ8r55XGInjve81N5PHD4E90kAwXmaZD/wk2OdKj87+DgSUDj2zjNA7+
shy3WaXfiACUp1ynJtdkWBBoGpR5iKCq+eaYdX+YTIC6or9AU22jtdFtH6SuZsVurbeHrFVuPE0/
Nlm1jWkWVr6KxGkIAIZnzWT/iBQSSsCYs5rKWgJCg2+Zwn42EeeGq2Gbs7QyvPdOYeQ+w+VB46k9
6h2LoujWQPbvgQo0eX8oTQOUTaqhpT7MqlTBOshQPjaoB1upjgIrKxXACcm64YjxU9Okd56aUO4e
TlNVPvsiqywT0rs8V27iXJ1lbuZav2ndtT6Tg19fYkPyv68ikpMhodFvlfp6lCCCZIjKDTxfAREz
1snB8mIrmMO7ERI/NAKKiQV/JywkfIPVHz5A7WJi2jVgO6O5FOglKlKPGDO6243EXOlAxkN4CCzT
9RjIM2FJO1ZF8zzW8QeAR99VlOxxEJMT9bQV7WBT3vZS/CEbrdML3QEsJKyM5ENpMkTCdctB72/T
VDwy+Pp9IGjrUkQxULJ+KS0I8r7MzoYZvNfvaS7S2YDARYEXaPy7P5jHUElctZkeoV8uaPF1lfwi
RgZA/umxsYStL1jbss1eQ1++UUya+FTqSo11Ourxe11zuipBd9jB48nIrRW4AZVdSFiCZvMH1cZb
yg0AgBEG7HQ42Ii0y+oN9+Gd5ZubFs5IYqJRN3Gmifmb2dNXZU0PE20WGvlob7ThSmzj9w+QVUoz
kRSowhbh35uUxZyIQrbQMuber+UbDJYRyS2Q/JvaF8N8LJ+kDMWcnJSjT3v4pZ4EOD0OfybtsOqA
HA8m1E7PR/mqeI6m/lGtIEwmAlB28vTBNEhTwCgpZJJ62D8aFBTK0EL4NHttKIQOAoDcNKAfEEHx
YE27VTPdTXV2h9DNOswNLhG2eAYZOxd+dA2rdxySvVLOEKjOLo3w0EQpnCnUhjWAwlR5U4V8xVD6
xy74obcV/o2Qw6jN6/de2u88qd50Clea7iG4KZQlApLca5rU7YX7cVThReR3XaAvyxrn5VBfvSGU
ZweJui4pRZjx9Ag1ylU8xBpYsrnsv48T4BeL63LQOgShe7sojWOh6BskVO7DSl3N13foNQc11NZ9
Jt9wxhMPmJyYQrdJrdbR/BzuHoVbkV8V+tkZicHVaDYHvU9hWVSc84M/PhEOsyexMejb+hm1tp+Z
6NNOK1m9JRC/zLgN5encCSM98dRM6ApBYGtaWmiQr1gBWamtEUOsbc2cD2o1DN2YOuJCpb5DJYsE
C2ufFiSVL8ZO18X7KtLv9QjZBHgABsFT0BGBZLY/xdZCHep0XUfxSsu9+tx169Cnox8XRY8OUyY6
baw4tUVVp2NvulGCbH4vZ7JLVEZDFPDov9VA/v8YavutBcj/fG//x6Gt/1Bj/gfclr/3T7itqGFF
SjAt0TrWZzePf8JtRVEXdQxn5l4v/IB/dppl7b9MCy1mXK+w/FFM+V8WIPOPMP6QLHxAwA9p6r9l
AfIFGAkU0uzpjp+ghbwzz/0ZjDREYKM4mVH83aZHYx2BUqRZt6QeasuL0EHf1P3Uhf8KeEWT/AL+
NI9oqhiyqQB9ZcDMn0dEgjFtTKSHHSJc/LWoJKHAnq6s13pfAfIIHePs2VfGvOimA/b6c8yLtxQ5
p6RGYkwu0y3KfCA1mwW8vTdU69i/1wBXNP2vvOT8808YLyMV5UESGZDzagNo6oCc0EHfkg3LK8g2
reUmZ2Md3sbxulom9/TAo3tkngTAxDO+CXJQc5cfraV349FRpUdpR2f/DdVkwFTL6j6U4OLurX4V
vtFr04lzW+5fgKdAj4LalSBGyVhOiNBeyTEPI0XTlSQtNJWLqh8XvYwiQ0kktZVqVzYhrC61/hxk
Nwkc1sB8TcJyo3Xov1t2fpO8ZA7K7gaiB+Z2AollOmOxGxzFiZYWtNLb+vdXLIp13ILa0gJhUQAt
8kDPFbaxCSkb8MwICGx8Csg4mbRO9jBR2LhRlyPH+Kp9l+nG236zGTfDG+ZO6GU/GOdgb53MbXtD
jC0q2yKcjQMl8ELApidnwGolX0qWgzAdBT17UjcSeGMVDsla7F2ELggi9gDRnPxmcJJNBf8YUxcT
F5egP5r9i7EDdoyk1wIGoQXHHgGQx3G416qV/gaAGwW/X9lwrh9ROUHS8NHfiY8kJ5G/msHaNOCc
HhLKsCvucWta09/ahMMCM4Uydo13GTbhQliAtF4V6/Rg0Li06dHZcxRI44+7VJJmeYszgAxFX7W3
gWqLBypoqFyvQiwc6n4drme0GjgFQ7KnbBHu/KP4aNHC+RE95KAzx8dcdDHHCRwqjmfeQ3JKu0P9
IH7ITjO8fX7Zyp3xvvNKB56boQ52I7uM1Z3IGN5BrNukZ8hf7LodLS4XLYTpHU0LhyIBfcR83NI8
CGBlreV+O2zVBfnh8CR5tiDdRg5F52oLUpsa0bSm5nfH92h/UDu302VzrA7811oDTwVZqToox/oQ
Pky3IKqN1eQWW/mp3Pcb40bYTlsMeuCB+yvh0NNtsCXfVt7afbPKjuYT6Dj/YIF6q4SzCBLuTZkQ
EmDlLoTX7F14LEglq0VNd8it6ndsEn5iESIc/P1gT27iSu50HEhwgYcjxRHAzNxYNyhpej+QageU
zG/D2MvPKXAgsbKe1tkTN3aywxoH4MVxFsGCxLuYbtHPBJi2b4xn68NHig165gS4rLoJX/QfprXS
w9sRn5XRSQ8zMLlz+3PtjI5m45kB8ItShz9YjhA/tTJSezD6xDVyLgT0RHwu/i+FsfDyB40fAE2H
9ul26+ixOAqHcQ/ojhJEUbjoWHhOALbOBv5HuQJotti61XvL1xDs6aYFxWEHuxa82ip3gtfyJXmt
N9mO6NeWa8cvFsNDxr7U12DuFsNxWvUOHufLzialXAwAI/WNslKXqTM9zqi/mj0JcNkZVoNbgmOX
aeXAKhDWwnk45KEbPktuvAHt7y30tdxsFVvfSW+d8dx8GC7tfbfalhvjIBmOgkDLInFDR6peK6gd
PeI76GYt+hMw8zK8BbmC7ksU3pTZfY2gHno6OZR2G9Bxa0s/qOC/iQfU3x0CsfQXwv3AQ5d+/5La
8KTf8CdJBIf/ZxcY5tY84hrF8TozNwDBtMmmP5D0Ic6TReqiQb1/lkwC45etKirpx8gVyE1YtfPc
+MqpbVByDRHCXXExYCytnztWXsp8g72kV42Q+Ft+7yOUBsoBKOR++NBu8L2c3zh8hjqhvAa3MmaR
4DAfkF6gnZysoWa9+ifoyFv5oCKBCpSwAyIJ/pobwUDn6SR0a3E93hGMzkjuiaqynexpxvej22zq
m1R6Bhm7oVM/bgs8rqgFnjj3m5eKlckl2up2f2jocLkiuc+4aUm0KmOv9JGtgffwwOIYzSlFUwLF
XECj7GbPEbj5APbudORZAES2pk3vQH+AI0dvbFGoZFLZsyreavISyX3jl9Y6pMXhnQZeFM6rM6uQ
XLmqlQtLst9XNdLVcJA0oh9Vn3/+6eZsYs1A51uQHei7e+seGNexeR6e/UfhJLvgIxan/ODdIy6+
r3baq3XDI9kLwUbmD7kae+YyhI7M6UHsspKv2D5+ea3rkqEiqKMbsvn74T893CipqRaQPjjDMoba
o62b3Q99kdyiwT2nAVfm4upwFzaTgQlpsLOYi2APBttW1vR0YV7Iy8SdkfvC8kqYNLss/olMx6T3
0+tdgA5R//HQX2S8ytG3+aOyVNZQRLYCsFxjZW27I6jfhXb+ftTfSPtvRlWBdX7+4klNLb2cR0VD
fW88j1sSIWqO4TF48bAEtmny8ADUsVbpqtxO6xkE3e5xh3OtVbtJ743ZzQtkb780tsNK3BVvMM+3
8VkG82ttxlW9/v6Bv4yZddkwsFrBacWa7VI+PzDa6oLhQQtnmqBJ/AzdbpfaMECJm4EbbnvwwN+P
+PUU/WvEyymSp74sQ511p93hDOcoO8hhp/xXfNAdEPMbhHyJ24HSrZuT+WJBlJl3gkqd7t7gWJ8t
K9H7W0iHmWQ0e4MH2/SJTDeEIIKw+m35rt3/fuJ/K2v8fw1QPDth/99plU6ehlkY/+//NbsQ/frt
HzmbPc5/6a9ET9BNiJVwL0TR1FTVkiXWxV+ZHiCX/xIlSdVxv8E3FhtRfvQPZqVk/decgKk4csug
jj+DivHlAVNMXqhjNwsh0pL/LVDxn7vbJAcCm8ypZUH6nLOvOTH7dHh5c+cJMf6cijNIm2BquDJq
BPztntIx9X25Kd5ycQpf0lbS4fyM3nC0DDyzEwP9DrxwtA5xMyFF51bSYROaeThx58uZf2W5z8fa
vw6Evx5UlgxNs3BcJWtmsj4/KOVHQ29NZKOsABgF5LX8B7uN/qf5IinyoUrb909f8ouc9M87528D
zsDyzwNS/Q10q2RAoL9q/pFSeiOcN5EHbf69G+QfQ6Hyi7M0L8Zb/jlU2eahHhYMpUFTgzpQE4kT
pDjyEuVAOHDXDqt5rv42lzg+sbz4n3b50TtfCmuxJHocIEZmy4bYL1jHy2vD/JnU/+O1TNDvqqbB
qLIuXkvXk0LrkrBwDb3CbSC9NRQ6Q6gqf/+h/v42Mtxlyga6Lioa9hR/zl6sTHnYG1OJmirqlWlh
C0NLSzJcZMhRZqCCChn1StTxvh92tmm9mMU/x72oH9CINwS/EBmXsveyWNYH/2aMdt3ix8ybIZgN
bqjEXvdF/vu0qjLb35IsWVRE/vXP98X7Qq1DRSndCAHyHVtmegatXD1V1N5/XXnHv+86FSdaU6OY
YSp03S8+YVmHfSiHcuWigAOBGgUpAf4spKc1us2r6Di59Xm+3vxTtLoy9PzZ/lyk0L5Vg2KQiL+c
rF68pgWKOOeD1y49KcLcYd1srVWEQIlwNab6k3w3L1QVpxfsFIH7zWWvixVU+uYEyg/Rr1zMHL0Y
XxMKKd+/zhcT+ccQF4sljz0EWZqucbvSiN0mFp8MmrKLjv5+FniPkoe3gqWaP78f9SJY/OvNZEiF
qiLj8qZdfj95ipvBCxN6xsvgrOyL0wBbrSQj11AQAm8Gk+n7EeUvPhsa2qxOEaIKwgAXc1kbkWAm
MnLJ6kpZqgQda7jQB8S44anVSx2JTbLKOfCIFuEpyvcqFIbFlWf4YoegYyBSpZzDcUO/eIZIUKJA
mPLWpcB2Yx7mDAtlIVjoSOEtzE39gsvmq2GDEToj1ezAYoPq266zg+d+/yTXHuTiq5uKmuMIw4NY
lMF8Mlvk2cKivHISXRtF+fNACMo0m+T5dWnpA+GtUMwr0FhKUMb//nW+OPLYkAYxAxRZplW+2JPY
iEhqoJSta6AB6UIExjbmV7iKN/G9xwfN6aTdQR7YGVd2z9+P2vkgmIlZMhoU5hxffb6LcXip8rFv
4AmLqwnATfOiI3xVH79/va/mUROlOboiFBKNi3msqMpjntCj4CDojoUNaE/1pISU8P0wX86iRjxo
EPdxuF4e4KYyaAALkW+Ce+S9+rdo9G3LBwoZzCB1nC3MhA1ViH5t/RWAY5r+tbf31y/4z4Gli5Bm
6sXAE/yhdVs4qF2HOly4zjVte+X95lV9cXIbBK3EvabBRaVczGPrjTlqrzDFZmK5slfevQ01482c
hidY4F3JvL44vBnNMnS6KaopXl7/vpgB1xrizhWhoRp1syixYr7yRl+tv89jXOxj9FIABmqMge7j
I9LsG+W3kshcgxzASpNnFna/vtYx+OLOMHTQ17PACrkANpt/rPq2rFu1sXKsI6jLF/65NOHx9qCA
gFsNlHkF8UokJX81l4Ymaxzb3Pd/u+7lYcKBaV6Z0R7k1uJQ29T2hw01fRctCwtq8LhE5qCxYeBS
32uOeBtjSr7w3q5M+LwSL5fQ5weZp+ZTWmKNpB9CyoOAo9nA7ViGq3Qzs4eNzZWR5iPrbyPNy4ZM
CrMO8+KuwKeqAqENqirbQ4xUukVxhh7teOdqp++Bk7OuHHNNpUt+F85Ur6/cl19tSePT8BcrK6+6
IVaAjtIWpvUkoYKJVxzI+StXxFeBAIoG/3rNiz3pxywe0CbzlQiBwgclQJdAsONN7wCio/D869rq
vaiI/I49/hhyXmyfviG4T0WPcoakUOWMrsSWSbGYdsGybQMwvRTHrt38V8e82DJhFQtB4c3TOaJH
YC1kF0gdyjG/+x0GYPDX69HjtU84Hx6f3lMFhNMRW7Yu0L7VNE4LAWIXdNbvF+pXW5MeL1JPcCug
FF9E4lY2NW0tGujPxT3+iW81tkXfj/Dl5H0e4mLTtT2GlxU+1QT72WZw4Jj96rSVhOIAyugnK1+C
jDDdK4POC+9y/30e9CKkkIVgMISGVRJtwvkmvAlfLVdbDY8+XViIH+2V6+LLnfBpQPPiEtSVrgbT
wkTiQmhLexy+vc2sqlBuxPuKU5yG5PevKM97+JtXvDxilBh4aiswr9Em+ln8jNfjcT7Q9H35jNOq
PRy3Eb0AnORXiN1Se782x1/dI5/f+OKMCUNNxHpuXjq0ghOCfhgvk6mfzOJgTNIKBdQrb/zVjvg8
4MVhgwHxEDRo7eGZsO2Nzlb9N8gR/8HJ+XmQi+NlrEIsOUcGSaeNOSDM1FHlr56+/3bStW93caBA
cVemUmfuvNcMvdl7JGBdCY7fvmax5HfXVueXu1znxoc7g6jb78X76SxJ1QR4ncpSwepuEdAHGpLi
P5m3T0NczJvXygrMB4soV78tvdsiPATXqvcX0jJ/Hf3mpzEuZi3ppFZQam9OOwW8HBfV/SzVAvWV
hnfrWB8dPvGra8v8q9QTwMq/Ju/iIDYTDXaOwKjyqnPQkClQG6tOyNPXCLKEvyoqFvBZ3fKuvu9/
Vrfx8lrN4qtY4vMDXJzRgTbkyohbFKQPdIhLZdWjBmlqELDNbpmbPzsQeSM02+/X6LU1c3FsJybJ
kT4xakivc5paWB5XgqRrI1yc0WI2lmnQMrFB9CaivK/KzX/vHeSLQ7lOwMgq4KlnFwnH1xq0wR+/
n6UvzySyOmuudFM6u4jzck3CNsXENVhCzzyLTrHxs9DP/70xLg5asU1KMzYYwxMP3VhDDkJxPX3+
fpCvr+kZCTaXWMiFL1YZ+EdNQny+45qG+WRnWE8sDHcWPkNcFKUs65xfuTPn3/i3C+zTiBcrLNAq
rdAHEjozwCW3o0ckn+Jukwkm9fcra+3aWBdrbTBzeYhD/MgLGXe4Q676R6yD6UpBkTPMa2HxV4md
+a830y/WnedHqVB6s6hJvJ3RAbM+pIF0PRw9ezy1DsLONi0RtA6G6D+5JD8NfbEg9VAafJzAO6xX
TkH55LcbQQiujPFVsEMOjgrnXDQRaUT9GZsKohEKmE3S7jt4/4e7M+mRW8my9F8p9LqZoNE4LnrR
PrvHPEuxIUJ6CjPO89jo/14flYUqyaVU4NWq0QkkEgm9Jw5OGq/de8539gsC0Ub/469gJND3Stcf
7cXF8vedPSk/He/sDZijRs6h5njTSdASL/bzXp6WQfiiKvjze/C92fSnY51VGYShTjJqOdawjpLD
ggcr18y/DyV8q/EA1oydW7zJ9sTh0nuUd+x0thX5ideC7me8Da//O0/TT1e/rKM/fL0TpxezJzgj
o4U4akGR2SKTAyDXeit5hS1jBiAFzuJWP/35XvzmMWbvalmQiBh2sUH4+cBNZmtX1VG7jQFw2r1P
tGS1YcV+Kxnl/vlQv3ukfjrW2UUW3PKs7HTLbff32X2QfKedeVvrAaVW9AkjKjbMPx/zN2v3T4c8
KyecIko8NXBIgpsxpd55DsghFJN/PsqHV3ZWPxSkR1dWy2H6XX4sbyXCxezKOrJHPs5P08VHrfLf
9AGR7NJx4D8MOizz7GXpUI3PSuFk5k7ehXvEiARHrftTAAEO3etzuGrX0Q7H/AfXufy9P704koGA
Q5dTSoYddHJ/flq8tqqsLIVFEAx94TDDzcsv5JECfsH+tYVs4lyPUzzgI2lifVPaVr0JnWiRjzbg
eERABNmfz+iXx5cTYgBOT9Rddrjn/fppGCHdpwOiwQFiLS7UmTbe2JLW9fznA/36E58d6eyWj/7c
WQb2um1K9hYmsoNOidloQYs0I/+//EwMN6Sf+lvU9vduMbwNI5k5Zr7783n88pHjJXV9mwo/4KPF
tOTnX6BvfXQbRU8LfcZIPJDPQ1VypYjzdLvqCnLHBzf415qBZix3V1iuH7g08M/eoCyzJ2LE9PKo
YWsGL9lc9S+LPiXYF7v6KrqpPmgl/roFODvi2cvE4gNtaP5+RBM1NyrWpwaz0gZyFosgmrY9G9GP
tgCu88sHiMPSM7UtCzn5Mqb4+c52ss7F1MJSJQTJR1ocdCiH/bAmpq4zkDQnHjPZtPStTSA7KyS6
xPJe80LZD4Ycxhs/bYrdnDObwwI0+u26N52yvQNan6D5r9ILV9mL9Kon/+4kXMNVJJWSkipjx83X
aAa6z1ZTw3Wd+j7qNt3geZ91lmcHXDTeJ8+wp6dcDwHdYlg0WPzThslYaLTPowzKU5CIfhuHerhp
qgghsu0ER6aEDbkTxMQ7jHWkdagaHR0bIZx1UI0VBhuJnSeUpAIMCoJWM3XyM5KOQUNMmCKk1aIm
IoS1xv8rn8AShUkMUDZPM6BOeJmd7USLmcTKMMXr7OXZdDFnpLQA8e/tU+8Mgd4NWWqCTWi0DldJ
Imr0v8Clrlordq/TPOyILTQjtKDgN97sIrNOI3nK1tUY+vU7OG9riyeyJE6VUMLM9TCbTYYmjQ7b
cLIF/lMDvhGNMq6M2hLEMJcShWPmtRm+LNVtejUHb0bbeIeCSK1klY2JslCpdOILHXLNaNi20fB2
zNmuMh2ge+f8H5Kwz7x9LMdsp0DF7HIu7YKb6LVgNXvVUE3OWb7yobGh86Q6wIEbtEZ+Pw6T9RVT
drgZO4XoM4fZtAqIGIHUA8YyRZbtoal0EcHl5W1sEP+6leAZLifZlV8SYujMrWtoou6GSln3OR4e
sqMcf+16y8VYdXPwcXEcSjQ+F54FrbnKOytfWe3sXpuqKAEKg2N4noqpcTcDOVKM8ob2CoeqfoqD
BLDZjPUfgERkuluAHDgCU04g3NiJS4LgMApEXokTNgcnzmLAZIM3veupifdVnswlfwToHQyfYnve
pnZ3FdUadXef+GSGT+aA5m6Y/CuDZM8n4juTbLe0QNT9SPh4v3HEJLOTESfu/aASMgxqo8SSaMvh
0khyfa8Kz9pIIhJ2aUZCUtzMyUMq7Pk68jPmwGFmQl22CjhrUc6ntvKLbqeDYQDYXBLBkNqRQd4a
uW2gC8LPbtiNazOYikMoWqbJyWiU5SrqaxdKrJ0Dw2nitn4jw9WkxoSidd/X8ApWcyiJqHNmAT3c
EuQF55YPNyMsEkB/dfRg+7MgP0NQraSDWUBEK9S3Wo9ju7ac0nzVU+ntoTeRoNtX2RHp0ZRuPE1T
ps5dc1vmdXzVz5jvnVgZr5XX1O3WnUrU3/MAh35ynRzCW1QdzGIiUysv8amSaNWuvWHA8DqVFKv9
4L5aTRSSQZIHVyokDG1lxdIGxCDkInb2vpmZEVnrdPaBVNRCIXisBTvYIvSee76jlw1W74uW54eQ
5CaPZlBdkpGMUxaH0omnZ3sIk20MtW9XTrnGfumkD6YvstcWVccl4BTesTqLjEM6RcjLY1BQaF6C
TxFRcacUWMntWETjekGmHdEnkYLolo7PapT6jzon9sbtcJB02Siwy5rAWuK4hAZft+QydUYbooJ0
JiUW4kMfrRzoNF8Vn1+9LauqBEVGHfnYZprC0cTfeFuOcQe2BgYsC7J+MjBZ75tak+oSkq79EI4Q
m8agZyqDqzW4nnRT6q1SufHJGgaC1HzeO2Cuia6rvZrt7KnPHdwMwqy7Zm1UUX3ZK7uMUXu7wN1Z
c3azay4pVoYdvhFeHd/PYv5K4jYZg17woGMmstKf4rVRDt9CPjqwaZdUldFCIlnIY2n3KCUNv7iz
QDVhxyR6UwrI4nA7QLWr9qke+pe0l2LlZjHWHRGCLPRaSryZO8R68VUU5mPl9p9gqJWvLHSPy/0B
+B48T1V/5YN/3OsKy2dXieVCbD4CFaFlTT22hPHVF71LyKLWpGdOBeBs12pBaOnsmy6rO8MuOHCu
QctBSLyoRVZth4zcTdmLduW4VNG2ReCzUcSM8OaW2CODhZTEJ+RLvtFumAY4q77wgIn07VVjRuZj
Zvr6SNFa7ocgJH/AzC/qQEf86425N6pFJY+GcGXkab1gL8n2maNn5t0kFKl29vigBOKmn4HNG5UD
va9cKlChu+aW6Jdxr3U73+p+qF/tWKS7oG/d96Zqg00rIROUAys2v9g3MizUi+8YzpXyh29T3LCq
DSApGpvpGXAz/Nb1UIJ7Ybbl5GGxKkhpw04QI4PNx+kSy7SJ/Tf6nGYixG0R4Zexycfm6SLtuLT0
yUurbJPp/jVzQUv4QXZKYNSs7UbcouWQAKyD6q02TPhw1txEhw6w46bLoocUKOleSeKdG7MgUcvW
p2iaYbvVOVE0WeXhVCEc075PJ8M/xn3W35ol29Ku6cUGzuhXT/kkLdQkWodIMBDfE/fZ9BZ3shpv
vb7/VJWef+ODvDvwvLh3augI5ErR9CeIkL9FsT3cUXthD6tSOPn5IPRRtFa+LkK1EKwMCNcCgJE5
0VIJ/Ly9S6sgvHTLpGM4sHDnlJWsiyyv7qTdeyfBZ/LYpmN5cPvuGzDO5L4wWyAtfrCW+qXqjJ0T
bIP6Qdr6U+ZI/eZ0pnmROF21I0NnM0X4Zeg5G5+NXCd7GCIztNShOjRdIx6tKVt8Sl1h30VxDRem
awjQlGGGgs8N38t4WiTJhYVxYoxGyAHZTBZZQ/76QXfQZSwBojyQMyGeLgswA/LSJWrXLPHYZB0F
TdJm2zyxsDBhxDx1LTF8jjHPewTmJTE8OKattZpgYrVzC7GcivLYgOpZz8ZElmTZsuxMoXcs5xb+
RWBXu8CsDahyfkEgW+/u5azaQx965GibbnQRdGG5k7IojhjALUI+puloC11dmInlAlT1IAJFBqPe
uX1y847UKM5nKq5nPc+vjdeS4eE14pR7GkN15JC+aiTlpfRaCvfRwpEl0YgKiz91vanF+zJBwu/Q
w/p23V2rSOk1urkQs3c5rKyMvveMywdYLshLk5koiVZ0onEuhSaIsDrVDh6gFpOzGdRHX4NRCs0e
r5rl8DgHlrEJstjf2EgoV5FGJgysyVzTC4zhwWOkaRoyNyZVO8chI4ZbDDIgPqipcIKkhUkISxRh
gOkCF/uNr2K5M0SbUP3y2dx1ox9cjtIvxVKxOZB7U1c+RZanTpaXzcAUetxZbRtTllegMtadN7n3
nB54jzkZza0itPJg0EJ78ih93zuR86nqyIOF9BvxWjtR9aXjF3jjU6D5x+mGkSZSD1f11Ign1UzB
sZnzwdrX2eA+1Kqv87UX1e6zaeoGQ58ccVAVeO4jO54uiiLpvkYpl2q1sPVmX7RfGuouACtkZJuV
yW2yB3Gl3ThbkKLzuEo8K3utIR8+wHPsPkWySzzAZjVuSxQfBuFUFsEheWhUgPgUP2fi9eZtkJFk
UcXDvIlwxDxAaqoe/UJA7+SjHR0qO9U3Y111sMiNIX8QlpjxgS06ysP/HETMFbSG3A7RcOdrWI3g
sbIK97sejeyDbeUvcwFUhQQmo08xES//ImQadRJIvtkjEIF+rSxrNfUfSLIWefx5r4JZGCAoE+W3
aZ1rssCQlRVAFLIx7gZyrTE5gQZ5nGnNwOmC2fsm70q6mSsUqkewP6CNP/95q/6ba/zpBM7aXSXa
9xwK6LA1jYfEekgJr/zzAX7TC/jpAGc71jHJZJinHKDRMVHRprVOqvitjRLUYLJlCu5WH6jpfh1q
0g7+8aae7c3LeOAFA5uwJS8JN42LKW7ZmKdUBjSGP1ZI/K7t8tMBzzpORcWK3hoccMlCAP0RfNE3
wXoxx+Gfy1+JPPngyfzwEs9GFgTvgurwOGK78b6CksMgxD4Di1+y4SXf/P2f0KXdgN6V1gP/+3PT
oUyBg0W5GLYOpdPaiKTeOGmoN9T9W+gku5LP0QdPzW9fjB+PeXaBmjJrAtxCz4wCfJvdQ2bdQ1f/
Z2wICUMz4COUtmJNQvtRftb7P1+y9bvH9sfjn7WwnKKUpb9cs7m390uHx3qy7JX8Ap3eyVblFsTG
MjvB8vtG+g8tHxIPNvFevxoEY68+csX97i3FJbPoNiWTvPOWZtI71Zwozib31F+2S3XafjSYWt7D
s64ps93/OsTZDffs0YSogo9cTTA35S12L8KFHj+4rb+/EEAIRJ4xHPp+238YIZRBXNtVs1wI7j6Y
wydxSKG8bv1b8zMONxKZdhK335JDoe/k7fTiHNkx6qvuoxdI/nK5JBc4tJE830Fz+/35++FE0kpl
0Es9k0lOfXS/LbP76Jhfd9/V0mzd1AcP9EKvOLu/Px3wfASMZDssjJED6mP8OJw6ctiY2z9kGNdg
5u/Qda6n14jT+FpxFz4PO7HNdgb9sqslk8b/6MOzdIJ//rk5HX4AFz+fTbf27Pme/coZrSkVWwel
8/K9wbPPqVi7fKt2xUfd0t8dDXm+w+xm8QCdi1hjVYs8BYrGTDfAHUxnbhlErsOH8KvzFO0+el1+
szwyPcZWwRDZ9ZYnjav/8ddNnUQnTSC23k36SDoACrn6wjwuxpX8VX/gb/r1zWFhNC3XQjBOy/J8
9O6QqhS0YPFJviHOzL5siNDz+o+Kkd90nD1YJeb3wEHa6udy2agwJ5tKT/LqhPv56H3JvhH4ZmFf
J75vW9yQHBF/s+7//ML+OvGUni+IJ8SY7KGJPzc5VYCE3DmkoF6eE2stN1R0B2fv7tgwH/58rN/c
R8go3EkLEb7vnKvvtR5tctA7GzeBfmgW/7Uenqc0++DR/3VlZ0SAhgfDtXQ85/zJN8pMV2EZcUVN
tWrhigyEmYZwdO/c/IMr+nW141ABlSkPPtjt8/G0ncYxdWpmw/HKLudkfgqd/CM1+jLC//lFhq9j
8wD6vsu7FSwL3Q+Pup4GbQRxa2+TFljToYleo7FZ2+IlnB+TGRiLuMfp+N+4hz4DHpZQz/t17p6q
gH2pAvSfdG8l8C97ILCt8FclVd3k/+0SdSEIeQx/nWWEdu4nCBILRWNuwR1HP+ypeTu7xvHvPnoY
zlxE/WTPYO05L8O7To89wwyCBcppZUq1VqbezPXrn4/ym8fBMymhLCkDLul8FTRi0/KbnKMEotgU
KN8Wyf2fD7GUtmdPg4fpFp8K8W6se2elGmjIxg/NwN72wdd0YFKfz8xZrEsyVj840u8uhgGf52Cy
9PiOLG/zD88dcxnAXV4IiUGZO2mpNy/Nkg8+mr+uCIu7kuTh5TPFO3sm7+jaLBMz+s5tTX5EV72l
AhwF9NHv9+z/a9+2t1RqjmTi6ZOTxGq2+Af/tZH7/9xvH7b3z9vN//23l29N+63O/+0BBenbj67u
3/6V/7R5S2fxa5sSOy07K2yZ/BADf8//+h/8CT4GvkmUcov6fpFm/IfJW8p/LEZOqjz+LWnz+fjP
5Chp/QMwMYZLgF4ev7D/twJ0LfPnZ/G3J/7js1i3nazTrBb0xGgV1XAylXD1NkEZfDf4ZEEEYbQG
mv3kpMZdbPfPYUf0oxLHxrHjE3Vvsqq7fE/z47rrgYZIAtOC5jqpmvTV90cKYYOZU0YbDcSUQn45
ui/KwjSRFCU9uVyE4y6O5vdplDA1Gd+AG2QOZKThgFIeQmma3Q+lV66yRId3wFaI1+kLAqdFfc1M
5lq68CbT4nka8s0QBIwh6yDqNL3purqvLe3S3RB0qLpo3E8wE2HQ8iaIPN4RtbGt6bM1mW/TTs5f
kliXt3YkGd34ZE4aXb+lmS5Xuo6uKwY6Auqwqb1+5Zhgaisg6/wb14X0rrEZP7cBSQ+GuJSmSSAn
nSNnIsstabpLpyePuHfksPHpcK4dK4YE7gX7MHSzjW7ApMsye4eqRuaJisXaHi2S1+dLesOYpBaO
c9b7oHRM8xuEzLfGN+qN8g2DPyMxyB9rZwdNP6LtxxAKYzVjIG9Sl3npjFtBfBBc6ItBVAEa6OHB
KN0vEHznfdYS21M31fvUiZVfhzS3Jx6DSuUXzDnv/dL7mmQ2aho72A6hd0Mw+ns31fNKh2SX1gRQ
uXlWMEMmu2msooM7FzvVpUCt4jiF4aPNAT+SaptjtlASYxfMPnPJbp/XSbYu6BPe0uaDq9wI72EQ
X1xXhY9zuGSz+Dn4HEl/dmumIx6iJlLcwY7oyZIiGQZXPcBLKhxr4waZ2CuRE8JDr9D30q+tpbyd
SrJ5mefrzzVJTRdyHrDO2fnKmx296x1mDuukbXYMWAsSIEorPQReduM79X3jK+bB8LKAvc+muXHI
gRwzgmgMTYySDu5JJrgwG6I3rXdjkNA0c9KmFSEWM1n0Ll375qoMoh0MalRdzUU3WoRTLQi16rr0
s5vRT/d5h1ggJ3+681epS6SxScZJRZ47E/TpoYOesIJ3uwtNSNKF+ud+4m+t2P8y4G/5W74W/M40
g9v/RyLMWbD+9eL8v7umraP4p8V4Ubj8c+0FiCEAr+ByxmkIVZGw8f9Ye4N/sKMiKQGkAD7En1iK
dgB7wzMp2vlyeoLi6T/XXtv9ByW9abOIS0RZFCR/B7BByfzz3o7qD9Exx1gabgwI5HntFKuIDIV5
JDySJ3aFmCjblT0JbQaY9iLMxotxjAlserFGc92GzAtoMEAzHy/CXoDcct1DkRbV3qscd9UGQBlV
80oGib23y2gtUz8/+cx/PY8xS+kJvRYYI8CFO0dbhTfKdO/bjghOXqTnzkkfTXfJdLBoH2gG2QOp
P9CLu51SWG2GiK+AjO56O7sjnkFt6On69JG6y0kNb6HP1MdCkLAa++TVN8gZapaE5QsKOeeWSgSw
oF8zoCQ1YsygFSY14VFjsogIapYc4iyL7iXN5npV98E7W52WoQyEv3bZmxFg4ObiGvkS6XJA+BGc
BQx2WIoC+pWw3INylXutPowmr04ABlh0clWrp4ay14/uBxvTVXCjs6relZSyq0BriNzVVqN3u2rK
+T41pyto8dejkz0z3Qr3gvgkoRlMy/aT7Q7V1mAdddw43CQO3vxU0MwTBjzk2oWxZz6MygEwMdX5
PlHVJgvDLyBRAlaG4dJhJrc2pF9tWrODrK1JolBFsWnrtt6mkoAxZ3CDjTvMIWlsbrOxLYJ2el0w
TCCSNU0hz3VRfoiGhKQMb95kZWque7DCl20W7kmTGCi7Y9rbYMWJLpju4I8JBgTzZaQN6HHtX3k6
lWC9jHcmUtNKjMzFmiRxNjVBVIwbCuvSixIEqS3znFnlX0FAM7pJGBGFWjDaQmgBOT1Z1zX4xNRo
5i2BAVUcLk5haz4Gkfkks7zbJDjEoK+Ig2jyZfQWWGu/ZdDYu3xvmFcbjByCQ80MsXaKtTUb/c6e
4owEv2OxSDiYabcrL/aNTZ4DvXO7YLwWOn4cQ9bd1rv3dEv8SkH4hc/1MOw5dDOxujgHew+freFC
iZy8ZtUr78638gB1SngqpASbErXTyjOYA5stTMUpJec8I+WlkD4hZG7yLbSC6ShUVdFrZ39riKIB
ZQ5Lsw0UEYXElRlc/Qr5grOTdn3LBIgMdos9m52kCNf84DVLMSf0XSuegjl+0WQerbswEtvg0kY2
xti8gWywaE/GsdYEP9npcWrwXHoKBgldkFMVQSNJrN7dhCmPJ5+YWW0IWE+GNPisI4MQi9hGylMY
96QmgJJz4YAyA8J9N9frvKziTU/nFbM4mEa0mjuCNoLViIDH8GF+q84fCHtkSlKhcxt92J/xkvbt
NY8TmpnOau86Ulj2IoHWKJCq1JH8allw0ia3P2DYTA5zZW5jMCp0jxjku8SCFQOjoyEcRvzpdbPq
mOkR3weZmGnqRVC2WJGtFHKrywbXmNHkEMq4txI54tSP1j62wSks70fA9C+umTzF/HwbN4ugdZnR
nVv3BW8gTeFghtVeFfwbbnKtEvswKuaIZQd/E2h5vNK5X6ANkvsEFec6ThK5LVgGXUcRku6V8QrS
OtqJSDrbnPClJhVvOsjSbSyzvxC3gcdqtYeQPwJkvQDUZECOugHsNAxRrrj1Sfvo+cbevJkoK/vK
J6RYo6NLPCLX4pdalvukjuMj+oC/pKsv+grh6FzyuGYVegqnB22q4kfL6MpVydKwCiuJgtd3r0Vm
mztmzxufqItNHiRUUlH8bBfkP4eK18gHi004UvwWxm16sqa1RQhjVw3ldWQ5ay8OjYuin3Zc5HC0
GnETj7tA9jxlRhMBuyRCLmj7cs9n4SVNLLK40eaEQVgzbBnfupBRfQhJDDqTeqk0ZVJvEVZv6vux
KyTpcwoxkF6HTnlK4vIiZ7u57iNjM3d1tGv6vNoUSAQQaFF+Z6pD3xfSLUQhwvw84NxrOPtlfOtU
Q7b3cqq4NJJEybT65Gq9RGbEgE+luCIjlcQP23sRhWfsA5JgedcqoufL7Dg7NJiJ7q5FeEgrOqB1
K66yuJQbP+2jK5Hd1G7lb2DaJ+tJwIP05ck3wHybpESsI5LnLSdtniP3xakBxKUpzEWzIiuxTfZR
GrS7lmq5QpO1sWIb8XqO+1g690VfvZsVYr2oXbYrqXnZ24z4sgDA52h8KZyAHNiUpTRu96J0ls1T
w4MUdLdx9/3JStkeOScLndc6r6cbI+ezaTnxjVvVQPSHQ2jM18oLnYehvfSTuDu18cTjalkZCsRx
y3gbRGGZBusgbzkB5uxhOUL3TOtpV0m5ZxCfbDD+4sFftaJ9lWqcSEby1DFoUNAWMrvhdfD3I+FI
rU02RGeIzzqJBjYOxRpr+11Uz1tRJdihJZsPNQ17Cp99UhFY3irpb7KZL7fTQLJFXBJFOAcSRHQr
GZEhaSJkJB5JrqKYRIpypuvDwkEp0hKyFS8xXuaFLj8P3YhExDmIwgj2i8Kv6fxg43VEFXUzkalt
TH5dWjyZos53yCbZbkXRvS5ykmIQ2O0cFEDrMNq3mWKyHgE052EVtb+NMtHcWaBBjRFHXaFuVRW3
awcmftY92WVoAHBN9q6nv0inMTdhlQNEV5B+NbK9nV3aq0kl42mynUu6NE9UWYkRv0xhQN4Tv4Cm
jihNoP9aeFRmzpt0IFT45AV7DbTB3L+Ept8cRtsg98k7Yo4+phIbQlS99dq6bHKjuPUa/O2FeJnq
GONyD445JwepxGO8Ra24kkV+jVICd14rLvKINWAIcz6NYNoJTSpXtR2yJtlpQcRVB7d4vBmh56yz
VlibPt4krINQjVN1aFOorPCBk4qorDZC7CUnb19pJFf8EtZuRBuWf4+fEum2UymB6J0VHY3e2/FR
Atuk3BhJkf9svvhuGh36YfAPgZuhDqu24RyZl47S6EUG9VwTarWLsyURJJw+U8OwO1PY5so4epmp
gRoF716HeXwwBCceNYRjdfm71fcPSMMGpCHTk9k09XYwlblK+tsobud1Z438OObwaR4yfysT/A5B
VbZX0zCRBJYpZ4tQZqINHPN6tPNJRZ6xHRxY1jLmvRzszrzMxtg9SJGpq9yKL+oUbRbd93VV63KX
kPdMvZF660nnjGENuyeWJbpWSHwOtl3oTRajqO1ZHthEGFcVUun1MAPztUIyyUrBEqJkcB8iNbEh
b6zsXD23ufnUms9mptRp9I5BS08hHshaSO2GKWBbHkcRg1MQCeNz14GdjbR4KsrHoqGCL2ufPBxh
hDsAfKTVsAZv0p68SA+xnBsQEjn8ZYwKCNIIoMkVNE6C7KgBp63KOZcXsVGPq8r152vLZuuLCPrG
MHE0ZQ1wdKRD000TNjcKcfd6rLJk32wi1aTHpqu/qdK/rAtC3lyTzKfYfUOXHB68Jnyw9EBu85Rs
CpOYEJOGUFw7LyZja761+a0Di2vtlHRg5TxTbOTkf6SH2UlfCpQqVKc0IczaLja22e8DNe489OM3
9lxhBmyTqzle48qCST6z1EqyuCFD62aXjCCZu4AmTZhl48G3o2lngqzk475SBjHCAytHaPDxF0Ri
nOgw7P0E0gg1GY23fJPYeNeTGA+VFbM8DgEav1Y7HMervwJ7Q/07z8NNzlYhchHqxfxRNqjqkDZp
uY/1BWq3pSA25AZ9IGuJW5yAF8bruDx19aCOQ9AdDAv1X+3ZrHstN02PZO5QIG95U+L10OtPhXkk
dwtiXoPgxc7r99gpkKe1Y3L0/DzY0tR5dwQiRbpXEx2M5NJVLH1JZ7IuT2CHFW92Dm1XJna+7b3p
k9nTrSLJd+11Bfx13e2jeGZCTvMhQHpPCld8ape7gMjyJCKUzIld7FWe74ZKfm0N5zGz/GkTZpyv
ZwQvdtx+SSq+hoNAnzaCHc3C96XOrqv2PaXBwVoDGs8prHRTaMvZeMGhk+G4Mmwr36FfuEfoFgL3
pmPyPR3Q9p+taqhWeeieaDj1COx6dmziAW9BjuyoYSxLWltivHd5+zpW6hizP3A9VnP8NddedlFN
47T3s8u0QNUNGOCS21lc+Hm+z2qLuyRt1P3a39LGPXqxsnfNYN9YmbqXHvVsX6dr0QxvfjC/++G4
TyKkDSmO5xX8SaQPBB6u8wLldcs/WEnqwcjkm0VUhly5BqqyagJZq+fXtDcOwjZS8jbEqZMU4UNc
HVG9h/u45C2rwyejwZDQDjGS2Ks+6eJNXpvkBXqg2XoRrHNZ3TeUPhvVljdaS/8wWPpQuHSVEtqj
K/OzzFzORpbzpo/4lbXnfKPNxnGzgHsuBm9H3vQEW2oWFD3kFmVowo89frr1VJr3nSB922Fbq5oO
D5pXrkPUn8dRxX/VpjWvvMHqt6NHk0pMxieM5Tdp3LGU1sxUc+QeWV+xLWrvatl2h9C3L5OC4N7A
625SiYdLmMa6ZMFY+4+shgFsRKA+04xcw09qY4t+AlSj42+GfngKxzjfNE3urnO3ZvNW1+5qntgV
x72JlNh17K3VjX8Ri1bs3Z74qtZJLrKy3Vm96m8bKvybClqCclaRiI3HgQdqa0fQsW05fu08/9qw
xW1T2yvneu7a8SSNkJ9VFeLS8uDwTOFwLw3zyW+Lr7JeXCwVa0rHchaSrYQma1s7ZFRhMSDEzv9a
eDVVQfpkzC3rTdM9U8YkqKipHBxNTI/rwbtBTLdkqOD/8UP/OMQEWRsknHWFsSkiM9wjyXgz2GZI
azg4ujzEtjBWoZntahJj8wyamuHhCXYMbyOmgU+ik56kWZQrK+9s1N7EUltqP882O6ssJOvUZu9q
OM1ptPLypOy8xFEA4JwITqpbaXV76rYHN1woYE1Fw0CCNBYJOFO3BJNHVlUcPRqDLUGSyAcsEysl
MsS7WFq2bZrA2c+bgzE2J22WyA7HS2/MjGt1FXslp5P3OUSs4DIaSfoZak/sotMctpIXvb2rollc
tZO7K302jioKGha65AqFPGpSfnO6R+BQ/lI6xH8YX0wWeTKRbxxcbcQbeLIELzkDsPTlR3EjsFS0
oZbFmhreT7KR8rsgjx2hJ2aeK7OsL2TrAvvDRm0m3ksyVekqRqDAh1JPOxWYYmV7MUGdo97mVFw7
nU8UxfISq9eljK3nYKKSmmjZ1B21eF+hn23j4JK9yBGVdblzDXXw+e/sCPj5s0dsfEGCAFOX19JV
WP5Tdeq6YK0rGsvOomqf+d6tmOVg8KIoSYmOIGYNa89Qf5pHmvXlGMUHH02cqcLjSBaWYx+MILxS
bvPeGAQLmangXQMwqIp2b3vZdTr1VyhOj4QTX2fDsurbsBjSlljcPg4/qYifOArDad0P01F6Zn6M
p39n7kx2JEe2M/0qgva84EwaIGlB0mf3mDMjIjdEDJmcZxpp5OvoNXqpB+uPLXRLdRtCQ7sGqjZV
lVEe7nSzc/5Ru5Su+JClvK3DMoSdUmdZ8pKpOUqBO7Gu9K/VCYOYx1nm/y7QyrdZ0gI2V8AadC7R
sSYOZWskEar0sHUErQ0GmvS8yc++Uaz02mVJ2A3mkfX+h1zv2BePg19pkQ1vGOiT9+hm6jxwXEVl
ruFS6bv7mQEYIxCTMCyKSbypivpU6/edwL0gUClSUcARmVJi5tTG04gDLhBl/VkUVBqlWVFuJrHn
+jG3eJwaL/8lZhL2Nf2xqX0HtnUCj4j99ympl73kjosXvKgsidScKVo7+r68zGmxj4XH5yTcDwd1
sSV/+TI91rX84bKGMKll57wxTl5VIXHGyCCqOUJQTkYpV3xh4AYxLGqsdOu7YpFiN0Ew9wZeRBiJ
vuz0XJ15eftcb/B+2j5bsfpEESm4PdydMzrgozxLLFpBrJW0BEycvKlbha7m3TTNocHJKe55XkVU
+QdCrnBladI8UDxNF1r6Z3Fx1kit/IayeZV6t1nknD+a7eGc8iOVG2+FKBgiV+SXgzZQ0yYEhrPW
91g9Y2dvy/FSlesaVNnFb+kdTqbubiK2JejsmqYGd0gPVdF7EF3VRZd0ii9F8eQlijKDNTlbBXih
oIeOjvE4XFW9T7QS/4hjdZGtmE8gakJvNOwn6SX3tc8m13YUTUxGgeYq1eHX/Jh5HBN9glWg9fWP
XMVJxCMDMBFjP1kY/8wXT8MhMzccAL1NceFYM2/55mUsZIXj0HfxmqUnZ80uzkTFRqOMsy3mr+LB
LOv6zWKocpFkAkdFbU/uR5dWz3KkeMWosPMtMfYlTgbTt09aXSwhKa1DIPQO5CIh6q8eaAJvh9fE
yB9dIScE5n6zx198wikOzzXE1WXCsQfKR0fLVNbn2BG/JASWs8ovvRt+mlMcn7UQpoZWM2P7errp
t+fVz5O2ftqbk8pFaj5V6VmmPzv3qluxflhImAk2Ef7ChH/TxR9FYxnacvOtnRbwMW3mkUcOlIw8
ez4NCuaEe0dpSFwckuyBWrWcY87zSsyHOWW5aYsEYZRGGNMZGlT9iW9xz8Lrv/Ny+gMfPiaH5tBQ
Hx3QR7/zbONkFe63oNg3HfRA11A5aRK3aS0cChnm+TImvD78sVecgBXSdJ5miNivteFAynAIhWhu
ZmaI7yKhNUR01pORuHaAHetPhy6Y1jAzCTLPOcz1csbi0h2MSafAckVClfgOPxGHkHK0l3S1bolX
XMa2NBjxxPeSWLvJn8pDN0+MirE6ZgWHgAdP+Fj2vXnmW14FVWO/+cALd2LxrmNmK6xMBDlR2VMY
QIODM3XnSnbRMLrEtjb1Y1XM70jef7lg9NpPmrmFNs+HIdfq41A3wZo9EIWccVLFd3mc/0gqYNRN
gGvxIsDA3xLo7NTzP71ueU/wMcIzxz8K9+c0UuVJ6yMhHE52rcbscZAEK08mfjsh6lutUeADnBti
2AYn6yXf1tn87NvfMf5t2ongCipd25CTSDrYMyXWC3Om3SPu3yUV7+Qn6lGC1faIVaAIk2lOgC6M
x3bUvzvw+sqm58Wos4cmP2C+ui6T/pT28V7FzetgO2U0yQJxrZtEyjCOSUMLSms1ASmlXA61Q/tK
D+Mz1vPF5t14sUvI5spBaqfApCb3peRVlnLx9kNOZ51Kh1+VctgfPFEEjWCzqQx8uWK9ELh45jrl
ZJgVBtQsK/YF9eVL/zrptXHuBeOtYWaPWu0+OgUNL/X2+aJR4/BTdwAUa+ivVRmZrheoLL0VlvZk
VjC8McdJ6AAeqaLZ5dJ59J9VY8gNXfvwNaJOjeUXVsVLxaGDKPHg0NcsapHw/j/PHX2Zq/VQGvOx
Ndn+mUQtaR8KoJumwIjYuN3dkEaZSH5v58/a/Skp1OvnyoGYYCEFdzk5uORM7izqRe6bwvx0tfVl
1vsqwgS3V/ztDAR4D5lrBtPd3HA8FNVBW6bmeaxxXk95MhGYeFemx7msQF7oBs/06k/pI1IAT7hm
IzZyNs3ymvn8qvN49NtKv/dW/z2ehL9L5k3SP1jDMef+MEFTnmvTjFaQtYNFqLbLO69ZSxphtSUe
Sty7tpypsHLl3m765Uk24FMJw00H8BtQcwMygOvWry8Ts7rKVx8gc3nIof9mMXanQq9+rLHuPfm1
/dQ7SUKv6viATpGtOqNJVlZDfUi99U5UqQew7r2bupK3vjFQM6S3uqYPs/IhRKYhf5+xtXbOgYMl
ifSysS6Vz8ekLy+9N1mvMXKRAFdYjOucdGepH905fY47qnFE79x7bbJbG9O+Sls+qEHSoWoOu3Gg
DyuuRH5I3kH86YJtYjBEuAZZqM/U7v40hqnjh1PHKp5f/X6IfBq6/Xra41bbZE6UQa0yvUvyUkbt
mp/gmozrqsZ3b2hvxYwClO7UX6sfX1dvZlDR2nsTHzSYhgHiCWvX2z19piYV9WnRhEgk7vExiaBy
5kNr1NOuyukKBTJ9wWWaPrSKI0Zxox8BtXUdF5UNoPvUaeix84YqMJNvaHFJWNogYF1BllDlREPa
O7v0f9mQHmwfALwsE6p0UJ71CwVHqt3oVQvTmJPAOv2wS+1jgfJANvibrL6TtljHUoW2A8Vx0PV5
DiqLmaot31Dzd12CsNBzMCFRYlRNeC07ntcJtuvzmah876IVzHKNNZ/rskN2iwKxbbNtNrIF9yRF
ZRoj5cz1FnEZPUx5VvKeNdZ7Lq+eTHZOKqvHtiICxFL82QTi1yrdGclMettMWMQZ9rtmTLi4R4LL
ZUdzVjGCSxran1o2H0JfKPudVko8GwF8V3RXu6KwMrftH7E+ukAzuU9XLwUOXbo5YV3zy+oQc2fl
Yh60pElD3VPDPUpE6L0sj/Bp+qgCJRPbsNXRY6yY+pYERwLyeJUtYYMhfSjTyXKKD8H8biDnMAyh
dgpQXk7Zx+S4GRhMt7EM+asJtB7MVkryAMonzhUvMBP9a2m8Q5sbMhp6i9AgKt87jB08+Q5lePmm
P2mzE+IhOulFhwaJ34S7Sou0eIMTKs7AgijVxrCPNkS9lN6+6+LsLvb9U+bHL4bjvzpJdzV6zM+9
md/DnwVSJtXT6Oh3Vc9p0quZRuWij/zJwKPs+R+1OztX166JwkrvKz7TXWb0OVRy8taNNsN9TG2T
0E62k9xViw+YrhEeYwH9ZgkQiNSd9xntDAIukwu5QEdflB98d7zIxDiazAb6mLL5tpvOxDJX36e8
rIbnPzPN/lxLOj1c90rY0hS5Ws0D/iuZK1AqC4ogzvKvOuvNnY+mixo/uuxqI3tGp0HhqUh5zCRp
BkMjuXm84eSU9ql29CqyBeXA5RN0xasYzTVC2Ezt3JqYkGjA3p3hJmRUmiw7NWBtWjVVGMMmsSEz
JnFLkyDbFybyNZ8quLU7kq9zNQdFIVaa/haPPeaiZHqhpBqMsch/8V2YwsnLnrUMt/06uOKgnEfN
0dhfeEYto/QD3Vy4uCb9dfL9LBoUYGgCe2CnGXHjZYP8fxzcR8YQY66Nve8Ub0tKfS/Lu4qIiNwz
VHv3dHu8wSWK3UgnoVVmT9LJCduWiKKorc/P9aKfgBiX62Ql+FUJToBgjK0HIbqjr7T3njYW1pMO
U3mt01c7pI86CPZDNjPsFUa1hBlfpTBL/2Tz+muMUZKg3vvlmpW8uuTObUW2H5Ncnd2qelgjFGsB
iMhwmrkkFW9vsnZfq/DpERTTNdM2u6w1YuxsrTfBkzHY5c8Uc2SYibmLstYbdklml5y/kWb7UPKe
1KMZkR/GZ/jomj6UPE3ereYkfaCKIT+7/v2w1UePbZpE6bLsiVejM5dRjJiKDplZ3u6aiZRzI6WE
PXbrOii0josuja8md9c60ZWYgQzoUNNl06YXnylG2EO8K3p253jBEb2uiqlrSTCPjZGds3h6HQXh
5XtRePqp7GgZkUX73Mca9HY9x6Eu8VS07J4pmFnQDXEcpubyYuWGgQ39uyoxTonmq0/kS50yyTLp
NBGfBSq9WnfCVejPg8uUPUyUk2cNGG5PV1qbm1g8K/A8dNnV2XebPqJoG7nXqP1Ye2DHbnZ3ailR
J+Zps0OfAshB0Mr4PaCpm+XUgI8wWLWd2mqB+wY7L7C7i8X1qPn9CFNZnuICQSLB3IihD1CYnCo5
ASOllT0vnVwPbo7ta0jNI1ehM1WUTLpFZNvJZXHQUVbzse8Lrpx6yEJijuyQQW49rCmZACbROPsy
Sda9IYZz2WvEmhraAD6PqXauv5TSZtbdRYRkJjD3EoaySx0o8YUS+EIXBT5iZDZWuSkjbJDHNGe5
ruv2S1SZE6X25IINISgiCRE82d4bSBaCwViQ5G3cY5FGdozDCeyE59Nn3HDZ5xKUCDHi/LmICQdA
j7DPVFKGnrPUNCX+Hl1jxpFOxeXUfcYrz6Rq1scGiieYR8e4qWJ5FGPBQH5JVXlhBEZAkLlPmbB+
T3Hhw2MZZ2oJ6e1uw7wk42DddAhj1bGulwnywNr7RtCj9nX8mmka75rUzn5LBEW9jPa+k9SVD/6Z
PBtFWPg6QdCJFgWNIrLLSO4XM05PXUVRQc9UpFLGG8lXMtfA/zFIR6YH3iBVFrYbQZ60XrACMg2V
x5nTLZ/UQYepUS43bRtKylld11r7WuvG3HkWkxe5Q8ECwc9Wqd3xEWArJ4SCJ02kvPdkStAw7tRM
tpzJtWHvhi7+yNYwb8b5NkOURWKCnC2q5TOJ1etEEsXOFCTEtK3cNdTJBMqkPdJUygzS0pIHMRpt
AJMnw6F57O2ULJaiOa8OlbGq3DQjE0KdNvfMcCIrJCNrh+doP+HZ38EO4RKwhteU2yDy4xyW07Ly
x+rWEP9jt8+EszwMRaLAOcCXMcafCg86HBbTykoi82b3LalgOcuWVBJ/zY+5w1LT1ihnElPibZQf
AuYm6sti4ensq5NImKuGkvAlkY1hO7dkvZpg2jS5D8Nz0/1QrXZN1/Rqy5y+UfRkSXu/+JVzkJr8
A2bV7da4BQ22GLSLnPalJf6uemI/ejH/KNIWpAjFR9cUwdTScoVAxMfOvfDhFKwQafpmuk5/8Upu
fKNgTAakGR2TJ5Dw7kunVbtl+mmU1MqzDo87dNNjkBuZc0IfccZ6teqMY8nKQ5r5AMSj/zS4/ZNl
ZJe88OxQcrfubNQ1IIEe59S+S7Vjn/fiJhoAShdtVZq0j/PYQlAZID1sCiAsTU60hrbsSRrB6OvB
ClKZguLITnadRnclvGoZ6SKpd+2yS9BNRKDF/VYTi6jiKc8LJlzbuJmutieUQITTmic7kfExI/Q7
ZJ75OGVzD4IhAVDS5WJwABkNHny53pLeqsJFlt7ZSR3U3Uv51JmOG/nd+pGZ9XJIa7opi+qaqtm5
Q2No15ROzqX+PEtBolLTntBVUoXlkv8wEqQd9Pl6W03N3q66KfQ4+BaNuToeMTOP+rmwx0vSMD6g
qNhoypzM0q34eGC/8ipiGdvtK2QbIGqaUyDJTLNPUXk/43loAy32mVu05qIn5XPbJoimvS0JgzyE
3Ghx40lUJHywfmzOv1BpfWla/2F3vMl6TU9RUqCsRmj3oSP6UvSk7MykRRno/B6sYoxUYxJCE5eP
Q1xnh56HqOC+B8m3b57609iAqIy8BrDcFqvadMu+zws7UC52xzUVKTgN6SmquSeoqwlcnw8/bwju
qZ7IGjsUotyTAfKp7MHgjspe2gFdKPMqkRakNlnudO6c9GdWDPGlyO/0yWbsdfMpKo14b+aufWdC
qwSbaP8y60S8DsPk7BA5/HIqeuoZ/0jhECqcLYDl2EUu5xah4DQOGmK4iRzuuXnd9ofZsb/XlfMs
e3n0Ei8PEGdCx1qbAcpA5iJlf04oFBVtfTfFLhpPVohDqnm7wbREaBR8Br6RmpeiQ8bfutY51x/7
jE8TChqMqE28Q+oOl87UkL3xIgnyISoBcoDbVxQDighYXVD7BMcBLYg2w2ruLsVFcvtNNmK6eJQW
z4GZs/sQvKJ0/tmKFlZnhIxQnttRM35Ms3EnHDD+tLaOpjslu8kF2iMrsYkqO/lRN/Qpu2cnblr6
TjP0Q3KLSHPbnUa01DXH5C5JAdr1Pn8Khw6rn2XeSTrVW99H7Dla725Xnh00wEi/vhZd13Y6HXN6
bcfnluHNc/d2cujc8Rnotn41DXBkVJZI14fTUMhnxI57048rxE3uK0/AEKbF+i0yMmIS+U3JFNwD
ORYn5V1azt0by5lmR6U+e0dUMjrzwXzLN8uFlrIlkikcENJFuFpVvc6Ze+a3gCn3bQf1JSz0WFz9
nuYmpU0RrMm9ZsKvGXZ2HXzIFh8TRVrWR+J0P/OV0stmsA91szCd50YXuIXFLNNGa+uJUzYDfCrB
fV+nAuUoe0bYgwhFg92pHfF7MpB5zqgKl+T2atg12Df2eDDByJvy0URitqYLHcJkfyx8H46Gv3B8
6Oo8WndTy+qNbmMjtbyPom+YwVb0CpC87NKV/ukyKBFDE+nUQ4VI+D8ASOdL2j+V4M7OkGLbXFM/
ADHDIWNbO01yjdsx7qrVzcWBxDZ/SZ2A9IQHrzVvS6d4tg27u65avlucW1yuD13ZpocVdyVSWvZq
5Axy1ybpeUgtWpjX5Ufpz/1uYkbjwjWLYT9tUonM+2gLwpsQJJ/JCDMOVtyRZQVxGg0tPO3oNldz
sUnG68gMlHqoEvU+Zetz2WjTwTGQe5NYExjaPO1H7vScbeyAtajaIa4NhraKbxvN6jVD6CIXWVfG
brVdZ41Wy5d2YyMdIQICRPqI8e/R4f6OdCBoqIfsEotUu6tR7R2tCUGfU36ORMlFjktgmtqCoFLG
uJCskBUSalwj2+CLBX0c9cw5otaPWj89VsL7s/0LXJ/qWBAmpIh6pmjbN8+pOf8UK+qQNaMam2Sx
w1pyYbQFUia+35FfcGnQB2801m+ktOuhVgrBjPeRG4wI4NVEFNUOIjq7HKMtsYnzUdyBj4dlQWld
HFto66Ee3T40ezKJ3Wx6M/J22M6bqOFJDfXYuA7NYgQjWZlB0dGPDFJWgmxZt6zh9/AhMuoy0nSI
z3UZ2j2RNMieYv1nppQXdB37V6JqusNbNlVyU/aTybcla5MbATHlfjbslzhD4Urmq0WHj3kBXW9Q
hJoW2IKzLxibmS+HuxbnfYTSg57rmtSp/EL+ynPS67uagMBlhByI807CactTirj0iPaDX64iZ6Ih
HjjqNP/A4Oyhoiy/M+odzL44jcre2w6m/W5V6uDXx9kXMiiEJJjY0rW97hlHVU/6wcrHFzduOSi6
/NiiVQyJYJyDqYabYC7ngOgikerDZTGkefQ655w7pIdZDKBYqATRmHBRSpjlvp/GZ0ctOF/Q/+8t
h8wbH2dA0/X5YZimVzRYx4QFbh1qjghcSZDfZBFB1n4VtdudOjP5WWZ1T5hVODrTEGmgyKFZ6FB5
vvgwY92MWm3iEjCq4TzE1m6p4ScnpBb70bxriAy+8vg+1k5hsse7buQsYt/MtXlsJQwy3MJXTMHn
jl2cOgLX7W6Ms0ghcgwSs0VkppPDzgiWjdHFMBSvdjQite5gZL5y78meiNEbS/PgJDVMvvYo+QQj
ZJ9ryPKyRHzXTdc/ZiWbrUfemfCnZpeIyubajFGOVKfMQkPWe6cqnto7WU0tdhAtPSRWxlnuJXvh
NiPrWPnEJVbuWupXl6Q9uWt7Tj2ygVX+1pvGjGjH5yrrFph5oF1SP3WXxMjx55ixlKCMWLhL1L6B
NWkkIrLWMR8Nu8GCMP00Ib1fJZopT8ibtUChboM00Lv7Kjd5wNqflJBXexo8hBumeYSvIDFwIAWD
/KjjMFvccG73zp7xrZdte+o8lLK6+SOuIaEzkjqRoKyRkBImOkVlwCXCRGC3I6rw1Q0H0SzHOUE+
qHRkxSyQ17mFiYK7085WXZC44IjnWuursO1O7HUGL2n+RvCMIAwH3OIDmgIJ1aS2mkQIv+jFfJkt
56HV6l1J6FK4mC8W+pnAGMgo9EYmw82ww1TV14geR8RLm8Rn9mkCRHkcmiXfJRfEo3I4mUZkl0k+
/9qC7A6ehYILnW+gQbXFlmY/5G1nnpTpgALEFgdVPTzrtXztna8iTYEvEqXtm/Kj8JMNt+gObTFc
MyH6c6YrYKxkuREB/0lE5TVu0mLHpvBZ+XgHZ02e3EEVBxgiojVFiZOuAKtZC67NptfxYBAFDlfG
UVC55rucUMvS68GsbzmcJb+adIVKw2mAeg/B7bguRNj5MTrSqMndLsLBqvbtaF769Ye0MJRocdoD
Rd/No1/tcXrcGVji97L2f+ezTA++yRq9rshgUlNQaq/RjUVsagQBP0ZW860tdc3C12aRA2AImrua
BOD0GbuqvUSZiu8XyyI/zkN7MfxkWjKPnIExXCLieq5nqx+mMDZajVuuZFfPdinR+KE01hdTbn4j
S0GVzWYbNhkJkmvnUMqLa8YoN79A/wH/raPm/yjX0n2c6+rkTysZoBnQrpTF56rFyEm09N1Rj3pq
mwTte9hiuGy5Ui48Ye094OlP13LfTNO8z/zuPau64rlwBSGLfMcOQwEparwmMxasOGNNiv292WIw
zEiv3c85+nGxwHrEw6xuLA4pa2uWuTcv1v2QPK/uoLKG7FQu7tipTh0oQ9Qk+bFAJK7mgae68Oqd
A04ZjatIj+xn9V6wDIGq1zyQ7XinVQxkhr6gRSMNLahiKzt0lpLsN14SgncCwE6DyRdeI3vN5d0l
+Q+GAOk7rhF1GDaIQ6wjcbiL5UTsJzxVpYmwz543HTc6YOUNXsQq3AAlfbql7eKOzwBWUkiyTuC/
ojt1PNVafcsKkPPCttkVO4dlVBURsgWAsG79jnuLckh7gKMV+sEYy3u7LDpIQb2/rfM5SZeVmxSv
zxLvqnQ4ENnI98PviaokiPxICkRQaWZysRS+pZpkwP28NEiTPs1UWodBUrHuO0NO8molQ7sFTraM
+i6JaWxwCnRS0rs2ymouVg6JO8UzPFN3mCqW+1QQ92qKXpzmednDa/JtUlO5c9r8j6+hR5ykU1yd
tYsvNo/qnHn3Y++9dqbX7jqX8GKZbJvdwIOT5/nPOMEb5arsmTuFf4J6f5Rai+nGon+gTkEzXS8c
Wyc0B9ldrHsDgCncjD9z1VbHfsOU7ObZ7/wVRUL17fCQOn5ZRrUhWPvul8UoHxINX0BsIigz8oj0
twdPnx32GfFr0Mo7nNBuwFEAWyJ/Gm7/oEp9OCcejoFEb7+I0u2CPPaeCZg7rm6R7/RZt0KxinKn
Yg2bRsKtbvvIcxfd+da5vecZpGDpuF5snbTQVFMFkH5C9s03HYj7fnRVWELBHBjHm9WOb1xjayPk
ObYRGZbES+O1QMir61fRQcWyxJEtY5Ix7hb9uRXpuTBY1ZGJIjYmRjYii70KiNp5t/wSL1EHrpo2
qNjHRZF8RAihqmtxrrVvXUO2mkxw0V4x1U+zwVUtO8b5goIfkpkfpCXKY72UHeayXxWk64u+nvrS
e6yslEgzcpNzbT7lMR+xKZpdplDJ4YWB7UfqeBzzWePqwtweq2a5JhN8YC2UjlVRh8yXy67TpcYF
3HUXQ8v3EKvcV8NIFBEWs6OIqWEpqiOQyHgtYWeP5hJ/JTmZ0mC/N1w430lnuUG9ktM5W6jFXbWp
23tU9bqX1PuiGe4anMuQYtN0650yicoS1saYsHL5nX4zDXVjAP+R9NlD26K61UGpwrHzNh8JVv5K
Ng9dVt3s0UcV4NY5KgbvYDbPVa4v0eJqF/rkD5i4mKEUsgbVU6TOjsaEmnQOgL1NNZNObnDBz/7v
50e8NBV//dNfvMf/8k//2Yn8L/+lYfkv/9Xhd3P3Uf0e/v5H/eUn///hat6Cjv5rV3Pw+9/+x7/9
69/Zmrc/8u+2ZvdvOJB9V7gUp+vkjv1vU7P5N8e2aYnfkiZ0w8Gq838CJRzjb0R12ehYHYqOdHbi
/zA1i7/BOHrC29KDKLsW/61AiS0d6j9CVMixoG1V0EhKFS81rxSU/jXaRMeuQDyuC1Jf2nWIjOCu
GBwe5vIltpqzyO1np0RzNCjn/xFDY/Eb/N//Z2LnTJpeQWKcv/s/k9LdwByDEWezPYcAFi+5lr84
XCPG+qe1wKCq8eqU0E2NDahnverT8iHt9V4lzBniXJ0xxcfoGolgtuYHz5rvL8ODL5ObP9xJE962
m0+JZAZndiBCsMZVWT9A7r3/p4/64d/fq3/g0nxAhD4O//yPHNl//yZuYVho1yzDdQCVSFr665so
lyR29Tg2g9UWxE4YRNQDgofSXV/zqTeQAIrPqR7scPAmgSFzJZe21g4DLD1r0+ds+gFdzyIkksEM
Q69MMMbgeswncOoBRHEaZR86cWvwcxGCCi0j0h2XH+bRY7q5dtvY+0jiFJ6wMlCUlpfMIudNkO0x
qBxeGiuy04shsroi2/uqZGoehbMlxP+aRIqFK9+xF31w+SEC7gsv0CrzqnkTw/8f682pH2e9/iK1
BlS4F9yNDkoodOTMDbzgcZRxaPcZC6VHKq34w/jE+JdqFxnPDw3H1Srt/Cc0c3Fv5/JeDp9qREhD
IhuWyqEkP7oC5bG8Z58xFYFzg8tK/Mkk0xWtKoc60bKo6MSrmPr3Dh4WRCt7mJ9QzobVUNVR3MLE
kPJ2HnQ5h8NU3rCrhSNjUeC0+kUnbwDhFhNUUc3lfT6QVe1PVjDWaAt13Ko89vGRBYLPLy/EOSOt
4s5SNQhLgvcW9KBv4TUEgtN9SVJJYhf2Qa5EmxOij/AcpxVvxskpJFbYLrtKDFZHAbd4l5gkZ2gZ
XaJ2ZRMkYoE0tFxEHUzDrgCnqc013pfLuqfqFJG7S2NJk5dvi5zTqCUTB7fwAtXfrS9t9ul0I2JC
K3kmhVZyMzIBeb75UKRzqA9w8n1CHklFeIszdkGSpHdmb1FXoAMCgo40pEJFvas/Z3JsA6+f/BNZ
s+uy3+OMzq9GpaEu9fHoExV4sXpv5T3ykUVBtGCLbo8METLw3dijZMLZ6zZ6iQYaMMQO09NAP68v
tcJcBs3zKMrmChuJiNh/X8jUjx0wmclud04+4OhyFhLt/7RoTSNnW8Am1zg1ffNo98PZ8dqDpuRR
1wrrDjgD7Vi98gLG8kEqdUKYl+9tK70b2uRcWdnJiWNsiQrXjNs9t9XmkcY7ivFn+dONG6tsGMR1
QKcQjhc3bwosLxgUzp8I7d0SiCRm1Jw8RnfJqm2oy6JBkNbtOAGQrsUxJ7P+PuncG9nWvGtLkyAI
kFm42uY5XtbrRL847QfUhvS6if9lmY5JrO/HWk0PCu9MlQe+Y5z9Xr4Xfg6xMChovzx9zYxsDWZV
fjhUQONRQ9BTVVfbEDRqePpbMvYRzjdE9vNwspuJ/W4T9Zu1uZut5o1CgXvluUOoHL/bldtwU5Wk
kRfK+aoLWYcufRWR7tXvpW5FtntZR2JwaoFUDruPgJ8Ol1Gfo9zvrsSXoJBWmnHkhkJcioi+Hnri
ayrM3F1Z7mN/nZEG9s9I9HZT0XRo/xhrnQY/VyOpOBZI0WrcEcH27ShUA6plWFPQNPPew+vsXi3W
yMDYRna93xIf9eUyNN6dtJD6uEv9nFbx2avjP2vCIK1s47vENxtWhJkHEw1kocz6JOqm/mAlVrlX
7qih2Z54+9iR15jYA/YrxM6AjJXJqSgAvdi0aYSJs+ekwUZiYa+N674NO21+iMkK8vTledAq69RP
y86qhx1PxkqsuumDRBSh7tvjqUUIMTeKnJ7WelnaeIyGpkXw4n8WBqJ5Nzfc181mo76bUv/Vauxu
fTViQapGEOpB3qNt/rSs+D3uEebom9EyocojUi7ZPfbZLtdXa6yBlnPdi1Lt0cmmT7B688l1/Q9G
zTnM4x+ZzQdceT4klzaa+7YneRxuptdcuPepxqTs3vB5btV2bMQ2no7q7X+ydya7kSPpln6X3rPA
eVj0xulOnyXXrIgNISlCnGlmnMmn74+Zhe7MaqAuanmBu0lUZUSmIn2g/fafc75jevay9YN0RAMS
kbW6waXEPRcLrwMHkRK1Wor3cemJXRKNpefsoZjFm+MJdvWNb+wDGi/EuekG3MipfVYvhuTDhfd6
NILXyvJ5b2fxMWVr+Fc2BJWQjit+Du5AiQmv8kkoea4IDf9F0igREusvt27qsuI1XvuVuxzn2GCM
SRlR7OR7udZvFJY8Nb7D/VSfHolVMjQTMqHmhRxfNx9KER+GUv5oXJ8tutAuzble4jgCyM4inWin
l6vv1irv1cw9JiEX4qEIbgAvPCpRHbHn/8DEbx2cXjokz3Ba1vjHC1/7HrPgPeepQUXN8lQPS3ys
pLD2KM0LpglG6NZknUcbHjwB8+wvsTgBVSTErZtE0vofEGN+9EToQz9lgtcq+9h3De7SAiuKTdsK
Cj/6WgsVRQw/RSWmYwCA0cTFsl/87DIT59/pC0QHfzw11VVLPT1s+nwKM5W9TToLiZR0zlaOcZST
UvEK0DMDq0R9nCCJNBXaEdHSVLM+M9gjOQSixuuxOXMW+88clSHupzArKXlcfRotGW4DEHzoS5tN
zEwMpB69fdLYXJp8i02YCG3luw92S+7B7W2AAC34E6T5NMKEroXUz/DlbOcTzAOArmu6GjwzzTni
5kzDRErMqCPLVcMmp5TW97TPLg2yrTtPiLu+995O3lM9E+WqKoyvE/bs4ZV5jf8WOSPapXxciBGY
YxlEi2q3lT/cxWOSHJWYHkRXIQFV4iVdtdRu/ipMbzmWDec9Z9tdr4b5mk0wdJqxIMyRHvvMeTcK
78PIL2LQu6uCuJPoxq2ZeK4UXgoKrI3hpS3TagL6SjJZnHjNw1ERU2qtPr6DvH/RWlgNLAqj1KbK
wqq7bxbhOPU3JKih+ifESjks/JEqnIHNbNjmaXcdkr1p7vt5vFN+3zxlE7tUHbdOZayDi1mow0h4
ndSePe3rEsuZI5lx0/kK5EKwvCYszRKHlcozauqT1kif/Y18lQKSBs8y6Fbdq9f7mJpi55N2qrMm
2wgn+X01eOE4dV+GN8W7xGR/naSYUdieh1ZR/3QmGBN9Bt1/HIOSRRJGJX2Qj4rErIt4vmuKLOaG
/eH32NSwKxSb5agnZIEwlcH3Xp3H/lg8Os64k9PMrsXM7tY/DBrmPm3xaTr66+CY9+Bg3prOnw+K
GMUNOgmjzOL7u5wDi9HFMqNxxDw5y+QMbajfty7nmG49ZcJfzm0dD3tqYV5aC0EQR+AhoApgX85p
cdAJ/dHkNE+yj+IRGgjlUOyRU58ni2yCBD9D8T6NhftEewwVDcHWcbQxklPjPNkGkeJsys0rT5Kn
HA0WPz55GEoWjiB33Ihh+60t9T5qlo5zwVDP7BnloYeOf3UrkWzneEnPZvBL+BhD2bbDfxpR+jLM
3iQsemvX8KfZtNsU4xhTo33Q2xETpI/neUlCz7AQX63a3lqd+cskvvEyx9/t4MKvESi7Zd+z+6DZ
SlsSREmnPy0op1pHd5QNbS4kJXgcO4Caz0y8xjPH9dEcMj5qCDSXpcRmUDvLc29b2pvnurvMs9t3
2678LUwDlkNu3xx4yeINrU8NNUjBOc1jrlJOqBWBHcqpwvSm4R0M6h+1xMCiT29dmgd3ZK6sncFP
i4PkM+hJU82x+kIxCg61tTR442Psg5X8DdSgu5VFoHAuu1etMB8475Z31bLyXVisOnJdaASBFfqJ
64YuAk8l9Gk/QU44GwElGBqdDSBW20MdT3S3pgaxKMNn7hNrVEl96KM1c8PrITjg78GLND7RxnGV
piCB6ODcSHofL2iCmVYTLvcx1ArNCgVHkzfu85p1MjpYHqMgJ5n1tPTtcnX68ZQb5k8UzChb8CQp
PfE2BIMVoZLAPigW46tBmWA4sB9tAfcAPeVrXrejMicLLgr/3cIGjQWw65nncwy+6ZlLXqkl16rL
353Ycc41tAZz9SSl+mqe1Rjq/viLO9vgiRysBvFIAI3+kdtQ6GLfURXHXjayWxan7vTD7tp55yUz
t2ZK5XTxUs7duiPq/DOm6IJLCOCm2XjXuThERYw+jzr83KBuRA11IUUwB3u4JtAB8tWUChyMuE5y
SpJJhQY/RzQFx1zOWTDqjEl+rpMVgsx45+jxC2FK93EWzQtZ4pMYNHyFqXn0tEtC6cF5XNwvreTY
STSC9PpQ4loAjcVTvqGRDK5AVs2/tDXX1CiyXP2SBSfagYJTsnjvFqalSILUwgzdvE0yuyeLwxzG
jDnB1CFsUp2J2aFOMuTVCyv7HB99ThB0pxViL1WsuDiyBx9NcooxvclNam6MDE99b8qz3QPRkW2m
71t9+dHH6beYmZLFmP3mHgfwZ2FUEE0b7Ih8XqSOi9j0aMce2tEJFa62sJywm1u2vMNtLbdzFw9A
gCbwi9rSnwvfG/aabsoje20gCB68ByeR5yKjz4riHIhv2mBEg2U1xw7DZjhkBZohlgIMElzYbJeM
YN7nlGktDRXF5tDs4HMxUP8hJxq0EPE0dnlLexeTgaJFDRSH5e0GbiZNx9rVmKGekF+9c5BjW0L8
Jt9JNo4EApIsjwhSgOtwh6ginYIY1txpgf9sKU2AOfo0EnRp7D0la/zBDt6MOfuyF7044H6P4NO8
4lNFD/yiv4MDW8P5zDHIVxg5hxjyTYP+c/CrCluOXxNeBSwAYQVAldpUneHusPJjX+G5id9vTyLe
ic0sqsvuq+CNN/uUiW94Rj/17hnxyO70535mo92ZIgxK8hDFbN1cv/7oAi8NaQdAKvAN84nWaure
8GFlWB08Fu7Octfp6bvTIQW2prFurQ9jl9LU1JcXW3m/LMJ39NMweTgKGaMxnBkTnn7ChHCcBvxh
Wjrod8XgWmuKvIxENls4cgPM/kVydjKJpwlHXlizC+4E3VCcP8kWQRffY67jVWFiyDJJoKruf1RY
mziIBr9+MjiyXJXeiml8GlJKO3vO7LTxTkRM9KtIyB8QfbWsHiKGl6C4GO/k7tiIKARrLnj2YXAw
jvFh2GAoyPewVt/pQNTQYHo8H3l2J/OuYDcDAMIw2tPiae45zhD39BRjWfk7Sbnh2XAZjEZZ2KS5
qtKQlmFCtnmFZHPoPUZJBujm4HfUK/n1faEmjocCYS8F9tTGdACZT8qAIUiB07cTa8/GhG//j+8c
IUeNr2qLD/2IUVLf8F/u7TMKuE5K5XeNatr7qnMO+lLAZDAQPXtjSF6wpY6nSpkBPDnh4/NCmcVH
aT4O0jikSjhnhVERcJb9mGN6OzoVWerKyhn9y/4Z+TB5llO35/c0auxvfqM5R14s2kEqHIBLt7Tn
P36T4E5PMhciT2wZfZgOsrpr63Y/GDhvxUKUzxgpVhqqPpIaRDrPD24AaNptnBf+Tnbes9cEwbnv
vK3e0hZhVgZtQ3axt5PmFUxtdfvzL7H92kniLmQNdJNEkW/ZeAYKyChQMu4XU3CAmOUQlYOxFwHm
XUwD6TEe1G9ShhjjPaIugdPuY1895pmXbnTYWWHqT8+oZ6yT5p3pGN5OBdmV8cXa+Zp4lxZffmx9
wJFE29xPSBYzwZ8lmLh42ypcWvOHS+Okk5I9DFwUq8XgGC+yhga2oyPOLETMTS4dLsneVullcwfe
ElwErqtC3brG/RZ9+uJM7Yju02dw16h+JcfXL2rZN4n+2NbnXPYipFPvVyErB4Aaadnsmujs9MQK
V9C1qdrG7Xyok6XYNjZDDJEsXXwAFrHJUrFv8fSDM+NCnNuSu2UHtW4GycCFdYnwbulQj2RGfoFX
qBqNyNAMa0/6mDINF9t1hSa0sCcsEaBCu8zicyY4uwbhQZgtsjYcB/SZugMxQmMczwn9EPQyB9Jb
nOhO5pImmxqfwvxDCtgTadWQcjVxWunzJ78iidi25c5T6c5EyaJij69IVvWf2syY0NcAVZbq2cxw
xUxrjNNTxPfH1jJ2wIjajUbFyS4guTdPH+z5+eIxm0iaEKPAbB6dQX3ZhrPuVG10rNo9NrP6ahl9
G1MO52bSD6WmmRv6i9UuU6GD4/QAJAQ8nZZW52zF5uKqJWdr/qrlR82PvfNckjpV7SO5evhBioXL
FzuPW5nkJxacehTjQOfhjCciCNXYit3ZmDqxzdgkmUTmp56vsc2Hp4EygvOS3YNl6B8N0IWyLFwe
/vHjUtZsufQMvKSDwin7+8CKlw2sH35Wn93oNb06ednyKZudvZl7eAK7jetU1qs/AQwNhk8a2jT3
R24pxrI+/jlOBjEuaZhhOvM0xGCbV4ODZ3Oa6dvjRW4qUmuY38JMDv2DYAHXdcI+yYo0kcp9/4oc
eZCTgq8j2UjWnpXBQRgaXK3cFcpcHjqrJp5QVDuoqsHGdfFpuDkAHz3HzZNh4iIBL2KDSCVn0cKF
QgaVRVQqx+Kl1IWIBDM9GYJJvMxpWp28hReaPfxWEcNLYCbzTmqPfheTKq+90J18jY1yt3qkOoDD
dn9JMdnkuQDIo9Qxz4YJ3T6+ZEgkoTduxiUjU5m/VmKtL2yhn7rZuK9IDjg+C5nkYGVJ9oA59XHw
CCxx7zyB3h/OdOR00/Q5YuEJ3Xy+DqLl7kg04GDZxkEf7Z8uuzH64XiAJcUjXgTmKHJePIAIO5cj
ADHw9sxHxsKlJHkmOkyg6DOdeCrAibj3kjEJfeATRbmYoZ0tRHt5Ixdinm4Bh6VIX/A4UShXeHcK
SFPIIJlXzkXUHUJ9u8/NtN6TiHuTVbBd7JaR0gIAUpYXK8ro+ohImemAgIrrWAAaIylHZWr2XpaG
d3QnjS82+X0SVDRqY3uBwf+Yq3uvK59U1tonWmkfgIuUD6Ka7rRGJ8rtfBmqv8vz+tZ2xUkD5tmm
QZQlFSOsDU6nWK4ynbWrqH8RoYdo5BCHWFNdjY47ptTgyhTGCnyTsFI8eHbOIniC4CjatKygackL
ipCJ0evwxFW8VGPbJlEW91+9Ue19zeQpEARRwOWHEx2xO3WH27i0wYpb98JCQ0lnX7cNJj5bImc9
hDdwXbvi83QVSsAAC4L3CklaqwAIw38+C4Osf88Xo/Pvasv6yjp45hpmd1YxMGgcVx7kCv7zPGZu
4bq4z4misI8nK5mbDINwBw2qggla16B0qPELqWbEt9X00RD3w8a2r67iCgjnjHEXmzAsphS9ISa7
N4jlgD/UvgQMgnmZXWWNaUeI6jMbMxVx0L0FQoDYGZtmV4N8CYcBJ1gCNFhBNNkYBW9PoH862K2a
0SW8dkeR3aFY9PqiZ7ysWto/Nhb2+4CTqbHf9IyLLLI4T4Ha/m7cZa9lRbbns8+yKeFo8HOUJ2gf
R2PhglqNYuPQl7eZbAKfim26Z/eAvpP5yfNmnDqKx12bPc4L4SkEvtXXvlg73RYHj3VAHYiJ16XA
dOoh2UMufKsBaDJE8vatCTfKlcJZHRoNU2wx4kGDTcGKxKBdVq+BajT9/SybOymnlIjV8oMY37fV
Bq8gaLeUWOY7w+NyYALeXJJKhYkzvAWj8dqncofmA5wha+5brmZ1173NBULivDRJCBzlKUumZ1ZI
B7f3jgYiR2jGJJ4rO+bLOJhYEswn1xEvRe9owGp/+Sl9hvOcjvvC0W/5erkQbT9Glv5K+ed8mrRl
FzjDts75UDs4X7uUa3KC8Y4Fp3ZKtOan4UH9yYgmwVE3d0w8zJj20EedNxtXP0wibk5AnL0s3c02
bZdV975IYz7SFHqMF2cE7KL/iDNLXnr+hunxNszcuQE8UmlGfB10CC700Sh2tpl/Nh2hXMOzgi3h
RHc2r4XjzScLNuqSB3Xoe63DZ4n9ppvNWSiU9nOGd5LyLzpl8W7Wu5LTI70H0kOgtfDcveONn643
DucJFkVnWz37kKRnvEhftMJId3G9I4bz3UgjuLdr+0CagRF+Su60YkBuESZ72jW87enPRc5T0WYR
XpFP4Cxso96f7pMOXSSO+wb/OBGeTPAFs0Ze6Iy93aaXxZYzlf3QCv7WMlJhBiEBhTF6Fr5/7tjz
cLyULGN3qcxfh2m5o1UGfFORvGtKBvdYsEg3OMiLSZ5f+xVzxsqayUc3d246PeezfMwbcwkzTzzW
WfqYDcz6pk6/J7g5c8J9lRWAkxn2PmObVCR7Ef4Q4kXkmEgtXvQ1Sfldu95tjrnCJfivNx03+zHh
AkJZQEcCxcf25Gb7kQLmECfYg8SsFgdcNybhdselydn7igt8NS0c0d82TimLaAYaEYAo22UuhiPb
B0gxM13kCV+YdKXlNo31aSr1MhrrbqHOCHq7Ex+oyj0tldziPj8tc24dEBZuKZzigjbtzZhPLIGT
cjW0DubBCQQg2OysJy2N3NjDwTlmW6kuZNybneWxjhutXbbM/r5p5NnoOiAn9FLALiEukZVPLLQK
b9k5Oo6lgppyoZH9rCF+eV0Mns5J96433YKxfgkoQcdPaU0wDqjKyf2oK4uUAftQTfMjUl4Ptrl/
GARCXJe9OL77qQtmDXcysMy5OYtQPFayjIvtYuUE7K80yWgHBeUaNQdnw9CT09Ha+pHP8WfmJ999
fxfQUkoUd8H+R8aAukVCyVzoNrUSZ4mn6oo3VuyxukILcJpfXonJt8PU0HcWb6wvHulf0P3uZvZD
ulvq8U1fJrltBtDDVjFupmtTjRKX1fg6KCdme+09AOKSrAKbX8I0n0sNhlzJ7qWY3Xd4fyliarlb
nLnazxIcYFAyM1QFCj/c6ddyGdJjHegOJiRB5jcxoxipnaSnOrGaZ1PC2Q65qiv3CS3Q3CbRs2lP
O3oT/n14MxBNc+MOruZ98B4VJopPGffxbspQTr2C7z03qjlUAfb9rm1f/ar/ref8gcASgXntpp+N
Nj9VLKBAF/bxG6EgVjcGI5nmPxJFzu4m3T7h7FvAgKF7sx0sooaKuE0m6/eHJdGZuAbawzGpvepi
tMIla/bOROQ5luTvG+1laHFz2yRyCeR6DclE+dhN3T0Rvg+1ntr/Y7CqO2jtKKS///f/+hKgI5v5
8XeSifqvjTwGHYL/xmD10Xx+/BLtx7/+I38arDQHT5SpwxJBCTEd3FJU84y/19Ke9ZdcR8c560Oh
wzeF++qfpT2G9Q+Lhkl63gLT8BxzrRNrRd+leHysf3DD8aCiBy7/IzDN/6Q4Yv3pf7E6ER3F48Xn
nM4I64/urdU/9Jf+KJT9cuF3aWF6gYSQPLIQi0SxA2sXP9mRxLcXef+VveqPesn/5+z65w/1HIOO
r9VC5q9/qL/80M6F/JuvKG4zw8NsuCzDCjbTa3xG5xnhG00EFolRdFv2nb4PsAGP5cm3umihSH4F
Kfjg0Ivl0Wy/Wv2h84t9vcLPetAg8mpnJ4cZXjcR/LiPHdwWmba+TtZtHIoPgKIQ07nEsO6YPH/X
BvGjYbmnIfE/AhuRX0pahsno9ZO/tYYb1Ihd7hLU72MWbhMwhloeZwydMDvOica6LGcvwCNvwa+a
kT9LF+04ELng03YQi7FXSF5+o19Khk0yNjPztwmABeKEgneiVFjH4PywyDaMcyOmBSBte2umFJpB
wgOwInnUjGwazPQuZ7DgYHhJPICb97VFX5F2XPBuLjqw2fkjca2wAuxPtG8Dd5wnHw7mYWQgw+1V
bVq4zl52ztIhIq3Hjcwr79s68tV7w5WrgjtUEQCyyQonqjjA2XseJBsWWQMdAnKQZs+ZItwSa1s1
M5XH3skvnF2cyG0esztke1ATUx8S9xTgtEAfJ9TW7hvG/4p/zVz/zG35MNU2vEl5dkyOjs7UfqVT
9b0Uausa80fHZgjDxojjV6UPfHSK/dw2R1O53w1JhM3gUxhRYYEH4Qv8gfU7IeK4Yp9ObKAAZjnz
2HOH8jiKlTPyazKXyO/LkKtfhK9jXbvzweCo0OVuXB66efkhjedpGY4G3Q9g3TtqVzuK2V0+RNNn
t/yqYXUS530MRvcDOSAaCTIU3iEIHvQY10ESGf3002A8ieefa40FyAmIrA+OlXws7Tfz08ml4DDQ
1aNYPWgzgRUcH1aWYtTxsH9wb2vJWLYLGeR7FzxU0gOvSAPmBAiV8XQ0k0s6t0fV/AAnBkGLm9KK
hmk+kya5kuV7XjzuYjo3ramYHgwHqw4CCPnJdkHqaCOJIz7txocWFxqXYqDMAsBsF/wky00IPd7V
tE7FhTriJ9lbwoUxbN9n03gf6Py5PHeXF0TwmuloBP7Z8yzoQsnNHpbHJfEeU3jzkFWhlDpbXAVH
h9nRT6oPMM8vrFjiBlCT5X4MprsH47JFf9oXlvdpL9WNgpSL5YhjK8yvFOSxNA3MC36EnHQRjn1n
M30XTfs9d8urOaMU6lz0bPeGmBeVRXEGW/fY6Keye6wMKldmONY6e8xltXngG0MlWbm+5hbGWDzE
fHKIQ/v+r1ZpF5Z0X47QL8Bgth3PAj7tLDkQNpLV5Q3xqOzpjF+QiSR2F2wM+Pf3sm/uxsBHCrOi
UQJAS+9sP9nlU/EzyNxtF6SsPem3gQH+e+2Ij3X5aQPcWRy+UuZNlvR2yPahKfTbjAGAsuprsbZZ
/eXwuf3/ls+/+z3/fLQG1AHSoejrvBz/8jzv55liCMxpW/2UHapTsS+ONiWh+f7f/xjzX/ouqU/U
dWqQHB9R2qcuh7Prb4/whrSVSpCc7X1H2cnFfkBgD9eG16/suIT6Nt8h9240GBinLPqvirdXA+7f
DhB+usmRpbsuTUgUbv79p4NQ6YY0NaHcWaCxmk/waX++jv9Rt9W9/F0/dc3v3931Q/53cILzZv+7
QaUkQZb9Hv7VDM4/9eessvYBejr2bWquGCwMn5f1z1HFtP7B22zxt12Pr7ht8Sv/HFUcl1/iFqyD
Z6AWFxf5/x1VcIqDWcAoTiKXKkxMof/JqILb4F992Tbj99pIS2Ehv8h2/e9vuwpwM2T8nK1Axqim
nSifUll517if731E0Q2XXRC9a9Q+0eoHrzS/FqhGaHDksHPQ0Z0p4c8MBK564CXnclH0QaQ/Y6ux
4LJNXUSn1eBPOFp87+yM2sH3tacOIbGcXQff2qOJwwytZqZonAsYfQbnuSVr6LY2TR6O9onG2u2S
+tPsjROnyrYWWrcP5tjbujiVQh1/Ubt05k7RqLEdZYYibBKiCiSBDZuFAOWkcciKBuIXfkqNxCAu
8vbNDPI04rKGe9F7FVSbYoHsQK4p3BjNPLNx0e17K/lZY0uMuwTQpDf8Ug+LjbrWtoKUK520Ajsb
rNB4321XrDIMzKhd+Zcw534pJ3+Zm/Y21p+j26NGWKwiHBbQDiy9dBSIIg5gGJQD1MWTNXI/bkm0
hP1oHTApkKheL9jmdLLsJWLUeO1cFzt3a12EgrcCZz+BH80JZRFRpUGv1bEn2vl8gsWNlr18FRSG
5YH/O4sBnQ0KQ3qq41jach3HxRonx1FiA+QdKcv4264RVVlP5GxRshNPA7RAb/xp+2fSo/pOG15r
jPrvugZLh1WlH9Z0hczVrhfjt8G5E059cy9ke2t8lxnRvMFyHSNXVfEu0JqL0HdcuBWMB8kwgr+6
VXI6v1YDppua+Bs22JIqIO0Z/lUfKhYrZkcNicMibmQv6bnjW+zSRLQSBynVwRgCrcBvp2c2e4c8
czs4f2wFa816nhoWSVZ7SStowb3zkcZFf7Abdcpm3Ah9M5wDfxzwvshVBNVuHGxix8Ugw97E3iUJ
Rzi+p8RiBgUbeY3j9pYs6Z2F8ryf7sVCZExrsmw7kYZks5X4+xaamozRW3XMcXG24OtM7quZ9E4/
OnBSWZxKh1Wzk97qUUAEUB4KAlLntnbI6k8NeyrP9i5Tyk83jW7PV+6kPPLYfSUoAAoAG5RgMlsL
Yt6oAUNK+lc/rmlcz/jeser/YcX+u8GnbZ8pnSUUSULfkB/0L4CPy9lTH+c5/zU1CS44GBiND2SC
zO6zkXbUAGWWxufFJ+JKRhjTN/rI6AS7dLCnsKM+ZoP0FRkOts88WPqHNu0OGivr0PRHWAzzq+Eg
zjXZZONwXMEb4z61+daXZrzsWoH8jK132Y569qWcLo2cHk48fhcz0mb3ax4K/xwEi3l2f7JmtC9D
P07g60j5GuDpVUvxKF1kzMizvtVHZd3r4iRySeLdNOjeTC2QYp56sNOoczNxa5pZ7OxhzLcCQ7WF
a+OyGPXDsNp+yQviaCtpPulG9gzkAR/sEUPpwmMg1UQeUTnwrLsU7YCacHYJljG4oK1rASJkyCSV
cHY1yJgO/Qnyu2ip6atn4zLluXsHD2JTLfabE3j6bmj7s6bNyVkgCs3LPD67tf8ydwoXkHA+s2Vx
TqDodlSEklMwx3eJveIM8tkh1Qp1iXkxh7Q2aufO6il78Uesy3l3UWMwneac1reumreFZYNO6UuM
1kFLcBeyNvjIBxlIUE8DxUtBoyKO9HxvVsgedNVvabjRNoE3kcxfvh1lLEdpwGRzIWuwFOvR3+GJ
xgq7t8p3HH440NIOIJw0VSj74k2tH906U6/OrH0k0JwJxtWQy2EN+mN/iQekJ8ODJtgs/QFCB9Vi
JfxxB5R9QRETAET8dVGLOYWsQnUR/YMTT/APmC9xold5/HukODkcSiJ38Cjw6gTE8v0U5y+/Y9t5
8o59j3cQiX9uZ0du3UliKTUwm4Kdf/eDplxJQ/Ee0p+bnJO8etYtQ0VGc/ICntyl4yjSvC7M2/Sr
ScCVQkl+oziCB2AF0wFUTkiniJjAzdk+VXNpsxzpYyJVajTOZhj7FqAmzjOz+ZnlaqA9wCLv4fdv
i5jeZmW3u94hJIGGHPYNlFdTIQrRbU5oA3JgB5ZXHyWvQaAihZEMxRP0geAJKw3rlegBxI4O9oWf
OlcOvzuyAPJxLj/Rd6sw9crxjvbFxzHTsFJEqc5DeGHxSvKg2Vif0rOSfYt8uB9zxZ9BgwOXKLM/
UlFyYPFxr/rYvQWG+wu6yWDRiuPzVoMfrK5VHHy0CxKDjZ1qCyJgU2AD3Ph4Ie+rjDEgU8WraqFW
J4GdnoFwHloxgnOeq37rfA5mX4Qx3416GeZzkPP/qj31j9aDMdTvpTd5ESmCcxvQDOUE8OklDyAb
GAcgVvol4qq4QgLx9o4jbr0nueXH1rbN/RlVjf4OujV3E7U8nyBk8pKelKBxSaeXAIXr6ommKbHP
PZv5n8vH7LIPYDOKb6FtUTi568mhkUfxU+MDQNMuqwirrO7xkGH2MvUDqVGTWrnhAVoM5g4UTC8A
JZg4FTSUOf0aB3hoBugu13dYGZf9yZKSpuS6P5jA0ZDuUzz/rHUgyz1wvoGMRFbd1X3HB5PoKfBB
qnJHH6myTbGZuDraocK3Y3AKkxK8tHgsdBocMOCo42SMv2WO/x6STfe8KOtxXP+DMORV+yRpqHoU
7b2eOca19hy10d30PSeJJNAUSo6UjQpYOxhl+r3EtMaN5c8Bb9SQcSZ7sJl30iHmh8B3rVwod+Dj
TzZV6FhyjGmHVs5O2WJTrcz4y9fA75e9N5wxOGGxGgXVu6lOy4/5i+fdjybWwdRVgkVQjMPRBF0B
pWEbx+qg6vKViI99VErJM/7FkyHH/o60fcdtGGeA3lkrNoitSp+07wZmgIvICtAKQ+USoH+EtDRs
J2tRx1RP9gaS4Y0YG3GohUpN9AULHJ5p0row8ttbCWKjxgiYigpFsbcofkbO4k+GppbdjQNGZMz5
VCNp+n1sGhQUC4RnzV2OPTiyuZgUn/O+2kGqN9z+VixFcqjbYEuCN4bVzy/3tvk9FWV/hBVw6PM2
0rCWHG0PedLGiYusphRkCeWvsIL2ZGjBiqBzmRsWREpF1ghiVGmRQoud+RmBC+eqNyMGIy5n/cx5
b37jE2enQTQisvUH6hTw//hVwnGsL9uCJVtvIVHbOa0mCUZI9ipy2HmTSY1K0mw8ElmHoRqL3YKx
kOeRdZzkfdln1T3DGell6GGhnh+W2iguE6kanIftJUh0Vm5Lxhckv+LiAb5YZultdFEPFGSAzKYi
WYCo85FO0Gr0cj81trcjvU1WKCV2oEPgj3w0V0etW5ih+2oTxKsSAGemo8LmGHRCQ1GTID2TBpMu
9fitMiwFeAJrmQdSac8z5zwGjoOJiIzbnmFwaqaIfSDpxPWEKSf7e03yjEV9wTV2H1CoQr3oXRsj
xfc2AORm6/Yf46rz8BU/albKpsxz8C5XHm/Xu59fQUrgNtRH3mKioR1p1G2AQFy21rZMMyyChCWw
zxZdEx81h2BZP30s8QR7OtMOi0mRUB3wH2CzkysVlURGhuT4bAMv28ocr5APH92Vxk762D/9BRN9
l80PowdDzM3xV2X5CSH7MZm7OWpTByNLD1W7ysZPqr4IMZklqm0H2x24AbtR8lB6PUHyI5kmPPpi
446UDVbr96ZlvUskATd97oWBYLuyxD4GkMA7TK08UH111DJ7CM25D6IxdYMrm9whoSallRPqnLrV
NchHo21xY1dzR60azH7CshhdzBZp0JihETKHZj6DFwbpK06KndaWedRRq2X5stkLkNGYzTTI+0Fy
/D8cncdy48gWRL8IEfBmSwIEvUSKshuEzHTBexTM17+Dt5jNzKhbooCqazJPKnDbkGWBoUWpx42s
s/NZktwf4pLQncXYqTIJnKV1thrr7LAWGbtBvRMrWgMpQ418IKlxxc+erxo1iHCZwItlFrS4Eyk4
0OANC+Nwi1T/InCV4RHczQarHOwlPB1O89VGaYGluY3I7PSuulQgk+n4GwoetdJxMO65swjh8P5a
znKcCmyB6bhmVoZGTqoBwPHC78rZV/pa8+Wclbg+lZfEqt5Jfh4C1UNpscAjSZlhzxYPkGqvw/LC
CYyeNiyVTQhk9bWwVPI63NHYuJOBwZO+wF8wQ/i0Y9mKIYSjDaakNDMRopCj+nO1k1PIoFma8b6A
ftEt+IZYU0k1bSe0KV7/zoANkocdfw8tuXuQIfZEICtwrBOysrLYDHq3f6yS+oNXPtttV7HMtoGY
kyWY62BSi4dF00FqjEXtaXtXVNy32vYAJHXtahqS15UICTc4KOjpN8vcPNKc974smNaKd71lLJy5
thPYqJlywSi2UPPCz9T8CeBeQ/nku/oyhL1LcctShC7WLfaIF0LocYzsi+TVq2N+412FXNv5U6ym
pLyUvtRmCON59unI3gfU9hLL+aOPVgR4fZnLeqfoMD1cxpHG8jC96M1NZ2Lm4/7uqh7dHeENrTSO
rBxrrl5yB6Ly6iGgFzZc7dJq3jthMOV3lBBJBvgRjaXhXEUBKWAp62sLMJWTDS+EIDlkCY2qPw9w
7YwiFbCZ6b8SNOhGbPocS9FWyb3A5S5Mc+OYu0ybpYreUAhl8XMDP587f0BCgfTRQaPwcijywiWl
HnwjMFdrNt8Kr39jvsg4YjSWIwXjoRqqEhIp8VEKosy6QrdXpNV3n8J4yMvJ9j3jYE6rDTdV4GcU
XCna9Fovs7ExKuByrSzebTe7c+x8jPIMkFjdaKN8d+gw+OkSb69K51i5xS+vEA1X3dEwYBlbC/r9
///vKoViTrIUYmKV5MpEB+uBk7m+uJLrL3fAP3b4U/A/mBnNOfFSzK2Dgxy8YvVINdtJhdwByYvG
EImdNq1x1FB/t/qI4MRbXG/bVQ9TpSGPXRRvU9RBwiBmWZPFNUoUGFm5+aHi9zwUVfenIefdFClD
oG6s92NJDHPXA/0yM/nCwRJa0rTCBA1WhvDk1tXkw3YtcykPPmtl8jdxF8jrf3ohr5kY52dEjlme
KhfLzYJyFNOZDdkJ6ICE/R0klUZkhtEBrZX8mI6C+yI1n1SbdjDOiUqpCbDj682b6pVh3hoAfobi
zzHRFGtJcqxa2C6KQWwSQFisiSWkl+ZWNcA7Y68HFbqmeBXZDcXus+eSoKHjRtmM3CxpDA12HDQo
rjWHmBJAIsj3opn9cuw7fIwGuzjV+Kyhku0VKredCj+TCErvv9ruWVlr+HlJnhegiqV29ORfgoLj
uihYejPMaal56SQ34GIkXxEMMb5GnPOhvGQQniZQNDw+6aOgw2PVQvM0xxcYBtfI0l/Rzil+nHmv
CInxvC9A+rOBQog6eiCmk5EN0ALOFHbyQFb09JKiV8gLXSDn1qqdOc4h70ifahyOM05/YF4kImr/
JEmxEYljhGOHFJKnlp5+GeQnb0cRLGZzHPkP2UrDy1uLhJCFFX337cwR06isQRRMCBnriZq9EbId
G8uV8+bq7b5tyA5ZzcfT/ERr6FuqFsTzhFCK1U1FLl3pyXKb65J+wgwqS96MKIKnl+KEIOrVjPEP
twbnkZmzBJUuqsjyUKn1GiocWBX2nlaDr+xm4HUwGXR3sj3oVHsezqX1ZVye110hPKSDybxuaskb
GUlrUhpkWbpb7SugGksCz6Kojy6Dx72Tde/siQrYUXazF+WqSxYDMdSEadkIHfw0R1M9IwUKdRX3
HW30CsRcLxuNNVBXuTcaWLYkJiMUc+zRjBKt6yKrvKq6c8qHIn8alfaW130w25p9WSJWRjoV9Mm2
sPXp9XLSWtoeUsnFeDES9pPNgF8BzII2U0jyx7XbBF3XtuB7Og2Tx6NcyLAfPMCVkUNY32qXQjbx
M2Qd5iGXSyl3dNTdxQQ1MMYMuSxk0Tamr8GmJcTZCOrWnIKxiwhNTnFNDLUhj8U8P6Upsg89KZwt
bofqwsAWUruGedGD1whYbvx2muhZAllm0Yjayu4KnHLYAouM2sTp7O+4KeU570+ojAGVvtX1KnG0
p6dxQFriWfCc4lkWfmrrtCmzGx1z543xtrzoVvxR6Dyilq7cTJqrrWYWzxrXIt+nu0WejqhV58OH
ZcFBzLwkG2hv58XeZ1O32kB4ImQGfUS9DNNSncqZUFhwYpterhgvMAp8uPEh0bVLZasdz1zrW9yD
gC9qtkgacqe8u8JQd9hKRkc+JvtJ47tcBkQ1Tisa4KLQEri7vzmRvaM3L/tEqsNG7/IyWLgl/Nzk
utI7dEqxOZ6I3uYYFroHfdiI/JIUeQPg076NWPXDGIHwPrH+bBMMOyizJddzR93M43StFXGKEdBz
QFOfET3/XcniLPh2fB6xF74Y/rgp6DDGGcuiiex9ViYrSCBO2EW/fCldccWa/NLYmXJRwGgUgrxX
y4NTv6TmXcaSKbAnYW0WYZtZ3k5dGpt5UjMgmirYgNbd1TKLR9O/qiqrV9VZU9OVZJ/AePcVQ9+X
BXtaRCa+lmBkjDyPWIAKkj/EzWBBgSB7pO9JzWqywdAP6w4tOdgrd8Fbumhixw/UXVTA6zSqahKm
lC3B7BDXM7XtVhoeYi2zJ31BJ89Sm5+jSSMcgjmkHU1Hoiaw6iw6txhdG6ZZd+MlkbtRZPzmojgL
BCbvMe+G54ikD1ALADLK6tmjktgmgDAwPbL+JF5Ar1iVDzp2Phd1/sYyGJZBDKeUtqKbPqm35taa
w0homvualpMFtJCoy2XE8idUcawV7c/rxodLT5yPxj+FYoe4yvFimfoXW2UoF4vvEF0EPYKmVTb8
9vHVXEgsk8e5nX6UCauJydYFDwVFKSqWEB/4fe4FRWerJYS6pd6u0z+QjA/+PEGWK20izwoYNn4L
94Llc9YFevkg5cI7qMazAP9+rAz9UCJcBCvBhK0ldwA98XLJNbywCR6QQpYIDNOH7urq4dmaKYNp
s57iNrkTHn2SOQCFwpBXjaZ3W9fOR1HLfx3TW3SGeeMzTOcSYzpgzkmHERhvX0myHwdRmvquJFOh
TuJkD7RAIDdf6B7JJjq2CBr9EWt5QBeN2xXUaZV3rxPBiFtcfk5bGJd2HO5AI/SdnlngU9BVms5o
b1tzJj8kGlVUmrm20/X3dspurSTC1Kjto5tXX64xUo7VDBu595Zd67lHhH/J3vg/ZR7Pki0sJkhj
w/m89NulbENKOcnR15t7xMRMVKkuZre8tyxprBF/j+axFgIPhram+C8H8ShNTMZ6DMg0glsbU7np
hklYXkYWnGu5HwyhaAD/D3Z18V/h4GTdtYGSD9Gh4cftkAbMRCJmrbEdjN/MLZQDf49ZGuSue8cW
twSsOM4FGsVyD2K23Tdj+iW0XJ6kUx9tChruRO8XjEu+p+a5yALgd2GTTTLaNdVfzpOeJ+O11mER
leTk4MWw8c2kDDcVROCgP7N4V5dchCy1LmXcnzIs9wcxYra0e3UHllZ78/q/QS08Gl5A4OgplQRf
tGuRYZ5K8Z0o9PJwZpMJkggTNcfMUbggCeAnVKll6FEwx/6blr9U++2qH8f96uZP6qWsuNrivekR
9aYuU7gSq3tXgbYcEeqHqHecLPluI5KQDJTo1K00sZOeWmdVXd5LwcYgMeC8ILrsSkG+TeGRL2DB
k+ZNe6083m8SXsgFAE2fs2vhR+eVrgzOq84wdi1EJSIbshC0AcG+J+HAuy7tb6eTv7VVfk1WP2yd
Qf+w0Yru/utH/PPz3F5Sz2B7UZZiOymxzVRM1gSB1J/wY8abl33gpq625AYyE6rzaa8nZQhzxzmC
dQnSWouYt+s/iwHpmlPPCIk7QUCVfWmT2u6S0aHxmP7cnqK5sI3xnKcRmBuNOFBZ18aO7ciavR0X
F2AfwTDr7zxx3Fit02+8Nv1MvxnzAJG1bkLXfhnd8TmYX/OQvgscBXhHkOlw58FGJUY50o42cpbD
wiciqio/c5yAJVrcl6GJiUhOCFODtdDFDQmvbdxAwlSuDNDZvQjxqucZwd/mwgIl/tfEdhlaHfpY
bDJ8g1IDoLKoodP0/2HjvRuZeS2RxacSTFHezcTKNl5QkKN4NJriniNk41wR/5iPPyiNjV1Vsppx
TU62RXr7bljTZI36ws94UyiQMREbhOQ4TKnFSo5Vsl0HLhQ1N4svJr6CDPBfwboRuOt5mqLmaKGf
W1wHrVzzJGtrhVfbgaHA+aPk2o+yWqE1YLNgQKPmV14GdXztyVC8gHwrMfr1lHpq1V5kYjKOUEjw
lEtD/2n95GhuWebU8wkWp+KXBceap0z3HjlyNRL4bucl711X6CzF4plpINGAbv4ombE+ps6+9zqW
/XWkoccjoSiMUk58KH670hEUJhcndJFhXs4zngDVNyfTC4DAkzaeWADZm+/By5xbpAvEaIDfN62d
51cnVy+58ygdU1w60kyPyLueMsVVD1VcXYiVQ99ncUsGGumeWB5XjPfGBQ2zlF8MW85aVYQm2M2K
P3Uws/OYvNl8ggOthV32uzyuwygufuIR6/okDvHEmJCl0XRxsDqB1QycFL/QG6wQRtV3XNhndgYI
r+4mQ2H0P2BI8SOTlkrFtektcgmxh89gGdLZYVH5lomfjnxFhYJ3vQlrNrEaW/piJJXxKSo/R/ur
gu8I3viKhiPURPYy8UuVhr1fSC2BygCWM9aPiqa8FgZArjHDGk7uyABhj3k441Ftjlh5sS7HErh6
A67OaglPm2eVQRdv2sJ1Zvnc0Z+la//zSlwGmROu/05jtz4yViS4pSuTQw8XnRxaYqK7q0NMIOw8
KyS4ii3Gf73KDYifxgVSMMo/D2iBjPHOsWtg9bsxbHWTuuqtmxC2d1CGUbZVuKvx6dSY61VT/M6Q
swybT+JfV37lDLRSD8WGILVUAqQ7qziwVohJIjLYXFzfoMk3uvJVVtEH1GO/Q9TKsppR2dvqoEJO
EUzkW1cHZKHAxPSNQshc7KIiQbLtML7JQL5lI0K9SOUghVVHkJBiQYd12E24QZz96gMmPxxc7oHn
9XmaxduMzIzoq2CuUkhgtIdQPHsmkoLgB36lNDntu8m6si8/SryzPcuXRisPKnYip8Y6X7Kxaf4N
DfrTfq/r8m1GCsgbORMn2mmYEdJ8Z836G+u4Na+O9Ql7HkzUOznoPum8OxwCu0qoyPOnR6xn75oF
RgS93cy8hZhTjXe3ZnQfPc/qzSjxiBn7WBg9nAKYYOsiuuN88UZEtdjGu8+WTUYc4xw2oCs3NIDR
yTDnkAKEEy1nBghCUFyxBXFv+Zb2akNZYKODwr4O29tc3pjbPxv1NVPQLbCvrJuTh6UenazW86lW
EDo+LVT/Y/nhNrfCSYMBRWeu4NTFxTtg/VgN3FQjDt+fIrD31WOwJBfDdp8zVho0ERuPoaNiRr6q
lUE1MNBtlk1VVgct+4WcziST6C/r2xrbzSBZCDvqyyD4EZgS9kdJjpoClKJc6ScM/rFyjPo1w1or
tfxsw2Y3yc5K0ldWH0EC2EFDNmEXKibuf+uqwGbCLeCLqZ18pQBmE8mvA/B+a+1tLztVc0GT2eAc
uIwVdpj4d6Ah4YseI16KRMlOWVme0JzE+qem8eVsMtyg0u40cSMMhgyFUlyjvIn7W23QPBKwQDCI
+dJxJz5KvO44sXF3lWCJli7j25r0S80zMhirE7wH9Jt1xBgWjdce8kHONwZgks+9Nw5Zlp9Te0yu
ZuYlhyaV4SJ/iH7Xra8I8SqZIeuQYIEZZJIYWpaMVRAk1KGqgnfXiL1qqSSaMaq2TLz5dqcmDuNF
PVMxsVGwNCvoNPOL2AL2W2r2gaYVpuLqs7aEuuaEYZXD+H9TPMGYfUFrZFdTUCOqNXPcaAoPjK0O
/5wlfRoZoO9EQzu+xGCjGzc9NpwmhHc+YphS3Ws+yT8coIep/TZAiKBU9YF+/Q4Sm3XEs7JpFcHF
pL+WrYYzGQ/+kOqun8OtsjluuWS4IAwC33CL7VB0fq+RRYsBVHlc5iBO8WuNzQeUgzAq0Bxn5aGw
lcOoD3CE1xQyAN8FjLUkfTbigTlM5kfla/7uLta9nSHNAxU4e2XPwq/P6FDA3AMvPyosKzYAg7jU
MbpxkjhhR/SRSBbDZ2ECX9O4sc0jltzYTsyFbEMNY6kcksl5nxyB3iBR2BnrF6WAq5WDVo/3tLA4
wwGxw+FwMo1HaTrJqN4N8XwcPMu36/GnY1A8pYQruMVz107/ySOL2Dc042920eGwWmPjkCEQcrWl
MijiHwnaESyTBQYoodU0cWa1zhTEw+vkuqGF/RcdBlNkK+i1qdiYUjuzeS+pMNf9kHdhUbDqn6jw
JpZfepg77k7Eus+vdeM6aGHq9wEXjTNPh1pZ48HyG3X5VaN5sBDR9og2Zue7qXnfpjXZYBip4GIs
mZiL+iJFNEYkgqtdO5HeSILfFc1sbasBGKINLy42+ldziXcLpAqTF90kG4645T+1+K6S6ltf8Eat
/ejoMEzqg9xdTW6V1aG+Vj8gmJs7B5p9IbDWucrZ4g4G43dyYCD60C7PQyK1C/IJ9t49XvA6N99L
xX1pGu3SxMBTcvLTrSp/TjJclJhdu8TpOCkVfpXkqzSJ9l60bXfK4xi8ihXMGfPPkYZbGmKHxRFW
opZ9WGLelrb+VOA8fitrpj/xAx+ffZQ59aI+sETC/23DWyT23qURU2TqbohhoRmA2b5IVFM5k4Md
iblBTHz0MJb3bjgU+oEZ5NZSQ4F6n2WrP3u3iQmgki2PVO34M+zubirGmxHp8bEZk/5M+N6FZEBY
izjAVhOaBSfQSn3TM6tNnPFwGH6WcKrm54L5DTiKJxs3vjbOh1Fz2Pyb8HA6Xy2QhPF3N+O7hVnR
hVqBRPxmzD+GDuXBVHZT7uCAT7ajk1P5F+OO2LDNNNlo4T+6jyS5o2zPxxqt5xbfg1UtYG1ZrZH3
U+zn+mja5k7v351l30mPUI0GzVsausiMxEAIBym07U5QgOUO3gqLNXMKoEj7dMlTivBqeF8zpWFr
2sB89OlurH64hQAAZG1dDsXancKR0S9NJBhzciyL2j4PRcpWQsz7Odc9FvRqMNoRO5ao+CVhgIHx
ZNCc2PmxqQcPAz4lYdd9K7rzlpM/Ei3Zpp1XY18v6uPEGhxPh7iW8FbscjoK4gu8UjzyJbsoq6XZ
cHL3WM3Zr4YgMzAaokpoka9l033W0QyqqbSuNu/bsXUUd6s31hQUkwcMXTuPeXp1HeN5bq07BraH
iEBmYHF1UACV1cLiGx+jHjVQcQh6cKsj089PnUq78ULb7EKTxAES6yx4i52K/N9eHliCt3GXh3H+
DB1/jwDrsjaf0TWrfqruPFnE6vQ7RAPM0rh7PvKYWl9GxzmBn+X2O7Bw94o9GZf5ojkvZv+aAuEl
psRXKPW60cMi+SBiMrDKf+oQPZEqH2i24me2ji2W5lWb/YrZHXSyYJEIF80FW2BJsvSLqrQXj/1e
r5mvNbfqnBSXjGnZth4pvarfCbgBE04oaM+VPCnSfSIRhh6R2fzwg3N6S5UBzROD/8Kysydlcfzo
eeRycbeV51JOoQocEisnqy/GHGT/pXRftWSR9+oRuZU0LXFz5K0mNjvBNkzkzMX5tiwkafZhO9Kp
IP+shlCvXzipNi1AuwrtmiosnzoU92toKiJ0jHVQDj54ifczRUULCIQSnz+DnBa0Xii/N3wCUKgY
ouBp7RfFtxfGEO0+g9Ex8pCw/MQ0uR/ovZzdlLVILYN2gDofSBRUY8KGgxK9dV7JD25YLP2fnrPa
/419qWaH1CGh0hu3cdo+1zJ/EvaFST/7h+7sqrB6DMI7FzsUrCvrHBeU8yKdZosqM7BZ10aM3oqY
jFmphD3pFzN7QeShjf1fAaV2VuS2L9mYLSp0/SJbjmzOApweFzZFNltqitPCQp6Tm//lysrde6I+
ZkpVnk1BcFsWe36a0LotZGd3Ea0lf2Vd3yH67YaxvlaphjI4JdWZk3HRXjL4Vmg2ZOO7ZDfFJXkL
Sdw+ETVLffmbcHfWpBt2DVoH75IuhCRU4LCsS2/PQVdmvN15UODLb8p1GGGETjUG61g6q06x6+0y
vKgtFrAOxE3Tvs8WW581JzRu1kFnTLxoBk+i3XupBVzESmZfFwOkLYTkdQRw0mi1s1Kh3+Xi/Msz
SoY6veaWC/xcOdNpgPfDkO0FHXEPiy6OVKqTZJ2DNi6PnFePRdqG9ADikjS+ze9CR3RkuNVz5lGs
uihJSL0Hq+F7aCzTFlSxEH5dEhIs97xcrqads5bqAjt2Qsgo80h3Ezmpeq46oNT4DGBmEQ9NVmzQ
dSkhiG77n6nHvzWuPMXjSVs0VtW1w8Zjb6Xuv7juznBjvV2sxG+RSfq70n4sjfJEXuoHFvADcoXt
lDIwUFLrOE5duze75gb16lzHrNh59IW0V+t4d+/Q3kBFebUlTZtwFA7k2W3ABx2VobZ2uDHJkzIx
/kq9YK4HyFIurDyBH7teRsYV2kivANn95eUfYAY3GlqTzGP4N545rXekc9mNy71OTKNgiZO1H1nq
BA3rST1+WzMeEQATqhOsUjJHeR7YO+z1WK+DXEVnOg9QqaL+UjBpjrr2BLLhkbvMFdSW6N6++TWG
oTh2I2UjwLMUPActmXdI0+VHmiYnXmIOjBTTW7a4f6ArrQVq02Qr92UldpPfpp6bCtUkRJRk/kPU
zxNvrr2b4rdOE2qG/qZ3DKHd+kvLlCAzm73JCsJuUzZxv5ODMavIQmvJ2TiM6a7y/huTWOHU7ykw
QfQIh3Hsro8yVnWCDx25LIu+C8N1WB65t9cgZc3aFGqj85Jp4meWRD1G6h6N2LGJG2COdJX5lIc6
PKk5eWIPxEIYraM7ivMSkXmXePOzomYzQeGDOGHGEmxOj4sACCBUjrBp3LvSDJ0uem094gQz/mSz
pD1TY+VCzDuzF7sIK44I1pr6g/P2Q0wRdU9E7BvZIs91T1cGVvOZoFfsapJJSXwaq/5Ulgugz7G9
xYLkpbSuL7QYB72o7o0J9JVnEDdesS9c9RNnHm2z9pv3XPjRECNfbz/UdX6ST+SMaScCTZ5AaC3B
dE1KcP5Cf5mGeR+rc2g09S6pUAQsOhqn5ITsGRqv4TtobNBLfZZz8z42hPb1g+orRDtbU/0YlvJg
GDxjhvbb9n3o9MYr/1D5DOVOE3bAstFnp0fCH/hHTUfcUtmYEQen+dFHmZ+QxN57Tw3cmvKGgGBX
Tb6I4SY/N7Ue1Mxne/kDuRL5rtI+4el50rII+rhlPPNrJeJZ9ZNFnsnG7ncZGwx1JgBoTiHtLgY7
pXGq1Cc25yfNKrdW6p3buP6UMbBNeCQnRiYPEecMR0mzKTSMKPZTXctTica4MtfxK0Z1gOhkkGcU
y4eR1J4V9H9bRqw3o3lPMpjswk+dibGlyP42uF/D0kT7WYFNmeIdVfYVWTBKrc44CZfT1bIkiFi2
b7Y0bkVBcKHlhWkC6qsNIF9sWvVtRiYte33r6Pz6aRjV2NcJHBrM+qVS2/tSj9eJFbNJ49zjA7Yb
0nVsSjz6IwFWBHyrmUx7gNDbRsP+DzPYoBib6uWotD+IpKR8eHYBKgIEmU5SwgqFz6xvt4hRWCAa
nHH4LnyA1rvBBKhgIGwogt0+8Cl5MYZzWudbwxZk3ZEYZkDSUeJjZ/JC8iVHNBTA7czoVQr16okx
7Lg+Mv3sOizxIPVEmwanbsdStzYmYoCiZ2M2zj3hofzo/S6Bk8BNmKVtMBR16AL8qp3kCfD/Vqna
sJdd0I7GozZcJAXmPUZJTsDlIYlfUxRxW06D3jkmVCK1iiIBwxOBC01vXYn13s5rGWmb95J5VaAt
1SGZSdEzD6LXnHAurb2p/UDAto7zyCzOcjtC1zit4p0Qpr0rDeuk6PFD5gQsVTErylLGD0KFkA9E
yU0RwFTTm+pmnyl1gYyrF33sP2DbnzViKHb1sOS3ZcYGMUX3mXULPLe9G3kPkZHAQ2okMlnqEFMN
xEs0IVBKWb2Yc/s2s/LFrxn0kXJqh1+1V3CGfiA4IgSLwU6shBX+Uxuw60AmFhhzv0i6cGhxNaH+
XZb+21njrVA2HnmrGfIk9Z5e+mSnEhYlHOzGFadyZfuT2jObVnSKppkQ3br/8HobnhQzyALk2LjA
3OJ/kbi04x43KaDej3xwj0O/4tezEjn5RN2mud6hVqH5tGBwlel1WUem3a+HwcWjE7Ld9BzlSP/q
7FQU1r0h90h2+T1+i2Vy8qL3eoIdRPBqKDBbTVq5tr5wUtjg/fYe8gWsWYd2sUmoHr1gAH1TQxMv
qa5xVy0WmP2IR8o7mR6CSZgTQT3NF8rMBmE1YjT2fs6uHBTFF477yjOSRc+mRnVQo9kKIqsPBsWD
dqQzmurhhhNWeeg1LSyTcjVQJMzlFiKeneYFjBWzsAw9pPwbZyIHyDclOdY7kpTEAzwYx2FxfmZX
/BY18YNKgUKTG6/XycHVkJ+gn6VyRPm3SBYpU+DlMWHVLJRcKGGU7ffGdc58Juw3opdppVUZ2uCb
KHhgyHxoOgrFxc5JyGBxucmXUJvqjG45I/kyt8lLWjVl9ha5LSFV7b4oknUYwmOowIkTKJR0QgId
TUyBUze+jjUlMAy6PZa/BED0R6u3p7tbN69OMr1mLvKIZAmoEGL6VNTwUUcYtgpnPojM5REhrHTg
b+kTEkDMrz+cH68yxXxVf022G0gM9WbR7ZI0DpN4BPDrbCrsgaSd5z/I4FX0aDt4DoEzODTCac0l
07GJduO/FiUg27bPsqqeLHBXLkZqkca8JjPFODgBVs36SHrFQp1Sm/rZsL17pIi9U4STeImPRZEd
vdy7dCYGJ8rJSO9vs8X0DNIAY5jX2tavc/bonPEl6hn2wy3QKkp9GW3lWO+IdThprIHnJnmtx9fW
gT81HYRrPY+WAPiQvrnKTEi76u5NpYOkqT0Nk/YE7izsjNhh9dvsXM4jsLCWeYnJ/bL6/1Ig8kne
hpP+X1YcZxTcNtHOE9b6dnxVkAm0rJ3GHNYBIDva9IbO3s7VbaIkDIUYT5VLEiReZm5TtUWbazxS
o33N9OIzKryzzm4G7tKFMBn4SQ1ripgoTzcdrs2sYUKK3kR+t0fnAPne58I8xF30V6VIHRzNNwb2
Y0b2QvePICd9jEoHryrJp60icUmwcwmLpkXrpF60zg4zjELyFivusUmn/zbuE4ZRdGCz/a4wHiJ6
xmNhucrrLeJv2pFpWfXUqcY+og+rrOqhmjVMo2Q/NdaLrWWhl6LUjImX8AlpQdBt7/veYW7RYNpG
SVP4OQY6U8M2707E+Gk/rmGges4RE8V9teu1xLegHS6Wedbc9CQKDetU8SZGBhSqnl3Z778zMz3b
nfVdgDBAAx/0vXqP1CIYY0aodNwcOHuy+dil2h1iFeLGoPqD6ZsCpOE7Wt2LiFquThRlhvMba7SX
U5m9EFgU5vp0wF20t6h1OuXbSXiaOJh44J9GpzsOZC0UI6sKXg2tfGPKyIOfw6cgYlpGcWDQTgg6
M1j6Ow1WfT5+5vH8k7Whvmicck38y+DmQCrDhfL/XxvRAyQxsc75OpTto0enVTcJoQNy/T9JHLxh
GfcZ8SCijLDWlcdEaTGkSrjmUUZOddKnZVton8S84qlxk0OqlUexQs5cIfeEd2iINJsfFMEEMLPC
aVnuWdgBlIRmV5HGncmJ3tZHkeRfXT4umyFrXiBosONmNZiN5X8CcHxU5/+ZbvXPndpPM8K22HUO
FgyO8k5c05E1SHcH4sxeiQVXgu2wEEzvsXvoeJLW0Xmh7YeEwWxcvReWckzyEf0svyfGvUUJmbIC
AgM5a0+G0+SnpRYqdoLAoeOtcT3t2ovx3xzZPwarpE6uQupKfVHQX7Q9g5csOpuO/kFIX8dYfP5M
suo8swAEIXcEH4djN+WDR8eeksdrGBtoKaS0sjnghkkZvMUWmb7vpFAc8fjh0aX5JWQJQ4x6inQL
tZvm4BzT45uzCnjRXrZ8xoaB+mSFsQpoGpKhNOuECgvj/Mip+GKg8JK7R/zpDtvhihgPoKvJ98II
tFMo0dHkiQ3oPmBbLhAmvTX+HJuxuqWS3mS/eFqt+qPRQqjiiKWIbbvMR/d/Zi7wxlhw28KtxbaF
dQzmn8t4UCFJUu2+GwPdm7cvhLJR8nyvMjSpauXmjC4M4zRscqL+uvSeOcUr+o0Xsm125YzNbCRR
Ft54xa6tNXtaaQc4F8AOMnZumjK/ZwfCbfvt0DWXdEoPifOLu/JYwz2tzTgP9HWlVHFbC+UFBcx+
qbCQxTG8rdlqkMm3oRPpn03MM8WEAfScESAhhMFTgDR29lZV/+JagSQOBQ1w2jd91QvBi1XQi7Wo
trpt60W/bSv2aR3dluGvQ17gj6WnUVgzufJWxgjOLq/0XrtEXuY4306y+h9H57XcuLFF0S/qKqCR
XxnALIqSqPSCkkYScmpkfL0X/OJb9rVnNCTQfcLea0NGtVv0sXHwg5Z4rXfzBwDnr4axmlWx+kE1
fsObrPB6B/h8TAMJl2FcMDWd48n9dRhb4NNEOGsH3skpXguq4dobd7XlhevcrV8bkGbop9fSvVfa
RxcZyyaMl5NHOXTKfePJd2lbaNVZ3Yq02LbWeIsG64pB/gi8nd0waQ8dizaTiUXYRlvy3u9Bt817
yRoZ08tslvfRQlbXSOiaYWwhwa2x7xCSFdaj+yKpfPCpO+81i4ss51W04/9P0592+ld4OTL9+tGr
qwOX1ZdMQLukGUVo+eDGxRahxKHOEUFW4Z7STekCsVp3x2H2VDnMa4xsOrqNew+NeyCSqzc7+SpH
59yyJbTKb5eUigb5Zy5negvdd5jlUEkP/lifvWx4NoGO9W65K3JuR2B1uarXHau9QgYvMb0G1uJn
N2kvWNqxqDS8BgZaLCX8sBUBGi7kvrp2no3wQWVoHUVMcYTZ2rjFktLMrJgIByvgK/Alkefjr93n
Ij0WdmJgK0k/NfEZM7qurXwXG1/s9k7jQNY6cw/ER8eMBAQST/nA1c1WyJ4M57qUYSZZZCjFPWd+
Y7BMxv0W5dOhi/gUp/wYUPNWQJdSbs9txskWO8UDUbkjcZ3NdyygBcKgn9LmJeabbUhNsSv72XH5
FeLpnMvXen7GD7HWWCMqCxmEEC+h5A9tmT/sL1d8566PlRbrYQ7osyfdwcsQZEs/UuZai90VNhOM
cS3ScgI5UGSx2uZUqkF5Q/t6Fgb8a/lScrIhitnU+F8y4nIxOiWHaF7Gowj0oHpPmfvRenzSRfeE
O9wvI3jUiQg3RZhs4gzLT/tAKBETmYTFJHuf2TOZTE/VTesgGOHnjpg8BwQGGFWTrkl2rdfxSzYk
//OMnHJ6wdr53Ra2T4DBMRnj66y3tzI8cucyqc8fNaY9ttmjUBi3oeUi//GYoqOL0+FTeNGhxpAY
IDWw5oZnyUE73600P83zVwvzCKs/Rj3BReBPaGKiYxI82mZzHErvqddvzfxoWnI/dMZJoqMSl877
ycDzqZEo9EH5zoIogIBuIq4wFALfDMPy5LIYVTtbrzEUO19KGlwYt7hSd8vQ3ruZCbEddMBbP6Is
IPsZJZtZdcw/hzMEgSP1SQpc2dmTHvliMMbu7P6pC446EUC5fLKICnEJtVKLRDzCUi/RUEq+Z/Jx
u7x7GBWqB+tBGPYBAMk/1sx+3jJipySHi/UKUf8Y1/1jXdEOzRAuKjgO6reFVboFR+3n1XROyNIz
lx1qFr5A8SyNAT83TbkxAp7SGa8RbuiQdh19lZoNsxvts6OdqRCeY0yRRPdUXy4FtM6is4nf51xf
dxXz3m4MvUVI/IUAUqdTWw9t/4AsNyIq12Ziis9iAswVFX5CbaVrLCGmfltk5WZxljUNdEjN1nam
FdHomTEjs/Bp7pxLNpKpOokP3WQpr4ZTEOgvghbUCwlWyQ9pgRtv+tcp8x3I03lEIZeERIyQiPta
S479TIHRYCeCu2/HtbPvXITxdnAiiCOs7hVXRRdAuu6LTemw5JbGqe/JBGsEJkZzryYElNPg3Y02
5rStTxOlRlQaW+wee/j5sbYAvqbEDxGqyPys0vqvNsWbZ7CFSSlUwuFomzMZOPUGMj74VsqdSakL
hzVBU4zsU9LRyG65t0H0aebTY8X8QvDSRDK/ZlyIZSMOqVexP+sPUdAzhKZ+qoaMlUNg3yTDzCBk
tpqUDKrquYd3T9wZsDOChAWWfHPU3F0o5X7EsUKvi4tdH/cDwoYstm9Dfyt0zB5p4zEgzc4k8R6N
Bot8hsMIOaw58BgWE0jR7As35TsZ6oADlj8as6KpIE2EMcun3eXYmXc5sYBg6ziv/YSN7FTpzMPD
4tIIcXbNcKUbHyp892pqmST/IjiKpro7EWK0iTW5qxlRc0bN34WtX6fG88d8i7R7XernYCB+g3Fn
JrNVbLs/SsMTi6MtWhWufoubGSF9w1hFAai2M186WbQG2YyzoPYeeER6DoKGHb3xaQiin4MKFUES
7QONoOMCQlwCK2+bslYPn+kafJVR55bBo9aLfUTrmoY6BaPuPmdRvhMJcJ2esG6c/OjRJqZUDbOk
t3xMbi3h8jZqI8wNFe70hf43w7oA0rqy2PwuB3Bu5hdX7DoGwOTDXSBrHrGfHNGX7l3kA1HW8QjX
j4H7i26NATjsTvI2DIZ3E8WV267iDgMbYDQwcOzyJu2P0L2NCOKzak1eBo++P9xr+ptrjhht0E8l
O0a5KIsQR2XrACK3TBdBZvg4MmavkQ6slGe8JrVNtMfJUq8Rv/RcnpPsXx6QDLdnvfEbUzIVafms
UffG8XwI82KXjPlVmx+TqTmmffQjiAlCcLoeuvY9NNURh6ecUMQUhQWWRKMmWQSGhfYKEuQxLb2H
NE3IX6/uLgF2NZegEEjLQ/kZTmrLO3/uDAjP8UfYHEd8ngFXHFx6NqqXKCEpYXpxKJXALYslFWLH
moQSsCeXx/X7UqyfYvzu6NzIymm3HmkF9miv49w8tSErhaY5Tqim3b44xDovE+uuIPglBGHndTly
KWK24WeET476GxmdWlm8SjDTk0aZuvMNAv+jprbSLgms/IMzxjXrMJvm7m18o/8aki/HS7eK14qZ
S0iKXc+bJBOdX+/Z7D8E7MRQNfuaE0aVn0amAf55IozvbqdLvWldRYqR7/8ETZATyB91MqtS0/Jo
7ryDgZpkFQ3aA5k8SJnzbaFxdpmZMzwmI15pA7x+Dzqabda5cc2tU/QbTWFhix/4EAE5oDnyPllg
PORwW9NLyJUsFkswb4adPoMTZ9490JkwwYLBmEBvBVGwT4aX5RSEyryOxLQ2RHJzsh8ueEwU47yf
hr+8LHaCVW+f/9VyRB8AlrhMX4zq0UlwtP7F7DulMaJWOZXFU0vrnWjfrr0HdbCOzOfWKna6p4gb
4BaPX+zgliAw53Za60lJBOJ9MJkLTVdqbskmVtWhr7iFkMVKYjB0tIyGylM/GzSqowjfC7HB34gL
P8LO5t9U7k7G9jP3zbq9NRb78zjBN59V01tS9H/SlqQAmW1HkqmbrV2mFnsj+0fnFabrHk8F0wh0
rezZ2vZT9ol1H0b3AWrBrsfSdnYGzINDpz1EZXmru9JeeSHUyj6yN6GVuwCDpx+9DgktQFAM08uD
JomXDbTNwbWuaWdBM4VegA+Dz1Zq5seczb8JoJlItPyCxOUFDS4lJo/RThUSWYdTlNuCl9d2Y53R
jgUWW+r2YWRAxkCl/6dhMl/Zk9bsnfIJnlD1mGcvbNsnnxUlgtlaaXtZNTlshbvF4ToF3wMHINSK
0vnHbLqcP1W/F/WvTF8IgRyQX+feXSJSnCBLE3zmmzirdcYXAZl4hfaXyfduKnymZUqjYQJR6R2U
DTYs9aGOWNXXzMHfs1YBjEyDz9YBVYMDSmf2EVCxEm6RZpYmwkY+9tA+hdY77kQ32csEEkd9teFL
BAwhy9vA0ywMcZgs19flrmJBwCGUVWQejeuoReNU+ph5KZRuamA6eG1o7GvrF02xmbC6xxZu93eU
oh46VxATkmDoGY2EeS8w+NnBQRWAlUJIEMO2AVCdqd8EeUg8gzfO+I68PyU6H7rgJkUzl1esshqe
29+xCDcLw8zemxFvueYrh/0VOjiFMnvpaEOOY2Q+o/ebQBCN7uDXuRSOVfTTqkdRuxvT/R6HbdKT
0EQTk/RHRkaJhwhQX+KBA362l0Cd6iCDYWCSCfdUEQoV1hoDmFM4HFzO31wdca9shuaSYLLppnrV
PnTzY9T/1vrJ++0nGl79yJuyFsmhrN7zSiHBis8Fm7yySU6teuiZ/QTdW4EMTS7w7iVxDKRR7Rc9
7xajSHp1wp1BzWpvAPFWzhIt2q3FtMmzs0fZbRJs0DK3t6J+w7BlvWgJdDbVNq1uaT9VNfMNpOME
KzDzl+FDFjx0lbfx9A+QB0BhwLeXaCV+8Bi6HSJtmhaZoAmq1u3X/08Ow4xgwFlIzJueUzW4i6F8
b5ObGTK3KdutE5cbDJ0Do86WSLVOf7Ktz7BxN4O582CPzSnvAReSN19pJMDkVcbZ1nemfUufTdyI
NWDalgKEYAsAR3gTZu78ddIlB8EtzfLQw3yM+YodObQcdozouix0fkdtxuzNR5NjrZlwbzcz2gOP
7IlEbhw+mrR8txcDb/DijQx/GaSF1KNJ+VbKEfn5ZwaK3KNMVNEtcs6F1pwdsi+KmrMSBnL/0fIp
m1xSkkOq4n8HvHqdcwstnK4lpC+HiODm4CImKqo3ZH7MXNz2oUdBnltfKAUCjRuCsJZ0gCQW4/LF
4JHCgBjqnWSiHw9+DAqVKrI2903FwgkNDE0i6DUsdjYPw60d7gFgAgVHLa9+irI7ZNgMButTxUd0
L/vBSvbhTLpLjdgE4Sh6GAgoIYQSosvYfi4PjLlxbUbF5b5jxYStdh1bXw6fWgVhv5q+NMUfan4q
lLkCZ6Cabt+Z9547eUx4Zvo/ZJooTZDgsmRiD1RwXBHOw0uN1ppNpWSNanQpOBYQiBOIIjjFPchF
9vjziLCKaFtUs65Fe81JQnQ9Gr8l5gZqAVUapiLJUDqKcEegbvPKlzIqXpS+PNfYSgka3Oo6kVA9
waMw/eksNY0fIRUvRQRSaAhTFuxuxPBKdt+tsAGCTPPjIBkYlpuZ+WXFcqfqYOLKZwueF+sIn/Iu
VlvCl//H1hcQkhBb5p1hgnTCqlOkalN65LMMJgPXIEJiYEZj5yftwtqYcmNHLDqWKP6gbAk2Arxw
EYtdHQLChVKrBs3bjIx8orAotuixhzeHVTXymn9lVlG3i7ralKkVP8Sd9ho8B5VB1PyYaK9h2qD6
S7KXjjbrZDn9s4EaeQA5uMBUEpvJpc2GF9Us4gBLDRSsb6kVoQjWufcSBkcMndFz9zNpjqxHk2vR
m4jynZ3BF9uxg6PnY1RUrSd33EKtWuKHscWwtNX6U5Tdqv69w8gYyAej/MEZtwovXfCKEv2oRSkc
lOYQMMUx0IZx1W1dkymsjm1Qs/I3Q4cMkjtRev7/LwaL3nTs9ZNJA6ezJfcM/Mdaaf6l5dBsChuF
cKipCLKh/k1qT+9bNSukMICAZA3ek2aD/J9i9ePR8gHPXrJPZX9byjPWA7sk7LW10ULOEDW0Eukh
eE3L2DcIryM9gKo8+UhtdBaVidER8x0OZvJOeYy7S+4xQXKUMD8T6FUqpuJxNumIHSQs5+pZFQFL
Hm4OB99TS5BX+DjBALc1xQtIoNbgTLgFNLBSzmJNqElbSZp8Wg+lBdiwx+44F2/RHLwP7XQuc/lD
gIj2KvBuQpELd5OdxeTfVo9J2phvTj3kW3I1z9CRqAZ2A89TgsAHzz9YwgVpOc0ZUudj12EL0nBu
NZsGqRbvsGdMp5TUjNbgRC6jSzvXz0BzH2vqcsvku+vOugakDSWpFpH46VY6Nh19PYu8W5Pw+fzH
autBm59UkV6KPCQHum6+p+Bk1+NnO/V+nQW3yOgupPGGxKuzbHTYFrreL8qddhUititT41wbkb1g
Tq7Ea71iGL3VNHYmR8NQwqjULz0VAxHxicX8vEEJMKLAxkuiQX6LtOFj7JtvaSVIZdv1JLW1idUD
YzRyBTYxPKxhPpxkbz0XkQH18atBVFnX/OOei59JYSN+lUmwBT32iFe8xfFecGNwTzM1/s2TL1ES
WfEUtw+Biv1Ms7nIwoNevRTOd4fCsHZLIh97fyoO+ByM8LnG1IDjb2NFCXhBuW7yi56ym0BHXYUI
sUqWRMg2q01lJCuPP1BtpTcigBbnFMSLe8Zs0ZsY6GnspyIkiS0Cox01Xskhv4je3eJ9aJj+t92r
IX5H820O+aEAINnae4scMyFvN55/eMuPZUQUKASP15zeZkr1ncJNYqn4nk/Kn5KBNKSfIiV0vaVW
mdLEX+r+iFiLxk8i61Bz2xXZ9GCATFgRGOGbmfWVxE+GTg/K/UjMxVZWKBhSxuNdOu9HrtVhwlQ7
ASKCUFJP7ZE8zK3ik51HZ9dlbNNmzfqIHXLPx2qvmyisyOb4R9DcMe36l8SxVrW6sNDc9GiXKjd5
LeVJr5mC0ieYsbYZ2TnWiPnqjyn4UGXx0WsjCXH5swog1bgs+TD3MCXaFLcct3xmhGsvjQmhRJFv
2k897Tg7Uxi0t7mBFpe29THAgKr01zhR77EFn8ueVi2HtwMWo/728nBTyuJal/YRjg3ht3ScFKyC
sZcR4yJ2OyYKPUUDAToyxCuMCGFwGLr3fhgfItFfkxQO3rTRApoLaT4ohlkma3kTh6cbPtgNR5c+
bIsUV223UaF4JXV5JetqX9IQRwCoPNvZOOgpOnKFgPoO4Lg7lNLk7OHqii6xebMIeZx1dk4drHHs
TtF18GLYun5XCB4VcLcNnr6mpaDSP3occ2Uz4O3YWS3DJpCaDXe7tPrP3pzWyQ4+Bdc2eWmeA8GX
vkQGOIWR7xa2+ZryBRS0sZZagEmsfIW3FvOEtLffpVpyMWjCaZNEaG/Iw932qnmlxCcjiI/klEvI
80N7XPbvSc8SUjJ+7nsqhSzAndCAlcEHM/9M0y/bzGOqBSg/Lpre7+O/vygx+I+5CZo7DIIt6YWf
qjTOOVLSyjxFQkLT5WFDRpL11TYKf6xu2E4kOI1QqabkzvlP7nt4QSn+0SbPQ0YJgo4R78djQM9i
y/GxYzpgpvYN3utWRNjubPIb6YHSqWTpiiJDcTt2gUAbwrZUph+L7KnT9IPtkOQiqnNAEttin0yD
WwXhseQsG5R+QEK7cWdQT9pXkU78voh0NTG/xD3HwTwcQfO965RCCQEQkpDDWXP8Wua7whNYypun
EcIcd0o9eivGTYxJGhZcRsTMTjstKmkt+h6hCNhE1ABhu7lgMvoJWI9xKzEG4FE47AAQksLW/YsK
9byUVjqCEzKQukON/8YjDZR2J1yhut9IaR9HzP8FKACRnCRy3TZ0DxwuPDcAE0XAf53z/vcnGDqX
hne4gEXoRKfSQhwEGaV0zUNeWzsLPTM9purUn0AwmLTNKZX6c0MvMAWXsLi6kFxHLfuq5sI3f8bo
ajbtwR27h6KAdYg9CSPpwBsHV4OdDbowOR00SzyZ/biEJJ8J0NhmTQ1RTK6MgIRDsoMOxbDn0ro6
unltNRraDgDp+GzM4BHS3v2NaGLj7s22FGdl6sOGuuOj2McIJdqGDGY8gTSRtvcjzAreE5tL8cRM
r/AMv5DVPRmm/fCvNJydgwEIG+7Blh4fdTrtG2JwC0d9dB6zmJltzetIACc9SW7Wp0gnglQnBlDd
ktF9S0i5rg0iBZfvBy6y6R4t9zWgrBz1+eosTpllp8Pr4TLfYmtSiPYq3GGTue9RuTPn32zK/Z5t
hR0BYUjy36QrXgwefoG7gRePUv2gaVBS0EZHIG7SqdlNGoGcTnfUWwRarfgHU/URoFIromcywYhD
GI56h4YGDKbek5VoIqrts4c2s/c6y2hSs7YYQC4lc0q7RJXL1jvh8yEWLxIv0QCAyOp3vSmxg2EJ
MjNk+dFaLx7zjpkhkRlYkNhzwUc46lwCxm84LHiJlUFrbguiSJI7HkLXcPZpBaEIj4oTRC/e4O2a
vn7oq3+uYpIV8erTHtTwdvr0IJl/hVS0RvvUVvUVeDPdaLe1G5gour7KjOma68l7P18Vg/pS/qru
nkY2vJp00SFwpu5kVB1bk2TRiOCRYkQgy32NnldLq31BX5JW4U9YUFlT/Hj5/Eakn5Nrv5byAV/v
snhGHfZq9SbAchTL3wg0AAgFj+Q9gHsOfhLoJ6X6KEgQZPuGPTlCj9jHxTWCT3piQr9vw3yd1Oju
fRqpAg90XL0O+g24FIBV1jWoj2T44UxLwxVu7W+RtrsO6I+GrizMup0V83vrn5R8nzU1OsZHDD7Q
w/E+Fow6c+ahzLHZ+XEVEQPM0FdMK5R7udky3P5MTdh6+acs8ZUmzpvmQNKc3lXw2xT6pqVxDtq9
13yn1bgTHUW1pj1RpeosmuBwHxz7DaGWr0rW/B4aYsreMj2X6jY72ZOwnwdXfAn7MRu7LYv7Vdgh
jHH+0sI6Q6pZLQHtdfhVIJOVXbLVKgFMGLC2IHePQyqY/yTX/JgdyOXdW0B7KLd3tfk3RQLXqTjY
2OhyeTfKF4CVUPwEStgAPCPLWtCOMImQF5KiRh8Kdw31eeIv6/keJ4hXPyw2N1vXSYCRmwjtcpYT
XkNqF8bAr0hCo8+Hp5wMX8tBWMQCQlR+MLBSmLDX2c9Nwe3mPhqZdVt8S0WNJJWd+wgSgoRo34rr
PRiY4/gbVIAqO8Ab8Uj4MpaEzlIbDRndimUk3BnTR8p1SEPSQfvhXwwog14PL7LyUpSFIMohCu6T
/qKZB3Vn0SIoQLN9f+MnDWbtND6MuIKd5DHObgjBkZ+K2mIc8xpE16QHhPejMXELfWa2g/cS9dd5
3g3pmTg9egXnk/gWYFwfJcK8TrH3lPVWKE66I/TCg8FJY//J0fNN9usmBP+GG8udzr3erW0Qy33D
s3WN4mVZ7z3bBQOpMT2zvZxUcqpNbwd+7+Q2zJOsH+QAPDzo7z3KA2GsepJQzMa+8U5RH/e8V9GO
dAEGNM3V7P8KoaHauJjcaTCx6D2Me6RHJK6rK5EKbdicHC70esQqO6yluLZR5Y+teHBPSXu3gXik
8h4y15xy54BW38mPABc3Sa6zOjopVo45K1H3oeV3H9X4TzNysbMi2VzL8TMP4ZwJohKRSRQbAarM
7hTRxUNy6iclj3HUJXw/dCkFcjzoXVTtDoKEKbO2GgqWfpra15CfBG8t43nIUFO36RkNwQlCx5Em
udzrQ/HieGiHtTrezKkqrnPYaDdUdZtgVrA3sNxsraTytmGqQ0o0XZOVLPORRod2leIS37hICtCv
rIVXbL0GBXeeWfj9YWNNgLfuWrXD89oCAOdEaFxHHkc9fOhs8GPk9m04sgUhxlFYf7Uo79i85+9S
D2a/sQ6wdWI/iIw/dkJfXVcklwIqNQd+eNTAo58DSIos7zy6RoDrqBuOMYCvUws+DYl4VV0iYeXk
UDQZax3aXCPowzfL7GEBwiXa/f+3jQNyLPYqlKHL/4s3YK8nk/FEdkP+gq7dprJvEM/8S0q0AHqf
TFfQT/YpbU000aLg/bGYg1lLZIfTFreUPuWAL0Zzj5Fe2Vc3hcbVtnPiFxYRTKZd6huy0t1dOXlM
MArXOjEC/onNCXqc4X7qpDRQXg3uVjM0cWqqCAgiQX/rmjQK+GJ6Agultr4HlWmnltXSiQTDvwJQ
pt90Wr7p9ATx6Dzg8oTWhPvLG/eqoouY5Nzsh4ld3uj11t5z8kdvnGp+UwtGqRsGfm+B5O9qFCkS
dSM5ZxlVcVWjulUkEzVJhdOhcpi8kFyadQQzR3p/U8ZY+nlDploE4DFaZnOaC1o1ayd5DLPC3itw
dOQX2icH78LUQU4uHeuUI5PlMWwe6yIqMfvin6QeBT0TD1egw+6xVUy/A22MqT2kucujMD6TL2gN
s34qu9fYtaszCEbZxahmDKPD38qcTC+AYjt6zNwhmJG+dXV9KMI9NDncQJiNfLNoPr24B6/KhWsT
brUxw1itXZsHW2MX+Th3Nz4466Sp9RjH6jDzAEPohKgvXQbPqJ6yrLAulvYH34RDrKw+kJnPKGDE
YwN8kxIwZLPXSXc/O1xDmIMuM6adWfipHvwbtQoOZksvGVXDMTJTjvKq/IyRWl2UCPb6rPJDaJe/
AyGVG/TaEIOC+NSM4mg7mPzsoCbiU5rbAvbqllaVsZrI0l2b90eutucWIo4IYGZEGquzqE+jE4s9
mDdgcAgXfiXSGTdn2tHXkk606rrJQxW1m0mB3LeCir00T/VswbbH9cYm3kKFlZO9W48IIcD1jXO6
yAqhGkQqO0R4ZLB9DRd80hie6Bnqg8qYg5nFMm6PMRsORFXjV9KwiLCJn8pxXoF10rQpwPpyDdlV
7h0Jfid3PtqF4u0uFkZzrl8sUS8ond7YjXVzdw3MbEleXaH7sTYoRw3OcWGereLeQMc+9DbCTQaM
uzJjvFaCX6xLMHqheck6bdpXFhMko4cUCwee3ARuURIuOKtyk/2rAJA6z1RFdgckYgRwCs3UZ/cG
DnWKRqZ2OjLQGC15jSozMAP1ZlPQ7LXI2gyLETbuaPbSPF5CPVjdhmP5ILNFBMORrEVd5DuD7K59
1PRXZMX/TJWkhxk0R1jIS67guOT9FGOlQuUVc2W52ePMw7BCp+Wt8xkZbxPDFfRK958lOdHTSF86
x5BSKSdMJ3egVQMfYiVrL6dD9qK6/BVsG5tNbPM1YbC+Kwf8905EeIcY3mSU2DDbCaf3upcq1uoH
I4p/zdSMdxreUlStwtk0nQWQLWVQQVInDPbY2U8YV+4p5kPPGeaNFCVu09h+8gRLNGMZWbTea9wo
eyvN7qfOevbRvUaYzh7xa742Up1wWKRjRY5/H1RZ7I+kflA7eby+eSe2WiZ+SGxgXCDxEgKriFHW
I0hpJg0gbACRbTLcd9m12IWAjB8CG28so75VchRAuc4M0jeqY4HjFUAOzVbezYi8YKJ0yczVxh89
NiDGxYWNmru4zzRhGYNaqEZ8V0WodmK+6Dnt2lAh1YPShAub3B+j87DhV9BJ/2faF119qqLxy22c
DNM47YkykK/mizl0LoefoQvLC7vm8pLof2M4usdAH+1dNTuP+pimR8cGZSu65CxUzRxIN7YT8PBV
PMPy7VnAURnj4iaF+gAN8jQx9DrXiBEC1CFBoz1HjL4PHnnhqsLgXgHqWZnfmJfc1fKM18Hwkwr9
nyj1oxGCF3YbuzrM7KhTtEJhaj0j/bBS+OSRgxnIFtMTojLz5tWfUyj3zPFMzJ8w38KRnq2LdHuV
SLXFiTVAfVTBtl7M6+HI1dTlO91obWB32pHvTNt6WpFtXObsbV0+kOeKap3LZeuwPpcGvUuUd8Rc
wWOOB2TBUM9MGgHVHyMb9kWOaM1JZs8PMw82vClwlAOOMdK0JCdhbNYxcbqRXR6Xh5wAOrBdgsEW
qrQG999TLYxwL1C0ORVw/zLl8M3EGTXoh+tUjJYzbz2HVXZhFNmvDe8ae1Z2qvWAheRU1xgWSPdQ
GqwE8WaP5jEvShe7lcNdELY7MM20AqLbetNACnafV3S1ysUgQkai5Uja8BJtk+do7SHz0Aq2n23l
mBezJKemQbEWONVD7coEtzKFGfdTuWEBlTOPD8NtJipxzIP4w9J7nL5LzngsFrtYKeHjscpRY/sZ
te1fZjlU0IUJELggjXmishA4kLYg11MJjqzxmmMeotLWwybeevT7ZhFFvmbYv1XovCVKkgZIM8yZ
7+4CMt83WU5IcM16FhfpR6bc4TS37hMCPAv7GrxR2/VArFu8S11v40NEAejV/POW9eXkVlyeOBnN
wLJXdTqCq4DGgU8Ft7zrNvR/Uf3DQOmWZgtAaQytfZdjXUtFZcJccCpmijhcIwik/ybYW4unRuVI
JKN0eOy7qt1FqXxpqtS6FEQqgLhBCAsvW2MkxI7xEV3+BbS1cQ9CNq+DBQC5a8xvmFT6oWxwl49z
6F3mRYY90DxYvdxnVWCcLFQ6Cb/HuUJ5sjb594lrmVpiR7HfkUzyCpQw92uYvzjSwqtWQ36c05mv
poKnK5tvzRPvYdJT1kAAtMtaoYdgDqnq0a8N/BtJiyiSuQWQ6c4Fkh9DFaZnbnqrJfWbaEECsbAw
eccoAcBvxNC+aPdBz9I6burcHuArj8JXrrXA24yzhiaETWu7ghpDJ+3oBz5CxGcta3InjoFE5na0
sccAx2vK0wPsFwOgedWZn6ziLE4X/Gzu69lV1ZV5Vy5MNmLhN7EUyXai/HlPtc/IGscPRveCVIGN
ViI/U1lfH9sCtYQp5SumgOeauvI6p8SI0js8AMZ/YPPT+5Rqd9TyJLlJdFhlw09UTY4/26gBAHMD
zbOdhlfLZgfQXHqjPM8WdooJ/Ora0WydXjQzUEUL5rHBbHzCVP0ap7e+He1Lmzjthtq9quVPMeba
ZULEoFusLy0tvECPaE6EsN50u0ZuXdpAP2gM4jG+OC7LRyvzTromPoIR1R5NJrNEfTEkePepy5cR
4QBdcUqfGPMw2NTqs2MHcBHhxQFb945VqB16Qd+CDrnbyoybaEiN0zi26ZVN67oWwUcFWR09zna2
YekN0KlWvSfQOceo5eCweb3HtIJUvEdnJq0Wn93HMAT52ZtuJBOG6EiWYBSHSRPx4psk9eTGVC3O
WRH1h9jNNiZILHReZ8wCcHz0/gMD/GGKM8Nvgumn0IS1c+JTT8pVYbLIaV1j1Vk2a/Wi+yNeBU9L
zJSpR+db2Eh24g7lL18fcAhZn3OYq3gng2GdGupzcE0ajDIAdBZ+Sne6c3fuGprxvT1xdg0dSDSj
JfxNFkS9Yn4AutVjcB2aSlwUW8OCtFYY1/YhUxMnFqJezZ2fbb30rvkoN+ASHS7wCRBvyzAfYAmR
T1QtYaEQMcG1QuD7H2XnsSS7kl3ZXynjmCgD4IADTuuuQWiVWucElhJaOTRm/W/9Yb1wi8ZmvwGt
aVbivXszMyIDgLufc/ZeOzvmnb9oI+K3qAvFjYfAqTIigG3amg541yCUiOG5ajFlxg5wmWLROfrW
ePQTwLuFnw8HZhLfrUlDH4EImOrEkpsUc48VNfdMAIEmAYo8DFxoPPh547UXL+h2IubtEj5w5XR2
t587N0Htq5DQJNV0MPLAwtYpGJi4nPm4lQlfM8W+6JJdZT+gdkdBggZ2ldbpJ0JxJvSGImIuVzfa
TR8ijUxVsMhsIpkRXaBNkIEjBEDb093eV+637WramFEBv71WFxK+PfLr0k1N1u9mlMQ90M08h6Kt
3mI0eamqNUVAViICULe2YeCFP44GJoe2BQczk8k0ahSFdGI3Mc/zKi8WclUa/ZJyBLskQaQ0ezB7
R9y4w9DsPXR3tXCuq7F5NkODdJ8qupMO2sQ0dBg4o9ltvXF48SHtt3Bgh5B5CkUQuRZWM2K3ioYd
WmnsvYW+NB36FVs2R2uWvxqC2yaccbXT2NmEqu/JsqRUGcduNara3lLPIONMzsPUwt6JymugkAGQ
hX06uZhc8GzidP8iu0vBMizP3Cdi968mmQVk/PThNrLuLcO7VNgTsc5tNAajjTe36GLik6O7YTew
Sh5K5GUNlPZNOCGkhDfTbtAhj+tsVod/LbPEBqrjzBs4B/GmURwqKg+ItQumXKK/xZHaeqil0/it
MO6rAGFKGTcEENqPKpDD4U+C6X8rpRV1HP/5azzr1/hvX2U1QQiP2n9cxV+6bMrf9q9ftbzQf3xZ
848/fx3+lJuP9uP/+Zftn5z4u+5Hkw/fdFn7j//Bd/77V/7//uXffv78lMf/Om1ekKT7X4S4MnL9
3/9L/yXCdfmef0a42v7fpembRLd6rmXbpvcfCa7234VnWa7vKpAP8CmIaf33BFfH+bttedLxXJoD
ygST+y9/a/4ZNu9Yf7cd25TKdhyOW56U/50E1yUT+P+m9nr8JGWawkNIy/zD8Zwl3vU/xb7nQ9UV
dt9hM5Ti3TfVfRoLvF8sKv/pI7n950/8W9Hlt4RNtM3//BfBb/TXlxL8RhhWTce1hZB/jUGG/zZV
3YDQbGpgiBkUsMN3GDM0s5SDDq/6ivPxt5sCxIdm8YOaB+AQOrwkcRGEq/rW0MlVtASRJZhS11Zu
0eyE2DbScKjBnKJMnzTqM6PCFo+aXtK3KRM0GjQiGHzJe9mQxCpZ0oaFbOjyhJiD9drEjMZgfbfs
3cUpAOFU97DnUw9oXqDFy1jewRrF10jxOgNYm0e0Nrn5yLz+DlL7uTKsa5DB7VEi7uAdd99sUfAI
fGdXZczyMUM/EgD5JfqRyYdAGFaUwN0qQx5CC72ZnRFzWyE/sAP5RBAC4IWOSj6T1uNghxNmn+G1
qPt97DM1HMh3TGvO+m02HttKHsoufatM9zcN3JtG4elIIIUgBngtfPhsLkOmNYwYKHKWcSwShxx2
Ira7ZLovm+pDhPlpoBDy6ZPjrEYrJOMbyHZPsXeGDf4NoKmfh0+yf8VamHTvcBTWDk7GKUPY+Oc7
Rj2Be7OeGVTmJGFQHMRW/B6Vu3ImKzVfaMSRXvzj+maeNJMG8QECCugwtEaDRokpsvcqA0kgr1K0
Y/s4S1iEy/yHKgTqr2Hetn2+zGvRU8nxdcjLcA+L8U1HHLvKrPzS1LeNPxGxAKCu1/SFXVnTCFFi
fyXJlAK4yHGSiffGGEBRGKlM102E1C9ZLOmVhfbOuigJfCtSaOgx171ozgUid8Wa55GyOEe2ubwH
FDjDZpqeDNW+6nzGt9hjjcxzhZQN+3SVnKjcCvg5CA+cefi1WqI9QIJSezLuTkDr64B6cEma74z2
U9MKL3MyVARyb06IuGgZONoWRjcQjcxRWOlxClmIRpiq6Mzbq2Z+gsvOJmlQrrfzNa0L4G9LN5nG
EyYJj85pI4j5UtUpsWZKQ0vB+IlPtkyBmOv0uzGhO946OCGoFtNvu4FB7bpPVUX3XBHru2694sJV
RCaVeSStuzfT1GBMLApyq4yR8MYxPnoZc0HsgGkjCWUuXnsVPjVcHLvNjoZJgnNCqiqsITciCaxJ
SdHxO/PX0/61VTe/rtc8MH5HwzKRl5ZgwGaqBKwPSa6KRtAIUXRy+EMbUQiShPLBIQq5HHmw08I/
mQ3/YOfu0mPG8k1Cc1C0CGswrPWDy6beuHiIU+To9Q1Nl4rE9/bbbpvrAhvTWGfxVY5CuE9oHSau
wPSBmWA1kqHaoFNWbZXRwW24kwlWimBkJKSaDQMGtX4nmLcXynPhy/R0o/XwoaemQnBbTUdjwksz
eNWTSPCm0GbNVJqjsyPIA88NqnCcFjZem5UYkAeE9Imm+IGh+FUIVmoYgZEChEaKHxTMRi3kJc2n
31tPJa1wFEZ633nFHWveXdlXR+GYZ6G+cjshUgzJNLLy4FCRMDu4kknFQ2AO76qD/iWa+W4YMirR
PWOXO6Gcq6li7lcp6CwGfekpDsblnGOytiXruSJwIHT2zRjTy0KQ1EjKCFzEePKXAIASG4wb1g8g
ptqdDc1W1tSxWUIhJKGHVPkiJ7X0uGXGjvi46JzNMFbn1lA4VRQmpQKbtcQFvCHzDjUKECFprOpR
Ey+j7OIwB6gcEe6Gap0E767oMMK7twBwZTTedWP94kDprpz+qYjgMVFcD9a0JbVra/bdGVcTcIRt
Qx2i5xGGcLhhyLFxgw7bTfAR44anr7GbbAdNWPDmwtYbiRksTEknd/ysW/wiSe4eLE6pZqLIy1Uv
dRRvWueAHYk13MAqiMvSzqF4tC7OHjfErOjBA7SAJ0ol273yeDMOov2CtZ+lNzp3UX4eKNHwqno7
IReyDD39yMtORiI+C4PIMKTUkTIOogPgQHbG1cQEqymBRLTBqcmx9wjqzvAKN86eyu4S8FCCt3os
dbsvEW/aJgqCsh2XJoj5NfoGzikLRUoDMlJ8N8YE1rs2vv2ZhRBH1g0nbIjh1wZJjhPCNLOBE8pC
fV2a1LxGpb/tnrlPqt7z9sOcsnNU4d4eDiIdb7qC/oVdzKRQFx8tEAioST3QoepaBsV3By/RNBQV
Y/Umtf1cG+N9PehXu2fUX1VH9iFHeG99q8Thz0ZS7Ruikyr7xb4mmpAayWOK3cUvNnl9K7ehCznb
jJjRNHj2kxZkY/PWvfnI9PAqTgGvteVNUVmfltXdZdHTqMUpVt2NVu6F1tddpPSpxUfe2kjR8+w2
cuqrxmYgky0CIds8FU72HUGYnWtyrWRwr+dru86uG0eB+5d4NNxnkntv625TwppsQNjFlKnyNx6q
kyuTFi6jerO69qG3rxOv3qWlAw+7bF/t2T33owbZ6eJVIRcHXNGMDlG71d4Bl1R54UftuR+2a3LZ
STUXoFTa+jBFya6R/k436pHS9ooQUUwKzvCMSo2+rv3RdOEl8dt3P2IhGWfruZhfy8J+N8biR4zW
xczHZfdZZ62+dzVYlCSeXnPtEKJJWp1P0J+TpE9RIx/b4aC0dS+65pYW5OPgVHe+d12K8BGb9Sck
lRYlDqrcNLvzChOrqnMMivlM1DQXubDu2C73WePsQse72EH15RYMGmSpPi1qv2/l5ChWDQl5SxyS
ZBcb83trm1fSpmjjCMi+mWxdCuzAn76jILqgRfoh6g9zDO64wHfubA5B/RT6G2TltBwmZ18i6Z98
74nOt7mKmxIHAZ7tKj9kRX9AaYO97bGszJWbMho3RyAqYQUG08J5GTofjlHd0afdT0NfEI5A8JFR
PKFvffsznhtVcc6gZo9pcULVeo7DhuZLdNNQKHemfMGVkIfvPWkOmsvXT8GD8sJz3PjVGouYa1av
NIv2TA/fhrS7xJqRHOe9V2xVNDY4jgj7uoz9gxzRAOIR2EvWmFQtpz6NERSEhC8gew5PCLq20qK/
L0j7Sev4ndscXX9hvlh0GZiSwKq3mmFjMe6kyZ5V/pVje2/WjAfXHg6Jhczb7I+DMy/ZuXynFttw
wDUJraLountAeFeQCLY94XOuYlrYhydngtgihn1SxRcFgYU5XLKY7v2FAbNJ5pBdhfYfe/e9vVAa
8g+nC462M964ogGfIHaM20/L41nIdl2gtYlGcDDoNT17YDtAucW4T2fyKUfSq8Pgui/GN4/8oaEy
voKInpsunVtnqPYdKv/lv8zwSeFejiPT1VRTn0t3b2K8bwz3LmqmqwrSbs1Kq8fXqdrbfJhgSE5F
ql6tsVj3trgd8HoDxdsxhQZTmN52zrB1xn7tKfvR8kD0GsgufKh/TXkhGuwYmh5I7uHOOM90K2br
a566nbK2o0cj256uyXrdBtBBUIpk4g3H5AG2zB3BQRgSoH4BBvffHYL4MjVda2HjIiufu4pfP8DL
JBj4E3kUN3JvCvdGj3x3llwyu117ob62hxw9Xr5lfu+25glE3nbG1adBug10rk3YaCEm1jIljCza
dmo6aRbAwFbHzrxq0mEfm4gl9AJ58VdixFjL/9tyuhnGgjQnBJmuvUuxKhM/wnzVvMppkU6TOCZ+
efE1TnPeHNwbPn7QflaxhpYMsCY/LX8+MeAHLj7irwcGe+uX7lmL/nm5CovazkijvaIlV9UI6oDB
A/44eM63nUc0vcVuwQEGZcAobNxrWG0R7Z5BTIfA8a6DSNI3j+9GI8NvFaDM4hRR3WtakIZE88wQ
Ljz1KKtk7T1nxoLe8Hc1J5MQm7FVVfvB1SdFvJiPfLBGNeaPMcGg0QEjUkdqyAIOi+ij8lOarHkn
ueOXW4r+9x40N+hpsvcQyEUxE2KfgTi4fLKvGcWp6tPDelE7yOy0JKIEjHb9ke5Ce4CldDTn4H4J
Bq+qBUZC7krY3wwoNjAMrA2pNpoP3ebuakjdahwSDtr42k5RCsI+5SKLnik8583lNWcsqqvlGqsh
3PaNZImkAGtC+jwjt0us7hqoZxGy1MLmCg7zvqnwQ3PbiBHjeS82NafQPyRHvJIEnhuzXOCN66zA
Fq0tNqTg2Abf3lgeXRGdC9zMM8UEn6EAk+fftnx/IMpdiqiGFDyyRocdc0msLzyHSxVc+tfBlD1H
3nhWnXmIIgRLy/wrznY0TKF+zNTp46XlvEVteOWF1iaNYtpvRFIaDJhG56az5ZWtpo3lOLsii4+W
1FtnIKdFjGcDx8Q4o4/GCha17l6b9tY10I3q6WIGgPzqHT1zsFeK02ZzVSp2NqRm2USgFw9+hHra
4s7JYdPP+CLd+NmZ57U1vrZkZ1vtW+HxXKzYrjd24GGajs+dWxwIkFwTDnfrOhy14SJ2NNhbTMPL
/ewR4W3yDlXXEPQUHkQZMzJS21kj2sYeq8PdFALFwHhjI9Ww++lKEZac2wR9NIATIIb05SENhiua
jlAovHt/kleSBXNR0Nra25vusIs676ZDf+0qCCTpkT7rXQG9HcZVwOwPjZurt3Wc3/lxduxh8Bbl
BEKNCOYGWHcmjjSMMBd4+6ATRwmf40/Lr4OKXUnuIxJ34C3NJrAQ7q1lPSOakxk/0qXA2lmJ3gX6
E2kRoSNY2D1vu3wQdGsY2xFtgv4mV/6uUAAcBzN7qUrraprfZZ+fGMQdIj+F0wRP3psIvcfjT391
+RBFau4rEmwiGYKrhe4snrPI3C9rYe0s6Jz2NEEasklFiZ34ik7KnajmV196lMLNOUjbp4Bm+2bI
PfLVsi3Rt9d2Y9y3BqMbSCNwjpnKJJfW56BoOwImRKaoLiC+TBNEikID9HfeqwI0XiWfCxo5K4Jn
frSasGrE1sXt5LczkP1b1QiKyY9HFUqKxrScaANUcU2yhGn073/+zrMmG3If5I0SEEQ6PvJ02fhO
Rbfu2RHqAVGXzA2G2aH/wtAOOvognkPjt1rgDJnv0B6yTApYURCClCOdj7VxXwzzc2YuLfORmq9R
9zRofhk0Qmm5xCW8xNKHCmvNHrQDSili3TGIzLxT/Ldqfob/vlAh2r1VLw5iypPEXYbckXFG22Ng
U6ZrV7edvU0nfs7Y9zfa8LdQvBggMGQ8MKLem0q8I3/RjBmJNdHmg0V/1jGWF5+Zo5TTgqzJ7B+L
3jjVIWo2ki4g7PNoojxmaTPD+zBiZWqs32rKf2b6dHhjjBzPO+PbycNaYLQfIKonWkKxtcAuisxm
I8Wyh6I3xPu5jPcKGOkSdKxHNFIp7Z61pJqBsuJCqLchXfdVUE7ZjZu35+WaenbEXiayn8jm+ruD
dw/m+6dE5r+yZ3pGmcx/Rc+8MeI3mQk8JR0+Oup+/K1rRCspF6Q0ZLti0tUt60XMi6unrjduOAMC
quHjDcMQlkIdvxJTEzAW460OrXh2kEmPCCOTQbyrqb8xPd6Nk/50arxBd+4iP0JA503FJoySfWm2
H63igzTor9AYCh5DB+dRyRpPvNnaFExrXSu+ztNrtHHVeWRMtTPKjyJo7iuX6UGahF+tnIHvmfl9
kdxIDkxofQk5qPm0G6M9mGb6pRSbgEziEx3dAseSxyc/8F6IJ433Y9fuJRivdWKw5ST+ZqRCqEZq
PY9fji7haujBcJkI0GiY8UE54c6aqcjcjomsMUQ7hI0BIzV8/Fx1Sxblyq6mcH0XTDQydJU12zoJ
f4fQEYRgSCBsdXHXG09TaizZNumzNtziZNRXJU/QvhQTnYW+EHg5SNUNLflqhJA5ylzV57ljJhF9
TCKuoHTxG1Q5BlekBmejq/djqz/9eP4SDVdf6Xo/hCGCsb2lo2mHnQHmO287DElP4oTxWMpbJ5T1
2QxA+2fCOmu5pE1jFZwCIjbEFP9Oc4XC3bszcs44jXKOjsegi4B5HI8dwiF/KPAPJt91TNnch+5T
HhD+q0fab3WYbGkNf06u8e43Ox/ZKW6oACva8pGaTFXiaLbp0nG0b/nIWs5J4K92UQxBx2tR3Luh
Z26CIK43/VL/aohrEmXVhmTa2rtvXf49M1t7O3d8+4CuirP7dCgiisBZWij2ERnRlq9fpV15J+um
GC0SiMZh2swZE+qpAhOGG449dZm69wUHqZq+Wo7O+c+lbRBdA9DzjjKirqnr6seoip/K7m+qMmgx
svAxtEmIoaCzjkIb+ao30+DcIA6Q82K2GWlVhslwsnXyReqAl3POGUPW0mVVyu2q2fEw/QgHkQaz
+9fUtbxrnEqABJz30QZmhYFtDaDhKmtxeiGQ7DM93wQE75zsbryHmf6RF1a9nyf20tBvcxh1zKtH
E/+fYQNslndR5Ly7Lk1X7adnwXMcgn9CxIBgbnkVzBgui5h8T3R1IGv62hh4jw4HrLXAOzHHxZVU
Feh6wbGh1s02+A2SCoegY/WbpkweXEXZXrUYUWLVwyGSxaH+ajHyoyrFdgWQxI75YYnL0jcwbiiW
rURpr99MDrpQ9qF3GEVQOCwWIjvk5nKs5fYowYKDtECFgSiFFitm/55Awtynl5m13aGH/hBqVigr
xfmBK6cntN6Y4VDbHXT6KP/pzOoncPBTG10HZnreZgVP8eTonR35eE9Kc93FTnEoW9zY2dIVlMED
bQ42spaqaOzS/aD8GzPN3WuvyRAfQIor50RufJ+Ej2VsMtGOGaZ6PafK2ZAGKVeeWu7UhpyRToFR
4ewgivEHuYCzMUzz0C3K7VTgc4TwunKZprP5ywO5RAuBkZeG0nGZQFBYNR9TbUFLqFt0MH3/0Gc+
Kx6PjzOb12OWXsGwvPFKlDupZM+AYrKWkv8BHHzH9Uh3c+xJTrvhM7U9546Caw9/ChrBGFbXOKgn
NUX7rsXnEdT9S0xv/6gbunQD0gQIbmbutligvB8FLK5vJhLZNHxiIx0/l7HXXNEuhbWuDtrFSQSk
oEDeJFE9YRg3sNauQvb5lY/h02QqhSDBeVP98EjswOsgSC1twonDK0ksAOYfVWhWMPD7+JR7Jgcc
12joZjQfKTjTTaIfrcWe7g2I6GbJ6Lmev1rcaqtAFj9NBf2lnsR+crhR5GLorCfvZc6Z/4w9qXWV
x5GlpP3lLTAzAhNfYMjuEss9dgOL9HKbOBAZXVtCS8+5kW3B5YcAG67DKsKrkQLh9FA2maRoK5vU
Xqa1235s9mFq30DNMg95kt/PxqeLrXhrOTDFXccZT65LCABRJOU265yawVkfblrCXZw5S2DJPSJe
1BcfgqnTps5ez9arIeCKRIyX1+aM/aPuu9fMJ95FLiYXUECfWAGNvcXI9NAZ3l2LVuXCR2Re4th7
cULxMAx0Vwm+ivfzorpSIs+34MpRBIQ09ZII6lHaHyeaI1s3J3kywjULSAHfOa6R8U4NOUEcDOY2
8dIWxUZ83dlxd4eFpSISmDZAwVHTjrCu9CrDehcurtm8W5OGxq0xpd9Z1Fl0R9KrssteTeb2t0X+
6M1jSsfJ0OTVqg2KfzYz6TknbX65aD0uQuHlGhxIonEEljsk2Hb0WxQEBpIsNBvUCHhL/Ya08f5P
ejR9oLZI7pw4wvXROIC70S3bbgfbrhseiZMaoPXWH3k6XTkxQwKX5PF1XUNApDJ7Hks2z6iFWmOZ
7X00USYbPS7XCIAZOVZU8GUQ7bh3wL+Ew11S4E+KZh8Xhud++YK6Y0bs4PTI3Hu6TUHpWWxIIHtG
mAVpHvJScE9SY4SmLh3YAUN4a7vOjayd1zE1rFWicIRZWjwORYnNkMOSns2e/lVAcpd3qCbE3z1o
pUm25YllgHT3S5VBvLIFKonOgoFYzcee2Ii2ohQbsqe2pzc2Ve0xz4iGJzOt3Yv2I5lJPxEdo0TH
QMIc99fzuIC0A+WvTQKIUPAyD0FN96zJM6ED6aFv7tPKOYwNG4btGmfjOaLdsw6fyhEN6H2IH2bT
ceaA34bB16ZWQOyO1CgslydhG9ojKYiv01C/G1m84Ac4yJERvbVGY9WX7ZOrBusY9U+IybHDGOaL
aDRpUByu10E6v6rRkjvROfgqyU2FEtJuB7qphpt9WDaToSjA6+J4H4E72+tOVfQIovZV6MHGmkf3
I0AaPZOhAhobjzXivI3TQCAy647AcUXjKSUhxhvA6QzEe9BCScttTr4SVc8yy+ZQOtNHHTRbJwBa
iOd2jbmftYgWOKg/04JHwknBRAoZQUHcxO2iUA7WXmGjQynQRQVARXamMb5iRUB4vnCuwNJcGczS
S9RCzK/rNzOSggBEBp/Yp9kYKowYPoUZXhwSeppL35bzhcYpknRE8hBK3I3VfadSAGepkmjjcwty
M+lDI6MPl09WOml6IBYY1J+bf/QJ5upaj1dsPdGhyo+dUJxY8ehSSBniKPJ+O5qgS4akcYD/28fK
nMuzAQxm55XM/yYE5JO0SE7wxtdqEY6FIc/OnJCZVhKKNlWcBiraqGZSbzMtCJRTP7OVscViWYTG
8Bn22bzzy2XOFRpHYUOM6iSnJdmf7YozWmO258xu7pi8lMcx/7WS9o3pNJmC7G5ru7Afqo4AeWaI
FOlt+TkpcsOZ2IwK5XRdJ7cWmulLeEwbHxBHMF1AG8DVDaGXIkvYtpUZ7gLDfWn9ytok9mnQnbkT
DgSzsEvSi9T+GsR+leK/oLYj2RbCOwjhknPPJsJ6Q9x6fFROdK9rwAyUbAdwQu3dWCWfOEomcH41
AVpS7MswRX48C5zUoAzCUeqVFvTbvYEvCAHaM50usIkrRMduNr/EE9QUQ27qEuJJUXu4tPt4zzz0
3qgLiP92hks1JWKarobj4WuZplFsktpkRhlAnUY96LkpJF0nIxkjwH8XU9nY4BVkVnlnGKFbj51v
y1LPKaiBhFlB01oYFoHAFwGj5T70xI3ypsXL3eqtGNTRrb3HKKLpPKQj6D9lXOKKtIDY4VmA0L1F
dFBtgsyEHGJnJ3PMkK3aLvFL4VeSzjB1yKtfY0VlG8UF4O9Hs/ZpSNQ14u6XqbXUMTYG77k2MSGA
X98K1HmrukjJwhyAS+TtNO+knb/1SIUP08yi7qf1BthJv05xyiZ9idG6w4lNf+xK1f25Czl8jL5G
rwX2X5pw1QrbPVIzX/s+c7rGWMi0mSa1waSszGyy81BAXAIyMVa57+GT9cN600r/sS6Q0bo9oZdp
1N4EEikhwK6ImjdmFKHHc5Pgsbbwe2iPGSIDhYuFKUXlzcUZG1rtFb1+TRjbpknwJ+RQtiH4KnoY
WxA2G+goT3YDSShuKTFMzT/VkX4yoMzsPZoF9TiMG0YsfH5+ZID74aelNVuWo1PShw1np4j31X6O
M34G8JRqJhr0k5pdluCqySDbb1sTe6QPblobmpASJjkIh2nPTo07byrFjj7609YnLzA2HBtmYxJt
tSSliNBeLAbsFTznS58r2EQeKmaqZ8ysBZ4gbe97cOqEIS5OgPGWsdq0Db3hSJL4ITDaYzLWIXLl
HLN4C8Fatxz54Pmhah9vMzd8pBuJoKjJUOoRu7j1JJbwAaWQnjEacIS7GtwlWVdDhvfM5GLb1SFo
oPzHCgDzCFprOR2XiQk3psXzAECh2w2lzzy1hamaTtU78TF4MaLkE0/ghlgk9OKG/Q3Bhb28QP1L
m4YLOAI8gZQDiM0uXdoUJD6PtFdjZ7hyVfmkGnEZrBAMLcJE8IHiwa0SKgtyJZa6twyYW5igEdZT
dRXb83iP3PfRXtALKRAgy4HO361UWPo4XdKDmxQXKZtHDs1i5757WrIEzdc+GUMkZKUvgJTXY2ZX
F8cqCciRiI+KWeLN6n7i0CAMNBk/eqRGvQPNPnSp7HJU0ipFAiRYFBXzr42p4nhbTPcat95WNO5X
JKxbnBR7TuYuaWBeM+IBtxHJWGCrqGXeRqIasfZDnfC8xUiC34Rn414gocKPDcJIEg6qUG0hQI0Y
4ePWGTms77MRGAgb3oOtOOxY5HasewdPupUXpyyuYCcPfE9RFjdVCJFDhSkaKk7teYlDqaHQXk8z
7QWHQ5Cnz2k4HnPTVTdhxzEr7dWu6bHdKD/5AgAHuGiyb+I8fezwQm0nwxwJ0cXLIemsrYhVoZOM
ebJwKjBr6mwWeLuEkfrrDtkAJAP/ekzIgk8MTtuhe6wz77tM6vqgC6Y6UU9owizir9rGPlxxqiHr
ZMfySYepxO5ii3jik1B6XymaJgavEXlEK4BSQpDVaAZQQfDZZOo1nNFs2V5/Bym5PplZ+wNIONuq
yIEj0k5Huieg9Jr70OeehMbbkHyFb316Mbtsqy2Bebght0TKAQ/KhGEMPf2M/8sxvGAjWHwglSBC
lhFItsrbWSZSLYQdRwnlVucgvoCXLKfwp3mI9vQdAkhei4ELB2GjkJDD0pEnC7NtBxJG9PW2B9e7
mkKBsx+VuUs7miOgOATlQmFqODzNaGKR8yVbqYvfwVan0q+/oCG+9i0jg0XZwupVBGa58zOJGGAK
9QEN4CECW7zTxXMVa6aX3XBEUnucFbOxoZyusAf5LmN6B6kUZ+YhZx6QBfu+Niw83Lm/nRz/OM0m
0wm8ZSs9XgY5sdQz2qD2J/JdsFYD0kZ/W7fbtCQzRfj+LhtBe6C0sGkSB7QSI/E+5kSQOlX4nPXR
OWtt9zLk6Y+HHh/mc+Bu4jJ8Em1sr1M/ITvWlw92/YPysjixeBJtWB+qZLjHeMuqGQUFScnJOnKc
ZEuQN141RfnB+ryyEJltMwZdVRpC30nVk+vIWwG5bmVqNuRUaZIhIZ5NYd7vdWs+tf7nSFD3KbTA
EblMQ6X32yWQ98mDZx49R0ezxfCWZCSuCWs+u0zHBCjZTkt0WD4nPq8sHFovUK746juCfAZcVJm/
HuoooYWK48UFkggV0cF+s2HSBpc4fMuN6M3kGJhFlXORDoBMPmu5I9xpl9gf9AeJy/RMsWoz4DhT
ol6rARK3olznVfUbwYRrESCQs+Wgt7DpIa+qt5T6dC/jjqAQBT3DR6ZfsOOtrGDxHwv3l4HprXQZ
VqH1A2EIhk/g0iS4qwYF7WLQMFIcLbhLKjpLMaGDTeTwxNDkoXOx9DBGzn7s47GPl6tEdeJ6SBfo
lq9TE0di57tAVYpbwXCqlvY3WWKkkncu857qjv5vDGLNFDtRU3jg/8igsDsYIVaFGh8lGkDK1RuL
VpwIfXLn4xu3CX4kG6Jdvo0GyiBANA/khOCenBmGWp1/LokbVppDKCcPOgBhucNhe8+K1B8zu4R/
0R8FPySAgh2681abE7sBtdfsXXvK5YTIiRM/KOs1TL+ga8ShJ3eHkZ1xti0S27FvLIdJ7OhORhST
RaDowJ+0mBQmDJqmCsYd+inYAz6z9QioL6829d5XrrG9ZQwkuphzZNh+uT6oCdGK1cyxoA3sK6cN
meionARyi23QZkvEqdVRayHmCxle5oRKRbLwqIlrspoCXpI7dWsuXDoSU14LcgGMerrvF+OHRofP
tGFewWQPUZNg/ApM5B2MGPZFstCBythYBxwNV0K3L9REkNVp5ic5ojgwAmhLqPqrkPbsCFdAWR++
cGm7Jf0Zfzg7eFg3AKf1fdaaSCdqftsUYN8QoB+LAygICJRIU4oRJVhqMxtw7Xwj+GTqDmGdOndX
NdD8fY4WVvyVG65DVIx3T48CbD7j7gwHENkzLyxXB7Rgvxw0a46F8honJSOrdjv2XHYTv8kO8GFj
FBs/ABDqzxdB5thKDQ41XhWQqpftx3GMNp0PGcGNQ/xPWEvXA/GJs4XqkFvr3NZUTCKuSbEOWMnA
pe978pwoEug6JiG5LQWEUpNFAe3SalJ0m2hywMvInjhoPqTKe48aBFReUr+2EmGoxJPFCG0ztxF0
WUzgiFTHW1DB8/+h7jx2Y1fSPP8us2eBnsFFzyKZXinvtSGOpCN677nrd+sH6x/PxfSVqBzlXDQw
QKNwUYVSlUIRDPOZvyFX3kWCTkXcZpNeCwgir4L2pEDYMUd3pyT9vYzeTkjTZREZFWvcxFsvQhk6
NZhlQSpYD+k11aFJ1QXvDQvMs/demtRf8lqXULMKniuDqs8wcnRJFjd93iGA44mrKlaslZUVAw7D
0oMB3jIxkFCv3MqgQzBcZqb2MFFaF+n1MOkYJLD4kLjN8I+mItDU2kc92k9NaCPOgcqoK6gT1ilW
iJqCbu8fe6ZRU8lErW3bCa7MvDmoecnL6EZAi8P0XR8AJILVuUMkBJfnZYcNEgCoJAc0YYNCjyie
mNR6qT5IkJ/4Kr5+jdSYsrSi4ZfZRvcAjBy1jVZ5WZynwsIAox6f1AikXY9UoGGKX75EbOSOys5t
TFywtFViWueQAN8N5VyK4YTbL5IP3A4jN3B170NMz5Mi0SM4Jh9EOvi5kC3k1Mmj1VJuJG/CI64e
cWK0X7uxWA+JJuDe2CaSOR09qI8ciOlKzt3nATr05FFnNuGNiuDYpCukrzpRnBXAVL0Reitd5AsB
ACRR0A7UEE1xJeWgythQJaY4kBLW6Lkpj1GXPeWt/NTJ2Msq9auRG9cCbZjcJMYYpv8yJ7MdS6RD
DEA89NfP3ALUmZpzOkSOAvpIYZhjzGsrIyooa+W7MJUdJpjXLrBUP0cDIZv+Bjn0zwb0AdreBdYV
Vmuk84ApUK5Hr3MUWA/UBbiNEjefvqGlDvjDcxS54dEjJ0QZ/JFu0x2cnDMjRAmJcsWWNJWI0kc1
RiIMh5AAgMW8Eu0YAqePLixJPW/0dOfq3puGvNfgvZsNzASU8++SKkRGmt5XEmiv1lAAh5S9hw41
4UWlDxdB3z+mHjugMqjxDLa609XWX1aKhkrRlTkBbKKWScEJJ7cv1FtTzpYVnDXfhGBuasFjKRVP
1piaix0P4muiNmgeoyaD/rSx9NL2We2Q17A1Gh3SKBBFsrEWKYMHHOrOiq6FYB5YMCWqA6otLfDw
vZLaEKLGYRsb8g6K7ZUfYLORaCQlJMJKXiOgPLzlGc4avJ5oWvBojrtqaK5wtt6pRfcrbYgfKzx1
3DQg4TzDegyFGB0e9di6L7VHt7CozjKZDjVVJFUEQNCltwiLXC4NUFSmmb8qzwZBMVqGNxli3Z5H
xBfJZPNdYexaa7irZfNcGLj9lTU8EBWxIVBeB9/2MAXKbpIxOuvISmz5TgdlSO/rvLNKsmoXL5T8
TdKrGx0wR0+BHDFEKrOPWUuzz+z7DYmPMhSXuiEOpVDvzbS79OvwlQJRoVhAcqzbQqkvUqXd4GfC
fqxuxjCsmG4LYauhOqb4RKDth+m2O89CPjx2Uy7+Ur0dgGNLSnIJooQgMjWfaJtegMG8tgLU723p
IoA231VisjkzADABFTUL81fbNCBrPfqsNq+Sgnee4Z6rxjlnBhmh6Ych3AS6W6QOW8KjB0CsKLum
3PRhBwkAChuu4t52jIPfI7qtZWAe2uCjSZWLVkF7OQjZ0oMxPktRuEG3jCYvDybt6YvCqIGNY4xV
EjVWHX3Mqv+Va9EkNc2UO0zER7L9pgp2SQ2hG+b7fRKoWO99SPpwLns13g3ypoY86xLMjU0A/D+D
uhDk8S00WHW0fgWkJXxp7C9ohDlThyDO0FrtBJsRG6PQ0faQESdLguTVL/O1it8WKSSgx762txo2
RcSHFKo8shlCBn6t9gKgFtgy94ZQ2bFTSjbUPILgEqiHuKyXrn7QyqIOIIf7jNcIl3c2EVCRF5fi
Iaqx/i9heNRXRf0u1/6ZGygXon+wYmQI3Zx++tDqu7QxbmwL/HeGB9REOaLp1mc3bYw6wTrxxYuB
TAw8Sypm/vhbw0MAWMa4x9rncfDN90pX6DWM9Kgtisqj77EdY17KHIZlQuNWaFS/sqFc5FL/SmdE
LCpQlR2lArIR8g582u9wRdl1/dSmyi9tW7kb1Pw1KCNOK0UOufY+XD28TIT+XNMHwgxnWaUNFBGI
O1xCxjlE1ytUWyvEBBB4LfH9nCTYGsToii691DATH0JctqIKnUFFald5E9EdVIubBApv7SnsSIIs
kOohYEksISWLhIFgN0cbI/5wjXShIiSCxum5GgTwO0ZE3Jgfcs1om1SVgeRaE36gbwLI4aErovcc
UG6ih7foXrzRllt38sSvNHuy2Po95zVJ8wRzS5mMeQR6DnprlWkQmBCPVZ4syriIQGzypNyJ2tzp
drtXRh/I5iR4EFHERiNpI5XZo52U5x62SWZs4uM+6SvRoAdSpBK5hvVlKBqgwHDqFlbPSdJkCzBi
tGnNEnH1qV+fCjrvwaPrW/fkStcavzbWLYA4ln+H8d/o1supR2SY+t7yx7vW1x5qxAuU8b4DEw38
/lyI5AYONGo8ifq7bvsH+CzwpyRIVGjIXXfSpS/Gc6PwsNcK0afgt3iGkyeIphr9S2PhD4YwEr0h
Q72Uy0lzBrdHXZ6kZsniQMxm6SKvQOrFBoUGnbgsDeIzMLQK9RPJFu82Hdtdj0QVvAIFUHTt5GaH
0fJA86KJdQjuaLZnXhWtO12/sBWuHQSs1kpW3wU66vsIXd7bqvHLh4Fu2nxx+nnsbxNxRDLaC721
LOhgLqElLpljBnhI4282MnlpUARyUqt6b6qIxqvfbP2qfxDldOcA11zUfnzfIVuno07LSYXlYqLw
LPn9ajKgSmp/rSGyQv6Z88ShQ4TkSviOusVdUITLmu5wWdi2Q9LBUlY+ceP4UFXPdgitOmvuqEI9
5loORizLXvQkJOQbwpUUGVdwyp5S71KTg9+UbUIVPxyr/5Wm1oEg6lBpOlVl0NlJER201r2AcC0h
/u3eG71uof0SE67zvttY66GMPmBpNiI4OO4tCg+LrI1vCYcxjXZB3JOdL9p0RCi7xqkYl6TKoKiS
S1dd5j9bhovbaSHdNQ0r0rsJclCGm60ae62ZCMBBW0OKF8vpstv0PE5gLK4Lj7erxh4ZNjuCMmHV
3+u1fogBoKwttXrwTUACBv0kVjmjsEM6qgyVSvU62Jlj+z79eX3uoU3Q/1ZylAeHvLkIpsCtaQg9
wBWVmg9tOqrydVm8gELKznSVR6isobfIMueXwjzo9lHaiWSXWTSPAQ9MVhAo2RfQG7yJpSTF7UUi
gx3T4xbzAYpzGHvCSje19MyLLewyekE9xezvPYjyLCd0AEq2Yi03oYKc6n3aI9HfN9hBNCbUED+6
aDXMhDHz8WXB+S4b8CD9pSohPJsFWP+KGw9G35Ja+k3VZq+tRfnUrKgWtORVND6XxZSl2bqB5KUJ
ZOA5CmpQrx7dNMwMf0lldFVS7g/N5ho0reGG/RqAhL2SMWUL/V1ftWT3focHTMQKa8XYEMF1A5L4
lbHydIje6NhgkBi+FjoKjQgwvPYthDWqR9LSV3O0AWp5XFn0EEVBp4ACNGacGX97TvQo591ZyOLa
LYannu8e7AiC6YhCHKBD+ZC7SFeicoHBZYNwQzg9FXl4A4LpMlJBs1UQoVA978zl2Bmto+jWtRaS
Emtmj/rkARCgjDype9aqxIfy0A9r2qAUCSiTQB4ACGPFH0baUMfVTIxRjCczY0Ik4cIpLG3tK7q6
SdLkYPKjHrQOgU794U+Og/wz4j2wGG1aDV4mpxuUFaiKyU46YUZK9RBbmA7VhbjhXTknJyFDxeIA
CDXIh958iRWCQ13kyAYm2K/V+tqsOwWlpCmwUaFbaDjg2uMmxDMtUYc1aC3QxCp3fJGbuzIcLuj+
7LtKftLJ0tBlPYCYlZvofcDGe9Hk6GHXiQeCiMybXGkZ0UvvE6VfdCpfweg1pF55DKIux1cKworq
vQoXM8NE3ZNSvZmUzOM8vEtahNECH4AM/i95j5vjpLKqjIcmsg6h365VN76ehgWn/ZrVpG5JfQnJ
DHRUhWZHwvdBfWBjFMKplE03Ngn9TRz3skF/81IqVXn8mgV7cHixo5eEamqMzLmHaM5krqp+SKN/
bwXFm+3RUcOD3AUvOv2NpaT+xshcolV2nVPA3tbhvaXTZ6XCtA2MlvYdugio8IMR1CIYcgHqulTX
4SUgUuK6OO54VEPk+5AKrJcPd35YvamYzYapigyioAKjwBpE3ysAGoRnlaoexl67KkDcYfX7yhF2
/Bjxw04+p3166eFVJ1X5rZpMUVYJXr7px/OeilKGVXTeXrsJaZjPdsBvkKwarxNNxaK4FMVF7mUf
XdYdGrwrOiD3KU2HhWLF61FBUKnOhhcIFq90Ild1ozwQHa0xGL+1KQiUNeWDnKc1UWBPNZP5332p
lhec7m2VUTfEy2PXNiicuyP7b5y027XqqcvthQziZTEq0q1HtxXIt4WxnV4tPKiAjqwHbCORLOla
3aRW0oPGLxEyXMfIS05zKEtE+sh3s/KpssAFDXFzWVvtgy64igykVbDReSPyhGwboxbcImen20m3
IOxAwD42bshQXovEvFEzHj9CO4wrhLf0pHZRe+ioJWIfEn9kPPdYBBhbjDiBz8ncpKWtLTER2MrT
OttNby5ivG1JKZKD66s3GgZYgVDvQOzca1BWJaW8aIryMu57Egk3vJ5m1JrY13WI9/njW6OOG9e4
D9P8QPvntQrNW1D/uyyRztv2Wm+GXSuk52rA2bG8rCVMDQXddqPQrzJfbCfZqYpCPyJqAhiTDQa7
cZ91G0MOQ4dj7proAzXRjcmVSe2jxVDC3gwNEuUmeDzQ+YuBWs2gAHqp0M0oTHIiBHRTFKPN80DO
141moqX5y7JgFWTDwaAnKKY97UvpY18mWxvr2dEyrxQFNnhY7YzR3rd2c96RTriEUaZcXdJv2eV1
DHKPvo/VX9BXV+DBRRWVTF8p7zp6SjXF+9rPrlCv5fUMeGGnVD3Q/GqFJBg4WXiVPnFTUkgHpQeX
krXUzAEpXCb8UxWYdRWYUqaCDmtEnrl0A/Uqr5V9PIaPLQLepmTAkwzkq6ADhERni7w9OTcEAYAN
Hp5nGyeoNs2fuNF2fXQzVh197vC5A72DkCMhHCor4SSneS2ARwIWulPdVdYbl3kLZNsSPdorUgfi
oe+AiZgY6GW/cgL2OGCPdGrM/a/ZeFfZ+P7R7lwLEI4wwD9gXb3KKX3noiyT5fAaACpxvADDLlBG
MQR0O6aE5WYb1a0RabV9GW2n4jGhbNkYGtVNCyx7SH12LTVQ4+mzU+9Ciq95QNkQaWWkr110XDCE
Rk0XWPVdmuDrlw97PU3hVkFbSFXi6iD2pYWQYa9r2u+QBB3TAnz31Ay1UDBfTeTBMYmWOs5wTtML
xJLyirAgAKujQS/oYEWkWno9ttF0nUwqiyMlEoWXISslJ/T2CYpQK62J6T2Z5Sa6FFLi7YOMmwZR
DYCOdD4t7dWNfAr1mrSV6wixrSkJ8DW6vxhYrEm67jNb+f8syfJZkeV/b35nF7+Am/8P0G0xUTP5
v+u2LP/j39OZaMv0f/hLtEUx/qXYloIwi0pEoyqm+D+qLeJfMrhPwlHVNmVVNmR+kkK49v/tfxnW
vyyD9I6HykL9in/7L9UWQ/8XMnOyaVporpgwLcQ/UW1RJlmWT7ItOmMLGaQtHBmTvpypfZVtyYHT
WlhD0kPa1Lvqmt6oEy/EQnmALnL1aVGOKLdMKjQ/joUUzWeJmBqF6DoQMmMhSbKicb+EsbagOl2f
IZ3uL4sdSnfbciNWJwa2jw1sy9NqarYmq5OgzCdtmrCkyNM0HEa6vktSP2dY1VfcAQ4YiugcqwMn
2WGvtyEzUrB4fT0xPB/r+7xtXTOEpWiKrsyGL4F3N/Q6DSDsS2wLlohqc1If9YW9yeA+4PHx84Az
fZw/31RRGUzohgIUfzYeMXSXhBGUw0I+z/2DF2HQgzzuz4Mc3TmfR5m+9qdFDQwfJW4eQQfy5EZd
oVsRLluHUG2NR4zh/Dza0SlpqgJGWDU0XZ9NaYhs1ANLpgQ1NlPXcn4eWfufh1CPHQWUkjTSB4Xv
ZMy2p6y4vRePtQks/gV70hJYS5uvFXTxww4gNQICW4u4PK9/IV2D+iIFrKlST0taAVtJsSLopa2u
4LlW8vanJ1bg2B7+/NfNViAqMrvok8Z05D0S9Ntya2zMNS2Zv274vwStjh1SRKS+bdbP48w+a1TH
Xq+7rIK6iS7w4XK0bbbB/nXlLtNtvcKQZDu+0Jff/bz6Cpfdj+NOf9en7QTZp9P0nPmhjLTWz6dz
ikDnuU4BZoGyHxvLXVSXyaW3DE+srHLsfH6e8vSnfRq6sLOyimumDMTcgXC7UB4JbRfwEVf5uXVq
osduwc+jTR/682gxMK6gZDR4Iyws7Sn6P692tcDtjzmWTnY7oECNAeepEzvd5fO7/tPIpvx15Ega
bTubthBaMat+mS6VV0xKHZAIOziyv7OzE5/0xIGa3sTPMzUNy9ayaV0lay/BEagQ1+swrgzbd0F+
ZauYw48XiQcTxrRPTFadJvNtspai6oZhCFuI2TL3mKgBImFwA42fODtoUAxhusIqoX8Fc3tvSh+l
8hxULkUAgJBvOrR4876yNjnGy5p82aqDE3erE2tydK/9/WfZs28wphgJRAV/VriDrnjvLinc3mGJ
s0AccJ2dOMzTjfVtDYRicGMKWUdd6+sHyKZwhE6DiVvP3ivP0Qw+MZujX/jTALMrUwe0FFotA6QH
b2udtVtOzbW0KR1o7Seihz/X72wylHUVXUYER1Brm+0mA1XxQkpzmv0AZO7VPJM/dHCvy770EIIs
5HiH6SL+nxW436YAXG10vfUAYDbGUpBlOxtpBS1QshfQL0BlDYhCpEsQ+91tA3z4INetiT0ZYqJ3
VpJok590cN1IJfJnTWUMe8r8fkxsX+vAOdxGeoEhai2NcUweAMG3Ky9OpGUv1TZAcltXbix8uSVn
lA3rUaKmsyloJiwHUYdwH4orvCiw9558uaBhPhexSTgkQsIuoPNPrVYYdPQlwztkYYlsbai7w71N
vblZ5QHMomK0GkS4m3FfWAD+1yc+65E3ADyBrhB6qgbooNm+sVyziMIpeVFRfFqIaFEfsG9ZSivt
QnpAXr3fg+N2eATtXfR4Yuwje9ZGwZBavaJZuixmn3noa5YmVo0/1yM9vfvgGsDCcrr+m0tp516c
vP6/j2jJsqEKdPVkWVHM6ch+vpADmO9BN9InoWT8ITbWOlzXWxJOqjDjhh7O/8sz+/25+zrobImr
oihdM2fQ/q1ZGevKYeeuqM470NpXKBmu5K27kjcQW50TCzz95q/nCIg831TTpmAU4eqv0xVy0E7A
oikYhk1K73M7bm0egUZdgPdepo57asRjC/xpxPmdl1kwc9VpxPFW3vdLY61tk03kDG/WZljWTrA+
Ocfv4SJzhLz+1+1v2bNNRKKcBmNaGg5eziQaiHDEBZiHPdVm81CvxhU0cukM1cyFtTyxvN8v+K9D
z3aTpfaKDKiWD7vW1vl6et6XNAlW4ZYbHk3VE+NNX2v+NQ3ZFjo3IvzSP1H6p83ra5VkAQ9ATW5N
/rapCQtJ/jf+5sS0vj+nlmygEarzIVVTmQfgboAsfSYzjroRGzSOtu662OG645yMj44toGFMmYst
ZGR7Zy+kGqpGlnqMZL40q2BbnSfOG0U0/LGX0vLk3vz+gjGvT6PNdkru17nvZ4ymXMJ0XmhbetPk
v9Je3Z5Ky5Tv1yryqEKHjoNWquBV/nry3DHRjUbQC5oiv3QZriV9Qzulddot6OclfSGndGLE8vdu
eeIMHjmCX4aefv5pm7QtCAU6O7pj+/dpgThWtPh5gxzZh7qpaTD1p0PHmn4dQCrGvOozqDvxwd0r
W33XrfEjPbmGx+bxeZhZdjLCaUy1gcdSGpqLVsZ2pqt+/zyTP+n47EgxFUJGdHZVVEBmn8mnXGm4
LmMANNmivzGl7OHadiAz7vztsFNf0/OTN9aRXW+oCpLgvES2Avfy6/rhiNMTrybwMJx+SQ7iJOe2
g03yKl0F61OR+ZFVZDCNQMqg+CTm1yNxiQbXLTAco5m6yMAe5FPlgVNDzK7BRC/RmpGAZpYI5xL1
Lozs5sR3OrpkBLaGqeqKZsxlgC08RocqICCMlWW6Q/V+W2/jD+teXou1j8DDPxxOk81pN+iIifB9
7Hk208GWhumloah70PfactzC8HSwVPjzZp7aD/MkkcF0nQqOKSzgHKo52w4pCirZCJbUMejoaS2Y
ZumpAMbShosT05pfSvORZieqK4TpNwMjKZe+vTmXo23unZGerMUSkHsD/maRqAvNIXRei394K/0Z
m1ombzVazpzrr5ve1GhaakDlHDEByV15Afz6RCw7LdTnw/zXEDoRj2nRyJRn9zvw4jKEeq0g/K8v
Ivu3XJ4n+Yk06NQYs72eG3UGWoYxNDqVPrh1T3rp25cTH2p+ouYzmS1WDr8t6fRQ+VOpDfbIMWYO
TEeno9fplIt6E2988x8mkPMxp7/p07ORY93kulaAMgpmHPRBgXYrxe8TEzu1fNPPPw2SuXGdGuBo
MYrc49DD3eetEgehFIwXUfNxIN459u7UCVPmL9Zfc7Mm3fOp1D6/PvALrKFbMiw2b5SanqD1cfGC
mukc+wKIbEOAk7wBDcI55XTccfSA2/81ujWLcgpJrX1Yt4ojbSGlrZNtss82yJls4Vg47hOyyvvw
3Fj+vNQnpmzNDsOQSYhKBwwaH+qdtgWrt652px9p5fhW/XtyswNhoxCrwpZRnOhB2rq/p+vS26eP
6p15G/GEJpenqpbHtpAhczlPCvg2pfSvWyiVTJAAFexNQ/jqXSuq4DfEM+1GiXzg+z8v4rEL0yBx
Mtg2QErkaZE/bVet6XsFxW7F8Y2bLL/1UVROt5BEnMQ4/3mko+v4aShltklUOapVgUi9E+qpfQ9/
FekHDdaenMcJ6KsqfsyyBuyPa+BMIrCtj90IQL+Ccco2NXKOTTRRXbCOuv75L/v+gYWqWUIVuk74
oOuzjRT0gytXNYiBJtNxtG32pVmeGOJbVVaT+f2YFgCHFQJjndk3hcxdlkNISxW0w5SUozcBqRwo
8rJdIZOwPtUlOjYnYWu0w4ypLadP3/3Tdx1KPKGLpKSBYZWs8LIJn35etO+njwl9GmAqCXwaIFDA
DmrItHDheNtqE220jbSRT4bI88rCtG4odhG/6mj/kbF9HcYeA81E9WKEVoOQRXU9dNeDdB2rz1Ky
b4OLn+d07CtpFIrwowCARItzdtT9gf0baejb+QesnJiWdWOcY19Otuati1PP0fTGfX3NMVH9NNrs
DUzGssLor5WdvovxbwHqGF6ZSaaiRof0IGVgnIVT09zoLaxMxfa0K9ytcGBSu2sPNGL6lkWo0YYV
qIokb39VtvUWB7jXYxkgUC0an+0GH2E7qiBFQhB3dCMO1/0okm1vN/WZLavemZGL9LnOo/y2boxi
Z0zeABnyMrAzidBczMMecqOB+5HENOeWQNS7HeaJ6iNsOvuhBTwJZjLNzppW2Hc/f42j1+DfV9O3
YkBaAJnQuZqUYtdiihYCKRPpiW18/FZSdZsIlVYjVaSvGwydi8E3aGg62qXYINTooCCzFIfsYG88
J1l325NJ+tF5fRpxtqWx39G1weMelPf1DgKBvvCXwPc39QoKihNN9blX7erntfx+Ws0/rQMhMFrR
zfn1Y/VR0SCho1DwcDfNJtmgS0t/+mS5Y7oqv27pr+PM4m8ZvToUyIiB5X1xUW3EDgzmnhKOkzr+
qffk+/FhLNNUSF64iUAWfP1yjQTWTpqyCiRG/Z24Vvl0+OOhkXAAUbZON9KJ6Pv7nWpOAIepBWNa
GArMBkSZRMWmnq1SYPnVx5dh2Dk/f6Y/b+B8/T4NMX8jizHCHSFjCPRx9tOtmhz8bbgIlic7lMd2
4eeRZo/eYKcBxEdGap+Ki/oAkW0t3Sib/iO4wqXcwfFheaqaeCzW+Dzk7HY1cEpuJWz88HZoFp2/
jaGGN+jCkcskEPBPLOX0235ayvnBHprSzvppKa/75dTyrV9RcAOjUN93i1O53/dniq0Bn9fiX7JG
av11L1aBTOjS6wjbTCKKFs6vKCx2iBWH/KdnQzvVjDz69XTFEjghabxU088/vb5oR4S9LJE+WZfD
Kln129B1Jl2RQ7vCSW3VbGPIntd5d2pRj37CT+POzncRpPB/fe4RfQNXssUQbDVu0dswFyM9FKD+
S+Eov3DOXZ/aPEdnzNGjyk8pQbVnAU0d2JWdYWwJkwLv6KLahl2xsuPq/sS2OXarkEMJoDWWrOrz
FFtp0PGMI1wsJiCItQ5WJR37Ve9wdS6Sy9ix338e8OilwltON1CAP7dm8wJHGoV9OgXgWJgh54zS
nHL78xDfL3+LaIYYUDX+FHtmQ8Digr4N+e5Prl1taHz9ASadqilZ308cI9DoojWrUsCa15RCuyaC
KyZjDyqrH55rSXiyChUVxZE2pljmVpf/NtwOwl4dW8pV77lAvTHyAVwbJyniVUU2tOvBQKZrEXRa
dS3c3MWiNbEoItty0TkT8OtMHnvj3qoD/7YuvfLKyFvEziJXYMLlWyvwxAmOfxFFumZsz/ocTyLQ
1uICuWk0tjOYSV1GNNRr2Xip2gVSfnYsPStlGq4qs9JkeNOhj3TPwGdPUnWPWAk8hAiPEtvu/Q09
4uhKzzOKV9EgB1vE5YqP0ug9jNc97LQjVAmrSgAnR43mBiHC/L6OymiFMCpaJEZ2m+IJ8Ys0Rj+P
JGM44GvVrDoYZGDGx+4eUf9mC9k8uZatWDxKlujahYmuYgTk0sUbiCphhR9NPrIbkViA9xfBG/t5
x3w/bESmQlHpS0/vnZhdZ1ar55rpGrJT4xCNKfxaIL+qlMmJB/XUMLMr2hcYA/HGU4SE1WFZgK6U
AqXWcPXfm80s4KLa6kuBZMpOIFvaosJw040Qt0h97cT1+P0sT8sG7lAQZOEcNHtTYz1pkTKFRWKq
L/rko16Z/zxDASmJJcOfMza1Xr5e/LmS4tyNgZlTBzKtKyxL126GtJA2kVQgp5zXspWh2pglO8VL
4ofQ8iPHRLbmrIe8feoZ+v7sWUxUsxUBGpQO5Syl79IxbEFPd3icOQi5ljuIsktENKVH3B8deFir
5K66Q/d8Fb40J9Kn75uHsTnMlC6gGnHtfF0JDpeux9g6OaUtvVt+6TkpYty5a2cnts/0pn0NJCzL
AOvIP6jqAlL9OlAZgmPOE6CUXTWej7uRh28Y9HUsnQoijtzTDCRUEl6d1HrelcwTYY/eBCLX63Kp
yBu3fRb5y6CU6EBDL+8vXGPz88n4s0jf5/b3kLP3vEsHHBj0aciN8YT46QaaNLSZJew5MDzVY3zi
Yvl+Qqa1/Hu82VPkK5VaQNvu4FxUrxG24G3n3v88p2P7wsL+SLb4VLYhpp9/Co1GqmrQRuMOe7Fb
DRlI0TyZ+e3PYxybBhIEBhkjkYgy730WcVUVHTbljt+g0NIUIPKzMj5xOx4bhJoHweQU8ihzvFOA
AXIFjxAYXy+WrTlgbXHi80+rPfv6Nte7SdRhE0nOl0odzSFVSxP2mnzVYDQ12ij6d9cKWb4DNXBc
/rxqR24LhqNhrHGHGWSCX79MoXRRYaKuiVKGtCvde626BVIERavq5K3uNSdqbkfWb0KW84CxGdRv
0JDa1ut8iOHmCTlaWwWaKqI+Ve4/PsZUMzS57hnp65SMgMxaT0ea3u55m2/l5unnJfvWZadfxiT+
HmBa00+72Xa9XE4Q2XfKp/CuPwwX6Oys8KcoF/0eij1GZssUXGfy6v46MfKRaI6+vqZwXCiK0iP8
OnKht5SuRrV1jEW7vDTW6Xqq8eFuvvIXp0LHI1csgPbpS6HwwB07O7NGloUDpDJEG8fLtHi041Ui
nWWntvv3/cfzTDuaxpk6OcXORkl7tXEzhdo20LcLSdpD1V3AeNeyEi6zulERY/l5Db9fRUgcaZSW
NNhT3HqzAXtduPjD1bJDsLDTevsq9GCbp9r2vzfM7BIfpbbk/mhkp8PArdtE0kZTdj8PcaRMxlRg
kVvcR0T29myMwUc8sfGxEMUXaQ0qgiKSv3YP+ape4aRD1eqfN0GmAbnAFYPbAr7BbPslciBH+sDH
ivdp++5W20o5scWPfp5PQ0yH+9PZ6hJs3eH+0+vQ7uKiRBXjlRvqREz4fWt/ncdsD3Ryo7dZNQ0i
HdwSgVNI+E1bLMvshJUwgCL+3vl1rgA2hHxDWewbSLizg96Px5YTqwhq8Z1x6cpiRwn9oi2N6wZp
AHQFlRxRySJ0jBJRNuHVT0YyZIglSXTJDe0eV5N9CKNrtNr0zVLcqwyNbHVAu9qfJAmLDDy5nJ5n
AR4weYK1UXWWSsWF2SJ/HicaNLai3qIEhjRB2l9m+I36mv8L607ocyohzYhQ6JDYV2aF5DQmmEgD
u2e6Ly5aOGeWiVJlaFtoNOZgx6PBIzdzzxpknRMTjiJGfZjubHQ0FMus2yEUcJeiC2Pj+5qjM9Bg
6yYn7tZDI8zKPcyQ1LWnFXepB9Y/e6WEsM0466gpbvE9XaQQ4Ptmb1fFblJgr33I8gaun/DVR605
FPHeHtH7CLZCrLTqd2OHjmJcwxRfa4ikSK7t1Ea/SF1cJnNcgtJ9012kLo1fhE+HRFpjTOhWGjJ4
v9Uxu9Bq4J9mdu0WsG1RHaMCsWzkIlgPNlW3GFqsjnbHqCnvLXavdd3t3F5eetWUCT/H8a2FztxI
N7dG/zSEJ6gAqUkQlNbRssDyQiexQbcTaTsMjZH+klAUjOVHuaKIHewiD9HW0n6qjbuwE9hGX6HU
suxRrat56kuv2UmBXywynueF31TwAos3c8AZ6Q+d3pCuIojGjmSP9/XkI4ZyWad0G3nETELqLtH2
ug0ze93r8b6Cktv24WUQwIzsMCqamg8oN4rmxcr7dZbWq0mpCNPcld3GKwMNhaLnRZPdBwwYlq2P
P4BiIZKx80LdcTMP11Wkcr3+AW+4rWL517Uon0ZOKwyX81C8RcgdjehIlVF5NfkhD5W0z6oPqW22
wKbf5ba7bX0E7Cr+F+a1jvZAiIffAIPZiMt7268uo+ZGitOzScRfFg9dL2876Lt9Gr13RYMIho98
QbuYZO5apDPdJHutyCXxDuWFEnuBbkfjPqloJXWBvwm6eKl1w2IiYgb2+GI19N6izeTRAOleywsc
yXLMPoyVmgQHqb4Z6ijg81U7O6jW9UjTJYl6bHZ3RtWhJXttJXeSBps6wcdA26jJe5Zhm3fIbFYg
/iXjACNi/WbosSqzClSo5XO8e51Weo6tO9EETls3676HJoyoRI0un4IqilGtMi/ZyL6CPtiNi6Pq
kO2Ltjsg0L6sXRQATKhk2S3B7yaPtrXprUKK+RjfIj66qMphmflPaXqpV8mmkYbHommRJ4in/Yxw
2N5I7yL/w5jAZuh6YQi0R3d/b2H7h0CgUe+pzSwn6+URVbshfy/6y7BEqC6u1k0EWNG3t1H/ZlE6
dYdy0yNzXENo7jBBpLGwTPtu5QntAaWsW4qu90ootiWEeiXOV7H4T9LOa0lyI8miXwQzaPGaQOrS
srteYC0hAiqgga/fgx7bnarstModDp9oJJuRAEJ4uF+/57sG5Xzp982dfmdIAoqh3kgxrsaphqFc
A7XQruVSde3nnZJglVk6X7CsXLkpBo3xTxx0ffpmt2SOA6cJChspT9Y8ahYoFgM2CYpmctd296PD
ls+N92WYHofGucp7A5TIAmf5iYOS4ChRHhOz3Mym9mUWUEwrKDiL3zdtMSNN+FOnM6al7JwKZ2Rp
xrdpm32jYXk0EG7mR1gAv4wofg3DHpYyydZ4Z1M8NuVbi5RbGx8ajXSGtF8ki3OWC2SsOXosrn6S
B714FsODZRS3AwieqAJFGX9HF7XxuLYOU8miyK6LHEIrPtVxd6DiifMurnCaDU5hrmj2Z2dIIvZK
z53XmmNcj5GsrvQ6aY5Ri9dTY0TiJi+NtFvjzTdeIU/Obnuzjo+m0NR9F6mAWBSnSr9aXmICAly8
zArtKDPzK0ZatCTrCjQDzvVY666TqDvYo/cIvxowfIFTKR5Yfe7ed8J4aL0F0TXYm8yqjFWtRivb
yI/Z0G1qbQut7xbfyG+yxYkrhkoDhC6srnJVbG37WDWPjlgIvLCM6VRhv8NEfDgquPM6KSZN5QR1
sJgqvAGbMMV0HpC7NlhJoAmMlGk0PKKfk4c+N9keq1+ZwHszcjBii7Sf1FhfIjJzJCGeI0IvxXW+
lI782c56FqA2APIR97dpLG7Tzmy2Zu6QuTYht0VdDxLdBF1ZyDn9mZRuQkOjltMDqNTL3ErxCvdD
XGR+j5o14XZvFmxWLSFm0Ol4SbnlVG7aSCbY60XWjUJf7aFSxXBEpgLdgBO2/eqUWbzTE6PDlQte
TlcNzJ0aRGOSesirkoVnUOXOZm5qGvzsto7ZCDKkjbUW+/hM5ytVimnj6pNcq2ZK33dOY/bUS/vJ
nchF5M3EGRWGNebV3BuVrFOux5YqcW3h/ouqNdzU9gDUCK/F3eDBgUxlogXAwfD/koBVficR3qD5
hMOqTCuoIRKvHY0c9bWB3/6VKQt13SSm42MkVj+ISERXZJaTtTSAm5BSxYhXqDhy0hSEnomLBdqq
Ih8V91aMcsf5DMcV2F97j+0ynjDbHHOBK0m69toEL/PqNmDT+vaqMx2ACHk8YBYwXelRGAC52imW
uAWtw1Hb/iij9qqPWnjqxprVAaq32KJKwRDA64ut6vxKlWLttV4QR1BMTNBDjcH2mmvpzQhsodB7
FTu33mlwrUmUJ7zKYJe2vbE351FZfx6kX4pnT2J0ocaxCnQAAPfk3Eo7GMb2kY3mQkB7aZSTK+8c
gRDRFQLzGdk1wB3MPGm74C763z3MycW3jzpFk8swC8sUO1Dfwk1rwKnhvxvm5JYLrH72WnIIC4PL
z/FaVvC+K/tL3YoXXpp1kiiNy9KkYMGnKbC1jeW6TgacITf/1bNYJ+lnnMq1RHF5ZU6GkxUWRxiH
kP769Z+OQgcKdTjSHctF+jTloWuxGXsa4OBaq3fjMBytQWR+ksET/HygM2ocRiK9SzLUJsd2Wk/K
E7Wb5JL78B7pe1mnG2ed7AfUOILeiUsKynOZnPeD6R8vg5SmSOprDOa0h6K9q8QFBcbfM4D+UO5k
1C7JS+qnnWC5qJ24quPBb8Y3E+jfAPRDzS7dAf+6AbqcxkvZhhotKo+TtanGhZjSMMfvKnWJhqst
8Dx8IOXD51/mz//n402TcdBC2JRjSYCe5oZiwTHoDOzgRmFkb7BnJnsvVUdivZQ5zoi3C1SlcO4I
FerGVuJNMvb2fa7U8o7/VuBQlLTaT/bFsYKTgtPy7dCO7kthyOipEK2ygdKgv8m6wK8LxoafJo2x
waOVRr12Jl62G/WbgnARwx8BTKefE+qDknhzdLPrCmTTPiLbiNdwq2jYmsSj+uIM3rQfs2jAviTJ
vggDdkFecpssHfKVmNV76lq0A4ZE9Rwqz4nj9NxLsZNC618Ou9ywqn0pzOwNazZcEGMESdj59Xvh
Cf0GF6hp4wAF+DpaYFdwPJV73ekVYPQWEfOFt//3R36fGbFOZmqTUP4EVUH8Z6pBRup5zEy/AqXx
3w1zkoARrL0izdiy8L3HFo37MtAbA73GfzfMSRImLqLSGHgcnzAEqysaxjGuz7z4Qiru79qKq7kY
gtDzwHz9q4gTTiPbSd9PBGr6rsFICnscDVpsfxfX9d6R2ZuS29c0xd5+/nhnNrEPA58qesqx0Fzd
ZmDDDHEQHxPbn6toTw70ONOTOpbqRqm7Vd1TkbRj5YfuISrOsCL8/Hf8nernZ9ARaiOn5PFPtx/k
Dsk8j+Xk92B0OOHG1rpJora5alLAUqpiCsrz9vyfZ9g+jHoyVTF27WGs4b+nFIRfQjvCSoZdUG7/
ycMZaKZ1e9HxnRzihhXGHRzSiSjtzsxeZ/1bgXeaquJ6e+HwO5cH5YlIyC/aEHbxkx22jFVd2B4m
oJoM5LSu9n/E4EdQMzMJRHre/j89p2dyiB8GPYmFvI4LFaoJXCi1m8nEWKkIuvaX2V84os7PkX8/
28lrbMtc6+bkz1S9wrx0oxnwPa7z8qW1qgsp679P22U6/t9Qf/wO3qVeqVvXZonFmS/1Q6V/65rX
z2fEH3Ho6Qn1foCTWMhWirE3ZgaoYSNvtB2ZD1plqxucQLeXpElnqqgfn+ZkmoNQNZxOYzAHL85v
S/dWtFZ8zP3Iha314PKIZ18f4YSmIxryCMY+Biup7PTUpTqIz1BNc1384upt9J/v//g8UTbDpMCg
bHcyRkGnvt01Cy/RBNaUrU3vCUff/3wQCrW0yCMfQFutnyynAqM5oXU6hoZIYtDDe5gauNV4YfM7
87p01aWQSlmYNXsaSGZ63lVaqY1+1vuyDJ/zxn35fL79Hd2hFmdzNRE+kbk97UUZbQfEdaUCXEqT
xzID3Yg/uCu6r58Pc+40+TDOyUwzMupJ2jBjE1eQDHex2X1M7akj5e9EdBX1tqSybvZBWpF3qhpl
L8NSBmmTT7tUycG0fP57/q448NhI9CnPcIhRJfw4DzM5E4kN+FF6Fv1uBDzhytXD6MVpSkwWOnAS
fNR0r6TJj88HPrNVEeMuMhvE+tjVngyMca/nQjpj3gAd2uOQb/qzRXufGs1ekI8ZkajemMqF1rgz
+/Bi2gRlkZVhWfrJkjAyjQjV5SuTcr0DlYBt7Nus6Gus8i7sj+e2FJ0iJVqQRYXIM358sxJ5VxdF
Lcn5YFprQYLE07uJrofN0g/f4AZ4acBl5pxsmPSNqdRfaX3gvnWyEkHgIB3PSc1Zjy5GPmId3473
5R7y4PHyZevMcvkQwp58PlwrDBJcBH0KtriLsE658/RLV/szc+TDIMvXfHfGRPaYRtOSQdDmX/RZ
+SUoZhXIhRO1JLnrC3Pj0iOdvD/DGcnTOcvlG795PLuPrvu9k+H+83l/dpRF8Yvud7H1Ojmi67Cb
pQ1m2tfbdmWmI94wt5b7D/ZL44+u+F+jnJ7OuTGrlYfHG87o464U1X1RYeX++ZOcWUsfxjg5oHWs
USI7ZQxkavCiQDYoUAjlgxTiwhlzZpP6MNLJnlkvljogPVS/MtbEn6BZbtwG2u5TSX3Kqy90tp45
az6MdrJHxFAalYLECXb/2KBoNHf05oVXd+mBlp/wbmInIGXtxGKIOCLPmVE8A6fCPfonxGW/pE7y
+Zc690Q4CGApQ5cFG8TJ+4vMfvA8tj0fN6BAdfu7RIgLeYtz55rxfoyTtzYkZMEF3qL0pxQ0zRab
cI+XRIWXF0QC3EnXnz/SH+XFyW5Hxx/4s0WKhAfIyezLqwRAUkjvyGJeoQWk7LfpnQrcPfdLO8g2
8PZecDHFRXF6hXYR5n7x0G67jXMwd5eUDufe76Jox8JGI5g7/S1dKzvXptrgV+kz2IelInHhC57b
NTx0bxwkJr3Bp3u7Afe0meOUlG1zsMpd5N3O0T/Y/pZAFLELOh6k8x/nZGPx/axZmX1FlJsmowfZ
gYPiXZLyorpcptvJp+Og4hZvoCZfdGsfRyqrwbTjkENY1+dkU3lSpYmteIJtqF9Pmv1gLhkpXdx2
1lCAoRrcjeztwqeW8YOc5leY19BygZquMln9brLxq9a5b3ORfluKQEFiZ8V3240x94VnCS9OB7Ti
YCqcJbeOS0N8PP6kr0RHCkDVcA7zvUdtkG97nKTzZjfTA32XgefSQ5ip1tdMoXQ8uqgCvGpGdWBg
n6wgQQjdLz3Mgd42amTdFEU0xQZukyfKui/ZMKwQ4gRYPbA8uW4+YCPT+qUHKEjP25eiMuB0qdFD
hjNm0PbCDLqxx1Nexjqlx0m90cMBQV05rO2C3BCJ5wkGC/QsrCKxSa/5U03nPoSxGPy8mFsqQs5z
Y7m7olav5SSP/eQ9wzfc9S5800qoT1ReO0pLCjd5y/09dxEGkpqkib6wAmMu36o0M7Z5YuM4nCkD
1fi8D+/tzr531Opb2Y1rcnLYhWn5OiJg8/GpafYkHnLfyCwY20bU7CphvJSyfjTkUF3D2YgPo+GU
GDczkepScx8tONXrLErvzDa8z614esFfOV+bKVhG157tgxM25rMlYIPEcd3eezZNvatBDK3fT/ad
l6oPuk13QqtmSiBd72dWGI9xv3hql2MWeHH9Y67ycWtSmQ9E4vzOsDz2TTWZ14Ly0UEo0R2ACzNI
XTynI95V0GewkKcZnYogjQTAJxQr4RjxcXCzDlnICCISVGyfi2pthR5ltmi2UppzvO99a2U3aEvD
R9Cdtti2oUOlshyfyiqPHqJGxS4lLzc2gPSAbug9GJm7WSwfTKm/QlZjWhU26DSj2repgWl7aL+m
feiAncTqz9LmVZiMfm+E2Jpbd6KWx7KAojAI67asElichez1Z3Wq70C8lhjLY+CXWS9Gaq8Bpdzk
GJTXoYbVuP2mVyQ7584IqAIfCahABwll0yrtOrPil972/N4VYh1mTRJEafpTSJk+S6d0H2XM2Hpf
yU1L86lfWNZV7GobIYcb2nrbq6m2K7y8q/LOAu/KCzOuOsrW9AVsZPqr6vuj643bXskOoGxuqsm5
UZsmvEGfEehNozzEbgWUz2VOa8XRtr0nmlL31ByvDSu5MVv3Omq751KlGivQABlN9KP32p9gfnfD
YkXSmFG6Is/5u7GseN16xday5bYaWmpaYoulwkZaJQ20/QGhDjZbqQDizRKFlLFWo2mLNcChAFAG
cmwvjf5RVoD5aqkh9mjd53ru7pLCPkA17WmVkjEg9fw5JrESd/X3yu2+Cx3JRopUaZUDtDO7kL3A
vrHMbpeCiQz1bt9PikslGsWMTuGea12vBWoaYbrkqg8NeCMt1/1K0++MYX6QapMjM9B2ahx9jayu
PVRZ/0RvK2VTEHlOmO1G6OFa0S1cngzxoxrjrS6xTW/erDi913R9I+sGhG/6DfzORoQTcFV5JUG+
FsZIFl8cbCmDIkl+2Vn3MHjRDRt4u0IjH8zZEN8YMR0qXph/yx0sy5li0wq/5gjMLkbjjqYFOtAW
SW2+j71wvehHTN68jsxHx/mjTfOd6JLnWYMc09Y4FgHRqxuqrYOlXKfNsG8AVuDFQ1lbC0xo6XWm
39e5DSIwM7e62v0wW5ipGaEXrKtxG5WkYAqvgsE+oVqxyNI8jQOCIsDhbAZZjFwIkgbICnXbafLV
6ZQHEEr3qTU8NJzIg13rmMR3aQA97VZvQcMa5o2ltnvUiSBk5V1d6r+iCFcgeABYotlRt4ojD9JP
vRlFdhhz+T2DRtEksbWS3lhvCj7DWh8XSm+XQ5q0QKLZ67buvqoShI1eq78Hz2o2rjokVynKll2p
Gv3PzIgM8HBwCzH8jw4EL1slRiY7Kc8yq48TfAEnB7y4KtROWQh8j5UtHyrFver08qVJhi8ji6tI
vcMcT1cgceGMtkq1SlW5NkSIhKAIx0eIP+lGFbOy82jTunc7hqj0+aCMzS8ob1u7V+563BJWWmWb
q7Lr1iKJd15V+OQn93GhPteVpa2We3Kyotktox/EGcSNB/viBrq0dU0kHgVJ597KlOZgiVyDDv91
3ThAY4s0CvRZG3dF5KVXbUJGQwcH9uzOYKXplrcOk4l8bOgPCV0ucJLd0BdjOgSNmdRQ2KTGZjfE
xcbrrT7a10Nl2ivaBat0zQWjNVeD5u41kUT6lnc6/I4a7dUrITa6Yfx7iBQwE81Oa/NboSoPRR59
Q969L0hPGt18Y/Tew7JUA9zkdKiui3atftImYTCfy/6rPtb2uosMM6B354cemyjoKrgZNgBBf4CA
WRnGXSnmVxGLl6mYpi2JeoBYOTLAPJIoq+ZXDQeAlVSao6Hilxva7Q6V4e8ECB36dTvnWAZvkbmu
ttVUEITzLMdAt4Ea6NBLd2z88a6zxwbkhlhPbfjSVRSfcJZaVFMUy+JOe2tMM+eKWgtwG+6VVXY3
4eQRTdTJNUyljLCifJ4s+95DdLaJ7O7GVXOd2a7/iOvkaKYmYHt1rzisMm0qUzLu9aGPJdgzHa1W
Wz9mcdkGjkK3oTra32PFRfbo2qRGzQJr9DF7qmeAN/g2XocmfNQaqOao5reqV90UeDWjNCkaerQk
rJNBHsoJy49JzX8azgzqVODh5OFoY8FGrShHmVrxFOFW2oRo08KoeOuE3E9edMuldU0khyfC/Nb2
8q6FaOzF4lut1HT0lzBsCwtEZKKHtwu6KFSGGyUXysGMKZlzRlSYOLEfiRaIshZ/ran0reTobmMK
hoQgr1mcXqW9+5J06lcweDAFHU7aKjMnlC7WoywrNsn6dmw4YkXyolr9fTsOr5zbR1eXt7VmH+wC
JodmPKvedJCKeWsVEplfFr5kWXkL3C/1pfBuFZANa9pDn8scbp8T6ygchxRKbTMeMHJ1F2Eb1Jes
PYxldwAzEq1L2oQ0vTaDwYNTV48Qp8IheXYzu/FrqzX3TktDtOQkwS0LtFi+CPUqVvpUK5vRtV6a
Mjr2hvGznJXbHDqgH9kye5mStEB5Zxs+ocZXmVhrpzFk0HVqtSXSOZi1uFZqIGYJ6Dd+ghMhQXGT
+TWRw44+/WSr1yEM69q+Vi3ZBXNsPSWKOhyBHS8w3iZafN07PnuMuXKIGXlaZ2LTtlzMGj5RPu/6
uKajNOr3Fb64K5P6S4f3ybpInbu6dn/qQ3aX2vmPGlmTTyr0ZZhEulJU8RCKehtyQ0G1mz4ODUIl
J2mPc5x/5SD51Xv6bZvRLM1UOkg08CuDDwPYaJr2qIScHV496WocxMFxE7lqR/FDKNobGtJunZb6
vVTj32w1X0xJdbQbjK/DOGkUHpx7XVNa/NZpjYPm81vrvDLokeRelWa/TRUsRqC5IW7lYgbuY5XG
2RBUavGFQpyEfNRtham/eCzCVDXM+2ikO1KR1LbnDmdFWQ0+tqhpkIaZ5U85Cjicg8QRdZe9SrD7
RbbqGps0D9u7BlMfuwpfOYHFBhX/fo6G+HnilpD2kxoU+vhqNX0aiCbEFJ2+TNak2m0bLys2fQ7t
ytLC4W2QEedc3d8p4ZgHvV4mgFRD5Zh27lNDmgVmeIHFbnofZvAwmyiAJNesCEowXSMmVgbMfoah
s3esLWie1fyAyHZBvPKi5hz2unCedAVsk6saN3mW37jO5PpAl1E8N44GW4GKh6l30YY0bIORm7B+
lYtLciNG3P9GXEucfmJPdvbk/sAUG+03w6RFVmjFlxly4/VQc++z1TQPxpL6VjL8ogMZl2eRQ3wr
AKh64U3u5k9yljRj69HWrox6ZSdmshJdv48hWGPj8ys16rUYO5rBuR4mJE6QASoPddK+VIJYJK7N
m1gf0Ph3xZFrOeSfce8kxkMX9a+5Y8Iey7VXQzj0Lg5uE3QxR31pqDMjdSx2O0S5U/BizGQzok0b
tPiIJdFVUxbf2Bhi5MJTDKy4X6BoaQDe7ojRM2j6vEK3nz+nAtBhJwu/Qr8bqua1mqWoIc2Jr9On
r9SOQNjjFhBl4bWTzRtVSx6dfsakA1FdMPfmIoK3803hpfWh5oDPlh3DzLgWhaNE/FA7KOmJd1bZ
YALudVBgN4OgHTniTbT604SDdAAN/LaJ1dvQ615kVG3DSPYrWIWcW2Ar/ZbTEdpOTZw7q0/Up2FM
w0XezT1OO0yHVTy6WG51qL4jHFOOM7zq9SCwi9Zjz70pzWLnxda6L9xd2qnBZFWBPqJDzpvoObFS
wk2tKA+JKO9dCOeOMIU/1CmNAvQNwk+ujXWIMeIuCUGoxj1TbJTq/OyUPU3nCj+BOjNCLVvfyXmA
pG5k9UM6TiCAJORyYdZEC51XrFq9fIum5D5jzTht+9hTLasrSoAyOqYYQqCN7BHYziQAxopgqh8T
tFIjgC0jqvxaLZqd8Nrvoxx/jrOSbRLNFYdOB8eGRIzYPW/RJ0LrLgH8WHn/pSvAXcUNQTZFkWen
UMMHdsXyt3Cd7KknA/0EIbyhUlf0O1vvvujpmHOzqGN0id4iwlWf0tLg6k9XqUIW5CExjea3bovu
OKezfVMnYNLMYU7tVV3Y3BHKvkgxINE9IlaMu5wdzFnJP8iV5odK3xaNfBnlqHYMN4U6asE861wz
kySyb2nMde96Zxh3U2tEG2IiTj06V9a1MeT8OWpXjqsCXTXbwKC4cigF8tPKKR8GEe06ugS5audr
rdQR7VO7cic3f1ZsLiIusK89VEDpE0oi2kRwu8oUjWgojBcwr0sveV/b2k5Js+9z1IT4MeKDlXtc
QrOSszzlp/qyscujY0bFMe4SbxMPlr4RbU8Ssgl135FcnMIErF5sKtq2tjplDSpD56eMN4DdVnoL
fBAGH4suNm6q2viqVlQvYfDp1qJRqqyfA2ecOy+BY3kko/HDrABPpcpDWJUmt2B1OvAKLUSBLSLa
2cUm3ZZsIF5ZaisU+m1QaJW7HqbOIeI0zFtofPKqI59zX6ojvgrQbvtiZdsTm2A+OfOrKR0r3YjO
6SzuPZ2YgmhCkEwvzuSsSnjbOAGCq7zrRnNYq2Fmv06h3myBOXOlBPddusO0g4vLWWoq+7EayWOn
3t3SUjv5iZ7kX7XQGO7CvHZYHS4tEZOWrdsEcyE/5+L8Fitlbew85Mlf2lZjE7ad2Lz2psa9Ukvd
RlZNX+0d+RT67Yyu2Rm9kx6VNkMZC9m+aCLQHE5aTisNGuHzoJPu0duZO8WMvPGH4YzGN9oGEt9M
O2vLrVk+TrS4/6jU1nkkcdP5johobJJOaqzkUHzhOhutWm0or0Pb7TZNWP3onHq+UzvX2fZ5lgVq
29lrNY/Ml0hB2hz2tv4chZ181IEEbnsoviuLDXzdYZj6vel1fupolUbQkA17I+HKlWEgE+Ylxn2v
tUdcG16NeFI3jRMWa/bojAt3yfSU8hZy9/1sWbXvZSyhTpl3USuPoZc4qzH1aE4hvG+cPvEnKV1g
0TRyGI1snhJU722vhesxzIxDN721uMwU03AIneYxbL7RQbMfYrnVS3Jdo+dFONjRddGlrre2zdF7
zd1K3jhOjsWEQrTXJcgg6mo4aDogAav/lTYVxnpZu0Jkv0f9Sl5p4HbSON3eYOVaTfvFTjNI8Un/
nEdI5yOz/S6y/Aqhkhq0elLuwhaYcKmmnEeeJVcmYQOdR+mjioXGOpqQyKvt0F2ZbQomN6JkFdr9
Wx0738NR/HQqEfo0O78iucGqp6GDag7j71GuJb4G5Y7Wo9j5QkhgH1S2lr0lWb5ZYlmI9nP1OVYs
SDJNHAeVktyFts0B29Nx4WQLDpaGO8x5vqAJmw5OU4e7sslgqnpOF5S9l/k0nACpC8nNkU8TFXy4
xoC2O5jDnWIoK0+ALG+ba6saQn9UxYvXu4/5xM1KqUjWFF0YRCKkTWSa1a2t29/TVgWEQau7j1ru
tR4VsY960jS2UqnrIvbK/ayk98bQvgB4CsYOlBL5h2e1baAZypreodTEjqnmQpHRqgJGXdprm7Sh
WlG9bNUFHV8PQV30YsFNYvSThQp9Stm6NHMs48oFXWRGiJOU+ddowZmNcBtZhXq/LlutodBGZiPP
QMCVsVUQZLnB7Ji7MuszEsHtt1TXWTud+4sK3XORlY9qVNwlWf1aC9XalFIZt0PYHyZak/k4wLlx
afDHjMqaQtuMn0+D/jXr+9onZy4fUoCrOM9xoNsRVXlcE4ZrVzUjdr2Sa2NK8jvx7TKkHTBJmi9G
4naIGtPqWuuAnqySSRDOjrQXEgHASDfkNN7iWNBcRyaay2iwsxuAvSyZno24LrvfWdxcJXr8I6S/
bDXGxhd1yqpNZRAZOnalravcM+/tIq3JDZtTQ5oNcMbn5aVz6iNq6Z5l40hNFf9UbVfmRQcACEfJ
dlPtF3/5hbyw2GoV/iWZ5hnLMNwrsQTG3xv3G7qpPtZDIhRbnVGh01n6tBfPQhcjVGWr7y6Zu52p
U30Y6KSe7sSW3jnLQJktp40JGvcW4HZ4oTT3l2H54viIlI9GY4e/M0+NnpRh4YsIlIoB99k/DxQG
FSgW65rqy07dOYF+wUnuTCmaAAHJ9OJepP/l9i4AOSeOJlBTQVi17fBppkt2pfVQO7o6vFCLO/98
IOqWepyl4Zz/8XuRhcDyQAEKXHTY45Mn2IPowLFllRAiQwYx/DwothddB8+pIcAd8JdJhkqzTpQD
Q5lnJSZRSwP3GCyCEjZwGLFadRDP7JIrfaPvlqbc7rt7c6ncem6Ogjn7v8FPWU2KIUH2xXTex5Z3
jJPiPiwcD/pw85tE+a51IO6qCr2/ZaKBILbj+sJLP1cANQmQqDED28Eg+eM7n4BSS81hfMvRd1j4
baRbfHO96pIfzpklwnP+e5yTMvYYuikY2GWc1bxp7FV3Y+2kHwb0Ma2dlwkO10XLxUuPtvykd2IA
h+uw29K7QJ/YDyt89sYHQ+suvL5Lj3UyZSfPDr1weSzDtjc6HcAzBjUXtszlE5yUdaGJmwADdEw4
/2opiJD9j/qiAHDyfuP2X6NC3VhT6pfyKnRvwv5HIZ8hoBN5vEZmeUEicmYHoJWPtgzaJjDf+WsP
bTxy7w72fZ1t/cpCrpLOT7rRHuau/AcCnvcjnWyiI4zoUgyW6ocy2tSGu9GUIdDcZPv56zw7K949
0EmRPCucXp1iVvuoDT9IpF83CrFD4wxfPh/nnBQF6SabNa4diCtPxim8kKsOJ7FfmpZC9EipAFvn
iu1TTcigYVNI6kd5+HzQ8w/370GXH/Vuyrc6t9hkgl0g4H2u6o4AQZPmY+XQzvn5SGcfD5Xt//qg
nagaqCArRZvyGrWUXhOy+aV51VswtDX6FMSzqmvrzwc8OxHfDXiiS9HnMcqtkQEhIm+Siqy2E0Iw
jqpbJZIXxjrzGtmqCFAsEKyLw9XH15iJlOw8i9GPoIBEPxdouVtckpJdGmRZ9u++VSbCdMRXhHSo
8RKKO9p+VmQcLnymc/IhsLI8DcggXUUY+nGU0jYz0ak9zqIwDyPai7Z0f2/jBwMETXy4FAgtR+XJ
VkVk56FXwnVMdU9PcBvwDU6UMy21GAZz2V3/S5V5yRTnjyzns3FO9gqDzL1aVdOMRav+276f1rEv
/XyLT4Xw2wMWQFipU/D1i61+YYWde6FY65LqtjiYebMn0QLZhUqjkjzzQgfkp6gjQn9hxuibdhtx
8/n5+bQ/M0veD2edrLPSDKPMsHmjxFuBrYTbOgOQhmXkPxnGRjlJ75pjn7LRROWahpF0M151vzX7
VnKtjqxvn49xZgX/MaTDrwubM5iEH6di6Aw4WQ4YlhcdVRrjbegfRi8Kunq+sMWfnYU43/3vQCcr
K40SvVLaxRl9eM1msZq8x6RP/aFbt81G6Wma5R9+/mxnP9O7IU/Cm6qoMIA1GbIUuwFPhpRqiC6a
zeejnIuQLSwU2Zfg4BAhn0w+WqQ0L1FHvPIf7QMVZIhFIxeA7stCBsF1M4geL7VwnH0yCDXcuNUF
BbD8+3fbVOONfUM7P272NbJDEQe9RtHiUlfKubnhWAQZqotDz1/NQxja0AehYMrfjEkwN+PKG5aS
hcCc45Lo9ZyAHDctVJs6axhF6snJLPQprJwGf368/SBWJDSk6Pt5O/v2BsvI9Xihd+j8eCRveQIV
3frpR6t0FSMdHFdBty07BtfQwe+hwBLdrO1d8Zx/vzBLzgSllkMaC3s0rOvs0wc0B0Xt1GR5mWtt
082rxq/cFXaQJncobd2Oq6HxqRJe3JWXSX66K78f9+Ssoa+ablSHF9uE62yPH5Kzy4BJYqIXXS9Y
t/8HAHBZyn8NCWvBZCNmSzFOvmXUm7Njy4alHmgbErXb5N4Gw7cAt6tfFx9w2aH+Hs1RIQxhhGyr
J2uhVCp6ATrcRhD8JGDN5Tb9bkORy/LVZU7FmQgLcO6/Bzs549TcMCifM5iYun3TfIlrIjr9KU1u
pFIFTX/JVPHcQn8/3smrNOO0bUVVsNAj9E3xPX0668ZNLmyUZ89Pl2XOZYbNSj11de6F2tONyfn5
r9u29N27ZoMB8wY5c+BdUE+fe6b3g53OSBEPfd0xGEqX+jfKRgpralgeFI/05YVVd2msk715qEmU
KJKxtFvydgaZYCKg3G9XbezrP8p+pQaL2b/5n/veuphX0+3jGhixQrQ72aBxMBmbyCDmum6xyjpU
m/w6Q/jrqxsWwfaSFevZM+j9eMvu8+5AcJq2aI2Y8Yxb+0D9OWgeli10sbQ19RX4MCwI/sE1+8Mz
niw8E9WtqF2dUw617zi8RBd7+s7u0u8f62S5ORluLuzes0853f6DghiPwkc7dJs9RH69vZT5Obe8
3493stxSR4ap8T+kndlu3ErSrZ+IAOfhtsiaJFmy5dk3hL29N+d55tOfL+X+d1dRRPHYjQa6L9xQ
VCYzI2NYsVbHNlYolEZ++U2tu7tMzg+wggvKlDeWJp1vH9HVEwpLPOEXmTzjftdfTmpttYsRU4Q4
BPDg3O7KBupxc2ugfHVlF2aEz744IFoQhXCrELLmeXse1fI4BGLaLXalYLi3qr/87s+cCgTT1gsB
P0D7a5N5MGVdrXD34tprvjckA8lRfW8+Gf+IT7f1Dqzv47/WljE5cyw1RMVYQ3/KTebOgyh4V25Z
WXvFBWn2f9a05CwJpEpuC134k/Jroj5MW4PG4oAtH7PLv7/4TLNd5JoUcuAnuoLkdG4YGbvWhNzH
Kt1imjb84+pySJkUMZpILro4fEpaGbUfGYghgLAbpxCS8XajVrX+tlzYWCwJWj9avYQERFrTPriv
jrglnuZz/Rjf0UXbqoG8THu92sILewvXSyrWRbSORbo7evQ9CbcyVB+AqO783XyX4BtReaOJ5U4n
0NeR9wf3GVFbB7IZhRbHwhPbEm1LyWC5udHukhaCuGDaVdBe3Dazvq0Xdhbe1/Kl1CxC7DT7aS/E
V3yPtu5wyJ/VE+jNLSmN1et1YW7hieO4QzNbLMtovrQ+5FIt/AHB19uL2jKycL+1Q2sD6Avut31w
9HMEEJ2e7sbOrZ75i5Uswo82iWMDMnbixfZLRGfdOfzBIpCUsA2YWBw4iRduTxaNJ5W/n5fnmhub
kbbX1ni6bWVtFTCDUHuGVf+1gGIZ6SgKj5zySf2gR4U7MY9z28LLePDyIjnMSTPBzZitbi0uUspc
J3P2mAApdwSINv9IjnADu9a96BGo5+JceMDghh0UjTs0sD+Ob7aTiTWHKFTuHA35UF19aV1evFs2
kzGF3pozNKXW33KkPNdO7sHh96OHhm0wu+fbi14RpkTF8MLewluhlBop8cDX8+NT9khBMz6nHygV
eyEixMbkDh5MHQ4Z8M46/v8I4a0xdiCjCJia6UU6bstQPJA1w54GFgxz8Vn6HDPb14OIPSRnkQtP
J5Waye+rKpKQOlSYKCbwrZdqnNEg54XcByCJumTvgJ8cm1Pe0M2UNQ+E+O0tXrnklOigT9AIkUUL
+Pp++FYLQx+6JuCFgcr9NJK7YPh528TaJl7ZELfn4tTI8zRWQ4GN1us9MlBXtvfWIxQo5/kNVLqR
Zz9WW800UfRbXBeTD0e2Rg7FXi7CHTUsgQqVORiBs8aL458VFAYZWvl9kXaKuJeWlsOLei93oBGx
hOzCQciIgaaiwiof8n2+KT6/cgEx5rAeEAI0RRchAig4JZoUoA9z3TEpHgzOgzRpVEwiVQdFrwBO
G8Zqa4h37Xm7Mru4h3BPhlNEzQm1VOuLdSiOwPx2yoTiXLwPUG26fWDE67X4dhZkQ4boqQMqXlYs
KjVv616FJ1g3m3d9re5SR/AG/2y2RALXTqaoHiA3xP+gHrB4tgcEgmj7Qplr7Ib97CV7NT62FjL0
9m6v7WFPPgTpBl5g1aYmWJRM+iPUZRafEE7vKHG0HhrTJ3vaQ3+Ijh/hgr6z3oHhyee9fqLiu/HM
roFKmHl9yX6pX2tLzx0HapFJsSa0OvoH0009GJyzXXQWjBAocv3+B9TFGmmnqDb1rusLP40+uJ3Q
gK5O1b8zUnoM8/JzDorHAvN/25TwHcuzwmNIYm/yUMDmsTAFnWCoFdPg+lb+qZqNo5YjWHzbhvi5
r2xw22jt6hTMl2Q2dUbQ2OkMf6YMwElScdT87OMYZZHry/3boGiAstQ/UBPZ2Ma1OgIqNf81vHCc
SUGPzYwQPDGsMw+srb6T9+mhcBMgsrvMiHaa5bWuvAs2CQ1XngXqovRkZRAPTO0vvqAOIteuWly2
7fePXWbcIfGAoqcWbAROazUFpFYEvAPdc0TeF4aSrgmyQgcELAJn2M1OCtpD1aHzoIk+dKfOud/U
SVxbmxB/hOqQ4hr6FNdHhqGvaU5H1gaSLnmgj6UfFWdUjuGQ9hvR50vKtjw6YqjdtCnAvlYtKecq
gN8WV6a+yPeWjCeNoQ55YAJqpetnJjrb8eCnc30u/ZHRlbpmojnvvxaxk51BTT5KAGp3qt/aXiEz
AlxIueUJtcD9BNLvUCgSWP/I3kQaibh48cNJq2FV4o2x4etceMaiadUqkprBnUuJgWWkZPtPEkpk
X5JgmMEQQvQ1Izb2Jm1mBgdu37eVDwQcDU4DHm9EtZb3LbD8BMFEvrs1WNE/ujQwna4ndXgOjMLZ
OIArthCBMqBkg4xSfaXzIo+T4Ws+H2hItJ3eycywfRbY29srWvMggNNVHZcPacRyRdlc+JXd82xn
UVY81q2ACudj/UnroGUv7NBiLjcadlVrTX/FHaNWt82vLvLC/MKP6AxU1nbOIrMI+gAEDsboSz+8
+9+MiB9xEeWNgwT8FNA3WKLqMWZ0hmGsL46Uvv8DM8grarwuOp5/4fALfSyTgWE/dyqQD7b7iCns
ZAim0wiOfasis7Zx3ALiY7wFPcWFq+hbJUwahzUxUirHx7C4V7Y84IaJJbqtgvnZEbOYLhT/jDNU
kkR+Ci4/cow/6LKhevbvapaRh2I0s5oVrGY8IAoAgfdJe6z+st51D4JmjlGmrQdsLZC7NLgIG7Oy
doI2wqDiPOU53Kof7eww6cfbJ2LdCv1XhXYTI4SLj5T0TCtFJgG4YYH818/A1/eSIP0fn28bWgm+
IZqDOgy8C12nZW+LwHsaZpHHKP6dbzZerGW7tvshy88ziq23ba0Vzq6MiVVfXCenglCcMdPRjT6N
TzC3T8/B919StBJMgd6E13fzT+njvDcPMoHqFjR4LbC6XOzinqk1mvaGxmI1/2A1D/lmU2bls9Hh
cihlOEgDKcumTNbpKGD6xMHGU/RdO2gn822N2oRbPZgPopgxnMx5N9zrW8zQKxeOFr0MmpPAn/xd
u97YxhxGFa780TUzjn0AmrVwdj2KL7c/4OryLswsfO6oINLnW5gRwy/MYNsMtdtDBPX7Vmlo5UvB
4wg5LQ+Z+hrzHAcdFPIVmnV2qJrvJyupPmrhrO1vr2fNCqOTwL2opBGyLdIW6PHTsrADxPc0BEGS
ICOd1/qNN2QtHGQCHSrWl6PHW3n9cZI2TYNR8+EH9xgaJJlOn/yv7QkHfEz3OfpX3m+vihhQASki
6mdU0K7tlZExIjzDLCWDItGZ2Aq6KI25nttW1nK+KzOLy+yPfhMDV0Hc9gy5kTt1Hqo1LiPbjG6e
hdq48tXRNoyuHEBk0ah6v3wuCjzXS2vjVO9oiENZIwUnveuYhuAghlRAyo3+6sqNurIkjs6lq3Ky
wQob0r1ChsHCt4yDqSG8MmZbD5h4LxZBKYYExpbY3XoFLOu6sbGdhiRWhU3qPo3RKzPj8gfN3WJf
8jS4Vmu+ayxoeOKiQWSTUe6PdZ1Lx1CTrC0pg7Wzimg7LOa8PLpIDK+XTeoUK8z5keVmZhK6s1+0
X7txGKkxS/ojo1fWo5RE+b2kqO2bVHZCMbULN00ZMgs1OekTeGF0e28fNbHX11vE9nBPX1BCCqH7
9Y8Czt1WTRXPbtrtq/Bt1f99+++/ZH5LA+DfWLCt2UCRFq8tFFL9FDUO0ykevPqucbIYgf48IUzB
2PCb6ON4ir4Fdz2NYSF7Xe/0++g9r1hg7/IE7n35AZ1vZVPge+VjkGRx1hn5IM3ilFyvO037RLND
qCIE5jD8KlTN/6Ik9x3amz38Xe7tXXhh0Hy1C6pONZ7CkWouxXqzootSbYKwgVAKhFlwF/ue4wZ7
hlEd1zqG9+Gd/pwejQ+I0mjGlvXX94DFXlgX/35x4fqk82EJwPrgTvv8q/KZKQxPPmj70XT/pBZw
bW1xztvY8KPWx5qff4qyvwL1n7H+uLGfr53VtY2FC6lsONadlIq+fsweNa84Et/0cDq9rGq6D4/m
xxhd+K3BlrXbcrmRi9uSZfBfhBNmYSEANGG5ub0Br3mdR7MwGNzo59pihmXxbKpWoiHch8DMZDyq
BpN9X4P6lPRfAk2oa3kb2yg+xatjeWFtcTC6LITLBPpXurvBSbQrmMos//nPWBCjm7tuq8G7uoOU
Ty0eUQuPsPhwljmUMNigEOQUxikNIA7Tq42gQFzd60WJwh51MJuyN5Pzi6sNx7M0BTl6ufqxPTdH
ISSqM2+0xaQovvVrM2IJSG4iebkIPfRGcWK9xp0nyrEsT4P9zwRJ3+0PtGVDnJaLi2vOvpwnyEjA
KYckW5wxZB51pUUtx7Y3TCmvr5RN/4PvQruA53L5EjTTZEOWY4ltGz2Emd7qe6TJ3FY/fGbkwUXn
+8xc55be9doKL60uIp0KQfq57e0e3T6p90ZNHYHPDPouDaat4traubg0tfhgStbFrdRgSnOO2fBN
Tt/PkBbyDNA3sPe9/TXNPt3+fCuvzPWeLr6fFuiTFlqYrJy3cF7shsKnZPc8DW/VGNYr+PuKcF+B
CKynbpe3/i4Ltopja70YGpLI2jg2MT8DGNdnSIImUJNUA9Xgg/6PGA/9q7/LHykDn7bnQ1/fbtZ7
YWvxNSUnLeaeGW83mBGaiz/Jzo+NHV23IHB5oJopsCweF7udtJECY++m6M8ZMeRFifRIPoPkZGO7
YVbvTdk/SJHqOp3khlPzWEDrArfnHeLZh9s/Zu3sEoWL5rrJGMjS0cAZkkooMw6uJLXND82JP+iT
MX7vS/gQbltaWzWFVV1hxFchE12seoRWLTN7VOFbNUGNFIgg6dRtE6vnhONBUgPsBa+2eHmaOpkV
p6Uz0r+EKPHBeIRqSmCqUXs81VtByeqSLsyp18dyKALQ+DXmJgpyTQ0Fiabuby9py8Ri17SSp2Aq
YABte0SXIzKa+v1tC6ub9pJFMwv0Mul6vQrmCJU0NECfz93OPpYH0rRHBzT4Ad6Ro/ks/cGJM6kl
AS/gIBBTX5trUjOcodsbYGE0DWgPwng3BeqjXJgbhta2jv4mWmQca962ha/sLDt1YpsUrXU+Ku33
sd/oaq79fdAp9KSBS1C7X/z9XkJGqQnJzJQ5cRsFfq3mePvTCFezfJ4dJLBAlSN0ScJ+vVWw5zmS
DjGSq3c/QvlhkM6AsXdxX/7+vQGYSEiPtr0stLYWB3mytXp2lIpu34N9REjw6I/HyE0/iU6pEm/r
f4ituV4Y9gCqk7sQ4UAnfb2wzgEtT7+bNJLZ6uG5PTvvJwTLCoya7zUxp6V9YjDgSfpwe0NXihKk
inS9GScHtIQWw7XhOG6gnA1JFSFI6VLPPloHgVK2HBeqhMET42+StxVxv/ax10YXq82sqYnLGKOj
/FgUB9+/k+fn/3FhCz/hpBDGtUokouCuuK9/CtV726v3kkXPm3W9ZIQbvmnFc1wvTNyQi9DOiMpp
RCQDfC18uICFICvew1qnMBvP23y/hY1+feEoKFFiEMAk/bV4RqLwDGYCSj87TzHEssP5DzZRMPjD
DMGcorm80UZIM9yMEk5HsAeK9IJryWevd8c9JJACwy6gZreNrh0OMY5Daiv44peT1GUiFEYLPhxQ
uzsnDD9Pk3So0q29W/1WlqnKJoNUNBiXoKemLR1niPhW8p0OJ6aXPrWndJcBhujy3TY0fwV8wcdi
QS+wDx3q0uuz0WaGNPoGcyo5jPFhAF8yx2L4WjnPiAyHvJd982yN6FwlG93N1VNyYXgRr6YKpJpV
RD7Yyn+Z2qdJ/229guuFLVIzeBzrOOJJdiXoYbPzaGxUFlcQEJcGFFnAvC5uFdSssWOLBcSa64CK
Sc/GAR1lAVvuoTE+W3fkMW+3cOXrH8xidBVGAVBky6x9jCCib5sA2N80o3GbUoceEBQv1b1vOujx
aqdg1j7Ce4XyhMbMWjR/vX0TVp0z76hJTR8YIMwS1wsvJEvJWni0KRIbylPuq8lnKYJqDzIbaMHD
ymeMfGSsavDnx1TK2qfWEGLhTQ3h5DCBUcwR84RlTEo2uPpXj9TFD1s41yJOxTQZW6PmfzfhqaI3
f3vpq07gwsDCkVYzpGCGDVm84fi72O+eTAc6PlX6k6th48RsgXIAZ3C9wXKljQ0kxhDS+FBQ68ch
2bgbrwMWhyIsPUmko3Cky/xbGfOKB8GmtpR372YlgCQ4f/RHKDK1XN5wnGsHVlFkyp4CrqGC87pe
TdVCZwhP3vQCoxEELSaEpGcUjk71MdqCE6xELFfGxMovLqWZTgM0fhQEO/t9rvwwyw+drLmz+TZD
E+P2YXid4zvE4cBPuAMAGJZl3Ti3qTw6nLaRgtb/TcvLpz+58Jd2lkKL5lhUkxJw3YSkx/ghupuG
XQpvPcOg8qkpN4KFlSMOTpwHzoTthSL64g7JUl9PKrpTribZj0amvdOiwrPCbEsmZ/VYEFqCxdMA
wXLQr79UkddKZ4lBNNFOU11RqA6O1lH1kkOzgbhd8QuKpgsqDyjzbdCp16ZKP7Zba2ZNSncs9Sdp
SwJ35e8zkiVaLcgXAUZd7Bn8Lu2k5jY0Tr408m3g7wp1Odx4cFa+DL1hiwsk8ISvYJJ6NEuN1Ch0
N/InJ/hqqXdVdbx9pNcWgtsBPI8+HnWGheOxwwDJVd+ksR5/bHUA0BsV5xW+JGo2YvQdTk5ThbLo
+ktklVP2TYG+rq/d5aZ+MkAW9Wq2U+13mvWpkixXH3+M2VZfXcQSizzmyuzCb8OGV7UwqgHMCXok
cYc4vS+jOhPk+cwbA+rydDP10UHx+40dXXES4AgUlmsLcNUrT6tPFEETAqj0LLC07Wl6Sde3nMTK
h+OZAHPEBAbDa/piX3Mzb+SixRfJ1f0UPxpIsfz2yUBzzKBgS/xr6EvMXRo5OTRTIOvk5C5SbAQH
tzz3WuR7ZWLhuus5crRKgPeYhPXqs3ZKjuNz4837dB8cwt/9LuQlhPM0BrhNkGYsXEKQxeGYzCrs
Uv2cfTOGJrXdMqgDdTcWtToc5V5TvziDFv3o8gnUbtwN+m++8rpKh5KugQFCmG+2xHoqTYnAQRz2
MFbGb7Q4RANiq2CwdBkLE84iRM171B3Q8ED7O0Cwwk7yA3KRH81M+/J7pwM7lCWUF5iTA3xlsZtN
oyMFZDidq4bxXTX/o/rRxrP0atxmYWI5yhD5ij7rIyYQzzjBtfNtfB//NIm2bQ8cS73zv9S79o0f
7Mp36EW6/9P6rMVb1aYo1YIX6txJ/gZRvmlvBK7LeOzX4oj1OJKA0pfQkj6rcztspM4dDO1sZnAP
O8aP0Y7+0mL1658s5b+mhKu8CJBgrh3VUPY7JueGowRHlwrb9m0Tr27yy3KoACiOAWzl1TxY1jTy
4ECPTcSiE+jvozsKbx4yeMbLTIa5cTZWd+/C3MK7y0GQD3LBkiTVDSzpaMHEryFOMeeH2wtbPiMv
60JlmheYgQV4Tq73bgz6sZosq3N7dU5PUZD/1HznwxjLsM76aKkY8PdWdRb9vqOgEI9iGMyKlMyX
lVjNKLNClpTOrePMLbMIfusNCy8zz5cPJCvjmeK/oBthvEtbbOGY5Eo/myaCUmk1vc3iCpVVWchS
jNC7k4c4So36hpL5PmjnCeE4k0KW5GaqNqV32QhD/T7Q4H1M8jG5V9ElZI8atT+EZj6kTOPYcn2g
HaZKzDp2DsTDYdyckDiNzl2kdBCJ52P71h6S9k0GKfppHixn1xpT49V62SNuYClu1sLqbztSe+/4
NdpBYZ0fwqaW95lsZi4vfPB3MaU2LPjKcDAHS3nXmOaxVgZB/x7CmkvTZtzPhTUhuFVMaGwE1fTg
I+H6Q40l6VDHI7TzeZRswV5eH0+SdZ5/Yk9Ghtjh61PjWPMc9AWbk8/U0aNvsfQeZZgMBOHt07mM
AdAWuLIjfsfFza4VKQn8GqZowvdkx0v6ac6cn7dtrDwoFB2oyxLAkfO8BPUXNpphLtWosmCbH+6l
4hyiUrZVTF/zHngNBjwg+eGSLRtQhI2tUUp+C4LkZSQPxv8dDOWMUUJXn2/z3ohbuzj70B2AgSA0
tRjHW3yfvmBCgoplC8+N7FnDAA+Y9bUP1Z3Wo/YwoyfQ5GZ1kGvrmCXhxzxPN2KR1x+Ow3HxAxYf
juc07HWZH2CpQoxgl1RbZHUvPHGLNXKv4bwRdfzXzZzeCVD3LdrW5boVJy1Foyr1nRZC98aH8Q+0
39A8lpobOW8b6/ClVHNtp5ZThvjEWB5ra2gSryuseK8PNVpOuT4iEIIklmskcf0Zsq4MRcHQQS5i
4m0etdCrmkHem5Yk8f9pKmaBxll/Lyfh3wVsx2dJVZ97WZt+xnJeu52RVsduVp23lt7Hz+Eg1Sl/
WdI+5XWPaAqCwbA1zH5wyoJgPMmdkjQ7fcinNx2pZYzOkFYkuzmtEcBtBj1tNh6Y137fEVgqUdSG
v/NVpNZAkhgbAdAItYBJWucHOjupfjRTGfmTkyYH3u1b9vpAXNlbhm0Z3A6tOYAqMRv7vk4nos9k
Y0krTgkqBzo7DkyJTJ8vEgaIjnWr1BnfYvgOTsuk+BjVweceDStIcLqN9bxK+4Rrkg0q2vTgkBF3
Fg/nINlylUPfShZEjfROVLRlBJ/l+2rjIVumW8KQ4tBQpm9NbP8CkrjwT2o/l6GvEFPLd/4dmcpR
MBiq993/aEZ8wAszSTCjcSbM/CJKTDATntTTZjPgtbt1mNgHoSUIC5kkXNhpozhpNQ07/aEP98Yh
unNc9Un9kJ01N/Gmz60beVup5CsgidjDS6MLf1iNaLcYMkbbg/NkHNJD8iY4Gm+MoyCp7k7yb5Y1
fj1b+CTmXDkey3G+BNX3PqgKoht/9lJUsQrpo0Qcf/tKrZx3Hsd/rWiLTKiUZHuaGqw49vdc/mvM
H7vpvVp9vm1l5eJeWVmcc2OYVb1FycTtIx8ixvlvpWsPt02snHBiQIVEAfA0AYV1ffSCCmr7wBp+
Ic6UU3tCE4v+/xbi7FV5js8iCxiImJMVFKSLlC7rHSmedGSpdASEYdQ/Vtqj8aZ5EIhw1Xx3e1Gv
AGHCmqBGV3CxkHUvOe8qPNFQqZloNAPAPTVuCKAG6Wc435XjyLyzgarHff5xE6/6Akm6fhmvLQvf
f3GVYaabfBhSaKkX4/eiKJMDDen7KmwKL8+iDxGKyjs9m2DoyOu39ZAjKaao31FmVH/AZmXfFT0s
CMwCRgg7oF7j9x365R1SGFFZfakaOb5rFOu7k814c19p9+OcTt81tZJ+dx7s5R6ZqsOUEY8V/cPr
hWhG0M2m0XSunBUO4pI2HIGDjQTfztGDcsujr550i7oFuss2rOuL90OtnQQlPayJonSSevX70EOI
6MAM325+0+GYNnHUL2Tmi0/FOaSUBlIEi0uYxSTXTlbP2GwBizKSG8K09RU8govUanqQ9pWnHqzv
9bHeqe/tneK2SCdu/oqV+3f1I9Trbc7MIe8NhR8hXH9++IX43CapWvXChviSJGRwqiwLVPo4W0Fj
xLgSyJCcQ3yQ3PmxO/Ri9v8etZkNz7XiH6FoIebmPxpdoYXTjyGFk1vH6d1pVNDkazXrjkc7cDu1
1ko3sgL9+8aVF75w8TVlk4I5Dza1bGAz1xsJk/c4zyG1qZrAD5GR3kN86i5pa9eWGLIe5ge/NggU
rc+5DOFroMXvN36B+FSvfoEhjhNFU/MVpg7GsWGqkC6jpORPu/FnfOhPlTfux2M5Q2i/+bBu2FsS
j2VpzZR0jz3zHeMJL4hXJFkeAp7ybVaFldCBeEt8UpYHgnGxvaM6U5sYM/x3skO9J3feajTzb+/g
ihOAo1SFXBgcJsHk4rnTmiZv2jBlA3PkjRATRZBGHT78b0YWF66QbD3UMxZCemEh6V1o2YYzW9kq
OhKw+Zh0tVnN4qlD40mSwhZUVY5+uDzu2ijxDH1jr1b8BrRpTIDiPUjCnIWR2cmqkYSJHEKJ7/oU
xUnznEyP2fQcls9ZEbh9/Ad1ODqU/9qEZ+z6isVSC4XugM1mr71QoziIxOxQuGEcYzqhY3T7S63t
46W5xXEYA00NLfRhICi8z4jgrPEp2iTlWikPXC9qcR5MUVyKZqzED9J7IQvje8rjcEjeIkOzjYAT
f23hIwh/UKGB/gFA7BKOU9iFZtVoirlT6uWpawJEm092udPNE4LT++Sw5SVWHDEGwflSiYD0aOkW
rdD0wSKDhgyGb3PxVFQUPuQ3iIXf/lar20jEhZgeE0k8MAv/YDuzNSYTmNi8OqdndZ8AQ7PrJ+eb
mG+VziSftw2urevSnvj3izgrs/UW0U/sMe52HtFH7trkW9OZLqDZjbWtuCUFKnRVZXZS9DIXsUk/
+sEgmWBxHURX5PBnHX65vRYREy4PBRV0wlR6N4y0LQ56aXQmQn58owEdxEh/J8dvQ/lrQjkg0r+3
0Ub3eu1a4cfh/+epEixu1zsXDymE9i2xcTl8TvT7FE0oxdnq760ZEdg2RMuJruA2ujZStpT2GANm
z4Dm4Nb3BQFqo/6uHglBKiEN2SUdNwESXOxc0xLROLXdu3NoRZR4oS892JWenRA6no5TpxVbid/K
YQBz8m8ctURPZKVJpKoRR2k+cpjf2+bpt88Cfx8KPzCyFPGWj8ekTYWfV2GHwoouv8tsamI5Gqyu
meTJvmwj6d5y0uehqyCduG351aCfiPgNwjWVagdgrOVUkNEmgLRzirHmm+4f58v80MBRw9w/CmW/
GL7U5+lUPhJfHLYqEyu3+cr0ImvyQ/RopRLTqQYVqHyQVNhJzH3Uvb29xtWvR4jmEMGgP7RMM4aa
Jc6tBEpVmb6WXTEQigJTum1EnO3FdabQDH0hk7nAw5eHcij0yJ7EJ5TMdhfl/1jmsWyebfMvu/+D
UOPK1OLxGkHUF72NKRghv+mZckia+LHOp41Dubpt4Edhj+F0vCpYjqpUqlPtkIWZhzxFg13eyjbX
6gOs5F8TyxqlDaEbmp2YCPsRSWeVnC8+6mOCNk73UCXHjtB6h3rvN59iMSA27/Y321jhsqJYVFaB
bibms/iNXXwM0y3a1BWHiBeE6EeQQBAXin+/eK9KUx210hRdm/hZcr5KDEQWvXK+vYp1I7A9CBQZ
fOoLI1pSJLPhCyPGsxQ7u9k8ZNNft228gmu+uAnmK2zY6pCBWyJ8B0SdGwhw6PgaOyHahxq263yf
voqaZeYxc+9taiasuocLkwv3oOddZQwmJlFeNOWjfqeDOLc92kVmxNis6oX7FJx24v2ugs1yrYso
W6EDQOkMwyI7/1UdMw+wqO839nQlLISx/f/2FMbR69Php1VC7lpTTvzPQIR8FoOLKhzxUEZuhE66
+GtLBwUYXHRoFSofSzxoYUxZG6XCQQVOfs7tvD3aJdKkbVT5wy7pm+wJkXDlji4TRE1hLe9sI02/
lGVjPUeo1d8Vftp5QD/as2VIyuPU54gDJFr5kBV289zC+XygzwW2otHzs9TUMJxkpXOuAkdCoVz+
pzAqdF1LqdMfE0iilJAEOSRs/qYEUXCXdYN6mKEL3SENMB38SXXup3lyfkoFUuJ1kFjnTtGolCT5
hp9baywwlgIazqAkRKS3OGh2p2aSI6lkubP/zWmGn0PTxnSOU+b57fQwZAhna34LB+tcC7HgYuMN
XrnAV/YX561mWG52kOB0deU0SX+3+ju7+/v2WVvzdPhxBrSps70ujSpDptXkAxzpOKIdd26TH7cN
rKUCdKX/a2GxiZJTmyX1VyqHVhd8dSSrPqlWNH+MFFn6J578HplXyXenhmngzPLn8zjn9adCya3P
Rlv+QSR6uaUvl+HC8aIE3eZhxSfNmzeZ/02ntuY/b6x4ZU9phQpiTQRdLAA319cX3rg0blJsiBZz
+VawsL4I8Xh2sRNqpsFhk+Ry9aRcmBQ/6WJZrRVkfvHL5OgVjyYucTwBLIugZEhPk2ffS2ft5+11
rrhhHmiYiF8EAF8R5SVyFCIHq6PgkqmPmt4+pKXyTpKNr1K6ObElIveFj+IBs5iCozEhwoLr9Q0x
hcxapYjCSPcDWpgQzbK9XvM2O2z2JsTnuWVrkUvGZQMzo4YtQSXQk7R+Dj2J4rNQIdGtJyGlensj
16IdsiPmBzUSS0KqRXqEHPngdCPtUqBZH8qDf4bgdld8yO+2C3crH00llRAs1sARmHC63kg4TOKu
mDr6YbLhxV1+DioRHLSnJrc2EuVVUxBpQjZpChT24pvBNDBMtkpTLBzVo9VYXmzmiEVLB8GHensH
V24clTVL1O1hcn4FgoFaUNE7kD5uE8uwkHRltcvGdiNTXjFCa4zdo6RM0LtEjgTI12kJLh8ZNGTD
2nO7RVO3boBMS/BA0f1YeEql92ctS3oYBELrVHbjQ9e3G9OqK99EI6EUBLUvWNvFi1K2UFiFJSxT
iRoOhzhW20PEtI2HvnTAzIy+5W7FT17cJYizIALhtNF/XaoQSEmptWnFkgKJoTkFVp73anhKx29p
9rmbthyvumINFMBLGQOWJHVxc9V5mGY1LzgGDO5BGOuFnvPcHJpzjpjhFhhg7WsJamiNKTMxeLLw
8qNpV1WhM8YWFfCbMfibq4fbp3qtbwnFkmB7RK4O3NzCRBZNzDLNmIgftA/5g3k3PlR3lRseDNk1
oVmI4LIo3fjjVtN87c2+MizWfvGcVIqvhWFNe1a6FzXJ5k1O6hrtOu9FSfoc/PgfF7pwFSE69bOh
sFAxsT8lu1bdT8O5gAtX91p8IQTme3n420getz3imvdlsXxGOsRUjpa9sGyeJNTuW1AdR/uoItGR
3/9CQEib5MLrGwtYBSpKOL7BXFxvrEKKrvjCVni2j5pHsffBZOL4F5XxZh6x8mqCvaHDjko3VSpH
3JeLz9j5UxiWTSQohuuzQDNT5oO93I1PkDTV7u2PuHYfLo0tDqtfmkozZBhTI0QSvkWbMoqrm3dp
YXEqnTHqI7PCgn4Uc+LxAcJyHYU1505oZ1VbsOxNe4tTWYzmVE5FCEOum58FJZ9/zu9ToR93kLwt
Vkjxx5ae8nJxC9/lU2suLAN2V6FuHGtPivbZCpMtjyI+wsIKsAvA9LJBUxSgx/WJKOK5gdBejOCA
rfUyubSPRh/plpeV2vihHaLeox5Y5Ls5yLtzx6zG36Wd+59kWKr+SrJWzna5VuQbr9KrYVcSa2IS
CKehWORumIufZfta0mWxKnQShApisrfAvn2031aeYD+MDk0F2f5WQ2nt+15ZXVxGp1EnORVWBXOa
DjN8mO+MPezY++IQVpsz3uJtXe49rW8KtQxfqq+Qp6VpZJYB4NCd8OPNsb3XjtPD9kTfypN7meEs
0f7zPFI5Dck+rLG7Cys592hNnqbKAmMafWhsGjKNvpEpr9z9qwB2sZNRr0WyLRHAJo1ydCb1Hl7E
jTOyaoJtgwQDiB/Q/+uTC7pZ1Wn/wk9i1/GDpWW5q45t4912YmuPAQ2w/5pZ+BiKjmmH3AOVYKV5
rEcFbjTI5nL5LuhazzLT+zxLD/bQeJOaMJqdv7ttf2uVC5dj5lIXWGKVYfLRCZ80a6PiveJlrpa3
8DJNaRby1LM8LYE9KjxGoOWDcCsd3bKyuM5Zlegj5OXQYqbznRw2n6LS8oJh2DgSK3MFZBY0rwSC
BZLx5YxTzZSdJcWgq3Kjr9G4d4zSi5NCurOcNgdmEQT/zKXSPQc9M2V+qkBinSn+Lk2C5nNhJd2u
GY23wVhObkBadLBmhCHmPrFPsLQm5wi+3Dtfk6a94reqBzJ7BOWv2yDtm/CxDtC7rw0tdKOhCtwA
DuszivH3vTUabp0bSelSJjd/Fr5sPfhyxihiOSZx47aKCRuRBNX73u787M5syuIkpyOT65CwFQdb
UiNlp+uD5g36YL9JEzP4og9ZZsOQIw9PgZPId203s6zYMbYyqbV6rkDFc8tE35Y25PU9G5pA0QaJ
9maIkkvplmfNS96Zb9VuV9VeFUIiAgPGJufyy8OzcI5XZhdHpoqczEC/YnDHbgfBPooyHjA9z/RY
YU8EaNde+ihEjLepvsSffm2aoVf6n+iuLDugNmwwbRnDr2Nn4TvmYB9Ma7j3He2+M8xTGMobV1xs
4Ctzv1r+AF3h/L3e4KYZ/UyJaVUXU1y63WTe9eP8oZmHcyNnH267k9VtZRZWkB+RfpHxXxtjGkZO
7J6baOzmQ/h29hoUSXbOfnqyFTQ5EUCEtH5n7oNP4cblXFvmpeXFk6A3uQ5nFeQ+1mT/befOIYEN
veyCc284G3nfmru5NLVMaic5CwtW6UaGc7b64S6Vkz09m+PtzVw7Jxdm7EVVXguKyCcaHNxa6vdR
/KapvvTtM/rNO+n/kfZdS3Lj2rJfxAiSoH0FTfl2JbWZF0arJdE7EDTg199kzz1b1SxG8WydeVRM
9CqAwMIyuTL/ohIAaB5qNKg52xgunwXusixKuWlAQZ4Kt4bG1xjFK9H6QjDyxcLsOc141hN1Ur9S
S+Yayc+8+jb0u0H5FvFDXdzrqxCAhbDki8HZwyp6FdTjKgzGYwjsa3dPEJnUY7QpVebpherBF9Pb
H2zhCH4xOXtMUxDaW4mAyV5/JYzRSJep1G9t8/m2nbW9nH7HRZoVBHYjKgY7fAQLbfrQ5Q2tMRaQ
bk11a0RPdfIXKzPQOATeC2UiMJ/PfIgGvt88aCU46bby+vIBvZ1H0gs0ypWVa7wUmgNHaaAwCbo2
UC7N7rE6lsBU9AFCZATJEuTCbcWBbFQA/bmJKat6hAZ7atG13HUpEJpSFDxE+A+MEV/3lECqkxgR
zCJh/sY6HWzDujHubn+4JceBshQweTaAoljcVyNJGCmdYXRQB2GidKoGnRZuFcYuAiuGd9vU0now
kD3xd0/p/3yGmXcNyzMbSC9ttLfEFpTZ/crDsrQasK4Atq9MAltzRvcJ9AWNaQI8XtrpNAcKjGZN
5bfGfz8xihm9ixBhdq8Sa0w7SD7i24hzrifU4CtR6uKFMifqrQl+gnHYr98FlJtxNFoghpx4b6c5
G7IxwEGnr3z+hW8y9Wj+Y2Z2tIe2GcqugxlTSD9kaR9L8o/bX30pxfxiYnaM+xGSbglo2ZHzyb+H
3bjtKOJuAbnvCZX7Nxntpbl5dyvT1ZplNsypG/sDpHaYjDaoyaBWB8+3Xs1aOHEYygfVOh4pVCjn
hzruucpsGQoumJr/nWeU7dJt7UwwZ+mZ/YZE5ds6gnHpo6FXgjnDyRldnXKtNUKQthHuWACrVW8K
X3sZF7/ZpYWZO9e4NkCVSuNgwpQ/eiS2Tob2NzXL8a2H4GCdG15CUkeRFIUSFh/6mG1HvVgZXFr9
GbNLEJSCSHgTURrcFEBQoixZeXJFG7fzCk/a2e1f3IbLZc9uQ4jENgYqizuh/i01BI3itZ1d+3Sz
y6AxyW6jHBtbZmCCy58Ca2UJS2MNEEf4z+GYw/EwdDiMQNpyhLv2fbDRHLJN7mMMl7G74Mc6pePa
N/qsJly8/GYggN0LsSJ5YpHUvOg+3qDAqmP+kP8vcHFL9+1yebOwcNBTw2STuZ75UnaqzXe8AytB
01IF5MseziJDqar6HHB2rGkfbs1t6AHjsOmP2mE981o8ECA0nXKvaVJ0diCQOGe9MLEeREgPcmVK
34pEDVeis0Ujk5YdhnVN1MJnr5WSa6YoS2C5ivAjNxsasvOKk592ZJbRoedoI1BHnR2w6lk0RoI6
SZQcFqYQaaIg637wA6d4vvBoGeZqIXF5RX/szY5BWyRlkGSwB5S19ky03PS6RNdWWEOWuk9fljU7
CEVGgNqdNg7kCpibi1AgTWy/UxyF7Dh6QYaf+mqx67Vd/rKyo9MKrnYUwoE6cKfTfMnMdC1QOYkU
hQOVsp96MtN8Ulk4ownoaemHGIRzbltc3FKM6k0gTTANzcNNRDNdqkVgqFAKXd+q3IaqRG20m9tW
Fu/vHytzVOPA9KHKMljJ1BRj7xnVC34XaPl/36ieBsn/ZzFz9KJKwlwyapgpyhMP0x16u2tZwQJm
bEIvgl4IfSXUimaPk9yb4I8p8Qp3fgJ6/WAHyl5a3Wn/PT8dWgNfLM2eJYtgXp0nsDS1Bvq7wufb
ickbOc92rWSxfAj+LGrmjvJEMyDBpHJHyosHXVgV6LYBOb19Bpb965+tm09ScrvquZFhQTrt3PIp
97otB91e9pShSb1ia/kzTY0eHQC5K5gpfDmoJ2o42DZ6GZqDPNxF9d4gwtfb7/UwbNqkdCN97fYu
7+Mfq7MASoDOYFAmq/9qPqlik2hbyWHeALItFazOqVejCfkXVxijfnDwk6TqFRA1AtOLnSkAc1dm
FjlWy0Mnbwf39o5O53rumC6NzE6jyFGcV8RkZHw2jR9KtQcT6oEVT6xeY9eadunKFGAz4BXUAK2d
p3OxGhcJBDoRhhr8oJTqXc6h75O1Km3S1TmGJc8EToP/GJt9MjmF5kIogSRESGOwxagV3ytVwaEt
3KVrvmNy3tcLwyAxOtIKJqBnzyXG5MciHWCr33cu8f8dsYohmjR6fBO6ykoyuby0P+Zmr6VtRNzO
apjTe5SRMebdHTnAqLfPxdKRJxiWmN4OSMLMa8iMSUYcBPhYeXruEn8of93++5Prudqzi78/2b8I
NPtyCNV8Ogy2/cHbHvwMmOPyMyVtn62MvCSdouyHDhqnDQrZK2d+cW0GjiEqJZh3smZnXpdHo9Ax
J+E0evtbIcODZpXmyv4tRtIQ15sqPRjguar3ZJ2BSgIXOIB7tmP3//rEdvceUeasIvwWj8QfY/N3
OBmN0pYnY9ObYjiFDw6gXgMNEDAgEK+PK+iQP66EoYvX+cLm7NRrmZaadY1dFBVPaVFlvxqZ/6PY
waFSkzW/v3jFgLgCZaOGMV15dubTIhormWGB6TPE0O4a6HMBXAsSAUeGKljoru7o9Ovn5xO4ODAO
Qi8WEPLpB12cz7yNQB0KDKgjtbq+Z5h4vessnjmZLkFKImHSQW6qxzyIg28xZwBtlrZ2qgXUxVee
16Vthk8BxG1iUbvSlShTVQJ1Nm57Wn3YRUfVfiuzLYMC2+0LuXSENCDeJ8ojHTiKWQAkoWafyzFi
LKtBG5EVVKDhZ2em9xdmdMBeJyZlDOnNTo0SJkOT9wgWhLq3IDIXcHe0bf+2kcU9A0QTBG2T0Ps8
+A1sJQjMKS8v6lMrfXQCncjBpgQ8x7cNLbWj8JIBgIIgC4DQeWGP2IhMzTFsHYVvap02If0ceT0g
iyV34118lD+Y5RAHqg/uGsp2clPzI4r7B0kycHMqV6jsOOoMlAeQUzBInvl51yVHQ6vjE0o3NDfa
BzltMeMGAZ7324teOimXdmeuO9ITKFBrsDuCCikne0iV+WUfrJz7pcBkenlMAuZbjEHOLiCA2Goq
rB6r40awVXEBVaq3qemZCRloUJfNMVKCcCVH/DeCnO+qhjQR80UTO+yc6amMU3XIhxSzOKYGXfdQ
24ykBR7SxkNePDZdQzlDy1iO5IdWh1Zwr2b5P3YpP6mS+AFKUlcKMNIYDb/qPnpIajQpm8yz7Pps
hn1DO/0XBN83tQH1Cij/5U4N7CrtBLsjQ0Q5SnNarT4pwDFTI7beCKgMPbsyUYNs0o3Vqy43K75t
DUA3gvFYdxgNImKTpYE44XjKJ2By0A01pJbq2jhSyLq/t0PwM28r4oWhlTo5OEFdTcsMH01x3U1V
M3FAJ1RSVCe/W6lZOnIQ/0gKKXbyLPiZgRTQTwcGhgk0zIWwHdELzdHVtPUt0Wm+iSLYe1xX3E1r
41kJTNXR8/BcDZLiJcJ4T4eAuUQLXc6C5ruaZieGvFcPUTArzXaHHiQlGTZHpAO1Bh6CrJH4vREM
bqdhNAV/5xwF9TZtQ9dKpLsgFx7kHvxIkvd6V3iZXn4TqX7icnIycrl0FLl8UWVM07e9vDfN/n4I
qy1G746laj2nqNHpgu1Uvd2EDHLEhIDnUHQHK8BsPMi7mRnDK/Wxl+T8N1PbkEYmOWhafAZP5TPI
7ENqVZIbRtm2rprjWHGJlinmEYgNKL09SHdJrYLrrQHlpETI6I6NzB7rShleC949jVJdUYiLwB9V
zAo2rDITl49a7cRRSJxMQgYThGG6kYsmvFPi8FdLGoUaQZtRqRg8dI0gpNiJ2iUGRorQ5ScOeOKU
fRiJbSg1e2icB7RLoaGqM9YgKSI/lC57qTL5sdSsk2G2Jk0T/btWpCnAGeoR4CT+TKqqpfiNBTWt
0TVreW+ozU4dqkfwZ58CHfVvtPfxfyg/wFD+Q8XH7jv7jNOSOAYbHoG/85Qx73cm5qbATT3UNCqF
4iZa3nmGjWJOmx9IxN6Meow9fLqRxhyKMVpfa9CwHxMXN9F0FUkn3+ISy1ECw9qC/+GfDvVbp4ta
TOpCpfvYtJLsh2qdPHQiKl2uljZkPshPPRkqt4HQwinPx2Kr9mGwLTFo/AvBvkaD0A5ciDj7jcbL
CY1YOFognvBb9lEr/8Ic+qGz2h9gc/4JtbtfjR3ibHYg1U4H+4TKicdi7cUi5blIRgmEF8BJxYp9
JiPz2iT+xdPuGGf6PuHsjufkR2eZL6YkDkqnND4k5p4SFfR8JmufVHBnZjIksZXajWKyA9/yORbg
BJKbTRwFBdVI+yjH2onoNcjRRf3EIwlHUB2OGnCMhaI/oKF5Jn38bdDsBNWyxAtS+2dlN4cczUVg
L6q9HYOiuwPfvZA3qQRshNUmd5Y2AHwTpeeI1Pd5yd4VLpe00oGZjRnIGiedaKdFO49aZXoEqPjJ
jNPCw0znkxbrJ6DvNZqwcqPrHdil8/G1r0mBLhNYoAspeqjSxqTo7VZuGLaQOep4RMvANKDRUwBO
VFvjW9jndw0pXhI96cH/VO9NXpy53HTbsIu2YZQA+dqPycQGXzmWXTDoqEF1MGz7xkuk2stIse2F
vin4uA2ILtGuJL8h6SE74Mja14PBKJGj11rrz7phepjEOxs9R/qA72ik8jEz4LWVtpJf7Fg5Iw/N
aQ/aRfCP5Vs1MX81WgZS5LZ8zSLybEU2OtEJEZ6qVtuh6n2paXsaSPBWqcJGmsVJ4jRqfmIZpnWR
hxEqZ7h+SF+oOopDJWzZ4QyiuRpm6HvTbcPGT7gB0pfK4xKRaRqRTRyPg8fq+gF0p++i6nTHKqqO
po12lhD3UdUMM9qYJl5ZG8NsqV6+54F5Muz2n4REcBq12Jk8+Y0v03vo1xuQHcN+D3xkTmSkIbbG
0H2pKz2kiw7rR6ci2hOJyveg0Z0xbd2xJffAZfmKyRDVjiTyFC09AukM7yseiKT8Suz2qVclSiL7
LgOZKVUj9Z+2zxTfrprRAyiOQ//JaFADsXNHThJQSiZmQpPeckImJc8Dt3KNqrEGXiSS90qFbm5T
9q4CRwp95bDoPDvAv9pqAqyblb5gNxmNu+Y+s8VjKVUfvBcV0lDjRypZKe0NfCg0tCQPoDVoo1jS
nWJIulMJraEi0h4lKz/LcvOk5OyjL8193mffOqYdVRDuUpYrP9us+CnbIO80+RM4KV0h169Bmn4k
HWg4Y4GDqDMw+EWd+YskrLnXClzPFN7aEh+2KTapLt6NxlAgXQjJqyDkNJKlc9smr4ad+ahAKR7n
pHZLRMAbJlcarYPwpecc6i7aUTGbD73UfgRyPHiyrL53ITKKbohDmsf6QxBLvyzF2sRGsSmU9AUd
ILyJivUABNtejcedGpvBdtCblKplelLRC6A4FCPVovxFlsYtl4bHLsk3qQokFKCetpoddYv/zEy5
9JPArE5FZbI9y03y2jcg+ocb1cmmyovcDyDN8C4HCbRZlUE6JGWXHggLoM7Xi/dCFOCIHi393LVa
+6ySqjxlpiXvBEZJaM/74iNTW7FvwyCMaQigmNdZ9W9LijELi0jVeBqqUTwVutqe+lAYm6wqsnOG
N3kbBxooyurGfpD6oqFtMBY/QEliFbSp0gnHSFhGhw51dWrroNu0wiTtKJMGe6IxRZwfcQP9llwx
XR5k4T1r0mHPMH5xQFmXuBaed/AtDL3iylyuoM8BOoZtwbMcIR2PoUwTJ9hN0DFZnXhuEn0v2/0m
MgdQzGueqeGcF3gGIM/wEcsYlm5zc9OVNrQx4vsq6BFmtUVEa0DJjSRxpUrfgyqZ0Lzi91WUlkjW
smE/1MkevNQg1tCq3C2qXDkKWX4zJdAyj4FjdHjP+s4J2oqCmdjjQnnsq94N5eItyMs96OkOVlvW
zmBgRjctUPBhWnanyCIGcZvuxSyrXWGVD1w2kRAMvzPQxxxJXBMwx1goOqjJS6AalZsy/r2Q23Qn
TDS484ioOwYEMlgwdHmryb2Gq88SZ8Qd3da4CVAf0mSnzKvR6xP2LVd4+SzzLj8kWi+8qq4kz+oq
izK5Vk6aPmSuxOvCSXs13ReqCRBiWYLHmbcHzmRfN9Bc50bSusxICq/OcFDH9BGDAZHLOpDvJWwM
qTKwexN1O9oylBYgG/Wqqe13sAo+2q3duHUWAWzIGM6IuNfMJnTNroD6Cknr+7Eu0IYVGLLW30dF
f+ND6Axx6Yio8S2zTr0uANHf2Kc5OiPQOB7HvD7Ebf5i6uxclOVJzceYZoW0Y5BdH8qzxSy30IU7
DvJW4CWiuFw5TqBtuLYdv3dc4+CL+JVWuK95c7Z7pfTqwtoIvMNS0Gz1Xr3vBnR55ALFTj2jqGDj
Rid4NUMgUcEZPHTpe9FgUk0t2p+dbsCFmJtST9xoGL2W4YmWSqcf+dmqKpMqgS5oYZIYz1HzO9X1
7yYQwIYaHQDEeR4T8V0aZb/V9G+9OkYHe8QERtaRrSKUb5gKig92Ff7EC2ruRqDXnCy0QkxIqMLN
GhUI9Kj+nkEO1w0FAWY3ZPcRgjY81lJE4TZQJm4zhYqefw+b8CnWwGGYMa8I5J7KUHWkHFDeoOmP
thJtK/SEeCJ8EIkfu0T9CCzQEkuhcJkZnCPDeES14w5tvi24O7dJU9jbUE42bDAPvS6/EsxmeKBG
rkDNrb+FiAMBWAesOcdRT4A55ucukFxzkGihQeMQ70EAN1Ziqt5IoPIJorVT0w2SJ5rgsaibn3hr
j1kf+mGLGFgiiPej8FdgC9uTGEmRhPSP1TC5TFB3dhrgqww9maIcqGaOcNjMT0DrRpu2eq8ldaSV
nSIQk5/y0TxYhfk7sJPiDkVtN+2kx7SKXIsbGkLxQoGycEg2lqRzqud6TS0yZHjf7dCzM+x90qnw
bbIEAUwgq/cc0dVKJr2Ur9sKNhF4NwBn56PGjSbXcTABTPokONU5vwOU+62t11S4Fiuel3amqsxF
yUyyapHoAt44w9AvcRM/3MBhQzHBxUyIw99uVyGWajyX1mb1qhH3gEs9rJlyeo/mCJXBUS+ZhauN
w1qBf6nScmlrVjDOiAHHjlDRiY4ISbdg1HQn+fIIkMHWVZzYEa/CnTg816gsFj8dASYIwwAQk5m3
TCDTLupYQQMPiRBApl14YBFSg16Ln27v5oJeCBCDxAB1LeL0a+K2fIh1XLjpkDiDO7r5tvNlR3iN
U27A06Wee1d28/v2HqCr73/T6Lq0PSsoyTFqqp0O21XT06Edqb7GEvdZLZpXdS5NTBt9cTZNYNSB
D/5cnuzE28/JqORH+zGR5Mc+ecATt7KhS02GS4uz29CFVaJHEiyq/0A83W0ANO04TXFgZEQcwP3/
LwY/p5rYbJUWRONsENejb4jq1ddVoskPVpxM/rcNMM1/BQ/Wg41GtrTJ8fqt4jaWyp9fDM4WmaWs
VPrJ4P/XHnASd6JUOZlg0ZU/CQ2my5+ObvtjXFOpXrgbX2zPHADJEDSE0HR0CAgQHwwyjtu20UFF
2eTtiq9ZotL9YmvmAIDdrZWyxDoxtvc+MeXgqZxQgYByaqCkQEXNh2b7Rn9LKYCqvoQ8dvMXvgC6
6vi8JkomoOqbFUQDMytKNcFvyKx7I9pXxZ0dbW8f2sUtReUTlLZAEV8RYLayJNtRjYwu45s8P4Dg
jqKOfNvG0lXEOv4YmXUAorYWvOIwouFiQJQZU7zDIT1BucrJ3/gqM/fCPfxiTv16J4SG0mHdwRyS
80/ONXa+vaCFhwjqHjLgWMCNXkvNQ8g676IyAQFLVz8g8D9ZerwLB/UnaiHmylO+BF7H4IsMdT5F
BkDLmK0mUCU556LAuPVxfJ0IlQfIfllH/R9zo/nJPgR5yF+Qbn0xOTt3hdlGXGIVxi9Bv9pvSxUD
dubj7T1cwpB8MTJ/AsxIrbQSRv5FnNWOndPKszd8E/vly4qxJTd5uYkzN5nGI7RsIrAqRLvR74Bh
tjAGbZ8mmtdqY9w1Kz2FhVY3FBYQd03sOYA9zBwVy8MuNRm+GaI7RA3dtvcx4L35C5EFC41CLAx6
BNaVMEDTs65MW1AcqBsLWg4MZiam+7WndOk+XZiZKwOIvmsLrYMZ2/ppqOeWGc7tzzNtx/wRuzQw
8w98SIqoSmBAVAnVlJ8BdOGH/BczHnrLcm/bWopZLzftSrF9jAjYkmFs+IBQ5KfiYPsxOpgk90Nf
X7M2/fSrpYHvHhzQ8OBXrC5Z2ZOcZSCAVkG3lnrKS+5wCrKNiRgXNZS/WduFtdnjHGVG1MPpdU67
H33TrzcdFQ/6ZmqYt9u112nJC2pEA1oEIryTHMbMzapRltkDVDBGS1ZRTcq5p3MDMWvf8r3dCrGy
lwshOXi0/9ibjulFQDcmcadWSoxjqHsZqtwm2cmtTa1gnw2bXl15GJf904W5mcvggahVVOwmIhbF
NxxQn6NMCPQB2PJOrF/7ctOPvz4nfxY3+3JBVfFyNPGkdP4Ar+S3m9yxHe0c79BPKSEZsH6tl28C
sSD5AegySNBn106KSYDyHU6LtJ1a2JMsdwbakH/nOtbkJFetzd4x1TTVGIzGnQNY9oQzR7J4Co/q
PSpEgJmvdcqXD+eftc0OZ2kWQ2f12E9V8gCXpei9uWgS0UC3/NuXbimCgtqnjNkyjG9fKROOoAog
QsLTksvI/EVOHE2F6sFAipUzsnhELgzNIlJWyyAQbUAwg3LBiBpmm9R/YwEKB+BDA4fFlXpfKNU1
yHIhslhbQJ1ET3a2gupd+iq6AnUWGVhzfPDp3by4wqiPpOjugN+/BlM49OlorxzCyKJoK64sZemr
XFiav1ms6HtREliKtcKFUB9VmubAk5X1rFmZ3SDe9IBgQLHAifmHbqE9G6Q0b42VtSyh2EHwawLY
gnl2kKvNti0bbTQ6R735zLkag6LSAlqosofgG/Fi196VPnPWk0t1YXkILBBXyLBN4Cm+fi6JpNwa
cpQAUdPxUgiKOdURvYAjvCHY5IpDupec8Nh+ztPXBc1+WzR/QMnE06uVLVjw/WByRmsDLFwIdD6z
0ouDo6hZpY96CfzeGIFbKdRC7oUKk167frD8IebSEzi8cq+wi/zx9v1eclwgtYF0MAjAMLAwT7GV
LEwUwlGJlLajr3+6yZRDUrV3C6/fVn+R5NoAZUEM8VPsdC5UzMLQHoFCQwGoRcapujEIPFCtvL2o
hYsIIybEDYDH0oCK/PplB8iBDn2LNUFCcsJ9oZNcZep3qYaIeoCW521ry1uICTtM2WEjwXfx1Rwq
dyEBIAWfzyMYwijuh63paWAhAjEO2tXeirkFTznRYf/H3LT6i9OSZ3pQo70JIBHKMIoLXQL2AgGc
xJk04S0/vp/Us9ZQewtBrI1Jd1u2AXIDpdos5i9QSytB6QyMFAMSs3oOkgI9lDtga2hpj5uVJapY
wixe+GJt9hjYRpIrSgdr5e/QwNDiv6VJKdlO8zqBY67Jki8kUACdQWcNLKj69ciixRSBxhpOpbxv
3ivkoBOlWe9WdwxkoIWzNsuyuJkX5mZfsAREgYtJjTHQSgBNgfkYAhfd/bONufQiXdvNxetwYW72
7bQMzXbFgLkezS/NUz6EcSB+4aJgD+WWg57sDBvzrsxZn79b8rFI4ODS4GLx8s58rFZamUgyfEgt
q6Gxw+OIb0wzApxjqKOP26fGWtpWgFomGKYMRzbXh8o01gued41jmb01oPOWovdYAV/mZClRdnpW
QuXQYsZd0os22AWE/WrVETIeNrAbFECnEEL0aMI8AeWm6DQSUZpTGQqW6B7Cbb+APD6o0I3potoD
GUriszFAozEiDSafKzStOqUaXbR2mZPKo+KzNgm9QmPPLciRgfBTCl82jeabGuGzx3JnQxm3rLt6
YxT1W6THIcAP4nszAhfbJeZJRnf5kOQ99G+JhCZiL1v9SSnz1zS33xTwhPrBEJZumdYmFV1jblsA
pRxZbXdpACXTrmq5Jw/sF1GZBNUNQzpL6Pr+E+XoCsUFZ34Rov0WizQVTjmA9JdpWnGHXLh0SatF
fmhlLAdoLuq8KjLNaT/MfaNVeKFScI0D3mRJGc0qku+BKLS3aQ9NRN9IiPGamrFKC72MngBMVP1K
CntalAnih4bozblK4h6c8MmYPWutwXYFU9h71EmmuuKaFyoVIPICVSdqFSYIBGYnvygNEdc2Qovw
ju/ifXXgngHVybUSwlI59Yudmb9qiiCogDpoEEpUx2oXHobwKJ7BnrEJTziP1RbvDrW2jQVw3X22
JSB1iby1jHXpXYAkIBTZIGSL6HD2DA19KfQsxF2De67kszKsjVBc+RFEtvCQCFIQLEzCgF8fHsnu
S8DmMoQKfGw2Y2hplJSBcp+QctjJpVqsOa6rCz0zOPMefdzaY6PAIBLwHf+m0MSNTxb4vbcBaH8/
s1WxLSsvPK8lWNdF3Znp6YW6eGSjMgZVxADTU348fchEPyk5UmSEKyiqSRU125Wu3PUpmtmcZXU2
B4Im12GTu//m5Pad0FFQidwhcPr2ZLW7iWYeCpnQYOwjwM4SxAChn5T+bU96TauOXwLpdkNXMUcM
YvXZL7GsPAGnIELj4AQ5Rj/cN376TaUyXZt/u3ofJr5eHYQbJpoaOp7gr9uMXmBURdaUk6m6x9L7
tFU9y1ypVy4t54uV6eZcfMwiy2JgyJEuFU13TIpiq2TkvihszUm09Gdgq1smN0c+FLbTieLt9mZe
+aDPJYJUkGBaFgM0s0MchCY4xMopK8T5gZy6wwzb4eV+rJ6b8tQW6TEbX2+bXLg34GoELwfEnRBq
z1kfai3NTUnWoE4gn9NSNYDvTQ9VFh8F4duo6yLntr3rFG6iMNUhfkMsDBVeVQnMAM9YMpVqm0xr
gNXg+b05yukkjKkE73koAwKjAXTeJPnPCGKC37k8vrV2911NumqLyXB2SuMWfOixobyhRyx/X/mB
0zn6ElBOPxDqCTI6TZ8ys19PgGqMRhP1DUrWjxwNb3A7AvVLQfSxT7bwyA6Q2bctLh3sS4OzEI+I
BoM4I2hksRg6PX/MOEPa3r1t5crlfy4LqYBigG3oqqQR9QJotkGB/IAcndrekt0qkPnK110zMnOF
cS4NUs4mI+AHs4VXKuP/0cL09S7upzmoRQ1BGfDUR+8YB5oQgrf36SrBnu3TzAGwCvqEWY0lCJDX
WXW2MWzluZSYb436ceTGdiyVNaeztm2z51ga5IqMMRbVfbSeVFJA3oEgx3C0eOWS9y9J31pisfRs
KRgPwnQeKDZUiLt93Uk5CIQUInXCszW4tQ0kK/SbJW/YIwjLtxJ6u/6azaV1IvJFJxdanhbu2FeT
Wg0Se5TH8fHaZHytwIh9F5a8W/mCn8HF/AZDowmdBjwTmPyYrazuqqg2JhcD8F3720Bv9S5CoQZx
6QRBqECgY71ovqZAv3MSlvkLKgycocsfMLvRZsh0pqAn5UiDQgMCbLK98lJcC3rNTMzC1a4eqqHR
66lpKDtgAqRc2wY7MATdKw4EIr+jCIZsFLxlnK4GPFeD6JNtPFEI8eDDr2Z+Ab0ey7btIU7K873W
xV5ZVHvw4D+kFfrMoSoelKGPaCqX54roK5He0hm6ND5zMbwzgbywYZxpilN2E/zt220PcN1o/lzf
pD2H4BX4/umZvvAxUlANmTLiBZgCuknPWiQeT5z4e+32LhoQjvQmSbvgfcXs9Muvji35j9k5342N
/NJEggjaMsR0E0EHAXIMxQVpg5bH97VO8NI+AhUHduFJaQRyFV8XmUqlHttmiuMj5cMzaI5NhKtZ
IYaV23jdPsJuomRp4OJjmhSiwV8NAXMo5UIDGFbex1vd9iM/deoSq8o8zDSsRYnL5j6toeMsA53w
1ZxQA90QCsxpm3jbniAtQpU9MjlarEs7TT99/sUwmIvxVFSHNZRGv9piQs9RBgNzH+Y0cieqqPQ6
lUo6xP7Fs0UB0ecGVbdr3e5rWleCjGqqkmDkaOq2zNaYFXIhgX+k/xx5zrfFQ+GWGwjEjJvwJ4NH
07vVjHHpuYDjBuwCrJmYuzRnNse8M/W0JeCJO3MXebgfeq1E+5aCXt8rNsrbmo7AQgqpgkgI0QpI
ESG2Ozs3hCmYXqjwPpFmwCCD+V2M9sdA5NxXUvLx3989AH/UqRuDo47v+fVLijQKxafEKSolm8IV
v1DXfzK9SeB0aN21IsDC3bu0Zsyy4zYlcj8MYI011EMEhv3Yir3bC1raPFCEYO9AqwYxldnmGXmX
S0oPBt4U8iAY8ItGDOcgtA7/IuLDgDaYqVA7x77NUxbgkk2e9nAjmlDdJLb3Zbg20bx0pb/YmLn8
JM3RzVDBDD0ptSX2nhw4AB6409FxXa5y4U5D2xS3CmgztAPm1WsJ3UDeaFA3bdkTpldr85kNu9sf
Z9kEyi6GAjkVMJDMDluBh9ti2DPRDhbGvIbfwgYmX7Ltv7IE4DP0YeAwwOr+1ZKhgNdat7FzpLa2
kSkfuWZvIbu80v1b/ELAdIDIfdJGt+eB3VjUmJqMVKgDQQljUqvCDOIuwUu53ou7RuvC+cHxTYcN
0jeo1n1dU8QHLqDq3Dr6WUZkV/mRq2Mg7TR53nDTvyZ3I8K67hQEjr5bE1NZurnIzKG5MOlWASv8
1Tj4LtIaHB1Il0Er6CSoeG4g91ivJDnTX5m9KyqIb+Bl0SYi16WOftD6JERSXoci3GDK0/IC3iYY
6IvFuWJK+jZGA/dvn8rFpYFjAVygaIZdFR/iBpGcGSsY/h40Rx6eK/XltoHlU3JhYXaPCTcHrQxh
gakqTYynUt/r3MsrjDgXuxFoi/hBYvmRR8GKN1y1PMsao0GIsTNgWRiWM6oBrIe1YxSZjxKFk0cY
1avk1/7/MXZmy5XiWrd+IiLom1uaxWrcN+ly3ijsdFpCgAAJAeLpz6B2nL1dqxy5/oi6qSxXyoCa
qTnn+IYFKRZbsRK7ofzzs3+35PFa8fDYi0MQeP85byJqJ0MvoXd1mucw/lElB9sdL0Ral8Y4u3Uk
K1LpKArDMDZuUh8iOfQF7/Bm//wk306TL09ytgKWCVz+sEPCWDfsTmkvSgMlfvx5jEtPcpYjT7Rd
zXEAl8HZupv5D708TvLnn4e49BhnBz5ZuG6khSFk80r0dQfZ1p8H+O6Gtp2HMOH23e2ydLbLLy1u
wUk0aTTB+6Wz83LI6++Swj2Qw5APLhrf2tykpBhO8/2fh/52+/gy8tk6a9eu9We5vT4IrSdnTEGl
ywf0Kdi4MdnhBbuQb6PRrw96trhiOBU2bowHVQUp65OzX8Ck70/VYbu4wHrl/2AwsP2V/9ogvzzh
9nW/3NBaN5arvQ25MYVND6CgffBvDVz9ZOk6AKpeKph8l7b8x9c8W8C229LIt/5+yPYmLN1syyiw
3Lzifl1ujf7+CXqmS3Po21n65TnPlrRVRytrEowaPS55mDVA7WQWLoUQUuSapUFm9t6F9f1toP/1
c54tcCfqhaO3JzVlWNKTKqE2fqCH//T5q1NyoaB+6RHP1voS0DWMFCYrbX4l/akjF2KTb/cSZDxx
XUJC919YY4C6SddqaE8b7zNevJdAJu8gXfx5xX370tDXnyAjAjI3Du5/Tsio56Jupr+nhyk4Twc/
3aihm8TGvFC4u10k5G2f/nwJfB3x7L0FlrDn2Bqhx6qGU1CJa94vPnIu6kaFlxiU/25bQcz1dbCz
3dLyZmYnFR4PRs0pGaHlWdG8G7+4oS5kbB3YRPcyuWNR/xSgP8GWl6qz32Rlv/wC0bmJ8uDGc7xO
cLqcnM+GrZ+OW4gpzEfojT1H5I5zYdZsD3T+djfVC3iYm6P8+bWGj4GIWoL0mrhCt/Jx3HsllO0X
sxXfDxMjhYBMJRJNZ9PG4fVi+RHa491yu1JPe70bDu5F7ua3w+AhQBLy0HN43lrBpDGOkui9Zgd5
8PYTnmY4XJabfHvkAfT633HODp7GjFNSbz3eW0p502B1GbwGl/f6GmXYHXncCqJmH3wkfTrOF/bK
79b517HPTqHKVZx3BmNX/uuCyvYQNEgPXlrn3626r6OcHTzcZWY0CqPEzybr2yyssuF+2UMFCTAa
WivSuUKL8pZTbi4833eH+teRzw6gmYICo0N0Da/jS6AeElhmWdFjbEMRGboXxvpuT/461tmxYxtW
Bfb2lKt+9EekWK3lwgjfBg1fhzib+SNMjs0qMMTmyxuc3GI5jX0W3HS45UBWupWtfXYhUvnusRKk
BJHwRGbwX2mzWNN6jQ2aVCVtotLSIHdUoAFcCMO/HQUKB4jVUID4V/XBF5KPE/zP4Wj2sxc/Bre4
cNZsq+h8b0IF/L8DnH0d9Cqhr2jFAP+/qY/k/kHv3B2Am7tLW/93E/7rYGffSbldaEVb1V1bwIHA
Jtp6bqtkKB3TObnXD+uFjffS2zs71kI6DWimwHjJ9ANIRFCqhvzP7++7jeLrE52dZTMKfP7EtxG8
JZ/JeqdCoB3C+vefh/n2zPwyznk6Xw/J0qltHsTP/0mYTnvnQeXRkWZ9ebEm8/172wz1oLRCaf18
+6saq4okRBpz5uy2rZfl/fsvWLsgSGx3SV6/XHi87fry71n4vwG3X+hLCB7XIE5EDQaE5Armp3wH
O4O+2EDiZn9RFXLp6c42v2VI6lUqDBbFhyq408mFG9O32xFsL/77+s7WVLLUtB/7vzUuiflbMBTZ
6Mtd/8YXMljFPV+O4L7NZH0d9GxtmZF5MOnEoH6TzybtD5u1vH7d9KBT4V69rDdh6mR/t5HfXWrS
vfjEZwvNRQtdG29P7JektO+h04aNJckTgOEgk7Kf+PFS1vv7IdHAAwfpCFzD84ZuTXULjBKOMH7g
cC9z0uY2hjs6RYUmQ/K4aMrqwiz9dt6gARrduhCd4Z9/TlLsVoAV+gnCxrjK7GRJK93tLyyES2Oc
TZ2ZVomD1C1u2ygNHurCCo9JBnga2PY8hinb/6Ur+Nv7Buo//32ws6kzM9l0jGDQ+sd2McRVVKRy
H6P4C0M/9PCklz6e++1B4KEv0kbfM2okZ6+S21YFGCu2sy2221rJ4Z+LJi8skiHjtzhJ0SG83oD7
jPIzWhZ/2lHqlptRDRpNL/a1f3sEfvllzt55SM3Skwa/zLjrD35Bj7+AnDps7/r/YIzzTbl7o+P/
98nP3rVoxlVrhcEAOsuWKw+qY69k+8t4/Euv+GxJgpAi5QLTUJiQs9Ry70aImv3nXr//ecZuv++/
du6tLROAWM+OnbPnCdCxW6mR4Ej3QIxMa9mQt5qsvNRBU4VZR8LkY/I6eink246gf44LNQCGA9A9
Qtnj/E41N8aVg1VBz+EXgTr6R3CmdlE20yJoy+Te5JcrpX8XHv41ZhLHkMGj6cw9T8I1jRiCSfGt
N7N9kwdddoW82hR+cQ6JME7HsYQeYnNV+k9T+6UMzr83h00q87/xt4n85ZT03MZHehTjN8uQ22R5
IUK+/flzbgvvn4+I8g56BreWeR+F6O2g/jKEFWhG2nabNRNoXA5ELDAmo/Lpz6P8+0G2MreTIION
oYLzkrNFeaSAFsbyJ48CbTvDhZvVN0+Bvx92KyFsO//td5YMzeipOEbUrPsm7y3wlGB2MO94eAme
8/2T/G+ks71jXly3FQIjNSCOKjPc2GK9dCZ8c+H+x9OcLTHauw7tA4zBY/g9+cV6Ersuq66bv4UU
69HglngTldiwjpeFFLgIfLPUgK5HiQr/DUmpcHsHX+aE7rSrTBIOGbUrltJ1glxhrRTob0Pk5hYV
C3ilLRQra4V0gBxJRjoofFMGlGnqAdeUo8qU0XESu0H6Km3owo+r033KKrlJtHpzGvlsj6GAQyJS
g5K/di2wayCi4ImTGx01JnMhNDx2mLBpJ+onJ/Z3FqvBlVqTO+KMbrqKJA82YlnkwNNsAdmNogs0
qSF9mPUj2GU3Da0+hpEAO0l2SUNpabVkTrtRmjSaO3BRhyVOF3cCYHro7MzCbVJYEGzWlYVotM/m
oT42DtqTiFc4I5SVzcB/i7g9GNN8aJ9mEaO7Vdj7bhEHa0LnZbOxMbtYl6Ku2J4v7RVwf3EKpKKf
0VWlKA1CtSEUcMyh9TkDvpIpH/oEgebgNGqnv2TCeKoZfpT1aMmQE08TPz6F1lrQqL5F11iQIdl5
55OaZ5al5jLUw4PjUpRRgtXBe3BwlIY1NCbTDNmz5Z7C0PzkaHvM5GTxE7yHrVM7SfjNcU/mdYO6
mbVx+NxVsh0TFYoKgP0drZkj8B8mCr0G2MukRUaSoictdZJmSgkqE3Xa+IwXMWmDArMIUlrX+qBB
BNiqa71NK3uPQMKN7enBmPraiBCcmyUS2GYkLRSkeamj0YcbQZFYiMH2spUxkItRyb4OgP7ctXCb
S8eh/VzW5r5VDs8br371uxHqUKDMUoAz0Z5Xd88xOJI7S7QSWEKVM0Lf0L8nsiGC/K6yV0CPJ8zK
vho/OiHeOsZkMdtBd+VoWsE73PH2UWMFRefVHFqbJFOtmPY4yVi6CHHlo7qXRXR9TpbPJVxeLUKO
2N9yolmdGcJuuxkqFdWNOVgIua0+6sUuoPLawUaoDMMFNMpHu72XXF6HhOR9ON5wNl5Rd1/x4baf
+O0Uu/cDqR+UO6XJ4N9Jd2Oq1dYndbvoACx5krbu4KQsxCqk/fAbuOsZI7afQTIWlQOPyl4F7T3A
x2GxhBbP+nn9bCg46omNXN2ACMp06whK3YwizpqktStoFsZ9gE+/ihzNE1DkR8GSWo38KWt8Wi7H
H10UHuu1eR3jeUeUDf2NXNCmJ3bNIHVq66hoQvxpxTpUPUcEa7IeUuNUH+2i0HwWx7Tsx/Bx9nnZ
LV2CVROw3Vzj03Vuci9raFslNI47y7KrfGLCefbJoHIKpv1fZE2arK0WsVNGMmRtEZ82rHuGa+w+
aIIgC/tu3M0s8UBnRPmetkHWzChpQKa5UzZ9aOrosVbxSQTgYgNNmYP/t4cOAW1/z7GQx2HVZTM5
D1ECz0qQMo9WTT1g5KTNUi+BJCroEAWjP+tn3Rn0txoTZn7MmkIqUAYlut1SNXZvMCPKwEa1i8VY
2dTgA9mRKGlvnXy0VynHBuSSpHJd0KRuJZnQHpj9JphvAuzxaKVGo7rFuEzdOawzi786DaB8PmCt
qTUl0Dt25pHDwilVTmWnvUvhfaX1SxirBDtdWM7ceuHGbQHV7X9D9XbVujYMshf3ZoFdORh+1x7w
anOCuWPfQfaVA7l4Pai3estuGmGR1Bk5AwRzOqnKOtiB+S0TfE6ACn+hqfhh0i6MiSDdSAeewLjn
rfIQ7Ix+MaqXCaTSZHXf+Tw9B1wfnKjbz3RhO2xmD2uPhqHVIvdkbB56oj6HuLpdG1o6jJ0WsBVn
P76zgTN2g7louqAcOiC25um9BUUU5cDHoAF614NQMktGDoS8VDYgxxyc94q76dh3t60Bg9NlZB96
9Dqx+kffIHPR2MXs0L3tNnUm4S1hmuQeBB4oO4Wfx1LczuYnxD6gqiZVdDtx288iN7oeEtqnmH6g
aYKhPKpf+J5lMPfX1IcoztTjD1i0l9MavQXaPditN2S+j+lmY8vqq2U3gaYpHAb4t/Vztb0pq6s5
yeNhCcrRJtcus5/5El11Vf8YhuwRiY90dPSxm5wdPITKqImqnT1PJgPs2MoTom8WERZ9OLnoT+XD
oWOmyVfCKuBk15vBQOkgxGPrAKIfRlYa4RFTL0qgBO68qLAa39yCTN4jLTAGue9Vv3zF3xUFW9G3
q7012O+13yUpd8CXpSFcv93YvE2mk+XYe10aVczHW3C9HTTMNzPpdkEb631gD09E1LtEV8BmoqYD
fKk4eCGBdXkUNZmSkLbzzbcFu9fKuw8WjO9ST9AwztWwh9IW+4PdZobHuUvja0tNxbzCXVolQSrn
2IFJE3Mzahl2CGZxM1rABwvM+izmBP3erM/7BtFj1Ngi6ycaZ4MdnyYSmkKsK4NioHMBo63K0Jqq
lE1uIZk8qn4KASU3Ikv4fOs6oKguUueJ5TzYxD0MtJ9TA46+FykkLv5mDktzSABczlUDHAEXe3A/
wxwQhBROpPspGV8DMg4psJs7Avi6CSSO334A9A86Jm7X+HWrO+bZQzYoD8GAtuFQ5qgjmwCsgYKN
7oQz07uBuDQ3vt0VyyLemOPRsmkGuyQkfBq4n3V1uKdtUk6e/um33hOJ6LXR0ISNLG8qkJprbBHO
Mh7jeY1SNYfXqzfdyaG/5qo98N6ApioTlF/ruHpuhQZ+fLGDvYwC78TX2s5ZN1u5EBb4IYGyi4DX
zS6ul2YP+88fI4dU14JbxZ2w6y4H9v7a8TnN6KbK7ANHnvjMw8xMjD+3nNnp6HIrrbjnZmDQlipB
opzhS14hg/IGtPxJMIKKTtW9TAIWKStOdePUiCardSohg+1OcsEKdlGrOxLX26MR975X1iFEc+UJ
veSAfFYaK0lC6W6eZzKxdGLjQ8hn0JBjNFmSJchYIO8xbV8qunRpx+3fXDjqWkf9SSTxTeV27lXV
Rp8u9foUzl1javQgCxPBTSJstFNQdGKkk2t+mwhIFbr1Pnj6uSeWm+nVf4W1g/0B0LPeLYuVpJT6
Q9o5MejxrGM4w+ZgJ0lU/+SEBV2WzAFszLtJTJ8MocN1t2p+D4/a4Nh7botET2K9+3Fd3znOIO9a
UiOMnl1k0EJk1/ZjQHmOZTf6qbKki9cn6Q9PR0uZ6MGclB0RHJN1cxTWCGWRI8P+SJwaNSQZ1/59
T+rXpgPA2sGK3QdiwjBqeJcyAia8n4HknrElzKIReWx5A9wkLIdkdt/EoGE0rv2igs47JLGSdyNj
4b7tE15aWN2PA1msKoXQtsvDGtuS9ofpIOdIY9P0/Cy2B95l0RoFe07W0MXZo+dXr1bkegljbHyQ
YIUp47N16AMSpq2ozEksNXpl9WCnAbHmgo7CflhbEOplHL8jxOGFWRZ50y62hoPGwgQ2yb6GJ4dj
94+rAZ0cNiKAtivjb2U05d9zF3934Mr62mYr2yf1BKhi1XzMesHREHrAgIMyvaohHRaOhidbgxqM
tEON1+d9Vv0Aeq0I7sJIPMNQ796X1bvrm73B1wQWfjJpIpMnu9J3mBPPcxfHcFYcl50zBAfetPsg
Sp4GxHmkbnrYsMBUxFicpJBCUmzh7Bp88B3r2n0T1QA3Bz0tRkHKoFo/RaivcfU58No8OKH65S7O
b9ePx8KdwdweyRWtQMqf4x7eEfSGhJZKq1bDCM6fgWPnt3Ez/Gik6FITNZ90Wq5QDUGA1nUrLjz2
FW/mGyU7ldtRA0i01+ODSO8vBUAqzrk6Hen6FBnEnHUtTquXJA+9cK9pzJBr6fjzOg03uB/hZ12D
o6NmbQ64H8vbEB4sPm53VQSHjRnBs90zky3q79NEA++hKBxbpuix1wt8NExUxBasU3B439Qg1aem
cvN2XcqGAm0/J+0LrCtuedciFoU2HZnmHwZXl50FUcl+duVS0DA5usqaYaPjwtOhf6+7fjcwd1dR
7y5GQJzKgP1AlvOeexY/qHURad1CH03NC3i7IOrbEICBeitvJk/Ge0QMMF2QNfwIJabObExX9oRT
7F8SgMqkzXt7QekA0ygB2UAhzqbufNc0MGwA1BnBkDPu6mDlT1guEMxWC656bf8WSPQ6hDPeltTJ
29AsTckYZFlyiZ3SBJ3ZAcVFX4RqXhPd85NiHJjvmePBtcG9pUF/gpzEVQ/fDbSEDbdD6yx5AqTm
wbK6MBdoPM+h0AoOsE99G0ZPpgPyZOm8WHaBi9CdbsbNsWDFFIm7U4xCd9aZ2c/8ABNyAaQSV3Re
xkRaKZM8SnUYfhjHumVt+HNGED9b9aM7QIicDHu9Du8GWhaNvSmq+AfwzzbMaCwEcC39COXq4tSK
yG0LTeahmvXeD8bDCqR3I/q9VNGtG2EYYbn3sC+mEPfz2xU+C7qLbqOk2dPVBtF6vULC9KOxcUNe
kVCMRdOf1iVSeWzEjOYltswnvjTvuNJ16UqSbm8rcFc82dePnEdd0TvyXtf4CEPsod0J/h4n1sbz
D1ACdOElmuTKQRJgkPy3mfATy8gXOGq3/q2YPFWG3JfoJA37d1fiiPAGRJwt7d/8MXhDh+Q+wbXV
pvXHJMhTTOdcR/JNxhLXyKpMKtxqlmSvGLrK+uBqjPUx5KHMfNk+ccOKjgGRIGHz4tiwJKrX0MMu
Nc24DFuvXhXUmaIdesN8deu1w/uCqKLwhGMdwMB3slW1zS3Ra3+CFQJyBHQF+d7yZEHJqtD/OvlY
g3Vyy2I+3AdmsMqejsvNmkT0xZbdWkzYJYH/aIstP8OitlihIojH6ih99Kj47IZNffI6rW5bhjWu
EL1q4lya1tm3DuM/mW4BnseJX1ir5V4PYxUeQOGPWIoYfn6fvVneepNLP8kU4g/bWXJcHScIISQc
FKiBAjeyZTkF088a2/mCYBQWNbjM+LCsSjkzOzkTmBioEXdttD1ZNLTSniqgLO2xPlHQ3PMmJjso
Md7DIbgRNsjA/goAOxNR5nT+oYr0qRMaEY0McG2Y5VMv1xcHXmzxYh9bPp4Mgqaoq3JVRSXp3V1Q
TX95miMYrgXUkyJaUiO7fAoEhzkFmnmdeMwrW8xXXqTbFLEvcjm8vvK7oINLTGjvalg+pRI5iY84
tq4p7o1WZWDi0hRNBYm9Hj4Rm/yApPUXOoJobtl42Cyu1+XU16RoVJ83WtxW7nLvCmB1Bh9ZhzVw
b2iPzRaUkZe4A93f2GMEvIUTQ/3IIEF0bGCmOcq0seUeDTelO3hXfTg8Oz4ax4C9d/AsQAdMfznY
IfZuDaNSTLest5pilnfDNP2Knf4DIPUmDdsKMCqH3VQd7p99Ffm324aeQz5U4StOjzDvUShc6LfO
Tg5CVaVVybkcqBWkgQ/vBpi34ZYh82AVV3Cn3KO+cjeHFIi6o9K3aFpWFYJGmlxBIYRIFckiQH0m
kvrtHlfHxB2OuO5IvHrAsQAJSOEjBs0BTyd4o/Xsverca8uaj3MdFECVQPByNQ+/9YQQ1glyts6I
f37Uy0H6NzZ/7NkrEiOx9nYNKLzbZc8aYcbyksw7ytoS7ccZAy1pqt4S86uTV03w0OIU9mBOBVS/
HdtZ4LBMsqsY8S2qArAtqHeVi8kBP6yeVW81VJFr/NP3XiOyCcvdtAk+Y/3mBVc9bvSegYkTe/B7
JC7id8AdC4iDirp1syjEmRkHqfB+V8HT5MiCk3KiQRq3z9JGUEVxFbhLvDtVY9X1P0MqdrKJ09E6
ESgWdKSLhPMnj4XAx0TNDe5vNzKU+6AjmLR6R6HWSQhcM4Iatis8FS0cf3zkGDiMFoDJbwO0LCBm
tfWhRdZ0hgdSE792YXVqOnlctcI+fUQjOOxZRGqFiL0TuPIZjtD1ZapgNDMFoPvPJOMILLJpRgIa
ZqC7UCRdOalgyvCJceN1F5g3YfUhNPdV/IpjEv5MWsCOjemsdYifhszK/IUelno7wIMIaSw5VGlt
enNoVuPdC+R+8sXtzH5s8AKimat8sUZWVIndStjn+Wtq+SbvQMspZMN16jdVcICbGzgz4Fah/gUD
oNqFEcYw+ztsEnJH6/mumpBsWn3wgRb66a8usl8KkXw1RPeOsOwcuaWCz/1TO8pnNlYnYZkMURCy
Hir+bF0FOScD8GfliKkC0kaZr6KPBSi5sMcVxKz2Fpk9Bso6IrC/lmSrxFkOrB5kwAtpcE8Tofss
Ft1mSP/+5TP5a7DmW5u7LjpM4X8BliTJpkhdR13ymjhiLY3HbpEbrVO9JYFcmhxcjYBJdki8KiJu
NDBFJU0c+G3N6z4x07WE8USXQsJl3YMLLI4rNjZdD05uoqGBjUeigI4ZxyaHzN8urNipXsU086fa
Fh8W6ao9U1sS0GOOuG9Cf7kSREc3ZIrmnz566zO1rEtecykKZEfXU9IYr9TAfO7xY/FhaoLkdkko
cYvAUR1ShsM8ZxaSuugtmWuZId7AVKwprs81M7GL5BKTbzB0gLcLc+Mrj2n/tGqEVOgDeIxWwxBs
dLGPIlsskt+t168EMSz0u+4W+A7Y0R6l4N4d7ULY04tpzG1/9J81pc5jRHh/RJCM9MRouHPb1cud
sRX4QB5l9pDjxuCOOzSv0mPNBwkuxMhzNCAw8HVgqZTVSpknXBDnAcnouulSUvVjm3H00JyEH4gr
EU4NAjTvbbJgw+Haa7LrXaLLwWqtB7/qmQ3iiK3QcBoFfLqZ9MIY7OdgBZnOuK/dh3ivAul+p8/q
pAabOmB0i/0AlKp7ewuRmbGebN1a6MHvamS4YWb2k5pInNqVD0WQVJaAB0ckrgZXEaj/ZeVhYfQd
KpTGfuwBAnwOSBzXiNRh7NdAOnaAsre7Rw6i309OiFQ8t/mAHLDp4U0VWCqX0JogeQSdRhpYSLsQ
9IvtkTJw2XbjIrvJ1PFeuzU5DUx1uAi35AfXpEEmkqpHfMWfc7C6Bw6Yb471y6+Fmer7DufcsWZw
3ktA+HnQxH5bWxn+GuVA00FPj74KzAnEMlXAzMjPJg+rfJwnnAuIv6IHzFRRMk/XL/jXFid33Oe+
GeuHVUJyjRR2B9aYrJu7wJrgHTI05HEZ3QHEeVffVmHll2Y1S2lBUAy3FtH+gCq13ju4UAG0yGCN
Zbj7s4uZc5S60Y+xVoDxN8MwHR0RrE9t33oHNekh9/nUviPv5SJ3nCChLuyFoxTSzt2UwtIUcm+4
mQEF5uAm7FtItgJnWg3XQsAfLVTI0sFdEUg0ExNMgrUeX2NBxWvPJnKqQ4OOKOUu18a2JCi5ZKI3
FlsgjlhHfWB0BH0rmfzcUbGfuyBd7RQ85GFRVocP3LbtQx0i0PMt7zPUyimnZaXlMIv51uLwXmGI
EuD34QTLnKLuC9EvfBiDwqr4/DJQEuxQ6oMTlJcgKRV17fvcd9iq62nA6Q/PGZPCJk0hUxjEYATp
KnM43NR2IXKXSNBjWzqJGAWxQU2inJyIverWpjvcXunRwPzyhGZ6cUj0lGQxjoq96iO9F3QkPxFD
2qgIccQVpT0Qr0N+Lx5eiUnm+2YOvVv8lk2xBAYGgoyhGkntl964Sa5d/ebAE8+atkeHFwf6JgNY
WxFT72sUA9NwJdMOOcTlsPHHjqRd/AOJzL21+DfKsCRrveWDbXfRMQ4+iIx/tJvbGZc4ybFqbkU3
WR+tQZ7Pk5Z9Mjbes0Nwq68XA/ufwEblHwqBDJ4KCqahuNh6PQohrbBhjFWRtmgNbDwR5T2OIZJS
tBrhUqXmvohX6w0Cn4Lo5S5w6FNnhQiTJux8UIIDxPkjHAnMrFoHCQd8DgY+J7gIJUE5pp3XIcVs
3EGdfyB2sG71AlvglFpEHZUsIdXb2Lf2jjkt4LYjwYQrJWiOOfJ+dWqQNMNBwu9q3+9x58XVfUBy
Ko0SFEsGpVCF7Wsvx3x7U2Ny5cGMDSI3JBBw/kGTrrG9yBYBABg4cepIj6Uzi6e8hxmnv5iDXTc3
UrNXex2jAxsCnS/VdN/O1keg4D9rqwreXPPQwpWImVK7DjkF8G/ZRXyuD9jdlqPBA6dz63in2UMO
zm+BuAPj5Bj7BJ6f67tbxy8wcoW/o152ywyLSs95XRKkD3mCEM7I6H0a2Ifd6PsVUDnEf7BkcOCj
mEfw/hvCdkHZxD/1MvoZwOO8HBfVI/Rv51NjRJCvVjQcIhDHUypD/chb3FCYN9FCwiAP9kXyL+oO
r9JMb7C6RM/2oBqk+eQOgKQnzeNgj16naz2t92w0974XHUantUqf9BQHkzqKNi7A6XNTOIDBhc8D
9EJUaDkPxvrQV7GV1gkAhq6j71QcvoCChzcgFQ9OFOUK3Komz5kf53iiMNQJ6CNtmEJQG95Cg/gJ
Y0brOA4ohGpvmp641azop+qD6KkdZPyzU9uJMmiLeHkfwDI3QdUy1bZfOwX6QJB5I02TOzV1/LRR
DSpLk/FxHIV2qzI/kmvZkYFnddM2Jf5/aPjHmZ1MhGtHE/vdHQeQ6dRyJFGCOUIyHtlkmqCyXjU7
sdpRgYYhcpjttn0gsDrDRX1BbimImjSQPdpAkQw7LbWxYGDJTO4NI6bc4A5IrosuNwCyZ6yWD1ZX
NdfMVV4mKhnkrbSXsk1EvJ+QV0Wi2u8eFuGRgvoh8oZ2O5fuHJFDUnlyT1A0h7wG8+HW7hPccJba
e2ROtcIdT5t8dlTdI3WFArxtc/DzeXgYbPhB5oMX3dlTkrPY2w2IFlJ3HOCPJp1Erz8ARgISW5FQ
oOpkeU17Xy0Lo0VIYmxqCsf0AT3lNXlMBhdsjolPsEfTXoDkDXWvBkKqp1EvKOxVQsASZXZcOAM6
88M6EAcpc1gTIh5GaoWGHRRIg1wyM3puihIug4lY8jt29G8crn8lW0ExkEuI1BRMgVsmeN4mwV8M
dzzVNbnfkzyekLiGVR327BvI1+9CQl9DTX8EbZNPqGGMVvMQiRD5/JB27wnr4qxJxv9H2pnuxo0k
XfuKCHBf/hZZiyRrsyQv/Yew3d3c951X/z3UDN4uZRHFzz0YoDFoNxyVzMjIyIgT51CT0+BJzvzg
ze5mtMjqiAskBgKvW3F4DMAVP1md5u+ion+lHCO5xpBRtAYX56UqQpWs9qk2k2MXOt4MZGQ/F9Mt
pUnLjf3cuZ/zpclqU5NIb7t5YbOFQ90s3cAYP/Wa9qSAE+AVoJwkuQHeM53kqghuJsn6K5qi5XEc
Mc+AIHpNaYv/TksPcQJ+RvVpwtvz3VQlfw5O/6Dm0WuZOT+zeS53TaR89qdgrzrRs8qOzwk2eCi0
97OVIjpUxR4PlpsiIquR5ydZqpQjp7HapYl63/mkanL8t53bj4FWeIHafJFhGDaaluJfZv+VJD9M
MztqZftHXfX1LoszbovareXqoezqB5SJnyszPzgxWnnNr0gJHinnfUL66FW1k8d8zJhKnOc3bdTv
feRWlch8GNHITn3zWCjtywQYZujSL4pVH6ZIO0o1E0aI1cHdeT8YXPyJdorC+KFVO5oxcMGF5bsm
oy75p9nRQ1eekF8bqjt66tx0k/SmtPYxqww4o+bQo4k+7Cbfvs1MM90NtAt3c694xIeDXhGTGSOA
VG55m6rSg1qmCN7y0B2p/rZlc9MHIW2LMf2R9Nx2Ve/57fRJlv1HM2ge24zXS0x5BmZQXom0T4AR
1TsnHO5z2Tn1Azf2LqodhmOSslYPsWF8AZdj79IeZc8slFHNi51DNPKMcBDzPajZEwijEym526vm
RPqXU3ADYcULV5s/Bbajn4jwJ0Y6wPHVbeQN41I5nf38E70F87ZPIv2ghq3zlkGzSgdF0RoXCIhy
QIvZJJDoJj8v/To7FblFqzjzVzWSyeeyv/qi/kI5u9tbbVcs5K2Sa9vFuFe0KD31EZlOoKKVqLTJ
rWyXx5EjUnUFvg6+COyFkaAJw3MtQxFRyrygGDVesrbxLM/jryaLixtVMr7pBMBdyYN5r4adQk7c
KuW3pif7j5xyoVh1hr3eZ/GO2wOaX1lyI7U6NKh87gBWHadQ/WSGxTH3UxpaUeT/NaYRAqoyk3+O
hLBzRh13Z9Zy87ec9o+Ae6S7UnWocWnKXnYKz9d8lX/WUf5Q81J3nZqaWCH3kM6pgGrcFLFPr83o
HwXRU1vZP5skik8ajfh2IlSC0hmpRKk/EIH8o49ib0SgwQsA6YyKRTUuzpCGrKcfsdPeT2b7jLy4
fAIMBlmsgivA1hDQNaJzgv4jhDwz+Yo9pycGMHyAF+GJ+i13fiozkhF297nOgx7WyfChNaXApScy
fed2kG8Mo9jPBk3EOVMkRId5YPoqiJO20MLDnNQ/g6wcD4xBkNE5cXmsmPT36spBRXyQ5he9lD6Z
lQQEKk5zd7YG/c7gsX6ipkf3UEsLaBcZ/rfYku8Oesd3NapT32ZHQyA8yIpoAw97iXgE87YwsEE1
shAjLRi+M4xen/qq2vcNlK9F9eQPpqtZ1Q46xM/XgZvKJVaaSSTHQc2AwVRIg4V5F7MwNWWctRoI
bPFD3cPx5mr3yjPifXuZs7rbMLcCPTw3ZwncNpUEyYNdYc56ZPTl6BziF8Qf77Vbw63vo38zIk2C
pzDTxXdcIM0C/DUmKW7gtSReMMdgtXtKOckJ6b4336s89VArj/omAdPa1sETRNOayU30hoRPSgbS
xaNf1fRhZG/kJTaglxor/8ZDzsyINEEmmjJ+MyKC6pTVQSomhGp5utdRcri+ZyvLWcjaYVuCw0WG
++OjJ2pSlJR23QI8rH0QOM2+1kfob6Kn62YucecMhlL8Zb+WQWzRDIKVSaj6ERV/v8r2YIGj46iE
naf6uuOivzYsrNJbREhrRlXOmbNM/EHZIqxNqaRw4gc17mgmO1u+14MvejV53Dq7ihLR9RVeQoth
OmOwUFt8Y1GS/Pgh8X07hG8HDumo9NrkaaS/dd3C5YjARwvCiIDfliP1eizY0FOldNRCna4rMs+J
4l23tOYU52sRfFxr0BLtUonwFKOblEvHCtRdlMZbUOnlfH6Er39YkahPouat3caW3xCeqPd/107O
PnN2BuPW5VGJ9//TojQhWOAjs17IGJMDFO+B6jbOtOudL9etrLmBJisaNOIGnEviVPfEdRcMdoIk
QYXy5JdY2wyya159bkFwA7WKx8Zqs0WPpPekHV2OdtfLOwAgo7Vb6CHQZjou/VmqC9lukwzjciKG
mXjkRwwLFibIigU/T+OGB0fLJEcpWWB1RklzBysuHoyl0YhQAex+uvNMbcu8QeCUWpEdFc/Xv/Gy
wo9uo8oQOix6WzD4w7v08aiFfStJwWzVkObqT5keUq/MHihgHsAw3E529wml+992HpVqEASNrBut
EEdwnnRkNiKKe7pw0Qgew95HPCwiLdo4eKveQyzm7QaTFtY+rqypGr0rWrzHLg9lDTx+Sz5pheOa
7TuzIExAVLIzjW2GhViRPgeqcmpoA47Nnw41oMigK4nmemxbr/GgfL++aysMAZg2HAvSWWWhQhIW
pwfmNASgYtyl3HWgMyB9Zp9pqNlm5SFGXXpdTgacdNnfRTRSpsqpcYTwQ7txG+qgboOE5hi8bOOI
7ICmMGfQzckvqtPSxkDKWt7EFqAoaPHSQEFFcHJ6q50BkBjs9S0Ym/YmPVC72qmkpi4zdpvcuCsj
fXyaM3vCme7HUR6tDHtI1v2qfuhM1C0iy1Wz1w/p3vGkjVt/1c/O7AkBPpUBz2ZUs7Gg7MfOooDy
en231yzAn2UvKj6MDomebEjmZGYqKypU4z5q68/loOobF+LiMB/jwDKTBKUW7PMQw4tZ9JiHRqku
1xRQhurerO3hSGRsPjN9EG5dVeqGrWW9Zxk7GOMsiGsoFJMv0cNCC5K5+s5CrmMXI6S8NTq2QkPL
0kwTvg52ibEr4YEwx72v1GmD0gzTuQsReVQhd/bExBype3l0ctcE1vmgbezaqiOe2xWW6ZuBGfFM
at0RLszhfkQkNL8bEaJ0y53qlUdZP173E2UtB+AVouIn7OUFZ2sDg2SdUrchh9cOZAL3sIYYe+No
HpJDMHvXrV3eHCSf0PQgVcAVDYHgx13kSR/kOrTTriFN4wNj+pTWKMu5kdYPd3IeAPHhJ3pFLenf
rlteGfjGNGL0ZDyIiV08xazZpxCRvKs//Ue1Ien34B0za5/ln3iKH9BR96jZRtzj0k55KccjsPrr
P2LZPfHAWOoitGOhY0au+nH5UhdokBv3hLXyyWqfonzjYl79+0nuHZuJRCwIF3NEqcGiXkH5pT/W
IERGaYsdce3IO4auKktU5sEnBOYeiGuSmiQ/dJA9Oa1vRsTFc3vcOO6XZlTLMZmeI81ArtQRPlTa
6ejBzUNJ9/dOkszjNN5lSrlBd7EE2Y+7AUcIzoAEmQbP7fvJOAspgxpm1EEjuAgdCzkpSQIDEoCP
oBsx7ebKpAStU7WbCXG3Q5uYG/fx5XPio/kl4p2ZpykA3pjeBUn+NJz0wQLyE2VUdXfdHAyv6kjT
97r7XZ4+LDokUopKd+lijlQHX9urHYVhA8xsyb1Dz4hRQbmihzMCwWj13nkeWznxlMApX68bVy+L
E6pNoV6BlYUr4+IAUsA0qsinhRTZPWPy2gCmFh4EYKeZ9c1WbPk1k4CaJRTmD1GTNjdl7U/HvM2T
G4DWykM+h73XGVDKO103vQJ0MV/tKTCfGh7rTAfJvkbJ0qcDHIdORmo+dcYbgDXz1/WFLC7+wW10
vJKPyK0AiaAp8hqUXIZ0HNPKtZjos8svRnMzMpwBlSbg5K289zI8L9YMSiyGhpfCafLRS+yiUcye
KtU713x9Q2ZyazyAGH2ixLZxHi6zrsWWSVXFIkNl1FjIShJjgnveyKv/vmxAUr4shHfOsfDC5y0e
gYtYpcvkJxYfcZE+4X8fFxa2IepZWlxR9m2171VHUaAf0mqj7rFixWQkw0LkmxltW5QH9v068yVa
3EzVnObotbM3jtQlrwblhnMDyw84O8Vl00nhENuVm38bD/qt7io78vp76634ZN2mt9bNFmffRWgU
DAoO0XbUkFWdFanOQ8YcSqW6k7JFeLVlRHilBFJfl0rEqsr5kEb0aLx4i+XtMsUSFiJcJdVMl6TI
sKE82s+LikL8mNwbD9q98bwQr8hfrZvfTorxOLjbUfm1yeoQHP64WUZpGRV9EL4dZcqC3tjGCboI
6cLfL4R0CeGtsdf5+42QV5byVha/wuRrWrxdj0CXhJiCHeF6bLQhyadusQMrBr0g9Ut2Wx0hcoCE
4Gbwsj+LQ4TGxt7yNgxf3CCCYdHbJVIrNDXwi1/tAUIOT/OA/B/tJxP+/S9A8g/KF/UuOKByk/1u
7iSYFvy+AOBnVAOms4z+/bjTDGXDwppHfnAPwet57VeGPmHC/mM+MInlaadFYjY6NmCFdoWXHCRv
q56zctI+2BROwRQy3R8vbAGSyRkI85M9jIfJUDde1Ftmlo09C1OjZEVVKGNmBNWblt8SRg+s/Od1
99gyItwfZlzWZmpixKhPs3YqY7Qbb66beE8whdv3/HuJtScj0NpqHrGhPqc35U351B2DZ8bs7hbm
uu5mPLbHEF6Hrdvq8mH20f3EAlRvTn6UL3YHl3ahm3vhwXzqd6Nb3WSH4U7buLc2IokjRBJtLI2S
diy5af3T1l8GsJM60j3R8frnXLkeKXJBR0OhxSYrFLwvZ6BCcYLla+aZuQOIZ7lWN26+pldXg5iE
wZPPgTleWE01Mm9nqgNkRTfRSdmBrpA+MwLPfIqFKBCDo7viJXqpfjraw79Y35lhIVAmk1WrQb8Y
jtJ95/9o5nn/v1kQImIczFM1ggQA1d2ZpymxMhf+pmLDyurJMh2qOejT6aYtnKwmayUbCvPKLbrM
9kqLcQSG5G567V+FIwtpk6VHpMli4a0kiS7jUqkYv/+uDYcO2QpZ2QgTi1NdHGEbFRUF5hzETITF
RJFtjMo8V24bdvGxn6Qbzt4BTMAd9KV/qMGwRUG/6uUQXmokavQrxVTTUqY8nC25cmVG05y/wRrs
rjvB2vbAqca7itoN/xBW1MZ5l4CGrXlJfm2Vn/XMgMQWafqqDaomNpVuqtMiB1gktToYPGwkZfwn
eqk3WQgTaWH9C097X4mtyY4CU9XHi0LupkHyMyAgZfkoRa9ZcBcaG7FtdSXLx/qvCSEaWGWVMlqA
ibl6BmGiAoGMzf/RhnDw66QsW8dYbDiPjnaa/adC2kj2tpYhnPypsTMGet7BMvrOBjCpzEAptw7k
2gOQktE/X2v5GWc3d8t0Ua+ZmFHpsWswv/kn57hIp6W/T2vNOWMallOJ5o9De+mjqbrsCntaTFEj
gAGKmTh5Bx+PFG18udXL9NyQkGhZwzzoMMxAVfdJerFvtZP5pD0EN/5jw2UKVn7DGdauH02VKf0R
2YwLtIdijpoGer52W6aBR0/OJq+TD13/5/UosJqWaxTF6FEhrnnBBjYUrZn6i9NpL8uyunvns3rz
q/mVffJ3TOg9h/fW63WTa6EUJkJDMajdgjARTqth+tAXGTGnNVY/AZQBnVN+qUZm7kbt0DbmRllu
LZCemxNOLmgPCy6SJc6Niv04zLKyi8Z02khK1g4WGvb68gWhV3v3njOP1+xxkJOSQlxWM9XatIeu
lk51uvUAXYKyeA2dmxHOb1U5NmLrmIlvlgL/Imu0SBhskTeubRHomKVNym1HxejjoQoGo5KSCs4T
TfvLaEtqsncyQm+jXTCzuSVnurZBJrw/S68UeUDx+s7HSIqKGCh5WFdvXQLHy5D9fd3lLmn9iBII
OyJ+ptM34Dh9XNAgM7prMgjnFn9bj6OHXOVOOczfFmLKaB/d+yct22u32t/5PntRP183vrZnuDmV
Z+7BS/2hIuo6FWaBJZGE7vPWvGFMZ7/N2X7ZpWWNABJMVOwgeLNFFcK21qPMCMmLHX/cl354I5Mr
7UAB7ZM5v82AIAKCayTTy0LJu77EtSocrX1nWSKJuSziJKopabJMZo3T7aJcAr9mjRYagHc0Jbcy
8zXntJnPos0LSo350Y976YzmrE8hgTgOPvfR57L5bkuJNze/6n6jULbmmcj1cQ6sBYIk9iMHCkpd
lRGp+rZrGAQuSMfDLxufbi3Qvy+D8GviIUI41AZJ7lRGaRlj+UPO7/4rh3UINDf8MnwzmNymROHR
6DlsXdNrjnluWYiMdEMKiTmgBQlXw/Iv7RcFFvXUbATgVec4tyPkNf20YO6YHnSDH+AFTvPJ9iLu
zfcu6GZt4mLPKG8TgJGoXU66KmJpaFLHktINkwvNyE6Zv1i24W7s2LIjH4KwYEKoS1gFSEyF4QHX
HoCPB6egak5dC69IcOdbr8oMDYHyGPavQWVumV62RDDND4ZNl+Y1bd73huHZNQN/zsxkUsGI6mOH
bMBnGFG9xJ1LN/wMymBTB+LCN0H+npl7F849MxdlfcM4COaKHOkmpk/tfO8Xfxj2hqbLZUVaMCQc
grYblDJkQOC9Y7AwPVfH8mv3PYqAJi3k/t1p7PbXt/HixhZMCt5vSoZkqOPyKUsbDYj5uVB2aAxs
1LAund9e5O0WFluCsklo/hitqsLIoUSrFFdntuGUo2aqPdR7B/ba5UhvFTtXNuyDNWFRQYtEQuzD
qtkxG5YMpkdJK4sZhyu3uuIr5+yDJeFQ51qTNFJVQioR+dKuWogB/abeCB1bRpY/P/M/psEnMwow
klTUYAyom4GhX3eD1S9GXiDTFLOMCz37JK3G3ihyqDY6+69OR4rHCAbIn9LpPobj57qxtfVoS/5B
s4ogpS9X29l6yAuzxHIk2TWll7ylSPa7WSjOdv73C5FJcSoqOip/f2E/2MDtnOzOCpStICRfBqH3
GItj0+STxQKcYuRtO3QKVfws/syk2TeGAjVSjuaUNDCmBWTYCc8i/V84w7sy5X/NCoubDKkY+1Km
gk9NqV2mESEk/P39AYjLXU+hR6by8nF/GlihVea3ZTitIjCJCowkmaZtGFkJPHy+f4wITp3FajDl
AUZKhseSYeeUh46x5+sruXyC4wrnVoSMFzEJfUFCym5i/zfuNAfD2M17pkf+BRZNsLacsjPHjqMh
HvUK+i5YIMznac/w+wHijf0Ay+u+hWR9K9BdJIGCQeEkocQY2rY/LSeJ5oBp0UVy7DjbSXPT7lIT
kmK9u7/+SdcO7/kXFfxvbgtVh2hVdnPb+Rv8xwPcBht30pYJIbVt51ozyxYTpQ+USWcokLT9+iqW
XylkEOd+Ic4I0K0PobzCxOQ/+ZBffFdHaTp0eUdSphTZNw3I+J50/nDd7IbTiyU6ZtiUsG1wRxoh
0W7Spue0jm8Y19lY3oZfmMIFmNd1nPYDdjjiu776ak7TYc7uxzb9rDEYe31Rq9ul8HYFh8bLVXwm
m22YKGoMfYxv9SdbqZ6lJtiI6GvX0yIu/F8TYutITzQtAb8ku/rsnGJ13Bmy8pg0p1TZ2KDLQtBy
ogh7lgOfOuUZ4URprdWbBW87V84fkvnGXNrbbnxwINH7mnxSU4QaNJfg4fkbX/GysrZY5vHK6J5p
cBELoSqZ+9SyGqh6q5qpLh7m+r44Wq78OKEk5ake8WrjnF12Td9N0tkxKdUsD+aP8UpruxSm43c3
2dlHE+isHe/sJ2vfeM5xuAGJdm955obVVd8knTZVah0ACoXTXQZ+UwYdMctXj5ry5ttfuuYkQ1nv
JBufdPW0/WPJWG7ws3A8+mEzpxOWQkU/aN38vTank25uiRtvmRG+olmozPWqmJmU+7S4TYu7UHu5
fsS2TAjnOazNAJZeTBT5fqFaCmTPST9ft3HxDl6c4exraR+/VpQYKZkhNvqDeZsfxtN4K9GS3XoH
by1liSZnmxInQWzXFmbimVnUDG7XWRvfZH/64/pytuwsf35mR+otLZRT7DDuA4AcEsBbc/j1v9kQ
7nuVmiF8oNho6/sZhlZb+6Fu5jDa6l11tjFCSDKDtJ0Ah5KODfAm2/5wW0lzB0lvnWtwRWV/pZk0
aTvYL6j9t1BA7u2oGp/amVQU/Xeo9G01OM1T800ZsvYtqWfb5r+GLE6KU/WxihQa40zrn1TIVI+O
GssQgtndz9BgjB26bxl43DQ1cK+oRZV9Zfig/WpWaQH7cTMP38wqh5Zrjka03y0KazuVYWcvzQLz
HjrqhZG/kW9jyZZ+V5Zu8VcQwYtIEY+JizshVutmlgayhBA6v59O/uNfbO7Z3y8c6zTzHRM2S86D
rb/58IS6Y5YdW6dvNpLUNU+1VMaywbhZNIiFjMp2knGsTPZXn2DAtG61gDt7ev391ZwbEaKuWWp5
WEisZpR+tCOknPIjq9tYyVpop/WsQCFqM2EkQvaQVEmSUsWIGrmR9K2hUthO+87wGaQPb64vaC3r
OLclxJFW1SMIo5bzXd839qPebHS6VnflbC1C/KirETTFck05Rgrz99GebRdyqY0vtmVFiCB+pwz+
WPLFSqj3rHJw23wfbYGHtz6VEEBSDepFO8WIqb0mKAo4+kaXbvWZdb4ZggtT2hyR1sICyezfixzb
0ukM7xjM33xkbX0xwZHVIQybumdfWtjumPTfQ+x0n9u/LXpJdDlbkS7kDkGZpHFrsKJQflLjn3qy
cR5X98SQafgszfSLencCzWhlNpAz5xkowESlnzQ1ar2/fkjW8mYLuLO9tONUJOSES1ANmowJYZxY
giT5uUZZBMabJtlUbV89+bQxwXovTR5LcDEIn9Bxtjti2H30xbwtke2RXIhTrDf7CXFFb8mZIQi1
buqtvtna7WidWRZcD/R5PysTlplP2RWyfArU6THU9UMMycLOl8c97E0bm7dazjw3KnzXwoEIq1qW
O92GTyowSmsffun3hsvgjVedrm/i8pddvFX/uYhE+IjcBENSQWHvJh2wngZ6fqi49FyF61F6qDPr
oesQsuvHjUWuHbSz+9UWQpPhlKU9F5id4x9NAS/mBDQGRsXri9uyIjiOZKtwy09YsWjX1XCqhb19
B9b9eN3M2nE7X4zgJXDiSIm+XOajhcRyWtyYafI/mhB8wkGhoi0szppZ/6jCHy1k4dfXsOYHZ05n
CyFJVYrO1IvljGntnzVE7uWukkbtlDrJL23IfmWWhCyMNhd7JfPhaLpufe0Lcr6RMQSGTYt/2ciz
fBqlNGvMGpZHG3Xn+J8gB79uYNlp0c3PDQj+VkDjOSjSsrzpGKfP6KPvHBAf07yf/7xuac3nzi0J
PjdXej8HKUvxi1/jfOhriCDHjc+1Wkg4NyJ4XAH7YRQNGAlvsi/q4KWvIfKy+nf/UHwyv+nM6t9C
93TYQp9ubZPohUrdxj5Twq48dvlnvZVKN0u6reO0eq/84wziy9pqurkPimVxkJt2KSzLvTtV9/5W
Jf9y9G+5hs8MiUk4WAs9BFTCvWK91MXuD/1WdZ2Ddhd6phd80iauzl118/4lb657yWpBhoFrbrOl
kwpzzkePz/tCT7KInoideosaHVxEOYK9kasd6y8NctibgJPVe+XcpLDc0VAsnveYRFLLVV202ugS
I997zPcwgG4ErHfs7ocT58iyRlRkKp8xY1mcqaBkAV8oUtxupma3QHfuMzmKXL0K3LD6agd3k/qX
2p+K4Ws4pJ40LtLcFfOJn3r5drbilxFVOWVhm07unQ4WT+pk8CxtbMLFWRV+o/pxE6zKLGNr5jeq
R+uX+dzeMM97H5FR0KP/pblo2G0W1S/bsIJNoRKia6is9Bo2+4OhuebfLMzLXL6M4o37RfCyftuC
Gl0cW8Hk8udn0bVI+xmwx7IVKZW3Wt3D3nf9S65aIDejM0a9j07sRwt1oAytxNS0K9Pc65uD3v99
3cDF9bQs4cyAEPBkiN58u2cJo5TtptlN83HXW/dh/KqUcIu+lVa94RxrS1oEUVEoBpJ8Ub4czLnP
tSX1M5mri54j/beHflnSuQHB+RJggZG93LgKcj75QR82PtnyzYUDSM/VZJDV0gxEtIU7FZHFcUrl
Eg1G9a8ItSkEziBH/h5Z8HSjunx9fy6DC9Q61LWBbQMJkS8alk6mKYo1RXyue8NBcxmevLf0jpvI
4SZCSnALzbAck4vVIbUMVnyZ3xPz1rrpKhmOapLk4NmAcqSXn5MYIntI0SJmWBQITrR7ObtPG/lg
S546bgH811fMqm0YM5bRWeFUBU4DHR1SHW6p7/1jCeqAyYVoN3yTGRkP91uH+FLsGVsaYFVFZlP5
ykLg0Mq6LYykkd2oNQ4abdOyfW3y5KnS4OzodoH6ZwWfeQY9neqnu1kpd3H+Mmc/fJSSppcSdgQN
gKa6d9C1DPSf2nxq2u+V5hkSk7EIxV93iJXQCnWARvWPCxYkmZAqNFKQJFJZc2AdFDFhZlc16BpD
ayPwXN6jy1f5x45IbZagIQS7DBSbzX7aL00GZ698Bne9W5jUUrf/fn1Z719Z9Ltze8Il2pXJIGWw
o7rZENyUnXXIHGil+tDNmj/hbqbL98nol3+D8o6uuf3UJbsK4aBam9AWtaCBlT2fjrRZ31KfQRY1
4ulq7+yIzGP6qqmgW42fuoIGEdP63aNWt7vS/0uNv1tx7qXwS1xfzxI3ry1HCEIOeEO7Nvl8sIW7
hvnWTIiHxC9++K4StRuDjTx8Jap+2C7BiZGjQ/tr5vPZwHf93A1L2bu+ovVzcuYRwrnUM3m2B/vd
I/zjeNP8kT/lSPxCX5G95Y/OHWJzd5UHW7Lbv8V3/R/hsE+86SbxHC/5ev23XOJF8U5dX6YyKCGr
gOg/3otKrplJEZD/xzdQMZ8WIJl2lD+h5LbxXdeO28KmBjKVNibTQB8NFXC1G1I2jtDSnYq6esmX
t7WEuMHGeVuxw5gWHFoMfC89zOXSOUslpCowtU5xkOFUVa/upB/xkLplrbxd/3DLzxXcUlM13eby
QqjbcZafcWamSmBNh7duQDs4+N6jWmHL4wZqbNWEAVPWIp/t0JT9aKLrpHrIi3KEXHZynfkwdeH+
+iLWUr2l8M4FwTVlXfAqqIVS1l0BsbD83O2HHzNgSVL8ZXTeT120levd/0eWv7pD/xgVAyJwuzq1
VIz6998YP9N5F8aPkfv1k1176q4GLLzVXN6yKHxJpigsSzJRgOySRedkN86PffW7DTcoP84+pSXE
qdHWDKbPWNU78Nr5GfT7CX2x6xu2uhC61bRKNOhFLCE4OX4st20QjXAjNYFnTNqrpH/NE+PXdTMr
uaymnpkRzmomZ0kp9+HopsvU4yk4Gkf0JzdfYGsODpUMmQKed8mpA3TXB8cKhqtHpKnK5C+mVt5c
X8mWCaGqMiLHZNcOJmQGHHdq4gQuTDMb9f9VIwhy2wzp6ICNhZBjSqaKXI2Je3XhcSC4eSPC9xtn
9aLmsFDKyEAvVJhf1It0EoSdpjJ8OLqmnR3ywPHksnubMys7wQ5keL//2c6NCZ8tksoEci6MBV18
a5ZlubfQu9+42dfuHiZliJ6MCmhwywkZWNzpcprbbE6pokJtq/lJsuHxbkzkIsnj3zIt+2vspE+d
Yu9tJ/oXZ+nMukghGeqqGdkm1hMUp5L4Lqi/Wb+PJVx27Z8liiMRetrGXWdhJKq4YGf1LjG2sKtr
CSaCjAwOwBWichMJQSFHATzKUJngYTMx4B2PT/PJ2o8QQ9HoaOfjdhNq9d5wHEiUoGoybThXPl5N
E1DtdrSscZkp/1vdR7fma7ojpTXc/HbavWzNKKy9ZFjiP/aE4KoOzdgYPvYW5soFGT6flkvKIixN
d1vOvxJkIfggIC00UQyzCM4/ANUeshhjIXqW5sCIt/kjTTdixqoR7gRGVTXIvUTUmOYjnZrVPpuW
P+n55wlpin7Dwde+mg7PJuh9HeyjLk5FQg8/B502kwrtlcMy4xR69qt2XGbFAi/byCRXguAHY8JX
m6HlkZEkGVwdQRTV+qnB3H49KK19svPlCGG2Rqkr4HEyuIaeeP1cgTruvNKZn6+b2VqI/dG37Vq3
JTnEjGoPn6FQrotyA7qxtRAh7qm9MuslEyIgBqk+aPOBG/JVso23318I/sXdai/Mce/AmrMUtahb
ua0CzGR9v1PMHdH2X+zIuQVxIU2tSDIhm5yHAir0/n1xb1TF5+vrWAtw8H4y1AbhGQPkYrSxAfjk
wF3Gdz82gSPmw5+hD4ui4i7Mgpn6pm2VC9fOzgebQsSRQpTfogmbtbfMssWHJrhN76aDvHCpxHug
ChuLXHE7gxn5hdRtIfgR8Y9hiwSL2pDtD5brv6m3RNW97TUgw5Odc68eisN2Xrz6ZUGqOBB4mw7k
ZsIqfWO2ptJRlwgx7ZfUP9VvEByKXOhwSPhU4w9jIyFbuzoYDsRrtGVM8IIQYkADyeo7Z3KVF/0Y
nBBKOqrREYYQ1zxMp+qr9Cn7XSgL86sIhRjQhKiUM8Wy1Jj7oz5V/UzckA6U5ahaADnIfhcYLlhZ
9vfstLWN76P5i5XRmU9GDT2kpG/4yHKchDfnQpEIe7FiQSEvVqxqh2kbVIdm2u7tjXKq79p9eNp+
qa94IhBgGY+grEz7RzjVTjXYURxjpkKwXUqOZbMR/y7xMnwrIBmUy7nTodQTMpZiKqOxRvDD1dXo
sUeduTC/DdGD0r1lUXBU8/yIIq7ev8jyVlF2JfQyXkkd2MAPmKATEpcyoeVjt7ynl0TCQka1d5N9
iMN3Xm7uKn8XuNXLNivrllnhnM1Zk4WRjFku6T3SuTukZ28QLd5wkLWdO1+d8F3rMe9TJcRMADlv
nyZelG5t3ZYJwc2bSI7byan/8wGDZodcH0gX14HnddwXADCTnbQt17B8H9HzefKYSxJBjUoETRtl
lulTw7Clo+31W8KxF3rcAErqWVD8TadNvtMll7hiUOzwJnOJQsvQTq5s9TsQTN4cPqT5KW6eum6z
y7uxOkNwyjpveIzIGJuDfaTeLvDj4lh5SfONT7oA3/+Vm/zf1zQEb0wCu4UQga8Z9aaJ6AkSoUGm
eRsX2rrP/2NFcEYNFaspHFmV0jIsc8xvrMNyo6nKDhFV1Hwh0WQMSdqcJFi161B8Q5eCwpYYvhQ4
SRNaY5Nr1d1tKMnf53b6btjNRnVu9SLjNc6khG4tvCNCmGyQJh375bBlu28DlyfUBQfrc3OQjtkh
eCk2LrGV5z/TEf9nTYT7VlOEHmheTSB4bLSIpGc7G++k2r/X7cPGxi3uJvr+uSnBHQ1fY+dMjvhy
P/ePwV5y/ZfuRj2hv77hiWt7xVuLei0ZgWqawqPBmWOqn4iyu0b1PJhPjP8C1duqcq4bgZSX4oxO
q3T587ObWWuLlOJfyaR2YNzaRbGfmvbGdMKNtayljDSWQapT35b5f4JDoFFiBgi8zm77rfeMg3JC
ukjfza7smXfbbn45vcIlemZOHMsGgtw5raTP/+0r5S/Kp/jP/JAckZcuHxYvTI/zFl5ta5FiLt6F
XUOJH6t5He/jOEMVON2NSFda6rM/PDr1X5ry3Xb+zDj12hbGbA2yAQEvBInLk4ZOo/A209VhJl0I
gI0CSv6V/pl/l74mt+EhcXsuoBkEIrMUr4g11Xv12+QBwPW6rVf1gnsRjwelPhVSLsa9wJZ+dKdy
KlM0DuMF7LtQwiHouh8OJm/qrY7J2mqZ70dnZulQLvWdj5a61LFSe8DS4C5wmPC9d7jAYuL8fjyZ
N9DIg4wJradFIElz4/32C2Hluke1ghaRsQxIIQX18ScgLNY1dkkTW04gV9dfB/nterRZuWgh04JZ
j1lYWhwizFI3BkUre5D/SvCZHocBNr8KnwAQBtnv8yYwkHJuS/iekloqqVFj6z9MiLQdvJpGGyzB
h3/X/6cyZvLigI8KUhsh7PQaRCx+MLyX5dg95xA8S3tjr3e7fk/Z6pRLu+uf8hJzt6zvzKKwWWY5
FT3TWKMrlc+p3uwW1NYC3QluzOBz5vyQf437wE28wOs2TK+4CXINy9g5x4KzIXxZOal7q60DHj9p
fkxR1w3q1+uL27IgnHyEyp22M7AwBfFullEz/X+cfdd25MiV7a/M6vfQwATcXSM9wGYmyaQrkkW+
YFWxWPBABBAImK+/G5RjgrkItR6kUU9V8xBhT5yzzbCFl3jvdZ7ubCBA8AKHbjsQG59Q3MzIYJxQ
2YCL11Cn1Txjx39LiANNL9xLAihsHDt/9iCdvRt8A254sHAQqKRtDeY7Fun099BQtFm6iwbImLiz
TjddBeo7uiGZ9LLfyaMdWWEeQu8fJphB90qutNf2mAcEHg7J09djfDYw7K4USPhAr9t6Lxd8vClT
0VvcsXpskKXMWvsSCr04d7gnn15NgCOCya/8NFC2kEZnLjPc/rBWAPoPMoG2uZpe6Qxl1jukR7ll
CJrSZZcaCOvD1ZyF+Go4suXAMYRbiJUzD1E00aDsDpsMSLyj1Xo60iNR6nZqEHY5YdPnha6eITGF
FPCm+9v5WBCRR/sG5yl0R05j9aWtNhRm3wCkxlcqHcM6BjUg6XdDZj1psVZDCgCeu5VmeBPMMTmX
G9O7jOFqWb2r2P/zF1iNsTbxqcurBMhNnA3gJ80G3m2OZ8i7HvZqffn969V0JhyAaZDrt2wcgpBo
Pf3e0lFoTOxuhNfSzsot6xfhs32EryL03wnVHjrCkh1Vy+RPV9Y1xMWFBVrJQslepWFlp2EhwboW
WoCAbbZ+DaX+TU3L5ShdjeXHIOt0vDGn3jZKHLVJfcNLPxX7ur5IrJ9fD+HnzPXkU9bSvULvFaNY
PqXo2V2j9i+KNofQhf2zWrPQFYfBHoTmLdwgwEyczlQqQdPhaOjAxNK+6gp6aOqN0/vscC1qJ9ho
y7Ss9llSjmAQ6ihusjp7MmS104zsx6zmh87eEgg5U9PE11D0SFHQNFBOXe0zRyqcZhnWnXaL68LG
Y7qI9Cuzd+l3+Jt5ib/1NFt+4Ke18CHgal/lotRx2SMgSahblY+58T1OIzZeT/bz1+vh3DFpYfta
Gq4oGN+scwqlJ0PaZEsLxNUOyU6/XHKYLFKjbi8iwF1AzN/S2Fi2y/rrPoZcJRVgjSQG6xFSlEmJ
ckjxAhflyjUaFAfhaP1E7Srq6ZC7dNA3SqrnVg2A5wYqnsj3P50g7Uja2RgAsecjO0B0I7BGxYfn
cAkU4cbAfk4v4GaPocV1C6cd7ILTLdCSrhmHBKFoNDw2DQxIk4Nwn8RjEUeJx1Cm2Lrlz+1t3LSo
g6KVrUJq4TTiMCTGkFXozih0Vr3J4obfaEAisjjPN0oV5xbox1CrKSzhOl9n+dLRmvbMOuCtTYGw
bPIfxPn9X4wj6hTA8oK2gOL+avNlqZyzvkNHyGgD8BWmAJQB3/bb0h9bd8k+lf+gPHhunUBd2gGq
GyKp2BqnQ2mrs0rGfBi8NK1vdIfdFD38rWPHHSs72vjA5aRabweT4t2HCvyZZgK6dpMmQMnwcse1
p735np2RAJ5Q9v0Y0N12Onhm9vACBOoD1EKopa7vsz4udAJzBvRoBsgRgHU+PvPCClSZR6a5hZc5
g8lAJQtSsFCVQ+v701iOBTB8jd4sG0Hsq0PjFd6iLkovrP3XI3lmx+HaWfpOOrDrsCI5nbQhG5KE
64b08kkqOwqPanhAFnxrY2uf5wthFhqLhmIJ1Vdrg6PUCcyELj3jGjh2f4FWFt7iEyqvtqfqzFl5
Emy10SDJZ2dGj2Bj2O77aCnFWIdtLcX30s7pIsSYvYP20EMBumc1drOmwbQ7bfv30g8FdGahYXos
lDtcQJnLNbeqvNgFOwR+Fi1eCuZGxnCmDITUChY4gO1jk3+S3zcY/LWZBCfG6SIzMlDZRS9Fv3Ze
ZrTx8gOj/p9dLafxVuezlLKAsxfiZdMh66dgdqrd1xHO1HPh5oMeIVqTEMT45PA29A5vWqtCeuwv
j5/Oq6hLvBLiM7Ajiwp/2G01Js+OogVMLJ7MePXgiD7dA81MKnso8NDjweRNQQq+E8hE4Dtpfn67
+dj5vBXQN9QWVCoa6eanJopWFSk8y/GBsOkAED0PC3KXeQLFCBZ1JTyON/be52P5JN66h9KZsigW
dXlPxE1+LGIe+3lqTZfcyrWrknJFbFRgP1+pS2MUpeSlYAbPvNVwModZTM54vhrqIyu+CaSX5UYi
e37K/h1jDV5lCsiTTmmDDBYVR+iP7AqvD50IMpygYm2Vx8/ke/ginLgA7wAqBMzn6QJRWiReU230
3ngt/DjqIfSpzz8X6wk1KEJTDaBzrhN3Kzc5Uwg4jbvabkWXqg1Tae8JhV6iYW+FwrDbe3smEN+p
DflrzuSIBpVuhVRMAGI1SvGkClEDOdDUmuoPnWG6KackKKjDH8tMaR60Smxh387OuI2yJJj3ML1d
Iy9VSRtJQLwHM+HGVC/y5mYkG+fCmVWsLd69OOSAwsbyOp2CQXdgbNcVvZeDs6JN4Dxkg5vNb/Y8
beyXz2xPXLyoD6AlDhzI5y5nPFWD1lszZhsWmvLX8KYF5kH18bz09bskkkFxY6Igs8gf2Ym7xYdc
5nR1qeAch6AyYBIQp1pfKmpiK3rTxL1nj5nvZNStx86d61/zWLkWsOBQ89/Yr2eeaoDqA/Sy1Czt
5To5HdtRmZEC6EBktP6CXCz94i17EO7oURR7uOKmGw+Kc7sXvSYDSmpAxKGkvTohRE5q6CxPPdxy
k+NCpiwiOhyQgxz1gOxVsv/6TjmzPJfzdvFwgyoESKan36fnsuugUym8mHeu3tQe7W8Vpd5I78+t
0I9RVoWWipaDTBmipDYqvuq4U+o4TFUN1AS2AXJfxme9RiyATKGYtjAp15shjpenWlsKmFNM86Xj
tMWDljta48kUaUhMW3YQWFu6y3N9bFx452yljWenEDkPGpS2jUOKrtYMoxxYAKsWyH1Gf6FToTRK
4fz+d1Rj9vPrGTx3EsJKF7QV28A5DCnp0ykcSZelwI4v4VAX+Tnh1S3vS18ZXO1XjScNlqq2wytu
mycBLNTn0Qad7l3lCeUskEBOY5exOpBSR+ymtwsvHsb4e5Kx5sYYwFtzcxbD44YVFgtKYbPrdrSG
xu0bPodVxqtA8NraaeaEPtzMO98c275z7dph3xksib1Ca96IIN/1RJchQVb0MAmiXjJayQO3+OQ6
fGr3hGXDrT0twpq50bg2zwJ10j2lnKNSIbHbp9CYpa3ft/ToiPptyAy/Z3PEu+pGK+AmXxb7KY+v
szJFzdx2/ElVb/oSuJGmCCfWhpxYudsY8LIt56DIGHMbgc4pHEmQEIZFCr9WwGXIELt6BTXMxMAz
iB9zvbnNu99D0/nQhfOVyXJtcNoMc3rR+pcO+gmyvJt6zZuV3zKRLjyRb6SO2rISTL3j1iK5bIz2
B+xKPQi/u3DelJ3l5wzeGlocxnrhmUrvivpbmZi9B9Kob84CosDcctWUXjoZw6LTpt/QDXbTuQ9z
7UgzNaxay62txBWpvDE0fkwZ2nTGc5fTp1GVQa0lrStyxJxFZJiPmlWETFU9PjAvqy231VLI8uMn
Jr4EB5bEzmPdVG+5DseCrPHUJt3jr+8RPVKUhkX9ongWW+mrnORTbzPAzrAWJA+dJrmy2+aVEBnk
lXJR2cwtbW1nEHElzF+D4/yiTL9sJ/0gi9qNyfSz40jjszpSCZgY81UxVS4Eal0DiohJ4kSKyi7H
pgphv2K6o/UglelSk9dGV7yOFqjBUnfn3HbrLg86jkID5qtub22tOYLSD/I4aSJAXt+KuTk2yXBU
qt9zLDxOmys5Aq7Ut/e6Bgd3UrMc6mvJS2EkpicouUrqzpVNGg6j4ekQklWKKkqUKRytzm17B3Yo
z2VK3DJXImow6JmOe0jSHTtLPxaG+nvg6k6J+0PDtdLlentRtLlEh5Htc/o4iXYPk1If8EA3R89n
zHeD8UTond2zayjC+YqKQlcLH7Mh36vjeKVM8mIwjLe44Xd4Lfia1lzYceWpFmR1rRgkSX2K4KX4
0lrzLpZNNMXzccinb8Iuf0xGe4HOma8k6nfhTNhMhuLOcebqqe6XaLGW0Gt0uaNgX9jfcuinTBzO
ZsqzDYk5SM9Y1zqGBMVmPfkNa3SPxqqbtxacd2+ULEqch7z/XTWp27R9KHS/hwqpI2lgV5U/SBMz
94t28Am2q0AKaAKiSh7ORG08nljs0up54hpqSy7SpG79uJvgapmV41NhasTTcgphb0ooRk73ay6+
8zHfO2ny3OlOf5k7MUcxxPQt0v6YCtWtlfheqp2nVMmuHEEoE82hKqBbOinlQ6qTg2OMuw6XtAu0
zqXgTncz8a7xhkq9Qh7GXPSCnmllQ6oLunNNXpauhBxFII3u29wUkUKLC6NhgUJ07nMjvbM4yO/w
nVOBdWYQTnHwd9tngpp8mdWJF+esBtkVauuK9Ltxno7CgdJc1U/pHt6+qqsyiPhXSvqgq9UlzdWj
XEyou655HompRFmbH+xe7pM43SUWnwVOkaHyDAd0xnG0LoqSvI429l1hXmo1FjR1HDeelSDmmZdb
emBVtidGccxHKxwJMmdl+gFJw91owR+mo3DVro4Acj/bSbrvGPnJZf/oFChquSiWjz4R+q+JaL1r
TcPkllUdNXlV+yyLFTcT9nzMTfrILciA1FDFNux0gC8VfUys/JpRUbk17QA5dHSXIKt3O8Mgbk70
2cscq7rJ8N/XLNWyoOqhjPh+t9R5k+2oMn/L+zKMoRWUWSSQDczGh7Y7tH2mPPexeiuZ9FPbvEdT
3VMwi1HsCBpMgOa3o1K7pVQa37LAwcwmzt2Gl4+F0sAPUEf9zGqBAUtUcpUSvodFGKoymfPQoPbk
xgCm+l3m9LtMQg3WYmqF/ydprzI+P9cMcoo65UHNnXQHmKdXGLartKPfwG3YS6qk8rsJXiCTqiOL
NooJ14ppYYgzAkEGLKXMRA9+RNs1Uht4uSFTwkJz5A0X9B6DGbuzHO6VZD6M7fysaAnMDuprrmiX
RlaEaamFMFEmj02bN2hG1y+DmEtXsKz0hN5VXi1zZuKiVAviDU0JkFaRO76NObkQEzducoOnB9gE
mT9zOd5J2KW0YVykWXYEQmL63kkDO8Lm3Zuy3PyTVYqAk848lrNIBDznIHalF+pzm5m9n7XDk61n
r3Enkf0lhuGPJR3TIJmhz+UCUXhvzFMFaZpOczvLKqMKWs8igF3ycDPXQ+8qGdPBPmgyf6gpJJlV
jP8NKv6v7aD+JHV6bAbVfmI1m6qQpaUMZGLJx7qymsxFPwdXt92WmgdzAXk1JJAAtXie+llT474x
AT6Y7F/paNwPY1HCjbdkAQ6BMSprIKPait2zFsJsg6LDl7JEMqEOantsHYvprtZlMKZ2+EOXtWQO
C4fPzLOI5lwIg6XfUkMS4peSxOaFmvZFaPPageQZbzCTJqa40FPfIbke9Vn1oFbLzUBSgZVHmZ+o
Roq3KZeWZw5iSLxBlJPpZjUZHRBfnTFxvAmURO6LeSj0S0RxrIs+BU4ep5wuo1EvhovSlpdELOIY
Q1a6TWMxFwJO94rBzJeBWE4a5VyHT6RGlTxMnBby+Fw0Du44bunT0t41TK8Gp88lloFsCzOWuCVJ
Z9hzSq2er01M3V2uGzT19KpW0l3V58q1yiYHxE9pHPDOmbibZAmtcDqOEDpNskZZPpTLa5L0w64H
H7WHFD9DQo6SLr0VrEwunBRKPlxo6UXWiTyqVVP7kWdOqriTNdjfJviRw1XHNsCKq2pBXy18ftAb
s8R7jCjqvhSm0bmG0Sr+ONuKW1lpHky0GLwi72BzTq56Lh5hdHvTGDH2/1j+amX+oFI8IROKvAiY
m1K57Zi4yqEdUJvDldDha1aYN3Lp7CCRgyC+ftRGy+05vQBMOsyU+mevZGEyjmGuOtKlZS1QoWtT
Vrhq0mmFW1JFhiWTmteIHC7tlnOQugAgLC/KN8rjZp9qOcmiMs7BUjOZ48Nie4AoMvZoFdDMTrPQ
bJvsxi5UUAQ4pA/SOH4uNItQyBqMGfPK2RlAT4xFkvvcqUigwZc29sChML7Zo5k0gdQT+5tT2ICe
aRkPtEI1Dq3KxMaLD+WsM08D+Jmhbo7H+lKzPH0aDEOXsSyZkR1jQ1M3sYBvncc5jqpU/tKIg8PQ
vshB7djNWpldlXr7rVDFqzO0BQZJx1Q28lYqOZ6kWV/dNvMMrbHETDwzn+Mdod29PbCbfLbfVOTJ
BYHseJL+1ov4m5lOh2oUODXiG+xFZE9Aqe3HYh7dqiORlYyBrcXEs+Pym6AdytJVe13rImgELL+T
7KazdbfWWpf3hW+2TIOltbIb1GmfQ4PKk6aKdq3ICxzF/XDpQMQkzE1SeMmc1vuxLV4yq+ABdZIZ
d1z/bPDumpJ6dgt9ykBAgpBFYdlvRLLC75vhd9rbT60xRAyNr3wmlqsrdQ1HWuuWGZCKy3hiu6Xe
wWFPJOSexUwNTVrBRXQe5FUjdb9puweiGgHp7CCzzN08lte2Vor9UEPhpM8aJDEoHbnlUFyUPC93
Rt8+sG6+jof6PoEmrAseVuYa+XAtVccfdecpaR0/YdZVoeA/JdkxZf7Rk8nA9icHMZQvsYQgDIxH
cDlz1rmiXVxTNew67Nj7quk5xFPq7xmsrupuFiFt1DqcRWwFRFjqhWGNFEYm5p0JJxvX1FkcamXF
r5y0qEMkk9ONlU9VUJdijCaKjIsRmMAXSuoqGiQ8etYAP6nJ78JIHkw7rbyhdeodpuOgZST11dj2
KmF8i/sezhUSfliyYMeu6RoXAANtz0WKzCjdz9XcouCbfRclSKFV+yudeLvH59HdzKwdDGPAveAg
mad8AFBWGMjAuGUtpxDAnV39yzGGF5NOuEbbCe5zkFPfl235UBGZ+G2Kk2fQe+pZgywjBW+xAs/P
XnS1PxIhPDS5btO4lW5D8sHneV16JEvZZZJoKTh36ovM1VtjgjxnBcnqtM0hOZ+XZtjlDQnimNaY
8PwxbtqbiaFZ1MKgeUDzjWvSt5lJIYrWqvd4mcE0d7RSV9eRfPeWcdNo5Ids5yAX5I4kpAJde8RL
Uo/nC0tn0InOf3WNNkdCTL9pSQ0wUGLo4Ej8EqqBdIlAUjrPMxcEhF+zpuyJmX3LmvSQWMBk9aVv
Cw5HQeamWfHaJu2thBinyywTLwQxRL1OSreegM8ayvGy67SXbOyQDFrLMTnjgVI4ZeW2qlZFQIS8
iJjsYTt7WUE+uB/nzi3Mkbu4gCdcz/WzzuaDMRW6S/EWcnInKE2AsboizO3krTXiwMS7c5ysx7ln
D4LrP1snfgRP/nWjBvO554pSk4ICIQAdFgWc6PSwoxPFg3ZCIUMkvhlR6I3mqjfeoQay0NSUnQP0
8QZR6EyhCygLFLmAioHgo7P8Sh+QcHUSwyxwRFaltD8hBu7ipg9zflOUv2PnVpl2AoK1X3/lmVrh
ScSlX/ohYu9oFcttRNRmFDBudHajlbdfhzj3UQvpCQU44Avput2U90VODLsXnizK7judpHnUc6L4
PQzCM+xAdQhi1ti+MgN7WzWdnm0VfM99JDKWRVLQ0FDAW1W0mJUVFm9GeBLdJ3cKbGEXUUgjh7jc
4JshTgAw8f2tkuH5oP+6K9fkIToNvVaruCuZZnop+Qaqpd/QZuPbPvezsUg/rJjlt/gwf/UwxzTX
MX9dyy5NVFbmXGw1n7Zu/dXw6ROZEiPGRlgAzPpldqD7HvBlM0wPzsYGOFNUhuPsvwZtzREyZz4D
t4JQqEGGtdIUbpZ2t2nnXNXWtNkI0DA4q7rySbTVdrOh/5wbzrLD0XtVArhk+s6xQ19NRPFxqxF6
9tNM1HQXvMhnP+pesYu0wr3pad1dnd508ABVby0Io329285AKaDS8iHO6tjKHLUpJJ5tHnq7XrHj
V1YwhZqvXGx90Lk24UmkVY9KqVPHhJ/739fFcGz3NaAA+hUYEaAFVH77Vkdbrcmzm+rDx606hK1B
c2swMGNjToIBTEbS8GtUTaKNQdyKs6q/A16aYQoRJ35J7kyvDPkdnuxQqULecDf5beeyaMsY5uw5
+e9vW7dtckNMeoIqDxge4NleZJC/AXJwU+5049PW6E5YAsZmOiBMod+O2beZ3aT609fDt0z8p331
4UuWfffhUEJfgJu1itHrC3mRQ6J20RPGU9u39P6HxZU/Db09WfHrW5PjdUGzpePQ2bFXpbvYgDTA
lsnyxvZ1VhclXAJmFRKRAtBbFnY2PcSWflEZc5STbmv1bcVaHeqKHLjFBKbIfnGup8dFCZV41JcB
DdVoxOb6T+wbz7W4Pm5nZ3VwQOJC1kOLqGOY3fVRBfiqDa7BYqS7TcE7d2/BJXUxDIYym7r25OIw
JgZfssOHWMeJPRv9/uslePbno6u8AMoAq1lDf6eZcq7HuBdhKBG1Ei/Eugi/DnF2wMALA10CyF9k
F8s2+LDMiTqlFd5IeA07eEN4ClCHse94OeYIvnNpYAdfBzy3cz/GWx1+IECXKmmRSHVQYW4vdfw3
3xi2M2QerAFAGk2MGWgg61TJTGTHMzSKgA2C7UYcLdrLagJ7qhYgr+VcbwDKmy6cjRzjHLbsJO7q
yEAPuQdOCHG7wG7dBQfVPAwPLOSeKXzLk8Bw5m4NljeKnoAb9z/RKfp6dM9enB8/fZUNVI416uVy
MA7olxXMQ/dhF1sNXr8vSR8lse4qFio86Ot9HfjcUoVDKxYroFg2Gvany6iiIx24gbhOD9GrK83c
KNuc//nA8YDkgsTgvdf8YZnmk9XUo8BWsAyCHLxzS2sDl3duYX58Ka3OK5sDwpIzfEFCYFqkRZXe
ucq8sd3Ofga07jRkT4Dyr08Mo4dWvd5ht1Uj3HI70vd+7tBx6+w9l+yCmQM8DLA3gHStvqWCeW1d
KjiYFhqyBcXzAmC8KUx3ys7eGLZzQJRFNwG26e/vonWX355Sk2FqkKpFDP1Vd4HcmD5aFQoStuI6
8bfANufG0IaeG/QeQD2CDsbpUoNTJqMlCoOeTZ5i545t+R2dufgp6FSgjUL/abEsOP35teBtjANR
wopT/z5r1I2B4ukGK9TQoB+l3GCnnzs1EA8oBWgrA7q0XtqWOQOeUPSQwYdGiUtZz/x5NhM3MdFO
yTW3SF9LPoS6/lA62XUClVOJYjpJH1PjZTLNgzJ+t0vFpdYlTdiu7H/+6Z198uutDmwVTZZYcTAc
BrcBi+Go8m+c12cmFBoNJkQTcV7bELg5HfAyUwut1DnYXaPlsYJ6qEZ//Q3nAKrLAOP5jL0HYtP6
eErtVGFDDjwlOHKL3oCcsSc6f/KPiqu4drMppbCsklX6eBJxdRegW2CNYolII7kIzuwWHcg02PKa
Ond/UwjtA3kOUDEFhuh08PI4b9u4cnrPwoZAgScPjTsUEn1yC4mIaIvBfW5vfIy2Sq+YpiRphe6i
l1YKPKtzODFyt0gu6u5oOltlnXPr4mOwVWrSTqSRaLWjoyCeRHyv248bq2KZg09z9GHsVkt7tETP
1AEB2tfJa/eLntL0rEZaaO7SYIsMtAzNV8FWxwoxm8SGlGPvqXxwUbYvFf1qih9Urmws9mXGvwi0
7m9oJmyuquWrUu2RyIOSly7IqRv3/btcwCoKkiucVvgP3NnXFz5VpoV9C1Q5ECuHhjwt2C60wT0A
Wl8gLCO9JonK43+J7TUWywmgH5FrQJUCOimni15IyYxGd1qPXo2vceT30WIaZUhfwGQBeDLLnzee
Z5/22Trkaj8TWH7BXAEhlzILfVwYCqCgoiUZLdoB4/PG0lzytI/D+x4OoHrTxsVqfELUawPVqonY
LTxglENhQnO/OCDx8dAZXmwktv2gP2WOS0SckPBDxP8FoHR1kNjpzCDGP3Q4sBbin9z1kGP5T0g5
nzKG90joJcPwF3nDJy0u4Io0q7MAB1bgyLIwpBMQXVUY5fb+gkR0xPXW3ltviVXENfJcQUt8yGNE
TIkDZE2/iCwmsb8xZ+vjZIlCQaBEJoS2Ii7z01XJO1HacbLYFYQZeuI7Hi0zxvB9sDDbVnZaHyjr
cMvx+SElHqpWQxMa4fKueekrEVpjfa2V0xGk1D+Zfa9DrdaGiJOsA0GnBVprvlDrGiApJfh69M5N
0cfBW77249ekDR16abbe1FrfBEFHXrW+D2RLoedsGBTykW+ZkGhbJ3e0B8SI9Qhj6KmbG63nNBOe
RL33X3zNv8Osz2CZjZIbDcKoQPZxFs7AA45b2smfapfv02LS5UkE1tmn1wR1Zug1WZiWRYK83kPC
xm88cz/ezgfI9C00h/xqy1JunQGsY67OQZujkiB0xGzbvTmB3blgEfixN8SB1FtWWOdmC8qO0CBc
tA3wv04XRQvNDIIXZ+uNzbe5/1W9DlvqCcsVvz5nwXNWIY4JUDs4pacRGDPF0DQwZtCHMawmCVTI
SFs80iWagQtyCxVNiNtZ7dZhsU5ulnFc9OmhlQFpRZy4p4GVfhjNfJhxn4TgzRphsgMEDIZNcHCl
FDWyNoq9LbvprZjLcH/YYzQjOjT8EJMTdmlQeShAWfh64W+FWI2nHNQ6LeAB4aXywhYHczPfXT9t
1+O2Sgr7JgNN1prad52NbMfuBTJrNVhkorbq9J9eDetYq/wwmRWiDhM+xmmDDGoii12juND2wGKV
oe5p8CjdjHn2+2w8Uiw0GSF2sUptQJEdbQA5sKcBl6/fyYFoxF+CGXi7lcyfnSvkF4vcAyQ81j1N
vSBxlo3YXRU6LNmNmDZujfPj9+8A7ynHx/VW1sgCFAQYbs2X9hIos1B7Tp/gS/+dhspOv9mSEzh7
XnwIuBo8rqhtqyyne5oFsUF8Pt7zbKuGczYIJLQAg0Bi9kmyvgdKkQBZBMEArbmaNSDFldty277s
7OxAhwGZhK6AwrDarLgOhW4srj7Jo/rdCBcyuLgY76bX/Lg07vWbTUrl+Yi2AzEZheJMXJ22eM6q
oz3jTuwPNh6tw5X+lF+LXXYJOwZfjm7+Qu++Pi3OpoKLQME/Qy6/0ocVMhozcGQaQnZwWQISrTpA
xiX2F3UuzVfZf6Lbey5t+hhyNa5tMTCtWL5yipSDElRI0+w923UhBIrDFp0CcgN2eLDxoee2NRIO
CIprFsS61gWI3JGz3uJr0Rd71xM/gN33rhTcXG+1NM9NIwQEQLlDj3bR8TgdUxtw/6JQsHCQd5Dx
J00Md+Njlp+wvjQtXF06/MfA+127q9SxSVrIzGFfH+ZQCxZieHzJ/SkEY/vCPKob9aGzqwRsJVRn
IeH7WZaEcshcDDl23FK9oRBxq64WKrrpvje5K3fzED63RizTQlYF72NUaldrBMjIUZIlfROv0+Gq
D5LOXdAWQPCEoJZgNyy9qy1p0eWHrkYVsoR47SEgtIrXj9q2MkmPxmbntezZhLOb1h/zP6/WgTvt
JMoqf0sVMO6ARezgeGBGzRE+kWD4eMq+DSApjEMZJlRbKeMn+aYlJohvMCUBGuhzhZN1ymz2nQT/
E0ZJC3EwA9g72S/mm2UEyNlGDnJuICEjCdEH2wb1bK36AOoeiGECr71Zeyx7UAA64LaSrcttGaj1
dIFYBkLkUvkGKOh0m0FLphlSqXdIREZw3gvIxcV76jf4qOLa2NgCZ9JUiH4DUoKSB2htazKzCpw9
12ej8+I4qOPk0ma3HJiBUQJ3eNNp5d9H8H9fx/+XvDU3f/+M7m//h39+bdjUZkkqVv/4t6vstQXw
8Lf4v+Vf+9dfO/2X/nbN3up70b69iasfbP03T/5F/Px/xPd/iB8n/wB7rkxMt/1bO929dX0p3oPg
N13+5n/6h//z9v5Tvk3s7a9/vDZ9LZafBtx2/cc//mj/669/LE////344//xZ8cfFf61ffKjh5zL
j/W/8fajE3/9Q7P/skgt2niJoKWCJwnOxeHt/U/Uv6DnBfEbA4YluLMXDZwaJgHpX/8wnL8gSVhU
CnAaI81aDreu6d//yPoLnLYW3Tbr/afhj/75m51M0b+n7H/qvrppMuCzl9/mdEFiXSxHFeIYQHbg
Kb3KjOd0zklhJqrP6DTeVLJ1Iib777mijO5sFXM4UieauhGgXW6/deb4QFv7KZ0r3XW6HsBiaVxP
BEQpoEaaoKwAKUvNPncJkP7whXa1CrZulNPxhprFPuszua/n8jKmneprMNzCOdJs5Vo4cj99FbIf
8DeRjhg2BmuV0g2W4MPYc8XPR+VRg9ylhyLc5NJUlV4MpyXPIJ28dGLnQHvbh22Hfa2oz7Nh5ZFM
AAXm9W+zUaP3v8qJYrqNmt2XbQXz5sKqPDkYRqChNeDmST6HdqVdTdY4e8xRA3tMG69inIQJrMRA
GJvBv5FqElpa37kkBcHSLo1DQTsR1CB3eO8/1uA1OLxCzCEfNRTsBgUa7XhNCg4WpNWMnW/UzApK
BdIYRg+vwCVfLavYk0rlRJouCeing7JTNPYN+bkKw6Kx8PW4/JllSembXQodSgWEISNHlUnj7X2p
Q0oZHPMYera1decwh+75aLxlagltEQ0A4PfYAGv69YjzHcON33WaJZq1SdRSMCEFZ3Nomm0Ock/9
VsjiOYV6WtRWnTeVpA/KmqGgoI2ge+eXdp0mAWcVlPfEjhhdB/Znz1wjScDHa7GQDNkBXcSYD73X
Y/P/CTuzJTmRZWs/EWbMwy0J5Fjz1OobTKUhmGcI4On/D7Tt/Fs6x7ovJJOqsrJIiPBwX758rdXr
L31e/pyy0FmU17V7n75WkuZW3bvXutPbSGjDu8skCQbhtufvt23pb97iKAGjOkBBVgpkxwEZNB2j
FUlNN0pTChMCFZ5HXmtIv4yRvF+Vv5OlNEKmd3/sjyHD395v+so7JrHwZ7ehKM29p4596nuJMx3V
IcUKfXtOWZwzrZTXYU/Bdy5M5bmqpk/Y5Ni9MDsV7bcwE52AnN0HimfEFzvpmmvR5SeEWAPG82y/
8qZvBeOuIUSNk9XrH7UwmBTqmSO1Wm6ea2Rnsa7fjF4Ja683fEy2ksNCv5752BFdEek1F3O7h4Pa
sajm8i1tdazdCr07Z2ppBbTqvu3Pz9WzT5s/i8VGoOnuankS7q9j4ousrDNhXMs6KHRGUEWrN+fV
mN5Kp2CSDeLzsa+xCVhm74LOyEVb22+pLV5T1ws9GWu3adC3Pc8bIfgFqD5i1VzUjD8oZMl98k6R
mvijtHFRmCqWtTH0166u4IHXr3Y2XPa13BaRzKp7b1o8X0h+J9pPfUCnjwHgbfumWcMM8raHB/sk
NH08urHkwzQtruqdMvpG67JkkR2IPIaXUyO+OZn7fV8SQ+2epTb+5+czfXWPn3XJ9BMDCH2gDrx9
o/HdMS0Cb+T3JDHfrMevvek5YQf7+rCv1b5Pw9UdH///a/bVy5B0H4gcilwu2PD7w3fx2Q0VXc19
+5xv38ehdo0aI3sqC8M4jMNoBmlcPKYVEXXoPSuQYzWSeUwsFY1PmSboXqxVfN0f/f7B938xVMIt
6JrRt1PsSrZgFG/3YEm5yv1X759sf1mHpgmTA/FBopHrzzJZI5QD06eUOVemImOmda3ndczJkTM9
sNUOBMsQg89kwhDuL9/f2snp1hUFTaKh815X61jnDmMCw8Igb8xIsCi/K+jQjkbLl9P8xcbP5Yyq
I3etsXte6aaH/b8qoZmZAFzq41lOR8c87lfNtNO9sMw1FEKETGd5R68YGTfs3c9Yyz4Wzs5Q1m9i
WOJw39O2hhCYkNVxTIwZhgxDYaEoPqsCBq0y2uFSgdemnU2B1jJ8m6wWuzw9LrY6nuuyPktT0EBn
4O1Q2gZK6JNAeKvXGOGwQyb16uP+tGt16KD3K67Paiysyr6jd9krVR/MDm7ps01bZwsZjufcxsx9
bLfQYXjT13zInwu38r34w455sua2m4sxfzPW5TWtWLXl0PQfZat2ZyGWmLWzHOvUYrYE3tWtbG5F
E8TJ0jzkNREl66/VthP1bYe5Wq/d9svTOrQIhfiZ2kaQoHdyG4cyYa/Idzt9y9qG3G9mlCDzhmi/
y+1SITFmrB1z5m0bzsV6SHKb3vbgM0I8A/Otmj+4ajShRH2YUdII9sMcShkTQGv7USkuGrkMfR2c
wgbUYntaqI8Hi5Lq/v7hlebYKI7094fUFDI7rRqCBr+WZ234I7MNeFyj7mARtbIpfp1Tvmy3NeMb
9aVndYmeg7VKOSbM7WjsTavxq3Z+bFSG9VPTvOu2+Islmnvs9fWRSajYd0f7vupYac1INLWrRX+u
ZHpnmutjvx1VnSFQlNGV074z9oNLToxRjVaYxBxs2++dV5QG5Haoui0TejT7vViPHJtgoLNro9jW
7tZ15O2FHANRbLPorj+17XzftClzscxxLxVrg6i9Rl/hJnVBn3C0xXn5uep46VpeP99r3qr4MQcc
pp+5fe7a8WiP5UvpuOkp61IZOHab+PTyRDAUOSPZdp76jdrrj4l1x/5t2RoMlU+lPZ17OzmPjVOx
ZRRWM9u/scvsrDA1yghwHV8yj2mwwrRf98ys3uTf0A0N95c6vef4WVs+o+WmXWQuArV1PtSmXS/7
6ira5aHOZKi2H4sRy9MyKmmouPOptLSwnZeTkSE81E0MxXTazz08KWgd+xXijr70HY2QNGWsWk/t
cr/rZRciPz75s6daBzSX10jJh6eOSWK/0XlG2zNQXmVetaFqnHtzRctQ1Li7b8fpZDhMy/R/Jxon
ipZZ8jynTn9gn3FMqHjqTnX5yjTlEPammfit22dXbCPOdeJpN82Zr1pZcKLnjXZI3fJZNbPnfLY/
9htR25aM6kV7288+xUksv6yj3J0eq2YgrBbc4NgckxfZLhxgW4ZRxXpY2V0SlTHxHYLbNjCjgson
81+NPkXa2J5y1ZqD7UOx1Puj1jDuA9PU5PEhQ1HwXNISiSHT7ejFlKxBp2c16CR9288Q4odwz8K3
/4mMTGsUeDckwtizMKSWX9MtA80xKQqSxGFkckskSmPsgk6zMibZvNep+TufhRvuKcK+Cfd/JZBb
iFl68uvDSMkJq8viVHsrodZmcmxkKbmZUQT1bkwkjTGqdHcKmkx9dOpuui6+UTF+uZ2UjkNwTB3j
TfQvqY3aGDHQ2VLDuk7zQ5WizZG3KRoVDhm4u2A12U/sCWbD9l+zn59yizXedrTX9QXFky8THpyH
UqR6MNTtsZ/jJdpXmJUjf4GaM5N6+ksvl/vW7T5bVKlYoV1oKTIUrWRWznxWjWk94RMxRNmineZk
JrWXHaI9rR6Wafoz7SG2zwVaj9woPXPLg5Gld3i4becCH3/c7oEc7Z8y95Zg/9IeSqxq/GiN7rlf
Oc3nbJt0xwayNb/jwGL8+gwoN3wdjDTqbULbHq3ivGUqc8s3tC01q0nwki2oN9+EWSAYsx0Pxp6J
cBLj1ZkyIs2F7EG/U4trMyELk43ExD12KRZbIq6V1XeH8ppvGZJ01i9uihqBUpsDNFYKoLYVoTOa
l2V1X/stq6hSlu5/1bv/qSp/qyL/rLeotrCyRqYTBhw8XYdy9b8R2YlhcZC2jkmmLYfaF3I7uy/C
jUemA82PZCmYk9bV+LiWcRm6WhaoNslBliZnRs3KQDWTLwzBEqtU6+fa6h/2THgre0atB1GdhNo9
dPQs/+W6937Zf8ExKk1CtCq5ah3pTUTA/pjqTSrPHHKpibAfzWtTVgxpYsCe2Axl8uAjxVsvoKLF
QUB43wJQk4xPecvu64ex8hv0Q45uXnhHqZFoWGp27BX04h1yfZj45YlKyO8ZZksyFBOkMrUBWljo
/w3FMddX85Cn2gtbdwrQh5k4b45LMn7Z0+I16f8FTP7TBH37rJuwEupfTILhGPIHPOlRq1hdUsWI
97DNoGINIfrJ29NiQSqN9I5zolDDbtdLjfCrtLXsDosuU3nc851cZfS5b6AXVn1jhKVLVito6Srk
kd0016f9yavacCZ7PEyIsASisq8248v/8ml2GdE/nhyLDs18ZBXBCHfmzX/1AOyKrHdd0zjIq2BI
rZ+juRkf6fFpFb04CCketQ52pNo7JSFoSs974GhU9zzaKA/VS/GArPM22/qfXbbv7ULx5Mn22mgo
9C9LgX2nWi6ke6KNjMSBMzFYviXr/KR5M2crGSqTK4zcZ5z73NRRXVBsgbuXfPvnDfYnGLr59QLj
kRJv9iRw7v8ANKrMneXsTHbQUhkfvARxkMl8Na2ZZGqDCPY4hUbjoZD2GPUt4k+zro/Rv1zGLhL7
223nOpi509BARRCV4v/3je4l7toxlW9xumTesczvdOZuEedK/qrTzi+3qL8XxqKcqEd6T/jViOSs
N3Lb2CeTyJODtDRfZZxzB5H2V6+zdsYv4F1x7epkJt8VpUWsykL5Wl0Tv4AYo73FSPD2KFPr8gvU
dO+oLITGTsSU/82zPepv7EFOxzthEx8H9DLCRZnRYFHvB1hKZAviOpVacy+mU5oNy70gK0zTrroO
oDQp0jDTSD0yK9LyVyu1Llq8vI0amhRd5aFU5Sj8BEF6XybLlq1mLftZErJbjSopNQCHPPm5OIMd
adbyPpfGmyu+VJaCA/ZWnE81MhB1lT3PSoXTQueSZHNhZGnvw4g+h1EbX2YOkV9bzsHWoyfvkBs8
htryoZpNCq69/NcGlSCFvlKRLs+tJMFARfE1y7kr+yoflzlBU0uYB+k6IF9E0sXIrcCANQiB+Ye0
ulua4+pJ+SbVvoVJ0OHIomVxtKMEWdy34bisv6Ay3ASto3NDHUK77ecOOgivVtJ/KSrzad/wezqR
NtPnUmtft3OGrPuHglr69rG7HKnmHcHyGJoUcxIUM2mPEjvWQXF+VQD1lvkIpH6aWw37xt/PyG2v
9m1HarGlEfvxprZafJH1tYkXEU6ucx5HHsT+2zL7lplddci607BJH+BumGxIwQ7m7Jfd2zLMGKIO
ZE0d2rfm/X59oyM+rcUkUJMBbIhT76JM9c/7Zp+5+W3bqMg7Qj2E4wXyj6b079tGujLPJgstN2km
yK44U6CUD8ayZXnleK17sMAubcI6i+/LJZupbikPdG1KCClks3v9tV3fHkmRsI144AX6PcNWb7DR
Ru4QjmUDP2OH+MBpvnkiQndnF/Y3Ulue8esGggMvB3vqX/S0DqSr//znz/lnz22TsiTIwFBxcWUn
QPxxxshBpd2g53awLwkXJcYgmchvF5JqhCAYhdcnEKFkimbtsnj5i0Q7zJ+Wqg61Qnn/56uh+cxt
/e22czm6s1lqok7LSfFHtJIpXREcjM2AVvL30RPJMV0VgIJmK4Fj2RdHuYJTavMy+igj2AezWZao
rYQdWrH9SBwsLkas3a8iBpYcVOg2TEaSts7n2DS7c2Lyg1N/t2c9cZ4yR04FW6neDZSJ4mdbuABH
bjfPv6qbqVXdQ7uS6h2zhWO3adwlHMfV36GBvVhD/MU8O/H4ZHod6d0Oa8n+qFpCD3S1PqgrAkX7
O++ntws46pZXtYtFIDZUXqB3dODt1MNquV9zExgn9abIngWkyQ3B2srtLMsVvxY/+wpuQLpcf0FV
gxFST33uaXi9ZYmaTundxe6pn3PQOJtMc0L4Q4iP/bjrUmqNdgaRRAJ5ieQykBit8hh3aXzZo7u6
yu5ourf9Bu0YoT6lz4g8QGyrSj8vhBFmLTp0w4SOlmRsojG810JRw9mgbACy3bA6jpI15kqUmZxl
q2iEzOSd0rUw5IaLNMEl2r5/33GU/TypJvN+zQACJJIY5zlmi9SEJIFa2GBaXwwrSYPcodXRZ+KM
e5IeNWVcRJk1Dce8tlf4VMTDIXkT9lGaPMm9gmX4JixG87OizXMr1UW7dWX62InZ8is3Qvgxf5a8
2a+Ity4g9fVq+sTR7qzb2U9TGwM1nwLZWZekMJOA7twQxttnEs2CxJakM9AxLl9SqUO4ehU6Bdz2
tKiXpxMaN0pgT6SWKFTNj73gqF2Us5Iuya0W0N0nRUZTPyu+STl/iInrofpoLaRemo3R12wg95al
B63h2NxSuGKT0aqTpj/oZcc8g2GjM8WatOcUT9Y1+76fJTl+xUBC9Om3ckiLebsfZQeK3huZRI2F
vLd3Mko5tX0SSvrqpFODciS68vOarr7jLM8oSTgXDU3ltsps30BCzeLAOUsvJX1SgFumPvd7TfcY
bQI4kTWAywpkvn/YoZ+cIEXSzlm8+WK5k3szv+81YqoclKlvyS0I81twpGWZBz2x1aBFkFXJ86+2
0wYfFerangk0ZmezipaaGjHjq+V61AYkrEaOkv3z2cnw0FBVH6yt/LA21IeoMh2QJqlQm0r4bbWr
H6vBOeywaD6n56GNpzMqoC/IvZjbsctR1mVjuG6l0GAq91lvuoc9hCuuop4RjvWXsuIgS7pLZjk8
NS3/UbarEuFept3iVY+kmy/XJmt5NBz/Sklm7Zjizu7KQ704S7SDP1qHUog6t/EOmGFlqQeOltG0
4CEKLH+jTa0xGQGm0isItAiFbJn46Cs06zdIY9/DVczUR4366H4Y/mrCCI6jJBs+NJRl/HUBeTIX
w8KiC5WdaAcYMuodKtQGNU3vDejpXGwoYJ15T01trYFTxXnUN0gKbhkA6qMGKvl0UAbPjaxmxKp5
yMrzYKdHpez6k42Pri89hbezHvV6yEONUm9vOJidJANzSpT3K+9SbQelQpJ5UJSEzU/KnbsjUHJi
4GDled4Fk05ysRm4exb2TV2dBy8bHk2r+rl3CdRt/Y5k6MJFTUu1kW4zpvP+0eUWJdI2rk5uBjdQ
FfW5judfq0sanXbtx8f+c4of3az7TLfqyZXpx5wPp33V7oXdvmPEQuBRtkFAW5/NSCrayWUY4bbj
OGaT/mWY2XrUW+tzXFHS+eczT9uNU/4487aJEEo8KG342G8slf8qjIzK9Aq9SpxgYfLyVplHrXTT
YM+whtr+T/vT3I4cvYhvZGNCQh7dnhMcTJz5nJxGS5GotzgklNV0yWpT5TxnMbtLzwsI0uuY3tlp
/z7pQ86Cum/BzW5b5O4UMw8XVH925NfNh/iyusRHT6Mw61N2Qf22b7QqecnzwTts+BHQ9+Cz6Xkw
WyXjTN1ZQ244ztwu3J+KgxSUX2J3r2353367ne05K25xRCUUUdwNpakMECdPhHXeNqGWO2ddVsnB
1D/UfNZuO4o8z5hB2yhvaVp9N2vypSz7Ny913/YE0aiAdVti7a98fYdQZtDawJIZmTT6R4ppHOwx
SdHMTE7IrJ6xnhgBaJUjpPox6EwfmjjVxxaMuBumVNAPduWvHuj/fOuq0TKhpuGA9Qom41JHO/xq
6YzC8J1UOf9KqFsTFLlDKCY7okvPwe2WMqgtY3j+5zXzvzgAFJcODITN8kQzoWf9gYLElZOqipyQ
3qodDtjtKei9RUpqN1evE4hmjuRMez/GGp+XYSupt4xd39IDfTCfdRSIscWMX/fCqFmnq2fFHd72
GwgIoOmU6BNaWzG4NXkHT6KSWb3FJUjl1tCgo/hv+MCfLHcyUYSxybbhmsFNYoLv920weEo12lbp
/Gq65gWnUqLZj0pa4XkpUwdwsFOCHUjuK+sI/a3yB818zOOORsPW4VAW/a0nxgT/fLeN7W7+vkE3
4wlciDDfxB/3T1aOU9TVlOSSEfa4fjPpBK0LMd5z955uE4FqzPfbICkSj+irbSkWrq+fa751+Hky
q6SeRqVYOzCOei7pgB6Ln1vKsO+eHTDc+26N0z/JJMP4cmNx7NFvB62Z5CH65TUnLkJU//zZ/o+7
jgP0dtLY282Hovn7Xde8xSh6hhgDQ4WysJdxqOG9OAOSb8CT+6pBx/HvSV2+KSOVXjxmV8nOACLj
rE1jUPduKv6FB/WnryuLYfPKhEIJyQbO1Z/UQzdBvG4qaz0QW3/MsrO/1vxvBAU+sq1qN7YCed+A
e9TaCQsI+f0HAd4PB7TwfuizdauH3n13EUXejp7/OToxUxTA/9nHP99NapUNN/1trVAzUk2Bwm9A
FxYiv99PUYhlFPAt4BcU9h1Tm7T4anluNmUxT1t+6pLMEFLgneoFemJmxyF1nuwezc08v4iuKlEC
fbOd+s0dPO9aj/Pw3OndSZ3q8TziyXnd/xISZc5FIjQ391GdJX+XtRY/aC1c2g73EAh+KmLURWVd
1MsgRufesZEIb23vm1JM0ZjE9nMx0bzW5qNnI/9q3i30pCIWXnaoFu6NVtqnVPR1FJfG8wRExTXH
KFHOnnWYJoWJPEWs554aY9UmiJMGTPmMobKcvshrbd3Rj6d7OgMOzbETFEiav6r4tmgDqxjLstPg
yAeGskHI1cG72XTcY6QkbzX6W9hbZ1TJrfJds6Yn067EEY3ga6cS12pcEoN4CjodKUDFbbMzMrZ3
SOCKQCtqlOYVazmQ0iOjOEb06QIzD5SckQESDfL2Y64ql04pTp3u+JN8L93liGgf5dZzanaXNCtQ
k40Bb9aHvM/vBipxLYih3+SkM6movhtijlxz/LmCWJjzGJQeUHOSNEjdC/yu1J+uorxmwn1IxtCR
bHRjMiNQGJGZSmA4NC4RKM8G9nN6KOAd+X0xPFWKo8BiQNR8FmACA6Kayq1ajIc+LU5pi3hVsHY6
xR+ahll2WgrUJZVvQ3luy4oWaF/8jYSN6jcANalr/UXzPUqc6gPihJcEy5uRNz5sQwsl2/KlL3U0
PzTS6w9m+YWPpmeoCT1sGuuY1M5dd9V/jpZxr84wdHrkduY5bF2NsHbiUn1Vu8uRCiQvqOzvbTbd
IZNpj+sh0kqambnp3y3ZHfL5EnjjkI7GfYx2miFGJE6j7T4W4n0aENu2a8wgsUhwS19q009HNvSb
b3jKIO2G5Gxb+pR4JzPHTwTZ3/OK8U6NGLExTZ/8xq72WL7VW94dy6tSe6EqRcCp73aIVjs3BGjv
l4HbOE4RHT4flegTt5hRX3hVsdvT20rPmr3crwP9NK0oQ6RL4XI53p1oy5uWjlcaV/TR7WtvyCDn
zevW/LTQFVdG52sxJsgdf5/65VCYSPfXaOfn3uOKruwsdFqslnxhtoiqu0F6UZvODZr1vR3fOV0Z
Dcn8YOvDqfCs95g+j5oWVy7ry5KPzxaftoiLQ50/FtlyqFrrfbGSv5TepJp1T7V0bR9fq6Oop2s1
d4C3jcDBCsnFPGYgHIHLvDdPs00FoA/3Lb0NaP6XpJQReh46vXb9qNZLIK3qpJbxX0XcUgbH8kJP
ONQT4B4rB5Btp+RUx9ph7LA40dvnpY4gAd2sYo76wnsSCC6W7qOiLA9Sxoem/wuW2MG06ue8Ng6z
nn9RTeWWNcyKU4XH8N4cBGfm5F5X+sdmbR5ipfrCCL8vuuKAgjCVSlldZrs+xtU21kj/te7vBlT5
hXhK4/i+EvSZXe3YthG2jrfENXBKyJ/WOvmY0Vf1qhGHH8wHPMXfmvimeyWQBKRMoMlxlKctxMbk
nHgczUpnhmJ4XPSTkj95Xfp33mifXmqVvqkOz7LxrrN3UxKqcN0O9Pql1qLCyEJt+jCSH1rydq2Q
TsW7L9Q1SBeFGagvqWs/VSJ40KevXPoci1NjgJa9jeZbXKFD7vxkwCOowCsKcVqH5tCMNUQDhyQM
T6kb6GCwFggQ3w1pf/D0F9U4OPV9vDzr3Te1eVS7GSrSvVDY8sNypmNDQwuulKX78VI85U52yOot
fqLQDFjkUd+T+MUIjnprFuhD9zJSwCNX89AiFSxUDyIkuprVNfauenfpNWRzihTqT0MenFJZoC3c
iIM2NA9zf0Gqym8UrG20zjchS+bT5yCsZ2cdrr0poiCZPX+Mry5PCAOvUA7OCZOVSJhPq/ENS6DT
PHXPlr3p2OuHhYuTZnNVzOIituYa3DxFm24uvgeV+Nl6C1DWbW29QJvQte4GDHa6yHW+mF0TuQKK
jz6GnqXDIMvD0b1HejFA7N7XyLNX3UExG36EU4ZdXx3U+DGJ7yhiT63W5r6e3zKmQDTgcbd5HM3y
DK086pkNadfPqdFvc9WdDRATFGnI37gHXX5BhLu1jLBOFCSlMJkPPIoPwDFOcfOYxXMd0f84I418
bOlTK7hxZG6P2ccA5N47Pnw5LFeUs1Opz7r1kYHeKrRG5XRWU4Gu8s+6vXpbJMGDcTXQu3G/zzp6
exdNp2Vi4jiBSAiQmj8MdCUt+9to2Ofera90nJByf9cSl64H+jj5gyaB1OBa2usxWT6GNJyUPDTQ
F05T9ezMPy2q50RfQwvRmxit8hQxUAtpUmjhr2hRnzVR48dRqpA7qMzq/tmk6a7A7EBiCLLvGi5a
9SbU5aVTYVd6WBxw6y7WtF6kModwCNljYA7FwVS7k4K6OfxH5FFV9aHOx8jI26PWpYxjoyns9sdS
QXR7+jKssc54dlscqkZeY7V4UA39mw3epxrNqVtMDuciWD2OF0McSu8a1+wjw8kuo/nYJHhq9Dlz
RPUAnady3nMnRrN21lR/Bv+pv5tqMmHDVQUmCobm6HxIr35z8vGizfZB0fOXNQXPGqDjalr2qL+X
WRnYyvM6zIEeG/c4G5h4B3QvpiYeO1XmgB3m91rL6IHFC0URi3nt89ukOiejzp5HeTdqxiEx3ib7
ezNVVx294IKMH/+SA/ZboErkNSjQas2lrz7GSrASAH4qnZMz6qnUl7z+akxaFC/2l861g6zMDZar
ctLz/ElMD9OaXV0amljUnWhXPyamSYe3iGpoJKXhPWr8qPuF4Vek60uoO8hCXGHU3aVGfrS59XjL
PQoVljcYarvWb7k73GqdDARm9Gc7uJ8tFiD2WqdXu58uk1hAaBP3ioozYviqsoLyWOHSCe2ZBjyo
YqF+WWHQQwklbZuqcXzKzJPGGSS93CJ/TFHa0FViS6Z9DsVM40SgimVWKPmniQFpMCg7W/0KMxCC
1hhfZq+IUfDlX5hdYhEzVN1NDu5E7JDVtbFpRSVJuZzzSksh/Yj2pCux8tK58+or6zhfmrYTr7Zd
jkejcJtg/65dKPLBZeBxKhfRH5RBB9EqKs4ifjS2vDhYqxkS7fbfpK7Va2Mg1fXrxdnyw07rKZig
/ET4veSvtoNAA+BIcfFagfc6NUxIZlzf+thFHcW+dngdvC+VV1zYvGASsizfVTkOJ7dr5kDGRYOV
xqAcZnTto64ZrHB/Saf1Y8jgRnXc32AGDCJArM5Jzmv57mQEtB5V+cv+XSS8gV4kRdH+XS+DuY2E
MiiAbufw5eIPr9bDHPEF5ovjGnYRSg/+Ik+ZQUYRf1lijGxUrr7S/Y1q39Tp2ehfChsh/XTV2Q5K
UC1Q90ZnOQE8S0EPdJlI+Kc01GTxLbtpWvuUZFDGMxv3oqkoOLKmCDu7S60NUeXipjkZL66zGn40
m/SSgMX/ymCdAY2nH7L/DvaEmlH1kriYomQjkXSWG5P255JJJ4DwIJHRX4+mgoUcJ+32R+vaQ94A
bkp3wvYsZ7ihcSzMc1NtOXXwveBoMacmilMidRkVnR5aVSkCdywxJNAeensJCka/kf8Hz0/Em2f0
0aj3YdW5p9SJn/F/wIs3Wy9T/RCPszwqUCUqJROwKsRxWMfLopd/J2oUjytisrDTkp5BJ3VsDm59
wMiEVE8Hq21gaWJQAOtVe/JcTK+y6s5BUzpLLpOuQN+yxRcncWAdd3D+zT4NKjlgt4NDyZJnX4g5
F09WTzg5NcAFXrIRd6FvEaMqUMm1iwZ4UKlJtK3r5NGCL6/KzXiuB0Zr7DvaIFD26JWN0oVaoIzZ
RU0+7M7l5AfUhkk3fxtVuj5G7t1m90G366ujtI+1N7AsakS3VSMwexiQqE4Ec+N0x2Kdo5YeVUAK
PyADNNR1FXWL+6MiPfDajJrz3CfFc1a6d6pZHpTces+Ztmgl1N5aRlK3b51lBIu0DputhKMOL2b7
mDjfG95UNOYP2lP+HMd+mjonCt63qsJFKbPiqMyV4yyAd2TRho6SnpjiQ4WeZjDmSzNXsr5bCcwG
tf2hdwM328kwVSK3k6iaJwvnrWGyoYUFXzhDG7/gQDPH/F6mtC+tuCzD2mj+qjkIQ7i4jwoWC14W
xm4RwsmY/BK/Aj+evNyfOwqT/nldxM1QoKTObfLmWJibNP3FzEZxqDKUFJt3o1DMC6J7lV7V9+nI
pGuahNj6eHeKTYxo4RHe0W5+HNsnw16zs7XgazEw/XGjyNgbA7Zur+AARdA2OsYdmIsd1lJxj4M2
YGJe2ZHSlMnZ0eHv6FWxnIBndSrJAO7qcz0o9XLGtmcgFMkjksHtJa+Xu52/um44p2KvH3Fallhz
KJMfC8MMu8qVd0LGl8VAQaiYOpRPc129hxKLFPTax19aeIbnUlPEVS0MjEPbHIuIjRpRGlZ7J8cS
LXy34G/GLeShVBrlYsC9ChJqV79f4pcVMvtRaE17asvuuixtfMVZ5KoBwVKz0T8DvDOOQ6saV310
ObfHlglyvZpOibZMPvBvfZpc0/Jl7XyUVp094trEZleHRwTkfuSJdh0N1PXykfx8SlPjpiBeHKS5
+SQ18qBxMqbTTlyeisk4dpW47vd01KOsav2mNLpwNE0dIsyKFU6B8LUKNcNH1lQPiWNPtRvOjVcf
fpHWd/TJ7ccTtprrgbKhZmZB+Vr17lO1xN815h1obcB8XIX6YxXVC7mJFey3soGcHS4gLTXUGZt5
K2OpdWKafNvHUXagfe+AOl6gpgqN4IHk0nRou2yvdnNMbooY9X2bAtEAS/j1EzWbobVnI7RR/oT8
VZRBlntf5GSSpqz9edo4bNP/Y+68luNGsnX9RNgBb27ORVWhHEnRSKSkvkF0y8B7j6c/X4LdwxJU
m4jTc3NiIiampyUuJjJzZeZav2mN2v2WzoyGWFN2U46N3Vyal0PqCH4wgpXvJu8cJinbEDXcztGO
CbIcJxyJIFuUjpvXRLJB58+cjroC7EpXsbkF5eiI+r4eOMcqLF9SSzr5jlTjy1P1dMPs5xkVMRft
0wAbhFG1o90M03WoMG247RycDOydEeAFLXre83itxvuhZnF2Myj6K7h5bvCZ0vDDihBlKupkEyNZ
8xp87vLO/c63sus88jy1tnZAx3Quac4/WUXzgVZG586/V6Rm0ifZH+6MxmDhCcy/7dB05Xk1f2CQ
ain4E4g3YKwOoVo9cj5RCn3t2M5/JFAgd0w2KFdbwLwlge+AWFKS4IatJagKIR10YHE73aE7ngi7
rcJMEDyToUKl9SMuERBXRKsw1zD7CIJqH/Yno/XDwzB8Q6yw3ikAdV7ZIRjRiBSGd8pprhOLpkyh
gB5RIZXEeqy7APEfJb3n/iwgDb7qf1XT+jB3cC2YanRYZIp14RbfCjbhEJ8tIMM7Gn84LVjyg5fa
MxRWqsZkR6NkIE1JUXyKxaXW4oLS11/mlmbdKi9TPd1ETpm+NjljgWoKoVltVLP+PNNcpunJxDXl
TvR45iHOlW+1Khz+jHyY89Ncv/WH8iOVCHNuovcpGMuI7D9/MR8dsEOPY8wM4J1byHPvwof7oHVj
8orQnVuQM8RpdHBMrWoeMY7szjSruQctAd6HlkB50KKbvpUUnmkFFkt2b7xIEg2PGUk8f+6ZU+Bh
U+en08mUdHOT2rIJhtLZz9tGasmBA2DTnWkEALkSddzUncTbr01vhxbbIkX0p+YS9Qwce+XlSNNP
EzcBCl7Sp86pX9kQWRVJPBdpImRc74A6In6p7qTSYd+W+kkcUbtCphno+7QGPfATHWmEhxhWg0Fi
bRAhFH14ga2yWSm5nfX7VOu3c396pn16oumeZcGpkzk/CzvlBiF+amNoz0ZYkQFFr4JKNBBqmusz
Sok38VbT8vGe5gi2jDTJ5pbYwGOpNHjCBgUtp7bA3oXy9HZeD0HhWixAoO2dQglHOrzC4Uy1wH2r
3HWf67AudjMAb242mHJOIkgPPX5rU3qobD8+hlWqsmBYtxVvjMM8D0NLS74KP83JwXTEta6lTl1J
rDo5O45B9b1ueBPrITU9tb6f+T1VR2tQoNKKIb2ZprzZJ6V/E/QjfDkYPVt0HI7z9CTU6CD9gOt9
PYQ1td5wmGFyJTAURsGdfcDAUPMpnzq0vv3Yl+hO+f3GqIvHqiAXqbWvPk3VSJYhTb+26udORDzA
qQyOc2vNGerv7ZTi0Mm3zB3nk9wan+zQ2vt1ylVYAFxiq8PXMh4g+4yArwVxxetz6OcCsUrbiWYL
0DDRvM9G8PNyGnd7nYQiujWvSVMw+SROYrvJKzdKWu7GSoiyAea6UUOynZO8XlXlJqmt+jAv+Ar1
z90U3M8/3QuhkBpd3G2kyASViXnNRo26736uf+19E8f32LmbW1NRND5Veo8FZJ3/pWjThyItvioU
rQKn+pIHoMNDlf6QoUQ3Xqx91DoUz2UdF6/aL3aSXBSnEuTLK4GgTAMevPV+3t9/n0utelK5cs5r
CEnKbiOuM10StfuKu1/rq3dWptFtUPU/Wt+MKTmnNAeKvgBGIfhlDWShLQyGzZwlZ0j/DOSfl3mk
cufyoM2iR/Fhhq4ENGx3rYUoQ5NYE8etVW7D8s5LwRg0WsAljkPYMod73ezcmSTZJRiH1UCbN5pl
2HisFcV2TnlxlupAW0xobSxhAHzTsaywKQv0YE/DAO+9rrydqR0CvHugJ/u1EBf52IaVKkhUQ4c1
p/VcdhUlhsr4pmNcxEpo/6jscJ+hL7HX2dEbHZgYVWWatIEdY9AzmvhVOWq+MwITGJHm7yHbUnbM
E0pu8WAcbCWhdSIGMm//eRPKEqTBWL2f8RnSeAABenT8PH8luKTCeafwDZnuxbRrBDoqClnilc6y
HATFz9P+TNvpUDVx+Ep00JQw3vnpPhbcFrnDSMxmu/E9/5rbnXPrbk4Xc8qb50WF5eFqVXme5z+N
/e+SgoXnfFGbwRuaCVBP/YoZGo484tbYNCBlVNhgQDusD/NA5nalOAxNA/km8NnAlsMfpmkAqwhC
dJ6951bAsEpK30Pr53d1XW5m5FDkBVCMMkp4EJzm9D8fSJgQHgvfOc+bJFANoC3wqPjaMNVtxds4
GT2bXLQeZ2BrbMLPkx7pqDyFefi5lWRvr4MJm9NIHBucXoF0kEIa9wK49ZqkNLDW/SiXm05is1s5
voR9yqXGB2AJ3oDEPi/OGQaRZLWPFkTSnNvqOF8pZ9gfRltfQqP9OR8zc9aJGkx4gDu/nj4gPBo6
WPEEeAF3xnmebeVbFPmUubAxnxyEpybeuQKWEWrhl4wsOp9q8wzO+F8zCf7KfEqO89kroz6zC8wP
3NKf3g7jxrN3Yx12h6ii2mpV/XEm72gCi2LGf8BR3FoZRPupxX7UF1xtwWw1Qv125MnEKx98VJ1N
EX5d+p3IkVbtQ7CvcADUI/6uOBMkwMCbzI+Qy8TXwky+dpDuDin7uFTG7Dh/q6joxn08eKd5o3fU
0MiboARh7eG5GeiADLIY7K1ASM/wqGrg3T74rfc3UTnvUDwd2+cZHzSDmJKc6ptZGfdKYHjnWNDq
ezxYD3IEf9Afwz0GqdYRgYKdrUk3faQ+jTD759RmCEDbzC6cT5fEQEVbvY8FY3vGztgFEw2Y8LsV
RYErWylQHag2Qaps+iDZDnz1/Xw6T0JQ35KHbQiru7HINXqqOpBEOffBxdbc/6XTvMMAgxWu+q0t
wPz7XviiSQgSdRHVtcTON5mmZ9t5ZcwgG0uB8hcgBHSYD10z4avIVv8Q1QF2qZwYAqw+ddx2wjp6
quPgWc8xNowp0QgUkjZEMPRT7yBB4tiGo3ePGNcr7HO+LtjgSQSydagdN+ySZ0bqnQ3dPBnG8KnG
A4jrAL+m6dWfR17daitoRoAoU1UCAOcfdLXEfLoCJynl37RGax6t3hMMNbKkj1nbIbP9DwgnuAhP
J0BSw4ZF8H0Grsww6/mDWJ13S7GGOlP8ZepxflQ7QBaFeGoAB7wNdXz+FIH/mzl780KbZR5m3ICj
wv1LLfz0/CHxvvoTbJRqOiC0QW+ran/MQLE2EPxZD2gs/nnBodTkB9OiehoZAa2CyrwdY+uu9Fir
uawe6iK/jUc5BCpi7mpBKxBD1poCpg7y9/OibBqoan5pfTKQzDhYuEHP31t32peuNo/zmSY2yYx7
mm9Jmf9Jn3JymFJJiBv8Ma+M+Wowf4T5ot2IV9u808bceLI905yB9PORQFWPyvTfcH7VCH6aRf5l
/jfeSBV+TGIaG/hFc0IhjyTuRpWodE62OAlkni14zCK+eC6t5qOs4O+p2MYM+68yGbRO1f7EXhdu
gyEwZF576Ht82lIvqvc0AtjCoA4FAuk1gwmGtt3q+7xNphsJc9myHbP9DPfqKtriqvhYKR/r9WLf
DzaVgwZn02h8mN8BTqwb277Mus28A+ccHllp6JbN67WvDts7qfZQZKygZKJrcssD79aM0g+e4FnN
wB1dxePOoCVlmoJfj8Xmdmb594r5CO/gSx43t9QBXoketBu/lJ5x8AyDJyRedXN2aNrqr3nm1LR/
Sgbh3V5a7FN21owpE/QrZ8p10NPaj/leNaed+R4RNaazM7PmQ17TeBhpkAvsywzum8YaOY0evrwg
lM7odAM2MMit7JWBMcM4G7QunVoub+Z37bzg5wMsy/0H2y/Qz5NfQgd79ellXvX9JGjy/qBuMcp9
TQg4lbdek7nP5SCpm0qsn7jguUsF9hBr6cHrNDgaEeCksJY/9579cz41oKRJm1Shj2FLqTu/3Gek
qyenD56T/THhZE6Bo3EeaIP4cG9mJCiG2MgiTHeh2Tyx5HHJlX5Wggsu83ic53GMTQDYcBK78Yab
CuK7orzhdRY3anCr87cL+32bt4+WwDO2rQRdMaOEpWBZ2PE6neF+SuWdcR9lsY1fJn8kl8AxPbZa
8JiJd5Ga1PImSuKbeago1H7SkujFDOpgKxd0z+ZY+G7L5xYJ2m0lOKMDnuDMDTmxa+SfFR6jDQpB
r6l//r9Lx+fmGlkbMz8aIg1KkoRfTqd/kaIbqZfL85wxjSGB/BweoklW955OwbHNgUvMPGadxClS
xTxZ4n9E4i0wCGi2cJHv6XlVuv8xHSaEvsSvIqvAr+l1vNJ258TSjklOHSL+SUHyDjRPdpJN5Tx/
uPkqObYoWHhyQfND1beiWzWP1pckauKgpMEGk3u9Qcu2QE9u5VRXbmMVlXgEDqkqcmQbYCZs8qWX
D+Ne6j52PJ+o4maR2xidtNe74pPfFeWNZytP9iRjATpfPXhR8m5p600ezo0YrppzHp8X/fz7RUbh
c03kgWLHOrWooP7iFW7qjBTDM73lhaP/8Kf4a5l4ylPYH/zB6V5fUYaZPw5TdE5sE2yqUAbqQSnx
zIP4GFd6zcGK87XBxcEEOEVb3tO2ZYvntzUhuhxMmylovk5NAqrBnAq63M1ODmBEDQjvRXbxNOsQ
8FTob4yE4uo8WbiyAtKqC17q5OmZqtVGvEk7x76PdetuPm9hLvLsn1Hd0MF7PdlWk/ap1MPnoFZ/
BrJxM6fx+c1sjSGoWzzMIRqTPnJLTV0rmG6SiAt9bDMKKLk+3UTpoTKo80hx8WjoTEiSyfQDCs5J
U+eeCxNvKOmxc/LqWw+e4iaPOGM0t8mgulrFS5Bh6Joq4SHo+Ml+S8knpa8538csuzvbDqV9AwzH
wL38KGkpCO+ufooa6yNlKj4N79XEa737RkC+yrg4Ohp+FhINqrTM6lNEaWziLK4zL91pCfAkNYZP
lWmTic+xs/WQYafWHLQHBYWrvYXI085EhckAVwA+Hc/1KuUG1tMy1WzskGtYeXRbzdRVrfoBp2hv
T+P4T2nQrX2tUunPrGNmcw9L++gvz/P6HWTsr5aBYUOmpucODExbIg0USzjAttUNjJYbnlykOzvC
C1Ed7v0cxqIUxIcgjmjP4mpaReUm8Bv/EGlsL8k02p2iY/VSjtspansAAVa18eAEjGVb3pRAxcws
PqsVNeCk7ehZw6JopdinuAtPUbP9G3uMUPpAsuPJ9k3rFE3Vj74fPQAA6Jf0dXgT4MUbj6hoxq3k
GpbtTriX8tVy6aSyErdeBhWmQdpDRddkS0EqnOLitsuFhlVcPNSpU2xbtbDdyHfbXm7uPC3fYEJt
gPswHgGppzz8qS4NWaNuGx4YO2UkTQbDBzsYgqNyKqsy3Y2TdDZzVnUXaB/ZD379swmzb0HFLumU
Qb/Rev2hGcovkyfLbtcj4TD/V0EFJq8LsrAq5fss6B+oMFGwbrWfSFybx7iYdpo0lCfPkvdprYCz
A/drtlZLM5qprVO4eHyZDA5xj2qHr+I5Czw4DYqI89Z4MHX7Y20UFtzh0d9M9Mebrv9c1ultZlAc
Ui2or7UqfSksH7UuoxjcCmJTYNntH7ZT/un4dbGvrAx4U8Jdb4JWqGL1tCmjNjnWjtrSITQ8um6U
HDRwJ30ePDsjElc2yBBKzOpDnEUTTrcBcGlv5GaJ7o0lmVt7KNABEO852k9/+pb/SEscNOAIoD6r
049wX75DW8NEG/GDKq5uKry2XQeM97bJ+2Rj18lLObQd74Vo2HjNTZB21Atbh3az4W+T5hDdNQNC
ORHvbFeL9PgYVOLvlaEmeiSHKOqaPX8ZhxtFArbrQO4Z+uQrjw3jMLXVi0SddeoRaanyLzotnT04
vT2wOwpdzkfN/24BprgtIg34oD3cWH3tvLTqn06pfTcGR9sHfvhXKA/qXQhDR5284MMLuO3pxoNd
VcM9QI6L0pZm5Tv89gyu0QEgAx4uMe120EanALl21OtU55BZwceWLgCCOpB1rY6vr6jyDnSZg3jK
+NIqleU24B0zxJlOehEhFQNFsq+UbjOWSnenIA3RQ2qII2VjRwF8CUfPbq1C/zJQw7nJOlEXqmmR
INg3bmsv+uYkUnjS08Y+Y/5w3054AIXcogCE8OTo8z/TQvW3akkZT45pLAf5zxjLdnjA7YnaWHQz
lB3DCMcY9CYMLUnkNl6b6HfYGdJtYLXEqyBPM9CMvg17KpZvc83WgHMaLlUM1a2N9sUbSuNQ46Zw
gJXqoubk3drUiPTAKk+9VTxTijtoOtBb04DlknqqCUMx8A+t3dd3ETV6qdbGs2mlmDLmdO5lqh3n
ys7gnbMKSW5gLOKbOpSxiGIt71OnA8Vj8CEKxy+A5aaQy8TLyCr1Vzbt3zqPD6/454Ww5OIf/8/h
Ry7EF+uleOQvopOfUHvJ03f/yP+qV/n/owol2oz/uwrlxzxdalDy5181KDXlf3jTWTIYeFD5JlyP
/2hQyv9j6LZJKoYfaxua4En8rUFpyf8jU4nngYVWr0X2h137jwYl8pQW91D09W1A67Ju/b9oUApG
0gXIHa6wrCLBAVcJOX0V97FfQe5GR3FLFSXEhA53ne2DD4Z2Ls1V85kFmP7vOIaQkzUY1kxevmBG
eRX9HrWEdJJ9iU7Bg442L+B5Z1t/0c6Zm0Gy2V5MwN/r9FIWRaDzfxuYrqpgNRxb0L5/HVjiZ3ac
NtB1U/WscTmRV4g7az9/wbZOs8CIaZjzWomSYwKjLo+LFZ2NtRALNhmkoKIce4aQlYDgH/1+zbRX
/I6/fyP8qZG4pjunLrhHaR4rxeSIMfBmb80ScPTdEK0ZDCyJKa9zT7v6nzBL/Yx+QqVQIkzudjvU
MdFFRwmFCtKW1siAxWK8az8n0crXEyv3vcEtSEgT227MNaIa9dkyjhhWoyaBtmR5m6jq/l8sNgOe
CDwu9pOxkBgY/cT2DSRkXb2DFheMlX2bG021ImB8dT1cRFkQfBKAxdUoWJhjSn3KKSwPqECcrHy3
lSjmYlGoDjjhLKXaFfTSTi9at5+6lRBX1x0pTEFEV1eUmTJ0kQySyBprSxfCHS39ziDfVcNdrf75
/pwsxHVfVx0yvmQbxHegWf+aAFQ/tQbLBBcWCSZ3uTOKb2OC2sSdNQlxrNdz8Rf55ct0cy2PIsli
AowRSU4WQ74YUpEmXKsGpXZHDbJb+Kn0kVswgEOvucqvBVokBTqQZjCNBHLUl2wIN9im7nqHWtqa
3sy1SUJdRJg24mXLEfbriMw677RJhSUPb9MAalajAbZCWbs2RZchFoePr1V5V+uEwMrlztB/0gV8
sXFR9m3rLniptXLlTJhPmWVOsDUbyWXDFA41izGB9QPhXkZAXVxtr+3KQwxNRt+9ulixTPQVq83r
3/At3mKAvNP8ESEB9lL7RbYzFOo+OUr5b5bexaAWySd0tCypIFqBdAM9ik5ErX1XlHvLenl/Q13N
45dfb7GjKPAqupfG4FMP9QvQxTP9ODoK/sZyqZNuMtwLje6orhy0K99wmY+yro2zkdKsa6k/7dbe
WMaXKpdWvuH1laFzB0PXSqNstBhbA0i3BDtdu1TaMRbM9gi3baUfw5bb9d7fr9meXEuywNz+Cecs
kmwuQYvRe8IZ9Ltiia6isjaiq98NtTFM/UzFYBf/un/LVMnhK5u1q9x7d8o+damIINS4Cbf9rr/l
zrV1TurKer86LMNBzBwrHORuFvvLM/TJGnWWol782Qql3Y/vL8HrY3r7+Yv9BHtBagY5YAX2O6QJ
N7X6IQrVtSyxNorFhqpMIStbzFkCtOanGr87tdnRwkCagDVOg2T8a+3LifX1W2a6+HKL9YdrrNpb
DTGj0z/mo+a+ONTH9z/g1Yz7FsZarLtuYANPA2HC3n/Ouu4T1ZMDks+PZd9+VVF9tiN7ZU2shVzc
/nrbqwFwia/Z7RLlRzscYcPWCW125amWVw59Raywd76jpf666uuEWyh6xWCt9treuYn24Y/0TtrK
9+UtqHk33Ye7+ghX5P3PenVdmogYyrz1qYxrv0bVkEzIUV9AL7RVP/ZK+r2Y4FWG4V/vh7mepS7i
iJV7ccuIwTvVdcWLgIKLG2zjc8A1GjmUrXRI99Hzmm/z2rAWKUSR2ilwZIaV64+x3LPdcI/V1hKV
WAC/TdnFoBZJo9PMOPPF0q9d1EnEqSw/pKfxVji2rNlKXl0eF7EWCWSwkZfqeBe6k4EUWD6602gd
Ua3f11n5sDJZYqm9N65FGvGTISBZESu7tc/asTtuNg/TdrxN99bp/VBXE5Zg/ePvivKIsxiV5ake
rDCvdoPy6OsPOQXV/y7AYihZW8koOhCgth9SsB4BpNr/LsIi/8VTYgQD/RuXBxZw79JtCuv/PQR2
gSoubWhx4oC7WM2TXueqbXe161vhXrKdo54pKyGuLC9U2DTTxCYQxYDlRCj0xp2pbyjqJ3Tuw7ug
oAtob81VUbu1QIsJKRuwkXTDazcd/mgASaBx1gaHXFtZWNcSDtwnMpqp6aqm/pbY2s6EfseAdOGp
hOGh9aR9oEl3EgdhfVw7BVfjLRMcaFCkFYg3noWFGn6spDf/hFb9ZjiEe9t9f9VdOZsYHiuCZxsK
Rcs3Ylt2k5+aNGGm9qDrJb1KUfh9ABdpZHQJYfO8H+/qtL3FWx6/nmQ6CN5ONW9q3jz0Y214+5TM
5Xz/fqArGQERFhnxFdXkSFrqnOi5matAARnYdANo0ZNu3v/51yfqIsBiAdLxNgDq1ozk3H2pTvUh
2Msn4y4+vd6XVxfi1S93EW+RH3LabdJUEq89966EpsQmutcfAMoad8YBPMsuvO9v0majfH9/oFeO
QD6krto4weEvtnzXo5/klA3SHK6pSuh+aocSwloWTCsv4athDNQbsVfGOXApMWuiJmnKE++BuHuu
pSfgZkq0cg9TxCmwOI80Ki7/iSHOq4vLgxNHZmQpxKh28nl0YSYCDT7igYV5X/WChPy2/8vcx3t1
zbH1+mIx8GDC6Ygn9tK20rdQSuHtDdse+Cqm7b7ruH6080/BBwQuHq0dUKX3p025ugEMZg17FbL9
0lpp6IZeNmFVM1j0PjfZLth9qo76xt58FeXmNcO0q/NHSxJzTIgDv5W3E68vNc0HtlcE40cJ4bTd
YBj3+oi69srArtyWKGa9RRIDv5hFq2wMJ7J5AtUUU7U9lmlHBOEPmovSz1qstVGJf38RK/P0PLCR
5eMjjkgcyG7spofkRn1o9+MOB4GPzi7+vDK+qxN3MT6RCC5ixrlne05PTLuJbsNx+IZZwV7WMg8W
oLcvwnAfOuNzcTblT7Xs72I/faBzeASmeHz/N1n7RRaXqopEXQcaU6pmKjom9CsmdWXXq+Jd8NuW
RMMXaWm2B1Zjvw520Mto4k5Xu/YdFvVb6bPvQm980KiQY73gtreiNo75yNa+Tx/wvzx6W3vlynJ9
jt9+hUVWgKtcqnbocFIgnd/+0KO9v1aJXQpoi1Isa/YthvgMF3M6ylMRgNzmsNh2u/IpwvMa6ZGT
uose154sivh93/uki/0hS84gJwqxghMq/+f0ANJvByiNDwlpYuXjXV8jbwNbbBC7rkQdW9RYHP8m
ptncSfJKiKvzYykWjUDVRrVicfCBvOI+qzM/UZqdzCR+0B3/lvrmylJcCWMsCgOaOSR53hAm9O8b
FK9t+6/cMXfvb6nrB8HbYIzFep9kXS7tjncEdKZH/xi707G40Q5gNzbds1jn78dbG9RibVe5E0Vt
SLgSsHk6nhuEN+32578IwqOLorJj0c9dTBD+J4D9Zb12h0Ep3S6uESQcm/zUgEt33w91fSO9xVqW
DSFIBpR6iaXct64w5sw+awd9r27i1Zfy1W93EWoxVZ7ZGH2rs4/ywhA65mXyABwo2oVZka9k2mtF
G1rQKhdV5PWxSFik2nRUEntqLC5Zj2DAduWH2A12BTbGoCHdnKsdOjOri+N/iYq6m2GjB2g4i6zk
N+ivMEreNgfrm7ZPz9FHYedevCQftC3qIK5xCnerZ6pYDsv8pMqmolqWKfxqF8ulqiOldqSyduVz
eEz2w1/SUzTtJN4BW/ogW/023lGiusFh0NmFwUZbqUpcu0cjf8h3hlfEXWUxrRiPZsNQ8HBMxhuv
+1qY6Z7L57akCff+Wr2WGi8DLfeelKPfX7WsHxuTCNXeh3G8krOu3mgvYyxm0NTVIfVLBqMelD3q
XF/xEKcgBhLHnUSp717dN9ti9bJ3NY1dxhVjvzjPyhwwPMg88Rhp3eYUnu2dvgMo5GL54jo7Y+VT
Xr3MXsYTe/UiXqOYZV1YxJNU7s/FHo/LbUw5ztgWbr9DZfKoptgvbN6fwavZ5jLs4ipm94rSxDJT
qB/ERTO7jw/TkzbXwMN/Uzm5jLVIAXnbG7kqPumoqjsjnJ48ezh3mYcnlfXHfzmuxdu16Aw1kYC4
umET7psYnsHglCgiy3+aKejZJka7A7/SeNg2ff45Mo3T+7+AGMtvKYBaimxxt3N+60yPkIJLrOkY
q/JJQqRVhYj4CPx1U/ff34909TaEksY/oZYFByvsgeelee02+2aHntI2dIeb4gZg9F69WStDXs0t
F8EWuQXbnCqstIKTUHvqO0Qjpv2E7x3i+CujEhP0zgdcFvmRntSx62RU4nE37IJttLfBUH6AwAdu
dys9AgPfmcJlHCGItdfsWvBF0kljXR4Hn+Bp134y1S7dAa4xNlpSRm4EyHE7FaDSp9C3VtLd9c8L
alAD/GXhOf5rFpjMEMZ7SgkEcvuNPcgbS0E0IYErAypypVhw9ZTSZd22RENUXr7Y+zIJ7cYKxNYP
j8rRnG/r8nHttn51J7yFURa3zjYu7RCuN98Sv5QwHg/CRR3Rjym/bTR55fZ07UaDPfw/Y5rT3UUW
pS9UW3Yesu3IYR5KE/7HXn5+f2muxViceoMXT0gcEMMyTygAAEIGqb8GpluZnPl4uhgIkuJ6jocB
xYb+s1MjjGeAe4Zvj6mhfZ4qYzuad/9mWCCmNHHLBSn469Irc6OvUG/mgtY/Y5C4KaePbfvj/RhX
72MqhfN/gizSsupJrZZFBBHHTfcx2svSRgFujqYjZRtww/BRt6ZrfyjXmg/K1T19EXpxKSsLdNob
J6G/4aKXd+x2otQNZfHR+pBZG2/fcTOrttBrg2etWDtmxSL/LZu9BV/6oEUyhJ8kSXnhnexztk8P
w1nlSh+40eH9L3x1cRoynudUhbGKWWQuq69qrBgIFELebb3xQ2oOSKoa+/8uzOJ2NKphYltSTFGj
+GCBpG7rU4kR6/tBxA/57aNdjEWM9WIPSIi0RInCjCmlfWr05CbS65Vj5uqiuAixuP6EOfbpVhfx
uZJz3r0YMFP1cIeKcxnf1c3n/248ix3mVUgsFaEYT/gcNl/z5t8U7KE8/mfyF7trRARWc2pGo33E
HuM22TsfUPHqEME85Pv+BiGb7uv7Q7q+3Ggb0YiQdczvfp0iJRqQKBN3D8U5d/qtXuFsq698thkq
+Ps6eAuySLgWCjPDhKiGm9yKyjKuwTuYIsdoD6fmj+RFtKm8rfxBuv3JS2Dr79Zy8fW3gDG/5Sza
BL/VZxSpaSedy2Sz611lF7p5vtVP2mHcYQD67H1wvr//Va8/et4CLis1scTuMisC0lS07kfX2veH
aG/iZ7C1Dj0Hdf9F31cHZ1evwE+vXyYvIi8mtPUThCuSgefWY0/1oTz4z8lm2rYnkaxWH8pX0+JF
tMXM9vqot4PRi7ToHbL9cEQ4+NQc1qdQbK3fl9B/ZtBYpMUm0vTEE9wrhGbj/jHrXvLisR9e+u7b
ytSJn/RepEVmnORQ7fJarJW9eZDpwORbOGIPryCz7KCc3o93PUe+DWyRIzstzbE5J5xi9wcEQ3Zm
O66EuHon5SiRNY0Nrs6L9SINZzig9hKgFFxOse5Tc8wfP6vSc8cl5P2xXJ2ki0CL9IVBj4G2LYFq
9SyZj6n+OECdyUvMjMt+JfGvDWpxGyjaMstzkwXhyMFOrurnIq12Jq6OnRATen9cV5Pk27iWEHyl
M5vJLhlXX6X3en8/aspdpRQrX28tymLnUnbzLMlgRHKn7zQNQ01d3aqRdvw3gwHWSOUMdO0SYRFz
8QUGz5YtIHTW0Qe7VDb5tGZ4e30wb1EW53KBKgKKTyzrEiGCAd1MOb4dlT/fH8r19YY9raE6wPqX
SSEqR3ztxFBU5TC0D12X7TFrHouGNaeurAGxnn5LC+ZbrEVakPCYMByJWGP+TQ2/1/qDX36qg4dW
3vn5N89buQpcX95v4RZpISiUbEDmlct8/DOrHjvDd8vwKQualWGtxVnM02QaOXR+hpU0d7ZyExQf
jfRjmJgra/tqlhOurPgNQmNSF2tbtrQgi3qZ3arfdsqjZqxUTK+uhIufvziHUsVBdDDi50sK/Dr7
pIzUhpwAbb4QC7a118DVxQ0bTLd4Cum/4ZALyUliPaHCb5UozGrVNnFwafC1lRS3EmbZSPBCAw3J
CHKET/VLy0v8Csmk6HK+v4vWwizmJoSXmvRz4596bPoUYHmq3b8f4uot/e2DOYvpwVYt98wBbIGv
2UiBT8/Y6zwPuoKfqfFB8bLnKa1XCjHXC6MXMcU5f3HqIUemTGqi0TMdrIOdBZ9s2z6qWAzaE/Jy
OLnaqrlNDJTVMBvp7PjfbGAMdWwWuwU4a3E+eWlmZDFaRS5FBgmb0iTbTp1zirI1VPz1rfWfQEvo
PUKGeVbYHBuVNW5s+cboVrLs9dvz21DMxQKRHAR0kHwUlTz7AGmaV4l5EoSM4Cjqk9PKXr6akmzF
Uhz+o/yGic8aTYtNsZctbThj9mXiqVndypn01zj5P99fmFfXPi6sBNIAviyHplmNaskCyhYh4Ndr
2Q+pxoOGAsr7Ya6XTS7iLDZAOLaFkQtYo4TC69Y+6C4i1juU3AENyCfnjh4Ij4F/dbe8iLrYAnJa
al4w0BtQpy+JjM3BSsXp+ky9fb3FmViMdW+ookY/ZJm0LcsBwb1SCl3fLssjwPU1gNnV2XIEeU+c
Ixz6v25pBb9xu09py2n6U4PCqn1Kon+zbd9CzN5kF1kj6rtssjDZdHVt0k7whc1DmSloWuB/a6JF
9P66uLp3L6ItdhZShFEZqwwoqg95sm/rldEoV28tFwEW604HrebZIS/vfuvchz+7ffDAQxTtTRfN
3MPXqtrc1rfAu84Ym6yMbWWylqjU2EJruZwYm01fn6UgjRm2iPbK4bU2wMUSbPU8rQOLdkZ0EuXA
7ihaX8gzHP67iRKDvVgW8eTndoz+oxtjZIuJ233ppGtzJebitxvmxVwtrmKKFo6qE/LB5MOwFwxc
/5z8pW/yE/jk41o7f212xIXqYkBDZyqxbTIgLXCT6qNS3OTGSiliLcTiNZhZUj0kDmuvNRDOK57b
Upi8rh3z178a8nWabAtE2mIgYZxbXoxiIKUdqsKb/jDcNEAIjXNxzg5rjfnrQ3oLthhSg9idrAtA
7Zjhg6wPRzNw3MDsX/7NansLs8hzCMF1aSfCTAHyMAj7xMnKtrl+IFFjfv1sjiwKOxfznweprgYe
iw3b7i0icm59mJSt/yy9IH+5wS7jYD4ZYMDWFvn1jPcWd5HxPMXvwEITV4BjhtsYMrZr0pYXBc5I
34j639renZ/nv2+st5hiCV2MNfTjUJS6RY5A7HXX/ijPlB634Zkzazdt5V19W+7lG/8+vm9v1s7g
67eniy+9OITLQY2Cyqh4YZ0a9Ad2zQ3m7/eYfOzSXYCcw+fp6/ur5+pb6CLgIiV6BfSwQaCwC8iy
Vna2nMfQGTaT/yi1ye79WO9viN8Y1QqOhiFOIDzzRx+NI2NXj8M+5ij7N2EAOsESlwH8iF/jYgYD
s8k61HQJkx2CskLZ7I8Uobf/S9p1NceNM9tfxCrm8Mo4M8rJsvzCsmWbEcz5198D7X47FMQlrrXl
qn1RLc800Gg0gO5z9kG2XfMMwsTfetAbiZK7eSDgbtRvo8GJh9vzcv7+x0gVGRq9K5WtyFmEFx2c
/QvYhdqrueOk0NuHH+uMxQSqqiVNFiX0toIWc4M9DSRFTjG6RiC782HitodtjZ2CUwB6ZRUVNMeM
ky+KIBJQs+O64kpDmZZyEJzlPn9OjuFNf2xwpV/y0osNRBCuGLKo6hpuedhrLGKoQyp3UuPNptv2
x2G82/eGDc9+933GGwZBmkzRWBpPIDeQmTOHZ5V3x7MVGt5hMB5RDJGqLabYeNrD8hoGPV4zzcvG
y46guXVBtuvtm8TFY7wiUZQUJIAYs+VGDWg/SOgq9+KNcEVfYKDFeb+PxxtCZhsTZ5y3xBZw5hK5
epNdxwgSqjQG+zB0Jpjwvh5F9pqE6EMshURuPAk03MpEAg1UbBB8vAPFIe+OljeEFrN/tVUlVa2M
KYsvzQCiR8+CY15OJw0Fnk1g3luc9IYzhOzFCXRU+1qKMIRohwez+ABSRFB2JZzIxBtBZvV2ozTN
I5Q5UFdsekonOkKjQLs6/lJDxGd/sjYNwqmJVkoblDbpfSQfOlnJlh7U43kSZDEt+L1AUwYnkm+F
P5RAnFEYRxeFCe2/8tyg5jA6jDgVSMF4CVoZJ+cec+gP/uB9KyjGyec0H0SlhUFy+Yt0BUqXH3UL
6h3hz+4TlxVrq9hniEUeaogHAUqC4kPQW0rsd3MyeoPVNf7+NG0dHN9hMX4e64WYJgnCX+9Ul8XX
yS+vv/0AJT0KN79BbHBxJC/Gg+IQFMEnjibvoJl0razzrqirqQHh0c/Z8Mz02xT92jeP44VvLR+r
fAKifCUkYwExgyrRsB5D/cfMe8znYdANbIUR953V5yZmK7MeNHOxje6+Aif+viFvVx477scSSFSJ
1IZZhnmaT1DucErUml2OxBMdyBTi7TL2oQT5mhztyQlv8gvdhkQiyrWjo+g3NrSauU/tm9vyeTnI
zLZpakveSSmsFidI475Q6dV9i7cj8AqBiSAW2OmlGWUy6B2Jb8tTdEqc5AghkrdqHDw8//k1xjtv
ZEJJCxZcuUzgKmnxkkKTNyZOnHLSta34ixJTSkGD9tYPpfVCIZA+D6kmTJcgHMY3C+Sdw9Z01OkT
91vgv1JwuYq2U3SjM6F+NNVKbQdALaloSyl0T6dTR6Cci3vP/Yna8gQ0cku0ch8VF+zV6ii0ctya
QBqqCIpIRHtRh4mDQQef9X5LUbGV4AEdNbqML9RabiSLEeFmOrySq2+pfjO2kAfCM3dD1aOlkYO3
6XworcOxGf3IYJKii361qJXJbAYN/3m7Cgc/ng8qnRfV1uF+0BV95h2Xt2LIGo5ZTUq3NG0sAy43
29rWIWXUK2B7V6HjuD9ZW9XrBgTgsWnS5g6VTeBJ36JaSwgbXBQKN/kt+k5HO3oanPIIEtRLiOke
wcbOwdy0boXJREjwDMvTHAIz+qJ8bb6GQeXHD1GwQCsEBbrYYcRDfcF7Xdh0yxUoM4PDUIKLfwRo
aGZ+mkFDBhfW+4ZteuUKgpm1YekKE4K/jVeEV7p1KZsQlJEd0CVIEnpFhsM+2lbFD6YOUwZaCdqB
xmzVZVkp2WQkf5VkZt50iK6W6+xS9gsvD2YeZSMXTn6/BNTGhFpwGFO47F5BLVUStC8dMgLVT09Q
fd23bnu6zsYx8SoUSKQoYB33RvD7FkuB8lL1EynpevwYN0waK6+JgPFbjMElE2gMiHIQO4tz9cWz
hHE8XZ9CdWpQ2zf25UUsaE5ijv5/GyzG8VRhqOZJA4RsLRlouKHF2IJ5k7Nu6Vc+BN2VvzFBl4Rl
HifocvMgB4XAby/zk04Cwis13o4O55lnNl7wVIJuKYUxKBq1QSoftpadaw/7I/Yv3gxBFbRaoe+e
JZcAfXQq9yLqYIWD8aCjsjf2VTdJbNqUBCqLz3izBv5k2lSCf8zQGbkIUnaC/Qq60UJ2JdVP++Zs
+tjq+8yYkWTUiA5Wba+O08sOR2C547FxbJU2otTmbANz4GmgWW0mNLpB7RMFhrkfKhCGdLTr0Y8P
OANfzxemJz63B16H1bZxYGyhrRW0GfB94MkUK0tKqFl64Op2waXudXrEedDchEAPNO2oQO0SW0Jf
mOm8JFBb9wYl/p7q5a8mLDgusO1xuLB6q6BHGsGY0VZhEbY9Hb/qjcNuOoSX7VdySdmhrONnDlPY
0v9BY0KCMWngApSBlkV3I/jQCYS8u9/7XredPKxAGLeWR0moi8RCVoQGJjRpoiY/dKMrermuONW3
yOdeqm9O1AqRcfQG6mVhlgr0JmtsbHrDGfvyEboEyXFxKCdbfcF7n9uMRytIxu9TBSctCJfDSAHt
/kvqRCXxTbP6zG6EgjbNAteA/KH+32wrCex8WMKRekfCydalawn58/6MbQ/fGYT+fZXGpvNkCHkJ
W0ieX08kO3Uar/Z/c5dY2cG4eZcTzYp12DENFqQeK3chCZqhjmnPawzhGcO4eKpWQzVFMCZVn2I5
6Hh8htvfN/W3jgx0JjH5FVTtSCkueuN1PeLq/Zxxgs72ocI4AzAZFXQKjUYfASAczMBAyTbExuzR
N23azyJwe6q3Z+YMx6RUnanmkEU0AJcOttIHytJBNeOb2nNOtdsL5ozDOFmj46VUCnF4GZcDlI9O
Ai7IIKG878mbxpiyBIYoC+8dbGV/3qZNZNEzRDoY7hBO/lAU0K+sn6yIl/lu2nOGYmv656TJ50oH
FGm/NAokUO9FLmXYNoamoekc/z6UavemEvUjJKO9Xn8QEjA9jr8LhXvYow71IYPDEeR/KEz0FBMC
dhpoiHlZMn6twoswuaQC045FDJxihfIZlYexUxhdcWWpEIOLimuTKNyuDLot7P0MJqJGepuQUMLP
oL1k3c10UO4TtMf9hLKuOz5SThUNqkOQabR5XZrbw4xXb1TE482NfTwaMqu1lhjVD3jcqZqTZTzU
OqfkcXufN88YTFjK9alXpBwYlAayvQdLmmM47evs03Nt+DnnPKMxW7Bl1ZMSUccB5z1kSFSoygWa
8HN/sfGGjfUbEQotIRwFmX96QmruQ87Ih/67uw+zGXBXI8f4RSknelpXsCVJr7r+uz697n+fYwb7
YJSZciGWGWoQtO4BwmhOIXpNxKNR4YEwu0YpglhSk2GEVN7p432ijU7PqxPZDn7/TDr7OmQknbGE
aFbx2ulbGPkJklWhKyGz/G1/wLZz/vOMsLeGaFBXQ5POCKHJFvHiGPRqdhmYrnJtXFXfIdvkQPnW
tNPgU2nXCprZRSDRB4H3CD639LgBQyycjVdR42zBHI+z6GSu8iENLSNqSkHy6Fo3v4gqr95m0xvQ
bIGEyNLA0ch4Qza2UYSOFbyP1+PvWUyLQy5A31POCO81dDubWEEx2QS4zbqipMFduhFP9JG3RDZR
f9X/Kjjht4Btjt0Kj0knmmlsyjGGabS3Dko+YIVRXeGa1ge/ETF3Nq8hfWMwweIPjlCU36NEkmWi
gT6KmQkaLXCpbyBRZIfqUU3uOC6/sUe+A2FinQntXNUaUTs7OvJJdmJooUzgQaLhu3vqD/toNKIx
O+E7MCbitXlcjCNlgpymiwaMTmCltfXpWcE6q+QHOX1Oht/7iFvb0xqSLRvPoDTYWh3si4+Lr4Lj
ScbJCYqeSDkjl5eic9EY/0+EUsdRGgZScjHNj8HWXTqQtwsUj1ILcmyjLrcznDqzBCJs+FLfoy4Z
Nd2e6rRO7AqO5ah2fcy9yOeVJW+sgHdDyayAaZHqAnzneIWQkbe3gWbd7xvEcXid/oBVeGoq6DSG
uKJHv8ldKCQoGTqOvGKNNxqHvUFjYqDciHJT6QChlbQFHjZeFzBWd1x2863N5N1wMYlRnZQ6mB0w
O2DgDYaHOoB8ofoi3Y9+CPerrnLHusRWoke2wKmm4E0UkyRlUkYEEsPEPL5QyluJl1ZuVRq+M40J
GhD2MudZhGkQZHQUlPDiMEKLDCufFhyq9vxKSXnjUyLaeRA91Jwr5o18APC6RHtOQEHCPgZreZU3
GUE1nli+FvJ9a6AezyB23r/8kT+qYChV0G0HQl5FwZuDyIxjC26cMqpC3S3E29m4rOSTUXKmit3G
PmAwQ6mHca4njamjuy6+S3qQKiWd/JQI5EXTYsGdE2hoDrWq+7i9PYljkUGLsdAdJZ8yf1Q1Hl8C
M7Qffg4ToSFnZ3YttL7cKk4fM6qcvGjiHcK205OEdzLigLGMK0qqD6nUYR+I5mMfK3bUzo6Z+GHG
q6tk9h3Wqrc6mlVgSXOoihcSrFJRJ6McsmD026PMZZDh2cPG42gpoAAKmNwMqsrNy9dMsiUeLzUT
JT8Yw4RhfYis1BLoFEVIPaZf84irs5onzsCu8Q8wbDDOsrifKe2iObyx1qrIDnJwgY6D19nkcnFC
Gy2ITnmJ9zDod+icvYA3lkyYrs1xiUUJa0/Mf1vVUYJcZiU8ZLzaRB4M/fvKM8KlzZMIzxiQbY1t
rTjF+XOnXifP+4GECch/j6WuIWJJIuIIM2XQFhqtGPp67qB6nXnX5JyA+C9R5AzATFZbN6bSoYXM
/V8mkLpgZXNa1JsXyAT+kGH4gz3M5KRaqVeEAK4Za2fQkXkPyjWZm2B/2NgL9w847OxYJJ6NCE4w
vM5OeEKO/6REdofiM7u4llHnFv8aeUxz28vrPJRM0EfzXB3J1PEi/UKcjpme2YvFU+jigTBRPyad
YkHSTHc76HY2w60qgDADEtv748dDYYM5GcDSJVCUrAiIQcV4LbfUMvszMBa9N4aM0Ae+cE1KsrEK
E8ONSPg9TovLbNYOcy5xrGEzt7+94YzDhNdatLD1LZnhFnq22P1SWI44xuB2W7TUG0oBIalH5T9o
t66I2Q4BQUEpZ7veHtHzT2AWMtpwx1msYKq51NDR6l/MTAwiofuPMMxyliO5BhFACpg5yMQLY3Fa
g5Pb/EvIOJtCTV1FvhjCs+GI9MKlFXUyDkZD5RktCuhM2/ThLpJT82rZt4PtGZJZzpnZaYJEzdKN
hzIenaUGh7d5KHntgHR4Vin+B0dhlrChQtYAujuG2yX3y3y1mJzpof//3veZ1SulKGhXdAzdNDfS
iaSTCCnskUCYSSyeFCVpnXLhtq+zrUwfrGJWc1anmTYqQB386BCjrQcaWs5wURFbCUYXJwonusEd
8h82CLCw7HMAaqXk2DAAq1a3YaS6VvRcQH98P4RwPIPlYga/DvSMIMXoJn3uSGh4VarSl3DahJYx
8faxOLNHhW7Xjq/0bZdLbwYZlZ0Ki61Fsq0vl1l9lYF9dh+MusIHV0GfiCXKGt7bWe7CohaqfAlh
mLg4U3Fpya6K4mlJO7Vm0Ih/WEX011yd0diEWu6Ush8qoBESPVuJ+oMMBaeGfjturDCYKw7FEIhk
Sjmcv7f1gBJeaj8mCJjDC9XS1hzxoHEe2LiQzIzVlSmCvQuBf3TiR9nL/bFzDWfwQhtkT99CB62D
+7O26Y6o3ZehaYzHabY+IhxkFJCGkeGmzSEcX0q8MxhZEHG9g1Ux/HvCzkBMJMnjvGizODbc+rfi
V76mOHgXvcoc4UtuW3dQtFe8KohEjnmb8XFlHhNJxshqE3AMQOoiP2WQmh84l4qbu+T5+yyJYFLW
M2lyfH8QhlejrU9yV1/Fya/9SWIv29jBYx+sdQjDtmMKGDH4qxwjPKbPk2PhMgdisRwSUs6YmYwP
DonY1W0DsKo/6dap/8PqvA/GMJmFMItjvVBjSmP6kgvahdwOL202ck4KHM82mcxCKtpBHfAQ71bt
calMrxBQuFDafcmL6JvjZYhYQSAYh6AEswcjZU7AoIk1O8VxH9rpoOnPBpTBfuw7wSaMibtxESTm
0FEV3wfzoRKivhtHwzVyKXZUoZ/dsTJ4Koybo7YyhlmmrdYP49QirgqzHPSD6MeG4mgWeqJTHtSm
QYaC8njJsMwP4i3LCB4LAuVKt1/uBv1rZHHyvs21ufo+4wBTak1dS0R8v75N+1tZvjQ18pn4ssKg
v2GVWjYge2+yVMLCHEJXLNOnKYse9+d9e0bOw0T/voIgWZX2ozUbbtxW38oqu2114So2Sm8pm5yz
h/OGjHHlKEHdP7o9cL4xRzshoqsoj6TPOBsrb+IZH8tFjZAyxcSL+eI0I46FPWetbCY+q2lhwv6E
e049STD1hQ7yI100fGEUXWuRn0QBvMCxVXJM4gwc28iVahWRuwaTZDSz0wvhBRlq6On1wb4v8GCY
jKQqyrotSoxcEs5BapFjRklgGp526PZ+cx4/Vim8lMKhTmvgjA7tO6JSrMNBRa9x4SV+zHmq5RnF
7Ae9DvphkgNM7n405qNU/jRqXu0a1yImGIz9HGYdtQgN1JDwJDhSJFeVR0kK8tr+0/eqv/Y4lCCj
dRpFpx8UhtQ+JrUwK4g9jS35KsavrtF90dmUAj6SbH6b1nbquIJktm1d6rQwxY9xc1TllXbs9FfC
NeRQv4gDksfKGaFitO+N25dWK0hm5lBB11oNVPD+HtTyLnX1W9WVv9I3x8Ixif2Hxa8fxpWZxior
GpXQAKWUyzFPlFMSkZe05VFR/ou7nOeP+uwq6EoWaUYcQXGudun0tYE64jJuQkcE8bXR5o3kZkQ8
7+1szZvcTpUqVBPmLipcaxweQXn8a3+yNo9nZwj2cJssymyOESJUk92HuQFF2d9EvrXSa128K3m5
yuaSXoExcYqUktVINezpzYe6+l7Eja3yGOjYV8e/fGEFwji82kCOoDIA0rkyvn8F2QNEqmSyCchd
CxO3O6IrQjzQjtxP3QqvoBnHN9NaSGnJrbughUEVfufkp9Q87U8YbwwZV1e62OwjExhq+mxqD7re
2nnl72Nw/E6jv2Hl5pQpchHe7MDlsorCf66aCQ+ByV7w5GfSpjBsjOPDYr20MeewwnLIf/ACJmWR
8Aw1kw6B3XoYveQivxFQhYAeVR3VKosn2/JFf5H5lqt75fP+4PEmiElj1HlMVZWuqMXCETb7rmLr
H9Boso+ymcqsXI1JZaI4lGtlwgA2c3pdVbFnoSHInsvYn7Lkulm0+3287btnE72QoHIAhfjbslv5
hNFE4iJpMCs9zii1SE7qUQPHiIwekH2kbdc4A7HjZ46DWSmYOeiTfaln6TnK6i/7ENs71MoYZvQM
qzDGSoYx1evySpsKwlsxtefapaJPxC1+5Q5PLZx69Id7sDMkmwoW/aLksgCzxOanDDbF9lYvvkUj
zy84o8fWnzV5Uxn1iBRXVE84dwgKZ2Fte/c/s8OmgPJUjkraYeSGzoOAqb0MlwYkqPfnhwfCxNER
EgxCBPZ818xx4ZVpz+kYXlqqxDkJ8saK/n3l0r1gZVnTI2voWoipiF1gjOXxv1lCLV1BTEZVVaSG
JbJ+0ajH3jxGPLYh3mAxobRXU5ROipiRfLlt2odpvjFTTokzD4IJpgZuwEWZOlWn4j5aU+yyGmyh
4IUYOq0fl4gBfV8R5ZNQnns/WIXRR+JoyjRvpOT9rdPWdvVcg78wviCu5Yo8ioFtu86AzNClbZVA
BBrpXEhKryknO5NDz0h5NaHbS/8Mwwwfav5MYQoBI6eHqj70JfgRa1/mkWTzrGECJ8izs6jsVGQG
7WUp+3ryTQs5U8SzhImbiVZqvUkAIeOOrtLFR3NWL/ol/zmJMQeKpXb5ewf/Z9Q+FG/35G8sethM
DrS2z/A0kD5WgcFZpduB4AzF5KUQkBPSccIE6cvNkH3NeBpn20n2+fvye8fO0iUDeauG73eZrUyJ
PSlXS3ufzkchUezkD/kYP4wcEz4HAyJOUoFZKuqruittXXZD43E/sG0OmSWaoPZRLSxXZq2ORtl3
E3ouwMGQ20X7IxPdfYDtl4EVArM4x0TQ0nmm7nxHK0nbIFHt/Hmw0U/pz0dIXLyMtsaxatO/V5jM
SpXrYmnJpOOAQsAlDk7pxSGqK6nh4sZS/YcqCn/N0wqNWbBKqNRy1AAN3XO2jN4cTYwcS+lOkSh3
dhYNnwnjKzxm9S5NqaCnF26oCd8MyEijTy/kVaxs5qVnDPY6OgVj+pSbsKmoFCesH8JCPeDKzbWK
09TwSuC3wTCOIAaRLQheMOuqgOQaSEPw2gcp2W70p/LnTO4H6SAOXzjeuLk3WWcoZgm3lYVK1hq5
QnoUg8GFDNuF6Yo3McRJCdh1eJXvdCo+bIUrOGYJR0VjNRN691Cv1x2LmwT1eqDqvOIxZm5uGSsY
uspX6UlUSWhejhH4ivagSr6l+hKPh2Y7UJwHjgkUJS7B6nbBwCUox4XYqVtPvb8/OTw3YCLFMlWd
0UPnGFdcT3l3EPBKCQ0HR7B+6iEnKvEGjAkQTa8b/TQASh8NZ2qXQ5HGQWNNnEcq3qAxkcGKSd7M
Ahx7SVDVK52a7Of+kG0HuvOsMKFAmqWkM1GK4irqz6wUbBSi2krlVyGPa3P7qHV2MZZne4YmjYoj
Jb2O+evOOLuLfcNTwSMSOcWd4PLqJjlTpDBBQeinjpgNfNpU9Uu1CF2jNZ8zhae1w5kihQkIch9G
y5hhBLWxPynCdJcby9f9SeL4NUvVE2WgKMhC6tfK+DynM0QUamRezYG0SO+a8LAP9y877j9OoVCT
V9FANGYSGgQjB7Jov7W1iwbcuRHo6xtv8kxcLOBVuf3Bq4niWckEiCgnxTiosLIufs/LY5c3Xg2C
YLOobYlMzr6N285hGKoFYjEUqzF+P+dDrM8tzfSGxa6m3/OIizqVN5Dbq+sfFDZ1baVsBJszUOLL
7It5yq6pEpngqY89BCjeCI8oC+f0sm8bD5Vx/BI0JL1JL6eFobaF/rqt7urowuBR6m2XYVln6xjP
V9GYUg4j9ibjIX6EbDyK8mn1y3zTedW1aMtu5uvXczB/6lZghcvsiR1RplzMYF+2XOnxQVCC0gj+
2xAyK0CTukSZe0Bomeik5LG2cn+ZHofyaR9nO3ich5Dx+RY0un8dONrCHYVXxeQVH7x1gHxMIM4I
zJ5IkpTIFW7C3TDDSxO0PNz4RnIzz7pvnRSq3KOf3Lag7ZAvU29G7VzsRWDU6z3j576lnAXHErc1
gtzLQ44RbaFwOD3OyX03HvcheIPJbJZQdGmWBU32bp33voxax0HkiU9u7WK485LAPmwZIrrKmH1/
VOTIMpcBB1+0w7hQdf0d6eR3OmqWD3793BOzGOVRQ9za6pD8QGv/4MzDDBaWcdQ8qdVwzUx03usy
NYyZ43c/ijG8ylUza5H5uGnU23j1jaOrhFzX8mSXxfWs/fnp4R0aEzor1apqs0ehSdL5RLhPhkBQ
nv94JtcQ7OFBr+dpMkOMcovK5lD0CTHtfYStPe4dBBMkOxxa07iGFYOvfV1c6yKP7emQOMLVcjc5
8SHzTfRtccLKxiJ4B8pETOxwIt7YANomqjNViw8jPbGO/3xzewfDBMhGrMUobAATRxdNcdSzy1Tg
bG08S5gAaeJkWkghXK4enjIhsvX4vrG+7M8RD4P+fZWG9Kkc6moJM/Lsso1OSvZgmRwIrhsw4REK
E1D56OhQHUdPgTqB/pK6Avp61BuIIzj5XQidY87V+dZT/Lv5+RBENE3E6waCSDB63WNz1CGVblwL
383X/JBGjvSJslEAqjrk/1TcqsoMoLK0IM4c8EikRS5uneguQAL5EUm+/EqFiASXp4e6EYvfITIh
aRbLUJFCvHLUKG/3epKVniF1Emc9bb3Dv4NhYlEtddUs0rqa2hsgaZG7ZQ3BVSWgdRvJA2/iOEax
R5hJlAYpo8/WqEQZi5si9z7j8P9ME3tikQolyowW36/byJObL2OiBVrFKdn/lzGjT4YWWMI+EMKG
fTg2BWTkXfVb9oW+eU3PzXMD/s2TEMiHaeQEI7qCPm5OZzgmUuRdkoWVikhhJtWxLBZXKLoLUeiu
Kn3gQG3vg2coJmBoujUUPbVsmqTrKpRucyWV7bqAnnarTicpCa8ni3ds2Y5SZ1AmgoxTVcfVBPv6
NrPN6JkUratIPNP+JfE4wzBLuBXVcW5GwMh38lUBVeXKLx3BG/Auby+/Z1c98PoeNycOcmyWYkKj
6AOdr5IvRa+V8EZBAMe03jhK/6VC+cRixf4n/H6FxGyLKF5Okj7EvCkLSq4ycpVZRmDUOSdabC5f
2CNbJuVBZsXEzMRomiKlT5aACav2UCbqZ1bwGYKNEIJgxniDxyVHAZ2PSfuejIWTN7xu4U2XW6Ew
ucuIpB7MfjBElR+7/tZYboSBk0u/Ebx8WLYrDGZOpjRpDdz5Y/NVowddHvqnpezaA7Hi4lufxkt1
VNquelWWpHKFvAqfBTkbT8lcp+5QGpJrREoVTFOnHhNZBLe11haHvi+Gr1E5FuglXLRDFpZxZJtx
nZcojDA7X4MT3LX5nEoowzblr7jUjS7KIusvagOCgKqQk0DJ8+UUDhqoaEic+lVkSIdwLsSTVHXt
PfQzSYAkvb5U+zk6hlVTen01Cir6xxTIyFh5qH/P0cv+OJZaemrTPn+S1ETzy7wxXrSmyGQ7mjXZ
E/ReuM7KRHiIcc3Xu6paxr9CWYclqZY1ttAs4eKNgyTHuDs31NophjS/0YyBFhT1Uu+RTujuuySf
Hpcitq4TSf+tTCNK2XurKXCzr5r3OfTZ0VghGYMvp4YOxnjURcVOWQrDXQhVn8hDB60V2WMU67bV
V0vhzSTttWM25tHkx0tJO9WkIbkf1AQ1keYcSRJ+VGL9krM2PUzxaIh2lIm15ZeakZ8WI1O+92UE
A4yqmX4K8xAOdqcUX/YXNGelsRdWWmzG2tLTGocETMj+OHP2MN73mT2lHkECh052BMNROZgGJN0F
wklwtwPuagEwmwlIW8GYRitCKVfZcmweNBBAXk2n8DVyMlz2OSqyXk744NnF7CVKKS14WsWiE7QD
mW9RCM079tBlu7esmW0kDzUT4r9AqIWHNu1sxTjmzbO12B36LER3RCV0f9+IgWQK7r5PbG8n/0Rf
hckI5SQWLG2h5QkaeYKO0WXWhy+VOV9oAo8lizeMTFYo5pYyaeOb+/2qxeuCdzDZ/r6p6Ghks4wP
JPQt1lWUz/SmcvpG6ktaerc/VvQHfpglWQKztymB+5YlnZ/0vi9DWlxjpg8zOZjWs259TeSfsval
nib7/5FebPrFCpHxvGyp0G9Bi0catzrmL5kX++alcicE6qEXbV7OtOkLKzTGC60iTyNdoqlFdkmW
bz20TZLKAVHWfxtGxuWg2awrxIBR/UglnXTfGIvLYlaOlg6u9Ei6NeIyKAtO5NjcnVfGMd43CdkS
VjT4JcS4nqXuu2BUz/qocpLd7TFEeQy2YVQUsDF2WOpSaSsKU8fBArHhOBxOIKG3RTPhLF06HR/d
8QxF18PqIK72i5Ak9DC3kMHOSGYTaNhODy1udrWCE9o3sRAloIshqorINm6ahZIqsijgcrdonKE7
taNoC2LjxM1r3cucdbY5hiswJpGCWGmlVFkIrw+/z52GInzNVtGYGir+vidu7yaabMio7sCaZvso
q3iKWlGOTLcDf8PiKjiBDxdZYFzF1xKqUKuAd1bd9MIVIOP7StWRaU4xjkSb/aSZXpU08oTG/Mxl
4AqGcXZ5tpSitwAjNthAJPJTb6KLpOO97G5aY4C7E+rQkvSBvnOJKktKK8BMYnFjSsnJNMZAaP+Q
dgsvXhqqBM4w1F9Wjp42VrbIEfzB0ie3jcG2AVohIW852/ym261gmPBXhyXaBFtYg+KLXjWdqLlS
0tswHjnuvblPrXAYHwhFMRQsHeZA0MaLze5SzWvO1RIPgpn/ZkJeO9DlipxZmn9UKGPaXzmb8eBs
A/uEVveqPE3Uj1FSGyghePnEbzhB/Fp65aAlAk+iZHPnXcExEQHC7pVGBAxZWbRXklI6RpTfVmH4
Ix/joIzra0sI71KBpx2/6d8QSJMovRYl83rveLNRIz0HuYBblhdFdleGwcw7ZG8910Gi5IxBU4CV
cxddmuV5beKVoHfUU+w0N9KP2CXgiVxyW7+kSlFDYL1AuGp/BrdjH0jDTE2RdO0DeyMhlSUMMq4u
8AQ1uItbRjje4e5C83rXMp3UU3FI4epScWEZ7+8nVOmYKWBRbuLO18tz+yt0BzTLz5dtjA4raKV+
6mC+spRdDYNIiEoAWdfSgdQqbhrIjRwpnK1/61EPU/nPiLLvIypqDkgk4sJEw4CS+9iR7Gz0mthu
r+u7ZHIMwx5wL/TGhTGBA7HwCBTAj9KvsgkKp/zBmeBt7z3/HMZ7x06rNYn+HOtApYVlL3XFp8UO
Xf0xvh6PxWSPB14KublQV0PAeLMVGfoA3R3EtpPmKxdJoAXQS/R5FaHbt6UrHOX9qomWGCmkgikd
fHrD3DrDc3GYHNmnvJLC4/5Ibm4MKzAm0RJJm5pp3qJGpr5SpcqO8xI16V/kouXkIzwgOqPrWGBC
pZPQ20QorsS/ctlcDmI8/xSF9migT+X7vlmbm8TKLPprVmjxNEqzVgBNn7/Hwm1dfN3//lt4/JCg
rgCYDTUSy4KIMQDUwDwVqLGILvC67avH1om8wc7RmVcfhTvKkpHejc/ghtn/AbwFwISaaWonPamA
b40XkXY9lNeWxtloeRBMaMGNZg+dFLhGkkRPQmJexvn8khPzv8EY4vupqmoiRWSgS7l5jJJfSfrU
1xknfG1u6efZMphwUYZiJ8419fKkBrN0Ut91mqnbcdot7jwh36+SmVfgSGfgg4dY4LA0ZB01RCyf
NbQt0Yc/1Mj0q6vCvJ9HzekH4qjy70k6RNLCqdvbjE4rOGYh49M6eEEbWiXagZA5C5SASuXwrNpc
WCsYZhmjLnqMlBEw2Yx4b33vwG2+79k8BGbpGrM0LmKLcUuW7N4yUlxXipxYtNVRpoorK5jVq6FM
+K9QnhYlGnaNIO3IlzmsbozYPCVdHlRS9DSLpiOQ/LBv3vY8GQpeA0BJBHXi9+6edhPuRd+emDFP
0oUFJWaQ9V/w5mkz3FpnGGazEmOoK8gEr8wDOPpR0l0LNxAbb2WONduTdYZh9iorXyIz7vCuDL7s
myLKD3VCnvcHbDMMrSxhHDvRKnUeCljSl71fxOTKqCu0mCmcnv/t5Xq2hHFsVcg0lJjAkkYoHUUA
b7pwJONFrT8veuXoVef9N7MYN+/GbtAh1IV3G/0+m09TgUdygVcCy/MCxs+7QpImEARiG8zwIDki
6Vbn6yHKQNYi3f25PZKoypS88f9Yu67muHFm+4tYxQAwvJIccoKCJVm25ReW0zLnzF9/D+T9NBTE
HXi1d6v2yVVz1GB3o9HhNJYE8t1WJDLzPO/gxjWMcVNqqxZqk6gVXkbZ+kprFPbvq3s9lRYt6Qdc
e1Il78DIO7rSGHtzEGIYPiqdiUS7pf11GXPrENeY3D0ImsO4kFjk0kiL3yjjvjHihw6rAs1WuD2d
mSV/aaAjGYw6CgWJP5+GTaa5AtcN0pTZId5nbmHasa/esrnh5Gh1wjU9W7al4D/satXwDuQzepPe
YmYYY5suKbP7pJVBQmh97qiorrv5MEK1lRqMglVFN9vrz1aMVVhqHXDkY3mv2GVq472gHojN+KLQ
7xLd5bciIkIhKOcCtTJUZEkpcVUZauxn2MfiBnWPvcV9Cp67olmw6m/Ew1QaFEdJ1NTJ+zHbk2w2
7BkvOT82uhtC8ujfE7MQrBJiWxqwoQ9rUF+fRTzTmNIJZ0GnUzSDQ9sP6Nd3aOwKgnOZjWJW8lLg
CiXlh1QJnRIbFGvl89D37mWgzb4ixDeKoRMqK3hpvxZm7KIAFcTSfOa+LZ4yN9yRw+RkN7oX7eLb
d7AcYCEDGgOwlEGzsOniNVzfacgpDh3gpBHppXCXkRl138C7LNaWWaxhON9Mur4q86Q13TxLEf3q
rg5aSewhFsBs5keQ+UHhFUUdUyWcWfRNbQV9PphucZX8rI+sUTu8Sr7X7oBBs9RDhsIpiLAZbMuf
rVE5uxgrLZFUuTfdQNFuVLRW9HWyk9Cn1S+KQMKtYGcNxen6oNdSW6YTxpXIYJcgKYz9ofwZDNeF
dVqyg2q+51kEliACs2LbNnnKx1LSId5Um26atRgX3rc5yJjVx8vqsa31z1tDNcVC7pZTw7rXOryZ
kdeS9hU66eIj3hRu6hhfVa/0+k5YvNqKsowVHqePWSAbXboAr5Cuiz6yu1hEuihC4AIFUrYqBt4N
3DuBL5vXevZFcGQiAO7irlolYuxDCA/6Zp/O9PvSLQfaBk/ZqNpFkR4XrTrqkfkj7ExnTNCc2HaP
ekoxAakeLv8tm9ZNdKwoVy04yeevu4oh8qSa5BbjJi6q0fvAUmIbLt/RF10g86adrXDYkaxwCpkO
Uz9ZqGGBHW9IvEivbDN5NHOBPFvjygTrwl8E4tRRjqVlUhsAdSCLz54QNCAP1jnW6JbY9jnE/uXz
20xQrfE4dVTDKQeZGPCM23kn2emu9A2st9opjgafHyo7AR5TPj4oWuNxypl05pCSHHijUxw0LHaZ
a6y49kxX8bFOprTZTtNkn7uhtyQi7E1loZjxBD+bIcs8z6WRTEGCRcos7znuFtTQTCwvz21pdtWf
+SHATqq0sKPuVhNkRZg9vJF5hcs56TLWxzkxYS9j0dlZe6Mlt2rxUalvMv2DrIUCP73ZlIx9tC9i
co46mqgVVyXgVD+/GW9qnzzRnfy0+L0b7eVT+71E44ZAbzddwgqTsw9zGUEuC7V2rfw6UNyxFxyh
6NOxf1/ZX1lbchfH8JpU8pLyQOrrwRCohwiCs4QmX8xiYEPbpfkBHVey7A6toNwp/DSc9o9pLNVD
Dg3EXrTwZsGeF+V77ugfp7ve1b+glHsK3sMYg52FZ3XgvHVRNeCxYp9GlydnGM2PzTg8qOri9HIh
etKJ1IDFEKvPtIQK8s4h5NOlK0U6RargYS/4fb6ch8quaUQNft9M91n3YTQFD99NN38+K4sP4rK5
VkcVv29FlSPVizvIuR0Gxxpt75cdoUgSzidI2DJhoTSAsL4dgkdSRdpnzPfcXwbZ9u4reThXkCCR
qDcjvr18t3i/GZGnO+qHqJqhgiXwAdsGpOk6wWYAk/A0c3UfyeYQwbXHJPDUEI0ejawfQL0kol3e
jtnoCxLPNlfGxYKV4/AG/VH5wZZPodnSUR9QitwVyL8JX/LbH+uMx6mF2S+5NVN8LL3UPspj4rYL
/TCr5jE3LM8q0IihzsduoF/GnNj9pJ7aXLGHaNm1Rizw7qI/hdObsiqUaCgh+mRJ9wnFi8lKBbHO
P3ips7ic1vRpF8j1gA8pH8OTsk/99lrFntU9tuQ4mFFz1X3eoWdSYBHboc/qqzLRV86jjdAfhC1+
8PG3zaH3p5OEKVfF6W4a8U4xdkxvrmQdLzUsvlI1SnkR50iHAaIvgPjVx3wXHMKr2dOcxI52PXzw
ZTPcNIwVGCdYbixJnBKcZ7pIWKDc2rGJWpIq6nXYIqsjSEO8CMX+jtUBUiMIElmCUMF14IMXxg3c
6qRqO1ZvVG2sEHusT/MdPYyO6Prf9JsrZO7unGtDybIZEirzTWt8jsfEiRhHTT27/+0ouQu00+o8
TxmQnu1n2UvkXf6eZqH1KXL3JUFtXDKfI2Izs6Xcqdq/qDBG2zRjlLyx5EXBakp+gFxvw05NGIcK
Nl0cMhPUfnlxahQtQktt7GhFfcTKegyBGnsqW/s20R7KcDqZCtq2m3H3jjPF9jesgjM1VAK5M20q
1QplNJ65nVIcMBlw0qfxYy2LiiWbhRpMEr/gcAfbFFYVlS0uo8XCxRo1jwnJP5GilG2wND8RDOnr
g3YcQ9Y9o/y6LOPzjNobg1+Bc5EJxkKsJBshZIJJPeL0fuR0nu6zEBkshLtpj8XE151d/VWCj1DD
LLMKbsdlR/aZL9o7tv3tX86Bb7+oaJCCqQDnEBRgvyNmnLvNlIuaSUQo3J2VozPMwkIEmKSS4+Ed
u7X1/fKZbhr9+Uj5rZmxKjVBKkEOJFadIvA7rFZNk0c67N+DAyJg0N8jm/7czrJya7VVyjOx0C9t
VMpVopLPRX4yhv4hm2NB9+imozbOSJwba+Vs0JsczHHBcC/Ddy3tbNeGIbgOnskN3+riGYYzuLan
AUGnINsYVJ7YEpr2DgzOGB4FkXP+SwcRdvhkgBQT5FQH2U12o+KIQhpma5f+BM4Wo5qqfRbhTMMl
P6r9V90IZEeOmztF1j+gnrqrDNGGONHhchZY0R4ZekbQUVJvSj42xS4bBM+D7cDQRL1FldGMqVnM
KFaqMhk9mKkWzPBjJOYvzV32qI7F4B0Z3YZtnL6tOveybgoRmdQrxDEsU0wGPfuVeJ/v4h1bFzd7
9Ph7MW4p6AzYvuNXEnIqWmrVhIY46A7mnez2m+VVt+V1dcr+qg8UtNgoaHkdBkxC8UreTXNfIXNa
K6ukUntG2td58/Ou0nCnu8v31G92kt/eSihoBTeiPi32o2/0dAXK6amqFXSU4Bbcfgq8iWBOS0Mf
hGrshkp+SAzpPU8Y7F4zcReCzJwv6CvzUuhJhuhaahU7Mq6bYfbyRag0m755BcMF8aRA4wB49pFA
vR1c0Lcf22vQutjSdX3IPfXEjvJdanoWjIt362XRW4UAkXUzohqJdb0W9sxSn3iN35+U/3iOnB22
fV6kMRytGw3arRYE9hKBKKdsRDjbT5XVSXLmR1TDjIiCD8b2NUqgpQ+erBvL0R/KH707u9lu3I+V
f/kwnzl23yrl+TA5G5QSGtRgF8ZD95Pkjc7vYdr0Or5mcy9tsovBzSP58t6gTraPveXpMv4/+Jwz
PmeJVC56RWIlC+uhOLCmwtKnN8sdUsW2eSreNQtgrM6Ys8EpV6jUs3xi0Fxhk64m31mld1mkbd+C
7mI8Xiy0MXPBijW1GDM0kcZvQPtD7XDyU/RL64Jq7SaKhdI1NuehUMe3NVjZLFWpBA8WUg9tGmrx
OAd2Eb6r/rKC4c7LbIiJ1lIWTwe3VvczSn5cPqztrM4KgLtJe6xiqJQJAKMT3C1ugUXzsU8e+qsS
+wYXQeZ10wNbCBappaK5nO9iKNtmaeYOypaqs6tEgaPl4a21yF9U8t2Ke4Hj2PSMKzTOtNJmKNqK
lQeKPv8Ukuyo9aNA1zbjkBUEZz0WmTI9YiUjsPQ6c/xdQqa3TkSrw//hI53PjdMC5Ke0ppAgyW/e
WeO7da8M7oSERrErfF3UvLXtCVdicUpBW6OMMCmM0CdzWKtxesRWY8tRn4lIQKf1PUPKT3SvCD4X
3+8pGwEe4+gfckH3buMpa/eyaGnQNoSpoToro9+Eb2vp9Kws9CA1sWfJk/t91Ar6K7bV4fz73FVV
GlJm5Al+P7UezHSHDUt2rn27bLEiGbhbqqBJXjRyYrqqdGVZd1Ir8Aii3+esBmkWzTDBl+qW1SkP
ri1R6V/0+5zJgFNW0VMNf78UFW7WmKcsTwVuhqnnmzvVOn8GzlwyUNj2UYrPkB3wHrqO/W7HilWi
VkqRJJyVpGE8B1TBSRm9vrPU1FPiVnDLbPYqYeXY/zSWyK+fBK3SDKER4LQ6d0J0l7nLqftuIAuH
XKaTfA3dXPAQ3+w9Qf+pobNZTqrzLVlkDFtrzNG5kxyqj8Gd5sZH5X5wehCymbB/9pJMfEXwxbYM
Zw3KBbFBlY9lHxfPSj20n9OgAwX1uybO1yhc4AqiMFx0JUSrd4sn7wo3OJhXrNes9MZ9LXhdbQUI
azCmPavHnGQ25kAJtCPRf6QlPliKfYgaWBBjEZf79uGxZ6rJGoZ0Tg+NlsSTkkBHMBxGD0OOkuxY
p/oJzYSPl33P1v0N3pf/IfEuOoy1FtOcQErLxE7kzzq5oV24a6xdJlrqsGVcayguisOiqgjE8ZHp
kjAr/MRIn7pBDveX5dmMfk0wa6FnTEWSXOOckUastCrQ9Y2aVuey4k/gmpXdHSfE3LkX3IgWsWwf
4BmP80wSyMMzuYZn6oYHqXE1cFQmzQkjuXZcTfZl4TZHUdbCcXox4gpHOzuEI76MDl9H25dOfB1e
51fZid5Qv8EMimlreOnHbuJrHwsR39L2N3yRlndeUV+AoLDAH1CVT/n4WV7cyxJuK/759zkdUbOw
WmQD6mia/XQ19fm3rlboh6Uq30NjtzpKwvknRVrisOlzBA7LIapBnPg0v4fOm6wxOO+kF21SmSVO
q6R2cyXZeIqBA9NVP2DP7eiyRAwM+x0HiB3ICpwGqun8KLhVTnHZsqeSrJ1S81OP5EH4dBli8wYD
t9cLBqfyvVmSpWNTs4MH0s/CzlyldSSH2KB6bz7pHlbbOIOIM2jTzlagnOp3lgx5M3iPJe5tWo8/
aQHC4L7J7ChtfNCQHi5LKcDjl+vqeCEa2oSZeoxc3jYpJkkD5UjbEVzc8lW1YL7zMt7m5aJaGOHX
dapSvtGwyvtKGyv4ETkiTtk4ZqDblX4KO8EltmlhKxwuGES5v++tJMY5lgmaDFV3SXS7bkSOYvOB
Y65wOD9cJVVaZyyoHX5MGMvV9gMCAF+rEHZgCGY/iNq3RHJxStl2cMR5AbyxBaEYqqeaXKB8ZjqX
P5MIhlNDGrbIIJs4vrK9J5PTEtADlYI6w6aTPR8d379gaLiUgwyi0Kx6MPXm22xVAj+7WU1ffR7K
OVpdzQ0d5FdQtyO4qZ9LXLGPGvcuvRUF1YIj4xfBtxV4RFIJ4sRISNF9qKr2KNxIJRSI87VG+z+9
Zp2RWJroSDfFvj6wQVpRHCgSiH2/VRzYD5OFphm4oszcy8mHMLsiItJdpkb8ewcUQFi2jP/BV8J9
niEgpCM1vA+GOczG79JeuRmbVtJ2apcvxT7TE2UCdUmhuUWcqIMdaGUhqhFuyknRtA4KcxBjPEcj
KzmVCQvhLXQLu6Yk31Wmcd0XRueQYhF1O236vhUQdxeXSSzXPRpm3CB76MfrdhltqfRrRZQsEAnE
6ciCNLcW5JrpTnWa2lQJ7DkaO3to+91lL8GczZvPtxKI05C5Hykq2RBIxbBuW+wSPFgjyy7QqY5p
rLJ9uAwnkov9++pDpVYz4vsrcBj1E60/yzIo5FQquKBEINzFMeCeyBowE7kLbT1kYw9t9rELe4F/
3Q4uVprP6QIhQxlrAYwrOXwpbbCueges1Hxi+3hY86+o2r59TxEVTP14GeNtzN1TpBtnXOZ4p3Zu
4Bv7eGfddMf/FT6EuXn2uH+jGCs07pYa56BvQg1obHS3xvw440jXPfkkWgK8aVIrIO6eCifDyGQZ
D2Orm66NYHLDqjnMvfWYVCLCmU3FOEM910NW2gdOk66lCiLpYB6udbN10xqy9SKS0m0YTAJh9gjr
2fierFDt47ZKWMCulraUOpE+usn85bIlbR/bGYQz3C4llPYTrkVC2vgv8C3qH8KQjKNtomD10GoR
1UUKz5zOG5VY+QpOAXO8vxsTC2zcxtNuscYB8yXVd/NqcsqPLIkhC/ihN49xBcdpoIXBtzgvAFeq
H9s8t5P0MIoePuyULonEKV8O9rpsHOBnsaDUNsL2NA+5IIzd9hNnOXgy1DDBEoVlBAajuS7t39X8
0TPwBpZtR5zL3j43bPPADBBlifTXPhYTSEPSggsf46imPSxYrYF8dmBEd5cVcPPmYG7IgkUZJt9t
BSrr2DAXGVdUEmDeQHb7IX3E9jM/ztMebMPxEXl8EZXTdtJkhcopRVd0WWflQFXvWMmw8NiMU5Xb
6D/yOt+8sQQRrhCQO81YiTLDzADYuOTINkYEbnBl4G2gwstn1yK8zY+HoQ7KyNFQ4OPkKzH6qteB
bmIk6aFQM3uoP8TRLLDkTd+xAuFkmpMokKYWILV5k9F9kiKhWz9O6ufLGrJ9Y2F6HcktFQLxO4GS
tOskhWkiBuO6n22i/JplHcRKZhR+mPQnK6zrWzVLHKwYCRI3zU3jqusy+cckhdnPy3/L5rmu/hTm
21auPwORrYZZL5xrS10SxW42GFdLrwt81qY/WcFwXnnIO3PSZ0hctIcY+wDaWRSBCg+VSbqSRIml
Sq87Zt57ciTftD1bpJPN9rBjt/P0rteqYWiomqIA9obkM5TKbJk66MrUZ+rnpRnaIy0lBTTm3eHy
J9rUSlApY8QcAecbts9yKZU4V0bTBUWbnclel3eOtuyj4NNlnC1VsDDeStC2aqHJn3uxmKWUSIsO
iwbJSuPF3YLu97Y8WEP36zIQuw/5y8VSqII1BhhnNwh3XxZ9kKr1YiLYVdLD0J3icG82tTdgZR4R
DORs6d0ainMbcZubStUDql9u6+hxED30t74NNr0omgw9oG9m8vuO5BqRMMIayNkJDLYPJCztgKZX
jaHuLp/aZgF4jcXZUEyjWl2MCol+ucPoQZ4EFlpg+sBOpkX9Yqj9clryqzyVA21nFNT6FvalhMRa
RrPD3HXIRmnTMGqumtVpbLdYcSUiHtu0QbB/sAQYFEiWOW+SmBHmUWiLP/HT4GIcxS8URz+Mlc3Y
t6JjEopKcVuh1xrwzZkQScsVjEePjuKhFOchEUw+9N6M3Gw2Ocmjen/5K2wqFBaZErApUWryRpJJ
JpYGNIjKjTLO/T7Kl0PQ1QID2QChqIWjH4PlKHWTO0ZlaSf0H0EqayrA/ohU8CBylxtRyisI7uDa
boz1JQNE145Sc5Amo/iuMSpLM0XrkSMHxWe9mdXqGCZxOQseolupHjwB2ISmgdEMtMi/9tUTMqVG
r82sd2JwWVfXdCr2svfcOCEwG/rW2byC4l6jw2K1NZFBTtt1oTObtaOOs1Orjfuv9eIVDPfJll5p
8jGBRDTzJixCEHFKb/WFvgLgPhjjcaoGAgAztcfG1o8sXl72Wm7HpR0fUC91wwdGPV4472gCeQXN
jnh1swZzKU1pCWhjKDUnTuvU15FEFXwoFlxxt8IrFOZqVyhSU3Q1SMvYLkv0UIDWY+yRb0yx8BaW
/EBMrB6xBJDCQ+VuIl2JoqhTgIn18R/bb+m+9eHK95mNmrpkgxBnxMxQ5xS/FOKmgihQpJjc1SRP
atr1A7AnTQersBfFqm2ZojCdqfelU+VC2nrsyGBSoBA/3HcPy+fUCfYG2D3xxppPmahosEU9uf6K
fCpBVqPepOwrEj/+rtwWB8Nb9vmjcZ98ipCjZjUmxiRK9sVpckaXOqkX7Mi19nTZHLeeJ/g7NIr6
GTb+ggP7tTb1ymCVFVsBgPJuPtpZNy0+VUb6zRqyQXWSoiq8STHqK+wF1mOntmLJCQ1trmyiw0ng
NqW5o7aqIWJ52rrGWdyj6dizZGLigTfkbgxGUjas4YEt3Kv9AJgHNh2ve5UfOMYVuscEir4RcQHT
xJJeVdUBy2lBUQQR5vKRMmiVoxp6BujAk/RLOXwxCtEAF/vz3yicAQ5uCyGrrhucI+wxXkvKWUYP
pnRTRp1tDKbo9tgIuihomF8guBPMYz3Aak58W+th3On+vEt3dY3SbOI2J+2rbqFNVrVBSCGkyBXJ
xkx65aJS0jR6hZf/M3cDccCl8KglzqQ/d/2x3sws2QWNc1mVN2/qlbScX0yLUA9JhAPt4yi1S2xe
2dVBViHiTMKDBV36pWV55uC0RH3Q26q6gubcYxDOuYlGeTZT1YArM/+a+4kbuctN4g127y2fsrtK
1P4hOmPOcGfMf0sRW86gYpF1fFBFL4LndPAlBeVsIR5n7Jpg2xl+d5Tnu/ZX+hj8hKb6xW7xZU91
ZRs0V1REk79928AmQK1lIgXKx47pUKPQXaE9WcWwtoSaHboJHJBToG9Hfchs5g2jXXCzR9/TO1X3
jM2FQUYXBr0Eq3LHI4u4Ci/8Gnn0XrvD3eMlRzO3Rffbtvacgzye3qcgWoElmLgKqL14gY8xiNRG
NsPRwEq8+z09I2nvod9ZX0D8goBU1TspmICqxOOumOKT1NT+ZYt8e3PrCgbVAIPnuIElBK/dAAY7
aFUiw+hG2n2IBZQpaFVEBaGNp9RrEO6DKd1cFJpqEvRLVgFW8sW7bq+G2MTKBjoWNIYL3IwQkHPc
dTtpsaEGIKX2NE9O0RMSuZ0dKDbruqqVd0SVrwXkvPhCxojGDI9U90nyMSalQCLRZ+K8NTo0Qcyi
4ASrGcu29F1SPWjCOONtfPVaCs47E71S5GB6/kytbquYD1t9plx8aiKheJc8RIoS9tC90XiwEm/s
d5IqSGC/9cCvReI8cBmi3N9jjMI1jKMeePPw67L5iH6fc8ANgqxqKPHhLeO6JLGdCx+327qM0jaW
WaIPBymH1xaKbGqkzbEB3fKfjaf2Yx9jnqxx5dl4RC8kISCnBmkazWhi118AMw9UkCtrFQFuqsFK
QF4N0nigGRif3QQrIuTBIb1v6qJKrgiEUwRkwyPsbgBIoep2a30yosDOwFD4DnVYicKpAyY6u5HM
lCBgpDbuTTsNRZWmTSM9Q7xpkQ0kmQQl1GHLl/6BkYrUgaewlvUy7GSmDujXDtDl+coroKog6vMQ
AnK3hdVJmUWZhPIRbkhHIuxZ4afn2wJjaiLAtyE4fMTqRLnLAhsbJtyOEDAyH9P8R1iiQTf80iDe
v6wcAhU0uEuiKkivhBr7coW8qyV61fTmcaKiZh3h+XEOY1oQHoEIl2kIzg8LcH/bLxgLQO34Bxqy
6QPBe4iJONzhMj/0ksuaWiUp5FKszlEnLC+MF+/y0f2DTGcM7uyUqST1gnLob53AzMAOWxAMjC6y
COIPdGL7W53xuDMMQskKAxaxYIvOdV/WO4OU191cHv6jXJyvbfR6VLGO8e9v9XLl/nbuf/CthAfJ
OdsyyEYCxr4V4Oog/wBQdJC839WRgZVCHKTcBvdLudyrRZDYodIKTlKEw3neMB/jtlQhVxJ9LZAf
Sq+qUkT6I1B0vt1cn63ECHLIsiyFU43oTySiqq3o+/DvqmAcyhFUB7zxYmUA1rT/9+/DN54vmi6h
hAuZ0ln7OS/pVZR8SYNaEfg+0dFxPpYs6jIRFsQECt2RiF4VWeH+N1sinI8geI4mGcN49nvYzOJZ
O/iI/zdb4pukLbAb46hwdn9HZn/fjH8cmQl0nHDOQpWV2qAo5rihHNzLYC4sU+onVvOub4Vnva7C
oxP+SWhZnUnracF9SH7N5q2aCJz5thjn3+fu96UzsXQqlaELrBh0NxNHuFmPncTrvAi70s8QnLpN
c6TM8gIRQiNxVJCEtLUtS7eGiJF0W63POJzKldUQVAY7KlkJvgSZcQd+IoFai06L/fsqT6eY2Bhd
E0Co2UMTPlnjYzQIHkkiCE6vAmvoO2VgH1xDNX6M7AZN+OEk4lvcaJJ6/VW4u6foBqLVDKfdKaW9
uCzLGad4ZBK7PAwtSE8kdy4F57f5iSxFpSpGDpHF5S8GLZ7VvoO2hdkxI9elaIJB8Pt8PC5h83zf
aaipqPnDgr2AZP8et3YWgI+/pUghjRSpLP7uV+HcS/JE9BzbvoJWgJx9Suy0Yrwy3gu4qX4rPM5Y
lyWto7zECZIabMjFX0VLXGEiQCgV+44rO2qqPCxoDJS/b4dXEeQfXKxCQM5wwdrWjpr0BvCPr6NN
n7c6Rs6KKzLqmJqEnsidZpv5VRo0Ngo/Lkrnu8sqKVJ5zo7DZKklI9KI21f3Vfmpxw7zywDsB964
bwvFKRNLqS10yb3+VvOiWpWkzsTVlJ9dVmBJ0keZ3KvYQo0xvMtQ27Kcobj41FAJ5ln1ibh6lO1D
rXa7RVjjYTnUS+JwLqirG6MmI8ShmcPaGYf9kNv9F8lH2+YvEekS+7ELYHyQSsNCAtspBJKPw6Hw
uv3ozVfvIqWEM7dMLERQsJf3zQIGCTRSVj3CS/wd/Pz9yvxvwc8Kj1PvSZWTUq5weUhK9ClU+uu8
py4CVoHqbYynv5aL0z1joE1VR8+XFNrUT60v3dRu7E+g29t3OxWEVfNnRfGEXndbEc/nySlinc1m
UFXMC7I0X21/f8mzgMT0/Yk+tNli0kC2DIRLnOMdAyWbo5QwVXlOFPydWcQoOTKLcImiRMumS1wD
cj64GIdoSiu4qNcB83+7ytaAnA9OjVzr5wye6llC9iTo9s+50z9MG2z54DUep6RZsqSZZrL836Ri
Lv+vQQfz2fAtR5Pvv3dbayBOS8s+xI7BmrngvDqRlB4ymriXIYRfi9NIy2iDfG7efK0/tnAhIOcn
G9oOKknfAP6/qQc/VZuFZluWMQzgJSZ4Lnj88RUtkpAfpAtnrGCr+jXgc/bljwG3nAp2i1tYMG5g
XwWfTchoIY8tNqq7JmICGZlvKupa3Are1ghcsKi0ltZIMTQ+6NXHoWpurMU6mHX0/V3KeJaE81Uk
NaeehMB553UjOjnOVekJrQY1RDJh0kO7whqESNg4yI6Gv6nXR8c5p04JOopL7EWkf5s++AftO58h
550SvbTmQN7w99G++hN/L9INzklVGaiVrQACRjL4JyZQLoKRq49F0eK2XIpi6qBDweA9zzKQtLNk
9hKc4apC8eLl31uh0FeAnGckWahLQwbB/s6w1761Q4Xsjz0jO6g3mrLC4xyj1phZhAkmvDFBXptF
Xxda2Ga7S5FJjUTMBpsf7YzF+8Q07kKKCJK4c9G0Xp4Qyc6qjjpyOXXOZaPehgK7nWZh8ODNNqMy
DAKjCELqtmaPZUmYZIp66TQt8v4yzqYtg2H1fzic3utSGSVthSJwkla7rvyVCF9EGy16OjZqniE4
VZ8j2ZzGAqJ0ruywzIZSgs4Voz3o3QCH2rgnouU7IqF4HTTNKGplCIW6MXYog/l+St3/dm6c2hWp
PGcqlMHFDOyTbpHCNmRDUM8U6ADPLhCDYn9WZmBokV9Lv2aQiuetqJPzHzzEy+fh+QWCtiK5lAFF
PgZ/MQb9KLMLMNMkdupaT6Jp121zPaNxd6I1DBI2CUMZ5rJK7Bazz3Kvu9aAxj51wv4FWgs+lOgQ
ucuRWg3aNpguTBb2P1tPw1S4mIkWoIjEYhq5yqCQ0ehKfYZYUvA90hs3Mk5yekfjxk6pqFzPfuut
xzsfIZN4hUVLIk0ZgURBF3umpIJG999P8L4yWcp5BSks4kofAVFHaJfVw5u4LD0lU+4vG5Ho23Ce
oYvBjRPpgCG54pdNvxtD7K4qQ8HH2T4wvOEQ6+lg6+ZUoJ2aeszSmLpJVl4Zkva9MhURYfVWHgNN
Ri8YnAJMS5GH1sicHEYrMBo87NvCad32oPwC+7dAoM1sMfqKMVVhoW35zQIsPcvVoDbQWjM6kyvH
DsubYCdhhqJvg57Y2NUTYR/XtqNYgXKma4wJKDAUfK12pwNlV/u0ORF7eX4SB9pB+OzfDAJXgNx3
w3qa2pQD1JCeX6issP3vXqiberLC476hIWOl2GLhVKX4Pixuy1ygJJvqvvp9znCJOavqqEOeMFbm
a0z6qVdtYmp2H4Cb5rJlMQN94yNWUJwB4ystKuhroSBNaGM+1Ta1Tzn5ZvSDAEioFZwNG7EcRhpr
VCO+5rVOe507U24TXCFs03n3vpf3SjLubk9rE0s0BuC9t5K5rRUUqg3aKvzH3fRDn4w6iPbocx9x
9NRht2TiftRdTQfrtrarfFO0uESAyN/7tBzjPFGAWFTSbYsNXGn+8bJ6iBCYN1tdIbk8BY1hwZQX
EO01t7X19N9+n3MVIF6vUnSQUTezWk/tsqsRk9b/DYJzDsU4hmkhQYQ4shyJdI4iz4L463k87a0V
vXx6foSjJXOBevyzxwuwZ6T21QSabd2xAY5GNNq/bbIYzDVMEw3HPL0JCHsCbZEzhBDhfZr87LCt
pvWwlcC5fG6bkYp6huHsR+0sDN5ngMn72C3HXdvUYC9zl+FjX//roVxEESsoznLmaZ7rpMC60KKu
D0nYXVfd42VhBGfGTyFNUUTTAEvi3XoKMAHUm84Utz+qRT9iDsa/jMX+2rfK8HJwPMfSKCWZFVjA
YhNWrZ/6vUc8dS9ay71tmmcYznQWbFMnUZogWEmeJvljMrYCBdi+hc4AnOHoyKZ3ywQFSOSmv1Gq
6Fs66tXNILWq4G4QITFRV15GK0ZpUnqcmGF8n/LaTtBwYOYiWhYRCvv3FUpeSDloYIAySldd4FHj
pskEvuYfHMH5zLjrtLFmPUkinBkrHOXUtXb1Dyx6hBvQFE/EfSWw0OcNSCuBankJidYCbNZBhUp8
Zf5ahQ/tqNiK9fOyTm/MbsBENRXUtaYO4jCTO7ysbPI5CIDV7manYWuTse46PbLdJ+QHSIf31bVo
XmTTZleQ3FnCZNHb3gOyVI+d9dTWoV9Fuo1deAL3sx0lr5C40ITEqRxqZgFNJzu22yEGYY9yj8V+
PeLk34MpoumKTWVcQXLeNUQtSQMXKgU9hKPrV2buaLFIGTc9xAqDc6vpGOUJXoAUjCyTixnGypv2
P0BwqGIernTTB8kVFacEn4zf1tkR5G9idjVhPNgm01MedC6hj5Epos0VAXFxSUKTOopDAEVaiIUO
oTOpxFayz9jjJvCC23Hr+RQtzs/KadyPVY0vVVxlHyq8n8C58cnyOyeGQUveZTsTfDKL87lDPS6g
IgRYXym7MS0PTZPuL0MINI/fmJQQzL+PTJ4kv1L0j0a6j2NRiLItBrUUkKJT682yxQL1u8JC+t+V
NPkoTcs3UBl+vyzGdrZQsxjpAtLVIFR87c6zLG3mIIEKsLFZtL+dogrbD/RbVJd96YMhCQfJtg/u
DMiZUzNjCUxS4OCWXDoogWcow5HIoph+M3o4i8WTYKlLFVt9DhQWPRRe6ms+63EQRQ//4PNepOEX
sBjzsGRRBhz0kXnjTeaWDtLiJ7YHPHS669AVTUZt68QZkLOjgtJ0agh0YtB3RfmpKL79H2nf1Ry3
rnT7i1hFEoyvDMMZjYIlOeqF5e0A5gTmX38XfL/joSCeQR3t8qOrZqmBRncT6F7rukPsZsPNwglH
J2/rFep38AdnyD3N+W7blaeOrde1T8UsKfF2GxzAR/4f5yPc2E3qjXu1GWceWtcHvfP+kJJTb/bs
0IxSTLTnH3m7gYx1VbaCQg5eyzppXB70clr7zI4s+ZyUbBHFnDs7Cmj+ABG/5E/ZKY6GKP6Q38QY
/Kt+px/dxSuD9JDdmT+vb95/qS8uCyqk4AoCN07vwDu0qu5DNM99tI0O/AdL+TsbwQi9asrsufXS
HKjuPlBmoidgzROvJZYaaS1dQ2tY1dCJHRnb0t6xt1WD77amcwbu11vdqXPNjNk0A2Iv3uC6wdJq
IAxhRCYSJgMStpfaVVOns2UGVmpiFJkt7NOCYaioGuZVSjrAT8Obj5SNAwvRM7MhfJ5zBzYftIMe
rkfn1o7QsoLuUVmps5urocsF1gXw375RPk0bro7R4hXY7hpPTT83uM8f6G26PF33od3jccERi4/V
WjJn5iM0efKrKCCG8/v670vsEKXCYzOJbfpnfMbs/1E762PbMj81xxDTv+/J0RtThFi5OJpST9CS
DYzxU0M+QTvCM6Z3HbkNiBAwE7c1nCHDevWBdiBBFvT/JOMh9fvQXH0cczjCooZmcH0V97wcF7L/
8Qax/Ggtaq36DFTwHXtJkh104zNEgPzrKLK9Es7SEFe53kCJAxqoXwx26IrWz8mtI1cr2T1HBp4L
iE1A+vWH/mSTCLQMXEKUz9lpYAsAt0l2KMaDHQ5BU2Gk/X3kO/gS2yBy0zeIpuNqicIbAnS1vOmK
8VymVXh99fjhfxMcNhBCMK4bm9Eux4xEMT4bxscZsg3jd4V0PnQPqCaLe/sV9gZOiEWuusw0520i
nICBkyAkgfvEDlzdDNQkH6/btl83btCEMk4H6zFj4EWAzktYnXjoW0YI+EE6x/jzlCmnS9p1eTzD
gaSI01WKRT3uHTMHvTdYzqUDPbXtj53zjNbf/1nXCo6xgeHxceMYk+bqtHMAk8/uyaC/KRluMyK7
V+e/8sY3NijiyRpzFOQU1+oVpJudrrtHdS45vPsOscEQXLxtctorAyzhkQkaudE43/agCeoRlw5F
1KiS+9vdDbJA7GNbOnZelAmcaUXQ5I3rW5r0x6HLe0/L1pt4TL9e970/3yRvFg+CxqButA3yRtqs
bMYpWVpq4eq21E91MaHMckj2T0qV7hNZ174JazLE7WNSURQ9lpMvvlm05telqGbdd7NsqIOYFWnA
epo2wVQNOqp1w25fzNLomcfsfqJ+HffKua7bu7Jj7R3F2+mP0ahT6o3uAAUbl+a9CVLCsn+uGmP+
WRnW9L/rO8IZN5YKzqhCfyhtkC4DkJlmntOsXrpSqOXm1G/NTqb8shuwNmiCU85ln0IfIsG6rm1y
HIplDQlhOGx23QX4RgXLlN7iCXTpZV0Ru4lmgyy46tC5GY1V2NlW5AAFAcz9GOqLo6TB2JfvuvXY
gAlxmZoxzSbuPpPygQ6GN43nqf6m1DLKpt3zsMERAnJfQLrOpimMaklY5r/sYXrW41kiJ7YbSfDK
Dt5PXcOLuxCIi15bl0VXcEmQ+66FTpJeNjQgQRDHikpQyOnLAgSrwh257uKDcCCSqnN3rdAuB2Ir
i1NqCdpvetbyI+eYQUN+mfE/TjX6cyPB2A+IGxDhumsy6wKaEjYMeVR+mLcrpHxnfwXZvN/4lS/t
GtgtajZwQvmpDNUy9OBrD4rB74PlMwN9QB4tD6rrgZzokD/IxMl3N2oDyP+gTepaq4HYrsUB2wdt
Pc30dD3w7p3S7Tec8Pt5VoLkrePr1+QeKg2vzutDbYWJTLl+d6e2SEI8MKmW6G0PJC6kVKJXHsVT
6o8h57VT7LCW9T7sud8WTwgJTbIqCqPAW7v+NBX0U7OSES2AspCwbxh01iEaYqkESfL1FvVWl9e0
Rojl6qY6ijQ4IRSs7WiM5PR0u1ZdwMSH7QYWkzEDmOp+KZMjUzTfBanJdaf4w/wkZmN7gyKcqlQf
jCnmJmWn8VQ8dEfnAQPigRtIRavfakRYGnrHXQNfMgZGjIVdGmi5gj4/A9Lgx1FzSA5W460mmJT6
qFS963btOvsGTIjejWZXRlvkVtCkoUZO03QeMY3iSmLSXsrdmiT4Q5XTZGA1UAJrfKkLT2HPedL4
nXKUtbHt24OHJxD8OZBP5M6yCQ5LmTQOAxdMUDlG49n9csCzF4jvjPngZubh+uLtvuDZ2gVNOMBu
3TtsrGL+ggcv97Sj4vfectDQv2FLotJe1NtCCV5hF2O16lAn5f15R0svHop+lb0B8VD91scv5gjO
UI7uWNszFo9fJxdB/jjb6Ezg1JLqufgku8bjf/EbNAjGoAPGQY+bKOiRLqjxLAuFA3qFfReCYHHx
vSupl1WQ1cwkVfv+Vm3Q+PpuHCNd03ldGE4Vw6udHtJQzQL92Y7A13estfC6Y+ybBhk3TlNuv1FO
UtmyZDFBA8Q0vYzVnZOea/sTvrCK8eN1oF13x6T1f4CE5GtmJJ6HoUXfUH23Jt9HpQ6z/h8C8urr
OLvet8ERcuIwq+ow2zAIw+R+Zj5WmWy+ajdEbBCE/cGMITW0tIMlShx2hywuDmvRhYkx/Fyr1NeN
QRKTdr/tQYmPW1qUQ+YbRY82Hik6HnsrqEMn0gI+udkd0a4eKpF+jEOZ8Mr+Vv2FE28ch2ocm2EC
3KR+1Pt/KscKdOcfQyoSupsOL2aJN49q3TCX9VjIOu1v2fKN0AQE7tKXzn2PuJgjeJ7dtyUUaWEO
1GLpk4vX4uaoRcn98sF6/iPVFMikmmQLKPhgv6R472qYFdhL+jhgDna0k8EHQf/DRItf1/1dhiV4
Y6l17TpnsK6xxrB02oD2YTFXnpbrkpO1+7a2cUNXyFhqb6ptrAFKjZrbJbT89dypnouHoSGYwyqE
kqxMT0PmItz6TSxs67KxHQbIAkl4oPkhz15KW0bJLVtDIWNpy1x0BkQuAqLfJs2xNhfPanB/JutK
3bWG6NDK00CF9UYyJ1XnKdUy3m1mOaGTEdTsazQUMloLGYyQHJnbQzmJVDhXcXkYCyvU5uU82oVE
lGD3XG2sEUolc67VTNdKsALHhcfUM0kk/cK7r2dQWYDehAp6a128hR5NrYUIGQLEqHnjD36rmSId
Wh9T18tvlwOPfjSQfb/vOsMGVHA5TTP6MidIVEU+eqYZVarhdRAGLSVRXYYjOB3qZow1MTiDmiR+
Rgov1X479DwRWT/VDh8vyvSNRYI/ZCM0dkjPLfqKbqoD0H60URKgTVl9MG/GKD9xafXlaD3J1nI3
VW6QBRdJa6oOCgVypfchquBgLDHjUpa3IM4+2lkc5sQ5XI+HuwXNBVJsNChbhdpFAp+ZtBtq3o/G
ndE8dqpv1pV3HUmygWKrAesh5DpAjCdwudq1Nyxa6/Wscb8tzJpDE0oJ/xJQSGTWnPZJvWI10454
vfKNusOhmz861XuG7zYOI7L2mTNmSDAPxy1b/NjJz8UaB53tHK8v4H4AcSBoiPcDCMsI+QRCfJSh
WwxbVdxU2WObf7z++/sJi1wAhKPMlDGOnQkAo3UcA91X72gIiZzCt7qQf/skN+3ZlpCG7HvFBVM4
1opNCJ7V+UxX93Wiz32FK9PmtqOpJBvLFk841Hmcamy0gQOe+7Y7rjLFH9nvC0e3qnG9abn8963J
UxO0gLjmv1oqME28Tu7MXpJ5LEek3cTx0uyHmpfekj5BNEBycK7bAm6E10B0aU2EIQCN6hN6isdV
xu26/83219MsVTiapZMPetNitQql9l2wSBeF+0lRLcNrtCzClcKR8RnJxFKPhOkReqzeE/YwxU9M
Fd2sriWYCPEHMHhXEz5RaQV5jRMradAPpafpj3Mlo9PbLTA2YIK1lsVilVkAmyBpmN1TmnvNPASS
07ubPDYoQhXtqho12mS2/nzj52F5V33pes8NtdXDxQ8uiUuITnZ4bf+1POX/XAeXWcg9alN3VnZu
xq4Fj3HSm66/7yHR3L7jXdPemCdEv5biMrqzYZ7mFodWz3WvKaBgOJNP103Zj4IbICEKZotrNGoF
oOx2PXQfC7RE4MvEJ9EUKDedX0WyXggpohADDcyXpqUN/2Ch6hufwbB+sE59iE4cPEWrR/eD7Gpf
tl1CMCx0KIatNUy0F8urRghkFbpnGM17brY2KynERAVjIw4ZYFdpfNFcf3JlVz8Slxdfdmy3xPcX
yLqCGdfscwJiBC/+Nh5T386hcGkdipv2kIRZ69mn+JfsW2v/muFinsgmt1rJTBlatdBYzVtP03A+
Qv8rZAFnxs/uFEn43w+aBsiF0EKAyVFdWM6iVdRGKfGZjCFofvfuFQ/Gid9zJY9OeP0Q7FaFFyix
KkxKu+l69EeAR06vPLA/RrYynonFHsekPabF+vk63r5DukSFYCL08sSn95w0WdFQbGSxxLbfQmkQ
yM4YxvEo4z/e95kLlOj7i9uDjQGpR4MOq6vrB6uFyEVdYVyiA7+XNUXxSGRfZrtVjnEBFbbOqoeF
zCa+mKcbcDr7JtSouy8g1XWCFLMF1sE4p8GqeLKL2OuwtlgxKG1lUTziwWOshUvaHso49dZp9Frp
5dSf2ak3l75/TYT24esUYLN2cQoHWMlJvyk+LHflp6L3MA5+RldhkN5CoNIfFL+4rw9KgPxeSoqW
6y6EZ+vX+EWRUWeEOHvAxvTAaB2t6GkvNUs2JSLDEdJskYN0OeUFKwu7EwnGk+bRsDu2la8+LIfi
uBxHqHCsEuv2v+03yytkWCteDYdpyLB65NyQc/ZcaH56OwTEb7nI+Gn+ED8576mZN5h8KTZZvdQ7
fVb5BRaaN474Nj3FpSKpWnY9FAKm0EQG2+4bEVMy92oRt7gUGZSQpmU4sdqr0jSYFVlziAyJ///G
GG7IkmsFvq3X2VvjQ72uQckg0yobcd51kI1JQjavVLUrGgaTyhytNuVdjQeqVeKFu0EMg6aQ7AKx
sCF+cSadbTe4UIIxuHSh+slBzbp0R8t+zPXEN/tG4gn7Nl3wBO8bWJnOioIrMqO/XXPXS1BHar3s
yXK/ENqYJThcl+ZalWYwS71Jj9qRHOMP1ofq7Dxn9yRcjqTySSM5WLuZbgMpuEUWdxpa+AFZ9JCa
rRSQmdi2p2c088bYvM3RSidBlFopOIg+V1Nja9zKaAyWsAxz3JgdGRSy6wDy5pF6lNV7PL28ic0b
I4WcR0v0ccQrEPnzHzk6JzPiHOiyl0yZlwhZzm76ZVVbwGBIpoH2ERrkG5ZVXjHkXXi9YOAO99Yi
fLfh4w31sZht1Hpd1jnFaU7Ir7Fs0R73HokJ8GX8RRDySYmeWtp0QFjGJmD0WWUQDZQShO8v2QVF
yCaz3vBOQLyfW4o1ntA0MN9hbtj07Fn6DrefoTcWCYdYYYvKiIqH0uXReUSbyBMf3GzO4O/Bgzp/
DU6O5YMbDD495HBE++f1LduPWRdThcOdrGar0xXwK5RJK/smmX40x2bOvXkePJct/9JDhINtVWuV
NCVWNk2qg6tNj2xdJTf6+7HjYpFwkF20GpaTAYgpP47OgN7G2SNa4TXVb1rJ3rllHi+c4RVTWgOd
4I8MH/R6nWFKXnZDuwuBxwMomFnozBdb8Wg3JLQeEeX1qQ7tZj2nbnO47gT7DUTorgXDnAE+GpGP
mHVjkg4u7kqTW+eRHMgxj5Ct8hMJ1WN7ViRfiLvHa4MmLBoelpqWgGopKDLjqWHJTafEL6VBP0us
4sXtm3C0wREi36AZU9JqsKoaWmib/LZB+dqUWlga7KlZlqikSmDoeBVpf1N030oyys6+GSrnpeTv
ZBpYB4XSJkdpZYH6J8jLxMvL2S9SmS60DEI4vE1fulPnAkKr8bBYstspbz9dX8SdvXplhXBgY5Jn
amoDwlBuk8Kv6c8h+/YeCBfd95y9HmivF4qC/WEaCBh7TDDoWOvXQftM3cfrGDthDj/8F0MUGgTZ
jFa7JsfQMWeSYpZtMcfnYXJMD3pWj5XF7q3ckvj5Xk3xClX4+gJjBjGTFL3rI1T6wDhz6LSwvUsC
Hame+NNzdmMPp+uG8v0QfP4VpJAgG11TqwQM2cGY3jYQZE6V3xb93jj/e3/wKxghQ2YDmUxzwXqO
7ceWPpVddN2Mfbe77JdweKqVYshqpOj0SueHtTf/6Xqot8RSTgi+HNeWSzhBBnSHLdSXnA4rjuZT
EUAm/huJhlN5oEH6jurl1aoJh2kCr2ZbcPKteHQfnGwImyQOy+odZBqvYMQMaOngYy6weFP7gU6P
ffeBkuP1/dmPPJf9EUJ4pvUKGlphSTFGdnc2LYl/yc6rEBNIZbJpdfD7ObpAWubl1fcaF6K6jQI2
mN7ztrJdMZGCpnIg7zXXgHOGpzR/WWUzyRJ3FmlnyorgImTFjpjFrcUcboRTaZLPwb0s/soK4exb
adqmFSeUs14oOORAjq+Exikpg+kW426Q7r7uAzKjhBgwK6sDMjksmo2r1l73WvdEpN/tEkfQhUCQ
rRgVHzOsXEEjrf9NxmheXegn03tX6bwkZz+uGyWL2WK7xjrPUOfjgprW3RAaEJeH6Hf6yf1uR9Nt
j5Z+vEzJZsclMVsXwkI9JiPqSECy/qnRw47ddHPqmagor9smObS6EBdAcFvX2gAcA2yn9GayPl//
/T2H0FTcGeEpHGWPSFMc9wXr3QW5VVdCiKGVhk/ip38HIcQdNUYfSKaCJ6iYdNxjLnNIHOhd6+/g
pDK2pgjxBx31q7vGMKWxS9wBlydwRv1wwK4LRXqZIsPe9muqhVYqXBrhy5Yv6+YOzET/IMRASvCK
lP0trtqPzmg8gN8rhM7hr/csn+tAX9x1DFRcr6EIiU2a1CDRrHBnOMfmz9nNAtNsZUpI+55wwRFO
rWP1teNQbJPZlMdh7e6Y7bwsuSq5wd+F0ciftwlIM4ps8xV1tN6csUuaU/xsq9I5gLfa8dDPJWs/
2js62gZJCK0GaVK2FkBKl/QWehOndGokxsgghL2p1kJvbM7LYjYkaAc1sqTFvAxC2BaWUAINKWxL
b+TBnA6RSdfnd3iYZlngu4Yv6+IoSomHRSPhOs5pfhpifN3hJeffQYgDKGuTqTiRGElWzLEPOkrQ
1gNqbF8vWzO8bs3+gv21RqRVdrpUWQfOwKkQ350yrypkfdi7SVu7LJgpeFatW41WYCL174B1eUej
wnMj/iJjSEYO9g/MxR7Bx3AutGUxYY/bmZ7pzn5nHphUu2M3oG1MEtxMS8yuZFziUY2fFzvM14NC
v6mrTF9AZgz//03cXEmmTZSreetIZ0kdmt29UcuKKpkt/P83IDTLIUzOx53TtseD5Opl1uPCFr8m
XXDd1/ZGnoytJwjpOVXVqdAxR4OX5MXHTfuZRry/Sz0mko8rqc8JWRSirGOrcwaG/5C5U07K65s3
dTCd2+N1u2TbJKTSriBDmnPCXIJx2PicdD9yUxI6+U+IX3GblbOEHqx25MU7A8Ryg9e/o3UiuEkv
DzJepr1adAsjfM4r6PTqSozfBaZmB7Qlt0pePzfEDo04Dao5eUyH5R3vVlunsITwUKSm1uWcPll3
nnXSeo5yQzJJVJD5gyWEhV53k1HnYYE8DKF50I7dOfsy3vA38CYabO+6Q3A/vrZbQnioiPF/Jrnu
g0qfMxpZys9shH4LIRIo2Y4JISJLWFMRrnJMG78ARRCaon28yBnZx9E9d8rv64btryNGCMGjw4em
xVFCW2lMdQURNF50mpMaFsGKi9Tpa3LUj/YH2f2iFE04xQPEhtHdze9gDlMIFewga9C4ED83933k
Tt47KHyghHYxTjjHTsbmeOLE2rET34xFNXkOxbfl9SXc9Y0LiPghvqDFlmUFQLpK9XNzfsBVRsDi
/m51jBui6D+uw+36xwZOONFWnhVtzGOTVj909EVZXJ9pt6By8Axie+MkiVMy64TDDKbbpk74jqGf
1+uqu3T8Moz3LL3VZLPOu0F3Y5hwoodKqXpS4toWzCNHo6mCLjGOOc3C6+sn80Hx8xzMX4vrpsDp
A9DDYBg9PmlPmLLHIE1jSD+UeWR4Ezk2VgnHeaWOvmBq0ggaN2LKU90/XzdH9vtCsjfjLHM1fqup
dIHlPqntl+u/L10u7iCbasLUY0h4c/fmT+kVehgTkLfxJG+coa4jCX5SNCFAxAYeB5IOaH0QR5yq
JQ6c2+7PvF3hyx4SZWsnhIfaKhMrH3G50DmnoVS8ZXgHE/E2AIntb325lqWaAIGmd3r8FMd34NyQ
rdluvXdxMXEeArSZ+tLwJxXTG4M10LzWCccv4Cjxqs/4xPAKNDP6kL6RETrvsRbCOmLiEQ7k3a44
Sd0wVR+4lNmfDqbhZYhaf1a96p/4lvcglOhb8ZMcsqeeebrulPsbdwEWnN6qG8UYRughsaY568wN
MkVGOLMfjS4Qgtsbg9PpuCrEuWLHcfiA/JHIcu/+vl0gBF+v50IlOieYm+3TitYAzfQ0dmCz7KNj
r+Xr1T4Jfl5NZd31eHTE/aB2oOc2yu/qaIx99CLfWIf2IQ1c4pGf1/doP0/9tU4cZp1bUrZdA9Am
USN7Qe9e3OBFe1iOqTV7iat8U4tEEqwkKyoOtvYsnqckg1+4ZfxtGo1ny9RDlD2hDqZQybHjDvA2
sKMVkr9xW0ScTZ/TqSDThN0riZr7dtw+8Y4pZtnHPE3SQGOljLhg3yUviPxUbCIxWUzL0fjHY0+/
u+gSsNvcK3OZcpsMRUhYkI+dmlLHvk3W2VzywC7OuiNrEJCBiAe4NMakXACyJoE6qF4eR5Mqu6eQ
gQhHeMyMWWcDdshu7yqr9Fb6KBWckGEIZxicoflIZhiiLV/6GCTBZust76AMxfm9bLxwflM7neOm
RoAfimOPqw8Xwyyp7EpXYon4QaoxBf7LgwSN8zpA3+GPtpuUQ2ms364Hhr1296054siMvsYdhJfh
x7zd3frDBaTdz77j8U+3wpd9BOwaRsDwwhtFwJgiFMxdleV5S/Eck81LctAtDLRaY+25Vi5rW9tN
SxskoVYem1RxawvFizWavjm0T+2UyPonZNYIVbJZxFkyx8Cotfk0mM/qpB6r5h1DbgZ6G/6umRBq
WKexumlRt9gsiKfGo6YMQWYH//9NMHMh5TnMvPaqsUSp6QY9Qs0iIz7dTQgbO4Q4YzrWWmVcrGXo
7PuqX45QZH8uujyYYvrpPW69wRLCTY7nkHHhr3CcHr9knnnsCCZI+Lh0FzVOaH6TVcuyNRSCjwKJ
E+ryXo1lCev+YaGRMkk602QuLYSedtUpnoBweEZD+WmBC8BxVFnk2c2kl4UTi2TojGmJw81Yl1+T
dibse+kcM+sDUWRdBvufFxsoIRYgxmYzWQDFS2U++QJphgONxpBgJlV297a/dsTB6BBXoXSEtVNo
XoDFDy9XbTVrN/XQDV7C4uFdO/QXRayzHPCDFfYMFNr9MtuVYWYUCfW6b+87mg0b0CeO1z7BtbUh
zkuVf8RmDkbmXFwr27Z6WhdTVlTtL9kFSPDo2bTKpuwA1Mep3yVaVBFV0vEugxB2xUxAblRSBNB2
Dh1ah0UaH66v1n6CA4Hv/y2XmEqtblyX0QBEAsZzEtAbiEpYt+YdKH3DKiLfMCd0HXH/BF0ABbdO
wHU1L/zqhCo0UjV21pvlO7HVl9bCo1m2yLr4pRYKmc4oqhjvpQB07twH89BGVe/pP52EXwz4NSgN
zDS6bqJk28T7XnRNdNqcYE2nOkoazTeGOfh3CPwv2GSkLHeZxXj2xnCJVzaIEIb5HiNAC2sYYIbF
U7OQ9JahyfWYS7qtRQNihDUihXq6bsWuK2wghIzH7Dlv244H015p0CiYRaY6HTMD2onjeNuTRtL1
tLsvGzz+92xWDUXUotQx8Hr11iyPTSmr4mUAQkhYSAFZGwdrZvaOX7rryzSokivVfQgDZJsg3QTZ
mFBTYbxmKdS+RqBejbNtoaNulgnf7UZQ4wIhOpdRFqVDANEn+kldvjvo57XdWuJfu+XOBkXwL5p2
xWDUQClKWntTpkzRNDiPblFqRxf/E1z3tf11g/imhX5hC2Mhr/e+1o1RK0AnHLTTbN4VehJ/WMxy
Da+j7Bt1QRFiTWoYZukOQDGKLqqhWeHHRv5QzbhcX8Hbdx1sf58uYIIrkKazF8oaaBzljleU5Hcz
kxZTjsX0Hqs4+4aOzxIDrQev107J0gQjSuigMWP1jnT5D2L1h9FdwJGaP123aXebTMNwHAtj0uB1
fQ1lL3lZK9wrOu1JYbd2Kjk+u2u2+X3hhJagPZqUFL9fzuYDTdOQ2evjaFgf32MGlHmgnaHjqZ7/
GZtIgwsVhqb1HmJQ2nTMjfmsmo6s/tgvEM0LiBA+DUxHGKQGSE7QaeCUxxrvRTOzvcrSQY6sRQbm
DD1jzF5cVb+1l+ppaOrn64burqelQWmE/8ML4mtD23Hup7Yf0Mi1OH4+2Wc9L31jGj5fh+Hb8uYC
yzJAhAt7HUOcfIorfuFQduhEshXMFxrKE5vXl6rrfBfJr5gLD8NRkgC164qWo6P/CSLiaJ1/bRqu
anuz67G8xoQrk757YKkqqYd3w4UN/3AwOol2McHbQcZvWJaCnqRxWjFxbivTeVVGK/bLjOA2uohj
WRcE/8U3C7lBFPwfmnl5aiVoUUKXjxfr6cmtx0PRrJHTNsfSaSRP37vusYET1nDApFDZ9ZBaUeI7
MlFPL55sSzaxK1lFQ2hPYE6u4boENmVmaGV3zHiuQLVkyUij9gvJizGGkEIcd5incgWOemND4s0v
wzqin4xnx9N8+3sV6e8qlTeAQjbRLXM2KZe5HOh6SO343OrDIcUDewmGrKIwJN646/AbOOEsJ/Xk
/H8Bx1Y9Del9JXuelf0+//9NUDShHZ20JtavMnqvHSNnlEn77CMgUxmgIwfLjRB2V13pSmeAmCF1
w2m+7+jP62Fo350d04AArcmFzF9bkGbxaHQxv2FIznP3rK+fU5mX7TvzBUJYJFopLkltQORN4tlp
48240M7V5yo3guvG7IeCC5KwWFVtDJOJZrKgSrXYH/tG93qypl6fpQp4UYzBIxgE9q+D7u/QBZSb
v/EBzUkncJ0DFN30qJJ/pBOTVEX/5ZheIISgqtY0MZQBK5hkn8biY5XfJctvNrNj00CeOP6YDbdk
zI+54mv29xIEsNct3H/Bsi/4QogFlY6u6CbwWTgHGKoIMvfAar8/g08s6DwVd8dNmEDpVQIs8xwh
1sYKqBJ63nwMB4LCBSghPrLli7rIGFm4k79NIX/tE1n/MwNyHH2MLRy/4l4qZBFoezzLM28IlJMw
yv3vzBKbkIfazOLE5R6znGK8ANaDpxaHPpbxf+0uHz6o8E6KBntdjO4ztE+0mN+ALda5Mu9S+9So
fjE+SryD78Kb1dvACDG9JCC9tsAchYljPgfPfHztPGWJh2sXB6/6mUfBOmv61hmtllxn05UJvuwx
6uDb7mIo39/NEVxss3XyElmlHFYoAhDMXdd5YDmuX9TxB5BfRFo2PHTKct/m7Xkd3jGj/ApfiHCE
MXRi5liBia1ea1d3JtG/XF/l3SizMVEIbbGeq2ve8kzjzJiWWE+gizteh9hNBRsIIZBVeTLU7oLK
Jlvvh86A+sxdr5yuY+wOy2y3Sghlk66wos8BktQ2OGyM+bdj/RoRxioU9GWe52Bxa46qlZ/ycQVT
keLrVhrZWn6ak/nb9T9GtqZCWFPdPqttB+djBKHNon1JzZfrAPsH0MRzm4FhA0ucU23cJk6bFJ+z
pgIGt65D9ntsssTXpAq6/2VdoQflEMiXQXzj9RGweiio6hXjIdq6QWvfIQ7AAnrD5VNpkERJKEt7
+7ZdAIXFq/Q5VZoZtmXrc1/cNSryAWl8gjmr64uo7cYXMDg56KBTTSJOu6htszQ5F6u2XmZMxTaH
4gEcVuMBqik3OZRTQDrqV9SPn5Rv3Z1s0mo/927QhVNR9onGcIPDFxbcZKc20jjlvvEj9jpf/TJ4
TNZQtOuVG0BhJ+N6zvuaAtBebZBbQbKgTSUJb/ekbyCEvWNZr5DVRFEJ9pnRz1nxstDJ9uqklhwA
2dbx/98E5sx2qonqPKScOGFJf5zwHKcfZU89EnvE+Q6H6dVgVrDHLB8X5ZFNh979fd0LJbsiznUo
bFwh14Rdqec7w40gjHH992UmCElU6ScNj1P4/X49qwt4PNYzm6X3K7uFzmXjxa6ZqnPsUmmwH6xN
fbU/aORDR8+MUq/LvqpWRPSHzAIt0ARqivkrGyW31fsDCxt8vsobf4DmItWhpAX1VRBZ08In1Wc7
tNW7ar7pyRfHPvau7ANqf2FNW1eJgQDy53xvIBemZ42q43oMzRUfusXwjUQ957Eum9znx/JNFeS6
Gli7NUzLOUIN0mqx02Yrmp/45H78OQ8VH3yG/hTkPgvYCRSX90mUSmvJffMusMKKZi5hRWvp6LFm
3de0aSPodNy2mS5xz/8SBi84/O/YLGNFG7tGHxZvNvxDgX9MAu3px+obh/oh9snH66dBCidE3Uxv
WVzgLTT40yXsV4fWV+4x3+iDJ+0hCd/DAWmgE+3v7glBd5mHClO8kOHsAtvj3zitnz2kESdd6Dz9
LKV45xcr17xFiMC1he7GGnMNsI9zQCY+vdHBAVmF6UHWrflf8ufFNiEIr2j0yPG0gufjkxNZv/D1
dnAC51vvkUclon4XxWECdVMMKh/eQVy4XVbxdbw0FjUpUR1BpaFrH9syftF7+tBn1D4wXPTLvpP5
ql1ZVbEB0W20oSQNLJ38+rN20II01DFTUfrxgQX846M+gR/1LP+ikwEL0TtuWV9NCuxcyMc5O84O
kik4puLhvlTvS1umXrP/wXNxV/HJDHQdoFUu4D5cY5Xc5jdpNN8kxxa0TzJW2/3E99d7RIXfvoVo
ddbCtLx5mtgpkY0SSQKYyIbOLBCD6A5MQffBudHKqHeso05l1GkyGCGg5JAC0KBDhhVTH5Bs/Zid
lmSRfNjvlzuXtRKiSMZiyLctADGi/sQiJSSRcSil/GySVOMKwWPtlt6Oke6CZEgORgsFWr3/6q75
t6pzNX9GB6HkYMl8QIggscOccvx/pF1Zc506s/1FVAECAa8Me/TsOI7zQp1MzPPMr79LyfmyscxB
N87zrmLtlnqQWt2rEV5dVX2plX9o8yxw99sLp/AEpzmGw0t+/FOf6X52Q6dMnALrp9kvaM52MT0Y
BJmqPX0pDiIXtf7m9NuWFP4hJu1JI42QzlWNejojc6jeSrMEklM/Vuy460u7l0ycWIKhcHM8fDgT
OFlc0C98Koo8Pm6vBFND3oOh1R5ETyqxME2MU1OrBlGuRBCHQvM79Q++GtgBCJHTSHASWzOHJQ6n
qZgWMaMHEjhD+qgkgz2Mj5EsrHxfO24uUThFVUdVaSIWVSvcnTSn28du9hTsgw/s8lR/Fw2DXlPT
JRynpqQaIl/Fs7hrzs1BbuD6UQK4vT8CCD6gzd1QVphAi/3BbT4PdrEoH/+z4++tBqg6TsngBEXi
7vVBayolPDCxgeAt+qNClmvNbb1w9S9sQmPjzp5/Np+bLwbm3w4CM189noOH9H/Y/D2KJI0J/l2U
bAcg7TfQIK3pKDkkw03ih19omDlq1D9kY3sM/Oxdin+B5l6iolpXcmugqOcvg+na0IryNPstGLIt
qrqD2YvoGdYN7YLHRWyw4pGBRMDLW9w9puCsV9L3eLY8OsyCqLAarZfLyl0NFHmOC9JiS2lxzsyr
1jhW+rUy3Gna3Tw+IZtPkkPs5yLYdRu/iMh0eXFkb0lhlDLmqv28kczH9hFEr+Rnq117019LrvXB
evEFoCJM9vsC05D0OEhDLGuVf63LZyv7qpaCYCHaOc5F+lkEdo8CEG0Bzty5PE5alIHBYzj23eBu
m7tIHM5NpnM5VQNrQ1IJ6E/Dwc5Q4WmInPG6U7lsFOcm+0xWW7B7425FzmOCOVyCJtLVTrGlAnI+
pUHZuhQP0ISfdbeYRO5YrR0kru+CsfYj8eLRRmlkgOHDIn0QiMbXYlpZMWgkg2i6/CjrD1HzuL1B
q3nPhWh8ERTJccUYWQdI53Re/kH10AR3rr9g5jt6q+LPqbCs+D+cJGadmHitBoMMrxMBCDG6GFdT
K5E9Kg+f2ox6U+efsjQ/hETdaY1+qpspcjC26Glb3HV9vGBzmoLbTZGSFhFOnTtbLZ+s8lsnP2xj
/Ie2XEA4bVGJovQNYXfvr+pJ9qznZN88SU6PdrX6ZsB7X7sfnkXn83VF+Q3Kt3HnYRwFZAZoI1+H
85XVi6Rau3GrKOj5d9v4PpTG8P0EmXp2NmejU4N7GU0i16z0HC1xoidvwT6pXHQJNDmaK3aejetP
WuREmE9YWO/p4VhKxIUVQ67zmVSQSCYfcI6wo/qUjF8FysD+6dvjyGXZ2L4tHHpFehqCboLdNGVn
RHdrdDJ/diBj3c6icRXrSnA5/bJlXYDNbdVMqoVls+bCTdpgn6S5ty3Q+s78huBTBCPyZRqGzkDP
zJuC3qnznR785RmR23zJjJRKa3BbiuJs3+DzY9vu/k4KbusTi6Bfv8BC9UVpk+5u0r7Ok6B2Zo1n
GkTVl6Xith7UUjUlGaJG5fWu7A17xnhJ0bEPVtJzhdGXtT3ujX3yoh7yvShwrF7LluicLqCAMQQ/
FzaqdjX2oOX6x+BKs0GuvhvOhWDLhLJyhwo1M00wr2JBWYTUkI+rnozAzk6FE2JmUBGhOS4+pY78
EHq1g7EGosz8qlpiyq0sq6jywejH15qvoMyV+Biv4LbtYao/p8H9nIhKuVlgemPKCwwucEVGr2NE
MDDy+j42PwfVYNfKPolfeuFz5KohL6C4OJWSWsm1hHWsdJ6M8oZGE53fRQhckAoKre67FnG/9Hd+
c5oiQZ8KW/CNxeIPLnnbBY2Rs1aYaUQX+jSZXjY07c6cwNyj9PIosOh1fb8sGX+Q0UCrPmQdA0T/
2nBTIfvR2vOpOQZOeMqet/2HYPV4jqCganSwiqAHFA9mtX/OqaiNWSgO56HCMaVmx66SKV7+6sTx
XXKT2uSkePXeGGzrw7ZAAvuhTOBF5BhyH3NBWLPx5JsgIbIsMN/PfbmTg6bab0MJzIgvhI4isx3l
HlAW/dy2+9A8ydGdmbwY0rdtoPWT5kIlOKcQgt+hIwGQtD0boxG6X4cdJr0Ln0/XD9ELIM4zKKQs
ovLXZrXH0rQbJ/CwZbnd/8D7gFPu6YM2udvSiXaMcxHFJBHaRRAuRwirm9DRaGQb72G1weDh//lV
vuIZkyzyMDCBkmj3ZncfGme/E70wrqdsLiD8+DKKghYjMOGLmhrRg+yic+WEj9rgaB9Se0Dmcn76
VUiWvIdrbiEeP7qsqDpJ1xixoaGOdtPoTqF+nMIrKRQNwRbslsGdaTQ9zPLyp8Mor/sgdCv9IA+i
s+bqEV2hhFBWiGrxR3QdIaMkrCm5xxg4NvS4bBz12LnhIb0nurOtf+sO/gLGSWQOaVkmCfrNkHeu
HLyMB94M1oxTSdObZNBEtXjMAb2NJxc4zh/q49CHAeu6r/JHv/qsCGnf/sPjXhA4F1gVbTKOA1aP
vQmxIs2qcNg5jU2xA2er6MImWj+mMQuPK/lVbFQW63QzFNcY8lOuyfYwD+cxCgSuYh0KNU3oO1FQ
B8TF+qmuc81nzw8kkTEp9WC2H0CSgDEdooT1upb/BuKzu5WGtxO9xIlXSkzWuZdHRxiYdAzNpvK2
1U8ExeU700rJg5jlO5vyq5Tc1vKLUT9tQ6w+oquoivx33SxOxZsoHjI/AAZLJTONQKMJhvp4ys83
bckVnSqEgJySI9PTxwbLODIVZEVopu60dufiDceu98HjJKqVeruKBtGoinu7YWJQOl9ghzlxQdjL
mNFF5+tgvFbrwm5HUbnuW9N9BfIzTC80nRrDHMUxxqk0fXODbq5DZX77451iEDq2ygAVsM5X7xHD
n/IJdD0YcuOgsc6NQTqYg0FK3qmudESO2BEJ9damXiNy4TdJAlUKfAhlVON1MSMMS/kjIdM5MiOB
qq+Uj7/G4uy3D4oJ80MhXfDPBD2MTj4qPTFS0GrsZtd77Eg4jyeRhCJYvqq7riMroTNgx115LGyC
O2TmTDqWlZWtJDv9JfwuAv2Z2Xnt51/Jytd2DxQEktYA0Cl16ck4jIe2ZEUIu9GuzygCxZjPaGc+
9DfUNm1zB5LJdzCuvP4LnNlrUSpHfohhOaPmZdbHktHVCGoy1+3ut77yxU5jEOpJb0J75mzEmOfn
pIt3WfLPtlUwtXi7lBaYUAx0a1t83WfZzL1JQgyaoiNmoejFye9kVx/JNTiVr/u5cUDHdId7k+AY
smrubN6sZchgEfjp5BbmPipE0s0c06C64m62XqpCkI1nlvVGrMX3Gf7i+0Pll6Oew2eR/LM63Bvd
x57cK31n0/h2MMhuexFXHp+gDQs4tpULuBbja3zMEMFwK8Npr6xz7CKVazjWPj2IB9StehU015so
+Icn47W/m9Vq7LuKugmGhO0MWui7MlA/yCXesCdTFj1YrqrhAo7T9HGiuMeW0PShV91gfkk7eqS+
724v4bpCXITiopqR1RgQrMKkW+Par0+ZJaLj+o89uiBwKiEpFiq3JyxbV8elQyPFchu1avE2KT8P
WRxc+aOWnxKjzuwqHamNDtX7SasCga6s7x4m9ypUV9AQxvnpLqAmlVLMCdWHcSeN41VWGbeFPrtS
jxe27UUVYPFPzbqqSYWcYsyraqbnpAWbpU9auzT7gxqllWAH1/Xkt2B88W4ot/lcFzUFmdJtNduZ
9UBGgTxvswLMzC4QnCqSyTID5JYBkX+dCAaFpU5QH0h6F4pqFVfV0SSKDsXHMvHvT+Fk5VFTQ+nl
ynImP/bAFnXY3pxVF7WA4A4HRhS0PvaHulZ10NKDRY6qcWzDlzR7LC3RO7VIHk7ryiaf9IFNq1PM
PWlDW+petqVZ3X0031tEtywZbWyvPWAj48rZ5LAuat0U2k1qnCNR/lgEwbR94WT7Xi5i0gKinXYq
qB374rtSiW6s6weahSBcmgZT8OYqGYASFuB7Vx3qkOfke4/J0/EhfYjtEg+4ogONSDJOFbrQL6fY
h/NLCZ3tVokNtwqLW1mVeufvtonTgwHlsJitBaQ4uVLQ5R9Zx9L/9lcY/AUP7LZwBTkcQaqpe1mi
z8T8RHQRR/TqmrGUk4Wyc1QDcgFjzg0y9BIGytPKISFxCxmtzoZguVbNZgHCfl+oHLWiqI0ygMTt
CYUkanF8x1Itvs9ZDStYyWmH7/vRsz/tQWVjk+H+7zA4s5nCECNnSmCY9a4KTtl4NkQMaqK94GzG
j7KSZiYgitZwgtixwI2Bt/NtOVYSqPD+i8XirKS3ZqO1dKCwV9JfxGYgx6gRy+1fhEygxA+et0FF
knH2omS+lQYqMElz3bbIneo3bfhxG2NdydjVVNfQxMxn5LpO7qOpUhClJcvuwv5mprOgRWj1IIA3
3f9BcIFTlcMy7gaZ4pBxHqqbsA4dtRlsoxO9KK4DUUtWdBXcJHwWiWqRFSn1gLgpebL0bVQ/1ApS
cfvtFVs/y1m/YXgX0+YdmlxyptMoqD/kO9nwMJmX3TjrfTIL+z/YLr+5TSzguDwSMee4rmXA4Sn3
mNBqPw1tac9JflDHCjekCDV79cnMpj9PaDKVv8jJ7ZtPCzTGUSynrh20sLUH4VBCkWicGwUZPW1i
tQeCeT31X1ryFFnf4bAxeZM924uOCQL94Avds1ALook51M64SzEvkOR3enhK69Td1pB1m7osHOdY
80GbaS9j4bpwGMGFEBm7xCxFharr3uGCwqRdhAez8Ke0AzWu64ePai/vc7De1ZPkbcuyhqIzjhxD
szRN5ZkJI11HBniasEXGrd7befmIx95tiLXl0nERh7aBuQZTjV8L0idUmVMf/kGr0FfuB89dUQve
eteOu0sIzoZkOkxRIqnUrdDI4ZampqJfpTQwqTI9REb4NGJ+3aNipNVuW7SVlL0BSo+LbJwNpaMC
soaIULdEWaHa9xhkG7iz/jmcnU6Xb9Ez40Z+fh/09VUcRzu8kP15Zf/rf8DZWIjsS1/IEH3ONc/I
BsXOpz4UHFXWteQiJtvihS6WlTY1ig8QST9ImJKhyLeyNL4LBG1+TBExrI6TJNHrYsDAXqQetFPa
BajSPPiKICPFDgu8s8Wcwt8YnCCYYDrKmYX9qlW/tNGfdl+NGNWsSKEbpNZt2SSCXNH6yl0A2e+L
lUutFokHAyuXo4eweJqmq1rEmfIfSnjB4DzFoIwJQghFdvZj76I0bmdU+9bOIntyY7v/3goB2U5s
rSJ3JDPkrmiSkO2U3bv9sSnRq55+KUElEjjtiDuM0rrbhrbuQy4icsczS5JqK8V0bRdN605JlLsh
/vOp1zAk0PBpeIvATZMv38gMyZh8ELe7cUMeaKad1Fq+VtJS4KrWgtQShvcYcpOT2YfD7dJTiL6N
KkPesH6ehQ++q0u2kIczp9pM5Ny0AKQ0R1X6GhBRNdKqai8AOFtqeq2tghl+vUpm1CNjuLY9Jcia
ZFPy54WSr/eGs6J+VuQe5HEIIeFkl+PsmeRpTojg5CcSiLOjcRobmkJg12qqo6pLHkb4ntMgEujy
qg9arBtnPUgiyk0wQNHaId0lRu5aYbdP/OKg0do1rfLLtumsK5wmmwox2Usid8vA65qiNRKkmqXO
jtXUGduH1LrKBtFsYAEQH+ezqNUjNWcGFGIMUB/YUvOjsJ4C3Ae2JVrfp98S8fNapGhuotBkdxo8
kJcR9TCw1elD0QOvSB7OUiPwCXXaBJiy7J00la8xsf7c5LhGFdnDtkTrtnqRiLNVsN8UhaEBym8V
dafgyGoXtUIEpBGrpySkhf/VBMIZbFVWiVZo2KAMPFdzeZsFsV0kT7WGEXPFbVRJf7lPnNWWhWEp
OTs1dM2XQn/0WX9C+a7T5UIozmjBRBMqUYelk8abENTq4yiI4KK94cy1MtW48DEi0JUtJ8seaun7
9t6vvLkz53bZFi62hRXBMB6mzo3Xg1DHTbzxEMp25SYfWO1Wchv9+Uz614icSxiQpE8x+BZJtGEv
TQ/VcNPlh22pBDbK8x9OZY0wEEKoLDvIYeQM/WnULfvvQLhjfzBUMpgyAdJFp676XMuerIiinMAL
aJwXwDtpFiU6MPxqdlo9/BCgFhI9JV49du8KDL8VQeO8AAnivI4wbNIdyrux/Z5q/8jpg5U/Zgh4
2wsnEorzBDVpZL+PoQAGSvcUdDpjnkeZgzNBE5x2BMbDvwBHEumNlq2eOTppezf0AuNZVzPwHoJ4
GnyvPDVvBurLQh2QYRin7z39UOW7vDUFWrYuwwWDs88qTEM9lPCoZpq9nVEUEwW9wMeIxOAMUjPa
HvONIUYdNE7RoVOtafeSJQkUbH3b/yfJmybtBiyugUEB41PNDtUn9Co7IDUXF4xsy/OmIxs0LpWi
6h1qKOL0egqKvRJkd3KRPG6rsQiGs025K1uj0CCPlmCSaOc1YKlrCsH2i0A4qwxLvweXL7Y/Gavb
MmrPada6bafdb8uymnaEHv+ryqALfX1TrCoUgtYjhNHV38/8mvrzmT/ZiUixREKx3xfX0jgnsWoV
2CC5uGmCg2/+06uCzREpG/t9AZFYsd/mUDk3GotrMrWPGQgCnDahtlTUAvtZNVFc6nXCElnIRL/G
kvQ8zgsJGblqrAqvJxTVz2Ya77a3aHXRFiicRHJs5XI9A6XGtO72Zpp3859PaUBkXkBwhw0pxeus
VCPpZ0zang7KS9KCS/o9Ymi4DaAPEMQcnEL3jaKWQwmFjsn31H+pIs22KsGbwPpSXTA4ZS7zzkzb
Ho/pQYfCNFVzArW7y6Lqj0kQ2HJdYLh9j8POKsIJMHl3qiwQtNM7ORCt1+p9bQHCbbsxYGKPmdS4
SKPfBqVwdqc9xLrhdEMAhvv5L3eH04Cx6vshZ2UIWnzQyDON8WY7iE4a69uDiksdhT5swO9re0lQ
DZIESP67lvbdqFVQYO9KYdUlW5c3WSL1AsJ5Z32MjMZU4GM0s0WLT2hSO5eV8VGG9jlarpnP23q9
7kEXgJxi14rUtyQG4NtCqXd6UKKoqGfWTWQluZAdzyAqDSqkV2aMhYipdNOA5iEsm6dtoVZ36gLD
dyZUGWhttQC396b+SK3QtYznuBOFuFX3uQDh1IFQ1AIG5YxT1NhPdiqZg5cPYeb9nSicPpC46hp9
YCsmqSeUZLnS8CUkhsAlrF5y8dKAQh6iGhir+lq19Rx8VTSALAr5hqc1R7IwfoIeu+AF5Qg9eUcZ
JZoKf6NxZ0NjSOuiIywHlu4l1bCzcD9koh4RpkpvDGkBwqlaZOpWkTYQyccs1SwunubCPBdSuVej
4hzo6aHKpZMhmYIr3Kr9XmD5K5wGe0rNELKF5iGMb6f6to/QSCkqAVw32wUOp31GrvshqYDTa+ON
EpmOr/qhrc/lFToi7KxvvgxjfMYAeU+uFcdMRxHp07qN/d5E/opnJFogjQG7RqbN2ZIxiknKlXsj
Kf7ZNoCVdjCEq4WknINSI9qrqYyNTM3e61rzVLRWb/tmhqL06q7TqnOQaVeY/rGTae0IwNeN/CIl
F5JRpNumEbss/yKsU2yCskBnfvjZQo88Q/49/fMZwExepJsIutzx8McWfnEE1OMsG2Z2msFpwJVi
+k8sows4fU/t1hKGC9B93uG4wW5PKkKnI2ekO5sNudezZBaYxLqmXATinEvWBNNsVezlV0JqZtjr
vnayfGu3vVWrO4VHCGphohKr2ni9bLli4b22hEH8PwuDVg178X1uvdKkKts8xrZM4GhuPmfaV60D
V6noZXK1poY9pvxPDm61ugRMlhaBuleh4+/LXYjqfYw426foAWc8iX/e0AR1W+BxzriW8rCX2NNK
VBv2VJzRgO7FYW2DQVRwSGP//I1HXiBxHpnorYX2M0iGOstDY4FpG21UFFMk5z475biCbCuEaCX5
RgjN6NUxSSGZdt1jrnu+i93RR2MOG/rq2+01S7gL/MWqql9E5AvBm9qc8q4ApB7Z/fCxx2nUeFfu
doHBnQiScQrMsmaBTT7I/kGngrPAugwob9AVXcPUSi6yhGXVpko2YfTGbB2sJjzJfngs/ESwPev2
eoHhxFAjbTJrBTBDf9UF/0jvukljesj/xODChp+HJA+sUUel9WNDXuomA7P0U10lAr/zH2p2AeJC
hDR1siKXEIQx4IZO9xRdKzet59t41r0OdvSmFiCKVo5t4CJAWLo5JLUGydLGmg9Ba5pOlEmZu20+
6yiYEsauu0i0c9baMc6/EDXK7kjwvvZQCAewrh7Q0Pr5LwDfXzbkVtLoHQAYMw1jjex24SHbiYq6
19X5AsOps9ZlyaT1gJGS+kmrMZXdz260vNtvL5cIhlNnzc+JJI+AUQv0n46RrWQ/Qu3P2ZaZs74I
wyk1BrrVJQmBYj51tV38ozmK7R+1b/mE9q7uiu5qZziULrROYK0/y+vfOu8LMqflQ6JnNZWBPJ1A
N1aD5jMExTPrqmk+pTeqC0YhRzu8rxB7KTGn7D0sawqUGWpI96N6oHDc/sPfbR0X2WWrlqKRbR2a
bW3wiWKKRmRL8de/Q+HiekuyKotmCJLRXT5etXT3rqLf5Vpxobwf9dHIG0DQ6ksb7/C+Zyeit4kV
mqzXKsj5BX9U1CSOsVq/CKWS+/6svUSYR6CAqVQ+gLbDM479nxPFvELlebLGwlBSWQNqXV2XyPWO
094Qcqazjd7Qcb7sN6FyGaUGQGLrmPgfddStjv5VnBgiY2I+ZwuIcxYBenI6kwFhVs1hjvTd0OFg
R4drWsI/GeBOwPO/b0w/SmXwaNl/21ZFgedVeS8ytYk/+ggg4bE+olfzrOyLD+2+EXkrEQ7nM7Kc
zn4/QEwMpjsmN/pOHm3/xfKSI931oIinjz9bsg+YHE0fOmdbSIVp+9Yic57D7LXOyJjHSq+k2+RB
cYtTkdjtIX2mYKcIz/Wpvqa7BM5SRD0ukptzKIOqdEqYwA7Vn5GtPzA+5Hoveo4QqSvnUaqsNylF
BRG6wL08S5yOXFXap2wSOK4VIvXXtse5lbSIaRWybaxd8kn28p3kaEdNsvPDL6PvwM6KoSCHeC/f
66W9vY1sl7Z2kXM3SdHNo2QCPBk/a/LBVCO7pO42xgoN1isJ+SIcOhSoJIiwYZUH6r+T/DF0ss+h
q73MN9mxdVDXZE8HcqdjLNZ7uCIBjsGUCpENHSctXk/niUhKAGuU0/IEv+BgTpzgcLKqKQsITiEx
4EjV5WlgY18tHBksYzyaJSpFWxLSXVrLyoftBV3FM1GSJUMD9Tcz6EM1HCrDwJDPLvdmNUUP7I9g
vhoDkY0zB/JGOS44fNNBUNK4zgc22FPd9fKJihzlepZtAcAdHtMs80eZTQ5NPuLIgxb+/sDa6PMH
9dAdttdMJAsfE9pu6GIZk4yiNpmclqIZpIiIqNtsFWWhCZzPwBTPNMsrmBMqkW1TdqmoVngdANRC
Fhpp0U/LxZYcFFFlgOZrlw5ujjvDMIuOAuulP/oFgv2Fxf2H0FiJezSJ4l7feezqkDn6A9hd7dkr
dtFO1ECz6oEWcJx9dnqMGmu8Z7hV9SO3TDfEsJhEdd+x+wsQzkLnsUCDBDoN3GYobyWrtGmSCbLu
q1GJqoqpo76HjWV+vWxTkitlNwCi3wWHbt8eWk/axydRPmm9sHqBw6mYRWO5N2fgtF97d3atL31r
m65xjQE7dFfu53dVOS/wuPBUdQamAiCX4UbSx7BK7ImICmnZP37jZhYIXAySO3OeNLhQN0EuIdWs
XeAXV3QyGjs1p4Mk+e8qNbsA8n7NKopMyRoCKzUxxKM1Tjo0YsoCwQFtVbMXMJx3Cw1MMgP9LGwV
/RfFKHtNU9rGFAt0W6QRPCGPEWbTEKTAYYQ8aBPE1JcafpScqt1wKARCrcYejIVHPYBlEJXv5h9C
9d8DQ2uiHPlRVlVPkyTWrCA4YK4DWTIytQYqGfmGdOT6hqIIZGxSWbuyXrGMX3nTGu2+bYUP3Osq
eAHjlFxppKZOCii5lhSY8tJjLG49KbpNFYnYeq3cd6kpUg+RgJzad3k00qiDgGlXuepwnfX3fgS9
F+WF16Mserb+XUn+cqdqqA2rA+b8fqW8GWni9HX0WicRprtX49MCi9P5rIorKcyBNWSHeTpS62Xb
ka/b1EUWLowbcVMafomNUuAVUukcjxjBawpA/sOiLihclJ0kSQ3qmEkBxqnoEDqR158xUmxPvPZJ
dI8TicTF2xiDfKZggh5gqLk/fCimR9UXGK1oV7gYq+pKWUkguHepfjbH09AKDlfCBeOCX9HFc2oy
XWYuqHhIvMDr7fSHtE89M7DfdWRYKBkXAhu/pTOVcJ+QOstWzA6TLCI78D9sq9r6y+gChnMKddvM
c5NC15rK3CVD7fn9eDTMbh9I4aMcqldBLB3BM+HMYDMQ3MvW80ALcM47hGOXWmC7wZ3i0d9n3vxV
3zX7ZI/5IBQtVOpXduO13Pk9jxMXVP6mNmkzzsRMUTLy4sep3ch39fsqvRcgnI8I+9GiHQgO3LQ+
JsXDgKN/JziMrfpzAxNHTDxXmnjvfX0Yy+pJ1xAqcKcm3wvLM7TOiaubIP0wWw/bWrJqWgskznpL
2qQ+wUgRNBwdkuguF00AFH2fM92QmoWShD12pHyQMToO87+2BVh1PwsBONOd/IYGxdDh3NqDiD0n
XjoXdq+MAhfBjOXNIQ+lL1QzLZWCDOj1jqD9tTWmqdTdEhHVV/eo9C2g2NJDNt+QQVB6uSrT4l7J
bT81JxDBqtiUSD2lk++NwW3dlu85oCxAuJ03wsEaRspAshN8n91qH6r4UyialLZ+H1vg8BowqWU6
V0zDfpj70JmuQQProuEQRVE3LdLBiqj4ZXWrFoCcRoSziSAbQiOi9ITcjU3T2R7CfdL9mLOD9B7S
N92kKqGmhulib5q9GwODeBUkT6LhwYzO6fCUVCIdXz8CmRb0DhkgDNLk1pDNaPBNljJEbrs86lfs
1b+V/4KuDOV3v8H49evCpu9TgA1y6VjIcKEjbEQ+gBgiudb1/ILEBUISYEK4zgLh/5+BatX/LITh
guCYB3MXxyzWzrEFH5EGB132RRxhIkG4aCc1xRRiAB0e3mhW7My8+6HnVmcnRLK8d7g7FBnLpmGa
ssI3dA948YpjC8pdFKarRfOVgRZR2a9/bMOsa9wCh/MO4dCqav3TiCavPJa7/uBTDJ6z9sVuam1R
VmB1/RZo7PdFzkbDVULTE0jl574do0LftA6JSt4TKpB10jQDXMo6342c4Lrc0QGp1KCc9lOX3up5
c8K7rOC0ui7MBUZ9LUyNctmmDBDylLm/rQzzMJn6QYu1D4ItYt95E5IW4nBRYpzDwgpKeJ7u9CvR
xS5GyXFyM7CjinZo1Y4WYJw+5EjYqk3MHoXyWyt46UWsD6JF4zUAwx/aVsb3i3Tfl/syd2vRQCnm
t7bWi/NrbUoqFDwCQm2+0DSxOzARjc0/MTrptndmNQAt1opza4Oix6FUAMicjnnxeZwSm/aPeXHu
9RsNLzHbaOtv7ws4zsWpUZ6FUQx9a11lZ35PvyUn/9jaScRY1r36ujjqjmyjiE9UzrQe2hfInNub
2nLs9QQa+IvgCXP5QhuByWZzKek52okGBAuUkC/cTrWkAT8v8BK1dNoswFCw6mF7NQV6yHPHl5oc
SFPGjCo76eDdi1Ef1n3fxlgXw7JMGU871OJvKWVSSUTFGC230p4bGamG4/b312W4fJ87q45j2mUg
jsRpoZqcKQjs2XxW8/d0o1gXEM7LWUFdKjTRcAuiqZM02I/xfirT3bYoaxchimOVQg10Iql8L6KZ
K01dSwZEKV7kSp0cJZSvsrD/lobkWrLI/TbcmotYwnGmFHdmVyKLq7sz/dIN121zF/i3RDTCYm3/
lyic2XTNhHb7AUIR0np9gNFekbTfFmR73Qg/OrarR/SihIAw6ysdSeK4P+XW5DTB2RQOKNgWh/CN
L9YYp02BJjxXDzwS2SzblDlf22w/gt6rwhN6uo+et8Xb3icic8oXJuYYyBMsqKiuegn05vFzQey6
GtxtHJFoXIjtQCSKgzdwyvE7aXelIWAPWLPUiyagmvL1UaGVo9zvmCcwdZSMD/lOUzWPNtGnbTFE
MOz3xfEqUPu6mGbAhNMjQQWTPnkqFXHXitaKC6+0lEYwVUINQuIp2VGvBQ5HpNLs94UQTTyVeeHj
+3KKR/7WVfMvAQrMGmIXqre9XmsBfLktnBuIQsuMaA6oujnNPQEfxq2kvJD8wWdUUNJhG020cJw7
wKMrneUEaBjF/S3XNLsn3Y9tCIEC8MWUU6Qk/dwCIlM7u/QzDy+VNglE7B4CSX5eKpZbVKhxXFWA
Qe/JeWymg56KqlvXtYCaukrRZYnygddaYI7obgLHKCzSv57G3h7At5HRB2u47uL3UCFQ+YLFabQu
lQNSo8BCzAEheQsKiejr9sasstcuMTitjhI8VKUaYnWDYdDFbOe7rANtiI3XAZs9cdTXE90HaPbY
CYDXbg9LYE7HJ5znzUEGsLafMFGZnCUZJzfTZolZlL5bAk+3eqFc4nFaXtcx5nqzd3I0Emqn6sRq
Q8G4Lu9MzG4S3VbW9f33zvEHxbiRBzCSsZ2rhiPRWszPDNCYGc+iLgIREHfUor6Vh2aCXDCd91F0
1RDPjAXJwFWjUjChE3EGZF08w8wQZGGZlTr8XvIxsfaEPG9rwqqzW3yfsygj1lAubuD7pLgfSWDX
GsYzaXdlc1WXIehN31OyRRd4nFVJaSZHEXN3VvNpDPdt9+QP73gGWEJwRoVRs+YQoqjKnUrz1PQo
Kcx6x9Amb3vlVu8/SxzOhtiduJtA1utq94Mn2cM+3Q2SPX2dHcWTD91ZOItctFecEWlRbEgJnKIr
YSwYHiq9AHPjk9tgfO7pndb79t8JyLcrhl1K9UzFQjLv5FO72gfMNSFE6TtQ+OJ9Xs8FjkkgIt9f
EiglMQsmoj7etLp8aiziVg1uYvqoPVNfvomVInDfJScmamgUqTWNP8JGmZ74A7HYRda69ZGlTlDK
1drtD0wmsUOv+LKNt+o12ACPf+G446timXEZdD70MzqO1ckcHn0R0ymzIj7ZgSIHHbdzwzSA9TpO
FmQokrCDlQUZ9uxG6TBVJn4YEsGFaXW3FjCcBUhyP4FBBgpiqqc6P+AG5/T5YUgwgzw8D3V+2l64
9XC5wOMMwMwnJSnYCWPcoU0DpE71MUSbATJf1zA6Rwvt/yPtunbrhpXtFwlQp/iqsot7ix3nRUic
RL1RnV9/l3LOjWVGdxN3GzCSBwNaHnIayZk19f6s3XrHFI2gspK40jgOhaH25CixS8YvTSd58NvU
iBWGEEdizvMynCGXrdyF6EU3K8wflV23b74Ir5RCbMqFkkdKPsK2wGYK7uVMw8mw0FJPnfTKzYey
CGZSk11hoF2o1QqGigudPJ7ewm1J8VQCt4EfVVDMplYai3ZYTaO8pvGtYV/q0ovezfd8W38HEdRy
AvebrU0AKb8ug6PUX1GQ7CHeMlZJPZQy8s7NEL2CE7RSL9s0rVvA6fOF1v2eDVmjsWTRxPy9jqnV
0hT+idL7dJ5RxOYruiG7SNxMCd/FENP30sJric3glhYKUu5j3C8GlFp/ykbKfbz/lB782cLVWWGe
u5D3KtaMl7fgPnUzdt2kT5/DEI/vFhhZMJEJJ6vmHrwfanucZdUvMlX70/+3kkNV5rLGWwze/2Kv
PCJW7RXPYkillyllxeM5Vf0rzf7jINdwUZnrVQM4jF3zzGZhGDcva35ft7okY9+OIH9t6E+FxwpJ
I7VakWXxYgtDDjDeRwlvCLssW8m5fgMH2aVJUAuO6lPMl/oYqWZqxX3Ey2W4TwYuc6dwywm0JooV
7hiXtchtGBLAlql4FvhFHJFhRC+ruEu6ifqacj3Gzyn1Yvp8Wum2Sl/WGP8cPgaej9QaKJIJ534Z
7RYZuyhAEnq1cAeTLLDQCpXsZLfxG07oA6wQQrShNeeR9lhHa6f398yUhKit6PEBQMhaHDo6hgnR
/PB6qXZf5miyID7Ia92XHRdylw9Agtl2JLV0ZcYCFnbhVcpjwa54+pQOhRuHsurTbe37qxBkWdWV
lhtpNLZGByy1nN2p9skweamKqtrfp7ViE8fGCCm8O+IiWySIcmo6xU2PxdMTj46pq1LuRWPiZqUs
VizB5p/VWyEJEg0j+InrHCrexT2422+Ydd2Yd06HHlDjLs8DA3VRp2XbSAIx1uxdtsXoVmuoRnPG
NVRF+TqmR5CLLnwZ40PU3jr0yMwziEU+gC0LvQLTtcGmeQWwoQK1fsyCIrqhbAxOi7TpJ1YiCU6J
TKkalz1Qmum1Su44e2s02UbJMIQkhfE5sU0ClciMpyTBdQ8PQvX75+QQMhPDrDXSLqvVhyPoX3ag
EHQdGQWiRBAxQS6NmGUhhSAknxufqfGAynRrci2idpIcRQYlODl1HHszbDn1Uw2lxre1eVtRGcfG
pvtBXxJmK5q4YhQPg2asTznnHcQhA4LSY2ffOlqHOQAFJojsT+/P1hUC1PkdTHCq4dhg8XSA/RmM
0u9Dvz7YnRcd1R1zmUeP3RmTxT4gCt61AmHOzGYg1sazHt+YRHJG2/Y/jgVqGo2gWUyQyDZBT5og
Evngs8d7UNBnKa4vkUbAI42XSfNo5DIHtK0V75CCSGaNsdmYiQJrbRyfZ1+MLvMrkkjc3LYLf0cR
HCtty6p3agiW55Yb97+65LoKFTeV1Y9sUUZgh96BFnFXLk4Zai0czCX+MRKEKQ8ai90XugKDmlyT
04ByJfdoXcHxNbtWNXy7L3eV2rpD36gSqWVrK/jbXo+MKKkWL1Xf6CWSM+WlrWUn0+0I8i6x4G4T
anbVZEBim9DRb9B5BmLQ3GucyR+d8fuok309O2f5xndQwf/mdhaRcAnJqVH/7Aa2G/PixqZccn+7
aQ/EMlXc9pgOEQ+8jA4YjdDoWECzelZId1sT7hMDJAwmbtVo5U6GdVvw/Mtpz7KZDq5gBemyqmwc
hWFm5sjerPGbLitR3rSG1feFyEIxnpPlNsTCsGmPltdmDL547ZaEh0/JIR5945BSlHVDjlm9Tvub
mUnc1aZ+v8shHnqHoinrMcL38RBzyOpvTZj5JZeASDZDPOyyus1VPH5Q36Q3JX+wS4mOyYQQHGAx
NHnILAhB6EWtB2F1nY+f3AfB+1mG5UShgsirzf0riCQOYI16Or3VEpUSz7YMRz46Jwb1mZVep519
jQKTIEvzICbFJ6URvJoZW7k6MmwIix8s/WjLGmk3c4iVVgkObVSdIQLDOYyetB5h+zZ+CIcaNVn+
qEkMXbb3gqFrmZLWJIcoPW1vcnO44OkUKIbslVoGI9h7NBTWWISQqNUOSfI89pezJbESCYTY6NWN
lj6hQQ+pffSd4IzUdQ/SYUXbp/P3nREL+Rum2ZWzLJd9TR/rp+WSSwn4vnzRf6bPo6/7GAyeutoZ
r14EN/GO4YBZF0FAtNDRIK2WzkhRwIeYztFz1kdeVdu70ya07WjeYQQrbZU4ZmSBMVnmtmZ0zVvZ
FYoMYtnFVXZSaXkIij7E6rpQ/HRy/LpU/dNSbG8SDuXgncaTMP75iKEbYZvTxSmjgK3z56B1yctw
GO9YMN8uTHd5MF+Ch06WjG+KtoIVUldm4eJJDVUo4K580oN0R7mb3oLQ8aa5MrzMDwt3SAOJrJta
vwIVNINFTaPrE0DbYA6ah9xPwZxkPk3eAJKwhTMHbVLnNMmDTeJ9gQU90ZqpbRqkkj6JwH1XBMW+
SP2xdp1b1c8v6i+5p8tImLfT2hWmoDhs7HKzXqZ4m3sVNeWml/tRYB6tb+1V5NVe/0KfJEu7mXqt
EAUvj1EWpDWd/y4tOYACNDAOitenrv7U+/kDeDtcBP6bNIj87MdpcJkuCRGAkZy0+gzsqnnr8q8T
k1zHbQbLlWyC21frPlHMAt/HM84tcYbfrU1cZmSPlcP806Isn/rnRmkFJbj+uknDxNKgLLWFCR0X
pvM1H7mX9AHtULR2TirzDiaOQK/mmg/UwY0F7n9LzU3izNX419MCbRWjrNVfHH3ObCdxOhMg0exq
u+UdcbRAkaaCQrP8dUYxygcwwauknDMEBexUOo7uHL9Fyi2GEpxzTFstm+BFaKJolTUs6sBv53Tf
6JHbyVRaogeW4DQYqBvaOAFGUsxuWh2z+rnWKq/MI9yc3qDWWSLT1tvKh5UTPEatWrmeKYtQBG1P
RRCXLujiF4oVkCfey8uGtq+4V6soOAyzj+0ixoO2nx6NXQ/SQb5f2H0SX8YBJXOG/7SNJebE2maJ
cOiKs+EK9aDZOz7NA2u/vFEqpScrmt30SBT3WQ6ohNBYKqiIkztmns0t9Y3OfG2V7lDbsST92N4x
utycoVNt6Vb7GLgbTtGhZOFMzW//05NCbtRj7/+nJ0XWR71txis0wbKMiSrREMOM/3BETm7s15iY
uHRtJ7V/BlMk2kzfRROWD2UpvWUv17V2HrqYmHxrII6kioyoeNOvr2AEI+sxGr0MS6RXPP0emorf
RY/FeKU1pcS4trTBRlUZRbEkmmtEIgwlz+y4CbF2edm4mlV7htn4p93sVmazghBd+ZjjMTmuETcM
7Ypn3tDeOfUZR4Y1hKBveqmE1jwj322zCzu5VMmBnjE+hKwhBCXrs6EIwROMPKGCU9VhPwpPWslu
bPqDNYqgXdFgqBHNgFIbnvKmXvPDPHrTw7zTgqnyeICeLl9mP7L9EVQNY7Fap1kWL+3hdobxkKl1
gKqN4LQaSDTNErx4kTlO77TQNJRYHbM+/KI5g8TvyCQR/DbuV2oeLccefcLkz3Q/aKbb8IfTcmw6
t/UeCSldk4S6wR2g/GcmrHbQX9tX8FRf6X58UcvamJeviVnXGk1I8Oqas5jHQJsxC9bU2ntSO67T
Ka+TMzwORDmelm57l2xMqNN1igo4QTizqkqNhXgWGNT0W6JHP0x2xuxCWNI7hCBRk9t2Gkd4oe4d
f8ju89mnyf+/9/IDhJCqgsUKxAwjIEb9Ihlf0/Zt7CTFpVtZ0EoK8ZZC7bQJU6+xUHrUJi7YBuAU
eHYV4emrqTBZxuLGsSplrzabsW4NK3i60WpVDT3FcKbLlA9ldsckueW0qH2aWY/xPFzOWX83meUX
VDP6zcAGiYvatrG/u6cLfpBWeuiMDv6AWZsv1bB9aigLSiI7D0v0UGQfbXCLtQxowfLOGDiu5ljh
MzpVoCSUQNNRhmY4gkMyWTimZQFJ9Eo9akYRIFJ5Z1iTjRTIQAKLe39xt9QGlExKBWsyu0uWkweN
yhgpthIFzGPRTGoYFP0QgqqDEmAYVdNEPtLsDNSsqqjLtW8rQ+IXNr3eCkfsVkT7fJ3SDDigNbAv
SkwcqH9Uqat8mwKclvaq7FlcCiisXZlzbXYc3NAtRcdFUO3bFGSira95ZQD6aqllLYorOtq1gIJi
q3pH8HgBAdtg8hW39fhLsh8WcoWgvrYfTiuGZNfEOhDbaq25SAE2/ezHY5FcLqwleFk+jbJlq2uR
xMiOke+VFQElSW3XYCD0m8BkZGn70zAyYQRDIl07GMQADJ81P85+VDNGkhRDoKCr9TSSTCAhwE/h
3MZpiKcB3j51xNhNleJCMyVWK0MRYuA4cNsmeEz26fhSoq1w0J9aWSHQZqa33hshCi43jGM9QL3Z
WzT6fEd2SdBd2j9nzc2fh+/MU3xNErK2fOoaUnAVsVLWIBeHXIl6UWRfuKzbVPJ9sQCEpkk7IG9E
aBgPKl6gop+nd3+r7Bu9FH99nehO+3CGpwW1ot/tQpyWm2vU815X1xl4xZU9woRHFVfGFCgTSnAL
gxqzJFrebeeJc5R0Guqu6ZIzpsZBsqUsDAy/NoaJfzww17TOZlPB1jj21xzXznPpWtk59REETcA6
ZjUQdM4JdsrnnJQhyET8GZNbbLvcpz3zmnIITm/T5oqtYAQjbVMLfNrLU23fPHP1IrEOn/u+sFYV
Z1kXRlirQfcto8DDeSPxm5vlOOuVEozTio1ZLRgugPKr2WNHVFV42X55c2iOeUDvZEXQshUTDLOf
m662l8eohY1Sf7HZ4+kV23Ro7zsilqIarNfDsMD3c3I0yuPc7als07fD9QpDCNejqi3jnLHr7ew6
e8MHizpaCmJUU+LY2nkFGk0tiZ/+cxj5J2SvMAXbtCxuswbFRz77Os5uuG/xikdvssnN9tERVZV/
7pv2hR/fVy+nV3TRsVPIxkd7ZTamP5g9kAcQOGoVc039Qo/vqv4lKWWZ12Z4XUm5aM/qpS3R5qoJ
KygjKD0LPzpoB/YC7p178DhejzvDS93kMfeG19MSylAFZ4HqW12d/xRcWJe58hoz3Z3UW106gW/z
RLOyNSK4i55a/70CXR6+pscUnFbafXMsLxRflnXJ7EDwHLjqz5smgR1MXYzGE+r2BBTHvWTlZCiC
8zDiqaFVBBSzurNBlmVU+9mQDP+WYQgewx7ZaGHeMc4u+W87f8tRIW2Pz6c1QGbS4mgsK+6oRaoF
ZI8h5n8U77IOer94woQ26aACiRMU74xLHhpOsyybTu6m9NjLxNleMsRWnPUwB1is5xwzU1OL3IHJ
2hH2JMIRgnhp18qc0uLo/nUN7ziCUxrnJIyYQ5A9Os3FWOamqzuRvVP7Jr5pytadSf5Yce6CR+6R
V4lnO7KhWZvOaenYoChWUg2xuyEtQSeBG1/ctBEQQmd3dfFzgltUdzSXnTA2vcQ7lBhZaESyedQB
Vdq/dVBsmk3tRoOOC3GJF5QBCeGlYZbezE2ISpqqdVO2V7LWradrakvaXTZrDshKImH7tIIXIWbd
QaJhr3e/nMIP9WOV7TO2s9NHngRjf1+VaG/8HdpXNoYi9v2lFUtedSU7KJaJhMgwCSWQ1umJF5Eb
pwPFgX7Vlt+4zM9vmsVKXiG6aHWa9EMCKFy4uLNF3YTf2PnX065EBrL8fhXCmFWNup5GqGomb4wf
SYTJgfHTaYxN/7ESRIgj4wzmkUHFxuE16DCR6b7uNMkzg0wJhfhBc6Z0poa10itMOYkvM0SSyt53
URSclmV7vdDmr2HEI9HE6Z5dadrOYsJ+NUYXYJr1i964iAz+SRhhyZyO5mo0wFXZBfd6tKKYzOeD
ZF9ksgiLNo1zlXQ5XEQf3nRd5NrFziGfxBBCrlI7IJGsgYGZBm6fPE+Z6WUyhqPt3X/fFCHmFlrZ
WEaD1UrrwePl5LL0pcbMSGR/p3d/W5P/Aom1rsRup7Y2lm0Jn/N218usUfZ9wZfWuDrOCoQNfzSq
GxQNXjdzLBFBsul/UouVwcd1p+ZNCAiK/FjpW9DKDm4Ty0oDNv2khbcEtLaraB4U0vDQqdVS7/G0
mNMj7a+ncKfqDerja7coZQR7m9u/wlpWdSWSjh4a9Cvj/aq2g6YoMXm1dCEkWIFk53SZVMvirpAa
qk0kT2ZkKtpPx8bA3WKXac9h6FaN7C1mUxVWQgkeINPtEk0ggOqi7jd4Fh5tU3YHvn2YXmEIDmDI
mgkjIpFGYsip9WZ6jZvdm0hMNL/3GWasqgcma+dbTPGfHGwFKfiDKAQPWdJCrKYpgoaF/tSkl7YZ
HTnuDHg4X2pzfHAYO5w23E2tX8EKHgLjPY0xL6GOToO6OTSxXjf28FBHv0/DbB+Z3nHExLyqO1aS
DDhcH1Ght6fxW5zsVV7jiPbK48hVyH3FJze3zslLVsCC56D2lJRNiHXlw2Nl7LluYJxF786mh1It
SSItUU1HSMSYhoEtRgEhtZbvQgPaknfB6YWUmLQjuA+udHVPMMAWL5E3JvXm8GeeX1Syg4fEnB3B
cSiVPSq4U8a1Gy390UyCbKoe+r7wswxM6KNzztEQhz+k/gQ1TOJI1sqcpjGxF90vErfjV7P9A/Uj
pxdu26bxeIbRuThLWUSw6XzU7aTJIdPo2bGnezGmtSge5gzPGGi73F07Em3YNC3iaBjVgutLU3yX
juO8IBFBBtkkpmebj0w3cfG3l4i16NQ/fmOFIvgNW++rsWuBUjC3Rhc/+rVv1NJr/KWYaFRdR6KA
MqkEhxG1TTzVaKjwK0d1iZ167bjrSsmRZtOQ3oUSX6rTuFLstARIV7e3UZHeZUyWsSzrcmLdxGr6
0XDacpwAYefP43xjNqqnZFdZd6EkF6ohe2+SrJr4BF0yA4/QHJm+wtvSjYgazGk1u3gElejDpuU6
SMExnA4UJeILsa2lVMuzJPRT/WZUjrbpDf1zifdATZbIbIq0QhLicIm+7LRSgFSDkFFpcFI/FGEl
Sco2d8lBkanumDoeAATv3ShNPiktQDSQbBQPaX/A7YE7R9/68lkJJUFqW6J3MMF9j8McpzpqZTAg
/KiOgdUlbgjOydMGKwMRHDjm9Jhjl0HvOPwcfYjKr+k5jWdo2Pi7aIL37tHFGo82lC1UE48o0cts
SYdcb8ahFcYi5irhi4ra0NXFQqPqbq6/Mzp5doZG7eL76eX6Y+r/2OkKSFCzqu6HQXMgTLfDvBff
9tIdidzeBF1z/KI/DoGZoNtY8ZdRhkbt4u5KVgW9bVLvy7n8fiVqGRaVNZM49B3nimuxq8UB3kHd
vLpLULh+WlzZsgrevNfSusKJMwRdTu5F6cJ7ZQdgWvTpcAbPFllrieDILU2F/xsh1lCoLshFXINf
I+pmGGt5WqZNjcc0GNvBsFHLcQSgApN8mJNmIbg1f8TMcDPrVrVlRaGbC/cOIk6Ww4lqrNUkhaNo
rtsp9UiVe3aO6WHaOVF9BSR4pLzoYzq3AErsrwm9Utno1tE5DdtkBSJ4ol7jhVVNAFEmTGktfW1K
3Uz7HbNz4uwKR3BGNSkrZdSxNaUZuWUZHSiG6Zze/U3rWUEIziicM8caCSB4eAH+cLfmuzq+ZdMr
jZ9PI0n0jAouyRkLtIwtetZMxzFKvBxBdjA/uf2CO8ItATNmAyB2/TbyOWAhXvCaQpKsbuY/q0UT
XM6UGnYyYZi1r/VOwK3SJ7bMq8kMRvA0rGpAfGIh2CXMa9XvrLrtSBRU2Tntg2tVFqx/bFWuKVWO
NIHxA8+0oC80lB3Wx89sPhVpwynpKjvOABP3hy68NOKjIgurp/WLiq8xOmGpo8fYFKd+w3BJV3Fq
V+/PM31wUJgEk2Z1sb1CTbVOaSgEsdoLxdozPEo3iT+DRvL0gm1mVvQdR9j/Uht7vYqA0/LrML7m
GF86alem8yMdXvVOViW+vXbvaIIWhCE3KY0L2KbqJegIiM2LSirSttX8BbHVj4GaVxPrNQUiDWax
z+fS73Ln/vSqbVmNg2oU2JuB9jtxiE3XlCRKF++vWy0czFWXVj6rbub+jCGcZA0kuM3OjtuMaFA2
Fl7kLXPBJ6aC4ra3zhg1/QFI8JpxXOeJWUIi3k+HqCsOZtVIfOZWCFjLIvhMJcnUAb3eyBVxXDRG
3A7jVq19IImnJ0+f2x/BcY4teCKnJaAxK1i4+eo6c5X8Rxqdk8ZDAVQTaQ3uEsQaVrPQ5oSGy+Ne
e4USRTc0Cn8YZZXLmysHkg0d98WGaYrlT2ByIppV4VEFtupa4ZMdfbHZN4zJcJVJ5qg3L0hwnvsL
JmxTPEdhnDGAWSBRxOyNfFc1LgmM2XNcDNQ+1HvF8M/YrhWksF1hH4+4Dad4NqCNyweXJyNS+9Y1
Bondbi8kxdASW0Vzl1i8aoGcXnPIcv6OTLebfjckcwt+xYYvXS9pA93yQg7GW/0vlGC5JTGGLMyR
wmfKeDfryvXUyZLdLW+6hhBsNqsJ4aECCMbv0ulXNO/49Hp6Z2QQgjIovTplznIQmcAq0pj53hjj
Bx7KSpg3/elqsUQF6BR7GDIcQozqaWQ/0ynCAMzgHDpN3Ca974kQ7CYrjtpo2ZNq+JKVFw1UzOrP
uMRcYwghzqjtxKoHYHBwWpMLzEp18/jn6V35P2z0ryBivWoRo4+1shdBLJdqqGofbpfqo2T05tyb
gvk4/wiD05hbiYKjo+MAkzxMUE8Kcjmcg/FvedgHldIxyv1Ku4zC73oGQiX9tZc1EW7q3TuaWJ0x
TZrd450PaGqxU2h2HCfz2rGcp9NCberdCkY4xY1VESusA4wB3oDxEKtfahTo0jN6elZLJxKKWQPe
wqMJKJ3xS51fDQy8I92305LIFkw4wpl1bBZpDIw2fVGpxzHIqu8+KYfg0obS5G3RLyrQvplg8pry
S9qd43BWO7LIubplIUyPTYfBQ2fgk+Pj5FX8su2fP7dYglcbMSBSj0aAFPlhoJeEe2Q8o+BiveeC
R8usKdZZjrVq9fyyaOrbONRvnTh5TjgKjU6LsxnVVmsmuDWLgILWqICl2XwX2xiR/DqgmqC0XhJb
dl5YzFy8h1vLJbgB3cnBbZpAzxoFLezFlakQMKrdgVCOhQ9JsTN6id+RmKj4YsjKzrDwdo2XSbV3
i/Ebo/tE6XctmE1Or+KivSckE6v4pgLJQa9iFc1oOE5Oe9eHxu40hMRIxYdBqwCnRrdUaNHBcqdo
dEO7dScqS7RlMIIvGPMKFfQgtPRV8z7O7lV+U2FG9+dEEXyBzdoJY2KBQdrIc9rbJlVdXUkkm78t
CbUxPBOF/9QQrCiPKm0OHaDEeBOOSr/sQpdMkiAgAxHMJ49AZ5tzgGCSlVePz4yh8CN6PGe93iUR
7GY0UYGTZotfs2tXnQq3zw1vkg3/29RhNIhqy8vmvwNCmZY2zC5RvFKlL6X6pIf+aSk2k4DV9/WP
3jlCKX7Clvob3qFYhYbuMN9W6PawtHuz/8rKh9NwmzuzghMUmaNkaWp6wLVZiOLMVweFK2l0/ByI
oMnJrOokTVGz5CQvKUgrkhurkASD7W1ZqLMwDhhtRIIat/OgJySzUBZj2mwpJrqqMWn5tBja1t7g
Ngq5J13GfIuHRFxHJj2rIMegp4Fug9czKnYVMZ9Z3+y4Te943X1PUYlHY611VZvuqJpi/FTuDnx+
m1R6zJL+LlW7vREWr6f/uK0FWP9tQsDlSt07sYmNjMzyOVQR0mv7DIe0hhDWOCZNVsTtoisYR9iB
ZvEYmpIj3VacXUMIjqLNs0qvY5yMmzJya1Xx6FKmgMHC5FBY59Qnr8EEh2HrytijUAbVvPGXqr7T
2ilo2T3vnM+tm5hpZ3XXKVoJoWZ+WyixN9FgorKsYSuIr4QRh5LiScGMpgVk0H8XZKcQE7xdu7Ed
vU/pmZhpK1Wimr0BHDs1PUa6qz7SD5+DEHyShcyqxtykP0lwq/+yUkmro2ypBHfUOQ2djBn7Tmfm
qi04SdPL1vhZmJIDw2Yp1npPFue7yrTVogyVmsBgHJYFfTl5Najh7NLxnDzZdSboXcsBjOvkypk1
L1JqSUGWxF2JzTNZEaqDnULOar5dqIH1NvTi6rIPcSs8XPWVxAXL4AT3MFRtDkopwPW8dIfOK/Ew
GGe7aNqjNyi3ziF5pygwsjClAS/g4kVTNNu2HaLTAveCDwYHwYLuePMoK8LZdqvvKIKu9GD1xshF
ZC614RvktUQZ3Wll3wrAazEEHcnNsre1PyeL+AEUuXpiulonuTCRCSHEhmxI56IsIUSUvRjzWzyd
kUSsZRB2XkGelA/p8v38OGRfW+fCkh32ZCIIgYHVXVN0C0TNf0XNq0kk15ab9z1rGYRgUKncxiRh
aG/xuwTv4HydXJjHBG2Cu+Ku2I2XusQ4JQKJ90tsosWsgLnYz7TjjLcaHtX+ac3a7IheiSR2ROuh
phTEgEj2tXlR75JvrA4y0032LKD3RlDvzYfM2ssY4GQrKU6QMuxBjfA4jPK/i+g7poDsY9950vb0
HgxFO8WXkU9sGxDGtGhUJ//OZRuZqsdJiMzPQCHHlBTXBPlr2csG+W3v1zuM/tGX27Nqt10EX54n
oPm/kY6EWfRLPBtT9f37QtALC9AG4RwO71mEGO11ZRmY83rg+lE1f1Zt7YaOJGHcTrXeAReBV8HJ
HElh8g4CgZs1KFvNTdMdizCJeXR8ezgvPXlHE9xcVUWO0SKrBsGh4c+RpzvcK+PryZLEdpk2CK4u
oh3TCgUsAOmE52nCvBA0+LHW7U7blgxG8HgdGZ2pn7Bb81C9kbQDkW5UoWtUasOLWp1SC8HvGQR1
EEqKXVIu/9NsXqtueTmA0qDbYwySjN1iO4a/b5PgBfNEIaPSQS6mssDoLocGryvdpVUcaHpM47fT
q7idiP1FE3tZFNXJ7XEEWlha9xPugswavWy6Fd6YlazTQGK/f3K1lbpjhAbl6iJZoR0TfldWkgIf
mSyCf5imyZyUCRtlJOUew24C9DYd6yl/QGunJAX/Pzzs+7oJvgK0La2JidA4iAVT4iaX0UXnRsfw
cfQ7L9v1lzIKgs1m35Vz+sNXslo8s+ySas4AqO7Ni/am3GW/2tFloFEsdmXlKU+n9UIqoOAtGr21
cNW+aP1h8I1dFixPL/Nri1Lr8iLayQYPS1zhn7bPtXh6k1ZGC+cEzoALQsMfbJwuylb/4tiZV5f2
8yfFE7yHrtnmRBToYnpVfceU1AMNcIvMAu6pPtvn19rnnOKfe42VfO0wDUlfAc8BdQg1PdRDuXH8
67RUm4uoof4e1TSqg1PNx3iip/2EVBZ7hqOox80fbfnK68sCR+tJsn6bpvaOJJ6nrWbKeM+wXVH4
kk0/+nTwRu3NHs4pEKIrHOHpSrHRJ8SW5kRqHxAc8/xX0XmUSpLnTce0QhEcB0P9WRpaOMeMpvOY
9g6GossEkUEI/gID9QoKikXcqtDqRrXmO0WXMRFuBsSVFMufsFKxLI6mRksAodIXRq5z53GyJRnz
tldYYYhegdMyMXHN5sfHMVi4cMOn+W7yStfe1fv0ev7kxixquBKpdjD5XFMAF+KlpzMct0kl5zLZ
ogl+ICKVFdYRFq2yL2P7eo4fWvOTEEL+4Gi1ohgogPOT7EUf7psK87Bk+7Jo6D85ympfBMvnnFQG
hsBCvQJ6OwelP13aTzhj7O1DuVckcVaiy+JjlUn0rCwWJdAQgQr6U20k1xgyAMHqowbtqXqLTUnC
m6S+P2tIxsqriC9U2qD9V60SfojjV40fqKwGR2YpYu9a24xZ1qWQQTnov8cHfknRfjV+Xdj42JfI
byQX4xI9/qeJzVF4Z9aAYzamiuxNdkznr6ejy/Zdmk5BS02IqqK77KM18oSzUAVFsV/FXndlBlEQ
fbG+jX75wPZnXfq8Y4l5KZ3BKj4veWlTYMjtVF2HbJKo8fYWrTAENXPQ2T+HmM3tqxfORb5THkoV
GYBzq3m6Px/Mwg2/f24FxbbrSO100i5MfJ0Pqa6MQ3dYaNLVK7Ynx9NYmwqxEk4MOKxM7DJZhMt/
D+Ztal0qsjelTTNdQQgBR5+Z0RQzpJlNjMJWfxu2JGnaJOGjKwQh3FSd3dvDogX2NxVz9o79Pts3
qWve8nuQIezUQ/tSnGNIK0gh5JjNrE/On+NXeK3VgT1cWoPkhUUqlhB0+AgmrmFJBpsApFgufYkC
x3ffcEGzr3ZF7MqSa9lGCRGI0oYnKYqS/VxxHkhqPlqT8fNz6ib4hjEH9Z/ZQiSjC2ztMWpQmy5Z
ts2DsYFhMwZ+QMEnrNpc8UGLlwN/Pmce6+95ZHkpXrEtpNLpQLxkejst02Y6vQIUlq2y8A5Z/vFB
vMTIu7uCYlpDdWn3gSk7bslkE5ZP53iNDNmSuZODE/5OxsxNtXuNXIb5kzafdeH9LpgYwEulmVJz
eam18t3EH7TuqpDN9N5UuRWE4FujLI6dbiHjSOanht13+uPpvdl0b6vvCym7grkgJSkhglM+O5WX
Tw+jrIlasv1iBE81jRUNhdWU9o8u+9Jp486kX8KucFtL9kz173I5Oko2kXYYqvbv2zktmc2UkBoY
kdAdr+tjvQuP0Oz99F13a082I+FfbfuIJig243GXR0mI6fRT4xVD7RuDl/XXNR6NlEkB85Us0v6b
njo6Cu8xxAD/o7pS8ONmTbM8iQHY+Sq60RcewGIf7atjGaAVXZIMb63lGkzw4GNqRhgBCjCUDnuE
5PvCkJ0athZwDSG6Iprk4BhdIJw+3jtW7LjzyG1vsizNLQY6ulk9z4cqKgz3tN5v3AMtS2kahuOo
mmmJTRll3hvtyCPTH94Gv8PVfuHVl/rbQqWY7P7/fVMfwZalXp2/QCXBCbNivGNrv8HOByKJ1M0z
3Y0MWWa0pCMfDzAfkQQNacok/x/Srmw5blxZfhEjCC4g+cqtN+2ybNkvDMtjc993fv1NyDPTFMTT
uNb4yRGK6GQBhQJQqMpUIhVmLbfxjeqzFwvUj36jrxyRkScybNtHcI7VDDRaW5QLT4VRdkVmmSrI
qKpDaUC/q5D8yzMlguAiVC43yVCrWNKqAamnLpaJg3gmokJ9HwfZuJ0N4Y55KuoNIBcDlCY6jSib
KMddIMx2ikA4N5D7sJhVCSAx9fXuJkkPiagIauMw/tYQzgFUCS9lnY4ZGZ3Ri/epF3wN/rLAHBzt
tZOFnd65PD0bt5m3gFyYyBOazkUBwOEHY3dWv0DOTXV/y/rUxLuMJhpBLmBAgWfo1RFgfdM4C3p1
u85wmjj5fBnmPTueqkKJDzHWBPuYbhpcZFchAmwopAdVtQshedB+9LprHkCH5QS2uSffZewmgbP8
dRmWDdWbxcuhcqeX1JTmiuRANVTijRM61M12Hy+TF44i3bH38e8tFn92aeoxNkujiz22UxL08dpN
CTHuGUSr0Il7yURqg+9OARweFynisjHqSIZtJUFXUrhDhbKXDZltZQ+L6EIlmj4+MYGy83guKIwb
ncElbusU0+dB8YZ9eLU4qE9xetPOp88RZFME1573L9XMTtTTIYmEZKSqceuvNPREU2PGn6jbBFLV
Ox2E52iYHO2lcXR0SYEkOHVxExOsjHdhkuEa2M40AlETmS9IbsE1aGoRamqJGn3P4mqHs6ngQLA5
hSsILhKHpdIYihLANIIi4XiAkvRsS2r1EleKH8ki5c33tMecSVxMnmSIhhoQ4/PqX6NH3MwFl/sP
2WvB5jBqbvk8eP2nUnaL3SBKAYsGkwvUY1rVGghhY8+cb4PgsOju5YX+LoxxlnFOMkhjGKGBKfZa
w83kFwvKEqLJ2owlJqprUdyrEcJzuhiJQcPegj+kxV2r3Kfl1YRj6Z8TqzFLVjB89M+itoSISexR
0Abp6aEmIiaITa9bIXAhP5RzqZ8bGNKABKwBXYiVPEvmjSHfpumf3ow5Y7ioP1O51Ue2hiY56g/N
UL/I0pLejWU3ubNUaqh/nRXbDHNRp/PWZKkKgV66QSE5w5e3yIVKlqk3sLLmCkI7+9A41NH3LhKV
Lrw/HcDCNRC3hANVl3J0SMRedLX4w4Fp8AVInY2u/spmJfLzrblbw3ErWOpJFkNlNvYyqbcJNI6h
CJ0We3W5NTRREd3Wml1jcWsWrELTlE8Yw1j3dXUfiK6xm5vKGoBbtJ3W1LkUw9Xl+95TfUirQp43
hjZD6rQufWbqMNqNqMNpc59eo3ILrMEes8QEMyYPbnEw/MSPd8pf2a/ZV9zUF6WLX/WG+CPIGo5b
bfkcKypqr2Nv+UF3ydd2B6kdJ/O707Q33fAqPkg71Sn9FFekxNN8lJPthWKRzCsufQO3DKW8KiJS
4BuCp9HpoEownOLdsht945hhkMv95WC85TjoF0EYQ+2+peuck1rTXKDcIUq8mH4Fwc1dHjWCl6vN
SVxDcL4ZZLqeTAuDGN0Gyp6hV3T28jA5zXfFbYSqO+/P5K+B7GwS56olVPwqOQdeG1tOmEeOpcxu
S4kdmbgBkN5PZ2W/BOaRLE9x1A/O5RHd3N5WI8r5bLVAzjof48Qbix+sh0FvP+PsIADZii3rMeU8
NbKaqqcBQDqLhpC/S/CMoibQjgQdktMRHQ3hajoLfGX7eLcyjfPNsKaWnlpADb5Vh8hJ8XQbgV/W
rn6x9w4WA+hNJAmSFSJTuXtBYM1KpIyYzlA/BcoRJYlI1FbQHfF0+Y8vwm9dh+fDmFMjTfQSWLUV
OmP8F5rRncL6fNlBBEuOTxtYnTYXA/NPqXGhk0lEXMzvXwY4K7h9Dh3PrOIBAL0jI4TUu+5US3b/
tfctVJuNJ/Rym6KWwM3NdeWRlAskUznKkaIBtHuurgy/eYx//oCibmlDtGePiosv/20QuaBSWlY5
GXoIr8gORXkTiIrgNycJRbcUfUjEAB3l26RV2BlBUVk4pBJ1cYlMfLwiuZdN2HTsFQQ3TfoQtFrK
TvhW/JRMN5J2W8sjehyhDSRS/2RrhN9U8Bxl4Z+hU9zq31rTl4neRylGKzkER0iL7PUdxTYmSglv
e94Zh+cUo2meaxnun5587JB+nvagAD4s92y7lvdybkfXokPW9jz9a5nFzROo2qGCLOHUagyIeYU7
CM8gm/F8ZRM3TWreQl55hE2DHyKjVF5LN4fmtOyMV+3mtHVEOT8WRS9MFp+c1a26w+shTJqHxSbt
zgClsqQNtmX9WoK7Yry/7Ibb+/PKQG4p5YXRJyMBnryDkOZ+2QdXvc9K2BKvcEQliAJP5CnHxsgI
taVitwwTXJFVYk/z1ZLUNo0ewiZ1wvRKD35eNnDrfrFyfovbkNHeO8TSAMih7ksHYi3UCQa6ODPa
Tlw9UgThfTsSrsaT25tpLeNJiS02KKq4M27sQLbNK81mKoPFTph0YZH1kr9wu3IzNZLWtbCveTbv
axR1slI6O/mVHlSnc+QX9Y8pSNj+sjKQiyZt15ZBxBxGka6aJbbxVGJL8l7vRFymW0tvfR7ngPp5
KUH5j1uNbt2S6ljNt+kgqA7Yih8rCF63WkOhOVESHLe75Cozjpro1WrL+da/z8UnbYQAstXjBqPq
O7NB4u0HOkfNVuDiIiu4GEXLNkBODlfN2Dw1xV7OPl1eQps+vTaD290HDdSXJkocvcYlPoVHGw8a
3hYXJNarXb9PBbu7YOJ1LiQNqTkM8wQ4afYL82uCGg3yXWDSViRam8S+YfUsZSmggE4Jcy6QNy1I
kzKdweklPYJa51rdsfAXRnbsql/700duXch0WAqqEGRCeWI8DOc0KFWFrV8BgXtI7QnaS5ft23aJ
MwTnEku6JF0+NMhNhQ6JbntFMH7bjn3+fc4jZG2xplwrcU/tFKdf7pV8cALzJRsEl46tU9J6qDhX
WNBuPqcThqooy9uWDDvJpFdVizekePKMst5dHrbN2+Maj3MLMNfKY28Ar26gP8luq8pd1djZ98VT
9n9cX4VIugbjtqbJRL7NIjUiaadKTlNN8w9D03BBtkLz8bJh20vqPF/crjTL3aTmJuzKQeXj5/OA
EsJEMrw4mqb/6HrchoTEdWTJBaDi6alCobJIZH7T9VScynWKxykoIr9duWkWRhlBDbHX6eB6tNJO
c4qmU/zKUlu7RhJH5BNbOyxm6h9AvsevSpZlDCIAkt6Wj5Nr+P0uOFgod0D/znQtfjLfnKwVILdr
jGVYh0kIwFQLfLNdnsvW3DdZ++OyTwgGku/w680AJ2c2kKjya7x2hAJ3S2LwDecdnt8UCIj+Nzwu
ZkyFUnRDmGP30OuDGkSfFDIfUrK4fVsIsk6b4Q8ScCqhlKAGkwt/mYlCU4j2xF6P/VCSQzecPrR4
VxCcNUG7RKCrwuLtddxxzfSIM5Fdp9Hh8qBtXQfwsgU1YorktGxwAalM8cxGzRZ7IXQXJv1Bak5J
czQr3S6GBzn9dBlte9zOaFxEAv+1IsnsZdRUWq+OpR1pFfcyxGZEXxnERSJFV/s+K/AYanWVVylP
Mp42tBwEl+OnSBMc77YPLppCoJAn40FS4ydp6DXoCIyYpGN3xXoNcgg9qDuUUSDnH7qii/bm8K3g
2N9Xh4o5b0mnaYCbgqMm7TMi2A03nwXVFQDnDUPXznhJAYD+iD4ZHTUupps/QyG7+MJeMmQ38uaX
9kvg1CKWje2dcQXNuUbTWzQK+wnvNHhXZgem6YSjpl94sV8LzBQNI+cimZybTZcBCmKOtlXf0Fbg
F9sASHejvkElKCp7O0/D2DY0aLCo8JjbG9/7+stlHxf8Pl95TqumiChbRml1Q+OXZnm+/Pubh1ft
3+9/nauVnyla3nUFO90V0XdpjsFED2Yh7LamZxm7STkO1q/LgJs70gqQi6ezthhWsmDA1ORqWD43
ceXF/SKY9s3IsALhFmtoGimtB4AMfW0P1IugujabOyu+q7OP7A8rKG6hWm07DbWCAWw13Q/j8m7J
ZUHg3txdNdQY67puMLahtz6m5YHRls2Aw115N2GORu2ulm/MKRDsqptZN3UFxM2NXLXWFA0Aaj3w
D2BhJq551yKFA5lOlFuwl7nLzrDt3WfLuHnK1bIulJoBRveDeluCHOkywLa3nQG42THnrjNNHQBL
+FC0u6z+QRf3MsS2r50huEBahFOIbjpAlEZ5T4PsqirSz4GJXgqUYC7obL8M9z+i5xmPi55VP2ol
xHZx9nkcPcPHy8lLfpCRFo1d0TumyPG46CljM4xyAiiLBGC4bL1y6E8y7e9rdRb4+P/YX89mmW+d
fKqSrG9iYEG3unZQ1eTjUd230NDDWmCLa1HNpWjauMA9goI0pmza+tCP59u6H2yJHHV6VQ8CJ99E
0lGOQMCPDiZXfvlCrN0aUXGM5ft5GHZ5rdkzBQfyiDyz8I2UrRg+h4ej5L9g3BI2+yypzR4n4+iq
9+obYpcOXrpvFxxTUJLrfmgUV3DcAi6pWlWKnGAU4+ua6LaR7OdmFyVo2k/8y46/uZRXUNxSHmRl
bkG/jcuauY+K/WjsieiQJ5opbilbNJlHTU1jLyll3QaXOe63i9I7qjwGrpwP8T3ENuPHy3ZtLrKV
Xdx6TlHCPxY97Mqm+jptmxMKuA/D8FLlIgZ90Qhyy7kLZg18HvCNasyooxW6dq2odeXnhhl5l416
PZdc8kN+ORcaKi5LYCWH5qDuh/10xN0GWbCP1TnouqlBxA4UB68FJ6sTTKEWrblUQKqXPasKKB1k
/xNvclAkYKu1DckggXHbM3ZG5MYRixzkWQa7VE8oTKwHj3bq0axrewpkQSGkCIobRrzrhZYiwTg5
ShM3jazJLZtJddQ0/doT1MBfnrZtDzlbxgXFtFlonmdIuJj6c5vu5o7YhmiRCTB4gTliQRlVXzB6
NHweysxPktzrRYxxbFzeu5+FmjoNXFMoaH67mwRzWJW6gpUMzo08P/bwg0BvbGruQvIQZiK11+3b
FPj7/8Hjwq7SdCVa6GPUAYNZSXNa1KsuPrJJbuQ3mbuAxr/wstSO7kX0NpuPbmAB+heZi8CZrBqq
sgDZHNzqoMH9cydLHNrbmt/sQFUg6p6RBUPLxeFAmUIN1ArI/9WDm8r0ihTJL02jrqW3TIyBMUoE
uiuR9AuZ6/BDHno2l3nXarUz5zQTHRNb1gakghW7SMELCVquywvhf8SvMw4XlXHwUZVBA85c39T0
DhlPp6LXNL9Nyn09+c34pFui2rvtxX7G5OJKlGsxLhDYTIvw+5Ld0+gkZ98SRbDfsPm5tDS4kKIP
aULUHChdpXhj1T8G6YfeqlY+yYWRwTQGpa4weBIKpBCaD0nVPeWTxMR17y9PlMAavlCg6sJIW1R4
YyGD9w9FPZ8u//72nYgqBoF6qaKin/ytwxnpSKswx/Y8OsRHe4arOf0uWdzxrvPCr21kB05eupdB
N0PkGZN/S8yUFlfxApiDVe6jvHLCprkOrPpwGWbT31YwXJDsI51W+YJpMpPGoWPjh2XoFmP3A4VS
gmnarPhSV1hcgCyMyQqSHljQOvJYYJTREKLu4+sRXRN2OyA+jvtxFgzk9mVpBctFR8RkqVEL7J+t
Fz+wOpLMsMcf5QH6rPuo+xgaJVBrQOMFtIre+kqqg9l3KrF9Ds/QWtqDj+Sq+Px68Pb/WOGWPfgg
I/0PFDeeJdVbjdSASskRbRnS9FIMpiAIvkqjvgsVKxBu9IaUxkOSA2RE/Vdw1E/1t3KnOfJ1+w0k
FU7vFjf9XV7YhaNdNdelHx1F9wttK1itvoD9fRXu9X4Eo2eM7EqkhLZef9GCp8trYHupnceR20+q
KgvURELuvUtyP6HKUSXQ8zVEGmnbB4SVIdx+UrSUtsvM0kQe8dMTGsrc4ArU2p1NbRPZldwtvNQN
HztRE8bmnWYFzG0qUxCmUwGSXhxSda9Wd2m4V3Csa4zHxRT4v2gsuZ2lSfXFAmslwn4XuaXU7uRA
c+K88f7blHERWem6JKbsrTOfbpPFn+vnRliEyJbPBc9X2SFo5Xfg7i9R0fs6XaM3HIwTDt+O/o0x
IswvosKb7Ths6RZBjaCs8k0mmt5ZYa4BzJhBGUgbJy6aU0MqN7c6welte4rOUJwbVijT1jSWrqZJ
6E9D7mZL5gzoTP7IFJ1hOKfTJjAhNC2SOZk2g3UfTdz9I8llgb+Jxo3zN7VtusjKWJaX2EtUOSQY
d1JJvATHgcv2bC4iQ0VlO07TpsEXt3fTZJaShA25HEuvz7xs/EuHsvgY4Egvkt3dDHkrLC7kSa3Z
jqkFLOjQ2lXzoImezUQAzEdWvm32lV5lDfZEs4udroAUtmjj2L6UrGzg3KyGuJjVdYBQbw0benCK
R/aGV/bo/FQCW9xwsenWKzze31rZVMoEQa6WAx+acIdsGU5h9KFz2QqGc7hCQvuBvMCsMQ+hpXsz
BkcjFrBNiUzhohs60XQJrzJ4UDInb+zKQ2tmfg+JyMsevZ1vPdvCV6irDX47ZF4AKYlgR1zQvT5C
zcrJD9P30Indfn8ZUOB1fLF6ZupqPqS49pOxBsNs9rkYRW9Z20NnmdCGVAgEs7gzkW4l2dRJeOxD
Vf9klZ5iSC+kqESkByIY7lQkkQXtS6gOQbj2R/lnIEOU6eHyYLFJfrf9GGdLuBhQV4nao18PjpaO
CzwtOsUQvSykr7PWfqry9Ave8vfRQgVzJLKM/X0VGSy1l5dUwQC28RcTZxIS2uCpv2zaZtBGrQ2S
1KBpN3XOv2Oz15UxIcholYE9R79GaRcm36VF1FG/acsZ551/q7UMBhvgaKaJHS6yTfotkg6Xjdm+
Ha5QuBO/HJedObboUy6ey8yeXMXL7yNXvZktpF9yt8QruuhIvL1yV5icmytFoqpTCMugZgNd9tgu
jxna6mOnKFCO0DniKqLtbMgKknP5EsJaI0UHHcrxdT+9t7wMJQImGK9EVd3bF7YVEu/5JBmloYNx
7MoR7iMnPppXaKf3ontRL71wIDl3z1JjZo3guFzENrYpsJdID6B3RVOgtGOpMyLyls1T5co4blts
21mOCFgxcQmYveSZfJGcyisPIFxzlC+KIIZsBtwVGLcnjgu24KLHnBl6dW3I4YHkjaDT93+MIDVQ
FoWN6R2TTqCDkoWUeETTdsHRxC6SuZFbfUky5v2+mYDd4fKC2zyIgQrvH0BuBGvZGsJCRtWKGpSO
UjZuY0j2YJwMxbDjXMCDtD2CZzBuBLt6WCRzBFhq3VhdaIeWICuyHQvPANx5oh9zfZIDFDDplexl
veRkEJZU9Mi10N57eeBEUFzYnaTh73KfIGjsQZpBiwbRkZ+WRAQzJPIJ/upElIZWQ4NRk/aTz7iM
c0e9aZEDR4LOlVxRhc92nP93DFU+Avc1NWIdY5iOhlfVj33zFeqv/uXR2z7Qnv1O5WJu0upaaxrM
KCiZ+NVr8ynI/ywQUShutRPG+O1IcbaKC7h6p04y5Idg1ecBVaL1TnKSX4wNJvUDR5TSF/i5ysXc
0qjMYiiwiqGjCm6DyAZzgy0YwM1Xg9UAcrG2geJI18wwKIJClhpMx2UZvqRjf1LL0R/n6UqpkGFf
WmeA+1/GFpnHxYxIswYZDId4iuwfzWafBl8v/77Q47k4gWcP02Sduuh7ojvDX/ZVB2VGnKVHl3jR
EZd646/LkCKn5wJHpKcpXkHg9Mq0byYoiqUPtBU9tQidnosZeI1Q2ohg4MoMeW/FsZAFkZy2dsvD
tBNf4rZzxGcf4aujU0NS+pqFQ8ZHqiBHjCY1H2TyjmaXh9pvnoIbkaSiwDd4yohQnqAUxOqDZkmN
bRLqix+kfby7PF2vjHL8ed7QNU1hL9QGlbnwQdQBD2RJFWHjD3aSre/Dh3Q/ueAEcMGHke6yU++y
o1vkJXa0V+wUFNan1C+EPFNbjrP+EC6uZLo2RZJWRp7ZzLYlPynmi5yIUo7MLy5ZywZ9dY1YtKgN
wPwSeXGV/lqwy+0GNZuvw6EtXas3v2bhkrplHZR+YJLlQ/sPuP0gNq6p4MvlTOx08JyNFe5OOkrs
f/MuBIfeD+8Cm7EXRqIz0GaoXuFx1iphZNYLu6uhCdut41c6QeMhvZJ2FV4md6LE/3ZSfoXHRVIz
IVZZNq/2DW6wK3BTn3e914DhIa1tlpXX/Po2cjW3dVnfHm4gh8vuvLloLEM2oLAj43WZiwtRMEdL
2lLcsxvrJsRr6LgM3n+C4A8RhTaawYTnBzxQ/gxRmmVUIjaArZWAdKsO4U4onWJVvnXSOYIGLAUT
rZeDMzwZqBsN5BRPrWCstmFY0pAQBQ7JeaMmjbpJFASYQO0PY909dGQ4xpn16fJ4bcIQTdHRBm6h
BoabkmqQU2KxFoIkHW9V2t+Go+EWi6jYVQBjcGnxRNPzsrMAU3bfDemo5UgS1N5lU7a8SzubwusW
1ujCqBWGsTQHS7/tO8GhW/T7XCzOmt4I+xhZ4zYF1+JVYdxd/v6tk/b6+7kZjxcwR+opfh9SPb/0
DkepsMjcepiuu0F0ARPNB7N1FWnN1IhlswCWmX6JlO9zVdllqwjObtsGQb9Dh6Yect/cSik0HMuq
mh02zCslTP2hD9Cw9F0SMSpvnjc0cgbiTjWTQdJEbgHERGVYiwW7HudoPk5RuSi6SW4P3RmMWzGF
MY9y0rweoUqbgAmIenlsCYZOAMKfaNogW6pQwTtIpD7og50bn9WPlGytBo0/weDRrVWsCXYkhV/T
J63AU8iPyx69mZRZY3BLBl32lWbgWOTFA2q1zNKrleSXFM+nMsceHlq2vjwRuXF7qz3V1h8LjOKp
e43OLSjNVPJcroBe1k+WiTrMj4RoBXsAtUzEHYP//aIfU8XChtoaj63sVcVfwgeRTT8AM5KMnKeu
UH6SrAZ19W2HXaDvnur6cwNSmJJ8xNdWGNwkpdHcIxsDjAjcH90TmjEjkTLNZiRYQXAj1cmkHokG
iLaI7Kz83Ks3WmCX5Omyv4lGi4tqOsm7HEdmJDi7Z1iiIZSKFO43M5rayhT2DavIGWRUL6KS5XZ6
vEqZe7MOHCX9pLY/TSiwRjuj8PE89pEpgjODL16xiMw3C4ER1+gnGWeObLiJSvC4EZuCW/3y6LFw
zJ++tTPIq+Ury4qisAoJFYEeOI60cbAH6HHFkx+Bt31qv/45Ft6QVGpSpPPld0zas66jXggn/cJ6
AZmnPdKXuTlGFJU8ghi05RNrJO4Sb+LVpdYokKj5nKDngXxLJsEtjW0v/MCtIbh9TutnzVxSXNLi
4jTqN4Vx34FkFaVRPf2URH9dHjmRPdxeJy1ymVU5wKrqU6v4qrxrqHsZYnM/XRvEbXFTRZdGWoCh
27+ZP60HXE8gmZb71uFDyW1Ga4orrkKhIsoFh7SULA2tcNHr7f03DQLUKrzogVV2icRSt5x8DcaF
iETplYTkLUxbounYpWlObKlSksZORzm+btPc+GWZiyF4nN1MUaxxubAhaVIcmDqMTA7Dgez1fQTu
QvlAH0FIe1M5kjt1rojj4b3KPGsZX40s5/tJ0sqaNANUPiJJoSFpAJI2MEwsSKtKu9qHRCdUlZJj
di06JG2WLa2huTVRlEERSRNcqHPrz8RNwelpJ6Dr+GJ5Le6Z2mnct/tQYokLwWp8LZZ7vxzP/sSt
kL6jWpIOsFrZ0XuWD6Lf212LNzbqgIhsDzL9b8qhxxW37pzhJwgNBaX328tHk9EurYMrAUQ1b7cI
qNtXk6ZnsN1vrlR32YOh0i8PrBMudEXPlcxh31l7BuMvvLnSoFVxBtiYHMLuVppFnsuW33sA5H5Q
Dq9AVpbz3EqbZjxopAA4wo18RgcJ4pUjOWo+aNUc45Mg+GydFdCRYZmahjoghb/4dowKPkkRsOVd
dVCe6t18FxziXd9DQJl8RjOhY+Kk4hDBjrR5Vl3jcpHBGuggpRk8NjoEu9hGc/E+PNQHJ/dFaZDN
vO8aihvSuUrSQsphIlQ33fD0SvwCHYnJUXzUl74ISdG2cuhrPC4OVLQsGlAkseCj+/nRPEjX0o6N
pKggbdMZV3PHrfpKnjIpZmNIgvu+uZYzUc5s0xlXANzanmgTNwnNmXMwZqvcgyL0ne6BSPxQQlpb
ZI/IF7mVHBtmmGotJqox6N3cLF68QGJEaiZbycpHgeOzc/a7hXa2jb/zjZVq0MACGN6/nsN94Tcv
1T4+aL55ioVMs5vn2JVP8DcLzZgavYwxktajgorq5RRc5QfFTY6ieLztE+cUNvfOVg96LdEAZlXB
dTheE0XgE9zvqyaCEk7ElLCkom7w+bhSmq0FlGqth8Rf8Nil2GTd1ghCEauqCIdzPZNmSdvUNTgp
SOsE/WgnhSi1yLnbO1M4d1OHkkgag5Ca/i4roiPR6FWUUtyPdRHnNXeO/I2FDKZFCP6PQ/jbTQr5
kikNSYJhW3DquYusR7o8XPboTXMQwCnrXrUUfueAuGILgQdA1OpxkVSbhpobYxcJVecDQCiyVFmi
iYIu860tU1GbSTdWLR7q8MzUf83Gp9Ba7FKNBUD8ier3qK2Q2Bpe35FUY+gtrcSoJUcaQQOocMOj
fGhdazc9ZJlNbjJb9tlLzLwXPVhvOiDsM3ABhHQYn6od81jKJwvDmY3EiWm+zzPyhzHob/v+xeDz
tBCrNGd2PvZkCrprKKV4kiMrN/OtDu5n9FmI2u02vfBsE5+zhRri0OoB8LJIRtOl2k5uLcfDwRqq
0LvsJCIoburKfC4jEFC13jD71vAztfZS8WdF0u9GT33rHZoWNeWwAMJa/J5ezeFOTp8/YgVcgOWc
WFXxW4hMIYWhWGzAwEvQ2338rRCxwm4uW/UMwQW6pckLVBEUrTfK2ve0Ro00impkL1hGw9YyugjO
69vzcobjAlE2QCmBJFhS8UB2OMq6SVhfxbXwMsRGZrW9/j05/+Lw2+ucGHNS6DCLfisKZ+nt6RmX
TZtx8Ldfoxky1o51jdZHlLC2f3gjeIfNBagZ0kmTtQBbfVRv6TGHCnnq/F0E8v94D2d+dslUztWL
CoSSYQg4RpUf7lGe5hjecBz9xQOloC/SPhHMIM9wZI60TNMKcJb60OYvtHnO//CZ6t0Asti4iruT
ok6oeILb69MpqR/HaKePgouOyAr29xWEXHcmyVjo06yb0mxssE4N0p+WRrwzhC2+FUqiKnFdK0Bh
j77o98Uto4ECBPpDXOkg4vEVuTwXLKJMXZbUBJhS/NX2DwkUIGj93NV+IMq88nfed3ZxQaMIVLVp
U/jA6Og/GIWv5JBd9zl85bj6wzvvbzANwiosK06IzE0V1EiCpqkXEMZlO728k0VCJNvWrAC4WdLn
QmsKSW68+Viw1mjUWVCbCReBlM4VPczzuaF35nDTVLVVIeHpsvGYFh64vm2UXoZ28jKCtMeevNIv
dnpkL8LSKhYG3oWJlZXcnKVqYKDRGsM4HgdXhtr2sKefBhAKZp51EF2lNpeXZuCBE+leKP9xIVAL
jbEZIzZnxvMUf0UPgZ0Enz+wOeo4bMomhFwUPk2ukalqU400XmQFNi2+oy/a1vI/pOj/PV1nFD5P
DnrxKRoXoDTBrUYGx6QPpSbqFeDvZ3+jGFB0MhX4OS9klWWypnax0SB3x1yifjI8Yzcf4AqHy4PG
Jz7eIXHODo2YRoXuQOMVV+kNS1fRq/KgerIt/enb6TsoztPjvmtGidDGo217nefkiGqKExotBMdY
9sXvHFs/jx3n2J1c65qUA8ZQsW4s35pfRj22aSwqWNp0agp+HhM9FwSNtW+jeTrl4NaV1MbTtOcG
CGMDEkHL8C7P0KY5qDWxoPJILMpzUiAQ4R6I1IeXqK0tK8cs+GqYEB+t9v8Nhzs2jGprhlUKnFwa
rrW8PIUmPemt7C76JIDaHrizSdzAWSQCYWIBqEJBVfH40wT3dSO6TotAuENDOczqKA96g8vFzVx9
S+rTJCKl4/Pcvz16NTfsG1b7eZXOtZ4isY9C9nA/XmeP+r7cmQcLKSkCscLqXn7pnrKd6Mi1jWtg
3nEdtPAuzK2kGfq7i5winGrXxQESe7uJESLuhn21l74Ve1bLVdwbib0IilR4GabfBq+AubW1SHFa
qz2Ak6vZa22yT39CTGfKbek7rr+O7qSgPnLJ10K01jZXgUmgdQpzIS7MbSC1oo1d3mJPVgpQ2Gl2
mJp2Nh+kWMC6tY2D35cp9ioU4L6d0XpSIiOTsBvP6GQCI6pdzOBhRlXJ9HB5uW26J5LqfwPxDBRR
3IBGQUbwmOmwH1BM2ZbFCeWk/n+D4cYtasxOjShgVMv05rG5BovPXVGFAmvYvL+LuaZJNaqbJhJK
vEMmXSQrbH9PJORhSfYlmsfTPARHlAHuO5Sx1KGo4ZXPo//2xRUm54tBWdBhQXM8MqaMwSa61dza
7d0AbfHIawo1Hrcn7Gwi5xk6NOLS3ARcZ34Po0dTUezA/PSB2UL/nq5B6wqJEW62smSJlomEOLI3
8X6IB6emcuOUWaPZl4E252sFxAV7qw7jGe1ZaChK932iOGrY7MOxQu3HFdrf7Fg2PpAcwVHdRBWL
zhK2nIMkUSibs27BQfTENppdoyeOMvy8bNXW4l2DcB4B/8tla5IaL1ZKu9Rbt0ENVYtyiUhEsLWV
jVsjcc6ABEUWQI2q8RaIBTK57El4V9yaojMEsn5vI5FRz302MgimEWucUNDuxU7yOYKiujd44xWr
SqYP5IBcBhGE+cvWQV3oLfRczL0+LXBDzZqrQ0+Hr6RMGsHJc2s9re3jXJBMQ9ZZA+zrSeAHkeKE
IBYCK5t32Sc2YVifmYm7DkVj21tbtLaoZtLiFmxWpj/V+UOcFbgWCBkU2efyERC1uv/icMeNfMiW
eZiRnx3R0aZ50yl1RuhdhQ5oeFxR/wHfQPoa+wihRNVUsMIr/AzlVC4mCPW1uAMvjhQQT5trb26C
J/TFDDbEaO3WaL4b5XBDFf2YlhDNiIIrdXjJJ/mvywO8eV1efws3kbJM47Ki8BYmes0UYsvaTh1Q
uV8Fp2L3kVzQGo2bzznHA8wEVRZUwOwl46tUeArkewQmbTvNeXi5yZSJEkogg8PbBWgOjvQnuNV9
8yq6eU0C7OI7xZ336kfWw2pK2TetzpJyQWSplYEZDJqto2/QsK5qoWSsyDIWQlcoYZeqVRIDJaS5
s8ida9Z4l6OCAdwMxCtbuGiPHSWIIhZAZPlTIn1Soy/1ckPQInZ5nkTGcPGeRmYckAowA2h+4jSx
a+s21V7+GwgX6vVhmrOCYqmFZnWFdNr/kfZly3HjyrZfxAgS4PjKqSaVSpIl2/ILw27bnOeZX38X
1Oe2aBR3oduOffaOE6GIWk4gkUgmMtd6qRbVBcG2gBBaYAtfV0ibCr2FEWCmfke6i2nsS1UAsRnW
33flrRSw2vvFVKSgLLFcRrsfg32f/8ZbrKJYIJumGgb1+SeqakIEBIEnro1lsCcFgsdmIdjx/xFs
/sHgn6hKecZLLCaF/u4PeWv2RkdkBiUg6lW7QPROuvnBs7KJf6JKrcQ0lgo2sRGswk1c67R0CG8d
JtkXT3MyL/nSfxOVODc/8Naw5NdjGqCvCPw+gE0O3eFtQtpPZBtD7a58kc5MO2DQHcuVH0WFum0f
eV9fLrymlTmbGcX6xlJ1V4fKORsz9/aBEu4hF1175BdFSICRWXaFZ8bEzZ2Z2mxc798MCG6eLOSd
KsFnsYzZrl/XsqczmisoEo288+f8KdRRunu6bdJmvFtBcFE1LmU8UCQBioLSI2aYbciK6MFjFogI
Q1ncvEoy8D6ryWxqXuVLnPrYxjMdkOCWA3Gk8aPSPPXyQ6gjVuxuW7S5aO9IfDhKYlJMRgEkpbio
4SVrO3vQBN/aLHLesIaPR2kdoh9Gxaqp3ZMEPRHSpjZGr+wyuHTya1T97JPH21Ztrh8Ur0z0i+jU
MLh7iQ5TZFghrCLWvTTet+NjGXzp06e2E00fbCOBupAoBhj9+AJuGuog+IBkmSdV5iEfw3uSjpic
T/dd17gdkUT1kc39Ug18YSkqEl2+FtlOS4OyCPCG9K7Hw1UavOgiybLN2LDC4M5tphK1CgocJMv4
iSzarRNRQ8AWAlGgdgpqWvQD888EmBiJ4zAscY7qY2s9oVlXcH9sfVStAbi4iuqSxp6B8Q5R3Jfj
viletHZnSd0uH3+2vej22HKCNRoXTNtOVguSVHC3+VhOl0j7LrUgKAFZH7iMnduuvXlTETyJgcPo
7Y7nwlySmWSwJpjW/S2RdxzuGKs1mmw/TU7+DLktJyodUda6aeIKlYt85dIlVaHnqOkHvVsZF6P+
1hiFTeUvBhpibpu45eNrC7nTC97KKFsaWCiNiS9pFNQd8imRMu/PYLisMimKOcg1mCSZF53OTmM5
cEyBLZvVq7UxXFqZy0NTqz2MkR9niCS3EAaCWC1oyNxojza8s4itQbBRPDks5vskOTWAZ5DYJp1f
JZYNGVK0Eh3KrBMs4dZ9uDKO1y7Q2xrBvcA5VovvS3sotW9Ld6eIegtFJnGHWS+tJS8JTJq0v8b2
Z199TGrdJfRHHQhaODbj0ruX80R+YY0O0HQAEh79YgVqsb+X2K6XjAuuQRMmy7gAQj13LvOHdKed
J2fxcrCfiPJLwUnS2N9XXwJ90LZ1QgGmq7M70cxp9P5gBLV/+yRtXfBE1SE+A8YuyBxxMJiiVCQJ
lSOPSsdYO9bTWQ9fSj2xiWl3OeKhextv06wVHheMoHXZYeYBeHWmeLGcHYJkOinD7N2G2XyyX9vF
BSKyKFMBglS8NOPRz9OdzIca3/2P2PnkKc7wWAlfaTc9XcMyGrgYQd7LXSTLaHZao2YISfVn3XSX
WLPNMXRm8i1IReq6m1fkCotzxKlUOildEP6MsvhJc3pMikFz5mqgtpLS2CW5cWflojmgza1boXKu
ksbyZECmA7cX1b8lSfE5kHXMVIq4PzcP8gqG8xBriYjZgNEKj5x3PbauFiSYm4Fv9fu8Z0y5JM8d
fn9qP5fdZTF7tx2/p8F/VFd9q/+RFQ53R1VoRibBjOVK5GSf5OVewd0u8HLRWnE3lFXVoVVK8HL9
nB3Un+zjF9o6hW2cB0/xmp3xILqjBIg8+Z46RKAUMmGVOn8Bx6Tdi1rxBF7Gv6/oSaJFKdue1uy9
Yux9A5dS1ozu7aUTwXAXU90ZSZZ2WLllftAn28gTuxFpYG1+RUOrUMOcFR7RkDP/GsNDfaznoIrx
hQZizLc2JXII76wvjFrqX3QVbtv0DsfZlCD7gpZOhJh3px6Xg3KXuYH7F7nQ47BbvBIqX8JXbhbV
+O/DtYVc1MsxLjiFHSz8m/wdpDdOh7I6FPnAp1zsqODVYzslW60oc8/VraiEXZ+GA/Ck/eBi1slN
/AH9eYxrrzpial2QVGxfIys8LuaFcjCbyQQ81j2Qesq38DE9g8IZl0jhSTt1bz6ZsuBUbx+x923k
AmBotk1JLGDWluRlsboPpkpQBty+rN4huBiok0iC7CE8pZbPyhTZ4XykzVMXnYOYCg7adrh9h+LC
4CRHIPIbACXVyTmZdD+sIVZVg6Roptan24dahMWFQxIVQUklYLXp/CRBBSAIdTeOwdg//k4n+crx
+ak+RUog1hYBqsPRbg+YmkhEoiHKZm727nw8Ad6yWPoQjcwRPCh+PWFoPd5Ln0Kvkm1637uz21+0
r5VTndVT4Yjer7a90MA7MJUxBMJ3WZiDNoykQaKWWz377gnUnRHXotZKAQrfYtG0yRAjl2m8oPDq
AHv2/bZHiH6fi8Cx3DZTV7H0tqkhskQPJLfcP4Pgom6IoadB6gChEM1VY/PQNrp/G2Lbr//ZC34A
26rUvmYj0F4pEwezifd9ZB1AXP6gy9FvNFmjN+T/b7vFFnQVYOkomUPHoNpWIZgmKAYnWwKHqu3u
tk3bIegdiIusWRJXMZgg0Ps1NXYlK05kHaM29nO5sRVFEMdFbsAWeGWVNuSDpZQAywfDS4PWNybR
9Nn/uOzfDeJiqtxiLsZUgDE6BALgkVM7jC9Y2xEX2kKC1dt8fVjvExdWg7jTDG3APtXe4EYPho+X
eUgrut0p2Bs7CO66mPwdobsrvPKZP19f+e92ckEWj0ZmVyGqe/Nu8RmBZQZZYdOGGIof+r/1ufiP
O1K+w0Jf5mTCDYzbY/igKwe9Uey++XTbEzd3DvkZZu0MzIPLb2u98g49kM26TGBRf9RxzSt7yav2
1uPbLIYrsuhNBY1fvzUat3PZSEGjF0m1F8joCSweegykeSAr28kH1haoOKVf2dLsVG+9+YUjZCDd
ytnW/wBuA6HlUepxDHPlR0ykY4w1cKt942m7yWMU06IQv5mzrfB4Wbgl7atqGQJcYsdZAyM9+sDw
lYLHhP7zG2GFUMhs67SvAbmgn3ZSEiYtVniYPpGktE1VkD5tFnLXCFzMj5ps0bMMS5hhXhtNpX8l
0DQFW8XH4iPrP2A0ArlskyeBo4oM47JtgyplNTXMdTJPP0aoSaZYSxBbJ/sJUwHdrv0mmmnc+qbA
xwtmNvHr5ErBJGfF41oJ0QesPIxNYYftYcxEJf9Nu1YgXHiO87YlUJZAU9jc3ht9s+utTJBUbzbR
rw3hwvNS0bJoC4Rnxh5A3Wlf7MtDYieemIqTneCrE74yhzvhBbrbpxYSDBB6iF/m2NLuqCH3Xj80
1DG0iDpEz5N9nEDM77aDiDaLO9n9UgxykzFgZXCTKHWt9jtRTEE2sjn5sFpKPmkLB51kWYftGtr6
rGqhLde9E2aN01Jr1zbZ3iLJpW6NSxcMgot8O1ZjhBjvnrImX+m1TCV60krZqD3dcKpD5Ue+9mQ4
0UfW8FPthKT1zCuut/Idjnnu6mqwNCmYoDNdgykkOyylPXuFH36pH0vHcpYdCm+53X1l5d/l9fZW
bh8JDBSAcce0FL500CS0nDUTRz1KTLvKfqDUdhtg21feAbgQltMgatsUvpLMyX7pIzuNXuLsv+rF
vFXB0GcCEinwkzASgF8XUF+SKqkz7Nf4NqgVHgO/8ypkC4zdQkhqwxour7ZrhcYZVWlmrwegd/G0
ll7GSHemUfbQ53xI2mWfKaCy6gcvrC13CNrfSJzXhnKxWZK7Cg1peu0pyd3QnYblkIvkptnxvWUd
54yksoyeLLAuw7Wt7C1v9FUoNQhzS7Ynt3CY66ycnqDJrUoV4LBRWFZTTM9QF3vodv+iS3LTDVc7
xoV+qUTPtq5h2eiHHlwrjAJp+KQ9zd+lH+Wh8IodaJcmQRVp82ytMLmroKHlBLZT2NcWP6zsRyji
Od20CTcm9OfxtIw84df1a2mlLaOK38fUSYwx/eJB+p1ebdA2QFwaHDx4pOFMsEydptFEanDcogqV
Y3g4L++7XFQE2M7dVjjcVYaipqRhJBam4BWFOJEzfYIIra3bgV2jvvc7xV9oH1o6Y9PWZZ6QYpzi
abaYN8h68HmqOofS/odlji+/EftWMJzTZUEuB0YLmKl81Sy/7XbNLEoR2Xm/OkRos8Psj0rxf1w8
UEypChuzQeXhEt+HJxxXJz4YTnIvu2zEW/RZsenTKzguNqRKq6GbE3BTE1I7mcx4B2363P2NhVuh
cJFBkzCLiAc8VM2Tl6ApbQ0KLtXuNsa2Jbj3TArqkyvC47qtaVOkNb6jISlWFxjXa+zbCJtxFMOH
/4fANyjm4DAwSIOej0UZXumovHYKRamwusM88ysNa6ca84vZ/s7iocMNA9Gmha9MnduizICoHclN
fDSkvrE8tYlNRdUb5ri8060huP2ZcqJ2dWDgczmce1uulpNRkNQxcsgpd0n3fHsdt9DQofXPOnJ3
uzKXoAeZsVNqrttzfK9LmV3o9xH9dBtnsxC6BuKvdTkPFRTxkNde4qfIST0VqnOsHh8com+9rz1O
XogSlV1AC9wT8VKIrOQOsjxnQziGrEOoeCiMJ1IV9iRflPJJYOR2wHhfTc49hgks44OJhoyitJmE
rvUpunR7FW2z8Wv/QdxgwK4I3lfWi8r5ijorUqkNWFTLvIz0UVVGuze/qtNJlibntm2CI21w8bZq
ooiONRylTycbr8g7JZwOtyHI5vKZsoGpa3AmXXFZDyMN+qXqUMewB7d8mh+1Z/2LnNkSiOIiv/hW
7Okufg4+SDvlcfBYEO5Ppnf7H8GW7GpJLcM00ceqohOAu5UzxVSjgcmiqvOFhMeh/JiOH29DbN7I
iB4UIsSg6Tf4rkUtSMeQsvCofgkqx9wx6ePilEv+7OuQ6dUOssAxt4xSZZTGdMXEf97+QatsMDNS
tYlYY8NofNb750je69qX3zLqHYPzfUJAr5BGwMBYHabpWc4pOeRQg7VJ3xegwLyNJzKJ/X1lkjTP
XWnJgAvzH51y31JiK9Zv+Px62Tifz7WR9lEGjGV8UOtz3Hy4bcPW8V3/PudrNCumQerx+yZFhQuZ
X2DdxYlXDak3Dop/G0y0YFwaOCph2SoDwMa8vqiNepqU/FgGIjHWzcrC2iguc87GITGUGjggYUVr
5LRfduxhVxz8tpHwvWZY6GKluJV/dYGkGiy9JArjVGAkQ/Ex3DF2vdQXcjtuBSZ1hcQ5QpZEWgUu
X/YuwPTRMXvlpC+po+OJXN+Hvio4ruzn+Bi0huP8wgoGrQgxkuot4UnSxl0zfq3H0O6Kwr3tE1tB
fQ3E+URoSVGFSwuBSD4X3T0JBYdU9PucLxC1jeqG4vd18piUezoIfn+zlKSyHBPUdyj6869qUt5F
dTGD4qBuUJWu/PhFfs1OjM+x2ZmhLewlYFnK9c6843FBToU0ahWNwCvpfCITSJLQJ+xWavdozuFp
VKKdlTU7KtV+2IGG1qSPRhiGgrDEduXWP4Lz+9Kcon6U8GFqVqMfa+pF0kNil0tx6fP0GCiJly7W
7ranbB+2VebLJYozPhVGkiAtzao2dKbMyO16yD4RaT9CF89twuxpKOp9FDY/c1CRe7fhN4PXCp3t
yyrah1ZQoiCJvDtVH8fk20R9TZihbhWe1ok3CwIrjLmbYsh7W1hW5bHPHwaSo53oYJK7Vn+oyKEl
jUPLr39mFxdYlkEyo6VmyX7a/iyl6FjN4LGg/V+3YTZ7YFQwgZgGFLxQ0uAOIjgig2XJVHQbfsBj
SnZHLZt13oSe5ZiTL3+YvOEeJ0awa5v32zsq32AxgurEmBugFnXkLZiwSiQ7aTM7D17a/qPAxM2j
qVpI28B7pJt8OSUohzajJY4ma2Na7gpoWGGArPIYaW022aI7Ydsj3+G40FlqRdq1MeDi/L7oHgy8
HcUisYD/sW3vINy25YmeKEYPkMFP7xnBt5TbgYtr7o74KOX50cu/UDfcvOz+WUiLf68lRjPMTQGf
ZEJv7LKLInvA2JiM5LRxZiFb/OZtt8LjIks0R1kqvdHUqJFzaSr6VCyyXw2igbjbOwaCrF/PN830
2uoaLGYt93ZnVI9Vh3lDKxc4/eazPvRK0MeOqj8KfFdxJJfQ+T2zt1lk92lj63guTfxuL1O7Ow6j
q2KokUB7uN+LHgQ2D5xOFUhT4jnqir20p2lKEn1EBUn1oGtkJ8tTU3zs8P+Z/1U95+1VAMw4eFcB
3aN5RZJZRU0Y4nsDH4TGSQkre5bv60V0AjavuhUId8qKgmnTBQCZdeXn2HbE0ViHdF4OEzqpIgVv
OFVvPA2SLBqB3fRKg7LvGc3UVF53BkNy1pim2MUxMv14KB15Nr/P5uJrxvzhdujadEzWpa/o9C16
/eqYVtbVNClAHlPomMhzGmiKiz45WaC4ShlWEJzvS2hYMCFLgjNtDAoOdd/UNkTY7ZzM+yBIVafO
k9i29EDUOiiyjTsMoMFBgx2uTi8c7rr+qzLZmFC4vXzbSaApY69QbgZ9Phcl9VqSDfSU4sszA5+u
6vWgerwfH/LeQU4Cpei4s28jbhr1DviWK60yhakcy7RjfXWxIh86xXxOF/Ouzk3B4OY1/QQqBAoB
0w8GG5Hfypz3a3UjD5MMHQ3QMBywRxheIt//WkB5RezoGDja83+0i8PjFrLqgqXDeB7TWElYQ2n+
oc47xaZTLMrbrwLVr0j8CkZZOKUd6aF34Ewumpz94CF4bi1G63yqHKgPONIHa5+d//OtzeFyd01W
xEEiZ8Cl5KdhHM2uthtd8DR17Y8cCHfYeq3Vo0jvIjQcEyQ7+9rJnfKzBkKLzpFPIrVZkZfwxZ2Q
xLMxBYD7uytiPCdoGe9s9UN9F+1Rpn4QvWtfuT9nH/cR1A6m0lcmAMGN9imPof6m5y/dJBy1vErI
ORz271gfs0iKopRtFvvqzl7rH9XJ2FFvqm2hWMTVhyoHxeXhBOONiSzDJAgF+0ujuCYqgHXTP5tB
ewf1sZ1cta5S9h8VfbQDozvH2vip6Qs7izT/jw4h38k2JODFnUwoqyyj5tZh6ShKe4yIiIfwOk3h
TOaCSy3LrVFkOOyz83eaF4KGnKlkpFD0tdB+KLmG+y9epq/SSw6XCzJIjjpFG4Cr7pjQSX5WAkd5
pEfqFWftWTrQ77fXU3Qc+d61NNd1WqrY285dfAITMz9yGf0mvgtehO0LV3nDr+bxTR+jUXVV3g04
HMcKXUqyZ317Ru/1AYmEGzqoWD+Tky66KAQn5U2VdnVSJFIY8QhyOJQO5Y9aX+zCAqOnsfVYWrkb
6pLTdCqoQko3iirB7SsIBm81/RU0kSS1mVscUkzj2PW4h96Y3c2C6sNV+sIWFbmRAkp+JmjG+UwV
Y3xjYIsK1oyThv4P8N/te6N1M9305SH9Qszwrzzov912nU3b3mH5R8ZKCxMtDkccxehrKX0f8g9a
/PHPILgLKYU6sWIEWD4ZrAwRSW08atr5LDgDIkO4Gykca1DeSTBk6g5B8JSEj5iD/a9J0a97xCfM
aZ226HPCHrXG6Cbj4kup6WuLKXAFkSnc5aPIEVVDticWWu/y8IOOtetVwWOGCIT9feXUWa5XI6ZD
sF4teDLSXWQm4O7b3976zUix8i729xWIbkVyEbAcaG4Se+jviwra6qWHm8W/DbSdIayQWDa2Quq0
ZYFCKNsaT/HH3YJCQukMtv7MFMoyL0pt0ZCXaAG5ywXpuDrhPCLP6qhDNRCXVotTg4hGYNkmDgaf
QQusopGGj+1dlrZaK00RCiS9lz9RN32cPqVOsZcizHQ3Tn4J3UpEArKZLGBEmMm6QGKbn7dGR2QZ
gO4QIa95NsuXcvmd07r6fc4xVKKERazh9yftKRgfm/JkpIIbQ2QC5xHMqABDVUitlp2CNjdN0Doj
+n1u/8GKVxhDjt+PzNTW5co2iKivSQTB3QkZCnBKo86QwcrCc6Dk7tKqzm33IgIMvktWKXM5MaqF
aXrNu9mp7/Nj5Fp495H9GP/b70LPdDuUGIkt2/2+dzo3E2o7XVcBWWR99weLuyOaOIjQ7wJ/iDOb
6fzREx6MT4OtneNn1qg+P8e+aMJg+2D94+MWd2OMyaxUSocNJOVJy855+TqGr7dXVwTBlQaMZa4J
qUjkZfKHUr8L6V1qipxkO/kz0fOOpgKw9vAjcE1vSp2e0r9DX+Sg89dTH96KwogM0vNti7Zz6nc0
3l9oXlFGNY+E4cJEBlK0tyRgaXlqQrsHjxm+Xhwwvj9QKqSM3vTUFTLnI8OAiXiaAtma6GkIljNm
/wTXyOZ+rSA4l0jwyCRRCS6hEr8unLg8zCI2VhEE5xKlahSpinFTz5DOBXnRrPsZd8ftTdrEsPBE
oFpMvYB/MsznGTTvHR4kMPPszqk7gr7e7D/fBtncjhUI+/vqxp3GAJzJSgVNu/7UaL6WCOK3yAj2
99XvW4taaOOI3y/TQ04/pJq3WB9vm7AFgbjDsm3wCEPv6FeIkRZz1s3Qrpvlc6J9rTHT185//REG
/0BUaFoeoJMT8dXcadmd0T6pouRHYAY/gGspZkrrBLKMceNr5SE19q0lOBhbm71aKcodDFqgyYek
gKirxk9o7YVRIoDYtkLFKIFpYnKCf9zSO/SBJh0+msu8f5LbVyJZR2seBLn1tiHvKNytTQpVzYMZ
KOPynBknkj3e3m7mMr9UoXGREfn99zmXomMpRxCmYNcpE0xKd70v7Qg0am/D3F6sK0pnwmZL5BQw
IBzTx+dYf0onQQFTBMGF29aYy9iiWKmqeQ5nP/qWiJrhbq+Vwr9WGSSvM7MFgnyMMSgQ7zov2ovL
MSIYLuIuct8XFtPxtcLiPC4/6rKFAFkw3qVpf0+65tiq+bnNw9+IX++eoMhcfCRpWMUjU4juMJwM
ih1Fh0hTKirEbpVF1ihsF1dRcqC0G/oGxjFu7xipWwd522T/L2aMRP6g/4o0h+mSyRSXig6liOwV
b6Yu02Bmg4TJvQZyaklMTs3Cyv8+TYrM5fCaFWpT+lZIe2RDvAtaCLGWKDKVfizUTxIZyIWGmIb9
OE9YykG3jnGr2kMVuMooqvmK3JGLEOiVyWgywi/YjmV4M2XjMc1OFCGuJwnfIpFhsfkOyEfzBSVJ
smJtYDVB1mlq+PEjtI+xW7o/74U9Q2zvr/YJX6iqamL88ooaHQJQcMQR2qzaBfQP1F9g2HQy7mNn
9qevum/6CXQUhGNvm8F8BcsdMbMziIKhT1Y9Zx8Nma8kjvqhd5N9s6tPoV96om+GzQ8V/Og/lnLn
remleZkrWIq3xPI+eGyfFJuxGU0ObezuI9RSPKR27u1ofy0XyvZyhcqdvUwqh1y3cPYkDJYfGZNv
9yFxJ7vZ53eRz/jhI93OH1Dt3U2vt7E3T4WiGibUcTXoM3LXQIIzn1UB3DUrLyU55cY+XwQ3zfY2
vkNwyQVaQBo9YmV6sxx3Y6rtILcjyIi39w08V6aJ1nUIyXL7prRDlMRpzD6SGtZKiZfGyFcfYocp
5lXnZjfaol3bXDnwV1u6ruJ5k3+zRVMtuN+ZdH2bBbYSRa6iyb4xiOoQAhj+ndFSjCI2oUnqKeWz
lD5j7tpuRXIYmzv0bspbrFndMlTCx3kawRR9pHbQW7YyiHjIrjvGmY+vMDgvwOBEVGQ67Bj8wVXQ
XB358U51M5v4TJJbRDe6WTFc43FpQSQNkqUwPWncZ3fNc49czfpKXjtMjbUHzKjLtqjndfsYr0zk
4lUL7WckIoAc0THzBaSCmm9g39wawpqDU5lOVqAOi4Jl4zRn9FY6t48yuy2vovQKnjsDamBQa6bY
xXD5MmnfxjB3B23XNMHd2AkGoLcdBok80TFbeEWPrCiZbBhMFbyX2/uxll+luRdAbB9p+o7B3ddS
PKNjMsiwmuDDSB60fb4z74p9ehg81U9Qrcp24bfbK7h5z60gubtbMQs1nWJAWpjF607L8jqVkI8Q
lOavG1HZUVAJJpY0i9Ew8xsVNiA2xyuTV2jzz3iOnXaUvIRAd4yezQFzeQvxYyV5KMdAFCfZKbvy
kRU0d9NAXFEJZxZNZDA2vQ2u03v9Lr2T/cyLL6Luye1Dv4LjEry4Vzo9mfBdGR2KA6QjQfIR75Zd
fGCUG8G9aEhqM1au4DiXGZugNYcAcJO5D7JXJbVrETH4dt61wuB8RIrS0MgZRtknr/MYX9qxv0Ct
8GBEhWPltTOm43NXGXtZXXakyj7edtHNk6eyWiBkE/Qr+u4wx88GPR5C+swbmjt9ERwB0e9zMSxM
8zyUG/z+MOh2t3ypiCbyQRZ5r33QwpWpYSYVrUH4++q2gQBMThYLZW/GP63d1U7iDrZ8GPElnfvW
q0ioYDMs4qHj/8OxI7GCy9RirKoWcLSR9tAcfQi60o9iDC3XiW0ORGDeZgxZwXH3TtdpVVPFgFvS
L8pylyTPSvmzA2fJbT/YdvV3q7h9siQrQcsiYHqzsosxstW0gGrv7jYKOzC3toqLVFIu02mu8IqY
heqlU7LXhEy7pe2/Rkp7vzQ6mubRiXobU2QZF6KyaDJqSmBZCQpON2sVNEsmdXsiPRnc21Ai87jw
FAxSZkwmHkfo8GHpwAcx+GH8kpPP/RK54SyMviLf4OJTN5d6rrV468OVBuIc61v+UlzCo+Tpdy2G
zNTILi/RD+in3zZzc0VBfWEgXhiUqFzIAuVMH3QaPhVn47RgrLIJfRrUguxDAMLThteohHYd67zL
x0sJMjVVBR2h6IV+Oyl4N4XnC0dAGdOJ1ffML+y1FOMyHnnQUrv9PPvNPRNl1753gk+kzV1bYZJf
A0ilxb2UWsAkmbKTY8MuAhDXJ6qMdFkTFHw2PXKFxUWPMZ7rLFSwVbRInjHbtOtL+bWIpodMLn1T
D+28mQ9/5B0aF0nSYo7qwQBkVJv63mozFDWjrnE6MJL9lo/o6AhlD8863xjWqFGSxzMuFy29DPGz
ae6TfhA4O/vnXoUsiEKoJgRALYt/2ibwwyxFldaTkvbrYHWfpkn2f2fF3iG4CCUledcYMyAiCEdP
Qe717U5NRdpi2wfqHYULTqU0J3mRACWMziR4UtJ9uTz9mSFcPCJFqcpxAIgB2pta75jpZdQWwYaI
7OCij6zNfdfpCLKk+aaV6GzIP/3WYxJ533T+1TIz+4nIAwyp8tG2+u9d8S3J/9AQ/hFbHo0F07QA
odVhMJ7b2BO3IF3z8rFvg5UlXLDBrPXUDyA2RPkQWuu6I4PE0cBwtYZarIokfXJYRbZCoBN9Pm4+
NLPiCerNkCdEbe3XOEcirSeTjNupc/OvbN7DfNbO0pkJZs17XbSa298GKzjOUotmIEKbcM/PO1Dk
Msks37jPTrKPgo2TnYXmbQaGFR4XWiHKkFIU91g1UfHTk1z5pWPcL0+TUw82a2vWlJOQdZAZcRWN
VqBccIVcb6AmIxIo1rnZHfJH88C6qJkul+SK6rSbJw0EeRZh1GT4SPh1AxWTWFkd4aKqoHLHPkUC
+UGTftyOGdv7tkLhgoYBxY7ZYnV0dVc8Q5PLp/fSDx0EERgIOqL99fkP8bj4AWGcTs4MWAXFO3Qk
xKDbMF3DYVSDZN8Li92bt/27eTy1PG1VvWpGmCdDeqmPII2dhnbdnNFbLQiMm3f9Cok7b5XSq/li
AEmr+vuqUL007z0qD8c5CZxMidF1pgiamkTGcWculMzFDAwUmuM0RG0q3I0LeahG07WWWJBWiKC4
45Y0Rqx3BNuW1I+J7Or4rzQ9d4aIRkfg9DyfTScVmUkXtoozdUewAUVlaGeJIC8TobC/rz4i86Qh
dc1a2uXwHFdfl/Gr2QkgtnPblT9waQUIWSGD2GDFGoTD+siqhgEiv+6Gh9lnooUSvlC+3z5dol3i
QwY6aluDPTTXBj2EceyYUXqSkgbkQ4Z/G2p7CXWdvR+piEXcEurN2FUBe2kojdMo7cbMzwaBe2+G
eOMdglvBzmzaSQO/kUfIzmx3hajncLM7iqwAuOUy56BL6goAuEM+U7/yQQB01A/D3nDYTJN01F5w
dznD6+2l+x+u8W4YF3PniNBEYd3x43EGe0Nf2+EX6SlFhEDcZbNU0sOoeKJZTNGOcZF31huVdDNQ
hwxttpbhSH3phe3kCqzbvCSh9a2rFK9Q4Kr79XA1UqrPsYyoREHvBiriHXTuj4sDQu7Hf8G5seny
KzTmRKuj3AdpugzsiW/E1AjKP237xs1Ted1sTxDqzC86ysviV77N1Vzhcv5fqG1SVSqszNLBL0Pp
FNDikHa1YJph++FjhcMdgsmI0mpZKhSxI5tN3eVeeAxf0Cnto4/PqS+xL/poFVnGnQo6BLkVlQgi
bbo36k9m5seivpvNk70yijsAdZH0laKj6rrQu7a7xMHjbR8UmcC5eqJDcXHR4BQDpgWl5a/KCBwi
7uXcbOf4xwzMQ/7qe4FeQCCYFY8j9Qc0a3J805kPffF1mi+t5uqL5hKhAhBb/asUdIXJpRlpo6CN
OYc/pCaYmprJneViH8jjy1znezL0gjDPVuoWHJdilKjtBnUDONb/oOx13F1MA0jY/8CCwi0cLmhk
STmbkYqlJCCAlz1QUPuWZzisHyv3x72oiiw4VvhG+nXrzJQMpaK92QW2crxeFqg94QUT52rwQCvw
goeb2z4pWkkuYJjtoIcLe6vRw3NbUyiV+PPwKNefJek+oA/58PPP8LjAUZVpIyesy2PwQbgKRZu/
17Lf34bZfkFZOSQXLqo0yNN6QiBkAZixeYbHas9oj+a9sIVEtIZc3IA2MYjeWP8Ua6rI7tj1wgYE
59Ee0P2+ePVFO/+dXCW7+Ulg6O2gcjXVXUyKPHQlXGbwcWt7MXqpSyR17evkmHboFI/GaIuY0q9Z
ClkB4X113x4fV9ebpUuymkEA8//ORb8zYeup3SWuemjd0S2eiI355Bfltf8k+sbejtI6KCPAL6lb
fMNtC5XeKoU4l9djIKN4ksKDYEW3M4V/APhu2yYqrTCfAABmLgSX4dP8nb1dlnCdULYngQz61v5R
ooAGA/RcMnpWfz3yYOwpGquSY08zMNXWv8rt53gWNMcIMPjtos1SzfoCjKp9jMEzOncHuf+dpvSV
IXx/R9zrOfgFAFIXbiZ9pqkrVx9ub82GHVCWARGwaskUGT53qKF52Y3GbGKapLCceskOw2Ae9VZ0
u2x4GCQiQWYLekOqgiOH25JhkqZaakKPaJ9JsK8tgYexGMfdKuvf5wuJCWY0UaNsQw9SHLamYgjr
0oDuZxSnAlsLpqI1nRiGRkBMzlkSWUslZXOMs9LYxkXP0RHz/0i7sia3bWb7i1jFfXnlKmlGGs1i
jz0vrIwTc98Jbr/+Hoy/WDTECDdOXHmaKh410GgAje5zclRcgoXBnX0jt+s/Qlv9ncJiPIT+RGUX
kGYaejF0QLWEx7I9Lmlo65J32xU2DhwSeCctyjaHJgWWPSaNjUKL0xgvQZNgG3pq1w1q+7NdpwcK
bzPZmi/0zIFxE4UoqCtnRjGapCYczAhJcsMn5FjnEDTYiby+EQ4K20WbhgVqXBSghHF+FpbG7dr2
pNfmLuotTtnLloOvDDKY09qsRzkYaQDVhPV9pOK0pvG04XnWMCe0MIpLCcoruOFULyAjq5rZKer9
knAKpHkwzAHNnDtpEiBOBgnF2lHS/lgqmV9IuROVMWfV8gaN/n215zXRZGgF9ThVOhbWgzBwvr+5
VlGxA6JB8H5fEQWlQysmi5LigqpKblG2e10tnWxZOAuHB8McVsxhRIFmDxiS9vfWFB8kFcQCnRDc
Xp+bMApIrTU8l4JyhpkYKTeSWikRqtPRQMUiap680ChAp6Z1vLd8+ovZcApSnp9QzMSQuRF7K7Ui
rxC1h6JTBnuqZtciEwQ7uteEiL2ndgNnGD/2zGtUA1RxeGZEuwYTFIbMyDXS6JEH5g0XTaJuKAix
XVvpZ1KEJyPTbRVMtUrRn2WuSNq2xT+x2f28LcparhdgF6nqaORQxAdl3uXY0lWQG3aS8ztzeYFj
woUq61IX64BrSZAvT414jkPOMXbTXVSJkgmj0FVj6YQHU600QiNSV5ySUnHyca9JPO2dreuVpK5Q
GN8PezmaUe8GQ75QiovCW+5Md34QPlEJWXGH6w4n0G69Y/yCyHhJCdLCZJzhm7TiuoWOdohXhRDa
V7NLpVR45cKbMepioMlc/TOURrRWiWGMCfqesPNy7Pmgqbjy+hUA4woZFGqbshTQHRqEQeblD6Eb
3g/vyaG9axzLjp3kYHjEp7cec6e+Z7FtGB6v8XsrQ7oeVZPZXGJSN6VC8Csoh6FgUw7l4i/QB6H8
dn6wPPVhdPGceBe2HPPpbN2ynglqhlg0RFbgP0sYnpXI9NGEabdz3dplqd0V+vhFzlt/rrnaMpzl
YTIhrq1F2epFGAy9EqcJS0crFmeeeAdfHgz9+2qLQ83VohUtYDTlyVruEwviturr7WCy9QL8y+TR
LX0FovUhen81DCJdELVfBP2BamzINjScuAuCZxFzYwghyBYaBsCgsuFEBmg18dKhc14EuP7IxJUs
jGuQalKUg4FsvXUK7xNnwKMKZbOhD9uoyj6Sw8SrVOItdya69DEI0icd0UVM9+LwuIwcwzijx15U
8lAiPRg+wHVU30l9ZJvLqRK4Rfs0ZtxYVWzJg6AuUBATYUXnKT4kDw7Drj9QUeXIbzjOt3lcvIQv
tl0fXIxog2kxUQqxy/7YtuD/KvfxxDn8cOaFfWsgREED+ASL5vkhyU5jx5kX3veZcIAv/22G+Sk1
TxNPYYU370wcELRq0IcZw7RoWtbbTbH81SkqEgcgTeaVaPCwmHAQQwQFxJbAmivFB19RMIfZvZq9
cKIODc23nIwJBDF0oE2dhjZKkkbVQwfRToLRp4UuoGLKg38tW4RcyOqsYTExYeo6Iask2BVnbxEI
i7PXvPZvG7V5DFx5M7P8pbQ0ljTBbp/Vf4ELxesT3Tamw2R+L3pvaXgdBbcXD0Sffg3cbSiEgt7R
ITxAueABDS949pl26gtkWFHAU5xbW9xp+9s2crYLlPX9irroJrHqhI7jPUhF/S4wceJQAskrXAh4
erfRbjujznYTQ/4xi3ILJhYKmDba0C/K8Vs7jBwY3kgy54hhJlDISQGjqXgERBdqmDtC4aq8PgLq
1NdOj/O0pSKfZbE9IO2St2js+kjECPdLYQTDpODlCU/80mC+gd+X45DbcemCR+1ebe15Iy1GTfHM
IrKXEoKMnJvI9gHsAsCs4iHWDCvP6B0c4rW0M/5H3ytPFm7bDS4wzNqNVFL1VgmYWkTm16iwqjJf
XlSOG/yDb19wmAUsZ/3YVCFwWkq5B2Xc/j26JyjBa4P4E69vhTM5bO30OOdkEkeAadWDKn7uyPn2
2tl26p/GsFXTMmq/i0lGNJqlyTHm+6z/OiEpg7y3fRvoH45bFyTm+F+YsZX0OSxJ7+fAejYP2l2M
lh/5Wb/XjtYjrWIJnfieSx+4fVBBgZuG2kVN+bjsrdx71JupjwzkNKTICwOwGh3qO4LX7n3lllxS
+H+4rF7QmE2+1Ala12cDdJPYnu7TF0oxXgSGpx3N52JPnzt5br/tIRdEuixW9slhaCV5A8QxfJ3J
Q8PrfNteVpfvM+FhSkQZdJo4FmnWXk1OIIkmPScfyINgAkRbQ5E2rzBFQtUchWm5C4fsIbUSXv0D
D4eJEFlrZFISYVfqXco4X/pmaud3ul3t6U0mP1j7xvuNykucKC7Dx0SLOUuKahphW9uCCUKQQdjs
KQLvQXh7Gf9EYaniFKtszA6e56nKcEzD+nPdo3ewDx+UeuYsZM4gyszW3mZD3UA7F4PYB4r12Ah+
Pj9yYsX2ue9iDhMrQqGs9CHFoMmPeGKhEuBZoKAYxyd4pKx8sktebyPyjGL29tEgwqDQN6rWCrL0
LOl3hvx8G+Jak/vjbHkxigkNqWoh4YgXCdw3K1RwussO7+iaYzzWf8jgoo0D42w66ZH37Mszjf59
FR86YyFi2ABWI+kpzM3HCSIutSzuOOZx4pDMxIm6Nq1K0YCTGa7io7TIsz7+V3SQyNFEXX6cee1L
/5Cpu4wpEzmGcDbnPocz0luo7uQPVIrAcCj143Akr+p/C1QyE0AiI4MIjYllVsiFJ2jywdA0b4p5
9Di8KWNiRiHFREoTDOUY+aL5GZJ3RppzlvFWS/o6MLHvfUKuoQChhS29DwXbAZVulYODLeRh3M7V
DgrofEuH2HOQ+LzaCzor1yfcn7PG0lZVXdqKWgz7YiOx0fDp6GLpimL1Is2ya9YLzzU50ZHlsIrN
qYunHHiTL+ysh2RH/ujQWqqd1GfzAeqdkpf56ZHHM0Cd4ZaVTEypm1Y01BIDPI/LMZ7EU2HEjpob
nqUKaKtRHaM1A84i5I0sE2MWsYpQMQlM80hQeOqjsOStQFv1tMuctrUnJz9hKdrzHa/oirP6FSbK
DAlO+WWJhahJn0fZN+Svty3jTSETXSa5FuuQbqOKArpB676WITSi7cKYU9jBw2EDyow3+XjEAOrS
MTMHv2nxBKpCGnfp3dsWbd8jaNslLStQoPX6a2CujdFE7xNOI/qRePRipJ7T1x/qXvEn3i6wHSlX
aIxnaH071gl9A+i8ci+BBiX1C8dEc+nkVWit5t3JN8dxBcf4QwfavUWljzZLvey1LtpNYXjfVrqr
5yqnToZrGuMbkOEwFkWgTv82Oz2eawSnt9Er4f94ruGxoG+6+so0xkWWWE7kOMFIJpm1l61s38Zk
f9s3eBDMPhPrbS5XBSxKUWwnHlpe1fhmaFqZwGwwcTsa2pLSHNQsBEoG2s78vkSqeOw9TR6Oym+l
1S54bEoaPFW9GtKDt6B4UhuIfVDz0mqbe+YKgjmWCgQavJEIiEzvHpu5/dqN2UM/TO+3Z4bj12wu
esmMQkoaTH4kHUY0Gilfls5eeLUrm2F8ZQwTGoicNoJOX46KqbTV9FUsiS2UQdu8GzyyTY6rWUxc
UKe51QnNGqOXtK/RUF9PvJMGPa1fbYQra5hYoEVGW5UCrGmhuUXFU6c7y6s9+lgguLz7Pm/omGAA
TVrRyOnbkTI95wv4bUJUNo92OadOD2G4295A18m1ZRokqdBWJ4Ml69cQHkllo3UKKo1/8Bj+qGjm
cz5uz9EFhg7w6gg/JjIp5oUWNJvdoRarRzHWOY+kPAjG42KhqPM6QoXvYuyH5EHgJU+3l+fFBMbN
zCRrIiXH95XW7Qa0fe0k6+n2ZPAgGDcbRLPVcgvMQyakxXNtj44cOwtfboNsbzbg1kURG4jE8e/X
uYg1iEll9Qf3kHkYzqBocBKHuHpig2LAj1zi3AbcnJgVHrMVFLjgYHXCqmnMQThveplVe7chNgdu
BcHsBsvQpVgzMMnQ/tSmb1r9WTd4D0bbp50LCLsF9NCjyzIFIArKvMD5mR3ls2rHJ8Up3PSNd/zg
mMS+TpJaTsyQslAJQm8XY+gQ/b3KeQPHmZurzWDKGhECY6h/ac6V+qTwrpvbg2aiBlQDQ5x5Recc
ZbGo6TFS82owe/pnyaaalk3kVR8l8RGvPHNz1FZwzCJFJKuEukKVWa7tUL44lN7Yf/8NX1tB0J+w
CmVqFFex0mHIhPG5m77WRWxPHY8BZ3OTXoEwe0CVQHakmTBsBRoj4jnc1bGEmt02tOcEG+pti7bB
UAIugbsC+wBj0Uyw4bQZLMrJ60BkW7WOY3xK69m9jbOdWjYvQIxVU2ZOVjhTb0O3s4RuZ6uwkX1w
VF/dWa6A2MM76W7n7FeQTLCru7TBm/IH5Ay2OnS1fKIJFulusst3qvRIu1tQiYgT5G1jN1cWugTA
12jIIFBkgENkWiB/Qcsqw8XttfwuTjP/NsTWvIEki+pYSqh2ZHkh21TJjLLXcGvI82OmKnar1F4s
z5ZD0nLk2LO5bazRmMmzprqAmDfQaO8TbignAMrPRjDvRTtylRcQE982b9Nd1ojMEMZ5D1VEouLM
vdMD2WuC+nWKbMMZPMrTj9rDMy+JyhtRZqtCeG/T3gBiqqA2yLzvKz1otVMp9Jw9kf509ti1No3Z
sJpFHutoAVC4fIWKeERSpw6rfTT8FS28mMgxiq3aXHJZHCORTtwofmmM8aGLZjz/xrOtSePT7Tm7
upahXF0FTalkaZpiXr/85nFZSWMEdXmoBUYTJE7n+xbthgtym2jZJDGPcO1qmTGAjFdKgqBlgyk0
6F0nD1bcem0q+bdtutpTGAjGDUdVh4A3gU1Vfc6b12561oc/b0NcTREgNBzGPggusZiZs2sGaeml
m8LGy8r+61hNexzeXDMRHrRx5tTwXK9jBouO6Gr/UqI8NQUwreJlQn2M0Laljg54EmYH8hf0BXN2
jZf/Zh2zvyByzKAtAuJMQMMzp241lU4/Hywwi99GurrNMLYx3jClZTLIFOlHf+aPd/qUK/my5REo
A5YNCTK+6HBhLk3p0FQQvAVML1l2rxR2JjwYQuzdNmZrLWlgLxYhc6tea6NMopimbWhBrwClVtbe
JKatpV8SYzenX/WYF9+vIhIdOgmEnYoimZByZ7xczEV5RN9L45lK55bxeS5RUIv9pNaTwzzynuA2
HV42VbAyKzgU6swIgj8jEeQ5QZ3ichynIy7wtmztmjHh7CGbMwWDaEhSrlUy5HSK8qSh2rPKi7Sg
DPM+Jpx8KweCfYUYx0QdlRhqs7VsHQxBObZLfCLDv5Yjo/NzsYR9cVAFHUIcOmAq6aCDZ5eoTlhA
JTgJbnvd5syscORfw8MUL1optRgx2ThZrasT0S7MfVZ8uQ1zfTFg7GFCXj525SQosGfyw6B9oO3G
wqcFR8EWr4gLp0Zkc45AKopuDZxyr4jAJ9ylSrnqW0/HUW/oglFpbGEyONFnay/SVijM0In9oFIC
GugOt1IgE8g5pol7e9g2V+kKghk1Y0EWqO9bKM5HJ4Kbu7gzBw/zI3CpZ3jG0L+vtgk172Y9V7rW
C7NzB2Kn4eW2Jdvft0TdEOkzGtvcVqVKOHSQLPDk/qns7kp5f/v72w6maZaCnk3xmjVdB5tJWy6Y
c6qqpzuJhzit2lqg+yCbeeHRiVwfVqk/r+DYraeYUqM3MV5/wxVH/bxAtoDKgnQ7wicBp3P9yxmS
QWQidtzLejpPMLB1oyfFR6PTvnCixDbBhEGLmIvX2yO6ubmCpgVyDNjyrjjhxTDRKk2C79EiOAWS
JwrGEhVjvxOALjDscRUnn6aMVMAkE7G16TXWdnmfedH4OzFhhcNsQbLSZtLQY7W2xVgEYZLrdjnE
gm1qhez+p5H7cNXVWhJ6IZvACAdfLyNbMb93eCQW+8pOQW+ryKbd1ycz553zNgP5yj4mVIAzsFAQ
jLCA3/TvI6joHd1pjiaexs0vFio2fgiR8DqBNiMtyJuxpsH0d0WerpLWUBqQLnnD9BylJyEFCyZn
w92MHCsI5pLW1aRUpohCxE/K9G3i1e5smoA3TZwaQLF5xWC+mAWZ27JskedTFxc0QW0gVGlry0mU
/XHbMXhQTNDAmb/uFaWClrWpvg9xvlP7fG9OC+8YtDlkK5OYUEFSiSSFBpM6cRcqr0bNsYP3fWZK
6tSwqtyEHQoJrO68jI+3x+lDIfkq1q0MYO7LndiKamQAgGaO6i+z0+6hFXgwTqirOi4tymVmKOtQ
HR/1Lg+Us3j3r/OxNNqCZFjD9RYpso9r1WoNqwK0t8YRa9icH6bqYKEkUtjdtnJzxa4g6CivINos
BWlpBwhDztwqhxZ9TJxG7jzV5OXkr0m3GHOoZ66wxmJW24RuV+Pj4JqB4Wuvw045Vfe19+MBv3vn
SUhc038ymIy3ixEa9HMdmJ03uN0p8SLIY6KuXn5IAkQlNGPN+8wtHeMsPVfvvxWZVqPLrAFxGKyl
INgul1TYFRDalscpQH7a/W+TyCwFWQ/bZQDFMCj7TqLiS4hTanSeVB775rX4KTOazJKoygWCRgOd
QaeUEd2zXfgoejHEYYbX5pPgjd/oQSD1BGTa80Nod/c4kD7yane3I9jPZcGWbRp61SrGhF+R9qM9
h5Zbjp9KNeUMKg+F2at7bUZ9aggUa3mF5rejLq8lKTjH920Qy4LqlGpcU/dPY6fmY0FalIXK/kSM
HXj8XTJHnGIPHgxzS5ClYjaEGjCR8Ex7m4Y6shOeQvb26de4GMPs/nm4NHiOgRv2lg3+WT91RXBV
QK9rQgOL+sornuIZxYSuqdVUIs4wagRjVWbZ4KroS+F3LvNgRoG2CG7zV1TvU1lB1RkijrgCv5Fx
sNX4KdY6jqvRX3q101xA2HaFRIbQhtpSkO5PdajtqYz+IwLjzFaC7EcJHlavKkXRWwSl2xd59Vve
vLKDcTOtqWdDHHG8bUZi69VdlohuXvPUWmnQZEYLlwEIp0GsFcQ1LPv+YulE1mqx8cYKLK+VGyom
2trOQy470chr89ly6jUaOzfEVHpxaoCWguxKQ8dr5iyBFkR4gOVzKW44gqWBhRbpWDC9SCzXuiol
RoEcFbKWUv8Ug3u1lKz323sFD4LZEGUQC2kiJgncgvlxiErwlIycjoGNhQkrTDDxaKpBk/K/7vN6
mM5jmciNF2ruUkPmrX/TU85VY9MM8LroCu6F0FJlHNpMCzTpqlqDF9HYHQ1zr4Y952i0aYYKSXdL
Ra5AZqmR0AJjqEaOmdeXBy3+2saP2sQZqW0rfkKwz/tVEUN7gUiNRzTzLm6b73qW/PsrJ3p4LhDM
QGGtZP2iAqLWIhsKJ3iAwdocv/2GV6kmKIpwU1d1NpM7xKjQnWegLPngl5OyHyzBvQ2xOR1Y8QZS
t9CHY/mdmkWyZlPqGhQBB1LzLHc7pXi6DXFd3Q1uE03XQa+iUFIs9gGVGGBAJBoWB2q7waSH9MZX
jJp4DnfjN9Gn7S61o51RTdLaYffvd5pfsJlDnJmPsdIUE3pp8sG1+gLP8ImtdZyL7GbwXFnInOCm
aLDEqkSEGYd5l0yR3yndU1GWoGMznyRl4kSbzfCpK6aMFwXTkmWWpBhqteDRiDFrtNWg2KXglKy+
dO4PcvNJ4Yzh1noC9ZcogckMGUt2/opxjIZRJRjD7t6sfFHgrNeN2xI0okzTpAz0YC9iI5sE4qyl
xPdBQEjuw+rRSM+88oFtGy4Y9O+rW5KUiAuZB2CUk19Me63+t90Y8PG1DXSdrb4fdrgtkBbf7xMv
x6NspdzHoD3mrCQ6EuwmvUZhtplMzEcIKQHlR4vJsgvdzIn2tOEzPYSO+HQbb3PQdBmTooNXEJzH
vxqV9kgb91raeLHw1nfPsvrX7e9v5CGRX0JmBqlA3TDY7mLTypYoHjScAvT3YflsgFS2Gys3+zY0
o0sKP+c9AF+TetJpWiEyA0hipTDkCIg08wky1udqCqiWL6XYyHn70FZsXYMx91TLDNOs7HRIeEml
jYVjJm9C9P32EG49Av9iERPgojIyFiiB48F5xvUAahGNbTwJf5jPJuJq/hg3tsTZ+zZnzcKpXceb
KaI6s1wlgURp2uB9kY5hceh3yyHepQdelwAPhlmxE7TPiD78D0bZWR6u37684117r+uKqEuszGFW
rtJ1khXWwKmJI7Zo8MMeEUhPS6A/REhmkPvSQw/yHkomwe2p23QPyLKaoKzCf6zAXCyRpenpzElK
4WqFAC411RUXg3Pg2oqumCdchlG7ByFHxr5qqfGQFqKeYknepuU+IqjeI3eR3Dq3zdlKRFlrIGZt
5ZFuCBMBUO+qB3IIA8mt3qCCcT9hgUnH5lxzW5y3AtQakllhdU6ycTbw+EzkQ4m2Zt4Nf8sH199n
FhdK9mtCRpj0owohgTb8/0slmzdH9Hesdo+576xlhoY04nq9V1DbhuefINxHxx7E+d2LiAOS/tTy
yH841rHn5DBNyqHKMXpFeliewXYn5RLu+/dKeCc0sZ21PErHLY9fDSdbCbtEiRgNMYZTqkM1sjNN
G1U7l83S14iZLxyH3ERDNomWMIHDnOXXUw2wT81JgVTTnHt5W+3GJTxDVT3j7MocHPaZS296uc3C
HHlC4SCnn1HrU/xrBSzEKCSy/jaFZcaF+NlUWCVMURJPlJ6b1C9VTlTfdMEVhPyrCyZIy5O0AkSd
mrZUZSCTLR3ZOM6Eqy9Ijw3sKWbtBgzUgMxMU1bwO/NI9QVTVz9/AxnZfeEb+9sxaXNqEF2hG44L
yBV7rSqm6pJAshy3mx6CW9Clg0TE0PEyNJtjd4FhC0cUKW86LUPRV6RbD1FWf0+N+IgGf6cocl6J
79ZVg5YR/c8ktnpEGi0UW8XA6orvUqQ4dXzUwzscpexR5YwezyxmnlKjGsDJjNGrelrU82fcfe6b
PbIpnAW0eYYxqEl4ZzRBxcts9RGBgFyvIL9ODgT841RSBrWh2DUiB5ohXAmxTa9YwdG/r6JtWKZq
04yA0we05kj1oyWWtqW1j7edb3NzWsHQ4V3BCFnWmFIPmDaDYILWHqIyefsdiJ9xgT2gC3PTpAtd
tLm5E5NzZnFM2PSAS1Bg2YzGSFNzSUVo68VTG37NO/RkJV8l6fm2GdsTcjGDOVGKw7RYi4VHTW0Z
yV2m9pM3YvnYQ2twG8A2g8/KJMbXFKlVBCmDSfob5YpLIDqieZRbv3jmpdL/wa8vdjGOlpLR1PQC
WLSSRALJgnFKX2mpuuTFh+KdxxXKG0bG4SIy1XGZwhuy2V1AFaiOvhH9+d+mijlx6QsJpaQDhqZ+
0+PvSXjIYo5T88xgDl0g+U0XEcRTXqPXTkqq3TTjhkHM9/9kCXuNmaIiL7oClsztOzq0GvF7I3Eg
Prb+q51Og54AKqhxw1WpM65CQDHlat5LKI3L1IOsvhbdsSfnsXkMjXupvs9isBnzbhWbUWcFyQRt
Ia+TbCCADHF6tSddNDyxSy3O2WpzF1qhMCs2pr0rbQ6UOmvcUJLcDKfv/l7QQVbHO19tL6MVGLNk
0UiXCYWGQDqGSW2PVf40ZbWXTjgLtRaE24irqPV9qSF0GMJz3bfPxRLt+kh6uu0xW5VhFlg0fk4n
s57bas6HCPojuOHQQjSaQTDP81eaeNOc/hPu2rynbt5sskva1GojpuOcoMi/DJ/HlEtpvBnjV0Yx
K9qYh3ww8JTlSZI9H9SDCkY+8YxZDPcWaG4+bDPf68qJf+OxYT2azDpv+kaLIxPArSLFmdOJnUyc
ZEZ84TjrNdsNPT7j5iuDaxvvQOxSn8V0UYUZSz3eNzRLQrWm9NpOPtV31L7Wju+Wo7UfeW9q20N7
wWUcVwFF3yLSgNyM4FrCe4eeee3ykOac5CMPh/HLXK8joYRyqDeYD3N4koU/1TC3C+WP2/6/CaPj
gZCyGGwwsje50DY1Snf0JKIF7GPvDOEZPXTubZzNe6muqSLk9/Bcx0bNEqWm5mBgA0j3tDyR1v53
ez5Z2eY+s4JhIqUeTrXZqZidrhUVZxbMyh6TpHLVBgrnty3aqnqyULHy0yQmXpJ+zFFzBqzRIRD3
qU5UDIpA7QYPIYan2u1n4Sg56V3rlA4SQe58x4sk25MHORIDj4fXbPNSjwSDRQvUQu1uVk8TCQRS
2GXF8/nNtwlD/wnEXoczY+kVIYQz0g57FbpJiBxudI8Oe3fccYt1N49zhmbQ+7F8TVBpVNjmQhlB
hA4s7ecP9+LeCErkcwX/9iRu+ssKio7wajOXQSvTGTS/JVZ3ZvpNDI8Tf/Q2A/4KhInG8aQ0UiR+
2CP5qpP7xSdzT4uqZhfp3Dey4xXUb++uK0QmDJN4EMu4pGZBoYw+xU+75GiCRFL2Cz8sbB4V0Tbg
asOhy381jrrZiWNK+xJGR3Rm1DnlLiCD2dd9+S7yeeIO22vvgsfWGiTVWIsdEHEKh76V0zjklMNN
ZE/apV/yB8ER/lDtwZPdKegDadznf/EenzY9Z/ULmGMgdDG1TEERu9enb1P8tVvOefR82zk3/WYF
wQQzlQh9o9MmjE40bdXM7LieONvoZgS57KJsk2qVRRYhMhZ2gXP5pLiSMNhV97gInGPW9tny564p
Muts1Do8RIJFHi10o4/sg5RlTqV+a8STQXjU4dszc8FilpsGTU/0yNCdU19cGY1ScaE6bRJyQgdv
6Jg1lpIpzhIFJgnmH7W2RweLbZXewisR+UiUXN83LuYwS6sAVW+rQOMSL6nJE+ls1Vt26te6tMeg
Oy7+4gqoDR3PRiC7ZN868528E99D+4eY+bjr7mZIjMeH9pD4PNG1f1j2P38buy9MgiblEJbEzdFe
/GFPwL3buARSb1RlvHQUTj7zWmGOOfQxi04xLNImLcY8TezJRdvIScWKh5i6N+waFyqqOagO66C6
s7Av8WqMt3fBy2L5+Ps6yHVxbRED6GJu+oohnZeenEKzewFLwzlCMzmqA+7z0LRLpbmb0aygRDPH
6bavK6vIznjDVDZKXrR4Vejd9EMCvXCkk1bYoU9jbR1koIN9vR2GNtfTBZKNtVO+FHq7YPsqi0cd
tLaSbcSffwfCQjW/IenXHLpiLfd13iABmkiC3Zbg7Z0EN6x1TrTbjELGBYY5u5sgaF1GkFV60/Ja
QREozEanH6N9lL8ZLS+pu31Dgdg0sp9octLZt8DM1AtVLTFV9E01d5XXMYh9wdGf1S+Kk7mRqxa2
sOex9G+GpRUqs2nIYQqx2h6ohfTSRQ4S6B4SGbbGoxDb9IoVDnP6HdKwiir6xJqECij/FpLeTXGk
eE0mmI+3vYNnEjNtKPHoC71AQ28rvGnhYveZ6ghosjQ4XsidMWrzaoEn9SCXS4Gxq13imd8luKKd
ohpj+CA1oKzi/WSHDu8Qur2oV2NJB2CFOxglaqxoDzuZbfWN3mXTBymy9fv0s/xFOLSOsJf+vD2m
m/exFSSzSaoNBNH1DJDpPjygVDNYDpQ8mvdYs1knZqxwmF1SrxZZG2TgoI4KZ/kM7/DyWaPVTc7k
yH6+a53I7XbRw++UGqyBmUC5ZJFUhDOAJTlGN2ljm9O+Kp8KCJg3yqc5CZ1k4DXyfPCzXu3VF2vZ
11fNtEAVkABUDowvMiRX+zvlmOO9d9mZL8Yu3EunYi+6mYszOAFHhuFK+9GZXJC7BGXAux5unh9X
v4bZLetiUoo8xq9p1eQom0iMK6Z/2404UYBlKCrQeWVaNAqAElqNobP4PohfbkP8w+qAxoOh66hj
ZauYCw2lTFVGT9qu8gU8lrh81u+jDwXde9HF2nC1Fw7i9uL4icjueIUuIY+A9n4v3ye7+Jx+LXaJ
F46o0NeOkxOd53tzlzzP+zrInaXm5BW2Z+0CzsyaCIkYVce4gtb1IV0eRPkTx7rtOQP7h4JyQ1H9
KJ5ZRRvFXMZRS5CKEXZmQHWyPiSsXctJZ1sI8Kx+FPa81bgdwi+YTBiQOxTr6xPuh7M22EI62omS
2CokXaSKs8dvl6xQcpP/mccs/ARljWgSBVTrmyhXGY+I4CDIJz6eo90U8WbczZzbDcc6ts0mivWq
IDhdeHJ0bIXCBi/g0sj2GPGmbts3ftrG1nIjjzDMSgIg3KD84aULsK73ytuMglvRzh6ad+5S2Dwy
XUbz4yK+chazD1GCRE1Tg+I0Hvr7fP8/uRXflGzlCGY6X3+3XJkzpP+wF19MZc4X4ZQKqlHDS8Vg
RkYBmfmD+ZIcikDd1550aD8vx3m3EI+zOHhTSWdgZW/YhYWcCh/21i+lP70KDjLm8lf6ck1Z1HFm
m85WavOuUpxFyVb/VrqSVaaIu4Wu3yWgDkj3JjdJQ49+17vTZUip7SvbZrB+L8mAIdXsScFLRxf0
u1Gyibt4y1Fwubc1nk3MGSOPBM2KI+DRrKHsFSdUMjoFRMjBy/dESaKwC/LkEHj+ygSaIpLQHPrx
PEsWWxtfJ8FJoQU89GdD8W/7yvYucRlOJtCg9CEf0grmFdV5rgW7NxO/XAJUPdvx4Cbp88jrGucs
f7YmJZtBDRSCXt+TtB3eHIyEQ9LJmTC2DkUdiVrFNErX8ymsgrBrbJUnCLO9nVsy2rdRZwqCS2bY
hCYaUV1FT/OQaYT0wodOQYK8gYW9R37PHd6NaHPULoDsoYzkFhiIJwDGU2KXhjPywv/Hxf9qYa0Q
mC27sPI2By0CTdGYh/ktdQdbeaN695VfBsqft92OZw5d5atVbKAqKgTpVePlwtdoeBFnlbODbvr1
yhom8o6dOYkTTTHQe+uHMkYgo0iXV0nBs4P+fWVHNE+p3A9IK4Timyl/HmSOM39shrdmhXr7CgDD
ZBR5iiR4vCdedzJ2fWLPXlihOK1w4G6anZ6sg2yXB9zrHPmV3PGC+na+ajWUTMSNu7rP+wg2Qmmd
eNI9ZQJR3NTX99FeCExIwwwH4oruECRckUve+DLRl4yKNes0EdA24HZLzDb2M2Hm0WBttY1b6Cr7
ezmzinaRZPb9SH1/hBwAGiReBBtMFkHWQEivg+QrStZd44AMpJceQcbJu+N8lElezzKaTDRk5owr
cjYtTWi2FzFLDiS/9ieoRDZ72n3Ep8rdPpOAM/JvLMZlR3NYmopWf6mB4lt3zbF9Fb9G91oAuSef
6h4k2ERHXhH2ZlReoTJ+3EhklnV66Osg8ZS7qXUm9f53YsrFMMZPc92MtbrEnUMiB608TdW/76qG
k1y+z/hiWooGbtvYuGZNREv1QRMPocxJDvOGidn507pHJx09qRrmmwiPn4qDoM6c2MgDYTavMl00
otOBmsSzPB+y5A+Rd6XeXrc/x0oXfw1bA1ITsjABwkJGN3uveAVMvO8zm1UVSfPU0KczPT/12SHM
eff1zWPmZbJ1ZoMySTjrwoyJSPfL/5F2Jc1x48zyFzGCJLiAV5LN3rRLlmVfGF657zt//UvIM24K
ook3/g5zGUeouoBColioynRZK3DmSLvUZg8UoXCihEXmxvE3uMuKykaa+NB7Ab/blZFBLwcVu+6q
A/xsnxDBxhvc0e9LM0pnBjPahJcXFbI5X3Jrt21DtDPsNywurCKZdQqtSfiiqwdfTo5qLOK/WP86
XmwOd9L93oxHWWK7n+BGYl/+6GYuH7O9tUuOCj6qitv/xzuRyDPu/KvULHWF7dJo2eopM2zFxXOt
Gzm+Ylv3xgvqOMLS43oaczlHHB7o6qjoEauj0HiChILZ3mfmY6cpyQfa5JadGiFk2dBCHhmj6FIU
BQuHEp2hTIHJmpGz8lzWZzn1mvhpO1YEJkwOJXwzggaBBRORDM2fL7qBpvHnbROiWDE5pCBjlieD
iRVkj+zXoXPsrvEyc62hvcq363vJVYP/7ZSZHHREVRFrJetbq+LRtoxPeepO0adtt0QrxyFGKped
Gca4i2L9h++HoO2+K0WiFwJUMjm0MAc57v0EuzNm1JnyfUOQDoWl0wzetjPrL7CX82xymJHN+mga
KiwNECNVaAEdeMuNzH6HYX07CEErXOHLfvoENho7tMZDWIHgNRRNnK+db/bMxWSHGQETFylJUNIQ
KrLVTm/LaKe18eQMgXBV2YldYL1GFDT8WQoUksBNSgk/amSZg5Lhf1tuG8dOQHU8l5TI83T/bNHk
c6PNvt1Fomc8zrV/jII6AeKe1EBv41tQtsIuyQxLstyyPuIrz9aTb/9tC99Z4CDZmEcfbcuwMNCC
qTCgbbJGDZGxz7R655YjJhn8UTpLFGSfIEj1wS7bTJqn9LWg55D/kH33UzicLrRAkiUTP6WpvRI6
ziD3dsICmkpg/lQPgTuJOsu4w/jOIAfSuZbNZT4Gvqs1XiL/hIRlrn4UrC8LvvdhA5ICE1PPoLTl
glObdAnqIKHvtihDsa+T8Zwfild5Vv0osMXAg7eFoUyZEka4AZqHt9EytnIZG1BMdTFceKU6YEG7
913spr4PD+nnwG1FxMBrC7gwyBc3+r6Qoa6DMwHWYxvtGHtMQjuplv+3vt7XfVqa4dZwLGhPyAC/
oHoEvXf9mFq9IH9nsbWxdPxTUsmUU/MCJqZAteXqqg+6fZ+mdk/uNNnd3qe1Q710h7sDgE1E7yDp
hSd4zI8pFeRcBFEn2hf2Cxa5XJyZlRq08AYsvbIhuVL87PeT4LrkZxH+2Raod1gKJvnx/fvWiowe
g8YYcHzSq/GKya6XO+OFffyKijXr7lwMcec0acc+7SIsWFLs1e4+lR2jEYHP+tm52ODOjpr4CkEl
wXfVfZHaKJQcwFXzRO7ll1/azYFgi/hK5K/VY4zaOKcguuab31K/nFq9ADDI+/yKeN3ed8PWDsAK
qzjgvrvtzpbgO3gNYNFsjWYasLSC75jwG9b7ht8FCAumycem4kKXdgfttVtrOnTafjvOhfa4fcvC
diwgN8jwiJ6yXej1NrgykX87qjsdCuHUH0vQuEP8xj9uDyOgoqrpsAd9SHBAodV1P32ij7g9zt3h
P6q+sf1bGtO4HDiPkP+mYFlz9fSzjEzOnz9W0dP2Cq4gBUSFFBksOkSGSA63YRL6esYag/hubd2O
yb0lekQQ/X1ug/KutJqE5TSGmWb7VDUHWx0s8y/O1hs3uH1JwU8e4T/IuJyDL+Wx9EK0teg7qL4O
buFGnqgsxyXAr1uzWDa+MbAyEHcgkYc9SHX0JcaJGlsv9gb937bntTq4gFnT0LK4Bw0/ctrBoWrx
M9Xol7+JAEbmgC4uNmzyFmP7wTLkujIsd1ZGW6uOhNxvG1jBVuzNxQALkYUPZerXGtRycWZwQI2T
ah66WlALXzdhUqb+gaYYfvrCKAu8G4fUcjPl0IIBdt4R0deiyAT36RYSAjkskJy5Wn6DKWm/eCok
528W6uIFtxNR0cxRx0xY/skwrhRln/bHbROrcYthIsbeqRjQQnq7F/KgT6oyyvBCeSr0R6PG3Hzb
2mou8mUVmVUVuiIQIAKlJd/VUg2VpiYsrCTZVTGgFSHVbmIbMNbuDA96wYKrYHV/wARIDEY7hvnV
t575eTTgu1dFBqec1NGZ8xujF3yMrpvQiamCAAVqFezfF4Fc9xY4DSQNUdZ6cfkxh3Kp9R8rBL+A
hVAqI59Xia5zH0tE0qooUZEkVMon1XCkCA3RQl2KtcwAFEkXKxzq5xNYn/oR8DU4qWqze1olduk7
w8vg1mi1mD5Oofd9O/RYaPFX59ImdxM0ZVwPtASUsauaHCQw/YaHdi/K5NYDb+EbF+KlocchZZ+b
dNzRvbaLXeoa9Fq/1k+ZNxxSkQ7WelT8Xku+nh2WyWzGEuyp1EkxwTwSb/ib3HG5YXwBYvSHThoq
hEV8HHYET8o1OaTn0aF24MR2cDsVAn4zkVfccapSeUoU9qE3VXemzMbaJ7v3BSGxlt+/cYtDvL5N
O9BdYO3G8MMgHwKwj+W+N0ZPGooRwxNtD7T7uR2GIse42wjE1kbfsU8KS21tKDTYMTnHUuFuWxFF
Ia9qR8M2MHNWaajYyyi+lN3oc+jKpR30NtNkILng8lhF9kvYGxxwaGNvoiESfgXJQYHORPrgJ1dq
8XHbL5EVDjjmoCYJuJABHNqLgUp3Jtld8jkPfmybES4fBxaJVetjqcBOC3rwGcV01lgj3zLJ28AT
NQ6xLX+HTCAJBOGKJcvv6D0TrU8MlX2ZK75nxQdLVC1d9+ZigC9ijL0kB2GMYJD3rOo0HyxHs6G3
9tolL5odWw3whTGulNFnfT+ZAYyZvTOqR6O3UyJIt0UmOHBIhrDELCUWLGs8Kks7cOPYJhK87SAQ
WeHAwQhGKsVs1dJ5tA0wuOSRYceSaM5VsPu8gLMKevvZCOFM6ld3Eimfx1Q0SiUMAObqInOoZLSb
+DW+gvJv8ZF9nhSO5GQWPot1J/FEgzwijzgoKLRI9xMWz3mnoLJa20Mp2Bq+LP8rTVkEGYcDcsea
onPsDZqcqMMmMCXZqYgzO7Kb7yDz4FSiZhORVxwkhANeTzoGPRZ0iWnTuV0VCjCU/YkNILC41CHN
okrt0dGFj9WGOrNZ/Qj7WDqanZF6URvcduHQXA95/WM70PkeD241icx96BsWRpobC3bD4+iCvwAd
4PWZaQUl3t+lR793Dt/8b0ORam1ppQ2WUb5nFYxmr32CcL2FSW6yi7xedC1tH2LCs/FE6HBtgRSo
YZiHMr2W+8c4au3t9duODCJzQFFH5UBjVu3Uq/vOqO0IXKbbFgQHmMjsJywOcGTlUHlkdS3tGlys
Dw1e/dvCTc/xDSRmTrVIcWA7EN9pq84VXrF1livjtcmQIhtfMxFajFKvmK6KUEAEvHqnLyKCg4sw
lMfQ6hB9jXSXF4dMuarnXR89by+hKBA4xCijTqo1Cy5JxJGy1jHkH7Ehko9jf+T9AYaSsIHqI31H
Pj10EFVSWT45ZD/G9kwV3Tblp9bamYFIw2Q96C6mODjSUzR/GhPyrUSXd9k8uyRqBRsjMsHBUZ5p
kTayL4vJuonzmynytrdE8Pf5L5eIFFk/FXChJ25d3BBRu+0fTs3vNeK/Wvp4gs6rCgea1+EoNjPv
XzUY0m/3w1k0ZbZ+Zi7GuKQEvG9N2PowFs7B4wzmbqneW91zWz5AusFRi8P24q3H88UcBzqaaWZG
WmPxKgzsSS9FZ5P8w7YJ4fpxqBOjoGGiWx/AZvfu7DYO4xx4LaZ7YqoIUTQwhxcQN8ZGO6FQh28x
5TmDvsUwCh7AVlcMkmCWgTcJjDlxCNC1eSg1GcpbRvGjlzBNjpJmSiwBVIuscOdSTq0hVCag2dzt
h+iGDK4lYk4XmeDOpd9bVpzgM8It8u+Z9FM1P0jlB8HWs/B5h2S/FwtVtLe7wYbCzGqGjeiZfTIU
o90eah21MyZTVO/9GzoLFm71GlhY5BIDy1eqvmxhcWojFzpU3jgrriWnZznPBN8PIlPcUY2tkaIU
jUjoutQ2VM8wK0cnp6EQCV1v75TOZwaQqyxoU8FQHWZ2C9HSsb5JeiE5qMgMd06ncVRbDYRULv3Q
u8TDiPo9CoONZ94PLjqJoAzmB7ZIgmk9a1xsGPtViwMradKcSaAMcP1r0K7sxvOQO+WugODSdMhF
GYloy9i/L4yZZYW0dYKx0fqQ6p2TBfu4+WyJWBX5nqxfqfDCKQ4kZCpJZWnCjnxiQ+Xpbeh+K17U
T/O9hf5K6RgUrvV9+6yJXOMQY55jeUohIeA26N+eAi9sv0TNIdIFt7koSDjUUK2ukSwZmXALYDJ3
pnLSpeO2JwIT/KvUGJS9XwU4wvV0E6nnPP+uV/+N6JDfH/5BisZzV0sJ9idEJ3VaOdN8I+5C5hvR
31nhAMKIGqkFcRGrT0P8uT2mXrLXHvtDb1ufZ6e4Y53ovmP+RS8UZEX+vaHeqeyZTUXruYBZfRpt
OZHsZBY8kK8mqAsLHFKAVTXQE3aMwKoj+a6h/IAkhjcQYse+CPxWL/SFLQ4fxhls7SHDB0VuHSme
HUkRPLutlwEWJjhUIKPaDySACW3fX7EyHWAvP/eOtAcv8qfyv058v4sLDh0kvGs1sYIA19XvrT7b
ii64mUQniMMCNaVZpYN631XHW5I4RO3tVqQ9LALu16maBZaG0G4PAkgZIbpnT3UaTM/nZ3PPvr9F
DVsCf/jJ3YpOqYU3U1zqqpd3z5F2aK2HbdARhBnfftYZWRsGDHTyyKX0WhVOnwnwmX/ZS2KLGtYI
H1rXulUdyVYOUWWji/DblINkAXOruGIDySlEBcj1Z7JLeKtcjj928URalqc0OyQq9bHZx+BacKIr
6NkWkDfMT+FOSMAo2jIOIvTOHOjgMxAfHqe2dIAPipBDav3TYuEaBw7T1Jrg0MRtZBag+EUND/rk
N2D8skPD/9aarReoD7TvErvpdVdTzV1ZSz+3A2d9Xy0TqhwgR8TX+tuUIhy0vm0yVAQU4+CPKIei
wwXsXMqHbTPrj0xQAPrXDgdSea5Kgf/aI6TjqTP1IEUof5t30Ka8E7WF/GFZL7Y4gJJjmWRKgWVV
90zYJNu3JzS32qqduKkjygAZGL3/RrgY48AKY5mtSmRWJVLdIPgB8RFb1g6F9nlCZ9Ig6OJYP+YX
Y1z6MhY66r2vzdf+TUwiJxtFabTAAt/y36eNqTcZKxWiV4DeSKLPNlUQcHy/f2ZmQ6G89ldjMhc8
hS69a7wwtOl1/8oRke3nB82G+uY+fbb2Oii+zKMhO7ptuX/15HSJSX4QYKZp0JZsNWXt1PZfouR/
2y2+qaeaOksbWJ9aKd8M+S0IqbcP1TpI/Y4GfgBgRMv4KCOfdTsgYiy9zNkNLUW85yIjPEC0pKTZ
zCoS8VXY/rQMu0kEfb9/yGAujnDggISvDVXWYKXcti4bBw7d9GsAJkmoU+2aj6Ii1R+ulIu9dwBR
gzbehL0R82IndVeh1t9pLsZ0IrtNbdkFLCG13d4toVUOKYomGKeYVeFbGWIScxeeiiA9SBO65ejo
5pZ+9hlRAkZhoiR2pEH/WtXqLp/HjyA1dLd/jGhXOSDJ1ZCOZMJvIdknKh06K7UDXbCt62n271Wm
XPUkmqpm6lXYyJqHdv6YSIozSr3j09zu8lpQOBHgFs+DRifSQUoTWxqlhwiPG2khKs2IopTy30Mq
XpBT5k+DlpZfWjvo5O3R/sFIrfRPos7T9RQViucGBYUO5gq4zEeOy5iYABBM49q/6LXJDVq3GOOo
+L1y/dZcWGMrvEiICa7oacD4Dd7HWcfODGXVymXv4/L/Q0lDaI2DlVkLjckcYa19aZ7ZC1h96EO8
XM5YSjHSC5eSQ5h6SvQoYSm4Ra9z/4uSnPvqkAf7KnrWA0yPQwSlro6T8Te1gMWackDTSkYq04jt
IP06Jfu0/apP+784yQsTHKpUQU5SndVqwvGxJ7cjqNZE9+TqQV6Y4MACxVzThCtIUxXVJqpbxPto
/KiET1EquDFXYeliiW+27hSiD1MMS2Tw9CS0u9JVm5/bC7aKFAsbXImVDBFJhwR7kkoQyTLvI/pt
2wBb8XcZ4cIAhxO0plOW9DCQlOVHPNJfDWS+IhI0PSOC0ztkXqxoAjwXnSeNw4qyLKdaYvWz6fRa
h0SVJjrKXgBKhFyY8wqtcVhR1+2gZ0g/XPI4OTVK43m97zNw/lfH8VqK96K+0vXPh8Wa8nBhlXVD
fEQ5G/eW7OhUvn6rl/tQcJzWUX5hiUMKLSt0MkFVF9MuA0aXU8+Q7OFTu5vc1sHcX+AmX7fDRRTz
HEaEfYcG1hYGTW1ooNUOzZLRHDvH6NJKECWi0OewYgaPbqj5MGUAJtLI2AVNfdj2hmHBVvBzWNFK
c98SyDWhGPUvBf//S3xRcMh49ryeSI1FZtgZnF9k8SBguw5GyKI4KBkyRhDQn3pG7Oi5E93+V/68
XzWwS5ToHIi0aH1GuztWsmq/tmlgq42gqifYKp0DkZ4qORRZYCBIjx351gbCbgqGCBs7xcuCN8Gg
Rb6FFRwVO3zSUAELdvXH7hMIjqV9DdJBEcWvyCX274sEI0m7MeoauNSnL1oJ+BVctjwN6LtN4UFC
N+t+ZBg4OFnl1NCMNr35oPTo5WGTKNU3RffA7/9RO+eOKLsXnGK+ZTzPQ23IcuZccqW0P9sUinuC
p1sRNPGDeFEsdcM8Yseanb/H1OcO10v+yhvLVAsQ6IEAmkQ4r3OAoQRSMuQKLM6dXR6HPeuYI59Z
84DuRMJ5HqGDHHiEdZNGfQFz2r383DjVdX9Qb2cHHW3Xsi3WgGBQvnEC+NaLxgyboq5hLiYACDNJ
f1pV5OSSec7GSPAxtB78GPbQoMmug3jzbfDXYwh2nZJ9/A2SQyXNgeSMuw296+5cTHCQMfYK2OLZ
27Gcn5uB2mX3bEw/Ruuv8qeLGS7TCIt0nkLWRqkkV0H4TNUv227wurr/HOOLAQ4nTMOc87qBAekQ
P7V3CtjnIbgM6lD5qD3iAaUG2RN6tz+J5ibX09yLXQ4+gnow24Q91STF2Wxv6ulrPd1mkqu0f9VF
CaLZf4OByzF80JSGlDV7EWraeObCoPN8L1jF9Yv4YoNLK+RQzdoog40WdTY8ou1QOXeSe9RdfW94
YdmMdDR29BDu/B152jYuWkkONtpcnqSefW2VaexKk+WobbYjk2/n0+SN/SQIfBYQ78/xxdV3sIF5
+CFEwJDw3OKpcoyErbYCE/yjrq62xlQY8EhqneZZcxR7PFim19rZkTVSTeeqBdfy/7SKr9+0i/sy
7yUjKMB8jKfDO70P7TI7N+Yh076UIk7y9cvr9wK+XgMLS3U050RlRV+0v5799PtkhR8CIiTNZQC0
sU+v8L8wg2Y90ypHmKlfBkxjgBYqxkMOezzqH8QqTaItY/++sNaXDRkLzFu6VCtuug5ZQCLKOEQm
OMRI87acKhYVqiIfE7PyYvKyHQPrae5lZzikaObZH3pmgY6fA9aDONpVdpunp2IIbEUUB4IbhCdt
zqc0oBN79TKbwR5mEGolp8HyJmo6226tGsKDoYIGKggJ8kPxVSbFWc8Gm+LwS2bVNk0LO6tcU9RV
sgpECzvc8pX14Jt1xK6S8VwFJ3JT6p7f3c2CzEzkDoe1FjEnkrNpD0IMR5+hCaaUL5KCHFfT99sr
txpyC484aG2oVlGwFqPOKXVHEF5fkWESTJ2JFo2DUxp3Ou1ZFBja/GiOwZUsWTspb7wpSk9Wah23
PVrP+i4u8dgKckepSRJskm4POyWy1d1sFz+mO/SYHMlOQ5u3YA1X4W5hkMvFlNloSa8h+lrp2jfu
UqLZMVpHBW6toh2muSEZCxokmSdNIn5n1k2LnZpOrHkwvg1id3Saq3wHqqZDKgnsrTq1MMeFeqYl
Y99TtMLWzXVoPkXSyVJEPDCrwbewwcV51I+dns+wIZHMRaPfNTQlBHuz/smxsMEF+KC2hAQFlo1J
3+ZuchoPOoj9GG9v9FgJvrJXQ31hjAt1jCGatRKyPaq/Rla8S1PfVrA1ensyRQNogsXjn0PqeByp
CVoOty3v4+4mSAVdTevnyDJVUCIw0Up+rDxJwlr1tQGfoB7xcjx71/gmdFnlio3cFocycLdDfA32
0EMsWyo0dVR81ry9YUk3ac1U9UDxsXD7dnDMJrAlq7RLVRdE96opxaQEObPMZAs4U5D1BYuTgi/D
WdGRwvq4dyGSnvhnVtd/CfVYUgXerR0okH/8NskFIrpwtRJ0X2ipme8M60HCERYB0eqTIFEVFdP5
iqahLvbWrVEL0MFuVUDzn/pt8MDySh90NMrnzlO9ws1/iHojVp1aGORQIqUBiGz9Et+IVftcyHhX
zCZ0xepERGW5Go1L17gdk4u5s4KgxtfUz+nE2jB8jIBPt+Np3JGd+PlqNUAWjnG7NVBTK8kAc1Ou
2lQD9aJyHKXv6vR9O+bXTvHSLQ4xwHvRBZqEHatr4pTleDUSUwBKgj3iB1WHpGt0sA2z3qPKq8bY
CStQqcTCb5q1AiBRqaIRy2DMc9w1iBb9PB7mAmfqc/TFOOUeSqiOle7aHXvPHGyM0W+v3Wpf8dIi
uzIXKXljzlJV+7AILiQoAmW7MsRNr99g/vuGtWh3eO4WMrOvvh0QTaGggddN8AJxBYuqoGrYos3K
rQZ6KrX0Pkh80AcObhYbXpGk58pMD/FsqTaua0G4rO7lwjYLp4XHRhUYXRDCttTch9M3XftUzV8F
q8pWjf+sIlAiAa8DAYMQP+ATUDOv1Bw2+qCXQOlnJFAoluPC7ppYO7ZW0oCEvNWGa8OyFFudzcYN
Rh809UZcpU5RRGkmSO/XD//iJ3EbrUAf3Rwn/KQGZQfDKUD8yrQyqT0c2ViqLhof/oNBivlmzI+D
WYU7lmVdmS2YsJhB6RYNHXvzQQcZEDizod2D+8IxPghWffX0oGvzH4u8TEIw54kRm+AhqT3jnslc
hK7mNh5IT3aMh1wE3Ksv2Mglf9vjTmvZtqbUmSoADi1TeJ8v9rWP6VgHPqL4i98h8I/9vfdRdbHH
baGc07kmAFIU01n9KMfYWH5mWrzTQaTbwzZnyxR3QDFdhd6fEKZCHXpE91mA/lIMmUN6pr6uwJ2n
WM8C59aPzMU57lgS06+KOoFFxtb46+kj2Sv7cZfvAk+UZK7D3mLrGEgsQGBoFQuNAAjOwVHAwfNg
YHCVdTjJj5Nlz7vxBjp9nilAHubC1qJyN71cN5XRtDA66w8meelFrYirifoyILkLHkNJsjWkWEOJ
7PIjKF68+qCpjvZoguIl8NSH7T1bveAXi8hd8CBII1UToFhfdoONmcbDbH21tPIO1R0BeolWjsOS
pif+aLZwTJ8elSK29b9hbiAge7XQlwGBEn4Gr0x8PRgjFHVMOh/SGORlozm5EWoI9l+s2cIQt2Yx
TY0p7WFonu6SCCzE1l2snZJYMFSznsaCJolx56pgQ+cCXIsgYQ5mO3av1wXkLxDgHh2hh1UcoxLC
sJIbfyi+/o1vF5t8fPd5NhN8m7gkL+28ulUlzOynn0dRF9ZqNCx848I8oahPEZxg9Ggf+uyc+z+2
/WBr8+6cgvLEMBmjFYYy34JDn8jaPCFFc43KSSrd0XzbSv6jAvPrkwpZGGFOLhAo6jNlzkaGsMmV
0X3q+sdu+NH+R7XOd1a4MFBIDLKYgh2cInYxBZXZ0Cbdy7ElSJBXoWDhDbf1JI5ol3XMm+gqCTxK
nyHEaPcRERwftrVbW8NtPbjBaDiw58gCo29FeMwrw878+8yPIP8g6rMVOcWdVW0cpj4M4FRmnqMc
LS7ldZoktpJ92Y63VTuGiuqMKcsaCF3fhsLsm8YcsNmxPurtqryJ2+HaV5yIJrttQ+uosLCkvrWU
NqOqxiossRcoxcWTtRu70Q9rx9L9fJdRWxfUYVfP6sIid5ZMLbDChL2YVME1ptBt0KAKQmL1tC4s
cAcprf1sNhlPjUkPvbavlX2kftheN9EGcacI7M50DhloS+o34u8D6+cwPuoiWBM5wp2hquyqNmOP
nZYx6W7dEtmTFPTMajKmQLYdEgYCd45oWGtVywYJ46P5TffGR4wW7OYH+sgIYqMO7aWKIBBev13f
Hd3FPnGnqchnmqvs9VO+V16mXfkdU6xowLvT3MEzndRm3Lvxzjomj80xRbO3SA5MtLxcDjGUTdbO
rB2EdpjSmOhtNeeO0gYCPwUBz5fO87gIrZQNqBManOd5vK1D0VONyASHF2gS6gOL9YypyVGfDlFx
3I4OQbi/ppmLq0lG12KlzwiOorhRiiOGn1p6M0qHbSurUH6Jh9fvx4WVzij0TmaHipTXRfY85/tO
QXsp+dCpAkuCnX89DAtLoxJF2gAxbHfUHigmzvv05xyKbqb1792FPxxIqGViUUhmslovU3Iu9sG1
9IxvT/AHTdCkb0QU+qIz/DosvHArTcsKGSsMsn47HRJ3bvoYXWP+r0N7jgrJALv4KGptXv/EWHjJ
AUergjsA1Kb/NDy5xX4GgQC0zKB6h0cUWaSBJQpFDjSMIqeqUsBHJX4IIY6ZxVcgC7f12Nz9b9HI
oUOpBHMPqkAM7uR7rWoOGr2u8QSeZXYSz+62rXWnUPWyDBMZmsHZigtVrjBOCCRKIxvCRWX7A5z3
Ui8I+/UD9tsMPzdmRkYXRxleN4oU05ntvor3tLTjHJ9PIs29P4TFxRYHSVGMZKwBkT8+N2bP9Kp9
ee5c1vDJdJpFvTp/iPyLNS6NUY2k1gZGAMT4c9jYhxwjg2HqNNRjH+6+M4qOt2gxuTzGCCLqq4xF
Z7aOkm9r0r43vLJy8vxhOzjWweriG5fOmHGIW2pEcLTElYynzNgnouEukQkOqWoJEhZthdfdIjlq
RWZP812qBIIUQ2SEy2bkpqFlySY+o+SYmVe5cir6H9tLxQ7/+4zislQcFsWlWofzhD0pm3hXklut
2akdtUf11MpPdSZ6WxOFAIdFZkgrvWMtOeUc2ya4FzsyOe2Al/H2qDWdt+3c6xD1lnccSgR1q5dV
yB4nXdlB1zt67Jud7JR3FVpnZdzJO+RqdrsvD6xdR3fQeP8DD0fbv2I91fi9xPwLqWISXRlfk2vt
qsfM2PC0/ffXXwKMiwEOOIaukOuSzZ5q++hADsZx8lgiKAsrmiLQ4GfFsq5QIp/1MLYvPSYam73k
5Ie4tb+NELnBhFPuiHBKtHgcZtSBOc51DIv+dKumsx2Xohxg/ZChmUU3NJC28bIS+RzWJMD7iuun
B1qXjhxhaLESnOQ/ZO4XK1zgK5XSmmmHuzE+tkfdHb3X1duBRnUHqlanta0JlH/ZkbU8j5/Q4qAK
OnXXT97lB3BHAWNphTX6cLNvDo1OMU7wrfXv6PhD84udICBZwL0/dr9t8fNOFDJh/dwhuc6vRqgY
ohHfVVlQgrxTxDm5Hh8XU1zsG3o41OkEtxTVTZOXNPy+7YsgOjTumjQbPfVjgvqFOh+b4DGon0YR
b/46BF9c4EK8NJNaskKsVtT0qlPL401l5LldZBK1o2HsPV2tX3La66JtYr99a5vY2i6S33kqQ0tq
EZPKbYcHLXJgUu2z0xxrzJiIXnpEC8n+fWFMKSYrVQYYG6wbtbm15oMs4hUXxQJ3XaZ50c0ayOHQ
+D6c6rZ2U13EefKHL5TLZnH3pSrrpFB0xJt8ao/Rrv9I3XlfXP3ShFHuZAFnzHqaezHHwYYlZ7QJ
WHjL8Ymi/SV58cFT0v3dFXUxw4FDl0TJFLLv+nz2svZWbh63T5HAjXdjTaY85QELcb8hV1IKcaox
OvvJ5ASVKrhtV5kYCOry/+A5P8NUZ9YsJ/+Ok4xHBaQVN6BDll5SN9hN8S7CTR8e6n3g9oPNbi2Q
ftvlvlKc4ZBQT8RmsBqUJvoRFHQjoGGOi/sejy7R8MoZ2J7Y0opYn1b5rCAb8dsAF/WmUrTjKOPz
brpv3WkXf6rwDjeaNiRJkdtUV5rHJp3/LqtZmOUOQkRqqnVsoLApyuM05fdhmzxtR816urGwwUV/
H1fVHLFe58GZJqhaJTuQF2OWK0B3euE1H8N7EUqtv0cvTHInoY4oWMDZUDCkxxz/lJzKAxbydXpb
VHRdHexa7Bxf5grqAJzTrMxl3povELBh8+JIqM7TN2mf777Ez9kThjPB2GAIkH8Viy9O8i34ZSl3
eVHAyQx6M0yl5UOc7AV7x26td5fLwgZ3cWZBmo9KDbxvdsQzGA0VOl4/atBMYopk9KEUsQiuXqML
g9w1ag066S1WlzeK+btUZF5XKqfRSm8KPTlGmbzPfNELvyhAX/99can5E60Dlc3+TRBnrl3rGxpV
gDLlx+4le2LCvMLWutXUauElBycJJqA0iTFisTlARtsq3QRXv6QLir95j1qY4oClBw3xL0I0Dc+5
5EOYnpIit0k9uNuhsno5LOxwSGJMFimCGYuoz6GT4tVz+mrm30MRc73IzDswMUlAWcW3kj/5idv5
n9H7reaHbWfWE4SFNxyASI3ZKeigQUjsm5/+vkMDTf5V+Tw6qod+1a+ihERwvfAkbKFC59wfEQ89
CLyzB+EjuAAq3nXTWXqWzGymawYhWp10+8AIHckXaZqwVdlAC56HjUpKZ/aMTBWPT6BC6w+DJ+3V
g+j4rMcAZPTQb6RTlacuMuY6A4Evml9jehw10zb0r75vh+jM2Y6C9VW72GG7tsCFxC87zW9gJ+uu
CnWwi+AcE2Ev6vreW+BRwfQve2R/a6VCo0ATRuidAlllfGTNKsW+95n2g3Gl2YrDqsnQWtp2bX0J
L0Y512iTkqBhDVtmfZqoW6mVHSBpHJ63zfzhHF3scECX54qiFw0aFAanBv0jeG91V3oodzJu/rqy
jY/hh22LotVkji/2TDYMaUhVOKaOmmvGxm4qQnfbhGjtOKQrdX2KBgU+ZWOHEltqU+W5i3aTL0Du
9VKyeVk8DuviYoqqsYIhdCk7jHkq2+cH+jgxsgdUdre9Yr/6/dm9GOMQj7ZKDCI/tKz42ktp7Kuq
34fxMdQ/1l0nWEBRVPAfErVkZim6zoET1yjqHqpro7RTe7rt0dwrH+TAFnW5CbaM/5oo23yCwgr6
WAIMp3W3rfwl1R+j6nF7Cdfx4vcS8rQIuj40aVhjv7SsscehBV9XZR6lphHVod7jLFAPOoYmOOR1
NNVygTH4dddCoo8AZ4ODfmgPyp7hLBV8tr4/SzCDMThFRqvo+75VYubG0FYScfP+XJGrQhIEuODv
812qKpHQcU194mKII7WbDg2/fVWNohz2fYHkjRuEKy5JfqkYbQAz5iNTv8bovmPctaDhyO7avXnc
joF1nzRDMzDr8r59jkRZWyZFrLkZeifLx0DUgLHSr8m8uRjg9x6HRzVjGFChM8Ike+NqZzZncxd/
ma4yL51OOD/xSXTnvo/tt2Y5eJA7mjRVFmluKt/08tfC/1IKVVrWbKDnB7qJhim/7zYz2opaVRhq
bgDC4ya3w+GLpokKxSuoStEGSKF2bCjoSeffHP+PtCtbclvXtV+kKk2kpFdNtrvd85DhRZV0Es3z
rK+/i73vScu0jnmS/ewqL4EEARAEFuiQqXkqGVCHO3A8wtmmjnFj7TpwsIfCUosNNEtF+xGYRamK
Gn8+VqlVDSd16FHFErqqof8w6swnjebHxWST3F+uot435+hoFd0OFVYCS3u+opZKDYqhvbAU9Kz2
MQB9apppEwGxQ20rQ2srRWzHicgjnvuOUxjO6eajNCcF2CRdZTRTO27K+ykZvC6t72YVnXGdaKjz
+SE7xeM9cNwSvVUhVqEHB6SKnGpq/7xhjWFYlo7uBdb+xIVl6kiUpi2AMfkNKub99CoBy0OruNps
N2gHKW6CP3/iB6RJ2fMFmh3ONBNWUFMqE8tYG7KT5Dem9dLG13kmqIjdVAoLdGgayLDpWfhstqlu
EgmSZXPn9G1slwN6WXXRXOctpTDQumOg5cHQUYx/Gokhuoy0eUD9lpXLqLV8ks3MNsprffypioZf
bunDCoqPJ4ZQQ010seCQBTe5+jR2Akd1Hj4g5fAhCh8+aGrVS73JRGkVuzCOZewEHeidJxGN49bW
rIG4dMtUgresVwAkxd9atHouSmXLolHI26tlyrrBRvwSvq/P0AbSWCP2v9eepfkwJ/5lF7i98R//
z1kDM5bMImnw/1r5kE5uH/+Iqtck/ZxGsyBmPY+D2L58IHF2ICZVVGeE0U/vOqSI0x0bGCvvRbfz
jXj1FIfzuanSmY1eQSL2YBrg1ZkN9/oe947+WXM6J0ntRdTNvK1yH6Jxp0e15Ejv2SYVwxMZ7EH5
FpXXg8iriyTj2/loanZySgFDH1gZLPJ7ijMjMzu6LBKfMUrj+bJybGv4b7ksPhgbOhrUDWxckcug
TO9QiLMcat3YX4bZCJNOtsziTlIdsT5J5vmWzLHumkPhSx6bfoISAQXVMeUdu1aLrhmCk8U38zUN
DdqygHCW9dCbh1IY/J3nDU+lYh+wvt0uqFWNmMLX3uzMHjhJr5Vb0AS71U6o9Odh8ykW28kVVoUy
dqsJgMV63fN97ZiHYk9Bv5Z5oat9ubxfIrXgbIaexESembrrKbz5cB+CzbCrBfcZgWHiW1viHHMv
pxDb09UpKGslyfT6KtUPcyb3tjkq8Rc5GKzdn0tm6uhj1VVVMUAxf7qMJNeDQA0h2Ww9oZHMraf7
Mvt8GWNL7zBA3TTQXA/6Ll6wxtSkqWCnWOmeInm/iGpTNv5f09h7qEnRins29SSaCim28AF4JdrV
xjGSXi9//0bti6WBfgSt+jrBqAA+PzkYmF4doR3VtaSHIMScBukgaz/r5M5MPofJUa6uSJLZl0E3
yopOFZyz6mXfWcnCTmvnVofwdvZapP3rn5ON/LWfO5ZHdgqawft98BRgiHbFGDZFBnhT73WTjVnA
25/BWwyZzkNMR4m4cQ1ukTCyoym3VZBRXZZ1YwNxufiA4ezGnFVgddUAYw23kXbVTAJWFtH/c7ai
M3Na5wP+v2n3+fAsi94QN0/u6vs58xCWRlPoBdMP+VgNPzXtLtYdKb2OTVHOl236aRoMSrFC4kKK
DKxkuVYEcIgL3mZC+ZNFW1tPlRetSb41Gvm1iF40RCrAqWGVabTRFcimSV862tut5qlgJbusACIQ
LpzAM3sWSCPE0vriUUv6YxWM96Nh+pdhtg7yavnMs6F0WVWZRQecubHnHF3c867vn/XMN8P9Ih1J
irrEn5cxL4t21jOUkqZEwRc7QsqNHn9fFlumD5chtsOk31ph8jNqzUoLctICQ/06OowvInJzZ3nU
dixvEAurbC6rOybdnfqMKNbDuGTHldDHIdl3mjeQq755sDBM/bJklw8uwrJTJAP0XUauAinK8caL
IXsmehAuQ7zTn/z3I4UW+FOMKcs1qzSAMfjdIeoc1tKsDx7K890FBY7lExukUOExIBDWHYp0g7Mb
FtowDfJul+pDaWEc2Ks1eJfFE60gZzD0WsILkQmNl6XW6evRW0ZZcKrYV15aQM5CyGTSUQoNiDr7
1Wa3VfypQWtcKcp4sEjkEgxnI0ZSaZFqYZ/iX2yWKHizTRvDS9HQ0LSorv3zTOna0pp83cQwJcuI
vCx1C9o4ceo3Qh5kwe7zBRJauGCorwmBwnxnxlcK7NEoCslFGGxRV1FyY/atPFNIURmh3eV44ipl
vK7n/04F3g3UCiakYOEDbyVzsIcxdHr0ByXZrm4FLVubhocQ8t46b+Jp4VSaNm+CHgNeiRvI5nWt
Rj/aJToWanhDMb64GmaBadg8Ox9w/ANAQfvYIhng0nBxaNEe0aotuFiIILj7ZhMNqYGCXRg4yZ9i
r6+fLx//zbO5EoHb/8gYW6ReTaQJW1SizQcLOZX4bbZygZnZxjEt5Gx0PPjwIT5tIr2wEhmONVLB
BuxIi26jliNMBPJsxj/kA4ezNUmYET2XgWMo1GsT6sqxCVVzrc60pfy6lp8ur99G4RvMwAqQU7k5
xxwRUiJ3NzqTa+buPxl56UXJvaPsq7ZsZyjyU0W51s1z+xvW4gOVuNEDPe0hZz+XNqrF7Fqe7RkD
A/9GPEpM3GowbIbyaWStWDKrYalJo3b9LMJNo9/lN9ZLYZOH/jg09oSBKX8ZQaxg2bFY2YtqxnMe
iQGLk+Ut/TXOVdgd8gp1OZXANG1qzAqKrfQKCmU/StGieBu1K4nbp5PdFPfTeBPDYuTWvvjzNmrc
lD7u07yJKmSt6NIcd91e2QXJmyS8i25ZjBUAb5TMMKVxObHL9F1u0wfGPWXkduVRW/+sut3uQfTy
LgLkTFRWkknSKO6hbXrdqHtVSG21sUMnt2vORiVKVkvyGFMX7CGeDg7iJkweBpVc0cJe8vJLUOqC
WGLjdJ0gcgFsZpaVTHCzhef9RcCyoXS90wgpEDZs4gkKp+SZVsURSveom6hHI31WAzy400+KKkgb
bUX/JzichqNWj4RUgTR1stevNBAFgLEfD8mh1yNNyqYRTAKvtbl+uiabVEdKR+fJ9KO4LboxgLsv
qRvH9zq9SUUVQFsZUg2vOr8xOEtfGnEdWmz1RmLPDv3V2izF12AC4k8dzNE6Ct0QkYuUXSQZZ+5x
OyTVSCBZSmq7774k8b4L+z+/7a5F47nzJU0ZYtAaIZvY+LJyPc7+9BcZjxMI7tAW46CHGbvUgKrA
7tFrV+cvl13H5koRlIXJKngzLd7Q4WVSmvIFHliKdrH2qFgejQX3WgEEb+oKs+z7imRIqxggMVVt
IqGyV/Muy7Fh3jSUtv1HDr78osxVOTNJSt1Fe5WWhyYVxKybQlCZTWU2kJ3kI6MiIa0lpwWsW5fb
jeyPcm3PgcDJiUC4w5Kj8dpQ5BzhECL9wE8Vt/y3ENzJGJbcxGABbAZ6zjHTOnEWjG7pq8+Xd+Oy
IJjIfuqt67QZM8PCbhDjDu9KRfUkJBfe3PDfG6LxJC66mWXhFGKtwrlxEiW5imko0KlNj7aC4Dza
qPV5ZdTYcxo3Lq1qt8+sfVssn/O8u55H42tjBLt/t3CcSyvSCIpFIdWkJXZNbnv6UotUYKNvAXnw
lVycRxuTup/yFrszGk53rFFyIDmD4YBfeC8elS1SBfb7KnCLMeJOM1pIFGCyJCkxYDL1F0lUEyzS
BubEVyihXOCCBK4vNzJSe868Ihclt4WrxqVgEhOnn+iAICpWzbpmqwayN7Zq8v4vektO94gzBbFW
I6tkYdne9+gftP/fo/8BbeNGDo0AHZKq6rj48exlOdXrFF3BuB5pu1LLHc06lKGKDq99OO9UjCpW
fdnYLfGPPH6erDuCkgQNREbyIRARqW1v5MeXcBtZkZ7EmombrjkduvppNIV3JWZ7uATUiazcPi6k
kwMlQp4rObAH22EfHhhxgip+0BfJwu3hEJfJgPob5HN3zRGG8L1lZ75vUJc8u9WV+D72X3T0Y/U4
6x7PrVw2LNWR9A67AxLDNo/LlfSw3BQ79fGyrdqqOluvJE94UaBcZdFZ1qNBL1mAG8ywR8HgnbTL
/einaMj0dnz8oaP81ORALWKSJdi3xlXQJBR7S+LoqK+cMXdd3mfOXwxAZ0fw92Lys5Gtrmsywh5p
uuYm6J8rtCeLnjy3w+MVBmfvMfSuHDEVnD1/T67qxZ551e7SnW5rEYaqhk7uhq4i4tbYNskfgnH2
3xxqGWkwppegsAmuLeIn8eu/1A3O7CPFhhYqphv06+CyNg01sVk1rOLU92InI1QOzmwsqCAuxwFw
0bEDnLaHba5s3e0xP5ldnVRRF6zoqBmcGZGSXmlUJBb/oZp36120YHpy78pHdT8k3uXlFFgSg7Mk
XRfGPXhGiVuVil2mw21ZL4LLoMAFGJzpMNtCYuWsSCGBKsfrDfqm5GHtT4aWeqRtqU3Dnv66LJZo
EXm6i8Gc1SbpAcpKzNEdkvijBOUf3fZ+vjZkQYGdQER+QHIlW11KcqD17RETvW09ejGiQ5netJUo
IcdCwwtOhie/SNC6kaCtBy+h061RfCbqXaekdqt+WrLbRdoHOWpCvCm+qkVFGsIl5SxKYIxKbjEz
mR3BROuABcMNjrOfILQTDQrdjo9/2xGTsyMtKXszaACVTx4Njt38NJm35RI6xni3iKc1itaUMyl6
OZvjiNKUdwoCRomBdvrH0UcKARREItk22jWZ9TcUDYRXJh5HuXVcqraKrXfrD+pG3cncKLK13I5L
O3xevNId9zraL0SmeVtFP1C5JZ3ltCpA68QSufsq2pXZrg32svHWidjg/ovF/EDiVjNq6qwKeyBV
7vBZ83Mv8qXGsUAMyDpELckWOXD2h+dH4gOQM9E1qaOZVgCk08tIj5ryENeiEejMSF3C4IxyY02J
PoBb2E1j1Z6lz0qzo9VXWX/Uspsu/FyJBppsyoTZTYauoKgaWTR8z+raoRVmX8QFolUCvYjK2q6q
N3UUZQY3Fd/Av8sKOvfAI3yKkutZENQdFJ9NNUlGW9mbrhSCZx1Tu1GTJ5Rq6y1dQzX1fwD5wE4K
onSc2EkzUChCMHgdnF+pTW6zV3IVHxRYTpB/sTHlMKKiTuKNTnccvBU4t6azbEaqPgM8tbW3dnGI
r2CSM1yrn30r3+jdOzPMNWujEBGCMg08054VMtuH1W6ityFLjMlg+VAfzKa5M1me/hdPQificXYl
aUtCAxkqitRIvbDUiCbi0d2MFtC2pVNFl0H5z52C0AyLuOuRc5UNusdo3v0si27D20v1AcEFJNHS
63lcRki3jaXbFt/NhuyVyQ6VzBGECCJhOOWXqqIgUou0uA7/6Wkmhl+ziwaonVpXNw8YcexKrohu
QSAeT0rU9XkNmieADpblpOaAMGh6bc2bORJ1v237a3QKwc0oukL4uhViBVFlzkgr/E0yZtO9rMA4
G9w3GRiEeoCl6NDR9GPS34eyr9OXpfom2Dd2TM8Okwm6RcCBFZNvSWryXqUT0xC0JP0nXVKH7v+W
Ltm0wyswzm0auRn1JYtEChAqBP5CxYnT/7JRHwJxDnPI67nsWLr/rzIyouXjdmpW5sTSWK3qOVrq
/0V9qKZhbAhVLBNvUPwUqzqOpn5WkWyam0e9yOzafOmqx79RiBUIJ1HZlZWh6gD5m/zZpqKvwDgT
GHUTrZG+BViSO0MRPBhz96CAiDjWM4cqcmf/S+k4g2ga7f/n6/5Guk11X0nH2USat0loKEy6/zm9
vgWBoT0UVSUq1VCrc+oLtZok6kiRI07me5q+daieCwTPt1v5I2QbdTgoZEDQIcZtkppFJS6WVMfU
Q3NHEWKbYFlEZNEeul3gzKKezA1PcgLHbRHpjUyuLcAZ4ye1eNYHX6ADZ2uG/kvGrYT6e3RCYp7Z
6ZqF1SKNqhKkHkvmKKBJLcgOmW6wvXvRXr1O8GL0XVbEc3HO4kMOl4tbMpUsbaqtcEf9liL1AdBP
YN/oRa+r5xvHAXLKkabGELQqABmtPbsbpbo9ICisD2gNxi1+J1jYM2P4jodwBrbJxCAKTt8byVxm
pY8ybxobuw4+IRTI7mPM5JEfVAIGC/N76ATF4TLq9m7+BuWDYLSrB1Rtw8wjyXhXyqFT1O1NEori
wTNLdSobn9Yc23RYphyyEcylumNlDFLxoxlzR0QPd6b+HBCnJUQBn1pHJWxadacV++jPjzMA8ARr
UPh79PPzT6QSHi7H0sAQBfmKsTgp9rKPd6y7oXgo/vyFnwPjDnMaGHpdyAArk4PWXXfdsYj2lxWA
OaSTCIZB4JkMLYx4GT97FOlIlxdGZaVe0XrUPEbGc0r2QfJwGeU8BczBcH6RymWXKiH2pY3AKy57
CjI28hewe3mtW72CCciVv4uYMEWicZaXjkPRZcxi5G3stbJTZ7JLptCNl8C7LN6W1q0XkdunudJa
VemANCnqvi7Cx34JBPu0dVDXEJx1UCc2/s0AxEw+W9LNoDUOSiUFDn7rmK5AeGuw5DUmu5hQhiDv
0n2HCrdOC3emNZoe+vIrJy9bKrr6bNh1GDuKfmyUEDLmnlN/UoxKqRM6pV7tZc/jrty1fn1kw4Rk
OxSSfG+s4gkYp4ZdplZjXiypp4WP6fSgp5hiFH75Y2U4weDULl9SaVZbYEjJMShvzHp3+f9FMnDK
RmCwlbiRUy/RX2nxgjJcvft1GUJwcnhzHcz9WMoUepBhEnQaTJ/ifv7ZSOptXlSC1WJfe8H+8O9P
tNCN0pRg4uqo8Cupy2y91771mKJRGNEP1ej3vdQKUuT/xRoZyAwggDnPaHVjSJbOMNBBg/mUrEpW
71zkBWNnQAUpmp6/KIVjPooiio2Ng6n9QOV8U4nRFGGRQ9RRXmzS1lc01u2waAScBNvG6AOGi1uS
Jp8bRBcQjlx3lk8CQaZue8c+/p/hrxJIRag1ZUqweNmsPshl/JNMgTMWILEtZQeFQ1cm6R8v66No
5djvK8gwRn3YYlBAUrBeypmjSPdmIWi82wz41vvDGQeiJHFUsv3przq3w2uedUtu1ad/mJR6Q2Br
hXCcnZgCOoGDGkI1iC9lr3BLJ3feqQtRxCxqpz6vDX93wB+7xlmNkA5lUC5As56m0sbbMrHZg6V5
6N9AWzG/KVcqWoekL/9W6Tm/1ajmaHUVW9TWD6SDqXuFKD99/opxKhvf/qI2CPriHhrZNnbvpfvs
Lt4Vv9gAEerLe/AbesKHkw2vpWuGZrFGNjDf8Lc6bW6zZbJUaCTYy2OvfNFuyQObylLtlC+ilO2m
+qPsnaA0HONedO7KJdW9EVsRGv7QtATCNNusD1L4fPmIbSvICoSzTqoRoJK7AUh2pFdgt9mPu9hT
C5QgSM50ZT1oeKaXZbsSNX2dv9Gw3VsBc/aq15WsbysAs+Z4+lr4yHfeTFf5s+JhUPvObAUHb9O5
mXhgwHpq6PXhNLK0RrRIaDgJxHox59um+lRGuyV8u7ye23v2G4XXSUNLMDKdLWegVRhINbfu1GeP
uaIc/h0OpxuhSRKKJCTi92B4DHRiB/10M8aRdxlm0+h/LNq7MVtZ4AG6QZUBMHrXynZKu5teWg5l
YfmoD9inpLuXlM+XIUUryOkFZpbTHs8IqbcY34vqU9EfQ21/GWLbBq/E4nzZVMqdLHfAGJ3oOX/s
d9M1mlF3xlX9RTzad1PxQEakYsw6WOD4+oYqprFaLLAZ+fIQJq+UvgzjnWKKGO22zSEq3alOFJZM
YAu72qvC6jQj1lHRoO6qQ3OfeggzlNAu9iixZxQrk218UUV5p62YCmEvWnMIRSSv89V1Mln0qUKL
mKd+Ve6qQ+VP+1qy2RSRylveh2EYbi4I5DZCnRNMzmOrqTXV7QRMhTyG4YEMjwL9EAFwPjrpTQM1
gyNi+f3iF/fs1qo9lm/ZL7aUpT/uo84VQDK15gLik+sDp/YmyZUsSnB9UHcwhz/xJO8W12Q3HlW7
jHAlEs2m2Bbx4/7Ffl9piwrz1GU9uxLhaUsO+0OKCZgCmZhJvSQTZ3LzrpemNlNSLzRjPbazUgLd
ZyMpy5uSZYvsmGll3XVgIUM6b+gxGstoxi60J4vmN+pY5LOtpMqsOYGZS74RyZLmVHKjPFlKHd32
y1SUdj7V/etUJ7QTXLc2Tu16P85eyYI2CsmM9THqg6r6qarYAfHoIkyub4QUJ0CcJYe50wJS4V43
vSk+xiw/Wd7c28ruH37wYnQub8qGeSXE0BRZgzVifLmn+94FVNKTEqq9GC+NfsjrhyQV6PLm0n1A
8OmEotZLs50AYc23fdXbUWPYjbYL8XpwWRYRELd0ikUj9L7CDpjZjo2NnlGek2N4Xd2Iai8Eq8Zf
VxelLRCLzUjDWI6m7UwU1Y4ChRNBcAZAKRIZcwSwarNVPihTfUTs7pXBX2RK1/tvcOe+agyrnDW2
/yCHb4+gQxLEWVt+6ASB80NZT6axVrBWMTh3F4y9yXwLc8Hu2Eg1zGF4Eqd3lE1Ds9I4ziFEaV1K
zTilXmXZzdF6msE2mKe26SJ17yk72c/QJNr8Wrzctw4i9pGtEBoCU1AOwvEqGLhxeqQWa8FMSA3o
3RsbH1P4kR/u6jcLOU7GzpDY8R2GyAl6djbtt6npeFgnJp6yOHWRDKPIG/RxemF4k6bfp1Rw3d92
7CsATlEm1SJpBvJLT9+ZV5Uf4j5gFvbwzv2FnMlT4mCSgMCxb+vOCpTTHTnuqTSbPcsKIi99hUbf
XY3xf1nG9hF0atHNLPL1m/Z3BcnpTrxohpkbWEgE0d0hA8mZ5QxOfjCuMI/KFynL5ilfofG6kui6
rgRAmzD0N/usWE+59eWyVRRBcFf+rJNbLU2xhqZ5Kw2xHZioT37+dxicF6kRflI5geXt0WE1t7aR
/xhF1n1TDpwmnCiUKIKq+fRY0WRK2lSCHGSs/cjs9kWz3ITdJHqp3TxJKxxuvWitq/IcwiJGh+6o
O/JLjYRMt0elBZJOmBwzX6OT7PLybZuMFSa3flI2ynOSArOzWFIGfMqlU/nxVXozIP5x8mfNC1gi
fBFYDcGa8jXJSqBhdm0OUyUR9CoaX6oMYy4z0VVEsKJ8LXIfJlOsMb+sE5/K14Mp2jJm3M4CS7QL
4ukeZGewgKeq0cRLa3QUy5ccRy/eL6iho8fJAdOnm/qhKxoTsy3PBxxnIoxJV/NlZgY+eenklyEV
7MpWLgSkczJhFOFg93n/fRWMx+pUtioz5vBf79xImMfhLA/UZm0S5V1yIypE3HKYVNZlFCbIqADm
dyjRJSqBvwoLeBhA+1ntZ1/FlBZRvowdUX6f1jDM9q7karTAwEQkHGFJ+7n0gd0p9jTdxc3NZP5x
FwHYGDC3kFpo8VKMswdNA/PHad0GiadYuyC/U0WjBLZOzvr/OR1ARSCOTGolXjR9qvNvXd05ki57
Aruw5YzWKJzNIzWKbhcDi5Mc/xl9GxwRbTK1RiGgqGh5Kw1ysmac5TOKWZWnEjIpT7PDApfQKz71
vupne3H/lmgBOZO3FGFQTxJEK7q9NHxVA3uqvl5evk0ITDxTZMaOelaWV6dFGhdVirxAbfm4Vzly
VD3Vcyzg3Nk8PCsYZi5WWm1OSTzRJAOM2dmtjDSfhBe5o1W9mflNnZV22+wuCyZCZIKvECOqR1Ge
QTDWSsJ6qDRUHoiHKm3ZOboSjNPxsAoD8AQmuBuo2lWfxTsk+NzLkjCVOrMIKwhOwbs5TQPNhCTp
GDtghXbIuIBsn0a3nRFftUbmtk39Fy88eGr+0AtOz/tsKEs1zv9J5+hevQMjwDdlN3iMwRbkhJdF
FK0ip+h6UaHxrYV6RKZy0Ivomo6iwoPzInZm7T4k4v14h8GYpaZhp9jQahXzfNGwekOuKViV013v
T150Xd9l6CB8vCyb4ITxfgOsopME1gbEfdWrNaW23nmyaKL05s0DL7QGBkAYJmYHcdf6hRjJkjXY
rqj1qgMjC5Ec8pW0dju+JxYxGvY6uhE2z27KtoLlnFWnFfUUdoANytdx2fU0sJNGYKE2D/IKg7u1
GXFa6aEFjDakdivNjlEb9lh7YzjavYUi8PwLnd4u75kIkzNXdKhBStYCU76K98re8Eaf+pV4Ipto
/TgjtdA5VMgC3Rid+DbNbDZuxzy0vv5kHkeLdd6grygjolB6KxZEXZaC4RoEIyL4d53IJIXeWTU7
CsEOJMu78GeFtud/HgFr2RYlULbP3gcg/8TTETlRjKXB00tsow/5IfGzJ+kxdVBF9dq7+b2T+4Vu
W/fkx+V9ZNb3zHSucLlj0WhDm3UNcBuLVA6NGh3sYtXnwookrwkM6eky3PZ2/l5X/ulnDpOZxphl
6Wlq6ihl7maddtQHVXDlF0nFtnfl2uRSGvsqh1T1cjDqK2N5aVs3Ep279025tHjcIZjmjEwR05II
jfHlVXB4o3Z6r+77/eVV2xYHIahpqGAk5i+tGMxChmjBqo2IC+LlKpnuZPM77X9dhtkMrBHR/geG
82iBoSYBavhQIRjfhMltaR4StGPW+1Z0Cd90ZisgzpmZY1ZoTYssUFaY+yzExK68EizZtqL9loX3
ZbQ35j6IcVs06CGXncG6R9b98nIJpODdVkjGbLRkLJdZ3XbTnakLam9EInCuQ+mUnBhgHfFGZWf1
PyX5xhDFtiIRuHNiBksXjT3b8f4xVI/DKFii/3JCPraBOyFGz+YKhQBoe9ju9raisWOVt42+m6pb
E5Pm5CGyLTADXd6azaUDsxHBLA1ZOXu1DAODYuBTkXrUcCXlxTT2NP18GWJbNBCBYV4RajfQpXlq
Y8BxVgXdjMMvm25Sgp2cggCybGy5/NzHX/sYfSgP8bg4l2G3JftA5RZUagLaawMsW6Uc8+pe63Dj
qV/+HQb7hpX1XFQ6wgYBI9Mje2xKVNFd9dXTZZDt9MRq/ZjRW6FQqcHGaUAZ5hTUqdQqjMlFamb4
EZiV1NtJm5tgu+ytwjaWUb2zequ9T80ShetDpz3m6VQ9zlEmqnjbtLWrz+LuErTJjYmG+Cw5uM8t
r5zvi3KXi4oFRNvImdpGHdQcbHIwT8Qz+5sG7amaINe+ac1XgnBGNsqTqI1T6CcNEqcB786CJ4z0
btEeOyF3xaYd+cDi56QufWFg+B2wBn+sHcsPMMdtwjs9fWMM/amPDiLvsvoItomfTJBSqR0sE9tU
Y6q4rIEsSSq+FUV1CHL67TLUtnAW2pXRSozePC5E6oNygleMYMN0bd+2074JiUCazScK3LwwagEF
txRNN6eHoe4kJZVKhLm5skvudaRuAxf1gshszbb6mUXWhht+vywX07Gz6MXCLC0T41p18/39a3UA
DXUxe3VAcivFbIOkf9DjxsnxstorsCkauAZl0Q1z89LwgcirSRiWY6FaQNR3wY6NzWz9Fg0wIgbr
Lc1HcaKCuWogC7J43cCzC41kpUQqJRqag2QFi9fWza0aFsFVSxqQHwRLLLDLm2mvNSjnrTMpQcc5
8kToShnceN++IN1vG7tkn7oZNu/y1gnROOeTU5JAmSCi/MA4wTPUe4Y/Rz/a0/3/8BLK/u1EUxSq
vQ+qU0xF1c9477W0y0cFd3S3R03k/P/JZPO597XRxfEG446o0vNsCxkiumIwMwV9lhbf4ytFYxBb
TQPmCjo/tJPiZqHu5Xr61KbfCq0QmMoza8yhca4IfR0NskY1CMlp63TyT1SMH2JT1CJ9/j7DwXCu
JbGkEHF8xbhb5tppH9Wf6mvmSl7loWo2uh0HWwud8Ttc3+6yupxZMAaMZwCdQENxpeW0ZVJNsGHO
OSjCrCe9fBZy7W/uFopJkSIH5bbM35YNdaxRktGCax/Edd+buBodvZZHL51R2TLpxeygEmnxLwt1
bjMhFd7GEVwC09RNTqqikkcjUlKgXhHf+K59NxOb3FDbAHuXaqducZOUAswtRVlDsoVemUzwEAzW
TAGZpz/7+DXH9MaiESUftnZrDcI+YgXSTDJJlRog9VI9yoZly0EgeBsSycEp/EhoIw1Jhs5s87Zr
drn01ez+4kytpeCUfZ4kq00bXCA7c7gLLXDZpsmzjlddgRaIROEiqZiNkG0GrNbolK+KX/3I3PBq
/ILnTtWO9uQKzIa77s9JZ05Vj3PXM9WkpMhxoFr8ddXcRdVtYP3I5H1NRaX9bCt424tpgLhhsETU
2bhGSSfDLIPRwQWtFHXwrqzZRqh9KcbHIJ8EbmV7LX9j8fMaSZ60mN8OtehRJWekxwQ3f0mUm9ky
FiuBCBdOdSV4uWYNa1d0VeeERYrRDHpvVzFuTMGAbKXWPVzWke0D9SEW55qlJm2VeoJYSyt/Sazu
kwEujMsQgl3im7/NxJitDLNokM9KerdIrby062HS/NlYQnRj6JUk4iw5jwGY/VNVFa+ThqoRfl4k
XLLelhrEIrbsBFeZ330frOvWxUubN+5bUdvlpogrOM5mxMGIal0DBy3MI3uW93EJrvz8Z2AUgrXc
3K4V0JnlmC0q17AcOA62Ik93eikqz9hU9BUEZzSCtK8HZJXB5xdMdpH9qiu3WzTnL3RChcsljFfG
4nVCtWLNqMIS+1Pe4KgmaDWikZfUguz/tiwfMGw5V+6Chq0WhAOiikIxUPgh5xkSnnnS1+7QViLy
lbM7w7vOfYCxj1mBSVFeBTmTqdRle+iv9QzRSvJp6m8WNFuKJqJui2aB5QXVMjImQ56i9VE66yFB
FDgWgWvNmUNA8yxFw/7yRm0r3AcMZx+UKlqksAXMEoEkKdEf5koSFJdsH54PCC5WGa1YH7QAEeZc
qE463HQRsbP8qYhUwTPyJhDe8cCogAonDCQ5XTLowDSlCdzFiF69dMSwbmV5blTyEyXBz5eXbXN3
0OGLtgC8qYHS6xSqJ9WUyR10YVBUu8oxjn5BZU6X/Gkun6ncCoY7q2MAWnraQqIirRwzMpyoj31M
SEjjandZoE09AB8FWirgcM+G/i1ZTVAEhHGKE5xspWCCtchNbPo+nbIZpybupZRT6IIaNQybqruN
9roM91WJ8sfqoeqPRTAJhNkOj9EZQvBmgEwoz1Mv603D6K50jFFUfOWYYTbaOL4zik6v2C+wgZki
ZoZtl/SByRPXj/kYtvmogdP2oTpETrub9rHTfy4PmOL+N2y60IwVGreamPAzohEAEg6+4sfXmR+4
2bX5FO2bXXAr6ps7z1cyPVyhcVaiD/qeyCnR3fi1OkgYSZm/dLZ1Ux7YYkoH0RV/09Ku4DiL0ZeF
HC1Iw7hqkh+KGheNqXxtmsyvptoz0ZxY5nUk8LzC/eN8SUxMKS97gI4gVmBV1mFqgxfWlv3Ci76K
rqWbtmolIudM8v8j7Uqa68Z57S9ilUTNW013sK/HOE6yUSWdRPM869e/w/RXfRVaLb52ssnCVcIF
CIAkCJyDqtcAQmDVVYJTlXzIigdJu5cNUZu9UCvu5JLhGtqTBFE33XducOgPkas+VJ52Zo19f6oU
lxXLSRubeoZSWfpSU9OJlmNPv+E9WbBWm9l3ZTwuLaoh/ukS5BTUDdr7Gthu9D374koEt5dYNa4c
wNRS3SSgaP7QElBNWfnkvyfr/pOnVOn3baQG31PYtpASZ3dGfojpy/73BYbiGz/qqupGGiJui9ib
2/sZ1wxRc8n2xnFVgUsNUjkl0izBwZKp8hqaPVZ1c/ozLbh0UCo0kdl7l2tF4cWqYsw/N2cljJ/3
xYiynMplAIyRB0CpxWqoh0h10ASE1nWlRHcHAw0PQNGNJpM/82S+77bMlraaURN3LWorpLTT4CTH
3wR6sSV4c42++rLK5QCA7nVLUrOdF7uhit4mTMJ9633j3IHFTBLt8zLbevbEcVkgKqaULJi+doOk
f51pfyBB4BpVcOiq2lHBkDumgx+No2MY1es4V98F6orkc9khKnspiZnTt14X24Yfns3KXiqHFaTn
Y/Wf+2TZ3ohTk6VQRTffsOANYRvVeGIAUNjiT2NiN5r8HidZSeAUkqNpBuiPASex7qUA1dPuVC+p
QAj7yJtVWwnhEl4YD12VYDzZbYL7aKidVDriLOfNoQS0mhOV3pOZ/hH3huturOOmDAboROXUpxHI
PorRN/NP+76wmf9WUrhT0mzG2qIzpcZUBxnPXMARCqO/zHlaCcqK22dOBsCDw62Ecyf7LavroRlF
hgZcNazScXRw6nTlYwQ0N3qaHIr+sPkouldtK3cVyIW1phfWAJgN1V3qR5U+a8OLGJifbUBvvAL+
LclsFhn9BL8rZYQhSRjMsDvNYF5Nl97Dcye4xbBYKaHO3MY3sZQd5whkTU2wPO4vH9NgTzpLbCuT
BgNp866EdMU46csnK3qVw9NCX/elbNpxpSO3vWSFOpoVEMJQcz6CusSQXqRReLoUGZLbW6o2nQCb
BSFEeerx4l8pRzArOBMwkyXTws1bs9u29MJ4FFwht3e1lXqcX6aLZCRKbKmuHr5mAZp0lfZ1mbvn
qu0czK4UDsZ1TrmhvvQktfXIeuzwu5ZaxKsqWkvOWy19tpIeYtw4/0liH1RFrXUSAhFsryVek9GT
QpGPuSwWRP1ct5GEtexeauOrXgEOXfSWJZDBT+NSozZb4B7hRVD+oGm9k6Z+MQg8f/NUxfqR/9aD
B46aZgCIpQVkkOlGwS7W9aUg34skcLGVxqpUTZgEcg1yEzRARBGkXtH3uaiizaA3yjgjOxnfJwsM
0aX2tB+3Igns76vsADR6MvfglHG7TvWWTr8nsiQqJDArvM1A13XggsdAcgjSFv7UuL1HHQblEpzC
A26lHn0VXZ9EjsWFCAnwSK+EEGbVn4zYN6llT6bwRriZiQy8RmKqQ5dQKvvdbMPUmamJ4oirESc0
n+POj6LKHqdj2yfeODx00ydTCBS2acerUP6iMwTxAvgzdg1FuaLA1jgTIIAWdnOHAWI3lOx919i+
9q7kcftWH9RE12coKS01eSad1DtDNIAcs85+1Oi49CwdQIaNlZgOsOvQQADaZztul9gNS1P0oL+5
rqsfw4yzctSgbEmZqHBUWucYU63tyagP1vhfWybZOXQlhQs4pZWLPIthYlMvHwBF+pgPQDAGed9x
37YibbiwM4oGz/gGTEsKxYnGydMW06+nWPCGuhndK3W4yKuVvJBqDWKCxABZwqGPR4GTbEvAKKyF
h2RL5vss6gGEHb06IRBoZMfmZOftu26UxlUEF9FNDRy+2kISZJxXsouje3gMYm/CzLfpYwzWsIf/
jG/5yw2uIrnbV4s5KlU1oVVXjKdYbtHErPjNLOKsERmPXSdWPp0ZUlzRFpolUoJXYB1sJ5q/72gi
EVyiGqs605IaInTNus+j6rhkIkySzbYUvBdQFVD6DIaZC5q56TU9Llh+t34RVxT3w6vhyOfZzQGJ
LANqoEGxWHSC2D6TrcQy1VfWU4ZqluYFGSEq2cTDIThZjTOA2dbPT4ykI6rtTIQPth23V1W5gJIs
RQ+qEarSxDpIeX8qjfRklbJgNmx71a5iOJcfurhqEwOqLd2nZPiegQhn3y3YB95sySvbcQ6uKXgs
I2yX7FvFHsvHXHns58IZOkE+/Zc95KoJ5+KTEgQoNEETUtiT353Gl+Em8DtP/sn4/0Sb/9ue6l+B
exXHuTsJ9XHGnoXi6SkAyWbkGh5zhvkogvMVOAI/HjBrZEL7LQwY6qWXWvIH3coPkhQKnv3YOuys
E986Ok/dEFca9Kmy5KFIpUNUmh9nFQOXc/RMpPQ9T8FXt3jLoYWm95K5BfgJACcT+0M9/lCl4nXf
+0TG4xJGXlqDnrNDJ5hXPbRpoy0w8vRS1OAlMh6XIOJoDBvULvC8E2S2VnmZ5i/hbVl/KELBHiVS
iEsLS0eVOgOqtZt2tVcb8YEdkyi1BHYTRK3JpQUlloqhSKGQXt4p0ex0IbUz9WYKFPcdCwQUPZlN
PwDKgDv5AawjXLoGFVV1vg+1h6p7GjtBqWdzcVYiuPMcyTXMvyQoS8zzZzn4Lpk36OaxR7lz8n54
lzqGhjdMNEFhq/p9pwjMEINJGWrSOrjJ6+VOx22NCjLdpguYVxlcoqsy01hydhXMekAjhPWDFmnn
tDRf3rMyVzFcglPRL2Zk7A7Qhn6r3JmRNwwf9kVsetlVEz61RWFNc6WHiCz2Biv0Rvo6ygvemSNn
XxCLvzfJbSWI8zIllSqwfSJqhqJ353w5UUPEJy0SwXlZlcRlZ1ZYFVR9szm1o/zbvg7bhx+0GaNo
jUkeAB3+7ltGMtazzl6fll9vg7ib3ICtq35JnRZHHw1ly+GQvQyJYANn7vTGdiuxXCqglZ5ozYJF
suLxe68A42k0vwDXwlG6zsaJT3bSUVhD37TmSigXR1MwymYFGCE3Kwe/Tg2vN7OjwJ5sRfYU4+LI
BJKnPjF7jo4EnC7Zri+mm6ERnrrkQfRGLlKIiybk7WhmR303n+8juEeeCUpQ2wXtq8nedEQmo5rN
C9SR7wF45OWP8cvytBwmhx2OpW+WO33eN+BmHloJ5ILKyhYS6SVL3ZLkx5oTdIpjtcK5PLZF7yyT
xgUW7WU5ISwPyc/jL5CO0sE87t3oL17nxK5ooURa8SeGIZFKdPrjIjtGk4NrExD5VbC/KiKSxs1t
aWU+5jGrSwUeklWrV6FXghtLENmpozR+qp5SEaq9wPU0Lm8oRM/zjECjFjOmSrT4db24+66wfUNa
KcMlCblDcydl3RiV2/5kXNjoW3Cn84xFAlaaL8KPEi0Slx7GWYuUUoW4ZroxYtnuFz/BxP2+UiK7
cfkhHKswDCr4d234GXloRZ2dm7sf4HB1vBgwYhUufpSiScgooXnUJMM5oYsDIMwbaY68dFFe9lXZ
shdwiAygKwFfTf010r/ytU5dmjA2MRUj1Q/T0jhTeMplUaf5lr3WQjh7KZiWJ7UcgqZZbkrwEmrg
ObsJWkn/vq/Mlt0w+A2uTFRDDdNiFdOVMkGSlvKSoYE5DfWfklw8DlPvKjN1Y9ksBQcHlpb55LPW
iU/bNNKqJYNOnVnfGUp2LIPiAUgEhZ3L41Eew+el+0iy8rSv4rYpTRkP1AzXge+X7sPaSNSINTDL
szfoo6vKot52kQguYiO9R3NhC+9L0+9LFoEW7j+PzuOGDN/+RwkuSGlXEl1N0bksSQAmCw5K+S6v
vgrgHK5A6WLMTFipr/4qi3M6604DpMQ/WwrOA/SysLCxQkjahSdTn+8ydP/vi9jaCXRZZn6Gx2j0
c/7u0IbZahrej6DHqHk4RPohqklxkd6NS3OblgCu3pe3WSpZC2S+sYogOs8APJaxMnncHUGTPDtl
Pji9jKYpQn9ahX7p0aSldNZtLvWpvVgADy1SXfAzNpPSSm3299WvyKOxbdQc3bImhjqjGgSjg2aP
kmgBRWI4R68TtExTHelikH+YwKQvg8v4nlS+Nijn6rGsVkPAhmzkiDySIPPNUQLRhBS6Yy697q+e
yFs4r+/NSskyJiuWpIeuX25KuT+0I97bcUc3aGQKlmkzUYC7VAVtDKZv+c52bdKSJcQVEwR+Zw2X
dPU9uW71ffq7G8gznkF0A9+v0SZoazMumiisxYI657bVrlpwMab1oC5XQ8TYaOD1rPo6DX9hftRW
TXvUDcGmwVbgzaax0ogLr8WsOpqpSK1Kea+oXwKM8OTNKQy+a1EIgAARaN72fnhVjYujqkqMfipi
NoBqjOj+SVtbL8IGzK9FbqPwIeq1ZBlvTz0uoKQgj8c5h3rg8HEbcr8k90uT2Xp37OObYL6TNMGg
wGatFaOT/7ggF161rATysEDDKgoSW5brSzdN3tAVflyW55YorhFWj0MJosnl5360bWePq2gu2siQ
RYW1wDsn7QdGte1sduVC9MAgWkFujyG5IpGcMCHEvMub4VyE5Euujsf6XWWK1eGJH7qgVYrOsQZx
UMnyj8gEiyStBAG9bbLr+Yw712rZHFp9Bf8IWqMALIYOfE25/9ElQ33cX5zNoKYy+AjRd6Gj3PZ7
6gB2dzdmGesXwxBgu6Cr4IHUij0RL6+f90VtLtFKFOcHE1akiKmFfpjh6zL+CKxLXt8HreAVdbMZ
E7AK/2jEeUJjjgNgbqBRcCke2kN4Tp2/Fqe5Kx5FzwoChXTuFC0VpRlKMyRJ5Z3WV/Y0/qUPo70k
omuBYJH4QRLk8z5RBlhOCZvHKSkOtJkPgy59scbgVi5LQbV30/vAygcoVBMIepTLhiEm8VqtQ19f
pnxUre8LgFne89aND/8jgpl2dXDR0MiklipE6Ebp5V17SPAW+B53u4rgPFtOcWrRTYho9I9lv3jx
kvtzkXxodOrtS6Jsf32TzlfacJ6dkCgs5QTrM5+H0pY87bZ/CU7Z/XQMDyiWus25cLKDZMcPuv+L
ndAXhfHmCWP1CzinD/NSyemIX0DQVA9mdrtURQCi20feqwx+3GdemnqgDBei9jrwcBZu6AUfKo8N
oBJXf9q3qcAHFS4DzvXYSUMOhfLyOQ9+tOpPKxSheIhkcMemJsFInUqhUIXqb/8zkH4mMXX39fiF
crLjGwp3ajLRyAxGRyjCkEJYiRSkAtNNfciAlFt9s5zeJYf2GdwpfnivfO5ELR/bOpoGaHV0cM5a
nPgcT/1xEKA1fImBrIQCjAocxWYxRD2XzMHeqnmVwx3YEqnp0dmHSg/jdv5FefxD1xxg5bmp0/vB
fe/LoDibj2XpppJtCV5e3wIqsosyvYpnZljlk7aR0VnN+maTW8khduHWl/Sc1rZ66v3wO7UBhO5r
rvVZ+by/vNuZ+SqXz2NjnwK0EmrTzg8lwyflTds+62i8T1J/X9R2iF9FcfmsAxysueRQsUD/Saje
lprgPVkkgMti+oKWfquCgBIj7PWXQVgHkNkX9pyEy1JVFxpFlrFVOsl+5BjHzE9/QBv1w+gr6Dyp
DsNFOiYX+UFE0bAbBookcVt1nsQZQIEhOQUwIJFkvzUHb6aV4Ji9aUK04YIaFGAlCr9Ry3nbq7gE
ItpM/VxX5B7Q5QI3YB71xoYrEVzSitNGHrMFh446LvwOOCtqBSa1BYjRRXnc97hNo61EcbkDIC8T
+uShTV6O8VFVFtPBVMbglChL2vuiRIZjf1/FbxfLPektaFUZ8m0Zhx/yzPqwL2J7/1qpw+WIzspx
+mRDJWBP81FLcxPfcjRkYw+JSjgZKNKIywyFPI6kY4MYWvA1sM594+2rI/o+lw6yTK0avPDh++3z
GN+2sohVSuRoXDoAIGXcZQQCBql00Uvlz9bsBLH6NAHt/c904fJCqUxZp7N5hCzJnofIdPJp/rQv
YvN5BUGpY14FjwUGPyA9mV1oTSHK0PTSe4qvHPXEHgnIaIJ7xgrTvirvaRhcSeTPS0FWDXUx4wA6
V/kBJNZ3Saoc9rXa3H6uSvGnpKTT47kBG5eLOq6dkx+DdVtVH4mJkWHBtWrb3fA8RTUT/BI8eb1S
EMA2RriRyrNxCtrBqedF4AUs/n7LbAqyiakABwytLIDQ4Dwa7zuLFQPd3Zvily783HfnScj3yrLj
ngzOqfEIOpWjBBoORlfA+hCHY4+Ox1+H2PBZxI4g0ojz67yYjMxgRGmReSriz3V5r1kf9z1gWwQ6
2zUJeBMgUOQTp57JQQLqN/R0H5IlOhQoGHTB/Lwv5m3y/LU4VznctqPKJJNCA5tn/LH3ND896yfN
WzBTrR6J8AH5TephwtCjrDFQP0yXcXar0qDJ1Axwj2X9sZ0lGy2+ttoC6ysTlDQ3rXcVxIdoGIXt
PAJ9y5uSpwTYtOXyGsWiOcO3bQW/q8NHaUr1QMLsO8PLTO+W2/YQ42D6eXlCY2Vm4zzsWu4c+fsL
JjChwq3XGI1xbagwoaF+D8bT2GAaNLxUFnH35bzJC5xu3BmhkVtLTRgublFfEu0yZIIM97acwwlg
P2B1MgjkZqpBL8Qg4VmLCYz4uhwABO8TV33a10XkDezvK1HqFBJtaCFqnvIzpkbOba6dqLDBTWQy
tnQrMVnTNDNOo+A2rOTLqJNT2RDBOXR79VVAe0sKCmF8Km3nYAmWGkDMy6D6eWd5SkU9U4sPUzML
HG3baFdRXEZNzVHXCwYj3knprQKUllimR8NKnf212U5A1lUOlxOSOSiKPASGbnRidBX1oQWh6oV1
Gs1H3CglgS/sWxA3ht8XqS/USK7ZIsnKbYC+iLE+yvQwgR3yHXrJEmYxwM+tA2yTC6AQkMe5KkGv
4lNwYeS3+aUk2JGCvwqPnESUf1urtZbGRdOUhl0/xlCrS25l0++mL6YIOUwkgosiQ88N8LACGlXK
zk36KFcPDX3eNxplRuG38bUaXAhhKCjSZvDrep2rH5oP1g2gdC9KaIPyqrN1IAFOh9hNLnNo98cC
/ImNQ4SgpZseuf4R3HklqSL09IX4EfVP655x6hBPu0xgiES7jnBLFFmVC7NWr+vRYpjLGNml8s2S
H9L5PxdRkGpXCvFoEEtlylIwwTnCr81JOXaoUukP84N81s7siJw40W19fMdNiRPLOUwZ1lGtSHCY
xbqMw4Wkp31vEZiOB4PozXwMiIII64Zzo9xbrV+LSifbIgDkDOYwSVf5oXFwV8fN2IOkrKUHop0Z
5v1/7tT4ZaWrCG5DR2/JIktoJfBKiTYY7G/B85sYxmkMM8t+j8GuoriU1Et1PJMUnW4y5kDUDC+g
0Y00Wc6+lM2dXZauYrhcFI7DaJgNTsfjubnV/MxHJQg1J9VvDuadqJbBtoe3GeMqjHOygZgSsI5g
PvXQndpLfGAMNslZ9CQkcgQuMc0hxYRdhvtFZH1R6auBE7LwYr5BVcvi9KoLl3gwV17MKiqPXuMO
LnUiRv14UFFsBeiIw1j4GIHh33xvomdWkRm5NLTMQ5Kov2gZwSJW+IwoSvXFo0EiMezvqyNS1ZAS
IIfwQJqcrHFyM0yPJqesf4jYZHin2rQVvHltHcrAvKtgAh13UFnhbLpobYyCGrNpCObsCfNP/51n
geEXXyVwpsvMkmpdzDwQQJdpnztT8Fzn74rdlRTOco3Wp62mItnFZeNWVYVZfXoCk6YoeNmvfRNP
Vzn8eHMzkWipfyVVIOxot5mLgT4vcQM3OE6O4jR2cwFtsZddgq+CtLG5968kczdeRcdN1wpgx/nx
b8bB6Zg78e0IzsHcxQy5ty+PLfyeolzezZNpIX0OcVIH0Lkk8SOpvlGjxqmM+Tzpg+AhZTOBrLTj
ci+VMjkpGqxfExSzbYHH2NHa/gd6NEVQwyJJXPrt01LTAQEMCPukchJ5uSlM5UALSXAV2XQUwJEz
rgOJcRf9HsoY8VObdkGBopXTS4grCFpOD52WOEWrHsEIdAAKi2hgcvPGLaNVFw9OmPpHMel3oVOb
4ek3KYGMC1wa1ekPieWPeJsa7fSkeOoNIEACN9UF1YRNV1lJ5VxFGpTYnANIpWmculJGnFw6p0Dj
OfbjHB8MSozjvnNu3VJkU5JMXTHRYMPf8zS97pRqKDLPmqZLqzQuSaxzpVM094zuvqi3BVQcQIAy
im5DA4g/SJG/21SdGmLMHUgIBj95kLzaCb3m2J11sLJ1BxMEjIIUs5WR1/I4/1TGiKbRCHk5XvPi
uyr5uK/Qr647PrLXAjjPzFRgtykRaINGZ/SI3cJVdEd5BYwALhGTU36I7tg4dOSFPh6kbkScJiL9
uKNCLReAFa8gvlZvzOCiiGqdou9zO1pa1XlAZ3xfqWKQkCe16bQBBtH2rSiSwu1qhryMSttglTBc
pKHWoAo8XPR9bj/Lpkk12wXfX+IKPXkX0p/2FdgKIcUCkwGIEjZGCHJ0WCtzDTNh07SJYthym9lV
4cZ17u5L2lblKolLD2qiBoOZsHuORvwsnh0MiApWY/NMvdaGD1IzSMaBwlwKsNzvDT/2TFcZ3MFj
h0LRnI9QGtN4dUzTzUZXY0a90vnNCcN0x9bXznjG/X8ACGztVmvFuGClXdqHMVrvvFEhdlonXj/c
SVb1h0vExeQASLDcUKBQGkYOEKzOwRAKHPpf8ujVDbi4xH5oJtYEGcFlcGUUNOP5QD83Hps/DFpm
ulKg1da+tLYdF6NyaEnjyJxCy9PeNs3oJkmawzQGDkpBJx0zWvuOLlorLmbbQZ+sscRatc0DJX+l
y00SikYqBcHET7AMeVYtSgMZKAp2vp4VybGWK+0dN2EVsKq/uBjeDv2U1YKn7xq8p5nS3EZK7yhS
fFPmkSAHve3Oxd6qSjrmmHQ8r4F2+vdAQlFmbqsUlRfWJNTftYfuuJyjYyZsWdwy21oQ5wrzoAWI
GphtGnC3N+foawU2hv3l3yyMrYVw62+qVR6nJmpVg599UL3yoHnaQXbwimyjKidwtq38vRLGO4I6
0czoDWi0mOe0eomVyJ4GN6SiZjGB5SzuSFmNc931rHIqkdYhyqdSigV2E2nC7Q+yEaNbUYMmmBKQ
iOyoxlPXejEVHfx/9W/yB5+1ybhNIjPrxEoLqNJ6g1s/ZafwSTrLvnHsL/GPDJwSjMbNfAWzxbE8
lX78HDrV/2MCcTMTrn8HM/lq+8j6ftYatnQMs1x1lOP0ihcKp7AVR7+Jn0vB1ert9PfvUWZxe0gt
x1kz6pDXAur6bnH7p/qSO9ID7gSoEI+lvXgUHlqL5DJ77tmb21VSEllDxKrVLRoPdNRqupvwEN8a
YDOej4G3fN+Pv00/QgVDobq0MW1STIuVNhXEaUFnL4s7WiAlC09DJCiZbKV5dSWH81czbdq+HH6Z
84OpPBnSaaxE2G1bW9daBueqUmSNS8wuHUt6ixYurw9SOyNfRnKjTk/7ZttOWyt9OHcsUcvvCatD
R+0l1Q9W+Zkof5HujlLwdYV+lNzLySUz7gwrFES+yJKcY87pQFTKnkxK/WYcHpfsuY7+K+IF8/2V
cpwPgicc7xUdRIzNX9l0K5Fz2gn8XOR33CaWTvIUoN2BXWj8PsUoaQQUe0AcCAoK22ljpQq3h1W9
ntQTO0cn1jImLh3MfrDRf18atgRi9AKkKG33lADg7iFKc+MQLUlyMfMpr4Ar0wLDn5jVN7mqJBET
oWgZuX1vItr/7kKTCpbFAS0Lx3L8IfBSts+8SSZX7fmWBYyuxRphC6mAB+hX8RfF7OhO96OzqGa+
ueWtRHFbXgRS0awjWFBZ/THPja2KWMNEArgM0oxjjMXA3YuYmd2Bgq/PXgTmYp/YMxeXQHJLr3Hy
hbnCr+ZZthNwAWQ2uZADe6RTBBlx80K0ijKFSyGF0ZZdobKTNs5xfy9OdWRv1JjfF4WBSDMuafST
hdn6GJq1HmumhRGd4DY+4Q7uBx4VtH9txzYGjUzNwMA4P/Ok4tiajir2lAxkiZUe3mI+xJsrw1cb
3d9fss0oQgOtpAJj/O1E0mh2fW1ZMcI7vEvG7wY9qOP3fREsEN84xUoEl0HiKrBaYImgOaZUnA61
q7z81uI1Q2/trsocSjGg9g6tNEkBezQ66Ax0IOInrc86WSUFZQoy1Ib05GBZaeCrato/ZAlGUPe1
29zIVrL4I3EQ6XNNKnRptt7sqU6MOYPanRwdD2uZY3zYl7a1XGthXJIY2nYslNkEy+sw+80knxIV
IwBD5fyZGC5VlAZqQEEL+43W61LWdqpQO59E/IJbbr5WhssWMgqOZsQsB+ZyO9FOU/sQpF8wdG7/
mTZcnsio2eRmBzkatU16h3bKfBS85ovWhUsPVCr7pOyxLqZ8AsA3OKc7Iqyzb9tLh8lMC6zC/PQg
NYza0ilWRQZ3sQ/c/Cf2GDkcaedEmQ04DrhcjYZ+0bgTC1A+gMH+9Y9cLoCXuap7xvKCUf8XVX3N
ZkwsBCcVY7ut5I4i8nK2GnvSuNhVlkGZCgJpSvE5KT9monrJvwQshnMsEwS4Jj9wl1BjCpVZTzx6
kH3lF4w+cZKP5JD7oa8KUvm2NldhbE1XmSiQpU7PZwPaTMkXs1fPhlm97rv3tltcRXAnQb2v8klf
oA9mPp2q/zTkjRsAyCQWHGo333kAfwkaWmxNKNRw8RoNRDb1VEU1EDc6vEdHru4mP+3lTP3uYLkY
HxcE7qbxVgK5wI30LGiAbouoCi9mc1+Z74na1fe5qB2aXK3rFt+3whtqfO0Mx0w+7S/O5iFlbTTO
AZphTCU1xOpgUQ7klU3xtXg8LX2L2O/pgF7L4jyhMhQpGw0Nzjbc9KZHFa/vBDuDUB8uGQSNXhpK
Axl/T9i19nLDDl0KqGBF7R2bjr1aHi4TaLhkNU3MApVKbl7ntjJ5xWjYWvS8v0ib2fsqiH9ebxdQ
Oho1dMrT5yF1jPGLJoJfFejCMyXNvdyrbQURatfdAzPkdqpib2mDu3nMvu5rI4galdu8FbUFPEUI
UW2Z2In+WInOjCJduDygD7nUZSXCZtJDO+w/TO1Nlh1TuXP/TBEu/CkoEDMwX0NOexq0c6cJcrNo
2bnwl6chZHAuyGcgLyuPKfFrUbiI1oKLfoOGUxIrEGFQ9OnS6NGIc8E7uEgEF/Rq3sslZUkyT0+q
8lSIyPlEVuICHhD/lVnOUCFtvgWmZ9Tfcv2wv9DsE2+2/FX8cYE+BllsxAQimgxkipl0U4fjQ9z1
bq5ajqnnX+ucilqcBWrx6IOSTlUyjkguYBf+UET9YQTQbocks6+aIFY07sCuKa2U0wKro87nOvyu
ma+h8UVe3vN0ssr8POZgoGthP0wsVUr3ITCDsgFALqKbDvutO8vEwz61lVRnRIUu87k5Rex63x3D
22W2db86mJYg+jcLyGuduPDvVYlq8sRMd1D81qlTu75TMAavPpifMSeHOcIxdUqgJAu8UeQZXFro
5klX8g5yzSG3++Sj0n+l5uO+W4jOUhqXGKjWzHnDthw6uMVJRYNH7rSaszwuh9ln/b/0KRLoJUgU
/PUB9WkglPYQyaB+i+7nKL1npmy9YlyqIIHaSRFlSpEHy/xAzW+9CBt5sx65lsHliiIgaR+bkFF9
ivBe83VyAY1wpqesuPn73V3UkiZwBx53JArpGPeYifKstL8dhsatVc3JCkng7iIxXKLQa7kMwWSM
c1X0NBmfDenSxh/2nW7bARRwUaDtkr7pm047Ospobkq8obgMwSuJ/tr//rYK1+9zB4+lL62kLPF9
E4Wx9BvtPEIEPvwvx09DpQZYwQDwxS0/sTK1LCsFOaixFR81/B9qZfc+Oeg3QeKInju3NfpHGk/F
FC1FRzqDJl5QRrYZP6jqR2MS7N8iGdzCY56Ldp0JGW3xEJHPTaY7JEy9/aX5l2R61YRbG8zpEsui
kJJqEdpFpfwGA2sAifxJ8H57kgHGvRThKS3ao1GNN2Yi+R2pYrtFYSFM+0NRTe9ylusP4g6RrdyS
pAHzpjcXD1P2qCVHLTruK719rLiKYPGwuntbY6SBeA2+YhZD7uVU+SZVi/Ri9lnrT+lYOn0TDABf
whzLnwlmS74SnNMglzIFggdK7XQGY44X92eKl6xWf+r7j38mjd9KxqSt6gCWzOPGKZLJIUF9JKCz
KWR6rmfyKSlagTttn2quljV+V9AiidLEGRRUYwRhZ7hFOAMNVnUKsxTc0beT1lUUt6coRNOrhmkX
pOdYvrHC0771RN/nEsq41BGZS6jSL4csOVFh1YRF1ttT0z8K8JjxVlHVLeZJ2DEGY0uO/C1wk2/x
qbI7p3kJZYHrCdThMXoxfUNIxO5MQ3fo+rtcVFn/l/33qg6XSCxz6DpNhjqdO/+cPVYFookN4gC7
RvcCSezydX+BhBK5TKF0CbrsWaaI5UNzArSxO3Rgzi6O3c/IcpDMDiI4JOa+e0vGJY5Zq4aunSCR
5jdG89qSGEmwtLP0TpVEvO6CUOI7tgExo0xlB1mj9JiRC3ClbNNK7TgTvGAxP97TicsSva52RKvh
55LyuaHfkymyu+IukS8T4FuNY6c+C5ZN2hKosmZpXQHIAD/jgbmpME3Y1ZfG/QeJTN8MNbktqo9Z
86T704Uk37NW/7gvdHPhVjK5ZNHJ4/9uW5MkO02AnqjseZFulPHFSr/ti9oMtJUoLm8smpQYIPdC
ra0/lLixiuYDN48F1+/zNSm9rNFHyKo4knQqtNgh5OOoiCq6LHTeOMVKCHf2yLKsaBesC+vRaU4s
lk23x38/C3t2Sz87KONh32yb7r6SyKWPJW90o2ogMZC+FO1ZDY9L/Y00oq44weqoXM6om7DRR1Zu
U9pjn31t+5/7amx+HwNGhqxpFhoWOcNFVpt1So6jbrX4VjnZg/KuGz0oWaiCiQpq8gjoRpVbRs+G
ypsOgBnhfMaskwueOUENbDMt4IVZNwBJCTmcG1tj00fAfoCYUfmJI5kbhS+01xygg5zLVrqfVeO2
XjrByWzTua9S+TdTDGeDL1nFkzDpzSelKN1yiE/R/J+pBFEh1izcdBQQsOHVnKWL1TlsydpxzCMc
pgOZ3LSj5CS5eY5Hau87w/aLEo7PgNBgoxo87FutWEE4SRkaEdoGRdH6a1Ev6PSlpyj41PTkU1yQ
RwyDe1pJDGRd9FcRTZD5tiyKflZZBewbIMx5EI8hqJN0/j/Srmw5bhwJfhEjwJt85dmnLtuS7BeG
PR7zvm9+/SY0syM2mtNYeWM29kURzi6wUCgUqjIN/AShDadzlUlLbengDnoSMuhjcQzmgLFdMVFq
QBpEhtOE0vQF0sy7QV1O6Kq1b68rD4bZZHqe1tkSwCYJdN6BJ0FFNvBuQ1zvY1SRZAL3R6MAGF0Y
D0mTMIsEhSBOgNorTK1AWz68VpcIzJGktKI66I2I4TwZYaLDFUB9EaTZvW3H9cF3icJs45Rg5Lqe
gdLi0hali6MsaEfoAzsjnb8MOmfZNnKyCzy2KNIG4ZyOFdategVNld9jGl/Hc7C32HSgGG+Bn2/b
xwVkfKGT2klsNQB2Ieplktt+iRw8b4iH6UA8XLK4lJgblYZLE5mTSoACpdIMQIzMLwGubugWVPPT
oLmQzi0rxSJKhIrdYi3ld46tHKfUmMOrG0PAUuTkb/XGr9mPidiTbViNlUPrx0TJg9cVKV7vtkt7
6a9aBctqDuJCnIFaN9b81uumHsEERPbpHtq1op25MVqdJl4KwoOlf1/ByhFa8asOntv8MdumCT5X
ZG075PW/kl/lCZ1jfujwumh4C6xdYqLjCpFcBiY0RbPsrPHUMHg2MVGlVBexzrQFd8rioSfuUD6P
PCagjQLy5edi4ooKieVukfG52sYK/AqpW7czTvG5dkZMo3fn8Sh+vP5/CckEGaEzSRcquKo0Yv0o
9rKd9cnr1IZHSNk8NMWCfi69tNS4cYe+s2Kh5TUMbUxuXPwCth63tIMUBjRcJ/viofByfzrQyl/B
LfxxPITVR9dzJcOoJ4Bi4pLpLqm+cPY4jR6XmfelJUx0wRiQWSUiAKK9AXLE8KCdJptOAmAAEp0U
t9E4/siq0NbjZFSzBH8fDNAffTMlv0g47cg8f9SZ8BGRMM8XGj7KX8bgNCdKvhsehNYqmx3liGl8
fZ9zQHl20b+vYkcDgp+xwAi3mwRnSbmblrMpf7q9dHQb3fpOTKjohVkrzRwQojzakmzYYXwnzAep
uZ9zW9J49xbeOcfqMc5z0GJWFcs4ZDhXcRXzhMUS/swxNIHh2MfMFn/eNnAjeb30RCaQjJH8d4LS
utEDpXoCMUj92rnJjuzMn7zXZLpet9aTiSGdNKez1MK+IlL9qTf2fdPtlSK1l0z6cGH9wjC28Ia6
YV/00KtyRcMXxNKW0nvCe47ieCBbbtONYQzFAiFx0jq3bfuj0PWWpn58UvLSFCZaiKQX9cKAFzah
L8T3ycQpDm2bAbJcdBbiP7YlrsyrGTL1tJ6Ld44aBFx689zWL7c9jQfCbCVD05JiUWCEQbqfZDFP
apSdycAjINoO3e+2MIevkWWx2gr4JKZg2qNSeqDx4VxM/iVX0g3aQoi7OTvbJIOCaMRTAp5Sz52T
P92DDhQdvz8VEB7MTvra2fMu5DHEbtv1jsksHyppuga9Yxz4km/0pSWGs3X7A3HNYpYuTI0qMSlE
B6qb7gGva+fgM64s5jfi0ekp82czWhqnArHtFu92MfFHnjt91Hus5ZyDQCyobUU+gbeaYxsPhYk7
SzpFRYuaHViWgp2Z1A+lqO7EeeB4xuZHgraZDh4NDey3zDWlieVETgP4+KBJ9yNufH0ifPhBBLFg
BcHEgrQ0lVIwYUmRCk41od+cJA7HEei/cRWlVxjMDQQvkr0eE2Bkp+ake8sOYhg+AWs4VavnSUds
fpoVGF3T1SkupkowFT3WLM8O0vh1IPek5/jY5qmzgqA/YQWBV5F6qSlEUJS2PAaWkgwQkDsUCidH
pjvk1sIxm3RpxmQMNSxcXz7LHRpld9EQW7Xya4G00e2PtL1sBio+uqnIV6yTfQcC7zBBy3ksyftE
iF1BLJymCTm+sAmjYhQfZUgo12nM0nWYgELbOU36hXJn1OIh6+MdmCf/Txhm4apkwoN/DJihN0BW
M3wm8+IZILj8jUVbWcNEuBIajc2w0PO6FyCTmaWWmGnewlVo2Fw1yBah1eJNK5MJN7qUmkYZ4gY4
Cd4iuaT+tkS8CebtzO0dhL0NhWYdqu3bbegkepK77AZLt+uTbKeO4PAyU45F7I1oHFIpjlp6p5U/
U40wEoH/kSfLygNhYhtZsnFQ6FlQh49LH1nhdIzTD7Pfywigq2VjgtuoJIVWSADJtTsZ5Y2Wcyu5
Fl5gAJiAJoNegEwDlqp1ITbmgMHnM4420SptzRk9RB/pMxqmbUTXL7wOcPpPX8WflW3Mbq0zEZR4
Mk5wkrVWLf2MPv4scbl4zD4dyxocPgtsm7UHNdD8CCaVvNHOzSi6soLZpVLeQ0JigRV59Vx1paUs
bhk/R8u5kz/fjgc8JCb5AHlG0mYlzAmWs4LBbV2weuM7CZyo5R1zm2fQyigmJBQonBAT07GA2o3C
49wRu+xfG6Fyb5vEcQH22lPphZi0IhZvLh+K4mH8P/coe+UhQ9Hq1Qw7MLBqg3fkqWi/x8PIubz9
S3Az9LfnY0pQzhzZ1YjyazrRA8EKvhm+4oZud2xly3ycT43f735n1f6Be6s8rTKEsY+6RZ8AZwyy
18faTiim/W2I7fQaIl9/m/RWcV5hxIMaiX0ODDo6Ef2UnRiCPeRrZxWWaBu77ou55zndtjO8QzIB
VTNCJZHmEXV6ObXU8QuaQ34nDVkZxUTTIMzaYgqAkHeyVXeGJcYoSI5/3F67azs0vG+qEIjC5JsM
Ns5Lb5AKMRX0kURuIk6fJKHfqaXI2TcbBX9gGJiBNSCLIOPd9RKjDZd6zNUxcsngKAfzmDiCvQwO
8TJUQnhsTtcn3SUYY9Cy0OHfbIpcXe8sSXut68COJ+/2ql1Ht0sQ5jQQZUjzLdESuZEQuKL+rY39
njTWKD+ZCscNNj/QavGYc0EXaqNbYmiBm2G1C8T5IZR55GcbIeHSHOZYaIteyTQRGF3t0BeK9Bi6
+f/+ia4D9iUcczYYeQi90Bn+EDRPs3xIl9bpiKv0vKo2zxWYSJfMYajoMb6Somi5C1oH6Ml1SmXn
i/zhMs+FRWxPSRYMYtREcLoIHiBZQvdc89JE+mMvE5BLCPYCnAyK2Cj4RnXnCflOai2p9qTUgsir
k09eo9TObR+nX+EWIBPhFDBAJkYIQKLnnpzbUefPpVuVkd3R+xBPIYHj52xjyTTVijwvgJtbMKAX
ydcqingSFhyHYIPdWOt5JGcUQ3gZxNmRFaueeeUkHggbG/RGGRIa7WgAygpPa03rN7LFS29gooKh
BqMkT3DtIfWC6ZwEoM78P32aCQpo8c2MPsBiycVnLfT07lmUOWGU982ZQCAVsSymPSBStDvMRefN
Mq9oyfsaTAyooqKccbuK3AYSWfN4HnI8ufLUD7ZBTM1U0CAC9XZmby4pqXo56rFUDe2n0LPf6aeg
H/wdgtmNQyoW7dQCIp5ka26k0xQMj7c3/HaEeYdgjmktxtsZWOgAIVWRLUHgMZhGH8Ude0rG3DKa
EEw47WyhuZuTI26Hmndk6ifr/E2aumKB3K0bmi+z8NDrnwg5L9J0P5a7gTfFyftYzP7UjLQgSoyV
1INvcvk1byMn4g1Abp9w7wYx21NB8T3udGAomHuLm8iRZa8UdWtGzer2R9u0hvZGEd1QTSBeLt2k
qsnYB4g2aX7M0LUbTl7EPQo29+k7CFsPGbIgSGR6vDWV1TRPavf1thGby7X695n9A933wewaGDGW
f4jl14LooKeza96YDmetdGYP6TimQ0MHjFZLdlJ4iWRY/cKpiPJAmF00yqIgQhLgI6nANgSVgNNV
00Ab4+U3N9sl60xBwkbVXmT5NUy9RuLVcngYTGiu9TY0+kaO3KJCz5NQ2gj+ebr4tz/8FooCGUsC
1lrQ1hL699XGl8t8AC+5Frl5Q/OmIOTnTdsQsgJBNihxEfaJvpHLRJ4ILjj/e2zmQbDhCxrQQZWK
sAJKfOZgycGrVn/+nZV6E7I2RBkcnpcrZcaLbKo5ViozwQ9WVfdtZJxbQTc58YT6Dpv1UTJDCGa/
4TB7ZMogx2jKCrK+urSHWX+ol+GuzbJDqixPusATZNtcOpHIVCENrOpsMSIH+7kSCTq2ZBs4ChRb
C3nYjTWPAmzTqncYtgjRjapQDwVgcrQXg5EiOKE5ithD3cVfe6EsHuZQr7/d/mJbQU1ZYTJfbKin
MIhkM3IX3eww5iBoO01LR7cPq9QvSMA7RHk2Ml9uCJJeEcCK645qugNJtDUUk4P3GZu0h46XuW3e
6SlFGB7jJJOIV+0UoRpB8CmIoEK7vtPrvgFpHd6dfqPwiwbcFRoTjcJi6COVohG/2BdfCyfyipfM
AcP5rnVMP3PDT9qxssfjx5kyLoGZ41XWhmgxJQAv8hfKqh2DKCP+NBSFc9tZtk7YlYFsbTHoF1Ud
B+AEfePVafuj6jPO8+bGpOKFLWx9UWkDksYiMKiaQBpa8Y5OmgcnBUUyDYOeoovS5o73Cr1RnLuE
ZfyyDztZLOU32BE0Xq2dnzMMmwtujS9XesETX75meyv845wGcwZXtV4GDXWXUWntJrrLRNkq559F
+YKH4//vwzGxv5C0vCDY6O5SnwMdIuFwktsIW8nx2jWYM7IWwHScxAIKQCmmSFIdrghe3Z/RtBdK
8zRpnIfW7YisiwZoVyUDZFiXB81U5CAiMtXIrZrXoPXI8DJ03m2LtiPjOwT9++rUTwKi9EuHs2xQ
f+Tln2L7K8tbK1T92zA8S6iXrGDGQY2VUMVR1osV+uVKl5T3yvAb6Z6CaZX/LhcTmZpRQYdPCFuE
wBf7n2LwCb1zHA/gGcIEoWhskiGegaFUpzn5EUhuLpS/gwEuQSib4D0YU2WXi9WpfSaYM05IuZms
OSxBffqo6ry66aYlGBuBW6lERYPPJQruWlJMTNzGu/zUxomNBDwJeRuGByJdgoTirGYpAYiW/SoS
S5J+QqnotmttevDKDma1RLXvi6pEUtkFB4H8MOXALkVL7nnTB5vHgow+BENRVPROMziLrkWBTl1Y
SMmzvBDoY2v2bVN4EEwAQ7JXan2D/Z631XfU7/dGwZOn3VytlRX0g602YjrL+pgugGgSYT8QfYcH
LmsmmtXUvHNUoh50lb9CbRcVc/qswUrJDB0UNjGuHeEpKHjMDRvl3vpZpC2z7mBpp/Y1+57uw8+G
pd3PTgc6cF6usuV9EOEQ6XSZqkG759JYqNY0VdaippWTz5PmhvpzMHq3PxkPgnFwCcx3cxHgOt7F
A544rCBp3RJjp7dRthwDEtYgPjSgmKOyt8xEm7UuEuTQLcxSt4sy/yTJwY/bGBt951DIXoEw4RO3
2DwKBoCQw+KA8myn7CnlWeXzOFq21mwNxMRQCe+QM/SqMCpW3JfZc6MndmXwaL63HH0Fwj4DdKRU
x0xUQreNAwuzzfFYWUJxh/bP28u2aYyMOiNG7yQJP/vSxxrU5fW0lUK3ziHw0QWjIxnhqUnM19s4
bMoIDkdiojcJerWKBE5HjfG0FtcUCQ969duIPRUn7Xbi03Q0HNEv941VHebdBLXD8WOudwXL2Fck
WRIPi1K7YvB9lqAyrfN6vNgbxRUEE/YSMU3ixoRlBUaBEsvwdY8yfhbOYoVfOiv6HhRW60Q7vFvr
Fo/3k/l+V+D076uAaBBVUMsJ4Lr0vLTHaLknyp7z6einWQXCvzAkgrCLvhJVZ+cWoW+o94JMavTK
VPvw2NrBXvvcOpQgMcMEo8OBY7JUFo6dXFRCvQk1DXD9odrHR+PQn8Nj7KZn5XN9mh0cw7vkT/H7
/3A3ZMbhr5CZgJsUWbBUOpBHe4F+j7gz9rI/nqQd7y64vRswivAW2xXCni1iEVZ9L4p0SWdXs1s/
9QfwJbRe/yY1UZ0TX/B4TDlMTPnbvHdQJkIKch6Ba0Wq3bTw6/ZbG/xsu93Q8YiJafy7chdFQRuA
JKLrka3EzR1Yo4sZtpXK1wKSudJZEnFFlJ222kXJHlo/nD2+vQNVBbp2GKw18b/LTRBNiSmlpQ6a
sX1zCp6bB5BNPQh3sT249efkLrCIVfnyAx4dVM7e2Nx+78hsNUiMtXae0HzpauFkQZthB/Enp0pl
zv2Dvfn+9elWOIxn6ktdBV2vUX9RDtlpBrdr6wfOlFtQQVR9OtAZ/bkInIXlWUcDwyq4CFUahEkH
6zLyMI6Dn+uZ1UgfbFe7so0J0WGtzHXWwTatkWxdiZxKEw8Rl4ORucn/BaPhSQ1yphi8Y2+jegoG
UZAZ1Sit3uuNYJPk1M6SFZZ3UfH9dgjbXLcVFN2Iq3WrhHRSuxxQYaUe5HbcFeLgTGn5/DswBl4K
Cc5Tg70CNQZuv3Ml1NDLcgfzsVWeAp6MM6us+/eqvWMwLtAU/dIa6BxB6oYRRtlBw83dONryEQWE
feMKEFp4ExPfa7k1v/AEajYjlvaOzrgGBDTIKFD0Tv9SEzeMYls2Xgv55fZCshNdV1YyR/iU1kWZ
jcAh/uJR9hroBruL3+OM63y05XCiBnu1+AtPR7qqQ+delNjLWDiHamcsYYPtXH8XLBDt7xJPwFRt
BDWGASxNtmhT6Vb5Af/vlMeI8yC/bfDqBzAG55FZDAU0zxAxtYNg1d8SJ7Xlx9FpLOMluPtgx8mV
vUyWMsQQIJFxl3LRU2V3UXg/z52T5ZInheNDq9R3kVjdLwlvrn/TfVZWMvsQdBpLFKpYZikajpk0
+60U2IYwOHGg8+44m6feCospEWUJ+MSWHiaSA6qhOyqnjSrogUd8yTZYXS0lc4gXbRlGegScZJ88
YKTYg8KgT4dSU48/YrsZM1ErUCU8DpraFcHJkk9mRHAAqHXmDtPPuX4lyUMcPVU1J2T+i0e+QzF2
LYkx1FFq1pBIw0ylsxwDp9rVzl9kBcadySlhb4bolWVMyhDKepO3MeB6mUSvJG2Ll6oBQ68lZWLK
eb7hrKJE087VcTCUSh8pSYC8S1a9FFyIagIF3rS3xahz9ETibO5t0wyqSaKi3mMyuQJEvdRIpcEs
qu7T9LhUz7LJOXm281eo8v0XgzkWwMwfjKoIjMEz/Az6Kof4DtceH53mr126bzHgrmJMWuExIEib
lwNDkiQFj/waagmXa4kspB2hVg6PtOQ/Fsor6qpPk4XkEhqBmPZ9GM+Rh6zWntyQikc2VvpZ2xU+
udPu4k+8Vv7NALP6NUwYFRZBJEOFgz4QhNRSUjyToS+gtOrS6CxxyCPO3Yj+e1ep9QqPiaNZ1amN
RDN40dzP3X2gczx103VW/z4TMKEaiPvxiNVtxB9F993sIZPGq6nybGACJWR3VQWDxLixVjtT9LuP
yon+FSFXRjCRhHSJLuY6jBjtwUEpyK6RKeN+ZdM3ovATNyLzXJIJJXgY0pZGAx4V7dO+F554zBHB
Es+09XP2XT9IVl9YwgNmcjgPLNuHgYHuDSS1uB2wFUKIfZG6a7GWo61bkq3Zyw6qJtZfdS9eqWH7
w72DMXu+7ZdsrluUGjrteTG+RgpvMHN7N70DMHsbbyOd3FOARHwu62MF9ytrxxj+uJ3tbcKASkjG
m5R8zSdUNksyRhoWTcqV5qUxynQBx1WJK0FsNuS1asADb92GvF46pOiKpIHhCgUUTWP2VV0Kaiq0
Re3WpWsujzOXGeZ6414CMJvKVFsj0kmO40zy9eZogqa2LjhGsPQR2FiXIMzGkiYtEmOS0Uuo7I1+
7U/HBrqNHYR6Javzo9ri0Znw1o3ZWktazTFJsW7DcFcK5zblHJUb9+oLk9h2tDrKCnAdYN2Ms/Jr
fKrtyIltWoMxvPTzm8gnV551I9O5xGTOZwFrmIstMGntZ/oZurGf2iNomTC6+63weeo2G1e4Szxm
35pKNoOD4+2ziV7uJp/i1hKd+NC9UFF30S5CUDONRxodBYc3Cc1zGrZpqlXQV9jST2icp/vW7U6g
snT1J2RB5L77RVnUufyqG9nJpcXUrVYJF5mUaExMWNx4sz05ip1/M0DZ+VP6DHbS58mfdwRCJV+b
D3KusRtEZ47nUktbs0zwZYPmy6ydwvx+/qgm5xUGE0r6FKpfMt3pdEAp3FF1qdIujro/7iufJ9R6
HVZQtDdVUzPwKI0rAOM6c5kai1HQ0ozZ76HitxPG0k87Xr/Rxpa4xGEiPxqr9dGg5a3GCTVrvIsP
pj0ciGnhOcLBQ/JXzb0dkDc2PkVErVAxCLj4TCaWaUY3EWnEzWa0R1d0Mmc6pnZo6S6t1GcHc1/v
eCMD/2LlOyYTzeJYxDBzYqCWIp6kg+RmTvqn8jObrVq2iZfDUF4tfev7mZDJ0DVdMZAxM+sq6WVZ
17SAh6eqqj0mwUO8PN1eyesQTcw1BLvXEr1LCFhrXbEpQhDkJuMJr00FZ9Tw2hDUSTTZ1BWdDjCx
TxCKHvSFHMe1K3cDKKzEofeIoLVW3w+82cy3S+1lkn2Bxb4/JLKY1boc0WpycNBPrav5BBzKC7HS
c3imNwsFjZl/xh6PAmrDQS6RmZMhIAtc0oSV/5UpzH1tr7udS+u76gMvNl9/uks4ZncbNSRdpDpB
oX7eL9pr3H2soeUtVImGgUFuDW2ZIvsQoOk6xKWNGd6Hblq3roXRVqtSsQfV4FQPNt1jhcQExS4n
kpQpeLgx50851Ojwom1F0qfbns4DYXIsHbZowwKQQdv37X2jOWX2ehviulKAL4LRD9NAU4tusK25
A/QvlwQzjng6eZUHP4NuSx5+j2PfjJ9vI9EVuXLyFRLz7UG6qgySMOIWFgV2m/6RDi9x5xqjZv1/
OEwEmtOmFPIMFpE2s4KhtJLIk6NzlXLs2fTllT1MGGpDqkPTTbW7SKdOeywiTgDa/jLokFdUSdGk
t627SilqYmZklPDxBQiVC6OVK59EQbEGUlglWezbi8b2MrztHIm2whIF/To4fy8TmFrSgjaR8Got
+bMrWPGhOaq+5pEdr5dhyw3WQIxPh+mCV8EY0VsZY7eYY2skmp3lR41wTz/qUazHSejUIhouqpLJ
vr8Yo5gsSQpPaJzeJS5NXCJHvBtc2W3OPLs20841GrOCjanrSTMBTTlXp/Kp8NALLljzA72sQBpm
srLzwrmNb6/lu4HMWgYqqifgXcBHEz6p6GXIO79Xd1PwwT7Rv53DwJw1hk3Fq7agUB67qMJkjts1
5A81g2yzOnMYP7d2kwRa+P9CMNFBLUEgM4Mg023SKLfSNJZ3tT4r3m033wqoaxQmNhRpJJQymjLw
TPaALgrHGJGkg1HkNspGqieSNQwTGiadIGeg/QTJSb/v9pkXOA3ar/3ei3Y5eGkrO3ADzoH0xsZ2
7e3vK0htX8ULMpXB2NEqV/i92bd2euge0H0iHuXWbr9lGIMBDYz0GliNPb+ABjr4get6EFrEaeyu
trg1Kpo53Po5zHaocpGQka7BaBOwyKNQdCyOICx040+Be3u9aRZ7C4rZBv1SdWmdwnLF7/at3+1k
X/CTw8df3i+/KpPA12qLhqOEVnGis9zfLfXzxOOV5Pknk69jirwwzBAQdX0a6nOXvS45ryGXs1ps
sqmZbaOPAXYaOQxoOIlRTUGnEPfZiGOKzGSWBLx+UkthlOZBkkJ7WnIwXvF0Mv4l6v7j9ex9sQ1J
PEy0yavzFm98NvE8pe2LXXwSwZtaPM5HbnGDE6nYG06GxgF17vCNIjOxQAdribVgieqDlrzoYevo
umyrOUgB5t4PCcGFQZKfqmmfVIQTzDaTd7Be4JqFjk2wyjHekuv61DcVtO6QVrvIF3bRXD02WvBj
IKZX6Pk+nclzZZAjyZEzJGhGmfMBJP65/HR7A/K+NRPv0jbOKrTmwKW0zMHbkxNGvWN2vP5Y3srT
n7GKcA06R02lRkjJe6m04kqs3ApNFv5tYzYPVQg4iAoo+w2kQ5coc6yMMoaVcSUiwhdtzvxIqTyI
JOQWkkFO0GYnkf46Wd/BWL3JKEAPwDIMf9VW6MvBtJP25b6Abq7AcZfN1VtBsRuyVpeqTZGvRpOw
m1N1HxQdp7hJA+1VIF5BMIe4MpWlXBJYow+SjwDgY27uS5Gbu0me/QG02re/1KbbQQoDYjLo8cQI
8eWXqsAFFUdVh2N2OkbzKRIego9qofz1gVYY1FtWPlfOQgNmWmCUv2jxq/UFO/B6D+8ddmcLzsfL
JzhjVnDMUTZrGBwXcsDF6aewscT2e5pzPhJv1ZhjTB6NrokWQBTqTzF9necXlXdv3XglomaoeBKT
Rbx4qMyXKdquS8cGvta6okcwMlXamC76g/a2oGbP6zLctugd7eobVWY2D0CrQmJ3cbIbwsnRFt4d
adO7V0Yx38bA8Effq4CZ8WVUNbMq8kj0s6FE4DHhfKTNzbrCYj6SmgmpkRJgBeI3GZcjhcd8ygNg
olymxM3Q0tvrYPyIy8rKm9+oXeDSRW0A36HKPhS2CAE12HCRLSkplHYCwZni+nvdQKnhdhTYtuQd
iAk6qZ6MrSbAEs0gfk7C+wkMYZyMnofB3BvMdIzVJcDJE+HCEE2nJeHeGejPvIqdq/WiP2EVaJYl
lBqQO6CcAGLiPkE1elm+BXGwn0vxpek1r8EVMlRqq4qlp3gybDwAf769ktsO/r6SzK4FuZ5AUoKf
0EzJXR1JziyBP1RIPSIujp4Wu9twG020NEq84zH7Vk6UqROoybpoTV9H2/BVL8LbArTjPseQe9Bt
9Vzu9effTE5XyMxWRv980eGGgsfLRD2GcenrbYVmYV40/5c4+G4hs43LKhj7vIGF4r0G49KD4YSn
dE+c1Iu5zdab+eB6PZk9nQpCokYT0Myd5kuueBTsAf+NDmXoFfjPivT73HBZ9iaR9QNa+tAojJvE
dK/eU72Jadccpyd9sQZbPoh4atN/cjtyeH7DXi3mpJukeMTXS/CoIZwaZ3S7PbCPwc/+NdEt2gdH
hQWK88zrBto+av75oOx1Qxzkrm1yLHFdBq9iplpGHZ1MVLM4W4MTDdhLRt7kSmvSuQBqnHYQHVq6
mh/yfe2l97z7M89NZSb2NFIpoPEJC0qPa3TceuoTQVMomiVB713xery3k9733SczcUbQgyUsOxgn
THcFpBsTz3CE+TwDrvnCM44T1GQmyCzd1DapQM8hubfS6nsQmHZsxE6evLQd58zb3BAyKmRQj9LA
l8+EFQOddpNG8PyQLqmr57XdDqrVq98bnlDIphuugJi4gtYOLRnRxO6q0Zcl/TyMuaU1PMLaTRBM
UxBJxASnyeqXKUtpZEkT1e7kLaU15LbiZhCUie3ORVd+paED9H8h/pY2fX+Fy3hjObdp1WjAHank
EIburRrax1b0ACFZtCx3hwU9dpKFZ3x0MIRfVfSh8tS9aaS8imyrn8B4aCYMc4aGXUTS/PO46HaY
xJ+WVvXETrGMSbTMcbFkWbZv73regjOuCqnvsg8KPMYJqWwvRuOA/tqdJsJJZjZhVBm0JSAuIVeT
QPVIBjGlb359dWxkcR8boTVWvPfuzSXEuyum8FRsBpk9jKI+idsAS0gFbvND6of7aCfteH3lm8a8
w7BTi3qelNBUBoyuLcIZD+yYCqjmUr/PVLHljUhuB8oVGnOHrsMmkboIS0d8Bc/ptGlA9nU0Q6do
mue1em6ahvcYNA3oVEKQiSamVMhjWRqVa1ZftVhxZvPLLC7ubZ+jm+nK0w2imzplJCfs+1+vkSxR
wxAHTflVBa+GmHCeZDdj4gqA7vZVXisHBQaWegD02a9qiDAOqdiZ5M0qr+N/8wlLxlgpqFbwbI92
3UukYgBXbD2hT0Xyy7vcnXadhUh16JAJfHzNVkBs0SbNUwI2fwBVEqhOPDw8cXbodjvRuykq42fL
UtbdsAABsWbxiFvdx8fU7V6KH9GzYcl29S1+jb3f2bJru5hP1Ua5UOgjUMvgTuxdY/bHYGcI7rzg
lUTFsKfBsZMeU6zzrQGZa5XaK1UQUzM1aXZmCGV2UP99NJcnTRvtXik58ZW7rMzJEnVdII8J7QxL
LZp41Occ/NGpbX7J9yoOMxldhQV3enuzRr02k2701RYwU0g9NgVgx0OxzyqLlkOUvfi4RDQ3x7y4
/pOnjLi9su+lYSZ2hJG0lKICyNnMPSV5zqMv9fi16XFgoxxc8R4It0LVuhLN5CNLE4IcWwecFi7+
VC1HRa73eWc83954W7ncCoYda5CUGGUXqUJVpE6taIT+dvN9Aj2pSAK7MH8r2q/hmF04KrUktQ3g
OofYNAmPD+qdcI52qRPyk/DrUWC0EL5X89/SorWXKF0dlBB4fmuzG/bhIfRnT3ZTj9dV/S/++I9z
SMy2G/NlMpoWdtHLBVVWxIUbfOOZJfiqXdmhl77c/m7/svHeEZmNh0ozMXQR/kFbCNNd5gl3lUeZ
tAOv+4XSho/qevuDVxfcSkHWK8rsO/BfVUK4wM4h6Y5DAjnpKgjO4TD5YTV54by4bZ/cdbXy521z
t87UNS6TxwnmkIyJCFyy7NT0UQo/PEkET4HKNNhaNVGCmDETT4I2g3IZXihK4aQvT6W+U3j0Q5u1
hDUGY4Okgfgk64ExP/ZuuKMi4Ojdfeyd2clcgatFuO0h4O8xwQxhmIQdISqKWFs0E1VpdHq/EhcP
IS/5IcFbXnfQ0SY8H40WJQxeXW8zbq1QmRNPHbW4LQVabi/v6vBPsTuFCaexYdMJVxDMZiuhCiVX
Y4sENcgDb1G1zJXqdLaNYoaiRPosdIlitejORo8h2Nlue+Jmwiqv0JmNh4HLUphCfMb+MDiCVXn5
OYVkbH/C/cni5UXbH1GSiGSi6qtf6SZLS1IItYou6DCzlANYcJG0RJ6KDtfkbvgF7XgMmGp3PPHA
zY+4QmUOn1SI5apqgRqkn5RUsCT4CU8blofB5JbzDO7tqgIGWe4D0jpxdp9yKd+3UmVZopLkqqph
BZl9XSdhmxHapl9Jv0ywhmhBZIeCP7QqJxHaDFArIGZzC/os6M2CcGy2j0FwIDqnde3tIL5K7FYA
TPoxBdHS1jUsQSkkwyV+cSK7uA/eOmEwpnbIXxc8z0vW9AUM4C6vLYpnHuMQGOFLxpiuo95Oll76
Am/afvuqsbKPcYdOkWMzroAweHS8AE2zJxVDV2Dt4tyeNjOedyC2xKqPS9BKdEdFddxZ6TId8wrJ
eZW6vamcuzLl4G26IFW5QH8sBodYpbpSH0Ct2gCvEu7LybCE5knJ7jU15njgZlRc4bCBdx4ykkYp
EkZ07pz+Q9qVLbmNI8EvYgTv45WnpJb6trvtF4ZP3vfNr99Ez65FoTHCbI9fHaHsAgqFYqEqszPF
7jktjdEesmn9PGULkuQGfEdykay7GZK4u+txkXmcN/BUUAb9Z2qpKuDj7jSVx3H5uqa8FzYeBhV6
VQMa8g2ZXVqKm6m4HWWV/8jGLIUrG0OokJGGY1/1OkBI/zYavnRb9arA3Nc3K+oSZJIBis+naLA/
Vp5QFMz7Knh6Fy26QV40MRVqTMhysgmqUqIxxs4oSLhXWgSW69vF9so/UPQpAGFglKQ5oCqp/5Fp
xW0xpSdNqu1SKYN/B0Xl/NFQNGanIQsPxUMvo085t/FOaq8Ft1zBM4o6ArpmQKk4hlHlMdplB9Kf
CmJRp3GNBwkFTiJmFB941XB2XqdY6FRTUVN6pw8ogNM3s8YWB+8EPRsQmramXeBxXtHs1esDmMoL
YexzcEakonG9xkOFtwW81kThQc6GvTWARkY3OOVqHgwVksMyk+RcAIyp1gd1FoPeGA9dy+vK5iwg
quOXyXe1GmnR18AhzYbaTfYp/d4ktgL62dJRb4cDbyCKeZn92TCUES7xlk6YxrTDhknh8GhpGDHP
V040ZF4yGwjKE0F3KaDBFylqLb5ksewMq69Yj02/r6af108Xd/WowNtIYyxOI1Zv9CePvDSBOHsv
gfZE9+sgd3hlkOtOgW+yy8UrJ7lVpxZwdTw6YiP8FjMZGl76M8cssgnv8p3NCpK/Y/PtrghaJ8oD
cMgAT4EILHT3nQu6ZW+C1OfDdTSeUXT2lqLYXmXwiDr7WmqnbLmtw8//DoLK36DFAF7zBvYUUtDp
9+NyV00cCIm3ZlRcsIwsl/MOXgfFYhNCbusOviDZIl4B+cSWvFNERQehSv8bhJSidgYpdnThQ8+a
25FryglC3RITIcHlN87mbZxN7tKrTrKkTmtJN1Ih7nXwqcf1rz4K7S40OTn3e6/AV5chohqAsTVN
FKmTVddQy53Lsiaq90N1LDE3lnJC7Psb6xKCOk1jP+a5IBQ1yqe7ZvY7/XaOH6qE88HMNkQxUASw
RAgrUAEvL/K8nfGx5VnNaYwnO5IeQx672Xt3IJacMaiIB5ZoM6w7YKAodCun2U6seDSQPDOo/ViH
Xh2jEBCm+KCD1inq7Tbhjf++j9zEDgy36JYOsgI6B+uSNmu7aKgxz3BTmp/z7KtW4KVNk218BDn/
b0wAlom+bZm0xb57NoSCepGI0lR7bftqlQ+dkNsrj5mfuS8m6PTQMoZHZ1pWODaRb1lDU3tz9mlS
XuSZ17/BGM0gVpwRqODZ1Uk5g6mmJo/L+bPqZQfU4mt78EmtVQtWp0Q9vuc5w1u32+UFcQlLBdSl
bAYzCgGb7hNS/sTdl3jmvfhTuO3twTUOhHsr9GqUX5XUXr8swfXNYx7djdlUsI3raaz0sK29ccmc
SrxrYx0iGQ9W+n8qNqNf9tJQKtBas6kbegdDRwntapMXWrktzpy7g3m2ztbQHApF3q0iqCxr9Fmc
Yhzg2dd5ohtMCHwDQk0ED/ngYr680ddMjVQMElaemWJeB3yH+LSaxO/Xd4XpjbqogkQSRNhYGSpI
DFXU5MUMlPBTuVed5ZQcSHmueNZt8x+2VzCGjWVri0lFcTkeilGCbgi6xJDn+cktemUd9Pkh3voq
gCd32mNsIrMnw75uLut0b5HJmm+ypKxoEkyfRDV0nE9Nei/MnDyWtWfb36fO9pha4ZSPMaKhdT+L
II5s/C7jUX+yTtIWhDrJqyHFtZwBRKjDh7Z5bMrFnYzWSQ2LU4thZEiXO0UdWnShTVVtYr2Sxa73
hRciIbdVG7QZeH/i9SryFo9y+HhqIqFSAVYUUNi2jhEUlrWcpy/I+AAgNpkSho1Byvyu38AalVHO
BCxfKrkmmhTXG8mwlUfla/6ZMC/Uwcordv6Nw58hqcs+lkQhrrBr+GJr95bfnYpPEGnUvNkhvAu5
Ewd5QMjU1cfr7s5cUUnScK5BYvyOI7Zc1zypprDytFlyxBiD1ehiSpvMvQ7DPFVnmLda5fZUKY1m
KjlgytR04nx119LidKMzykzYtQ0GlZMNcR4ulmVV6LicUKcYTu3T8EshQijo6hf9ad86ZTDdQY6S
+3RIdoe+ObfQ1O5ZcasliwFoNVDQHdx9EnEG/kvSZ6R29f36anI27c1/N6u5hMZa5ouJTcurQ22t
hxIZFqTGow9cYVuzqChsQgx+6DLsWiQdEs2NhH0ZfyQcbjaNmLoxpQ1zq8yIY2hDMOCz3op3i8Er
YzHD4QaEirmZqJa1oADEnBRp12gllEqmtQ4EpW+coZEHzsgzg1vo0hWp+Duif9OaK/iDfqr3UxDf
tTfrY3iMHkxXxd0lHSQHzJQuetpyzRGer3sH76xRETkq9BF9P7B2Wko7tQZcMb+vI7D9T0NfPPIk
8J9T5uViMYEPHGF4ysFgPT9E8nH9P9Vq33I0HRH4fxiUFWLVj1pmwQohq+wWjVgjT4eHvU5nBOoy
yZZGaOMcVrRm6bd15McDzwjG0yZxhD8YtOqU0Oh5AqmfGt0Zs0v4dPDhE8yOEBR+5PP4c9lufgaj
AmDR6vWsolrr5f1hiPZW9RKLXqh+vb757NtxYxMV7JQstsJEBsyUu53hKn7mEZrcwrKHzps9Us/n
tboyHQ5XsY6CM74g6a45YShircw1BCKwcq3VTk4+dbzJabZdZxC6Y27Q2wpKWkrlGY2bjjZh0Qz3
a4A3l3HBoa3+ARERc8c2kNSOzVOnWk0Bu2oI2CWVB5VOZ8K0VvGRKKuQ52eiC/SOsLaSrSYUQx0h
ATOpmXG0+m9q94HCC9RY/mBQB1YpK7xLpLiU+qVylTE+gGLqRlx1Xx8mThmJnS1tsKijO/SisCgC
sKLfs794BZ4merBL6kfwDL/qTyT5nKBO0PMuEvK77+75My7d22VmmTalKnBDMT0IY+G3Q+xiDsIZ
xPqu1LNdZVqHWODNPDEjFb7vFJO02IIF5/KSVMpl7QoZ14mRQ59Is9WEx6DKPGCKJRroocdLHc0f
u6RRLSyNWnlrJ/vjgC7H4jbOP5K2bECImZu7vha6NIGyDlZPLo5WHu/1qv1UjObz9QDFs4VaLUGe
zHZdYQu4Qe1KfTTjI69UwoTA07Mkqsib3xGMNqOiJWlnYEPa1FekKZisbI++1JfrlrCvjw0OFWpH
iM9UFtSBvGFx2uMUpK6FeRQbw1l+6UU+T3+DZxb9pR9PM1o7ANcYTq8dSuh36py2MGbE21hE+UCG
JwjB0uADarS6SVW4/YjXByW5kQveLDl39ShHsKxUK6oF5pCGvhUKVdL3DKNm1T736hOvx5/kPO9C
w8YwYvjGufH8JWhTA8NMqfLrpnDqSDha7eLPUnwzrry+exJN38Nplqqj/APpBioC9j0+eyU8N3uS
ObrxFBhDgWZTP+ru5KiwJeEnxxPJ1l/Bs6gXxahZhk4bUFYf/f9NX623jSs5pDU4DVYeHns5/9hH
t9qtSiKZdQ/7hJvFkTHVE+4JMyAeZSO73A0uqTwVT5Xk8Pox2Q56BqaPnBqOSTMSYOug1Ptc2UfJ
ty7kXJaMLjQkhqCw+u/+0XNLulxJYToBRg0mNB95hQdxJLgnTrcp2YT9adkp9/hAgHTS9a3krSx1
AqtEyeW2AbKe3mRTj8InyMDFx2G6b0vOYWe0IF1aSZ3ARqyM1RyAFS6yK+fWTtTQYNdpriis93Vu
fErS6G40q93U5f51M9np3GaFqQNpZkksDQ08tgEpAqaidsZjlNjLlwKyWpg0vefSvPA8hyz8JgLk
NZgsiwSAg/Zahs+J4E/S/VLuOXaR/bl2Eqk8C0zDZtLqWNPyh/FU71Uv9QunS+1wb4DKW/ks3vAy
Y2bWs1lJKtZYw9zKnUQQB8NN6iCZX1PlYaz8xLwbrKDlPeGxK85IREyZUGa8a9GEbtha1ytWMvr8
F3+3ldjDpyJA34cdl56C94/ExbzH9ZVl335nVGphW3GeVj0HalgFi/4Jypld9nod4m+c8oxBLWWb
hEJcmHgAjT4TsSIonAxErYgoxqRe+kv9/qH63nkpdSpuK1ARiroRgFLz3GWrDV60NuKFFLbn/7GK
fg2tBbz46iYcZJGeB/XBLI+FEjstL3+U2a5/xqFicy0MwxSiluPlR6hu4z7w25cfUBjQMW2k7Mx7
AxzVipPa8UOI+arRlR1FtSOX1+3C20WdypPMBVQeeo6/I/k8uv2+QS+bvFce4lvZFXeDrTxzvIZ9
AM92UyHbRGYhtlEFJiG3dxcvfFjdIbAeichzv8vtCANBv42gxJUxFfwXkb+5q87wVBRPlaxq1RQH
w+gdQhyNOsb9G0/hU/RpheBEg2KWuLP2PBKwv0ngzsBUCG/SPqtQbKq9eC/5KoblCOkrYVWvnYTL
FMA5/joVvoulQctPBbDOuq8xL4+Eqh04bQO8yKZTMaaKI6nNJXiOrPrktSTxtEcIZWpeAzolfJuL
rmgLLi8IcBeSCjvpYmYQcsUBRctgMD/lbuyWL8aJlKEsUFo41/2Vc0zpl09tScc8IS0YSoIP5c8Z
l9afdwANqm4CsQzw35NAMPrjcXVRgEKFtbeLowCl+li1w39pERV4pEpMBz3FAQxNN0t+KArv7uEt
GRVRcnQ5LzEBmMqfUlG5YTRybjfGQBXJxf4cJoMKIlLcTSATw5oRrTzC4lVDfQPqZF9GkN1rDpRZ
Ut3hTWtyDhVN/a5B3rRrQoBK8WO5HDXzdrCe/523UUEiHjIFumGAADNwor6YkBW9DsC0QYOUNrSZ
zfcTD3mVZ+D2IjXcxY9BPSyH+1HhPKMy93+DQRkR5aOwZiEwNBBM9F9MHoMy7/ep4EZep0a1TPGi
ae3q/tYqvv+7NaLiWorSbYFeedTSpV9zmTkG3mcbidetzrwHN6tEhbFuMKUsWxJ8ujQ/OvCUdid9
PojjTWk4U4lh+qfrRrHfts94dEu3GhvdOrWwanmoj+aBEDuUqTMfVk/eybzGA3aQ1kDjrkK2UEWh
7/L7QU66SaqqrPYqb8QtDzJSO5xAva8cwpvYazg7xvaIMxr5/83XiplZcz5puBIS5SSjnacUso8E
zY09VNqQNQNWL4M9ffZVTH4UA297eCZQh0YuM7wYki/Z7PfilM+xI9kxHiLEwV4dIj3+DzrTSbr8
7uNrYxN9jjC6Lyk5IMWD7MTQFap3hBGGz0DNDtcbJOpEDYs+9xopgLR4OdKgvQhu3BHCJKJPPl/x
dulm/9IjqNNVGPM4rzJihCkF+vy6rpyPn+vbJdNN6UtZQI1Bwu9XeWDkkDXl+QO59f9+c8DffenS
UonGz7DAkiFPVQ94+T/Ita0/GQH4iLjsK38THP53gPDscYkGgiXZmEq4t3a3eOobbXcI2qx4B2fg
tTbwlo4KDVLTL61APF25W/3hW+ZVjuAsd/Hn0dOc1NNSLl0h1zwqPiwyFIwXAZDLod2XrvRiutqp
S2zdX3b6an8o0p4Xk4oV/SIp3ZhgMUfLjnYDJOvm1BE+/yXxMKvuv4SjIsc6l4pgkNA0wVH+OsjK
4wJGruKO9yzG2zoqYvSZOGoxqSeWCxQ6xsd+4RwrEgiueT0VKIy671NwauNYzaGfpSBwE0RnDlNH
1gW3nkpIN/YeZ/3YKdF5u6hQIaGshiuMpBOVbUIIhCxhgcqlG8Z2djRtyVNvwkdeaZa5lJjkQv86
RA7Rdn154uo2gyoDuY7N4U6QD6HFKcoyrdr8PuXyWVONkCp96y6L7KjxEytzaiVyri8e8a13+7VB
oVxdTI3IyApYMUilDaZJe1YqO493pfXrOhD7lXSDRHl5nsp1FUZAIoxpC+jV0zvBUZ8NkEOImLUT
j21gueqJN4bMTmQ2uJTLq8OiRBbZJ4KL0LHLAnE/uKqPpgeX13sl89aT8v+qV+KiiEgzykHyOzs7
tCij64d8csi4oU4C851+39uC7up2aKOJzq2+N/s+mF4+1J64MZw6Fk26KF1DDC+LL1I22TqIz7jt
9MzzboKFA8/4FiSMKJA103Ira2FvXOIUuHN7LJXK0a3DGPlhrHBCJfPMndHob/k6TqIxJs1Eal3+
NOXeGUOun/IwqHsbb9JgGYqBIR7ITSrPTgXFVAz7ke/SzEcDnXrzsZLIxjDq+kY9ZITOC0Az1PCS
HVGIFN4YdjLXcrlsJsy8cYNGha5+MVulJQ1hpLVeslM/CYjMQMZ9wuWtJfn/TVrfxtIqLTFpalr8
ULvvBk6M5P0+Fb2stRitQYchkXTSlKDSg+tBixmDNwtFxSwR/xZNwO/H1XOYH2JS2+TNj/MwqPi0
SFNbT+QE9W1td31QpfeRwmPtYCfwpmKoMmGXlhQqLpUdlBhKUH+/JVCEYmIIGqffWd/Qpw8ymSzk
VjDZhdoNJBUa5qE0+vbtgvyqHqpb8RDtUBZ3l58YtbpdH970T09mx0ve2D7xx1Ka3q5Zc6mtic/J
gfTaLU4NntPUXUNHw3c5CvJoQ6wDXqzlgVJBQ57wTBsPWF6l95LpoBsP1x2Rt38qFSAma57aXsAI
Qv06kzZwUn/u8fXvCA/LnehXbn/i9V+wk+7zBqpUmBD6esFXBVZyfCVBKUctyEW/DyHgWnYpLw3m
LSH5/02smNVSUE0y6jA3D3W5a3jFP+4SUsGi7iDIbhYAEGOHEO9Clf0EGqc93mswePjG0TNzHw3Y
p/vsjVQESUIZXxIENPyKR4NvpNateW1uJ4KtBX/13ZaBMngcdyH+9i6t22wdFVTUoqmjrgas1bjk
AEDP69GMXAG8QJZbcaIwI+nB/a+YlormQaj/0YyI8yBNOWYp0dAHnUbB7hzyCDw6KyoSitsEZW/L
99WrEbzVCn5pz/HBqu0lGMCKxKv2M9408LcgJYfqOXTqwbJw6UblHK+ROFYVvuvt7tC7+FyElmks
2lpnd+gQaW39JXIL3pTG+32+gKVHCmTQnadgIkUPlp7ZPXjWjO57WHE6Dd8nl5cgVJSZVSXKpAa2
9XJiy5aTJ5It64/5uOe4DznZl+5DgDAtI5qiRLo0Lxcxn9AI37V9hRia70WvdJtTdrIcKSA6G3Fm
8970maunWZpmYjDTAPIlnrKW3SzlI3rxFCGYh+KmCgvXlCP/ul0cGLqndq4NAdX5qfKU+kG1PNn6
ucy/rkO8j2JYubMlGrVFvYxv3yGBJZUcv86G4UhifX8dgjEZeYlB3QUgUkbLcwGM6HN10x7NByLh
lOwSz7ptDUw7GcECharYC532G9jpAh4jBtMNNzZS90I943ZdFhx3fUg8BWSCdfrFWAZHznkPUSRM
vfNDaNpCjFtVZYNuBK3kegj7IseGWctDmHaHWI4iG2/7QdhEHkR+OMkDc/c2eNQdVCcgOqhBAOZ1
VWLn66OyfLq+d0wPxJlCGwmax02Nisum3hXhYHaVV+DzqDzmINQcPuDkmBLDpAI6VnSVrkuAlbxo
58VAR2ZyGlR89hmPq/D7uhmMj2pF3IJQCzWrpiImmgmyBrzBr6BJIxdb6GsBacDj6QSydmULRhZ1
kxlkRdtaYwWLashH1Uvp5/W4u24Qy9G2EMTlNxAW3h4qpQBED4GagYjX7iP9UEBUqHy8jsR4Lb5c
OsoFhl7KK7N5W7oJ35cdPi8Lx/DehhSh7c39tGTF8q1pVOY/GUqDkAc8NTBewQfurrvxhcTy7lh6
IjS/PI6BJPzQh3YLSAXzroD6VjhiLYmMnewQGTvB+UFcI37g5d281aSz/XBOyxh9fdg4EHOiFQRy
CsYtKi4g5iz84YVb++YYR6c6SaoaY1RjNbPPYaDtilN0/IuXDSQp/E8ozt7RWb9e1Zm0DrCuI4SS
eELIAgxhHkaMtYg3KHVyohMzedpsHZ3xl0Uza+DPJnhNbutfWzSFzDftjXhnPol+fUs6a7j9S6yY
uAWlYkmldIuoxACd/fK5dMsnq3JHR78L0VSb3WHA1THuM16+xnYcKDSA+wPD5IjHlyc+Sdsqs1od
6cw+epvnlnbhPjp1b6wGecZlemRaqSKVAh+EqeMIXOJVsWp0cpyg/bt7VeqDVP9Um+D6yWNDmMjD
CRGd/FaB3QSxPG7EOJUz5B7iroOoh9XeTs3TdQxmoNRxtxhgV4cdlBlLOTeKWNYYzZhjN6728bpf
q2AdV/Dhc9mEme6Py98Emzv0aGluixFFC6mQIlzHXvlM6MkNp/VIe10K9nhrz6vov69lIjJv4KhL
IEwNtRd7wEm95gpg4vdnIbrVsvB2nPAdEw+22qn76+vJvNs2mNRtYOlKbZQZ3KJoe3tK8YkGvaLr
EIzv+Eu7qBtg1JtFmMgy/hWQ0Sx3qnfSQffjA+9TkOmCG3Mo90DnpZXoGqAGs4ZUqmKn1U018Wo8
TBSLfJlgIh6DSMRvNo6eYn+6MIOjpwPqzrus3wkx55uWB0EFpVYA7XSXAsKyHmrlLhl2Bq/SzNz6
jRXkT9hYoTehKoUGkk1JqByMCNkWd+eZB8hCu6uEeXpVpN+gSbI5LqJQojNN8ZuH1B1RKAJ5iuiC
eRMvZI8ip3OI8coDX9sgkvtzY5SizJmQK0DM92hFdRpY5WRHvAGSSWOifpL/SoPkpXkRON39xLPe
ZR0bYMonqngCNUgKz1OD8LDu+h3R4q4DblHsfe380kDKMRJ57hvMCRAcyBQj67XAgSNBtomLxNs8
yj/WJdbieMFSrrrgiMv8spBekr69DefeL0fZkdZ8Z8TyQVSEpzrp7CJLnjFHzPMitp/qkNTAfDX5
uLzc0lWZMU1UI0TN/XNofRt4lC7so/bn9+lHHVU0Y8mCopg3l1+qaD+kXwseuy4Pgvoqb8u2SAsz
xvh285r2ezQv2ymPiImFgacCE7xSsmJJIrVdyrpEsTHLeDcqf09WZBfLjRE+ckI5K/3cglBX1Ch1
UpL0AEkjr8QMUhNEjR3jasQQdxtELq+dkXXdb/Go68lswFQA1TzMkdUZLPouQ9rKFH9lZmirasG5
qFj37xaMuqfUWoNue42R57BoHbkyUd96lut9g+Y2zFfnDWd0nLdhlF/D5aAG32AtlWW2u3qwzXW2
Rfnb9S3joNCFQTSdhb0piLh8p/EJU89foN/xtJj1/joM65Bu1u4tB9jEXdA2Z4Y+YKPmePYxlePp
ceVeh+D4wltNYAMRgSG0VxOs1yKMX615OfbTelPryZOyjI5l5hxfZy6chBlgCVP24B+jzqxhhGah
61i4drnNMIiW5weNN8PBxgANHPJLTQXD62Vo65fJWKoJHqdLuy65XfGEqPK6pTgYtAOAhE4owhID
wKMPVScksRNRcegP+G6U3eIubWywSdSco8T8vDEh7PNfy2h/yMymVHtimfhAauBdELurYWsnwuCT
ge2B+0FFIg99/24BSeTaeEdf4DYKC5gZSvXzeC9b6HMQwnu16Z3rbshbT+qiRw1IiqwGltW535if
J9WZNE6dnXmYNotH/n9jCx59m1IcYYtm7NGfrNX+dRN4v09M3Px+azREShZEC2qp2+kyntSs5cx2
MA/rxgTqotDNxFqbCiaI4dMy3Gnl56YrHKu8X1cejTCzGLjdeuqSmC0VFL86dqR1w0DH488AKSII
zUlefJgnmzdJzXMA6pqYJEXVFuJpYnmTZDcrmiV4VHaMUVEFjFvn40MHhnCM8qrHDgmFFkxx6IV4
bNXBGqmFUqAI1X5ZklepxBei/P+/g15A06wOkpAI7SBgNS3ZU8VfA954rnsf4yH0EoGKrKnSQC2v
Je79RBpTm19hbQtO8XrU0SrXBvmnhTexwugFuISkokNTla0ITXK8XPmGZUPWyWses6/KY5bgs8A6
lG8URJA+5VxZnINGy/YURh2Hcg9YMbttVl8SOLfu3yylAf1KQg0OXtHLk2zFc59bIZaywyhTCXJm
/cuYOuXOgCxQBiVQ4z5OOTYxP+dN6YxJ+X9cQSd8IL5ZHvu98B3ykgH5ApF+fbAAucWizkGZlVpq
rcAKT9bgGHdEkBcPZ8iVLEyHFW79i1s+Zh/vP+bRJEXFADWFiJB/kGrFesTUJFFXLexEQ1V3JT1Y
7oDpoNHjnAri9e8vsDMudSp0kN5EvQlT+1px8kG2Qw0BU87sCjOdyRDdlungmOLiNqPlYuaLc62x
788zPHVChrkmJTCYXachujFz6I4ZU18E6ZBkrjz0y+66vbxlpq5RCLIrqZzA3Lp5FoSbUpjsReJV
WZnnTwYviYVRL8Kff3k8QvQhLGuLHK7DV6pVOlrKU8VgmiGrqgkNGN1S3iram6u0grRksnZYNjM+
pVXmpPqzFv+4vlRsK84Y1F1qRn3biAISX736LGbf15gTRXg2UEGkFifTQJcqCJf0yBbmFRytCT5G
Vo6H8cyg4ka91DGE57FUCdQep4eaN6DEM4OKFYIMOVFTx+93ysGEqJAg+7PBqwkz85rzftO341pp
Vje9HZOstFe0/qcC6hJ3LaQBw/9fog+X1gaLighjXa7dUGBfwtBrUcRUQygYRZzbmL1q6J2V0Fhq
6CYFoq2gzB2hWuqJ1dMw3kTqcfzARDwx5IxBxZY4rK2pC0l7RbnY8fCqGL0fhnatcjoTyA6/C6Eb
HCqmaGtqZANpDJi06lYyl7uol72pgCKvKu4TUT41Q2NrRux94HwquILxraiCaJZyvAoDbFKUzvj2
XfzBOPK52Fg1P/MMQPeNRFUSqdoKgPyoH4YgO5EaqhCoO54cGNMZNkCUMySlGQqRBKCk+x5DEl6P
vy3Rl+urxc4fNiCUNyyoK/Y18Ya8EAOzLl1wou9LTXemtvTAI2+PoQIaMe04mOVT3HzjwPMWk3KS
sIAUd2cRh59z3dfiXg4iMev2ciIIu7kwfoNgCE1yEdg95EFYn4Su4hSpmYFwswDk/zd3RlhIoNWR
8Rd0Kmg71tFAybjK5OC6ocwLfYNC9nqDMkupKUgtUFTzSVFyuxkfVON700+csM7dT+p60ssREpgi
nKZEsoTHnSADNQkZH8ruTM5J4/kndVO1ENZCey1sksWTOe7M6DGfnq8vGzOGQB/JUjDfjFZCCqIs
eqOUrJ70pmu+gmGNZN/t0wOvB55tyRmGugwhwL0uad/hoQoHQW1AUtUWnh4OnM3hwVChKW/1Klka
WKP15nGU4deKeB/OMQeG/Ql+XjX6WqwVFWz5KnA6fFpBLdrPgnrXvQ258Ps92Z79Z+3e+tM2np2i
TSCaLaydumLh6rlvcd+3mb2EomwPjfL7ukewj+sZjopXUb8qmZSQNTQ/KeLDPLj/7vepgISnelmM
CtxaUQJ5PfMlrTiRgOMEb0Qym/VqqlYBOT7xNeNJMXcVmjc7gWMED4P8/wajA9V0rQ1YpLg9Jf2d
2O4r+dP1dSIn793tvvExKs6MVdI2Ohj+vbp80NbvmX5r9X7ePk6WyTGG/Vm9gaKCQFK1RS5VsCYH
2+6xexzQqG3ctpFN2He/Ec5z6yhxWc95a0jFhAnvp1NEDiv58oxWGx+ebqI71lsxK7TDEQKgy07i
9Yjz/JuKEYUwdLVewz2sIglyo3W7Zfavbx0bgghNIBeS0Xd46R3qasSVmsMyoxK8MBr2Xd3z6twk
N3nvHmcMyj0svS4itST33UOI8YT8SXpMKtxDwiE+yOLHAt4ZjfKQtUVTQzzBonQ/ggIo85ppr7uE
cqXw82nPrUownR/6b6KE71gLzTWXK2hWyiQqNb4BIZxxUEw7RAvK7MiEanh2Zq93ChB0rW6fgQ0o
/cXrTGF65gadCoHyLIB8mjxVadG30co8ZT0IFu9zh32J4EtaQVcF6Z+nHFEptFxKQuyg9KTZOggm
Iq/dda/EOr68FHGHd+6CopmhoGyG2V1qA/UprXShwoNVG4VOKAuemDRPHYp0SAg5rQHsxxCN6Alg
VFcF2OXmFf1YxtLbvNtx9UVP2gnO+ihBuUb1xV3ocJsgyHa8t+2MRx2FMNOjYQKRoFegiS7Q/A4p
WfMj/f0XkWL3ka5lc2MetZSZGRnouzGwb4nXp4eSl5Kxw/EGgAqMcQkZLiO38FL6NHjzsQsweyR5
ETToJAczmI1tuQvPKHZauwGlvFFKrLRKRCxiqzjzUdkln5oU3GrViKF/cbd+7MXsjEfTq7TjXKVh
BiNb0J0ghXJ70SaHm4yMjCfLlb5cj8ns47YBpEJKAX2zv3QTCI2CDK8soO0OPaV/dNzYFfgNGhVC
FB3TY5AagpMATcIpmMDYhtqxowXiU26CyaNyhb3Am9hlRq4NLJVcGSikjgnhqDZzzAG9GuaLyGsP
53mKQm6/Te7TLk2bJUSAYgT7tuKCLxGPTp8IBV3iZ7ynDJ5BVCwRBRBtjwPcRGv3ahTbbfaSp9xx
TeZH8mbZqAgiYpwC00QwabJUW49Wf4ZKSRmDMVHPbyAFb6u1caeksd0nya/rfsnMFTbQVDSZNChe
oPGTpHl+v+7HkZMokHN7JTjSk6iVoVpZESJazShtCJDAzRUJRegYxQ7Da/rFFYxqD15mHl0T9wRQ
AUWcUrz2S8RNXmdMLBD+pBU8IvFvE03GbYBpGR/UJTx/YV8+yLpMCRPy0jtxvqQtFPSZ6Phmflh9
zHsEao3xAk96aI5EtjFJkK/Y17fw7V3r3RpvMKnDrhVGXjbkiYiIz6gOGOlKeyztMCggjmC6zQTq
nhlkLYkfN+AgmFzNUV/qTysvxDF9afN3UKdfHicIi+fYazwf/RDBkJmdpJvkBCL0yu72/UlJXe56
Mw/oBpOKBmo5hygsYL0hcrH4+SvGk/YDuMpH27CcYghkX95FLtdUpltvYKm4UCA9Q98rTO284hYi
Tbsc9QvJRpvW9/89W/XfRDdz80DilF2ZTZfmBpuKFiVGfqKI0JjPfhgQBgHrFTOYeBecfqQvIdpL
yOAzZnbb1LvuaLz9pWKFFsaDIBElB0HFxIXxJK6cNlxmlrixjMo8pNZcFbOFI8+NZstVUKt3s5k6
k8wxhImD1w8LfbKYkKd7HAt1NVGqQ4KtTC+t9s3ofw7dLlJzzmcL0zfPMHSrY1g1Qp4NgBExSzGc
anEfZQ/Xt4QHQWUVQyyqTboCIpQPgiHYRXnqe865Jtv6LrxszKDCywzGyRZCwWDmz56q+DmJZN+U
3SWq7UzjkTExXWyDRYWQTlXmvCYfXmHzWQhv5JlzeNi/j95W08LgH2ikLpMHMOq1o2mtyIu03J6y
r0vD+65i78gZgTqdddnnuKlhgdK8dumPzPom8jadObiDD7Y/VlAHsbXapgsVWDHVkGYggvbil+hX
7KsutBkeKzfBuARPpZx9s21AqcNpVUNhLRIM691StlWPKDHKg9f9IN0PsScotpW4172b7XlnO6k7
XDVbvZ1LspbyT7P9YSSNnSg/S/kUccmxiRO/d/I/UHTfXicokiGRft76R3kkM/TjLn4hknv/RHqH
44VvKe4mhbXERUf7K/YvmuYf6Ok+pU3OWTqOG759jmwg9ERb66mAPVF5yLVTLe24H4o8K6izqs1d
BHldQJTVnV58m8TH67vP9jhIwpCGAkV/J/5ZQJEIYk8qakxBtOs+K5hl1KFhlusYFYPDubz3DnbO
uAEkFm8WTdAq4z+kXVeT3Div/UWqUhb5KqlbHaYnR7+oPA7KOevX38PxrlsfR9u8633yg6sGDRAA
IRA4RxoMaESeqsk273L4QXAwH5tvJQgmn7EPB+gqLO0Irr31b8OFXC4rNUlHpNjXYEkF+A1sAgZV
W+BqqF7SjbQXre2sGhbU0YaiEtPA0CiXP+ZomEgb4561AAf0yCAcgrsZm9Z75a59JsfpRVQvrXnj
UiCXO3y1GxOME2OPTL/PiszW5H1oCN75VrPiUgiXLaRGrcpKh5DBCR/jvewwEJPEA838nXUnHdAp
9ISTg6uKKdgDAHoklpM+LL3wGNNotE4BeBujeYmv0LsI7hkco79H8rBcKTn8AtUWlb0isZyjymqe
0RzYEJu2qvbSRDCsqJ/yQDRDIhLD/n+hXSEppZkaEDMqo6vJKSDtY0+P5+3lQBeJ4a7MBKMqRZ9B
TGl8M+svcfIiSYJcsnaTYEvj9znxHl+UeRqXWGQcyVThPSbZjlHnhVEDCDyl9VLSCb57RTpxHh9N
qdWSusYJJV+o+jVU7wbt62WzrVWxS504f5/jYVbiAiLmWXFmgJAkWmhP3aG3NpcFsT/E340LQfxz
I95Mw7SfmJP7ra3kJz2/mtCjMA5tcV1N3yMRpsHaxbKUxxW17dyDCw/zzHhGzT05JPtoGAUqCY5H
5WraKiONVUuwXTESt0zAjNhXW+KLADgFbsdPpCb9SK0yh5hcvzKnfVfeV62Otv6PxHq7fEbMny6d
EZcRQsXvxp45uB+H99lIb6REPlldbc8VWHzUCbelUnuXZYrOiRl5kR4kX1K7wgdATdkWr3FgJHZe
i7acV9t9aKQQ9deyLj8xZSV0HqMa72XFPB3DUoo28qxt+0DZWkmwU4fKDbX4ZZrSbTBp1+kUfr+s
5PoRnuVzniLNktL6CeTn/pPaH8fpW6lvdX+btuUffC4uNeXqKavMmnBoPuL5e6M+lMPXvhVdHOs5
46wN5yZURd9bkRBabfQExtuqpXYfOKPoeXAVtGapC+caA6nU0pChC8OIUvGtoNmyE98qbuPFN8TF
nbyZ9vmd5A5btsoWCzxzPbzPanI3iuQ3bWHk7NAiT86+GsSpdeFgPUtDn0PuLIR5zsL9/SqtK2uC
EA00t8Cd8m/BD8Y0Szfqi0ij9eoG/KMG1jJl4xMNKclndSrMjDX56qt5r+zUt+BqREHMgJgZDkut
u1TwlLZuxt8y+Um42Rqsbp4AcxVMO5K8+y0g/EUjniIZXLJP9QkAPwNktPLW7KfNFL/hHv+j0Dor
wgVxB2CBJGLZUWles/4t7O7n4e5ynliPrLMILnonJQvmuYYecfyETDvSYzEehduz6yn3LIWLX6tW
wM6RIOVK9T7SXhLt6bIWq59A9OxmBjuuhVODaqRHXxuWqqn9+to9j9h6zrxbeY/djeiRUZxIrqi1
IFKKi1YrNJBiSygVy9eNuZP13WWlRH+fC1Sg4xVylLJ7CrNlRuTgw1jgX6LD56o9raQNNRIc/pjU
z7DuoZmSm0BtXKkj75eVEcULV/VZyd/GKsn93G2L5jG2BGEvsBfP25XmRaWEIbPX/DAX31vR3xeo
wFN2JUEWkmCGtSL5pgBqd5s9dF1k/yc7mVzIWw14UkkPIVb0lA8/dPI0Fl8vixDZiQv5QgqVluaw
U0Txyu9H5uxIZtG6l6WsV3a/Q95kv2IRkUGat71uQpE6fqLTfhxAQZVUTi5dlzJwFRNT4MurWqmy
CXxnwJ0DS+J/5eWGAs56ggwgtccy3UmR4G5e//s6PpctLN19IhQGSp7ZyUGPa7PZzfFdWolS2Oq9
DBKTvwVw6cRMSJ0kMwR80DNvgs0INNiT5aFnvUuUzeXTWfXlhTDOWomfJa2CMnjTK1dyeT/o96b5
J5+SCxFccumrBiy8DG8TLMl7fPM9R2nqAutNIGbVzxZiuMRiFLQarBJiBnlX5LPd0Z9UPdSkttNm
04tiZ70HdRbHk7pWlTVmVY5T6r/l+9k1HXQoX5S75mrexBvrTcSeLTgnntO1kX1fSiVol2B2JY7C
F2OYXN+fBUYUODflso6qW1OphhDTWMfROA6GIHiYO32qORdW41LOJGl+0nf4+1XUuwX25HpaO5pp
OBaJtkovRCVZm0ygC3lc8kH8tmGlQF5o/Rj8yg70wu6So+8XTlG86XhEGc0j0faXg0pkRXaYi5RX
zlOa1uywVPWxnBO7UQWX6LoZLcPUTXxYfqYcl/1ON6cRN1xf7Xs6u7FE7oK5cfQ4uFUNYX3AKaRj
U01HH9vCvwAHVj6K+4VCfqtUvWwOpkurt37GPmMnGmflKpBPErikR+uSDGY/mtiieO9T00mizpat
h4YI+gx83H4SxCW8cZQms1d60x0cxgWJgQ7QbjxZDoOUx1hHcCP6ZGV5Z+HynwRy6U+zrJrOAWyH
SeqtEsnHtlbtzMBuKr5FutoE+K7UbczR2l12QoVLiJ8EcwmxV4vEqAuYtKR2eYUGqBvdGbvxJQHE
EbGrPei/ttND4gZbUYEkOEy+4WbO+VzUOE83w0SOcRVUX9oRH7HPAgVZsrhgWX7KVdPkshpHKGj+
YtZUgNeORs5zbuvbeDPsRKBN/J49b1G+69aG6tx3KfTSqI/XV+pY07EDjYtJn+rqwW8xCPRTFUGy
CGKP78HFCIvMz+CwMzEegtb3hkB9vWxJLp180ovLkoMyF3JjQQSZH/vsmCY34ag6pH8GsdC/K2s/
ieJSY45RU23wYcIK+8ok/N5KQBSZvl/Wh58o+kuKrpiWoSjYieRc3+jCvidKY4LyVdmGb8ZO6rch
sYFHefqF6wW0o0OxHV5KD1RnGzCr2GDKEPU8uDub/xV8+6EL2zHpjNp0raJx/eJraoE48t9y4nyS
wjUgNDwGKFINXQcAI6jlPSBAqgTDUsrTZaPyr3yfBHG1wVhkQA8oP4xKvPQtvYmwWcjKUv99wFyy
QNp6Dvl9hDyY8jyXtdpmkNZs2qtop4EMJ9iYb+q+cRkvgv5ebXPsVVyWKhLKBQLQj6rcjyDUBKh3
ujOGH1LxvS8F310iKVwMBGaeVqoPv0B6lDFcp1kZSgR9W1S5wIrruQMNNw2D8vha4S47H+VOaUqd
6falYkfYQR7ov2T4/MsrziK46w2UNh325iEiz0evrTBDFtLrOBGtpinr1+hZDhfSiVVks1W37N5m
OL2NI93Im+SQPPXAEJ+dYE/wqt7dgEP6KCrn/sHzf8vm77PJwD2j5dDRsAFj5rBx6+wUeWxbJHsQ
1qzr2fgsjQtoqQD6ZddD09LtXVahAKLGKzzJAZ5oCjhRFY/4qWcI21giuVx8K1AzCEfcAnogX5fZ
oGBtZMzdvkfdPNB48sYkb7aXA47v1/Huw99ufZaUuSbDtK0bXZMDWA9Ow33jABYwwss3WJ1NHSR9
wVa4x8Q/zHySzMV6N0jh3LDYMO+ULUO6ag/NFaPHDraij7ePwuBzpXI+Ui7ipdLszLKDrBgr2TXu
pPQqfmQ8wsGB0U9QBzQf2/Q4O+arb1tfJyE84/pVdP4BLCUtCvhc0dtyiPAD5DTaGmq9NTsfmJqP
//E0uXwzm40PWAu4UH7VfNVAfMh2ScClcd1u2CBrd1RfqlY4tLyeT8/K8SmoSmolkxAwln9QyZU0
4W0tzja0E6knSKcql4MqsBlnGKdHKYZnJ9faMmJHfAxdqzf9xgRDm7/J/uVoDe+l/J5HqFcavvQh
kq3KqptfEJ79odpnDH1dMIIi8BKNyzwTgFsGJYYh2yE/gl/1YJAETFiiFYiPFdIL4aBxmaahSmaR
BnL612kTOiCSvCcnlleHUwSyp9kzrjtw3Mx38yF51DC1lHvVu2haShSUPC4vEM1IZ3zkO0/b6ncj
FvMisN4xwGHAz3mW1zuEgUxhaWjagQvy/zF+wxS9ZAguB+U+DZVKRrxMB9lhE+fhTeJM38KduqOu
6KuMX4z65Et8FkoLwy8CSBsOk6Mh5wWbyCtOPb4DDWDd+oH9LxGtPknk0k4dSFJAWNrRx6c8+Ykn
cPtyxhFEpMYlnD7TOp9oEBBOxwxcNkP//bKAD1+8dER8crGkRjNZzLNVSqDWghes8xSMWDZ25ZF9
ezO+N57vWoB7UhxyzL7jtrr5wPy+qYF0BRqBDUATRYAAwrPkU1HQDl3XIoSwtMeYGtHFKI/BwQKN
0eTmm4LYuSNiKxLkWZ69IM6qaiqBeOUaUeP41RWJbqsqdjtRk1BUb/FgmppGa7UYodxwiLCdoOzo
ptlKJ+akuZAMTVBY8qwFs+//JSzdBzvl+AsguRZDMa93K37fUjxbQR1qPUg7YD3loaq3ybW+ibfB
Uz855EF91ZzWE8GziGorncsuSltkYBOFxNbtXdkD+/Ez8A7dfidrbrtRgEsPEJ930diryEu4LNPM
ii/X7INAzQqnidDJS+14+N7pT5cjUxD6OpdboiLvgzmEkzTmo6p/G9Hy/28CuNwC0M60VDSky7lM
D63U3sStcDpI5BRcdokleF9csJTs9C7IgrJNv+u2zRXjWlV3kZCjQ2Q0Lm0A8GrKpgFGk9RbDd9p
491/shnf8mh6Io0yweFXcuPQ8FUVIlCJvJrnrKJaHqK3DhHDIb7177QrNshPn6ZbLERgMyxx46fi
QVQsCJKEwVUsePEzao1lJDbKzUAFByDWiOd+RB8lfNdDp4FRahnkqMBrLw4hmOmSvb7tT4Er+igR
qcRlhzbQctUvPlRq9/iQ9mZwLODK2l/2CH7wh68B+IkMqVdKYszsvGpb/WltY8w0Uww3O/3Gt2sw
Cg830q2oVStSjksOJFfMcWaVrI7azgC+PpvTUoWfVaKbiscFCKsSTEzsGs7Z6iI+Is2PilEF40e3
E+EqCILX4JKFEWBhIathyTrsjnk+n5Rc8wSnxZLahXLHYIZdfCjOQ0tivYRCDCKUHpND/FY5oEje
o5TBhaG+mtsitP1rUY9F8OnBz2x0sa8kZQHd9Hx2QjNypuLRDERzVALt+MmNYlTw4M1uRCuNnSRT
XW3apdKDr4N+ZhQ4vipSicsZelATs5s+TEkOKeDv2Z1fPRFssQOIA4S2BcBa1BuWtNK7zM099b54
i7ai1CX6GewKWpxoFiVNX1vQ2YjR2wCFljI7Zf5HjdPfxQ0/5IF9b0WJmJCgTFyjf2pHDAs/TroA
J/ofXu/OcpiyS2UoJm/q5MOm0yY4shXdxi13nQscAg94lKJPVRZSF8LB5PJIO//9+W35wTGaTjpw
/qPIDdNX09pLsWjoR5RPTK7mQGBTqzfQgC6A7wXwvsyjjd29mTb1ulv0ux//W7ibXErxcyNtLJYn
+280+OBejXQwbCdgLsKWpF18K/bSAQ3HBxHRmyBB8yusdVeOeAuFYPnACMQZKDBbaxedn8hh+B3W
HG9DTckKHt0zXqNjtMmcb6MzpzZL0ZLwUhUEm8V1UFrAuVRtiTgg5Teq78r6Pe4FMSBwSYtLK40v
DxFllquMY16DVjKwTXy6SJWjB8ciincCFxGUqBaXP5R4xvLJDHlgasByULr1gSJkOf4DC7nUEQKN
MBNdCDmLq0sKeQh7akBe7c5bDAJszNiOrliEx4dIFtT4ooLL4hJKgMk3YqY4sOlAbd3pTii4nGFr
btNDJ7Ck4MPI4nJJEGNgrcCAqqv1R6m3jfLF1666cCs4L3b+l+zHpRDZ7OaxbJlGHkPzYeflb5M9
I1nF5eIIpHEDNnx1Z3EJRAmmYYg0nJY/kYdZA1SLMm/nXt/UvXZSQB0XGPJmLFXHigYRRoYo2Lha
xaqyJglZP6vNk6NcWaCmUk/glBPoKCgaeIjvAYORbcgK2Hx8GKa7WLlTfFeaH4tc4CAf70gXjo7f
FZkoDJf++spQtsmu8kIHNNxOcpDuKbB9kI8xnV8Axki1+x/F++WjZCd1STiXV9IgANSoxfKKfzWn
P/3yqlBNu1e3UxZjLUvEisavWPCeQ7i8UmdhXOtM2WYzuvqmf5ye2MNacIdM47TPrZMeRjBHsvcY
9uJVvFxWVxCNhEsz1hxiS6GG8zTdvUxvDRADxwS82/9yke6TmlyCiSIMJU4R1Mzq59J/LIIMUGzf
L+siymKESy2SaZhVx/qsjFcU0DvuuNNOxb7AE/kfFeoaVhiAj06owoPzhZIW58TM0MYC/Iw1fjel
1qaGAOZgNbIXQjh9QHQZxDRMoQ/Go0INKAHya2oKatbVuNZ0HWw6Gtia+W/tOqJJpDUF4rohIHCa
bVXeolh2qrJ12lEQ2+sanYVx7haUpm5kBoQp9aMW3vjNrhTtiK73hBcKca6G1dAAY3qQkf0E6p/b
/Bh3EdrS0aOOCIoPg/CDdL26WkjkzmmWsfswaTna7/v5dnAifODMu2GwZfCvFm728EcTNQt5/N2m
+umIwX6Uq9RT0/eg2Re9COJ8tTIFYaii6IwbnZ8qq9JhkC0pgVukjWNZLQjLcqcrekfWHmbyUNSb
zBS1Gv/h6M5CueQrkSnXiQyHbzYKJl3KG/DYvrR2hkYg1tt+dMdAkO3X22gLNbn0a5ZJFuVjDFMy
skVwEEob7fTB9YRpigEP4ZGrDXb0J1l3IZULA71qqro0IkitKyxAYiBF/pmY87aevMspcTW9LwRx
sRCrZRRKCU4xSkZb1bAzXe/l5G0YBKl39dZcyOEioPUjvG+pMGOR/QBLuglYfz/0Rv+o5MdW2JJe
zyJnN+H8vwqCQTZyuImWAO/8ebB2E8aLL1uOHcGnOkAHLZGlETDz8ria6VBOYZ8gprM+dxWaumZi
bi6LWDXaWQQ/Ow+0NExAMRGoqErjdqi+6mrmxoYbkWuzEghbr6oW0rhvsimJ/LghMBrrsReRI3sM
HyXeljfhFjfMZt50N+VP6hWu+p47okE2gTn5iXpf1vMqDnBfmuqjlh0b2b1sy/U200I9LpDTIhu1
LIKA4dB8JQdjh+Eou3ky9z8GrwztEF9r7aa7Gq9LB4/K8W7Akv1RP4pWxdf11C2iaeCmM/lOKDws
yaqhQmQDQhf9tDYRYWyKJDCvWvZ+sjAIGiA6uJniWeXBUgQNO9Hf5z4nYkAEdB0uajeIw1sqNSep
pIJPidX4RRHwl5H4Luc0aXKUR5j88wH72O1C6mai+kygBd/iLIskrvseWjRS6hEVNIR64152OZEW
3GXVzHVJ1RBHXdRXQC2x9R5Tf4EIi3N9fn1hLM6xi2Ec67iDJoMzuj4blHKTp+jwa95PdsP7X3g2
QEIUIRKut+EWopmRF65Wq/iqVAyIbl3ZyW+jQ31kUKdAUd4OO9FDjMic7P8XwkhZFn4kQ1hsfpet
9OB3YKoCL9flQxP5BXdRkRDMEW2AQwvV+7G9bRMRt5FIAHc3ASgCMJjsuFr9uyU/UlEfe/0jZ3Eo
XPx3w9z1cQkN4r1/yL5ITm+H1/21bAfuv0UY+vXVtpDF5YKxbMqkrqCMdtOrNmOujbwwtXugUMb4
Apdc0aTM+jPZWSLfqAzpnHSxhNJ2cKrn6rpLAMaYOEFkK8B9ztxhl38ZbJFTrBfwC6nc3UhUM+7h
gKzuJF432/Oufo+czo1ujSfQUb+L+kXrX/0LgVzuMGq5yYMEhwjcYocNt0ajo73LwU4fAGuDUV4C
pjb0G17SuzF2wfqNlt/wngmqX4Gv8j1NKhlAVvTxKyr9UWquClNQfa4XOERVAIpFFPnjzl6ENJUD
KZsbNioP4JK4rp6bEOQ1PZo3hrRVae1aY7i7HN/rBb1+lskFeECkrK9TyGRPnvJPcmDzXQiRGGTm
GBcEuwZrAE5CF1rtAC7kcnFvTTPpawW2TOzejXbKrgaZOaMYF/by10/trCGXAHIFjz9Fi9uTaYhB
rE0k7YL9L5hyhp4MtmcwfFw26+p3xEI7LhE0Q9KNVoD2TS59DemW5G9j7xrSf/MXfsqzrGdf8gNW
FySzg4+WpjmEw23U5Y6WfktEG0XrF85vO/JjnkPfFmXRw1P6+k6zOrtqX8dO2Fln5/75O+IshYt0
Sgtq+PHHaSWmrW0xVwmYtszRvpR4fdkO+9qjgKKLtiKPFLgJP9eZNsGc5hTqzc3e0vZjKpiSFbgE
D+CtkZa0pQrF8mbnD3cAFpnnUxqY7mXP+4ci5GxAri7oh9gHrATkWA+YDQIZc+FZ1823aq/uMKop
+k4RHReXPqS8mGtNgtUIUAoxIpY8mBgtLEGwVYnm+0QHxGUMAwQRFCA+eKHo3+fiUMyhIGj/4Vo7
m47LFKqqZVbYQQKbYogBKdzarKuMptEVHtodA7TwgvLqH6rVs0guUQRyKSfDh7uf2qvpwMbD6Qt7
Se0dadMCI2LTs262h/l3VdSyErkKP5lZ6GFpzRMOr3ZHV95gOnOv75m+6SY/iRiNhdK4osE0qj4t
2cZZETr1noF0S87wFuyB9rgrhfOZAm/h5zOLHtMZJbh83Fql10qsv4fFIHqMEDg/P5upyRgkHmSE
2thY7hBGD34Q1HZRza5fW49t324vx7ZIJ/b/i/ogTX2lbmvIC6xkV1bB164Vfc2KYoBnM62lUgF1
Huw2Eo/QZyvv7ByMYcG0SQrwu2WNMxsvFNMnyZ1EHKBJCyJCpCOXUIK0SdBfhZfoPrG1QD5lc/r0
38zIJRKVJLPVz1AxHrpdI6mb1g/+Hbn6Xx8Cv8Na5zJJVI6jpTJfD0LFAWLWyaib/6gFlzlCXwkt
OYMzROlo68aI6TgR6bngLPixzGnK6qpgyamdXgZpF0Z3lw9CUFHwM5maXNNWZm95qY7LKaK7Mk2e
56J6+G9iuJLCt/wqG3OmRvNaNy95cS1Lb38gwlBMPAfJqN6p9r+RqSRRE0sJPogm/3aYX4HA3yeC
+mHVWAsRXPAnmj+blH3pWf2A85Z2ekAcxRftfq6WKQsx7Gcscgzts7AOe4jR1TdCAK7tJ3aMiJdi
wW3LQuBTobcQxAW6j2VrWgLbzY2Uu1qdbB+gpErn0TRxtA7t1kKk2XonYCGRi/tIGstyYA9dsxy8
d0F8kLPW1YBRSdJwp0nKTmkwWRG3R5S1BwTw5rKPrN4WC/FcTkhGNRmKjxZbvlGH2FGzbah7TbWp
GyKwrchXuNzQWdOItIlOeUDG+2EGxof/YKS6e1mh1fTwWyFdZp94C1chfgR0vhot5DK+r7snWj5d
/vuXXVGXuYKB+pjAsjKcVx/rtlaMdmCejPI2lXaX5Yj04PNDlJskYZ00kLLaZnxNiagzuP6YsDAV
nx/myhg7yHHz17oAV0e5Dbf+995RDuae3rPnVraHnB4CDKJTdxB9jl72B13mcofaFL3cU2ZJ07eN
9Aq473ahChKUIL50nmVgMqYqnC1IkQ8fHK1OsDE22Z4RwIieDdaThwESIDzBAzqLUwg3a0Vb1g+K
KulL1czeXAWOOcUvUPNZI5j+6HPBAN26Dc8i2f8vvH2Wc10dWEGJKWNS3/QUm28CEevFl3GWweVE
U/JNS2efOLpX7xU33dLr4Ko9ah4Gy+664yD8AmAh9DkJnwVyKZH6UhPWBQSyZjnbLA5v8h1705p2
1R/tpC6U4/LfpGgR2I8QZuMWuKFufJN5SPPf2EJEeFLvL8e00JRcCpzmfpAsVsdGPw1wAgHRHn3R
9JhdDW7rJFtRI3Y9h/w2JN+HzdKBdlUEcVl1ZSkeGQVTJ+u58Pz3uVwYjZkUz6yLHbaTI89O3t3O
wWgXoUCOSA8uFyZkTLEexfTQlV0/xp5KVYEjiERwubDTungOCUTM4ZVSPsy68Ue339lWXHIY9Lix
so98Pp8CK3CGRLbrTDTfJ8gH/AjoODWpYmlMjThDheSfKvWbLKUCZDWRFC4jqAMp9AzUqe7QzqeB
TA9ynx+t6o9KZIMYqgWIXVPhV9TjeTKGKphRXFqmXafFrpoxQF6Pm8tRua7NbzF8w7KjJTiI8gkF
f3AfGjehchdYgi8vkQguUKyI5BI1gBRUJA+RftQn8JWWk3tZj3+46s6KcGGSDaSjVQoMqXis7JEm
DuYA886rghdffemqbZ/fVvUdHVuBa69vn58Piu9SAnGJFjMDrzLs6JruWtf3AOgPFiztrniKNr4b
vnRuf2Dd7eQBdQSm7URLxOvxe9adC6/MCCw1n2Hhrg5e/aI+1kYeOAIDMwN+vpjOQtgxL27bijRx
JOXQk5x6l42PZz/yYz3ZYPoBRFciav6y2+CSOD7MSr2R8gCOGY/UpdMEqo6npt0QtbXnaaepHiAb
BUe53g9bHCV398r1ALi/ASpiAd3Eswuj2U2PPcZXGWed6IJav0DOBuVuX70IusZMEOF5HB77WXfG
WbmZzNmVrVZwh4iMyV29xlQmpRLBmB8ENl778bBTe6KXXUGk893LVvITK0hgP2uqN7PSujhDt45F
zNUiMVxCobVM4x7ofy4lmR1JGaAfHxJwjl12eMHx8O3KIRnCZNCgTNq+4jPRHsrcnrNrX6sFkSUS
xN2+QFKTlW6CoEJCtadiybpOnTy0bFX08LZqOFOhpobGORZmOP8GC5NF5ECFf+fxPpGnTTUpDi0s
geVWvc00NErBswxmH05MVBmgnmduEIOLUMPOpuHhzVK8iL+a9hZyuAACSZ+u1iXSXryvrrEQjx0y
DJHmL912cBnGbjS7xuNlp2A//VNWWojkAqnso8gYZZZps2NCXBMUQiR9y/t7xLLAigLt+Pq18es2
6lkymuabLvY6f39ZlXVn+H1K/IZTF1IljtjSRdyYhk2U+bZv0CIXQo6u38xnm/F7Tsnclo3asgH9
jbbt7hsAYMn7prDZZ0bQCIJJKI2LpmqK0z5n1YZm1DvTJ3dticEDUuziObJ7H53Gtvcwle7VwbyZ
tNq9bFXRqbH/X9yShpH7WsOwaNLixs+ukmF7+e8L9WPHuhBQ60Mf+AX0Gw7EUzfBgVxZbKMXcPii
K1goi2WuhSyjK/VUC+CCI+B9Gjt1i6f8mO2nvSyklVhNggsn4XJGmSMvWSPUMmMfc2glWvTK04zn
Psw7PV824WqnYiGKSxuqH/gSYR5C+q9FkdjR9FTNgx34XjG+9q0IV0/kEVzKyPpWb7oe4uQ+OfkE
A/wV8S5rtD5zdFaJ32zC/qpK+wgHpZaO/8G2W7/UO8a/qu7bjY4duMC1vl8WKsjy/I5TTUArSn9l
33qv7cz9sA13YiQFQZoi6v/6oE67Uus0mM+3XjWAx8XZQ0j/rBG9MCCXNTRTCguiY+9GUX6U1mmg
DyRo7cg/4QW9br9m1pdSj+1AxAIqUo7LFkPT6XXFUI9UPfhSpN87Ej5NkXApQSSGyxmVRYgfDrBh
h5yBdq2Lxu2pNcDGPDvANTqY19NBCBchuCr5VaakzPQCI81443m17FOwy7eBTQu3PpYbHTA5mDZ9
kdzqaD1edkthLHCZRKKJQjoLyrJaNwf1dexmDron1JZfFcdwSofcxyLUa5GyXE4JzXAIZYq0n2m9
PaUHWfI9Mw5do7m3FNEVIMgo/GC/IQ9liWYaa12PW0wYnrITjhNlsFPt5xPbs5tE7WpBsPOD/lKe
60HaQiTb8lZ2ASAzP7qEokTGovlCfcWj4+vyMEsf0JW1a9a2tS08AqJNo0YrPkMbXnjDieRx2YWE
wPCemV5s0CO/bbxUcfC95zAuKD92RB1XQSDyj5Jlm6tlIkFc2Cp2Szo7st57+VUQASKluKwS1liG
ais4I6N+T7CUTx4ZpE7g9J54SEtwcVMutwQKpbWvM2HTvg6uTLxKyvUpG0XbLKJihLIfsihGatNK
gVkG2zHc2A/Izbv2wBrjuScCnVlvBJyvA/5DqTZb4pcqcheehmTH2FaeuY8KG1hbqFmpqwi2JNe3
xhbyuPRRAjVfz2vI+/g+d8Yj4zrKjwCQ2oP14ou/CV4u+8j6+O5CIleVaDWoV6MKErOfxBv3xck8
AJ/Nzp7MR+tat4e/UqXkphvfB7K2aAFQYGLKP1UmUyNVdcMy5jNqS4wUAqrx3rR9e/RyMXbRekgQ
AqpZC0Din5p0czHOjQJ12Y4yI38rgA6g3anbYovukqDbsh7lZ2Fc/MVqNJsBRX8Cc05q+6blm8YX
dOzXH1PMswwu7Gipjck0QQYDoQ0BrpA56ptum0DMrz3tTTQVt37lnMVxwdd3Rq/kM8RZ8w95Nrys
sv6krb5QiLu2y67MNI01ovP8xsAXYnaVi1Z31yerLVWFC6D7YfLP1wZ8oEkCjTUM2HNodyL7wusZ
4iMGm8Bv3BzlL8Puj9xhIZW7Y8ypGADerWBGHQPq4yYsnxt1czmc1xPIQgZXv5I4B70nk5Fgt8HN
7jVsgfo781a30bTCWlx4Jwrg1YpnIZFz8lGxamLEsCUtDLvyH6iKkbRGt9Gj1TBKcVm/1UtmIYzz
9sjPwxEJGbm/NG60ODn244+mpJsgG75dlrQauwtJnKNrRRb2fgS18rjc1V26G7oAnLaibvpqPOGd
XIYrEovyqDlGosSxlZmIp/LOsO7kdv8nalBF12SqmhoPpzqTKleMDP5g6T8sP7clPDxUbSg4lvUk
ji3Wv8Vw91Y6+NLkqzLS6vg0xdQJlVtjxndS8xqTrW6athx8DeWjrj77iSBf/EMwn2VzN1iOqfSk
byEbsJRzAeLLxqP3pPwgvtROnRvfMwzwobW1x/9kW77LHVdWbRLWfo5qObTNun/qAhQJ3b/k8vs1
sUhUw6KyaeoWP7xh5XJWSZWOmMY83pB6Wdq4hn9d/UvmsE9yOJev/QLomCBgAxjWeDCkKLLVKvAI
qUf7suFWnX6hEJfik1LWS/glGt1VjJbc1z4QeP1qTloI4NwxKDs9TwYIaPxbRd3kcuXE/XXUANe3
E5VsLKN++lJZyOLcrwmxcqWoSEnag6T8NT+UvtShox2wwoI1rz96LjoL/OC0WdS/uVyQHOuo6CyG
wTdVKnezL3+pOwKgHtEDi+CgPkrxhagJ+BOJUcLzWpCp5M1VNHiXPWE1nxNcwIasyxroqP63lre6
DN0BhjJXNZG276a839IylZ9CzGQdJNqKBv3W78eFQKbxQiN5jGljEMSRUmHYhfFOFFg7Shx0BRLM
n4TH0vMFd/K6Ec86cneWSfVoKBgMj2IobjzRW4X6z5fNuJ5/F2pxodvntAqUBnYkJ+JpbnaXPNEZ
nynWAdO7lj2/XZa3ejkuxHEBTIMg7+MUKrXmPaWj0zRuLmSfFvkGF8RGL4dJxNAWaYjJdvpO57tB
bzdRcndZGZEcLoBzAG/rYJVj3+LyQf4/0r6kOW5c6fYXMYIEwWlLsubSYMmybG8YLQ/gPM+//h3o
u9dFQbyF1/Ki3QtF8FQCiRyAzJO09yKS/YM8xW1KWQm/RBXE69lOzWI74NxaNWWYg667uiLrlJFB
CG+i4URJ0nFuK6beBfZdOuyvr5bs+0IQq1Xgjnsd7zGaG9bcmb1MAL6t7+3pn+Miskg1SdTaWggB
piH4WgcIH8rkgYXhnRPXB6e0t84UfKQw5aLONpd5YRQKglr3jBN5p4Z2BrHEYzZnfh2kEkOw7pUu
kgmGwEmmNHAGwJiqtXGidDMNjhvN4d6wJj+ksovX9ZlZC7EEo4BUTUlsLhbvmYI/OoV+vS92XbKp
X5IU9GPgZd3zqRPdfrzDewG4e8MjrSUZquR42YKtsCorZxbna4Qn8VixSyvL7ee7uZAk2zLFFMxF
MtcKiThxLxswTUeZNl2YSzZQYvbE+1a9Uf+zgRk9YdSuq6S3SSgrSF6/t75sm3jF2sV2VpT8BCt7
684+5tv5hElBM+JZ23WOqJfb4V5XWm66HsaAAkxTNYqsWLAbjcZoHFYIZhtMzKAYS4JnDnLofE5X
VD85fvJ83Y68Tqp6f84vgIIhaXW8bzg8z+e9v/mWd+SDkwHcD6o7/TR2qu+hCD/cp14sCwLWz+EF
WQg6ULhhzXMMZNt+1Eu/xTSHsjmP5VYdZJ0U6xpzgRIsS2iyHsM++ZGfj21Vgzb/H90O/etLKQPh
f1+YrymjTkgKyJM3x07dTBqqyyQ+cv3S1SG2bTpIU21VcJL62BRE571fId7rt+U2OOTP1nc+fZ1t
ZUNr+LfeacYFSwxwE4fqZcw7tMDwirKRZKfv+IOizD6uOpoFjKDxbdCiKp237OkRu03z8Udlzd9z
i3xztGRbJ+A77mRFluu56gJTUHrVYXobc3JSsivc0c82s1t4Megf7yPP2hX3taf4WStvel9VkQWu
oPJZbloFy7GkTrWfhgM191TWAyzbNUHVO5MMjcI7LhUzPFT5vAnm/tjllmel1FNtvLrp891EK0n6
L9tFQfn7rkhr8KCg1res980YbZMZxb7T7yJSb2Zdwa3eIGkFkK2l4FZ1LYuVkaunYTwQdhwx71Ih
lSRFloEIXjMoOlLQqsKtuBFilEjSf5mD0TqFXRRtPmA9Fqoh+E27HLoopdg3m3xj497KGzeKttcx
Vi3uAkOwHkPeqBjqCYwB/FUD0dy6QSd6+Glynnv2oaT1Avba8LMwh6XRNqpacVMVHLLgDo1y14VZ
1zheOodybExgFLYmQlA1dryMaXbYPmKPdYHiXqNxnX6TqJ+UTmLd19fuAifsj1XBFEUBTIbh3Fla
4obdNtVuEvpky0YFrOvcBUnYpabSFINMEKwpYIf63Vy2blJ/vr563Ay8N+5/QMQUyCCFogYGQNSW
HdDS6KeJKokE1+VwLLCZ6oZpiH3S7TymhTLAH0Z94NNi8rWp9EkzeNclkcEIdoD0lhOTAWW7zlyf
tTo/U3QdGXkiuWBagTExL13TDcfCFYkYmFVVWtAudgzfHu+qxNfnb4PsDksGIXglJ6UBiWtAVGVt
u1rRpH7Aml9JL+3/4Gsi7P4bYQQ/xHqaKyTlSNkpUp57slH1TanJSq3WYug3OIIzqiyMD4zbwEAI
sUXxh1/s8pfhWwGi+MDlVeo9aAE/UKf5BpOv8sLuZPUQqKQE5pAeC5QVhofr+rZycvB927A0B+E5
FUOwycyGfhrxfQN9v8Z0o5vP1wHWN+cPgBh3MUOrUYquGH6mgJiK1N6sIthzNnpd/vujsxRFvFc0
ohb083x7mvkOQ4FdNczdyZROmOXa9F7bLgIJem2MaYtnA8C0INFAzx7mMT3afuNjTPvrPJf6UXY3
u36SLoiCfiddrvblAMQZVQLUvE2U2SuoRBFkIIJy51OfpLEOEKUxbntWbcekQaFFsb+uDjIYQZ9r
J0RrbMHVoX6wm62ThC6TdWqt6rRFVBVvR5Zjib60HOtcjTBNCJQStxa96drH6zLIvi84T6Orh3ym
puE75pR5PV71PDIMslpjGYrgOBm6XNOuhRRpqH9F9eVRYYrkxKxd5pj6ZaVEv6nNcxKqmWW8Pllj
ruaG6zMqmsvH6BNSZoQHn8K9fSq9THXDG7ZNN/UvRzoNY9VELH6FkDNN+sSsuMCvMOm2pPuh/B7q
u7H8fn3XViKsN7IK57YsWF1j+LXhM6p6Ztj7VbSPKlTmVraX2C/6IMtueTv8O0OxEEs4tnlk5FSp
IRbvtY327FjukY2B2+cDjRdvJBOOLkbaKmBWg2Rd/WW2PkXBUzR8ub54EmUU6dypVVCa9YAwtU96
sVcyyZFaNQuLteIqsnBzZqYy/Ifvh7iMB1veKTI1v5RaBhmMEGU7hjMlmORh+LW9742jHh/sWLLt
MgjBOOBRKtMLvlK1dsssXM6UOwP/u74dazRSb7ZcMA4YJsZsa+LrdbB3sz/swMaFapPEq3CfR7bZ
QccQTNTs3/TfriNLxBPvESurcDIyQqkzMv0wUfPk6YUx7gulniWeYiVFMSlVLYw7cailiUUGpIia
aIoiy6/CDDNBEmY3J8dqj6ZCyHlUzWGblbVsYSV6LlaIhqHVdhrXQyW13UonBxBrSK6u11fQoFTn
cxE0MZEYcq2LwwSO1igLl0+9ZMNuwsvu9X1at6kXFOFAWamZTHmGmNipJzSr7tsQhPT62TQj/zqQ
TBzhSBllZDglqiX8qiN4UHtiZPJ6U6J1a0+R0PeLOOKpGkrM2BqAEnyfvGjfoHB3uOez5sDTdiPj
uJOJJBwuO+6divKYmBS/WYn2+8DVp16yQRr/ynv38EckkWyJqHoZZhic4ddfy4PudzfaiX7jzyej
hzsnzLVGgckT2TOMZP1AofByNUUeJifoGHtNmBj5ZNU7q8Z08lZyobV+ki7iCe7WGsbc6dAJ49fj
Y5K8dI7EzspUQpzLUY5ONxpc8dKv3fRaIsE2jjewDZ99E25kQfhaTeSbReMCL1yUWgQkTbhAyn7c
GttmZz3UexUNMB0oKgNP+ngiOcHiQEwW63o8cRMfR5k32q5C0bZkbKTjhCTabgiWokgjzTRDaLsa
3FfFQ2K+1IrsIUgmi2Ak7DqwHJ3Hsq2meAGeCptg06Y7J/vnujFaT9EvdkKcfVmptdEUOoCqyUsP
I4iDtT3dRJt2bz6ONmZeZyBl/kt7IQ7DdOx+sooRmjjYfmaeZ9D7NBKuHckmiYzwWpPR2UqRNs1D
fqjxXNLY5pYwWS+PDEZ7q+OaDn6LkJvZyCRP1jDsQnM85GyWRHsSdTAF28BrZ1nTYJcM804pEi/R
nlEt7qJ84bo6rIf8f2yQqb8VJ9CcsNQ0qHao/5yqbZWoPsoJvTa+TbrMJdHfmTyRpAiPIbridBBL
s16S7pNdHK6Ls747Nn8qw6QmXN69FcdocN1d5SEeoxl5wFujV9TqNzbI3pNkMIKhm4NGp3UT4yo6
uykJWpDnh6D59Xei8N+wMKbxwLI+UiAKGW2/p+XWrjTfaSXPODJJBNM2gjFH1wqgNNFvGxRYGk6m
LguA1pX5siuCbaPg/w8bGmFXivvE8gZTOZjD4DVMRnOzrs0XICEGmtrKsFkKoH7c4uOMpZ6azK5d
f02Ip8zl/u+2SIiC8gRVJUMJuCA6GNqLHd424Li/jiERSXxV6eigjYENDMISX8u8GExHxPkZJ0dd
uVW6XgK3qg820TXDRk5hi02leW+C8JlBs7X4KY0c15rvIkNmQ9fyFn0BIhi3eOiVvE74UDIFJcvq
z04LPvc0wJTb6VMaqB/JJnA1aCCV0HWQ+bw9SHbQxFXpwMQFaM5VJnZunCPVst31fVpfuD8oYqxK
WydrBzzkIEaoDx3m2QbWeNv3qQRmfekuMKL7qUAXFEcQphtLT8uPU31XWD9n52cyTB9ShQuUuEvg
uY3MmuHFyLZPXd38rNr8pnYcyaXTWmmoiXjjv/sjRqlJDv4jxoDDR4Rg5I5nYSgkyJ7n36iA8XLP
DDxZpCpbRcF+60Zl21WJzSqnUxefJhONoujx0l6oYUmSGJle8L8vzHgwKLoV8UxpnO4J2uozm7lZ
wDZ/p32CGbdtJEq5DYGaEFVYSpwm36I+TfyQ6R94hn2zXXxtFwLhQrRmlQ6onoKRgHhZNd1o5X0I
hpaxst1GOlmZ++x3WeBCPwSjTq1BKzBSk78mDBsTgy3t+Bad1BhjS0MXZbZePP7lIRMsRkZAbpPm
EJFVL5RtLd1yWQpmyshz0ty/vnNc1a5IJ4atSd1NeMCCdIn2ScHAyerL331fMBiYqDaoDX9NqAJ7
F0d15UZD8/U6xnqiye9qLMu2NPO15myhExFGV3TgiUch57TlxIJ8VFZQb0wXieY2f5LRHK2v2QVO
0AgdjHxlTgAXqKjlrSbH2M6BpUpiyVXPuxBK0IKwRBOh0QGlUJPnisIuMfq5x/CxAHM5wEpgo9Hm
+jqu24o/com+Ptf7NJ54yJc6oK7G0MLoQW8/5uEvIIJCoJbSqCiPkSINMyPs+l5pAl81ZDwpqzHf
ZfVeWdsWKsGqNmImX72ojbyBkk2n/W6yr6QyJYsmU77XF5wFkt3rttYoEGggu9q5wQAQt2jPNjJ0
Gn+PsEnKfGjs2h3nQ2HQ/d9tmeBJAityOhS+ohihdfw80n2F/Q7wTnwdZd1fXfZMcCI0JlkDx4HH
piHeEGb7Fes8sGt/Clt6JwmXVjcOPWtEt0zVccR3jCiYVYLLVsvH9CzXogfaaG6iu1G3vS4TPz7v
DB/yWJRX6BR9wUKqVtkoWtNJZvl2oHypgvAmiUG9ZenTcZrJBtX6+xzTThJNRhC0upYLXGHHWFRa
E6uBayrMi9PJs7JfgfOtqJlXtJI7ifW1dKiDRkPQcL02gS9U06iUuZ4VZvlqNrl1V+yJMx9KlnsK
JtdeX871yzfngiWEayjBs8qMPwaon7oN2ydH25/u01Pn8xpOVJ1/u44nE03Yvqgo4kZroSZlO97k
abJLzPErA/lAbaWP16HWT/hCNGHLeggWqAOWkUeI/P3VeaAYQoJpXluMtJbs2aoRXoAJZy2fGZ58
GdYxSneqErmoJymdXxKJVmOaBQhf3YViRKrSltoIiegueqBedoxuonN62/kqhssrvnRGLd/894ft
ohxC0JYNrdKZBXarfh1rnWwKL7qZd3ysieIrn69Lx7fjGpjgnhVGczMPAMby1FUD83mOqkhiEdcK
o00Q3P05WoJ3BltDOg8NVjAPH6LsJ8I0zflFRy/KMJJmvm/TyQ0ZGpdkRCzr6coFWCRsrYZhKvoa
wAVcCib+GmdMlfeoq4VedlBfb09lr9erkcgCUnDZVlk5eMnEgqpVnG2G0Qlx2rJpH8P1nKYmt9wo
t4ttX1NLYqTXyFWXy6wLViUvp7rEkbBAZWIe+dhX3rcf3ymeedZrN4KRUZ6sXb6Z0DCgPUKbpaU9
EkMjMkcERhuVTYrz2Kj9ES4Cw1Y6F2/UniPrT1g7+VQljq6ZaPMEkfrbQ9l1VtpFdQxZ1eao2D/t
bDhomlSB1s7+EkZYUtQaGmDuh0DpIdpbYBs1PFCqvl68k5eBD2FsPxJYUhWlXxZuRXUksW8lG1g3
2LMCn9dN2Xmygy9shOFWR8nBf61UE0/+Ekc4+a02YTp8U8JQo3UQg5T2bQfOutS6VZriEV0eD5Xe
b5qSnJNxloQta0ZnCS3Yg34EK59t57AHOkZ6NaVXZJrE5qxFDij/s1XdxEgTqMjbVbRNjWHETGX5
FmYshxV6PmKfmBskHpnxgWJqc4klOIgcrPcTiYDlOIc2jVx0e0qkWTtXSwRRJ1LWM7PCXsUTmFjM
n6Z1N0bELTKJUqyfqsuqiToR1iNTakgSkM9V/0mZ7qj2dN3hyCCEvU8tM6AE/W1+F+/H+VzN99Mk
qW1eM8GL1RKtvm6GsUIKQDSN82IQsjPQ+oBBAZ5K638CW9lapWya0eoGaTrREaxi0ofIVYVWBH0M
nATVHfGznZ6aOPdNNNMTmaqtrh4eMHE0kb4b4pxjXUstcC4XEG0Ifrbq01SazwkLN9f3aPXdkRJV
0zQDUz8ckU89rEbbKLsAd/OYIrfl7/nFU6i6Y+0ZO7AsgRaO3SFMLT+i5hdYceMCx05SO1HQCcYK
TEVVKwxzKMnsDV2Z3hoY3iWJw1ft0AJPcCJKGM90QuelT7q48icVhO7GUKQP11dzHQXzwS2DGAYR
+bGacUT1DU8sajaN+7ypJzTVTR+Yp2xStJf9F0U4uk2WmaE98agx/U7DH+nwj+XIHiBXtW+BIZzd
sOomu2I8WGzOWe8HwXdN1qF6HUIXma66OnOcIOFidEejfaKlX2SH6/shgxB2XbXUztFKQKi5T5UD
xsBV1qfrEGs9bIvd0FXy1v2YRQxCGdBSvzZuJqfmqX0xbqHNnzgnWnVy9s2puLP+UjAxzZvgVoOB
Z5Xz9177R8kwkUobJGdUtnpc2xfZUIuxRvnAN8gs75vyXJk/SkVyYNYh0ESpU8fRTZP/fQHhZEoV
ZY2DF9sp9DFPzx97y41xLSrZJBmO6LcbmpaTYcPKITVovGgT4kGDooR21/jNoTzCyj0aMhu3bg0u
wgmuHAM6nRi1RKA3MA5lvss1SWy16ol4CwyqDHVUXYlKUIQh0WOY7jRrD2FmPqejnrtNZT7jXmp7
fQVXF3CBJegC3FOhDhj64ytz6CHIUkrd7SoJ8cDqgi1ABG1oLKWNqAUQvF2E411iy144V7NEkDL9
WTJBD0wwsGuxBrdjPJYHihKbntNA4tKiOk9nnuLr366vm0wkQQdijDkAmx8AyVzQG9oFoHCbhvEv
d0fwCHFTtLmSYuGKJtqYiuPr07RPxsS/LoxMCQSnYMWpjRQJCq21X8vqOa1uo1RiTleD+csGiSRS
WjfOZTpxnVYwza/QvEz/paWbsTwj25XYNxmW4B3qfLI7pA7ojCyt3VgYu6G1d7mq7Kqa7HWrlogm
WT1xcII5F6gXCAAX2Y9k+Kboqqva0lYv7m7e5XqLBRSMwghOBn3E7Q7cEds3nvZi1Cit5qN51T2y
c1ViwFcvARcnioqGIWqSLMyAZ9wNG05Mm3jlpjnrGA/HpLy0EosnViBHc5nUhclP0xCd1CH1wYhz
DqvGHajsoWR9t/AAjiIsiwf6bz2TahQEJhceljjnKHvojH2TfL1+nP7H2l0w+F4uvF8fs8agEzDG
tul3UzWB4j0No3t0T8bgEiosTERk93naVzeEdIGfvXrHYuo/2xGTNaGtVuZT9NSgB4yotiVy76Gh
CW3cJLX88Gx9ne9er0FOlRf46Sk6JIfukP4zb2ovAjn19XVYX+o/wBZvR1ksA5rh9SiJ+JMD2qBT
5UTMF1J+yLVcMITtjELcx2kGsjbUyf9WU5vuq6Ardx8QZFH4L5hhOyyjLB4RMMVw99Ok7tPe3Blm
8yEYqoG/EP2PhkiA1xtDMJAZMIqTbvGS7KPCHAQ6gcSprJpHtFb+F0bwlSAVDsyMw2CeoFdNpUuH
k6bdqdZNGEk0YNVLIp1BDIjExrYEozWrQ5sZZYvdMR5as3MN9usjO3MBEKxUEhl9Oc8N0pmh86ap
eRhTY5O3sub0Vfu0kINr+kKT09FQGmXEdUTL1I1ioqsysL9GWYn2gvkjGcACStydMJxGvYJEJE89
Nn9D6LS1ZTPdZPvCVWQhT6JRTL41ABJmN013SJgsRF59HoOB/bPzwpGZ8saImhY7rx6V0//NCGtf
5ltO2W545NTtr+vBuk5f4IQIhuSxxYnNcUKVnVX4A70vQ+IqeeZmTJY+rZv3i2xij2KSdKXVYr46
6u7rQ/Wp3xs3NoiciRui5VpGBbtqRBdggoFTFM1ONLSIoSziTilfQCMxaf9cXzyJNogjJ1hXKWrk
QJ5qVnZtQLwy+ADnAlqn/uyPyHZWVv1klikgYvtHFvwyy280kXGJyMQQbIE+OENpRcCYzcxNnAfo
g399oSRmQHyr76wgIASjHWEGlEMBElZEzd/LTneT2Xi8DiUTRjADSZQwRc8gjNrfTcqNIbPMMrUS
LECItDmJYxwYtE+qKGt1xoOh7K7LsIoBoi0UG2gmISKlQ21lNbHTzvL7siwKH6yvNi6FlKE7h7RQ
v1wHW7c4nDzWAgGwjSbrtzYN2d+so+AKKnYoe4xSmPcOb1z6UoFSPvv/iFlXd2iBJ1i4pNM6EkZQ
hsgJvEYf/fFDTSrU5GS0qA7hZRtvRUrNtBgw8MvCSNfWHRj4+mZ/qneJJcsuVhV7ASSYT9y2Wx0m
AUIb8nKrhXgRj8o7K6zctpSxg/NPvctjLlBi4e5Uq0qR5T1OaUu3ozK5aZ8+OVZ/h009mI55X8SK
b5vJRqIe3E6+x7UJ2Edtg6pipXWjOWPXK1B4zhLImTL0yZ93fJhjjvE3EkOx+lxO8az5XzQhA9AY
MypVh+qrx/pzvs12rTttMaMc2ZMsyl5XfAuN4mhJ1SGYoPjEKAYWT3hQGMEZiT4wDYpPXTyOF27/
BXNEto3E2a6e6wWgoJbIW6xEKwFIlPZzM9x1vfM5jn5f37B1EFyj6JpqohSL/30RotR63VkOBUjV
6du+CI9VrHpMiT4ii605hqPaKp5khAjVUUo2oTYer8PZeHQM5g4hw9M33V6Xhu/BO+1bmEJBH/jt
V0AHGIshO8H+6Wnl1vlPI7wZGlkHw+pZXkAJEpEpw2AxFYpuB89O8Nmxn037qZRS1Msk4uZxsT9Y
0K40ckjkBLFrdJFblXiezQ8N/EkpezxdVYaFTIIyoDm0z4MIMmVN64YmuYub7KAostaFdZN+cVh8
aRcylbkT2W0PmEHbBfRWTyXp0OtRvKYGwlFFIpm1ZsMBMNMl2nc3ya/oJj+xc78xt9OeMDfybcwz
khVZrdujxQIKR5ZMwVBpHYBDEnWPZVi0ez2NMOGTxeMjydvoGObVc4sZs6U70z5z8cBfbsDhJ3v9
XF9ihIKY8KyqqHh8u8R9YmtGxeClQS/nkyndzbBZ18+aBELk94lzOypnHS/taVq4VQ/SENlEPRmC
EJPTsKvjtEI6SEoU4I3fk9a7LsK6vv9ZpdcMZKGIth6GoZJglUKl+D7T6DFv6D4YUonx47v+Xh0v
MIKpCNJQyzSMNvFt5WyNsav1s1cjZ6ryXR2dDBnh5eqy2ZjAiasNiplMwrJNmtZosQFbW2N6X42i
orG33aLKih/XV2/96W4BJFjbZkTVUdnyJ/aNtuUkr+yoBx4PB+k2P3Ii4BZTjWQlmqubtkAVVtNJ
SeP0I0pi8L666xvjBy413ZGyD7QQolPMhl8kNiUiO28QhxYZUhxlrcWg3tC5iU19V6alpAJj1Y04
IPS3VBX/ijVMY2UaYVhxU9U9tOlX9It5TuenAd1c36zVVVvgCJbJsOGWQ24SVcZcXNi6tDmNykfI
J15rF/F2b2Lh+K9YHKhkGFBfZEDTaUCPTQACikm97UaQQDI2yQqX1kVCDfJ/wAQ3Mod13dS8BKcw
HPQqV6EL1h2/ToyH60u3GvkZEMaiDk8QxFKSqNV13A/wqSqP9Tk4RiiMhHv8B8N9vHYnn4+6dn6X
cMKxGp18qIMKcBm706cXU5GNoF5buCWAcILKAORypWrwqT73BAUr7aZUfl5fMxkEl3GhCG1jFS3u
CNFlh1divfkdGs8sdtzrIGtnZymHoG2gtsuzDOmuP6XMDcPTHFC/VW+KsfevA60ZcANeFAQwXK91
waLSCuY0mfD8Ta2TnnVuQI5ZcjuGn/s2dQ3ZoL21kG+JJuz/HKp21yhAc8yXUAWD/O9iqt2gu0Xn
iWQFVyMl1IRSJFEWH14lREqq1SBkaXSMrjrTI9K1BBk9O1LM/8VNsmvfESRuQ+6mowu/dX1R11Xk
Ai1YJKKWBcEID5yqvPfa2nhMMKNeZzI6knUlucAIkZARq6QzA2jiaDHVDfjEorSpOo+yOfbLRr6k
a+xfhgZua7gNA2PKBa0MmiCakhJa6ZjB80BjRHrNdJ6H/mCyAevLtLMylJ/TtMUsDfv39UVd2VAM
YqcamjIM1cLDorCheZGEGrNGPnly+jTf0xuCyZrRd5XXapC7+ajUr2SF8pmX78/IW2BhO23dGh30
eUHs6sYOf8xs16N3l+mR24aPIOzdXBf0vZF8CydsK3GK4P9Y1xW87qWpfh6zSgKxcgH9BkOMcJM8
6tuar2X0e/LKQ7ltn81DVrjOLtvmN9X+ukTvz8NbNMHIhAHB0HuKQZSFjmEruGRLN31b3rdjJGuB
/h+CGRo8mq0h9BAcQGzYQYaWR5R64pKGbuY9e7ISXGXYSI7obf3vTzqX7AInOINgVDq08eIITqZz
M3WKO6nJrujy3fUFXFeJC4xw8Oq6TfSOcrcWKeiID7YoepY4AhmEEHJ0Bc0KWgDCrrU9CnT9DFPq
rkuxrgYXKYQDXKMDSQ25+chI52p65hopcdEw8pcwwnENmoiQ6FWSRCNuYFebbCJg660USTIuk0c4
qHVRkRATjDFOIDHOSjv6Vas9G6a0EJe8S7K4ktkGnkBRifuO2FjpirBvCbZkAJslJ+lNnjibFgF1
ZfJYSIRaKYR6i8Z/zSK+ycdu6qMKPhqvh7G1zw90E29R3ZWg8tedU9/aET/aymY/rVQbv4UVDm4/
FnOb5IAdEYTg5IZ+e2KfEvwEt/wC6uNdx9z8A6xhb1GF8zuMWlIOM+qW7HobaaeG7ZzucF3r1w/W
ZfeEs6srYDwduUXqu+omJv1Rmz5fR1jVQ4MgWeDJHIre3+5YHwQ5EnGKyqjmYNeqp/a3oawBjp/N
t4k+FuqCITqMdJojvc2BEQ0E9LD3lu0aClKE8Gswt5IDvJKVvAUT/EWSJgjj0RgDhe/57FlPeXDA
L2EcOb9EurMkiapMNkHjWzRuKF0N2aZ09jr7PjNeSkv1rMgbx6/Xt+p9yPZWMkHL0ThQRXQClMM2
eXdq6c2YHmLjXzOhcxQDdL1oWwJXsKAQjjapbRTiLJH6RS23Ha7kdFmN9kpR0BsQ8Q1bG1GjpBcA
mYa4d8tKQ5nuzA5zM25aLdob41i4Vksrj9TsltnRWRvQVFii0KZU2V0CKpQmjgY3CZUbvRuJa4yF
pDF0fbH/LIP4YKNpc0wtE/aZ4n3NRpFgo/7W+heU23nXd3X9ANoO5gbiexoVHNvU5hit0aLSrUND
ewx6wPpH2Q2bvwMR3BoZlbw0I4CEYeahPcxV8/HIyn9PZs239SKLoDuzVgZqWaGQzknqI7OSr/lE
QPBCJFZRsmTiIx7o7jKzJYDJ6KcRhNlj8kVa479qeS+iiJSQ/dAmqZK/VthSfyLJoZROFFo1Hei8
1y0dgxnRJvPW9OqsLEuYRrycsS9mcVabfY7ns+qkxhLDsbpeCyBBxfqimuOMon8kdw5OY7pWehrz
fz6gYQsMQcN02AyrBm+1n7L8MBfPanYTTYOk3E4miKBfWp6gVpg3UgfmVs8OGH5sTw/X5Vg99xc5
RFYOMuZGErw28WuYLlCNjzaZ7wo9vrU1WVIqgxI8FdyuamOaBW4F1ZvIOY+0Qz/z55zIQudVVV6I
JLioOolUO3OA007b0v48d5ImKMmuiJQcVmHUYa+gog9Mz55VmSea5M953kssMt/cd1HEQgwu5iK2
bKtgyEoNx0XRi+8+xZ1BHFO3xltmnhTfGOSbqIwbaD2aWIBy2RegPR10TbHwbf5kRjwds+zjbbKL
vOJA/Bg/YXdd/fgxuSakYBMMmg/MIMBjjbYZHfUcanhUL1qvqZwtsRDBaKEsD5XYISKYh0Hr6q7k
rUak1M/p1G7G2dpQNqFkxvL17N/3l8BJLJZUsBR1lmQ55ZQLDsvcaHxQlBzDssedE02SxVzPCxZQ
gr0YSk0hbQkoumsPqR+Hrn2P67vH2eN04Mk23xk/P+QDL5hiC2JPJic3uAHp+52q38blrRH+uK4k
EsMh3rvWdmc2cwaINBg3Xd55uJz/hQvauy7WC0k8vW480CvKyfRweycYqSgLa1Cc83CwGO4Vszg1
s5JKMFbeh7lKXEAECxXklemUDCCcSthCCYkKLmtOjhFt/31B41soIYjOB9BM5DGSts6+jYoHB93W
lbRdYt0iOgTT4B3cJIkkhF3X5oMWIHio1APoL+vipBoSV7huDf9AiDGQoSU0CBwen6T3aNjMqqeK
/kicQ9X/Yum5nCQhxLrKXeAENeipWYd2hQAytWPwBGVu0xxD5ZbQSBIOrxvAC5CgCpMxpxrVAaTk
5J/U1u67ClRLRnQDHp+DU4wbFf0LHzlOF0hBJWYH+QebsJQKO9kYFdyDaLH34oz513HWj9IFR3Bg
BJNFUAfEccJdHh+0WHL7ItE6kSDbRJGFZacwC41yHxs703pK6sfrIsggBPeUo6i/NyOIgI6O71nf
uqWa5K5uykbZydRNcEmlnasaOPlMTtlYdRUMKYaj307ZvL0uz//wEJc9EZyRAtKaROHWml+Pzbgt
qH6xyrU2+o11M/g6mE5m3CPIylBk4gl+KSeWMvKA+XXiu5HGe5RYH8ov+dxL5JPsl8g3SAc8bmsU
62hptetoT1r1UrWZRK9lIIJtMMJct2YHR5a12x75sdLdmY1sYPX/iMT+7JTIkR0G3TBnvMey2XBi
SEwD9O2fqWu6dFvvwifZVabksIpU2araZB3oqzG3tBtcxWpOJfvQFTC4Ef7jJUR6bF0v1Nzmm1Oy
XUJv+/gQ5h8xbahIxosbBpq9o2qcYvAgIJ7Ee/MQH7V+dI0i+pqrltvl/35wGhzrAko4STmmCGna
67tldezLe12W+61uyOL7wplp22JSLFWDByK3VQrinP7ndVuweigvAGLmF4M7QlcyPLx26r4eI7dR
TDc3blWn/Mh5WQAJ52Vw+pZmmJflW/F5KGY3qe66TOKvV8ODBYbgRmPC6EhQnIGXmE3CRnc2wLZX
7Kj2sw5/9+apyg/XV2+l6unN/otZYBuCyzInQKy/2juyMV7Yp/L5B/XjL80hRye8UrqBZ0pyQolS
EP73RXrG5t7EsHfs2eTcViiA18zn62JxR/MuH1usI7d9C4AqTePYGXGA7O5pUDu3sBzXbmyQMftB
JXGuMgXkf19g1fP/Y+3LmuPWeSh/kaokUeur9m63HW+x47yosjja912/fg5zv0nLtNKc6zvPXdUQ
SBAAQeCcrCJdS5sOmru5Puj1Qzf4Gizxsko8MUxsNSZ9WKoMYgpsSZFfhUNAxsSWVV4qt/+eulk8
xiWskj53fQNJ4xfAp5V4KQYx/fOqWqJneJnHw3nmGQPjIbSmAJdvib3CuE9g9Li/RiEn694NdWeN
2MvdEHaVpkQQoSo/5fCpGyfLUPzL+7Nvchpa6WVgd72H5CQtbq0xHjCEZrTBdOgRYbWSxczAn55a
WlO/XJa3v2xneYzZNSve1WdqdoWoupGMCcOUh8LJE8GY3JhPITFlqNTpdjg81jnvBvm7efP9OT0r
wZia2OiFLOTwqfTVR7HBrnxEdpoc+wCQZNdtUPnqzeTFwfxqppiP9/QDDwyEt22M9YmZoEgN9erx
CDKwtDtGs/k8o3wEXOnlpjIjXqf9XzzuH51Z6rEqLqLRoE930dPsJUH9YBxQ4RiDMcSs/OQIx+mQ
uqnhah3Hg+yfgrNgJoBlaohXzxCCxeSL3shWNDz0ORdUg27ZhS01mRBWoYtRbPBAg4kq1cvc9CHy
o0cJtG7A5raJKxxiX/Ezp+SCne6nmsDD/d8JZLG4VrMshXWCufbO6KgeIBA945DZiKDAPhReeM/X
+w75LI4JYnFbZWOYUL8f5laT5VYZfu6S2p4V3oziviRTpX1QpvYOhTcx1XIaK8RoYX6Yp9gSuu/1
6FTj02WPQk39/c6dxTAKKR1YMka8d+BCvZx0bfBBTeqlumhlE05gDMYj9JavQuxcFsvTjo3V82LI
Si3CkQGEOgfcQCw5ollYC0+//aN+1o9+yCZQx8OSKJMBQdE62ypYerQpgqc+JvNzNnAynP2zdpbF
uM6kXdIMpD208HIUo8watRul//nfFo5xntoAeIFcWxE4mx8aeeji26E/6AbHKnjbwzjIQiHTIglY
NZ2covYzSRt7zTFzx5u12/Ubhmxi7BNNL+9gmLW0BbffiONUE7Q+t0+ZcbtGL/2aeF1vp83XD6zd
RhrjpZp0rCUxhDRxxSOOmwAuayQvGfKd/yaHKVLV0zBp2oTMI6t/KKBWljAlU+euNt9flrNrbxt9
mLNb92WqSXT10iFIokAVD2n9+bKIff+6kcEc1CrODB1vDfQqj76nm9JZg8I2nOigHjEPifILxzHs
J6IbgcyBTXRpLpYMh4jWDpJACiLN1l3zmpYOSMqdidz1fxtxzJk1m4KMC3BFnTr3xPhVKk4a4sZk
2k0KBm7zLqx4AwZ0V955XIMOHktoW0Q79luPpEyFIEoFIlY7qUHcGp/TfuU4ov0i/VkGm260kxim
Iu3tEkbA0icJxiWQY3lTeYor9Jmbbpx9RyNj/6H3oo1cJttYxxlsEyp6oBYUnIcuOWlDj8boBnkO
L4LsG/+fZWRTDqFvhUKiEw3isFokk6y4ejLj18vmz9krNrtQwknJ2pXm99qrZLyMaWtfFsDdKeYM
l1lTqHqNFdOX8hYcDPeSMsDf9k5dV1foBAjkWqnsWMlPQpfb8pJGvC/Y9fWbPWNOuNH0Qwp4XnTP
/IaLGhqrsNsUeVToNCBz0bz+s56Cd7D7AN4yyhAbycxRbwdlnHEPoEc9vqUF3ciVJ0txjB+RLVrC
IRE5jnk3GTBMDPBIigT2WuawN81iAEUaqq74a+BLDMbnWAkM86gXz5f3dX9Rz5KYMI2spkaCg6er
SkNHarw+KRgYjmxD5KGl/cVBnyUx7iQXE7TQzdCJ+ssMVyh5sjNbA5Ey7u2gpbAE77Jq+2fij0C2
Tq33YluVMVTrTa+ZjuHAOXOcpWNHlVShqto4hO/qM7SbTZ7RjVYXXqctD8pg/0HhbA5smXoaxzVP
QEbpjD8WG1BpfowJC5RZ7OIQYfw+vCe301H5UNA+Lx+THJAMOc8w0UezTLRw2G0DuiW81sp973iW
wriVqUnjJcVkh6MYDpEDpQtEHq3n/pzGZvkYx5GkJFbQnf9Pu7Jg0atX/73y5UPh/zC/ju5yWII+
dUVOcOMcYo3xGvpQJibu61BtOTTxQcsHFAn8RkZ+xWN3+Usycl5GxmFEddZ0eQYVO1c7EidySYvR
UPD8OfGxuwq//beTxTgNDDHJdThD2izdTvXdkH6k+WezYYyriHRD+2cGTJN9c/2W9Vc1by7+d3/w
++zmz4qxSG5KG2styK5h3jOafZbJJ4Xmlkl+ysP469JLP4S6eUhRvYIfaZzL67fvC00ia8CyVug3
vE2tRqUvi2RBMjd61ZPuNX5yTVZLsUbX8MRAv/3Qhm3kMaaoikDGymhxxUim29kEx1plch6KuTox
JihUg0wKmqCmpxX9Fg2KYyMIlMBLEF+J4FjreLjPu/59oxRjhYOWTCgGQ6lW+KSZ98ny8/Iu7bqm
zf8zVhiuc2dEtPimJqPXKBhA1QfgMgs8Y+DowdZ/pbUq04je9mQ/9MFO90lw66veGhzJlq3iIb1u
OYGRoxjb6qNVHYCefg+MSrLTas2JhKEdzx2ni52nl/zWyFVz1mtQZcAg+ock8pv45fL+7Mbf8/4Q
JkDlQIEU4w5Z2dCd5OYmb9EWbLhVzbsl8/Sgv28qM6BLlTGPSu1gbjykMdcxWTgD8PsiNM0EyRPa
odj0XZV7AUzNUCVXD6vutfHPy0u1v+Pn/2dUIHSOQqC18nFOrxo9u5KG6D6Rog8Z1lkM49aSscYk
wQA15ky0O6EIagDKCyYPLuAvruYsh3FnVb2MutZAncrV/AUP9xWgP8m9gjcgsNIfY87u7N99zLM8
xrXNGE0U0ElGa7eTS9mj0M5BD6jsyUHBy/33zfosjHFrs7EIKSVhcWYFTwxTF6igabNksbjKmuQj
KcpGMcbFFbMaNSm9No7RlRC/TMIvxTwUmDMx/j1XG65QfyShNvv2EGVq1jdTgSWUEiGKrSGc4gdZ
nBvVT6Kp+TpOWfYiL0keeaDEKFVL6tXu4fIh2B8k23wDc+mfm3qoVvoN8ak8iG51F6M67oyIUZIt
OtEA3hyV15Vz+WTjmL3V24z7PulayGzjUyccipB3ObhsLsD5fStg0BNBVQBX75RGkBgnoXruh1PD
5cXm6cF4kHQB91xG50rDdbRKjOKLALy+vD+XnZTMYsWqGnC0qxma5CCOHn41wrFcv1wWsfe8Bdsj
qmYiEwHEBGPwWW7KRpG3qErHlf4lrzr5e9MCGmssRwBQiwCpDbP2S72GZiDJMa4GidLeoe/StENF
SX0pzyW3E6G+VMro125W3kM6Pd1MWrr9QDYZyDvBFEGAhMIUiqTt89Qd62p1krByMqBjZ83MCdJ7
NwcIBCKKCsgF8o4HZIz1oR/jivq20NeDxNVvktNsx4EcpNfrv58DeyOM8W0rYAGrcS5wJRrKIAOW
TDEPAMAaOC/qewHijRxmm6MqnvOElP/c+GjBZv2uHRQMkw+HwpkCLrL4julu5L3jB1n7MJdTuoi4
fmWWgWlRoE85vdW7hd848heAUfu8qER1eG8p/3fjQCf19uDXVVur8wodxaPqdb526N04EAPe8MDO
wQcXjahgitMAwDILsaCodSbkIk5ManyX67tO/ven/s3/M7G8ADz4oCs1dSzX0XQXwuDTj1idBKxm
DXNkOP2MixTkbijbbsDTWudNxf0CMoUwuOxY9noFoIZOgAFGJOMdBnvUCEOKeAbndRpxq+tPGCbH
kcpuUDoHF7kCU8AEZ3GaHKBEoWAffADS4M0HMIFGHjrMfS34APiwDhxInegl4ufLWu5UNN7IYBdy
FUlcyJAxNkFZvhTkKm4Hu879KuTcJnmSmHAzh1mPPvQR07152QBT0xgOSamg0UMz2pNZh99TNdUM
jinuClUUmIguyypRGFPEgGoWZjQ4tMYnwzy1uEn0XWeFymeVLBxZe/UHWVQMGaEZr+bAuXx7fKdO
UPRZgt3nh/7QoKJsumivxu3/30Nbam8EsUvZjnVqUt+0yNfF8KIZhznkgRnuJCFvZDCJ/4z5FE0C
3YEDtD28VQ5tkM/xYIfVeLeYKS9kUc/2zvMBr0bBUKiq6e9LN2Fndj32qXOJN/mxVwGyDs0plQNI
DV7LyG5A3ghj3Ows6CRRjAb+j5xk80lMVytaT0X/khh3Axk4ZrG7kBtpzCkGtUDao18PTn0CEek4
udU0nibtlYw8/ESeJMb+JE0ISVoj0RCiU2s8dsansXTkUeEotHumgJNsKIaOhgNCf99cnscMrZSK
gIOcSceh+q6FnmA4ZXi7oiXlsnPaD/obUUxyUQyamohhD42CFa1LjS/YbYHkHu8aLvgN7PGFI3Df
NM66MVnGuJZtu4bQrf/RBK0T35reHAADMnHx7lxZ0aPmLVehLd6krzxXtZtwnHVluWdI2EzpSnVV
14eyOopqYhHzAwU2XFj+6MeCXUsZCct6hZAV3amekA6SK8VT/HR5GfdV0eGkADSIoWXGd0SkqEyg
/8HVa1dCq1lSHuDR97KMvRs8VDkLoadha4akTruoQuJJRzIogMMYkGsB3MWRx5vV202YNqIYi4/0
tOrFEKLCzBVVvNQUg/sftWEsncRJhV4ypH5FEbpSFF6VQ3hoRdme1ulznnYHzZAia6mMmzQWDvUU
8wYn9p3HeTkZy69EJc6TEXtGBGLp+lHOC6syP5XRr8uacuT8DqKbbQubuSvqCor28ilXPjXGa7ta
hcrz8RwT/G09GzFt3sllQa2jFlc7mRob0KTCXHmXldl7xtsa4e+r2EZMNhtTWXXQJj6snuhmgJRJ
fDpz0lvEF/wKvUTcNpVd1QjQ5mQDWTwO81vDH9R61IYhg6nMbmO+aq0f8bgWdl38RgQTs+ZoHWYg
G6C0MzR2Wd5F8mKDSzqanksQvlxeQ546TNQyzLoQVzNF1jSaVgYYMk3EaLhsPlwWw1OJyZniKCN9
lkKlVsicQXnQpNcm9DTd76fgsqR9hXRsj06fIFmonJBkwpArkBSXnxDy++JK5zUR7xc9yB8Z7CkS
QaeMtk3I0NHJ+0Oh74N3YDKNXBC8PcimRe8kmWPephMn+O+6wo1gxvjENCS9FkKw0v3Q89iSlx+X
V29XgCKhlEMX7x1BQtuotdFFSM7WTnDCfvTl5EORdiOC8bXFmtdCSu+nZo4CglzfYE7aSmfz/rIm
u3awEcN41EJI0hj5GEraCtinlzB/1dTMFlIea8n+ip3vOPQ7Nj4oSsBe2RX0Oq8rz0ay2L0Yc+5u
9FPfpeebmw116hsRFZ58olLGZSDKgiFKMRbm6KhHNnWQD54mO8vIa3bmSWRCbojHOaCDQiLaZYPu
OvFV30AXHu8mtZ9hbjRjbCFaIoDWCnDgil+5vUO8wg1ftAP5SjOJoccs0mWj2A1/G3mMUTRDZZCp
hlHU6DCRhfARQFSBNEaeNGf/vuV0e4NjB9XqwTTCjqo2qQ9t+qCubtLdr9PdZYX2re/Ppfd3FWVj
GsWQLrm6QqG5FNwqTr6HZf56WcT+QTqLYKKRPhVi2RpQJIpmB5z1B6mSLfQ3upfF7N/f0W+OwR2g
Ir8j3yhTQjJFgc2hLv4ZrUDO2FbBpD1lUuEUZLCQMwP0ebmai5KTzO5quJHMaKhhCqkPDSyiVL2A
Q9xKMMXTlv8euBgZ+UYKeXuKlwV496UOKS366itD+arNmjVrMScp4ilDLWZjEabS10JP4MG78kpS
/UHoLFRLrMubtWt2G13oR2yEVHqfJuUMXfJ59oHGc1A03tPn3uPSm/VivV6SF0XdUMd6SAKkdp/k
n8mpdyUb3ce+diP7yfNlpXZzlI1SrNPT53gGLjcCU3Iy6m9t2lgR2BYUwNJpvB4F3gIyji9TlzrL
VuySCaSGPBFOajRzen52fR1Fk8RTuoJyM+PrtBXVS1lFbXGOoh/V2oK2JJoTryynX5LYpB9Ju87S
WKSLfJxiMHpDWr8OnVUmff1A+jpza7mOOJ5if+3+KMaCfokGaeukhigMfFtinpwynddp9hdndJbB
uITVWJTeoIDA7apcG9Hgh8uLNJGDmOj2CCx9rW6vdXMEJLP4cNkKd7aNyBIRUfSWAWXPUlRJM6p+
WRUrjjR7ndK4eX4nSUiVW16JccdRvBHEmCDuMLXcAVQS72CiNZtBpcx4I+M10vGkMFbYEuDAkSJS
wFGW36ul4M1FegJCyL8P7FtlWKhCIZMiFBYhJg6vjfCpKAxbrU8Lmiwv785e6v9GEJOBj+mYjSBy
Jugt0vzmRnKy2RJs1Z3t4aTfhej0BZ241/OCx05C9kYsa4/ZUoVKj82izlAK+kD1KcU8NyHjWB/L
wbeog4A5U8ihWEzZk+h26O3EnRqZOsYVTX/2uxo8abw7wV4i+EY/JmphFCPphvZ/coUQDzy6TXxM
ErryVRhZ6q10uLyR1LqZnPqNQCaCpZmcNCI9ZkrxOgE9PtPsqblrwict+1wphndZ2l657I04uu6b
gDmRucziAfbZ4yVLccEsdl2Bcy51c5s3R8PTjAljZrVmZElhobHYu+i3vDHU6jFP1p8rOu3CFa+n
bcZ5HuYccoNxJbJWa2veYTHV5D6Jfiri7TDwKmQ7Xh8riK4wHc9JYDZh0icTbSZwmQau2uGDEt6r
PJCCvXf7NwIYExzzZJASxQR4HAhhRBfQAY7pyiARoDVNwnlB3T9nZ20Y8+unWlYKEcIU81bvXTmM
LW15GCrOxvDEMGan9uggbXWIWZs7hUiYWz2t8xcx43jF/f0/a8OYXDuI6H8sQ+LkWvykie3NEgrX
VcqDSNzrO3+zRYyddUI+xUoBdZaj5ipHwSqOkpMc5Z+KNbto3Pdaq/ISLmQBVy4TxEB2iMIbgdz0
VF1FN/nt4I9BGGCQEBUfFRBEkd1/BXR1cNlr7CSkW3XZN4k07GoQ+tHdy76qumz3CiUTdlcltYjK
w1Tfy7ffSGMim7bEa4e+HIKKvoRpajVInewa83cINItTOMKBd3flWI3CxDSRKOi0qqjVCMeefDUN
dxW9yyvIsX+FcRptPVYC7Q5FDqyeFAXg/clgaZIQ1EnDOQN7xeg368f4DyDPDuiFgzqUl2Dwuxsp
UG90N0rATUDfy9SfyQOPKJPjFBXGjQD7uJbkHvot+UGS8Ob4eHn99rfIRG8Xiqk6WhXehq1YzUwt
y6ETMY5l8yA2xyr9jyIYK0jnuc4b8NgCjP7U9KJVJU7Ibbbj6cHYQZWnzarGEJKKN2OZ2ep4vwg8
EMa/BPnzajEWEJuZQfJ/TpBoh0cSZD7xKZtYafMAEv8Src6y2J2PEi1EIkpd0uSqXu6R++n2n4Yl
9VBwCpB7zTiw7bM0Jo50ZDSiacH6SZ8mV7BIAEZCJ0WWRm4iPLuETqtbI6ZjiF04S2d3z6PuXrZE
aT8DPn8CE2OMpJdC0MYROuHxTXigFKbhQbpPKkt4LQ7ELTxwtlkm6H7sBcMRl6Xvn7OzcCbwrFk3
p0lBc6pE9EdRuV0VXpH3L/73LIMJMqCJNkY9pP73iH63pwSPWaM1eMuX2QUvMlTijfNxDgX7ilGt
cZG0I0woadtDl8pe1b4Idc4pQ/wltf+j17u3QPBPpTGG753WGZ0FF4roa+LnVvIYWq0tHHitg3Qr
3if2Z3GMPxlKs51WKi4DlgtJ0MRSlE7dzcfJUJ+1qrBNgYc/zBPJeBdDHNKOxNi5NvkqGN/F7Cru
Y2vKP5HqNqs5Kd1f4sxZQcbLyF1dST0egpzmF22Iaw8DphczkCeY38zr1UW26kgvl82fpyDjbNpx
bMeGhras/VEQ1QrHq0yRrBCtmUJCrL7qOXGbZ5qMvzEGk/I/Q6A6GYFRjDe5EV/n2vR0WS+eGMan
gMbXmPIRx9ogL2P3KzODcPl+WcTvOv8le2Rcx7Q08qybMA4A5HyR3Q6Zo3SDjh2wS4/WbEu/KONF
5OmP+dfc5oHY8TaO8Sm1btSkp34rGXQ7al718Uc63k/hj1I6ZCrnxeMvtZE/lsk+eXRaYTaSjF2b
QDiVBf2h8/EUf5zoZPfi0RzIrK36lRedOLvIvoGEYTyLmkFXeFK8rCB+C9ruNFXdyzvJiQEy41j0
2SiXkGbjiqncakNldQsPRoYX1Vl4vsiIFg3PowSgg6M9oB6X3sqRX6GsBRyguM2BS+ElwmEVDwqA
Ki7rxxXOOJY0j8doCbF9rVcfimAOcJ/36chcbf8/JDC85aS7uqmIEBIuRUeldW52Ax5HHyxvoYcM
5r4EnmvsA+Em+I8KMl4ljnoM/CRY3c7tT7h2OII73xN/deWg+c47ejyrZHwLkUshbqgwSR5fepAg
ZHP/VdJ1TmrGC68y419EDJX3M60k1BJcTH3AbTEQXxrTEr42h8LLrzXOOeDaCeNUijXtpppGg/7L
6NC2wMwfj4Ozur0du7xqFmcZ2fGNpBuLNJugXpcOj4WIJp+ufCyFjLOMHGtkJzhnoIsLCuA4AV+S
hhb6ELVD0hotJxfiKcO4kKGqEMsMrNwwX8t4yFcGv04+0P+/zdXZQpm0RJoutDC8MeytgjQW0b6M
vLs7PSrvohpIUYiJPhEV0z9vT28kVkmc6aj4JepjKtSOjJnvOf9eCV8un9n9m8dZENuaHNW5OhQj
BOEFuMqt1hsAAA3AAVTn4t/wwrW7HjGu+kk6Cr5xxS/+7O7Z5gOYK3C0VoKoiPQD9EAwX2rlUeGh
xO/nCBsZjF30KuajVFo/nb3Qz0BpKKDhlfbZdr5xUBxK/F77yk1+qB6Um5+XV3jX8jeymeQ1G1Yx
EukCp6tXCl/inJMA7T2lEUoRDfQfWcYFjXGEgjlIuahlCCbW6ERXa9AGi6d56TH2L2uyv1NnQYwn
TCSzn0lDBTVfSDpYQ1TbbZZal6XsZzkbfRjTb4D0FpVTruCetnrjQULbl+laOoBXJkdFLrcEPB9I
P/z9YfujGFsHjKMQkbKFRHN4Tsob3GdKlNdBTl0IwSI7l/XbtQciykBQovwfbPfwYmQdZjaoLU5P
ANjvsg/M/hL87x8BTBTuVQBvpfSph5K1gN71SNs1dZ+48dFwL+uyaxEbUYzpGUkh6lkJUYN0na0A
4VHsfOSNF+/Hw40Uxu660UyVGYgoeNtJbnRvDeQDiKjAr505CfelbNcWNsIY6yvQKFwS+m4FaK1E
W2zJvJrMT/rkNlnvNi3nSO1nF2dxbI1g0doejzsIJsNxcsGsExSv5D450Ypm5gGZ+ANEfVvjYIsF
urqEmkzfH2flh5wEQn695N9WADgu+gfaCN6IYpzuTEgrLglEyabb6w9dVHM8BbWud8d2s3aMZxWn
ttQiauiC7GZF59bLMcRIAwg+CbdZhmPpv4tLm2w6NoR+qOn78OjJR+PaOHZ+1ljqPQBD8qf6Rg7i
z8mnhTfPsF+z2qhIP2sjlgwNGkaps0gP6W0MjFm8TbdX04/4uXcVz3iOPO3+8pHeTTwI7U9Flxio
jZhFlaQB9qFAogQYViO5lvXT2kcuOHY4u7e7ogoatiggv/6OcrPtR62cSiSeVXvqhrtWuhbjiSNj
9zCfZbCna5LmiCgtTW6j61GfLQ3QLmJrE83qlwOXyWDXs2+kMZnMapJJbhNIMxJb0O4GXu8wkfcM
fiOA/r6xBlHJ0iSd8URLIz3swe6AI2E8zgfxNXa0n+FP9PYB4qHwpqD21UNpt996tEvoB+WOWL9y
N0EBl/fOv2svm29i7KWY6sQYTXzTXKDrrpe+h/XwNGqiPWncDkaOybCHUCPRUDUd0vvlKHmYibXK
B1DR3wxe8Sgdad8aBqW5MIK8XWWOoDkma4QCEy26oGxsZ25lA5XotgfnhgCqb/OFx7nBM1omfuNk
1ohBWNFKOmgDUqxysdr1vm9vcvowiezk8onfj0GbLWSieJkLg4GBcAh0lbv2UHqo+0fWihoyveCW
nwXOOCRvRZl4HvdRhgQPKwown1h/jFtOnYz3/0wIr7UlmxZawMVcUVJ97szHywu2G3fO68WW4Up5
ieQ1xAbFJmjUwtbSmruJ/Fh7r9afLoviqMKW3ppVFpKQupShu5/BNxWqH7kxb3RhXcpaLYbUQBdd
Eeyxn0/SUNmNNnmX9aBL/i5Ub8QwXiIfAGyRZtiS30iYKGhMHkWd5Y3+cxwES4SRiaZp1DHEqOuV
Dnyyinzuel5Q5u0J4xDiDK8fcgMhtXqQFy/pOKUSzvmXmfOvrJk0xjRoDeu1UjxP1WARTA2HgbHe
jlNnX94ZnjbM4V+zcpCUDgawKA9tHgzc6wjvtDCnfTIXoa/ocqEO+U31Sk97UV7QNP1jtUMrteQr
vGhaws+Fi4HKiZYscspSy+BkAkwZBEuYe0i9qcdFaALsKoauwbn4/J8Wki2kGU0ey4WEhazjb2v/
qotfLv///jXofIbYEho8zv/OENWHUj+lvZUDgI/W/YeA16HLOUq/c5FNrtEOgA8vWqgzla4JDGCl
+jILB45KPCGMWyiW3FgV+gxFr6r/wNQqk1V+H4jVOZNDA3oreRPvBO+XTDZLSQ/FRjmDrJO8Djhi
lNogo1dkb/GIW/P7PTmHmTDOAtQN1WrS7CE+GL7pqc/ZK72QhyfcwOzVrbzitvcpHGrIo6fgHGzC
uJE6FbuoWLG2OoBeI2LJjcBxHbzdY1wHeMHIqtKXN6X9PgA8IWoOMg9WY7/nY7NVjPsgCjZrWGCH
/2wVrQa1aM4lbnv9H6MHYfKGKe+aRkqhT7HeJcktbiSKzEPX4qzZu1KTUalzokHGkB/I+n0sHnSd
B//HS+gU5iIipFHfL1QRiiwfHn/3jwToxAVyce/rqfWxZpnzJrGdZjL41ZpCxya1Dk3Mcw+T/eSm
d7uDHKCV9JHjNqhbuJBNsF1n/agMckhDCkUiaWU3PNRXobceacc2aiaCYAkckbxtYxzGVBT/c+5C
jPbAKymxE16Rmuff2V6zbi37Flcp4ojofI8wkTMGyuPk0fuc4Egf6Y/d7BjjHdRK1+YOkx5Oit5A
wOdlU21l6bd4XFzOZvGWjvUS1dC1Ke0rFv0a3Fe4sN03P5RD5ywY4q3t/Fq6rbk1ZE7sVxivIaU1
Kk/0CtC5i0vfMQRXosgaq60AsCbkXRI5Xp4dBarzodaXDlsX64q9iMFSldZMTnXYWHH9S0o4GSIn
pWJngXqVNGYjYEnlVANv72mqFSvWbrp0tIRF4Gzg7zfxC6eNHQdS5lFIDRQ3nMUWHrKb2gN9Q+Jn
J8MxDrH4e1Epj3T+CqJigNljZHuw4GY4ucK+GenElFRNVYAw/zZk18A+nmeioSun98QxtQUpSObF
umysPCHMqSjnea6SRP8tpNZKS58ChXBup39JPs6aMAcim9K5HXSqSYZHeb0cLUlovGTS7BAsd+2g
XpsGeAmMzgEeHAc+k6cgcy5WcVXxZA7ZVfc9Bmd81X2pZB6uzX7mcVaQiaNaHa1NiyEuR9a8mQBB
kuOM9zu0lD8CWPsviKCjYgEBtBOYgvMreNKjta/okN9ENoY+fB4kAWfh2EOgmcOathEso9Or1zBS
XmPg5zdR7V42QM7Sqcx1XI4FvexrnGzcLWftUYp5+Ye076rOa8ek3FWlz4JCq0uKPzsa0m44DYp9
Xdjxc/pLOorOeC06AFc4ZM+XdaOH570fOUtmYmimVUskKNg10XzWgGkzCLifWxl3kIW3VfT3TXJf
Z4OUVdQ6cvI0xCgx5TdFzcuxeEIYT1HlnWICuw5lT6D4Rq9V8nlpHy6v118SgvOCMY4iz+q4yAds
1XAcMbpPJ8X0m+hk+hWGBXjgjLuWp4qYiUSTL1g8GLsYxiZK2woNGrrpm9Mpjz6kzUYAs/2jCtM2
6X0ErzS+fgWCZBtpxwElRrzi8cZ/qIt5Z2sbYYwNVKNaAAwPwlLjU154ifypTR/X4VsfH8zxc8Qj
1ti1ho04xhqEUe4rrcQr3rw8LPHTKF3X1efL1sDbH8YYinkEInEBjUbzkynmVh0+XRawf2vYKMHE
hnYoJqNrYQG0Rpc70nfjMTp1zgqk4dRFmVvnBNt9V7QRyMSJNS2jFHz29KF6dJr7xW09CoOWHKcS
8JOzKzu1L55SK/vEg9/g7BdbwV1VMqRjDskpClHt1FldUVlkzP3/tqRs+baq41yaqM3TJR386BjW
FrAxfokeQEUCcNjxElGeYmz8WDElrtORn6Yer8QlBgPPCAY43rsaxxjZNsp6AJahAFxRR9Gv9OyL
KPGmmvev/aCzMk0KkwM+n7dOfEnSRgppIEwPoV97hR8Ggv8b9AdvWJxdEnedxR9ZbDqBsea1buid
vDy1uKEUfn/EIO515HDvydSJvndLZ0nMxTwulW7N6AhkeN3dkCs1wHCH3TmmP94oz/8f5DHmEBNV
QDYNea1pJTeLS04kEG4wTG3Y2a1q1z6vIeQvTuSsIRNGUuA96zJ9T4gPwifaSBYdyX3kr/bidA/8
Cb5dewcnCQEDqqi/Y3ZXiY65feoVZyX1wN9gd3ln1x2vXX43dQF9vC4pRFHfkRH3SS+qWVPiUXx6
brSbNtKsmHh9wrmU70f8jRwmjhhKHoFVoVCQ2GJE8Md6VQe6vzi9LQbJJ+5e0d1/Z41QSSHEkOV3
FJFrMuqoRqGfS7zrHUrSBBqPQPtEhxETjzeBvusyNsIYUxQntOmKI20ey4WgVOM7Sf4AJwWRNyIY
2zNrQVjiCqsnCtoh0wdfalTvsq/4HRkurRmTxYAitCRZiFax2ZtcAHF0vn5D7x61i/7IJ1q0BgQv
WtTE1I6ea/9DLXgbFel52OS2laqvY5pAfNQnlpGup7AG3Vr3X1eSsUNQDmfGmkOMJN1qsyeqh8vL
uH8H3ujBZjOaVvQm7bjrovw2F9S7uje+VsRAk3X1WQiX50hF1XoFhnzxoar1RjST5qRZr4jDBEMs
YzQpDHAXYgk8Fd5Fa9dloHcXtX1VA0YME8AapcDYZYnJgrIPo+uoDT+HfSHbim6MllqVxf3lFaV/
994uDSKpQMQ33/Hv9U2ZiOnUotlKAfDWfJ8QUHo+NOX9nNhFX1lKxh0W3w1mKOr+X5HMQubGoBoa
FTl6lNEkOaKV9pE21dJm2iEgPy9ruO9AzuKYBZWyblrykGqoemBP1+vPl/9/P3Sd9WHZ94RI1KqR
CkgwBmKrHnrxbFBtPKzHxcldwfnYWf6jkMYkA1MydJGSdHT25Iix/mV9CLtfHJ12b/sbnRivW/V9
3/QSdDIfJK+Gy6I9Q6Ej3WB+QbpDbAGRnHaDweCrD6A1wxmftWOcsQqmIyn5P6Rd127lOrL9IgFK
FKVXhR2d2nbbx/0idFTOEhW+/i723GnLtGYTxw34zYDWrmJxsVissAC5DU8DHr/syjeXq2mSDdnc
3Ge2jUxaPnoSW+0tI0ZVGg9tDy22GICx+FnyuegPTv71siI3/YwViqBHA8VJS+Y0OL0idGrRvL6q
vEzWh3cLxFDRkM9RHRP5d4KF22GRl7MKkCKPXH0JFIW4Ktv9e0mQLo4Rbg6fVye+DUVprzQG+hr7
6XRWpqt2DgpLkoHMyVvkojWEoKzBmsOaRYiN4MLv11F9LKPGJ1bkRVnoor+rJBq+eZis8QRTM1sz
65QWIlF6UOfajWYvp4ubsYeM7e3+Z6Ombm/L8he3GHeNKngCymAWiTMC1U6P2nCTF8Fs7Mted/WK
eZZTBIbx8HdLJxz+Wk0QA8+BuMT7kiRea+znznIvg2zR7Fosvt9WHoYRpmlRmgAxlM8T2tSXuSw8
vGnmKwsUzn46qmmpT0BQ0qsmfWqzg2E+XxZCBiEcTYnWNMXATEDgolUPrt0ds/HnZYzN8wIFOjp2
Ky4guBe81VTThsiZ4nF8VLVeo8B7X+ztx/DA58Pixe7YfMjMV3jCyij9og9oHvx75/YtXpbifZKc
JwQFSepZxf0QnzNpjvVmW4C1lMJq2UwpicoD38pBP1Vn3pUrfzRxisS78BG7DK0cef18EiOXJ/Nl
rz7be3sltLCSaEA9dFXFd5l1g54s/lwn3jyYhls15otmqlctJfulZb41kW+SBeZHxzseW2ELfGxY
pYl6TSi835VHXvaXh555i4ltu3KfE0+CtnWQIe8a3Tltm2jvx2tUTVkoI27ODe5+5MrQXc1NgvZM
rhdPC9InZd/vo8wzJS9Cm1G4Na7AY1ESzq26AJcnWPBRcdOZVD4uUCMyXHnnnQxHhTtg/Ev5XebT
bV541+DCHqJ4g2Yzz+7gmQqoog6izyQY/PjQ7nNvepGoeHNBMenG0m3ioMmV4CtMIUZXEwe0kB6X
q3KHQvG97YZufkp20lDPVlDJWGEJh6DtjLVmhL+xanQQKPbdjpx4qa90i/AvvTPTFZJw/GVqPJsL
Z2yeRKXCw0NQ6dr0q2OOOl8iCVFsHg8rMMFa6FjR1MTAIt+yXIybLVTZptuk7hWAYBFWnQxlzdfI
3P/nyaO+jf3vERqT8oRRcjefpZdRrqBLChSIVesQiGYTIBmqA2NvuHZSzwmYx3ccTD+/lj0mbva7
WhuHQKozm6iCaTF4CvuUPC07jHdAGCG9tX/wtNjMRw9eUKriy+rctrebCZ5EvoVuv2tZmjXESdMK
jBYfo/vpGJ3qw3IafcxU9UZpTxcZ2ru4ah9ZzM6B1gWqZ3po+PYC/sJMs2o3Pstk2zbMP6KJD7Qo
l+2ysgDYMHefCwt9XWxZ/cEmQ1OTYNSSQxFZFOhDqyuTdTmiqWbqeIvlPCepdRPpIWaN4xS8zFUy
LIE+hnCum4zn1jGmB9NUIMd8Rs7RsZFmpG0qjmLUjY3wpo5pYG/dmKEeir7Etcbv8Q4yNR6DB31Z
lm1DQNSUmkjcQCmsYO7LbAxzriS46R6T+xoFfLjE305I/0Uzz72sl8qm5lZggseAEpGOojG96S/M
tQoM+5i+IBnOSwf/slQyHEFv4wydVgNwaNm4DtpH2On9+GBOH5hHZJiaozmqjgJfIrqZ81zUC11Q
kDUWp24afVYhbarE3AA3TWpJZcaWTGss/v+V869jCieoAws12WgvaLj5mUw5mjTLgmN8wUXGxYwL
DBLXKIbcia87YZmarTEqsDnE4Bg9KcvnrPns1LlnhMn+8jpt2fcKS2ShjMUxWmdGxE+t66a4taWz
WDaV9iqMyDxJ1jZxW0GYaeh8mjNAhOewrfdZXEkzl/m+v6A5MUEkSstOsQnARm9Ca6IimA7l+Ten
+uM3Wcx+6yw2ccGB/RHdwrDAt+aQ0nqaUI1NfK3GnILmPpnYVSKdV7GpvxWKsGHNZpjKYUgIehyU
bqQdc1SitobplhGV+NgyeYQtaylgqLoCEps7N6YvWXalZF1w2d4kIO/elgdMjdJ0gKAlaM+eYrIb
9c9/ByEcRGFTVzVDAx4/zOO7saYP0aS5cS4tDNvcOq8rI3bkKRkt6VgDp6zc6usQ8Dcidk68+lf6
lb9KpZ9kKdib774rkxNfllWlLhyt5ZD0YAVVvp9vlPEcKnvMhHJnu3dZexOWvWTNtk0QbfpVTbdM
hL/eGnpjamGF7AdsYZSGTsMNNphba6Xb9oXEBLdV6tgq3gQw3osIznrYGNhoBrZUbB8a+jQ3zx8w
DSjQ5CP5NJznbyUJWyvWhygnyMlPAiOskBc6Bnn/kX59pmnxXsEmxRO9sJPqts26gmbYSR3chU6d
H1q1lxD35kbCjF/c4nUcE0RgH03RKBpNYSOh+1Sw2NQtivFIWfOXMAL9oBtDlCUKVqRxhqCl/SEq
k2e01JDWI21dM8yVPILOoqm3krrl8uCaoX7mrW2/q98p2r/yWX/SIheJ+sTnjBxPyVOsYCdhnjd4
rtWTo62rpaeEaFvzAaN7lUx0jB1tqmhIOK8qtwVc+8gbi+NliM2cz5X2LNEhppjtVk7A0L6H+/kL
3eXoUNO7UeuXX0OXv1jr1P1I+9c1qLBbFWIXYY0+y76tzvQ8J4jwJs0HRkwjePjHzi1OGSunaxyi
xcbAO+LnUfgrL61gjpNfbSbzuTaZZwUjcFyZNJ1jJpClI2CFxHJVQ7JGMosTvMemp9qoLViiiN1b
9Ze5PY2tJAjK9/w792clhMAJDsYxWgoDRGJVd7jfHoxiPLfO4NtVd5tOsiiOTGcCNyRLluk1gc4Y
ue/Th3yUaGwzhrxee4ETDIzp0geusvgKXRAQ8Ss+R0ittxCV4uk59PHyLpKskNjsKQ6rOZ746ToS
1IT9LIyrVvn5dxDCAdQtNcu6HtY8Knemdm4035k+XYaQcQEVuCCbVbUfRmiNM6nlYW7qfePFvuOB
4tAWBtF3RUoF26qzcLF0LLyvOwIVUEZbc1QoXgD1YZ/EmNRatw94y5BQ6abFWaqJZsDcDRKpNIuU
dKZ2aPp5W3rVYF9ZGZU8z23G1JEu9QdDUF8RaU6rKw6SL1RckZXsbo4NTDLvazetyD9qhbUza0zk
nN3ZTB8ka8c//m4Hr8AFPZKkTTtzATiv3VJuTVxgpvv6q45etcmtzJ2UaZP/f0WtlVI6GRo5mngd
aDPXdOqdGlJJAH0Tg2IAt4M5QPDruOGsMOokK7Mxwf2y1O37cDLODftIsrm5ghCIlVq2ERkpIJLo
Wkt2Vn2dOLvL67Jp3isIgVjnhoVabAGiyXs/bcqTRTtXz2WO9mYoaC2KwKhDnMUay3F/1ffodxQ0
vPcm83gUXnfn505G4DKxBH61rN6GcQNuLuMMs9HtG4fgQVPTmHdZf5s3iFf9icyqmawKQwwNREPd
hwYV+8RUPTJ5CnIFLgNJJKICv1ah0lVFDYn6cjzmeNVEv2I4393938EIHDEove4oBWjcbtGLqmmD
QbUiV13SD/SfWNmD2G5ooomFMVDQm2mde3unLUeiSXwG2dIIJAA61RNUsxOfhvsmTNwou1Hm06B/
JPd6LYpABCS1q7hGBM1fWsdP+sLNR/1MHFkfc26y7wh0ZWkCGYxxVhcLA4yOCULlzj6OO15mK80O
5UR8CUdgBIZ0snQZ+Mogd73bV5/bAztNyIzm7WPDrx9ytVdiCcRAKzpapAecVasPg82etLD8y60j
kIFSDvXYW9g6Ma0OToJuKqU14BUr/Xp572y+ma8sQRyWlat5paLrI+8erp8Yc+3WbRZ33Ff7zEPY
+7tzqmJf8/DK6aVf5A8v2wZvahaxDZxJYoNSpFqNik1h8NEIPwjPLdFBJ6GrRpJo8bYfhjDDf4GE
nRUpbW5ZA4Dqf7Kn/6TpO62HUQXGXkfECFVK0TM9zhJq2t4Ar6jCPmt0ZOBiEicCuhjVZZz5qK74
kJ5k3Yy3iZYi7GlrOg52gWiZUpSlrsMTq1r9vkuTc95XP1Cv8Cwxlu3VesURmHbqCHWKHji2icnA
R0fty2NSlDPdhyxbrpyQxJlXJY6qeV3SoFS7MetYQ9Zqa+UeIrLTr9wYjMQdrLE4VBFjB9LNWu6O
Vj3JDp9NXwdZYxq1CME1jD96r3wd1ajUfJlacEL5oJqJS0LJ2m4qfQUgKH2eFxLmUIlfkBr1sKH1
WKWUeEY/yvIGZaIIard7gtdJDaK0JD3YqX6088q/vLRbwhAVBU4OQnoaHg7faivrtFDVZwjDEn1n
I6KYhFe1I5sNtSXIGkU4D5BRWTcTgSDELI9Wmp1NjIS/LAinevEoIBpv1IdFhxkKqxKWaEdU2wgq
Ti2GEmTPQ3zQdPQWVT6nlYRTNnW2ghKWZTGdMVRaBBZVpqCcw6Zd88tGB7bEszNtbNzLgm3evwml
Ou7gqBVBtvbbJYqqKbdSjKDEEzWvjsl3sa/e/Sfjpt3TO/pDgsd//jtNrvCEU24qLFYbtcqfb8Yg
POFJ/NgeWsyAKoPhmyxIu0WUa+GE8w7ZuXHfZwDjswaTEx8yzVOzZXnMm8fACscRWGHqe3SS1KDE
aWfs9KB8QDNCn9x/H3wTmXDNc/xJlgu3xZkEdy1b4zF0W0xitQZVD3Nq4DJOP4/Twel/JiR2HeX7
5eWSwQjG2CPY5FB0kPSb5i5Br96ZnrLwtlFlobltHITruZ4QuRcWyp4LNBRjFo4a5UphCKc3rm56
USzxtTe3MZT1/zAie7NyCNHv08TdK8/aPbOHly6L26BqhsYddBbfhonh/Lyswvf7mRqWjowgnRD8
iU+IxhQmjZk4cIrDx7jY64WHcgjJLn6vPo5BTcvGK6Vhi3cItcWUkbbR4BHXd0oSeQhreL3+RZuK
3UeEeQXiVLw6/towbfTWUvmrR+M7+uI1ZNg74b9PZXkrj3BuoJhkGpxygYNj94euYZ6ZDPvLkrw/
NN5CcJWuJOkwiQ6TsaEylD56dZ+6Sf7PZYTthX/VlcCsLI0x67QDQpvv0vmHlV0Z46fLEBvE81YK
gU1zNM8w1RIY2S8kaDJ3/lztHXjYduVGjzYcUP0QoSPJZdT3u+gtqLBZW1UpCqbpiJTU1CvQU64d
06AajAf0fvmBZ+zny3ASPYp3CcUYBzpyGQ00m5zmKSDVj6GxJEJtNBp+I5V4xPdWmI1qCal4S43Y
087RT/asHmfefsiPJzf07E6ybTdiQW8xBXplSqd2HYNoHFN5RjbamcKVb9GyNv8s21TvD8O3YMZb
ix8ilpTdADDqnEbm2/HZ6TFPo70raGDp7pAZ/uWFk9iJLZDFZNsZSrIAOJs13pSfjPoQ6gQzFohb
NLJRY5L9LD5gh1FhVgqcZx+tL3asaL8SKqs+2PCV3mpQ4IykjUiWcs74b7O+uAmSvX7LeyqlJxsd
v2QXdplUAoeg4Kex5hRGqRZ+Ef3oZW8VkoNDHKtL0aOmLEJuEwVzk4IdyvquqzTkGcjGS8skEUjD
1lNnyFUg5RgnaD7bgyTGJTE20QUr2gSxxxyaciiuTT25TiM9YLGyY2W7w9wo2TOFDE+4EaCHXZuH
HfAi4wU3HK9xvma6pzqP2scciD/niCOQBGFhXA8xztya5aeqpZjQWqE0CqmGEgrkh8Vb1/yNeYsP
PKoTZQ4qs+CpqOPXGs3+DX3Yxbl5qPRqV5W2WxaRLBwuIXdH4IjI1GgaJVCjxm6Wej+VQTH8ukxD
EstzBGdiTjGQSeO8FzfXsfOi5f/6+eOt2gRWgOdlxcoEERY8u9V7Rv7y+wIHtHW9lCXaViGw/rOv
zo4j0Y9s2QUfAgME8nmZoB/LSY5O9MJm6sbkLqOtV4bXdb27vBwyn8URmIAl6ViQAvqyrgfMFc0C
+OOFhZbik9d/5cPtnSMvt5B5LdsHPKoLVVx1Vf1d3Z/VdPnY83Xil8Hcz0uXV7daDwu6kOqu+uz4
/ctlUTctb4Uo7NzIzvWlptBsiQ4X9UNafb38/W3/YQUgHOllPdG0HCBSUyUPPa39yvgnI9R3qtnr
tXGHApDdXI77kOKWPSCdHr7ih3yY1W8QdvAwlyESun6rlUdZfXZoUvSu1bzImzMv8hdZndAmZawA
hf08MSRLoZs2kIzvYQIs57ZqJSMwZSsn7Glr0Y2ScnbXp+tuxmv6/eWV2zw9VjIIe7oZ4xn3RXy/
pfc2kjaS9rqZ7635WWskzfZk2hJ296LgWl1xbQ2YmY7m/fbtkny/LAxXxrtzYyWMsKHHdmpGG56d
b5d3c7/rUZGpaF+WQfZqz4/UCzhiHrOztIWeRMDpZowB6fbTIfOUCRMu4THvJ5nDIpFKTGo27XxK
ldIgvmIz9S4aB2dyKYofeMzXjnLPsbteokjZfhZzm50RU+9iGxJOu/bIYrfx+kOIbpJ+dsdbS1qz
f3nlJGYu5mIWuVlo2gK8LFRSN8obv6CDxNRlGPz/q4t2MqKdH0Nav9+bnjp8amTXbKnSBD5IqV6G
JMJCWde8yKbzmusMTrmyz0/j+d8/p+Owf7V1IhCDMeZ6pOYAq51Da+6LOJicp8uLIhVIIIdcb5Fq
kwKDN3acE2/AjNNl2A24ifb7HM3jgsuA2yuEvj7IZDVVSwy+FSVMO2JwMKwoCRLjzihke2mb7v4g
iHE3BP3IRHg8p55u6uFckmul/2y3PtoKSY6j7V37iiS45RUmUyxTAaRouc2Mc55+ctiVUUpi9BKN
/V7BlU0rnZ5pVTljhTDENDzb46/LK7LpkhmvUgjnelzb6qTyy2wWf4qnpwIBwzm5aqugDX8YRHqE
88+9J9ZXOGGLtjFLp/i3ASBDxJ98tKX8FPrzSxtkj6ovbzMuMwdhx5rhfxdpTDLf7HLf6jHPhtRP
CDbf593wcFmb20fgq3jCnnX0kgy2htUqFPMUWukeM4qummyUeHsy0xO27YSpG2ZkY9HMYq8RDJKM
XqronOqyRJv/wQ+v8ghHur6gi1SdAIj3yEKTz10znRAZ85TZRZeWYx8eLutPZu3C+T4kKXI5uHnM
Q4tLyHiYWSS5vUsMXiwZ0eeQFNWEq6e5nJrpSzO+1N2uJvu2u5p12RhiiTxihYAeJ2jxQGEPY/ek
YlRFJHEeZQskVo00izKPcQ2FMTwHxV59yw71wcQsoWqXNggkXl4eid29KxhhiUm0EeIY042jeNWS
+hhe28uuiZJdJE6WWTQ24mYFoeplV7CXuN/l4+NlSbghXeAhXeAFooVZ2I6wgqoImuSXWn1ttaMS
o12/cegSP5ZV/susTiAGpWNRnNgTaBYm15UuoY9F/ULNu647NI7ExDemenLX4c+21QV+KBIrXGoF
64Qhs07vNTNGmOkeOVf7Ho6s3h7KX7zjZ7L793kcb4EFvhhsJ6kGipWLi5eUXk9JHYypLLosMw+B
JEJk++ShBl1irKI5+E34pcgkr3cSCHG+TJSlVhsPkMPUP1njY0SeWlm6rGQviRNmYru3mpjvpSz/
URnEtYynZH6y6liyZyUUJM6WwfAshcUOcJgZ9CxyqezRRHLEihlQChudKZ8BsOjqyURdV5qnO3Rt
DAYju81DKmmKIFsaLu/KIZq7VlkavHf5w3DP0tEtlNssllZRy1D4/1coCvo26aQBCk/IGz+Hfje6
zozs2fSGp1oh+s5KL9rJCHZblxT1NehJZTtU2LhK081xiPQJFPdclyOwm8d4IF6Jl3dZ46ht+3uF
ErZqXWS9RRguS2VSXttt5heN9cSc6bEd7N1lst1W5iuUuGE7BS+5Ng/I68k9rOJshsY10f79kzsn
nz8w4utdbC1axn6/OnUnsiQuerrDMjyzPsVw/C6LtP1AswITvP/R0dAAk6uP35wsjxdIGRiOqHm6
W+zCQDZK9n8c9K/C6W8NslzyQln+gzcH5GrqPMdD3hmGNNeZq/iy0saN2tC3yuSO/GoDDLnRd0ML
+Yju9VfNCSe9Z+qes88x7lLG6BtVEm/RhE0dqbM6ZSPQ1BM62GFkXXGFDsR7RfqgvM2Gr2oU9nVj
FKpuWyB2YzhPy0GTPZNLTN0Wzvk8rjUS84jzuGBc/X0yuJ3+obPpVQSBI1CKvNgKf8kNkWakJG5t
3WjpN4l5y/QksEM/GclohlxPjouRD97wZXFDP/FCDS1FygAjV+SP/VKbE3iitcfJ7rlTxtvRjPfL
YR49JXOt77yBtyO7a0i4VnzG05y6RHcWiDiZQUm/lMo5Tq8JuSMvl3UpMQlHYAqjNcq2KCDV2DSH
SesPhTV6YblIGGnbw/xjFuLbnWoszE4ciINcVA8JpVdGTjOXhfZpwTQeJT6GpiWxRBkJis94NjEx
xguDj/zKwZuukwdaG/vtXPgs1D9lbenrpX00VHooLfBVGu4qtTyHnXn8Ow0L7MGoVkUtT9uIjSd7
wVgsx9jnoypxpLbN0+RtW1DNhdwtgTsWLWIKRsxDWjw7zOSmqHYR2yfGTZfdlc4diR+G+D5KF8np
ya3+3VVlBStQyozufVqKpEo/Z3DnuxmpN0WyryZy3XeJ5xTlIe9tH2VLElypvALR5HGGqC0HTorA
POkY6th+a2evu0KHNHkzAn6AXRJTYJy2W2azhNKR8bAMXnZYzpZvPdDY45MJQq+T3Jw3t8tKqwLX
NDmSN1BfhkiDfk1NdK0JJuSYMfM6bB5LpZQ8rG5yzSua+J4w97Y+4MaCNZzvYCAa20Vgbr07dOPT
5b3AreGCGsW3hLCNW1qWQNLNyi2HO1Y+IY1yCWWZ0BL9ie8HSOQ1czsGDh4cq+aLXt+M0SE1Xipy
q1IJg24eRivtCb7IhJzkKcuBlRpXlnFjSmsrJLZHBAKpCjSDz0PYnr6394qrXken8rl3qyOy2lS0
47u8RJsHAho6YJqiQ9AHShCnGWlplBgVwEu3G2P0dBuNWmWDFrZ19goiiFTYIYbMZA50Fp6s6h65
V5eFkH1fIEPLCrtqNiFEWfxTdOjL+uny92VKElhvKtnQFTl+P3LhPa0ankx7OTAyytKBZXIIJBe3
GctKncuhjJ5Bm32ZDx85nlbrLTCbEZZapI8Uzm16bMZjqh4j8y9NSmCziFYqSlIgRUOShzypXaIl
DzXeWC4vyja5/DEqMXY6Gxg3Uc6AaZvyPEdD6ra5+lPNi+uOyJpQSAxADJ3incBJI4VjsYda+zZg
eIyjygpTtjM1XtdGjJ/ioWowzAZro4S78AsfX8iL21Xi9a5i7gyv9+TTGf7HwfqqRoEAWO2ETpkB
tAmYPwcd5nZo95xskp1s0hRf+PfHwSuUQAO6sVRZPABqPLXojGkf66C80Q8fCmat1CiwAR2nTjMS
G+dbtO9D6rUVXq2rK3ROkljg9kH6Ko9AC+2YEy2dII8+BVp+pdTPenHbsLNVPV829W3fdiWSQAxp
VPc69xD81vCiQ7kL/YwFOarteJ2FhZHWt7Lgj4SKdIEnlMg2O2WBbGb/2Smul1KWuy8DEFgC2TPx
jFZ6uPHkxugaU2zv45mVe4nmtk/TP2skBk+TWmPtsEBzPHdVRyvKyiuuTd84GUG5N+8vo0loQgyj
LqZVLzbnb4s1QUEfYg2DR7tc4vtLtpEYRFWtnBTaAPtWT2SnnZ2AoJNQtpO2l+V3wffb1Ubdl4HG
F++b5s7owBzxDKflO8aO/2z2aef1o89HfqrfatO/rLvtzfSKxhdyFeOhdqKMHU9TK7P7ZPw0KAWa
Uuy1aPDqSWIU28v0CiVQHrWisZt5fprBnq00ctPs2ba/XxaH749LyhO4ruqKum8sYDgKQ7GS5VZo
DN7UbtI/mjX6bUizJ7b306tQAuvFJh3DhOfx85lq9WO9C5WDjcnPnY5mm+jyqqI9vXSC1iYoQY9A
FQ88+ru2spaatlmzwBke87tZObFecqnfPONRzOygazyarYvZ7bOZjHlbtbhMq5Zr1+du2ltK5VWN
5AK2LccrjsDkOcUUgcVsgJPWXpFbh5G0EqPbDpquZOEbYGXgcduQrI4gCy+WyzUkOSnBULvjLj6U
p8yfqOR0kskkMHjUqN2iEMiUI4lGaXCTmL9dtnHZ6ggUjvZIhlOlHc+xS4KCqTvVND6R5gceziXZ
fJvkYKHIC01k0YdH9L86J7eisKixPs2nhr6QOIgsfeeolTflzkfc1xWWQETLEPZZEUNvSsZ2ZIgO
ISbpxe0sMblNErJs5AD9juGIjfQmjJIKR71HAEe7TZzYb4ZnebtVCYgYVnRyNtA0B8jAbjP2uNh+
WMvGYWza2asgYkiRas2YaikwVPMFI0Zc2y7dy3a2eeCtEIQVyTXDsUMFCPVwyPN/9OhaaZ9HEhBz
XzZ4vwn9y3gyrQnnQ5IabZ4S2DVGaqOiYpjOGf3IjXIlElfqigxqI2sx8wVkkKmPQGnyxTUSiYVt
M84KhMu5AjGNpUQraejNQsmfO+vqbU50tzTyA9XZQcG8Gceq79D90Kus+V6lS2D2U3BZl5vn4Oo3
CMyqRJo6OBF+g2Z/yxTNc+AY6X41PObaARWrEpLdZCTMszMsDYOBLLFzJG7PU5SMjN+g0Lx4dHV6
YOMnU+aPb5r8Ckag1n6gtO8oYGwrRLMf8yYzRgkLbV8GVxgCudZDx0oWAcNoMH+9PaINBZ71TOKR
a+QZ7xv0L5E+fW3LhTCQrqH7BVy7twbTZHmblfwYtMu6P9pJN3ssNGVZkZvbi/4ew2AYqKwRtlec
pVFpqAP8yjg+WGN2PWfxOWKZxPxlMMIWS/VWZeUEy1Mm9TGpsseo6va6tNpvS2dURUN2DVOV0PtF
0BmaQCepuiABZBi+GM1dGEryZ7bEWH9f2EBGPMW9meL7GOf4K4mioI6qF7rosvvY1tZZ4wjuiV7o
k9EOSDLItauh+mkYuRvS0YtjybLI9CXsHdqNJGzaES5jeNMbt5F2f5lwNjfOWhBh4yz1WKBtBBTW
Be0x170a+dEKMo0mr3o0Dwnb6dNT5MvqMDev6CtYMdd3YU2Ztx32a4tem8EwIBOSVvPkxpq6uMgF
oG6jksYtZq3xR9pkbpJVXzEMMfft2sKYPm2Ydpc1IdH078jPiv77rBpnHR1C4MiMbm+ecvZ4GWBj
ggymIbza/u8DaIXAyhSjnCcgzKc+9858hrNdeYu7uMl+8DHKYheaAcHtQz5mZVM4DF9CI2Kq49VO
IJEsjBQ77GCu7bIj1icqGyQl+z7//0o0HY+XzMCwKj9dwmM+RLvacnyJ+mQYInX0sTNSBxj8iXnI
gygIHyeMSFB35IniYdtEl1vZy6wMU6CT0e5npeIp6U00XUUJ2ZFmepLItRU4wEvCn7URqGSOSnWo
TazNKl2jV3+na2Q7WbRvyzlcgwl8MhWZmmZcoCpLXKv6PPeHUTm0U+WOWqB0B22Q3EllGhT4JZvr
cdZ4NkI/3unOPlI+Qviv2hMzh0rNYG0fQnuOMR7Nur9luX5LskryZrLJ9ysYvogrAx9oY1WxAjHq
DFNQi8ZVml1lBV0kC2vzBRAjIasFsgXvHfEPs3Y6AJHkK2aKuaXl5u1zE37V60Oj9ZJNJRNL4IU5
Rps8omJPOcuPGGFR5atB7hbZjEuJDYgl/mZSM9ZyFG25G9mjJYtHyKQQmAETQktm8EIItaVBxbOB
iXqTtCgvtCeJoykThf+UlR0kGEhUdAbMLWnuqIZx3WEiWRIZgkAHdsOH7up8wyD/YnxSasmJL1OW
wADR7IRmzzck4v0D2u1pMXEj62fdDMFlYpMJIux8OqVdavCd2abazaBMvmnpEu9o09t73ZXihb3Q
+6FOeapnYTmHItfOiUP3DiYl/pUk4p29n2jcWQlg6v5TPNxTWSmATAxhz9chax2LO8V5ewizm9h5
MGShQW41F2hFvEXkMaphmx7pPuGEvo4Vu4WXfJVFTtBpzcluEkkV5vbaW7Zq2KYFV1ugS61chrJd
+M1SV+5DNXTZlBwvL8q2Hb9CCErra0xjivm9CJ1qA/QBPPWWhdal+jOZq91lqO31eYUSWLKy+0xH
Bie/VCAn/qzae336QK0Y1V4huEJXvJKpKlVnAxBluM+in2MoSyqQqYvLuAKYUjOMqgwAUfhgDbcR
PGlt+hwWH2nVsBaE/44VTmSaIxk5TmktnhE/kibyDUOSkyMzL4Ejrd6p0agWIFOD9qDWgx69XF5x
mbYEklR4iNtyADDH/6C3vTdV+1Z7rJNWYlmbgugqRhnbmoNpJwJHIreHqNaM612UJG7hHMpSwvYS
APGe5WixnUQYv+svabHrQsOPGkdCwpvU8iqDeHHKbXWsDAaImHgFMw5MPVXVNdFv1HGQqGuzKwRd
YQmbvqALJt+EwOJFbdpj7+wQb0GTeeqpu+TIZ+2M7X4g17L33e1r8gpYoIAcLTALNf59+YgOxNqn
vo2XI9d0WVD96JBq4Cs0kOVWby4eGkpaBnr3YRiSwKIzjcY0q3HuMNL9Ey/22TG7b5cNfZPaVhCC
Qhsjw+BibFm/KlufRYqfY2K3s3TeR2AwDgBZU7bxbg5OiHt8T7nTYerzviPhaaq1fbPIHMFtaXDq
EGLoeP8SeKEwkYZMJmzboi0RMhjQrZKSI6Y/pe5leTb5AQcbnj1RCo1Bh29ZDnmdGCbKi0XzCd2+
NeSju1O9K2WNlzYNAGPfMKOI8okKgtWxIsOwpTq2/CX6qpo36fz5shi/2wq+cwtWAPwHrNi6iRaM
XjUTy1cGFxPOg/Az85uvGgbMFl7ijfa++j7v+OAd6c16W4OvogkaLDpb7ScbojVT7WcL28WLtRtn
w+u6XjZJW6ZG/ltWUuKWoyGzGViOcpumz0stUaNMFsHs7Nnsqd1BiywyXY0EI67vvfFY6JLNusm0
q9USTiU7T8vCXLjOBvRxjkPk8tufotE65ZpzxJTt58vWwT/33jiwXZG6i5wGccbGGA9stosM1kfy
Hd4aA7tSTk35LTWU2GV0dPHkJznYN6tJ+JyG/2IKfJQsZoFQOFTZRp1ntYobJWeTeVp4bslZS7+P
5D40JO79djByBSpsMzMtkdzuQFAUwXmN+4je95OreM337Ph/pF3JcuS4rv0iRWikqK3GzHR6Hqpc
G0UN3ZrnWV//Dn3jtlW0XvK2a+ONI3QSJACCIHCgujKu3d7lhd3fx3chOavr5XLEAz6ETLpzXjxr
xrdGeVGT75JhCfzU/oG5EY0zsyQLpyWdIJrZO7M/u50t/cDZ5VqlO/mrV7hl5JTOZ/gvtrvIGVwX
EdSvtilxF2M8FF1n01k5W3HiX17Hfbt+X0fO7tpQXdcqgnCdHN/opnofYyTnZQihbnA2N1FGd7ZA
lDd6f0f5gVbC3h5YXc8JqaAQhi7YM5FUfEw4W3m3vElVEdvsF3+QRdczgQLyUziMcZC7ocLC6atj
KvRoxkEu94e5bR1VF1wFmYZ98CKmgimvOpvj96GkTKmNGTM/kNBqvxqJP7cPhchr7PrfDQQXJ+Hg
lLJYjeAXkyMS3JUV2XocDLFA3UQwnG/KsygshwIwEj3kmWU3qmKv9E5rLIF/YDt8ack4f9Ro+loy
upq3TjTl0cDMO3VJMdHWm0sfL+E2Lr4CPd/19ZslZEq5OSJTDaCxIuFdLovw9FLai1R6Y57YTXGe
ehhw+Bkt3wByjqlqw0YC2RheDAxvTp40EQ2nSO3YZm4ECuMJo4iohdg5fshQMFLJfjeKqFn3QQxV
wZgavKJbnAPKlmzp+hmO3JyuVuV7KXl68yhwQEx5PyrDOwbngMgwD32r4dCfTIecsqsIodlo/o/P
A7v1zab5jsY5HwyCNhbNANpnHiMuLx9qe37fowTzZtAgguWbUC9byultnnS2PouI1/ft9r8yYXbp
7zAa2PqVoYRMckRdudN8zIV9MKsfmBH8fHmzRAJxHqLJVKXrGyCt9TFJ7uh4M06C2/bu6WBSYiga
tunDGK0WTG2dUhSINfWDBneXvFwWYff7GHAJenAE5x+GooC/vpCMqiJ4IPqJTHrRf+YhZfN9ztFo
hmSo84Dvp7J6yPTW19SmsdM+e8mm+tdlWXaPuQ0W266ND2iTcOw7HVhW+m0mz5SeLWI6i3ZuhOm1
3Z3fQHHuxgJZQoixH1g29V7BVBEre8xRUXNZnn0QEMRrmqrSD6NW1DwpFjnGsW2ZQFDtSjFsTXT4
iEB4HY5BOUGiHAqWrke1YWSAKC5GRCLIeO6nVOi7NNwph/YGumoDpGlBJqU7tR95uD4Rt/7bDCJH
tvNrDI3/xAJayLYZKkpPMMnid4Uwo85MkYdDFny6xdNHYT1oovq+3eWzkORAq6nOeHB/h1C7yiRD
hHOtMZ5q+bnJzlGvCvRg97DeYHDKFppF0xUUgUhdm7erieGHTds7ePs/FZH0JU+jBzkXPOOKxOJW
TtJrc8FkM6jefEciP58fFFHT6p7nwawKlCdiUBIuedzRI2cazawap8FQxUE0NL4x1c7l/d87CTYQ
fDY0WjQMHyTwzxkSNhOyQlLypVeOaSxwPCIc7sRplVwNpxyr1VmPa1jaTSbb1XgjmS+X5dllC9oK
xBlrqmVs7jwECq/bY+coh8JL3SToY2f0dD8+ofnWi+FeBeu451i3sJzpRq08rMsM+Wh2WKwKfPs/
zOFGQuqw/pTT22Ixtdk4cVmpJTlm8U+3PDf0ZbCepUFE0y1Qvbdb9AYD2ghW6xQYc3cPWepoEVjs
nvlQRcPwYkXRjA8jjlqKKYRJgYhehtGGfqa4Vehf1gURBNPJjQxlpfVaV2FPEv3ULw9hd6+K6Cv2
7iVbKTgnQNeSRDLCA6RXB0cfH4a4c2jkSGjZLwOj/F6I+ud39WyzbFzsK5GstoYIyzaWt1Ld2FaK
N6U8sPKHQvlxefn2oSxKNbggzDHjTBZEbCZqVRqomVY7nRYoeujW6Re18SKwsV3G2o2y8eDzDxhn
tko2L5OUAYxIZmUvTX9a2XEugeSLfJ81o7fJEuHONfugRf1SFYp7+Qfsb+Q7Pme/eQpTrY0WujLP
YCEx6tfQUjM/TJKfU9fKj51CIrcuDVCOpasgANy1tY3snD33CYkKtLki92Bph9mKnb5UHy6Lt+t+
NxDcGZyPq5JOJoKxLCr9hYYHjVyZxh3eDQQbuW9z7+vI2RwdMTe1iCGL2R1nDFFR3Vb0gCeC4Gyu
HNFAXVGml+0LUR/z4aEb/7q8XEJ15MxMTUuziJk6tqpT9JFdK2yEqT1qx7FqnTkjjpQ+rvpjF6oC
RRRZHXfm15KqxRKmV7hJ9VORz7hDL5blUB2Puo0AalcpEDkrFp6H0KXHQcmj2lSK3BPQ4jwvxWAn
zb2K8qrI/IxOvOPwfBGSaYAwpme2NS5+UZrgKJSdNPMu79muWmxQOHelEFNa0hYoKTr429oOY9nu
TIEd7e7OBkT9/UjR5D7GCGIsmUSvo/Ikz5jHmToZCldrSRBRiOThPRKtsi4cAFWpJ9ygHY34mOf4
h1vDux7M6q06C4vWx1ej/rWT3VB+vrwv7BN8toZulozJuTmFtQX91FXeEVctJn9U1xOJOoEiiyA4
p5Mlw5DpGiCm+aj0id1VvWAzRAiczzHzXmojBeuUm6BxQqn26JsxijcvL5XAIA3O6+gDMdt6hRzZ
iub5aDhLTY8lk915FFG+7WoXoi/EcZQNwuN2ZW7NWWtiCLTEw203h45pdfc0F53rIhhuZ7qeaq3c
sGM9OaBnJ8Hc0c+MKUGI8o8k3NakeUOGqsWJM6imn+jE1shnShy3ENy+xP1cdIaB07MsUk8qNMZ4
2oi6snddC2qeVWKBLsXiOeWr1qqmnIwAGa/S6WUaSoeSH6i/t4klOmR21XmDxf6/sUmktDA5kHl+
s6uDxMCMblM0rmR/59/F4RSMDo3Z6NKAoKZgcduLvJaOSQQZExEIp15NP5d9RmAwYX6Srb+HFsV7
z5dtUgTBqdckqQYaGCAHVe6lNbOL+lZOn/4Mg9MvGV0zlHTsVKm+1lbi1XjfrTURXfmud9lsOnfc
g+QobKwUKAbY18tRP0qtdo6TypFTUTOLYNEIl8buMTTaXFQGlaq+0dFnXaff0lg4Llugx/x7vNH0
VjHmwAG13m17LN1itsdDi+ScG93J7qrbeaCvnzkz0bZCVEtDOpjnja4Uq6GUTjCe5Gz2jwVd7Lr9
9hmNeMfgDHRWJ/Dd6MwZZLXdqgWe3/+OhJ23TK8+HM0bSdg2btzASvsCjw2QZI29UD1Uyqup9nao
PJKldKZU9PS+rxXvQnHWWtBBWaIcQqmaT8snKfPmQWBJuylUuhGJM9eqj7tktYDRu6O7uniOPKAh
oZJA896dW1sF08miB5c3a9+w3uXizDdU9HQlCjAzUHXMRuVEa3rfjCP6i2dBb4cIirPhMq/ysOqx
Y3VzmKLFb80r2XpdtNb9I5H4J2ozTcBeuTDvHYQg3CZGa0faXSxqANu3339Wjuc7IWULPmcd4uja
kxxltpaK5lrs6pwu6xbF041K+C75NZO72loQgEhz5mCUva7EdlcLUsH718V3FL7qnqyV2skyC0BN
8MtaV6mbsRdJ2V+OCfhzP7E3GzDuorMszVQuKL93R1xKy+K+i+/0uLTNWcQbLVg7noRzjitCkGNC
DpBgzGt/WytPafHjsjC7GoBXAVRAmpjJzNcnrmvcF1ELRZs7r4h/he2XP/s+Z5tySvHOaeGEiGfl
qJpIKZmiLD1zKR+86EYEziaXuK9okkKEtLPsOiscvUu/tyMGHqVldFeEmmD/BUvGH66wmFlFbwrO
higIkVwO21Zwwn1s/EdSwDR0DJTW8YSPucS/Hwy6AsKMrK9ir/Oym9qvgsTpMWpctRewM4vq8D9a
D4fGnQsjpsTHeQe02ddRblacxsPgD+fQVg9UUE33QaU5KO54SPqqq8oSUC3KA9Fjah6Wf83MwEFw
GlfM3doOMSCa6blqQEKE5txwfbis1h/POQ6FUzqSglBrzYHC5s7Ql+IUw+X0eOFQv4LLyZWEM/k+
1s39jsi/FK2GvkZyWzOdWDzFzTzZa5zUVY+zozjDXXoaDkLN2N8ukxpgkNcMy+RcXZNEZjFreezV
X8ujZHfO+mVJbXKO8SCqectB+jXdS4I7xQfzepPzHVP9XfeLVI1STQVmTo/Z9FSZ/7b6i/s+l9eJ
Kk2JQUYbe4TeWJY/9IHW+wLtYN/4zSVxGEzGTWCX6LEVEgUygIkzDEq/csyH9EvtNcfmNnG7K8MV
ALJFuQTIOQyaS3GxFFnsqUF6J3u5r0W29Mzm+7aBXtgiPJFecB4jj4tBi1Q2RMykuh1OGMKWTdNk
VwtytZdFE6kD5zFAG5OGxoCl7HUvHK+nLrj8/Y8Plmyv8MBiYbKmieoSDiA1RkKSuYy9yZk8evoP
Z2Ptp4ysw11hW8XPxP/XNN4cKOek9KrKFqIAVNLO2vAXaY9aJbTeXS3cSMb5qIrO1azJ2CXtcb7V
T5rbBNRdb0CCbgVgm/ZFt879Y+sdUOeunRgr0JlRC6dIlzQAedqJDj1eFq8a4qNT5WgO4Dyp8Sx3
1NKjqkeHyzu5qykbdM5ZDRqGWxgT1nQ0H8rymC6vl7+/q/Sb73OOKZ0XtbJW9v3ku6kdS/Bk5QLf
9OF68bta6JxvwosXiHBNQHQKWIue6uXBJFfGICQfZ+r1wV1sROH8U15My5Ay9WvfqGlWX/bYTa0L
suvkzM6T/qZ1ikfrSJ3La/hG6noJmXNUk4GhnokO5OJv6ZGcdG89hAHr7og802u98Gt4NZ9mD9Pb
HIx9FblJpvGX0Dm/FZngrjFmWETlLafiynyc3eiADrQTmIDD42ijjtWwFae12295MItuKUz9L6Fz
nmagdZ7WBmSXT9FBspNTe5jQyqJfiZgfRZrKeZd+Al9hPEHMtr2fjYBiKqeoZ3s/ANqoEOdcwqoh
UsKW0rgtj6rD3Gb/ZfDzGw1DSxI/EoapAvPmX7HCiFh1USL+WaS7Kgnq3LusmqLvc+5jVVtdblXs
jhHp12UO4niLHi9DCPaFpznHvPA1pQsg4Bpn47hmp1KUKhcdZx/S2AnKKGMNPnj8Gd1oPuq9rqfn
DBeICmGwrXnRa+EuV4Xonv+xb+t312VwLsWgJWhgU2yP+RgGyzfWrkXO4ZNyP3ogifpa+dMhepGu
ii+Xl1TgMQ3On1ikD3uLRfs6OKRvBtMrULxNBF5LpBqc2yhno6ZlCBBVi7xFXt12bgWJJYFn4u/h
XZTiEYVANcYa5Rfj6OqyDNLC8pti4jWVSnbf/cTh6l9evY+9JNyucZ4i1jPaqzF2TXukz/VRc5E5
eVZfy9bOnvr76UCeBYDMx13wgQbnNuSlKLN8xVKyaItcT7jJJCgQ0+/Gq8xJX9j07f6v8EFUHiZQ
E/7OPuN++5/IJFm8ml5L1Wmevk/x62XpBPbNp8MTk6SyPMAnWhqxZfM800fLFBSriIIswoUhVCsb
usxYwd6dvBEldquMzrAc8wWo34O9UXBjF+g+4UKSXE8Q0yuAKyak9YfbDH7k8qoJJeJcR001RKoj
dJ9RPM9u7CAmQEeTgStmfS2MAUQCcR4DtJ0DqF+wSb1LAzkYvORQ3pJf82lwFa95THwhokgtOPeh
603ZZgSIyu3gqU57x4gAVdDqB8MxtUGFymaSeIJFZftywdAIF2yki6ZNMwvx0nN8B5rpAzsDes84
aU7qJcLQSrSqvCPJw6XOVsiokYdqPEyial/R9zm/USyDGRc6vj+a13oJCrhEoIUCAL4BDekVmqOj
HmdzVR+VIbkifXW4vCciCC7CSNFoMLZsS9TsoI/3JhG4hrfu+wt7bnKuIZQHPSX5256rp/LXFKxu
Z3fXILTHVXbyuyM5GPcS0oiSaxzLZ1FXy+5pglIT1EtbIGz/0J5bG0SO+z5ippVjsBDmH6Ru7CK2
Ro2ko/2FfNFnzq8tIi9xrKwTiWKWuuzhCmO3wEXCchq3AU8qCOLrf93wgAMTpQgom6WWrnzor7JW
rZ3DSoq81Frteijg5q+XpRIEHHseY4vCWROSY526JlhIZblZUBSe11emKciz7e/WRhTOpNLRkOWc
gay3iDnCoPbjW8kh5C2hWCK7Fyui7WK/m1fQd7k+tFdVfS5hkAxWL8+duLLJ/Qpv3z3HrnoX4d45
e2btUHtxCyRQRVdPJs4lbM76TDWpqbUC26LPcvUwT6Ds7k176v9eqmNnXA30E9HAVlhON6d1WUIM
14s8iWb20M7OiFnASlq7l73KXkRFNY2N+ARZz4f2q9KMZnXsU+QMiGxnpumsBAmWGW7SyMFOblqP
l/H2vBjVCCqFQe+L0QJcQLB0KMuUeiTkhuLQLkci/7j8/d2b5RaA/YBN8hTNKjFdLXjieH5cNe8w
OUsgnfWAZn+Z1ugqaoYuiQgBFu0PIASwL8PvRYpbdC48MNQxpRMIbb11aXyL5PdzU3hSFNrIvQsU
RCgpFxgMaRJ3YQdJ19ur8tg9ZCfqzqc6t2U39SKfimKCfVV53zouJsDVIs4nE7K9zXAufzW5jf77
G+WAZ1/1dkJ9qFPmNvHL+8iVHy6v627mZ7uwnE8LExTQ6grAO481V03X4Kxi4zyCEmcEYv8W8ZAU
0KvMDW/kK/lfF8G+Oe532TlvJxeDrKUm1JZUOnjBpftF0R0qN0+Xxdy9f2/E5HOgSZ73SjxDTPIt
P84uezQJkR13wtiuzqrP5s/lTuU1n7g/bmE574Z8RWxmLE0++mw0j+R1fnPsg04Asxurb3E4pyYr
eW0OzDjDb9Pfhl/65o36SwtANpx78UkWXD4ECsvnQ2stKaOxAVptBS9KaaOkmNBnSRZIJXBpOudx
ckUp81nGnhltMTqrprW2Vkai+i/h2nGuBWy3WmwQwLC7L7oYvRiNUUqg+mCO9SuBTAI/pnO+RTNS
alDmpqXitrXuwWljW8l1Mv8U6Dvb8A/Hqi6jiB0zl3EAcYqHufAdem9wyjGzDk+ZNx7Wh86VggI5
QEXEcrTvMnU0GhuYaG0gAPv9cJiWEhTNSoJ8T1DdsNxB8kye4LNsHauYuZE7firie0fkLwZl0oSL
0uF8jehod+GLOZ2bMnYvL+NuwLcB4VexSTCHYwKImcivJZqBHD00vyt1IiqWEAFx9pvKk1z2JtZP
Nh5RuHBVLFfSoosy3SwG+KgU/+wST+7cgcZfn9EH6NWoAosOMWaS6Xe9zTiR5SvLFWV39i1rs3yc
AU+DmqYtWz5WdaY7nc1e79YAz1yYgtYIrnH7Ln6DxtmxRjXMGFmAtt5GL/Wx8OZDh6YKzS6OeDlw
li8gLX5Mr4XH9270vMHlTbpTRgxrxapKj6uve1UQ/moj2/LSR8kxPHqLceEYbUw7O9btVmQGuz6S
yJaG4mg29IQzPJD0qUa2hLj4aGerPZci6QTf58sb8OV1MUp8H82IuXaMk1+XLWxfR94FeKuC2YSV
adzWfVcAYATpkOLmiDpKPFh0R/VquFqCy2i7ZrYB48ys0+aibQaASfR2mB21OFPRlMZ9NdxgcIE4
8jt1Y4bAUIP6rHrKAZOZU19yEgvvWIpD0WybgH/YEQ3PEK4kZ221kmYRTQD8n0gOtJ0wbYyrX9zK
lzHq8OnyWu4+LdCNoJy9SW3StzR/27no0DnZ/Xila3YV5H7sohzl5+oQlDlouktFlaXCNeZMTiV4
pu4ooHufPZIOAUJVMC1ifJ/TeiuS1dWtmYJySSDxrv/cSMwF6qRXeyWaAVt/HV10wHn5bX+VnKsz
45OsA9EK7zqWDRwXmi+amkqoToeU9Dh0pd1pNxMaQLVDJt+shuoJpBOZOudK5nkxJG0FnIGa8cwr
rpsgCbIKxJWal3qlYxwVkfHvPb1S0A3IKKYj2odu58UItSy3zMgjxWKH5XM23o7hz5QeTORuZuuL
hEHYhWjyx/9jKO+ovPYwDvBQA+p0Wn1moZkjH1E5hQxs6Yiyb7ux8kZETmemoZdwXQdYaGWHWbqe
UYoTSqfCDEGkL8g07hajbdeT0xiMi5rnlUlmPJZH3Sn99WA5WtC/RI5T/w/0bUwlPgQUG+E4lUnG
0DLKlOL0OYJVAJNH0WlyBK/qQaCau9HsOw7/yJyoeCiqJcgVnwdMH8k807R1V7pm4Wz+rB0FcAK1
5Odrgz2/kLQMYpWE2Nl8lMGktS6ZHc+FTSfkaccrqfPRKWZfBt4/nv5RTP4hmvZj03cqxFSs73Hp
y9b10AhiQKbb/I6huU3G6D9WWcW/hS25Pg5Zq0pu1jSeXILGLR9PQx1e9UImkD1/soXiDtu5lFIa
RwzK/LL2Z916vbxau5eOLQB30lYo9zamBACtGwYokL2P3bWwBx93jpPlVleZOFUjkon9fxOtRIVG
6lpRwH57Jottwr6iIH8pbYrcUHmS3HuBh9wzsK2I3BnbI6WddCbw0iPOWBhYdpTdT4z2RRbGApkB
iKIIUQ2Vs2NDSgpT0jUJtdOFPYG0M6sPLbkKhTcQdmH6oH7vQHwDRZLQAmuILZscEoxH9uLWHoxA
dftr0QCTffXYYHGXt7KrZkytflOP7kXyexfVfIfsWv7Vuas33mOyq3tZIffO680qapzCm3LXjkmB
VRyHQCX3CvHi8e9W+tqWj+si6kJ4i7wvLSWv/bSNpjEHGr1m+azy1rzRgviQ3wsXUrRpnNJrVWn1
4JOFnQ0Oyy0VTnsgt6yTrA3+GIzTeBCdh01dA6zxyD17IDVuoqf/PD186n663TAuEGgjS177CFj0
esH85xxZz/rKuFb9ypdcTXA4s1W6tF9cIKBUUdRlNfYrHmd/qtqjmjX+ZQXcPf+3AnHnv5HOiRGb
wEAhJ2q/rNUFOa3EQnHUy7ojcSLfOGoCH7X7vrlF5bxHXJJxDJkmTs7ghSfrRxXopylIfcuZ/Nnr
gwnjJfF8hLAc66q8ip5adp3ku6HzuV1z0ToJJx7sbsxf54Q61Yp+R8s49W3i17HpdMV0HM1YcJSK
LJCfXTG0eAzMlDdnJjsmVDUK3oojAlEMuXvf2aywznkWuQsNuZIgYf+T4k01DGLH+FFco3/cjh+W
2+qseG0QCYvH9u47W1jOxcxKU/YozGfqZH3V8YSL8nX1OJ6yp/ywHLor5DQuK/BudIJBIBg8hhEX
Kl9uNQ9m0jYyjrtQxXtjCcb+urirhtGpQkNAj7gXa2Gw4D9QnKksoH/PKhCZuip1pMypcj9KRebI
tuWDyW8wOMNYpqacq36VMIRA8wsv9rXCNjNkRVnF33SwNMEB9JYs+QgIEixCLPzh2eanpJ3VtYVQ
s58/sQRY6BsnNigOK+pc3qpddwZqwf9Ccb4zrfLZskJAFSN5krrU1ptQYGD7W/QOwXlMPdaXfIoA
0enpaZLWYzpEXiLJohd3EQ6nCpHa1HDNwBl/tqrNLjKhG/qLL2Nep82ah6pbyxWVHe+r+rtwnG7U
k6nOYwXnUfbpQcWQlTCrfJA9OW1r/aGAfNRV5YMpJRYEjM/lmclXBEhK6aldezN6UQr0UdTPuuCR
aPeaDcaj/2oI38XahfqKoEHGssJhgW7Oz3/Ix9yeXPbYNpcCfRTpPh99GSBUVVWm++WZhcqxP2IG
uO7rB3HN8+6Bs5GM84uFTlZzYDebygSrc6os9ph8jQz1r14xHlZLfxkT9SrtqcA7CvRUYya5uXyg
4SvSMLQMC6r/jbkVtopHlUkXtNjvh80b4div2KCUaDvsyQKUrrVHdNF1dn5bOL0dv6xOfGBF5H/o
SjTOlQyj1emSheVc1bzH4I9pdRe5F00W2UvEbNWR8yazEbbWOkIdSRyD0DPx12m4KeNutA3UoNhz
hmmel13k7n5ZGPyBS5WuY5Tt7ytZRXKu0XDEBXgeH83mtYzI95jKhz9D4bQizkIpAycCAlblDHp2
EJzbS/b0ZxicTmCQTpfFw4LWj071DKnwCpU46zB5fwbDKUKKwbixUU+AIXUwmfTQKY0TDqLhQMyf
fzglN/vCaQI6XfWylCCNGqNQN+uDJE5f8jl3MhAhgvgB1zYRr9C+VW0wuTOmI4XSlRSYk5OsznpW
8CbAsuUVKjwIajvGAN0vlXt5PZVdR7VB5Q6ZTo/HQq9m1BWiqafwhr9GkIEMg5tTO/0xoqGn8THW
Qe3QqNo65bMc/YkFoG6NJdo2vmQt8gojxSG1VI5OQYbrhBI7yYX1hruBlgUeQErwzIdP/o4jV7OR
KjECrek05HZyUA6WN9+Hj9apD8Rv+PvXrA0c+zkbsUZzTooqApwBD9ndjGcWaq14ahnc0O6d8S9M
MjsKtpKZ8UelfReRcyZJWxSTkcB9LfesWln1Oqdy8KrkoC5Jc1hlnuh6vO++3hE5x0JJrZr5is0b
i3M4XFfKjSpiERIJxfmVeKpkDMgGRFLc6eHJGF//cNU4j1JiJLpVLQBQg+wBbRQ+uTMykJ7IvuZk
bvpX6KyPAsi95DEKbf/RRc67dGNVS2gKlzAjRvFrPzxGxwb15LWTCroS993YOxDnUrKyT8Y5hUZg
dmYNT6Kc0mH19Allja2inpXesDGpWqCHu6foRjrOo8hFY82xgQWVu/6VLqbfqYWnDqmfLSaIheiP
y6sp0MEPVR4EPNVrhsXMw9yO0ItrrIdWF20Zs50LtsX30+eW0ZGxBMr8sz6ylrnxi/xIkLFAhZgb
34ve1EVCce5jTkKJpAxOsoKsfIiWG3Ck2JcX7v85cP7RDr7WQ86kLERLD1xi7SxOe5Sv2dN6V/mZ
kx2JX8n/g8fYrV3e6L7JuYylluNyYCH/cAqvw2AI2HQk5RuI1M6oO/IVgTIK8Tj/gZ6bJi5SCNl5
YWB9YS2j+vEnHiydAYydz6JaZSEe507ybupyUwbeEpAgOTS4KBre+FYbDQY8YfcG+9wlveRcSUbX
QVcrwNXN04SqUESstp491+ngCLSFqdwlJM6XNB34OydmZ9JhdBeP1X/qr4nDKoPib6I8uXAZOScy
anHSLTnUhH4bwJehHQrMZYyOKyrNewfFVq5Aup11VGXZUHViGCznw6mJEreo+o6A17sdq60F6Xlp
owjEmR/yBtUChUv82oncTnSEioA5fWm1FlRpEpZVkc1gklq71p/WPvMG0dVQBMRpCkHSYEwMSDiV
1oEmhdNFrZOAJA18g4JjZ+fM/m0xOVUZ9XyIScc2DwyGTfKzNgWJg10AzLBUqCGzySVcMDeoa2T2
44Az2wz9SpGceBYxgeycYviuYYDLBzTlBl+umKAmHyVbiIuLNeh7y14xeHjJZKfD1KTs52Xt2xfn
Hyz+CJsmMpctu23MS+HW+eq1kSgBvpeJ3srDH2BKVNd1peLiNGnZ33J8P1V4P5kWl+QockY7xTlq
siADp0odL4I8qkg87jCzKpq1ZYGllJYuWEcdXOh98GcryI7vTbhdl6DZn992a8QbPFoMungROUCB
RvAn1yqbmHVdYAXlU3gq3fXACoElD93LXxnxAPmB0vvCvr8s2N5F4rd94xxTmC+WWVlAbXI3BY0U
HG95m7rT6+i0LwtIam6pvxxEmbmd+OM3VM4rdWoz4S0KWzZIcL/EdOdMtWm9CrZNBMOWfLNthtos
CO8h3JCCHj4J/bRPUAVD/cuLKFJAzh9ZYxvPkwxpTONBj35FxvfL39/LY/62XNxpNXcgSAkVACwB
DQw8+WsPs8OKzNAMIjzyBdJQ7saMsrb/5iaaqyV5qKXDZWlE3+ecaxJRKZRNbEpGrhrp1zo/Xf7+
3tmO1aIWeAUxLcvieXsocilluHRwRegZ7p+GYDzIKIEdjqjAtcMb0Qm7L887HLf76WCNsx4DrtUj
O9VvE+XxDwXitn/Ry7YFexmLMWe3fsXl4Ifk/AxvUS5mV9QWPRPvvfVtF5B/zZSKNJMa2v4Hj3y3
ZFt3cpe1T/YeeoFecVRlfnrdv/6ZnPxrppp2oDd9W0k0YLOURhVgXpDNWv/JlTi7sBuxqCrIJ3WM
MNV4Lr3MiKJ4aljaEmUZamZXxXetDIpIxOa/64U2OJyzizK1MfIBOFRZgn4s3KhDG2ohoilRmKJx
ETSmfr/Lw3k7tGAkdKDAYVcR1mFLvzdO4Qyvg8vaxqYDq2FA2/ezyAL2/dMGmTMBaUR5dkKAnOQ2
iAK93O1/JA6xKXKLSDuIivF2LW4Dx9lDT+WoGzN4kKRHjXOWuGDgEDTJ7B7G7xB80XlqKXq7Mggl
UY+5jsb4En1N6vQLndTnzEy8y6ovUJG3l6XNQdUvyRoRArhKWVxjUeyCED+xTMGVXLBwb/u4gWla
tRrQFy25eny/pD9bzCz+Mzm4OEkr1Iq2TAXV+Xs3PtHydjZFZMV7eYWtnr/9fyNFERmxFrJHDRYo
WV9Qt29X4B60kzsFvcmmGx8rUR3C/v6A61vVZUzd4lMZVV6pYEHELUobFkcZLUfJD7ImGtGy75De
Udj2bQSbc7OxEgIUmJJtdF+rXraXlNpENNT5TZ8+uop3JCbvBqnoilwL17frKCsjL5G1UFF/zLpE
RI2B+5b0DsV5v9kapKRXIZQRB2F0S7B2DXy6LNk5JptcVr/9o19TMQ8Sc1Mw6JTzDJIS0WzRmYIH
0SHzovssMB31kdWP14H1a3kQ4O0a1Dse7ya6kZaFqQFPQgviUV9sw89dPG3fdF/JbXWUTuLyNBEk
Fz5FK5EnjQWbjXk3ZgdVRHkvWkPeSWjyOJAYzI3IoC2LzR6yJW/5pQTSNXunpw/CrqldifA4qeiq
YpkqP+0mNGiigGKU5UZY92OOq0+mozFWt83TeF1ek8gWKgpbpQ8G8I7Jl3NnFpIxlgRMVgW6upq7
Xsl3xXG8iU+iFOGueBgmbWASBi76PCt9o1ajXOC649Ey6JK7VBjvqnuybADYD9gYMybPl2ZixagV
/2rY5FSy4ZTX8Yvss44QYSaLufAPK7dB41xHK2Oy6Loyca5HNzmsh/5geJ37xs/EXro8gYmJ8Dj/
gcAtp2aUoKEAL12WHTu5T5AXTBLwGpUIamLRGba/Xyj1J5hMpFn8AJZ6KBPaM8AOnedZZnhaLiox
3T1OjHcITqZWG/Qm6dLIqwx/6l+z0YmTf1/rqcobCC4YXJJKyloLUig4QKb2rl6Lz+3MuxRc1Nfn
6jxFBqTIz9ZPw09Oo504cwtOFxAd+7kj4v/dP/g3MnHePZyLVa7jLEKLr/nVfBxdw0dBurv8mnzc
SGpcSrrDp7TvHxl5/njDrI0mYzulXqOZ7ggmFBcj6P+PtC9bchtnmn0iRpAguN2SIimppd67vdww
bM+Y+77z6U+i/f0WDdOCT8/NzIUjOgWwkFUoVGW57OE62/+FItS2tV/wOHbP4qEqxgR44zG9jW/Y
g8k3ak8Z4mjZDnei0TZsx34/zBc4Ri0r6ogMhQQZxJyxo8Gx9X/ITpK9cBs3DV7H5YQoVEGoxMWF
ZR13kAUOEE7XuNpR6LoVX6O7xHjT/0GaeKfvUYwoKjrbeAfF1OkLKkeM4VRVcrxIrHg03Pd+B/Fy
ycdzvPCdenMbV0Bs+attbJMsIUGA5RGfaSx0NyOA/qIJaTNAXOFwvIFetFaRUiyoR9tYe5vfMlEj
fUdA+NDMsRVUN4MQ/VSYm9w0yxUwxyaDUsk0GbDACnWd5ZcQ5Q0YT/6UHlTHvBEfg00KXsFxzEKX
sWNpO7y5Igc/lYvXDfJOcLJFJsmRydiSCZJ8wOi81pXu1F35gPbNyv5Wq84IwTc0U55ixbmOKgDl
1Qb1tFaVIALoXN6b2ddyuZ9CkV7Z9m38snt8KQrtOw19IACRfR3azvDQ6EiSPe2v+u+2rxIrNI5C
atWo5RSyKbv22LssWoxfgifWjSp+jBSYBa84WNZmLtcNQo80/RChv7dOP/23z8MRxjzEqhLGWIsp
PVnqR9qc0+77dQhmur8x7mq7OKpQtTLSi5JRxdDDY+njrrOqm3kms92k6JNM8ewZ0efroNuec4XK
EQclWZIrksnCXXbfi5z8szna+jOGL7MH1nmPlwXhBHOhaXCsIRVpqVQ5tjM5MCnF3Bls6QwtArvy
hTnLzSB4tUKOMsbQVEmpY187z7pj7+LyJ7xWQ12Owk2LykW370grNI48psoIFaXEypgwJbT0kGwb
wIiYdA9hifGD8NVfYPn8C14ktYOsDsBT7+Rj+6pAww6CrJabfYd+gK3ETuOLSkS204mXNfIvehZ7
GO1aYHa76lC7TJA18FnRF84fupXz07hL/+mc9Ek7XLdWAUnyYoXm2OlQg2LA6YtC7qh1WGJBek/E
kb8ldNS6yZTIYrlSxRuekh3qi4+LE9jBzbzPRWiiFXG8kph1RQYLxskys2hhG07MYlJ0z+Qq0qTF
Y+ZaiS28qgnOhMFxzWSiU6GqmJUetY8EguraY4oSB3nHzoQQTRAjGBzH1NOC/HYItOAlQ1jwFuVB
taxy2FVUc/Bi4P83O+HoJbaCXkYaEJmQId43RH0Zl+ZI6kB0BxAdPo5aVHXJZUNm9oj8xAJ9kGU/
4M5LEW81Nr2xDiKFpm1AFXIqCkq3jbdut1U4OWpzII8Efq6eDlrh17Vg4/5AzBcAzmfj5qYpSgAA
RAg40rVP7jVfxutALBRX3H5M0i9YXOgPVftZWUxg0XM0e9B2Y11ch3+r3Cbf6o+WX3viJAWj39+d
7AWTO29GEWOg1cwwkQbE7AK/gdR4Lr4dinC4A7Y0YYtsGXCQ/gvOEJCGxJq6j3bZB/LpG4vHGzTH
lTv61dqJ6HmbUi5L5E4bFGQQSVqANsrnmni66g5CDfDt+9MFgztgQ9h1cjEAozH9eDrQ6imnxzxE
kHK2DKTCvXESREeiVXFHTVLIAlYGYlD8E2O2PRLgUvr/PVpZVXEtvCyLc96DqvSywZZFF/UQDJpT
6w0ErIl3nZ4Ep5hveUIucJA7lvfL8mcTt2uRHKbo73OpAtynU3mq8PfludopbfnU5tPTf1sCxxM5
BCgUwsKcuDmFihehbeU6wB8CqZ/fgtcMRRcTBvTFyF1q9ujWt5ETH+Mz0wMjO1bwInqpFO0ZRwxz
pDOXgT2rcW01D1n0nlKki2mpHCFEstTqnYblSAEs6tyKdOS34xZD1qDOqxOo1XBHMpcGeSgnnUUS
+pH5IjYdhdxZSGsY96JhTlvNGwSu7ScadxzHIK0nvX9DQ9xyF99oN0NnKxBhX25ZX3WICvb5q/bS
+dbhPYLKv4BzxzSXizAaNA03pTyyMUnazsKHWH9PKeFlhfyFXK76Uo5igFTm4xh9aTXB39+ur1oB
cKc00uH+MKCaKYQ0J+rMZ2hTQYprQCmFgYBThxYX7l7XTxVh5P+b/1uBcufWwHjIkLCtk/b564iy
f/OH3t4jUzfD2A8/RmFZ6w3ueDBt8mT4yeviIgYVeqlt77/6JZz3V7WumrvubfngD8gBERfPcq65
Q6YYl7PhAYJHvugCITolOnfMk7axaJYCVX1i15baiR/UxxmtmMVDLOSUbQ5brZE79FkrjQEqSdll
cMT7VYEcMSKO/eQwbaDCt56vf10hHuf6J2jllov5tqc94lFW6RHcmzv6JpMlf31XpLFaHkc5lERl
OzRYXrDsp+w8yHtlEITYm7S8guB4xowCDPK2AKFpj1n5qoTvoeXV3+eoRLIMgxbMHrqY2ot+DgqR
Y2GbcOXE8Rf0SslyTUuAEMzmUz4bfhDMR2vOnDEtbuM2cgQ2INgx/nI+RCkZ1QF4yQkqNqf5Nj4q
jwES3JMb3XR+dqaP1xHZJ7i2QI5SknEqiFEAMLN0Nw726vC9ouhisiQ7zEtbNV6v420XFF++GX9D
h3DUvMwN+2bo3a48duNiusWFI/p0Io7iC2/1okA3jA7r63aKN35mJbCJF59Tp91h8oeT7bvSKcQP
qZtP0KsFcrTRdjQutOmNNmSHOC3GflX72WOVCkL1DvZ1rn09jjKsTMtNVQKWotjSHXRQ35I4Yf+/
dof3zBhZ+26D44xxppMFYTbm9RRPx5O+eaiQhmZivDkqB0VP7Jv3sNVWcvwRF+gHkGN2GvDQo+7j
t/ueuPRC5MwNjkcaWWkGhUVf1p4Ns8pdL/eLG/K8HG8Du/HRPi54xd1O3F5WxhfjSnOJoWPMk49O
c4KROMo+f2HeE+2DrnTIHkRPdZs3sBUgF6/kS1I1VMUSo/RzQr5U6TF4j2ra2jpMjkvUMqyzJELx
RQCRnI/5FzYNPjwmH0Lq6k+Ty8QZSlHpm8hrmlwkstBWLemAnWSnnDqxS0bHQhCCkYZOeld/Femu
CxjaZP++SuKk2RAPSQm8DA9LcWNbloCRtwFUS9dldn8iHH9kbW1B/gcqCUn9rA2eTAUMvG0Jl7/P
cUZiqv8TLxvmxg5A9Uni6KLS+T/Q/AWFYwq1nFU9i6C8wApxuoNyo93mh2Qvi9+gt/n2gsSRRNum
aA60WIMS3kBY2BQe5YP8prsvKmnajgYuUBxPLLIZRkaCTxOhZxQjRWj40hSRLSV+1z8L/KTADPg0
Q66UdVGyhsfRCR7YSOH6jOLw/FRDEpYl9Kx/rgMKzILXVMmlKOx7HXgB1Pm0ezN+jErBw/02nf/c
Pl5HRRpNMx5ibF9x6pBP0w+qzyrpRFT3h2vCBYenhGTC4BcJOA3EwVUP4ybu6KGz68Pkx56o5WX7
OxmoH5UVmaIU7Fc+qE1DKlqojGAA0uT3teZN1XC4/mm29+0CwX7CinI6w2yquVHxunxk+9btsW8+
2YuGiLKD/3swcYHhiEcvo1ZPDKzEAjFkzdNoHYPMM8aH66sRwXD8M8tRVaQdYFrraRiPYeYXaJ1s
RAVm2/Z8WQ1HQItFzHxiMKP2nNCzpOy7QsDUIgiOeeakjahqAcJU0D+exNVhVAI/pf2n6zu2NUkF
jvWyFmYgKwOgcjRIgwKgziNHVtbbvmJe9V1+DA7BCTG7P7iak02Q/iJ7yPu/69j+Hzo6NH9Fn7Qo
S9oJ5kdB5CzrzsSP/qIKhp2UP9sfjtOvOImS0FFPgcPu23PssKEmsTN/bHQbhOfpt8Lmxu3w+bIy
LmCpl36JoPGHigooX7AXhWCnPMYofkFV1o3oWesPUeYFjWOKVM6oXERA675VMcZvWTGqHpm0OLWj
L+lgd1+QdxO+pv2BDS+wHHsUmhKRKHjb1uKw7NgDc+zLh/Iw+AVqYa6b6h/CsQsaRyJLPxmRNcNU
Eyadyx5NtFvz1O6yL29XhBdRLvM6/SL//6vRTN1Mwgyd0LuenLPgJpW/CRZ0na5wDH8FKCFW0kcF
+2pv8WV1J33skWcrHVbIPLl5jCEkUN3/T9RCZJ5a9DAeGib4mmgBQkxvGiBQIXwI2g6dLh+L4xWj
nppybIESHditZ8JdXDv+qEgUVmYL9pEvqe/QGZqTHlislo6+1Djc5vN4v6DiElUPR5zvR+NZNIBx
O9NtyqZqoDufaHzNVNzNQaA0uJIQTI9JTtJTiRcJVksded0+u5EVu/rO5EOL1B73IvRN21yBc/SS
90mKiSkAb+vbVvI00avENqOsADhGQTpUa6YJ5T/MNlvby4/LjXWr7wakKDM3vhtvdIFdbrPJCpJj
EyJlkamNbE3u7BpeBsne7IPxECGyzxyR/us2m6zQeDaZisWYJ6CxIvHmvofzQaLPCT6y2tLMETqE
TRe0wuPYxNIDdUhYIqD7KD2ZqJyNz8XNAocXPULPyjeeBeSyGdmt8DhyqeeoTqcU5Sqs3qi/LV/Z
08/wVX9ebtFlB/WlxB18VF3vMh+TJwXgIvPkOIbEQZPhPoPmtGSPie6oIwnP0hf5Lo9tXJ+gT1M4
7yt4Wi2YYxwrVhqlZD0hzDsgg+9DKhKd8G8BReDo7jvbeC+IfAY3RGZnpG8Z1ZJ6vZkeUtnyr++k
YCP5pO2kxUYpUxzDvH7ti5duEkTMAivhC6fCyiRRWGDTUM0N5ZthHx8wQuwovDdtUvRqqzg6UYNE
NeeB4Zx7l9XgR7tqb+X28vbGIu/VeyZFM4lyYSJYjlIaaZrTKgasjEr8NwGVsrb1g3zQHuYdsfXO
tg7qfeaLQgcRLkcuNe3CbIlx+LrZq8PWzkfI0oe2qb/P9602lqMVgkF9JDOwwuzQHSCvGX+mo50g
QxXaTKFe3tedvWiO8WnubFHOdvOSssLmKEbRzGaYKxhnqeyN/L6x3FgkeCxyCgbHJHUxDm2gsOTi
ATMeQSTFTbsb4VZTjIT7rxzCZ2s7yVJLxQAaEnF+HiQP8jI5GgmdKSnOlax4hbl80Y3SUcIZs5Eg
EKXLD1YPdyGWRxHYEJ/H1QKjbjOC35IggsK9DENYbH206aHdsVppOCl/+DcI7fzDdcoReUaTvywV
tKGjCpNiOQ5WqarchMdmT1GpWrgQ6hSlvgRmxOd2u4a2tGd4evdlTA9lCP1iwxEsSgTCEVCnJyTO
K5xI6qve/JJ4xdfipmavNa68Nx+t+3YvShMIN5Jjn6CL5yRIsDDiLx7e0T02XxDHEYq08j56Ie+R
ILocR74LDeKOJSbsAq4n+murWLuBENEdTOCPTI5uKtVozJzFaNmpfp1drbChdbpbHnrcOu3Q6VIb
KQtX8O0EoZPJ8YxMqxGV6ACleLeU7BpdF+mL4bKKn0AGg4tanLYzzKud5EinizRMCOsAqLevMspI
5PwukE95dS5yTEWW7Dw7xuVBsEoWsv+Wo1iBcvFLrzW1OrCQPjlNHitHN3fdEY97Tr7DngrOg8Dv
801qbb+U05SBukk2+6pp3UbhcA/dqUOjKo6sqJItB1ZkY5TQp/+2TItjl7mBGF0zY5lsjhWbRUMw
I5xNomFBobDqXkCiFndPstJ8LmsN6xw+Nt+oz4pxmbqlfGi96JaiCKrEy5EIVcA1fN52VBejMxcw
dzkXth47df4p7PaCfRSBcOTSpHXbBR1W1h7n44RSp3so0vmtB8c/3/VwEaUXhY7oLG7mC1WNEAPN
14aq80Ivo55hVFfbYLzt3QRddpb2aaE9qd8zXdfKtc6z159w637o9+Ii3c0q5DU6ZzxmpOaYc9VG
bvo64oq47GdUIWtvEzpEH3HzHXWNxZmO1KCSIEtrTMi8mTxkJ5FPy53gxPgbLYGIP0RP7lvcugbk
XFRCl5pEEDV0A+3j0sX2uDxetxkRAGcyEHJeso4CQLK+NuSTsJRxyyTXC2D/vsolh4nSNXIK26i0
Vyn61BOMPq4FSu+iNXAOqI16ImclvkpST6Y79vHk6dQUalBvkfF6KZzLmUfF0gsTW9UfoZl5w6ak
6BhqHmIqxfvks9ZgnLuBIhVRrZydKfMYQdisFHz3zWTOGoBzLWkHBGvAarrd/J0pSTZQCLkPfdUf
d3qMRuHsiKuKSEl+M3Zfwf6mmBAYqSZRrKvbsZYnSIaghpBN0s3QPiZ6PN82Ps3ArQPTX2Q+xS83
xZyX8YgvNi7nskej0zwdSk359/oZEsFwrDCVmWGhkCpys+hkkieoyku6SK5myzmrGEr9f0vhiCAv
NHMOB2AYQWvLXeCWem1bk4ysTT4cu0yyVaI4GiYuX1/b9tm64HL8kPRj0KbLAH4ICXXqkCznEJwk
qKwTrY5niQEjWEnbs6nbrPImhRXqePMRvYmIYDiioG07GfkAmOTA8g3dfvQUvGGJHOJmKRiEfBRN
MXUNZRXc2cqSqcwhWYyP9aR9G3aoR9j/2+0NZ0Q3R3qPVKnX34hu/ZtGiEE5pmGqpmmoHDvlsd4X
eOiMXLMzbEzePgym9hCPi2iykQCHd/ZRkS2lPgCnIY80Mmzc8HPZEoSiIhDOp2uzlgxVAxCSHgf6
uVhclQryQCII7tA2GskyPQFEmu1NzbLT9sFIF/v66dm8NaiXr0K5Y9vToe6HEscnrGfLGawleqjT
SDvUs4QZZm2EO/syvEhx2DpDmccOVRvlm+A3iFbKHeHZiMyI1rB6gmdH1UuP3VfJ1U8T6sbZtC3j
IB1ESbZN1lgtm/2kldeX52HJFh2bC4cJTeIqCk4JpORdwcqYE+SvRyoKl4hqKsRAM9avMEEgV8qc
Tuw8Dwd6JBCEiHbBybjJ/bJAafziQmkotxtq93thMp0ZyDVwjkxkI8wVkjLW76FKXqC0dHrQd5jF
7Zl/0Re5/REvS+WO9xBMS5bOQAviQ4uXM7Tskpfr2ymC4EKOqdDDMIsAoefagx7Pp4lAyWtId9dh
Nkl49dE4coy1KrdqzEdxEwPFWiEGsRmvsnQTQigyGFq7n+500cvY1o1vZSf8Y+CEJshMNtnm9Y/V
8L2oHFN15WYSnfZtk7AoZKZA/JQvAZYatdYDqsGNIaPNWD980W31OO/wfuSJCo63z9gFjDP+MA3H
MVApwMwbNQttfRBJQGwbxAWBs/BUS+e5zPTIjakXq88GXmpyETltbplBTEvD5GzV5MU6S4ox0pph
RC4++wM7RrlPKjt5xYsDkv+iQeSb6Td1Bcd+zoqYNKWYJGvAkqQbxoWFVzqxH+x1m3isyk0YCYiW
x/G/IvczoQGWZ+3ZNK/C624oxj2zh4a/kIcXoXFMX8dV3Ws6Vtd9Y3Os31pInEnD/IcSFS0iA2SU
8xsBGjom7kIojxBeJa9dplSNZTVy1bwYIjuRDfN26ZracqK2JJjyntVKaecmKUWGuWn6pq6j5g4h
MQLbX78iTdC3WrdB5LbkUxR8kEUTtrbNZAXAmUlSkabVOgD0R7Sq7uMj9JPaj2z4KJP1z79eZ8Tt
S9EKjrOSIIYOZVIDrvoWnJXYbp5SX3mYe+ctqe+JEn3beIZl6IYhmzKO16/7VxYpDUFU2D93QjYf
b8C4yzLPVXqZL5xpxAq2freTCxrnV/QcOmWxBrQEz1HjmSWF9Lv2kN9Foi65bbtAW66qm1Buphwl
9mk99laFfZT2ZWaXr9n9m1t+TBo0qbGkvoo5KB/+28d7s6UVpdDGSKVctXDoPPMh3mdesw8hgqki
LRALVbW3A8qLqbxlqFZoTWYMjT5hiaxqrTssNyGya3BmwvqxTTd9ASIcl5iV1qGSBUCsGSI9Wu6P
MjzRlWw7pbbC4b5ZoZVxrqTAabwGKhYNtC9bZ0ISr4MM5nlyx+d3FqlhxNZPAuE829zGrbYsANXu
Fo9CINpwU/QwslFKf9HZt+lHV2j8cUtzg1gTLCT8riSfNQygZWlD+W5s9kNmR+NucMudeIr3Jj+v
YLlzl5PGSiVmmHH+1NejTejtnJyS8WEoC/v6IdgMsFZQXEwXNElYohgVoePidupBKu670W2yx+so
m+G+JWOWhk4sTf+t90Ka6ySO4UzNFMMnqr00QLwJY2iT2ov6T5IpuCFum+YKjzsCmOuSYtgoiEv2
0bh+o9ilY6LYybwz8ayFpwlf5FE3DWUFyJ0FpZLipMuxQA0F/41xbvKbpBTw1eanWmFwpm9WE2gS
M6Rdw8Lw3ipyAuV+VF6EcuXbTmYFxFl90Etm2LUIhuHSPKYfxoY8t6fQgRiDuHuWeeTfnMwKjTN2
app6UyRYFntXLW+ZTF/0nfXONuj1EznsTW5cgXHmXteyWmto0H/zaP8nDNIJ01WiLeRf5IowKSfS
YlENJGOgCexNtpzYqo9Dht5MRWDvm97zsir+FU5pGzOqF6D1Rbgbas/Cvfn6ARYuiH3FlfeKlyzs
aAEI9uKON6KzdhufegwtYtU+Ir0kwVfin9zKrlbMNAIYyw4o+2bPZpr/hbin4NRaHE0EVvq/RclH
ySYupHAciuJWjCc75QfFGZ+Ks0glSbQ0jihKOTPCocbSMjhnBflSzafYQ5FzFq2M44qlrfM+k3Cf
QMJXrfOdKp+1TjRRVEBIFscTbadXs1IBBK+iJIjs1qidqfJUc/IE1sfC6CscYXEc0UpEG1q2HOKT
3E+ekc9GAyvScmi+hMrxX4hZbW+gChkkXG6pzGtS46ZZ6oVlRm4U29M380Hxlh0TLoidIrNT1jfL
LmYi69g+yD9R+TcWaOW3wITjr4lvKS85/XJ9IwWr0rjrV6TM6owxOIh4VcmBxpTdVw90EWQGts3i
sgiOKvQu1YNowtZpifWiNfnjODyG+nKXSJbILkT7xV2/rFgrSRBiv1g9GfNUaI44lgc2F8eCVOn1
zfsDB14WxtGFOSvDbJVAG3G3ZNVrGCzoq0f2jIgEhHMdTfSp2L+vCHdWF60rNRAF4uydrhG3Rx64
TDrBzUsEwz7mCkZNdW2E0SGLQ3Q70/Y0/mwmj9eXomzGs9A7+t9h+k20JtbSIk8Awlw8ddQdsvaa
p2D/5EPc7JgiXeNYB/JBRIMiYJ43uqDp0wWmqMbZk7YUXiJXj5hR546y7tJOlCD9Q9x5WSgXXljL
hDF/7KNJe531YuKNVMttw5mO7QnPYs64154Fe8uO7O/U+BOSF7CZZZUkUo69bd32lcIoZSj8QXjs
+BdXWIGx8E0SpK/nQR+xvA61hExEYLrp/w120AGLEVdjfLNj3L9ngDMezC8L5OgkXeQsHQYscNC+
0dHNJcvJqajGfdstX0A4IkmXWF4wnICFNz9eBOID9Tphx+n2PegCwzHIgDePss9gjxixtGtos6OT
XQbHWXd1bKFRuNeNY7u+Z7V3HIkEQ48cJoJDN0JHC3ntdkaPsc0x5HeC/YRWQOWousX3trSZYLu1
kwU1jNs5jxU+xy6DlVWFyb4dgRIxMjo3vWdgHnbmiN5Qt/N+KyQuFqH6WKKnlsVVKLVxMSRgh8ad
m2qPOM4dXsRCYiJnoHPUYizJkATs3JU5eZwbPAyP/xp67SjJfFq079NQ+hBMOaWl/Ng35WOVxk/X
P67AzfJP1aqCh+OA4tuSIrQXcii0/QCWkWf7Og6zySsEw/dFFPokqekIHJ18QuV7JooiBUePb4po
F6ka4hJfjlUQFB7yp4iI/0KCfpsodYuikwpDRt6c1MrTZdFQKUE5sysZ6Ouk2NDPvVX9+SQ+5m9p
7N/37ILFGYec6H1I0bSDXN+ACZgQ6w0fmAIrk90qZpfJEjcO2kA+BLfSMfmbB4Wtr0ZlvMug9AST
Xfny4TboaKcFCjyfZhFngSKmLRd96AW9hUFJ8UBtmmjjbszNAdX+ZvahHqhhy43ZOl2tG3aR9tXN
YMr1O6xp/bs4RiB5X1XxjKcHa64d2byzRFld0cI5IoimqMmyEgCK+bWePDU7XD8OWyHFegHcp82D
uMAkVRlZGKV+iGp117ftftDK+zwxvLIRiTxuVqSs8biQQlbnvJM6rGfwKlwZ89phkZPl6pE9euSj
juGc1cM70zIrXD6DAQn+pqc5DOjHUJ5iF3wy3AzaCJmb/Su692zSN4W1KhZGJKP8hvO/fV3lNJEm
dmBkJ97Prg6BFgutbni6YTmGWjQBa4s914CcJ2adzjTLAJjLe0yob8d9jASvaDLtppdYw3AOuG17
vSIxYMwzq9SrnQgEx+QtUb9xFpWcbkUXazDubGlT21ppA7CUfiyWJ0n1IvMhUgw7QsVZIhIb2D5o
l0/GHTQMf5mXipVwFOkXakHeNBFQhXDzuKM25FqVFuoYufMRHeK7ad96TI8LQ2ptca5ftBzunA1K
kAYl27zWvKmTr4umCJYjsDg+UI+DYekoxWo0kzpVVTtZ6XdhucuWWRD2MaPivc/KDvgwvVSykmoS
kPpytlPzLsQY4ewd1YVrDPLrvdGiVTXUATDi8bFov9L6w3WaFXyO30Y9xNWIaeL4+5X1okepHU+h
4Hv8gVl/GrDOUYAUGjJBDoQxnOyEuT1/ZvPYtfPgBqiWMO3GZj56+nR9YSKq4yfB5+OkywFbWZjZ
4/cfb/0WRs/XJVqyZNbA8B/NgaMFNa0bPQ1h2Z01Q/ywsLXhxUxFjn2zLJlCrBwTzS0TswG43NJY
j0FNINqC7SQKhhSzyUzqmaKEAa6qc5M9/Zq9vNNxXFA5O1zGShlq6J7AccS32T27ACcfmKhX6ARf
xVmZzZ6F9So5R6XLSWZBbektNX1iNS9sagCL5nCu3xNpKLKOhyqsz+S7XfIip9BNh+evh9wOwocu
Psi5N47HqPIFNsnI7TfGWEFxq1LoNHRKhWeRGfEqLvaIjYf9fGb/HTBnuj1MGKBY+OohfBI5rW2W
X2Fzx3CM+4WiVQrn4YvKdNmO+n3qaH5/YNc20T1xk1ZWYJw/VsdFwSwj7KmRfAq1f9vk4fpOiv4+
d9byYSnzjL0vWRbKGKJ/GmE/56aTX62Ac7uWmaSFWeJpUzdNyyGZ1dhh1mV2kFaovhqJ6iUxBIWl
SErvFXmp99bc1va0tC+mGii2PGflrg7i1Nb6PHdGWlc2xiSqbt3nknN9M4SflnPgZUFiqxmxG6Oj
QPg3gwuv0Hkq+aUHad53PILR1cZwDpySWqISZZ9W/l7o3/vB2l1fzqZb/QmA57ZfXR4pCn3uFwBo
s2UPfWvrmKynVLMA5vpZtPjWB11tILwH2Wjch02WM0ETPxtaJhrLet1SLZkjTkkP4lBllURlfb/k
/jh613dL8PExpvHX7ZJbnZRjCoBul35p0HFVOlpoK360V17+IjfJfu+fKQyj33+FM3stSBbMYXfr
Zc/0YiNPvu8tu4Kw9XQW3482o7mVMXBEMk9jhvoXmLZWT37RD7vUquy8LPxMHUTHaPtTYW6eQSlG
lWucZfdWY/aqZbBXjpkVLEOYqUPZV+stmC8xYHGi+SPbvpxN6vuByMeqIemsAnUciO1P9Rfq5C7r
C0YE9qapYo9PCL9fhC167Pz8/gUvoFwAoeHFvOmYEypOrL6TtT+yco3OF40P3z7IFyDO9PtJN2jZ
ACiGkIR6qsIX2RByHzPva6vhzD9UgiENKT6a9sRufhDcPQ4opGAyDvWTWMRYtCbO/Eu1DeMYCmxu
l56U+Lla3EA07FgEwZt8oFfBTGEU1VS4paTtLExf7xKyExDH9tG6fB7Oh1ZTOsQyKz+hD923ObNb
m41UXnyKuADTRZNbEwo77QdRCc/m4w1dGT3nWZsoMoJZA67a27qvf2edsJhte8aggwxRbA6JClFv
+jbXX5bKOcg27KyhM0FaP+bUDPsU6WrxnBrRl+MIhKS9HE8648b8phv8pLgfY8FXY5tzxdz5LDGS
HGkfTDCORf03lmpb0iLboB+1uLbbWbMFJiJC46higpi11fY4XOhq148QJPuaPiReBFU+CF4iHXbM
EWDkH5KzqC9R8MF4hZ18iDMpVZhtQuIwPcZQfEr2f1GZIjgDvPg50VJNa0xsJ27wJpukBUIM3fkf
HcIMbIQeG6cl/SMSuhEdAb4NgnTqWAY6lqeFmPOZPBO8o7A6i+y7bNnjjqDkQXQ73XwcXh07fkiZ
2aalpVvAlB9oY8f78iGCe2OeZt5hyHPnymj1i470thW0Lm7f5S4Hnh9Y1hKtL9sAm0ze5JKm/bfO
ZaFWuBNNHBLZK0ctLVVry2Qep1Bfm+ieTpI9UWdcRrseRWGq8CNypBJOCIPlEIcjOSkfmScdbt4u
qrZyJB6JbHE/gchaOX5R8kQfalYINFu5p8ft0Zq6zx3pJKfQCtGbomAveSUdPKFmvfWjEk0r35zD
dGDimOGJje8jdnfuD6xHQ9gRIgLmSAcSoN2gp1ilec5vm2b347WK+Yf0eXJSy/6h3W/9I9J4FMR/
vKSOViLGlEMAI7Qk9H6evwnodDt2/umG+PLcoMsqhS7sCPr0OB3CI90pRxZ7sQSYyM9uOyNUAqP1
RCZoNfw1UM+VamwX9jLVWF8Wba8W99IgELbZ3DC0teDealH8j4u9TL2dgoHdbVTDz+YbXAoFDmhz
DSsA9gNWb4mdakqNxO429ZI9YlTTbrHaG6u23lGcg036uQ5uq3oaWovEwgMpiudj00wf5bK0Tkvb
EsGCNl/q11Bc0DWgM6dTZpjA3BCHaLeS8SXNbd36t28+RkltlxJ6XV+v2932Z6IU48B1w1L5PHVX
tFNYSAVu7Cq0RFE4QnT/vyEww199pxJae0NdAiHLngd5v8SCnMMm8ZHLCjhDi2ddzvUmx02iSe1K
L506G+ySPC7NO4Qy6AqIM7hSHlPJCrAQhPgYGgx1JtQVXd+r7Xz4CoOzNrq0S21lWIzxBIGHk+4o
UEdhdz4DMxpjdNkVPmTahM1omyHVCpazvKmLjD4KAcsqYllJtooUgVjsfTNvtoLhXHDT1smsMpgw
Jc4Y4BFejxzaz+gsNR0aTMdwDr9c39E36f3fgmJimIaiot4ArSK/ml9Q6OXUDiUrv6G+4uX7xDNy
u7Mnp7hjDVz9YwwpNvYc2DzSO9aiVvm1bGuIveS3vkboAe2v/6Zt5vr5k/hpAfOAaiBSQ3GllQu7
t16X4CkOBfQrwuAdZa7I7RgCI1c+h8H3GKIkTS6JzHXTHV82lx8SYPTQOTfQBuGq6ATSIDMbP1IH
c0TcQrbHT+pn9gQwvKRPUGr8b1vIHXqaqwbmeWB5Y9Odikb6p6HJsRr779dhthNoqwVyZ37qTaVa
FiyQTcaQMTYt2pF7iDIhQoV42qMATbSd3Om3qhi9OyPQUDPhZadhF6M8XXKWRzZFGw9iuwXyy+LJ
RCJY7vTnWduqEYOlmI+R156C0aJNZ5fVwayeri9x291cTJ9jgD6Ip0lTcBrV4qPWPWbxt+t/f5Nh
VPSOq2iKRqaO28EFZRpBXINhorlwMjm1ZXKq+52cemXkV0n3HjPE66VhER2I/OTMPGqGvA5apGNG
34ieO8sxRbPqNw8y1WQICiky8n08f01oBG4pLD1stNTO5dbYLUp3X8qNSGF8c++oSUGVJkUswH0b
aMmSlhCIC+VVBhdTGIk/lbSwy6msPN2SYjTJ67JTJLGAq7YvgStk9stWIUKlTrUsWUAevHCv7Zlc
O8tRI9sj9HSb0cIKitvOVpZ0QnVsp1Gf28DaafJhkCt7EAmkbBr6BYcXemnL/0falS3XjevaL1KV
KEqi9Cppj57i2c6LynESzfOsr7+LzrmxTOtsnnZ3V/eLqzYEEgBBAlhr0tKxhEqavSH0KiKy6+x6
aFpIECI8a6Ng6GpISJ/4ZUjfJKbrbynAoIpn+dDnqhmiDKpSFeEQ1dCPW6QFWTVGBDHCCL75w7FV
v4fT02nfXddoIUMwA7P1C2bwOMQBxCc0kEabcKsf+JUuuZW1pa+nWgtpgiVM/Tgbmo1QNBwrYN+h
XXVrPdd7oMjYqI4hzgKXLHust6eVlKyjOF0CSKFOVSLoaBbtOevTB1KZF6APSiWRadX+3rUTp0wM
TSFh2UC7jJ5NwS6NJb0nMj20j/aQFkZH2hi/H9Q6XtLH+qr1abGljVJ5p1dsVRMGUBDdZgYmEQU7
r3EyNU2IFVPb80DZ19H+9O+vnn6L3xc0yYFHkmkzNNGTnyRoL3Q2X2tt6AV+es1yWUYh00ZIXADh
3lOTr9scn6vRZVFKtFmNbwttuPxFKC1stTVHit9XlIvYAsBU91MxL5t2lOzK6v4v5PC/L+QQszSr
uOP736ExyP+VkG89leHdyRZLSEzCFFCjOWhYNlOYHLW02/Rde3d693lM+XQ9YDaK1rZuU/Q9ftTD
inJ/qjgOEQYr9o0Sb9WeAfBOGRwSpNc+SX70DJgSp4Wub9JfoWIQUIq5H0e9Q6DT8iMl8RXg6TzN
yA4AsJM8X3y2bkCLgjwat3sdA/vioZ5XLI3mNg829fxQBeVhDvNNGT2Vk+rlqQyf+bNRfBQmBnBt
jOqAQljDbttuU+c/bdkQ7LoICxc5hpcrKoJW1T7ecWkNcu/QaJyhx6xZcF3LMPw/7w/X412IYHdN
SUgMogDQemfs2g/VBzukrj+Mu3jOH06bgkwf4VxFKwlLTAuieC/2nCeunT6assdLmRBhX9ICNa4y
hRC9so7ov9mNsX1N41mS3K+8en9cN8GZ0txko8riAHlcrzk20GTZpjpXLiNXAZELWLabs1rWofrZ
gT/IfHtUWwSiedZrWpcwCFCVO/pwPSuPo7rpMHWSn2WWxHHXvemvYbwlsgthdk2s3EqgoBIEP5vI
3A/5sNc6FZ38gepZKnn6V9bxljEt5I1qYkcVxcYV5FohmyraJc3utAjZ+gkHUpVl+ViaUEnPH1R6
VMrzCeM7Mfiusp56LJLBfEls8c2GFiqFg04wLYH9aqs7y/jWoRii4pHrtFIrzRMfrYJ/xUJK3wPe
nMZYuMEdPWNrHqlXXMAQMdhSHPikY2lKkZxlmglRw5qTyp8KyLQSdhnonaOnZeDY1rg/rZwkOolD
NKEVqz4pIYeEL/pwQe3ADZUH459Tm35cQm44iyU0smDqdQ2G0c1XagSklUB2DK604UIE4aEWYzqq
KVZYo0jpLBstGpvogb91vBHMRAMonzmYDOoez2ksSVtWrpofRfKUY6GVMsRdY/bQypw7N81AE1Qr
53Pmn89a4Wp27GiRcTda2iYfTcC3y9hnVu44H+ULhllHUVw0KeSHB7TjuaELbt8DL7SSB02KQCCV
Jpjk0JhmQwdIm65nIOA3YCVlrvr0B11J1jy0apeL3RSOsor6mclq7Kaa7m1Lcep0ckL7vLb1zWkH
WPduYgN9y8SbLqpLHzexbpQ20CxwhpJb/Qgcgh3QQI/8zYABfX7eqA6u9xLDWXXud5HiMZMEaeZ3
PkRmrHTaeJv6lUOH59OKra/gX73E46XHvXsiOXh42wF3UPUl622nLrdK8HBajkwZ4cqTBW1fay2X
oxyN9lsLdrfo6rSI/2J677oI50qNEngcmViw4cgv87wCPt7wvlPeFiIDX5FZhHiq1HMe0TSBRpzp
LNnzznf0U8bOCDYkDtOatE7+S9Y2LdsuwZenqVaaroFQhb0m9Xe7eSHpYWCa+y+Xkn/HImaBlEAp
jB5y+CQjjxnREXx4b6XuSYpctvIuwiPU+8YJbgx8ajUJB8qX0t/1rVsULgfjNJijv8Vlek+A5AQ2
PleWpkptRjhybNVmoBWF6GByygOQxQB2h6IF58nh3cqGpHK4mvosNBXCCBDisybmbtAh62kMawde
q/2QTRdtTa7GtDmPySAJI//l/Pm7um/T4ou9xEVNUVkKmXVwFip7ZUBnXXAWFC8Bnp3wpNvNrZc1
1xkgIU9bkcRYxdEQ9DOn0UQgeLZe6+iZ9vcZ0K1Jvj0tZjVDfl9TTQgtBk2Q/3O377qbsLtAt0Sq
3Uc+MspZhjPJj+qPV/cPhqoJEUZRm7QtufvN/a73z2z/4bQq69eZhS5CrhCzhgAmlnvCkfsC9aIj
GPDQAOkOXnhWuuWFrL9FtklCRClSRWFZAJVStdxYY3frT8wL4sRTo1iSRcpWj3/KwhBTQrs55mdN
Ht2P3TdLhjsgOWM0IYykypyVMw9avXFTRQ+mvtHrW8kG8R0+ZQFCvIjNSAmGGRuk7Ubbac853Z72
kyGB1Lbdt/+BLUW2P0LEqAra1xhd4bxJse7W394wDrzWiX83kZODYVZz+tGxPXp3WlPJYooV487o
QSVQYzFN/VjNpWMN37r+92kZEoOgwjvrYMXdqBeQobXnhN0FqUQHWXQXi8XBrBhjjovZ28FiuvN+
ZM5r58X78qL4IcNNleyUWJlrUlOd/QzaDPmmU35lYexO0WZuZXOeslXjf1+4UTe2VDcjyGmHb5Nx
05D707uyqodmg5QAzVqa8XaFWvy+lbMyhwy0gJk/9SR1zHTr0yujkpXguOV+cqWFHEEPnXaFWXI+
+WYD2GETzRF/aIgUdxic3u03wfP4kG/yC/W7cpDhLK2bxkK6GPf8IkMxAVpyXNYcbsUhPodvzbmF
phcqybLXr50LaXzNF2tKgkT3Z/ImzXhVN8Y+AMnaxk5A4vqGDVi4skEfTbaNQjRMep1Ys47lHdzy
oKUOPe9eCHieCjdvHY6kBiAMF9CErhWByzUCCRz6JyOvvuTAalLeb34In9psIW4WJiVVW2EBgheO
jDjvLS84+Fdv8EFSWE6ZZQkxc2Zpo9bcE3UMpHJskW77v/QWrV8B3ndVzKyKjJlpOxucZPGNsV3J
XPss2fjeW3Am7vg9Iui7lV0MV3qnkYYs5Apx00AVMdD5IVSjZWjsnQ5d8Jmb77NzoNe7wGE/dAeO
YC9zmtUzYSFXyLTUeghjDX3GXl1fD/otHV5IK7vErWZzCxlCilV2Q1TgBYFHhWHjVy7aEQfQvSqO
7XIa4D5x5t+aV98rz/F3aYF2NbQuhAshSVG73Ois//hMTL0YlKVegsN98tRzJXAJbpPSzliJo4qd
sclMiqkFyRJQobQ709e+Kaq2Dai5KQNp77tsB4U4VLJeaRvOVm/dd7i29t/iLdpuqvtg13nUtSy0
+sgplmVChUjUZFOaE36gTOXPxDrv8udWBvAq2zghvORsTpScx9c03Fn5udrI8j5J/BJ7+pooagc9
hmUot5y0LjoaG/+Ks2Xymr1sPkgWWMTkK6oBzYy+bVAeH6cNH4QqdFwC9Lvg0GMiOzya3LulIxmS
fRLTsQB9AVMVQsfWq8+Jd8en/8zzyO282nnJtvFO9obCd+XEoSCmZ1Nlaa1RwvIn+myX92Fyn3ah
a2iHqGxctZQMfkj8TMzPrNayuyKFenQcnFQ/DPRboP40pR21MjliEKHmWLAaciLVTcJXw3b9eN+1
soEIiUVSvpuLlKIEon4z8QQGlS/PBv3b1oqdCKwA8wZ+HB5lDL/rRomWM003KGgIxK6IbvRtcwhN
hMTC4Wwp9VXsKRtyrR3s73+YieKL5MfpXHTVrxcyhROnjkltIYnHlTFV9yiJenEk02t1uxYihAOH
JGFahzrUoqlyAIcVeOfS8zyKD8DHlKS8Mm0Eywj8wq/tGtrY/a7M97S6P71aq3nPQhXBJOLCblAd
hCqd5TFQK423Rv3ILLejjt3doFfmtLiV6QHkIQt5fGkXJljTPJ/TBvLAWILWcbKPLgxAHLUXsvbl
9fx5IUk4QqLcnqaohaRxm10SL0KOxTba1ezqYJ2zPRlX1GokXIgTjhMrMGmC/kgkOtZ9a7wUCt5y
w1+S1Vt14IUQIUsdygKVSb5b2q5HwZDDDNMbgmY6/lwtu4FITE/E9RqVwADmDTRiyb3inxnBo0Qb
yZLZYk7Kullrc2hj3/I+OrS8n1Uuu7GBI2IcfTxdodAlO7HWXdfUTLSqqvanTpqhH8ZUm/gxCU47
6zr3D5VmOPEoq8Gv6/ZXjtg8Y6aJnWsD5KTmi988x9GtD67s0wu47rvvMoT1UwcAccQ6ZPTgqeWM
ismB31m+VEAAwd1/lswQAmqQRmNj8hdMprshOx/qe5LtwkxyOK1fPhdihKA6AHhCIRRimk32AgiQ
LYAI57fiY+yNBG/sHF+GgvM3OfDKoAEEJLQ/3rfA/v/ng2cIUgbVOWyVSlRLcLMu8SPW9p3iVXXq
9JFH5mfd2p/evFUDAWI4OF41xiwxhQe9QNcZI96ZGPkFisAY7F5NtTktY9WDmWqiB0m3Nfz7MdhW
Uw0od84VXVQPEzjMDUzJnpawqsW7BDHrNJRxrpMJElh9yJSbRL1MfEkP5/oD90KGYOZ2FaQTAFTw
gn7Frtih3uaHZB9tTLDHuPORR3PZpU6mlWDxla34uWJCYq9ekuiqVL5Zsg7LdRG6ilEJDTYgIuIn
ZmlYgW0jj9WODdkW6ZYEkuR1ffffRQgnUjWVgxHUPnYfYFsOCCqrQ5+m9c1XLOBdimBjRaOZZAoV
pFvlVQyssNL6FiuH0zJWk35U0P8sFqYkP9qxz+xcAQEp3qWyyIu6FP/lm5H17kAAJa0+gjbxS3nK
QqRgdBjcD1mcYPF49vBnKLrzwGB8ZBLd1iuZC0mCsdnmmPqYToVy18ZVeSi3Bd4uQPqkuO0xBEow
8JaLH1XryACuTlsgFVF3Jky4ECvCxvljfByH4Syam63OcsnrjGzvhAQ2MdrZ9FMsZN/u9OTMjF5Z
dM1Gd8SkRltKsmVubJ9uh4u15DovssukIzkB6iq/BAdnM+hAsoMGnDzZnq0mEQsxQhJraqw2gxw6
xVPtVNMdYLFcvTrGsqvM+ovzQpCQw6ZVMausgz4lyGFmj6PrZO50pW5zPNjJznmpNCFgQKPOtzRY
YoV3tP4AEK5H/5zu2LG/wIu65LyXbRX/+2KrNEPr9WzAGlasd2KqbfTR3NWhcdTbalcBhgSdfcOt
HZre6Viy/hL6vqZij0w1FuCrVaBl/qRd9151yR9LlMv0h3rFNuqr9YTiqccOloxUeb2ovhAshJSo
Qqqht9hMbVce3ooHwHc18YbeSg2USLzubasXq0u0ccC0MVYXzRhPqqu5dB+MYLYqN/GlefuH0H74
4bu2lI9dqqaQx5VGlBLEa2S+h2hf3gKiA1OsxYE31kpHEXls/OTvFvJ4DLehz0p8nymjhgZNz2On
jmmcwr+vI2XfZHkBFFBwfzLztQ+q+5SmZ1Xbb40cZ1MoQyFagfBGtmjpFF1eHHVLhGFjrR6qpQWF
a2/6jZYMj3jJd31wZlDqZS7XHuSwjra3d4ZLC9eWMpDyKPB5Fd4/QDhBaFz7jChoVtWqsxDkM8Ym
UH7jxhEphXPaeVYD30JVYW/HwQ4w0RegedRurs3C8rIgfhlJ/EPtlZ+nRcmUEs6N0OhaawzRP2oo
hYtuJS3Ys+kHLAEde7IxpLd+j1MrKJwbc1iPqtFjC8Pz9LzY9J6/my4C9T9j5j6OEQAiGrv2hUxO
fslJY3L3S42Ji7UVDpUOk+Z6NWAXxzF3x+a6V7ItBmLGTpZwrEbehSDhUGn7YVKNAZsIPpVX88i5
rBpnduKtvVFvKTqP31IOD+gl7ukt5Vt2apWF84UOtk969KRvLDrt1DY9MFs2WCQTIZ4qI5ApKt63
3Vd3sXFGh81pFVaTpve1Ew8PpYYDjNwBzDg+T/3s0E/FpsYUyWkxEjXEFkuF4ekF/aN4Vtd/kXpn
FjJHlukhhIyu8nNbS+Bduoo3kO0wXnbG/rQO6+nEYq2EYJHa6UB6hrUat9NG25C9dfC39QbIQvtQ
igsviUxia2VqjaVKEZo2gR27dbEPDODDo4U+u/mXWvGVXZysvWbabObBttkA+wJMX8qN6TWestP3
KWBvT0tbtwNmqSpycZ2JY9Vdrudmo0OYXupu0qebNuokTrm+cH9FiHBsaZH3ZtWgH7rVfgdN7TVj
vfcjzBoP16d1WTe5d0FC+hNU1TynCrq8U/MGTwUVoHYmOba0TB3BsEFnnjHQOOHYwHRuezeA6Cg4
tk5yPm7QJPr2//g4P/871QRLj6oW1BkZvCnsiTMVgOxK0WIV/DotRWIMIuRakM8KM7nlpX2+abJ+
byVUYgwyEYJxJ5PBGoN34mu65vU5u6x0sjutxfq5/m4GwjFXmImfGgrWqlXBAPUEOBVzvGwG5lko
2J8WtWoLNh7YTGSIlIhThaE624QFiKL+oDgpM52uj8H68zj2kvHFVdNeCBIONuBpJno2Idu29CcQ
KBTWy2h+ZWcWIoSDLVT6VmUjdLFotTFb4piyGdP11dJNTCyaJkGp4mNgI1YYYjgNEZTG6W2mdGfJ
6D9bDDxMAIg7vTGrNmC/ixJsoB3bWY1xjG40NQ4OedONjq7V1In0LNrWJQiR8AI3yd4Ruet/Sj8W
UsW8xyJqOMzcS0EByNk7yz06mRwD9Xg5ScRq+YmqxMAjMqEogArhjhJFm0HjjWtQx5F4gc5cxE7z
lDucsih1662s4LXmu0uBQuQjGRBA2gICK/8xCX7msuY72e8LQS4NxyHITJSD2hDtkMRw7UTyJLB6
NV+qwD9hcbai8yyPp4T96b2cwO/CttUO0IDdtgH1H+9iiF3q+JnTyZB6Vl/hlqIF61eZrRh4a8Ej
c+dox9FTnPx2QtQ467wRLA+qk4A9dNp/pZK8FCt6QmeqKQkgNvaL1NXq6rk2gPnUY1Co7CVet/qQ
TomhWQwzCgRQUx+X15psplkGwlR35FCo0XcaOMGFfT9tOTdQoDr+zZf0W4gUdtSsSKpZPkTaE6Az
qxawFeF+suzjmMkSmdXS8lI9YQvDMqq12YYs9WhsjTPehWUAn0U7kz3/rS8kxk8MG/2uFubrPi5k
NvUzxsZQH2hZ8JyolpdEyk4Z681s3aDb7Uo10n2uV+dpnB3iVP3dWng7TtRzvQ4kSfZa0KYABDAZ
akgg8BK2NGnskjZWifHH5DZHW0rgX2jsGQCQpwM2XzoxdC7FCNsYJwmZ0XYTAHTnkpl3Q7YtDEm1
Yl0TA+jvnBHEFic/Sr9V+3JqcCutLtAoyMZ8O+R3UfU1LzCoaqHWiJxAxBLsfaqDPRfj/3+oBuKt
+Yan0nkcElQ9s26Y5FF6NXAuBAqBeZyiGvDNVbCp/FsluwxkIGrr5rgQIBhBlc1WkasFct5b7Rij
LxkTSZviddhW57wezDwZ6/Z6oF5IFOwhs3VlHC1IHI48WPrH7Ah4iLMYLjdszc7NbxKvREuHFG5+
7QwHCOTfzRN8XJuiQTV8CA5eOEpedIzc5JDd8TNcTgHC07ZPVr8QJgTnQWmyWANROkalf2vqPqOP
TfuiZ6pH7VurqtzTPiYzEyE9KVmYjDqDamn7lM4/ehmd0KoPL7QRklTi07kyCX6fVLiums9B/qwM
mUQJmRAhMgZWkMdomYMS5LIj26q+qDrJPNy6CNMAARwo4FA6/Rh8Y0vLARgMd8ow9R+AfMuKdaf2
ZQgA6xmBYduGATgz0HoL+0G1LBjKPoXbbuYtnnTRP5Q/ApQR8L3DdvIwzr6pflizM5bOaUN46wH/
bHfvkoWdQmre+nmc/YlQyYuKsVSO660pjuXNmB7myADR1r6bzjUnvv7KdBeoHv/qLaxvGHc0MgtI
V61bmrgR6nQjO2tl0GP/JWr9vxxDLOr2VU27tsX6zlcYIC4P00W287faVfEaP/BhWPNG9pqy7s/v
EoWUPNGbIRq5Zjq7nMpfg1255kGtSmAIPk76/vQurp5nf5fREFlTOkUriKlBPYNjsLbf+/i2or/m
UIYssh423pUSg39jB61VQU4QXtjpTpP1kKxfZBaKCLHe6sM+ANgrUgyMSPNxm2jTnzXb7AAwIIyw
y8Y+1twbOL+GbgKNGahWgj7dZKTByMXp815vn83eNWQv4GtbsxQhaNRYcZ/pAZasB0lEV7vJhVZN
biYLVKsJ6VIOV3VxnQnmPCDdmwnMtcOyyvG1n1W165Lj1LimnXjW9Oq3D6ftjrunGDyWQoVDK5sw
BmLq3B5Kuk1sDBzaaJDSygs8Unmd/b0JSs/2a8nj3poVLqUKwXKqWDEmI6QmzezYymOQylC2ZJsm
BEXaK0mpJJAwsv0MCuxcBVluibJQ6J1ewNWm5aUuQgCMLTsgPd+2+XXeJgFvpXfJjXaVv7Qbglvo
tG/OvjI6+S7TFIPhaOh9FeaQGU3XrAjdcXw26Sw5WFZdeSlFCIABILiGboAUPigzn3Oc2N4BC/yR
cxnYwBE8vZKnjcIUQ6ASNmpr1BA3jPHOqtCzGtRfyDeWGgnRIsxDQFFQiCB3WhY/gHFjix7sm9N6
rIYkEx0yOrOA+yO+I8ZJZ6hkxnOVEtUPae3v80H3zI5IdFm1cNPUmQreadsWH+CKvDLVQIUYezyL
28uhvBi0jZR3TiZFiA+Rr2YEcPE4l/TGCcJ9V9zZ5KJkm9NrthqGGAVyP0PbFkrjH2Nfq4+pmhcQ
Mx05LoN5GDBPp0qxY9bF4PZrARceOYTgq0MWz1Ns48E6BghPWn6P5o2J+VPLbh2tKt1R26X+r9Oa
rcUHqGUZOtUpRup0IayrMzGb3GjR0YRhTEp+TvGBYlgyb3uvSUGJaP+eM+OYK4cheVTpoaLnYao4
FZF414rq+ABM3BJciCwkqMIKEwwPN0OPtgPtoTKuS79z7PCKdswJxgfFDhz2zwmt0RP7LlHsaU70
ua9aVHC9CthbBT1mKnUpGHz6ZGc1MiSIleBBgXVooZ5GkeuLTqemidIWGUZiCuVbZ94bX7iVf/h9
4TxRGR4btBy/nw6q77Z1bLlpOFOJG6zdIj6IEXYpJH5U5yXEtK8mCu5ke1FuQZbpKC/TFfBCvL18
/n/FwyGSgTADz3xAwhXsM47sscn4yEg0HjDJ7sRT7NA28gZNNnS2vkfvkoRYEpjAUY1bSFKrBy2K
HcD3SY4s/q1CNkPh1qZtWZYGHxfiexnkKAl0mFgK6q02ut1QOrTKJULWKtXo3uHhAwFe/XSlHHWf
NFqP97wh7c+shOyi9FcRPKJUAs7DzNGtXyXmOevhR4MxsKr4ws1/KV5sou6nqIxUNB17Yx57qpU6
pSJ5WV9bxoWC4pheFWdhFgaQoJKDn50H2bamknC0KsIgmPFilJiWiGnO2tpoEBkRHIBIk29LVDvo
P4fzBf8HHjnBkKAahia2e6VxWmmMD4xM5FC1z2Q+2u0/L+V9EMFNfpGzR34SMGPCg7w5587c/k4x
DT7eSU4QfviJVm0ClpZSQAWjQiQcjiqYWS2fj6j5ZYymfKBOjs8sJV5MM4fUv+wi95LwKrCPLKQy
W1/bJ0YRGFBMxA1LfD4Z1KQK2wlVMBaX7sAeUnRnRFe9ubeH0KFjAjzA3mn6C5O+tvPRComDOk+l
R5JkZ61DkTKKg5uojJmqaC9ItULVVFDQHAzQYaqlF1e2V8aYSZ+JC6l68DAkidP3mpcDjrNjGKka
3Dl8LMJLYFjV1TZVXk/vy9qJuvwkIZwlda2p0YScZQR+Ratup2mvzXe69jMAIiOSctDiSnZDW4ug
S5HCvalQk8TwJ9T0le4RjZNe29iOX+zKMXD1+nWKbDcrZofMeOFqdqMRu+mEq0/xaIU7gz7146Zj
2xGMMoN+36p3yvDcKa+aIiutrH4lhofRZGmgx1H0O9tIkrYakWUl0/dQAZOFxBi4lqI/MN3CgCgI
jAgR21w04J7YAe9Gqlvw5RrfWzSo9hgsH1/aSAa6uWr/77LEfpc4jGvwTWHF57wwn5OQmdcBLcCK
nDay3V1phTWRnAGIFY29DMexEEz0bowGbSAABQdX9lEFSzZoMjB5u0uRCssgHj4r9lEY//sico1l
CfBK4KlvQu1XkTl59kuRwRp/ziw+ihAcJGhwhPShBljw9qlILo0o8XxUDQmTuMW6vf21BybER79N
RhMMU3h4D55M/dXIb047+tpFGNVwSsGWrmoqEWtArAt6vefN5+Z9s7EYOnZT8MIB44QdtC0nTZFd
hT+vHHJ0PoaFf2zTEh+TgTfpm0DJgkBbHV103+Xbth+vTJIABjIrJMf9mj8tpQm5rVbEehEbyGci
igbv+VixatvpGQY5PQOsnpLFXNstC002uINo1NDESG5VU0c0E2FTtS+7rHWmtN1TOuzSPPMqZDRV
Hbp5RFzSly6SN7fJgegWTU5EbEkcWU3klp8iGCiqehE6SvApeYR1HbI9bR4ra9foV6Oxra3GVfp6
S9nTXFz7wF2ULIS2EsYs5NvITBjR0LP30QNRcUctoYRVlRRt/fU5wLAc3XR7VPLT6r5rLLeKNFAp
/Qj7yi0mSZlxXXkdKLUqRv0QcoQAYJUNKAg0ZEeDG2autql2lqeM4HI00K+MpokvtPNSpMt/5QmL
PesRmrQ12HQG6DfT8gqj3UhWdNW0FiKE41EjUWTZA3ebCz4v3h4469dGPXSATmtRgPnnMRRuirkn
09KIDsRf4baGeSjWNPwiYFRPRnk01LuhOHxFp3cZYguxkaSzXlDoVIVu+ZofANi3Se7zCR0uvlNs
Ve9/IIldSzgXeon9xGU4R3MQQa8xvDT0mzkYHLvx8DjtlsTRwgfbrzxwUznZKEmpVg8lvJnhVMfV
CigQH12iNGvV9NHVvmnYLWKeiaTO355eUJkI4ZA1k8mPKYjhNim7r3qvThpn/OcXDxx8CzUE19Lm
Jsr1sAePRLbTCeAervtI0v/w2dQ/ihC8qerxFlFqEGGzw1g+hsM/vth8/H3BlWq9KqlVYJlCA2VT
y/ZI6Tu1oUlclh8tH1O5j2KEo6ezAXnc9BCjJ7ft+DsGQqhmPhrN4KbW4DR6I3En2e4LHpuaeIQg
LZZNswDiaVAvocl5NstSuc8n6ge1TGECNW5tKyMNxERa7wzo8SQgIGu3ob5tZPa80lzBZSExwXmB
waK3vy8SuSQo9TxnE5bwwr8w9E1/DrKpnf5cvWKC66nADFdxGG5xeZScnutL+S5X2LqIaUVkafDV
Ybz3u7tauQzY9WlfleombFdV10k1c90y1DgwWYsOO6/4lV37nu71v5NzexfjOdEJtrLaL3efz3b5
VzkRdy01C8PMghHmXzx39f0YFV4T9I4JwtLTKq77sQUaEyQ96NoXQoU/p1aRshacynq1HdToGIT6
w2kR6xv1LkIIFdmUoF/aho/11aFJDlp2Ts3taRHrVxfwdv2/GkK4SLty0nQeLt6uLjZaexS3qTy2
s0Bi/s+PXW7x78IEy6N9a6QjD692AVT76zi5jWSozatrhucp1FVwx/zUKGdM6qBHBCLMGeVDEAjW
d031+JVFw2/jyRKX+k89bGrZ1GVN1bX73le4zrBoC2E8G12EiXACXgayQNAOmRja6hQgOSnlQQ2a
L5nCQpBwhodMLzLcNj6YAm6x6vZ/ucWuus/7lVmE3jAmUipphiumn9mvCgosRtzLGmzWbeH9Wi4E
czYUGh4rIYPmd2awZe0DoZJF4y74Kdy8qyFC2wSTNUxaQNEiBAR+O7voVCT+3aYovpI1LOQIRtAR
288CBaqg+3U323RvR7LL+HooWMgQ9n+i0CVv8LCgqHjF+BMKfPV/3H/CT4BTKycEnmnGAHo0Q9rc
zpPbtxfZPNyTAdQeYIK6SkrN3/Q0Q0+WfzbjhdXtUBMA1t12tisnUJrhYjKs311jjMf7Oq+zM3Ac
ytDDZfYjhCtDnacutOEQIb0BiprSPlT/HJyBO/e7iQrnpNa281jzxxxMTDrBcF7Es5NPkpRQsrOf
cDXqus6bhMJK9R3doq1iX07e6BI3PlMO1eSdjo6nVw1N7x/jFX8UYfYMU2WsdUjxPM2Wa8j8buVZ
eblwoIH8KKX2p4iENlTKE21DSWNdRITmm8kvS9dR9DH0UotHl7MRrxluECavbR09amrmZWTbzpjX
dgmLCweDxj+/oD/QXlSm4nJpGoJh0yrRzYQgA5mV1hvNTZY0nlT/1UVeCBFMU/WrKAGsFuIOBqUR
22x98KJUksWtCzFMHQUENJSK0EVtpqC0r3LjbAHwWDyrAA5B46okkVoNoea7FP73xfk2tUVHGx9e
ZpSVl1uHIaZOmdhuVEjcQCZI2BibppkRxlizYX7GUzSqb89FFLtsuDltACsPNLDNhUbC5jDwJgNY
HIJYs5vA+BSdxVvL06r9tAU87U7WyCnbJiGGoGffnlLGbSFVQ6c3FXciE4Kk+vu0XqtH9rtaYvkS
6S6YKHjWU6LNDTf8YNyeFiBRRKxe+gMjaK6AIvH0jXWXLN1VsksXX/pPp85CByFsGEVna2EBkzZZ
8k3Du73TTC8ktGaXzfa3ipRnEV4u/51awrlqZoORJirUok26KfJjSNlGmoisHqcLxfjmLbyoQVeU
PQ58c6Z4b6a+01mPCD456Lga+xAHuqvWsilSiUOJMKOsTKhGA8ikWrmzy/AQBgpArWv1yQ/0f2kb
/FsW+tVdVwdZgkWs23IDokXiA/BnlmAYyRQSIkRC436yOygEwsXLkYLaJtUOetxsemL1krAn8yYh
SMyovlGjgqxmSs/GfnDKqLs7bXjr5/7CKITI4Ptt1ic8gflKXUpigSLHdF8bhd7EcK2qfUH/H+yv
VrdYUKeku1q9o4XkHVyyWWJxXeusMm1S7sr5mU6f9OpsTmf3a8+O72uoCxFDYczPC/6SkabUjewz
uwYUgKzgJol8uhAiWBRHfpHwtUvNi8z3XSs1nnO0pEgMgv/OIvyhNAXKbB19wYauGQztdB+9yGag
DQs0ZNWtx0ENGnf8YXqpo1zXTu2mO9m8vGDjn8QJNt6ybqK1AnEEOG5ap5/5VbmRqCQs3ScZgo3b
fWN2VpdXG2XvX9u31SXd+9TRDkrixC/2ERMUnlI6yaNE7PpKmiqqi7YNeEf+WYt4lJoNmLPrAgha
x3nLuXhMvNeZDnH/jCgZ3ml5fGPEjUNvnGry0jkeHoSNy4cqb8dZbzda+n+kXdly3Liy/CJGkATX
V+7d6tYuS/ILw/bM4b7v/PqbkM+MKIi3cWxPTPhFEUoVUKgqAlWZB408r+mzsTpSEyTTl8tAbPHy
tp5bJGbPaszYx1GKJ55FtUJ/gHBZ+dx5P1uHc67EEBeO2b56lZdIJjBsgYIR3khiNKecx2AF161y
ym543GdM0PhpnYpdk6GyjFYz5koA3WcQFsnN3o0HzB1ng1uuxzr+EfFU0va8En2q/+IwH0FznvUY
szd6VxFuZfMo9jaPVXfvbG0RmLgUaxIq8w6WjLF+a6J7RlZy3tnac/ItBhOWpkKFQw5h784/6KOc
BOrZyBeeKLUy7rnOvM3hmUR/vjlTWi/GcUf03jXkxxIN+WL+ctm5d3fFwEOmgYs7/MOcIjPEIxWU
zWCP9kOEHJh6VXdfL0PQ48EcVMRYQ8dkFXqejLdrj40NidRHuJxcekTy+WZo09gCOQ4kXOTUFbX+
NC7Zk453dE5g3zFMlmjfDoblJBA70J9vUEmp68ucSr1bgOYuIdYSX0nhfy5bxsOgR2uDkZd6nhCD
9Kgwy4MwGa5QZbqFb0IegR4PiNmleBYLUdBFuMHwLcp+jPUXo+A4wo6nfVgvJsgNEL9BvY/1Gpa0
taZ0al1hjRrnz1aMiW2dMZG5z4HSKC8zpPWE7CGt7i9jMFUXDWhbS9hXZpJMo77QXZHGhzIcnXQ+
FYOvotlJ+560d3H9dBmPrSk/ATKRrW00reprBOxeMK+Sqvo2oeRSBCihlPXD3BdXfYzefEkPjLgP
9Iw8XMbfSYQf7GXCnhTrbSVogBemK4Kme1+t/cE4xj1n73YSBXBUDYQQMro5VGbvFmNYwSKzYl3T
pzAKtOosy47CC0j7fvgvCvvcWLYRhmgruHqhvWjtUUw4Vuyl160ZbANU2BJZKluYofjdt+Qqh5AV
pV2fRksJJov3sshOwv3XOTBFS1CmEJP9go8WuarbDPaAlMsOj3QepADNnHjFo3dnO7s+ITF+EKrq
2OcpXbn/UG3O7I7SQIBRQ3vTXTG5Sjz7QendMiYV5oUuVnUIPDFKAqNOnrWuCpacx/PAPpx+sot6
zCbKFmCd6yq8dLu1aRlnyk/SUmrNYHid76Q7zaLDmPJzel4509bcraMLsAGWphwU8yKAyxPxCrDm
SH5zqLxfV7D5ZCKTSBJcUwlxgaWU7wZ3drS/E3e2dNsA3W13iOzMEQ6/+PD4CZJNKYNZKkQC5CC4
mtlilPw+T75cjky7HiLLim4i+1MJro8LqDSCaBSzhogRQXsRzGpkXiGQx7nE3D/RMhptVBDFQaWc
ib9TtGgNZAx6VzsPbgKVcnKvWZD+AVV+4vzWum3AmFO2dkMrzgpsUuJnObGV+Cv303e3YNpAMMvW
zVLX9insGdT1ISoWPzGHr2FBJ5xLMMkIp07hURLvRt0NJHPGQMlfGIi8OMvkKpOfiRjZl11hH4DO
M+ELA6M5zFkqhrVp5oKeJUUiV11EvtYZyN8vg+z72zsIc4yghtZEjYnM33WTF5m6o5TVMV/i4DIM
Owb38+zAnf8xhjk7GZ5xBLEATg+CYQN8QoVfB+HBOM227FVefKe/ZtZlTN76MeWZZAoZepBpUSON
hwTTv4nKHdjiLR+T4Nd8GeWyknvKjvpG+6ClVvoQHkxkEcmObPlZQPPc4x8Zxt6R6Xje04cBjiGQ
xDLL1RfKzr0MsWsXKG/Qm6rhC0dj3GLE0GlqVGPvJqRED2qDsYHUkovV/zMYxivKNFnVtpvx3T5/
U0yIY4/X8jA6fwbC+EGnYqApX2FLPc6e0OpnDGl6clHwct+uvykYllF1cDV8ogARiJBCfbjvwTZT
Q+EsCkovPLRX4gDabioRz6cx3S3bQRevYYMISAvpLm6ybZb2nTb3tJw4JoEEAnvKzSUGv/g09PPs
bmAYZ1DCUlzlBk6edPdlcaoMtFzxvnLYp9hPIIwrtMago+MQIENrzY7oanb+oAe0kUgeLGR5NNqn
TwRMHxG3KtvfuPdlZBwEj8+S3LWABllAqQRVeLjsgPvZdrOATJSAHAn0amitMh0hyH5Fr/kUK75X
bdH65ca8nwuJ0VuRaBiYggzPR6cQU7NOyYJvm1E8iYdQPmXyE8cemk0/XU9sIBiHUMmgmCsN5u1L
8aWFmFDh94XVLqggZEcMBov8dRmRbv4lQMY5YqgFrz0FrJOncrqN9NLXpXPXtla+8tLuPpZmEBMN
earJjhf1vVCATxkxqeruJQ1Ht4ys2fDqBRPTCSdm7HoeSOH+i8WOF6nosk3qBVirgfZasCTqo8jJ
gnQvPi0dPAG2gFYWkemjO8zTEgmkRpnSkcUjagzV+oW4Q47slDScSZLdeLTBYrcpNZWmT4TexYy7
N6D5nviUv5knuLO7ahsY5rzq6tgZAq28yrKbLTFd5ytllH+xi/vnOdqgMId2LMWQhD1Q6vDc9TeV
eTOkj5fdetcQTMmBiw9Dy2h4/7g3epV00JTCVaW6ePP8o+WJlrKsST9t2AAwmx8ubZZPDSrv9gVi
8qFfe/QDl6Dv3W3ePpLMA5d0bTc4bDAZJzASsxTNnlb7X82H5L72QNR0wjtKgXbd2Z8CLr0cD5Bx
h55IhbJCgss1zhWkwOggC6blzwVEJGqIPfHwduMDJhQo4RByhspsWlVVeR1FeNqYQYmhmgN4aBNc
ld4q81+iwrkH3s8cGzBmA6O+mpeOBvPoC+rLU3Icrd6aKiu0Cud/oKGln32fgsUGjtk7KS1jIkB2
xC1/0tC2ohVBuHdxyDd+S+r+7csGjdk4YcnQCWICrYWCggZFP+UANG9yaBJJ7fXh8mnjLiZ7oqdF
GCcBeOpN+qhDIlz5K7cwaeb2PlSJ3ctoe3FXlgzN0CVMUoJ87uPZps1QoVp2+MJOh5sokm5wyeqN
K7lG9fmrs2Rv53wLxriJpnaNUrctLTDiR6qGB65WBWVneU9paLU/NI3xkqGUE9mMKJpSH425C4Sx
gmq2HN13pnR3eRl3Pxwhr4fkhYFfMMQwNxV6Gi5qH1VvNxW5ld8Wbvjafq8DAknY6NX4nkA2ePnF
brKf67kBZW4szLRL+1YAaFiASbhbg1ELv1fN6K1LyRsB2HWUDRYNb5sinpDWwLw0sPr2bi3hjsKp
LgIBbCmXV3Iv2WwXkv58g5Nq4O5XSNm7uehJw98CuBAvA1CPZoPHFoDx+GgRsgTyKzjOyMdRZgmL
r5WcDmYeBuPoRRLjRr2r6YvoacweQVRmtJwwwVsnxrvjYo5xNQczhKG90fLOrpKR0yHEg2ACHwZs
Q33MYcVS1l40Kz24eKq//2w3mGBXVcq4ziC/dNf1oSrv47mw1oFXXNI/9MKWsxw/k6ZNuRBjrYZQ
O/Sa9mJMo6dr40kfiiNJF0vtpZbjZpzFU5mAYODtcmwMGIarCzuvJm8ueXRUHC9jNUynUZ70qKH7
g6EtzKRlTTAOr5f3Zzf7bY4LO+wYC0ZaGArs6F9mb3Vqb/5OCTuNwVptWrl0PJ3S3YVT8GgGoiS0
iyvM2Zn0pJ26sMCHTabb0XDI0QDHsYk61Sd/2EAwZydfKm3KdEAIgeEbXyhlnAkpF1DIpRC2ohd9
w5XwqB/xIuDxKJp2i11wW/9rH3OqKo3MKNkBHh/SW82enqLGSp9btwZp//g09Vbq8zLhfnbaYDKn
rFwJqAFGbGLnSt56yL1KsZLGqp40RzivrhwYIOEwXN4T2a6DvsOy565cJD02apiqKKgp8N2dnvXJ
v7yZu3lpg8Gcs1ZYFyHpgaEN5mE2KEeEfj/JUJuqRe/PoJh0Wyzt3BIVUAVEtMB52k4nBTVa9v0y
DG/VmEzbxYPRKNRBiHSdYH45Sz2Bxwqze4+18UKVnsJNmh3qScHTMkDUm/bQ2YtilR6kK1ILDadv
7ytgtz+KgRJEHto1/8xAugAb7KbS5LhN6ZZNTilhosXpRY4uBieIqEwQkeUMeT6BwycJ2FA7yerT
L39mBBNDmj5KWm0GQq3d1PpdlN9My/2fQTCRoh8ikwwr1mkxHnDdLJmaY+itcxlk93MD18BooQI7
o2SKjCFKJyqLkdDCDm8DWdDZlMntjcfNg3Tc02W03X3B+AN4zyDZ8IlBMe4KUalpdVdkAlrSwDre
SJyt3w0IoPYFa5es6SA+++hdkSQUmRE1+M7WQxuU019UU/gSh8lRSVpOgbR7UjdQzEkVulnoFh1Q
dfgtN76a5bUc/aKo2c8af4PBHNQo1Ot8lvEVEynQLh2HJ0mJ/GTQOKbsbowGvkkQVylEZ+94tHUB
s4yAjYn7CdMUaIcceV8ru8/9KlwMzwCiDA9gslCV9VkGekksV4W7c83unihtYB+UeBAgrmiV5+mQ
/S/3BXv5fgNsMo2Qa5fPQwfR8DfezsxtZiu5EyIIErcuVQ0tbhpPtIZn2gCgH6rgssvvVlBbdCZD
GYMarVVFw905uh5f2kOGhgPlL9wK999kvP/LnOtNlp7xzWXwJQpuK/okho/6jydgnBs6LBzBXFu3
+gPtOKiedDdCZw/eMcHH4SzBVDn5zEnFrOIkC8x2+AwzkduyAbB2JocFvcLhUbEb27wn30N0DKvH
ydPRUBlaoDk5mo/1mXebsefFG8vZDqBcEqsOZHe0IRED0adw5UTk3caRLQATXLIyV8A4CQDa89Pc
YxD+rPrErR54wkfsyOh/19IwwKUHbvxP82h61XfNXL8h6VZ523yrjuNVHXRe9OhS2bclKJwabew8
d90Ln3AbHFAFCeUT5eE4dZG2ribGQITs2Jb9ldTrQdar/lLmHudk0NVi6/AtFv1bNoVANI5KB+2e
DqXw6BAPdFUH6VqzQCGKwptHlrAXrLdgTJ6T67hJBki8uknYgVUj60M/jdFK15dCyDnyNDFfsotJ
3LhiQhusCbvwFmqvneZK0MBwBAEkOO3yKJqJEyvd8+XF3I1xELIW8aCmQxyOiTLzXOfFLMI8soAX
azJP0N2wM7Gyhr773jaSm47VIayHkXNfs9sjqW6AmSNhtq1YLIPRuTmUZaXgb0hbWc+Klx5/5z1l
C8Rk2yXEI5gMviu3U3tweUiaK0StzvPJ3RCyMYfJt6IxkyUbsI4T9KQGf/g78/Mr8wmPRaC3W1PL
uOeNO+yeuA0iUw7POolWTYNdWQX+sOkcklvD8NP0r8sOsuuUGxjmsOUzxM4w4Q0HSQ1LSTGeOQ5W
EeFqlCzW0g1BPv8ix/jPGLaBZI7cElXDlIqwrCZ/FdEhle5a3mz07qk2NIJXZAWPHWyHWJT3ZSst
gCgbR5Efis4nCSefvqk0fTrOGwzWw0Mt1mrq4evD4IZ+dYSOw+v0FHvJufN8sOfb9VEOZKdwJqu0
J27dRMsTFl9DBxzkzfA/pFg/hskM2obom1U7V6hvCrBUd8192cqgDoDIewHtluQqnqHIx5vT2jsJ
W1gmikWm0WCUSe/cfh28agFLSj88XfbJXQgNwljoAEBjMPuIPeJEd41EIUJ/xLx+9HD59++WQhB+
/AeAfbnul65ucP3XuWZpJV9KNM9ChjGyTLdxKN1aeCPZSgApCU5Q3DvSW1gmGBtLXhlmAbtGRbGT
abXrQrOVSDiIEo8Ci27+J+fYWMg4pxR2iyg2sFCEhmY0aIchjUAJWK2TZVSSaOlhf/jDRWUCcVqN
sjTksE70zZvlSDsrBAg84clPs7pDeJMGGDu31EcOLMdZWKnYIUvBPiwDtv4RfaETfeoVKGZd8XW0
5Zfqlv+AvxdbtrvIBGaBLFURj1jabIZ8wf1q2qR/vWwUD4INyvKCT5MeoWUmLolvCvFaiH5chuAt
GxM9lmWQ10zDsiXhaeqPuvobzSHbVWLCRFPOXbU2NDoKxy65zYq7y38/b4mYrxmyCkbUNfj70/Fq
7KFckn8ZZV6c2KtEN0YYzBdiUZF+EN5iHdjsiZN6E3jdvJ99QuSW58qcLTGY8JCJc20il8Gk9pDU
JyJxTuj+kkERE/mQyAZ7pdMNHUqkUEFS1A85AZF9gOG/39mVdwhm11Wz6KVlBQSGXxTxpZYLKx8m
589AmK1XlF4Cxz8SnymFqPpiZyoni5A5uAyz+4WOCuuf9WLnihStktNahzHh04Ku387HnYTii9Ay
KN3Sz1IbDPmXIfc94B2R8QBNrWLoJyK0KPMdSQ+V8fgbv9/AWJ6Jiln5dM8WKuHaVfGKEC08GPKD
WfI0DHYN2AAwaQfDXroYNTJiI8j3IbrKlaSnSeRTXtsAMEmGZNCtGHoArDfKXeiXXnEun6fbGbI+
zcMQ8NrkqStdgqP2bj5FQ0idF6B5pF8xqkd7VOlnfe3zpj53TqaOUSEZDVvQHDHYrzRxqLXJ1DoU
BsTVwFhROlLJoQrY8+YPGMzWqEs2z6UwwJTTlFuqlxwzG3FTw4Nde5275kHhFMg7JcgHQGarunkQ
QqUcO/TEtnasQYIsmZxRVIK4hcxeUnCCNW8Nma0ys5akaYg1lDp3Ee7FxTN4lI48i+ifsPGGGF0H
kyFiCSUo8CRp6EhpJdpFW7pmgjXtwBR3+bzybGLqgHDoczk0ARjOy5XRCH7aGO7a1ZxculOXftgp
phYowCSd5xpgMukuMl6gnGxp2SlMOTA7wQEwGsTuQBmNXk4mbneaGI+lDJhhPizrbTs+Xl6tfTP+
/f1sVZ/WbSwMKxyOVHeF5hVpb1WCF3H7a+SdILQ1hP26jAuVmCv6ONG5rnribEELFnz37W1nx57g
hlDwFr0VPWfT1XLQrqBBHQiH5PmysZzF1JnjPGPuQKtnauz8TJrvK49aZM/1MJmDXKRigvuT2lSX
hkMSYbDZHdJg1g7r8K03OCFpJ7jqGwg2v46N2ZRi3CPqeVQ1vvA7rznIAU/CmmPJ203V5tQqQpoL
awNLWsX8Ugidr4IZWoqiw69vyNYaZkMGKa7GogLMunhp+CrlXy7//j3v3v5+JpyWyxRGwoLfr0l3
SxL04VWI/jEe3xkt0JiE92FPqNttFmsWirEoFuxJEQ9IDeaaXMu9kjwqJKutCE+mdhJrZ6MzeK+a
e+apMvSVMM4H+m6Wl6At5TDVqwIxCNrK4Xcxkh1NiW0wVTmX13E3EW6RmBq1TcD7q0k5/U41fNkF
I/m5vmoctCN4ICa75rUU7x1U6OipOuotERf2THA1lSzJCHq9XehwHjK9iSxpGXhteHs+vgVhbMIw
uGAKJkCyKbHHtYdk5Fd14ZGJ7pmydUH6V2ycI+uEdBmbBp+l7WMqPkF9wOLsDQ+BeskGodQqPUQ/
KBC88VSi5mr8CG9UaIPJrfY6PYIViEe1wItCzP50Y9cqSQTIWv7PPPvR/NXsaksZHgkZLVnVrML0
OFbu5Y/tOjK7hfZTMxFnepTP2fXkS8+akx30p+JAW4f1v3hvN3svrB8ONZt455h0SgE8zD6hWwuj
fuMDupu8xC9eZrs6ELc/jz5/mGfvnm0LzFLNZCRs5WRENEmJTSvoArO61Zk+7Ran9BoMegGedr3f
mPj6gMp8RendCNrSBKiJ9FrLT031WpGAs4V74Uqh8l949lMpAfJHRw3npmzrHOkX1bRLe5b7Z+g+
3q5HOsIW2vL5buGq3uwfjn8x2duIJm2FWFZhVyRpj1qh2rGpcpLYXhzZmMVeQZhCsxAFFwXQts3B
b5hYSjFaJXfCf/8AvFvC5MqoRRvcNGD1etyrDHcJ5mk1pzgIR9lKvPCad++6G/K3ZjG5sy6lWIN0
Cz4MfM2nA+OCrWCIDd3RduEI3JG8vccveOC7fXQnN2EsLwVIhdIsqviLS++NVt2S/J/fjrNq/5kv
sjTsKkQdJ9B0oMDxBlf1MhdtfGjFjs6Tp2CASUev2M101XE76feevT+YyURrQ6+TKEdHs2uE40Oz
hF5TqJi5rU6rKh+lqLfrpHyNm/y+MoYfl43mnQUmaq+Yt5WSlH5LxIe+eUCjym+lIjDYohaRMRSr
MAgiicAYPFV48bPlo+jSbtAIjZHQJbAgdRPkvvB42aTds7cBZLKCmidNtajIrgq0phYR43SRfBwM
XmfX7sptYJjIJZOhW7IFMPJ8TuvbgfeRvH/Y3gHY9s651Zt0FQEw2ZL3NkfsKAfdHRyqvDxc8a4Z
OPawHdXVOGpJPbSor8DGNdzj5fLytux15uqg/fjHEdh+6nrFl76Eezm3a63kGpxcBA8Mpj3amGQy
PNEbDmLwOxdCW0wmYGlGWMSTjjXUpweIxBnGTS/8zbGL+tOnUn9jF13YTZBaSoIG2RF2qdaL9CK6
1bHCDWd40m3Ro704pZ27tNWPcwvAcXN2Ak0jZT2YFLYac0sXrsL4W6RzGELkfRBFMnQVZI+YHv1o
mwA1bkwwAUS+Q4ckFM8K1QmF+7DHAOHgUG4DyAzmvhhZ4X1Z4bEP8odWbUeOAaIeXofCbq0gv/8x
TJhMmrXqNAF/zDA+xeFdoj/pyuPIe4/ej8YbGCZgyeJShsQAjOJPrmANvnHIDmB/xBQhx3Noev7s
Oe8GMZFq6LMxb3Ig4fbBK501iJ0f2gPNNbnNE7PYa1LH8XsHY+JVmiykJHT1Rm9ytdwiwYLAcp2c
ib+i4alWLOXKdFbet85eK/QWl61diTFry7gCt/fIjXGnQtAY6lXGYbmlDjQf+6P8Q3RydxLRmn95
gXe910TrAhIPMdFx9dF7SdaoQzrhW3g2g1C+NsPrkvfC+Pbnf9rDDQZTgrVtqKVxAQxaghXWfNNj
jJGOu2LYIb9pA/SyndQ7VEjuEiTflfvLFu4niQ08E+BaGVJZY48P1sYdncUtHQggOoldu7TLq+S2
r+21M2Ny5H1JmWCnZgLo1VeYO9mGvyIg0Hbm+U7waYwzORdbuwd+A8ZEn7LvSKEOME5LbHk5yKnf
hrcDTwSP5yVMWAl7AcPRC0xKKpCEx1acX5XaH1rCxJS+jHJpTGBJtHRHpRluYmj+WMqY3hpLwhsX
pr/skksyYYWUaQHxDYB14eQmY+5nUPXOyvJKNAu7FnBDOCxOYjZPRSxYY934iSLYxZrbeZ+4qYyO
3bU+oXOQUwDw1pkJQL0S5mNL12Asb2LsqJg99eU3znnYDanvLsMWTflaGVVk4lJqWcABW3uVndkt
HYOdXeHIn17m2MQWTWk/Cr0WwneW5ras3Tg699WfmsREGMVMZz0hMAljvbcEWSKzK1w3SLbsxC5v
OobjO+w8WqWN4aw12CRBC61MekFzlBUpQTrci9nL5b3irR0TSvISPMRkBpQcld6caHeJ2duGULmX
YXbr2o1H0D9jU54lUgiqJBVbNIyFhWlsa0o4zf37hlCOVvTHUJaujwgkmhZDk1BkxmYgp9exFEg9
B2I/e+PB578Y7B2/NheTXCw1gtQXetmqPoNsBY1W14OH62S7etAiK7rhXQDtl+wbVCaBTnmEWfkc
qNp5fWmuJVC8GCf962yvbulSlm9ec/1ejzvyy7udjLNn6RjGRomvxfSEiy6rj1ztiFPs6/ezrfqN
U53IOTvpPwfb22s5EHWr9S57zH7aef8bmJwaS3GtCCIqlnz1ckxIhq9glrMymffIz/Gbt9XfeCam
6mq842F1y2w5Ve1goWH6vq604LI5PBjmAOhRr47LABh5eUW3hy+X06FW4++XUXiLxmTRSF7WUFmp
McXjqoZOHj2sxY3MFYHfw8G3CORwTIgwqyzt/JCBKFlscJxVRexwrfacRcXflSS4SRx7l03aPXRb
LCaRmnWoyHpMI689gj0ztpsn87q+UhzjIb8u3SmYX7m8+nvhaovJBBO00bRF31H7pFMUfhEKThbe
LVg3AOztZ6GbGNCvEXYb3HMtx76y8kdYZtNvcc3Kr5PD6pOvP19xQps7n7vnjVt4JqRgsN7otQZr
mg4Yn9Gt1cmC8sbK/BlK9u76ZTxjWTk9dLsX91tQJqr0pRhFQ4JFTQ+rA2XpA32uQhBR7yVYOmsW
7ksd85DbUm9f9qF9czElBB5vFZdpzOGri3KVCjxn4tHUhdCYIN/EXWldxvh//PQdhDl7VdWUakO/
c6QHIuOBQHYlK/bmyGp+ND9HrnM38gROTbv7LQDKon9tY4paMy6ataGZNT9F97oXgZYGdCM/ItCH
ljZv2Hn3S2eLxhzGeFLGYlCxkvS5EWXQlaHabUDO4Y2Mgauudn+jzQ93VRre7XVTF0WFOYngWid1
LyGitcv12rh1+gzqj8s7t3vYN4+1TKapyqpIy4keBhL9IFIVBXW78t4ieCD055s0UxpJKgphRnsJ
W9uQbrWU12636+QbMxgnL+aphs4EzFDkIyGB3JyNmeNsu2F/A8G4eCN0a1aEkM9Js6/reOy7wQvF
U5qLzuUd2b39URX8h958DAOw1LuLMabjlFFb/CgojjE+bydP8OWr32mnUBXw+uPtU1IJO0xXl+YS
LhHiMFSiLVFpLB1KS2kp8IID9SH2a3CLw8Q+Oe3CQc+Bs/iDuzpFkMxW+5yAuTu0mtrid9TsbtXG
MMappU5IZknFCgqqbOUKsXqzs/MESuE9J67TI3/JNMazWwwsCSHNlYv4kkNQRDql42kuXsXyoJku
xzH2wDDyjKk9RZHJp64rcHTradqHLYLshHXUrypfsKB6E/RBB26syG686lZEHmmCy8h7n2QbYLYd
q1LWYekpMFpzHaFYb+RFPuVddJCU7NqIlMfLcHuHGUNFGsFdIXVMJqrPmZGBTyVCzU+OjfbUz042
/vVnEEwoL5W01wzMUbi1oKt20s2drWTxYsmiYHLy754zbq1hgvg6h91goi0BJDuJpZWrRcC6IOPA
iT3noO0WVhsolpBXrXtd6BtAQcgHDpK5IyrFCDyf4m3nNIcenKUgdXIkfDhFHu9pdtdOQqChQuny
QTXwMchnUFYpy0xHg0dyKmRfHmu7MBIr5I157jrjBoeJw20cStqYAEcTboX4NldsrdCCzPxRKS1n
63a7HkD29a9NjCeGUjP10KZtcWON5y9nfRauyX3h63h5IHZqNQ+Jo12vhLOPNGiwQWWLyjgnvmN6
I4E0hNuQxc0X05cF5fmy//M2i3FKavHSgjfczVZU3Xl8gKxfIM2dM/XcnpW98L8xh704aGcTbRwz
sMpTf2hvKlsAKfWIGWeUaeBh5PkhZ/XYJkFDVdQMwbPFyj2M+l3e3F9eut3o9O4TLP1Eu1ZLYc7Y
nUx7yZA0q26y1jjhuB5ng95q0U3JFOqTuYwEVoDIFOyOr034F9gtppKrk81bLvrzDVAHqTZDpc42
QduzB3VB8ZQ/ZHgTRTO5pV3Fkc2709lfQNTsCmY6DVmn/rJBjIo8xPW9gANc3cfLfUdcOuR4eZP2
rXrHYKxqIWdfzw0wVj25k5L5P3qXPl2G4JlBf74xo1tMI+11JMUZwrshxIPW5aZPHi6D/D8RyDQV
ETJpmsZq6WHCYOiVElUnLk/+I7ull5aWcK3iw8qh7ytDbxUPzcNk8U7RvnXvuMwCog5OQ0zU0wb5
0ipD3a7a11ozOF6++0kF1uF/zWMWMYpBIhItMI88jI5sD37zFDrU96JXmq1+UaCazivrWzgmd2TF
0Em6CquaBoz1PRjVpNmaxIpnlrwbwd/NYvJGgV6bxUxgVnzIrvGlf0yff16XiwEYSJzLPsLbKiZd
dJDTixo1wRCVfKpUVPH1dc1j8N0/T+8GMflCGuR2UEYsXDSB/zwXz0XEu+vaNQM6obpG8Mr/qU29
jGa9bk18JMZtEK6PKfnaaurvhIV3DDYVQXwKQ20Q2nTb6DR1AfeBad+fNwDM3VIjoPpK6ZeuGVv6
g+ErLiZY7eqHCRaR/0UteXdfNnjUETdBqFeTsJzp/eDQh6Baitxh4Mz+cE1iwrWayPkUUQhldotv
sk35o4TCEtB34emYnxO/8x7NqcN+qn82RjGxp5IaQ5oGIOpobl18Ep5bJfYX5YsyQZOS8AzcPawg
YAFnFYRoPjEjtbpKYrHGYaXv56BydJIn5bZHSyHtIk8kTmzYdfMNGhOC2kGPyUIj3tCdxvV+DV3u
NAYPgok+8kSEQh4AETbXa/1gmHcCjynvk9+hXRaEYqqugjbBEA3GKUbcKRpzRBIMbkZW3T2LOq+Z
+/OVIsGHLgpRTZX3mMSUZqnmKIPyPD6b8AUYxHZ31oO36vFYHIitRnbi8WLpjl0fQJnzFAla0lYJ
9HHNNDmuOe6kldS7HK5pqPzg3W92KRC0lCl9GftWN0stmqayIcb1znwqvTFIDoKvoKnzMsznl7M3
HDgvFBRF/Mt4QaqqrVFPWL/1R3xbn9BNehwD3Z2Pqh9aEXgAfd7ifapZGUQmEY1t3bRTNcVuovU+
MVI3ktFxI8Xnylg5HHD7+/RuHJOPJvQMpPoMKFF51DEuClrIy8v36Qx9tIV9o4Bw7azFLQAaPA2n
EnRxwwEkFqZzGeZTqGNgmHwBNaqOyCI2qWnvxcRO/5L1k9T93WoOCe8vQ3F2x2Bc2xQEMzcMWLTq
T3FVWQSfy8KaeLHx5TLQZ2YrxigmOBRRv6hpBKNQPXrqKQnU78W14qae7qpn01ft6EfySu+puu+8
svVzrxeDTR1nkxDxrqPWMgF2alrlKfSlU3nbWWhLtxM7z630Xr3GG48bXvHd/3OmZLCpT22w8Q6R
d3WKFc5Pkie7EcZy6TAS7VHMnMjh0QrxXJRu+AZuDFW5TlGUuWEfX0MW0YHsxVGFiDNnO6ljfA5Y
/541gwkksmaUhVTCLPqFiPyP1ZytELmfuInHu2rcD1uqJOMNFe8e4MT5aFWVlVHRYI4VzhPdh3e0
XTt0eh0dXoPTHVp/6S1ex8nuycAFtQQFOlPHJ8JHyLQzTEGXssQVw9spDqBJa2WlNwy8lLYb+Tc4
THwUoGZFRDlHh9Phbd7dXyFK2PsdJzZ+fhWjfrjBYZYwjKu4URTgGE8S2Ag7fwxou05+LToYi/st
93hHe7uU3LihEC6ZqUVAm+zJVVA+gc3WTiCygQ84jzeC9/kd9aNtb1ROG7Q4GtJWHOleHWU7tgd3
cWvk0AwPx92hOUk2mAdBc8z7UOW4yFvTyAY2hbbaTHTANuGtUL5AW8QmyXHp4l+tDhnzmNCpFfJa
SDJwVuPJ1O9a8bykvEae3dy52TAmRK4y5jjyFhjLUfKme9z4/L1G1uDRONXEVnks/fH1cgzhQTKR
UUbLxFigpHKXLrlqldGZm+H5MsR+1sGEs0pwsaSq7OyMHkZSr5IKQ6BfUMqfVLB9G46s2tN5vUr8
Dp2+rdVIVuubt9p9xkOnG/MpSG7QmWBcCZ00g5wycePT7CVBDoEbzUlO/8wl8U7d7oLibcRACwoG
2NkmOXHRFLkW48StyvAlUaYbw1idywvKg6A/37g85IzESpOSxA3jGWovWv51+j/SrmNJbl1ZfhEj
6AluaZptpscbjTYMHRl67/n1LzG6R01heIin0UqLCTG7gEICKFRllTonFYSHwfhFnfmDP4kUA4dT
Be+Cu20b6P9/NyuLYWJmJYjSUA4CfB93ZCfUtGM7Z1ZW6hyYt5jyFg6zg4RBKmfyCBxaKBPtZ7zI
tRbVvA3v/nbmmU0EDY00aNsDKhkDd6iUkzGnnJfu9T14MWzMBiIgJQxSSViuyk1+UJz8YTzV/4i3
ipfet14hotKCd3XgTBQrLFukmThXHRB186HA5SQLv0hC9JEz/cUs9r07JU1rZNTbpi5AI07FMnp/
l6Cg9QNOh9J3aNvhJQx35N8XjjFrcVi3Au4meml38e0wj1Y/cBhVpq77zuUWKIwfhF2hdnLoh27p
iMe4t4g3XFfX5qn0IfSeoecZjWAI0DhCYwo3eNV+4LXlKBypCLPEeQRfnbzFT2HcBflccj0OZugW
0Lccs/MI3UJB54Bw7GU9pJXGkphIzXTV5KEVDjkCt5Np2prACQdxjGGdpCd53aFNInCKZ1/at9mP
ovG2HWSV9S7jpTM3MT/SZXQ8BUQinePphpvTwzOBOUSY0B5LoY4fulrtNsg6n/5RuPX9PAxmdxBq
vc6jEtMhIzwjFYfZfykrDq3yMOjfFztQo6ljJbbAQFs6cLeZHIuEU162PhVIDZJNCNmob9VnCwhE
/cxZNHSY0WdHVF09taHmfmS2kckDOShki7LpPGbdyWjFgNnOm3Puv4QxZ2G8f/WnZ0bjAsBMRSso
Q9W8eSzyhejaD9BY3c3Q1bi39ZviQO+7tT049TV6te2Cf7bNo2z2nocu6MwkJbI5debb4h8EC016
m/Cb31V27V9l7Y9tqHV/uEBRilhMlilVdRzkGEmF7EcNTxCnNuas/nV/uEAw3E26MmiGFC7X5t2Z
lOVDUI/OthXrRHaBYIhbJWVIxUMRJQiIJaYPatBaoRDYffCRw9XCLxhajogxK1IJIN1MT4Jo7oM6
4Wx1Co1P/ffsE1H8fUryqpP82TAQv0L0PH9E/GGnnMY9Ks8ST3TDRxF6Cv4BrRkO4Y/BER2UQ58I
Wo7o99mrvo923V478OIi23P4ToKtMMK6ygb8pnpWHH0coQDysD2F245IRIbAZyEOU7klcMS0x9Ov
qxoJ0gA4uwRnXRORoXF0IS7qOYcdg4GM2mhffB7R2Cfx5jva04AGcI8ktOjqRqSVG4jhjSL9+2Kx
5aIIDSQV3jMWxTEh0y0JeY3aeBAMdXSFn0ipDgi5fK7Mo8BzhNVpIrIsqkQXaSrZ7yaI0jSpc4NL
kqqVdiiNVxDdOLVidNj2hlUzFjCMNyRVO0QkRcQq7jQrIJNVqftthPcyZZTiFxCMK3RzEsx+DoiE
hjyUXeY21/5ZgvwL1OvOlTPtJLdxiIX0vxtoUyAI8v+QgKF2vFvrix/BeEQ4VKVc0eGkgZ7ZaZCv
j3v1rjjQMs8/Tn1mLGZ8Y4rmUK4TgJlSaHXkKs9v+4gzrLyJY/YTtW3kLupxThr94JTm8UmpRw5B
rsfiFoPGbCh+K7VZTM9i0o18DPaNp7/SxNf0HjFhdIzc9pP1CPQCjdlbiqktUkgaR286bNN5hszl
fNftZlu+gly/3fNKq9dXGNr94AUQhyeZ2WLqDiHNaUQoKUztVrmJx73Ea//1HyP4C0NhtpiyM1R1
lnE1HI6oJcXdOrPNL1S6V0E9M1dD6j+G8ALHkIYu9EZmlvR+nbn1AZJOFnrH2SoaTLnxWwCVN2nr
XngBZOgjDIOmSyJ69Z0QUA/KvRGqDscveBgMfySBmRCfYJ5Q+o72vQ1Uc4Bz1i2axZjcmA6vyIYH
SP++2D1iMzU6Y6aA4lWgXDUd59C7/jpMLqPG8IMi5bFQoo4IzwQpNhBbsqST6cY/3tjPo8nQH2il
+8ZJF0yGLwpD7X2BRrorubAmfddON7k6WzVXsYA3egxpoJuvEQUafDAPTrLwreP2euUBMDzRGZEh
lQYAfBVl0FHuC46Q+7ygOXctMfQwlXpsDgNgaFhMRebIuNeRWZFagpft8GTLS+/iAbIJ0NVUam3m
AxBv65ElWJWdnTu8VNHmynjtdLglQXSg3u+Jv1yC1XfIEjnqtAqAskcrowtvxm0Yide+0+xGBEPc
Yoeirj3F5j11cuZQZXhDG/DWPtIwvialbltVxz4o7rZ5g0PvbPJhNAdprtDXiCF9KAjUCW7KkLMH
8yAYogirYBJjyu5h8EUd9kQMbdJ/+zszGK7AMXOiJ3ZMkuTNzUlHqEzjxBF4fPSuqak6QV+NLlnV
q3D9PsPTHd2iB3XJw1MYWpAFDi+zmtLAe+dDQzcdGTgiYduGlGqVVLGPy2qPKpq5HK2wfJC0h1m9
LUp3ewhXL60IZv4LxRCGb7YDDhY4gIbD8BKqiQXB2k+TmNuTkHGg1pfUBYohDZ0IeqXpODFFSo88
lcRK9MQK8dKW63d4+LPNOHC2jXufZPtG7P9CQiL3991KjPTRCNHv0fW/DzWSjUI7++y/6ij1VncB
tFPUXYbOcdnLNuyq65sy3roN6PLKOuOW8RQkP+PESiB6sj/cy924m6TueRtm1UsWMMyuJTW+FAkm
jIsKdY+08thGq3hHJKqTZIIzNbzUnPUD2wKQ2b2QjSoL6EWEN8yvvUO11mnaR++KToZ+kzwWfF8t
R+dugcZ4ZjP2yaQKcJcmTR8nFVbF/s3QDE6bmm4fh5Kdjzg1zoo9hpwJXH8nWWAzrhrXBppmzxja
OrV70yrxVpLc+U6tWQlaGWDtJ86w521yq7x/AWWLsYRkLmZ4TuR2yjGoPgl4Ldl2GB4AcwKOfWVE
BiasSiZnjo8yT1aOjso72loYwGxcA1Fa9EeGASgBeyqEDpwVfZXi/CrIcogV+3dKm7ppmu+2zeIs
N7bsQJ7NeBB7mDWIZ7W9Uckhnj4ScVtYRkd2ceqtpcw0K+r5+vgUVXdlyXuYo+f0raFjKKOWO6Ft
DNhQafA21fUP+hX59rOScjznHq/WireWDYY8UDMadaEAiwa7+xGh+xtegi0o+FK1zdzmvQJyqIpN
WdR9PSfIG8ORBiUVBQrHWyG3TH1yKhn6pRGvaHg9ZWAxXwx3iEFCmiwHXumEkZVp6CDl39Ge3fPe
ROpWIiPNCaFM4xw8QqDM46Vo8jySoY+21BqlHQCfFcIx8oW9WmrXY5jvP+L4mqmi/h/9ERXm8hcI
wtAmYgkrCS7NWeHkDZ5ADcndhvkPX7ngMN4fEn2Op6mir8YdLuqQZnUNm9wg6ej/cfJeH7sLGLMS
xp6Ybydvt5VlS8EbqIB/pE/bJq0z4QWE8X7IOjZDR0dOUZ4T9WvAy61f9/fL95mdkmhoNq4FdeSm
OOL02n3TibbUz5amnAYe6/IGjPF1g2idLGSwRWsPYfwolwei8DKLKHO/p6eLPYxD65Mc5gKCJwg/
GZ9UF01wHeUo2VBJ+H/cf/5j5/+Fxl72wA/iJLZAGxtU4AVP2vxah1BJ8e9n7X4ovTR96Hhq0RyP
YO97dZJG4zjAx6PCd2K53kVZzVtH6yR/sYvZH4UAvdfiBF6BUvwDMfofXV5bpG+QAwkBIBKRA0R7
PKRB3U3+TP+SeXmiIME15p36eUuavQCqiRnEI51Q7WZwjd28L/fjcXC0t3xWnlIqd0IZAiGppvYV
ndDMH0NbCtPaEoLc34l5HTtTFn2tlLbfjeWY3hZNSzzcHT92SLiMPUMrKFou0jHET1Diz3rihT48
q+appfCciKGVgQw1yScKgkdMyDnz3kl532dopS/yPtYqOFCSHsbk2GjeNi1yqERlqGQkBVrO6VgE
o/pNyPdp9ZV7n+aZwDAJGvHEaZRiiFqpR6b4HBvohBnzHojW40VQ2CCqgcOmyHZrGnEelCMFIzXu
lJ14Do6G3aRIJcWlAX3BtEPKO3Ks23UBZNa2KBdxn6QAbDOIzXlB/bA9Nf+xYi8AzGYfKqmYDDVU
FOkjjf7cIBEoOiSPCig4cqTXbbR1R7iAUWsX590ilcy516lkY+Dp0klLfpThHxfDv93vLhjMihyj
UW6gcQ2DTHfo9j0vNZXrA+xq7FMxiARMCURaqcAwBBsh5eWNtokgpXDQ7/9uzJjFaVYk1wofcJ3w
0uHuZqJjScqJRvHmhVmgwpQkRaFhXhJ0nhswO2dujhFdgO+3+su0MAs07eMsTjNMS5OjZXKaOBp5
aRS02FB2Q3uWpesi4Djbeur3ZbG+bR8LbyP5IIVhh5ET9vmB/IAYv0NuaYtQ4hSfaCdH40hObYXT
oLU9Zf9xz/9lLCspEM1ijQ6sQK4dHZKzul2ds7OAFrP1s2/hbPNqPm4jUp/bGN23Vb4wNRGNMMsJ
AOc87A7BkEJiMNSMAxE6FOzUSDnYxltzGENWUJCvobeNxuYozW03Ilaf4VhjZHZgXuGG4GQ8o1a5
CRUOCmJL0PRX3lbiwiopFSOI4dNY76FzaaeNzB4N6+tsh/v4OBmcWVu1SRNNmVaSQvmfCWNodVgL
cY7Urla+6mq7zayBl/i4xubQVEMzdgXVKsSkP2FhEBpDoDV6iwwNUblTpr3f8io5eAAMN6VlHEAA
U8MLdYram+Jet+H916Zo00686Ev9RZZs3nvk+rhdjGIISk9GaIlGwKziB1FHCFa/akyfMzk8B2e2
KZXgXhUOcHA5epFwQwxVOyx3psYJmKzZQhW0/re/vy3s5QSZGfokFyDCVkEWQfXUirkVJh/JGVuA
MF7Q1kLRowcQ5Pymh7CPrVzhnRq4BMT4gVxpqT+IGK74AAmVB+nFtOc79ca/KSA8p3yrXnhPd2sD
Z4gypGQNqO4rbIO/WRzFpAxRzqCj2Un54vdeIe8/wDkXCDaOidh334w1OEchX3TiitJzJzjbEOuM
s8BgOGBq/CI2UdDrjv8LRSceUrVotky2Mx2edOzqNC1GzZB/54MpJ1mCAjbc5zvbR0/Tzgsd5Vq6
Hu1OtmgcJLcrDkWsLaQlJLOQGikrG7OBhYEyX7eG7uQd3varwiuKjHOqWK1yWGJRtlqsppnUsWKK
MI+elgURiRGtVRXW7Mp7BWJIHMs4LmgwyyoXYj0b6J5kkN7xcQlrpND280/bLsJDYVaWkchKXOgY
PzH5lnTnut2RVuaQHdcNGUptDDRDSzoMHE2/0G1pjyQ+HDBltFkwuZL19GPs2WE5S8zhj6CVdoV3
W3AeUtGG6NOAWlRlRsXVVcCTRKSf2oJiDoGtXptdblAo9T4u7tS0c7sgtbpwN6X7LKvsj8yVDrVC
3TCgG8TAoRWTmOo17p3T7KXksSxcKfi2DbF6G0AZ6L8YbFCJ1NmE3QT+EB7KQ3df2Sg+tcIvxUG2
kLF75vEsF49hKOyzUT2nwFM9csTB0gtc8TbCFZSmSOTfef0M1t2dPpjpmiRBwOH3JSwZUx+QYMDB
sjmn/be22hm8IeRBMCtqNMysmPKeBhpRLbmPRdvoOFvH6rFIvFjBrCeILwt6lgFianZZ/xiKHyKF
y/eZJdSJSlclKr7fRbHnq9l1nHe2EOqP287GM4PxZ8kMtFmPMBlldqdqbsarruPMBHthypHmozcl
zJClQ5vvq95LuHkPqzbgLC8TXcapnn1VKzqlEON4xP6TWv53KmscHIse+jrI8jGO/km0BjQd2R63
dT5dgNIftdiISBnnZUDnJ77qHdq3JnDLl+iKKmLnnsGZpdWwpLFAY9ZMLI1C2nSYpvQwocBZ2qsH
zUM+0Zl38l7dyy+3MPb5a578KA5Lml/Wfekh26hI1uQ/+X/cOh4RlcVlz2C8W9bbTmhGbKxdda2r
92P8kY17YQbj1gMJCzNqYEatDPZUzFe+Njqk46nX0s+823wuMO8UOnpZzcacphj2xadcjZ5HycQT
kHRbzJJTQdCzb+LaCnvCeeVY9fgFLsPYfW76Slpi+AY01elmSHr+sUTQ7xPEKnUkgp50qgyEpmot
Uz0M0o+E98qwyg0LK5hzYzCbtVDR/MmguG6mozHeDLzXrfVlusBglmnk93kambBD9crHDI/Vxlto
VXToXspzh9UMrIVbs/XfsS4Ys0RrzFtHuKHRhVK07nFP8t46eUI82fzGe8DluQKz1eX6FLa+T11Q
OLbpYyQ9cIiOzsKWjzMb3ahIo6KEGMH5K6W55pzZ+iG5Cq8DW7TEfz50OlhMGMMMsT/OEKjFyp3I
dPTz/hpdH3d+ZHjbZvF8jyWIXjW6uKT3CPn7oD00SWFl07dtDJ47mExO1xiPXSHT64N+1lGKBFWv
O/UJTd1tPYAiC+LhXqxacvCho/5lCE2GHaDlg7KFHrDoT/elPkjoKF++vPUnfZb3vA1jNSS68HmT
uXCOc5LIkgK00LRUT7Z1O9hXiUXFbszP1UF1Omd2yyNfJ2t1CheRL8ZThDaFjEqIIJFS3GSTl/nn
iUcfq4trAcF4id72gar0gIh0ZFuj33EactJ1to14l/Y3qXg1rWuE70Lhc6vcNn5LX963/ZCHwfhD
Nqq5KM+wQp4+Q07KMobMSiFEtI2y7gi/Bst8V5EGbRshHBDsFETHvJkdyerOUKA4lHtclXAS+0zj
4+K+2cu8oMDqNrxAZjYSuUjmUpeATMWeQru4Q7+cV0hmoT1jb49ATRzToa16kO/N6yvAG1xmg0Hu
q6kOM7W6Hs9ZdtvOzTHSeWt69Vi2sJD+isVpU++ica4TuImkNFalvebxDaIuu0yI3O1Z5JnDbCek
rLKkK+ArY/xZiW+K8EvJU49Yp8WFMcyOUrX/Yqge4lOuaKsuXvUhEz5A/yXex65/z0uS540fwxX0
sTjtGsxSSZ6S5ls2Hvu2dmaejiNv9Bi+6PPKF00Uf7rF8KVXnvIytjTIM//VFLFXKj8OatKosEUV
0k9i/X1qq+sqHf7OEdj3pkmX6TUdjtD5471af1HG4CikvbNty/r57OILb39fOLYG6XtkngGmdX4q
N1UQj7Wjg7xrvfSJ9/BJp/ndWWaBxhBFIKB9Sk9UbBnq19GMLFQT9NVDriKOOKKkq+Yc0//DOsMw
dZlQaU/G0/sxCtUOYkfu9NY6SbfHE0GncHGXQ7Ys5NDg+mZ1AWN9HHoOQa8BTM4ds4RqKS8pl2sO
494dKXRVh+KHq97NEJeL0OpGc6urn23PeUt2fS39MocV25CDdqwyGWDxbHwx/QI7ZHFSu9De9kDO
qLEFuihW1EPsZWCG7LEKvGB8/rvvM8cjaJQSJU3x/WxCXrYcp1Y+9JzD7HoED13A/udnOuPXvuYH
kU+NQErzsTTmg1ipD4jI20A/SvNkT5UkWCSM3UYYXByxbS2X7+fQ5y3ndZ69/BA62ovlTNq29otS
ovKDzZfw1kDPOuJoZ9qtuz+KO9qrkVzzBNl4U0g9aQFazH6qBhNAFaG1RjzjipzXtdXiDGMxvsyu
mCPHpFIajC8xbHg+qsiCo+pWHgQmTCs5FIfwlB4JX9GLOsd7vroMJ8MfrZolCngFJAz+mNwQssej
Ra6yA+UPruwhb8UxBFKpppTVOtDoC1921KDTg5YkjoJSxhHqsOJpwA1W4mY28GAZVskjJYLoN2Dx
7uGpdnsTHMkjlIOoWhB6hBT7Yc/jFjpu78ZVl2RFliEeDHL+3WOCUQrbOcA+0Bil1RRe1p1LZXJM
qJ8OPPtWzVtgMeYZ9ZxlCj1RpemQ3LaGMZ/1GDTQj+3HCPqCxdYpS2Y69iE96U9wUyOyqCxhf0wi
CxqPyL3Scg55cmx7k+ZYrDytkksF/QJCNyifiW4nU221vDJeHgZDoHFUmoZCcwHwrn2vFt2hhIyI
UPB6E/NgGAptkpjKLsMl1Hjv9/sKVevC/gNbwWJ2GHJs4kYv65KePsybXjhVEo+mOG6tUBsX05HE
moGOEAAIvsyFRdPf9ddyr1rGnfgwoDtTbaPfT7NPD7yjB10vG+tJYfgR7a2aSUjpelIUrxJ7K5xK
iMJV7iQlToK0BNI8bI8lb7oYZjQDvO7oEjwvE7vQysbgNRwMWw1C3o62urngWAPpC/SCQooFM6Zj
HOcxcqGQT149o+HVvvC0a3/f7WhtVf8kHHgBsFX5YGOByLgJ+oqXph9CkmSwfTS5Hc7yZP18YJBf
xUPnxBFCR71X2lNj8/aA9WG9WMt4kJmoUZDPwDaKm7q99et9Xj5tzxxvQBlfGSu/0BoE6JF+mtmK
RpwSvbm3Idb368UQMt4xh6QIMyqOg6al2DW1vYHccRO9GdGcurIndJ9KHAFFNRxn4Y0es60IUpiM
agNficvxKGeG1QXCoWp4ikfrSRAL85gtRQ8KyScmzBO7m7o5+uV9Ez8YqWRlUMKP0XoDmQp1/axM
H9vL/uce6I/BBDT1qpHrmOqIDcL1YKLZsr7vyhfO5NHJeU8m0F5GbQsqhdjDrBjrqdgIVP8KQfTZ
yZ3QKSW73FFNX6iJfW11q/e6UzjYPBpbPb3qF2Rm5U1VIqaRjDpOU1R3TTmfKg19YKr2OBflR2Jy
CyhmoelkRHMbE1CZKFh6YFh6O9kCv6yY0tPWYDKrjVS9RGqCwdTPxNN2KIiyDXuAGsvPSxuvFJY3
gszCG4om65M3OZu+suImc0ycIlXEHAWukuY6j1wmi1lsphYLdRdhBEVdtKheZ91/3vbE9eV8QWCW
WSBlkdDTkuy01B/yXLXwpBhYDZk/EtC5+AKbhZa3Rl9LHSyJxdsMiXuzdJN/6BSFFFRVlKBGhkqD
37cxY4aU+Ix+167cZG6iyTsjJTsyth9hwAsMewAttVgTOhGxqTm/MdSbsrjNeNrRq7OygGCi2fKs
mmUWwJIofYiHXTrdhDMnKL/KQAsI5sgpkFKIW3pkFyPf0mLfjqNHH/mBvXgY4sdtJ1tdMQss5nwh
k6zNNA0jVhevRHsYwtIeyn3Y/yUMXU2Lo2Eb5lNrUiE3nVxLkdMPnRWisfzAGTn6mXd0s7CGobUU
4RR0dqaxyTk4mJLi+aVubw/YerBjgcFQWmVo41jRS07r9M7Ploi0+SgVEspd+YUXXVjPvVjgMZw2
tfrkGymGrhKnE/Ysb6gnOxsTdwjyfTEpdtAOj5oi7LJpOmzbyvN1luNiPVBCE6aa5TnOzsH4Equ8
SwPPARlmEAMo0ukIgrkaHiWh5jajY4Q9WrRdZ3odzlb5RXFRyGhP99u2cVyFzXIbCt3MfR22Tahg
yG/GgDN2698nKhpqQdwCjYx/93hxljtfyEScAQuQdlla7UfELQ18+l8ExhGl0MiaOJxxs5du5eE0
8Lpe8CxgHK9HrzucChDXEqVjW3uaxAkYv3UMeL9aLwYw7pUpUav4DQxATclx3An79pXq8YtucGq8
wk7sukSbzPx6KizzKFu0gchHSquWY8h4HxHTaTJUzFI8VFabohl9wfGz9cvAZZrY7bXJpURKfOoI
bu8gx98Ob5R/CIRppR81rZxxtIPxyoswcebOYHapOezlvJwAKs93YvQl5MUS1reoX1PHpnmbYylU
oYSpC1RiGeZTlGZ7JTxH2bey4BQwrBPEBYrZodIpELM5QnyugRhOjPTxarLDGuq6+21CWH9eWEwU
HdPFHhWQspF6c8Lr2Y/kGqItp8SLf0DB3lb3+flvJ4ihhxwdWv2ow+LCK5pDZvPYc6U41u9pC4MY
gsAm1ZezAYM0a3Clq+6JZqtrHtnpL9zUI3r12ljLbOIeURMNomNwuMEW7fIWzwB7WmNQn3mJrzzP
Y0gDVRlFhhoqPHhPt4FmieixLKjHqoeA3yi6HJfgLSOGHnI5lOcqBZiKmrfGQhMnlB2NtrhDwr9V
2qbzoXKqy5SxGX0JlJfjMoBbNOgOIqa5F5QCxyiOTYShhrIry6DMYVMfXNfxSzrcbQ8a9dwNT2BT
96D6nI6EbktZ+ZWUVzrKEQUe/fzHoegXKbDN9wrdV6WRrlXx+LODXHIleKjvhZry31nDkMKYjHFr
QpLNjfsXOXrQk97KOs5lfD0jYTHrDBloct9XKl2oA+Lm6h3dJhK0LKcCLDX679kFVKN4BERdd2ua
GHLomy6MVbpgVa89SFBJfVuuHk/RYHW5EgnPz+j2h77oLHsPUxepGX3UMdSntpfOc6NUjhHn+3hQ
HFPhLdlV717gMfNVN+iqhTY0uJ61qR2qot2oHzozLCCY2SJhOs9jiGiz3mdubyq7JOLVRKzueQsI
ZnLMsdPEnL50y/kPX7gXmlt09bFmnxfKW3WCBQ5zxFOCqRt1CaMVH6rrxmv3iid48ulDi2gBw3C2
SVs6kQHmBDOafuaolE7CozwPnKsZb9QYtk41pdECNFuEMslzndxLlWJl6DL2oVjGxRr25oCGkoY+
0yf1LjdtPSzcrEW+Ei5jH2CeBQzD0/2oYU/V8cSgGU9td0rjT9n44+8gmECD3AdV08WwRMpe8+mr
Kb4m5utHIDTkn4iQXpJZeQkjTnUp70ec8ZFomorPkw/p0+ZpG2T96EYuKIwhdZELUwq9bJTlQRPM
phXx0Tm6qg7lcXgROAfS1Q1uAcZQWqEoqanrMCnrvsz9MfQDO0yety3iYbA0VuDyJdL+kVP6IoaB
1ZLYFtWas2DeCsDfbQILUxgqM5VMJ5MEGNrXUHhAozxb+Yc25gvc4Kxavds8jq5vxW7qzU8BV7mQ
ZyVDc4GpVEbrY9/ze8FTxPaQ6CleJwvORXN9D7p4B8NyRlOLkpjDO2S1l+1AbO+qAu3VI8OuZVJZ
ncZtsr0eJFoMLMN4VTOSKp4HepcYXFCRhTdIpz3iJjshG7T0PrZhXExkqG9qkjEVkIvvCsgkr6IH
ebzO4txS5adtv1y/U1wMY7P/mgBjGMQAoseG7EhvFMNuQjkDAgSHbSz6mzeck00BjJK2M8MAUCny
QSQ0sGvdcC/uuVcXSqRbOAx5TLoW5YkMnH4nfC2RMqQ64TN6xqCLovlt2ySOJ765zeKKKXeBYg49
oDJ0OymkT2J08sXR0rpXvXW3odYPQr884q1QewEFIcmm7xQ6UdKdUB6lmsNQ776vyaqEEKpuoFUT
OqMyDKWUciG109Qgpcut22vCy31/N1TM9xlq0uI0SBulQwvUijjQ1m+i515UrSz5XPacG4vMs4Xl
IVltxHYcGlyUe6e6zx3l1D/Ejv5an3qbWAjC2+L+S4zaOvEUuxF4UPayf7bn6z1lMAYzLEWmeFZH
HQY3aOgpIyU5sYdbWjah76Djbgcv23jvuJeBYxhKQ81trmt94xboWJA/R53Vmt//DoIhpVqH3L5C
hzWLX5LUCeZbP9ttQ7zXr/zdDPYwVrVKp/kiMGokqEkO9OIb23BjPNpG6Pek7sR9aisWDrhPUL3m
LLH3xw4GnDmilfXQtdGMMVRuesfA62bimV+iq599GQqemst77mXgGKIqei0ZyDQ2rujpHoULJRdh
RFvGhpLyGiZw/IPVvatqNHJuNQxs2DhT99iotlw+cCZvfY2r6OsD4TF0OmYcBARi6mUBDvF7B3vw
5PYH8Uhvv/TRPbFl6IUTpGIXu2AncBxnfcn/gmZro+Yi0MpkoNDB91g8NP0fd1p8m6wLAOMbsRBO
XZpissbihvjfjPBcqrfb47c+fEgMMjU0AHmX3k2kLmr9BIwhaJGFC4hFa8F9KOFLsj0RzoBRPvht
l3yz5wLG8IURy6I2+g04MuqcYpqsGsQxpr4tTe0xzfwrpZp4cZH1Sbpgsv4xytjC5pZSomjTXscV
gueJ/bV1S2s6RDc8Nfn3uU+/G8kmfRt6FXSqD0D1rtGt8LE8xK8Vsl7NxirQyDbcp/vksXqkjduF
b9uTybGVTQTXpkIPMwFc0qqhrVemO2VcvuJhMASCLaYkFR3P8ivtHV3dU2084Vm8kY7hXj4N+z++
KjHjyVyVZpVU3RSDRKrcU9GxUoBi92F73NZ56peP6NTmxTlHanOzk0bY1Pcvtfjd709d/Md644wZ
9DcsMMZiLPSuAwaRvYp46bDftoE3L8z5Iw/UVIhEfL+pr4X+iUScQhAOUej074vfn6AKuRpiEEXV
XcXNNZlts/2uRTYSDTg3yvf6P8xQMTTRNiJWLDVFuQkhnLVX0Ad4vA8OOaQQaAOSac9dtDwPYFgi
l7Qgm1Uwk9FZyifE6e+ogCFV6VZCnAHGLy1F5XATB5R91UuVQStnQqes8JThqxAeO/VPr60YSgRM
cLjWkGQPPZbfZ42UUxibChbPOO3k4RVNIWziK1aDiRtr0912wfcxaAaN8UG1U+SspUs1eJ5303Pu
UA3IHFR0laKHBz1iVC/Kt23QtUFcWsj4ZTS3aekH2CMnH0eAs1ztR/VlG2L1WL3EYBySKCK6QFK7
1LfWoGWIFiG0mxXUZVLXPFQytwyfZxXjj11XtKGogMlJLShOOEo6BBKstOtHzpxxgNhsp6o2WsTW
YVpaOWrwNWjtmXeEX2OmxeixGfZyVKKXUAWILm8ssVBPo8h9/VjF0BVNVkTDoEnOv/u5OEyi4Csl
vOCupQk1u+i7dF98HXbEqtBWLxAtk8O39IvsWUa+IGpMHmkXtkKrGlXzVmmCBsf7NzETj1ebzjFM
Y46AolY0JVEB083HOTnIIedItr5mF3Yw+3nTxIEkdRi58NA7NFU1q6yksPXSGj4RS99Np3mw/Mya
/7zSg7LFApnZ2JMMcoOaBNOoxi5eq1xy2+x+KjYFu+wDXLsEo+O82L5kk+RB4cPMVjiH8pdaPeoa
J3GMssCWR9CltoBA4aJW5BUgIuS6zLddcd+FDikHa1APAq9Ml+cXDNWmZiQEpgQwqf2kC3tzevoI
5+m6qaH1uoSmnwyvljn66vhVhlPzXefSPRjFpfZ0Q7v4iPvAETjzQ3/v+8G7wDEU26H3a6jGCe4h
8rPR/TDiMx5F6r63ts1aHTZoMSJnl1ZCsOomo1Qk6jjkuOrPtesrUPQ1As6KWmXUBQQzMxlU0YJa
BoQ5XcfZpyB+SudP21bwIJi5IQhGq34FiFZ2lDawSrwhGa9/h8FOSNqmRlYAQ4z2onCXyXbEkyJe
pdDFSDGknUpzh6Q2QKgeXg1wjVA82iLqj+VlKM9cYNhrOnVDEY/FiFJBfmyuECYo1D99zmEgGJYe
dLXJfBOLBR1Xjm1XHctJ9yK0EvvInCg4b8B1iaIxjGm0VSCkXd24eiZbhj64RDiVhFcR97bnv1uL
xgWG4UojSNI8R6GESz5TYq7ulJP6PVWsBIl17W36QA6NI+/Q8XJX7Sbse77V3uv7CQEQK7BTxDa7
F17V+/oRbPGbGHIVA9PXswCmix6t20bd6jcRkU3dUnfxMfUgB/J3Q82s4jTvSSmJwMuLuyYe7SbP
0UrheRtkNfgHBcZfE8os5DorcczrgRIfUB61q87/R9p1NMeNc9tfxCqCCeSWsbullizJctqwxrKH
OWf++ncgz2dREKfxrNnMLFzVRwBvwg3n6jfmAwYb0K1quSKK9n3b9wLGafSyriOlI54bGqhM0DjR
Kg+XjyMC4PV5MRXJMJlDTz+P1ledCJ6gIiHgUysTmiVwX7gundjRPejJHJCzuJjKflL8wk1c0TCU
6PvwCZV81rRu7HFlo5/csIV261V/hZWv4K1Tvos6HPZDsRdpMLhQrNaXJmp0JnNfKJLBK/Do98qx
vCix5S/SieUwdUH+719AqQJXj/9Qnt87ARtLL494aUyOxpb2dXbpr1drhInL8kaxKz8+5Y5oLfW/
XOwLKnfU3hwWxZyfUX8twU7ZRnaseMwxKi1C23eXL2Cc2SyiaERZhOUTMr8Aj/8Y2vNQO5eFf/8i
TRA9KxY6tbFH8nX414zRskgKIrJ/FiC4rWyDCcRyOjeEXewjpwy6wyz4fkxp39jqF1TeuZForeSk
BuoqZ046PA7DfZF9z3tqT/Pfs6j2uJuaUTZwnKPrZ0wuqDVElNEUWVfYMeOAo2MNBtfw24B8zc+i
hCMzgZcOyEmKLMdyrsc4YD/P9iydW+lqVb7qmGKKRtEcAROES1icoLSGNafYXcOczOTpfu4n5wir
2Ve29hYvO+GYrAiPc7RaiKqGSSs87k5GwGY7Fd2ROptVnfDwOqi6s4j82r7mbb4g50hBwJ/OcsTu
U55+DFQPYHBsktSBMiaBPCwuWjvxSEIYI2ExRNs7UBfBQ2k3Rb6VIs65ytqsKZKCczfe6o8+Y4Vo
Auu+eyyCxBlQcbMCxcXKUqRWDgItZQJ66RNzHrdpUgP0oPBRGOxGvwqY3k7qPQ2wMtzvBE+aXbOz
uWnO31pykmGMiN1096WtsIRJwiKRj4LziPSfszp1IRNLngGCKlTQOcVpRBtmdor9xi2OGnTScpdA
OWBCQGB4BKaA8IO000KtpeyBbJ6xs/malUupp9nhQ/axdxAaipO0TCz+/duhFxT/vnlga3ktm50F
sWFpOP1QnfPVldGfF4zPChOfQBCjYxT1XtSttx94/P6UhOeFGyO1TeMKZq/98jyv5bOeFQ2R2uL+
f+IO0UE5O2R1tFzbClcrT7dGV/i00ByL/GhNUYBzWUQxrvz6Rsu10OKaZUWwMtRC+ZLkD5KQPeRf
TA5WlZiWgjUIPIUU3uKg1euRXJ8cI5g/5iCAUW8MuzoaiN0lkUbsG9UXNE7tMIRq0ZqhKaBmiw5T
EH3TsC29OlZuV9plIOSCY5f0VixfADkVVJfF6LsBgGytzeJ1zvTIlumMJwOc/vM5eRA1Ne0DgsxH
M7EABpxcr7+aHDbhXJcxolJ5dbLJjytRsertwBF70FpQMdlEkyDhKSPGdlrDYsnZJ2O19A71y/Z7
dqeotmabz2tLrcmOf8oiksBdgdzgcgLZN7FWdGMKcyaXbqOFH1N5tcNa1K+1D0NNE53cOljcuU8W
JjqyQGaCdHEdD3a6sI1YzXTSSdn5lw307reyfiPx+fXCmKvGIDjQgMGwVv6r6Z3LAHvxkSqDV9uk
2Jyj8NvLW/AoYFQaqYd5fFCWYEw+Z+PHpHR66eky0K4ab5E4xZqQLpPg0n7Ffow6qq5ABLc6rV25
6akQDRe8JeOEDG7xuI80WvLaYp8xexzP1wMamuDe7kZwwUhoy5XuFrdHRA1j/1Fwzr0Q4QVXfePY
BlPXsIIE1vcUntQD1q+eTQTwbRD5Ivt7+eMB9LUma8OwZphrRsp4/kbV3Lbyn5LyEc3tSf9TcCoR
FBdHLxjYCYcQp2KBwuqXqN6HQe3H/jTZGTjfly/0VLi1o91fBt7zZdvb5HxZp05tVi44IpWfjAVt
ztM3BEV2FIm2bO5pGnZiIdyhKoWf4YBoscrLGELTWnpe43M8Hi8fZF/+qYyQHI9lLH7gQscYLauY
q1J6zMq6JXaUJ6cZVFH2E23RkKuBFPYy3u4H28Bx6tam6xKbDI4unU3TLzVY7+JrXfKMTlQEFB6N
U7VmMqWkHeQeLgzDQyAzTU7RWb8jmBuKT6Iuld1oSn05mcGVzmJppN0Skt4za0f1GaM5+ZY91l5z
7G4jV//zQVZd0VH7US2iGUh/qdyHiwhdrSFeWk9C6NjKTrWuAiO8dyRAgGCJaio1KL8QJI+mVs0b
QMTX9LY9/qqW5H+zCKBwJVc0EcW+PRdyvIJjSreJhI0yLjOEVa2Xq6pyHOVFt/PR6m5KUPfY2RTj
RVUYix335SxoKNjRslfI3F1O/dyGbURar+mrY9QfMQQokHvhXXKCn8NKyWmB+gx5wHThsYSNYkk+
+o/FF/G9CPE44Y9oLzdhwvBui0+qrx5ClzrSI2tJL9zlStRmv+fXtlfIt79jAiuzmgYfb8DAuu6j
8PEY1nbW2E1gYpGl03urh2mJLMjPUScS1J3I5xU453F601p6zcRh4+v1S3JQr+h9mzpt8RzXMbZC
zLogLWBftmUiVM75tDo1h4gdWYr+UrPKDeUPvfTHe42e1fy3Dj5/541SNJFB8woPJ89csfIjVYj1
TW+1pzQ1l4fLx2EScUH9+L74OCHJHEtAkk/JgRWuEIMfxLz0Al17zjhuDgSNLg3CtHyMv5WIgetJ
tIRj97sgY2moGsEv8WtnorWYh6afWq8bc1vNM6dQXRnkVJeva1/iKdbfYYUguvw1Tui0ECyL6J8B
DGKP0k39JNDsKlA+hD5m473lMIL6CGZS5EL3/BpCYk3F3krFxFZOTu6UPl5yPRlbZAykJ+uKUY8m
zuqYlY3qlfuOV8UrNC4CwaqjrIBza71p+ShHmd2FfmNKgsvcEwrEUwj3CcXCTL6CLYVVPq1d33qK
/rVvH8zxj9mEoUaqrBmKSjTLxFTGa98yxCgTZTMs/FgtoFCf/JaOf14ufQXBzrgR7E7F2HU4AUJL
4Lz8jj4Owi17O3HnKwwm+hsMWVt7WdMZBjaClf58XA/NZHdfQp8iubgclPvInydblK7e06jt7XGe
eSSDmfQ9dHZZHTlWHD2/IkREn76rUFsUzgvH0DRp6XG45ZTdEKwp6B7jB+w0ddZ7xlSsOijclHYj
2/THZVUW3Srnm3sZTIcdE450xciRkjtr/yiT2Z6sWeCpRBfJeeUSfB1qkyotat3uqp+izo0qUR56
H8OUdQs8uhQcOK9lJIlno+tyvX1mbo8xMVAFyZmAHlNydA8WkXUsVqIm+H0FfgHlbJJlTV08xQAd
u7u6eapFycq92BD7mTTEfxa26vJ1qKk2Ir3vWChqhgdTnqifV6p8E9XN9zDKSpd2xTe570XDELu2
doPLV6Jk1BOUkAAXWRVM0aT+eBVeazarDGW+Khqg343atnDct0OZBk2fBRRNXhwWJFZO1Nhj6NTe
5MZXxufp83uSU/oWkvtyxbg0bZMCMlfUq8SUHgqTuBWtj5d1bPcDqgrWClqajOwUp9xhtOpGx54r
MW1OeW/5Vp1E9mQanmUNJ3OpkBjLHy9j7grlBpPTay1vNSx5nltPD0+hdV+IVjDvapqKJmQDjzBN
5pmsGmPQpjpHxDQtpr3osU+mym5pGbznGC8wnPXNw8GUqhBXJ9EptZXWuBv7wX0HBt541MTAkYau
6tdGY5mVLCNjC/2VvuX5R8UQTf3sWneNIE+OwAV5Bj472dWNOvYVENoveWIbJ2RpXNOVH5JjldoR
6HNDZNxQHjyOf0yOCt+/QeazlXkTThOuj3mv42iAPj1YR8EDci+1/AqDU1wSDVYTR8BIj8rN4Klw
zVgyh03cbm5rT6wDIPWGgzBLz8IWPmbfHo37bBVGgVMzB6wWMCbi5izdlFeNa6KBSD4Mn9evl6Vk
T+A1BbKOTJGs4iu+lpKVoBs5fpaSBt+R/FV0RxqaAkuxp7UY2kJHIUG+C92yr0Fmkg/rUFT4XH3/
AUUWmIxWC/13nGQDwulUgtLGKK0ACWltN5hOXI51Kyomstt/83Xgq1RYPJTXZM7bt0RpLOwyY54Y
u3Q+NcF46LH60rSnY/8oitN3rw2tpghvYWG1Z/3bhIaa0ShRAepVr12ulvXD1Ais0O633/w+Z0yz
suppkeP3azMwqsLG2gW71kQsNXuhGMzp71NwV5aUStlUBVBCCalx9UoHD/Wg9nbUCjR29zioIZjY
M0BRZeCkrMlJMZEUxZJRv22aCcOI94NUeZelbNef6wjIUUcD04/Ov96jKcXSG9YNziSAzelVQfTY
SGg1nL3Knw5y945uD3iKF0QmJhsxWJapG82etauhEWB18+dplQRTHVbQI9cvGjLbc+tbOO4aDRIW
RVwALmzUoNWIh0lcW6oLF6T9H8PQdAv0JQkulWVSebVCCIi1H4qFFzDP0yWjU2eqJdR3E7P3e+Wp
bsrraqRXU5/e9PNiW3J4Kkl/R6o+EbjJ3XgQ0QtqhwSdqjK/wq/pTGVYMb7wfL0E1xu64fXgs56E
4WoRqJwQjTPvJvLNFWG9AfWX3n1OwAZKbQ8gWUOB/kHYqrdnr7D62QCtB7ImFv9ySMtYrbUF7ep9
hFoAm7Svr6RP9IwpK7wZRGWiPQ3conGHw66NrKgsoGnTeJNG8jkz879g/N+jgwZsIrIlBI3/BmdS
9FYhxTLSBiE8QRkAK2I8y9Pgl62A9R6q77H6Gzx+AM6CuSqsGXjxMf/INqiByku+ZaulSvSSgR1d
oA57Xw3FG9MihKoy/v9a47uwzFcyDg2iUFRVwKOpfoobxdazUxRdx5WvwQ5MQWWdYim2Bdg7qshq
zeAw05ABw6Dza2xa9UYbr3LtlRIeJlO0BgV24DraQF0iDacqHz5IpHBION9qWSTonN0RoFfgnA8f
MQGYtRbA1fi+Xu6t/roSPaZFENyrJa/6PlspIMb+pGfnvvO1P2azAhPJ9go5v4r24rHtQ0D02ART
Xreto/cCX7fjVF9BcBKimeqQtPpae1b0uCinBaQhVoWBlFIgDoLb4msAUqGX0yADpymv2ilokmul
FBxlj+oBZ7EsAvJZNInwzcuRXEdDvqh4EKOHAyOtzorWMNa6XJ9FBmononoFxRmoqlfKBE1StZdl
D4lUOnEqfBTtxO+vINi/b7x13tIlTRSl9sLz8DfLukvw1Ppdc82qNGJqw71HmElQNNRV1Htliy8n
V2Ecr1SLYAuXwrewnFohDwpaisrHVkZlTa+vGtrcmw0yyvNT2Z2qCr2+5V9NEdS1Q0QrjJn2cI78
1V/DxSpjQtdZDfHXIGmUF8e87nxTIbahOVO63l82VbuyuTk5+/fNTcuD3M1ZB6wmKbwCY1h9nHlx
KqKG3ov4Xp2JM0rdBJ5/KrEz+fSL5hUBa5UGgySKzuBjPb6nzgc8hLAWEhHo+eEslIEt50gZAY8x
9LAFaNk3RsWqnhgR63IQNT7sX+MLHGet+qmIsN4XcEsW3dVGcQRPmVtq2bf3fK0XGM5ihZXyz9dS
JrdCTa2mzpj0AnO1q9+/r+5NS4wlNUYptXHjWQV2gVoh+sE0TIhePsm+jP/vJG+aYco579saExDo
l3V7af6AAMex1M9SfG02rQBr90CoSBlEZcQxvHabek+mcZBqDxx55yzNMn9SmuZ4+UC7ErAB4ZSW
DvNA0xq3Vs0eRdVTMh0dDTiXQZTda6MUyV6FgsKF7yEqSdxEWQb1BPmNk/9A+7iHOaxgtbMbDSRG
ktM9sT1PbA9dfvNrlfVzS8LZfFwFAd1z5+EbM2WqiByxlY4QvtMCPDxT1Aw48a8kS+R1gfmhPVSM
jMdPEE6y1aGrw94A4U1ym54TN/QkV9QDuvt1N38Gp3pxr8gdSfFnTL2fKQ9YXvke8dkAcEqnd22Y
1HqCc9Lpseyfpti4u/xZd2XnBYHnpEL0WhUKM1YJmMSwhGbOT+PyjlQmyEF/fy6+Lhuv5RiV7Bhh
fmP0Z7X847UwLGLbACivXYliJT0oaSCb0wRTm51NVAVUUUOF6Kr4yIBIit6ZOIVq3YXW32ZxHhtR
vLbHEfbqJJwuL22nYxgCIpUeo0Nyg8S8L3nyA6MIw9wq3n1sRMS8B0FpHYjeSfvijChOJ8hY6fzT
oaSSteopbnE0LIckhqMa76jIonMOY7IUPVIGWPlef6ixqGVtUSxE71N4xFSuA+KgRJXu/1yowQSB
2hRKG3DAnAeWJIjCGNMaE/Kl7La6forH6Wad1sa/DLSTa0HQZsrIi4JgkPLJJCVR0aM0QySiLLa1
DDmyJf00TMVsdwT+Xin8ZAH//2XQPTncgnIiYmQYZ1Ytpk3DdRRn9jwfY/Xzf8Ngf8MmNjONKc/D
CRh627g9AtEww16novv0Dhj0CZkmRRCm8aFSIa+LIdGi9iJyl2a3Yfk1VA/vgcAqSQ3kNAa6GV6f
pDcTxgtS1l4LRifkaD+MeemPqXCmi/0O75JAfGOBTlfBJjbePQ5DVudZMtZgAE0Oyk/GCZexwZjM
joR86LsSYGBbqKJD6Cw+n5G2SznPRovXYxiQ8MN4N5aCzom9PBcyGBa68nXKkv6cCqltqZVj07Fn
UIrdxNHpSbMJ1szKtiSk1hWCcX60bTpZBbtzjVEK7GLF9rq2t6WfesDmk2fJFrIw7b3xtofj3Kql
0TrTLdxfjua0/GN1n53YvjysL/j/rXoTHZD3svFYt4TGuM30GN7NR7YNHKvNKww4ZG7piBzVXulr
+/F4K2sVaZevM+CivybwFGqP6ndCnBCzRKwnpTcc7SpBJ6AvKn7ty+VvodE4N6xPUdZ0Fb5jUv8t
TymG2b/q6Mi+rNC77zlM9aEtSbNQRuRPJ5lkiZYQOQ3pEN1Ezy/03lZu2VIr5GB90Xtuzytu4bhD
mRhDLeeB5bSk80SPoR5cPg/TpDeGY3McLqwwLKmfshy/r1fw9Ghfs8dK94fKQhnexB49U/Qm2ZfG
DSLnQMoOQeVSMsTnB2rs5G7hsH4lNp0onIQU3R/nSjS56Gk4Ao3NKyt/VXfgAoUkNqi31FjBeZeD
MPbyje4l11gbHrP5aMTmi3yLTkML6ZbaI9pwqov1EM+6N8ejVyrLz8tQ/3KXv7H4BJuWtkVSKMAy
z4pDXP1gHNdgcltbsUGzJvBlzC69ERULZQA2rovsMicq05STako05mMiDF8mwS8uKGE7494nw+Ob
WvBkWKjHs1ylxVKCTBkaFl/Lp+Ieu3Md0y0PePF7bL+52HDs6vQGkWe56tGIEiP3VIMUX8O8iObN
hxHjItVRsTUMlYok5F/wKHwoBEV50924xsY4tgss1Xq7YHWweojd9sA2Bv/qo3/HJB24N17guBRU
O2N03ugnXGiinui0HKy4/yiQxD3h2GJwHjtGhyUWjONILQqbLA0Lci2M3GC2qAtCF6xrXzRfsfM7
RKr0g+hFvqsHW3TOhVtVOBXJihNKB+OZvK5HnQp0Jsc2yAMRoeGug0PbqK4i1kLFjy+LjctUj1NH
8Izw22N7S9BKjzwpCkgz3vzKIbz5mwpHuvesyhaT8wOTkdMuN4EpqZiW72K4b3PRPBXJywXvT/fy
59zzCqioYuoSlWPUcrgQJZKaxSA1ImOjuqKg9u5P1hjbEe2Qi00E9nLPbW+weOWThj6vMP6LklGp
HJN8PvZG5o+5qPQuOJLOReJjJaeJ0QCmbg+SHrRSgQ76m2T62+pE9Fu7+r09EvexjAZvzyIFlnxH
b6ubIRivjA/kxjo3iZ2CmL8U1vyYgPO2eYvI2eZuXpIp7oGofVv92dU88rm9JlDDEC+BfEHk1RyH
H9gL6BefL4vKru5toZk53zzW5LjQKcaCngswlc06kHVv+SL7OqJLyR0E0iKE4xz6PLQzejBx0vQ4
Xhew1NFx9FC3AHP5ZIti2T1XtD0bbzmp1ZQDeyHW+T32Aqwi3sPd6pWOCjuen6hdvekHkduxLg2p
YuEJ8Q0n8frv6XfmVzOfiJR69zAbLO5D0cpauzzCWxTkgJ3yUHQCSdhV5M3vc19m6EHgOVYQBJMZ
edMe44+JaCRMhMF9EEUvsxb9QHAz1jGqrufh2ppE/dJMO9/oko58gKxSDJbxxk8zQ7lQEmDIzyyb
LLm7Unt5Qsc5XoRN5V5WoP3P8huOt3/ZpGVa2eHaYtTmu7hy8swK/hsEZ/vIin1jTQyINvctUFyS
7MdlgD2aDBOtV/+7szcjKJk5dSX79o1HnsLAAIVU7C5f4TeCOcA2qweh5ux+JYNYbKqHvmVuVPIJ
m5QqaA5bZ6A5ud9+Z2l/7LYLIjf7Ljjfrn3doHEBRpch77VSoNHYnn1GCD7gPWGAMAD9Pn5UoWGV
kbSRn2KClT0eGRN17d8n5ZyxlSMTllQ1u9vq03AaPNkbgnQ4gRkMe8hCH3Uk+kV2wdHrvqfdfYut
sH6PjXFXuxZ8T+zcvctI8nK3+akcZ4dtGuh6WxgY76WxYAZZYIVq9BviyiIP82xBfQyVlf6oIywe
UfzGKhvGIi/KMe0GBBsszpQg76sl6D//9TLEIgXw7fXXko1FdYfR0SxQObeI/hfZFuUpdovu21Oy
v2xzqVmrDcWgPSMn9MuCQBlkvgQj+ODQuo0Tp5uvhmu64BFXO8LXFYsE3li3zbE5SabIJYD0FNkZ
Lch1j+3GMN0Jr+8WhHwon4lfO7v2bQPIie+YStjry75pqz8tXWV36uNl5XzuFL9wJH4mIzUzaobT
s9REh9wdQO2L0AMpted2xxoljMZl9XbtoKCLIvKN++kqdXSwHch2+q1CYAvOdYFV33sPbb4x3xco
VzQPzfmfv4lRu7+bOBn6aVLLxADgW67MuCY1WZk/jHVk/SvTKaRacJL9GGWDwT7wRlzThqiZSYDB
GIzZ4pjkUbtlFKahJ+Iv3qOXe3UeLoboGjy4ehbHJq1vPUk2o2Qxj+2BTQuPC9bJKq58EPmS5wfb
WwF6uUXOFDSDTGJTBir4oT+wJs7IU+/1Q3FmvYHtgQTD9XM0e+yD/jEPzM6+LMG7Uc3mhjmDoI/R
0Jgx8HvpZMZPHYy8iO9DBMGp/VqXalwWgJCR2VPPDZ6roiUrIghO0WUQINV6j/jS0hIb/OWNbUyG
X6SJoP6+/wSg4M/BRAC8v84B6VnRdniH4rqedxgifxiEh+rIhl3F5YFdN/ECxtM4oB8LOgZ2d+wZ
rpyFIGnZtE4aHdP6LhUt8N5XtQ0YF6jFZVIpdZr+ambLDt2Z7YZmc461cGfc7tfaQLH4aqPVKhat
DwNSsZ4hn/sZhYD8gyxc7bMbNm1AuGcpkdI502qADG3ix+X6iIQ6aOqXn62ZX9F+QVithYKOQNHB
OHNF0AqvSxSYRQZaP5KcpwI9Q6lo9FYEw/59c39W3/ajjOoea9PU4htZciRdFKLsxrib6+PsEnY+
JFOiMgyX2aUmWENn+aAHbM+ZiYkL4bih6FCcIVJMGitpCPlbb/Pr5i+Wm8/O6jeNYBn65LKG5eaQ
f7ls/PbfDptTcqZJQsdBh4UaEJITfagx5DgjqJ3vSbA66Fk76EdRBU50Ss5+9FhlSVWJXevqG0lA
0ZGdCMYudt3/y5n4GulYGWk9VjgTa6Rg3AkY1sO8hTCa2w2YNzicwViyKh1UCTidbtfHwotvkyDN
sY5UQS0q9C5/KcG9Uc5k5KaxJEnLpCMeYthAvQXXXPGzzSLRSkYREmc3lBkTP1UHpKjGcqmZ+HE2
OVKyChSMmYI3fp+xy2EcBxM/fO9wH6W5rtAMtycfK+tnLf28fGG7vmPz+9yFFWGLHir2+0nU2uP6
JPWFLVuP9RLMs0CLREfhbmyMm0VqYTA8swxWlCOFFJx7nf365iycWZ10dAkXJs6Ssh2jeJr1du8Z
SHcLn0fMql36Kkw4NpZ1RnfrmrBshVXaCqgGm5vYITZraVBHt3PTe+boraN8f/lj7crc5oCcsdXn
tS8klsJIx6AgPh5h4fQf5Y0zr00TFjmJAFGryoHkuq3FVEDHuh9CbI7BWdMmtqw1VPCd4qOJSlYV
wNEGz42RYuLwXeuzweIMqZlataIYwJJPvxiuxlODmlniIhPrXf46u6pkKSaCSOzpeMNlWDbSHFUs
E5vW1bWeGadUqz41eeMMo4lG/EWQBNxVJ8tQMP2MvBb6al7LYNaOSVtlOFkh5SfNmhx9EjFA7crb
b4g33cYE3Tw0lWHjGt0n7ZVKXRoeLl/a5VO86TUuSD33PYvxUB7EXqW4cZIl+usyxv6H+d9NqTxp
bIScYLOWzFQvt2t/VaJbqx5+9mNpDymxL2PthwoWeoAxWWShr5kzDWospbFusc+CZdE6BpxZ5y9G
aD/JiJJZv6+o/WLXj28AOaPQm3ppLVhggJ15yO85K32QIn8Nr6yf3WDYgyzqrtutLWKa5fcJOROB
hRhRXWi4zvBx9lcXQzMIHuijPKCEw7R4OZgOKN5/XL7YfVl8QeWMhgy6s0Z5NhrT51I/agQJ/Onu
v2FwKmWU4InGzg20D2S6k6rNvaRWXliGAph9mf99FD7ySlXNiHp2lDlXjp3UnBb6nqFPc/OR+K6+
KEz1kDK/Tm5Zxxg5UG8+MUIaRpP8rhrUi0TwUVeWzEmC9HON/vrWLSYlyGvRSCT7vG887gaCDx7W
eCE5JtMxA/NIY8+wGnftrpXlR6bfz/3Xy3IgUmLKvuDGv6dT3I4h84J57tRgmEz9mjj9FaOsGq7X
v2qndETZj/2UweaEnOGgamalElMrxsNeeKlfaC7j02bpJPXDKnpICfSJcmajntYyz0d8M6odq9mn
2EM4CORcBMEZiryrOq1lOSOiTAe9q90sSl2tMPzLX4v9pZdEg7MM81opVGcn6Ztzk10lVmRXqluN
70qBbT4QZx2yLk37juEM5k033+nlldYGl4+yd2MYgiE69g2gvMBPw5QNFkoNDVpU1By73jK8kpSP
BOHyZZS9C9uicNKd05FW6wCUpgHDUhs5WTJUtjxLt0kskoHd0tAWjBPrfBkGqcsBln0CYwHK4cUZ
DzMXnaTn+RR9ZBMo3VXmhzeiHpg9K2tgPEPTsU/WfNPjrpakTqUCNal0IrbcTXalvSN22SJwglfT
LF/qBpWnkjZH1GmPJMq8y5+Ktwoa2ERkDV1maHMxZFk2OB1Kdbke9HVOEb9mh2Fw8w7BxOw8b7H/
ro9eIwjOuVt7g8edKVzkNcfoeerR/gpZhzgVZB1Ev88r0dzP1WLiPEvl5f11Uh4FFyYA4J0rjRur
Gc0p9cpRPelN6gy6+VdtERdbbu7RHuSCzve2MaQfWDP7F1ThepB6t0tWW55Wwcfj9Iy/S94HG1mv
xKuFu2yj8kM5YERUKzySxB+ndnX/47G5d3zdTDFBy1fqrQ9Fa5tsozwaa8Lr5Egz+7nTRdjMLDoe
55LzqTfo3OJTZnLQZUdKEifNPW0WPHpFMOyDb3xxW89os08BY8qaPZMbo63QAAzKjOjH5TvkjO+b
z8VZqjoc8xArPFIPs1KOEdUuOoTddpYF1lckoOy8m/NQCwslVBVfSibRndrOXm/o/uWTiKwGP9+j
9uWS1UzL2PjfhAmYg3rfgWJJdchP9Fd9vwwnujjOZkzRZGJPHU6U6mg+SafrqJLuZKX4eBlGJAic
6ejUIRyVBoda6wYDELqtprU/67UzlgKRY7+0iSh+SQI2R4GQFawiMt8fXfWTEYVGlqEfeqh80sm9
W6t4mUamXdTEHkr5iiiDvRTln73pfwFTFEkhywS7MTmVWi1SjGhjzLy+bLG4oq11rzTxLr58kXsS
CGpscNHoFJuo+Zyi1dRGRqcEiiuld7062IkpWsHKu/3nk2wxlNdSDp8Vp12Tpf9UZIndyzb2YrnZ
YwFuTANPRXQqnTUMw4IeU+CX9wRli83dYkaSbNHGPPWMobAxpx+noV0nZwSil+9xT+63OOyeN5pM
Ct2MKxVnTGPZW8rPyNrbpilqnNxHAVEJsjwQRZ6ETuuqWc8tnAbHGuyWYGp3Wmp7nQXqJcDhKecG
tZzVhgBnVVc3nMwgNeajbok6vZkx4HXLoL+Po5LXlxa2K7jf2gLmL0U7QC3Zy/jZoK0dVcSx2iep
XtzLX2lfGl4AOUkk2lytpYRzzcpTkX2Sq3Oa/zAmEcXT/vVh5AakPRhA4Cf1hgxrI5YoSj0VpEfj
p8o6zqKZs329fYHg7GytR0szDYCQ+sBIbsw/LDr9o7Mvv88ZWK1ZOy1L8PsNtgHpiq0Okm3FQgIe
duFvJeB/MG+yiphLzRdsPoPaXBc31K9AN6GfWeoo9SJX1DjBNzpzh3qTYERvj1IQCjT5xPZGqt8Z
1YQelDc6yC0iV9jnz4zLpdNx4jaqa7XEJfAY+6qGdlk2OMHa/ogH+hIxHtOXN3gm1gPJmA7FAAWT
y40RKvJOXRAfMTyCFQ5VEPeYCxk9xuZdiHKNuxK4AWO6tgFL02GYqgxgymJdVzGuUTG+XlbXXT3a
QHAPnjyJq75VAIHBZG1VwSx0i8ey/d9AOE0aQLnVFQ1sQhtJx2LS8JJXGEOgoM6/L3ybw3Aa1ddT
Pi/olsAgGVvnkWM1Gx5wsN7q3eyV3nSYRfn0fcf7Asm/f8o2S+SiwtF+LXMHucrPGh1nsU+d9RSC
dqiEYAyRLX0UZrAEosi/d2pZsgY5ATRjl6eH1E9Xd71bfLZCEU0Vlz/hboxrbA7KKZpF+r6dymc0
bMD0My90jY9gY/f7IP/5LtO4AeNCiiGyzEZWEDLVGCfueiwjSrRDL4kmD3ed4waG6d9Gv7R0BYlD
ijNFsqMihjZjd9A9Izc+VpZkg4L4/vIlCvSZ5y1tWrUphhwRTBxR7BevrkFTLdABgT7zecYyw1aP
hB3JIF/NfAV98iMdROMs+yAYBDJYo/WbvBmCMLzdSIlz5KqTgwI9HXNHCZPD5esSwXCfZwgj0JeP
gJEWtI73EyivUy8sRI/53YiFUW/+cxr2Z2ykIJpya9I6wLSzXynneXkiRWRnlmi53P7Xf8HhrPlQ
z+ba5wxHOmfdqfvD/Ngv17s5B2fKFSzonWBmIc3k69BXtiWSLT5P/w8Cxbo1hF1vKXeSItd7bOFj
79zoEBrOeCA3nbuikRbEofDv9WPxhwxMbyB5s6N1yYDJC8QTyp0yelMkSJDx1fE3AJypiUCsl1pD
i6+iurka20XzvVP9JYxtUwqi+jYsbovpC40FLYv7QvdylZxsd2mny1qMqwzDD2oYupr+qYxPYSeA
2VehFxhOtuV8RtyvAGZdrvQlsw1rsXPVEvh3vkn3zSVyot23UTyqTDDk2pm/sGXa02MWjJY7YJkQ
CKDcltFOvE+hXg7HCXxTRT2RwUzvxXPuI53kNdX6HhOEwWbTBJ+KQnlmUDO2Bgxp4/m0Kt+zkLqd
dRebinfZzu3KwgsIH0NgR3dUFRNAjPBB1w5h4k3SbZULykPsNt5ErhsU7iWoNwVtVAnOp8IzXVLc
CumVKBmOkfpYJqogXNiVuw0Yp7bKIEmrholHj+g/zHqwY2yVaIU0S7v+e4PC6W5hxUUGen1YvGL9
YTblD1KEX4g0H6ZpduZkviNh+B8PxuktjTUtXHUcjI6nub+ZhlMu6hHb9RObU3E6W03aJMvDs8wR
hzTRgS5/yNT9S183EJy+Jsqi5SvFxanZtZWVjiGdLOsP91K9AeHUM480q+iZwBWt6av/x9qVLcet
69ovUpUkanzV1IOneEjs+EWVZO+teaTmr7+LTk5appVm4ty3ruqqXg0SAEEQWKj6z2rRBIqWvyOJ
B7rl/5moyZRkdXxXshrJIL5CrJhehvLFLHvvsU7MO9AIKJ3fcLvpdh4amNoAu2mQ2h/9LPlQNLet
dv93MLwYBSocB4mJUTZXav+tLLoEDd3kiHe1j+ehtj3BSSLumpTYpS21BaAWzF0bqzu1OeTTxy5H
okNwu+Tpw37owE8onmimssuqSFD26oMYdfDm3EHNMjoqVB80YuAxVY79IevxzD97yxXKU93zgm5b
0gmdc3lDODQG2luB3qAlrqCBohTBeYht332C4BzdGFZdmg+AKNXJkbKHKrm0skszFF1VBHumca5O
j6ktqzMWUs0fteqLXT8uepC3rmyIallEEnEertTspbFsaEenxY6EDikFLA2yXy2ZIGrYPiNOS8f5
uQZEGMUyQSQZtbD28E/d5Y4pemUSqQDn6aSQYOyGAWnCoTgiQx5UpSK4cm0vGAiOwKiJuQQ8Td3c
4/ZjSOzUNi6q+TaZdqSMnQYMuedVbTu9gb6u/wFxsihDo8yoSE1QZGTefx9i+61s8TzNYix0UwiO
uu2lO8Fx/jutaERLFXCx/TA1bhveCeQRLRzn8uZGmgsF5D/+1DvFf/bNd5KQjrq2nztVDkZc1vUe
ecp7guLVOnL+TzKHqaxm4NZ4QDWr0IuXzyg0PZwXbys4AYucYaMhScb8CM5i47FXwrhCMmpWrtCg
7kggYAidaBrcrLoFkZRAO7Z2aw3Hme0kaW039oDLIseKULQQi7J4L9xBfASJaWGY/gNiubc0hjro
BZuYIitTaZYjV26VUY/Ko7PYqaOjNDvVqGt1kUM7UbZ/U/XX0JyqKFmvdnIN6ClgdcWYjHqoe/Q5
T76K0m/9c9EH53dvczlXsnI6glcTO64WADbzDaYGOGn073mALeVfSWSx6vpV2IJywaG2bOyXVuLV
MUwuc/CP9Kbiy8XweB5qy9GuobhjsIwzOaIJezjrdqp2O0e9iyoYwVm7eZFeo6ivBRriskuiHiuW
jB5rPJn2GLA6ofyb3mTCAeKb6cg1GmddUPahbgosH0t+MoUw9ePgTsjD4zHFk9X9+SUUKaDFmVc3
WVpXM91HqW2gX3aHDF3hGB/7vfM9Q6+XoDNAiMgdjyDyzHpsGpLZZHTlanFAc+LKGvkQS8VdkU+u
EsWunsz4F0vuzLaROU03XReS7p+XXaQ+3LHTqWGcyhpEB4MH6Jgf22mf18rH8yDMns74Fos7bJS6
K0zaQNoqpxe9UR2zOnGqAgfp3CwXZfIk17ZvKsLnsW0zZMksFaRpaB19rbWylU9q0SE+IJLiW5F1
FfaYBW+qRyLNgh3dPBCUExS3jlmo2Jg2x675bVC291FxH2af+lR2KOhx5j9szXqJvM0VGregemLN
tGevA+Vy0U3fMJci6tX3nDkrDN4r1zTE1A9g1FGyS1TFm5NUYHjb+wM+VoPRP7xhtJV7XcrmFsqn
ds+hlAaYM+pE4QfMoRHIIgLiDLyP6hkhG4Cs5NEc3Bi1ErPxSVcEBX/bxnSSh9M3TVtKcFowYyr0
Q2K0t1po+RhKIIhJt4+vEwyna4mBw7Jmx1cx57uyIr5G9fvzFvsLB3XC4DRsqaKmmgpgDAHY//zk
1mZc54w0ovBaww3dScSUz/dC/FDqEySncDoFwUIUvUBioDLaQm3tqhgGxygDFKuhxbHcpeR+sT7V
ysUkmCXDxHnjoVRMB1bxKGTJ/EwpxZqitGPJpky5La3jMv2jVQ9qGjTCh4JNVVwhcSdphg4duevZ
M5H9JZWRoDFcufmc4Enq/A5u6uIKhztDZTVXy7YDjl5/VibMHytvo0gUl26ryQqFMyx0RCPKZ7km
pialBxogzGrDgFQQwDqwsa+xSKxN3V8BciYmgyi4nlscJaZ5DGWvtz+fX7bt38eUSsxlYWUVXGiY
k5TUY4MXAxUDxeZrezic//3NbcHoRFRmyJi7ys+dsxTwiOojUgqS2uI54mNGaydR3nP7NlconIew
RkxdmiKgxPqIqjBMPUH98Uz/cObgd4tdwXBOorUHK24pFiuRfCm5GSPBoSpaLM4jWM1c29mENwCN
fLYx2W0er6f64/kN2dzwlQzchs9ZP+hVDRkK87qWr4r28fzvbwezOng/dUbZgjTj6yCEynZEJZNl
yQ7DocFsaafbm1esmbbdmaWre+fxNtdsBcfkXV097MiwtMEAnD5dJOVdrR7T5envINhfWEFE5UJj
FHPCWZq6Xxhow1NQLKOJnjxFknBKrBam1ssTorc0l906ywN9Ul3UYwiCEBEMp8SpnEk5+DUBswTZ
dGzlg2II9HjzdLFkE/O4CWjmeH5zU0ppLXdm4uuq4uYLMqINCaQiPugjcvNWL4gPNiVawXFmk6OQ
qJpyPfHleHLsZmeC4bys7v5cCcAYiukNePR+S2prJ7UWGZQkfjZ9JuQpmYI0EoVtm0kJCyMeVZNg
EMybsd9xPkZJqWvgIBrspzS2MOu+KvbZ0AeGjMNZVz8Xhf5YmbpL1VygF1sHNbKUIJxDD6EOZvrX
Wk4pXtTk2kj83Cz9rLT2reGhQNXJysF/x1KukLj9ypaxmcMeSDUxvmV5exGlsj9O//4dCufoslyK
rDaDVpRyoEWfqt5R4m/nITaXTDfQc8WIenA8vF4yzPRQkkhilyAj3+WSuZOb6tnISseqpz93c4pt
Y44DGyWtv0nAWZWep2ozJ36U3qvGkz1ITiPqP96wI2CYMogOUd9t8KXrzTiAAXvskSMld83ihNGn
RvTKLYDgGb2nKlPZe2AC5t2dXvm2ERBRt+dW7mYtxsv3K3dd5O2IUuQp8SUZuRv9kjVRI3Syd9b+
N3I3LN/ERdKv0Lj4NsGUb21RgaaBy2EBPSyKkCe0XrbHed+I6pGZzp4D4xTO7DpprEy2Q53thI0b
9cjNL46S3JjFP5IEZjiRTghXkztfi0nRWmIA8pV8ipteSIdYxOG6cXAgI4tqVJTkKBiGxfkgu7fm
yorZYi6uVD9ptt9XeIHQnGYW1eJs2O4rKM4JDWlolAumsPjWnAW26rQV6IAwHBt1+OedxNYKvkLi
HFFqpZJVGhDKMsrGGYf0GA1AmePqMq9z3B300Skj1Slj0+0GcPgptuiuuWF267/A52ftOFXigq0r
xrNYyr/QklhUDiiC4PKyWtj1UQ4GHeagqPRoUBvzFQVLKcLgbW3QIqXXIYY6+W0YJBhNJhqUzrad
s7BXK8VZWCnZkxwvgDBRUdIOPy0M1RGW7eYiRkCRRJx1zdaokTLFqi0jSJ6NJz2rAyJ8a9vwUa+E
Yv9i5REVkMkmlO3Ne2xYYFgW+34FZlValA4yDCtBiQHY0QLVcNKyORJNUCuxDYQLBp5wNAyd56Sa
EinvogoRGS0vJuPZ7j7phiMbfzj+jF36sHhsAiCxLYzW4jRiVKPJihrEZJF6pZsP0XItJ+O7FPuE
walBg6AzVFKIMiqfC+tytr6Q9JPADTHjeKvZJwxuuVB/r012Dzlk1C5gOHt2EfmYTEI9czcf5L2I
IfQXbu+Ex+lB0WVDs1T6C552tC9ejmGKYzgHRfxfo3Enh1Fo4BCWsIKQTjtmL2jLANl+59DfttqT
aNzZgYnsc122WMpKG5w6DDQrdzRDkKITgXDHhk2pEssd1q9JH7Nxv1jXc3UQ6MSmt2P9H7ipIeDj
04BJrEaxVclYNdS7HtARue91F0/wlSNdDw57gjL2414KjF2/jx7PgzOdfqOPK2zOmeOqm0bRuMDT
Gl9N+WES5YS2FXAFwBmuYiY2hkqoIJ3HfI4fKqGXL+pe797xQsFSXD9XkrNg1GU0jYoxBez4Q0Qm
de+KnV9B8AasD0aGGcY4K4Z7S3OI/aEQxQlbyZtXGJzR5jRTCFWwKSCVrA/9LvKXyNFuRlA8gFu4
dNV3VCy/AuTstlUju8MMbYw7fUmoVleWJ98wMmF5H1KBlxVKx9kt66cZLbCv4RxM9tkza/tQnkn8
wvcdgcbE/zsN5yw419RiGtHB4MvZ/azcT2pw/ve3KpXXi8czQ4Nme5h0tnit4nXEKQ86+K5DT/5s
xI6B/jQQTKKcNBCl3ASWy5M/L6kmUXB74f4ef4mSC5nuzsvFlOytZwBzhYVMhPYmJy0VMtFLA4ab
LSiMMBzFfqwar6iFcdG2ID+B+NkEkVJrklYBKGLaXqOdEDyM8QIqvt5jLBndDiMxRH1wm35dOYFy
gXKrlZIemTipGvtDpV9bIAMlAsUQQXCu1QaBnNHYkIsqV31/pWaXuijFJ4LgnGtj5MsAdjyUO6mo
j1c1p9CXXaWJDihWOHJGFXTOrZZqZ4AUDYvVNvq+MpcvQ9ldRXW4G6riIUd+rJ/pQZnrRyMUVQr8
wlucNootwSqQldJRU0MLIvbH8mAGeRB75NpwLGe6loRkg9snsYnuZnD3YN4u5wcnKoVq2+KaXSSK
r8jXY3pvD07apbuFPAuvHduKf0LjHCEtl2VRqgEWvLTwFJ+i6V0aeALgXF9SoHG60CDO95ua2vqN
6Ka2rYE/IfjZDbLRx6DzAERvR+5APkXm4AnlECwUPwvLXsa+TmIsFJVGza0XNfUxRz12zzs8kSic
vRpzlulKAhSFPiK3HGWBGosSOSIMzmBNImdpQihSR8luSpa9kqQOiUTzI7dd92lTOHudp7CeMpT6
+EZ5MceoPXDyYQanuEC9mDW8dQsnGM4050q1aBYCptS+KaFjdbEjNxczzTErWAAlWjcm8coL1IoO
TqAUUEiKIq9hIa/xnsQrzvGTOJzxm1mG/pIWe4PgUTOe2JLhfeG8jrH/eW7JOJOPpS4eWrZk2Jm4
eTKiIGU7EwqefkTLxRn+2OKSmWgdQqwuQP2ci9xdLYkCOYFV8nQTcdPiZsS0jHb9F9nu/VEdZEGw
KBCE55oo5naZRhuCpAPLZzEeEGE+6xdXlJ8bTzjDn9As993rv9xa//COLJKI8wBa1WKYRgYt09Hf
TwJl8t8ZeJzk4czfKIw8HtjuUywXXRwSPg3h/V8pMmFirg2STJi7wFxyh4pdtQuo/pXlbU3tPQqg
go4Xraaa8qZyoWqLrA9D4MDwkR/+nRvdphtbQXC+ZRwbohQFUmVRd4c0ArUyT8WQkwFZ4v4P6QG/
p7FWWJyPUWMiJ5MBcQjO4nyn/caJvGmWKwjOxSTKGEZtCXFYD4TZfQpHgQ/btpcVAuddcPHo9TLC
Lfs99iIQh79d6Tp6TE3CdqegTmJ+IqIwXSQOf5EqULMSyajTQ6kEGz2TB4U74lTeYSTUfnpXjvG0
djbnawbaJVk3AYya91RGZ9Y/KHw/b5qbHmYFwXkYW0kTM2YvHTAZfWAPiHiSOg8hMBmb8zC2rE1N
VUEDmukzGmCyMuhT6lWlE+nC7REpAOdpbDMfywgzgVF36JatRzDBsPkYXnaF3/03+axHPPJy97x8
oiXkXAJmiw/R1AATS0gGZ6oe3/MGiyvGT8fGsw2hj6wgaQoIU/m3tT8Wcuy2ogBtM9pYYXCuoAMT
S854wnxp/BEH0nRxhFsk2iHOHyh1pcWYcoagps0dmSJP9Z4kLCrUNEM10JvNk6rJtFLGpseZmXdP
pT0iFYG+wof3bPkJg1NpWi3tmCjAsKzHtPORj3AK0bv7L1zNCYTTZblRyVSyw3/lOWnzm/lxIRqn
xfmYgz+Otq/QkI2XgxxP8CKapm1dO4nGnWymXMVNsTQvulZVv33nEMFwKr3IYwtqAKygqkXPg6Rf
GArmqygtBrKJEmBbdUAw0ZNInF5TY5giIweW2aEyM2z2XflA1SR3h7l2DVJ4tBgvSkqvq3j4O23k
B0KhtaY2LANbN3c/ymbU+et5hResJM8haExTbvYSNmzoGvhtsHFiPpN6MYy78zjb3uHnKhr8iYeJ
LknVsruI5arxtUnf5RzYcDpVUzDPncvkmUlYG2qH35e7L0UdlDMKf8r9eRnYTr+5tqknDE6GMRxM
Mx9w1WEjI5V9suv8F9pjAcwWGwo07oTDHd2KkZjyaECWLnf7NniZreFKbjE6OubFPdhHNvdCZLnb
G3QC5TwfadEFbDcQLkO0EKNxMpEEx+m2J8Jkccz6VnSMceAsaZTynIQzTgiKgaaai5T/Qb9i8z2j
gBzOb5UIiw8YpyavW529ATHmVHP/oxToe6mMsBRoOz15kowPHi0tsekYAq1oMSeuDlLPRpOCa9zI
QeeKC502A5MVHKeIjZyaqd0BjuR0V9sftVg9CPM6IhBOC9FCOMiUAiRW/0WXqab+I8y1CHeJUzpp
pF1csWKIefCM43LAufG9PCzf17v3vUuvlo07dxEOg3E2xhMNa7UroBMq8V7aBS7mfSUqD9tcPsbJ
hMgL1VO8Y82yctaMxIJEnelpWEC7xx1cFb0SbvrvFQynClaVdaQ0TMTg2SORLtpR9SbQzmbv6H1Q
5RUOpw1236etrhvQBr2/TUzrypj/PW+yIkk4XSjzFh39TJJy/jBKvr3k7gxS2YHMAj8k2hlODYq+
ypRWBlCcOnECamjZB1vve0B0UP9rKOE0QOn4OjOSNmOG4Ug6ouFYvyjkxSnoFDslRl6cX7VNt73C
4SKhRMpMNQ41nN/G167dWSRyzgNsrtYKgHPaob1khc1KbsrlOo4uFeNJpn/euqbKjG0Jo+lRO6Rx
Z3e8gCULhEvQ4fiqTz6Z6YHqz+el2FSuFQRnJopk10uVwPRxB5Jj22npYz+U7viehxBFlkHmgsFR
BPv+etstrZCmoatQcCXfFvlRrzunEt3sN0+bFQj/VFqGS1lJA0CQE5vjQDVrK/XisA3bQG4pKNWt
BAVGjpQW0wf0Ky0PoN3oVCetIvU+W9Cd5ZWhBuKs80u8pYnKC8u2ockyqHNfi94MdiKNM/6VZA2Z
05uzp4+6qF9/SxvXIJwbKskshbStE98eftQsG5XAojYhFBlVr2jbtUz+mtkreWTYMiLirP6Wdk8s
M5+3gsz85qUC58JPEM7ZETDZovMKcmi7cNfvMI87aA5oWnPe0SbFDqCfQEzaVYYWtaZp2xAAdeq/
YGieY8GuM//Cx8Tr32eGt/r9dlammc1d9Wu53dcDshejG1aRu1TfRhQ+0Pe4ozUe51cXGg1JFeFK
FOO92fhIUGZd359XZJECcC7VUlPFpBHTsWZ0VD2IotoVrtumtaz2hXMUUijPMjgVYS31QQ5B9Qt6
i78Sg788pkurqaMJBKX6PFS5myhOIloqgRR8kGPgpdzMe2As7ZOm/DNbwXkZttz2arf5W2NZjHrS
t/h9uWzdUv004vmqskFKIFLjzUh0jcQ5FpTW22nH9OolJyNfsQpJZEn+okJy7cG5E09ZbFtamK8k
ucuGtnb7OkatH5t0bnvq3flF3Nyk05mkc455zkOzkQzmmMk/S+X3mcCZiX6fW7oyrm3JZPYyK5/x
ACQpAiXY3puVAOwPrHyMktZ9P9cAoH57YHc5xO1gqXhpeyDE+7vV4hzmUssx2HCwWvWiuBKprxRt
EORCNrV6JQ/7fi1PLMVaOTGtBgdx7erNjtpHS/RAI9oWzlNOA462sgEKezLBC5CwHkMYh3CO0pAs
c2jAB8CKOk9VzL+dW/wFHtFZsS9rYuZ8JqYZzYtKIJE1+faN5GD+VGBjUE3AZhBn75mLoyoob/sB
xxe1kJaaudTAJRTD4qhR53W57LSN/a3MRHXt23t1guL8QQo/3SoZoDRddjMyebZwkr0IgvMCmQWH
A1oIFnFEe0ajU+1MV79toxearxzzthMRS55ow1TOM/QkqvFCCMzuCfVAe5YyU28WtOcz5lYR2rZV
ndaQLcDKqixctwtDAxhG22NkOWCyQy1/VKkkSDWKVpLzEKZRN8htMamko9EeQSB+3gMJl43zD2ZF
69AiADCuej/ZN7t2Hx0Y/UXrJsF7SiDXWs65CYm0ZVzoMKpGk51YDjA+yVUMATGaaMk4T0HLRG7i
ChL9bo0bM/03YejKVjnXQOcusvsOAIgOdg3Z6Q0m1RSXdW4da7LT4udB9CIpEImve1HokpsSs6eY
ogJxKT3h8+pmHHqSia960XJLD4sEDw+F/NDL4F3/1xbVVfziaP1pNHzRS5KhFilkjuc9YY9oyTh3
YMZ2kyzMoWrUdLrWdEYR47poydg/WPmASO3VkpRAUMcrzfBjM4higfVv0Y6sjwW+5mUmow0KAmBY
z8yp0V3hZm52WRxmr3Vj/w9nsr7Uiqzsk3DOYMyrlCzsOtqCTiOeJjefBeEIs/AztkM4D7DUFASZ
JfQM3ZFOXN+XZKcsn5P+Nxo9Ra6NcI6gmLOwpFADX7/vMVWZRb7TUd/NaGgQT1QWajfnFarSyvVh
xFZ9n6GRe8NFcmnvwCkfiBZRoHlv+Gizpu4T9jhNkmc1/6qEj1MliLM334VWyQ+ev6XPE6LnJULT
+dhdhrfVXe5VrumH9zFFSwje7UCNdP4o2lYNE+OqXnI6fP8gmK4RllhABFGC0w1ubz2iXCXMyp0w
mtxewBMUp4Vhp44YNYZgEsUW4KQrTHHTzrb/OUFwyrfoVmiOTYkCAiXbgTzYG2xBC41ICE7hlrbo
e1A6I+YejUNHPkl9dDSah/Obsh3o/BSDf9qKq7oaZxMgZdFfd+RiUUs3SufLqHxfbHBC4sLSPFEi
veqBRMqHrv+tMqXNPTnlQQzOY6elTFWpw7Zb6I0p2ZDDPDi/XJt7skJg36/OBMNqTIpSaLzfmxjf
XgYpyiERHZwH2TSUFQjnpQesfWtW8Gtl83mYM1eNXGNZvLwBaamI0XDbia7AOFOhfRfnUwWJ5tux
dcKdxmhLPTQZTb6OCFH0biZaQM5suowMxsxuxHrzFHdPYT64SPCeXz+RGnCG09R4+ZHZlTiVJ2dW
DCcRUe1sn9unVeOHIah5lDR9CDHm3YL+NmVfuLqvOSyuRkWpsIlEIBE/RKlXVBVTo7BJKa2eijn+
QkPRm5xgY/hx7WaUqf2YAMJuMbe4s72WSA/CYnURChe1YTaiQUeWQUbGdZQ/IS4olfu/2n1+THtV
VIu6sGSoPEceAixXNwQHmUgI9v3KCYSLtMQ5MxlU9UOHezxMGKJ3GREG5wMKK+9HnaWpUNWLmm49
9+t8d36hRBCc5Y9GPyiDxPZCGzEbyU3L1KnHj+dBNjUXI0lUHZxhss6ThimFpROaFwjTC4xgtyrz
i7DnafMIW0FwXj9jdY+VlsNdRneJsp/z3gklTxoFrATbASBRZEPBa45l8/lpag96By7w911vNoVa
gfEZlmIcSJPCwfzs6sAETqecBQxbQqE4gySWTmUpAc7bO5u4oG9T41ZCcTtVtCO6iNgK5vMnQw5a
XK1FsxxEEOz7lW1KZTaAhAbyEFDWltlHYlC3zA/nlZodIG8uOSs5OOPs9K5pMW8HGQi7c6zwup+/
JmONUrTnJYocOf/cvqf7Rlkhcra6GK0mEwypYC5Hok+/17Sy1ZMJcmHUF2gEvBj8UNkwsjQrtLLE
D+MowNQat7MwFRMFXBi1OOrfusbyWvOB2P751WT//e1q/oTlkx8FyGa7zARsrGCGQ0pvUnJp1c0V
nWq8Lwh89/a95yQknwgZba0oCsxD9NHGJF2WB8zT8jB9+BojCsrCnwOW/BWVw/3Cyk4ictZsptZg
S6hoXhfp/mVqm5g2CE5QZWPw5SJVt4QELSdQlk/ZJ9bsH6PxGQNMMFX8NyK67VhoBceFdFUyEFQ5
w/9236wrlgyO/Mwlz9ORUd0ihyFQl+2IdYXHhXexlYRZbkC8+TZ8No7f8aYZ4r07YP2JhuvLa4di
9/hOm5i+GKFTkudauaWil8ltf/K/DcOL0GuMMc+bSleBwdLpFA/4faBhYiXdnze0bd94guG0MO7H
sixCwMSyuTPzyilp4aM2XmBim0f+asW4I0UabBBSxYBR1SwoUNNcvWO8lYqqmB8KbsrcOUIVsxrD
ha3XfBVJj0v2Xy0iTRStFft+dY4ktDKitmdCaE+FKbsxAQWDKMjbYop+JQh3kETN/0wHkymnJ5TV
gKIAs4EHJwMvh+1kiVM6rCr4N0YSs81+63VPa8idKHTRxjYnELCZHTAeowe+c4bjclz8wkuEFxiB
0Zoy5ySMpuvzMQWcnQXMZuPAds0rE4P44JRiX+RxRdvH+Qhku8kcYW41C59H1Ozm/vty9icl5BkP
MedVbwu2gOwZAk+iiuhRQOBYzZdTZaWDZV2OXc4OxnF2c4zZwt088i0vHj37Sg6YsxOR3fzioPqp
FS/buIKk4RhlhKn9e7pJBJv0Iv8KLNW6BdQ3ODji+GLGqJklfKpz0Yw/4SpyzgJdDz+chfpMFKe9
1HwooTuZbvwJBRl+EoiSA9uh+2kNOdcxo/mhLhKINaj/xCOoeFtHwvRRUQOBcK8450GWqJzUCnv1
/1aVvvK5PI9FaBvgSmOnbn6pBBrmpnRO68tB5GaeeGamUDbOXfQyFlCe/6eHf1hBI9JDzllkVZKQ
OMKGGWHjzHPvVI3tUSF96abH1TQLdOk6Gkv4t54q0qiWhnhA0DFkjgTUXfYtVrE6TDuUjAvO+m2H
u0LjtGMaSTuhM5xFSfpNeyiDCi9Lg475A51b70QPS5tLuELjTpNxopoCInjUblHFkQZHHe6r5O58
+LIZJa0wOJ1IjaEkGXvJZlES2Xf77KD4rTBKUkX7xKlD3PRNWkvA6bzR11yyH3pXds1g2WsHGsCa
R3AIta50oJ7lvEwH2KsCUTdDqJOo/ANQTK1yyFhVgK7jFU3xVdFwxW2vuELgQk47xUiXkr04N77y
LbrIjpPTOeOTcpQ9MEt5wqCdBX1vwo0VHlv0la9XaT9JVoM2pOS/ssLrD+ptwFWKSRzdclADhBzi
rh0RJBeHtjYZMsrebwmeB7+/rdrucOz8xf+d2odNt8/mBCog4QdfHLeiEprfOvAFAo7aH00t9Ar6
0Z7xxlVFAtt+a2zg0DU1kEYTXZMtfpZoOIXKGJE68kdwLU+XRL4ZZEEV/QYD2WsM3giQG0T5fxP5
0n4J9EDZm9fhh350EzBoWYG6T7xEdoR0thu381ewPJ8tkWOr1/QqwilTHmQ/86Nj+ZhcGoiCMaLu
wroWOa4NQ3iNyG1bplhhp8lYTOpn12y2H/ixvfmmOBA/8eyD6P1jI+R/jccZAmmzHGiQkJ0Cqktd
RCOFU35Vbgd0nqeO9GGpnXz352MSX8NyxlC24SAbqKX2Cx1zGFvqG1m0O++fN46c1xhcpKXaUtim
BBi97nzPA9j+fEN2rG8NxIyuAI75+9cu5TUcF2fFixSZncTMwE0fFs9w05vio/mI11iM92m/YP8C
464K5keRMxMBc0erQs2OTGiA8DUtdbvwZmgeY+0hrY9W9EnJBNVOL4HVOTG5o9VGfxTI6F/EVIJs
rzjK1+LKxmOTdBu5Mh6b6IW8tw+i59q3R9Dr1eVO26Vo7SZTmZ5qd+pwWHpBAcJbd/n69zkHY3Xq
og0JxFqK2njUy9Ly0JP/X2xLmZPJwhSLItg0/qFbDdN4zKwSm4Z+WxByXGEwLab7fjNuyv3gyyi3
yT8mqCMcC+e8ngoE5ds5Q0wv0iobgir2zqifF1w5aFBIIofN/MYZNeE7ZmjSh9NkYb/CKyVghK+d
A/qMA8Y8oBjmHawDr3aPf9ax6TDriJKY11SC5i47Wh55Nm8Zu+co0kSRX+GpQWIZbC2mBTB1N/oq
DgU46M+Yq3lQL8QF7hvdNK9F49zKUMtZojdA03b5hzIY9prTe+YR/VeHv1MMzo2oYZ5rVYYdyzB6
tT1Y3Y1ieSoRlZgxQzqnGJz/0NuMLKYExacYaU2+zX7s0o/VTv2gPQx+8cHcGUG9M/zwTlxFKzrO
bc6JyJjfshAbIsa9O7vW0dyjFcKX78Ob5LD4w05cX7Bxc3y9fZxfqeqpnan2sn3RvjiykjAU9yNe
L91GYHPn4zCbTw0vrTKhCoC5yPo2RICpxo7aCdw/251f7x5CPny/ipuTcerIyHS/Xw5F+xG80V6W
P2VF4mDu9Xl9FIRCmNT9GivNbGRkWCjUekPA9CQ55o8FLlm44ge3IrMWrR4XkZh9Gss5C4RKkjj1
8s0E08s8JQKhXsrCzy0gF5Q0aZd1CRNKfc4vexcU6RBswf0xBSmT4c2B4uvPkh/u2W2OwH9Vj/rD
+YXdPkoxMgtvamCT4KfJyHFN01hp4VHi4qC181WxiDig1O3VPGFwYnZhnY2qDQx2aSVecR27jZt8
JF+LXRwitWs4bPx26ea7BUMPfXrER5/xHIkC6m2FPf0Rzn1OWR2PQ4k/okd3mdw7djs5adt6aHtM
mvvzC7t9tJ6wOA9K8togRkIRAebUKbv/jMsiu5xDgZn/ImQ/wXAedChm3exzwKigfyBeeiPhGgRe
Quuy81m9T/rcfy2+ilpHf3EQnWA555mbOh3ymUmX2KNX6giVlBinRa63Ttbq/2ZfiR2gZqM0R9GZ
IdJYzomqYxGNvQqjYcc7GCiQrAcRfo3uDvamN++lB+Pj+a38xVHxU9o3KY9O6xXbeIFM7vSg9FCq
7nZ7Giyu5Qx38wUReNZfXHFPiJxrJabZEoVCU9Xb8jD749Vyke2W3XSsDijqC+R9ulMER/52KAMS
YJMQxgvKu/O5NPJqwUxSmKluO+xeLbnkKnqghwJPpaIHv+2gdwXHefSuspaRsKC385QgPXSX2o7V
SUuu9WB/ib98H1zfO/W/oveXTQVaAXPOnRQow4plAI89FKd9MjNPoC+bDm+FwDk8ohYZLpsvYU2A
KatQl9RT0AmAGjzwbDFSm9CvTMFpsn0ZW6Fy3i3rZbmVGSpjtSf78LB4pYdxz4aXgz86dMZ76VDc
5DspEIjLdurNMbYC5lzdmBQoZh2hOFMQf2Bjy5E58+1d6rBsneho3o4EVmicx8vSqmkqlekNKs/Q
VMqeB5NdeWFfzd748BtsKiLxOF+nTk3WF8bLug4eW1OcH3c1BKwClHI9nF/MzWNjJR3n3VBba1SF
zOI22jipTpy6/RBZu0jEzCkwAv6FUEnoUmQzcJb6xlIuK1NUkbZtA+DTsFVT122DE0TR+jqk6IpD
tgwcbLgYSaFb/cucpnnsdsmN/iGDUvrnV2/bU1s/Ufna10xt8sqI4Tfrp7B2zSfVp651oN+0b8Vl
c8mugCJvwuR4q/wnRM5TW2VjRWmGZKR8DI8KXk3YHIn0KIIRSsa5y4KCvSxMgMNe1GxMDZhMzMhA
iOiWaGlU75YbEeSWimB+rqXqIKI1FH5Oyzy0UVrWBQ7abF+nD7L+npN8DcCJhNufbJRhzkRKP+D+
5zU7w4v/Q2XB4BMfWTnqiBhYtiLANSTn+9M4nPKeQqZqbl3w8LjRRK7NMM/cvOk+pBizeV4ht6xg
jcedBJUVIfXBrCAxnVTbxaWXJ6IQUITBvl9dw1Qj1Q2jgCkztrHpgKztsXDJ9fRjwgi7XQrjE5Fu
cC4/nZZWHSNm3YkzIb3ZuLEX/vOtutTw6hrD7QsRRTvHuf3esMErxHJIQzBcgrbWiz39rkA+ld2N
kJz2qxuwqz2c375Nq1vvH+f7U4JRPnDIiMOuWE8+qw3J3PDA7izldeS2O5HRsR/k3ckakHObFfg+
7anCwqrNtZ3+H2nXteO2smy/iAAzm6+MkkaaHGy/EA57mHPm19/V8j4eTg+t3td+OMABjD1L1V1d
VaywalejZzMtjsLszjnqv90rR74t37aCYzOPKpjPFF3DE0QXpbs4khUeYj+zDJ8alXrHQeNoDZtu
LA2w+SQaTnO0DRN6I1itLX0zr7FKDcsrsfa1+4cXZvIgGRuDnjK9VxVADiEqvwo2V4KJgiMW587Y
hONE2g6DA1DNZE8nzmUXa8ATa7nvv89ed93gQ9ZwyJNx5A/+bTmf9fVR6VdPP+zzSUtSaMvgdSij
p77iC35y4BUVNmOuNQ5jYgpM4Qh9DZzG6RACRXYRWd0VjWexg/4q9uoXzpFSO3zhGZiMfak7FWlc
ib67u5/jkzQfgpZbBx1nsC/cyhfvHTDWRU6TIAgS4OnBMYxOSvFJ6v8xzUNfP025Y0Q3aXhMyqu8
zx2OpDzlof++ukIBEQvJSihP5wxHJLec9hptdp6IpeXXrTM6GhifC1v/1n8reY6Dpz2MrcHXZ2Vg
Lzd9joPTPKq1BT8YfB52FZpnKK6wL+6QOKR6a+651uCy38K6w/eSz4peRXJ7Vl4kKJH3ko4t3Ihg
t98Ff/ANmIMTr9S4mYJ902Rwa7wH7YiJDrIGF01zUbJLDV54FD1q7iLe/MJWLL/GYmxPE9dg9aGv
82ezxrIvHtAhj/zMMls0NzPvzB/ViftYL5s8MPO9F1FVs3Fpkb48X6t0VHbGfZdb8aMMKUfEvyS1
uO+Hh8kYIjMYo6ijd6k9GJaEDEl5al46lCfObA5fCp/He3pZd2WRsUhqHIig3wbgqGt2EhWuKMo3
wdLauRQ9TEVhVdQeayZvC8hGBw7C4V9RsSwylskQjWQqzLPWLnBgyNs+m0f9TvF6P9iHx9GbXLTr
NzvlDukoK48scy/xskOXrRUoBd/fcDYknTZkELB+pdaRJmqWa/3mvHjthvvBvf1OTVkHvSelh2aO
GnTDcdlnCXUysyvciPikwnj5Xr8N9zTyUq8SfKnyfOq2A3gDZY45nOQoA9EeFAqBCSXBT5zcJ2Ax
NfzSSR947HHb6vQGx5xo1UhKMaeQMcM6OwX0LZqvIsvGi0Z4R8kY+xAkFHGJ7gY3GcHnVlZWFXoS
b0vaZvKQ3tX/Loyx6/VUoEesgDDiHfExm+vRDeHibXSjIWkhO2T5D12RHMlYqsZMHYa8joAZJfeG
sptELIB7vOwqt83pL7E0xnQvkaI3Y0/1MHvSpsTKg6dcOFbN02WYbVP2BsNYba0mWIXQAGYKfGxC
0BTeNgmeHIx9FswkyIgA1SZZfdQF04nV5ijLxM7U4vmyLJvlgZUqsKvsJpxZWVNVQHQBJurWFnpr
8Qy6sfGx0SzSW5Kte+mNlLiXkXmnSPVlFdaozTIXGX1QMZb9dmWwCwSFIxxP5eg5ryCmeSKLLgCi
INpOV4itSe2hM8mPy5LwYBjTkEdznQ4GrislrRvLot9IyCUJ0u4yzOaBSTImokRwfpnnEHwljZwY
ZoDyPr7i2y+KAIq5p8t/f9sqrADoD1gBFFmk6UFLAVzsfTkWHpJkL7SEoZ07dXJn3PEioE2ruoJk
lKALwk4vKaR4QGr/1O1o59p/+DzZfFErHEYT9DjOMzUATvDU4yuWemLsiLRivwM1uaUdaCO48Tnn
OSkeLKMZKZGmpaeBljZ5+rRrUTXRpXtt/nT55niawTiNVg+q2qyh50ZXuIJRP4JfaH8ZYjvPsTpB
xmUUjWRidQZOkIaqC+JwfOAJoA1QDoU77zp/vuKFjPRwPnzhvSGypHO1CDbNmLrCMnmYs11HDrHw
j1R9H0Anf1k4zjWxGxOqHHvawghIWtOf+lkvrCJTAFt8mqrMuoy1aSxWUjHOQ1cKtcdgDB5ZH/ld
pLvNEjuNSXj3tRkBrnAYHxKYUkO0ATKJh/q691PfAKsmsXSPFpcETjscTztk1nTMptYk1fmLAp2v
d7NNe/YjL+qs3sNM1uf/UHTZPEjM9GrIPmP1B0uVnehlJSqLIDgYvflUIetwhsSsKOnwpGVMIGJF
OEfOTXO1wmQuT5iaWkTnJj53kceRdiC2cSOsjuEFgZv6uIJh7o5UY0TyEA5FqE96LVttFVlgYnbk
uuRo43beZgXFXFyZy4o4Yu4bn4KStzy2UBTzNDr4PrGbp8LmGcRNS0VAkQR68zNB9nsXY1ZapqYl
tFIV92lylekc1qHtr/c3ALZq1euSrAk1AIoj2pOtGK193/O97FTcSQuOKOdfsvaWWirNtQmj2xP1
toraq7HkUelsB2craRh967ow0mdqdOeD5JGviaOO1GdZ9Z7sCrS9NQeaSe855nD7Zf26JDbQyCIw
jvbUHFaxQ4LYStIrVeaUds429YN1X4nGKF6aTCr4Fqkm3C0erZmK7uBMSBzWdveipRhTQavGmUau
Q74SP4Qj5Ha0s/oBTOjRqpmAl4z7o63s89fAB5Mu6tLVjMw93bKdelFtcdu+6dO9JDYTiHQkNGaZ
as1oTxAZ2e3OMl2aJ1Xs5UlwlM+X3c22xXq7SyYCEeZyxoImHHOyjzGcDeU5WyxeUYJ7mkwIEpsN
JseozrQuWNxRZmpuacXHtJtX8okWfLIT9wa3XJxugDuFzquA04SVLcPglpCilJvOoH6qvPifIbfK
T7One/NOu515NOKbxmUNyAiptlFRpLR2nOyDA6WqD3bIblsy3iLPUG69wTUUvdeVdUl0rYtrcGa5
nbFfdHfK/ym5TddbuviG8aEDVJqbAITVFMNbPOiib1yTowr1pz7NdNKXy6q42T60xmM+zwOt6DJd
OOMRnxaoU7txy/3PjYW8A9wyz2swxnRKuY5+MwMdWd04+UneucLSeRyBtg9QR2eXgQ4GWWdMSBeF
cixUtMfNHjFrl6GNB3k2VMfqfY5NTiYn+tjs39GNNzzGeAilHISgxKWPLLqVUAwfBUuTXNoHamQ/
u4bsKHEwf3Pg5uK3z/MNm3lsUxoFldSfZSV3QYoRGdqmX7n6YzZbJqqB6HT5cfl8eZDMc0N2oMyr
loqbXelkP0ycDpTtN/YmEvPGpmLCspUaf38K/X64m2S/4pXeORBst0kWip2R0+ZLQq7LLEMv6TMx
OVUaHgbzrMKwQ41WAgZEORiFsKti41Wqvl6+jM1W5JXysRRr0YCNJloHmGQ/Oa3V2+UzjYGN68Gm
CxRvo4cRrGi3+Z7WhfoXWbT/Q0s+1TLWfeqg4tKJISsoCDGyNojsjDkR8SOOagPmh+xRxwhabouV
RVBwdAMLfAxQzoPwJ0Og+NAAa4eh66pqIMP/3iSPWp92mHmgWe70vnCKB3R4Wu0nuvlO3hmfDc5r
3/LcazjmsWflJDU6HWFSffplM+wkv913/p/McaxhmHdtSlkamRXspNAezO5K7T7rs1cpvBZv+ms/
XNzq8Ji3LIRi2ecapBFl/C+K7RHrmYpRxR4/2bmsqdt+ZoXFvGtjybQ06iCSJMFMKejGQ8vo0Xya
3JK2qXKe36ZKvqGxXxxhhNJHNEGyzLgn4+eyHayu/tomd5H6cFmwzYe+QmKUHwSHcTI3kEtN9vKw
i9vdIOwuQ2zGcbqpE2QOsFtcNajLW8UdRt03kUHgo+m0UnXb2iVKOdp1lVuan+zKG+QqBIvHGLyt
HG+g1BGsQBtVyIKwgGlpBA8c+dZi3BHzBltNOV+72wf4hsO8YEWtKtLRseBh9rLpx5Q8qDKv12P7
2b5hMM/WHLAZU1WBQcYv6mQZ6TcNK5NT3a2mLwG5i2eO+vFkYt5vMxmzMkvA043AVk3wrQ6aoxEe
8xgPhn2/ipEvSoXQFwucHSOsnXIY98IU2pf1b9Plr9SPebqmLAsC4lKYiORlJK9awimMbmkaWLBk
pI0wykLYpNHY11PUdHisZIrtsB4d0txF/UmLDY4gm7HaGomJP9W2K8WWDgiJPprIRbc8KKKlomPB
GkuL7i2tQL3dwFVmvn5/+RC37moNzbzhCa2a/UxtbT25BpnsVN0pTc4RcOum1iDMmzXqJZ9V2m2X
dJ0dFHeL+nJZis3U1BqBea11KpaTaQBBN+zgjg63R+C6w06G1iv3+lX8wEs4/wZR0Ql453QZjcnv
7VDV9v/O7y83tGqOdqmTfO7kW9ziEHuaw5GQ6gDrFA3xFx7rOtSmzsIIDAvIqYu2ahfO8KJjnQ/d
AzvueP2R2xf2BsZ4jwz0+sU0wHsU81U8uIQXSPD+PqPwQknicqTDIfhIcIRq3ouEV8/bTBqtD4zR
7LCvhimhSldhi8qM7Eltm/fNQ/6Pch84yUsDcozMNekMw1P2BWVTjkpuiigpJpocCIZg2MSYMnba
DCcCEeXPoXSsFv+yQmw+XHDriKJKGynONmXlB40wbLs+UOEHy8FT8ukLGPsduSfPfwfD2PIh181m
WQCTz70d56ITL5oztDxmTJ40zGsyZXStRXTwS6hOaoa9blpo5dwW8U0URUUOCENJBhZnvn+zqYx9
W70BlORoYqvonpI7gTxV3f/sLELADPYGrqXgoTLKroeDsmgiUMUDSuV2XVuaYWGjbYa8pYTGdO3z
fDUHNs9ibLovDGEammmKOhiJ3wub1UKhV7SRu8B6QeyGjX5o8mOY89rS6DP6YJdWMEwMM5diubR0
6Dra08kMzAg5phsidWj66i7kUo5tPqsVHBPCTGJY6w2VKta8Sb2Ra853Pv3vP4gDp6eC1QzfjqzT
HyRsrDJhat0lsLDSzNKqPVbjZO2Pbmmdy09rM342VliMYqDgVvbBgvxu40xe4xR72aZTC9VLGFsz
eDHlq+zEzc1QHb8kIGMWM5QQ+5mC0kE5+kFcdIgzaKZX3M3cKbJNr7USkV7nykp1mjL0Ca1g0hQ2
7RgJ9obbOrJHN2dxZw43dXGFxqj8WCxwW7RNZDbsrgTFJAaA9+1oNRV4UhS7f/gP7GM8TEb/FTQq
lWFOL/H7bOfX45mCtv3euT+/IHn9mJuveiUio/9Vqyv9QA80NE03DWtrGfunTFT2RhJ/4+gnte2X
VIWx/SBxq1tyLtQ21uzqdnjQ3O4mw8yCuKdEIhjIu5kdyrSrcULvTZNJTI0opiRLcHDv1UaTI3xC
zDAqavtNw4rPJnupWk5Vif6Nj9L9wmADKl2bxiyfgBHWMRYbY2x81tw8DDyxl+1SqNxKxbSXwiVX
58jG1gLzIZZkFctY3fGAbWs/h1SDo3YHMWdvdhJL/xa40g/OXW6r6Zu0jK0RVOyPDgSg0rZLTHZ7
SWeFPm3NLlHvNB+VvwVk7EwrCJ3Z0rbZ0Z5fFWfZEUe8oesn0WCLOiSv2k4NyYfbNDFqbBJ8rhkG
8y4EUZ4FrAPEN6eAwqcvyk9/coArAOYxkG4UwvlnskPylCOoPD3MtlzRGaXGNz8vf/ICVnDMCyhq
ZcqHcz57wkYpabAVM7Hj/vWyVJu6+IbCkpCFozGQmSY5ms7VJMUC7bqQcyl0Nm3WCoUJuzJ1Lgcz
x4f6eKCLSCkxyvxZ3E8H4VTvM3SRK3vpgTtstenJV6iMxhdNZ4TD/7JTYIJByZgyG5oueHId0TF8
uhiQP0TDUUTC6H0yYSvHgq95zATKjhHozpJP1t/dGv0JK6eazrlaDBVurU52BqiW5tuAx9fMUwz6
7yuIFh8XQyDh6yWWREdoQbARL8dU4RFdbnqY1R0xzrNNkkKNZEiC5exWGVaOtux18jkx7UBQrYC3
zn6TJQCB3f+sBGGsBAYNuwKTBTg5t9h3e92u9qqduqW9hFbdwziBZwwf06HDn+zdTvKssBkDEikR
llcvkHUExybNUISHDpuVMG9u2oIOAis6TxFK7pBw1GU7VbFCZmwJeI6xKqoHshYInjiKfoENf0MM
Sg+hvZtFbPtrFHtA6/CoDQcxQF98gj6iYXAvqy3nZbDTgTHYO8ZixM+Q9eukO9bj8+W/v9lYtrpd
diCw1qohTRvc7hAimFbdxEN8NH82UpSpBVQdU6d9kf+kiWgNypgZLS8W3exh3LDNVz2YV7Budls7
tMwl7rjfkptBy9tVssOBud4iU0mZPNSTeSPb2AhwLyMXREF7xTJONCybKLsb6GJ5fRu8+2PMjt4s
opYouD8zfiqaq2lwLt8fx2CbjM1J9JpoHT3JqHyc9cFS5s6JsZoU89w1x+/xRGHsjjiTgkQaFUXw
4vFO7ziJdt7fZ+xMJaRTv0zUziheaf6Y0Mt7+ax4AKwxIeW/WpdFvi5Cy2WFg8CzVyZjNXqsYamC
GNch+5InOekhfwKVlBNiKlSyo515pyCQy/yU1/Z0WTTCDvKJxJzCkvrtWnBjFKnH/d8c3Qf22lYL
YqMEG4GraF+SwjHM+8t//7LrJCy3mFyh8xNbbCh90c7AMBNR7fDv4jbCDuWBdTvumgwYk3nTE7ph
sKqe/k4Mek2rCGBsp7IktH9JTUOrx05oGdythncZ5PKTR9fXe5AmiYcpoC7BAMebaL4M5b5PEluY
CyuNNI5G8xSLefQCdiaWEnX+ghns6ym8FzCGe1ke3t0z775VS9DJJPTQxqe+yK0uvNP/9u6Zp18H
pamnVH/7rt5hB/HVkKeR1ce8mRueLMz7b9JBS9ocd6PUd3mHNt/6PsA36l8dGPsRLmAtfRGUAMmW
h0WQnWS+61CXvAxCL/b334aE/eIuVUFclhkgUatZqTzbkeaLzaOGkv9lII6GnZsNVm+mq7NAbqh3
7uTnWnytM06ylff3mW+LJlereKJNeMOoOXmHvrEycv5OBPoTViKkCmagJnrrWXaHpQSyzLG+HLdC
zknRFUAjBZKW0iiCnGgdq7WzyEJVxlb3xU67oztZxhfMuaIFavd3kjHPvy/zup9oFKx0u2C8EguO
ZJz3whZkZnnQ05Z2LCbCQZwOYXoseRCcSJ6cv29Wh6cveoXYHBjmjs4wYI7V0wXLAJOBYoffZ3xI
Xz6zzfaYt+iWSIwRkNWskmfaGUmH+ulHS/6U2t/LfQka+z9K+v2KbQk7wxPqoUo6GpQlwpM5pk4f
O1WscvSb8wlI2BqQmkf/otBGVtlFNtMP0SVf2tjirTq9k+yyL4Yjn8YrHlvAthnSVU1DhopgteL7
p1WBBVeIGmTEzPk6Tv1KOC7EqbnLUrb18A2G0XM9USMjLgCTHKPH2ZXol6YbnvJPKnjbdE/9Fnq6
y1ETang+Wtg3TMbvyaGBrWg0lxo/E/Du0SWxsU0eRqglJWXmfQbxTpJxgWSoZEOmIrbSQZFdJcfV
yW7P21m/bW7fpGKUX+qI0AiUAq82PDX7KrXqH/mLXwDsmLOij7MiUXr1Bp6vb62l5ObeODKwY84E
24HbjrLJgFpp8SL7W3aTou24+YpZe8ol82fR+5tI8nslHxuSgU0TZ1aqV6l4vQwcK362OBdUTWN8
YBuL09Do9MwwW0iZm+byKF0XrY2loT+H1pC7qS31WkVy+154rHks59sx65uEjIds0jGJCW0L6tCV
mCqemN8Lst/MN+XwRzzFBpbI/2syNMZkFGKvJNWA02zQw9DtaxSX5B/yzeBS7rnAnThJZ56yMKZD
7NGko1Iuy34pLDH4EmUcQ8GxTRpjJ6Y0RRshJQJH816f7SXtU5H6HFvEE4IxDgqJxaQeKMZ3NGmj
8xz/b5drdnhEyhfjp8Kx56nEb5TSJCZWhYDhim32QF2gFvQYrouyyKKJFNMzgluewqfAM+h3siXu
cg8MgrfCkRfWbB/pGzSjjko6LcocwUNPGFQu7qXgOuJ1F/8msfaGwaihIi8GdmrgSOXBqbAUi1J7
TTvxc9JYkq8d5j1/rPE3oc4bJqOLSQXqMjWHXMFTnWFkh47QqE58LI8lRvTSP1jXrkmG+YbHqGaQ
DJIu08aCZiJHSSvsYjH3msqLP85RzEf79YbDqCc+3uRcol88lF+PJp/pqgvVp0W5aae5tE49fk+u
Z4ee6sybdKEu6xI649LaOjBjqac3adql9FiXuSUOL0vyaNTPWSijH56TCftNBPlLXjaqq6K47Mpz
J/zimfO3ULitsbFhfMjUXVT8KMSd3rzI7W4ceA2823bgDZipOi2moLVth4Mmyy4Nd1HtXTY0nId3
pvZZxeJZ3M3Y6gdjqTU7QTuU9akqOOkEzm2dxyxWEILZqkVO2+TKHnOcMfpAl/tSBaGl+LWYTrP6
SUWb1N9JxZiToZCJItCQBJV/q8/Qvw3Cl4oblmxHcG+Xw1gUkiqBSWh1ODvmX7Ehzgf34iE+zTfz
J+yDRaerNIIojBc3brvuN1TGpiihJAlJApUoxS9qf5N3h6K9NnKn6EVOyoGr9ow5qYZBVWTaak1X
uMlPdKxgQhOK8CpipJ477EWjqgvPWmaMCoYKDHDYwFj2pLwPe8nSyweyELtLQeDXJ/6gg9O406xo
COwkDqywn/eX9YZ3oYxhaVrEmCltTy0xZ6YaV2bYObN0q7Z/FKL8ukJ2hbYpTdFU0Y1genlNJC8c
OP1fnFfNLs0OGzLUigQ5TOGOpA7JP+vi3z0xhQmRYzK0OgkgQoW132bXWGoNukWzdi7fCM+DsssY
iBhIg2rAQC03NFKWdhX6yRWseEnu6Tql4BqktRxIjhYojPVYiqleVLoFRbuh6QJsHA8sFQSW2KX2
XVRAKaE9y4hbw2+XcXmXxlgTMULazaDjT712lWl+k+yKPxk7WYUHCmM6wrbsipJ2RLfToyomziCe
onBfG4p7WZTNMf41EGM44qIAnROdCek8+ZCArV9Cs078FJ7QnIQSsXiVHfhbSHkHyNiPsI1bs6bm
mLTfsuyktzUaVJu/1HvGRBjhomg9NVKSfFyWo1I3dj3yit0cr88uVygSJUlFmr+M1NKRhnmPmTFO
FpZzWGyLaE6WWEloxN2GpxJJ/jnYa6PPUQNqBC5YdJUxEnmhqtpAD4uc6PxzfsquCkuyO1ANFDbv
o50X4KvMR3VUlkUhU/525QaDVNNeQrcWiCx7izzQvgRhjxWIvGPk3RRjK3olb4dmwE21wu1kFFY9
vnLOkHdR9N9X4VPaS0av0NmW8ZBhfcGyD/bzaNXOmWsfayhiJ7N5RAM8TMZOzKqcFOTcuTg5+fBY
gfBo+HFZru3JhrdPFZUxETnWzhcTva0GOWDxMKPpGltbH8qvw55ysow99qFl1/Ixly26Nja45jXb
cfWFsRdaYprlNEI7gyR8WSaQGmTkeu5MZ8gWrzfFfdM0thYke5UQL+sNu1UjP4oHZ4xMjsP+TUHh
V0SgMmZlHpdEamhnY38Qv+gn9GtfTVfLXfetulJB/S46pSc7DXfNJM+9ssm7CD3v80znSzrkZqRj
7XeYcD+vVrJrj7/ui+Na2UReXusRGTIcuZ67RNEsQ9CsoMdcrMgbv91SYZSUscGJYPcqYZn6ZaEJ
0AQIRqFJOqaYL6pOdexdVuHN8JiIGBHHOjtskWUvrRTAWweJ4AtusCQ3ve/9yAv9MbPrfe1FLq91
ZVNhV3jsZQW1LOszxWvBOUr7ZugguPlE2Vtk7A0sTrxPja3rWgMyX5+FJE9pTHCIc7qklrIsoEEn
Rb5Pl/amC4WQ9wq2L+3XgWqMvygbrTfnDHhZadH2MiSDnPQucAZbOIU/Cpdy//Aon6mdYX3UWkbG
a4hYS4rRRRxqHwmHKK+82sydfk6dKGltPeId6eaLIxKa90wwaEg6W2GTYPJCcTIFJ39VD6qb3iHO
dCdbyZDL/i+72TfPdIXHWDk1HXQhn4GnV69tcJ8V/izOnKBoywviBeiKZsgENp3+hpWPisFVJpUm
OLWERDsmQnpShtH9k8e2wmB8UoDeTWkkwKCE4MjxYOgjuA395LpwK5+3cmb70N4EYpyTmRSKmFGS
MLn8kWe+DF7QZXz8S4mYmwG9SiVpGkA6r3fh/zzhWj/SsZLONx2V1+K3+ZZX58d4mDRcUhFDHqio
YUJHAAMUEnfnvUTmiVgLtsw3Pn/x6CaojHWfSAiqivohVR5MRadTzvolzK2qj6zU/Cpgb3P+9fJZ
bt4XOPEkSZFEhbBD/IkmRkJcwq8gptjJquFVcrEz5owT0G6Ks4Jhor2IkFCazkvPqtcwuyb9bln2
ZSNxvkDpVXwwSSsY5jnpQRK0ZIE0NO3S+vp+BMET3/lvHZqpGaaqY7BOwujE+1c71zNoW7U+che5
tVRkaeXsszrKHNvAQ2Fs+hIMUqeB+tHVylNeXwfCXccbmdoy4WtBGBOuxHIiGNkQuc1Ia2bdtDiy
fhyV9AZd5n+SCl6DMTog9n0HsgGAqegozN3SzySXFolp4zO6yzJeILMZZawBGW0YyEQ6U8EB/lzt
Hh+wkMCbPdGhRWleap13W4yV1XrSSYrSRa5ZnhTBFrof83J/+a3ybouxrYFcS3I1AyKvO4sYV2rY
ogRuNeJzEe8uQ/GkYSxsUWIJUF7grgxs0Zzb+RQLs4VOvb+EYUxr10wIow1IlLWf5OExjL6GMWfO
a5OJbaUFbOyHIL0p5RBaMM/1ThKGW4kgHoqaR6F9TUvTTeKvOhrDtIE4RajvL5/jVtCCpQkgYlZF
pM5NtsXRSEOx7QeJDl5heZ+3XIE3Z2/YvUMHLoXK4tUD6cUwFvAdHqOGOuajhpEAj2CsrQw6Jyei
JZHsNZhRUeqwEivjLW7fiGHeQTJqKQpVrWUiIEfjiui7ilfS5f19RheralQz0uLvJ5pbJC1ogLgF
XGrnLp0ao4d9jz7+WgNE7ZoPlPyQOBo+5kbQSuawFdyECweP7XtU5FqW9Bl4yg3xKZvDgtpf+IgE
KWofocezTVspg/UVsS2Qi9HL5hTJaEp+nbzkFowV/XlFk3retZXa0XM0o32iezZeE4suy+VVfDZM
17sfwPiyiMRL2tM7TKWbpHnIRPCbZfh6bTVbVxeO4+QozPlNroJqURflPqZvwDS9dvJy7jAg/bUf
1EUFJwxGDXXxA5+wEkzjaKQAkG6MB0onGYFLuJltwc9czLz/geOUxRUcc3hFv4SYagZcZVrzAQqD
0RYMDSGdAuLT1OPNGG/5TRmcZaD6Ai8B2J0YvykESlHh5wjOzxo12DIPoa8j/Si5+Q2PE2sbDVS7
OpaByOj3Z4IptVDmVBA1lPsiS7OSW9qxoTuDZtEJan4iZcOzydIKjjnMJFvGatJ1wI0Ps3k/4HtV
KQ33stnf0sA1CBNXpSGpR0SIAugyfCLcJSmPGnyrTvBODPoLVjoum1EqBAYQkuPoUkLO8B9pFzhS
iJaMaJccSgz1YzJbvr8s2BZpwTtcRje0xCDgvgEu5bGkZHPJTVBZwaOKwpLoyKizW9kTN+G4ZS/X
58l4NXHWeoz3ApXG9akbYEzAal7Em5+r5SZ8lFUWR9CNLxYIqkMfVRlhPrtylIRzi6qSQR+B+GpG
IGWqMQ5utd/pQxBe2xucsmt85i4ro/rH2pYVLksDCeLAAFx+0M+fL71EeyqdWAXJMJaa/9lTf5PS
YB5fvZRKpoXIcWjWTKcSrcQp7dCnvLgVd2Xf9qv4daQsLWQ5FFoUtQCr5UMW39S88YvfmJI3AObZ
9Xo1a42EOxsz5yebH7p6dcf8Mrjt4x9NxK1VxGDeYIR1a+bcA06fb3LlOuFx/PDOi3lraYj1PomI
v58OmZWPL5nC8SwcHTeYZ5V1JF3UCIa+qj8b7UOkxXY2pFY2987fvSZ2Pp/AzZhmB1Gi/QwqkMiW
rMhD98okYrvzeCyxL0Tbx6/Gj7/EZWJHutbFSCfgnrmm/f6rshNc+XFC1R15gRZPOHRabqv31l6v
d5rBxJNzFTZtN+JgVZ8caNrthDb9XfuExesgzxBOqqccNFsFfOUj6e3WnIvddnK/HgI72L8khmSM
VOyg8aT8kyT5SfB8+Wg5usOWCRZhiaK6x2PutG95Zad65ITzVYje28s4Wx3767Mk1GCuPN0YTRPm
hM5XCH+DSBmT6IfqSvxEflDepn832J+m0eKRMGyVDd5BM/YkVEMDXeCAHme7fcYCYTvy5tvU73sE
y4Kfe4bAX1bGefWE/vtKXn3WkLJooDvzYXSHfeYI9+VJ3OtgTtbQs109ybymr205ZeSyTEXFZAKb
BOzDWI+FEndJaXqwC8HOboI9uElxvKCzc0E1z6vTn7d8fHBzK0hGyrwSSa0tkDI4KV7llU/FPr6q
6e6R3c+ZeOXQXXcnck3rtIU1O8GVsOfVhTaPevUjGAOr1mqdYf+N4IR19xga5rVQlLF9WX8338kK
g7GxQSt0BG2XgjOpbpz8SOLHKfo0Bn+ynUNGrP7rDpmv8DafxG7AyALucHCyW0rXg1WN2HAX7VDi
euCGZJtxygqPsaxLZKbCIEIu5E5+tlmb15KfPdNvksjlBSrsF6yCSR2DaJSSUAZ5G7LV71+FZghD
bOpac86jKNgImTnhvYKuJuMen6/X4vfpvOU7waMsfA2N1pdvkTGoH+AZdZXbRsyn0gBr4PKSGRVq
Gm7Tc3JFjDZ+wGC0MZwCo5sHiCh3iiUm6qek0P9/RvsDBKOMsySZgjDpgCgf1GKxzA4d3XFpx0bl
XT4w1qZ8gGL0MYqDTmh6QKm+8Yk2OpN9c7Xcdy5ByTW5G1+k/19r4AdARiHFxjR1fNg1bl50R2HJ
wE8dcd4y74YYt573mVQEIKBzdS04LN2wJ4aecvwdvYKVYfxXDEOSRawDxbYdJiLXw8rQ+gGaNlft
FTLKaMMNpdjpjeguyjteqoSHxjjX1DTrQpCBJmWDZaBULaRoD9X9KXq+rA88IOb9JqpRTZmKo1uU
H0XvlhE2oEex1Qnf/w6HeaiVGbXNkEOgrAj8dBK9Mc13RSlbpmE6fwCli5oG+mt6VYw2LLNqGEMj
N24Aolmj3fXiVQJKL5OXJN/UujccNoGdaCQkpgAcqcBUSa+gsWj6O1HY7pIgTFQNvUuNq83XTeIV
4lPenGbp6+UD2zSiK0EYZSvbPJtaimLOt/Nki+RGrDiCbJudFQajZ6j3YJfZDIxo3yMvkqLTQ//8
vaJWh1LlvvBGZLcvh/K8SjR/xTYlgMBoisMC+qbqVyOYODQQD/7JqRmqDKJ1dPawLQICuFBH0Kk1
blr+M0OeoLOa/y+B8k+ro7+B0Oe7CjpJN2OWIEc9KX0eXWyy3qX2YI+e6NExQX6xbNudGyLdxSbK
WAfIXFMZ60aPvcftuYK/OLmbPBjXkd2fZFwYvtBQFtTsTrWw0GnX2CBG+nb5ULf1ZPUD6L2uBG7g
BkWzhhWCETIscI2ImAXudkOD79FAQaaTNuqjKnkZlkmD/zzmFSrj4lOhVtRFAGqZgfuPGHZaFVau
vkb6rYqU+GUwrozMpYqo68tjSouEWNKJw/Wx9vhpsOjaHhA+neIbwmuVoNf2wXmt5GOcvmou/6qR
8WA+0Ap84FS71qmeaR0l5g50bD6+FRzj8ssoKOc5goAVeVK6p0L2OCe46bVWAIyJxwriEZtU8fYa
p8ea0/Jadc+rqtzweGYU/YG+I4/Hjs1WLFkt0cX3uinKZjGkUwyxSuOrnC1uWTaeXDdXWWI8Z2nu
SDE5FJJoaYJxapfA5UjNuUWdCUF6/Els+sWxRnvM3ileegh+yLcpGFVtuseaYO715TIk55x1+b3E
GroQ9KqGxGHuT8HT/H+kfcmS3DjP7RMpQqJGbjXkVJk1T/ZG4XK1Nc+znv4elv+vS8VUJ2+7N73o
cugkSBAAQeAgejeLv+r0+TLKx7PauXoy0mwZ7zZowPkKE/dRkBAWWyH42MOU3hnv2k8CtrdSEp09
9osvQXES5bOZKsjAsPvKb/rxBDRkt6aD4mM8ydqim+z6WbcsPBNRU1HPKIEGldGcDDEM+K8BvYTV
Vr+Obyh6Btg8w/4kHs+4asoWgLwBTXKdFlHSeHGd7WpTMZxK0UrbLFFxO5V3k2oK20vWjjuFz/ig
T9Bk/i09DWOFgmgAToPNlXUTL608y+02zLNPL/H3dCu6dq5FLEtEprdLLxErSkU12OsAHdFGlzmV
9KMUOV8RCGc09TxGZYwBkEEpbM06yvSeKCLLvAqCojhVMTGSEdUIXyWZszYuaAcQsjUO1QGewMlj
RyMfVbCqQ+zQjk+WKuiV4DPyH6aMLmC5E0f6UGkx06rxjJOFMXjGbYSBq8lt7Uy2uPh+VT8WYNyZ
kwdrTAqMgvEU/2aaruXZFdgP5k/4Q72UhotayqRQ4jLDIqYYzryN3/MbuondZGtACc1tuUPABFbk
YV88mILcwNppWyJzpy3Jyp5YOkQbfPkuDuRNWLSx09QYvaemD30uqukQqQv7+0LxMWJHb4IKeDRv
f0WGdBu2yXMY1ZvLK7q6YyqjW0fILlOeE0Ubs1gKWkTrZG7Q4koDw5VQiuFcRlkVZoHCneJ0low8
ZBe1vNnV2mnOkBYXJNw/8k9nqrHA4A5xN2N0m9zKuKSh244NO2MTv5KPKKHGO6yoooN///19sBZ4
XOhD1UjyhxgySTtjCzIrvP1KjS3h5dxg81Dt/inYmLf/8l3hN6rGCClQY2vI/JW3InJASwuoLSZn
xFdDcuxE9VospDpbSJ1VsmtIfij8zWAcZsmKUo3ljYJddkjANxju6q3oQK1bpgUOd6JQ2u0PUqdC
FDgTDS0BRWUnTrdh8xilwRZVr68e4AUcd6CsvApjvwXcaHia9N5qm5LsK+VAelGQs3qmFkictvcz
ibomwAKy6o1mtvuHyEsc85RfWw/NvsFYrnYQHDARJKf8UiNZQckyl7p/igKEh4Ygc8B+85lS4BFe
1VWU8lkWF4ebPRlpWY+wE8qjFmzCafbK/j4NRemDVUvxicNz1Fp5FElKApxp7Jxc0d/UqdxQJb67
bJBWA1G6wOHcYj5aUeInA7JU++qaDQdPEVsPe3knGg++6rEWQJxLxBhVOR8yAEnyi0IfS+XHVO+U
ILQpvY4VVaAH68tnyohAMRiO8EXrhqn6XTjOUL3oL02+ysi9Jj9dXrpVVTM+ITi7F/V1Nasms7Py
mxxvekngaNcN6wKAU7V5NMCDowCAvRhnBzYig+jOdAu6ZMdCzWbqoOvK/CZqHFy3R5+4/KWv8aWm
H8gHrrJh9qhyEKLt1EOFSoxQEJetnicTLtdU0VyAnfrq3nujk6IW/ZdeSOsSj/DopMewNhv75w5d
L1jSVa1YgHEGqRqsuScMbAopbnfNSU5StwlELGQiGM4IDaFk4aOA6XOUJG2MKHYMIWHlauKKLoTh
9K/LyjYMCUPZlHiNjjFOId/4Lrllr5YYVbkZMBFDRs6qPXW7fCvim151I6ZKMYFLMVEywUWgrZX1
7dTgPIOdZm5RMBd+08PHWBpt2ohILNYX9BOL85BDI9Ogk4EVZfWwNyvy2s9zsm99VBZfPtR8VRmL
K6iiUVmDqaIYuMfp4xQYRa6lgOo3rLlG3yRe6MqSXXpsfL1sD7tKtkU1qSumhIXUjLRJMZWzxOqM
am1Sa3XtVVZ4ItZwZY6iuVZrp/oLBqf76RwajSa3LB2d/TA3ylW9i6KPwU9kl26lzeV15OtOfsdn
C/Xg1rHxs8pqIvivdD8eG0y9vWYkQ9UhuqOoqtQeWY9U5lbvuD88jx7a5jYgWrn8G9Yj4cVv4ES2
jLlSdaailTfDkDF6fer5m98FE8FG1MIi0lLu2PtNjCGuBCL78UvTIydGHqNKxF2wfuxYNxaheHvm
M2Kj0WZqLzGvY0iO71d2Vn/H3cXulNbJO13gRj+6+8/CHUyN+x8c57Vn2gaBFXz4guyaTWtpXX8r
H4J7VireInPVo1QCPPP4vzkGiVOPcTuyVlZp7zutK23ZnGXVSb3sNvbADmygEdq3a2y3KKxlm3np
l3L2yDf6thwG/NKU9i6o8G2tbJ50NXAJSZ8uKxZzvJegOHPU6S14/yQEF78vBu0u2rOLgcg1iraa
O0K9qST6UCmAaX5EyPqQsPDK+OAbkXggxbrufu4zd1TGOFVaBe3rXuKn21EiTj/S3VzoArOwCmPJ
INslhkbhNr56e73OtSYM2d1jUN3e/1arvT3Pgu0RgPDMPHC/jVYTXA3BfztqO7+80wdR2MzC4jMV
+BSEZ+dpYz0oyAhBosm2UHYPk3bbH4qj7GabbndZ3dbt2AKMO4TFXEQTZWDyIT52XrKL7iTHfGIZ
1eJG/CS24o1MuoDjTlIErttWKrB+lXzS+sdeRBIl+j53fEq1N/JoZt8n7VYj+SnWU0GrlUgF2N8X
SaM2i4IqZSJk6l1gHpPgqo4FeZZVe4MaINSLqkg+U87a50FS5W0IIyDnhWP2r/X4VmSxE0+ChvpV
K7DA4cK8JA19BOQfN5mXJvmpKz/aIXDjLLXLsReYe5FM/PFM807xLWClpPWy8EFqnxtMZIkTT6DR
LMd7fnz+t3gKP1ph1ExZ89G76qnz9EtrB1ebcqco022W4k1JSm7nyPdo1u07QxWYoMsyoqn+q2rg
Ku2nbQTosJRcabqeZsmpzKc6cS/LyPblkojcoUXEataYVIKszlA5fudK1rUMjp4avUYEJXj++2U4
kVjcoc3CPsKgDwQfuf6zRlCl3STmWzaJ4uOVg4XwGHUmMtIfxllNkGqA4CSsmtrrRq/WtnWwmUVc
gysKv4zA+cxeU0gohpRxr6kaDKs9GuMm7P+q41M3vV1esrXXzSUSX86idH5bhSDx9dKhctWocqVQ
r+1YDrfxmDq5NOwMhbqYGulGFjjE9E5w91274X/5AZwuzklGa03FD5C31ja7b3DDDwpnKDEFU3Gs
DdmZe/kKLXCiMtsVZfmCy+umFlZ9HiEwDqpn4h/BkheXkTtkAi+5Yui/wHA62YCBqElqiEfz74F0
qKbnyxso0BSdcyRWoepByeL7ojl27XtCMOMEwVGoHKP25TLU+r1wcUVjv2XpUaoR41T6GscZITCb
LjvvUkyYnW5ZwKs6zA+r3y5jroSZX25snOU362Ku5xRnLVWPNLkrkhPV7nv6KMsI9VFKlv+4jLcW
Z3wB5Mx/YqVm1/YANE7gTPQyb7bRx3WvMZ4qN3oQ0dD/Ax56+zRCZXpWeoPXlp4xj9egFqO2hkaM
PfJZ1/r2mtEk/cEDKoT7BOOUpUItYxpKUEbLf9Di59l6bUQNhKvGcQHBRR3xnNAAdSBIiZjUsZTK
lpQdLUUx9Ipj+SIIO9wLTZylKDBHDZZelh8bXbbj6T1uE5tej90PKiKG/6ga49zYFzRO7wOKhJls
4IxJV+lef/3deaBntn4/v7FHCnZ3V3Q0zQSiE8e+fAmZU3857dVBYtZDPqARwK4cBYNCD+jUadHy
ABYj1nAauMlL9SZqcxXtI3cO6NgoYWZghYviuUG+SX4sTEFUt2oaP1WFz7GW7dgMpANEhmtzfhzV
h8tnWSACnyaYwyiNCPlt4VuS2L30gmyhfRlk1Y0shODcSF7lMfFTCGFmult2uJ2arGyg2k6jCOof
0ld/H1+D8yU0iWU4ZGgD2coOCoGQlWt3yZGizznf/kEp5VLpDc5WJJZWgowGglkoP9TQIFYE7uWl
W3t3+QLB2QqU8WpTnQNisNTERkpwtPsB6Zw4QsBNUERjpzFSZ3JXYxxVBv7XJmoFv2FVBw1iIrmI
SO6sBqkwM7OiKsyVGdwT9bYRPWHx/VK/c6mGAUYzXJEMgx+DWFQglKqCDkr+i+5QAwvCpxx0K7Hr
u+nVgOSQ/DrhgVjcWb2qmAtgTjHNFAXeSg7gYj4l6imYFMfEY7TcCg7Aqola4HBKORSTYmY9cEjx
POq7Og8dHxwv1i/937Ytnq0lp5JzkuohSaH/lW5b39lQyfAhvaH3pZcQO03Ros7Kq8KTkCuHxaBn
ZnghI6eoI0lCdW4hY7hXNuZm3BmM9x5UdYErenlaNVoLKN6zTZ3ShSpS1CNN7FDbBT2miotItEQg
nEMzE6LnU8x0I7+e6U6SKtsU1cCtn6xPxedcl5HMaWkUwOjwojpu8lLQAyTSO85BYUoqUrIRvp9H
b2P62KABMMxsTUkwfe3xsqG6LIp5dlMvizCxZkBJ2rNqvOqipVoPrP/edJO/j9eKkhnRhE03TgZa
VPNvTWWHoAzwmt4Or8Nd4lKXos1J0KNzWQ1MfjiiSlKUrCaQS6f7snyIqdeKrnciCM46qG2gpVWI
I5sYV5J2Y5bPVBUV060kUqiyWD3OLJCAJnKBOayenlu7Rs6ccjYOaRvs1Ci69c3qnsrmEXMPDihG
+5MQZgHNxF/EoRN6bpMixArSZpc3R/UPHmspSgR1VQMrACZicMuXZCMqEQluXBG6lbWrJr6fjFxg
wNfDigUIt36VokbTZJQ4SbiBHND9uTW9UrcRXaKSU0ygsnqaFnDcmsm1VGYV6ke8wI9bTEwz4Alx
hXUun9lV97dA4ezoqGdyp2D8n2c2r7L/LGGKnT69Dn+QLfyyQZwlbZJSyrQewhDtym82NApdTQ9t
Ygl3adUHLQTi7CmN5lHV+wpaDs5D1hUc32DUxZ0KPmjRI966PVpgcba1w7h2QnVI1bqs+gEMlS7K
504tWEWaPeOMl8UVYKun+G/MlUmzptzqBeQbDv522PZXpdejyKMVIq3rH2hLZUXVZDCXfj2zhpEb
rZQneN0ubsL8uhx2lzVv/UoP1vj/AXCRF6qW6BgVABg+2IHSG8kLtuNB32rIZuFtW2D/RPJwNqIf
grAt8xRdEXPoJElxnSTj5rJIIgj294WZa/Wo1eYKEIX/oldeXYiuNqtuYrFknE2o/RqD0WYsmZ8o
21yJbAz1OjWNJDAK61tjYduRvGUNzNze03iSIlzXUPzyMUFRsdPclhzNjq+rDR6RnkTUYqtyLfB4
VchbremU4qMEy5xVe06uK4P8V6k4DTDQyKnEI1C0U/LMWIDGq/JK7VF7irQchmxl/1UsTh+iIjRa
uQYgQSY/NDx0eNrD/HxZ6dbXjrWY463UsPjHJRS2miToWVDU0ZvcUO0MvZygHHYvw6wbO+sThzOs
+ay15TjCU2jbdq+DFqRwEqiEArIF8yRvGOF+Zgp87uqBWmByBpbqSLqreEJHF2HvxhGKQkguOLPM
wZ3dWf6GoHzQOmlhgUwmxLKGJ196lo1jZP5EiCGQZP1I4foMfvKPOmTu6MZRK3ctuxsxWk9zU23r
K+W6P8B2g02luJL/xNot4JjYC1Nk9MaoDhbgKlTiZftI/XFZHVaXbfF9zqGXrd76Ro6AFUkpqSW2
Giqumu583/qT0HEBxKld0aKNWWf35ggNjlZQXFMz/HlZlvUEywKDU7OYKLNWqcBgLBT9PjiUO33L
eKZFaey1s0qw/QYquNg7LbdqaKTE7WKKYRC6p7R1/PE6/4P6N7qE4NaL+FZfxyNcRGekmEaLQmBJ
uUL/1Z8Y0yUOt2YNbaIplSHK70r0BOx+GQgoI/SKYXzEi6jAhf1s/pgu4PgkaGwoc6rLEMuoVZuW
rtHckOGhNu+qzouR0xBoxFoUuYTjHOAwd/40DIBrQYP0UdeKRhnGLxbe/UnjInYMPOqmriL/pXJK
gfyC1iVjzsoI1U3uNk8jWPBhWQcXbczgNoghr0g+5urOl/MTk9OSoK1NjAOFg/dP5Wu977b9zgQb
ORQTd5n4TnhzJ2t4jBMc5IwG3m8411v1PtF7ErD11A4Kqr9C13jvNtOx3gau/i7YvTXjhETi32ic
35UHzLSeWugmEmDkrvvFKOLGK1N2ppv+IL8qaBxDqkDYZ7LmrQiawxEwEcT9PFMciagp+TTEorZH
s4vsDCT/lyVbtR8LBG4ZO6Jp+agDwQJXYmzaqrKPNEE9zOpLM6HYKZNgoIX68feF6xhky9LyTqqw
V6bNblBKtIF6eJXbe9om2/jXAWsFFb2krN6vl7jcOej1PlEow2UJYNaGPcdOuUM1xBbjYO7J/eWl
FMJxR6A1zJyEE+AYQT5uBChdZyFuso9RLy9qQVpTDSTmNUVHtbCpU877F6RSx9k3cCfoXrOmskGY
8geqsUTgHX5EQIkeAKGTHvTqhQaP6R9QetAlBLdBZWyp7cCEiOfbLtjH49PlLVnT7uX3uR0Zylqz
BgvfD+Jdi7p+/9gLq4nWTMMSg3NbuYmXhjA0KxjbGklDR92B0f2FPFgP5bPiFO60o4/DnejuyVaG
N7efqGC4w98XRyqJc1JSqlWeNu8akm5l890sY9uXXsNJxLxxWUKkw75ipUY292qG6yclmRvolR2Z
mhPrj6VoCMPqCVpKxYz+Qiop7NLCl7Bf5kPvRjtW3Gsc9a3qgH16L6rZXasSX2gfGuG/oqEBPuxR
A4A1POV7/1dyQB2lWz8nR/Oa9QWHb+wapzuxF4XIABvfuytR++Jl/UQj4ddfYNGo12Y8hKEb7n1A
I6uCpjFflERfNb/LVeVMhTzFhlYkQKlfy73hpBvWrZs5mpsd4x8jBneEXvWmu5ePHj/h9+PNaInK
mY+o6/q0aLC61gnM1tbW3MSb+mXcWY+MOiLY9ofB7fb9Nmd3FWS2LsNfNo+GzFmWSZ8iBWMrYFm0
YzJdV5KgAHONaOCL8nCmRU2zlMYFAMgWF8lb9rCYOboXbTVwzeVefGeI3Mtanm65oJyhCUipTnOJ
bRzan6gKU9DEgDp/PF+gpG8ftKWdjni39fPt5ZUUHcqPu87iUGq5NmU9M3C63XnEAamCUzhkz2LX
5EZUKCPYN56hvZWbcqpigMnSs2puIuGkodWr2WIZP8RdiCNFUtooxYc47GoW4Wr2m+ZXxF8iONwf
9/cFUBiAFNfQoSFtd1X0d/G0L0RHm235BS/woaQLCCWR/UqxYJlV1IxgWPC8NaP6Jmif0IPtlVN5
09fSwUpEjRmrklGCyBQuBjExZ7amWekDmRK4PO2nLL8S8lchC7R91XwYYMNl4yJMMEpx2t7kXW7R
ABhd6fhb9Tjv5NzRd4VjgTuhc0Fba8desS9c0PTfhE8i87VaeoSrM2oHFIStZ0XCfuJbeOnsKoxm
Lo/57bBltOLz1j/O24+OIYxDsK7oXhSzrun/EpbztXmlgowYT8+eqgZ2XMS2LpqRtubNlwicj43y
pER1SVuhFfZW6W/nhth5FNgZ+ZOrxRKIc68dmgbGdhgqjH7M7CHcRbFsqyLSENF6caooj0Ue5ha2
qTI3pN6pheCxe03Vl0Kwvy9OmNohQzBXEAJTI+yxu9b9WxJvLltYEQbnKfVWTiQjxJ6nFshxgl2F
UNWfBAdqLWBcCsI5xA5djGWjYaFqesoKkP1LvW3psT3LN9Xg25clWg05lmicd8zyXO+UBCLJd9a2
u67u0BS6VWcbnWNObZMrdmzT7fAHvGJ4/Pk8tLzRqIc4nA2mDV20aepra0IBU1PYkl7Yw/B+Wch1
1QPDgMZmhuES9lU1aEfy3phHBDjkQNGDGgkv5+vLCDurg+VHJiofxRg0k30jrBGhfvD9Z1tws/lg
pJsd1urDSKh8h5yEFdqrmXlzgcttX2qodTTjaQhTYPAk+L3allfkAXNwe89RMTN7lz7Fmnt5NVfT
2UtMbu+m1PKtdmiqD74GE2mrYttesZa+/rnCY7guut6ubt+njHxY06IldUwz2MHJ6u2olDcYOL37
bzLx0Uyepj6Cb6yj//1/95n8Kjj2nuJhaMJelBMQrSEf2/itr5SJCZk6h4Vq7AF5BNF7a38Eaw+i
JNyq4VosIWfhjQTEVwGFeHp2E2Vvsu7bVikim12LcdCrZxKdaqgW1Dh/lQVgLEUuk52BFoN9W7AL
Mc56ERHKasCxxOGE8cNKRYYWOIwvhIB+MXRND48rpq09EMwQ2bOxiukW01niGP8m2Ih2b301PwVl
CrtwNagPTyv01lZe7u+l4qWMdm0mcAKrvn+xlpw3kydLMZMJEH3mFNO9Sjyi3g/Cx14RDOfQKqmm
Oa0BoxYnciCg0TSvaeEx8vYCrP+gfIQREbcOihaQM8h9mfnGxBbQqlGSaHSODlKC4ZvgTDN942Pu
pZ5wtlEyZqkfrYrda8NHpNeRySx9p/SkbbsdEOHcCvCY3l3C4+ziOBMr6UzgDQfpQd2ou2Sr3LMQ
mHFJJsIzvcbsAB38Ww35vqS6yAc9KrGKDUaKgtr5V3JlHEKH9ZuAWSnaj958Km7bbX3dbqNNZ4ve
Gf/B6X3+AC4E1ivq0zTAD4Dzro/Eqe4wzherjCIIZFIhM8DFPH4C5eEnB8vNpMiDBlS9OuXGwRof
xkiUM2C//MJW6pyJmaSAgrYQW1nU4IpHtcCb5jZudWz2bAaHQG/O9RSTdIlM0TZkoN5G45YxsGp9
1vsRw7hR+6wh6R540YkRSaSYMynihWdK/1Wyr2CckQ6RZu/1joFJ91JxY1EMAKtuUvVUl4+RsO7i
3L4wNBN1COjcQXUed9AHdHAGetSVGGyGOlraWr6d+aOFN4xQxqDY9uXyUp6rBq6hMioB8YShahhG
C+EXhrnWG6mO+6r09OTJT2ab+DeJJpqPsKL2X1E48x8T0kRDAZSxs9PH6hd7uQs32h4TwJqjdGJP
TLIdCGfwrazlF+E4lwAe0LmdZMAmc7XTJW3ro+YCE7tz2x+rf/3yzkQ0wGuCUBZl/5xKmg2t0PdX
lp5Z3LTju5q8X96odVk+v89pYez3JdGHtPSMubOnxHSi+blXv4XF/WWclTgLgoCxmYKKWkFugLPJ
/hjOHZUhiHWqntnDkuT8tB6yvez+/5DcrerfJxofqda6LIWZBjTQM1v5vYWHR1EprwiC25lc6Zpo
rgAhKV3kFGqfuWUbf2uruXEvr50IidsjEih6HkxAkgcvV29SNBR0z5ch2EnhjBErvdBM0OYhfcT3
8GaYsqSMclZ6tX6vFU+DKeqcPXfJ2P5PAN5F6mpDhmkCwIj39Tm00aezzXfjwX9ASnRjmLbo/Vkg
Ec9LP6tjAT4WAIa6N/fvY/zz8oqtbspCIG5TIjnOpb7F9/14b5Ld1G0DVeCPVkXAVBaQohFNOSOI
L6TALFIJEFDifLovrLs/EIGxeAHDZJn5r0Za6QtzztQIS1SlnlKQTdiCiiqbni7DrB991TThejA8
6qxtVJ3zREtb2BhFsVGi640v0V/1Vb5jXarhXXon8uPMl50p8wKPrevC+TRKnHeqmpTepL/q6Q9F
/wnPiG4iPDRKgnOzqgULKG4JxxBE4lMF0TrjukxOWuM23a/Ly7eqBWz78WqtG2ddX37hkz6fVEDI
J1+7TVNBiLUqwuL7nCJnGq2DusP3e7naTI1/QKfjZm5Fr68rzfuwADqIZAg1TAV1V193Ra+ipEoH
UuKpP9rVN2zuqX73UQWyqd4uL9lKMoZhYWiyhn52FGRyttlUM8PPU78E/56dXJsbxl8vOakt3fkb
VqhdH8Q9bKvraIAnB0PkiXZWAorOsogGmYV9UnN7zPFoWKE7uv/35awQzdItRHKoYcSs1a/LqOYJ
5nmgAwLdxKmb0eyblVEPNS+CAG59u3AudA0dHYrFBx4aevWnRoNahHvGlzNiynDnYuXs0BPlRFYe
DiATQm4qo7sRw2u42EAd847GI7ardcPbIrXbIwu+M1xiUBp8oihs9SPbuopuFMFNcXXPPoH5MCEK
LZJqg1R6kRzt5ES5wlRbT9Ok18v6yI8sw8PuFwH5pFanjaValhBwcGQnAAOXf3zLnlnFC2tXUK4N
W94oB0bDxUqiUKOM1kDR29pKtubrj+AOOqnzFB2VEFZ/oDctCs7yTfIXXojACOZK3yeQD5YYl9Gf
qGtgbptIb/9hk8HtCfZfKDB/AyF6bAWtFiHRDAtAf5o/iTPghRsd9yASt44GaEwr1Q0Pot7gtQgX
7CdQLd3UQBHIHRg5L8OgZLYgS0D6LgdZcopGdNiQUMZohCwVJUlXsgEsyEUkhYJOlJgS7qpF2rKc
o5bihB7Cd8anrw02S8qamMc6bawIu8zmWUibwZk3z+Zt6lzWtlV/u5SYrcjC/1HSzX09M0t06F1G
iMjqCrV9gxdA5B9c4RDAtVO0xOMFnqR2SmPgafm16ufIDJd2FovYAUX7yO7TC6mauKppN5rYx3QX
FPeaFttVeyV374LVO68ZwPYt9IUzRn7R5XiFhjT6zYTRJzMqxKcNOhOuRGZPsGx8SByBP1INJAg0
+LfqNNl6Htp1KBoKtuoLF/LwgbAE+mPNYMa1O6T77nnYhpv8TblmaY0MGpGBCqL/dnkNRZJxliYO
Y1qNKZZwjHLblBM7Czu7HgTh61pgtBSMyzGA13lgY0RZhN+CmTLMrE3VDop3WRYRCvv7Qu38sTHy
SsYuad39SB4r0WQApk58sKqAPIDixYo1+bC1XHy/1oZxQtSFYPVQ79UdRt1hqG29FXLSsTW/hMMZ
BbUdUdwTwfpjNgwqmjAqydHek73i1VvjWsQYt35WUWGMKgSCyYtc/GXA3VlNHuN5VsNU8f49lney
9r1r9pf3Zl3PPmE4PWsmizYheKA8JSKbAaFWHZnPYz0+/jcYTtEMqU9xnYA0kbzTtRvVuBp1QSCy
rmWfknBa1rUaJlBkgJB0r+827SC4f4tWitMypBljX1Hw/YpsVe2mqe/k6uHyKq1GjAorK/+/Tec0
jPRT0ZUGMFQ0fY6u4cQP+c7cYqbnQRjLrCRPYaQ/sTiXg5wYzUmdsArSwVMwz6WyUdR+YvPsEXg/
RDu8hTr9rjtJXnJEdSc8312XYSBZ5Fr3qbB1bt3lQtNNBMomGIE5FYmjVE0NSYeVOMX7YIfI6km9
Jjf+DWNG8h1VoJGr52sBx6lLUnZdKdW4BJTzdd03dp3dZdpbrwouAf8QynyKxamNHM5z6zfAYY/p
qQsHJV1LzvySoDjBcuGKj+wCR966q3Gwjdb2vUqQA1lV3IWknFLVaiRXtYVfMEo3A71v+m0nGnsg
guB0aRj0PEMqHkIiMxW/htVmEF0A1p3wQgwueImoVGPUH8QYDuEjcbq78IG9R7HVS6/ZbGbx096q
SVlAcnFMNhckDjSIZZDiROfupyWVf+KBF5EuZ+Z9UJx2dIIHHowHK/phipwWW/kzn7X4Pmffxwq0
HAFlHn580LWnFEU3tVXaee9Kg4iwZX25PqN27gRnsRkoagwsxbgp/QdVE1j49SP7+X3uyM64mw0N
wfdBv25ls11pR3l6U0QsluvK/AlzdmJJ2tAMMF3xqw90W6PbIVHsy6ZeBMIdyhZ9VPk8A2SoyqtZ
U17x9rEtrVygXmcwiIYwqsvSNA0PFKrKwcRDPs2x2kbeVKROqqCGcNY21ixasvPD+YFDCUagYUQ0
oL6GYEMctLQxhsjT7tQNC40SA10o5NHAKElkPBz6zcydSGRbzxSCQ+Wkm5Qma/RuijAgsHdnN9ul
e9nBfzf0mk1PD/YGynkyxzq2Hrubh3f1KXDnW/lFVEQh+iGc/ZtiLVTTfo6wm+azqvp7vA6+KFZw
yEpR//LZIeNk5swg6/6PWgMyq0o83weBKqHRVxdxnp6/C3IwnOkjZo5oh2JDByd81DfsJbxAcx3Z
oxDVYQxW9VN8mkWD6UWw/AgY2s9SWyiQjrFeJClKv6VXUF9sJGe4ne869grvaG+ibLdgTXnSrrbW
e7NvsH3mODmTbnmRJGrYOU8dfV1QyhniyaxVX2ULqm0nr0ORA6PTZNW907t/LI6suAjB98b3hqvy
JKpvXzcDfx9Pvm1Ro5HapbmMYzkq5c1EA+oEU4r0STeLGIAER4FyRpoiazFYyoikHMo1csXOptKO
siOmXLuXLeh5LwRbUSSmdYJZETKCxq82R6/LuFZqrGj58+P0e2WJahEQNKaO4nR7lGv81YsyKKua
ssDkTl+j6PPkp8CM0uk5afUdaf71UyUnFnfyTKUs5HnqIy9rrasRDL1KmT7WarG5vHyrKvEpyYe+
Li7NpNKlOZghCfiga30rQ+0Gwd3yvOnhqygfsfECQyejlRYmMDJF7W98VZkcI6hBv2GEuVsO5NUv
5wnUTZSgjjWh3T4xU0vgaAU79tGOtfgN8Rhn/cx2bJTo1UyG1z6c/uNScnFPamYZBvRB5Xt6sor7
BNNNu3/7wsStJHeqMJi6BqtqF3lxlz1XBF03pL1XcxG533nXDYfD+fG2Las+s7Ba6dE6MALS9qrD
HGpWfls6oivoetSw0EFmSxZ7M0q51JjsBA8oHM2uFRem3u3fMNDR7Y6Kl3vhgT5eVnshJmc18jZN
Wrn4wBzR7Nc4UmbPO9Yxy6Z0gMTCKf+av10GFekgZzXaRCaguMSRrilmwcTxt1kTDktex8ATtIVB
bRbIbr6uZdGSIRhUyBWGrgrGyeyUnIwH9b5xLXs6tlt6K/9rSu0PZfmE5LYvDpMYRwvOuqkKxzA2
uj64FignekEQy77z5Q7DcFCHzhrhVzIDUqfMVYU5cF5Zn9L6ZdCo7WOWpCJ7l7dJhMMdMj/P0WIk
zbE3Wz/m8JiFz5X6LkWqwCKJYLidSvWeguMN4kx67JhaalMT1fXBRi63l+Vhqny+bqADklXUpJw1
M8lapWPuphpjPMwpDI5yRE+leiB+4El16VzGOn+b+tikv8H4CSSYQww/NZIY1Sn+lr7IKaqmky1j
f5h62zwU77VTWXZ6F21Ez2JsvS6IqXJX6D4zYlXJNIx+LRIPA2JfwjzaZEH4dFnC1QOG8rH/W02V
C+DijoQhyLtRQa/tcnqlIDq9DCDYLpVzI/GsVlNnAkBKvyUw9QWJ7Jx+I1nghKNov9aV8FMaTtcD
q+qjTAOYqrzP0Q/d6ty+8FRZ4LdEi8bpehfQAtxHgAmtvYIxHqKaONHeMzEXHsQcU1JQHVqnNaaj
W5E7U7RUJMT9k62hFp5ecYs+m4BpzLksxR0sQ1Cop9ZsrjCR2sGQ9p0+oCWmsgSq9g+H6W88/hpU
YIpYm2RTjNd85GMntCJiQur2Y8RsiFFsG9aJU2wa2W6fRFeFdcX4hOZOU1d3ZMQ1CF2OaOyvm23Y
PRNylApR09S6ZnzicMepmjCBM6HAUcwbS/9pBAKfu64Zn9/nThMJZDObUrZl8k3aR7aqbqrkjxzT
JwZ3iMqiLueRbZMqoUtJO2nBfape0epfd75+2NZPHO4UKQHeT9SQ4YT3Q6XZWX7KB0GVLGELcm5G
P0G4o5SEMTEqHSCMPKoF8XF9m2DOu2JH34cBBPTz/yPtypobx3ntL1KVVkp6lWTLduzsW/eLqnvS
LWrf119/DzPfbSuMxqzJPOUhVT4CCQIgCByAEam5ZVd/umG31MyLPOnx8jkTbRoXnCnNKGuNiW+w
h9xFesxta8zoaEQTc9kV6pOoqENBRRgKNT/NMaJ5QRpc5GA1kJNnrQ2aT3D/Fr1Os7DuEgwX9k2q
IbdmDJjAspxBtX1adDu7qO8KJXk1quCHMVQCl79+KV6IxkRfGERpnmNDqoa/LYfkNG4T7gMPl0jQ
2xXbfgJNkYhOYvUk/4H81LNsz3NYRgSQenA9go0oFZyyz69iTP0XAJxJUvsoVTvwSYD04CrwjavR
QYjr59fqTrRjguVD9fPH5VNLiao6W77BZXOpUWypvLPpyNsOT/2SR8FWL4icRMvHGSqrNIowKwFJ
m31pf+uV1y+cKUxuRhEfelSRBv4oEs0VORwMGEK1Crze2vXpsNVEqf/Pz1zve3RG4fRONbNUmTKg
sD42HX07rDJL2/W7+cXy5JvkqB1Ymfrwkj0Ebnew3y4Lub6IpobTjGH2Fh87BZhxiwapDqQpc2Zs
slFuNlanZpvLKOvpSfy+inyTbas880GaFmMdKj1iQLkovYbQ71lWfgubWfJ6G/SOWhqlfqA1tjcP
FC+l8vgsJ+1rLgeWH4XIclhW2PiIuyJXTsbvl79udQ0WH8d5icaaNLlOcEz67pVUs4NJIgJVXT8e
CwjOR9BBImhLgfx54bBhOfHWuA5Dt3dYnC97Ve7Q76IJM58fhplqLUA5p6BHqWJXwxiDhVj3Jc3t
9wo6dBuPzihDZV7oSydyAcidmCRUA4q5mgjEyY3evIbVy+WNEkrEHZY6ilLb7pnF9JX31xKwLsig
NgnQa1OeUjf6eRlw1a2eBeJzfaE8o8rVAF4h3YYR5iTXd+icElxf1kFQlExwVzcNwgllSdoQjx1C
8UneV8OjjPmDoyBG+Qf9+4NhssKzhXez2ymPs0HGjXYf+EjVb1hV7XQrnboj4xOy7v/1eIZ33TsD
cq4nr+1Ql0cARtbgSBlm+pavUiciLxcsHU+4VwxGKbcRlg4JCCekmAcQgBoq7h+/ogZnYThPEwx1
a0UZEg+1NTtT/jSpmzE0RTaCnY5PUQ85ozAztdgjfWxjqbKxZPope6aPrJIj9sjgRE82BnTbPujC
foZusf1C+Ti3WZwBbFulCYcayCrBy8ajHjjtJHCm6xqIt2E0AaICX+M9QGW13dT18HO1p73OqJqh
W/Wbuh9ddZtuOlBKkX9LgMuEWgByQnVSYahtAkArfRmS3pXsSrRjq45jAcFZ9SQPpSlnjiPeV9cj
WvBu25fWMU+Yr+KU/vhUIC0rwly9Zi4wOaNedeOUY+IQrmfP6b5Grgi1qMEt/Wne62CdR0f/Nrtp
ftaiyF8kKmfarUIaNYysxnnWJc1rrLz2ZrUQSsdOEn8GFKRhESMQpC75utRSR5KtUSsWDbEwMvXM
8mBeYwTCG1bUJc2ViFVu9allicgZKryqUHuwSwSuYeAYrXlQovhRx2wquTMPZm/vx7L1Esv2omAW
WOVV67XYSt7w93TUsghrmpuYyZ1jbjzr2lAfLhuvz5OVPh4E3okpiWV2Obtsx3sMpvSaTXusDunW
8pLBaTqX7lh7f+QF1/W2+1KyAnxQBAEu2lMszu9YU5b3tIC2VtkuofepqHZxfQnPv8/t3jTq6jTM
+H2qH0kDEsDSb9P5Kw56IQR3t8HUq37MmBBJXbslRVtPVTrVJHrDZyf3k+5raOU3UHmiY2Q7Z/9z
EwVvc4M4ICbgvpQcs7zO88hp5ddCF4S8a+umnLH4pDOR2zS1B2DNLXrz08qx9Tu1bjeXVW/NaGDs
vI52BBNPEDxjYx039TBGLVLb08sUvmWTaByCCID9f+EytVG2u2lAWC2h9H+I7gdFlFsWIbCFXCCY
cd7OtgaEoM0dpTlWqYgYfn3bbQtLxNrFCIeg5OCU1ChMXpEfdFlzw+jXFKve1IRXXyuCUbQzGOex
jCZVy8mAtZuik5z9KAvRWVlzT0sAzj0lOShwBwXS6OjdkiK/VPZ9ojlRLeKZWdfgsyScQ0pIoxd1
DKChfB7k17lOHF1031jF0DVQ2ukqbq785djEJG1rIDW2JvuVSb9M5RtpBVHKasYa8dAfDE6FDX0O
+1HBGWHZQ8ahijW7kVwQbv5Nm+c3PymIO77maRe4nNolcjwHegYLoPuMuiA82KCdeOw8lDhiSGLR
OmAB/YI1WCByutdhkDD4coCIuGlLc1yBA7K/DLH6DL9cTU799CTTes3CataoAmdRJitjU+4kX9/Z
nmj8z6ptWAjEqaCRq2OdVhCoin515Y1pPQukYd7rk0dYAHAegVSqQQOmf33lvTOyegmmFudOEzmy
p+5EznQ1Ulisns5566yYIsMIsXrk7vsEEpfOL06oAnzUb2Y3cEJXvQrc7ArUvoJtWzUaZzl1zosb
7aSlVY6FNPKbgnimfLLlTaHvLi/nqqFdoHBuXEkrlFVlkG6Ov6PpwcnHY579KvtjmebeZSiRQCzM
XXiNMskVPQILycaKZjc3yKYgxb3atw8Y3/JyGUpgo3TOfsxaJA12iLWzx6tRu6HpQVaeLkMI9Jzv
YrSoOUd9i4UzBuqB8uRG16N/2yOCGHWpeZxtsONoMNGKhL2RC08ZqgM1Nb+bSgHMagJpicPZB6xV
QosG6c4xlDZESl6MKHps8fSJebEjWhnQRmAqb8r8oypGLy1LULFlGK+aqfkX3neXH8LZjlaR1CpR
3wXudrqUugMRTegQbRtnPepeGcNexrYV+U/J2BKRd1x9+FrIwF/WaGnGSUcgQ78F1Rv6B53oLvHZ
YPr6BVwrDgXLQnnAzWJjH0M0+6Hz9LYT3YcF+s+3GILSGW/ZNY5aurdf49h5b2r2+439RDBqvXb1
F2MQPj2IQDlTYsh07EwDwYdFtUepk1x0496PmiWYxLAOA8YC8EyhFJ3nk9SSZohUlsCNNBJvbZrc
jAOVr3pzmL7km89InDpSO+jSLkCiMw18CxmgXlTyJBKFU0acrh5zyCFKYmRbU24O1txvi1CvBIKs
W94/gvBd9a2UjS0iUAQAYb9VA8MNteZeStHnnQ6CrgqBSHxjvYF56lbQQqS02uXmY2l5liTi8l/3
WWdxOEULy6ZL8gYYdrpNpMrFYHqnqu664XdhRJuvmPkzFue0VEsiRdCx10LUV4ffpkaQiBCtF+ep
1F4tarnD1kSpZOApvjI81DurjlHLojhQBMX+v/C/vZ42Zhhi2aj2PKlXBPRYGVqBL6/XKggKqUGP
RUArYnLypAEIRaYG6ZuuV92kGl2piJxJbgQwq2bc0AwbrHCagbvVR1lGrUvwDgmXNYyyE6TbWBPV
Zq8q2RmBD/uqNrEMOcUdNy5OhlF7lfZcVA/WfJzNWiDMahUpWhT/Xxo+1Kvx7Jc0KaRhFQTgLbKv
2n26lTbRcfBqp9VOxU0oLHRbd/sLVO4YZZHZoKAaEjIODPbA2oQuG9VZgRBhq3ryTyG18bpynOXk
DtMsV5NqEjjfpt6mxO/QddXphcj5CXSDD/5igoarrgfKdGc/kMPgty/TN/UhOc6udKAHci/ieV+/
IixWkjtZdDRIltnYP/V7NTkDmGvnv6Qb9uBfYEAWsVHv0oUbedu6yVaUqxVJywWJ6GE3R5myk0Be
MP6rHES1faubhrEeYDoCP5fFMweaQZZItCnYfd/vp8HJBpgoTVTGuirGAoX9f2Gc7MnQx6EFimL5
dfZqmgK/xAzCp1vj4ve5LTKyocikOocUETqh88wbm+amNlCPVBW31dBi+Hfbb2NL8i7bQ5Fc3PZo
0kALna1ebP20Qs1Jgk5kPUQQXPjepuYwaDlEG1zpgZVLaFcooH6jPxi5qryjT6I0CYt7Lq0lFxfl
UhoGmFwNH2/t5fha0o55Pjpj4ZPpr0EVhHurscti4zhL35K6S2kIsN7MHHR1+2F9J4W466vt7vJW
rSv6n2cWnbNOST2Fs4nBHZvYwP00Tbd5+waO3C+8byyeVnjrlIVNMecSko2pvdP6Xyih7gzRA8M7
ddfnHTqLwmn7iKLSGe+mCPj+6reMXaLxw00d44mb+oNb7lHK5Ss/pU3117QNv6XIbTW3+m66MkTc
O+uqcv4QXv3JHMezCmm1LvYMqz0WXXOdjDqG9/V4TQpV366Cp8v7uK4xZ0zuPFQ0GCS9xOVHDU91
d2X1kDp5iyzR5Nz1c3fG4Y5BNWu1jrl2yIKPj7J9kwa//5scnOYPQ13LNbvENfqVkk5O0zyM8VE2
7y7DCNSeJw2uKZ4cmwEwrWZvE2LtLRkt6oqo434dxsQAPYwjsTDt8KOBLw1UJMxWhlcJeGZrDg6W
qriBXPuXpVnflD8w/FUnUTXwtkopcia08eI8deNwEmQp1vXrDMEl5uopCoZBT7BgNjIjyY7okd+G
27gX2VnBkvFM+GWlaV3eYcn6/FuRms5cvJlE1Dq+nmsnZ3E4s1fRoo2KFigDxlwY23rbeoyJDJUI
twmqc19GTONVQX9WfUk8U0YPDgpnic3zjxlNRJMmhG3IbGMbNZLuadHsd0klKjRb1YkFEHdQUV3S
qLMCIGW6DdStSV4v69x6gn0BwOl2M0YxSJWYTX8fmpiC6iRzK8/0NfSciQg4RGj883Efmw3qBODv
0VT0PrAbjLrHugalCgirtyLmoNUqRcXEHG1TscA8qHPmtE6SDoNzmTn1s2viFomTlh7a3GxX8dlc
1BTBxo5uosQVNQ+s6v8Cmds3Wo10zFjmvZu+W/FtQH8YX+lb1dGGAS5uCwyOBrdzBY2VaLRwlq3O
2EwKKFSk8TmKy41AQ9gh4h3yAodwjwidJQVk0GIWo4FwFe4YvK7vhC0FpsfhIi6qNFtVkiUgZ6RI
OfRonIZg7M1HO8ZegHF11ZFsIw90FwLxmApcko67SZagEu2zBNLVOp6XpsyverIrFPVajeI7zY6+
EEItZeMsVmKWI5WHCDmT4NqsXpT0ZcwFI5Pe6z8uicRsyuI+QrW+qOYQ62dgiqPuTqemcO3MqU6F
K5dO4w2e6mQP0z6/Q9T0TftmCj5gTfeXMrL/L/DN1CZaOQJfU37nrVtYN1UgcJUiCC42C6YuDrOK
qUhvSl5eDcQpy5juC5CpC+4oaxZ4KQ1nQ7Kpl5uUucxu9JL2Jk2eL58vkSicpSC5VnWxAQUELcFT
niRu3VM3NzPBXWS1d2ApB2cuBj1Pc8Y89n6qhutxV+9ah7EmTy+ie73gTPHFqaMCHjW1hUhNjlKB
UE2+xxpYM4J5O0VIm2iih0DBEpqcwahVu54HtoRlexojDO8atpEhHBAgkoqzFHlTSm3fIzyzUi8F
7cf7jO1BceqdevM+VcuRr9ijaumL1lNkEfk8RpHm5SiVsBqDa/m6m28DELpUHnZvK3miQZei1eTM
h5bYeSShaG5DisaRrG+W8VYMXyn0WWijyT5iYSNCHfT9NZMoN39K3W9zEKj7+qkFP6z+ThLLt8KC
h0uq5xybJecB+qbUjQ1+t8sHd7UCFiSwJuYPoCYK/HEfZZg1exrVBDKkR/M1AoVJ5GO+2kG7ZkyI
8q7bTaJHl3Wpzojc1hAprs1Mp+i6oH4a7e3y6T+KxG1LGyqSEYUQiWVzhyfq1bKTB6AEmDF4DETC
p/iJilqN2G9+dldnoThbPlDVpAHTtwTD3MH7Vpql0xNDYMb/wf6dYTg7XnVdoxrM0Ydy5FZ1Bi5J
JbrW0mJrW/GxyKpTnRV4+kk2poTRO2b6Q7C2zD5ckpMz9MlsgX69hpz1Vj/obv0Qbqy99GT76UYa
HJHNEK0qZ+5Rmi+3pRVCXLIt8ContwftSw38f04Aihy50DDW7SaUFOijIR2U4Jvdom8jvaGhqJT+
ojDA4Qy8kdhaopjAUZP9rDyZORhuni5vz9rNeCkKZ93raSawJlivdLiya78muROXV7Uk4pMSicIZ
DdJmqT5W0IJuuuu1m6rcG5WgFnT1WryUhTMT6liNpGmB0WykGwKWJQQUD+Nuvp4P8it6AdAgYuwx
Q9D9b0vIRF/YdJJWfUxC7FI8XTPfMQWVG8+jq4hNL9PefzxLUAjOZmSDXU94tGeVCtNG8yKUfjjj
S3lFH+Yd8aat5IML8XuMnnAT1VyCJMp6IPA/SwJwzpKEcm8HSYzlJVnj5CXGxHl9cpr1x1ERIImU
hTMZE3r5o+7dZFS7wqYOq6MJ3i7v2kWfAmk4QxFaBkYAjFjKaNonynFOv1Jxu9BGPq1FykRpggzL
FWqnRDvS5L8tEv9snwSGhYXC7+uV9RKYhhPR8DYems3ldWJr/UnlTA3lz4zRG9QyH7W7Tco0xnxT
GIi6PoaMpnAXEUwqpH/VRejM/e4y3Oq2LOC4M9zUaSwjLYeQD3TH2Y9R+n3591f7JPQFAHda9SEf
siHFfWA290Hw3Cu1C0Iod4werfwUgSdg7kF01MoCP7xqZxew3MlFm8g81jl2q6vh6lEUPxpX2Xg7
FF+5aC9wuEOagKQk12bgFPMpoZOTZb0jCZlKVg+oDVYZlAuAXYMviFdT2s1aJ4H4J0EZp1oHR0ub
DJDyqALtEwFx6mCpdWH2XcCAdmkDpnpfzQUat37LWAjDaUQVG4PZRXCBLUgkyXPlhocEqUBGWF9Q
R1QjunqeFmicIswKaDJrhpaqb6P6Mygnp5x/ktpyq/ZR1kWFgqvR1wKO04c57gs7tbFTUn+V75nL
kK77yTUbsF0lb+L5f6INY+IvnKExqUMazsDLgoesfLJBdxx85V0CF6U/2seZ7qEgfZINwDCi/pjV
+hWebO+U2H69bCoEO8Ub8LEqekkmDKYJHo1Svzak5pASelMl/dYY422vmNvLkILV4216VpYGHSpA
aqXmDpnqkT7dqLHmXYZZ9eTnBXw/EYtN6tqaaEoPHcyq52HYjZlXJyc67RRpfxlo1eotgDjnEQZ5
a2sVgKriOjKuJYzGprmTmJLAuq56DRtNx5i1g+cqnis/nvA02avAaeLei4m1HazMvyyKshp7LTC4
SDkoCyVU2CVU9elt37GHWQy2CDGDz658c8PMRd15+aG8jx1xzcg/WKmziPxSSjZGWEmAn29aD9R8
Pu73sRM/M97Q1M1eLku7vqB4PrBMcEejbPPjMe7NpqWUwO7q86Ycj7qIhW9d0f/8Pl+qZZeUDhG1
EcDON4bSOqDydOBUBJH5ar2Ujj7d/4nBV2lZtj5TGpjR+6IxDqXq1CNdYZxMH9yCYqYCkVicjuS0
TKY2xbLRfe/JG3BsO9St3LpxVcUhTrNXr/RASKMoQuVUoxrzZgJ7ZoSJ8MUmGqdNMY4+Vb708LJY
TM4XU0KR4C6saJOTfag9yNF9GH2lhG+5YUzUhWWKQqrlZY4FbNuDSlM3UH5b9NamD4QWAiMoWjXO
EZe9kbd0AJTUDk5ij06R944aiwp5RTCcA+5SyyBRjFXT5Osmvm1RoWcIOzvX7exZzzmvK8E0GXYE
ELu46eMb5Gw9rfgRSfqX7OwZhzMLHY0bI2A4ZXkzBldzKij5EpgdvhJ/rod6lFvsSTZuMu26RtHQ
ZbsmWCi+yh6RJJEzpsNZ+jsaN13buJqy083HyzDrvuLPOvEFGpGWMepFnMiuVDR3StvRTdFs6+V5
NziVMjbbMYhTzEKZwk2sysFXXqLOJ5WfpCHrU5IkUIhNP9BjHhYPQxi7oS2itF7bLQP+wULtsAJW
RO6wgiapT8KCMFJpXDIK30oEEdiq01sicGe07+0wDiRsFzkxsg/NG3f5z96VUesa3wnZaFk6jb/q
LtG4o5pVZmQoMbxFs0kf1c28K20vBa9Nvpl28vQF87ME446slgR6TAeAqeOpjB7jbNcL51aJNog7
rmgqH3LaYYNS89RpRzUR3C7YglxYMN6LW7pG1CqDDLnyW2vvcu37bGIyez86nehEiVSBd+U0TQ0p
mpksx+i+vVXA2BvspB/xD7KVryzR7qzWdy+2R+c8eaUjZ14TaF6/BekL8eWN4iSj0+7yXXTE0JFN
+BfdiJLXgv3iyxnRVV3irEFGKbuJrTurEyQH1n/fxoBNjP1RUcXz0bsWYDcoi06HghtkX/TVyWi/
wrZtmGcIbt1ojFm7KBaMNrK8g1pnRJDkFYnAxTp6mUfGgKbETWtQzK6znQkJiMvGe81jL0Vgn7CI
QXob5Tr6BAhNvTWVp1DHpOVWVKK9qs8Y4qgS00ZTNmYHf0RRo6jOukzFQvn2jcFGOG6mW9CwgyMt
fBClqFfVeYHGFyBJVh2HqQL+f/kuxWyl7hQV7v14zwrsQXx4alpHdINYW8UlIqdrKOZMpHFQok2l
PSoFdXXzkIsy/mtudonBKZs208GWR6xhUUiJA8au0zBV/jwn2yZM95na+X10pyvl82UFWc0hEhRX
gYAADC/4+3HvctKOgy5jXAQbUjHu2Quo4ZNtfBDNpVitaVkicbpotW2n49qJe9hJ9WX3O7ySEx2G
E2J9vIl7vZvs9W2ouvEudqS9qEtiLVpaonMOvspqKdBSrK/RSp5kUa9r9J9y0m3oV9LlukxQqoaq
RsVUQSL2cU0RBc1ozR3AoxeRn/ZkeXnWCi61n90VgwB3HzhJMPTX5sQZW5IZnQWqvkrpcycNqn2g
5j6oEW4jOGFTWPT0efk+4nEiTWObybU2SV4Z3NTBRrKcZjhkw+/L2vjZIn5E4aKWieIqrbaQalZm
Ny2v01rEPrtiqz5CcLEKLudzMCaAUH3L72/R53Td7gwDjbHyrmod0bTZz6bjIxxnGo2xLkewsEje
ZMq3Sqe4fdf6gzr6lxdupZBhiQND8lHlpjaX7dGAWIw6ojhoV/SGxCiSNFAk2fqS5MS/RFTllzeL
8C+6VjJNURwBEnlEh4LfKny4LNRnk/hRJs4kWpVMm9KCzqX7dj9fRZiWS7alLzJMIhjOAqIdWyrl
DFskH1ABAjbGZI84bCeCWXnS/SgOZ/8i0httbkIc3e8x0Bpsa56JqZvZHd1C7+7YUKceU4FvE4Gp
uKyChJ8QPhnFMEo6cMGXOo0ofD821uPlnbpsHQj/llubJqG6NULLy+dZ3SRW5UbqvRn+dRlmJQf2
cQk5+5CBm1fNVYjSbAKfuulN4bdX5gZtnj46mEGdJXiXXIk1PgJy1kKWK6Wx2Z5JO1Y6q3nxNvP1
28idwZHX+6Vre6IC6xX22Y+YnMmoA1A0dhTninnkv2eCJ7/qmxG3hMobXqOjvK0d1Zl21A+ukYLJ
fl5eZYG+8G8FZZAoktLiPGAsi1vQfak2GyrMXohQuJjKtGk+6hQobXzUpftavWtjAY+PwEC9u4JF
8NvMQVsrzH4odnhD+3obdqF7ea2Ywn28NX7YKz56kopSJoOJvaKhfm9pyUveV78Ua6ydtCuukZHb
XcYTHLRPjI1yL/cBc5Bd2CINY7tFoDiWgoH11BS4FNEGsf8vVq+MGtsKCaCS5EXrfk8YNxcLKvxW
CrqwfAT0qqZsKXju4M5zrQx6ECLg9cwHVos5XiVui9xyed2fhOaXmfFPW2XhMUi1VYRmPGNKatlV
ocwptmpv+cmuQo+E7SbHYs/m3Ke+KF+/unwLOC5gMuI0ntsBcNP4PRp2aRE7qoioalUbbBQ1yRYr
xNQ5S2FWM3IUWiN5EUI/7RrjHfME5Lv99rLSrTrIMwyfyVRj9LpHPWAQMh2UXbsbtnRX+6IyfmZL
P23QAoazCJkk9zn4ZiQv1LE16H/EbdisMAmjvLKVt4EIEj5ri4e6T9kgiKLRA8TpXpm1hV0ONTNz
oLJOwHAzgzHAC4e3y6u3ZiKWOJwLqbVmrLW8kzxrwCjk3lWK1tX0xs2ymxoc05fB1rRuCcZpxKSB
zdjsADZ3/mx8T0FWXj38JwieuhIp1HA0TWxTiqyFGt92+q8mEcQTK10/YFY5bw4/bE1v8ilNLdzU
mA9kcxtmB9Tc5vX0DfOwN9E32ZE8DcQyoph21SItgbmYc6rrTtFGLCDqRzfqU7CX98TpjqxIWxWV
Aq/eRZZgzGQtTKw8IqM+ZJCSdcmobs4GKkd+B15h4OFBVGDRhcIxh7nAi9HF1+kyhKtLT5HucvsJ
3OBeNyvuIE9Oj847zBaVvV4SAK854qWcnCvpaGFWg4ajRtrtoG/KSZALXA2ZlgCcsZVQ8KUnAwQL
vpf7DNnu3IvR39Rty520ma/AQfp72rKCbnOPHmN7cDTBY8/6uSMYSmm+lxFxxqRISZNaISSccl8x
7yZjUxkCe7Uai5ryGYMzJHgIU8bcqrCK4KJmTNTBvr6CW2F0zZgPif436VaYbFu3XmdQzqDkbY5h
bwFAMYMAbQvajilqcqivKi/ZW2iVyDy1dQYn/UJgtRCW71gLmkYbJGZl+pm6av+kg+Jdbno8bu7V
7PWyRVu9VizBeM8TYaxfhN4Qr4KQ0RXjPgFvBgbtsoIEEjqF4FqxuqioQCTgF0UzPm/dBln/n5Ue
+ulZCVrko2xnNIsbkiWdU8+NQDvXDc0CkLNq9pQ0Tc18UPk+W5i44ca+NzbvVGBbkXSrjnUBxlm1
TGv7HHWJiFFTEOVaTxhptomVfSsazroWL5gLHM6aDbJiEqPDpTP7Lc8nbX6jeN4yv9Vx5JBasGOr
FmyBxVkwUJBUEgamMQtW7VBg6ndFLtB4EQRnw+TOSkzaAiKt6p8Y6uNHjSGww6tWaiEFZ6XSQO00
0gGitlHXg1m2gwYO1dITHCemTXwgt9wYzlAhQT9VaQFtq+je7hXUBL6p83dLvx6zXyy8G49VcGqj
ytWknQBapBOcuaoMHSlDGRImv8lTtwl38StrdS13s99uMFchdRSXsZajX16wfYK15dmbbTWjcENA
DnvFTwKMlRrb/WiJqtBWE32LxeW7ouxiUssE9apodHWsu8Af/OxE9sE2O1ZH2ZtPknCCiOA8a5zx
sEaT2JUJyTpNduzeiYrK1wwvim3n8u4JTgBP7dslIbKlKkRLZzx6/EJ6UQAgkoR9wCL+qYpB00NQ
A3qyfEcNd9SRPKlPffx8WY51VdAstBUoBmYUcUoYkLAYFBmGqTR3KEmUon367wvmER8rfyD4mXod
GuNUkKlJ3mgFjqSlThX0HmaWCJR6fcHOMJxjpGlM47oCjDKNjp69ZLnldva+GQQr9g9afQbidIyk
Ogb1zQCqQGIg5+hcU3Z4Ejo0OrrxZC/42V0pAqe4rm1nSM5NtUjEz1KC7FChHkwNRl1giwRawM8O
16rMDqYGIvXRfRf86qRD04taMN8HPn82tWch2EcsNHooCkvJmB60GBse7l7J99Zrj2yQzBy79VXv
mgf96lt7mN0ak0py99+/8n/UQ6ZAC3w9pJHdWPD107gj6Y8aZGP/6SzZnMsKxwREHSkElDVzE8Xd
vpmRNjdFzlek6JzLmhtKlXACTJP1pRO36qYLlMIdwszpKBEEE+vh33nTOPsgWRJGJsvQPNXWlBOZ
28JJySy7eThJO2WM6S4I8kxwlAVHDLelj1sVoNNJUyOgooMCtOK4bTZPyamHagROfyI7cMIKIC+f
AJN/INKzybIDE8qhVrd9/1anB03990WWSwU0+Rl3jZRkxVBDqqCsXVI9oSy7OfbVmxEKjvO6uTBV
jcCga7LBKaIeKAEq+nBXn8rCBc/kdTK0gmvsP2zRGYPTwrhFgEbY/bzfDohdjB0GiDvybfreujue
4EoExXXrNx+8Uf+/VJwq0hIsUjOTqjuMKPDNdqlHwdTBBmROx+JBmIRdV4k/ePy1zsCgSAuB0d/P
lNVdvJVc8xQcs33gYIwH3jPoUVQKx0T4bCLPkJwPi8IhsZIKcSexb6OYOj2uzGmOYfD2rZnhXZRU
TiYqJhOtK+H8WVuZXZOwSgPdN1+zzQieBsUnCD5Z42bui06aQDn5xjZqtvOEvKLkDbntmkX2mPT/
nimWHbTzMnKx0xzbyM6mWMYpfc5HzDfSWzz6Ch4E1s3wGYRzZ2rWGKaeQA7bBjti5uAm4QatoyI1
e9mtCDeIc1yWlXdWOgFJvmPXBIwG9oiXHIkzeYWH9wjvMp5ogzjrERVKoUsz4LTROoa55VdaIPCU
QpE46yEVM20pO8vaTXlkIklueTW6zfHvwYIikf4hqXDeLM52DDHVFVNiOa+DftC8eZe4zRYj2XGS
xXSxggXk+UjgEI0gkSAcbWMPA+K3dStvL++RaAH5kkKTEK1XNWD8Peiq3FaudG9uTL++Zs+t/76q
7MOJ4gfltUNpIFcCuDiL3V6eH2NdciIzFth4gcnliUeapsg1+z03GuCVK6ROaWGgSUIFGs6064KZ
5ZmX1TQujVaHfWgLjDxrGseMqxEpu9DNNWMfxYGLW5EgkFopXvu4hJy9qBS8Sxs5QPNjcV1ue5hZ
4hSPKog7BLohEo+zF6kxquPE8pGsSATVNbkjPxWoWit3uoPRch7d2LfDPvHSJ+EzgUj1OdsRZ4We
zB30pK8fe71Hsde9QDiB2TU5y5EFeKDqmW0ft9WPaDf4CmbdqrcGVB/14i/loXRzISPOKqgqE1PF
uVIwYvFjPNpZpFfLHmmFIHmQ0BiPxFoNwkRh5drq8i1wuJ2LLb2tyxQ4xpQ9K0N0VbSiKgCRKNwO
gUg/ApUkIGbjPld/mPV9T/eZ+e3yNokE4XbJ6JXcJix20kiz7fp8XxnK5r9BcCa9lws1bXNE7Ojw
jjB6Iz/0diOIcgVi8ImyWGotS2KWfJjTx8yoH+Pi33MuwCyct5zPkZkh0o8py0CPcpRiBinZD53x
ONUiXr1V07rA4aK8ugvVMDCw79rQ7SIp2AQ6dYtaFXh20YpxmQo8bCWloQCmj2o8t3Z3waQL4qHV
IHkhCfuExT0+J3GG0d24eZCieDPm/jCQ7NCkdFtkmm/o8j4zsvtiLgSwogXkbMBIe0nDBFLcSWHX
9OB5DGunmAUOcIUfnamDaeg6UVBnQrgbQKCPmVU3eMPqEKh095VbuOFJ7TbddvA0N/E6GcNIgqfO
sfeGd/lArT9kL7A5FZFqLeuzGE9LGOS4wVCvLW7AoNfx6isM2P6tOvAYJ+saVVyXcZnF+eSNF7Cc
ylSJYuRhisKaQKocDWMR69ryxulA5G9Gfn8Za113zsvL6Y4cK0YV5lhe+f9Iu64lu3Uk+UWMIEH/
Sndse7W6+74gZOm959dvondG5wiiiN2+L3MnQhGdp4BCoVioyjwOh3qHblr0j8tCOft1X7nAcL5i
R70tGQtWcjAP8ryLG3B37LYtEUFwV4WaqZVNG1hSSxXUHnXIA2ROIXq3Ws9arjaHuy6KQg6b2oQl
TPazQkPhsqsP2h6ijx86Xpcl426MeKAaCEhgz9Sjg6Lcj8UdbQXP0qI1466MkoBfqZvgabJROmnx
WOJ7Tc9DwTliPrThz3z6XxoFppg6WJIOs5fI7UNuDj+2N3+1P/cqTPDpf6qUYCBsYUnnyW42uOo5
85jon7Kb3Nmrg/4T+wroTyIG/fXs4dcu8d8BKbVTSiW4g1Z+0zEADx4k0vmT/VNg32oKe3E7/kNA
6s3aCqUc32tQNSRu65bPRVBCc8MHDTs+e+87dzyVe5Ein8BB+A8DOSOUqGGBQyUfGDVD6Zu9LzCN
hbMt92C/4er6SjvN6NQOW6fcsTJ4iyBUnWKINUb75IhLTYAnMomLE60+lak0Ai5PxtsW5KhhkbgS
pmMFZom8ngsUVMojpWqAMx7jW+uo7/GNfaPfKjsmKp1/G0+iyUSRYVzAaKSWmnYFVxz1QE9foQk5
GYLbeNULVdm2ZKhnYXqPixfa3EWKYaXoqG6OevegoMpDIstJtXOaP0ySSKln9SJUNbRZ6MCz+PcD
o9bluY2whLNROVP+OkIEI6P3Wf2lsH9sb9fq4l1BcYtXSIVMRgWOXqnnRQHVyXkSvW+LrOEWbwAz
kRa3OMIUdINp37h290Mvbsu895YPKF0ibfplj80/GLSWFOqlBHvozRJoaKqaHsxdCA0ZlBEE6cp6
LekKi0vRitQoJpNt0xAopfO/xSS6115DqMWNULjc3ikhHJeV5WgKz80Mpil31s4OphfTtW9sfOyy
hv7S30bb9gswyPwenOQBdT+9gG0h+s+msx3eqMKUYjVSXK0f+/erAEh1DW/nKgyaH4qDGbByZurK
d5qXg8cUbLYHKdg2SgTIjL4C7PEUYiuUeSLB7WjYt0g4H7YhVvPKK5u4KNvjg2SGfA3qYweUXPbG
Qd8lGNIStR2LYLggq49ZZUwKLBmnqXU6DJ6ZabHrJsOpU+0kxZXiRCp1zdzabdu37hcmyPl0tOWC
M//3JSQFyEorVnUhbehr4c9ZJvtFFVKxr+/UBYZbRqMiTZ2OLG9+lU6jS3eqF93Zj/J95deH/p4I
B53YH/zjMlYvgNyCtm0kG/WEunCbx5DFPUbgIZGq1FHySXCO18PhBYmLuDqRerwosUTaPJlkgYhs
7Rjpo1qafie6t0TLyIXeWE26UQWflVdOfqXdjIOoG1gAwKe4dV3J2axj2RJwDquJ+dhV7ddtj1uv
cF+2hk9xcxnsQkkKjC4wHTVgpE8YPkMJkxX65K+ioyXE4+NsU+alvrAPKhDSLV6EztHyOceMB9Om
GH6I+OhW/UFTiAVtPAONlVykzdN5UsYQ5YRexlumtI/Hlz7Ium+WLghNIiC2l1fRjypplVNWum+0
yUswslx8VzEXPto7SMgK7sbV+HRlFBcmKrKYBZEQJqKDcVT33Qn94cdmJ2oOX3W/KxguTOi6SSNT
Bkxtpg+ZauwrTXjLi0zhIkO6aGOk9HA/qbZqj476IzT45tuurFqnrFPJXZIpPEP06otdtYYPFiDQ
FYxLsdO6KnW1kC67sk1UJzdyeqSo+bh1Fcv+mNJ2l2Poxxccl9UIfbUmXHzJ1Wyhc4Jtzqkf/lTu
0ZOJAVFMIRQu+WRTX/ZSCOiKIrYIlYs00Vy3YV9iJzJwWo83SxE7CnnaNm3dgTWTaBra1P5gY9Ya
6z93q4Ee3XJ4rojb6L2r2LdEe96GWjfnAsXFAIkurTyyjxhIsqrtvWq7syYg0hBBcOd+bNIiimdk
P00hgbq6PpjFeFvGojL/ege+djGFO/ZtqC3xxGodra8EU7B4hps/q7kzuOVBuSl2uhcdRbmqyDb2
71ehxhwaO5VYJQ9dXs4sPVkKcWj/ur1H64H6yjLu9Ct1KJedwTZJjY5yVQeTXN00XRyYtPJsOXeN
pfHL1IAOLcEcsX5OaxRR4/p5+3esB6HLAnMBYkqHKbXYh3W9yK+6We+UqA+2IVazkytLuTOND0KT
1jZ8xTCpS8unsooCSz7HVPQ2yT5Z/kiDroC4Y9wq5Wx3bLZxPirBe0ferjyErP3jY3W+CxQ/sQup
B62fe5YHje0t6FncAdPXSafutpdO4Irv40VXrrioox2HFpZuaL3Z+ixN3iCKSwIHeP9wu4Jo7AGP
Q2x3+vF5KW7TRLD7IhO4SFHYqFIqKTZFqW4q2SvTQP5QcUjDM4Os6aqFyaPfDyyJSKTmBitVgunB
JrPTF9Zem35u78X6Qv1C4bPFsWvlVM1xSSRJ82lUo2DOwWT+7zC4j3KJhuNsm7BE7rObUe9Okt56
2xB/CakXO7jboY9Ns46a94yUsaJB4OsBsyk+hNi85FH1IRfliYpc63ffBZLzAWWIu7avAUlG03TC
pUNhKM1DN9ZV+0nDtx7UPcdMxFe1/hJ08Qu+DlpUiTIWCmCLV6YLDPYCMMClO8g5QVzRgPyM6qP8
+rJ8315hkaNw90crNwUdLJZzzcGoPPUi6oe/XB2X5WQB9+rItkua6xh4Z7WU9LMa9CBzbU4Y3WVj
aXkwvogYVdYD+AWPvyMGq6I9M0ghEAhIPpVS5o7NjqqCpEKEw10UedZGVsdeDWerdRf9sMiKz7h2
9FAkWi5cQi5kJCHtSuCx6o1+x9QPQ58cpgbkLYzvJHqWBcQI7Kf/eTX9WsI/GLToNGvk/TXFbvdl
DrqlCr1ipMDTWuyRxAyMuPrQ3XGB5GJJnxItGSPsWl9nN5ERe7pCcigviNRX1wP8BYeLJ3nUzqBP
xlJ2/dPQPWvpHRX1YaxXD3VFtyHdiHFPnrXAzNuubDWLFaZkv8D7nX2rHYr94BvBvK8SUYhkP/mP
3bqC4xzRwgTmXMTvcHpgnlhlj4n5jF7oJkdD4BrrvniFxvliqNZlWw1AG93RZyw108k6mH7rQY9j
b96LBmdXw9MFjqddHLS2DcGLj9vSfup7yxky0elaDfdXCJznNUpNl1ACAgivMbv01QTLUzd+zlHg
06loIENkDud+ZqGHE02xemH+Iqelo/dv2+F81b+vrOEur0RpW3TZAaDtOide+lOI5kHJLgWvNOuL
pssq0RghKq+Poo1jKsedBBevHlLlxqoCaf6qdsQFRZfAv9ctukBx7m0azUgajeL5E33RxTkMT51o
aE5kDefT9oC0rwD5KoaJm8cWGlV2Wn2JU/IkjXIQzdF+e49Wbw72umWB4hw0cNweUYhNZ8uiY4/m
O3X6LE+ha4Tnjoj0sNad7YLD/v3q5pUtdaIQS2HlrtpfyvjVCpfHbVPWN+cCwf79CgK11XJWE0B0
o3HUutSZFOVeBQXwNozIEi6HqEsritNZY8OTpY+2M2gGVIdtCJElzEeuLLHAkL10MSwxyefSapwm
2y/2522M1Xv1auM5V05SGs+UrdZcVV8aOfNB5HQ0UMRaTMWv8ygYpi7YhmSu++flcNkgzrWzWDZB
XYuVo3VSVU6uFiBjk7O8PIxpW36qFiKdtaSh+Og05ATE4KStnrZ/wurKmjY4aIiC7x2Lc0PJWkCb
axKsrP5caXdy9GXpRRSjIgzODyV5kUutUcF0k1iVoxgjxhHb1pNN6m0bs/5BctlDPjdqbZQmDTTr
e8TITgRafc40oq6zaG8j7W7seDh08+DQzvBisDvJUhGMi+5J1TQ6ESaDxlwRnI314PVrh3k9CKZU
D7ZgA0ewRJ8B+pEK9NnLZ7l+gKSwyHqBO1nc/VXMbZybHawfj/WXoXSs3eK1jrpnqhDSTXxocgfi
EBihHlN33ItS+9VdZiLPuHdUmfAFhnLOY2gG49ax7Wczu9HtJxq9be+vCIIzcLBMeWnqMPRrM1iq
yI0Gj2a1YMtWL4ArO1Qu1hg0VEYLIOH8limK34aPYxLYjSlopRXhcCevXoYRX1/AUer6QGjrTlab
+m08wEF0oVL7akHryiruDCp11S9dBLTkgG8UL7nLXcyyfGK0KoNorG/VMlCn4huOEXNo7N+vorWS
1BUdFBuda/OTEt8Z021R7kAF72x7A1ugP6LnFQx3KaBmrKlI2JB7TP+gSO2YqiCdXj28VwDcjRBD
jdOqTdjRNrFb6QdqfbaM2ZEjr0Xjy78zhrsKtLTtdFLCmLT5lpWfR5FE7/qeXOI8l0h3g9kOc4YY
3Oa7fPhm1LI7tZ+h0isIQqtH9Oo+4Y5oSeq4XUrgdNLdlD7U5qMteswVQXAHVBkVfWlyXFl2pjd+
ZtWPMoQvvSSqPjS/fGUM58iqNZU6WGAQUKtTO9zY1WerF310rDvZZWM4L17sCt2QGhZsmQLFfhjR
YjyZGPFV91L9oYsYSvWgTLMJkXnKuSSJ1arRcRuNyyGP9/a8ry1BVFvdnAsETzeX9OpMbZbWzstd
j5lX5WEUEQ+uQ4A1Ga/EqNPy3G99aIS5Icl4MDKVLNqHg16+KPlAzlbUkQ/5s3UB42JAOyd1VCYK
HnAxNWSFwTwU7ijikl/PW65QuNMvR3lFQHeJ7rPeje6rIPyHnuk9+a5BIFx35c6p7xDmBOFtNX5e
QHkuuLwgQ4ULDgMQc3JK49CLl1RwYa/m1FcQfNSJkiGFlAWK0DPoAK1jpSl+bO80iIPn4S7NPm0H
0dUgdwXHBR8rycB6KQFOMRu3y1PXSM/d+NZYtiDKrS8d1KgIo15HD8vvN9zQ4H3SWHBo8+QmAbFK
DVrAbVPWSzkYVv8vBBd7eryltUmNg9RWbneuj+B5o5/ab+Pr4FOHOPkTlQWQ6+fqgshFIlnFTG0b
IdoV821T7kvzUIg+rtfr6FdWccdp0aJuymJgGBOaStjU+oJjdShf0QPpSxPqztIOSqgeyF2211O0
Y9wJG6jVoYQPYDs8J2Q3hB+Ke78Wj+d0Ucs2thUCjxi7r0SqXY2mTjQMAisEW2Rz50kv8qlCMz1r
x0ateezcXoq+lJUh8ATRNtncQSqNRetRDkMG98r2aEInR+tKfjo65XnxM7//Sk5x4Yifd1ZPMIj4
iKUoKgh4uLt9rhW5jhZUyIbeabPdMJ7nzk1FzNAiFOYsVwlqGcdRj5katINpsttVexp+jsu3WhZE
ifVa85U1XJiIiyLMJwoc5Vtz0PfDi3VmSqgH4qGrs3LQKrbt5MyJ/8iIr/C4mDG1yWRqI6qlTD0+
PbJhHsVPjqLOsNWofgXDBYokz8p60pBGaPNB0zA4oh8VEHzK2XnUc69IBffU+5fjlllc0LAtcP/2
Fsxisx2YfXCSp3DXnomH/EXw8L96wK5M48IEKs3JTFi5fskGp4y+T5rmDKKG39VYdAHheTTs3Khy
zWYgOWYoH2fRMIzAvfmRuXEoKrmhWC8pLW4HfFBOueQmVXfGqRas17opTIobPXsqREh+P0nJWA1G
E8EVFH1vxfcjmnC3XfovZ+gXAh9Yh7i3+mUCgnykR/trAs2MoPJ7zP5lftZ7whcbgUV8iO1SLVOW
Enho+C6Mf+TkbdugdQ+72MOF1jBv8FXR4e9bKMdEJYp6/ZM5D4IIvoJCVIiQGjL+YxCeL7s2JogV
5z31TPtGKx7Dfld2gq1fy1B+w+CiTQgBlQWS8xTzDHoAFQZQms9+FtNXtY1cG1SxxMjv+yYLSrk7
Lb1yqiP9pCWh4HesRKPffgYXjbIQDXctgakWxlA7Y1fD8RP5LQfBfg5e1SEReSTjWuLC0W+AXDjS
pKLsigZ2m1nrZuBJUOMJO3mImt6VRr/tEaD6Y430c9tz1kZhfwPmDpuhQbB5aJmlN8bRPk371o08
tGH2DqQFMFTUuGnhULd768VDFyvH4hqb/67TSosqnQTsIcAgLJQUCjC73HdHOVD96EE9GLfqp21z
V6IYEA3FBkO6rek2lwqYbYMn3GqmHppMK8yudLVDc3cRFXnIumUXHPbvV8lAK9XxrA0TBZnM6C9e
fpRALOhnXncqaye+gbbtGDDeSfkEgaodTVztFs2CB+nwgdbR3wzmsgVI5IG+JITBOVnQYpLYppcv
Cwhss2Hwttd2Lar+hsWd3QwzXonWwoe13fjFcJMgqXzzZvBVKAymrSvMTNa+cH8D5E5pPzV2ZFgj
hRYHvZnOYFU6GfcwrvYUt3GqY+KHT0SUODAX+fOkXraWO6nmOIedVTPQGrIBGjDntyTHRKjiYjbp
WUxLKPJZ7oSW1kDxUQ1fMpVz393JyNR16ZEujSgUbAP9oRg01oSqA4Vlxg2TUWt35mP+rN+mz8We
PjHptqoG5aMjHE0X4fIfIJKtRGUMA5tY/lz31o5o0jmPNaecU4GPrl9h/908XGS/n0uVdjUeY3Ec
sjmg5Xko76Pu/89YdeWUEA79HSKNl7KgJrvB4hcyeWbbOnQ8pYuoUr02nfwbEBdjOmJFWi5j2chu
CcJTc2idzEt3tQfC+G+Go6HXSgudSJipi9aQCymLpcRVh08Q8H4dQGbgpMNR7kQpGvvxfz9lf+gH
tRgSzqwJIEg7T2aaBUYhkvv9S65xcQYufKh6UrZ1C2dg7E7QKPKjoDkZHmtTKwP0hIimHUQLx0WO
drCV0oxYLG6hKguWuVlu9tWQCXxcEIcNmQsYbSmnGkmBQx7C23DP6I6zlxED3eSM9m0RmsAqvtV4
MBcyyAp2qvWHGIOa6QM9ZHfxzXw3v1KncyFskbmqKkiYmA1/+gckudkLM7H5zxGUamtMySvsrgkx
ChjvxoBRs4voCddD0wWGixdxZPWkTQn1SuVBTe5iFZn1J0sXNBb+JQm7wHAxg1qyXaeNTDGFRUC7
WN3nx2GfBJbHmqymh9FrnOkGhFLfPzC0iRhyAeZjiGTlZVLAPhNdKcstEWkci7aJixWzFSOyhzCM
kWTFx2bPRBfY9Ol26rHugxcz2DZepVvLwhQRQ3iD2n3q8dixNIlTZSLKibUK1m+rxQUMTHKFmL4A
jLQvDsWbvi9v8BESOoytQwdtDCqQp/HrB9TafkPlwkamGSjOMdRmMfCUa7p4DHENXXj9r4fcyyJy
YUNaJuxVBZzljhzZ9Z8/F1+LU37WfzKOSvMAHtztbftLpPoFyfes1ypZ4ogA0h6is930OyvSH9NJ
PTZR5EOO0w/z2qv0n60ify8wdtuGyhfBT1hP5y4/gUs+NKPJ4nTET7BuaOPE6GuQXDB9PAx+c9u5
cRDtBIDMSTYiF0/uYYSQsinZkVPumDRu7ifgFFl21T78YfvyXXlAj3ug667+fRtYcEb4HrRGK7TE
ioBLslOkH1U1yDsBgfZaUe3aVfmOdjUxErPHFDjY9wgIhRmvEjn83zQaRcvIRZZwsoeS9oAK++Wl
xP/3rZ5+J5nWP7c1hSZ8Lyp/KIJgZnJRBoLwEFiN3l2FoG6kBIrHuvYVJ38e7xHY3Gyf3ll3TDdU
VFxeIwL+bWW50EMXeR5NFbvXeKwJV3GUr+EE0ioDct35J/aFFRuC14e/fF5djgYXeMal7fqeAjP9
uQR6YIP9Ei2mgxt9sR8W//1w3IikQkReygUhMABKVpZhjSfwUdcvSJQaEbmhAILv59K7yMzjHHdS
PZzrqHdl+pDGonYVwuLGxjHnm7SKpIozmR230Z0C69juhlPp9rftzjrED92+Thx1l35vEGHal7D2
o5ty/6/OO9+4RSewWeglfoCpNS91YUJLPPpJzDDYhhHcGhaXupBxxHO2hA2rQfVqvhnC3IilWH8s
pKHKhqXoEDjg6WFoAa33NoEdZKcdq6DcGeDkpY4OjT48FXnb1qz6xgWMpyKc5WGktcnA6t6p8oMe
BlVkCq691aTyCoS7cogxZnlrYsnG/pk238wF1No6GujGD31EXQFx2etYhHpahyqu1+Iuql6SStAT
vrr3V3+f2/sSl3de5fj7SGCdIax28zwLMrvVmHsFwX7CVWYXZR1GlStAsDxfwXRUCvqSZie6lUUw
3G0y2WNn0EhHZoekDhLTLV5q2MNu3DzZNji6pe9LsgjcYN3XDB3dJqiM/UGGHxtVFXbvtQjd8rWF
umNUPY1zJaBjW9+kCwznBG3aRZ024WswNIKs/1wTUQa1ehNDs/O/dnBegMH8XOrGBR8vnhLUjyBJ
3mEAxte8xWV9oTE+YTpXOojIktfrH1e4nGuoSqGleFahUATstaA6qB7TsOpM1Fd/0EAOZK+GkmdT
O6L3PNGKcs7Sk4T2xYgLJFVACpjuQ1sk2rgeIS5LymUadpT9pzJhlp+U7smsYte2z5qc/UsX5LIK
s1MaUs+IRCHSNKg/GfRG70QtIOt1lquN4vIIXYtHOjEHacF3GbkVNJqRIYKIXD92u/nrB9SKoV5g
25hTkcFlwLPoxOjlHY0JMXwxnyU5hRjuj2wUNU2s+8AFhNshvcriFi/I1Ity/ZB16q3Ujt72XbTq
BHjvwnubaRkaz10yGandQDEWtcrxNBZPBM1UnXla9NndxlnPLa+AuINUQkQwlmUA2fvZnbzpnPrx
0b7tXy3cs9MPvHwJENmG/3GlXwFyBygJlS6iCd59FmWBCk1pYApLeZYy6yU0ldtGa19U6QNtl1A6
vawmt2FDGNt1UcHIof5UlueZggZ4+ra9kqtOcYXBHScSyy3NGtY2Gj/S/E4Tye6K/j53kBQtLGJt
auERaXzUo/rnokiiTzgRBpeAp0aZFUWHvSH/QGlhhzGv2yl09Bt1N3qsxUQ6i2ZP1+PDZdn4ib86
xsWbG1i28Vh+YTI0TDhAc/QZYpJQDhC633q57QqQS8CmtJyW0WzYu6O1y2e3/Mko0spdvDNbR3qW
X8OD4iLNcOOPJZhX0NxtPLYd+tgjbGGsv4bhoZDO4wc4a689XePuYyvOp0jXsZxzckzRVtVaTgeK
nG1XX01eruzgYkZVqJaBl2PsWbqPptlhpCDd27/D4MKEooSGMhMYIjUPKf1cFU9KInL31Xf3Kzu4
sKBnMcGwIdydtQFhAGSvHRgTVSGsJAvOlcbFhjYuzcUoYEzWVlCbzYs86Iwq87eX7L2/diO0alyI
iDHPuBSsfwLcCWhrClonPhpu7Hxiaia9h8dYHKn07mnciz6d1ssFV0vJRY65qKOCKnBt5Q7Zc7zv
d6Ev+eOb5lhO8ai7w7P4KIvs5VsIDINWWWYClOzU19lvHf2UPQ0v4TMaYVo8A+tufgcCxxf870HM
FCgKXToXSYxM15ZoADwry8h44A99wzN91nGagxXzA+NQ10db56JHOsYoeemAGwojduxcc7IRI0tz
pHrbfrReybtsJt8zOVWxUcoaO3uKetSm76Oi3Rv5cp7QnkLK+FyM4SEa40M82M+RJSq1CaKLzkUX
okwasSREF60JlOKwLPthOAgsZGFw46ToXHSBtKTSaxYsbLwFlbx6N4BQku57T/bI3ngUkR6v17pN
VDGIrBPkpZyr6PasFinrjnjXEYerIBR8VXcopEHkijxuW7e+gBcwzlEqdN4bGkVYa+kL7e5S6R9F
+rENsR7QLhDcNYN+13pYVKyfQjyV3EnDp+2//5ezdQHgnCDPzNowRgDQm/IWfRb7EG/bE7TpSk/e
i/WEhHicQ7RyqQzjDLwOZ1nxYn9glwEoo98fFk+iRpL19P5iHnfzmGaqgT4McEZyzDM/TDKnKnwL
b6iCdWSO9aejX4C4m6ebI5tQGb4AQPWEoZZaRkIgxz/12pIyx0js5FGL5lh2LGKohq8YKdrZjSz9
Ai9ORAIPf/na+PVz3gUsryo6EpRR9C5Bl4ny1PoNtNlDw+326Vn+hnoB6tj2d13gSYLDQDhPJTPt
1THDAmDeEg+d1KnMet9GZL+90KIN5a5eqqrFNKJ+6PXJ00Idc6ROC5b9CGIS20CiJfzjgT+yad7O
70lL/XnA5GUUhLvxnt13CsKJ7S2i/kTBEvKP/HmlpaSQWVoxfZLbN1P3qlCUUooi5PuddOUZc91Y
lc5aEccjORJ8gw5OOOJDgBEhzXvMSG0vo2C/3n/OFdwIodw2iQHXmnIw6ftmyI/m6NuRKMcUHMD3
wHMF1NB2UJsUi8cCi+QUXniUD3JQ4J0vEhT7RPvExUxMbzSlwmoGkf69q8FnMh0SUWAWrRsXJ9VS
RY9WxI5Tq3udDuKEUTn0VnGu60UYvNZv6V/R4v1J/mrt9DmW2m4CGH3uwOOv7qH16rcBS7DYA5SI
W1Hog1ywVA21r2ryn70ywMiVl25xSg8a9EukwhVJUYr2i4sZJShVlzADXEYDPPM7RX5UG9GEJtv0
jQvg/V3zag1TuZ21hgJEjnNPrrvD0IiYq9nv3IDgx/50U41IpyP2LZIcgxBZ8dVYQZPdvFeK+HUi
yHHkWHCuRJhcQmXbQwqpevh6NZ4y+mZ2udPlr4b2lSxnWoie00RB973l92oVZzB/gawDcFKN7g8z
wPi+T1WvCUFdzJQy/i/EdEJQ7qyVVlXmJMe6ZofukGHCHql/H5DeKQ/VsXCpO0HBWZj8rx46S2ZZ
Km58hScslBEVQVeI9JsFLHYIpFvjYHhoWWZPL88fYHwi0D7+LxzfBZIUPaVZVsN5jPCOWNpZA8fG
dqxf/zi9wuCchZhDhZSG1Stc7TgEskuPqY9X5typ/PzcHsCk4ZF/jcql4V2UFslE8L0m7RNsYLur
kGSBxReXmuWoruzgdUK7nUR9NatR5cpYLuFpytm0S7VCWX+OA5WGfly1HhSMAsGiCvyEb/dY0sku
UaSGnwSDJ783UMpvaD0lQbcz7+v9NpzIKu4sFCapEMfgJm37bECy2q5/1KGIQWm9Nni1duz2uzrm
Q6+mUCSGTeDp2REfW/ZiefRNv9X9OWD6YImTOOClsr1BUO5aby+7gubunnAZQo3EgE5/sjo8yjY+
5sPNW/mpf63PjQP2oL3+Pfy6vayr1/kVKncFLZYZh2UJH+3a2Y3G72RKEFFRshFRLKxeQ1dAXH1I
DiOzbhV4pa6TPUZo9pAe9bdtWX8TvGDwvR3U7mRjVt6P+RRQUNUUXoZILbnzfdnt8M7uZajt2TFy
PkGEEXgn3+8xm7o9VtDr9pYaxKGTeSLRGWRcu20DBWvIN3WUcx3XSwX7FvuTRTyiCfLH9brP1QJy
oUOS20ZPFngDGqrYk2oSpO5ieOgXc+U9FWyXyBr271dnLQadejuyYnifHjPlWZsF/QnvnyV/pCVX
1nAhYxpbmXVs4tLUvuczOHddtVIdW3+toWaa3yz02M+P2zskCiAWF0ByaV6MeIGbs+fw8bbwlBf7
Ngma/eBaDt6kn7KbDMPo4ZOIZli0mlz4SC282qB9AAWF6rnU3EUT5FsiD+cChTnXvQYKMXarDCcK
N3cWJfQtLXnaXkFBQOLHP6H+CMlqcDR62fBUqWBoxOxUPZ4W0UD6eu344h38FGhqpyZYT+Ed2j9T
wMq3hhs+gr/TW17CHXltX43X5chevea99WgKfFNgJT8SKilJOC+gYfMk+XM7lU6rfO7z81gILk22
6RsngB+6r+ZsUUEGiLwnfKh7CCllx3aBbvB+FolqCtyPH60rqQwaBrReehK6glBgGoiLqQARs40o
wttczBjBFKYME9ZNfYq/MGZcsJ/ulMbF6KAGJrJovzdO4L6TXVFn4vqn4ZW7cMEkRVa6FDm7vxwm
KYcBNy93w/P7h7yn/7vDZnNRhIJxX7ZYHK6HZ0MyHEtye+Nh+6AJLeIixojCR0nYi01yTj4RX9mb
fm47+s4Cx3Dm0i/bcCIH4eJHUihLpLNkWO93Uf01ir9t/33RieLyiymyJYX0LD4VJzUJagWvx+pb
lohu+vWPsl+OQHgZNLWQldhm3xL0uTiwXtzkSTtMDyrE0Fihqt6HL//GMhAt/X5PghGtM6UcgDbe
DrLMwXulkyxHJRWRS2wvIeHH40JZi22VAU2Tig/N3EPF+I4sP9JJFP624xLhp+SsYtLHWGXH2Iye
7Tpxm9xSHVKWd2aYfCmH3NtewnU8xkXJtE10lXP1DKLMymLDOQxr9qwsf0oG9RC3nT+b6kPTE+Ju
4607+wWPc3YtGiwtNVk62D2p8YMiiQa32R/4M7BfADhvz6ZBaYr311bSBrrVnnpF9qB27FM8bLnJ
aHwqIl3UuPOX9PAXKt+qEafNf16xR1cJmGLodArP9q70CuFb51+O2QWL8/rElqwCXVbIA86Tp7nq
ST+x11U2aJu/pUAUDXutJzgXQO5rXYmhPT1UALRSPEW03iDVvilmTWQp9MbO8f0ZhCpzTlmNlr0Z
K17rhsfhZBxq9EnmQQg6+cO/ckWNuzFJ0tmkiYHX509h8lUNRUVa5mpbBnEXY9xpELhgb/DyUYfQ
oO03frT/kB4VykSX7eGuRKkdSNKzvpbaPKnkSziLcgvBmeVbNGZwBM2oNiNX0gMrup9E3Gh/+cC/
WMAFhUgZ8nZIEfRkTOw232swLcxvSFqIJ58go+l5M2THtzdf5NNcmIjSMIEEEvZGDXfN8LlGN24r
GHgWbD/fglGUS243OZZtwBd3EdBDHzBPFs34/SVb+bV6fK9FlZHILFhV0ta/97R2s+op1ly7B6cO
GEdrDx0fVrOHeZOoQLn+NHxxPb7vIlzMOqes1Mwo8OM9qxzaLir2jokOVjy3CZK/9Wv4YimLINff
xXNqZNEAOLUdHck0oSSMegyYfo1UdI2IoLjgYCSkMegM/ygNzIOhSaf81tsP2dh7234oOFt8t4Ua
x0omv5cKwTkHYddPkqkLvqgErq5z8aGV1BA8SzDFKG6xXibKuUr0fdsMEQaXRhiyXsR4s0H7ctI8
y2Hu92H8PCrmfhtGtCtcoOiLqSykEabQ5VVWH8pSd9XxTW8+1GJ85ddcdMjCZuoM9qaxKOdkOI5m
4hPlkUI0c9se0QHi2amWHlMCEbvzkMD6rFG/+poprunLQX+IjguyCVEN/C8V/1+H6I8J8TKsoaAJ
SN0Z/Q55en+zYDSgcwyn+zx7GGk9zqKCv2DfDC6DAE3kDHUQ7JtSWDd52ztKreylxtzLRSOIuqJw
aHBBYqFDlqUZ7DMgxjwd2NzqfJceon0eUF80J75umKkotm2qti1zV/w82blsShjyj6USagyLo1YZ
OIJUF1QowYd85YLFfstV9Bsno1aMHm9e6l11ZgkFvCZgCueylwf4tP/QDXmB4460XGkdCAxg2kLG
1KFQ1vPbiuyK8n9Iu84eyW1l+4sEKFDpq2KH6e4JO7Phi7DhrnLO+vXvcPa+bZktN33XBmwYGEDV
RRaLxQrnNNUf+cCrJOZUZ33TkbzGJM6ifm+lB33ifP9vTOIqgDnOAtLOerxg5SigBXK3TtXaBCTJ
mpcclMQyP9zfqW1n+Fsc2xQSBpou9bTo25SXWAitfP4o8ogcyWZseZXBPAI6vWvmSKPGYPiC/lTU
nEvjb140VwHMkc0mY6o7E5sizjbtRsr9erR7b46tAm953hD2ZqwEQE8TWMkAGiaMOqGWzqkxoRQ/
ybKfJ9mjmEvP+Vw/qRq67JVa8Mt6/tAFvLtx0zTw9DU09GWbmIJgrDzH6LKoDSFulC8U7lDZhU+C
3VmjE39u/J5zfW26+7U0xtI1UGP3Uwtp5ESh4Sn5eOyHD7RrA7lvT+UZPl029gVCRCKbJqgtJJ1F
pgNAkpSM4HMB3BaFZIqfVFf7HmJCNOYPD2xZ/VoW457iqZ3QKQRZLQoksm9gRAJs8eCny76WD6NT
oL7EBUrgyWR2LwtLFdPEkBnIB5KczWQv83hdtg7aWi1my3Ij0ZtMgQh52WvKOZk4NrGtgq4rqiFh
1pFtgtJIHFUYdjQx+HAsloc+eo5l974/2hzQJ+JVBtVxdXMk4CfswVFkvhf5CzSKPi8PFFau2wGO
NUKfhlGiiKq85U7opR//ZCxwLZ2uwEp6FoWpXKaQrojEbYXpPHY8qtLNTZIIBsJ0DWRCLNa6NqEd
JCQZPK6xE+OzYTzdX0HO99mnXGwW7RSDtMYx5clNi/qkGcH3+yI2HS656sA+4+S8yQUpyn+9pdpn
CgpDEWUpGPmfPH7XohjfLsVzl40xlmsir6byJcu+69LLfXV4K8ZEYYWujWKaUG0Ed2jPI+GEeVuB
11oFxqRDwVRmUuD7hf46NT5a7TxMw1vCwgMK3ExOrCUx5gu4wngeDez95M0uUC124a4AH2WzIw6d
/Qoxv6GPFi/ntn0xrcyBcad6NI5lF0JB0e/Boayg7zo+KWfdl53kC4/S/L3V9+aiWEljHKkYBqoq
9VASRH1vCzqqho+JYDff6hPIN9BYBeAv0ZleM78NreakPo771MNriGeY3MVmvK2cCUrWTPgd9BIh
/uRE4NUD7mZopbbuJ7voUB3A4sV7htHP3lOfCRADOEgdnCk0pQo2CErltyMHoOy43Q4Evk7pzEf1
gLIJl0t+sxK/si72ARjJ49LLBJLnQ+D3mLWg7zDMZ3OhoDgHkn32hYNRtgP4350Sz69CvNQzrxea
t3nsKw9sj3M5qhAx2qJN+d/z19ROHzA7OIGDMbFES3gUgCHEyQptJsTXa8j6GqNZ5GaB3Nrt3V/7
hw4htCHSlPhwFne847JZbF1LZLzPnICjNv3lq0W7PsuucSgQ7RiO8BZlYJykEKZFas2BbfLico6p
slPcbWOIuU7jkehhPmR7OjieOPo5Pgh2bE92cgZhwQOtAvCeupuBytVFaIxDaoNQDsIWl0Y3Ad8n
akB4mH2QzGV//+Lg3YMa44qERVaFVsZuNmNtLb0HSO1KOIaDLU9AzJNOWblYWfgcjn9mRoZIMA5t
qPL7pq/ilJqUtZY08Ljqy+TQORfK5xnbnasc6H7ORx6A2faRvApknN2AYmklpxAYZ4cMSDtk5AGd
bD84pKsIxrFNc9MMRQkRnTfbwBL20DinnDEedwbGrhUA75YDEM3RiW141qMuNWqloF1z+6p5jsYP
981j+97/rdA7vNBqk5JQKAaxhUKV0oKE6ltqEBfE2xgc/Xpf0La5XwUxMVISj33T0s0JzIclyNHP
k1kJFzp8+zRfpTCuS5HFRK1qLJciBY+RhJsuqvGv8my2sjOay65puR6Et0X076slTBWhaGMJMil0
DHqnvf6EZyig1mg3f+PXYFjhGMVmzpFczVBmYqherZbaoGaovJDGku3IbjEEC8qEk3YJHyVXRmsK
z19xhTIOK4oDGWgYcFjkBAw7PEeHI6A8ADE92AsgiYGE+Fof42/3zeZv4rbrjjLuy5hiOY8yeuLQ
5kagZzAidmkd0+/8UbR4VxFvMxkfEgD9LI5CbGaWRF5bi95Y1G/3VeIdOcaH9JJUg+kCIgACJVmj
EXlRmp3V2XzMZPnjfVmcU8fiTHUZXqq1Clmgo3pQYszRhNGnblQ57ZycVVOYdFMmq1K5tBAzSr4y
/Ajjz/fV4NmewniPUiCYoC9LmoQ2fMUpXtDgbtqtJ5worrm5lz5nPjeKpR+9jWJ/mx4LjGKGaRTE
PdUK8deC0Ln8T46O+uRseIVfcnaKYxUK60XCIsyWCcLaVKptVZkwoxPsmobOfSQSr4CwfZHJEtFN
Hcw+KksC1eptKJQRooJ3PILYqrzc13E35z9yJ3X4A/Sb6q3k0b+vnKRWqROw8BBmjeVxBFKEmHjD
cDR5x5cnhvEWYxxlQlxCTCJ8zdNHQb40wos8cOOATYNfqcO4iTwnwLuiiUAZr0kts7pLeOis6WD6
/WVx4Qp9HuzBJtQ/eG5/7xjjNsq0xRFIfol8M96ET5jvexq/Ni/hQdujicQd99W5saMv8k52hq+K
m18ym3cmNv3J9Uewray6GWh1suBH1N1XLdtLyUmYXu+fdZ4IxpeIcdODKgqWWbQHbXJ66S2v3fsi
tmPilRqsO0G42iwC1KAFDFTs/PAgv+NxVK88i6TbcuNEVqLYiEQYtXaoISrZ4wn3DiBNXRYPWG6z
HZzIxJRUzQDUOAukICpqGi4Vlk30i73qKTssYGeBBYLCcRAPMx0OaAqcyDc/y8/3l3P70F1FM66r
TZquVuhTuBMf+/Qx7HZdcWhQqPl3YqjhrFyImprinBYQI6ixVeu7svg6xIeg4QVXm25/tZKMq1ri
Dgw6NM4ZMG00YbKD9t8u51/dZ7ymqW1rv64d47CqXtXimYY3gfhpyH6mktXIPP7cbRO8ymCcVVfV
TdnlUIgO90nHGIGpghEfXoqNJ4ZxUFGEGFukB/ddzO4XgZfMFcNZMTbDky8Ek24xxJTLZSxAki2d
5PDzfVPjyWB8UCdl6RjqWLGqBoeK7OSoKnGh5TnH5ia9E46ZkdRQRArRpwXSwiZuLbOMbHQ/7u7r
sx1FX22aLeIbdZP3gAWhCblmTzEuTOQ2inNj0bv+zy6J3/amMf6gXgw5kUIIE/raK/LWq8XKBRqV
e18p3ibRv6/8QTAbRl9E2KRwCbxRzJwoHs/zVPPgibfv+qs6jD/ollTKhRbqvLMHAb5rkVzjQUX2
NDlo59gznUrguDrOUWJzNuDMabK0eXdB3T4HF96IgYPkwLubtlfQUFTKRQvmc8bMASsp19MEgtFF
AuHj/By3kzXy/Om2Llch1N2utimSUC0uYtPE87jbp4fUV977BP6tLsw9u+CRM9YVdCHpiyI+qOWP
KuPcDNuGcNWEsetqMoMCzQjYb+VVjt2aN0Pz/hq7iRVQVzZ0TUH9nJ1IKoj836VK3tPmmS8/N4AL
WzCimSJ5btrRG8U6Le3UljBkCEgT13A6Vz/Ayx5F/JdHlrhpINcfxIZ7VRfFYaWjmCpFoiV2OGW1
BdT8++dYpvfPHbXZEaU+m+ZwzmAhsh8gbp4P7RtxFxADBL4EDAvdjWM0ryLD4MaXdvcCrlW8wvL9
L9A+XpvOdmwI+jlge6L8KarMjdzmWWeEvU6Lu1j6B/RVucZLu08d4A1wDGo7076SxdzM1dSJcwJO
YFAhYNRftlp/Qgm5/pSj171wyTdzz4MXeE8N3S72VT3mlm5UkO6B/9JE6CsfjEOH7vD+Y+1mH9Be
cFRO/WtcW9UxfphcGRonp9mKnmWnfOFFC9um9ft3sNe4UhG5Q/RjOhMSZMnwlkSRHRSLc9+2No/s
dYHZKk0KGDMNNW7T6bMz0L1I8uH+93laMM7NwIixUdUwlilyZeWkV6B2GHhWsn0+rkvFuLYqNppJ
mKCE/iI+F3vZrTBqDDSj2B9QB6JckiUOAwaO7fLbffU2ffdq+RiPJxYYczErbFKGJ0Vx6XY5RcU+
8WxhOzxZyaHLvLojSFCBbpEaZbKn4x76jobc4gsdeYu4xVnenjH3+bwUZdpX2LNAIlYPJgwgYuVk
4lzh21IMDezrAJQnbIpWzOe07UI4tSr/XKHmQY5JxaOI27buqwxGk5CU8aLp9M77os0YlAH3uhv7
Wuz0nnoo3PSlP/Jiu79xWVeZjHuMTCWaJhEylRc1BC+FgsGS0jYcQ7aTGn1XyMY5Oe8EiJs3xFUo
4yebNgAP+wKh9BHd+oIr+ZR5T97xnmP01996x6sgxjuWBKc5qSGoLkKriI/D8r2pYmcWkazljbPc
Vj1l2QQku6qKiqbe8s+ChMBItVatQCauHUZ7cLoPKCh5uGrRVnah4BZaaGUHgAjs7h/r23TqXyWz
93o6dq0QplTyd/VS7StPGy0NsNwPyhOBWPVR3sWO+MyRSp3hXxaXkcqEmzgktTB27/rSrEtrG59p
iRW9iN64492tN+ePEUZ/zMqlDIGAvgdwcLqV2riqEX3I9cieFN4IxW0ilZHDOOduwfxdUUMpUN3/
guuJX7NvsT24PYXSOHDHU+gH760i45OXkmhS2kOx5OFX2zK6zo69Vz+ALds1HV5568bHMPqxrlnM
CjR7QpyhPGlJaS1ARLlvFzfXGyOB8WLzqChTHmIFJxAxZTlobqLyHJYYgKnDY9/UTr/wpkK3jUMx
8csVU5ZV5phrTZ8PhaFXLgqR0vIt7nZi8nRfq+110wniSJxxjfX/iViSuVLMygULjEMStKMI1f7f
iWAWriaNHGdmULkieRnkvZbwEke35DJ0awj6XYmMYFhhw6cmlbo5JVCC8lfXh+UIfg9H3ht7/T0G
V/3ZwUT8CX54tMvduOPdNpv7RNBoiaCUqDrLyRJqHebGqYaTsVOJ30i+oXP2aVOEZijvzY4g6mXv
M5E0qTgulavpxwpPVHEXDZzqGN2HmxO7EsHcXkvZVmIVSZUrzenLVCWqq0cGuQDZIv9PXgw8UFue
OMa4zVgZIjFDykUWtWeVKKchMw61iNqf2P+8b4GcxWPHdEMzE+pOgaiuuGj6Qxg9awHv7t+8Na6r
x7ayG/inNQNsULIfv+ogNxLs77PXfc3RRPY/JxGova9kMZeGHjVSI9Ry5arJgz4/R8F5VDiNlu+4
o3esgR3LDYpKRaqebs/T4CwOipkfJKf/Utsa8J4+/mqPE/YRbSlx8pflBLJ19/6ucQyEHdRVs2Lo
Jg0rmivEEsfnEp3enW7VKBbcF3T7lmbWk9rP6hKeolyIWxWSBi96RLriED7EjyFI/jKb25u/6XBX
e0e1XsmSk0o3lhTrKux68H/QWYDiI1Qygawr+MVTVNq8osvmQurI1wBqWSKI5P4qMpeLWUE4XLnz
GEWXKozwCmtJ7MltqPp6VfLIQLaOG8ASkJTAkwJcpIwjKc1xyUWtrdysPSjtPtAvEg/YfWsV1yIY
56GBp7PsYohQCab7leoYjSnv2cJRg+1pSvoGXKc5ZPyqq7douEs1kKOjOWxAmSp1MpAySJ7BI0K6
fbvAHFfKsfnOoCj0DpRYlUueKOzZsqO9fsMxtjULjY1P6QvvpPE0ZfyJOcxZtRQDBAIufpktw/Bn
MMVwTtnN64hRiwlBo7SMzLjvEKIFSvVoxIkmHopB1S69Vo69CyyZ9Esn1CSxC9x1yLYUbXMu46bg
Dfluvyt09PoBtUSVMYL41wNR1CLpxQbnXSisaI+OYze60GQdUOWOgy16qi0eeeBeW2ssrWRSi16d
+7EQiqybIVOU0t2oRS/NqNsiwezg/WXePuxX3ejvWMlZCnmhres47O2DKLyJ4OnSEq8F+vJ9ObeV
XOo0VwoxjiwuswVDXVCocwaneax98zl2Sxvd+M1sTS7Ng9KhUtWJSivsONLp+b65nVbCmXBIl+J0
Qm2c3rYURzL1lwPx5B3Pc972NjNKMq5sStS2rRJ469HOv0qeBramYI85MS8605nZGKTi/DmNm9c9
I5RxbnLRZ6lowF9LOlh5TF/RDUfFmK5cW2FeOpx95EhjMQLHqFg6iV5+80F87hwk7tCnh5H+vfIF
T/zFf8+l+clpGjl7uH3tXjeRxQgceqD4TBlMdTzQM1iC9FV4og2qFMn1vpYce2GBAoVSq4o0gqjB
oyBZw07y2z2fH3vrWlqdCYNxLGWSiktAsJb9FHtJqjzUxcgJNDl+xGD8yCQuk9IOdLu0l9l8W5AK
SU3OzmyqgWjBwHgzHlUsoHo5inKo1g089YROHbW34Cy9P9gQmndWTYLUNjuAqbe9JgdagSvHHx5+
bQiGIQ+80cvN1VqJYc+v1uXVTMVU4XEiFy19mIrn+5psOlzDQJyDS1uT2GFLtMPPhapARAeQKLWJ
n/O+ddJPYc+7QTZteCWIdbgKIBAysaxcc3kcRk+PL3mzk+dDISmWZDx2wsTZo9t8N3VESAy/V/lk
gz2gaWsoWTfAEf13rnMn7g2EILJVgYaKN3G1uVUrYfJfL64macRFqhCECNV0BFesrwPHJMgGzsOG
qxRzRqNYEgRjglLom3mogM+Svc+pYH4CavEStZsnaaUUc1rlphN1UR/h4iJdtEa9UPzJMEb/vgne
jhMxG8Vc+hVKk0NPdZoP1L1RlFKk2vbkyEvrbW+SiQ5qA01+6NT46yZ1agZushyeAfCX6D3WjnIj
ukMp8WqtNMd6c7+bv+Wwk5dFMgyJAWooZHSqPdrGgfZnJxWQKM0ASfzWMcCF1kfW03hEoFiBOnGf
EIt3aXCUZUczFWGO1DjCj1jml7JFeGi+ahmPdmHz+l1pypj9tNAergUrSqLY6sLz0KYHKTsEFRTO
FI6hbJvjdVkZ20/EOsSBhrDJlA9pUtn9wkMQ2BKxeryw4zRpkMuBXuMY6+brbJ7yanff1rc2ZfV9
FndeGCRSGwFUqEK/bQrLBHE7r0+c3gqs9b37cryZTd1ku461Mq9BFCwjAAsNKwaDlfG5E4ilqF4S
f5+m/Z9ohJvjv9IYv14OrdkrAvJuwzTbaQGI5hYkC33O8ebbC3cVQw1x9TBowgAhewyl1Bkkk6Fu
qdWjKr/c12WzzrBeOubCFaa8H5IUUjqPoDEC1d9DgzJD52pe9YXfr70ZQ67lMQ5pFqclGVvIA0oF
ijWUTKRDe3PpxN7/DLgOJ7sSxVaj8Hglcd5in+J4OcimsG/m+QMg0j7dX8LtfTJVxESgF1JuOmTV
NI8HjM64Ya0Bmrt8aaYciWWDc47+ZqeucpirqUZ1wZxUyBGfxEO8yy6Cq4JKZASuDC3m8RrDufKo
3iv76/WxmLoG8shp8iiOzWQpz73XuQSPKJM7B7S5jChpSBjr04nOJlHqIZuHCbixbmm6aUWsIXWa
lNcAt+nsVkIY550Z2qKG1FEY1UOlejlv3H3zkS2vBDAOe5nSMCMlbM74ku1D2mvkKOdAtfUv8cPs
UfJC+ZuJbunsk/7hvhlu+sCVZMY8cC1VUapBsjJ8RI7QAnWDMwWY6G0Og/iT9Ly26c2kzFpVxj6K
JSXJomPDVEu3ug/RI+3/pKBy/QNGWSzkElzzx30dN2PBtUzG9S4lbkNCqJIv5gVAdoeks8C7BVj8
nczN2nM1ZDyw1untWDXQcPDCHYXWGQVLxjNbA68wRWdpP0Z+yAtitrOJq41kPLK8zLlQS+9S58wC
j5Sb+vppeqZBlOSCwfbHn9Ri16vK+GTJaEchn7GqvbRTxad4fPt328aOi8mlJlaj+a5S/XWkzWiu
/GmkGGbI2PNgqnhGwk6NTT1wmhcDL27zBf0AMMrpmdLuqdix0PujjNNq8dgRMllXWy2Qodt8oLNc
FP4hPihnwHrb2mV0GqRHoqcmcTlLSh3JTchztRJ2iExqWnHIsKxotcj2M6DfFXTG19/pTIa2iz3u
bcBxz+wcmSjhKST0kJcBWQrdVMRGVw5myNAyM7gtGv8bVJS4OBMcf60wPkYz6qomHaSKT4une9Ku
tEM/QNuyDNBR+BdQfnPWldr6vXVlPEwZDlqSdDCe8aBfFOB5iAfMY2P6VtKtxqU4Itnb9EbpkozQ
4hkTb5EZh0P0pmskusgDXrfJt1a2J5OT/eA5NYVxL02UyCCugIzigYISLOizimnVvQceAiCHvMiN
TrxIbLMlaX1IWA8TD/AvtDQY/ix/CrtfBUrq2PIHUlnqF/OJTo6Ye64BcY4JW0kepqFajBquzayd
5LH3c8B4kR+9aYFJGL40/qhx1pezhWxZWV9mqchoAtqQ/DH6oeZuOvE6vKgN3rFRwkQxpOiRqhyg
VKUBVr9N7D4oTvOyXMol4UVMPHth68p53EvyEEKY7Kfn+m3+ir48Xz1nR/2LcuieE7fvLB5PMM+F
s6VkTWhjtcjo2wfglwijLPBQOtVRB9BS8sSrzm9HuldfymYEw0AY4oyGTt33/A0cgDLYbQW32BGg
fdKiATe25rg1wjiZIlXmQcKYhKuTN0OrbZk0zn0/ttkOsDpxLBh0WstElEbYofR9QjNAcDIOyEJ6
xoGegdZTfAF08WWJ7KDi1mjz5bPj8A49y+Wd1apRR/SKoptY/pS8dJe+dXvlaLrSE/xNOFiYaXXT
yOLRSP7NjmqEYAwZG8u2/uuhaMax/P6qxSAyKFFKewA7xGCX+8H/B1jvW+kvACL+lsecSKFuZ6Vq
IK9MX5AbsoZylytvSFvag2JY5rgjQWkFzTct5bQZ/c0+m4aB+Uw0C6iMOydhVZi9iZYzAwSTFH9q
2UnPxt4AdxQtgAsupeqkdyVGap8Mb94tn+9b2vY2ywrGfDTVMA22maojtdqUMpq5aNm9PWfO8q3q
rF53syMdpkB16DQQJ/mPDIDI/b+TzQaWi1o2gxJDNkC/MiteLNGVrNoGABz2Wv7U/BS90mle48ji
leA3ffBVazbINLRATZcIklV58qtWs8pBPJAhP2oz96VF9/DG369kMdYVEL1YogWyBk87UEyO5aFG
c3TwoF1oXjVy5+Ov6Xpen9z2c3YlmXnOlkk71wXdWzqj1kKy7mGoGdNBqjuBWgjtyxaYbXGiRK7S
NNa5pzT1oev0QztMU0kbHSn8CTiNdulO3QV79bkGkSP5RKN5/XPxmvMq1du+Y6UzE3OqrWiagmlQ
ex5dHVojO39SXTohVV+A18RDitq8DNDUoCJ9JBsSSzyEYUa5iRbkWWp0pgLDNT2APjLCCfLmHs65
Q1wd+RUPBWyzB1NGusXEPJKmqWwPpliLqRrqGlVzcLSf71yxvtLhnoVoB/ix2ndaOUrBURtnVmbn
F+6bYjM4W/0Exq7BeIPfkMJ39SBMRkbLMxwJoFEIRGk0aLhcbjP6wRubWglkzHmYuz5Bxya9kQbH
wFH6dYxmD+DxL7ywYvMlsRLGGLBeS10jgAEVBkxbHn7NLf8DaDqeHMZejaoAhqMEpVpMWzX74CBc
ZkoC9k05BvvBnlxKkh5bzYHgXcgrAm66wZWSTCSj9UFj6jG2MKs+lzUqc/23qjjLYWhzPD3PVpin
kT6XwggkcoRML/p31avRhqe6vTe41RmpGJ9Xu910uYqiyagFisRkL7W8n424od0/kXCo00/EOAcD
QW9HZ3XTKxk4mGabLuAqjb3G1CQ1+nxBOVBIq12bKx8zWeFCs2xv1W+V2Btr1muCkvH8y6EKyCvJ
XjUCnmWw1cMAhI949ED1LtdAcyDPnN3bPnhX2cxJD8RRDAA8jAgbvUc06z+IQFtChW6vHcej8OG+
uM032Go5mWOedLguM3XErWXsW3CC6TvCjTy2NdJFTVXR64wT8NfrqW0BnmbS+Draq98p95gA8Kgq
AysuVpJ7zG6hgWktQ7mKYxYQqVZRCnMEmNOn0b0Qt3l4r5241THwloNykJ3si/1Pepu2r8OVZGYx
JczqgmcQisr+OzQdYCsGYNNRpKzBz/i0SZv3/koe4zalsVa6ZYC82V4+IYi1Mq/6NnzU9rqt+OWn
cg/e+RcRYJ/f7hvN5vEgCjr1MaqKqXVGT1E3yrhNcOKNSH+t4/hlLuOPhSZeFDlz7ovatM+VKEbF
UhjyPqat5xnA44JnBS8gQZDsfyeEuRYKkUykpKmz0XyUy2MVf+hqjtvavHlWejDOXzV7DHco8CiC
oXlxhkcOuFFGVxgWqxV/hpLVY+j3vlZ0aW5ucIIKkUJ0FVOizLEzRqEeDAUv5yLyteFDPP+4//1t
c18JYA6aKopFQWg9VDvFZ1r1Sn3VTR8Wmz5VMz6wLDWrewoxZleoGRlDmunoD4s3fgXOnxP6I5Lj
kps7/B797dfaSj/G9vR2bopehLzgFWVlmsfNnLy2cl9Dl8bilo7y89cAPC8Vt230151j7DGLtWbR
qAdT9H25HEr1WeQNoW+njVbKMQZZKs1c1qaCxBiYQpG1Lf3wRDPUJmD754/ccUeeMTIxidaG2Qi+
d/r2phjIBH2Y72/PBbH7gu2TP/JiSt4iMq99TUc3VEMHSeqoscwptRZAMpGPnDNAbfzGJlXREE0k
NDSMsf/1bhMKUQ91WvkV/fBM0aWQOTkgYYqrjc9fstmyK1+l6bQNffXQ06IgAuE7pEUPi1c+Fx7+
N3icPzdIvhUI78hOAr/OZ56xbG7eSizjSRqgyQSZAVuR+sqKg68tgEPvr+PmZq0kMK4kwtyIUOtU
gvQMhrl9og9e32kcKdtGvxLDeJBIEZQiFmCF9L1Kx18jB1nufb2nVOG8Vdv2jytpjP8w80yuTdqF
0HyihCN0HMa05csE/0j9Fa8aytulG68hNRnKeVjDBDNnXhZzGtd432c8Bh7eJBl1LB4GY+xkJk4V
lu59M9jOoGMKmeBfYOKwNQi5bFXTpJ0NNEG2OJIVHvInwP7Y1dv8kDuVDciAr/dlbpveVSRj3Ki1
VPpk0ghD/xbG33NjL/IIN/7G7q4yGPOWszEAujbUahzSWDqeZIKtuurJfJLc1Ft4CQuuPMbO0zjv
cFtCXu1Kn6i42Kc5KGp3kct713KlMXYOp6COc4ZAg/jjG82Zx7Z0qPd4tjj/ABJ087mJBJAhKSCo
UtmJr8So4mmR4SqME6pFAmpxuJgrT/xP4lFqFqkBWso8WMmuOfVH3hnbMhYKSoM8EDpEVbb8UYyp
US6dWboE/Q0o9HpF9yA2PLryzWOwFsMctVEmRhtVQYlBOgy0fwK/k6fqVor35+BmwIIB7/V++vy/
nwMFNEUmUtN4y797s/XdMpEpARtR6U46nhFz8WVRqkM6EI6Yv9GNJvBUTZSQxfvrHSYkgPaRTaPE
8Lz2FPgUJVH8EfygrF/gdtxp5+iVVyve8lwKLuf/F8kcv84Y4yo2tRIZCuCMtIMVKxwnsnkGCFEw
ao7uYXAOM/GNrBVjqbakdDGGbloCAdh63blqozqtroTWSNR9js5Lq06l10VtH7VYcAUl3t/fwy1F
CUGK0qR92TfkSNUklOh7k0q3yC5NelCaL/e/T+2OjXbW32fs0kwmaZYafH8wT8LwScs+j0JnLZHy
Jxf1WhCznCMFvQoIBCXoDOtfKa/P4k8/FTc61EdernPrUK+FMZFimi9yWBYQli/afjEwdDmobmwQ
7/7ibXYrEbBywUTQ6nID+DvOoAKu9aFEgY+yylMQFXSP7vB+QnEvd/jV2k1zWAlktosoGqYcAgg0
sm+CYQcVJ/rd/r4OZQz0It4AngoqieqqWEo3a5bnKQJNuRK93F80ngj695VXMnpjIoE5l25tYLR3
6I03dV6+35dBjenGqrWrGtQ+VjK6TpWLIRXh+boP8zBYs9ZasfnUCg8Rb6Bmc5oBQ0G/l4zZkkgS
SlHDpIur6vsoP6Vg8pa03CqNy5R+rOTjECDCVnb3FeQtInOalEo2QzJhn4REeQy6ftfPPNL1bePW
wSCi68QUb4DzkiaQq0KFrdXA8xXRFRA55DG6pECXaffdqf9IODPMdKVudu0qkG1Zlku1WAYDAqW2
svo69zK987SwcVs9dO+vH085tkZeFmlpEHpy8XZ9QMfyLsET7K1zJbsEDnl7QL124rGablqlIaHq
pOFheYNepdVtLadqXrlpZziiBIT/GLgsyWu9pJaacyeYN23EIERVNYq4x5bWoildRmXABJawQx/X
r3bc7yFwailX0D9okttW7yqPOdhirsWFWUOe+CV+i35MIGgCrcFeOJGLuJcvtGu0fAlcHuzMptWs
1GTOuqyWAXBAMgAvFLPVmm4RVpauorsi4gbhNMi+MdCVKOaoi4mpaeEIDTuHZmdz8Peoz+qJto7V
l/HIaxzbvMUQtsk6UAkw+s1kIqq+myV1gr0MRYfWtDYxLBXVcCsyYD/3z8PmIl5FsTUYInVTQooU
w0M5+lMFCatoeH1Veiib/MFIKDEJYjcVAwqYWPmrb1YldIwSE4uYIlOaLce+QMdIw0nObutzFcIE
AJUp9SYa39D5RnbFACCivSZ87xNO5Lt5wlaqMBvU5JHWmTWVErm5/GKonOBsc17kulamyGSHyr6V
jTTDWhmDGb60UTiap6AY+zPwhbKPc6NnslVn4vAzyatwsYiadqU1BjOG2GdNFXkObDNbBchEME8o
CHgMtr+vlIooAmI+yhORfdIx343WNAqhap6MCE2F0a56QpKMx+KwdQ7WUplgXyqHQRUXSB2JV8ju
jLrZn9ynaxHM81ox26XFKwki1HNV+iXx75+vzV6StQDGOQIaLmskunKCZKnf42cKkjHt+sQFWMyn
2aHTnCZ6lejlk3/kyN5yW2vZjIccslg0jAmyp/i5Hi4dSNX0PrZA4gNoPjvv/Xp6W4Sfgnw2lgdl
5rHHc62GcZtq35QgKIT81qV54gKAis0xMiwBgLvBBdC7DmpAUmLx8kBbx3OtN+NpNDPUx76A3MZE
ckZJLktcvt5fW55pMn4GqIZ5OWZw0e2yL1O/FLwp5LwAt1zZWgvGySRB1s9VANdM6tBZcmGHZrRj
ZpTnFg0knFcaRx12kHVqy3CU6U4F0kEEtk9dfCmmD/9qydg51crounSgJ6GbX8zkgyg+TtwcPvWL
7EWNYX3NQDpJ02QWEqBqer3OamwLMkqwuPignim5usiFttyMI1eS3l8Hq5fGVADbY0ghqf/v6G94
oBlhzUJjN3rTRovbMUX3+45u73fGSqJZBeokjVg/8cuEvjT0ugDcVbNrP7fl/YKcC50NT86i8w9m
grY9ye91fc+ZrGQXuiIrTQRtR+AKI9ET1haCLjSxZyCjDu3UQTt0qXOMcjPrvl5jxjkbZZjqjQKN
l8uEHl5ll9sNZq06d3FrAJr8SXPjWhzjqtM+jmRxoUoGj6ayq/Ov0/RlARLl/XOwWYxcy2Hc8jgO
TY+eSTqLQNtXsw+qh2qkXxzNk36gGJ4TIGkqLucN9Xr37Ifxxvqkp3UFCCWXVA9yeVaLXTzI/tAp
js4r2G07YBNcSOgRAdQg44AFBUgmItKebt2COaeTPy7RyAn0eCIYByyQceq6Ad4xbZE3Lg5BEjn3
92n7vF2VYPxvLvRyKy94HsaiehlVcL+Ugp0OhZWWip8t/XM4CY65yLwCGv3l7D4REy2Rporsn8xy
aMpjLZgLxdXKTTvu/yNkXjMeYumT3EVOxhuC23L8a2GMUfwfadexHEmua78oI9KbbZqyKnnT6k2G
unsmLdP7r3+Hmnu7UhRv8Y16oZUi8hRAEARB4GAY6yFpaoB147GNd0n6hAKiy3rk2h1K8TTDQJrf
1Bg9zsgm6YTefgvLvtIUyfT00b7Swyh39Ra9k5JoWDVPJuMMyL48mVU3qTI19DmdnjSz3nYJRp0V
ohJwgVxsTEyGeTblApeAuQ3njQ42AU9e5heHVMXdWM+Gp0uDcFYh1+xXsjEhsRmmo5MR0Li0h+pK
cnWUYDn3aBgeN/Sabf4Ig0Z0++XGIbJtyJZuW0g0MutnmMOyLHaEUihreQil2g8xfMytkmE/6s7L
ZVvhYuHF4j+Og2V5Sq3MNEYLjsOUdbedyMaO5LuGpIeu7DaXof7H6XLGYl4vzCoP9VCn8dU2v8Xo
7CO90GD0MIbjBvMu/Ev4uEY/yG5sAw8X4EWVKQss4/cX8OUtega7pLO6TfQTqa/Wd1qqP+86Udqd
uwdWWMy+zi1U2OgwxSAPv5voqFOX+AHTeQVbm7tcKxTGz+Pdoq8aijKnD1oXxKHpG/luthZBJMDd
akgbOAYunwoogKHZVfiRTwspKyQHkdaXvcqwfDKZ11LTusMyb6t+FlDM8uEcXVNw4XXwPPkRbkY2
q6pqOEJVirwIE+Gmkz48gMNqFr/vcjc0SlCRSFbfi24/YpEpyRYyQjQZp75PSxm6GFfrWXKxx2PE
dMoJHF2CEIRrHWdQNtwn0RibLQXNh0PTHBuym9Xd5e3F1eEKgtGhI+uluVBqHAyQ3VoZvNP4AzR8
d5k5ucTuRXRJ3L2FFxlZw7mJp0/WEoswS5ICrI3gtQ3oOHrVwLM8LXFH708niAz4rmOFxgQfRYqg
J0FkiBWjbHtJYO/nVzq4lXZX2veTINbhX6TR1aWByhAlgCzTS9GacmqZKCReQG77HKN4DcTRt++v
ThroNmkaYUGP8EZE+86/5ayAGTdSJS1ZmgIVFel7t3W91ZIb6ZnswSu6yT3ltgDVoKjJm78jzsIy
S5lPMm4aDuorlZqcQmfxIyKavsu3/zMEs34x7lGpVAKi794GskkxdleOv5DuNFaqY45N5NHkLByB
sShXurmxrOsu317eYwJNse8modT3HWlgFtlyk9k3TiTYw9zvG5hYhPIdS1MMqsaV2x3V2mxnBSKo
8T4vU0oMJnDs3IXATV1RFFVRQAf6EQHTgTMyFfC0RN6GmGSOXsFEcM6LIJiIqRvDhCwhIOLl2mzQ
+hl5eivYoCIM5nyS8jnNw2aAsxvKb91QnogueROmiHxhvVfaouu1Wg+rxiuLlGK9y1L7mUqal+rq
F57i8G70e0GYJVdkzEAJdWgr7x5tKQ6y5jGGHLXxdlkUbuSwwmEcSx4NCNMr4ITyQbEJRh0fu7r0
puThMo5oZRhnUtpDZfZyjzu9dQzHO9LuJvLjMgQ3Wb/WGeNNUrMLqyHCsqT7+poEw67fWFsNXWSF
137FqWC6nG6hShXtr4xTSS3ktmwLUIm8x0O9lr4U0a/L4lCNfIpSzxCsU8FsPstqc0A0U+NKzaMp
gwTiWM0/Ok0gjAiJ2fzwKJ1DCiBlyE3j8c7Ofw7yXTz87DVb4AS45rYSinEC5eA4UT7B3KA3fboq
l90wq+64iAi/uea2wmEcAZnBOhjW8JgaimlCRfMq+dRZIj/ALbxCydV/zcBhHEEWplGnt4CpY08/
UFKSBF5tn89oIkzvKTet9Nq7ogdXbmXUGpZxDnE7DuZCaSI7P1s8WiJt3IOyyvZo6SP6pwS+iFth
scZjnAQ2roMrBfBoM6y2s/fLoUUtYuJ/qa9pjcS4CfByhZpZwhS76M0GywpKAIbiRJ/2mp2R3NbN
t1w72Plf6LAX+HR+LLlaS8Z7dFrYxV0PaNowWUbefErREYohfRr479zGI5lXCQNYbri8AmX8SKwu
8jC994pt4vA/VazdISKeAT5sR+BRqDV+9iiabmNyi433bEa5banHnTYgZ5FN/tS1mI30r8eDoU/M
sDCVmaZ9dIeteID/JW1v42ZttbvGukvJziT7L7jFFQSz5ZJJtTDIFlfdhFjIW71G8zExTo3tx+Ao
vAxFlf9JXysoZpvNWWmRMYe+qNnTVhx0fmPItShJy/VVKxhmd+Vx21UGiIcDI8eYyBlFjFK+BZG4
4HgUwTCrr4TmAu5mwJjkGBr+ou7LdntZYfwTeCUKs4dA2d80jor1/2fUp7abjplnndp9eoif/hCL
2TomiPSiQcPTfB/TtvWAnBwv7EElD8qUrxFQ/bZstGHRB69VyFcg1WdGhJpd7tKkUVH51n3ize9P
x80TJvqBDmoS3KYvLhlAmYMZXMpGG2sAdeT7unxUxmDu/hKokXsi/3fJgMGcyI3aoSCkAcZ00waU
DTjeVJiYGQWxr2EcnQmafPNaFpwo1A4+7iyUYiOjjtAJRZso3vuozXQ2+yWNoyKwytNi3iNsd2fn
ps++GSR1wfcj2MifZfwIx5glClzSXp3jIohQ8TJ0QTa3fr1sIiEr4ecF+wjE2GRXJkoXmgBaqlPj
gP51r1uClhHOOfUBg21YUqNEnbMeGMM31dNBvV+aGB6UH6WngbKmbm3RAF+BUBZjhWnZm1UoY7Ec
IyDxr1K/ShaBb+JEGB+FYqww1vtiJoNEMHIJpeSZc+zj/LZQm53eILlelchpVta2neLNomWCIh+R
fEys2BZj2GAUKQnsvrdOljpkeHI0u5cSbOJ/unjM6WVVRjtEFhZvPAy+tsmwyxxvue7RR9JhxKQi
OCwF+8yioq+81tTMtimPCeyxaH0Z9UmvavjTHI9hc1f2grs3f5M52NEg4cHEIgZrsZpelWabBLJ5
bKX7bMw8TXenNPIFHutzGENt5QzEnJdh0RdqZwGo/6eDVHHLv6TWTef3ccrg9/7LuBVVsvB3naaB
xdxGeKOyrlguo6mxLAzWm1Fm0N0mASa53tRX9Kk/88N7EfUNV8YVHLMfpi5x6k4C3ACynXZvGyJD
FAEwRm/ko5N2PQDKOaCjMuONXnjTPdhPUNQOoWhbmCl6PuDutJVU9EetzFFVMj0JNYBmyl0Tgozb
rJC2FL3bcq5HMJAVDGOJZdfOdlo7hA6vROfI4oNAEdtszjbIbAXNVvT6IhKLMch8cJZyliGWI33X
0B7Wvsna02WjpwfipwNzJRJzYNpG3VtomCWBOdj+3EfPklFs2grsdIvauVPTCmiBuJt5hceemLNU
dLMFPBUTY6N52+txII9/251oLhBfdyAPA381aoXY02zR+0YejLQIzORFUjpXNVqkN18va48LosNn
gF1BAeUQoz3kHPRckgBixOA46bxi3IVJKwgyRCCMymqjaMFVBZCuPqjKg4P5ONXDn8nBhBdoYy6m
pM2KIHR6384sDFrJA2uQ//1VGBvorC/24b5LaqJMBXDoQxjarnBKVZh0Zbr0+oOB9oJokGvcKzgm
wBjlRcZVC5qbVeKhD9EfyatCOr/t79JIoELuibjCYhyrZlZzMkU5RJMbd5Z7DGp/0NTHWn1Sh2+T
I7oQc25EH1XJ+FnTDm1z0qlVbOwtHVqUlmA6mMB0MO9k4cIJbJAlrrQlEikkx8Lp2/hWcklQRy4e
xfzq71F1MbcXtxRjdP/9K+ZHGemvWrn1RG0qJF6pjONLOQWTNrjKeHfZ9EU2wvjYJa4dKcmxboVW
eETdSN2zhq78fgJXWflnO5klr4yGWSIqtRHFnF3FOtQRzpFUYPSipWLcxQKHqC3U8alolajmqylC
RbIwUyhCYTzGlBdaXWdUlBvpBkR2mwi8ZqMbbWntXreNKjrp1rNEderc6EK3QMmIyS94UmesPi2i
lhQEwlnSps1uZVMQ13JK96jJnQHYSGLW7NqkztZwT+RtPrxTD7jlU/qCSfFudGt4HcZHiIg9qbY+
ncIrVMbQU10brLBBOP0PuT7lVNM32UY0NYeTVoZ0hoxeXtrWhhqVjxtKKkynUVMTEe7BvqPsbcRr
O39KvQTTBunT9nLr0FdAgd1zfeMKllk1hVQoc+4BG+kDiuu2Tqj7uoyKnPGuta9J0wjwuEGGocua
ZerIBbBFwrGi1mmqIZC3crDLL6CnMH7Kzq4HWell5yEAYmuE2w7ztuZ3wZpNUfvR+Dgo27wV3CNF
KMwxZqgTmpNiiNPYN3UZI6NRe0ad+FUnYnDiOsOz4tgqYDLjGJssC9FgeJvXD40ZEF1xC2DW/RT8
me4Yo0hUoietikhQskIXmexgySIX9XRZJKpPFOmP2dP6Ehdy5kCqubwu4ucsszw7IZ4mbCPjOkUD
Uz7ACAfjY6tiMydutcYEN3bSIphONTfvnf2oONvLmuM6QVN2ZAdD69RPk97mxBgV2aG72Hmo5vta
NCidfyddAVCFrs5dTY7SekkgBw3TLCQTUF35S4NLoqTRkT+L0mgigahZrvAcPWrSrINAJXh9yVs+
vF5WGNcAVvIwR6IWhVPdDzAAR669orgJIzy+TJUfFt/+DIg5FZ0+rS2zgeKi8pYkuzJKvEK/M0uR
g+Ma2lkgtrxLIUOnJCi6RS3oE0FHv4aZISIKZoHS2G6ORK/7skihtKWpfXPcJRFOBn3yM5QE/ZHW
DOZUQga1140Zy5/otrKJnMV4NEgNpJg2HYSjLPDa3ONopT3G81QTfLadQ7ImRFoixHCLEpXK1fcK
5FNyv9OWx8vy8Y/dFSDjgJQo1Qq0SxIc7+U12S27ZjftMgyjwoCoK1rAZt4bvwSYVIhPIcUKkwkp
HA09hLINpcpbe6v4xhFjTX+gVgl0v9OTdCt6YBVsYYNxGZ2WqYMcAs6R06NtzLcJztzLInEN0kIZ
Ee7ahvVp5l9BSNvVCU1VqLOvTBgOq0TXhjrvCll0ceRayBmK3V9zaEhDPEIako+nzCkKV7cbT54b
vAkpflb2d2G/CM5D7p5eYTKnfN9PShG2EK+ZYje0ntNpn8WGwPS5y4SEjo1ppxq4LRirwNstGg/U
oQgk5zS06M0j95cXiRtBrAAYO1BS0k+RNhaB3UWBomESxmwdOqu7wZMNUu214CjkK+0sD3NyJEmf
6GYDefLipo02mZa4SSm4E4hEYk4PpbCLrKsm6EwFHbphe8uSu324uEQxXXBQ+5c1yDfzs0jMGdIs
rVz3FTQ4GhUSSrd9/4oaeY/k/366Li4D56Vi64AqfQnNhMqVJ28WbAGcCQJrE6wOS8XQVy3KnNoe
V1HllKHAQz7JolOKC2GjsBBstRZoyBhfXjqYJWinMyDya5I8d4Pf9SIxuJtmhUH/vwpPll5PUKgC
jGx6GlQkxwrR8E26pp+ctaNgwK1moAWDLaAIlUUZnXqBFO2PXnlr9Pu8PHUpyMvVmwX00439pQjC
sUEfgZoNEEkxenPaqJuHHIiyUYLj/zSkqjuDreKyLfOf31YwjOqKMtGtsobqjOUl7JyHibReg/bk
mWBOu06OahIjI9d44EkSbCMhNOPqUDfr1AWV0Lyj5PPJSXfRmHwQl1nwzEORDeRVYITyJ07tkRSm
Ydl1EfTlsR12TbK7rESeQ0D1LLo58DpkgTDqo/lZpB4kDIxChsqq1aCdF9PNVNvY2nkN9qqwFeSP
eGffGo7x4IOdZE2eAC5pf1RR5rbl4lb6pnd2arq4JV7UL4vH28FrPMaFp3NDSlWD+my1cjP9NkpB
T2R5l0G4a7TSIePDq9pp+ywGyNBkD4Qsd1keChKJfDkMTCxBgEKfiT4uk20q82RFbRFM9V0m3Vvm
0VIE9ZScNgENhbtnDGY7jUlUz1ECDPmuujqV16iDcZMTyhri5yF3601+Sr3lRhTbiSRjDLDoUg0z
YKhk6OhOkeRrH636CzkO+oKCInHQYnwiQJ6WGDz4EQ4jzI8GO9B80+Qgn9CSrULir9iCijHpGKCD
MTrs5Ce8DxrDojbYr7YcgCzIWzpdsFBcja0gmHUyjSQDGTbCkrn9MZiJr0tvqJISbBzutUJZoTDr
ok1hVCg11gWzgDwVLL1R0B3jG2dxre/OFvHKfky9fBTAqrQiiT2s1rCMgyhJgUPX6miKVD3YhyyY
jhjPc0SpiCud1M1woIN5qm29mw/JRnu9vJFFmmW8xezIsdrP0GxTnfK0ctPwIQofL2NwHS5KDVQH
Q9GdT6yVnW05UT0hbNGXwjeWB6kPN8a0s7SXyzhcWdA/Db4WHT0/bDK7M7OsJKOBHHq+CZOfan5F
hM/x1Ot8WizdfA8nwfvGtiQW2UjMKbShL5/OToo9zdmYtwZunskr8VtJnKLnhcvKCpExj96YIl3q
QlAcW8pPZ7Zld+jTg5GTo2ymN6ZaC1aLm61aAzImEZpqXOWxU6A6P7unnWHEy1/6b71vbuRd/CTq
1aJ795JGmaMkU81YyxrA6RXUmIQgCPnKVXAtEXMFCJMijDMNEIlBaVvIY6Skm3IZ/Mv2p9Ir5QVR
2Gvu6Kjx0hMslXUjw31gQk/k/kPliwlbHn2XLffaad40qNtQf+jE7UXTO7hb4GwsbJJpQRVRO8Ij
B+2YBIYRb5sh2YEYObgsKd9GMAABQRSlon3//yqEl2M7NpVBwlZ7oPTOlKgGnaynCSN2/z9VnVwb
WcHR/6/gBowAatQBYsVE9gxr3DiDIii04WpuBUH/v4KoC6usMrp2qGz0Wstx6/CtDHvBWck/Y1Yw
zG42o4oYUwfFIYc5OG5pHucAeVoMD0DTgyxtNMP9p8HZEBinSD5mV49aaqaRBfnkZF9U+17awAsL
rEKEwWzlpdWMrlqwz8ZDc7VcKW7paff6o/6ABqw94m2cYZ3oqsc9XAzEHSYiQjpZ7+O6zb1hFDXd
2/Iwty64EYaNEqPpIOnB2LRo5dtlGQVw7Ba346mP7Zxaonq92K9W+RN9bG4//rwMw9fkb6nYfazo
JA0VesxgjoXj9hYpDp3d/gpbe97+GZL6UX9Jbiv5MkGgqLM8q8UZ1lgHggajyzDcWi+Flg7Rd1Jc
uhj7i9IJfbqjSW0DfDh+cmdWbnQ1YEq8vEtPiWg8G3edbMxkkk1EdKAF/CiWXU/hYEQFtrOhP5XL
cnIsZytFjukmcvGVWNtBx6eJZzXQOjMmSMYePEBZSaPTJKjR/KeDeIRMf43/nqwX15UzEMs96EiZ
PhYGrpJ6HrrDuBmaxFdE9Q5cX7sCYTWXKGOX15CmBHNLmqBzSW4ENkfX+tM5uYJgbW4MSSzNkAN2
7oeYBI88ppw8SdUmC0Vjvrk7aYVFA7qVXydEjsgMetYAE8i8bCmeQpIHSZcIGBBEMMwJ1TaSEykY
shkUveE6TeJJk2eYgmI/Tnf5RwOgv2IlzOCUcWGUWJvRS64Xv8JYLvmW6G5+TAb0PqmoVYqH3eWd
K5KM7rQVphOCNrE1cdXXMfQ2q93GuLOEpNd8EAQTaHbSbHQbfARZYmW0SlrJ02vKsclBCBbqhzYq
vnIIog/0vzDMTnVKVPIoNWDyuT4NSbqzzPKEkkmBffO30H9h0KvxUZoEtyBsGlR3JYt6jwPj1iwV
gST8CMyx0SQGJlOcfYwpWHODK3ECB9cG5oEc4k34mJyKY+ub30pf2oNj/rIZ/A/bOwMydrB0oHcy
CACnTYvxvO12+GH/0k7GdgnCY7O1XltRMMv14SsRmSNDq3onG1ICN2EMT7IUHmK59FSjfnWq9Pmy
dCIoxv4U2bQSIMHp0YqaOHG77i2Wb6xQ9DTPN/SzFhkLHGV7xD0ZMnV6dBNqw1VUxhvoVWCB9Pd+
9rC/YdhqXfAORIliQB6rbg59jzc9Zd7jcmW4Eu2a6CSftKJnWZ5oNKOKGQAqHhDYhF2x9J0d53AU
jbO3MZh0yq/VTtC7wDX7NQjjZ7F5y7zpADJ6fUBzNCB/KZ8SkPlhyGzhwv8JHDuHj5RWn5zFYjYa
umkb0LAgPRNf4eVA24yZK13n8Ly5a9xJd7RtvdpitqTXPInq1bn5yTU2s+eipXGMdgD2N/DHbpyN
4tPBX7f3jqfcqaBAxcBiTaRhnvNaYzK7zqpHpTZoFow2Uw62a0dee58D6Hrxuue08Zq7uvLlr9Sm
omcDVDQaTRN9St5ES59EDVyznCduZH9zYsedkm+XtzlXthUIaz2JE6bLDMeck/6AjhdPjYe7L0Dg
GUjW0PiCeRdMvNEURQtKRKjPSkHL3i2P3TKKnAhPDDBi2Sbm24G0k9XVIkVS44wV6vH0QDPvFFEf
Oc8bagqYcxC36prM1vvJUmWghXJCUwHqrvp4F7WOW2iPwtlAPI+xwmHL/SpNL/LYGkigNIfEuFVV
FKAKloNb173GYMLZOq4HWaYYbZAgm1Vus3Iz3VlbGivlw/7y4osEYgLbbq6SVAYLW2Aqu9pq3LE+
JJPogYd7lQK5jEKrakHuxZbFOaj+VOd2Aan6nl6lpl2xMxH90QnfhSfal1xbW4ExJ+M4zX2V5zLq
XurhkDf2Rq2Ew8J4GfC1QMyhmKVq2oMSkARFXeBNUVoiL1zsFD1ptt0FFXrZMVy6VbQfi5IP26aM
jGCM1Hh3efG4tcqrn8Fy6UWTapphCb1int0bZcNF15/kkW3ntn67b6/GR9C27lLhsDT+dvu9nix7
mqPUppSC1CwwrWYfj/MDpgOMXtEt3iSPrwIh+SZ6BmNMtF0yXU5LrGf2d2u4xV7z6Yxk7dq6t/eJ
59yFiH22wkJpusvYeGStWsYr1qXdarmEjRHvK0BOx3azeHRueOX1gmXkC4hEJ5gzFefTHKBRmwqr
Knp0iVa/JvM0oGbeaUQ0TNw8nqacUZiTeU4L0xzVjrwPa2uv261zbfrLVv41QSzcAk/abS65l9eO
vxXPmMzJPBBZ69FQhDrVYmvGz0b1dPn7dJt9XqTz95mtHqKkyDBnfD/dd3tlR2kU4p34fZ9+5hIM
s9uXYtHBnAnVGY3imtmuxHa30v00gLyjuZLHWaA2rliqKoOJU4a/fF/K1QUWQ7OXdDHpaYaAxtgN
O23rfLFsATOwfsMwFpH2Spvl9oiqy+qXMn7XRV6Sru4nta2+z6x+nA4Ehxmc5IT67jB77qW/yyz1
rir0Rl22A+47xloUxhDAoRBmaoIzc/TqZ8xINQ/5a+stR/NV348/R4Ta0S2GOp/Cl9nd/fsxcxqG
lZ31yJhHY+ENz8Qwj6BEJY00z25VJW6B4u/LQnKtULUdkLQZuESzeWM7q2UCblYSVMt1iNZWbbmu
5W9qioHVmW/1QjYA7hl3xmMTx13fh5GKUT0BHmMs684qvyfzbs7vTeLNreIuk9cJHQY/UliBMsEP
yEHLqWsA+k6VgzGw2NTqPrn65y0v7DeXdcrNEaDkCm+v4JVBXQX1zautloNJQu2jEp0Bd8kzmgM2
KJI9Sn81AXlswMyTb+X7y4hcl6g5GD2nY/TSpylcTt8ueBBuUQkcLy5SY8euVwVJN+6+W0HQn7CS
CWO99NZK4a7s0Pguk3GbG3MB7vZ5W5dZuxlUIgDk3vpQTPpbKEaL89AUkt3BD9NVy3FYNntUwINr
d9zQfsQGpJnZjSkoU+LerNeojP/CYKBkjGuoMnq2brp9cZOc4pfBs97HdDqvoiIY7v5bCcm4s8Ky
DExhBlxnBkN4H2LaRyFfR2G4jYbRxZCNPzMUxqUZUZmHU4ZVlNIr1XzKDEGagGrnk3deicN4La2V
QLhc06jD7IMyyVwHNVGN5hHNEjgugT2a1NGs7DFTFimWBijOll5y+9Eocw8UwmQgbqK+XVaaQCj2
EWWU67Y10CEYGBJxtfAOlBvuPB/bf0/SB5d/Vp6pfhSprvCspgw0mBpAfTF5VZG6Wba5LAy3zmaN
wsSgxtwSWVmAgvTeAg6dBKMnEhclS8Hy4gT9t/Cm+Ns4mDfkloal4pvU//COv/e1yXiSIVsUSSdQ
5+g1iWv9pGPjbd960kFCN72pvrwTJZC4sfBKsYwnkZzSMoociJL1I7GfZWuXOI+X1SrYxya1oZU5
kkVPan1o0ME89W6KRIHlvJXTtijSvW7vRxEvocDhs4REU5pGzRJSk7T3RXc7mIL0F1djOs4pFM3Z
NsrnPoqjOG0aZyjiCKrxZTQ3cfoiLwJD5J/KKwzG3PtIzdNEe4+z7W21mXb0glnvUTAMAkzR/Z3v
11dojNnPue04ZQO0BtTLOoYTYubsntaiKAHZOP4iUCB3gVZwjJE7YT+mSoldluaPU7az7OfL9sa/
ea0AGJtOB7zut/R+Rxv1USi363bma3OsR9fEaBV7B/rqyg1FHfvcS8QKlTFzK59z0OwjJJblyO8J
+t1sN3derPBog9ohxhjQ1vAEklI7+HSmrDCZI3JWtUyuK+oWPUqanfsoJwKLmj9eqYi6RU19QkNh
jsh6ktE0ZkOxxgN5S8CjZ+6LY/63ctBBLYbsnCDgEO005sQsojGv5QLSkeVkkwdt7F1VFHULjJF9
MLflpLaHECLV1u1SHk1NUNVAV/3zCqErDCPbkRxi2WWNFJUZig3nJzujPza3i9PsjXy/KLXg0Ocr
6zcQ21sS5mDKwXxPOHLnpq2+L45n9XuBuXFvKPoZg3F9EzrIldoAxnyoEbqTrQV+dueg79qdAIm/
LGckxgEW5RIuA5WmwUgm828dQ0UzBLfadgpSt72RfKETFMnGOMFSLjNLSnFsyAfHBf3rSd/TFLB8
FJ24/HwzEiWYuYBp4pgm+vEA0dtCQjU7kDAQPqDMHgOmN1PnHgeirBrfKM5QzIaNo7BoMZSABFqz
r4eds+xSEeUl38DPEMwmDVU8BEkaILosPIQq+ZUbkdebTjAq3RcK8LSz4ti4titJhEsBoKb2sDTb
0dob6uay4XEVZpggMtB0TDxw6P9XsUozmsgEgKcx6MJNldyo4bYT9euJIJhzAuONc7WTAKFLtpvq
pVvL8a6O57vLknB30EoSxspCOuVR7wGjGTdluDUtgaa46776PmNaaAyN7WTG9+f6WU8ztwKPkYyO
OTR8f8WzrZAYC4saB0PLWh37hMStiyqDgBj2d13KBK6aH33/BrLZooywUgqtkVSkCq7MQ+G3tevc
o2/4TjqNe3k3Ezd/Ek6go27l0/mwwmRcapw7ciQpUKN96q6q19qL/Wg7eebP6hpFGr71+CdWYbMU
oWYvJWU9AY4Y89ZxnKAtRE2O/ChhJRLjSZUobpaeioQXij19gMdojY0EwpN5owT5ncjH8Q0RRSAO
su2gWWE0SMD0PJgTsp7xWBynSkdZrvJd7xB94V1qe1l9/0O2MxhzLklRJiG0w0PM6I3Bgrf2Cdli
x9NdaZsH6V+iU4m/ic9wjCo1darNxIJsTvwGUpU5fRPIQ73AZ/M7A9AfsPJ3dj3odkjf1RyQnHhz
gJJ0JMpcsE9c0UnMGEO4mX3iJ34YXEYWScY42mrW8trIoUi9yl3woMF/PF9G4LYj0kSxhWnPiv1p
5LM5Z7WSydjOzgMtRrKufy6edFDxPHcZiCvKGYcNIYcq7BuiKbgQmvu+/t5Lolcd6ko/LdIKgLHw
Us+MzEAWMZgGxVUSvMmZtmvJT+28KZ1XORUVTHNPqBUeY+Sz0Ti9WmADR+rWUnKXTBtFF1wC+VHQ
CoQx7b5otEpdIJT6nsLEm+Ju3Lxpnvg1iZ4Pl9TH2HgxhVWvJRBnGQ4Lueknv5RbH6kHXXlL0AFk
3V22B/4r8Uo0xraH3K6STINoKDTfDA8YROlVySbZtj6mCvlpgK3mgmfDtFzLF0DzbdFEWTgSFLht
MKe+apcKQXMdrjONC8J99eBskkO3Q63V++139p3n+CBK1CpcDaMWhGZDNJqo++hF2iWs6zSGwOOh
2FN+9fih+oHX+YTmhvGEKx9R6OhTtkFrbwocCX+br8CZ5Q3BS5H0PcDlQ7fX8HzRBKOPmqvdl3KQ
KyBmWdM0k8BHCjvSpO/9eDcsp6ESJPa5Z9kKgv5/5Y4tWkrRgzoxGEdpW9vJzVBhHLpcjM+hJoka
0rm2sgJjbEXDtphVG2COdSL1ya5fBMZI/cSnjbcCYEJE4mCYYaJBYflV9vZPKrPaLX8vQYPB5qJH
Qb40lozqd9tSP5Gft+0SlyklAprSOWgtda/KteD+QRXyWZ4zBGPms9o6USObSFxN4S2a3fdSmdzP
fXHfDNHziHIr/7ICuX7Y1vACiTZCNCsyC1T3mZKXMQoxCjQmYMg4KuvU7NtlDH6qcQXCLJKTjdMw
pDiI2yDc9lvMzC39/BmvSJtxVx5j0VnGXaYVHBPMW5mh5zoa7IKw3ahgVZvQg3NZIu4eOiOwjKcN
xhvbSoLjOLXfSIxqmcQ1QHmHeQKXcfjXhRUQcyyPWaMSh0BzszegFKj1yPdhR/l+iut6Q91dJthQ
AntguQSneTCzoodkRiG7utO4WnstlbXIoQqWiO3WrrrW6TpqETXopK1jEnSdK4NZjb5BPDfgIxtD
b3r9Q2XSH7XyfHa32PrQ4U2/DeZADfINJtNEbgfM0MWD5rY9ar8uQ4q0Sf+/QhzHvjP7BmIO5k+Q
RQU0bkvqh8sgIl0yDj2OU8MuSpi7qo5XeQ2RVEv56zIG3+Bp25Qi2/hjBDGNfi6dCWnSxtrHhmdj
xrZ5NIW8/iIYRpSsswqtVFC9goGJs7f4mk8HCMW+7i8ViLVkf9jGx1mYCuRr8Cwd6wS1ac7jGtKZ
eokhbe2zZgqrZbmmgJpizLpEQS7IBD+aQoVbcWsmMD68OD/JzZS4qAhVr52mF82G5kqzQqL/Xxld
gU7tyaJ1s6Zio840vhr0QmAOImEYc1DQI5NWFCKpfprompvV50IXeCKq9E8n4UoMxha6qCgzZ4FZ
D9XrlN4MmBVuP7VoN5MSkZelur8Exay/rhkKlgHixFfRNb3HdTurdWtfO7xPyLhWBc/0fLe+ko05
EHMEsnaeQjZ9q+FNpdwm6J7ChCxvAM9uGvSLn25FbXuqSErmWAzNokGH2jtotMt95UW6jmN3eEnu
9NHV9+aN7Ou7ZKOk7oOBO7l2O/9YXvUvVY2fRWfLW/vFnmMnx6+Yq8wdnb+iPrjsqgTmz9ax2ijR
6UmGxVSVO1J/N0bB4om+z9xcO60czZHaZWnhDU4Z7ppp+nlZBMH2shlfQWp9kVuqo7So3E7v/JjY
gT19Kdako93RJiCj1o0xCMeqbCQ+cZHLwnwbl91ptisZLOf1y9Kogd1o95fF4mkOHDAyzg90xGJq
8kfHFFlNgyGVWJmcbIzudqqfLn+feyleAzDRUpQOjp51/7FwcpDc2CtP4aP2Xa5cHc+yjUt86XYs
/UoUcvJWbI3MGEVUpG0nYyZNsLTYvd/anIB3SzT+jQsCDiiQiTk6Mk6MeFoyoj4lK5AzscAM0xi+
ml5VrS3yhnTZWW8Il4eWC0tX9U9z3+bSAgl9FtMwiZaft0gXwzdZsz9F/0fal3XHjevc/qGrtTRQ
06vGqrLLY+zYedGKO4nmedav/zbd58QyS0e8ne7Vw0NW1xZAEARBYMMqX2iNf+kJd+1V+hbcDL2F
d+79ZaTO7wKfyDBJzUTXB9u7os2SOkWVmblEvzGTJ7M5NcVZUHyEOVYmH/fBtiIOsgJjDss2jNGk
bRqZK8mCrRU+hsHGne5kKYc7aDN/sQaii7s6lRM1mpu5gVStmzWOOFti7mgg5xDcwTZujRepAQ85
GGwnm3i5F9z80XMnJcrQwRGJDni2PzwS6gZcmwldVvXlfVm98ClEJqM+dn58q9/xEsub5voByOYs
s7DoxklOEfGMnk6+TbJfonF3f/k2XcoKg9kS+tL8R6i4uMqjU0w4yZKtIITgpRSE4+hwxb8/r1rQ
5AFIbEMcJsZNF3t1EaG66HFokVnrHvdF2cz7r7GYgEdtumImmBqHvL9o07fv4UBrsuhMWnoj4mXU
Ni0fXZ5IWyuKhF67z6KhCljUZQwKd1NCLEUBJRyGuWl4ZQj/5MgnKyTGOcaFXMBvof6hKG+FBS2Z
MPN93W2a2gqBOTCTVBzNUoYs81Si5Cc9Yoa4v8yivw+zaW0rGMZZVFrTkV7APUHEVG2lUqyA11nK
E4SxN10qMWiJlqNEZYCCysZp2thqY15CkwfDmFraFhrRTehrGhevnRJHjSc30mdOcc1mseN65dnA
eszrSg8gjiTh6acDWdX4HWSHfl1bmtP8wjDa65QSBqSOcUPLzv4kYQeaDxxmmFOAthEmwhl7sujS
DPxK61y5Dp4MfeRs2+1t9BuC7XFeqtFI4xklWSQ5zNGJJAKemm4NMK/u2972kn3gMNu1yBKQNAa0
9AvzthuM1wtr5N3NhOPwtk38A4bZq4mhDFE1YK9quuELVfXaq39CdL9aFPYmXA5SN/YzLvmSflAH
PMrEP/6dqphtGi6C0ScTZBA7z4xrSx/dVOf1XvHWg9mpZrBMikLblIL+Sc8ku8GAFO5omc2HB6KB
FQZ9tqJ+MYpqaJV27miNkngKTsqV6VK+fnLFL9DcFAcZEFkjKgIENsHTS2ATEkYABaEdx3dKbId/
kqdC3uM3BON0FkEjYTHB6cTdtQlSWqJzGHA2A9cVAONtBBiW2tDqevGketIB5UGehnkrvLfYzZhg
BcNc3gekaxfM20X9TvHaY6RaOzqhDlqDk6HEzr4lb7X9G7KMFy+Qm4F/9P3PV1FjEJrJJItl5qbP
ulO7xZEGbolhpTa5DZAWo31+nV3eFk+8eHHDID4hM66zqEzSjVqduVqvWyamoM3BdzHv7H8n4PsJ
shJwSZM4xx6lAiovipPeR17o1374M7b7l+lZQ+efftSd8TDwGpg3HPdaQPY2FenoukdpOq4ZmBmR
BK+i7mNyiUsameO5N+zlExDjUptmqaZwBJA+qDdKod40qQgSVLy3iHJnk7R+/pc6ZaIhDBcUZkUA
4GiXz5QdcjmMfnJr3AWH5IZ40U1gUXo8EevKOT04RiMznrfpYvCutShFHvND03tD4SfLy750vGVj
/K5Rq+bQJjAYQUmdUu3P4yTYs6h6larwjJO3cozHGjrg5HGVgWwmQB3l4rRI1RkKyp/LY+lhWqlL
+8nMYzFyTGarvPyTzTCuLEskzCCuoEji6y8UVzqEbvG2+LOHxbsX39oDLybkKZZxa7WoYZhKAkix
u87iY63eyMpzO/PIw3kwjF9J8YzQKCldP70E6fAiWkscHSUpusnKkbOA1NyYTMJai+wNFO2BJDJr
iBTrni4fQt5gmK087icAJiiTtGCIhRYGMnjmX4szPEZOd6U9GreSHV3RkiaFlxzZCqk/QTLepNKy
MJEEQKYj5v+2h8ahk4HrhxS9eRr4PfvXyVZO7YtcWoqdnHiHH2eHs2UYI1FNCbVImTsLX/O6sATz
Rg55QnJsRGHcSD1HVT9WsBHT/K5NZ7150AufxK/7nmQruPqkSsaVjGMmI9kJVYLt0u6O8am5yo+U
5JhX1cHbzgrjSPopk8F6+e6RaUqt8tTF0e6E1Opc4QQtjpbg1XgB5dy/eIvFeBFhQQt1OEOPYXQe
jNdp+J4FvHvJ/9AiiPLBb4Jq84tu2wqzFlMTFkH79WuwVZuu6ksu+BT9/fXa3s0fQIwSQ6VL9SAD
UG1oD5Ve3mhVzakY40EwCkv1LiJGCYioPlSSvwyct4P/4TBoWlNEteDFYAuRzG06kwwyuIMjuojl
nPDngKSf7IFl00nOvGqtjWQqbPwDkNlK5RAM6KaB5Q1N5Jmmbrdj8CCmnVVF4zcxNN0aE0b312nb
6j4gmW0VaiSatBkyttKXRbYF8mKm7j7EVmXfJ7EYW+jTrJ5VnAXoEklv6JxU47o8Ylgz8mQ8DW7b
xIc4jE2YbamYWQi6xkx9G8ezWvECUd4SMQfvIimNkU5F5nbR9zJULLm87gvDnpcEufXaGTVOiRFP
IOYELsc+y8ATCt0pr4v0GpLD/uLQ///y1P2tMLaFomrnRp5TKMyoQldMr+bJb4NzUp4CnI4o/J3+
gHF9bQxsdXYpi02N+gfsWgFvE5HsTUhhhpHECco4emP7g9u6j0t1hF1HVWVpceiIxp/U+3wShQnd
pzJD/1OLtZF1m1LULIfhCrM5VFBFWpQuofKjn7x6/a3yrE+gVPDVHUw0ujIoCmwmkMYq6AaOnKSz
Brt6Jl59G3o55ymE4x/YnHoxDGktiJCxRza9WN5I9F38gzzqJ5EY/yBMeAicF5iEHhlnWaJ8q6Ib
ZB3PD9H12LN1xjlg6kVLlhY44XPnqF7hBY7u0u5IZINwxeLlM3mqY1xFLucZ/DdUV4dfdKJYmGBl
1R3vwsozdMZBGNkUYUI9NcL0EJgPUfmw7yCo8i+UpoC1HY1pqAR4L1RY2duUJj3SUIi72qr6KcuD
eaiGKrFzLf4+danIWaNNna3QGOvWat2oOhNBUJVeh/3oFMGNWc3OvkjbB9IKhX7FSqbCbELKK52h
mXAEIyQO9sfqoPsZCiq4XJCb67PCYox7jEiN3jJINNr58+xquN8XHerY0Exti87kx1759V+Kx9i5
IGhyD4YwnFHolaT9NstBuZkxXDi+5XVt8NaLsfF+yo1lphf8qLjN58TWsm/x+Lwvz3tyZ88EGRMX
MymumgXLBRKEa3I2ztV1eRNh2cJ7JIyn+87VvPpadOrbGUwnaJrk2AtnC7A306iLDXUsIaQm+kV1
qHMBTW23lcI7s7Z9+4etKMwNVcCk3wkMGlTQ4iii714bUWbUuf01xnl7+o99vXLhmNupJE8SSHKg
184TT5TUAhX68y0Nb/GmHVq8cQLbl4+VeMx5WWRCoXcLNZajdurP6LewZm9x+YX525H7ColuytUG
F8r/KpIWj2p24pG7we6u/i4rka3ibPAmAXE2gsK4FAwbEiWVbnMtPiQSZqb2V0uRc4IaniEyviRQ
9D4XqAJV87skUZqr51LQwB3Pa6GjHuJix5H3RikDtT8yI01WFoMAvsjMVeqjMd6q8tMY3VXNbBkp
r7doMwBdQTEyNWOFptQBMolj46mtZC9z33pzq36VxcJFI4k9jMTLSuOvfevf9MsrXMZJ9mUVtmgE
ytzAcLX8Wgl+7v/+pkGsfp/xjLkiDl27QIVZ3vr9+BQ1xlXFox7hCcF6xjoZs6oESCs8R9UNl82H
szis51umRhzBIQAPsUxWnZ/MCk2w36rs17zclIo7lNyYejNG+1Ab6wJN+EAiL0AcvPAQlLaO5qHQ
nR6mGRmyzu5kT+ZVPGzuqhUk4wa1QBcigoF7bj6St6mo3CLK74Yk+N4HoM3bt4qtqjcDdVq0BZHu
LDYlp5R5LWvvfuI+8M2r/ByflQeahumd8phfU7Ku+ZAGdvm2D8wxRzZLpxhagII7CJmAS07qnG58
aDWeE+RpknEbYWUkadVQt7Hckdk3NN2JjXMicB+i6EG445/YFN0SZH2iDwCacOFWZBBtz9VB0JKz
YKLuLeqLk0a0u6VInU4p/MLgtZRsaxMvfAZoPDC6kzlfYswjncqgQ84z/G6krjDmlkqc/RXbKjGC
qWAGGqZOwgVrzHFparjqoa6UltahxkjxKq+0DccoLMlXT/8/RBTb3uQDkJGqL5dUKeUkcwsNJPBX
Fa9IfFtrH7/PmEea9bEhpClWTUgdzQitUb4uuROFtj3IBwpzoMTBoHeEQG35sGh+v0yybY4YrTFh
cLWtdblpSUVG3NgYfzQNshyT0tZ2G6Wln9X1YPVlp3r7K7kpt4raSBmckZj4wnwReERUJRCgV4he
lk+YKl3EnOTx5tKtIJjTjMhTCAIGCB2UvkS+ISjnOK7Nk2AFwBxnDfLhapFAAJRreHiOPaQEtbp5
9xSDsKTCiI/op9JlPAKGTdTVFmDEGpcIU+wINCdXtnxG+I+xYTHK4SMHeZYMHa22gZb08lb0VLvy
eXH/dhi5gmeEjnVhMsKOJpGu/57uWN0GmMam3SJopeQsdwLHUqglXPq1D9tlzvPBzIa+GrCMiIW6
9LbuX4vipM8vf2CPH2KxVVBVXWGyUgyUuU06u0kEL20Hb8xzwd4H2rZKTFdEBh0V62wVqzaWSRFn
uGDk9bXWHIbi4V/9PhuexDmqdA0FubAFxUnLg5lxdtUWrSY8728BLqKRvOkEeYKmupfJGxzTC0+o
9LxSQTmICnVMcDh159BTf+yLte0vPlDlz7eXromKtC0RmorTqxjGdhbhTIt4bLabe2slG3O8jAKO
tlaGcSfVl1a4SXNsJrxGVlfl9ILJrKEacox7q6r6kzaZ8yVVmnquJiB2oJWbHmM3Lm3yKh9zPKwY
znBC252dOuPX5NwJlpS4+1rlLiZz/MjgCzUXWtoRlRam2SGszJA5vcKs1vBcoXp3RC++eIgHr+JV
CPAWlDkAGpD5gIMEyIp0I+THTjnV8hNHOmoUF65jtZysqzTqZWmochvn70YAlG+nmAdr+qUX3fPG
PWy/bK/gGNeYRoNiIMWO++435Sj68ommv8cERCG6PVwltxQ6+67asiU4dWtzXfOmp1zhM55Sb4Ws
QwMicsaP4JRxza9m6ZC7xjXQ8TA9CUf5qjjHoN7f1zKVakfJbCtx2/RIhiLv7+pZcgbxmWyNBian
69VbPBfHeUbBuSp83cfcjgM/RCVMVqiUu2ZaRoj6zsZoY44MHiFpsTkd51KcJc6z6raxajgfQMkM
n80YEsLapeibGE0Wve4IkuSpteHFasw5G7YX8AOGMaBklsGz1wKG1OQlmR/6VHfU4TjVPEI/+r2X
a/YBxFiKoNW9XgYAyqp7WcPzLbkVzNzTKM//8/5SbZ93/4XCFJTPjrvGdIG5VBGuaOrgBWNyaFLl
cR9iX20K2wjQFIOeCzriMNQvPtZ59zMxvpZN7eEA5h1+PGmYYyiv9SUUqDQj2tnbm8Kpz3CYGpjA
iQeytTfjhnDO833TU0TmSIrDZeqMEojGcpD0xQqMU8LzXDwM5hAaZGMwQopRB7XfzKGlxO0Vpqty
zHtbeR8xP/2MdQayUVRBNRA5KOMjMZ7jmuOJthMJq4CcMetJRN4sU2lAfqDcZPUTmvIF1wBVq45c
Ap2pG4W28ANjH9x9C9xW4G/J2OixXUiKIUCQLBp88F5YvYIU2h8UbCNU+ABhfN6YGSIGLuM0U3Ov
7DAmIzFupEDgKJEnCmPhs5RoYwAYN+n8TsLj3Ks53u9ra9v7fAjCmLSQlHUCNjzE2slRwOPfrKrH
1vDbRHGGJvT3wThGpzO2LdJ+w4A6hwwxKooBo1TmmDVPY/TPV2Y9KHo2mlRjU3uUpocMgyt5Eyt5
QlAPuIKI47wX+gUQAy6xErwP4VSe82RgDrhsbgK5yWmkVN3GtWpP6V89j0WFt+zM6Rb0db2MBoRo
za+Y34zpZIlr5Lf6dKjagbPq28+Zq83CuIIGDf6F0GDZ09po7XSQHoS2IFafoKm1CSTDJopig2oi
9Qh6yNw5SlAJW3df9o2Po1a2YRh5HVmcY4QpUWK6U5V/KQQd99jsaR9m+9XqQ1q2ZVyP5rmrMDfl
vR0/deuz8KCAyN7Oj+YpOQ2St49HlXcZPvzewAbjI7pEwEuqAbgRG1i4itLHtkP/P0K/JH/Os3M1
/9Eb+EpAxmVg0qleZynsswhuwXjsxPEDZiw4+2LxVotxFWOSKSmumbiaN38toXlSJkcas+M+yP+4
cn0oj37Fai+H6IYBBzbOiuwYH9LT8nVSDgYKiZ+Uh8od3NBOrOJJM770vLK27dTNSomMF9FDyUzx
ZEvvmiNeAFM3wFiMyNFvWud9CmJhKa/7wvI0yriVMjQNjKGgdpmAm6ZNrkYdTQp/Vu+xEozxLFOA
wgWVDiTupMUmsdtzs/g8QVh3gvdtXcUAN/jHF136Pi29RWZee/ymlwcxnGYYMoYsse8RTV5KiUTr
iqQAk7xzu1V1a389NiPlFQJjeyh9VuKZXrq17JcZ4OVSdNLsW1lyHyM29bUCYkxN7cLANBsAJcfi
LnNQJxU+mXYPyjnpXkSl6HyYVJuXKeSBMtamt1qLIcR4Nq0i14h725Cfx4qXv+OpkLE1kMUkrUEA
oiu/puGHWLwG1WnmzVvkicLYW1fVbZ0m0J+khbeVsFjTqNy0+O++PXAsjr27D4sxzC1murjl4pbJ
nRI+7v8+R1nsNT1dBAQVOi1QT4zruutfEk11FXF8VTLV3YfiaIzl/VLMRmpn+nbdh2djOJfVl45L
lkpPmYtz78OqWdIvcBLVUiICQ7+d0JWUf8t901Z9BbXinc9v/n3vNtrDYw4kkmnRgMsfkp6n+CAd
ChDptk/jWXBVNzxn6NWQj+Do9LDLUsvI6eRyK7mXE1v9sq/bTTPRRRkD5XRJxj+fj6y2S6NFo8nx
OEntUNC8hjtWZjM4XEEwIUUydXEEMm7cDcXF6bM7vW+8PgJjdtjYevdPjyXQBaAXFdIoEthj3our
Vkcw0ee61OU6ddM08nWt8pSmsTsh8vbVdmGSgMFgUQ2cy5qIkV3MJp6LPpPGpUpdc7pKkxszPQwd
7zWI6uWTiVAMWVQ1FbxmCvhMPy9NUYcdCuSLFImw3qX1SqUd/KhAiTGcxwOv8PVikRgwxqsn0xhj
lhHAJOnZHE0rqb52Tegaw904Pfxj3aEdQ9Zk2TBQZ0kYueICV/l8TFI3Nwz04A3Hbsa4Fc047sNc
xkQYMLDGYUQKoqaf+xA44a/pvS4w/9Zdycfh1DvVA2I0v+QUD1+mLhlE5pQakq6SRRmIs6/5fxN+
ZlcxZkQQtPqaDu9QvNi7FI6y4WgaMdDcwhghmhlgO6aQuNnSWkH0IKe8Er0LJ/8ZgS2X1wY8SQYT
EIh5F/SOVEW2Gh9qXvc1PVgZS18LwhbJq3XeBHkewtLl6zCMwLZYWqlwnBJPaGH8Cu8t6PJphpGL
cUn6UsS0IopurcEJTgKmuaU3poc5cof+xXyKvk9udkg99Q51gbxU1obrQJ85qIuISFBfzHoo7LJI
7omWuHEkg7koAfP3Yyj4+8a/tXBrEEbApW2WDqOtErTWTOqVluTloW50JMnyRbzGXaj+p4kSKBTN
8yDQEmVJvBjzEhmdobUi8MT0cU41iyCZroyHfaG2NfcbhB3xYkaCUQs6NKcNxJGzk1TFjhByMliX
F+53UTDcCrcOYl6MJxk0IhV9qCRucJY8Ojt6wOwp5QQqeAecata+SJtOCj1Qv9GYmFNPZjGaMzlx
k2vq5HXcF+3guveym8GPHxM/vOUV82x5jTUi4zWSRRAKKYZ8S27YbaAc9WJ+3pdqc6FQ/mFI9FUF
NF2fTy48s2dkICqsIYxsGe4DtVeO0vImTr1vFdZvYAf9xmE8vKaGgzDOwBlPUXMMzhpy97RyoT5N
B+O6cYtnRbfjL+SW0qslbsjtv9r0+OsvYDx+3I71NE/4gtZV/qqOf/fMqWcD1XvLz9DJONtsc1uv
BGasJUzCTJoXkrhqBLuU62Mti96iJ49TzCOs2DQTzH01dQwERiRFA+ZVIJUnYFHPKpgJWKW/qaV2
Xhbem9hGzIGwRkQUhZc3zB5mLDHIqjHRcDF2TTV3QkzsKp90wXS19Datvv6BRX5AsVn8OhujuEwB
NUbnQPAb+ZTz5ltub+UVBhNKR0RsZhNp/PccDHG7L5JFuefjI54uBytFx3X+ti/Vtq9aQTJuPkIX
fqBEgNTu6a0F5vdOzDW4Mgag/eMeV+oYNV3GXCDQJF7w7Cpi0pmNrqJufslPqIUFJ+ii/mO2LAaE
2dKGMoYzOMZRZNiZlgFy7KmcrWQUOX53cyPpoqbrmiGCsJCxbins4fsjGfnU8i/wM8hjbhuIeive
LfkyWU3l0Qm6jzUQ6xrsNXkh7ZA1KeRRrcUTrAIHlkUc0y9c85VbJUC/+sIfrsAYcxjLgCR1R1Jw
Qkgenc5S2ubDf6oiHMRVvHaYzQ28wmO0iHxnXjc9LCJRJFutTwZuddP4VowQFMwz+8bOA6MOa+WQ
xqAalAmvcW4htuBNEvXrYDFPqMt4jJLigKYATrSxbSIfK8ccYnkadHPcQbjWAO1Q90OfhYfCFK4K
qeGEHJuudqVGxuZNM2jTSAMSWQ5R+NqnX/Y1t3kcY1owrYEzNFSmfdZcLs+DGERB6g6Kq84PuXg3
Sbyan21X9AHy3g2zWp5+LvJJClAdTEcxmh6YOT35rvdkr/Ozp5p309o2ht8ivW+7FVoOyrGKoDX5
PYDv8WBPp26kfnqc75SHyRa9ELyE86Hh3Rw4qnzXwgo3k0ii1YuO/Ho4+mTufxXKZNf6zLv7b+Lg
dixLqg5SP/aOnId60vcz3Ebn1M+yW/ty4gw26NMnuzwqboOUVNlZDY8qdtMSV7CMJRpzbMZaCUus
88lNpfom4V7LeRB0ZVcarKNIxDQzQKSi6HT9cjXKPLe0uXPh1KE3RC/ixeD6yBDzaFRgiub0JCvQ
XLwcjMqcrSCbB85JsinPBxg7tV5HlnVeMhFgZaGiw1tpQR6W/xmKIdFDRMINhNEaclF6J9UL7G6Q
bmcNTPCyyDt6Lwm96FllfoAw0WVpqmUhSyOSWp2NCmQ1e2e5T/CONGEzebQhRbNACyV6yQFEJBx/
uwmPCh/c72hWSDcYGbXBGIqQapJy+0pO7KZPsR1jOuTfGZTG7w8G2h2NG94ljPo/9thcAzNyp0Fh
yNUM5QpFfZ8ZSWwbqeyRvHwEl9pXUmMepjTZghQf9/3ylp2ucRm/3GStOckGcIlaobntNjZmO+wF
J+55XdNb7mSFxN6cg4Hk4FQG0twrVlx9T4fZToSf++Js7YQ1CBP/lnWDCe8BQFrtaklfDINzTPKE
YKIbY4rK0uxgH710nqMf5vBd5nL2bi8JOMdxHCO3qzIRTWIm8oAqNoRr2uKr2XwztYNbKnOBKZX5
l319bV4ewWb4G4wqdOUKI3ORunlARJP/In6DEt2BlpT2GTaYjLao/tDw6Dy2l+gDkap4hSgIWRtE
C/WMcvwDHP/+kGb/tJ4STmQtFHOExLWsyksLodrirQ8khNWRNYqNva+7bVsAXz7G1WOZ2CRaWjfL
NEc4H1MMqNcmP0sf5eD1DzAkyRRNRdNM9D59VpYmyGo8xLgjGM1fRLlJhu8tZun8Kwx2Y05xr44D
vYfknYzHEM2OEtDhxX+krg9RTGZrTmo8p+h7xRNCSma7TIfGV4f+LQClKkegbaPGxiH4m04TYbx4
sCy6UM5Yf7WntLpHDApw5FfzCdljt72NHV4ouGkJKzzGeQdKJhZNgXhCqdQbkDo4ZB4e9L519xeK
KxdjDSre1ksZmVM3NFRbr9LDRBZPzBJLMHJvxFOW0KtOJU2OKFVuqMnHukfGfzRf9r9jcwdjwhce
nyTk/dnUmh7VapgEEWpG5xnxzUEXE2cfYTM5jlGivyGYHZxmed/rLSDoJGg6vfRhslobkziOmmWA
7oVGAqKFBiTN5EFT47g4iVfQjPGQuYwXogO6c4J72aUhQCTYzdty0O4UH84ElbhIMo8Bdx7n5v1l
LTVjRxh9jfZVCdCIr9B9WHilTyqr9ehg0/GN9wiwec6sBGWsqZlbISpiASGHUNqadi9h5G5f2135
i7OYHHthe4baKu0bXP7Quqlqd6hu17KyO5Zx2lta1dXuIneDXcvhlZSSq1hFsdL/K1JiyJ2BCvJm
Gn2UDx6SmeO9ecq+aDQyg1jOBHwVJSyQHOkgEjRS/F1pHRGLO9jl/Qd3DEthYgcxB8npogJwtMMb
SjUx0V6Y2B8wlvfLcMy84at+U2HcVvg+54tSxImVmxCr8A1XvqLj+hQLA+84nKSb6aGV1bFZVjzE
xLVI91p1HfgYJ3SIr+sjgm2Ln6vedpS/tzVbgqQntTxjnB6gBltrbyUVLANP+9ZGrXZPy/QTVuHF
UCQL4hlAiG3lmGZvdf11aP7M5mtDe9L6k9jwWDQv68JpuPGxkdjW6KhXo26WAZlg8GYXWbUdjJZR
WSmxqqvREx0seewJ10JioQOXd3Pg6ZTxV6OY9EJjhiiCGybblEwb1GU+acvDvl55MIxvmvNq7HRq
vVJ30KreapfHQOfJwls8xiVJeLdOsxQg2RK9yrlQ2yNit2/JWHZOm+iCJWrg4Bi6+U1Bx/kfeX68
WEo6rQpACeVn09HkukkWA+jEN07BuT/hKnQovBCNP7k1nYg3PdEu1BRPYvu63Uzb0wfZ/yJTD7oy
WmFMmq4saO2yq1/PYDZDxPKY23nitI7gdz44OnjTR7b93wqT2ShiXsZ6TcvkaWsgnTkdut0Bb5qU
aPGo/klEvgJjzvNYrJYkniGgob8o1eTkmjunvArUTRNdgTA7gUhqJw8pQHTU7o7hX7PSWYXBe2a+
JCul230Fw+yEcEyKNI/fFTe6xJasdPbj8L2bEWyEDmaDOVpg5x2nOYgnHbM3yNg3Qz3jSAxzMrqd
3ieWFI6PWWiIx31z3EVSRbanqp/0sK1CIGEeCdGfSebFMSe5uBkS/FeHgGAuA3Jain0hYqmy0FfI
eZk5HI6bsc3q95mzFiSUYx/FtANN/pUuWB7ihOn1HAQ8n8EDYnyGmiyLHNQQhO6i+iHzyOBKb/AX
I2iWOgSKmHOFQDF+NNz9RdoOkVciMj4DM8inuqenTof6EdDeW6iUGq3gR37WH3SaobUTsGTY9RtB
vzQvdrwsM19vAiwgtaGVx2pSfQwLlMzjzKPsAMtb9VaPVvcW0Sl9NPUtWuZdjDl9A8c4eZbDeJJU
FERziaBwM61cJSR21/BY2qmfuAghwP6h4qlRRr00Y5wkyOdgVBAYF5HoxQbomws5dBrBOGRCbpd5
wNkM2wHECpC11hYEyGOFx5HWFW2EohYuOoJVPzVv/WsK2lbxUF+RwDYFS37gWBGVZU9W1n4jOo1O
AXRwpq+3tY+IFHlWyU3uuaccD4ux2HjSWmGYgFUokSWhkb88KeVzq9RWNX1T55OMiUGJiWF+PCG3
N+nHgjLGKuiLlHX0pjM31uiiLeI+/rlc5XbfgzRUPXV2GlnyV9Ph5rp4wIyxmkPXDaEMet+56e1u
uS6G2TLleyPgvUVt74oPCZmjzyzLPm2ohOkz+UbDh9IXR0t5wOw01O22t9k9j6+MJxpzCnaCOJJ0
gWgKHedTy46Qot9D7t7EXnniGCm1/z0jZY6+aKlkua1hONTV0f0R3lcHDeMFMGjP0XjWwtElW6cR
inhTVjpqLSfJG29qH0zkE2jzokNyCuzlcT5wH805ArIV0GHbpIKWQUDtHEUOZUqIHNNeApeSU8Ue
D4/a+44+dfo5K+et1mItCQ3glOAJVKZ2EIEmVeF4NR4I41lII6BoXgfIRCok4oZjVHROqvKeKamd
7cnCOBUpQy2vTH1nU8tuA06qMkxts+nOfd8/GkaIouj8j64pH/5aZ/wJ8qRGsSzADERiGeV3Oqcb
lWU5ykXKwdYj3SJta+1vAp46GVciZgMxlxJWORh+UyMNRX5mMTdzyjNExo+Ii9IrpIRk2rk6Ejc8
TRjmQV4alA6FDu8Ksr10YHo30Y+Eqw+zrUul6paSprvyxQX7CuqvnS4+dOq3Jf5R1Ly3ve1t/RuN
zUJNeaUoS4B7cpQslljXx3DUOCb/P+5UHxhM5DAW4jgn2ntMRq8GmROGdugT670CAcx6zr5N8ERi
9rEwqKVORsDJItoxy8zPuoZ3smwf2h8iMdu4SwfSJVRttHgoPrTn5pAeo0NlY3aNvy/O9jVYweMM
HlNw7WB5MDpD+E+rc/GiPxo+cSeEleicNazZKb35a3bm7eTtOHYFyRxjLWJAQQnoRUR5v3aDkX20
lfu+dmiimYaxMfJuyBkNr/vCbu7nFTBj/PU4/oeZZ2y1wyyr10NiOJOWPe7DbO6x3zDQ6mdXj/4W
zHihLZL5XD2QsPKForRIbJ77Uv8uDtOpkHTOXX/jmYJgiDFRdR2ltwr++owpEYNgCksoOLQSlg7n
yQSbjnGlqYVosvnD2S6F/AzInAEyGZdgFABYy/e18q0Tb4b2SpZyB5EDeIOP+yq93HWf0Rjvrwmd
Gst5JDh5dorS0BL7n/8OgHH1sSAhldfirhqj+Sq7r2uO27i833wWgHHyeozXDdEUAkfMfVkNbVWN
nSW8zyfZ6mVeuTDXGpgdZoLdsJ4NLM586l3BGm9iF88ph9rJj5qXYazqYV97lxvrs3TMxipqKSgV
EXiJ9KuUKmuWfo0Td6oLteHPYccnFLa1UWtiYvYDUPAue09O6Ns4SDcTClYwf1A86EdebxRHKraG
MzHDptV0rNkyXhWCU4y9lfY8WtaNi+hnqZgDJSg7BZSUVHfXyTHwJaf2kVPI/dguY0sCs1Rlj4fq
KbO5RNWXgcdnZMZnYOClhMH0QKajxPrUKu3c7k60Zr5/LHyF46KoDeytHuMwoippkjoAWnYdHpRD
d1D89tjwDzSelTCuQu5yfTFmuArptrhujsqBziQMj6qP8wxxPa+tgmckjONQtS7KloyK1YcHOdLB
JZ1b9ZRwwhweDOM/ojxoZHQuCU5kHDXJE9vT+I9nsCifzYFxGtqYCFofQnFddYYLbDuOD7+8vX7+
fcZJJEqVhoIMEUJFVZ2y71C+Hi3EMjPMLinEvrH2nRIHj63QK5SmmJQZ23fQjhFmug7ZnSl//bEP
wjmYVCb6zLRpShW6/IvxhjG1VoLKgH0EnjNXGQfRLnE41CKOJvFe+ev/SLuOJblxZftFjKA3W/py
Xe3V0oYhaUb03vPr30HpjoqN5hTmSQuFFh3BUwAyE4k0J0MfrxE/SyztlCNKVXngiWZN4WZoKl0M
1c1yGWH0fGBzsfSAkOdhlKJHXcZcsHFx2jY9oOTBbZghQIaIK5SBQFR3ShICO4DHIK0Xs5QxRnRi
GlwWDvn76iUeNouQxARntEZcjpivkHriZ50Qfr2R8mHEjxfkElm1OBs5jHfyr1CWQm7jZugT6Nfg
9kh/g8zK0+85J7aEH6SwInICK/3EkJ2PL4n3mJTZCFoj1WLiFnY2cQsLO9zjtY6BcvOB5QOwNIEy
H0NeKIUBDbcxgjYcKqsMS5YmbGu0zmOkGyqk0T70/uTSUdHLCtMN7Q47ODpofPECDKm4C47xMd8F
Zm6DohdFBOk3xjZu3ylXYGptOd8KqBMhwD/j/mDy5CzNUS+0k6HLUsCNFxI5tiseZSqjTIqjfoCo
yJf+nihxEZvCDB/JM7wAQpramWdIZs4SF2JKPt7R/+Bq9MuliJC814oETj24bC3SyZyjUIKbrYWM
MXNZwYjb56nRGamJr+NAV7GtxdSd1FYIzAUxeGES/b5Aa/MfHSKICd5LT55JVT1Ll0McUXwSO4Et
PWaYUEN4/kKbpXvbZua6l5R3VWn8FIcT4IwKT4q6euRzzBLumERRmziGoCmajnHM0Ir3ywq0uu3H
bML1sL/M+DmnL9pd4KY7zSOTYMdDdKpZpDPbAmqgqQSF9gpKJSkbmnZcLzeCTEBjn/Rh8LBnoaPc
zZ8xaepYuuG5ObE8yO2bcIVKWVA1nIYEc5oCO0PRByhoChPT28z5bbbBkvEl8zRGmc6mSVvhUfZm
mLps4QasEsXBltzKrsTmjiLf+KByKwzKtCSxzs+LKAV2Y5jcEay8O+OQRKb6HBSmei6PP4VTxSBG
ZjZz83JYQVOSowQZcrRkO7UnMkAJdcifOiRngjfZZ10OGwVPsGhXLIGKifA8Yj59h61sbFgT5E4X
X7wnw5qSfeTdVvQthRBAxK0qaC/lRbrHL4wbPVFDHrK57Mfaj1Ca+TvRgjUE5aqoatEJOg+IdIGX
tAigKWXlXFmroDUs52vEI/B5KbdS0BHksS12P27v1KZCrddBKZQuFoUqc1iH7Emu4hvu4ueW+BwP
pgQ+p/oTeENvI25pFDpIFV7AsHodDS3vjdUsT+jzLCFyYeu2yR0nMkKnWzfK+vuUja+McdSSEguS
inOd3i/9VyMFOaB/exWbb3ZQjEgaiL14RdIowyBkIPHpxiGwp7f2VbTUL5g0skMjBxpXstf4ftqP
R/mI3n6GZG/ZijUsZSsGrlZyPQKsEQyPkZZZXVp+TgPRlObaqiZW8xH5HG2a1nCUfcj5IK8jEUW3
oniSlfvKOEjCfkkPYfd3ELuMLd1ysVZgNK/iYMhJX0w9MRCTjaytPaGaAc5H9Ehqo8SD8XwbkLE4
ml+xk7R6ajLspTYehuQb0iGN9jQN970wget1dxts0/ytV0fJ5RDJTVXpWB3pceofF/DREONXP4U2
KyBxMaU3jk2nHI+5rpO2a7Ay2Qv93tN3GUi0ZZc9d3vbfFzVQKfMYGxg+E86YlUqfwrT71X+OJZe
092r2d88pv/VU2TH3IOi3c1goWa1HW36IOs9pSxkN+aGWHJAF089xhumh/EldMYE86vrnfblZy8N
96wz/Ugi9rf2lzKaLd/wcWsAl4TaeafakULm/KU7pHvOGitz+gEaPh/8XcVoJSfWrb1pQVd7Tpme
GMM2xYzH6VbajoeWsNzWjYQQep9XAJSR4ZWo15oFAIo52MgkmHCzEBeEn4wEKHJQ44Fl1javuhUi
ZWdGXsdMDmLWGi5wsn5wijk+qJNhMZSQgUM33dRxVlaNCJwZDQ6o3rKic+t1n1LknhYMqQQRRW4i
qXcblQVK3XiNrnGzpEJaanEfpnfl7BbTw22IzcjC6sgMyroIi1YYSg+M4ETiQ/FeOWAz/coZ3ckJ
Dt1L5oWfGJgMOaQLdxMtMxpUR5LN5M4zpobXnnb3fbEin/NEn82Ys72PhghuK7CjgVfhvefQcYES
SwXwhOJsSLtYdgQWz9D2lXCFoMyZLoh9o0sNJL/dldpDi/ev8WqkT7rPsbT4Xy6EKxZZ7ioIpWRV
UIhpR4w0WhrdYFfbwl6ygkvLwW8d1RWLMlhNEEalIrTEYA22+Cr5Awpnpb1xWqwGMZPQDb/dRtyW
jSsgZaOCQEzaRAVgKWhOsqBZnnWhbvp5whWBMlLZLBeLUWD72rxwpXw0hVZyB7zS5m5ybi9m29xf
oWjr1CV6bHRQLtJpIB1Sb9lHPs98ITHk+zKJZCUQahoGCzjB8bYtEkuSXiY9t8KWpbVbTz70A/6j
RXT/pDKJwhx2F7EDnT4SaKTvRES+HQFPxr6xFkQZpaQq616PsCA9qnbLuOw6Y3oUAlbbGkPW6MHN
YifXajkAJtSemuIwYkL97fPfKDAhF+J1zyizkCKGmnNEVTs7vtP3gg/qR0vymrvhxDGJwRiCTff5
FRMaPCQeqmOEhRmmMsbwauaS8E/ocry9rk1rB+429P3jsSzTDrDcYMZqqyJuVEZg9wNfsJwfh+lr
Kn0d+69x6t5G276jVnCUOKi8LMizAjjtHO0Wl9TwC4fSUu4kmCH1TXJSV6oYR7cpgitM6s4ImnjM
Yx13hpz6WnxWw0M/27fXtXleKwhKOJZSrNJOxxtplHgTfQ9lgzaE9FixQtCXwqwPXucKiKx1ZR/i
NK0jfib7hyodEv8SDsNR9chbqT8RNy12CHXtZLWY/bLX9txptoOD9IpJUz6P8dusse+berf6PWRj
Vr9HKauaUwssXG+/6dO9Fu5ub+z2DbkCoC6RJR7CYphweINgIz3tRS76MrsZ3YL9jvcF1iSTTTO/
gqNulAoJ1lYjYVQZDJ45+LuEi5n/jSJ+WBNRBbcawlOk5en9vkWq0BplcMEJ/fAufdQwbS21+HPw
PXhCut+uvMCaH29v5vZh/QKlU6EtyHGFPJsREtMP8nI/sKbNbGvB9fuUkxskaY0eMgSrkDCUgx/R
dKqmc4uc6+1lbJvi6+bRqdBCSpaqKLAOePDfl13ikvREhvEZZrVnkzWzdo02H0oQGDzKnGx98iVE
xjhGsOrjdDFk3FeyQGc8MR8XIztnAJBB6Eppjl79gnxnhjE3nEXKyAmHP3cv7IaHHP+zShm33++r
7aRtCvorGx1FtXaPMiHwuyLb0xYwIaAxRPiPO/KMK2f7yb4CpIxGL+N1yQ0ATF95pJdQDF3i7RzZ
BdjySBC/+1sChZjHighv67ahKODMNTR0/L3XuaWOC1knT1rZC/aEL+q/uXD/Ip5XHMqGyGWJsIcE
X4Q0Jql4EXGO9CihOkn0M2tiOibkZ3+8Eq5wlCmZDa7N+Blwwln10MoNxlLZBpM4qOWt6iuKN5GZ
QWmPNbKiuKyF0s5qP3ZFrpGXNIkbg12CTMzCJBZQPSAFSyo3b+v9tiL+WijttQZgRgrmDnD8ZAfy
fdEyRuWwvk/5JroWFwgq4/vpBMr1qTENgaHq2wbyugLKlDSL3MfFDIQxehKEr7XqYDbuzGLK+Rcn
6wpDFrq6lDu+TTLMTiPnglJyayngFRiWbMbPxj63kb5GnvMPlYv2WFUQzA0GB0y1SXSrKlElN9U5
+F/TKvVGMV92UqQrTlYitpqGOUM0NtijiA29LpkyKfGYdmX/M7Ja3mU7tLmCutmK7BQVMvM5ugvM
8Tnbh27jsppWtr3LKzJlVYI2SIVCgPqJWWtK02CPSghOGualR1JjN9RcpKxKxktCjimU5AEa7Gsr
dGJvBhNX6jKTdEQKbyFRBqXhwQ8ck9giiWyGfgQWrvSEqWS4EHQ/Bi32H6k13R1QaWgViUrA8d1R
Mp7n/unPvk95JUqk/E/pQuWJD72CNZf38ra8sV80u4TWdloQyViAduY93cNs0EPuBJ5qCYfIHcwF
sfcY1GmCZbwWX+JztkeRJ0v+GVJIF34v4lg1nAbp+GdsJvdI2spDb0LtN0rsX3gUANzeV5b5/0Ap
EchxPWhYd4OpQ4udOhE4Rt3G4bzcjWqTuUZifz/sM6GoMxQRtYE65aeUfTMuHA+fmQSwOHDThHvD
yUwNbKpsZ2HzMliBUQZF7LseNCUAm8t7XXxqYkab9PburQAou6Eugiik6MnEasg7OLKmbxgLbBFu
WO4zKwqz7eOt0CjrwY25uARk71onvlvQbkp0ukMpeLmDTp91hovH2j3KhOR9jsLAGB5etByG6slo
WCMTt9+F1wXRUfygUOq2arAgbdhLkmLqQ7KfMw3De9Jj0A9HztCsUF8EU1QXp6hUVlBhO7+2+gGU
WZmHOeS56nJ+o0NKmdWd5HF70WfdrCxJoeP6c8x3Sb/gudPCquR438cncTftB4e45xmLBHTbe1gt
jFwPK++hjoVCNUosjAwTk1EP0tZmCx9WNgdnee2s3J0PYCxkGJPNkOQKlfJZlKUalLDGIntRKDEL
1YlbDFLWxvtRr83MAAdJYE1Zse9VTP4ci4fb8JuO2QqdMi1NlchKlwKdi7+kiO62AejY3CRmVUyx
cCirgiRpJXVEaKb8s9I+NW3pNPJTDXqV2+thqgdlXXQy36KSAaSeLkwZPvfYgRgh8svz7/kLq82j
bYuRqXyXAmve6w+gJHA5S7YlT/Mki6QVWCGnzatuBUfZljnpEWYgr/+YO8aT02R/pxlDHDafVL8g
VLoAcsgxW7In0RlO1cxOPqn5qZ7cDiOhpoFxc9+2lGA/fa9tRdfVjTECKmtPSvlJGFjlsuLtaxNR
3vcIccsJirEAgbhz2V+cXx4wKXNXuOgvSRE4QUvEfXr82WJSnWrMT2dFGFhrpCwKFFoRYhJjrltF
tediRieolDGq9G6LBQLJ75fZt3jwoLAIIKmvY9Bp0PrKHDJOi6FXKl3xGGiqsXDETMkeBk2Ykm84
jRP5EdpzfisfvhJCylbIldBPXX2RjAcp3w3VXZ8y5HyDyQTPJknFjA5ERCSDrvEP+1bWc0HBo+LI
nVEMu29N7QzZsBFmfZ6Rx03va1d2c7s/iI8ME0VO/aM7d8WmDqyL9T6qSvVnRg3O6oN8L/9Fwl2k
DJ7/JrPmhWwLyBWPsvFiumhaS9baYmhhMx8r5a1JX28vioVBnVlX4R0wB8AIw3PSzYe4O0zBxHAd
t63TdSGUbY8xSxJ2BCAIon2fwwlck6PZhMHDmOdWVLLs+3Z8ciUklH1vFjFP51bGA80jkwUCtNw1
qHbJnjhrPvPfuww9wtDofQN65sSbGM/D7UoUCUWjaENDeQgd9plhO6Kp1rDc3c+GifRLsItPlUPG
TVYvyQNrwduHeAWkDGYutg0cSwOupQDPvH2pinqfpaXzO6JyRaGMolCPwcDjjWEPkhOiXqhsvCzJ
zNsg25b3CkLpmFbz/JQr0LF5KOXT1IqV3/AVKwTJ2jDy95XHGPG6uhgTUCrxVZ89ZFDMLmZo1nbQ
eCUGlGql6jgLjQwQqTfHHwHSM5hW5+v2fJ5mS39aLNL4Ubx0TFdqM/CyAqbVrZrnELSkuD+b2Kkw
pjucSqfWNLuSeq8fS5Mv+r3I934WMAnPNs9PxiWggRT942CtJpRHfjag6s337Jjf5Y4bOga4bq3J
EdHFyKLO3zzIKxz9qFK0tCxyNOXbpfwWz6elyUzRYNw5jCXRZMQYZodJPAuWlIbJd8jns1CJ9m2p
377WVuugNBiFUGBWL2Gxot1gd88qGnXil+YwWIFxuV1iN7NGS/V+RHtW3eWmcV5BU2o9FK04lDWg
5/p7g+68RrHz4k1H+XbbMgIwrNOilLsLBM0oeUD1xUEBz7Ys/h3XrPZJFgil2zHmXaDEHSKBBv9e
Eky1c5Tgb8Z5ESf3gyuw2jRKt2eh6zteAkh2HI7ji777rqAruHxi8xWwlkMpc1ClPMZPAMkYD7r0
1Dc7vXlirGYbQwU5uSzoH0fIlfPSiksNSyV7HRqPE9uA1iqP431tV68SmjU1xWKW1LNAqUu6Shsu
NVriFES5KcqBGcpfh5HheWzfxfJ1adTbq+wHXjEqLG34jjobkF2FTmpxqcmDHPonJxSz24fo6kfZ
+AWpEvO8ulyEpQLpnISFha8zev3iveYQhqYc3Ys5k9pv2zhdwajX2CgvfZmTXVRUL05QsMyqA90O
5lx3UKVMU49auJ9eKOFkwFg8m2Qp1GfN093/wPtGTv3W5lHWaCrFsRVbnFf8Q31Q3ggvTuTynzOz
3o1uuFPRLyna0V7asbw2FjBlm5Zen6uEB/AEwrm8Aj+iM6Rv/RJZXe5H7KAVWcithRL1WEmJlqhZ
W3M4OPlB9/jTcvguP3UOxlJZ0T5jZpJZYkLZKyXjUFAVAS0TDTdO+rvYEN5uWxGGPquUoZLLJJzC
DBsYxV+z5Zsq2FPLDKKS3/lh19CFg0HGBsaUfUjaGb2QouiaRG4m1A415/JvVA858/kfmnexM42/
mLZq+35e4VL7p80qqFMr9LILhtkc80eJhKcu1agNWBOQaQpMjKL2Mi//lpx+K360Aqd2thIbbRgS
LJoPjsnyaNSvSTAx/G7WxlLWeFnw6i54OPdBMZvleKqDvwrjaVRY8cRNQVythbLHg6HPeVZgIyv+
WAinjvXUZKyDzs0JndgZ0oC90sZGQwUBN3nqkmq7rC0KP6xA6nhb6rfzFNcF0dTwKscNY00Oh3Tl
806NBkHd/pnFIlnr8hMDb1PNVniUOS5GmUOjmI6DaiJv6gtHyquvehZ+CsPgy9LUfoVZDoV4jkou
M/MmsZW+dtJycRtRfh2qmEUDxzhQOo8XxEmmVqg4sqflrpoelYT1mt40zIqEyBXGmiiYlf7eUMpG
VyjyiA1Gxfl9/lVwW1MA32kEdpTkThTMckdmpfLQO5GRE9q++lbQ1J0w5VFXj4SOyPBxu2LsPWd1
iVU5pFsg2gcspoXtrbyulLoSyqrs8yjAVhqzO3afc+PzbdnZFp3r9ykjhqG2Zdb06M7nygd5OWdg
nldm7zbGv+yZhrJYzFORBZoQt075vBcLGBLShkNynokd7GS7Puqo62E1Om+v6ApGKYM210s/6Xjp
ipi4kbwm4UPPotImxvXjjXOFoMTPyJXEaFViGBu3Vx+kyNbSxa4lW9d+63iuSLS0wUQFaQjNFvtk
MMFqX1jSoHKmUrR/MQ5p00qqkoH5aTrmiV6KU1bOR2m0HT8keFSEqGcDvYaL4BjGpil3LShuR7fH
SIfY1liom6e1QqVsf5cLmZaRJlfhTGZHo/fOke/J8GjdxNuJJOnuWY/b7Y7XKyZd8SWERaj1GPR4
6d/WHdKnTib8kDLFBURzymlySDJedRg7vCk2K1zKLw/aWq+nErjkWiBebOJmmNduoAA/fRZN3iQ8
2/3hj9dLaUSm902I4u7ALjJL3sNZP6WeLlr3EXJc3Ivm1dDC/FN0/L3g+GrBlJ6EMib7otPpZz1H
iumWpZVaCnINpBYUoyxYxRUMYRIpbRnCruYlUG+ApkIx0+gpbUBEI3y9fYzkI7eUn/yIlZ7ojSFJ
RQCVLJpTrB0x6fn297efp8pV5ymTLBpCkXELAIZLhLq29HtSHBwcW5tQwgeaySqC2VT9FSIR3NWS
piDXJy2HPeuC+CHNRNsoo0c1VH1DVlnu+uYZrbAopzIuRaPPM1xoqH8Mh52S26rMCCltR1lXGJRR
MZaljgYOVwCpZBKdxQeXtWpzf6OU1BSPoB7FNIzgRWCl/zclAzk7TcNcK3CQUrCCkU4hojJIVy8Y
U3sOWHc14/u0HxtKICtuAng9Jb+rBXQIPd6WvO3v/3MD6B8oiTQO3CsV1CfI2uYhbDAhBYxLv8NE
KPwyCrpBCcDSV5jui4GpdsifBLTq1MYOZV/m7aVspzhXKNRZpLHUd3ED00NIuEEE6xd+eyRkQ+wm
dfKpDwbhF5RB59nFIDSMqMKCol23S/exNyLZyCYDZNwedI5dicZJVQbAqEZ7r4LXbhEbMBtVqaUv
ZNQGqxuIdU3SKfclkHpFzSAOBeY6FTsywZe7E1CBgQZjzIMndOblp+CRVSnEWid1abR1kotjCFiJ
jywpdvQS5DHNLu6fOWYly22JN+h0u6CErRZ08D507phGvswxLNGmYV2JBnVXKMok6FmDtczGHcax
5jGyjKqjGX/dlnbWMqgbAx6UnPUCYOrM1yRPnBlVCazvU/dDgalbtRDj+yPSpFlkmAFziCRDYcEX
/f4OClJQygspMEgZfvuQuHyFUh9C78b7OiuLvv1CXx0MZR6SeeYyjAAl1WiX4SfWYuo73QaBo1ei
tjx6uX1AIkOoacqgoA+nTkuBJ3qzld8JdvWUv+ROdkbQ40CCRoMT7xandvkDhpuBlyB1M08yWyc5
sZwk1k+hvNAYHQiBNJLDbCRzWcCha3TPUSmC9L4+5DNDNBkacHkarlwLLogx34Enx1ocsvpJxqjT
nsusOZHs21u86VdcT/Ry4isgfW6SFLXlCBJX9033Q++9cnj9MwiiJisIrWsEdSLaXOf7fsCwVrMS
n/4MgjIYQT0YvZrByIty5DcFbpPoi2Bwn/4MhbIXVSyIZUAeIpy+D/PHbkIWuGbcwJshmtV5UDZj
qHmRMO7AmRBlM89TqwhOYpGbktzsyspXKpZjyTBSdBhYGYNaHAxU65boOAMjU8qw5du1stcVidSu
lUGAIEYCHeb3iltisgFnpbv5KPrK7vbxsFZCbV0cikNeD0TOjDdOeRsbxvH/i/XTJNlA/xr+0VIW
peLA19CVaJd/HV8xGBW9XctjuuPt5RR9YdZtkx/80UO64lE71+dapxsR8FpH3o/7zjbeSAyo88Vd
jzfNsu+PilWdWBV720WDyIP9s05qI7tERTWdClz00hzlk3FsnWZnuJmt75ZHITTDI2lTDVHgOfuE
LdXYLYxI5fZRXn8BdavJcib2+ojsdhGjJvipn7/fFhXWzlL3WDzNSq3O0LIq5Bwy57sORoz8FJym
lb9VocHQgW1X99dy6NE2Cp+0QqtjQ/k9yFn2ja94ZLoUq2iQsWv0OBthXPRGlrGqcg73UiB4WiP7
f7Rx9AibhovGMQoAgdmJ4OgJzCbdgwXNTMrKNbLJuo22HQG9SiLN49cISzc3E+DS/xER1Sfd/p7v
MNCAyRlItOmGtmlkd1fXVCpGeSa25JDSxqvaxYansyv1wurGlPFi3C6zX62LsiR5qWlNS55ZyRF0
LFb/EH7BANG3wB1+XBTqs3zHImTZvuivMkgZk0zWli4ikLpeHvS6vO+48j6u4ufbR7Z9f11hKNsx
N5qaBzJgSgV8xr3TdmdMglX5yOSRue9Z/HSbq9LAk0u6gjSVTpnEA/zRbIbNz4WHzPisBZ+m4eH2
ija1agVByUXXz1oek4blKXD7bq+WjLqKzR1bfZ+ShSkQhmoxZlj5MjUDIT4Icr5b+F1VWVwkePES
Mp4lm9ZoBUhJQl6qFS+0WNBPaxR6nUMe3r9VSbmCoSRBE5p81kasa1xOzfjal+eURVe/bR9WGNQ9
0XC9yqukIlv05D0JV1R+a882AhYue27SpoFYgVGXBmJUgtBrAEuEV3Xy+aC0ZNniO2ZrNUPi6CEX
ilbLoUF6foQnGbkysIRbubdgnlFwXtBdDRpYlp3dvA+vS6M5OYUpLsYMBPPwNPKD+IVEu7PzjMGS
ZnnE+kaXZOSXzyGT/nnbp1ohi++tLld1fW7MWKsWmfFXda/4WOrjBGYq0b2US9m3tZkJKL0H7IMm
71IO0p8Vssnl8LJVI3WDYvKGAVyJc+KLQvTULsPL2OrPbW+kIDGcHGnqWHHP7UqI1dopy9IrVS0p
IX4KhzIZRAgw5KO3CIVzZBXnyI07ZJEUR/MieFlVbbIKPlnaI9OWp22CYChw6vM+uifxXsMSPDLB
lMgYy6tkolFmJxgqUqWD1aIL8ZFExdAqjenONqEMyPbB78UqVrtL2Z8oqTA1oYdktY6EUCaY9nea
kx1myHLykFk9s7qLSM4HB2IFSBkjXdTqeRmwndERQ7TQO0c2ND2WOxI/LTzmhrLMBGWPCj2KExkM
rVggaTguvfBFff7ZQwHO70+B1X2+rTsMA0hTyKRKWA4Ticakc2EK0WEaRFtsbY1j9rsz7BE9UqNq
RrVvCCuJ/KDuwzveusxoeEAPlrfcqaa25+3Ujs8tg6LhX2RUxkRwBNPR+kUFedIYg900kuIcLdBM
7As7sQdzvL/05d7XDLRt3+UKRpk+JELaeiYxHiNB0+NyltXIEVVWUQkLhbJ3fJhleUtexXLoigiy
t34VMNxZFgRlx6Y6Q2KKxCBV465E/HGpv+vzbN4WPhYI+fvKPW/lZeniHE+BOjllYmPHBTqwkKD6
MxTKSNV9hob+FO6rIB9xLHZf+7omMq7bbQfsevCUZeJrbohKEkpMdsNuOTS+5ol26rLiIdtKdIWh
7FFS90qaquTxJDzk0tss6VYgfO/UQ9LKjG3bTr6iiPAfxaFsURovepsQWR4xzo9UQOQnzhJ3rU1a
C3NQHLMiBJfOn4/W9hciHRoeZGluB/KEj1+JtcW806fojBoIhCgylCPDYbFmP/FzO7ZbX31kViWI
m9b+ik+ZihizAHJpgjHMFnfOE1PnT0P4eQrul+aAOzQ1G+5YRp/ZXITkw7cWTn7YShEaQy+7jGQV
RE/ft1bidggn8Lbsswvmt5lVrsd6caZWWC0nVUVEosPjfrBnZ/TKk+ig/OKTjGyWZIFbwqt3JAzE
rBdjqPtF4FbIytipRkiyaNmxcWeres6dyC3IhPfBGm3RHl6KF5ZB3r7frkdKmZiYg9VKCmBGRW+r
M+9H5adqzPdj27/eNjPbV/cViTIzfB/IHccBSc7tpX5SR8b3WSuhLEwa1kMf6RBObgCr2Bifhuml
zJ451uXC1ELKxiw58gcByX1Xb92xs7WjYhpnMnuytDgrGCxuMVOUrBHycUILpd0rrJ/wL170dS8p
0xPEohhECtYKgnF7OErn2ep2il9byA/Z85vhkfKk2Z48lBk6t4+RYWHpiihDzuUubWGD9Lb/xBni
Y7vkbqMud3kxmjXGmzHMLEMp6G5ILZinNJ3JsSaJBSGyokh3cU39mWNyiQ+vdG+oM2GOOhxqncRm
M33jm73E7qbebK272pYLs84Kpci0OlDJLThp4n2ny87QLd7cyU6qgfWu0vY9r2LUQOkpSuvdPjfW
PlIOizzlSYPhHXj4KM99q5tD/aoaqn0bhKGDdGIFo9NzXiKhqXBeCk8BS+1pkNLGGREFs2UhWBhe
xb84rxoKewVdkiV6CtDYx4NektZgozclt3AjN2otQgdKhvGMYGd7vL1AFiAd1l4wZjxSVAD+LMxL
HUMDqQDoR3eqn52Yk6m231e/1keHt8soHdOSwHUYD0G42yc/PRE8UhYXPxmMMNn2+V3hqHsWo8SN
MZoAV4cPbfKaKZIjKIKpRyVDULal8QpEeehDrfVZ3qPbI4lnVPjOgarbVVLo1TFRk7T7/9ssUZZ0
VTEUXVBkuhpKBdtJTlrXbDGfySNuEc9CLJoY7Rd3//8szjsoykXKuFgXhhZQCbwy7r4o3dsCuGF+
332fOiE1QGs6iOUMu9LPJRLy7Q/QxQzSQ8nMYW6InojMCQ+mNzBIfiic7/mo4VUpJH5Qj2iChr6+
3Oo/E1a05YQpOQwDvFXV8Q6PMlCRtEjSxHGGbRRmtZMwsk/9SzaTO97+rQIpYGFZAl6cGKlHnRLY
12qQGcWoMtfDc1V1e04PTryY2qXWe9UUPd0+tK0A3Ds86tS4CnOW5QR46WxqT2Tc/WXobG5Ws6ns
SQUx6z4ju0V5zO8QKQVTeL7pWi4h2T4PTy8zif9mrIn85lsI1HklpdgooxaRUIzgRlZ1ng7d3gAH
TmP131hpPuYOEoOyujmxlmlqDewgYdFeBpMQIwdHvQDnJ+ephyCxOIYt3NS0lYwQW7lClPKCb3QB
iKFiyshWeTVY963MYIW+N0zhu5Miv2OF0y5KzOsTTmroP41zZzW8k2gRw95uPVbfoVBOayKnWocC
a3iML9mx2lXu8k27K2Yr3g2O7hYn6TNrVAZLAikfdeiEMl3gKdup4XQo58lYZSOMA6Kv4jmSO1lJ
AVAaaDYfnwOhNVGWN00P4E0wb0s745DoeziM4xmU6sDiF78GDV/g5PLuNsRWKfL6iOg8cx0ubSVq
wBhBKzU7sICO+rnEbd+7hPIvPtdndkUqa2GUnZi5yWiHDnIhiPdFgBlXu2b4fHthLAjKUIgtnpaa
iHVVyotu7Cft8B+ipwxrpJEfsdKiJu/5Re4AQhhbUIy8nwsQwOpoq0T7+S5mvUq2/MB3h0VZh0VA
5U1SA0+Ae+TJTnSuDmiUUAFJWOrU5Q8FkLISWlYNo9CksBLgxQDhPochJoJk3T6pf7mDf92LGmUl
Mi7j9EQhIgjqrNhvEdACMwFyUifWM5Ip7ZR5yMa5BwPe5foIvAqEAWAOOgRHEKlhHoyKSSO6hVTg
4+0FMkSRnrbWl2UaDSJAK/67yHmSceyFl9sQlzfcjXuRHjBRTUXFyzw0qr7Ui8oOb4F3wSFTZdVd
4Q/72eVthED2lUmSJJwdoMXg9m9gmF6dKMtKGVpjqQKJxzFyizui9zwvVAbCVjXHWv7paWtVJkeR
1EEeo+Pb4IZ+4eae12ngQyXJpmiv3fOMs9sKzL2DpOzIJAdDDKJe4gLo+wzJWuWQv8jPkyVYPOjc
BGfwEq9xjSOrDYHlfNBErKmkg6tGBjIhmw0PGcYSy3a37+12B/rLk8C4CTZeYe8WStkWDNlsZ6Ek
EhTc150b1l8i6Tlmxcu2aK7ewVAmJUy0UdVAM2nzjTk7vZecJbSZpbWp7gYYMpSsYpqGbtYuiSbD
Q2BFsRj3t04Zm4gvpxrdyDA2am7VHe+CQfXYRomDZgK7XTr7z5SCMjhzHMs52o2h+5JZyadmebv9
fYZtMUjsZ6V0QyVzXEq2s2wLO9DA05vaUshskN0Iha9PjaYTitSOz5SF7NqlM7DAGI3CJ1P/YiY5
yFZbxzssyo5oyhyrRgQl5/xsNzsqmtOzb5pbejrmD08/UDZghpjZy0w0bG6lIsq8JGuq/qG7SBra
ZTHI0zNWn6YGk6ox/htNbrfPi4jXBzu9AqHET26DKW1yaFmu6V6qFj4ZFaZ3tZcGhmXUCOzOLO7L
ba9hhUnJYF2XUR7HwCTzMEnKKEgQ20939Q7N/i5reM623foF96HdiNRGqgmI8jDoYrBJA7rhoLcJ
kWmkkl3D5tzbO8pYnvEhlayHM1+lWF5n85ZwzJ46XzVHMh7h6T9QgBPX9N8PECOP3ytcESdVvkxY
XXTs3ghRcOiAUJpHTWGJYsnCi1lEGsz1kV+0UvGYREpSIpfh6+UJhXGD31VT+tF5/yEPdVsJPjQc
hbxSi3wBX+Uyz/TEY9YguNCs1h7tzqosMg2I1dxJxO/WjpKftFoftB0tqy3WN6n9w/+RdmW7cevK
9osEUKLGV43d7dmO4zgvQrKTaJ5nff1d9MZOK4zSvMd5M2BAq4ssVpE1rKrz8rgktaMnlWVn6+QU
ixzbM4qGFanyBJqze2PZaCrn8ophXOYGVbZ4+9RIZIzodFae4q+dy/qr0d5yb4oYS/Zq9DEP7j8j
YxHO/WFc7LxYZohI3bE9auismfyOHcP3zDb7BYgzNCtpSyKxwNaorD7aHb2sz8BWtfpxJIq/71/g
N0JxBkaWpVgrmYaW19QvUBwYwbYoIGv9a7H4ZHSm5pZWjdiyfEw9K6OuMUtXhZnYUxY+CNSDHeUL
ivkm9kYxp3I0lkiFWCx4htDPXeJYN1bAzkHkawLHIDgFb1ZgA2amw2SGIfYrPWo+PbAmzfj/MXZC
cL7fjPcWRgqXTjIBUxoHkvwTtociF1xJBKeKTyhbWVwlmAmPEEz80IQnzRSEyEQicPaiwHghraNs
pbpPIWYGZKd8ELW4i7aeswzVBGrvWYaa9e6/7XdNELvkzgpyz7oXNZSKFoyzCWHd91ohYcEkrb8y
E2Spx1QQ5xatGWcNcqnPG1rDR+Yt+K9PbfakDD8Ex0XgGd/SxxvVao28I7oBMdhAJsVLvPA1Q/iS
jXbLfONVeRTgCZaNzwkbuWSFlD2rO2+t7BnTFhone+5P8MMnNt8q8YWFgLuPh7Oh49PCcTJJSTYA
Un+Ir5GfQJcQblMuvY1/sAKc1lYOvSPGFcFydw7FSkhm1oBtWKrKUA9ZFAWLVXmLnF2XkihNJlpY
7sJhyhkhGttIUt/O5m1ID5d3TqCMPAtGUy8giG4hjmzcpNGrUr+2jSh0KnK0fFK4m8pmoRmsRCIH
YX4cwX9D5JemcQfyxbiPl9uUvqOkbety+f67pSCkDGtASm3sp3F7yKc0yOpSYP9EF+y3Xt7NQTOK
UbfIgv35NweSYCQYZgHY8S1rLrCEBWAi7eNsx2KWrVaVgLMI6Cclt9RuyqVyenqahs6+rBrCbeOu
EuD8GxuMrbPemJgMX4Yj1ALdx60zuIwkUHI+O2soPajsYyihgpbx0Xxou3fwNW/VgSdZ65pYWqsJ
otTmIaaf5SUoh+NlIfYDYmeDxA9FyuUmWyN2d2aqAAJev7ixvH9C/9+2t+blSlQuJlAGvg1ImzJT
XVj+bexSr+7au1yKnKmfHJoWx0IP//d+vl/WkO3iRtUVNPRF2oA1ZCSvTBkm/539fIDRTGqB/9lQ
eBrIhMz1qI8Vnqz9dWU9Gr3gPrFv8c7f545QFxkYn22VLDS6umulfwkH2VGFFQd/sAxnHO70YMpF
FBponX5brsQbDyiM96xnRj+6HKxv2ofL6icQi8+F9Umlx51Ro56i/aTR3A67Uy/KYu+f058i8Tmw
TDf6Ou0gEp3lI1qcD6Yafr0sxr5OnyE495rq89jWMsSgo+VXqEOJw9ZFFvG7TAl441vBu2L/pn+G
49zrYOp6JEuQqEZQdw6a+VgaWEK9sYcst3tyahtRiwa7rv7+kjlDcscoauc+z2mDULL8MZWC7zl6
MpT54+VlFGkD+//mrC5DmeeGDLm0PHUXszrV/XWeN95lFJGOG9zVPGlmeSlanCX6lB6pX/vjIb+K
blrvbTyCcEzBfg77bBsMpj0bsZrcJJnWY+2Q46tADYj6Z7SFs/h/+YjLHuPrEYgoUnnOWhQFJlga
ERYyt4JW+pSqL4IlZAp9SR04M9G2eVw3OhSeBQRZfVfsRjeNK7HXzfE9Q5i3xpVPfyld2Zt0xQKG
GcpQWBdu6WpfY/S4G44auaMne11s54FoAK7gWPMpsdJE7QEdgUuy0zAdrdbXwmBuUlvPPl1eUMGG
8ZmvpmgVUqjYMGV4VsprxQouf19wfH9Le9FOH9sW+5Wn12r6T4ng9Cgf9FyUXxPJwZmJSp9zS1mA
Q/IpyKXmrpEngUMXGAk+qbWijjHVK+YJxyfJPC7zbKciDJEYnIWYrLDK55mpdyYFy2rZs5H+3RE1
OaMQpzEmcC/QLVpldQAC6ex+RpRdgCLwFHyuSl9bK88zpsF5Yjf6eGpq1Z7HwjYsT2mPeXU96KJb
q0jXONtQWzSplRSYao2u2/HzSDuviq460VAkwSbxiSt5BQ1AskAR1ulKnT81IkoogaLxGSvQn4JX
mMmhrMdlOoTNAzUE27OfqTq7Bn5kYEs1Mxt1nPvoh3JitLG0t/uX5bV7bT0TqUzFTk8oSJ7s+fWy
QRAJx10h2lYt0oZdIUr0BZbXsuTJoqeFaH84W1AXYRpWCyASeNnsASNt/k4EJuLGrfaFOg4Twfel
8WpSn8r0padPlyH+4LrBua6p8EC/cRZEGukoeGRY+Yoj++i0Lm3pNvxAb6qjeo0SiFvlSlQyuL8z
Z0hu2ZouN7qiRU6PSn463jflc4xSZoFcbHt/999nEG7t1nZY8CJvmf+ekB9tAgxeCQzUZ7OZsPmN
qKpz35Ge4Th7Og/aahkx4KIms8vCL8mj0f3ANEdbmzrnsmz7Ju+MxRnWDGOhKpOt39ChAEir7xWt
zWyMAXW6hHwsaxm0EOTT1GWxaFFFUnK3rmqZJXnQoCydx5LOqW++SqDJR/prflz8xZ3AL4wSq8gu
RPG2fZN7lpkzudYQdUieAFnLX8Puayb1zqI/Nk1weWn/cHP+icOzHVQY5FrMEfZxvTOeTJQ/oY3v
OGr2v6wUafCOun4cuzMeV+9Ms1yLopapKcaEJ5abNzqaSW/EvaSCrVO5B1w36XEqNwACN0nUDPa4
IASdnrL1upFFcaM/pGPPUnG2d7TGVp6Znsy5EwZIC7nKa+LktuzMX9pA9BYQbhpnUEYEkUzMuWGV
F7MLqhxXviqC/vAvRbH0qovo4wW2hacqWAwrs2Ida9m6yBu+MWwjBOfNrK8M2XuRjgjspcrZlgxv
g6xScFcbVuugDRViptHRaAfvsu6LYDizUiptXg5M9eXElYZva3ySBsGzft9hnvWCsx9L1MoNyKfg
MDtfUV7m+vmyCH+4bZwBODNRqYmhLuDXdY3BDp9Za45kT89QhshefNMPUfUABk93ufpbHeTpCOop
iaRygWiVt/ooCQjCEi3HjEV2DDK3u3oHg9LWcPCkBKle0lSToBQ0os5oqm7R906oZwKl2K8GPRso
jbMbtS6nZc1wlmD8lDxSF2SuryBjYROkQlaCdociXnEWSXDE+HGgidqXS6TjSA8nPcjvsxMSOylq
GJkdJofw0fgg0ByBg9E4GzIpMUF7E+RkBbb9hwaTHXW3un69VezcA0tueSPkuWG2/bcriq4YmMBi
mepv/A5aOhHw6aGIS54wQnJCk+qM8cuhrN5UWe71hfbYSKYzG6UDplV3TiP3ssy7B36Dz20tflQ6
9yxKRDTfol+m9aWYRXkYdqIvych5Annu4yyiBdT0Lj+yae8zpnShD1BF9RF5xbS4YEHJbYb23FtR
dfvujm7E43Y0X0c0VipMPOTn8qtuGFx1+R4NQn6QXV3dALF13lzT2zHTqxZ06D8TDO1VhKsmC9pA
VR2RXKJt49xBZGSxRRssaa0faOdGw2u5COy0CIJzBVmVWcZsAmIZE79MUXsaScdiSQSOVKQcnDvA
CGbLLAfs0FKmuDJ6xfBgSN6Y3i0YGSEdL2v7fh5os02cb5hTjJ62SgjF6jPl6+aBTYxjnQgUPZsa
mqNKR3+8jClYR74SZyBJFWs5INfVr+gTYgRD83QZgmnxhQPGF+CkvRJPRcggsn5wzQSlkUUxaqJz
LNBxvvRmSSxdLkdslRqEAUIdgeQZaFFCOz3yqaUjGikiWjjObKwkWeaWmaZG+7TqX9YqQUPee8Js
Z33ga3C6UDcqUuJ1HcdeVnwdJ8SMZFErlEjr3v6/MQ45VfS667E//2YfUfFBbcn0WxS1wW8/IkH4
bGmOKupK2ffbG+k4K0ExIFHBXZHhoi4QNBmwF555ZMTvIBYNQq91xQRqom3j7IZilUiszRBWqz9U
4be492XRMRbpO2cz0mnu+yGBXKu02KH6jxp+uHygBG6DL9HJqrgmoQnVC/vouE4RkkDZZ1JgDKgR
PV+G2n8nnTeJL8+xkFOdqIb16v3VpxgjjGjvHYjgEKKIfFHzghCNe2umkpGTFsYC3BSTZ/jrQbtl
TzLZS1EHJCrJFewTT9sQ6hjeS2OA0dhb0q/q8K7uzM3acSZCmRMNrGrYp2KYrvXFekwm486KZEFV
mEgO9v/N+bWSTtK6BHI0Mpl9skiYE5ZNucg5sbvWBTPOl+I0ZKSxagBGCVhHUoLJouA2HnwpUA6m
cDzDfgnJZvE46yCthV7EM04RGfWAFKtdGPqhMVvb7BCDmGS/UIpAabsgz/7y1slX5ljoCbWmFZJq
08oq/I95D1OoTqKzJfBYCmcoCFrWw6QAzoS4poxnS/ZcIvRsg0zHb2/ixhaRQIk0hb9fqFOZxOxe
lmTHvv9uiooHBd/nq3EwDruoM5blzw0dNNH9adRFlSsiCM5CdM2gLt2bPQptVUZ3tZo4l02ewEPw
xThy3Wl1ImGRaPNgjh/U8KZY/+7SxZfflA0uq8YAiJbK32irPFWLOdoklF8ui7LvKHRZNaihKL8x
nFhhZLRJiP2go+YuUWRjjLhdhbmN8lT3MtT+vvyE4otIWjNB5F7Fazisbkfzdco/XP7+/q6cv8/t
u66XcT0yUaQkQSdweyd1hl3GhmDzBSvG91H3RYkhhSwXVIZg97/qGU3AdVy9a//PwnCOoe7nWDHY
zaeoXkBzoyEGL7faX4rCdmzjFjQ5r5S+QbhAJa9DFYAAzpapabeWaOtFa8a2bgNkWauux+gadcf4
OZydnOROsvplI5q88IcL43nZOJcQsovPmw4UP+IP/43UToK+sLXPYEUNGGuWetVPgoUUqR53Zay1
cqooKyzKk+uE+maJQUHCu8J+hFg/C8c5gwVv5pHKOED5NavmmJ7DY+ZEI24/qU1sCcEV++9OFOcM
rAWzyYscYnXlU5n3Tt86dSSibtxfO1DnYL67TmCGftUNiVClTeseL5gCmRezdbSyfzazLLgsy74K
nmG4xRvjJdRWbUBxqxWs07dFfjLQXDi/g9BVQVchagwVi4LZlNP0LJWoNIWI3S4EAUYwjsOCK766
iBgCdsXZ4HCKTpVm6YgEXVDyJ0sLorF02iyIiAhnX+k2QNz2oM5rAHESgBjnr4558SgItmtveZss
BsojQTRlVxs2cNw29QjmzZKC9dOsANkeRBUPwxAK9Hr/EbFB4RS70FdrbSKWfDzNfnJoAuOR0S8q
/ruL+s9gfFnUNM90zRqANZh62cQvc6jZVX+s2k/LIExuMr/w2xV8A8Y5wTmMunFYsH6suygDbwQG
SYBa8l+miu5FNJd+16dv4JRfD29M2iw3VMCVmJAloY329fKpZdr1mziwDIqhqJhkSLiNMpNq6toC
7chDeRXlQWY8t/2VbtwtVuRdRtqPcZyh+DBXqxRgAJgAxbpLWf4t+gw67STINCc6EvChgUWJHkVx
0P3ShQ0st2EqooY66RB3jT5Gzb95Rl91s9yJP7KBMP2zdRQRDuxu2gaS27SyGjE3NEHIfqUfKS3s
vn4PcbeibiC46wshedb3rPl+xuTQ3M0+m67uKndsEj3m6wTCMWoikbibDCnQGqwzliOFXpXGVSbq
ZGF6dkEP+QAYJUmK3D3aqqb8Xpoxm3e4ryR/CP18IPCJj6loAua+idqsIGfgVXOWs7KFXrAmq/Ep
dWdbOeaYCld62RN9D63cBowz8nlaz/LE6G0a8H1OqzOFqis4XruGaQPBGfa1nSqQhrzJA2Z88PEz
lt0ZfKLVcQ7a7yKm5n2/tcHjLEfWmBFtmJJPCtjxq8SJ1vxlWVHkEa1endaBJMV+EVVf+hSjWMPR
UyPDTiMiukMJNJOPjuldW/brgKWV+iuZfCmHQnD3FJhIvlVNiwYk1yIA1BQ0aUl/Q3PVdKgkJ3Ym
jbf6rAh6HERLy0fF6l7OYo2xVTWeGaBywKehswYDpoTMATnkmAIq8tcC5eGJTSU9GyiR2SIeFgdE
nIxIJIiCzk1vqTcJqZJ3LyFn3eH71tolMytpgK7GsVbb6VAQuw3rU5FOgrjc7i1uA8TdFuNcTdNG
hVyYtfc0pLUb0vyrVH+XaPmePMEGiTMnZaL1S7oAKcqezPE1px+qxBcccZGqc1ZkaomhrYwxbQRJ
1owuHssjT4wqmDq9w5KIosu2CJCzKT1qPfKRccBpVXFAEdJtV4i4PUUQnBlpKwPDcNgFxKxuTfN7
L6J12f++jjlLCsgiNb7pIIuNpuxZKGlInor13mhFT2IRALdG3ZC3dczqsI20118iLe5fm74S9Z3s
n5izGNwyVXJs6BUIcNxe8rXVXZTbcXq4rF77du4nBH+NpkNowUkBosp7l9ajtySjS/T1wey1YDBE
neGCdeObCtRoVuWMwZXmfGtO4YmuopfvH3z8WSTuIqZVSWNZrK4gvl5BciUfTHe5z9i0GN86iio1
BFvE9xbQSlNzwjStJs1tXOj34IpI7GgpBWZAhMMWdhPrScaFjOkEhZMoyHvy1e7DW/hagUsQbQ9n
OQdtGse1gzSqZniLmgRtJryysOX//dJ33h7OZoYrHPcsA6NBzyXzc+2L/KgF6QGTva5ELXYigTjj
aVp9Gc1MF1pyberPi3DahwiAMwTpVKtpq8KpqYVhy13pZ2oteLzvP2ZAzGNZoDsm6LH8de87XJKH
+o3uEWO2ogMqljFmKwowbtJV/BQckyIyjV1l2wByW6SRKVIGdnFdqtt1/Cey7DQ8XLY7IghuYyKE
rYyWebVevs+y1ZbUp7AT3L/3r1QbObjNGbM8YiFfVozJ2G4Z14AOEjgU+7x1eneCAXkimThzndVm
pWeM/Mey7sbRT8i9JmKS3lW3s0R8KeE4haC/YsQaU0HArCEN8lWtTbN7eXNEKNzrGdtP15Tx9rbT
k9F1dix8h7Ev/GYENnJwNnpWciteGacWa0zWrkw0BDLCFlZoI3qFibSArxeMC2UBWy+w1rvBiw4d
So6R7DvNzuq1Tuy9j+ViIxtb3a2pbscFL0zgpcf6A72u0B4oYxYUJo//M6EQvsTVuriS74S086Jd
48xEVox0KQl0g5GuJMg5ncIPOuJvja/4mMsGNiFVZJnYAbq0jZyhUPMkj1bGIdK79XH2q9ZmlF6Y
z+yQJ0ZZRh0jyO7BJYIq18sqKjhrGmc/uoZMrZQBmRqG3dD5oKvYVGs6XoYRCchZkHhparlg5GhR
eqMX6GfQvTCnToQ6tKLCSEWBxRLBcRbEWkASmC6QioDpftFviXRsix9Kj9le65Vei875H44G1akm
64isv/1/o6rFGkoRZeEQNpnNeistQC3+FTOQhW8+ijphmDr8ri5nOO5kkIUaelwgejAPjd1NNym4
R1N6Gyru5V3bV44zDncSysGstYoCp2zupjACxkOJQoa/A+F0v7fMAXPlsHZypQVqaPmGOR76aHyX
UznLwil6hHSrMoSAqepv9fwdfS5OVA3B38nCqflaxA1VKqYHoIHVPlfUbZqXyxB/0DWMHURNM25/
/NU/0SqrWjrcYP+bitEMruS1XvzY2hjNLdnWNwHi/mk6I3JOZs2oHFWsDEg6gH7enQLj0/A5dUH2
4nZu+CmHcfR6Bx2GR1Fbxp4p1gjoMCgxVVV960XYnKts7KSKpAw5dkPM+hLRwIq+z+1XaETRmBvY
rzA6KqW/Vl8uLx1TKv6gbn8/Z4cyvdPDgXWXGt2pHq5iZF3X9Kk27sv3DEYGDcnPpeIjeXVYKlNU
AipaXxOMyZOp3wqrC/YMwhaEu9C0Yat0YOHBejX/KMsptWo7qw6X10yEwWnbOMWgk9GxJwV8r5Y+
rNmxTQZBWFKw8XzIbmqyJo4mgCw9pigopywWDXsVIbD/b1RXmTvMbGN1ye2yHrIafSqmJjBpIgjO
PCtll2RNhi0varP2k3rtTlRKRXEAgQ7zdFLD2pGojYCiK5pjzR8rzXCb4bVPv4WkEmzLnmPb6hf7
LZtFC6OILNYK/ZqbB0P5OhSDLYEgllgCnD2LtsXhzr2qR2a9ZtgcjDe8MbP2kxJ1z+g4P9Khe2qr
3h4NTRRq35cNFQQW0TAalqccmNpYnaYCsqVWkJS5TaTc05V/xmnxLh+gXSDYSmoalq6rPIvQUGSm
hZkDAFpK08Hb5vusrJmzSOGLSUUMBLsrqZq6TAxVpQpPJKrUQxk3powgkSKVNinT1rYstNpYsmXr
BRRGbnNbTVqBkdiVEQxJ0Dldlg0+MNkt09jUpoS3iAbOjuJBIs95941SUW35rjHa4PCKAt7ssFdj
CfO7UFPQyFeqqdzXoYiLRwTD+YlCK5c11yPJrXGha0jkkPmJTO9iNdMMnVimRjUi8wGQUlr1rusg
TSVNaFI1/DTU3cFaDwTMFGH1SYvnQ5qTY/SekVcIH5+R2X5uDnaNok3NBKGaazQ3IW6SSXbdYDDP
ZcXftVSmroKOHlPIFJVbxaXCnFWlzSQ8MtJvQ7/4qCz21QKMaijxugffdnAZb8/+6lB5FD1Zqmkp
HF5ZgWEXUQNYRjT75vkxUQTXhz212ADw5ajdkKZd3AKgnanbluV1szQYZvSea/4WhvPqg9RN6dgB
Jqz0oNYye5SSV6ltBU/N3fjbFofz7HVdpSRD/REKsMNAO0Sn5LvROg04nXVfuZJc6VslGgYhWkGW
utvoXRHXqRWlMyCnwQZjtq8MldsoikC0fRhUgGCclmlQwv6/gWkjanYdXaAJVl44cw6bF0bLbYMZ
b+9ROeRjTNSbaLrOAc1yGqsWqxNb1PLQkuVu6Q1BLm437o+69Z8Y3FmdYgnXYmtkj9kJg3jQTnOv
PRpIlLFon/aeKs8tGufyCyvrW3UCmmFmR4lIN+1iHLW4+pbromzWHxTwLBlnzcFr1qylBCz9ZvU1
/41M95Xe9B5y7HaGAUPJy+Xt2teLMyBnIaYMI78nJtyS3szd6IbShzEU0SXtmb3NCvKVyxSUGHMS
AaQGMaa+5m4aXusJsbXxWUKo5bJEe45Xp8zbyzIsrcrZiqVZqwLVHwicRphAT2vHaoePWTg5aqI/
XIbaNa8bKN5caMUsawPMhTUOp9XEc4MMguO0r+sbDM4+DNqg0LaGOJ3XX/87YjIH8TrYtQMjtUUh
zV2JcEPQ0PcLvh6DQ0urxULdNGrtsjq2y+XObAQvgl192wCwH7CxQ51kjONUoVp10ZXCrrLwdWrB
wYm23MtbI8LhzJCp6ESzWoazfs5BlmDWtmZ+vIyxq9YbWTgzpDQxsUC6iXy9WbRuWZSfMIfsk2RY
dqGBblgVpQR2NXuDxxmihEbzGhFsTh4RR0ErPp47NDsq72Fp0zc4nBFCIdM0EVZw2Q3oAAjRH+nk
VERrJBKGMzxGNmDER48NmpfMKfVALz9I1a1eCHzFLgxinqZlaRbIjThrkBfgR9At7NGUvmgmZi1N
mVNjSuvUCxRuH0iTFc1CuSWu/L8qdmiZq54yqiFFjtwuPtIwDxbUlGuWwL7tHlHtDMQZnSkJrTVc
sTsKOZbZJ5V8vazVeycHhdcY66IouqnxV3BL7ZMulDF4oZFfSfXFAJVRp33+Owy2mBsrgLEgptKx
4Q5hbzhKYXh1dmiGWPCGFknCnRc9t+oGGWELfNbDEX1AzpyU1yptBDB78U6T6gpezKhcl02NPy9K
k7ValFlv1xHFy9Fz4ugurBq6KtnECmIIVGDvmgBES9aIqmC6lcWZ6UxFwaGVWKZr3KGv9yMcqms5
g2WXh+LI5ttVX+mHyzv2ByHPkEwtN1s2DHEvNRkgyUN1mJz6aBzYUDiAElR9Y4qf4DztbJ6JJAFB
U5Uha5R/uiBfoaVpZJjuVN1a44+Q3JNBkIPZ863AQJodw6k1rCenIEm7atXaShiX5E4e8Upfn9Ab
2CHXnnupaou6Yfe6a37B4xSlN8PZjNi2aTZSuj9wcz0paLvFxRUcqV/YFa8O4mdRjfn+Sp6l5Cxt
a1YtUjFAVRbTpZpyIqYRJJOoKvoyjEHIrwoC2uY2NMwQOlnNN4bV2V0zvaSTqFxTBMPZ2bYoZqqV
2LM8uk3qZ03BmMCPl3VdBMFZWBCxYCamBEm68TnXgr667YVMQWw1uLi7SU3FROJAthSicxYQPjVU
UVjGbAbj0wmPyl11TO3M1QRKvuOXfgHidLzsVATAFgCpK1h5K1N6xpAE4tYhqIdj3bu8cm9e7nex
QCBIkGQkKt92GVp11hPDxImSpuIxjKfyHonjBRHsvG8+6KWZPjU6etD9adDXya6NdDxp1lh9mdRy
bQVmcsdTglFHt1QdeSii8yUUVTS1RURaeLIht1s8rydRlyk7sLy4Klr6ZJPgYFO+JkyOErA6TKXl
FmqX1x7NWvW5yAq0h0v92ChuXcrx4xzryZem0eVM4Hj29FSlCGpSC0zsGs962vaxJq1hDvmWz+hm
coh5LHXRdWMXBDIiJPwWP+XOW1olA+p2AaJYtwYGOpfKCRTZgp3a9S7Inv1E4Y6cuY5jVKBUxJ3/
Ye9eTDb1ssmmAahBMV8c3MeiWPeubmwAOQ+61ujVlQh8dlx8ijSnEYWS9o7dViDOXeZ5Dz7+NLXc
SlXtdvjRgHmMeBN5unzg2On9TQE3YrDd23jlREVHcF5g3WoiOwW5y2hnt+3JWmp3yh4uY+26y61M
nM1qJmns2gVgaqCfWA1B8l1FZRoLuuhoED0K4ERbxFmuqVJAEgrH5bafmE6wIbRZYFlO661o7MFs
wztkyAWYuwd6s56ch5aqJZ/XGiL2PjlNXuysvurld5anYXg1+BI94qZeR/DuRjvfOyz1dnk5P52v
Eg5awpa3LzzZMpxJezTlb6Euar//w2lTESEx8czD2+hXrQklWKPafNvI6BD3YIZJTngWeZUVRE7q
5TfvCHKy7Ph/gDyHsamVJO+mCqwSZpAan5fwzjBE5ETMRPBHwSQKDLGMbjcwEf0qVFmWgxrOyPOk
x+KWkd1DnmNop/+v6Wp7VpGaZz/HHW8zRslBLON22tc3uXY0ym+VJni5iiC4oz3IipxlPVxpOZ5U
5amWbiXl5bK6752wrRTcgaZSE0nzgJuh3uPyQQcPvYIf/g6CO8Rr2tVTXkKKNp1cLULWv6zdv4Pg
zqxWIrhTNOzOMZzC4YEUny5/f8+Ub1eJOy1qK096hIyVi2k7jtI8lw3+zK/q5ONlHPYdXoEpnt1I
GeoYq8qP5xwHKZ2iFDisUrILGDnUO0e44EJ4huFcbdTN1ZwruN2a44KcaOJkSHVdlmTXU2wxOO9K
c51kBQUGK1BswPeNN7ET+kZQuXjhBAI00cJxhxEsQ8sYgUUOk6dXv/1gXM1fkRI4dv7waXJbm02g
iMDsZk2O6SyPl8H3leO8mtwpnSeitkMFbGJ0jjIdJBbQUFC0e7yMs2sNkCzHmwFZUY3v8keKNxvN
BTfNuH6ou0BTKnsR8R6LMLiDFKPHUDEKYEjT1dpfaenLpL6j942xXLLovIkpQnweSk/yeI40OPUo
djqvPS63ncPmkpDIQ/c4bnoir7pn47aAnI2LmoiWZgZfp7OsStZ5Upp4//vebCE4G9dotdGGK2TS
45ec+FlW2VH/rpsJQfkmQQEnYk0cSDYmet0k2BxWVCejhsqW3fXQHpobpPs/IujjRmzGSmwXT93h
PfKdoTm9aNdlLiYF0OMYlPN1G942IubV/V06Q3A2lnbwpnoNCAPUM/N9Z/mXRdiNmG3egnxUc8yH
RTXzxnLlpyK3V8W2/MbBNIBbHbe6Hwtm9qafDcGZ3Rfq5/uTp2wGK2OpFTG4tIz0cz99zhWBUHu2
ZysTpxJGL0lT3ON9uygfmuiJWpMda0+F/EWwdns3qy0Ot/+DUuagfAdO70p3BPFNkNQ63T8sBQWD
J/AdokXjNCFX47xdJoDF0XhfjeGHqRPNBdyzc7jj/3y1s5+weTSpi6WupgVlm42jhWY7/SAL4zu7
YiCug6neVEYmkveAYOxZawoud9bji7ZlX/LqqxFk0Gz2QB+Az0QReKJdqTaInFQgjpNo3gExjFpb
jY5RnjraO4jwTBQR/BSL/YjN0oU6mcAIBRBF96vhIZe+X9Y1prL8HWj7fc5aD00dIWLFls20cgy8
0QIlmnVbTuY7My4LOyIYcn0Zct80IDOElCBBTQ4fxKmndMpSHea784ovySFnW+XlL+UBPe1vNNNC
XqDd+xFLRv0Hye3VvEzSsHRwSm+8nBjzFB6jYHSaY+5FfiMo/dh/7m3QuE3rOqNMFRbraFp7cYrH
LqicJFAouOqje9akgoZQwZrumowNJLePYQ5yoG78F1JZ7P5IrySvBwUX2mIYE4joDrh/3M4LypnC
ddZaZOKZl5+PKJbFTLXLAjET97tenr/PmUDQYkV5y97maRiU0udRvVbSewO0WDUt3QFTFC7D/UFB
DJQOWqjGNPlCsXKdS3VOEOXuWrv7oZ9KP3YzB0+oChMKwf/hXcbbXT5KLICBd0nhq9gbVZrKNMZ2
LXRuD6tVNbfhsC6iyx+z3b+t4gaGW0VpUFYqmQiKpUe8cJwEdVwdngZscAg6BPA4yG/k1wIBJYxB
PoJ09T1CnsOl3DFIkqhsSVvAHXefrPGzkHJuf9M28VhO6Q0jnLKyA4B5YwbzMTqpbnxrMsIWRxKO
rd/fsrM0nMY3Y7SOJAdYUf7QQD8nelXvXS5MmdUBIwWn/xbJ7+sRA8EsVgQwfbZMEC6lzji6RfaO
KIcJAAsvUnhKvuCEGIM85skKCoLZQOhySZ6XYdAdI6PvUHET9cYm6MXAFaCz9dx4rp6EPaZjqmz3
tdcyz54t/eV/1y807hId1QYmCo25AFTUD6CiVS3E7+JjEn6pVUF8cO/0bL/PbO5GAhTrhL2ksO8H
/XXtF8EaGKcxEN1ad93FFoe7uuAtPc5tCRzysDjtkTmnbrJHh72lm7s8eEfiELck1SRsQJiu8yqQ
tiadUMNsgZRAcnXp4xirH3Ihq+le8vUXGE4BlN5I2i4Z2C0W1TPwuamb3cRP5AkEz45xqlwJEx3j
dzAb/oLKGR05KdV4VvEGWPKPsZzbOQW5EhVYtp2z+gsIZ3goAnm41mAFM3W0qzTz4yp3Jto6kjEL
oNjv5Uw4oHCIZE0zUH7AKXlvLqRoZaxiDZbq+J8qcoUD1XalUTCJDAWkLBDGQaTqWmG6VY2TqoZP
FjV/hGF8HHTqGq2IcXlXmg0Ud6TkeMQM9wKvQh2cTclHMC1MRPB62rk5WGQDwZ2mJlbmZlXwnikX
zaWZ4mFe1+H/SLuuJblxZflFjKA3r7Ttxo/cvDAkrUTvSdB8/U2Mzqo5aG7janRiz5MiOqeIQqFQ
qMok4XJQ5+aLkVv7oedtqK2D6A0m4+pzOLZR0sIsOuw5BJEHLYpT64m+4pUBl2V+4yR6g8a4eI2Y
lEwm0BJt+Spk5qdoyP3roXWLXA4YpqkZKLRcNs5HjWg0RgEPX+5oTOoC/T799F21dVv104N27woc
xG2jfgOyb8dqh1iumFg2w4p2Cgp78xBy8vKNu87aJla8Z1Iq3ERlhAZR+ZIoxNGyJ6E+WllQyyNn
125vqbM1jJ9HsYBKRAhrutb0NaE/xctyWyn3WiLwCC95H47xdxKb4LZosVJS6itdbJMlcjjOQH/i
IgadnYFV6VHBEZqVEj4cpXajpN7hXgML3//k2TAWJTxfR9y0SZHR0gBKUkVn0+OcCGWjSHi+ykjl
NOHk16LBuWDwIJjUOJSNSYgrBL0RbwzDjaFykpNND1iZwJRVuk4Yh6XG74eytR+LxY2gtmma8kM3
8GbNt6E0vMEpqimhj/htnoIsRe8bWsGpSv0lxtC+nhY7zJWdoK20f8fC4JQQJRnMtAbL3SbOrZ6J
5YivJmcQfhVUJyYGr6F8M4KrFk0bVQX9kMyna4Wy7JSe4PosTngFNkoPlEZuXginngiPi6kERBB4
/QmbJxPl89YkCy99bIdf1FWaKU0G0vtKd2PE7EGq3KLgEahtuh3lzjJQD7scEEI/Y94WmooPuLTa
aR6r4dBmGbdDksaXix17hmHHhKIJo4QpTb4JaJo6J3uxPOUFtR1X3E2jze1C2oSDO+Bl+zVLYTxw
mspJm6sJVaqAoFaOm+Zki/cEWV4fxA8Sb622Kki4pJ/x6I5YZeZ63JXyPMMN5UA9mLkN3li/9orE
NiCgWrllsEAB1L3u+q9B5+KbrkDZC6CuCbKeA9T8gKEhB/qKmWPez6mt3KggCh32mQvxuci2FJtX
rd90zhU0E6yauZbiYsD3NeVgyh4s6YYUjxzzNoP8CoPZdX1eW6naAIMqN9AHRCiVPPY48Ls9dFFc
fNHrgPT3Lj6nZWAE0DSwkixT7tJmiwmCa+CpGExQa8lfDPloghdaLDVoAmWfzEIMZEHjZAFbOxBv
OohgJt52LPZdR7GKvjFCCTWRRg6dhuiaPWJCkGPdpouuYZglE0oBQhgYU4aLRreU2RgyGGQXnSbH
Osi7cZfevIOJGpfhs2HMAqrJNKZGLSMtNHwl+5mk4ErLeGbRuwC7aisQltSuwJkttKg44ek3DBR3
2pU77fCLzZ3Xw7J1L4ZBaF5UUUUwEDDf7vLaHMS+pNQCjXRQD6oXvQhOMTjGjP5d+r4MnWReprPp
HHg8wAjnq08yV6HKiMPIorrmNG4WH63vhp/7SaA/mZKrgeUufGx217fBtqOsIOW3VkJ4MMS7FSDR
qlPgIeGggCy03U1igBMWcn1u5kZcQ7cCigQNDU03VF3FmfcWNBqE+hd5WxU1J8WaH+Vs9pJUfrhu
3NYeX8MwtjValqo6wVA96HeUkwVNcg9v3u1emojp5LPUfVniXvITazCPei9+v47OM5Lxn1Ex6s6Y
wehQKaMr1OClmjWnE98x6WmtjaQ+tTqM4qlR+o7yB4YxcbMCExxd5lvmFFy3Zts1kd+h2Qo3M5af
AnzjWl1IlGijthx9aG8NvXv8OwjGknLpqnSm3m+CN6z2x+zD3/0+XbDVl4rqel60Vy6H4kMkgx86
5hS8t/3t/I2YvEDqhc5SMyprsafslFnwynwW8N7nN+/7knTGYVIBMxzGDG094Fh7IO7/FMT++SVy
PuwkThly040VdKDIGrrXdZaPC0rmORFVUC71ogLFGxmydZlThO+YI7akFQxzYLXLYiUZ5bvGs0vi
FJVYoRKtS7xwt3mAIPUVTSTb6FpnfKDQFDNOM3w6RHGfPHdBEUwHIRieEpc30bK5Y1ZQjDeQfoEM
ZAaLzLSev5q52r+QeXxPK7WFFiEd9VSaT7B9kJ00GynkP+gM++zMHq1zCo/Ebj10X/nzJ55VW+6A
64OpaGi51EAy8HYThZ2CvEIHkVmx7KNxp4kBHm2v79NNCAzoYBJIk3EHYwKn1ehNlia4C7X95067
b/rRzsg/1zE2y8OIWb9BmGCT6ctC1NxE89Out0BuNwbxHbocviiik+3Hk2xD3/KL/sjLkjazCgUt
qzKyFBOUsYxxqTTHQtOWmHOC5PCCu0p0kPenEeSBCfcleOtDrrEYG7VuNM00BlY9gn2xlNwhNPZ4
quW86WwVANYwzJ6qRFKQaSlMt+kfDRDCE90NpXuifeIsGc8cZkNVc18rE8RVXOWpd6vbGGypGNL3
FPQyUzL1wuULGvIgmUiLAJKEOfpZXX32WhVFJ0qhzMlSXomw2KSWivloloiz9UISeiaQs4ilGI+/
oDdADpbvZ3SiN07f28o3MM/ZwktH7MLPbzAcAVYz3pbeClRrfCZNyqQpt1KKn5qFXaRfw4lzsG9/
xbOBjM8TlMSLZQQAqW/G9D5a7mXesAIPgnH1MKqNKKQQVu3m4gdNdxbj43X/23ZzU7TwDEJfrpjI
h4cdueytHJNoEGmMlXthvOurn+3MiX4cGJY8oSItLoWITNhNhlNkP7JU9NLx0bQ4F1Hqupde99sc
g8nBSVgTIV0y9JvrXh8dQvFgFQ/LEoHljJMW8ZAY/yJqX02LCItiY5dofrs8VsnJbIOK+NdXaBMI
L1WgT5AsPCzSf18leHUHUZpark20RGFcpMjcTvIV7bM8aG4mvsenV1hMvlJ1UiEvHVrDw/KWQMlc
33cpx5xNn15BMA43QWlOnSyYsxBnkJ60yR7rp+tfbPs4OmOo4ttPVhRDs8QRzJgPZiB7TaDXdv5R
txWvRt4qQjL4LwEZtwtFjHPiKYzOxM4O1ZTOAuNGcjSHlq9yh9fWsHm/VVYGMs6nT1Wmpwo+on4j
+c1t46RufWzc0o4fgenjYdO9buFmNF0BMsHOyM0IgiIAxN3zGBLxzux4FXceBBPs9H7sjGKp6HTv
97z9VvPagziOxzbPWkMWTQV1CmHW7/NEvMmhzT5KEs8XtverijZ30PYje6V/x2q/ouoyWqnWmm4R
O4M3ex2YjVH687XHwYe62J1u14+UxlPnsBtvf78zLg3BK9y0NtpuJMCVyjJI+uHYSAvHtldRl4vw
qp4xmFiUdFnWlS0wGm921J+dLf4o9xi88nCRsisL7M3azwrFFUicHXs4f3jLrSZR1772JzAhSsuK
NAbzE7ZaUR2mApXGOIoC3K9uiqqs7KEQPLDTPk8t/pYmD9Iqs1OD14m9eZytvgMTxMJqmDV1pH+E
8XVG75wee1P/oqecHHTbZX9/blaNbOi6FjVewKTNcxh/VMQbQjh5Gg+CiVxi2mahMXaI+EboCDIU
x7Ta6VEOvB4/eDBMwFLANNWpEWBkyxuNj0YWaMPzdQjOmrCVTWWpOlEysL8hb2APimbrSeQ2wuBQ
jp7rUNTHrvjga3hebTWxbpuk6mBNi/7etm1R7Ean3y7MI6fMjwZwr+Nt3uvQk/dvTGGVxyzBNCpS
AtB8IbItO5mHF+NDcgNlHU/CnXh8hq6Cy3sx5sIyIUUte3zSBv4XTnZ7Ur0qEL+Y9/E38jqMVNyB
ZxDvQu/QKMGj69lYJsiYg9TMUgZjLTWxWzSNDqBM5+1gnkMyYaQqk4SoJv2ixugtiuVEbfo4LryW
3s0HrrUxTKTIs8rUCgWfsHXDIHYSTAtRRv/vwg/aLKoec0c4lTe8T0h/9YqDsizFUkvCsaBngTbo
hylMfdWI90WNETJ0p/XtMW3m56LPvl13U843ZR+yIRJapFNKF84MSH5jZYcs50TE15B3aRmmrzAc
a0B0g0lEynrJ80LEtVwOULRzJAwPZXs6Ychbue1PeAZi0pFImk1V6JHfUw0TWBKANd2H5svu+jfb
jlpnGPpNV6FkkIdExGs/MrnqfijuCyGxl+WZjJzgSP/aa5+N2ckCatDWNAJGrO6L8quVceqp0nZI
PNvBbNoOMoUKfI4OS0q+RjAtWd7HDmRij603uDTx1gLRFWM78d9101fP0MxWLrJpGcoS0LP8MBsf
ljT4uyVitnArVcRUBCSmc9K7ULR0JYnsGvCJNXnrXYfa3kG/TWFfAmMxkpeohSmacBDj+4wEicrZ
QRxPYBsThViWs3wGhNDv8vhGMjgmbBd+zsthMkd9AsHoeJywcSg/kPZE64EDpHWTB2J3vvaQ/5wh
76HvZkjBRbP9l/uJnYMho5wYJMFi6WUKvpa7Rc7tuSB2PRFOEvD6OHRlT5lMhBAgzblIJgztvPyZ
ZvggX3LVQ+GlmBMuj4IjQU9Y9EsPoz9OhdgxSw4v5G72FKJD6d94yPYpaVmvzAn1GHnystkevOGr
6i07bPTcaWunc/XvsyvvBk7Y4jkqE09UKE/nYoISYptU/oT5Dk1dII2nu9f3AycIm0xUyaac1BYt
wtJp8tzHOC+CcHr4y1jPctBEqIaOhMIIZvaUq9MRfMC+UHbeYI2e1SiVjdpMaaPP8c/nBGl/2e/V
Y0ILHgeLIq7grW3n5sIp7jlFqs3TRZPoqDzG90y20Vlql2mxFPx+U7UuiOttI1W/9LPoL2H4nii5
gmK2vRHjcqiIgBIaiPHdDd1nbXIqHhc/zyDm+FdUDEJHNBar6YHIDragE4svScXrEN+MkitrmL09
aslodjSMEMPYFSJoVBoerfXmFlpB0H9fnfztYupEFLGFlkH14jBx5XbYCVPEWReeJcxOnRs8Y0gV
rkVGkt4Xmb6L1dm/vkt5i8LuUpT6lbFCcaiK40CWiF32idupSGuN9C8dmjnrczPGpE0IqGzUgzGM
3cFovzbxi6jPH64btfkejfrN773D7E3VnImeQCQNGQ147pwOyQw5quCsLb3ojlec4qwS26ldaHWf
yzXAIugwJPc1Lz+jS3BxVp2NYXtTSqHNRB1U/q6hjU41OUb3aGaeNb0U1nsKCpomGyqlWbwQa+90
C9zZcYS6OEqvSiCOnxpem/H2JQCtspJo4n8XeqlCuRDLrFKENfGLatROJt512ccxEz2ZBHX6bTFS
dDhzShjbV7kVKuN7uh4LZqPgbSHd4zl1lz3qdPhPiWwVTduaox/TG9GX3figP153xW3nOJvLeGIf
JwVJBgBPw3TQlehGFktO5/Z2MPoNwSaeOQmHOu/wRVtyGMwW7wwv4KPjZEw8EKbWhAf2cTYJ7BjF
Qxb5hbDPek5espkw6Bi60U0Q0FxoT5YdiaERKxhYowTSefq+9+KduONdCbZ9Qcesl4w3MzzNMOdQ
I2YTZaSEl0O0FTdeFRV48wtx4tvZDb8Pe90O7QpPt8m3d7jCCpc5l6AKhAiYYnf16alI7xNe59ym
q61+nzmU8tQKQ5ywOPcSdAie9ObpPX8/1AYxESUqF6paohQNoJmGC6DakkY3fbS//vt0D17EOQz2
//v7TBZSCGEVhnitwGEa2S0I3ZQSfT3Fl7I8tCLxB6JzfJoHyDiCBq7xvtFhkEgWOxOdfPCJ8a2s
D3MnuLLCa4zZ3EIr+5j1jyKUrLoKmWra32TC9765RVM/xyQeBuMDvSqoooARqFdVXWOKfqKAhNky
XovfpqvRDjvQNIMtgZ0ORzMJnk86mBLKX6rxSeI9OXN+nz1Sm6GfpmmGK5izR8wvA49Ra/sR7mzA
xZk61H3ZUV+js5i06SVDt5pDnO6kQKmzdLqey2y/HXdWmIx/Z+C1xsA+Plpp2fW+9it0yxsYHao9
y8lt5VCCN1mEfiVPOnPTJ1a4jJunagj15gy4cxbbWfMYgw11NDmH0HbpYIXCeDeRklht6Y1a1uyy
cGQvDdDpvVN2gpc4E85YVcCE1IDc8lVPXj2+q3qw+gMY148mqdYMQptxtNlezMcIs0Z58wjRx+th
aju5XAExWfnQdosVh//zHcmV7PSuPVLO5so3vvAKZJv5+QqMyc/NoU7VZARYMxlOP2l2nqk7pfvQ
8x6TtrccOipFELlirJYBUoa5MtI0wRPkkARjIuy7RnCuf7ltR7RATm8oknkh7xXmVZbIKhIVJTkJ
9X5oR3viCphsZhHGGYRZnboyMcdPd1n/XbgL8cT+Orthha9aozK0Rqkwbmybx/HIzTJ52Mw3rIwi
0ZuI7jQHYz+n8ScuH95yNPDKI9/TSlLkqDtK9STc87KazUvCymwmwVXSzBRHHX5SSbuo/daQOym7
SaLCHuZ//m4V6UdY3X2LBao7ZgukSDQcqKU9zL3oKVrG6Qbadvzf68gydjYhMaOSnmSd9BBmaAga
7VJ0yvDnX1ljMXntAs4idZwAY1ZgiSGR3SytLVsl51ze3l1na5jYL5iKGEO/DDln/KiMiV2bnCI+
Z2+x43pNDVZr6D/gcFG8SD8Ry5He9UhrWjptDFTosN7bhceQyKzlFR6mYuWjnH9cZDDpmIeilTnf
St7My85A7NJXWtzqA20zwtS9p/naDsUPL3qg9/hwD4rhoPts2vWtbIu7Vz3XvYIORf128dBwyW2a
3tpY4OrCnUQFEQlMf2s16UEhngy4JmjKTzqDUn1dynur9udp5ti9ebCsoZjQpc/1bORt/yt8CHZn
UxX5KDACqqjAYzfe8khEeaRq4MUFZy2TFcRosDBrmhWkknAjyGVkT5XESQp4GPTfV6EClH3aoGrA
0PHfDM6bivfJ6F/J3hnWVjCrY8RKoYcyEGinKp3Ejn0CwfVfQlyYXeUEpc3utDUes0TNLI96RRuY
zRs8kPjSrrjRNWe5nX0FhNBibzeVez1AcSGZQyWvQKmGicBfdXQD/e22jIYBBwXaZ8g1OArmsr5d
h9yKJWsj2bPElOdSmIBIFT4LVBTK5labOL7BtYsJJ0I4QxJCBwp9dVTojKxqYx1dyQFj6gdrzxOt
51jFNhbO0NuUtBJLV8q6bVWSs0yDHYa8QUeOz7NlezObpwZty6hyak+9HCQ8Vuatc3G1OKr8dk/N
itVXA329kVXfILeLmNnj5KOFn+d39IcutpZMOXEAB4UI5mSUSN+0xgygCYwXyNaC6CA49c8R6Uvm
82qom9cHSAmgfx0FGZogvjVrmmXIOM7Dvxsr80wooezKpxi6MhmGROn7vVU6wl7GDSkHj+47XH4F
z0QqfY7bbm4R5VPlpHU/RuKQgVNc3XSMFQQTquQWr7cFAUQ0FJofFw2GisBNzdlWm8fVCoUJUNoc
psWi0DMEbfmta5aL3Yaf+uy7Fj5e/2QX9oCoDbIPYNK1dBESOUxcUs1yrkRdqLxZ3GeYWVk4llzs
V+b3mShUmyXi3mxWnlEnWHrdCQVwxZOc5+cXRwiDw8QhbeiKLMrDyvtF2z7tEgeBCLQusj3D13hT
vByz2PYeMpSWHg/4bGX2gTRBJv9YQCt5fWkuM4lXmyyQs+GJEoz0zN6N634KZ0GvvPGgfdb85GA5
3WfhAaorIDhu/eto245wBmMiEnh+xCmNjcqrTd3RCfgcq4UDQdfgTSxi7GGjwyj19SDBHiqLSqn1
O7/ZQ39wf92S7bU5W0ItXeUrhVo1E/gcKm+S4lPVWF6TSDeNav1prs5Yw0QCYVSVOG0BM4gvY40+
V7OyIYfHcWyeMUwkMHOtDZsMKOUg2YYAob7Q7rjPORenBGMLEwXKDEJ9Bl385OPgJZgxtbzv6dcF
RTSBu3UuexoZMCYkKHKLITy0U3rK0+Rnj2jJs/eY/z3VEOS4pSNymc+7V286tyKDtw8EGyI6G9+6
hCDjsbJXEIWGaI4cZSC1p2OM27vueNuWnWHYgichtVqLDWDUQKEFi6fQLXf6CMr62cd91E4P9U36
oeSRw3GsY8ugrdY3VlsBVjcdq3lKlA8cuzbdY2UXExvMqTT1prEq79+H2OnY7sBCjFqZ4PKY1i+r
utQ/VmhMmKiEehhrEeZM/vBR9aad/gzRJVmBolqzr/xxVwt2nHL22WUbD4NKP/Iqaoi1VqXFBBvp
QIfsZQ+xqz3qp+5Vl8bYp17kWpzek829vTKU/vsKctE0MHQM2AiT1XwbkubzEluluyimyDGO5yBM
EEkqCIYrObUt3w3jcUr/+ELFfDwmfkiVIHbiAIDOoywrlBkY8ze43QhB4WNG9MtfOiQTQuSkakpV
xJdr0RkgO7SrN9zTkc0pqAPei9xlyZ+xjokeiqZVRTPAIen1VH2Inyli82GkHDnmnRFoELsJb4X7
P64av+JChBiaXPQ5jfmqUzrWEIeNa6+XTgImh8F7YlTHPvnjUjiDw3xN0yxHY5ojCI+B4m9fghK0
QeceXlInr3dkbol/O6/BCMi/djHfM9RbnSQJ7ApR2Q8VdHWortp8JWm70+vankLpQZPJIZ7GzjZT
1REGk9PEcnltfWsym7+hTyNTRwEmjwe625MDmN+Sk3SAUJidPIWO9vwuj/1tM9uZXZKiIQX9xsnH
Srd/HbHLbZrb0k8qTYYGew7gZkJ8/sivg0Sr4KKSQkToAaD5YfocBgVqKhAvlsHnkN82vmnY70qJ
V4BM2B5BgG4UCgCN5GVpgyTClYLjqTROXSSQKwgmRhvoo1LkARBW/WDpgWgF8xgY447z6baPu/Na
MXEZiormUi2AyU8SdLumnebNfmi3kFUsHd5n2z54NNBRgrQJWrkWg9YOhqgXllx5xJ9OEJWYTpSl
uz7Kitt7QtAGaujEB95VmcaOi0+5QmWOhDaRul4jauVlkYXQUulgcAK3sS20Ve8TkYinQROU91wG
V6BsQItCdTEymBqFeKfX6n0IMR01ajkLuOkmKxgmni26YqWTrCDb06fHPCJ3+mzZmVVhSsz03+Mr
KywmlkHGTo4lcHDiDD8Yjdfqu0lK7KG8E9LbRVbtcbgdwl2v2/IfSwPSEPYbWRGZEdskNjNpqYC8
yD/r6KRpg50u3iLxeDLp17r0FEW1QNQLVmqWqMVQzVi1RNzakvipkRPbCo9SvEunw2Ld9DzN1Msp
hlerzmjM2uldT1qNAC3e/xocjoRHkHHhjC3c+sbaJ5ClkW/imzLgUWhsZmPaGZlZybyFqFBDb6fj
PDiqKexGUTkQfXnPtVHTLZCUy/huLFOMNmR5LC8LLsHzh2Xpba25z7ni3tvn2wqF2d66Iacx6C4r
z9rRx5cBCVn7Sd9LQQPau/pHxUsAaSni0knOVjE7Wyj6Npkt4P2PfsRODuoe76WueOQVGf/DRc5Y
jIv0Yr+ojSFWHkqzbrQrffPegtSGeUqg1YUD1aEtGKYjPS1frm/2bQ85AzMeMnVzlUg6jCT1LlXu
pskV+5/XIbZzo/PCsRSXmjJkc2rCOF0E9X9JdkaPKmr1JMnVQ98sLh6D0QYfVw6e9naqZO2iset4
ucPmAbj6I5jCk1W0uqGDKXRVDlhep6+QHHGHh7bveys0+tesMhWQ/qhtAVVhT38hWM/Maz+pz81n
I2ihujge45uJk/3RdbrirOyjWVZVhaTU9BiSG0+NxBfDFGwxIk4r9PeFme2nOiY2iKK964u7fS79
9h+FSV+GBqzncQRctJ1PTrpMyV3fJ+RT2ITK7aji4L2Otx0FUNbFaqGggiri2y9btE27pCKOiNz6
xcDnkp1ag+4BNPyLo0MfY+A+dG3eNVeYrJGGkYakRWIhNW4IAQvFBfmDW0SeiklZzJ/toJf0npC6
gmQyqCpvRU2uYabVfLaQM0V3S80LcJtbYoXBBNRK7sOuxhwKAhyBchoUXXeCQ1tCXgfr9tcXbjM5
W4Ex0RQN15ZEOoCJ6WGqXT391pOvrXlXlX8JxITSJa41MtAcQjG+hrgezKbglkVQCN9K4fG6TZvB
c2UTEzw7QS2nnn5AMP4r5B8tP4gp521mc18jWwb/I7gEVYv5bGpeNaQpcYIryWDn0Rd92TfCXks+
xfUxHr+gidh+h02gugFrGV7XcJ6+3V+VlalCB9FTLy3UlyoRRL8n6ndtKHlXks1NtQJiQqQxx4OU
qx0Ki/JBDBNby3htrTwEJlQs4ow+UwJTOjFyE6X8KAh/zMNIU7uVEUxkyOK6C/scEJV2G0JAseOE
dZ4JbBiQ80QpMvz+ooEy2RgewVHB8bBNJ16ZwEQBIrYlBp4AEcV6as/hfJKL5U7uo5/XHWs7ctPm
OkqFB6o6xpWNCKzFulrTS6Ho0BwnvgufG3d0052+y4Pk03W87U93hmPiQIu+LL0h8C9ZflbNj0vO
idD0u1ycuCtzmM2fZGoLspAWN7IGzPeTMwqYS8b8gfl83Y7LuZRXH/ttCNseYILLeklxh/XAUrLr
ReSGdbSvJ+MFOfaNMaHhwlScStb8KOURbHC+IdsyMIYkSyYR0KoStnacJ50jSuniXLeQh8JEAlQ9
xWw0G5TiG8tuoxG9dLF3HYLnfCoTC2QQXUhaCOeTb9TA+q6BLFhwdHdUHMqGF3u8WsTmrgI9Pfgm
Qe5usHw9hZAtRZMT3Pk0NI2QfFdZCcbKeKOsm59uBcNs3njptKhSB2RDuDBrED7NPl7/cDwAZtP2
HYgmyAIASz71mHoukx/XAegPXGyjlQXMNs3kHLqGOgCM9LRoLy1kBGIQ5mK0uuacbJsbdoXEbNh5
NloTSt6VFxYHZfxuNntRcNLe5MBsX3fOOK/7eZX7Z3IooOoEnPGhd2ntmezG+wmd5r3zDtZFGhxW
YMxxncclCGpEgGnz/dQcSPFTV3bXV4jz3V7tXdmjK21JrJkeo336o++XxE4lcL9Dv/XW0FBeu462
fXVaWcTs1DjJwS9NHYIq9OiYgJogwojkfobkdx3oj3nA01XdzLEgYoHpQnSLiGyHTyRH6gK9WNpn
QYvYCa6FlPuDe8mna3Hp6mccutdWH1KUSyKZ1QQHzOEXkDra1RrmDiYv97I7XsfA9qqdwWiAWoGp
WjRARwpgi9UcBDnypWU+NmGzMyxeErR9Qq0+IP1bVlh9PkyqPgGr99u9imer5NTsW2j78VpD/8M5
zlYx4ciUCqGTMyAZaJR/mU1MyJRu7GcQhrHn3Cm/0oXjPZZtx8AzKBOiLLWBeowE0Ck8VOXXKOMk
edsh8Pz7TGAqzEUtxwK/r0NvFM274vQ8mz+6Liit9j3V6vNKsROZ9RxDUK4EVBp/hfy3nUj34pDw
trB83dHZJh9UHEHpRn2PknXQGSaMMe7pkPMUlEHFCU/bjw0rm+hfs/K+mkCOs02xfaWnGu0qB20X
7s1n8yQF43flIHkYnb3lJZfb+cQKlIlSfaZbnRYC1NLn+1JJXEnLP8gTaOJa5VS0FR75MN5WCf90
Qwy9J2ga181u7niMAttpxm/XYdlC6lKcTCmacT0UnCTc6WBD4TG18yCYQDJF5oj3FCymFT1mQmR3
ZeSIfB0cHgwTQ8Kik8JpxAfVb8A2vke7DmhG5P0S9J4Jis15lzr6h+tHDWdfszwgLZ0brjJAKkoY
OxFUoJyhr3mdLNu13ZWrMOEjGot5sDTAdN7kUlpDEyoc99MnZJ9uvIPwDsTpc6c4Ft94xKucM4Cd
i1hqNYYkIbwDgneJs2QNsZeuDh346n1vLDyyjsslxIuNKGnodIEQyIXuQZKYfVLQnDer8FxUQZI6
/MDlHJAuT9G3KMwpCmbBNi8GoBTWMWn9tC7sVvG00tcNN0EjLjGfanGwdfLHMjivqdbvvcYOf0zV
PCoCDdMpJAu6oN+NPu39fVdf19ld2LmfXBYSIe0BU+RPoHRXw/11r/+P/PRsBxMvu7xMDU15jc75
fnEzTxdszZOc0A6/5UHHOXE21otmqGc4JlLKBGI3ZgwnpH00utME0QdxP/u6j45PkXfycLa0xThH
VZAqbM3XvSb548tiT58wdYEkyzjEuxwSjxk3X730x7f2MfER2kSjltPskb7uKdBiqnfNKQJNaYRd
fX3pOImqxcRIK2rEXqyxclTMtOxukyV1UuQ7aLnQ5mdr+DQqX68jbvcJrVaPSbhIJhcjeP1ojVjY
vWre+sKt7v5IP8YhqORBQeWOR/U21Timcr2UiZqzYBFDpCdb76JBySn91CUQDRPRn/f/0IG/DF1v
F5FJwfIl6ctZBpqZ2forB6Dyybwn6J9pf4LpypZ3aJV7vv5tr0dniX3sLuqxV9H+gbt7hMm7xpYN
wW3Bc6MJwXUgTrICVqm3GZKVi7oYpkASH+rEfi29QTJdfhJeMCjnRnfc/g+6p//7piOJTIjJW6Ww
hBGAxU8wV6PUJ3id5gw+hMz9zDVvea8lnBwQJBBvLZxlWUtlaPR5QoyJu/ResAsvOxSB6SaJLR30
xO6defeuZsffm0MSmWjT6U1r9TJQ5Xk3jzth3su87PZ6QLvgfRZFsLOUDSAMVXDE2nSyxrvuHdu3
D6qvoUIURWVrfIuECpKioMbXSLtw+BohV+3Vp8H4tmicVqft8HVGYrwCxVg0IxS42auBeSj9LBjQ
Ky8feQfof7j7GYdxhslK87DBMBJ68nXgxE+YaUhO2qHyy2B+hKqizGE//I9r6RmRcYRyrpdaQ7+y
R9WMxh9VUB6b0Zkeiz19t1cfZcOeSk6E3PaMMyZz7kCyNLXaBZitcIiTO2nkGMXzC+awya0Bxb8Q
9fOFPOUFmo2izqktL61KW0g5tXTuB2SOGWHR4s6cAdaB21wF62EV9Di5Jzzpym7uRU+84Psf58v5
8zHnS5s1Vb5IcJIE7RV+ARbiWbCRJDuKA4Ujn0d1wfuazAFTF+JcSBNWywzvq+gprcDMVh9E9Dk0
Gccx/qMc89s0tmVfbypIxuvACm/6PWXxb8FwKHn54Y+JLV4z4jMQc67MTSYscELqgsjFVdG3lOmL
aYU3tVDzjNpOs85YTPAAwU/fqC2wlDtc8Y/RgWYDQtA88dsXOTtLY+KHFg+NlNKCZ4XZ46X51vSc
l3dOIGRVmiHtrqoV3VoE9TJaH1YC2e+5LMAbsxtvrkqscCepVGIK9ELWecpn+sCfu0WAhmSX1lLF
He7x9v9jFoauxNvD/w3qRf1bHTU1SxDmiy7yNB0MpW3iTaV1nPLxdqhSBx2vjiJodgayODn/FMU8
NZDLBXz7FzB+qc5GjZQcC1jML02INZwfrp+Zlwv4FoBxRjXL1VmXXk+yXzTOlC2aT+PMs4NxRNGI
cui3YP1k6YugvoQDxw95DvIallelsyrJ0aSvwY7+u3WXvcpEkWPkgT0pttU7emIK98ORK0J8mW2/
/XzM0VV0ixIW9NEiPdWn+B+qw0ZSzDbS4Jt7VoA7xY4XgDeOmLegzHk2CfUyGiVAW3fwRK9z0CBF
wLJnBbkXeyH+z01EeDuBOdUipZAgDwfI+JRXr8xK4f61QR63GNC4/flsxVsLmSOtq42kmlu6mto3
8IZAv9ORcNVuPl13/st7y1sY5ihrK30Q04amVy1UMPpjES7OKN6P1sSJ+fTvvRJI2IEGIy7KuKtg
T9T4TfJRkYltNoFc3irpcSk/XLfqdVrhGhoTNEZoe9dd+X+kXdeO3DyzfCIBkqh4K2lGEzZn+0ZY
e21lKsenP8X193vGXFk8tm8MGAuop8nuYuquQrKxhjDVZUEZak65jbbaPr2Qr/N9iHrdFK0/yWX6
rEOawVn/BYJx5bsbdIvaUTTjB/R1dKFm+UYr5MfZDn1bKwRdWgu7n1/mkK/YJeY82LGEoTUuKbas
dFvKDvnMmtkhA145oheUhUugX+1xydfiWrVQVcRM683beIf1wFH3+Z5Aya8RgZog61Qu60ZcipvR
e9bttYMK2moVr6+BEwJaxDrEAih7Z4w5Q9CkIvVYZjifJeVDmPr2tKt7bz0uBIuNyuVbgMQquwhx
keyDA7t31P1uX/ui50nBYsNX6YZjEnddDzNjsoXIQtTv1t0QfZ/Lrz6LDF0x8f2cHKrwjgoBXjDv
hP39bCokMlMl1hFj/706QSEp91NX98lGQ8XtujeCZOXrbesqwME5gTdaF28mE4FMWy+LjTsaBgJc
EK3SfI1tLg8TSSIkq2x481v6NHrsGrX9Mtxk35XJhQKZC+IuofL0wjn6l6Ql3DJd5TStCCsFpBfW
5LCmoRR0gOVT+crkwMAEv10fU6FBDiW0GPS/+QBHk4vwit2x23fqzYSXXWxXo0MMiNqvWxTNIgcV
aoL9cRpiFrtGfh3S8YAuzI3etBfB3P45iZL+63ByyzM685rGkDGc1eZHCTGaLctNv0FDwU66UASu
LaebLkMnWLcMhRdMyMzAVi2F4kbM8mNsuLtW9LC1DH146VEIeSfc/DXfaBDTujNQUmWhLDF9MMbK
7UxTsAdYnqGTEW7Q8qiLiJ2jNiyJS1cKP1mq7QzRlaRUgiwTecOjrFYZedbAG7uaIFHoDPPgKJXg
Bmx5Un56w5/MWxWNcR1KdlCR+jkpngwRe6jo+xzGVrZMoibA91EmLCvHNvPX8+U3m+iTAx8w1hh1
UmOU6pfeQ8s6LhfsEMU50RUOsHjHtD3RsvSbrcrJJHcIMrR+bGkIk8HltCFeeAgvGA9yiPKSAY/C
AgfZ1z7uAk/W2AifLSLZ2NOSMgerTXilb9PNeNSvjAumEJFvc/kvOkwZKJzscRjb91WeN7iL2rTz
TR9v0+Ay0b11nwQppHOoqshFWWtJwSrsIDmBLgnrOVJvabFdN/O+HV8bOg5Mm6KqlKjNcUNzb92y
dvLsOrMcVD/coWwQryjFdt6ou/g6w9Ylce2/2l6cBpIDitmAfhr41pBadXGEjPg1lbVBgBHCWORA
YipQVhUUiI5mQ/F0CkXqTe9M1+wIKZakFiWbIf8ai4UcT/LIrHUHcJg8adA5BjOvR2uH3LL7ouxS
JFnCBmllCnmB9MiWDNLICBVKXiO9OEwBGuat4SqucaGd6S41RWSai7CrKOB2JbKhgszrVx819KyP
cZageEfdTChIymQXcimirF5MgTMrHC6aHemkMsredzKQbp13GerGjvplvg+c8pActKvgMxjlRGgi
co5Dyxq9kGYuwbmm17dmpLyaTXZVV5YuiEsWdh+m7cw9DiLrNIrtoYF755UJ8k4oSMsyeM0OB456
Pet5Y6YsIA2fkV72e9R2besjueq2TJMIFYb3ticCsMVV7cw9DiOTMO0Ni8DsXH4K08+BqOFZNE0c
QA5VaVhqh+/35rVR3mbyRrLv1sFxMbHOXOCw0Q61vrAoImHQKnRApbdtpHgQFN7SyP4U22nvBCT4
sm5TFBU8IraqaYQW3PoRFdae1auoQtUCkRkOE8e8pJBMwL75z6pnBSnMH0+TknZNR2BGay9KulPf
jGIvkqZcDjT0S4NFQlawPf4VjEwtTfXewhoSRLtS3lvqbn1GlgPt9H0OD/pQC9uKYnsWFvdpWNwE
8SuJRf08Iic4MJCGbgA1HsCA5J+i8anpXv7NCQ4ElEC1Y7XG9xUUPcqPIahw2k//ZoJL+EoaaRQp
iFzJBk90HlrBXmsyG0TtARXsWpbPnNBB/9+cc8kvtaQ3ahlzjsvSLdvwoZr4Ut4zjqQclSa5qF5o
GUNP9jgkqKBiR0sQjm90K3BMdaenz4FVebV+G+EOfH0cl3cQZ85xEJBpcTarIwIurh3rUjugPOlY
P8fghT1UD4kTbZpd+PyPNjk8iHotMju2GDVYJCCTfotyR5LjpIsyTre9xaDei6pxBSHPV+ZBv6Q1
IOEFbMg017Beg0QA34LE5WvymrINLHmET5qebpWIeDTJfQX1Outjx6bj4/r6MzZsDh/S0DQGNUEs
UmvfTV8iaNmX27m5CaeDXAtyTBT4fCN1U6qg+CjhE6OiVzfhwfB+vMD8/54Fl/H75BsHG10QErke
YC5utjPYzKVp15NjJmqYFLrFYUdTQaKxyjCGUjhs9C44lIPpUw2cdc20iYvygMLQZ4LmdD0i/qC1
7qhK7tTOT+tTufycAC0BENTqxDZ4ej49iHsFDMns7YfptcfHbocNBvo+Ot++Ml3Q/Oxzv0Xt6oad
jMpHUVPL8nj/tM9fNTSWASk4dpDta3s763j+z9THXM8ckwyC7FiocMYh9uQrT9Y3qnmUqzl8Ve7N
+/xq8McdsCy/jbbqXruX/Na3PeNuetYwCOvDLPKSy5i6x7NCxkodShpBTcbaEim5N0poQBmqoJB1
GQNOA8qtqx1allLK2ldH6TJQ78Pp2CUP694sny/PBpJLkkKVmyRuYUP1zRd7yy5cR5d8Z2za4jKH
36wOJ4+4VJmsuSUQ48a0XXebHkqYkZd90S87750X6rrbiUjKF4dQRa+Mrqomdljc2pdHIRomWbei
HRwmK3TsStyuwIboA4aqOt4SQAxtEF661CJBM8ZsPS+G8Ws4Gg607gXVSosmiKqDEFoD5w3PezZ2
+lx1IehuzPolCPb96K2HweIwnX2fC2pa15E96DIgLHd1+1jbUIQTPF+ITPDBHGg07Vm9a59t8/TJ
Cq6nVnDXuRxeZ25wwTy2IAZJ2TDN18keuhXlPjyyG5PU7Q30AjUP4tr5ZdQ9s8mFtGS2JW1t+NV6
+tfRg1CBS5zx5V0eHe+4aPC4UD1U7r+wtovSF73AK2xz8yH6zuwzvDq7Ppy1Ke1nCfanW8NnvWkW
/mX9TxIIU/XP0w1khvbkgH6W4ySLdnts0taMc+mlRmEUTS1zfsvarqgXblp0M7ISB1AfHyvBQ6so
hrjNJWlyTYojzG9mfI20XTKDtP7PCcGwspyNJ7eZTOJBQykWG0/1wYifrGxbT3ucpJ31jBNkNH+4
DGOaWlSBGUKvte4ysQUZvVCS94sfhDtZplSO68mEATOiTlI+1vZ1EH+b5VtZuqxwLTuA+EhEHbK8
mpwGj38QrZOEzA3rvJB9uje3oPR2NQ/B5/5/KJBFQ8ghCtSwo6INYEzHhVBxNYvErQTRxj+CtgNE
tDIZ3++NnTW6obkvRJSyy1UKZwPGocdkSnQaNJSto3YXCQSRk32wk7e4pfFFOnIidCQcUvR1ElVN
jOwZDonqMIAKPMX25OsftQrGc/M8irb8ojniAIIaOe1qA/71W7KdLpMt9p/5ZeqG+wKFyvIX+02P
BJn1Uc+cvXqejSmHEonUBmlkwWYauXQP5iQ38CJo2DUo7oXs1EG5Y8IauqtCu73eDowx0hueRcIh
Is85HAFJgxzmLDpJfNcGz0TZ/hOA8BwdOoUAUSjByyq6bNDVXWazYCCXDzangeTr9PNobNqqRMAk
OFC07/Gi7tsDe5mqwZ0v6h1czjfdBi0T2+fwvYMFdL0pqP7gUXklVfckeU7QW7E+agIb/Lm9jfom
piVY0qo0cfTmyqSbqBdVDi9P/U9H+LM7DtV6XQ4wIpnSS61IDqmbp3U/WK5+XHhPJtRfV30ym4be
EIyVkkbeiDfwFnry6M0KB+F1lcgbDmabMdVUO4c3TCKGMeBGTg7OrnJDd43HmKkl4nSCaRK5x37T
2aZGRRWBHuRwL4MQTgjCDGziXZBfQaVYcJxbLnUhp5HkEBg60nVAU7gXP+kvKTTPsHWabmZ33ui3
7cH0M8ju5s+moBxOFIdsAM4c1EYJs2Vjw21Xe3O8CK19K6p++g3enzzjsBcXSFoWDRhExqPPXk2I
l2zNTXQVXwyesZ12Ri3YD4q84pC3yHKlgagi0H462t23oPOjWrRx+g0qndzigHXORkO3WQoztyi4
OswruwGrPVMUlJ3huRa1vax7Ba7YX+dqLmJ20wCDGQ5fsKF869TNejr/ZuP0P6d0vl+uM6RoaKBv
z+rm4dS8AzEWPbYbY2s8o+tRKIoi8onDD2hNxdLISDhBwMlE4f3425Q48x1rfwmxWysf5dAhb+te
ioxySJLphdlQRlEpmy9x9Zmol0UgOCH8ZiBtAk5fG3SNPM9uIHV5kuING7Sm4VWLGwZpI+/z2JlB
eRJupe3feHSyxgX8HIb6OE+wNpg3GV7Jh9qfIY3xb0b4gK91da4KFHzq/TG3Lyos9lZiCxBXXYbc
n67wT/95Zattxwau9kynvYCW66499g44Y25QO7sLHqQG8vAK6v7i+/q2dBPcH8p31pG6oiPtcpic
fgl/clH7SY8z/BIrzf1oSL3ZJL5kUH99WJfvEEHn+V+oGFwO1HmcVFGKHZpyzfTyMnTFZNd493mz
HyGK5hM0VGePbeJ0R9FNqShKDS4TUhBPaEaJKsBoP+B+FAclE3x7Tg9pYLDY70QtnSwMP+4WTp5y
y2keKwGIDxFBo3U9mS+hup/mlyRTnYpegwVYEEqi+WN/P1vbyGCwvS+s1fGjPGzQJ+tMlWDyljcl
J4+49dMIol4NGDOClSDlcsXXpq/r4SHKB2717PECU+jsasOeFTdKt+Z8XRi4VKaVIL2FwcCBiFpU
pRlV8EXzhye2Rsc+nRALrGGK3AjZEVhYrwUDBydVXTV1936JEjujp3jTBrfnX8il8TKnaM4SCQEL
osHkVs96juaWRogG08Dnx7eGvEXl3fpciWxwiDGaAK6B8UuYTbSxpwstQstXLOqWEGSRyeFFgZUl
m014og75CzzyqxEFe/O01XrViUrzYBSdIMxFJjmcoEMZFP17aMSXc9a7cXU3pYmbyt9t6Wn6C95H
dnL+mVUmhxNQFgsjPUbMh6OGfXdAE6cIQshsSjtDmhy1Mbd11B/aUYJWWydYS/n9qgYlE5ChoVJA
VjRVIe879TPcqCqjMVHqo3s6CBHCXXsdeZaXoUUrfWNS8H8sdPjDoAo9K6jCgVKVfzBLbCUyoT6m
e0E/43UwgYOVY9miwwy/Y+Xt8A9jQ0zNqA9g5wcfSbLN3eT5/eUT9HK2NwmyYXkgT359eBzDPGb1
mOpeDTXR8tOMNkwQ1x97N7nKQqfGw44mMMkw4wxTPnjIpYYyzZEcMIv0gvHZaf+xrYja2xjmrpnh
0iHpDCMpbQxkb1/3LSi4KXHn+CnUnmzRMx+3wHzwiEuFbLSSLmIekebesvaxeftHkPXj+xD5hJga
Sn9Ufp8qS7pNSAhXFPmmGQ/SfJ0Jj7aLs3Jmg1tYxr6P1SmIEd+XdeywcwWeQvx0g0t6E22Ig8fu
Zadds8+9/w9NDYfKH1zkFpqxoiYuNyPM1ja6Uf3eI1BQyN12V1FUg0Q7bUcGsRDM4sSdnOb3sbpW
4p0vw8Cyvi8VFYO4XMdbCEoA0JHV3YgpOQSjzFewKqHSp4ENN6XxWOrXZqB5xnAs50NDr+Thu9l8
Wo+cRQd1E1dkFurFTL45a9CNdIrUzPTStHYttdnq1R922f+YOQPkHMQ0IXnL63yTZLSK2I5Nz8YL
bUCdqBsORAX3lejFjlvfPhjitnF1UA71oCeml4SfSR/5ff0lmg+tZLtZ9ahDeXZ96BbxA8TmxEZb
Dwo4OfyYrTGNep2aHjVfe3k7syKh3NGH164RPEVyu8cfjpmybbKJ0j8IBveFPeCGsTI9WateSBMd
Igs5h4pSV6ksEev4oltnxjj0jUFsPlcQ8/D6QHtUs4Y6qWR/VwMmNN7eUcUUvEYvJvaZPW4Y+9ie
G9LUJnR1nzp5Z0Cqh2ab9akSDSCHv6HaJJMxFZgq1K2gYXtMIa+0saTQW7cj8oX9/WzTocw5pcGM
sZPML9380uoHOok4wkQ2uCiP7c7u8QxiesFwTXpINT2mojoukQkWImdumIWsSuD6ML1MOijGraVt
JO0fZ51bTboIbXLKVJqeZnlKWjmBdRjV5/XZWMSDs8jiloy4ziA6FWKkVE32wiDZK/P8kLtTknzv
pOpB7vr9PxnkmSOCOpdUKwAi2NZ1ql1JWuiYXeRQ6Ubt7nP987o1QVC/vwaez1Kda2beINiq9CrW
7kytc6MefFEiiWBBNLyfOM/sJMZMpqHGVBnzZZjvs+aLISIUWVyFTjP1vuc9MxGoA9FKHHo8OWhc
fdZuqngQ3OWJRouDgLzB1jwdYCJrtEuzdwflRTeao4nqlPVpEQ0X+/uZL+kYqJmmInmqpLmssmqT
zPlh6A1n3YzIHx4G2iLTqwxm6uSCJFuD6m44X8iFiKGVf1TmFx++6InkoV3QHFkEgYuDOSrbJM23
mjIkbhNC/ZXMO7M3rqy+ei5REKmEhWA8+RuNDz+Ag4qpV6EgouAHjOlFkR9NEDQrLy3OHuN4PYKl
czja38c6c0IhEfByWIJSTDFsk0AO6depNOtEkSYNmyOqb6LskqSCdX0ZoH5+n7/NyGmgoKwU348V
X7YuTDjQo+SmvdKl7Ths1gNm+eBonqxx9xqNZlDQ9MEaqxQ3wKVjFofWmRSPorCZcUsKi1mXU+Fk
kdtKzOpQNUSGxSpot+1oQuZZlzY5NV7XXRPME0+AbupTGnYh7LT0UxyBFVoTGFhOtpMjHHgEJKpD
aqdYSSZosJrqQdKTi6RN8f9IcJQT+cLBRw9h4HGSYEqS7yucSDu79P5ttDjkUIJisqicI+qkp7Dr
nSgUiWqJfOD2D4mRSkNSwwI2jeh1kdOHdQ+W48pEs6RhoimJV2KxIKFa6hTY10DoRbuyZ+p0mmB1
/Q3snIxwsEO1ZpotFYs5U5cKd4x8KtjXO8b8qj6LLgiWb1nMkzUOamZZ6UsTT1peOE8PtTncV+EN
KIi3lKRem6YQNta8LLL9spN9kqVerUm7CkUolUxFK4tgdPlaEKsPRzlq4Xgu+zE5GMajJFJlX86n
n97ytSAErAU52IVggjaOKRn+MD710H7vYksAsaKB1TgM0tuwaZICpjKII2Te+GXOHeVzu5G3UC0A
GY4mu0QQnsvhf/KOO9HYaVPlBcUAzqAkzl+DUcTkLBo+9gPOthjzmGhWYMHAVH4dldYxytsJjQDF
4z+lmcZBUVFkFRQPYUaqdrl6LJVbm/5Z5cJ/a/tpqDgsGgtjGHMWa3V5KWsHjTRO949ooXFopExT
rk0WImDuIbJngzp8zvZ0lDfro/Wb9fXkCwcYgVzHpRUjheXbbsPYP4J9eSxeune1+sxPBacbUZRx
iFGavRJpuBXz0h4Pq3hmD97WHRIY4C+aEzpP85TDgI6awk3bzJZXz50olkVWuF3JqE6ShVIF7O4m
vB8B4WzhBZQA0HQOAgx16oZaZ9uQyfDTQL6rzG/zlP2ZCgYfyjzrIomjpKMZhms2MqcpL6NEcSr9
bpx9RRe9NosGjf39DAA026rmIUVIExybk73ZCnzh65g+OMOlvlngpDQlbFa+Br6CV0Q0wvm9U+4M
ZwTBjMNIiUpfi7brISdCa57rYci0METzA5DNN3zjktHf5n72bIHOz2HVYaGHM/W6TZb+H54BTisv
f3eeFq0JkjZER5280ipyK/s6tg4xWrzsSHAGFQUihxCyEqKhia1Fkv4aV/m2H1FiFCveukMiKxww
gGM0T2wJgUjRCW6ArrrTttUkZHViq9jKuPFX4xmJ9NJQmTMo4XsK/HLLyB3IVVE4KkqOxc0JAr/4
q/EYWiGNpcGvfjjS5qi1/izt1odOkFd8EUdZZbRJepgozdTrLcOv9eLh30xwm4M8SPF2lyLC+8Cn
ODuHgjYvwd7A4KABj6KynLO9caY8zXj5NCcnHJw69tfdWJwMCz3mxNBA0sTrw4UxQZ82lQyvCVsc
VW4KCUXQhuiukyXEhxg7s8JtDyIlUUZZCgwvzt+GCErq2psWHTK92zf25NBSAD/LToEQygbhlGXw
58iyq0dTKkKcIwk6HUm4VVDVEoyGAF1FZrgpwgGszGwJZkgiO3r3NjcXgUj0TGSD/f1shWjwajFP
RWR6nR66pryprC+a3HrrQbB8N8Q4a/4bMG5+ugk3g3IDT4Zm29HZsUBr0E2bft70ZHCa/Fum3WvW
vTZ8/UfD3J4uHg0wnVlwr5g2JVpS+10VX7XO4LEyF60Q5NTiEnHmJofbaqWG4TTAzXj8HFYXAXT3
qtDwzCh00DTyj0HIwXdfoOEPJTXAIGNyGojHjXdT8CgYv+XwsBRd122oO/IHMPAbW9Ic2UjfjZHs
CzDnJu8yZKj9jgxHcQe84ga584fFeD+2FTYUdhTdMHSNJ3QeqG1I8Yh8LnqP3YyH9UGPntZ9W3Tt
ZIO/hMfNxlAEBJPVKaGXdIPbxeq2mwdBTLAk/QBNZ2a4fSsor/rRmGAmiy4MKXdURaSWwpJnzQK3
ba0iJTZpxKJOIc80LT/1WuhB7GBLJmEFL/vWmi1uVTLGMKwaExMTdS5bynOfPjde9jp5rS/u3BVN
EQeAuHCCEswIzwx6parHTHloMsE12jI0nc0P+w1nAJiEfVbWBhYoNYAOY+dbrTddTy9MMKSwHJFa
oSgaOCDMq3DoywnWYuUypa/mH/b/8InDX8LPVona0hLfz42jFCuOhn7U9bRZXGrPxovDOKnTpqiR
mAdt5mRD4wwddZX6qca9U7OvhNEtnCAO5yjFqWwuEHJa/Ezk2c2rWzncdaHbRxBrIK2TgjE82ob9
27qjy2eMk6c8ZZdtzwNqgplh1IUxTpFkOxZeOrjEtxzZS70gcUtRg9XiEnJmlIOLwp6DWlFhdGxn
32zVCxWUJk0wFw6k6VxQmN+teymYTp6M2ZA1PQCVKzTaui9VcZHN+0a9YnVBkKU1RVgoyOf3Hrqz
XKPdWAQaQexYUe2kduSo/UEXXZEKUkzlQEPFI2GqdwzXuwvZ/kaElcYCvOU5pedJgugPxZDlRejo
9EnRL6X66yR8URONFocVvV60ClqPDa+qjQg7cxBQph3eY4S0ccuGdFk1sdSi+IbbJIXQpdaDBE8J
w/AoQU5ObTdp9rIeZyxLPy4cJxscbJhmI7dDiZqbos/cimi7CSHQSpEfD/NLVKNkKk2uFEndr5v9
DXqc7HLoUZWF3dglioom3M43V8ou9Vlxp3yh7v6qfgll/f8NI685OmaxDdFbmMo67bK1Ls1M2moj
3Xdhsln3SjBhPH9XWreqPMeYsARLVJOnN7MVbKOp/5tL1zOHuI0F7sKGmCSYM8izKmjXQY9J2xeC
9UTkC7ejaOw4sJoUoxZVl7p1G2tvev+wPlzLCXuaGA4R9DYzDTuEH0Rt3WBILwu5f0qa0Atter9u
ahl8TqaYt2cIZ5llpFYUM0OJlwefNUk0XCIDHCiYBUnNocdwjQ1x9TLGAarx1n34zcJ3coLDg6ih
tTwbLLzen0LCDdrpIE2tOdGVDBH5CeQWnv62blQ0Rxw+TIaOSxWC04w5Pdd56it278jGJxNCrOuG
RPHGAQJp+rJrRwRDOYOytbWPZWW7RZ/+1bb/5xjyLb/VIFdBxHAnCV6VLHUlnHr/yRG+3xcKQrVG
JTiiFa96c1MnqSNTgReCWeGJuiywv8fVBC9mtdsZVnERm2BBDppPc5+ISGcFE8PzdFFKMklhq1Bm
+70MkI7dQnldHzNRaPO6mQ0Y27SWISfT37LBg5d58SF385dxQ6GaoH0x7tYtCvLV5gChtdKsnHQY
RLhtjMq+S2v6ed3E8pbxFGocJCRojAAjBQKhay6kasZOzpe7/Tjup3By102JvOGQgSZRnBYhvJHl
fdtddVRwGhPsEmwOBepkCktqwhUl2+rxtVY+teP3MP5ctkezSZ0qqXfrDvGCiv8dmE6Dx8EBqiQz
qWlhcToMYN2OoU3uRDKwznCaPbphb2OP3FSic/R6Xll8c6+cjHMjR7BKg9QJ5cQr5os0eJ3NP+wi
5twDFdWv69GkSX1bl5gwzThaw2Gmfi66QVyfM4vXwByx3e4TFn6a3+6Vo70ZtmAV9UUn53V4sHjl
y4FV/3YVPInmt1hJvAwrkqyKesnXAxzdOb+OV9oGvVYQOFO3m6g5tiJpyOVcRXE70Vm7Ef9UPo9q
CMU6VoE0hcdynPaTMu5krd3VtPVRXi+gvxKZ46BBiYuKlJSZC6kTW8dh9Hu2wde/6pryV+vRyTUO
G4hSKlltYoL6cZvqzmjfKKLekuXZOZng4EFNc9qDhA/woF+M5IGKnnWW0/L0fQ4MUI4kS4YKF4Y6
cqxufCjD2OtVkLaU/bMAeNTFA9FPW/yred0SPa8V+FLN5R2htlO25Z1eJsesjHeV0m+nafZjQ7uN
lc7JsLeP4kiA5kspBUiwoFptWbLOV9MqBoSYenZdHSS9Nwb5fuhtb4gMwWvmEkCcm+FyKtRKoyga
bO2S/pCbtqNmvoJrIvQ3GVOwKaILSRHswheX+XOT3KobJU2DIl6YZDVZjKIfCFu4uTuGQPbZVTbq
0dJ8wYwuJdu5US7Zai2ws9zEcOrO8F2rHST49egED7pf1472wJh2QYP7KSqEveuLNWjnprnckxPF
SjILVwWDy5rK003gGTcNVGdbX/JEd4wsy/ij/LkxLgutWWmiIISf0nAvpZWbkodcu0L5l9YPbjV+
XR9WUfRwORn2sixFNqw1ctchSeIrKy+9LABnbG24VDUuGrt6CG0igDOeyux96Txzk7/+M6JJaS32
MpbsmbpouLE36Z6puYvuDQTjydMs9lRL7WzG5JXqN3s+Tvp9VTz2pYaGWx8s6uvDuQSh514xWDo7
oE5SOclDAK9mYm+zyLyKdJGWugBW+Fu+Nq3SoWB33MR+DMBQqscoXnhYd0MU8fwt31DLaLczcDKx
7xk9UIUWv+xo4UWquRdLfS6tC+eDxsFJmsiVmoLu2auUaRsoHV4/pLcm1N2gTER19KLR41DETuSC
DgMck3UobhWWWjuoSpL2qITUBLvtxUq0c7842DB0WR91FX4Zn3uvhUJr4OX9pnUs1NDUfqk5f0i2
9SGnOOgwuy5UVYpkltPmxqDDJlDp1hgSwcP54q3fuWMcaGhzo4896kVxzGtAbjDvUDTPlIFxxBM9
VYoikedUlJtgGFAOgGeCqb+05JdxjnZG17nUUK/NWb4gOg4TFJ3kUu9HSulNtYhHVbTc8ayLKIYa
QmXGsLILG60D9ifP/WGGyiFMbvBMAQ1HUVf0+1PSyjLAsy7qRM3zGUIqMIqX9TvFSbzcjdBhznRN
YzA6gM/nL5SL+Bj60E5pFlMTsOdOED6h6CwHozcW9lvNoVdMrk2kyyTIfZ6PMaaz1oDzESX92X2G
rtQmhSRcanhGLaqnFqx0vAxdZLRqTdlLJKrh0/KxS2c0OD7J+d4YvS677EVMk4Kl4AMzI1ThbFrD
s4kGTktMp4tFJEKiweMApk7CaerYG3vZV5cziCrSUt/bw3Uf/0Wb4FnCEw5YBiu3pywEak5F7dYo
YMlCHcWusWD1FPnD4UraFm0ascvqmMZOXB7bpnEMcmHEAgATTA1fWt9IZhoNJaZGqi5z6U5V7taX
T4EffFkHtUgNwV6EWjd9NoOHzLhN9e9t8H3digiG+Zr6uRujKo4x/WxbyigaLA+NRGiM+LvrgbMA
0Miv+5pMzeUgnDFiNvlW1+i8D66zVBUcmESYp7F5O9s9VUkwGAOruWHEAox5uLqMv+Vu4w1e6MYP
BIjHKENM0aM7z/fMgx5/b5DHXQJKB0wYI/Mob8hOcuU3bIF96c7cgAtmK++qZ/VdUFrdBe4fEpr/
Z14nWKtYxZvFjS6KCkBAzu5mFXQRSIHmFKjzHWZBdv1mKT2Z4Ya313sqDRpuX1jn2XAHgW7itOBP
heJithl2w9/c9uDg+9Mtbl9n25liDDHsZVnh9eRyBNvYegos7+ZOFlgingUMSn/mDH3EuJstbhT1
VdePJPuybmIZK04mOIzV5jbMczZokOvomxupElwv/yaLTwY4bFVBijloMkDPhFr0XsN6a8pu7/ab
7iHdCrcVInc4iKU9GYOWXcjWttNt0rv+pvKtPfo9ZrfqHWy9wYxJRIc9wTTxrzUSTQsyE7ioR5kz
ap9L8pCmxFufKJ76jc8i/sVmrpSwNylc03y9cBpH1RzQpKSu4jNBeOu53qB03Qu39a20t0TPRcuQ
/3MW+aecLArVXu6Rwk1y0HO3rEYnTz9HVv1vEc8/40iSrmcSu9rWjBu7e5ry2/JvKvfO0pZ/xFGp
jfaSHK4E+XOif2562wHlhGC2RCHBYUNoEtyo1AiJYb7sjYOqXITTX7yvn/vBgUMdSlaGqgGEerQZ
1Vc53xLRvkgEqTaHDlU80nSqMR3l1/CKtUkEe4JONl9FWxvuhEW8a4Ls5R9wRps0TR/AJbtL3USH
qg8R9c/85rRzimQOIdrSlsc0h0vB6GgHnP3duHDlm9yPQSOquL1fF64IltgwfTzs/M+mzT/YpJoe
Ny2zqSYa1FdU26S3ha7pmzKSPBvyc8a2jUm7X0eMxdFUVFU2UQKrG+8qDGerRwoZsHSuWwRIOniQ
CNhaUbJdN7HYwYPK+f/Z4K+57GQYUQDUwYbHePnSTfqt/KKWjvSENj6fad1aV2m5ySQBTiziEcp7
NUJAiQPO1F9XRmr1gVQZ6D9Qk/us2sUSbonsx1x0fbiYxmdmuBxre5XitMgYI9TLwX4rej9DK7Ng
DNkr2lp0cK9spdqoAWXLx2wzwqstpNUSr9uqTIUQzS6CXeiiSz93LeAm/3XktEpNoiZDLBYon9PK
ErQlLViSRD0VixN0Zobb8wVyp1oDW4iDOnM7Ujlamjtdd8zJ3xQwWzL0eRSNgLmIZ8TrQjT2WW2D
ObKfDdvtGzcnb7L5F7UMZ1b4B5dhlGM8voEeomjK9LamZuaBarN4nkpFekRFmvZdEBWi7OWgt+i1
vBpzZNbgFk+sL24oLiomhc4OC8kmU7ez5Mz361YXg+OUzu97kDPIwItSB5UPGDWyTd+6uTI4FYp0
1438BjQgZmuzCYP0+q8hGPeTCTFRzFj1PbrQQ+//SLuOJblxZftFjKAFyS1d2TZqJ7NhSCMJ9N5/
/TvoeVfFRnMK9/YsRrPoCGYlkEgk0pyjH21MdeWufEhejBvFcORA9cS5mO33FyPR/X+5bMlX2pUY
iVkGk0F8KE7rM44xBraMpgrQRylu9ps49VMJWDldMB2+vaoXuezvK7lSbiaGPkPfIUcjruIn8k1d
7wWLunnHrJTjXFWqUTsnzECHINxNKKWbt9SXXP2u8/+mPij3qUc9ESzwtpledOPMtO/GuG8W6Gbl
fi/9Eraks+fBO+eoqgZwNjVFNvnyBibjwrYwmEXqaaDOz5hsdKP83tB2dffF1j5fX8VNr7WSxjnH
sgKSZplNrJ3wKY5nRyvu6+ybIYmoljdXbSWHOwGRFaJDuoFWNCFOlzxqlqBqKlo2ztTVKW4mko0Q
UKfOEj6lw5Nq3U2Tl0z7Lny4vmrbYeJKHc7Al6qyWykfWF+UEoDAJJhO8W5wy0MZZL+EKXO2ONdM
grN0NJQBUpNCt+SAQVoLcyThveSOfxmIOP6bHO62v1qpx9l4BuQhKyyxW/3RcrPSYUVh4zSdmtOy
m44ok/oyBlhEhT2RjXAP53TJa3NOYYt0eBiqz9bykZl4a6UWFwlL9piUuopdQyfJ8psgRL2hg1UL
rhSBGnyBAxFcZbOJR0+yn0rl12j07r+zPr5+kchIMGQKtqfzqrMB1gjJdMKztmsPqNh8FU5yC3wE
X7mI2rY2Jg3LBkCgxamq/CnJoocOgxbaEgqiju0a22WP+HKFhHGpVNEhTLuzdpKjOOWN7i3HyadA
eqfeh4LDlTjObSizNE6qAXEGfUZyuqg+j3lwfbtE9sD5ihDjr3E4Y7fK7KSU91TIDilwD3xhIiNm
MkgSBOg3xUH2QW73WOzNTwAUQH5VEtKub17uqyXjncO0mKkE9lSv7n+kA1Jb4/c8ibzriybysHyF
Qp0pMdMeSsnH5pD7QPwHsUF9kEF5ST0hIfLmi2SlE+cZwjpL5q6EGSBL0qCwGwW6BwQvlXE9eyKC
vO3E1kUaX64g/UKjdMIKhjezr7tAlPd1XzkZD+XogtTAcNi0LYDgYPCB/ZEkyko29/YCiWSs2QNk
d6oXyqcEj9hYcBULDIQvY0yRvWh0ggO06s4DfthJV+pgSnrBa5/Z2ZVbkS9hdEtIYrXFnqk95n2m
MT0qcjg4SqLtJhPXYkhFNik4aHw5A/wMhqR2WLtFceIH3V9OWuKaCDdcXIfPJejgFIGOzO6u6cj5
DmqbVZkP7GiDRoeNY49BexDzY4p2jAswLHnGhkXsSCvHrP0MRGrHQILh+pEW6cL5jVlS9RyA9LC8
QU0dVdIPXRTtc6I4Ya1+H0HUq2ngm5VbQbAmshMurCjMpaZFDeVy+RAl1AWtuqs1z3JyAxgewdUs
8PX803wcI2UJR9hkNdVBUsVBF4pYiAQi+Hd5ZSxEG02crrZ+kelDJQJrEH2fcxDRIk9Gx17EsQU6
c8OZqajKLbA2HjdI0VN9Cpn7SzEGiOzSKN8PyJdctzaRGuwsr56gda8qJCrYrmu7XjoM8pfr3xdd
UAb7ASsBIGGoldBikQOIEFjHW72zfZYopuAsFF0Z2wXNi9s2OEegLYodkRnqTJkr/2Z5R8mv0ahj
4/8pLg0ASbnho+KqjrxHfe5GdEOK9ozzEDWRKqUnkI/sxl1ULDtpAoZxa+2ur6rgFceDBo1lAgfB
wrGIZLrT271vxpGnIjmjQb5jabo/1+H+ulCRbpyDqA0VbWMxhCZ67NA2dwnuZOX5upDtXMxqB5l7
XNnLOA0jkFFwbjsPBPTnLHLMzwzZJ/ttPbJSuOxI99ITIHhGgU/aDt/BWqZoYM8AicZbwampZ0RV
sXWWpoBjs0ePTDXcy1TunXRqRXTorwnw91fWH3F8bbA3tcbs2OmeP1mAuEqPmIREN2jzo9qrd69h
fGCD2V5CKB8HwqeyCmWuSee8l6pRWW+NmfU5TmDUQM5yR2+MnXRMjuI+R6Gu7Nes9rSRpIUmFaSp
u/h2OhMXtA3H2G3QTxy72rENxmB4KYPxlJ+AkPbjukVte7jLQnMebg7rvJoJuwjyfW7fNcXD9e//
g8VeBHAeLo/bvE9qaNcFva+62jn8FO/HG3T2Ni7IMHb94EbH/HPk/+td5LydbjRGri5QzZ51v1nC
Qzw3ftv1B9AqHJZ2Aj7b7NIaHEIY3sq7Nuj0SRDEbpfx1Yv2nMcjpbWkaIrHBWJENzqZXKJmJ1nX
wR1huHVbUaftPrddHNiWtgu1XOAJNyetQDnyn2PLVyKnXo5KNV/gCg9e9PTKC3LMd/AYZw1pnzKw
JSGMzD/caReZnCdUtKzv0wk73vq25rIcPOP2CTN0RuZetRP1Cm6XJlc6cq4J3mfI4gLy8t/lCwtw
0Yf/1KMPfw5kjz31jMN1m77uCxW+LlmDywKMGhCY1cBrsPDgN3JnkW8WrRV4XYFuCj9K1qlFHNoW
bBi8vOipHZ/t23Z05L9AAXu0PelU3olmJ187xf/Z+Sl8pSvquj5rWmg3BOUtPdUgFIpvm8N4TG+N
M/0WBvmZfJl285fy0B6sfeWGYFIVXKbXvRLISd66RMsYC/QVQu0QfIBDmuyb5GP39X+sVOGHzipV
qitqQc0qeW7oV8U8yZrATrZDgosIzgH1hqIkaDZAEj79nMYgIW5+jIVo2PAfcl0XKZyLiXW1TkEv
D2s8M96dIjBNRz4QwG1pfnakgejGEPg0VBfebo5hKHHTSxA4H62dDsLI7lgeVJyzwhV1NohWkHMl
KeqXdM4gyjK8mj4oYDKaBdN6Ahep8LBXWRstqaRCRt04S4AeIYxoBJa37LSj4je/F8TE4hBDYOCv
czCrO1/VGlumKOh5cgY64jIKzFqo2HY66o9hvO7jSsYQaQr45CBjdGW3uG+fu72xm1EGVT+LOjUE
t7zyeiesZCFvAhg65oP/noVq3eGk7alPvPSgBh3CUhpEuxT/XffEbP+v+Cp+mK6UzLYyc4hNI+Ne
auR9XJRnaibPZpkflr7YJ3H5638WacgWJklN8DHhH+62kahSkDTGjUq1NCinwpFjN1JAz4RulGz2
7Dh1rgvcMJW1QB7hJE67TOlMGYlzABJS7TYJH/+dAC7areMSFJsJBBRy8dArw4OliACWtmpBb5Tg
YlxtmqkNtgH4jF1zTvfNQQMmjH6nH1ixlYWB4EJVXNGD9/UYcfbxRix3j9hWNy8j26w2eRzpMaSN
I6e+Xj7lxfcCJJIp2dng5ri+nhtO641QLuItgFJqgYcVd/bcOFlSO0l1PxqiEsdGEPJGCne5aLPc
6nUF1cJfU1CiIx7jlvlO/antogfqIuP82hYtesGLjJG7bGS9MGST7SPtgkr7Zikigqut6PGNXtzt
kiNqjxpcOnjhxrcLUhR49e3Jo7RjpM6iFgOhNO6C6RWprMIGqyh1boUKAfX1r/N9+0UNyoA+igLH
DXf1RjfOdwBYdAI2EaTJg+qV1ex0WD+zytxwOunNsVEFz4+tp+VaIP+MrtIeRJ4zBHae7Eqwkdqn
D4sHhniPfB1A0nK0d4Wf1Q4g1rxxL7IWps/740dshmurgeqTs9EUBcaCNjpOQnaWpns53w+oYyrN
rTaebfoY06/XT95WaAIycFmzbGIS691wtWESXQ9B1OZFzRD6itr40SR9GW2gtDThvqD6PrNDb0K6
M2nlyl1KEWnMpkEpGOMwTR3sc7rBbXFhzSQrexz+6Nyd8RS5rzApEDr/3Wnc8jQrYTzKs2V0Uan0
Kq4GJXHMKHSy/F4ioiqaSAp3P/ToLW0kC1Kw6A6dv1Ajcxog1V3fO5EU7oaw05oYNlu4Qjsv/c9e
dwsRJNWm81pZB+eYYY0ANcxMJKUleVL9cgFJvUNKGv2+rspri+g7u18J4uxeRwKynjuCjM6n2Uf+
KOhOheVg2IvGaKaXvca171Fb8sxDtQtdYZfnVmnwzTHgvHSWNZIaGpCfnJWgvc3+0kBDMTqmu6A3
x02cOGh/DC8sZKee8YG2/jfCOQeu5ZHcxjFWOTWCkrbOMMCtao0nWGP2mWtrzHluyZSMPh+gY2Y7
0qPs6q79Y9i3X+evjT/5yT4/aD7QtT0gb1yXvGWoax/DnXBTi/V4SqGfVFkuUvdHuiQ+iT4AFI9l
1JC8wUQwsXi4uUinJcafcR4aUwpCO3zSB7C7lqKZ7s0wwjZVohBVN961geZGG+lI7MJUy5d5Pg7a
4tA0kOyfH1m0P2L4ehNjGE06GTeBRH60Q+KW4Y6OL9dlbN6uF1V4LmS9l9RSD+H8p0k75TJaIi2M
NA3RrdpNfh32u8gWUT1s28JFLc5pqbUFfBwVIk1AdKHRwCOl7NRZFlzXTLBJfOcnzfvOKEKsnj7G
XmNpvtL+IpnlJHYh6LnccpFIaIFRzUDGkby+81bvuI40VRux4nS+7OtQdso2ER1ckQju4A4zsWPS
QETrj74ZpCiB127kgbvE2I0HTDDQ/5WYns0AGWut+COLxOswWkwr/ckcf7a6+l8gQgv04nv6izoF
sjUZsEnWAty+CaAjNBf0XbAfyju9lSJ8Wyctilw3WLmQwT61u3Sn7UggruRv5ZTWC8YD1I5AjY8K
1n1m9siJ4Pmyo758v0TuiPQBpqVQdhKYhUgz7qUGCuQ8YiP9r5rhwkSPApuvFCUqtk4Scn0Kpg/R
FPtuAIKqS7hoLLFo2nqJhFzhppFyGsPhzqwXwVnacg54qICZEAOc8rt+bZAgmEvVosd3VI4lPXT2
LbEEjkEkgtnk6rjGSjR0IZrdPLntnKX2s3B0JlkUmm0+o9easJ+xElOPloVohok5Am1sH2J8zng1
vFbwYNnensuSsb+vBM3mWFFga2LJyuwmkywvBz1KqZZeTtX9dZ+6bXAXUVyYokcqsdUcoroa2QDJ
0bWjNrzM1U2q+RLgBqJyd13gtn+4COT8XtLn6VKPPcLoxRoqN13m6udY9/bDdTEik+B83TLb3dzr
GF+aFuLj0nfCQd2l8ffrUrYSfvAQf7Thnx4xWWSigp0HVQK6lz5nQfEjeoyftVsUXYLGKY4Apv8F
fKC0E4Rfm2/atWTuOSKVIDBQDWxcw1jfUV0i6C7+Kwkkt/KrlwEJ29yLjtJRP/WfRfnof3CMF7W5
C39smyWd2OAWq7+rfhZIt0ANf0X9kPf9XgTdIrAZwnnFsIaVFD1WuViSh6wNv2RmLXC82y/W1U7y
PqQxkommWE9QMAcAgAU1mjfiMjaAxdjslMEXufqtotYb2+HciTJlRZpOWMSlR1P44hE39vPSlVzM
AZs7DRdMlDrR83WLFS0l51pUBcR8Zoql7Pqu8TMrue/DUBE4le1joeCKRsBhW+/mLuJkGKyZtUmw
8SPrOEROXTuRZ7tp47G+GvbimnapZ3utKTgYmwd/JZozTbVa4lHtEBvIanWMO3KbIcuSSyIVN130
Sgxnkmjk0nIyQkMpHZy8/WZFkl+l3myLQJdF+nB2maTznKQGruoMjell3PqJZDmGZQfX7UIkhv19
deWAbWCoDRYbGuSBVN8W7dPSfb0uYvOqWS0ZZ3p5Y6MhiXUhU6o/JmQ6AycvaKvkVm8R+ZrLGZOa
jiSJkAY3LX4llrvhljoE2aUJsRVFlb+lhyEMP3KnKTq4d3UQvcr8fLtV6k08JMgvpktlHpSmjryB
5h8YikSp9CKFM7khHSjtQqSE1Y4e+/RnScm+NydvySb3+k5tO8OVKM7oxmJSUjJAlHSaAjbmNpzG
+86fvcz/UDvcG70401ukRNfkCk/8od3Xw03aH+dQEFBtW/dl6XjT07Jy6BGIgqMr9Dt0N7eR4c69
iMh129QuYjhTGxqiYqAZYhI7cs188gYpExQ8tg/RRQQXPk2a1eSlhZ0Zk+44jt0uNVVf1ZK9GS1B
V1ifclJ/GufqQwt4yedympkT1cBthj2yi5tsAhqy6qqDkK5ve5suUjjlMjkpSQV0IHQKOFNQg/EJ
Jeh77ZacpefFXXx1P/4QUZQKZPKxRT2SoRosJrNsT4Wt+cPU7ZJEEriITTGqoikY5lVYOov3r31m
0QFuPJYeF/1b1J0VQAhcP7ZsE949i1cyOCsfTULVRIYbGovbiBwk/Vsdn5Pp2VI+ktxUVpI4c9AW
FJUz1n+pLUGGDFMbpMvDdWXYj32vjG7qtq4YeKNy3m4Zo1ZNUhj6kjQ/a8zlOAXmBdwisxVwd9iC
pdvenos0zuG16qxES42lSxoM+RS1m5u4ARURseK2Y1UvcjgzsOysSDIFcsinIXZY2B7v2i+Dbx9Z
e4Wo0CbSijMIIKHEKQjAcC+Zs+2GclQfqTTuw1oYpWx6Pl2xVVu1dBC5cLsVL1mEMgy1QOPyIC9f
JllUQ9uOllcSuB3K5QStUKaEA/SyBMUrChUG2pMfePC7JMC8d+J+6NmhGxoxVMNSdb7rrJ1H8IPU
aN2PozKJYX8kugFK8xxct/TNXVqJ4SLWXJI6VcP6eZG5n9Ndrz/E0kfc90oEtz1FF0pqlSRgug+B
H5K61hgY6M2+rse2DVyWi9shWQb7kWlAj2zY6fFpHgQ4e5tXH0OLVlQNkCGE/X0VoiKGMBu1DdkL
jWX9yGEEmps467e5HYaqaqYq4w3NDyapitqXSw41kLN6ktT6KVGSXUV17/pqbb+hV3I4V5Bi3iGb
JBh05w0APwEZxOTi+Qe5HmMRluhRlPUTaca5g5QOpaH1kNhM0+NggLS4Up/7SPiUZtb0znUT+G20
46B4w3M6odE5o3prs9efEmD0ic1a9X+94kydKrf90X/Eea/kcWFDVwOFSaohj5QvVX5Txs/kA3BJ
aHUiqgXIExVgIdwBsjMpzExWysyzxlHC5IC2f8cqwsN1o9i89FZiuCPUUbkllJVmu1lxNSDZy9pw
X5jIZraZQBRblHebtBLFmZ8yDyReFoiSw0dCqTPmD6nym0p3fdW5Y/n5umKboclKGmd65aTG2jLo
mNu1KqfpKdJxqTsWN6B/dQUHi63RO8UwfgEKUpCG6vzYmDKqpq6VDRTTTslyY02iyufmJl0E8EU8
K1Ls0oohwJY0Z9QfQ2N27OVOE0GNbc0pGcpKEJfik6M80WqKlFTt57PDKC+pb/qsFchESyG5Dw8h
aK2BC54G/UmlDhpYhEmqzbO8+g3c5YRGwrhSdCgbN4G1M4Plc+j1ttP8ll9bq8S9rpuWshLInbTS
VIweU95wUnKTHkJrIg66bOWdGufUaco++glAAMm9bp7bcZmt6agw24oNxtm3d8uS6QWpipo181aA
GQSj7Yk4ocOGvoudMJaRt0x0JY07DVbfLcvINrYcjDvFtL1Yjj0pHu6S2v6LanPlDMbsYrLvkBHp
8bqqguPBj9oVJDObTIHsMLScKLdd1YgFq7l5z6y2kFvMSiORXmcQ0cv+OHyapaOGTOZ1NTZ7nNaH
g1vDPOoLe2KwOPrOOuafIhRjyOthAESjIPDY1gd9N7hjdBVvwbfGMYSK1mSAT/SizjrreXuU0+aZ
AlH4ukrbO3MRw11jQ6hG8kyRmm1iPwpPSfhy/fvbfuvyfS5+GkuZWsWAFUvy8JSqqiNZ851izbtU
mAAWrBhfBLYH2+hShtFkZumpnUHtnfSeqpYCQ9t+FFh/VOILwYsaRVPO8IOMu3nX+nSfH5F6c5IZ
wK3LK+T6h55UK4mcP2Rg5+ESYpNsLQuyrgyGxqbAWBf1OmzXd1aCtLdGV5h2o/bMGuRdcTDO6ZFg
ALDFFIrG+hWz28bvvfYsewlw5bUEk8WCAybaQmatq2gb8Oq0UFihIK+zB0sOXVJMvypN9q8bJTO6
97f1ZQfZz1iJMUg1WYsBMRr5Ibcn+CMlth27G11KftbJnVyKsiTbvn61spzn6KaqG6cJRhP/7v3y
Fg0xQIbGncZGHCJfBIqyHeevxHHewy71XpbZsWO0b2hPDvKb5sQQ8gkK++RhETir7fvzsqCcFzEK
lCDyBOluXf6aZV87zXKK/m40HiIRhrvIQjh/YudTbpsjFCPhY2WidExuKhEA8GaUelk8Hv/Hom2n
16xmkCqGTyrzKTfLmwz+SlK1nTEDoiLuw/8dAB1h158V5BGBAPJG6pFh57UdTlutOWUu4qsSGQUP
A2SNyZyVzI3o3yYGkgJ+Z/qL0QONGBQBcqPgahE5Sj4/YxpADtfYFcaMED2lgX2bPw/wkqM3gqgn
eRaZoeiUaZz/KKOuIqkNDaeADQ+Xx6lzuv3g1gfrRFHBEjxnNi83YKNqmEbBYAYP6dmGuhTnGQI4
UlG/p/syav083Bn903V/tXlJr+RwzkNOE1pNwNZCeBqo42Nqfvp33+e8RSOnmTUa+H6Hvs3qW24u
H/HrKwU4/6APaIpANzryqtYxHo9xGEyt4ABtOoaVCM4xKLVpgloOOpgIMqY5cXr1XIjmurY34hKx
c/fjbHZNHrFnXtvN8qNukexsGfmv67uxrclFCGfE4dRnOpkhxLD3jXanZccUb9frMkSKcDsuk9Ei
Uwk3Ss1g7L5mowgiViSA2/FKacMsYkfD1tEej0ZgSQRzsu1eVg8abseBTxmbGmtYYv0gf1dt8p3p
9p47A9vO/FoK8pkCld613eimrUjARvBKkEiFj7mo+CDYd8K9vOuhGO0+xJKNkyeZXw3LEzoS0ZoR
LpIkJM5zzarYAwalgAU+MvHs2z5oz6GDsRhPTBckWjXuyISTHcbjDK0q9Td6r5w0Eziv7Q65ix0Q
9gtW0Vw9ot3QYN5LPjLmu2WvH/KD6s1CvnPRBrG/rwSVNKc5RpfRFUFPrf4ZOW2n7n5fP5ib03oo
PP0nKUA4X99URlIPr0IOdI820xvQ43g60s7hXg5A2Xtoc9xjUiAQy7bhXUi8Ess5hDmJCJrr2SLu
sqfZB4AaGmek7xOuzuGmP4nO0nYsspLH+QcUP2PkA5gnBf6mAhrauPdwK7gs/dH9Klwh44HIDjlv
kZI60XUKBce6/m3UU+xYhApWUWAgJkvBrAxEU1GjrGKEHwppmxpDzcSSXaXQ9LOUJ/OjYMsEGpmc
v6hUaiFHBo3mT8mZ/i4Oqt//ArFqfFiOxrHwix1abAUyN0Pjy7aZnP/QZwJUUdawVmK88sCeFv1z
frPs5a/dMcscPeh29iH/wZqtTEGwJVpczpEg69JoA3vSkNk3xpdYOlL763X1RCI4T9Jr0zJRCSLq
oXQmgnYDgEs09UeGVFdH3OT8SBiTHu4KGzcl3Zc+UgJtzohThaIJiW0DIbaMQMQwbT5RoZUAWWlM
xN+68bgs+5h8u75czCfwPkNF9KtjJttmZYq35o5mNJOYIQryU2Y4A7qgadE7fXOwi9yxy9H7V9L4
eUqVKv/f3qfSJAeTPQCtOr+zhtEGrwewdHaRligY0xmk/uW6ZOZy3+uJhkIVXSKarLK/r491ktiG
yjr/zeW+rJ+j5CnHOHiDRuXrcrbX8yKH88GjCvKKvGZyGoBH/g6j+zL7Fne3hfLluqDNd5KqyES3
TKIoGt/nYACgtWx7cBGEz4NH99o+AtxR9Xv2ckQAwsZd5hTerd9KGnesFrPLJ/BHwC3+JaOSEHnN
vjhNLsAJdu0PUZ57cxFXwrjDpSlqaMWM/8AqZgcdw86ovJT9fUJOfSMICDcvMVXWTMy7osUGZ+yt
YdRgupfJAH+fvTKmVshtx0Fxwvgb4wKsnTwO8s/Xt27LRa1FcvdmmWf23+MAebpXq+eC3liWwAtu
uY21CO5Y53oOCGamVSSrTiIDjLMhgvGM7RP1Z+H4UBoTSG1XszxfUgPCxML748GaNbdMCv/6cm1m
7FfK8EG1ludTrdpw6WziicUZ4c/0/De6vPl0XZZg3fjYWs1nRYvZ7Z8neH0CXE8IR7G9+RcHwdl2
JRVSNzDgXrn4nQwvLThgGkFUsbkzq+PD+TpFS4vZsnLsTKf8jPo6+9Ta1P4Uoh7nGHWliQIKdmtf
8w3cESqqgRRAKsc7ca8fWcYmPur30q/OV/w8sExHROz2D64PV5Zuarpt8q13SESQWm4hcN5lrxE2
EKvOY8BcX/wRLk20kV2EcZ4vKntt6BI4Izv+1tmBHMsOyV07e7huedubdhHD2QWoZXKS5RBTKADZ
iBInKh9T61kLf/47OZxxTENdAO8La9c3IS4p4iCsdablW4+ZheuSNi19tXCcWagUSFhUhkb1ctdP
n0yzcmI09F8Xsu2/V1I4Zxr1cmzJE6RkZG+2n0rdcsxwp/Y7tXxWpWNenqvlkC+P+vAyqbvrwrci
6bVpcF42QjjV1ibWclLOcvyYIwMzTd+m/hx3jx2qO9elCdaTf5mAtVwPiwqaKumZlDdt7Mlm8O9E
cM+RJUzGIWdJSswa33TtcNeFQ+HQUYQbsulmFdNAN5aM0WyVW7jSKuuUoDHGC4sxaNPmZohmwd5s
rpbKGKiIpRJ4ibf3OjAL0bY0Ym+WJViUZ9sIqPr9+mpt295KBmd7Da2sThuxI1XT7oww3xtjeC+H
aLUYqpsyD89mWL1UtXTMKkTv+nxaEvN2SkWTcZuuY/UzuNWc0Adv9wlUpelRKw+V8l0ddoqIpOT6
gho8ap+pF3LVVZDS5Xd6ekhG6tmJEL6Gbcu7u+SPLsa71smJdobRIs60Vf2m78rvWia/9F12T7Ua
ZfTMrcbhQEi1a3IHbPd+V86oD7u1IceOUaUPvWsAiub6Pl9fX4NH9Ku6ONM0CZorLXJruu7WUuj3
suFp4+xfF7XpUVbqs6t29UzJozmRFh0Hw1ISEC3hfUIeKmkh7hjiCYvZ22P+V9gPgrtHtLXcFZel
g5W28uuin/vktl9ux0kweb154lVds1UC+jS8Zd8qVvVROrdsmJfKrjXdV/3X6wu3sUfEsnUVc/c6
+jn5xoGmMUFENBvEK7LEM0OnQuq1Lr+W0gfGqt4I4lyk2hdoPE+ZIPlHXH1L9X1S6wJPv5XihRC0
Cyq2gpPGg1cQfSnV0CbE0zqXMZXPtxPY4JvM0538qXEaN9sZgriAOQnu4L0Rqb7doCI27RxcgWBX
bsZbU05OoWRFwLJID4BOONtm5FkD8Uo5FuAHbhjGG7mcxVdxlBk1uHW8AoQzSRYeurkTla62jeOy
nJx9S1lIkb+GjEh9ycc9VWc3p+epFDEei+RwRi618kw0DdsmFQDXH3R0rkrht3iyA6otgnkekSz2
95WnoHmHqHuELBX9COXZNipnjoMewdz1g7X1+nqzQdxFWtdDPoyxRQBAzBC+kCc8tOe/JzFFLQ8b
fgiZLoyqmaBrxjgAd5HRaqRaZYXEs0dzJ5Fsj/550zEG+SOtHGtJfCtmFKapHqEvH7jxvc9KKIsT
euHeBJpXsSO+YAkFevHIKmpTaiH4vQmaBNEOc6MfGR5E6kYv0ve/adKQLhL42y3zQNLQsDSLqEht
cEtZ6cVi1TTCIF70XKunUosdtO01/eG6ahvXNctN/kcM73alieRtRykbtlEmsIkPmjrtSUvIU9tG
reQYKqHgDI6sSATtu+WvgKMuY0wYcxZgoHtr/1kikUqSYZb6rnmF8uiDaP+hpn5iwyINwwKMrsFD
x5i0wUua2ARMpijidGCEn4eXTGu+Xl/HTQtRdPSQmhabVeFuFatGTToB/Ik3AuHtMGP879wYQFir
w1KUyttyuJhO+COKc/TlsjR6O6sQ1UozQDFD+zjHeimw+U0pK8PgFKoAC6hGEgwjpl9q6zkZBd/f
ygHA8v7sP9+3EbdkqWRMroEdbQpAv7UDufx9epCRA6DeB0jR3gjjnG2RRwuZWxhboxK3zOJziVzk
dQvYXrCLPpybXUxsdY5JAk+ypCAO0ZyaiyCxtt4rb9Tg3iuqscRVFUGNLAMmtRmUN1MCUvToe3sA
qJnXn0QDFtte6KIU54XGeTHk/vWQZnsVrN1K1jp9f2snoht+0xugqxcjFoYlvytjwBLQcD4iKhsw
dfw3sI+0S44ivNztY/pHDO905iKTeguAX54lneXxSUsfZ+vpA3Zw0YTnW++aaYwwiEA8qtxEXeuM
g5AIlZ09PtRDs9N/FoufOh/HDPZcYLFSe3DDYjg2ZXhC0jBDM2OSOsTU9zZt/bSlfwH+67GMekGr
4fbhXf0CLugjZd6ByxZKssrxdABpi9tQ4FcpfnQkD/L/nqmGD7/oy47eKlRSECXpyDcgVLJvFRlM
URP1pPCXFoter5tneCWImc9KkNoCvC+s4cVrTVK8YerbfUgsXfAc3XgjvlGHc0btNOeky7F9vRSf
tWY+T1nphZX9EGcAlsK89Y2s54frVrnVoPFGKOeeuiLL8j7EjkWlw7jZrHsAjpk3DOJkGQUhp2gZ
OTdlYTgHhOzYr5gMbhG2N1Sm36/rIzrInGOaF7BcFRouwQKcb+UhBXPHIHjYbDViAwIJLlszNdYW
yi1ZH/cKEEUWFvVZu8br/ddbyre/V6f4k3Uf79AP4nQPzS5EKuOhEwXumyquxPOraOt1g8I0dkx/
6IzdYj2WQ3B9FTffqTZYcm1MTBmmzA+nR/0I/HWKZaQvgweKGSfx0l8mULy/54fkRB+hlPKByjuW
9SKTM/8mLutK7Vn8Mspu2aBCN73oVPOuq7Z5c62kcJtXEcTPS4ujHCJ9Ry3V60daOW3yvQFHmsDe
RbK4nSqsLNWUChpF7VOoPdZ661DjYFQfeZ7abAJWIaA1RtX4rXvq1KSXFvYMtpawPJeL8i3UAaJc
9OrvmMRC5prNY7wSxwWaCkEDDZDPCMZu6d7+Ue6UHLTejnVmnV3RsVCC4llIZsI++u5uQ5yOMV+V
Fdm4g62Fqo7UD/yUDKB03S93KWCttCPjLQWilsATb9v/RRrfZZ7nhTa1EqTdoEYNdh7FybxhTzxz
ZwUAiRWEiK+vgPfKIc2lERkofHxOO5pGLepZjmZ0Jxy33E+8br+ccmAB1H+pTy0gkhgsLiAP7Cf9
U+VhtO/6qdhCxiUAVf3zCzhTHaa87YkF16zcNbgIvjAaZKS/hn2xV0CIo9yUrDALJotMuNjb5nQR
ze1sMc02kN9w7XXzLTKJbklE0ep2fPxHu3cp7soy00mVoB1jYTAC61hgcJLelF9qcPrGBbz09eXc
dNE6BsZtw8R8Op8ULZMFLF1hjah1CvrhRo2+zcJ85eayrWRw7jI0aBZpFWTY4yktn/NccM2JdOAc
pUEns+otfN8aS7/X6P+Rdl3LkePK8osYQYKge6VrJy+NpJkXxpgdeu/59TehNU1BPI272reJUQSz
CygUgEJVpmOYljeHkiAei2B4x1MSKU0WwGiQzIlHO7b2ChHJFYpAeBeblSoarAoHxXCy43Sxl8Ur
m8fLk85+6YdFfJ4Q/hkPqmxWpils0oPMBs2mXdKfXXAqmucmvVlaEfmTwCa+wjBQo7DKUMXo6kWl
PxthkHiJGQ/fhioIBSlJgavxhYUkDrLC6pkrQCK9K22opgriD3OmS2PH3RvSrO7lLAdCpVQ7SnZq
9ZKHkqcpe7nYX56m7VC3midm7eowj4xM2DbMsTU7elIeO5f1UQcHcidNdnFqXahx+f2eyWGL6oP+
BzQyTpqG6i7CN91YGuq6prZl0PkzY0CvoW1ml7vxK5ohff1KtxWn8MaT9CSJzj3b7nKG5qwOh47E
cQV3UZtdjH5ine6VXDSNW5pBaIk9o7BfsRrbsQj0WadAodfWLdNcKp2lgk5F644gt7G7XewHXiMJ
vEdkGxcKsU8HY8aGdVk6h6QnOVedOv562W+2QdgBFRQdGvbp96YFGTHlLEQMCZYIIoQ1DveWnN4r
avupiHgGIu+B0AQQlZZSIplT9GnqQeosmnCLHsafMdSsBFH+f8zYGY1beSXNlnnUgIb7H55P6JFx
CjSn9Fr6Pr4urA7wQd6LZMw2xxIpYhNkTrpq8bGLdKqB0w7cZDaVkxEvzwmRdhJJ7i9P2fa+r+mg
h6G4xOBo/H4oRwqaXFmDY7ResGMtdcEv+XaHPi3I7UHv9FPJqhUct5eNWUz1kHbYZnbhvgcLdXhg
qWtR0lJoFredtUtZl6oBsyr3TdnMLZ3ckQ/UhjoL1EqE/QfM4z5E57NdvKL6sAQmeD2Bh37OQ+XH
95JDn7R7HX2JmTOLgsjmbrNC4xZaDO3qOG8wiv3kBSMjB6kEx3sRArfC8qSUs4DNk2reFmADSUQy
8CIAblHpnRrMKdhhXCMa/FE2D3IzCaLEVi8KCLTBTAEKAopyGy7UdnMbxI02sHcS1k65nDI3eYSW
526Y3xTu+731lF2LVu6mZTqxQN0NGgpIGr1fUUnfNZHBQm076Ye4A/GfFSoPl5ftZnRYYbDfsNpE
6grX5jYHxtTuGvVbWviL+fsyxLYZlglNYB0vQLy2HYKClDRljrw/fQ7mu3D5zCud/s/337JuKxPk
kYDbb8T366Z0sv5ktrdF0ziaMghcefPQuQLiFksdgglFkTKcKIjyY6rBGScF+7wfvKqNX40EVNCV
KPwIxu4tB7yybZSTwMiyFNOjN+i47nZRawgOnNsecB4+zst6KY+QlYJVVXAs02fZui1Nwd6wmZtZ
DRznZPOozkZMACFFP2ai2VV7Z9aKI/eirPzm0XYFxK3TAIf0Kk3hCi1e8of6mpZfdEirFcOtHAna
bEUzw52DcgNv7AVzBip5i/4kf6L4HC+i52nhttMOTR1hhnJWF0Smy/RgDs+XV+V2TFsBcBuorgfh
Qnu41qLS6yJtBzvqg+5LGUk3fYyzkBVp0HpVR9MOjGQ/9spNXJN90asH8FDclngMsPtlOBazqCZ+
OyGEjlUQGaqMx4w3vUH2xBoLVizR/u6uwn0Ebm7TnR5qxZ191cOtZXYvj8bmbK4gucEYW7Ot9ByQ
Jn2poeKTC8IsOyV82NVX3+dOEVEWBkUe4vtq+xSVt0tyW4NltZ8hDtShwXA8NIawPGNz1Z0xec1G
0oBDFLrLwAy97qCetNCmbudF+6/xVbx7kybaoxzv1+WR3D4wrWC5KJlJOZWpClMHvzgYfr0La1u9
Ua9nnATlffSlE91INotrrBUid8RIiDGRWYKhrLhGdSGx6GtIVjItWFGyUjCPJhcsaSsFSWbAOIpT
J5OPhNLh/+PUue2O2DAtUNYSKHe835WzeiwGHc/jrtktYBzrjMwuhrgUOP22g5xRPqwzMG8uCULY
OH6LDbBCaIZjaj/DSRSWN7cYtMD9bQ63uqaYsLdlAM2SVyqnpPX7WBCONycGb+QohzbBAf7mlauN
Uh4rWVdZ5GcT0+66/Z81QUIqD+ZLHxYynA3U+hqS43wpC8r4qn6o8R6V/5adcF9A8YEcsmfWNSFW
j990gxUY+/vKKKkzQiUKJ5av+95UL3LsXV6rG983ZFlGu74CZUSEg/ffn9sSmjGJgghR1vYgf48S
UQXLxsy/Q+CWZq9MstVjalw1H5wm1k+ZpBxlrRMcMDZm/x0Mtyy7ALXjFlrQ8EoS75W9jr533a92
osqFrUjzDoebECUbQkWb2ezH4FTLFtMZ9PleMnQbjJsPtCOeXOZ+uYSJHYDvXs5E18Pt8aRgwUQh
lYX6o/czJtc5NVsFF5Gl7/dzVLl9Gv7q5UownpswYO23LFmDPAv/JJktlaKFKNNxA+suanYpffiM
apABn/sHggtxCNlmAolCHDsp9VNz+QICGbduJcHGu1UlARyw76LknElhcq4hV3KkdhGeI5IDI0VI
7y0PZKiKA/H4T13e34Fx/tHnYYDyeoAx7lWCFk81cQwPzLJ3EP10etFutBHAAWfg3diyQP7Mv0UW
jZQawQJ3jKLBDiTUCNbX2gx6fVFCczNQrIC4ZVwoudnoyDa6XfhgmV/jeHc5EG0dGpA0QgcSRN/Y
lsf5daMnOppLEYmkvbkLT/ERfMy/1d0I+fhqV+8nwW6xac8Zjn9yjAdUMqPqAGeUeXbMKvrFigVt
gU1sULitYm0Tz2TVxoSiPhYePkvRr76J6306sPcvM1OvEK06N4UQ2E6mcWgbRRMcp0S7rc2K2Cz3
KUo9Mje/9GO4GZTGHK+9OX6M9ji4xCnc8Q80nKLbw5FAYOCN+0h0LNt0TkJNSizKbjLc6YL2ehGj
Dx4LnDyTFAeYfvZNeht0hX95oDeD1QqIP12M/RzKC4DyaAArLFi1YmkfmqoAZttnzvZwLroko640
CWBo+yBl11L4mZj7jxnYZt6HdugIz8Ecse9LmVt080FOcqfNRsH7NxuNj44ApVzTIqj85J9Lu6Ij
Gmmwg6ShdjSaXUO/WcFdl9wTNJVMoh617bk5ozEnWZ1gtMU0+9gcYdSEl5cu3PWd5KIaSRA/tn3t
DMP5WjKAS9xCtZNbZ8FVWz+YhfXQR6MbCRMy20cAcobivI2OAaNmBJS8mx3G+xEeoxdrV6JpVjt8
xrHPUJzHjdQcq5hi8GrprsKb9iAfLFEn67ZX/4Px4SEVdYoDeqGwY82FvXRgtxRpNW06nKoYrFqa
6lRlLrJygdLC27wUID+bD8rv2FCfUrV3cyUBw2/W/TbLVzWY/n1KC1rfZ0jO65S2zcelZpD1TUZ3
CdlNotaATcdeQXAeZ9QEXZcB8qbypL4sWfZQz7XTEkO0iWzOzwqHczc0ekCKvgIOvY5vINqE2pjw
aLQ2tRWwFeb+KOSNEFnGeV2/oE17ZA8QUXuoqWW3ujcL9YvZ8HyIQiruUKhbNinube+dQsa9APSm
mKFZHX63Q3NCy97erMyrQL6qiUihUoTGbX5hrBR9qCO0Kug5nFu/Nic7agxbTq8KRRBfN0PRyjLu
vGnqFaidR2AVnbaPQ7CJpKjoyx9DkaqECIh5zmpdGVnSkIQNYQPy1kiHyJte7ocpeAiENT3bLmFq
bK4ggsprP0gjiWYUjuCJpb5N2tCupevmc4dZSsDwbyq6ovHvh7IyJyXcApFIld0erS5FI//oA8PO
aPp6ObBuPcSCnf6Mxa2qJKE1FAtgEPnGKMcrkHxJDoJf8dKjnDR0yEvgid6pNp1whcmtK72Vq6UN
gBkWyPxN1qOeLTcqHe+1sXTSefEENm4eP894/EMiCDJmpKswnoO/+IxuJt+hochFFdYx24mM2wxT
KzBuPZtG3WmEZRJQ2+ZQjRxQVygI6tvjhyuciaMLu5i+9/fe7GJrjJEMMakvLbGtSKdZ/yLN38xK
RP+86e/0DMXtH1myBI3WAErSf4Gz56EqfkamSOV6c19cgTB7V+s3x0qbeomd90LdbuPSi5vKVrsb
c7kJ06dBb0RbybZVoNinqKbGjs9FpjGqlinNcIlrj8VhcaWXxI//gLyOY+zKu87JCxt9dQIv3AxS
qMr7G5MLUj3KNzorAWZWJ049DQ5US+wZ7QMk+gyrLxb1GYt3EDrV7UiARXeqP16z5sB0tDObXSLn
PZ6eJ1EHBvPqD7vYCpHzE50k6DeLgTg6EJG5YmnH0bd2oZMcRWdBFh0uQXHeAv6mJpYYVHLQfPXE
gPqDLGR2FM0XHxjHTrYiqD64cxneV2n8ZEoo5CDxw6AUokLB7QVwni8uIPYoq9A7NPu6fSE96GkS
OUo3yQ7qkVN7JlnuWnn9QAZV2MHFblIXxvLDw8iskyhlwIMfP1T+tCeP5YHYqVu/XI7BAgv5DnTZ
Gmq1iTCaQzhcdfkAujQvZq313Wx3YXusp869jLid7tJQfoNyAQMtOdwi16tW63MjBkOya+50KPhp
N/KhR52djASU9nQZbTOi4FVA19Fkj0pfbgZLxSRdoKegwVG+yeZ8NerPSVB85kB1BuGf95PJbIa5
AhHTkJvXC+S4tXHAe2XpjJNoz9z0/hUUt4s1S1DXPQFxRG69JHTfBr+06qeEw+LlYdvcLFcw3HE0
UwKlifGMhNYxb46vhvj58vcF08K/haRFqJhdxohhJms/Q3dsjKT7qRBRl4rMYH9fbWBxmeTTwCbG
gjTcaY7L7CkYMlH90HZqUEOyAiVsrOOCi3xauBAcY+DRLKz3u/CoPkAHxDbfCm801Ral2LfNOuNx
IbDX9Q4JC7aCuschVRw0g/iX54f94g/xBw3l6CqHxJlBuY3KQMKqSVCU51L6WlaOCR2hzrqrA78T
EfhvD94Kinn8ao66pa+lkQJK//Jn7W3kg6Iqel4cRv0WOKJr8XZ6ZAXIzdbc6bU21gCU9osPwSIQ
HDIWwNSNXVH2e3OiVlDcRKlWOAzlgomq5UNSTOD7EvXQbVUiGJCQ/2emuAA3Sy1OgREg8sgxdxTa
T9bNdKIHaIRHN/VBBQsx+owue4fALJ5VwdSyIetCjOCcUsUL5HC8VZfK3F1G2Z4og+VmUZKFex1n
mjJMUhxogOl8emQ9PvqVgZNLippGkVrQZjw6Q/EWSdlCml7DNhFNXeRoVZX+oZJycjQ6FAeBWZuj
t8LiQniptipCEszS4is2Ywkudn3hpFdVZlffG2zyYkfc3nRXoFxAb3INT88jDGzc+Y1bUfKUG3XH
pMEsV3jqZF/7ED4My4TMAjFVjW/aXyKjQbEyCD7Go+KzmUPfr2fs2AEmdEXtPNvjeQbjAghqmas4
mCUc4CnZoyfsOBWaIBxuu8cZggsZSUYXPekA0ZErZfgJzlxKRG6x+fyxGjMuVnRSLmV9hDFr3Py7
6sbH1JkqZ3Igz+Khx2wvfxP44SYguqVxicS7lsXXCVhxr8ZmD+qG+Z4pI7HifMuDZjT4Fd90brzL
eJtjuIJj07iK83LS1y2JGVNJ3JsQ3ltUySlCVQOn11SJXnZEYOzvK7C0y6N4lDFhE7g90XwQiPt7
RBCc25UlSaaZ+cTSv87dVzVq7CpUBZGWfeTDQloNGud4gaZFJJowR3LRuFN9b1iLbeFCPij/1Rs4
9zMkq1W7AUi1x3IxmT+dUkfZaTtp1+wsIW/N5qJdGcbF9iin4EPP4A16/KoHzRcrNn9c9jfB0Onc
Y5VuFuoSMfdW6tdgcerIAC3FSyESOdqOrGiFBD2OoUNehgvnxZRZ8ZRarKmAsdZmfuTTQ+UZx24X
+orgPr/tdGcwLoxbMXjVtR5BotNuS/2KhrtUeKTYnBpk7cGmSFHcyRdwWFLQGIoExy7RbGXNVmbL
df/l8uQIMHiCjR48v5JhwA5VC4ifKXpMccC0FlErND87SCKpsoUiKB0iDeAW5tUMy9hsizYZSi99
HlzZK4+Ja35dHsqDuUc2yRQwUHDT8wGN/X0VdsKpmOfQQoNk1y0HEpY7NSMPGlLrl0ePrcVVVPgA
w4UedVhUpe4Bkxuv9dQgU3Ukuqd234LAy8zny2AsxFwC40JQHIx4CWNNn4va7CW9AZWCdsC14bqZ
55/liDTnZTzRGHKBKJ3UsQT5Y+lNI14sY+IO8vWQCoxi4eWDUaqCyjJW748G8vcT1bPj6yh1AGlf
tfi0hN+UdK+pMuTjD12B7PosSBFsWrUC5BbuPKZN2BZ96dGl9sawvNNGwzalf9mP8adnqBSN42iY
AOcqF1YHeUi1KmhLL6wlOwWRMRHp8fFNizwEv3TlpmnAvwhL5F3v5Q9MlSZyk5f8yLKZRMGtN/5V
QtHFKOxZdJ/iL4sfwLl5U4pYwzsP5o3uIHyCDi79bkLNMBKojFJGQ5GAwBuFiNzE9VlY5K0EcyGM
ltnEq3dqBO0T/Wd/SI7pD+NOxGLDhcYPJnLpsSyL8EgBJW6PjIvdBo1tzqI8NLc1foBgP2EVpsCc
2i35jCXdtLUbSiEcMXUj1U/J/hNrWYUSA8HOiHMmFztKQ13GZShKb4Yt4XI04pcpEdQNbcanFQYX
L5K80NpGy0rPitsEkkW608yWTZbp12gEj2E8O//NJm6J6YEEvawlLz1Vbv5oo/BpIspdUklPl2H4
2+9fk/TP2PHnl4GidbAIMXYFbbyaLt9SBdQTZnrKm+UwxfmxqyFbsyiH2VR3syl6y9oOWGd4bqXJ
2ky1NMKwztXPob/pERQhEShYXSIQbnGh6jbR0gZjmZqnJbvu8Zyfv14ex00IiuJhUzMMDCr7+8rX
UYA6hzObrgbsyV+JkWtXckf0BY/sdZF7l8E2fXEFxm3MUmXFUhJUpWcu92nhgjqsgviOVJw6YdPi
5hpeQXFLqy6bRi+zsvSSwm9J64bLnVV9L1Nd4O7bOBR0x6gnxzWRC0dRMrVjp8IP8uVgVW5SvVDp
2JVfLg/c5n5MzyhcRCrpoFejhtruMbEcdfphjvtpWZxB8/HeYqtw+EngF5t2oXJY0XHIRaEZt4yX
cYimKMRO2cw3pVSgStqdlluaCWWYuKecP9fxGYgv5FwUqSwoVAw8tIbbVbUPlh7VCX+Q/HYIb5Xg
hVgHRTScm3vICpNbvEk5jr3UAFPrjpoy2zi/fWblrhC4lRs2NI9ntcG2WId2HzwsAViTIFN32S02
Fy9IfjRCDTzH8wWaqTGrU6yzsWtaECailq3X7Maq/f8Gw20hiLJQrOpgjAIF+/nKbI+ZLri4bc/I
2RLO3YZMmudYA8Qc4xhRa4bmRYuaCAy5jKLyBZrhROoEmUw4dXNdG1fzKLDi8nygIeN9MC31DpLP
YGv31PFRNhM3U2bfymX38nSIrOB8q+9SZUnZikmMHxU9xL1g6Yus4EKarjdZIiv4fqw+FV1kT6Gf
xYKR2r54/uO6qsyMXO07edM3tYH2Fa9xFX+4TdzcwW36PgCp97wXMYmIRoxZvAKj86DI2QSwuUB5
yylsHi/PyOa+tjKGBdPV98eMzYmJ79c1FI/n+qFJvgdqcJfN0a0428qW24fL2QqN29qImnUzyjFx
Kpg0Z0RvXtU09qTfS/K3ovk2K7WgbEfkD9zy76KkVzITq2ZI+mOwyBBSKkJ7GKeny6OoiIaRCwK9
qiXxwhy79Rivl2I3d/FReWACOjFeoPDqdYS+yU70Csr30f61Bf0dfHALfT99lOTBnCRvuL0HNiLr
Nt7Pk1078+h0dvs6eThmynuFCvXEtnfZMzIXMEKr6iEtAmQlq2yzsq6aJjlEUemPmiZYcSIoLmqU
ASTnEov5aIr2kn1uNHYIusXsX6aWPwwmFz2McRhRKwEc03qUgq+W1tvg2nUvu4rAJd9e/VYLDo0Q
pKDsdNIRyZ8bcKaG7bVVhAIYvsrwT2N0EFFTVMZRyAO+94y5lcEk08L1AxS03LPW1MTVE5vcGd/G
0lacP/nfwx+XrWNf/bDAV6hcuIJsI/gcohoBmOxAiUV0wZVw++60AuDilTox8igdZtX5UDt4IM2d
YFJqcIegpbmhSWQnbaV5SZxBc9zQkFM3mwo6poHsXLaUf579MMBcLMuVeS6pgl8CEV/kHzM3vs+d
n/GVAvXU4VqcIN5cBSvLuVhGoCJpYVKB11DHrGOvnpSvNYTOGk2YG9l00hUWF84g4VibDcOqwp0S
nIbWJ0J2LraaLrgKXyKall1baz0w1Mfk6s8y2Nzpe6R8GLlNsRMVsYkmjHIRKx+nChdurLzRkW6H
Kx3prckecrt3kwfVi7zCiV8u+4hgNVAucFm0qltjgIlpl3rQ9zlNEvEuQ2yfRsAGijQMxFOgPvZ+
nct6jS1OX3BAOI7PrP+8dsfXEe987EH2U0nIFRjnF12fGWDplnF+k+6X8UrrRbop2yP2jzX8fhYV
WpmRfkbUglBQpqGTvqYCxhYRBO8GEPJAXyYGTI4PZueH8XfBjGwvnrMN3Kw3tBnMkA3S5ON8eJeB
aZkmdmfrSKCGTnPf7EI8XtqXUUWg3N4VQXtboRVAi/ZIe3eu97T+j67Gb11jtfRFmWHkzOvRY+U1
5DD7CwhL0ccnLLARGcT+vtons8KYlpJNU6de0SZ3aOp0yqfuumd/fjterUCgizLhjRruFsV4+Dfy
fZA+5FO++29zw+0UEarvzajA3JTT11j6FaA2aRHRA/2PjfHsdVwcaKJyBN0Gxis6MGq3clfswztk
Tf8fpLmiqeGiwGzVQ1glLArI2TMuXNdy2d/PgXZ/edhEJvHSJGhz7yAfA5P0+8XVnfio3Uxonm6O
4uZ6NjofN6N/Ro9/NWoCCT1VOhxBjQeW9aj2eZM+pFH8vU6HYxcaN4vSinKKgnEkXKDoJLnLqgj2
5cGL0hG7yY5R+y9f//86ppgG6Pegc27w7TMziDFklQWG7nVwGX958Eu9KU6jr3jJMXycQ0Eg2r4K
GYRAZx06KArfSjNXyGDHFl45GBmGfC83drDrd9LNYEupnR4URzoOnuwSIdfg9pF3hcwtgaWz8nRh
qzmJbXpUXfUl8i2n93V78cjtn22SgahibvtYsULlVsMShB2onifcMX3wYLrtNdIBL4bzZ5Gj9Sv0
RfIv2w9XZ0T+5KTifUcdI9g5hC4rn0NhgjuDp71yZp/VdITu8lWwFFmI+rA+VpDcpinVBnqa2aR2
/gzmanQB/GRcF5IzKvbo6373pbEhQOIbrgB4c7deAXNrJERv9xTipO3VEE07wI886XvxgmsTY1Bl
OmrBQyGqY99clytMbi+drD635haPaGWK9yZDln4oqglCn7EUvUFuIzGBS1VBYvAtAq72n0TLZHB6
YHEq3ckCSxHd9yJqTBEEN4AylRRaSIAwAkOxp4Q8zEZ2rAb1x6dm6mwLN2p1oegqKRDN0tyrDihX
PZq/rNYuX00bkj63CdhuRY1f24dflID8PX7Me1bjV6ZJ00ylgsPvfe+xAu3uJD/i9ONmnuSKCFi2
14AF2nao06C0gDOwnIu6xim89DKoOQ44/VqFrbbIY+JYfxAMJpuVj+vtjMUZVhPcU5IWWCzHyASz
u1N3nN7qpsUVW9sucgZjf1+NImr3mmgwCS5GOJZOdeTI5de0efmPJvE39yyjWjvDpJGCmwuiHSfJ
k1FKA1a1ZJ8cRY/Hm0aZGrSlwc6OR2ouLEdNH6oF2HW9IN/V4T4hx5buLpskgOAvK5VJlnkaAFFI
x6DA20/skkWwrEQYXOBtljlv6xEY7UKgXhqeyFg4+iC6FIlguChRxk1uLmBs86SpdiH6gD6Xyl2K
RuTXbI188OvzrLxtbStXk0OzGuQETjD5U2zHpwSMtoZDbVqyq9GucIQbyDYimPwIYYQ/PGlaUJhj
Q2I4NxLA98WdAoETCYpZOWGAuLcId2c2Ix9NPANyS7eoMksvVJiYHJJfqjvtY6fzludhhwutc9kB
NzdHi6CHXUENvcr3cqhyn0yqxSpY9NdQCe2mFNyVN0PeCoBbs+UYUFMq2VnOlB1p/pkg7RTPP5ds
R2ZRob4Ii/195Rq0bwyrrGFMqNzHnV9mmb3ooLEKCjsDjfnlkdtMpq0M446KI5EHKexhmFk+m8lr
Y+6JkTp1+JmqwRUMF4QUvWvbxYBNnYo2G/LdqBsH/ycwZvuidIbhexwUzWrJbMKa7MBeH9qdftBv
dV+GIpwqWMGbgWIFxcUjVY17TWIuJ+vVFW3R3hovXhqFAs/ePuOucLiAhMZLqRxZLZp2+0afX9vx
tZbaIfTZvdK3Dl1vq78u+8T2aQJCSEQGCZT+QbO37PO61NgjDur43up9zYN2o+yo32HtGiK0zcC0
QuMshHIbVJtJjVD4c3DbGzAg78urZbc4i5d4EEAUlClux4qzceznrJbXkufQPWYP7mGdP+qS5GhJ
/ynfOEOwn7CCMApZIpmM170oN/ez2brDAI3vTkFu5fJMbTvhGYj9fQ0kDwQccRi6gJR2nz0gBZHX
gs19O0KcMbjQFzdyFLQsPR2M36puXySgPbF2RiGIsFvXR0UG5YSORlZF/8DubTRpooQoL8b1cfag
B+R3p5QlcQdPcxLPcqPUkxvB6tqw7R0mZ1tm6igNlIYCb1B4Buoem9CPGAPPKHCIrRX1DoiL6aZZ
Z1JdwzhW1MmMmzrbfBr9xet2/YsiSoJuBcJ3eFxYNxPVmMIIeNnV2zPs3jykjoZeqOZaRMa54YPv
oLjQPpZKXyrMtB7llVY1gWGIXhnqy7/2dAW1viDdB2+FioKm956e9jXqzq2g8Ij8rYWPT5OdCNvx
2CxwJxacjAiFpizREfy4WQonkCdpOkCsRrEr6ZiFV2kCKUnji5yINl4RFjdDSjeDLn2RoH1S3kz0
uykhVaP/pMltg39dHruNiPfOLG7s8ogG1KhDbCFz5o9S5stp412G2FxIlqVCExwViB8IWa1Jwbl5
sApPkq5J+TD3h6V4sfqn/4bCxdWMFGk+lECxcuM+jZYbuWLEgcQHZ5uAm3A7HK0s4kLrkiF2x4pZ
oJDBjJxgx16U4i8EhOaO7Bee3tnVl0AwimzOP/rfeRS5cBRaUw++GGBmqjfEkTsUz7rsDhZe53S8
9Iu6Crej0spGzt87o24tbcF4dq7sLC5ebiFu4FGbGSi/iCTCtj3+bB3n8cmcg7WXAo2m4M6SnHhU
3WI8RMbeCDT3sqdsu/wZi3N5uKgRqhZGciotVGUPfliJGmEELs8XL5uLTsZBMgovNV7T9K6pTkv1
U5V+XjZkM7qep4gnF7UaM+qRgwGKFO6CdEQa2dwPND5chhGMl86dwWr0SXUqAYwWfYd+t60O/xGA
O3UNXRtMERrWvNhCZd1VOPz+bwZwoaFWrHpa2NKRQz+vnhQqKL0RDRAXDkZZj6woh/Nq2T24HLRe
UM/BHJJf+goTH2WEp+YHEtmAtD3EM3TMs+x0KhohcwvqxTsrdOrxhUhuKo3//kqmrBG5KQ+s3IJO
N/xXD9o7a6l+mTMLa8FnAukah5v5rCcQB1SBwxSJIqe6nV7MQ4zDCISWdsk1OZUvl11h6/njnWWc
L6R5XKejAsT6t+KrLtpZ9kqC7uzx6+gznvj8RzTZ9OEy6lY4WJvJOciSB2lSJ5jApLitZY+GPYRJ
vhDwPFzGeUumXfIUbpOgVRNA4UTDJtgdl+ExQpEIjnghcbL8l1Y/q8bVFH4iCK1t4/aJupojOVAA
qZHnIZmdxtSc0BBtR1tLbI3C7Q/FUBXK1GHaZrAOtVF/UIfki2DwmFNfGjxuX1CSjEB8Cxjd6+Kn
EByVnAzPjTZ7QIldUc5NYBFP6zkbIZnAnYcrDVEcUOj8rqr4j8sWCdyO1xWTZCNaOhNul89oP8pO
IwFdSmDTIPQuAwkCFK+IOMcLDcMBtpDwOhmQxBnvIrrL28eI+urkTpaoq4AtmAtTxb8yFC2El+QE
gDpJr5uprm30o+8TK/6XspLsYXgdLgwuXLR63eqGhCGUmnw/ReP3mNaHpKkEgXDTGdhTMPSeQQv1
oRujxbwUg4qZalGV0Gr7oizcy3O0OWRnCL4PI2wyFdrOSuE1ePypRpfEbtlNAkfY9LgVCJf4ilAJ
WgQDLbxIemr1UwDNvPG7BorNy7ZsnRaZit1fw6Vy25MeaVo1y6TwSsgi1bZiRiHY26cpKZwSujS+
FRWocRzkWhWUSm8dwtfA3H416Es+aQWA5blHDeVuaGInCH4r8Ys5p+6U/Lhsp2g4Oe+LSpISidk5
qkj9VzsVqV6i/hF2o2BARc7B/r7KFdU4wYzNACBJOkKRqYuvC1EORwTBbU2pIcdRFADCCG+69mTI
t3kvOIeJILitqJFLI5tH5uKZX6RPZnqViI6qIghuH0qtGo32FBCS/gOd+82Y24VI3Fs069w+lKoU
TCFg8/O0pjlCydMzavUqIrmdynR/2cHeSnY+BNLzSuKrJOQJSEaMwGPhzed6vmdvjok7gL0QFA4P
ULz2Rj8HfY30pb4qIRMpi2SdBAPK15t2gRYPcg63SKy9Fd3mqpuJKuMFwZUvMG0qqzWbFDbS+k6d
93UqCN4iE7ig0KpzQXsZ82XVTxm97aFTEKWCSLAd8UCvpqBhT/tA1R+2OaN3gA0Rec6bL4ZSOtX4
rQXJpCaiYt4erjMU5+K06aK8Y4fVND8RlIVriahGcnvAzgicg1eTTvMiBEI2HBPTJ9ZuSj5zgWF0
dG/j9ZGqv4k6EjAjlqx3zTD3wljbyUREprY5VkhrsVMCIZRXMG7HKU3B1wCYap9AeTL5eXl9bo6U
hu8itwiBWH519Ka20Ig2uK0UP9rwpy6doAdlX8bYdC0oz2oU7Et4JuVmI5mLoDf7CiEtd5ayg0Lx
S59/7SyvD5LDZajNpBLo9P7G4t/ggtJqwR2K8epQsRHhDS44VPsJsrrstUoVbAebie41Gnca6aAr
k0kRLBsdw17c1l72zX5GIZa4NHLrKU5ZY3FHEmukkNdFq6sXPluPFWqwAlf+2kRO7zKOsfJFRNsr
HEou6vTx2KpWBkDkr/at036pO7cDEQSTcEOFiigAbXr6aubY31cnhHbSjCw1MJbJcmOa13PsX3YN
wn7vh51oBcCWwgqgzpfGRBKQpQIUP/fqm9aJ3Gqv3geonmbU2OFu8HR/3msHivK94MY4iCqlNlfb
6idwR5TJMuWoy/ET+uFWt3614x0ZBAt6cxhRiECg2gC1Wp4ZTkoktO/SovCC+DAZxyr+TKpo9X3O
hLSQjEod8f0i+WLqx8TY19ZVlr7GydWgXMeiE9d2OmWFxx25JlxajE4DXn9cfOrkqHhnfCj9V+s+
2ceudah2ouPRW0XzB09ZYXIbVKgnZiCZwKy98P9Iu7IluW1l+UWM4A7ylWt3z/Tsi0YvDEuyuO87
v/4mxsduDoYmrqXnjmB1AYUEUKjKvDF8FH6dwDuFGhn1Lj+D9xGESmCTJm+lF7kZV19wq5tQklbm
GbysElNqRZIBL/EYiLIzqGwScLAcKY01XsHt0aEcjYVtPu2vkG04uxhmmWemZEZ1YozwhF7GnerS
mhnoVj3JKGDgvYNvrgRkGxUVxME40TI+SvkEkQSzRbplEZ1RGKxSDu6UPvQ5LtHvfJrKix3WpUqd
2kjoeorQo0s7Qttn4ab8Mz73ghW95kfDE+5KzwBVkDu8LbwsAs86sz8oBkhrZwPW/1YkpPXejf8r
j6BoMfx7ME1ma4iNhZ5GOhwSivk6ERe3FoprqVM5d1OeN8yGUGZaEaYavBFPVPhSP2p+goQmb/lt
ItjKG2Yj0JC8DIUUZnrpdi7fsoRTgrF5+1l9n9kHZLFEE4GE7y+qq4W1Q7SrJvNnHHg5sSdyYo+B
yr7R9HnuYWgGNTxg67Y6EJ9yTUYcTN4eMbBJizjAKSLLAmRA+nDClR2YnDb3XaN7QhNy5n57vZqg
80KRBB6omUGrh2kZZ5rcIbJdzqdIOpncjv7NcyJUHf62wYwXMC9KwXcLN65lezlSuj9Kbaq5kB+2
NNCbdnb1lU/dynON2WG6doja2lho3uBhwI45fVV5u9j2yrl4xmwo2I9B82LCs0EFi/7rHD4K3Z9d
fEjGk4nWWSHm5a94PtE/tDrriOiiKbVYRP5qcRcJtLcgG5Se9+N7O+r+cYrN95VL0QbQrqUp0sIS
jPqAK8bvRR0rn9eVqpKKGUxM841Qv8rdKZI5aMAZKTbTN1Kuv6LHSCnxHwW4hJb6JUxMzg2IN1QM
cvaJ1pB+gJHK1O+DOHY0s/6yPxtbfoAfHW3mGth2CEsj1GWRrqAUBjkd4jc4I0CbNIn+3LexFcZr
Gwwyd1MRmBmBDbqdpScTqRvVS06/sgGszVBXV8GbidnQFxU1Y9Q+2DLPKExw9j2hC449FqxNMFCT
oWxt7BKaFIrzt2opDpPRHoepup/kCe3s5SvK8572TW7FwNokAzOaYkxSmMIrIzn2yk03cjaBrW1t
/X0GY5AkqqHchO8P5u0ku7lwhMYyF8m2MHpthQGWTB67SpExcJOInVOsUT3U+FU8vIryeBXGHcep
/UEzWL6dbB4gb1EjK5U23ZPZ1wcIJr38zrx8kiGDYMwyZRo86vvbKT3o+v3vfZ85nM1jUY/9iO9r
7WkWHkpeM/j+jBgigy0GrntG1+D7cXg2sh9teNKb0SqVbzWvCWIzBXGZfIOl3Bl6Bfo6EkJstKHR
AiXd9hmE1tZi99c4Rx9lzuTzPGNwYEa70ZyGeOuROluwtGy0IhECJprTVL37e5PE4AFy+oGATB9M
pbdE8xZeGo/+1X/HGzSAfoQ0sCwIspRRV8RyqKxUzpOfnW6mL8pCcs6Otr1mqESWpr/rqH20NcjB
0vbThORndxzHq7LibMrbQHP5PhPQQjCNAyRWAQHkkOkQ30D1b2JcZVwimO35vxhiIjtWwnHqddSF
kHSwF3Lu+p/N9HU0vmnx9/3p354eHFagEa3rGvs6mgfBXFYi9uciOBXCVV/dCwMHBjgm2NMSOijH
JAX/sttnL1UsOfoUWEnDI27Y3tf+cYQ9MMljEKpiAEfC+iUZoQeYvZLlm1jeStWz0P5KzYQsXqwx
kdCoi5AuMj05j3eJAiK8X4rky/eZAOi0pJHiBt/Xp2dZiqwo4XW7bKaX1i7QxbQ6a7Rj0vcRwYCl
Fi3/Vw7Kt9TvUC5/6h3RQVlGZEkJJJI5B0JeNNDfV2ZnSW+FCSxYboxHf/MtCe8Hhaettb1OL6PH
YFpc69UQ0NlZCiAONENbw4912QoSnprWNuJcLDHoJmmIuzaEpbi9HuYfUvuyvzy3Z0kCyzik6CHv
xtIUZtk4SGZX06y+fJJ/hle1XdrQo/i53ED0wsnuSxS02xyjNDnzCbNXRpkDVdOkQT2VSFElx6+L
oxy6g+JHh8h9/JX0DRTN/vGOOVMtpFQ0uYehsLzKo5MhXwu86/sWHQDIRf+2gUvbx4CLoxD7WwYb
6tfle/kHzYQd6dOIeY6v3wkBkkPl6zc8ruXNOF+ZZRJgtVRNpT41AFYoGspfpvmrknKwezP4ViYY
EKqWBiVICmJDlA5B80XJH/bjgOcCA0Kz2AwN0eCCiGdqkCUm1+XM6T7hmWBAKK+7NCIdJmcyunOW
5uemHL1a5omkb77orIOAQZ20rcUQIiEAO3D1E6/2jSd099mhrSOTzis/+xdrumToEExHJxdjLZkm
WUkrpL9qvLcQDxUTnRV4vWOe0lvtjve0sn04Bd3s3+YYuOt0oWi7BUlQMJhOnuZNj7Gb2/oPpbKb
F5p17RLnVyLjYpGBvaowo3GKYDGBLMAE1bO6lE7zMB32zWwH+MUMg0NFtGR62A3UjD8YT0rI5Qqh
IfwZ6S4WGAASCBikZAJHNKvr7eiH6pJvlLND8TXDjimhBK/XYPOpAbXGf88WW5yoguQ0k/7KjEPA
yK7BAqYeOzc6yFft740fW6Qoq4VGFAp9fZtZswHWQvkXagHWzjAQJMTTAo0mjN+sg/Ngma3KAKdy
87wfB9socRkyBoiaMdZJncGKXISegsq6McSmnvGaaaTNLM9qahg00iCggEJBrFuI7cUW3StaO7wP
z/SiJz2k16icfsg9IYFU7GjrnKGkwbwTioQBDRKLpIwETFamo9PPcKG/WIJQsxBtPLNbA0+Gb/OM
tPKVAY0xWIgZ0BR9H0V2Nmt+OzX2FKR3usSrgPuXLfgyfwxcpEOUJEqO+Wvd7vovLb7eN0F4dUfc
ya6P8oGcNHTf8wgzeHHD4EcX9fqgtbArQG+IvPWtk0WcPZg3jAyATETqxXmGCSmEzl8VOFIDDgFV
eY0FibOa3+mYdiKEVW5FQ/qCNzVEyOAld31mJeAls6ZrBSw437X78N5wptP0UwIfWnMun2ixAm9A
eVsNq+mqzqqCclpEzeDpsxUfUogCjqMFVqyfgYUKqlPe/cp94RKnBoMwMbj3K6R5UHgILhddRnqP
JNZcq8d9iOEsfZalYdKXWIrD96XfHFs/9RtX8FH27O+b2WxvWwGmwUAMlCzMPh3hjn6mz+vaobYF
F3Sh6HaEzoh4GK2B17nAWQVsXUSYK4HW0tUnKqcheQrCqzb+hTK9tVcMmOSZlqoL3WjyuPDq6tqI
8OAXcHdrzmIzGBwRltYgcQJP6JM2rUuIvOhb5gQozpkzEF4FVun1h5F4+5NGP7u37hgYiQVxMseB
DmDaHWLhRRgyyzBCq6huliL7zXhnAMUMhqIf6NGqa/uDtEzoYa/+GEOefApvr2PLA5JBS4qCrqvp
dvAGZ3ECcNy1tnQI700IRs5O6bSQmXf/PxQlnHOdydyNJhIUdRBhsUmjcVjmxVZGnqwiZ87YwoAI
j4taA5UTV55vQzJaYhmjmvhJCUbH1HkXZs4KY1+gUBTUq1KIc+piHpI+tEbjSILU3o/C7UEzAXGq
ZoDKijkERTMKR0uhwoZd3oXFwxBztpd/wfaLAQaapBitgq2OqrfGoXzCqRs4zVUHOlzBzz1kUzn2
tmfoYo4570Qo64vkELfXdDlIxTFUnmrZIwlyg5DM2B+67fm5mGLgqVAapTHR5uSWVePEqmIPpXTQ
B97RnucR/X2V2lKFoBwyWhOpLr2Tz4WnoyMo7aanoMptyPw5v+cVA0tQ2BsMM4G5YREWq4qjGWom
SE6nU6lx5oobGwwqhWVfE/BY030/PER27acHiKuHVh5b7bE7m4ll/tj3jhPubPX8oJUjCU1EY1Yd
S1An8rRyed9nMEhoyoxktDS3yjxBvy8MTmZjs18QojZ/r1e2NH6MIToiRYjvHgkm2Z7m2dICzWol
pCFLq4gOKCCMlYqzV3FCXWVQopmiKqslWC2UFyk9y0FnRebP/anh2aBDu4pzTQtA6knrVUHVIJD7
RDqLHecyRFfk5y33MngMOChpp8adjNnXutquDdMbJhc5FWupeDQr2we/iyUGGyS1C/UgQ5IrRAPz
8FYqb6ZyC2JzXbhVoh9cbSBe2DEYEcV90RNaBytqOpJ2MtpoNA7afc4wQCnU1EUwLtN6JYmtOgeF
VWV2eD9EtVp86J8jHI/yY3Kg4tY8yPvkzkdTbNG5FgVoPuphqkOLiXY/gTPrP8YaY4BZpnJRxGIV
wQBOC61yo6SHYHrYN/EZ3BgbzBUj6wuxDrskBIO5cRoeIXPuKveGBdUMN0M5NPcO8Cm4GXvMGoU0
bWmIIx00h1jDEfiDglPTTUfstaODXMphSSzlicc/T/eDD2vq3ayig2XFMPCcwJhN+mlMq64K3cbo
Y0spxNnT8ryyCnAQnUCcdB7kqbWGrNL+3B/gT/siY5jBCyltyjQv6tDVMySItB+lmdpGEzlkssv8
P4uKvRsjSIurSDgY7G2n1IQ2GqsWipHisSH3ufIw6VdKx5WLpIH3aTTBlqQrqqIRcNd8BMEE2lHa
nBYhchroEUitwFnAf+e2R9DfRpbMu/t8wlzq1sUcu9Aq7PPFssCcgCQbqMmstnMLufT2Z4pnhVlt
PcJGHY0sRA4KLSoHYXJIzzlK8Ewwiw1hV5QSRHCgwPS1GK9z/TbuX37PCybQI7L0QZTmoRtHjwSh
HrZObBAeytI/uhMArPxvMM+CVmRwhMreq2ijUEcbuuo2TRtEJb82nv7rz/aQOkK9lAIOFWbn6MbA
FBUSAjU8+QRBTTfUbf0I7TJf98DT9cYTftqeqIs95ng5zHOudtCxc2dUOUytH8vg0hW/70/VNvaS
ixVmGaE/kSxLD68oz6xuZx5Oyk4LFVTVkw+Z/Z/z1e/L6B9z7K1XG/R+SQxBcJTwYUzd2jynPKG0
TXS/eMRebucmS0VjhkcJ3puOi57/HEmR2rpiDJaajLPFGcHNLdgQDSJRHIIMx0cgMuvFDNMlBjJE
IB2nDwp5bek/Yg2spmBHxG4idc7Iw6PPOV06kiuzDFSIJGjCboJZDeUD9E4AYs7aCgpbCS3hRf0i
O5EbPOihFdXWzOOP2/ZZVdDPD8mpTxrL4pyOZq6aoGepFmuOwewumL8ChXi9+9sEg1OZoID4U4SJ
OP9mZoJnhNdVrXDAcHNnXMUKY0RY9HHJNIQjqmIxjqMJmay5jFwJO4E1JotoD1XFu5jwApSBx2zQ
g2UYaYAewwNEaG6NY/JK3rvpxENg4yAHieVf3C8vK485BEyJpi+gRA5xg6TkMIknVhYlGZTR+Wzw
+i4/HeqZZU6xbXVDiWJF0xIN2BWX2bnozZclopVawE65cJZpuSqX5pDHhJMG3V4Uq/mkQ7+yW6Pe
ZklHzCelA6dlgrWd/ikjX/3WV++E8SGkSrI/ZzTdcDlYOfsDWylSlXooTcY7kga+jv7P6Wo4qO8b
RO4FxPrvbwHMIDMbBPKHojRFGGTR130Fwg440bnzLYXu3DMdHnRvrvnV2DI7hVQZimhq8G9svUw7
qRmn5vKz+vjaHxX67R8nLxOLYZFSGFhC8SFOhwPRB6dLiCP1uQvu45NCbvNgORhNYbV1dxTTykoy
9ZRGg5cqkT8HAKJiCSHqI9j7IL+7F+OvMWBrosxYqkIMdRQ8B2JkIcFDcg4u7GIRbDBYBJXCQhd0
2NAX4eukxYfGnG6noX5YjC/aUvHSmZ97/ZjhZmAoDwQipvQ8A8XC684BlxJuQfq1eju5iXWTnEau
PsduBMFDBoLEOQrFoMfqlEy/mB4EHlcm7/sM6jR1Mi2aiu+HRn+UYrQICLy6w8/vR8yoMQhjim0t
JQJGTUbtuQW9D89ILP1NvyZnCeUsy5/96/S2H3y7+wWGjTl45p1qLjEFtdC40SrHzFK7Xa4aHskk
L8YZOGnydhKzEmba8bkI3+bhdZR5fOU8VxgMCeVEXkYRNrSyN62qlkrLyFM/VQxXVAnnZEb/8L8e
2FVIsHzEk3bKCSjnAsEZq+8J9vOWXHW4uC2TeUinH73M2Xw2o+9yINOY9QSSgx60VziQEe22Eo8m
j4lvc35W32dWD3pJwR4MNiA3k9VnvZdfOznxEyFy96Ntc+temWEW0ShFgSbTrVv1u6N0SH0N/Nci
9yGW5w2zjgoQ4+kRgZl5PqJ1tDZ8Q+J4sjn/qxMkMyFTp3ViVyHYiGIX9WOZtlZGwGmTqmCo+1oF
KsfedgBcTqzMBIHnPRblDvbQV2zE17LCCbDtIbt8n/6+OtwIvbaUBhp7nVwSrSKLjqB+8VEB9Ct7
3WrYmJkBRWOiRgOWTWemJz2toOlKbpAM/s3RYlAtDBpNFDOMllo+SPLpvze/UKBeucHAWToUWVLl
uD8kHS4Po2SPJLrfXyqf6wwZGwycLYKS4kKIofrr8kxFWvRrKFyhjkA7CpyS9E3svDjElvHr1UhI
HcAhbbqJ+4fY1Jx6uZr7iAOb2+cwEMWCmkVUTZBPf4yzKO1EpKHeDwaBTw6lL99Nr+E5P2vn+no8
ihblpjfvJFAdc0JvOxtxMc2mB4xESuQwAyp03uLJ0LWC9Lzmltd4lLTEq+jMa1jZPgSZYDcxZWKA
toKJwroslbZukHDToWiooVKUPAyhJT5CFbSFihAqHQ7pq9pa2o/90NmczJVdJjqLYlKm2UDKu9VQ
SpcsWn8Sok4KbVPo8m95AzI2ztjyLDKzWgVBWU4pPBVaN1Vfo2G2RoglJTXHziZKXTxj0yF6kcaN
XsLOsnjC+N0UD+L8bX/wNoF2ZYI5jU+BADoT+r5Si8fUDC0z+LlvYHPnWBlgjuKCPLRxQmAg69xO
fIlrr5ee5ETzVPMPcxid37OmfFxvc0nyRRUxYp3yQ4EcetTddXprQ2LRSosvWjQc9u3xZojZp9Ik
gIgHoTOU36dxZrX616r6+is26CuHTKmd2IqMVJYGaBVhIRd4b10qB42UvpCJnJHbDoSLFcaTQhmr
qBRx5NJTkMlNNul5q2YDkXDiNiRUfKA3SzUJAxBhv2TJXBET9QSQn8vd6HawSGspPricQYWS+bzT
/ufCIOWjRQYaoqIcljCFxdatrsfT7Gt3lAyGcjzF9+m5L1DInt1Q5qXsmZslopH98cz80TiDEqnU
k1GCDo8DRebrAec/w5EfQVns4KTh8Mp2Pj/Rf3SVLajsTbx1hQWsabc0WbMctJsZNCUyds/9cORa
YiBDAc23OBu66cQv+mk8G3dUjTd8gwgFZ3H9S8AYaOdTCZGQFP64mlEfl+lBrJjOCJnE5A3tQpAs
jG2qVjjcR652t+/Z56LU9zG82GPWQJZmlaLk7/ZoZ2zu5hYK/xJ7RoleB64uLI7Kqlzpxnik6sPl
o3CsX/f/A10DbNDgTcRUIZkIh1mu9sro60qe8RfI8t1Qzwuy+2XvlzqkNzPuEeEzekHLfmWMwWZ1
MuZpxFrF+CI7e8xvCo+yBfVedEP36xS8TLw+588w89EkM6UBnmQjKaNDXEyupldOafK6dDfyCh9t
MNO46CpZoItmOpQ9TkcZILmJHsPr3gks2Uru26uZp6Hz+UCgipqJa7GmowtBZfn3milX43JScECW
OtcgV8IsuWb2mEZv+9GxNWFrO8yEjRC4jBtqRxiv8ozY6ANy8khx9q1snMU/usNMkkKiIe8mMMZ3
qJ7r7iTQ4WVWeZSv6Xn1P4tgYdGtfWJma+41dEAYEsbOvBW7WwmMFCEPSLagWIO6KSG6qEGThdl5
klQVY7ERBUf2Db+7XQ5Kg7pQSuPzXp8QfuMMIN1X2FW8tsfsO5WEiqK+hD3lkWq7ts/GMfBaRznl
aLUfINkb2rIFyqrO0p72TW9Foo50IH1AQ8EAq2KHN5ipi3NVcCbjlMtOOJ2Cxs/a/3x9VsW1Ffov
VtfnUhHlfJk0yIKqMs6k4i1a9+w2Wbx9Zz6T/SE21naYeUOCM+rwdIu0ExBYu0YrmA8y5avmoDrj
l/HO9Cnnuvlm2NU12NWOJa5S3AY4GuzsXK7/AzOX8YTSJKhTItN6O9qUcjBx8nP1Otg16BLQWMx9
i9gK1rVB5txQg554ahIs8vk0vtD6xOCooqJ+epEP/w+FxS1IWVljizHQwqWIegBrkKu8Ko4y2oSU
b8G1cqPdo1HIzb3wkXdT5JlkDhB6nmZ1U8Pk0J06dHwsYFLhrHgKGjuTpjFAOQiF3AgFAodk3lI9
JiNnmW0eTdbDxkCkPOkBVYBCZJ4MH/xWEKrWn+LjX40PCfckS+d8zx8GJAP0U+HRhAJ/9FBHntDf
hOlkp41mxajRDqWnIfqxv/Z4k0R/Xy3xuY0y1ExgBKX6S5LfN8WAUuDF/T0jDI5Mc1NO0BnD23d4
DnBgjX1T5xyoNtISHzCETUuoUlKbhUZnyq6O+QPVYAqeOiwozZ8dKLb5mW/e8Y7jW8e4dXgwoGEm
w1iRHkaNpbfa3gD3vGhVlQf2GKI6+4PIgXyNwQs8zvRNUVKQBMVkP7ni8KRLL0VXWPt26H/eiUE2
GxEtgyrPAezMjWDFQ5ZbYu9NU2hl4nLKFvVOrFrOBsBxjT0N12IntiFdxvrceIac2HEY/znMjdMa
1cu+d7wVzcoXTXqoZn1PYxFt1aKbn0of5R/ELv5IrOo0X8W8wOTEiM5AiDDqVSTOMBgdDX/0J+jr
iXfpKXDmH7TahW5t88GIPPlh39PtQVXA4Ey5ok32VjUlmVQKuo7cd3IYdFcmjdWLd3PVcOKFZ4fB
rKERsXXTQwJ4se9Hs3g2A/ExD0WnikVe9nh7k774xKDVIINbHc3PyIBTTjM3vO+ulJvWo7QS4kF4
UnjMH5tHZOiT/zOI1PkVPCr9HFYq1FvfTyaSgwaTyqL3YAFFttobj0vtM3XG+0HoYo7G0sqcYChF
KkTwj97UqrvCKZ9hUH1cbN0bzrOVAMOUp/042bzor31kQCySmlbNUgTKaMc3lCpOe5hO0aF75vV2
b+81F+8YBKvNLICYGwYzMww3r3tXas1vZNLfOA5xouSdMXg1ilo5z4bRYxTxTO9QIfjwa3CnO7Tu
MPeg58Sj4uX49a6qsLK3RCg6k0P4pZO+8dpSIAdl0ASrDJeMJ9C4eetdzdZ7cmNlbC6avJQJZos+
oNCiJC2x1bcKROYK1eZ+Q+3ar1TO0c31n5l7P8CvjErqLI4iqr5wU/yLSyycLANGk5/j3YQeRg01
QkltqTetydn1eGPLoEvUTCN4WTGXVYBTan8U8/zQpzxaOZ4V+vvKv24qlaaSMaiRCf5kqb/KNBTT
z8HzfmRyoFJm0CTESSvEPQPwhb4ka0pBNZsCs0Z01lRGyCkOoiPzeR+/zBmDJUag/c9YOceONC0n
Uas5WwwPOmQGOvRhKsF/DYdo20Zt4yHf1XzFrXwedPCcYaAD8lhhMZuYIAFhQMTlCTrQvI2MEwTs
a2FbTwZJRoSaafgC9uPObnj8pbzVy1J+xYsppGoIG6Xb4/EsdUubPJgP36noAe5goGbllEhtDxyR
DXoI0MAw9zGy8yobgypD2iVdjuV4X9XefkhvD9rl+/LH78dF14tai+/LymBVJDugzcFBebSzb+Zf
NuKLHeYURYKsDvFwgsukhwoiCPWhKtNSb+sjRs2TOBnijfdcincXa3RUV3iQz6UR1RKsUZBND+XD
iIQEXpuuqsOAJvvoBo02Vlfa/aHkPFnTQP68ai+WGSTqM1KAYB3jGc/PRM0twEJlxq6Z+n1z6KIQ
0tOmyxnb7f3yYpOBpbrsk2ye4a14b9x3TyDPupKPUvVeXtv4KtjsOa1y3NlksClsVTlRF1isf4q2
amtXAboxofPY3Bjf+JzR/wJTFwcZmELXrhFlLfJ0Exmvhhav5ENri2JyilNil2LwSECUncnil0yO
DvuDuw35F9MscDVyFPUJ5vO94TVHrbl8q0fXZMyO+4b+5ez4jyW2EIAIKgGLHCxFRxVorByC45Jb
+vuzjfJTtlL8BWvmFdVz8IVtHYDunqr3BDOZBF5cn+P/TNPwfiK+eMXii5HlZSbDq2lBsWAGfTWl
PKkt4WyWvBBhX1/Rel+hQRR+mEHnTkp1CMpvkhF6JGu/Tkro9FH8FAyJp6oVZ8VzENRksKZZgjqN
IniY1U96GFtp/KyqCueSxvWPwRWocurimNF5Oi6OYCHXf0XfDZMTr1WQFxAsmPRZNJQ1DC0kvMWy
Q2lIMf/aPfASFQx+KFKlTJ2CBd04HejnCyd0q2+Va/qaLVogW+E98m469d61gQorRWcLFeWlNyu9
ormX/tZAD+IvJdpX32dioMq7tqk6DJoi1/dyGHsxAWFH3+Q/OSBBt/tP28vKEBMGQdAI2PmQjJB9
/VThGVA5aydkx+zM5+XGtjMtK1tMJBR4PK7UDodD4aD7Ggjsutd+tCkxFSUOU6BdyNtWNjeylUUm
LEAJBfLJBRYHz0A/wXKoXsc31RE92rGBBlVebmdz6a7sMftKmpmmBMZVpMqyKzkkll4eVUPgLF36
kb0pY3aQUFdBHJwgNhr1O5rs0O16GysPSu6oQmvJPQeNeLPGpv+IEGJzLDCG0fVEpaSgXGW6radb
9Kk49n7t3eUyhmzuL1HFGtCLMfxLWD53Y3e4Iu4Cji2qMCi97a+Azf14ZY7ZT5QkivJ+hnvTMlkk
ehuic2E8drwaA05ksEm/Tk2zxBjh1Zie5Fa1AuWlAMn/vi+bhQz6yhkGNnooDw0QcsXYfSkp26ot
ITGGrgQ0tkW0t1e4UVF204KsjDJs1bfYxjh/gecngyc1iu6khqY+Is08iaHy2AaBhTJyf99TGuM7
a0BnoMQsMlJ2w/vuRSusqZgN3bu4+TcOzusMgGhRCs58AXZUAFZ6Ks/hc/K6+LMXIrdSnPWbgkc0
x7PIQMho1kVk0JtGX0helrbnIA85S5r+6b3BYwBEEespHQa6eU1uNd9Nna0k91r7IKXu/ixxgoGl
iYwLrcZzHHwRC58USGxPjoliuX0jPIBiGSJn1MFDMQVBT5XhQI17yFFtS7uYqV578MC7q/CcYgBj
gYJxB3kWPPHod2KyWEvqNKJi7zvFwXhWwNpIe3XOEhiZNc9Y7tvmq1IdU/ANpHIK3hXeaZATdKyM
dQRW+LJGhtIxBhH9YFdKzzugcWKOZYaMpVFvmgYWpFvJRM9P5UVePvm0OoK22o1X5uFn+xg6vIPa
9jlXIpqJ8hzIK7BcCrlsCtWcT/ScO+Gcix7wM5Xx6nxy3J+y7TG8GGIhqSmmOWlRuNVnkyVo3T0I
/r/sm9i+Jq+cYeAo6aVZkwrYaDI8aqooi8i+GdfDSTuVXnzLSz1s3yBX5hgsCqdp1mVz/CvroWMT
Sf3w7IOs21I9yinyg2uRN4gMNCVGBn3mGg7S9xzJKlHdcQNiKJWSl6IjIEJPKDfDwgsR9qIckLoP
1eY9RIZjbUde7BNoo1U+rwhuG6qg8oMLg6kh8cUm35J8GoMIA0qfc6D2gce/1B697oVeU2JHeOLE
y+b5d2WPwapKHypBrGFP9ofYEl102t0Ru/1eXo/X2SmwpV97H1tZpP9olSjLzCxsFLQPI5EzOJoH
MLajV6SAsV02Z97Vcjt7urJGw2llLdflVpNRLYTzfXmjQuYxPik3wot8q5woaYD+wHVwE5hXFpnz
jZYIgtIIsFjIjikcC+NgQNaAoFgmzy0t/8aZwM3NZmWOAZUg0sDxJQ+0oIzyG6an6dVwBjs/UhXJ
3EFdkMu7pm0erVYmGYwxpWbW2wEeEim0+vg2rK/wDOm13VOYvJSqHQoTZ7PjTiODM2o9j3GkwUu6
g9NcbnmmhKKjB14QcJsHEHfcH1fesDIwo7fxlIwlXYfNsFipUVvZVIW2mnJLKjkrkH1DGIRR0yMa
oX/VpGa49Qq2iTVPE9XJn9zbE13Rn852l9lj3xMiMZbBYw7PGjzM9Te0dNoEP7Fy0tGAqD7sDyMP
z1j5tabO5ainEzd4+U1zTYWGaUsE5dK1tT/4C54zbwqDLmbXJAPqXmCvuh9EJzduBV5+doP/AAmP
1QgymALNg8ZIW9j4HykIpFQTJ/XVY3hc7BmiIhXKRwvu3rB5D12ZZYAlFrKwIhKGMiWepOPm1n4d
hPuCx623eQ5bmWEAJWtzoRIymNGR7DGvWsMRumc1tcui46xqDlIqDI6QKDAyVcE4dvr3kdyl8V2U
HaX21qjuNYETiJvHhpVXDIBktZD19QKv+qg6jpH0rCwBRzdpO/QIir3BPqZBxeTjVgNtvgwy6DiZ
hGJvJZov1Mgq8mZn249/jLAnkcJQB3EWYAT/H/16OJGj61ZTPc6y3Y61ixnmGDKbmmhU4H5yOqTF
mjvJihzlIREt+bFzaQc+ra0F+1fLK5fnuUfBa7Vdj4WuBiCoRwVSfbVUd0hr7jvGmSM2Zx9Kujmo
Hb4/z4tV9qBLIT0E+3j0bNvHcPkyfgxENGZWpKWGDP3gnUW397uDBG0Z0YosLt/D9nq9mGJggUwz
eHkTJLaJ0X2Jzf45NRoYarrYTjqFnJK45rEx8aKD/r6epQTktWKD6JC7h3C6b0rBJuU3kfDymBsc
jxRpL74xCNGWg4k+VUxXdKyOxAtP8rFE4y9la+ZeA7dPNRdbDEKUYyKoiwFbrSva9U3hjC6liq7P
4JfB5aI9jsfs9F4w4wQcINy+Rq38ZKBDmvUwahTYTi0DBNWUZiq4M651S/+ie7GDJNyJdw7YX2l4
o/g4h3oMJd5OxhyqvXQqNNVRuatgf7Ghu+KjibhMu0bKEJmlfF+LV0V67CPOet6u4f1n5DSWz6Uy
kyYNI4ycek/l41vojJTPpg3ZgD/oAbixQ3Cl80id/+VU83esaKwmI0FVTqJJsNo4lIyM1mTo6OOg
yvGlB39f91GLN1cMmohVN8atDHNF/Ja1nlJz+kh532cgJG1lCWAFtArQxTZ1sqWVj/secEeMgQyj
KQPZrGHCPExeDFrlwEltkAhZEi4pscdbzZuhp0iKgp4rBSkdBjhMGVqsCn1Db6bXoH9TY8OqdV4m
e7vmY2WFgYw2D5d4ou/n0i3lhsKxzEocwW7fstdCtNJr6SQ7qQOlEWyV/Aq7TcBaWWdAAwRnRJJS
5E7fpe3+oO1sqp05pU2FzPS7HkkDSsSFIrvqWeGUu2we3S622ScfOZvjzmhgm1RPkfyKnIzVic+5
YNrV8jXiUQ5t7jcrayyQ5GnYgUUY20A22GJ2NxQQo+7vyvH7fpRubqUrO8zpA9RJWRTQzLpalLZG
CmtMQar6IyojSx9UDujznFI+oqMUanMXzgieiTyn7Usp/dk1LwW3wW1zba98YrADrL/tVJd07K4N
v7ij8SHYylm36Mt355vcfmPO0mNlwYJ8MlEZBNRXZsluoBejl9BADHj7F88MAyhipPTqYMIv0zwH
08mcXHM87ocDzwQDIirB7dXs8GxQJ9pVEn8zl+4hCmNn3wpvKTEg0pi6Is60HE4UjPvB/D/SvmtJ
bpxp9okYQQPQ3NJ293gjaaUbhrQr0XvPp/8To/00bDRP40h7s6GNiWB2AYVCoUzW9GmYGyck8U22
LPBPF2LLpBZIJlJ0znRMyrCqCTMdBiZADfpjaGGo4+Cs+TewxdvX5dt34t41kM/xoARzHdYGYIkh
+4Vc2OM8vxjlXVYan/qsOBaJ7oapHKTZajddJVhewSbyuR9TQUvDrAF9rA/UeK06F2z1AhEFR9ng
7MY4qeYQzdjCck6ehqk5yKryug6Jr4Si2Nu+tqDpHZSgaARXmbgb17tTe6JUESLROnk15wdqvk5o
wc3vwvSDlAwCE7Xvl7IW+3/RuEM2zxiNCCP1s1gXpuO7WdvmP+XBQLi2D2S8ZTTqiBpV932FDSp3
7uJRL/pwRVxADgYP/TbITBv3xG091c+96EHUZry/e+9CcgcwsbTO1CUs6ZpWfk/W176lfr1MQTPX
gpqxfWV8h+LOHYgkwbLIJGvqxOnb2J4BY01/VpHxvoJ8TLFKSqNsCuDMfhgMQXc330goo5HuGG3z
9E3UzbB/x/wSiw8plvoSDp2CFZzko6y8YBaxwISwu/AiZrmRhztgCV27ZKVvGlHfMhLO4vt40/np
xzcSztRWn68DCvaJjyKqo2LWUwO9r4vOLbXVI7FypyVacB1GcJg17m42s3wa9BIwhhzZczLZZnII
C7eUv9E2teNM4LQJFF3jbAemZJhWaDCtaD8NrbuGYCMIclD7XJdKtHic0QinfpylFdowk8lJE7c3
MWpZ/5Mny0YjOBuRmRip2rGM3JL3ASnDQKqz1+tyiJaLswuIDildlgMCI8Vf5py+zJZlm6tyn6+x
6AYRrRlnGIwiS0KDbY0W+pn1PbXQuCKkHGOn5Mop4ofNVG0qKf0IEBa3ZrEN7ZPkNOAewIyTDyIy
GIFEPPEFobXamCzN11YPGujpZ8uRRVx9+5H4dy3gp8+UUbd2qootAovPMbwLA8ZFPH8rHBT9PgzI
oFRu+yFyRVlawbnlx88YWles5oRgshV/6efvZXjToMq+csvuG4kX0SXM9v7atnFWIi+NeQ4JrMRw
YjnvDkw3aW9XTvkSHtub8tC4bJR56kXw6/8/BusJjDvPGzGQsF96Bq9bH2Pd1URcPiJF4cyFKWdV
l5v4/kRMzEhrK1j4eZVvlEXuvl0/0ft5/I2+cFajVNCbmZbQl58lzckpChjtUub/UfPRBoizHTON
k4zWAFqjYJ1SVGCKippEy8ZZDNIqs9xkbFvClwhcRFX0GCeCC4MtxxXN4xkgdEzdNuMBUoSk86x5
9aLY8DU1diMlvsXUPkHVmcjdpNw7vzBLA3xwkInN6gNPoNt/yx9ClzxOvmm39/mT8Tn67cmbrFvg
fad4Pog1U7K5LoAZKXfx+iyVN7kolywwF3wp+Fwpbd6xKHbdn8LqQ5ti2nzxiuSXXYXfilpUfrYf
E92IxBmMrNJQqsUyvJMzoqApdlJff1wxP9X6SlCZY/rLgT7WorJEgZmiTGE3LxM17aSyplAWYt1n
67d1eZSyyp1glee/zOgZxYoCw3hxAghFoyDoxMAcZ+ganwqbw2ks49qQwej3TJrbbqBu2ImcmcsY
H4fC6eSkFGFidEDJfuhB/c/PpEDqjofOZ6M469yuv7JaJ3DXCY7Dhf/BIbPrfLOgzWyFFcHgKU8r
hpO+OmtI7KRKwfLnCszihXvNIbG/b5CiTEqqka3k+jfozAiaI9h08MHVJNARsbKj3w7PMkBdVVTd
ABeKwU+VmYtMUsBlJnsqCrmdUS0dvQBpNBq9P1wXbVdHNkCcUtJFlhtlUGUPgy500wYzdZTbIK0d
MJugaFNBBvjiqmRiGdQ08C3dvHicS1ZjTrmUyt4oGX91VvwDXG4Cpb883MBQdRBVoasE05/4AIAa
1wSuRwsMdDXGiPmapxKVkrW39nZ0yzIQfRBHR9EItIvTzcFyt3RokEEGvQaUsc1XtJlQw57bMn62
SP46gSvU07S8xqDEbnG1EVmE69u4t7CsFxUdRzJ41Pi07YxqHNKqIxSUxE86o5eOhuPvQxhUU0DN
A5UEJe/5GcA0WjlugO9V9C/Z+Bjn3vXvXzJOYgUNsMAhRwVJCN8Q31V6iuQ2DlmDEibWha8ZtpwG
0yNFIJbl07NPicuGkmhH41FUNrlnS0zwKBNwsVs6fXOkNydcRW+QhIls0BowhUYGK+dWhg/dKGin
2TtuWxjO7TGK2ATlPBZRMx/k2U7Dx3EWqIJIEm6fLLPuyyiCJL3yo12f66J1h/F7qbxc3649jTMx
PwW8cPAOTL4JuirHuZxwBj3aLq1taI0HAr9KIMtlmQB0wiQoSwHftwKDyCVhszCd1iGzZC/HkBrD
8kEg5qxBhWdLpgelcLrW7vZs4Li7rA3nuUIkXvZieKRJ681oM5lFpLQXTuObTBaUjVITS8hdJnFf
zS0B255nxeZRmcsnWk72kmmYpJrk95OcUcH1tbtV5B2Q/X2j25IUWjVtmG6Hd5N2n9DDdVXYFYjq
oNelMD4XTN1l28Wt3EAV9PoeszNhpRwkHO0me2nD5+tQu6K8Q/EuTaOnzVjMgGoU9HFL5amXR0F3
/64ObCA4HZBUvejgVOD8DJhoD2K+RpnttR2D65Lsq/YGRz3flU7rjRa0wbI3v91T+YPlreCNe5ty
cCci9hStG6dzWSknSxauADOPyXQYC4EK7C8axqdarEPggsC8zEkukQ5uRDkV7Ze8JW1oL2lm+nVl
VqJi110Lp1uWZmCcBloAuB3KCj2VaMOM6PiihfZsYIbV8EXuBI+7XZk2MNwGlZlVKY0EmHHKnMRE
UCGF95xq08frmrCLAzYbcPWqmoaO6HNFWNNZ76WFQJzwNe7/qufMbpTMvQ5yqQDwDGBULIrrRwYX
9jlIFK5z0lel4pHOj5sX2fp8/fuXQuD7pmrh5xuWAWbc8+93IMZi/TaK12Bsd4MOJbyuwkHkZF3u
/DkKk3JjydZG6rQJWPAfLYeokx0i3w0yV1n5el2cy3pqco7E5N0gdXRSozgEEgnq18KrAvos/zP9
zdpepaNW28uzqFHu0oqeIzLZN4hyhq4NQwJiJ00IVhzb5GE1Qe5dPIkjnaLd4lQubzFYeWVYRXeb
TnY3vhSVwF28jFW8raAOPmF4jRRDDc7lQZvN1KUtMFo3f5VZC+oh/cYYqAkccMuVwBwuyv3ti/UO
yS/hSntYjELxhgSDtp8pUkiawIG7jKhyYnFLV8arKZlSpnjrg/4UHdqH+UDAbI0goxXkh8UtMF65
OYieurvH13yXjPMboe6a3GdYzLIHJdQESn5Rxlu0dpzbOBj13MRs7QyjR9lqbOO4O8r0QXCumNE8
i5idLx8fMZPGToKnBxhGS8vK0TAJwgt9THZHWZgu2iwRGm/1SqMuRhXLJt2QoD2WPvoaj9oTeIHQ
9yE6wLt7BAMIP9WAF8Q/kKQkMvWqrBUMK1ds2jlVT+3rqydA4BdP6zOKhFileNXqxSSYiOjMsvXg
dgcjjMHiDgsOF4d36hdDkSP4v7BB3uJpbhVkEhrHFEdDtX7x+zEO9AhswLj71RwxmzeqMG9p6aST
SeWHVV/vpzZ5vr5oO47WOQ53NeVzOshJApzGCwPWNCk/NiV6WxcX0beDXnnX8dhR5NeQyrjLLU0j
OiJv53YPpeeWESVYQ4W0h2oKT2Na211tuVn1YuaqX1qNKES7K+IWkzMP5iBRrZ8oljJgxYMKQpnU
y44yWi3EhcA7WqhuwThLoVhWlWkYueHNMXU0o7uJdZEPLoDgn315WQxVbAEiz9Rjq7SObs7uf9om
vo+wSbUwGTpAqKQInQ5VB7aUZpNDV2v1MBvUnzPTdKNUMvzrwHuuxXb9eLZBXe/TqmSbxdgZkgMB
Z0jlFI6BrmQMm28eWNPddUiBSvKRlXo16jYygIh9C6Ro8eJWf+h1ake6ZKeE+rPaCSB3vBmVTV2R
FdVUESbgDp2m510VKRLsPOYTJsnfbf2YlbcJXgXL6lyXbufmAhQmsBsqe07xOxn1I+p/F5zvdEr9
hpiOWpmHbgjt/wajnp/rZVjAsLXiXBvLbGeR7sbTckOHVnBniaThFg7xljaNccl4cXdMxk9t5uq/
XVUBdpPtgrHTt/U0wznG+CCoA4uXa/e5bIdW5fYDijkWd0mf/mTdLAxQVjWME+XZrDI5TbSIWDC/
1U2LTN9UOJEqcNf3F+0dg9ubJopySydQgbw/WUNnW9HdAqjrguw8PrBs7yDczqjjaOpUAshs5XbO
ilHk1UWpXKKJyspESNwGYa7nsgwNWBljMsf+NJWaXVs3Os2dYpms347JQxsoi8dbRMUDlLuv2lrR
4mjCSU07twoPi3CgLovRXVyIGwDuckotQuOhBgCrqkgOySlBTpm1ootyyvvX4AaJu5ki1CBLchqp
XlnZP8fIR6jtPuh//xzcBta96xohAuQLRrLKzKOigmid1x4zb70hn5OgcVmnfRtg3vp1uF21eBeP
f8NbYNKkUQ80KcPLtzVt3TxNxB/l9D8CccepbkG6Cwo/7FGGMRsEfVJyUEhgfphENd6XlyF6Q9AM
aJj4L0Ig/DDeKqQ6maVxwhRyzbduktN4kB9brzsqd2ysVSucH31hKjhA9veN8ZtHM8RQsGHykvTF
AEtX/dKMggvpUi04DLaRGwwUdy9NVwDjJ6V2/JA5SGw/MBLX1Ik+XdeKywQsh8Yd4EnLxxnt5pMn
n8KAYlBi/SlBCXt4W/+QfTY60Lqtfsg2inFeBcjM4p2dbA6ZO9lau4R0ZmsphT7mX3jDB/1xeSAZ
RoOxMGborIKQHDN81wC5A25ZjYEBihCVjqe1jO1aRBr35lleQXgrkNlsXZpJMisOmNj79AcrDQWb
S/lKvBgPYrCGo8+N+JVbPKTE7h5Tz3gUzSYWKc9btfjmF3QD0fQlx6LSF/2tmim5W4PBbY69E3si
+ocLN+18B99+zAYsXJRoMHKIuxSRbeqLE5rfzfYprdCAbn0XqIsIjLtAOxlpJCmf2Nr+ZLwOqc04
7NAQ5M/tGz9JBoUVE6JdGE5OSqZWGyn7vk6qqMaSjj1p7FUzJjtbmg9d0022mk6/64xwaJyFiZMl
NkIZa2okH4wls9vh9vcpPIGBUAMy6DqubMKTG8kYNL+SSh+9uv5c1icFlJCZKnpW7i3bFoRbtnys
FjDw0dHrOs1W82+5hckfvT8bomlqezbZQk2AriADrJj8xZbkJWnrIcRsp4Q4KOQgMfU1+InX9W/P
eCDcgJFZxFKRyObEQREFOkiXHFbZyHxQK3s0FE0T3l0xS1ExtZbIKt7A54oWZ/FYR5Sd3bRA8HFI
Hutyqt087lB1mZHgDwTaoHHXdFyl0jBF3eTVxknTb4xCkAnbXbDN97nzWsflXNC+x/ep5Pej8tAb
qXddhN2d30BweyKnsWZEPURQRnskXyTdKX97YDk7KhsI7jiCZMAcQq3Ftsch0oZRgP85xEnxu240
B8Pd+aWsV3q/Yuutzp3GT2EvcjZFS8Vd8z16aus8xW6Q8iWNH7r+ZOINcn07RPrLXehj00Rmwwxl
nBA76kF/kpT2Wn2t6H9cLe4ib5oc7OoTgBL5oHWPMhFMWdtXXYIxkITVqvBBOBkzMRuDFihGG52Y
4jJLRXxvu/e0ZZkKEusmhjbzrGhGb+VkmBrUg2HSHysJi/CwIegaLD0UkAscn8uWnzf1ekfj1Eud
4n7oU6DFt3qAmcb6SWe8NE7+ozia6xuV2J+owjsgp25hoqSVmtWTlxf6V2sJfbUAr0UcO6a1fLgO
ta/Z71Cc1oWzlsdZWEG21vweztOHedT8uTcFyr3nfmw3jNe5NjZMZcESVsZ6O68fzaVHlUfaH5qo
cROpE7QyXbb1nW8ZX6uQNbWhtiPwOq/5qHpNoMmYnDi5b7Ra8p9cbu/ayEdZpizv06QC2Jjemhjw
J+IM3z9Qv/bI4u4aUoBAY47xfRyE2dMtPfEro1fd65qwg4LBv6hZpRjfaih81HCo0i4brGjyzKV+
nkfd7q369TrE3rYAA0VmaH7H/EE+XBhO0DDMw8KLU229tRyCNZsPkg5aIh0lwGX0oHaG301rgK8k
Nkrvf1/bz/C5lVxxjvRihRsyqmoAHm8E3lDK1BKBhd0x5Wcw3OUtIRePfrQEb7Ol9dLSj5Q6CK1A
6gVqvnN4gfOWMgIts3mh5SuVGffv6IVKkzoY7ueObdO7+ipi5t3VDaiECucNviJf11lGsZUVVoZ1
Mw8TRr0QJK6vq8auKBsEzsZGUlJKaDSCyZNOcZ05DY1tqohQ9i4OZKHfBeEsq9mNuiElzA9FaYHi
5r7kTJo9+YxrdZ0cYXsxUyjuSXuGx5nXVM9LOqoQq3dDMHin/my+hv7ovc33wsA77/oq7ireRjzO
zJIu1Vp4KvAaeyeJ/+5HNEf4uiiqLFpFvoNTG3Bs5R4wrDKwBfuWkzndX2iot6sXYgjZ6velMg1U
pmqocOMLbKlE5ZFEuKMS9aQ0waq0bkUfsjwT2PGdSwqb9Y7DTsHmqVpIqwEiWeBM06ofFsM8tM2E
+kqju5O19aGvO8F27XkWqNGgiMIqMg7yRStnXVhrU854DsV2DgoExtWGXlgMfncZWUvkisOmu0dZ
ZyFnlDToCl8akiuykrVhP3rKQ3Qvf2WUC5mz3q+n5BEpywD9aIJOgT1AXP1sfLFBtIti1TiL2oyk
Y++13RAghe6MnRlcV3t2ivhTtoXgzLo6tT1iz4AgeWxb4VfTRMpcdYsxsnta2Uv7ch1vRyRwEmHt
UAWHSnp+DStLjVYrHDBYA0W+qiQ5i1Qcr0Ps6PwZBGcPU6kKtUgCREpUGzQyNl2Oy3CSNVGgYcfw
gvwIPSqKjkHTKB88V/o0H9GSk0+9NygPaXVa1tZelD9x2MHRQ0wimyYxL2iMU6PpB0WNYfgWxzxl
pywAR6Dl5Qg8aZ58E7aCo7xnos4AufVTaNXNuRKNnozR2dkBoxMOgz+51GGRbVE1xd45BpqJOXUm
en5Qc3W+iJW0moVsJkA74TkNBlD6nKG2BmkwGuh++WUUvd33YvdI8cJPU1FTyP51jmhZOlpEJshX
3jIm5fnQSGhwsFnQuQzmR+tBOv42qQkKD4BoqbJsWchXcXeZZOlzK5kLWA/WD2FIgkZFpeHw28WS
DAUKwqwiShp5k5iZOXL/cTt6Wbb808n5R73+dP1o7XmhZxCcndfmPOkpqorRpbKAwCH1h96dndVh
vWeFiOJjVze2AnEHrCRJMcwz0HCDuP0x90nvEjCA6T5m+DrFTfz7TiFF15KumIqGRhzeV4szOIxg
chi8dsINiRGjrtqFxyTKmt932UAkiTIi3FywhHwpsNJVTd2aGHu5otgqLa0baf2i16HAEO6e5C0M
Z9zLyqiMqQTMRO36OARo2yhstAd4cHFAvS7iQd+zh3g8KjI6mUwNIdHzgzVizEtUdtXg6errUnzt
xiAVFYTvXFdotHmH4CQaJG0YyAoIK0QJCIZnle4CBvnxtjbhbXSfBeq+d1tRFoxhsxNZCv1coq7R
u3pe+sFbnvJbnNnORu/qAQE5LXh7EN9It9G365jMz+QuZLqF5E7Y0pT6OAyATOKncf44Ln8n8o3e
PBVqDn/7dqpFjTe7Z3qLyJ+yDIHnSQVih0Kz2GHziM1XLWDNjxgTdl26XRVBrFyliGcreBSdL+jY
r0ZMwwjzXpXCVUnlL+noEzHBpACHd7PrpEirOAKO0SDMNYN5cfrOmFJ0W3E6DTV0uTfdiKz8nuNB
TfZA11RdBz/duXCDleu0t2KA6gcDM4ZWLXEs/QaN/t4frCJK4jGFTEXdmsztWNJbela0tPea5Gkh
j1r+vUrq/4jBeQFtNlndiKFNXmyd4Js6uvZRrUW1pzvPBqrLaHdE16iFJeMsxhAuqRaB+wglPX44
fga5qlOnB1X5u2hEbcyXDZbsCURQ1a1iapeKloLz3WmarBrXmDTedFpB6ZfAkUJqFISc7vyEiblI
chffyg+DKP4twuVTs02XKqGOBB4aZsLAuKkCtYYViV2UX5cY1Wsi4ywdM9muRNfn5RlAjg01MjJT
kstIb2GRbhjzpfHk6tGUDml1vyyCVMvODc0wTERQ0EZ1GfnKEC1MlRUY6S3ioCDMjE6YyPMU2i2G
DIIqW/AgujSO53CccZzLQutAKda8vZ67Owt2GOy7h04A8zZ999wIn+NwByymk5KkBXDUQPHHB1Z/
izJsN8ls5i/S59qbT8gvvrbOdCh8Bf3iammXTuTqH0QiXxqV85/CnUO9SCREFNfGi+vP4Vrbbf9d
Xb43Qpdkx1k4B2JndfOEX9MWaeYKMrfu8kNz10P+iZG5R071AIoSwT0gROM8YkqnvKlViKUpcE00
F+PnnlGBdDKQh0j8WPDK3bnjzoXjD/+otopFoKeGGZjdl1T7uOoDuqMOefxPsdxr2klRXmpTcDwE
e8ezafYK5tS2BlA1XKz5U6oemjFIJlGJp2gxeXcy1saWygkWs/cZsRreT8+h32I6LTmAcVtwOPbN
yq8jr3MumJHVqDXOoCeUPI/tS9M+jaLyjks+FxjpjVnRuZtUUSdqNh0w0uqLkSm2Hj+WwwFPtjD6
qiNFqTTPlhULbjyRMdM562LlJoiTG6D+r9BjjG3JYzM3xnv5kN8Ja2Z2lxL1pQbat43LmH7fl2g0
qGZ2JYVPbAQ0ynUKB7cSuv6d9LnxwfL6fRY13YtQuQ1EwEWOI7TNeHHzWUOdZnpbUsE78dJvxv5p
1EREjPnOPGV+2yltnFJAJE0c6K3xYpD4n+s+0P5uvWPwEfxFU1a9MYBhZnYYWL7yCXeqZieY1WCd
Gj95Affadcj9a2EDybkr6RxRJTIByV6/rM8EfE0Tcd/cShd1lAersKvJzuFkMkLx8HlOvfiogWoj
/rKmnohQcX8jLRWxSIWipoaz2DVNwnJs0MI+x14WInw3uOb8fF3mfduivYNwhjo3V1q3JUDY64AR
iFSVH2L0temjoZAKywJ3NYeoYNlAuPoyXdLk8hwvOeAsdKBox3QWHHK2Jhc3++b73HWa9FKSzqra
eEv4idbuSL/Ucm5LywdtiZzrS7e7PRsobntILGk5OEpwuk2XIp41Zx8XUVeGaLm43emRA5ZXtjuS
cWjix0ZUkLAvA/TLxF5c5g+mbkJnWPRm7D0Zc0nWh5z8ia1gKvwvBBNx43fU+lCEi4bLK6vTr33W
B8ooB3+yE+8QTMoNRKKu82ClSuOtbYdOgdZH0u9maX4//gGrRyyKty36oZEKPocZ0lhJkDzHzYj7
QktR52znnagcYNcF3oBw1jsishRpM0B0rXak9i6y2PDSQxV5g4a6ROlewvSLP1g+FDSrjNSCIIJ5
LlcR12qctxPsTGfZRGmPY5g8SKOoFmD3aP6CQVbnHGagbZK0U994ZV7acvewGl/I3Lih8STHr9cl
2rdqGyx+q1SSgAAKIvUYB4Eh8G54BAVeoPrkEPkikpadiDMUY4PG7dmw5kPYdCO7N35SxIDpJrrr
7cFlFf7pUx5Q0SV/2cfMXKgNJudCaT0K+sYZq9l5Gmhp6ocIM/xs4tJTfarvrOOTKJK/a4o2gNw5
LoYhVqqVbV9zp9SnKRJ0GO07hVBBNEshyoJJeuf6gcZvIw9J2yABPd+W/njIbqUgP0W+KOWyr4jv
QNwdQUZ91jUTQEN1r0fHyCw9OTyqZWK3oShxuhse0HREwsB+hDuPJ2+lo57LWgTdUN8GXZR4eNUH
63l5ZMXoxVHzpGNzaETzePbVYwPLyQgK9FXVU+xWfqv4iqvcYKAk5nGjYju0qaN+6g7dScQIuash
G0y27hsznBOUMso5MK3eo8WxrwS+yu5ltfk+dxku0qjVkdw1XtTfVhkKLu6JqCtIBMGZwl5vcgmB
MXbfLnZPBgfkiR39IrBOzPpcOCnvgvD9OeOYDn21sM05Jof6AZMfUGchBandBqIKPYFAfAQOrY51
ZcnQ9aTVfPRX3+lzfyzy7E9u4I1EnAWMwjxZM4p1m5RMeZj1MnrVdGly67xLDoLVu2jcYpZvg8VZ
vqqNczlMsHrLSXUYk1p7+Nm4JXqmitaOs3hNooYgrwaQnh6m6JRWj1kvMnoiVWC/YXNmkjru1qEG
xs83aYdJ9qFvBGweuqgCRnA8CWcSMq1RjDEc4L6Ud7MKUr0scq9vjWjBOAMwzlq0yhqUTdJUW1ZB
CZF8JSLad5FpI5wZWPVkMsAeDTPwcWZhO1/ylPsqMN35lLz+JAUYRVfG/hW/UTreMMhgO5knpuCx
wzDRD5ba5MV6Qqf2IXd0FNfW/201eVqFZDb1RNWYaoT3Vh0Mud9JgljPftzsXSy+M8DSCmtaKmCw
IZaM3G6ZwCy9OjpoUISNgvtP+g0aZyUyvQjX1cAiqtQ2Awlh8ur736OThTYIZVwxb9q+G7gB5EyF
JpHMMhYAdt7PymT9sb5Z39IByyEX9ScKV5MzGAmGHJcjMxg/W0obFLUlmCg/HOWDiKb7rVT88g7B
MwQEqsjH8kO6zHzEhJgQsQrtQXbYKKvoxLIO7QHcGMnt6LFyXu1o1aiXt6+f8n1ovH9kVhCL8dv8
MU+1ypIKGBI21JUNjw7dBIQpPeat6XZ8UA8WpkWBZ0nw3mb26ULiDSx37umaGUmnARYEqzYdwlNm
UlDCqJ8WozteF5GdZh6KgG5EV5BSQvUPJ2E8rH2R1dXPPAQryaFveQjRBbOrMFscTqSokMHmhfro
t47M6UPkFZNT3DJid+kYKd51oXbt/2b9OBMWYfoSsmZYP50Qe8FTTxtFL8l9b/cdg/dsDGnqaoKg
lScd6EN71A4h5k821CGKDXZEfzpgPkL4YbiR/Ouy7Z/0DTD34AuHmVYKRoWy7IbD8sFs9GV9UxxV
3KTCfWP7wusHRpT97wTw/PUVMeKpY0tZeStChR0Kt8DW7OqPrBNzQSnVBDe7dRJXVMGyfw9tkDmL
ZuSSEeoykEmQHDJP+WZEeGqGfnJrgBBdvsnwW4QVY7tOygaUs2ukQGLOqABaKtmxQXuCPkmhneWD
O8Xl5yI37U7qH2lWItczDnY0xIKj/1ZAdbngBg4jKskIaFzO3aR5lTpJihFESo8IT8S2chMe5Tvq
Dx/xtjlI95aDRPZBwiYgXZgGkTPfTSDXR2D2lAe9v36+rm67jg4qiP73czhXqsj6JO5KGF8CpuWy
dAlF87vIm9qzd0SjKKXUTFDP8uGmFs8PQzeYcagjr51HN4JDLZXJIZUngaux61NtsbibWRt6LRzK
GsdHcc2gc76xwcj1p/xH9MpyvciOBKLagD1ztIXkNHlawLJEQkBmygmDwNAE8Pt7tP0+p7TNPJQF
4mgwRWnsyRFsedPZtLX+IAfIaneRMENwxLqoeFGUpkbMDCtH/o67OzPGpTg8q6jhvC7OnsnZ4PAV
L3HdV9ZUAicnut0pr3n4T069aDT8Rfs4m4LGrv3N+SUVPxko6SNtIirQutKzyF0zCr6/G+zZisMp
XLImkx5r2J3e/NaHr1n4sRvuaBEoxpPV3PeKjC0T7NTeod1CcgoXoyaPKDmcwVB+tUbbmDJUDwve
c6J145Sua2qqTxRipeZxyB9T+geGZysDZweH3hgznT3nG90nSK0bpjNZoiIukRCcdZNqxdTbFCBK
/6RaX1VR/EP0fc67oojMF33NVLnObrs8uyPtJCpAEG0251nRkZRlXMC65NqPHsWeunQ3pr89ywOR
iO1u8B5VVS0UD1G4Ad3HcBx9Sb/P0SNx/eALJOFdqm6h/SRNkGTqb2Xrx5ocWklgKvf90HcjxkeJ
krj+VxD2cGFBlfWgHlnRVOKLHi6CzeddJ6vTyrBSIc5gur16qFJBi+2uJ7jZFH7Iz5qCwjguccwR
jnfzxwIFPeSf0WFUjvEXSWBTdqUBJzwa9zXw+vOpk1IfNKWWCmjA+LVvn1VL4Nfu+gC/vg+iqnO/
B33uBbyqEiFVLf2rqnpnntajNJfU7ktDcMPsr9wGjPOhexpinkQLsPw2fWQVQlKHiPHkd7escj4X
VeyJZOOugMKUmnWxsHYxBtTPVeNIRSBVX2n98foB2sd5f8xxNjOKp2QgE3vMWV8iMIgs6a1l+HEp
4i/bPaibRyP7HZtQno5GzQUdI1A7dXK68ps1TCeaLIKzymwK7wlvn4yczZEsGRPH+n+fjF2ALMlx
RQhKSFrFbsMrOPz0zzRKlp62wJlylxVwpb7pKs/rvXIiSKL9YcXYRjC+unwoessqUDiPUFSf2Ia/
HtB8FYyYhYxh4MJgwv9D2X9pBT/7Ez3JapWugIuPo6v5QwABHw2P0SHJ30QFh+xGu1xMS7EYDxAG
gHCuR622tCrQgIr3Pbgpl+SYF2psj6P+hYLwY5Dzw3WV330mYjrBL0Bmtza6iO6DODFYLi2/tR5m
lwVpxpvyU28zo77ckJs/yf1sAblD1ha5TEgNq4sOxCx5HAaBw7iv9u8CcYernDRrTJmbnR4p5khm
MEusMVX0KNn3SzcLx/kmVWYt4GMBjtw+glrPVjCtsjpFoU9iP8mOJhiVRe6QcLM4X6WcJrmzWqyd
/ITuW6fDXPAD+pUdGiSfWRBhOIhSAW/UmtcUkrMiZKkJRqcCsvfro+5oeE6jVzUoEEeMH/oUCSk2
JKl3yrs+KL9Ybv+5vJMFvvK+Xf61pbxjU0yJbpYVE1sHSVgGtgpVQQvcvDilNsuCoOXuRY1adN1i
5ESGzglsJrFVWDJcNQtz19FoVB7/5MS9A/D2MpvNNTMtAJAgDLSM9TMjMdX52sn8CwGTm+hBHJfZ
tdEbTO7CVpuiqcea+Z9eCZ46pEQPvd3edOD8Bpf5UeS67cbvyQaPu7GVLJ0XxJ5Y4JeVTDdBdpcE
tbf4rJek+6Q+X1/TXau5geOsZtgMctiwF7yKMHaH2Sd19aNaniXl1Ii2b/fu3kDx9nIto7aJcezn
CVkrSbmbBtNJJCrKt4h2jDOTZdvTaKiAw0a8zeNbuTlmXr4kj+jJdSNXdPHsq72FxkH0kaAhhzNn
I0YjDEkHPDxk3L6SnKxSBXfN7jFmEzbQKYuKFD40p+qaEoZaBqWgkzsk1jFrzdshGu0onwTLtyvN
Boq7BGhUtFmW5AjpRLejeogL0YNOBMAt15DpMfrCIYtBUGKdrHZVlwICjF1N28jAGXuM5JyzvgRE
mX1e9dKeJp+gVP36ydn3bjYonLkbVC1J4gEok6P4xGGt7MldhxoDDOL2NcHdvHtO38He7tSNs1Gm
tKuWHNsSZomdUeWR9gsOj/pN6dKjmrYChRMJ9/aa3eCBiWAIUdXJzNDiMeYITDeHp+gpIG9N70RE
liLpOKMnpf2aJWiE8fTEGasP8eg02uiH7Wd07P3JJbVZSM7gtXEZSev/kXZdPXLrzPIXCZAoiZJe
lSbsbA727ovgdVDOWb/+Fu3znZ3h6AyvbfjFwAKqIdlsNpvdVQOgskXbgVbfleLu02XLWDc/kFIb
4FkBoQPngJJipFnV49LV4043fjNM1yKPlyHWHcIHBLdLMyXTlkbF8uSdX08t6t3fyvBgpo33dzjc
Zk3zttGVFjiZYrlDR/2s7Ta4H9lqGL9fhlq3gY8hcZs2SC0FAk+4GUMGYC7ejeFbNd1CytWpzJfL
SKL14TYuyNQMC9QouERmiR9Zj3p2NViiFvn1FQItk4rueNDbcnamkKwzQG6F6K91TWMTKdB4rm+z
UFTBcD5tUNzRcalTDNR7g8b59BZStcEQ5G0P/v+kvtUCsguJ9mbl9CWW+9xWx7gVbKCV98dTRG5k
0DUoDaK2YEPHU1TvUJDYR27qjHfWW3uQrlm70/+n0OB81U5hufCB9Kj8C9AVgUr9BKo/mw4U5q0q
yDWthF+nKNzeDWmia4PSKbjUzc7sFbiTN5/kXfGlwVvjuBUZ/bmVnMJx+zis4qSoSwwq1XSnKCMn
16/b4ragzu+aPHAo+vLBtQnqK56vASIRcQH9QUze7Gf1JpG83PQvQ6xc604xOEsk2QRdXSaCUvex
b8m9V8W9XRSTW8z1Xiqrr8aoflPVxR0GnGGXwVeN42h8nE3m9WAOZYDxjVNvS9nnuLyNjc1lDOYW
Tu9zp+PjDLBKWs20MmDoBsgqx5K6lhHL9pIkxNX6+Q33hO66wUPjXkqCWHCRW93mhoJADwqV530q
SluAVoGJbEX6Q6+rTmilThM86uNObWTRSorAOFesh4M66CFWsm+iDQ6yjVWVeynQt0WWbPs2cklK
dwVaZeqy8xRj3sP37JISTVdKQ13atZsl756kSfYur8DqboHADu6WkNE44wGzxs6o6qbGJBjPpHbS
ftio9JEI2/lXV/oIh9uV6KsHw3TdKEiEMB5ovJhtwMG8EfU6rNB3w6KOcNg6HAVZytRHY14wnH86
f60bplerPIBrcXJMmxUuG99oa8dCEfb1Jf6YSm6Jc9qmExpVoWWVj98iiJEmEOgAIwoKxRT08iTq
++WlW92gR0PlzlwpCJcqKIA3Zvt43NfWJioEvlsAwb/eSoFcWkUGX9rrlRP2yLqE7a5MF9HuYH7s
zA98DIV/t52yRjaCBDiQYUIqCZQgu+JKs+sd63sQ6bec35ZOTETlnKoV0GWqKoCFCypDngl5vrwu
K9+3QCKtMSIpGdxj3LpkEKK0AlCseEbkSuS2UR//6vt8yiZecjKSHk/N4QinP+iDIxnZH2CgR+wn
6wzYfvnMbzoaJh1rqCgWU3CP8njHGE3Bi9faNGno3gGrrArKDV4di0RBFChhihfzOPAyWkGZIxPY
1Yr5WscQ3EpjP/YdiSGQXXZfUmQr+qfWFGxC0Si4U1K3prgNW0CMRmV34Wuj3V9e7ZUaF9VCYxW6
S5jcJOoWTz1arWYzXs8HGXsj3OqfVTDjKos9hyA4Yppb0m4onH6vPVyGXZ26I1Q27iM/2rbJooVW
D8l0M3GjyXwp9fzBWkrBCq1O3xEM+xlHMF1oBe2QY3BVeNUXhzx4ujyM9e+bOOORQsU/LtVIe01b
SIBhGNbrVHjVIPj++jR9fJ+zML0zSQNpCljYsgsNv48Py7S7PAQRBLf++qzHBKTbspenvT8Y1DVA
f4Pm17+EYTN5tBIheCaL9KfmebA3ySOivXwW2NRKBS4z5Y/Z4lY7bHM0upaYrWw3HTI8XMl3+S5y
v/46mOet7pJ98CB67BZNIBd6pB06vY0INlZnjU2HXapCdzYSVRuyr3BH2MnYuMDD1PulCUagNN0m
yQ5N/8McCo8UuXvZHNjpcQmHizLKKmuMVANOcQi3hY96Hd/ad5s/eEg9XSvuFDOrFts2AE77g7Ui
tteBS13ljdrSJvcjzRaVSa88J50A8sdaVOtjYWRsKzW2epveWD7ELJ3+K9R5OnBGdJt+KxJAEcwl
/3Y7xN2QajEgSRLY1uIm1l2THurl81ztctAmFsWXy4sncEf8621aR0ZqGtjLZv/QGjs9EmRpV0LQ
YyPkicEivEYPC8WioQffWUy/ln+o0p1EfT36enkka5sKqmegUgDJjgku0FN3UcUKOm2rRvYUyakL
XErr51zISrs2XYzZ15JN/DvjYdKCekITGO48yY7OeHRYtvSbupkeUmL/kpsMvgSiXIwIk/Po8thJ
oxYDcw7SH/OCk32RIxEl1zoIgh8KknSEgtzmCmW1wDKx0zUsnaH4Uf6JFJRq6RoaLTSkJ/DIwR0b
tVYGkk5T3EZIf5fKJPStCT0V8SyrLoSGQNwKFmq7Rmtdr/Vgic3oXmmCwQU7H1qO2z7cL5YiIDJc
SwUxfjBwaoHbWtP5qtMllYbYYD+KdUBJdBPvDa/zZrcCCTpYRQqHCO74a15ZtyBaAHYtxtzCeeWs
oxVqwCXZk1qqXiWo3tuTLlwOJHweR0vzLm+Kte0HkkuwoUL4TUHx8+mmqNFF0EZTpHhx+TVhUtr3
6C/cFnhy1Ko/CJyOobhDLSm7YqgCQGU6GrrmyjYUQXzODhL+oDlG4KZORsxeBzEQirz0KYqCsqHL
7CIqfFS7+KWUbU3SbX9/ArFOVIXKBARfeaON9SLTkiZRwFhf2GG0m0GfWMSPQ/o4CoMRtpH58VEw
5KIRiF3S+Lh6lrMszkOYBuu1ZxxhgVtcMXaiBnraf2KHx2DMIRxFVxn4KmLI9SCIk4dHrQDIVF3L
8nRdB9bj5TlcO9SOoTgjzDK8YyBrKHuDMT6ZQ9zsGjMCsTfogv0gbCubGNFyldAYJJENEQnBrp0L
x+icXXa07VpJBzqRdwYZ7OU7pa+XByiC4AzTHMxFy80AF6L0EzgGE92eRY/DK291TBAKuX8LzVRM
PuF0vSwc1HWqh9jJLwMoXuuNAtWTPZMrY4TaopfIVb9IDUMFpbaMpjjeTel1l2XTjCH9YkUIPZQW
ynd45UC+qtrU762w0Z5VYJ5Z/xEiF0aak9mHMXr0QCUXbEbU48U7Vn0hbmZcXa0jIP6om9LQmAoA
Te2jMbylvV1Xoj6byxhnFB1KqA9ZKgNDDu7SeU/puyVSql87SD5WSOHjHX2oUJtGsEIhfNFiN8Vk
E+LS/uUPbPvf2cIj16ndjUuvRBFU87xo8QfVsBfLsywRYdTaMXU8Fi40SLMl0YsCYymRs1Dqye4l
f1S3hX6VUgFnwKozOhoP5/cas12GElqVnqxE2zTINsb81cjpRk8gHYfCFr+qpc1ADFFnkMgi2N+P
/K0MZYsqGoCrDa/E/NKkCO+F0hOX9xAyDKcgZVS3hRRgHutkO5tuAL3fZNhDDN620o2W7BtQUCei
9qrVS7QhI7cITmhQtPGxY6MMraJIcE3aW+emD/1GgkiWTV+zqw5BVAo9xdi13OhQfvp90zzC5csl
VDPCcWEAV1eoU8n9i9y3ftuJmLDWNtoxDOd5izAeRhR0oygiDv2h9wots/sZL6C1sOuT2TnvA0EO
CneLEj0oW3FGMptGGlRsHyyKjZ5SAtUpJh0+Fv60z3dY06tK1KOy6umPMTmbqQZNSUYIGqLCxbwP
r/AY6g72/I2xvMtX2bWI/Wb1Vn2Mxx2WkmUUWq4Dj9w3/uiw+rfQ00Nbv6ZfUTJsh66QVmhtWxxD
ckdLnRZG2jLIcT+5kq1ujQcdtM3ZXpSjWLtFGaqOBDIy1eiZ4/wY6ZO2NGds8m65s/KbTERcv+ZE
jr/POa9BNpZmUE2kdLQvGsndhvihkB3/3BlD8EfGfCHDa+ggszp1ItmiWGM2I5vPqFvquLNJU9qJ
8tSNOysr3Mt7+HxzAQyPErhRgwv97DqUhl3XD12NwziPfLSD2mOVL7akGj64gO8vY/18AD/dXgwM
fNN4EoO4Jn8bymM5CxsVyQiJ9ddie7Woecre8w0eO+9k8CF+uZmeiw25kTY6iN8D7zL+iukzfGiU
KDJYvc90B0yrmWelQXanne3JhYYDVG1M1WbF5IypH7Wtf1KeD0yUp8gGKCbxX857GYsiq0OPMc9D
dq11GegvSjtO841sTptxTK6h7XRHqgF1ZqU9DaM9LeHm8rhX1/joJ3AhBEVHeTdV+AmJdW0tfozw
oZG3cypY3vPNwUbKXlcs08Ttmovr5gqONagBU7bvqfpJTfdEF6ULzq9oJxh8SjCBkqk8Mozha++x
+vluKz2zTvUMHV5CVylC49YOuRR4Z/bQgiIcRj61XBWdHYJDod0ldvYm6ok/916QJsK7O8jrkEE7
i/lnTV4gk4cM2mxlvVfnC2RHrVjEy7fmXsAGYYJuG7L0SAedupcEbxNW3EVg36U36vJu4kLdapkD
hbFJlNxcswgFpPxwMAbRoSJxCqWlER5Dxlb21Ox1Ur2JvvatwLZXR/MBwXPLmESamljDnLXGo5o7
kwEph9s6eIMLtS/vIsFgeIYZLQS9EeI7GXyGnzXLk6O3JhMMZhXCMC0dy48kKu/5a0NRxiEEBEmR
SnnUml2nfvqDURxBcNFGH9WknDpAzA00oT9pymPaii5fP8vheD+PSrl/x8EW7SjWHqMM2cICycxs
t7jjZvFVH+87LmHEsw6Ft5Vdao9uCL5Z2Ve8Rlj0sTqR8EEme1oCqTxn47JCY8MqS3bQHDRybSq1
TbtJYBCr2/UIhAsGrMIcCz3H0TnG83ZsWzeRROnDleCQqZVZhCm94JDm06NzOraIczCT9Q/W3JWj
+amU7N4noONHVa2riugY12fuX0C+vgOaP3gA6dnSNTsZNPJDdxhqwRVwdeLw8oqUKJ6vkXA7NY/A
JL0WEezZKH3qQZkk0tJcuRBh1j4A+FOiH+k/+2jwM6fdB9cmaJcjv7nK7OzFREMSYxUSk7cLxsU/
HhUkW0aCSjEvotRvxmjTiZh6V73d0cDYgXW0seIEz1LB0uEkVw+W5Cg6ynweWhwRdaq6lx3FWtBw
PIfcFpraeKrMBIZg5K9q7IX6nTZeVfPvxwwKYiNNwQGBmJBnhu7lriuBw3SK48eovJ9yeh2Wv98z
heeOIxTu/tGRygpMhpIOyXNuaNeTrgoGcp7WOIXgbFopxnpSZ4upZ36xotBNok3DdHisTVwW6NSV
bZo8XV6hlWb3E0zKrl1H1tDjGrTEOYY1wcEWbn1tuvMtYxBsNr0hcHYrfgFTCHUhbFeNhQ6nWDrp
mrnQo8mblycpz101iR3UggpQVrKsbEgGAU8MxZOJxcHkUpVJUZZC+AkpeEYGJiHhes2UoLQDVH4U
XzCFK1v2BI87Dis1SSkyhRPSrL/wQGH5/pVJ1jV2DTkJURHNmkM/AeSOxkWalwW9PxN4pbR9ayt2
fv218awNkyEJxeoVbJdyJ/EJHGf58RC1kOcGOTlo8VSHXbjKa8lpQtsMAcp4rHoRO/KK4ziB5HZC
NlljTkJADsauNL0Q1bvq9xDc5YKlY8H32dCgxacwbhzcuTmcUdWqvpdytnTBJvciX1bt8AByLhRA
VbojQFudyA80PtelhyPNK+sn2i+quPg6ODCaOLbbyndRX+u6nRzhcVePLM6GtjGBN/jhFgSUoWfc
lLrDHgBkN3X7zk5ElVerWxyif5DIQcih8Fs8Z7VxdUSg3z1BWEuHHhV4wWMaivbcqoEc4XB7zqrG
lPayOnr6reojTCeesiV30OLZDXbrsrCwua++/z6hDTzLESq38Wq5KsNJUkZPnahtmuOuzsvHy0Yi
mkBus0E5I0yVGgObqtckvi3nx0xU6bkGQWRisiwv+MN4vYqiHLPS1LXRq5U9HH8fPRuiiVrLkqD4
Hf3FeH200GjM+WAlNYoEJYYQCX+eQRGae/n1P49P0w/FYQwaViwINlbimhNIziTMfIi0qJlQVpRs
g3ALyhs3JJ/i+BUKtwKo1Rk8Gh1nB0EYUtlMMDoNTZdLH9vwVH0YCVBW9+/xJHK20Ctqm0fBiCWC
iFf0jWV1JQf+AmSFTo7A3RQ4qLVNpUOmFiGbbrEE6On5XJkgws2kHnLkMrWX3Blo5aKEhKiCGgAR
DjtQj2KOVDXBYBcBZwKbQDNEe2pq6EVRnSUQdWmvrdTxkDg7TDpVChYyMKhA8mlp1lgrJbm1zFn1
fn/novaEQN0NgSjoH05HRaF4Wsl1h9WawMld2rR1G5Qw/RUIn6qYmjIphxIgjfqjt17mOnPx7u9f
Bllfn39HwmcpJtI0CrQp4Fyj5A4OcdPOsd02ZNOP3y8jrS/PBxI5nTOJVCGRJSBNpWKH82er+h5N
vWAfiUA4s27CSU9A7wCvXXW7cpxSW56/D0bz21VyGstTQTiTxbZn15C4lkCsowDGMJct1DVTu5mg
UU+sfSDXzijnmz+YuyM8zjuYI1qcICOB3aqgc4vSPYSOvqmzaPbWLsIn4+Ls2hixO5MB42IEt+h7
uzfvUITkB1ACYrqZZBuANSZLbdE7zGocfzSh/NXElENtikoAaxsVwO1z7oDQ4YcGDcHMSd//ajb5
0oyWyE2uVjVsvt3qxADViV3TRbB7mWPjw03kSw2oHzAFBD6lVFOimLNcoGwmPSjxrZIJ6tJWLf3o
+5xjTTQKqRYN38fhu59ApNNX/X0ZiB6L107a42Gwn3Hkv3s9C3ppArdbAwmoSjW9VqavOsVDTBjY
edUJRrU2axZelVh7LkgbeA22vIwk0iBHi/2rOL30WgQPl9d+BQDVdRr9mTNf0dow6WLN4N3yhj5X
r5EDKGy1GEQvKCuLo+GmAW1KFS7ijLU1TuJybqi5eGl2U7e3xbTLyufLA1lZGM1kRkQJqhLPHvF1
s9ECfQGEVH+GIsr1kiFC2TbpXQce7MtQq6MBDytBNxJ7DeNCILlIDbnN8AIQSXtpfo9afwxfL0Os
9Kmi2+kIg/NwpJJGlYAE4GfXnQZtg/A5P0TbZC+SnVx7VDxB4nxcYli9FMpA6tx5tuNs30h4ePKb
J8bZPDgyBM4kD/XBaXpQncxDxIeLsF05Ip+3voD/zqrJZWOqMOtLs8LvsNLmxSyWm9LSehu13U5W
quCN/np5hlcO+uNh881STaBbqU4AN8+lxNqaLauws0GNQ1C2WVntFtrQi1Lea35dw9sEPBFLsOKl
/dR95DqUj6wKOW96Tfbs/S3eoFwYBMXs/U0U0640OsGIjtA4IxoTs4ECORKqQeUseDXdgtzMBXvb
W3hAS6zX3xb7aiOqxF4L3U9QOYNqYFApel9+psCnW0YZBymLb7VrKXvZJWgT/ZN3xmNE/rRERXja
WTUQWUMXSk6uq3flH6lfLbRFdFWiReTPS72tZD2Z2bS+tSZueC3e32MnN7a/Kl1FOpxrF8qT4ZFT
o5EUK06VHkYz4y4U7KlTO7FmV1f0cYH8YHkbFrbx7fLuWHVxH5bD63JmclIYegDIXsLtLrHLGs5B
cPQwO+AiAlzAKXitsR/woMrZCdF7CbSCBV7rlGS/GEhB6dRWG8MJcD0ylt5rJNXWEyG75Uri6xiX
15PsqnzO2rKSvdiU/SD7qsfLjmrlQa9BoyAZkW3Wip2ZA+a1CtFlHOruH0zux8AtLjcl0xJQUG0A
ichbE3u0KNBzKggcVr3pEQZnM+g7m6pQxwte0JWb2HKSKnsw9X3evHfS9g+G83FUmRyUkZdVN03w
pHXwaQ63Q/+lpoL7BXNUZ6ZyBMFdY3ImGFJpweLFIYocFVTZkENa3uuxO1Mv0e4uD2jVMHGNBZOV
LoOzhEMLpUkJmgFoeafaCn2VUkjUvaravZU9lNRbfr8nHG76CI/FaEcxJVpJaBypwMtCdqWlWxDn
OJkmyk+umsQRDNvzRzC5oodBACUjBGGpq85XRnMlgW5ZsxI7FrE0irDY6XuEVcxqPoBiffGMYXAK
K7qXF/mg59VrOKdXUxC9X16xVXd1NDTuWJWbKBjqBiYYKPtuuBuR0BZlH1YD5SMI7iytErXImggQ
Bu2crOjcSPr+d4Pg/GG61Ij4TMyZlj7mUHltJredBPQDqxsJBCuoiyca6tU412O2rYqWIbSI0zFH
mmvEFeY2CSEsiTK5MLqaU0HB0fqsfeBxvkEtSZL1C1zdNEio7Tau5i4RcMGtr/0HBLdb5VJv9BFv
np7Wop36YKmD3YSCpVkfhqVS6KKYmDluaaZUbcNwxpGx4PLf388i9dX/OOKJySp92KsxB6DqQyIN
JGZ1WewdrXwJt+0Gkik3Q+Qg4mb3fpS2Xba31QjY/BeTcAF3D33TyVBw9QuH9zB6zpZblFcHqqBY
YR2F4ukTrhSlWWz5jjwBQZIrBs8YRhajqnp0Ot239DuTivbnOs5HZM2ZQdGCM20A64VHZeIWE5ob
k7e8eWxywcEqDG85b200uQ7iGABVn1lyBswabm94TEuK+tFeqkAkIFgoUcCpc3MYqMaiJRnML5+h
BOvRjeEzFmZrvp5R/iNvRSH8qpf4iP50znubadnHWYHobwjJzoosd2lQ3KrON0EX+eYUOr2lCM7c
tcd4RGUWthcjkIRM8KmddPpYTpB0ZA07oE2F5HY47CYUmkybeasE28umvzqjFuviNNDKaJ1VipV1
1CVJjP0G5kDT0X3WNpllqKnS/GkT+6IJXfMfELmGShY6ezFCzjhTsMpoeZAh5Oxmm0jmtSVJj4Ih
sW/wMZKF/hZWs7WiElPToiGJjKzE5xlUj4wTDGY5QICICR91hnd/GW8tSDqG4z17pBoV2tlx5Cb7
IEGpTrqLi2ur3RjUWcbKzss/WjMkwYjOWMKQOD+1EAODy5UJA/wlUI5gPfu8PBgbJnBm6E4tLINi
Jnc+o/8C8rVccTAWER0AmOwUv/LzTWdPkA9onMoRCkmx6bqExZn/GJoQnS+BVaZ72h6qnYYXecpk
lezJI+4fmqQCsi5WGcdUaU9ns9dqSzFHmKSqvIzp+ywqLF07lq2j7zMfc+T3BxwFXTfD74flbPdB
bOvWTSxcovVp+xgFZxOTFqVGD/U0T85/VC0epqm+Afmyg25wuzSfUzyRT5XdxNvQeB37H5e3wLoX
+XeMZ6IMQ5NbdVcDvfN7iC8z2uX5dXJ+kasKPeTlsSKCO53ReaStYS1Agz7x4MZbMOQh7YxXCWgH
z1u0NArzKusu5X+zq/K9c1NNuygvgNjPNtMWBFxhg0B+K71psQ25y9oWecoV4kbGHv+BybnKwVIy
o5yAWcGPpQ+5l7ix6TVXKJfaZehdsq197ofuHzyWnsByp7qZRakeNYAd59tkPjTLrWp4l83l8o44
S4K3KeTVUwsQpezMoLV5a/rdZYTVY+Zo7rhzuw5apdTZnpvD65De9MPnv/s+5zNatR6GjuD7Tf2U
jo9z7F/+vmiGOJ9hdLqkNi2+rzf7vnBH9S4fBRDCPct5DLMYY7yKA4NxBoP6yZMWW7MVB3x9+8xR
vv3ViM7Knpqon4MI9x85R0L52qih2yLIjawuOoH0p2GYTKKSG9Ak1XkRmLj/xF3u6bS6D4ZQdPSu
noQfGHxB8BLWJh7wgDHvzQ2BwmixVfe/GFRFrDWrNkA0SGOguBn9MNz+z+JkrsoJN1Q1ujKDbZkf
NF0wYyIIbq/3s9ypJEHwh9Z620LbUG59AbOvfXnp1y0NRUbUMlTFRML/1F8XQYsaAgOWNt633nCo
/BIFpkGP87xDc5bIca6bwQcaOz2Ozlt0/o71MgItrAa3qbLrUBHphq7OmwbiGF1H6RSuwqcQQYgs
ddvjiU2u34N5U5dPReZenjQBBL9f6nhokzlBDiQxt3qLVCy0J4yXP8AwdcThqANDeRbvZeJqInQx
kMnppNhGeWdtl3Iw2sNYi4osV4dzBMXNWEXzMKw1zJg1XeV4kyyvulZQUCSA4N8+evCNkrBDHG5E
qM4vdsitWdXz5Rn7mX44i04/xsFfzipF7gm01pefesaoEmAap+E1oXZ/nW6+oiMF7zrNi9bvc7RK
x61zGX7VtNHQo6DlEZwDfGHlHPQZUfoQuey+CBZbH1Mzc4ncSoJkFVt4bpS6jHMZ91BsWo1XJKsU
Y8kGHSm+qt6PS3Wrx4mf9/3VpDV+ZnSV3ev57vLQVlbvBJLzdnSakflhiW2jXu4oqIdBMOTpeip6
9FjDURXEVXh+t8hZY29ZolO2ouriqfPk6512kML8LpZVKnB6qzhYJfAwgRzw7E0HBDRy1SwyXlVr
f54XV9fshv6Bq2McVhoYM9l4+EfUSUrGHv2pC2had1O8C+WH318UFQDIQmiafpYc0GW5bEiM74O3
XqvfonSXmoVgotZOB0jFfYBwsZqFWloTRB7wdKjMQueS16rKZznJH/U2ebLa1jE0vCmWEnqkx8EO
WtVJ1fovB8rFc4WcyTEk5BYvmlnzsuGlo2JD+Uhw3q6VUaFYixhYNZBnndX+yP0i9VkNN8gaLYY7
UDWH9kPqZPYBebpfgZe8oYYtusCsWOMJLnfQD0vQSf2AOSZjv1sWyWlbclNq6etle2HTxPmNExj2
M46O3kLptZRKdPFoQpy+V2wqOUF+lahu11UCXyjC4sxm1OqexiWmspy2JH63Ykepd8b3SETlvT51
SA6APMdk4minY1LIbM2ThIN4zCynHmYvBctZEyh/NJwPGHIK09BSlpAUhF8yb9PqYJX3bX9olcXt
UsGpv5q3tZBa/9+IOFfblkacqS1mznzWbVaWHXpUd+bbxaluyBYURKpgi4umkLO+WTdC5FEBmHff
IqNFgcBrp3+6bHqrJR7Ho+JsT53KMFd6mPjojF73ZF4P7gByJcjHa7aJvWWgUEBY4iEaGWeECqK0
VCUArRZ/itByH12TUPQ8sW7pH+vF/n60q+JiBqMNizbryJo2tKk015Tjl6WoIztcyJdymITtoquR
BqaToFYNteB8inFA2RWUKnAz0OKdiSx0DL5MM7IrpoMWPyVX4FS4+aMLzwcmn2UMlwVzoCPzp5H9
MKc2abd5HwlscWVgOLaQNUVluywjC3Y6mVmypCBsRWhTgIRTrSjqKr5etsSV5TpB4GwisHqlVy0E
aXmWe+agg384S+y6sWZ7jIdbA/I5gjGtHqHHg+IspCa9oestBpUcFh9clleDDbIgUF+wVjBRMdX6
+EBqhxBGRQjFuQ+ZlJ0Vzsw01GLb6uAIzOfOMeZ6O1qVDzm034/rdZR8ggZCRoUh5W+PNCtlNa1w
qHTN1tRviPEeZ4J4ly0Jd26hWhtN8cj+YlQ8k0EEGbe+lbCNmyl5IpLVOeCmR7mPFTlSJyInXwU7
Cq65AwWs0ZFCI5h5Fj1oKK0vGpcsLoEpXrZD3iogdq2DZQ1l22iDtFTCT1yYKHM79QS5cwdsX25r
p3vWOfKLokRUtMh5wjMwcrqv5EamVTAr1I37h3x40uS7KX+4PCDuVnIGwRleJE1hiICeuou5qY27
NH8wik1f7Od+Q0X5dNFwuCNLScs0R80rhSDzi5Q+WdW3Vt9cHg63j86Gw3miegrlCvyq1JXLK4JW
kVRzYvWmCF6i5P0ykmgwnEea4zyYwBRCXbN7yPrBDapbUxGRVItAOB8ETeYemtlsdRYdd2BF2gS1
7lhJJrACoVlzWYtuRII6hrtwWStC7pWbSLa7HA1/k1f62XNruZdnTwjI5S6afpGLKYUttJ7sIF3q
LJ3NYnZjU3hpYYtewARmzmd+It2M2i4C3FDeF4UfFum12qj2ot9ZZu8byYtgeOznHzk/3g557bg2
MCrSFxobHt6bn771duNOruaMz/nmbsjtLHIYM3ezqRVHdC/hfOEZNuc1hmTppoyNVbX2qvoSlG9W
+RKIasgFpsmXsZVFhUfuEBYjVXiOTb4uxVU3Ca4+P4tELk0j5zFmPY9n2mIokx9syv2yNbz2UH+X
HsynXxz003OMZnd7uh0dkOT4l1dRCM95EwnUNao2YRWjHbSi0fno9M9M43CUwEpF7e5FcQj4+xJP
/hQ4jSs9XcZnozsfPaIqJBJx7vB8aSD4R8AF8lbcjHJXU7IDMlWCwoh1f/kBwU1wvwxSMPaAyJVd
F3Q2nBra62pfLx40SbMvj4evQ/rHMj/QuPls4ctSs9ep2+/rH3Tfo7IZMrKvzMtknuTmvmjb/4eb
+UDkvLTRhJpejmwK3dmbb2onv9Y9llFsb6sNFRTvrG+JDzDeW9NanRcwqrhyA+bZZt+pr9qSCCZR
ZBScpwYTqNbiuYS6VfyqxV6t7i4vkmgQnGNuwzhMB4SMbptsG5TXQ8+OCPaVAIJPKk9t1JrpgiGY
yk4iWwhojeT58ijWfeC/S8EnGIJZr8eywCjCGOrSEUUO/qbNP1fCUh8WH13Yo3wLFR4tpiqBFLRL
NvHDspuusIcOvQvHgCaW8Fbk20VTx4Vr8RKEBrQbEX6qmq1Cd5A8RfLm8twJLIxyPiGJTWuSOyzP
YHxL9Yc2e7r8fdEY2N+Prt5MwDDTUozBIvBsV6buTbGgapOv9+I9DeX2/TiFIPyDhpqrbUBcbyvb
+Dp7aXdMlJEIYifRdHG7XlqqBgyhgGrC5yx7VKUfl6frP06hD1vmdrzVof+1AWGiq9wWO8a6IseO
JNu5U32acP40exDRsUupT2MINBaOiEhWtJc4jyBXtA6HBvagj60LDgUnCt5k2l1rgyaoHxZYBv8Q
DFVSs5bQcOuS/qFDxmwgT4mqOpfnk0/V8bbBE0EhcpHRAAsUbYObolv48fOMM8i0Q6e4r2VhnpjP
op0BcgFZOywozZBgIYwtPN7Oz5Gv37BjyPxc+vGjcZDcv/QT/OU7N6whGTRA0i5zqHylxBOEsu8v
z6TAMAzOUURB2QymDJAEdWSNFdtKFdvBcJWWglQCn+I/m0HOZeiKFC8oAIZhXM+O/COC0jTKlx/M
R3Dk7RgfkOp0zvi+FAJbERkk50aoWkCw0wAuctVbOZi/z2PzLJudwO5/6uVdOEX4nk8Ijiu9zk5E
ZiHQkvWnAwuOvsZgB3go979Gy7QO6Dby+ivq535/pdoz5FjVHWOcEVvQultDzQd4NKG2wMulRgW0
5lgTqdsquwytm7lWCiaXf/f9Z1U/ILh9QWeCLki0JWPULJeCZ19sReUqfCbfNBTLsqeb6Fn91jiS
qwjiXtHouHNUH9KQ1RBSdx5wNpjqPd4Kni7vjv+IPT+Gx22Pxpiruq6BkezibVe56Sb/3LvjAXve
rcFqK9QIYPN1bkUfgNwuaYzaSiCGTN00DLZyY9pZqT9ZE/HMenSDAKFvZDhRmzlFF99oUfSlLxZB
7PAfvu7jN3A7plwCKRySn2sabAb/VyUhZKFeUxAIVzcorvNFD6rrbugDkjuAQ31YioVgnovytu3e
rElzuvwOujYCe/2Pg/gDiDuIJTRSSTkEKFxGf0a8YLYrX7nKn3vqFGiXlH1pn91Lr/UOcQ1sNgxc
gUWxkVxaYO4kVmlBppZggRsXKWmnO4Bx0vLpHcEzE4hr/GyT3ZR+gHcZATL78AVg/hXh/0i7st24
dSX4RQK0L6/aZ/Fux3FeBDs5kah9377+Fp1zMhNaGeImQN4CuKfJZrHVrK6edKNMxgKe483ci4fW
zucMmvIPVZa+alOOKkYbNrXpcfzlmWWquoQkpNLpxdm78n64psz9CDPoott+T4dfTG5ry3a6j30M
ouOdpm3o/7nZ7NRRLesiOaW2reGhE0qvSl9Kgder+ZuL7WSFxaFCXhtBQexmrW0Gqlc8Gffzwbgu
D+LnyEZh458IGmODo3Hwj+cdg02ZnOXG3NEzk74qnWzHBrFrjUdS45xMhQGk3BQEcPCwhkmS+HnR
7iZTdOpWvxm7kcMCoD/4UoQyuCM3Uq+PKRxa2x2Zrlp5dzkWN/8+lNegja5hmAPbTgzy/Ig2LZSC
6jmxLd0v/2hHTgbYvmF9ycSlmJFqjP1dW4azcD3xJMA5PrCdwdAbIlRYDsWeWbErobMVkadpwzPB
XOnloq0gksNEDI3Lem72RcWb9bMJgmcLxRwZve16zG6FiXwRnDX/bplu1l/H2rEXeK1Rm6fkzBT1
9uxLtZi0qMgrpGV9Jl9Lde5nBYZ3rM3D5djimWGOiZRZcTLRfVGFa6kM18XrybfLJraTkTNXmPOB
C9JSGyjf4t2KvuSX/hgOfgfNDTksA96jMy8KmBsZ/U/5UrVwiOgP8fwgoMWf4w7d5A/H/cwd5iq2
knoEYxnHcf5KBR+HJzqWQ36krwfJXeFzx5Tztoi5ebV+AptphL1l30ORQXI7J3ItTChHAxS0QXHh
B7za5WWTH9o/0HO8YMQETA41cWvdkxW0NxYc2Ny8YX+u44euDzXG+BZxhZF01+9yvz/8EKjl+XL5
zH5o9UitRtf6CI8Fs5HZWnwoyHWHh1oBnWp/hdOKyKCDVDUTKUU4JHdfayiDYWhgyIk9njMMKhhV
biQCrce0bvy6oJ9W/D7dRy91OLjtK2owsyM5GJDhNs+XDfMCgoGJSVnLoaQx2AuGbZgv+oJJqytP
Yvzy2VXYIUn6sia62cC7QXpRO9UW8q+X3dj+RDiLOQYd8NYopA0BFCHmjvXR8Jsgf84PEEZ06Kds
fNMGvEySF+YMXCQJZJog+EOPLwmlUN/9CPM/eq8/84xBCXAua2JZWDtwWN1CBiYpKPM0s3t5BTne
sI+ZY17GUkqfUdSg32V7EvReEooh79ByIoF9w8TtbWCCJMwUZRpE8xCOM6/UzLmWMAXl1xu2WVTS
9jStmtBVqjp4mfX0nYE2yNIjNzwxKs4BYp8shcwspESBQyAHSE2wWg/C/8mX/1HSOEXA+wvYWcZQ
J6VBFijNuBgp3ZSvdR4K0T+Xd5/nBQMDjUQgKf9evlzv1OGKyLcWz8T2Z8mZG0y2IMV9qmn0WVDE
eIjVLbzpk+F3TvYPwYU3WCjOCPvKTe5iHhmf5xyDDTVZIYmW0fWbV1D9J1fD8PS8zjifP7zQZvAg
IrMmlBQPpG6nlvdL+nJ5j3h/nwECs4kMUKNw3+XNXZXse147Nufvv1cqzsJMqITKLGg9tCAPi3hQ
Bu5T7WYt6RQBbPmvjrtZtSZY6H08OmA0CL3eMNXNaR3I5zuXl2u7EnhmjYGBobYqRaG3tn6l31EC
SrzP9u0zTbVK0Tac7DEN9TcxRLv+QeR96fNASGZyhqlVIqGlz/y0rkPjvHIER7xpdmoY+7xxazS0
fp+5KjLd2rOty9Y1lecRC9t0lhNpx1J51cvR1rXcWQy8IXHQguscAxfFDDEojSb+6l0UoJ13P4cE
3BPjO200512AvLhkcGMwyVDNFM6l4UCU50LgiSO+78Wl5WMAYqiULNWoBby3Xq8u1MoCUbDnHbnr
O0cy7OW297pdvS8DKbWnXebHpo1P0fSJF7PcX8JgSN61c6alWFj9zrCvqvsSn9V2j+ffMPctT7lb
cVjQsIRBgVAtdvRn4uv30IvjnBzeOWWQBnOK5aaMsB50REKCC7TC0C20MQcUnnnby0FntgwYZeA3
NLh73FK8Bi181+VP4/C3Rtiin7KIcyfASEMeCvU2HsKZ+/3IiVO2uNfXUGeEEgTutyIkQ1CbnAcd
3kIxiEKZdKVO6N8XQ2n8ij5jgzehmmeCwRFFiWQMPKbhV37Xs6/5stqF8no5ung26P+fYZXZ4VNn
1LEVqrgj4y4bg3oML5vg7QSDGMJkDblGczIdHeXW91LlPfdu+6Ch/q9DgPaDeLReYj5TgYHimLBx
HITMUerrceKBAc8IgwUSOgd1i6Z9ktJ/aWvBX1AiVLSWQ2ug4PYR/E6+MId9IElV5TRsUfnYWxgq
lFuFr5Jv2Tjtlq7kcMR/c3X8NMfydIg1jZ31X80oO2RfBK/HR5rk6If0y599op2MMcdewEd7M3aI
53wXh9k+wxy/JGyDP0OXkxkm0+hWrZklSp+qkslR5DfRhH6I9eVPgvpkhDn+RTqVwpTDSD3sK+Mo
F3d/9/eZs990qlzi3R3P0tUNWgSqmnMof5P/nxxgDv6aR5KI5A+UDxvq5Ne5G+/JoQswlcbJQXqM
7AH0uVzl6nNso8HJLoMGXbtmS1bAbtvcyfNeqzkHiPf3mewh06suAjMWdwtaSOY+2Y9Zz8tleTYY
LBhrjPCTIxxSOqkdHTfEy67MI5SZdMyibxDSQ5g9X44HuiwXcIEVaTDQFdu3C9zSpXY3d0Zn10St
PDT/pnY3cUfgvhcYLthjeTpZnUA0jHIDxD1tgUhv6nDx6cw2k8OopIB2yRADCr0+iTUxsZajb+6l
UPCoLv6fllp/hp3BgIJqCFpvCFg/soaxeZyrZ3nsOJkaJyxYRk6i1KuY0vcdsU13oJEcIC3EObY8
E/T/z67rHrzKWKjhhtHsh34v8uTiOWFmMKiAmtM8mAOu0nx8ludwWlM3Wa6m7PPlaGZFev4topy2
g0GBQoqh6fiDoGV+177m0PiEkgqu7i9LZVtXKAo48WBnD/+nSs8Huww66GuhTAVdvyQDyzt+MFW0
9xg5ByB4Mc3gQxtLcVnQmE53UTAERSAFVqCG3CcLXjQwyYI59JiIiql++Kod3XlnrO6cOtIdlQNP
vbLC16Y9YNzD5b3jJEKszPpIlqGN6PWqW0cB7dcYs6iuK8cIJw1iZUZba+yjGWqaLiaNdL2/ENmR
lqvMvAJXi3Nqt8mC0s9YZOWHV9KOQkxzoNZfnHqng3mWXcm3+lcdEz4nm8dl4Wyaqfx6hInWL2JM
s6AEWiulmj+XHe+18Tf195NLDEw0rarXC+VGU40iiXahXhcO+Ze0nNxFTuPxkrtt6szZMjLQIVR5
kQ8RbPauvtcgMAbvXPNW6m1VsWuPci/B/j/Q4pLwrbziVX65PjOQkinCkmQxbqzOI/dUaqwIuqvE
BabgO7219YMl2Fy+EN2sC7eXyeAJWFZRPMzYzMkZMc+8cxK/fEsf4qco7CPHfGlcbY92UtB20Kx2
SK6E27i3c+5wPHp7XfoZDODo2SpkKoXT8V0fQQrr5/RZtfNX3V/CnKcDvd3kcbbVDO6U60SSgT6a
01Yy3UH684+YurDuQW3HKf9BxxPvW5hzaljuhJQnetrQfLss7+ZsZ0ictJGdYsHeDB+YE91/iNN5
+l52ilAIwb2HZmPuJm7tKdetB/mJ62InOZWPeuyfPcr9PLIWk6D01qIKI13TRV4w+xfqeCC5XUZu
3r6xKqJqLGWZntDbHU/BTZA9mYptPo7OO7XMjSDoLNj/p0j/h3VloGgZs8TqaxxLvVK8rsluzZZ8
1mLDtwr5i9l0pV2QN1nSMw6sc24QdpApaWUoVNMPKKvuoJyW2SkkWNq1dqs1gcLuC2dpObeixaBP
moFMNlMGfXrMrsvKNvfKgYJP+cma8VwsBIUv7P7sufgUMwz6oKVczyqapCtaQIzj3DgGZL8ve8Zb
RwZahCSTotmCY0Lma6hg5/MNEZ+V4iWfOGvIPYIMrHSlmCiE1nFqd/Cya4jqesU/1iF3Ba/2cpvc
FrvIbvc1iJfyfbLnMSA5iYAhir/ezJVREjmiGAP2Y70rwuapclS3/04VcMH65L+JXL490K7yq8HJ
ImaR06D5Mfw29/UULyG0a7QPYrcJeV8PdAF/f03gfepXe7XeQ1Gf7mWyQ3zijXzyux3/W4vz8YjO
xl/taHms/Chcivv8lvKQvq5Oditz/eHuGAMutRmnukZJq5I1OOoyBYj/Oz1dAxRPrg0dF3Gk2PMU
+e0MNnZvQmik/aKb3cxB1sufTYbI5D6TMcVWS6mJohI07T0+zmLMVBEFrugTL2IYmCG90bcDGkbf
b955RwVj5/vZWVzd74PIUx4vH356uD8GDEZLYBQpeJGscFpLSBcbUWq4kvTd7Fq3F+8TobG7Eg8x
mMyT/Z9yd/9eFid7jHt5IUV6tWSGu+SHKb9PDNtEeeWyT9t7dbLBgKalWXUeW/Cpaq5XDImtr2bi
JBhfcNnM9oVwMsPgZhlNK77V4Uqj3KnJp8gM15FTI9w+zicTDF6WUhpbagsTpRTdLkX5oDb1TSMj
HJbRh5r3ba1mz3n9h18XP+2yb0SlYElCNNAVbO3Vp2m+8hbV9uiYmOzVOtHn1llsHnmW4+x7f81Z
5WMAymiFAqOGStm5kb2qu1b5IkXHBIUcpftaRt8v7yAnUNgXJLOMFwjNw6KV+VEz2FWs2Hr/GIl/
JAGB2Xb/nrIPyjBNFGXjSl3rG38imb/ko52tmXvZH05EKgxYCpkFjWKFGK45St48G04HQFRTHnmX
Z4bBwpooGLQKLTg3E3dV+Wp2YcsLfA4sKQxMqJZuyokMT9SiuSF17UJFx+t16c7Q12tVnYI+Sjl0
kt/wF06bxMDGUkOESBrhFlWzWN3MM28tJ/b651zypDvR79GfaaVe6hi9Y93y6LabWZgsSxqk1CAd
9CFzl9c4SZocQGxCQCO7ycrCFtPUFXUPc3K9y4GyubxnxphAUca8TowBxiLpkRgvAnC/fh4mCAs6
Zs55RpV4xphwkZohHjIaLuNnch+/igEKB1QpHJ/u+bPmoa/buFP9+o4veLtdhDzzkw2jEqXnPIXp
/Njv8GWQYFyKdUVZMN1ODtMn4dgGpWNw7tTN83FmlQmkVYx7KCHDqizfmcLXJLlaxm+XN5Bu0Idr
+8wEc/fMtWAIRoENnPPjmO37aXf5728i49nfZy6eVcUIakIBK28eMfzQbsuDisl8Jm8ky/Yj1U9D
KpuRK2pGMPeiQHD4cdjssy/kn+W2gApybw8ueaH8llmwE6jIczbp8gp+kF6OBbXrcxqVcn0o5oc8
5pCyt6tVZ54xqbiVZnmkpNiiEbIn6hNkvUPtfvgsgR/bB5ZrHcWQ9y76fi//PiygkP1rWj5rVVzV
LWz+qM7ROUEobvhrYHnC5wRDAZMbwckw5hGfIND0clKwSyj1Pb2iemjSLnZ5sHb5LKgi3YazS70h
hgYBUfyivA0NARM4vrS8vIFngsGXeUy7LGsQQhXGR6YCKP2D6loJ7+1n+1PkbEMZMFnauDdGAju9
+6Mm1oc5mvdXR3bpVmqcAL18IagigyJDjV6VccXK6VW1hMPYYaRIX0VuFxG8R1bNuFfK2uTktJex
WhUZXBlaxUxJDqNl8QWqG/ZIdpiV3Kk3RDuUNe9m4O0cgzL4Mm7Kmh6RzuuPzX17VL05TJ7jR7xN
7wrXohgdXAa27WOvaZaqYYDQB9HSsZgGdLYkhqvgbU29JRmPb7Ht08kAc+wntVw6fUbmUiQOzr2X
3oDhL6NMnO0Gd3ErP0VxHpPVLrvFs8oc/CLtTaO0YsOtlWOTBqm4M/6I5COfHGNOci3JRUIWmFDq
UBX9QufwLXgu0P8/QwqhajHsU8fCrROygbLBQNEWmf/ICYDf5AQnP5hjDJVuZRIk+GGF5a6sbTqa
tUu9rz0oflDdR9Q1DzG60Tg7xAs85jgbQ7GOFl2+NrpL5qd54MgrbN/YJ7eYk5stM9JkGtizcEeG
t6Sfval97BWN48c2oegsDphDO07F0uQrHBHC1ad9H4WDBIH2+lMcbHlkUU5YsDSFHKO5rKmAX6Ig
YfpytOR2ky9eNQ3+Xx0hVlFkwOD5yJDhF1H3Y3tIq0Ab/wjSf+4RS1HoZEGvIBCK0AOhtc6eBvFz
3xmOYHyeeZ+22y8Bp236QFUY5kZeoB6ObaohnpNBDjBzVHv0KP+bSujw6HPbNcEziwxAEL1NMOMC
FsX9DB0I6c3wNEzegqya93c7xSBFNY5dB1E5XPj5bWs8yPldyVPU5EUdAxKGqWXlOCLqptk8qNZy
bSxWKHfl58uecHeJQYU5MXNVoWtGEzbkuRiagFkTbeVaV6KPYZuhWtgCcTlWt2/5UxwyWLFKedNC
Igze7Ue3e6VWx1CyMejG065pjOg3dISSQT92Oabp9fcxQz2ZZtCjU5Z2VHSYblrbwORvKKT4w2RP
OfIoOsIShIbLFjm4y5IZMJRViPUMO5kLV310aBteEkNL+Bc8YokMstYYldwiGtVA9L7kqIVTftND
6vGye54ndGnPLkilKVozH7F0avWgxha0L7l1P87ufGAupGPRLcK/4fgu5oKXGcOrMD6sDP6IqXPC
C5PBi8owBaMBJKLB7lvePfQz6EDi2+Xdp+fn0uYwUCEbAklTDTay4Zj2L7HxPHd+Vj7F8dNlQ9ti
ZWfeMIiBmVdz3tNrkQrF5O76BrGyw+KDp7NXet4B5u0TAxtQQjWHSYQxGcpo7U3lUGgv7fpatAlX
f5EeyUtryKCFGIEGP9E1HDrZ6aHzSMch9ZadaqFheaYWmkX2lzDBKjUovYlHswkODvvJI+EK1mCH
GdTHBZ0YddDzJKK2jxamfYqaLGLuMYNKdO4JKus4w3ERd6G0yvigy6fXyyGyHYs/jbBF9SrXDC0W
UVNRktQx5RLE39lu+9cIQuHxzKtmbsPSyRr9/zO0SOMRrdq0CDXgKRDDNq0ONZTMybLRqZfHYtiZ
iTvkiz0mvOeX3yQCJ9MMUC1WVCc1zeQrA3IhHcphGLpYDN409v2tNGJgE6aTDq5K1tKVmhpS4gmP
TPubj/XTb2A+iFrSzSM0yykqKz5aah7msEVLDeVBjE/CbRNe3tvfZMUnewyYSZM5WDUtvUdf/pNL
EncNpBmoJiqvqLJ9Ik/GGFRrtEwVhRzOEe1zlL9Ndesolg+N7JVAxiA5VjIndLnuMehmjtNUDCo9
ICrmWBbXBsbhCngEEnwRJxJdURzOMHf/GITrFYz8SCJc27Sdj1ax5ufIRyN7QKvww0HacfaPOvAR
5E5LyoCcoGqrpkw4LgWIZAFFcDQVYbTD1+poPfXecqT7yNMG3s4yT0YZ2DF7U2yUFKuKucka3rh6
GXoA3OO4fVn8tKIypId1stpaokfhx1DcKhDxYr6nI2MTb7JT3gcbB0tVBngU0jRCX8IpUrok+j7/
mbiBfPKHgZep0IVFok/Iendv9IldjRzs5MSCymDHLMzjmswUOtXaacC9Gf7ptdrOR26DLm+tGNRI
ME5+GEVY0h6MwaakxgYvTpBQX+zus+w3PvE7Dg2OE3Mqgx3D1LVWYmJ7MtxA8Sy5mubr4tPfHSeV
wYu5G/JMtWjWPTjkHt3fqEITL3K10u2Qv0LxixachUflG8cw59pTGdywSGtpywj3mjqCmEy1uMWg
eWoDEBFGp9KXa2XCWHQt/6woql3M5uPlH8CLHQZHuj5eBotQHLHEO3XFZMcscxdrva9J5l02xQNl
lYGPWlAFmZiw1XlUlp7SGPUd2VEmWuxzEZIDIxoDI6ZiJrGRvt+o3SvGmYTrnW6DKunWV7HLo6Bv
M8VOh1xjUCSVinxsJfoB7syu4c/4OM7Q7GObClio835yKQ9hecObvZdPduGCMsbZSc5B0RiYwTzT
omgo9yLr3xIi2VnvyTGPE8q751h5+LXsZaWl95x+VViu8LCg/5d4potHeypvoh54X5HbFtGyrmPU
j2JCkfjXxFCTFHVarBJchMGW93HYoYCn3ra49mwVFKMBKvh/EqdnFpkzkRkk6ZOkorkY6Wza7R0/
Wa8zBAEkTzzMvK+jzSN4Zo45FroWoUJUwlxkPS+mV/ex3c0HceC1bVNw/pAy/LSDyUa/LmRUZtpi
mHgPilbNyxbtKZW6+8tLt92ffmaDOQa1IYh6Af4bjgGdsEFjo3/DoKmdda3eAlKdxZc8qJG6Uwj/
xq/CMQ94NZvN75az38AchLqHIoCBXgNQtogtrgHU5Muid9IKuvW8d4xtTDszxty9ejYbWtZSY8Hg
xWHprofCab5q+8qHGgDnot884mfG6A6ffyNNUlqLPYwJiXZcYohy68OxilMOUNP4vhQo9GecmdFL
AYyi9xMnxnadz+gm/1T3ij2MB60bnGrhlKR4gclcviWmUy0ZdWvtkiPJ0nvVjDku8VaOAZGk1Bp9
rnDGuvR5ifdtdz/wvOCFHYMaUQa2ZwLtZleJ7wXlGMsHJdJs0woL1EQvHzOeNwxiTOYkQ/G2xtvJ
ehzQI9t6dfV02cS2NxpG01IpZvSx/xoD2RQXQmxiwUxwzYqosqOoczEw92DNsacMvCbz7RA4mWP2
Z2jiJDd7eLQM4yS7NYbWyY7eRw3v62J76TDyzFRV9Iso9P/PYjtJU3MkKQBqRA92MdwoyWyXvEyH
Z4RZvLIoamWgGb+23BrRI7iQlfEnz2dgXf3nB7NgUr2kMYHwk7smqk3E2l6TGyN71geZE2vbt9PJ
EBPWOsGMdLnEgsV6TZxuKGVb7NvsIArJsymgOnM57n5z3Z/sMbGtKbE4pBHWrv/BunLSm9Fu3GqX
ewQf0jxCz3bg/TTHfmx2M5EViRIIxOGYI8xBheIsIM8CcyVm4jxbWQOHTP227P1JDTgrxjPA3Hdj
ra2pRFestezeXd3huvTbt8wxb6IbdCfcZz6vs24bHE6Lxlx6gjbPUdtj0Zr2U0c+VQpBtrlL0hFv
4B7HO/rrP15GJ1vU+7MDq9eSUhUGvLMwZh6Z9XqIAxHsfSoKtYTcjgvO0WU/NzG5eNAqmsDUX7Wv
GPZ87ALBWV6UK7CQoEXltQFo9Ma3y07ydpDBi6RrVtLEWM+huc+y1U4iwb1sYZssesIL9jszmVtA
egO8SHdUwEj6TAmjTWOD04gpUh65TTE6Zuow0YC46ROv3MgLGAZE1klZGiXBqup1Zmf5tdVHmE2/
2mm8K0Xeiz/PGIMgo6T/+5k56Kbd16FmPLZ5bMdRUCTLX8IV+5WZ5KKSyvQ+mRx5L/kKRCu+kqMR
yHbhlw7v4HGik/3KLGqhnlZK+V2HII9KTBr8pPF0+DiAz35HzvJqGKLwDvgHqbiah9Wuk1CpOfSZ
7cwZEy0NehErH6aBttIyLcl7mr5fvMIj+8SdUjt//6xrA43bkbq5dmf2GJisamsRmgwnoEDj1nX+
ItmV0x7k3FGh4NtC9lx81m55zxqbsXhmlEHKzKqKVcyRRg1x9hKXerjq67GRjZtcNArbFHk6sTwn
GbTsrLjO9IgiyRqOStipnl7uLkPJ5tfBmUv0J5wB8jSYcdEUNDOcUcosM1votAcxj4NZHv2iH0Iw
ezhX6HZScGaTAchZiKRKXBGTrZuMtga1vNQVnDIUK5uqtwKyOOd68xCcGaT7euakKUCaQ6YlgNbc
Ld/bKbZJ+tqnnNrm9iOsqsv4wjEtyWI1VLJipa1TmK3Q+/WuhoxaFFpBDA5x7PISnd+s4U9bLDHJ
qkq50Ro8i0LuEDy/zEtc1V33K2SD6eCIP1vBkzkm7emUYTL6Cuai+cuYvMzlrRq/SKV3ORi39+lk
hTnUGEqmY8QmrJRa+2hIpSPGSiCL6pWhNZwg3LykT3vFEpTSqtIqnc7ByMYbobrWyeNlV34DiCdf
mLNbS6oBFhx8wbvHHSRunPRBfaTc0h6JjsyrBm0jxckac4wlUs2GTK3JS9hC1Eu/S3POoxhvc5hT
O8mWbIoxNWGqd0032MkcYVpYNmOSh8E5Sjx3mAMr9mqsmZQiJEbXs3gva4k9zZw6BU0cPqSiZxHA
ZDFpnIkjprFAxquRHTVNPhdlH1aJFpSJ5WbCFFrZfDtWPScweK4x+YySimNMZgQeMU2bmF2gNBCt
NhWfE3+cAGeZR6a4lBOm/aIXn9jvb9CJTTVRSZB8Wh1jX++T2FE5IbLNbj2tKctGMgojydQRRjuv
y22ppblp2IMW4gxuHIxOhFYfp32a3rhVXs6ysiIrxJTbsdEsnOdPdLAOKBsOWrVuV9EZndkrvSnU
LbfmDhGgiHQhiFjKUp2lVjU12M3/hFBIY2vXBHQyKqcdr+5f7iqDKtKo9miZxQJTno92oM8u9MUu
epAgQVJ/ia55wM/DMZNBlnGZ29ao4KEaxGGd2KlbH/LvdEpCHQiPuEr/0kMGZvqug8hvDXti4iA1
QLFeuVJ3nU8Jen2QeLkTcXsreGeFgZtlNdSpXOhZeV/V+S1xZwxYRvKKBzx3eYZKFW9dOWhqMuhT
JVYy9/T+Ubq9FLlrBg4V2sdxVi6vJ881Bm6WaY0mYtGAmVUvkbW91CvhZRO8EGG1U6reStUc4mfI
59JHyaWc7GYCJxs6j/jC5iplbvc2nVCGlVIZ5QxcCYoy+U7z8S73Jj9OmL44ufjg8JZQellveKJK
nO1i1VPmxFijmZ67vFScOE7sPJW8tDlquAIvryZnw9hOTEltuxyix7hmpf0sPck952rd/vsWJFcV
HbMtFCbW27mOWwy4wMe7UB3aYfS0QuaY2MbikwkmtgcMOBuIDhfENMzmUJ2eV56czvZ+nEwwYW2W
s05mBQ+X9QhREtnW9dYupTtZ4Hw5cFxhC4pCXJj6SNmHEUluW1neN/lwndXR7vKmc9xhWSskksqm
ogSnZJTsMpJQ5XDjPnH6vuKEF88h+ddPoR6Mn7wV4VCz7sD9sLX1RpAfLnvDCTGWwaLnSacaNBmV
oqdxGeyVcPIMngH6/2ffc4U6LmJC8VoSFtugLbzr58su0Pj5eK//jC+2cGjmxNKV93waCpxDMIa1
1+zyPa8fbHPfNQXTwCDnjBHtzOVaTlorEB1Zi7pAZnx+EaXVt/qjzP0aoa/BH/w5M0R/yNmKSQv6
0UR6qxalpyU3TflNEd1q2kfVsYKsj5IfMNvJvbyG9JgzNnVDVUQL//A0IzM2FV1ejBFDvNx5CPoF
2BxngbgeJryjdbLXC7y3ja176BeDDLRFaw5ZxGGkjBQMyT00QXSbOROqy6uX7ideyrmxd7Cma6CJ
6LpkfiAJtyJJ5BXWluKfOH4Y0tUu2+up42VEGyf23A57u4qVAiXRegKjrXkVB0/KD8Jwd3mntioX
v9hgPu/l1AJDAiOo39NYHUNU18rVPHTreGJYjx7HGsWYj4Hxc+XYy3TIhnw0u3dr//YIu+1h8IUg
9/jDEnjLx9TsmozSP+g2mfMXqIO1+UPH0zreDvSTPwwc9UsvdKCogg9vQaW/fu2i+156VRNX6z71
8TfO6m07ZFkYIoiGdVljorxN5aXPBlrMcunkqNy17su3+Mvyon0xUG3qg+U5Kjnt5DybzI3eypqU
Y9wJnvFWXSD2aKC/y84sIimQwiB6E1z2cQN9dUPTTUW3IMdlsTmQMFrtHGFYKL456PyOLJh8FfOK
efqmmyf4zAyzb2qMZwwDY+TdvhRlh2TfqiS+nYSys2W+Cij9Yx+C/swYXeIzBCbmkAwNpXUaiT1j
hHcOOUcIGwboKqjeu+GJy3v+2ty1M5MMAIsaVO/iHCalbvYhS3uErM61VfS8pmOKDpdcYyIyHkro
BK2wA64/apFVUB60feyINr8OyXOJCUQjjhZ1pO/XwqSFkSmgiUA7mgbvyX+rM+6XCGTyy0kv1hw0
TdA/bvSAPlOCpVbbEaQ7lqOItzUQcgX/ctDTVfqwirpiiKalaIrBdoEIYlPKRdkiMY8me5GuhurV
mN90SLYNqsLJAjcj/2TrQzPIKs9mJMFWa6kOxtth6LOfj0dDSP7//BmEk59OsapKqBAOdWzCEBFf
atFd696WeN8CmzFxZoNJaS3JaIdOhY15PhjqlSx/UuTny3vDWy/mEtFLK5o7tYEJqXeMqd8LItqB
5QQN9p3OFWHbhArdkFTVQuYkshxJtczLPIec+Dv8GW/jQVfc2Ylvezpp88o6DnudVwJ5h9QP0YcE
1BRNk45JYuApy61yLTrcKoVJutwz8Mjnamot3OixuGLUa6zWpbMMIkhxqiTvojlS99pUL4cyq3Qb
wg2gjoLwddUUFlpCRHK7jP3oG3ot63YlptZbExulnQzyfKO1KEmStSrtYTV7V9MzEtR1M15JUNUL
uqy56gsMMJ1KRcztCE+O/mqBLmAkqxCCAtxfL61ghIJW4Sk/tsbPcwOewoTbyJbXdbBFEGdtaRnX
Y1cYcW5XSSTanUC+DEMBtZ1Vjb9ZclE8KmhRcpJVR1cSqdYD0VMYMvrOq4dYd8xm0a/lqniNZ/wy
opHGaWQ99kRBvi4Eaban0VTtpBawIKmSYAiyNQdNNGm2SBNcS9Dkz309gp9sGPK+bKfMruqsCsiQ
y6ktyVm6sxppeZSIoNnzUjUPfUenzzYyRg0pYwxZXRCe0fw7NIekJKVjDYnmlK3Venk99TfLOn1L
I2Vc7a6vxOcUq4jVEBKvV831ypxaknsoXnMu5s2jhjdeSIIqoiGzgpIY99zEkr7iHDTDfiXRjZWn
dmvk3uXjxjPDnOgxa1QFX6lIR9Fo6NcLsdxRaIsDKTXe9/A20psqeJiGYYJSwVxeaTSWRr4ieSsW
26zfRTPMl2jwVFv0re/wzpme/+CzTzfObDK3WK21/VCoC3ROdOOzXrVfKnOp3bYtHqK04SDwJnSd
2WJuslrQ88VU4V9O7k00JWhSvVegraKZ3y9v2mbSdjLElkokokUDhjshNmJd3sVdWbp4LhrtOE8w
/E/EjKFVMZ4Gua2cYpj+JEE1DUMXDU2W0Uj5a3YlRkshJz0iRjKeZOjTi5+6gsPR27yfz0zQhT5L
4IY4mmpLhImhvS9I2LSTp6GpI652qaVyDsDW8y4i5OQPE5UNSraSKWExhXBWEJSln/htOEmQ+pX9
5aGE3Pfl3du8c84MMiGptu3/SLuS5bhxJfhFjCC4AleSzV602pJsyxeGZXu47zu//iU88dwUxGnM
yJeZgyOUXUChUCxUZZrVksM6u/sSLTcJk7y2bRVtX1kk+OEw9FqiGbCIawmgxazyh6vspfVHiAmk
HriLMTXyh0b9GhVdb1leDrrWc5dsd6Z5003Hy4smcYlfn9Wrv6/pS78sFf4+buurOBhumyhzxoU8
D5a+H0tZJ/f2CfvtFL/qHys4orW1ghYDmNPP5Dsu5/6g0hJsPqXVQ+KsUcYEvfGs0hwM58ydx/TR
kDGobplMdZNahk45jZHgJ3U3W1BaVPFE3+uRY1TklM6jmyf9MYuGI/ir/MtLvBW+1niC24Tj2Odd
CDwjwMua5rF28ZWW+qpsdGrzIlghWcJARR7aZqKlBPM9341TYEF0h/Oyt9fGHSdfbNAZI52klWIK
dZeEoABPCKyrd4uf3ZenyM9Uh2GcXvMxcvCzuZHRHkjW0xKu1tJW48VqgbjQu2oOnU6nDpSGE/A9
Xt64rTt8vZxiymyTLB07ADXWS5WB0ze5roJPlzG2+PtQJfjtjZb4BU8KzNBV2LP8k+ZGrq06EScS
Ya4eYdSaj/n1V93H3C9fZANpknMg5stJSue5M2AeMX5Q9snQbiP1JuwPCh4iLhu5tZCrq+DXVbE6
9dmSTuPUIMjM7cuSPobmDyqbytxyCptRFZMBNioeYhzrFaXreWrkxckDUe/pcNSL2VlkX9VbMFQl
qFtZhm3Cptc3qBa2Jp5OAGPaBz0xnRo8RIaVO1B7kazZ1m2GdjuGDdCIQcTyfd5GJCK86Dfa4A3O
OnfUZIFQBsGNXW1Ly5CzzzUgjOxgJjdq9Hx522V/X1gsDOcuNeFlX6KccvKQa09/9veFQF4Fqlk0
Of5+GdCj3uC9se8lEFttytZ6G4TgXaqFSSeKNaq+zyYo740dzuathv4kh5yCAx8Cnw/RvgEhfyit
fm0Nca7RxWbeNpuscIpgIb3hhdL0Q/e5OdpXfG5t2A1QodbxWBzeo5HBHR3lUaYosu3tv31Q7O5l
LG9Kk2+gWuy0HAOk9qeuukZ3v3d5Izcj0dnXxQ7fpAn0ujHxzELMv8zgKqssp54fzOwlj5jkWG2b
RHXbMpmJmq8Q06eqXBbG86k0/hwkVwFlrkkwRSZxfe56Yi0CdYjfMPxorI4W06shrgesnEnv0ADW
1JOTk78IOarGkZCHy8u3FV7XYPzfV2CkbeO4ZADD934V36EIYMpK9jIIIVSwxtaKgALCAu18Gy5u
ZWuPKahCL1uyuTtojiGQ72Qo4wjJhJaieNgbcISGfApAnESfY4Ypok+XUbZzlhWM9nrBeO8FpCkB
U6LW4c47aNg8laNLbvNr3twYfQ095BWXQTeDIQa8DGoa6DMUZ80zZRynKkEgyTPlKo/GHRvVw2WI
zU06Q4jRQuuYpaoZNqlY/EAdUZu67qTvbJtbhCQYPatMheSBENSNBsWpVNHwEeTTveU2dxWK5KFD
QUvwN7cIhNH3leHICE02jTvnSeKbUaCURWJFyJO66KqoH6YcGoWP71i/M4Q4YqgvnVnDPnRKWImb
GE9aDJGaUta2KzHEEhZQm/MF+StPXwfNj7r5GOmNbxQyqsRNf1sZI1yOc2VXuVoApq7JociSo0YW
SV1GBiHcjT1JwTCqA6IIVT+tIx/iSd7lLdl8EF+lx2KTeEgHDF222HYcT5BlQpHQtW/ja07RANan
d7S0IRnHaz+UEphNNb53q0hqz+ipNsPR8ihtn4ukcCjN7wfd3pFBUorZPEYrJP7vK6TZAEnrMExo
fger1f2Y54E3WhbqB13ReBnppcJWPKa9uZEwQICWKTRqELEiPzLWqXm9gIQsyNEzkxZHswFLgp5C
KUJ17drwGjvc2VC4ytGPtCilbza5xGE2XX/1GwSfHCAUXyYGlrdb/mKh6eSovuamf9llNld2BSJ4
JYQ94iKyZ3jMRE+ZGV7bU3s0LQzD660sm9gsctHfYKA+e72NNEM1IbGwqpwaiKFfI70pQMkPihYI
tLaqQ2TtuptnbgUo3JDD0JQaM2DdED8buW+lEr/cTMVWf1+4GnVCmjCw4ZcZe1LyLzoZ96N6O1fl
Icn2lzfqsjdoItd6XRRKMkQwJaUq5MZOFE9CTNbPLQPh67k6Z0semFqdAyTuP0YZcWIrcurp+59Z
IoQNpvfgqp8AYoVfCu0pZC/Wn0II8UIJ1WhivOhRl/sxfcHcytz/9WdWCBeTSdMp1TNYUaafo/h5
mu/M8F0QCChUQ47HxAfiMjTztmdQfe3S67q9A5WkImus297w3xDiu3CQTNnAKkBYaN8vNCi8Bpmj
Qtjy8mLxKPI2nJ5hhHNIo3kaqtz4u4u93aOw7UML1ZeRzcisEY6jljM8qbWwpk0abwyh2BkHbkRN
SWlbBqO/PiUdqccKcyM4iukhTO+HfK+yx8sLtjVYYYEt5/97L2rrhHPShQNIKXGT97vuODzEkzM4
rV8eza/KhwavVPED+1HLinibX2IrWOFsLnMet3aHjTLSY5F/Kei+x1QbeESaOXfqUXbPylZSOKeY
6+3seQJcUz4PBZ67jetOShApcz7xpNr9jFseS8mokXmmQnTf0IarIFfbxzYrIcOZBpBanwOr9qDy
OEiSMpmNwjVOOlL1LOJLGt1Y/U0+XWWNZBhXBiFc4nFSjAUaMhHugtC1UXvtq8rpZS3x/3B9//ZJ
8cEPA+A9/jgsGfzF13bxzjDdj3+PvqR+9PS+2xs9rIYBolsEQGHjuj4ZkV8im20CzG+CiL2SlVq3
uEMtuoIQNsciZTU3KjKSIrvLqslRQ5dpvWtan9vxummPcftgTlKSDB7u3oRD0zKoqmkU8ojCKaNB
NqvqoEE2sVTuWITH/s5uEqcehjtmJOjQN4vKGzU7eIrCRdtpnV3cVXnydDnGbCZHq18hHL4AqXtu
gxKQL68+fF+kSp/8D1wyU9g/Q6+0PAH9NppoUrdMgrvWoj+yyE7cWV0CyRWz/e2zMkfYSjNpUiVW
4C3qvrlGZ8chddHDfc2JJuRtadumMUYsTcUUpKiwFmXjPGrJgCug/DEpLqKIS9Id6SXXwPYWnWH4
v6/yMa01VNOMenyG6FdZ/FhL2U02G4HxrvfbEMEVm6yHIlIKBPVUPZpX1rFzclD6NS7kUI/v8bcz
lOBvVVFWZTIAakj8yX600ZNwGYD701t/OwMI/qYlQaKMJQDMHHoHweDqg2+F30h0Gkcm+TiTOYDg
bU2YDsHIjTGz8o7k2qEbi4NWan6bEu+yWTInEKK7DeciiQqoMT1k3X1ovecj5uwCYlhfkjhIrQq+
bFFC3TzqfXiE30J8yGlC8mFILP+yQZK1E4dfJpK0hDIYlNQ3Vgb5ubbcTZXfsUkCJFk5Q8gHx7RH
D3MPy+I2x2Ok5nWTJvEDic+Joy99OvaoXnZIOW3VjZveCXsGndabER3MWMDLC7eZySBXMTVICVlv
RMTUmimYSkNFoNSSY7XoN8OQXDVtfUgp7pIJRYmqP/ZxLEkvNvdrBSsso9qMWh1W+MpVg7C9Wvqg
uLXjNM6caEDhVx2yQrJvm4u6AhQS7CkBjVRI4SCl+YXZNyz7YPWPYC92g6SUHC6ZbdyFVhE26pKG
lbyy1Bb3CehfhtadyX38rq/FlUVCmEWfILomGsDMy75qrqplP8o42GSW8H9fWbIoUJPsMzhHooM8
oS8CL2Zl4sWV6ZFhkHwCycCEUEu7sgiXHmBj/ZLF3lSeZvotCyU3hszfxSCrmMFYa0BpbdDyl9Qj
i35VhMrkFnH4pbWXHRuU/VLnD5fP2fbX12q7xJBLQ8MOFwCbDobLXXA5+PFN+KHrfcPjMxdcmRO0
bU4lIxOVWCw2MIF7pZyXGX7Cx73bG7Yrry3IlLyD0ImTAtp4M8LjPCYuXvtKSeuSlCXegJduHO4r
y3hEsaSH5oGyuHQYzF2xqD8vryn38DeX8xlSLE2roVUkZGm5e4aOlb3EPdTsbVk43n6sWsEIlYZM
jTOonSIemw+Lv3jgBD+l+/wYfeb0tuoh2KWfL9u1eRKgfK6hCxpy02I7aQ7uQ3PhCZSm+51hO+XY
OGXGHFvpJFfN5gqukITToNp0SUcLKzj2H5PpztKgzSdpCpRBCH4RDwbUDXm+mc3EYRhRj4PASZgp
Cbrbu3Q2RUw5khY9AkGGXeIcA+A6PgWcStrF910HwSjOvdoyGaZko8Sso0stNSsYXz5w2/5i3Dcc
egx8HVNUoKzcg6Ilfin21u6yf0iWVMxB8EI7g1cEOQiIK6E8kd8jsKCvXtY2t3llrlZUuDLbISD6
MmPnIJtQe5YKYaM8VgOIHVkvdQVicEyRfbpsGb8a35zoFaRwdVpmMZs6T4Htekeje22SVe+3Cw4r
BL62qystTTPD7htu1Imz85JDiEb/fXUYdsqpgaiplGNZ6pjciVaIIRk1I8yBiBfAm85rIBg1gVnE
fpq/80c05sk4gfmhfbuIqD6pKuPBWLhIVZb2UZejUq3YZH4YF1XZhd14X49B6Vux/rXMjeVKmZtc
snnbbmmrqObYBO/SwtI2kEyIA7BXed2MSti3hRwGmajZP2zfGUNYTNI1AK9gm/nwt0hJ7hZXA8jU
yQ4X6LHcXfZHmUnCUmKkvsnGBbWczmwx3NTBPe6TRLJum23NaJv+vXBCFMarQh/RCQvX7pqjxhkY
l9zpwBzCP5o1dDYne+U4PF82bfuonUGFuGwUhhK0fCWpti/7Y2RIEp7NpaOqqaNPwaS4yl67vWmM
eRqryHcGuk/Tq3q+pfaHyyZsL9wKQ/iKWOyiMxMFR2t5WEIPM+/gDMSsm/ZjjJ3iE5cJ/Dfzg9tO
uIIVAmPdqmhMqLlpvv6dx5B0X+3So71XwfSieLKrTbaSQlBcyrhluN14ULxJQGMTP0UyqoJNZ1hZ
xH/CKkYtrOzVZIBFY3nfVoWTqF8kW8W34k1QWiEIBzeidRJrDRDwirKbdy1kQoZDcIC+0G6Wa+Fw
532LpjP07oFDz1IF5x5a0AmEFl7Slu/kod+BOs0xr+obUDDYiPactVU79J/RsryT0+ptr6UN6WoM
HUOcQMAO49aaCTHRTzw0bmOOuxSKQ5dXc/Nmpr8hRF6uUukHvcPwMxiG7nLzccm6XZs+ob/AIVKF
Y+7Mb5YSrWCwBo29utgGW1TaGCSMohhwvfjdIznk7pA7+s1y4s9tevIeWXOLrgAFT0nz0VR7FYA1
2SvWB0ORJKTbBfoVgBDUpymnilEzpNelFe1yg4U+o23hoOoBYmTOWTybFVSoSmXZB2Dd8MskIe7l
Hdx0ktVvEEK+YY5lQdCT7hHNocnL+56SV39fcMKSJbWBthlkw2q9C1t89GmlF1GZ6tx2rfeMI3a8
mdYAcQp8DUKHc/FNnxzmZ+Vp9n/picseEjfj4ApLuFFslN0yewFWonzNFE8dPpuyUCvZFrEPlvTT
ZPUhtiVrDy3YP8rjH227qJWCVmlzKrkJeJ3aowbmGVYnUYSQmcD/fRXKizCLTQXzP/gOP6Xx9zp+
/jMThKvC6BZCEjDbeLTxa4zByq4ifrzfxhs0wGAyiBD71+W7+v3MTjrUnfDCk43hczomn7JC+crm
+KClluQQbjvUGUpYqnKcMcPO3/ZN9T4aMbppHAKZjpTMHGG5CCuzepmAkeY/2+E6GC0Xz8NSqlCZ
KULQbIxuzJmCd9TcaJXr0K6Q4ZMKotZ4ApdUjGUWCeFzSWu7BqM2QhconP2+aI5zqH3T0wTsWaFs
pnzbm89bJMRJTG9jHhSDyZ6e3g0F+H+Gd3UcsjOCECl7TGsVmgoEcKWp4QPv/sMo+NBU/9nZLJ1i
5I1qICPhfbuvz+UMDo0ozHXDm6pZydwiC9j9MgbTz3Gm3ffLZ/TtFr3GEmya9bhqdUp48T4+sSY8
dnp3SA3DD2r66TLUxg2wxsI352u7ll4P244Aa/AHT0ViFxzVh79peHRJ9NzI919jCTcAmKynCq2V
hqd+YA/0BN3WY6o46nPgI5o6mqPcIx9BV8llE9/6IEfFGyAmm/jbuv7aQmql5qShpcQLy+QhjZfq
Klnq+D+/mL0GEWIRKAS0sa1nw8NAE+bBcuUqrix3nKsXE6lJm6aRf9mqbR85WyUEJk2ruhKKv4an
4Vhp9ac4nPd2CVL8RdaRI1s//ktWEb2u6maZZphmL8MuH9E4N8om6TY+yV4vnxCUWI7ZbaqN8HiP
oEYLrXg3vrF3k8v21tW/ENt8G29f4wmnOdeLxO4W7hOfeBmJ8wsZD8lD4JGP5j6HdEK0S8nu8o7J
1lE41aRHSpdZsLHSrkswKAXJ4x8BiPV0I9ebKrNg1KCkyErba23RJDw/Eq+zhRNsZv2CbnLYUATG
tTHphzShh2gA6WeaShxc5hO2UB2wBmTwkwqszjNOmN3CLC5z1eMEEtjc769k0WnTJaBKAhY8CCTp
Ymsl+gRRGOgWAzQ1OLB94qbBUyVtgNmOt2cYsb1yaEytI41q4KUjtXfzkk83RUKh8xJ1H9g06w4p
zRdNKZHO5LHxMVKy52EYZZOLm/u4+hXCPiqj1lZDhjPdVDcVFFCyye3nBzCfSG7NTZ/Hhyf48fgl
/KZfi5qgLFFbRKmscSEkd6ha8+M7vH4FIRxlpchpNrMGptDEgW86tWw0lh/M1yktgsUKQTi4td3q
bVvDiOQ4HOu9dfz74UjWqkr4L/1nHFu8iqc60JasBU7nTd54iwfGfQTS+MiL9/l18Znshx0fVxzJ
rpfdkf/glv/fKFtkdVHKKow1voo6njdR33Hik3bMj/xDMNpf3rDtg3aGEs61Ultd1XeAstXWn/v2
EKvWbjZl4VYGI1z7+dTVENfDairhfonvouxYykLGxuz52jNslbv/6mq0q5IGhgFTgtRpBmcAVYwX
fDBc4oAA7SUfwR/dtD6XfyhcWeJ7+Wi94Q0NrFzBKA5fxhZ6DE3v4qNLRkMlW0Ph6icqBoMtbp8J
Mnf72l4OSy9JnLYgoKRsWZhYRJlZbJuboykM0rLCrWj8YEbsNfoHS8q8JwMR9gmPfAkZYoDk9a1a
fMuC2zmUCanyFEU8vWtD+G9Y+YIVBAWInUrsRx1CDTOyrmczfZh7xZ0s9h2EVJLQKsMT9qa0ajMs
deApbe0UXeO06qfaaNESewga2TC9bAGF/KwYAxJaY4H0Nj3FEbjiwH0jCQtbV9J6/YQ43jVg1GpN
vkf27ZSDIKj4spBPdSzJYLYtwbsJHyNVUV9+vU0qraK+6RAWUgxvBRWEN3/24/fLEW6j8dTSmXoG
EUJcrBv6UIYAGU/jTt1lvrKLXtD+hcQlc5fny2ibC0fwUmOYxETXpnA95SnRp3oZDI+hz6CP3bTN
QWT5NQwlOJsrd8YR08uxSzFyV/eG16vHKCtc3bq1ki+Xbdl4bcXKrUCE7QmtaDDnGSDB1xlys5zz
qE/AIz/71DFBbBrslv9ccHuNKOxVpy8BzUOkmZMW/sWU2a112YvuBgnCawzhLjJ7iLMsE7ao4GLk
OKNudJe71RX5EPn4717ZJzuU473go/WRHf5wSYXgt9iZnWsqwDs83VhcpDty8MqG5k5n2qHFPHLY
c/xZAspX7U00XO2jEA0zve2mogPo6A4eCFzd8FQdvpfH0osfZBpqW3nT2meESFjhDSdeCmCF2p7Q
R4vSgxInzhBfaWheZTIKk62Ldw0nxEKS6mECUjPDo8T2WZvvgs56T5BarZ4QC/FlAOaUFhBEewmJ
H5gfW+mdKDNDCBt6NLd9sOCkdbRx08YE+YEqaQmURAzxnUttQbRo9jBjYCeFHhJUKkIZJZsMQwgY
JIpxtSIweeZA3ImSD7Slt60lI1aQBSZRXKZMKq1rB9gyupywunXTdIf+3urQ7cwTT8uz6SQjTJNE
dlFZxlYzZeig9+KRMXUL9PBUo5eyI5ORU2w0N76KT1QIEeDPacyYXyHtbgInMcITmoa8LHG1Cmxz
4GhBPcQIHSTQ88c/CxSitgyp51BXyl/rSnwOHUC38opzIWQnfZQOqPPDeSEuUSFWqGGXlV3O4Uzr
egA3Ab4fo8O8pPu6Cq9oMNr+ZQO391Bn+DigzAap7+t8Y2pxjqscZYW8iiFgpTpjfFWy1IkyzbuM
tH0SzkhC0EAjZYQnc3zTq8boVTPm5gz9s13EkkO9vYJnGCFu0NKMzdkEzJL7g2q5s8mcRnuswsfG
+HzZoo2nXu6Xv7HEpsCgC2xQ2wALvVfg9oohXTX/qzFRyS6J3S5VlyLl5KUzonyl1ux2y7GsD0H6
5bJB22uHh38uvQJtbOFWJFMeqLnNv/Cnh6T/S01TJ8kikAnEroUHrMtg2/5wBhNcfbbp1MVgg/EM
Q3VCpXAVzL/Uqqw/eXvpzjCCg2skgEIJv30nO4VuiW8upTstX6eOSuzZzqrJGUlw8HnECLeWwyDe
gq04EVqwI089MuhQKZ4uSQulaIKfF6RNCvT98Zj4SwV2h0+t2vu7BBPsilHyObe5WxresSieTTVL
9ECIzeOirHReStiP7GOsOzqTUehsx/kVCM/aVt+ozWQEGZiI8PEDarcvFVoZIz95qT5nV/qeoZmx
etIOmSt7ld/0EM0GmTX4Igm6Gl+jzmMN4QDLxJcqrV9alYJ3MCmd2k58HXXHy06/WURjZzCxXb5r
43lEH9Pf27agXFcUR+2H4RCoYqZe+1l5to/UJXfF3pBcZds7+NvMXyW29eLa+kgjiNR7QXZrgUtx
6r9muiwibmZtK/OEHUSDdEbwGfj/iIgvy9CZh92EZwsdY41p4dQvebWTLOrmDoK6wgStC6jp7Tdn
vKMkU1C0rmenuo4P+SnxqNeFSA4WNwcpeexlbrX/7+IFCP8rWOHAo1s0De0AsHysJIuTw9hHO5o0
h8vmbW7cCkbwz2yw04hhZsvLuulqzKYD1Qs3VIz33M9nGDEb7rLCwCMdYKak/Ri1ipur1c4sZAWO
zTtmBSMkxI0eamETAwbhZF8NxeioBl7USjBgpv2HOJifLq/edqBcAQouaZbNlEAg5+/vS8UZ9+QQ
78Hu5w63cInjZTSJJ4opsRoOYxHkeEIOMCFAGyevTDecf9Txf58Ce+V7YkoM7sWuTFsAQRjHrS1I
nZTtNc0qt6OlhLh686WL6Xz0G2RPFhF7ZvpqnHT0gcPPB23eqWN0b+qVy+afU137y9BgBt36rNX9
HsJdnQt6Dohbq+UuG8nz5dWV/hLhQyC2o9YuFoZsVUn9BVpR2YAchZLuW98xR9ebo6UVNwGznSJv
D736kxLy0tBeNoWvbcY5AykzBv0NqMkKZ3Kk5jgkpcXbEsJDvy9vJl/38f89cyeX993n1x0arQ1c
kx+mXQkOSe4IHvSCL6+I5HeIDXIWeFc1PeO/Yyr26G06RGUria6b4edsqikcWGLEehTUuDcMpTyy
9DnHl2SYyJS4ZCjCKV0SFkQtvziGFipmZgYVBNMP41CyXtsetLJGf33Zjyygs80XjKdN5Lrw+bCE
+RX6bKduH3qmTMZEZpfgsdXEMkpy2JUGDH1ZvZvT7sZshv1lP+BXzZvvxpVZ/GesLvd0DvNQw1Sc
p1iKS0N60svKTazhZKM1pxzKu8qS0TRvBvIVJA+FK8gmLuoiUOAXUTS+WHp5EyzmjUkR7Kbo2hxk
Fso8XbjjoxitoJoCC+lix24L6k9IcLe2ZB03e4CYQXWdE10QTC2/tmqKozYwMsr9A4QWu/kTV37H
Z90XDGnseIE89GQUVttp7wpTyCOMKVaYlgKTd5dwDjyiOuVPfPJ7Gr4mk13xMzn1n2Vp7/aCni0V
Qlg1NBHUPICqs/6Jmcre1MrHy165XVg+W6YJ3Vts7qpyMvjNcWquda8AHfup8uPSVb5NbnC37JAS
3kF7GYMNoT/Ivlk2LTT54DlkQJgp1m7mMlPwDInPcxPCKwrNd+hWkNyNm8fbNEGpQUAXzcSO2xQV
N7pgRAX6VY85CAsDbZe176m2rjC4mauDFuQ905sMV30WFQ4G85w+mPHBLOtbl5kihBCslRaNoLbx
NOhJZsdg37rVnXVfe/op+K67vOeI/bjsHzJIIYQEaa7nmDFDahYz8mxZFr1fFmVxujCpJOZtQ1G8
hxOQRem/mJjXixgOSV8x1GFrKH/NH9Pgppe1Rm/fLfA10JNruoEpg9cb1ZdLGkY9amkmcehe9xI/
CzwUotz+GuOarjI6sqcFGaSovGgrkB7IjF/J7eQpUKxIvPTG8EpoVcT+u6S2kXaeTRR1jeNWX2I8
LfJkuvxm7KaDudNPBDT2/4ayZvOGWYEJOcGURElm5Bwsoc6i547VHEEfbUPZxJAQRmy6xwpKSAvC
cdaNrgdUFX+j1nXVv+jqezxwBSEc4yGgsTFqvDAZ7qG9mGM0yJA0K2x+fawghCNcNN00FQmsSCEj
T+17qyt2mK2dK5lm2q/j8ibfWCEJJ3eYadRGKpD4c0P3xTrlh8zP0RY5fNZv2Ifw2nJ0N8OFmULY
IPRlZMGb6c4KXril5wx5Rseb4Qaz2fWx7Rhj5JXIRShp8QyhonEte7ocq7a/I1eYwi3dRklu4wOJ
m2x+J16GzFHT8fQb3Ro+yHRknOmbl9cKTggmEB0YaBwjNi5xeW3qDKqdhaSGeBnibUOXohhJPsGi
Ol8+p1p/P0yDRAb58rl607eFoMtIzo+wsTzbgaOBl69PJTk9X4l/9kUMX78Ou1U51oUywxkSNnxU
+sWfguS6tYa7oR5vwRN/Ao+OT1M1luBKgq8tEpyaShnXGBjmHsHummMB7uLgEao615zssHBrSQDZ
3i7wyqFEaUM/SnB6sigjJGnh5HPnQ9vdKd9B+Myj+xlBcPG+VFoW8GM0a/o+bKo78Ax6kmO07RFn
DMGvU5IG+sStMI2+xU0/HIqZOp0dHcfGeuR9mO1geu2cfDaG+lgNxpdhwvlmutdAvceM/rsA0yub
RU2doZuNMLZQ2K6qm4Y86ePussHbMfm3vZbw+WzUpR4hUvHeipNRfmTFKY1uyfzlMopkVUXNHIMp
fVIqsEJPNL9QU3Arad4Y9BKX3z5qZ2OEa1LDKQsHC8U78GAZ6tMMGdA6/7S0lTc3N0rxKZONa0l8
XlTPyWtlWjITqwepQWXfw0N3ZTk9XF687TzjbBVf3FVuyKZCDWkHq7SkeYAiuGOz4esYKY9jk51K
3ZSEXdleCXdnpNLCLrjHmY2nT4tbz9/z5MNlk/7htjrbJASLodabsSYAmdHgwvmA8HJ9DPftNbRE
9rIvWNkuCXHDmnsI93AfHxPFjWvoPYfW8Q8NEuJGF1lFBSUT3CT7ybPAvIKWg5fY7T3kGTPE2YLF
uYy47RWo8HG+CYI632uvKKsMg7wNKjegEI0dfdKchQ2RU3bNibaYnUkXSWjc9oszoOAXdalAg9OC
heCdNOLUaZubUCbZsx2NzhiCWyhz2qilDYwhqg491OaWRUuctmhKJ0d36+UV3HaLM5joFkZB8ibH
13/aPAV4yxslTi4zRnCJNOrHzO5REgLRkNNlqKthzq6D/uY8kJ+XTZHsjTgWYeuKVS5o2YTyMXV6
lj306rSzhv+uEckvo98rJmoRd1od9HaMFQvo7aI9FdWtOUgOkswSIVuCD4cNqELQjZZ96i1U6vPM
qfJvl5frH1KjsyHCRZE0c1JWBVB4SWs4Zn7zoh5n/9eX4k3mpi+X8WRGcU9cRfDZHOa0nOHWWQXF
lySG6kLo1kX0Zw6t85+xgmE0JmnBH2+j1PALw3ASTLVdtkRyZnQhCGjaqKAuCQ+oxn3C7rNG1jO/
CWCbIMZUCcjUxHwkgfJLlvD8q8SDhXIk0Y93GLD6+4J/xUZOi1bD3+c8mTV0tOJPlwG2r7YVguBb
Sm33WpniauNUXCZ18MjsdrkzzA6KpScy7XvJTbBdFF4h8jVd7fsw12mq5rCJl8bQovoQFO54P/u6
W4PqDk/LnvJDlpduuvQKU/C1KZvHueaRWgl3XX+fgEsXXG2SpeTJ55tPpxWI4G2zQTpFC5D5lBhB
yTO2Z5mGGajuxIa5wqTS6Fo6uI+HLnI7LdnTcZQEig0rQQqKoVrd1gmKqIKVzbxA/iUIsZeYZ5zx
IYCHvRO0p/zLhnI7BDsBgx63X31uptggMGWkZVkW4S7Xv9B431T3C2p0Mj/h942Agl6w89ESLtcB
qXGjRFjNtAbTaPet0z6c8u+0PBSh7FlJdoqFq9VO25lo/BVdjX/o2d7u33NLrEwRrtaqpXFUgH/G
C9rSZXT8kkTTztQXSdltc65rtWRi034R58oYpLCj8wbPQA9d/tPelUeUre5kY3IbrrbeHXE2tAo1
vei5ry+gYSEH1TrM5uGym203BNpMQz2GaZYpDmnOMdTVkxZzKGkbe2b51VaPdfZXMH4M0gQNiVdG
FLhF9573gTOomJuwahnbYEL7Vz8xjOLXj0uX70zDlny2bJwhrN9v28TchOZR0hgRbLOKe5odjOhr
zA6RTHd827HPKML1AXIeHa9GOd7frPmk6NUVpMjcy7skgxDuj4ywAizRgKDmchsHxa40ZRSKmxCg
YsBYP1iP0Vj7+sIIollp0wRbMtmGy6KKMxu+xwpqQUkPEqI6nO01RGuE7aKXKb4WSggrJ/lfiRJL
Hre2rThDCLdDYhVFm8WAKOzcscurJZB1/G2eyZURwjpB+VqtjSlB3pbQY27HuZPMEACb1VJy08lM
EeJlSvVKIQpMaY3RSdkp1iWHUAYgBEyM6IAruQCAUeCtMcRQrC27rSUQYqys+rlpFivDBF+oHdpg
38+5JPncPOIU+jyEQZIWbMKvfUphBSt1Awgxw1RTE9QfZj29MtWxcfUq9y8fw+2RhRUat3eVVRGG
sq0Z8XOo7tmdgckfLosMMvLMBjkh25c+hfDuu47N2UTh2OgFFHFJwSO0OeKT94ciJa2SLaJwaqq5
nqa6BwKpH1m9L6sPEK+uZby32zcnFJYgY0epqoqDgmVcapHWNijepyghRTd2cgdK01xtnFrZW/RY
lSd7PCwy4dPNE7uCFeJz04IGAzw8/Ibz2/h7H2O+U3KUtj8eVxiCG45lMJnoBsLEIAT6bkCusCsh
wKQ+JJ9U3/wXfZz/sJZgmWOQIuT60q89UdMjrcTsIC/kE1/d2Yf8Sb3jWUh1oz9f9vrt9TtDCYGI
kF7LlxFQrZm7E7iaUFa4TkkoOVz8F79JRdkZRghHQ66EdplV+Iw0P0Za5rSYgujK77nxLQGz7mWT
/mG/foOJYxBL0g1t+z/SrmS5blxZfhEjwJnccjiTZsmybG8QHtokOM/T17+E770+FMQ+eJY33QtH
nFQVioUCUJUJac3AvGOP0DG5Sl4mn9NjVvsShJWyT1jiQrEVHbwoFSkV2BZphacYX/o498H7EVy2
SoYiBHpi6w0tbWzhRWsHWQ3JxK7b15Ehcd5mUj8vlKjG4I7KaMUMvrPnlyX91MSyLXYjHRmQu8R7
kUNcvB1xO1dZlqgpqbQZ3urVz5P+jNG9QMnu8b8/T6zAsdD7YKOnyLCFjzZOR62oMmzljv7UoUtU
fddJEYc4G402KqYQBDuGRhudEntT3Nee1n8oo6+5/XB5zTd9pZ4xhDWHEvdcswU7ktKcMusf0mNS
2Yx9FdMOl4G27jDW515x5iDCQbU3Wpx7+fxpf5sEcVBcQXXZm/azlDt/K7+t0cShg4npY166/JS9
d05og3pSfOWjubd21V41JXGwta2/AhMWqjUhLmxCjgD6POygXim3uW949r4NHI/TdSS++kPiTP6L
QrJ7hSgsm6NYrKlAg4pDpLqz/HbvHMmdsi9O0c6WTJdt5bpXWEKYu5lBQZaFmwTTG4IlUL2J4foJ
vOyuV4KSHZ35f07Xz3VTzlckQpm04CKVtI6iB3Np3RB0kJLOuElmX9cd2dLxdry3jjxfkwibU2Uq
I6El40vH5yzZqTlwLhnt6h2nPNh0BhK2p8llTTFmADLt7wq9z6ajJCS2v+TfAOIwQ5xUhaPEAGhD
Ts4U+5V5NybB4GufFlB5F/v8zhlAjj7Pf75trC0TFc7HFuqqboP4ULray4zDkjOP5ZI8tbFpGARd
hQ6KFRQtImmugQ1w7jGvERhTucfHfRe70583G7yC4A5ebRuuGqMHD3eeQR6lvu6kYVTIem1lVghV
V9wrFS1cQMw5VNnt+tAnleRAs/25rjwlRDTEjlJN5WZYDxiLRh2Z+uSuRyoCXW2Y+eVBEnf883/z
Ba3whMDGGzw17AJ49EbdGWFyh+7rT10IuTou5eFH3y7jbRQp61US2//n0Rxq10SR0vZQDFHScOzH
Y/ku/rtXOEJOL7TKMEAviYNhhrQXHfSryUv9OPMgDBFkYLmWzdHIFk6kyu1Ns3LzFGULz7Mm81Qv
Cqsr5FmPff7/NNdscSW9MlFI7EpuULt2YCJ/seIrl3/Vd8VuuFr2k99el/eaV6TeiP3r75ZQTO+t
limlBVytvZ6MO83ZR7bkHkcWJUIJOA3L4nYjoqQqzWtbocFM9FOxyDr0t55JXrlQyBlq3lKa8kMH
H4DlHAR9H0wvTtAGU0ivNM4u80zfcQ/2ClTIIuo8xXONbRlzAXsw1g3my+X1+ZdI1F1NxYWuCb2c
15kwo9YQo40dF21HczfetP9Yhe9cs2v9NNzGpyzZyxhftotD7YwohMTcljkBQQ8PRbo3oFo6YwQB
k4wGnrc06sueLbiH3uasM5wQHknaxZM5Ay42fkzJXe8+aprmRdkDQ8vtXzpTCBFGjKa2FWDx8Rt2
laFHmt2wPfblXblTFI+GEkBe+10yTgiPpilsZcgBiG+X62J5YC4ODY/PSbOd7Ilhs+rQbN20Lc3S
IT74OlQaNOBWWYFY7JdDN1Gvmgpobj3Wuqz1cPuLPgMJFW9N7KbXJwBV1Z0CTZmhu85HGTnydiW/
MkeI/Dmd9JpVQLEeVDT3ZndxYP0wwz7Adu0nX9oX2fYpM0sI/CnNC03BqDme6R5q/ZakX2zl++WA
2C46zp4Tgr2ajCqyTBxTqT0HesOuHEOTpFtZFAgxTty2SnBxjhJQvZ7aJ9xx+wk7zoWsuOG1y5vQ
1g1Nc02QDuDc/TraxqReqgytlAEzr5zqXsMjY4YL9Ejzquyb6vy87LjNtQGlP9pDDbD7iMM0eUWt
TuH0HWa/H5XvmnFoqKR6kkEIjiuqFKwnBgwimDTs6i50MQOoWsPu7ywR/FYxi0IBDZaUuf4ZQjWf
wM9zzMi7dt2Vw4TSs81xkFrQrxtE8xdVfS6bY2rKbkq3Q+C8KEK5GSdq1PVofMHeBDHI43StVmhC
dgJ27XiRPz7NB7yqBzXO+bLJk83vyDBAGGO4JoaThFQ3sTFOLM7axYzhwKrovihnyTptDRkgrm00
OxsW5o/FeZqlz1xl6FVYB20Qc9ffcIZdqBcd3HA4/IcfrNy1x/LODcor8/iOR7w1vDhbs4BEDqLJ
gFeG+04Jq0TyoLo19/cKQPDh0BbUJB0AjP34UQWVKk2C7FsTcio5/cSbyFnhkUflx+X433qlfoUr
7B5d6jiDyofUua4cmrPu3NDcx1fNXibauPlBnxfQFTaQklDIu/MZBq24pf0dM0JXdtLfhDBVg6D1
U9c0sSnemFlGzZq/6k/aUcudvRGTvdaYT5d9thnuKxjhY1Yme6ZcmDJoyHU971KZUv2vScg3yXwF
IHzJOqrMYljgquJ6CmJ/fi4UX8X1Ek49vyposMjgOsu4jW2ExXhlymJis04644tt8JYBNia+y/x6
AjF8FtoRZlt6TKB2e+exkXza20X1Ck4IfdLEoLLi/Ss8BCPUgRht7F7Qc5QeMWoYZoaHY8RfLaHY
Ir8kalKCrx4HBedWHX4a45+PukDb/Hckijz+s1pXmBCFSQV7rJzC05e7XiowKAl3sR8+bc0h7nv0
5ThadHIInlg6tiN1K1sfSbyL3QWJPbm1DsYcrA/K5o/uCw1slM2qj3sMEAaTgyV7p5AhWq+rmR7X
JnZsANGcPpqgblEdGcXAdt5brZCw8ZeqA6IW3p+VHJujfsj30bE+agclkJ3pZbYI2cLWoMui87w3
zegusdWb0YgkF9HcHRfyhciqOo311FoFIBR0lmRNtm/m9FQz86hWMqb77Zhz0HaKyU50tAhZvC3j
yuwWzFe5GPEzbs3qNisk1sgguENXt40DqZrW7JB9oEsbkD69QRfsIYfu2OUUwBf4rdPOlvA/YwWT
LhAQ5oMKQabcGOatHesoXyLPRKh1/YfLWJsLZEFhyNYtvIaJfbZFBn1i163RBjC8VO5+nMDYvzSe
rkzeZaDNYEMTgIvpQxzixUYAotYsz7QJpzR1T4bPqvrp8u9v34ytAIRyobS0YTF55W/s6SkL0ud5
9PNPXFSaX8Sh+xX/pX58XGTkJpvLtQIWAq/L2jFrKIDzEndWPVO8yDTcUB1rG0TCJh5/1V6mJrK5
bCtMIRIVu00txoVSEld7cDJoztjNaSrNqyF/h/IzXnZWWGI4OlmUxSNWbtg5p/k5CqO9vbdvyI7z
dSbwqPKez2wFKOTYyIgUKJnwL1kfXzQtuy7nZJeqjeRYshmRUK7TIc6J11oxNxUj6CyWvsfJZ8B1
cf1SZp8vh+RmunAQ66ASMw08bb/+jqMiIkqD6dUgHe7I9In1oZLKxn82A2GFIfjKHEF65EIdIohA
+ezFdPrSV3kaWPX0Uk4klXzE23sTekY5ux7+Jz6ft60bjyZlZpAvw2FWqG8sapBY7CZ3y2socuyU
Mv1gTfYet/2Sp55Nb66ghZBPMfxWxQ2gW70h3pKio4It9Z5GtTTieVn3JgGvoISFm8BA100OnJoc
q2O1g2BmCBkYrwI1kuxWc/NozLWCbZWgtVxsrOAnNyRgB3vw0g2emlcgYCjL3F9qlfpLljf3Ea6O
MdfVEskU/lt/Qp7FAaKpgsvZJsLunzsLmnBpZKE/5eDYd4Z1M2qHP/0AXkMIpwWnLOs2rWIrQGOY
hwkoP3GJZxFndxlmg7/lFc6vqF1tmNVSI+x6mNLVbvFYxqwKIFaJhL8s4KaNrCn/ObOm1NHUvBhc
MsgsTbTwk/xkN1UCWjeoqznhkpPJy8qkfGBuTDqvieKHPG+SgLo6OakGHf68mOQKOSDigBArAXOZ
4B+tGB17YilEPtHDZdzl7sNlx2wu8fn3Rb/EZqGAFjiBZi65dfrBU7LDxGRKeDIQ4YzE1DFxcxeL
XKYnPcejQ7+PpJe8b/fYV5769RaxWmHHJO5sMWYFRaFfaVX7yaznxDOVJvabQsn9djFlHSJvt4fX
kMK2Ptp00NgA57Vp50XNjR3LPCdDEDKaaYImclSw/GT6HOufU5nUwEZDzWsThDwW62OZ0IabEOro
OFkOxPQHn+x4g8sg60TbuId/jSZsRRjX0g3Md3O0OcSugCs+8rnD26uxa1B9uYH54XJ4bwcFbpSh
i2SA2Yj/+yooiqRz3XKG//CkHIzRBxvXl8vLqH/Xs++XkbZj/Iwk5ErbGsdW7wtoZObqy1JafqJg
6jXSwr+DEfKB3k9ZRrocOo8VpvCL9sc8Kr5eyySSJNaIXSfGmLagrstwNUn27RhmNExHSUreDu3f
DhOfmHp9tDXXAUSu39C+9NRB9nn+S3DbFqdT5VS0QnAvVoLvZ6FmUEUQjCc38S7FiHU4hZ2f7mQc
qtuhdgYTYtvFsKZeKwArs/xTHUdBzuYrIy2+WUpymMb8z8s6qEwT0NZh7zehtygkH1eJpoxhIgkl
8KM5X7dFH9ZWCD2z4HLE8b/7daXzGkdIQcXUli6mk83ASo80+d7GH7Xik2bIHlS33Lc2R1grs8jt
guqAGdvF19zumLv0NJduiFeOfcxbJS+btRnh59rmV+ysMkNDqGFZI7YLWla3kDJYPAL1RU/pXJl+
0GagO7rza/beJmJBDLlMkOua+GTV+nNvf9Ra2bl54/odaXWFICyRtqSLnczIPZzDE5GHoX4NFFrh
4o/XEQ/1z3TwUjQwT7KMvu3Fs23CqqHXZKiTFMij+0Qtx3dyZPHi+fJSyRwofFkLZsIaVgIEU/I+
Qj7I+uZ4GWIryDUHXDRYJBBkiz25DeRoapcCQhue+0T3hvbRaYN2kL1Eb/vrjCPcQFQmiM7LscR+
VJReoXWeVUe+i7rrsjlbMLDF5S+qmBARSV1nNGFGE14+g2S8KpTPRZt6uaxFYOPmmyeG3yBiyxZD
T99/QNqf1TEP8YWOpj+66EiID1zHYrxqZVqsErtEBlfNMJPBHmGXMzfBgmaEmFa+Ttv9X7lPbNmC
oJSuxuhBDzr9vkzuFwhKJIYqWaO3x7rX7hPyN8YrY9pF2C/iFq18Bt0lAz20abGnMz04UxxaEND9
O7uEPFEOaZzoKdynsOdU+ekuD8uQ+5cxpGHB13CVWG1niXSHIpHzoXbIET3QYLw396DM8tInGo6S
A8xWclhHoZAcrJjYQ7RgrVLoO2l3bfNy2R7Z7/N9a2VOhZabQgNhRrAMXcjsIWTkz7kyXkeCUDpG
qjY2cwMT+v7ahdfc57F+umyF7MMRysamKY3WprBCK/YsAedMecWMRrL0EpA3L29gz1Fr0JcGiglS
QObZauE1qoxOToYiHCZju3OiCBSpQZ40ntlTj1n/9Jbs0kWGIiRqWtRtBrVTlCNq7mukvwIva6Cz
RXKPubXvrKJXfGpzU3vQ9RbGGE3iKQqoZJtwih4G1w0uBwBf4LdV3O9kLT63uXPZsIgHQDZd1ck9
ne/S9p7Ftj9C0NDBaMhCxr9LcOLLm5ahOwX9Nyb40b73eQV25bul3zl67KWZHgyDJBFsrhgo3blu
gs4bKV9/qKQxnLEvcLYsyHWSqh4dam8ircSPm1lbxZUwAeUIgczQaxTNmAy3zxTExXIzlJ8ihLk2
7xTtbqyOWq1IvqjtZLqC49lplX3qIWcLhKBxo4njObkB9VVAPk8nZe8c0iDb97Lrpm0nns3j/77C
o3nsFDqFeWV9NSQgoidHM4skPuR/9JtYXBklpGzKrDQhBEYlSucR+j3vJfuc1G1C0h4N3OepI0e4
dvZaWH4hKo5+lqftsrAzvChYFEmwyxwn5PBFp0xlHHFeTrX5Le89SmWj35sYuurahm3jNkPk8cJk
UNnZTo/LoPlgpEFTfqTF4XKa2IZwHAhza+hEEd/6HLWIc0XXrWAywIU6qWzflmWL7p2ufc+OBCPA
LQAuBhSSryNttJNUQxuKFbjVIc5q32mfokp2Mtr8Wlcgwl6h59pU9AZAxjz26rnyTeshn38WBI8P
+6n/fNl5m8l8hSbsGVULHQtM5ltBYkaem3fMG2jy0eieIJL4583iqBlWWGIeSjMN8mDAqnN6a4wN
+pH6n5fN2bw+WWMIySer1RylL5jIirE+QqCh9Ej8wUo1f3EohhdZUA3jU96oV609F55rdMl7PqqV
kUI2mrWRpHoLI/XuWBn7LH8y+o8SI/mivElGKwwhGWUowx2wHfArSbofb5Ig92suJ734KgZdWpna
yWbuM1zoP1iGiSd6wSQ8l5VxUWlWsLSf0uLOkGl3bUf8+fcFc2oQjVSEqoj4msVfDTMjY9gPU/6D
Zbp170b2/MSMFira0PhCj+17nAkaD64xjZO0qN3IaI/uB6OFM7Ogu7Z39Q26bYrA3mtB8RBJ56e3
8/wKT/gKarSMQrcIeG7n8zMoZshUjNZkH8cgApV3fFLYe46GK0Thm4BycqqXDIhOQz4p7U2dYCY9
0mQNxHyDehuV52UUNrBJAWWRmSBMmP0pjZ9K3BBUSu3Z8VNNjeDyqm2GJAZCcEWu8t5DwYksjiZV
ibGtOMXVWD7rqaSdjIfcG1tWvy+4LEl0WqUaXGa6X2yjusrp85JOx0Suurb5La+QhI8rsgejJUaH
W+vndvaLo71LMNKaGTuyU0EWKrvx3U6QKzzhY0PTspFP2YBbI4yZ7tiBnYzEW9AhDzhykMFt7s0r
NCEmOupMass/rgic6E1+Y2JPA+XC5WCQ2iQUMvlU5wWdEA3GXt9pz/UevMZ8ysS4jk/J9McDBtjF
ViYJx1JFbXAnoWPBtPzHnB4N895tHh2ZOq4kwEVWBwquJ7WtgcIUtNbqk1HuKtuYfYnnZDBCscEW
ddIMFzDZvONMtbEPlRAniKDUBUHyZm8+x6Fs/FgSEwb/Ilb1OlQu+wRDXbhPtP4xVN2fbLBGWu85
WZ1zntgFw0int0qNwKuHr41SQrVjP0+SuNtOEr93DpESqEwakqF1DjuHU4ZxXdyZ+bgb9BvLRtlx
eaG21+kMJaxT6czMGiL4zDbv5vyr0/25WguP6jOAsCh20edOywGKqISQ5QB1hAaShe8p1VcoQtqe
iFOhlIDHNPrk0EPfHJTk42VPbUfX2RAhc1uRqzhOCQjbOan5oezCRtbCL1sMIWV3I6mWRAfEtHxM
lxT62JZkuTeGEF8vh5ClccNSamwEhLFvjvZ3VCX7pPMUvJZgdG4+dHb4d14T8rQSOyQtZuC16ud6
/EDm28yUbKmb5cFq7YUkbc85TmoEEEtT+GrdeCoOGwU5OlENFiU1uGyQbI2ELB2DNbEcndoKFO3a
Th5c2Z4jCTPxsVlVRrfUsPBoM+q91DrU6bPdfLlsgwxD+OgtPQMNNi9CtGb8mSwuhP/mwGbLP38H
w/+MVT5mNWQ8cgsw1gDWNLVsH6lddl7Wk69/ByQE9QTRK71wsSYGtuq5KgLWukEmlczbvDY8B5oj
xDKFPGJtt1gaVqQf9SWxd0MU/6jUGLSxldp5UDQoQECmkaBbQDd/2UbJnuAIUT7PoCFFBwfyKD2p
mestNfMnJfVH6SFwM8ItzcFLOm493miH1/lc6MUEpPTjEHAtvdwvUSQc2iA+pLux83AHImut34zI
FaZgXQGJpS5tgalmd8rED2TBPFKJC2UgwqerjNNU5jzshwnPL8NLN9+kuUy2ROI9sb4qnSmqWgjm
opNjN7lX9H23kmdXia+zOVlmfSwAgOF/0KM/JJnmMdnI7nblu0IRtm2315184GaQU7RAgCrfu89F
5oEt1me7QXZhyJf3zalohSZs31WhzknWAG0GUVZdPitF5JX9zkyvDfVxkPXwy5aI//sqL/VKTwaz
B5oKtR/zyzR+vvypbseZa4OnxnEsTFq//v2sItDUNIkVNM54ZVfmE5qhrpo8ef47GMGMolQx95QA
RrW7kIDwdLGXJ+UdWh2oGHAt+T9ruLUrb6lO7mR9BJiYTDuty5/7RXm8bMn21QXaNtCXBpkRS+zq
BRO3QxMDZ8c2zD5wEaY8OrEeY6FDmN+TQz5+lLHNbcYAJmwNzdAt/Y06OKMguXfGCV2YvX7bKH3q
ES2XFCabKfuMIbaTpi5NQccx4wxEwbhtzqekohDonim0rJjEhRJ7fn3Pq1UqCnTWYKgCx5Kx8GwK
Uu/KljRAb9eOK3uEnJCmTl0kC3zWBcTnJFntM9sbXnkEx8Nn2QF/0yC0c3Hxbxt6vsJHlNTmf+9b
WxLG2VMkZdrkf62YczCnYXIZSeK8kQ6cwejsqAtulYbvQ1De6ofhKvXLHjedSahI1UC3zFmjCb6L
ygUf6wg0V88OFEo+XfGOImiNIDjMZAoSzwSEqfNtl4UTSzzXlT0ibNqhQqsK/aPoCROHt1UaY2Qs
wTU4nhPUY9Y72n5ou/jDOxICpgINruuIZmVx/lfPR1fvjAVVcOybnnUiNxAXhTo6hlddPPfJr6+2
cvYaUChAGruoy7oCoDvdW9Eumx5VfXfZKBmEUH6YeP1Bzz1uo+vpMFUvPR7j8NRzGWN7eX77Tew6
UGpVcVkPM9TetR6WZVqg4chIKguDrdS2cpf4NAZ5AZCvNLBlSPHKN9fhRM2Ts5i5V7iNzCiJ48QR
X1a2jlGmMIqLfC4BcX6SkXmXHSfDEL6ekVGXzR12OUpOxAkTsi9lPb4yCL52qxQ9K7ORJlBGCFzq
ngalvhvIiPd5Gd3fdgiglwBypdArffMwyhJ0FdhYmpkMPkOJ2MmeVbYNOSPw4FgZkpJidpVRxxF4
+rnUFu7YwgaNiO9ZkDOIcNhiE4TkNIOnZ9u5rkrrYdCta0ObZZ1nm+7SVMwS8RdePL6+NsaohxRF
iYVDnXbqo1NdSL76zUoa3fa/AYRl17vEiSBYzGsbund3oBCKwINtnvh1C+6uL3ttq5Beg/GlWy0N
uLrwnlXaKD2zIhxIclCU7Bb0O0EcWXgKUqvrOh//nKwBVB4rC4V4mCF6FqeRg+O3ne2z0T6mk/V9
rsGYftm4zbhb4QghMcxTW2GmBcYNw7PVJs/WhKbRdEq/XcbZTG4a9KsxZgYGbjG54TIhVVSDO5G6
/jLG3rgsQQthLUdyUJABaa9Xq7NNdVQqF7FHqV9h+jDvw4k8x43sfLV1RWZg0tsBh6HuvBGwcFjk
ZggAZLe+vHXrXPfsHILyfXMNerQdGmdlI9mbteIKUexoKGKjTMYCdQLOj9CQnb6Zxp75Y6CG9BsL
4uFwecm2v+LfBooqFmZijVRPARePpyhTvDyW6apvf1lnBGGt7DxtsHnDhen0hYKavRsxbn4dTS8Y
2oikz5Cboa4j9CDnZKPKEkKdtih+UgJ7ojJcjJsiO8UybcnNmFhBCBVPZWfpkiT4mqLp0Mc3nfac
6mGWHvv5++W12Y6FFZJY+IDDzM5Rh+MbwjukBua7dDy4GD7x6mO+S0bpQ9Dmd/Ub0CVCOw3uNknF
EnzAoJu/yqwhdHUI7w1F/EVTO0nkbYz4IvutwITL1NnQyngasVSUPNT2VdLfxrEVFlkw9AGDRoj2
nheoNaAQieNQzwpmNfhbR3vQtBmTLjEq8T68vGybn9TKLmFjdPopnVOVw+RZ6816NXuNsshaCPna
vzmFrVCE3TFaEquOKyxVr7FDa0ahWpgeTZ3J61qEfqW3njVBtN5YJK+tm3cOGOYlXNRHNd8orei4
AGdxU/OXkO5oY2QxHLzSBOfz4ps+8aLY02Qd+9vGniGFjTKlzQBhrAb5Ptbu0BpueHpufc0NkGK4
euk14ETr2iLUFuuPR/d5jJ6BhXRCGLo3uwi2svgmwpWuJukx3M4l598XcglmPxlplQpnzzpXd9RO
KghpGrpXRk2KrSb/MOmFjC35XxbQgQ4PxI1xiSPUOsmg/++1zP41dl7uq6u095XWY0d3D1ZS0Mr6
l7+J7cRyhhQWkNI+bioXC+jMN052JHYSEvMrG2Vl3LY/zzjCerm1q+R2hZtqpT1k9YuKUWE1P9Fu
PDDZ28n2Z36GEpaOEbd0255fiuuhudzYTEKHtr2TnX9fSP5k6ElDM7hscE5jWXhmdtVq0l4rnoze
ppHfKOKtO4RFwDulA2Xa1V910I+20UlT0alh7WbMG/rDEL6nKR7F1P/CT7yHz/LWNSuw9QTN8pTX
n/rlWpU1Pv3LznnGEFJ9ZdJ6cnnCGLFxcurd0s99/aY+ZmGxV3aXg1uyUuIlbG/MNWU5DJrVT03b
emoEVXc8pf4dipDwDeiX6CQBSqTezbHuserONKXtJ3zTvRQPQm5ASs26OgaKqfnddX2KQsgVaH55
nPaQiQv/ziQhKxhJzHrCnx9VeqLsNm53g6y+lSQeQ0gImpqPFH07+Io09qVHE7rm1Pf5TPdOTEpJ
ktvMCIYKsTaXEw+JzEOlOrPUiTGWV7VPShv9P6ZWtlP3CkKM69YszCgDBNfJcCFSHE4Ho/IGHBDc
n0U4HtRKEnZSSKGcmaFdoRsJIHkrl+Wj5k2CvsJm73gFPib1h/WeWWEMT/72oxDpVpSg7T7GpqgO
mH/f1eNRMT/1hmRr384RKxgh1DXbYXVTwjB+v9D61dNAfc4iwGfM8ie1Cy4H+2YkruCEYO8V2ncV
H9psZjdYWH9tM/B70TGc837/d1BC0PeGarYjD8SovO3IjmL3KPJbmh8vw2zmvZVFwg64QPkq7xyM
u87zXZsrHulCk/5zGWP7FmgFImyDpeL2Uz4BpA2jR/CThSAOMzwogkNplspmz7a/YNREEHzTCR7v
Xt8rFBpJmjRGQlr6aZfpzk5vIkkYSCDEFrXMZqpT8upZH+6J9jSXsnf0f4nr30aIwp5FOk1kNvD5
8NFJzrgdLuVp8OtrEuCBBg+DqiSN83V+s2eA+va/XrOFpDQ3hWUlvIZobevgktGnZBzxPjgFuaFP
Ht6qTgaLJJXzdvCdQYW0ZGu4g9JcWNnSp7G7aaO9qUueIWUQfClXd4ITWE6jwcZSEXW6y226a8dm
8SZLOUhinDvokgP5H7ICGvWFpuB3RBHW48mGN6A7H74rN7xnQP5g8y8J/ew5IRElGcvKUgGaqTL0
e/XFXk9cvxomdE2OECUymoO9VD7YtG+XAYQNS7MvJvdADNlbiOxTENLUqOU15s4RN0b5WFg7qSag
bP2E/JSSpclck6+f1Yd4o9hNan9s9eXDXy6fkDVolE+gzoIdZA++3TDZNYcmVH1OWCxXe5N93mKf
G/RgyxLKl8i6+wXd4mkY74wfNYhpy110J2PI40twITJFehU1z2gBUgOAGae8/2BnhT+XH+YZcRP/
Oa8mztrnNCKOfUQ1teoxgmEs2ikN5i60w/DnrO2vMYSs4ags1Vz+SVtp7EX9o12+ZKA1uBwQ2zu9
A6JudLGADkKIB8tuMcqUok2myyF6xKcvMWLpVvtUV3sfMkUyeqftOP+NJ57hhoLUWcpbxjsIlvc/
Y3KAhqzEpg0xE3gOWmWQ0UJmfaOb1/UFN+tXD4OzJ1APWoLaryE994PvxvSTBrUvafG5adkKVEhV
S6Fl5cBHI8bWCXp79kcaHdSxDy4v2HaRscIRMhEBYShBcxgSsBbU0QjquKNW3Jfzh4xPhmuPpf5j
Zrd2lkm8KrNPyFDgAu/MpYVT0+yqhCQlOvcaW8bzu5lmV8YJ4ZixAWP0JUCoPnpOe7QV2dF0M+DP
CGK/TqKr/12mJN4nSRX26v2U3i6t7P1UYsmvZVztk13W/deSlJws958uktV/23fSK0v4Tr1CGG1M
vnUtAi5qGtUvo/hFb/N7J+qZr8zJFCyukvmzXTNMZ7Y4dSm5jApc5kshQ6VLXY6TitXKpy+G8lhA
vqI17/RO1pO0edBfWcp9vbK011mjahlwnBv0xAZZsHjmLR8x0Q4y8SpJlP9KLSuoDn3sCinh1MV4
jMbPtWZ5LJE9R8v8JqQKq6mKFuSxSBV2902d/ikKR/M0p/GNvJV0gcughGzR2V3V0wFQijmEjVn6
nVHe1t1NHsl65rc9hxceCPEa0BkRgyHDyHTKG8FdpXdQeaa116oaPZqxmoWXc+C2UWcoIR6o4SAg
eLHU0tFDrHtqrOwo3nBnIv3KtmPvjMXNXgXEPKitmf06MODkXQT1TbrPrvrg13iTTFpU5kIhLlR0
yLVRjaoiSn+Mc/olqwnutmS0EZtHIPNskRASfGZ71gkvAdPDlKLbarjr5tTrWxAYFd7ixpKN4192
rDOgsHPkJHfN1uK17cneFaB+Dp3BV008DHZ7kJ/3x8vRsZ15z3DCHmIPscPMll8LxmEOJaLm6fLv
b1e1ZweKVS1OjhD2nODANpwCrn0ObaV7dc/lFuitTIdjs6pdgQkvj/nURWrDx28bAz0Kw+chjnaJ
ew2CY69j3y9bJok/saol9tiSkV8OF3b9MQahsM7o3aLlks9XBiNkCqenGp14YTu71yByC6bmC5sX
/7ItMr8JOSIuIsxnaADpqoexeiTDQ9SM3pLda0xGrLd9Sl2tETd4lSMiO4rzmN/g89u5nD9976uD
vv/PQD0I3F4um/YveC4KWwdNrW/0lDs3nsd07JHUmxAkLCFGNXYaNB4CN+ZCc2GFuel3fVRnSKHY
KPIprU0FkGQGj8QUP0RDJ7nC2P5uzxBCWJhOO9T5Agi6hJpx7ybviu7z7wsRsZCaZgo3Qaf9dV0V
34yUHGpHlbyFbafXM4wQDIoG9tqJ4oRjJ4XXttBPxvPKpO9sUFkb/d5kHy9Hg8xtwqYRNwmhjg6z
WKrs3ar7PkZ4Zv47DGHLyFq8zfYFMFRwOPStX5uyyaftnHD2mrBHzHGjJaUGr7WR+dUdUzDl5E/u
qB8uGyKDEfYGjdFsGBTALCDvK2NyHIjiZZm+vwwjWRORKFBnOphxZvgrqu0QfQk+zk2SJ4E3EGDo
B+cELg5BdujiMuJ1ztHt0UBVkkXYs2MvGX4Q9fGyDW9cJQCIcUzqqUxSDhAdl/7j4oTa/O0yxFt5
CgFDiN0s1ic1TdIotG6q47hXbqEO5jNou1QHy0PfLN5shtGrQ5k82NstXAAWAjqPKdOTHMAOtH51
yJLRXYdrMGjy+DguSbaitwWQgCYEtzH3SV5GcKWVepw7X4k8NvpOzKcqghmTAuFlv8piQ4jy3Gw1
rclgnTLsqX3MK1lbDc/2r67aXhskxjfDk3ncmr/cx9mm2IlLM+fHCPJPbhBLPibZYplCCQSW4cQy
GqCxj2MInTx08RQvMRhPfj0SSB8ReePYJeO48avdvKnjwlD4l5XaV8V8nRd3WnY75cd2udXx3/zT
Ysu46t7u6L8cijkYjJJBd1BsBZxqU1OcoYvCDgrGll/v/4+069qRG7miX0SAObwyd5w8o9ELocic
M7/ep1q2mlvD7VprYcA2IKDv3OLN4dwIhdkY+F2ch4q2JbJQzz7ikhOCqgj0E8XQPqLy5BXmvWZ9
CB3xpHqIyt3EbvwqN3t3tDFIvE881r3rbR5XJClln/t+wI1hkCQrpwp20iM7H63KGRyCHcJ9T99u
a8G23KwIUkoe9sAF0qM+dEicLqAdF/8oDlBzp0HawTOfdFMpVuQoLR+TDAAvhBw5e03AMBI7ckNP
2OsYTykZLSUmc5SOV6PCxznuOzjG0+gIRwCxvAsNesKjreJk5DQxlHDTG1yZo1uBxtQGWhOCnCRb
hXSnjI7EyttYJCg1D2Upq2dAmzqR0jzrfPGgh8l9b1SM+IyI2Qf1XnFCqTc3hKNYGFC1PPf69NDj
gsFUeK3BGsdmsUOFswbXLrpEXmzW7DZ5DaUzh5tvt0V809CrKoF6x0G3D0BGiyDVoyQC6z2bn8rg
Rzz9vP37255rRYCKMkSlNppgaCHT4nHkPs21heMPTlUANlx+iDi/L+xiOktwaAzC5HU+fqUrZ+R1
V0Y4iURczQpr2CdvdBQ3dYL74Lm1DS9zos+Bw5r5245EULoiWNhY0qLnYXJjVOVUBqPJbkFOX+NW
aXT5b2iUi8N5PpbJ7YK5Ev+xiHuxw1e6lDQCTGAREpE8MIwGwVNCb9iTAN3E9KLbL3qlRMmjWOD8
4JRAHjGc4EeW9JafUFTAwVLJqj6Hbv5H1hfrvgA7woSCQM8ndJEetpo2EpcGA/VMCmexpXnxe2NF
+///Bid5xys12j5xIvBt6maCJhwJLNrij++6jdlQM/sqPil7FJpORmGqXmBJZn9gjQkS0/5BWlfU
KdOFHYmlrCpQ7yfHiA1TFlszgW2Z75bkPkxYBYdN07IiRwlNX6r8KPR42mh5SrLa1IM7ZeBZKrhp
XFZUKIHpURTUCx5URqt+1ffNU3taDuTcbHEWHJR4Y5cVKBOfdesZKWujpR3fjsmCIW232xVu5/+C
kWJBSH08TkwJC2VclAxuhm/xuaKd8Gl2IpxMld9jk7tDooahseBY+NppsSRL9LuHprSMZ4Z1Ix/o
FqNUKKSO3WKkKf4AMhqnuJEV7htgjpEjNMULa8mO9R2pMCjn47ZOahCT+bt2PDQVA8iKJfxU3NM3
1aLlCX4/43SH1zPsywCAVmrdEO2GpGm9tGPODW068ZVsUtFPUYtTWRKFm/ejo+5xe8bVztGd5lSv
BAaxOSGLOzGzRobe0YXfADDvvDRCI3iv/zk7ZFY3sbXHyhe8+RNZKc9+sMq/2x74yik91RBlzZgX
CmjqJx2bhcF95XSvQMPD2TWW+m07oxUt2q6EZdd2RP9E4EaRE2/fepvDkH3v35Z/hp7Th1wCXQiS
UAZPgx66RYtLVUVoC/piGSlvCdniYWUDo6LCl9tkP84F/FXvdcq+JHKkizgiQ9RO91pHcCs3fED4
Z6HRjJOYqc0+ZbcpMggnRGDuqrjJRJkatPlEDtuY8Lqx0JttMfO2sYwCjlMonfUn7K1oUVYFgJZV
ligIoLGC1dmhL/kTgH04J3CBkTftZ3vexcwjQJvfckWUsi6cIfVJJpNEEjJTXM4Ckr7O/11/Jp8O
03cGriziKelB/DAQu7mXEenWc2/pfP6upfo3xvttGsoVDUr8s6CuVS0Ajcth68XsPeO8POCkJ46l
Rk7ncTYz7GSRpHxsasR5V8gl8UTG3WIXbuhozvg+YUY6tPKnzGNh/pDP8cHzrHikVCBuAIwTawVK
Q3F6pyzSScOdT4HPjmg8OrKssZp/2/J//W6U/OuA4V9SBW8a9PmuauNzojXu0osMH7Tt0ld8UbJf
JsqiYACHhA7DUbBbL/DItbXwAf9vt/iak++yx84qUrN4GV4Kj2k7t/XgyiilB3wZGpgJu/wBgdd7
w6E7osaBNKLxCbRydEhhRkn6wtksB79t11bMUx4YIx5jFU14ZLLlJgDC3gSWl1jBsOkmxMg2EsCB
m+HT+Gdp2ooy5Ydh9zoOg+k4NmaTVmjqLIecDKbvSTPU2P1Z1eNKjy48JlKdAkIKnEpPxMIVbuoZ
XyZLdHOXs6UdwyAwhJcuPC5z08V1hiR0tGRvzoCQFUVm1uBzCggyKis45yQn9BhkSbZwQ0fpYzzq
EFVjpOFRFXNxF+ShWHOCg5Kc2GWdNGJILX3cIZWWiEtKvCfZ4M73qSd5siszp2oYZk6hrM4yaYOu
ZyBTQgFL4b6rWK59M6JeCQZlZ5SxTfWZUJgRUZPALHoyMHtveIOHJSqGtWGxQxmbkRvFRp9BrOCe
leDMsYa5WV+FtiV1W6TGAAFIdtl976We4FVntk/djvdWj0bZDU7Hyl6Ygg+d94shMvthdsI4tDv+
U17pThwcRrRiC1agwno+ymgoEy8bUkVMZXhU5ruufGEoEMPJ0QA5i6DxEh+Br+7T6HCm9kbcAOfw
T6FnnMjkTubHtsCZ8+Ntwgx7QWNKRNEsiWoIulOXxf7YzZ3DCZlkBr042P+OFBWrlMVURXENUqr4
nKYeN38WWReEGZ+JvtQjKkqaiD1ChTJ4M8rJLOP3f8cD+QNWNb7e0CauJ84jmWszSqd9aEQ/DCNm
dKtY0kCZhj6qW80gUt40i61r6UPGGW+JGJzbWjG7SmUkN9utlatWqZR1gLGbeSkEW6M1Ot0zMd/y
PcYAPOGVnHwNbZ4xOMEwFyplLqYyUpQxAYOyp+9bb/B7t92xRyNZ8kBZi0peJE4kvmLJnot0x7Hm
0rZrsKuHo+xCIDSaEBH16WwDpZhL/fVOMGuAgsXWjNpIstcPSOy922LIkA+6dBjk4SyIEb5XpnzT
MRYuTLgiaXyW1c9KznAc2z2wK4v0vlNQ6KOaEVkk2af8Y/IrHG8gWASyX7qFl7O6RETWboQS9LpT
kmB765LSiA+D3T2TegV3Fp3awzZ7B+9YOJLusLNehqh8mAVteWz0DWBTqXaG8qlgzbywIl6NMh1B
FvDR0OGbdXZzBG4PFsc4J9xrzoTQDMD9jnbPApPc7rgZwNYRJV3/iCZZVuhBiy2YwtKYRypO6Q/1
WfFIO1HUTNai9uYTGlhg0CUVcEgapQxDOYyiGML61uJe689dwhiq3vRV19+na1lDKQdVKeAF23TX
Fl+yxWnH77cVa1vaVzSosngn9kHAJfmvvCR18hNqgZ5+HN3IT/YGDkcwHMq2WKwIUl5xKppWHIkF
mR86uz6D3Iu64yuzcYhBzE7S/T/I4TdDzxVRKoc3+KIDZia+lPHEw2iRhJOzCI/Tia1Z295lRY2S
fEFdsPOSgVrroPKJjAugvU7oTRj8Q5PDwgEwhqBsmscVQcp9DulgAOwYBDNNd/u2s8tEd6cqeAhE
+ZFLWGNH215gRY9yn1FZz0YWQ2hmb3JnRzNJoRUjlS/yrv4Ueh1urWZ77V5hzX0wFI4G/hY6XklG
EnRnwV0+7MTAZWgDS04o/8kV4lgPIh6SxAUE/1bQYIMvl+A9/ZE1hvg35uq3AaFBPHMMpXaxchGU
/x3SwymQBxL+6sBfZkU9DHtikKmaVTA3TdjDnATC3b7Yqa+tF+4Np32XTcHqgR0LRHHNZhXkWTQp
+5IEU5W32LNxJtHKtOelNUuZsT/BsmEGZVK4Js4D7iKOD70zHCW/tFJr2BsnZEZmwb6ww+KJsiZx
p8mRUFxsZrPLAHKSO+RCF2Y7SKCgugNaGzFrK5plVQzaqjRNykUkFG+dYjAxEAeY3Mnqjyo+3z8c
imOog0HZFSEOhVkJLvKpeih92tEdCYZITDK+sUpkDOU2aKMS1LyoyGQCj78T42OVMoZKmA9IxeAl
zyuAfbo8oOCK+9kpbCQchxkKYHjjE2czR7hYgkKZk7Lle2lOQFHp9lxzSNSDzMpnWa9GxSBaA0Bj
viSfiHcGoLH2uWHeNoq3Kcg0iNvQ5rVREwpZeA7H53hhrftdjqB+iIB/uxOZHuzAzYFCL0o8U2fH
Z/VB/zWBGWFr12rR3MrM2g6OrU1WoMu7/uu/tIu40vpXu4hDyoBk1Mg04YwJD8yhwYSk3qBZOC2D
mk5hlYd/cCZus4S44pqyIr2SiXKW4F2THdlImPxhX+9IyTJjjrCwPiH595Xhj3HIROqwboFhhO8d
70usOya34w+Z7qCFmRirI5AtnWZ8A+ROKuzk/qHIf2Yiw0GzCFE2ojAytdVkMNLwtTW3mINMC1NQ
G2tBy2meWQM5t/UXoN5/fbdSaPql5sHXUNzV004z7pOBMSPOiKVknrIRnGDUQV+BJTLzI2L52Zaf
k6fIji2ywdbeAaTzR+WNfvh2W60Z5hAXRv7KHF9EMbp4YC7DSVDMNdXeVNrhLnBnNzCRev7IrFZj
2BLymzc0/VLtXAniXMdVM4jQ9MVoTaMUrIx/GQabr04jF7tCfBqZ8PKMb3hp3q9IhnowTpkOkoYv
etkzru/BVfP3zZtm8W55X9qFx8KtZajbJexbkZSDXJ50A5+Uz8+S8CyjbMv4dgzbcYmIVhQMpJ0i
rCaJUweYK3KBufHzXQJA9oiRW7CYoW2HEJSx3IFU0e1k6awKX2/zwhIJKsaQ5WYSJcIKgZchyec/
GyhiWA6Bshy6IQCJZ4QY6NpoTuLLyL106VlrgJjNKiARd3FLyCmr0bQVNpdImP1rpjl1lAT9NjIn
nrsKZ7LamuQvv0WOMiB1FQ9KlBJZaM5t58nCwYhPdf/j9mdiOWmBMhfYyImmjAh1ZQP9xMmd+lR0
pKbzSMJQzmvt+L52R1/ZjQ/J6c+6ildvefnzVhKviFVvdKQh0XwSsYgi2bhP5MS9NTkEKYJVbyRv
duNNL63sFTW+1TUxIQ6TL+7D6tHQzlrkq8EPbrKznAmayBAYkfz7ipqa5qU0EWpkswAHGjGhEbi/
7oIbu5pRb2SIi0iFHUKIk5ASKaVyPcALOezzAPNayXpHT99viwwjL8OFl7/yFfVND0Ry8EUqqSqW
cGF437+pJgEFUO5ZYRxDw2m8/VT9nyGZ588L5xftgyx906Q7KfvG4Iv1vShbkvZ62uUkbf+1RdBa
i6/DX5PRwGjPYothf0XKmnCITAVJgpuO869R5vfpJwY35IPfknXKflRSjty5QjbbQq0BN2QH9oiU
SDcTXBkzbNaOCcMfi5QdCbOx1gtSiqu4L632onZOoLkMlhjukQY9L7UZe4r/8yloLTrFQfuMISEg
/SNWvE2MYSpoxPOiCQe9JfyI6Vsbi9ZcfVZ0x8geedFuisW8TW27H3y1gxJlK3C/QBVjBeIQnPR9
vo9Pvct59d0/GHtnSLlEGYplzhpgq16qHGSKY/LrxAaipjPuon3XseesGIGARFkLjFllYhXDMNVO
DzSgwi694lDKpuL0JaQxtHgT1eFdtCv9AjPit9+VIZU0hjHX/6/4MBn7CgCYXYSOMKsAsf2imoT+
BC6xajIV6gAeXCkzTCE51Tf5Ab0lQHulVhZZ+e6f+LC/Mb9XcpSZynUgiS0TyJEyNGdi8MfPrdBr
HDL4E9oSw9xf3NRHQ3KlR1mqqZrLQp4v9AhzsWM4MSpirZnZk9/8d1C8fevNzk7MyOl91oj/tqm8
/gGUJasBtaNGpHMXjJ+VIrXqkmErt6QEXw+XAES0fGR60Dct+zIlx4OcMnurBqRNnCM0BUPFWUQo
DQ8LYxabAUTG8MHAMiN34ll3jTdFY80IpdtdK8/ZIoFG55LxJe1AdhkrjLcbXumSbQWGem1WutcE
KeVu1LzsKx0E+Yf43OxguDzt82ItTodl3sC5rcybPaY1NUrRVD4x8loGtcYGgh4aMKWHrR1HcUaX
7NJ0p+xFZTT4N4fA1zQpbevEGB0YDTQHl7dEC83HO+GsoVLK3hbY1LQ1LUrTlL6P1HICrdFqjpM7
EJXqjrITPjT+pJio0yLUmqxYvJSGAWzqzMxy7d98Uk3FdSNFk3WZcuTNqPdLRcZGG4wCKG6GYmrx
Fh9Rr3N0LKkytOJvvulvcvRYoVhL2N0kg36NHXgT5kWzr52GM2SLxds8RlPMRTIPLPSsSzRM2zSJ
v1Kl2heqHAx8ql4aypNdHiaXyC5qCY7ga2cSKhkWxpU+SU5OUh9b2fE+qwjFemh61lBSdXmWyFx1
cmxfRVBOvgreaEvY5I7vWJnPtmnAYTlZFyUB1/go2ZpyjL7LPWQrO8aPzXeCnCPbeo9DSYhuQZA1
qHfJvD888YogZbUnsRcNMcd63WjNVva9O5L+7OR3pvSQ7wJzOckHdIRZJoL0um5RpaRXTlQln3Ki
rjmwynCfKX1R4mfdOInzYxn3ALb7CuA0hhBvxYrSlVU6iW3DrBq1BkTV3NEC0TTGMye+d91oJcLJ
CF5vm8GtgGpNjZLdLOxTRR5BLdlNR4w7+/FuPoo+U2KIQ7rxlHT6WnE8N/Q5tnWznY41n9gRR9P4
0gHyHxCOCRPvfzMEXvNFOS8MrfCNTBZekx0ZiO0u6KhYKfJb//YDbmve6nvRXkvHrXlAayNXHp/k
4Rjpbp2+5dpRBxSxADyFxpt6f5ye+JlRQyJKdutJKQeWcqqYBQ1YnMJzgCSiLk9z4IeyVQXMPS3W
56McVxJIcoz5OxIminvFxefDOCaGdEi5Knupv95+U5ZQUual7qeqKntQ00/NDm2W0+gW538glKwX
pKyKbIRlPZT4dATvSblrdkBkv5OR1xavs91ZizXbuc3ZfzTeshZOyq7wvJp2SQ26spc+kpoHimQF
as2/Zgh6nz9kHgtFgUjDDWmh090x46JRImaFq55nbH9OTtk93P5sLBKULcGhiGBANwTbs+EDJjBM
QXgIZFYqve3jr/pGJ7fcWBRRIVweL7s/EYQG7EeZ6aklPYlPoh8+sZrOLBWns9xhFlJck4Hxqj5V
R33fe4HdmXOGyJSIB9PtbKUoK/Ggk9xBm6Y6TUBOuqt26Ng+AZv72LoTWn8hVphQHmZySMzhLemg
bImuLUE0Vhf9JgcXgKNj8/eSNx559BqT08iQFFYAIVH2BDcrJMz5g8XRWjAcxJkEDKYCqAe2Fg7s
OsW2ZMoIQEVeERSdYg8XTDKFBMSOYJymxA2NLwoLUH2TBAb8FBU4UB8vFIdqOo/F1EWOpMSmLr/F
yncx/3RbwTYFY0WDWOlVDRjXDfMSoUEEiz/eyaH2UAcstIttWV/RoBynPCb8FKMRDMeZPJPqg25L
XngvYasyZtZzWI9G+05NC4MhJd+lCy1NjC1d/gkYBfv2s22a+RVL1Ndvx7hFJgsqi/QqaSdp+NYv
T1LyNWahHm+HqStKlFjzuQbA3oQIwVNXmuWXiNSzMSRgNqFJZFv0Jw/LP2+s9s5mnxZx+G/pozxm
VRt8lBPCGB1HMju/kOQuhyCiJJaYsa29s0iyPh3lOzklKWTAikcOrx4UaSfqXs4KcFjiTrlJLZ0Q
CMT4bgbODsadYc9J4dwWje048fpwtFvk4qjo6wI0Srl8TWJIosDb6H4853FmlYn4lIf9vbQ0ftfo
HoP2ZlCF06WGKIgoydKTfZqaV0tN5BJraXvOBHzBZ9Sj7NnVXf6NFaduxlRXYvRcX5oUmLSexsjJ
Om8sRHPhn1vcThncuMDGdPAu4RDnbf62JeQ3ewYVDiyFwRsNUFydZa4Et5QC3Q/SbLK6QmN1xzZJ
4TChivELGcfzqKFFaenzqa5lkBJ/iF1lDcJuqF5us7NdvFkRofiJ+nrS2lqM/huVYhYHY5+62Zxz
l/WxNi3WihRl6PklGto2ASk+WpyqKo76PJzqXLfniquAFA9M5tvMbava9VvRBLGBVJcSRLHL3Uh9
qFjDP8TwfYgvVtJHeZWp4Ud+xkE+p5jrHT/iFCbXDqZRpPZQTSODme3oYkWNcithmHdJIELyyDZr
dy/5+k7BPmTi/DqPwTKFLNUi0rlyy7jaPBqLCuYyDGmRqbBfY+rMHHpTyldsUd5FEDJUXXioMBno
KB9lq7krXzCca2dfyHRn6malxYoMt8uIK6KUZ4l0roh7Dcwt3zAQCdlX92QtM9gldolObXbg3fnY
HgnqwuyPPjtL29SF1R9AORrASwxGTcwIDkyZnOjXkseJnye9wvX6iBEpbOv4ihjlcupOx92WbIrQ
tR0BV0X47PZAd8RWMqumtTksIf2mhePVfxWbSYrEnutAa7RQKnhVf5JFKZJZZF+AAHyWd2SHt/G0
99YfDyyZvS1LGj1OmSn8xAdYT0YWWMRuxusvYVNylhD0b//Gsmj03GSfLUAZK8CltJy5/FCNzu3f
35yNWz8jZVp4LpaVSoB8BCjvIpdIHcDmEiig3DKs5HWxwvf6ONuiz0I/uW3TNJ6yMhGXyV0MtHpn
Gc6hkNiSetBxWSttfzI43EzORB24Gbh7rwAi7q+CkqT8oOBuMlHB0YneWwu1ZSt61bz8PrcRTvq3
6W2bsys5SuFGwDcZUg5y0a7ZYWv51DgagLf+BAlEWnFFqVoAxPC61wlXmJW/E3P1PdVT1l7830jH
b2boFeKoi+KxlUEFCJU7fk9GZ1KMI5FRqx7jwjO6jKnN7Vhmc1u9rmSpWEEwMGs6NAvsSIBcWg1e
uVJ3Bzlh5dHkdz761Ssdym+rgpCjowr2iiMG4x4i9IolbLL1d+wjUNvifiVF6RlnjLpSRCBVKgdV
2MWhZgW9h8qndVv8/iYDvRKi9Grg0qXNVbwduaMa+5kd3BuA/Rh3OG21YxVb/sYKX6mRL7ly3hkn
G4WSCUTacZHRvKuBN0L6GamloaT0C7g1tF81O3xizRMQRm59PMqfN7MepmqMFw1SPxJegEj7L1+S
MhylXERDvYAAmZYg7cYaF2nn+xlDLpXHmhnbTn6vQSs9W5XFQpC3ogSFvtNPgYItA0f3KhdtVUvK
bEMxcZQc07Q2ljoZbnvzIVeUqYfMB7nupADfUDZS1B2nsJyifcB1nLFjvOimvkk6DtnxosgLKiWb
tQ6Ix7KCbBZHgqyVe8rJ8HA2DHDJGUMPNs3wihQlmFE+thnKWRF6xaSfqO/IzCvbDG8Hyys61OPF
rcIXCWAWoG6jw7+SfZfOnx5Ikz+8432Wwl1mQD9I/YoeJZTDqGXGIIAeGfjTXOVYp2Zzh70KNKNn
TLPrh2hPgDoBEMoUFOK6btGmXJuR6UVT5RCUJj0mUmqqUWVXwnvCW+EAZBiFJS7E/N6iR/m4DqvT
ejuC1+JIQMpKj9/paLd3qOIaTNi3TZ9zfVh6/91Q5P+GCVr13C1gTj4WrNPG5ON8ZOh3ok0PGg7l
ZMhNiQfk5/ReqLTTpI5mrghOpwIXSZ8Y/m37e13JUd9LThe+ywSQ41I0l6XMGqPXvnzPJj+OK3Mu
FoYh2W4urCwJ9cGiGDZZSkGQQIe1Z3k/eqVnWItmtZ/InMbsC9+bkaHpm571SpRuL/ByLGDNHoZT
TJ8qUpl5yrrMEmIGmb/R9N+vSfcVJj7s85kDHdnLRBNH7TCRugDXOjlLAJdiRwzbAnmlR1mwXI3z
uA5QxZDmsyA8tsEXSWf0QBmWn+4joMur1NUMlibph5A8aazsgsUCZaxwNVdT6xnykIj1YemRgBZY
4JxYRpHFBiXnmOyWFU4EmVl150i0uH5kSTaLBCXZWpVMuSGDBIkFxtgixX3gqVn8twopErJ3/o1Z
sJBuWwv6SKQW9FmfdRCAGsOF5SPujQACZHq8DDwBD5+VuGxHjldFosEFMcc48Tl5RiA7PJArX9ld
6snm4CivbPDL7VrBihoVe0t8gj0zBdQIYmK+x0rbcbFIhSm2mbEV4+vJ5KVXUWo3JFKkEbuE7UfV
LO4zFF80p3GCbwTwMrdDJh4kyxTSh0kGIS51MUZNlTss2DYcsL/fWj2g6OzBknK70f/bHWeOATLM
IT0Bq2sF4oMSUtPZ7SsZLso9+T5D6EgqeMmezPiiofFn+qEgw8ZUk6AZ1AsvaSEFnIo6hf4yAxek
9/IXIO/N334df9LP/J8heWPI9zdJ8tFXH7Wu+SSdhRkZ1c/0jGKTB4yLXfmJDMVke/3MWo/Zftcr
Ococt6kizVMJcstk2J3sc9NX4NiY4vDzdpC8bTOvdMjfsWZrjkZDCEBnVnpHKRZ/XrCHiRjh35Gh
TDOfKkbcktcL6lLBrqAh4JapoAm7NkkyZkmZFcmRxGDFVNLripKXCPxrB6uIl0tdnDXfkSiZs2XG
nOj2l7pmGZRlEfhKK1ISkqfJLm0/pzFvGkDWanlGRLBtVa50KJnnkkDmpQJWpdH8Un4rWbeNNiVB
FgxNMAw03ek1jjEt4ipPG5RuMXOCwcfllEwMKdi2+VcadOtHTmIuFo0WJwLTxsRt9qcuFVqTV7gd
QBFdWU0PoYihVyHd9VLltFHtZDkTcZbBKL3foXaRGsolmqGKme26XfhI5tmHQ+O3tvQT8BIPHDPa
3275rhinhKRNNL2vuJo4O+zavZLjR5o17XuswItmtg+ZcynbTCposRkq/kPXq7NiEgZJBJOJ8sgr
tiHAs86fbiv1doyKs6P/I0LpWVGHBZBB0W7AmOeOnHQq7kgtJvtJgHFyd2HF3iTs+ZDQrOhRryjU
QyfgNCiMotS3j/qSxq4xwvBXY17ZWl5iZLeeZVMWWuyX6JrG0MDt/vOKPq2CqSALE6FfHMszmb8U
PKB1/OkIjKzrsmTIkiLSZxzERsix+w5xqfPQ7ZIc7cTJV2NWV2M7bLjSobPQLFTkfAhLEhX1WAPt
jkQVALeKNdAYd7KQ+p7IEDRDbDYt2YoqJTbAa8x4XgfVeR+2poZMm7OCyGx+OpUJvFWgu+Jo5G2a
LJKU5PATZxTyUiAV1g5KcB8q3u3f31a33x+Mxl7jgFKGCQj8ftPi/Pi3vncKnrHm+TfadqVBeFx5
NSntpgC72+DB4+54YJ2kP6THFqejGrMG1kn59TZLm0+G+88anLEmqfQC1dwtIzb74Q/a5FRVr3n0
fvv3N/3m6vepyEPrq6rJYyjTOH0ZeCS1SbhvdYT/zIvZ28XOFSkq+qhGnFOVjYv1HR20RUmhAMXV
BcdCAWKMvgKBiGTujxBr8MFarahSeWLNx3ylB2CQXNPhncwN94Et7qY9YNEOwaOwu/2ehIlb5Kic
URrlTlJbfK+6NQQryjHZpvRaZmldesx1hfc0QZ/d2zQ3ZUQVFV3DRVRdkygWl1yc04I4gLwKsQnf
HfPKYACJbhvdFQ2KL5IIiwVaQ86CDW6zCIbXcmyAKN7Oz4nUPooZphDrb2nQW3JZMZdUNj+ijmNM
hqoomnSxoCulG4uuLYQwgK0CpCjQDHKreGtdAuSRQnKQgDB8zOZXXNGjtCLAacahmkEvlzEOpu55
/mHh3uOls0ShYRjFbfO/IkbphT7MrTDEIBZ+Ift9k42znKgoBy7AvVFz+kd3GVkMUiKjYFymjUsD
Vqx95OJ3rTxLmrvUr//gBDYx6h80YsUeJTkj31Vo2YBU41alSSB5hkPgZplJ5sUBMcD4dJs+4EqO
3gXJ2yBLI4w5OIn8TYmdhH+ImKUFShwlssIjCoYqirKCs1ky9XqYC4tLjAIUqAqSFd78FL8kvImj
zi5qUT5f2tr3/0vDPxCk3lAbakBWAs3GEaPQTJozu+nLYIleA5NlYRQ1HRS0p2JXP9ZWiZXW3hWs
9B7VA59ZO2DRo6IPRa10YxjLwhHuegD0tJ4Wms1heRxdAiraIntjlD3JN1mJIf2E9LYX0PqjtmnI
E/Jenp0FUpjkP0/cbsBszvJ4+3uxiBHuV/ZKDzqeH1Rw10bAbEolr5hbu5qxs2C0gVny+nMeLAwT
TbdlP3BIRSaNLJASAiGKLlFhS2/5WXYEwMHfDX5tE+D+5NyYoplH5hy77PkYgcU1Uc0V1xkWCQED
jieWsAhyp3qxn7jcuX3pfNnubbw5cB0usCJwh4yvS2n9B94pg40DEEodRnXh8HVn5jNv4iKazQ8t
w1azyFCmeorGpqx4kKn5XdOf6/Q4ZgxcIBYJyrbE5TjMs4ZHnNRvcsKZKmdxSfYnfIgSjqgD0hfl
O0r7iqyf4eLARzoqTiF868Xw1AodQyI3WVlRIZ5hJQ9Kpk0l17aFU4YPVZpaRmnhFNC/ZIVStarj
ZlUj71W2x0jba4nfVYz4ii6Y/JKuFSOUZpUBJw1KCEbi0Ta+yZhQB46YB1AgUndsPEli8LSpSCt6
5GFXD5fyTZXBWhVOhxRMFwt7Xlo3B+JtfmyMs1GxgD6ppc0P/FHaU2vK1MwdxCEW2s6EVU2tQtDM
sZ1cpL7nOav9Kc7tRI1cMoN621YyX5dSKl0YM62RQb11smcAWgNeeh7NyrkUCv//xZ0P3FIaVjRD
NHc8XrefcZK6JSDroTneRzpwCQMTEJx+UNi3eaTCrQ8kKf+t672hchlIcppsGdyXuH7REtTqlzed
dbnlgv7zwdFdhecSya+Ehw9HNclaPGeCSSCCyCz4Bhb0J1PycQ/L73zlTFBosOZscvet4EgmlpUO
zPICg+VLK2j1Zwwzxy1hCZaz0pwtSTSxuW/Lo9ntcXTJCkzxE24MElTGmrmaRdTx1gtQdqcbuWYq
F5DWlvtcB7jl9OP252QRoGzOxLUq0HdBIDC4Q86VVhmyJIaewqNF5lLLXL1fEA6VERC7lmHoIuUy
K5w1/C9oVd7n1kJoa2jf5smLOD7BFd/Y1XvxVRJCKwI0SBr6tzlmmHI6AdP6Qe3GAhYwq+qTXOOQ
gz7cqQEr0WORoQxRVSSpqiaQ3bL8zvWBqSGWYALob4aeKwWh7M2gcUEqjyAyuPoDD8Q1MhvKvZJT
eJkTnFnZAktYKHOjdEFSVwNxHt1XjX8XY4Z3Im9yS9op21IPVdEHC36/a/ZxfCz7fY1dXBZ6CvmV
G1TotKqfCqz+xl3hhJHmT4LiiUm46zvxXCa9vXS5JcXTfVAtjHIbQyBowLhyEpo6UKFprdrvNOwV
NQb3PCjz078Sb3rVPlICTesqkEklxeQ76zvfs9B4GT6dxoeTh5Lj+wYkpHnJzUyd7lNd8zBesA+A
j9wDYhjX6Xa32WKIBg0Ux3dJPMQKJD2ozjwybr7GMUTxFAchw7+xmCOfcWWsunFuB2UAc4Oc2in2
+bEY+72QolMtFC6fGhYyPUbEz+KN/PuKpFHFYR9P4E3NvxvKnSaUZh47QsAwfHTVkrbD9PiWkTbT
lISgk76SM2+1tRwGIISTi7XpbsapQnI6cwwZQRFL7imjwSvRKMspHrQp3+v0nA1fNO7xtnAw7BLd
aYwTfqwqXG9wCqQYzdx4xph5f0JClQ0Z2MVAdqJMU8BhWS8bpgKwbS5XRtbARFnYFrzfFOjWSR8Z
47AYI8oIgxUNka3M2B1t3WROrKB8bv5PBNr/CsOVHJU3NVIvArRmRhzXG7ZeGsdYYaXx21/+SoIK
XsKoKaKmAUdy66KHEam2qD78q89Ct0kkqefrPu+RxRaAY8v7/5D2ZcuR47q2X6QIiRIl8VVDDrbT
s13Di6KGXZrnWV9/F6v3qZRp7eRt10NHd4SjtRIkAIIggOXo6Y/LCDIhuO6tjDMNLbuJMghRmKGT
ZuU17RpXj5jkrrztA85rJbiduoySSieAGZtvqf2a1idlPCWNITFGsWzpv9vOmK6CjMa0dCFiwPCE
kTK05Pi09ZOUOgq4Q7tHu/o2o7BS+7xgrAd8+NyaEuBtEz3jCl4gUAhIyPCghZ5Tt9PvukSyTbLv
C/Y5IME52QG+r9uHPvlO6L9sMhUXTqxmG3L0a6nLAgegm65m2l5n2Y45yAaTSeQQi9jmwNBKys0y
Ysc4ec2VL5fVWSwceCeHaJQD2GGLEgvV+vUBYeOVfo154jrGZIEMDPNcwh37eRlyW7X/bL1YvUZm
pbGiEiLFZJ/YvcsSzbUSy6mK2buMtH1ROyPxxV3Z6jAP5ajUQMrw7Df00aeGmjd5mVzPJIEjVfzL
cP/jQD3jCUabJ0WnRg10YryqjrzpjGCkoXJbXOM2wa74tCFyKyep/R0pvg9gz7BCvJA2AyZSTYBt
PF6NhBTOLtxjVAOG5dj3IaZjk12G6kB0W4CMbCrcQvb4LdtRwYnkUTrQLuZyL3d62blJa3gd1ZxF
qSRLzFfwnai6ruO9jPJaOWGF2z6Lu7SFf9equ255rNmLEvzn8i7KIITVVHRdMedyQGQZ7lBgXjDX
Bq3aZYxNq16JISwYSZMMXdsQIzN/sOpTskiOQZkMgnetYrj6WMOVpjN9Y6ocSztEKIC4LMTmrq+E
EFysaRBdyQoIsXT7ur+LbMNL2SH62z0Xsz4D67TZTLAhJPuVZn6tIb9Ty8YTSHZEzOmUir2UnYoV
W2L7RsFhiFkFkrBerK/4x9WeF+x3tnDljqa2yI0whSD2Cygqb0BT7w9O+cNwJr/8/+jclOzP75+z
gtPi0ZhDHSIFWuHEc3DVXdM2d+Zk2V1WBKlggp9FF0qHCSDQhP4KNZ4oXQWzUYg0J3/FbjA3VjYy
S7ZZghdYFt0u0hCStSBTH15qWbEN19z3Xsa0VaITSzfEKLIcBkJLio1SMPW2OFr1qQuOc3KLmZZO
2h1TKgn2xBKE/2rGGVBYwLItOyPl0V5d3mb5c5igCWpEUcUxS6+T5WSFrmHZ3uVd217EM6awiBk1
06YacfBP1lULNo3h5+Xvbx6+mDT5f4so+NGIqaiWryBTG+7q4SEZ9o39rFo/Fmnh6vbr3ApKcKdj
a4VLaEP/MOn5VdvxXhYFBfHxsbquvfKo+Xwqee+i7HJ/Wcbt6GmFLDjapq4s1jZYxBhXaMVp93bi
MLf90f+ummrc4jQU7mXMbd9+XlfB7dZD1o+9DmFn8tCXjwu5sof7yxCSrRNZJOeCxnEZYOuaTvse
W/p+qKzjXNuPrarf65bskUYikTgjuav1qRpDwJnp7RjvUeu/sF+XJdoOzc4bZQth7liCrHkysGrp
r9ltjiBMuC6T/fRA9+aufopRtI2S/hfZIFaZZPrbALTNmD0H3ONnOtLKhZuGXrKEEoWQGLLN/77y
81mWLZnBg4mmPcYGw7gxWa+YDEFwFch9tiDT4BtUXqfsNam/Xd6d7ZPqj0rbgqto2dTNSo9lykfF
qatf1dTsMvBmDMfLONsvD4ZuWgaxqEpEAqMyjcxIzdLyd3ULSBg+gQoHr3KYMf0FMwAwO9PnSS8r
cTLLl0DzrX53ppyhxSiGKlYQaDWgzdOyq3637PDxTssvPsRPXhC+uWUrOCGdE+RLUecj4BoWO0vx
n4LKhgRt6vYKQbAoU4viXGmBUFbXieZPdDeVkohp0w+tIATzqUzbzM0cEHlxGyem0xWf587yprly
okrSZbEpDtWZzaufKOYYv7WitEq6OK6L0u+Uk65/1UEEaT1f1oHNPVlB8L+vDNWoliCnag6I4Jsy
3mWy/NrmcmGwtoaOJRW+TtjzqVaHJMwgAinyfa0uO2LVzhQjZW0rbmjTn5fF2V6xM5ygAItmB2o5
liXKOU5d8kAnL7RkbzPiNO1/IqOVTMK2jHE0IV0MmZIbNGK5ta8zB1yWfBDEdLCfl9v8ZvSoWz8t
jw3Ml2B+h7zXYTs+W/0KYecimod4boCo6tV0g6q4fXoD4r3Dv26SfScuX/OVikyaPeUExIZ+nF4N
2WlZDnSSxCwyLRGcLXpLe2WoANGRG11/qfKnKvpSNa9jIS3/3PR5q2XjP2UlTWs2yUz135tHXMO1
vvMHSczEQUQ2pY68tnU7m2mqNjU0A9MQxAHzo1l1gT3DYdhfF0wTyJ7Y4ow/0mdE8kcUHH1A/3HL
Zaqm2Zzi4a10UWhQlLZn8OgD8eoKZLVKuA/Uwfs7GCHEHAimUIUxYBhmlVo2Oj1pd68a+fNlmO1a
FUvTTKKa1NKoYGkpKfqwHQPcTr/OoKBerjFmHC0a9i71sr0srbl54q/ABIOqzGVqwkZBJUc/u511
lWE6pd5/T4rHy1Lx77w7dUGbwmxVZ5S+e2TV7SYcdQtpYD05kCDy9Lzf/R2E4AbzBBQm9mJDFNOf
QIy4WDI7kgkh7MxQJNRUJgiRFntqP4ejJNzfdOSrRRI2o0+0PEahGYzE7hxquHmjuomMAmvzTr0C
ETxbomgLKUuAkOCJlA0KOQ562e/Hbp9mX/TkyjJkAYps2QRHl7d1OGOEGxCXwDX4zDoo9+W93145
6BYYaHUdjIBvXQDOpWhZElb4FTuG/ZeZHmgvi1m5/rxX4TOGoF9W3ldhVQKDU73pHk+vDAfQHMUg
RVMPseZeFml71c5wgrIFdTwnjQm4pbuy6icm41SWLZmgbO2QmaRrsSt9/UMJQay47O1csmYyGQRd
M7usCEiK3Y6TT+10VBNZWCITQlAtJSD2EgVYJF29j+jJmr4ScPtc3ggZhnC8ZB21CMPbnE+XW7PI
ndS4GYnk4iVbKPFsaYM2qBkwauW+TPf18vR3MnCnsAoAotAecjvmZ8pyovOPSj0mMn3avtNZ/6ew
7xpRp6wI+77im/1qXGleih6M9GG65oOq9a/pTe/x8Vbl4vWyF8Dt5M8KWbD+lDZdMEVAHnbKXXwN
Wvc78+eP/Ab5tHuQWBwq2bPB9ql5FlVwBUpODBaFODU1O3OW9IWF/Z7SXdJn3t/sGzJ1b/ct78qx
n/mZVi+Y5exHwX2uSMqftpPGq9UTHEEZdz1NkMjFvvHJT+WpUh1yH9/oV5wFRNGdD91XVoCCV0DN
Nli7VSh70GSOgjtEWTkYJPR3Kyd4hr6rrTpfOMh40qfskGeNz6SFxTJFEHwD6iLNJQcpoj8X1dE0
KrB+YTqXMU+OtZSPlyXaTp2t1k1wEnnR1a3FnV10rI4B5mGARdCv3XQfHtm3usQxhFfiOyKB3e75
WMEKvqNXoqWx0VWLjvY2c5hzMl1c/Ihf7+mt4qO53R0yx9xFV9mB0wzJ2nguu18m5mu0Tk0q1nP4
MDhYVefP9vgproy/OqqY+O4UlnRmuYqwqGp1j4XMiaSWdtnJM/HZKVKSolIrSFKA+TwhpWN9qNjC
1gyTMbDcgtvrrbtgGRubuIuRVivNFww/PlRLIvFIm0KsIAQlnAo9JxmD6xv6vR0mqCqU1aXJEAR9
Cy19pBo4YPxiuQ2rr20jOQv5//8ujjtL8G72qBpj/GmK79OE3epRj36HbJc2+U5T1NssCz8xmsZO
3hl7if1yZ30JWDimJr2s9IoAOMEwitiPQGdeuqBZRHHUVYlpp5XshUKykqZwTDGlYkqWRaU/oig+
pT4Du9NlmTaNE/xxKmWmpqJ3963C2bVa5cmEe35KLV8tp2O5qFdKnu4uw2wLcoYRnHlGB7QmUsCE
GFaJQzDJJW1EMgDBcJouyzvVguEwtcAjHCo07OrnZRk2j4rVUgmGoyld0tRzgoxSbV9ZcXfd6Oxo
zMQh4Yf6lVZQggXFjUrnogQURkg6wfiFFreJLnkq5SvyXpn/bIk44CVss1CZa6xYm+OlLR6dTD1i
DqEbK6cqkBxB2wHeWSBdsJzOwpD6jOfspx2mwbratXJr3yS73O0c/rTdnYJIonFix/Q/CcAVpGA7
IVHiuekAqV4lP0EGxQlXTirMiJts5/PGkqX3FEXmJDb7pGxbxwgZ3bBRSyRYVNYtJavhXxnawXYT
xdmqjRSdlf2AxFYao0ylHbwRjNILsTCck9SyevhtWzj/Av731V1BIVmqpBF+wdTvjfg1Dp4/Ygjn
7ws+ow+6KJlnROuldV9bqO65npS99HVWJoXgMqw4ACsLv40EBtql++iGMeZdFmTT+WFkhmUxFSMR
TEEr1WFsgiCEe6Xlc4hCGNp8B7OmxMNup7xXKIIiRnmsjy0Bil23o0MqrfYKjYC0hphPI+2S76VZ
tF6bWYozK/kEppSlk5yYMkEFnVxIkIFuEbae4o2b1z7eTbIXwa1DWcdDoI0abpUYpqAUrKvQHcGf
ZDAHzkkSVEqlV333ZVD9UUNDQXpbx0y2stzjii5sjSmoSKsb4ZBhmBAqLnkzM0qzdkbl4F9ec501
KLzUXN1PvaR2Qs1tPtKAuUYXjhwWGnGNKQI4nGdwe83triHFLu3Q8xlPd1Y9nHIr+3VZYblA7wTG
nBdMSLZ0gn/eWnaTGiSwDWSws05z0vpmmr7r+nNqP1yG2TI9fQXD/75yIDbJirGcAEODk073bX13
+fsyMQRdKVu25H2GfWuslzjMXIYhK8O1mTxfhtk8AtZyvNMPEwWOM+Qw9vkjvRs8a1djgFF3FaCi
0iU3CcZLMwnolqmtMQWtiAO7SIgG2bT+uidPrfbYybpaZBBCIGLRUElTE2JVyaNJnobmNZMd2LId
EgKQmpDISgpIMYV7I7XcUa9x0U8dZst88FYYslovsUIGjI1maZZ8j/TnorgL0lc2/IznJyUq3cvq
IEMSvD2rRh37wpdNw+QKGh/isd5XTH2iRr1vq9y7DMeN5L2tmppumYYFSl8Bzoz1tNL730p+otq+
MyTP7NvfZ5h0g3cmZogVGLWeBIpWIb5h2o1RPhaGxAlsq8Cf74vXdmYt1pwX+H6NyagzOSkgEET5
YzUdLq/TtjafcYR1ilvVmFiAWDcfzGMWhq45Y/Yq+lkvw2wmX1AyqqpI9Ro48gWrKegw1EqL7efz
2A1XcxK2q74n3/nUCx2VI/N3Hf7g3ni8jLupdVTVbGbwyURiS19RRSBlDAwEY2PN3+cqPHFOWb9X
lxiJaG1/GW1zMVdoXGlWnrscu3rJG4r6IkXfZ2GFsylBynjx/w6G/4wVDCFFQ9JJR66F/KraL3is
cktDNn9iU8FXsgjee2hGvShiyDIUd23yamXHvxOC79xKiMQI0qgt8P3G+t7poDNvTrSWTE3YNKKV
DILS2VHPunkysVB17Rm2V2DMtcaegklS3yPDEfw1XVhCJ/CI+MmiuUtdnNpedfO+uWly4wNvnPpZ
JPHeOKuBokQaFHo2nsnYOHGxixTZk82mPLAXGCxFR5VI4TcXmU6NGJm2bLBdyqoHLdL8mP5qp0D2
uLlpMmcokcCvZCluBzruGSpFwGipN0rcOMpMPrJDiNhMLpOGgoa32hYVWT5xkgv0qnt6dx32trPM
D4VSS065zTh8hSNoXJZUUdpTXP7K9FPQ3LfBzxGJXYrkMgizyxMpPl+2ok3/hipAQyO2auPO+1Yu
0M1GGOKLnWqTT6p5T4dXOhZOMF0vqirxOptKsYISnFtO80JtJ0Ah34f0/G0Tzq6qzE7+kVSyvgIS
3BsIZ+mSVvxBpblZ0kNuSlIvmxUiawAu6cr1FCxOScCfhvnFRfNAT3ZfXbce2RmHUDodcvvkW4kj
qF6ZMH1mA9fwPSrZfO3Ql7vgywSPhyhY97uXvHXjHZowO9kz23YEvoIWtHFCCqZVuaDJ8Xc3wyk+
KYtDnk3nN7Oe13dOnTvSDPSmEaxgBXeIeeNxrIaQeFafWfRtrl/y8crKTmnxxQgWZ5bNU9k8qv7g
YVjS2/000owZw8jFTJTemZu5dS2wU0lMe1P/bQy1ZYS3AjBhH6sqG5WQd5iqS+EoqBAsytd+cDMU
cV62aRmQsGszQ8/vxFsl1aZ7mWplVyzVdWPnV3FdHi5DbWZH9JVQwlZZYbdorQGhoqzY6xROCk36
jGafxjnbJUl622vOZHpxJUkYb7r9P7gIC99u2ZARc8LcdsgYRw6x/4OigCasPIl0PHh9dwlgho0y
MAIpxeffpMUwdUxyQzxWl3t9wjjKND6k4TMy7l5mgWnACr+xdM4dS7Xcqlg6yQ/YVMwVPv/7ytEM
EV7FEoMXJCVfo+5bMh4lAm4tI/r2NZOqBvoIxTZC1WptPQqQWTJPPKquMZepBRMcJ0zTrrTXcodp
rZKIWgYpOE/a6N0YRLgwjOphrntUmF/3qexdZOtYW8sl2JoVThgXxx/i9DRxh86dg58pNJHZN43s
Or8NhQdzTdWYhjzk2z1SePmLheI33yoJnrSKzKF1vq9AH2xmhdMomkQnttfvjCfohIFZm2U6AK8y
0I8+2Bhx2CPgkTmRTRiNoHya99MiPngr1tKMljbnCHjy6DklTxjFgS7WvUT9tvQbkccfEPIWpIkm
2zBKgHC++xClzL3hEOr2P3pP9Yqr2HYCN5HNNt9sE16jCjs2ExYt04QYq2j9/LbacVLwyid35cm6
BRvnLfU7n0+oROIRqbpTs48kAcSWg17/AGELtc5MctwqER4ngYu5QU4Zvcxm7DBw3Fxe4U3lXC0w
3+WVAxmbsQqbFKKazW5u0gOtT1NquqOx+L2d+pfBZCojWHaYBKG28HXte+Ip44xm9uVLkxLJ6slg
BNvuumWOzRYwg946xWjugrn0GqPcfUQaaqC4DCTkqId5u3RmPqR2YsOFBEPst535vBjI8E+y155t
af7AiHka9KaodqfBBAz1IRsxq8P4jlmEkohABiIYsxahdzhuIIsWBI6SaVCA7/Hy/a8WTCyv0OsI
4/VjPJQ0rV/aN1F8/NAwC0M7L5ZgucEc2Po8Qo6knP1CyfaTEkt80rZLOkMItpnabZ1ZBvZDy6Lv
WkPqw8LMWXLubpvlGYTv18osZ2pMatvAhxPLMzHPTTVrrzeRn60ep8mSFJhtSoRaFNzv8K6Jgva3
YIERZW2Gpg28Rn+PyKmNJc8B3BDEIAkjRk1KMP5HNcRegzhobVgkomcrtLw4R2N1Zzi8/65gyD8T
N59ei3CSrOCmRp9BxVnGUczAaVXBCeT6jrX3JHDM8ccH9HkFIRiN0cxmVwcIvmiw17oXbTx2piSr
IJNCOP9szCtW2gLxZZMVt2mEAWFTCQ7jSJeY5maNIfrHuAaozEZb1Fsd6Co2VT0vmLQrMPjpkVc/
agfrdv6RUzyldw//ekb37/f7NaJwCWnNkaH6hSM2sxPY9nFG0Rpt2w+t4FkwwUs3GJ+bzzx/odSn
pnlaukfT/nJZDzav++AHoSAl5/YjdmUyktnEnJGdy+KvJShkzJOe4u3uM4wYz6QnI/4ahc8N/ZzI
htJuWu4KWNg1LTCGBINTcaBqwY4luoeZKv5l4WQQwjYNaW9NIe8LsbTXTrmum+fL39/W8PPaCftj
6tZAlxYZ1L4N/TL4jN5jz5q+XQbZjKfO6yTmAHHZLgtQJ6AzwEhAfxk6U7K4qXLqZK/kEmnENodY
M8pgrrBaAQHxTl/vUXbgs1T1Lssj2RQmuIUKWdJC4a0Bg36j9qd5kLw9ycQQjlE1aNO0jPF9MFGB
D/VWaR7HVHIqbGKgJ8xULWpRKnZRgUmClLMFw7TrXTx7VXxHCkkguLlMv59lQBehM7GnKaox2a7l
OdlyGb2hxqzKMHq5vBPbUvCXn38ghJ3QtWlWxgBeLOsjL4iKgz1Uh1lfPmIlFGeNbSJbja6zt+65
jZGhaVXA9Mw141vTcDGf6QOSrCAEQ1dS2zQU3kURZVHidFlC9iodR4eX3u3/Dkqw+QF0NmGi4HoT
0J3S/zTZ3tAlDzOb+3KWRqwhtZdsCBIujaoeyBRiECDajmSvGHxJ3gU2KxAhAFBTJQI7KHYloukV
QWeYM2tPy5zfjZryeegLdFLUsllCG4Lxnk28NlJk5FHU+VYTak7cGqhN7i9Z4iXq7JmFQ8jh8gZt
nWhvUAS1XpY2y9B3kGNQlr3XPSR9wEeCbLIGgmntiyxJuCUTEmCoHIJE71MJJLTNWUHnjt9UB1p+
6mtflcVqmxJZRMXgGQ3z7i2xa73hg7/6IsyRJB8xeUc7hC/KywJyNBUpeV1irhuKASIesJ1DJkvF
ZJy3m7TYga4wO0VrmPloQ+16sqd96DDjuk5frFTirTfc3Bs0/vfVZYHNytJNSwZvTR7U+H6IJanU
rerONwB8/1YAY4zpcCSAOLWv/eBkJ4GnPxr39k3nRwfwgoyOjA5NtoBCpiAFreiyIOb1bSV0xyx1
Flo5k46Bq+VRza+DD1xNqW0T5HBB941NEzxSZE15MpsRJCQPdv1VDa8LRWJTm7t0hhDv8Uu0ZJ1u
xngTCiqny3+pVHKgbm/TCkFwDUh0G2ClBEJyDA+pP2HwOzqFTG9ylT05kMQlB9lYny3LXa2beKW3
uyVY4giQGYwoeYhjn5JPl33RFgScAjrVLWZZRLyZVHDlrMP0Tb83VLdrGKcYvENfj/d3MFwjVzre
Mz2KY5T7Ybj5QxtfleyU1xIN2IhC6VoSQcmGSW+KPgPEDFrG4SrHgI4EVX5PlwXZ9HQrGHFKN+75
uYX6YN4OxFP24H7ZNdeg8Dwah8CXue6ti+NaKDHGCmozBocgF+pqfCUvsZ+7g5sfrcwhoBvGhAn3
sngSdRCndOd9uxBkkuDszPKhWqyboY29Kcn9j8AwC0WYePdgYnSaRTqy5kTJfc08JMt1kYWOISvD
5EGbED5g6c4Ygt+2F3NhGWG532WIs1D0d4jLyWNxoVxrg/GQJ+30ISU/I/LFXSl5zMrJaDVIlSU3
k4nHiNRV9UayQ/9DJc4ogvPuxljLG5Q6/z4udHRhKz752e9mEFGTg3WUse1t+r31OgrBcQ7eEKWJ
gDc3TvQzBCW0dkj3QYHWg3ZwVI9cZycZw9iWN19jCu7CpBOvKQnAY1bcDfVTVO8u699vt3ZJOQRn
MSmqEi8qhGJP9ktxzNCBeZUeyr32qO21X/0xuNP95GH+ECnXWivFyDmslCZmNoB57QIfy5otnoUH
j8DBK9kn60v+If/+R1vEgDbQwMhFC+DZ/bdW+Q8ILKRZ4W2fcYYQolmSDlbcd4DAVVBPT43pGbKI
WQYhRHz6pFtNyQAxzvOeqMhxkuaBLYYkVbtV6/FmdwSf0dZtbEYx9E7TnM7jk/SsT+AhcuP/dM7k
Ij+IEX5e8SI757k6X9BGsfrfUCJaRdwdDsbkdVOxq2bqtGR+mqbFQSvKAyvs/WUL2FxRDZMPCWiw
kaERohmAkKG3CxzIUeUqE4Zt9KMzhP+5jLJpxysUQTVStM3aRs0DTSvYReN8KIMP1GxStoIQVKNN
WosmCgSxFjRiNY92eRx1WYu9TA5BL8IhivsKA1awQTctO7XZw+V12vZHKyn4dq2OjmRSbB36jSvN
nXWn7UDlDs4kHlmUo6PeRa/jbvbwYLpXVIkn5I7uneqtgIXTZBxGM+o17NBYZrdBbnhjlqM8Zmhd
Oyx2fTv5NnQSD0veZYllKyqcKsVogUl1wbbFC8qnpvs6+3wZYDtQW0kmnCH5oFOYE5aUYrTPrFRf
O8vax7r2yJb0Tllap8+CX3RQ9koz7MO2P6VxLOtA5at3aXWFYyauUPcxafgNPbut9acgTNws81mt
SoICiTWLVaV9UC7WWEE/lyKBNbM9rWeHoO3/8prKYASnUViRXVEDm9aHO6v/1cVXvSWxBIle6ILH
MO1ySdoaKzaW8Elxcl9JH+S2I6izZuiCy9C1pldDLgbnKyY+plklbvJ93OElBjyc0+jKriYyofjf
V9Y9hGPczjGE0spgz+b62Wp0ydZsQ5gYMIUSWdUUS34t1itdx7msWPVlGF4GaakSX/j3qvwHQEzy
p0ae22wBQPg6gyBYRwxIfftu9nIv9j4w9ABO/QwmKNpvItG2AzdLi/FCYXgMjNZZOtmNnnuASyIJ
ulbTemqMHCIVN/nt9Fl54iSpkVcd2K11mhqw56IAC9QD86GX7NbWpOA3AgoqGCZzzcYQ0JXXowim
fiVoqYgfuk9N6JAfxud/mLqzPfs5/fsC9DfIgi6agzmoJScsGhByWs9DtatkhD7vzhSEE3iSI5RQ
Hey9IvXlaJl1qPdM8Th3L78sjLvokO5aySK+U3kBRti+og3RQGwCRp93NHlIepl+vFN5AUDYpCJq
GeqEbADgSDZ8lH8feeUt2O528omL24vGTBsM5bahiYH6Qhkm+BBI0+StF1Q7dKCkrTdHqWMFvqY8
DbEkr/neDf4W74worh8qoEyWBnybmmPul/vwRO6K6wkstnxOYSQr/NrerzOesJyjmU0kNYAXZcpB
maLTomT+5QPqfT2sIJOg3Wo+mWYfA4M9LR6IzK+0W2tv7+IdPV5GkgkjBGzpVKXg+AFQ2mVOraAb
fvhyGeF9TCjIIoRmXc0aqwgBYT2VB+2uOvK2q9DHG+vg0n3tNa+qx6fa/+vRQQKuEJqZozrjMRe4
dXVvWDdNdR/O//Y1TIDgnnl1IGbBwtI2grIXQ7y3Butmidhendi/vfwKMNzmVjDLwhpqoZzLWzCn
KlM8tBI5vS3J37+L8d6CiPxYOVg4LYNBFrQXv3RJ9qxM6o5Z7bWSld8uq4TER1jisYgBYwEKTLjF
diBVieFYNf8DaWdBIsExkKkY7MACjJrvl+DasA6mtbssiWzRBF9QDqiJjtGC6TH7UNSTo4aFY4eV
03ayFz0ZkuARopQkUd1CmEnZZeYeE3VI50/Rj8vyvL9tCGsm+IMk7FtdmSEQTwsvXubxVun4hhPs
hjvZ+w23wDeBiwDGZV7pddxMIAHsOFjTO52igmd9Idc2zU9zPNwvuSk5KiTOzhI8Ql3OTajxA73q
rgxyrSiS78vkEdwBoVoco0YK36eKq9YvCvjTe/02nG5zJvGqMnUQXEI9mYj9K0XxsiZOfKJ3vJ8l
GG7wzBLDRYBz7rJivLsyvd0qsUE7mlCtMLRhiK6rQ8p+lp7FJucDEOiKI4aB5ykqsgxqNM5qzMRS
MAQjdusBPk6rQm9o8K53Geh9KpgLc0YSr5mNMRsgzQIS2RdH5Cjc5C7dW3545GzDmNF5LCUJuc3d
WgEKDq8daRKMNlU8m72aIUh6P4/EXxQZCdym/q1gBIdXT6ESEUwQ8ZrmYAxfusZ0lPZ7Qa7NrHMv
r+GmC19BCY6vSRcrIjokqrLETXXbMaaDlv5aDDy+1p9RkjrFkjXcNN4VouAAMSwtZkoH4aoIVB1P
xvJ4WSLZHgmej6b1QEfLULy8iUGVEDk2+gsz5XaKJTcX7gXeeT3dpChyxT+22MA1KUqglzoESVlZ
OlGP4qk5UiNnztPcbYfyrm3Y8xJ1Eq3ftOAVrOCcMozLtwd+Gg5pgHFSmelYJWy40tX95YXc3qiz
fIJrmkPUnVUzrhs5SMTLlyJ8+pvvvxtQyrImpLWG9WPNJ7XzbV12X+K6+783COPI3x5LurpQfeYb
xPnfDDdyl8MEYnTDwSnozZ9k97/37ZG/3dH/LRgeZd/iqZ0ZRx0/2uPX/BvdMfROBZ51a95MV/WN
6qU7ojqyuH/7hvFHHd6NJG1iEmixBSFpYzaONkdemXcvlr1cqaP5pe7oIaqTH0reeL3+r/NvgsCC
KTdxTkK1g8CGVaOit29fZiVm+wLVl97f6Ypg1CpIRYesgi7OORpOras8ebgM8D/OkvPmCTFMG06V
1ti/lWXGO3rmLaqjoIn20OAtbPnGW3kN2WG87arOmEIcE9rKzBLuCk3G5/7jrDukpmXuwGX/U8GA
P4mvl8EJniPAGLp26rGIYDzdgQfP6+zrxvicyF5Zto+vs1iC42DWlPT6jGNZC+JbLZofSvz3ooZX
jb30jlnLZqdc9ojvRpLaS5LOWgy5zOWhS2uMvntQulriDd+/xb1VdnEiqW0mTEOTp+J1u9bnTAAY
GUn87tMUOurTjIsPCHKQiEG1j6zvWiaf4FdIniD1OEG+YYlQOIALSuRQJGIkFiBxl7/zM6soHu5j
yWYFMKPL29hjPzjaHm9+42R1yYlJ7ty/h1FecM+/LXKFV/YYUlmNWNDoxnjg1FPBffOpus736nG6
zkG33Xtsz7M/cNYHekTPudcfihfyeFluiVWI/TChofw3O6jiANei+8l4GVGrM/eSS8V2fkvHXDvO
jcHQIPP2eKiMTmtiqwGb0g4vWFCf33V1jolhvdlV4NLny3JtHt+GjlYcNCpbpviqUCUUpcr9ALji
rrO/FDJWnc11M1CijCYIy1TF05UYiqKYSR36M3LisxKBzJ76VbpXbVl1znv6Em56KyjBALolxXzv
GFDUGX3FidzoyfKtfXaYD7Lef5lU3EhWSmknFFMpQPjtJ9byWJidg/P8R2l1Ti4NvbcVYiWWcHyq
U1o06B8IUTkz+nxCe37i1Fd0zwv4ApdIFHDTjazgBP0b0lQv8SoH0YgXYIJasS96SQn+JgRVddUA
CS3afQTPn81tkiZ6H/rj0DnJmDhqlDuBKcsIbqr2GUZMcdkziCiXATCEGpVHkyZ/sgNiSOJHiTBi
dstUex0Di4BSBaj0Hp1kOvT96weMlGJ4iKrjpvyOZjwLI9Wa7BmSKPfLNOOuIlur7XNrBSGc+hWL
JqOwAAG3/pm4plvvNcuJPs074pnE7T08me3wshNJ7nnbVrsCFpShaqKgQdM4gMH6DFLXKyQ4/knm
z9dx6V1eyO2E1xlN5B1vh6UtpmjhYtp7A0ML2GOI00PZd/v+WuYlthXwz7aJ3fBKpqshCSBaPeix
E+tK7VT5LEnkbuvfGUTweiSu+wjDRkM/S28i+lVNbjp42cvLtnmHXa2a4O4KXFjriu+RNVzPWXIc
bdVhFv1ZGqiymHI9cJtcppGbLnaFKbi9odGKTAUxqV9P3my/0qL5f6RdR5PcOq/9RapSDlsqdJqe
PB7bG5XHQaJyTr/+Hfp+z93m6Ip17Y0X7qqBAAIgiHS8bNHc1BDIb92/XhHiHN7YTLk9zVMEhJgR
8VoWOLf6gYUVLKDJXOzp2BamSCsY41d3hzTK2Ehngl7dkrl/XkTrx4Q6zr0XjCXEiJMBAuEZe5cf
6IPkGimZvw4+68WRRUuX30MNsHsXy04sEwGL8g5VvI7lppkcnBQTILMp6VGVyNThVRTPaECzCYZh
jkpFnG9pEHkqumYFd9a6SC9fwInU6rox7nIZIh0bdKKhu7NdBIG9iAQn1Di2AESqwQTmZN6ltvqQ
6eWPbcVYt+QLF5wLzqRUxapNcFGoN5HhLdKNI2rZ+xfduNDgvG0bloAakMCG7EToZ5+OahURxRmB
mMdmrmMvridsO9G/lrH8qivRQxXLAjb/xeB+fQM/9IBM4tAOlhKhmXT88POikd1ir5PRUxHCyxYR
1SQFguXfZMY0SCkCNuCFj0+Z5jdFCSjZ/7z6hFmBKZsKduiqWDbJ+cjOtONwSWF1yqKbpE/QhqZV
skst0UrTVW6uCHGOMUqT0lSlDsFAcUrKfTqdIhpsa+J6usjUZaTmddNCYf93H4VlcvMoVVATpZQL
Nxwdl3bmo1Loh0VP3xCN+m1snooE0W4y5wLq6wxeiHM3WiyZGp0USLJP2hP6rd0hak8TltJuMyki
wx1Y1Ju9Msa4ODGMtVed4qwu/bEYZ//vyHDH5fR6k84FuMkxYiyPFQm1m6x82SbyHujzp/ZhkE1X
AUD4Dpo3VItoVsMC7skdvMUrvOaGBXHaq+Trh6gk8z2203wAorZredFr5GU+9WQRBsi6RH99BG/Y
qaNINvr5It+x78L52KrfI+HzeNUPY/7if4zyttxPszq2DhitvlYHzYseUM7xIp2EgbXD/EdMigfr
sC3cf7GGC01OIfXamnrJAF+Djge5flCsfR896aY/134uAV0necotEWo0u1De5T2uGOXUs7dSfVom
vGajPCKSdlMMQaMDtyf78N93VvyuPHyKBU3ChlY6ePLJ5S3NMKST3GDd55+EPVf8MOW5Cnv0JBtn
jMWiE8R8svScmLMI6nO99eSKhPk7iTLpw7aVwUeCNSIH3adHJSf0KLnSl/lucuWgeZQxf9RhruZt
W0VEWslFB/ZQNpj3BuVZK0kZap4kD+42ifVr84o7LjzQEn3IwxIKsWToZCwC7BBwzTvdM8nkZ34U
/FmscEWQixUWORvmjJ1Y4y3I9GVB0xF6w+Z9m50hnPddr4tYMvYcKo6OXamcDM2llNXahgzjklSH
fheVsOzchTAnF9DEXnLsS69+E70zVo/uiiwnVr2n5TIbIKt3AQ07r0tF4OVM7d5Z8hUFTo5joueZ
3YFCNd3G0D1d2mN7VxslgntTwAlftB9qVQZkEBSk0+obLew9SxWhgIhIcHFBgTegNisgMUlnM763
RYv01/8+0kKmYtqIojgn0cfloHWUXWNDqxK0wD+3iiqC51t9zVoXIpybwJvSxlw5iNhFTJxM8ZLm
NFTPdfjYDW+JNgiORV0//ws9TrGb0rQaW87hyTMkJq3gs3obnlkmO99p5+rUe4v/2ldkDNoALook
pDjjankQo9qv3s9XjHOqHiWGFqktGEc/hpsY9fNiYe1mKayBiE6RU/hFQVeo1IEO8MaD2FX25n3i
Se7yMPgaXoL1a/q67RsFjPF7nZasCiOHMdZPd9IYjDUgV2oBjXX/e5Gewem+NTcq8iBZhK2XQCtN
99VTei5OUkrKm/Je3fevf1bRuaLIxR2a7kRtVYOi2j6a0j4MAyn+o+zHFQ0+zKjSSqUGaLDJPhOb
PO2DfrCQ7zOxBCHZWc/bJ7WeLLiix3TnKgzIelvJ4wVH1foVSjVTACz6oDvNd/Yn+WDcdkgY+KyS
Q3HX/HAO8W6b/voD+Io+52GaLkFjjgN+Z6QbMTF3agGBdpgxRdG42YsqgrcWag3nbBKM8zgGhfH3
x95nfeWSy1qPEI0gnxp5ksDZrOdxr/jjnM1Y2nmlTKCn76yPuLS95TXdtQmmAQHogMY+FcDxYU70
2dsWrMDmDc63AH1vqbDTFtahJl4WH5ZsEQSQAjdqcF6ltZLS6FJoThVixHGJgmFEJ6FvpSLcOpEM
+WlXpR7D3O7BS20QHWidkS+5zhd6boPoJTowJzbvl5GEX/5KhHwvvdOlabUoYDBXHyr5YRSN5QuO
iAcWnNt4LjFFEfmaWT5hYbuDCaIk+6N8/kUBTc6hRK2E3EoO4Y3YGUf3QF3ZOX58y2CEawGtn3P9
7yOrXzeryTkTZZF0GchnUPaH6hAjdat59GhrRL/vP03HxWX4punbQx5QrBxQDsU59LePTHDx8MVa
Ve+bZBxwZLRyl1wCGlTk6rEIGVB0cJwPCZsljJcSIs3km1h+UAZZYFoir2hyXsOw0lbumCCLG8Ac
nkqXLWzovexR3Tvef15pzp6bVxrCuQpZpr1F8ar1k/Qmw+ZHAMWSWomJln79u9PhPEYmUSstWxCa
rF0ykqX9oQvhppg6b6ggX2Skw6zMjg0a8UG6Q3PpDp1c3+RD53e32GvwbRF0E643IF2Ex5cbI4fm
UpSB3ujCC37sgWZfewh5EEQ2buWKlxoI3K7FBSFZNixVgvSSX1tu0v9Q8m9R/tEsRO3A7Cy25Mi5
jTAqmyGyGZn2Syob32iv+cMS3ai0qly6hEQB4Ga1oDNoW0eEAuV8SLlobamMPw+Q3tL9gsEv6Uvz
tuwGX72R9+VbJVozLjBniwtBAJwB7GxGcUxPfX9wUhGIzrosAXCoKrqKiVFOluOIrW3ABEG5TnOO
pez4bdR5mglLC/tn1cTa7GJ0m0oXxJLrzvBClpNk7AxpFSm4X9Lih4k0UmZ+pIqo/2hdHS9EOOHV
ebvYKcsxptbgog/+maqO2ymSG/a1gB8RKc7t6tFslTW7j53hR6Y2rv48G4d+Ei3TFImN872mVTXY
hYvTypJPlFI3mV4cSfe31Xxd5y5i430u9gphPBVEyj45YmC+w/J353Gbxr/ETRcinL/tx9mR6pad
zQ/2lqA+fXEsEp07Et1Hz6wMiE4cjSjfBHTZy+u97/hFl19upDtWXPQDmEsOdD+/oHsXwa7izs/V
TjTDst6uACSx/9kWv4FiRhW0DFl7DAtvFg8DvieWemaVK+FbRaAZ/FqjupXsvjIhT32nBeWDckP9
UtrraP1Rg8jNAdsuWahpudviXPUeNspYtoKHumlz71xN73stpFi8amH8zJCOivmwNK/m8DrJB9Pc
ZaJ69apqXtHjLpi4GnU6p2igkfrxANj6FnkfpxW4eWZE71TkigjnEptslJW8RtEsHQzf0lNcKbJB
YvSAYlNVoEeigZ3Vo7uix/lCK6NNjR39UMkydRPL9BK8cw31sH1U66/LKzLsM65e01JRamEqQ3Y1
kE+PDIoDHVUR1r4kQNA6MqWcRd3IouPivKKVpaYxpuDMNgKtBTiXqI911e1e8cT5ww5VRiyzAYFI
zjwJpT90D+6LVHejaVAFaiE6Js4tTrGSWm0GWlp5p4c/ZPVmzERYYyJ+OK9YY5eYjIVGrAB4bxl+
izUacbmzMlFfybr7vQiO33VQ27FZdhQ6HqaETX43qm8eHOyz1NzEpwHLqxQ7RAHCEIpZ6IZx8QuO
u8RpumICh9IpfNDdiq3acgHVBfcByo7A3Qv8E7/nGAjphpI6YJPN6WuY1GiwcBKtxzuBbYm44lyG
TsNsaGdwxRqdY7S1lK712Af1ITtilOxxm9q6Vekmau62YwNb53dDxkbiNgWcFJxub3x14tRvtUTQ
Sb1+daFB9v9pMIavnAXWWUrGvIDGP8OerTvtixOrmtJA9DJf1/kLKU52cY+NtJoJv7TMt2UFuHDU
3KhhkUXUrfovHvBCiXO0SzjoNC1RxUczCbpjs2B4QwLAweOVKYUeuprgBbbuMi4EOZdbtNgmUzDW
+ljSj2ptjadOiZNAx7rK/bZSrD/LsXhflmVTM/WfBc+rE5O6KTfjAb3gLAAY7paTEgcdNu6W31gl
3xEh66yzdiHHecOMZkiNYmjW1xYURVqAJsf5rlwWQYDxL4p4ocN5RBuNJU4fsyoSUNFRp0282FM1
jyXWmvMf2vEvanx0GGdJo8XdTyEysCDlLd1lpC+JijUE1iF63T6zde90ocYZsjHTCq0zoBaZrYvV
cmb4fUiOkv0gmy+mcr9QEViP4ND4ILGiRu2YOdzUvCRuNIZPiF1JYbTP23yJyHAWbZhjXHQx+GqT
zK0X6V4BhNqQmQIyIt1QOXt28oV2MbtLRoOEuypgZQH05z6wJdOiUTwRT+z3K/NKgWwfFzLTdzO2
vVQJ1dsxpy2x5Wp62BbfukO8qAX7/YpUrli5PLMgACPPpJj6lAyJtkOTC5ma/4w6yvJrF6+hcgFU
VSZY1R2BVmZ87dP7UEbprbrJZVGagf2dd9e+o2CjNSZHgHLBiS8yjMysDdAxnEPeDyTqBpIPRzut
XU0RmNWq/K5ocfIrVCvGNnBc+pF0P1v3EdKGsfFJnkXphVWVuKLDyW4oAYOIXlJW4D5a1iesOqKi
FW/rJTAHr1J0OiA7w6+RNeoonlF1Y1fWcIOGY2/A3nEGn2did7YepGiDpJ7jVTus0D6JWmXXGbwQ
5+yraIAZ3DkKDq07UfuDXh5i0YNu/dq6YpBTDEXPByTGwWCDZZR4I6OBkKQu6+LAHq6CiNZurfZn
OSowdhWsLMGgEaccjh51td0gBpiPEyZ4lX1zMnbs+hc5jFXOwBjaOw1Htd7huwPxveiSFnnyIagO
uCODEcAkP2ffZGwbIcqnba+x2jpwTY8L2Yp5xGgMy/zX/j9tfaybqUCRY3hTTtNrdyr28x1bw6qS
8o6tPPaGkbQn+yTer8MUg7f260/hLgCzSFo1Z4XicHpIw10sWoUulC2nmZGCliCkEJlsu0Pqh/dY
0uA6Z6RhPfQMWGRbtKt532t+eCXtEISEE8ixaHg6FHfOo/2c/HA+O7sMbfKNRhbRXsU127smyenp
NGG0Vg8T1Eh79KVVLvaAufE4iDhb85XXZDgf1gHLqetlkKk+Dl9/1i+Pw+zN9/fpgSlK/BD6oS8/
CuTJzn9LP7jgMYfNSDYrTLAknHaaTnUZdEflON2iKrGjrWuKCsIijeTCSAytd2kf4gTlMfSq2v6Q
j/TjNlcCEnxjSVOq8RCqEGWvfbKnjwn9vv33V58vV2fFv/uw/jAqZgqrMmr6anTdsdSkD3g6eeGU
3bTAuUar/KEJQ1dqHL9UFg84fMd0rg+C72Bh6cbpGZyj0fOxq+oc3/FPWrPwllOzZ2nN5ix0ogJN
4e+/Gmu5KbVxbqzlpAowcOMXKGL13s8Y72QJ3r0CqzM4vwKgVbXOOpwhLX6o4be8+pRogvkTEQn2
+1V0V6q1iX204CgrXCW+s3KvrQQBkFBTOOcxG3VqLYyG+jkDsPuxCsqdcTtgmMbLbut7WZh+/pnK
3tIJzo/I9qDqWQ2KnSe7KjADmtpHursZgnRnPtdoy0QPi9ca2FTX7MqOAI1DtMJJJFjOqdS0kxu1
YmpZoRxIKyJNhZfUIk+y+uq4NkPOlWSaTR0koVkVNwS0DRIje2ADuSmwCkRL4tmf2pAq31xS23OR
jEz7I2oHoe2Fzrcua4lWvSrRUR2eHPuDwLZlAUXuSWo2I6D9UlC0q87re3kX5q/tmL9gkRlBktqV
u3Hfdl+LJRb1fAuOj+84mfpqtlp2pYfZkWpfI9lrTcHDSuCh+XaTupmyTGE1fgpAgf7TUL8IpCci
wLmPQm2QcaxBoPo4H8Ndv6M66YB7pKAPevAj4KfY/l+SZGK9cifFMmmm3UFs7bHzwl0O1Jb0bDwO
7ug5R7R63/2lizQ53yIVWhSqCwg29t0IX9IoxEyft7kS6QLnTZRxTLFYHTT6JPVq674YLNcWlWxF
RDh/gZ1KaTuM8PUTfSzt1O30p2gWRDoiGpyv0GxAS9TsPokx1KsZu1mlpFEFrU0id8/3lWRVX1Na
Qe3im+LGPGr72GtwSbZefwPkVyHCg0DL+bYSzR5MOdbgaKOu3OndfNaGwttWABEJLsSIppHa1QgF
6GQPgSLR69jdpiCK6fkZPJP2kzn9NBx/8oZnJOB8enZ8LB49YlrtexSISh8intjvV5ZaT9KQAykX
Iaj5MQxVguFKss2TQNv4ZhGjzBbDbCC1VJM9Wra+2SGsN5Gl+js6nAsoWk2uFBYAmstey86TemwS
kU4Lgkx+wiOurSbR2NWXHFTs2WJv2Y6g9RatgaIgU3QwnCOQUSRyKubR5PZzXR8qzRDIS2ignBto
yjBTJmYx/78HR3psXlnd4efY+HcRIgqT/0bYwA93dEYIKNwE5GiBkOFk6XdacW+LllmIuOKL/92S
0NjRITeWumHtw9O+21t+C666XfsqbFcWvAVszil0epcDzhhs/Rq+t4hzG+3Sw88pI+SN/qjX8SrW
s9knXdksoOUTU2/B4vhzVJKVwTpMHxtHVh4VrYAQZTVszkPQJE8wPfiT2uh39zU6K4uTCWpsEkLU
HShSEuZMrliz1L5KC/YiTieJqNGDLCF0H3adKF5g1rOljJyzsHPTcSZmXdacP5RTkhB7SFzTmR/S
tv2WKLRGjruIBO5dYNM2F0EM1KbVyFrb7cQihu3pmCLcdoKr8jM0zcYAkgmsSxZJX8tvpDVGg1gT
YkTo5zzqgO9FdF303Fj16VdkuICcakYxjiOUvtB/UPnjUpWu1FUCab1f1o8yADDKfjHDmRZQAozC
GSAuqQAqUHOYzyjAxq8TUfYTa8ryRw/1tu/6XreIyK7ZUbxTkCvanI3FeT91tsqCZlbvSIthv+i0
dOsR6ac+97Fh7nH75NZfcFcUOTuL+gIO0mHx0gGLXbAWnpW2Iwx1iGEeRFrCWVlUYVpwYB3uTZiR
onlKhpmkmpermkAdhUxxdiZLM3WUEvo4ujPafdHhftec5gCr/4RlUpFOcsZV5Im8NAp00s72aXLr
KLte/bJ9Rqv2e3VE3J08zHqZdKxZfol0v2iNNxT6hCJjWr2ledy1rOjhZOhsSoSVzAuvPKOoYpHK
l4M6yM627G/ztH5hXpjiq8tzW5SDo0MZ2LY/VAS84dU8UJfh2jW7+EUX6LlAhnz7obHMQB5iaq6Z
jQ90+XM4hIIXtcB23xeUHaPvemhCUj1P8qNkforUD4Z6SoVQyULhcW5CQdA526x5njVvjJ+Rf2B5
lwmbzZjdZq4Igleg5HxxeUxL7HhgSo7VQm6SKa6pKG7WiAYgRWTY71fXiJQbmG39OVNnnKTQ07X7
UojrykSzoec/K0dXNOy611pHgehKvwd0ceZB4+91vA/ZKqv4pfK29Vykd5x7iDFSlvYNyA1tghf8
cGsO+m6bhFAbOP+gWG1UDazfOr7BGDZKQOlZv1fvR5hSHtQdEeVZRDxxrmKuTakt2CXVaP6kfy5G
YagpMCV+83hbjCb2mIAj54lljvKzeVAP9sH04i+j15Ac/Zndp+QsC9LRAsY0Lr7oxnqmCnCt0Qj4
ddKOZfp3HoJHu5J77Idp2QylbN9Omt9L3yIbYQVQmQ07329rhYgXzkVYC7VH08QhRcsuNF9w74ou
WXbMG5aksS+4siR9MhMFS49hPw9DT6ZAddFHe66C2jUiYrlj4Bx1gkzfJ5VUO1GPt8BVaJyrqMtc
y5oO7I0W1uk8S21QSYIrY10J0ccNFGs0avCvbsWJzIo2yFdh7YI7Y6tjJflLgzJ8fl8Of9Ac5xgX
WpwJY9e5rqAxCA59ANql8oRdcarib2vE+pPqighnt5lkz3JN//ekkgiwjO8c7IFl67oL4Yzh+gH9
4oh/d7e9HcqRHSGSLZ9Tg3QV1polAnv9F893IcIbrELVvE5YSvGm97sDGxJGo7BnA8sLF2EgKkGs
58kuEuRf3Qp6ULuRVYjT0fDlCb5osu8RWvQEK+xduZK9wsm8NDNPmSrfSErhyWNdYgtN/CGM5K+C
81y/yi7ccyZuWFJToiiCHECwYBy83aUI3pcdy6SgqnUWoTOITpSzdzTfNhT7GNEtoh97zF4l483Y
f9/mien5e59yYYl9w5VPAUwvmkSZzVWqp5WdW8V32uKn9p1uHsuo8bepiTjinglOn+nKwKxuaY9F
dUjtl1i0J0BEgrv/i6JLK2CJsl6vO1rdDPIuM562uRBaAec80PffYtsYaJhn+chA7UKvOCnYzsnK
jLOwzLL+jLucEedGJCMtktCAHjiL/NxW+scoa3el3aGRUpQv+ZeH3C9afGs+BQxhqtig1fxvRWJ4
MM7/oOyIprwFbPHN+L0KhD5nAilsdCIJevHa8antVaJ0gi2+gnuF78M3EhlOwcRxDe0hGV+V5Wtk
pSTpOmIhGtjWjfUo4CI/zkWoTWXHsQqmlOXWUBo3HoTpEhE7nFuoy0WuY1bWaf1wxxZhaJUP+31C
LfiN9VwvfuJL0EoZibW/5I7zFk2n4bEQgzTVHpTpbURRf1t8IofvcB5ikPGgoxEosDSrExh4GceB
cat7Gt5aeTCieC+IBES3NI97MktjlSkSjoz1VzGC4YGh9Dk7wNYGioCaSD841+E46JOrFRCrjdnv
dHo3D6NA3QUe0OHcRYktPqVRQoQGfemWt0XZ5bYgrhYcky1z+cdBziSZJohs/okD6p19yE4UiKXs
mNjyVnSlCTRj+/J9h3qpjcZYhszp9siGN8+Zlz11+wzxrk0JoC080T5/gV7Y7+BPgNtcJ8zOzIf8
1gqWffzG1j1n+8Z1DqLm/229sGXOb9QZsM3oCL1wqorQrnXbRuSaBNeWLXOOo7ESVW1zHNpylxwa
PFvjIHubHhh6aHJsT8ph+8S29RDRyu+hxWKaVj0z+Y3ZU2I/6+EdNrZuk1idJLuE8bbMuYseZqtJ
jKXsBsNqbn9GZkYfiWIR88bYyV7iWyOB05C+ad8EpNXNyMmWuUAjz+sImWvG3k9EutRnATeWCLP6
Uy/shhbpB+c37Ead5FBDdK9bvY9ZottyGgTntUrClFXDwK57DORz5zXbhe4UrFZSdwG2uuj2p22J
rerD1d/nzmpQzdiJWOsSRYtURhdSqtM+mgd/m8zqej7nig53MHWGpQLdP91gDPcDG4V6z/awVdRt
CJAISOXmMvnPsL+shnFFlDsfbeiAFdDgbY6YRnrGmFQnA1FZpuXekUpsbhLwuHpWtmxbimZYwDPj
eESIT+N5gbuw7uQdMu43LAZddvQcPuXPwy7biTI1q8HaFUGOv6ZxYrMwEbnbcefZ7eekNu9MBThM
XbDN2qqWXBHibq+uURoda9yRNzYOmkrdVAYAlOJuE3kfQunA8bQsIAE7sgUc5d9dk6bpkuHUuu0l
0eOoBjIeV0vbkgnpcNv2tmmt+KjfiXF6XyZYqlvqGsqAny0AHbOhU+kxvBn20otxBBIw0L0BcCUw
5pUVo79T5TRkUsdx6kaw2KLDRF/gHFHR3S2yK7k9lrDk92y/lv2YlO4fXJw65ocURdd1E/jUPFZ6
lNttPBYmbO4jusKOyj70wn31QXNVXNPCmYr3fvg3avyLZbS7xaEhqDEwFYYMGh4s4DKw5vhxL3qz
vLe734lx+Y+woVFBGWt1eZqdb3H2tq0szIx+f47//vcZs1fP8Tw0CxX+y/ZUZ3Cl3nTLfAwWDDg2
efKmNYtbWZEgXFx58v1Okws9TAqIZaUCTdZmMPus3aVCSVLxK+EWqjW7u9IMh4n3ij3MKUdSnoGU
pdxE6DIYlKBUvxW9TRYjFtid6Kg4G5fsOtOm0rK9ZsZsj5o+dFR72j6t977qd8lxlp1hQdTUxGDH
xOhfbZLKCqaQkm0iIpXgDDlMzKYwJRBZ4hetOWOEkqjjTolMkqcv8dgLxCbiiXf0Rbo0gwOx5dVJ
T95k6g30wzZH6yQYcj28nq7y+/EMM7Ec/AIlX2rfMaLAaJR9nLb+NpmVeJcdzy86fAOzxnokFgl0
poBVWJfTsK/2ffBP+362G0T7INY17kKPcw52PCn9aIFeOACoEBvpX7YZWteEy9/nnIMVLhJaLdGJ
HVmnNMVL2H5twkDFDtF4GL0qEi32FpwT37E86vE0TTHopVpB0OFONEd2S/m/wwT8fkxMrFdOYUgm
pUV2ywGM31ubaGRUv+edKCoU8cJ+vyJipBmwM1vH9qrwi6T4lqqT8r/32/7OCOcOMIWHm96AvCht
CMVecqP6XluCp7eIEc4dNGYy5DGLUhQZe/Etkk0PZvd9W9HYh76/hfDExiS/qpp8eJShyVpx1Njx
pnl4keyveQOMlEbVfHsWoa6t28yFFCczJ5lg+A0OX06ys2wrz1PdBNvcrAZgqBT8YocT2RK2OtbA
UOwHPE83gOVLCEaAS5KjBQLveQPDE1gSnrjOvQjO42dPxZYgOWeaylOMpd0Q5LwLP3vaU9G7zU26
T4LcNRZifDYesHpk9mQUT/ZUOMCxqioIwwxVA96H43AXO6VjRksLN0eb7DUnkBDhKoAbFUh31Std
UeHMd1R6trAIltV52PNHCi//rn8yEIEVREOTKRImvnRY7ueHei+gLOKP/X5l01qU1AmAjG1PyhHX
yhb9ktYaotwsq71uXgL0oFQPkroUR1PJFrdbDHWPKdWvulGUuz5pvjdh2u9zmb5sf9iq+VxJhNNp
Gg8oRiW4QnsZiyNep/pNRaFA0gWSF7HPqTUdOyntcwg+QQOjPM2eLnVnhAv+NjciMpwOL0uot3YM
boZ210umq3enJOoFDzIREe7VF85628YDjrJUjLM0xrukvbeG+Ns2K+sHYwNBUtNQX+aR3BvHbCeq
tgg8sNZAHx5i9ZMa7lJArG7TWUkd4iYAvO3/CPHtFE6VWhoQHmATQYeQ2nSXU/dqAeKx8JvvotSh
gCu+iUKp5aiYuh7XdJbdxsMQFGY1EHsZvFGI8bjqrq8Y40IQDY3ksSSDMRMJ3tBwSJk9bsuOnfQ7
l3lFgXNauRTPsqF30GqkKKu7bq/t9EA/id7Hq15LxQ48gDviHz7pPxVJn/T2YHvx+LpId1JRu4X9
ZGTHPLszwu/bPK1q9xUxzoRQw8UmpRknZDWy3+FQYgzUTf+98gmlu6LC2ZA267YZlmBJVnej+prr
bhMJDGhdsX/RwLqf311ukgxhChBWOIOgo4QlxVO3DfSPGpb8RX+wf/eaIzwcf6dGgT9X1QqoGWF4
CE31JlGjY5ZPbpuJnj3MWb5TuyvGOMVWHbWwFgtH1JUVKfLAGgYUuSJiqJ+LWKAO27qn8Ln+bKyd
eazYQY2VV0i9GyvHwfYLuSC59FZSAe7nqs1escZ+v7om2VhqldcgF9b6U2VWJ4dWghzCqgu6IsEM
4IrErGb1bFOQ0JfuW7eMJzmWvTDRvkeWqKlGRIr9fkXKLOd4MPPR9uburQdOX5mTKaHEsUWlyG2j
Vfj8vkS1Sa0UaETRntMoIXF1gnMV3BQibjjPUBmlUwzMd0t5SZqqDexwJvJyk8If/Y0PUmTOO7TI
Bk7AT0aWRx9IOrWuVieETgIHsS40A6lwLOVE+o9ThGmugD6oNniiTsBH1SVssawPQxR628ysq/SF
DKcEYTIuVr7gGlLy8FTY7X4q1b8kwUVX4TxNMzL3IKF3blaW+0myD9tc/Is3vbDBnb6KuazUsCsk
KMpP0nCWUJfoh2AO/Th5rIfiEDt+nuzz6ckqBLfs+jnZpgYAFUO1eTBtavatagHiwiu6PZX2ZXju
l7dt7kQk2BleGWqVxUPeKrjIaY7pU+fZNhIyi/D/1u3nwgenb01Z5Y2cgw8FGzwsv87u0/hL+LdU
OHWr+8YuFwOsRJW5m7CTNZ/msxUBu6iWBWonkhqndrNiRjZFL5+nSk95/tbUMQnrp787GU7t0KOq
VUoCdpzpR5K2pJmeNfGSz/Vb7nI0nMPJ83xMFQkGxOYN+iMGQ3zVR9U+dc1vbEpvDhQ/91SZFK6o
X1ogRB47uZRDp4sphCg15xRAB1N0p+Ce+Csp8siTqPABBXVgUjSbPVYOAUcWLTlWI1AIRTYdET/q
76ZUS9I4GhGu16617spovLdN44gBkppgFrq760PT9LtouFGK+aCqxUKAlbMg06UpbjRIX7QivmtC
ZSBTPvekNcv7LDZ/1EX6IukLoB7nOHalUE48a1AeJ8cugAXqLP6CuSwyDEPqztlkkbqMDGJVyq0a
6zfGNGFUFd1oC5rFtVF3e7OR/FELH+s4/daP43M6WjeljoJ1tEweDdMHqWli0khWSNpmOZfNdDM3
ydEwJ2kXjotBTMBTEE3pSjIOdjBrdezpaR0S7CXOA8ecD73UJ6SZMVukjJ9otMxET9WFqAAgJCqq
4SpVT3SMX+W83KFQc9/M8qnTwxMWU79lc/UxmheZdKH2vNiNn+hVeHaSlJKsWRp0yrYViTGN41bh
8K2cltCzq+bQRCpkHIWOV45ZT7psWkhnh3dhk7zNgzwRVZ4/KIl9qyrqWcKqV1IZdeeOwLrel93Y
PWat8UGPKvoVPjg5SzS175O0j93WkVWid+XXhqEGDJIp7yK7ykkta3ZQ1MXnmOX2FGB/eUVGR9eJ
NaBtTeZxrtJHzFM8tqW0W3LH8EYjOS5x8sVuoX51Z0XPCCPCfYwGIBcjCr1vGvTTIvUU+Z+5Qwuc
VIJl9XM84nRrpTY8g8KjyVYneWlszkTt0ldJmc6dmn6asNML/2HVJE6szHXmYUF6BUsXJLuTyKjL
xd6ZVFRvqHZaUjUlY50NblHJpxhL77vQwCZ/hd4ay/SaxtptrzUNkZPuNrQBRhku6o/R7PSXpEok
PwqXjKRG+dka5WWnzWZPxqL8MVpooAv15bM6oY1j6rRbbWhN17Ta/JDK0SNGWD6mhvKl1tsCnc/D
sURbt6fV2g4QfSdHauOdbUB7pSR/NiU6E0WlsV/0/0fRdSxJikPBL1IEVsAVqKJ8tXcXomd6BwEC
OYzE12/2daO3pgpk3svMl6nbQrRmy5PaH/Oos10RZfG0Z8xcYcL51SPFNTfb2Jebn25VX5t5nwR0
zEkr6lNsgkePWe/UjwBEgjF7NH0wVATmBLlLJcnTcX5d3PiRxnTbhRMKe7hfIlCVuLE0KQTKmH29
1rM+zdso8jqVcEWb/OyfnpVBYC0HRFjz7VV6TZOP0/KyxfrGk36ssnVjZSjpUMaUOXyRyeaZDZec
t/4GTJFBid2OT3TuXAF+uJIMMukUVoRRsqqCBRiYlzBeLvWKbxnIVOXOyI8kGeYdF110aZr6xYKy
KZZ02Xdw0swR4HteeIgxeBVFexjOndN1paU3GfMA8BgDoTR9z4b4qaPN3enl1DXhj1Tho1Ibvq6L
rrKGMMFLu90o8WMTA2B8dM3NxPG8l6P/MtTd3+y33Wq9PzyTNF/t+NE7npZhG2W5YR3LqV5eUj3A
UapO/O81jD/iKUsLrfH5oUleYxK5nVeveJgmmv6QJUU+6Lzg+PP9QzqIWx3CwpVK/6nTfrSvFR0L
vuG9tCJN82xw1TzELzzWj43WJh+QO1BFxsHIxG/+0GVd7mwi4TNG2q7bgrvSGQC3A0HIRzKP/sXF
eBDLNn2vkfJzDv+5nHsqLZCAonLetGccdQ2Wnq7zjQa2HBfp5z3V8jTPPD62njvNkOwVJJiafbvI
eU9Xwou2l//Ffvsf8ERkncb2nKpA7Lp4fKv76M+QId1ytcGBeogsZzK6S7/u92gvP2sVL7kE9VVk
65jmw+quvMdB02yDBfgVPCW1l+Ks2lBtcgVleY33Sql6hxvbKY7lrY1Cm0c1LuuA1k3pdwhXZiFG
m0jdJjuyLK8sWvudG2WcG+4+GiFeNr2xQthB5c2y2D2Ow29GwIMxgcUQjl5hlokXXe2/yKkF7C0E
+l2DD6i7/m0yHi23CXHsXsyftRjS3y2Lm2hhW7FkeNopmV7oQn6SnmCQIp70LtPte8c3lm+LhOfY
mkz5yv3HbXFJKZy5JRRSMEOm7RhtCbmEfvRsQ2A9rT8iklqb17Yb56s3+M2NdkiSHTNst5ZBUpuw
LlcZ4Gs3nCWZx6oP6NG17VNA06+EUbjhsRDrph6PiNneK4o7k496F66ZLAFgncnazcXQJK9ZOOWz
olGxeBkOUSPyrW4+UX7/GO1dzJwcmqArfCO+pkg96Zg9x/gZLpz2zVx/W41jdM0Cnc9Ndqq1E7B8
7e+hk4Xy7RkroMymrpIQVfXhXHBq8dcuQkWn7qpNSgL5e1PjrDdPqYheZFR/Yn72lnjBUXbU5iTu
yskjQ7H19A0F+9HCDztvQfcFTXxCyM12hvxoh4nlXYa82pwl7tHjHA6S446NQTUiYyT5dfPd/F9E
8Gft28vYdzsfvwtTmMgjwY9hVL93Qf2GhBKYwnn3OewfBZenNXB3GHC2OcUs1jSQc+z7pRgHBzF4
3RbayVO7qZKTsC1snAx53KRx4bymUiQq10zkfj3JXJv5YPtun1B2EZ3a/fq8rrrfT/1w1FjlfAru
OA5bpN1OIF5SUYklKNe2O/gw0i38eTsyGPHkzmMnE/SVv9VFa+D3HPr5pviTCO7x2JY6Wz6WZYN7
dvM5sfRMpuGLcgDu/VZxPSy5mkyZeJ7KzSxzj8UVlAFlhstIzk3Zx4jU1E4/1oM7J0xjqtgUq4kq
SbJjUEfvw0zLyHilqkNMX5jHhQDEm9c8YfJieW32gF53AZ13mAXEB5nLFAQHI/k+JeJhrb2Cjubi
W1spOWbYZNuhVebv6E0F5dFZNfyMCqIgsi7jhpSxiv/YGCmCLT0IDzakvn8m3lA5bzxKEp8F9Uom
MdswxDufqEerkGDX8n8d3PBys473ek5e6mHbr6F8il1C826wFW+yPT6p8IV4ChdXZC0/Z03y2I1T
vgj6NCZR7pbh2kRrFcdeSTf5t/cXgEVDmI/CPDVqwZUanRcqK27tLtoEFnyMOnfyk5tM+W7zuoNM
ZlyzU/TGieW7eD4HifgvsH6eJr9+TfFNzO2VexyzcBxjSXHzrDW9T2ONGz8COJpUcMkqGkCKY8r/
RmlWRsl4AI2+s9mXr1Bt0QQulJ0YcMvFf9dtqzBC8ITaeT+6/oPauAEgwP90njx0nJxRZz9C4nex
c+fnJiWg4zmCC6k/FL4ffKxYLDQbsXDtczgvpVp+nYexFUY5FRux+9l23+2qDv6iiizprgaem7Nn
L82wvJBxOMTTfGY9vJv8LbzVKz2lw3BNs6Qv5h4xa+n2AmXoYegX3MzsireOIKyKJtvRj3QVbMPF
T1eXY2a+UlReu9SWFCndaoIEbfH2vBf3pEG8qorX/TCFu5r6h3Al//TgRTsMwpdhrUpfjee0j3YJ
U7tNicJP+BVqx3O0/FloM+fObuW86Z2NaTVzcoz65Y+mwSsGIs+0gTkK4yX1UU0ZWhHiism01eKl
xSRNg0sg2Dtk0YXLgpO9k49BO+oyCkIkrdm1goHBtak1/ta9DVFbrDNEnVlUgaJ+H/0xxu21PrPU
O4RyujhiT3VynWOXT2Ir8WkPdEnxRhnkBesOL/CtW3tZWogZ81FJBM6zuqpHdlxcVkGMf5/1eOEx
pvSEfG7nRyLjq9+NV24xpELjnWD8Gnnvy2ZzpC7tV9tctoYBpJGF17cHNDE7aaCvS7KD1/ll0qxl
uqXI2wsq49PPMRhL2mYH3ZPHMNheW8YPJNlOLUnPTS8+01G+C8yNeIvOtxAjPstSyoTuW4tIjm0/
kHCXjWGxDDhjBH/hRCJ1BBs+i0/LQtp8MuqKyxZXCLfPNkYIT8JgpkETSLD1g4qAMqGniKhPSjH3
n17XPmc1zdm6HgcsVEX8+0KXnc//Lho33ChdhdPnHRq7PVJNrmPTXzE+e65tlIcpafLOM7qYzVRE
HVJYV6BVnX0cUswf1s19kv5DRi3G/8N31qYXgniZfsBO6et/ba9Oc+R9OGlz61yxWuSsbtG/qM/e
R8CtaUoPLlW3pYNLwYzqO02GnXHRp9Awk8QimSZ8vcY3eaC991GMiOaricqRc/jSITeycJmF4aQJ
7ktDD00t88z0hzTwSQVTHbpjOvkJmttEtmcfIEa+6A3tEC7YYerKoEGEXBNVPJu33ezj6yhNUYo3
GPWesj1O95wxIE7NfM3mzxSD+oVIpqK1GVQ/4d5qDN+0JvwwYYaYbkzWZdFbLZJ8HIPjRrv71oiT
xyCGpKRoHKu82g2Fs64I7Fa4oNtDTFxwVKx9z09T66pVmG/cMtUSokt3CAZiYbnBTHbwTZn15Ev2
pi+ICXTpB6kpuimrSKJPPNTwSavzdo7LkfH3Icuek1ocaePtxzA9NiF+UAt7M4/PWFsQ3fr4ItEY
nKKoPiHp483LpmKk6NoydUkiWqQcbg598gpO610uWAiQo3dkeVx8WwReVFn/Pzf16OZjfjCk+ZID
zxMnymn6Ej6InLg51Oo79UTekTnvJ1VmenxXJLuKHnERqdyjkNmpOii6wEGiMZUUNWHcd09oNsoh
rdHbidyz2VGEaxmvKezisfA0qoHNo99esxwS2jxynNbHaXYwnlJ5Z+YiIu4hojBSmHC0hIjnEX5f
DcHRyvjgr/NNj2GyE5b8aULdlnGa5SHdjsHUlv3kH1MPly720RyFN9J4S87sOhY0BEQR9AxNZP2I
oZsbXOMu3uZekg1fLUYSy0aqfpp3Q9vafGjt27SJg6GyCFnDijWqG1Rq4R+SkpLy+UXxHzVOe0/4
+3BbCuSsFFmGHCusvDi2FZ3+uizDxIuNc5GCBKvnnc5a5MvNDxuVzw7K7LCXVc/RlIV+tSXx86zr
g+uzyrbeOUFZ3Kr+0HTD1xK/L+nwgF9wbXR6DdRQTv56sZ54wc87oWz/6CkuULNgC3XIyVM76eaz
i+BytYnxvfWzXaCXqu+mCEV3hLlcddRxckd4wG5IVGHNWKxL1uSUA53pDK4AYo+kg/hGixVvlc/F
1M4EIvn4uq2xyonuHvgynKyK8DeJpgebQDnT4Z5DZu9cZpB2ABs98UXuunA+BAEpFNWP3EuKpV9e
BudVwTrkqapf1UJvUex7hRu9z0C6Um4TeCKvPUWN1Sivt5dsqyurITBXHTvaMPzqovENAUgHFcIS
JeYfqVyeZlXjffXi6EHBncO9/d1j/n42y81roqdlWlieho6hYpYHOD7B07wtwFgeRZbsuQ0KQcUF
AQc23zpzxF0KnEjt+0A9NjK7hUI/K9m+gojpC8bRG62tueCwBwft/edh2zZjn09zd1MjXDyBw6XN
f2hn3vsUgy2N29WM7ENVZ/nWDF0+sPg70qgojf/ezi1e3tbdF4b62qoRGAptz8ywo4jEpelbYDnj
N2X1NW2DI1r/PfW3vTBxV8w8ezZe8K5Viwo7WV0hHb33o78ngu9HiXtTYjmEc7+jImyKBWPRufC6
jzRa75vt/sOMUcG7GTaQCm8bdddp9D2TJwmK7K0JPtug2XvSPGHs+zq6Jc/odIV8627beA9LsEJi
08tlKBKi4HIg7XXb2iHHMVr0OLYcIptRH+RMPBlvOYz1uBvq2zCIwrY/qYMqUuvr3Khj67LCl2cJ
O2qJM9s37cVoU8a8xpGTVlMHLSBEx/0WFRbPpg63M0pi3KIqD3x7RDtRBmK6WKQPg3TcTYgSQ/OF
rh9YVIx0FtSLGO4vgsnu6CqqkFgcS30+uzofuNtxLnBdYfgoxZTajBYpwtAJ7KW4exJhdLUkwJ/X
uYygzpcMhSB56ThEnTbUe2qhGnI4n3pWTZ73wqLhvHJ9BVaTBwsvBcNsREPyzHM5DQSOUaRowZuL
jVHeZwgjCR5QSp8ReoGfJ8u0yxBIGpb49/5oS5+7cQTHaAulpyLtcBDpuvgtlnQY5RLX8aY/ow3R
Di4ukuCTeXjzOigAD+RO4v+EdC6rgfK58K03byL419B9p1XZSmwR/2UWT2O/FD1K3nZFadgOZxzl
xaiy15ZgwyzxXwHx2wJk0dFw75Hb7IVFb8LL5IVlPd/H5dnp92AmryL8rtc+T2d/FyZt6ZMfCBCw
kJozk/elhRHwVCzs0MyXdYB40DxoiT4uMMe526op8s9bnV236HGWmD1bPiyL91qgMfO6ocj6DHhk
B4Bn3s3ba436mnRI0W7sjiXTdTLu2jbzHglyRRN+9LbftfNPM7W7NTNljfILuRh5r9ff6TaLMWIW
QnDm5pKwesfXx9/XEv3aFhNy0QB28SiOTKujPwOY69IR7SbJiT+XdnI4per71KbFXBuY/AQTymX3
xo04SHSAjZbXDRvJ8gSlWH1Y0EmaEAxKDRcT+gM4FHGz9A1H9XFZcNpniF2E4C/Gj4nraOePd7rA
tXl6qdl6o1FzmGJ6nNFOe/xzjD/91j+rxKK7ZhxCBJSWFnIlnWJh/0fpe4TmOw1e5Jq+UB1fOe5h
HCLU0FJsppgB3mNMEnZpet/V4kTaS+1e5UB3ow3xU/w84M9e99dOuCkzfHdjyzkAGoqK2ee8+j3z
E4oQzK3BUlvRTvWlz/rSshT+ACZvAnQ7rdm13L/G7jJkRwWIbuow5Fyzx5QAAVwBqcV2B8SpEnNQ
wH4756gKhE9ukTbnOhVn0dRoqBQwf3HCgDaQleRJRNhG0efvuZF4z4mdSqUvVJhr7DV37n+RpK2a
GNZc9bfX+0UXM+y2r2WqS9WZko1bOUb2MUNf3vsnrpsjmJC9w39WPQqftN2HIxxZtPxMs6BYfNj0
NSx4DIL0reMa+B+vEMm99xdZTpbuwJofOz3eQpoesPVUDjlcrkNAabaLj+t4dA4NZKZ3cPgoOEMv
sP5uYZYH6KM6lFnGW4s+kWebLCXJzF3glIycygcLssIjlVP9LgbmyAK9a8GN8AZLIkwR8uPtgg75
tCjTGgoOqw1/KYxig2MwRIwHnMUFzONKkthzlviIRlt26KM+ZtYUbJuLLSBnLxsex+keT3FZhxjh
D5sX5qJ7A42OTdBp0S846eVNomF73R5HU5n6vkKukYllV6fbk0ETljHxQNhajWTsUNx4+xVJ0QLR
vFRnCIzsaZu30UbLZpBwM64fphS80qDzMKI3THI1eVon8OMUr0q/TK1G9ueYmyC9RNtahbKL98Fi
+pzP/hsQ6jmpi96BvGW5z0lOqS56H342XnIIZw407RRgIwOPRQfmIYNzyaemzaNwOrIEGWPBMJic
1d/TMNwCW++mDYHx3lQa0xbtEB6txwtObll21lMNtmqVu3C8UplgC9ND0pkKOA76jRe6oUtFqftv
IQJJx13BapTArjk6z7xpLdeiixC/NPOcEUQhs/eoPSmFNYmnMWU/dY/YuPGNBKbLIy3OWzQXoMoE
SwqLAdGlHvYI6/3HevrIa39XtwHQmS+zKKSImt1s8afqFxeAfRBVYK+yIl3/LsTbIaj+rrfgv2Yk
Rev+Y67ea/bIs+0R5tulD4GU9N60N6J2ctEhTOsHiKf2Jo0Odl5D/OMd8J5krmqBqzVd95MOnse2
OQ/rdurT+LrwsZqb8BgQoExcPHvg9VbbPynJtt/ZZ557tfxYrbz1Cd2lZPmWvnztdPSkhDolkfxu
gzpHc1vGSwKeIWtzKYDYTgS6xIQeshZdVb9dO9GNO+F5n1iaT8Tr8eC6oxhQCRq6XkM2/omlhwO2
UWGe+vWbl2yVzxDQ7NKfHhXw4E/ASyL2RnjzImZ/Pwz2hADYPEKOOvDh5dUPyTGEMb1Q6sRlNxYw
J3ye5XZiANKY1QDNefgBeK5cm7Wyv68x4LryRmwfBQY532z7EgBgx4hi2VowpVmDh5d1Yj9uJGcZ
A0evrlOL5HSNHZ4NJxyjtzUed53H40NH+mwPmPDYCO8dgN+Yow88Q44l87DdzqnXPAYYeFhN9988
rlUCtGkVw478ItgUg3uFnNH6EFGmejrXa4dUseUM7X8xjOmH7c0PEXF3gHAaMPPwhE4SlTF4HEUf
2VCHoGa/mpV9j3N42QA9YfzlLXH+pfZkuRLyJ51YpVy/B/b3Il36ZXCADHFbRJG4Mdw25rebiTI0
jitIk3k8xyOmdBJy5tNQpWjxQqtvWbqC+BT7hAPC7OAk3MvHtg+/mEBj1Sp4gA84B0NUcwknIKnC
pTTTuE86dlCLfMKAlgZ1jba67fvSCRxIwRIXiojzbEcfZEhSxLq/YQLumsgU2w8gbJixY9/Guyge
CmUwkbLO+3QIZNmnvFRpfY00vXV0K6mCT6PP4mJezWHT4WvIl58h7BkAEnrBaMN2iFdWjpY8JCHY
w5jB7pOZd5OgCXSpfsbjeonk8MBB/o2Wx6i/gmrZ2MWK6UhEd14blKQ9tJZrDynsmgBNUtOFeNgH
ofwZe7wr3C4zJIsGc4IYGmyD7UH+MvfwCVnzYGsq6MQ/kjR6lbNugH37h6kD+jhH5wBd97rq0jGD
1iA5YTgA6NrgvZM+WItY2AAoDjuGoCOVY7aAswkSGQDGr907Fsfdpz5IrSYoRlLfMk26PPPpjtCs
GnvgxAORP5Kjw8KIyVdAJUf0DSA/Gej3OGMmH6mN3pHD/d7z9LPv+yhnxpzjdU3eExavKIst0Hsz
2Dw19El79CVcwT+3W3PBjNR/iUXDFW7M5qETL2uPtr1JACTPCNd5DyesJg8KN9S9ECe0w0n707kZ
BKovOHCgHFofjUKtsKTtOaETrfpwGEoyKVJJGJHtmQcegicRyKUNvXgyCejyJLjCNvE0yJcaTOPY
drdpBO9KtvG75Q7mzK6Rd+mi5NbXMLUxvqlcbbNc8agyMYHiYXAomvAsAYERABPRq9fFDgsuCTFS
2p9EbF0ejmgj5zQBCiCwpKX3nrhgQDW9HEKvW5DdUhcJT2DhDf4Tz7sHIBI1r45Dj93G5pzVmysM
AdLZBDPiHRcP5FhwtV6DUQxgxwkicLGRsz+jjT6TruuqIPS2MohQnc9ddELsByjQqV5y5ObtpzA7
GW9QxVqvHwj2eVQdSfcbmoe8FvPrMKPT92oCdQmm1XPRpFtOJnGKgJBgEK7+q3E1KTr/F6uoL5el
eRaOf+m+HYAlbW+jWv81fopSVgwYwVnbN5aov8k0oChNH5Hch+yFrb5Jxdwh4m4uQGvpU+cbeekD
iG7WYSDw8gEVsAvhqlF4bfiUqXSvnObnxc1jjrLlT1uvMIvd+iNvwM0FiS4WAH/HNIjUQWUxMnlH
M5cDXHWqKOGfpBM3sNK6TEPBc5z8Uz6o+AaQ+2n6VbQRGtwWjXM8Wt+UieFQ1zcontNOH73IPOrA
JTArm4D7BRHagCF8ajJQtNAkhWAyIESQvpf7XfvGI6hK4m7EAJCZgHPIVRRC2BeMj1zRd91ASsfo
j5MPPqj2F360D0EyPKeoMuaBIzkbEyZQkWDytIWsoxYx+DH22zH1+oktBmKfGOt5wzWfTCPOBh/Q
+6Y5qF0s6HymUNwAeOZ5RmpkX7XA+aaRY/I+9vdbv95hcwRAUS92p2bKdnj8Ol+CyOZ9DKx/kLUu
wbWqd1x/KdismhwUAu6xGBMJ7UldGdn9Y9A6F13PXtZ0eUjNGO5csIZ5G0DQsgbBg2DBC6ZzEkRN
xyrfyECwLuKTHoEnoyffjhljiOiaRfQ68hiyX9VdgCQMDGbN0JpsAwqxuWEl2yZ3CxpMKS7hADvE
aABgHWAaHFqcPUL3xG2bQAlJaCBKzwCRFKvrxpwL95E16tUnEtThlFT1jM1BA68vYheke38CZUtb
AbpeAIdjHkQuNQAwgRMGTWv2J1u6CGXXoAvRu7ic6fqa+m4tDY6CnZitxvEHFq7n7iYTVIh1Gv2u
hP5JxLg3vNQdwiEMi83DjD7Y/bnqQo6WQ9O9deuZbHraz50Hjyf/r1jHNl+mDpM+wPiORgbnjMcf
TOGwhaLgAP6B7mmoAE6IKL0TCvQOQuxnaGOCfGnH7OBq1Dz1dps4/TbE+xf8UmnWGx+yFjqRqFX/
wlQ+1lPIj6634m4Ad5XzKtrj5sd3PkQJSDvAhSyc87pdcTsOvQXMuX1jbO9jWAMcuJTAjNwH7RH7
3U8NNcUOyRPJPgDZkjd2ojuUA6hoA5DMelNnsyRYnU58jV5QX+Hkhxohg/YLapTT1mQrQI3pxxHI
KgbCoz3zobnQhMS7bckUKn7Ua0DtKxkNf4EWV8saoBpSNW4FTqcyGQOv8GtgNaF1qmQL9G5Twz4n
B1SeN/6KO76fwPPTWxZKtIl1eyZQ7OfWAhPjUG7tiLBwhuDqpaMI2dwcJFJuw3leb+ofzsio9FP5
jfzttoTV438+BBIPYxqJfexb+IjXCWp1zzxnK3Yd68g3nbLx3I2/YAqd7jWBzAO6NgZEOb37zYKb
Ic76nMHT4OLL6Ryb6K5cJ/Ok9YBad2lynPvxD+8H7FMHAFFbv4Dn2A1eyH9IJgBuLeo/ngGNglIG
kq02+F4G72+ddVhtQYpmCiOq5TJsgCBQOUKywNzO+CAq/GyxgGttfBhtn5wTLuBOPkbpu7fBSK9m
o/1AmQUpAubqS+Z7X+sc3qelgwZM0+kAO+t7syRfbs5eoT+0BQ8YhGf+px8OP1GnzrN2R91BX4Au
UaCFSKOcBARoZIPT0Kn6X08cR9c5/+fCjB+E8Y6bN9SliDFTH6r2mC4butIhPBFvBXO1nqDiuRox
XGRm/VPQDLe4GT59BxSud+LMefev3+qLBH4ENpa84LUhQyojlywC5bVS2K7j+snRzxXaQGjhaPID
mO6RqhmRqlAMZCiWOj5BtsiSvU7E00ycu3e/rDRR7BVTsrJ0DifpxlmFp83OwUo+4pCUAJAPqZWn
zPYPZkzfI9zSuayHKzoYXXTQa3IvuMlefZo1fO8z88RJ/UADjCW38VQlDpizH9Zgw9BVLxn4PAnZ
iMfXF1zX8BkKo6GgDC2B0itENymFTgqml4VpV7RQsF3K+znyS9NjfdZQYR1VhA0+Dl6yZ0sEt3kd
/9k2cA0mVtXcLoA0yVnUQHKJss9+635Ssd4Ikdip63xQa6xLBkpzi/RjzzzgrQNg/Xh62gL5anS/
5py5DKy8uCZtBCNEYsSFdcFfVMm/32oaCkBOP0mYfGPZ9wU6GAC9vYW6hfUvGFp8DSBoK/QGBV03
y3+x7S/eCuzai1LgmslShcvwKhaFXGpUhU2wvrRjCCuTRKqjScCUyciThRmWChVtUwwpywq3aAEK
zAtOjUmAHrvwMRxRXyGu6MvrvKtq0nM80ZdllI+D7yrdz2MZjnBNC8PvNYj3CYF1UEf0q4q7dz5b
PNAO/YtMdQNOo/vmXnQdWPTm1unvFIWAbbzp3nvxq8javwsN/mxm29eNbko1Q8SQOf9P0Ntnrsm/
QAynpcGceKCW72hcbjWLDrGYvTxE8BkKj+wJhx7ITTepPTD7/zk6k+XGdSyIfhEjOILkVrNkWR7L
LnvDqFcDQYIzAQ74+j7qdXeE60kUeG/mycTd9smyPZeewFV64ta0Ybjx5hK8RHbnqZq+3cZ8eTSU
opY0T/O6PnRu+CWEgqwsqm0kO35E7nL2pX3LtIdlH0XjpQ1ZuV1Ayk2ix8dGe0CjFuFt0qBQImRi
zYN8h6XwmMbtvo66dKegsfYyWQ95kH3eNZptPngPzD28bKrF3WYZRkLdP3nDjO+C4bTpy/4yxvYb
eJD3Q82leNNEhXWhObqCMTqpatT7NuQe7SpGCKw1s1Lfdg9WUOSu1JyexpTZTcdO/M8mnEObJcvL
XVaUDypw7o5hVUESZvG7SpX/DbD5HcTTVxB15XZxdbpLJOfxYO/mhj/d4cuJUT+SK/CPk21kPqc/
IInWAwMNuOs8+w93vk65mdo5beD+yuI535hmQBJ0AsJn9nIXgKNiHztptsn8RV6TRkY3jtKLSKIj
D9RG19UXMce9GOrzqLKrgU2NKviWZSAZlR8W4bGL9OWLmgmciXK39ME2NhlGDd9BPjyPMmg3bfSj
1+lbNBCfzuIfjo7OuqFaYp4+qqECSU3QMVDS8Uq2Kb49wuLTvITHel1POln+xIxC7lg8Q6Rgpcy8
zLpfHUddGiwvoRz+K6vm0KfmmR/J3b79HsaQfq6J+0piXuE8Aqvr/U206I+6GQl3lz4FRl3zudr2
lWQedE6d/Ry68EFnXLSOl5F407lv+lPl90eXTzjUig7736vrfyToHdR9b3lj3SzuQG8DinrVg6im
x7YP3ocaqdwmiCrTYeYODqFxactlU6aWxD7GM7NTkbPtNSPie7flh46pGD0jBuF4xJZT4Xlagz9L
zUZFOuiWYE/xY//n3d83AhipCWtOw3JXGZ+OuMQ/uxFm+dBE5bEJxDW1zp80HCPMmPotTMdNFpaf
kZcDdQR/2rHgSZbVX5//QYB1zUlySNt0VzThaebacu0txz4CkgtM2m/bYTiTTt8MrrsvGbM5Vo4D
y7iY9Bkk+mTG/OTU6aFdgleOOOwV7W/dctjGqXzwquLILrLTWfqW5iFCiXOex7+zW302bvU0wbp2
nT5Qe3S1aCabiqO3pyir85e98vlrnh8/4nyjLQeXLorOoZ6jLd//q8/Xuw7jsbjLiHo8wM3uxgm6
Ukt5Reiut0upeP83B80My6tiF7jemSX8ffKgdddMblw33qe5urm1BEmKF4Sk9C2P/UebFMd+BpyY
h89xGr/TTO9qt/s16/Yhx91Uen0PejDoRhE48Tuzqdvxd+LVu8AD9VkYeUvo/qBOTvnyGrLosXFz
YPnR3rc9lDzPTBWDC0HYmwlFubKsum0AjCTfarQzvbSvVUuqJBhQRJV6VCk5b6eaz13jozBFAVG0
u8JfPASO+JSyOETRcFkK87dY0esgTROu/DMmvupFHuI6fplQN4oVqSrkYUyd9MMd9YXn6zIW1S4K
o+MMZWiMPghE59rnXweUf2mT/CVXzraFDS1a92MthsMS8P3UyZ5b2J7KINsPrBgwBvVtRVKWrtNt
Jpy7XsWbsI3fLDH+ZmqeHTGEGzHOhLT6V26g8s62cc8oss8zdlARK7S8AYGNHESxsD4V4cpvCgbA
qE9ZVfuhZguDBdcGbdqrj1qKk6VcTUh9SsL4OsUBr/1h69TNDvfpMvIkVmP1Ae+17yFkcyV/Yka9
Z3GydeF1jRCnrqhPgh8yr4z0VIb1cUz1wSFl4M2d2TaKCtDc3uXinYzsc18Ox5kgw6ZJ+ObT4hA3
n5VOn0yOhUgw0HOo4ND9Nl5ZkvLqL98M6CaO8ly+z43zyEsDgDn0n2J+TVMLMsZIKax/4XTehyW/
vTbYkZ04OvUvT643V6z72Uywsf1xnOCQIg8+Y2E+QJ4SONolnp/u956OTlEx79acT2LprvUUgZjJ
P0Ujd14mH4NWHJSof01L+hSWXAYvkXyi2HvqR/8qam6R4pL3ywC64UXLbohZ4QBGsJ5OwuT8tvI3
oOkzlEmJIz19y9TccofFQolgzxy252d0MDgoWexeB9bLQoa7UNt7kIb3xfrbkEboOML3wdA/91H7
MscjQLzzws3jJx3MpyjP7grKUzpQiJpyR7eVt7VdXidavIfOZUudzP5uWitOzrD/L/TCbWkN4ioS
VM5fFEOxr/2fjW1xJIunfkEfFdw8w7CBYpkeDPRkh4HbeHrngOpW0V5a+96MyaPbRPumTV7KGZUy
aA48oZCX/4kq2PhFdYkc81vr9TkP5G0BqZX98DC65Yg5ztI/NG9M2pQwGgO53SLBVj+GYbks0j9L
YFu8v55X7ZJm6HzD+yISjnkE+fjFhuEDtYeEfQECFMMqN17diHK89irdO6piYJV7l3gSc9jZkdED
N+thlxVvrvb3HkZSuYptEC3X5Q5MoPuc9MBgihgfR3rj1liDjndKVfZFdcovvKNLb/tfdpjRC6dj
sdzoxTqtqDz0qB4a5I7cXXb5RE/ahCUxH6eOuVthSyAv9PysY9/u88g7FkYcG68/rkX43pjoVHXD
Y+C4FlCgO9iqPHLsnAMYrE2UzmJbmM8FMsHExRZ5fedXltO4Qkz620u4yHm+jEn5Ey36pFXzpvFg
p7G5zoz/dN8/zNFySoPpkuLcDhGmTgrAsH4mCRWRfvQo6kvQT9Bhdpcx3Xeo0i7XokF8HMCOpUwv
vSqfu6L45r4uCHkG2iA4CdjbkU1PEuIsm2inQOhRt4+jmx6oAr6KwLzQsrBvcJ/ziUFrCGu4Wpld
1hhztoBVDUDCUSo5jrcq6a+S/9AQKMHxo6tCke2se3R7bDexnFzd7iWO5Doy7jCEwbcDVKozuN8J
wVVwB/F8VGQ8LOCGiedT5gU0UZh+WybqoXbVAQkGaIz3cFP9Umt98ctiO0EfriNWvKNu7RT9DBtz
GNfkd+hmh6RZL1BhZBXUbaUjfFng1csOMLT8ajt58XDzElO/tk0KZqz3teMdXaa7YpxBFX3x06k/
s4KbAEt1GPvlFphmyw8QhqW99LG7ieb+FkTZeYzAuUcCKLZ6NZSRbJrQ7gfmbPDj7dzClI1MwRUW
0FAdueqZaZCoj8Gw4E4qtPZoNwAWOLm3bf2AZvv4uWnmA9U3pP2KZ6O59wN3NL3f0RHzVaWx/CgZ
99qhPQ0j+TuW5Gus9GMRwelmZpcb+5HA3fTJY9JAISE9LDXGZ++OZxUo6g/IYmDPdhgZ/rQXBJWa
JLo2ToDr/tdV4dUsZlP6YGMjpF1KliHy/U0AeHCPoLix2SRpcFy64qVY8m3jJR9ial8dCkosFFhc
McYhiq0giGsWbUWYsc/wkuxpK6ieQpDAuBOnyYQHj1baAaOwYpzpYndrOT16dtql+5U2Lqva+jcC
ve7YYHI0xGgR722tnmXe7tSIj+lwK0sY7nNQC7cFlY7LrQpSBlx/SxndZon7/g4ssbGwn0fs9PQx
U3SqA4YpjGzoaTuNLyEDeIo5MvT831HyHua+/5DOiMe05s96dWFCxanWQu+zxSl/xR6dgO1sgJR7
6NywFR/co7IrppoVKjxlXLmIiTST7hkVVRAxP+FMHzwxX7IseYGgPoZJgi7eTn9yj6F1kEgIZcod
NtX6NhI6LOLst09DQewaltuC912ZPgQxEaU04m0T6PLTg7ylBuop7c3Jy9u9SPWZ6JmtbX/4v2Yh
it/xJHAE/IswzhEb7GAduatwqouA2W4efkRNDBM8ki4It9EM0lcGkNhmSt8E+jDqskvffPG45ubJ
WZdjztmrBvvgSwbKKb5UnJs1gp/nslMsTQUQHxab3GPUhAzJ1PQaENxpO3X11AjJvMQoUUKdnBUg
3H6MizyuEZEtd2WSz937a9T6W13GR3ftftHkT/qGFp+AF8O2ZHiv3O5hnRClbZa4SNbDJsdImOFy
gjTftbFD2g+zDZoi3Iwo9nJcr2jEAka8v469+aRKhdxg9aDT/pxnNVkjecd9SuA33ckTaMZRr+Wr
G6nXSVDdgZg95ciwKSkMm9pjON+/bBgqScuYtfTXIKv5aXLxG1Jp5RTdskpsqxwyS3XlSx0Jb5uM
8UE7uty4IPqj55yWemJERJzOFv0Wo5jA/XBxJbpVO+RfdFN8Ryq+LdN67rryK6HKFQEDMSVkYQfj
qLzzNPf7pF1+NqP9E9jmYJz+eeJG3owhJELcynTzc51aOrPzBaJH1Sgztr/6FsQYAvhKdRkw7Dgd
U999NwphBZX/hN117vXMfQ3izIrAnYKJfAS/vPkD3kB93830RKhWDubSJCyZeQtqoHdhPjwJlH7u
Pd7pKT1Y91u0BT9jODleUVwXmAPPJ+k95UukZE7rfdw7Jw88bRrfs4FPccgu2QK71E4tTcviT71O
l9Af4aCbUxCWr4PqX5om7vaI4xeufOCmtv5paST4vrxBoaIaeOuj6vnyh6q8wkec6iJ6qIbhxL02
OHJkujfhajjy6vFPT5RIdi08ugWRJ6PrVY2BYB+/aJQDya+u8zRsB+EdSetxE415nQaAs6J+XDXF
vkP60LFviLQkvVZmD2moL2PXHZxM7vk2f1fjVEH1TBDSSwD3lJz8xv9Bvvtl9caXcqX11fSHGVNs
GwRsSJVxOSrj4Mjh9VF5lLrZ8Dwt85f2UWICskz+9GxLsw8B3Wxm1Tajsw/gYG8lvJWll3quzsG4
/ksy8VX76bGAZ8pqwWCFu8Vi0qUQnhpNxCvXQxW05DUImC5J8l3zMhzF8tHi8uY+klBpb5UbHeOE
HT+2ry3bm0JaLebm2GhDYDhj53GSP/2svti73zBVb5pRJFLiO5AhF0ixsDf24Eh7Nm18rE33KgYX
K8C7EeN6SbQ5ZKbfK29QTz1W8d+EawxIND/ZGexvGAJxf3Dkzs10SLFdAtDyIRke/NgLX11nuPhM
iTR+1l1uN2EPcn0IYx5bjlq/Lt4Nzv/kcQRUo/vQWXJZrCM47QdjOm+9lnXPazDsHC98qbs+aq7J
InLO+VlHYfxNiN+iTraxAbqNgxJetAgivqNITia6aG/sgT/w1mAs0Foa+ep5ra1ueP0xeJnofpZF
k3jHriplicehoPX3WrbFdz60KY1AtjEzGkVWYqmMuk3+ObO211GsNIBuNTpRuxmVtPM2zOZsvFml
zHROTF9+lCQwqy+qB8dnPyPSUSxKMe22WHPeq0pqNbKplMWPKmlz4nOjtC72/xQG11HrlJKbdu6D
/xSbvDygmBvSQEUUwIDbwOHsmqyXZ2/BIJvxtYXweavSIWjQX1m4zH+drvrpmmAnyJtpKL36MrZX
7WMydYrUDnr/a4dgefc88pBUixwDLk8Uix9sw1WVBQOlUH/TKjZXyMtZnzS5kukX4mNfH/vCyH7r
r5A7Tzn/xSRY/a6RH5BIqf+5FGClO6cTLJM5/2T4lHDm3fraDG5QvLEbNtXB5DOMotTFIg51K6dg
1ybTWp7N7KGxLF0+n3lFAcn53djZD5FNhJ1YqLkNHgUenRcscjHMwp5Qy+8sGTJ5JH+cEKnANEOE
q13dtbd+Tqr+JXAk9GE2+GX7xE10if7DtuwnD10h3RhjlDPqQw5UJ0UMU3o1x552z78iLPCx27px
EZncim/8axq8qDs5S5YSyUrIhdV/EmLhX7LJB1oJYLY+AlM08zbpUkWlALrD1c18fj6UOwwLq8MQ
ZtyMUHgqDN99uzgy2NR+EevoWExF4TjXhMBxFhzSqFEp1/F5cknRzSrpPlWV506fXubkco9XzHS4
8wxZIXKbTX1PNgFTVSC0SBU4UglcM00E9+12RlPvf1am7rN254zOZJZbE/b9DHtdqo53TliVf22D
lL2pTbbq12GdOSq18Zb+aHU3gL8rdFnWoKil3aBhY5x3uRuP3RZWqigONJBn9yO94IYsr5X5nf4l
AElGAQZpOvQ2WZcDeSV8d95tmcP1EBWykunCbPpe9BSzPqzYTluJ/dsAAa8p2FbozJ9pgda1X/EX
RiTEqJ6fyYQj+dRQMVs9J7Qr6DWNx20TWN2eK7ij7L4ZIOouY9v+jEkp/lHpkAEIJyoGkUUzaBhO
QjKPhQ+EHvCd/5n04FK6HbQNmbqx8/RRVDnB2cWjnOAUkNXEx8uzyfzlIAB1yWQg58uibOodsrl3
kk9lPEt0bJ2WhAR9kfan1QsQ1hcZri8+A5R3K2SUGAALri9gI7BTfqNxYfF/M0p7qB1+2Jnm4pU1
nnphVILv2S7Qtl2C+Xj2mrQRJz0N7vhf7mRagbjHnJZI60Odive+WwUav4UDIYkwBuKeVqF4M33s
ERL0Y1fKEBm/7YgxI0UTeLBHQI3JZwqp05wf/tCunuZgmX0Lyr7mXn/N04R3TNwrqc9hlow5mnlT
ivKfs5iaFU64IR1TfuDL5WwHl4dpSHOogmG243LAYo9emymO+rOTMw5Ce+SS5U5QySAP3TTZEFpx
Wop/UOWZBNMU8rOc5OLvDURZeOIwXLrXFAjul5ImjdHVTI460jjIBBD1YP0eJZXfQjvDn6aWLOhN
5SV/FcN3gCmQOFxHgxr4TrhSjeQmUnwk0eT8svQSujjtS1kznE6y+4edEYAixY04DvSh36NYrbYn
t0Kg2jiyrexe6oSbgfVY87aLAtUUlyKr+bApnsiD95D7qu3n4AvXxTwlD3+YglZ9UxsCZU9ysRPP
YXSHx8lyCGgwroEhbjACNx7Lqer/c8QyPhBDwvqYyWuTWBglBwe2FbB5X88RP1rqLFQvA1ja0eQr
8TLbRI+FmMTfZaGFlKHR9V96+hckGZUiv7mOqd+WFbsf9cmWztFTkE8XOaX8EquUNsQNio9Al4T7
dHaLRRl7Hl2PnIRFMQuewJ5jPPEhwx4vPdW9154k4qWD1cpTmzemO6d5hNmFRGZOYbo6crusIe+P
JG4fxyWGfU67eoWOM07gHBwbtzg1nqHvJBy9ZWXjxUXz87nEOEHZZNr3AG1LfxZPRBNJc8aqr7/L
qmeSW1PRh1tubWrb7Qw0JGgMmVmULLAaS3nhnaPS9RkRO5iP2gRdcyG0u/oHFOnqMqzkZ/oQAnQb
mrb5aWMqZN7zeJQkOELPAfoLffeztXX1qiODl8l6WFENEjdHrzXyvZkjynvS1RT/Ob3wnolXjDUp
8aV4KxoNOMZBbHaNPz2Vo1/UuyYuiwdR+HFHXUPSXlSxwry0nnl20rV+phffeZJDhNrRx+FbXUXm
KZbcr0j5TPwJOV3aDdfA6LNOhn4gkNI6MONt+F/nAFZlbeu/cml6e/IWN35mSyufHIeYDsrOZK6t
78f7KXGHXwwd7oVpJWeSryZFhsGYhzzpAdZbqrLh9LroATLFHCWWyo38OhVNonCHY177mh9x4V2W
0sU/kY6aB47He+HWtDSXmM4HkitVNSRAeBWOcTHKR9ra4mtdE+ty/cj/lGXUQdyuuIqJ6IJTXiXg
9LUqsw8/bF2Q4j69xG29LpuCOYib2lrsGFrLBvI/cToddWLDH5EJ+9913cUfA/PX2U66pT0vMyXM
QVQwjDCBvEoiaTflO/JiOrf4B/we7UbuCLwoulD2dgiTB8uW8YvRxPIxoYY9qCVWN0u48uBHYwsx
pGAvAg04mDZVfUimSZzThsN+SxPNeIOFJja8eM73krUW4EX4DaBII7Zpki2P+K7xx0ijKadE0plT
53ldtEs0USLqn4dj2iTTnZ823Uagm3zHxTTvy2zhknuU42zYgMet56KdOZRSWPHmXMreOdii6vxt
n/NoOIlLAk8OIA2LNAUSJ/jEt98yxLuWF9elFkafJ7fzv4ZlVn8A78LhGlXsR7eQUf5zNkP8kFd9
/thbP0jQOHlf39AwoydHTwHX02cpRGAdRx92MPeLWfzcQ3rRHnlGp+ECbFLtJ9JK65dvZCU2qYbz
3xCemDlOZ7peNlXTMIDXi4x/BsYPQCCXjjcTDSId4Qm1Dq+pqtN/eVfzILaRaN+mvhb4fwScq01f
u8Blvm/wlP15p02af+Qk7erNoNV8S7u4e69q4z3nblV/R7ZT9sGbWwoqXPDSk1+1qMmpxG0oC3H/
15go+k6glA9pVeVvXVi1j6ZsKFvBhaehxrvrQeBDNFClaS7p4/D6x9Hp3GdT+OrJrbV5VDofXlVu
vCdXNAB+EwN6jhUaeL+6nqtCNoYb5Mktqckh91jU7s0bl+a1cDVSdZcT21gb/9EZ2TmKcpofjGni
TYsu9dSXGD9znSInrKFPx5RgLAEZ3ao+RbMDvcUIIUQV1kJvvSmMv5Qx6ndRl8l1SUg+sNW0KcE5
tLEsI044Okv8JEdozqbDlCkGFyep4WXxamGqWtIbk/MhnJC8tiJoXG8mrhe4RDlpMTCncQ9pkp/Z
oC15ETxJGTcV7nM2uz1Z/9q70m9NycSw1E+dJW3HksSvF2+JL79KCSF47Px+bdfTzPZzK/SAFoiR
VjyVqlH/qjKwp6rR9ofo7vUy2aTeClUpjMWVaFtWJnBhlauJ6pUklGVZkxDpqCVxk05+GD/jMrYs
5z+4c/2V+pti2pHHjLY8Ofoq696vtlNT6T+D1VpudW2YZLwhWv7GzMM30ykuCm+L6Wcfaohiek7a
aZckzl21HsmRy3BUNBtF7UnYenL2rGbOcfSb8pZ6AR/e2nHmqmJBHe/G6blc65kYIucCI5p3CaiB
uVR6QZVjCMqf/NxpdoNyGcRYObOfY9Z1e5Nh1umxBG1WU0xe14+D6oBCI/854BP7Ko9jDr5ukHgi
bnANuGDqWM5olV6bZAcEPPEcudF8qh2KelwiAQfC5EFMSVZf/oo8vRzWHnKSRNj4nDEM7wMm6G/M
Z7mHedGv8f3g6Wwb3rpwbXHueSEBvFTdA1kl95XisPAp62S9L3Ii6F03RgfHD9wPgMr6BP4sT1LP
4iXqy+nQ2rA5uogWZj+qOtohAHT3RjmHViLj36i7UTxBd8Q4bYb2KU2U+SMGRoTG+kvDKhw1vxyb
sOuKJAbsjLlnx3cj3gSDx6NcYQ9WA6J7lAfTkRcyMrIgtd+1kzr6LEwvYTgtt65UlKBh5qP/DYJM
jogHOmAm65qjy9h8mcWozn5XTNu6aOXBqytCKl6Rci0RSVP++LrsE0VGf8vlBATh3VkaakJG0BPp
AIy3CQQInUikR2wbPOveMVQh+ITFRwK4RLs8fqhZ9q/0Si+gW7oun4Qzk3uxsx9uIvqVCARr7zEv
j/341q1nreiEnrJt6hGVtD/0IaifeaCSc5zr8YjyYJmX4JYwXOcRvlvknXMYnR7fPTDuk3V+Mupy
xZKSWJCeO+xysOPraC1CHUbFSecmJ9My9FiQZi3kl0MOn1MsIuehl8V9preVmUU0/W9EdP2RRdy5
LXrs6w0nB1hQk1dnulHKo5Fe86wjRffqSDz1ZeqGRJ5Isi3pO68lgyOZ8hbpR8oL9v4SdMnJS4P6
cca0bw6Wxb7aFORPLi4KFgrDHEcC6SyubhEJap88fRga1Fp27aOTrdNO0Lz2Kx58MmH5ZNU1KujI
gffwe+RLlRyLtbcA72FSD4ToE+fsOrbkLjmnj28ABZL+OOSvs+vn+mXSlLRlKaUYSR3N5An4thyk
VA6Jgo0AwziXzT7vWj3xQffjA0ss/qUzT/+CzLq/XVVKQVHYiM6PEdP/iOfCvSaRH164OA0rOzEd
2czGgT9JMB/XarkwVNJn4Vjvc80y9G5gJbIQIfzxD7df66M7OuGH5xbNLo5tXyPjyJ7Zw+mu8ODJ
p++2yidbHMwPtYkyPvXYd85JltSfFPzlL2gldzwp9NP8HkprXqlpmp87DukAfgThA+Tc5VQKuMjl
xaRB84nux0axmJxo6TyFzkVpyCgX9Rz6tb5z86N7rPO++Ghc4ewF0x3F1C3kYijy/s1fGROISng8
5NbN3ZfAL8UHtX9ZsnX6iot8U9Nf/H7sLzINqD+c2U82Drc+PQDuJ9mmD609LA1oCIdr9QzoND92
xi9fEhnFB5dqv1+sgCjawUglVFq7y7IZopm/32YzpkTdieGfrqaw2QgdMrv3Xj1iTbaOOMEtEoUV
tkQSzWMUVtv8WyZLiW5uyFDwiZm3PEwYRvpl/nR66/2gRnB5IHmUfNYJwcjZsek5gj77Ei4zCF01
Sh7qovYPTQmJOXpe/chhlP8d/GU4epowA9UsS7czXr3+ClRBZxgzzpvTqeyFgaLcu/QPHOKBgS0L
VICK1MhnPy2wM6t6+Om5Mgk2cd00Z50v5hY0qn4TPW+3TRy5mPBNqNr/DJFOWgecctxD6ic/4jGk
x7sP4KoLMa9Xt6TbawlXmrFcb2yOskjF2V+HnurPmPRhnYbNpTF9s2zp32h5lXfDp3Xy9geGRM+T
JFrKlSQfxSknc0xmkLeJ2lb4eNTANnogGigiIiWuuZCd9BdiTUF4f5jz/FyOaftwv8aFMzFvBnBa
gOVfqa8ExfO64wDMfO/qWTs/JU5KyrPu5au2cXmuQpKdXJtDyR/kMFEnn/qXcILBS9174rLKnf8U
88yhNtyesJAi+q9kCvHvtCAKvZNYrghsdLzP7Ni+RksiflPu0s0bJ9T5E1a4ILZfecVZTwUsdZgQ
khzdEN2wYlWcfDnt02pRwDeec3U6I/aFr4dDKEdz5u6z6jiaVuxLK1r+uhycY4v2hLuXYnJkE6HG
pgUj2+ZlNpyXdB7+saPhlGV32GMIiWHHvoxfoohA0iauVHCJmnDeZ3FbHedlmA5GC7RvP6LSL21N
zMOX6HsPVBEQDvrjTrT4pBRpCRyufKwP6ILw0OagSUPSxSXBWqXc2+SnKZdDKR5KhG8ymKIa96p3
wefSE7KxyB7WqgRV++ah31Uu9w0i9q6Fonvk6CAopKV+DxkpFdk0BWsz1gTUeRmJ4v2eAyQaWTfM
LtOGqr26QFX/t4zfk/NbkM4s145iTefq4ZRKOJR8YR2vHnKnOPgBSTpvL6XhgrRjMIynBJe4E7sk
bjZz/mC7iw1LinXAtli+xufOAw9w4ysPxCaha1ssb+siqdnES4Z4kc4fWZ7nBBNTXRdtN3NGaJIT
PAoRLpObUbTJPdch+WW2HqyzmEx7UNCe9FKBQReT2fm8qcbgVBEcduEvcSUplHla1Lbvv9P21nrT
QcTnIDVUKN1gf7bZ9FAGu4KqgaHWOzWUD4FHu6k+rd25FwQL2mKvS6pgHSoc+fhqD3AjBeNZkw/W
u4LuI4977pT7mGOcUk2W339a5Y9lJXxRwmQBYua8bIrhi2cBjo07/vjWdbGNure826jgHg/eCsqY
WYJIpV2S8SbL71ytUJrtNuuHJ9dL3ypdfAVFc3Im+AL+xkAMl3QLF7in5Et+TOm/sGVvWADsb52j
t53lm8fp74BnxLDr8/rRcOsaARZjMFL7M8oW6NlyHEqf/hmqiSLugbpMIXY5JLQtv8OUuHX7gK55
pGSDEES/idDANTR9ojRTR0B894MQ0GZIyHLEf33okDSCXbpr/dcxpNQJH6w3/yPpPJYbR7Io+kWI
SCT8lgRBb+RISRuETAnee3z9HPSsJrq6okcigcxn7j33BYoTPcc1ch4yYk7pXPz6rdEgHzJIReBT
6w/WSituWs+JKWAHBMVsYrN1nPa7KLY2BmgZZHYHe0BYjojRj35rmjsEjWy4Bdbgf0Hyw0wAe8S/
HNEe05HVKB9zG3kTliM2MXvNurQSqcEiN+BTtUsLhUyCjrFjrSqQlX9psA0z6QY8i7ZVkYv3UirD
JW7RVzZrBGns85jjjuzsMM0iEp1KIIZ/VvyvQgbN2bYtGp0i/uQ0mMw49UfUwonLSGGtoVbqDGBh
7XimrGKCaG3tDsNCErqzwjQAM7tQR3egkuzju4KqtBfXiJ570Jp9lDlHOvhNnSITzo2tH6KAn4HF
sQwBnztO6wKne6IC+qZIXbWmPOmBcjL7GmgdSE/kUmb6bTZ8ijA/Ganr6ISKeV7lHWZ7qGecJbLk
aj5lcePxFsrx0s9XHVkZKMmT7nxYU7bKNWTb09eEW1CFkWCwpEfa15xsLTjPSf0ahtNLlWZ7jd6/
h5NW7ShNNxXvuZFlHGJMIfmf1uQlLBC8w+bx6WUGY75kacSAuQVhkmMLZvbHFd3Yp5rMJkq+da1p
WzMkZFw7FehL/OBJDKj3AG9Yyo0Z2joOffwv5jrD0NDOz23k85LhcUHHFOvqxuZKguzT/wviwzhq
dwCYMHAA53qJEW3n4KOrsc0je9Z0bHgZtLXFv41mucEGXXNtt2CQXmwGzP1HNmHcc36NaO8rayXw
5ICqHUHXKDlPWtk8AaE4dZb6i+PPm5yfERBMlWeXUQ0/nGpy/ZHNeWRu9F5uC+Hw7dXzvbWmyzRk
bk+LmRY3HU4MC69QvQ7dxk9YjBL/hhd6nF4HGIdMcVBnEKoJKjEU22UdUyjCq7NgDY63pfma27Oi
X0R+SsFtiOYjxo1Q/ljMrDVW60PygnQsKn9GC8YotgQl9nzWuYZx6ftdFelrsGTE5OysltfcQCcc
5h4z4rUJlFlkx656HkAf/R9YeByLC9XxglRgnwM7ItvQFbi+eZuav6pT0SciR4h+y4CWSAUG5rer
Sn4300Vr3mKd3DAOQANzRM7UGRmqemzDd3xSbuaMrpzuNSg4HYG0lY7rUruX8rfF8sZ9vs2iZ9Vp
EPsnu177SJSjjWKxHqhkFM3VxlczecnG1ygJHrJs0TL9GhpVf/CVzl/ZjFNVtbzeeQw2s2f21HFc
uD3rMnjieG3tMj6bNC5hubOsb4sJtqn+qGzJI7epj/p0rNDfCvHwgRnUfr7OCyxUDDuc7cKUsLO/
kc+ZYsQO0OwpEDihh9v7XtuP/j71rzMMh8x6jbiGZfywu2NVP+uMRwsojAq0mnmULr2gjsS0qvZ5
6ur4Nrvwg4PQa4E1ki3UUi34VEdd9wVh0FMtubbCxZICVyXf1qBfGkxhrLFXReSmAHJ8kW1N/+yn
TxwTM2KUOjinxcFPjnmJ3g71h3VIOIlVZGpt9JMkB9PftzKElIMrLGNBzPuToCPuXlvt1zJPBdKE
ugYV4ryl6juEEkRRYFymf44uN3Xw3bfOZjL3ZvzuYwDL2K/4mptWl4jiQZYfmT2854iCW7SIIWqO
IlnPCBqC5KVCBTeMd1k+LH7J1H/Wh8+JptGy/4Xi1gxeF818XzT8CRqG7q3gvq872MJLGiMteOLK
9sXvh10YHXPl4HSLfgyJGloAK2bLzxbOHI9m/KT7j4DHqkv5O+dqelP5iaPwFAn+Io0I1nxfvC0E
jmJkPN0Q3SKZzF8q9c+Rx3aI9qziAe6wfXOoY/BRhsGEUI6a4CWB1ITLZdTDozCUZwjQlAi4jdSb
1D+VehEm49bCTgeNe25PfXcvp4PUINIVYGpBu2u3Fv0r5EXAOGAmeUi73wG9QCywFS8OWz0KXLt+
9HUE5Gdp0oZVH3+BL3Eb4xW+YVkrq6x+SSE2dexGa+dKkwmm9pr0rEcq7qn+xuRzZRrmO1P7BOxg
7BYUesuqu3uzigB6Li5JuoC01vjVPirmPT4wt8j4NrgzuSBbCFqtslwp8ac0WFqFNqt0ZxuO17h+
yoGz2NPFLClJ+ass0gwGfJi/bf8zKSY3sVj8hpzL9zR+wJp0Y4DgSMLWvTkjDxpWbXPT0jPA92YS
jHVPSfOmj+8+eQN9ZLij9aELd3K+VOwyJqIAlf/n5dNhJsGVx/i2UNx0TrgCfBcKrJtgLQTkPVnv
tX7llVgbhskSfa/oP8vWQmWeodWnWuXyL8N/Xf5ewcaosdN2SJ2tyD4bYPTK6NfnI9XNP9IP3yxm
voD7toXeXhpItqVh4fcatsLpTlU/HozaXKWUXNyO1vhkNVelEgfWAyzcS1fp5c4ZwtXArw3tdmeU
AmkaZfQ95OuVF/qFhh2iXULAyA4CH6SPOnXuf0T+wWQ1LYMN7kg3nj/r9EcixoPjsfZDJHi6cVDk
v4EHjj0paoKjyF46MEOBeA/bbFMAhaG23AyljWlsEF5RNz9Krj0Lp76NMjor5OHYCgZVfI+qswsw
wU4YIWs82oMf7UyekKrf4O0cTDj+GLBDBI8ojlYlss6C99BgukU08hDEO3Ch2MIAKfHz2+yzOkg0
OtAGdjzIHXA2IwholGsGUsX+A0yxCcLPAYcwkJ9FkOubXwkXXFjCc842fcLWbD4E/k1nXjIKGyo4
euZU+e5KiQactV3JddAZ8Lj/2K5uAtmWKMQemoH5JgsfKSrm+AVy/L5KWbFnB7ZQbRo+/GTfKOkm
hqxRvQZofDrInpozUGdOqI+1vQE0ZgGmMUjbWgCY04oCbQertsw4u340HJZ+NXp1fBeAEmc/OrCN
daGp7CtrX5SHyUD3E91Q6bymvrOOjN8ANHlo4m5SzH9xGoHh5bHiTQ5lf9YVqq5JXhXR7eH9bnJD
nowueBaV8sV8/y+eXkKsTgEb6WaQn1FXIDpTMbnwobVgoTG6TOCNmaSdZzjqZg40yyGJJbcRbEHM
NBWmXqhv5myA9pxsyvgqDAS4IvBminK7VaHCewN8a0YmCKLpe9lwYjPTHxY6YqfYqvy0YcQZHF79
yRPiqa3Mi8LAtMnfex61dOQDkapr8MHnYe8lYbwpRvGaW8HaLAzIm2HgTrO513Me43JwU10/jFa9
UvJH39MF5MoxScU5N9RXdCyUu3Ql2Dt6Tn2c6x2ifaq46lyW39rixs3zW9kTs7DHo4KMnGqnNfmO
iVpYNHv3Un3SOSFLnn5GVo3l8v4VDFu4mYLpWqDHNLn1GU7T9GaZ7Rl+vJEmNLQi8Xz1XyI8jjEb
06wdvMj8WmBe4XfVuOyxza9KDVd1GdETf+NXWzWFgoZ43AzcnlZ8A9SOf8kbqkdAjV0FNOnHCrml
k1KU8mVgpNt0TMJGLnlFtz1gmb+zg/pAl4CczY1s/3IbnjLPSgeUNarlaup+KnBj0zSvtR4W+qEJ
TkX1MAEi4kkKnUcwo4PPT359tijgRL/1tfeZc0DgDHwp1U9HebI1ABvMEwVNJAkyrFLWSPZAmvKm
3Wrr6Gi3iN4jA9o6W28LDdrCjIAEAqmho3mF/WZktxAfL58RJhUAkAj8fRhOEu+s/GunQ1a+IjWF
ovRf9VbYl6QPTjJ/lzAeC0imcFCg7dLXDXeDjyqky+73mYEsjR6bYhLxqxK8RxrLd4Uef2kAhhUG
o9VA+wrF6OzY9IS7hCjMimYYj5y9buyrSW4EtizkZ4LCifah/ePjCLPnzLyG8qO3TssJjNiLWwOX
ruQdXxiez9wGjJU8zqQgOIXiTyt/gFdK8xQ179zOim2x/+EsB9gxp40raQIThUl4E7CAgQFDuEVA
O4mvLHUIUZ2x1MHUiV7itj4m+o+qPeS0E5Ds+JutEr61Up7zImKyAqer9ADRrMPguPBAkIJzv598
Am0iYHtLHEKmYWOR66bv0Mz/Dv5GYQXBxQfg3StSQkczmF4n0d0t8ZJiE5TWofWvzowf6TUFnetY
V7tgULfVjNt/1zQevaRFB0KWOUKQuLon0cVqT0W4dybMMD8hH7vfbFICScZnGDIS6TjNoVyqY/2Q
Fl+DdEMeMYAV2fLP6hqQQd/dEhNlMr+4jSrUiDNO4Is2wVnjxyi+IsxdBYUivhwKOjtg6qXvmmpi
zQ7smxOl5UHErsqfxLyg2nPWY1TWnmMOs4EJSlFhiMRYkWDJY8uLdwm6kADgDH9AfEHvs4bDjEY5
YjiY1MceXF6akjLDfpYa59sZL+ooLzG3zDTChKge2IaAxo1rcMpWdmAlyNiMx1WAMXFuKkuvyLyD
U4EtiqUgi+4kHeyzNr9jsoggk5Yzbs9iOnXtv9n8Rg3nmtRKEpRM7XAivEfF8yw/GBzyPG+VsTrR
abvpUqjiombJBKEHGToc0Giir0URlLyGwbtfH535rFvOyqm+zeSWWDtFXh3zytyQKy6PD80Ay1A9
LUc6i1saDqBZKL4J/jFS4+RbX3P3rC+VX3dJtB+GG9L8ZrfmBvXbxMRERUZgvyDiJixht6iN2C76
461vv/vQqxQMD02Io3U76f4qxQoJJpAb+K6jDzKdd6wOiAXOcx2uVbLlOpxLNNwJxAdYdioFlcnr
GOK5YEpvDbqrUPxaRXHS4uRHIcIeVd4pjTgaPHU8TebIHPtcss0qrM8i+/SNi2mEXleBp2YIVcLh
lUq/Lhcc6afQUe/Laj1NWxBFvX3snLMRxV6j/REYCXycNe6RaZ06fsZYbmGxeAN+OyJ8rGEzLW4+
dZOMJQPMpVWFMWMuGOSvNLoqy9dunpvA2IdEIKsL3LzcT/1raB3jAlvsUvvXL0KA9Y95SCzPz/9g
SiKZGRBL0hwgEcGj7KE2djkqPuYhO9bVIpQw94I/LwbSGNVr6j9KnHi13DT+o6rebJxmGpPM2URQ
j8oGCn7avI6OCUrPtTJsQ/Ah7vGiw3tOpk+f4UubPtnqXxX+9M6bxPJntIflTtc4VaFoY5S31738
DrqlFgeU0BFOgmN+vA0U98tTokcQLCCp6egNDGOTMi9EYRh7eTduZkzsmvVEu0TIFfC5VTJ86NoP
JsKcMhYt0lrj+Ndhp/EIO2/UHWp91LTh5uBdsMJDRJsE9tOYzw5AgtpyQyzjc3cmn+I5QvytpLc6
edTTyMde4UVvM74x8nwUr89hjjv1NcJCJ6+zIP8owxCcM1bMIarbAYgwl7+Ec2AstsFcYdKy4l1F
QzDn4KvTp87s+DFSuapJvYMjd9aQFdnOhAG8pEP/U0hmywZyA6KZfcKfLTjdaPBNh6weWud68Qzo
AAV5IkGBBegw1Izbv8lugim+nydHLVO+RkgSVci4EIRMhSSP3JgXo/mJscnONWNUYVBhoEIJ8NSV
dza0TzVuo8bathGTRSBlw8T2SDeelP6Wxa8OR1ocfPUoMKvm2YcFVnNkXwdrIARIBQhGNvcK9xkb
Hf0jVJt7zU4cy8XrJMSROt8vyOpQcPx15SE3vlsL1U541lOecR+ej/mHZWdnRSTWmKny20j7Zsv4
1BT5leeYSxQ1bfmqE58UJI+kIPgAZl7KpEMzMG0NlOZcDj2LBTsdX60FU94x/mRshz5mLXvsjaFO
ktO/ULXoaa61crXZaXNNs7/j8QNOjmHBr+e13jw3uDXD6g0bPbeth5JqXem7fHrRmCJH6NDBNPMA
T+tpPpk2SSHBRYvuEs+iwc7JwQuSJDMOvn9OUjy6lMSb8c/y0xdDMz+iBVMSaM9qYu9Kg60BAVFU
1DiQRj5fi1mwjR/Z6rkYZ35JZDsb1ltuCz2DRdk7SUsXMRAdQ6zGEnmRU1snFY2tuuBPp0X4Qdk/
T/53I3BPozyqo+8iZrAVA9DOWmYGdDY9bh8tCLAQK1RMkWdDT8JthvsXZMGkVo9KTOu0D4N1wlkQ
OeF1ETATM3Dqx/bS8y/xjJ26Mr61rbLumVyXhbXP5UWxx+c0VE5+GrtkPBzT0t8ZeoU0bCb6Cpac
rT1lfEYhOzyKJmRMcKIUi9FBZ19nhzeHJZVQzCd/bnclDiCrrpiMZ3v8227MYHEyegyArQPAI3+S
UbyZcAybnHgl6Ic6m8+5Jg/qBGuJX8vKJ08yNjHHmyWHF9J/X4KefVDQrvnSASfkJ7D317J9cpbU
ISd3Q9aLcUWYeC6f8JsTJz0eu2gZrOYfAGy0lRgUbyI/VMtKMv8SD4DiOnHAvhM8sOp1ecsHxkuV
nLaz0mIu5fAemeZ0Yc0mqHZbSP2FhPSUaCZyT1AIlXLX7egkSPQlmsE1LE3faCUoiqzd54AjhzaB
erA8mfammsStrOlsOdsnu98b0C51X/wuVWHO05sYmjdFhBJmxzksOQeUdzaoMF+aq5bHXxiV3BCN
SDgbsJSxjyl57anB21Tq2yJsvSSyvTGKr4TdbIQSnMo23kIlBWJRSt6kHLQnHMwsaN7z6d5Q/7Rw
vwf6aK1u/6G53nS64jZOQiFDYFUa35KCi4b8EFlEjxyGR7DkHsrlbY4soFSqttc65FQyid9CsNlI
QIhvLG45zXvc9AtnBCtCN4s14rcr0QhgPR0KT3+PIfGnDB5DpP/hFprdRsG1DQiozQPgw+Llv5G1
nfqbiH03u79u007IZNT4yTf+2VQrJjJrBLNAh8JftrZw4lGnVcV+xBEAz0K9twwsUT2yI7fsrUYn
WJbTV9gX5NhHZAp1IOB9/58tfeN5yMeXgUnWZOe7PrDcBHd2KKbjnNb7OUTKq8Yvsn1CDeTNwEe5
zwxPpYMgZGo7J+CNYVnvZh1yoMLTFy5cPAPFQ9LhKlXFCaHAax/7f5rjg29w3CqbN74hLsxQty07
xGGu3dKRJ2J6UKtkHAm4kOsI2E2VnXTVgZafMSAl+0tou1gGn+gXLhZKTX2272HR7ezE+TCC1nKR
U/4NLc0i/gVvHBP2ce1wMmpyQZdNad5rXrBYRdHkPzIa0wUNYJgLXD73cs3EacFwNBJ7A/Uq274W
pYG9tTpK6rl7ZGbKotnZKWr7rJjDNhj0NxtCKQ8hNVdVPIKGbJy+36sOQXCOQ2hFsgcruA3L7NRX
pIU57Izj8qqXzdYiVWxufpIZrH2qAN9AX0o0csfRmLgxS5PKyRb2/RExxy5NECLhxahVcvMamwXP
KMHNdhzqI25kBQAKq04kRJsIupEqgnOTx7sRLaHbpf2VKffIgQnYVggW3JQBWC3YW2RvUW/Rs5su
46Q7eZ37AMVPwiE+zVRKSOuR0Na49pxDriso4f23gQOsHJ6pCKjlYmNTWx1kSWTXafQZLzGmXYLq
gdEu1BTUN9reZM6GQWrbDM02jtpHW/UPFOGxGTHE/Ylq++6jyUIlB61TEP8yLqDEs67nG13KA6KO
ldSbLdpJT/WDR8HCzU5tnrWEdtr6sUkSw6v9FLa8hFWGM4m3wAYW1MriYposlu38h0WRqyDbMvsE
n/+tRhFr1YMH/4ktYHfOrEvQoVRskY4hicWZW1+TWBA/M2ylJc421VvcGtdk8LHN0SmNlXmGzX8R
SI86pPGg1l8Rw9A3k8ijxtgTDPwey10eNnewOsTVXjMtxGbmX2or2sXJiM/WBNSl/ZqT8TJ0oxcN
5k+Qa65J0t08Y/oc7GpHFbS32ExaunIjWPDsB9Dve+drmkiAixbhqLE3Lda2ge7a0DTDaPLQ+7+Z
ZFeUkoIvrl6UHhUL641Bp9lm69dG+a/VFOuGxbxlQxcjDXMC0dErrGDzcZeC7e4xRct6/BYKG+I8
LHtU9oTEBd34qubaq0lwjRTMs+BEQPNL1j1AF0UNPDqCtmeNLH3Vy4XCjKh1ZzZ99RDAIW/OTZi6
bUCEmxmDBne+6McXrxKuWNHN6AxazPI5y05Ur8htu5qTk3w32M1o98C40SY5CtNc5uD5yCJLHext
2UPHKAQIxdKOV3I06RQVrgB7xSBgr8De34wszKsJ5ufYy1OAz9OZxVWvjWs/fBWifVogLFmDFy5r
GS8bbIEsG5xmyZzOvOdYvxFpAKKPx5vJf8Qv1EPGvwR06nai3Cg+Cg0OhnACTwZ9BNLgzKYkbqx6
X9IKyREHUhpka3SB7+lss7oyFI/rDpEOtLgEh57KWaJI1pwdQpFQfdOi9qahAsfWteWtpdMqhmcb
OR1uFT7dTguXlbUbwGHqnHHjgLXvGC/CxNhGg0Q/OpyteNmRKTi1Q5I+U/NVX35OLoDQjUsHXkwJ
D4xDb4WebuHjrKoIlMBU/uoz7W/broLSeo7KkUXp8FL2+bIHTW4ZQ5ka/dowd/oq6VMdZTuDnRHo
ulRpq+VS+hnzNrTU2ziRgOOoS2DcK4niN/T8W5aYB4zE155utOo5YSi1cX8ri2kCWIpCwErQoG12
UuOnE/MxKQKyYX20Y92hJOoVLIPOHDaJjm3UfMjYfxpby99YgXPOUoZrAyjrFtP1IrBeqYbtxQ3T
MsQ/H0NuXhoZ7xghNWSU4i43KThHOzxO9gCJbHzFqnfCfeuWI31YPea7BERfGIBkJ8yT52jTaADW
Y5/hKKkJz8vQhA7HH/2XOFBbVr0WmQTZlghS6cYFPvEsKDVUbir4CfykFRqGgrJKMYgHiGJ7bRcc
/IpyQcjCYz07/6YMDIzfPKPF2qYwt0/kVV9BeAhmAxK9A1OSqXi3x/YYT9MrSalwjh46x07bkA8l
i+VpvBR5817ncKOV5jVrA5LXmqNto8HABsJix3KdMsJmDzPeyswvJ+Un5OIoy9oFAbgvM97HiEm5
MzMpQ0X5jgAYD4D2VQNINBfd1JACFh35VBPg92Funvle3MQhnAvu65izXgC3Cn7Jyo56lp8qQasl
BPzisdAf9UCVl9QVTh85emSx7iFTTYp9GWf03GrQnFtSL3pE6VHw6STjF2zl17KJBeI0GBPpos7S
4WsaEZMAlFaxmb3MyJkkA3elS1mqsToiWbkbe3eUTzUBo22AT0aU54nbNQ5YLyVyfAN58YtbEpS3
4Cz1H6El3Lk4T9O0B1B1mRIsnul4hKuYbkEub6ZoqavBe26nwjwQPfFtkFY3qOmGdcI2G5hSjTOu
kBBGvTgKuODCBHSkmsdR0fBtihcJ/6az0jMt0y2oq6PMifwhZxLt864iKnBUm5cI/EbmD3srG7we
gV3eF9+zjWhB6ZtLJvMny2QQ47e3ZRvQlN8tyENd1k+WA8RDl0c9tN/y3Nw4Q7/XYkTnUYBHlQQ4
zfgrO/QTJgqZsH8eOo5lUdjgNBQqtzp5m3NoQKM2vlWEpruVigGg1awDNo+bTtSkU1vPmUbuRRV8
tnhfeOrDt8au3kUJzDezxGdD3eIzr1SouvJhPmmcKg7+96Kd6CzRdJJ+JPCNZ1G6w7iytcZ4n/CS
U269WRo3Xj7vByQscyJ4ZMRFYddYKHhGSNG8IuR+jzn0WLAm3+NE189UMdKGZ7x1KV1QcKb1IXR0
fm3a6G6mzbthpa7lTM8K/oVElUQdISVzhmetE++5isaymJxnCXu/rVhSIeGyMhU/pdK7BIUDoETJ
xJ5CpNAvA94SPjtnnHMUCx1AUSASY3WxWyKOCnX8MVtqK8qYn6WcjPxmi4/Yy0FzqH0lPIF4ABMo
UzwbPpP41YgnkQ4IXS2FeQBMppg3rROBrY6OUVmfCwUYUKitowq5UTN/WIntCgUIr6VAMCqZHEev
fin3Uqtug2KcCmJMbJ761iT1We9YFnXIz6r+OTTyu1HjCe3jA0kkW1OG/koLrTcB1jqcVXLsfLQI
pWd1JKDVFmeCiSWlZMUSz1cNKsQWV8JzVUwI16vPcYqOUlGQmQvsrTkhl8aUeZrF2z0U4piLaAcX
497W5vtkcnaw5JvjZZFfYfHp5oOO44sYt8IF4tm6NVz2eHZWylR4WnhsR/t7oJkFLoiQqQbm3Lb/
DMZAq75G6lVCuZsYXiai8dSy+FECJiRqyOINauDgZ4+aBDoaWEpdZePAEx1obSZeNrqnUy6pmCFH
kUvQmc84Eg+qL9NdGTjkldPAB8CVRzYbM9k4eQXyOZ98iLTVPwxpLuTnbS3A42gKghdD0Q468WaU
Hbc+0b571TwBC95gm2bgIrbtjDwsBL3CfholFaaNhBEZaotp4c0nH53KhImA10tlsQvSzZ1lG3vF
QFbUdZQPiHyTesm88nMQ0BMXKIMQKfeD3qJsITGDOAStCSiiLdobrTrH/QjBNi/2CrgR29BucYVl
orJPmdb9OGH2ScaGt+RdYgqCfZZ4IZLqCYkf1irU8nXwVfS0WQN3QBo9Q2XxsNrhCosOAzszDYN0
OqpsegiRYP7TzO2nbiDsiNGLAPIRvuq2zgxLUTm1JNbNOhdLqbOOoJElSzsjXQJjO/vL2P/UrZrr
g3ApPXcLPXat9j4pFhMppFnkf7bCxuQ0f3T5SyaWuIU/3Y7dDBGCViIdI7dZIQthItq0VKaLz0bX
KMItzIbNaMyb1FQuA5ZyqT+6iZALEPkNq0d4ErabNY5bIyqGSH5WCIzqTfFCZvPK91VODlIeZg1w
xHSwlG8od9e5zW9VVBKMMrzqpfW6lFIywEmpaXfbqChFo828KFgGHW/xMp4djo4Jh7y+6zUeXqie
I61nTLzlly94zsAPfpi+8k0fwXsDhS8x0CkbNrJblXhbajyFXrkJCI4g2u9MSEyFD1B6Pq1Vk8pN
a1OOMeDUdHXN+e4JTDMGAWNLWhKpv0/jZKM1Bnc6Kf1+bmk5BrN/ChxlY/jNa0gLQXPbzMY6bKEw
dj7cQxCSGnu0DIOGmO+Wiux6IAKhkOpHi8hRt8TOYRBDKg11L/qxPqOB7UhJHSyXV3GdhOYqH0Z3
XLBOLFVwGaNZiB41ZXzMiL4uKfrVgccdRdpvh3ZYMTBHzBlGW2uhIhonR00ekpWzaaJ8BNovSsxg
6OIUYRFV1qyaZtg486eBnVdF2zhnAm97+DyybO7AzhNSAbyQEqCp/rUC5QyPoI3WsmLUMtv+v6q6
WtpX0DDYnbTbWAp4FXI7Ey9h1wSHhO0umMWvrqD6Nh/07d8JsjeHhDFWdCQKKbshwgIxNN/0R25l
c4VBxXXM1TRpZ0X5JQ2Rstm/dSU/TvIpuQ234EGLUwwHEYaki/NiWAC1lFJi1QzVgbfgMvKN9hyv
9qR6MYLxxELim6j7JqJmVRxGGbxw4TQ9Gtm/Yt57j5x25zA8N6PoLZDKbgaNZWuWh8X/bMqP1NFo
agHLdoQlMCxFCW5ue5l7Aitx7Zs7IylearVbySL/lkpwjxlS+KmG/l6lRendgulXXSyar0pnGzK4
kDSYBrOeYkJcmiWILtJukyF6n5SZXWB+0IHXFYg2yWD4mhG3Ezi3Uh31iWwSmvbwK7MVT6DT6ENn
Ew+mWypiS4DYPVJ/wVzcpS+IeGZglk4rvSCeAomDaQdeUzD+A9fJL3aUBGHD6flPjNKR+bQaB3Cb
SbePTYRCnTzlMRd1wJ+z0Uw1861Rw98R0R2ZXzczxbM44FeHTZkkBgoC87VvDHhZA+Eo7CFx5NRH
qydiNap3SYaEYtT2VbRTFASEPhqdAkLOEge0JRwNAVq4m7TpRRXxWz+X2zklPGogS2HE06Z2W12v
n62Bq4beKzFNCAWMYfBSGlgCHGPYzHyeKnbW1CovoYP2nwWwYLsCEYUPmaF8kPTfCmU4TqZN0Sm/
aiLfcpwzTQ0vIiToCiM6Xt30Sg95iuvKU6zhuWe+0mQ4VRDp5K0pVrrCuylZ7nP8O/jUd7nASU2e
eaw4uDIQJCvDV2bmgMvMeq/pH01J30ctyVkAwlXLfkqn2/eNti0j+xsM91aVHDip9Ub+9EGE8kWf
xmFlD+pO5PG5juenmsfHQXoRQyUtQ//UcFXlMWP0hIBUBCKkodrqi6KBXib9vfC/UkP9kNLfBKDj
8XKtVMY4ftrdrM6h3mgOPk1RPlBs+8Zxhiz2H0hCgHHuqFpU3BbqSJhEzkpNxW+rZ4ubLXBNu8OY
UMBVg6pHps4zayqEk6wwU5uJ1m/KBUB9gFBOrokxW3dzejW70K0LE/U14wm2/RzQqETCQ97bGK6p
YJlnwb9YzwjP6cSYzSEijeh1pM0EX/CgAyxKM4hnUVG7KUa7oG/eJoS4WGOuVRW4gfPIDIkWMjwo
/rjVfXYjUxycwC0NlAbjVUCLXlZgkyYuJPo8Oa18S/Ju21RwBueDWUAHtfytOkRAxAiPKqyLSp6C
Q8ptoHL+Uu6lGULBsuWpaLKT0V81orl43O6MxYIV7/LWQD1oT42XAZnsS2yKKeP1VN10JS9AGZ5k
9AvB4kHiNRe+yVvsnzMzOaZVhZsZDxJBVjapep1RY7VWWKilj0hk1xRxGNkaqwIKWCkuTuKcWDV4
US4OxmDdkZcgvgfRqgCn6djBmGQciCg+mR0xHmL8mRfHu/IPk5VXTsElMhnU2Tmq1PkUywitz6ew
jWO17Alt7d7mtqewuicAxxXQrYtpdnviqXWEBtnyE+sxLJScgI1CNzxBGwWF2WMEs0NGQ3QluZHQ
f9wSg4GZStIt03VtmU9oTBfpzliNO/ZUKultyy6I9zWO73bee8sSnJABNrcmdufU80sIbvKDCeur
bBGidQ7kSweSMNq+3qasGDYjCdYjO3gz9Z/A1ZF2pW9sUR2qMYi2BqUek4kj3lZwedGe0S2ImeE8
i3QPvpNA2v+Rdh7LzWNZl32Viho3onHh0dF/D0RPiqQsZSYImU/w3lwAT98L1dF/KVkKMaJqkoNU
pq7grjln77WJJ4z8RRnp951ng2hG+SPlDlznE5W+Lzsdb2WXHupO3+vQFcgHr+CsKw6SoSF6sVsV
vZG79tDvoxDcKHLqRoI5AOYKitmEycejvanc4LaLwpug+oQrMaP9zSTVLKzK3rdsu0soA5GmPWUx
YhLAqo3WXXv1MFXUjllMLg+OHFW76zmGSSMmABwI1uhvHOY4JPFzemo3TfDhNSbmOPanUQl3ORA6
Spl8Xrn0HxJtl+blCuj8EZ/aVij5IYGILHUsu2QiVp55nVb0VoYc20kkWz594NYh4mA0cMvRpN7S
d9R4HBFtq7p7MCs6GlqZrLsY6LgrN3DmN5nj751RpS9cHFXywVK2kaGFKjjo9jHd+gYwJs1M+lcW
3dPsJhl2VXcf++5nLAIMc3ifKXHZvGOq66D31FflGNwafrGO9GDt9jkBel5IEx8ZmEojRZiEbtfj
wvF4E5OhOyEKXYzFsEfmQY3K3PtmtSf0Yu1b7UbooOozc6eBTi1dbWu6FNESahtICLJS7hXQpHox
RdwlexoufwoqtCLMqAWg/fYphDa2vDdF+mJRgyceCidGYT54TvdSaO3RotwF99MlSVM+aqmyHyzj
y5P2urKQxdiExaTBXdrBVqltjhxJ80cZu3tlLE4WyBNpJuxeqcFR7JlHTuswRatHrYEPmBcvyYj1
K4/kIoUgnwR40Ux/BO/E7oaukKy79VhAfB506jPTT6SBAJCu1r6LCTFVocZSUycItULnF2javMjA
lWvhUUuyaz1QH/MG8ftY3/pGW20SenlXhLxMJ53mJtKp/sgsAGphWuQJW+48aUSEbQfvFr3S0LJt
GltAGMr6dVJz2Q6V4aHDxBEPZI1q0Rw+6+0ovH3lEQZBvpflVTc6jaU4gJLZdy8OLDZe4nTDkWYV
UlaypwPc2EQn4fsPJQi5aYYIRyTnOHCZdw31qPAIOq2X/FU0DrzqNkyIW1Ekm50SIIiZYooseem9
KxuwsQaI3PeUTVqRhp4Qw5w7SG3tGzRvKUGpNdgWpe8fiskR5cVb0bC8Isz7x5r+0SfPqf4CEGQx
wp+wrPesaR+z7tihRh77YYFCEEz3lHB641PPKfqekxObba03Me+ErOIBel9tZbnpC3mLK6eUn6ab
vrke2gIvusW3+mgH7XUvWZNwF9E3VKGV4/QjItMnP5GK95U/dqQ5ltiPgv6Pnh4qS95SAdiJ8F6P
7bts+tgiCyFCD34EVM5Sqii+VdJh3fGp1cud3qdbQk2vI+K/2sF/magSLf2DuNSX2OxnuZq+RWX9
SCIw1ngbflWEb5aNJ+EgN60kcVT644nskJcKTOqo2S81wi/CNz9svb6jTniUoXwTFrWTLlTgactF
FjkfZUSGIfuutHDBuSs3Q+6vGmlvQju74Yi+cS25qaiApZHc2ey48t5CgEzbVrd2al5Th8k3XnzM
h/g9qCL47M+J1h+b+jEkSbkhOY0vDBi1NVNUZW32mLKnloarGzSXs2Nb0ieo4o9oDLAQqmuna7aW
/mUzg3eoNSAZ7AJOxLqwd0XVb7KhRxtnBi+ZR8qWQ7JP6zvb0LHgB1XJKVQGnk3xJCp2/ClZmFSZ
thm4uSxI6FUHTzQwHlGnLJWB0HjyLEG78v8U7JM+fOGferfmKBU9KoBvnFTfSyajKw/jj9UhLvSM
g5QspVFXXYWW+1aSsZjiQG1GheUUV6F+U7rRZmgxImocxNUWFVA4CTsxKEYzD7UaScIW7fwIqN5V
3hFVZbnLMB3v3KF4VgmaH9pTUyjgDQBfmmjYAC5eifIPFna64eoqksXcVEiOoJ4Sa3AiyN12wLGX
mn0VYs7k9LiU9RMQgb2VV7si927Vlmay/xqEyQH3PHYBl1mXOBKr+cTzeWOijswl2ocqy9dAPQmG
KRfqYHyBX17jm97JxF20SnvUQ6S4+K5oBVPZcoGKjnTo04IaNq8uC7owjZPhikViiGOL2Dhgy6wn
2WeTkTuZQ2GZ1MmrzAzWhjU8UmSnWqUjraiyd4clMyaN2LIoaGVmSpGCkBGUBAS22IU+UyJr3mDl
wOGz6ihNCDbWg/6WdUBJJY2FGAEPxpSo4myvFxTfDgLimqHjvGmdYdsBdU+xCFCgM6jckzc09+sI
YWv90NinMTLYrD1aINUq6p81MPPwZXTGW8D59kw1EpSE+br03HXXjbumGzgPiDmtCBTtiHBV48n3
0VZFZD3rXodF2l9mfGuszSu/4sulO27pCI+rbj4h74gO3mKtW4DIB0eFUy4bjlXwUvWc+xH86nXJ
8qGvAgUeLnZZMRWvMw5buD7gb3em/SwiGrylv6jg0fgtkO6i30vTeJQSTb73GpRbq8RJioPGdMvX
kLpJ0NAXo3wLF431vUHWpi0A/iGQ/bRwq4HZZSeHqxoxupRwyXFxsY0fsTYmZNiGBRLRUS4svTum
AjmCfG3ozfnZZ0jtQy3c54l80SYfWeFsaagtHWYFrSD6WvhfmqfN3eTekc4pFwicYZwFA+0j2Cdz
3yMYyoLeXd22EvFmjBJe4MTUgDCRn7O13eDRqIq9P6H6szbc2ILGkNrvOQGibqptTq2PCTBlYekr
VX4BLcOaiNRCMlKYZuwGWK2TP1H6biuvFLZ9891nGy54OtZD6pUPesCC1aHhbenoMgeWKOzZRhws
e8o+r+9im1UDphH0wIiZMyM6jkhNcQLtuTIK62iWfGhKROXilMM970jFMJDAKyyIEd5KW5nskrzO
QYMGOl12bIyavDlQXVpVfrHyWx3XA4BCcB86mVHaELCV9lZV0WHm1oNrIyzWQ0aeY+umG61DONzq
4DTxnbgTHkLOXZbQKJTHoZiKfUwIAOca11iSFjF3XXMOAZhaULYkPH4jnDenltyzie4zQZolWhBl
prFoa4ToqcO7Td2/0SnROqU1rzVvplsPIVA9lYyFoKp2faot3O5gZt7OdADsjRbAPrSj0eO0Heg8
XgdnPEgR39pa8uEH9pdhgMMw6oPfgx6rOkSBkOmDV53ufBeBWknlwygQI8PfzZM9yuk7tGNo0u4t
fac7UzoK+2oj+QwJiVIk6tUqvZacLrqmvIUESizusI8qWA9Kf+ghB1tt+hxqJAcoCMw4DdbMqSFF
UKfJHxvB6bo3v7w4mnBH101Ss6dAFZmOa3AXq7omT6uGmtlfA1m/alJKxyoqWOO2jsfrPGIbrzmL
uL5vVZOisTGD4TEr6nbrS0mwIFKneFxWnfNYSA/bYMOS6BGi6QBHoO9naZvKMzaG7+4EiYyETD9m
gI1yIQnTBneGV6efNCFJuzU5SJRWfctOuWCTRZ5onHb3Xq3oizizrqHYxtSDOYHFaf6kkAHD/3hf
yqifU5ncETZ5bWsoxEXSStx076r7XIXhDfW4x7FSP7sadka+JwoWXQ9y6S7EcZj6z6CRxK7v8N1O
0EqPpIxGjDBgWsUCWS1AePTDJrHza9Yuivc5ahJ8R3bcI40iV1DQUkLx5ut044I03nmeh28HIa8H
zYvQBjbGpCnHYM3TeI4PfwXlidv94AX1trUfMRfN9Zg5qu7zJ5OJHdwNGknEzxUy/sgbFsAiXezP
yHl9eKgOOtEeLhClBoMPV3i3HCzZFNcojNGcsnut8Vzn7YvbGNcDBZAIb2uDmd3L0oXX7rPsvoFF
YQwumTes61W+yXP2tqQrYWTEkInK1DFxXKlzGJXYJiz1CDYYBIIC6q/9ahvye3yozmg361Vuujd2
j+K2cR/j9LrGyFNhIRqVSY9gU6MZ9EeHey2Go2YfQvrqTv5npNAoKWtQMvPfZPRSU+Y3YN8mhnvX
uLRUaDJSnSLiIP1K5B4JzdIggClHr9HQXSL9c0ly87VLgEYQv4e05kJ8Prb9lAtj7YcpEjEOlV5n
r0H5osmnaO8ZUGRzh7+oEcY2KP2bHnpqA5AzzVxUiaiWmmfTc+d1QIY9VggS0inHEr2WOfs8JpyV
8O36FhcgNGcaI5Ri073hMrNlySqqoUP0EWz2YWbLYB22136Bf4piiB+QumDqK45OC1/P5oYwZ+zm
Kv1zUqp4tjbvaXuLCH5j+ODgtxDYQa1wW/hQKJKd7D+DLqLuTI63wALXCNr/IyVcNlH9W8d5YgI4
LaJmoKtM4AY2MMpoMVTOG9pFc4WgPoNTiUBZKx0ChCe5mOKx1pkz2xmPYVu8eRnVydxa+d0rRPWl
XcQtiyAGD8ARwg+OKpmmIS6XgINInQfU5ju8rwg1dELN9TpFWmZhSNEoJZAE2FLbjhex9D/dLHxg
Ntmn4QhssbNXA29VFCOBxCCK1mxVgbwIaCmbY/0okuiOhPWlLT2eIzJZys5gQd6KxjjYePodJ7jP
APNTIv1oKn8js+EA3HNugy5I+mFOBfMBOc9UML/vG3Pm0NT1CBQxfedK05vXrA83UiWOjxSSJEIa
wX7KG50Ddd17LzSWGuWyIUlnQiWMqRmcVTo2O+DOy5A9ErK5DlsQyIQGjdoI+nOEiFzjD0ibcO2g
dybq5xATftT56bYV4VaUwQpfEbpaTGR5LOc5TTKXQzI7nfFDaMXrYIEeqbFM2TneBqJtx+oTTuIV
Xuyd0lWgnK3wVnTpKgGIg0ZzT/cd6wnbfoK7YuKL6vVUCp/oyxbTWIGv3gaKQ1l8V6LNHgDE+SGb
IRPJWc8yZIJUA7qa7eyWRHk1muqzvIYZtyCqrwctA2/McuiQ/NVr2hfyjBst1VYR0rvMDkeCK0kV
1xCS5B7vXij7lWVm+x6oc61m29RJ9rg4qVag5K7Ko4C0nfT8I7I/R1JOuOVEHhUC8y8R2DlnKbew
ehKs1WvFRaQMfAueKydSdz/llQ5Nc02G/bsHSfSKA+BGJTKQ3f4nteRTCfW3j+DmjTFeAjfJZuje
a6OC6QZNxo9XCSHICFS7ZZf284G3OLTMW11o69wFZSyzh7GM1PWId8Xw69caPiN9MSDLqlO+8ctX
5Cqv876E4Y3V4YrZ821ocWJqFX0gKvRNGj6VcbduTBP+mL7UBJoei/1Dp5GXp04iobKcdYP7FNbq
Y0C2gK4nj2pf0G6fUg50ThWZl8zUicbcMGkP3KAqxbCDIuwTRPxbFXoPwARXSqXx/77rXb1O8UhX
AxxD9MNLVy2e+NvgJnq4mB6HzADqmW6GlPnUaFb9oK71aLgSeg3yI9yogrBYWxn3jkpvIjI3EsWt
6CQH+2FBYMKtM6RknUXBUlKd7Q2xTMiXa0GOa615BAgJCY8w3dilxpdsjVisg1hcmyUu3MgmEDhV
UXZHlOTsfSifWxmsWE8XRLe/qwO6JMqcU7Zn81x5WJOh/j/YnbsIKlSEXnskCGkJe+KPYpefdobj
JqXpFAQIwglwO+rKsGwNoutsrOKqWh8ams618Nk1e1dmJw+eWqVXpcRLrhPwp4TjyaSfnlIsvBqq
CK+Yg6QTTmBEnQNG9HGIkd00rK2qvXP6ETF0TndNA3IWcVar8I0jz6qvfJxCjSdviXIF2mHfF2NM
JEO8z/nW257pQtdekTAspdFvRdD8aVCGREZNuZwoOmt8iGyBTjK9UiH6ZIrPCVZbZxYM6NAoylk9
DIhyfKIFNHaeUt3KIOKtHRZ++aYzy7uVhGcQcViJAQe580yYpMmjpBrZP3gk3lsmLCaKytpzQTdn
AGjCSjlupYFFzx/9T21kryCKI/QrIvkirDiURdh5Uk6sKtgIpc6SBSy6d/YZ6c8UUZmJnRLvHOXL
1HjWkuTGiZRryQztwgTDFY65zxm3Hdh+vN7FPNTzB3N0npTCOaoGR+LkGgDz3CKMFP0UwnYNhAhF
iK7am8Ahr8wsfQh1cV3UyaMz8SIUbzr9bDMOLlDz76rWeHeo4Ke+cZJ2srQa21/QyOLpJl1Ied9M
tSkuhPKdmVPIgjJtPJgoQGDne2tMXRCsJo0BHoZrqiZ0AAFUEwbZ7iVq9005jGvDCNJlQVcZ2zrK
dBd70EwD8EfEU2BaW2nW0Mg8rUWRZhVQi9V6DWuS7Yym158ehNj5aLbgGbMxWISdE85dnVyTVddh
hlSaoqfXm/aEkTgkfWmY2QbUFpvEjZ9TYR8bPyFbzlIrnoC383Mvu6m70iYnKXhTewcoSW7b5cIr
9UdDw/pYl/aXOeXTEba5LjuMToXJCa0vzOGjUPOBnSqpGmUfvCYh3mINC4YkqCypuBFDw3Epof5A
TJlxQlmqXlktqpJOSA+xYlItLbOlIB/saRTtbI24PTOm3ucYxtIpURHXWv5lq5IMs1Gqq9bAj912
MQ+fKUEt+3caC7eKrUVH6XJBsdNSYrOpn4+1ZCeB5y/Ok3RuS4vex9CCe2DhSzU2yMoD0zJJvuOI
TMTNHitBub1PM3RiTflYJRnGvowjQ6CXLyp5lpTq9a0OTfLKjTEQdSQGLjXfvafRnDHVxWiAM1UN
sbm1wVoKQoKtesRf6gBsNaJsW2sDjf+2oBejOfpGKyr/xg/qr9oU75mlvcd8G1ad8JKL/o9M4o/a
a9/aun42UPG4ZRRuOqOPsdmY+g6c2WlIuv5WCLPdpDlWFNdp3tuBdxCTC+VWki7AdcQ3/VRlCs2e
Ll0mxXWXjvmp5It4Elkx+YA9oGxBiiKHisF9XpsYlf2q3hhViyyw64kHtX3l0JjlS2VLB6+NX++s
oMfjltC5aacyRp9guOwRqL1aNf0R1WqRgScB24LsyUOuP+03NrEfSGpmlZyZuPWXEeevMNK/Ikeg
hOqhJQ9aWd15ioBs21Fa44yeE9vh+MMq8XEXFR7wGBO5HzHfzwkAZRQS8LWwypei3tXsZMnGrYO3
ijo6jhGT5ppXoCeLjp1XkW1PiFQUhvyoBNKm5iW4o95OrgOHmHIMD6tWENTaw1td2oEWPGftmL6Y
E0B4UFIEQRmGVyHEtRSITUTfBYDZMrRYASeH0tiVPZKjPiPlksgVlt2TNjA3uVbfzsIQzZZX1+pt
MnZvZVUQa4nZErAkFcswmKKyhujejvr+HiYcOvJSq/kwOI1nreHNJEKwZa3S/iaEZEOi3ClInGSW
5w3ec4VU5mT48oAZLaKAVmUOyfpKaWs25iw9V55jfdUAGmdKB/+4Gum6a1ZZMl9TGkUBhzgdmVSS
1Ru1TU4BLJigH74CTxUL1bPJ4IKDPwv6ZJN0pEmWvlf8qTJFQ/0FL63zaAQZgFyEEXQH7DRMfzy1
2ZCaK0cbPkLN+VOHtr/EzEC4swE4pixy9BmErbFeg8vKUfQ4kZWsLJJUtqnQ7oeJ00dh2p/lRYHe
o2uOIP0I2R7aB1Cn5a0lJjAsdajp85lZRrtMEoO/RWUPg7PiMbW6Rz2SbxlwZLo89cxQCfdNupsE
ByisaBEgt1SnbkJzJWLzPab0svIdj6jBxMJjFVdHqHnvJYGJKANC+pQBqXV6R/WzrKr32LP+QJt8
DkVBzSUVy6YIp6TMf3wnBfXtVr0NVFKsIp3STpTpf+oUoV7TvbC3v0OAbFEOYeeZRe4rZdNjrhWA
ssp468ToX6R0DlnlOVcyUz7aCRWESumpasodpQYYlDrbBLVBkEXXP1ZGZNU1EERa2unSU4N4UVtc
QoEH9zYPBn9WRmjLLWckz871EEnTnbxCgJTNuiDa9Lkmj5VvfTEbQ0P2QzrLeZ7OgkjZIsB0lhw+
nklFwcttt9W8j4PyJiLyY2EgcEZw2XhLtJgFFYBgHavyrsNmNJP4AjZ2JcScHQDiZOc9KA0qzogD
KLzGH6bthW9IO2GoGm+lZjziGgXRYcTkvnYc2xLbRKCGsMxs4vpGD7zDQBFnhtnjSaoolSydTB4j
7Ksbp4zbta2TeTwMEjMoR091NE+uq76KJnxqo3JdwhYn2vU2duxtgfLxVKHeoZQuATspRzEEIHkq
FsIArTeHkZJaRfChJbDN2sq91gi/nSgRb1oXftBryRAIDnfmWB7MoKUn5gavsVbuYs0/Daqk5xdk
1QKjgXcMM2QPgt+/LEliL0i/DtE9iCZ5Mjr3XQ7pSQ0dNl8mNCNKVc/MBhsWQ7K7HNQCfs4hN/cp
Epu0mPuRRIMgevdLGvEad5hm9Clo5XbQm68yxt6rDyk7A9ISW08LljFwMlr+GfUOsuKupEn12See
eCVxtV95Ol+x27fc8p7ORaO6a/YOwN8U87Wso3WSY6NSbABHUjt0UwmP9WHl6uxMXVr9iwqNzswq
sO/UZSSWet189nE6t4IapkskAYkIoHQZ2Ud8Uc0yJIWoq+yHsqeKLVLDvaZCZ8xyP/5SJl6fqMmw
h50PUYUMlJXu0+xvs/wmN0kJKfqpcECDGojBWMwT/D3XaWN3V3ojy7Uzcv7P2HAUuhjWEY2Rq2qk
L+RWDeVflwKYoYR7S6BlVqfKqT1kA0kcGvjRsDvZqIrXVVdDdgsIT8YWiWNTIE1UxudMUpwnTx0n
RU0H15CsiI4k3zXPOD6QDtgvFd0llY3mcah7j1OvjfbKxzCAnwkw7dleeYM3jcK07mz1SFRrL+m+
WHaqK5NU7lL0axI5rsPJ+JG2NLTrqjgWunbvu2hUKS1Q7OjYBfGc7sMR2snoBC8koWyaGvm27CzS
Uev0Vh/QLhcudvUQOs1YeEshC6Ks7WSNXg/0i/Xq5z1J9VUBXG8gXtGkqz+rVP3DxfnF5Nuxj4zi
le/CkaymHZE1bKAJ4/WfDlM5T3gVOepBR6PYjyP2+kwVONvGD5Td/tF3+3fTCHAmEBotnJJUTwPu
4pBti7gTnB5V2KN+eIq1yOToVq3oSc3rMLrJywqdpR7EcxnHPYYIFodOGf9Unl2ALtStNc7riFrF
JMTRcfEGkUlCUYURPAuQ31wldAoXbhzXH13ZhkvTzzEQBOxxW2uwltIrcYArdGH1IsaU3EUHg16m
CAuWbBf2Nui9F4rbICWwYynQhmGq2Xi54WFyeCKh0KRH2vkekny6Dxbm84Wd9tyeqTUkPQLeZFbd
jgozaqcbFMknXHiut69GKQAQeRh2SGd+70VxQMeAXb1T6o2XtXtdkIOjSe3J7Gkcuy2hooRBRGsN
pgE1G58NRIiSpjs649St9KAx2BY9EEFyX1WuM/LFULDHdy5lTfZPyWtrUlyMLYu8A7YXZMpAwAlA
fMYSiBrJh2Af8uZYCbRogelOZSihL9Laeu1TilXQQU+xq+ZrpzYpxjjdJ05rCpJjSywfbyolfrYD
cbZV8OS2hvqp5NjGRG1TlEbGuHRw57WZeaixsy2QVHsLUVCntlIbxpSuMb100ZPQ7Xyp+lG5TG13
V5FL23nIIW05gEgj1nmM7tWQ6hgAaM5MRbUeLE6NshuteRKK+17NC8Bgyap3/KdUlNveqne9b2Yz
hU7ynK01UZ6O8lhMISUciEAf+hKsio6MKlXmVBAogcbqkRBY1oEGZ5Mb0pxMVATAoEziAxLB187B
HOnHWPZMVREQICoAepr1EEVMdLLkbNhE4rFo9E0No37u+ulSKmJT4GCe65na3zQ9WzRPKTkYZNYb
nbJPtRp2Tmkmp7jlvIpNv1zSZ6Q6EZf1S58UIwEX8RPogpuKPCyaGPlN2Rt8bnAS8JKne08Ny52v
ybck9T1OjQi7pYLEhUBTituK7yBcCatTWUMRwNWBwbezFqWHGEZ3pODASfdmFFbE3Dw6myAKDnVl
1yCMsnsiRcd5oQE5yRztGGt0Z9yR8lfoFBpKNHaHrJM8RyvwOE5qtFsHL9ypsv+QYcs3red0wIb8
BnJtM+NfkxugtSCglNWQqGSLKD0bDEmJKiZgk2xNBzQv2XS+H16P3WRZTPWpb6DQs3H1D13nNJkh
UCN3CHCGGBTwai3kFBo4s1rtwL6n6qqojENfETPGlmY2KsWrElEnI4LwziQ4bQp6BqGVUPnCNLfM
TcqgMma9pr/jeMpHh9alVdCcqZG7bEwmOLU6eIVysBNu09//9j//z//+6P+X/4eVJxn8PPtb1qY3
ORWE+r/+bv79b8X/+7ebz//6u032tuEIzbF0TTNNDbsaP/94uwszn/9Y/A9XCxXYjgTlNB2F8CHY
BjmnE9Ft/rNhjL8O47dpYvRG48xb+TjaKFTdo+S7+n2Q6Zf8di3TtX67Fj+odPqbXItoaurjYA40
7fr3IawLQ0w//zbEgFHO8XKuo4iYwFiIyLS1imOGWev3gS5di/3XgWyMcoGpTdfiKVf0wg0ac7+P
cOnJO38dwekQTaQtl6Jy6M8ojds+29Db3wcRP94wXVMtR9Ncoalnz6SESUUe1MD7pc+GBem0T9UO
L4F+IO8I88+J1vPRXdfv0YX75/70oL6Ne/agiiYfm0Bl3GgTrml4reUSgMCyXv9+fT/exG/DnD0m
zylVrR4ZJjHg2uLIJzlk+/sQP99B01QNqhyuaU9X+v2V851mKLvRmVsmR1AEJzB+q2t3eP59mJ+v
5L+HcdS/DhPWfWmLBvy7WwAGM64sVCOZdv+fDSL+OoiwTR/RLLfLI+5IXxvQCfILt+vHD0f/53Vo
fx2iGjPNaFzw80V+DNnuGGZ+4dUSl4bQ/zrEWGVaZWg8EWPfLji648mZhVvzIFa4Eue5Os9W2uH3
G3dpyOnn316CsaxKE9goQ6pbT1uG1YXv9NLvP/tM2yjEoxrz9Hsg3hwb6WL+fgEX3mLn7Hsk5kyN
Pcq7czzBMQ2MmnhB1Pum5f4709q353/2RZo2BWiKtg56nPmIH6II6Gk//H4xl76Vs6mzbYpC0GDh
aZTJQ1uWK8kBvYFC8vsw2vQ5/MuC9u1azj59+CfsvYBBzusFAuG7fAvva5HMA8INrroZtr25s66+
5Bxn2Iz+EjGUF27mz0/NAXMgbMt29bObKXIiSvOUVajllfbucrR07DgTNtu/X+mPN9RwNcNB/K2r
xtm8oFX+iC22ZBo1T4Iygu/svfLC3DP9rf9yM7+NcTYxeDT17MBkDMtbtI64yjEm1S32ofvAd+a/
X8+lsc5miEJWikYbjetBJAZIn6jHfWC8oil3qvTCWJfu3fRpf5saiPdUW3e6rhZNXKPA1JCqu/Tp
//1+TdPv+e3+nU0RdoAihiYFcbnaw1iha1r+/vt/fNe+PZ+zGUKh1yEMl+tI1Rcru2c7QWGY0jff
8O8DXbqQs5c6GWurVHsGyrCzjkBoA+R3vw9x6ZmcTRCoKkVjhdyrEm6N2kAlkldBnl64kEt37Gx6
mEIZ3U7ylsUTzTW877ITccfURcILl3PhjplnewOnc8Yqd7hjtbomHBXs0e+368LnYp59/qEhSUFs
uBCiDqibXPXu9Th85B2dlD+/j/TjgzEtNqKqwVHLPnv2g99VeN9y1jnjFMkTGRnSvrCU/vhUvg1x
9uxpiah6R41hTpF57DHZFExprx3O4t8v5ccd7rdxzp5+V9A4wq/OHDMQnEzBorr1PACzoIzvHQB+
9cvv4/1861xY8kT0OMKYfv5tnrH5Ytxg+v4z570sTEqy5ITLC6/0j28CtZ3/P8jZJFCCPK71hkEG
3ZzVuBwdTM5FsUWYoeED+s+u6OxlcDs1KdVoOgGh05G5vcB2tSUBffP7MJeu6eyFGEjQs9qGYXCQ
VT0xwnyjifpIc0jH6vX7WD+/fP+8f2cvRYbCTmHbwCTdvkGBq6k3UTCZlaZ24e278DacTwlVkgRh
V0x1A/MUF9bBxzpQx8rb75dzaZSzicGFL+QVFpdjs/PQgBnZ1s5Ud78P8uPsRqeJNGYLRZlzNkgU
2LLl9MOhBBReR0C3ZV/aD/z4WL4Nof3126kqjxD7aY3WkTp3zSFF5UBZ8sIhYXqR/mWF/jaK/tdR
pGpbIhmZRkvnPsFcrTwQ1BJ4TxJ8l1D+/H7XxI/P5tto0239Nh9YdqYOUueago2Ll62cZXNgErNy
7t3TBKHjCaF46R3GC9OQmF7h365y+ru+jWsmHkgYwbjd0l93H/JUntjFzeiL3duL4NAuKcG7ewjJ
i5D49wtTxqV35Wx+0sNUNaLpogfriSAzn5TG32/rpWd4NifZigllq2QC9MMn350TV1soz65y19R3
jX3hfHHxVp7NTI5nDIYy8MLI2bjEYDGbHmC8xpc7t2fpJlto62QFPHWGoO3Cdf789rgUHmnJ65px
NlGZoD5yWfNlZ+UWDQ5Wqaq58Kb8/Kz+e4jzKSpV6adb+rQJa+CzHFvt35mcrH/+/vN5w81Vspu5
BNV4DrptTAK8au1/fx0u3CbzbOJQSMprVZ9rqLJjkO0ddzsmF2aNS0OczRr+UHlNa0+XoW5cpwU0
8Cxd+8JycelZnE0WStV1bfiPx92jeq9coD3G8j+7VWfzQhSCI2pGrgOf0zYij7ds5FOZv/4+yo+L
+beHfjYBGHouS23icvvRk57ucQMjonocoz+NcamS8fNE98/362wqMMmGNzDbMsFq1XVPSlKsGjvH
CN6Awge0hjxrX6KP/f36flypbF0DISZMYYmzQUlL9UYFujYRKl92zyROYdiFim9f2hWJ6fP4l3mc
qoJuOo7jus7Z8yLgW5B8azCVzjAgzusrZPtreN2L8GKV9ucq9Lexzp5a1hsjEQ6MhTTH2MJ4vsr/
4ObRV8lTvJHzbFE85jv9hSiJf+du/vMaz+6m1xpG0tFSmlcswSFpXwaMQ44Cd6hnLrz+P35h3y7x
bC4fRdokOBA4DqgQy5WGQNqE8Ljfr+fnitS3Uc6m7SYa7Tz2uSCyUJr5sNAW2kouxDxcRMt4FuLX
vZLLYU5x79Fa4omb/1vrxj//APfsKJqzwQltgz+gEKfBOzXpKhg2v1/k9FB+eTHds3m9H7UGiitD
EChPCTyGcHrQ9HWJGUJUxoU35MJjc88m+K5FzGq6PLZU26bt7Xhpjf9xP/Htfp3N7lVfgglXpzdQ
eQWeRDQ6HM1TVXwM1pR09fn7rftxLfk22nS13/ZmOqKaQJtej8Z+r9gbgUAgbe/3MS5d0dm8gYEa
mt/0BoxhC7kmrd+DTn1UkminRZOOFS70EP+H13U2f2gYK9Fp8pTK+D6H05Kd8vHCZuzSi3A2Veit
RlgizVrEd/eVij/i5vfbJn68b45uqTb/sOz/S9qVLcmpK9svIgIQCHhlrKqeu93TfiHs9t7M88zX
34XPOS5azUZxy88O1+qUUqkklbnWr6O92htDJkkmLzZcgfDKBXW813iZFVloxjn1h8SCNKkrHroD
WK73kTedYgXMuHiJaacJYw44shjXBle4GTWHMf/xZyCMnzfpjG4zVcJlqRaDI3bQqUjVscEQaCwd
/gyKcfI0HDAPmGAhCfQvBMyHjRW5bRSfk/rJy7p8iUOrdWMcPfC7HKQgMKkBl4BXuhA9fEdfwt/g
XvEK9K6as0XdEpNSJr0B/ZVdW4Jdcb6Nt/ZOxssjSBnwdWzITLwvopnkAUa97EROJgwy6P7SigGh
RFCzcFJEDhRhIntaimo4DssTF4gMwa6Z2V3IqTNunbGVNYSJ7LE4aRUGUPGlPzgLIU6R8HK2rfRp
jcD4uo5hiyjy8TKEHpqnwVDQ6l6B7k5xjDa1991w8xlyjcW4fBmCslKTcK4gSqeZ+RGzqi49zh5S
UvlJdMEF4zWauQ/KW0HG92lQzBk0JRb7DpLyRi55hV7bxPh8VNO2bxP8vp5KhyasrVrGE6vBq5zz
fI2J58oApkwtgSMIw+uAcNgig//YXylpWX72+K5NYQK6jCnc2B+WpTr0NtiaXP9YH0BSYmJo1u2u
Cs5J3d4ZDC8ZVCWqbDBwQYNWpFZvUSrT2itVAv3JUHn7Jm19kMgoIv0PYrlhVjeIACJYhSzVOHA5
HCuvPaie5NReyIHZ/DKQJUk0VCpruKsYJzCUEDLlDXZndJUTpk+8hcD8xvBkezqgp3HfqE1XWIEx
roAZiyCZ1QEJWPzTGO8SAsarf/YhNoPCCoLZmnKGLVQddYyTPNDh0OYYlUgPnfa+D7PpASsYZnui
pitKSQaMUkAy+zlNOIUC7r4wl0GAwSOMWizP3l50gDzzs+YYf4E515kOaA3fN4azZhpzGyQymv0g
r4OqBAYhrASCDOqTLnauLoS8/ISzbhpzK+SZqCr50sOj6UcQvxX6w74pHA/TmDtBwYyTiP5vLFsj
W0NfeTq0yUZVdvdheGYw10GcYqy6zHFqMrE5aWR4iyKZk/ksjvolpJ09TFv+hFUAoKA0q9BLicwn
To5GjcFQDPIFhnaMNe2qoeoFrTyrOKAxcQDUkIaIsQBk3cNxlo9iH3GcjGfP4oQre8pSg5THjCWT
lMe0em36x6p97/u/1OJ5f2+27+rVyjEhANJMeHoMgJS/Jd+XZC5EpVV+Qt5og+LuELkhJ3vcjNUr
QCYY5E2C+SWyOB1itXSIvMFdYvUl/W/rLWJCggCx6dHQsUXq/FMRX2L5qEKinbN4nAPEtqYls1+C
+xuxoLUlN0OWEzyXTn8YLWi9IwFWj92V+MjBXNbnq6srKpHw3CmLhDlN4MBXhDxAHWz8gOikBdrP
1/E1/iE81/9AzM+FGvJhuMLI6SPhfKdtG3sGZs5Yr8pk9idk/YJUgcyh/55hTK6VQBvNsXCJoHsW
MqfLj6uABhGAtOB7N2EyXXOWsZjwtsygcg3qn/G+RuV8H3XTOllSRKLipQ3jAJ9P3IiPGqMn8Jex
hp70q9JIpoxBiT8CYe8OYswYVG8BojSPsvBRUlcuvX2IzWAL8jhJAjUO0dnQpCWqEEJWyrB98kDD
eyP4Z//3N9cJDZ9Q5DYkqC0x8aLpR3B86SW4VYLH2fhGS4xrcyLEpodjEwyJELSV/spfV8GvzzEE
P1WAgHIB5IEszDuBK9V4iEFRLPQUVAuc22PbpjMg49nod/enEmyB9qQYN8YMqmwBBdciSTh7w8NZ
/n1l2JhSGao62BtwKmoQslV/dNElH5I4iUhPMYQkfnkyhmwM6EXxjJEFbio9ZOMFxSB59fvyZxPQ
A5HU04DfR/UYXIQY5qIyZ5U2L4gVBBPgKrHGBIeB3YCCw00lgaZMk//xQzApqqCfAMfxSMdvbT19
v8CxV7CME4xgW/JJDcsgPaf27qy4CuVYtnk2VxDM/mtgRaswQwR1gsbr6UOLp+h9G5bD9yVyrgCY
tKHKxbTG1A06LkFgP/base7zA9gBMUECBTJuM9n2l6SqahjS0DVZ+fJWWpcY4h9CwyZ3EN+xoys8
0A4mWtrfJGsZPLY7zkldDPhq4G9A9uUUlKAQUa8icGe0b1J6E4LHqhEwNs+7ZLd36ozDZN5zR/Cx
KsOw+o0mZvSinDAYFFjhP/QOTBKYGbYF7gPC9uadMZmjVTcTpnPBQ2jr040uexMZcNm9NO3Dwjm1
7yfbH0znjVPZM0bmOQO9CKK4CYlvC+SqV6qj4TsWJFmcLdsMeqohGYaMkXIoh36OGG3VGkZRpwiu
JYix8vgFwd0xhPp936TtHTvDLJfKKrbKMkR3oQKCHQNxdYV2ZJAy7SMsv/DV984ITIZA9SJB0RN8
IWoAUdRKepRqcitC2Q4UDXdF3t5Oo+7sQ3LWTma+Ndu41sPOx9oFoPATdQzjgrLnNlXKt32cTdMo
CvBIKJEysO7QCpmkBikWb8DEDYTQqfBYgXh5/kuavBIjkPtom1ZRKO1qEj6VDbbeDzaeJOrBwmpH
4ejkErS6erCohy2n7rQZK1YwzHmSqqCeiwa3LRUhtGmpUmqVwzPFiOq+OdLyQ18cYwXEHKaohG6m
BsIhG4Xo/3xB5T9AxnuLzxoUvrVLVk+TDYVIKlrDdMYNhbwpBWGukB11p1536Xybjpx7ajMSnSHY
p8w6CAjUTwFRQpNCV980LJ0KctIc3IBxylu+JZZ+Wb4VGhNrQchTTNAYMFAtBg3Mc4wpAmjKRuYy
FSXyNuvXkfmKhl1GdinKqBh+jhOxpAcpON9wpFIzeGzvIZrpxrbhaDeoT1+Tv8C2jS8338IEbGuB
PJjzEbW9tL/hKXOiGxHsZrIKeAV6IIYEcYYAistHCHBgHNTlOObmQcPl/F9bKbOynR/mY14DDHPd
1BOdxKkKy7hVzPj77ECF3qqt8jl55aBuHocV6vLvq0hcQqEjCiagqmbn1MfEidF2Z4+WZBEn97qQ
Y+Vm4F/BMaev9qcQvG+AK9VlwAC8veCv2TdpM5KsIJY/YWURBCWjQl02LQyv4hhiLkbk5vS9xDj4
PhBvw5Z/XwER8O/54H5Edp1gQLilGKSeW8ibVK1zCRCapVUJMy04B5+BxFzsh6gFQ2YegnhSM2n8
qIED9c9AlrOwsiZSg3JqCeJ81w9vRkivli/fcIKQy5/hMFd/2OV1Oma4mCtFBSPL6DZoOm/y4qLA
e14zJnLQXMz7YVGyRkPEFByk+ZiVnLri9v7/hmBfGkNjkGEDLIHUSp+CPlx58bu/91dr05l1ImPn
NQxOGcx5EfR+IkU/4LbKwWQTQAgDgrC9RxROpNu0ZYXDHBopFVKx0oETQf4CWYCVQPEYkcHaN2cz
oK5glj9j5WRZEY3tHAMmFAKQykXafSBD9XxhSldmiNIJDac6sf3Rs0Jkzo4fzCnKL0AcwA1pz7bi
NB6kVUULV+Py8C1fNaWzb+R2iqFTqmuiKmnolv5sZQGmL1KpE2hsHcmllnQYr3rTd5Mj5FLcUeAc
qM10cIUmf0aTw0HP0wQWVvSNtO+C/tAZp66/qYr3avzJMW3bT86mMf5oyFnZERVgrQ2WEKihHKC8
OZsqPkYqe7DBn3XwrfGdg7qZdKxMZLwzyGNN0bRlE0+Sq+AlLz+Q0zKtyG8M+xeHOVvIuChpQgio
GiOCbWQmt6BjdqJTfYhDcJCY1J0gbWVOj/v2LX/+lyzHwIAm+hcNfJczobdAqp/3agt/qWu3o+C8
BTHmPsT2y8EKgwm7UZOCeVfvUWw4tUfwmFaWfoTAemY2tmShnwuiiGDMP1yASjAjRURDwecKW/4u
/FoDK6EMd3mjJ2iwnQorePYPswXClQcod93w8u3NcYI1IuMqUIxJomxBDK/BpgwmqaMETh8Mypit
Gb4MdnYPNj9QpPicyLa1h2tcxm3UKUjGHuzjkG0kb7Us36RZwokrW2ePoEpM0UAjGnhP+HzQlTmh
WjDhFEDKxRyVt0q40QnhRJNN/1+jMOEkLGiotin8X/H0U/8U24mlmNrDUiKq0cAv/Nx3ka0Lbg3H
BJR5VCBC2wJO7FMzVUHo+tRpN8NFExdrHMYvckUgijQhJmcg+a8GchdPCueMbZsC8jV85ilLm9Pn
/ZG7Etz2IahiG0lNDzIBi56iiMYxreLKLgikl/aXbtsffuOx7xMQTxWkfrlmyv4NZTZrDA9hJ3JA
Ni8z8Mn9zyr2WVtv66KEEDqO8IeGD+bO8+1mMDtXdjN7+ME7v9vH6IzGeJ9SNCAqKbCG2nQL3rly
PO6v2b+49xmA8Tc/kkFdFwBA8ZAVmtKPaTFmtiAfCDYtEwVljoNzERnPU4I2E8dEXKK7iTtlWcLC
6s1yOnR2+R30xYdYvSgYnY1kgpGmgISB5NizObg2Bghrxry5Pa5bMHkVhpeUslycXXkY0L5decoR
+Q2ChGhGNi+48jyduSDHOMlRh4Q9VBAxMoWesRaiIVnNeY5ZDih7DxPcrVD2oJgoYmkKciUbMiiF
LLWN4EAOiad6Mx67Y2/fBzetWcEwV3EzjyI0NFCwweNlqt3E7XXR83pseBhMLJpjSCdjJOs/JWPQ
BztL5xg0cZRv0HTwIDEGXtXniw7v2TCFKZeEopwEJAJorYD7XW7tEcxpf7R2LMPDNJXqAAV4ZGfk
n1z/ZkjvSfi+D7EZxldWMCFIUCH0FlSAGCEYI03XKZQ2oGulDx/7ONtHCIQYS52dLiH2831BWmgp
yBFKabIHjSaLHIzH4b2xBQ+kgeAd58SEzQwQT82/4Zg4VGMqOVESwFVgAZntxBkP5esHNasjxDHs
wB05n5TL7305TTIqFmj5FSWF3ao0jGuFdHDzdLgKk29JxDlGvN9n9klL5TbXdewTTdHIHM3XbShx
AsLmKVqZwOwQCOamChPJMCEmb1kD9kKSvKpdfolTr2CYncm6RhCSAjCL7pqIxpep/ZZwX0Q2/RrD
yZKuEQ0vO0wQnVWNhN2I9DEDb12ABkgqv5A4sgjv2W/zvQpv2r+RmACnZXWUliGQaGmN1+Tg2+i6
Sq3ZiZ3I5jW6bB+jFRoT6hqiG6Uc4HJonPKoWMvU6XQ/uMsxglL06/6h3faI36axPUSFMYagL0C6
2lNIQoC1enzth4d9jO2MAR0BKr6ZJKqyFAkYDJTjEfyidvDiP6h3AYjHMm+410Ao6uaYa+PF7WXn
v5zUFR5zl7eQ/oZUJU5SGl/7xosoQKDJ69S/eG9ym4u3wmE8sM/qLBnxwmh3KdjX88Tqwu9UlzzO
8i0Hf88cxv0S1UhU2IMc8mlwosN8KA/ZNRgirdhBqyEvrG4unqKrRFF1USfs/GFFfXDDd9CxDq91
T7Lru9hur/BK4QZefzK8wg2ewG4OKWxn38zN47zCZTatR99krozAhcgCGm4qkPa/SRqUUdKJU+fc
tFCVDFSzVARz9r1RKDrkS3O0+DwKnN+qAGI8AQbBcGW1nEi4fUmtsJhQiORchLBBvKQQzpIph66C
UZXuQ3Z7b7LhNWjT21/HTadcIS7/vipJKqMogmQHiIjtZt7e1+kxaEKOl/BAmM2qIfan9g1AIkEX
ZogQke4paGNoI4G+MvjYt2hZoy/+v7KIOWYlGEPD0sd+Bem9tryhcmqqPGOY86Xl0BaTBfx+6WvH
McxMGdrOiipxfGHbDFURKQhFVRSPPm9MSie1TJcegU50xugugFTeJet0BmB8jUwJ6XUNAHEOPQEC
ObqKl4ZvhiKcmv/ZwDiXlmEeiiaAaG3RWuaFIUvr9Zbm9d7wg9d/wFswxsm6vEyShAJMb92g/zaD
6n9/wTYDAZVlTVeQRuoq41iqnM5hq8KLZZA9yyDUD4vbKr1OIHKff9+H2rrVDarreDRH846EPo7P
u1/SRM1zyCFi5ag32qGV2r4d3ECG8lo88OqUW/PIazS2dUMreiOJBTBYiCewFt4NDvIIOzhFHrHn
A5qRH3xX+TC8pZWoO5QeKPv/zFy2ywINHSC/D3+Zu8xBL+R85RU4SNxlxod3dWw4yidrF69dhTxQ
ow9d58PaYLLa+KTz6tkbfrIM+Yki2nPxXMl+2ExjImeNmqKb239u0tSMfLee7pTsJm7+/wn6JyTm
CLft0EZNBfIqCP6YUyhbQfMObfb9zeGZwxxilDqqtq1ygGQFZK5EszZe59npMKwCDet9rI1b/ZNB
zBmm7QwJcR1LR8lbJZ+0pHXk8phHnG+zjRAOGBVjVuBMgTo1U0oWIfxVltBntOuZfgh19+yHhSsV
I+fa27bmDMM4mh6qnRAH2J5SU/C9sfBoGjRAN6pggs3QvmTpzmDMfaEOre7nEcD8BhrZ1FPqpS/k
vqG8F+zlfmPu10+LxzidnOa+ALZyHB9pspPG8MQOCgWQ8zvIUPFL5cnp65BX0tsOiKstY7ywgp5R
3mnwwsFaJgkgfP7Qm2A/xhcBCF04briVh32ykfFDtOVB/gkyILaQfGtUJxlPlQgVJ0xqGU859aA6
Yz1nH+18EkoelcEWy8YnbOaaCYMmQI0P2N2JerPdP6Gp3CodDVzPS51Wuco9aOtx0kDepjJJTSKq
uaj4APXbO128E5q/y9DtKzTY3ecDr3PkX5YXkwugn8Qrscjcbg3ExmYKDRJ8syoncLHi+26GdpdJ
zcmGRvffKD6975+O7RP/G1FianO0V0M10nHBGK2jEshYeCXvKedXc+jXg3HGYKJKDcld0soY7PQD
SG1Hxe1g+NdiV3nSCNnqLrmpu/RZhiLTbCh2NirmNLVvrRF9L7XwCD1OU9PmpyZULngogUOd/y4m
DGVCmCRSiNVWxBsxhBaWcRcPPecK5y0wE34q2kd66GOBIRRsprQ8DjGE3kRum9i2o56NYaIPam1d
VizU8dCSQxf3wpaW3Ego5wkgYehsqLihljcdJ26SxANmApAEzpakEhcqeerEcexmkJ8u0M+tprNZ
iY8p5QwvbD3lfto2NgYpejcbC+HhdAoOxo/YVR9BGQDNdrBjQ0XlEP/dmQ0vE+NtIxN8FN1o2rqD
r4T+nd4fgvGJthd8FXwyjIk1mN3MoaoNw8IjxNbvIqf+MaHwS05L+0TZO///k6+JMhF1WZNVZNNM
tge5ZXT3wCKVGO445NDKBV8tDZ/2YbayJFQIQJojK2hiZItWE0ojYyjD/5XkZ9elKJmDqkj6DtnP
CeJH+1hbJCRLOeI3GOMakx+oZUVxBUMZyi3vk5MP1VeooLiKCdE5s7mPT75lHEIntZSaA77lIWts
Zj3BwgkV1hKGonXSQWPeGyKPWUIaed9G3noyTpKNfR1kUPa0O0Wc7DqECE+u3OKJWe0QwGSwADdd
nPGee7eMQ7cU2srxlUcIOzMP5biurCId2m3lTVvaQzzjoZJ3/W2lhWsQZvfavNcrqPNp9qxND3Ga
eFUv3s1jZDdjw7nWl2jIXknrzWIu2kHTi65euFlD4d2f7zNuX8GWLZqIUrcoQ1dB+lXLXX1LyVSJ
SqrAG7r5UFXXgYGHtezUcIdAtjZmjcOE/TENFd9fGFkH+a8a+sY+Gc0m5rauLVf01/U6m7P8GStz
ItBzi8Hyadig/NYfo5NYmuThP8P5fc45SZs57dooxhGmdIYMYo7Fg0+LC3kb6DfxBAL1QVt9aS95
eDXQhUTBRwcqegjWfDZuyNSyaOD8dpU5GFUtwJyb8y6tJZf4soArDCbXyMGlTegMjOHUOZpbefRY
O4P9H1odbvF5ydq+oKEao0lUUSi6gj5bFBWioKoV1exyuu1RlYjyf9LpEZwnMnVK6DHjP5rJwJt3
38zQlyLQf2HZZLKAqK4IGl0N4Xd5/Kdg1wjQV5lZwvfRal+gS2aHo5n82I+Im0dthcps3yRWcyqA
ksqeF/Zb4z4QIFj9Vghv+zCbyfnaOmYLIciaYmAIOK2te1B2stG01qENqkqtpS9euhGOKu/NbPN4
G9hFguZajIsw545qhYzmf6LZddxbZL7ya8kMptd9y3ggzHFrRpDV1KKiQWXGhwzsQZt+0J6XbG9F
XEhBYVQItmDqhXx2yTBqoxaj8JqtZAiFzX1FnP+/FWsAJhISzGTMciRhe4TCqvynvmlMH5WZP0Nh
NqQhRZBmkMKzRSk+ZUl9VS7k3lCgvAQG0y0S0fEpyM4H4RQ1kFQUNTvU76jxkmd/1+SCXYdqkrrQ
R0I+ia3aki5UphTsGvZcf4v80NT7W5UX9jY3fYXBJCtJAuITzDFrdtA+giO3qC7Zc5mioEiISKnM
7EYfS1OvJD52oyu8RJsw4JQ4Ssaj3Vp+hg2nEE37DcMckDJS+rBvAxSd02+19F4OjhC87G/4VhBb
QzDZo57Vgxw2sGRUUleMDtEI0cgiRJbl7QMtS75nC7MlZSVK87AsWTPWbp1cZyKx1DrCfJ1biXbE
JUHhrR1zFfX6EKVZIcDNIJMLMmbyU9MvWjvEFQPaLorBDkPIxZC1qI1qdq88JvQegpqe0o5Qz604
icnW3BkEZM5pMHvVkLka8Nqr2dND58hW/ROf107mQFTd8q+XS6BG83lyr+I9IP/bv8TZV+DM/ZMV
FAmrAnAC3xir2Sv7+E7Jlfd9B9ncsBUME6hRMEmqWdc0W6uPBnKFCONSPHKIzbiwwmBidd1rXaQW
iAu08U3cFa6sxBc8Aay3ijlQNMtFP/IBQYwbf3ojxa12ySvDGoI5Sl04UBAYYkNGKI1C5feXVGjC
8bnNwLBaKub8iLWWdj0e4W2i36m+WSWpWQXfY6ih7m87B4ftGk6jLAY3HoyJhGtReNLEARqHz1ne
cuzhuBfbN9zTJK3lGjit9CjKr2IDEnqVYwsPgzkpeSTg0R5jOMgIT014kppHrb3IvSiRJBBpgLuC
2ZYJbJK0mkMoYUSyKYGkYUggslrzijTbu/Ibhp0la+gwzEmL6NnGj0JOHIWeVJ+Y3CnTbRwD4zIQ
fUbdmTktAoZP4nGIdcjHNlYTYqZMks2o/Zb23/bdbPmhL9cPOQMxZ2bWwiLpEwDRGEX73hTTzqST
p9YfLW/ttvqlEK3PWMwe5XopQtUYWPF1jg6wxpsPwzvKQdPHr9cRL9Y4EXo7rP0PUBKZYnqTSpCJ
DQGoSfjmSn6UhHN572+TxI56CJlgSG0e4T16Pqj+e2DMlpTcD8oFcnqrlcNb7edknfgJWhQSePeg
GU7T/ITu7X2eZF5c8Vh7eEvG3DYtUZKsDrBk2eCE2ns2TpxYsGzyvzsc2k4/m4KkIVWrOMGSFZHV
z6oXpvl13hvvVCdmHqonfK1YaYaLbt/ReVu1xKhVxcQvjJxgThzUtsWVkd6Ukx0ZR4l3nHjWLX/F
CkWNtSASKyxfF7Z23jyIqWBG4r1cPcjtHWSpoTPPe+bcDK7gLdAJ2EB0hS0FKoUQpKKAC0manrIs
t/Xs2yzxvha3M60VCmPYVI69KOdAaZzRlkH/Tj3iJk54V762p9nCrM5b64zOMiaRxtzhDJ6NTDiE
KkYagI1Ys/3uOQ/ec/HY94d9/9iOTisLmUiYdEMPjRJYuDAmzMfCMxzikcfBXapqwvGi+jS2CzUu
CaynKOJ+dpVO6hptVvERo2pJeg2F0fitgkLVBP0HUbxANRCSCyI6A8Fgpn4pQE0hEUIfLTy2rj/V
4wta96wIusz7S7i5S2cQttzUaG1LwkjF11/6Ny1vR6WxlOxtH2PzgK0wmIy/DiahM0bURqLodfTd
SYTqs6X1f/mYU87D5zHmPAJtxsMVHhN5BZJXSbPUYvr6AYyrZjE1F60aUcBLIaOXmB1HC3Ox8DEP
gPx++KeFLn2+aCkJF4hlwwF+o7DpJBTBElkSgELVwJ47aidxaO9vzWZBbo3B7o2gCb6SoSCX6RbB
yHFmaQ5FjTi96kB7mYHdiUd7uZzJL5fJyipmd6AE3zakBGKeSzdFFNlJ30HmgLh4zT4Kiu61l/Ds
fFpI5tjmBt55xBiQSfFUp5MZlUfjEpKHTyDMJWkEhiQUAk5SO7403bFoD9MlupifMJgLsRGIlAcV
YmpGr8TwhcsfvB0Nzh7H3Bg0zyE4M8EGAgoRIWmtPDyGeHbZd7rN87mKosxKDVDKVlJ0TNh5OrR2
0EyzWyDwcFx7M3lYoTBrNYx9ZVQx8q+sRaHZj+xOnm4V4bmbZc53DM8eZtUGSYXEp4xbwVCduvtZ
Et5NvrktK1OYqxRDTopQdfiCkWZqtY1/MEDjFFzCyrgkI79vN+Y2FcD27RchVgzlWL97SNrjqL3s
b/3m6/Iag/meGCtj1rQaazVAF8Qba3tpr1DwnA2tZMnSwc1nU7uxJ7uw5R+86UCOS7BDdOWkpYlk
YB0NPUaXbarYQ0oDk9L8riY8smfOprF9gHNCtFYQsJqqf9dChRM1oJLXysvxPIWJpRnGznS6rCZR
arOUM8sQNXd/x3hmMLFTGLQ6KXpAgC1tNmutehx6tIvXJe97iWfL8u+rNByculoqDlivOkmu4iK+
EnLuZO3Wm97K+9inoN5XBB9qGWi905875UYr7Ta6qzJ3ovdt/BCGD3XBS7B4Prf8+8qs1ofYS5XC
rLmuzKb4qTSlNYSlpfPEszdfDtfGMVFCm8c2lGMYF01meVxI+WVokF91EB7G9LBsxg+YwD6CPdS5
wEPO6Rb7QT3ItAorCXlqVFw1E3RP3FnlZHSbi7iCYPx87HUJ8wTI6ASKORXVi8dHX30cJN4H56az
r3AYZ9fDOBOgHANTyo+mem6rxEzShz9bLsbPq1Ec4zgERhk/I4QrwfdL2JOQJpy/HBYzVz7X67E6
Tjkg5Dk36/4+7uHoIa/ayVssxrP9JsjkGU1RNpXfepGa0qzelyTgbD0PhfHqTguKIlgeC9OhsAsd
XAJKcoxyXr8Ez8OYuw8s9pER+PAweTq24u04XI/G00Q5T5K/Pqf2kl/GGiMXRqVfXvfn7J3Mr2L1
JssP6nit1rjQayepMjBi2/sOx0u4GdMUDWpfSgHMVv1Z0FtBKLxgMA0fU2D6IS04XRrb+3VOIZkL
nsTyUCcRPloMzfNBZNGcmuK4b9D2Xv2GYAdFq4gGIINDlir4f9WZG6WyozeO4PMmyzZvpPOXCtvT
EhK5FHNM7dm9EFxVmXpL65GzN5zV0pnAVo85abXl2W0cQjMLXzIwA3a8VhYeCBPV5jAt9WSCHRKu
oBnd+8FzoXC2nfchqbNhLYVcTxHCkmoyZxeVYisMzcSCNtBokdMiQJI1C5fkvitsV4BWe7TYvgp1
tBf/27hCMJCK1n0ztjWo5r1I1tIWFNnGt31A3loyQW/Kfehc93BvPQvNHvbMxVWrcxZzu2BydnAm
SkiFnEKPDSAYa7Tm8lj5NzT4iYbvGhfSONxEEMbaN2trrhxXBiaL0DOG+UaWn0MZMSYGcTZ0GWQO
Cv1OcZNZc48RCNlOH3h5+L+EwTMaG5KUdqAkQlAfIOsU/hDDn33m6aI998fSd7Txr4inBLwdM86I
TFjqpQyKzS3si8p/ovh5bjA5/D3jauJsu8dvGPYLQ6mrSaIJDJOSa0E+0vakRhddiGcIpmJT+JE4
jBUgguBm0h1f8zQePf+/HOYzBhOWSgGaKyW+JWyaOGV0PYNuKVSOoVaaRfrDdyvBpvVVLZ2G4TWO
XgbekNt24D3DMwHLF4dkkJbNyvAwQz5qg/cgzNsmJliBIpMQFNfgDfqTEhxrtFNVvJkpHsby76vI
JGRoxIWaI/aJDg5pKwvTG9e6EDj7J5cHwwSk0YcwNFrqECtqq4lSc4Lea//xZxhMPCJiO7bqDFMw
/e8NUowmt84B95y7D8N1OyYspP1ABS0HTno92oKZPOjviUWvhRs8c+ICIT+L131EnqMxUSGmkgyt
XACieK/rL7H49ke/z7L0l/KgiVTD5ijlFZWewuyyD5bfJ0VlgoGggIwK42Q4KWhMLZPcmeTMJjJP
6ouzTqzGuayWg1ZmWKfIuKL69zlKOPfPphdTETOTIjVEIjKHBSzocjcunY0JOYWoM/gCki5eby0P
hDkq0ArO58RH3li3xyD5oVenljf8uZ2PrAxhjkqJcfVkJMAIj7MrO81NaOs/wR8HZqj0RAaTR9+1
/N6XD4oVHnNk/BIVpioHXiR0o1mmaPP2Y6cUysykqKenOo8aiGshc2bSJMojuQJi79bHxoNkYgaO
Ut2E7x06U39W7f0zxLGQfaEqhW6Q1RZfZi3kwAd9ssYmdoKmdQ0SPIhSxJlI5jjJr0RpFbbLMs46
ffkQVIzXPHyP6VWacMgMN0/Tec9+te6vIIJ6mLoUbSR2n9wJw13b8MY8eTYw92fiVwMNAmyRljRe
HgrXSqyYEve7YnPGQF8Zshi6MmSKwlQolyeP/83NVlZ/0BzR1d3I5encbibFKzAmRBQ0mZpgRKjT
pZMYPQX6nTA7gf93Kr0F5QcM3Xc7HhwTLOYIzaoNRJnsfvhnIPf14AaJYJbkZtZTU66fEoUXZHm7
xoQOFG3SpIKKmp1OAVhnbprppZOe963a7glYrSITLxotm0Vj2TLRa68Xut9BtT5mKzjlr4092Msh
rq5qt7cjO75RedNJPBOZ2DFohQquQXh+XcSPs1AeJUE5RX7N2bvtAwa2fwO6yDqasz/7pRSBSINm
+BaNa6etH8uAq8zGQ2A8X4iauTGWPlLxgWKWR7qC0qozuOhxcKibuN2BlxJvu+PZJMb7hRnTN9OA
T0IZ3JrQSDgQT3H5/InbwfYMw3i9EGmTT/FCYzfKO20Kc8S8f2c8hMlfqFpy7nzeGjL+Xoxg44+W
2kfWf4R6cp8F4ivH23nmMN6epF1byRTmdKeFlw8DO4/UAsW1HTj+dWxj9P2qxWP3dB1ZA7iaM3i9
b8lXuUUf53fO37L59rBIUPzXKRnfb7UR3Y6/dvCm+8W/BJ3uA70PvNqh9+CtcYpjYOWn6RBb5Vs9
cBZ7+3XgDM8WzcosT0GYg6WIMRgbWgXEnG6qG8HCQNjb4knSYA5XpcfjP/uXO+K32WwRDS2dk4oM
e8GV0KIzH/LX6iM6im4BqeDpAkUdA/Si/1tktp6m4KElmJfGjNBowU3tZgUGqXmkJZuUNggrMlFF
zCpBN+JzfFEFDIRUkAT8RXRb3vnH8jC5CKShK76nV+TUWombWvIjqB/tYbKVG4FTIFqO4des7/wH
MN/nadXElDR4yOzk+XsuSd2pKOLZVnVtdKoBD1r7vrv9YbYymAmoNBk0BY2TCAuprZoY3TDlZ/84
QvjJJN5gy3boXNSpv4JkImw25klcVIAktPPQ6A4qJNy7IDfgmLYs1d5SMoHV6NWhEnvgDFZ+BF0E
JtIyS3mCHhM0WorDPtr2/XfeNya8poWaqATC4DbJ3FgXzLi2JkgK/RkIE1flPC+7TMZ0StBdh9Nj
YeCT/fnPIJi4Wk+g9PJ7QJTtcU7eBunveug4O7P8xt7GMPEyj9pUaBcfF9XBBim46Y/aNdrSnaHS
P2T0u5ryoHBqa9tX0u/9Yb/X60lQ1DgEZp+otiSlDz2ZL7v2zhhM8Ih7iLNVCTAq5dRmx0n68Ud7
w36rx4qsqbWKvenG2Qz63pxRqebT7m0u1VK9EHGhgYWN2Z5YQII1Voi0ufoYDh+G8LhvxnbMOQOw
332zEoupKCFT1eqFfBSUuupjetUjz2pszQuv6meeUrLMsYn99vPDzJD7EpAKZlMbPGOIJ82crxMH
FKGlqduLrMnyLT86shk64GA9lFZ3xSP33b6qV5Yz0V2cx/8SBYDl2Q5uFxYb9fB/pF1Xb+Y4z/1F
BixbbrduT0mdJDNJ5saY6t67f/13lPl24yh+LUz2YrHABms+pCiKoshzlgv9ZxjbyTXoHb4Wh8q1
fu4bXKQ8F+NnvScYhILy/fCZmr8z/Xb/+9uFg5Va7AesbotLMZqmyVoNGQR44U9H+mB965F2oQH5
YvwUfNuXJ9KHC+wqjUDkxOa3ieUT4zmLRXQOmwFqpQ8XzLFI/SyzSkGxJLeJrBq+CrZeoIuFxo0W
N+kp6QzzKooiEWfV1ulvMd4iQDeCq4JPP8AIosx9g+p8NxN7IfCRcDiWcul2hQg+edMX17I4XwxN
qzBlIHpj/mNGg2jhTkfwPR4jP2hd/Z5hsI7H2XA60bm8dVKu5XLeqGj1YCkJ5I7aYBvLc9mfc+Lt
e4hIBueQSsF6SnpUZ0d6pvQWr+Ek/rEvgkVB/hBbq8E5odXHURlQiJgr1bcWvN7plh8uuFjli7PQ
xqX6cAdkJ0GesZ11r3yTywFiJcnALM8u2pPlGxh6b0LFXmRUPOfmEFml36bJ3Vh1V1kwwH+zQz1Z
ossXWyJedwBw/XNCvLQCrvY7nTupwXmK3/C0+OQPAMVFf5iOYFj5BNQQH7V9QMpon1izfnGle+NR
6j+wxOvfwJ1SQUfbZkQq77ad6nfjcBpNyRmrDz3jv6rKY1xK4MEKjAViguVUYPx3mdwmEByIW660
UoWHsRwwcQwwz5fDCQwKF5a3nKkvH0WYvZtIY2s53I6vq7hHN8//y2mdBHu+PFTHH4wmcTnIPuOq
Ca4/9sSwMiG34eOuIUMcw4RNdhlIP+ZUdAPeipprvbjdDr77uehA8+PWuAGPpzk3PIkAGEB397f8
9rEALkH8rwxgldt68qwWLbBvWbfF7Bh4Piefx+oTnuUk+bkPBKXkzfhsGq/S2K9ZbbIqUvK4wizi
C6iMdRGf1TtMweBWr57R3eomR1yyDTv8vq8j0+H91n6Vym0rRa0GWWYz3Bk48zq8BgPh1ww/q+WF
qXwEE2qlIV+4yCtihSabc8aYTGnHEraXnpY+kNoEC/c/Ms5/teJLFRlIeklWYOUGnzFqAWb8c3jS
rrUD4weNvtbH5X7fjKLV48sVejK045JBIj3U1yFIwwH51jiGM/uMMydG+SD1KXpMBKmYwEVNbq+R
xdLLgoFENW4TeiCy6VhDWHoaQNxHRbMym1hz6wXkNl6ba41BZ0iTz4oTOfE5SGzLAcXsFQv/7Jpt
yg457ZuWfXTHQ3no+DlsCKYz4aETcpQe1A+dbu9L2Moe1mpx6V9VmkvZsRm+YPkEhiiQMtjpIqjz
bGphgt+DAq4Z2TF3VyRJ1tRLV6HqGwA32UxuJVMUQbZEYIzJQrHV0DVgmLwNICW6fmrQ8sEFR/OC
6vlVRkWj5FuRdy2Cs1QD+B1M6WUo9CqGY4zLAyhJbWpdREH+vL8m28oguAKwiQKWhbPXoLaK1liw
lyVd5MFZJoI7xdaaM+qNf77PnY0jlZDhFy3eoNJjWxd2shznMRA41ra5XoVwuzOts6SNogYBL24d
qTw14+cm/W2ILtgiMcyWq5MDLK7SUFPo0hjlUZYeST06yaR5oezuL8pmb5mF1cCcKzIUlLfeSsqm
wszDEgoxXrAKL/tHC1hW0iH3i/lDQGSrjJsf0ZTbNMSsDC4OQ/kcN7kzB5jvEDX1b/rZ6w1M5W1n
6QZgnhdoJJ+m6aYVVZg3/Wz1fX5TxobV5ahju1p9lSY/6vlCTz8JVmXrPWJtKG5XAnXboGYLQ0XD
gaoAvnss6u+F5Rjxgypd6nltD4W/L1NkNs4R6iWOlYA1Geb5eQpu61aQDYm+zyVDZSabbRxBpRZb
Jr/oq+N/+/1c2hO0Q2GUDFEqbX2jug8MwZoIfj/fPZhnUz2goRW/32xOYdXdN0gN9lXYvBmulp1y
y97QwFDmETpgbBXo534I8OcmcQZH8TMvNm2hQBZz+ZMY5KiA16aWClJG9vdVnMkH9J/3mKd2rar7
OpbkU9ToNx1GcjHc7/dT/sWo6Dkf6VUsFfbcDoJEYHsrvYrnQnbalpWRZ2gbCMuLcLiCYbNE4HYv
hAl7KnIRe0TbJ5CgIKPz0y+DGx5Lr/e+Tm4PsjGbPhhX9aXid07pyo8feSZZW5e51Mq6UqPH1ZSh
cUpGlbesvkbZ8YN1klcTctFoLjF2GKBz2K01f9CuaHhoRRAWolXivFJOS0MfWKNcVCpelFi21Et2
WIqmPERiuAA051Y99RE0MatrUjZATblou9/7O0wkgwtCS16kaMuDM6BFyVBuxvbUimAUmTX2/I2L
Q2ZuRlXD+iSnhTg6qsLLCPCkMrHzULh9me/uyOLL8MFYS12vIF7MB+s+OBR+5A52+aTbk9c5Yr6s
7RD4r6/xJXgJo4ZDy7bSNP+M+rsi+PWfVuclPK72S2yVQzckMF1Xndp6tLPoTNv/KIMLB6Y25CZd
oMNIqrNm9E5JWl8eREUngRe8XGdXqpSD2pgpi2zLNB6jGMBz+n0dk8cy0P+jQszlV5JS8KCnegdJ
DCFFwROEjFFGSTBFLYqiL5fllZSFGlOWsUmv6DQ9VS7j1aR4jx0e9ZP0pXXB1+ISDJI0h9iV7/a9
4n+ciq9uxwWGqjG1bgyhoRygN6PCqQgGtfm2ZRgIqHALMyH2vfe7ylLRC4I3boMHkDBa9M0NZMbl
sQu9MupuIjl1NGn8rYeGn0zB7OwruHXjh7R/5PFQEunEnlNryDPUu7j+jFk3R0/dtspOo+wSSdSz
ufnWs5bHHfraQNVRKpDJ6Gh2iY/kKHmm6jLwYdbIXV+0huDSxFxwx6AGd8wD1DCYDSZwTs7S4Pfk
njb3+zYUieC29aAnaOwNYcMaWb8hGU7dj4+zPgv2gcA1DO5EN4A8XU8KNCmswE6Gn4o22111aTU3
WS8QJVwmbmNHcqvIZQeVWvCWMn7HuHS0a7Q6Ptf3gUduFME+247ur27IHfPovTbwqgPd5MkdzGcq
f6SPfO133D7OypTSXp4QE8foW9yUp5r9uxdVl9gBu+dt3BmvFlRujRl6ZNSZrdopJpzBNHNzYgdB
CMjtyyEQ4Ydvh/tX23GHfjnUtRk3WCsZg92Gl6QnvfZr0Yi8YIX4amtbycqidjBg0Wh2Vxhfu0QV
7COBInxRa8qTugNGGeL8cj1o5zIMvaj61ZqVv79fBRuJL66GfdhFNMIiRTLAEfovqXWw1JtsulJa
QT31fxwf/64NX1Dts7rU8ghWU+97j/Vn/qEYq0+yWx1EKb/IflyA6IuozSICvSh9krMD6QdgjIKV
rhfYTxDv+BIqjYc5lOURrmBeDUaB6ub9YIoycpG/MWVXhz66x8dcpnAGrblS1acCFDL7XvCSoO7s
VZMLCWWUJJXaMXMdmlOPzllyYCzdoS8qConsxQWFRDVrQOvCXqVh3lZm9bkcFDQriXrINi2GtmbQ
H1ACUgROHxpRqSoSXJUAoqXlF+ogKEJsxrbV9zk14pqEvRYj4WfVuvaQHlTYSz6Kmm02rbUSw4Uz
YwxqKdIgZmrMyzJtHNzNblshUtf7ramhHUIHUZ6qWmgMNTg52jjl40yGwgPoK7raj4zDWL1WD/lt
54jbXd/tzRdpYEHABC0oK3iAkWJaxqS05sLL5wkQH7ddbDmWdJ+JJmjfWY+Tw20baZ57o5lJgfFP
GWPIP1P1tixO+ztHpAvnaFnbDhOmMAuPhg8m8fPRX5RnlYpi5zt/flEFfSyY4qay9pKjrCJATfNC
G3Sl8P4ZIokUL7itLqgLfj5UTTKwHdSHfdXeJz5MKLqEiaroGt4JON3auC1Bn94woSzxQZ3dwLC6
jv6u0KGPkitqLHxfA+cEcrsqbTNV0kwIlM+WzR7BJOcHHha96iDaWOynv4l3TBKgCamlsISfD9sz
qu1zlMPh6+rnpH+lFsCOjS/S5OB+4wrMyLLqPVmcGzZKr2o9aQvPup/AI9qjNe5Cd3vAN0U4cg/q
s0DeptuvdOOWzaB5B6a+vvA0OL1jnlundtBGmzo/Igxwgp1IP8b+KJqxYyFiT0tu7fSUzJnJtESc
8cf6Moi+BfFg55phT2CUn9rjEsWCC9v7V1MsoyobqJfKGkD5+acsdFeOkx7FpVd6lm3YxB2vSgd4
Cve6zV5OQhdHpmDDb1l3LZK7Q2XDPGnLCJGDeTLRXxvVX7o8F5zHW+65FsLdotpWijJriUqvi81T
Tns7AG6x0jyPUeuTXBF4qEgaCz6r4KJP7aykOVRK0/LQdu2VZUSfijr0adM8tMKU6T28GbdqzMQr
edU0a7VVQZ5EbHpOnouT6utO7AUPwTF+GQ5afuPC/Tn0S0ERWqQptxWDsJciZYRdIyv/NnXFOURf
hpFUbpu2XqYPIv/cCtsqkOdwzqkAu1a5G37QN0O6MMu23owIih59JAvdRXyyDvnPxgldRYRRsXUe
rSVy7jmGY1/rSVp6GZnsMbxXpSeVPoy4eu1Hmc1tsNKM81Cz6M3QHCAnggp67xbpffrXNMHMT1Yy
OL8MZK1L5wgywj72ojw6z53u/zc1OFdU1VJJQfVcenLhVcknBSCIIoYV0YpwPhcTUkQRgYjKshx0
gx+Nqjwm2gxejEygjUgUF/nVgFDQwsLdtAq8baa6AD9Q654UC5E3AE69t2+897eGlwUyDBljPIah
8wjNmLdrzECFPHqoHnI0nw8ggKyuu4MhCLqbqQjDiv1HEmfEMbEsTc7C0lPvlbPlp+fIbY69Pz6N
mKupDtpPgWZsY/KnmQo2NTzHAcwTrC9vQxS6FAOw5WDR9NZwGtWyp8iV1dsqOBglDrPpqzS5dGqA
9CGYrH5pJdmTzDl9bvWFOXZZ6U0+eUEIGh67IwXrZOSQY3mlvpDQLkCkVjAalht2dsrd6GydRBnS
9tm6MgG3NYYxN+aswQ9R79klBwxbPWyuAamIIP/LztPVeFQf9u2+GVUUqpkyWiHeP4OaSdQAzSfH
eW7el4qvzqcwdPdFMPu9t++rCG5lg0SiYzhDRE9RWRnCCyNSv+yLeN8dyvbFSg1uDRurLtUpLsDX
hMSZscpFbnooD+ZJQmrSeMx+st1/z0U5mEg3bsm6XCsx/AW5RXvusk+5dRQoxk6PPeNx27CNh1Sq
o7L0lEN1Si8yV/IMoKDaBA8OmZN+/4/iuHjWR21ZIAuCO/xmD8btQQ3tDFth8aKL1BeFs23roVFf
Ny081PLPDWALAfxxjT3fa60rh7ckEg1DbLq3igsviH1A6MFXJaoqsCIdVGEeKIok02+Nk/bXL/nM
9VR0wplAuURM5FxAokZn5LVVeGYeXJJYcsdSPfY0FWH0bavyKofzhE7tKzUpTHY3NGzwNOI2uhzD
z+GB3WsAo/nVuP37WWhON84dcvCB180MmYZ8X7ZP6fRz3982HWBlO+4K0xZx2sQTbNfKJzO+sP4a
0oL7/ewKtcp7+zRO0PplFJ4+z35CwKOwBO6+Cszs7zboqwr8Q3SGpmMqR1BBCg8Rkr5WaW1ZctFw
LBD0viv3rTL8G3TV1blsECxGf6Zngi6O9BPJMbFha1fjC9tkfG89Z465CBJPkYYsRK2MOEbjHASg
L/da8kynhzm+7c0fhSHoKd2WAs4lauLZHrv1rZS26PokniVolxvXffJ7btSvwIyx1UhIz7Dpdbqi
In/CP0g43ooyA23WaVOV3nw2D6pbH2hl11fxlfF5BkRIekMkW2jErYIf6qKg7JQxeoJZKC5MAEEj
TudRW5C5BefCXS603A5P9SXDZQiuhbDvG+ak4B0luNOi4x8l2bc6VnhjMJNaBxQJ8tKBgmd+AhFg
WPfHIMYA5v4e2AhNYLuA74EwSUU458KEpYOmtkvMxZuXwgVtrRd0xn05yoLTiUUDbqtRRFoVS4d2
TZOnNSSjGipN0MheWR3GtraL5MFoT/3c2F32PctFQ/tbJlyL44JTk0tgI5chLjK/TflTPxq+OV3g
yeGwb70Nd6QqJQo0AwyTxnPc4fwL1QlFes8o1RsFR+EBN8pKcA/f9L+1FPYrVru4C/WlTZZC9iTF
Ad6XeaBe+AnkrbPTfCFedBbh4mz6xEorzt+bKVf7tqqg1aTDL9o7xQBuoyV6K2au9c4nVmLYIq7U
SiyQmxVDKXt5OVQ2HrzurcX05Tz8GYy6T4XsnZtOsZLHufowF3FOKcw41KdEtaVhcRrTo+3vfZ/Y
th6aMHAdR4Diy2xRBtoiNYBPUL2ypRDJRVkDA1h0U9665cHrXuVwsb1b5DbpdKxSdupOqZfcA8i6
f2pPyjH0axScJf+/6cVFeW3IoqgvIA98dxKQhTPTI8KNu62VjjlUGVRGOgLSW6eIuz6TtD6TUQTC
pXHx1Nhmg9rUTa67yQ0GTEmLXj83Y9NKJGdIklrBoi85ggUryOaap3S5Xzb9fUdTXwImoTpIzx+w
pY7MVse4Oe7M3DGmyVOzDBlsmabHGcG9K1yl/VvkAbx+wIKgjmN8tUDNfmvJhMR9KGWwpFlclPR6
iE77OrwHfuIEcEHWJGUXLGCd8uTDH3zX5lLxaic4kWN8iE8mLjrljfJEPAZaQkTAT5vRAzcPQwUq
0nsq98maUUtRjMUDaISd0tzB858bRcaXmJauofeiKvPWtmYxnoBsWtWAe/LWnIaWdE2RzYtXKI2H
28+loRR2noiAUrdOFEpUFUUiC+cKP5OZpEtv4H1x8UhEv6S9ekMxSSM487cC4VoG5/B1MZdgShwW
rxx6Ox4rh2HvUcXVsr+m3mMvcLgigsdY12RcFd8aLdIiCzOYC7axhebORb42yPCBsEQVVUdRDWiO
GNF5K0LBHqvrHuvSYx45NDALlqJLduzv9719q8JDWe6HGUw2IM+HdRONQJqVIlHSbtjDFHIYdDe5
AZjGAWDqls94z/4uev/f8nEK4nbU1RQ8Z/LBMOytZaFxLHvq+GvI0fw52kuAZuYU2aBo+Gwz8lIN
Y07gBkMDIR8v5kqXMN4dyd7S2w3a+CfZ1q6V3u5d1Uns5nPmDKJOCrb8fAawFslFkLyPcIqaEJmd
WMFCP40+8ZS/bwyAF4ILlHEQmxS0oNzWBfK1omUE/p6R28WQkGpczIGIgnxrrTDEpaPdDOLkl17U
VTaTtyhWSEa7eI15bKRDKztFUttEvsnNB4Ersv3Jm83EgB16EDTAm/JAKeBTGrOQkuWlYiaD55ix
Un//A9+mUVc0A7Pp+i9aWSaS93ck8WVZx0pn9bLXuIbNBi6rU+XnB+Cc+elPcIG4mSPy/K0z2ULh
BzOKMCm4XLldDbK8JUkniFR+VRNe0Bt/mZZzQZ+S+k7pRA80WxFxLY6LiIHRdCSjELdk2VkxpmMh
k8hWLenYac3z/vJtRXiMy+BYNtGc8I5EPqmJRCq5lYE0iRqdkR2Q83zZF7F5Y1jJsNik1soZU7WT
04DJ+KcZIfT0U+W9gGtciBLDbYU0jOKZSHjfUdZXY6akBRmwVrTzsmW+GYJGUEHbOnwxk/KvCC5Q
mAMpBrp0slcUT6F8QQeM9Yi48TZ9YCWDO6vyWdJyeYYacw+Uo6z2xnZ6CNTO0VRR7Wwz1lpUs6AQ
5phU/jBJ1EwpiQV/Y1kucbGDQZMXXvZoSf9obZiu5XH+PeRpkiXR/McfiItS9F3g//PsLyI02IqE
OLDwjgs+S/0da3FTJYs5lLh8y2Pup/p4iz7WY5uiQbxrUfUq5f5O4O4bD1A4IllLFgyKKxGXA4yG
Ejd6A/cIGU+RCixGymZ9bPOG1drHv2a/QIBfi2OetNpdMw2QCw7YXXoduBIgWED955Lpv4rhji21
HaGuirCbxJcl0E36z6oI1nfT51eG4/aV3CVL31ownGxo9TerzqbLFL6p2W0Qzxez0i6iF6WNIx+J
IMuhDAvpNH92NWM2hjkNUctoLXvW3EYDvVNuJ4C0kK605Fo42bQZOlYqctu6bqkuZUzFULPT6uuQ
egv5SG64cgh+FgJpk0pLChl/UL4y3zypR8kxH9RDdEwx2GnLF/VR4PRbWcBaKHdEjhOZhnKEUP2z
Bq/vgZudPDLsxBLYiaIHzu09/e8O44ch9Mo0i4IF4GoCpWZVPVfVU5tPP1BfPlVtJ6pKbvolID6o
hiY+ovCJb1pmVpgorIYyX3WBvXStTc2bQvlrGkS2k1dyuLiYEGswhxY7uUzO82QT5UaP/f11EqnC
lU2oFjaSsUCVIASXnlOGh6m4dPdlbJ7AKzXY31cBKR+VlDL8Lq9JLlv1mloCHbbeaN/YiQ+w3Th3
aQwBo7P4wblGqh75tebI9637B7pO+tmGtnY7CeZJRJox6640a7W81+cCgmPDIdo5yJ72Lbed265M
xwXZStNb7CJ4QJU59Fz5kZ91dpvYqN1R9G7q/vA5Rn6bjc6+4M2wtJLLRd6E9CF426BY1R3D/gFQ
cmP1+AERBm6N4FFEZyp/oaPoA2lDgiRjqL0kPxm/IlGn7YZvgxOOogca1wJciTnjqTP+62BaOD5q
PXZic7gei9y6GMwKcyRtXQsqWhtB6I04zma9EqSWkQSyZy35Z8xHeDOVwIUS3INA25k1cti334bv
sSok+JiJieoFX7wIozEfy2pBkjbfgHmnEMEQbR6Fr9/nk/TA6hKMDuP7f9rigUP5MQBujYEK/6uG
xZ0T0kjSJashRi4S21TuW7Aplp6RXH/aN9fWVtLQoa4BkgNNQMhu3+5VkIZOCt7K/pyCkcOgJkdg
s9U/dFt10HX9NXRFKdKmR7yK1Ll7ToB21m6gECmhXSxebKP/2U2FXauXcvT3kWitHZ+yt3oKDqHE
kL06fbQktIl9zHysSEHw2PMONiePSVzg4UN+aRep/OUogbTkGF+1bn0y/fmC3s2ftAfBmm36uPIq
lIuv06gEi1ljBzf+k2EzNMbgpD8MjFvEQ7OnawrC3lY7K8z4KpALGRNrZ8XoL7v5jB67iWD4O3Cm
O+0qPk3edBW7pqfa81k9NX89GMQ2goIKkIU2SRRouJO4tuZ6iEwZdf7aHftjqXzeN+ZGSNdkivlb
1gYnv4OliAet1ZsSJ33TnGQU9c0eUMwCGVtd/2+EcBlL3JXyYI54ORhC1zwoHtDPv8+hy9YLLciC
gCvSiLNYk+VxHrInpi69rDXLVtTf/VKKXIIFIK6c9UYl5qOrM34JBrMtQ9iNFSsAWeaaJ+BfnXIf
QxOCm6JIIfb3tah00MvIgKi8+KnlT7qW2PX8990QuOEoxktTEfDAOKNZ4LZKwgVF28RK3aV6UvPy
WBMQAMQieLnN49dQZWAD6QbrKn2rTaZJqJwNEbvaPNTT4FAJLSThc09Fc4/bXmeirElRw6cyP2A5
D1UQg7VZ9voorb10smq7n2l5kiK1PdIk1g4ZpkmvhrSbT1Y65u6ApkxXnwdRkeZ//BIdpTN0gCjv
GkAWgyZTmeHRmDWJ65gvVnMkasm17mMsUgQ0t+ku5r/CePDuXlaaoVPwMtg3vVNn97H1q44rgf9v
CgFY2ktLC0zLrWIwWiA/UlB30rTvS3Poyh9hLSifbR6ToPOgKKdSZIOcS2ZaDpTzALe3fpJPUtOf
+1EaHTRzH5vCeFzUyv37SEgUqoN8y2AgPZxKiab0JJ5htzkhx54MTpCk11kg6r7YKqPhdvgqh0sI
y6aQSzTAIj65wwvtO6aYCUjr0FXHQABD4qSiPbdlyrVILsmRZ7Snj6yJwJI+JYldaF+X/GcPnF/A
ee8b8T14JM4rLJkOkD4MXsl8IEFzSa9EcUrQU9yhobPwJS8fHfrAMA4Z5oH18JFH1TciuVDcLlMb
5AZETiP1zfgWXeQOWDXtZDySSDSmtxW+1vpxwbhWtKKOIghjcR+8p5qdX7O3/ki2awzvviSNMVgv
RI2lWznPWi6X84zoGY9jeKaXmEdzPMudqF+HuR1/oK0FcO4vq6CEQ/2CILGHWowFYgaRLLFDL3eK
C/nGBGxFdEc88QjsVuH/zQJyOwL4EWEQKLBpdjl6hh+elzvQaKOFGgRnrrAEJbIktxlS1ezLVIY0
7b44ZbeA9nVNNzzR+z+FV/CuCs5WgUAeSwDvsg0g0iEwTohjKeTQlrooD2d3hp3V48+6iQB2OW2w
ell6OaPwlJnfGvJdj79X0m0hPZnt0ZqfBFudBeA9mVxWV8/mqIB4kaCW17gMLSZxAWkt42n5T7N4
/PgRgXhWU/CSrePVhuVkq0QoncLM7AOJ5VzkZZwsd0A0g4IHA4A2TqJ12/bLlTxOwWSQ5JImIUGk
RpP/Q432/gEvy8QZ7qqDLkhbN71kJYw77lRJKWJDg3KkSq4k1LCdyVJ+7Ftw8xxYyWC/YW1A2cyn
NoSMid6Z+R01vhTJY4dpF4y/7Evath3Gv3GlQBuPwjskoWqgRRow2GQMwoKxBrPF07FPXBDHOcvi
4L1cEMA249dKILdYphkGmMHNiFc0+mR3eQFM6+UQ6s1Zz2pMT8deI0uiXoCtNIig74AC5tkiOt/Z
CyihKgALE5oOKarKZzX/hSn+fUsKRPDpHO3TpKkqrJmp3/bDY/pDwXjSvohN1zPQ9AfcdLx+8aPS
S9MB/BYT9F6ij05epg+xrggKEZueBzZh9CDB/9610oYNiaK4xlYyhgsAt5i0docc7/ExsfFf3X19
Ns9o3C8AUavossJ317Rh11QSQTDU4ksD0+W1YmvSLcGL/L6cLbspMgQATgHtwRa3nQZCZpBp1+xM
vuuWr2Dt3v/+ltEUkMEyvAb0CvHVG62YJyXtWkRT/UdjdLINNPhPjSG7gzE9hvkimizdTE3RDA8q
G9BuMgamt/FBjpMiX/qKeOFv656RzQQn7c74nHyLjjJguFVBMrXl2itxKlcIy8ZupGECcZo2W7cD
rZP7rNazwo6xtqLMdHux/tWNH9SNrWbAUBgWK0UG3Fonqf66v1qbIU/BmDpobdG9iBo2b71oySYZ
ElpPB1cNKLR+BahKKX7pz60jQiTc1GcljTsM1ToGeVLbwHiA4JpL6y5W0o+Et7VGXEwlcZPFhgQZ
ffTJjDs7bR60Pv/ILlopwh18SyEtiqxDSF0HzXVbjKONGrP0geN1rQq3V9XQimNLhpQAr/lSS/y6
pIJILVoR7mpASr0kVYrtumixPYQVRmVEuF4iEdwtIJ/6ULMSiOiah8j8pPUCHxZ9n0WkdYJQj0Fo
MhVK2Tp1AUqraM3a3yYiEVyy39Vt1lKmghLeqIpho4FPIGEzbK4ciotiaOhptUjBUmeNbOdGZMvK
/Esr08FuzOJTpvT9hzxYRa0C83jwVW7hpS6qs6EeEDYV3VWD/qSgX+8jVnsVwS28kgxx2ho9wdRX
AMAG6cbMNIGIzWhMXkVwa59RzI9nAUQYjYIyoOGYenVYzEiwOpvFMEWR0ZCsA/fIlLmg0vfZojZ5
h4umIl2opglm5sGfUs2Z9cGLieLWYXvbL4qfKK0n6eqHTLmSz8WbKZZiudLggJn6WylyWwkFm2jT
/1YC2A5YbSIM0RuBGUHALN2O5iUWzpOCxo7a8zz8/oBbrERxnhfjztdJBUShMfuzJRulmwxp6v83
IZzv5WM/FmmPBWsyBb0NsTfo3d1/E8H5XtfnTVCaTIT5Q6uUxJYI4ue+jO3sZmUsLvKoWhQOZIKx
tBvWCwq4PffH5JQPil05hSMK1cwq/O147eZcFCJ5u/QwHXZsWtpl97VpL63ssfxrGDSkGysx/Dio
rLXFQhUolWumLQHDPBSUFjbj9avVXrbzypu7tC6SgelRLf0xb9Cl06aC+LkZeUBUwa4gOguibzdM
PxQxhIyoGXYVwJSX6TFuKYBx6o8c0EjW8doLrsZ3wyWk7C1MbuFOWrVuTL6EoneubT1ev885WCY1
sUZVfH+gd2H408BraCxIY/6HE7/K4GxVS8pYagZktB6rgSSuFdqB37rRsTtUjuWK8Bq2g9m/8ngs
/gVAbmqWFLjHjzG4H4kWuXUf+Q2VTkOteU0rQjjYNCJG5zUCpgwA9XLRJh2K3khUCIzSS7yMx9Qh
osrVpkuvRHDRhpYJGtVT3Duy8BuF/dJCAPGxufdXAjhHaGo1afA8iEgjT/2pUiXAwcSWdS2VOZo9
S2uavu3HNpFGnFeMeM5IqgwaSVKMUDboBxWsze6+EMHK8KHGCGWwyJUQErehN2m/0qZ2E0kUpkVS
uHtNmqjBMJuw3TSDGruubqR+tqVMxOgosNjLZW4V1irZyuqsgjJB9SMlX4ioSXV7o776wMvfVwJI
UNVWJsOPB591KCQ+Ce1ZxbPf5DHK7wCUx4JDVOB1PBB6P6E5R1KhUj3ntqW0rV3XUmCbU/+ZkFb0
prTZOYNKLFpm8EJnvRvoWOa5sCJ28nT+8oPN3gzHHKM+59afPBUkhqYXXX4AwENbyeRdsKvwStGx
W1xYaF5nqADYCL/se/n2wr3qxR94s5SXeGzBNT780nuar15MdvJ9fGJtdRUgUISY65sRdiWPy4fV
NGzrWIUdo0vtZr4zPf1rcWI9EoBC0bzoS9bYs9+fGiFFkGgFeRfN8mEpCLsoJZcMrjfDeEzyGLCk
qLKB//PJchWBi27XSFbKsm252hVtDgSbnEAkvWLPgwwhWH5mQ0DKkXXufGgpqQnSFc3CcBgX6ONe
z4xJRu7CCviKlyLjA4vq1YQHA2ZOUS62Gbroqzgu7EtzVEo1ckwvoE+1epbQ1KWM/r5OIhlcpNf1
OEIzFlSK86Pe1HZT+UYmOE3Y73yXur7qwT9YlaFVA/EYMmiV2io99npwCFUvQQTTe3Avi5oJNmPx
Sh4X8ssmkjqrQPaf47KXxrgumdJx32zvWRVYnrySwe8yqc7M2IIM+dw8ADIlY/MWJ5xjdvSd2tpZ
/Za7hVOjzOn3jyJHFCnIXTnzOkd7ig7hfXnoNFBZPe9rt+0UAATFswqqjzzcri73KpAIELLUInGz
MvMxpXM5tobgYrutxqsYdgCtNq8qzZhpZgdMZDSYjZYA1NRJouv5pi4YoANoq4b+Vf5JpZRTnGM9
HiMGNBbeFjk6dKwpmOwgqiN732yb+ryK4p9W5izsKLjb8bTSXSblNeZi9r+/eSCvvs/5NXZRFHYd
2gYXNbyXgFQP6NlDQrsDevHO+6I2tywgfAE5haYcPLK8XZrRMgNwulB0ZlMJY9FmeytFoVNEc+z0
Bb1LQL+zNJPg3rZpP9Zbxag7QBrCCW1JPFJNMjElkP2qaG4LKw+bvrASwDlc3zeBhXliCCAYVpqs
zjghUPSe1BS9YK02dTGAJgO6OTSH87ObcWImrdyiTVvVbkBTUxDB8+SmKqvvc/HHKsqlWtj3Y5Ai
ZMRuo2sq6uXczCRWMrgwU1VJnFV5hLNBSxJ3NnrTyaXwNlKIDqqqvrNRAbE+4AO4ueMVDL0+sslD
/sdGi/0aonHw/0i7kia3cWb5ixjBfbmSFCmppV7dbrcvDK/cCa7g8utfomeeRaM5wjeekw+O6FQB
hUQRtWRdn+Xl06KF1x17M2JYA7CNW5FO0dVEMeYMZVkWeh3KfeaXHulRjCIHqq+/iCaKbxYwoWVe
x1whjFdD0e/veGMaS+M8lawgvD80ofQY0531XLmsHiX3k2d19iPBfbvlGytInod6KFD2qgXIrL+h
kJ+MaeKOwl7vLQ9H3zrCE5Cr9a5U28Cg9qSHlMGui8ix08ixMqFzK9gtzhRMZTI0/GnUEmMJ0UjB
7VaE3MFc61CAsJ7SWxbftV+lzo3u+7cqjQlPFHbkiQo1OPJ7B8p+1MpFGglNh4MB8QQlPY31V9u5
a50Ak7AN6yVVdtctFGFxlJS3caJmzMA6xlCt6uBgwvdAb/vykDWBnYt6vXh3fGcbH8JGqTTaMWQb
2Gdk98BKz+sX3WfldK0bvcT+NIr2kF1Lq/DvHSRbgtVyDhPKOSqmfRKdJ79zux9pOGPEQfUQ+6KO
eY6x3kFxh60Yqz7LZ+Yu8SOVodxHvshL4ktzWKf/LtnMQ/Ha9HO9xFrDtElU+XM/QHaRnqj0/bpz
cEfsHQZ34edtnreaBAwEs/4cF36qJwI+FBwwlbtHVFORiUrh61n+bE6fpHJHE4EVfKz8txmYO4F7
HdLO/NyzJVcKuc4HiEgdo4coNL3unD9XN1qYEpQ/LaEc2HvpYPhJ6kaPyx/t0wWc8z676PGgjTdA
3zK+jdYpqs+z8e+KUd7Zx3kdkZYpM+rO8lOoRmiRP0QpEg4f5jFopllwmrb365c5fLPPIttS0Ws9
1rINSPI9qcLOEITlKrvX3x/YCwbndnGbNwiVsGTDsffnnYZ2mDZx03O5a87SjnqLJ0OMIHJZd4y5
x0xhPw16Ua0A3yTDr6rJeeYURekAW5lgSn8YUSyKee9oki49VBt71jH26s/1edjXnxL0yVw/d/xL
xjtsLvLpE4zfGlLsqPGEMRtTUN3j5sEomHN5so7mXoGKfP4keoziwvt3oNxdl2hLPakTDI7r+2g8
G6rhYZZEnDeCEEuEw11vXSXTPiXYXlqfGy3sagQjy50DIZfrqyjC4a42lUSGXI3AkQ0Z2UqogLSR
P2Z3pSn6xuNHi75bOu5W07Ni1JcOUOg9fxwxmoWVUGc9XkcH34K/qngPKsJSEIOzc33tnHDUMsZO
YZUQ4vUj5UO9JG5DBrdMHht6Yxa7ucdnmuj6Fi0pxzRTOrWlUcNFnIHYEMJJC1dJVV+JyG2ViT43
t2+fXzTAN/TPTinV9oRDYDappxrGbpwzQfpJBMExjaP0bYfsL7vg6j3BSg5TvL/uhQLC5Jv2E3VS
Z7MBBFPyrXTLXbRXhX64DrIdd1yWiuML6G/HpcnssJdmV9I7fXhYYgjsdA+l6KPsHyK4CxZHE2rS
IN9Tw9c7KHliBleI5p96N/jjqfVYl7azlwR5ToHXWRxhqE4u49kT1sXZ5NrWSVV/Gtqxi1+vL6II
hucLp0xGtYcTZMutXVpeovRuUua7VhS68Z38PF3w77iaPmUOYT7R4PlOCTR/PFLfCLow8u0TPmJs
N/9uQMZKVKD4lk+4whgWzxhd1WBYPfZuPsb7BNnWPBwCtC0eB4HXiw4WRxS0waeZbeDs9tZwGmzr
Xs+nP4ocf/kh/6pLDavClxIWMbO/jJi2GZeeOQk8b/Pw4vMAMwBx3b37xqRI3Oa5A+03qn+P5E9a
9cMqv173us2VWkFwXpcXQ9VTFV5X6xRzyDMVaqroR9pdR+GfHf5yuRUMd0PVTTsZk46dL07M1QrM
WJC+aCEmpYXjXn0UoImM4vzM1uZWWlJ8OOjhW4NxUHqYEa27rA0G5SnPkTjtxMKxd669MpDzuErJ
8tTs32hpZj3NQftVP/Q7PSiOWub+y9wxv5x8qa8il22VqUBr7ZlJhHpG/5hj2NH1dRS4H1/jW6Pk
I3UWtoz0NMtBmoSO6ObYJL3LsmlsWVcfx5VCIAwqwZCya73KvIMXulH7gVYClxCZwt1QsVE6TjfC
zQsnLKpDr4Sy6LDymc53m8LdTH07ooePeR2TnGs/NEfilR6F/Jv1sw2rUFTZIVo6ZvJq6fB+342R
BHJQ9MdpTlzDqf0x15GgroLrfrB95652iSMJySqcPFcBxapkxmN9sPbTV+kjO079LTLvwgyPcC05
vkgwk5zOGNntpz9nL/uOcYNPTolRCJMnJ37vZUe5FDj7P1AURNEcFSKY70YDDNni0CInENo03sZr
L27iq7Xbo7H4r/zm9UXd5qgLHOctTmuRZDRLy8+LW9XeW5Lgftq+bDFs/f/t4fwD/i4P0lABIHJ2
nRbm9i4lqKJ2PmTT42DsDMxE07uH61axfXlPg85b4a78Xl9OqqI8oQZA1cH0JfmEcSMpoWGrP9jz
1+tQ20f6AsVRRxqpldPmNaIYBbMPtMgjztFIvl0H2d6lCwjHGzpt8qkmAEmoGipjg5dex78OwS6j
a0vGOUJRqzVxDPhdFsveZLVoNpxQuHuWGsvNMimIFNO7jihaOc4zpK4wjdoG4tKMbqc/JRXyj4Ms
OFCbKCBFFO2goQuTKH/np9SITYRhcHBFNd20gNqrUYeqJZrQI4LhdkhRE0gHZICZh89d9Kjkh1Ir
BAu2fZZWtnB7NOStHRtqDgKcD4nzPOY+mRe/3se9V+p7aQqGVPCoxuKFd16xQuT2yEgHo84XINKg
PXTQF2ZVHWUgmum26d8rGI7ZnSWjtkwK3Fk0ChQSecZcPP6Bt60gOCpv5CktCjwV+Mb4UjkftOlz
1Lz8Nwg+3jOqvmoU+ICNMwO9AqI8teTnf8PgAjw5k1UK0Ud8BarEzfIgs/EEhyfbP0ExDdTt6pgi
zE9NkFPMKSxloEwLfbYN+uBk5JtidR+uw2zSNGZk/j8Mt2BZGxd5qYABOjW9axA49jbea0xk5waz
dVVFtEHbn5wrQG71mghelnTgUf1sfNM945QezUN+iAK0r+4wigcCOHXo+Nb363Zuv4z9wsWc5N9J
CNIqRmLWMHQ4tsQddxOEl/CK2kkQxYpcpoRXHsxg3quicIIdnHfnF5PKIACBadPvlP7KgjoYiYgv
UKkz3GymH8ba3PVSH9TCtP7mGV5BcWc4seJEMhVAzf1Jpx/aWnCA+RYTnF1kIVcA3AlGRy6V4rhl
3gKN63nZL5XxaupWgHT4jTz2xNXJcCr6wUc08joro6D+d5t+Vz+Ac9cJU+UsKGggqoiHu3mQD6TV
d0plHixjOCBnvtNm7Rz10k6zRZN8trMBK2zOc9/Ofe9gdVnsWwf2kX27pl4NScXIT9Gdb/vQJ97h
IrgzH5tDDy8WzkgXOBP/FDm2aj7rLBeAfs44bJEDcSW5ltw2bl4lQ7cE190mO1xMtrhnSSkuythg
DjU51C+MU0NOBuZL0Tpx21LgXALn5d8np9mEEDJ6sXxnDrTplDiCJxTR3+fCg5YMGURf4LuWQj+2
tR6imCcQkMzmXb1aL/YbVl9ik17pTkdgQ+svbwqUSeImg8uet0xUVjSn2c/c6VmCc8z7XpRg3gyA
VuhcpKBQ2mS1Bguz6K4svmr0SxV/v26hyP84hulru0zKCAb2lfTQRy3mspjJY1/gQ8wZBYHP9sfm
yh6ObcraGnqVvbvHH8cdeVSwjtSVIfGFW2J4mwjmCMwT+QhHL7g1JJNmQIzs2Z+6PhyaJby+gtsf
tCurOBrJ59xsSxO7NAXWN8XPd8iTVt4QpPcq5GwKrxcNF93+nr0g8g+UjVbZhcLSsn9paha+8rWF
LqqM/unss0guansJITbjyBh68E7+1RmSFn1CYKgFGjPxiGLaWZSq32alCwT7CatTltn6mC4lINhs
9rR8yaGEYQzPUXueRUmG7SN1geKO1Ez1sSAQQfNb89xXHxu8AsiiYytaMe5MGd000WrGyxfadjDa
W/meyeTDdacTmcGdJHOciipaYIZWyq5ZfDWg6mFk3/4bCHd4Zkst0dgOO7T5xhp+jFGopP8Rgjs7
pUN6TAaBHXoZu9bUH418b0XT/roh/3BEoZaE0X2Q3JO5a88s82oxBsSo/ad5l2CsXB5md9YOk0uP
2U0dkq8CvO3tueCpvzs06vBMS6uApz7Inu7lyHW7TNUdKf7b6ufiJXvzxU5ElxX7q+8D0wsqdyGW
cm5CiBKobOoPI6L+ZQlZCX8ZRI//soT/78jxAsadWZK1ER1zBG6yfFarkxHt8kGQQ92+my4Q3FmV
IamtE1waeOZ6yrrJTePOGyLIkjs/ru/XWy3QtZXjTqxtj2Mqs5Uz8CFBbpYAtX+hwsSKg3ovv5Zh
HFJEgqpbBs6BBHHiijKR7Cxd+wXcga66LKlM9hq1jCrE65rMVxV6b479U1o5Jzv7YuRUsLwiJ+WO
t5wPM4ajsw+o5W6JJs+sD4Uk+uoV2cUdcK3JIG7IVrZKytjX6sSfYuOI6he04cZfC9M5xFosOAgC
w96+OVbXSV/iHosVYNayHih2v5dQSolecwGriGA4UoGCYjTIDKa3x5sII0Vkfb7vyj+qjMC0ob+5
6y0YWFkjqbGi0goHTTMPdnzOjDu8XLpNKfgS276DLzAceThVOusjo8jZuImt+9T+aREMlO5uEks0
RWlz4RBJKBiji8EVfBdzlCX9lOUImOSxdE16VorOjduX62d60/EuIPyHlVljZrZNABI7t7p2gy8F
lzoPmBLsKqgHSgbBhbz5obCC45whtqUkhUY3nEGB0ED8uXZyl6SFV8mT11qal0qzS0XlvJsEiRJl
3cIU+Pca2pKjQEUZ5Rn+kkk7I/dqA35ef8gRxV9fzO0LFE9KtuqwMJDXyM0jq8zQxWj6yWkKWLUy
8XQoDjH58WKXBqI2oG3DLnAcH7dzAd0VyTb9zuzwZWz7JPk8DdBFVRbvumXbvnhB4njXTru5jNLI
9J3i8xjr/jAcbUdUb7TtixcQ9v+rI6wViqlFEczRu8DpkQZdDtAOcAfnu9wfp+GPkrurzeI4N5KN
VNU7tlma75gPieyl1sN/WjaeYidFHe06A4Q9D1+cucT4k3GXV6JE6Pbz0MUUvsU0jwZJ1mvgjGbt
lepNQsLEOOotck9l54/tWSOeZIvGLAjcj6fcgabJKE/Yr9GCIqnyavavmIdjKAKKEsFwlDsh6oCy
DIxr8843bV+yLY8Unafkgpt+84NktYpcrDa1RpGUbBWlQdoN3XiA7oHgMtwuLF1hsIO28nFTygs9
J1gzWceLa5f3oVVJgVboB6MsDxou/KVrQcaDP6DUW5rrndzbO6pI50GXPwzlvxzS81d8uvo9HIVI
PZ1AmbDZcB5k9dYsH4xW8J4h2j+OO2gSEXghIHRa/zAl3NBIGlS6EpJSJLq1/cq+MoejkCKPrWXW
gDV6k48s2Pil8xbXvEcLMsYgp2gaqW/Rl/ksYmIR87+VwK/21U4ro6I9464HO8wOKetUuVHvnGc2
TDQP8Pl5nVkEvsp3H3SR3VE2Ex2vNWc9Og9/9N1yWUi+fS0fNZmYKbNHQpbH+eAUP/vp9boNgkuF
bz0ondqZSsjD+Xl3mqIDKRZ3HIWz0jc/91aWcPSR2wruyAIo7KNlgdaC/ZqGHbQCyiC++6PH1hUY
RyFlsUQttbFsmXQ0zedYNJR0c9stGTrNDtIL78bq13bcqMlgmH5Vqwcp0nZlYwV/sCsrCM6Ebiam
pY+AkKrR1aqPxDlU5F9Oy/iLdlYgHA1iFIedV61u+rPyqk6fnPhw3YjtlpMVAMdr9UANiJHCChXn
UfesfRRqPgYzH+LPvVv8pJiZgXKr83SbBmg0vQ4u2iSO8FCVhK7Jhq0gLXYY3LJz+ti/DrHdHLGy
jyO62JodqciAMXr5lxGDSSHEa3qVnwQYmezNA+iufcTD6oOI6TYP7QqYi5o0MqRZZ7OFRc27nLvq
9GQKtV0FIPzL7ThFqoVeYLj5p9lrDyUSTShfnB7V18mzwtiTXem+znbX11SwbfyEYadM4xbSuYgz
9JOMzhJJ0C3Atv3d28Vl5WxGVKsronKyxmxmrFwytWhMQ0mQ5qozmqr73O3aUuAhvDA5f8T4RlpS
I4OAuML0I9n5ClUWHzUIt2aknCkhgZxICC6yO2IOoTSZrpPRQ9J236Ea4+lR5JrKcLBmLIVKXc0e
vW4gn6qmE6Smtm9N1MYYOsqITQxi+X1JpoHmXV/jywzfmuQFy3HUd5BV09yocq0wwZtjIvh+397k
CyK/CY2mNhP0T31DTu8NfQ77WKTWtr3PFwjuwjFx3UTjBKPGUXKHaVeWjxreCJooRLf2dZfdjndW
C8jMXfkUzbKubztgGS71awcKiOUu3imRR1Hsqx1Vv7ptXRCdJ5ouvv3JsUJmR3iFXLCW5qy3cNOd
ZG/xu9C+z09SqO4zwY5tp8NWSByVx2pfaUuMO9V6ik0M/lZ87cXxjNzVv2le68UBebIE14fISzgG
151iWrQSXjKjsk7OpbCuSCjYOuYG7+ng4iYcg+fOIqd2hK1jBeG6p+2jQ+6ZT6PPNiz2yYsAj52l
a3gccY+ZtRQtCjUQoSqBFZCw3tcfWQt6KhQk266XuGwZ34A+K1o24pDBLQuPPYNInumnkCtG4Woa
iNS0Nr8vVmAcichGlJWVhM0qSuLSZdnJGrodjP9BHHn7Wvq1ZQZHHkM8qurCLl0TaZh0PvbdKYoF
nChgD4Njjxi5dAN6jLhfK9/AJ2JWBTX9ZtsLOFrYNseKf674hMHRR0ytrEJojKU7YDaBR7y/OrMh
1io4UKKV49jCcCZlKRY431A0jpebNsYmJY3kllrVC6IvERRHF9Bxm2zZhE1Ov5v6W5IgHSdoKRZR
Et/QXNQFaUgOSlLDxSdu5XfPEXL0BFFYgOT5jaiHWeQUHFdAwzwj6gTHs6PRrQdXjbJdZB6k6ifN
VP86UYjWj+MJjITv9TbFVlX1h6p4oPG50ffXIQT0yvcwG/EsxUOLLSpn+PghLT9d//vsJ15xa37O
/WJ2cgJ1BVBdyBSD+v0Y/C8F7P/wkfGLD/gO5cQcawdVQiwIx4DEu3IB2VVB4juY1Z74w6uueYZH
7tgtVZ1Fj36CfTI5orDictC6nJ3d/JQt3wv1qMqiHmzRRnH8ULeYPlZnwMjIFCK94iekFpwlAXub
HDNUOfpnG4io+xXYG+MbAqcqgpHYEH4ZBJGEyBqOGWjjLDYOLei7DWb1yfmXQoF/R9wXd2CneBUS
NbkNaY0Cf79VpzNdcrxj4/svSwXfESIzODIwh6FMKcWK1fNt3ATTImj/F5ANn3eSTCMeekY2mZl9
nqPypWgkz8F8xAKqb13ZCshA4Md8Bgr9dkOVs3DZiHOMnpWkxo1rxAq5aJy+CIiLE5BQHeuJfWzI
afVkyeO5mdtT1xbBdfJhy3+FfPh6PtpPM241bE9n0D1keSN6sDEqvrdst67utVGwfNsFvpfwhxdI
G6xUl6cCeE2Ba9wKcI2H6j3d95jymH2cdjHYRxKHeAIvtDhqSCqltVF4afpsFKJyGpHqKj31MKCe
WfPQ/f5V9MUhAuSIQpqmqtSQsmblQoEpqe6yiFL9IgiOIJzCcUpFh4d01oz+htxTkqfrziG4mfjG
Y0ntx04p2PtgXuFaIFXjKwXGMJCh/K4si+T2HTSNsqwnfi0JdXlEJ4BjjnlO1LQ3sIRLf1hIixBs
X6SiOeXbZXcrh+QCCDTkTYqUYhVJd1rKIMnuUvTnLbckwjzE+GRlL0T/TJJdpf5RRdkFmX82wvxg
q5LZJ5Xu7ErpW6/9UbZkBcBRyNDHY4YGdbxX6JWv2MFUf6v65+suIrgQ+WeiOc9SUvXYJHXEe3h8
dHSoktW+VAo+NLadwYJUr8OkHGVum9q2IEbRS1gsRdspyRIQUnvELg/XzRHA8CnQdkjMNs4AY3W1
K9kf+ql050H4yr99dH9Zw2dANSuKUBKPBLVyxzRRm6Nyk/iwzdV+tm4fSr4o/BIBct+CToaXPC2G
XdDfi+ZPNP94fd1Ef58L75wmN4jEtgeF1X6V6V6RzeF1iH94frssGvsNq4DFTjDcrSXAGKb6Ravb
u96qvFkzIC2f7rpWdWc8TZr6cXFUz1qsE+R3z5KT/kspyr/jpsvPYC60+hlOW06NrOBnVCXqTDPV
hbSOd91U0WpyzF7MmWnJfYxmFOsztW4S6fH63/+Hh7iLDVzs185GOc14zvGnT8YBQ2hYOeOD8/iN
nJKv1gOTKq3D7qZ/FcAyL3gfbFxgOUZf5rqziwGw5uz1h+6cPs/34+BStN3L++Q8v0yCcP0fPn0v
iBxtjHO/GDXLsHa7KOwxFilZfAg5HYpHTNj5IT+Oe9FJE0HyuU5F7fpIV2Bks6OogPUtCEPabzXx
Twt6mGbqZZ/zP0qwWr/s5BOgxFFqsgzwGMP8UZh1IFWDgBm3if6CwDHIMNZ1ShkzKtZdTmU3Nz42
ZQjZUsGDyD9cyBcgjkrq2mrzmcCU3pc9JpyY+dKuC+SAyQOL5FAFJ03lOCXtFMWeamxWIp0ntXDR
US6wR4TA0QWRionmIzwQj4y+3lp3Mx0F02+FS8bxhaX2aaE2sGKE4rVrBOkxPccHimB6CtNA5OEi
izjyQP+zTqcGnjC1+05/aSzBh+/2F93FATiWiCIIfDgqrEnj5ajH/eM4S2hKxkjkuDvIKKe5zkqb
5tiyo0K02UQHJwcXTza+IUf4m6aeevqdNs/X//7mwVn9fY6C0Ok3yK2Gv69Ur22PVpzyoKdfTE00
v2wzdLng8OEkRdqKdGbCCla+KPpBQ6paVH657WgrDC6iTCtl0nQdtnS7CeLdWZA+xwcUGaNmxPFl
wS31RlrvrosVGkc5CtWXtjWANgXmbvmkBeUOQyXYQL/GL2zXwbAO9sGYHUkw3kgn9DP4/2nr+KTk
YM96qlIsqRGHffnFGTwja7zcebgOs11mtTKUuegqpFhQxEAXi+EgL5acZjzMDRjupD1qYXwv+8gf
+8JBv5t38QqT46UqMVo6pcCUbRUzd/t6OtIFuVbJrpcdgUzRTUudZF+m5eRTe/4iV0bmYTu+x4pT
nqmDMtjrqyA4hzZHYoNpjnPMdnuZg2R5tAZBYZfofHC01VFkWSwJBpv50Ylu4vwkExERM/+/5rEc
lzSdo0gOs6EmLh5XUd9g1i49OiE0MF9ETwwigzhikZtslGqaYqBG9NIgJe3QZ10XvK4JyMthKZmV
Zw5GXk1WB4yluqOSp7bInqIerpUFr4TbtkATT7VNWdH4Ef5EljSzmcD58+B4ylQfO6W+kWxBOChC
4VzMlJyIxuyzq5C/ZflDrvmVMHbfTjUzeb+/TeH8jJpWO6YVA7G+9u2radynU1CQjyQ5pkWgjrcD
BsVdPzoiuzi3iyxFQvMg3mma/tGhHyv1wYoEZLx9Oi9Wcc6WTLSAwiqsyuWDM3+LpNf/ZAKfg61M
VAT3LEwah+WcWvUnq1Ee1IT+EQn8MsPgLjCqo4ajeavONaSAqkNAomgnFbWACAQbwqdeR3nJu8jE
hszke2fc1uYn0gggBBvCZ151SpJmGbEhSn+YlIcs+29nhU+29hQidC0zgeoWnkrxgeH3Vl66lkM6
AfNvJ+AvR4ZXUqA17TSdAst6yu7jG2j/3LYfpaMKNRLRla5uM9rFAzgOGHPNMrIBjsbuWgljetun
KMM/+MrwdAz2dJtz6UUf8sPs23votKMyrWcDg1F6gD6M3XWv/4eA6vJrOLKQ5V51bHasWLmn+rHx
mnO/N8LhYH/9H17Bt+/8CxrHE2ZTOErJ+iJQazx8YROKSxPv4Mvj4GueFXtJ7orijM1gfrW1HG+U
hWrkDQXkVO8NjNaIc2OHKfLeLEduLhxbwgx4f//+MpBP1dZmv6QKI/jhqB/JbsZoXQRSB8drd2qA
LEO9k0L9BkUdon0UnEY+h9vqiTX3BYC7XXLf3v9VHlOgpslB/V/u58KaHwHD8MlcGU1YRjHBjaca
uoTQcc3QPtGLZDu2HzMu28enbZcU3UcmW9D8YzSjaBM9QqHjjYF6MGa3PSa7WCiSJVpK9v+rkMNa
IjpFGSDTuvAWFfSs2P71Y7ddbWhDtx6KHUzylx2UFcbY5TrqCfEJOx7TRwuqZl6+n26YKKp+sO9A
Ax9ViEpi+KRfPjmZm4kIb3v3LvicjXKcdSTFDYFjvwQppMfM+/KIOdPVTedjqqdbTa4zuqOo1Heb
+y6w7GetzFYKtGhWFmBjvKdkELfqp10NcfauE00zEBnIsWyWLQQTNtgCxw8zfeiGcBI1sm/7ycUY
jjpjzCgiag6IZnQ+xfmIeVW5IOjZfnJe+QlHmNksG4rKnpybHavG77z06DxiOKlLDgUUOoVsuZ0e
XQFydGlbLZkhLsp4pD2ktwwy82Pi5Z4Wjilk6Vh1pDZ6Io/cpulfi8k/WpKmmczZhGd02Y88vSnK
c7ycLHJvz/9SMeev5/OLhfxLZapX5lBRWKg7t4P+kiyCj+ntAUArAO7VQMPQgbIrATB6S6CiyBy3
XFjqbrtXP7B6cx1tNbKf7Uy8OQ83OGPy58r7ozcyZKo03ZYtW+ars+U0jYZF1hDRqN/qKohx812n
sM0DtgLgrJRrasRFB8H1bsmOFr4o2swJp3z3Jyg6sg2WrZiQUf2dMCZZw/N5harsVAmz6qzlndvO
IsnTTd9zfoHwob9qVOPYFUghdnRwCQZDJVCLDmQpQX5PFTDv9rJdsLj4v6wiuB6S5qzjhTbh2B97
UcSzfYZX9nBbM/bWZFOoK2FqNptm3IU5JERCSBV79CiF1U52rfvcds3H63u1yYcrWO5Oi+p4bGkJ
2CUaTpPieI3RCpKwm+HVCoK7tshQV1YfY6cwPjmg3Utpdm6lPGsRpJuC3BKlwZh3vYvmVnBsM1fX
lUn7Qh8SWGRIC8bG78vic4mRm80Tce7qEsND/6iAbAXI3VrVkEPjawJgl7buVP4gonLZzQt4BcDd
WeksEZOw86ShBaZJvk/SySBen4oMER0p7t6K9cGuUJuLkkVnPtoErSiVcWpnElDZPMTxH/WirMzi
aGJQ9T7N8f++uuzS7BtE2f+I7X4dWz6uR8Nwkzg1ACKHor9Pc5tKvomFXSjb4e7FED6ML/SsnpYe
OHrIhH/YbBd08kDo0SseW6/2jINI/Exwavk4XhmjWRpYa1lT3BRGIOuCB4/tL8yVSRwtVBUGvlYR
Lgr6JsScHsfM1326UzDK3ZDc9OU6CwkowuQoolvmfJpZL1SuhHk6u+V4gwozN+09q3xVaXAdTXCe
+HJMNU1HdY5wzcryBxmDrBbqGcudmTsC/xOuIscMNI8ivVhgVgpVZBawT5nXfLPCiLWrPKPc/bpd
2xmB1a5xRJHMtUo6HXhsimEDjfZd/DkNofVgHoxQ8Uq/qdlzhAh3+3q0Fdm0DEO33+oGVoyLDnnV
XhYZ/t98WwxEmhPZ9Y3sC6xTN4jdkRVDVy3V0RRerhNvSbk0EljHJq+zg1Y85WGPr2X9VIeiZ/LN
+3iNxu1dl6EmeGChEkNbTih2vlNu7GhveSOePTI058mRlz2nopy8unUW1sDcJmYOlLWWBsAY1xyY
HlrFapfJh72J79bu/EzC3Ot842H0VZ99Sjf7GGWXkB9wJz8PirOIbLaOy/oHcdeCPiBg1VRsb1sR
19G0c6sipUY0z3ESQeS4+em0xuLuBKOGULNdsQB1Fz+imTUwe3S0lp71efTNoH0uRHHXFpOuAPlU
BSpWTcQKjOiyx8Z4IcmfTOBYA3CxI+lr3UlSBZeQPeAtVA9ie77Xa5He1dbdvYZhh2d1Bo00sfu6
B6dN9sGSbqD46mbpISs0d0o/Xj+IoiXj7gZ5NOtZkZhFJSSh7Q9SJwAQ2cLdBkvX1aPOAJLZ9CC+
KuObeaAvtXSr0f11W7aoa71sXLDYm1SqCtZA2kVPhVy4arojzdN/w+CYRImrtkszdt2QMNVe0mZv
doKpHpvMv7aDI40is1O1xwh2PzsYgYkO0ySIz/pTRTC2dvSrXX5HUUwk+gYTrR7HDImmoOoxh2UY
24Fi5VT9XtYi1hd5G8cIEOia4ozCMmgZ++QW8nxe4kenbwu6v5XzvBfJF12nX5WfJd2qizmWMvAG
/ZNOwnL+Sqifya3nNJnbVYd/7RuGocmKw6ZfOZj08/uxXQxTag21QshNn9PZr5XXuBVw6sYm/QbB
MQPmx6llRQncTwkbepaWvSoSRdl6Gf0Ng6ME9L1BoqGr2WUZhfKRySliAvejdlPiDarz2eDk+SZD
yR6LH4Vdn+yvc198v6FzfOF0eChxLFiIdLYCtTBIiE5IUORe9VH7mPv1D1GDNfO5a4AcaxCtXCZJ
gblOl/gjbkbJweirVvYrDMtNkC6o+1elEyW8Nu7h38zkeGRRUkwfloFaGI9Ri7kbx6W+taSf1z1y
g3x/Q+GYhGokKm3CtrJKwiKhvmllPtHaUzk3O135eh1tK+/9GxxHIW1bk1GJcABYYi2+YY1sWtje
4itDcNK2QovfkDgiiWeaDjpDwlgvTMuogmWfeyjnCN76g4Upw3/A00xNxvlGzoBzkiSr8jjtMtxi
3Y5N/iyPmCB5k3yUv007w0uOohzlBlHCvgse5x4pxkOjqzZFahfGZQ9G9eX6Vm3zyOXvc46hKE1U
plmBlofp8zA/jBVm5sSiGZFb39K/WcH5Q2YXGXFkrNroUV/GgFZlP7kSSrfIodrVnnMQvbmKzOLc
oproUlcjli0poYqXuIp6YySCrPj2yf21dHyQWSSVRJoBRuVj9aTGNIB+zq6eYt+wRY8qIrdz+Bul
l/LMQM/k2wJm3x3WK+XNr+VhRHa4CkUpAMHyOdztUkPzWjZKwDnqjzS2PKp8Inp43fO2Mv1rp3C4
6wUyf6qjorwdXwWTr6LxlO4T5Nr6MNqJZkKJtoq7S7LJbJpegTuAmFxN/dLJuUfroEpEDQHbd8jF
Jzh6IBnRoqoEEBuk1YT9Pj8ou+worBXYiGd+WzuOFhLMgyxIBRxrcOXb3m8P/V2JYQXqXfZCvdmP
Pe0IWQ60z6mCoFRASLzKSV6YOMozCGNs7mv5OV5E75WiJeS4Im3rYRpnmEaD/qDd5KF01oNMLJS8
HV9ctoqjiNTW/4+062puG2m2vwhVyOEViUGkqGzZLyhbayPnjF9/z2i/NbljiL3XfmYJrZ7pOdPT
4bReNRrksPSa/Bzuk0/KUZeQzmMlpMvnUXSuG/xVxUyMF/m3VxhHkWyFDASTHWu2HrbxTsVwX+rt
ex1sIYfDikwIJilUIraArM8hOqUeI/McwD8U2NMXYSeG9nXNrh4vSOTgIkrzsuwEaBaALWbJjgvY
H4TxsyD61+VchSXI4RAjFdJ6NhksidIOA3htM0+cVKZSDevagO5Ilw10QvHVVGaiDepQ5MD1Ishv
l+Vbm33Fxg1o3QQv73WN1m3iLIsDJjVrc1OYICvaNbv+yEZFsaoU0ibW8eIsh8OlCEWByE7i1Kob
TN59Yhzp7RcWghnvqhnBNhZGjOEU2uGJuoqp5WS/X8QwUL4vdUoN0RhVCn5o3a9ly036wjM1aufW
epkAi2c1OW8G45eMURcgyzgZmPT0JHt4F+2qH/1oC8/RLWtlCrylAKcB1TzywQ19Fs3BFri2syxa
IJo18Q07adsFjnAbbAePJZg1EFH93iV9lsgBWGJGRdtNkNhHsi3XX8CzbU+Dd91A14/cTyF8tiW3
0OgTgYLYrZb4E2bCnZR5cjpRe7guZv1WOYvhMAuTwNF4LkPMCALs5WANxPfXCC8uLYPPrSiNKC2h
xAQg8FvesnyOiXRshPGynd151ga9lvBDEe5wqWEBlG4caiX62Lchhmy7ceFayX1KcYZQW8RhSD2J
eqww1fo6sgfTF4RPVUvUfhM4xSdXoiiMtH6ADEa3k3rmTtlE22ZDke2stXn8a5s4sMjkKot7tlbV
64BZw9FOQtmGZE832jb05F25G33xL/ACu8ND4mWb0SDwmFpLDkBiKV8w7Qzyp0hS/SFMFrvF8vpZ
PgZ/KIoDDIxuVsQ0w/EtC28Rv6XhbZDcXz9VlDYcQqDpe6kM5qtZ5clYPidg+6FilIRh8BwY4Wwt
mqpiwRIYRguHlxHW/AenhlCFn2sFem0JDOyQI4MDTHLLL/mz5WCirJ/dao64Nb3/0L257iH+BCWe
DyNIzDlRLCyfdNL3hS9tI7d8ZX2bKAD2sw01GJrACZ4OIxlDUwE3DjpipZ1goiCKSP8SFzHPe2EO
BQaP1fj+ksleOWIo5STchd3gtGFPPI0/eNudl45t58Wl38dzMY89li7ZDQf4Gojuyji7ul+eqDGY
FLQbHGYouhbVqg692DtSsOv94te3ko2RANsYYfJxp27RO+hPz4FHEbitOxzgzRFlWbVUg69gywxj
QjYm0BDHNjfCY/OE0k3N6VFSjXQiwqNbpAXeG+LCT9eP9qqxXAiW/73ARa23SheYEFycAmFrVcQz
by3LjbTvWTPu1jI1qW6sVNCQsBzQ3oehV58HOz3UuwFT8pbPf6YNd4VpcdZpUQht0volGu+ijnpU
rsLHhTacPSpT31jWYGnoYEB2q2rsujlG8v+/celfS8YZYjwFwaJ2EGJWb2F9qIrQVmvvz1aKu6DM
TjFGbYbBTeGtXt3nGXFlkBbNXUu1WXbZqEKJ+kfvhahusG6Ve9PtN/nmbfTTv+Bq3vRbJKav60Vt
EHdVZVJv1XUNsQq8WCP28aS0o3H3R0IU7gXeiIJe9ExIPn6Nit3YvsoptX6EInzuJ516KTEbyBj8
JbYR1vIFBwO7H8LBZmmSzBF884F6CqxlCi9NT+HgYDaLqqhUmIV+n6NggAVYQzsHKaL4JjkI6aJS
WCLOLIUQCocQA9h49Qotjm7+Q/yRP+R7ONSfl8bGC++RblIlAE/hIGLoZlUwY2goK6UN+iZbFckw
NVulXzJAZ5RQOJSwxliIVIYSsyP0drBP99pD/Tr7oqtuw0cqtM9M+po0Di5MvUSvhmZo7iL/0Ouv
ffzQCCCSq4+F+Nq2B6EkKjapo61w2BEZLSYzMNOM3olvUxQvwVC+CZ5xBP+f0x0VT97GPmmcq37U
xbJykDIG2SLmTG67l/cIix4Fhw0PZhU3uUu3NlEnkIMSyQrGYdRhKZV1XNKTKoW2Uj3/EZKoHJKo
eSG26QKVmnYfmJ6S/Uio2T+EwfMM01YWaGGO6fJuKG1VvbElnapkIwxQ5UBjMozCFJkBinvFL/x8
E+9kX91SDhqlCIcT6BwEvcz7qar+CuNng2y4IjZc5aAhtbopmE22GdBk8XGIUCLnGd6cOYz3IvFG
0HFTITVKKPv9wsPt5j4NkwlCVeVJMj6P4c1IlZhQqK5yCIHROMo86pDB0mas/6M4Rb7p1q5po9jw
PnYtl8wsEBiociCBRz6mWfWQyVK33VOP8fXTProVXQwf2VC8k0yBKxCocsgQ402XdxaOqglCh3q0
i3EXgO90eLp+WteDc2cE4nsX4jTpkj6Bf5lnrLcSjSD1RntQbdNukUFL/cC7LpAw+V/aGLpCa4Me
J6ssIlQfvYgh9cCiJHABM0NRBlNlAKR+mR0Tr9PIZX1B0u3os/kglivtrqu0/sw6ryHfx5wsOsrq
mGP4PnzywI5Yuinfcq/cGM/g3vfZoBqWdTdD26LMklKXw5A4TzDp3oDwPtsJ5V2pbAnt2HpdsUS+
xXlpayHT2B3FEnflfQRmqPyAQ2ZjNDj1tCLuQ77FeSnafNHYOyE4tl8r8JmrO9aI1O408JcIbm9f
140domuqcSgidHImJRiZ6DbJc1D6rfYwZPcZMjUo/RgU6lJZTz9d2AkHIHUWYIADRsy55lHF8rUA
Y1TIbSqvm6FktO1PKJJ2rqtIgLHG4UiaK+OE56rmCs12SE5zcpCKh+si2L99bRU5r0Lu1MxoZIgo
q5d42Qzaa6ZtqmyTUH22hC58xD1KpFIo2L0vKk9CdjSrzzNl7esiFEyukFHkK5qcLmY5ymHd420/
mq9SbNmS4HWK8lt78lMIXx6x1KmBrhwIGZpTUWzj5aZQHq/vyQcX5FkGh4KmII2TIYR/54rn78Gu
C+3ik26nTyzVUzjlVsFoDoKTat1tOgvl3KZuDuQglqEY4+hWtukGsAvHmXIwPri0znIYjFx4GFUZ
5oqksF1yil3+wuoJWLIilm1GU/sf/PR1DDwLZCB8ITAvw1BsW6xmG6Hgr2J04E4VgVep8ATUo1/f
O8IGLfb7hbAmKxpLVpl5BJ1d9I+F2Trq9HJdyHocEpPN/2fpFod9atd3qSHBwYjFk9F+jVGOMSAq
I/2VC8cs2gdDYOfzqdYJQo51sDiL5TBwUUdpRD8yfPdQeRrMypZRaqo1pdtp9euy5MRR++Bld5bH
4Z+pdJogFFBTPbaZLditUz8jH+S2lh35MJkdu5lFJHej32juRuDhLJmDkiQZ+kAaoKllJrbaP5Xq
Sz58v76L6xfYPzIkvnDClJQJE0CgXSKoThCBHrq4w8jQuv+cmTNYiCn2NOLkSXwFhd4ISSCyaApj
iEaXiA/+XwsVr2wV68cQvDfEFX0dUiS+gEKuejUDBywCD3sTUQdWLRltuw31EiMV4yBlyAJhFkzs
VnQodphhgfS45RhHNpgqdcct5Xl8ECI67xyHKPEQgGcvh17iZnBnr3CD0Wm2qg0SLNBiOeRLkEHv
r5f0WR4HKlLadV0yQB5Y4vYSqpVT+KbdO6Vo5qTfrpvlepXrT9tHo9S/IWxSgwr3G/BS3SR3uTdt
l42212/oDvIPfO+zXhyelH2aRLoGvTAdDRwRIALw403uxffDlj0GFYxqiN32proPSbr0dc/7LJqD
FrWY4iApoeRYbiZwJKVEVur6PSDxZM6FwoZeWjBJU3rK041VvsTU0I4PXNKfOvBMziXmic1dAh3Q
B9Sj2ktxazD52PEms9vSZhOOg9ym6l4o43+/my5uOEsygzLssWmDz0rnu8dlGxzaGLtVePN2+g0K
8Qsklt7/nQtxo2SgyrvEQgZRvom6cJcG1NQdwhbe4eVCRNlO2RCbWMfQXG7Be7xrRKpIbr3p4Hyo
3vfyQoZkJKHRyZCBSs3iSXHLjeaDa8NjMUNprx3zJ/QbwP9JviSb1qMCEmvTCf+1ihyCpAbY7Wcm
Pjiam/Ameo189W44hfsUN489eYqXutZON+3xRqEab0iL4QAlskZFrtgWNrh3WLNF9a12dUzmyf1+
SxVyktJ4UAkHsa5F2KehwGOedtUMEv/mXu8wiyrdxvl+MJ9S7WEcf2QJlcaibqL3fbjY5nCMxAl8
a3/HL/Q9q8SZ78IDpqShADj0ld11rCZciHeAvRBXpr2WSRpWVtfh0XZCdQ86Ac8Iay+tRE9djK9S
QDXvEV4ZWGn/fT/USo2UfgxbMo/CG+KD4H0IvSICZymm66AWU8NIMZTPhj55766ra2BwvARGI5Wf
8hQsy1jIqG58r3Zq3k/RYBdbNF6ic2xiU90dyYv2YetQnV3rcH6WzF0XhR6MmdJCcq+9Csq2DB+C
mchjrDtLZxGcy1kkQ6jIAoJ5GepoJby/Rj/aiuT7632I76/OxE85/EMcDJR1WZs6W0ThVMV2Bl4m
wTEPkW95jMdTP2AdPYRFvzebwNHoiBuxizwDwaIqSo4GM4RiMUreGw6Lnz+w1mGUeT+hDxDRFKV+
j7jFJ/Lxue5JnZVnv18cGKPXW+Q4mAWhr2baxd5kgwrrK/MTC5JxiDAanllMD6q5nCrsaC/tunyX
Fr5OzQb+IFRwVohzRevEypXGhELT6+i1D6jPvJlPOhC9fidAgP08zw/XQWf9ujyL5O6SQC4nKWdV
DYN16vR93RGg9oFfcxbA3ReallZ9jvZ9OKD1i+xUvi88dDbDUG1fIJJIuTTUPnE3RttaoTmFkDeX
N2Nypwf7Yfh8fc0+eLGfdeIApJFbWTQHyDCPLAYB8qmdtdGQwf4Pwx7Zc+faCeeQRCzaumxnbJBw
o2PwAeqUNuHROOo2y3YILpXwZdtxRRxfK5c2C4Z9CFCtCxYnSS1PHBtPlJV9FxQesYzE+eXr5Xoz
VlOV4TCoOtFiy95CwS4EVKLf/kihBVuna4pxYNGI85DCiwciH+Bcb5sbloT4DxExwv74CjnVtJRY
L6CU9ljsRK/cs67hWnU1b/QXT7aTCeNHye4GZtXXtOOQo+/0wiowMsoNhcGpF1dBJcfwVwVSPiX8
QWwbAfkGBxlqMI9x+w67741y/aY6dLKt4p3e3Ej3jemYb7JbbbJjeaMRKaVVtNJAT4a+RtEyZe5w
i7m19EUDjywAR0sQPWfzE6Hcqk1eSOCOtlAgadUHiGy3HjoB4NUHO5b5eJ/mcIw2hDRKH+5wl3Nb
i3EEaZXigHymwqsPHBvHzq5+RJkdnGAwpM+wjl5nFfkKo1mas7RMITSvYxSzLU7fbPXJ1ljnQ2KP
/bapMbX9lEmvf6YtX3ZkFC3GKTNtWX27ELkqjnsN7ipbO/7d3QFOEYkKO64GjC+05c69NMl6o7H8
dJtjfqgOXj1lm6FHxoxei2In18dFr1Ft992ixpgSe8uXHgljNXQdS2nN9Z1anKqZiN+uAs2FYkz+
hfdTRsocZSwHEyvRMZ+yo653xzyVCU92/Ql2IYc77pqUSAieQo66aXZwxiPb3M0n656BdN7Zgn/d
Sqhl4/wFtai1sAjxCkKd/cYyY7c2f2MmoqZdaMShSLRgSrkuAEVQn+qZEybLqrIdhGSIllKFw5JW
H2RRY4+AZFfhfTNtEZToHd2WnNIVdqjIeaQAZV2iioFjEoZLSXy76tAuAmh90S+4zJ8GaZ9M3vXN
+cAYzgI4o1uiJupr1reH0by+4oIf/rN5UEGvoPvzTbDY18WtOiNgXfpHHd70ZLHuC4w4c83Uy6RD
MThKgdo9chTJupN6IYgzOsQOhtaY8Apml7bs9c9L4ihHDD7xm834Sb0NyYT36oV9IZGzwSWaYzGK
oFrTbov4Jgn83CycRvBqjeoXoYyCM8MKkKumMURF6kG19jL11mV//4vvcaEKd4kNqDIq0DWKJpHk
PUYTNPtAeMjLwbZAn9MN7nWjWMe9f4ziF5oUWejiMushrrC2GBjoxLmfFjp1bVxXSubTK3Madkup
4ySZz0O3Sb+ygPayTUSQ6xn38knbv1cKsNnDv/mE+bmgMp9p6dS2r9IOGyaY3/oUmbLlMFGJgetG
IfNtqt1ipV07Qb9mkjf93GxDlRqQQoCFLHJgUcoVRvwE2CmWosKIPdd6UBEq/Dt6ZhH3FLVhHFYI
cpyXCtuwaqydJPasMPHT6mQu3zp4NaL6Own2iz3iEKMBl/PSsQ5wRnsEylS8Wv7TEOx19+Vs7RxO
CJqsJcYCW2DldWy62LKttsaGOdh/dnngBftvh2Ke52BaWBalVe+b8q/ZfPqzg8vhRNiCy2Uu8P28
/Zbmk6MZN2NPtXlTRsfnUUABLKhLiQUrDsOh8idGtYLXuWynPv06X+8FPJsBnz+Rmxp4LUNa8xZZ
Nrs7GHuzULhd5YASyAn31U2PnGyB3i9pJ++LZ9DeX1/W1Yftxb/AObhR3cvjxCwxN5xquu0RIW/w
jE7wdAlf4iC1LYEqQr9+L8t8jkWZWl1Ocmg9lLWNPqp9sYwuytPcxZgpIKZkcSCSjZVhyRWT5Ydb
8UfyWbJDz3Li3eTld8re9BkCU21uxB3zHqi78K17tZxSkTkeoj7YuvypQQN63n+/vnHr+YWLneMw
ZBqKTF0kSAm/skZSaWu6cmWD7Ev4Ym1qf9ymvU+IZMbw8V0tv6cDLhQbGlmOBLZz+rH3ND/dB0/Z
e8Vb40QeFUtaTz5fKMghShRUmImm48RnhvklmvHa6xVHECWvb1PHDGRvFlIXjFYuGBN2f6gphzYa
dq9S372enbnBsdybT8q9jsYPESM0ybmdxLryaZSijoRqbBi2/QCZ1LZFFVR1U/1goXfBJUskWFLm
1100dFPGuEdd44PuwgC+PbTwgLFbLp8DfTwVCjp26oe5nyIb86HvjCF3dHE6RQMVXv3AVT7L5uHG
yvqqDtE1yZheMaZ5G6Z2uJkc0y4ehk0IZakQ9ToCnCWyCOmFzfatIMURgmpuYx2VZqOovS2Ujji+
XbeYdY/oLIYDGknTgyZnVEmhqOwyrXOrIiCcBkoTzkcJO7VpRA3cIFmwj2JU0tbfGuNVooJYlBj2
+8WCdT0aW7WeiSkDJ2oPRbnr0IWeqK17fck+QLDzmnHeyZRNk6zGkJTO9nskfIP501ZqzwjhzjeZ
o5JhXGqXOEjpQlGuQxDkus1cH5O8PVoDxZv6AWydteKgY0zMvLdmaMWKJ7UbNs2CNefmdFswsVN8
tF0S86FIA2ij32evyS7Y5KAQiI/1a5+Aw5ulskDXvFGoJP769fZTQT7wbiLwV1sZFAw1a4vKOTuX
00M6qAQGE3vF96YPqaprZgExmnFSLScrqAt0VQ9dAghiHKpqydxG1UvVlmnGPFZvcJO/UA3qKw/R
o+axrgmUwZ2a2rb++h2bPwvlw6dqJMXzLCN6VHvaGyt4Nd1hr5/es9We5VLxMEJHPmgaZgqbeglx
/fIlSU9h/HXMCVhaP8YXKnGYPhihCC5arGP3Fj2pjvQUo6lQPIlv3YsCZrDht2p0LuRxiF4JwxKp
LIwfLTepvq2pklpqzZhhXgCgLE6thDJCpAm6Zw30YsEXvdn8oRmw/+FChiH0sxizG79D77kIZrgJ
WU1ULvzdpVgcBeJ9u37xXiwah+pVqspJzeoi3ws+d5JdOs23GK8MNq0zjGyU+RO+9+r5vZDIobsQ
T4mM8VYInRetrZdfBuHl+iKyD/zix1wI4MA8GKtEXd6ZCYbC66eHKXnWkxdTepT6hMCidVC/kMVh
RSG0RT2OUGayjkL32taHItkZ6T2KgUPUJuSPSulf124V3M8S+f7LcBDkpMiwYbLxWFteFn8y0aYb
EVIIW+dbMKe6LgWV1Sb2KTq3jeq2yApfMSKCN4DCCL4Rc4ikqmpFyGleWSAicmrH/JyC3qTeLZ66
pVh21t/xF6vHYUQn5rUh1ZCnnDByDDMWw41+GkEaiOIO0tKpReQAo2kDjO9kVbKR9j1tvmhlZFsh
dXFQQjjEmLslDN93SohQKjN/VbYY8Petmd3Rn102rQP+0qehc69b4Xq672IhmZleANXUpD3MAwuJ
tol92C8OOlH9tgjdWdGdLsMgR9X0wqGxl2jwDUGg5FNqcyhSpQHGy4ZY29YLNij6fzedYbs8tG4L
2pMK6XAkcwmlmXVcQRa+aVNpxnwWWXMDSzUya818DMz0YvALlm52T1L8MgO5Jo9DF6OMmzZnTaLg
UMODGuQGIaqRltyuvMUR8JiPT/knQsfVV+B5Y/kGTnNqSzNhaazgyNgU8MI9zL7iRV5Lnf3V1+2F
JK6FKZtakA4wlyfCWzrdLjeVhyaV97KuwqH65Iil5Hs4JzE3LIFdrLH0aoabimrIIuyRp05cGiuP
pxrfH9TcDevQlbQRrwnLI7aHWjSm58W560o5brMcJoiCbuNU7XIw4wdPooVyLpQKbahgC6UW+/1C
nFWIaZUwH65od5JyKhc/o7r9iQtN45Ak0lALFDJ/YBq/C9PNZPiBttWCH9cXjlKEw4tETMH33WLd
clDgAf7jXUsR0xN+B9+KGVZ9hmGkEKE2mV2kB7N6zkPFHpe7PCYDmJQdcNDQmaWQyQUThvx5c2Kv
yfSAKb12s5lvqMPzwbWpMqIVXVdknvpW6+WkVRoE+LRHFoiSbpotGCZQzJt4dPj7A6fqLI1z4JTI
yquYvcZZI/6wQwXQNt/h6b+lchPrRnEWxC3iIuthmySIAcnhZIv5VugMJx5/y/L+EaLwPVxd20d9
xXKyufxUzC+i0Nmj/Hzdutk/+utFcZbBQWk7SVmbsnC2Kd5LxnE0vvboaVIfjOioSLGdJ7/TuqKf
5THrvICFJRa1UGD5o1jTvmu5cczV+iaOKfRZh4azGM5bS5NeLhYG2mWL4gMk6CdFcwLhOAXb6+u3
fjucBXGo2iet2WYC9BnMXaw+BuPvVJhdrBcHo5PaDfLMyLGLqDw0UrUr0SB+XQXijCp8T9YiSePQ
sURY4w9usFFQcS84xjOrMQt9amLE9ZOjiByclmgsHZcICoGdwElA92T1vRO0058qxUFBmeJ0pqwx
V94IJ1YMqLrLnvnrLD9DwhxlbxweSK1RaRmTpqPCwB0O8S3LL0c+SHR7n3kmoj8fcp8qIiUW8x0P
L06TKoIlJh1hfQG8vEpwx6a0ZwqGCFRV+KSipJjWELEWJnGv+fn/Oi0bdJxQPRiUOhw4IApTdXEE
QfPUxHYRgAVMxtOnVUr3uslTgjh4mMq4lHsDRjjWsz3iqu2zZwzXoWyQAIf3EMrF9mi5UmmVgKuW
DTB7Nwh0h5fHGK9UVnQg7Ch+MUov9vuFQD3vimFgky9yXbSFrHBm7UVdHq4vHqUVOwsXQgYpRSUh
y9nV+m3b75OQKCQkzhKfE2zEKO8MC9+Xpf0wv6CC3lbSN50alkOtFQcQqRIbijhgreZQ3i+jbofN
tFELjTKC9affzxuCb6MS8PLLEvbejA5s9CHjezUQENbR05ijaoKi0aHQnE/9LXPVRWkKeepROP2d
+kNYpLFn1OfHZH3+B3GYn+rxbJ5lNIqRwW7a5YSpWvLewHi+fCPeoWVs9mWM4SMbltnGXHFZ3nuQ
LuzPKpvYTNkNoh4ZL1HrWK0zSV52I20KNKayzHHidM+TYPffyHTj+iP3rC6HHHFZ1biJYZySPrnj
8CKpD5V6EKZvVgvWDJT6pK9m91vkN2cnQOacjEkApdXIenHFTbVTEbKYtu07dZBs45iT7cuETyhz
KKJNHYZWsxfpvGdkHR1aExg/cU+4TsQBlDkcqYYaYz9YWVmUqHYRfa7kz71BcHCTp4FzN1qlKLOB
ZVHFjcmyWehJjVF+09gJciNUgHptVKamXWwUhylK25uNPkKackpvUeoy/80JgsZzM7LBZpk0mBsA
ZpDd3Di/A8qGZYmiKko6TzZeZJVljXmDzGcCinEZnbiJToRd1nH/LILbr3oqE2XIKnhuuMK0O1Oj
BsGsH+yzAG6vjBapW9mssXrlfas/juljbCReV4Z2GX/W+5frK7Zufmdp3F5JoZ6bbQhpxqx76tQ6
pQBC4pos+F+/zs5yONcQJRBgFEohh9Edh9vUA8UyeiKzm+CgbFjTVKba0XEh3g2EdnwmV62HSMhE
2IPSbRbFjQK3aAhYokRwT0dp1Md4FqGYHgxOJDuLVdrlQhjdemjk5+rxOdsqHRZl0CFEE57j4fM8
PkbStp7RAawRbscHUHEWxUF7nko1DBD2bT2+c2IDZ9U7Bn3FPnR/rxhVP0vjMF3QzbpoZkiTN7PD
GnvYsOzp3sCA+2JTE6tIbRX7/eLKTMDzZSwaE9bErqbfm+VTWhJZWwIeeErxUZK1xrAwe9BaJMEO
U0wolS1L9a6fWsoeOIwo0EvZKmy+4iyeRvE1UY9pJ9nWeGzL3L0uilo0DiDUoY3TsmAKqX8l0lew
VTYUbxmBeAaHDW0+9oGSMWwQdS+v/UbeVvVbMrdePdzqOpXnJjQymXNzYQZoACnkHjTo7qiALPqh
UfZ99/03Fg3t87IuSiqmDXGHyIz70VIZKBTq9yy9l81dkxLQts43cSGDOzpSFse60kJG9drhYRVj
MFS5ib5Zt+JOt7sXxl6abVANkdjUA3XVxi8kswW+WMAgjHKjZmikgmtYv6+r7Z+tHnfFykM5F72K
7xvz7STcDNZt8Fs0W4Zq6pJlgnuSL7QXeg24rbAxk7LgTEXkthoqcy1zVyTiLQb0etc1WrXwC3Hc
XmEWTrc0MwYNDOhpEuXQDwMLLFTGU2yhMTMaEqcJhc11mesBiwuh3DZNaj4Pcw0dW8/cxOA7kO9m
X/LoOQqrd/uFIG6/wjLQRZFN+oGL+VDI2h3KtLysUu1UpaZesf/5l1fPhSgO+GYpzg0zBBoluuRa
9Xjo0d4k5yFhgevvuQs5bEMvTNysU1FQUsgZnfCB8ed2izvYqj26oqvV9rilalWpNeQwMGiSDG1V
WMO0zdB0ukc/jS3gHalSL/H1w/vT8n8Jlk2gydc1CIqzT/14g7AMYXaErfNxsiJMRnkWIKD1Ri8N
QeIZnVS8T4PE1lHWbG2iG7w67pbjLNrl79zw5217d24utq1T50jQQC7vxvpNnL1Y4NDVjfvrChIm
+G46FzKsfumKAr1NrlEdte5WAZ8GNeCSEsHBhTLE9agrWMJOdoUApPUTiDbfrqvxwf1hIhll6ZJu
6JzFaVnZakrD1urFemteZ4c1ZiBa6zLW8025m9/qp9DBGGqXeuGwL/96iH9K5r3yOMOs2CaA5OrA
unT0nQYaTHok1PqROovhPPMsFMKgMOEkGVHmSoHpBlL6WvWGVynC4/XFXN+wsyguZCv3XVd3IzTS
FAwFn55TM7OzghCyfnLPQjinYiilIurZhR+kWyGN7FolwgSUAM7susGMtIi5/ob0TVu2kUC1AVEb
z5bx4uhEQT8ZRQQB4p4N6DSx8arfHamQynr/j3FeKe5CUuZFF03ms7ae8aYc8tvoM8vzpxgbrKJL
Ot0ZeyT7j3Nkg3EPfKhUIoSyPO6WSuYwTsMKeob5Y5Uf63FftveB9PW60bGv/HKMTAmE3ZaiaRI/
lCELw84QlA4oIXyJgl1bdn6MrHl/K+apc13UqmVciOKuQy2UFW2cewS7O98Q9wE1+2T1/Fx8n8Mi
NFvKRt/g+8Z41xboq9wWCnXxEcvFF/4NGAFWpTISocOsbWtluS0kayPE4DzQE8WO9Oiv62u2agRn
nfgSwDRvmySZsT16iZnV6EMTJjcIC1vo3T8TxIFPGWF65CxBUBovnpE8mUvjNZnXdsSLgzAClcMf
ueq6qh8hZ4g28nAfTMSCUd9nv1+gwxSUxYApOzg1uujU6WLnERGrWd8SDfMuLBFnRuTwRyw6kFLq
A55ly2NcfU2HT3CGHLUgYijrlnYWw8GPpc1KkKgQI1dvSXSzZK91dCdr3xulJtIqlEIc0EhTNKf9
AElV0ruaCO8qC+1lOGQ9EdZYPaAWmoUlUzNEmTdmjFbO64ZhjaqgQ81sHEXLbpLlt1ogLsRwplzI
SiuJGjOxFgwac/akDcJziwzo9ROzamkXYjhLxkSZUlVkiNFyc5vF0sYId9clUOvF2bJiGJ05N9gY
tV/srP6sjaldW1RqdXX7LYwsMkxwses8A2o2R02sZvAT1bmwdXSxzm9ZfUvWyK569Gcx/JNhmMKw
TlKIEfRvXXibY6Th4KhW5inFdz2nstLrb68LcZzfNppNhcAGxP3dXF24yyfL6WwQk4FMvL+hohmr
TsmFOM7m8sA0kubvOZQm2CTZIOXx0NAMyusm8XOz+HdDPoJxLRzQohftDJShvqUojkDZrR8c4gZh
aTyM1EOxoQpNCBPhk+/qmNaRxBoDS/PVAlVCsS1ARRpvrps7uWccsraoN6trE01F5nP+0rCqSgwV
mXvwMoh+ifQn2WzJjugvzs/FrnEYO0ZGOGYdjCRufBPFOoxawDZSG2U0ot+BHjNzZkLJddQ4byAH
tqOaB1IZQGQ4HMT6aFCdCZSBcE6WhbxVUCrYKsXYafm91T607SOxT+zsXFs2ztESilmuWhX7xCYD
IC0OOmjmhVe3HdkTSKjDZ+BHMxOLmHUhSpF20CZMmJ57PMfD9M+2hU+9Nwvu+YH1VbbyUYyfK5LY
lzA1PtMuR4MhV2wWrn5Mv7K5hpGLMxujmW3xEGM9Uql9auG42ykOhFYYFyhUQVTwBLqMhaoZJhCd
T6XLitV2BTMDXBwoj8nYjHHR7RbNKw1gkDrFdiOLHmF8DEmvGB+fUR8HQakkC1KVk46AJKMjjT6x
tz+Ike/ILDSB63xivcjSwRTY5dh67YvktsdmO31iOUf9oNz/bxYvqqq+oa14Q9GeMCi4pikHFfVY
SHLNhthK0cMcd66cvwzo1wvEGn0e2+vLSpkLBxtBOGtqmkPPPn9Mws+qdFdSnj9xifAdneh0jJSE
bVxVheKWjeF+K/TixUrGyc+1+ve8wJ9Ay/dyjn2xSKLB7izpKUp6WwpCJzM+/dGy8R2cgxDNIBrD
slnV01geBjCfZ8Rz4x3ifjUD00JtoKjqlsGZQdhni9AmiEMkO9lBBydai8DhjERN6IXPqF1By0Hs
G3cYgHW07qgG/XW7OAvn7MJA2XScNohThsp9tHxblP0SPFxfw/VKD+ssg7tOFmPquliFjBHT8zRM
9hJuVcVOwaY2eR3aKdATtg99mRBLaMYn8GR4iIEwQWqRfpHS2u7C15KaoLdu8j81MzknVGhbCT18
2LqguGmGHw2GXlm6s4D0//oS/qILpihZIKNBIB88p7LM7ZKKIFtfmxUmDU5ftMDt4p34/67S50Rw
m5QZiixbXZN47Rzdjkl7J8aGX5iU+/KLe/RvMfypLYRCmKe8TrxwPChyaZuYpnh9rSgJ3J4sc9r9
H2lXshw3rmy/iBEkSILklmNVaR4sy94wPHKeZ379O5DusyiIXbjXveiVO3Qqk5kJIIeTQxZDV5b6
G4oye0Ek/RC1mQRUNvDEVFRN53n6VBoaZh7nqaeQ2Nb6Jpim2tan+0FtnWj5/hfCbMC4FyKK0Gqf
6mXqSZV8URItyJJO4Ce7+tpAMNvbJFSUWO4WS4Y8LamcObvQROQcH5yEUxh3CVfjSNWmucAQS37A
tTKoZUdOMXu2CnS16yQbQbg4mo1JsmQSBJnDmyo+GUYHvhrRFowX+qB30ZqThnNFlYTqTKws9SqT
Xhph7wxJfaJt9TiS0u+V9Zo2nTsYxaFNlgt57I5r/Ryu9SktWjssrS/n7UOkW85r53UslCyFzDq9
rzPqKOvq5Jajh8Llvue1i1LtezNZtLxB3z7k7rzZZS+p9gLKHTEzH9rErq+waCAORIXcj4tp3mkb
fRLvUcHkhxxdDNtpusog9hhadWcbZoI10LGhDTcpwQ6gYJ1y+Ve6jCn+TVelT9gMh61zVqIYka3U
vXWMkxJnzmLofjVKimq3OkmfrSwbDLuQaXlb9ysKj+c/zcfhXfbbkXSxZGwHoxqfeZ9CuaNGGCae
FvTH7qo/SFchmC2wJsv9nyuaHBRnlGmeN2qLrXFe0YEm8rnAZaUVDCPthgmswiJURdemyX+JztCK
Rsvx/esp/pwow+3U5bVzXmUiDPL+a8dRbhIwUqbeUl+oyV0oWvT1cWMG09NGCO7RlFV5ohkrAPJj
fxyosxheOAf1QQ/QYO6njV3+0iIbC0aTB4oUqSA1vuusG3QumE/VmJeGCXSlQNN1VR3LtXGssW3t
BoOM51W5664bLC6ql4bcKDKTNKQXUqsFHentdYkEH+zj1Y5TKBfbsdKlW+sYMC2GoaiDFU6GLU+O
mXoGdiOrXvEwoOtatTvDFjH5iyTkwj0BxT/6eNPU05RgxS1i0Bwy/jyvxX0f3qiRcyySyzNpCORL
sc4MvAkBNlnajMIx8YWT2sz4PpwsGywulk9xOmdkBFb/H11qtxWe3O7ksjbHpEcoE4Qogb/xKVtZ
srqVtEAky41emd6A8rdAgcxlzwjF93mAZhNbhCdAaEEIOn1MgI61p3ts5z1sRLJnwxMgioTigkhK
BoyBdi+I7TEDo6N+UTgLyPRRRZ5uQFPuUlFDucAU+aRtKA2lrjEvCOtL2t7EvW/OoqNwHwO80Eji
awoez+9jI5V0pWqHKPWy6tpYXUO+syTBzfYfrP0Ng7P2Pg9NPZSAMRf+aNxJrFSEZESW/9DaO637
0i1ItseGU4haWfYj4xswZ/pzYmVrRAGsy4qb68cmRa9b+1TkggLVxwz0S7z6A8SXd3ujCBM1ilOP
Lk50KF0QSzijk7PNwZqPW7arCmL+x05pDpG7wUTjsuSLAdEUy2akjSAX9NLfKzb7YCrQ1e7PW/++
8b/Jxxn/rHQk7Rma2X+30GO+IOyfR9h9/phvCNwROlhxbeiyhIVpmjeixoPlSMN9W38ShXeRJOzf
N8+SJp1SLc/xperuuVQeR00gh8CfNPbv278fp1gjFTJbV3+aaIPVZFsXJVB3zfrPi4TyZNClpSzV
MuN23mVP4Py3JeWZTG4+jAJZ9o2Magp2IJgGsfgFR2OlLSTW8OZl3XTUycBfokZ2bw8uIzaWRazk
+3K9wXHfZjKiyCy1Ck9s8AXm2NGO1ezRMx1+nje1f3hrveFw36hQizFcrBexGF8lllJeIZGzRnYL
ZpbIAXXWA5ZOyIKE3K5lbJTJ3WnirG26eYR0Va34HTEdrTOPlkq889KJYLiAPuekUc0FMO14muLb
Rfey+cd5CNF34uI5VarJJKAW8boGHZYHqss3owoa6nA9ngfaN0CkRBRTUzXs0+SEmZaimuUO3qrl
XpHbixejZiR5HQXfte60gaj6sSvZBo+TbALdZ7YYwBvqW6QvsWq+trX4sdOD84LtRqENDncwLViK
uugycKJaOlGldptV/nIeYtcO/kAY/MMaW7Fj2BsgWvW+6b9rK1IKpSBAnBfD4B9vddgUg8owzPb7
EH9Sf50XgWnhwyVvIwJ5H0vDBtcGzcKf76Ewm8bpbT6n96sVeZNlOVpFPxcYcQ1NEdP/vureXtjc
WTR1YSVbNWJ40uROi4VJuXyMRXMn+7p7A2H/vjko9GyoIjSYJF7ZzEEZosCXiyZlRXKwf99AKKCZ
MRMJz/e6QGOtNDu5qdupKaLz2neaN0m4wFZZxWC0L5LMF6SrnRqcL5azkMQ5bw7CWxYHRHJjUCYV
32U5Kdg0sh6M6+VGs4ujisW0wyF/Po+3qz5LoapGDDYkxqkvTmqtbCNcvy0j9425QJJUdlqh+nZv
PhsYTirTGKapm/HgHBvqkbb2jQHbRWbT62TF6Zbi/rxU+zF1g8fF1FLr+iU3IFb0bQLfdxMkAX3A
oxojO1jDLAh0uy68AeMCairTKLcoe00jWaUckoA13cr/OxeQqmKPtQobNIipU5Xz2JikRrsiU+vl
/aEcU9sAwX76/bzidkR5h8E5bKy3mmLMQ+Kp0tfIfJr1wxT97ItfEUZXO2q3w+N5vL0kCAANQl6a
3jBU/N59cw0J+qiEUJMzuyt2P3fZtXHACugQFBaDu7i902mH8C96AF60+QbMGb4cd0jIMWDskrL7
4UlTv1f6Kjg7drwLdVQNqUzcD2RDZereBCckOHuc+VAnmLwPSbqcNHhXYdbH81rcCU5bGP5lFja6
XjQTYPL1lvRfm260s+VXTh7Ow+y9cd/hcO+xYsozOUXR0+uf8Xrxlc+SkyCJvX7rAxEPpkBzPO2m
rIDRhFpMJJM+p3EdJAUIGGpLEXyhj/SyzA4sBdFPVyxYIRcp9HroEitqIJObPrI5pNRFg9r1COaU
ym2v8ith2wTzU+7Ef4fIhYtuzemcrW3iESO6baQ1/yRTS3Xlulo8tMGoDlLii9OM8pfcXCNHz6zl
gswYWuqW/rlUTSp4Zu+qeqMBzkinWlmkxKpxSPfE69vR67vkYIbJQWA95LzcfFE5mdKVxiU0PQ62
dqpRojfuDS+5lEHfkZ5EQVkgFV9e1udWnsIOaCUy+9JPbJKuF8HZuXOo4UNqBkqZFnLjGneoNdMi
KYaFD9kYyIWbylVYz4fZiL2MVnZORTMP+7Fyg8eZatslqTR0XeJVuo1QAuZSl4KiQ/ckj2ILcWUz
AqjawcSF6FKyeyxskDmTNY1RmWom6XR6aT28sW6SA9IYXudj4zuyMc0z49pjSx+Ey9D2bkRQs6lo
0DAcgefpoUlTp20F+4zSA9s0A94XR72emsOC3dLYt+nogkOJScM7KJ5juqlrmgy2eC7MdZMyz5MM
wFZL7ooOOUM5fUiq/nmSvlfF/HXoK4Fv7BnrFpG5zuacMKcW1N2gFPTA/zyqR2k95Ip/3v1EENzt
IRuKHLcUQMh1YZeoIY/NdW41/xKFO85BJ5w3WgyvS6vIMccRnFqSk1HRucr+zIcvhEQusVQV/Kw8
I2ehFxEqC1rs5V3vRIR4XW4KMhl7CRRFIRZObaIiOcT30hF9pVSu4c3hJ/mU3w4Bekcwn9pc1ocO
qaHCnQ7U+4tvtIHkAsq6TGWcF4Ak5rWR3szkyypK8e9qbgPBxRC9VJUG7UYxSpHXS3gT6aIs8V6U
V1Td0nTEPkXl02m0H8CUqquxV1b27KIlC2uLaI0KAvXnT+J9grt3kpfPg2NcpugBe+86KwpZQ24y
vEvFH4L5oARWwMLgf8Glsas8ZgqvWPxYJeaV1znVYHbm18lj3Pd5bFdX6M3C0Hd5l16I11LvxvyN
ePzKirqz1n5WAckInetb7URB6VyAS7WPHVZ5xbD7Z+z1+XLeEPeKvcoWlgtIg4QF1WMEWEZenT0x
nmU2uEpLNiYQtNfoWoCC0zth1zmLrR88e6NiLkwt0ZAkeQVg9jmxYjxILqvjK5rwPN0NiRssLlhJ
Za8PlQksxu5AQYyCR0fihIce70TZTu+wrdq6FbUb7LVlvFMt+1WbWC/RpIvwP8Setjir3x+xi8rt
UpZznp3FXfwRxV/iygfzfroTc27ty2xRdFYYWJXKPyIbXSqmokKIqc2AjgcpPYx/c/PCYf0HglNr
CaLpqg1p7ClL6eRSaJfSZWtmgpNm91qwheH0OLVxStoekiyn6Xd4Ug4Fhk+tq8Ufji2aPoV3oN3A
thGLC85YwCN3TQ+x0kssOL9iDF/UrrGqpnbEDMP7keZNh1yYjkOsWawHgM3md22+zkQvxr0L3VZ5
3IUu1OJW01T8/dX42qd3vRbbReYNrYrWMnRgPZStYPJ5LyODg1oFO48Ms8MC4Pdm35bSWlSUsEA2
4qHPFjpaL/0A+WE5iJbHsG/xIYpswLhvVZhTOYVY+eZVykm3/AoVy1R6iAdR082+EW6AuO8UjWHa
FgyIbelD1/Fd4YyR/WN1qF+z2lEjuCgKAbkPl/d9iZZ7ADLm6foRXfcBurNQgq1uuxuxHe7fgjYC
csfrEA5dOmhK7FnEIXflkTHclt9DX7tZg+gRFTI8N0QsUrvG+YbJt1agcqknRIeMWmCewAt4mJhP
B6I4JTJJvr8itixQ4ve4OqjzOLqmPg+uMab3cp2WnpliAWI8m3ZFS09bm/oiwvrsSz0E4QWZhGND
+yKzlXYYxFaQC3vvHTLIkodlwKGQHhmPDGbofdXLfFGj8sd+eWQ7cF3+g8M9bbAXTzHnCTjsOpGh
5c9OFnv222OJilMPWoprgi1zwfxJx1lEbOko8sx/MOC3X8DdLCa9TxNSQunjD8Nm44CSE5Y+iBm/
sU6d+KoUkVExj/gYC94AuRtFmelWbs4QeQktr0g010qTYy7Lt2acXXYrTHo0BF66e8hutMydgNYc
KVrXsiN+MhN7bKoBvIzhLfIsovfW7jmxQeKi6tB0q94kOlIOsMtq+GKKePH2I+mb9rhImsna2sUq
AMLuskfXBf0OOqc6EbDK/IMrvsFwcVS2ZHR6zIBhS56q+9fmkuYZK55cCZluV3C9Zd/8g02g5oEH
JGVNQZzaGjkZ0nzCtmTWkMuoc9hqVd2jMP3Cj3zlKMDbde8NHqdFUvWTri8M77f2VbuTMaoCsnDg
xshloA9ACebWX70eXS2mo/9Ffk8xEEI0S0F7Cc8qEFN5KGsS4+Vv3c6dS7svQyOYx9/36g0GZ/Fj
2CmNUQBjOLEUDeZwbMMZfBPkw7iMCdmAdx0MTYqazOZHtJefs7lDp6NmplmZJbi+fAONgSJjOZwv
+Ga7rrXB4EXSw5xiKD/x6FUB/h4FbdtZoLnGVz0oHiswKgtfBru+tkHkrFImY523OhAHFHyD170p
6Pm7aLF3ZnK/nZRfkS9a6yeSkrPMBlMrKSh1gGk+JO1XMwzOq/FldvODq22E4jy7l8vSigoIlR9V
X7/oruRPycl4hvEHSAwcQeB80DDLRNywPsmPsl0G1uP5nyASkbsyJVFHMt3IE29ZT113WGeB8e8e
MBsJmfNvjNEKe4PGCSRUe2yFzjwt+mFFjjp86tHgYzydF2YfzFCQlqTIsPDlCoqrB8ZxK9himtok
+97k9xhup/SKzD+M9K/ybMYbGqe6Jo8rWTOQQc8mA0mp5TamiyDPtm/0bxCc9lDX0OsiBERbNU8D
rQ4q1exExehvRUTsSPvHjClThZiqBeJIzsPSqI3yQk8SLzTgYUOAvZnX4SG3xycspfWEyYzdMLWB
452LrkNirnAutivx9ZjRsScWfcnFcXnpTG4O4bfzBrJr7RtMzt8wDxlOMoWI1exFyW2Zippp2R/4
4NAbAM4m8raM40FHqJek0taq0k6sb92Ap3B8D0pq+7w0HznU2IV1g8aZR9KoPakNiMMSUWiSv7de
GNQyR7Oro4X6Q3PsgxisBMiCnYfeNcw3ZH7NmJK3VrxE+HhN61v1IeuwXFW/7yLRoqRdj97gcFfy
ctClKKshYd9b9kBAZoKiihYY6W+q/MJ6hfNSiVyAXzO2rJU0ygRwkeHWR7Y6tjw0rjn8Z55UpEWB
OfJbx5IeK0kJWAq8CBajheFB6a17gUgiDbLfsAnA8VzToraAMTmTx9ZfhLeJo142Qf259aQgB7Yt
vRQZ1eN5aIEv6Fw86U0LPJYLkCUCGsv4txopdt8adqUf60jUOSr8dFw4mceozNDshMJxoJ2wPedU
XlBbQQoYw5PCfJfow3FxpEVjjk5qXLFmwyqxqWlanbTD+vrzCtzPb2+sn4smvRl1vdxAJgNG+Glo
7fJo+KlvOcVzvHjmg+ynNjZfikuau0+ADTAXWMaqKNZsBXD7nEKDeADHPqwmILnDJquR4/fOiyo4
DCj3xFfTdI3TDvFksjw0PA2q25tP5yFEFkK5WEKRn2wz5tyv2fP50COprJ9eVShqZBAESMq95MtK
X9aRufYQ/WqqwCI3E9bixSKzF8GwD7nx7rCwpjpBVQCtYl+a6iKpEapAxoQ9qYLQKALiwghRyy4q
YwCNSWlHGGiL1x+p1Nhh+OlffiYubKBCFukrO9Syp9E1/PWg3ucgvo2cMYDdiVyMWfLHA1tD2tXE
vQeD1+8VqGPqtqyR6fKq390TcZq78MS6XDDf2XqzN/9mPVaSG18wjhBR+N9tr0Fj8x9wTqkdmdt6
aRFGWL7ypb3Grz/XuasHi5t70wF3iEpkmCKBOfXqRrEsnYULf1pWfjOBqw8tXpZlnqo0ulobC2Oe
vR9ZSiD4rPsGBHJczTApNU1OVj0sJm3MUVtl51B/m3lJZhvX7WG5WXzqt1fGl+ViOGSfBbD7geUN
lhM3JGllrDFgta+jm92zDcXIQtvFZeezhAaLZX+XQDHfMJkqNk5Z0QzFcQLMzls8BdMFRRBdNS46
EtEMkjuonAmEZMHkoxG/AXLH0aihxbcZAag+YBiIdZ9FXuZEyN94SBHdirYbiT4ldyyplj7TNTVZ
/aWz5Zj47RziwvuUl7VgNliExJ1DdNUaZeohmB6e0va0qnfqclWPdwL97R/nf/RncaePtChLk3aA
mXPUX2SvdHVfOUgo59YK4wfyI1e+F2DufjPMmBM00cg60TjRsrBd0KQhsYrZ5KHbxK2cKBh/R+gT
ilxhpNl1gzc0/r5O+xFpLgq06Gn1s8N8yfAsL85fZk5jr/DRnCSKrSJQ7sBN1znuWgN2Ul7qla15
VdB9+TW4pg32W2c65CdXZJn7N6aNnEzrG9ej2VyjKgM5DfR8eesLxbN6kV2Z8PfeM6De+epvC0Eb
WO4UkaxxHFuJfcxiuEojwLfzqZTUL6RYj6X1VdX727RuvAJkG01i+kk7u+CuwdIsvGqqVTQ2uus2
m5/DxVqa1Fi/auHnlKXqlN3VPPhkrtxGlNkUfWAuuK65NVqdGaKYTSN7MJ7a9nqVfgocZfcBY2kg
BzCQk6aE0628ljhOIpSyzU/5sS0c1osQujVu95OrBBQr1SqfXQ/kgyiQ74v3hsypMTKmNSpL1IGN
1LTjMbZDMPwhJNn/UkJOjWSdMWlkQcLeZzYL9gBsJ5+CFUX7/pSjnSQDV9N/c1Ltxr2NarmDaux1
ddRSBlxp973cotXC8M8LJ4LgjqZEy0ipJIBQ2ivsDRpEmzT2b/UbGbjDCG1PZMwXfKTWlR5ew/Ya
NJcstS4OaSJpuKBdVGgmnwmkCZPPRnZpLaJ6nEgcnsZo1SM51EeIY14V1DYwnGG6yTFh/B6smiyK
0QKBeBqypYmKcdAhUGfUdgfq/VGUERNKxIVkxQgzGdzasRcfw0Dz5ovGNYLQTtEkVToiNlVBsOA7
eMCyraeWyswtwy6x+TmVvGwJ+vSYKVjl8+W8be/f399sT2Xa3Zw2ZocqSzQCbTrlx7LA4DdrtOlt
MJ5dY90x2+YtqsvvF6k3mFyw0KS+zfE+wpFdeMWE1GlzHYLVTXEXr/DYtY88aDfD4hfYA2Zg8XZ6
kI6iRov98+VPYFS5uIHuxiFPW/wGvZTtmqh2Th7l1K8n0WNFZJ5c9GiSCmUudtMEJ3TkjUqhe10h
x6KLCjtCPtyfNzrlYsgAsiMNs1fMRMvEZrlv1s46nvIn9vwDR54rMJz9y9+bArk4EmrhanUGUyC2
EzbXQ4AXwpERHjU3aBwUicfuWWfE4ydgVrSZGTFIFL2XzZW4hvUnMI2wxJgr8r/9Br43VfJM3WTO
qzFl4Tg+Ks86WHA940C87GS6ndtdZreyH3+T/f90w4sEFXxHfi6mGLU5nJhas9Y2sXhV87LMbpHn
0Tp0Lf5XmbJ93WI6kBgy4y7g3LGdu9HIdFgoCdJb1Z0P5QEtmS47fETfcf868gbFeV2uot27tgA1
jVWQxRW22xh+38sCLYpgOJ8bwixajAqPoan90aY3Up3as/V03gFEGJzDpUtRzGmBi2PbfrHoo1RE
Ni2ESx/3vexNYZyXJQ2NzLyBJOWlr/qFFx7nE6uIHEpH9G1e2q4++tgfLP4JOXREjmsWllnvUHSh
oDGLUctqF6K62f4J9wbEPaoUtZvqiF0WR2w5L6r7DtxLVntvIJth/QzTx/Mfaj/Sv6FxhzemLRtp
rmBzSXlRFN+T5bbxwYFon0fZ71MHpdl/vIinPlTKWVZkBClEDTZCUwVroJ9e+9RFEUqkP+7Mnqp8
stoBUK3E1sFqqZOUCZh7MkyVYPYDJHt20opIovdbxjcCcmEiW7tWb1/SUAFLQlUntIsfi6v6YnYm
V/VWr/LLT/K1iH59//x80ysXMqQ6nke1wedLZd9oL/pJcAMSmQcXK2QsKJatBX6smtjXU9h68Zyt
ipOsP84biEgOLl7ISZ9MWKQH7zIuwhF8laIWq/2T401RXKgoUj3LahNWoWE7bHxb+6gOnNJviqMj
QZgKObbPykNknppBCjH0O1LASep9N3mtKO25912IrIDPlZpExnqe9xdTkvSIEEqExPIYJNpkm/Lv
eUkdmj6f/y67jrsF4gysnZaQ1BGATKwBf2l/PaTX0ctRKwyxe+F8i8UZ22pWyoo2MbRqxQ5b4S4h
fWJPPlupLh3lg+imzT45H9G3cJzNNR2pmylEYTZfHpL5ZkpOWl/4eDDZcR/M2WUlte55be5ZxRaR
M8JpLeUUaWMU1YfEmcLeznVRoN2z8w0EX2fTVLPElhv2vdB+c1kj1jKiKumXGjDuuUx40xUY4oea
W5yg8w5k1x7tL/X282LdmPpxFHZIisTijqmZhFWWhhBLu6IBcWJwXbeH7HJw2UVT3GG3+6bdqpH9
ns3Dz0okBU19wJMOK1afNkH+maLN/OWNHghfC3t3zC0as5sN2ioVYUR0oPWu8QMv6EPoZ4+KV/8X
d8zdlvYtFhc5zEhWS1zMEi9O7NUvb0G34yLbdqCXEq4bR6AGymQLe0BFH5CLI3ERKbomQ0Q2AMGa
gbB+6SpzcvSxVG55pR/Pe5ooblEuljRJp4XdDLyXES5cOCTs8byxsPd5OgjXwu/mCbZK5UKJYuQD
VVmUtB5QnnFkipbaBAQO6m/qI5fkJQ+iF7oglHwY/APrP7Kp+IxJfTGhy0lqRfeovSv8Ria+Kb/o
jNIIJ8hUpKvlzFU0H4umL+wulIW3J0Hk5+f8qhlEGDO22nlW5ofB6+GsZf7gskGS0BFR1wuClsFF
EyNNu1lOAWfIPeYAvtZgkl8HO2o/C6xQYPUGF0aSVKGFVSM6Tg42KF9gSelRc8Fieap8BK1bYbFb
9M24QKKa0RDJLJBMpxBLa2IfL3PMqS+1TW/iQ+ZX37EjSnhuC2zR4EJKW/TD2KywRelgPLBBIKuw
sRbDnT0dc6/xyXJFS2BFH5CLJmuqRDFh3o0F1c6Ufp3GRys37LClovNUZJlcHMnBkTKBhBF+9iTd
rJdsv8fg6y2KEuCOQrv6vzQYLpCsYTlFS/2iypztzwnCR/pYfmZEA4wBKR09AaDo23FXEiz9SmrC
DlZ6pf6oiQsSTb8/JJfD87zY2U9iYzxNQDC82y6/iSw8FcZqTLQdWNcTveqr1+YjbHNa76pL9cTu
KKIX9b5XgD5Bo7oOlkPuRY1hlKSVWL/8rH4zLKfq3B49k+cVuY9hsilsbLxF1ff9EV62rRpqGTw9
H5pjnJbHKap88KoLzjVmbh/vrG8wXEBpjFjv14TBxNfKgvlyeqF0aERdfIKWnfMisU9/DosLJmmh
NlrWAUteDz1aJJforolGf/0Vgi29Ga9V6/d5wH+4db1JxwWSrCWrvJRAfB1MwcJ5B/wJlxaaGMtA
1L24H0PewLgYUoO+mDTsRqKVQTff4PSxxxKCidiZmcueUyMXQRj5bobrD1iQDCNIp+RRpu2tqa0X
lMauOkQe6OhFfa6iT8eFkXZO6aSowFxO0aE4sZ1z1qkX7pwTGT0XPKJhnReVZQdi6YqUj+rkkco7
bxP78en/vxLc671ftYaUlVhigmrIkLNe63UWhNzzMoCG5D2AFKK03cwAaMdYdhSyJod4Tb9keSda
YHLe4DDq+B4pa6qwrUJoy4o+ESRdx3FyiKU5cy0sMrIw8M82p8hcmCjlaZ21Fd9ff0gh2bELYvcH
UWxqyxWGkqob0Vv6H2L623figkUG9prXm85wQioeudjiEz0ajhIQH41un4X3+/MWjo0q75VZtDLI
VnMos/dnX3rWXfMrRnQ9NsipYDQXi2q9Dg8cj9ji9cuCOAUGt/fgpIBPjw1sxrxSfNb2It/OqO2g
RQHHpfB1yOzi3MfkAkhRm+posJhvXlXfGJsfRhC9Pn8pGCd/19RDUOp4PckUmYsdZZ4acq6x2IE+
PumZJRCs++aZDbNhOhBF6jwoPv+Fk7P5eLTNqbqmcxJaXWYulN3Hu+GTXh16SfD391+DBJ2Ymo4J
fJ1/X5hR1azmMuEGgDrBcoVK5kX6u0AZJz5povLKbsTaYHFurktzFrfZjJ5/U7OnMTnqbSaYGto3
wA0G599Fv5ClroEhB4ujgr0jPJqPGlZ8zkHkiybzdiOkRjR8G2qimY2L8vKakkJuwBUYDZeWNTuk
eJ7jp/MWwL7wBxt/w+Afm3PZY5qgZdx6mWZHYXeILXIyrf6iS2R3lkPB0Np+uNrg8VHfSIZx6Xo8
IG4mjzVhZODyY6nG1mbteaK39K5NaLoJfm1NsRSdgyNJ3eYjxqE8tbiRJZCei9LbIgDO6Ay1i2J1
BMArjXeD3UJOibbUEdUHpfRYjky0t3IfEhRUIIjSMVnLRWCjo5KlNlDhJP02Si8ZBSax2+qHtsk/
AHyUJeU8mDII3xhBTf2lfVRBut9/N0uwULFQS2QbA0JYyuCdt8X9bM4GmA9HcZI3SgXJ6NXg9ccm
6D83KcivlFOLhUXJw2APwg7ffSd7E5aLumE1GLXMMGsL/Qm1T7EKxWXNm4M/3bLHHyZuPy8i2H23
e0PlXDupLWNZaqCmleo2JlZrqbnTg3W3KmwyJvZ5xQpk5JktXnKqqYYPivB4kjvlNJPkRrFEZMW7
QukEM6LEtPDe4wyzyHOsflqYs+Vfp2Vw0+hZbi+k6C5Pc4FE+za6weJsNJbanKYEIg1Iay5PmjNE
SP1px95DusVNHsr7/yY9zf7qh2i5QeUMtJYLXa+Z6y207m7pPNa9283Scj+vcvhlTiZF9BbcdXZL
BSeIZYB8l7+Gz2rexyPjmY5JaCsT1rHF8t1569gtoTKuOVAPKibVeCb4su5LLF+RgHFJv5roJFtl
G6daajOWVUTmO0ZttNiWqz4KkPcMc4vMOd+Uk2JuQhOzLz42zIHZTLpW78fvlld7S2IjZXxBr2XR
PWEf1MQuQFTFNcwzv79ENuscaQm4XrwZawmUKbqs2x/Ir4pkY0cLbysqZkj/H4az0Coe8DVTyibQ
Wd0kv3kNK4x0VMRcI5KIM0s1UnvFsiARHb9R6/fSn8rol+BT7Zn+VhzuU2GDiNrkKjDY6IV+iacN
6he9YeNxwwpc8kGt7TRYDqL1KLt1E5Uo2JJhUIozj7tyVV2FfRIh9JgeV19xM7Qok2N2lYAGSwrI
Bb2PfFE2cM/ptpDs3zdlob6LJjKNkLU2j2l1KEr/vDL3AuX273MW2CFZLBktzJ5UlUONi16/Wn7q
a+SWzafzSCJJOCPs4lyt2wxIWjx7WSx5s1Q65yF278RbaTjrS8yxMLHZgc2HSg8J1miH7uj0v18L
hKJPQ0QScXY4lmufkZXZ+lftFGNvSuSBgQ0NotXTjDZYxt2nXuFR+Cydym/hj8pfLvJPIuJUoczc
+Z1aNZknFUb5Sium2KjWBLqH/jtPOv5NGnWjYL7LUJPacAxB4Od11RPJvLFI7EQ7nv+KnHurpqrB
vTTQURumgXslZ/LEwHKTZZksVwujr7QejuCucNW18si0Hs5D8Y/CD1ic+ReaMnRDOVpY4M1aa1Nf
ScFNkD2WSLQLp/KYPWzC8AcwzgP6ddSzpBgANn2dJz/E+32dnmg82LIS20p5f144zjw/wHHOQE2t
qSRMjLk6ugzK9FmxvPMATDnn5OHsv6FJpeUpALA/5VtMK0c3yb01D/8ShjNwbIBTm1CG2nTlUslu
Ku2HtT7/K0n4jgmd0nSRmMmNcmpX4T2VvqTZ9/MYgq/Pd0ksUWZ2SgqMog/dsqOekTe/crm8QduT
X+K/eCpW999hkvenRzgWY6KqwCzpzyksnTnE1CcGDLSfjaL4RP0fJ5V5k+Opb3MzKZd67C03r3AE
l746rl5qPGP2QCCYwPQoFyNWDCTGcgvTG8KHfPlhJQR9NJbgZr8PYhIFXDPITPE1I13N8rXWZ4Do
4Wi3Vn1cJiy1C5tQ1Bu5i2QoLOiBSd00OROvy5i0SwsTpzFSiIavrJWjxoLL9W48eAPhu1fHyOjr
YmUfR9acMPo+CKtFAjEsLsVRgXUynTIgKHlly/n3GbPjffk/UvK8GtlGDs6ouzjJosKEshqlc+oq
dLO1FnA4M31/iGwbCO6ip1Bwo2VyB1WFCdYVX9lSHejqXYZ5D0kUF3aPO+ROTBXN5SbRuW9fjAtR
TZ19+0EKquJzFNZfZSU7Kj19Oh8NBEh8lFvJZGQNc5pxnu3WBIJxXLoaX0rkOSIkzhBU3JTL1YQh
mOrgEdUfkbBRldKt05/nRdq3aYz0gyiW0A8U5WY6R1KvS6ZbpQ9hetsl93/x99HyrzOGQc3ie5bj
Vl6wuwuLTcPyRxM/LNbyNzFmA8AFMj1HHdkiEKCTH5X1p5RaTgvS+PNS7PqlRdjyZcOUsYvl/TGw
SnknGVFsubWOyZfpsHaqPacC69r9FBsQ7jaAK2iuLGZiuet4m8ZXtSYg8fs/0r5ruW4c2PaLWEWC
+ZVhJ2kr2xr5hWWNPcwBJBi//izY91gUxLtxRqNXVe3FBhqNRofVmzq1+n3hnJCuM2npQohppOem
jHeNEe/GsvGN0ZW8Iy6v14eEo92b+ZhagOqLZx1zp5aDonxGsf5I8yHlaOeDAxJsQFSoRMjuW5lH
c3k3PiQao9rR+kWJ3YAZX7PlyKbjf1GpD9nFGtUbk+rg++flNmlONgZTxI+XIcQA/W9Dv1oj4WxE
PSJcWpG5QXZE+fSP0QJZZO5zJoninlTe/4FrXgiUfEDkirF6baNsts86Gzo8nxy83+p9hUpntOaC
fkf6epQpGdf3FZZLyppUfAU5L4iKkYd03z4Pf3Medvqzev09KJqPqkwOYH/fd68ZKq7HK2nW9vK5
wnSj998xWOBTnkqscnKNsAavy9y7sddckac+6I7kUPjKk3uUFYzJpBesBaksTNLVsdKq9lQjA0d+
DLIjtiUY7nC8IHUXsTWx8E63x6jPLdMJmtjwLO2Qg5NjjG4jRZJ42TpqaxxBTed+0IYS7euBm1+P
MfM6JqtA41sguiO2hqgrpkk4NgY4v98iHXxlLrX4LVTf1ei5AzfgWF9Xxd+1rNZ/a1vWSOQ9kjX2
ScvQNBM0VX9yhxn0dpjGpO8un+zNFePXNajtMM5NpHDUjaVpJ75izUiDxu2uKmeQFJhtCrKCEPQr
VxZMYhkdBy86y4vyQ88yv0olbuKmhq1AhCupScHqWcW2EzD3WMdpUMTMn7KrSUZRurn/bzhisZw7
1ItWNxCmWXaz9WQqJ4X9AIm0N/c//9POiIN/TBCFduBi4f7OfnGeqC0hwZfsvCPol9JHsTIS7DzL
rsn01NSSO2Nz23U+IwmPVwd0T+/1d7KKJs5rCicEo0PpNIZz1Z5j1Zbc3ltveXsFI4ihtS6NNLN2
AzKCMa0BIVeasNmfS3vXEOcW99ZfqARsvcubIxNOeJWk9jLro8pRtVPav6iI38uYXGUQgi2LTUsp
qgUQRRtmU+a1xV5xJTpG+LH4YM5Wq8c/YnXzKTiLXUIBwtsofw+cy8+ucVR88iO7LW5Lv3jOj795
k/srZFsDs0FKHtXSjTf9rHxF9zSJc7mpl6tP4id99UlkmdM2pdAbFzS8iP/o3y9v3eYJXv2+cMlq
i1GgAR0i9+qLYhQem3METv9m9t0wfOZqtdHkoyJHgnfLrxzbShYHtTuOGldukObHWL9ZyqBmkuKT
TTVZQYjWFfw7tF4AMcb/FNlzlu8pk2iJDEKwrUuOCR2mCYgZccs+G3wkOwPHMCVVIJsb/ybJLyaG
1WKNypIskQuYojyrznluJsmhFSsJfvmUq+0Qo0iJ3Zf2kpduoBAfhEWctzID53l7QE4/CsHvDrp1
WWeImBT4ACoYqDHSnTpjBR5LOz77PD21zHO/82bl5ERVT/txWb3FHPgHPME01SRio8IgJNlrO3vX
7ZsrMBBcNYf0l7+uXkU39lEWOdk8VIZNdFTTIC8ttuWX1FoqHdOvgrLBnCLr1FmvdLgjcbjI5hxu
K+MbkmAeDNTSdnbHzUMDBpWh8R0EuMpKmr+S4QhmQk3UZopZC1055DfdDUr/A+W7gzJR1CVFqDtB
vlbzrU8d5jfhhMOMkINSIJjqBrmG/qjJvlIaLXQIu7+sIzLZhAONytrejVLAaGMVmk5zFTXmHuU9
wWWYTZ/sTSnEKKcy6SXVZyhFEceBXad3Vl8HZlwfSGxJjLpIzfz/tP7PyonxTtXKx26JoBba4wgO
wGKX/qR7crRvwL1x0wVjQIL50B0wt3UuZWaFezIfLlETg4PxKEAqWqQVVmJM9CAEYUO2a47LEVS4
B84t4lxVvqz6dHPnVlDchq5sZGJ2mjYZ2DlaHAfaen10X+mfcdxWGPwbVhgj5s90k4WIa98aP5I6
mzxHyw5q40rs/abvscIRTnIXgfS2txGZBDHfbkr0284hR0zX9DPSvLZEv7Yi0OlEyc/LWimDFQ72
WHRmPMYQz3LVIrBMBRPaweZA9D0Gf9ySWp32aqmkmGnnzJIDsRlGQXz5j6YI53sp1NqgDNjDbgzj
qzxs1IcU9dGcbgz1c3l9pM+XpeUK8VE3DQ1/qq1+aLZpkNPFoFZ+Bs0lGDVy4zBV8vTazNza5huG
cMMpbjzPc4yzlyHVXqJflhP90iNnnJJNYt68Z1ZQwuWmkimnswFxFnpErILSoz3/zdJjnMh62rZP
2ptQwklz66wrFQZvxKoMn85tqKLs1bYayStMBiMcNr0eyaxb8EbpjMRWFTuRl5ioo9TdRpfYKRmU
cN6miY2YA4S1a5r7yLyp0Bw77/+btglnK3fY3NU5pImmQ5GfqSWztTIZhANUtkbdmjZ2pazggqbd
aZ7oUYtGCQ+qyPr1+zpZ6ZlwQ9ojJajABk5yjB+KIzsWO+eIao4v+Ygm6eQGs8b21R6PoP6KF8HJ
IoESMUVWujita1PBLPjA1H9Y4PrPnVeCJ+Dlzfr/CImTy18hLqbXvDf0daGNQ48JrL/Cnnj8eRmm
ao45Ghqo4kVHhg779EcZzF4UdsMOfEGyUvbtL7AwTxlTjwz7Y6dBa+lZBQa5gA9XQ7XmOTIC4wV0
YC+cv4pbxeaMWubdsKeOl32xOskSbK6zZaAIXAUZNTJ+71dAS+olp12OGkZ6bM29O3wzPhXGWUEI
p04b5yTXIohI81PuflUaSXRt08Cvfl84csgiz1oeQYSFgGp5ojcxJstcVhQZhHDorH5YXPD4YJeo
/gJWnZeSFT8vQ4j1fL8P3EoMQRcbs2BlmUAMB7WmWoBBvfc6+r++lUcTsfaoRJs025k/LqNKBBOP
WdJbkc5SgHYEU1AoppgTiYJtv/7e5BIJH21V6fMsB0QbTLybN2g1zMudfEyCOFmZnBdLJhJ5r9Fu
3ffMdqFuE2ZAogzuHsN5+TBXx+PvTf0Y7+Lny4vId/+Dh7GSULiSl7EwXHWAhMZAAn0knj2q4dwq
iPMnluey+E5Vask9Izm3IhFkGbdlBkpsN0APTENKz2iClkjkkmEItqEAmXLDamC0hBz6hD72+QNq
Jg//bfUE81DH2dhlGV7rhlkvgTnXaDSwXQSMmNrtmtT9p0oj7F5K/mWjpXjgdMFu2FOZlHWKQz1a
WZAnw02uvLapLVlE/iuXlEMwHVOJUpq0AopZO+WxJcOrrk5WuOiltY+QTzwtCYIEl5dUtnGCKemo
SmgzcVMy742u9qjm5VImAr4vFwQTqy9jAuWwaoBUxROr/x7IFUu+0Ci4LIrkNIvZpk6nNm1KoPSk
9iqD+KW81UUmiWAx5ika4p5bKPXU/jX7yUt+Kn3tgYVaqKJxQg3KXf/8qcDom9EQxwCWEykzogLU
HPST6+Zh19S37qDuL6+fxDYZfH1XT9lsoJz3HTDRdAQ5m6/13/Mo8TrjAXEJz7RkA+a298tGrFcF
Q6rmCnjgOys0hSCR3NCTmt4gJiG5TzYBbI2AbNxGiY1YuegwyyldnocH5fhu0th9WcWSHOp2lHSF
IShEqvWGkpfIB3doVc7D5cqMPXDN2aAPUYPulmC4FZExqG/aiRWmcIlAkiE3CiwcZfNTpmpgWqy9
0Rq/6mVzpeiyMVfb1/IKT9ioTMsne26wjq7mRV/46KnoqKb7DK78DS84dmXF/bKNE26T1B2tRCMA
NOPCy1xr3+SLxBPcji6shBLukhzB83GiwKgTn1ONgfTo3O/UO96JSnfpTsZ2KF1Fvqur4xW1LFLQ
msyzR2i8xqyr4dmA326fjEOxVyWxUSmacJdkzaROkQkdGdA1zCtCZjCl3jMM1eIsUqOsIUh6DoR7
xFLUoUp4BUpbYDnHvRJ7JPPGl+wf7TSCAC9/du9kRIIy0A+dt1qXKZgFC3f+tsf4MHabPWIWspeD
rbj1MMNRTlcs0UyxGbvvYsyQaYGo0PbUO+1dNLSS5/R2dPZNMz8wPJnxMKNlGV7O/RiqYX/Ozzla
I6YH5YzBgL/oC5FBx2N6lLVUbjoDK2TBsFR0cvisK9wAznDoSOzXNQY7FzJeDBmMYE/AEU6Tlm/b
1I2ekSzXCgqTm3aQ3GcyGMGKtGpjubkJmHy4daJdMh2aSmJFZBCCERmUFiWKIyAs/akYfiw4yKlE
HfjB+eA7rfZEMBuUTZbeJ1wbQP6Zn9wQBfcH9SCbcSa5U2zBXrBBXXRM64KNZ61XtPpVaZlermYH
O1/2hk4lCyc2TP72qG3kOywX17/7K9e+soaGnbjKmCJow8dGR1/L5BAFVuAMRxfUcx3esSzfE7qf
H/JHWbxo04d7gxYfsgiju07Jw1XK+Ehy2ytQPjY+xLKN29aNPxKKj1kjtjOjGgCjgbtsOeU6SliH
H5ddtm1z9IYheB96BJDBxouhnJ40B/F5STBDtlSCQRjsvpr7BQ+uzkYTa32OdSvs3ENqSJRctlaC
RVgwoCZ1CNaqUk5pfkXofW9KAu/b4bPVtgvmwC6rXmETMAzT0x6LowMuTvtQIIqXQ+WiX1mo6ooH
0qbvcsLW7ZV0NDBsIe8Lmq33t7/Zmrqu6jzsr3WeQUbPrn7U/eSNheVf1onttXxDEk6y2ZB81DMg
OSb9i1F0MiT5V0UtJTCbBsNBAhtdH7ytVFjOfo461uVQvWZOPMPBiJ34OLroMjG10Mbk908ItUIT
DK1SM+oyXozgKsueaGOQWMqXhegSoTbXbgUj7JJRjpVjWngCOWXiWSAltus7h8lKK2Qowg4tyFss
A5oXAnugV0mJkYW9fmWA8PvymvGf+XBzrIQRXLJI09JcMwBjDfHRSHI0r746xuy3y4uJqU5dLqPC
lMglumOKao9Zz8OShYuExj2r9hRziS4LJVE70QGzmK1NOYPbHregfMUEBbS8eE5WeVVzPSky1gfJ
EoqumGWQKDMolrAFg0z5k9XHkZ2neW+ZuTekTCLbpjV/2zCx8DcrGpfO/L3K7NuMXbvG8+W12/p9
RyVoBAcrG+9RfW+DqEFjY9AdXHxL8YL2jStdGijbhkDTiWqDDQGv+vcQDgqs9CRX+JPbCkaG4ZSa
LEwhTjP45TrwVTIdS7c0XRwFboHQIUvMhXtE2V2Ft2h6TY/GYTzI4i6buVpHt0zbMGzU6oi1Cj3J
mDszFe+LAt3R3X44qI9dUN1gRNw+2V/enK3D4xiYPUkMsFcB8/3KxejXKRIji9D1enKa68h8yN3d
ZYjNzVlBCHYHmxNnSwUIy8hO7pycy3b5jBSoGrNVUAXpGCT5XgojSdJ2RA1rEJsGCh7zKUOnY0E9
2phdcFmarRsVcyz/QAnaHGngewEZB/yrNgnrJQ3iJT3ObrczrFEi1eZDE+QJfOiwxXu2BFOaYkhU
NGCccoAJltNf7KjDW22u0hpJv+5aD5NwlvY3bG7WG6RoTA1+iTsjIElxmvuzWz9cXj6uT+LtsBJJ
NKR6ly+6yiz8vhv7SdP5yvLitjfEQMGqLSmh2t6qP8snmtGGkoqyBLJUjRLQavT1mVwls7UfF9kx
2lw2TMs1iKa7qq4LOh5F4FJAxAh3ED3H49HWJR7xtiq4DmqUVBUttmIPAPocFDjDKMRhgYpJeCiR
MpD+NTA4skNJAsZxwlrI2mw3TZ6LQZyoFgQLLE7W+2OVjn1cpj0qmWrL6a8sdba9DKUDYWHqk6d0
au43ppF4lWYvZztGjkfJpkly3rYUBnlvm6Cvz7WJI3xDNIOxqKlHRJQad/TtloVDVB8L0/a0pCce
tcbHyxq6tZVrQP7/1RPR6aJ4bDMAGspwAkPYmcy5RKYto7uG4P9fQWDWwEJbBZupFpY3tNfuclvJ
SqhkGILrauiJnRWcPaGxndCK2U2buS8K+rUk3sOWr7KWhe/fShZbbes8L9Alq+XF4+CUD6laHSvL
3hk9OCxjxKbzTvKK39whDRU2GiyJoYoV22RW7cysNDwPM109KER7ZEbDJCCb64eaA/RFmOiOEKtl
J7PLmdVMWL/MOS5uG1gFCYeFSS5HGYywTa2ZotTMhLZFoFrEy+wpZ8XJVWPJM3TLFOL8wGuxbYKh
vsJNUvdaVSy8mR33/c/YUsJqzlWvdsc9UhjHywdoUyTwRiP1gfSKLsZY2My6NuZY4+gekqI6GrF5
7KxScjtuKh6er+jzAkmgKr4EqUO6Kh5MPG0xUq0mJhqBs6coqW+qJTlH6XhbK4O0VIBz54rXl7sC
FbarNJJq7DOD1xzxjkc+dsI88Y5HWbRo0wl0HbS4m7w1AbEq4VzNddYTCncznj3O7IUE8HnWkCWo
A3mWYPNEOQaoasAlin44wX8aEOpR4FbhAZpEP4ipXJNRRjEngxDs+NjWdhZNOLRljXFFj0V8uKx1
m5kV19WgcToMgyZeVqADgZIzLFgXlje8TaZpAvJCUVasnGLix7vP1NOvAbnEK8s3zkVJsxaAmk0O
9YxJWSCUBDENs8MxoZOnmYPEWGye4pWI/OStEAfW82ASEKkGbqSyfYrrLCyM7Br0AV8ky8m3/IOm
r7AETae5BRlyYOm3Q6Dv8jDZFa/mvbEDo23gPl1G21SOFZhwiahjobYm5j8GrkUOhq7sqJsGlyE2
Q7/r7RJctGnpyzGdgIEG4h7Jos6bv9S+fcOHjkRwodIUh4tPFIZhvAy9sW2OqoFQztUMw8Ehe79t
0zBrUV4bDjyK2B+i+3m4SuqfyyfIHd7BCIdYzVTSuoqO2bgsxfOn2msslyjghml/ByEcYiUbY8Md
IElP1F1Xmfsmbvw5if3LC7YJg4CBZuNJqhtiyZ9dlb3tdLzh1fwn7Z8Md0+Gn/8NQlDvQnUwHGmB
JDomz0zDCWSigTJJHiAbav0r8PG/cghq3Yxtm+odQFJVD1XNwsg5Wf/GVsb1HYag1krZLWmUY63G
04RudFBBBsbR/DW46l+T8vIYCMAc13FVDY6XSFi0THRWMHMTmtx/K7OHKZP0FW5v/Nvv8wVdGbge
ySA1jvH7pVF73fgUz4+JK3HstleMB8PR92qaRHQcLKfqGVuQtzDUPR/5ku30zDdDpvzKcsoXbVOo
FZ6gas5UgmV7UaFqnR1U2Q4ljUGpSWyMDERQtTaLeicbAKKCigDhj2o5aZas4WpTn1eSCLpmjoNr
spZnfOLRz+k3cD/8RzEEr6dAuqRTSohRKWel+Iv1pZdilNInzj5IUxH1gjVWxfkF6UydtmlGJ8ic
Qxn/02EM9vQpJVthiMZYjZjCMmA433qwZffnJHB+DC3o9dkeDbmymCFfeeG2dtQVnGCY40yP3Syb
YDExrtEYvGT56vS1N5eqF5EHVRZZ4dp0CU44p5GipoSWkM6YD9Gy7+vvqp74lrmfk6fP7BX8e8Mx
bbCpCwox07xaBtTG46l8GOIXywxr8v0yxOb1bPyB+BDyShjJ2wFabRsNatx0b06jnRNHp7GWJclk
UIInwMwymTGcEuuWGD54eOpi8vvkS4ZG18sybYVuoBBvQgn6Z/Y0Z/MMJHduPao/z/Mdi85lfqdZ
jT8at3qqelUv0fpN8fDqA4+0atia+GYpnKUzNQpQE6HJ6nuC01u6ux7sbJel2zR2bzgiK3Y8K1nZ
zLMTKNWtXZz1+dYoJA9mcWj376tuhSFs1VIRvctUYHAq9exYgQoY43ADjXnpl3GnfKmfYgx3iJ7T
IDnbknXclg/OKkEk1jREWoZ0ZGo2YpZBUIAU233BWOu4l9y0m6bcfIMQ9CPqO3OaEMdGv/jRrk5O
+/yZLXr7fcEgpYpdWEZFcG6tq5i5YaQ8Rdon+BPB0vwGIpgh1k2TSRaAYByXXzam5zbPlvpgM4ky
yPaD/3/lllDLipVs5hZi3qFQ2kuqR8uuJEdWBiK4CW691CBWAwgbjB3LSk912dHsZfSg22f0bc0E
R8Es7dgqQYUQtG1+m8wIn9T9l2bIw6mMg8s6sNUw8m5/BH8BI0o6MrjYH85c0dxhivQpDzHpbvCd
I/p9r41D3ASybsptVEuHq2qbCNyJycClWOw8n0DKY3xD1vnY752X+MvYeJwcKvIyr3ysX9PXy6Ju
3r8rTOE4xSS3UuRR4biCcqi7oy7dNdaj0jpeCs9SRjuyeXhXaMLhQl3UQKgBgqNY+6vqMHz85TPS
WLbDS3yQcRAuXceaUqufYiROasc3hqs8ARXU8AgSJUU7mWMh0ZNNlbT+wInm3NCitqMMcJrx6ipx
MJffksz2GuXvy2JtnrAVjmDSy1q3Sd2h2GzOzmpkIiVU+plOJdJs+kYrFEEVMBC51BcT0ijkGiXm
mco8pj0l7dfatiRQ21r3tnCCHmCcNWMxr8hm3Vx7JJ4CZK4xm7k7qX32oGpoNkt1CebmIoLMByS/
NpL2Yho87dyEsgjkSq7x4EK2rNrP0nILY8u/XIEItrAyWyWiqJcLBhjcIfbM5jM+3wpAsIIdaa20
x/wCvMlQqRQ9YW6O31Zhp8uK5mXLJZjAeDR6p6tgjBjDoKEsv7PY6KWqjIF18wit5BFOLB60fW8m
kIfMIanUgKaO19IvoFH1L58hCZDJA+Srq9DOYOQUTsBpTQE6Q78aajAPHSbcyvIvEhUQ5/+krGrN
PgWQFhmHwYxDPY//uiyLDEI4qZZW2u4UY9Ha5sDmg1lJlGx778FISn4xFYsR6daqB4fwumZWUnKM
EeoPWa9lez1h/3Ja0m9v1X6D4qKutoX2tj52FaDi+VsLf7sD78Tlxdq+VlcQXNoVxAzmh8aYYT27
FgNIMWo+NJ7Qbe2n+y4YvrY8B/JTNnVYtoKCHRh7d3R0XrJtRvQVHAk+Qjp/LVKCPRmMYA3G0bCM
QgUMAUG/WVK/yUAe08t4ZTf1DQ4RcSyC9KXo1hPccZbCu7isbrnWrSaIU/p6eZc2j+cKQlBpDNSO
28XIoHLDqXV7r+luxupc9LLGi80Vc3TXMlAQZeCh+V4Zlrxg0YRi6qDhPuo/YxI2iqxecVuWPxii
qUkXnVlzyXW6+nvormj6jeqvE5NF57d35Q1G8ArU2ukaRYOhqaZ0rxrFY92rn9qVNwhhV7K2iIyW
F9OP3UMbPZVd54/lPfqpvMu7L9kVsXDMLvXSwIwc7L754EQ/eTFXIbGZm97N28aL0yYoCByzxgaE
6aJeDGyrKguipkNz/peBSng3ZFhc3JXFYaBHdvKcYzXatcJ6lOsXp6JIbytaPTm6rIZnW99QUKCa
FsYLiWUF42hPdVpD3yx6V/R4rIxXIEXyHF0i1vYuveEILoHNhtY0eF+bln3LAWC1pkeRL/yMLryh
CCdUzdk4zpwx1lnu1SpU0WTrJpKqpE1JUPwBb9DQUdopbJBRDjamXCH3QHjra/QSx4bnYOzxJyRZ
oQiXQIWkk7lQoNDsUCi3Zp17k6wsbXPvVxjCDaCkRZ81POOk5+MrxjI8Uk0xDpOr7pIskrnQm3q9
AhMVoM96MMoArDUzL3ITT7f2fX/QrMem+/cdDkg7GsQmpmahllR4IfRdpC6MU6E6DZ1Dpucvejfr
T1nCKklAievTh5DwCknwQMZ+6VE4AaQFomSdUngaBrstprJvJwXl5iRwWv0ZHvDxsnbIcAUd1LPI
7XpOwcoaFXl3M1Ss+KWeitxr7fHedNr7nKXPczTKDthWhca7tRX1Uh00CloP6GV8Hrtbdf5mVrk/
ItKQG/5Cnucu8dNypyv7yxJvXlirlRZ0FbENrUgLjot5n/1TY0l2Uvb7gnq2SBvnCU57kHQYyY7R
J6+Xv387Nr0SQDBNlAz2koGgMCi0rzPbWd1PFy5+VaLVZ59P10v7auX3Ekx+i19QT3GYQ+5myTwo
EMo5TwHIwzECTbuZdxqGRMqml28nGNGdojpg1UAMSvAo8jqp6ggkmqhE0XeJ351hIB/NPQp2T4Uv
m8S3bbnewMj7SzJSbMRxE+SYu5QFjPiFqntp/WIqh8sruG3r33AESzLbCpxilPEHI72i1TUd9p8Z
7YED9QYhmJAk7rSm/5WTpy9RqYfu3Hm6mj7GjWyQFeGr8k4dEBk0LNfRwHwMtn+RdICWs97SIaOY
AjaGCyhforts174WlefcKYs3HAyvD3Q/89RnjF1DFm0GJaeM2uaD6RI+QjRdKAyx2jSlIWdW0g7p
ftwZO3kP2IfzLMAIdopUSpcZLWRVKQkqO/JH1ZYox8fHoYAh2KSixOjNTo/prxmD9k4/8Pa2LmgO
vLbG2pFDFFpfLivkx4IvAVOwU3FtqywlkIsPI7P8bMeu9JvB55NfwTp3Je1t5xp+SWcEs2VbcU9c
xtfxxGflTa/GS3NYbsw9n6xbndtJYuf591/AE98/4MGlLamhHlGRhjkpro3a76PyR5R0gYbJtx5p
Isk+8m26BClYrrrAhBi9B+RsqmGtZNdlOntDnB+n7mvJrJ1kB3mw6AOcrWNiMXwUB/WF+P/KwddH
8PdQzPUKS+pydnZrOkeOOR0zmz6qxtIGVQs6ZpVm7DCmqenNmNMhYdL4VUv08RvAng/KR8eC9Xn/
DX1VEE2JaoqRyba34GqYqReHdphjup0S2l9+agfFj6DH1i47JQYy99U5fc2+OTLqhM1jiuoq2CNU
PH3oL2r1zkIdckMxcL05agFCK7VPXnqYBOOgHOlVmngyplIZpGAZzIGC0sWgNMTCHDuy7JgtK1mU
QQjLiymW3VCZgKBVfWc3P/u8lCycDEEwAxZmxtfgVaNhZRhh2+rXiqUcJYq6jWHxFgSw0Kli5CbL
27Y1K+yNsQfNYJDssl3pYzjcU3Zozjbu+X85Fxbl5rifsOr/Cyjc6nGvpNTggA17dLubWt3ZSe5d
lurDjQ4MxzCQKEM3/EdK3Nad3ZENbhdGXRlqVh1kw3xomYzEamvt1jD8/6tDjqIhdWQtYExMbrSn
xXO1z9gRB0OQNV67jJpz4SId8J9xVgy4W97ss2N+aq/MvYWrVEZXsLlkGGxlopyTfKT2wXOXdSpu
upCNj5USTNoL0SQB9s1rzbEcHfaQm0SxfF5hw8TiQcd6PfZhfChP5X7UPYw9+h77jd8fou+X1eCj
O8714A1QJCboq9bQQb0AQEzWSQ/aoTnMGBok7zX86BgLSML1ouYLSUgNpC5MHzjRXg2evbz2/m9F
xR97pgQ44RDNRYdJrx3UAk/swf1VRR+HSFwV+wHjsa1dvrMeZHSZ2xryZ/fEmcd2Ywy2yxezQCxE
yS2/0M5l9iTZsi33lWe3TbQG6B+74Ft3sGpHSVkYpYfojHYwD9ynQYJGRLxo8p2sGWFTqBWccE/Y
DkuzhiQoRkm+FI0XO7lftJKo2JbrsRZJvCgQkgDlOUQaFGOvL3eYGOJH5mvR7gdNArVpkdBEB2Pu
oCJbrP8ztGnBMKWYhSN8e1V7iJrHf78/hkpcB4VQKCGCpXhv84gzY0pC3HBFb48VaJCS537H+c2b
vXItG6i0dazeoQnbEyuLruUm0DjFk4lS/XKf+9q9si93xd6QXLdb9ukdmrBRJGtVRUewDHfhcM2f
TkjNlV4T0iNOVNA/ywA3lO8dnnC/J0NJ81Kru9Bp7rLxn2TGDWLLslsyEMETLYmjTVlKu5DgIdgc
mrnyMpmGy/ZJNLQRTUCfWgKkDjHm0bf8+GTcDb66q/4Po6e3rN963UQiGCQDsspCh22YXPN7pNsT
ROrvqitt3wflS+tXmF8uuYglq6gLBjdOWm3uLGxVXN+Uw1m1j0sm8ddlEEIYwkTZfgdvHR7XFJL0
qi93C5GcXn5chBfBu4UTHJbFdnSz/7VNNThTEnfw8rw5ZHW7G1znr8uWYsPqvcPi4q6co64EfeBE
IY7VvuYFRiLUWmC7j+xfd5ya6O/XLXT+oTJTdUVOQqWJ50Qpyg7W1R09JZrzH4sdmX7VxaWkePFj
XFTAErSgyvui12n120CUISdKWHwdb+TGNyWhyk1tWIklaEOiLUhLgwsrHAjxnMVXushT6JfLeyQD
EfTBHdCYZKfQ6iwJW/PsKDt3uL8MsakGKzkENYid3rRIhu1xpsKjrXvbNtoRzEEn1HV4aFoKL8PJ
JBIuDBfNx6pZAS4tTnl2UzqHSlaithUReqdxwjVRFbQyCwItUPfOXv2uH6w756m4yo9w9oLikITJ
uZXR9WzbvNU6CndFZcSVjmayDm/o350d5M66NkCXoCPOm+3dgyl5GcpWUrg3zKE3h67GSk7LY5tT
b9S/DhH1L2+XTCyxQl1hTqVbA9aSRyvRTPC138eh61uJB205ljsFjfGBBHNTJfEEASsICgBNkXtY
d2NKS8QNwzaIb+Z/xhacUR732aMg9ZPsOAfOTvNjv91/4pFlqCtkYRMxisl1a0VvQ1DAzc73vvJo
/XxZug0P0MAr3sAIcQsNxGIRWxU5pd1MpA0Ve/aaPPeV4vUywqZirBCEIwY+Q1Ono9aGrH4pxzAf
H3NXYjRkEMIJw8hJ2sQEQlSjEbKoDhNL9Wc9/sylvpJE2I7RneG4cElychrosxrddvq/zVLyG2MF
IZyipLPiYWoAYRr9Fzvp90uk3rZj/xnf4Q1GDKimUZIPLAdM2eqewuAtT6VXjU+Xd/5jo+l7acTK
taWK29ZmgKEhOalhs6tA7K75SedzJlQtLHcOYFGjxbz4MQol6BtPQ6wlumUIOGo+tkGXql6juAGn
pwu1nRbQffrFusbL7dDs7bvlM/cvuIMcRF1wlsS4WJUXs10ZahvCQHnN0h21ZQz6rpeoID8sHzyy
FYzgUVgT6NdAyNOGGhbR+p66Py3tZ1lIztO2f76CEbyJvG5nSk3AFNfczC4HE6yX3MapGJ4s69ja
fke56A1HJhA9HmIJ1aD2dVYRoLmJsZtpeVRj81ulZY+TMX9ns3k32phk8oOAkz0vOl8b9Ctlrn5K
1IXL9GFp377iw5kgoIXoFHxFdr3sSKgdjKN+psEQkkA92AH5t50U/Gys4IQIUFUvWclKnI1RubPx
bFwQjqm/XJZpU1tWGIK21G2H2e0KMJQEbQYZe6Zm5IFj1lcH9m8LYARxBI1JcgyaHUasXs90L7eT
cDSvNWnd4MdxgQKM4IGmo93PlQWYNph9PqIiC6YDTxFEwd/ueQ4wxSn3ZH0Uv9LUl1SD3z+rt8lM
azDhuEAtrnkXBbuK98o9xVDxBOlQxasO9ZGBFpi+KtWuh2OSnNzD/5B2Xc2R47z2F6lKgUqvip3s
tj22J7yoJirnrF9/D737TWvY2uZd74tfXKXTIEEABIGD2ztJ7f6tX0B3evUL+r4lVVFgJyPytKSn
oPJj/WjKlS1PH9Jh33Gp8KhItwAZl5qLgdbHJQCV7mMroDBnOcSEN+NpOzReKSjjURV51vWgB4qW
Wv1sGz61NWQv9u702DvIr9nkI7iBOIkb3rFgnGyTg2c3pd6vCQjIGAcnGdXvurxYSRW/z6qg5EhU
MGpSfmuuW21cqCxLD1ZfHHPi/UVe8pZ2nWzJbqz8nPnS/rambG/cb8A3FtYVYFCnRoY6YWyc9rQU
+1hsrIhXjriFgVoBEeMDRbzMsLVUeSSiIFXR4YXMu9JsrJmc0uIdcqwxmJM+NlG1JBowxGSxCaaB
Nhk4vzk3dJ4g9P+rxaqEIRwqlYJEjSW1mqUWrSXItfXv92QtC3N6tTYWxWgEjDnE6EhIl94qhfwl
MDTeLWzTc6+hmHPbCWpegRIM+mY3p+qZuKWvOcRSZ5yl1Ilebgu2ZZbWaMz5JWWA2ccV0JL9sI8P
1U4H3cL7nkvIGoc5sWOBtINMjMYdMCeocEpfmh31rtyXXnZH7hPhXfsFagc8PxM8iDNwZja0ppBE
yEWNcJ1nM91V5q/bK7dp+iRMMfsbgx03WoVxZFYqMJI9FSk5R52l7YN98KNyR4fe0rXywLN8W7e9
NSgTdAz9ZML2AdSsa0doDTfMVM4V/ZrmGS56jcEEHUU0B8tYpzTppXgtilEwkNAe8JjW7EqfDkr7
Kxtv2BoCSn4wyRORCUSkGK2WRR/jLfcFWV6/8EK3ALfiV9w3bNki37Qn+YmzlVQi1leuJWZM1ZAE
szQFCdTlbsGrw1uZhCcdRAcTyD1e29E/nPCL4jA2K6h0jSgh1pcSt+NVzTMKmzi0KkPclYjPvdvS
8daTsV3BUhSoKYBwhXISp3tN4UQ2m9H/evUYiwVivq6SBQAIO/Uc+L0fOQMmZcT7xQUTpserbeeu
H2OzWgNlGH0JBaHXwvIQY+zIfO4dyW184Qdv9ejq3FINxpIouMVMeQswpfWnQLezAaX7fqgTzire
3iVdpPVFK0c2JqKQiCZwxtxvqkMmuv9FC0Au++f3yybXGhLCcAR4xJU/dCjWvw2wmdm7qIHOEteq
kdZNM1Vr+VE7RChKTe/a2Jf8yaXzUuodwjNeq/I1swE1VSglwsMDBiqKLOXvrNZpSgyoHrKWYAxS
d+VdiromzDABzbBHH8bFXf2t8sejWtjvc9USaAiRVsRvYJ9GA0EZs1ENaV6YHIgbHurSSz5qlmHB
+t9FvLLV7YO2wmNOshaaAphDgTfa/S/6OBo4fWKprmZhvJ9bi1wqlu2jtkJkjrYqqXOTU0R61FAC
7gaKRaft9sjUYlIHT4c2D5tk4jlb0jVJNxnTHyoogZwjmvOOBSsn4jmoh9CW1OI1VioeAxA1s1cn
W0Y/I5iwQZzDviMV5VjORqPhEhGKu3AAb5IyO1klOrfPBQ+G8aZBKsTq0AHGQFCQ1GiYdczo9b9h
MOs24nQEeQqMKgWX1YMyfWm4L77Uqt5aLsZH9uDLwkRTYBSxJf+iZefDx8QzXdJb2evshfDN4zE6
BHZ/4D2bb6rFaqcYhznUozoUEqAnjBuJdq2AEL+6V0oebcWmDZaRridvLKlsuVJuBEONYdqNq+s7
0u/D6j02/vJ99tF8TCZUuFNVUITDXD0aBef726r2+/ezz+QFWEmkccLvb5aHOZ3sttopxcttVds2
QishGH2ug3ju0ciGSL52yIFSjnXHOEEZkumn9CneH3hPYdsB6QqSUe8Qhi/pYlweUN2JYa2ZRxKL
hoXyZy2x/IfJnp3JR03hLvUImCt5XZXbnm2Fz6h+Xkqhnk7Yt9GOnuvMohUIgt1ZyqP4CXPBEePw
nqy2d9JUweiFwXsYD/Kntx5rbVHN6O1RZ6cPP2R1lxL/9kZuQoDRFtzDunRNHSfktWDg8gChEMgL
qT3on+JG4wUFPBTGZQkRyFJHESjJvnqmU+/0e/GD+aL7AZqsYzB9h53FuyPxMJnFC0gnZkgIIZOZ
7I3iqex9lUfut2mRVotHjeUqWht0jCfuJrwoGrkfYrb5NFsY6StmPB+1VdCIQtDLLjHhpyCilXtc
IEt2orPuh+Pi64cEa9dybAdHIvZdVsJUzkmmG1Xmv5ThZ5bv5f6TEnEeWbaP0kUeljMfZBsR6IcA
Q4fq5SBiXXKrHC3JFz0M37bpsw7mSd3W9M0qjtUisuT5wThmRkRB6ZsznRsYPOh3spchLC05y7jp
QlbyMaYqyMBt39J8SjXfK8PrwJsOsW1+VwCMLUL7dT7lNQBohSsdoh5/GRCSLbbslc68Ezj5te0I
cIVHD9tK07NZVnRVeNsw4Tu19up9i6txcNa8edfmnK3aXj68Y8siURXQAv2J1lUFClRmOJc4TqzM
tFMeQd4/rN8FgVk/RZZrc1aBQIfB9Xfl3bArdsKL6NG0V4rY9jNH+bat0QWQWcBSn0wQbAWNK4Oh
s32iRQcdGrLaT5TBqbOp79Cfb2Nun+ULJGN0u2mIojQEZDW9Cs1uNOV9aS5WLijebSCebIylLZNZ
0ZYWi1n3p2Tq7g0Bo0153NTbiTYow/+UgjG2TSQnrdxDHFQbfqVtLYkzHMm+cmlbG72JzDveY/D1
BEl6sQSJOFBNTBVjuRoDtWvH6C15jZIfYs8v0zE9pD9RjI/bVrsvz+1e27XfpAceX97mCbgAs3Y4
BuGXkBOcb2n8UYFiYeYREm++wK1EY02wnqH1K6MIsl88F6fZLZzFijAxCWaEruj0IsMza5wnm81S
gjUsEzfGsywpBGylbm/nrw2GwOC+nj/Sqvnk14TgUTtPLlyAzwultk+8qqg65ukQlbAzm/JmKJZw
mmlHhWjX94WTfpFRMBpZcHE482Hs/fupqlR7VpCMkUkJkrS1MQFSsqrYyp4FK3NyX3yoBa93zIO8
M/fht9tncTtUWIEyhgYjVSQjrCBncEcPyXKU7nWMqkX/IMfH0fN2dRNcATHmhWQC0cscQFPq6eRV
KXcluOKF9rwYH6LhHa/s66VkTEyRGWOMrpvWXfRiXy8xyk1CExNjsq+3l48GUreEYoyMpgtdG4Bu
zO2aXbLEVqR+idJ7VG+hbPbrmKDlgkdLv3nSV8vIhHYZevpDjSpJ2Kp22BzqoHyPN70gGExOcdLR
Val1kKmST4n+mL0vGAGXLTroQT+Mzqg/3fUS5Pkstj1ND82uglcdbV8KSA+NTuEWKFLsuPHwpmtb
ITJKPhYzshDDQJOMgyNY6e4co8WxOwa7Ed25h+VFcAL7tmb8gwG5SMno+wImBrMCi4ob7f+qK8Gt
E9VWo7e4jV39BAHf039EZJRe0+q8k8bf6xq6wXPoTzZqr1zkM7ntwNuaeBGQ0f28E01MzGhxoGUT
U+oVTzEjTlncttdZbRyj7RLJUXiX4Rw3zuTM95kTp9acOOK+h0VUbCQOfuLuHp9VbokCjRmvT/Zv
6diyoFzUMOp96lBY7YFxBe2OtFYntGhXvOg0PtEtwtu/bQt5gWSS7aCAVMhAsH/iId3FLqbZY6aL
MVrKPSYtWlTa2NGd6NDuSGL3pXNbfThnRJX/PJVTSJIwMYCe1q/ahIcR8aCp0FRepff23eCyp2wV
QQ/yjrAasLJoWN2LLkLbfewrb8065v5dN6sVGGNr5jrMzKSGVMHs0vLkOqo45nJz18DOjSI2MIVe
UYXOdZSmdQ6D3E33AzmZ0WmqBLvID6L8k/QRB20zdr6gvbnz1cUqyoWsijscCFnalRjqUut+rvY8
27V5tFcojCaOQziKbQqU/tCDwaPwho/pS+CB9dnXdpVt3EucGz5PLEb54ClkJTUBmOiJNZS5I4en
ESf7torzxGLuiTG66uuZuoE+aj/3oenFceXfhtjOGqyWjlG4Li9qsExA4WjWQLBaRFSqm+8xXcXj
vSRtntgVFOPVhCrWq3iG5snLY7EgDJ8+9Fi6ROepA139K1u4AmJcGVqX42kUsG5hi2HaIRgvp0D4
FpWmlXcZSDBVj1SjmySIjuvpQdCTfSf074noVr+BcW7dKCdLRyBs1e7U+BwH5yZ4ur13m8HcCoJx
aHJeGOJYQgnFg+q1focmYOI1CEhuw3BVhHFqQT9nJYmBk+EaheexQ7frLMqOU93xsDjGia0KG5e4
THQTO6fLVq8eyGSnzTFLzrr4nDacUtDtZ9XL+rGsP3ISZG0HXvXfCbPkHPeOLFgafFgONyYdGku2
kHLH1Gqw7xvTiVdTzLEjb6w3K/M4ok5Y0WpoidE9NWFlzd1hxhTU2xvIMSMyY0YKs0owFZHKWRiZ
Q+ocNDmgeufl0HiyMJZkEhOzTenxRoGJL9uCNf9E2tiPvgZYxNQZd++YgkZvoKsdZCwKGcskN0JA
LtIJg3qiimPmt2+bKwDGkowYQRUWKlSf5tH0I73HT4d2391FHHOxHX6vkBh7oWadXOUTkPqD9hjv
0kPggBnnUJ5EJ3dCT3Vu68R26meFxxiPxNCWgAxYOpphLZ80kF7ld+Dx+iH5mjWjJAiDVw/JyyJY
XGjqjW+YZ/YBMm5iks0VRP2rnKG1058hKGnBO+ebvLiYo/vsY2QRhGKsURtZaY2T1o7eVRxvw1F7
9jkybYpJr3UsZF0cy9Etx2Mne5zN4klBHd7KTEiVGqcZlWK0i9MAl4YytdyWfxArfo6OpRd6yp4D
yROLMRpl2bVak1Cx0PpMs2eRp4ZWBkobV/hCS06iA6J67isoVfMbuqEwRsRc5kaJdUgqGx+1xZfE
1Brbz0t30pE+4IhIRbiFxViPGIHPXBBgdU5zkhHY53fL02AX9/TlKbjnZVu3N1ExwIKOeybqaf7c
RCU3qmjKZKj98FJoj+3I05LtsOcCwBzpvBHRCa1KyFI84v6ACjUTPgU8JJSsQ3BkTvSxrSAXNCYq
mGcMPY8iiBNjykp31M37ilcKxIFgMztRWBRhZEAgeQqdeJxRDvo68qh+tzXutxxsR1QTy5ESlpCD
9JklRrodxj6RfyjyIS15o5F5AjHnWG+ashNnYInDSye9kOBQL+/ZFh0khhK63nXlzc+sTEXQJKgJ
RoeQGxaoXAqtstlX1bsuJisQ5pRGpAs6VQXITIij6u0xVLIXzunc1OYVBl3LlSBpWRnBFCGtp38Y
3Xi3gNRLuZs90UnxAMhLn28qwQqM8fMo6lOikvr51MC0zF53lzn2gj5zMBHMW9qUs0nb3n6Fx9iC
XDC6MRKAh4lpqP6tvMiLwc8OTo6T5Mo7Xli9aXpWcIxlqFDdXRszTfvWkm53eqj7UVPwZmVtS2VI
GPCjgzOdvMUcqy3LhKhoFROBJq2jMz36GNAcyVnwS6+yM3/iRWd0V64M+AqPMUHBYmiJqiMz8/ZK
PODymp1Tv0PyyTygO89pMBvU3PMqczd15YJ6dUeRVAxvQxO5a7TRQ6XKHqbm7IIK8zxmtXTMcObZ
dZrAvhJztXuMmFmTVkbVwhXTSfK6V7/oru7P+8rnOf1N83QBYiUTs6xtEhrBp23sgpT+JLXWAG5B
zsnejP9WMGy2Ji5IU3eAodsm2/QRJ/D+6sjgPeJwFJ+9X9WR3JeGCMUfS182vla8zsXt5OBKFiZM
IklVTjK9wNGBSXSG8bQz3Q5zaenTAE8a3v4wZrfK5SJPKoApygR+rOyjIYTejCbe2xu0DYPjq+uq
fj31QKwivYsULBqJY8fAvO48/qqUKeeplIfC+EKpjMUuiN4c1c8oe+nR42ao/m1Jth/VaeUydYXX
Uw/UXO4qtYeFWM4ztqf3aZIa7f1W/ancJ1Zj90dUQ4i8GTLblvCCy2bjwYol1XqEtwbpTAkIUcOM
nLH5Vf1SIrMm7KORE8tuL+ZvOdkO9kqBI56iBmoY74PwoCY7+K/ba8mDYPZLHzVw/YYQKRpQydR1
92g1taTMePxvMMyBipMZE67GGiPB5fJFVjTcDk0jdabRaHa3kbZtw2XNmNMkzr2JZjcgJcHXovsq
8IiPqFO9NtuX79MFXXlDES1u9dRgwRB/vWphYIEh2TYyNO9pgZPK2rFIy/+4eEwYI2ulliwt1D0f
Fitc/ISotljy8mab96aVcjPBS1Mp4jS1WLj5sXPAd4gCfeW++bj44fNbuRQvScY9TUz4golfbYVK
RwAehLPs1r742Til4CiinIf9ceQV6PNUnXG4QdTLaqhi5xoieJKsPhRT46UJj0CWo4Asw7m8ZGU3
KhBLl1M/qYNzNmc8A7gdO/xWQrb8fzK6IugGiDIvxtBaZdV/UIo0vC9yLT/lRN6FYVQ5YGogodUj
KZTboPid3vUKdNEYjbEd+GI+gAQZ9576W5lb6vAdZOG3TzNnz9hB12qgqqExAkIzPsjzp0E+1LxW
3+3inpUYjMUQ9C5uI7qY6rlKwBBiRSh5oYVagjs/LBqmA6FCkd62+13OYULhBJ1vP21lTHDjUoZU
wsnWiuOc/KgxbU9rP5vxp3nkEZJsquUqvmXCs3mukTHTEcX3w9nQ9xWvx4ITtbMxWTbqnRiI+P4U
PIPfQVL2LWm9Xo05GrFtNlaCMK7EDFJFpvuF2AzXkQ+ql4Efmjwrd6MX7Rp/5tmpTRVc4THqEUfF
uDQoqXMxLMEK5096utPL2XmHnq9A6I9YKUI1mCRW0fjrltl9X812OL7i/c66DcJdOsaRxAFJ9GUE
Cm3epL0ITWubNm1BCG0M6lAfeA2IvLVjfMoghHmh0zeKJPKlofCqJLYH49dtsXggjB8p46TTFfrg
o2r+LOyzxR3CH7chtiPO1f4wviOZxEAoaLGQdjehCRzPch/lB+keeu6XqMSbd71u8YrituUiYDnW
dMyvYKf6JAU62GQDDllcWjuOH5Ls+0Qkjk5sm4ULCKMSch82Rm8CZGklq+4wrTDhvIFsBkwor/qf
GIwOtIkRKHUKhMJMrXAorWT6ko6eSgk+vSbgTa7ftkMXOEYbplQjUt0BDtNNbD3sH7oosxuxdgUz
4Lhh3gYxSlFW2iLJAaCy/JTJ4LwOT4HOm7r0D4cW/YSSpsrXo4OiXJ0keYZ7Iv7stq+KQ/mQ6tga
Hcr60h+5gJvBBfLZ/wNkDB7IPUq8ssPgJXs6XzBycjvdU9PKy19tX7NXSHSBV1avAGlPGOgQrXbj
ezo7YjqSh8ATPTxC/+Shbe/WRSxG05N67CYph1jomGzkHQYamPG7FOICwaj6pApKVGEKm9suZxGM
CsCYVV6WlicHo+BC1meiEUGOQQ6tJnbbqbEEjZeE27YLF1EY3W6IiHJcFbqdnNKvCGZRG+/RIuDe
tEhmC4+KO+94rZI8VWdDZz2Qs4xgGILbI7F4KvbERRBm13C7p3Rf3PMzqFxEJirq0Zeta/QIF6Aa
o3eQZjc9ts5fRJXCiUekxNk7NmJOglE11IxeeVCcEp27xTb7/W1XRXXs6n56OVNsxCxLUa1NBBKF
bWlXGNZRV89l9FkrPuv9u2p0V1iMpcBAMVBiiXS/yDE3JrCI8YY480yExpiIRO1yJXjTdsq9AhVM
RwQsf9XoCiduDw8Xj7ESmpkQLaggEn3FpqzaJQi3KtdEslt44GX+tgsRVgvIGIykBBM7mNHgQUDD
ohxjfzkEVmPROtnbWrHpFU0JlKyarF2PwuriSEF9LF4mJumUtaDeL2xhfJnSjBNObDr7FQ57JYwx
Si+h9VGZ/r2Kv6fGfZBl4P+p3VKxlPFdOYsVHHMXaNUWaXsRAa3Z3y/tJ1M/1HTGQHcKItUyyTEe
Pk/mvRl+Nydbk3mWePOordAZ9RfLSMXsaiyq3idOMmEsRCI5wQznFYpfgybgnOxt3VzhMWehAc29
PmjAk33Jq8Bmr5buZE9u6RV+5Be8evVNY7WCY44CxgBlcUjLL2P1wzImVh9YxmzatxWTpzDMCSj7
qSmnGSCYEPgzFMLETlrDI0v1PZBB6TTGbteZvJomqoVXNnIlGeNChzwGf7kMtZkPMmZILTvDUV0F
lDmJ+94S/BUa40qRX61blRYkjIcGY41R0xf+7CzhTnikdX36XnNvLyln39jiGHUAQdKwULzCD4qX
ubMDmaOKm9HBRSS2OiaKmrgkVBNH6XGaTpHi3xaBp+osg/2ga2U/IB3pFpXqj+1kD3LraYPiVcL8
gkmkfhyl5wK8F4b0EaPqwNdNOIrJW0XGtARNJ0YmLdmeJ/NbnVSHQhReWrXwbkvKrCRRJFVF6Qh6
5WVDBw8LA6PkYT1lg6Y5RbuPtEOh/DvDf/V9xkaRLMW8kAbf15a7wTgs4tcu/Zgm//IaeQVDV3MV
yZtzY6pmoWqYb/pax68TrwOPnpHVib36PmOL8C6b96BCwTKd4Ch3mEPmtft/Hw9e4TDmCKlbvYlr
4Awedf+pi97CHQGFnex1IOLhPc2yuccrPMYSIRszan1oaM6nI+2IlqzEmyzzPr4jjnlHidjmXYfy
bY7fZHT7DRUTzjQFwYCEcWuMRUqloo7mOQA1n/yMp2477d225M1lZSw7C2LSa+ZKJfIM067SRdAc
edL26FvY5YOWOiqtjmnHkxykli4WnFwD45GvMJlwXpDaeJEo5kC+17qHmc6K4QaVg3GB/848XCEx
gc4gRulcJCH6n4O7qfvV49Yq726bBrZC+wqDsQ26krRDRLBNytnwTW866i+aRXnkQPb68TYWEx9e
QTFmAkybZaSUEEcLVEtJXsrwZyWAA1XlPA9v4+BSJcPWmVecV0mVL7pAceKyPjfqYjeq9pL3qR3O
vOEKbHD9t0y4wcG6GvoVw1WcRpIww5M4tHmd3l4Dr97LmH6h/ztveAXEGCfRGBrMpcA+yYbgguzJ
TdrRub0/2yf2Igtjl+Y8nQYJzfiOlu5j5T7vwDL1ehtiyxOBp9wkKBGQ4ZMYbSPNHM96SKUIPSN6
kATe+9vm4VwBMDpGMIokrUJ6OJfpQylnzmwKpx6lmggrC7teMDD3tkSbi7YCZJxShU4NlbSQqGr2
unYXYmqkkvBuPDypmM0PxlxSccOD5yslN5kHG2/abpyPP7IutzSj5/Qi8mRiFEHoMzmVRsCJkl9o
hybdRSUnPOZBMD5JkjODjn4ARJ8f0kn043a6UzH68PbubPoHdEfDEWE21xWF2UxCURxiWXMa4Zwq
Z9PsLQ3ns9yJwqM68niQtoW6oDH2eon1UDIWSXNM46swveZog32fcVtJxJwguZG7LAcVmBOQ0orV
2VbLhyzaG+rCUezNsAHhzu+1Y46S1ElpS6dqOLJqTecJdDTdQ+YMO8xH9arXQkUfD2WUlJ/qb/9t
05gjtfTKFGqIKpxpfuiWj8LwVt7TC54yfzI6jgPctkiGAd1QRBnJ7z8jiBEmSFhiojnt0PlTET+l
ScKB2FaL3xDsXWlp+3gMQsR76JG2StJ8DrvFUUPp6faysfeZv1yEdMFhApOxiBQ5CiFK54CDK97V
fm6j2GGPdtpD5PLqXnlSMcqe9IJSmOAWRmvEvUFmuxzsiltov31+LyIx2h4Ygq6TEUtnoinT/Jnk
B3nYTbHdGKcxer69flvhv7FaPkbfQz0IAjAvaY4wP6TjZ0V5MFunD75ohhUEnU0m3ms5++B3tWGM
oqtiN4KDGUtISfcLT3gS7MGeQdeGyeS4tRd2hmwP51hz9F1hXElWo3KvCxTYj/48189T/3h7Fdls
95VQjPNQMoK7coJlxNggvP+WvvBk2uODdFBgLGKn5JFX8QSiKrS+AoiBMiUtFlGpS0vqxw9V23IM
0lv1KnszXKsGYySaMDfkGePbHPEgfCq86DMt1kSstytP5kvzqti5k57HXbvTT+PuXbeAi14S5o7T
SrlKugHgcifbqrS4MgGcwKt54KwjYayHaM5ajL4uzemnu1E4ZDyeEp5iEMZgTF3aSDI1g7QhDjNO
voUvybfBfqN1PqatnX+8rYkcA8VmPcZwRN2SCIEICuhiQfY7ZbLzSeFcB+mBudINdMOrdJY32M4Z
fdeyoUgaMsNE9Uc5P8vBAc2e3GO1uTsrFEbLhbrCVPUazngyvs3DMeA1WG9fZFYAjIpXwdKDWxaV
SOJhAfHQcqSDgTHx2uciUZv9zwtmskTOMkmTWmogCupBH+hgE7SNP4n71ol23R3IJnjnZ9sv/hbN
ZJmdi3aeqrKCaKrVg90uwtlNfWJR7p/ijteiuKl1KzBGy9W8H5BIQvAyg0zAeA67XTzxbPg2Bsqr
DVHXTZl9r6rqIp/UARhC51fCUSzvCu5FiofB+IlGrmIhj+Enquqxx7ix8rVY/NsHdFunL2IwJydE
LItRw1QR0v51HGlvcYBB27dBeHIwBycpSQnCAMhRijt5ALdIeB6N59sY2ybgIghzdgSjQUtMjf3o
hvuyvxsmF9QOZcLxrBwUlvisW7okMTEb0JHBad12oxVo91Ia72ZB/HBbnn84Mb8FYhnQMrEcU7UG
1Bur9fdpJ+8xYOMg3YnWuOONidpOQWHA+t/qzLJPlkYjR8KE5UtniyZRhl0+2rSpN3PRPf+uuHWF
xoSURhvWCjr3NGfsYyco0+deSbxEap/+4xpS7V/FJaKAS3uNgnRnPuiWAi7yaWc8E7R3ZGAcUzil
FJux60ooegpWYEolD2NBN0yWZl9Qgtc+b49DJvwY5txBUdKXvl/2WslrgOTBMkZC6MJkCEPAvrl0
P/XH/xeNBE/zGUMxK7OUzPR8GcPXOX4wDXdEq/Swu71jHEuhM5ZCGLWkatA24KTSXm8fdOQ+eFOF
eIIwhkIqzKAyCQSRxo8iJmj3ozOYgT0EmXtbFpZN6q8o/KIQbP/rYkZdqUYQRgPpEHhxy9pCffYD
CshqR/WJlxzGY/ktPfM63LjATBg5SXpbKimAUattRQ+KU5wN1NeEruDq9vgpAgU1jGPeWRyBt6OK
30bEYPyuMXUgHAb9ukPJaOjoUlw87MWntK9oy/RkTo6Zo/kGY0Vik/ToywAcJVChg19mj1KP8caj
chTGYIxI11UBMU0RoUt6UubUgmuxx+H19tpxFJ+tAR3muRcrKkuTnHTjWeqeZN7QT3pCr2M+U8JA
QHQXX9HWLlmNLiuMdXEm5UmPvuaYVIkLW4Ydiv9lbebfmn+BYpas7zNFKww8RkrKU6kcCjBhZcWv
dvzxnkW7wDAWt+vjJaknwBhd7Kbi4DV6ZYum4dyG+QfneMGhGrKy7EKn53WKJXXkR8Onj4WJo4SW
dCBe8cirot1WhAsWY2eVWipkIQdWXP7sqxdN+lVh9BlHoO2DegFhzOwSlK089gCpnN7t9rkbutXH
DlwD6mHwQ8f8j/vEmFyDZF3fdoCrDfS+Bu0uDr+RIudt0/ZB/S0Ve0mve5Cda/QJfMSIP+OAHMEH
wZaf01PvNNbXD5GL8YXCM2cpqU27carYK7s0ooHUpDoYhmSXxZnfdUFtkTncD4q+06P5SYuGXV8M
dhaan8pFdSIMifmPG8re66NuDBu8gMEU+r27OIUTuuQzQgKruKdzbXSO1JsrrcC1oZqB/mEcTNbE
s2DQx4m5/ZZpvokCbyEC32RFOIJtnoYVEF391ckrdQkjhNHS48jJRyX8nGmfBt5zGE8WxosUkppO
dQxZuta0zPxTnHzJ44dh/MxRlM0zh+mMqI8wTXJF1tyRJQDzME2FYGBZ4dHclfiZDn6lPiv6qXK2
iCWx/8sGX/CuripxHiYTqEwcUbUkT3GmI0CPzVH+sNjxg3RX+Om73l5WkIxaECTZVU1AdqmLQ3uC
0ZfCyTLGec9Zym2t+L2U7GUlTAhcFk1vigcq2bLT9rodnQU7O9YncsIlE7wp/7II8Go9GT0BwWqU
yxX2D6G8JQu/Wkx2yVHc0E2VFZgcbdlWyouE5E+9V2o1FGS6eY3mNm1kB0NhN+lDFxTu7bWkH7oy
X6sto0u9OmCTGipVTut5xHJR9mqjjYe0znjJks3QY4VCxV2hGLlhysigak7UhDZYq6yx3pt5agVJ
aak1z2jwZGJc6FQmUSdRtCk8au1hJhz940nDeM9pACXhWMDYpupRjCPLwGTIoNmL6rnnzibhqbr5
58rpYUrKlkAWKbxv28FSww9i8um2DmxnhS/bw15UCnM2OmUEiGqhON7GNEXwjtsERBySXR348xo4
QrGcPVqRq/VCH8nGqPQDg7h63ttTQTjVT9uvpyu5GO8hKiRGSSY2irbB0ZEauIFVkk3Q0BXv8+fG
IrvqTmst8xRK9u015Rxg9m6ik+jvc7WAeTCLK0udCktf3GzkZKS2H7BWQjKmohOnzlBymIrBm93h
oUYfj7bPjtOBjm6o8YSV2RqPIIFq3Q2rwd5WBFKC0KSB1VAwfsroJxupyj3JG0vH24+cknMmS3da
sexuLyrn4BmMGQnzKKrmnMZaXWpNWemok02iYyGezbDkGMa3PtZbMjJWZNG7pY0ErOtoh/eimyJG
NiqrcyRPw7RREEz2Hq3I1g/LT+EhsVEiu+Nd5HnnhDE02SwVUfX2erKAxv4uz7224ySteHrK2Jda
J0OkUPtSovtmqXZpcZqXxsIzFyeS4x1GtkywnYq67gYgyXfx1+HU+8ZDO1q533+mMzIAaSVfRh25
Td7bA2cVTSYqQZeMZqIiFya01506DxEQVX478QrceTCMsVGDKphSGh/oc+w3IdiEA3VC6WPcclZy
e8sQQkqmrsi6wijm0OIdZV7oKcCWNeazJNRWXx/6+en2afuHHbsAMepXiHEHPmsAZSeMZqeNYck5
vzOeOwvDBj7new30DdWI4TC8HdvOfSsXZEYry1wgyJ0BGafKJW7s5jZY3c60N990eGkkHhp7b1TC
aKHzD6mcVMjSj+3eM/0G5ZcCd3IwZ/eu7ot1WoqIhWCuy8/BtKvlD/r8ZRF4RbnbMdDvFWQvhCXq
qEOFviR3y6nRn3XN5GjhdlLkskfs024/pkWbpBCEvujJNtzrB7LvXM3LHnljvzaPFpENtEcTXQJB
2Z9BkBxUaiKoNaLh1EvF/aJmYNrljZzZ3BiiYY4ORvgAh4nvy0lVMHuoQeW5RuxA88YQz6BNaoFq
+va52pbmAsQ47EZtchFjMJF8mTp7SL+o9QeQHHFANj30ShpmyWLKcK5gcChcZbxTw2WPYXPnrCf3
8ig5ojK5WYBhiLnp35ZtU+1WsHSRV4G+FhFxFjO6iPp3TGywwi56T2BFYPlMA5uEIZh/InSkjdQ6
LmHNG/FA4uKgLIFnloKdVgonftzeqAsUY9HLQlnmTCpomArnNNwPE+hCUk7fBg+EUbsslnsjNSGP
nP8ywoOWDpY5/B9p19UkN85rf5GqRGW9KrS6e3JyelHZa1s5Z/36ezj7rVvD4YrX3he7yq7SaYAA
SILAwfP+qogwGItLLM3GS0SB/Ft1mxn3lnItZEtiCYn/vh5v1oUxOHUcTV3LKIZv34WYG+Ha36zP
ttv7ykENhgSkxNUhf+nuot+effIOm7G6tV2mBbsiyp0SUNL1iqdgy7A8+Y4U/vpVcaQTOe1rlHsS
1VVi6paBOQwys0HJuj43lYRVS0hqOWU9XytScztJ86GO85tanr/t43FX8IL3Wjmy8asi1ZNinYA3
1JlT6nd9kTjlJKii4cYMZPPgVsRQbI1ZQnTNT4aOJzhvysevmPzjIYv1rKjDddGiA5eAG0BKz0Ui
ojzlBt4NLLN6ktYamT7P8ICmf5Dy5GGawp+RTk5qLmJf4VfYbLCYs1MaGVpXryMtjAsDmoSLTqD1
cGJfVGHDXbANEHN2CmcpNboCuqyL6K8wzR6iVA/WKRQsGf/qvsFhDJFYoM3LSiiPVglkdOQrGPLu
5zNxdTc9V8QVPd1zI/wFkKXGUwd7iQsCDZbhqRwO6vwnsWrzfSa+Z8gQtW2H7y/p6vdh9DJYvasQ
0SR7rgMbho0zNKbnGWwKYixUuybFgP0x/mS2GCjxMpDrqj92JBdsWFxLMGUV7X+qackas0KjhG4O
Sctoje7VPNzri5/rjeAwxpXmgsEuSld0qYmKRFrwJDvjKHlLrrphedfEX5X2434o4rrrBotdoELL
NYNi1a39kkZ4E21Cx07BpLDa/n+DYjZgtJWpVYsbCGzhyYBJRBJx87BzO13gRlyj3sjEbMLybFvR
uGKN5Pp2aY7mdNoXhP991bQx25qgB4IJO12rtlky4iQxtjfaeKVIgkMEd00sTUazhopGU3YUBimi
yhgVbA9mLB0rULR15aHSVq8JD/uC8E/9ICtQ8exj2BbbUYgutbApjQ4bUezSeunxKKt4ZiIuQQcj
LoP7cHy5fqGxOYOoUlFMXAOtVK7rKMKQKN23sk+9LDjpcXFsTLFGCw+6yHR2faLCrpUMB4hGvxri
xCuyb3b7YUhVb18eGvXf5ZTQeAV+b+SfDYXZYefZSo2MYJ0K27g119ZFcb3bKKXmLIbhWLU6OPVi
fN4H5QagDSgVfnN2kDD3cFwG3J6QSnb67Lntc0dK/9oH4WvwIhmjQd2IIXBDNRhhYiZ4rFItcael
caL5wz6SSBxmZyV6YiV1BXEMSbmZDe3BiDHmLp8ELiVaKiZsm/EY5dEImDR3FatzW9VT+/u5y/y8
dttFNNaLrz/cZ1RQfaGchIlAypRm00ywj4Op92pW0WFm6m6jjoemFJ23uMHIvkDR/9/Yg1kNUbZW
C25QSuyFIfpMNfO4v0b8CqQNBmPoY9RpfW4BY3LpBMTYbYL644CHsmvljlKsTEf9e4F/FSwazzZQ
W6yYti7jfmswe1M1tXI3Dwp2isU4FUpyslYzmBNZEM7p2rNuvIVh9qWhTodomWQ8MDXzQZdQV9XP
wazn5DDrS1B09klSJj8KU1GOgrd0W2DGSnJMWU+aEVXUkt1fTeV0qvJYEKJEKmSsY0wL2dR6gq1k
RBlDiHIFzIa17dQXWAjV0Z4OGQshIx5G4hg4vTei1h0VC2fb/19BePCbVK2vF8St3pgQ2GNAhL1M
AMsNcKKHRoIjZQpSlX2ZRKpjYuCkRVY3qrTGfSBOFuENrZSRBBacVbjpSjD+Y6/STIOYbLdcXmOy
QhQjVIyH9FmF3gxQ6VJmx8yLMLBxXybuhr9Be9c4J7Wp1CdAo+z1mts587cOxG2vZfsCt+Lr75dg
LNmIpmKYdUkFU0jzqevsYz4VdwRkFvsi8Z0IXZUYtCzL2PTfxr8avYzxNAFm6q9z8jIJB6PSZqD3
pn0BYHaohAygYEddmidHzfPQhl8yPT9EJlgxQ3NyYlLfGUZxkgjxSPInu6MtX7CZbauvVzkiKrDj
AuYRaQdslse4V0UBnirp32UkbANJoeqzDcJCGuDJgVaQNYGEqdXxASwaYNFV3RV3A9cWps/3F4+w
lUc2qFpIVyH0mqZ60+VJMAzkx759cCtnbEK7uTUF84LZ1g4wcaamZSBaqAS18IVf3KTfcmf0M/RJ
0SeI0BcRFXEtf4PIxKdRt+euzoAY2iZILGczdkAQeWNY7STyZ95BYyscY/0mkrehpuM1LE8w3VxF
kW52k99hJKAPSlA8wk0eOMePoJMWKFWEyziFbeqYBwTKSUQtlD95yTlqnPTJfExlDLldXfk6PZPU
T3/IQmS66b8z1Y1yWZdAFneeciDTqmREMDc6y6fmVHmSkJGJCrEDxdZcRVI5jCFtPLLSo2Z8tEf0
GpNjTF6U6lOy9qK1FMExx51wTCopoz1IoHejwbm/W4/0nTrBGOb2w+x2J0wsDpRjDtaw/eUUrOa7
CqxMArlECmSzes7VF7v/aqC/L3vYRxG4Bfsko4DEQdLpy62dpM/hOj3qmGendrlAjyJhaMzZHIhD
M080nbbzj+VDL1fuEl218uSYolIN7rHxYogmFXeDMxIlbfMGhkg7NQj63yiRtbheXaQ1Ku4GplSr
rtBoKw8Ip0BVe5as1E3Q07e/NiKlMXEkHHpzGigzASlvpMo8kfnBxlNZKz3u44ikYeKGRap1jWfg
RLI7k6+4L4+iKTCv6ZE9t2UiRFqjjlxZ8Fh6VWAasEPpQTGe71QfRzf0eozedlDDjvyGcttd6U/T
N+F7t0BItgCrMo1ISha6ZL4VqB5mLb8U7nI3eAuYoWgTenNlCsg/qFHvyMwmQPPJ6iapBqStZ4FB
lNvIFrI2isSid4CNJWZTP+j5DP811jTQUaKjFZVfEHRDdajECG2nLo0gqn/Mlvykot9MnfLrYTLc
CnVanaV+2Lckbq58s/WxNVlxVZuZJkPkydX/oossuckEymNaxzAd1XsR6b9IfCauzFNdFfMK8RX5
aIdXM8EjrCAO8y8Dl5jCVmJVkdRKTQH36A/rAdPNUeIrg/EEdJGUyDkRlbWJzkZsCVZtmysJ6U2K
VmaoaByuOxe9EKiY8NA66tQ3lexgJM/+yolslY01c2mmGe0rQtO93H82E0HySvR9JsZ0tpxqBRK3
npZ8rww/7wVcPoJYySZNO3NJY+QyobScBOjBOdnJ1zIpE4wkHg2BrtixyH/fdS8WweZMDXMYjIk6
Nm0i7xxyHD+iYM3TcTR3aJ9/fdOes0PoRh+HoylKY/FN/jX5gocVS2USFMZaJ8iZoSiktU9TPrtm
cyu1lkBE/nJdQBi/KmZTbTUF4Xqcc9/oxkDrf3Oewf+UeIGgcm4il2LHqxlRiG6862rdNZUrTIXw
9s1apCxmo+5yuTdrSiqhyh/k2RuT0i3j7/8Ng3EdrZUKK6T1fal+vYQ/h+xazv6oFAj3EZpye111
xn9Kq0sVmdbjG0OCCtt5PYZJ9myAj7/K0GzYttdNCmKBDhGj6QK9WP7kRr/BZ/bvaST6MtJ9Rpns
U1NoV6P6R5k3Ymm6rSLxorD3znmeMnD7wKvWtDqby3rbFp2/v1R8s75AMLvlbCwowdaRPrL6g5IX
Th3+JtHv/6z6gsB4p6rJJNN7mqCyAt36XJeB8Sd9jPZGT4xvDqQ1zFnB/RyTVPxSrq/sIXOavBfo
6l/28osojIOqppRmmgFRGkw31tzMtyOnvOo8ShZqn2pPNOCb76sXPMZXwXkaoQCD4pmHGGQSZn2f
6iJHElkA46yhMS+dsWAfUhq3CB9HW3QC4mamNqvDOGo9EUUlqB3FDaQ/6WBXLa6lID1HnuXu2zL9
pe9Plxd1sR5JRkluZwBVxqE0v2rGlRUnrqZLrkxe9qG4SlOIZesq8ha6wUDFZoicdQHPXNT11lSl
20VZBBsOPwl6wWDv9WVUglKOXrTzU3dbHrJAubOcyFWOw5XwLiCQh+V9MJvpf6Qf44GWmtOrCLmt
/RGVlbgrunIg6m/m+9JGOibw6IsyzCbNWjQ40+mHxK9cUji9Q8+QqY+CW1ErFbey2N4gMoEoj4dF
tVYgxqfFlX06gk7Bc5cbe3HqkmD2QbHu2vd16mmi1gX+iXmDzUQo1W6rPEJl0+stvPS6H5T3t/9J
u/D0e2H2iRs3NmhMnFJCVYlCum+g89OfJZyIhszXY0XgbyIYJjxNC7atGk3XHghewUjoxMXiDLK3
72lcp97IwoSnaIFDrzpkmddrQ/s2KO4SH0jh1tL3fSChfTBxSmqzPpJTiJOezL9GOn/zM55S8m+t
j9dKr0ZSq8FI4uhuEWU1RHpkgomph9ogUVcYjfbH0nSlo+P5S9XKYF9CgZOzF37M7ehlma5XNuNZ
/r5Xn/a/T9f7Xfy9LBV7u+9LlVgxJbnI+msLdJEh3lrNc2GIZgjxUycbICZ2pLmlhGgW+fs+qF8T
jNDtGsc4TZ/Wx+lA/OS+xxRn/SQ/2Kmjon1GdAMWaZIJJRmq0DOcOLBiYHmKM2eC9e/rkm/2dOaC
YqM6nK0+N7q+L3QV5UeNVV/PKh0ViDfLorxb9NLpKy0R4PHX7oLH+LKRxVaftygdVJPrZj5NHeZh
52c0SQtw/iUSXoAYfx5IXbRKB6D4pJ1VrwnW284jeLvJ0GUh4uTir9MFjHFpeS3KpLCgxdhYD71W
39adaCIO13lVRZFVxUBV7rt0cdIWdTS32KXjwclHxVGVyumi2N+3B+76bGCopJu7YWN2xBr0DiG9
rT5bZHVmM/JbUz7gBfpxH4qrtA0UlXgDpdiSradzD1MwMWIxnK4MDB75bxCMtc1tVErN2iAPOH6M
9btI+7D/fdGiMEamEFsyZ9qIUEWZN9nhIcJBsLKsP0lnbjTFmFc4qkjidtCUFF8v5VOuiZqKuSUt
Ns6XaA9B/ZbMNh7UXZKWEsay4AELA4o8lCmDCoRODy3Qdg7+Sb/L3PSHKMDyLeCCqry1AGmR46hX
IJdRBGWGRxCB3hQRABM/m0buWxWM/Tja6gcrUNDoGHr6o/U8uiDQeM0Z0eklttd6LW318hMvfZEE
v4IbYlXMPkTpIqi62XL6OcssWaL8jXOoPDRDKbtTU8xeG0WTg38/5/OU/MmJ6QLJVtQbFYg2Q51G
2VU7yH0eWHp3KHrjsG/+fPX+kuz1ZrHxYGK13VoPeCcfRu1q0AzXjo3jPgQ/Hl0gGBNJ57mCX0F5
ilZfJ/bkdKF5E60SxgKPAmm4zqwpOiHgQlVNk3FmEz38aKfEtW621iOScCe9az3Q4AnWhn8j2eAw
3lwU2JiQRroUncDLMCmDdjSXZxz+BBrkmt8Gjjn12WnW5yo9pEezLxkPddx7RXOO28kBO4hg16U/
/d3J7ILFnvzqHFz1kQzROmvwZf1jX571+sOS3Bnjx8r4E2Z8kJn9s2DsOVCqwrCVYqA1dYEKtfpe
zzI/q0Wz0rlWvoFhTJDUUo4TC7I+8mI5g9Z4cVkJSvv4EDptADQUGiXeBsI61mJtpA0VXTvdZmtu
3Ot5J6LwE4FQV9t464ICrt6WEAwr20+Gm1rI6Mm/2SCL+I8YjAfZ1bLomgYxrJdVdTEH6JA+kcip
AuM0upRtMf5KL93SZ13Q6M238Qsw41Jta+K4WgO4WdCBlXlzcZLNzEnr2150JOcGpI2MjDuFjYlB
syW0OMu3Q/MFQ5xBHY4KhVC0JwuA2LaHqa3CyKDdPM3wkllXRT744XrALBBBPOKHvV+605k6i1Xq
O1mlAiX5eek0Z1RuBvJ1P4qLMBgXKiqlqYmC9dELFA0i7FTDJzkSvc+INMbs9naCsYdWCZRZem7x
9ao7q/PneRBmseiH3oe5i8qop208ye5zTFekbUK06CYB1TSdd2Rd5+DeHAPzs6hMUeC4OhMdNKNG
QUoDuWp7cJcw6BpRQzX/tnSxap2JDZEdZePSQyLjZvBp/QZymafpQHnHEzyn7VsD/511g8bECWlF
4UtL3bX/K/lIR6Qqfu5ZEM+Lb4kPpjFXdNIUGSATIMZpVqzBBGKZHjI8Pwz2oY0ywe4n1CITGxSQ
uEvyCC3SclK8V6Ni0DjV6BHNfekkOlaK0Ng5s0qeDkk4AQ3zvHHDTQ+T7uaoNqOp1PhmEeY1qZPu
WD1bfy7bq15mOvBGO/PStrittOF+WZRbGeyLjqW1QT2bgU7Qet1Zj+NcuMNgf9w3HcE6sqNnY9ks
ypkGRSM9DhiKZZ9j0XsbP4rYqqVi0CjIJJkoohiync8hDrVWWFdg+iKonXF6y8BEjYp08PhwVhNv
Xyz+WoJmk2gWrvjIxLyNKHLZxvZc9TouIrP3ajkeiHyC7pSf80A0v5d/At2gMSG/SBp10UqgTa6M
bRpkpofKle+Xg+I1T7Yncj7u7ryBY6L/mktZlGN6JJ60Dbcrvg3hz7rJ0BEExhm7EQQXroVswJjl
U6Vy6usGspH6ITUiZ2o/yeOn/eV6H5BRM2TpqLDWQVAjv7aLb+J/t0Z2mo4aMuspyG/jHGQl/p8g
WJZlUBoA9V3li7KYnT0BoZ2tx3iWT239+9lgKsQFggn5q9xFS9sbGrgdQQaiO7JsOLUs0BTHsN+i
MKF+mvtWtyodqvKyW8qaOx6n+w6Vxj2om8jn/6Y1Jspj/5rmMYRIWYl3WXX1VFQ37EO8N6+38jAh
3lrjflUSUwPPbOo0ceLI6egoy1/7KBwPfQPD1rmkStcNBVUb9VBKWpboXuaOLaZGg2Ee1XoxEVxB
3oc9INoKsky0HBRdiW8jUITZPsM6KxDMfkElBMrVTBDznUPMy92XjavBDRBzeJLkvpt7tC94Upli
qmLomhkJ2rg87sPwLc/WQWKApwBC2LbRPI6Wsa+pk3rkk+avsDs6dxDNMcdIWLkvRGNinEzkuUio
w+J2/ZVFEx6g6GK83YrpYl1kYxZLBf9Jq+DJGGiUzz73tBSN8T02f1SivOQupm3ua5O/aBdAZtHa
1ELX1ADAZtZ9avZzb7rG8mMfRahF+jM2gbUv0kKaE2ix85sPmHx5Xm9npEVot3/pio7xIpmYACgN
6qJWA3xMlxO0pk75Y1e89GX9+2mKt4vFhMB1oAGDGqI29N/aNPYsxcR09LQX9U6JrIIJf9OQJVGE
XllQPVnn6kt/1Xg93hQjtw1C/4+IrN4KxsRC1NukUWW/WiG1+SqgHmY51MPE1FLcPfdi8uwJyerD
vFAxgdrr1W+WFTuaZHj71sdHAGmCplISW7aQsW3UoUsK7B5p9kXVvti5gNH9X6z7FwAb1CMU2cG4
AdB66ifz8E9E+v9ZN6es43XgHKViotwMbNs3hIkSMJ7AZRULDD9r/8kc7atRSe6sLgsSbfSTJL9G
+t1ZwPJiKZlAnbwNBQPvfuEz1rjqeAtLOuDjMWnqPjTSj4wQtxVWB/CWbYvDWGFKJJI0U4hNPzmG
MiTFqLh9w+Au3AaCvWmFnZUtRgoIeq+ju3EEBbqx6annHHvxmPzBXrzFY87nmg03rg3gDWl00A0S
SAN42+bIixtBYkawSOx9ys7ase5KIC0gM+6Sn5M1eoZ63WLs474OecF2KxKzY9WGZMfJDGsw7M6t
6kOHaucxF40x5dsCyBsMFe2jGJn1dv+Y1KXWSA4PI+VDJ98b6fO+FNxzmSq/NmDTNC3byd4rKa5q
kqV5in71SqfnomWjBZtso6BHFVUbwssTX3EXRCryZkuUo3kyFNDIelWpPaHW0BmH9IeSGv6+ZCIY
RnP2lPZZgdEhaNKjelM8q1AfJJCc7cNwF0iV8cICphANQ1PfSlNjKnkxG4jii96d60U9ha2I/59r
0pqMQ59sgWOarWiopjoKC6lA3JO/FFPnDvbRHE5mLfAcfnzd4DDHh0Sem9Roy7+P6Ivf/W+imeqD
f1MQDzhl74jlGyzmCIHiAhSVFcDKT/n98mB6Mwa7g2j6RfKlr+FdTkemeqtfHIYrUTMcd8U20EwY
j+RF0uWqworZT9XkN6IndNFyMeFbCg3dnFBogpEQiVPMz5r9NSoP5RzsGx7nKfiNCtknUQzmHaSh
Bs4/jZIphsYUZ0ypn0EHbV2bX0YfO7E/XWmP7Q/QYgTabXIQpXL5W8lFneyTKSjy0Q5b4Ge8EuV7
69WI0VczZsj0gX2vPQqEfl8S+1Zo5lYSW3WeWdRu0hNtl8g9ya/O0UPdO33v1FfLAWTvDp3Uo3ix
nyKKiW4qCu9MurFcNpuG6QYYyd3gF9Dp77TgU3PBXofhZW7zY07dGq25i6c48tXi5JjcMx3RBBk+
CllQueENeRSw2ek2ztfM9pPjoTpVm4ZeOp3iZ32izALNeESxxql3o8/9a+geP++rn3ole0tTN6Bs
6AZ5BkZAY63nJPxZkvhotJmvdtHVIpmnZI1ERPQiIZkYHi5FnRpWDV0rH+L4Vp++aNaXfZH4G+BG
Jibq5aWcjX0ERY6HFqWL69XQgyFp9FtnDuKHwYlFN89/ibOXpWNinxnnbbvWsKDlPF5rGHK2BvEj
3WvFdwyRAplYVxZRtNY9oECu7hTSz7AjzkxE3RYcUnPqlReJmJCXNhHRpQUwnU91mGOQS965UKk/
nGS06oWP6mdRDpYzYZaCosrPksEdA5qutztvWmJs+LxiW9SC5QPl06tBEJgfJPfRdK/7n8Y1ZbeV
r+IbDFT5/Ye5t9hMGELzpa31FrCl8CYdj7XiV+GxCE8C26Sfee9vFxEZJ5dLOZyWGHpNr60AOZgr
xDi/OuH++8e2cgFjnLsxMcIwrSHT3AXy8qlFjqkW7FnUDvbkYfwZVS5Rq1F5utLDbPlx+WAMqPmL
A1n+UebnpBYVy4sAGefW5izBDFrIlJ4wQPd12p4UtIHoCf1fNsGL7hiXHiMM4UjnnDpA9khHToWe
+qjd0U2wfPl9+om3xsc49aDXSoKCKzh1U4Bd9FyYQYpZSfu2x48cF4kYl64xLNUcFIBYSKYrRelZ
1ktsiC5R3LOYLpvYUFFNBnaXtz7cLXUd2jQ+xXYQpfeWIcggcaW4fJ89I83SOAxzie9P0YNsoDFb
cZEqFqiKv4VsUJhINEZDv5ojdEX7dHL0m5Bjgp6Tvx8uMbdPxFzEKUuBBWwAmfAzRFWZVwsA9Sft
DMaTjM7/eNYx+fNlwRO37Mgf4yB/QXvEH92qNshMREK7aJWVBMiDEujVGT1pY/m4b3kCm3h9a9/e
D9MwW8MWEGviSRjQpYmyVnQ53kWhjQxMFAqbmLRzR40CxQ4rXnDswlmD5lQc0h+iziqRATIBKFVq
XNxw0fUaye+qa1M+TvFhX18iCCb2gCsrrzNqDKl1mqoXpfc7TRC3X9MMeypjQk5KilSu6dVQC8Ig
dsnT4BeYsgGepCPGtCBl0FEmoafRtw717CjPM24esiN58+d9Wf/F1UBUYdsWUVHT+DZgzFYsFSTs
oM8FHCqzZ7jqsXB7p0SrlVeAUUt0W+TuIAbmlBNbQUU4e9wfmnGxyhRHUDq18u8dhLbqi3YQrtFv
YJjNV9PqyA5TnEInEoA72jGFUwTpEr1bwg0CY/WavjQV2KWQVey/VngNW74Vo1vrN0Mc6KWgQJhr
kuCsV4iJZUKr39tVssdsyeIhgwtX46GQqvNq2ceyJIJGYi4M8i46SltpGwETd8sSo2FDunvoEXq+
J5Rr9N9lXdSsxSklR7S1LF0B4ahtymzeuViMLpQMbO6tt7jNLQg/rkJvLRwZjB+qqzhZ6SiPeTC4
+7bONYkNLONz8pglmGUKJaqNGnstsWZ3Mj7sY/A1eBGN2X91bbKTIYNo4Il1JuOeKCP+El2xaJB7
Z3oXSdhsM1gQFSkCD/FrwG384SgdW1x8Et98xAi4T/aDivnOogpUgWhscc8QFtHY2wBV0nPd+NFy
C1vc155ILmYbNltjrmUTELM2e5J01Vetu5pXfXTcx+G6Ll5ZwMSAlgYU7r51Jz2qVamrgbPisk+m
67J3DPtujECfjwxH9XEfjYbQd6u1QaNSb/ZfFXRqqW4BLcx/JtKtYZWY2nTdhTdy87SPxF2iDRIT
zCVVL+zq9dQMqttwDroycjEFQ3A846GgRwHJbd1QTIXlhxuisEJ+fYUf6f2VYcXnLAGdBhLD+8Lw
3BWbBJqaNbzPvxsYqWLeYL9i/JMXafFNqCkPaiwF+xDcrKkGzllZR8YZU08YQ0hDq5r7pqeRCP0f
d7SVPjlr9yVK5UZHPlECovFG8fIHW8gsydXiBpq1irS0EnsA9FDYaDrrUU4m6ykm0DWTaBI392YP
kgtbAzWsZqNq7a0FdiEKnlDOj7juKOca4uWxo0xO9dBV7gDeoQDDKbx18CLMcnjAgKjH+EF0SOS5
9vYnMPtxMmgp6ODwE9T2VGhPWRg7U/HQhj/2V5R3ukDRFc4xioZmO7bgP66roSdlpHtgoG5co5RS
1EWpH5ayX5xsTSevybPWG2VDdwozEo3g5a7pBp2JX+jvDxPJlPASI+E814Bb0JRc1OX6+0JyPWMD
wyynETXwjQUwifXUasc5EwQs7u17q0VmsTQ7SUolhxZnsDGC5bxy628IkU70PXTaYBBEY744Ko6f
Cljm3k8IIJMiRxnKl+AEBxMhvwpf9hXGX5dfCGyhfDeMk2X3qY7BrCj3KqOWOHbSGO5Qg+5uH0og
DFsrP1bNqEcGhIlkycGj8HlMCsEpTQTBWFmi1Fa8pIBI6tyt5daVC8EtX4TAGBian5Y+VYFgr5GT
zer9lGmiiwf9leyuiNj+z6rr9DdsdsVCW0DeaAOj82ePeI0rj0fTHXELOVB+bFXUHcvb87d41EY2
eGQq0mZIYQOhOkdOIY+3Wqo+aJVyPZHes1EOqpii5lLuSXcLygT5rulQ5EwNL5FvzBY8z4kfe71j
NdhYhmeCwbZ3tPZGXLnEDbcb7TIngbpM2yGJAayboZPqpyoyXTqEu86yw77B/0uwuCwkVfxGsUsP
8iEpxkIie+wTMwuybHCjLo4dtIs6SMzflMMQO8RAX/wg5W5qD8HU//5sTFRGbwRmDt5FvphSXOFX
rFbzrSyurao/rXHkonflVgp/nyWcomGPoYct7d1AizCXKztt8OSeqYtnqd2jNc0H5MYEr7r8uHWB
YVRbha2NYTM4WenrUzMM3rw8L+nvsyK9lYXRXDOVhbFi0J3XR+19PxintbDdISGCUyPf/37J8npG
2ZhJQ5QGr5ohCi/kn4WFjNp6VsbO7cPbVRtdrXnYN0uB6tirbNzphZV3gIubu3x+HEGwbj3/Nwgm
DjdtNRp6AYgUAwBBppsfkj+CwEuMQgisjLD3/ippmwGXf1h1R7t0S0ceQIIzCRtOucF4g8ME4zlJ
elmhOPTZh55+jdQhD6OvePIxDdTvf6A4AycwTIPBqAJ2bRLSSmTICh3tPKM3zW7eD668CuIS1wA2
IMzqZPCcKRtyFEVnq6v0h65Bo3oryMtQvbzbxDYgzEY59mEzVXmle8U6uOtQo8NfmC3hZVe1DQa7
NlOElskWGPJZ/qAeYzzITQft0D8kf3Yn2UAxe2TYGvIaUZ2Vje7k2d1MaXREo8G4OjM1Ddk/3L/f
DZvRh3pJkhlbUxtmpwqtmE0ofEDgbn8mWMpxSra1d4Nm+qRDuwyNafEpeiRedU4PyY/Yk090pHdz
j05+r5MdUW6avxVuYOnP2sS4JG6SuTNQ+v9PBQk2e5TYVqfmEB1Er1bcZ29tg8bu8Ynam2OETWg6
U+KC9Vhf0eMEndoqehvmOhOOargk45T+bjyLBkb/UEJFrKdPOERrL3RMYyOJqhO4q2Zh9CgmK5lo
rWLSjxhX3tVDg9o8q16caLhbyFNjfO+Fw2Y43YW0jcqiwyPQq4U/mXXSM5BgofzMI3crphI4hZ+i
uTC5xoB5Gc899DFY9HDKtfoLJFucHBNlNXLaeDKiDy851dPzH8TUzfcZ3UW6pesyFclqYN3JfT0W
4B0UbKpUL+/C3QaEialm1+hmjZlDXi99rdIrjJcMq2Ds6JDYU9udQe/134RiwutQdKUVd/An0j3U
8/dCiRy1Kr19ENHK0P/fOC36MfVekiFUrP6YzSdddFvnHnxsglpDFLpb7+ZtNEM7jHGD2/pQ2u5E
Xi8fq5OEC/hg+iRAiuKQzsLgQJ3/3VLZFgAtC6kQlVFd2MoNKajH0lAkOZ1bXtNrFi3nsGVfDTR0
nGa4Hfiiei6ujWyAGXUOc511awjgro78sh6Cdu390Rgeqyn2ijY/dOFwzK1V0N/Pi1AwcOjZAlvM
O4JSJVW7VltjJH7a80TuLPMuqwS3Yt5CbiEY649Ws5JKmnbRV+LFVucoLe7e6iEevq6SfL9qT79v
mDQziYlYCLzvmB1JWeKVf8HGn2T5URlK0GeLWqD4WvsFwRI7tlIiVa0MiBp0pclcYZEadFwlAs3x
XGwjCcvp2GeqOTcDYKw1sPLHMhUVV3B33i0CszZ5FzcEGQXar/q3uc+oGNAQzUt/Oor4UkTiML5l
YihyrSolZkMR+0OZ4+VgLJ39tee571YexotIDt4jg0AeU/oya18RlErzQbPviunHPhBvz90CUQvZ
RD8jtpImSQDU2mclOlTofJeHoLI+78OIVMacjAZF79K6AUwSF14+2YEmi+j2RbbMHIfGWh2rrgOE
2nnTdO67gzk870vBh7BMtMTiXAlOybfKKpM2Adlfo3u58sOYntGk7cyJiCOAvyIXEObSH6V9rXda
jV5oafTG5Sfp77VGdUHN4u5Lw7exCxBzCoq6Ip9kKo1k3dnJIetQu91+Isb9bIvY77iKI0jv4rxq
IpoxVqasSlUlmH/jzXhYDpfBIzlezLv+sC8R18o2MIyVzVK7gN6bXmPnl1w7TL8/OsvA2KyLGMz6
K2EWd6TC/ahZXibl+9yK3J67xWwAmLWX1K7CgDvcjEf5p259Uer7pHwMw0OvoO9++LmvLX7Q3KAx
BgAC9gWszhBnWtXEaRvtVCvabW4XB1MZnEIZ3Uib3JKApYJkQRGhIIR0p/0fIbAMtqDMVgdlrSxI
3GcViGV6L0GWMoYL78NwnQp7qIGqOGK840Zs8rzMkxpO1QyPDQbERut9pV2XrYiSh3sp0zdA1EQ3
8RTFNGWd0nhK27LpvLjooTzSbSi6+zOnusjEOFXRKCZeTQCFN9+z0i9eYq9H3K4EWxG3RGgrEuNV
y2DM2WDCecnglNfls+HmnnGP5t4n8EuGTi98EOKWP28RGT+zbCmqqharJR2NBzqoPHqY7lcwzgyH
JQHxdOvmARHJybfEizoZ35tGjF3RQQfgqUuDAZPy04oqh1hP/uD1Zisb43TzKCu9XGLVEqM8drl1
BOGiv2/s9BPs2X8DwXKsVXqjliaFiEfNzy3V0cP+3h4LkLvVhyZb76ZFCtSw+W8+xr69VpFWDWoE
BRZhdqNqy+wYWe92VtQ5o9l/35dRsFoWc+CzrSbBzG/IuE7/R9p1LcmtI8svYgQtCL7Sdvd4I/vC
kKX3nl9/E3N21RwMT+PuSC8KxYSYU0ChABSqMivXpF/WLLTDUGCRaDXzkjkzTQaEPqCkx/66QGdB
5+e3/78uvt2kxHbWuMhRS1opSymwwH310ficHJqgvQr99RTdEzBQSkdRJZ5oCNnPN6FqlVU5U3oA
9mD6q9PJTszUbitBilSEwkWPRoqIXjJnnOpxtkN1chXDiB1UhR0uewQbn0tezwWN3owmSQGRiAtZ
J7/Rs6OsirTsRRBciGisYcEBB5HQyGQfJN33Uix6Tttth9q6ARcfwnmRSARiD7f8PH+OnxcvdubK
jg6mn9+B5MOzHP3JNGzNqUAvHd0rua3atWMKtmWRN/Kd6PFcWHAOLOb0qPwABdBHxY48sIUGdQO6
gMIthRWb+44CFXIQTSNXxbef1OpCtIFxACVpeE2t8GPRDU8r2FAF+5kIh4scXVVAOVtq4Sc52pJM
RhRV2lpo+Zfd8V+2zbM93C1xUjQFaruwp3WZkEGCFobRTq5x9oWkWehIgrfCfd88w3HhI6xCrSlr
PGOvLencMJnrH2rerYJab9HgsZ9vYgbRqiWVhsFwiYEe9yS1cVdo3HBa35OVM5SzOVzYgHBPQ1rm
DV2pukMke1CtFchSiWzhAsaYNdKoFhixPnwotMUp058k/t81TXBlQJs5OLlxYXxD7YsKk6iT6Yi9
WHf07ouQN3F32s/f58/Pa4TifmvGhIQ5ru40BnkCWp5JcNmZ2VC8ia0bFC673PR5l8gEVtT0GMWH
Rf20LLdT7RpEVFy4H3g2UPzyTFSypCsMYsq6OkQxtCYIf8rH6NoMNE/+joLrSpSzZHH7knncUsVx
vkwntnZSvT8l6+igndnWZ3JrjOtpGtUDnisywe1bNHHcepVq9KZHKJ5wM3DVmXrky6Pogs/WyFuz
DOuFDF55Q1ccr3pWTisu+DTyadn7g+6sUmy3VMSotm/LGYjbF0GcqGD7ZZmE4k7VPnWtd9n9dleq
ev4+vyfq3TBPFr6/9iDEBt3kik1RN96zMZxR+GPzBD2yogmxMWhh6Q+jBtmB1aWjaGMQzAp/TFZL
PIk3MmAa86mcr0Klc2MDhTKFqC92f9QstJKDIk5WdC6ENms0msYEIB3MHZIF4uPVV2uRJOK+OWcU
LoquNa21dAEKLXJn6X0aoVIQDzUQQ73sBCIgzslMJaVmOGBHaEbJHgqwtRvX5XLTa43AD3a9WVOp
LqMXnL6hd9T01pomCVmkIrlp6J2SfrxsyO68bL7PrfyVzKiyYWmXJDuOU+l30b2qtO5lEJER7JfY
bNQh6MvjOQNIHHZ2uc7OPNTviWAbOzj/ao2mq0ExisK5tnXligb5IEro7e47GwjOuZJEz5u2xlTU
afmQjfmxL8yvmlF9rOvVJnO4CkzaT4ltADkn66SozoYKgPIpOQxfIxy3iZ2Dk5o1XymiB2/RJHFx
LVv0eJCK/7+n7S6ZszV8zZWcpdoKcU/sa2HlQFCgJ6ttzIPdicgoBS79pqLHkop0ZfOkDbU39dex
VAXrInh9FoFwJ4MaOqW0ZBWjveFNUuwV05PerMFfrZuX69lm3XRDFZuonsTinMpDo0a3RiaSUxPM
+gsPyQYi6kyIYbFZj7uburwXxhfR97mlr+bhks4Lvt/LzdEMtcNaqO7fjRK39PNMHrt1xChN+f2w
3qYi/SbRVHPrPktMmtYT86cIStToTJh0C+T6i+CWKxopbrW3Her0oxBmINL3850+/V2k5+tM6kwd
JBrDjDpGX1u22qkCebJctAULzOBrS/RplHO5Acz/c8Niw/DmHHkOIxp3+ifgk6Jtjhw95KMfurBz
8nD4oZPGpxXqqWIsd0v9/h4HQ3sRyG50gpKT19tXVanRlFP2YAQtSKoZH6ImEXTR7e8tZwgunOTG
2qq9ybbhDrTsIJxNGi9VSntpP8nS58vm7AfiMxZ3wUj0hJ0uWVLH8GgOvcmytmvpd6OLehxFRjFX
2cSWXtElq2Jni7Fpjbsk11Q7b8LRtn5FvSONSiTI7okM42KNNKiLlXRwjWg0HMP8Iiu/qkKxYyp6
7NgHQsOoaqDCA4XXrw2LKzRVJgOWaj2hObrJj0r5qWhjd9Sr3++Zqz9IfLPIjGZ2XU9QSUIT1Q6J
ZcfdbUG+Kcl7KlYgGPwfi/hOkdnUF60ssZ3lU3Vn5OnVskL/cV68y+bsB4czDOfmWbOQqI4AU5uV
E83LNz3sOvsyxn64PmNw7l0beaKErF9kiG5q7bueyOC8Tg9/B8K5dt4TUMMtAEmn6EkZU1cZi0Dq
csG07K+gsy2cR5d116x5Dpi5Gm24IujhyvizWpfQEk8yp61W0QwJXJtXVkiMcjRC1v8kSajZw3Ww
VkGMbxxp+L5t+2wbt62G6N6dtRBIOHlU9L373fn73H5aL0g9JZR9v/DL+Mtc3aqZ6HYm8jUuEBgT
jWqVojeNSE/93JwW6IWQ/B3SCcjbnVcn32KtRZZUFg3iTQeB5aiwMy/yMoeicSzogzB1RLRvArfj
a18baTH6akTUqac5SHs6ODqNDjSFBNlQ+F2lidLgu14HSWwdLPXorn2hRNnsFLLcjVOx4tAAmoQB
2gzPutGpDhnx6D+OgnPW/jvaBoxzjHmNi6gzADZC1JcJUdDaJtfNteouByILLnHMA94cV8CSB/ll
ZNgtnhkfhVPpMITYbHsNbdBaYdm0grjVFBlHCV1JRYN277xvndb832VN4TQbZDbmmzGV1FJWM4as
6smdkhHNzqL40zvC4AaDW8Md7WNdYk+SIDhdgtGYO6+ymvSuz/Nvl5F2PQQcQipaMmVZ45tPyimu
+07BE1CdPK7rR20FD3CY25VQJE4ExEX2SE/jghYsTzmYNjTiFutXIt+asohkbP92v7GIi+1YVlVO
FQCxRc3cMHbzT6wWVoWgDFTN/278OG+YwauIswTQwtxL8V5YtjYK38patJJ3Q8fGKs4jVrxjrVOO
DNw0RScz+9Yv4XdUu4Djb3VJSQSrS4TGLeUS9cxZEcOqNn6UB5DgpbltJMRekYfr5Ukwhrunl41t
XLTPSR9hHOGDoXyXGT9SQ7Db7+4mYBgwiE40avKJi2UhjZSXuGdEuASsObXXVYZyjeCULELhzmBz
l7TdnOCUbOg/yVjZcfvDxF+X3e3lqedN3NvYwp3ClDzRjdjA2T9sEr8AaZZC7aJEyXx3lRupQ8fO
btbZNiWRYq/IPG79WsaqlmMN89YwPlYxMrNL7GbGKjBw3xfOc8WtXkoWTaYx5qoz7/vliFJMAYBw
BLkVG5VrnCXs9kQi8rVB1oSGlhcmBDde2tg4SX+ekU6zK7N1aKr/pZNwyxisONoADjLcB0CrIcXS
davEt928CuqP/iUInoeRW8DqJCMqpcDpvNIKWJkJ43vS1pvRY8zEWe1d9svd7XjjltwSzjJLSkKZ
2dV8VgyvNxM3TlpbMmq7s/wYN2G9Etgo8BQ+IWJUTdqYC+ZRMh7V+HZ4DwuecTaJT4hA3EUb5wGe
2HbLtRLK36po9GuTiCL7/sIiFJK7YLRAA8nr84QigQ+dsLQBKa9mcsrz01z5l2dnv9YOd+r/YPCF
HquqrlHJqgiN2IbMGqOu94pT5VA3quwC1JiFG38VdUPt7/hnUC69Y64ZNUsdoEUMWlgzd6TcG/rU
rXvBG/++J5yBuMg7dSiiVlhNWjmWQaIULmlEHJw6+8bbuHvG4OKuPqmg+kiB0WpDfNuClQE3RXN2
ikmDarUux5/xf/VDWSvVN1Vpmvu+rcq7demIgy7yFcxXFrKCqFu9rcJaeipKQ7leu6VIbQgkoBAX
B1c62srSVrgYhHNhp+oUOt3QVR41p/Q5Wfv2fl1yFBhk7XSgeCv1cC9er2aqxN/6uWy9eQIbSql0
5KoJh9+RXhdem0iNlywDK7u1KvXYKEp20NY0uS1l3OCQmVAOAlfbHShTJhrRNNSAE26gSpqORVRD
DSQ/dsRWwVeVBIbprA5TWC4UoXzLrpdt8Lh9SatQw5ShJt01wg9qgrmYhjtzGTCi4+hetm13pW6g
uL3JSslQrh2gMlxnkNx3aHiKhNTKogHk9qeu7xNlZXIqeoCuRdbNBVrMCLrAbADXSTiAu6vHhNy3
qsnMv7n4UylFpCoDOkw1uYV+Qf25IiK5vv16jzMGH6vlZW3yZgLGi02SfZd4/eF/MWp/qv4YxQfv
WCv6rtHQVDjOra1I4C9VkMR+uuwP+7vsxiwu8MyFSruI9WO+c6r2rQLlK1Up5sviTg962oHHAW15
4IhonF5dvTpWbd2iou1i3wXPONzpoaiKdTKZS8gnrGHwtgRJYIJb5KWqDS4o6jzed8EzHueCqjV3
GdUYbcTkd+YxagUTxf7/m+Bt/vf7miy/3mIXayB5auL7ea8NNpmyDzisQ267SZ4bGVziCfk44Uow
G/EPgYfsRicClkXKmB3AJvIauZfbdhoaaDFZsT2iRNDyhw+V01+ha+1z7THuhczNf4nyTLvjuUHl
5i/UJxTzp0wBquycbu2vQJj1ntPXBoKbsrGWZT3pEQst63uDxpJl/H156AQ28Lk58JRobTUjDFYN
BM2odNsIXwZ3l9PZBj4dV6xxvIKNTXfr9kiaR2oudqKJtGheVCDfON8GhQsSlQwqjEzGZHRefN94
mS2fGN1W7OrH0Z5P+rH3smfNK3+JOBjYLF8C5nbiPmnJojYYwcWcHkCUcKuNq1NIQ6CkxZGWuZus
ovLs/Yi4MZbN6iY5NupaPCpoaX1p0VTc8oXmdjxVx9IrA+V42UVE88d+vgHTFdr0SoeRjfrMVowb
K/00RpF9GUTkh9x2bI1y2IZM0c+MH5v4R6V9+LvvcxEia0lJoxQjlslHab6OWsFC3d97N1PCBYO1
1RqpZCqlLXhfUPHo5H7oQujkpo/szk3uSy+jtoiZV+R7XHjIR41C25WBxh9K+RMNf+XIjC3hXZvd
y50qmCORjXyLs4KtXpnZoTM9JrezG6N5qamcJFBOxNe/1yeowTt/NW18t3NXyWYIRSa4RXQfl7Ft
Zt8vA/zLUtKgjALdV0g5ct7d59MwreircPWbIrfr4xAg3+KsizN7vRN7oj1jfzGd4Tg/J1Nr9Q0E
I1yafkyLwCR2a/0SmMR8+W1EAuswEs2WqvCyWR0ZlGjIMGi9v/q6N30ccKywEd5P1B1hV+VC6diT
vqBV5TLyvjuegbmwBC6STi8ZzWgZgV+pqEG3TWv6K16gq0YrV6/bH0aUHC6D7jcHoNHhv+ZyMzgl
md4PeJyBLvBLw3rsRA8SRMIscIF7jH9E5JS7VKfGBpGbxGWtZgWduWwdsJ6S3NWuc7f9ZPR21NgZ
mkpAQur0QVIdQM4lZpARzS8Xy2QsikZvAb8aiZ02J5p+l6tjkTySVbA6RBPKfr4J/Ssu0rHJhrZS
ZLeqr7X0Rra8FfyqjeQ2raDtYn9tnCeSi2aR0g5l3gEtg5qibcqDj0SOn0WZoPFil0rwPH9wnNdm
LcoS1yoTxe3dUrXpCU2RHuSRyt/sQTLyCwg0tRCXE/nNZfve8GpU4aiPY4V5S/SHov2qTN8KKkpz
7T8P/vFNVVZf24aMZFFFNWxjklfSne5Fp+UOCqgGgpnyRbD0WG7p3yMNaM5fg815HVc0B5h8Up3Y
Se/YujMD6i/vI4rY2MXHFqNE16WJwRuK31rq14soJf7yPnHJGC6OkHWd2wRVP0z6COrzNh61ntRf
3YfQRcYQ4lUda5et0K1loeAoQq9u4pPHywMq8hAusICFPo5MlvroqtsEhbJ9YMSCcMk+8cbKTXaF
SxdKYVXSQQPEOimOaeV40IV+iqTZ1BS9ZezGqQ0U54pZ20RjxeQHe+W33vsVHiEzeGJk/Mzq3vuf
R04FoQyUV1UdCqt8endpUOSoKCHreOvQSKXaq1R8zXPr81/B8BnefKCtPtUS8pPgeEl+yKqjFAIf
2JmgrSUWN0E9CVUoCwMiLECF+EuVQf4ZfpRa4RsXG37OE14BcdMjZ3qnZgqAMgNczpFlq/P4FFqm
rY6lv5ZRoIfV9dBppp0W3XUSgZi8JoI3w51j/6vfgQsg/dTFZjpj2sxWclsy35eViKx2Z029guAC
x4xKoKLMI/Rb4uI5xacEDRVTF1z2i71DyCsULniY4C6huQpDkDl8ZurM6rN52xa2brPzFhgtTf8y
omjkuFARziC7iqEWiW351sxiO8r/0tW5U0ZVpdGUtQCwxmCRf1moesdV5rIRIl/nzhdpjXA0J5gb
ilRvGB8s/dTXqV23Hy7jiHyAO1mQbp3UkmB2hn58SmTt21KZim2uuSjFtned2PjBmxwY+Bejde2B
lFt2zwT0ZDsKrBu877v6QaxXK/A7cFtxO/CAP9TELMmn8h65hsxur5rcQX8f0+xL7eaqFp3y9wcT
jZigUiUEAievIROi5ZpUx8Sdw4ey/62Ot9EqIu75l3E8g3CeIQ/LVK8WPKPzNAQjOzrlV6szXKt2
hcMFxKMuO8i/jOMZj/eQNoyMRYFRrJwFypkOLtX6kZGDrh8SyNLY5v/+RA1H+QPIJ94SHbKZWpsQ
t63Xh7ayTtKa1HY4GKLM2P4aOwNxHpLlyiAvEyzr029RTF2z/Fj0x3LUDpeHcD8gnXG47QQ8MzEU
bzBjq+bqw3NmiY62+wDgIYXSjWzI/E29zBaToMgcfjeXnjT3p9aURWGcDcbbPfGMwUXVuMub2lAL
4qbGinbC+rTO61WkycdOmu1I673KgO6DOT4magdpokjE7CyykVtbhZREqtUB3yDTQU4Gt+lEtRFs
5VwykVtZbTnXVIlKmKj0IBWscNPSlVtoSd0u4/JZq6Z7akz+Zd/YDxnnYeVWV9qa87AQmAXWL8do
x59hEgVqMf3vF0hc21QZshxI52h84kM18rFVB8DI+fLBpP0dMXqnUEVkH7srCswaqgXpJcXkE9pa
FSZDTjOwHVDZ6fvMmaoZz8/EW7TevTxwIihuUXUkJMpaIEqkWhaQlbo52g5SeTwh6/zzMtTuHCkU
Qj4KhlDhHygXK7ZMaHljjoYPPbWT8gNNBG6w691nCP59MuraBJpYgJiSxNbleyX8fdkGEQAX60gW
NY1BECLIYjhWPtsZfbiMsDtKeOcGey9FVSz/Nlh2Ee1VCft7TIgTKsWXcl0ObVu+ozRbRSz9g8Ot
0rCAzNySY1/HEf2AxNnVqGR+ZSbeZXN2B2wDwy1MfYpIX8gwR4s9xleoDqJ+hr2HmY0lqD98fVyI
ljbK095CCbGLWgoQrMS4WctQcGcNoa23OoBdT7ofInvm4mx+2cD9+TLQogspajTvs59vMlgUCxjv
Ztj9YlrcqLl1k9btk9Znj5dhWFx+E1TVMwxbxxsYKQLh0CzByLWo7SJ+nszvmYQuocZBgYnApP05
O2Pxe8TamNVkYM7UKXq0FMVbplm01+7GnY09nPtN0ogXJgp79EV2ld660uYJYsKGJzfYCC+PnWiK
OB+M82SV8xL2TIWnTxW0jL4opYj+eH+CLByqIMhsqDyHb24UZleBrt1ddWSO+mn0rLy8rhLzapy6
Y2uY79mK1DMem8SNQ4RaJBvhBLzS6Oylq67CUA/kzvpyeez2yiyxus44nH+j9WAtIH+FiXqRdx2/
Q9r3B2oPbxpTME2iEeRcvKuiLmkiWKRO4wrJicQt2T7UmQ8jlXFEf0e52SvLODfvJHUxmwx4mRH6
cTf4lTodLo8e86y3q/Y8eJyXG7GppxNihmt0jW2ppaOalj2XP4fkGx7aM/JYiniId9eVppoyugDA
zc5f10p9yIsuwrpKGu3ajC1qq9rsj+F4vxJRgmd3XW2w1NcuOEnynEYtXEPSpeumXL0uyRIbac73
uDq6XnSUwCjQcOHWbzfGmWUNCLFT+mQZOcp5UyfRW8FLIJuLN3N1RuHfHkfFQjdIj+tF0eOKoT5N
8U2JsmhouAS4DsRxIsDbn6k/VvEvj1oiSenIbrnS4peq5cj0m2JekUKUuNyN5jou7sRSKcUu9XqW
jCXM8PoIu8KkuFaG8WpqtMfLbr4PQXTECRmuZ3JJNsgXkV5ZcIhc21NXP4ciQuLdZYTJxx/0GENc
5bUJYatNWVxIuPYF/wiZt153ZGInl80QwXD+nCbFZBSg9nOHrPY1G51W8mrPrbeA060ZzKsu0/3L
iLsDZ2jIhlOIX4Bv/rVhQzHPjWwBEQrgtfVs1O+ZmPP3X4L7ZpNQtRGNuG2M1+3m2IHIe0i/XDZg
NwRsALiZUdJlCisdBhDpOtOfqHU3izgJ9x5DwTH3Z5BeMjkbIyRCciNmRnTe5DHxMekxc4YPTAWi
c6mNd0N/+kQhpTEJPWJ3S9pAc44N0ieVlhmDpm5WHnrVSfIVfRoPjXZ8z0ASE8oDeF8A/9NrTzCG
qFcSyEG6cnZQw59Z4tbj899BcJvROlZxYSaAaCPlOTLCZ9TcHIxsFBWq7A/a2RTOqUm2qKUkUQ39
g/QUP8f37OWuCfqr9Ht/6r3FVWY7caM70a151xex44GT0KIyivReD+Ekl6GUmPBFtUxtefKMfIGI
meA9Yde4DQh3SJmLRApT9E+jFuD7Et001ZOs30ag/E4XAQ+/yBzOI+YcgkXZgumixVVSeQ0cT6sL
+7JP7L1Uo0n/PGicU5RxzHKtsKc7WYMdBjVeqjOncmJ3udPt7Dk/ZG7iiiLtXiPDK1jOR8zMzJqm
BWz9o/lNAx2aLlCxIrUtfZyd8EdrA9VP3sG9sUXl2QKsQjGkaI5QPjJcGdWnthSxeO3G8/No8jQB
YxLpC6i8kNnVb3vJU7t3FBa8soDboiwQudQrCnJc7Sm7Ne/aYxcUQfeFHKNgDcbfxC/8REy5t/fm
/wqWi4ME1xgjZXaxlmAkrwN59KYvxVHx5EMvakDePRixvgPVNJHLecmkb+I9AQdxWqDozF2WgKRu
uR4V7RMUPASez37nN+e9DQybyw2MhC6xBE07rEZDdugJbWMuq+X8UR3nIH7oDgK4/eV8toqLTm2c
psNUvexiih+DYTR6yG7mK8bSurilh9q6x/U9m/PGQi5WDeGqtsaYoi42Ku02DNCHV9bveIOHa5zt
4sJUDsVRvWMg/ZgEuTYFY18/VsXiQOjL7+tE8KqxVyL4Co8LWNXajWGsY9o6LwygDdvcDkEWtB79
UdyTq77B1pI6l+dONHVcsJKSZbHUEVO3hE9Neg/lSlsfReMoAOHpv6xi1rJshl3xcGj6L1RCoeqP
y3bsn6TOc8U30NK0UeZlxMr6R/JMscnpRT/QtW6pOzuTGzkllOpyD9oigjvcfmRErQY1mRYnzxGU
D11e9SHcRKk6B1xOXlqMoiXGEn1vV/QZgwuOK9FXWszAKIoiSHP5t06mByPsjnWqtXZX5bauj/ej
nAZNUQjOBS8UDJfAuRDZLUOugD4KlUrBEiATmduxAxbHIDxAW5jpMZe3lZvctTei8nDRyHJxLKIg
eKosAMf6t1E7jbrIsv1AeR5WLnKlU9EsjYZh/ef8XfrSY31ADzmopasneIpoGvePWGc8LmxZbTYs
vcwiCvK57Ly/Hqzb2Ifum285o5Pd90H6VZNs0TLffxImZ2AulOmjPGvNAmC2PNCwhf0guhl81Ydq
wpXkX16Mu+sdt3FZx2sjOtq5oDJIMdQ0DHb1G06tdiiVQBadVQUQ/HFnLadRW1QGsd5Wqj8P33JR
Dk0Ewd3/wlIJddRSwvnmqyY+JM1kF1Mo2KpFINy6jqsU57aU7dTLHBCzuwuXyWnperw8I/vzb5qo
nYboiIpq7dcnglKKuyUB0czL/EdXhVc5KDd8soLKnT6Jbiu7Xr4B47w8NNLKWkFFDYLELFij1O1p
+SUCpbFWql44/7xs2/4Qnk3jXDsP9TmGyK7mWou/9p0N2q9kFGDsBqKNRdzObI6ljtpCorlmGHQ0
iERC5/uXhg0At2QsPW1TnQAg/DB+1vzs0AWh+0P+HF6HT6uXepJLBOdtwbDx1XjmpNZzEgKRQKFR
mn+mmWobokINwbjx9XiWvHTUjAASj6k3loobKpJ7efpFENwKIpGa4QUE06/nJ23+QRRhOc3uJnGe
G/5lXEujZOh6GMGYwLODYqduFlje6FjBGNQ3mmhT2t3rN3jM4s3pfYoUqR8qExchdgmyGydDpE7u
1cMg2I72qnahe/tn6VhcVKDDCrmNDkij3x+Lb6BdAjObE943N+q9bkMu9n54KgPUY+GmvBxCpxCc
nJhXvzlYbPC5QDEjq5HTHPjpcTwqh/5gBIqXnkRXckE84t+dY9TiNTqDyZXfpnQiyt2Sf8ebplNl
Xy47I/uFLxnExYnJLPtsboFEw/KgSqU/YctN4+aQNzS4DLX/erUZPC5kgJnjP4MHNuJj5o0HHecW
KUhPwvsdW0L/bpXOv0Lr3YTWGxac8mv6YPqMqEP+CV0TN4WalAjtclzCG/5r71+KqJoW3MlcWb6J
ahm5wsekEhHFi0C4oBHHVq7mbM9oS9+crmvLKZpPgvm5HJh0vr6/M9u0gkgtG7UwGL5qV+FRv1++
9N7kqtcFOEvdTAB52fvAt/566MbVasM+hPet9YMZHiOrdFbr8yTSaxMZxkWNBdz0tdVje5/Tb3n9
UxsF2UG2SC65GxcVrLHJJGXEwC3ZLxQ521DqHGd3SGI37E4Z9IEuT5TIF1j02ITbOJtQo4ZOHcAx
zQU7NWV7UUWVhJdDnS5zkUFS82UGrRhCXY18fjEf81E+DF19VynqaaigjVVLP7OiEnIJiRYvFyZQ
pTIvSwbg1p1dnCsc0KexzauBGLgk2aIevf2s65+wpPPvMkZba41eY/bQ53igASOHCJ+Ta2KbzuJ/
i5z0K2rhv1+ewv0k3gaUCxqkls3YnOGS5GF2JVs5kHtWflqiq/Id2kubPVPnn2wSaR4hTA77xvR6
LW7C7kFgi2B58TnCaspzPWowYeRBxusCDbCeD5Cdc1BqYesHqE44lxEF6+0lLbVZAIs0gaCwRTAM
MxdJriI+lrjnSOM31HonyrfLYLvrAGLQikrgGyZP5pflaaLgLM3eO1FI6/cHLYgPbSDaRdiifRND
NjBcKFxya83NFDaZ2jVVJnDXRB5Uhv1yAS2KYQqObLshZIPGRcSpkJdQUmBUVFyhPceX5UeyrN7l
kdu/w21QuLgYZbQzSA2bFmd08ViMQmvJCQ9mUIIuqxEczUQmcVGx6fW4zTqAZenvWuntIvGKyHIF
Ju36+sYkLipWaZ3GyQKUzoMqwHPhFTf0Z+LkdnMs/OwpBMeQwNlFdvHhsG/jMlowVTU9tDhgd35m
ilbw7oXhbBVhB/zNgup67MOkBkaLLI/ssQsD1M5fLgysBS4W7JeCQeRLakHc0FGLHWaq1pnmz1Db
EOyQ+4npjUFsj9kYNCqyVIRs0MiDdRffM6628NkIKhwBZR/8IL7oxC6YJZ6hKZ8hfVKyGCiPiqfl
vROaYNvORJRZIhguSuhdOs1kBEza3mjU16p72guu2aLJYb/CZuggOBg1OVtHan6g9YcRxbuCNcQG
/0KoI1xYGK1OXgk7WfyT+S6R2uuvOh+pHb8MdIE5gvBNuLBQNsQoBhaDmC5JF5CjETBRSFH43t/Q
Nx7HBQap0LRiYbf6CbEOgeFrf8g/Dsfyq+WKGN33b8EbLC4kqAUlzcTWD7PJvMses8M/+VHl0bpR
HNUecXJRkBLGJfh79eld2dIzPF+c1dBiREDC/PXGo1Xj+Uy+7Uthb5XAD/mSrFRvVRPdTji0+0gq
OOUT2qu+RwF0E5z5ZqC2eFwFrmJyQSNTlV6aKFvDp/GYnEyPXe5j4eV+/3ViM34sGm9WWE0IpJdQ
uOVGt+214lan+WB42S886KKSqvH1Qx5UV3nwlxuJycWOttRzNB1hQGv5x7x+b/uvRvhLsLR3T2ZU
RwkVaukshReBmZZCWmZFh2kfQYvC0vYkkD3806Nucm0Eqqse0BTM+BLeF4HP0Jx5Wj3M2lwCOoHU
xvCIZyc7NB8v27fvk2cMLjYa6jgWM5pRXGt+aqybKPUvf3//LrIZPy40ymiDq0qIKb88t4SnmyOC
o2965HpGogTq4sflICp22s/kbjC5CAmxhl6NBxilB8mj4mYvmfb2MJ6M0xjg5RPFH8I71/4WcB5I
LlpqBcp2hvAFkzXgKVdJsNwhZkHgMw2MZ8Go7u+aZzQuXhpto8RxAzQ5yK9RRe+vn6Tb8Hq5B6m0
V97kD9LxXVeU86DyzS+LtKrJOAFSkablUEmz5tHC+lkhKe+a60Nl9Owc14/2ZVMFlvIUfUrZjjne
rbEI6ttsCSzlIRHJpf7Lqf7PaGpcmLRGCvomkFK5yt3oqs4QNDeSN/j0M7u8ioLW/jP5ZiC5YFnW
YyKDxhp1oGCcCCDCOF6rHyIv+gXWaaeb7PBpcls790DP4NeB0FH3r2VnY7moUrf5QKwYxi6nVXPk
j+wOA06Uh8E1vrYfZbfwI5d4mU/fdeo/43KRRl2NHowKMDvUr2LJ1ZtDJxK5FPkKF2uiYqTlXABC
K+961VOnp3wJLrvj/o56toILLaUiJyGNMHoN9AS6+XqRb/K2tQd09Grth6l5jqPDZcR/OfmfIbnI
ErXTPHY5rFoCGhSrXbohGJ6iI72LHyvsPpYrOg7tdxNvXJQPL1MoWbMFK/85z3ao15NQtzfjuaXy
I18UsAXzpnOXtXIlywQZA6y/ukVdpfpVwRE9jVHkcHkoRThcigpXAHTEsc0uAx9E+HGWb4paVJ66
+3J0HroXhuDNUQiNqdnQMh+srxdvQPlcdJSCFs3sIllu5sxv7xx/3ELnwsg4ongYTEa41RCWTlQT
08/U/raqSeJYY/378tDt+71JIKSBKnmd5ycp4rQpJQKz/lsjz3J7bGu7DPMvnvcHh38SneQo0dEd
BpwbErDHsCYg92uAjP2xcCVXRD697xFnOM4j8qKMZwviHK5Jgzq9W/sPnaYJvG7/CIRGNhU8x+hJ
4wkHQhPsr1WBatQXdk9ymoI8tmPXdLrrhlHsBe1tG2hfRC97uw6ygeXiRpOSMUlZW0MqnbrsvjBS
26z9qX4STJkIhwsWuBb0VbkCh37V/NJNvpJ7Vkyjf6k9xh2yXJOr6Ur5P9auozlupdf+IlYxNcOW
cWY0oxwsb1iOzDnz17/T8r0W1eKd9ie/hb1RFc8AjUaj0cAB4Rwnm4Hrq3RsgodSHS1yj1JVbTlJ
3SUJvfNi8b7PWEbbjWOE6fM4rsZnOfQ78/H897ffDlcCMEFH1LTZGBoQYLRFWzrGh/Ck4zaR3fBK
Qeg6v3MUKyDGUVSdoWEWOYDCobOK4TJT9p30jASsVl80A4dk/eU+dA6NCS/CWtabqAMa3jpQzVvs
Jaf1px1CHWf4atrYyEfzVF02Fi2oELzIRdMsJ0GyGeGYKiHwR5qK+eFvb6OTFAvqoMAgm/hz2t+W
0Q6daraE4Kb9eX4RN92HqZsm2vZB6MCWJeA+3w1jAmEJuY2UXdvshIST15apHbxX6CsGo1CzXppR
CWGIqj+76aXoZnvRRenfD3iOSzC200K5FK5RsgNLvijs8qt8e17K7Q3++gsYfepKh4CngZRSER+M
RvTCYPHmADyFIq9YZdtWX6HoT1mdnkFEYkmmz6fgdrJncR90olULEFF+WmTPbHhzi3kLyIRzSyJP
ZoimW0SMz3XwqNARKRInjb+dHVlZCeOIJ90olwj90E5/+LUdZFfaRdiLu+SR8rUnVva53c23vKLY
/zh4XrXJeGYZja2yUWHhaA16vFs84tV24Gj3mYUHcAvD0jxx96Gipt/SamylQreYQVHQbGssPyey
W0aFlaocL7N9w1+BMN45E4wlWQjWTUZMLNq5W9xFV7ldf+vRstXZ8tP4tHA24uYtEc0XoGdTMQ/c
ZHP8Zq9OnRnDrRTJrVCdZmUXtZXVaX4zPArSPWkTzHR1zfJCx53u/A7cXMk1NnNYjHKv4pIKJ9Bh
4g2uqDhmaXnavfBZv1QtA+knjIgIwS/rnAfe2vprXObsAN25QQINuJH2dcwPcjB5YuCBkYdzmnMF
ZLycqoZhMtGOHWKNoDlztS+ZM1mmjafJl+rmL7LTF1ZgzzyCBe6yMt5tnPRZb1MavpxGV3aVC8zk
jY+9U12KVmU3Kkejm+f+WqWMi0u1rhDaAJuy7R/G4HJRrkXtMoiuJ+EanEZC+a0eNI75bHm5NSTj
5Wa9WuqOdmEFPUalN5cZIXbwgbnf8hqE8XKyUJO4mACyDKaVgTo3DL5kGe8KR+2APQ3XKIxLG0ow
1otUlKy7b8hp0XilKJsWj4JpURXRC4z74NsTiHSZqGB4H3g6h9ht036PqSFOX8/HoePxuG4e7bQY
GF3nhmaa7EO8KCxtK+riv9fs1F0c4QrUInisbJ7Uq3of7DLw7xmebMVe+oQX5t357b297Va/gNl2
w1xHRK+kX7+g80ZX99AMhea84udid5e0kM04cV+WqNd4t4grVGbLVXHSq6YMni3tpB5Um+zCg2mT
Gx2V0MmfZNw27X+Fx2y5GG3QVQn2V4RQmmHrXumndvSzeAmdKvsX67x5f161m3a0wmT2nG6M4WgQ
yDiWxzg7qObPUMDEmZDjOHmiMbsuaM1CAL09RMMYTZR2t0mLJuJP52XZ9lkrYZhNAdp0PSwnCBOG
kS1Gqm1ol20W2lV+mJZT2vpl80mLOYf8Vhi/2h3sDW9IuwAV+Vi1jOzj6FMr3VTybV/3BwFDFDkC
0vPzjEWyZ3s+RM0yGhCwP+SP8S49oDIf5ZXpdYaBBNy4jKrrHBpzmjdymYyyDrRfZH2xq14PT8H3
+ICJfG7nmj8bO3b6neAFtx3v3kwN4hw2c6KjMCyZjQzYKKh3Z2Fn6Pth8BNDsMxMs0j9+bxmOdtA
YxyM1M1Jk7dYRKE+6eVkEfEqTO/m2j8Ps3ks6AjOdBMt7grbehaMYl01oYLdNhmeVov20JmcEg95
0x5XGMyq1YIcZy31IhiQ4JUzBrXItmp3MfL3yf2AVlltr90ZVmANruhEX+Lr9ljt8v3iIqPuEU40
uv1j8GtMEyGYyOaUBjOZYhBnIs2IeHCOcneUf8zRUWmP2vTtvG43XQyYyv+FYlxMZ6pCINBL7hzK
BykE02Oe7yuTN6hvM/WnrXAYJ5MmmGe70Hqx4lPvDkcNTayB0xK7mkHJTQeDVDx2uk0lIulrSgbR
JJ29vnfx1GmRQpWoPbTN10A+dfmnWDpqPe/xY1u4FRSzD9RwLDKQfMBAMfnVba7Tm6b3+m+zR+zE
NQIbM2e5I243j9kVJl3Y1WVaVIXONGkTAzXY1mquSs0Gu79lgsMaCWnMzFx4mJu2soJkTlqxS0qt
ibCGpD1U0fNoXi3K0wfMcQVBF3UlVWzqKWZaQSpx/FyjrzQFW4fy5e8wGJMfq6YBcSIwEhmTs0DO
IUgOnj45Yfl/GIWOTnRMWwCDDnOLFTNdD0N1hCg3cCOUeyZw+mfBTuE0upvY42UCN70knMK/eIwH
U4kSp8IM35+OD0JySsnuI2p7/T5ztlRyBhZaCd8vmn3YXcXtvlT98xCb58lKBGYfFZFkRkkOJ6yT
5hb0V5hvNllRKfwYal6YytMWs30GkcxmhdsACGF/kHnfDxxRNvNCaFj+vRzMZgn6uCnHFuqaPo2u
4uQ3oSs/S5eT3T0m6PbR98kxwCsw706/vUdfYZkNlC5issQKYHEkD8kncMEkMed04qmO2T/CLBR9
FUJ1aUGboa1I+PkBMzBFHYOaQWwEYqi3TmDuweFc4E9OIR1RcjmgX17Td4ty91cwbM1Dn6cdZkQg
uu4Lv4gvSOVk4n017f8OhXEDg2KaRkGDzzm41lsnrVRLDazQ4JEiboadJnRGMPeEyCyXpCl3apYE
MwLqfbiTdqlPq8H4b3ibW3QFw5i1UGWFqOTUvsLb0jzG8XVW3pmFd15p1ITYOBYxiYirB9pYMUX0
rQUsNTEzMEOhBwBj5UBphKnaeIH/GhSlFcj4FxGOt96y6TUg43m6cg4M8DIirynthPDKIJxIeWtb
rr/PuBvVzAXaIY7KghLTXtV9JqtWxOvr2QSRDUJMImmIGpm9j17+udY7dPMTqbite3Hf9bmLoVKP
5xdns2YBg3WQ08BTMSbasji60QZSmKnIz45ueCHtjL0u2uCQeZkrHZ2M2yn5yPqsIBmfs9RmJgQS
RDPbT3JSWn16c16oTd2tABifI+iSWgo9ZFKSh3oZbDm8zFMeb+7mobDSHNtV31UyqAhViEEJSF5Y
Arzi5T6a2pTkQUW5h7SP+A2Gm+b9Kh3LLZT02ZKWS45W+z3tGOpPwXX8UFy0eFeSURM0Ilh8/it9
EiYaUUaMI14IJMWGyhDF5dlNwpslxlkzNsOWJ3oe5hPWbFFt8CFYk3iVYMbreUE2KYLXa8a4BsUI
6kajKPPB8NOLELXLdKzccFhsyV4u8cBvyVaENx5eYmbLo6+BGZ9RG1OcEwxCQaMX8Qov9Xsv2uUe
LxLazJGvcRiXPun5NKodBFRPHW17QZyaPCk+rrZO6PB6KTbD4jUa4zykYB5IRA2jdgcn8DGgzEsc
0yUufR+Xn3g1JzwbYRzHVIpGUtYQzjDu5Ei2w+zYcPs3qIbeHVer7cU4j67I8i4Qsb260E8C2a6r
Z42cRl5rF0cWNmeWl7KulSJkCcObBAFEZFwo86fz5k7V/14Uw9B0VdExLZ4JV/KcpO1MHa0oHLV0
38zf1Oy2Gb+QLrfPI21L84rEeIi5FeYk7oGUYmB3clG3GPuwOw+x7fZeIZgwQtaEYOoXQMRKaTWy
YtXd03mE7c0DEjwV3M1gaGZzU3qiTqQW8WTxi3CG9jU0T5Iv+MMp9HivlJsqW4ExKmtJmaQCBRPL
b20pWML8Oealtjd1tsJgdFblaK1qZ2CQ5GgM92rKSfxuvu7Csn5rjPGnei30eGIEgIQXa7wD7qKn
SLSkY406RMNJAtD0gEZt5iUvNr0pMVXkD0HwaLA1bpg6uYy4ulAqBsp8N6Av8o9q3DZ9wSsOW+O2
1CFRhwiEX2blSEpuGWD/yKNdWFzN6C8170vimt1lHd0O+n2S72ZxdpLsOvpQ8YO++h3MRi47rVKy
BvJiknvfYtKTuBOX2/PWv20rv3VqMvaY9fn4iyQori+y7tjy6i237f31+4wtTlOwdBOluG2HB3P8
2Svfc4yhOS/DpsNb6YkxR1UWBkMdKIboN0ViG8vitJorLqeAR0KzaRqgccBwDkyBQ7Xg21uNVM4k
bkRAmQ2ClfSqjC9yI7UK7rziTVtfATEnuhA3ejQI1E+g4Uq6wOmKJrIU7RjnVceThznK807/5+UZ
c1rsaooOxEwelUCy8Nr/kfvTSiLmGI9woyk6ExIFUeAKYCqoe9WdA8k/L9G2O1/hMCd50qV9ENRY
omQPTgl4ifhIk/54okWfO68xjqM/NgGxIHwtK+qScjIeyaTf5p2cWnmq+4tacMrmNrfqq2Bsp0UY
mbOoU5NI+tAmiWxJKCj5O+WxnRZhkqS9/C/VtvYyY7rYLQdUSPuhk/NOXrrk7yKVlUSMcwgzxWjF
EtrT78JdfFt5C2Y+jw+5H9vhvXIzxli30kO6Bdi8oi/q2M5hM05DlJQokKg5ds7gqHZr5z86KwOh
D+ZuOjyik00vaKJkAQNE6QAhxpPrILBvKm3EBaTDpK95tkRst5Y0zkeWb4XDeHN5SGuUIgJH9auA
NsN5sS+HDi1ia/wFowPtvwRkVrAt2kIL40l1gpPkIVG6S+3WIQf6fPEHw+g212wlHrNmjaSDycyA
eJNHugPxWj/2886fPZRXOUPq8sifNnf3Co/x9qkRx1oVAq8vFhu3HptUeAcKPV2ZOYrc3Nsm2htA
1I+xJ+yMA9RbjL00LkAKMNwgGywz5aR8N/2iIaoSEU0UzyDQfXt0kUCYammucC04BD7GxzuJ17yQ
SdVX/KXa0twajP599Qg0q+2YlU2JBtMg8zptQZFoeCGqs62H0u0HbHCNxZxho5SHBuYe04yMehBd
kDD46v1k64fONy559JSbgkkoJsYwBUNCmeFbwSalXEpSw+BVRbXm7LEuDAykOJqYpPQRsV6RXmo+
VipMDUEo52lQaaF2adGSYmOfj1brUGccqRav/XnLR0Ei2j+iSabOph7DHC+DgQjJMDu3HBJbFU6B
xBvyspk7MGRJUUSMO8AoMMZhKMk0giW7o1TSmWw1+/QgJ9Z0QzBPMnfmCz6B26ZYK0DWZ6jCGKYB
APvqm675I+I2mXBKD7YxVBBH4qFQhV28NYp5CZIyijGI2Ag9WWsOxuj1RcrpXNpyERgO8BuE8e0L
BnuPJaZjODVGi4bV1YJWs/Mmx0Ng1ibqNGFW6ejmLB4saRQdPK1whKB7kT1110Iwq4ExtqALDSEE
aubxnAKm/lSIHpYiva4ncV9KqXNepP+wNwNzynWUG8tsuWATCPMY5vrLLno55lGwThvlfp1RgiPy
KPU3HQTuBv8AsvlhMlW5EjUastBonlY+z+oTSGIsWf3IyEPMof6Nw9icHFRm3GBModOp34baLdHg
mEz357XHk4UxuWowUZdHlRdjMKDe28KMJfqazzz6yE3Dw0xFBY+tEp7ZGQ9uaIIeZZWCRQoGlxT5
sSICJ4+0KYpCRF1FCIb3Oub0U4Wl6QQBEFqcPlTJ8pAq8idt/oFCrw+E6Sh/QMMJvIGhsCntqtDE
IkmgtLqrfb2sd2pQ3J1fl019qZIJtlM8E+psxgpTpMiEXCayiKKOp6jAjtOGo6/tcGGFwaz9EIJp
veiBAdohEJ674UG+1yzJJnZ+J3Cbrjc96AqNcT2hkIBiswUamtjhEiq8rOWWFvAMbdMKVjBUsasz
daxFUk4DYIZltluldzF+zhaqylOFxv27NWIMTu6rasyp/nQxcrIZc3gTjqFt+7aVNFTalTSSoXc5
6i2wPR8XT0RBfuRMoaW+LNLwOeZ2iG+bHVFo4kMjIpt/a9USO7ikrs3cqfVpVDg2t706OD4xjVtU
wBPPyNNL8lTW2DnFUtjqeGrNzOqDqxT92+fXZvMUouf0P0D0XrpSXDfNQTwkBrZorNoBLtPj9ybH
tJjwOOqcA+8/9tErFhMwiniSrrMAWIMn/6SD26Mn0MdaeLO7K7j3se0V+g3GPi8EcTUvGbVvTaid
HiNVqrzl2DVPILYoKm5jMzM6rJI6ucUez+F+HYK5ZrFFzKu1Gp/XAsyTiXFEyawWaAEGXlX1iWsa
i2BpUT44502CY3ssm5auBUOV1NBcEj1IPQa7wveQ9CTD950H4tgeW3CLOZFqtSQACubCKirRSpDJ
adrLaPwCjh4O2KZbRaoS05AwZBl1Am8NvSn6cW6aGQdF5xkFsXXNXoKPsDqgxOc3COOGAlmai1LH
3bUcMDJNqqykAI1rx0tVbvJdoTJCw3Bu1UC1K3NGzOgHMbNWhHtASa8juyDNdLISA1QoOSLuSefX
ie7Ld5EqAaEQjtiX8tO3qsuWEXcYBdehHvVLVZXbUtFifq223AbF52nIUVJfWmWpthzcTftY4TLm
XpOZNNqCJevV1pbgAVsTFMLmbUHLbHkzwbY38wqN0WmZKPUyTkBrXcG0ZBcRiwtuh9EBqbCdX/H2
8ssYk3daRdpcQySOlWTrwuqgVIgZYQ0pcUW8Q6Iju1YxKAN0eZjX24WWeeqP5XNcoKRYdvjsKpvO
5BWfzdcG+GW6UMJW2wpZvrQ5VcLknTeczWYMY4XBROaKEiRKlEBG1W/2ZBfsFX9yGws0VHsOEl2d
M9pks7VCZKCMXoY00pXh17e4FoIERLzL98QeTh8jY1gLxhgL+nxNJEboRk/30vBDne7ikPeWs73L
V9qjK7g+m6u8TAaTgvykPE2JJ4OA1xU9xcW4bV7hxKbXX4Ex/rFekrbROiyVKI+6j9E1wgUcUAn6
077zJi1UOf54I2TTiYqCOLT063ifZ31YM2tDLNQKRheigj53wbRlOkprTahD6WyMyO4sQ+Qc2O/P
gLeQjEL7KBjTOACkkf1s+p8xaCbGD4wvoiAa0mIqmh0MwkRURaELRQaWUtRo2FryNR4tvb8/b+3v
t+5bCCaQKpayikgDiH44Dste63nh9HtjeAPABk9DKnWhTgGS2OrhkdKbTnKN7+FLfhkdP5EF1QnH
4vSBLPpbZMZjiEbcmRg+YqAarzmivxATrebvraN68i6z9e9/pUeNOWCmMDaShYopda6uflYS3iVr
e6HA70BZdt7TOxhS31dDIIN+r6rdtgr8oWw4CbcNL0E19orBxBwxmM6LJAbGqNvd0byg7LGDDvqj
bCfu/veC7LdgzL0EV/ARmRbJQEuWHyeurnlJ8qFN+ioPs38wM1PPNAEQwXKjhV5S3YW8c2nbD7xC
MPsnjs0uJQ1UlqF/ecl+zoGX5v97LPhGVez5mgypWcNLQA70cA53kukW/c1H7Pe3HO+eQVW1qfUI
EJXmknwn8GrKOXpiD9UiCASlGrEUYXInpUedYCol9xygO/rtyf1WT8xROndZPfS4YuNWqHjLvvRN
E0nJ0TF2mCFi2uc19j6UfQtGN+zqSM3LqhdJCokEDHq3zVQynUQZvyppCaLvRMYMxwKzUoc4iG6i
YYw46Bx3oFB9r9DLOKqnvvy1XqXga83deel468W4giWpiFrW+P5Q0q2TVXeK4v0dBOMAcENro0zA
ahWhO2K9NGfgQfC0xDiAWamI1OLRyQnIk1R/y0de+TVPTcz2zwdJJnECAHlya9GtpIdSfTivJp5X
ZnniqrweOpqccFppN0b32oRh95qXLccwAQXGDynBPPXlmIg8ToD3dyYYOJLhYLwzccllo6pFUeaJ
lAQOujuoyrWsUAcqkyNIl3gB3ObGXUExe8mQo3ZMBe1jB8+mUazAmK3TSk2UxrUOVzTtcjCID8/n
F4ynN2brCFozxEWI79dNvRtEb4ru1XY/K7d5zHsW4YnCbKFcFGqQcKNVTwDfTC198Hhb6YrZQIsm
p7PYYWG6zsTDrDvUijVl/nmFbW6iFQiziUQ5NOSJwNDq5jafTxX+NzihzTYE+mVERZffs9hMWJPa
gJk7JBXROJc7fX7MzNvzcmyvxisIEwOmbQ1KOHQhOm1jG8W9GXw///3te47xCsCcbyAxjcpuhBTo
MRKS20W7Fxe/aq+NwZp6t6sfkeWw4A6CbHDLlrNK1GzfHa4rcCr96sSpNalaKrS9OOns6vFzFxx0
7b7ueFlknhKZ3WkkSa0tMmA68xBMu6X8cV6J1GLPicHsTiJWojQR+v3QFy4UvPGhNbh7FIZjOXHs
gQfF7M4AD74jSCURG0a+mAtWlh3aYIdywEX63vLo/nlgzE4do0ZIEPoY6NtsLVE5mLVfosarKHf5
8jhEf2uKzJ7N06EpZO3FGuzJC3dod8w8we2sWd/NTmdTvunzC0e1dWbhWLb6niSNRFogTnNjzWj9
SK76vnBbDCjUOR6c4y1YyvqiEFQdd3ts5OJHrlxMWmuLKC87Lw8PhPEWvTgGRd1AHnWsnCYld4Z4
NAedU5HHQ2FcRlqEYy11QBEw0qRcrFHAXD9ekQtnz7KM9FW/yCUpoK8gC63RmHzlI1wlNBr57fvY
Qqtl7EgviBCkCUHrJttoOHJBfRY69Hb6kTkgFA79nBqezEyFTakq4SipAc3vqPk1GSwlulcmjgFs
a+03BHurq2dDljsaYldptCOFdiqyfn/exrZjx1cx2GudqYvGvNAAmPbVLfvwoMUOTYslF8Jejzk7
dPOEgK7w+oZSJ42ddqhipMmCbBI9x/GupIleMke2sOR7Q0t4E8vFLW+wwmLcXVD3U1dXOGtHIRHs
rOiFx36OS8tEI9AXdKVll6CplH3SBZPV5JQaxSzAP3tevTyBGSfY1F2fZvDwTj7mVkwua0PzdNVq
Sh59zaap/JZWZ9kFUbQ+R8aCMEyKj0lzt/CYgHjfZ1JlSlZ06ogMpLMED10eW5XAOXU33ZCJzWTI
pqLhTelt8GDmqRAr8QTnrVUXRhm5gmFaeZDxso2bF4kVDnO6o9csmqtyfvES6uFXBgs+QvT+JIO1
eSKtwJjzve7GYMoECLXInaNq7qi5U+H16RGicq77PP0x5p7M4lSYA+RqG2+ZURN/2wwlx5q3jeB1
jRhrxugjcMxFwEjam7gZLVDBcRA4UrBHuFz1waSAiAlvRPsy1d0guxHVnqOqTZ9HRBFFSajiUVW2
Rz7QuywaQOH4Los57/lPX1sircGoUldRcSPFc9oOuJzr03W9WK10xz1dt7zMGoLZOxkJpwxzBg1H
IV8T6S4qNR9nUZx37nlvxlUcs3nAkTWBHAiyEPl3+ldFauuP0r88qZjNE+RNM9Xmgp3aHeR4sYf8
aNSTN3zkcklEhTIVY2QiXrjfLpBgqBGKFbFJ//wg37YBDYVjskRQacdsnCIgct7EEKUdOh9lVnaX
G4dU+n5+eTZRJPB+4OEcxewKozDMUJ8XIsMMNNBZ6gb6OAYrnHhH2pZPg65+ozCORotw9Rpz2ECB
QZ3JXd9fdaPgL4pHBw6dF4gHxagtTxQjFVOaO8sSSxMyJw0wRji+KIPc0U1etMVRH5tFI8MoxjIo
sRw9Os7SY4OXSP3xrwRSGVNr1bZtYyqQIYf2WIn22Lhx5AnV5VxNH9qsrwvFTlyQSSonGdoe3nm5
PznptpWnIMkoaaiDFOnfV15OAvncnKmIhhVptvvcuGqWzFEr3h2WB8M4IKmOdbHQoUA4U0GmzpTw
zGDrkEN9/G9JmF2kFZnZzRJCtj+MpLaN+vX7zP6JuiLPwWECMlHpU5/11jJZtX7XZD6JOLEOD4nZ
PpGRCIKJFlHHXL7rYe+HKZxnbwEqzlLOmcpZmJfijNX6j2NpxgF9YNfKiwgn9qi4AvJM57cPVQ17
wV8tzcvxtAIRmkGfBdQAO5Vsgjk0AuN0ciMipsf8R2uezR9Blf04D7ktFyoHVEnRYNnM7ViccCko
CQISHA6/Tu8P3fIIZev5B4IJEIRGzlGaBgghR/78qfkA+ZxO1gBUxpXaanUaUVKB06dOTkWjW7Jh
VSjH/ztFMTvTbIalrmho0Jkgpk4vF1z0qw8d1bKIUjQ06KiY0vtWkrCoJkOosP2xGkhVYPsL/3vp
HpS1gpDfQoihHhhzAQih+wTCKDszL0qVZ8gb9V9vURizEloMGm6pb0auQrcWZ5WrMJCr4GXGNn3a
SijGxGat/iduq8x7MXa1fPeBxV99n7GwTguqYgB7AJS2T0vBSSVLSnT370AYCxOqOp1R2va/vNVv
B7grQRjnX4YmyRUaSZsjSu+L6CD0yB0I4CbpJHuYzX2Z6baazo4qyp977jM+F585HCa9b5dG+mUX
1f6XVcQErA5/YhWbvm0lLHM+SFKUFgotfkgUa9DvUAU7KZzuRw4E25UTI6SqtRAeO9W9UB5tHHZS
w5vAx7FulqIpyKNqUirIoYY3GM1q1dxrKW9dWE4maayKqWwhB/brv3UvL5nF/4d1YTtZUKgpdS35
5eX+MLPIFYjxCGqZJETvoLM6c/41tCp7SYN8LFW68qmEcQ+qXKSGSH1qJ3qjBDZlFb2APBY/nqkx
7mFQlL4eqDVX9WHoHiTQX1Y8jA3+NvhtlXKc0iMI5YRvT4dBzaVA7RvTma4whsutDxmGzql7hCCo
7XEx6vQHb9j5S1PRu6BnBcm4pKGN8iJsAJnsp2NzHPaKF9m45xuWfqlj+i+lWFA/jXsRM3as5KZ4
4JXJbf8C8OIhKEbp5Ds6/nwBvdsiYMI6nciUt5ZmV3dD/IyhVl7uD3ac074KS9gLu2F8Lm4pKT/v
ANt82MQDr4oSR1nWNLYHRhvjbApa/Ibmk/ZQ7FUM0qqe+gr92i8Vy9GhEDgBzaZXQUeuDAJkdN2w
pZU13ptRZBdBatEtzSuFxwVKveu7dV19n/G+Y1jivWKKTSdUh13dtbYiNZaQ5dd9L/t62vtJrLip
XPMKUrZt+BWYrbcMYz2XRwPAcWalXyijT+SEp0K31N4ybwo3vloweefT+cN7g7sIO2eFyoRuSlrF
WkmgzuHTBLYJFLwnIF3+1nryN9SouPMODQw8Jr3tMGsFygRzJgHP81AmppPPbn45+pEXfa1yFyN2
D40PzX/lCEmFeL+mBhizkVaE3TCObpYw5Uclpel0oGiSnNgVBfSF4TkFXOfT+JErF3hy/wVjfFEm
yhpYFyvT0aC8+agvYK3lvA3ST5yTh/E9cTorg5LXJrgjTSsa/br5rNV7WeCVrm7MfqXW8SoLE/fo
wlIpvQLFJRji1drpZzVxgnCn7TEOmbLpFSdhH95puZXehanN87Eb5JJv4Zm9GLdoVk8yqHIIXYwE
d0RX3+V+cSHdoAjkcvQmV8bMm4/0ja1xDfbVZqpkTTUy6DcrhSMRe0uYes4Sbh6LBjF1Bf77PR9s
TLsKm6wzncW8ikRnWU655p83e5muzjszWWEwwcRMulnpupaa/ehSiovoLpEwLhgPECpGMoUHY6/c
ts7o0Ils4Pz/2VipYz4HlK3kqn3Kedtw6+kPxfC/ZWa2YbuIcWaC5P2F/rE8RM5gxXtQiJ14nSAb
fTVYwBUSswcDYynCoAZS4yhecx0c6IwawSauWlnBTjhpKCUP7Mar8Zoq7riMkJv7cwXP7M8mC0Yt
fVU8nX7X1uizbzHtK7QHXwYsef4ARQakNjXZkAhoF3SF2a3mMMY9Rj5gu3jJ9QK2m26nfJ5eyG6S
E28qyKaMKzBmb/YNhjQlBWpnK/mx1q7l6FI3LiTeO/jmaf+KwiZ/iz5JEkkAStB6qnK5BI/n98gG
F+obnbGpC10qNS1tAdC6mOKFPdJ9JZe6aMU3OhwMbUMJe6u8iz3TSUvnPDhPOOYYVMc67PQS6zVq
ojWI92G9Pw+wHZ6t1MfkM/qkjjPQIvw6+MACh9nZAahJB5tOqBCeeeEgTyD691VGK65NEZXUEGhS
jpnoT9HuvDybTnMlDuNA8MrZCwat15aLx1CrLbHNbUqGeR6FY9kq/ftKij7sRDDeASXXHEn+WWQ3
s/qtILwqXZ4wjJMQpClFuR9gBjDmhSBo7tOHlkvQzFsSxicQIQ66sQNKW/p5cFAmTkM3/ZXvzpjV
kjBuYNabsMS8JbRtxQ/d9B0d+BZpr8TgICY355dlS1+aqLz4NiRl2ZRv0elKFLYLwkPzzmxtVfwR
Nk9/B8HY71Jnk9lRiLhZLKF0g2G0NEwBOo+yGXOvJWHMuAJDf1BRGPUziHtnN7LzQ+IZ++IJZIMH
/VC46Dzg1NFuOjpav4GqcIJqDtbRYVQoWF17BAN0Inbm9D8k0QoSK/cbtz6CZSK0G9uk/C9o7Gov
TE7Zz5YZrtEZV1eVY2gaIm7LsuQXxv0o3p7XKe/7jKPD69PY1yjKc2L8/DC5jnTuSBxqyaylr0Vg
jGMQZmOMFkA0L9EUqvH8ZtfXyHZ7NWKoBvMXY8wcskxMtsSwVJ+XTuOuIGM2WqdUldrQFTxN3vhI
+4SFW+Vrjulw+imKQTjQnHBNdBK/ez6v3a1Aci064xEbUoxqFVDtquSUN5Jfz9HOEO+mrPVAsecI
JONePeiKnVM34x5VYxqVlmLS1miwofs4uvY6OLVLzJxGSxjn1rbl9NciMn6yK5dxNkcod1G/mcpD
0g1PxBCu25lXSrN5Jq+RGI+Zt80UTTRxNHmB39rZlXCbYQie/YuVkEx8w9n2nL+3PpvtraYZ5DUd
EFUf5KkWQlE1sbqdiuQYCgqt5aGyAzBic9wcZ0uy6V89TBo9HoBa6hel+TgVX88bJe/7jEtBTVWo
tvT7/TA6eY4LqRlynCYPgvEqYTI0Y0J9JrIy2Xw7ilwr5y0N41SEKS7ScgACeZnPJlkmIsHIijxq
D/1x8pMbrbMIJ/2/MUeT8lW/WgTjSsTyXxuko7ZAqvtILhTJFZ97RLyY8HXTR5a4C27j7iM2IYmY
PQ5mR1l+SQytQqu8ToxwwmxuJ+xvc22X8drGtn3kCoBZsUiqNa0wqD4VsLHIYD8U3CgAO0YNL1ns
eiew2iv5WH3mJw22j/UVNrOWnS7PeoHWZYdchbvqCsNxZif5Ku51n9D79ZVxW1Yu72DdfDHQVqjM
UkZRBodCoNLghADfqk/d7pvuK654wWMH2PZcKyjmGAiyKiZl/Y+xvmQLQVKRI104e5rXnHiDDrh4
zBGw9L1e6UhxObOfP4a7wqMZg/abZsleY8/cvmbuAjJnQFMs2qxT+ejIeppEJ7NTC9b1E5h9XGHv
DLpb8LwkV0jmOJACIU7qBKATWl/l2ipt7Tm16cRzjBLEVOI77hDdzZP1dRlfkierTZiFGQnQXQnH
qXr65NFtUvumXWd2q+9BZfEHM5Y2M74rK315y1hhNmGbTTGNz36d5q09fB2Qgq336g5tIJwCm81U
+hqNORqCWcMwr4IazoHOyIZ0iU1yCxPPiY8oyW5KW/gOFtbzBxLPfmTG+RhqkibNBCGpV6XzIOMf
QmhJohX62tWCXKX4f6RdyXLduA79IlVppKStpjvbjuMhyUaVUfM86+vfodOdq9CK+NrpLHrhKp0L
EABBEjj4IoHSjWdCq3uIhLcXXdF1mt7/fl4FU1xbSQNgZ1Wwx3aw5fkO1cA86ajSXiVkCxjG+0F8
mEaiUSF2P7VOi+eJZOd7BuTKnLcQ4GGDWoAxrl9WcYykktrLFJ1mkqKwfXgn1byHw9XEdgHDeLws
KF2aFRSGFmjnYAIJdmLilcFz2vZW7JsOx0R4SmS8va/nttJCAP68kk3c2DHuMFkBWS2eCXn3MasX
6As1spkfaIe7uEer6T9uV3pohiJH3ZtBTG0++oHTuwEGeg4zt+nrDx7/yyrZ9G+ISDTkCSQdJQzF
Kb3QU3PbB8Py6BZOjufBw7ZqOV7wqhRAH0zcqNDgLSeYu0KsKi0Os6J72zCr54SrxbBFAJipGyo9
zTr7TLENcPQKkl2D6GscGnsbiScQk06MRqxmAt3YW7Wx9PSiJ77V6ZxLlfVMcCEPEzymIOkFkW4/
8Vk+yvawa76bN1nsgmrQUXAlgE5EGa1h3AuBVekwfRj/oQZOedkWFxsCbj01TM8dcDrIf6RyZKtk
F8rvtzW4boPoFhIxcZGyfDPeJuhjrRV0sfIzOebO/KzfaJfkoHogRfmoP3DQVk3jisY6m1b2QlzS
IgT5nQG03LAyuz4pl+fJm5waL5u+a37jEffTQPgqKmNQD0rkKZ8vyxWb11ppGmWH9K/GK1x+H+lP
iulGmKUkpm+pwUNXnajr4F0WdZY0VgYhadk3Psqkm7Mqgchg7/MGY6+nswsMZpdpOxnjKnpgvFT0
VEf6bPN/V1px0ZhtJlMKFF6isnCJ9tJ19Nb6oaX6mM1GGAS5nhOAaWBiHx5U+Yf8lv7XJQRj8BMh
XWVSeVCHjRKlpOM3P6467nWB2GlAxChMLTXRMqq2XkR6xyiPROa1AtHY9tqqf1mayVQl6GqdCGkB
OUBqM3T7KuH4Kk8Iuk0vos9oRAa45E3a90oZTLLA5TKYrEdWTByTFBnEBbi2/h2jH1Klyk1UVqTn
9GE+Syf/2zBY013rTk7mRA7I+N+Te14UWs1oFqjMrhGbfSiUYYCb3Cqx+u6iBrddLFgKyn5Jue/9
8E1p4QKQ2UAQYnvUrAmGExo7WgAUJBZqYwIc1VxM6IGcvKqA1TC7AGQiRF6IWj8rkLA0L7AQeUJu
n8tW/N8pspGCLnCY2BCb2RB0GXCMItPcKixNjKhDcij2Inhdy4B7fFgN5RiHouloRXo9TMlvcEdP
9NR0hL1oq3YdWuPJQPXNO+VGc+lVHa40dtVez+2Gd/u56m+aSkxFNEXRZBljzE4qgySDrYrhoTN2
Au/Cifd9xipLvTUlv8P3k3B0TTK+A28yJ5NZ195VBMYOtcwvAq0AhGLextWxUr2g/VSaqRONPsfm
Vy1woS3GAptIThXw9qP8psxyKxJ6D3edB7kPaktsef1Cq2ALM2R2DZDjxqTRAOaLu3Y+R41oB9Jd
l83OdvqyHhKv4YrZOkg/G1HSAafCZMEg2ZX5t4w3KY8jC6EFIouwm41yHaCkBxfR2ZNQhXYgTFAf
5gZzp7vQDeL1BvJLGpaVGb3sZaESanC1px4VWutyDkHj6slO6PIuqjiqYykEVRJj5A86YBwzx9i/
/kkYHvn9fasgGLCimqAwfz2WUZvkPpRCbFko1o2LwMVQDcoNvm0E6wnRAoXZGMOqSDLAv605bdUc
FmDMDinhimYMTYCVGuktjKs+NJ16UfrU0Yfa25aMmu8rg0BPMQYREBSrsoWqopZHaPTEfoEpdU17
Vsy7EWzdlT2O56Bu7Vh8Q30XueKxaVJD6iBPVSyXVl467T2RQ3RCfd2Wad0kfsnEZkmhKvuEpv/O
XKDQuWr2YE+wCzT+/h0MYxPo9zYnwwdMKeNiOQSXVBsfo05/y2PLQmOMNXRqrveJABgJlFjSiFns
+2051o+DCwRmF4r1YFLROYbzS4VbTxX3guUJdLomwQwhcgIhybdtQN760L8vwl1Xi2aFiY9IjRJx
P47pSU1QU6t1HMVx5aJ+tsAptbmoowg4b2NYoWracCWWLUQCdYIcBQh3k3Bn6jdZcdhWG+/7zI5X
jbrQJT7EKeNPrfh5nnbb31+/cl/YAbPV+SNy5KoFgIyh754WSwRdzHVwI6LGR+ink6gJsRNK/ako
fOVURuG7phqi2yrW4p3UJPX99u/Zlhf51+/LJwxKC7op/BwyHibtfuTZB+/7zGFqjFCRPFFirqy8
G9vQUnlx6A+7xr+ByBSZCGHW8jihMvHFANXjz0M7GDz/v/ao9V3jCsbEiViYp2CaAdaG92FxGchj
hJKLOeWsClcoqtaFVzXKnPlRBDPPz/lds2v38i1otzGWS3B4M3K2A8WrLu1MC+XBrKnFd8fED6wA
Axjl1Po7M2OihNxiHqdP9RbNt3P/tZAft7+/LoQOlgMJRMcym3KV6Jcd+hwv5VkwuylIq7Q5vDFH
HiP6+vJfYRhbE3NlMkWdZnY5inr1Y9hlLjEeVPKwLQ4PhzGzZKh6UpYQp5geif+j6wsn0M4YyMKJ
Rjy1MWYWJpkuxLSfJSoMLytNtw1RD1aNzrY49DOvg/ZVbfRnLKy59PUomGeIoxJLGc5J/X77+7zj
F/374vtxZw4FCMNx2+EfRyFzzPEcRaI9l18M+U37+OL8xWwQmjTViv5yWn2Xn+tD7iWGm++rD82h
veSqJXzbFm1VdQs4ZrvIpazA9DeIppAvffxhLr3t79Of+2pp/v0+3mWZ+F9Gfm9iaCPeY7Po0sUy
ZnG1vm2U/bnuR9mOm3FCXZnIy4hXDXwBy2wLUqz2YhoB1sd8qUavLbMMLdBHNyFnPjoPiPHYAsfX
sNWpfI1iiZozgXG/fPCnt2TcC3kYh52KThIzei805rcanpni50jj+OqmJWCl6N8XRk6GxABfPHy1
V5/m4q5PON9fjQULERgnbfqh00lNYwHufRJMnwYPtTy/hb+QLFDoei2kSKVk1iTqPvJ8GbWD5vd2
3PWc3Ya36Ew8KOW6bZGUoguquImSuxHV7dKd7POor3gaY0JBVCtKjHdpPHBKD3WLW8AisnJUUWx7
6HpBgWZIsonSb/CgMb6iNkGXpwNUNt+2zs/WPO0eo9VVq3dpk1x8MRoO5qpkaHAUJXS0EpHNsjEz
ww9x8sJ8hwS9+14ZXrKcE0h5EIzy/BC127OPq3wljj6LtXEvj6EXjK2zrb1Vr1lIwsRPIauiNqMw
cvYjn/azyBFj1dR+fR9u+bs94y9jK6O82CkiOx4xQtP8LvfflYZna9tyYFl+x1ENNStTyhIcl7fd
8D7hzdJdzzgXgjCBcsIwvkCnAC9THH6m0f3PKQ58/jOe1phwCcajXEPhITrNu8+C5kq9YPWzG1Sc
vGD9cLoQiomZQzeZHdjCQNo9oKM9tCUr9mbdGiSnc1ByuB/edJe9AGSCqF5HioQHEBynJlcNn3re
QASe4ujfF+HTb/2mEtEK7RTkuYs0TyRuHOq2AH7Wbb/Zdk9JZEJoJpigqBuhOak6KCXKAD4UvEm9
PJNmIkCl1WLqUzJOIxpdNcrvdCSgfycF4/2FPxdxh+HR+P1Pedh80KQAT1GFNNvbOOuiYGI4uIsx
9pcwy97OUzEaE1iVSuVHO97mvHv49dW4fp9Z9pBoeQgqLZxx448xCj7U8KxO6V8KwSx5JXShYVIS
qtb8rFXPSftuW0k8IZj1RmMyTk0Nvh8POxFzB8TmuZR4Hk/j4Kt8llw1xax4NncTETA28xd17csw
j5/UtdxhHn8Imr/QWGpKTApKR6n7lwLkPxYMcPTH8kt3jRi1UgL95fN5rDIXhDoN4RUxrweYq0TM
NlBqVatOKmg5prna9eZwM/ZOqXZOM4VvMQcdg1FRbQOGHpZwc0Q19hwOCGWTmGOKGXZoknplZDhv
sLoFDLMFYGBQlKU5YAwyWPgdVpJ4St9xUNaTtAUMEwFmTMJREgUwyvvODfbNbrS+D3dnbYf3dg/3
fBy8VVtYwDEBIZXiDvd2gBM1zVL6cAfBYiJxLndXjWGBwkaEoAlH0wfBLwYzWqaeWeGseXqX3AuE
06K1jqRhEr2pKJLMpjflNOG2k94PyU3i5ALmmFajnUaJLYn9X0IxFi6P/mjWBPddk56d69j40vfk
89zEtVWb5Ye3GN9VLOX37VpI48bPaSlJEhofk4jcJFnnzF3KsQYa1F4FPf0Kw9h4ShJNC+kbYFOj
jtNMjlo22YY4PAry7Kokdwko78kUfP476RibFwUtqIwS0hXyTphbC3SVvviXGIyhD6GUG6UEDD//
3mhOOMyWzKtDpGa8pT7GzLNCqZOWPs8NGBAAPz6SPj0kw3Q2cB8fTjz2hfUngMVyMRuh7A+YrUz1
pr7T60N9UPao1dsHINDOd6qXeYKj3G2v1PpGtYBktkVJn81YDGEhlZvc0BdpzaUsQZRzgVcLS41t
Q5ss66MqC3EBlkmUgQ2VlZXVLtLV/bY469Hvl72/SLvIglVBb0hDb8dN/VFNdoLxrBX3fwfBRAml
zZMkaAAhmP6eZMGDOFUfxZI39JUnCRMgovxfF4qrh6Q4l/OhJpy150EwwaEKUDbf07O82bwj0Ukt
H6KY1wXAM+mX7oTFinRS2taSDJOOD7TpYd5LYDC8nzx6yEJbKkqHOBdu1Ee2rIyJC3KS5mZFI6vf
fSb+ZPeNjjrlU5ud8uBQpjzip/UIC6orFZcwJoqk8HMW8o2k0UlFC2Gk7rlQtUdV7BwSYKRs0YO5
bDp2SJPazpQ5gf0PfnvFZcxQzCoNswKA+/upXPT+nxrR9VWkTNGY+CJSDqHfpczFIU3EFMcl8khv
migjBe16yidrwnCWyON1Fa+a5gKPCYRi2eQVGEUMp59PTRfbXb9LJt7EvdV4tABhQh8eWFEbRQd3
pcqjnu/KnpPHru4e1++zLCF1UldDRmelaOUtqh/taDgXItrEglNe1xyrX02TFliMGfatX4V+D4Vp
nWSN41ecNdvkoHe82yYeDmN2vihLlUhHs4j1l8x0k/BxLk4Z4dA3cJZfZYJfrtV6FQVA0RvdGQXZ
xjRolCn0nCcAjgGoTABMey0c8TiEt8fs2Zxuk/Itu9FiUaiYi9gghrNZxiMMDOPcrcl0x9i3eu35
DfvRAoSJd2o0hb0CYgGQJJzK0srjd9KbnoIWEIz3t9VUTnhkwPky+wiy+A69Yn1TY9Au+NW15yCe
vW2R1s9MC0DG/TOhMQiuz5EHXcpz+A196C4I4AS7wvTzD7T/I//ui/Y26GogX2Ay0aAVzFozaDQg
mXb01fcmuI/z/tIkZwW0waQ/9v1hG5Fj5WxnRmakA9F1HNU6otmhLLkhAU1j3rl/B8OEBjlvG4nU
WL00/Sz1sRU2d77GKxPmxDq2z0nokzwWG2hPmu9G86HonUg6T5md4xS6LQ5vL2Ir2ONWNTOdFgO2
XgseLczndtp9vh9t2Utd88BrTF1fpZe2P7xOKSxXfW9UEd7caZCoB6+VwWGJs8AY8MrZ1hV4hWHc
WM61OAArDvJwEyM5cBkRPnb9UZJVS5N5KlwP4lcsxp9TWerULodIJtmDiNvSqy9F+qlSFc5S8VTH
uHFl+rVc0H6GoT3r3V3XfFCDj9vWwBOF8dosCAy9p1VEYhZYmO8n1ZE9RE7GZaSkW86rtNL4pTP2
8AKSuCwNJqwPuHHKg+J0j7FTDTZKHOunwAbJyvuYV/bKUR97mGmSUW9y2tiE9t1d4YfubEqn+o3x
4SoZs6VX1SwkHe1tyqSHUN9hyazS4FytvHRSv1IfvSNG/igrIsvzEwaxEuYCOBOjJ2NXuegd1Cz1
qD6OexyiPlZoy1Dc7tx8xf/R+fnGazF6nagiokqo7v19K8YNopyhERPpctladXIWwNKeVRxjXH1V
0kVMtCC6jJkNbM9zT9Q5L+aXxtZ/GD0Ljzit61utXX4PeMXxq6FwiccEjSpTpCJqodXwXJ5VW3Hm
ffpl3qGi3Ind/JHbuEu3CnYVl3hM4OjzUsPzLPDUXXWTuf1eejeDzpf2Dan3247N1SUTPPxMy6e4
B1bjTm4eW5IVuPIhO4DT4VN45BXL/0GVmL5lEB3zOgxml8xNqY1IC05RIbRoFW6DKwqbnH3JEkEj
Ue5AX/Qmbl0d02P/xWQ8b+wkXRUEYNLO/ObdSwP0LrKlo+hUhxZcEtlbmE6WiExi3Wr+kGQyXUBp
17QfU/WZs2prYXIJwKTUGBbaN0HysmrYmvfdJXns0ajrqR4aTWO7OfHuu7kLR6PoIsnWAr3Kpp+I
II05VzvBrb72tmHRflrjXnvgSLjqA5LyMlFCQ28rE0kaP1QnhUBC2itffsQIxAcUYLr5RT7xjHJt
A0AgQROtBhtR2EwnraaoVwmumob6UQhNCy20WZk5HIFWlwy8N4aqIWLhnv13BUqVpAmFmFMrHEFJ
kzoFuFPKfYPy83rXnXj5FLWAVzHkCse2IGi62lShBrhEujTGky5+4MjDA2A8OZPUJHiRZ7AlT4U8
oCt5jGxiUZbT+Kjf/a1EjBuDuCSuhgRuPPZ3neyIvDFG6ya+UBnjtcHYK+pMoDL1XU9XCINxlUtw
mMEUDa+yRR5RyardKXSyNQIh5pUyYT5F57vgF8CjFO7l3WxYAl54GlvaUZNADW1+UZ+Fj9phe+XW
F+4Ky0T8kmDcq053M9NMnGLo7aR2txFWmSf0hWSsrQ9GJg4mjbhH41KfNS+/TR4xx1NwG0eyDU/Y
tbbxhU8cwgNme8xSvZT0VARweg7uZ4fSHKPcZLrEHgiqwb+r2GTfXuKE25dKlfba3X4pla0RG+bc
bCJ0iTpa+rGVrFb8QQQX/AqWgR0uLXfbCuYsIdtzlhA5atQGaMFoWHnrNeFbCq0XK0gYX5DEgfQt
RRDIY599IJJsmcEx5T07rqcfV0shVNLFtlIWs6wOHXAGe3SqG2LHTmYPd5ShVnz+S8tnq0Q0cCSj
swR5ozrptmRK+0YZOFdqfwgiV0NgcsWhlZVcGV6cenAlh17gBo8t6Obpw1K6Mx+2LWH1Dme5UEwQ
EXKlroSeRkVvdBQnduTYUW5Sa7bz+5rO8z60vLG23EVjIkg6GdEs072ZjifOnfS2uPgONHoUduqJ
S6m/ege/FJGJJiAvNHx9eLGR3pnPpde/sBdmd+2O93a2ds7VVZEeYDDvVmJboateTTqRatMvvyj+
JQhbq1G/+rwHz9XIv4BhrH5qUz1BvTKSG3KfahfJP8+cRyeeIPQXLPxK1FRMxtFhhoaKdvIw8tJS
ePQxN0nRag7UKtfBUmmMyfuY9IMeN2AJ+/zQP+Ref0KVd95aUJ5DHy7EL8F7Vbd4tX6rAwqWwIzt
o8kyUauWqtGZ7BeC651wU1ySY/Ko3PTHDuez2o4/gVtJzqzx47bn8TTMOEGnqKmi5RQ8yL7LYlhb
eZj96Gpi+1PwYxtrNd4v7IXxALNsJnCVwyyl8hgn70szsLYBtoWR2SpaOVTDoKQAQ4UUTjwE1aOR
oO2p5V3/rsYOw8ArHrh/dImwef0sG1op4hYYAb930OmEgN+eKie9Kbx8x2v6XBNrAcZe/fbjPGba
5CNQxcq8b40g/ahHo7JPDa2z5278uq3Fl9spNgswTAwiwiAo1VBeJd1NEItKY6BZRN/n2qVRg4s+
1ZjsuEsr7AEdHlnMG6lP/9sDC6ZFKJopEfTYUQ4HPI/+7uzZVOZaNVS5K42nWECr+2FbLkaNr75P
/74IJkXV1nEYl9iSxwcVMxOQzal78b+W87+CYdw5bfyhDqM6d7WhtgrhfdrcBLHKsXTGlX6CwMAV
lRCMLNQYV0riEqT/c5a7DQZezSEyYIV3H8vmACwGm4UGSlpnepPkrnKLox6YmmOvPnVec0jd/2dg
CbObvIJjTmKlKpVZPQDOzBonm3dzFTl5tH+DDVz1xqacJCN1lEUAqYq7lOwMP7LkcKdKn7dhmDz6
lSxM3ulrgtppRpy7GE20z8AUJ5HhELWzHZL861AJ+0IPvG1InvqYzVgCbyMJY0g2Bme9yJyEHDJu
GwQPhHFRUoSCrwopzC5T91OFCg3w7Q7ftiXhGh7jqLmpCgYKFnKXBle6IVICLbzu480GtHs7Xj7N
E4pxWEOcR4wFg1Cl+bmbjkT5FvzHdvBX9sDssmEwyRiLCnuQTdXqKt1ps44T3dj88hUGExLGyUfx
O/Ufyu1OteYf0hMlZaSEO9srxNEYW68sTLPqayo0Fo7PCehBQVqNpru/w2DCgdAPSRsZiHBV1gSW
IIt4qpHnJzXod9tAnFCqsxcyk6zJrYC1KXDyiCRrSExOsGZJVdmlYcc+9I2RGSSALK0XT155oEyS
+Wl+Z7xvf8iebIVuavO4/ld3u2uk05l4EPZiPvcdzKEPfHvo73WltJumtOKAYwzUPRbZwivhmJiQ
jmVVKDmMoWhku0CvT+LfS9J4KMAM33Aum3iGx0QGHXZX9iUVSt8nwTEWD4LAMQceBBMN+mGsitYH
hIb6CE299ZVvc8fJdHgYTDgwEx0jk3WozK++aHh96TNL4ZWS8zCYcCAXRSmUBjBEuXHbNrJ0/zkc
OWu/DqKASZGA6E6V6d8XKdVclv2Mx2GsB0FD7IzMsDilKLne9lAeCrPqvpGP46zAfYwZvdG3mXGI
Ss6Fx3oQuArCrnqR1p1OtTUId0n2sew5JfDrTnL9PrPiKvwjiVooatQyJxsfRvNkFIqtjY7Bra7g
qYtZ+Xgoa2JisqdbT3d66JrBrT672yvCUZci/r7u4ZyVIebW5m5eFRgx7+8mWec8AnOkUJj4r41z
U2YaVqQKHuTxZuzOkfS4LQV75P8ndP1aFYUJ/UUZ550hAWP8gNeZb3TbzJ1xb9rlj+5rhkc1UN4L
ts9RHscWXnWsyEHmTz71TFE8ZMNt3d7NiWkrOHsH819qkdkFRlJPoFnDQunZRyE4RZ1pxSUH4w/5
2lWNdCkXUYCE3TAoEQwulZzqSbDoiC40yvQ2/rnlfb0zOBpcNz+cewhe5zVUmP4O2OtJnOkhjliz
cS+hIRcpyLZlrG+eVwBGbZSqdqzkBi5kEGswRiyO5syZtAOpKEcWHhSjvKCpQ3VoAZVMnRW3xOrH
L1o54+6dU/T5hwTxKhQTRgWzSv0xwPlaswa3RRtrdFRuskNzN+15g/X+kPFcsZh4aohKmSkRpNLe
05nC814JrOiY2PEPaSd6KGBzK9HKdM6ysTMT/3HoKywTZlMyGOU4AjZ6iu6zU+Mm9zTXqvf5D3Lu
97VbP6FbASXImjM88woeaFx9nQhdwZm428VpPAs5rLIK1K+FIFaWMSGXzIMgswW9rGx57FsvMcfg
fZMXvI67P3jhv/CvBn7qaimoegv48evgFvf0ZTbaGe87p6OBzOP5ILXLP0trsK1Wo55g4q4BuLAx
bAEz35ISI/m4JcTbro5yoN9dXVSqohabNnfVZF+Nx3TmbPw8MZhQkgdG6GPiCgy17Y4ChkfggfYp
l3XO7fK2lxss60ZDQjR0V9QfxOqdXPd7oVcOKCA7jb7GCcc8KCagkKzCNXYKjWnyvaZ/JPGjGH7M
ooftCMm+UTKuZohMNBmHHjO9B0hk4siEjRNdpJeX2sqTdikOmBbjUVZ+EHS86QhwNXM2ssRICrIK
4mW1jbG+XtE99I3KiZU8q2DiSJw3QdkYuCok4juMIyfG54R82lbgehZwlYOJFrFgBkFaQH9i/MMQ
L9p4m4C/plaPmHbvbkNxLIKtRgzIpFUSmiRcyUD5Ve+QWbED+essc47s61FfwaUkmD0wnY99PsZc
11QZC2p6mAQV7TGCdPwSPKq4h5COio1628GaVa5FrKdxC1gmRkxCRlI/B+y/g1mqi4Y2HrzSjz9K
lHGIlnkH/mheBFwNTQtYJnRMokDkQACsiOca7Yuu8ChbVjeUBQCThQxiKOdxgp5LddcekmO7/0n7
33CMnScHEzAEUFuUZQqYxr/poqeQPG+b3/r36VwXjci4TGEsXa4UkG2GcKbIL23DqI9pn3COV+x7
zM9ohKeYfzDYA4mpNXMh5wUywq/SB82jg13SkwamDkxH913B25boD4Z+hWMOJ+mUICEcAVd/6J0J
E71jTKTFq8WzajVn5MGX8NPbrO0KyRg5mHvkAqVXiHvkpuv28/wfayVeqZAxZ2mK6lHPAGDE+6a/
FavBUpLTqD9t645jDQpj1EKnq10aASYYJRdkEXexZhy2IbjWwFh00fZZ1vr01HMr2zCCZ8FWHco+
buynPW9SE08gZiOMlV5thwYZRGk+Bo1hFdzKeB4Cs+VNg5bJiQIHatK9ZDwP85dtfa3uDwvnYXa7
YhqEsa3w/Zxghqr/PZQeJuRyc2Bv46zuqgscJhDkmTx1SgscUIV3MC7Uhg1GoGDujMHb8taz4SsW
205XFnEOZlSYWaNZ6ZnW4MeeflNmlnBRPXLiF21xhGNr1isyowDZh3B182GSelsKLrjy+TsNqkwQ
UAIlnlsdhp2lR0LO6EP0M47zcIyB7aZL9EpN9AkQZnWIK1coelfSJGvijfngrhATCORhyiXNwArR
tq1gT8dI6fdzZlUOnnm8AANhnW3z47gRW29vSPVQVCINcI2IceWCF/ozR3k8CCYWqOFkVoIG5QXZ
UVSFvWJEbzmvLOyaiQV92f5ziPeL1M6l1NJQVT+425pat2VdxuUK6ocMk3HUvhPGQe5wtssj5Z2R
TZiTEp4zkUeqtg3zijSYTCnRkw6RM1K9PALDxKORcxZkfStQMSZU1DATAgQjv58flcY02xbdJO6U
hHYpD5c4lr02MR7bInTFTv40S5Wdi9ENCRTB0ozeU9FbxbG81Vx/8SMYs4jMkcyaFiFBbaOTkXT2
QDoMRkxdcFA7EQ6c28u36sILOMZG/ExWItz447kpje0suRMa38lLW0g5r9w8HGbfkIPILyKNvmoa
lbIzhCHywOYug07BNC2t9zlJ3qq5LMRirFJvukiaMWzW1eYh/zSnofZuzJLMKpqYO96cBtJXtxtX
LPaFs8hFsGTmMBs9tCRP94JjKGG+cXGg/aSoxOJldxwLYYkBKj1XszaHKvV2+KLHsVclQ2J12Se/
Sdy61t1tC+Gokn3zTMJG6GsfqkzVH6S57fPQaqOv2xg8kZh8shBISBKRYhj3+fA0TXiTlp2x7Kww
4BIc8NaLBubFFXSn+2qpULDoacZyVRfBnj52H8K9fEpt8U3XwwvrYILKIKtaMZEXS3yOk8ku9Xdg
I7VajfeIy9bF/kzKF0hM5AgjIapMEXZYZcMHfeqKnTmpxM773jiTMOrPqgGvk5SiefJ9GTxHZVxg
tkGGQaxZF9mN4FeW2aSat722vLCqMyEmBxdmPOnQQHzonhS8mQS70p2Po9vialf/to22uquqqmgQ
VKPphH0wKSKzHWRatNNJUWyHGuaC4q6Ek1qtX2gtUBgTkpponloazQY7fJDupuOIKt3cC9z6WW1t
2jBcoxQ532Wc7PsPuryKx1hTJ41SJtcQr/pRopdMOuEa7QhCEDDBuoET7raVue76VzTGoipJ8RWQ
geDJNvU6MIwZB59Hbs2DYIzDkIiZiLR+R2x1Oy9GKxrfN7wXW7Zs9h/XuArC7D59F/i6MUEQdZf8
kL7ihsQN8fDkOx0Gw59gjTZOM5hXe2p3/EHZ61vfFZzZi0jdDEVP43UyyU+ymu/GqHOSQbrxx//I
es7KyZ5kjCCRCzWBNmU1ukXD6AlEU862TXCkYc8utRySLDMBMfWzpQVo3ykjJ62fEm46Ri9GXu+r
v/TGHmDErurNssOiadbsBej46/fRgY4kiI/aW67cr/7MHmSKVA6rJAZU1qZokP+GI60Qv5+q523d
cYITSwsSR82MPkk8fppdfKkiY48ZR5zQxPEn9uCiVkEaZbQkZWjuif8tlY+T8paKlIWymKhQlDn4
kwtIobTHtthP6n1ePm4rihfnVCYsDEoPwoQcYiRPwwu5k+6aFzoiXLQEh7tz0q9tWRobHuRcMSta
lgT+hfP0GHsReDm+lbU1eeKZImoP5Kb19MHiQfOWi4kNtRoJ3UyL/fSmcoaktwPlzF2wP2QGvzyJ
LQovhQmtWhHk6736UByDd7QBOUKbH81Qo/epHXD2KY6ha8ydZ5iPaq2bEAuzEl05zp0GLDjbJkLX
ZGPNWF4QpQWdf1VCJtIInzpMakpK6RQU8UNTpzvRrJ/biutcnNjHts0ORJ2q7qU0Mx68EPOdS6O9
9bvBSgVemF03DFTVIz/UCVjRf09SMYqxn7oKSZMpfuuUm0p89tXM2lYhD4MmyotEWB3HUBETIUOh
0Wejvu3VAr2Y/5Fw658t6SoIk9rrWd7PgQiQbHSE4YxRGTjX/p0cTDaGeWaS0JMA12njzQQuofR7
Oez/DoKqcqEqP9NrlHRAitx/9KcPjfp96CPOcrC9FK9UxQRWURabrq+x5vloClbVDJi9Wd/jvPcO
s5YLy5zT/dwWd01jvKd7/N9JyETcaRaLOcyhxHKW7DJQ3VAtTr7W3W/DrIfaqzkwoTabRbksKgqj
uRhaiDNe5M3KeyOtHTlNOJshD4yJriV4strKxKoZZWLJIwg2O1xPHZPxR/Vfed/ZxWMfTnUlCQzc
BuESGawSBLxS6Aaj4xLCfbkLHO3btho5rvtSv7OwR8wMrHXBx1lPE9rToISntJ5ddItzjGL9uZSO
X/wZhl726QUOTo2iivG6dGesToNNzxyBC6ITsbTa1opsUBJ68kkZd9xONxp8Xsf3KzITN1DnOhll
QCW05g+y2+wEHJ3/5Xu4T5639bm+YV3RmBBS9EEWZBPQkuJUJ5foTX0DCz0y8SPC1OQ+i/D9LNln
kQ7CBVvk9WLxbIIJH1KN6veaXl+G3VFS9qr5OYyettX0h7zsqicmSmTEb0XVh0d1x9ahnNMxbYOl
rb71rkIbAceBqYO+MgJcxmpgB5dUhS2GB5lKnkX0Gi8Od0l/SePnBJy1Isil0ElnfJRFXlXYqg4X
gIwdCGOpdOjDgRcXXwXjYJqV1aYcp1q1tQUGYwtSLEq6MSM5apLj3H3Pmvfbi7SapSy+z9hB1PS9
IqX4PgZydmejSDTUDg+ZLYYKGFO0KubNVeEJxBhFNKF7IKVK8zVvHr6qPXfo9upRcCESs2uIsiz7
eUhV5hq7aC9ZoaPd6DvJbS/NW3b6BRSzZ4ym4kvG/0i7rua4cWb7i1jFBJJ4ZRhOUJZs2X5hWQ7M
OfPX3wPtfh4K4g7uasuPrtKZBjuh0X1ahxU1xkz9Ops7Vw/MctcuqohDe7s14Ixlca3RSRcpCWUH
B+ov8lOzMQTIJtqXfdLZWWOrt9ENZugf/yX7y1+hagXL5ZZFVS91wayqsfylPVmWP/xXCC61HGu5
LfQeEDNKjKAGnMb9PL9c1vPtfGklBxcijLG04txkih4nd3Ic2SSyjgYN71WyNHYdhY6qab6Cn5Cl
k8AzCRyFxTmKJS3AuWFBwDo9YvdbKN/l2uGyfNt2rGsUd22imjw1rpl22thQ3LOtyCoxXtIe0sZU
bKJ+A+uGoBFwW5wzFmdgqEOgSiUBy5wUN64mp5fVfZoq7n8TiTOuZuy73pTw5qnjaw1q7uh0vxho
+P2XpId/q/gfefhC2FjXit7KkKej/oBG6bLRbTm4RQHczg0RmOBD8SUxUhK1Gjo8Fld65yVx4pFc
QhlJbR+nVBe86W6XnslZMs6yqn6J6rHAEU6383H0QDTzGP8qsJbdzw+qG95pnr5HQe5aF/RSbr/B
r4A5a5PMmaIVB8CdKzvDVY5EkHrNPrPLw+DjIUqgKpuhHyQrhqGhDUznQ3+P8jpGLvAFw6xuzf1A
YSB2rcYkxiqaWP1t5ToeRWkyZ6arZWn1KBFafqirziKawurQlsxf+CtDjo08ozna0a4CSXGH6XMW
nEaCJzD9Jk4Mp7dEtN/bKZZlmURHxoPhAS6aDmhhVipZyz1pz56nFoyYEC8/sA7ZUFj62gzdVFUo
lq4xalMuF5l6NK8ukpF7WRR5c5A8qZkmYnZmP/hdErfC4PIRaVBNZWmBAcKgQ0vKq65QjiRQseTl
VMjFp8suZttAVorDeeYk7OaKsPsx6/BkAyYgiJHs8Eid7LN0j4i0D59jF4v6BMCbR7nC5Y5Sioe2
NVHr8lrjpKYvUi34+9szGSsA7hzNpmvkgT065b9nh+Xe+mjPd+MXRrMTK4L4JpKG08KqCOIkBveu
F1F9NwylTyJRfBNBcDHHSKdosNB75Sl9AQ7E9POkTYLK0KZnXh0ZF29M7LCS2hBFwjbZm/qVIn3R
63vxCNC2bzzj8IlcJsdZRxkO43Syjlgu5OROddJt6qOC91XkGwUnx1NKJoQQfZTxcUhpkX0Yqo1t
NpkuyD9EKFykKabUjMwcKJUe21Q/CaephcfGhRRzIaqusCp/caXs6gcsIXcXLDUgdg8Sncwb96Wo
Y43p1DtftPpQTOZVPSORwkYjEtK2rNAfmsW8m9TEM+vpakyi2a7BvYHpNIEpbSrhOYjw/C9ZUwdJ
ibFur1N+Kv2JzLm/RBhxIqJ67nZCfEbi6/zl3ORjQ0wQVx8Cv9rlPrYEI3BgmFtgV8yXvTvGFRB3
g9C7KdJVCUD9aD3Gcf1o6GidRUPrZV++GTlWMLwGNkOmDh3CrxaAFkMuriti3Mpm/TmnORj804cP
wK0CFefz2pE0aIwguTdrFmbqdlWIgT6sORzUk2T9voy1ffdbgXHej0Q17mAs8qIeOtkJOJ6Nrm1t
qWr9wBzutKm1NQUPJ2PjZePi0OSYhPm1Cr4Yux/j6zwXcZxtftPVD+J8JdiLUD+ikL6QDWdIwQVh
VM48p+5lwTet4QzDEwY1QdUPWcgyDnJV9GBrIJU99zdgTxKY3ab7WgFxOiqHJInNAjoqG8sjnl53
VJn9y7IIjoxy+mlZS56OFWQpieyAAtfN6ruqEgz/bCeEK0E4L0kTJatVmZ0YtY0jRZdJ+KlKnMaT
/MzrZVsUXbbd8gqQc5KhQmZTQyP5awZKdtkOLYGnADz40Z6xgoqI27bd1gqPHfPKKQ+oiOE5D1+q
peWCLQnaZE9pi0FxpRjcZDLQt5ek0byb6EBteS7vSFXKgufEjU+JVzasOqaglDIMnp3AHMe5M2qF
JamfKvV7x0jfK1Gr4IZKgmJPxUWCGrJO+VnkJM4yrSJI7U3pW46hjDgXSCEC4L5cZmlSFoU6FHJO
/ErHk/kgegnbehJ4IwT3tWZ9HBM6QIjxmDzlmT1mtoFemhxDNOFgV79NnxzL3bgXDfNtvWK/AWae
ZaUmepN34UTU3Ku9/LN0lV1ZPnuN6F6o6bRXBG0hoirWlpN+A8lFhEpvy7k2cJ7G9eBKdu+X/gAi
9DTDJuzJK13poFJXyJLL3AYXXd+gcqGhnJogrQuccIa0SPdKvzo1Ifg02bkWfiqqeW85mDd4nOdv
apUm2fSKZ/m4caIhKj0oTojmgNAVPexsGtr/bADrvrmaJzyynFcTjlTRcYtOvxiY9jbz75cd87Yd
GMgeqaZr7/aXR0ZYNmowwaNgeV9hLHZZPF1G2HKSOLQzBOf7sUOqNEGXAK56jFAPGLmTvyZsQfro
gqh5r33VRDNX/2B4Z0QuDmQ9HZu0BaK0Ty08xfV+7htX1Ql0xof5Fi+beINpn0VmJzpKzqUMWYLF
egy17kpHaeb9OP/LdTWsWPfmKDmPEuWzPpf6jAS57Q6ELrbRzt+IHAoqWBuZxxsY3n+YfR3IJpQi
VfbYNGvGh2HyhPy+2/p9/kqcy5DGqpx7lemF9ntOegdkTmC7EWSqIhDOQ2CMzIA7BMiY++FwWym+
2v37FP/NaXFOwQzLOZIKQITKMR2RrZ3QPHzZhrZVCystTCpbCpbyvnXoSabOlmEh5tZW76UYb6gS
Uafu9kH9geBnPTMpWjTJkHOv6Y7zcG81h1xEoq5u3ClxUmcMLtGsKjz9GxUw8IrDCJBBzeoV2B9U
HqsD3WWP8afara9U1TZ2bKNd4sy+doTJumzaWDxctq3m55/DOaZei0elZT+nC+57jdqz+jJYB9ks
7Mtfj32d91HqjMO5o0oasLx7AY7us2JU6v+1i0EUg0VfkPM/oLudqBpDSbCmF3vUUeiubptaJIxA
FTX2K1a5xWSQSpsyhEACps/yipT//qbwRkc431NGZTmmKqSYTKQMXoY2007kRkUycJ6nUuQyUBiG
0vt18mJ9YPTzjQyc0ynNycyIjPzLKnvlHmWG720LNr/BWBZ3KoYP0Ja+geO8g5arOl6VoV9EvjOS
m9YU5Mr/EMH/KDD/RrT0AQYYR5xX46I1zS7w7hq4qTPuwrvBRw+hIPz8Q/w+43F+QmtiqcGOFOB9
6T1qS7FdO+F9iv0RWmN3Hku40v8H1YzAgPg2arXoddpIEDNNAzRrUzsgqS8PrcAdCLSPb6FmUW8q
CsCE/cOi7aVYMNElPD7OEShTOWVhBwDZt/zZX3bBsb5PdhlrQ0KbFcoleCEpfoluw8xqLrg5vqE6
jvEUl2Jixyu7TySs7DT5lsZ+FIbYcyDqcxC4bp3zEtOQxeHMLEyLZQ8NSW6ghbdTGDnFkriXvbcI
inMW5oROIToyZQwfJBVLMSQvyU6JLNoIJ9I+3mmQQSutBseHWWRXtqITMca7zlCeLosj0j7OWeS1
ntOEQhwpqR6HTnvGMNO/ryet/RFfXO3VXMVtgil4oe/VdDkszSz4KP9wE/vjIvi+6VzHjRP8K8jr
HMtXnQIF8dwh12BmxcWv2f2nM+M7qBOqqPPIDGoJRkcLSl/KZtFrNUs2LlgP/4AqRWaCgX1gtB5I
+cF9HnrxtY4lVKxCIAmaGAQZCWFKsgriShCXoAJExFiS+NA1wV5X8l0zSL5sxvbcLadFL9wgSB4v
n6PAQxAud5BilaqkgO6V5BSBNw+tujNp7JG9VGMi/jLYpqKrmgLCJAuMrZSz2w5zTKbaBMi6+k8Y
O3Wi6OdlgE3HsALgDLYg+dhOBQAKcuiWO3PJ7DjywRMpiBfb4XcFxJnsXGH30MyK+1blaLveT6+x
wUB2it/szUw60NgVtjBsOqM/kApfe5isLoooOzz2TKdesyWfoHxz9a8hNoj4bJee/ByKXlK361Yr
VC7uj0YxBHhZgG8q7ORpwYKU8KhjW8RJf7R+vBZZHjXBRxQJysxyZQllpw4x+iGQO4XEUXqMWsaq
PUfJ/rKubGr+SjLuCqCNtFCrGTBT/FJaxY3VNju9Hj51UhTZYTX9vgy39QJuYMnj38qPRWlvxcKb
iTSpBCep3jNi5ORRQviyNZ9VPgZRhLxsaQq/njXJBzBKZkxZ0I3Xy7+1SNRdfdnUFJ4WrWqwvLJs
0UyrlN8wxl2li1tZxKk0ERGEwNYUmfMaZQOyPBq9Kr7ly6+b2MwHE5knc8ThLn8WfCiR/nFOpFmw
ZjmSgUdn68nIAzvE9d4eK2Wf1KljYcpbMdALUmPqUqbtsSzzz3FDccrhDl0Bbkbn1r38kzZ+Ebpb
8BVxUUc7j8n+f2URatEMmCpH8UeTRidZ0LPex3t9zu7/Gwz75CsYEIEifUtRylK7xhnDo9VoTvEB
uts3snBfMx7A2tCGACmn4RSnw80oYxVSkQqse6uTBji6boE11ZQxAfBWmGwJSDIpODNwutBbdJrt
pittnzvZM5h8C7u5Mb6Au88N3Ukwjrn9sc7A3Clir7S1YMQa79g1SMiT29IIbCUXbZbeMPA34nHH
qEd9bI0Y6/Gm7IqWN9oHKhdv/j5vBH2ik6zDZzJJsu8iwxsryYuUD7xzvoHh4mg75jW2wUOMud0N
8e0sP1xW6S3nsQbgE9+BWGqo9Uynr3UfBTRsZ9Vuyh8E7dfyvt2L7snbn8WkqkYVjPHzC3X71Kqw
F7vPMWby1KAZjYSi9agbfhcC/UF4fY9cGWmEdA3zkCOSUnBqSoeROnk32Mn8dPngNgUxdBPTC/in
8ecWR41hTVhU4i3TTxXUcobA12y9TpngOfgDwCUWkjnMRdIDYNhZfnBMwYuEJN4LfeKXd/o+ORa+
6Da8aZkrSC6xWIqgSVErg2WS5knuph+J3PlVH/qXj04EwyUWfR4m85zU0IFJtVV5V+uhLWeG4Ea3
qQcrYdgHXOnBHOa9PlYQRloyb0nvJytwsPDbDAoB0Na97s2X4jzpUNa06ErIEx3Yo+W0H0BdVb62
5hTCoRnR4XHeUwkYETZTC1MrDoWu7+tKPlWL6GFIBMO5T5JXFPETMCTo7dz6nkSHPhauw9j+Rngh
UixNxfosThNI32pG1+PkdNyHIyc/ht9SPPoOdnYKHocj2+4973tRa+K2bGdUTjOytCt62gFVq8kV
2uF/aVXiKaNovOkfLPiMw+lF01W1ghkjZsHaLj6Fx+JFuWm/yHgo0PcFhuq6H8vXy6a17ZXOkJx2
0C6ZA7kGZJBpdtPcqaKF9qKz4/QijpUhmsDH74UgiMisvcX2u36g2giDOkvBxVa0WmoYZGoQu7vI
6YqbJBXRBInOiQur8YIlPAU7p3m5bcz7sBB4781jwjo4wwQfsipbnCetaVc0SpzjO8SGHZXDbWIN
x0LuHz/wuVcwnP10Rj+1tMng44Y7tJIpIl62rbKsifZ8hEwVi9iwCO6tE20kS9MstOigim74OsZs
/fYz3U17bDivbPlW3qlX7UHdi5KrzayEErb6DcuEdcInpxIJMJCgQrDltveC31A3bzY93R3dxtZ+
maOQEnDrg60BOcMBRVJQYEECYlLSOiD9LurQmyRhqNjSuzUMd55ZHXSSSXCesp89oZTECGolD1yx
rkRscsT1ULgi4R/O0iRYUE9U9GZwiUSKFR16EABT2uc3JjJ9BhlfBY/5XWJXwiRi6x6PpOWMx+l+
jOEcUw0ScALIEgbdQuxWs7BrQnGy+lemNK4+Kqe2HnzFaHa4hYsGEphz4IqSb+A5m0hCI041HeJ2
7dEMPnXLi2J4inIcwicq/b5sf9tacxaViyStkf19tIn+K2kn2yKSU2iKfRllW2nOKOxXrDIZvZeb
PJNwoFNe+FrW+z0Rlb+Z3l06NE79LTNt6mmGvfXyvmtU29JOcedWPQYdRJSS2z5lpR+cDYAuidBg
gTjh597D47JTgqop0NxZsRkzb43acfwyHhvh7A378u+ENC3FUiklis5vrMfisBgjxwBebtl4s7a3
7gy3dtPD4nV+uBPtRtvMC+kZj2+GLcMBSQ8WlMB5gsx9l3rDKXmBpfudTw/ly2UlYV+IEw6hBvtI
DM0wVU3lrHwZ8hIUjE3myZG1I/JN0F0Hre4VpXcZZ0MZgQO2GVXTUdTiDxGEXnVWRyWGs6xDOTyX
1tPlv88i73s5/vx9/tDkeDLraiwypITdQdnHuO4oXroTDQJvJWdrOSh3XrPa4XmkA451jaTdAb0b
2hwkb/wax9g1zWqOeuCIKNe2VOINKucbmzScYz3G6fXH3sOo8z51wE7uY/MXxr+Ie/kotzzxGzTO
FQ5to4BhHWiqH+BigskEn/qNXaHxL3MEWBvG9QaL6c3KSWHkTR0MpheyP6DyztL4Zh/sGFteh/d2
UQ6/teDlDR7nFNFYHg60Z98PoyRecByPf22IRFXuanJGV/HrA7apLVgyo3nJvdC4BXZAOY/ZR0U2
xCXkHR3ZCY7KjvFKk4flxvw2eJh+82vlI5Zngi5BV3Ga71asTQsNQegDwgJa9/uiQS8DMQQvehux
05JXELxQYxSXYD3KQHbq0uJJo3u05XpWrNtG9HWMRkFgU5m6vzP2FR4XCgZlqJsqHjKMgWI2vr7p
HfkoQ1eM6+inucdropPMXnTT7orv9Bv2I+6xMfogUNzND7n6Dfxlo0tT9E30zBEYPtkpe+tg/Vxu
ohsNDVzxbXQdCzz1Rqx9c8jc3cMsFjM0lTbzhulRxguHVX2LBz/JZ5vQwr8snUA4vkOuQNl3gKsD
FvpWaWSP4Im+jKBuGv75/Pj1bEFnhH2oA6Jzm6vmLj0O+2VvuPMuPhh3PyZHxvqXxjETO3B0v7fb
U7wT1a22Uor1kfLr25Z+7ispxzdkG0+TQ/ydOfPhlPo5ltK5k9Mepk9iH8RczAXt1Tj3mheRWTQx
ULUxcmspuSuip6zJRAoqMBJ+T0IytjXGCnDA/bE4MAWVEDPSA9sFXwhvCwLl5FvlGmXOYh3U4ni3
/VyGBzB/l/RznX6yOhF1rvCjcc4mRGnbsmoc30Dr+ybR3DolyDqXU6eDKcPSvgQjepLD9ptsBHdl
le7Ad49lAdp8bLX6iuCnJdXvy8q8RSUKRULTj6xiSuTdPrm+AzN82Y5MkaI72Wd09IWbuOknw1WI
3R3VQ4s7qOpGRzlxhq8C9O3DP6NzMXQ2hkKuCNyhdOowaMpUWHnAI5Df/Z2SSE/sQabcX8bddhJn
WC6UKnMONhQGaw3IVNt6F8W6exli21TOENy3DjoaNODuzbwpvVJztOMVrqSL7knb2RU2v+Dbsdl6
futQrypKN8XwrP8brcBX89kKKrZWV5hdbct0RmN2u8p45GVokraHqWQHGS3B4b2JMvZXVrVkDi8u
bP0BsyzPlw9ya5wKGnpG5ZxOqi2l3KaQ0awl09aXhZmEJttWqJRe0w+1y1Lbz7SSbwy6BMc2Uz7Q
6vjmJ3BqWmgBDYYEgs9HacdSS7xVYiIaxJpo/jGv+yvMld+L2n+2lfQsN6ekCead9OVV7onu+iry
VHAaCM6WaeF7h37G4LSUKKo20AaCLY+zw3jelj0u3Sfz04LuTaxrtll9JhWkA8p20nVGZV5hrUcF
GgXkoM7AIGw3V9oucxcbYzPa3jho0F7pW3vAYN5DgMkoUeDcVGELNByqqsjqu4VMTRLpSZ7BBae9
5bbT7CUK1hDEkcD6t139GYdPQ0g/hxQLHjLEZnC/28u+ORnQF/mr/ji6mjP4FXhc3A9dVVeo3BWv
zokZByzRol3qKzVaSugHmN8sTDf87wD5xEOZydRgBx0S2D5wW0u6y5PM7SLRYlXBd+IzjVaqrQa8
0plnTL1jlFgPOpk2o7sRGMBmLmfpYEMBCxbWfXCqSMY4nuspZZe45tDdJjtD8onHMji0KNa2UtmY
6b2MuS3aGZJLv42ubkHhk2dePWMGrowfZmynDeLs83+D4ZLuYZaMqSBZ5lW58RijU9CoTPAbt4I+
5k0v9ecA3y0yQTWwmLUBBzjTK0P3tETQO7HpoUCMh9oLe+I2OA9VaKYVlAVunWR6TJfWGcrFSQ2/
LUUNfCIgThNoGSfWmOJ6HQNBlxBaYgy0WOEpUkWjb9tndpaJ0wBzXrpsmQBlILMrdpmo51H097lP
H48EHaIzzmxoosPUhZ+TNNYEWizA4LeENFOPwKFCiwm61qfUTkRCbNdyzl+e3wsShKU2kbiCaWZ4
eesljO83Ycg210TJlRHGys5q6tgmRa08EiVZfAuZJBaMD6Ku322D/fO5+I0hVT/SMmcFui4vd1Xd
eU1h7fKg2l02WIEC8gxRaVypg2Xgq1nNS918S8LG67STbBruZZztlJ/CnGRFU8x3OyXiMOkkC/zZ
mKp2MO38F6dQ6rQ/ChQfpYfkhbx2IGpf4531IArATPfeZRwrcKZXq9gfGHnf6zrA/zdm1YBStvGF
72ls7vYSDvuoKxx4EjB8gcfGC42dOX1p6r3ZYU2J2jgKOanyw9DKtiHi+N/UlJVwnLMaJzkntRQh
u6A3jA+i+F1R7/LXE0FwbmrUjAntgICo9VOV/1RBOayKaMK2s5eVHJyDaqZGMTvy+pHkzNY/xV7g
Dq+5vqMcGT9T6caupNmDqD4mko7zXFUdSaVlQTqjsp7rKPYsLXgEPb/AebFDuqAc/KhUZhahCYZP
1iVTHpNkdvMwfRotXJ1m3VODWPDNXp8i3uNhOtxAxyZ4GbgrDLIwvL0biMXzPau4xcfkwJ6BErfZ
l1e5H+yqzK68eWft5H38XPiLIIhuH+sZnzO6xiSKoVXAN43Eji2QSRo/8/nhsmZuO2yI8j8p2a9Y
mVynoAGgpEBhS9ZVNhyB6oGJ7vd4V//7aV4LdeE/UJyhDSBEzKQAUHBmhtsXXQ8WvYbuSNhWAnfJ
zub9t7N0Hey7FAx2nEqiZqOrcwO3LCcHNfitVN8Fx7aZgtI/AHwkHbJyriQJca724hu2DDByg6fw
yrAlP9+1L8IXGREed0nQ0nhO1Q63r9oLfMNprxssBz3UXxj3NS57gat8FUgoOEI+gJatEcRxy+57
mY3qNsjEcyfFrGDss+fP6ab5JHrs2lb485lyBjctRJvqHoiRXJ9KibhDWTpg0RMY9j+E0jMOZ1jU
TKQxLPAGaVx3YPAw7eiOjTnFx9zpbHrd7haQzJRPgZ0cRWvTRIfKWZuJykAsT1CbqSp3pkavJay7
E3w49bLum5yZyY3Vh4oMjJYtg2uuGFlP9Wx+Cu9kVz2JYvZmWWBlCFxow6KLPKwKfLR++J7NP6Xs
y9T9iuOHekCLO1RHINxWhqDICJaMCPM9Hy0Jp3jKInZZDv0++hGkj/3wsiiofATfi3xPRuJg96MA
dSv9WYNykTWT0eelGVAY1npc7FK/3+l4LhQd5WZhcI3Dea2+zJFMasDpj/KRvQ3ArG80n737x64o
p9sKpyswPpzmRt5mVche4vtPYDZfNM2mxte++mqEwsLKlvdaY3Heq5clTRlGYEUH49h+K331p6XZ
8w9yrHfxbSiD9M65rChbefkakRnJKqwNsjSXagXEeu5tIul2RL603UnXRMRYItE4pyVLqhmhavzX
m064z3al05zUA2OjzzEvKSqsbvnItVyc79Jpj9vGzOTSngYslKixvy7YXz67zUfrNQjnpbpODchE
YNONOzsWCH4VN/UU0w7ugqcOo07Rvr2N3fY53YVusxOVUDdTkjU858BAHhhIJfoFGdeYfsQSECxC
VhVQ/CKBFba/bD7uIsEDtb8MDth3A1CGgjm1EMtpvQhbl2tPP6bPxqeC7bV7xoDc4uu3xo/hZDrJ
DWvwGLBHQ6Sr/2D355/A+dBhkbDhIsdPYGyxuqPYtR+58ZWMtcKFL8rCtu3+DMY5syjXelMucDEu
Iu1ewlrCClxadpa11yShe2K2z5e1afNesj5gzqth86M59gnLxUwMFJu71rESW7vRb/tds288w9aR
QPenRTRhse21/wjKT1jMZj6S0IKgMrqaWIvOuFM8sBMJrEUk36s6r1yNmmG7q9QCp/bY2u7QQ89p
7LNHBjACnGQ0A8gP5E5UNd7ql7RWx/qqVCvYoqFFUSIpRpgP7mUPYxdIz+RHlAbAyBfcCMXcSisw
C2Mif8fI7zsu7ElRQi0w4BQw99g7+nEE81PyEmDTtls9pDthMGR6yKfwazzO0/VGJRG0cOP684iu
IJ+9c6T3pWMcuuPiBHYOX4DSKLhsRA3x2wZyFpTzfiE4Z9saW708PXju4x+p+ktL7ejTlLxcNgwR
Dufm5lKLQjBfs4Ki7Oq0soPxSIsZK5buexGr6Nb8L7TlLBT7MSttGUkayN0AMLSwmDbLYgKXOp23
PLBOvxyOXDTovG1+Z0TOzwSaitWJJRDV16Rp2Cs+aykU6eV2oD/DcN7FTJaxy0KoZViUzpLdKkXs
VtqxrgVubDvw/sHh2ZUrEIsEHcvcs+BQWqHdWS7Ne0GiKRCG74GutUGOwT+JEocq7bL0+yz3fmM9
i26TIlm45KiKCNrldcgSydFnSyNeTJZDJpX3lxVcBMOlRmNUt30ZI44bpHW08DQOyR5VREGmt3Wl
Wmk2vwSjr2icEHbdmeprmv6aNMGHF/19zh10lTJm1QAFW1Tdq/rUI/oHprzXxmlxnsAYAk0emQ7j
RSYP9tXy5fKHEInAGX9RtyqRJhYqWkyR11hm1Yl4jNifeOetQexkEcoo/Pn1E/UQgBornhFsiT24
bEqqdujDgh05ZoquEBVvc5FH78RNVZtuZgXM6fLQDG0eYwYMO93HxkkC7bMy0MdB+1L2aHekuUMb
81jG0efLR7qdsynEwNoC3cLsDOd3llkfSTerqJvdLmxAItuh++gpPbSHsbALMNRextv8hGc4PpnJ
mlKzzEpB1kb16zRvXqxaRLW++cKvrDC4WxpohMcJG09hr/fLVYrqcfspvU52KQgl5S+Sr+6z6/wk
HeS96CoqOkw+lzHLuKr7FMh/dcRMexk9BYrDOmICx/AuH+WmW8KyCfYyyTbKcdYwkKUvC9AceVX0
XcECRbO66z8ULVYYXPDrk0A3U1CHeT19pMuLJV23omeLzRYbBRJQzaIG207yNqQnRjB1xjRBJcII
jO5xGrptZqB5UdFRYk2m2G8rzKxPdVl9iYxadks6hIKz3M5CVz+CEzRRwCbWg58Fw4OsBy27TX9Z
V8S30IPS+OimFLahMCV852hWgJzdgYydoiwJe8/QZJjdUk+6BrMD6OVDYc/tps2dofjZ6ayhoZzn
OOClvgeb2JwJqII2FVEDEzM2u6CexXPyl0He1ZEKrZeaL3PwQ43ckQg6pbfv0mcMXoZamTIjNYGh
zk5zaH1GfRR9pn53k3iilH3TFa+wOP8xV0lSmwN0gYQPpSHZJvkRN9+aNLLlqLCtKMEIZvURv7jC
5Nx/bBAFGw0hn2keUtrYofzjA95iBaC9tbJOmq0ywtZTL20fIIIddVeqJUiUNtM+DYxbmmmQ9wtw
ZJDq1kuPvhnkGbYGPtj8Ossek0j0grbt4VdAXKKhzrFchAuAooNO7OA7oyBaXPpcOtRTb4uTch/m
zuziVuUaDx85x7OMnLcadWyerCe0IBnpgRhPEnp1hG9Zm8XhlXicM7KMoQ1Cdo7RQWVEX7iEszu/
DoKI/yYM54RmWs8d7lOZp8yP4Xiwxsdy+nkZYtP5nGXhB4yqMBkljP/ivb/Bevv6d50KeoC2mFXQ
HvHni/CjRYukdEndo5RexHaLC82XBnRGiou9hgj5ZWKHh+AxvOtusqPo+Lajxgqas9pMN2Oz1/Gh
dD+/aZ2X3O+O1Gde/IOZ0wqLM2CMT9VZJwMrU6LwR1KYRmoXTdl/gCr0zXGyD7q6YdMyqLV8AE5Z
R7aGRNuIRUk2O5Z3sW8lCgsoK4h4LKUyZuZrXYcP8b72m/1wlO5Rl0S7teiSuJ2UrdA4Z2GGRkMj
DWidi304d9oelLF28h0bANFH8IHdt29Oj3MPpjz2ZGLjGfGUHBSl2Ke5qO96O9ye9Z3zDvG80CIm
kKcHWVeUIihdjdKXy1a7iYE1seDE06im8FSDFu1ba2qRMpRqaUvjTtLBVDQeLoNsW+4KhVO1BfMc
dVEDRfe13XxT+2AUPARPA65Zmtfv/ursHvedcM5+UwFXwJwCVuY0zkqA/vi2QQ1J2w/7+Wd6xd6g
013gifz5pgtcoXEKmGMdHi6rEDM0SzsvLYeS+SPpwwqCU7sQhF8TpYAgIVplclX5OaKB9PLn2kyL
dAR2AuYQNtv+1mqncUmNhnly+RjjTa/bj7sIvDgfyr5WMJxPtXQzk/sC7pxl4mAyfH2kFHMebOYq
KxjOnS6BPM91ABgsqwa3ZGfu1CB3MWS0M3VL8HVEWJyeF0M0Jr0MrMrs79ANa4Mp9MUyfqmWsL1u
W7PPH4nT7KBUh1G1AFV7bEATcxJeiE4Ailp6uDM+MpqgrA6R02yp13QU+oA2OsG9ek8zrNIDA72T
fwquysi1HoMfFubLzZ+XNXHbpa9wOXU3Yk3v2xG483HC8sz6utuTb38tzu6f1QcBGlOFd+FqhcY5
3HoM5kCdofjdLr5hLxS4Gz6Fh8lr7Ow+dIUPPtvO9/wNuawsLxqtMg1IF0lI/oxnowwdyxI9+G5e
QM9S8UMCfdMbRsiUUverA1vH0p0yVLjmK7GtbTvAPwLxM4tSPehjwDK0ssIL3fyDtp8Fn0ig9vxg
gNkGaa+WQFBuJ5dR46Lh5mFyYGkY5vhI88tK6/nxACUE82nPvo80WPuqqvdLme4EAm1/HexPUgwL
8wH83L9CejOYZwT5BknL4kZoZ7Ou/mpnEw1VbGex2KD0NxafomOuqpg7NhmYHNA657HLderMt+3r
EpTQpQLr3daGMxwXRxYFHwoHCG8YXFvxj4DeXz67bfM5/30ugKg5aPA0CzWrYb6hqjfqD5hHuQyx
/Va6OjIuetAq6QtaQQYd81ipt+zVrxG40z3JqfFa+spDG9lx65AnAbBIOHa4q9R50gOr09nVkD2x
051xxGDPrXSTncwIj4mdUzjIl0ZB/BJqCBdVpJTWXVeykUWwN2gg3Y3A7T8dsZ3qlbLyY3XU1fFy
ccWo4ygY2r+lVICH2QvqtK9U1yjDiHoERRrJhZMpDqS5YRoZ9FdlfNOkPy5/NdFH4wLI3PV5P2o4
vg48f/11Xt/OukAjRRBczOjHOpdayhwgPVTWYofkN6EfWLlmKX8+y7txm55O4IFgn8UofFV7VvKX
y+e0yRKyBuBcQ9spUdy1OKjiR/xZP4LjAZTtVW5nst3v0ie204HefYDf+Y1UnL+IOgoGGwOgZvIQ
KKcp/JJJD/9H2pUt140jyy9iBBeQBF+5nUW7ZVlWvzDabTf3fefX34R62qIgxMEdzfTLRDhCeQAW
CoVaMi8vjNnrxwjiX5cE+cX3p9ZozCTe2MZ1peoOPSiyD6AR9oxEJtEjjtHfgDj3UFTNulI2YWga
f9n66jbqyVq/d33YRkejOKdd6V9embjHamcTnGsos7lwtAG7x+plzX0ROrHbHJVb6kPW5DY69hhP
nY9q6cZ/l4MbS7scxJnh3Q/gfIVjttUW1VhyuULHy/CZE44mzz4YaJKRXf3C/TUxDmZbFjh5TO6Y
mWpeayZ7OK5W70Xq98W4safELZpDOp+V1jPHUuZ7mfl9sJ03SIslC3ce39CdYqAFnnZ9oEHCPA3I
S3E1BBaajdofiizuELrCHRp3Ak19KnsL4iB4P4wBI7fO7vBBQZsDdmsjYBJLmmzsQny77DC5AwhB
c61MBmB232d0x7Tgp6qekXdyUfQ5VNJOC+bNL20odxg7y9FjNUMmvDP+NuewS15W52ccf2urXPLt
ZEjcacwVO830BDWelmouRRceeqzcRj+QQXe1qJYcRdmn405irkapukWsdG37jvEHiV8uH3V2S33Y
N1DGo0qnUhw4bt9oRQatinDQqrkJYsfXyz9HTHRkWo1J1TAjkv5voc/cwXGb1zgNNRyIFgdEPSfF
U7QaUMz7pkBC+PKyhNu2w+G2rZlUNe43HOncwZHWlGM2yxh4xSXOHQbnoyA4u44aGyimqnrf9lGo
zNFf0UQCYjUnjAAFyLec1ME8QpVQYoOy5XGxTTYhg0dYBXedfWX6VquSq038Ft+tjQtu9EE1B0Vn
uTRMdKBd4pAg7XA04X7zu1x1ZQlW4ZkCt6KlmSYYMnmdO4WOG2mbmHlgsE61UBG17c7NbOePeOx9
asnGp8Rm+BuPfybH00qcgSp5sMyWp5HB7SvD6zHFhJ5M/7IlyqA43zuYRZyQAVB1fjadsKnuY8N3
ZlkplZ3Tj+f4bUWcuy02pyyVFTBDOEFdj1GHWffxYfJY/1x653ymOvz2wfjXslpAf7VMEla5PWm9
X2q/RvNTJaAdBucrqpYaKhmxpD5AIwRrYklvtmd66l8WNFluQXUuE9c8xT+kFSBh3L1D5r1H1qtL
b8Ici5MRYmCjPShJWF3NIQS03OoP8IveQpMbjNuXTUV8Z+5wOY8SzTlRsgy4LHWu/srC7gosRcgQ
MB75bZb2K8jWybmRNRnmuZyxw7mKJs8MbeQD7DSyJd5KBsM5E0WxDdVgxrJltUusMIVG4dxJToDQ
hdjQjbZNg/UAc2uZasXaBhM9as6sYXQcu9Y5d+piucWm+ZYp7V0QHrgdHreoeGi2YaqAN5/1sx60
B+pbfu+rIWSWwUMobcMX+hFMKKpI1SNPr3J+ZAXLWUMJ8MY10H5OITmDMeagdJ4D5jPX/mP0Wf94
9MnkxA6Y8yxDQwbDpADO0NOCCdNHJAm+/Kvia57WMxPsvHwQxGsliMjB0GeY/IDkqidqTBhxQtE9
dOS70jz35p1mf7uMIrxE6W8UfkoS+gZx37LGQ2Vo3VopvPJTjVY7BO6bzSTP00LHOpIRAzcVRhNr
I9RnmYKc0PR3MNwXGnNdM5uygTMu/tar26JDTeo0I1HVFhKfLEay8T/DcaAczR2yRIdKjdHBFqa4
Pludfp1qI3SMMgPdQbQ+WSYNL38jsSW8AXKnrKSxMWRGim9k/N0nZ6dF/7R+VY0Pl2GEpgA1N80w
mC/ilYzauYnjNcGHMhEFJ/PsxSoJ/nsIkJij8KoTMAXxbNxLG6e0NeAEY/uqordlI/F/Iie7//ts
J3cvyjlatj5KsFMaGtuc+S+n/FvNZFVqYWJgj8IbQKdpSa7ghgKP0p12QnNGA7kTFmssXn0aAnAu
0evyO8R8/fUYg9b+dHkXZavk7CHWtJFOMXYxo9ZfW54718Oak+NsUkvyMBKGwPulclmBkuh9Q1RA
sYjqHzJW83Z7HRNQfOlYmcjQd2h8K9wEbg6zZQszHrUQI9RP6UP3qAR2MAX11+6BHpEk82WJZyGo
xricdc2C8BO743Y2o+cIOKI0w+OyL+/gqxJ3stNHy4hOG5VRvbEvwweo8EM6et4oSh/89ABSvwX4
F6M8KJufhmm7i9un11N7b0SLmw6SSEq8sDcwziOua0rLpXMQ39cPSerTZnTrCIQIRFY+F4Zs+2Vx
W6iV8Vzjgc6C1OKrdp35tVd/ZzPoSF3dycMAof3vdpGLiUlRj3AwWBiib7cj2EAjUJDL+cQp26Gw
X7GzC03HNCw1EBfqOojnfxXFMdVlw9Iil7vfOM5f6QnUQ9IVGzfrh81+rGUiG+Lzi1lsVQMThY1O
5PeLwNCkkzQlHGIXjgEb0IoD5TbG3CKY9QJTktdgf+yjdf8G448vfgCJjApg6+toND2hu+bQHcbj
5Q8jPES4PZjMC7jsX3tvdh8mB01aY7B5dnut/WkOlx5GXX4fnT+L7autPV5GE5wii2DCxiBo/cQE
KreDhZPO47hOZWBtZ2iBeZPtZ/0fq/RWERj1HocfH9jyokZCY4TKX/KFoOI26AdzfLm8FoG5WcRR
iWqBLx6VAc6kHWswtjauIdFFME9Gm8OWyNRiRfXDdxicSdvDYsQOqZh4Jm6M6xbdNKxVQ0GNK59c
I2A6EfVRRlovypW/g+Xu5JSOuRktTCfFjDuPzInxVCpdChL76SuaQa1zN7Vgusun1SOrXUHbj4KN
NcX/+9+2mLubSVQ0y7iwLdYfyHI7zRLjl31Czhwnm7Uom9hevXxu2kPqSJonBMHtfh/5M2wYFRiK
dPz9qrOeqT4+zg31Bsu+z7PpPsYs++XtEjko4Nk6WCttKCl8uBFznC2QRUBkA4TLiVf4zpceXO9s
ND8KZFpUwrO8A+NuxDRXq9zOAZbm53nyo1z1m+KbMsiUQ0RnGUO4WBCmVxDqch8pQotDTF/PWRR7
hXWKpueq/XV558QYNmI6zYEMBeXO8pTjdRin8Be2cpOBUzmfDgZaJi+DiKwNpHa/QbjDnEItkrQa
QJboYK4/FkVWdxX1u1t7BO7cTugRyVDjgoTW6K4gwCceEgmehlrXcOxf1NFlxFhZkPxaj7KBLZE1
7KG5o5ra+VKsbAdz+qg7XmvbvlFcJU0l2UShbzLBW4A7y7LYVfL+ErbUTceQJTSitLsJciH9AVwv
D6uPTtpQ1o8ntIodFPugu7txHQe9MgkEr1YHPAWK44LN5leXlJ8yjB0OZ31QARrosGJJvb0eJyt7
jLL+78u2J/w8GjSbcFGpUCLh8gaKUbZN2vWAGP9MrJ9pQ1xt/tOOf16GEc1dIxx/w+GcwlzqeU8b
4NjtiZxR7vHpKfkB9uXV1e+Y5oRzkmlOCL+SqSOtQ02d2nxqp+/tKFk3gq9Upq7VD+Ey/IhrmW6h
CMWyTQw/OvhSKh8n9cmmQkFpw1WBecC09iGWGy2OxIHLQLhDtI5xmiujCsnCJG0PapmaHt79y/WK
syXJu4ieGdBBQ4cT7gmEZLzLa5Z+AC8UFNQZERqr4M79H0rwjw5OFT9WT9JuHfbruYjWVg28JVRM
CrL64PvjRPNhi6qOzX8dl1D5zqiG8WpTPFbC1bza70+l370y/8io1EWOEdCwewuRO7VMzjFWA5K8
WcSmV92rMWg3j00TKB75CkFwYKt+GZpn1oAgK0OxNfFrxo2MNkCAOg5vnPY0LKTpEcVHxS0ISHyl
PHYUraBf2+SeJFkY50MgOYLMAV6A5JOQFPOPJUWW8DXlX/n1jTOi0sB4+9ZjBeHGxJYhskPNI5oI
hDUox0LPjM91dVZpzkRHpqFMb8rhT6Idm/glru5S8qijJafup0NB1GDswlKVjW0IjgwoOt6wuUs1
oXGv2y0rrAyHyTyu/bnaDpIdFX3EPQZnPeNGR2tgtcQpBJOEXx9UlLMzb7syyCG9ZoM8+lU9uLR3
qxu9dDFwIxMnka2ScwyjpkXQAsMv2Hp/jf6uo7Nay6JHGQZ3PFNiZXNkAaNyDmbRetqGF43sqhNd
EPvvxb/MmmTsomUECmTrlfyui372Dei58USDdC5I6ewV7Mm3a/5iIJDU8epNv17+miIvtPuYr/HF
7lI3TMxt2iwtZjlek9cuxHT9zWkPMV5T+Y9mHP3LeMJttR2QaiILrGL49b3XW7LVBF8bMh90Pdbr
KUXT7CDz5TIM7tbNe+M/5oGloNcTClYuOuIOCMN885C/QDDHVyTbKIrDbLi03+vi4rA6NQZax6+1
1AgDOem5ela/s24j6smkydn5+uBfdlDk/RZajpKYCivb1v11O+TuuECPrgu28cHZJDew0Dp2UGyn
d9YxVhb6IDJALd1R6Q76cpP0YYpjkI+nXpfKcwkmON9tIue9CrWK5sEBnKP73TZ483K0FR9zLR4d
D63mt9XXTtYwI3olvgPl3BkUq7QRswLsMpyD+IoR/OXXs/8qjyElQZV9O85zJWWF/nSCFU70xzJc
WfTPZryL6ampJP0Dggj33ao49zVupabGLMNo0lO6hvXom7avKKfLp1l4FbzZB+++BnAY2QarbzNy
XOOYg2SL6UDIhptkp4v3UnOHAz2bwDHuLITRMbg6Qfz7lRxjX0bCI7OH13/f2XynYFLZUoGloknd
8Jejfhr9yNVfFelkhVjZBnJuY13MjdodwEoC+Xcrdrv+aCW2O0ZPXXqban+DIfQTT8a9abzeSbsF
0hpPb6sA5npuMPNbH6LjPy3pch1wif947VzeQeVZ0xIjxdkqdeIuGDrST6VzQ9YrxbnfUunKRLHe
zgm/5g93cC3ph8jWsDJyqBFEg7aQvthB67gDCMuzs4m6nUwXQHLX8A+hpcuGRrGRZc8QAuXjH8bc
hdssMxMRae27b8b5DX20zC1mcUJduI4bTqfoYbpmKa38Fzh9/KJ3Rx0m+pi4ykn2UmH3yYX75vW3
7XZ1RgidVwt2Ncmeautaz8LLTuR1jy4AvNZEdwC0c6zIsgDQhf9RtHkm9xhEB0XZHG4PxtkIqhvn
5yb7dqIGw/2u8mkAUPcZWlkDWO+YanRhWW4bnaf+qs7+mPpvMeY0pLwtLMC5tFguODGRHt9IDsw+
YDNXbHZXPTlg3I7DRBIICS8bisy/5qDAb/LNBHqkYIK2oCDv1GN3q1sX6Uk00j6s+d3Uf2IA3rZ0
G3UTC8UYh09EVWWLDrnMRjVXGYLJ1n4t1JYVA0WHbY/BRT7TmDhkGE2UU9WTqh+TJXKd9NdlaxRZ
+x6DC3kyg6R9Wlp43Zgk6NQ26GZVYvDCZRgaRjawUyiXcDGwNWmKYdQJyvrajWI9KPWVbUmuf+Et
Zu0wODOL1QLoEzD+JeSKz04wgEWVvXml/e+iwA1aZphxNk2H9RS9jxOXHlUhdVHw7JxI8iudqUnd
MYma+pCpeTu7llOPqm92yJB78VjqCx6MRYS68VSXtux+E90CFkFmCtlQ3fkgj5eoZTOjWMh4lONb
JiRuf9Hv0+vyxEQrkhtZK6/QYHZwnFEOSNF3zohkSmlMV+acHdJK6iHFS6JYDuTmMXDIWcy4dURv
meEX1+O3JkwfHM96dJ7YtMZ6VGNX1gUiCktYxfBfPM56oJBbmWsCvHE7Zs2xtloIbt1XYDVo5oe+
791+kz01xBa7w+RCodlCHxyq7awjevHZ9JrzBc/ggGVJ47D+78UI7P0CuY+WTHnlbD3AVtP0VuNK
g8EaqcT/Cl/3exTuWJizZnbbApTsesKSwEjzK/XMA6uRsw9n+tvPy85LlMZ8ty7uBbXqyhCPNRDJ
IftZ+dozI7UfVncNrTA509vlRQLILIG/ztB1xurvOuzF4pYY2f2waAvc5QzScnbY0pvsh45GJS3Q
j7HmSeCErnMHx62vLAqrXUbAsbZ59syOH5SAuMoNQddB6hcHR8r2IzbMHSb3QFTxvlHUFJjG438Y
4J8mEFK4egjzOco0m0Uh835DuUgvjZC8b0bco+0Cccbloc5ylxRgMYfsT61cr1JtXOGWQiId1UTi
0A9iGYmdpYVVUvS1NbVbqU9t8melTpIPJwpFmOI7WF6geoky8vsLwqa2My5tinpYdb8Wx3FCn7L2
bBQn6LRL/D8zgQ8WuYPiNjBPkIbpNAjar/X92l31fQgRCS8pJA0pwm3bwTAXugtanTnJ+1UFDNxk
GJePg2P58+r4lw1egsLT9Ged3rVNDZS2R10AggqOch8XX/83EO52yTAq16VOjrYKhZwVUnvTuB43
NKt9BgYlN4yfQL2Gz4tTbVgbRD1loK5HBz3Ozr0THz8D4aD4hYq/8YGleo00NXImbFcRU3cwUMRB
sm+T3B1CA4N8K3VQgYcEIbddm2muzpRgu/Si612i4NE+E3/b5kOeyyYlhOdmh8VdxHj1GXlmAYsx
Cg3rlT7fUK11pxRt98gNX9498cIctD2h7E8/UGMSqq/g2kGBV3cirzP0oFAmRHTpXZ5UErsmokNK
36C4Q9rVJC97EzXeDc20CsEc/unyWkRD0Sh+OqCBQKBtIGh6fz7jQssru0BISgs/OjRheZhfnID4
xfM/nWPFTYvxaImJC5e1A+U+V6+nc0aGGPY3nIrueWtLCYDIH7CqoWqqlOofSSOdeVoqDQAKpX8n
7fBUNluIGXYpVyDbHt6L2iiNE0giAIfPa5AGKdEGylCBMbzS9sdnUnm2NwXTn/KuO5HhAQk1AUzy
oQ2Oux2MJqdOYiNqyacvJhIZff8dbZeFGksMXHSabFTjcQMhXAGLy3ub6BsFQ0cZwlpj+E6HOzue
3SHHuGx2r9synSHhl9phsTXv7geilBEkrhA16NnqWs10WOmXaokkTemiljis5W1J3NZZuZrWS8me
xA9q4TPhCsir3Eeh+VCArNLtED/XIS1d2Ui3yNJB9cwangjEZfn5NCdvesXoUb1ul9Qrojroje5w
+QgLrQLdE+CtB83yh4EcW23B7d0RWMW4uV1xR6MYBJ+aN+LZfxlJGDbjSvoNxZ1bvNqawinwhjPm
TfX6fkNyNCo3N1McGipOZD7kxWx4VtKhl7qYtUO/rTresGl9sJq2D6O6+3r5J4leYBDQxtQwBJ3R
G8o5yMLptTjNVnzXLnux5y2I2hnT8upRSZyDU1uneVO8abIfL8MKrXYHy0U1UZflsbVhynsZqH0k
WqJftVOeecVQP11GEimv2LaFTABIw3H0+Wt07uOtiwaskDVzTpAkKG/iw2tD/lXq5YcedRj7Znll
hYm+JBli+1mWKhCudvcTuM9OSItBKDZprqbm7A259WVe5p9WpH0iVtwv1XjvCzo667POWItHAqYM
o7kp1e4LXctPBCa2rasIS9D3+KGduFGdsolNsITDagNSbOE65fe0V78l+SK5XoXH/w2KL/ygDXdb
a4rjX6ihNn6bpLlZ4afZAXDXt4UcUxMzxvNkOmjzz0b7SqQlfqGD2WFwn19Xu23TBixisQ8T8VTk
RLMyctEVLvEv7LB+uEx3QNz3TwdlI5sJoExLvE29HY1nw5ldOlJ3NoLBrMPLZ0uGx77e7u5R6bIp
yCQhF0t/jNWP2tBDu/THOXKp+lcm0xcQfyqToNsFLPS2zfmMrFNUpcHzNGg0xVs6RN2DenbmObi8
KAkML8FRFnqi0xgwyZLdrMQ8ZAUNp2aUWLZ4736vho8b1VqPtYYxs/Sz4qbaUQUfUGdMbhPf2NWX
4hP6Eiw3/+/mUc4G52JVk0gBXNT+pWvXpPcv75ouWw9newak5ZlKCvLZf3Whdkc9RojiHPVD/KXx
B8xdWV6N1ojen30mWWTjpew6OeZdJ5Cl5OGn4obdejnTTI1tndUSP6dcy3NDwImVyvp+xb7pbUuZ
Ie2sv4SOwZikgLDz7L7Ny+MwfWL86d1X44K7ao0zO2P0EFnyRcu+OGXtRcV1lH2//PHEDuptJVxw
ByZZNR8Yx/+8KDDAq2YsMUA2uhQDlJeRRHOH71bEzGi3aX0GQkpzBFS8usVpulbcyjfBPBTo9+vd
ipnrGLKwbPK68Kz/Dye07HRzTkRrtGWrTeyo/sCq7u2TEywI967XMHI7Lw8dP7sZZBphslXzHH7p
ouXzOrLDHswPGBtmAmXZY3cV3Q/H6BpaSajLvU5iX3ceovgvlzddbKhvMR5nqMNk2P24IizoSfZU
OtWCs1fpkrtA+ObZRXScqaZd3CpOy3h7Ivu00BtrM+6TERJeueY71dPlFYkN9m1FnMFmaaRrLQsf
HedubMJR+1k7D6ZsSEv4tt8Fx/wgSQct9NZhoWP6t6K5r10azxTcAODOvxrDJVCvGSHx5aUJPxbV
0bALwRfkfTg/Cm7dUu8aC5n1qWzPVWxuYTREj5dBhKdgB8J5x7nbyjVxAGItaDnsqzwPUSxL3M2o
ZReDsDiByZjfC+KszwApsWLPwGq+D5gcqMLhhwbyzyWo/e7pQTYQITTDHRpnhqBymNPVQJaZDE/N
4I3j13x46efQlpmgeAtNhNu4U/WPQz+lkUfd5uDVaK7+moNXR/XnRUZ/xNzRh4gOKbJ/UbhrOx1I
nW0MRZnakDaKZ6rd3UTsoKa2q9rpoWqGJ7OsZC0L4tXhMUwYrcKH6Z/YNPtpTfHcTzGYWIPiL8UL
n46S20BY8rCR3/wPDH/AyKIV2qzi6Z1d0yd6IEH8UHpEc9EKC18sbe8Suo0dHBfsL123pJBxZ5Pg
5ojzPB6UW+s6vWl9CnEX1U0C6JwGsr4W8at/B8t9RLz3IyexsJn0ibVCVRjPmFxUqxnJCMRGH2WA
wlBsh8e5EKWNSW8WWGaiOJ6h3tfrQasTryHUzeeDrcsqIRJjMTlvYg0LlDdZFbednspqc03rewna
vcsuS3yw30yFcyPJtJV6P2BRGgRF5puC3KTL81KcqCWbdZIth3Mh0Nvrl4ilulpobCnoaze24WCS
6eHygmTGyN1huqpQJW4Ag0Yy125JEFG7dNWl+1nNtiR9J75U3jaPi7pms5vikjKLWK86a3STzJB8
HuFqHN0iyKuyRk1+NSmZVAPklkGnGmfkjxDboxEiX9zckrEQCbs0oar1G4tbTWIpJjytDa+BblAQ
2SCDU7hTwARee0mqQ3iUdlBcuNjn62TZGS4vLaugEmaXZmBgKMqdlh5ZO9NCTqmYyic46foTVzQ6
MEB3CG0odFZx9q7GGAWuS7ytm7rxqAP5F+snsrCS1gGRYexROFuPW7XoswqBVD7fRBTZCUlGSvb3
ObPYirGmFROGqqMUHepZlIR0i2TlEOE9sl8GZxGx3lrKlAKG8S5v12AKfCGPw7fOhWRJKJsKka2J
swndytZmibBncTz5Rbf5kyoTPBO6oDez4zsVMWm8Nc0GCzea5lHpohPV8ruito6XXZAYxlLRHIZq
6Yf52yhqp1EzEV2YafelMcywtarQ0nWJ9xHBUBXacazRh3ycgqzbjg6s8m+CnM+xDlGbBBmRnBfh
V9mBcJesYym9Xs1YS0ZpoA3L31rUfL+8XSIft18Hd69WXddOScbWocePm2V5TZK91Gvir0Z/ugwl
tmgV3MaQC8ccGz861+hmbIM0n0VGS2iG6ZmAmGf2DW/wFF8WNIs/0BsYd3xWu66XSAVYkRx0/bly
glGmAyX+PG8Q3KGha1trSguIrT/o9jGVyUpK/j7Pw9vTNq50tl9VfTMZ0LKaZZvENoEPxcGe9u8X
4Xvj8nGgGZ1xh+Lop0jgpmddm19ac7iaKT0ujulp+So5ObJVcUYNAp65bFtkp8c1O3RVFzSpFV62
NMm3tzij1jMEO9mImmhcTH6HQcEYBSiIOPuXYWQrYf++y/toTUpGtQJMqwRWci+XhmVbcenzsHXu
AEjckcnMAaBOka9jELnfYr+x9HOiRIGtqufGGI5jtvxqyw6jxOSgj595urPGI8i1msxQuMuuQX7V
ngkiOoce0uibrn35xB7uQgLuU4EamQ1K45aLu9gKdNtSjnYDpuvLKEIvt0PhvtTQg+hOY/PCjvmr
rb7E9lOiHZVBJqnIDvyH74Viq47YBqPB/HFCV4YCHUIc2MQA+aemuUPzQvSrBClObTLc1j41k8yp
sg26hMkdpyVZB7tZmRHW3R9ru7jjWh+61LzSlhiUWaD9Tzoo0tHW14bxGcwUR613XJrZkqhIvHbw
IaLfAW9rniV3mCE6ZU643jHICioFJ+gwN6IeZe9d4ZnTf8Pw5LiGuaS9zVrl9fgmwbTUJGn+FrqO
3d/nntNOHM2MEgWfsD+tg+ra+YGM3y5bo2wN3CcjyEiTIgaGCSK6tXFLqCdcRhBftWCgNSwN9oiJ
8feewyZTNMx4ML8q0DF1GpDq3JiBc5gOilSgUorGjt/OTw3UWrp6Atp67q43v/eSO+fP9trwOq94
+kz7MWVMiBQtNhTj2u/BCpCCQ8UNnVZWjskMvMmdJZhkLVBCM8Crj+Dtp6HjRX0Pgp6oAazFYJdK
5yad3U437NSrCr19rNBn/Xz5a4nBiIYGHlBMgzzrPdi6zAbcPBq61D7Fe8zxp+7nOEqUs2QgXDxk
kz7LrREghdn9ilHUbrT6wU5SyeNSBsPFRGlK5yZZ8HWSXA3mqbnrdc1L1+ozQQT5vWV8b6c6tlTf
ItZuFxO0kZThkGUSCMlK+B4L0mnjNBK2YdUNSf5KjLM9ymbTZBicJ0gnsyrisQHLToSxovvcAqHP
8bJxCZ3Nbqe4C7baiFJgAAJETpV2m7XZdWV8ymcSsLCZDhsc4ZtTDVrnsZPjYxhj4o0r2ClO1rJK
XJp4HW8gnI9xqi1GOwZAMNVMrOtWphorzGhC6u/3KrhTWHRpv/TMpPqgO9Xn+rAOPuYSF0/zmArM
OLiLcvjMt3mD5M5kVoygLzYAOUOweGtux/HX/wbAncZZr5cVki/4+NHXSEnd1Or8/wmBb2Zx0Mhm
ziVYeiDjEaA+fVMTW2LBbOM/RDhvH4YfYEYDSByZKYOwMy/TcncxHoz0a6Z/LSxHYmXCPNzOCl6v
uv1VBuGE1oBozWvWRXHZVaae2hOKFXJaVWHotlsYdzRHNR4JLYAFMpBrNnFbHlbFHdzC7U/kqvjl
fL38rT5y1xjgEEYsj//QL6rxV2c1zqpqKhlKZDdzoLjzTfkr9yaveZ7vlRtWLij95pdzrT7IZJY+
+DkOmPNz9tpMXRSDmrlSXtLuNODxZ0sW9yrp985MOAxuN+mWdaZdYXFTWH2FKoTHCMHjB610yxsd
emnd8xjeNlhk6mfn8di4jKoHfbk+2L6CLLBPqS8rWoiX7Rhg7WHlLr4UNFH0OmhRytSrbmPMonT1
TzLLCvFCEGLpaNZGE9EHPvKxmkfk7jCpWtfQYWUdN80tuqBlB+PDKWTb+wbDR0SoTFu0ywEDVhWo
LrVe8QgljEN8sB71x7z06rA6VH/lz1Jtyg9vNw6Yi/ecjiopaQBcTcZ5TJpw0tLH1kKltS/DywdE
BsWZaWm3ejlSQNmNr5ibmySaS+xzUQ0SINlmcraarGm32QOYcqs6fVpMLUGHiobukIJ8jSPjR1X2
weWVSYzEZrfrzq1ZVatrWwFAKB/51NlOpqr75jpJ1iWDYf++g4GMAnESRm089SfLuF3tYy+jzmV3
4odjDh4sdPHbApb3tduaf2hVxjw5NHH/ZOn1N5rH90TpQQOxmQGGxD+1rDdM7p4exnzZdMYakyRX
ifowoYAhKyqITe8Ngrup15aYw0bZB7LBnYz6kq2dJ/u5nHLJhS0B4iPnZIu1qkkYtfEUn/U2Coo0
/5kv5RFapt8uG534vnn7VnwIDTr2Wq3bV/7p6MAUIeJDfarBPLt4GBllU5ynwVeR/P2vO+Vefcbv
3STcQZ76wliLBbtpTTjMZA7HVJHso9jU3yC4I9zZTmHOjOy60u6H8qbHtJSB2ZLLOygD4Y6tXS9x
vCzYwDQx75H3eDAW7RhtsqksGQz7992xbePW2RDag1fBtI4YwjmqtXq2aCQpzEmOLmGmuYNB4VEt
ihmrARkBts0KDSMJdQ2togPK+EWSeKXZyeZWZGtjrngHSlurLXLmaslylybH3jlPyX/7UuSsjXMP
Ctjja4xL5chkI0s7uiQJ6kGXXMDCdZiGhqEiaMgYKreOdu0zu1dNKL8a15NxR52TMx8+YW07CG4d
MRRsycamecy4DvNeCypjuTNWWZb0I3UI268dDufrNLxEoZuBpZTaA0HVvhnu2+K+H09q9mIhPsrV
kESSvITwxn3D/PBOGUxDMQoLakJ2np5zLW+8kaTxdVsamTcYreONka5KNvRjn9j7lfJPl77qu54W
WKl5Rw/VSxqUXneVk8By0/s6VE7ql0n73+yEf8BUxtiZSoKFOqVX0m9j6teyUJt5nQ9X8G4vOdeX
5Lq9milW1aUvDmjXHcm9ITH1113dHdk5U0xjXmCH9nI1rt/NLXBkjSoyCPbvO4gN1r2MFEuI2txV
07/U9quiSUxOeNOaIOu0VQy8YnD7PUaEq9aMJkSTdLWuTSf+kTRO7W5qfwvV2dNnju4bFndRYCBU
owsBVm331KuTCvw4hMYvBoTQv1+G+vhEfjXqNyxu78gag68vARYaf6Fc0B+sF0ZaQEL9iFbrz4CB
nRnyjyi12/xIAZkquytMuG/1PP9Z4oU8hsWfhqeDh9CQVDCENrGD4oKGJiZJRFi0kpHtrlXqa2Lo
R7L91xU1tn2Y4jcxBC3QNcnatY2ibszxBF4xKJFcZ1SXWIPQ8nYQnDUUSka7ArNnmGHJ3cI8pp3p
LttZSyX+TbhjOxzOEqyhrw0ExsBxILtbZYfBrhMgJUeJFbCj8sHj7IC4yGFdkTs3mhnKImwAA4q0
1O+C7qidmfZcJGWJFDq4HRy7THbeoUIflqPO2L+47MKp6jxqZHeSJckwuMt2zIs2MTBkFlTf1TMb
sq5rTO4VnQs5C5wkehuVrqzc/7FQw9ked/O2eWFGCQFoV6eH1kp8xWhvJzr4pZ0Vblb1p8Gqb8dq
uDHRTD+ZimtvicQtfhy7ff8j+EagySCZExn4EUXhNdfpc/Xa8YbXtm99zZEb8tdQ93Vp5fBjgpfD
5RMJGKnvkg5GhBecT885iBD/Mh5G9J+UPuiUvMsfWHI2Xkc4dzZkT/EypK+r7L7jNQzGjn76TNz5
ZqY6d8GgjmuSYsHxM7XhqgVTTaLND/Y2feqU24zXwGLiSByM0RR5m1hLHijbc5/83JBmggjPpxw9
2oL+ReF81masc1sToMyYmWc1xOhkgRC59me8Ej/xaVA5ZOxuAqGakZgd7R0YYKq/bNRwjerK0FTZ
goQ+a4fCHfCsRoUXhBrsmlyRbC3P0LXGQIx9aMMkUO5lT96Pgx3MvHd43Nne/o+061qSG1eWX8QI
WpB8pW07fjQjvTBk6b3n19+E9qyag+E2rqQTZ58molMFFArFQlWm3gutEsEbZJ/ct8SKbNAARpYI
+q7i84Iu8OwwdhavxLn9jX+BZU/zTPI0LmlIoW2K/U1rKy+GQMfng31sS4cFpdXCbo9yZ82Sy22S
pGf23cVgiiZYCYiGZ3vGN+vChJzWItNFpjG09vsE5XPKelj5Dc9HN4/0Coxx0UzqJSHUADbj5TkV
0aWiFKSwY6nhtcptXuArJOZiLdJ+LIYZSIJi64OdxbdDfWor9/o52HaZFQxzrQ6CGprGBBjVH/aZ
M33J7dA3bwa7d9qnxq7szBZnhwO6efGZUG2SodMovu+cHCtRKgaEYTpMSWy8eDu1gy4La4G6jLjr
dzqnpeP9pBo9GStEJrHLwnzuExmIcWb1bnDoXdmmwM2uPAVe6Jp29Hm5p3MLUF5KrDnkhAKexYyT
KqhXNpMG/JB4vQH+PkXjIGx75mVNGc/MA7AVywWCpxm6inobaw8Vj3Ng2wgdfBW6BN0FVnKhmdVg
zjWQO8ThLaaILRFcR9c9Y9uIXwjsQCGUNPNOGIAgS36j7k1yLH6b4wiegI4OgtYRpN4Gy7VYziE+
+6ARirx7saThB1RZHAnvor9vyBqFOVazHi1VOECtuBi1XbMEVhiH5wojQNdhNrO5NQ6Tps4mus6N
AjiqT1n/0kNYW5qLSchd52dn8JZex9vanzUcc6GZwTRWVQO4Wtx18ICBeFr96ToG/Sez8RxMIlDF
IwqaFkzmqLRkNoLFrPBdLvpVfydkwW4azgHaF7T84TrUlkODN0eDEKMIT2Cb9TSzqMYphS9o+lkN
DuP44frvby7X6vfltx8Rg1BLOdR3UNGPT0JyCymCXOV9F/EwmOXSo1Kb5xw2qPmxLZy82I+aV5Sn
Nt0HaQEuMt8oT5HW20v62OqT1YHyj9e9tO2GK0OZ4DO3JDT6iC4klKKWk3YMMAo2etGuvoWe2x8E
ifWu0RVZpdVySNkZTIDV1UNcPEcZJq0HjqNzLWIOcDGJC1INgNCchnbPRc6wo91z0HU58kgLt/cQ
9IGgc5HFd42T6CRFWzxB3pYEi18ls91XglMUs3fdHem/+d3JAm3u/2DYxskgF/NSiXAJjZDGKZ77
trD6KrT1lvNhyzHn5zP9aoMqIS21OIA5bfGhArckaJM7mfOQ8HPy6poxzNkac1VNZArSfaXytyMe
ortj9kVw6dSjYvePoadB45eb7NK2v2u4zHnrNUOP8gSLqPrCa+/n0Gyp9819yBUZ3w5Ol91iztSA
8bzFnJBV9/lwaMLwGGJ8j+PmvJ1ijpKehpGqhTQtAjmQbCT3EV5g5KB+uu54PBjmMI1LGgT4QEU1
V3ZKTbKy4pAJ3/4Og7kJZSFamlTCcqHbAsUaR0l+hPLz32Ew159g4IUnoVtiBme8xAnimUScs7P5
MoKmRipPCDJoUD2+jW6gcZPKesSWdI5uDfvab6C2RLzqzPNk+jH43pEvQIwxdScvcwqFZfoE08q9
NSzfNP0J4hpWMZ6jHnny+EdZ0co25vu0FXVRn1vkqBUykxYMmct02xVcHYPtOPevZdDJebuEUj0r
CRqdILtyO9vkoDhR7dbEFtyBvjnb/a3kqrtKtVIer8l/3BoXZKa+pEJfDe8KMHD6KkIVrPWVh95b
bMHv7NjjkVvyzGQiYDXlUza2MLONJqvKznPwdWo/ZN3H606/HYcuNjEBTxCMKkgq2FSAPE6qwGid
/TbZH83Jf/kFetbfblgztfgaXHCu2vhHU72I5q43ec8ImzFI/ikqhkP1rh1+yStDakPcF9VCrKKQ
P+VFsisHblGXLse7Y7XCYWLdgif6JjYQ64xPkofmcRcEp/pDbFMvkM7x7cLZnk0vWOEx8cJswY1G
FuSYuvYgmB+XuLC7oLHUsuHcFTwgJl60yjA1gQnDMhChVLsOs1R5O1nc2VreRjFBImuIoEwLcAQ0
KidPae4tvHLApktf1uxdI1sb6n0aAGIq2qdOSdHOU/DycrocV/xAZ0LBpMTGlCXwae3RcBtnOCmQ
ejOeWh9jGHjDyiLbuCVe+WiEFl/vZNsJNRn0hxAqRKvf2wMVi5qcRyU9UO7gLCCDr33DCTFObvoY
s3r8bdk8en7RUfovHHN+BaKOKfwBPi+483joJicuOYXuzdL9GoO6zSqprOU+GqIO0a4/LF55A+E8
G7QhLn0JzJ2Q27e57SKGDr4aShDK9sk2cVBUuqrgWJkfm8XW59frUXXbPS6/zwTvOSqXqctUFBKV
VLQCmXyIpAQ8TXmLt6wumm6HVEz90CwFztsLzzDGNZoorGqpA3AS5H6TYnBGVuzrtm0+74DP/tfi
Mf5g4uVUjVJg0I8naBF4xl2CIZ2b2KdvxJRpPrwlucVtbt52+wsu4yO4propLYBLn6UVCBWbD9mx
c2nHb3KvOyJnnmazeLq2k4n1WtlHozwAr3EkL7ILb9jF7rAD95Yte3RKHymO+nB9cTfLI6u1ZeJ9
kGbx3MJp3Mjwq+WYYB2J+V0pfwwga74OtfnMv7aPOvHqzIWTHCwTddLWFW3RrcE/sPg0hBS+9gcv
73hMl8AIBMbWd7q7U5hLaUc7CgKieV0Ljs9ltKtk4rjm5iWGDmkw88iYvmTnrGQxm4YetHBuOJEH
EFD5owYhuQexeby+dJunbIXDrNyQj1qpBjKilRZQetsjmIB53sfDYC7KOhaghrRI8ITT8NrsQWp9
o91QBi8q5yDvtDuTU0XfTm8vVrGNo3kZjHOtYPVaV4XE307adTvVyiMXffRgpNCcv1pEtne0Smoj
R3aDjhYiOqFc+IvJU+DjmsTEYXDhoOVD+2mSqDuaR00abAGDeDDJdP7oplytII1gqxNVg2QlN02c
3oEgLRxiqy5vdSXhLNxmCoWXFVVU0LP5bhrLBFOYMtA4WCxeGN+Ngx3/STOduoJgQl85GUEy0/sR
XP6eYkJUMILChrRMoJsKOk8Efe51Z9iyiaouSyJeOPF/Jp+Saq3shKrAhRmexSix1OYMMZ3rGFuX
8hqDcYYGbeuybOLzphRDJyt6a2w+9WFrEbR7z/FnnRf0tqIRPnnxGqGg8Cf/zHlW3lAppYA5yRoN
nfr3MFusUbzTwse5IdZ1u7YixRqH/n2FI3cJ1EMoThrImjdlsbKXpZRbM6VbwKa8axjm+lUGaZmb
rER6Ow21G4mtZONRbrTRlVb5ki58arJpsXI0n9slBE2ssgwUe5nnkOP+m8sqKaZkgOgfyizMFYkX
8NGQjJRWNhJ7iItPktpbYmrediov1dn0yhUUE+d1KejbXs0Rg3s/E47gGlJ+f7wf2TXkOH6Zw8T5
WV6UqpXg+TTLUJDMD7vAi3/KcZlO5/E6hDgmvZ9YMv5nUtKPlk57cYXOSmL9T3zyYpXGnOem6xpR
DmEVCGe9FIK4SppyjvNmcF+tnMac517VC32asDv0M4g++CZO5GRHDCA40YFXxOd4HduH0BelOYL4
D7XUiOyJpjz1cfeSmGVlCeio4qzeVha4tow50dmy1JoIgktXKaSXJs7vxKn2gjnbVzPoXo18fz2A
bAbG1WYxJ5vkfagHAmwTRsnJwWY4ntvoLo0FNzT3o/j5OhrPA+lKr8JVMPdQutOxbWhiVK1eUB7K
vjnVDa+i8R/+oSuaKkOKQfmZ36+AzDbv5U5rqX/MrnTCKXbku+iD4De+oFi8d6vtPbugMWaRSVfR
YI6HTaM4muZ9En3M20Mu3mhm9EcB8ILEBMBCAfMpmRHvVdruI0CWPD2kwhPRYk46zV1BJv4VAzFq
sQESVtBenAgnTLjRXaqsJx55gpzUqd/dL9LFLCYQ9mZqBnIPsLg1vAQt22M5vFx3vc1PV/2CwfYy
KWNRmNmITWpdxevuMq8e3LS2UO9yKUkVnssyO4QQpMh1j+348cs6VtYyCBSpDiU44zK+LFNsjdNr
Je3nmTdFzzWRiYqFiEu6MbCMyZ6OZIWH8IxvlG+I9IMteh0G3ZPaEp4QSDhrS5PbK/vHNisOjR6B
Z+yns0yOjhZetLvagdegJoBuBZ/3gcRxF5mJkchEsnwkgJNyO5YfW43TqMDbMCYoorkpS/sCv19q
iQ2xJDvFq7WlG5pfJi0HazskXpyDiR19PcyoKOI5OlJ0n8z9sa4UO0hTTpznwTCBg2S12igNDYhi
eg8Fl9euyWwjIe51T+DBMFFDVf61xjAcYzyUiksq/+8gmFixTBPBVYjNMfNXvUAj5HTfBR3Po+l6
vPNoGVOoIjTT0M3PJDHKVKHLp+9QJbydnNaSXsrn4JTcFEfdN6hgpN058gOUiTnGbRZDIYjxC5c5
whkEAOcmBe5oyxEempSd4Yjf8HTXO8RLUF/r/yhdWyHSs726KhNjTop8ggOSxrwV2/R2mXkMXVyr
mAMrG6OAlwx4X/wjvsH0ipsfUl879zG0IjU8oPFeQDcP8Mom6qYrm4hsRLVaAS9Md1F9SNTebpuX
mCsRuY2jyjI4JnW0TzG+GC260Pcyvovm4A6ycBiQsIvBKRQeYTEHh83cC5D2wRlxd5EIVK5NZEda
YC/QiowCHm3x5gmWf5nEZu+JFpeBDuExlygfhWIAe6yTm4Zz/QxvZxcrFMbNi1QtgkVGlts5A8S+
W3s5ooSMR4zSEe54tGJcNMbFlS7EY6oEm3pUj8Fi44d0vsSnCmDjkXCqd5uX08o0xtenYg6iMANY
qsVemUxHweCN5mz2ZeMWInA7ENK9E6HT29gMAh0xMDoRf3YLr/RxWfmzZkcfemeGKENhG27sRc8j
r1FwGxst8ybtrxdx6b09W/JQFxVpYhS6PJAZW8tO/dnmiykxyFMNrnno/HkXOukLL0ncDMkrYOam
rAUhbIwEwHg+bLQvQ2dLar7XQ0wsgMvtuoPysOjfVwEkbkc9mTRgyeljGD8mkokuu9eBvIqZyXn/
2vQXhYrMQszMlDTGLCMe22owUdMYpcpuyPIYDsrzdWs2P/JWEIw1U1kOITRSYU0VtUeUr6EgAq3L
8VAMooZG8DZa3L4252OpDCpP4XbTPswjqojHIj7HmKO+LGmuIGHDZE4c+Wlh3JoB9wlxGwPUfQYt
/0Nz+e12KUQpi5qeuQa0dPuW9m4J1hJa5Wu+D0FUFzyECDGP11eVB8rkOsWgjrAYwb9Aj+n0KucF
JwnZDMUQF/3XKuZ2WRa1V/oYVpn6TplOVXYIeXThHAi27i80g6TJBWxo89TJIsWRMaMPYRSOJZv3
18UStsQ7z+2otTos0evbGkP0BEwE5CaNeK3yPBzW1/KGSITek5LSWmF2V06SXZWu9PsKArRytzKI
uVFEPRCbdABQNz0O/R3SUStH1/RfOZhKHXAVhMTclBLoPyCLKTBLrwePesz7zOftP/37CkJvw9Yo
I1wk2dDv6qg9DI1x0JNhd90S6qnvsunVcjExLmjEBiRyWC7Vp29LqT96qtf4vL6pzRMJkkXVNH+y
xzBJOyRdQjlWUF5SFztBlpTXvO+CTUNWCIyDBebSgvQJeUu07/YKXpQUP9qBqdS/vl6b27KCYdxL
b7t6QqMHfR+LJHymCYUNKbTpOGd1xeka2LRodTcwUaxv1DxJ6PUjhapl5phhU3Zyg3KgW+WhlZUt
JDg+/IF1K0gmrpVLu7SRnCBwGrsieyWmL8iP1yE2A4GC0h/SI1kHIxrj1xACi0tDSMC486wajjB8
StJ9mHFalem18s6tVyiMN8gt0TDtH6LzTMqdpPxoIBsXhcxWqg+Ed8dt7hNSBJGIaMaBktRbiwJp
0KSqjmja1eGG+/cI8Txvs/MBksP/4rCDOoaEXCeMkPnQo1rfQx06sdqP0kE5SDbkCnbVa/iF296x
eXBXoMx2hZEooQQI0PiHfNC9ZVc4oRv6yQdKID+d+QTy26WyFSKzdRgTjacyBWLr0i9SUMpBYpXq
/Wm+5KYeJYWk9HHXvXIzD1uBMsda7TKhiQhAl+oe7NEh8uTxvpM+pclJTHntxvTH3jnnCoy5PQhY
0okxAky8Xzzdwy3ipvbiz5jdaP4fokGbJ24Fx9wkYTZDBLgC3FS/ZtltFptWNz4nXBLHzdB4SScJ
c5Uk5QgFppK+Lg14K8snV2/Twopl8dv1vfoZIt6v36+8lTA55aSBgHmpAaRZ8WcRn40z/qvt+HlA
x6dqGRZxMmvExxaljyxfSs6Vuf3RujKUDcztUEtyDPx/5lQyx8CDnU1QMcExfOEVnjbnKNEO92+a
Tpj4kvaB2oT5T3OJT3No+lUeHsCkbqcdLCUW7WkMbNLYeEEHx+L15d6OAL/g2cbNNFLKzmwAH2OC
OnDH5eH672+75+X3mQijNosIAQzcqEEYSq4eKKUlRs1wiGdyXCR94pz0TbjVBc4cvqw1BVNvKJxW
oRPEF8PUWuQnwsvftytrKyDm2LXakJZiDqB/CimSJR1zP7X/UWgsvvMi2LZXEg36HiY6Q9FB+fYa
kqpZW1BuRcXrQA79Q+LkduvlT8lOtPhlvC2ngD4Bxvc0VZfeaTTNchDFsWomKELFmgzlIsgbWnnV
i7zxhc1lhB6PaSJXEM13wjJpDGXWgd6urZs9SY6yi5wpsMEKbGcPnY9mv5BXYdi6z9eIbBwTg7oU
NSBSTSiM8u1Hr93nnr6/7veb53qNw2xYlVZ9WNCqCWU+Dm8oE21ph2el9sm+dWS8CjXfjZsY+TjA
75Sn6/Cb/rKGZ6JYNY2jSXpqJipVoqvtwoP4z3MUBES/8NpuNh0G4nwgM6WMQhpzGmZt7vpwMBJX
w7yxPXez5rRmTOzrRm0dbkzz/UJhtq7AhGs0RUDJ6vsw6m0Cabygvyua/C+BmL3TtTkfdAFA4+wm
qOQV5WzFtRv2364btO3+K4uYXeq6ti9MapG5iz9UaDgswbtumQgj9X4588WOty5xaF6CcgTj2kRn
3wvnoOvMqUN63hTnpfKT0CuNj9dt2naFCwT9++rLtqlnLdAWQOi14nThjFd5xODrGDwzGHcLs7wU
YwnxSZSHykoIEhFTRTOUHj1eB6IbzeYi6/ViPA4K7/9brz7EQFB7rMRHpQ0xJrvXzR/Xod6vmyxB
pkCDyiWirsKy2snzVFfBrIZuRYxPS9Y9D63u/gEEvE0TDYJ6LlsNqlDvGmJJATeD9gmDzKTlVOA3
gg5sWAEwyb1MKlJ0MwAocUjhJE58Vve1AzYgMIdwI/lGpvgWjmbiK1dDdSlDp6lM4cjBeA7OVKgz
8kCTEpfW92AvfE73oiPu5sT+kSBZ5D2Hv3fDt/iMq091GXe5CHNJ4beTX4loUuIUqXkQjKdLRqQa
XQQTQ/FghAm6/A4qHruu+4X0/k58awjj5tAUjOKSAEW6rU6yraNnV92XkJtudEvJLapgTD/M5qO+
N08RT+qb/vrbQ/YWnYm2JiYbiqzAMhat6QT1ZNcyuev7x0GvveuGbp6xlX8y4RaEIQk65mHnID4I
yb4JOMku7/fpOq8cspDnNNBV/P6SGFZTf1FiTrbOWSr2PTIPxtLoe7pUwqGYE6tSk8dUAD1J33PK
UzyfYN8jYyVRIO4LW8gnc6f6iHi7YJ+8BPvhmL00rnJoT7TCHzv1F6Ta1/eJ4/Vsl2GWjIEaGxBL
7CXa82cFy40Zc8YjuAYy0QNqnOMYoWES0YOOmmQeORTeP9HjX30KL/OTHdINn5ee8QxkIgcE+7o0
MbCPimob3XlqrY5HGcC1jwkdSdAh4aa+MtqSZzz3briD7IrXHfEIBTGEU/ZhcRs/dOodf9J+I7F5
c6bZxzWlFoJMywHeOT/nlZzpmNrVrndoupucBc4cBefgaUwIgZSFUEUmPdgLQghEcoiScYIkb8uY
2EEPg5jWgOgW1TPL4tSKiZdkPCEm7rYxMWRJB1EdG+Bo1uCEx8wJMO0VOLpd7vFxCTZD+nHUo/hR
+GXEiY/b4UUxDGIoSBFFBjtDVzeJFQ3nrvHC4NQOT736PTJ4XaJ0qd4H/F8wLG2wWuazIAkkhOqM
ac/1McFofGfeFbs4L62Kp7++UXKkvniBY0oQQzPmkQk+FVf2e3Qta17mTZb5UNyCUsUOZYsSZGk4
JJwAw1nMn8nS6jLoZc1MyKKHrhA/x2lqoWXWlsXZqqPxj8LlxUAmkhVdoQuZDAPF7mFM/Gy+VVVO
VXP7gF0gmIDV6BI68HRkp6J+7JKXkHDynI3uhrebxEQrMMIWSjJitVR/fpjB3Tn60y72Aye1Wwcq
7z6lp6UlMB7bHW+b6N9X2xRnApGmFpaBg8SJli94/bX04AaaJ5xd4vohE6RIJKI2PGGbslOgWbpH
22EEWLfYmj0dRhoaHX7FnXfYmLjVQ4NbWGYsbKOh7avNJlfSRrcZUiuojcFSDcys6u3L9Qv8P+L/
xV+YSKKZg9SDLoyeufoznVdVC1t8nGzsIgiVrH5Hnq8j/sfHwC9Ets1YMwYpjwoDHnownd4uTtVe
dluLan5LO+PjBMYcq9wXbvZ98uVd4f/+kMcbB2ZfvkoSLsj6YPE0Nqe8yv1SGp5JlrjX7eQcRJYB
VQjkRjUXwCTRScr3ScUjsNkoXFFDMGkMwU1Rx//eHogEitWtUmIhk73gTZ5pqRjDDfbqXj9DSElF
QRpPQ764y+wZjZi88vv2NXtBZ9wVbaHJDPFmLCNZfD0s9qWJMa6qi1LOfb69kBcgxkOVIQnqscW5
MNTHrPVG4+n6RtFlen/J/fp9g6VM0ao8H0T8fjKTu1gp91WYlDaUJf2saM5JnXKuG87CsY2zsyC0
YZlh2zS5vw9SzdNId2uGPBaGTRgIJYCUyVCJpNK/r8JlmtR91tPMtR30D3Pfq5461tl90aq/3yIB
P1whMYG5UbM+w+g5PkrHYxJ+7ORDqvzJrbaCYFy9UurJRINY6MalqZ6ToYu8JK5VTuDnLRnj0tB6
IIKYAqUeJJfk5LEVvwVD/XDd3zZGy9+uF+PQWiJNaaojcWyQchMb744HcW/6E7oC/+iQXtaN/Qyd
A6NWoxgWzYYjp1/6DgqLvH5H+s99d35WGEzWNiMRJllLzRFA9NKiLTs2j2YX1FZW9ScZnQvtKJ2N
clH/JDCsgOW3Hp5n3UKSHn4XmC/m8LXk8gtuRp4VAJOuBQpUMFUJltEq2XxOnOGL9mCcOldCipN8
Ss4Kr6GNh0j/vjq0VWYMKclhkhx+b9NTFX297nubOcbKIiYo5IvZxfJIfz9JnYEcIuxSLEIDb8IY
R3HoG15xYjO4rgCZ2NCKeSoKDQCjveSlx+FUOMFevKteauSKoiM942J6KXzeK9xmroh+UQzAapRV
gdk5TctCeWnwfZRWx6jBxI1+1IvnQvhxfTm3t+sCw2xXko26Xja44+suTv1UmJedHiR/9NWwMobZ
tMYYpj4EWbGrzTf1cE5AUdxx4ut25LsYwmwT2NrRQhXiDozST1H2moefGx5J3XbetzKDieFDn0pN
P2NPUCBtLTy2Ua1kqz+HB0qX7aiO4k+ujIf0BalnigS7/nJ9t3hGMuE9EYxIQzEHzq+ku1GLY8vE
f03PnRDYIGhEhIdUESG6iESBnXqYxq5NUxFlMUhb7ml8D33jTt0L342nyZ4dDHQ40XfhpPTuH1h4
wWXDfSVWM6h1gJuL5wnCjtV9WvG+/zZ9foXBhPvQKPKBNMBo3ehOxe01HOOzjMfZwGqs4RkE1k9/
YpRu4qVKQysZ204vpF0SVe2C8ljxPQJtRBWddV6NcTNeqBcMxv/jelFzcZlRQ4VafDXonkKIPVT6
hyTklac2r0tEJB1qkjrID5jQVA/aGMcDLhXIKz/PKei287j8PMWSTwphDwJKr6ihSFEHf3LEV7hM
rNJ1pDaLKiFL01orNk0b9+Uiv1zfqw0KR3j+CoWJVUM1tnWbwzoU7fejH+x7L3nAkoIDn4O06Ycr
JGbLymE2tUmlKWGG9qN/HpRif0EBwkQL1+L+PyQ0Nr1kBclEsFrpywr1G3zylLU3qc9tPlnlWOyk
qHVwaz90A7k1Rcy0gBGhHuu9mWdegjctLSFW1RsnkIE611eBtwhMSKubCJJytHpbGYeoutFj3kMh
9cZ3yd3KZCZXVUBOKA8tAKTbxaOsjoJdHAdMsSh2AgVD3r29GaIvcIT5FpsjzCFNJVa4L2K0pzuQ
MrRq4v/VorHU12OTqmXR4ySU5vQ1F3vl3Elq8/wnIJDYQDuqpL7j+c/NuP8n0xpJC37C8Dk3lQ9/
B8Hkv0uVGtVoIi8owbGgNymID3d/h8DEqrSBRo8RAiFJE2cSpbuiDTmbsX2mLuvEhCUjhU5zIAMi
V4azXha2opf7ulVsReLpKG0mv9oFiolN05KQAYrdeJMbCzsVB0/W5sMwlKnVzuLToAdPKKk8/d0K
MlGqiNKhlGizQJ3im+hDnpjWdQDe+jExqRBBTJkPADCW3Sy+xhjkSKcf6vDtOsz2wbysHRNoFKiQ
d2IFmHbZS+1RTU51zfEE+i99H2ouEEyomaJRMaMe+WGkKUe1um91v5GeArG2RfnzX1nDsoELjZa3
ZQBr4qzbVUkEwl8yn8Ip55jEWTWWDTzu8WAu0cpIYey1/GwmhZ0LvFFRHggTBlQtnQbwhiJEt5oT
d+U+HupjmKmclzuOo7G8moiaQpJPsIW0J1F8hSqS1Yn7Qf59Ai+aQRiyCok9VJXYNn5l6SS9qhCd
q3b8goz2OMm9E0Q8rebt6ukFh23jn/NQasQRaSXeMT6oB1r6Tn0jsoxTeqB0yZAQ2vW3jZ/Z6o2S
WDknf9lezl9mmkwaXXcCiKL0CbuWCrqFNuqTviSPwUwOZdF61919Q4jzzZqajIt0sTrqQQVboxN9
XZbQvCkqVq+A9WJyG6vzhT33W2RjTuItKHN54IE3mqUMGzl9FSIrE6wqmBA+/DxID9l8ENUHaXCl
u+ZVj13tsf/ylzazF8vcF6KZw2ba94vMxRqf8aViZ59dAgWqyjc5EZL+3vvwddlQ5nYZY7kR8Q2B
TgHBDoMHmTvstv1VifE8yHWoJgq6TKiPk1SvRkLzlhkvzppnvkw7ouC1ZPa0B8okYuwq21Ss+Vhz
nHV7L1fQTPgfUz0jE+3z0CKLfBLt/rNgQRfCq47glzDvyyea4v/+ODMcaAXKXAhhTJK6kQEq6Dtc
3taMl75yuRMHP2lN97q7bAbRCxabeKrTKBGFGjj1UM4C64K574an6xi8VWQTT5JixNNQkN3+03VX
+vJeuJk/qo4OaQ3wimLrfO7WbfrlyjLm7Meh0dVQuUI8fS3w0FZFVnc0nprQ6txopx5jT/vIHYHn
YTJHP6iGGkOTwIzxJS2ec4MT0Hi/T/++KpPmYRbl9Yjfb9RTPIHxW+TS2W/G59WyMce5S8ciihNA
0Ckv8bk+y3fhXnB1lz4DJ7vKF9Fu94XXirCZoq5Q6b9qZViLHmZzpAtHyvyxmYvEG/uoQu+0VHit
Wol22eWK1VSEp0rNM5eJLSoRSWIu8P+OPLfR7FXlYYm/mdyOku335pWFTCRRmtAwZhNAyT7eZQ64
kRsEsG+zp2B4TnzRFUv6dv3Y8UxjwogZB7XQxFhTqJgq5lmJbvPuNeh+nxbkTbRi53NynDOxDRCd
+/Qgp76IDsxxf90STpBiedUNsiSyQLB2YvUcQ0BbOkr9bw9svrWCiRa5GdbgrqSLpYMBIS8Oph6D
sQWTVWUDutauW6zrNm2XhS8OoTOxotO6dpgMrNt8kLzKIZqFiVodZNKGYz43GKvy8scKc129NzqN
lViRy5vs2u73IOBENsBBa77TRTMzaS6qIMBD0nezszWn/CDblM4tcszioGPcUTsElrzjDWNzcZnT
3iRCOU4hukI1a4QoHwgYJJs2O1UuZjOCx9kpXHNffJVF+/qab1fpVgYzp72pjWypIgCrdJDNknbh
uTwRdFfxqF62Pfayssxp76q2xBwISu51cxfFgRWPkaVLj9fN2bwNIJ0K0l+U2zXCeBBJUk0ElT2O
hXZsgo9SwymC0QDxLrNb/T5z20gCJL9lEUaIhxi5c7PTfIjScGfzt5vyVzjMlSM3UzCPdLE6r3cX
h/ZVyXf0nWzwY488XF+0nxRw16xinE+oB3MqaqDRrloQxsMyUFqe0VD+EQQy4KajvVzmAVNrDhRr
TKeBCs+8i79c/2dsOsjKZsYTlWWYIQaEvRvLH7n8kkj7uOG4Bw+C8cGMyJOatDA07B/ySrA6xJd+
aDlxjOeEzC0TCZExyCiWuVKz70MULzVOzWIzNbisFHu/FEWktxrt9qnru3R6ImIN1ap9HXwsi7v5
D+hjcQ+s0JjPUxThaikzgVagrehQefG9eaOcjUfKgF8989R7fzZDXXFGlgJnzls9bUy4Ae2llR71
W8nTdvW5tOGUPwVk2ifdTfcEuReNipUf8GIix0vYa6gfQ7HuaJdRnB+y/DXNTkb9ct3XeTvIxBGj
UBSRzHgtXpY70Mo4g34b9hFYACsrjj+3E6dgs/25sdpDJp50GaT0QgV7ONpNbGkeZf2pjpIfnjt3
xqRP4ysfeTz5m8fAhKYk5pagSqwzmCTDcetp11u99GgVhvCzwMsYNndqBcEGLilbRDPDTkXzzQji
9UDNnTK7/4O9MtE+YMgEs14iY0cmRVlrLCiqzfLsSCAuQrHGEqeXWHwYlzNRdtfhNnPUFRxjEyEj
iUiPtEsAZ3Jm3GvlV032Fd5zzvbuXKxiom0QR6lQEViV1l6WRdZMeE26PAQm2GLidMxE+iCVq6MV
qrJlyjMne9mCIBBix7ZgjlRkTypERWsypBU+/obkThrMWyiqcSC2tmMNQf8Jq8+wqR/FHmQiODlt
ak34Wi5fRwH05rz3+s0MkJgyOgQ01HQg+foWyKgyTZrlljYKzJATsMpD5OF4JnbtSHZol4+FajXf
A5fHQsoFlt8Ck3SUykhr8KF5Vr5qXn4IoVhO9hlKkaAxsROr+96+pJwAuHVyiQmuUIwjoSuRnVqA
eEulBmmJQ4UqxFg9dxk4oHmcUBwQdmZhbsJ6DoWC+vjXMfnQl7eazCmHyVuRHKPwEu5IEfGB7bwV
+7kIo7T+p5CTobMJHy3W6/i5Ok0OldY2HOW82IvbetFNiNa++qTZ4EwB2eCRx6y9ZS4m/xWREuUb
4s+i4cpVu3xuU7nJkZwmitWqd0X4Q+E2tGwduTUIc6pVZepBRQ4QGd3EyX2cv14Pf5sF6jUAkz0J
4yBNqg6AxtG/ym7t/x9p19UkN85rf5GqJCq/KneYnGy/qJxWOWf9+ns4+61HQ2ubd8fPXdUQQPCA
BIEDqbCMR/GweK1l0K6PW+MjYWQjki1Dr0tTJlORobclnpwpUpw5xVuQTjh3dgqp7MlmK4bZ4Yqg
gAxChBhFkf1waoNw+LIoxiGvQivMki+XDbkHXIj4uqyDPQoJSyZsCSgbUYucOr/2ovSdjZkTnfRt
TXnG23eINzlMvDK6pSQRiuzcXLwl8ksUcsLvvtXe/p8NVErSj6kKf1jBHBBJiS2Hk5VVd2n9Y5Q5
94PdlBQ67MF8Lr8WDMrvsTAUoh6Eblii3ls9+g4UOvK1gmZoysCWcrm5d3fsRhwTXExhlWqlSWG7
SHoc8extqVX6DV07KyeK8QQxziDrbTQQEYK6/Ej01lqM48LtJKfG+c2/N9ownoBK6aaVBirkrxIZ
PUqaEfntX6tNSaLiJ4Oj0+4lebtYjGeAv24VuwSLNdl/8+KmHt5WMZx69AVH/kCp/lYYg3vykPfD
IkG5Wn9qpke5Sq1Z4cjYx76NBRnsw8QfsZNmCBk99BEGIPg5xo5832GWc2h1N6VfvFwGid3N+yaQ
feuYlWRtwg4Cy/rQhcEy8irCd3fvRgCDeQm6VvqYOp5YHLXWsITRMmrDnrI7JLycy8pwnFxjDjKl
PKSa0sEf0sGw1bjzVgVjuYo1uCxmF1g3KjEYUbVdiMlLFMZR/11iGEKT2I2qW03Su5cl8RRi4KEq
Gq1VR+pzyn0k3M/mdS1wlOG5nMYggzHGUlVXkDF7GINwXK4aewzGo3KYbSXBc7BSWKhLvKzXbsJp
s5lYXrI2E2VpyWDC2cuua6dzKzzNhn6NyYHKI6VJIjfqveTDXY6VN5zwHvb/aLLj4QdLWrZEXZSb
YYKFvJpfC9rqb3RA7erOSLLx0Gp/p2kgJCQmggvbajZ2REt0TBp32/W6Gu+MgpOt303k6uRNAOP9
QyTldZgjDiu+cURxniv5Am2asz90zNwIYv0/a9FuIcBsC/GL8W7p3fEjnAxbXRjHB93KWDQDYn4o
3iRRILRPlx1wt+9mK4Dxer2qhjWVYCwVY0fLrgrSWL5Hx+WnotA1a5Yxt0voHrWi/4KyXEcURYOz
BfZABPkETIsFlzX4wZhwkkZdGSUoQXNWETT40XCOTDR5lrmVNjnn2EmDBhuWt6KYoFLPiZkroSE4
lDwrO/bB33yyPPKsyxoZ7LhxhEfZEDRoJNSpN8dzZIOh5MZIjGNrTJwCZu76MUeNLpQNXaDnNBr6
BQtcg0+qi4dDN77jJST3QfhtX7GnDG0dRk0GQHagzGhmVxa/5uUDxx9pMSu7Rlt/ZNxBInFIBHqI
Dq+QM/b7U3RoQHD2sY7XrSDGGZRlHaNQhuH0jvhJhmkt63Ir5jw02nOGjRi2qm40R33BaEQc2luB
ppeOJAUhI2nu9CZWeedAnjDmjDEkSho1VCfRX73VGR/SBxVjJUG+ULqx250aL8NoZB4M8nxQZgC3
ydDEgqsJrYemlVSdHz4KX1aXkhbxcjQcH2QL7tq1JEY3Q0NBWqwh756ycjqEEXe8CU8Og7uimiao
1KKWXFunkFQrV2unIjoH/Hhi6O+bREWKeQlxq1EnNA4kvlVnR+JRZPLCocwgRNib1SoLWJ3yHB4H
fwzku+ZAqW9UzqGdpwyDD4mchXFHlYGnN6MzJbeaybkC/8u19BcGyQw81LEU4wIHZeibiIIH6flF
AN/caoeWhrZ4+QMRY7t7GZCIER6neaLRUTafh1G6Mfr5kCT1jV5GWDDlbio6ZxA/0payEcvy65eF
0OFiDrGG5NfDzzj3Ix4xNM+SbJZVRGFGHkVUxhdK9JvfmG7oUZJa0amPwgcG3RJJN9B2iEo9gj4f
xtOb0OhXYgr44/pKVb8kemCmnCdpsgt/pqFrCiaxQxazWqIhzSIK82nsMIP8XMLLIwz5Rut1gAux
Mx5HN3fmQL0X7kNPs0CRfqL9Wf0Vr4hh96739iFsyxmp2kYNSYyixNS80xMZvGDLz3iprNAY/QbF
Ix8Jmht5DO5j5piimgrkNWFoRyMGJEwyRnST+lPVkh5PNOR67cvYGuXsTm5y/7L4PbMbImbKiBiU
h6YOZt9PJCdgPYZ0jBm2NFW1Ilmz1AR5Q97jHT1Qs4eDrSRm96MWQO9BXER9drH7Q+7Fjvajx+6X
7cIpHniNN7sPAlt5jEP1vaqPBDEVJcKa31xLVupot5VgjTqYJMy7yWlwJ0tnn9diwhPM5mG7paij
fKYXsi/Vs4T8W+HiMuhrjv6UPqutJWNKj3w7cwB872a2UZe9maXmQNDuBwAns9PO9+L8/bKj7N4z
twKYg4LagZsXZWcoBzuWZ8oWLbjiQbgCkxfCEXf1eOpQb9oEV2n6R1oil1bRRYdINm/XZHLDRbpp
Ve0nZsJYKam8cmrcEHQNVtwl4C+tFdnSlK+XdaeucsF1XxMBm49pWuxQo4LqZjN9z+rEJVP+hOuO
VasKiMAHs7eK0PQn7hQfnmAGePsMg1rTCYLHPvUG4gso8jO6BnNuUEJZ1NaC0ZLq/OmytrvRZbvS
zKEDo6aKtqFxevRkr3ALOmQqrZwwAA8YxgFgz5S8jnCuTAaHhjrp1L6lZzaf1qcCHbzwHHq9K/iF
F3krZ7fsFultdWTQSAJbRdqpsKxxVX6HOuWhA0TkD6GT2JIfPqx3xlm6AzECigpMp3J59zGuwgw8
jUmyqApVOMd9FrRgL8lP9do409tf7TcimPR5gYazpdjbTByLTdLJUFnxge8HDFD2Cnu0lRsaWyVI
bQXOCZknkQltJpo5s8WgRlYddVwwfHr+U6UYVJqUaiYpffQqalRSzt/76NREx4Y4qaza2egMk4+y
8Nyp42ciPxkhj2Fl77Sw8SP2TjNJ5mJmFBoU9DsbA1oWc+NliVBwj8zhS5GozuXNyTMp/X0DRdoE
3tc1wd4cOk8Xn8Kcs/l3u4i2CjGQozZ5HwoNFFqOwk3tNVfZ4KSrAxa5+URQNWKX1uK0dh/ZqG1O
nfB+7Z3182Ul9y4j229gAKhPurzXFig5d/6kfzXQlA8Cscsy9g2JJ0VNA+uxyj4sLvW4SFoYCo5u
Ypjo9cprwN9lUzTENwGMEtMYk3UQcWgevyv38XkFlio4CBi3BDymybk5a45i5dfzVeSR+z/TjQHT
sq1HaRWgW45OLJJn98vQ/LwsYjfjvlWPAVBNKwelgas4k2pR+tLqqg3y0/Adk2yRb8cwwG+XBe77
hCnSqxUubCzPu6kKLQbVwC+z2WkE1alF19B1HpzQY8Xvkf5NCrNoKhjKV3XCLcR46p0WrOiFj8ck
/WnxJBeP9gfeqe1fzPgmkFkqRc0bKREgMKdliYW7BuEZFSQ1WtIp83GFMQRcorPdnA+KVX7Zkl27
jqB9RsHamV3ukgwV4q15L1XVF735HHXouy6E5tsiozlpGc+rVj5fXsp/OUq+yWdiXyNqvQj6W1qr
Y/gKdDYc9Ur3ccpwc5tXDL+/0X8JYx8Hw4igJ1OFsBmlGMt9PHPSGrz/Z4KcmumtaEr4f7XwhuIm
jDhgSBfjgkuy74FVJigiySmORHMQIddprMPduDwKwhToYuaJ3BG3nK3Glp/rojiuaMDFdV/5gX3u
F/qN3H2kP2fjgxoTyBJMaJW1BhdPAb2oOXIX02qXmiOS4LKz8ZShv28CZlGSSVZ6yNH65Vkmi+Ij
gA7noiA/Lwv6lxPdm6Mx2JEYKopINTgC7c9E1YUTfUGHNNqr6BFWSC1e9S3P8RjomOF2qqRCswKk
P8kCNihx4ei0f7p5U4kBij5bRhH06EhxFp/MEHzRPnhBRquXPnj+f5PEQEIsroqYvxrvO81oDX7q
KDW6eUHAdhz95cRDBY5bsMXnSbhKa9FCs6i5Jfm9uvpr6V12CJ4IBhgKtQEPKUW5UBkfxso8odX2
qpl7Dn8Rxw3YSnNtXFKpMSGmCKtTFUlHIBInLFLPvQBBbIGqLBbjmusABCE5t3gliI5C8WPSeTVY
vLikM5jQjUKKenKoEh8MX3bWQDtXGOZK3z14D9kcVGXLugU1CyUd80HcMS5sXT+2w9dZwIiv5ByL
n9Su4pw2eSFPZ8BhLoZVGVfIW+7oM0vp6fcgCavd8IY4NXyPs2JceQw4aAuqsqIZpuzcxVXs4hg6
faD+D4x0njieqzM4IWSmsrY9pEWkdnQy5PZkfmuUinuH5S0bAxMYW9sRvYAZJ7s+UHbY2NPd9SwF
/alDf0/lxXddoHmZ95G+r024YjlVp7ntxanGFii7A5in0Lrtadw7CceMLJFqlhemOGQ08I6nqftc
FXdCzrka8BzDIO/jYayEJRFy6vi4kGBQCjgiyKF2aQZADNo/xXWDHrg34TcFU4M0JhDXIO2wgBwU
tDtW+q05I3lvL8FH2Pi3y8QgiLR2vQgqMpzfs+tp8fKSYz4O2LK3Rh2JeDJnUAfjjLxJzqxqXv4Q
KgwGKsBp2KOcDV5AmyjBKGjHD6arYCxT7pq3vOGfPIUYnMjKOdbBF4hrlYTHRSV6EsfQ/aM4aDDg
0EhhISYi1mTQa0uMfirZaM1tyTEbb+8wyNBWkriODaTg8WQebkNcK3ickrunIQmPMWAfRmMTS+SS
o2A8qREHnUW8WRMVdPq37fI0gZlQ4YWn/XvhmyyWzKUG3LRLq8IJHkZndZafoWM4vaX67VfMO7cF
R+R49q79NgKZ04oYKxM4saBcQ/wxxLRj0VZxzb7sCrvwTcDujaZWEeNo6Eds0EDr17wSW+TMs062
DPOUNg5NaVcY1V5mh7bnXTJ2vXsjj9lKpKtlecR8LkdXgrk8yqBtuazQLoUJHkV/acTsH5JNMllD
SCBfVIuOUUud/hR6s90Gs0089LQfpMNlmbsrtSm6YiC1G6Qm02Ks1BQ+m/2PSQlaInH04smght0s
1BCTVtBmlEG15EenIDGO7KrM4+7lCWG9odT0Np9Q0lUY1UFS8kDqyHNfZY+X7bV/rNwYjPGCSmza
VM6hjNx9WiTJmrLbKvoK7gl1Ccr0kYw/866xVI03bISnH+MbZTv+r5ZMKd3BeO4jb9E4yYffRSgS
3m3BLCUZsoKn+ffrJKR4Gm4iLcS9mThr1T1Mk2GHk8wpy6QWen8BeC+GWanRQCOwoato5J+ujWG0
Qu1JwZiblNuXs4N77yUxa4XZS1M4UkmTPaNGpLObK3rEUzB2l5KxIhnGaX3atSBKGwiGm0q0++69
BdV1VtA1LkPgegNnqPv7NfrBcUCyZ76NDCYCRtoSy6C0o0qNjuhiYHJQ2NrD6lYY88SDhx1Iggk3
0phImE0txhi8SjvWh+qYejL64M0V+fveGpz+K0EDvKnaiy9wNtrv8fGd4N8a1XI8wQ4iweCUsQxq
OTrTAhvyY01/Dryk2L6fvCn5uuc3AJUtCRjvOixb65TEyoLqauod+U69og9oSxCulhZZvGI5upt+
2wYboXSdN0JHcJMa+YB1TM3+KJjDYY0qTh0MTwQD7lKvyJMmw4ZDDiqsF8xl5yA7TwD9faPDpEpr
XnfQYZxLtxLroKr/e53fez9g0KKrhKxEE0jolO1hqT2lEy2j5A3R4Ozb1yqMjR7mvMx5V0CIJh7a
obNMEceWhneNpua+tOIMOtR9q6QCdbPBpoQmpVPZoWPiFUz0SlrGwQntO7czajoMxlExJBNtzczy
Yxi3kc7qK1LMziuByrcCk8d1v/GWF94b9K4rgHdNBOrRmRrMka/pxI4MWoOzpHnddaYVc+GcJ4HZ
MKbcoxq4bzFaaBVxXMZpSOBRCO2bbKMFYzKUL1W6nEFG465eFnS4YWa2+UR5HZCwevwIlG+kMdsH
qTDBSDrYLD1MruQ0vqhifVZb81IXnNA8xNn18o04ZiutmpJ0SwPl5u6oaJ5e/Cg1TinEvgiMTtZF
FYcktoc5KkhctXmHE+wcrOUznuiL5dtlq9GI89suotOZ/xbBBgaSrzFumdCiGPTHLATLQRydyahh
6oQ8BXRkg9TIwZqMvGPsvv+9CWY8PAz7RF8a6NaYHRqPutsOncUfAdSNcoyPN0LUdcsEGSMoleba
GhZeRmBfCwODkdCbjTYLBoTSStZRvQ+fM5X7Sj+PUnB5eXZ4NYA6oIn6RwBzPplGJWkXtcI2veoP
SBV+zmx0wf6ghy76JqeF6L4Jv14WundYIBJYDzDyj/I3MJ6N7utYW2vI7GP0nwWKcByEH1Fpq3rs
/Jkk5kipZV1TrSMkDdrJmI/FeFiMrzlqkLm3pl0s2irFrFSVYsRxV0IUrWHCmIQvha3eU3iIg9Zf
Ko5iXHHMuqURLs/hDHE0lxfb8kmbLOWxBx8o2nwV67+zHWA2zGbJmIOlGqNpPyMl3KQpLLMKAyNF
xV3Fow7Zc3eCOmOi4JAgYxDT+xNKIy+tVosQ02HOZHgvTJw7095lZvv/VP7m5BDLodQMKv5/lm4x
usBKo8kqyspKMsG77Hl70LqVxPh417eyWBHqDimxlgUlM8OnuuF0yO9upI25GPeOgOmxTp1gkKSb
VFg9Ys5Bt6j+oM9OMimPl3XaqZyDF2zkMT5eq1JriCtdHre4NjKrd4AZAeWW035Eh+KAQQLH2p1R
BoKpiVehzS2ZoIDKRpPtBzBeD5IUvewwWuJ1k5WOhBOSiSm2r0FYDFbe6PL9RTQlU9NN0TTYrJ88
reBxEAroux6iyR2i+5ZbG00/+XeVfslgs30iSZp5TqCSeFzP5aNmNz7IAjNLuB8t+QudTQBb4hjo
CAF3QtNecAZJ4D/6sbzNWlHVytJQc0rHNfxcD4+Z+E0BkqTmi4pH37HkRUyORVnyZjAqCUMywqKz
+XUS/pJK3NSE+8tuurfJFREUFKAV1lAxxHipWYYhmaIa1bniXRLdrd1fongbDv99g8N0KO8grzx9
InO+iFQ5H3SpCZ0FG3wdYmswvkXc/NWOw7+TwpwwJDPskb6AlGaxaIcWmumv++Pg0JEg5i2P8GjH
H95JY+C3iJoS9VeQlh/6Q3JMQJr3/yEH3EH5d2IYFO5LRTWKBmKy9aDMhzDnwOL+/yuygonComxq
TLCa+s4c1LGD0dKDpp9nXuPEzpbF9//6f7aAQKnCLGtlfL/Ulv6SfsmMM0aR2d10rfS5JY0cf95J
Yirv5DGuJhUteKKovBTLUt2hysSaPM1rbvit0Tt7550oxt+6icRqKUJU1PxQKlchnix+jnVOpmMn
br2TwvgZGAwnKUlbFFyH11oYxLFNOtwBTrynFI4jsClSuV4IZjDDEVT1RhXcVuIkEHf6PRSUkIHd
H51tEipYGEU0QxFHpRhCBMTY13zVkzzRpdfQxB9M6+/BMgm3v2VPLRSuoREfUwX034i26hFZvgSj
vpw+QnpFGK6navh8GUN3fW4rg3GEUM90MIZABirnrAU6rQE5YB4yrVAPOLKolZgQSAvxfunDWLHG
u5BK1vHvHCltOwCbW2GjseIAcVf/j9lH9OMvCWQAyBgMdSDaq0DapIOxX99oYxl9s4kbbupwJ+a9
U485CmLcnQgqACotd7P4+zw6cfjjsgn3tu3WgvT3zbk2EY1KjvF862jN7YqxYsv4QLorpeEVYeyU
iFOHf1sqJraOox5huhcE0QhRnvszHZpWXWU+XpFt+c7AlF60Dx+msxLg1MRzFN66UWDeqClOSRjh
VQ+OD1qP6pzPL7jdWcVyUkbweIGF4C+h97oOdAeZddnAOxV+7xVnYopelPWg5xAtPSz264Auh9zS
7JxkV07i8ZI/nC3OdiIak1QK8kLt3AcRJiWqnFcd3v5WmZiiq0tdF2Sie060kW20kjvdRWG6twTc
zCZPGQZLiiI24sl8RUnJK3CKMa91W3E6h16NMcLV4UncO8dsvJS9RgqikRtxCuUacmc2SA6jTh0l
V2PyovehnU1fov8+hOede6gMoiiYJ2MaCSRG4N2SD3jRXmVO0OS54G9l8FoxY4ofzBg+DW5/kAJ4
x4lSe8l2b5dgNL7s8hzYUhlMIasgS2IGF9SKYz8+Z4m7jB94kdjCCXtUj1tDUFMaZSLRn4qvuN5x
9i3P9RjECDsRZ1pCt20X2/F0o9UPl620l4h5pwIDDLOcaMVavG4k+kwAqnVweOk2nYKxBLxBgRzH
Zgva83A1CQiVMGDU7w/Z0XQnLw7EgFcZxHM1drhHZdSZtqhYF3Ww/n6LxVjnyVo+EQ+ZjGB4+UO8
YyvdDRIbBTEgsNBvq9UbeddsXuD6rbAd+CNHNEJOx8Unx8lO7kHWdFpPOvIVdFQrJbmkeYvaFg68
cyjPSdiK91DoRFPpIb1zDb85Uoaq9U5DXRfaZTxero7nJMx5o5NyfSYjhI1eFMgBaj99el3klVHz
QgjLgdXMUVYTeq5pUfS+OrEdHcuTjiPiwpXFOd+wRFfpsqqFEUPUEnlqObpGfRzl+7CeOXDxWoV0
4WSoMXhRrZmcpfSEkTyb58al1PXkZ+y1gempp8oGlXxQHNJgOYFkSz7Scqz0LnJ49/AdCvF34YS9
wc6KJPf1jO2QnrUjTQktV6g7fJwDWg4xu6o925PzWh2NoghaIy1GHEtIVNMLlmAvuX21hlG7vn5C
EyhXqmUckXBDawMGSbjo/b5/LWJwkocPPE1uAZUdDBIqFYlXugTaGijlmTt4hONLbNF8P2ed0oX4
f7MbP4/x5AJ8/pLU/ESy+HA5OHBCKHs9XMAfrWIqAOC6XJBrPsfFatf102UhvIVijh6l2TV9PiEA
kQFXpnI+T2B9BzlYZCltfgAS2BjKxpHJ2/tsDf0SrjECH7yDDlygNKPgK5LvKMfoEJiPlxXce6N6
5xHMSaRIxrUV6W4w0QJ/VXylhbH0vjF8Gj7PGN+aB5nHDYE8N2FuOnqR5HMRYe3+7oSX8MiCclwn
f0Eh2Q1FueQGzGvjZ46unLuwzgDQZJhJPbdYzd6ZULyPYkxPcGsUFNJOovCaVzTN81AaSzY3qqmS
lWmg15qM+Kaa2GBAcYxW8S9rxTmFsRX0sdD34TpgAfXppPbX8sr5f7oWF7CKLZ4fMZpanmpoAQI8
J4teitif27NBUAyw1hxg3I2uElg/DZCcq7gJv7cYMaeM9DNyV4o/HhqfDlChSRFudBX3dHqT89vD
uQhaS3GAHOoI0zUaJdEQg8KTh/9eo41YsxHE3AQ1Ja00dYKgGXO0lxSsEqEclGNoX/aB1w/+bZE2
csh7w806TiWmADmjeaVr39UySPMgTe/I+mlerkzheVV482T36uHe6cZklhbaT9wPSABSmKJxNHlS
r+aTBqaHyeluxZPghVdDQO7/UFcGkyUQV8uhBl2X4wx2v+zYnmgqXQx4i7eLUhuj0v292b8Ej855
RaBgkh319iHKSkdNMNxB5qTUd3FCUkzUIBBZ+Y0kHg35EXjTIUdvDsni98lBjTjNbDwRDPIJlaas
Kw0pY4Y03Chg+iMa5qflwFkb6me/++GbKswGRj1CFiVCTzMftMeC1nUh2XhEB5FTcnObu8j3ZjcW
+ep6iXTSQpgu3AjJS5s+X9aGYzQW+bKu/F+aVlMdTX8WDHcdeOF3F103OjAbd60TpVoy6DB61XV/
U/naY2Ja3etQh9rOrwZLRNSXDv+974oC06+FYvuH+jyfx0WlPleIlgwaX0M4CjGPDGL/dLERw+zV
XhZDDBmGerNHmVGkoHAbeER+MkBoIFrLi+bymEZ5FmV2bdOpamUW0MyMZVtLVjfGyNy8ljApoAyM
7L+zML83JHN+EkfspliChmYfKMPntnzQ02+X/XD/hruxIlV5A0Tpoo1SPGH30uLtvyfOhSBPfw1Z
3n9nLHyvEAMVI8Zl6vEIYXIZ2XrRu2nzI+PWXu1j65v/MUBRFTNoRUOYDfcCUAnYklLYTevP+uxf
Nh7HHdgSALU25TanoV6t7mLtPsZIYaGy4uaaxBzaWQ4csQ/+YSzhpYXmdVDxnlSPKo/Kj/f/DFTM
pWnERIdjj3XqtP0UzETkGGv/ze3N00wmpudJOBSTCWv1Dr16YEDJbWbnSLqZ9t8ZZflzdvOHWGQy
IFFnmOoxpdQXiGoTbbEVvO+pJgfNeeZjcCHJ1bIKS7o84bUqtnYX8eYN8VyNgYIG92oMHoQelVnR
GdZerz3nieSuEboTotK97Nic6GTSr9mAgjjFi1zNkKaQqxFcFWP50JLG+jMhDBg0Y6q06UCXpj+L
7RdzOHcNz+d2b2Ubn2OgoE8x+D7rIGOyNR/XT0v+ltm1q2GoQXhaAt6L6GU/AEHje7tN2oS3hAji
1EQMDKE/hIRHHUC/+N9PQYQtX1nrWQgTejB5nZrpZ/7gKR44HoLLi8OJrkRkEKGSy7ATZMih7Px4
GfdKD2phDJ5mrS690WY3vDvtfvb612oRkUGIpCvXmmDIAWSSvxR03Jh266qvL3UiniV5uev93PJG
HgMOg1GliURRj/KTlwcRbKWFL1nSacao19mWj3GAHJ1HHHLiV2zs33FQmymDPhW8w6/W2GyyUg7V
MDMKmis0b1Qvw9Qt5UAbpzDgGVaeXeXcX6VX0Yci/kYuo3WVdOGimpDbfnrV25uDzMZUc+Kpdu3z
XqN2t8RGGgONAkZvVCjFwwNBcUxm38z+eyk8yk7frMgAo1kbxCzqCmckEWskf527b2CosTm7YfdI
sZHCAGJUVGNXadBCPEan0I9t9QXPeV73XbME34CXoOkX3bEcsbswvJHKIGQmKpmkGSUyhK1sCVph
reCUnRsOyyv9l98QBaPQRHSTUC5fBiMLpcjNpoBuiyJaUvzVSE+xVoIwxi+XJ/lDR8A3aewDuYID
YJqKOdbLPIL2VFiuhMy5vFr7ZvulEPtEPgxaXAs6REgicklIp4rHquVEln23fpPBwGMihbKYpjAa
wVRLjC230pBzpth3uTcJDBiqa13k4wgtlvp7qzyrcmG38pE/oJN+6YXlZ1/Ah1opjFaFHBGMiwfZ
Qcshsh7NJ5Vy+AS8R4JdrbBfUeVJp2e+guIG9GQF3SxRUeORAGNclx95ltmS/HnqR44P7MeSjSBm
7ySaWihGBEHLHfFp3UfhDxOo+Sm1U3OjH7gUwhQCfrPjRiCzjTTMHE3MGQJRlk5JM5I7Lzx0T4K9
+tV5cXrMhlq+gb2YgxEcg77GuI1BF33oqqlC4R9B8ZUZfu4rcHSMx9n46/Km2g9Xb/q91phvBFVi
ZoZqD/2qGPkXxUeyCtVl0TG7apzMl/1pQO98a8cuj1lyd6vJoHsUwfsInnEmgsiFIDVTjXuDRG7V
trcEXk/7/qPIRgK18Ua1YchWIVtwDqCztcsb+vCKNier9XOf90K47yVvyjCBZAbJY9ukWK5GA5u1
5hh4r+y+juo1dsHlBdtFwY1SzAYY40TpCmq2ksTWagZDh7r0mOcVu+ixkcJ4fdJWa2lSfdKz4RPQ
AiqHyaNTQynfBc94HJXY+7aodGs8i1CpEK4FcDyqGKIdczu/KbD+vpF/LRF7184aox7aDipV0qGP
Pi/9fVF8a/U7ybwWRztNnqXWK0FjibbIoS0/kkx9sydbZ1/NKi7iBLusj+8FsDkS86vOfQrhOCF7
E287Le9MDRrGYovnTcUleWhLuJSTZzJyzme8zfXbDTxpm6bTsLl6wbTN0Dd77+dLZBzG/i/dtPPK
b2UegxF1uksryCDG0AtlrIzwkxTDADuf7uc4qDFF8Y92mMnARliAv6YPYcapfpa6GZQog7WQ3Los
Zfd4tvEIBjEy1PvVEt1hS99bXYp5ydm5NiI7bA/peuyaghM5OXDLzodSGzQ/rTGMJ69nMPJkA6cc
jvf/DGKkalxGJl2cTHgZ9K8m74B52bkV9g4u6+GsmRTMjfBBBue6JhCrFA+l+dz3+R/ZCk3Z7wNH
GovDuPbUVtOtaFxlILK/vPg8ZSj8biLTKooxxnJTT27F74YcW9lkunOW3C99cR0ZEq9Df/+x75e3
KewV3MR9SjVz6m1Hemgag96iT9i9z0ul/8sB7R+YRd/Pe9ViWZ9LDPuhqZnyIHu0+B4EZ5jzgIko
Z37tON2M/44JCjtLfQlTPRNx9XWUzDgm2Y9hbjWr0qLFKic0Ul1etsuBShEZZEA7cNNVNPb22Tlv
W6saP8nF/WUZPNdgcKEAu3Iq0/Om3D+kxmdBPfX6Xao5sR57lyXt0GIjbb9xCuYoIaLJuxAInKJ1
Vq+7pu8EFdpkNadx9KOKWsb8+u+Ab/7g1f/xLMmgBQagKaogY9n0/pip12N9OyocQOJEKIV9sY+U
rEJP6asnYorXmSaB2lNxmA7xHS9k8Lz+9Vs2GzoEZZI5UXSaWgs5H3c8qS75bCLfQ+tETDA2ceIv
x+9f3382AhE0otJ4LUdArJ8yt5y+aMo55fGsXUZ1lLm9383ZMuChr4MNu/wFfCg4tySciw7HE17Z
ZTaKTHFYVoQqUqcFBic+VCs6PjKOL/CsxZwcxqFXTVQeoyBFO5DwKK33cfGS9B0H1nk7imVCGdsq
bXqqTAqSeeKWN8ggJP6IAof+lB3KzqKEP+ohvNeuTKfgdD/xLMkgh7hmaz8KUDIPMSJPjWxNEF25
EDl5JZ5LMKgRTqK+VhPEpMIxKe4TjdcKcfmYB47F9z6XpmGFWksYsf00OvUjKrid+ttS2lpt/dPy
FD8VpxKFIlPwoYelN0xk790T2hRBII6NvIz3peEV6/UkfruMuzvDainumqKkyYpIdLYdQpOkxADl
Ma2C6c/GVX0gxyjQbHIkNvILbn9CfdkR9IKYTj+ck8fukY714WXld6Z8vf8KJlDnMqjrxAgZ1tET
/0LdhVc86e49vfznN5Gb2MKV7oL0GaXYmYMC8yB1TUfAAEmFE/D2/enNGszeHIYFhZ8qsqGSGSzJ
k7Zw/v9fMhxvApiovQo16sPQhezEZ8W/qq7x4jFZyZVyKM7DufKWk3pb2399KEG+WWRmN0aDFqrC
hPybFmLo7KdyvbvsRTyzMdswmQcjB28U0tXZUUyfhZpjNt7/M7twLuUyK3v8f5dlbiOXV5LOozT/
lwj9a2U05l1tFhHF6gYbgTY9Ja+ThhKf0hbU/oc6Nd6Wg+2gmOMC7+B4/HJK7Zs2PhbFoR79sVgd
PTmkxSnM/zsP87vtxXZQYOJh17QhBK5C+3UVNN8wxpu4XZzLbrD//L5RjInQeiNkVZFiG9OSuhjs
0ofV0iOLnribQ4qAUwM8ULBzWSzHO9gGCrGfJ6MYsXKtdpMOZ73kBJn9WPbmGQwojIaSTVOH/8/C
Wz320/q7HB0uq7D/FLqxHIMLhWEMQkl3KGqYaKtQZ6Py7KfpSncSOk9yl3YS8J5+9g8ib3oxqLCG
WloqPfTC+6QnVuGTYfTOghwrqliCy/rtNy1s9GMQIo8HBWX08AziTy59BJ0tSleQoG8gfRCQMSde
ccC0eTTY3CmRBQq1z5e/YN/CCqE1ihJojQhzj460WY/jBXcZmqqPP+VeewoD/XrGkCvKOd0+9ZPN
47WlFvztQriRSd6fHgR1+T/SrmNJblzZfhEj6M2WpnxVO7W6pQ1Dlt57fv07aN2r4qA5lfdJi9Es
OoKnEkgkEmlOCoUyQOqg8Lq+s30RjlB9CIQvpUA1Zazu5gKLP3udECSzDixBeiwzyWnTQ68+qWr3
Jz7yAoedxoWPXOpVm+gNcMTqUUheU3C8kMG11RO9wOBOnIkmzWyWgJGqz31wnoXvf6kM3HGLikES
faaO7Wbc/JrK4aNnrkUtPSaI7iQvPlBF29T+cKdNs6Ihjye4qsl8N2KUj582bqY8GxkVwaaAuKNW
CFZaVg0U3ZqjB11rXD8PWkeuZxAbFT+JhWS34i0N525mE+8YPU4B1gS+J1ftxdTCi9KCyls2fLvS
rK02iZdRLu1x6Ig3BqEl/OC6qm/9Lo+wiWUBfitB3Te6T/j/xAFWOKMRWzOKKhJAGNb82ICCuDL1
h1DctoliD8JAvAwpNM5cGGMwjl0EFbEGC7n44TXJDdsYrP2YiHs9bP6kbvt6yvgZdeYs5cocsseT
dAnUi9F+Nci0F6GMCmctulrp0zwBhgqra93B8rORhucudxTkv1oneQLlbE5WhFCwnAHR+0zsIg37
JmbbSn8qtcw25i+GT/ilFAz7+8IWjoFgibPGpBt0tEJ3tpTtWtnwjFEkLlB2aG+cM4WzHkFc4JJm
qeZALeyx/znkd410zJPdNH4cuh+3TzVbnVtgnAUx68yalRmrZ/r3vrxJ2y/m9O02xHqQaqF8nOHo
u0rMyxgCweFBsM/DIEH9vtyp31ifbfi5I/leKAeAH8DdNHOVRgKc4BrKOHkh6kKzH+BiQa06c0xZ
ow7FNbD+3LtKyVOpppOUhBmzH/pZPShu+iQ8NhuEGN8ol9+Y0J71xwr8y3/iEi9wOUuiZGaMAj6s
7qwVDgqVd0aiPN3eQcJYqZy/obXFkOYjRKssp1BeZOE0qhgUd8lBpnAbab1+fCENZ0SaJlStqoQ0
+UnCbJLyLnR7O/0ps5rElqRkIeE44wG/OIrmApIFl+zC+hcbFXVYLL9XM7yElI84bypnRjIhDNGg
BsAUuUTJDp+UIxvrwFgwrJ+xnbjG/UxlfagDqHIWJam6cpgygILx8q0oP/ksON+MbYOHGng+iBDx
GjE3moN+u98qZ1OstuzK+q2G5KFnBO4Yu22BArP1TNR6spiSRjypCO+ALzmzSlkqG7aodeOqxXM1
EEaSkoivMhMjozFEFcY/PaHpyU3vu224mT4ZuNmEBxPBqeLl9jkgTty7mjO5ngqfXWqIhhwjVbwr
G/3sozEzwLi/JqP4UYnLTeNsiICJQLnAHi9N8DDmF3N+7ZqdX4XEe+JfjpsGwleU7IEwl7sJ5Dhu
uzBAV6tyN2+iXXQAjzYijhrKO4IN2Wm4rha/0fj6Di1SIxEF+/D83eJjeq878zFzhC+NW4BQCoih
TSkiJSBf7FEYyMXgcY+FPHSeeWDcLKqr3oluhpJOqlZrXUmu8nG7Fsum2PbGyIrf8MhAK9FBKM0P
smKngX+ehJi4Bf7FjFzxuGugHjI97drprbRPe+MDqe+y7fwYFXbwXXPCQ/VHXv8VkLsMil7MpoTx
cyFbpwnHKfuTaA9IBv+jjhZn/dW8N9QpgUAasmZtYbfpZWoIR59SQs7gp2HdSjOjasnGB2HeFRWx
K+ve4lUGzrYHQd0HkYXvC4ko2Rg4+KTmut0H1kGbTNnuQ91Timl32zyRes6ZeKVGYX1qQM/nu1+z
7MINGiF+srHQofdHIe3FNnFWI29qM0Xg763mO6g/GwM5mm/9afvfRdT4Io+iNfusbHCS4j3jwJKO
9W7a/C+Ul+uG9grEPTLTeBYDrYDG9U24yS3xqAumXbU1ZlUof5Tr/r1sGt9y4XeKgeIzLFs+/UzA
6x9bTpiL7m1NWPdnrgJxNqELhzDJmECjjNBe1Bx0I3vx5yEmHMPbx0jjyzvEfmgw9g87JAe+HSNZ
E+TZz9uiEPZN42s6WkGIE5lpASN8YXSA4Z3lsUFObEqL8Ymihr5tvrV3VR3WpIfKjKUrGsNWsget
Bnk3HsvhXhtfb4tG7RJnJAyjN6TWYGrXbgfEnKPPakt4fdQGcRYBTKhQRRV2SJdz1Iiatiw93hbi
X7ywq65xdkCp5TqxRkAoT/MrG6CZbdPYKVLMo8e7zhX2Y2zXlOKx3/3+gfwblK/mSLS6CWF9oHjJ
Xpi+Kco57U5y/TlTvkoy1ZZH7NO7co7CSMxGxZFN4r3ae3F+HHLCV6ZW8c20LwIZqS6W1RRCF34x
ixRwUuINo9mcHe0gu1luU9c4cVtobwdvAalooY8BF1jD6WBuSzQIifvZmVz2FKdTHW87cmvHmKYu
0PJcG6dGhoDxntWcmfsUM49m739oaiOujbcwxAJJqDXfQLk8m4mVOEnxM4WPPo8YO7SLastt6u1s
nS2SkpW5de/ls0COL+sSpiZwxwCzVIReNcRf2UsRwY3YFbx5a4FpjiYu+Bej+BuNz5VGfpgIXQ40
Ns+A5ehN14BR7D0VNBbVV2oW17+o5xWPuyH7UUOGr57ZW7XzjNDWD5k3HstjDu5GFDWlXvpMhm7Y
JXVjRfmcqd8arRZlwES4HlxpDZo7Egz4mQ/os3Ai+mFC4XGXZhr6dTBWwGtd0fnFpaXvI7QIssrI
YCMSLii5ptyJCMdCU5JMYhrTu9qmsbUXwUHoEgEAnMGtQRKIr18G103kHOu8V+Qy0CFgFp0DzI1P
e6pUltRLzq/O/KA1C/0/Zix77LalaLcH1uc4ndgiYvzX7evnrQTnlpZwl2juYz6qzs5d/SpOtvAt
RM0MPAT0/zYnw4nOypmZmdhjXZ7KYFMnY/1uuK4pd8HqkZlFY4I1lYZcc025x+xeqZedtsGoztui
UtvHWZixVxrJlLC26KrSg4+xvLn9fUIUnlOumMJWjJCVc0OMaBKOo35MUiKbs35t/14tnj1uaiex
mhuIEOXN0SjSj3Ju3VWhMDiCb+6iFo2Xjfz/nzWK2gv1Csos9+I+KLPf57r1KvlpCj/dXje27jc0
kOeRq5JWjssJ6xbvtQ3YWN8aEWjaz3XH9CoGZy7KWjXnlG0POsFCp6uSxgb3+bwfDKHCqzJLwUtR
+fvbslFGiqeS67LQqtDNB5sxoHEQDXaVbVyG++6bsFV36ibbBBvSuSMUnR/JHleBadTMiJTBFymv
bat8vi3V+nvvupSczRi7jPHCQihFizH4OLQj864t78uSygJQR4qzDlFWiYMQwjqEqehUWbMzpmct
S3a3xaHWizMMlYJai7YBymjBXxxCWwwpQSg94KmS0NAbFlGAJYtSm1FSd9sIU1A8/SkHqbh+lNG5
T0YKmVNx42Dx9ElVkcepXEIuzZ4ACcv+2fDYGMn4gaoNIDaKH76uSEKaB0wjLDmxszh2ctwdqeTc
3qi3Epd3EmmyoYuyoukyP2ZZENop7N8CkRjRwxIbxqU4a5fxRbz7RRQdbcIzOINtrKan3CVfb+Ov
X88LfO56rpspA1kG3motSrht2YsOglO5rQcagk2LXj4qRrR60BZ43EELpAIN7R3wAlUD2x8cK3Xa
NHGPMb/UI239ObPA4s6aWdT1mDJKSFb6Nr9RoSbb6MSc0+5I6ct6od0CjTtzY9ZjVGQMNFZONX5I
vOgB7HWPpVftrY+MKcA6/SEP8xX0Xb3FIMA9ZVHLpDrl4i6jyiJXT8Hi+5yX341mPmFwNkLJwktr
gBmv3VUilWyjQLjrWLDmMIOfhPBx/SqNP6RZsE2yypd95MZB4ysr8gJNR+XbVAfWxoxiPutXESR4
5Db5maqeXs8yLxaOu5tTCySXM4sQNN7ktd8TsB5FBwR/f7DHQ4GSaeuTdh8eyKGX1Fqyvy9cm1qa
xDFnofjKYyTPKOVDl7Z0TDD50tpWG2uPfClx2azfBAtZORuij9OgqyykxGQ1doyAXNrh+fmcftRt
yQOLIlXVSknJWZFBGSzdbNnqznd6V9iWFjuyn3mEcVy9RheCcQYEzZ1mX7DpGf1G99CtdorvBE91
U4Rg2svbi8wlEFcvuAUiZ0SiJgr92AejVBS/1DrGqqDcNH4AqwWGkbyKWWR34zEzvLJ+JoCJFeUr
MVKUhBnVr5kujES7QaVr+1Xej4bTeqjxR8IbT6WAGsq1XgBylZcvxojbAT5QyOzLAWUKp36fuv1R
/t7/nPHqZQMtEXeiHogkKGdvQmSIC5Gxk7MCKO0EghoP7SPlzxlHEwThIwJrqA15vL3C1AJzsYRm
FI1h6iGpmiBU3beuNqi2XKiUe05okMoZnkGN9b6tgOPH6MvQZa+Ih62q5Q96kzLhzIMfNeegL+1m
snZ+Z1AjUOW1qIkBWk7LkGUdrLvcqYlEBIATlDwiihE8Bpc5slWncoRL6rIkKyvtLdz4cGgPkiOC
FD3EHlNFvqvmd/kbuHOUiHldTiN+A6ukiHbhverkGxZ/S4/NBpWQvp25EcrDbIkIr68y0i+Q+RKE
IBXDUK2AnL+mp97tT1VqD7qdwhD/oi41vOKkbEcP/AL3nTvdaQ8sgWW5VFppzdNa/hDu6i5rQe9l
ET+k0tJ9HwubJsnP4BB7EiOKY3lNt5dQ3IEaS22e+8my3FHYZNNhti6CsL19fFYvmSUGf36SVjED
DRiMBjb9pL3Mu9BtbZb+01/Mo0CW4jMV4R2GJSB3kMppkKwm8S3XNI1PVQEm/27cTOn3JBZtjDO3
hSQ5DLNMMD5SS8n+vri/+3AylEEEahbADjWfq7S3a6rKdLUPcSkbd2OPVa9ouD4tN9wHF7R0beVP
+eZDth1QQrvx7cNzec69ZFMda4qjgdJK7ubujHFkN5zl1vVuSC5h+7PXnmKdKBhYNfFLATkbpPSC
Kow+lL98ldBoOR+bH/pe8wrMgtjFh/TwP5gcwuzx4X5DG9u0Z5Kp587TwJsnOMojo7tnRSUYg0G4
Ckz9bqgnH++PVT+NGhXnoc6EXR+G7jTJ3u0zx/biFgRnQVoBTMj5DAhrxuup3DdFbptSAB7Kixg/
3MYi9J4P7Q8CKA+FGRs21B9ryfPV0PYtokyFuhX4oTKB2aaxJUCg5vBrJnzqzl8RncNIGbQYQPED
dLsELsURRcnGWZIBHqpSIbXmpvFJyfeduY0TwjxS2sCZjS6bxWSIsHx6cM6Tc1IR/DSU+X03PCZt
9MxkF2podveSkL2Ks3HIRtULB3Avh8J5UtKvcxDv6kD4jBEX2yDLAlvo+63aS43zd8rCGRFLbFEL
yvbR9F9M7b7QHvOOsMOrgZGFBeEnywyWgYiNAYHj06/3YuGo99a5tEU83pD9J/w2wi7yE2SiDkRb
6KaEjhj7wXTT/kcRfVa6jFg5Qk/4iP6gT1VjSYDx5+RFGKK7ufl2e2+oheMj+pI4p+1kAUI/pwh/
KzuM1/Kab285l4N+oRaOkojzPdIRpDWRDLhAKT4WseFFZvJ3e8OH84NRDBSZuR4aKLVa82HUStz+
F1EjDhlhb/nxp+2UikpnAScxMLokw1hn8ZMK8pd42oN+6vY2rS4bMvyKArpa/R0LaVsWXWvFOm6r
ZPYQLzggW00s2/olvMBgv2HhyzTNIJZ5zzCQku62YBh8QjTCEZ4lB5Wk52xjGmSl+KqtXWByhrBP
hToALzO0L/+mBpvGf5yEL3+3dJzzpOoi+A1biGWKpV0OdyPl667agoUMnHnDZJQ4nBoAxOFjV3wJ
MUBLBXfhIHi3BVnVtwUO5yQFIBqoosGwXFl7lZWtLHxswQAZ58giFYTdWb8/FljM217oghijJ61g
MvUbc6t62aF6Drx6F+xFDHGVEY0jI82EJvBMDb4+WuIETijMWP1e5rkzBZdBN+zbS7gaYzY01cAR
MtDHymck+lzVU7/BGjaej6lfmESwTV86TPnLNumPP4khLME4WycZY5LkKsBq2Z3jDzk6WP/InC7k
Uf65T7nYlU3G5Ikb2ZvAKVTkFMv4unpfl4wzC3nUBaPGXotx2R1qX3Z7LbX90HrOTIkaWLl+Gy3k
4exBUzV5ojMdZzaIDcOItsN9fxDB7iyCHKSl3jfrWncVjjMOndiqGfh2LbeTBFuQR8PFeK9zWSn+
32oeZyWqXmz6wgSSsGM9KineG/Iec0w9VsJOpW3WXefFOnK2wmjDwmwlphencq8hxbcrztYlFDFX
RNykngjn2XzBQLOCrjRaN1PXJeVMR5rVNaamAFrclntM9domuxRDYATHRNWRbdq1XWGOWfpsfLh9
tomt5NsSstJUhSIDbivd69mjJN4ZDeFlrt/Cv0Xj2xCUWDXByIijMGZpbsfzrO168HYSNRbUIeDZ
JYewTAtJAUx6Sj8wtk4DVPjyXe9JeORbf/beueoKzzMJYu4J4+IBF/n3g7IpYrRHFsQlTCgFTy9p
TaI85yK0X85VR57jh9Rq7N6qdn6M6K02Pf+dLnBmJGrGRNFnwFltVttz0m1jCZNmrNq9jbNKebIw
8Ty5pBUk6dSztRtQglkdii0rwZSQT4/ItpTVjOUSi7Mghe+rXRwAi/HfVpjyLN9/61FSL96xMTDD
Lh/s6oW6w0hUzpKALTmougSoyWQzWrniELvtzt+xB4K/65FtwGE+k+lZdje+C2YslJKzIsmoGiBR
xA4yAzZsk3PpvbFMILNBk/zfNh0K36dQmUKuyyV8j0H6ULc6CJq9kpyERIFw4RmkpqzG6AASZS9G
czTLDwOYY/9KHxW+OWFS5tTI2NtnHjf5XoXtMEGS5lYnVulDZRLZ1v/7Hik8C6WSgfeqELBHYEu2
R/PBUM5qtikaFF9Wj6JmEE4ptYCcI1LFRSQMJWSTzL0f3xcoZIkiqmWPAmF/Xzi+iaiFAtQSj0f1
R5jpeJ6CwDiiWkdXfSpdEw1DtHTxHVm2UUxzMIwjvOj+aQB99XiUu3NHRoGY9/dugxYwnHfT5tVk
Boj0v1Flscr+0A226ZEd3cwdyP5wdibfw5l4NuCJar4jQpvzTFalCXBsfDbG0INyko0spdgZVxcP
Xzc1PNyQr+JMQ+PHSq4wn7eF2k1od4xODYj5RIrYbfW2v+LwDkWfKvOYxHibmslFK45NTcQ3V1Vt
8X3OIGjjaKBFBXIUBUqWIgecvvYgE4dm/VW/QOEeIUWAEqwxg9nBRVjuM6/YmqUdviAujEpsR3H6
bfKkg7GTsETU4nEPkwKKIIg6Fq9JjNbLO1HdJ1ZdbG7bu9XiYWMhHWcTUDY6mmEJmNr1H2qUN0o7
0UMVxUZ3GUWt4hRuBh8b/97hZendRqdk5GyFblVWbYGgxY06/SwEwyUpSaZfCoM7wqBBHYVuBsZw
yPeCXW5w8Tvzg7I1tqxUI3aoyptVT22xopyXkSVlI2kxtFL1i2NYShgL2PyIi94d1dgRi/Hn7TWk
DgHnXnRoAJcT3FiuYu5rTbENaTvhf38AYqJaT0dNl/yuaq9LYrmb2UZ14llQdnH7KFHp21U5FhDc
PpXCZPgdRqwixg0Wh10fH5SBULdV87qA4HYmx5TmXOgghWrdB+OnJH9s/EM7gZI0uITFc5dS810p
mbi9abJMqdB8ZrkTuDpTBTwRQW0LATUikoLh7LmexuYMfw8w43MA6gslPUrT620NWNXq69rxhXdT
ooiBj6Aw6ta/6y1y65c5frWyJy38/ndAnFHX2xSdPUwPUutrER8bkKrqJ2n28vyPKnqNhUy8Za+E
Kal6yMQm9RkbbTceLU/eMyI41MhtTRD2uLeFIzSQL8rTtX4uLaYQ+SnYYerujl3w4pGaurtq80wc
VtkC353GP0itEgPJhSJAuViwqaKtERNFH+wsvvNTFt9n+AsfDxxRYLbXkIOwxmOo4lHdh5hu52RD
uru9XuuX7wKJqf4CCTztmWl0kGQ4JBUoMZOHcSffKyLY+gbU0pSJHY7YJaoFdv3RtsDlrJEVJ0k/
JcANPrKtQtW/k4r2MNjNJ20bgKxH+CRi4OsjFY5cbRJE79zvreNsVBaaCHqqAJbhAipHfc8y6owL
jkrSUjrC2SZxkNUyZ3mkJt3N5ZMvEwGL9Qj4QhLOKrWWKoUZ27rKw6ggH/2VIJQp7ey1cePHGC2W
1n3y8lfqgsTEP9VFGnUp1UJgRj8H1CQwhpdEtctdcvI7dGCxRsRwW1Ix0NvHAdOe/okaharqD+j/
dkEEl9eekDZd6PmKmb3owaB8Y174/ragaxbfFHVFNGG/REwM+ifiFKeznDcRWuiNDpn80dccMRtk
d6oSyg9drZ1ZYnGHvTXSptU0YNWwkvEe5CFY1egcb3BxghtudOqPAN4VsdPthD1ZX7bWy7qE5yyA
WIKDMckBn56sb8w1xRPsuUD3ReDhBxhOamsHdZc+q1/Lrf9IhVHWTskSnbMDfqxGSZsx9BJ0gj4a
MHLJvb2XqzbOFC1DVQ1NsyQ+FS6oTaonWcLGQTJKsGbLhrlk2/Ex/ahgwhCKUFJHIbd17Wm7QH2X
Gc/bSpes+Mq9VIAOdWPgScNmhkY5efet2lRTUiRTNGQLDjJn2uq+zTHrjT07N/NG27DBuMYl87Kt
fmpc1nVdoG8ndqhHxprnsoTlDN3cSVE7+4DFfJGNrGunupltIa0cXf05qAnVl7+mMVcDjjaXfx5N
QWtbrWF1FDWqbFFzr5Jzn9cO/xKBO/ytaQQhLAw6depdiZLOCt4rdcNTGNyhN1VfDgYdUjTiB4zv
AjG6PU9bQvHXVHApCHe0NT+QyqyF3RQP/Ul1UhztHjM65W+MDW/agYP3NuC69/Xfu1XniS3UFo2C
XfaG1+6lXb1r0fQTH6jwynr64ffNp4ucoidz2YhGDRzW1sxaL6BvjuWxjoTUizakz0CtI6fhctEl
Ymhis5BrPmRIFo0Ias+Pw6a4RzSxteXH2+tIKQd3s8tmK0zBAPnCZg8qFztrdzPZqEWA8PwWXZm2
vhQxkJP/INiKGx1kXDjH8SB/Gz3FE/bqpaQOLwXK3eS+j5CipANUkl0MmxFbR6cK/9Yz6FftePv7
wqVN8zwVpjfB9qwyoNj2duUqB1aK9z/kPJi5+XdXXX/T1QWaX1etaNUwFv1mdLVT5WCUwVZ6eOsJ
+0rSjK3Z2sWJfvMJF2hVYtRlCZYvuOuNN2A6ZPEA7vXgkGE6pC8hnqQjnBm5QeOIhE4SZvftkl0g
l22WyCI7c6XwoS6OEjX6nNw2zhMIx1zKO2asGD0JiyMVGEqt2gaam7I7aiEJj/ItO72QpjbHttRT
VoxX7tvqjMmltqQfxW5w/uokS5zlKMGImIOQFPFtNH02ae5W40+tGggPh5KGsxeI05ddiLF4CGU2
dquXl0YE3+hUF09GTrL9EgrPl8Gg66TpO/aAYp0QbBT6vEMPE/ZJ8aYd5R6u+m4LhecZ3ctRmTOR
KXx+CvfzRnKLQ3RItvlueJUe2MMtPJQxsZyEqr/x3C+UQ/WNsKxKHGlR/tRpXwVqxhHxctPfGl4W
AGYbRggoMq3Yxx/6E3hOEPGzg23vsAtsEu1kQ83LfdO0G3bqbUbMArM2pqHoUSr/1qOk/sAdttMC
u8K723CSPZu02f7It9qn+vmPWICWe8i5IYEI9oUmwB5Oh3afeBj7cgm2yb45KXguqiJx5P7FO7Ak
2Xz7j5+8gexeLgTsQTNupE0JNzg61zvdbk4sHB1uZyJWs+p2oznpNx47MIuVtVKtqDoLK4s59/7W
VFR1H2mlYEd1Cf6Epr6XjEm/r/u6dBrTGLajAEtt9RgKlunmKRpRzVNKs6PKTeomWv/8Jxbo+uuY
b7P4dfooIXUcYjWCPrGRbLOH0IMyUIu+bhWuMOxMLWBCoVMGcPiysEp0wfBbxCLmwDaf0AC3tT5R
lCjrJ/SKxmmUMMj/WXI5fZl0sARQwwPWLeoVgLuMslIK05I9S7POsOshsiv0eKnBqaamxFKScK7s
EE9pa2ImmetHqSNad2lMJaUpUbgrSFbVVNEMIPTR53E8VuVsy4PiIlJO6AAlCncLqdnYaXqBBy8y
/JukHvaBOBMQq+6jhSyJapq6ocgcBPKqqTxVSLAH8sHoP475NiWn+LED8c5QXjH4QLzSovW4UVAz
wDiaEkbVjCZDJLNkF/EPh4qRry7aAo1ziJXMSMqpQ5QwDIVd0NVHLKF32wKsXzcLDM5AGYkU6j2r
NcojW3bQS20HXv5iPploT6lBzN8hSXcbktgnPgwvSgNY82tIJQQXKYvtEF24IxVhoUDY0i5MjiWO
ag4WRRRCJLIH1gsbo9Of6lQiiugpGPb3BYyIWv2sYm1YRXea56+DsfN7co7fWhDOWGwRZ29yy5gl
S2EeXOTk/mMqn4p52ze6rRd3vbYtk0McU0NeVg3DApMzPbGchXE9ATNPW23XIq5i97V811a1Ys8j
qt9u68Tq02UBx9mhUNALFW106KBTv4uYCRTJtlE/TdopUTMCav1KXmBxdqIFa0ansWI+9igDBwki
Yd1gh3c9oqmjx9wdFqnO8t1tEVfJVxbbyDe9m8WUtUYO+zQcRBy03G1GB8uKGWPP83G0p0/WeQJT
bj3a4ou1j0Q0ZDpUCmw9w3EVnm+B16wyGSuWWgn3zP8Zd4wisN8GfzRGfSktZ1eaXJRShWU4wKDn
CBggXUSZXdTh3x1AfghBk1ZRPGfsbKSJbeZfKv3H2FB9TOsPjcWqcdakEJKmk9iqsWeNAa8xOc+I
lZVeBG2RMDdCf1S+31YXSk1VzrQksg/yoRQLKG47T8Fe5U8hIv/NRjgzhzw/RC6cAipKt/7SXojK
GZs5MXIfEyfx+N23+xqDFhJnPLDLIHHLMxWsWzefyBSJpi4iNMhZGU3X0jhgWapQVly1FZ10njaC
QfYGrVvQKw5nXhSMq5KMHm5OUkUekjb7XtS/T+iytubhPtO1yySD5VSPzkWVfry9j5SInLWppd7s
JObDYa7kBvmL57lAs26ivv4NjMHn3ibBqIW+wkrm8ec2P7fNo09NW1q30f9dRINPtJm6Yg4lpjy5
pbnzDdMJ1QijrH6EA+hCog9/Jw5nPcRRqTOxBFYtnM36cy6ejZlyEdarn1HA+Ev7DD6PJxVqYRms
bXtWMXlRFnbj1O6reLgPffGhU4W9YjaPqlA7/fRl1tM/slxXdM6m6DoYG8H7haqe+SDl98bgTQpR
in9b9wyeurqWu1SPBawiLP4hGZUvhtE9gaSKeuQyP/S9V3wVhbMZapOVbcpCTP0muyBbv/V32iFz
GddG8me39xWLMxnjYMTCwBQdZTAgMUOMCfPjGQFQ5XauBXI4zDSmfVa2Gbck5AxIE5dt5w+QUDbz
T3mVt3ajZdvbOv8vd/NVNM5USBHGqKYl3pWij+mPonofSjEbMrbvI+XDaLEAvD952ZC/qvn4+Tb4
ur/3G5sP+Cdp3cgzi+AW0iFIQFE82HK/CUPCGv7L9XLF4Z40qj8Ztc+KY1g+Wwdzk79XHlt01rBS
24Rq3V43WZaq6CyygoLNf7rnpYyp8paJ5G4XNOjT8A9JN57VZPwg5fpOS5LH24u4riVXOO4cgFBd
x9gswAnpB0zm6qk2lPVNun6f0/0wa2AXfcwIVT2pNi91rVw6bXYSM/52W5B1w3EF4tS9rdMyAK0O
Eu/CAS8M1byrY0ITqLXilL3pfMnydUBk7abrH8ro+20RiO/zGXaxGhFnU/B9Q3XK5hLXxIFhv++9
Rfi9RHzjeT8E1tyjXM4Nkj16W21E8920PRrJkyh7cpa5VSwRto/YFYO7FI06GRTMyYZI5T6PQ5AZ
fpwtwb29bmxrb8nFIiCLF21WoHqtsQCChO38qjTRTwVEpm4yRuU+ivT4qGl9uJEzRfmjsMB1QdmG
LoArw4g0QwBwgzHk/g+1uBvJtCalFJw9iGRrFNoUGIzWR3IlO9LQDcSq2Yr7YhP8LwTNFCRnE4qs
sdoAzD7u4L+I5llLiP1aM3HLAgvuHKmpqMlChQILIzrJ08GPke4ezr11zil+5jVJFkj8+7UCedqg
y0DKhecq/1RkhAtLfZ+7GuR2BLu0he9H+Q9D71Dw8+G2aq/GupYScAcIBTC4w3MgCLsZJafzrjfs
6R5DUFjTWwG6Qv25piZvr2YclqDcgeqMctJHtkH9RsGNV2zbAr5K77HwmoUaKrf9dFvMNTOxBGTr
vDhIeaTNIcoiUJAs1HtpFB5nUUZ3Rkq5K+yH85ZiicMdpkDy41AJEc9QwMjrH3zWaI/q/vFgbZVn
gWRZo8TiDpKMPAlCUgjbZNKHCR6K9loIhAlau1+XEnH3q59UszIWgNCMGnOf/OAnKI8GWzRzZ56t
P3AWlmDcHRubcWiWCcBqpOQxCa//flsNSG3nLEMy90LfJtCDFOOLMA9iYz36pxzVmOKm2gh7YRML
xAW1OuTblPB0AeO9oqH4+Z+q18d1OAQsc16ACn8XXHSUK34N7zJH2rYH6zHfqXZ+yfYm6ruFU3ek
IsskPqcjg6KWScailoPTgR0UFaiIJtizHRyrrX8SEnt+zPYsXtPsgpfsTn/0keUk+qLWzdh1DTgl
AtFi1ZmMCU9DI0iKhtrOJJb5X0zKFYJTnaHSLU3OAdFvRMdCNUSG5UUAw36aUK1IhYJJOF6Rulyp
9RoHXXxIUYHabM175SJ2yOqztIf0SSYmUxAryL9FxNYvW1+FeH55RFC9yihHajW2ttBTfqLOJJa+
qtRAqN3OE14lMJCCrtEJtg0ekZM7Xmpn2FGlkOvW5feu8aVHGOITiS1jqoyT2B21L4JV2GZR2iaq
CG8f/XVTeUXirhwpbyxlYlWQaQhFl/uHtP4ulPnX2yjUNrG/L+8ZDc2ScgKUHqT8U78VpS9/B8BZ
kyIITclkeY9J2kn5UabopqkN4axFaJVTHbAQNdpyR1suK09rkS8eh2qnSVT0jNoTzizUQxDpeO6A
IFPeBv3eyrxEJfgd1lz3pVZzZmGMS3jvrP4+98/otbcN85Nc7RO0TQZf1Fhxb+/OqkCgc9Jk3TBU
meepikwBQQJGWJE22zR5CMfPSUC1M6/u0AKDUzET7WJ5ZaFHKJSFjZj1h9lXtlOGArCWak+jxOGU
LTSGbqgxVsnNq8HOrRnj5KKdKDf726u2emgWEnE6Jw39JJqsPzFMTnL2ZaKcaEoMTs30Rq5Dq0C/
7GwZqV0IUoDHFPre0CQUEGZ6Vd0WovDqFib1qIdwYPxc2oLq1Rt1YWOifKWoLc/MWGYXO3Z7+Sjx
uKuoKcYY8yXRwlVOlj1L4kmcNLudtO1tGEI0ftoEyA21QOlZG1yznTHwNhxPkp5um2JfZf6+lzTC
YLOf/c6Vvi4lz+s01HjGzSZ2rU3zbe4rdlGNJ1VNHv1SPqnx+AVzlS9Kqf7RaiqsXkKTZJ1PBiIj
0ykjq2aw8vIpNTH8Nh8+5I2+u72a6w4Empn/iyP/86aolRR1EwFw2o14YIWplVM46B/pf+obRohB
laOub98Vj7v/eq0VzKYHXiCUwv+RdiXNcePM8hcxgjvBK9detUu2dWF4G+77zl//EvLMiA3xazx7
fNHBEZ0EUCgUClWZt6OiS99js3gqIXxp17JMHA3ZXEgqhsZ/nFDGX/WzlgnQJQXDzoTEwtx7pjHt
g5mbKd7eBu8DZJwV0UqouOrAaZzZJn/199LOdJNPij+42r0ESpNFdbjVlpv3PRm9caoua5IoMntP
S7PaaOgbPeU0kSAIiBLc7KhEKCvOvdghD8MXjt1Qu/i4Lf5FZAPBeMjHoael7slp8cgLaAo9CGs1
Fu0QjSNu5E594zU4JgExmFoWF7Q2vKfBrd7YalhY5XzsoRJR8mp7NpdQAZGUrhkyDlBmCSc5ReOa
hKCagEN1PtXLTdhzHDQPgjlr4jQSAjTFYRugaENavhuCZoEq6U9812ogzImzTElfgOvmF6+PtFP3
s/f/0cjdrFElKxzmuOkbIyzaFji1SxVWBCvzyp/1OXIMW3rtUOzb+HpoUSEg7em6HfLmkTF8s03k
UntjJo4eskgDG+eBcJO7m4HB+/BYJvegyDIJ6WTQPEDi/dQFi3QgsRRzMhybKLpqyCKgwHPCLFY4
JV3bZCLCDyN47E21sPJM5dFhbzqKFQizUkqkDFmYLfQWTjtw0FT3U4AiSH0SHVQvP/LqPTeXZwXH
LI8YJ31YKxhTryd2rN2MYWVHOu+Nk4PCvicIgZyEhTEhsKod+WG01YNyQlLBCU8oZV0MW/QKN0IZ
P+fs5CwY+8yQlmUATzTjiJ49WaotAvd33boZr6cqkgYaH5Ge/6qJGIPxes0gmZ3YmLoj9/OunXsn
lbW/1MXAG6DmJ4Ly+TocE9J/gGNiAdATjYsYCzreTXZjuMs04gzJcfxduqUPOEwMUMC1ylUZ6I4Y
kwOp1CNM8owV/L0n9g8wdP1Wl+C+bKZWoMOpzOcsP4/Jc6Jx3DhjAn9DgJePKGjcVGVmOxXNKBlR
kRpOEGU3qmiqlhAZn66vyhYGjnRVURVDwqFErX81jK5EAU6uhIaziEH80jZNhnZYBaz27nUcZhe9
jWWNwxxJVdZ0pRzGhhNDUkGObayNFofOdZAtE1uDME4uj5e2W7oIgxG8BfWR43eoYqrV43UU6lZW
0cKHoTDLUptShNMVKIW83GpSca+m0R24bNGJrUQv4jj9aGRlryhxx/HhbGL3b2TqvhUJOVa20NmQ
JyWb9dZw6r+ocCvoA768tfZPtnFQT4lbixa/WGbbQv4FZSuf41BTcrlqDDROBH7hhQfzZsktylJE
JX+TM0oVeK2VdAY/zvA7JOOZElk28qgDZF3p5Ws7dYuVQ4/RDcVkttveRGl/sUA5MeS9E25aqSQi
qyGbMkhNGQMqxSmXh7jH00wKMsmwc3rBzhOOI2SLCn8towIyNrAgof+clZnUywXMkWVpOOZucOic
ol+5O1a7ydY/03K70JMfeF2/myNTEb0jAJBkzWBHNg1lb+SF4Yilv2SpvaCvU+OFtm9dXh8WTpNM
Aw6LmMrbfXDlTZKqTAPFwPyFL9HTdFJ2sBaX6m3jbegh84adDs0/2mZMQMoDKWDeBmHuDb9mdoVP
bXmFj1IxKZAH4Cf7NLbTHKEiwkToLkwvAsolvN8sY/yAR2d9hSfHag6aBGov1XBvyug7K4SblIic
wGpz8VbDYp2nJtfESACDRtk9uBi/JXoiQn5eL/4jEGMlqVYFIZp2MJ7ewgSW/S3Rdte9JxvOf5gz
xn0KdVUoZTQYoLJW8BYLStCzcAPh5BtQePi1o1tv1MLQ5ruZeDcW+vnXzJMJGLsirsSKLpecjbmV
z8lX3QxbC1KzTmp2pxEywJzBbp5I0Nsk8NcirnXMhE6xrJZpZehvRbU15NIjR9/3X6YEYfH09hKM
hyhQ2gwaZytseu0VMDPL4jg0gpoS3ZnTfZ/1VibzUlebRrlCYCZT06d4KgoMrdWPlXq7iPcgUuSE
qByMN3+z2l/zEk+angMjlvCc8Zinpwm+8voa8TCYwyaUYjnBuyYCuXkGYU5varZRynYsiF+vA3Fs
gW0gnQv0AyJtClZTya8R+Y66Hav7tuNRdvNwlEunlEQjSdoWkzYIOToNrbGGktXkxuOP6+PhTRzj
bDXwqCujApy5TH72ufAyIHu0q4Nh4LgMaqsftu27pb1poa2soO30ZE5VrFA49ZYw/UgFxYrSp6R/
JsltVPbu9XHx5o/+/wquiedQqyPAjUtvKSgb1w7R8toLX67DbO9QzZAMQl9RCJ3eFcy84LUu0GEO
sIDnrEtuVaPP/sgLvGMwQ1FStLuMAzBI9jiaByXirAxbSf3LmSOR9c8gGP9WR1MShgrukGpBDooU
lm4QBkcCPZ5clz8j93rXhkpvVX0+OHmkHYrfZSP98AWMo+uksIryit5iWyvMvwaS3fcv11dq29BN
CdStKpHw53KlBEWT0mxS6SCPcXqjtiIeOHh3Fx4Is5vqWl/CGrrqTptHVq8qdgdho7Hm3SE2j0Dc
9f8ZC2N1wgKqScEAzAB+gyyzFG2xAjx85WCrzhb/+sSxJFZ/L847GmN/pSzJnSQq2Eq2aC8ouwsP
mdft8kPohv7oQMD7lNxQGito8eoLx7HTH//oNt7BGdskukQC5Fp1JxiVm6pKQzcpU2/UlWNcKiUH
bDuoX00sY4eY0imodaDRrp0FhbrZo3mT2vleQ2+ZbIm7fsfTZuOZDHMC1yA8qoYWkFXzWZ6cTM7s
yqg5A+MYDCsAFy6VgDgfINPk6cSpxK9E/aSJ+7j7TVaMX8ZiyBoxiSyhjoU5iCtEFE0s4TxBednr
nKAQMJE7T5ILTuZm0y5WOPLldu6QahHqFk5RMdHWeCjkwWqL8zR9vm78m6uzgmG8RhWNQimNGE7W
ao6in6V8cmbj9b+BMF4j7Bezm2OMRST9flgCS9XEh7iJPv03GMZrAKYOy5yeI3lmq9VNXKN1t/au
g2weiFShXkMaysDt+3JdICjbytNEE3dhe9eN5bk1B94NlYNh0n6x1aErG10l1jWydnEr1Ij42n6v
K3PHma5tC/t3JGxmNQgqsy8GoOiQUjay2iqExFfNXdWL/vU520YyVR37wsTrHON1KsUMKy1H+q4s
fwRqbUUa2CKMs1Lx7hOb1kxAnoEXK+x2NgYz2iXI5g4WoKk/VCXDQf5gLMOfXD9XIHS0q9VRJBSW
tBnO8qBD0kBKnKZ/iBVeUETt6MO5sEKhHm+FEtVkEKBHgeMclH/SMfY1X/cq/zfJhH65sxUMszSk
XkSaJdGdqKp8lC74ZWG4o9Y8BZHO46bhrQ6zdeaQlHJBU/l5MUMERbB70xeHn39ga+8DYhOBSU0q
Geq49P5yHy+HGcVsWbiXIGdwHYdtFWJnTmEOAgOM0cZMo9bOoc9IeP2VXTBOErvcZ9ALEUbOJqIL
/tEgdIjUIY6VTTYH3sKJxnoAxzMG4it6b8eDIi7SXdCZy20YoA44FdKSlxmgp8w1UMbWBQIB53CB
jyCvtCQ9uzXteB/cKsj/xU7AuQdQW7sGxph8mTdISxsAM42vfXgvkS/NgnrR8pYIR60TOQu4jWZS
j2RKEoosLjdY0qoQLEa9miNHKlS4U3myinaSfSEOYzsoFIhxC7OnpGLAWchN7w4X9Q8wc7IrZZYa
qHzSHWNuLTRHWXHPU/ra3mnvEMypbqBTJTI6RLRxVdqTjlRtGTz3QcjbBLyh0P9fOSm1qId6LoAD
kR5fkzW7knhVg5tnx2q26FBXEHNY1xk2NM5bDQxkfY6mv2UnD5k3yTHH2jdnDd1CKCzSVQi2M/7J
bKGGgeom3SnCb1o377Ppm9xL3nW/sTll7yCsf0KfeRl1LUDCIit3+jT1KTjZm/jhOszmtK1gGOsW
lAi8sRNgTNUt4i9p8GCiadiM3eswvNEwttxCPqERAk13ltxTgx/tyGPe4AEwlow2uaHrkV5zFM1V
1HM2PV0fAKvl9suNryaKfsDavlI9i6YRAOYjbUNoz+C5Da3WIw6RLGi1vvG9m3t5dmpe3nB7jWBr
EnrTKd3uJTTy5dPQBCIcQeoN3bFNUTha2Xx+iM2Tw3zHYc74bJ4IaXGnRlHnbdASK5ZPWfCSlt/1
jleGQNebdeEoFIT0jk5f7NmOVnQdG5qcyLjsofLrn1I6BV0NUBg8cnnh6OJfQ6MTvFq7QWmJ2aLS
DA1T+n0IYmQ0/x8bVznMUBmPf1dl/M1U1oNj1qs3WlEuSsCV6U4poY4Dbq3r1rhl7WsEZqUkUQ8n
ZQaCTlyQVtrB0jnXEbZ83BqB8XFqK01ZkgNBS55J+H3IXJ2n3LuZblthsLUoRA9rPYTRg0XtVZjQ
ciXaYusU5UGP8c59P2WClSaP8cA79bb20xqX8XlmUwSQVsV+ElCyYSBlpIO7qZVGX215hQKbOaM1
Fuv45LHsqwljTE7F586h3NzKJ5TmfQmelAf91LnRDoR9z8aP+Wj8tyVkK9ujRNXjqqcZIzX0xcDY
L2Jvj3nAKdffthTdVE0NIlpQnL/cXP2Ekt8egozOFLliN1hF4QjcKHrb4N9BmGnMwPxZFRKC2jbE
toqX/RK3z9ctfsv7yZDM+mcc7AmyqGNa0xuOQEaEcwelvSsGZ4gUKxB/k0bubw/xjkWHu3JIWd/m
Zk+TNqg6tNoyualJ9we3z/Vw6LKtIHSEP2ibwbLUyV4Rvwqq1ef76zP2xuH50a++D4Pxq3EnlkYK
ThwQIlKR0fSQ7iYnQll0fB+edWt0ULDvmAfjPtpFrrmfwcHWcmKxzb2MpCtBG5oqgXvncphjImXB
jJYUR296G/wS8xQd9dHjL9lmuYr8jsR6KyUfe6IlNMD0oep31+MQyT4tN70TUDHVR/QPfbk+vVsX
jzUgu7E6I9VJjYhDaD731dei/ylpkOBFPl2U3CCv7etwm/a/Gh+7xbLKRDMn3EVIHuVxTzpQjquf
e9MbuOmXbSgFiVGI75kmS+If9lMi5QKSiWX8qZ7vW7waa3Vvy+AMizJe4nzTP0nvYMxZmZIu16oR
FiKmx7T4Ghdew6Xp28yXyysQxgzbJE+joALIgLKi/NA+1D7ZQ9iiyCzKyLqgieQ5vOXVsm96xXdU
tpU9EVNIL769WYqogK1Gx8j+5CFnNTC2t0LO2mQ0RCxVqhyW8buq2nH2+brhbU+ebIAmS0U9r8q2
MRq4YkVakBgOOdNCMGmX++RpOM53mh9YidU8yxBReroOujl1Ch4rFUVWqVjipd+QO52oM9qKHalG
DQ9uv1GQ765DbLomPLERCa0GyBswYaAMRXpRnpHNBEmkrULqUZYglEgsMj9cB9q08BUQY+GVOCba
rNFCwfmRzIkz6ucMnYB/AKJJGIaMMx4VtpcTRmKjiiEHi/tP5DeQ8u1AXNSp/nUQljvo18GoaaKG
kkAYA/s4KU6a2bYyTi1QQPiUM5pSMHW+wNXx3VycFRBzAqsq2v7A4IlUM94Mb5c8NInVhYr6fQk0
kETn5fSNMzTqP5nDEoeUiENKUURNZPWkSQCHl3azitfD+EZ0UxcNjp/0W0oe3B9/s5icziM9Ealh
02pYjbE9USWyEYaSiuyBn0LNDQGuZnLMbiuzCRBDJuj8gJmzWfRcKLNcmNCjo/rNPnPyV+JE30Cz
48m7vLV574Ms8eSvMYHxQVZkjZogs2XbYqgyMRFVdAuNLk2kljYl9u6d8r70ha+LPUNVnXJeqouF
L0JzPGcF6YH7YQVXH8DYDFHqsFoqjJdKvQmWtluOoW/ezwhseILPG1sa6g7vY2WiN7p2KN2BsZhC
hh6e3sohZKJVBWdTsy1tH+aU2dXZMJG0JRjSGNn0Yhz+LHazp7mLHe2SQ2YvnJhm6z5ENJTSQFLO
xGZgbwuLNJZa1gJQKCzd7W3iFyeQn9npK9kLph3sDCijLXhiBrnBN17i+I0A/sMKrtDpHl0FxQVR
kzbWJxUBq3rQ7epWsPWndF/boMSEpmeMxvnppTpQxjfzlOxp6lrc1Rw72oh+LqaAseMwHgOyBFhb
eUaVgmuQ+9Y8iPJfROZdMzataDVcxmD1cgog44nhVstNjK6OGpxyf3D4XIyGsdS+TVE0jnoSZyH7
nJzG6ikgf2I0xAD5mUzw4iuqTHRFAjJEU1iqEEhIbyRwHcByXGqu1bcGguTk1Hq0fnt5Tn7yTObt
eYY1mRU229BUQeSpAbWBihOJci1VtzR3pLrSjnZs6bd4d7MgZglFlNxG3+ILhHydzK9dxc6dTLUS
Ozo1z1xPRE3kw0cREb2R8LvkYyFmqMaCGjQqsgqTJ7ut3x0H1CWLngjmXfQw2hzPt3V2EWJIKiI9
9Niyx/Kc6f1UKLWKprXFk1+UHbmT7snn4gABPocnKrgVD5I1GmO2KupsSjGoVATTEtQwEo/sk08q
3j/s0dG9+WgqlrbnlZRvnmZrVMaQzb7Ju3kBqiy3bqS/RnhtyaQvQa1aY1z4VYi376+FuC/bI5Sc
Oc0xW7kw1AhAjl03aNzzoVxEKNq+0rGiVXzqOwX67TcdrAiF+8n0QsrIHZe7DKnZSX38/bVFXcd7
yMWMO8/NINFpyJWdmj0IRMDColrpHnEJxISEP8lKrMCY80auZyHAS6EBRj4I0qR2PHoZHNP1IW04
2IsRMcFPL8x1AdYgvIAOgmWqP5cFARBIx8PqNu1/Xseis8PsxAssJvYe62JSYlqykEyfmj60cv3B
aDkZtq1T+gKE9X+Tjs72DCDpbDX7AqpB5EfoT7bsdXbspV7POaE4g2KrpOJYNMjU0wfWaHRySPnU
ZeKA8N6/Pnd0H3+cO1QhQg4LNzFWIkaeB3i4Dvc+vQospa7OZR7cX4fY2leYuncMxpfkZEhaFEVj
6l4oS/qyq47xk2InLt9L8obDbKQqCvXanAAVpa8CSqE1jqltPkHJ0FNE4TFcPpodL6MXoVUopRDu
rP+oElWPwzfDpdzWYG6cvdAWrfAWlWwzr6p8exp1DbdYVIxqH+4TU7wk+Zziiol72aF6FFxAWsRq
7/jh0ebNTCe49YO8HmkbZhrVOhfAsE2toq8HqzNKxZrSoNs1Gh7W1FnnFepteosVHuOSsHmVoMJT
O7TakFrrK5sEmSUMrY3+iXH8E/+3AmNcUygtSWviLu2oqdv0L2Jqd8m36ya/uXlXEIxHCqRWrCIT
EFRhO0ysOjqN6efrGLw1YhxSPGdBqi3AKNLektTWluv7KQythPCykhujIaqOEjrUUBIVxXSXNj+J
UjN3uOE6i/KgZKc0GSypfr4+ms2jf3U1Z2v1smhMhAi68WjimRzJqf3uW4inmWRX+eU3riz0VjC1
QmO3sdl3gyYbQBu+z2+XLgGcF6M3O53dnLlvn1sTuEZjsshzpxRyXgNt8pp9cE9doHqHnkPtRvGJ
hXBqB7piXnZN3jCQi3CGzsHqohXFMZoBVIQznaf7sk9zOaU9HOW7wYbJQ6eztqdjfHqjj/SDm8mF
piXVAdhFnPJYau3MGXPxIcxlqxWQNZhJiw/pfTP2+vyvXo6hooIq2QA81LyHWWr41+CY42YCr7yU
zAiUqcYxDctHj6ZDeAf0psWuw0W66qv5LafIaDoJOOp5RH02hIzvc7tDF+vyou641w3eJDIusozr
CiEvVvOo3pu70RXdzFl2xSfKVz7Z1Yt4QpnXo7Z3ru9LnhExe78fs5Z2tGGjQEsscoT+LhRv+mJ/
HeWtXOfamrEOU5nCJadr1oJrUcUrlnyQ7eZO21GrrR+oouysWJ1rQF4TZUU3s5O54qfCNXzR6Z5D
D1Hf9S/aaipETCTRk55ShbAFRn08TXMu44too4Fso7PK7Y60+bOGjo0l79P97JTeeDSgB8QrpGFJ
Bd9SQitwtvCoUNEAU8W4B6l+d4KUEtY6dDMv9kcvvYuOiRt6ocejvNyysDUo46WiJtbiRMANP0or
W5Yra2i/Ee3coHukjm6G/OH6DG+19q5nWGH8U98KJvqY3vYpXi736HEYLJDa2lpudZZ6256GQ+8Q
L7qnL5jjzuSEARsxxwU845XmXpj0YAG8oUa20f8o88FKBE9BB3rJOdx4M8t4pLA15K7tASWRHWSP
rAk1tQto4bSHujtOPOXMjRj4YmCMXxI6iWT6BONR6idpelX+oCru4vcZT5TUIhocNbozorPQvRD5
63XD2HSsa0NkfE6l1obWKzBE1EAGvo5TqkIsQPPK8zH2eCUaXDjG95RK2xmmiPGEoJqV5ke9eVVu
hNDLaicf/Jl8nzS/qW00W3J8zNZBtR4nE8GJsVE0nQHgbI9bv9/tfh1UvJZy3gDZJ8pRKZo+iTGf
NGcuI2kfuiAJdtA75wp3vOzC1vMRzIOIuooHJLSXMeZXq03eL2mB338TOErvY3/2+n10zw2rtnfw
OxJjiEOS6Oo0U4e1p2YSHKgostHYqCT39Dd7SQ6CE/wMuP6ZukL2uFqPkbFQORrELiqBPNqTI1it
VZ8LZM0LiILzOIC3Eg8X88mYZzuOQiwvmE/llspMhwfDpfok1ZuOUuHzTgHu+jFWGZVdm44EeBGs
ErT2ruD2XrvvfK5d0rvylVlkqzmWNO7A4ENnkXwSJ6fWcls23VL8CzeYpo1dpfAHNBRyvMu2e/zX
algaJBllTG0/YHyqH+7Gc7CHxPqh9cI7+mylOeGN8uU/IjIHnTEtOVhAgEiVHpUTglIbkl++ci/Z
uN7cm3d/6NLex8icbXLdRXWeYWZVX/2r8iIvPOlWYEVHSNp43Mw0b0aZ460r5lzRo7fdEN9MoKYv
nNKPnOhT46ZPZCfs00/XZ3QzXFztP4PxMfMwLgkIVaiNLp6Iej4agAe+7IJ6+Yb2g1LpydRWzqIn
ucmN7uHWsZOhIhTcJG5h8/YohbtmyIwjCkOo0ioFPocs+6x9LI1dPr1cHzJvjhmPo6tREM0mbKiW
n+rxkGXO9d/fyi6t3YzBuBlNS7tYVAEw4I6K2mrUzozfBT/3IFT0cB2LTse16WI8zGCOZVfT/aCY
XxfU+Ql3k7KruOl8auRXYFjm1ThN1CIdsCr0TmHs4Mjs8Q61ragGavzAjb9dHxXPcbLMqwVVRpcN
DAtB+145ppCejnZQJebqIW6Vwa3XijAOBexrjQqqRNXRz1pmU50saMLZMToD/emwuJ0973guhXPW
EsajTIEUlQv1mov0F4kim8iemY6euHwauGUuPFskjEMhgdFCphhg9O7VPaWHAWz/xOqfkgP3EKLG
ds1KGFcSlEqKTMnbqkUn8a/yRbYNr/WhmOVRFU/k3mMr/BIcU2wEXgC4lU2+WEjGccgVOLHLhA4U
Op4L4sBiD/YaX7BlvIiHdmIJeIkXuVXJ3AlmvEkIhRxJpJFTss/uCkh3Dkgl53eJBenw3fVt8T+u
ef+eRYRxLGmqS01It6F+Tp4if7T1A309MVzQA55BeCjuJ7wb53hTjM6Vzw0SOc6GzSu26F9UUVtG
K1aSJ3o0RR7KZPzOEs6yh54xvBGH6A+2ro96e4ZVTdNQKSPhOZHxcYHUy+VUGdC/3o+u7Na++kV6
1XzFjQ4TTxdm8/h5x3pzTKtE1FLKdQ0icMVRhqNCIK77EJre9fHwIJjcALonDCk1dMWpC7+tIXSg
3IdazDuDqN/6sBeRbVEJahDNDy8cYSplwtiYylsFZ4GwpVH2jTueBh+RWWQVf9DkCmqAdzzGNMtw
njSjBF6gVSA66G2l/T78AefiBQhjCVlUmDlabTCo6dNMJisAW/UfLM77MNinQjWGQllSYRi4sSrd
TwPFOwIvqbp95piKrmkmfXxiWzDR4txXbY4aDNXP7pLP007/McA7Sq4MCZjYSc7pt+uj2rr4gOIK
pIS4fYNhjm25ypJCEBIphuN4HfAioOzSn6ltvtKK9uTQf+JdfDZOuAs4xhiyWpsGvCNjgEFoz7XX
Nq9NFljG4ha8qvKtyTRFWZJAkYlGe7z7YyOsdqxc9ZK6SJHqoDOpdwNfsOZzAvmw7AWEUSBqsXFt
ta9P58YOvoBkjpquTgd0KwmKQ+pvQvNJjE8q4fQBfIxRdZQEmjrqGg04PTZlqoxmVC0tnMTY62ch
NW6CTv9tUwcHAsQXNdVA/euH5IJOQsjyZICIx2c9udGkL6X8fH2iNuzuEoOZqSiMF0i5agrixsB/
6zJ0NLc59h6N5iCwwuOm5AIyp3GyiFM3qCr8NzImtLERh5STQxL6lyoOT6tkI7t8OUDG0jtZWQqx
BR4V7l72pQ+Bj0yytTOt+0Nu2TGfUMHkRb//ynuJy3jCQUOTa5xjYmNJdKo+8/JS9iZVgUbG6KIG
mNfg+PECcIHH5heKYh5oXaXiiAf9r/mZ7I1zvY9tPNC4ORiCZl6P6P9YSNM00cJEdUKZILlKo1lu
s7dDv9oruATXnVOhOE49RQfztNxK++um+nFPY4AyKAbQBS0Tne0ua2tklaNYURyt+FKPTwZ5NJfP
1yE2ikUvMZhYHGU8Iii4gfEmcW/PSHilu8WKcOGg3UWyNXpUQxwco9z68K3hKaKM9lQ8BOAPYy9Q
kAiwhrXiNCBaGo7a5AY85h76E5cRB/rl4LNUCaW+qs6GaWKbieIwTVAMRzKIyv9qPi0G5wXBG+V0
FzhsiCYn6SIZHXCqzzCJJyQMbfPBRN307AjnxW3swv+DtMwlJhOzleMYKuMITJqkpFRZ4CYBp75u
tScVWhnCHS/W5kzmWx56darVJMcgBQBSvffW1/e/8tncyfwYJl4OjNlmY9otTd8AJzplT7RXpTlK
9z0NRXb/j3wo9YZXTOTtLF+NainmBFdRoNHCBPpobsZWjBtpbHfu7DRugcTauI8OpWhx74e8kdId
ssLuk1kBUfzbEo5ut0e/wh6PSH69h8KoJ/H85ccICPOqimgnAEM4elmYcwhkgUub6oOCMgX5gG2e
WylyJigQ3BPkTBILdzQHtBE+L7ewFTcgxoPQn4y4AWxNl6OMkkoEuVGkOQF9auyfFoVze9ncfmsE
5kiXWilrsijUsBWKvWqbx8QpbXKCIDwWb/JR2WnFn647zi2zWUMykzksEVqOK4jCTt/l9ls5DRb0
JpripkBGY6w4wd3mkf7G/qzLqmZCRvdyCgvIfLe4WGjOjMfSBxlvxbTYQ3CzY15CG6d4oCXJcWfx
5HHoxLGbY43LnA5N0ukt2Ms1J1FcGZcObUHdKtR9Bc29Pp3bNgJ6678HyNiIvFQjqQwMUB3PnQLL
rHmKndw5ZIykVOVEmDqMhSr6DsjghQfVzpzAie3shVJM1+gbe+BdO7ac5noGGTtBv2ds1gHspF7s
LhzstiwsM92ZXWmly005/BV0nH3Om0om/Cu0NKkWUGc6bduBkvyLMD9fX6stoyAQ9UFDEsIg3Nwu
jdHIGqkwUgEvgBFmLH0Bp48dqqcx4yU+tkayAmLLJCYySJGgBLiyxQdDvie85uqNl1NdXAMwR+iy
5M2ovZn3vtqraIXrLMkvQcCIlwSbd2Bzpo2thwB1UyKGKdYFDZ/W2Nxk8Z4S0wc8ZSnuqBhnoS4a
jmkJ0/ariYt2wRk3vUeT/dmZV2pH7Zf1EIQSVYNEwoAsCGPfbZhmeItKNUdc1K+NJ2W3LXkZynSw
0kjn6KVupODper2DMaYd6iP0gwR4CfQN7XoI+gwW7YXL7nlpY+puro2KMXE9kvIyNQEU9Jm1oNkt
UZ+6hPdWeR0FXTeXGynWprySJcwdqrDO2oxGjKryplr4g0v1+6xpbD/Y0IZLWRuAiZf6sR1p/U2k
7LMSZMXXHcP2eEBMLMIacGGh/78KZzRjXFB3mWmOkHyZi94tm84ulpBzGPJQGD8eir0+dzpQSON1
pgHS/lfwqHKGspHCgalJkD+SRRQ3IvFxORahF4g6lLAAzTJvaS9k4YSH1I5eSiTu0bTBf9Td9HYr
RBosrmZPSoLMGCsgFp8HR3TfHpHPISI07b54kHd42uRM5ObWXQGyfmLUxhlU5thNrWTJ4me52QXF
c5Ifuo7TXbHBYnE5m3Tsq7EJJCfiWABK9HVfPS+fjVtojbr0EXfsUVY/osULHDVoNqMFlgn4WmLJ
5rmqTcMBHwLtetZB3se4KtKh8aorTSQcU9NuotPS5u7SqxzL2VzGFQrjo1ptroYeTXZOKN9K5DEd
edQ6vGEwvqkPpGxeoHoM1ttDj2e62pN5zwGbATXaAkRFFFHjg/zD5XoFfTGCKsv4VVLUYa0ES0E3
XuChsg2rdULvqF1L7nX3sZmLAF0k0n7I/Skim+8AYjCgSJ2ihg/RF1rINOM13xmgCKJADFxx40f1
QXl8K2L2OeCb60ZVcmgVvIQz5nLIKVoAG3NGVKPfz66EHiD03x+DHXqPHTBLuMUz71q0GZCSFSKz
4fsiqtGdj1tL5y3owSsPiWNWLnEQ0ivnfN9YjZ09N2hllzgbnzdUZuMvQyUPpQ7gdH5STb9QOZ12
W3cjgk+HOhSGBza1y6mcIjFY9Agxr5wibxQ+iRpE0CrBWdrXehKsQuHEBRvjAVEg0VTKaot2TWZj
B5CVaDoRZFNt9RM9fFHGsY2NHXfx+8yW1iB0tQRIWzv0vn4mJggJLdA4RK9D3gbfOHZIP5YJPfBT
dNo0UzKQt7qcPNmshlFVRgymsYq95KRuel/axTGD/Md8a/gGil4KdzwKw+9bxQUwc67WqZR05Qzg
pj4HwXeZPF0f2eYqrQbGrJLZj0Ejtfh9s5cNS8kTpE5Bq8Ap+91cqxUKs1axhGSz0QFFC875cDaW
24KnLrEVYF/MFGPfZR2mWl0PWKK3XpbWHnbynrIToojuzNOC5wyIbWURcQOaggQDGsEAhWS6Mb9K
2sxZ+20QDTE8GGLwj/EIozi1U1VM4ApENywu4yBROc08/QoeCDWQVRAwgiYmH+YZSyN1KKqcdMOK
FrGywW/Fi0S3N9H7eOinrKHEHJJdIx2PeNLG7+D5RBTvLPq3buA0v2xb9TsSs2sEjUxGpQGpawtb
TwZvzDr3+sbhzRuzcfKsj0M8ZYMCzHRD9W4UnPL3GQZ0WPT7KJhdU8dl2Ws9ep/T/tQWX1vtQZF5
ugC8YTC7pg7UpQJZDyhdk9eJWKnxLKScmfofO/PfcbBP5X2EsAKdHVQ+gjIJFE5G0IVFt6a+6yWb
e4Rvrz4h4NNFUg56XZd2RgZD0vsK1IOUk2r0Ew/d48gcj3f5nnJSCT9C3vHAQ2SChiQAtaIgvSGm
N2gHbO3aD8/yXvGpDlbhgqmSx0u+vXDvg2ScQ6iGs7RQdmah86X6U93uzPj3c1awv3cIxjVoROzD
YQSEquc2mQZfGwyebWzkXy4w6DBXPkFXqilqkreZy7/Kdoa2TXCS6KcMz1zRTjij3wcdVjlnwXjr
xfiHtJeIOVIW1r79rpQvo8a5WvF+n3EO3aLWaR3i96ehtqZGtyC9Y133P1uBqgyeHOgbgusIf5id
G5N2yoYAtHXkTLkHpV2wN12pxPv1YAt+5xv7ihKGiJwV2xzaOyx78sV9aWjogQWr3HibGE99lXJO
PR4As3vrfu4GucO4ZhjgPqiF2J6kZPGvTx8Phdmx/0fadSzXrSvbL2IVA0iCU6YdFC1Zku0Jy+GY
OWd+/VvQqedNQbxEWWfiiav2Ujc6Eehe3euy0RYKUKQydVrikEgXHZAIgvPQIm9muRsBwVoaWCts
gCtM2a4xA6J5GYYkpq+LiL126zV8bRUW+6NW/qRhgdNAsYMFVhEdsuvgoGGILXfywrEOpRs+/n2H
C3LUyhw4/62HpJn1HHgJxfq7eXEoqKmsVnBam1ECpOwqIdRESuT8qUDXGtZUIBOGVWeP1VWrzRgN
usXetX2rYD7zrsxf4XAZVw30qC1rfFOoeJkuQAhSeTWGMEwBDFPKHgznukmIhSVRB5hgms9lRw9W
q90EliHQmgCGz7tqKw19WQBGMzI7bYhNQqxD1USRSHA4fJPa0JNqWQaEcEOtW6+nPZhU0Bt3m00p
BWmiIRoEEonFuW45Lc2iofXVTTDg7RqmObutXlaOvBi9QIPMrnYOyuBcWDbjYLEo7A5dLd60hNd0
jFxZrk7VFHuZogvgtjUJUhBMcIHlQmV/zsp5rUaOA0lD2lAkn87nqLsd0YWpPe4b+daFPXz2AsNZ
ua4voKR/3RhwRv8F7nNSjLgSn1yJmga21XcB4uxcy6IlSlvIEyeNbSlwXetGNX4VlV/3ol7Jbav4
g8U/SwWB1OhFD5baBSRmNXjpm3M1iqKdSHWvpFmrExqInqjmwLhwzwO6LdKDdEN8NJJ8rLy7nBH/
LjXISzbEGpwqa74U87OVtqDP/LlvCCKVcdbddeBoJ4yuXQrVQx10eA2dQAlqefswW7f2a3vTuJzU
mmmstjNkkT/NmOqu/CSySeGkaJFBX5jqpgB2O9Gqo63r0jewTPzVWRlzaeTziLMaHbZ/JnJAqU7s
ATuvo9vsVsPg2WjapuCmYzvpX8yQqyxzK2tIkUGnbV06BtJ9Ij3vq1PgVPyFeT6ohh5g0yn7YivQ
joMO6hj794LrOhaVMCIoLlAoaDnFQDw0aMyntL5KDcxAzo+tDMk+VPXhctsywGmCvdOcLUakLydD
7xjz0gGL5ZwoDAVmuGntKwTOCkkddZGK5li3D26D4VNV3Y6iyzQRBGdxeEspxjbAFdRisIU57Tnu
VE+dgv8oCWdjc5WpkVH1qPEK1VWW6qqOQscSUrNtFkMrhXHZiDUtJRqDGfpzrL9IwfXSXUWNX6ln
LXjuB+LsG/bG+AZqSYp2KJXIFP1QXOU/dFaM/jkAsnsC8FF4zct0Zg/k4CE47mNtuukKiqsh2lGW
8rTBSdVEOqP76pyk0kfuv1cQnEVXYT00mgRputFy41D3IZm/L8Wmf1KsjaOgi8LjLpdfK2VuANKg
wDOfkvE+qZ9ndLCMgxPEHyryLlB8epWGqbJGkEe7Y3Kcw7tl/rGUoV2AZmlfpG0X+iMSn2DNaEh6
FHio9GVqV3LkkB6AWXr6bzDc+VfqiEHopMX555qfproXjMY5CeLDPgzzxHf140prnA3QsCZq1QGG
lP9MCt7LitCuVS+OP+/jiLTGxba8x/LeQobWTPpDMwp7yU6t8rSPsZ3GV8KwP2KVT0uLJhVhRyMP
eBwj5/QquYsPeepX3sza9G9CV8i/tu2nF3PgQp0uYWlFGkOBQ/PJiO9V5WFfKJHiuBinT1KqNxlk
mprPtTza0exGc/UfbZpPo8oyG6SE70RhelM3lteY1p0U9IJJEOEBceGgyFV8WcxQ1nLHRhoKRmt5
sB7ke/ln8cAIE4XTvsxNduybcL0yoJq0gp4h/huxseIPY+CVh6sGtMqKSC4EZ8W/BZdJPy6KhLMi
UnkbGcs5IFlp50opotEUAXHBgWZLVAwzgKqw9JPCV/vKi8lHCsWLNxEuNAyp3se4bUB6CFKbFr6i
/7eYQLiY0ITLhJXxAIjApK20CNbmlZwKHlq2bc5SLZCtYxziXaeZFCQ6SCaR5VrPALF07MU3y1WE
AQzjjk1858pHOvZUkMj/QeS8qZyXzCgVeFNmpnZKzmPxZERY8iJko9qMPSsg3p3qkWr5BKCwPIzD
VSd6kN9+F/kD8K7TLFLNKEVPHraBgNV5cQ1Q0Bqn+JVDJRRSmmwa9QqMK65QERhFFQHMKK7C5Vyg
w0dNRFXCvsp0mfMcNW80LZdgc3p7VrVbqnr74Xqz4FkJwTlNWI152WSwtiRMMeETWU/Q3zGOwCMS
lM8NOlL38URK43woz/JZGkP2Ot54DTmOymgXk6jja/vO1jJQUGNBAgpg9lesEusQKaZZdHiDa73w
gc2MsCeQ6SG6ZcPoxUFEjcLs9l3QXsFxObUZqyUwSsBhE/hZO0oeK7LVo+iBaqtxCI56EYvLrfnY
Yq0YwbNf6w3udM2owgdcNzFKiMHBELiH1UjuBNpw8RCTUKVckKB4nVUG9nQaP7MZf/0q8dMb7ZA8
sP6dSEhosG0nF1G5UDF1ijoEIXtET64T+Ye63Er0ed8Ut6+eLurkB+saudZjTWYPzmCVHA/B6SeI
Eq478djUZtG6AuIiRbXMXZjXEGZ0wtvoXvfBeu5arc3GfRinY+Cg3yEBw/u+gNux448OTS52zGgk
SpsWR1Zm6Cs/BkTwyScSi4sdjRqnxKigP639UqidXUlo9lew9fMDrbBruze5oEGmTioWE0Bl+6OS
H5b8kMyCtMvMd8eFeSoefYmsFNQgcC20CxfmYdFvFuProp+MSrYVQ9SIsn2VtjIJLmToSV1XKnPl
4lrxxwdMTXc2Y8zI7PKEGYPIlk7U+0Bn6Bs9cvHDKMMhSCMIqVU3AUgJ62OpCfLJ6436niK5OJH1
QZy3EWw9eMIQD/Mr+QzCL6dFqyGbQ8kP8RnPTddgsLnFqNtP4rd4vpNdcmXdf6inaKVkLogkYayr
TQp5aXgT67ehFtmNJOpT3X42vqDwBD1ZaFW0Yd4tHzp3QtHBuMbYv9gE4slfAlu100dN9Fm/nbix
dd7QsC5d5Yd0+3rKNbnFm42uMubn9HHEump04XrtUtwUCbZr7QeT/yHmBZBzQiumQYo2WvTONHaH
tTkTdp3kN8lddyywAFX26/vGST6JSHe3Y9gFlcvkwdh0o5ZBzNnUHGOS7ptO+r0v2XaquUBwrihN
kYFrH1hJELwkmBpI6vtEetjH+B9V/QWEd71pqbokZMel2GVmG2fWFY4lR2AyK+3ooXSNH4En2nP0
P5L2BZVzxgLbVGpsSkPgxEa+I5GwHS9JJLCga1N62yVx749TPh7AyIVRnQLLc6P5kC7pHZZ0fDbL
dBEkjM36HLNvBnZGYfUHtqC/rcvmtqgnU4arMC4rbHc8qKOt3DI+mYpREojavbaMZwXHJ/jARBtW
HwBOTZ97PN4rggvJrQS4/n0ury95n1YSiy+L5iXRg4YNFOpRlb7v245ICi6Nl+zRIJqA0qamnceH
Jv753wC4PI5vDDMkFGoaqqPcH43x1/7vbznYWk1MwFU1njYpSElec6vlLVVja8ZtoH37bxhcnCDl
mNGJbTUZOz8Fw7OW3Q7CkZzNGLiWhAsVRd9JeAmFplAkBIf+kBR2U7rFY+QqtyB5f1Dt2J0rb5Rt
YQseO2U+r66huQCiI6mC0v7VdVjLX+ZajF+481hjUuiWP/bVuVkbr+G4yAEamXq0mOss9KGtH7Pm
1GG74dA+1VZjE3qgE0jN4g80ea1BufCAu8lAHVh90mZXuvYFndT2vlgCV+JTddVPpS5VADCyx74P
HKUXvpFunpOCj06iqjp5N31jKOAFLKIJ0w5f8u+MjCFy8UqvOf/S4QjNgvnmO7PAvLkBbi42FsCZ
BbGUNhoNDbN15wADHQVWHJm32Utnx4wItLZFG8e2XWAFyBvGXA+ZahIANrb+aJwZLaf+ANoCp/86
gGJ1cQy/Ogi5atnP7snJmYYyF3WXZoBVA9knS+LUVfo5sIrvg15+ChB2LSxjE5Q8WyUWguv/65a3
FmmKw7xFHsM3QXlI6KjbWVj+UqbcsyRse1TDxd03z+38uELkEgpFs1ZpFSob/MQmOztzpdzGHTqr
kA0/OteVJwAUmA9PwVhJbTuUoQ4RPc1HzXpOnwj4ZXqXZeRltEXLJEUq5VKNbIxSia9GDJxKut2X
v9UOo62a7hTTyRBtjtjMzitlcmln0JYK7TLAMofHyXhQ5KfCqGxJqz8SVFY4XOpRpVzOjByHVsve
iAWZWBMhMMRNSbDNVkMbk6par2XeKoH2MRmJJMEQy+Rk5JndG409yrdJOwoMcDM+roA4lQUB+8zG
2lE3bpfrNEuPWYi79H2b26wGVhicuvpSU6ZWkjEjGS2emTdekCW3tBw+78OIROFSdSV3mhxmOJXG
Kp1JxQt71z7vQ4gk4WJvWgxSW8yQZIhAc9W8jEaCd0JvH2Tz7Al2WrHl1gbWsL4tngjV2BbbWsc4
0RdSP83EspXAso3+I02AmJL9A8QpbOzorI96C6YP7WeTXtd56Cgiah2RMJzG8mZJqsoEhilP9iA/
SMpXKt2lHwtraOLGNwbY6UydU5rRLaVJlhE0G4fZA4XIQZtdDWvkFXDSRR7J7UrE4bCZn1aInPbM
po0w7wnEqKpxtedOyndFPvb51y79Ekw/921iOwmv0Dg9Ko2ZRlmNIqPxe3xJIeu7kkfvK1wb4SZ4
+h06jUPxTfmwj7t5fOCs07EpEqz4/BgI1t8U6CJaMFBpfin1F5NQN51+J3rt7uNs+u4Kh9VYq3g3
SW0k6R3EW9pThb5GTRizt4/rIgmfh8BD3UQBEGqCLuu6q27MYHIDbSidObMC2xiyZ5qIVsiJ5GL/
v5IL3YG9rJgz0nvVOhS9P2UuegTdvGhQVrrjTB/TO2Y5EmCwjZcEK5qCX+NXAkplDeRmVgJyJzxc
7h/XZpvRGpMz/m5IU8lkmP8umYnAC48q4qC62Lx73MfaLCBW4nGWb8ZGAxJeQJGpdZTope4eO+su
VR3JEl7sMTN7V3OusJgRrY6r7xVriCxg/VscJT7KTuVBwayBfNQ0W0QHL1QjV+NmcjWZS/2qxgHr
GLBG+axCjYzQPzrsq5FZwY5ofPMRmAsXrCljoi3fQiO1JQNOIBh2+h/yYK0sqDIshfAdiFIcV1Ei
d7qby04rH0p6vdC7Rf8W0rtEP5sl41kanKIQ9AFsy3aB5bxssrJBzi0kGVDB+6lBHXkMnaKV3X0V
bhfrmKH/f/E4T8NGqTqIqoHxSrQgO5qLT8v8ex7CEy5sbzRanmIsfiFNexy14S4s1Uc0yAkm0LcD
8uVP4BxvSVI9rTL8CWF8k6MwDNByHOua3dci0kuRUjm/i4xk7EFUhMI9nj4NxLTlzrwj6nDaV+pm
hESrraphQ7OFlsW3Lid3eY4eDsRlTGfZLVFP02A+7kNsn9sKg3NrUkRxLWlI1Zotg1KQfWaVDjlh
2Qr2n4rebEUCcT5dFpqs9xPAlvZskW+aKriC3DyXizD8RIpCtbGZY/z+vJyj5QZTXb0lgGA6fxcr
VhDcR2k7aSlpLUBU8n1OsB00OFvTuWofsHxXkElE0nCJPyORQQoVUFL6kGWzHVQYB//7VeYG2rb+
2Bg/gtJXC7ryLZiyTo/JPNu17nXFB8iIAAJKZBAcgEmYJwMMB7AtWihM3cEqj4byLZvVb4qWCkLs
9tFcUDj/z4PAHAdMd7ljWl1RtT3Ufe/k5nhH5cw3wkkQbraP5wLHeWccJVPV1RDKqEuPFM1NIjV+
LGzk+h8eesHhPLTM26rNOojF5vwMp72Jn+Z79lTeHLIn89d+PNj20AsY56Hoe8KGyRY3aH3xy+x+
yYG7//vbZ0TRVmnCFMBq+DakkZbEeYcWFVeidzXmdKTarwrQWnytZBER/GY6AKO0pph427f4dm+5
mPoZMy4QBWVferUgC+Tj7VCLuH8235VA2vEHiPNTrTSNOQwBpNv/XkYHX6urzqO26uZ+crMIzHzT
7lZwnAqtGg9UJUhkXBWfVHhQxn2YJjglEQSzklWtV5lGHBULrguKQj3Fo3zI5u7QmcVh3xg23/3X
mmN/xwonnXNJirCsEf2+g1tYNuPjK9Gc1CQOsbG6T8OXW+V85BWVUcbIGshJFew8fos6dUSPqjDA
12nmhOUTmUSv0a/cM++SBOIcNjqaBjhoOLksPclzZZSQh0C5ChaxE1sWEbg//70YbmAajCgALD/7
+mSRYA+WC4B1ipngqA/Ruqg1bMX9Ka67l7yWvw6F5Shz7xVdJigvN/15JSmny67vjQUNKbqrlF8l
AmLD4FhgMkml37D5V5APtyPhCoyLhO0QhmDfBxh9ml835EygYBl/suU4sS/6ttoMHyswLhIaNA7i
2AQYKNrslF7Xc+dohi3hjnb/1LZfly5I/MNsn2Aw4BWpUkGRUmFTdtosTj1H38tgfKjk3CH1fG2O
ulMOhb8PvhnvV9hcOdNFYYKdtxEGFaTQ7gy/7Z/3ATZDyQqAC45o61G7sYUaTXqX6aek/573gkQs
OCmeQSzO0kXrOvhzMhmOIVd2ly1OY/hyKWjX3L5OAKm4CV5xxlbGhd4Fxd/YqCZuhH/PTvUZb/ZO
ekgSJ3jEsht3tkNX+7Wvvu3LrRUkF4ozpZ+wUQ+Q8nm57s+99+8uIXqdfJ/vBo81QeM2X5BihIJy
ASzHQ8EivaIeGGLmU6y5u2dTvA02d+eu5MoPAkGZIbwPXhfdslNe5QK10psSb/uoDI7DNdYX/Rgw
iW+n4H+rDmD1/9DtHfY0gTVFBa2/zB1l2Wl9WYUWjlI+RekdBUMvNQ4RWjD25dp2sAsOd35LLDUB
mSk++1t/UL/HpuCpfzsAX36fOymrjpug62H8baYc8XzlzPNw0BbtOSwmv2pEC3a33fkCx50SiD7b
QZYApxmTN5TREQzcL7RpBFrb2NSMz5LV8XB5RUsmBSueoDbtjmXQzMVMr2LjYtdJfhQN6AhVF3SR
rSPf4rLS/W9HxqWZoVpki1owjYYOXhNFp0HYaL6ZqVHY4M4V3z2oQd4aO2aHy0Zmzz4jvllNz8JT
0xV6t3NcPEny8kubK/NeoWM6O5imXwQheTNeWvgW00ALA8Y+TreYCEikJUXVpdSfdOtrYoXuVD4g
AQj0uJ3YVkCcImdLi6aoBlA6WD/A2no9l8qhyOHPnenSyHJxn/hiauCRSUTNjptut4LmFNyakxpU
rIJN6+cuvwoDf99GRLLxo0l0HiqkTlThlvZg9A9Gm9l1GKFQ+CFp3ygGh0L5OhwEJ7fpfWyxhYVt
TWCt5Jw9LiPMksm4qKzjG5KaIJ2PnV64smszpKxQmP2sIvFIkzmsdTxsILGeZP2zEhqf8ugllZMb
Sxct69g2xotInDGWYwA6LYI7rkAPejcn1hdqhv0ptjLTqVU87e6fmwiOM8mKWmqaS5Btmq6i/Gtk
xo48NXYsfALbNsCLXJwBmpJZG7UKudIJveAjduQptaD2FljDq4muzmnSFkWvZ8gSSPe19LPA0KTx
aV9dIgiuPGz7ImnzBBCjAfrjsT7jlvyQT6Kmvu0PwYvJvVb+K1G6XO6GZABO6ynovEh8+jXDPgdw
/WCSgy3ikH6Nos0+Itm4CgCbRKe4zhCDcf0K+lXZ6434rFijwGe3vEmVVQqCRXisylenVjGQTA4A
U6gPYdK6NP9Omxtr/jJ2oiXum0FpjcWMcqXGEcX2FClQo5zX7ecljahrJGHmVEVQeJk2t24ZTqY9
mkvmW6BrdcB/i9v6fZvZsvz1H8EFqaCR4tqaWNuENLqSEXt9ImoDEArKhajBGMtRT6HUtFLdrIu/
FAXWYTRoHs4lf5ybFwwlnjE8ai8y3tb35dsKIWv5uIhldIm+JAPki6a28+tAS/w2DzDN2euKtyxR
Lfjq2MYz0OlCLPCr83OpxKpS0hS4Z9SV5yzxo25wK+m261vB7cGWP4Ar7w+O+tZ4aF1qWgluVhc0
wY7ehTY2Ndmq3n8IxsLuJ2JgOwzPE1y1PdgGElR2pkwOtM5OiaQfZpqc9k9pW5o/MHxwzIzInIYB
MFL6WR4PVu4O4C7Yx9g+mQsGFx2nRM3HLgSG2vzQpAL7AgKnks8Njdx9oO0YcgHijsZUu1bDMDS7
j/vaZbVtNiACr1ywOdu0+7WPte2+FywuLJaYfs4kkPC5MWbVp591I/If0cmwP2AVpCw1ksDczE4m
WByJFmhCUz/LiyX4ht0qsTHf8/929ppyVjDanNKpD6CziNb1qa2b4jtu+oJvqjkqx7ldrNuKJuEz
mzGPBSa+eVGFHQIyimtKsRKSC4GFlJZTUBX4gnBZOtOO3TE4/rsRdzzmghepTX2uwLhYqNdaYSRy
jnJ+It7QBR6YFDyprA/7drH5SYYrTSxp1MCjglVSb8+tNvDtR6QKOIqLh6LgwIY24oPxmXUS0WPt
VhBx8egx9UVfZJv2v4Lm7N/qrEXCugx8RNPASfAGZgwvU3lYouPSfxaIycTg7yFU1bDARK/pFC8V
b8UEZYNatBPUycZ60HeKvoPuzPoOYuHM9KarXaB0+S1UJi2gcqoBpem/FeOLNgsyx7Zl/BFF504s
1dK6HRb8vjkUjtxdE5Qf4QcWhKorfenc2YxlaDbWgs0cixrZU/tbnwWGt+nIKy1xAWlRR63A5wDe
2ZL5OUjjL0MyIhAmVybtaicLB69Wqr/NHppKXxeeEvSRW2jwensyi4R8qy5D4A5zjRbWp46c1UDg
t+9On8PgDM2swQWpRsAg9a1aPRWqiBfkfVX9FoHnUq2z3uyJAYTy9+smckbVeS6d+BBiYaCeYVS5
cIiw/+ndeXGonNXpY4tVqyVQX8eaKtu8Kp3ckU/hzQA6NjTjeYuj42EH63Ajf9953xk8B83ZYh3S
KE2xYdLNta9Db9hWA5MUdWW87+ThUDiDTKowwlJQCFiA/zTHAqn4urDZwgi2Mfm/CcTlyrpVK4t2
gIr77zEm5bB7wCbT8z6IwBAtLlv1hjnlKWUHRu8xU2iIaMvelUmcvrgEpUQses84lbl/ypWTMvwz
a79C8teLlTgYlkRWCR+BILdS5rNqeJMmV2l3XhLBS8OmfbF3axCEyOhX4E7e7LDyWxtqEEhHN2p8
O7enSBeULSII7sSXLpoVq2oDt6Ox05q/dOumELXJbB44NXWwOhuYzOGpnXMw+BZZPCO6VWDe1umQ
e0M6Te4HzOqCwkef1+/A0cSxY7fnp1IerjtKBSNS7+oCduQrCC7UVHmSj/gWDFwLX3mkkWz00yl6
adfDZFv9R3zRkrEohk0zvSMJrqo4nKJlCdwgC7AtVKc/WqnpbdxiP+wrblOqFRCXfCgt5rRecDxE
no9Sn3pL3DROl6ZPVd3JTmqNArPejmgrRC4VVTptY0WBaKFpnXLYgy3FmdfLkTcUnVPL1e+oTBO7
NPonCd39vZH+3Bd50yIvfwDfuGVMwVCAogQW2WX6Uyln1iGQ01JwYSZQLN8RMpHOSpQAKGpqHlVz
+aKP4O5se39Mp942KhEP82YmtIjG9q4a73egEmuqwB4F89Tj6FjXyyOxYD2d5pkW/V1C0MDo/pqn
lrnECpMLtvjyQKytp8CVq6sySuyRnkAHZu8fl0gwLtRGC5ak4XkCcVC6LvS7crkJgNHOt4Rck14V
oG2GxJVInD8kuFKZrRQiGcmL3qr2TE+9Ksoe2xZoUmygwtuOxifBNM2x36UFiJThbYJMRyPOX/a1
tiWHJisqrj0MDVQFXLTCqFchhY0J8xt+JHSxwayZTaLpqPdXYzCANQpXA4FcLCXyoCObl7VHwwkj
9Zk/a+ROouC5bHJvLBUXgcwrSSXawLKlRI2tDsM1J+TjCSPbpEsCYzACN6sjONjgpRL195W4VUxo
WNKnURPDLO8IwYquj8JY1gLQjoHXLE9t0nV+1oKccvjbr6dXRV6QOLNLizJox5TAY9MXOXycGr9W
BGFv0yJwPYCrMGwTecfMlBOK5v0cFlEmzTdpbG0wW3wrha+pIhguJixSljdxh2Mpm/kpwyaCMpQd
8MgIEuTm0ayk4aLCZEU1+qFgebN8wJJLpxqfLat1Wmv5QEDANBO21KGDUHnH9qE2fTdnPWKpFeY2
+pp8LFF0Z1G3x6bW8AhNVQNrrN/RM+iSRBVwtEFr1WwXWePVce6UrYhkdVNrFxi++0fLxyQKFcBo
9I4avlGnR0UPndkU3csL5DG58DMstVaGGYAoXmEratxl2IiYGfXjvoNuw2AgimJ/xvuFi0FDJ3BG
S4jWeYh22MSudNku1L9te2DOif07/4/COeeQlhW4fGECaK+QMcSjeFOjX7WqeZ9Ny025jMd9qTYj
Gys1iY5mUlPmbLvFdF0ftSpSuRIEdtJpmTPQOfT3UbZ1d0HhpEqnEvJ2aLpdghzvRU+GBlrFXHQD
v21xFxSu2qNlrLRVqQRuX3WuKX1taWp3w0NC/5qu7/WQ/gDxd/CmFA9zugAIPACSF9OQYIphnv/b
0bwWt6vvvh6UfUWhAKXGwq+I4JPs6/6pCPTFP04ifg2tRnD21Tz9U+eY9DfnuzxBG0qjy4IvGhEW
94VJZpSmoYL0VvbJL6PIz3M8XalZdi1Ff80vwZ0OM/mV3oaGJOiCgrEVzTlSDrqI5UdgzPwleFj0
UztQZsyGedcbqp9WxQ2aTwQ+I9IY+/+1GBEZuljG8bfZcpbT6UlCQ42Sh9cmOBH2DWFTIk1ljRes
xuKfcstqVIamRkXQSN/iZnJCDSP7oueRTXlWINyxTAAYUwaSjAq+SYZjpST44orsWPu+L44IiYm7
0hwdsP4tjBlSmjudUtqymjzJhfQypSLNiaC4Q8IlsZIt2OruTvLtbE1I2mdzPmq9qJeWBcg3l/fM
plfK48K0ikFgORmBI2P7w2w84hOyxNVAN1zHDfY4J96+BlmkfAdHMMVACJoIkRvearDu1SJNO6RU
I9aurdFCS8mpwCswlmfZUx3ZWW08D4NosbIIlVOmZtEGyQ+5r12SZy0tnBmMg7nbSfOhtBrQF8t+
FIoGN96/aTHVrmTlVEvpkEWzzlDRohFg7Zj8EPmDU55Kv5KeQ19I17XlbQSUv4aCJzTr3UOxNckU
PXIJ4tMX9ax68z+gBTzO93Vso/HJM9CJit2LsrN/otugFHPBJkZU8JX29kSTYWrMbshhQFlk0wkd
Vt+oaFZyq5bArdsfDC7LLwWanuKwhGC4psLNq60S4QskyxO8Za4xuBw/joqkmjHksKTuJhsVJw0X
b2j6m4WQYxvO2H8XRzOIodFIrDS+0sOKsL2JUk2Q0N63EsNuCOo0kP8YUCnvI1FGSz3GdyHGoXFj
6mlu+yR58711I2FhWOom/4haVDctdY3I+YeVVYURtECc/OY0PkX+1FyByxRcsPORzm4u2trDbOKd
rlcScjYjhbi76gfgZeEhUx9HNfcIGA4TLCWK6Mu+fW7ZDlIPwReJRrDLhKsPwIbeDAke6NEuV32v
MnoOmsTfh9gKLzgtXHKa4G2iMpeAMjOTpTIBxNLWV7nWOjm4j82Ufk/0xIliTOhMc2ljFFiU+bZ8
bw3MRdNF05IW3DGSW9WV3bSPZtaCw/H3vnRbIMjflkVBh4E8zjlGFlVFVQ+xhFVvWN1ppZ6Wpy7m
Bg/7MFvntILhR8ppKKWq2SeSqwTJl9qcPwVpcdqHYGbMm90agvueU4w2iawSkhBS2kb9pA6Ywo/g
YfFfz4jChfGdjdV4+OIGAxR3MJo2lnIVRzA67ORQg8mOpgfSPO6Ls+VFaxDOa00rrrW0CiU3I7+C
+jvW8dmS+qmh13kkCEmbiluJw/lrpZaLMs0QpzWbEygLr1Ns8M1jPIJolgBq0wxWUFyoxyRtkQUW
hIoqTCCq2Du69O6+3rZKHuyD0mRDxvZwfHC/zVhKhBf+gjJLGy07D3+l9ScMVibEnzIvGUVNYtsC
XdDY/69qxiwbpyKPgGbR79P4HLef96XZPpvL73Om1jRhmkxDivkSEONXiV/oV5V5U+FDdR9HJAdn
bRW6JFu9BU6NAc3ljhgfuDxcnwpnY3FBZow94fcHI7al9KY3A7tTRQu0ts/eMgk21RMCvtm3p6FW
ZCqLCRFTp4mtkZNmutl0Xal+LCP3gE1+X2nbLnqB466WDaUq2zQHnFH/I8vnMDqVrWKb8skQ3vlv
no+K0V2K1lkVg5pvJYN71u3SF5LblKM9Yf6nCUUvJZs35eAK/oPBaa+f+pRkCjAs43kur3V6p2ZX
Y4gGCeOYDT/MDLu8sFRwX4ebb20W3gAUnBcekfnpixgMadbYIb3q9uKveU1iId3CZq5bQXHRp4yj
WAKfieSqpPP7sbrr8/aAiSRBI4sIhkuptSlHASkAsyyPjfK5jd1F9Pa6bQ5/lMZPW2RgQugz5k5E
OczxfaOLXkC36uXVqfBNthqNS2tiqrKOs8N69oq7yM1eMlAFFZ78IznsW4HKXOVd8r4cDeFcaYga
eY57uBJ4SkZP95crxW6usSvKS3wFrbf+4lXn8Wr00cWAnpnSl1xT2B+0VemtheZSRxZbYRcoEDp+
nh3NL1x60HzG/wFqn+h5vEavzkE/1X7qjraoaBYYDb8+JtXivIx7YM+YnOnTgyJdd5XAMN9P5rPC
ZaVlLptYEY2ULoGWW29yh1/K0fKIPeIzxw6d1LfuVYEZbQbIFR6XVegUy2VZAC8l1Cb4vpLRkk4y
v5/u27/mEeZk4zJMpbZTWWpQYJp315q0uHNU+lkoesMWeR4XQxZ8XzSjCpiMnpLsJomP+54g+n0u
eCzDUEWtjt9XrNMy3y2D4PcFdsb3WC5jS2epZmoqDn3xMFKEdkEhLjh1vs2yR4e+VIY49Toh+FjC
Cm7jZ9fETqR/KkJBXbFZH10sjO+2rOI0wlsSxCHJ0bCuwcjldNpVH4le+EVq40JDm8xFX7OAa1k3
ffEdm49zUYkkOHmd/f+qlEzCEi2YMdQmVac6uKHpp33LEh0L5/yhrnSWxb5jjX68bqXi2IDE0cqs
sz4aMtZnYuB9H1AkEOf9WqSlXTMD0JLOenFUNEE42/x9TIESCzOjlsK/QemFMo2hid9Pu9Ru5h8x
Wjg/IIGmETCU4WUde1K5I1nGJG7YHZ+aGX4XGX6oiAhPNw14BcGdetQ3cjANeB4ssCDTIYt2VrLa
oXN9a44iQqBthRkWrg9V9HLzSd0gs9kFCT70pulFG+5j4/e+uljse5fEsVUJXDavRTEXu7K0tHo5
wfVvEt2i+d6J1WOlfrXK74VyKjTq7KNtSkNMUN5SggZE/iINPE3zoI749MJmllPamZ6WVYL8JYLg
LLgzR00JGlwpyJLpxWgSAFeXQIpNr/w/0q5suW5c136RqiRR46vGPXiO4zh5UWVwJGqep6+/i+k+
sUyrN2+nKy+pctVeAgkCIAgs6Jh6wLjiQJnD7b9cgol40iCF3NLJtyv1kKfo7Z4qM3Ez6N9J6QtR
+8yuMdtgcpYgz8jQYKotLmMJWM7zx25McDX+Ey+gawo4K23VNPj2iKWXu1ldcNXXlMVGhoQ848YG
CkitcaRqdevMCC/rw75Ur4BcCEmLNF0LCsB+Kh+qpn22MyxkFzUCsyPC4Y0CJW2qFDhFiL3R+ebo
SmjjWf+yMOyovDtKm9Xj1IKaGV40GghTzWuP1GnyY65iv0GH3zSCprqenLoyryIk0y7jioTjVMM2
ClTIahHy/dEHvThkiAofLyPsX/g2onGHSiKVqioJ1q8lbnlHDihyjB2qOsMx9cWzCvYFMtHVbxoG
GLI5m5RYStLrMtDstXENw3ZQH+Gm5NNloQQofFTVDrI2jCoMxVBFjjJ/sZBEqwWhzr6l+C0JH1bJ
STHmpQRJ1CX/idwwni2yjyqK9NyaznclnQW5ul2ZDHSMEVOTNfTYv3V+1OxiAhZL3IbyE02/m/Xd
IJpxuw+Bc2+jp10FEehbiHqZpgnjZhHy0MGZB4xh+WoOhcDC7npY4xWE0zf0CuKqbwGkaanf2ej1
mNZnpY2fsqIRQO3KYyK/qeBqbus8BXLWrWtnGzXupvShsVrHVA7lKjihu+Kg5NpQUO2D1jPO/Iyx
NqHaFFma1Dx2xSlF0FNM574kAgu0nw7aAHEmaKYZyI7zCmkMldwmRXzTdN3JyPrb3KwVZ4w7h5qy
qw9SmBWGYCHZb78zfxtsTjEQizZFYkLIOo7Ddo4ONR3/xIzbOkHsxbjPeNYzNGPHccmyNHZV3iWY
iDWpyndTyGyyK8kGhsVMm6g+Ucrkr5yCrj+Z5bk0Bf0Ru45i8/vcKU37JFKiGGJQtfFnvLMbzVe8
7xkIVnJ0UFHSuJIhqBu/LBPGmbyVqY4Qizc9YhZqniX9ujIFlmc/T/FbKIQQbwFoQVdjUQGwKg4m
QXyVMKIzvU2/6bVrniqwLQkHpu2GrhtELniYm76S5AnLuCqMybnxSWO5RWqiZkEtwqhHqWPTxAI5
d8wF3vHRGKtrGCOCp763YnYFxvZIEcxFK/VemUg/wbRz1HRJlNndMRmsXkA2mSlXdJ5dJyYgBxh0
WPJGjdEy2jq28qhY57UVlVTuKMYWiM9SD1au5LQG0Kq1V0tpHSpNxOmw4wXfQHCqMeSxnPYl1gxl
sGHbRz9nWfWNpT3QrKbOLA0CMyFYO35MJsEkxpyYsIJGjkr7dEGtY4ti1J9yLzjIOxr4RjBOGeQu
wfCLHIIlrfGp0afSoQMIdMxsBVWc4mh67aCVR7RjuyqoYN4aM4NsiMRbFZwT2PHMBGpWvZjdua1/
JP+66xZczShb0W1UiqIOnn9hbooCZGISLtFznPaO3jZ3+aqWTldJgnrrPdXYAPFvzGupF3FC2FVa
Jl6c/pjtT0amOWp2m5WHy/He3mah2lZG1TV4fN9RZjImzdzsAZXNtRcppWNkN6RYHL3/ZoHXO48F
eLuibfDY92y8SIQR3EPf4jogmWEOmbrqYQWZb1ue9EgAtacRW9E4hzJWYDJbDIg2rH0eorngQ1JW
aijlvSKoWb6MBOqLt0LFaW7XswUkjMmendqY/KSAy+qWNry8W5dXD6/2b4FIXxvlnANItgefVM9p
dpIt6tT9N5r9gUlXwYZomBompr9jOlWNJLZJC2Ufyv6Au5RrjXM4z7l3WaI9Q4uR7EgIomfRfFdE
pNRFg0QOu2/Ez0Q/L6K79N4lDXO/4ZYIqF0MxJlvlywu0zEuVKQIamUOZlxx+3E6t+06O+o8eeC2
T51ZM65NkHy3Obgcmj8Ic/EBKJGyFRPBO58+SCsJlLQDNL5uSxAbqBhtRM/ShCaXaRUNntlVxA0W
5/yXmRIb1PwIK8iPob3rzdodReV7e34EbUjgl0OjBirAuGNVDrnWSyz3xpjRSIoBl8uPOon8VRHx
OO21udsbKP4yaoKzGhlzQGnh5Ju3xcNfRIEgZBtcxZW91DePIvHeTx+HYd+CcmdsAdXi0mTQyMZf
AzZ0hvrWsXvIA+2ziTZ3xlyc+OvX3p0O8GSXT8Pe/m2xuf3LaT4RVATjTYaozrQ8jtHdICICF+wf
3+o8D7Xc5gow9DG1GjdWk+qrYvUmJtrhAH0YpyILLku1V7dno3hX1lFs9Ktj8u0ZrJROalDBi0N+
0k72GQN1XYxDvZ/9yqPB+lmAtmdSUOWGTbQMeFHeGi8mbeSJwkiy15bzkOX2VT1HcuzE1eSzxujr
PputoNCI9lFv1fXzigU5tnUthWu64HknK2S7dgy9iB4vf5poe9mXb5yfZuckKWNm7FZK3Okvo/qC
aFdgu9kR5C6db1SYfccGR26mqS3YFisySsfi6ZuFOlG5tUE3vK6I+0oH43mcmBZ/tNGoVpJNXEPR
T80DmwNZNRUxpu4kj+zs5N7srLFDMNcvSxzRY/uunCpY4GUEfJgwwdzlRk4ragZ9rWDutJBiBCUN
e18L5IMIZnfbEFlaBrrckN7hpFKJNMyxhWa+PLGMwzzk0UdL6qSz2vbj/WUN2XPweP418BbAckk8
i35noGk5SqG7SzJh1toteJr07sqKVycWVe7vn8oNFqeNhTQvsVohQ2p9NNj6fZTc2te+MwNHg1SQ
B9lfw1fBuDVET1/aDBm2qjGeo/x7HfkG9OLy4u3FsmjXIYZhIZv0rpoxjvOczMx6JrJ5W3fNN2pP
ZzUaQqnIY6fVOr9JhBPu93RQUzRQLjDOBTAdvtXBoSvrVWPWRvmg3IJMxu3cCtzRzSkNQNfuKOG8
+GC18ZdDIVrTPUu+hebWVCkNq1DZfWQZE8yXL1GsnwyRM1vZjymXJv/y6u7toIYnEJ21TZqEb3LG
4Ddp0lZmVDQ1bGKKDVQPRj4//zcYzgXiWpyplK2n3U1ObNzJde3IueCYiWThgsK1SHpJGiFLZHpF
/WXN/FwWXLd344jtenGKsUR1RRGqww2F7bHwKZorzID6ko+peT7jvracCP8wBUFoF0Xisb9v7OJC
sgRXWGZFKhuFMfP4YqH20i1ifRUc613tV5HxQcWbxSzWWyQLN2GlYbsln+iBnuKQjReqhXO8dm0V
WkZ+43DXxhjleiPSaGjQQikT412j1+qt4TDWctsTzeHYFQpPLOhPsTXQ8XLL12aKjfGgSP5oTYDR
6t4kHRdsVHmg6tMcP46z4D2EaQLvrkGZ+BuPnfPNduV9Z2eFArx+CJv0eyZ9vnyk9pyKZoGc4Ffa
zOST+U2c6gtm/8H2msm1Od2gL92ZyiqIp1NBBJfuXVlsdj1AFz8iMLa2G1kaSYk0ENxIXklwC5Gr
0AaxyWVx9iGIjgYiS4fl5XRusPNBBekftmf6OI8/ivnn5d/fOz3IhCiaooAT5h0XkE7AvLsOuDFS
dXZz83opR1fNRSW3uyq9heHsA6Fx1mkpErWdnxmOGayHzI0xnqt8YCVsohhm7xHE3sJxSk3VOsmV
FZlo3Rm98UhP7cEM2VkVjdfYy3m/QeLUeZWHEezFEEy57Z4Ub7ieD8qX1V283q0+4LVHoA5CyTh9
iMHvkdgF8MbAOGG+wEEJmyObFi8iwRApBmeElpzIdGRAdfZFJkE3f1pE7OMiCO74rFohm+oMCEt+
JMVj21N3nATOby9s2GgCT8nTy8nSdqzwbzEWUPkuoFB9Tsz6UzmJmjYF0vAhQ0mTbqKsrqnNjRyE
7bkXT5h3Yi4CA7dnEbYScTGDnE8TJqxAojm6Hoe7XP4DA61j3g8Mms7yVNyu1CuxpqqHUdPb41yD
flhgNHd35PX3eUKt2FgNK8twNtMalQTJl0rrnKioHNJ8/APTtgHicxuYO6i3zDqrxU9DetJLXIqN
42WM3cBns1o2txuKsabzEgFk/N57qzc/NqFVO7HfH3JnRd6md5dD9kj8xLc98igAZ6lW3pduwbnI
DqcHCfwa4OCZyZykqkNKqieqjI6axl4y2bZrzOvZ1KGLheIJ0Jlol9A5m55qRp5lFBtJbukNm+di
eeMpuo2cwqOeiDt193RtNpP9feNqW9WO1JUArDCep+wmsq9b0Zvs7sHaQHCmvLOiiLSsbGyewQer
lsdOFkWQ7+fgIN+23THOfPd6RazOBIZ1PWEiTeYnnn5DfTSunzCUKSwCA3OsQ9Hi7btfE/GdjbcP
pLc52BXvyhheiCJVTHRgbQHUp5qj3Aw4dbgAL4fFdC4rx/5avgJy3qOc27qUWUtPx5JNoDeSRKzV
ex25WMpXCM5OJZg3lS0R7G3vaScFyZcilO86j97FGLZWupZrCt7P91XwNyDvStC5lsoV7poeKjK9
buh8TesCMyH+5aUTwXBma5I6ai4Jlm6NB88CybM5O8QSeav9wOV1+QzOcA36PI0LOvt+hUj0IOWP
CQYVaI+aYzyXvt59+YMS/O1+8RUwJQhhdJvJVfZHiVyjvvTyuu37ldft4cxRZdd4z1Tx+w3aO/X+
bObhgDL59MdlGNH2sL9vDFEdL9qiMC3I5+aox9Jt11rXpix6fmUn8r1xfZWGM0aJmXYqphditari
QMr8A/K5xyU/F0l8jdJTgc69H/X3yy69wnEGYklQx9wVyGX2oPpGCasvnxZfAyms5rV+dyVh7rd6
xi1ehCuwEwZnJ+axoXlvYdOQUApQeuxXjZOF1u3s6y5zI7HXCMIPESJnNhqMNSd9B8RU6/2lb0It
+4MS562m8/UUSibHkcI6KeSUXiPLfivrImYETgpMUoZLx0QPA8TOFpqZuf1Sqb0ORRKlPrq9rkzb
vDErQ7BQ3Hl6B8FtTRVJkVTGgFDlz1N+HhvTidIgjR7+1Xn6G8ZEsAn2EeS2uRgm0pq61NI0803F
cCt0sINE80AaUbZ+d8EIUlQmwYUdy/f22NopLepKjzO/kTTJBQ1W+7Skcff5sjC7a7ZB4Yxq18ud
Cr7RzLebY1EczLRxteWcEhElFe/8/lq1DRC3auZaDuXQA8i6Hj09UA4gjv2BmjEktQcvOciHUTSH
ljNI7xDZAm/snk6SfEgkKfWl2EfbsZuAj1GdY8dsjpoiGmXPNxa+Q+Os7Jq2w9QgO+rrt1PsjMGK
dGITqpPbHlq/PhjgAM9cMOahA6661d3Uj246UYadYWxM8Ltv4EzwXEXIuyf4hkU92Q1osuTK1dVE
cMxEKNxJVrrhb0mt9IOkYUjbh1oEoe4rP6gsCTE0GSN+3+7dHJWopUDTlc+GAUw3aYCUfebZvdNl
KIHxytpZD6Y/BRh0kzv6C2kczF4oLCc5aIf8ehRmg7h7y98r+/o9nC61st2BthPfo4X9Ea+ymL/A
qHDks8i/7AqO3gINL2aoU+bv5Ioy96iL11N/sXOv1giYx0XTanf3bwPBHXmrG7TClgDRkSw+aF3z
PMpTEjTTIkoFipC4XVxntTHApoI6AA3dXyMNVV0vUJTQ+JeNGF+J8Nf2bETitkcuqA3icACR2+i+
eOhcNrAwvpo84pLTX9c70UbxN5R3mEz4jXmZF6XSaAJMJAhvVi8BZuHOD3JAfPpBmB/ctdMbCbmj
nTcT6IsyoK3rEIIsKaRSdxiawknI8LGumpdI7925KryeViCXNFFtnJ8tKw6zTvXLKDlX0frvyuD+
XgCUzLD6cAMtRW8XoFH6BH0iJlS1umtIkKaTk9EvWv/cxbVgg/elf4XiVNag01JqJqQvp/44WcvX
ajZXJ5fxXjNgIJRAm9ivvTOj2isap7apqlNdqSFYekTgX143IXsqtJwKFP2n5SzC2xcOzUuo58d0
C/6RZmnjQVYmJQV7WY4J3GjKk5/idXFElRfqrhFD9eX/gLj4aJyqWekSkvr99zlQr9dAD8w76WCF
bNoKGuFv9LA/YI7NiPev9DQI3IZITC6MBcMMptplKnpvEsxuGIJsMTDkk4QLiNQub+CuDUWlKZKB
oIjDrKu3iqlYedpUM7TFyg+saK0TvB3uSrL5fU7x5Toro2HC7zMa3Gk4VsnJau7jUcS/zRfH/XXC
NkCc2je6DFLVGECTK90SVDrJOkIIVAKhimIVNQiy9X+n9RswTuuNLC8yc4Fb0Iv6YBnJIQGH8Doq
gY23ajteTlOduoptB5c3a9dHbGA5093afd3LzLDZcntV2TQc896baSrIEe8GgxsYzlqvsx3PdQzp
LFZEm1IHc1idpqsdlMI7xH75b0IxDdr4hjydUntaIBRtvmrJd5IfBmkWaLlo4bgwTK5om84dMGLQ
/Y6HQvd1EfuHSNE5g2GVrVFi9lTqNxgC2UruXCZuWbttI6oOF51YzjY0gxahagmyZPKpl4+NqKVN
8PsWZxHyTFKo/stXD6WX6UOYG9bx8pbvxyCvGsYXkpKZRqQysFjSYQ6qr5qrH9YzC/npXf9E3Azd
JKJr+36YvMHkDETcLGQwCbR6cmdcqlDY7Lbe7GFwuNd+Un+MJxp2nhTite3WvlocFSWZuSvqUxUt
Lmc4MNN4xHfgI1CkGAwo4hsGSaDr+xBwXQTdFiqq3t+eJ2vNrGa0LcR3BpuNIeW1ZyfRv+yq+9vc
vqJw6j5NpabkMy6MQ3pK0cI3XOeFwAnuR40YP/0/SThNHzGRuUIXFfbhKmod1acnPCuD1e9eule9
OqxEae1/UMvfgDyDT5rNORoLkBRJjkuoPC++6ndhFiZPhpd+XX3QXQvneO9bpldIzj/qtprSTIOM
qnytGCdpul1XUSkun//jN4sn8lnqhtqWCRAt/KK6iRs7ygGXCxPZBC1oApaII459rEQbyD7+vZt8
FY7TdlVSUEZrA5fdTDEgPVDBtO53R7CihurDZZuyb39fsdix2LgRoo92gToh+Mb+BBJ0B4RpIKtP
x8+XYQSniyc4yOuE4oEeMMPQxX5bpsVxScgoOMP/sGMWaidBv4WeBc4Fj4WRTypLaGkhMrWLg0c/
vPL5o6M50feucqJADnQUb1umIzKU+xK+QnP+GJm8JFknQMtg+E/WNpDHMri8iPtK/wrBmSiD9vKC
CdrIvfTfiv4z+DXUTHDh2oUw0PKLWlcZ3RjcuarrZZ0igntJp56KOHbsJnNkTJW4LMh+pm4DwzmV
HqzUUoHBsLj+TP58LINq8Ayv82zwxtLb1q0xB1XgPEWScYdqph24jlZItiK8SDEYCPQKjl1Z4WXR
RDDceSpmjaZ5YkOycvmQ5/Z5TeOPQ24LzpMIhv19c2w7Y0qNgUUz6pijO0FWnpRasgOr1kQ5YqZU
74zRZqs4vTYmmSQ15sb7Urbe4VnguzU312a0HmtTc0ZVFOPsCoZRDKzFEzXQGrdNptTLRlQg813a
BZqyr7TuPqMi/WNelpNJ09AfAA23wOzNp/7ywtIqXPhx1+9ONfHS5tOYv5DxoyIdNEn0qLgj0Rsw
TiPGWo4QR4zIxpbUiWLiSMqpw6Dfy3q3s01vUDiFIGqMydwmUDSMfZtGD4zlrjR8JH2gJiLOlb0I
A7kLDG3VQFakgsX7rfZVtZIUNZpH/PRKO01hfKp9XLK92JWd2BOxyQnROGMxRLEUUTzV+4kUH3L5
RpGDJguXAYWFL1MFdxXYZeQ06ZeIPl5e1N2t28jJKeNSmXKrxtATSSqcMX9cc+qo3afLIHvh05vV
5BSkTWSrlMiMZyvbidHEMJ9X01F/9L7iqk5ySh3GpL08XEYVicbpC6QqO1JCtGG0PknLeCxiM7AG
ReCRd8KLN7Jx1mPEDCTaD5CtgVq21EPntlt2zYHaROAc+bd7Fq0ha42af9WA63rXrjhitG8eNQVL
lkrfibceqEvCKWBqibT+8Q/8/Rs4TjI7UpJYKgFXRJ9GDPRp7Ps/2KGNPOzEb0x8kkVrUxUAWPKj
aQYpKjX1u8sQTLPe2UFMhUfhsQyyVL6ZvqKmnWfpkPoVXKMz2PqzanWzfxlkf2NeUfhc2UDBbpyX
QEmuyqv22IWJF4f0ih5ZaU8ctAJF2NNszPBQQfMCDnAM53u7bnWEyv7CTFJfqW5zGhTVZ2kSZHr2
4heo2isGZ5LUSq2zYUqRTPjZUrzEsarTESR0Tvfd+tAd1bN9pwjiF75K6pd+bzE5Y5RK0tq1KjCn
k3rqj8phmhw0JPrxlXLfeYvXwk4MnzItvLx9ezqCUefIGqP37z1BeJma1UwYLKG+zUZgiMwfOyi8
Em4BuIOUgDDOMkYA5FdKQDzlbMaO9EQeWKkga5JIXuY7805YM8zU4BIsd7yGJAJH9AzYzico/qrC
PnW1vyFr0XvYrg9DpAFfAja592zOejrK7ZI2OMzu6IF9CNfj0ZWucadDVRYRBIe7J26LxqlnXuEZ
J0IuFQ/hzVdWV277Q1AcmyPBo3Dsid6pdk+cZoFZENMw0Xxlvz1xizTL4MSGpcq10Ufywc0M+4SB
FM5lTdyFQZcV6BfAM/KOXZnITUl7AphmlZ/zaAShxJQeV0sR3IHY577TjA0Ol6OpEquWaV+mKPfp
Ya2KcD6h1Ocgmv+8rxMoQ7HQKLHDKicna6EsHTQwumaKj7GU3hB0V/D52KPa+4PF24BxKtGrkQQv
QLFHJLvK6y5Yk+QRFBN/AGNpJkgTYStkmI23qoACupn260r9hYSmeixXX2++XJZk75KP4YmvGJzB
aJQpQg0+HubIbX003Ow0H2zX/jpJznI7Bdld7k+HfnKjj4ooI7SngWyssqyzzvd394aadKmk2yZF
u0bqjvI3s8O4GiIK5UUozCJvHP84w+KWM1CWunIXkoK0SrsbZFlACLnrxDBpE9yZOLvYMM5RNmU+
pkYMRwmHsjpGyHrTQI1+U32vf0phG6LqVnSE+crwX05si8mpoSmnpFHUmKXUSLBcP6yOUnkgxbZv
ZDS+gJTabV+oB074MjSPrajGYs/VYGSdCpYJA/Qt/HNyb3WdhSncsPnVizGBnkN7MLRjsXwTaChz
xbwF2eJwUnbtooH8GIdt/j74jLMAV3TPvLa+w0v/Pzpr9wzWFo6LDCzSxq2MiXx+Ia1fqzX5oMR3
ur2cSyX1ynjxlbQ+6mssCO13vcwWltNTtN0bsZRDys6PQukW1caB5GrH6S76oAXqIRbdJdjvXVpV
zra0cleB0hFiGtZdNTwmk4hdj+8j+ls7X/WDsyx0NOu2QUOjH6VWUFZSsNadh8v7oZNwe2nWc6Ok
h4yOrozoz7msNHvVXdp2ObmABDOyQVTSYjmnkxKofnwgB/NGQdeE7WfXGBYJsj+HJdPRRd99UtE1
mrtUFnyEcE8531dXdhRrPVag841T4aN5zx9qZ0bPBkq9XPtO3AQn2lUueOgGtTNjG7s6YqITq1iP
vN7JrjWPgSKjcDZFbIBsId/rEawQ0TDY7R3hkYGR6DWVber3S/nQr1nYTzG4/8bjqtjfMFLOv7yx
u+bcfIXjlnRJ7B6cWxb1ByI7+ujIeuZIXfDfQLhVtFK57ewRIPncgjkccw60+aNWtgJaib3EGYbm
KprN6oTe3bHLuJtlY8BmRdIVUUavLc9UeZikkzkfIk0Qh+0u3AaMO42YP4LpymuEtgzjucieBuOb
mYooq/cVfgPCnTorRzETeL0pMtHsiaf6kkD9og+shhIlFw8iB7irexs4ThmGCO19MkbE+bm6OIXc
YXq3N2ffVFK7xSC43au7bmgDxilFvJpJTyrIZn8oj5pbep3mJMizU5Qm+OM5/2B4va8GvasGLMkU
+cu3VnKEo2V2A92N1vAJAFQzJ4w2jR3x5E72M78ItR9DgBrZQ+yBZ+XyUdh18q9S808YakTHEYNs
UDVf/EzM2yhOXQrLbYgmVe8arg0O5+R1PV3AF42tLDvMxcbr/xwqtSEiT94/BLasotaIpbW4IC0Z
Z1QCTRq4A/TE6VtcELrZk1XBuRahcLLkkzm0y6AjsJ2uIpt42vwDJQyCgGFf919F4cKUTI8waZsC
pCgTzPy5A5+nYxmZM7d3xBYVaO1aKjBV/MUKA8rkt0F0lmPuxGwiZ0FV9ck2X5YVOWI7wQOuAYPf
5E7a5OFlxdsPqMFDg9dHkGRgfhuHSfOuwLs8DvdVPzqS06GC2HaHZ3IafdnLAtz0BUd8T9exoCaS
njp4T3hS/z5DhSiaOVGjiIbDOvdJqntFiYoMIbf/bvppC8VFewpZlSld4WHGID6gGeZ+/hbpbn1e
kGGdwxYPrC6K0pc/qVZGg96riNyiJnYzaWoOXLufr1urOVSzKPTa0/4tBOdojMmgtl7+Cgg+ZdmT
Uhz0URNYpV1HswXhFNLATyaLDHPBmhzjM6vb0X0DJZ+624egIREcNiEe52nyebRRw4J1M28Jmpew
b4feSW6Yuade7hq+QPmZieCjqq18nLNJ4jqt1hHySYc1ULzilHhZCE+z+n1o3gnh9tJ3Gzi+3Cqe
k6JvG4hHBicKB+SUox/JT8b+1IazJNo89vEXhOMLr6yhSdI8wsmmGGjkt49r5czHJuyxiRoY6W5W
vwpqF84s7MHcIOxU3bOcW2E58wy1meI1hbBNggFWmADomehXsDwJ05bDjDpygCFSR/WmfDYfL2+r
4GhYnM2mZktiYmFX2/aeTieUUFi6IMwTaarFWZZII000zpAuexo9+VfpUPqp/2UzW6iOiNtFJBL7
+ya90lOD9NqKvexj/Wg20UGbtQD5S8EBFO0Zb1QkMAjnNlZu7uSPi0mCumxAMt2mTkXkU2Ym95d3
ajfK2ioJZ2DGbK2pxe4ZpHcR7vn5bRaWKQhF0pvStz+LSvKE28YZmChF7lLFy+yv6799xvZdY7AI
xjdrQRHYqSMJOo1330m3AvIWhlSp2qkQsPOR07hibeLtYT5Yj+yRr3XV3rE9cPz9t2XlmRnkSpFm
THjECfDq44r76XiOrwxHhZBlKHzkEVhRmwv3Mm2W7AqErkDrPdVF8Rc6PsiNGaLjIxDxtOxFsJsF
5Wka7LReEp0dPLBOesZinCOiCl7KBIeNr7SIc6SkVR0QBe3v0DTwTRoH9JdUgWCXRDicDUmnQolH
5l1ZLmo9lh8iD0N0rleXZaJ0PACbR+PjZUyBT7A5O4LApJ9k5oEkY3HyTD2U+uhblXyVDZaTmRhi
oCztdbF2x8u4+zGfocqKCspc493ko7iYSlnCjSCRX2x7ckj8M5V+iLqB9hf0FYVzOf24xnodIVg3
l8xV1u+R8mT0AueyF6Pb8isG51xYfUnZWwYSesu1tgzOGn1v1dnJRnK2sw+SaFycaOE4HYmGLF0k
dB37aveQWc8m8ttNm3qy6N79D5bxVS5OM2R9yQwVw2GRyVuD9YpNXbRd9dYMYzy/DYdc4Gn2l9E2
CF5cQFglc3YRVD66VoA/wx8iRJPjGNAacyWXxTdjK5iT+jwvqsAW71uO35C/EqkbHzpHRjNFLSRM
9B/tcjCi8LKO72vf6+9zZrAf8sVomUgFvZaSxqHzk14IZBBhvNPwvpdyhP6+1iq+lQ1+T2fHaA2B
aRItFafkemb+vVRI9kjpPSUf/9tScVqtrREYlmqIsZThNJ+i+WyL2qpEK8X+vtntSskwWGcBxJhe
6dOPWQ6RiBf5WbYO70Ps1y1np3cD0hadTtUEW96BJrHwU2881AcSKq6CGoDc/ZP6J1t+heOipXaU
FJtmgNOQjLDS3GnV+wZPypc35x9illcYLkjqCrNM1gZL13qLix44B28kD9m95A6fZ3f0FV8+dM1/
PDycPYimVlEzBZjRGJ8a2oedNdzBLghg/sHM/ZbtVy/gZsc6kmS10mMJl3v1vj7WQXSMr2tffp5x
5StdUcWG4CDxHIb9kusEzbDwFhPGRYWJaNSnUB7OIOBpMulXyjRwyiq8QGoyppWRemJksqND2wmT
ZmUyv3R6nAZSI1918F9uNk6ZQwwqu/AtgrTcrsfSQWKN99kd2uG8GCVcIwrc+9Rrw3rqs9hpivtS
EdXD7h5wXSMyOCJ3OIdjc53MRq/Q/GfdjFGwVCDrSgWysAP17nzreHmVLQyhfFeWNTd45aFsbNWi
ao65PuXpqbVS15ZvV/Pp8qnb1RTMLUBVBUq0ML/xrSnJQAA8KAmgcpI75XyUW0F35u56bQC4U03b
IlfipqH+OmhBUudgWS3PKfq+Lsuxu2QbGO4gg36mllK7ho1aSpCXwU5J90r5s1HvCpE53Ff+31jv
KNPVfDSmRALWemuhEgBFFY6Ngcr1V/YmH4spGy/LBvaRt3ukr2hxbQyo3OQiGYsBXIpHzhbGjXiJ
Z7o1/oO5ig79XHjpF+3h8rpe3j7cgN5ir31E1iyFrDaxMQ5Ock06POpUFJeJYDjPvwyY8JDZ0BKq
fsn6YyafW+nnf5OEc/6ZZCtNWUOSVjEcuk4etWc/UkSDipTdEHOjHUzUjalHJ1TZqEwULaxuyqPx
lCdQD+uI3kNQGWfHNUfjX+LnuKS2okz+rhHcYLO/b7AHY6TUWiAjJaMzr1dKjZq5JsSgT4Gz3jcb
Foygqe+Qh2fJLFlyvMDBZOFMj8a/nBD4q7oAhLW/f58XRKomDF6Y2ZVKuu4n9XapYncehG/47Oi8
s7QbHM78LakSl3oCHEwodZFPc7MXzauOVTB8E/nk3aKFrUycJUQbxVBoGdaMUe6wp71edjQQoOeN
D9qdA4ir+r+rB2aMxUHDyOj36L8yBCdatHWcpWTj5qssh8h2e293D6ZoZtE/mMffe8c/YdrJbLV1
DjnTq9ED8SvyzUvq5A5UH8FOd9YExVn7tuMVjzOPNGtIoRLgxZNyq8yJp5l4vEUl1+EPDAhCC9TT
YeqIwY9ty9OF5lGm4E6sn7XMy+hTLz1dhtjdG7Cv/NWRJ/OWHtxiSmz2E2xUdD8OV6uIO3t3qTa/
z1nzCq263Vzh95f6Jtc+quSlmkSmYV/PUampMw5tzBbgFGwpVy2RCUDW76zmUNZQomLeJLegMTia
16xQpXalYwJyoDbUTIccp7PorO2v4+9P4FVQSpRuoSo+QW7vhuWDPYeX94mJ8M5sWGzCMZr/jHfl
tVrcV0Ne4cVUxXS4Trqym1CxPlXV6HbDndI+q6ILxK5h3wBytmPKR1nScxUP9UP+OKKaBHRoL2QF
7WctIp7YrRm1N1jc/qHkYliXmQl3P3ug1PuaPZQeaFAe7cxRToqf3hM021Dh082ucr7i8q3RSpxm
68xwpfp+Ad+FUTuJ9HJ54/YvmRYqljFcA5WpMmfwadrShaLRxs+P9DC8VNdZqDy0594Z/daBuT0N
Z+v/SLuO5bp5ZvlErGICw5bxBGXJluwNy5E5Zz79bei/5UNBNFGfvPDKVWc0wExjOKEn8vaFbit2
kclcnqiYlVxKyEJqgXhvlqrVmOQUEl6ottkwaq50Yy5OmpayBsctIo/Ual5on3TgV14JUrf+h7lY
8tNkI+JBb1rs1J3Fq69vlvRX4tlEl1g1ZQq2LLxvIAUjVvxQeZQRNL1SHuTbqLVwvlz69G2/+HO0
r5Qtq4CnWJIsHQhkxvCLtC/crtO8miQHZNw4t8jVjwFPVVOH2FRxvOWMwmZ4KLzc167i0irO+REh
3Ul3+HP19EffI81FQSYwRl81xoo12KuW1bE9dZ2N2VzgTfKg67/6uLzq2gVcYQ3Oe6jPQjjdh3V0
/Cf7fT2Y1SEPZjqn2CWJIKkvfW0EnhPhuukre1/MduBwsd9X313JUVOxEesKlzlhSGj+VuF8Y7vE
zJALzgwbG3t57U/bdcCVRGpeK4lT3+mhFCBPMp/+F5IheLjTHmmcUtj5875+HBh4xd2VMCzxNAK5
gv1UzX1SpzZc1dG58M3zCBZsKsXo5IkC3PQ4mYdKH11t8DKJ13m/2QC8dncGbbAmQxeVHurQZSaU
g890iY/X4cQrvXHOjc2dGWORZQWFtSjzpPYRjLkS7z3fjBcudsDmy8aqMMfchIgmHvxKmj1T5vEt
bGuBvSKYoTaxdJVxZCzUjvOxFfGqiscpOIvtcSw5BcS/mPNFBlVzZWHmHHYE44s0L0xf7sxB7s3W
rwU/c0Ov5CR2tg3tIowqvBJWtmK5mAuERYlwQFSsjadmkp1M+7LvNtsf1MZFEOOkCyipUjWAIGLl
n6VHDfxoWDM4WYYz/qAbBnvQThK7OJlcql+eikyw0BS5WGcyJEtLZyfabxntyIsh2kbH+YTh6sh4
bZCKYx2OkKRktngvnrSb6Ngch7vWphio+KVihwNakkQHw1WcYJZq8f6JuZwv48gYak5l9FmgyaNd
HBWaLnPgRnLsERMz5ALP13i6su1IqNlXSMPAYrBh7LNmD1d0T6V+Y35DWuaJdidUn3Sn8fgbSba9
/I+ibGdSTFpdxhc/3pdZ/qbM0u8mMB2OsfJkMEHCUOhlHlBjFf3ppUInMS3PmK58q2KgJXfmA6/h
iSeQwRXsC0EbfoYpskXqD4lgusLM64/jQBfbdJTVi9zk1NPnpj4oHZbuND8m8LXtHx1PEQZPNBl7
REtME7pB+tyPz7C9/d/f1AJkiyJIMBU6yfUWr8D4ANsOEV2Q5Koh12F6NUgfgcSVCObyC1WWE+yA
gBfPyXVtkXk+gj7v0BbpRyKylSDm0gWkL5MQJR5MGZtPeaQ6aoYt6Oms8JjgqO+/w4aVIHppK5A3
w1IXtASCVJ/SLaS+4tMukYgDQduxtYnyg4zZaQOlj7dySNDCbQp8sMt+4NNZGv0cOcpDeAxftzFE
ms2jcd/E9pVEBnENo14mIvb4csh/VQRpivkuDokt8qgJtuOklSAGXsc4EjQzHhBbLKbTTLfifE/X
iQUdtmeE1tJQx7UMXgKVox4LskYiNLmAdLCrC4bbtqOtzL87QT01qebs+9Wm3170Y1E1IHUpxgvy
iY2RW3J9H9QTBxm2PfePcRiMWy1RlldqBOMYjO+g2m3y0JLzl30ttmOnlRqMSwWZHk8qVkIjEzy6
BFPulD84O4te4Ypn8iH/vWjEuNWQzZmY5NAol/1U+Dkt/lJwWja22EpVc6UQg6djlJNabF5dqjmO
/nAgLhZ9/UOFaiWLCdGGGuNjWBH5vzT6K32tJYRW8pjbP/D9hm22Ht3FkNklL9G3/c24kswAB1qb
YzEBlzUASvhR0/HmT3T0j1ZXUnDO8WaStvNHK3kMbESTqQgtyCVfCwZ0CirBEJ5g//hCWXrng/KP
hsKARzimZhrQXGqdXKuNYRWaZGU8XtHtjN9FKbZvsykMoe4UYGGHtWO24aNzGjnb+N44ale9iaQf
3RMcfSquU14BZgOmiCjKKHRjTA67KBgjXUgXKouG8rPYp17Z6aco/xktra0k/X8/yTeSGBPtykXS
BKNF8EcMV1ICt1EzpzYbzku2gVVvxLD22GPvXV9BIVNB3S8MOyeYgmdB5j1fW4b/RhBjiLmADcEB
tk0hila8RrIkjKsV58leXOWk4CPTMp/2EXJbMwK6e2wMAcc4o5lYNsOU9TASEuXWAjaEpk2A9xPn
OdkCYih2kcMo1geBqmG9Br4rjz1UK9AqozwMdn9VuOEtz7/ojzHxzRthjH8JAohcFgHCNK05am31
SRaFY9ZpWOpSuEXRnnOl4hjiX27uj4JsPoNU5ZD0Qoco8Vbz6eoNw1nugyuC/ZLocDrwuAs4KrK5
jVIn1SCFUHGUBV9pBxfUrVYw+kqsWa3YOWJ6v28oXAWZ91oNc72eCBQEcUFpYQTDQ7OgowFHkgcZ
w5M8DheOZb7Odq6C1KRMq9pQ4Nqt+bwIizWPmHAZY04UsjXVtbaVV/bflRgtFpSolKBW54SaVY5O
2mJsLXMEt3LjAR3MdmPY9AMdw+bf9490GyYvJsPA5IDRVA30o/jI07QfhZacFWVCG4FaIbfHm8He
iOfeqMkApVw1UW+kkNUajmyiTBd3nJPk3ReDJHEex2ZJYJFdVztTM7hkxMZnM3b3D23ro+KNJgyS
4GMjGXuJntrt4jVPoE+38FLnmLNC1ghMuz4vGuEdHYMmI9ZSYnYSihnajTyeScOjc6FB6A5cKQxx
diiZpSBm9OQ8w4/P8WmwyHXyTBtLAFc+P7za6I9YHyHLAmIkrSZW9OOFRsWCpdkhtlbnR8Ob+d+A
FBb2lKP/v/IvQqJOn0X4l/5Is5c1eKYEV7dpUjm75yW9eM8MW82PimQpxoKaOSZkKJUWvtM9OuIN
Ng6Ht+uBY/EKNZyVamMmFmRuIaybjIdiGO2IxD/aYuTkH3hi6P+vxKhCNJRahBM00Rg8/B6Cm0D6
tu9U75EIHxUq6Nw0cMZJElukLYZaSNpk0VGMuc/Fc1DahppYatn8Z4x4K4fJ1ghClIkh1vs6siIe
B0k9lnV+wFIVTsr8vce+FcPYnBHXtT4oEDOa6K9sHhTeqNn7K3krgPms1EGd0ygpBAhp/EmIU7+q
kmNghN7+tbx/5N+KYQxMU3MSVYWEa2nzAsuX+p+U5xNpVq/Tcj/U0tsZ/dWcO9rwobdSGXtrw6JJ
6wXGYGB7CeVOIw8D5fXT/dKLvUR395XknSXzMrV5OCpmC3GSehUmg5V2dlbxMl48i2Aep7LBaGA5
4iST4EmST9XwtK8E7/eZR6mqSFJk9MyCsDpKRW13RPD/TQTzDIE+rzENbdadIX+RJmdSONUKDgYQ
5hUyM00YMEKpO33mEyl2cnIM08PS8jiGOPdNGAwwQk0HKSp8B7OMVg5KHTm29YWDADwhDAKUpiEo
NYEyU3UfL09ViN0Nwe/9C+HJYEAgHaM+yyRcSJA8J8W1VCZWMn7Zl8G7FAYBpLoK5IFAhhAV1jR+
1rtvRfBz6h/2xfB8nlBdV29MQfsRsgCXQmdPkCXztCMigis6nZHZhOMs1NnehgRvAIYwHt/FeDgF
sF87UktAGTo+IA62I7EG+a+WWaXOy2VuxPhvBTLeL5Oqm3MT1lD+plnA4la/SU/GcXkwHhW7u0lR
wDGdhde2u1ESeyuWAYVuMYJZCaFnjo0umEcOT3hUF1Q4pYfWwarEg+k3lggeq8AFccT+jXIAiTBo
oYSg9GkzyBbb5hFdHU/xzONF5di/xgBGLYhCKKgQ0Re/+7myMu1c5x9oSHhziCxHnzlWuVY19A1s
aqsU7rA806rK2yjyctMdlNxKlQSecb9/fJyXl12DPC8amnpBKedMxre4jCwtBkvLVFhI3Fmy6aUd
B0s4LsFuQZZyvZJN+tIv2VWFmY0+/rwIV8XkSGbLeUc2kp1vT5TBlLSeyrKo4Q10Uji4p3X3EKvG
qxzdvLI3UkJWX/+5f57btqLJmowOXRPMkW/xxTCDQpYSBRXg6RyAZ1Ya3brj2TxPCIMrqI106PCV
dUeRe/R79F5JgkdpFDkHSF3nPXxddGHQhCStIs/g23FqzQtr2VJmLxt/NFjdZJrurD3kLW8zD08x
BkhkFDjHvlZ1h8hOO7+Ema3knBdg+6G5KMXghalm+ZSBusfRhzPqwRkceZkXa8Iu+H1L2AamP4LY
fkIjaTJVr3F6U5BZQn6T86qOPAFMfKH0oLeTIgiIOyyYj8+awTmqjVZo6kAXFeS3xqw3WbXkaAZy
pEdQoXgggcPoX/YT63FAclm5dOQ+BtWw+iS+iI54CB6E//xF+PYPYCIPIa4iY+xg6C2aFsHCOppg
/w84QnjnSP9/FRLkU0AiTInojiqfZuVGSTnMTbzfZyAhlyJZG7Gf1SHm7dg/qTOnVMax6NegYPX3
62BAj/WS4O8HL64YCE6bfFVCT8QGzX2L3shIvb0OBhByjGWSrocmy2vqt7+OnPhT9gzizAfFRb3K
467K3X6eTM00FMxFGmzbWZHUhlGMWEDaiKhVDadGUix9+pqQrx0ohyPeJ+H2VV3EMaYw5FNakhRH
icUnyfhDMT/vn+A2vl1+nzGFOmxqEpQG3vj+uShequV6/OCrd5HBPA6NWDT9DE5lvHrNcTku59wF
xlWHyR6d+ar00luSWLypnG0bvAhlLAOddJkhEtyTHA7nXjV/K6l06psGTJj5cf8MeXfEvBGiYCyZ
gNkNZzKPiYodXUTi2PnGalNq5xdtmDdiHGazWAaIyI4TBrlfNzRfh9fEpxvG5acW+coS6wzi78b9
/Jw+7+u3Ufl+I53tfVDHUjEakG47gwfym8Iq7dyWH+ujcY5vhSeOsPcp2bfCmEdEWlrSiA2E0Qxp
faMgQoKKj4sdWNP1yC0Ib9Rq38pjnhRjlIdOVCHvtSPHzlBj193Kmw7TfefODo71NruPrnlLyf7y
ifLnSll2q2wMuwZZQXyMYw3V4pBD4qSfEi+3VWt0CtAmFWDnb9ClzeOgopb/Poi6CGYgJQliIRUC
QIowollQuBaUY1Gh9zM8K/PL/mVy0IVlZB+1NJzTjhqO9lNtSivEzg1MKP2bEAZesn7AmiAT+oza
o5zmVtm7Ut/a+0K2I8/LoTFw0gUyCRqdauJRXv4Uy10o1RSvNfsv2YCLHAZLqlEJq2IBVqKOSDkb
XrtmqoPu03IEb9Ev73oYVIkbMzNAU4y3rDsq6tfWOFZglPung2NbIXIzbct+goxLwxudU+OFnhtd
YXBjVNEpr/Lrt87bmAlbDoxyxDCUI+amPaZOLMlWEV8v5UmVNEuU3cj8VoQxxyw2SrNvxTLokRXG
II+gYkVAOmAzafdYPEZecaAFsTTBMgXeuottA1npyQSgKdxpKhIEoOIpOBVOdhv7tGtbchs/eOCV
ujcNZCWMgYq+boegBxOUQ8oXubkl6pcGJIT7BrIdw62EMCFIWExSENEj7DEzkj2pLjYWY74VqcnG
atFgFTv9ueNGjvRi3qHgSiqDGnON1jSloIG8Swtx+II4aUfVKo/U0SIOzeBmMLISxqCHGYggMJ0g
rJvO4Xgdx+dAvQqmh/2T5N0Wgx1dZsZd1OIg0yy0FPIQ5IptDN6+kO33cqULAxp5oudJGb8enHoS
bmVXOgdO8V25N22YoU1ginSzUv0hmL/IZZPkZS0WSkfPcEQPxFh5hXETmZwPL849sQnyKUjQ8pvR
Dy902cXRrwqiesUdeGtEODdFGNRQ9KIoiEJ1aTHv9iAEd9wJCJ4IBieCFpwnwUK9CmwCqVPqR1P7
R/AjDDykvTBGIJ+DDzXW4GBpgEOb96Lvir+4/S2fi5SnE/3/1Xdl3o9KXY+QJ0tYMCGOh8KUbiOR
N1lE/+wdaGCT5HLTt1Ne4uiG+FMxp1Y1cVKcPMgjDB4Mk5iaeQ5FtK/NlWqbXnyKOtCpip7kRifw
qTq895GnE4MNtVEtQkuznEIru2Yfn7OcV03kvYVs4ntsYr2dW2hV50hvYlAWX+NpZmeUItaZfoXc
5lGOUu/S4GmloGUPSknagx4fs8Xfxzp6DTuGwCbA2xEclcmM30c53smlr1F0G2EtTph/FTROyoSe
/54oBhFSfSZqVtCUTFjZIpYHtZJiT3Fsk3RxwvoYZpKzrxwH69i8t6ylJMsa3FZUjrelNt73Akoi
sfqQdBMn38TxW43e48pvZ6MpqySEKGM+ZMU1ityWwu253YzQiUaHJBUwtrBMhJ0sdjX6uvDG/jB8
0V0iEKCTB/r5qP0sjwTsh8QPLNkKH4uvcmjtH+a2hn+Es6nVPJprpR0hfC6+j/Hd0l0FusyD201z
10SstlEkUTbZmY68MMo0TAfYCNB2cSQLk8PId9maFVjdDV3uo/L02vbplUwGN4Qmy8I5GoEbj4oE
suvKM3VLPbbO2Dh0IYzg8EqUm0e5ksjEF6HZY1ES9lABqU7ydNLBqBJz6u2bfn0RweYzxiiezbzo
daeIkrsKDY6ySk5YdGXPrUisTp2e9q2Dd4rsSEcv6IEehTjFxpE8MEC4pV18/4H81xWaG30en9Ym
lqzUY7BEboM4NQJIKxHJthi3QHOlXl617eOiltas8Jro6O+9w66VPDbUMNp86gzIG+1ssGS39kN/
aJDFoHsHQofHU8wxEHZ6LmrMLhvyV/W060rtTnUpVJZYat/+8dboH7KCLbIMOpb8QRD6e0dXdtFI
F9jiXfhkYno+ck3B4n3dcTzcoJi9kigmQVlMHQwTRVCrHE5G9cjRiWbP9u6KiTxkKVIHokGCeOoX
BB5YsmQvpxbdttf8PQCbkLwyDAY8zClrtUyjhpEGV6IwO7OanoflN7YquIoQuYGM3sCRRxjGsw8G
QNpBE5vBBEyqua8vv4Zet0j0c/8cNx/Pi2ZsVqPALggACGSE+a9e85Z6Pir5ZBvJy74cDlKxlNx5
WpVGKVCDIP1VWKhOqIOqZsEWmx5kdQMv/cQ5OpaUe0njRpx6iEtAbp4+xPKjHv/e14hjEywpd5IJ
C3ggqfdGoduR+KC1P7HS9qoXR7soJ39OiaUrCyfi3lYMnM7gqVGRI2JcGTo1cd7gUcmMB0XMbPS2
m1hQt6/atlFchDDeK4xGM2UlOoZapZwdrSkkJy5m0MUkcu33VVtyAgKePMaX026qRCWGPDJ/TpaH
mURuu6i2Gn0oVNQuijF+3PZdMU462hYoMdg9RiHxfEXkpgkqLG/q9dLfP0feZTEObARRMUcpTCTJ
ijsxbU7q0ty3RfZ5X8x2Ku2iFptRWHKtbcoa50crDaqdusERZm+baLY0j7zBGI5SbGqhyxI9rE0o
VTeflS629O5KwKKefZV4QpiXXxvEtm0XmHk6lf6YlK5m9ncCiTktfttdXauTY1/8IMvkJYcc7Wsf
2dVRcWjZhMyO6tBXv3zU0WNe+RonbuPeGH0/V+9jIsQjVgZQi0f5n85PB04pWP1rKj7zpf++/wrJ
3ZWaDGpg/8hULdShBUFBw8SIgfAaH2W/9i9tG+P/eBebbtDSAByGGg6zCb8J2nWZC9bQfYrlO7Ua
3H1R2/HFRRSDGKo+j30+wJHjbriZ5t6O0/AjKbTVmTFYQVqSSGYKbZYAK38KFP0HGMZ9wRvH3QY/
DSV4mWCPw2ur1coUysrAo6t1eOXD2pJ16QQe+nO2RDdg7OSotF3/1C6yGGBXCzkTpwmyJtMnyfe2
+tYXvZV3p3Y8gN5eSq/zyauT/75XkZrfRSxzW+VsRuZMIFYUrkY5tIfovu05LrVdWV4JYe7LGPuh
HwQIwcTBbNM5EZoQB9cNuMZSugHEn+80fO8V35LcSr5+qBi5Es9gvWyOcS/MCKTQINBbodhbYi96
PencSJ2/GyNvGTrHbNhZQeyxT4ouhLySnIXpdxxh8br5Pe9Vztu8jcR/7o4dEqybSJJqCZFU38YO
oONM0sjOwpLj0H9BxIscBvGTOJgykX4xRFeaP121fnxNMEXnRAcsW/dEHlM+7/gY4BfkbJnAH4QM
7PipHwsrHAarb0WsIeHNq/zlm/miGYP1dROEjUQNk7LX0200tb2cY5/4yQGk0F7AOUnehdH/X+FJ
po6DOWFg2gn7MT+mcxBZoxZFjixW4j+KYuBkqpG31CvYYBs/a6HdootW53G4biP95fQY7MjGVCJN
BnX6oDpERHTmtPL3HxOeLTDIESSLoPdBi2DDeIn0U5np7hg8db3JOS6eKgxEjEJoBuUAVXTDH/sv
Rvr0T3q8mwE0VbWVRrhQni/2HP5W5Zuyl6wq4e3+5ZgYO/sX9mLXliNVRAjcSqytbJJvxTzlpJI5
56UwkIBaoygoChWTfsr76zb5sn9ePMxhJ/1EzUwUg7rKiNCPbqWazqBgQ9yco3DBI+HkWNm7ST8S
aKFa0k/S8knQv3dEcocePBFFyzGz7Yacy1Ok0OtbIcBSFPKs1VArpi+haEuOdJi/LofUHuwRhGiV
O7jxF5Dt+ry0zwbR6JuXXmEQIU2zbkgjKNm6YN18fYexNfE0J074IDkAdV/P0YtUe4ipDY9HR8W9
UAYsIrC6agP1sKhEildx0t5JnmkbEibe7hO6XXPfgjYdAXl6SZVBHCWy6dAwHyQtKvAtZAqOrryM
ptd/qBa+EsE4wTAnfVKXEBGYV0r3a5nuy5DnB5umCa5iIsroJFRVBpg6FRX3ukJ5CAOI/vBIlyLq
n+Tb0aFFvMTuTxU6uP47SyBM5SKU/WgdBKzKnRV8k1SG38sY/cBQxizdYVrR2b+kjQ3ObyXRVOLK
H6o8azDHQr/6XcrlmXlB9WkUDslj+GmwKnf2hFPujWe8XpjSiEBi+hjYdW5Jpcdrn6Avybuk5Upn
5jL73EzClo4QBonhmcQPy9spvW7Gu1lZMGjKm1ik5r4njglylllPciQR4Q5qchDjytUXzdaU4lMi
FgdS/XcilbfnTPF8dc65Fmc9aIZRHVsENK/d5satrnOHeagx7inFoFuGmHcOBdhNMFnDj+aYu8A3
i7bNa680xtjb+Fv0QmyrCx2D4+/bcy+rC2TwbVGWapFjXGD+m9Y/kLr0Bku1ch97aP3uhtKX82j8
tjHmj3OyJXYly4RBmnGqmnidz74of04+FGOttGICoFjoxF5NoVU0P4coVo3evgfy7JDBlxgb1EtF
gB3Os2A16l1Tn4TsV4OdUXXt7ovajBkuqrCVdG1Re3M2cFpp8zmdHrPq31RhK+nQpMYsJVQx1dgK
09TqMy9tH1Ozs3STV7TkwAU7QVapbbUM9Or7LIUPd1an3TTtTWB6aBLoeGlE3tExaJE1SVq12Onq
xKl5LGbDCSL9I5H26nZYhEiaTqliiOiCkxneaMnnKsIW0Ii3NpbjMxqDEYXeV0JQ4pYWQbVJ/SjG
4MPnNj7zpDBgIMZDqfch3IYSRZTugpXe0kGwsS5Wuu8dDUwYwQN3KJPjSxr9/xXImnkzS7UO+Kub
0JXRoCR9aw1UYoNjPPz+N19iYCGbei0XBdyWpnjiiAv7tf/721/GK3NgcKFJTGy4or082NJ6ontP
oNGXyu0+03VJmc/jyuEYOLv7YVQktMHQl8OMvzT1TcHt3OAYhM4EGnMwRLFGzY7OhxROes685ll7
WtCOciX4lF0/sJPO2T/FbaG6ZGjYOoGdYIxBwAyEjnQ4xBosJcUxM58J+k33ZVBLfv/mXmQwlrAQ
TL4EVMaYn+PKN/MS7OtO2XEMYvuCLmIYe+iUSBxBYwN7UIeHcJG9JR44p8XRhE2boTs3j2oagWX6
9ym/BrcnuFBK/SNVOv2PImzSDAkzoxcIFInihxk9ssaxNbz9K+Fc++uA4QoH8rmeRoOKWOrr0nCL
+WvCI63dhpqLFsyDQMZEDwraNZaCTA7Ehrox2GXtBuPz/N+3LdLQ8SKKWsZKm0Va0A4pQJQUhGfS
al4XdF5MeMvEeLdPD3UlRtcIyEJriBGwnA8NalbeP2Xqk4ZPj/3b4ViyTP+QlSBRbwSSUIeZk6Oo
f254s+XbgaiBtb+yRBR8ezKaaGpfGEkFbKYD2PWJ0rkXB/2BuPThGa4p0pS8xuXN01vJZJSK4zDv
EgMVkVkF43js5+poC7mTFQ/7h7cZ4a/kMIhmJn1fo1uQHh663NKbBovRquogxM+T/qLrqa2oz/sS
eZox+KY12GSKPnqYH5IEIupWcw+iOPVWSCfOF8Sm2650YyAuNLQBTEn0+R6+hfLZrMCU+KEK7UUG
29MRzHOz4DsFGWDpvgWHrHRd8hbXbFeSVjKYp85Q07yqI8gYK9CCqmgpMm+0yEpuNNBk8dJKHINg
uznGsTYDbYKwTM7v03G5rgekdEwsDDfJOW5NDzsCj1nTcIYdtqvDKyUZABTrLl6yDnJVv/8c2d0t
VlDflL+km8yqj5mrfzFEazzzkkrbYdFKLAOGhSZL4aTAGjuHrjRoQYIPwdgjOXuaF9/yCgYc42dX
sKdahU3bLcQZ8aPShzd9tOBfdkJq67DvZpuouFKMAZC2Toq0zWD82CtgqZiVNcPjvgTu2THYIUcd
ZqN0KIM2YDfBPH1tp354BAXB7CAzwCX2o8jwLjJaqcQgh2kYxMxpIT83HhvtIdEbpyvvYjGwogXr
2DnIuF3kXIlj4KMzQZHedlAvOg4OQfeAfJNaxVF2s9vIqROrwTI9u3aIT2kMQ49HY7jviLLI0LWY
URy0EeWPmmIMPpddZSdJdGjTwWozxWoH/b7E6sxK4vE9bae0/+gts+vv2gmhjkBTeFqF0u6CQtro
ogzpDK0deAu4NVsTE0/dfeTWzzKnsrydVV4Jl98+5o0py0qo4tD/R2wEntvQCrwRzijD+ZWfHBPm
HTKLOpFExqHDIY/2bAen1o7v80PtC5g/6FyFYAiB9kgjueVKjzyOlc2Qb6UqAz26VCjhVEFVLDBO
0P51E0mHbH7hQdz+K4ik89sT1ZIGbI709ZCCa3k4aMtd/qGR0JUmDNYQcxaGgAKBVmM53ZJaQ3qS
CCdu4OnBoE0a6CRKaQ5baFpHM4E1yDeEoertmwRPDAMyYJ4Ts6SHmMg8LNpi9cvZxLL1fSH7z4DM
jh1ovVaqOU02VeO5xOKBakI1VxadHO3B+5K2R1wvd8MOGaQxkGOiH+LJMTzkp+GgWgaWPvIX2Gw/
OCo4o7HFWiKEcaW+S7D4lhY2FlG6MpXZUpvkaV+Z7bu5iGA8Zmy1uCgXfIehs8ZKMfM0p3Y5ft4X
8pdI5CKFcZg8QK0EeW+UQltVeJQTJbxSmxZrEItPSyQ8h4v6awoMB7Ny8U07aSUMMi4stQh1K9KH
F12NHuu6nCypDTmfurwjZvxsVuf/z3lojXZtZMTrZcIJG7Yt86I842VTgnaGgMazmoBxmCGy2lR0
VUO8UT6USzEukhhH6zOZNCkW1TtRd5qj09i+aLxVXLzzYl7wmBhyrdMW1G561ppTHjr7psL5fTYB
Lo3KskiU7a+K6uMoqe7YTu6+iL88iH+OiU2CK5U8dSnNFGuYKQRvEV0kqT417uQSO/V40f/29WM3
rYoNPabJkniD4cfArvHEcFKCBZlDaM3LZCXdD9Lydg5sv34XSfRsV1/tUweqKiPPDCdcDrL6XIaF
FfeWqX1Kxg+Z9EUS48/FoKi13kJSm/v9dGzF0aqUc8Ebz/3LTV3ksN5JxkqpF5wdLX3+j6XNvFEd
05/8wq857YXbgctFGOOnbY7vdrOHUqrfHaVDDGoJuuCD19u/PXRqXOQwXqqloO+eRSilfQWz+hF7
AJwao6afaOqj8tWbsrV52z22veoikvHaJEmKoaeWsZi3gfE757XubL8if36fbd3BbtIUe4nx+4Z4
akxvznJrlnkv/KYQUzQVUdRVQzYYJfRGHYR+KAxnUB/y1B/MZ2XgfDJzRLCph2SOGrCmQo8IBIS5
+VMgd32t8eIHmlx499F1UYQdJgmSFhnWForM9mtB35mewyv6RW5+0VwO1lFj2pPFBP9Y6od+lgmy
lN5SntBUdZqOtR3cxb8G23gMfd3PPqNRAhm3DxV+V1oywUs3hLKQFpA8Ec0S0hdwRKNHOOK8F9sQ
sRLDgF7X1o0pUQWxXfD/iVrULxmY8IUTPyB7zXzvHSc1oBXEjtXQRqOcA/iwiFK8ru2hA/V+7QTH
8Fq5Tm4Ut7kusNILU2nOkFijzat18yyUQcQSGdU0fXUC+apqz0N7pca3+zaz+WBh36+miSp2CrIV
+6ZLRNMYYwPsxMMD0bBUrgQLYkBcreYVZjZxaSWKgUJs98Oe2gxQmJDIHiOsc2qLD81IrGQwsNFn
y/+/IcttjAj6pGNtB0ho9Zva0f3ODX/KoIfJbF6vBUc1NpAhYG01AgOniLRUgypx2HJxhPrue2P8
c1FsHJOKSx3JLUTkv3WLrm0W3A4bbE79kfYcmx9pZ7ycI1vN18YkUioJ0uqoO2RRfDfKvB1DmwHM
SgQDGUg7BdgfkBoO6UyvKDNPJ4EdmLKNTyOvXhQO2nMMnR2Hr4pMT0S0MjlF6IvhieiPouDkvFFP
nlIMZDRlZCTTCCmopQSjaJXtbVk9KeU5lqWPof3FIhh0yBozIl2DA+ww3xw+gw5EPVVe6OoPwdVk
59h6pV+DBMKLvn6I12J1dUzwFDZLrCUVtFyyUkvsto7ru3DOS15lahv/LhoyiIGKUpOO9DRH4Xeu
fx5kDw1GnAea57oMYhTYohrLQQSQx5h2VCuWOv7ch9jt+pepG+hYlGX0LTJGQdRACFQJgQYyFXSY
P/eT70tj16PVuMNnRALHKAEPk/K0L3dbs4tYxj5InvRqSEPcrEi8pYkPUjAe90VsBxwXEYwhYL80
qGEKvJB55hpz66BJ2GpBqqLXuj2JwWkQCk7cvu3GF4mMSZAZKQwpg0QRw839FwXIXryQbPmQVVzE
MFaBymsppTXOTp4+yYrsLmHg7R/de9vGShpRkhWdTrsp7Ehu1UxKAr5WfCnWnhH1dhAUlpi+7At5
D0dvhVATWUUwbV8nAlEQL7WtR9Q73Ty2w2M4umLGCSN42jAmPpEoUYMS2pDQN4TfQXqlEg7jwXtb
e6sLY85916rZNENE2NykhtRYOjjn9Ljx6rA65PV0NQSBv398PK0Y816EbprTDCKl/qVcQgzuGVav
G86/SWFMuo0LWRxUGjsb4rVSECcMpptmVjkmTU32bQDx9vwYk56we16LZIjRlMouyV0sXVHUC39W
9Xej/T/SrmxJblzHfpEiRO161ZqZtS+usv2icLu7te+7vn4OyzNdSiZv8rbnpV4qIiGQIAgCBweu
0f77ri8qECSeqm0Cq8JGLOY2tJoydpZnx2EDsDJGECTeqhyurx6ninYuhgZOOxsfm6ZoqwJjvmbX
dBTXAIQ/D+GCQkyydOaD6KVz6VXPxTFhyzBNBohnoJWUf1GrG1NUd+Tb3OeqMUdW6Rt1xZRCeG3T
fgWl8+M6AtPeaIJImX+aPsUwBzZqFnC7xVSN7FaVnkrphRincmydqUaRjsTub+2SRZAU0zS4Pcb6
srXLu0nDUcqOwzH14+/6vXIcv1KSKswbfRTiP/jL+I88NkkxR5jk2s+4J+oWS4mp8+vc3sjL+luH
6lMMAy2YyKyPMr1j08UKqyE13CaVnMxQQzMq7tpIP5hqE65qI5z8xd/AT8mM2SOiUAa1w4JSUE3i
5qfhHVOLwON46A54Ea+oUtReE5ae/biKmtD4Z+BTNnMGtnhaRot6rFpZfW3WvUHRBa6Xf6wJ0TXd
Jqal2YzvjfVZ61cL+q1PRqi46i25MX1rxFtfwQT62NOP1y2UazA7eYwXHmR7IXGKA4EhQH1+k1a3
TfLXdRGcQBC+YyeDOQQzWNMqkkAnCUNV7xV/DOGtfO04+PVXlEvfSm8+iF5ynJwJFarZFrEAUbVY
fLE5D2mPwZk0ZzJiGAz6mr5o3uiNR8VpQpF35BBVnktjbuleKaaY0vWD6kZxUQ72hwOFyiL2qLzF
XXza6xDBTu8tUVcufwM/9WQMxuracjIL6Jm2QTIGduUnQtAsPVQXd+huLRkjKTVMIdUXyMhuaU0f
lMR3k0MzxxrG7YnyuMKdY8zFKPs0lWluhh5xDC0EhBr9G5uL/hhMKRpFCH6RvEvMsd2ucY69KwpX
O6nedmhupLcxkAMFnkRUKuHAss5MhUUgt9EaWbYM9ZSwO+qH6bCFlqO6siNOw9OVurJvJuMsSa32
TdnSfTviGYQhieVRwYhT0buYk+2nKoHsxsQ50xW2STMeTS2KDBpW+bKLwUv0NZ65udt7xO0c5aYn
rgiewHcqClCVqoVXhMHCTTq50dPYsIF8fWuQClCDMUyCaDxqfxq4A9AVB34ar9FFFzqFz1ws6U4s
s6Trqg7xlksAPiLsim/IwQTVH+Zn3QhvOu5ts5PE3Db9EteNghjTy/9GDv2WDqvVSzyd49tfM9Jj
QPkE2l2+MrGPO5FMEEZA9SynBCKzvHSXqXcUVMqVgjiWKrrnuG5rJ4r+fxe+5mqUAxIAUXQYKvHa
MP9rRCTrjmATaBDDJr55zEX68W/XnVTGTUt2gzm8JaROeYAx0YBE5iFZvcJJftinLizuRGYqWlHG
OytmLNeTFkHNVnfy1jgsSrM5qVm4pSJ86vA92U49xk8TrbAwcQLSSOvRSWRZUPQu3gR3xlfdLZ5E
VT7RHjKOesG7tJM0C5wh22FNfkqGky6ChCw33PvUiIWhyFltbf1EzUSqnGqswe865d/7dXQMPHsT
sOVqmi5gEOUg+Ogx0FF9s4hKwI9/bpsYumlMdRTjMg9XlwSNArph1ErvMMkqPqJt36NtIhnwe+qJ
Ts4TutPL2tmZfPZCGnVDmbQNbntqeg8MVX7R3w/rk148L7mfKn8r+qkYb4fpIIjT+B7nH73Zm6mK
0csxydA7OVKapfbuo+rjDY7xsPgKRhwB1yQQyY0sPpeavaFkA0S+hQmRlGaUjihu7/IwdWuM+1gP
tUhBkTTGpbZL2zfF+hFZqBh/2N7FX6Q3Sh+VnCK/F2Hx/8NxtEyQBlmUKZY5/GXZJEm8IFM9pvW3
FnCwoxErK4a+EaQFeqsNylL6CXL43m1W0ziORjH5Wy83LrELwbv3sqiH4USKqeCyRCpWU9n552Sy
Ri0dI9lvMQFdDTBOyCvRvEObnRzzOXUnf7hXHPQk3CcYMxTQzlwimpR4YV8f32Aruk5wsmS26EbA
dD0ZuS37CVle5s183DRRO/Wlh2dkMC5Qqa3RlBBfYQ518dU4YRojZt6tj+XX5JlGcyI8xWXoA3lg
yEXkY2MUhMr6imZqe60bEuKrmMlAWcImTAa7H/wNE6GKvzAVzF0EOceLK+VcIusd0mquSVlDYgfa
XidaSzdelKd1a06k6gXuly9LNRD7g+cYbYDnnlBvjE3St5T4Zjm5Wq854/S+xO95dfy3fuBDKVPW
ZZuAq+ECbdr3pNSNGMPCj2rQu+SPZnDWh8EnfnYyTEcWBf08U1QVWvu1ELZCs3PFillHLFBAsXZp
Xu0yOhJVyPFBf+MsVKQ67WQw0VS7NV23Ktio3o/BDd2CQC51C8QahzywgfYRRYx0M67JY0KqqRuN
LV8gLzeMgzphvOuc3FuZHqx66TVL8lOwZxfXFNXPAHhe1mngz9Z3VmCue7WTNj85dscxHG7AIfvx
kEk90TG7iDQYUUzc1ibR2BYzRE3rezo3jhbfFiJW9Et3zQhhjD2Ll6KxBwj5RdH4i7BA8+pjHVSh
FFxfPa5GFp5KmMQOI2HzPKqZ5mNjAyS52WHcWw4a+u0o/dfXK1VpJ4XxhlFRt4o+FLJf/41hWh5A
MZ78zXRpkjj5LrK/SwQsI42Jm5pWarKMSqPM0zTF070XLx+k4Q8rklc2nVFjeyLCd+5R/kdH4A/P
j7I9r0mj5ZCqtF8M5X6a//2r4UwvOPtzCVUTNdGsY6/0h8mjFDmRNz/SNj46CCf2lm/XTYNuysU5
tmwF1OuGbFnsazotLUzOnDIQnTUmBtdNZXEqhth4Ste4dpRlnvyZqBI4ZTfJuy75EvUNTTUgXxRF
kVVb1hhNjXie6mKJsZaF/UMe1YcB1L+xNrgYKIOmmdJJDRDASys42IST+y6CM0Y2/f/uRZigGXeQ
C8imLRwfmd1DdBg9LaBrLKIC5B0/evCAOjdNEyqfC0u7tKmM2Nh8c3TxdFFjd8yeri8m7+4E55AO
iBEQsfpHpLLTR4nGpciUSvan7SaZIyfbHoj93HeL4JDzzEXDwxxldlOFvTB7Fg8DUkoE5qLHz8BN
uUnnN63idEiN63fdJIg+eKdtL43ZpbhKm2aYIS0HDVf6uhaCVeNqo2sa3l4YOoqZdOcbM+VZprVl
tPn2emMtjTOoR8z0HOuT8Ue5/XF9h7hGYCEAsA1kPS6mFUtkTDAtUttQ5l4AwUHvgUF+0gMi2CGR
HEanZSkHBGyQU4JOpZmkr3aRghVaxIZ6mVmkJ2inD3OB2VLUGU0NOTTd19+lofHQOIqTe5Ur4sXn
msFOFHuxKLPelRVE6fVxjg41IN/X94Z7GyMa1AwYA+IL9vhgpjPG79oDhvucfrF2YAxk42whRRDL
ByLiy+MG8joBJAF1W/B2swRbulZvdWltGzq2fiGWy7Ce3XRGEhMjEjGnq0RMKvK3vGXcCWUJtiwr
UrduhVCa6i79JACIBLPOzdjRffXUwvVJ3toJsCTce3ovlfEYWqw3xFYgdQmisAIuZ31UKtf+YvsL
khs1qjG1X5m+qDOSa586kM3o9IGbslnKhTLuk5QsONtaqAalPx2GBuBEOvZyPHRpeN2AeIduL4xx
VH00yktW2JtvJJsfD1NogVhriTtBHMfz8nsxzEMiHqzEXiyIQdPX84aR4LmtvWbz4NS2JrAWrrGo
Kg4DZg5iJguzbYNmNGhIwPJF2n21eLLILvgrZmCwIW4tJPIZ9zEaktKti47VKp2qktwkOfWy6Jxx
hWiySuMb4CPYR8OQK4U0y1gvU0oPU4aB1vVhFLtCkRjG5UamNGK0FtaqRhsqGlGlrxQiODkTAFoo
x6FIhkeYMAAWSWVWEF4lGtoGUmkIo6DuSBMC1qPeO1WCzDZeR/6KTOnvmKCGMF8nFsJ9FlI1WZLW
SFOK1E7yMo4u2cow2Sanzgf/+pHi++SdJGqhu5BmiLqpsCtIGryZ1lQ/Boamt3JQ+ZJnCXp6+YsJ
W0flGJkHFkczVtHalSWiboSddZI7+uwXgyDUFslgnMRqVnYqN5ChWo6ZgHNdf+jN1+urxpWhm7ph
yyZuTLYQLSW2GREaZeCRcq91+V2V596YC0vQ9PizzwYkGlGGg2eFLMYTkaqpMqLh+HYeLZtmQfTn
+kBfek1YidCjl9U3hBp7YawlNEgoRhPiZwrC/XjqYRaf7NCehI9S5sskOVHsiFLjXBe405Gu9c4A
AbMZjbaHWGKvnYuxV441d4l7fcP49xQNCxEHqChqMsc47hZZ78j8+Y4F67t1S+vdTUhEFUWueeyE
MZGUvKGFRNchbMKsPLXzZO2g1JJAJZ4QdE1Y+seDx2Jde5osnSZLLbIN8Y9FAR0i2LRF1wddFdb+
TATSNthuIIddtaYnjTEPUGRY9MOYjCjZSPfSbN7Wsnon2aagSsMzhb04Zt2M3EhVqYE4q3Vl6U8C
LyEwA3pgrinEvBFBR5oo8wwJ9AKh45FBYHlsEJd1TgeaChFihbt+Fl6jNp6lts5GR8YQSV2rY4/m
1Dhmy9u0rQ/g+nMlOXmRhT1FImmM50vB+mlmdofdMn6kdve4kd4xpxEP/eZraea6d30xOQYIElPF
NnRAmzSZdYJTA3KIjcKmSHuapsjpTDdLhEPr6EczO4bHNlCXqPsTxWDTFw2G30xSXW++dWeF5SE+
NX5+pGNi6RNImBbiSUPPuq3B12IsBNu53hpVpyZLtMIHdpjgCv6HOQNQheZArZvfIBlFspWGfjLw
DjrQpYxXwojVtY/NdvWN1U+nb1Vsn/B4EpwqnmM/k8Icq1LDSJcu6Vafzh7H6Cdg7ArMWTX96GX1
FEd+Ry5GcAl/gBLZbQM3HrwGnAfSGMxBk6pcbW1zXP2I6GVxsIa8+tnORdp4HUZSnbYs0u+GJQVL
frJFMcYM11LqgGM+BulOnm1vUQE4fjBkdY9+P32tOxd0wt1y26127eW5tRxLvZqP9pqphQe+RBVT
YxYz7U9SGwGynUeoBPglmjKNIEbXouwoWxa/xVO7vFRKsoxOJSfDC7gqMmFnH8fHGACoITCAucIv
M5vaWRMdEKGuiBhXvzykfuQpxwIoXlzjNO0lWGreK/dMHrO9bScTeV40bO9XSgmVvSS9W6D/CEPf
KWzSnsPiSRgWcyKTM6HM/kZl3S3JACXjH7S/eTlU7xOdfIQCmQhvwbu797LYcYvd1CpVOejUfg20
BeGN6SyuFAL054rgD0JZzINs7OeBGMbH5pH6A4OqgPLVGVzlIHlCd0O35vKU/GMqFuOxF1mJe1P9
kBaFs+4Yp8QlmMkJfuwO7CkgnqGp0sJVnlMxazt3C3ExKchoWobNzjSzutmi5GsrUkvTEfi/sLyl
0C4ZFWMRNRrvlYH3La2dEYQTMpuJWSvc7BFymn6julE4Itu+PrY/wUGLpi7zm2hdecuqKRheIQNy
q1+APdaikkeADRd/wagBR9ZBrmVkmdMY8ei0TfWeq5o7brUgIOMqqalwNYaGGtAFNkDZIn2JS2X5
OPg0gM6/5GFxs2Ios3wYhceCd1dpSKchsW8aGtDFMK594DzFidRMMhVHE01lqMtu8j4Gi1/gSarP
4fXrnq8eeuVpah3ch2wwE1tlZAxtufrF7RYk36rAfrZ7XI6YZhmuxBW5GO4m7sQxZwOFTh3wW4iL
63BtUWLVvbX52W7psQF7X79GjkA/3nnQdgKpX9+tZ1evbRx3EKiEdD0XgDhriiwGCb+oyZbrs5HW
NcEdS5+P7PueSLFp6R0ufvIw+uMbRRdLvvYyHHTcEstdHIhOIPXHrKfZC2Qed3E92PVMBcpx9SBJ
pupKqGIeQT9ku8mqIEVZrNspr9AgJnfo3xKsLcdWTQQ5BHV5A/6GjRWVKV+MXklo3C1jGE/l1ZhJ
McB02v+iDstz4mfSmEwRyNHGKpEgLTtaaFJcDsPJDsHS5trg5xRoxrGaM1nMbW8SOTMiG7KUsLyn
DZEUy0nDqlSYPeE8j85EMRe9QeR1imJaREwdW39K1PfrunBs5Oz3mTsdRdc6wcwiumwDLoThZsZg
vOIkumMvB0Po6l4Oi3apDKPTEx1yjLvVVQNqDNFrfme4lL6ku5nczY3d+QGQ0Q82vfJdfPNyl9IG
wBm5AMpuw5x1PVnXxa5i2W/sBy0tHE3ET8Xzlib8JIoOv8DMjIQcqafKBFTUV7siC8q6T19aWS9v
1nRoHdlqB2fKLLTjmRg/UeF2ckuwoQa5MTz3Zl4J0om8r0Es+ulvmLuimdXB0FscfwrNNQM6lKYF
CgLDaCjsUXQmuK57J405f1VCZi2ue3jSp/qgnDASzgVPup9hvCM5aQRUegpapdpD74tAJVxFdQWd
WbZhaiigMjacRY1WquOw+iDsg6MBwvoFNTOHuDTRI5onybEilLLwLLV1ZFCRXDq/MbTCWOdKwsOq
x+jKqFQPIKsR7ZxABltOKuJoldIGa2k8STcabiZg4hEfon6vOdU9mjUCUwAQ4+Ht9mqxo0bLQlW6
voRIKq53a1f1sqCfHemN9hrIh2YRhBYiHZmrXlXsTek6CCyW90y6zXTR9UOdMHv77TaKfdbb9lxK
9sdG4UkGkGg4zw59lxU3AOMigw/TeC5C9U9hYwjn3jNAr42sI+ovpsJaiGk1tl7lBeov9wTlMdxE
mK1nfzxdKnH/BE+aBZ+G5ijkpS/mIuV1WTVt+pG9MG1HD2gnw4z2GoBa8qAARdP1+4K3bRYuc3SN
w8ld9LW1oHjs5RbIERvVkM1+/PdNyxSLthPAXHiodsiLPkOAtT4UfThHp7U5XteBuiLWMmxaYdF0
UFshaD8/wkMVL1pvI/ucAwi+xfeRXJxmTOKMTBGHAVcS5keDmQb1PqSzziWNBuCcJgYO+Rod+d05
kWE7S5s6chR713XiRpd49ZjwSjQ5zNbZx9aq0K1c/oLdlGgZMDI/+rO5yeHwS2/9ox6cSjS8mmMM
cLemDpi7ChtkSzuatlnF2KHskkieTF4sUxRDcs7wmQDGSRjlqunpguhn6U5zN70sJfFUizynXfQF
A+tEhB28RTyTx1gGHlaRUUlQiD6vere/Szz9mWYeAOxzujsD00wF9yYnoXomkS7x7gHSdqaV6xY0
VIuHwaqctvyyCGdKcPeJYJA58Nq6gTTVuRDZzKMyUmRUecqgT29m6+m68XGV2P0+c2ZByTlToDg8
XnFf1CfAcOvx7XdE4IGEBC2S6uxjQi4aUB/rCoAq8t9T6qUjwByVqKjNuwVpr/8/Uuh53u1GZ7VF
XW6Q0p+WgDabDu/ro/YQh+WxxXzv7jeQ9HTeHLreLCB+gFg5l6egtRUEm+bmq1N7bIzhUVJkwT1L
f4JxdiYy9oAfUkQgajrnImK5xGgyE2jYGpMJtdYx8JBo7NEZzEDrj3X6rSeboEmBF5Dtg322TFUv
cQRiOtSXbak4tOYSIj9020fVbRePt9lWv+sbsCLzEKaT6qbS7Gep+sd1e+F6js/Hp86YZDphcCZY
oFBMbwIdKItM/14Z1qksvuq2qDH6stHo/HGjM9tIkl7vLQvCtNB2NFc+0ZHI0tfcTzwbA4qy5zrI
UV2njJ3GsyivwD3cn5qy5F2aGc2WRB+jdnc32S+bKFAT7eaFlzd1dLoUcFEULWBg5H3iWcf4SFNA
9mN7uL5vXFey04bx+BZQM6tJtZnsH0Q7ZMo3TTS3TCSCORGdRYyqofqkxUlaemdYv+iZqP5Cf+Ti
2O30YPw65nlNoCyBHpR8j9wW4DszXgffcnAbP8wHEXE6V6fdy5MRF5d9mRsSXp4oZTkqCnNj9EVK
BD6Y7x53UuhX7NzjbCq5lmsfSm3B5iUuKnM3A552qp969lGUZ+EpRQhosgC7Re6RxWsvhop+fBkw
HNJ+NfsDyvlgPBPR+omEMAZXLJ3eWjOEbOSWZA8lqApFNFMiEYzBIQUgbTnVI4sCQ8ocdXFkTdSC
x3N4+8ViLKCRku4XqmytYscE70p+b0VHy/oC+Nf1I8p1CHtRjBlsHbBxPQVlUYdAJzPGfhqmRyWA
QxCXEXjJNkJorRlxNCqmjHNNjSnrOsxg9xva62sG6Qk8AlOBF1XtpYGwcEr3mz24O3FsoqrUGmtq
aTdM541AC2Ckri89m35ynx1A4yu4pf7DUv6jHNuqiZpmTkqLmvhL1GAyMk1caq86ily3/02bGy8Y
2CvHGHsqdUZp0dYYLaSQtuEwAEDXibkR+Mb4qRZj8VpiNXFH5egPzRFwTSxjC9iFjbkKNaY+01J+
cYoD0cwp3lW4V485A9bcLqrcQOww3WfJXacKHr8itRjDt2bSpMVE1aq+o8nBzZXHGs3Emnw/iUTx
wL3mXhcmFEXP2ZCbdAmTFC21yJgGSZD9ATLQDh53xJTl2B3+AjQrfb9+ukVrSNdg5+N1ULxsrQa5
43y3SqdB1J5Fv5s9XwhFdQSkNqgwL5iU2jiS67n5eHwr0k9JmhwZo/Tyyvv3emCSK6Es5hYEMXqs
BvhH0LQPDElbuIP1vqUCRk6eMQC/YRDVNJFRZktxuZo3TYwt9NWlc5rBrTXFXyLgRpQfVSKKWUTC
GGuolSU3dQnC9CUwzZNSgiu9e25kF5lmwcJxRSEtgkeQQnh9KFK3TK1M/FG+w3ArDDFO8aILR8yo
aBLRZGqeQwJaAkhHFKPti1yZtFRT124aiqUnCrzpUAuj2UZRTo5ndDsxbEI1M7N57pCh8fX5RZpz
L88AIV7DxUj861bHFQS2Ad2kQ+GBwDk/PWZV16usWFg8JMKnb+v2OMy+PQhMj3dGkeP5RwrzuEna
YbGtyCQ+6bx4/Zom365rwQ30dLSn0W5hgNjYkXdyWSnmuGBb3vK/f1F+Fu8LaI8cw6HgBFUEnuTB
lcy9QMa+q7qK4e0gkNYKKUYvwwQKR1opGHVyZ48Crsl0qGuBsXNXEvrBU4DJUmNfqpM0tdqUjsQ3
4rs+fUxEYEDe7xsEiE2CNCPiWCZ4qZPFtq0Sh8nW2x/xljhbIkq+cDdrJ4PlijNNsvQ1lTE/DZ51
Ug8RXp3yA2WXKT0xV/p/kEdTCUj62Uhtnts4WrAms25s4g8/5ZMaNJgJMONpe9sAMDd9qULR24a/
hp/yGNtQ1lrHzDScqa3zzO2PphQFYSIBzKHNVBJpyRRBIYCgPwK++/XbAAh0hKxfc6d+swWPXF5/
JpzDp0rsAZ5NYpgbVPpVdc3DMeiPFCgmIuGie8HetntBjP3NtrzqcYK9SsmRjH9WndvkguUTiGAD
Zjku5GmjLg+tpfn8qiV+2r1c90eCDWKj5LaSGtuiy1WQ50W+09ev13+fdwvtVollL9kSc1G2mVq0
pPqKNIR1DDCNZD8t2Xwqmhmu/A/ktH4jmtxLZYJktPgPxZJBq1l5VZSgtB4U9V5LwftWO9f14z4z
9qLoAu+COkvtRkCgIeojG+EhhRNoj40vhYUvHet3gTT64VeMzmQchIS6UTtUWE46cwr0eU/GsTrM
weSjW/0UuaMQ4S2yD8ZD9C1GvGw5DnD6t+50x9KPjuu3mTjqc3qLZ2IwH7bfaEsDAMsANhk9jbQ1
+HxF89jOpnRCRDFG9Q3mn4PLYJDDqjFFzPm8iMLAq1ejcyMu+yfbwpQbTKXA1m13inaivbRNh/re
urnXt427iAYluQHdonEx3Fqby24oKwQV6KINWkU5jLEkqDJzRaB7ChU+C/BD9rZNq0yf67wDDYnm
t33k9qYIOs51RjYQXZhJhRudzVVW3VBLbTwRvxnDvJ39rrkFQbpgpbjHCY1AOp4WAHvgeXG++Qu6
fgbNQtSghPANYB+TXONPNcRYtRsxLwLPOe2FMcYNVmVzjROo9H9v9jmgfAUi6B1vb/ZimEsw1rVR
7iSqk/2Sjg/1IKgRcZPkpqFqiCgthVxACVupBqN7BwFTEJcv+ldkyztMgiAH2ze/V5tbv0YvWY/8
gLQ6FLf1XyD96bXKOqb9JzDpj3rQY6LW+ATa14eh8ScDwFTNJQfL6/zxtn7tHJRK3+eDqMrHjZn2
khlf36qomZtUMu1BIV4BFhlLcmzgOagPLkbhRBvudu5Wm/5/5/GbwZZ6SYPA3NIB+5uRctTBWHfd
ZVzOCsUZ26vFHIRSlVCrp7ZJHqraUX9Ot3YRQL0gD7UXcI0BzPWaUaa1wZWEMDyuiuifMCnJBQAJ
DGFI1tid3QO06mMoy3HL6wNyASIFeVcZUBUGcJE6ID+sP5kbE2gElcbWJ5qEGcOscpTX/LXykXo8
VmICWp4D2wtkTDTNAG/KqEDwXr2aQfGCNvLBKY+VP2MRaa9rKhw1y7ti9jIZ4wSr+jBUaN/0t1R2
1/ivEjFI/ac6i8IQkW6MTRplBPiCsYGsCdlV7SG3D20liKw5IuAPaU7GBkv3xbW8ls2a1e1M/FLR
PE0ebsaxCkbpVWD3HNPbi/mI73enS+1jJd/A1uEr3wuQJtUnWuiz76qD4Sw+JkIehV2hdN8Z13Um
kWbJdxLTWtEiQOyQbXrYAjP4mFFrOnpIIW7JnS5QkGMRgBKhxd+2wOChsrmtuQfX+SjhXKeJ4ejF
k1K9Tpg+X7wJ1pFeKhda7eQwd1seY5JmbMBLGXfDN8pWqAC4Yj+nGhi2aMdX7GYfyynSj2smO7nM
ZVcnfSRL9YI3y6pjFMf09DGEnkiCdwXP7QP3gOo++tiAyWEDBUyStTYNPaj0zqOR8El7JM/xrQkI
9Hxj/hn9uL6ePLX24pjlbBdJ3foI4rrBLVAlkeXcMZTjdSE8298LYdZurCslj2QI6ZcnA0PZUsGz
iBPvYM3g0BH0EpoiPrf0Zcx6TaE3F30bkwOFx9Nein89ih2EWkQ2ZQPRO0AlbGdDWcUEZe0WW4M5
wl1B3Fz9aW8hKC/c31gvRUY8iigdOD1Gnylae7XqFWCYMEkpfa1SgcvjRaNg4vgUQDds5xqMhKy6
lagQUBZ0WqcWHxJTylw5KaXnopXQcm+Xs1fOMfjLhxQYRFLPt1k6a06sZ4tA3Q8GSvZMU8y/gpqd
RqEt558jY1DVFJdE9qPcUR0SYErzswb0v+KizwkIaKcP7I/BTpr3CxIxPKXeizDi4jnM/WcwFynC
TTBUTjKAVf/rMJub7URB5iV6SEX5ZV7+Eik+mjNHPIKJOMxzsOv0ea46KE0jyxJklZKfveOvW92U
RytIH+TSETOec+LZvVQ29YJLG+8QsDD+r9Q6JICUkyB70B7lhxoxQ3VXDk6iOfprPDgib8NruTgT
z+z01phbakdYYpJV93EvgQ9Zf8qjJUiMLUhj4Kfqrx1wlVuun5q6FJShuX7oc8nZpE2SWEpZJvRc
oRamPdbt+/VzK9pTlojBxEAFUJxgdanz7l39fbICigVcb42bxs3uVgwOPYh6dnipwbNFZU7zpPYg
ZEIXw0dFpEBvCaXMl8JM2JLBv5x2C0hvk53f6PsUxe4a+lEaHxC1PdWgeh9OGIAZoiQcO6JDwt0w
9MciXrbRD8jWRpYuN0tkGYhfDX1gqfNb24yzc33T+DLQW20jZgcoldEpaia0Ja81ArME8w3MH9X4
/boA7hVrfQpgrlg9k9tVkiCgy5K3SLd+RGbxRS+tP/5/YphLNo/lXkEgi4eV/YR8e9Db4TiIxk3S
b2U9NZ5NiLlBKAz8OOO01DrW7DRHFJSUjRs13TEn1Z0CRhMSiSpKvH0BA4xhgaoVCSCW3I6AkGvV
JISvUfOm4ukUCyIt0e8z3r4DoHts6O+PE0YubxglLa9tIjAu7nrtlGBu8jieqyGjyaW4/ZkbQTp8
W9ApZQr8Gs/C9ktFVd0dy2bQ5g5XNZ4w2QvJ3Up+Ivn/UxHmlLQtGN8HoBl8ZdM81XyqitxLzdCY
Bfk+kSrMYYlAYl8OCuRoUgsaGeOYAOu5VslvRKT7FWMOixoj+pbpitW55Bb5GMZNK8DzieyL3sS7
TSmjtWi0DiLk+GVOMB1JEMTxgt69CsxRzBuyWqSGaanDJrutPkcPk1ktJzVpf8hpbRxKc7wv9A0U
SkqtCMyBrs+FH/i0a3aSNCI2LbZSCJ8wKiI135L3QvKL+BRhHtR1tyaSxEQMI/gFm2aEJKl6NerV
UarneL4BAwRQwAJ2PIHt2YxHyOR6yYcctmdMX7L1OWqPiihC4BmFCtYQygdlXDbTF/WmLcvawElb
ZHZG9NUGa6U0gvcQTxHKLow8s4Gc9sc1vjO9vlgSNBIO8AeddTOlxVG2u1dbFzWQiMSwbgddLLGs
9ahU51oXKIvehXmfgU/V6AXUo9zAaq8R/ZSdRnXXZnnVQdTwdcGzYHgpkQZ14yPBXGVU+inrgnGP
fu/rtsdr7rD2YhlvlFlbWmcNFrLRfIq0S7zhQJ6BDkp+6KePOW5HWRAt8Ox9L5LxTAP8kjrP0DQu
Fm9ulbAqDd9MiStNaNCJDcHVwTfIT1NhvJSpRtsKHlkkD9Vbe3mwF8Hvi2yE8VINAddQ30IdIgVE
DzEdFSmw67vEu2N3K/ZRRdjZRivLQ6eZyC7Yg3GaW9PZIjTqGWvrDFUmGn8nWC82B4AhMpJqd4iy
LGl+WLORNkYIlowuOetb9/owbihW1KYeaJohX+UgLgbYmYV5Nbrh50t3b5Y/O7UXyRRs00cv9m4N
pVQDhKvCNq3rQx2fpP42Fc2344swkTjBkUI5j3HkJB+6ck6od21yBxOIPSLld5qVvF63Bv4GfYph
Vg8ZfknD4EUYNIg9gJT9FhXVb8QoqvYpggnqFuB28rmEJjF51bcgqx5TEdyD7wU+RVAtd/sxzgkZ
WhNaLErqSOpfevOSkzFc0sFJf6NPCjvyKYtu3E4WAoekU1WoU3XHKA8j5U0RHVHRpjB+FGMGTWOh
OXZU8/yVSHeqrH+5vu8i82L85jZqfTzTbHe1Peam2zav629Q6Z0tFOMrp1remokG87lU/2Woi+nM
cxLoWfwbkeN+QxifqZk9uLAJ0pmxWTt6pzr13AtuNu5qgY4NvTEWeHbYh3WqT+MEZiu4MTCmrH/o
X0rz22/sx04Cs1hWsVVKKcGjaNX9aPkGBt9s09N1GVyz2slgFqptDQP4dGjRNvozwTCdrMwP10Vw
D+KnCPZyUdR8VI0Ce1FLcInvJGuCQnek5ruMrOh1UQJt2KtlXOW2M1poE2nb5NVxHj9XcTMKFGJT
cEjuod/XRtkMVRoAEjTmoBhJKUuRuRieOaB7wDxsyJe3P7s3kJEcRMKY1buQxRhBOpndYA2r4VVy
946w5kYxq1DVtvtmSUGb3D9fX0E2P3UhjzGIMW5kkNfMhhf/mDxa8qITpQynuI/d7r8oJzOniBXH
YoQ7VKKIPGEpi+2lHR6G+GlqBG6NCW4uRDC3pjISRW/pCtrkTcvfluW7WodlLQg5BPukM5fmEqk5
JiBDkbxLnhepD1sZM/JsBU+69dtGYv/6PomUYi7QaiyXesFge6/MTzog8Nr3sr9rRN5BJIW5Q1c6
OEYbNhh6BaiV8rWaVqcHjaclKvnzzACZQ/IBuNJs9rm16YM65GjZ9drosbXeyPy9/bdt7R92sJfB
KNNMWlcYKpSR2ypy26LvXG1rWgduQjvNZrH4epL+vL5NXFexF0oV30UGzagtUdPLOL5t75nLdDvq
UdBuC9AFoxKuORxhSw75iOmNmuWvnejtz3jEC6WZsMFa0SReoffSa4rnab5NJtGEeNHOMb6Q4vvz
HmlOr9bq/yHtunrs1nntLzLgXl5tb+8yfSYzKS9Cqrvc66+/S8mXbEcjbN3MAc7LQYDNIUVSNEWu
BWBSitv2nmYSb+df216pwWXBhqRDFwMvMMzcYb+iH+jjSg7rMvuIhu0Vqv1AKczIXtrDSK2rWVWD
TKGfL5+lzJRcZoyLurGzAn9D2iifvHi6rQ0ZMrTEmPxV2bWjOg54PQ3x3wp8sOLjMEs8UhTSWBGz
GdkJhuP5bwi9NEYLNDh22FqZ34MTB0YDevfDIiOflAniEuKYNVauWxCULtQfu9BMHH+cnhXz/eVj
EdvsrBCXCctBNZUuReLNlkjP7uv8oMlwemSqcJmjM6uJkAYi4sz8Wo5FUBf5aWjUK+C8BZe1EV0j
2+Nh2m7yxdxiJNomsJpNbycjMsw0zJdbajV+Pqb/VsH+L6jOluNyQ9OUiZV2kIXuwpVXYajFSm5q
N5f0BGXW4zJEtiglSSeIybsqiKtHcHB6w6ONzabLppM5ApcjHEUz12Ue7XCO02NR5wEIIg94N/6P
Yrg0UDdd1a5Abw+zYvTz+tobPs/e7rIq4lTz52T43nC9qn0SV3C4Rr8h672mSCpYial4MgwX2ItA
5mVHUu0y/aCaaH5L6iGZCC7846ZU3d6FmcY1v5uz8j432p0zNvs3WAqDMVj8sjASzsM+zU7dN26J
OkgprtX1tpK1XITxeP59vj5dlXKmHkXRMOG1pm0n33SvWgNIlToozDpJpMiEcZVqh8HnNtOgjDM8
eXmD/Ub0KjBNlDQPuqxTL3QxLLNhLw6zCq/ehftuXsFMn+HZsb2p3H0+RZcPRnj+m9/notFe1bka
dfx+b2d+AQzREsSe0llYmRQuGKmZ93GS4vF0UVXfab+4/a7TZXCzEiH8rTw5VppOWuqEq/t5xJKD
s/hafLxsLslx8F+uRpcBxXuGDLNPPiyNVQTKbH+8LEOshw0EMfYg/OqZXkUhqDoajmSmH7Xibk6m
oLIkS5IyGdyd4sVAEskSHMi4gD3znmgvuvvushpiU53V4O4TOzMAhpZDxECf7H5fFJIoFN5XeJf/
bSbOc7O+bBvFgJlGZ42K4bCkz2v+Yc16yVUv04Pz3XnKnbjzChCAuzTEixe44uvdZVNJToO/R0iq
rF22QgTehIOmcvyyple9UkjE/Ox1bfrtvyqJs8n4+6TW9CY1S8jpwxFvS2jwAGm0CLFO+k31/Clk
HAKu46PVL7v0JYfFPzjq1JsaQiG5pqrmr/Rd4tWhYa+3ttX+W8/6lZJcoTk35tCXWemEABZ5rNQ4
0Iz4QQHI5uUz09i5XzIm85tNCTh5WAUqWQj9pF7SfHpkQ3ywJdAcwEhv3QCpjLGomyAOSiOnlsln
/n1JPnOqjfy1aSeNVCyEo+ydHgBZ6Ye+Ww/ebRoMkXEyHqZQvc526VP15bLmMm/lcsdCU0ymtiwg
sO6sPuU6XiatT/9NBpc8OpJ641zjEG1FO6VWA4aDKkpS2bKSTBUuhyAe6tUBlEToliAtbE6u/r1r
JBWW7Jy4/KFW+LByE6hC8l0xAqg7fxm9OQBQkDW4vkksSZQL8xWWPoD2CsJirG7/7RfALK6UpcEV
1SvlQ++R28zuwsunI4zmjQje9XsKZD4jwS24egdSTqCiAK1DXZy8aZRkX6H1NqJ4L2/1pB+z2Amx
zlIdMBF/bTY13t3VFMMeYzS7CdKJIsPhkNmQc3HAd2pdW7Frnv6otO+KDAFLWEFutOLcW1uWouoq
aJV72skmyt5QqyA10S/R1tEHw5DkwMT6/JzpBmvRq/UyQieDxi4ODKhRAA+LgzGWzC3o7EPhVToC
mgjGxn+KYP++SUdYE9fytYDJAIYPgDcAs3h3ht/9aI/WVbzrfecme8y+xEcsPl1rJwMQN7IlPWFP
nFE3/P4TOM9vDXt08xp/QlsBFUbxsa1+Qkfvx7hTQ5Dj3MiG18WneJbHhcFKrWoaMqZyXft5+20h
B8NcwlR7pjLAFmGi2qjGhYE2jx5teogyhv0Qf9eG68R4uhzUwvtsI4LzeTwpmn3OKNvq+SqFi6jO
1TwtflECw2d4aJt7Lekld5jMLbkwSK22BxoSSjizJdeqge24XDbFIE5VABrGGCc2/lwu+1bJUBRG
XiHD0ys0/3c0C7wUvunKGIqFuoDpwmUsxVhm4XQZKgeVotLgVoyX7MEeaLfDF90qSe5CP9hI4S6s
DFMFbpfXTtik036syR3egXwsCv1HMZzVShtTdR1G2EOaPNrj0cAoty4p38XRCmgRC0uvABXlVz/i
NFbTXKdOqBy6JCA3JphsGArWoERs9aGWrg8KXQEwn5h+Zog6/Lpig30MB0079CC8m6VgHOp+DBRq
DBpcDiThlbWRw2XCXpsqY0gVtIYn7XrpyGcsP92CiikE1zgwFcudC2zRyyLFxtzI5FLfAhbwBthl
kAmAPmNyrprVuHYQt4qDUNbN2h9dM6Susc+r9som5GMypVmwuFl0+S+RGZnLiW1Vjmk94A9Z5s+x
8aTTO8c4xVohsbEwDjb6sn/f3DZZbLTmakFMsyq+bd0qbRoNqRFeVkYmhSm7kbJ2eTmOlEmxPozW
Hp8qnqyhIBPBpQ1lWHoQc0BE0X6wwBPcfADIxWUthNeUCYBj7OQLQMVoarm656DY0JYp9/t+/qGW
63HK7HtqZietLyQfYGL//yOPXz3uY7CBYijTCbuqCpzhgwps746cOhJmme5PspcSsQXP4rhunNbM
1epoUM8s0fILawN9/1IGfix267MQLqaLxRnHRGdCqtTXtdpP65tOeQYhz1scG6MKWCvVHPUV/LqS
2HlFLBhPI12UgeW2XpxgmWQfJUJ9gJIFER5emPg9tGZcnLrU8FECEDj7oJtuGai5e9WotEHDfHjT
5/9GHG++Mh4wQ41PRhcbCI4xBHgWD1Md64UyRBChN2wkcYkQdEVDHmuoYkr7g2XcqdOVO/zb0NKv
BsNGBJfiRjxgKNSDiEyNsvm6qN/ygGlbKhY5ReB8lQEi3T5lxtLKHZDtrgFfKqn1xO/dGxlcHdHk
Cigg0NkK2Uoe439Y8MoI5EQGnpGqEp8W304baVw54fWTlVsA6Qt1IGv2SlgFheqvt0M474a7/vui
+r1s10nc6zrLNDkAhK5zWl1nn/Z9xDh1AM18SvMdsCywu3VnR/oVDZTr/mtJ/eQtvdWNZC4hKUVu
pjrbFMpTw6fV+9zbE8uQJHVhAIMLwnFNDftJKouDzdVU0Tqb47zDAS6ftNwKKof4boVa0Ht3+fYQ
ZnMHcFxsxB7EalxAVTQHcmg24ssj2eWpHthV4sf2dQs20Mq76xflLYpt5HHRZal5o4M4Ae2SfvUx
lu5r6olUd172b5sDv6IY3REL29R4lzK5U6K2GcczIIlConrHckYnphme1t78cNl8wnzkgpGO7ZKx
/de/z2mdcn1O8wnOoO/19UNpfMeKhyS+ZDK4YMYubwFIURxRSfdKf6sut2khUUPobhs1uAjWeyel
igs1MKaFsllZj/E4f48nJWjaWeIBYnUwsOdi7MFyeHyF3PDGuKULXFu9y51r1TlYraS9KHRqsD38
FsHU3UTPohcAuuxmJ/SaWgnMynmPS+moLYA1tsYdvuvfp3YdvcUTzjI5T2hJEbOJPXzvtB+7OMao
K9ZinPVNvnCWwvnC0DttqZjQrOoisMMO1q6TbeHKzofzhaapBrOgUARDl0+Z5VyPenxc0CC4bC/x
rXE+JP5Nd2gLD+EDP2AruIzOsbOC9eF/wINYMU5kXTJhobwRyKUEpzN7kvewHc1Mv+nMK69zn6ZU
w8hK6SeuK4kplsledcw24riiyPL6obTwrRbS/NlQ97UsjqQG5FK3ndB5KgkEjFF7BAXuE32/PvQ7
AxOiy/tBvnIvdgxAsQEW1QL2GycvNXvHUE2k7h4zjsO3BtBfmezDTxy5Zxnc9WAODa28CTKa8rvd
PTfuDz2uMLyZRuP0fm3fckkwgH0VrM2ogjmPoHFmZYMDaV79kNXHvvq21JLnAaEXbERwXkBBFN4p
JZJ3ZoRTepuXEi8THsrm97lD8ey86Bt2AQ01BpEXN3CmOFw0GQaPTA3uXBotxl6NB0tV3q1KflBp
xcrs8CpaGHcto81VX1HLxXNjGYqJqrjbWR+mfbk3bihbxveTnRySTKzNH2F86rFtmo1Liq6h5h5I
ej9QyaEIr9OzMhbnV8NUroQY6H0l7l1v3wzduNem51STUdTK9OCcaxmHwlxsGM2wvk75izPIlqVF
4WjprOGpAkAMcf/3RZqNemmCxxgPC47qU931vYH42vxJVYIKUNLLKot/drnwbrAVyN3ciTu50+Cx
NiswsfNTfVgihvIko+TkEeZ/lodbOdxt7WCfrkgspthzH3qV3+wYNF3+k7q8HIIu9Z1TGcXRKrn1
ROG6lcsMvqlM4gkEeQWIr8IERBix00S2+8mjMkhpkV+AJ8p1gcYCQDC+FepOiarQzMVgmX5T1s8a
lR2TWI2zAM7xaqqls4YPinDsmpsiaW51tj7WLvvLNYJMDJfcsMzl6QSvoJjNcD7Wfbtba2NXWe7j
ZTGicN2ai0tuAAdaMK4EMWZ6rEZwoHx3iwo0JbIuk0wd9u+bw1fcNVNKz0G/UdEjr7Z9xidv4rH4
sjqiOmerDh9Dc2XO6Qp1MpV8rPP6/bCkO9ci+zker3pbk3wPC8WBBRxY6di+BRfp31qtU59kU2bY
IVmtyLO/4jMD3NVYbR6fiWyaWWjBsyy+91jO9eT2gKYNLdrd6Vp37ejKs1HWkhancNAdVcFvnQwu
gWeaNrT2DJ0wcFahknqXrvlemb1IMTBXY6xQcPzceErQO+utayNPkPT58ikKY3jzJ3AhRjpIbglU
pf1DM10t88vl35eZkoutximcBCWxHbrp+zS/IuSTIntyFLahsHKm2tiUBfwJ34Y0UweoSASe2P2k
IU13wLXX71gbSj30MkJGcU7fSOMs5tJVzS0L0pTDGvXH8qQ/DLufzApXJPGzJmDzMoBol0EwCy25
kctZMkUJrsUNwrpzcFt1yfUQvziWbPlCeBVvpHBJap5ctep7D6tGM/WJmu/mNc192i2HvPjspUnj
a/j/N/gIFmpVtENV2+BBcvKsm2Nq4EnNQgOvpH00Jz+WVfagJo42C98V2OE00RvnLuOySImTYTsx
nBYs8oG/M0RgnbDx7gEfNo6knMnCfL+Rx13CRVxiit/Tke/RrxxujHA+WDRU7wBvFcaYXFCOJerO
m/XbZWvy2A+/io6NXC5TFl4MEF6YOVxOLqB3GQQvgEbeMZCr+aU41PvhML+l3jiL5Nuko9LTElxs
EAlepcENvWmJpkEGDiTMVRspXLp0lXrBJyMMOurXg/aUv+UjCkSrvx3E5CN7XpOCJNCiHvd2/JKP
3y+fjMQhTC6CayVN8diInaJi8Qi2CZZwXeOHRtdu0UcPL8sSZouNLnwcK8rUlExW1zpBVbxvvXhf
jZJjF97J4MUAR7EKChO+++mRVAcwPA7EHcrduCThFJdBnbS+tw6+KVuKF6qEWxfNDmAiAGTs7wqg
ASJm5lIkQC1RA2q0P3o7OYAAYv8Gy53F8MCzq0vG0aQ2NkjnWyun/uQVfioj3BDq4mgWSGx0xwQr
yt+6YPve1VeHuZp34zr3btOEbp1IKjRhvGyEcBVarmbETtC4Dqf6ZXae9DdZavP7XELtpmkF6Z6F
CnCsot5LoxLzv4XhSGY8ZLbi8mg/o2wGZg8uXOORal8G50srm6TjgWt+5UwcBNh4QPT9CgFoch2n
MMERgLel5sXCRHO8i2/wPrHrQM1eYxU6/3LZy4T37EYgF59r2a9LBgatECScTX4PfNzOPRjO4Bft
56yQ9XOFY8Zogv/Rj/M3p8MEx4rACuuvReqbpxIzvv0VPRh70J3V4MzsjqavgY2lDcDBK3tGE58g
KMc9C3Rhr6BM2hKgLy3Bc3SaWVeurXwEJdkh1cq3RC7u9t9iuPztlJ2jOBPEEK27dZXmWVnfYell
d/nkxOUm0Gzxuo6094rul4513Nke2i76XosYmjLVADKvfwXI36mWlZvCO2MjjPOTVKVKSSmEecqD
qh6d4Vuvvctl2IHCAwLxI+4+kC1Y/EKKjtGeaWT9kHLBfNGuMVPfyN9UwGJuykRX19XQNfg75znD
gn5IgWkBrXmHRQV/sO6sRJIrxOb6I8NT/5ahx1aq1ClkTKMFdEp72JkzfaBT2vil8fmyIwjT61kf
fg+CImdoTgNZdtV/zbzykzvHkspYmJfA3IyeMXoQKohD/tanBkNONS84fvbCngQ0ih/M+/kx+dy/
VFGxXzXf+nZZK5ErbCVy2XYdDIOiPY4BzqUJ6iY+jE15TRbv6bIYYTW+lcN5Axlsr9CZZn1o79eQ
htld/OwEjEtm+ZJJmgcSpXgC5xqZsbdyHFVa/lA6vN0nz3r/47JGInfYKMR3w+aGrBXwcmG42g0U
J/uqqeTdZREi796K4BLcAnpetSMQgT4SSBex/Jx6QW82O816CxgE0oEBBjIDWMv8XCWIEDPTXlgu
XVcfYPx+YZNgGe/lU+XiszlLYnbdtKvcqYrLOMNUeWLOT5Wbx77iqtiCrI6XjSecLd+qxP6QjaDM
tCaUsFCpDedwRRcWLZfTLwLaJkDdSoLe1xYwrGUAHaYnJWyuZDBVwse07d/ATnjzN5RrsYBWB8oq
V+QT+whl9M5Z66dHsECiAw0M6ctai+NMw8yFpbv45uX7Zt6sgeyqwcd1i20tdYc4C2ffuGH4+ICW
kdhY6KBnYXzjbDDwfuO2MYJaux21NujaD2O+s7Jud1krYaxt5HBfgiM4zEdrgFIFuZt7DGLH3y4L
kCnCRVrfAvbHXDBQ6Zh5YGLXuFCK22bJ74BUKbmyhPUEvsR+n5DBfRa21FScpIIyeL39yU5MD9aJ
vUj9P+h52N/NP3xsZXHBljSNGptsZaTbkb0RZhHGB7ygvJ5CCpoys5V8gQhjW8NrG4hCgJ/vcdeX
SZeFNB4bzQdOh/OgkJ0UMFHoChiL8QCwjGk3niqxsuMkGSc8ThX9O9DF+qklq1uEvrCRwMXsahRN
bLNJLLP90Y01Zl3z/VJoHYZQncNltxM2FxnPzm9tOIMt7lJNYwdt8EE9p74N4qQRvG7ucYgYBZax
b4D1H6gH4+NlwTIrcrf+ZIO8blWg49o8dNU7040u/77QETZ6cbe97WiLMsTQS0ue7f6a1JMP5pjL
MiQ68FD9pECmywl0sPSwM24r2Qwb+xtfxc5ZB54i0crThYw/px2b4X1h1VG3vJSmEvY031fU8klK
rhSl/XpZK4nleAz+dsXr61JCqwHjyHbdhI1+X8/jfzufV/N5BQFifILz6brH3Lpd6N26SEYUxGEE
aHoDRBoMjubvqy+303WYe1x98wJYd1AZjD2NHEJuTV32bsii5PVJnUVxWS7rLWK3C7Jcmj2tZTBi
Lc5pBuwiHbDd8ybLnWWx89vc6M5apUStoVar3zr2OxJfOdJxFfEljsn737Zjtt0IwTBvPsVscNy4
+/XW4IbO8xKpYRmRQHaJy6zH5aCqydN4ZjXKPHjv3Pp7X9WRvZJ3ureA0Vk2qSn277NqXObpl6HU
jQHSmim5rWozmGe38V1nkawWst+55BNcBsod1+kzdvOtHvBUqwxAjmqcvDMG78sEpOCi6w4t+Ufu
459tJVtnZCUaNrpAyPD3uU0dmYGDg/vPa/dNdypl8Ng8lcUrAVydErfFUiceatpkXK4Lu3yv6yPY
P+c4woRlFNslLoy89VESBHSRbdWKE+5ZOy6iM80sipZpZ+f7XNl7MgwusWucf58LY3wJTaU64PeT
dEf1Zze+qgfJh6FQBTwasjkzFcRBnFdMGUnmvq7csHFv1+XakBHQSn6ffxjRKrd0zKV0Q3OZQUE8
kOk2qQ1zd/mOEOcH03CgBGOZ49N3lmVll9oZHl6euhb0rBSkJst9ZwR61O/j6C0DE/ZGHHcwnZMb
6ghe3dCx76rkpVhCDzAFl3USWs4ywWLieWgb8iPPZpc5RTUXbjgYe8c8qYvkXhU+kwHO848ALvHU
2FahrQUB1h2wncCks3dD5bvhBNjGcX0tqKLhSlFDUzIMKA7ZjVzO5YwEe0VGBZcYXPuo9/N7a6DX
y9KFg0r8bqAYwsfXtpKERbIWwWWjClM7Tk530VLELczloyYhnd72OLiiwuQrwHjTYj45ffpYJPMD
Go1fLosTBvBGHJediLXoy7KmblgV061dpddjXtzY1j/C9/9KgjZYMrGYC5BNHhbKBVif2hQKCnT9
Y0tbP6MhlX0QCt3xLOPVLF+b09hJCK55181OVZsvOyCRTE+XDSb+FtyI4Q4o1r2eFKC6C/Xe/Lbg
fdiowPqpKAbFe6G3U3UDW9X51Qwi8B7gVGZa7y//BeIj+2NLHtkUHQQ6jAP0JMrQ79Ss7f2C9Mm1
acQysiKpstz90RSY7so6yOqj+jg8ZmEZrPvmON4C6CS8rJY42h18g6qu7WJYjStqppx04LiP3RAA
iEZEI2WnPdr32p7xpq67Hm/ipnSzX1hybGRyGaaZ0jg38CQRevlnok+RmU3BbKMQbTTvXTYVgVZ6
MkhBcYfJMfG+j4cQPMqyA96Uiq3TK95SI62p+zVSd8M+ieIbZ/eLBTd5kPFNC6v6jTiuMl0bMpFW
yd1w7NQr8I3gnaL5VE7Gcfxnpthfcb6RxZ2hOQLEMGvZlXBynsie0UvkgQP+RV+PwLIeJpJYYL/3
qmRE5YaNblCQu/xYqqfUdhUbkxvmRj0e06V86jt3jVpatbgkei2QQcIJg28jkDNmpa3dpNgQWBVH
nTza5K4g3y8HgkwnzoZe65axoo2w4bQcUrUIC927Hxbj00Tr/Uqsl8vihCHgAcoDY6KWrfFtZGxo
uY06N/DGwRy/j2TqfcP3iqwNsmnMb6ZmNBNfcwDXf1muMF17CHVQoON1nW/Gm7NO1KXDJEqVottp
1lG+DNFlEewwXnvHWQR3uYFsS/cINlLD0vyoLFiJbr511dG0Hi6LEfvEWQyXJO3Ujbus6FBB0tRH
le/TOshzSRksTsUbezF7brLGZDoaCKsgRUcPstyRo7Wrjjpeg+NQRhspbKNsRHEJSimcLraY3X6T
jyIxRvpBOnvNrkr+fBxVx3SKjc9mj298j0plDpk3u0DW0lsfWMx75dbr/Kbyzci8MmTD0KJz2oh7
1fqmuaEnOWK3rf1kRje/Pk04rcvOIAqnrRCuPFhXJEANzxhhYXZ+nAWmmWDY8YdTvfTxD6scdpfF
iVx8K45zcSefmjjRYMI+efbyIDPZyPouH7/9NzGciw8FhjszG2LM5qrpJ8AXjdWNB1ymzkL0vkUW
m1i3XBWNac77kt4kJlWR/yaqHara8i0leehocsCrjeT6EFvvLIr9+yamOkxnZXmGw9LtOljLG1uN
VE0L1OHHZZXEnneWw6X0hJYeVvsRUEZJArIW1+CWDqaslOQIUUp1wPr423JcNbPMywisDFhOJy8p
KJZkLDGy3+e+i4Z1nVS6Qo2idYO1aU51+o/U5T8LCNRj+P7BZpmr8i3IIjfI6K1wNDvpAy2p94UT
B241h5cPRHjwGzFM083Bt4Y60HbCwWM4wCfldWOnPjXfz+5bDh53KiYqMCLg8HOzijM37eS2uIFm
+1jqXajmw0kpZQMvwoM5i+H76tgENaoiw93Q9QYm4a4aRZbWhB68kcClNW2117gYmCL5e228X6tv
ifX+8pnIRHCpDGvuIGJl12gHJKoyOazdY9VJAl44rYGS5veB8G0YA/wz2cwsFRe+ianpo7lrAoIO
hu+OgbVPDuqh+fIWbF8HK/WggnZsTK5x4e/FTZPkNXXxzTv4Y/KRuG9BE9lK4CK/BIMtLUx0LGx6
FQ/Ut/sPFnm5fD7CmNlowUV/bVqFlenQYvBqv0oOU/LSmx/tt8C8bFTh+3EWRnVG0EgjV9b6zqmL
yFIKcFmuMk9gc0avio+zOvxkbKZ3bjbaMNlyYh8q5X7dD9e6XwfSMkdYEmwkcY6N6qcEHSwkdTvl
zgQaK0PiKEIS/sTiWE9aoIdphCHGxrck47+vYwokvWxCxPFA5oHZ/b/zXDJSEMZpqRUO3TX6wIHW
Fn5Fvl52jNfZ528hXG4Az4pOzBxCFHqnuBFRJNea4IOZCcCwFsO/AJYNFz99pYPIvPJMDEhMO8ai
js0DDwN97Qs6qQHdSzFXxWY7C+TCKV4tT+s6AggbckftG8X+MLSSzx9BJvpbKS6c0tlBIoqhVB/q
JzZd1ez7qxzUPq6fgFl7OUhhE8Xn9Ecrl3MGY7Jar7QAD2Y8Dbv+HcpTvFdbnT8/jjs22QL6Tk+y
PyUxJN/NnElbFMz5w0ED5rCWBmnS3huxbJ/udWr6y5YuF2HUcqqxQecx7NZP03TM9BF8VlerVA5z
tL9zxt9yuDIYSKGL22G8NVSAwDKTyk/obnlajF2qSaeCZLK4EoWm4BacC+hUFn5xnxyXoD/mpxLs
5FM0YEdlCJNH5IxnmZsIjww8p6rnOigk+bn3XEn6thliC69wn7t89YvitJJvb8gY+OYHWollvKYX
ArDiuvZjbYUpWU4DQC4tooSXRQjaiTirjQzOfuo6K/OgVNbPORoTc8BJUJ6qfQ6K1SVqRr8Pkp1s
MlPohxuZzLabsrJajbHKGsgsXPO6XZpIWdIr081PaiaDpRYf09mE7E/ZiLKtjPSFC1EK2Nex2as+
9LKC7PW99bcFubSLicVWjV2c0tR/zov7VLv2EuI31lHp9+YsqzDFWX5jPC7pqiW6oo0OcZY/7Bio
axYmkRnawCunu3pfHS47CDv/V7G8EcflX8/J1UmrYMBZOZXp1fDvsy5/WY9nKVAay1565n+KtTO6
xzmVzNKIL5CzAvxE+DA7NkjOIMA72Hv2ONa/t6/te4buBdirg136sp11YUpiOHLsqfw1VxHNMyTZ
ubVCR3F3JTK6TpSDl5JvgKnxx6rYXz4hdgKvT+gsjsvq6lDhQSWGQ+hOs28UNYix9K107s4c50hf
8v2o66G1yt7MBU+17OTOcrks75qzMRtG8ytz0DA9pfv8egW+u3ooAlXy2CizKZemlsI0KqzNWWEN
Xo507oK8BcQ8yHiWONuB5CS4bFOpclyKwqICsWcTyk2BFo3fOvAJdiHxgLCRoT8/yMbjZepxaWoe
F0ahBJdJcy/o1kcA3gXASb9Zi0OrN/5l5cTp93xw7I/Z5EQAbShT10O3Bo3zNvPVJI8Avz7NpsSK
4uR7FsSlqobMbRx30EqrzMeKuB+a1NtNaS4JAOlhcTkKs3ITVSgUGiMg272kuP51LKkGrm/sFtAE
SeRJDotfzTBrjEEsNnyx6srrNdH2iaEEWj8FQ0r3S+9I6npxBv5jRX47A3tvil0x7TBSZIxfk1iG
RinYqforknk2iqax5iJDJgaatu98BRLB/RotO81Pd+TdiEWG6W4twiViYIjDQZX5vvj+POvH5RGz
UNzOdJjvYyQ1y76oEwmregpVCxOJduPH+MC9HAAyi3LJxHW7MjVYgtZpHib2crfo5eNlEYJ3iL9t
yiUQszBUOrKqIM0O9Ih7BxBaio9t4tYvwzQkbwk1BjSPqRntNaHUUqsMP5paoYrFtNygz1aCiak2
k9ymwog+i+GHB3JFmcdEKVD16qGyPE4YvB6PEsux++rVfbaRwX0nO0VWZVNVouL4OoY/L+zDeBpC
/f8Fgi2M5Y0w7vJ0+3YsvAzCyurWra7n8RutwV6FlkNuyXYXf9YyrzUD6jBwDy2gO3B5Cg8eDqks
Voo86Q+s1raDdJc+x6f4Rrsybp29Gma+3WEumj1XyVxEGGfWH+l8paV1atHqBpMe76f+Tk2xHYoH
9Wrwy7H0M1VWIAivmY087hyHucoHi8IlreV7rT5n5sfaOdJFRvwiPsGzWtwJgi/b1N0Majlt448p
0MzzXdMc27n0lXEIJc4pk8YlqyQbia6w7wnGcpO+qMEaDmhIgKR97zwnt+YH8oHBIKn/vn+AdLIx
JpeyVBcLymRkWsYjCUfDavaOS4wAWCqyaRZdpiOXulAxtzlhJbm+H7FeVO7UkxGlUbI3fPZ1zQYx
Ugzw61EWOTv7rvtYHskH3U9DL5xlLQthqt7ozRVGQ5mvtV3CidaqDhqMt8YDkXzhCOvnjQhmjk05
VCnoRReIyz/PuPmR3XSy/qY4dYKeywMlLtp0nFWBxJQOed9ZQIIv/TK/6hLqt7EMWUKszFkKZ6+x
rOJesZiUcrB9y+kSMNjZ7r7DumpU1msaWh1ZsIBOxn2rxR8uh4f4tM7SOVMuHWANkhbSbVLoB80e
eoBUprKCQWZJlug2B9bQtVcUdbDCGODj1LojYHmuWtnYpjgKzrpwyXpQhqSu694K23QAgmOog8tH
q+5dsp/Gl8tmEypk65jLQUf/NUVRU1qKu3QTMvPaRQr5MudrOJqxJHcJDwdwgRiRRsPqFemNaSS0
rgxUPVY7Rytdo4ookipE6H0bEVwuHhsvNYoWIhhQDPtmwlZ+lJ1kGUqmCZeEB0vPu4WJKfV3ah2l
3pfL5yH7ffbvGwcr7JhgFhS/n/bxvdVhbVSVIU7IRHDZYFbUpqxGiOjsMpg1LHCS6LISQv/dnAWX
CTzkNIDMIK2BL9cfnUfPvJvpGlTkKCVNFVYWG1Fc2OO9M6N4ksQHUbLuvEqJVrc6rrQKWxWgUtO8
y6v842XtxCFzdmYuB0yJOWGDCfbrpypsjCut+94lsn05mRAuBTQED0OFDiEKucHSn+ZclcbhLXpg
rcIBIuRrPp5knga6xixj6jkAAYtI0bpd3/cSZxCf0B8x/CcrZpepjiFcxD72J9TpkJelnyaf2+qz
29yY/Vue05Bk/qcU/8VqxHZjKOXPS+jFVCMFo7fNskpyjfgLayOFSzbzYizaRPDVyqAvjS9JaGJ+
0joZaILKFuZYrLwq3DeiuISzJrFu56w9gwZGUDWfi/prHJ+S/uWyM4iTwtluXN6ZC0AJeA3EOMvM
3nOPRVVJPuCEmjh4XDdsE+AVPAwDXbvBLvWcufSn0o6oE+/07mGGO1xWRRg6GzlcfGrUJF4840PR
iYswddtTs9IdmWSTScILZyOGi1Cq22SxPIhx4/h9oqp3VYp5v1iLFMcKk3r0cd+O/lqVEsD0n13j
Vx7hAEcHvEku0JC5/E0ruzKsBHWpdrdGTkQBs+Pem8cmSMLlIzpCj9b/vuHyu+p9di0jpBK/AmCW
Eh+SBr4n/4+0K1uuG0eWX8QIgjtfuRyeRZKtxZbtF4aXNvd959ffhPp2HwrCENHyRMzMgyNOqoCq
AljIymI5gWEYqcpIP64634AsWn4oXEwpyU6ho3htELrk1/5+cl3ziseSAluMXlmTFHiG+rUiILbl
gjNXZBErIWmnpSSXBc4r7d4KYlc9zsfRQQ3vS+RibrUr+hrmHo8bg5jsMRokBmsfcLHVpid1TjGU
N7WcxlxsZ266MFhHkp/+bBGZNNLUWpO2BhaxVqM06JUVfSRQYRQlRvozb3zTlhHkOo1ztld9wCom
1kKTPcb+pb8oaQO9D5/tgNI2og+ileTG4AaOCfUcnCorpkdxbB4xc8sh6EqsNc2pq4eu+EsLL8kY
7K8jN7lsEJmoV/vOHEAWwvthd+5sV11OReLtQ3D9/V8IvLQyV0C5tXRMXEViAWsiNktnIQ9/hsCU
R/RsbJQQI7O9tlGXDxJJ5FNSElPgDPtLBQrsazsi9ChVkQ47pgwqg/Gwfo6rzDi2uiXoShUBMb7d
1XmhdyPMMaXeacePNikhptc5+4vGL/XbGOZqaxbaUFnWa6R2ajTSvDvbjgXxL/S7yo7yNHn1XX0u
A11UXeKbdcWj5+nmU0At5HLqLNQHjepzOwVtcVGi99yWNiYxt+ew1c1GJ4BAHctpRtPpwcuou0rg
CXyPvlrChKkZx3KVaYCJ1KBYP5b/fYAMKlQbM5igzCA3Wa0rfh8Nfzqm0M7LuZ2/7G+/wAaTicrJ
kLRCpbuxyNMNXpeOZJEFyyTYcFYbwbQSK07pwdqoT4Z2N9RPuvR73wrOLKZXS8UqIaxZnU4mhBbA
aQqDwpm/qAfJaR+tr6efvY8uqx66GJHXHPdh+Ytn4tKnGeTtKLVKAgGuVpEK0up2zR4l6df+73NP
VPv6+xR/EyphBNJoS0ujKMn6je3Wqe0sGJ6Vrx/y9Oc+1v/IA1cwuo0bsDKsoWpD81oD+ZfCrwLl
4/JBe+FALEdNVLnntLrSHbvCMWmgSrt4CemTX6RPUL4tQUqU8eFe1oVvr/UFBIMTmT4U8Xq7RNph
31bRvjH5wY7IAB1RYFeh6aMD6bloyncl76t5TG4gk730BdoKvTkFWUv/Jll3Rujtm8F/ZdysIZMg
QApLM6OAHX3jYTi8j/6LQMP/hh4mtHuy19yYt6NP3z4kYavO/wi5fy1k6bLqqoyx3gNcvic/wWg2
H7Wz5s9He3Ukf15c+TB8QfekiyK2ICx422djopaCiWEo/LLKCZWa2/KCTnlvTL9CGTNMnwTrystY
0AmUoYoJWX/CZixbi0clb03Nm3Iv+756HRhBWYDuYTOoL5qj4ou4DISa0PTiwF4yt6jMxQLN3+oE
9XBwCf3ZIx62sYTq2OBphzbIPxXPAiNFcMz1wg4hU7NSI6vYbSaPDsdNPTDF06Pxk5YYjYd9QBrQ
e+bRXd3kl6JpQ7WdDNAKi99a9kMLz+gXMUQ9ylxy0nYVmTRmNHrd2hPMsm4nf3zq0NkVBXMMEk0b
mKfmAvULZ98wbubcQjKpjED6p6iVl40jBxp/Gigud3RsSPHYPK8icoHIO5nspbaDEZUL4Mbp0ZpQ
afirXAW3Au6noy3jTqiqqKHjdfX1ZjV1FY5yiRCb3PYU3b2Unv8andZvTvbnNtBP+0vIj+grHJMt
RzkqoygH3FBf8KLqLE0vuISIEJhU2eXlUvWhAtKzrrnEzo6YTCEQMeLvy79GsAkxkfRmMhqCNVvu
VfPrXH9sc9FgDREG84mjYQzVgKZkzQvLyDGM6jxq564UtSiIUJhMtMZ1NCUlFmscg6b8ntoeGUU5
lv6lb9IBkdF7iSFub8dLFng2V5cYGPSTWnI6J380/eYGxOLAEDDduHu/gWLis4TISoIpQiDV6/1Z
S4ZzVEyiV0Ju7dTegDARoyR4pylT2DNBWd8+rMfygi5ZT8Yjrqg8ILKHiRapnKJVDREtjRW69RTd
QIrhuB+Q/DS6MYeJl7ySpyK2gRGf2pN5iSHAGv/A7cKRQVqKz5j1sJaCEKU/ueMRbMvItKqYpppi
m1JK7sFTF23+bQMRzVwEw4RQU4QjgYCj9v8vaj0k9OjjtAiGG0PXBXw5NDbHXZujZkqof5P2qSKN
U0ufha9EIlOYI5xYPYQ+KmDkp+hIjtQU2kcmemfnnwa4bFElLlRm2d61nAxQcVDRfdD59Ulz6XVI
8iPQN6kib3krugnx/fsKR/99s3S22Vup3OCmkExfw+WwLqLTTQRA924DUOQ1ySD6Re2JP6oe3ms+
Ko90bGHqpPeQ3jiJ1CK4N3U64PafFWRSUGUaLZqJ0VMxnfMTJi6BpST5hpse6JiR4oQmGDcPKqjJ
R57oesI3lpLY0Hv4dgxtZqLdp67RUpRPlzD6S5MFnTbce90LSe7v32cOCxMV37oIsZg9+s6H5kHv
TNdozp1oQCw/oK52MM7eQrRhGkIsYbNoXmmYN3kEqUUtERbEaMnjTR6CNgAEcU0T3xlM6sswCkaL
q5c8NJ4wvLXALdzWHdqoZC3efp7lbg768EBqB9HwzfDeudOKVCmweGaGMQkJeRwLRUB25SYJlaCf
hs7PezMzc1IU5HGaJFJkcghZnVQ0mxYHUZLgbs8Ghlq6ianEnke1yejNZH1asy+dfrNEotIh19U2
GEzcqjnUANQcpkRz5S4DzOidGnPyokpwYxAZw4RrkUUy6agxpLlVmtIxhwdbedcH2MYa5sZQaGUl
9zOsafz+RX1ZetAwaUE+lP70rAscjZ/DN2jMpSFf5c6wVphEZ912bnMbpn53mN342AZoq40wpTzY
923RIrJxVEFAb5mBKKWLa0qNr1j3Saud9lH4N5WrYSwJs+khLI2jlrYzTj50/d35YqEXhY6siNzq
MfIUwYesEJG5QVh6O64JXcrJHT0TvG68Fn5onxPXDNo7qNfci+qAfL/X0EaLHPF2SGxolka0RCva
UM3UaSfMv1xOWneMbNHbBnWCN6kPfXH/ADG5vDJWtTGGWfNkJVjG+0p6lrvcs4tfSvYB80QFDvI/
fPIKx6T02a6rRSOAoy0hGjqT4wOumF6PySoQL/VFXUT8D/WNeUyOIihCj2sHvO7ce+hrcKsgrNHQ
awaln3571w1wg8ZkKyO0V1nXgaZKh9p+GovMBUPR33d/kWswmUpRu5asK0DK8kOlXTT7lOKJaK5E
7APuQbUxhklWORRSR6ubcIvognA6G+PvfTu4XZOgBmIAG8HoFHRBvT4/2squ2jqBj3d+cUfvmNVf
8kfNiT5C0tqh5cv803tIbxtIlnpPBkMaikhGp1+OPnj1xyIa+8B3cEoKUanCOcbCvDYqXdelijBB
xQtNF1M9D5FPCrytDT8Hb7lRjs1z8mN/Gbk5dwPIZPmGlJBF7QDYZp8G+y8Tfi2iFXBmJUDvZoPB
7NRKDFVH8xiSRDD4HdrTELiR3x7HyBnPjRv5PVhDaBF2ZCc6kK/lvflRdKcVmMnmfDs0e/BuYOao
VDijs/NgrAc9qgTviFyn1zAcgU4DN9Ey/Hr77CYf+75FpS20IJ9j4qEArIav+zvGLxzQp1ddhg4a
mCevQaQQHA1dx2li3K8e7T0tXOOGZqREPHaQ+tub/L7BYhJgT/IyLKEX4xm39Sm5dPcYbnG7qE54
KG5wB3CVy3wb+7gOLKIzk1qxh8wupbFmttFQ5PvomPkRNNGwoplTnCyn8jBhu/Z7EdOd7yXXlWVy
ozxhckgfATNqPtdNC03+x1DcLk/PxD3LmBifwwwyywuySPcywDnxlcn5OaPeXBymy3tocy/v9P/v
LEx8D6bR9coCkyrjsmh3Y/7XUB9j0dVUtHBMhCdqbabGAJRQxmNjZt2p9nyKJ0Pk+tzrxtUdDebx
uR0xbHulVWbr2+i91BUOp/a5TN3iy+zS61vm5Z/CzulFJXT+TQDyfzIq3NAPZrUHx6aqIglv314m
36oHqhY5OhOymScFGFEI3miwH+XcFd3gMYEHne9SQxsBVrTrAzIMQTWVD2LdQREM/ffNR1gdZ52c
xYBR19pfl+amGoiDB653UB5BeP939ZjAWqcG/OoZSg1V1jlL/6OrDq1RO6P29GerxoSWPJK+kOmq
leaDpHxqyq9tJGoD4t/mDZQyZRttfm8mlZOwkeyJgPAoHScfDVy4gla3has9ZSdM6z2ntxCd2zfr
f3jfFZKmlM026WVsQjULkH33hai90w9/FdmpkhJnSL7m1t00HZoaU17sm0o5/iE2c9w0cqW0KqWr
DkhXsTsEkT866r1ywMywW+mwj8b3x6uhjNuPpJaKEV/taJZ/VJTyNqlUVw7bL3+Gwnj9EKFmCYoJ
3HG9LSbfWD6m77oqbpyE8fgiVOwW1wEwihLzmPX9aU5F3150Ld6cIxsIxtmjIu6kecbG5LQt/ncV
i6on/JvGBoE5PEYlteOeul1aKVC7rAbZvlhdi2M/qauPxqLHXtiu9oWE3YTRpkrrKjXud0PTtAK/
4CZ+yK8qVJIeU7mZABj7vB+GAYEtmdrn1SoC3cBsgny0zn3XH+IWI3DTxRRkE+4Cb0AZzx+TNgyn
GYVQlfwgSuW0Xe3uOyL1gjdbuEFg3B21vJRIBRBkInt1/JVMvZerQZbG3j4QN642QIzHx5MiTYkE
IJI8xLjSzOPDQL7vY1B/2zOGcfl+gaB4OqHeGq+9P2gDBmllj4paBuj0vsj58J4T0jYsTCLDDxOZ
Mcmy21xVMKMRUveLB4HK1I68dRLUQvmZd4PCGJUbS6o0dgyK6KB6huRX6edoebT6p95+amLNKcdf
ZhFMjd/EncDnuXu2iT7mUqU2fUeMDtFnVuBfh92lWiYHY4rf4xpXGJbQl3XFICkdkmE8Pdto4ZvC
MyHvSbi0Og4NZdSVWaq8NMp9nK8wZZW0G2OV/HS2T9Brf48pVxiWIW+adaanLbiJat+7OlR5zf7Q
VKO/7+fcoN2gMNU8lUhlXA6UxRnf1rY3NucmP/TxX/so/FLABoZJeUtty9VcYM36n+bLFI7QA6HP
t2+pyrxY1J6mmjfRu4Fjkl2JPp5opeoFSnmRi4c1FpAd+NemDQD9AzZ3mL6f12xuAaA/1ifilR/m
o3GTnWafUuLzoEbHxP4KiixiEkSna3XS0XtaNM1unkxOXf7eR3gpG7xdNPDKFHyI46ufOYKLuA21
bkbsqI+W23vtyXDxgRzYn6wn+46+1cmn4mb0Ib12VJ9akSMS7qmIod//wDPnc67HqA8ugH/p9XTJ
JfbMuxJFUfrU2n5XnMyLDsqdVDui2R/8tb0iM7kJJdE6tSykRUnxhvwhUQRnCTf3/WsZ3tReO8sw
1Y1i9vj9sMYls1iDKbI9dMV7+xvIPbI2MEwoSwMlx1CY1fiuJ5g3LkuOFIIOHB3C+cefYTHxrEBy
Le4VaE+SLEXx8Mkc8DGpL+6EogbIRgLL+A/IG9OYeO7IGNUmWrEgyBMd59IJfxuokcaH+ogcrwbE
hcoh1AKsY+suz7Lp7BvLvzpu4KkDbaK9mNdqTAes7Hgon4ZgPtY+tIuhAh/7ysM+1r4vQnfzNdTQ
zRCkmmHpFIV+OI43uiEd9yFE7sjcAiazbjIwqcCrVk4KitnSrR1/3ofg8pvRrfn/wQwu3Wsz8hIa
AXEJDFOXPqRElqC1AN0pqbWNk1TF8WGwFNupZtv0QwVaUWG9jIJd45tpY/QNJuphyiazko1iVCRp
8EWh5JETkdUhJQk0S1DF4QfdFYVZTGnWkymiX19W8mxVrpQZt/bkt3bulP3i768q3zeuWMyi4ukg
nVsNWLIaemgivNO1VHAIcM3ZXK2ZHBKqcq5jFpeGjjIIcDQPmf0LB00Yf25NkWgSd382l1HGmnqw
IAGf0nQ1BGrWONlyN4+d4Niky//mTNuAMIdKgg/XEFwkfByr47meymNZDkFoZZiERER3ApqE9rDY
Y0QpxlG18VmXJP29HK0Pa4XRl3btp30lu6Mlu4tpumu2+sVcHQryrFnK4CSWqF+Pe5BebWaZZFId
zhgGg4WFQoijQF29/IXyUZd1XoMJsLSRdd8tBRv5kj032XFZi0yJc+AtyrlH4QaNubMkYhhyQIiM
T2UDbBEDb2TMCbAUq17HLRKKFo4uCJU3Q1IflWE5/WdbAINpcVAfAPeXZb+Qeoz7IoG/SEvvE/V3
Q6wTaT/tg3DieAvCbtAUJo1cmABZ5Ug+ttksf03HKBH4IxcFX5J4WkEmxpy41yk4k/oBGWPGJ2Wd
9LdGr5dnM52MwztsIRqGR+n4NQyUeY2ixgTVoXYBSvvQQg+z+/Fnv8/m17pfSYqXZJSOs49WY7lp
pT7uQ3Bda2MCs1BLjoK/kcOE2Eycubtky6Muf9nH4G+GqWkavhhxHDHuO6lWFGsNxF+geprEn5bs
fv/3eZd3goF96AcB0YkYrOJzh/m3urmOtH9Jbp3ouEK50Ape+ii88ND6YNkRZ8VAr9TPA+VZVCHk
ruEGXnntBhnmu/RSOEFxRvksmWdjsMFL+rVvIyevvTKRWcNFD+2uN2FiXOKx1U7iQ2lJn5MkPsZr
4hqd4ZWFSPSE96H3CpRu7Ca5RYbdzfoMUEr+pEOnbV8NjJMOHRr5iJl3noiuLVpJJqCGaYKAYI6V
NCCz0lXfY+Vr2Ao8nnMqvjKKDaqim0JDBkYY4aOqXv1Ftk4J7VFfRY8lvLvzKywmulZLtQeLLiCl
C3V36rEISCAF661YkI7HoniFxZz2ki2T0rBg1+QW32fw6nOvcsNflEkNETU0giWe5e47Jf3zmUP/
FSRz6M/VMKe5jSyrhTfpmh7soXUU1a/mBvNNZH8fjHet3qKxsiu1VHZ6mcJAPSlxlONLB2fmQapn
xzTqGzle72ZJu58V+wNRBk1woebmsGuMsyosKeagTfWAnSRzGcTWfCqT2ts3kB/imkoFJ1UZz5Ov
ow1f4vJKTGR7FPEOkvaXrfUHnfhG/jS092ElOCH5ofYvGsuACZWR2GMOtKQ1naX9DOllZxa94vFj
DbIa4LnSabqM/9tWWRMLrbKeBS2jth99uysui46a0ZALui65G6QSAmF/UJ1NlrAhNcYsVysOsi4f
fWiDBbmhHPY3iB/OqmYoUHsBp5bla5CyNheF7tDQYjRlfRiPsnRqfSnAmMHRF8mS8C26otF/32Tf
ISor1aoIXG46dOYpEiVCrgdsrGGTrarOlRErOp5YjRpDryL1ITc0yc/7SVSd4frBBorJuZk660vf
ASpq1Zu+wv4v80kjpRu32XF/k0SrxrgcWi/WqO+xakXxV1I9VJKgniX6fSbNZhirReocv5/oX5L0
p9IJ3ilEv89kgalI0nmkvw/2yq+xsS6kXEWZlF4W3uTt63aw5AvT1uNBm4Ex1h0qiv3gNCs+KtI0
QOfXpxEzEZM5fJJDvYGSWnnbqbEHob1znLTBH20WO48xL7sKEi7wi9S+t8JzIypQCPzOYG5mZVhJ
pFFg6Do+m2rmjDlmyNs4IPH/+5YIgslg7meVOhWGTN0O05UvkmY60I10MzsWnLgvGfPt1mGYt6yi
tKMrTI0C08u0do2hBkYlUylvpnjo3Pox/lAfswH6Pi8l+E9z6ok+dAl/La/IzFoWzdzMMdUhi09h
oHrV7VA7/ZGyZ4wPiwfmjJffKndCJhc/Hq6wzMLWS9gW/dTiA3tBc4leYf6baFQW/56rXjHo37DJ
tGGkFLZGTeugf5BdmkByp4/zefKIX3ilqz2IBPj53nIFZFIvrhJhaU4AHIYu+71KHXrLB71/lte0
F3wccaFQiySYroJHd5vJJ/m6pMNAcGuSwk9pMzuD8dkuBDmRj0GH5xF0zWhstRG0tEyr0EvsLag2
5uPveR6cUsSE516PjCsIc4aYZgjKbgMQfWmPZVI6afJUxUawmOFlGDFLT1uzd5RRCaiZNq4uoIKi
lPraMdRU0Xs0seJVaGjcoVscq4l9Uj7u5w7uNXqDwrifFI6lNoOE6s3J4td560ehdZvqyXlWyqPc
rgIK18v39pscssFjvG9OUpV0KvD+7r9FLxrEX13J1RzrJ23CrSpv30C+f1yXkdm62C6WpZwBaM2W
I2HSXjw/NdmXPwNhDv6smBdSYyiIF3cmGt7kxVnC7jT0Ikl1bh7crB5zAbDNyCqsBjhSIZ8haOnI
JM0dBZ8+ySw6qbnJb4PFBG885ok+TBZs0j5F8fdOxFIX/D7bt672RiolMX5/iu8TUI+FCsqCnWcH
3uWr0nQ9+ISYnnaC4rYT6pK72O9ojd+GqcYcTROmYGiDBBRrVE9NO/hj/BSDVr3vYG/DlM6lBsUd
N3xMrX6jPSKZGEttDYaHCVBOWj+inynEpFjJcLowF9wC364bxdJlU5VVRYWI5evEI5mLJTdDY+Du
f6kLzOgL7yyR1snbzX+FwdJFlKwY62poUTmqRleaMRPQno/7SyYww2RuKz1aitq+BYQaHrIcanb2
jRVNgquXyA5m962i6CQpAsjUXCz1V6s+7xvBYQ69XijmFIhmKWnnHCW23psh4U57lTR89lHe5HAR
8SY5l5HXaNTczWXEgkraOOFa7CnB5K8n9ZBh7rb8mLmzqxw0SN68Q72RIsLbXpR1MLfxNWJrrpKd
pD2cTaqO+jhiYKzmhkacYuLyFMhlIuit4BxArwGZFJpgLKlVRYikzqdjG9JDfzFucgwhJD5GoV4K
0YFHo+X1gfcaj4mmJDLT0tJgYHwT3ifH/GD9Ck/oRDgnt+NZ+Rk6JXC7C+Z8fHxH98MrbDbFFoOu
FrUB7L/nSNJ+mSRIXjaTzjYQSdLyg+HfvWQTbpUMK/QuADfKmduo402oCpfz7QkIsUBZBwPMMnUU
dRh/yWMzzkMlMXF/mHwF3yCJheIO2OBeFCwH1e8DCTnlMI++SHWNk08UYoC1jndgKDSZTGxEXZeF
qaljMckDRlWVKnQ/BZcxzgKqGCaC/2KACPQOGONkaLNKax9Bnyg/dlIwVg//PZu8AmCcn+C5oLQ1
AFi38m/z0KCgbsrn2V080LCDXgr+EI9xfkzQLdOOGqR/GL3xREnuRuwM0JZCo6Vr/hLAcddPtW1U
KvFiabNVzHAwEyPLANf5sks84lTTKfTINz0woOhRu1l1zJ73MTlegWPyX0i2lJkbyVRZLaT+8t43
l4cqCkbRGSCCYA6yiSy4MA+AiNZva9I4rez2Ql0celAxaeqVHcxBNmF4U1XkWLoZ03qhzBV0k5Pj
3co6xOfUTd6zanhQtjCjFPFkMaeaZMRxFuL11Bumb4MSrKinD9nT/s7wMj2kIa4g1Fs2h1mfYkZP
WoYmxC/+nn4Se/1RPhmOjZppdFAFJwvX+TZwdBs3cFPWNIsNcp9nrfFtbqB9fwr/+wc1LmW0TVU2
Qa9RDOZjpi1alUQjJiubvelJGAmSjY1j9p5g5bjOgP4kotDR9PYbQuLYRWavUP3KQ7OANUoblfQH
5UP9XXUV4Zxe7sLh3mqhTi+j05zx706OdQ1sESycNjomJZmJFAs5h4aKRfsXgXFuVZPiYemAUCmy
t0SnflFPeBIessYVrBz9W9+E0QaJcWxNrw2IWMEJqJieAlHbUHVGt7uhl4tBSI+jv7aHxni4vEhG
H1uwq8WTs+I3gR45muqsOAkjt/BSjFESqSXxo2pjIePmadwtWlTCN8iH7LcB4V6QAX88y+DpQ0hG
+ip65uO8vMHlN3iMy+vVpBR9CBsL6onlwSwcNAWsfu7nn1LB9nEz7QaLOX9TSMZmWQ+syXok7dmC
OoU2CtIE70b/yiDmDK66UpbkDAs4HujQKUq01T6CkQ1NI8mrBImWH1ugpMkGOs1AfnmdlMoerx/2
iLRuYqbG2pKTSXKBEM//8IgrBhO/o9SlC9qILE+5Vc5U66XCzGbzm+FQirnkid5z+AsIVSMd6QJq
SSZzqagLu7azOrNwq/178FrohTd0Pg0URTxFIMnCXcArGDtDfNEGJYNELRZwIR4IV1/B2xd4BDc7
2RYeOXX8R5GZKC5QSNTzObW8NL1JmsNMTEeLg9b873OQEEkbHCZy1Ui21wmEa68dw2PUSr9jEyNm
VdNJJf2m6JuH/VwoMosJ3F6va2WIE9z9sm/1+mOY75opqO3f+yg0JN+kwI1RTMjWaR/aFqZVgf8y
fJIk6SxbvZ/q00HBSx8pI9v5MzwmelFtXiUQZ4EXfZqto4rjKn7uB3Cg93H4UbUxjPFyM4mmdVVh
2N/fqRDucuWvOSQOKP/FuhN9u3FT3xWOpcZJedgrPYXLu9ilh3A13A3CYpnAJ1jG4gzR4ERegDLL
Kka8Jnru4Hrr1hX6Also0AgWkWcUwZUCH2wveo/MGvZ6Vva9hUwxgG4DQoCDIekOWpP3t4qXIjYo
bC2rbM06XNscRiWfbPNruQrYEtyEtwVgEuyQdWrZWVi16d6CgALV84g+RdXLiRs9ihpeeHu0RWMu
S62klSWU8ODha4KG5N5WvJ7Ux14TFehEQMxdacZoCUmesW6x/T3M/NmO3DHzWkNwPom2h/775l5O
pHWW9AH2pHF4yUj2xRLKVtKgZ5MQCJ+0MIFhHWjtfw1R1JBPs4wYZTOpcZrikT711ukjvMIh2SVN
fu47HH/hLAOTf0zMmmJbFaJkNbWuSQxPsh7qtPS6OPEmDfJFSSS4EImQ6L9v1k5SzcLuRyAV03e1
uB3r2G2jZx2TRvct4gYqtGpMRdNlC7J0r3HmOMyMocMC5r1+xNfupc2Usy6J3oK4rrCBYVwhHPI1
1RvA9IV1O8bmZzMeBcHKXbENBHPILuCzJKMWguEHZYLIDoNa/tpHrrX8d5kzfCltgJitWfIOwo52
ZNC5TEEzLn7YzecsUu7fszM6dkVTIJDE1vQSaVnBLwDMokuXDDIIamddFIw3+zMYJumMfRyVRAZM
GV/Sag266ONodsE+CO+ugMrav7YwXiZHHaYEtwDJu2PaPauYjq2gTqTcLmZy3Ifie9oVivE0SVNU
DS9ahrd2pwaMQct+X8hcERhHG3JLnk0JxkxlmTmqNWSeNkSDn0DvQ7A5onVjXA0kmaSsqTFj8aFa
HXms3aEuHaM+zYkiyDj8w05VUODFkY0qL3PYEWKHa9nadBhc9QCj5qN6N7uTF32dHstg1QV43Myz
gWMcb66qUc8SwBnNeOq02TPSyZ9bS+B6IhjG9UqztNRpQVpImrtR+9ZaXi0SyOJ+KZONKYzPTYOJ
4QEdTFE0zC9WzK+SUXgrUS7qGh4wzgMafgNmI+T6eRTKmXD9fYPNeKMWkjazQ2A3iX5GvfIDNB+8
d4TUBoLxQmnJ44IkWMKCLMe1UA9DLAkg+LtkoOaF4a04i5j7Yl1rgyYPEpqWhtpLbNvppN4zw0YA
w73bo9PlHxy2aGxNMckWUNygXauoTr2CIdNMsenbyhT69TT2QTWn0k1vtN/GRWkPs1GqftTqoxNX
TXxMM5EMnsBwnQm6rIaUCcjLICF15Fjm8alZG1fuK0FWpFv05p60sZsJNsMq516vkLPiqPtgNiqo
cdIK8V75U1PMs+BOIQJjQk6eVb2Qqb8sKjRnRtmd4iAqOi/G2+K+Z3Lz48YsGhybW1KYdUkupUCS
UP2onnFQ1unqEQuqLe/5/Nx6DhNnlbpIalJiBVM6nGvJwDMp0dnWO9FyISJqFXX3ve1iIi7C2Oc4
MxEORnfTTSdrSF1wjlG5d6TsQlbJrUUS2Xw/tEFwUMB6MljOttZqDchwIOuE43Lss9rBLBtHyslh
f8P4rnGFYT7i81WPoz4CjG3dxu0HWc+cKLqYImv4fnGFYdJJY4fSmpWAieemccNIA0egTlVvsAqM
Q5TtH23T5AJf5D3hq0RTbBu8O0yUZLnoiRyGdj4jlCHu69IH0txyonv6gp+vbokBMtJTLWJBcNdT
wyRlhVi2gulTrwNg0qws6Qd4JVEiZ9Kftep+znHKJCLjuB9aGyAm0uRyyKI8xU3Euk3uFHc+rRe8
APuZm7i004p8M/HSJ19mCLue9l2G65kbZCbwdKPSwCMDstYUjgl1rs6rCmFxXeFFHH0EwZAqPFew
w0iVErOqh7o28ADsQ2F6gVLWejRKV809+dA9vWdcAL4iNoBMiNOpeKnWAhADRFAfnjGy7onkAg4E
d+02IDRONvkxNUhRyytASJ56VZ07SbieZBDk9reIf6xucJiw1hdDb7sQOFTXd70pD/0RSq43hiMF
bRB5wudmWjx/kx83eEx85+2aFJoBtkyfyq40ERfcfzczSkctirulVI99Wh6sxbyN+lFwhRAsKatR
M3ZLlK8GTJ3xAFhCerfB/7dEFNgiGOZekC8QB6kyUMHKSvJlq/HQZ30Es13w0SyCoWGxdZC0hsYK
mCreXKXgWbeY24pJ5/jE2HcQbj6+7hfLqJUau1QGBdZEUx66k9I8Sb2RnPHk86joA+ZoN3n/uA8p
soxJWIkC3Se1gmUleY7xdp/0rWPo7/lG39hF/4jN8uHqHU5NAbsspfnShfrNOvcPkWYKCmkiW5hc
IXVjHisKbLG7s1k/66a3hO/KFPQqBZqjhkraa0ug1l6PZQy2W7M6szE4EMVc8Ir5nj25gjB7YsjJ
jEkcCFuMqHAGO7vI2nc9Wg77KPRX3iaHKwqzKa0W46EK4vdesnbu2H/K5kGAQNd7D4HZjzHSZqsf
gNAW7qTmJ10v3LxfvBVyMH9mC5PAI3tQxrUHUh/71vhkiORl+Z51XSsmcS+ypqUTZYNO0aEkvSNJ
ftv99y5KetRdQZhsnaCPI24sgBSj6kDn9ks0zt/214mfYP6BQDn4tfu2U2ZNYGUbXhbPaDMzj0UL
isaqumUqufkUftqH2182hSUF42vKajsKhxlgp9V+ruqjbeSC3LzvxwqrmaiPeRq9MFyXJPkRzxhu
Zw8CiH1HVmQm6u1oAtukgx1S9WFITehYnCv5DkPRvT9bLybwcTyCa/LCCG7Oy3xYEj9pBQlM5AFM
1NfmpMvZCFOqGlqSJHcW68PS3ur1IcmFt0XR1jAJIDWqqItahOV8aE/EKTLHNp3oNnHLz3RqjH6S
UiELkouJOjAoSOgDs1myTrZOKJHQGwHudK5mFUdDjQTnDNcdNhDMbWBNVA1jNuk5U1VOGZW+mT0m
4T36v/x3+MMGiPW7aYkaacJmqdmNkpmONT1WfSFwOpE1jNPl8mpXmo4FWxIoqU2WUyyzI3eP2vKu
MsTGHMb35gnSJgO9RbWVfF6Wr6nWQG1UT90RdYm6r0R8Am762eAx7lfpyf+R9mXLcePAsl/ECJLg
+sqtN8mSLNvS+IUxGnu4gvv+9SfhuDNNQziNezThR0d0qlCFQhGoylxnNBTgLkJNqR8rRAl1sl2m
VaZwKL4T3iFx589ilulgV1jDRm0O+Aq9q1ztvq83H1f6ljfXahQnI84993OZNGjABCW6G1sfKRts
4kLOyHahH8j9EaOea1ObobvZKSc9nNrE9Maxmo79YtuSc0T8Eb/D4g5EW3dAoFSjSb3G2NdBi8Gn
AClY313Qk8k410jy/8HdKPanjZEyqAHYFj9Jp1aTjf61BfFDcFqZ9DA6WzSNs2RDCPgGcRDbVxwu
bpzSVkDWMlsQcnAOkCku7xhjhAnawQl0YcEYLZDvzc8DPtmk3WQsd7yrmXbYnBM7I9kmS5lY9/8W
6aChBinGk3tgcsGzZ0nyi3jrXw3lvKg4SlP0CjPURj/t9sXUl6dee7HqRbKkLIe8s8pRbcSmjqsD
/sPGUuo57jMksipFZJbaT7NrZc2GMgz2/7uPjGnSyFjUOGwgh+bTcbyUziI5PIXrtTODS2Dr2lTx
ih0dKOhk85K0/5ZX9t2mZAeiSUk1hNG+A+OisF07qtsUa7ZhjirrVbTTFmFVyIg1ZDBcwLkgUZgz
zLoF46ocqm2MGms5TVkmqdBlS8eFmtZgxDE2kCF79X5oTlB3g0pn7q1pI4lp9kO3Qo2roudZaTuN
wp5savtTjjGug6IMsw9uaDPC+Mf8TVExZDkOeKy4fVqzlXqPbEAHEmwy4Nng7iLMstdwM4boKNQv
pRnGxadOq/1ZAeFfNkqWU/yWhifvf8C4GmRuJ9IMPfJER5KHfBxCvSn9IVuekwoX4U52WLT+YkOa
amtbyQqLI+YKzVUlcTuSluqAnqEEcCLu8ypjsxFv5SsCt5X11VCoabO6sZsvaoXX3HyLbjtLwAiE
JL9bQGblLl3Qho0up7/GrECNz+5o6zvlZ3LHBDbqIIu03NNtz5WlXGGQ4Hz+NaZjO3wjSWyQDJwy
BS4QpoEcOgsDV+2gP8bqRitvakmT+VOd519vW8uC/l1o7lC5BV1du3O1vsL38fzSkdCpRm8ezqSA
kDpe8QYIHriJZDeIogRffBgEQAsQSGG43TDN7KieUHzVKBHi7FuhW96UDf8RhdsGfWHRKtmQVljh
WquX0vZLnUg2m8wULuBztSR9xXLXFoNeDILceWjX2muTqjKyNFF07BeN8xM1Sq0a2A2W0U8XcDVG
k0owpjEs9wOdzy0pZVJAwsoVHb2OQRgFncU3POoQcMrzHFtt+H+9ysPFvB9C9nkW+4ukkVi0r/dg
nLdKi6QYFQUYUQKnxpuq7OZMeMO+R+BcVWeJQit2daaes2MWLqpXYy7VdzziN+fGB11Fc7i9tUQH
2x6Rc1m54gN3nmETiC6PeUbvK/ey6uZRzR1Jp7c4OK6u4jPWaPWavuJkayriY/YmKFPtuekxK1c3
UP2kX24bJnMWV38UJJ8qK8ZSjoV737aVr+dDeBtCtnbM4l0OBltUkmUt1s5O/rSs5yU7OXHsTeP/
fV6c7F3E1R5umSPRs7JtrL/FCphr723Z4KJssfiqI8Eja06wWN2kPesplIx159vtxRKeWDszeHG3
eMVXrMMc0of4smSDGXngfpoJJD03v/0yHVav7X3ZF4nYMgd1hq2h44mfZ1Uc8KNMOsVZDL4I7VJb
EmoycXK9/j7nnBVMZEkDamv0vGVfjbo7OcR+mHtZZpXBcA5Ktq5IWwUnIFHx7abPR3Vto4rIpBkk
q8VPY/R43avKrsZ51NaPMYKZkESSBsQ5Doqn6D+AdCLhiVXtYVB1amPFmtfVZxNHzmObY2q6vkuP
zaG8n2QE/MLEswPkMkGXlRjAaHD+zWZkLGhFAJvv8rcFiY5lo5KzVsDhBCnXHRiXEzairW3LwNhY
QR1WoNZkzf5Qm86hdYlIJ2jChvBlO3iy6SoBhd3v2FwsggooR9sCVrYP13A6aUcnDzNffdXC7t6R
vY4IQ2VnKBeRTjJVc8cexXA7k2yXxPrApfVuIfkeLj1NHA1db+j5LrIHXem+mQo9D2l97opekpqE
efxqCt+dpU61qs0loHBn6BtK7jXlcR4f7diSRIdwF++AuALCXawBnCkAmtvHqup8S7ksluzaUOIY
vllkqGa9L1Q4ZiGz5S36pvllIS31ZKawv2J39rWqnqtOjkyRLumduzb3xTqftLgMb58aosoffTb4
h/sypHCuIDLzlIIuwwBJU4p5UuJ6U3rv2ndOd1Hc+636XMXSHhjx+l0hOcv62U1GfMJBsOtuunOe
9LCEQkhr+lntsbHPzp9fDJkOhOirf28mW+3daoJjfCOmCkzVuGRpHK69A+q+LEjHnwb1u002dyD2
3tVGLiXqxOrrEZ84QWOrPR421O+E1AoYSScS3XagbDW5fKi0TltbKuh7aPJkYUPZUjkhWYhwWS9l
I6WDAh6v/AQJ0rMbMlbcj3Xy7F3E5buS0jUpZhjSkBSxUOExDYmiVoPb6yXxDF8lDbjDzFeMMQaD
+piorxv5QyGSE1ic7v51Pk8zuLXJUCaM+Cypm6iijE3Jy9MpWPGcdtsYGRKX77SujNGCx1zjYmIn
W9Z7ZdjCZeye19L90HlxtYrLFBhThKzZAP8UdeLVeKLPcdTHG4aaJ9lBK/MRlyG6Ie7Q38B8ZFuR
gqGgVt8eyCC7yJdsHb5ZbV2HvMG8CxKRA+Y9xw3xDnS87SCZJVweyN3amZoCi5YqpV8vYYe+Wjf/
6zbI/1LxOaZjW2iYVPmRg5zao2aVrE/zBDrisAq2YwH9pcwn5/W0HhXJ+6bYqCscF3WJ65IBbM/o
Pl0eLQxcui+KrNdBnK+vEFywLQ3K26QBxFheluXzmvx0ylNqXszyx2KlkhT6v9R1VzQu3ra4nEHe
C7Qs9a1ze2bSnvHgq9HgF5Fs/FtcLV/B2OrujiLc20P3cwEYxTUzyR/G7GD1D5tzSTvJK5w4vq9I
XPDZs0K1vEdY5M7sZ3F2GBNXsnRCCJBj4kBDV7fBDxxo5bIo9QYO2r5zImtLv8FzX29H9690yV9O
6lcMvlCt2hWTEyMBUfqTda6C+mD5eqgdyzf3M/Sc79Zg8hlxEvoFHjsQt5/N0+0/QGIjX732bjfT
XgM+HhjPUzlgVLGRnBjCcN+ZyO0oBY0QaR1jGfU1i4ZKeavi/G5trOdxyF6bzfComsrqMOb9W8vK
bbFSqYZ+AUtuoFrGI9gXHpO6izKkKXOIC8k5JSwhdvZxG8yBPCvdEiT0coua9JE2hzE/o5+kwaRI
a54WVfIQJ8xQOzxuj1WrltqOhvV0qtwrOr+Abnon6wqWLSC3vZaWxGPSosZrjcZvnAy9pRQ8Xl/w
xi9ZPnGC39nDFXnromLcHBXsr49eGmZnqDiBMSKG9Dx9iENdciEmfL7XdQiOuDhTGDHt7zlq0Mdc
pz1Mm33VZxel8R/q7OUv25N9YC34ILnW/ri9y8Quu0JyVWZed9WasVLGaP/CKecp2n07/riNIfYY
OJtMjGbgdYcLC3Ww167EVVwwq22IUamLo5eRmdd+Lm35EJtzheKCo1aqrioJoMyl9wwrJJAjwKvK
bXvE2+oKwrkJ9lB7gJmBNd5NZvuixS/d/IeupwelOvTrX7XyehtQZhXnpHWYdKdvMCi0uM0hH+xT
NqMONGX9MjI/Mbt3R2RHybKYNRbP2tQTBob8LUtfoPtwMZbyeNsiCRSvi2EvXd4kIyyaljJ0/lzd
n3mZ3ymGjA5D6Cpi2qB6Vx1033DPXZ2FTqMqhUmZkQTlZJx0Mr6MtHtrMJLR2eSkks3PCilbJDs5
3mV54qInEXRb+MctZZZBbLRDe2WwnuMDDZdjfNz82INIelhJ74LFhdQVjV/NbIaC46pjNRs78ayh
AIEJmviM8TgkRY1G0jwq5yKoZxPygcm3PjUl3hTG5w6fW+Wl1KuyabDKaGnymuGxbx+URCY4Lizg
diBsyXfRCSWrVLUSGJmt21s2qwSszCT5G0s9nHIl1fyVTLOMo0N8BOxQueOajkMCHQig2kkwh2qI
0bntiCkAdrmvg6ImSENZpSrF5I5twyroMMbAnH3nkPplMA1e5s+RBkTjWB5kfJ/CSgujqwRraOE+
istnS7/VKTI3RDtSVP5dCUp02SOZMEJ2EFwGayHZkZsJKgNF+9THR9JHjexzjP3Euy23g+C2XKfS
tNZbWJG75suGkluBilqr5pG2tJ/rfrmkVv337SwmrpGvmLwoBcY117gBi3xAKmpRv00cE58yWjV9
rxfdzk6tvhiHpimtH6maWYe4W5XHhWb6Z6OctWf0XQ6fIEDofMLoevoDM37ry2AO9U+9GNCSTbLm
3snbDGmxicFr22Iq6PbfL3E8L2Ux1GY/1iX+/IGEpvo0jH/c/n3xM7YBui3TAN2Iyn/qV45W63MG
gPE8hmZUnBWf3COQIWrmBlK1B5Zm3kfAFY0dOrsMgefeEoOTQDMOa4jRJj8J7dA8EHDofYRFA/pA
/xrGbZkpU1VaNYDqlUe9Mzw9uSiyMVqBiC7ePXYg3KbJzLV2U9zdBXqDByUm7gyD/OXNDgfwDqcv
xR1Te2jAv+o1h1ZSy4tffHbo3H6qC9IoKdM50Z/MVyMs0CXua4fk3jyoUFNzcJbp3vwy295Hpr0x
Q29q6FIxCOGHecaumRKVrCjw+8y3lQzddYZvG88kltSl4qR0BeLyrJpWGGJsN8a58lrao9fZFzeR
dVcLKx3QSEEBE98+oJT6PSirpKVJvgJkg7u05/nBtdAQdpBsNHYMvQv9HQozdRf6Y1P24A2BytN6
To72hSkjYIbg1fFQc6DlV9YxIjOK22mGMZm0XgA3b8dt+qHmkx9roaJogcQu0agk5DAdjHTpmOzi
m6fdtI0xcI1S2y0jqkCEwUk9F997tbt6xP1clacVw6eFIbnCEX+J7XC5rUe3as4GEO/9GpFgwtXk
qKE7MWLkhNDZfaCq9JlTGI0WzIQbQW1rcZDgB5ySzcJ+s+ibTh4d6ruJrN1T3KywA+E3tQtWTLvC
F62SBOs3GrIHXGcMWTVD/O5AwP6pBGiwu+1GsWmW5YIYFvo/fJ/xMhpuSVJ81xbKM2mXACOATVaH
/w2E32hjQfuBAmSDrtlWTV/01A1tc5M0S4mLbZRJ/xjDbbUWj4JFaf66FFjRodge8ImOoe4Ty8RS
qlbZynEbbRpBGmgxMbq2mL5TOoYtLZ5r9UMj0OjrgX/A1kQwE/p7/nDp1s7ExTdR9VqdXC/1tTfr
B7RVPDXY7jPpZay4MNjhccX8ADrRxDIw+c8koRjjNpqOC6QsxmYaJx/bWzs4ropHS66aGwX4yFbt
tNCT0R+L4ukD4YfoxubC8/479Ytsi93CGgCx1F9G9aFBd8TiSl4AWAi/y/JXDJ4xEN3tAz4rc3y5
lo0/VPVzTj4yG4hZABfM5C5I6QhX2HSt2ts6gWNSGpnOU5aE3VxL0oHYjCsGl+maOQZxFsj1ArN/
NdyzLuOCkv0+l+RAY7HG1gQb9OHOmM92+pEnuesa8fIIUCO3k5bR/WhjFvuZVtbeUOqvyAzwub0S
SWJjf+47rzsohdAsAPUClcsBljqafZ/B65kROUYR1bn9Cfo6bogvhLCxp7umVe+WRSZeL4PlIqGg
pFtHAymhJU/OYnvLlHqLgVKX/DmoEIA/jSiZ/u97CC2veIhxUCup/PdIoXQWXWI0f69TMAw+5Pvc
5HQbQlS5gPsXejgOdJcN/ouEGCOIKh00eqtV7OGb7Fs+dj6NxyjeiKztVZS891ic4/B8Yi/JL6ws
vluGJ8dZ7zBOLFk0tlv48NijcH4Cr95qgTACqdR9JtPfie74Y3aXl6d2/tbqXXB7/UR7a4/G7V2a
0GSxSQlOtw5Eos16WuxOkkllLuK2L/SdbHOtABHnzz092mMcLikYRrIium2L8BTaGcOzYQxVWadK
gWAoM0+LmkfzmEc0D5QymAO8bN1njgRRaBpuIqHPBjlXm/+06WbckykxfJUs37X2YQM3ee+emuUD
CQpyKv/CMCfuvgbcHoNj1gqYWD2rRVAZ37P+uCZ/3F4+YeCxq1UHg3GMKfd3lApdUoRmQFnWT312
3ygXrf4Lwz1J8TBUkpNPuJWuWLynKpButoS1uyrrQL24Uiq/GxfDx4BE4982S1jgOTssrhaqUowR
o8TDhrL94a49IyD8ycaztHOUP0sL99MOjCuErEVrYzeFYaMakvxF7yVPnMKFQyMZZLlQluj8cOZS
6fUwMh2osUwiJQYd3NqEGZV+qLFFeZeFdjgs8nchl5qm0/YxcGZ0ozYqxvCT4pvRTp+qLv1Etfm8
OslXTcUgFPpgY2WWmCl22g6fy4JrNg+OkaILf4lIlF2Ss8NUjrs/9WA9FjK6EeE23oFxSTCD1nLX
sOE8bTyXw+Ll9V/m9gQuGEkoypzH7bB0hOpF/qu1HIz/E9Qi10s/yh6kJSB8UWnHzqLXC4xJdNC1
Of1DbYA9qm1VyTklw+G21ajHiaIViBDFOKbq04Lyyf52e+sKN9PVLza3mZIyXZ2lRovoYPhd/lrG
P2//vizK+DExi6YWeiJgg3o2I0hyPRazN0dQQUKUlTKKUWF+3VnDZfG5g4ynYqKrNtVTLykOw3rM
l0e9aUF/COYWW5LOZYvH/LfbwWgvyiuoJWNOfclPWdtGXSwTI2eb8H2SsF0HX8+Ga/H3AH1ejHXy
q9tf+5GBqE8vvZSe9PHczn/f9pR47a5I3Nrpi7Zmg4G0WlSpB02dIDXvu+wFQwbu8qV2ZW9T4ti+
wvFrN5hZUdo4Co0hyrrvY38v1asVu+cKwSXYplVaOhVoTI5H6q+oU6RdjUIjbHAAQh/IcVT+DoCW
nVOsbJ4uVR+raQmV4qWIreC2Y4SpcwfCbdE6T9VhY8RWY0u+lBv6isqp88o2PbiYGpSkHDEYxmMw
QQfOc/5jNq5q3UlrdGI1S3/oIMShrMVPNRk9Ryl+3rZLvHhXKO5IqPO1U/QOUEscGenF2qK1eb4N
IRwuBrEx1DhMF3zxPH+7pSZJb2I+NtA36g0t2kCNHhIFBzLd53GD1rnUM3NU/m+3cYWruIPlIo+k
Q7q2PWANVwmViXq0fG3jN210JO4SruEOiDvDocW7xRrr+LLdJaCoHerVDdZ0lNSSwp2Erz+8dFqG
hrD4PdG5ZqlDdAstL3V5robHVqbUIzbj+vtc7mnrodPVAb/vrp9yEk7rd3SX3XaJDIL9/y5XL5mS
1NA5RDNjezEs18PTIHjPpHzDMhjO8wnevXEr+KsfqfiUnjA+B91Ll3rkM3tVS8/dUyal2pBhckGg
D1WhbQYwKy0+Ug18FJNmnhfb0iXRJgsDbsdS1aqqacIaFvnPbnKPzpp/YIYOTOQgpQUvCtPj/t1L
DrUtxZrQFlG4j1YSZe5nTTaGIP6E3WHov2N0W9vbxcpS3OsM91T4soTCPXtizV6zSNYhLi6AdnDc
3sG8adllJuBUE6pa/aG4r3J0JmzQz0TBKIMTu+i6gNxOSuzNbgYFaLbz5uTfddk2+lVwvCtIduZw
+wjPcuAqZirmbKqtuGSh4/9SsA2UE8zyp4AR4ba+gnGzMVAx2Kn4Pd6AlIN+VMCMm39KfN1DQ8/n
29tbE6fcq+HcxiOFOlco/vEwj6YTLWDThNMRQ+6Wd6iAuWLQ7scmI+2UxhK39YYm1wsXPJDBVuef
raK+1xoSJTmBGEnmb7nmd2rqlb3tg9szauz4gCNAktikAcbtSnczFZLqsLwLQGAUFCE6mqrj4jPl
z02RpACpxdwHFjoF0YPO1rk/L5GJR75G86sLQyvDvv+IaDGTJvgnIfAt1XgGVsg2ICEo7ex1Ru2n
Fqix5yglnw3rcDuGJHuHb5+2+tbKIEuLdpjpMR4PdSFrVmWZ5cbeMbnMo7sNSBFmALBm1S3o/TyY
LkZgHzDxfPmAiO5vK8flnZgo5bLhxAuSqYSQxLEuwGlfbbJ4EB8+VwdxCQe0vGpcb79smsPhVAXo
euguma88tVF7okEWlH71121HsV31bh1ZpyBKEoxyq3wM2vj+1hO8VhjZ/Waei+VClrOlHubBvw0k
TCpXIF6qyyTVbKT4gg2asfLtrA3asr60E2YPle7pNpTw88s1IXaM8Q00lHGZJNGHqZhAqxygIcdX
09XLDSd0x+aPesXrubuEuDyU3ADJILnEEedWOWrsINyG86KcEnqylk9a+9KZkVPK2gKZT9777Gof
5zPow6GnlFX75fzJSjPfdE4EquPQG6GbZ9JnZ4xPt1dUGJnXFeUn2CHSaJmUmTdv93Z3qPJzR2Qd
P8KUscPg6hX04xYuCPPYjoZGdlgGrI2EPOlIhkkkI0aX+Mvh08eAEa0FN/14BHQjrSjD1Qa/SUuj
CQdOnOR+3smeT2WQXBLpxsyqtIVBGsfJRdqKU0+pP8egv67oc/EhcSI0vf+zCxwum+iF2lkJWgKD
1i4PivmtN7fDYki2msxpXAmjZIY2DuzALPSHrAXb5dt/CzyuFKmTdqEu89PaRVZDPVzhblIlDFl0
c/lCcVWlXFmhl7j1ZWy6U5nH+LqNw/9mC5cj1LzqtY4FeEFTsJ9DAflHJQsyce228zqXG2YNjHom
26n6of1FFogO3sh6bF7s76zJRg8wguODNfy2aZIw4FvA11qdR2cEaoOBmOYll2ooyAC45DCqdkwy
GwCVkXjTunrDJrshFpdj16VzuZyAmyEQw7GSou88A0xB1XN2GFKU2VpYRHKNVvGB+O/+5F/j1NLt
TLKxr2jan1aqB+UyH5RM/VSS4vW2e0QB7qqYP3AIHrZVfmCPNPHQDSt6GhfjrXOe5+ZBG2XLJ8Rg
TzzoFAAdET89pNJtjjGuhK8lXWOzh7gwboJx3D5QWKL36V8YbhP1s1lYmEzEdVCRr16WVodES759
YLl2GNwewimU0EYBBil6f63ezAUsX4akYhB+a7A2F3S+4++F6snv387rphYp4pp9/ZEI46fnqg6G
v/EFgFErU9ZrLfSOrkNeBe01aILj9s9qkIKa7BbNbe7H9JjEZ32QHOCiStLdQXDbx7WmFOThWLVB
Ra8iiHz1Duoxl1r/aWoy8jXhkALYbB2C+2IDy8elbD1ruqIbUE0ah0n31LAIU1B8ev1f7OvJOI6a
L+1IFqWgPSQXeaQy81mB6nFQ3cWQZAK5bRzMj4wZcPyCsjKQC3sLEQlhnXGu7aD58vcIqfM6ywsN
rTfD4uIU70eQ2SkywSmh23Yg3Alrj+6UNQNAJpr4vXZaJ9Vr29NY1V5dfLm9sUQpz91hcV5bxwah
2QBrRKuig2ZnJb4bt09JJSMZF4b7Dojz1UQVWlgx2uHKJQ2bmETrBHo+V/9AWeyC09PQoettYhr6
dweNmqJmxca67sy/HDWHCt8fm4ynTBgEyKloSWIarXyfgx4vGjQl0CXiJE9V8ZJM0W2fCCsG9wrA
NzdojVrOGPrBY5U1lNHc5b2nqm2deo2afa4zx4X28HC3zdCCJE3peppSUL+aE6g6lwSBT4wZ/jTK
+4WaxCcVqEYlfyFbRv57Z/8XcstsjATXcA2e09AS0ZyKSxJS1hLhHkpQW8nmn4T7YbccXBpb3cwd
MF2Bba48TFlymAvrU+qmIY6bYMO9423bhDtih8YdAmNWpl2/wDQVE15mjMle88FxMR8oG8YW7ogd
EAuz3Z29ZUxVPbM1rOr8WDWzv7IUZvSfb9sjg+FS1ti4XUZbBJO+uOGQTy+1ltylRiU5PGUwXNKq
IYVTtSqcRBviTZDIponpj5NxuG2NZO/xL3gzrXXd2Zg1VTgY9+2H8uHOKVyaouWiD7ENp+Q2I1C7
p/YdBv48Yv7H5eIKGrtETMcK20AN2o/VOWyoE83pIlkuiVf4ztRRmxKlZqmqsw+r8dgo4ce4XTHN
wjhkMZSh8iMZcaqVlVXgBVetdY+U48G1Ft+VsoOITbnCcJ5J8DmzTqyHjVAbwk6J0z2kmdJFyUqV
DznnCsU5Z5mnrDAZJ+5qvdhGFxjxF7uRUWGJs9o/IPgG+H37G26fKXRj219/tFPfLlpvxnwffR0+
pFd19RA02X+HUlW9UGgHKJXCQ0v1mifdoXA1H+dvuND+eHuPCifF9nhcwrbARmKAhAEFTNScIGDp
TYWfnNVHw1OjNjICRi9mXebjMAS3kW/HiMYLwCizQ3JdA3CeHXrl0NMokbX1i4+Hq9u4rK1sSlrT
BGGY9qbuKWN1B1nmyWvN4ZNRLv8pEN898BuMcgCDMRYGZB7Agz5qz+RDxSajXIMMC5Qx+H7AdKnj
RbVRMNGs87LsOBA84Wrf0uUPuhQfcc8Oizsj2g20gE2OYnNLFM/Zpjvd7b0ZRLy3o0DoIhPPA5Zq
qI7DdxVVrVKbIws/vKZ4Q/zF0H4q2b0ue/AQBtsOhouEqnessWLnt71YoZYY0VhDoCntJLf07Gfe
lVo7GPZn7MqEdMq0zDTRfZrp69Ekzdd6G7/eXjCZJZxfMjpPXeYAYqvqcxnrfpL1vlnR8DaMzBKW
EXeWjDVETJ0RC1ZWc7Dl80WZ7JfbEOJP+N1qcaeE0iY5TTbWq+vjOfIOA8bhSjCnlx714yAjXBU2
4EDj5N9I4w4KdOrqgxoDzTgMpxYPXoyULz12kEyS2CVxEX+QO7ljrYYNJPYwnVGvitLIuVN/ps8w
9VWPhkM53+eS6kHiML5fwSLOXJc1HOZYuJG/b7W321bJjOLOCfA4DU7Clq8EU4r2FT1SZSWpfoWn
7NVDBlfNo5IjS+ECQk/PenXWMCADHUBVe+ylwyriY2+HxSUEJY2nXqNYLuNg1x4BQ1ZdoRciDiyo
FeCJC7dI1tcxdE1f1hchvCjdBSLPNZxs4+K0OaD70DmwEzdrorwODA/dwXWQnomMW1HoOnRLuQQX
WBjQ4fbysLpV58Z4ykjo8xJfluLF7j/QLePuILitHPdk7vUJEEUSg8DkUz8/ohlBkl2FZ8UOhNvB
XWxvNFcAYisQ8zNST0txeeX+aMsvt2NdnCuuSPwOxmWF0xZsctnKT536RpY30z3N2Tdq/K2CYD9d
L3Ur0wwTesnG4JTposC0+M62TCe1mbAXXntpMAI7XIqlukzkIzog4Kz9F4YL/GLIBi1ndzsG/bvR
a18fZDNNwky0Q2CG7o4OfGMk/ZwAIYXo2ToY51VdQomDWCp4d9BCmUrVUDO4Kp/ttthcR3XAtxJL
sRaS+aZ/df3tbIFkNdUjFSQVkuATb9sdJJcAG2c2nY59nkFoDM1aZWAo3q/7UhqlrSeLdWEu3KFx
uXBNLLCfDMiFbf/VysLShdbwee2Phh3dXkpx2F1XkouHJM+UetEAVKVvhXUkzaVTJHldfNDvjOEi
IoWgSJV0wCjmoDk1UXyq0Bno69H4WEQyVnopGlchKcpWguAXaA2m4tF8lT6Dc2Ax0X813+nHtQ5u
L6A4Weys49JrZ2SO3pcIDDNx/iyH/mWo+1dNd+9olvuZZfhzM4RVYn3vzKb3boPLvMfl3bm220lj
tlLXd/AUbifP7iBpFpJhcGk3SaHJorJrnE3RfdV4tIqHPJM14YuTBobqkFVtG7cTvycNsmX1tOZo
pKFDVHUXS//6kYX69/f5/pmZmGWrzfj9Pr+fDIjz4tvW/I9G/IrMXebrB2V2wRGPC+3+RbffjA+N
+4BPg9jEIRrWiQu1rOvzbnEBQEANVsZRQXovtSUkCUJX7EC4mLKHPDOVFQfRVDyY6n03Pd12hfAY
3/0+52oQVm1JH+P3te1iJo23Thfwz6MD/u/bOBI7+K6bcdHihuY4h9oRgopgnNda2b2QcGtcTeFJ
hGMjGYeOURM4+pfV+BQPh7yRJU+BGXgjcTULb+vYHe9eMIitLaXpsEoVfRWsp5XEQf5meBjFwxRv
6zV+AtI/SWIRnD+GSvBuhlLHct6pC5J0osOwdTauodavjZIf9KXz3WYJhomGag259tvOEgTFb3hs
FXZbJyO0aIuutzHq+C0FK0yTPyXJ40ZkU0zC1dzZxTy6w4nbDv0BUAsLZhAjZw/NB8qr3+zgDh+7
XqHL2MCOxv2um7gxMWTNIrKV4nLAQJtN1SbmGVzdgooxdFLl0Mzug11okssZUc3zmzVcKiBOrvYp
BZZWRPRP9q2SR/YntcWItf03gv1wOwikeFxqaCArZIwTVm8CnvUr2JdjcnCWKPsC7p7jeJQACjbw
3kC+0N82LU36GgbGX2MoQh7p03QcvDFYg64Drc4W0ij/KislhaBQrIXQDFQG3okalm3SFsk02IHr
HtX0R958IrHsCVe4f3cY+u9xbtAJg9/TaAdp+tmZMx/zxZ5pNV7VbJCMk5wYMoO4YlXr2nrV8Cgd
KDrY2s/a4jcydmKZPVx+MDZce20EEGPaeXkXZsp3S3/etIe8rT6SinZLx6WIlZK81iigNF33lsz0
tmnzLOO4SNWnBC+zjCXt30DgksU264lWKAiE/MS+YsgR/fLa0xgwqQjc6t2OdbZ3uE8mgDGGSEIM
A1P/v0eEsw1V7LaNjbbeyKZPq/sMHU+/Gf9s6HNelbh8TSULKQwL3FWjZ0FFvcLfO8SONWhryTYX
/eEMnyE66VGZjLwMg8tQzUTbJVdaxAU+loeLoX1z8i+3F04GwSWlKf0HwipQR5hoZVM7j7SGLNmy
R6R3DrouF5+LelUxKlx42SgmyAFUyP6mqIUHNskwpfMlRlZEa9qzpmyh6XxAkQxNyLiCR0y7zjtl
SUVPXCfWAIFGq8tspqgs7dPtZRTRl/2GwaUkaridi08jG4VMcgQfTQ6VJm9503/g2u118Bu/fbNn
b5R+nwmP/J1tXOCn87hYFJMvQXxPnvXDrw/Qx7Xx1NLffA38ksqXVXKQCUNmB8llqxS3HxBlByTN
ztP4M4/vDCJjuWPL9S5cdhjsb9hVMjlIkmorAwZr+GbDY8uxOBgeIxtXTr0sONki3ULjUpWlLZpS
sxicfR3RHxUhMQ8YhJkjxzN9KCknkSN7TRG1qSFibPDOQToc/IHsUNiZWE5qX+V9hYNy8K0DuvN7
f3tT/O0z6TzMIpi+emxfbkep2HNXSC6f4GwuaWUCkhorRI6bR3dTzlWvS8ZYhcfZzjIup7jgJ+yQ
fu1grXQ/j92oaFKPDMbBcNJTRloJnIgScb+S/LfQgLevhvS1/WsmTfGqoIqDPvvWvqoRoz+Y4s/N
FMo4XYUbz1Zt1YVUFg4dLkIdW6lB8Q/QaTYizWpO5f+QdmXLcePK8osYQYL7K9fulmRtlmX7heGV
+w6uX38TnjluDsxDnKt5dDiiU1UoFIpAVWYrItnYLYY3EFxYMt0yy14BUWGSuvyIT2ZXHi7RLGoA
FZnCRaJSV8tUJMjN4/rNNm8SUQW1d2kFWd+rr7i4q3V9WGULhmx4a6js1uf/hbdmN8g3YFz0tXmt
r1IBa1TN79QvnXETL9+O99Guw9AtrQCGWH+InBR2FhfGgLO/UqcLbW036eLwX0HwA3mjOtRaSZCS
Oqo4BooLWVQJ7vrpagQ/hqfWS1knKoxQ1e+JdirtHyqGKP6dFdyp2Fft2pOcnfrlpcmfZVFC2/+m
2hjBHX8aCvN8sACghXqABPpq6C77xFHd2M0+d5p3bM9uZtvAscDY5OxyLNaRsmNJUs1QG4pTtWSq
p43YOhq9by0quE0SrRGXZGY07evolUZZK1eXzB7dYv3UKLGguWN/f27M4hKNrM5ylLUM5pyeMJH5
I2n8GfWDFaT3qSr4LBXZxGebKFsbe4YPVej79f0L7pWFo0f7GJjFV9lHAYgb/rlO6MXsR2LCoMWQ
A4wfPGt2fN8VoisEEQyX15JYiYyG4BOnmolTjJE/5E+JkQo400QoXEJrlBIDmgv7op6CEoLouBDv
MeVyHNn7Ke23x3gVPLkwxjLTARKraO4m34UCiCIArvUrtuQBOjgAyJvMKaEe3xWCMGbe/qOKQzb+
e9EJl2yQqxNSa0CYjKDWPjb9Kc6+d/GnNi08uxJNaAtWhXCZhzZo+SsxsuW16MocpMQZ7edWffl3
q8Llm6GmWq4rzGntB1n5WUlv2osmurdkIuuKxe0TnHBWKQ0sfeqN06uXSQonTURnse+pKwi3Sxj3
WmMrKAer1HIakCxn6mOri46a/dR8ReF2SWWrxqylMGXS3tvmY6ZiVCEJQc0IpcUPx6siMIifaMvX
sVvmDgbZ+uhXXXzK9MZNS8M/htnfMb8tsrkdgwJDNiVW/um57VkgxxukVLD+uxC2Ai5/mzXR61x8
5bPWQRQLeXKYSkw/i1lAdl21AWD/vzkwMW/YrUoMACsOhlZ3VA2UDaKl362TNyDc8VWbZrXQCiCk
+5CUi6cY64VKZdAlwjvc3UutDRS3Ycp4sbqsA9SvSta++ZuB0Q6X85vGDfBWeF0dbuOYNXhiJQlg
c/zOyKijmI+0+l7lg9sTVZD/RT7kto81La1mLMAy1jSwVClIIeJk2YmrmiKeckFM8NIkXa4OJckB
1eeFuyigKWmfMvqGHoOt8/j5G3S12/JiIh9I9KPWfAaVvDTeYnZOn8LjbSoyhzt2VnuZ9Y5dBMol
hpYyMIx+aAoBxn6Fdg0FgzttcJUvDTYD4eOuOMkn0ZjL/tXEBo1LC21ZZkv/61j43NyyLoPIk8xg
dNG674FqInFWUfjtZu8NIpcn8BRTdjrbwnH6OA8BoaeseZZHR+pFs6iClGdwycJMbMucI8RF1L2M
yXvZFH21iwC4FCH1nTZI7AlLG3q/KLSTHJuicGAxxZc6uMwkYKPGdajF90qPNRRk80LBs+nj4Ken
NqRfpwlNJ/Yju/LrG/84xHc/s7Z4nNNKVe/kpgZe72fvzSC+zE8zRMNiFxS+d6Lr2r0NtQXjHLgU
0tKtHcC69KnXFaczRqfTbUHC21umLQqXXDMNFOLGBJSsCAjGDdPok8BpIju4lEoiM4ugE/qLw5lp
8EKnVEW7LKOiiROPDSDE9yP0SUVsSbuWGWAqlzVcTRD+3R6zHCkTsUN+pU8gl5xLQdGwd1Qom9/n
El5H6xjyTKhLotx0q3p2ZPWDGn1eTSIIOxEQl/TiDn2EKwWQLOWnJamDGZrWVf49fssjyNYi5tFN
lQLmjTkDqxTKICW01GerO3fTG77kweuHTgcNZbbBj9mbU0VSdMYCgn7ol9VrpA/QLfaOQ25/5X+D
8JdGOu6+yqXAyuvjz67wZU3QLCX6fb4ixex7TBVWkcrvkilzZhCiHFuwdw5s3MRTN+ltobfZAjcV
a+YU1ez0RRjbTwumgFMjErhLBMbFV12PNpqO4K64+VB1r4MEzZnyo9T75dsC7LowzLGbAAPrkDr0
FEhpNLq1TYKp7W51e/r/NyprW++xjLSBSYp1QO8RYNbeS4uvSuET5eV4gXaT2jWOde4kyDVc6aka
IP4fzIF7RfbWDO4AsPvCoFGPINDJb5pzXBezmd7/odgRWcQdBPrEvk8roPUjvVcn414BqXGmF5CU
uLFrUKQYL4tGfIzIhgrFlXVjOXnUBF033NRW7B+7dz/lXQOFOzOyJV3mcoF7az2g+fso+Zzr91kt
WET2K3+UD9dF5CtwrbbkupWBYsef57xxtM5fDF9WfVM5Ld1F6UX8qYKdxhfjTVHMbWYjcZSF6ljt
hxg8PZDqMNvYmZtB4MPd96BN/BjcATVLU2qNEtCoN3q/+N+6UHK/DR/B+IX6dcI9sYgRe79C2riU
yyXrGtOui+FSMFSfFHD4VE4ctrWzvlsCI5BPpBbcCgoRuZwC3Uo9UxtYyVq2DRcMkZKzPCzg1+xC
ZXJFtxG7HwVbr7J9tEkukjV0WsuSS+/rH2U/9bPnxIPo2ez25+pR8mZRHSPYC3ylPlRTXpQzAMkk
gXbi1oCuR7o8K9rr8Z5jf/jRbuDSzdjb5UyYYQPtbxt9/FLiAlE1m0Jwtu17kIntWaphaLi0/acH
Fw0qoGqFFRvA6ZieCjBnyufWY/ydJUiE1PMb7NrAcam60+Plr6qmaS8zfSkH3PCJrl72o3ADwjlP
GaWlHlkUzkEU5n57Z4I64GsLskXiyae6Df+dTVyyxvzhMgys9szoYz3g/aB7rBsRHeFuQGxs4pKw
lKnzIrH8AYFur9eRpBoae9oiut3dDXDTxGccSPJAhMbljF6Xe6uB4h5EXjI3lhJwtN/l1jmS3nJX
rUBzxQA3twatDa5uM80iKwuoFXpd9EKM7iK16FWigoS067UNCJd1Bw06elOX/H8qAxZMf+zUDQTn
MGm2U9LNKe7cdYgcWKk/WSDCzHSXtI0L2k9BX8i+RbhFMohl2hovlU0rtIVgvgzTIzGIYgJ99Iwp
OI7nfYt+Q/BXye3aEnnGZBsEwYJe6p2ivlusL319lzSTfwzFtsafzkOUgUVfYYMI/8w+mlZUkhSB
Nr8ZLrH+LtNOkJxyFo06dGqct1zy4UPnNxq3Ues0aualBlpqBqn6NKi+kb7lkwrUZVAsgrgdyKt4
g/KZxCBq9Nqp8HI0+BEldwzIRx77bXeXbmA4S5aqGdu2QNBR23i0qRRU0vLSq9LdlBY/jqF2A24D
xSUetVObvtAY1Hq7DKcVepRC6V62Df8IgysGT+lTEJr30QivMXJcek79BFSTrvY+h0ykfIpEMves
CjmC41NPNCmV0QCuwFioU0+l143107Hb9g+hjU1c6pnNup7rmPkN7yS+cquwturBkWuIRGZQyxJN
YQnWiZ/rV5tpbvoMRnX0Wa/9eAqL8f2xTft+My00LVoquNk4v1E8XIEXA9nUUC5J/khqQXGw9/vg
/IOsugySOcxf/HPzDHkqVRG6GDzoNNLimYqaBHdvrNH7a4HWF4IdOt/wOWHsrhlqnZWL6VMTzOg8
L2/bM8FEhyro0BZicc6SJXMyQADJukBwdXM/38h5gO5Htw6KUFG945XZywcEvPnEtE3VtnmtC1ub
0Xvew3M9HZ6KHkJpdad8icG16qzFLFKC2wu1LRr7azZVN1ozeiKlBHcU7UOpE39KPSUq/GOTdoNh
YxKXSSEPQxQI/AKkuJmGsKgFHXp7R8/WCC6FJuVoTl3Pfr+JHRBNn+powrik/imm6V1uQy4EfIDH
Jv2qafjEs8XkAry3wKlrdMAsC4f81FzLLz4uoAgbwjIEX/0UZCfJj88kqG/TB8bRJ2wJZlF38Bfw
U3lkapNFnfEXsB5W1pYI5plzfWbT928p9UE3BfpGsN1YaCn9Z5RUIOYYtAoxibK4XJ4zOSxaQUvu
fiBeIVgMbQIRjFoqSOAAkSqXwvyskdipi4/Hi7a/ta4Y7G/YYKyqDIVFzIlBz+VVItSZYs2Ju8sY
fzvG2Y/3Kw63qaTI7M021zA/MmZPGpU/lauIAGj3TNouCben2joD4cMAW2bbWYPuAQQgrpV6+bn+
DjKggIq+lkU2cXus6iK16sDMAUob+ZTG5qOMUYhjt4mWh9tSaWa38lICooJNhfxtAEN7nLxT86//
Cofv5x2jlsy0gevGASrWmnTKTbRYFrITN6vApL35ZtCE/g6FPx5L5HHOZ+Y2YrxSGjukP0nos83X
oFyfqrF3TfM8ivbS7g3VFpUrWLJJHmleAHV5pJ5xQcvdHZnQuGjfSaGOYQEdpDGChCjE5HKEAYFU
a8UxBf2K2VM8cKj/sGYEJRqLoa7euXnimJGoMhNEJU80TkGaSuoaoPP9Ah4cUJG41kNFHSjFuZ3T
30ue9P04eHYnMUAEIpuKZWA4x+Si1JIbu7VZ5yybO5reWRfM9XnV6xJ7eggORS+Gmre7No4Adjfb
X2H5oNWmGCrJGcWrGEZWT+zJPHfNhqmDYHogCY/RdnfiBowreCpjIkmmw8a+v+3kYCpWpzM/JkSU
VPaYZLSNM3ku/HRt2mVgzZqZ6iajk43g0+3d2Nc+4QzVHKlzElZo6W4eFG59OrZyN3gghCyjDMaQ
BN9ibzdEa6cIs2pRF5RF6STQXz9G2D3UNgjMz5sDp5NVdvkPhCV6GKZTm96auaArkeX5P6qADQR3
DsyZnuN2AhCd/ICzzVn0zFn7+6l8nETfWvuhv8HizoDcrM1I0oH1N3FIADW2VT0rK0pvFDqBfU5r
tEK6RuW9xY86esjQaysrv3hkN34soiXr4hilzlg/TrWvpZ810RPC/lKBQsE2bdnS+ETd1MnUosET
mYQ+m/SD0t7q1o9jK/ZTpHbF4NJyHoEGroGF8F+X+LR05+/xxXbJvf5zSvzhfekVP0Tzsru3wui/
+20Yl5dNuTMJKN4Rg659v3oYdUKL7+voTh64Cb/GgS1IkCJHsl23WStDSidpYoWxPt3MXThFBYvH
Y0+KMNj/bzAU0iSFXcORUV278vw+jX3wsLxp814dx21eCj1xa4lkXKdLr7T4KJtfp+Hnv7OD27xD
TVRDZV9fpRyWduRCTc2R1FlwNO9m800EcNtWofrUNyu8NcuvclE4EZrI2g8pMuyxNfvFzgaIOxor
c8EIJlt6yMU6dYqh38qxFc2ZSSB1J3M6t+SUtcExqsA6/ooTbLwTyRSA1uu5a84dWM/m+ifRRKQO
7I//M9H+Dge+XVaJJn1YoD3g0Qkj/HHpg5E6rKoswBWUo4GBUx7oOYtE+gkip/LSEGVDwEHNPvNA
wXdTFta3JI3vJMM4pVryfaVdkFRD48x5eYoUU3BCipIHLxSBsxvjLzXAF93Jbpuz5sexe55LnM3t
OZ6cPBC1wO4uJ65bdah9WhAL4LaEhXeKrk/gZlW6t/OP2XJvY2Y3fksjCNnAcHvCKPqoBo0zYPTI
KZNH05KDRvqYG6GaiSJn94jeYHHbIssKtejbFRmxP6s9bqjsyVFmp7Mqtxzfkn2vWPycRa91skRZ
0kq1wcds13mUYleitn+86XYT8AaGKxC12G6tfsEqxVL2oiyRAeGi7s4w60mQu9hp8ceu03EHb5oK
ruH5N03FmkttjGxQgkBiAcRyYVJ152NbRBAsIjeHiSpn7VjrgJiz7KQ1Eh7wzadjiP2v9Y0ZXFSP
w4h5zsFCARNkD5XX3pX4Gluh9YKn+8LV3x/D7a/O1WlccOuRZuvQw0DAZTI0oJ11KB1c7P07EC6q
LRvsBEMEEFtNHZJ8p/lFGQXnvGBp+Nw+EGku0WyB9DPcqunZ0gRLz/7Gg+jic7pV9bY2Lvh9Rmuq
3OShcmHtDSJS0931wC04TnPLgOwKV4JRheKBqZWwW2rtOyRsm6BfyaOZTWP4hjXZADF/bkIZL3PL
YhcI5bR9l47nonhN30AGrLEb/f/YwmzdQGSyXXYT2y26jY+Mp9o6xW+Z4IMSt479Ysiyyj8nR9O0
Wo2s46qpeT+Yi6tMhWPTT8eu2j1nNiB8Lb5oK4lsgCiFfZHt2bGtd3jhNWgp2Iy7MbwB4hY/RdGA
JnADdYP2Pe0sZ2hF9E/72WUDwS17y/SpQHOFEijytYvmR2dddrXWQ7s23iiqMHnLg/92hbggUM1W
y/QUNtkRdVSVOjqIZQxRh/P+trnGAZeYMfs6tkoEs+IZU5b56EKMDf1cZXAcCfvPOxv3ccm5hcgH
PlpgzRL5UdiAcFgpHQOa6WHhp54m+GAXxQOXnNETmmLEBlYtg+629V06Z6I6nMXuH2ltYxCXmqlm
0KXTYBAaHE1n9cxT7Etus7hyoEJPzPSOHShYJ/7JVyu1pIdgNjozqPVamJSCJOmxMxVBd7BonVSu
6Kg7Q+/LGWYVHYSB+xCtQLmrymF9ZjQMtqjPjy3En160bVs3VMbjxnmRmI2EwXhkOnNKQx39W3SB
VDJkpUZVCZW1f5dHWS1Yut1S0fiN+ceBh7fzVWJ1goQmUdUOsuWzVt5OEuQ239BOg4ccXHwZsmnK
OmddKZOVNmVigfzyXY6GTAJmapGY2a4Hrxh8H2hHSIFufmBIHUheMe8dfeuzM0kfNP1pEQma7Ebh
BoyLjnxJM8QGwGLt2ap1VwFLTUHedCmwQeGODauotVzWgFIvn6eEeEZ9nwklxkSmcEfGOC3ZBKFG
yyPFO5pGuD9xKkU0BrMbahtLuENjyJbZGu3Y8qa0dzBkfCZd7NJ6eY85bWc041EQ2rt5b4PHjN4U
DnZiNurawSilvMvK84ruuuM0tHuibwC440Lpl3pZ1dT6VZkMjTvXD1KCQc1UgLN/3G6AuPNCUZOy
VFlYj98qfBFDKVny+0/Vh+RUBlbp1II2MSEed2JE+RLrw8jC4XHy9QDdJ3f644pL8cyPPRHvjCj2
uLxgUHttZhZ7Utc49Rpdlik75aP8/S2LhXIYA2bo3iBcNMTGaBV9nMGH9MJIB2ZouBp+ZbeC78d9
c644XFDoFKpQcQmcrpPO6TA6llx86idRq+V/WaMrDhcT6zhBpbhA8MkXHfxOyXPuyvfzBfPb/nIq
hZe6LM38cTaZVzguJEgbd7OiAI7cUZyFVVCG1U16nn1WsYjO9/1boA0aFxN5Puq4focTJ1cJ1vex
H9fu6Kiflc75SzNSiU7H4bF/1l8h+ZpiyuPeYn32uCqPwtJPAlN21bu/Tvqo9gVoe+xxEKf8TzTy
lUVhRnJsGDDQztNX0i3lLS11Gth5n7iJRkoXZHxfhnIwgr4jimunlqifUeRjla34Jj0O3dCvKwug
7Dx9YP1MiunqK7rfmQj1dJJGsXLu/glwtZo7ZqR8SfSS/rIaumz1CmKrafHmkuCKeHlN1umDwM3s
Bw+iVuWOHN2W1kSRYWPeBVao+S1Utpkie4EedTbEMDjjp2NIkYlcmuloU1MJvBCYWLok/Y1cQFoQ
3bAL0nSmBMdYglSjcqkmbciaIVlaGHFH5dEYzpg9kETEyLd/jF4XjUs0De17kCbDolT+WLZeKZr7
EP0+l1mgowYlpiy3PKr6GX1aU8Hnz/4j2GavcclkaqMuIzEAWDLB+BOe7OfaU2QwAs1+HUwnyGWi
7fp4bUT5hG8XlNu2rxoDbmNPl1B4D7RPxc3gJVBxnEVfx6LDgBdYmDpaVIP168BuzqXf/jCoF0Ma
hQnmkDYUnQYssA62lcaljtgc0ddEYZttvDQKqBnN18j4TBJJ0Ga3//57XTpeYwYKy0TSakR4ablq
AHEADxPbL/ldgY9/vAd0l9wrV09kntCdXNowZ5m0WQ/YyR09DRzeWWBgrgXse4HkGaL4FCQpviuA
Sv2w6t2v+PwbzYtUp5xc+7Md1t50UkSfYqL14xIHmYvaLGyEi567dmX5RiJ7bfJJ7hvBF7Rgb2tc
7lgJXZd1RKCYoOlFzW9jhsaUrPPxXhOhcBlkoviu7Nlymd2pow9FLqiHRb/PJZBFi9MYCtzIgOR9
vTzMhqBkFMUbP+asSXWh0AQAUe7YlVOdzWA9We+LBYyCjIdF1O69axBo4mUw5OCFl39kG4c0nvUY
X2JL83XUVb8mq+BjX4TA/n9TXJQ6GjdmEFN4ZLi3qF+I1Df3XbYxgTtnlzi3x0zFDbfxWXesSx+m
L9EJmiFecUp80RPhvjXQcYCAOYTl+d71prZaQ1/hr2G4tewfktaKvvDYXcEfGdW6InAZ1YxJhsdJ
INinNWBfXGkW6v7oWwF5XUQ6CLvbfwPGlWHaEGmrEsF3tr3gURCidAmkT+bEAa2w94atuYHi4iDB
BEurarCrLaZATUHFthhvGXckGwwuFJp4Xo3GgjkTBUOS7ejTydIH0QrtZukNCpcz1RE6Gw3bM0Xt
WKHi2V/rsDlpTlniuzjxiztRf+NudbcB5HPnYCxqkwNwzEjQVf2zOhheXFHR8cNC6yj0+OwJ/YbC
inEYRLNj3FkhY0MpXlvV6W9VPw10wWyDaC9xyXSyWnkkNcyKZZ8O3y2hWJwguk326bVJPVJeZC0x
ADAT6D5LYW7kDulekQkFx85+iXddIZO7ALSTPpHqBJ4D07hxKf38RVadSIHjak8656KyZPfTYgPH
5YglB6OVjNEQL1velcni9HbuQrYXuvK2V9g/jjfuf0mwvzMS34Gv9NWYNdAC9tKfa0DcxG1f8KnY
OdUHI2hCYbc3i7KDKDS5RLHqfTbXbNUq9RuJ3pkR+j3Gu7S4VceboRWcTvufBBtXcinD6OO1tBka
9WR3Retw7OvoLOzcGb2fjATIzJxM1EEviHyTyyCYGksLmSBcNO1j2tfOGAvMEmQMk8sYyTB0tTqz
AJFrz7RxKTTlr5CW+HkcGiI7uITRL+raW2wHJ9bs5Up8v3SKaGvt3o/YsqEoGsp/i1e+lovGHmaM
fP56Jy8vJW5/ytsEbBmJoELd9dkGiDPGRE9DjE8n1tj3hYL+bvpEMgHE/lbaYHApTy9oh4Z9NC5Q
DzqEYFM4Sa4aTvgwxNN/5JqCr6bdPPEbzublr3NM6xdKzEwam4sl/ZSt2Im6xSUowVUiLF12z48N
HJcFa3wokRjTarCOfV6nfn43XtinJ4YvhbYdL5ctczlwbayxMmbERSFRRyvjp6r7CU0kQfiJULgC
aTbmjGQjUMaivuTr4K2DdZOUolG4/QNk4zou6UEtMR5r+A53uCzDZl4ZQlLtDJbioBV8w+x39W2w
mM2bY7GfWsMcQNrvGdV3XcrxiH7q6089BDIi+6W0H+ri2c5EEmv/xUJTs1SNYDSTHyyV8gkD/AbG
JXqf3qoQPcANIwhpXHZAdqIWu/1lu4Jx7pTIEikjG+eZkuldGQ+TWwxt6cjJkAu+2ERInDNLKylK
tFngpRbapu1SxA54vV7GzP54nGp3axn7ahF3ZESdMrfUBI5K7WAeonNU02fD/NHM6pdjpP3r4A0U
d3h0UzPYCXPefD/5q6eeIslJvG8lGF9cI8gDRXQc7tmmQm6GCd1iKljm8oZRpoY1Jnjt1rrvE+hz
oIjsreVXaopIxHZDf4vEJY0GYtLVOiMhglLirqOvRpQV4OJSwklSvbFf7rrMcPVs9JZ0/nzs1r1A
2UJzmQQiAQY6vgBNVa+3n+opkN4g+KhtIbioz1ctziB2iljUv5LZw2HqltDpO7Zjt2LaonAR3496
gh4SoPSdM3rxqfSRrdzcNZ7tRzZsJSaL3b3820JywT+0VV8StmzDRbsYbn+neCkacx31SXOyL+zs
zNNAVGSzs5ivQ8GxjosRFTwmKj9GXtK1WBI5AgeDOj3EC0Xvev9tSJv7ktigRJ7Opj2foBbz6di/
+5vhNyz/0WItkxK3I2BlvL7r1Cdy5o1m5M7FW3rzNwbyHy1yk0FzCuLM3jrd9OpNlxruUt6VqYiO
cq8K2eJwm25C4/ioZChG5wwk2fKtJd+UuHbvlI9i6ardY2YLxm2zOWssbTAA1vtqoHoQRJrD3ps8
FQ9ZvRYer9X+nr6uFbfhMNkAmZsSYJN8srubRD7pIoER9hMHUWjyu22JU8tOATFij9UVWlmoaEMz
/x9BcLsrltexJw0gkjP75q9BKDYEJgYncy/2RHcZInu4wyUt9LRKWdCBiGoYX2fRgK1oSbgqXgfl
DF1XnCVlcjdRzPQZ/joLzmJRQHNVvIzp+2rWYENhfalUb7LB+B+1jpT7EGsTrI7AHn72Uk80JZ8y
fGK1UhwOseZJwwKOgdI/juT/ktV/hzI/gzY2aauZPQtlPI1pbosSNOvdjpz+8wq86JdeNLWzb5xp
gh1ZQysYLzQHLp8uJzEq0ciYHvD2cafHq+wMnfF4bN1+0F1xuKBYpDKLkgXVdS/5hH6qRE+9Iju4
gLBUq4kNlX0l9PqnqEksN1ZqvGQ3VHQo7Yfeb0v4t8RikIcc4+MolfTaGcwXhVXR9WOt+mNuimJC
BMbVZQmOXdNIYFZ/od58W/qxn4aQhMhdJQRjpY/bLbyZmrfCx779M/BqJXdiaHY+N6iXUMg8p08D
Xt6y73h58yTXdJsv9Kd5Yfesoqt9ESh3chSSla4kgWsrmzrx/JRnlWd176dMdB7uRguoypg8mm0r
PMtKAtUTSpl1bVEFRc4KUcXXV1Pwnbcb9BsYLq1XTV+PUYwslaKe1er6CYrHT8f7SmQJl8xlfVLV
nMBlffHOSj4Tze2s+S0JcGMGt3eT2a4pvk1RN5thXIIw6E6jp2Mzdld+A8Ft3yqzB2smgMisszW+
X763xBvewpOrXkF+fZpsvrrnEeMeqQ2QIr+t7Js8c6o6OLZj93ppi8FtWDlX1zZVEFlSXPj6qLlg
fVRTV+tBiFXfjdM5sb+Y2bsqHA3RIIAg2n79aRvzipEma6mwZTJ8o7zv29dj23Zz0cZ93O5UrMLU
qcQ2Dfl4lugQ9NX7NkoD4ZkkCIZfB+XGkBwMSGXELrE0+T4dZTeBgjf+7TRmFR6btL97IOIEEiwV
n+6cSUZVSqRkBAQETyBV6fQgkRB2jO6vyxWE/f/GnFWfU3lgclGlcUMHEMmVgmJIZAX7/w0A+DHn
pJZb5AD7Ia2+ZpGf1oJrU5ENXCZTlFaRFAoIkj1jIs+VFNFH7f6iX73EJbJGt7qKKliKtv1qT4mT
1re0SB07Et1AiEzhshldoHpjrTAlzS668n7QBbcM+9vkagiXysw+SeVWwsCANLhR9qDGvlUPDj4H
nEr0fLe/8JZs24R10vKtP8OAywZiU0SW9K6UMempnCehdpcIhNsjC6HJ0qcAMapQSz5EGoSPBdEl
guB2CG4r7dLQsPZLm/oamtHTInOlafDestuv7uL2SbmOoIBi4uGgWVSaS0YuuLP4dxDcPpHTgqCU
YCtS37RQh5rjIB4Ej7b7O+VqBrdT7Hq0pFGFt1a1dwz10qTriUw/ps4QnPsKC9U/PksJdIt1yBpr
ROZCmWDihiZs9sW46z/81fKVhkl9IufeY/oc1WeI0sUOk3qXzsISlJWYB+j8cR1rzZwQxiNOvcln
103zV3Qepy4T+W6fqejo3g3Cq7G/rjU2WXSt0dQfGcgL+qpjdDY5V1XuDdN4fkOEbGCY1RsYqZgm
cNMxn3bEtTLj52gQL54qwfPj/oXdBofbtjXR465k3pPD6HEBhTfYpvIftqs57LthAc3O/1DA7+bW
DSi3kWNqkkpmWq9R3oV0hP96RbCJ9yusDQa3i4upl5SBEWqP4ITGMHUo6zDqLznq7A7DBMfrtbvb
NnDcjs4TedVjJjLagF4Sj+716tH+qyZszhHhcLtaW+usqlKY1Zg/a1V3qu6HQm7M6PuxOaIo506/
om7Rb7bUuMcdblNc9CfZJcvekqA2LuPSRtF21ahMMGVIl1e9Ne/auneHOQUdv135x/aIwoGnPCiG
Bp3XK8B0hz2VsI9UpoFjhnWwnCxBf47Ae/xsst4qdZ0yTQ+1P+nafaVehkJwFgq2EK8zORhqT1O2
b+f1NurOg7DFiG38g7TKS0uaUpqYHXNY77O0kAWN4qrv9NAIOrdyV3S6Cp7Af5F2HCFyWaFQo0yy
fwnH4DVrvp2e2GvF8im+XV3VNb6pbhmknvWuF9HHi1zJZQotWzsJ3Df43qvcHocxSMQFyUGEwCeH
Su+mhFmWGzdLlPmm1nvH8S1IC4RLC3Gr/K3tMtr0DgoQuHGabpal8nNqBP8OiksN8wI+8oRFXkJn
sM5aYVdqHthmDHzFHiPtX3VeMwThMsSaa39rqrN5qV73RvX0EM5u/gB95RrPV1UWigYeBY7kR4qg
TW+RLELiW+1LWXky5kNz9TYSVf+CDMHPEk2pvcYxEwqtqvLURsVFrzBSrpiCtdp9IQY3wn9KM35g
aMJ9jNIxlVAtjE896wd7rz+OPvHw9neWTqKOBZH3uGqinXI62Ew0R2uoI0MjMq9emuymUAWfsizG
DlIFPyO06LTtYyblUq+z20mS5ONRv3fmbpjCMtEdY6j9oRNdcO1vY80GyYyiEyjd/7MmAxPQ2Kfg
ffEUYvg9Xb6QWPtwHPIsov807ArBbS70xNaqUeMSoF7vFR2dvvSjOgZq1jtkxfxL70yiENlfsisi
t8dqi+h1zBTYp+pBx70tKlojctTIFoTifsT/xuGfR7oFUvWE4WRKi2GuNVAkTPXoIi0DgTn868hS
00GuNUQg1AL9LF+f2k5yZb0J01L45cEu6f5cLPRBgOUTxO8a+1s2NTr69roszUewKsYevW0vv+69
7f9RImrXfyrI0jGLj1uoXzt9A7YqBvrchwXn8XIvaae2einnH8fBt+u7DQSL/w0EJuO1sopmfEkV
o0ObUyJ/GrKnWsTcsl+LbXCYqRscK5GiIU5AdcXGNuXVUU7ooadB4UweS0xLKiAIErmOW6dI1uIe
BTr2LYaHrU/m8FTLQl2d3c/QjVFcciAd2JvohPWJ5HBGwyAbR03dyQoxr+YlvmjcVmQTlyjIgAcQ
tYcPQRqqmQ9D9aKCB/U4HoQLxeUGeZkspbcREPHiRJ9/Ebv5uZuVGHIgsCny34Sng9ReUQ30kHK3
4p2U97Uh4VpEC/VgeanDEfc7n9l4NIoaD2Onx3i7pwguLf4Dx5Z0E4ct1UtriJDP5wZDYoXqKmvu
yXXv4eHnPBIgkuTxGHL3CNFwfCigD9VwV/JPSA11U5Kw76pJkp0+76F80IfHELu7eAPBOdHo6Up7
qcLF4hg/26XugLvkMV9AI5drwb+D4hyoKnKVjSWsKexznX2z15ds+j/SrmQ5chyHfpEitFDbVWsu
zvRerqqLolxdrX3f9fXz6J6ulGl1csZ98MkRegkSBEAQeLjRhpmjh7xFY6IKxM750o6QqA5GN1kK
D53VnFCTt2iM6euNRIlh/dBeI2QWxmsfUH/opubkge2VZyqoJfjgNlYbxJi/cCJLYUgQJ1L+DIfB
yrobLfalMMIUVk56ZxtKRY2XqIKRnyXGQ0WC2g0lwr+FtJYQdXi2P7XJaMWKI3G5QjZNErmAMWZ2
WowoNyhYFPrp8jWOfozij+sKt100tMJgrCyZDKVfaNacTtWj/OHCg36SPSQWuRRM2ypxEYexsGkH
Mk+dDpnUzVup3If5jzH4sUgqR7m3jexKJMbIClnQyTkVSdRtystV+iVx5CcNCbjOD3SL5zk2rd4F
j2UPKpdW1AOaWVRr01PmyNLM4b4DQ/O43ONZzxb0/Nv1XeMoBkugpzdwIUkORMyXSjD9rRjwEsEj
dtlWdVSXo0NSlnDjYSyrNgqNKKbI982ekt0HT2V605DzZ4ZcKOQCwxgKcEth0lyUIebTIzuQmvvE
lKw45MWW28p3gWFsRDybZpoTSFPmu2ZGV4AtDncFb2Dk9sZcUJgT23ZkKqUKwpTkXsX7rBo9agon
UcXDYE7ssBjFlAXAKOY7pd0LmIdU6xwzt+0gLnIwR3UaM8yCjoGBrrh9rEuWoMacGo1NMfC+oaI3
Q0VLKeNVO62IyiSDg1Dye71w5MUbjC/Xj8n2ZX2FwbjTFI/yRKcYdFYLfcnQE9tEe9PsdHbzK3Dz
T8mkGiZuZSYGQjKWR6u7pRdbXMkE0G9j5JetBbcmppBfF2tTlWFG/4vC2pvRSAgZwC/ujLqIFEd8
Ck2Ed3Jrj1m4uw61vUmYtyCCPhPswIyuRQlJMXka8aPYPYyRYgnlMV9SjjybyqZeQBhlCztowjgC
ZBIOS3pSRs6B2V6vy/eZXRGFvow1+v0seU6m27L2MOvYaruWI8cmjmZqioEJeYi3GY1u5NAcZp0S
Dst/qJ1mVf1zae6JyHsZ2dyUFQ6j1ZochbFWAifsXnNQraEoyCyeP7HxKwzG+NN54HkEMlsnl3YN
DFmu+VPEOZ6bcuiKiM4OTGHU2WRkmIljRjIZCYz2VBqNlVSRtaQ8GmgOCpt/bOPB1FCrhUC0fprQ
3yiHR/UzzddoEv1bEjb5qPcY+BgEInYkeBTDgyb/EeGJ5xM7ssJgdj0biyGIYwmBWqLuy7H4siih
A3I3zonfPIwrGGbj80poa6nBcrV6aaml/J00eD+6LspmZLHCYFz+gIFXWYwaQUcNohjTRkofs3qc
SREeEyO3mzDgvB5tB7m6Ru+ImM8jso2UuoJxtso4Il66RxuvK+2Uh+jP2aOzbAOeFdjWtwsWY83E
zJD0OcTJyfTYCtTlDtG1rcghx6ht79MFhjFqUp6NUSRQkdSXPnIHk3M4N43Z7yWT2P7JmhAxGAd8
H8Oav0ppeliCagcqE7ckn6qmWUExdlOpokmVZpoUMR/76nnqf4jGZwJm3URGEb2sGtHopq0SEwmm
CfdCg8MjZjtM/bUi09Y7XsC8ufMGSEtR9imi2Y85Ou2cp2B3xNGRu3qXp8OuUMN7kvLaIngwzOmJ
gqVt9RClybHmRONPuT8nPLaoTeVaScIsV1eXmjlKkIQYhh0jQ1614cMnbMAKgurfakeGKNT/Ggq3
6HspdmthR5SfweJNvB7+TUVeATEhjFmaern0hGrXSx2dVPVU5bG1VBx5eLvCHPspMbu5Qx+3o2o7
Ed0Q0TkcOM/7vF1hjrxZywV8DDa+MdLXIM+/tJku29e3hX7jQyrlslpskX0spHknV6g1FevUGrpT
N39XS0yTVS11DtETcRPxBhhvX9dXkMzxrwclSTCPhWYgyIEG6RkqPSzVp7RdYsCfmEa/d01ExpEG
ctWZgg7vUymOqJxU6WHu3VJz9e6XKp6S5L4JoR8qL/e7rSBIwRo6IYrMdnrqhRygbwa7N2DqTJY2
bqGVX4K04FRB8mAY6ZY+EcPMxAaaAbgcIs01MCcFR4BzQfyHXbuIwxg7VQTh/hABZzwsHmVqSu3F
nz3RQecUtx9x+wxfwBiTZ9RVGgWU+HzqD7P5Zy0cJukxb/zruk+P6AfFwJ1XJXh+klS26zEeSykn
MRQx1xR7VoevNdG+aRjBorXST1J9FWss6XXIzd26QLIdj0Mwh006Qxd1bXDNsX1MI+UPs1V4c1M3
TccKhzljs6iSNqNnbAg8ozr16f11OTYjutX3Ga2bEO/oApUDfDb6eDMYvS2EErxtbQ0mj4ls00at
wBjViyUhjcoOYJJ4Z2K+YSg/NdUuD06tULni8nOKVO+6eNuVNCtIRgHRltph0DXWr3WT/eSAP9Ez
9rlPZxAaDsYttU5h0UHbWsEJx3kKQv+/cpMJpsyBVRvApuriEmPRies9L2TlaQfji4ukmYOcSldN
j0X/HPGY1rbLTlbLx/hgpdWCvqBTZpN92lrZntgF2lPzwU1vDJSzgr4H4xt55U88nWQ8coA52+Mc
0LNlvvaT4BoZmkKyaC92LXjeg6frKsJbQ8Y595IIJgQ6U0wdxGOb6vcpkdzrEBxd+PDg34lyj3ZV
xJfxXp79oCRWg/e8fwfCWIqhqUqtp7qg6s+6fh9px5w3pHzTml+0gZ0+GY4kCuUKcrTNa5+kVir4
RfVHz01g89aLsRO1UpbhLAKnCX60YWfFsfu5i4WJDnlRA4cDelnen8/SiMIkoNElyRpPJQGaE7/I
TfGZ9/YVCqPK+lgbQx0BJdMROqR23lvxZHJ2fvuWvEJhVLhrFXANvDkJL9cs1cu8CAVOvU1JBnTB
4iVL38ZHfvS3qP3RMDTDQPbk/dqJdThPmTnQ7Gz6A2z4BFY1Sm31nMbWiDGJyUELLfEp9niN2NsK
eAFmljNu5VKoRwCnOupjo8MYi2D6P428Moltm3DBYRY0rbKoMQvcocXZlaRnMfuU1/39fbZQ34iL
JS4NyBHiyUSHW1AQtJf9Tsy+EpNHmbB9mi5gjGGYRTAcmRQsG859fDfod9yXjc2gEiQomHCGkeea
xraFhXmaaWKDTICWvEWVidd0Vil4oqfa7aPA5bjdkmmNRzdw5V0LNU31heZqxvJYlAep8BOB48C3
dG0NQX/CCiKM6OtHBZEM42wox7CaHTn/LmWh8//b7TUO48PDrm/nWAOOPLm16I7l89A8X4fYUmci
KqaJaVqKKrL8yt1QSVkkdniOjgskax8lxbsOsL0dFwAmimy0MUlkAwBatm9r1ZIRHHCz9DwQxiuk
olHIUQ+Qpnoq6hRT719UDG36jCQY/EtQKaAQtoFHWMJOEDIcFkNR7aFffBW83k3ZutdhtnfkNwxr
AIK4iYaoBcyEsntkg4LHf/d99sxLUldhegM8dRTiOeMhGP64DrAVoxFkZVFNAZY7sL+9Px11IRUg
BqKJ87Q8SapwlpZkb6rCo6AUdojBjdfhNptz1niM5SdKE/815pLStMHfOMY3GonGtn6KdpmLGd+3
6mcaLIkEdiINRcOixDJbz4IhjoaJ3GMu7WMBpZpTbkmzX3OreralA5WYoRGcTpN9fhQxyAA3/gHs
4LOtWs1+2rd2CXoi6TtSnsPbSIOqtnjkAZtKeEFlnyMFSRnCaAKqkYyRrUmFq8cD4VyUeSCMJopm
IIQRAUg6OGnwUGCe7nXV2DQLKykY2zPH4C+LDJDLDrn0IoW9aI2NsJvCitOUwROEMT+jZiaLJkGQ
OLyfinPJC65536f/X/mbZizkwRgmjVaQycGvmPAWahMAz/WiLBNdBm/ZewACWvhsDDosVHSUMaFe
1mPnE1uxQmBEaNU8zpcRWyEIdq2cZ83PeINOeEJQbVitkqqWeKevAdG1OBDVZC28+cib+rQSgvHH
PWlDSZnfyIrdpcHjpuYJAu8h7c3AsyE0WaEw9jNQtQbhElDKsNtlVW23QezHi3YUSnKQtf7QtM/K
lN+HMe9ZdTOuWSEzlrSKQ/Rt0hUMlnnXC/1Bq/pdms52PvNo1OmnrgnJhNG5oAxCJ0Pj6rJzluwp
6F8G8zE17lXyLaqe/43yyey7l5FmpdTWAMsVRT0ui1y5WSP9WWdp6F5H2qxOuWzeh4yw0M1RX1A+
a1BU2JjmqjiJJ/WejHksLnqznNCwMh6xzXW1lFnqUHlUlh4kf5rTF/5E6xbnc1pK9nXJeCCsiVAC
iUwhQMLiTkt/1oIXBRwzyoNgbEQBdhcE1dimLlOtVn1tcASmlGOItnUcpQlwpqhQYAsUOm0qk2pu
IUfX25icvSd6eZOU5akFMcb1JdsMhFDS818otkpBMtEEnuSAquPYycFzPoQzBrHqoT2BwTsxtILj
77Yt4AWQdaiynkmaiQXsx29x72af4d9F8PtbIMafllqZ51KF75NlNzSdrVeTI89HeQosOePNjqAW
4IOF0NArL0oYWS2bjIVAl1LSixPAmklw5uRcLbZQa1aqPphdbk/Kt09xrZHfiCBofO9AtEZLZjPF
2dWNzDbS9iYQeguDKzmVC5sauIJhdqkOtTisGwimlUfSi7Zee6NQWHr087r68XCY3RIWkEBWNLyK
pXtdOGYYINCMpyR9/XcwjGHQczpeMcaqpeU5m4mtS7ENvlqr7gOOevMEYuwDSH56My+AhPkbjkqS
XahFr7kpW02N+aXXpdq0RatNov9fBROGWE5SZ2CTxP6BJEczeNF43Y2bpxVJMqKBDkJFuuw9RCSH
ual3iOr6Mbdi8+FzV+8VAF3PlQyUbMJAhyvceaH5ZRY4UgVqP+TIOOmQ7bUyZQMVxbilKIwgeaBo
sDqiBg6NL8JyX/dukrjXt2N76y8QjCiiqshz1QNC1I/L/FMeKmuaTqXGeyrf9t/aBYgJvog6o0Vy
BtDfA5KE2m9249fC0rzOjx3xM5ybZAXIxFxhneSGThcP0x10yxxNP4qis0yQ276+hNuJuBUSY1CD
dCq6wlxgve+NQ+akkxU42lN+0+67k5BYPLuwmXrGbQLvriIeBgj7OF7peRkraJdD6aT9d+Mfkd8a
//icups6uAKT3+u6skRqF2GiMQjNJWsAf6BOrEgcOWvIQ2Fs3dLmDakqnKhhia2kDF1psrpE45yn
TcOwkoWxc4KizGZNQ60h8LvwtAyc7/OkoP9f2YUiHNEimWKtktEXME+mEr4k5sN1beNhMAe2BoN9
Y0Z0P4pbodxLUDReI+b2MmkYeSrC6ujs037R9WOp9oCIxvooheERReGf2u/fEOxTvrSIpR5jCA+8
jfQH2oSssCEuSXiUTRxJWObiqqgMxG2QxCjuBMNruLWSVPs/xFL6RQ76/9WOZ3E9yoEGgO7rgK7L
zMMI82O67/eyxX+J2d76Cxh7SKQkkdIQi4Z5se6YKH5G2sOkNd+ua9hHU62g4sYQMewELOsy2g3e
C1UIeUaHxgiOcAy+a4fKC13TDmS0AhBP3mW2zInbJGqK363iGyABz6WpwqaxVwc5nLN8EAwBZDlg
oLRHP/HiX/Vh/BU4pl2504GgxarUD4HLe2z/sKTvkdmbhEmKuaxVitw+jZM/yfddwokWP77nMxhM
WGpWg5iKiUmlCzBQVH3J/erYHehqNn7yHD5ypwx9cOoMIqOVRrGIkhwLgpNbjWMcJEt9SZyH1A88
BewLtPRCGS354brafLhWMKCMds5GESspCaiY3V7Zpf5yEPzkUHNs7IcjzcAwNjxT8xyVfYDJq19h
8n1KOcq4/X3UpOJ9GhdJtvp5kuVCVRJNcKaoPhpivQ9EmdP4sq3uFwj6/5XRGMgszUaiCk7c55Y2
H5TaKydMKx5+iHllqw2nyO1jvPC2ZBc8Jj4pxQ5PxxnwaNcinU0Z3XYHOpmy8HkMHBysD1e9ElV7
Q1YAa/LmzCoPpZ/CbrSDJVuVzSM6+pAHeCeYwgZCuTRQcwiwMHwapl+GeSjmQ9Ad4vT/jk8YJOZE
gVC9VYaA4L6sPMXKS0Oe5pajeP9gJ/7eJvQRvleLoi/iidBt6m3Nl21a9gOl2GHEsi+5AzrQedUr
3M1izlI/SqiJp4jiITwWXuoP9uy1e9GKHV5H4cfkK7OCjFNp0f8Ff4MVNIXTEuyW9MfcfdPbfa88
5q1bD0dF5jEpcjGZWKk3lzhOCOQj/nRD5essSsvX+S3nRG/bvsvWMZebehEFRaXC/WX7ul26f5s8
5V83sR9vGswiMpZjikACM9UwTsRPHypv2In7xUaOyJKPfPXY9o0XoRiz0Sv1qKF3SnCkZfFLU7MI
wv68ivbXhdp2Vr9h2GdZpR5INNJNmnFbT6pdXX+P62+j/Hwd5iNN5Pu1ezsMK6ub6kEmqBL2SPs+
YTqd7Oov4aE4ZtYL8scYn4EGl8bPMFyLOweSJyFjPOQ0LaNMhYQYkOhipri9RFbvlz6lOQSslR3i
b7nXchzlx4ohCIw2ekxQQmsaaPOZ/SP6hItbu4SueE/Nfu6CMl9AHz44NDpX+rPApEbxQf+mPl1f
6C0HuoJl93Oah7LPU8BOmj+gzGaJebmErdO2RmACKjFsA7kNptAtbsJdgdrS3qv32UHnKOaW/q9h
mG0r9DRVEomu34gsT9re6QuxUpk372fT7q9xGLvfJ3UvYrYGcA7gbUkthIevMmQa3BDvGuZoqXfx
6/U92nKca0jG8Ldz1pZKBEhZvhfLHyh/qpL7TPOmiJsc4akDa/dFtMVNxZt0uhcfaDEw6v6szhUO
hqW4wp6nf7xtY4x+BgbHmWQAVIdjgRjLjKwi46wfTyjG3g+SMMgiFWrOTBuc8C9D1D1c36JNW7/e
I8bWCzoxwU8KjAbVF6YnWSEOrnqq950/7ni8Apt3vjUaYyxUEGcg6J1Dl/i4xjoR0uYPRQADRWsL
G7spbUFzr0vI2SiWjKaWcr0nGo5xMr5EuFX298Tk2UB6RtmbJcqvDPxpqkYII1Y/pGjNlToogyXa
dGBe/F2wf5b7wm1OvNh3U54LFjuSexHCSQkbYCWks4rgmCqo1k3ury/apu1bgTC2D4NCNH3uAPLG
qOd3u9EDJSZ33Pe2UVrh0IVdecspKINsWYAzeOFOsDKncOJDgSEvs9PeVjameTjXBds8UitAxgoG
HWa+tVEPk9TdiOJR4fVB8HaH4q8ECtGRHLXozHOz9Jup3Pb91wFlK9dl2D6zKyHoj1iB6FKEsmAF
INItpauKbnUU7SsH2Uod0+HdhLlojKXTgig1mx57RAkbxrO063aYm34mHp3HxGsQ2F4/UybgNsD7
7lvTx0o0IzFB5jhif+pst0x/EONVHmLe+m1r9wWEsXmaOnQVAkIqEQ1ZIrv9kj6ou2EXujnmn+Ia
qd1Sup34seeawG0FvGAzpoKUqTLLYIZzQ+lWQpeKVvNGQHIQWIMHXr3/LqGgkJMiDwdzEu1PaeBv
KViikFmc0iyqRqj5TQENrP3lIbNAnWvLu8LmZc82E3eSckFjrERo1NmiDtivwdMOxO59/ScdjTzs
xsqKMgS3nd+/pk7mizteeMtbTMZeNGTR9CrEdmlK8cdQVccwjjm2VuLovMzYDEMUhGXq4aHM2gl8
MKQ6+jl6GWz1MHqzk1iNDVKBp3+5g4wNidNwKERCD5rbu7KtYcRWbktnVLm4lf9vV5ExIVU99o2q
ASytHtLqtms5vRibV/C1hjCRkpmZ5ij20BAa3OqvAgosMTHuS3TgJRjeNuODqyeyZqigEwETIrNu
GmYm5GgQpPESOTRfcc96mzdZHgyfMnVFTmzTnTNPEwj94sfwjhIa8LzYGy/1tV/BLKgaLzPyX/gV
2mnGgLTcFY6dQzvh6LT3YC/58t2AFQjQBNfH6OZqbH6h/scGPHrzWy0Fs+jzWBlRiZcuNzPRP6bc
YrydiXF95K5D3K2esjOGmU5uZ3cnnj5t+6QVNGPBMRxLb4vsTX7pZ7jDTNjKIsi6BF9DG/wR7vXD
smkEVmiMzTbFXBRmHYKCCWvof3QTr3GXWpEr28mW607ykI/hCABymn6GDzQQipzUbjNbOdA8Os+i
bjrAi0AsV1mdl2GozFg+alB7f9hNB9kjO+4LAWfhTMZwl+mo1SQBzhIbViI5yoTmgZuqewqKb332
WkW3bXta4hc9PIjNa0U4lnUbXgORMQbZShic+j5OElG0mmYC4qQ0UQ9gzrLyJeLUvG2v5AWC/oRV
vCLVY4XZi7Bssh/4dCUlH6MRuG5o20eg0uRvURizI4pRobaoX3UbL/g+lVa4U48BbE1wm94kPyh3
Fp99dTNxiyHYv0EZKzNjylViivSUxaABkjPJDo1+j7EWro6C0jJIfXmqvqsoOA5N84DCksfr5+4f
jvnlBzAWJtVmvcsyhJ6tOyFQS93ulTh/cQYi9PzjX6IxRqU0UPAgJNhL4nd79Rg5g2U80tEu1AET
Xh6e6v7HM3+RjTEqsyb21RBDtuSGjjn9q1lf90WnsvnDg7cv3pet1JjauCo0A9y8qf444FiJd9JO
/pa9DdCmN+/U4zUgbN/sVoDMDTImeVAF9EqMMeSZFT8gSHymI+RrR/uq2tmhsHlOkXPaNcbYkHle
yECvDgm5iYPJGrvIvq4hVN+vbJnG2JMEzS+dkUKmDjRCcuaRyS8Xr205as8ThLEpVTDVVdVjrzBh
wwVzoWd0qX9dEq4+MPaExKJeiW8YbrGnoy8WVBM1uxZtfYob33IdNj2p15aOMSVgEB/LhKqD9l2D
pSycaTc9DFZ9Ul31kOxofBL5gsNzdFSMa7CMATGyGcwbCyyYoP5KjHM17zvJ+5dLyZgNsTDaHL1l
NPkzugbmgdd24FRHpH8Ud37lHay3YQbXRGLsRluZWaZTp9bg8bO3MQkVFSHtqXCko+C2IJSmbqF3
Fle5l2w6mBScDPvmKwaUWufOMiz6YsT7UTxDzRbaTHIWmyo1L3+9/ebutMuO7U2Du8u4k/bXV5xz
PthyGzQ35VFL7bSEEYVBK/ugjLeuQ/xDbPvbOuusMQmFIEnoKot++kN+mA/dfrjNHD204hvNWgxb
smXQqmBUC8fG8Dw922+rYM7DoupQp/DP+Ez9UOyCztgh+85d3A6TafjFd5wgRmcMToMLaJm/uaJ9
cJB2sT96xMMsJJ7R4ZxGdnh4MapBHtCTMh6yN6Mz7eYEcXu+b/C4GDuB+z/cUqhRvnJedMby6HU1
ViMVrvganqu78kCTPHihhRe8g2v3eZcF7llgbE5Zad1saADsvL/ml5N971BKjf/pEkYd9wfxMBTB
VNDYashsf2FCikpATgleb4+BT9ayI3tQA+MOH3F2b9P5XYDYO4rUyEEjlQDqyYheyWLfpJhM2ZkY
NN7Xn/GAKywmeFBL6b9YOjJk6nwoG85L+qYmIlMvmwSDmzWV2aNOBMlBn4pIuUTP05RYQXoz8Np6
tsPnFQjjGAipMcR8wNMKTUrQY4Vs3xsjzdF0PmOuVlCMU0D7troYKuQRdvJBey5u4jOxJas8afvp
vkc3hBVY/W3lf+px5YLLhpWD3rRKqQNX1zo3lI9jYNp183/3LtFEwwqFUYcgiIURVaQwicF5Mb9F
y/ep+HF9BTd9ygqCsfe1UVRp00pw4s1JNG7LhJOh4n2fWqnVPXHpMiGoCHQhqI6R8VQWNc9jbRrx
lQSMERfkeplDBCJICWl+e56/IBF0R+6KY/sV9btu4vbHyqYOufAXDgnedjS5wmaiyahOCvRlYfWE
XfpDsNDjjCejGNPTTrT4UOi4XnLbGP0+vxpj1EuYvaaW8I5YB3hlkxMvN5rSWrTRKkFxdV01eOdY
Y4yFGcVtboRYWcUod01d3CVZBBot9WjKxa2+5GDDWNxJMvdjjbeKZhFdzg/gbS1jSNDCjqmzNaQd
Udx2IgfFCQ/JC5KcbuSo7oImchobTL5ohd6nblWrrWUsS1uSMexAiebG/WtjPoo1Tzh6sj46MPBX
qCDpVEH98/5k9EVvlJKEw/3XHZ9mvvSz5At+7oWexNHU7WN4AWNWsmplMisZFHUQjcHYixkRf2ra
MmQ7zpZtSoWaGJE+CSsoOH4vVT1NvTw3KpVKtDHWDT3/eFo60XGjoRdxeGc39WMFxp4GdZATEupI
xO5pLjT1Fb/fN9ws/vY7zAqH2apcKmIppUIJu9nGCFxnOirH5pjdCii+rG+QerWEb9XzuOORA21u
2wqY2TYQk8ohyvehhNKu7k+D+PX6dtHd+KCDq+8zSq5jolqtghnWrXLtDjeLA2ZpndKGd3HhLCCo
Yd5rBVrJpnEQSOiWjRX4OV4OtLtmh4bF74u9nGmNXellcNLBSeExXmwnZHRR0qGUaOZhh+QVATFJ
00JG+owrf6lupx2970uNpR4Ut/DVfcUrZ92uDVthMl4va1qjIAXkJX7/RXYTL8M8ID/3l7PxuNia
Fx0m3eWry+Z2rmAZV4hxH+KoVBAVhJGWVOV36tBbydB++YTWrGCYM65padGgeQ7BT3UbxBV4C7ws
jN3rIJsFhdIKhTncih61RplAGPW2d5EDPSIfJFjSUdv334oMcZ1skdfQI+fqWUosleP8Nk3LCp05
8lE+kCw0sIO6eFfKim3iOdmQ7Wa51RR/iEt75g7/pYf5w2FcQTKHPUsGNOArWNYlKRULoiuWogaK
s8zd98Yw6se2FkBBK+Q8+m7uUjNmwBTrKalzCDsf9JvaTQbQn1EqGmit7jZwtKIj2dFZwU0u5iaE
OWKzLL9dm03mrEJsI/xqoDIlrqy48FrtpjX9Wg2962q1aVHViyNkRO3jVDcaE163rz25/J4QiROP
cgDYlpdcCMpWkAHQtF/16sVUODe4bduystmMbenQNAweb5yL5EbymjuUpZSO8dR6vSM66qFB4msO
LYJxL0+fWLkVLhV8Fck3QqTHTQbcYpYwuEDxjS7hyEYP1ZUTwJJ6LdEyiFUEPRwy8bmR4Bfmxipi
1OQF8mlpls+8YV0OHKGxzEqiqhsIOvOheW3y0qVPE+hik29LeujmBz3DuCaB422pxbomHrNzQ1zn
eFYGXmLmIJqcXUzI3oczSD30gSPadjJmJRuzW4OW9mpNtYScaDKmPmUvE+JlEBkiDuPFyjwfy9JK
5UnQxCiSxqk6aH59jmzcxva63TrtDRJqQPzU/XslHuMcUC6fFYisoSnzUVEyO2h3ytTa1zWet1+M
DwBHfyM26Gh2I+WXlNyq5Yvc+wFohK/DbN8iV8Iwhn/MmjoFcxvNbEseKnid4G6w6IGml8jMzl84
eBzfxlZtqmGfiRWVi07oDM8j9a7ustPP1S75M/lCw7HGrn6BiTC0eA8TPGHZMs6p7MK+wsxO1N8Y
vnJT+4Jd7MTb3ol2lW+cxQeOsPQQXzl0KpNDERODFOUMPHBiiG7hCW7ygvkeGDPdoR0h5awtx5mp
jEkRyawtMbVgS3+QJzCjRoc5HaxIbe1WeRZL3svcP5w8Be0HGPRgYNTTexvWStIU9yoOAt1L8/hW
iOMjtvTyp8Si9+KBG9xuq88FklHXUpsTXLzeIHOEBu58Cg9SYle7ytV92vZQvlZ2QqvT7OjAMzWb
7lW/gDP+GwUwKm7lAJeafdPdTbzmwX/Qz78BVPaqIsexUkkTAEZUNsUIOgVkHyzFH28ae7ai50+5
1d8CgZPv/QYOWtfpuQK8rHXG+Bynn3Hbq+8zGrmMVUhSuluduTPVg1pxEoj/4GkuC8Z4NXUA5XBI
PY3o06Iw9N24g53vVbvC2ybvlej69oP38/1qYQJvHRICMHN6jNKvSv3MMRfbNv8iDXO3GYK8T8MR
AIMnH4ab5kb1aj/1q9zSz5Nt3qPS06p+DSPH1XBXkXFo8xDW7UD1Wthp1F/7wROxJATeqYf3IR4a
leKjUbxIyViNBjRsC7hgqZTNPnNAHI/n29g1nG7GS6lCgwTwyHOiu3+QEeNoMF4d3EhsPhG0o0M2
yaj3HA/FPj2GB1R6IUdLyzBMh9tysa0qFzTGTIkthj61GBQCGRdP9WLXfEgeI2d56Nz2acLAPcKj
odtOmKLV7m8BGeMUG6PRGzIgVclCuZc3HEMf5JB0RnTMDbq2ayEvaOzbM46CCZ4SoFHTP3moSH6q
vGC/r7xpJ51nDzdk51wcVH9ElVTsjNxqOp687IN0NyRjps/4BaJP6y/zU+uhqAHV+KHDfZjeVtnf
a8s+TAellrQyzXxXP3s33JWYx54jcmiO2iNaJxEo9a+8IJOjQeyLdBFUjTzTNiQiflPBCF/2//JE
sA/QixkLYLaBUMapuxn9ABWkmjV8oc3c/8MSboZCBqZBSbKsqjI7EypSpsKI6eMfmsdR+ZKgwbVB
6EUpCyp/KjhGhtqQDzZmhcaY6jYSyiil/ZGmlltq4U2DHRF/Jl80nccft21ZVliM1TZyScDcLmCN
doHn4MimyrGclUONJvySs2ubmrgCY0x1UibxGNAOzLw6D0psz9VeqjikApuqt8JgDLQ+DKhApIs3
xY4Z3aq8DjueDIxxzNssinv6/TjZt7KHClxz9jmulKdujDU0+wIZPJoJ6bzwTB+Cweh2Mzo0iyTw
XRoNM66oG5tGkiK56sF7TN8CaK9E+T23QRvj9sjOk5fR+lRVAC5lqoLEsmSyJD5xFpNlFNAIkoyq
IyhhZ7XaYleFsptLHqPgdpB/AWMt/VQv2rQEACNoNe6eWqi3YEcvFTJzCrjoC588XN+7bfX7LR1r
2NtclkMdpdnuGB2W2Q1VzsPNdpnRSiImKq2r3ogwzO+vuinlpj1Nu96PvAYOs3FRbmtrL0KB6wPv
+rl5P1vhUi1apXwwHruNMX0Rem9WFgbOP2M64k2oNc4Csq8AdR2BqvDu95v3pRUmYwh1JTfBrUpV
Za94PYLJ3hN8+Kvdv9szxgamUth1owEYMe0sId2RkPuUsn3GLmrBWD5MJwAtI7V8xFe89r70CxTp
P+b70qn8eheVYLe0rgu1ne1cLR5jCOXJLDKloIqCKE5xar96KZ+1O1N8652V3OhQvqq6y+VM2iwv
WuEyBhKcDI1RKBDVKNDTX8tWp+bW3Lp5fwv+NEvHnVBUfjQ6bzLbdi5+BcxYzbgQ+9ykj+50jVMX
V2tLdjOUjS4Pgy34k1/ZhV2/0kw8r+ORo6jsTB8xzVI8+QMafCW71jf2KeonwObBUdTt18CLiAZz
5dWLMKqCGppqFtZstz9GnxLDJ3jb2Bc7WsHZ4RW8Q4Fa+CevFG/b7/3WYHbcD542SaupUKc5tsv4
LOa2yVMdju00GBMTBiVYEaln6JB0nW4V3hjs7ULJ1fIx9uQ/pF3Xcty6sv0iVpFgfmWcoDSSLcl+
YdmyN3PO/Pq7MDrHQ8P04FztF72oimsaaDQaHVZj3maWYrg3dXZA1ey1Vn+LwOstLX/VLHREnEjH
5dXnqQZjXOJMC0KBXgiUgQUTJfeyT8nKeLcqb3sYAzN1VU0wKQtuj+Km8Q+9f+z+35x1tKZqtXqM
QdExe9UQUkCE5eOsuhnv+9ztYSxHgLbuuKNXG32W6bvEqxOfEuPQyAEGxOWonU188IBeN5T0Z//h
/pgKHHsJ5HIYYfH7xRZ3tMgcfohb6CBAWQioE2RLGWY71ROrMwb7OhzdiGtwzEYRIU9jPUOcMxR3
s/BY1+hwaAfv34EwWxVXgoBJCDRfIqo7RVA/g+fFL9vEbbv+83Wo7ReEqWuaJJqKLv7x1psH9B5U
cB9Va3DGb3iu7Nq3Be34uSMeyxcO2vbyXdCYI6xPeLuP9CWWxZbhm16cWp12CH3zROuP5S/xU/4k
PYxHbuCH+lV/7tsFmFGTvKu0dCz+IyYlbKh9BH2s98pZrqGnhvwaGqMlSy5PRk7FTPaYbwOew8Hq
0HtTPBJuJf6m5VjtH6MrJQY4DekMo0ibYBK/F++Myr++a5uGfQXBHGwipW0rm4DQQtsUv5GKe/fz
doe5+we5wpg4Awj/DQKKXyaUsFKemsLnRdJ5Ks9e90mtG3VK5RnRSUvnnSHdryD+cA6m7JYv11dv
O7B+WT721s/zTK6Q+aE5wgrDyH3aNJi/Sj6oalDyVvjcACDnkLF3vbx0gjFQF46gra38Wt5Cvi5A
zAjajjdodAo9ElpI55U8+tXN23IlKuMCCGGV5VEJUYnfgKuRsohQik2eM7P9LlzhMGakVkD03WDG
LhKHg0NPc3bf+gHO84I2jeEEp5wT+jhzKFw50WwXuNhpqppQxPPMIrdEE6uluDRybH4bXBQ2odpW
Ppz5WZ3RGjg6tHXIMZpCNHURfeiYXPz7JZc2Qh+XNFGqdnsUxijtbuaNydt8ma4xmDWVRiPDXApC
Q3Lym3EoT7mv/ED8z9XA1UMs8TjcCg/truQ5xVu2co3LWOawkVpploBLy9T6R0qnp2Afl2+ES8XB
W0bGLGOuWZHVKaDS0FMNjArIjnXNu+KoNWQ1ZS0PY5ArVR0UxCHpO6YZrOFH9iBYqUud1PmVxFZ0
N6ExC7wtD+TIOxdbBx8+HgG1sqzrhLU0hlRo4zAipiXmTxhzZua3Unms8u8fMGhrGGrNV7GEMQhz
MmFwJMKpY20raP0CD8Bn4350Si/5Gjq8krSt+2eNx2i/qUVdOywVStKCe6n5Xkicw71pTtYAjOob
YT+QJQRA9Trbzb7wIk+ULSNGtlyyS2feoSKt4KaT6c/+Q1FWu8UovirHxVAOWMbOGc+VCJGj7Ttr
wmO380PnI5XQayEZ5c8LswqlBHDEuFOTeyE8XVeLzcO1EofRexIOcqSm+H72Wo9uMD+IXCZTHgTj
iHToOTEDFRDN24heZnQ/0UpkxQruaXUpvdv4rXJnZptr28T4JpVajF3QUVAUqcwICihoZ02Pzb61
YpcmEmLbuEdcK8MTNHcaPvUF51SzfVip1hlTNeEHyJ1fIcmFHXzI8bLSrMBDOeibCOYsflsiZ61Z
xohxIMGczEBVhswS46NaP+e80ambT0ZCJMwzNSXa78Os7YKLfEzKBiCn6KZ1qz1ioY6JptbYD/fN
s4woF68ke1OuCyRbhlMPkVKWMSCTtvbqIfPlCjR0mEp8/TRseUIrydjqmyk25EqgMPOhgVTaPt4L
/v9AE7FpRFbiMLa4lwLECRXgNE61JyhnKm1j34ECMbCKQ+hxfUueXIwtDvQRIxZr4PWHaB/4KNI9
5nZ6ijzt02APrmqnNN/qYZSvz2MK2/Tb12vKmGmxDOoi7FoaYAALGmQddmRfwYvO0EYqfbm+gdv+
0GplqSKtbrkyFNvWSCEpue1eW7fZ62jqyP0ZL5PJDXb5DWWhAmMujyaCp6CMnU4krWoSimtkTrdv
Ed7CPCpn9MhD4yaPDTKkwgOvFmczob1eWsZ4G6FRoWgAoO93kX6MD9VORptA9pX3ON70j1bryhjx
WgL7aZPDsIBcy0L1qRo8EMkT24OcYmjeh3yVFRprYcQsyivK3lRCNJr8zb9qSDb3DvGaQ+XLnHaj
zcfeaiHZ/shUXaZIpfwDs/8eTH4fNXAO7n40+7fGY0LKUdA1fZUDj0bNk0/UGUvtxiWvYG+05x2v
DGnzLrosJ0u5IUYjmdsKcG37OAjOktS2LO76+CPF5GuxGDOjYVQE6FLotmW7wLidOk53JtXnPy51
hAwVw8B7Cj0yvx/uFrVudUkKRA3N79XyfWy+y0jOxzVilfXAuQo23dcVFqPwo66USpti9szQuPXk
Kc0Tx1JRG39NGEbHQSXVmUKUU7vY3YCTDES4/RfZj3b5velMPA3nLN35pbyyi0WNpgXMW6MR8fE5
vSPg/a9tuK6fuiN9twl+8FLZ5hde1GbzBU6jvP/ZsrOftsJVMKCmbnPgNq+LJ7r5QTukd4JVOIhL
OUNjife6D4aGp9KhHXe8/OlfDvYF/o+LdtSKasEu0la42UVGDv19yl51KelrzO3w274FLnDMAZBC
oqh6BrjZfNCIZxj3S2hf15vtq/wCwVynaB8uZFHFgiZ71csP3U6FyvCpQjjqT5h7VJDLLBwaHLWq
ujfL1GqCf67L8Re/4CIIc2MKQo1u8RGCSPfkYBzSg+kaEcZ3ik7iZrc8E8jbGcZ0SETT02mEPLqa
WPOEATZgyqocjkybUZGVtjNGQxIaBQ4I9j+Bl9XTDjqf+nTKjs/Hz10/xn7EyhgbeQj7MdrBiTJD
TrvqJbYpMZDIpbPZTGyvzjHbJ1RGPWxyCclqVznMbmRPsZW90dNkYkpEVvrv/JfcoRQcKykzN2Wu
NFGsd8DtD9IrTfN2u8Arnhc3RxKfpyQcpWd7L6tMSLUCpHuuMN906W6IeVZ4K02/XkXGPoRiIefj
DC2kjLbxLkYORfUpCwjP8G1bCQNTDw3VJDIb+AziSJsCGbGRBK3GNDhHizg+lsYg5ALDnOE01yqp
j7BgmnrUoy9i+jXWPxKgWEEwB1fIY9UMC0iyJDfC+Bw0J+6gtr8cpYsYzLEVywpkvwowtFv6VKfO
WO+Z/jujHK80dFvJLmDMuS2nQsmMDmCDJt612jPGQXB4KreDH5c1Y2MPMA3wnQRsS/ocvxSvBR5B
Gaon1V3kKZ/U03mGjE0rmTuwcH4w8reCZ84sxsiVXS5CwlLyUYAiTPvrZnbbnf21gixdpVAIZiEP
+H6j+2PwoOPhas4W19vcLPxYaTc7rl3rhaIZZ+BkN5R/OkXFMFpyQHxgoo9e9MQbEEshT8K37ZzT
a1IVWjlNmWbU8xDATNDyhRYlWDQhg+lg/vV15MEwd3zWyynmOUI++gqhfASjF+34HIObXLzrdWSs
hI6JaoqKOCY83clJd91N8RDRmMfnzIvuNcQCaOK6OqXeuNOOmd/uMzcGS+6/E5axI4quCGJKTVWC
aQYq+TY0pwxcprUvlQ/VfJsIPPryzdWVVUXVDFEzQc75+ybmHTycpU3o6tKsmuD2GKaUex+ZS0JW
MIyHG+BRFJskxmEQX6ZiV6heyp3Sux3xW4Ew99agh3mpZJCl81ATjfc4TaFJO9o6Y55AWmNVPo/m
c9NhW0EyZyBtMCqkKgAp5DXG9v4TC6ds4jnTm7Z4BcKcgNHUgrQysXimDDbAUnBSdeQcsu0X0AqD
0f5wGJtKKs9rNziLM+0nb3jTTuDl8MKfwT7wVF8k1vxK68iqzzy150nIqP2kzWU8S5AwHO8bcadl
nNJY3jYxV+c8/1e6CIUh2kFHV1XBMffb1/NqBelJW5nDUTezJuroCjqLJzmtHSQWBq14aFTxkA/n
Ldnm9XKBY13dSmlNsymwZP3wucgey+mukwtLEDiKsR2qXOEwBiIIcE8WVMNHe7ZpWiR2hTsd3Cx2
8qKDGjLaDZ+jnxCQ12TK2TPWzZ2VfszUAAJq2Ush6dZc3Gbmz+vm9jyl84/wxko6xmS0+hQkA0aw
n42+8Yz8HMJc2MJj5HUPlZemaHlodupXGn02kBbx4CjsB8GawXNiWMMj6K8S6/pv2o4GyJgtR3RD
1BWWhK+rW4wWGzAtEq2unWNmCEjQsEtnkfE4O6WTnHhX7HaIFo9+DSOaMT6VfUeXSdOgFQivXMoy
qKBtWdyfW8jQc8R7K23q7QqKMTQ6+NfEMkzxRFNmp8CYzyh1jN6feDToPBzGpMTD2KWqjp0diyet
Upyyi5y2Se0xytzrG7ZpvFYSMcZFndI2SwRI1KC1Ww49kzeQYPOOXgEwlqUpEjAnUAAFObp3WnCa
xuXd0due5AXnD5MixFWrV9ACDKT0yefqU3yEN+kPdvKt3AdW5pLvEl60/wOtJmez2Pdzn9ZiWaZA
1m7zO/2tOndjkAfk6vZdhtZJGm7O+BSidGf+OP0rgRmvpJ9LQZEqLOyoeO9EaE1iUyJrsbdK/72u
bnZqOLXt0Wg555yjNmzj2CiEZhzr9CCUKJw+Fh+hoaKBvP+caZnir++j3uwHiVDD3eeuNBwKtXe1
gHM98ISgRnwFQsxxlqMCQgxqbMWo/BJ59arb9+pKDsZg1EjKdUEN3Rhe0Z9gS7vgwbRHT3Lbe4wd
5WwKtQrXNIKxGhNKjCNThjxtbCtdYsPzspc880YzcJJJ/1BxyEo2xnQ0fZx1WQPZsptmP9+FX2Mf
3Dm9I7mUo6Jyip+8FPX27bKCZIxJNPSmOc+QsIGpj0artaej8Qm5lpkOTfPR0sqrj+WsKdtE1tVT
Vos1FFElBPSuB3O5TYJjtdznNSekwNFGhfFVjGxqFz0AUqmpdmx86/XHf2XqWXKbbKi0mZgAINH0
MKfxZ9XkdXjy9J2tx5ONZMjRjUBdkhmlO/LO2FeYYUYw+zj5zOsN4FhAhTESoNWICzUC2NKc5ii2
Zl3YB03rEckdYXkVKeUcMK54jMWY64GkYQD9G+0JDw004RzPDzS/9IQ9r6SApxCM7QhV3PxdCTAt
No7hFLlyPnB0brO3CBPGiCjqIjwnNv5SC3qTFe05Qzaiak30O4cGM4N96C8ncCdW1uiNTuHiBhst
4dN1hdx+867QmQ00pj5Kqgro1Zv0ar5iXCUIqVNwpSazVTzTeEzwyLUh9Bz9aSUvIjN7WJrt2Iwy
TVPcN+dIpHwr++9jQ3ilEtsKeoFidrBo4kqPcwo1abYcPo8KOi/E3SDvpeyfvOSNO9t+7qzWk7kA
8jaXqmk67yamZ8VW+0+4k47dcfgeoqh6cYfT8BxiMBnXBd9W1YugzFUwLKk8aMhDIoUwNlaHZY1B
yCruCbKt+kHbdZ95/h4PkbkJCoNEYUOTZ/H8KTZ31bDn6Cb9wN/VRGNZX5YsmaqWruV8ahsMdept
BYQG8SH1Jb/He0Z5akGn80pnEilcJaU6eA2cuQuy3Cz6WAb4ONaosVR2soAh8siXcIQkHBz6/5UH
ZAq6KBioHYJzTgv+i/tutxxMX4XPWti8MiXeijLP1dCQRkwGhVDvkzT/Vcj11yHQWEIYXcME0kmE
TDQv8x7ZFTAOj0tuv+0Z/FfntT/6q0ShAS8McDDvtj8P5UGq7jYH3U1sZ8+UiFhC8D9yy++cTdt+
b1yAGauSiNNSkxnraKSWeMCf6mZxJGuxIgfTputXAv8fDbjRiZfx+ov7dUFm7IvaJ0lmNEBuXqsb
Oi6LlmCFe/GVmk9UWrocSXnHgDErSyPKlfhuz0a86wZHRZLlXUqnd+pPuSc4+g8OKG9fGcsy492h
EwFeBQ3Zm8fyFvXpno5ASu5H3xVQt9BSPgyJNj9UGXlRXHaOt5ZlQl70WN1kjxpaNNvSjkp+NPsv
8ZJfu3j+/+rQK3oM+gCqP7Sx7dwj8hT6wT1GtOx4MwI5/gWGiPxuYNS5E9OKHpLiJkULaoOpjiO6
+mMbddZ2baIWgbK2xveZLe15QUaeup7/vxJ0lCLRlEqA09YUGlAX3OyFvpDpC0X6wiOH2Ry9eHGm
tHM1/QovHPRK6FMsrFkkI9I8Rb289UYAzy2Vs8wdxUgFfV60JM9NUSm11ZE6PcAZb/7hqDDHQpz9
rtUPmaReMgRat7Dco6xqBncrPTadFX6SvrbeYusH6gPMj9dhN69klWgyOuvAPqcxl9Yw9W1KaNAq
lvZaGFlLzp1tvimYqok6QUm0KZ8joivBlKlHvXmBs9m9zTaKbHfmXbETGnvxB3fcw8jbM1xGnUOd
uWmGLqhsaGkOiiIqFTji8XzbpLdq/7hgnuP1xdu0OisMZvGkGaXgdQaMOTwtwlEhP6sYsyTTZ6SE
nOtQ26+YFRZzKPOukbU2OFu40R3QvE2Ld1vHRNNd/MRz8nmLx9z6hW4KSyIBrO28tFGsej6CGtrm
iLSte78Ug40XleESaFWH5cMQqBL0CBLqC6bH/m1wG6vE2NHEXjj3BEcVZSr3ShWJRGaxiICYi7s6
qa2WfCrj0Il4DXbbVmW1W/SHrICKYsTMHg1AdDB44YB19G58pdSY4YemaZMVFHO/TxiDmwwGoOSn
waHMJM132jnY3+DK4/cqUjX7w8ldoTG3e6+CEb2i79sC8SPkqlHQrWJ6t4FERerJXN4QqmjX4Jh7
fWwyAUlcGEXKcCc56YFySyhWdheCl7Dwec1gHP1gA0dmXSVTqiHasoBMfhi82PhHClwt8jiav+lV
X1aRDRuhx2FJCrpnqmXepwnYrkQXdEAeJjsd5dssAOUujb6EXvNZ5dVabT6lV9iMISnkcTaQt36P
uctgJMmOlCqWLigPi2NG2MBS2TVpPdMi1270UgT+jN1YcIIhGxAyCnRNxEF0XRLZWzMbxcVU0iZ3
UynwWjHamXPiK0vjc3ZsQzN+w2EOdNrLCWYOtrmrPhn+fFc8CbkVCFZ1BN0nwpjFYfhpfslOvGAE
D5Y53GKZVWVbI5zeDMdu9K02eui59HUbdvg32ZgzPRZ5W44pZKvetK/pnelhrsMXfbH0W4J5xAma
X5Scc3Nu1U3+hske7FAcxTTtcgTlRre/q3IbrWCHZkc+gWlRhO6D/SS/Dx2ec8vRF7beO1QMcKDk
wC1M4JTfCnRghk8cZdk4Ymvh2BKXVkxrzPSDUip+9KP349vMUv3yQUS3C29GMU8e5jSLQpvrkwqo
MWqssS6sIXwdl0eOQPQrjBmWVQPlNBgbLtJu3N+vM8yEK4Q0hxrS3VKwVcFedxXsU+GaX3j52k11
NFTdBP+moussCzkx9DyT2gpxm+WzotxlDY/gc3PNVgDMWZ7KutJNTEpwm+KLLGWWlB7G8fn6kvGE
YFYsavVMEGtgqEPrhwF4cGReUHTTNqzEYI7tpBVDsehljkBlfdub+vduHp1ImZwp6Xmu2rYCoGJW
VDB0QWJfZfVYGpUUwkQgUoh+UfBZFTv1UbFMv3QwC4z3CtzeoQscXd2V+6T2XaJjbhMskiZ42qiY
2CP1QQqXyPrINl2A6A9ZAeV9UJULlSst3EC+a1RO/xvd5j8PzuX7jKrV09gNpIEgevR5TjJ7hhcd
trus7a0g4bUZ8cAYndOrqKhkAmGa4j6aUBkw/lja0Jq7l1qNnesLx9shRvkMKaiFXKMKMaRWrMUH
bZgsbebduzwY5ppAFhYEbog/uiKY/uwiaPV7UjQnMBuKH3Ek4Ef8R8PZi2GKzY6AayR3Sawe60jw
dTVzZrX7yLrhmS0SRdFQ+cIIVGvxOOn9AoHE1J1MaTermkUUmVN+tmkbLjBsX3CmVuKotjNm6FUP
bTuCTue4JG9Lf7quBVtcA7K6wmFfwKqMuFsBcQZvuIleJav8qf2QfDq5t7otTmZi8Z5WVLH+OFGY
BymjakhE9Sij5HkSV00TDjnoeyarFn6o+dHMT3L8Eo4YpGt8aLsuaIya16rRIbOLi08pVTdoRDvJ
M3vilhxQe3ZNKEYrjE4yCjGHUDICpf1zwmNc2YqqYZ9+ycFqt5Enfd5HAGjACUEj7LmffO8Ok03z
daGDMorrirF5bld4jF7EYdUWeYZ1q4dHsOA6en5QScLZHM6qEXpprYx3UgVCIsYQKqweCYQZPl0X
gvd9+jhdfX9Sk9HM6a7Mix+px5F8u/797UN62RSKv/r+2E+LmtPfr6oyRi6QpkD8wwyyl7xpqqes
EFPnOuDWrmgiMXVFNjHTj+1+qdCr3MnNhMFti/gpEHOv6+XQEoKYY0u3otVgpb8AMdeeVGFAQprC
/NCUO41Wx4fYn1FBw2eJ2TRBayzGIICMSpGDAULRDJX+RkcXpDZ50k/gKAbjQnbLCxnzVpGxCaMa
L5OQQLgk8lGJ5KdaZqVyw3O56BFhbcJaLsYmBPqMBoESprUGEYhi2qoW7/ToleitPUSBIz9UpjXd
l9PbdR3Zykev945tksnzZRB0TBZARiMB2U9rJV4XWZFXvUx0SW1UTXzJPpMXXif9VoTzN2DGZmSL
qIwIvOfnMhTBKg/DrjhSstQMA50sXk8bT0fZbpkulhdEOQFHxtmRm4MsDXY8yBZ21VSVXZmDeUKS
rChPnU4j7vVV3jItq81lSziquKkUrYEOkdBbugcRlMXXAbZsC+L5GMkoK5IGrszfbYtmFJFU0PdH
0MeeFPSYW9Nj0ms8O3BKPmLt12CMIY5FLTeQn8pd/LXmUDj2/WipbcpxajZvsTUOY5AHNdJaScZj
t3hFc6dPyWMGqzjqt5Pb/Q9kOdubdFlDxj4Pcj6bfQQfd4G7iwFmAQ5BkBYco0zP8Z/n/IJCzc3q
FigqsdLVBov3zrBAp5++U/ddV4itWltZw9xMPOMlVdHYIu82CiM9iPLcNXurfw4O+ivi0p7hpDcC
KqH0Q/v63mNsOrySr+2TfYFmTcpQLkVAlAwX3Tl5SVvsA0dxdHS4zx8hn13LyVL9xIvYZUiUoAI1
/Irggi2jSVs2OcfrLyJpOiiiDBON5cytI4RKP9dlQY0VzcdiKVG3H97Q9vlxJ3jX927zMEsXMObG
EcwYvE0ywJIM3GQYqCfJpaWND81wug60qfErIObOqcqylfWKSpXs5Oqgpvt/9X2N9gGvdL2dBkOK
I+h6i4G70pPEbS7jrBSbzoxbM2+0BTERM7tXUFgRSpamngzt63U5tp2Oy0KxzCFRUo59lmKhmjcS
2ZRfkObHs2/tm3C7uJTBh/fu2UopQa9/KYHGGD9E7WnDD0Sb6dzBrKoxYLMmGdKNsbfEoO6qI7cb
0m+KmDw1ncpxR6g+/2Gl8OBSFeSKMd6QsVISaRRlqOjzWMVDH4wZ38zJsPpwOLRFdE+W/J/rK7xp
FVd4dKNXmgJ2/7bKauApfozniolRaIrHp3PYjENrKxzmHAdBX8QajTSNdnPTgzUVlDPkQUGNA3Hy
G3qvRG5xyyXW2Wh4l9ewzInWxWVI2wKwGL9t5VVx6IPZrubgEHWR1w6iF5nw9pRpj9kyvBJwqijX
tpI55PqC0Jqg4FrTTiLmvkk7xN538m3nRrvmNrB5FCsczWET8aIwJMNII+54q1n5iCl642wJRERv
4SHEwPnrekMX7opwbF9HLMVmGpkQLm5AxBAFdjl8MRTBHmRvWG7lhUfYvfkYuOgP2zOG4hG5m0EU
Dou5DwtE9Yil5t+uy7SNgfe7SGTN1FlnUVxUOZQkPKa7dhfJ9yiWViIOg9D5rfznul0wGF/HHJRm
aXTIoXylc5nkY1ZawnE4T7IsMMdMcOFnfY2+5Q/KW/mJFo6Zn65Lue2QI8fwXzEZE2Mu+SC3An6C
poH9DfriqXdNCLrW4LXj9nhv3nQrMMa+RHKm5grtU9F1X1vcijdBcqtMGif8Ig1jWHJFzQxjBkAB
gp9zWf0xcXQ33y9+uqdcLoLDywVtOyUrTMaqqA06Y/IemMkeV9KhBAsJuadEK2THJyHnrSBjRhZV
asW5AlipmBg8X2LQbsWJnnMEMth63qQfFjMdqUpg/G3lLUd003kwGyjmK2xe3omLxryZ0jrvq4ou
X/o8uhg1RwfboQsZ9XxO5PLen5ueCkEBv0Yk0ZBYT0WeC61qZWS56qrepW13ktrIqnP1Jql77/rJ
2rYfFyjmeZaQZhRSib4FNatUHX1y8+blOsS22b1AMM5JFSf5e7orUI769FQ2D1FtuFN4nyeqVYac
K4y3doyxCiNVn5QFazdWSWSVUXgqMTuexOWNOOacRydv8RirJEalEKcEbtcwR5Yy+kkCniTjIzsk
6zLe6jKRicaA9GZGynhswe8g3JjEktXYFjJeI8ymJCsQuqorl0owEiXIRIAkg08EGNZuTwyeEd90
LlYgjNnT4ibNYwIQ9UnB/K78QMdDQu0GVIzSgYLcQ7upCytAxublQx/1+kQBLdz4YA9ARUu1i2tr
8Qv0cSq78SUDmwu3e4K3moz5K2uza1S6mpOHimPDSpxOtLLj6KQPgz8f6WAfVeAmRrdDIApSH5oI
cyiKzEErSLWIkVhl6HDQfGLLYJswnPBm9M5k7dzplJvO2wqOOWlVhxB4qtSIwGnfC2KLTbtrwwdR
0UES9nTdhJDNnVxhMYfAiKs4b2dgjQdyUD1pR8lzBZdySCcecakP0rjtHkTqNjjxMH2F8gNgCgu3
S3dza1c/hDkoS9kLjVbghwiNiYbx8CaPMyeLZu+6wDwY5qgg5hOOGFeSuaVQozDdtDrwKsRv10E2
b+mVLMzx0ElYxWUKWcxMtYssfojmjuOebkeWFLT9EhFpObiovxuWSjGEhog9PYKDg0I2P9vPbveQ
gBGodvQT8aRbOkU69njFPNvC/QJmB+o1SVakrQbgsXocqmMo764v3vYOXb7POASx2oVT0HSZa0h+
JX4uGtvMOWXK2wfsAsHczbq2TNqiA4Ik0QOope0BYxMsfeptvWvtOGwer4vEWzLGfjSdWZl1giWT
ppe0PRBiX//+thOlSiKYJMDcr8uMVoPtQS2IPlBlWDzQaYK9Y9qFfnInufE9r9ty02SASkhSRIQm
JLadZ6r1JIi1JnMLciO3kV0gUzEphyHUOWLxgBiTUI2Y4ymW1DZNmDqfofU8GiR/ECIvyXr3+hJu
ah0tfzJNHW1i7Ayjvi3IaPa4WfDlgDwVsl/x4nw8CMasz1EkpElML68kc0F3dSz1+y6TPl8XZFPX
VoLQX7FyOPSlDqO0h65NqFEfbsn0fP37m1IgpA0qP8WUDLaK1pTaKeyaHLqsRJY+/CiEl1DkeU2b
QqxAmAO6TKlZIXEOG1B+W7KD0nOE2H72rgCYE2mIcbTINQCo9Yx3/WdKvDJ7mpc/8fovN43NCorZ
9qSVyJBO6GrJyDMxLFXfmen9WJ2M5en6zmwvmmIQiRbUEJG5EeoiKyIlLTJXnnNH7okjdQ3HL98O
wWq/MM7x0pV2gZbQkMMKGMop/5Y/0mmqmjMdyCs5zwXiz6blCHXeyBVgOHQ49xTQ7GI/w3hYpRPc
6+u21XqFTpyLUIy2iWi9WsoZGJpuL15+J4GYd9nJYEGWQuttdNp9Ar60xa5/8BuCefIxijh2bRKp
A7AD+SCoR0PjVAVsa99FNkb75NxQgiAsMzeanpYASaj+ZhqelxKjssfT9XXkicJYHjOb5UAtATUX
fm/+NHkkvZvXwWqbmOvASOZpJBLOLBlRYIf+yrtqUZ2piQ5zpPNoW7bN3GXdmBvVGLteV1OADdPi
9ZjvoKXmbavGH8pprIRiXMVYndump0LR0SCa3frxYXihZb6S3YN6sH/5AJXdb8rOWImomhMp16Bw
anCrpreavht4w3A4a8fWPcVlIscZ5iS5avQoJ/dT8TPnVfr+xYD/2h821T6WotTGEsWAAQdfGehN
Ak/3a0rbyLEPHL1mK55QjTYQbQRUKHsROvXz/fVzs+29XXSAMDagqNMuGFoAvBd6o0EZr7DFp4Xe
sad9KLy3QmMsQlaMSQE+ABzTw/gc2SW6X2jr0niDYR9cop3zb/8jxL1CY4xCaQ7liHQPzpE3ecQX
7fKOTpjvMHbDRJAKI4lVFyzRNLb4M7EFTMbpj5nNWWCO5Tg/gleXSKwkRpnRHYz2il/s3+epRM5b
70UvdFbSchu5vK53ntYwBkRqlgwjRIGpho+LvFNkzhuG933GcKj5kJUVNRxZcqMVN3ntXF+07e8b
6PAxTAyMY7sP1JZkcbnEmdt1vij75sKxfNtG4vJ95vcXRNCTAcRIbpXk3zUpsXUlPDVl7F0XY/ud
rF1wGHuXmdMsNGNKDax5L7op2DbgsRwFMP6r4EMP7exESYczn8eHxBGQHREJmk2hlkvq6k8gbIyt
1Mismld9vp2gvojHzmvrix7Fiw3I7kojPSVJeyMP0SEW+xu0w7hSKt73+XTIOu3rmOCpdn1t/3K4
f60tOyUyAzslCWWAD16xT25ol0rslj/Bp3ugfIq0gTzZid6ZJMMvXLBJcge7ba6yLmFaHQb3auhe
+f25Y1ZtIIQZjoHSf1vCLwX5JASc1/v2XbPCYBwPU6+HaRLgwSf74QZTiVF0ot+iM9wSdx96LKyg
GKuRR1EqGwKURirkh6GaEivQ5odJMg76hGd22CucPdyOba4QmXM45/2sQkuxh0kdu6pm/hMUNZqm
MvSVGpnwfYjUZ0w2HywU5SiOOratG9FC1qXMrHJUuDxw9Dz+cWGsfg9zXnXkc1sjxIbSyzDdzW55
fmUEe+FM2TfehHb5JDqgGOOyMm/rEoZAoy5MUeXzUq2uCdFQdAyuhwM7FKEtop8n6FWrrzge+V/U
6QJDLe8KRsCQ+lLoANM4k4NZK47xJdgJvrL72LwrWdMvWMzxQE5jyTCxAFbc613whXvGXrpDGRAC
uqHH643avDJ0Q9VUQ0JEkrVFSzfrgQ6WTKzf4KWRbo+5wLmVtu2dARYuSUf7KRqjfl88fUqDOaC+
pX5PWWqXo7h/H8DMzetSr+sPRbwgsd0cTaMEwhidPZcBG4WnrmGlNvrkFzc4jjuJ0yK8qfcrOCbs
GaRN22powoOROU+WOKo+5i9xZzFsn/cVDvPYLSWjRNwDYhmfO3CMUGaaebR0V7OabyW85w9wXUAV
fm2YSpd5pe1tncaFQZfRTEtPW1obMu6u30Ob7p2poq5QM3RVZd8CZMjCdGgR/VRCfZeP01svIfmV
wFC0/ZePQCHuJWHauWywdY4NZnIk4TwDqjyi2sAy852MnGE8PF/H2TxK5gWH2aUY02FqogKnNuCp
YBT90o3udYjtVbtAMBszLos8yAkgTAX8Z/NtnZZW2jzNCef63MLRJVTQ6KqoKAik/64AsikasZCN
mZuSkxrdJGpjC21shTOvCmlTtddIzFVWoWxrjFXoAaU3JqA3Nhw0VNOntATGHvNHy7HkW5u0xmNs
USHlpiIMkIwI43DoJ6E8LHo48QhPNqta0D2CvjWUlGM2ELNTHcqK5476eOIp26N67FsNUiDdDW/A
7LQf7rCeD9wM71at3BqTyr46tkRVA0EVhBRjuLUDHcNdOwYyux2Gl15Xw61Ldw3E3FCVnojp3ITI
wi9fqu5Oa09ByKsX21TB1QLS/6+EicZRReUfMOb6/0i7juXIcWX7RYwgQQNyS1NOpmRaprVhqB29
9/z6d6C53UVBnMIb9Sxmo2ieSoMEkMg8mXjxRN0+SPd6rLp1OVT238nDubts6qMmmcCyqqu020+q
PVjfz0OwT/A701JlnJ/POCLVIfOHpCWzberyTh/8rZHLj6UmPVjyp0yka4pOiUYo/nuvPqQnkEBM
IZJSfsm0a7+8qjpBVmLVCxYQnEhGVyd9rgMiU3YK2bXNhoqeX9bDwwKDW66VolcSSEnhBVtj273m
buFIjr8zv6tO5oqn366mdegJj78AGtMUJeDDRQbgnjHAmTcEE4b/YbqzXFGSSojGnR+GVkom8BOy
hNjgmQeQeB2mG+VgbkonOAr55lbDw0I2bn+KrWZk56PES+URl9vXstiX07es+mplMbjef8TDk9Hu
z7v96uPDUqFcHMTIr8oHByoSca8y2tswCG5k5EWOekARrTPsYk90HWMu8WGlLcTkomAToJ8mBif7
W5sbOLTeCqLFs2/WvZ+CVJawcwV/ie001tRX4g6WRLVNVBTQgP69Gp3z+lvdrvQTChcF9VjRNLaQ
vcnYDPll6z+e/75ICi5MyBL65hIJmZa8pBckkPfKaB76XBGcJ9bdwEAnt66g+sHkrxltXYyIjsgc
xZds1hzoPo892+VBx1nb2AyF5U6rgi0AOWcfEGVpmQCQxg99c1Goj7loZO86BLVksDyYCqjx3odY
NBnEqUZhG1QMXtFxONCi3uRBdv8JExl/YPg7jZ9IUtlXgBmNX4FZH9Icwy6CcnseZdXRFihcKJL8
DIU1HVCC9BBKpZuYnyFCQJ3Db3XpnEWyqjYa5NNSr+lei3CXSwh6nzs1LEC4cENpQtsxwo0Mw978
OreL6dmqLmUqIqMXqYsLMiyORiNblwV9psl9JxoEKfAtnf19cfpJNCXX9ATfl4zZ9fO+trsod5tZ
/nbe7KtNrEurcAGGgOPeClMA9Rvj0GATYmyKyYN6F+3ZQJPobUhZDv7K87gi+bi4ozZJVRoDYKti
aw0/jP7gq6JK/VUbURDjqDjAUYtv4lbrmtCuxNajHNM98YaHOHEkLz72T8lVfWG4jattxgd6YMM1
tety61/TEhROomO56GdwGh5nLagmsAKhlWunFjeNSE727z/sdwsxOVXGURS1qJDDYTy2tm0N5rxJ
cTFFdENoufmE1RZQ3ImvUGcVz14QJcgD2ygeGv1OF1GhrR/5FiBcWK2VZiApTkaoF1UwrCnySO9h
WJOrOCiMPfqZLf04L9Vqcg/0Sb8dhe+6DLJWDfoAiJiWd8mmN7Lpvv+wRH+Gr2cJxYXZdNCnPlIA
lZGv2VSCl+MqrgWvNCIN8g3bydiO3aT4CfjKjW27Z31L+a722F0Q1bbC0td1PGRXNF1GYTbl30KL
xADzEN4y8FSXfqGbece2dkYrwLiEA9cUnIlWY8cCjou9CYktLe8AZ/adHcSJTTCRVxdSpLN182Fd
LWC4EFzTtE0og2k89spfbc0f0c+IOaKXbXLHx9DV1AkvRcd0kXRcuCgjqihTaiV4Y3uQ1OPYP5ii
crPVE/JCMi5ipJrV0k6DZFMZ23SobdP09PxGDhM08Qd2NGyHz2QU6QKSixxqF5kNpszCRZodJUel
ELysirTGBQ1pRDpzoswnyu9StU1GcLz1P8/HidVAe5KB789TZd+iDXOIVE93tZbsYx3BKLNuR0t4
7xU4H9+dZ3aVJhOQleISU+81xzqCvt7F8NX9dEOOjOgh36a3sXDI9epeheSDqWBkBrZNTo2tpA5q
2mEvsSztsRiGh67P3PNa/Jdo8QeDj7b+bFhhE+JkHvwKHkeX8VdgzqzTpA4Oau4nL2onmfj0bzhk
OQVtNfCK6znaYMRN2QlkEqiND7hhOlqjGgBiANNCcDdavwQ6W3fvk864Y20IvsEiDlk2EaOzs9cJ
Q2TjDR7XqF0+hjtkQo7FhSlI76y7+wmTCb04gqYzyjl9g232lf7Tz6lnztOuAC+XHamFQIGrL/54
hfrteBZTwAKMSrOqziwTQrbaARMaMbK22g4I6150OW0Yt2Z0tFxwzUqf3E5O0HzANY2+rljyT096
kH9cyD2Cu7E9b0GRAbmQO6lgig8oDNjWg51294xvwUhv/w6EC7LljJ48OcbKimQnoyz190Ab0XFW
JAkXIiZTCkkiQZKu+1Y3yVEfzC9FmAr0tZ4a++MQCEfvHcI0G8kkzPsaL7tm3i5/rZ5xpgUPhnYt
6rz+FzQTyQnLVJDL4czTJYZfdime8P+hYWqc4GChnq/Yq560L3bnzbR+3jRPaJydpJ7EUTxCheaV
edAvjJvaY7PCZTsUJsPWI9MJirMWUdScxJRV0ljlLcj6bORmBC8qTDcfz0l/IHiqClTihhhTDGni
tjtExLozWv2qoeqFLudXoMsVwK373wmOO0FbQ5bJPUukd/OVor1W6i+5Ezzrrm9RlmLpBARGFmpl
3jvfWERSIaGhFs7XPWrIVmHogUfuWT8tWtceRIwVqyIt4LgI1CZG52sYvOU1dWqTxvatu24SZJGY
oT9YaYHBeTiSL0FFOmAkDXVMnPJoH9hZUdrFeDDCrQxiO5II4tGq8y0wOT8vh2by6wRq1A1i9/5T
mAm2KBEA591h4AdxbQBAk3dhcqh0QRRa3QJPAvAnvqyOgsgET4KXdMGhrMZLKSywCaXgShDRXYp8
jj/x9eEwjo0KA4X7/jnYdVs2K4y+GBjJgmk33qeuGQvRuGycEUe0HP85kD9r07PfHLRa4HICt1a5
Q0s21I3WpZCoyralvu2VQz8KDCSCYA6yODbM1VD38gQDgevUNTNXb0DBoIoecwVuxg9D6KbOL2S0
d3p5d6jMR019Pb8hiL7PrX8/UbpuapkU6qGbrkfR5WjdjdFxCNZWpN55Wgwf7ZNqEOKEA4f2qq6w
u/5e6l9J84luc8pYGv+Hw1mjSKJYttj5o0gTt0n8jToVt2gSdXACvzuvsnXDn6DY3xeGV8q6k+YG
UCNx5gJZUnv6VEZ8IQ1nFQwRMYmkQmsmbQ5VJKObTZQSFxmGC8p9PfmDTnDIoXWFwr3ENqPGKUvU
wPylZbhI3Cu51PTsggLKL3ARhbbRhp4cH8bP1Nog1YqyQpCTGDpP1hCgbjxQZtb+p94q5NUPLkpt
kyeiFblu/hMMF72iOLZiyUeJnEnyndXTKy1Ut6Dv/Xney9YX5gmGi2B1XxmYcQtpxj77pdaVN0yl
oDtLJAm3ZkJZH6WKAqIg1k5PFbuMi8mx5lbYb8qciT8BoNWUoB8eXbQWP12oxXZsWRUq/Yyrzquu
SwwvkK7D0G53rV1jHKWBWQLhwbwWEbysKdGUUYSKinQZQ404J0+6VEoSH8VkhvKVxBd+8nDeSGsa
XH6f823DCkwSaaxcUsJU1PKyUn+SXnDQWC1hXIJwJ40UW2VQsQpXIxtBqGzs5zwK7EaKDlZjPlJ1
2vTd/OzHoWf12ez+jYQqfxfSMKR3UGBr7D/oFa4JGE5v2kwQUdfdw3ojHwQRJs+skWPolZmZaLJP
CLnCfXyTmdNlNf0yFcyEVGXvvEgfnQL5K1T+YZwWKCnQlvw+ftM0DA0wb8debWobRNnDSFTnPMRH
v3gPwf6+2CJC1F+1wzjFXjsZ0Jzv1fJREzW+r9zl3qNwu0QS1xEl8hh7wWOP4bLNlnwtf83IEAdC
YjuRQNxCipN0JGkNqFz7mXRHjX6LRI3CHzek99Jwa0nvs6BrDJhFr+Ivo2FdFcb0RU7qH2GgCS5Z
Imm4FeXnvtUlGqBK8jOPvnbFV33Y/ZUHfOhp66RunEIobKqHy2akm4waG4zssv8OhruR9uowZ8SH
o2n1XRXsO/qQk815iJX6iXeG4fvZNKqH4DWDKGxM1hQ66gZUf9eDAsoPup095UHaiyolV24k7zG5
3Y+gBEAbelioB3FLhjFq1uTK0bZycSPZ5FsJRCoiLuePQeg9JB8WkPCpaApVytj/cpDY2n003Y7R
fBhm9RGsj1/P63U1DFE0X4OZX1FMvkpTYyOvaa7EXth6QXMsNMEb9Pr3dUPVwSGOSQacaxSjpjXl
pMbeCFp8Z0AxjzOHiiKIdOsolkwVwGDoCGcoIyqTObBmBNNCsZXIcGpLVFm/ulpRu/EbgjNMXKpF
4yvwP5rGX9pSee1j+hCpoh5/EQz7+yJmKzRQlbiGJOp0EyXXun+jiviIRBBcwM6sSh4qTBXzGrz2
y9lsI4lpE9ETmwiFi9WKFXWWJcORk/BqnL6V6S4vHs77rgiCi9U5WNgsI4Eg3Vi6Oiq0i1h2cP4W
RLfVLWFheT5OB52ExD8kKTGnYtiwuY1Ks7HS/z5rCEv/hMMH62COqaYUMjZS2XcshVzUWuGBmvs/
56Tew3ArEhOb1DaTIE6r/sxVaocYqHjeLoLVyIdqvem0bsQYVC9XZ1dTZM9sKsGCF5ief3BPKpOi
dhRCpP11Lj8kLbJff2sPbsVbclm2swkxdOll7q4L8msW5SXWdzWkV2XQtxAQdnKrBMyPldJigOZb
qWbiRbeZM2Y262xW8eIT3+pf9S/njbOquQUit2io5BPMmIKXTb12QWh9qLrKQcfQ83mY1X1sAcMt
miKEfUId+wqle1Xfz/GRhI9Ve5tMk8DbBEh8wbIsF53VtxAoJpcDmNxo5xAwYMTBre8L+3IF2uOr
OAuiBVntv9mr3adu8aBk9nQz3TQozmEvJWh9lC59kSeuLqiTMvmO1aE1pzIrocxu1q9qkD/KmrI9
by+RYNwOmvqofMQFDuG6+NYmV3m7QYGxwFLrGJgJZ2mmrFJ+l05GCe2ggYQFVY/RluYJqn+0PHKS
phQVAH2s9EaQA9v6byhu7Va6NVTZHCDx3lN5GyVZ7iQk7Bxz8gMXnYXRLkIft6vnVmMrXYjpHGFk
uOdVukIYjR+BhCOYsMGFjZfd93t517UjWpUMdnxsHglG4cX3qJf4HkS2j5p6Vr8fHorWRvW0AHhV
epzoTKrJCvKdXFQJ5Syf6yTCzFWZOMMUopObKG6rpC9GrbpN7l+kdftC2/KF9vJnIvMCm4svUUm0
HCmwxEOH51bPDIz+S7qdHPdP54Vk33mfzGHKPcnIBZi2ybJW70PEzIleT31q2GGbYgSIn9yEpLlS
J2ufSo0geLKP8qCqrCqoZqc6CP05xRYmxQyeIk48jKS0k0J5jMrmgirTPeYXuXg+fYl6/ytmL4cC
V1o7gixxOaVa7eRXfghcPZszu1PzXW7OdkbSjSlNol6gdTBDR2G/ZukYKPTebUfqW4MxYJlWZkud
qixe6GzdlUm2q1pJ6KtsEXxUqcUGQEGrFt8GOUq/RctMDJDO6EsghcdI1W8CKXAkgsl3yaxfN3Pr
zmhqNlNdsFiYyT7gK6oGo1qUIGa8l1YdJd0aYyxSUpZP0lC+tH23iav0NQBJvpIJ7vws7pxB40t/
xrLW5DwH2oQZn+HjTARp7tUrK3rAf4vD1/qUVdOUfQYA9ahs2IAjKnuYQ1Z7bEgw1mHtdKIVL5KJ
vNdgnaRDopZaDJ7AXrVHWuNyXgnrzdc2j6VgnFcqOhhOY3CisOJ5Sc1s6nuKen8+pqxjGKZBCQYE
G3wRxGAWeY4lgcvwVNs6Cs66H2EsSHevJFI1RJATCLeWE70t5MKgMR4IJjdoKlDembskHN2o035i
coLXBokTYf7ekDWb8/KtWorIiCQYKYjnCSb/4nIpx21KOwWX8ShvdxiJZteK+pcQLLgsIGhhohdP
B0TdETsI3PK/82lBfQsZuBBMYjVAygIAbXHMUQGY/SjV2zGRBGFh1RUWMJyVRrNQ87KDu1XpPTVv
i+SlSL6ct8b6Wl1gcKFnxoirIjIJ7knJJsI8CYfuUGaBNiq7nRz/OHv1ttsJMNeOBgv18Q/6Tayq
Mia3IB8z3WTKcxk/zyiFiIOvUKkttWCATwI7bXuBOtc9D4luBHgkmfgH2LFJQi3LsbKI1N9GLaau
Vdr2vGgiCPb3hecZaZiB9QwQY52W10gVB5tYVkUEQ6ubI6ID2CkssAzxz3uSnvomNjMkA6KBgOVb
kazUwe6fPTS48f4cQFgTC3S3CqlqYEoGdymeFTmPt1DqM9PMxF23rE1XCVtbz8FX3WaYQ6JZgnzd
enhSqWaqKAOTTf4VpDPmPrAmHzGi01yjIHZKyNFQpNYpSgnj52n50FP1Nc3j7WgJqyDZXvFhf0S7
vYL+elBl8BUTZukroFdqERwd2XkjSNtF295hU76lTwz4RihZgHEeE8zB2ARTjVBiocp8E1v3iah+
ZvV1ZInBhdww7BPUADTYtjC0Za95/l6Xnd6xtrrTPghXN9sEz6mPi77YIFEWEDA0VOxjtoPb5ntW
sI+qYkcabMttRHxR60FsoUTOO/22nOMyAmS6txDCKiTlcfuejozAgN2Ipf/OefvealxkVtJxUooB
Vptxdwsy6zLuvkmB+Yks2dJuXGwOtbhpMe0Z92HjaUIsNh/PR6vVRX1Sm8bi9CJayVXdBLIEKUzz
MiK3KWp9Iw0dRaLz9Vuy7YxL8An4Oc/npB0BFO/bzeBFO9nBpEaQ2WWOjoJw27/EjQU0smxeY+0E
9+qAmQLOeWFXr00LYdmqXwgb5JWVljmUyeZussrmxpW2YlbSf/FFDW8NsqHguZa7cOdWkHTKgOgR
osLHK/fdFrRp+7F2Wg81GLeWGz2dF2z1lKCdADnBakkGieCIByKaHbvRVaerLPL+DoI79zZ+HqIz
CzIF0VVPc1umd+b47TzGvyiOUkuRoTyLp2XH4OwA85XgJLWb79kQ1tTNrsgbRxG5EDcEivB4NvaR
FgMI4CpMttkxzhOMfgC9tKO8ZHvillsSO/qPv5OQcq6RqG2b13rJNpbBY/RVmBjggJ8bPIrZBleJ
/Xm81cMI+un+p1DKOYZZx2WqEAg46keJumEvuEWsh4/T9zmvMKegAgMvxGnjy3bYhIpqT9GdJotI
KEU43BaplKT2K+YYefISTj+idpu0+3j4el5bIhRuk6yNKStL5g5F1doEg7f8CjVNV+YouB2vL9eT
1tjvWMShcR4jnRjMCfJrrXNn9UrWBAfsVQgwl2Fcj2xpSBO9h9CbucvmpsNlGAMoakeZriRJALGq
rQUEtwFOk95Jho9oOijqPhoGtzJCh0rNrvAzQfBZfZ9AccofcbhtcJDNOcPSYbtHtKteMGaabRzy
EeSnr8ZF8CztTRGHsUA8fmeMMPRrjkZAFhkabejGkPZ1/GSI3nOZIT7siyfJ+H2xNcoR9UwwlJn+
bNVfVvRFIV+U+q7sBCdqgUdoXChAdnkIEgPmypXkUk3LbYxHxCQMBHusSB4uIkSSlAZhCnmyonBC
5bqg2AUxsXtO7UE0wkmExUUFS/abUKYwUTa8FMaT0m6zgKK+3XfoPNifiA0LOzH1LtZsLhtjjLdk
uMOMpqTKnXNPI691/nAeZv2gvsDhYsMwl6Gc18BhdJnlJtvOWwIOUNmOXOGZmZn8o+9phgHORhWR
gpOpT6k1RC1qCeTK2CaFfmeqNPI02t40tLINg6KwLp4kx6DdbW8ZmFWBZO8onLW7bsbTz+BEbo00
ldIcP0PadR7b9f/5v2LXsj1ObzsjBpphd6xFV9r1NXFCZr9sYdTU8A01w7RHj1QO6WJHKxHERO/2
66cMzC/+rWYuUI4F0TO/xunMCkG3PboGiB2MwSa1lz8yaodhV4Sb827EPnnOsly8bMcwkUodkOaU
3vlm4oRZe6nFyXWmPyJtcIFJ7QJEZqQziG/3+YUqs5LIgarjJZwoBy13LQyemV7SQLDnrJ5nTqp8
Wz0LlDjAY+7UwGDG4KO4prjJqPrlr1T31qG2gKijRGlmE6prE7KRs8ZrtXbTyJKNuTf3pGmdKS0F
5w6BG7450AIyQJo0D31IRaPcnn1UkoW3SffzvFyCVfa2xS5AxskYspTJFZrVNbNQ44ZjN+wzWcts
xZg19zzeCvEeLsgLW3HRRVbB+5uxSrnm1wRuY30XHFo7fOwphqv94/baXSSKaSJV8rEEA85oN0KV
o7XNqyc/vNOt/z47/r1gXNTI2rYiEqvN7NNmtrswgzQmVTA0sA+880oUicOFjlxKx1ZhRkv03k4D
V1Jlp9U+9dK2sBQXLaoxSY2ABagi822a38ohXkv1X5Fo9tFKd+c7zfGlRWWVZVFZAmgGIeJWQ2Ko
3zW605V268W7+NYUvQmxX34mKvGvejVa6NtIgTv0mxrzWfudspW2YhpGwdriK41QKK5ZA4Vco0xs
M36aCUVyFAnZ0tGS5/MuIQi0fMlRaI6lTCQsq2E86uXXvv2px74dqKIKUEGoJezvi3gRBOWk6AVw
8Ibv+bN/MFpROf1Ks/l7f+BCBPgN5MCYmCxa8KWUyCH2zV2n6HeTQtzRjC6DXj4kkrWZOsz2GNGO
noDbcNJ3cS4f2u4lzNVLVTIdqSr257Uskp6LIzjrmbrUwXGU8ELRn9X89fz3/+VGY8qWCe5dzB7j
gog+DTQmOfbLMnX60jYwMzzyMAMys9AMasvotEcWTEjS/ebwHxfECZYLKJ1CEsUqAMsys6FTOfXN
dJVcz26+6XfTMduzxtrhghBkaiPXuOsE14P1gHbC50JNMM5xk/TAx0SYWwmz7mUfNPeozjivXgEM
X4zVkrQnBQWMn6A0O5+R20EG0lZHcnce6F8Od38E4otrrKJOpjYD0vzd3FYBOLUNN6audk/RSJ64
9Oskimki2dipfrEwJUwPxHQxlEhZqrTxMZU80kc3K3KBpdbjzEkw7iIXU0WatBj1bKF5rHtnyEdH
ju5qsPwINCgC4gKNFZc9bqbMVg/ZReNNHvHKY+iWT0Vsl9Nb6z+oBjD8VZBaZ67+YSkYCubVWSpy
JPzNux7CwaIplrhVHGUcEkh66ItDXBeOGeMGLqpGXTXbAo4zWxzgxSBlCdQQrLmGkTtW/VBEXwTK
ZF85JxRnNZoQI1d1oGA+DRQJriS3+q5vFU/e+Y5IgyucdYjfC5k408WGIU0JO44XXnpZvdKdv88O
Poa7Tt/TR9YuLbnVDqVloiuVSJfs74sloOASOhgWLslRBOanwtgYemurRrY7r00RDLcJRAk4iFIF
MFXzEOe7qtlliagYcdX7Fyrk9oFWyWZSMy+swf2U6OaPgOCk7NcX2RyKVtrqprbA4oK/nhhZhMQg
C/6ThwltNyoIyfwv0w/2LlGjbdMpvp3XoAiRC/dlTa2uiyBdWB+T+stUbf/q+zwl5xwnY6LmkMhs
I89oyTUNewHNxfpOfdKazqXsx7chvxowQEpHbMUFH95T4nQoMTpI23pbYebpUcROJwTlokXVa2OW
JljHAQa7z66CG/wmwnuViS4JG8ZywAQpqAkTeDtfb1fOmBubyZDTr76lQ2TL1a0vugEIvF3nAsbQ
of1mlJCENNRnkJRkSriL9J9NLeK2Wj2QL2zGBYg5pGqmG5AlRGw3LHsC70qVOqp1h0cn0bJitjgT
c3UuTAyRMRk5Sw2GdJ/u6SbCCOjUctWXaQOGuqOob0akQy5iaBrV+o4CbrLmnyQd7XSanSjW9yG1
BAFwtXR4EeB1LmI0Y+uPytv6vZy/9y7xmhc2GKCybHrFRhOBXeApfxAxGwm9nwsbUt1OIJ6EiNp2
eCQeFOpMN/pV6ymoRcq+fYZ66t1GxlPnqCQayn5CnJoDfW+V484s80fFECXJ1i/AhqnJqIlGfxh/
6h9KvVYUOUfpOXjG2fMfRQUh8iGz127Tq0+taJQHg+dZJ6j95laBLs8BoSHes/Qgs8fUv9WH1A6a
XPCysJ6zXuBwCwAlan6u0AK1F5bNiksCL7pKJ7v32CuqKDSubikLMM79Q9LGFcjasWEOyKESsm9k
+p85DOENCwjO66Mk0UGjife53j+UshvlxzwU7Sps1/gQNBYYnIv7Uq/nEcOY8BDc3LFqBM32j5iW
elC/fmKTpDqh4E9ADvptkS9OS6oU9GZaZSwntiuLC0UUkNYzfQsAziSqkkQGIQAIcgN9lYjmFdpv
ja61s9TfNy0IBXPlcZxAyj4b2b4w9QOl9b72McUkJMalldSxe17m1c1s8ZM4E/Z1MnTUSPCMolRO
hY6LVC/smE6fuSQtYDgrDpOBVjkCGDS522PlBZgGQ5rd3AsC8brT/zEhnzibpTxtpBYaHqzhNk9R
Q6N+6kx9EoVPlQWRmkyqBVGGtrUL9UmVrwJNkPUQWIXPk4VTJPudliK3bjLyUV3fRCJ+UxEEdwHy
/SpMqwKamrVHCeTseSYdpjoRnaVFBmF/X6wppZtnvcaIdS+XDlLxREUl4Mw/P4aHk8G50K3hbmrg
HRVPc/qmkZ57+W6anuNeQhjfqbqompS56Tk0LoBTkmP+tQ409ryOTNt2wMlFTAAqUhoXJ7qm6qlm
AMYcnTC+bbpf5xf96slo4cLcorckpBJntL/gLb11JZRSVpK/nUdjP82zYOGzn3pOY9zCV1Ka+1QB
VKncke6Lb1314202vnSiEdQCf+YLpaPeanE8hj/rw6bWs/2A+1qfbc8rbt0weKNAQ5ysoFPsvTeH
Soqyl4EdS8rGrdBm2gvugetSnAC460xmmWFsJDghqNVzNdtt+zqL8kgiGbiFn6MKamhiQIwlUsab
whTsouvOdRKBW/FZHShyG0BHZhG5k/Xcd49Tb7md7563hQiHW/kgDavkWIIcvtK9Tmr9FIbaBoVc
yPebX85DiazCfsoiiIEHui+rHlAYm2mTYWfKodOKGDNEduEWfWxmbTo0AMFVTKLXeeL9nRDcop81
xdRNlIF7XY1pUbOdk10KIoHzICKjcMvdH6pe7xusQpkU9qTZRH5Mxvu2E5TTCXTFt2UVnS/JWQhd
Kf28qwfTtfp0f14SEQS31C20/EiD8bbUiyMp8y/i2ChQFk/CrCvzWGO+MqJJBlZLdPC2ka0Z32gk
4IIS4XArPkPbbZTPEGUoUkeevpHZaWNQBmuiUjBm3Y/B/s/St5hOF+tEs9LKqksI5IfmZkL3AWnp
riX5ppjCV6kO7Bz9He0gqnoTLE+eijk1o0CWW8B208GQH2fDUf3v571h/ZhxkoyLAKA7VMe2g1+T
MrH9dtpMIXguw8GesmxH5tGuTMFKWvU/k6BPDgQPFujP3uuykUpZryuWoJbuR4BWyDR9QqYTAp8T
zNWyaAO0v3haWm70+XrSrs3iJc5Cu0teRlGno0AePjvoxxJmBMwIz5J5jHrZrqigh3zVCxbicFsn
ZsX+r3NDih+M4rLAiAWtF3n4emJigcKtJVSjyoGm4Vb9uy7ZxEACD/c1MAyFlS3M8Kxefxd43JIi
bTMXFitMLrwcGQMklS7pVnb/P1MqRBZiCl6sXhQzkHaw4A8EBYKK1F8UTS5IGAjVx62jkuiDHEzA
KAbDxaznQ0D73WwMGwziuhjm3gks4yKZx72BZpGk0q5lPFicd/vVILXQKLfPasTv8nDET5BrxUvR
NGzKoGAd/I1vynbhzy9WPe1oZAiSP6tBeAHLb79mA04IBtsO91V/WaFNinxNRemSdRSQKhmYDmNi
fPF7G2ZTMU+0R0IwyS/MYlvW91b7rY8FGfB/MeMJhhOmruUagZBlcvfmVnHnHZ7ppuM/I5K7XUcF
JltPnJknPC4Y+nUmVYMG5eXRSxDuc1m1O3ppxnuruRjzGENAnujQO1EqqvhZf7Y+IfMJBWmoLTI2
CMPG1byhG2UnOfI+tdErhboD+Il73jnX1+AfQfnkgoEZOI3O8v5DIx1I1u2HXBbcYQQuwucWxvC3
REn5fUj2Wr/3o8JWE9FRcD0eo2uZgK7MUPlhVoo10VLpWeSS0ue6GC7aGL0PTS7QmAiGiygh7fug
pMgPJiByrzN1o6QYlGVMD+cN8y+OcBKHW1mkjEkfD8Aph4t8z7hIMwdkHEUNJpm3GpSNqETvX7z+
BMmtMq0t4AUBtkxty+jsxh3GLzXu4LKRApVoja2ecMwTGLfEWp3mVt7AXLoW27V+DJq7uLNjxaPT
6CT+l/PqFFiNP8AnTS35M9tGo+BKmt3Yf1JEqcB/CVJ/JOKpFeZIlWjKThyoNtS/M1L8Ymte9vVm
9HIv2ghno66v3RMedwAp23Hs/Qp4lW4rz6wZdka0UGc7uZSRJiKY1GYITvYiSO40kpYh0cwMTqmH
d2l7k8+C7LvITAx/cSQYE01qUbyJA/0kbeO2ue8m9SCTSbA3rsJYeHkxDYwvAN3Ae5iiKPV06AAD
4nI7Sh/jiNiZJqJgXneIBQwnjVX0szmxI3WN4nLFVWwJ/RaY7FrtjV2+FT0qrdpmgcaEXuiujiIl
pyHQqjy0A/KzFs3wEWmNi3xNx26P7PweTzeWldhZlNqRefeJhbqQggt7Wl+VfU6ZaWZMtmkwnTYz
N0n7qf67BQwX6qI68kHeCpiwlb0pao6+WgrWyuq+t4DgAlwua51BZSYJeDxMmN6QcA82NoH+meTE
CYh/IzX7NqZhAqCqLjdTrl+XsSrYwwWm51kNjIbOZcW6nfP62PffTdnVZNE5WYTBhTPDDKvAYm1r
fXtIUdKRHBJtf965mPN8yBcsNMWt+0kJiTllgCjaV1m+smjilIHqwr1QI+6exxKJwy3+QDJB6s56
muf+vvdtc3iedQGEKMDwXAxZTcYhYofFetN5wQ6TMTZjYHcb1pUTuNnTeYmEcFwAqHJSGBWeeb0i
dKK70FHsbNth7lRkV/vUSx8+dThdmIuLBaRLk6xn1AGSZGzSXtmAP8Q5L5NgkRpcHJjNHA5RYw9V
te+Y2mRLmC9T+bez6CK67g26aaHbyAKVFJfd69sZKUQwt3rEaA6y3Dtt418ayadqQ60TDLeGfG1S
Sa4wGK1x5HYTxaldo1yzE5Vhi+ThVlKvSUrbM8bBSrmNu9DO+m0iqkkSYXArqK3iLJZTAvPXuj2S
2k3JVSXqvll/I1+ojP2KxbbpI004o00btXe6jXrv8AtrdGuuogewYmkWZssQW7YD91ON05YFNh0D
XFwaTyvmZ3WnDwGEG82HcXYxxtyxfhZ5K/Dv1VP2CYY/90qSP0yjARhC28rp29HuK8lpenq0wvnr
rEcX+STkNGGG+Rhm/8jGH4Q7kPr9H2nX1Rs30mx/EQHGJvnKOFFZsqwXwmHNnDN//T3t/dbitLjT
d+2HBRYwMEfVFbpYXXVKCiaAFq+jHfgKug6wCMCirCbgGPskY2SS1+qwbSvvkIzhgzyiHbMOkHOu
WLEsPI4LxO1Rk7seL3jnydi9HmYYEChVPDaZSr7Ls+JbkUlgsZrxkdZUoS2VpWktpf58HZYnHuMK
eq6oqJxCPCGIDu2gWmqg7omocqxl+358P0XGF9RK7/pahy8kZWiHkwvWfqcdP4FTT00JB2uzlwx8
RTohhC6VY8nUCKjNmrFGe3moV4Y7Dkmw6yJSg6sg1z3dHGV/CeTc70aJnBa0u1lzI4Ze2kqxMxQl
mjt7sbGGIuIVwrfOev13MVeC3pAJI3L4u3TzrIL/QbxHWnVdnVvnvIZgUkMtNjpQXwNinN7E+SkM
OqfR7hfjOUKh+joURxo2OazAQmDmCp0Wqs5B6eXzTc17GOVIwyaHQg8G9zGBNHWjYMXda2B+T8PC
GshgmRqnErh1X69OjjB+rochnl4or3M4fU0D6TwP4DHsMl/Q4pfrB7dJdIV+QBk0eCCbklkyvEIU
oiYNRFwM0m6M8YYwW4XoDSWKI4s9CvdRemwlXlVkK3SuQan8q9uoHGZMxwwALeddajqpwpFqK36t
f59JqWrsGTHBgY/4ZUi43yZyL3Z1BxY+XT8sxWRY6TildofJGY67byoOfF3Ye0TAxMimqoNRq0Sg
yywi+btBjlpXeEp2o0ufrmtt09xXMMz5tWUhmUEEmD75Mc49vrtupaDw/zOIrGELJthzsf5QYrsy
0INdT2avRi6d5wiVb0ZWWoTXQb9xYBcgjKUnYa4kValFrlI8jeUdGqVJM9sqL9ptFf0ucJgbDd+9
shlKCpZdDY56EM/YeWQvg2P62U7klps31HMBxtxjUtgsZZAArCxTK1tOUxZZCo/pggdC/33lQ3Ne
YjOZBvVEyoMpg7Twpeb15G19CkEQlWDtKja6Y8vaJUZZ6LlUKyRCbjpYYqIdkrB6NPUfSjXaZqva
QyntUgNTZ4uKwYDsTIzZvW6EG1H34i9g7pCpLSU1mvUI1RjiztN9tXyVSoxbwEaax+tQG0FpDfWB
cSWZ+sEIYYrFcMyUEpPwvK49jjDsyJeQxToJNSCYBj5Y5k/jcA7JKRg/TRFHlm3j+KU4lm1FxGqL
OVdhHImaO0SfLHn6JPJ8d+uj4uLEGKeqtKqriwryLI8qRo0PikNb5ZWb5UbXLMNS0J8vOLy3W55o
jHNhTrwqmwA2WbYPkdRZnY63Ks6DKs8UGN+q6nLW0xGCaWJstYNyTMWKU6TZFsMQVQ3rDsDzyEC0
UxWhAxsaas3gRpxie4qz8xLwOOe2A5+JTy9ssZWQhzI6yso6740KOHRhEJ2Q60fM8SwuNvPtJh7z
4qZQKzBGNzoS2CBpcW5SkN+EQW4LRvgmtQUn29s2vBUOc3jyTIKslyFUEeL9XnbLM5YQYE2qeFuX
Vnv62/B40XDzqlqBMpduFXVNMk4AVetvojxaRJGtvnkMk/vfiEMrHBpFVoFdKftoUSsYeC6D/SMR
Tiiw/87VvoJg4jopc9SYclxQtXlXajd65teB92dSMIG7QEOvkAUwhWiInKQLfxRS9XodgmNt7JR1
uCh9qhFqBUJumYNvdt8F6b9XnZEY/3IfNgnSQRadq6C4daulsfTuhcsUzROCSYBGVP6MosA5DYa+
T5VzUej7MuStzti8eUzVlMAmqxqoxVza1KiDEzKWw9jt1dcyP+TlqcU6hKBztZhjWjwkJgRoetW3
wRxhv2zcOSLBKP/jGKROIR8wenFd/zwoJgrM+L4UExFCNUmHdZJl7ixx+qWYxFdioPoTTf/9qQO2
8H6ITAAQTCmqBhmi9YPqGK0nVYobBj7hLZzdNol3HCr3KgBMjd4u2CAZgxYqtkhCbrK0t4Wcd33z
YJggEIgELTu6QLORXdS1FvbNJlPFCdU8ECYMTH09oAYIHZlafYe9BnYRqPcLSjvXTWHzwn5XDdt0
tywRrWZAlk78nldvKN87fwbAVrZnBSOWURy7BTmbo6P9Ruvt2rY0Jgy0UiPJrYpzWoLAkjVUGUjI
ichbvRYXGEwQkObq57pkfAPdV/vxpnyOJFuUrBkbX9Fyk1ipaPEeIDnqZwduYWOtnIkw5aC6S9Ov
uXgXodviump4GPTfV+6SR3WLqRtgkOVWU2PszL1XCt29DsIzMMb3SSxPijpA/3Nafis6cz8oDUc/
PDkYtw+rXArnjLqK0Ftl3u21vrDkVOdETR4M4/bFhECpZ5BE0HNn6u+kRPKJ2Ph/dl6M35MyaiI5
g1IaHQsQhGCvgsz0OsS2IAb9LDUNyjPK6H3IQqJUaYxGFG1vmPPJUMGEjWHk6zDbmv8F84FZDvwO
2K2TQC1j6eh4cCp0DsKWIGBp1qkYsobNc5eCFEUeSJi5iNw4ezTUm1Z9SIKX60JQ82TeKrDv+R2C
UXqki+XYayayMSO1SuMk16+h4Ie/c6WsYRiV6EUxlyKBCXeFhneQVLVGHbu5l6L6syNjU79BQHuO
2UCevHsIsRcnOJiEU4PlaOVD5pfGS4TFWjiy8ZMhnXOSWjHh+OKWba3Oi91otsyKLlRjELlZCjay
ML/D0qHfaBiE6jVUdlHIwUYDKucqPLZapcm9An8Pk8dW+NRrgSXwrt/ts3rHYKLjAPIGPdCBURa9
rcn1W4Id9mGbfbluxdvH9Q7DOArajGS5NWBeZSNYXYR6ky5xPr54kjCOkmh9NI0L4lY89BaelnXM
PBJeNZIHwrhJFPRK1NJkIik8DPqXQJq/Xj+qbYc38OhkoLQv/cwFVlqPwXIVFQKiVtU1liyUdtac
zGmyOoWTFG/L8g5EdbYCWoSkNrQOUTgZHiXsbpZjWxU55ZhNYbDTFjzSBFPk7NBGjO0i06RBmKyM
3LRC3bHu3samfyRi8t/HHWQQd/wDxSaSRVOHzWQAqh6qp059zrR4R4zBva4daqgfwvEKhckmkxEd
7Tn1F428ZOKTEflCtHhLjBYGoePcxJsKWmExmSWILFqSjMAaJP11JoJbxvFz1v51XaJN11yhMLnl
MM3qHKowA0n/Zk50IVH9eB2BOsW1M2MMLY7ioEfJAhlFnTdWXCpWkhBXW4bXpeyfW117XiLxMe00
LpMo1cY1ZHrCKxPPpmpEoQE2ISE5x0upaif15AqZ5vQwFVAxZ1amVaItt5M/TvJdYvLIuzgOwFK8
NAElKKPZp4Z1RYXTGSC5komtc/f68AyTibCVEDQ6em1jV4wDq8lPfSg7koRJ+ePc8arhmyYjy6oI
AkLs12M72Umc9GSuUNqfkva20wxnHgTnus1sntsKgv77SnNtkBnLpNNSWp4UVheWThL2XpZIToGp
oj/DYo4uMAcxnicjcpvCsEnrRcUeqxmdiTclsukHK5mYGyqKkmwJWhzbIi3emIQHEoBqTQQ3E+g+
u6y+jQLN0nP1v/csg70DOQR2tpkK1hReHuVQdJJSG0hSZyzsUY+G9Bfeo6+f4GakWkEwHg6yGANr
dHC9N0Zu1SkpLSkJrTxIeKraBjKxgo2gSKuwbWpY0465lwlmEZDcm8CHh11ZX9C79t/3LFDCk18w
TOSNgxp7zRrANFOxT8XBUhNj1xa8rZhU4R/CE/jTJQXpHZh9mGwilAtFKhUkkbKg2GODEWfPHFCr
RDdmickGg1MR3eoYkHFs/+CxzVZNOzWCmgAviLT7ZM4wgRI5ea3t+vFWzJpj1XQezgWdEdir8xsW
soJm7k2M8IutVAE6JEX2PTV6ZV/oc3waCa8DYzM4gXpKNfH4idcZxpvR/dTPXYKIW5iHFA/fObr/
fkeWdwTGj7VqxuRVgftMQelFzPDJr+0WmXNpblr6SgzGNgqhBpV+CzFqkPT2i6UEr0PwZxhEvIwM
DUr9S0EvJ6WNnAxErqBV7YzXPzottvtm0eZCFw16+y+xNWQ/0P+mG7y+0m1P+qUStu0mFhaNjCEk
6YtjsYD7s3hMF/CUjydlDm0M1nBMYPN6etcOYWKqlilGKQUIeOlcOEVwG3XHuTK9xuDkzxwrIExg
DcYMtzAtLiYyhsXVL2q9U/KX6wqiDvExCr2fHf0bVldtrchRXtMXBmRiHqnGXbXEft62vlF0uaVw
GZJ5eMzVDpvr9aAFHsmz2o5IB4L80dfQxFcb6uR0DW+ue1tZaKFFqgKOO7ZRasTK9i6XkBqR4pjK
oiV3XmT2zsx7ONtUlqrgo43mRDq7I7LBRqig7SDYMnmidh9In0b0s15X1mZ0W2EwBrE0caSmDeKo
lM32NJi+NpoP1yF4YjD2UGnL/4rNNLxpwmBV054b3jZ1spKDMQKjbKJmmZGUGMs+yBW3Tc5mIKM6
Hzt/Jg1zHVTFVAuFBqBaeEkizyx9rfv8ZxDMfUDEQgrqCnofRA8uc+jG++h3KGVlvP79Mi7mPpjU
Shr1AIqvleGsS5JHjHBXm6b/J7KA1OcyGEzzMMt0VbeLSrk1d96chzZGwf8MhEkG0mIy29xEgU6e
3CbwsM+E+4i92T3xfl6GKF8KIuQS2pFV6F3ALNB725juN4fU4w2CXHcZQ2SugzbBQ0ZmAkzNVKeO
sbEajh/qPF6P686PDpRLmXIsMRE6E4Ym4SotmnAvlCbnwtkMzr/MzGCbWypxxspYemyl8ViTT3rt
Yf4sS3Ykvb9uA9cDgCGyASCI8sQQqaEN0ynJ91ibagdzaSsSr92fpxwmAkxhpXRY7YRkXs6dLPm8
YCl8qP+h37AxYIyVoouhmnbALMbYWNkQHobktx4cVuphokDYYVlj3UMWrJZJwJRpgvqR2+PLOTD2
3SRWsr7Me9gAtlRaJP3ehsNOrPrfOjGiahhvlfFtygQBkD/8D2XRThlyXNz/emNwrsttUd5B2CiQ
FZ1clVAL3mRH6UcsWXH1O0m0+g7B+L6e5JlaohfbHeqdqg52UqBWqw6ckLnt+u8ojOtrgZRglR2y
6MT8EogvYOa47o7UcD4kgSsp6EGukkCD/KONWQwdJVu8yQhOGYlt8Eaig6F1k3Q+98vX66gbUmEz
mIj3M9Dog2mWMec6arCtWdQDh6j3w3Kb65zSx8ZnAThsseVa02gvELvM0NQxlWUkqeCgOGyjg3xO
7ybMBgoYpy6MY8CNAltf2BeATBioSJeAFAmAVSFZ0ngg2Xc51i20aY3pczx9R8HdAnsNR3lb3b4X
sMw5Rs2kFKMCWE3u7N58bcvc0tof9XInl/smvjULXwCfhZrvsBKeA845Y7b5dh7zeaHL0JylRBtK
91fdj1bSFJaqO118lHilpo0Lai0q24mbqg02iYP+xJmLm77BINxYPuvLLYn/+wj+BY586RCKUAya
pONIc8kf+1slPKcz567dCE4XEEzk6ExdGsIBopDpWUeVIk0fZh75IA+DiRt1kmgSGuEEJwqwdl1+
ptRcSvFw3Y23kq0LSZjoEUZFrOf0sMJkH/ijH7qdpRNn+qHYnc9rg9gKGiunVpnMoZPFCDORVCQt
MHsb2Yqx2JKcpTy32jQ1BRUzUAcpmsE24CJigWoqTAQnTjpnLGMLlAy2Oh8CiVhaM9nXD3FTUys0
RlN4DTS7jABt1tF9W3b2pL82qcLx1o04b6grFEZTbVUas9LGgjPUT92wx3Qs0WpLqI9D6wXFieg8
wJ88o8zNcoHIqEvQ9TjQEsiVTJGDt2YLL+eWPvZeKN7G5bduOnbiQzY/NgnWMcVYwT7ZPeZa+wZ1
8in3oqH3Iqz3itPPdKS/lCo3mkUPW2WsOgaPd3LQy70mnSrhexKnbj59u66WrY5l/P1E1BVKkC+r
jF5IE8pCEsDcXnNQr6t28XODbO6rzmLrh8It/PTTdchNA18hMjqSMzRjyG0hOFn2FpK7pnu5/vvb
lvYuEaMROcgSNPjg97XkeVD3vfllWV6vQ2wNTxqgKFMM1Lbx6sD2LizpYLSGCgw9srpX9VB5kedF
HRqKsLHtC16oUGHiONDmsRFFI5IMWJB3XkZscVDTtBwQhIr8yQzPnck5ts2LDtPxJuib0JLPvqOI
oUHiuIIh5HVpD3kOk7wpwH+qRBJsWrPSmEcS/nMl2wffWUEytpfFWtqreiY4aGC1+hr/xWDrGRc3
FHKb9mTqzSPdQCQIyDbaUxq0cJD4rLa7rAvxvzfh3Dmz4pjJ1779SvqvQhHbUcCrvm70J4KV0SCy
jmNBozJ7NJURt3qBxwUneO6c9uXnenIvtuXMnp3Ojlze9/ZHVV/iMecSanlrDG0tOEL63FZnWeNc
/hvmewnA2NIUZr0gCRV0Pdt0TCG9DyoLzEUqZhQKV3DaY+Xz6K14QjFuWYlK20UBhCom1ZWH1s5m
3mq+jzcaFQt5Bc2H6QPapYt02hAj34aeSKAeSF/abR28hbXpKUN3EnWR02GyLdE7HKOmUSdZpMQd
zELzsuYT4bHCf/TIS3EYLaFRpp3rvoUZ6Njpjt2ktVtpbwMaDAxNsZTy+XpQ44nDKEhaehnrLiGO
IX02gjedxxGwcdVcykPVt/oIS/EBowcpAMYDqIvCHTYtOd1umdzMWmzFrXztu+kY7nWp/sV537VE
T3mFmjWRKeGRGIlH5lBKzdJXPyOHj23DkuzljI4Q/zoiVctlVIOYIBmhs7zgG2GfPWtsbwCZVQnn
Wm6L+XvRfNOyr9chth34HYN96ixzo6nrFBiqH+6mwopdw2mdAcvgvNmpvfwRyxO5E1ubBrICZUoa
lUj0NMsB2rr1F2Ln95ETFF4H5VFS/AZrTXbt7g8FZb5TCOY8o2gGZrSv9iS08/RGsAdbfaUcfBOx
RdHCF7zBuWupqV9RIfvUoc2RNkY94qMBLi/deGraH+Hk5fV/f+64MBWWQFloJUEaGqQRcWDu47r1
NSJy7J+nNGqtK/MPYjwhjwEgZh1qw6rcrtI4EBvfR1QMgm8IfEkoIrsNKSWaFBox4m6bmX4//aUG
oV12sxWMlTssxZPUV5+NsLivR9MnUcv5PNtW1js6Ux3AKrXWDE2gF2Z812QLvl5mTd1VsrxYZcN9
Bvv4iaGJeDgQZZowSx+e2/rMCAShRkeQogd3RVOcK9I46Ep6CRoRfBggaxQGJx1nzpfNlh7XsEx0
DnrSkGpBGFMbz1S+jMLTdU/bilrr32eCcxCV6Iru8fu18rnAd0qhPcodp3OZd3RMKFbzfEFTCo4u
2Wuesut2oxdhyp0XgDfqRZcqYiwiN/IiNKiKxoOB4Tiv9pccuc1ia/b4yH8e2VjXe4HH7qJYOjC3
GDPOLgEJvi3birMcez/d0dlP085yV/ApIRjS1tD+U2EVJirHRDR6QexpVJ5d6YnylE4PlOknfeyx
2/K6lXCsUGHCsTrkmMgYqfGDsw3066h7cuycpzyFSeLGIUcfmYHDFHbpzbCPD4MVggM7RKkFU+Mc
eThWr1B5V9FxrpdoKFSATYlXdqLdS6kVhd+vH9q/iISvRFOVRfPjy3mmJkVMJiSKZ3IovPDNtIvG
yvd0Ddg0WiXv0qRHxF5feKX7hcdIJWuhgGmmEdfKyxBbWJTj487EOjyrdxQ7d6rngHMDbIXgNSA9
5tUxVkmdYZQcgHUltnY/6G9qOk0u6aP6mBvyfx+wof72Lh8TC8UsApW9hvMs1B+h7M31U6rtr+uM
JxETDmulEQyzA8RUf1baL+gcC7VDlnJSRa5lMBGxFcBalTYzDs6la2kxQOAPVv9KCQRNhzfztrGW
9vLcmLioY4mBoo4QqnPCB0pYS8lG8mcgeqZPv/sS//9DDraxLXGN++HVXZvLOR114Eq39YtOY+Tk
EBsNBbpV7HoHq0OQQIL8z+FpkWrp3x0B/OiXdqmW2lQvEuwyUb6LGJMp0506/SUVT3nHaancvtr+
MckP7/H9pKtqQY9W9Zs9XVqn+AvyYV60345X+KbQFBPMCeyr4mJoeaiNiFel+JZNiTXog6VkOScG
81CYKN8Isj7G9EoZis9R/trWT1rCOa/NzzI8i/+ShAnzUS6NrZrg4zbaNye66CC1hwOxRhRU6LKD
3+DqpDb4jsfERDTIp4GQ4OTIPYgsQWFP8UqsdccIuM/7fqA/9tHu3sGYeNh0TaipAU2Iy9CS8r/S
nNfrSlVwDYEJgYq0gBpAxfEFbwWSKUR4F/tWRm9xwWr2lVeQ4mqLCYea3qmpkQMuOZUvild4yHVT
P/SnQ71fnvtPCidT/JfA+H6CTGDUjJIoUg51RSfDR1XaS7z+s/yKzargXecFxm3nfQdj4mKi4XWl
IVAX9gfukbj56anGvsmIpzTaXXRFaTrTfSRkAzjeqc2rfn7T+7kf7uu9uuOzW3IE0pm4V4pZkrZU
IFoe+CfRRuK7v35JblZ0Vk6lM4FCFXuz1UwI1DnlC82zQcZ0Z3xeQpBNLjbxKn8oPR4vKce52Her
JBuMrqWgNfHA9CjlDxypqG1dUxMTKlQNJHP9TL3Xlbxln2JjPL2tcts4zR6a+HzjlQapwDZ4bBic
wKszcaOUGgMVUlh9Q9w+2JWF13JX7W4nh7+MXWcixyzFEvaCAWPyAl96QouqI2PDRYQqjl2Aeyfl
cerxggc7Rhxj368c0wpc3VjhTfoADzvL+/CUn6aX0qnOgsdRIE9EJngsch/3KfWzBFtHDxKWqUJ9
3Y489nhPdXMn9GredcaJxzoTQnKpSpDt0isTbEaFMx2xmfkWbV+oagb28JkjIPXfKxbKThmPGXhM
cv2nf0ffe384Nq5yUGxyhMg2B4tjk+y4sapUUSs30F76o3Oi75Fd27lf7LIvtUP3M+dO7EW8tJiH
ycSVNJqTWkmpAk/ZU3X6+wvGgDc48ZPkirv6iEEclVPO/5c09ZdnGExKoodpM4wVTlV7xLZmWztO
TmRnTuQsN9Q5yE574a9t5oRqgwk2YbQsqdQBFA/vvrbL/cqN7/hdBTwYJrL0Y5Lj3QX2GaGDofKw
hMmnVw+3Xrv93fR+hkx0qeZMnaYYBQLsSfEqD/u1W3/YJS/a6Kge2Bphn+HLuONZKQ+WyU+kWE7x
wATx8sauQbidyXfajM/r6f66N/AMk4ksOSyzUls4g9QedHWXypGlKZ+uY9C/9YNzS6A1pG/LRGML
OqqephUa7ZHaSTuzOCiqYrX5U1yf0zF1rkNtWsUKivEzTYgFU6H3TTfDrzPRMSJiGYG8nzRzl4nF
S1yrGJz979xVyMVXsIyjqUVD0kXFZ1mWv2l1ahW8UcRNNa0AGKcSlUrN1YKWqfS9OdwoIE3seR2+
m28waykYlxLSCnv6ZEgx2svrjBQhPEgh3pVET3FjEJbLO16ZZbvQuJKL8a7aWEYSBoDsD/0PxKj7
Zl+g8wC0GXc91txgCcAXfHWC35t3v/EOlPEvrVJkzD3CUMZkV2d+aDybwu66LW6+IhiyrklocNAN
hVBjXRWR5tScGmXGA/HgNXu6/igXLPM8YdHeuOM+FW9r7x2NzcUTQWvjgr5ZNN+Cc7zYols4ER71
O+mA5j7UXwJX5lwwm4e4gmSycjBbEyksANktSFzdqrqpRk5H6EaHJlxrhcF4NKhgqlwWcYhltstS
jL31X8zqUNa3InYjLqmXLf4ccdoJqDd9CFgrTMadJ7OqyBQBs5ll3zCXvWpyM4LN/GqFwXj0qI2z
FBBg0C+awsnfjLtqN9myl6FZxOZ97/I0xbj2TOpMjXqgBf1Do/qBeNcHnIyRB8G4smEY/7P2Gfs7
4uhbGfl6l3HiO08zjNuCSj2sQwF5VFx1p0UlO1LXnPyQB8HciOhNrsVOp8rvX5P22PHG93i/z0QF
RTACYqr4/aE5l8ZzaXh/FnbYXFoVwO0RdQBAE6S7PC1H3H5029995fOyo80s5d2I2VS6lvVYHOlZ
hc3XpLkPg/MwJtaSceLMdp13hcMEAU3NK6FSgEPbVeljlNBail/71afGNX3ZEfba0+Alb+HX3zlL
RTRV2kOGZkrG3uYqJwaesX9+6TWopAROtetf/39NUtvp+gqMsTwtFQ0jVQA2eIZPP0uCQ4/W3PCv
Yodw7oS9Vfnj8fci0QqWMci6x3tvOAGWvrcJlnaMnOY4HQS/80On5J3oZtx7R2PbzxVBmQddwp3R
4oFAtVO3akEnSyz6ohg/mt85CtyMSis45oqa2mw2C9qiU/+YcSH2BGDFTvTE02CPDvFilGbr3ysQ
rFAZe+2zpW5TvLg4WAHj0HeJzMPqPgftsHusGNjxyn3bZasVHnNhEczqG8XfljOdJm9yZNSfidMd
wqf0NLi1V/jVaF0/Wt7J0ji3ym6KpZayaYHZRLVhz5qwm5bGi4Rxfx1mO4tSJRmdiviCACvGJQ4a
SDIxDUXq+/2Xyst9rBNwtUN/i6UvnNC/XdhZYTF6m0mZyHqw0Eu5/0Iztm8TrMQ8YKGkTb/0OKJt
lk9XcIzaWuxKXaS/RYt3yrHD/T86tBzAezbajNMrIEZXMnqcJnD24NpsvoJOVVDetO5B+b2EdwXD
ZBlaVlSB0AOmcwYn+Uxr+JIv+OMt8g7e2W2a3wqLSTfaocG2Z6qq5Xbw5ANdspQ9krtiVzsGqjjB
p9/GVIkpSWiuxMv3pSkaHRZuJUT6u9LYfKaVxlhD7JqwP5suUUUJldIj80TdDJlozv4fLDvf1w9i
m2PXF4WVPLSze7q7JHaNRaq0x1A1netmuW0s73CMw4WgqVy0DnBBeE5mt8u9cTwILYf+i5rchxx7
JRTjaposVZ04A0Vd9rF6k0ScuLFZdFj9PuNbQz3H4zhSKYowezGU6o7E4wnt4PpN22TFiyH0k8TT
1IZDS6Jkmhhh02Vi6swNjm1tlVJWUegme9lWsT6V7HWfOjS3CXTDJi6QGFMEr4ChSC2QRN/wdS8+
mLbi06YSvP5xuwe3Hq/WaGxKmbVkVJaaylVaaWbRgluwH++aCLUBWvD+jVfhCzzGBFNT7XR8c4Vu
OoKPWQjO5RR5GAzlfaFv6gvbXVCwV1GYYqceFGVUomCJQzeWjwJa9pvmE7YxOxgGD7qXvL6Pxr3E
fYzeumUkbGnTMGah0GFHRjpMaspJWuehGzzPNn1cR9vpSQU78OJ29u+FrQs8xtXiIZvDJAfe8s2w
sRkKJZZpJxZ265nn8E6Bec541OX430YUQZCU6LGieUA1mcw5F80lj6MMBoq2dcWAGtuvOd7RSGpa
1+PVhqcDSTVFSdFUEQXGy6isiIlapmIJY5meo/ZmiZ9r6agqoaX1PFakbUdYYTG3ji4RPPHndeiq
Z7Sc7Fo//KvDIz/KK87IvbU3QuSFYMwRjmnYgnMJglURdvW8hcnn6wf3c1M6E4MvAJhwFU6hFi8Z
pDHO5m3pLp7mjed4J1mRk/rkhF5XV3JnJ7FoEOueTX4TA09EJoyRso4jEz0FrmbFN/LPWa3uGPsd
dprMTnGIPd47/EbasBb5Q5UsrMIFURoen+00fbHmwFcHHuHUtoe/mwn7XB1LTTznuHjc6Zto//3Y
E9sxMnF8httgAOfc2JxTZF+tJaXCrhsTQi3kQU8fTV44plq4YifsA3WWJkmXqtASrVXRXqARG2Eb
/09hqJjrL4qsi+FeEENXv0fCLpTum3S05uyLLHwe0F9Y9Dy6Ad7BMaFj7vAs0VHB2sw3i6PIq4nJ
mxfMyhCYeIEXHBlroWEINV7epVO3J3biqfvSj0/0BU58DazOLvBtMd2Gj9wcmV4k1/TGBJAkqZcs
nyAeuafpCPXr4KTBlxvujb1l8iKdIPwnSWWUV9ckGqoJ+dZot1jjvavxnTY9ZJZEZynO/GfcDdVd
4DGqq8s87HuCb40xqOyyGW6qTnq4Hh9p+GOO7wKCUZ5qgG05L2R0ZQq3S+1Pwa4afFV8nXPRMpSO
c41tONkFGqOsVMrDch6BJh7iXXoge80nnnjkOdnGvXwBw8R8uZmmJATPL1b0+WPyNBt2RMOgzDm7
7ZedlT0wkb1WOkHOU4gz4KNFtefn+BB8Tu3Mom/siit7sPuzsg89bmMcR8KfPrkKIzEarcC7AgkH
0yJotZKsBO1kiaO3Fv1M0+zGb1E84AXhjZtlfbAs1eUUT01UyBA4S0S/rtuTGEyYRO85JATbtZ73
g/15qa/EUzCNhQ1t9MPmHNc27YYS3PAs7uXH5EWHyUQHs7J4NEM89/4wiTjE2iLTj8IR85V0qDon
mARQsai7vcud4GH+Q/uRmXgSp4JK0gjHqfrod4lf5ANt1Uic7ig/6X79hN4XlO+K++CGGzbpp+EV
v2f55xotqwOSQVZscE4wpVWhV4/sjVP7DbXmU3Qg7vU4w7McJs6MQkPqSQSeDCo9OfsyyGfCJUfg
hBeZCS/gBAL7HP0eRgkdZeUUnY6Cj35eTkvgdlg2JBkckSJI9RgYcQ4HszfwoGsId5nxqBLOe+C2
c7//Phu+sKyn6Eu0JWvBsisS+d40Zhurmt0IJEvX1bIpiiZh7lbUcK+xH4epUiyiKuGGCepvi/G5
5oZIecvOVgCM3oMYzycjDcXBOfBz9MrnGATEilGs8+P3y2y/LqzQGM2QOe/7lF6Yqm9gNStWuNvG
HkZwb/o0K0Ug3uv7prZ4Fw7vGBmNgR0DQzYacLMK28+Xt0HVODfn9l2zEo25a6p+kOdEAURv9278
ILv1c36f2/Le1Czs+LHEneCBesLC58T+uo1sJXgw819GwrLY65Ne1YkJaFrpLx/Ev6LXvLa0T3Tn
19OA8kj/JFrNs/7S2HFkiYbHLSJzrEhjqglFFWIBXAgr0jCGQN8a0rfBqh1QGyLv4rVNbL/EreSl
f83q9ok7pZVy6hRo2HDRYuAZo620dm4Xx9YR/MEfburb4iw8VbxN6Rw7YjkLkrmd0SQOZCxGlZRb
sY941TveSdK/YCWblCialsxAUG4HR3SVHV5sQrwzRrvU63fL3XXTkTYj8uoo6bWwgovkMcqwKZde
qfQlLHPCg/xZOdFSXrif3HHf+aYT+XSzp8wbiOAdJhN6Jq3vkoSGHiM7mtI9EkGOcNtniXlxU5Qx
vP8zn1gLNy9lHs24vltX8eIj7VZVH38WSjzjRuDkRNvSvIMxilPiper1TEWImY5tcpRb/w+lYVQ1
yGLYZQUAWrfZl4fEM11xn54wfeZGh0qwOHA8eRjtyLmiGv9H2pctx40zzT4RI0hwv+XWi9StXZZ8
w7Bkm/u+8+lPQp5/moZo4nyeywnFdLqAQqFYqMpMNSwe/RRIHf8Vsew75RRA+Ljz7cbVecpe691D
6mUJmduhIVLry8pHutUecBOdsqNx8PHu3H+L0X7VffG/bRu5YuOyxMsmCkGkQNu7Rom3RN9A9eKn
L9u/zyRVMsrfqL+rxFBEHewZH2n0wgE1o+xnTEuB5o8kN31R2ZEe3end4Pw3GGar9KSbSxVDl+6g
iFYuu0OIrnoemSDPFmZzQlOv4lQeKIt+cZfPEEMd5Ks+yTi2sPfopzVjruo5bUGjNgKnOyq7+JF2
kBU7cshOid15vQuyAryF0gcGiRML1w2EJpcoKiYYgZgLPBFqta9MEWzz9bdOqqwsPMfg7vqbrfoX
hC399XHld2MJkEp5HNPKMoariksBRPd78e3wzxJeQJjbOGikoDJ6CVxY9SFInsFyaCnBuRsUjjFs
X9wnIOYiDttA6MN4gqDVNe3aiI7l1eChYMCd0ONZRL+WFgdpktJqgvw1mJ/z26S0a3BGGPH1RHj1
D+rEWytHA8YCp+pBlCqEwInAnm8od5DsbuPG8pu7Jr37b57AhHNxViVTHuAJQnk3+c8C7a/mMZpw
XJqdSglJA775HBhDDUIR5UZWRcjocHrumCD6yQmYwFAlZp9LFdasNb4KxdU4PG4vFG/vmYAQk3zy
yxK/L9bvTX9o+508E8dse86Nx6RCn+xgzv8spbVagC7VFQl5RsH0J4nKpzGSvlZKfS7VNLJasX6Q
QvGwbR9n/dh3TbQPqCa4BkBs7T8k9b423e3fZ9+LWMPYBrmonUjdgfHFHT3ZG3bpQ3+loLOZfnmH
CURXOOvIs4cJCuJkFlo1AW4uXvP5ZHJra/QHNg4pO1GS6KQbhQQLNr9PboMhJNQpyKF8BkGcXf4w
Oe5H3WsLjZq7CAnCFIKgVYZbBOpVbrxlxQPorxL1Xewe8n6/vVWr4cdEnqCBCAXHn3HBGKqNfu9D
qHuK93V5kMg3WTxO2v2UJbzQvXqqLlBsCxwGq4V+MKCmjRkFY9chpWx2oIezQy+xqxc8WuIdeGe+
8po12RreL2dc4DJ3U5PpczMGVFb9TjtOT7GDiWE7eBR2NMNLT7wvU56ZjDMWgZDWfgI4cfyK0ZKO
fCHhvTHzVBfZ1PUfs/CdoZsoOqFJ83cvkdOhiZIYO6fe4Gnbkb74Tu0qJfhRDHz9x1Z2U3OFylaj
O/22+QeT8Uw1bsH9FgCzOWq77J4WJgVbOie799muzxnyZV55eT2ULCCZSysWtEKNTOijTzbtKZSs
9CHZ9bYOnoPhjTuYQRft09FboNHNXRy9LsAXgT/DwF8fp6U3XtV7+gniW+Ux3xWci4ytan9sIu0T
0EADoOgiK5suRUM1IpfHJlotekwai5LNgJb2Strl3zJiSXbqJjcgCNg+9atp1BKX3chBi+TBBG7v
38TZySTPJQS6q6oEv/ltld/6oDvlhZo151liMjtZg8A2nQSsLRGjwpKT8axPKpTfOmfbOB4Os4eh
9H9r2pTnur0Vu13U/UXivjSFSUCmvK/7oFIRoYsf5XyfD99aXo7DdQ0mCVFIWZdoDwUrpYQaW/zx
CqDdhl/Sn52j/iRW7JqHJuA4Bt131v+XhjHXAfoYw7qdqGHpsSmu+4hTx+b8Pls3VPNJTNoYimVB
cZU0PRQAeSWetctzYQFbF0yqrp86ujVk/Do3st0F37vwvpysAQJ9IdjF/8LZZHyz67poEpmV8Ur1
0uzbGaJ8gp9aSfkUGQex580B0Cvj064oIr6aNHwkiiZzg3WKHAXGAJua2hI/ip2Bm4so0Slee8d/
0lvdpAUc/ecsgmAvjWkUCwgOk5i5WdrYgsaxiK0f/4p7Cwjm8hrbXJh6Axb1nm6NjuzUHm3DyT39
Xjzo98ajAv7dCXWmHsxbjsyr+1A33lpQugILC0cjjfNeghvGB3R2nEw3Ochu4vHeAFYj0cJKJuL1
LVSQmhkwQ1fi5fBcibVbJpy15IEw4a7qRFQ0GyxlXjY3CmnsslCvULrjpG9raQ2KSv/6IBPyhAG0
eFkLVUhRvJshUNr7lpJetw1nBu3jgZPdGpOYoNgyIZ6osQeqBicExrfBqt06ot0fsjM6f2+6XWGr
0Cew4fOGVdM3DWe4Vq4Cr7OvxDdeAs4233+4pwkGRMwWqKIKo3/3j0loklxVGsjLRI0VGt0NxJOc
ahROpqRDPSM8QPN2F2vZUR4g3Wca0fN2VFk7gUt8Zk/VcYghCN/CP6OdmhzVnvMBuOYzy99nNrOb
UkE2Tfz+KBapDbZAC8oIlV3OPBl1niHMJZYlaT2UI4C05i2t3oaY4y48Q5j7qs+UVgR5NOKIdF2N
e6H9FhJOjrYO8VHQNw3pU9tqlZaVqifwhcx88CFYoSdfCHna3u/VZB4fX/TV4AOECbnqHM6trwIk
vaZZrvhU4G0JFPLnwasOGZ5C1O/biDyrmACsQ+xwBnEzPNx8MOSzMZ9L7tfCWjK9NIqJshl6YYK4
gVEDUnfF/kVTRrsnzF3q8h8lVz/0lnjU5kVUl9CsESVmBQUlZ/ZajB6HTnDS7QF1h8LTb3nsdWuf
zks45pDWWjbERgDzCDq/+v57nTxJ2qmsalstRGd7u7gOwpxYtZvntukA1jq6NYPPAtlMvxee5fMI
Et3KQyPfsONgMl18/0TBi1Myh7fIhkInOtYTegdf+yQ/RJ3uSXH3pZmr0+S3N32W3gpdfVXL6cM2
9nrcuEAz57pM4lYTQpxraVDhnNW5UHmKD2sX2mL72Lp4nJKuFFusaNZhKaevenuqZq8aOY90bAMC
u4psU2wgkYIkFXDkBzrGWR0jVz/7r4bT29mhcMQ3A2wvHSct5fkL2xvbmP+HWmMmSXmmnS+l27r6
bnIyZ9qbDq+bh7ecTEAp5GaMM3pvV+IJQy6WLr2q1e0cvm87Bg+GiSmarydFNtPVBNOnNogQi5mc
Xt514ts2ECdAshROBkQKhqgEUBwZVoKeiiS0SP+yDcKzhv59EbEE0uhzFWDRehk8ouMj3hys2ryW
+se/wFFRJiI6CkUay584imalB0aKaB8Qi2C+qQFDX/xVNDifd+sheAHE3GNmOodQigYQff8eQfqa
o5v+arzPkF9Pe4QQ3hPaahDWRFUCZzXkLtgntFbSAlkvyxBTEPFOS58j8arsiR2Yb5n5ur2IHCg2
YAhyH6gSAZRKNCsAF3FwVrTrfIYQGU9Pd/34XsxigwYmZcBEXSH0yg+dOzqKmz8ErmnXOMJw9/uI
Kw25Wm4wF4jMzmWJ2pI+hnXKSeqsDjPRqAdBIm7fvWs3qEQpeGMzHZ70wtrX+hKViRq6PPQ5sk6g
ZoFVN+dWv/ej1hJJbU3lw6D9Tbq4MJKJHqWIjukix7IWILeIzlJ8mMq/ujUXGEwWEpRGXKoqTBqz
V6UNXPRVWlP2amQvsvEqSC9GYFgqj89oNZAsQJlAEhWt0GL6GnWVoMbJhniWGtsRhoEyOeVcLTwo
ekwWMYtMiaCJSYEsq6zfpiqzIkl8NJPmEJuV999OHJOACBXO9pBgKSvk3OGD0T8qEMjL/Ncp5wSu
1XxjsX5sviEHfm/qMEoKvvW9N5Wc2MFZNPbFLYmzIe0yWKI1wle5Mpxy0nYgxLCkgTfcsVoxX5wp
9vFtCAeizyV8YTiSY4Ceet2NQHgo4uIPPB5DKheNiRtDUIvjFAKtRvsmOBb7PWaR31uXEpiaGKFy
tl1i9Vq+bBT7EkfqCXRyLRZyKG4b7ctUPubt122IdV+QTRWyACrouxgHb9E1Mw9RgsRw6Cyz1KzM
5Pg1WXeHCwTj2H7azUXdAYI+MwigNazsHh3tyemgOeTGOICWDwy61W2JuUgD+yjcknPpJBZvnpZn
KuP2YzmZqVpn6LCZ2p04JDdlmnM2jP7Ep3oOnjf+WU321W+I5iozImQEdIhK2tMhKqoV8B8tYekS
msZAg6aCFU1Jmjqd4ofQD8SIzLZrrBeGFtYw3q4mjRwQNOi7IEjaKWBK8Pf6jvx/0SSse/pl4Zir
MRJ7dEo2WLi22zXF5ASym/a8x8r13dFlE4zKhqGzOsqypEjxoOa4N5L4FeqqTiD2+57Ue7/2rTCS
HCiNhFbRGHvOQq6fgAsw/fviFqnwEDCl0F1Cooj0xlZ2vaN78x4qC9AktiQ7vEpo7zLvfYMHy5zt
eJo6P6vg8GZxVwU/ExTtJeIl2WHbvPW9u1jHnG+t8Y061bGsjYSO8+HUFo2VKZw15IEwh3eYAqWe
coCkymTN8kntoZ6mcW57DsgnEgZCQrDNY58QJvZSQPYaKV254EWJP1wj/67Yx8Fb+EOE+QnfTGAM
2ZnvlIFYsOc7/SQdKflwyyNxYfu5f32U41PoH7//+Ocs4ExEYF2mSQy5Kw9wPDgfnUdXXfNOstE5
b9FBrQjccdt+sR5vL7DMma7KIQ7DBO5Hot4dx/A0hfP9NsSKaWgnhHQmvodQjQYbw+8niwhGj8cN
I/jnCZs+J6eiFULfcA+mtSPtZ6zturBFJNy8msrK99/v4IzjD3LdFPMAcOnhF/uff9AiR8FlRpzw
WFxxu8k/16h+B2QOQSTWqTxHAKSDCJQQokRApt+avPrGypPVEkkX6b9k4TJqNKlBZuiBOx1Hp7FQ
zYQUrjs72VlGu6judi/5c36O98UNeli+6I/b2/r5HP6OzjwBan4VplDixcLGihVChTcTnmSdV6ui
/vf7Zf07CnO9FW3Zh1OK1QwPsye6KTgpNceHvM8vIYv/kUgRp5DCITXQJNr/wErE5JOUZ60S4+kq
/CZOL1rzMgWv2+v2B4+8YNAjudi2cWjHti5wY1NaOEq8NSIHCXaNE+7JvrvikQ9TB/+8ghc4uo8L
uCEx9KbsAWeQnQOlaTSKVepka6JvyfHbf7SNuURbWZvKPgfYfCOCdRgE0vt6rzitO1zT6MXLsdZ9
8GIbE1lmpVV0tcN2zb1sR41o+VVvG0gSts36fEf/7hVMDAlJnkXEp16RxdCWPcWZB1FTq5ift3Ho
P/fTVqHnBlKpcEKdHXQjfuTXVR/iRbN787unMD9NNR5Rf7QZp1tkPSTrUOaF2iuoMtgvsjIWpAT8
CwFeu9ND9U31qrtqZxzIoXI6R69RW4mP5iN/On11JRe4zHGOghrJt4bjnOXDTyQ+twWVNNPCXV39
zZ4tkJiLTSv8ps9aWCg2sjWqSB/BUDXj6ZSzZ6suuMBhTnM0iRGo9IDTza7e3g6aWyi7bbegP/HJ
LQxR13WDqNDeYG4U3ei1OYRmpxtXNwN5NnjkCCu1Pfj3BYDtgRFzklaKTEc0QMdxP51o/6MRWuEb
KF094pE9Mm7ei/aqry8wmesj09VSkSo6SuGfI2WfZW6RjVYOCW/N4CUgnAVUGa9Lex9jxAMWMEy9
MbW1Y3HEzKVjQCo8tAkGA1BJTG3eBbnq6wsLGQ9EEcIwIBCKiulUYTL23sighBsTK+fOXfLsY3xw
jkkThzJ1EL1vHRWJq+2n+extuyFvx5iLpFbyIoTWEu4t8jPvd2bjiK/BlNuZebcNxPVHurKLKyvH
EFkoBLAHYq70nTb35tYS7OZFRvKN+U2neeM9T/E2ixq/gKybCnojLV1Cs3d8SNYrpad1udtDO5pj
HfW2jePMalr6YpEXYw4ojPbMno6ZdsMxE2usbOX9I09sOIg892DiR6POcqI0OGpDfg6LOwFPOhyT
OK6hMZloq0T4hqUmdUfzRnSNyaL0KoKbXIuv6c/ZTu9xpbyZt/IjB5hjGsvghVqO2UVQVHXTgz8h
A65s8/xunkTPt6YDFQXg8S/wLKWbu/ATDHlooYkyiCuMtVWrs0NJlv36iPFje/Z5ldPV3O0SQjQm
hBTgLU8I3blxUB2i2Xpzm+SxEwXO3H8ZIoezmqvJ9gKOrvbCOLOHFnmEhNuNfvon4aX0MPLoxF9o
TtBGlK1jvw1IHe/zSVAI5JlNUyYfWcoCj4DaQRBEjE5pZeRo4mhnVWPlg26negqFsJ8hHve7wzbm
usdcMJlcTu9J2GQDRhmK7F31zyKvcWY1HzAuv88ctlAwx1GVYVMjH0dltirxXu84AZKD8fFhuFi3
iUzNoISwofaPc3DdtZU1d6/b68TDYO7nJNTLLKE5gahdpfN3s00tdeZ1Pa50fdPM49/VYjlUgtbX
6ybCakmCaZvTOZcPclxaHd5M5desOWYNKtHTw38zjTlVxpz2Ilg4EOvlej+qw64r6mPYZZz7cv1K
udjGnKbJD4xagDKiK8YPaeMUI65/cV8GnIei9Yh0gWGuZX3IFLUTYI0u3OnClWC8qc2VmiRONEac
OM85rx+PCAu/SzqtjfUOfveLGam++sWMxAsLPNdj7uJIkqRixru925o7I33L+29qxxt042EwYaAt
VGNK6VSyhE+srngjSndbxTwVTh4KEwzKFmSPiQYXMFG/hlhNe53ytn/dy3QNzak6lOENZvuh0ZsK
Y4G+pNg4aVABzlp7ymIr5jUA8HDo3xd7b+rCGAlVh2y2KVI0ZypWPpVXvdz96LkDwuslEuNiFOMB
uaSaktGj1aWCFolgVXfBUXFGO5xB0laCpo336LDSa0Dj0AWQcQc/1Ot4jrGKINF4pzyB/f59uukc
ymHcHejXQcuJr7z1ZFwjbvwQRG1Yz2B2g+FrQF5CI3XI8Lwd61bK2L9ZZjKpmSQOo1hjRuqf4mtj
F7bv+F5xKDxwsXM6U1kqjV/1s8s6snMB+iQIaUBb2MS74NvgJvvgTvYa8O/qrn4SQTvjqthA/RYU
82DU2DZ1/Wb/dw9NJjWLm1ZACz3t0DO/4YvWKufHbYD103wBYO4NNUtVTRmoVxravh3OoZR4gfFj
G2Td902JcjbRQhBLr9K20KY06ccqJfiSQCMTe9HOdDt8iBde4MkcP1w1agHH3FKkH3UjrAEXpF9S
/7GRaqvgDSet7swCg4lRuiLjjSGFr6fSbdccRd67E+/3mdjkC1MrpwJ+vxe1Y2jORyXnKdGs3rIL
E5iIZGQZ3p0oRIhpHkts5TulzkHwHIixLRCxdXyh4g048LaGCUqtafqJMWJrElPeTXHhtpXsGZnJ
SSB4q8dEIjUYBiXwcW7k7GUkR5MX6daLjZe1Y78OtVTXiFlg7cidclTs4jhfJ0fxVTyI79LxF+nV
9EV+jb5wThJdn0+fFwtcJoX15bHWqxTrp4fW7EGpK9uLLlUsV0Cogth+yA6+1YOpD8qvLgeb/vYW
NhOMJEFMBqP4OMUjRKdAYXSQdvqRSrLyShcr/bwI8aBFwwcUEfGCwdhJGujiyQrypcbNZtCLpnh2
opT4KtjwdcyAPULbFuoavEabdfe8wDIm4g0lBVUIYLVAs4reGVrTUoMDZyFXv0kXxjFBNy2IhGFp
mnPeTTaYMiE2k5zAAwchnfIu3/F4xNbvywUeEw9RZyUqiSU8Lz8EZ+OIBye07A8vv94veL1DK90b
v28dExmnyShNgw7Wix9PeN0Tpmt2qLhCYMbgTGX94Rhe9ouJkiDbiOY8FRFOnmvQ37bgcrgmLhpg
7A7tlS+dE3yXwVSmxhZvLoHnKUzwlPS4HXQBVmaokjSq00ihbfqcTGc9jF3MY6KlbgpznaBQ7ib4
VFXEZ2G0t11x/Qq4ADBxUo7GIe9irF8oduBEnh/CPkYNqB92Uf4DBL9P23ArJEC/+YbMZG6pMKB5
OgDecJyOlNOusehwu3gwzzr6bo2b8Ti6uZufSpVj6R/cUjfBiW8qGqiEf0/2iz6bE7yDInJaUBA5
pDeW4SQH1F65Xkmd7nOcvCAxQURQfEKIQejUDzoRb+rZnuqdnnGekenWbKEwQWSQS5J3lAEBn1D2
PP7oRsvU7or4SRmfk+BN5vLTrzvjxSwmiihZB62cDmapY2AlqO52Ao8CnwfBhI6hKRLQSCJQVfGP
Qr7WhZ/b/rd+aC8mMOEiMEOziyeYoEtnQQIxy7Fvcmsbg7f7TGDoJ1Px/QoYvtLvlcATxCcd3esR
b6rhD7HvYgwTHKpGAl1KAaDGFQ1b9xJXcNtjfzWAodcdPDSK2iKeGG7jE7nfNpHnekzUiBK0NNYh
XE88yh4deokOCl7UeIO9f/hs+D8LPzWDpLOQdXhdQh3gWtsV95IVuHgxQYKFkoDn3//dF7N5wWNC
RKSjDU8w4H7hgWqkkSf6mZLvayhCFV56oq80PHbB9XehBSYTLMBNlBsTdRdJAqE0pd4YKssEd0r+
TF5Eh9b7eR0G61+0C0wmdPhDYs4T1HjhORA1zy1BtKD6jQfSzpmceUeVBLob6A3dg1VUOTvbzrN9
BtEZ8Hsc7o3enzD/iTCS3yRglZ5uypzjn+tJ8mUfmTCCWe1mBD04RuuH1CrUs1pgvr28laN3abjS
eLNnPIOYoJJOOhREe2pQ3HuqXN13quKZtbHbXjeupzCBJU0ysZtkGV+130RkxLkTfE128p1hBXZ7
Co/8ChLPMCbA6O0sSFIFQEOorBGKqJN/07S88gpvs5hgoikkhZNgs2jrUHNuLKly8czWQ1j22jwW
17INBqHSUV95ier2ZaOzTZcwLG2bEuYN0KFK7gyBY9n2RaCzzZadCNnmvKQnu9mryknp7rNusmNS
cS4czjZ9ZP+LKmZr+IWa0AiimVXqiGT0ndk0Bi9r03q/7YM8KCZwTNVcIM+FqwugvxeKxBLSo9h5
/w2ECRCxWEyNMsIeiLDhBdlNMesbZS/bILzNp5YuFi3pfCGWG+rbbf0gKqKrpAMnCvEWi4kLc9LH
oR8BIh4fAv9ZqV+M/se2FTwIJiQYjWHUDb0g0/mh0q/r7CEcHrch/vDx+G8w/UjpFytlTE2CoWjs
+aRaVN0pOZX76JqOnmROfvqbQwnqVtmUNc0AKwRjUZ0nxixR5snSDw8kFx1JLjiBlP4EmzgvIZiw
5ldJ23X0pTEqK9AylbuO4Dugj+y8L3OrnkzOJq3WMpaATIQr5jAD1xxskm/Ka6pxI9jgAjioiaVC
U63w8iffrlyVt3Fr8WcBy5ao5kQwqpy+Q0YT1VX7kBpweqt0h8EajyiqgHUVwfXIK5ivOeUSl8mi
ctUPVLEE7lRft6XVkhv5fyefIuISgkmaBjWCAhh9ZBf7JxmUJeF8UxczJ66u9iIvUZhop+ilJGg6
7TGxRwibQWgVn6ryPrPhKiAro/quue2oyAr5qnhrKfYSmwmCg9LktR/ASetGLUHtXu4NKXtWSeIo
YnJD+tkZp9qSmoQjsbCaZSyB6e4ujrvYRhl6DLG0yk72ws4a9xG+K/K9gneO/lx4mWTz3kZXX6qW
mEykTDNMo+YKHi5bwdOO6Gs8mN/gpGh7hVoBzbrjK9SO7O3AxjseTKQJ9dgP/RSGdlpmC/kB9eh+
vglCzmc67zQw0aZIo2YWJsBoYWCNGG8vCzRgcasb1OM3gho7oZ23xjDJdNui594Br7cn2BjwfRed
Gk+LvCC9+mEmiYpBTKRnYO5mnCRvplBscnincSoPUESAHJPiyLvBCezY7fa8avD6Gl7gGP8YTJKG
mQTjpNKwZ/E9J5UbVO62P/zB8y8ojEPoXab1qgSjfBFSKdkQ7HRxfBBqY28UxJ706VbWp0NaFu9+
mlxXKiQJFMSEmDiYIn/e/sfwLGa8ph0bLR4GWKyTa624Nsh1xUtP1zKg5R4yt9KsdNBDo3SuECG/
UfzRK1LR27ZiNXdYYLDlvsIou0iKUO6jetwaGF3bK4xwYDSR7PXDxLnXeV4pMxfPHClmJDZAI7vs
TNzY83O4pfEAjbCd8Jg+8R5nOZskM7eQ3gjqoHTAa6vHoD/15BjzaJHWc5V/fZKd3ZhDNQMBDiCq
cLQm8xRXLmizrFo8GhOPI3u1cWm5W8ydo8jZ4OsULGwka06+mr7TFI8kezNVrxzuBigWpYTjItSR
P8ctg4ByT4JQqsncsXE0T0NMCUDEJvIq+TGSrtTi2fe/lw3aR3XOjAANFFtojIVRHAkFOphwrLSn
WUutvIrsoH2ZlNrZ9vx117iYRf++uEWneh6CWYZZQf7Q9z9Cv7GlmtdJuX6CLyDU2gVIKsdiXMaw
RtUPkvo15fEH8laLCYi1JNVFQOmy5OKVtF+V6Tasv+f+z+2l+kOQuJjBxDpxEsBRRwmQID3xrrjB
MbK7l+LQUsVrm/dss55XXcCYqNdDIChUK4Bl+S2kf/OktEatsMrxOcVjqiY/hdpfJQD/h2iwE20z
Gg6VLMQuDfOpN71kuBJ5k+7bG2WwxDNiOZtxJcOooUyspj8ZwfNkHObsnrNTPBwm4ClyqVdiAlPC
6+ynkljkiFlAV7ivfVu7FiFglrrKl4Avx769aYbIBIkhrUGaElNHBDFn/qh65lV3rh/6fXSQT8VB
u5ldzOpN+/BHziWa3j7JBluuxNPpVNUZ1naMcMLu/aS304RTKfrDzXXxESZc5I0+mIZKfQRfGlJ3
rAk6ZPR7OtFpjk+UUaL+X3VgPtqa0JHzT+Q1RLrZi+ghdKbSTBEWVflaPKcxGs2LHXQhT0ZnxWfR
AU8nRiA5V/R2tEdX9u+YA1LhRpiwmASOmkdOP1+r9b0RHOUK/x0TTorPXVcmtPRVNekKPXvka3Au
wVUH+dczNKKVA5WziI/18FeIkqSLaOcTRVxpv1uopLrf67RHwnia7F+IvaVdS7sR8tsJd1hw9UQu
4JgT2XbaEMgSbUPBK3Q29VaMm0aNjkrLeWlfPQYLIOYIgoQPHAW0ES023voUYq9GD+2R178JMAsU
5n6O5aEzCG3bCa+Db8QmLuU+9x0Jj8Odg+nYw6/55m1U3hoyh0/o0AI1CwDtzNumqe0kma1O/hnK
nFO+voQqBgOg+gfxIObqQRVtarS8RBQzx2lXd0GBEqoJkvU0ad1tk1YzA+lfKDbvTvEvUHxKM1UN
r3rrZfl++/dXl4zQp3xVkkDExSwZyKXDUZrxwd60xjHICnw/myBoJa+jGh22odaLAwssJk6VtTz2
eowqTIj16qzyGhHSST3zPv7SeD6ey64huHrD+8RdXcEFKhOppgEZSURRSf5Tk55nntgF/f8/ZaKL
32cik9rqrVHS2pJeO1H3faxupNDwckSJhveovv5hu8BiHC9vk1TLAuxWeE3QkhO/xE6/b63aba4x
UvQg/K9qtb+ulgsgy+FG+lrH9CUAFbGzkuStUEM7Fd63HYOzgix5W9uncm22WEEhzuz0Whne5co8
F1PwZiribhuL54Qs0WPmq4khDgATIRhkVd9+xaU+sAy82lqik7r6rciVXl+NGIt1ZIKu7oeSmdHB
LC0PrdG4m80Hc3zcNo3j6Dr9+yIN6HQzIYUGjCQc7zoy36Qz912dXnobzs6yPEr6bGiFBH8oql61
mlBy8kD0SlIeitRAalPhFWbcSWJ/8MvKIaHEcZX1Su5iIdkYYiRp3hgfna529W04R67/mn+Zr3yo
7P26mGnpCg2FN9CfsHmavzxPpX9fLPEUjrEkJvQ4lLM9xN9TvHBOrT0XpyrhUO9xArPOhBUFUT/K
DaQf2SS+SKrs9I36IxRGLPTAuc54UExUqVs/IIpIO1GrcdeGpaVqA0bqTqr6Nx/tl81jWd1yiMuO
/gygxs88GYRJoWKbECk0FF7tm2ZLG37KMgik6OcLAhDG/DNXQHVJdFexikPqCq+8+vNqQ5q0sIvJ
3aamHesoBlrtTMjZLDTSnFpk/Nn3dtdxLmxOJGEJ3YQCkydqhDVUo2u53wllaxkGJ5Ksf8gvDGJC
SWiU6dDGAEF/HZ1wdmjDro+sTQYPNc8rqHtt7RWTgugReFhH2gjdQpfT7DN71vwHkox3QyaHVj1r
job2OzI03na85G4bE0vGAOWDmk5VTx9kINmOClnKtmihDZRzxFZbvJYuwkSO0O8mQ0/hIiIu0G6X
zVTK1ev3whMmddNzCHWe6+iRFt0Dh5ehrH88LbaTiSWy0cl+VwN8fjfAwhbh44m2t3+QDLmpzeN0
4VxEBhNPhipUx6kDnK+9FMoXs3nibBzndLNTQyQ3m1YvcNPhI7uwoj1lv+rtOkX/DM63w7v1OPaw
/abg+mvMnC6f2Hrd6KUaJyxyjjQ7GjQGSZONlCDBlEAp0Cr9z7iPHAOzs9vrxrs82RKt1ORZXkwA
8k+mM+3oOzIY+TzfKWNbPU+3lEhOdvOd+R3Knmftfhv+D1FFVRTQhKiyxpbApQgiQHpFH9BSN37E
9NWxG6zySzxZwW3uTl8EThijbv05sFzwmChGSKUqJZ09nYcvVVjYefwytrZJDsUcWH4p2P/RPiaQ
BXrdt1DsQWgGL0R1r161V/GzZAe2uA8eeJ81fzjUF+uY6AUV1hbNqTgE/lOOKURMYt0Eu+yaTqzQ
eQpe6sPdPSaC+WnWKegWpdEyufef56v0TYN02nQAHfy055259ZzkYh0TsnIj9metANrchU47XQXJ
OaS9t93D9qatn21wOUqKauIzmKnyqPqcGiVVDqnJbVt8T0tOrFq/3C6/z6QGCbjXjUFDvjr6viuq
5l7QWtsYdE+QVHuaK2+cSkc2BWfbrPWQcoFlvjcMMqiJ2qAkWLaVnYfQw8re5phHbcxDYQ6YJhl5
NVFy+ak4V8G+1K6i/13TGP0h5GIIc6ZEQZu6qEPIUitXEF762VIGrrrb+lfNBYQ5SkmjT50wwAkC
tX8QImKrUvo2+7FXQ8IWfPZ2rZs3QQD63KHbgwHX2t6sdV+/wDMnK8N0r9xTURYSa7oNfeMfmZz0
rtpVtkTkv/qCQlVTAlmpSpSPTGXxDQPBZL9XabKqfU3OgRfbWrrTdirK/74zDKCbhbydnUClBzyt
EHH+u76wBT5zsttE0ySB9oW19SFuvoz639Q3F7/PZB9aV+vhTImA/Kbay3G816d4F1aqt71pKxmd
QgywHUNjTCe6zgqn1SQYkzg1TYfslCO5M3bzo/SW2bqN8aEQoRHdNbf1DjIcPJKXzyHld2AmpKiV
aGrzCGCj8npds4Tk5Cux5Ue3+ugMXWCpwyvH1s8HHZAgq1PA/mZIn6hQSjGD3HfdmBC2l7z5kHpk
sPzbyDYe5Of4GP9QTumucLdBVzFV3VAM2TC1T3ODoVYqQxhLptOl4V2np0di+tCRGnncpjwcZjn9
pCrUuiOmM6axiwamQ6RgbipX7/+bOUxEHroRvQExhTGP6ng1oxfMl/fbGKuesViy/0fal/XYbSvd
/iIBkqjxVdMee+62234RbMfWRM2zfv1d7HzXW82WN0+S4CA5QANau8hisVjDKs4eJ4psj1Yv2x4b
nMLYDVtMQ9L2wscM+63vHSuowwqHLenKhChNakw6w4k+saIhHZ4cPZWHyMVEWrfaiVydj/bxPRxn
njFhMc/kkS1dlLvd8NdcSp5c7dXIFhjiDQf5PRJniSUjTkC8CaT5YfC82gGfsxt+USLH+GJ4baC+
MgasSnIKPOtFUQSRHnJ2UZ6LflE0LGpr3UozsnjTSesFtlEoIGcc+1qbh6mEgEsPumpn9FEu7ccB
4JJj7GledPib77bakSNaVo6itOG21byoDp/P6CJblYwMp7oLwh3jnw3PDZ6jth8d5ED1qh1s9t18
EjXKsI37oLEGHAkN7w7YME7u0SJDWJQjTsbYHTD9D5RRVuxO7dQ6ciSV7tCL2uO3l/oCyT9Sdbsr
JlWdbW8Ion3hJcfurHj5VzbBuTybX0tE7CO3uhlP1m1xI2KK3cgUQJNX6Jxfm0dLOSzVZHvYZYqh
jfp+cZKXt4u99xS/eJA8RfCM3WgJfY/JWVJSSSi6yxeYhV9TUDuSAza3R/Idrd6Pxa/RQ3x4Z+yT
u8KdRTTlm4ZvJS1nXBdTlyM01OMuVns/yQ60/1mox84KYjR/570/jAJWgo3X13tZOVNbakMioagQ
evza+6wS3L6NP7MA4xs3qSfaz03jsBKQs7jRpCtSmEGZCts+NV3qNXn2zQD91PULZCMk9l4sztQa
NM26LoVYZewqQRVgHMu+pq6NgXBRoBwEaIJTyVNvh6RNBxRHsvtKCQrPulECyUFp9qPpzoGCIlTp
CB/0SdSNKFpM3tIWfUL6GUIaxY62Jzk9j8rLddFEEJy9iVR1ijPQ/4E37obUO5oeGhHl0fXF+9BS
qUxllYwZ03nyYMrHbHyYk0c7vyPL63VZNl7+a6WAa81d91oEJjyCbQqxQcSLjm3Q+X/Tvv8PcYZN
5+K3qpsyZ0UsEnc066HqSKd+Yyer26uH6MCsFj3anqiMTCgdZzukED2944R1ZErIRlQ0J1ZqOvgl
bqNC5G0KDMeHpsmonTMzmbGYf09MLzw0NN52mOHAzljhigh0RFrCGY6860MlayFdtNxUg4uBY+A3
UB0dZQu09wWKwozen29Zky9Esu06JTPapj02ixZ06F7+kj2wDtjJB8Pm5zASjrfZSOe+100m/8oV
JX2FHtEFkOpudmdUmSz7Iki93C3Aa4+g4okeRRkYkZSc+UgxikOhbElHMIwVnyLkjq+v47bx0ECX
gucl+dA5hUb2aCptyETNzCnroCl/SKISlj+o/QWEk6Lrm0HrCrib8bn34RPt9UfwsexYm4E4gr7R
p8y26YLG2UOCWrGRdLCH0w9MS9N7xzoWAfOup310zs7lQb2Xf0x+jYLyaieiuxGsJ98+NTVamSEm
gDNAnpv8QZFGB/zDgk37w8H+LSJfL4YH3RyCgIMp/+hHp8wv4ektD3if73K0nIuiAJuPosuKGpyZ
THX4A9SCUGpRuk3+bMSf4mVCE4OwmJx96eOpvgjGGUjTNheZxhBMfpvhg2L88+QiSYx+HrGmiPaK
86uUBsy1xpvuRxqGfQVSY7qyaFalSPn5qieMMunarsMJm/9v0u5wsjB1o8Z80fEkBdeP80bX4Dvl
NzinKjR7syITtgqzr6vzjPYJEH2DGYAi8zLA08HAu/9lpum2nfq9b3ylizZWlZa3EHJMD6V+XwhN
iAiAU4y6k9C11rNDbTsU+ZziDndZy1oh8Yrsn1WMGzf/ur6W29fZRSZOPfpWimVlBKQ1Rx4bwa2V
ib+Y4Q3VqjOZysf/Bse0dXW75GqK53INuMhQjkW7n5XTLJlOrmQ7Tfl2HesPT7aLbJyajJYuEQUF
4OzJ1p3ZjDM7d5bciQ5Z4ujHYTfu9UMuSrSI7JbJ3aCDnkSdreM6q9HZs3gY0XJCJhxHvD4UR8kT
jpT6wzPxIid389gpiSSSs0CH3xzMvf49u0mOVuqQR/Rh7ax94vWyU35vbkZhVklgXUzuGmpNM7Tb
EtEHM3mJNeqEUufoojYIwbHgq1wQxI/62Gb+AT021VMvIs1k63PFHvO1LRHySUY/41wT8ivsc3eg
R1Ici/xIoSBGI7jXBPeMxd0zdUKGPmQ3d6Y8zONerUzPUl+i4r/icMaEpBiwoDAcSWpf9eWJNhgF
UxHUsZNqf/2kiTaIMyIxbWraS4BKpFsLrM6iTijR9zmr0du5Fo/sBZOqimdXiP4o0e66CNtxtMv1
b3HGIi0HVekMyKB91XYNm90eFKfop37DcrKMRiQKepdld67jCg6QxRmLuKJDUlPA5hRh0EirfbVW
NLcz/zkVBu5MzJO0wa8F8mC+VAHmvFj0uYE3Zd2FyqkfnyxR6fN2hG6FwelBE+WkKtSOPcUmT3Vz
XzsiDXa0fVZTy2ohqlvkaP8uJ/SS79dXctslXqFzWpIkHS0mHejmk/LU+gOGOriM/zZzk7PhSX7j
hzaaplMk4agrCjZvv5tW6Jz+LGRp06rqba/yFsQnO9BBHGKw6ct3Et6h9gEDwQSx542mRLalugzC
NB35dt5BHu2EGG1T2Z4OvssE3kJ1mtG7kd+JutA3zx8SR6yjGRXtfHm+kvX6qKQ1C3JPTpw/ESJ6
xW8egwsCH8Ve0myx2gYIuq2BB8bN5skxBlGMkd1GHwy9paD7RJUxBYkPjyUmeg9yFipIPpEf0M9H
5hNMn00//QXfmNWVOP0ZzS+OdMg+X9fOTQFX0Nwd3UU6YuMRoKvmRs1zJ9T9bPzrv2Fwl7GVoqZq
qoAhF7shuYs6P+8FIelNTfgtBhbyvf+GsYUlOG4AMeVBVp7L8Pm/iGDzkTFNbsayLJgIk/SVauM+
ssnXPC8O12FEYnB3cNxmpa3TASExou4ydQksLRdcKNc3HAO+3q+UbgzLMmE2j2d2hZ8kcxBquWcV
huD+2PY2VzvCRF151FUYalmSw+5YX+Wv1YHF2+zFwTDfBxauSR9iQSXwpvuywuOsbInjo2K6Ek6q
hhpBmTjV8ILcodQLNEGEw9lTuynnwrKxfilGpOph4ZAm8aZxX4qonrdfkyuJuCtY7sDp2cpYQSpP
QTTJr9ZsOUVp7VF099JJ5b1BZ1cpzecoUrzY/Iwu6cNigFkw7w55Mt+iBFsUsNp+T6Omj6DkB7M0
LW5XNdp2NoZJ/B0iyPaIwe07H2PbwaYuDhFs35wrNG5PtQU855WKPY0P3QHJZyQxWyd7QMCg/dKC
9w7teU/qftznuMcSUTjkja/4o1W+yMrt9BzZ9dwubKdLRwmyveqaTyyClj8wog7laH7ND43PWkm0
EyNvFqUyt0+qZZqqomvKhypKI0qaJmFeS2Hty/SkyDe2JjCbImXmrH9tKlQeJXZo7GMR72KzcFRy
joRl5iK7xt0AuawaYWVBlckTo942oTi2/zaP0etuVVQViiqhBYA8UZw8JWh1YPdBWaiOnYdoaRLY
ge3d+f93tv2WYFvZt5Kg5zDK8fgDNdU3Ra2fE1s6G6MSXL8RBDv0diBXMCrmuJoTy2dnhe2iuNtB
NbQXWse4FEQlRPJw90JSTfKcsrNmqFlgRLOTjGmgj6N3XZ5tX/xi1d6CIyuB5i7tw+TNTisOMpu7
ETT2brLPH7Kd/eLQE851QG/tB+lXA6MiIrra9k1X8JxJ0dOmpHaMQ81Kd5czvWv2YLrGCRbVzojW
k7MeWTMUGk0B1Mj3TfW5o/tcxGK57Tb+NlB8cDOfkhozqNnzE1VAFXoMlJ20EzeibJ+lCwwniZSO
mH+eAAZTEZ0o8cv5x3Wd2F6qCwB30cXJMiZpj6M0GD8664ux3E+xsPRTBMKZuoiMbdHLkGIIMsNh
I9XJreaV5/rH34Uw0VO8U/66Lhj74VduEJ7hqYy7LCMNHtH2MjlaugvRviZ/QuuwLKRh3g62Xe5K
voFTyk3kx3ScX1a5Z2NOeFWB5mFAE7bsgSvWQwgcBD7J9ygQlfoI9IPv6pST0TYp/uXF0Q+ifukS
wSoKdo4Pb/cyyeKkZPqHgsvSOkUzxpHIj9e36g/+6m8lNDn7N4cLLW1WENEfh1dGmjidjIPx3Hpq
gEilsDRB5EnxTZxTrQ9tzoKH1s3oqz6bz50dmCeFUlxhFGD7FrkIx5Z4ZXQHjN+J8xBbJIPEgRo+
HfId2ACkRmTehcvIGQsCOzFKEsSa7jALEbWJoAKIHA25AjXQ9sVONH18O76x0nvOeOQJKYquBiAG
uhzBHax4jN4kcXPwxJs3rE7x3zRLI8CxwuRsibIocjpP0MimSHYGJi8mC/IEw+Rd10n2mSvmgw9i
h60qN2GOXZtRg3nWlwW1A1OcePoUTv6SYMo5iewfXZOYznVgoePNPaeXyoxonwG5P9Lz8hrtY7d4
yl7ok+S3ns7mMtu7/pB7yV26ExULCczJh6h3p9fRGGNDieTlySerFgWgRQDcI3tGI6AFtlpcm6Dt
BoWcQ7NP19dPcNz41s2OghimiZhOzgPGnM/GvZ01vqa3Aay04KG9bR0vrwQm7epoR3ZZDfOAV4Kt
/owML8dpa/OHfyPPBYMzH4Zh6Ek7oypc6xZUTD+ME2ree98QMVlu78wFhzMeyHKzaD1iwfb0eVTO
oepfl+MP3t8FgDMWmUISHF4AFGclALXMMdwznvhiJwqf/8EsXZA4EwFy8QHxImxL/gtzbo1jv0OF
3alPncnFzLMz+O1QEiqKhwpRuXdWMVopnufYKHaJLXeME1/zy1110r+OCmoWUekkpNTbzlBYv0XV
OGOhDH2kjsUbqIFK3+Ju+K4/sjpqRk0/HzAgxKc+y1gJdvNtKudH+3gB5srVpDIsQgJGCY+e5dv4
QF4npDYHj6DCMPUyN01d63lw41tWT4bxA6jyEhWs/+G6u/wEzpZommEaGNqHzILuSHcx4vqhZ3nz
fevlz6iw2YkqGgUnROO8FCUxJxmjIvFKq++n5ZDXglC0wJponDWJo1Adsh57Wem/WvWpUG6mSDS+
U4TB/v7OYg2ZlVjA0NNzPj0Y42dVFHHevjkv28IZEqvW80TOcPqitvLUJgr0TPOGGSy8dEDzgkQ9
OlJB7Hb7NXbB5GwLWumJvBSIcaSowsY4IzRYaSiEFmmAaPU4w6JVdUn6lpmwdPRH/UeoR44cfhEY
ShEKZ0gS1IuhiRd7RM8EOSslQZF34uc740y/zT/UgHVfiwo0BZumc3aEprYedwYk67E/dnfqCk8f
v8rdwaS7gYpaGv/ggP/eL76tKwZbczJoENH6Orus/DR6me9Q7upjOFogLA3afgpe0DhDIWmp2kkm
NLIAnXgRWPeWp95ZOkomGY1JHqgg4ZPOZeOYArUUAXMWY6niqqMJ1NIsn1t6j8YXt43v0+oXqkX9
61ojUBqdMx5z0ak9iKjhuVnflDSYjZehFnS2/+GZe1lH9htWxqPW0OatspPd+vSZ3W0qcUCY5dPT
5LJMWYfiGfvZcunrIjgTIuk4mzJlUWOFLJHaWidMQHSSNBisX/9tBTkbkgx0NJIQR0AeKk+pj33y
dRhEgW3ROeMsSGxoxK50CJLL8OaMGxPjgMFj1cdu16TOaHb760JtJzKQ35fRUQgyTT55tky0nyqW
yBhAFZ4+o14Y0+zo9xqtT7gmSwzMoS5B+YfoFcNU+4N/sMLlzlxRpaCnsIEbfWJdB6wGdfyivoYO
4ycfHVmU92YacA2PO2plOlTZMAOv9pNvzAupb4gJNnYLxX+jR9zhxdjjTSPaz20/aCUnd+7CKVtM
MwXu6JafWGl0vWs+S2A+CLrT4KJC72A+TKhylw69i6kCKPSyDyKHd/N0rH4Ddy6zIW6Xjq21jPFs
7b0+uaooIbbp+6wguAM4y2HX5BaOvmV6xfKY0OfreiraPu7wabOBdkeDBUmSzynxLVtxk8izFVHF
i0gO7vxVi6VEKYEcSYhRC/lPtX26Lsi2kVytFHd7h5jOGQ0sjcwGpNOgfDE/5xj5VexZs3LkqntG
nGUeip8iGykQjU+7mJmy2NkA4JIe0qpxEo26Atm2dwlkiBrGD1iEj6nKSbQsWUGYMYn24F8CJwyY
7B1EzxJn8NVzdhe6duGI9FsAy4dXq2qQzSjR4d2RTyOckaE4WsNxCH8KxNu2Wb/F44OpqYYHsLIA
Z3plE6PGm9qV3Ai+pBH0T4mwzGt7wy5wnImMFwp6ChOrSZT7zr5tRoHt3zYLl+9zJlFRMbisbNn3
e8RarOe0+GvO/lWRjn0BYUKufIIR5fFTmWowDNJ9rN/k8n20PAr2hR2Zj7b9gsHZt9CY6sTM2P6f
s1vFK7/mOxTgk1McaAeya76xE4Uk3V0rO/GNKCQmUj7295WAM6GjFucQUBt0Xyma57KWDqhE2MW9
iFtQtGGcERwpCM7QGQ0/VX2s40dJDaJQRJHFDNy1teQMoNHmbdosUIr4gOFa9wQRW0xG8xFCfR7Q
btaBG+tvp0AT7KJIOM4uUiKrtAxVHK4E09/DhzjEiAM5c67rigCFLwtu6TQpZQ5VURHuWajiyhhm
Psv/Ku1y0Xo+TlqbxBxTlFR6sRyMNvj3RVMxBdvEFwSPU23Bp8M2qbp0tO3c7+XkTrGQSmo0zDNo
miAM4+frayewR3zk1IibWh4kYFr1j5pmjhYL23dYVOiK9vElLPJIyGDMUIKxI75cyH+ZMeZu6t0D
adDqSPqHWEcQi4bnxCjvu7ASXGAi7WB/X53luplMa2mxbcvwFJuPrQ53dBLEa7cxbBnONmiDoQjv
MdpaIZi9Ag20lXv0jjodPbZqKRBk2yJeQLhT3FdlT5MSINquO2Qopk0O8R6jqfbXNWILxpZVXTFk
DdTFMrdefRVGYzNguxL6S1E9a/yeF49mqrkJuAzG7jhrh+uAm8mPNSJnbcemSlJUrODZgPKEaHEQ
TQxsVwHTeuKOP0A+hxFHvnqSMORTuRP1f28dABv0ULoqq4RofBoyBw+QSZh6gKGocMoebSCVXgj0
YzNsuUbhbkyw5iQxZSiIED/8Tau33FKHdQWCl1CYId66v9Zw3B5G6DrJwwKqUiBptbO7+iFNLXqc
lfEHavZE7z4RGrd/Rt2lkjVAOJkUTmSe1dpyiX6f2sJqOBESd84SWsWJogKp9Wc/OSW+9SW5wavL
f2uau+lPlTs6oordLbO8Xkzu3NGlxxNTYnsnGyAY20s0c/PwRlW/Wd2xFRGJbOujTSzTtk3F0rgY
O0XGhICRH8ECZU+s50wWFmYwF5O3x7Z8QWB/XxnEOS+o2rcWi5uazgxPQJEd6wB6rF3plZYwHrZl
G9dwnEc6jsZUqDngbOt7336NDctZQHJ03YZsKoZKwLxl2aqO/76XydDmuJZNFH4UJWalk2+12jqD
iakCrSpA2hRnhcSdZLvX5SW0gaQ2nwr6UwlvbVBLXpdGhMEdXwW95CQM0cc1dNZjUqQ3pGk8PBoE
MJtxInslC39wQwsZb9apTBO0DSe3eoChBV5zQkmQhyrTH/1BdtTvosZ5kXTcIZbJbEkK668d01+x
diOpu0bTBaJtYmg4P8Rkms6z0khhWuhRhzNr10vQyW7Y1d4S9oLkzfYCXmB4JpoB1YoZGeA9seK2
8FfuT6dmT75GuxjpsAknivHuxJLght6MpNu2ZeLCUgwwtXNudTWgSX5O8/CtIRq1OUh1Dk4GgkrG
JSKavr2xlEQ20Csvo+9DRuP8+6OF9FeSRmEUelI8BKWKbM4SBnqn/fMdA4wmy6BBsy2Nj1lmVh/F
i5aGnq7LuPGN/ihn4amPRRnEDfsKHFPTVLQ+GSb/3qdgk84q2YalkB/H1muJwJvZXq7L99X3y1Xn
gz3UDb6fFTuMzdVaP7ME3oRIBG5HqrzO674PAZH0d4VFX1H67/1jC/RulTgrl2mDlnYxpJjQWV3G
fzVW5Zjk83WQreqAdyhsLVc30ZT2tZKmbC+i+VXp+9tYm5w+rPwcMdsqMfegpPeymZzsTJTV2/By
30Fzpq+y9UpqIqyhfBwOjAlFR31NsxMVCGzcS+9gOFuHBk9jblVIqGeF09qTk6Uvan3s8P+ur6VI
JzgnRR3zYsBUa7zjjNtGPeYindty0t9JwtkcK9dIRiRI0vrhDpH2XYumKXgO1Qk06Y7i9k/Mf0i8
9CaKHVFl/lYRM5EtS9YtA0OP7Q+t1EONWHFmQOVnZ34cXdldPPMUwf8bnPqH9DUD19nipuDA6p3T
8OVfrO0KnFvbNilKua0Brhq1k+ufFvXpOsCWliggf8RgQZ3o+Of9OTDMvtNmLK4nmapDzMyn/fdU
ezJIIjjWmycOIw0wjhTjo3WbD+amUqkYSZ6FXmQrx9Aii0N1Gjp1az6lkYGNkzB9bWl+RqV6yOLK
vy4n03bO8yQrdD6ma9JyVDSG3hmzM6EklxT3fe+gTdgyg+tQG0uqg4xOxnOZYPyOztnIeSkkmpeD
5WVG64Jow5HzCqwXvdsIb64Nqd5BcbaySodZwhPBAunV7EhK50xhickB3+T8Qdb+RfXZOzBOVcKp
jMoaZUdeZ+4W1cmz7/YouME2TKNuMOUA96plqbzvZNWYA7KMHWg7woj6UUpfQjxfj8WcJG6nqaNL
zU7C0PnyHlUfQp+U3Y+cjqzReZcKByTOexWrWXSzK42GW7RPVMNoFyN3yumVyvs+StCZHzuyMTkI
LrrXFWfDkL7D595f81wZLTpMIH193y0H1fwXPuM7AM5B0C2b1FLIBHz1ioPmKk59k3o6xncZKBhT
vfQBRlQg1FbJ2DtQ7jgkRVanLTsOo1scQFTl6k/GjmGXL5lLYxTvIjTnaLLw9bd1OOBk6bqGyKWK
tlrOtOlmA1riBucQhdB28q1GBH/4q5q+lZLAK3p743GaY9gWklSGbYM8+K29bOVNjIRGRd2mFgq8
m4P1kw1FY2XQJhKwDgiohamcLTf8HSC3kxmNMZWzBCDjJdLc/DjsMYMtkDDiUfLs5+t6uXEq34Fx
O4iFWMyoAZi2+5u67W06ny9yWNh+XFtEzpilCRoOJRBze4X2Vyd/K4wgEvXcquy+5DBMBaENHT3c
pmrwIY4wH7psDhXTGxRUNGfLUYHzlX8BS4vXhzqY6GVvIJPbLN/rDO+adNfJh05+GJSbmcgYr/s5
bQoHDqpTJl6jVW6H9KCifjGzW7PLQf2+l9unvBR5WFu1nu9+NrfdidoO2YTBfKj1LA6KN2F8C0UW
RT10vyb/baj3STQaYGM3EE+GQjMmbPgH3Ka3xKqWOcQbyKbPUeqn+b4rX/6xXr2D4DY8HAZaGoVk
IBqkBy2S1v9bFd0WB887HM4QVCMKgVUVomjNjzpWnKE96CPGKdQDKhh0r8R8BTmAc1WgcHAhYNpA
Trk3BIdoez0x80/V8ZbV+BROZE2jVLI3pZGhvdM3EXmVRcm2DYsHQS32PzxkkQ96b/EwCYRUiV6A
0xFlbvUtaAh31d64Z7w/C2oB2qdxX3lJIHrXbtgHE0oiy5oG6/eBSNxAfyT8RXBADIF1bBE7HwM2
01v0btpq0n2HwznDoRXrixU1DKc63Eig1tBf7SA6US/27G/pJ8xFVZ3OTQLjdj+eSsHqbm4g2NIZ
Xbqp6/x1YmpZ1mZpjtiRmh/jsPQnewRJVuxdPxTb2mohNAYafx1cF5wXYGaDQjOlRcz3vKCDtgLx
YXcq9s1+cGsQQ8gnUdaFHTPeJuorQM64DKQts7wCYBXdzsu9ZojcDvaBawCcKRkjQ4vGCADTHRu6
ivL4o+RWIA/+X0aubirjShrOqNRW3kyhBiVhpbntLt8RNEo2oPa+vk2iReNsCh4qajKGkMmoXxLl
nPai6eGb6raSg70yVi4FsihplqcAINGLnp37tnbCwbkuhAiD2ZMVhozR123HKsBH8txm34vqNh9i
AcbGa8hcaxd3aNGlSG14YXg+U3o/WY5mRQ5NVMcaa8HJ2bR+qxXjrB+Z2rQMMyBRtXP7ye3KHz/a
8FssepMLNIznibHyUMWQ7Y4lQ5mGZdAw1MHtRIEHgTiEswNL1rZmPGJzarUanL5AeDVTXBqSLxhd
fwSpvECjt5zY9U4Rzg6oGAZUkRKA8cE4knMagPrguLgVMqApOONED4Nt5dPNt1EQsvFhAJexKKHK
zE4o763+y7DcZZaorOEPMtnw+IihIpPGabg0yHNZY7TYWwVZOjps5J3tLum+9yqnRJus1B+un6lt
w3BB5PQd0wxmtUlLlMWpX/T6VBL/+ve3l+3yfU7L8QoZerXF9xs5iEDiE9e3laoIDq0AhCdXrXLL
ytUQIGCGc8LpRaa9o2q/rkvCVuLDtWCjvoixgYH0glNwG40NQ6pnqFYnft8kzlz8bIqbVnvU49iV
9W/X0TZFWqFx2l1XS2GUGO0Clw+5uSl3c2VyOoO412G2tt+QbVRjqMjsfxi9DKr1OClieAmYwO1T
GxMBpX8+RFQz1xDczWAOYWZXCiDadD/rnjEkh8E+F6Mk0LQtA7TG4c6OaTa0k2OsmF2kbpsTh5T3
o0Hxn1tdxEixpQtrLO7UoA9UVcaOOVfVT6ndmenLrB2N5GQoijuQSqDeok3izlCfD9m8JEAbzNmx
hpsFKnFdDbYe6OtN4uONdp6RsktgeFrfJq4OCoLcVZ91FF3oL0kgIkMWCMRnltpCnrS+hkAW5pnI
p0pEmbo1QuCdONzpKYhVj8UAXagG7bFsoxMZis8suRAPYUC7l4Zkn/MQc7xa6sbKKNBEkXicA2m2
8Ij7CuIlSvRg6M9tYnwW7Bf7BG+MVgrIt+hLg5U1k8VUImBcvuTESqjLsxZgzJ/XC7lJtqwRHtcG
4/shSG1yti+vlkojcgqXGCRzaPPyBh3EDdW/CWmaaxxu3/pQGmlkwMaObrjDkFLsldMGc4CQ26nd
k2fBKm6ajJVY3EYROzVbqYKaaDfFAbWeRxbvm/ax7LCuCMZ3EAXtXbETJYo3FWSFy/6+cmSrukLI
toGYTTM6+Yjhw6J2YhEC29AVQjlXplm22LCkutfkT4opaHYSKQRn1KWhi2orggQEqZBR+Zknu9AU
bc+WL77WBs6iD3Iyd1XPlgkhpO4+DbQv9Rs5JXV6ZETQOCs7EWbledfVQiQbZ9yreqRaPUEr+vim
Lh5b+V7pv1yHEG0PZ9FTEBumzQiINLxL1b0kcsYF3+ebHWgdzX2RYuU63XbnovXGWcT+tBnkW+0O
zzIly7U1jiUwxqMBIv3ogQSMbz53jXNyYAUWkuaJQjeb0YY1KGcgIiQXi2l6U4nZRxTOTR5YmXvr
McLZ5aXYqY//aafePPbVQQoTrQobFTs1aD/H6DHS99e/v33zXmzBm8QrgKyiYarVAOheWSt+93n+
stySnfbKev/D4r/p9tumrtBsM0c9SYf1K4tTo++k5ryUAtMgOLVvlUArCDPFaKsqAYRR3Sf6Zyk8
99MpEdb4biVq1nfF299XOH04pEXaAmfCFK/5BvxFXl+42Y6eQP6OuQDVbkmRAa87YcONUPU5C9Et
w6yVA6wrm2qVPGpuhrmVHcphTyynkQctHr4vIt3fNEuIV7JyR8NQ+VImJZXawWTk1Bg87dtT5IGe
2M077d+8CC4wvOkAeChJjJiaaOSuDbVPqhYF13VeIAlvObphSFM1nCFJ+tIMv+jwUupCnphND2kl
B2cpxtQ0miaDHCAONHaqCycJ5RfIc8k95qtnqL8Q8RlvGt0VIudNpD1JppYR9c/xzYBqc1E+dPNg
rb7P8FcKP9O6HZcGNYhgoHFKGWQq0wmjNzvr07/YHrxwdTw/MWdQY9u3wrGH2NRixrw40x0lXzP5
MS4ENmKrHNBkfXL/H4PJusKojIiUyhsNDcqT4eh59J5i0NfgpI3TexjAcqzcyFMKgXJvat4KlvMo
1GkxqpwxrRW6T0PDG9HzWigCkM0ozlo4zjwMPU1LwoQbMb9sfGR+C7L/jJugDMb98sUeBIibmodQ
v2Fahm6hGeH9aspaTOuatZ+GBkqz7BlDBbrk9bpWbPrKFwyeAiEx8kybxh6VN9ZfIxhNU+m5U83z
bD5qtnAasgiMe2+YOjiNqQKwxZBctR69SlJ8pVPQ1i7v8jj/51yjprGSjbMVUiOD6G8AnKzHe0l6
AjHBbsFQyE70MN3UvxUQZyL6olcSifGtV6pnR7GXqI95K6z931QHQyEE0TX0afBlKXFY0LZnkdG6
U2u3UYxXsIHuNKQLi5Ge5/B1SQdXk+hTaGU7PYw8IyavA8HYO7n/el1rNgW+/BS+RkUv8oLgqQNH
1ziY5KYFqWYn2DyBtHxg1oQbTWrGc2Pbd/r82Il4HTZ1cSUCpxxKq8VWKLM4ffklTE99uGviLzlC
zUXuXF+sbV9wBcWpx5LOYFbu2GodRl/xyL6SneLUYyIJ0pM/RdXl2x7UCo67UIqqpslQAk6lKaa0
q4nuxJhf42YLBlc2YRLuO73FkCAtMXzN7iN3qIl1AqtX5eSDOnhjbtB900mxU+aL5qoTiT0VFdeC
TOb2siDsahAMbZUxQPi9eZtSoumlHrOXhgUWp3InuW1gwslL/cIVFRJsr8oFjXeAspmGdW8n0Kfa
Yw+bOGhCt/lOZ/Rwhw7KMNCezrK21BUO5ttUtRU0Z/aSiOaxPgLaqBMv60cvHn/Q6rZWbcwY8q8r
2+bJtG0FVZQqMvB8sXpmh0VMIizq1OpO151qtOzYieBsbrX7mygy+o3CqRgeuSGVcwkVfzdRtmdU
sKWrSo7hTa600/bla3zLyFFYqKX8fl3A7cW8QLMFWLkYJjyx2DABPfXNWSu/R7GSO4aduEVJzmNb
i6K0WwuKcYPoa0RrHEEN2Xs8XSpRCUgMy0vnGh2Ar03UOEN3d12obRD4ZURDMwXKF96DNMXcy1Vt
W57ZosIFZMudQU9GVwkY6zeOnI6UAPomcOJMdDJwLoyEAGo2G/9XsMV4K/OdimbyxVfB1Frurwv1
0YK/B+NWrijQ7ofp8SAnk/XX0Zofukn/xx7SOwieCC6S51w1zMzCTNkbqUE7g8BGfdyX99/nTm5o
ZmURNxTFeySw8m9a6EiTSMFEm6JxN1HaGQUChhAiPaMs4SEFnVvnLO7wLXXQM364vilsh99HmN9L
xN1FqHGOMLcTYJp81Ja7Ig3a+a6ODuZSeJXxz7uQgIbiEUNB3B4ax+n1hJqLoR1yy9OTwsnnnWFR
Z2xE9JobD3cGg2o604RjJPMtrPISyRXt30oDSRC/Lns1BRWNdteiUmXek0N0p3v55+sLuandK0zO
BBqWFI1ER52gLT/qetDoAhvLTseHjVp9n7NzWRbCD+zx/akt/h9pV9Yct81sfxGruIHLK5fZtFte
FL+wLDsmCXDfyV9/D+TEQ0HM4FpfVSovSnimG41Go9F9+gMznBP6Vx8yO71DEH3IB/trk1VXtiZ7
OXzrXl+rUrjBJfWUq+MEVaoVhr/k1/YceXpzwollzT8ua3Db8FciCtaRwYtjKCNEVPfajlyDRfe2
i70KfQy8cAutHJfxNk1/BSc4v9TtnEkduEatfZTtCervhvtCVQOl2hG3fo9rWqEJ3k93GrfKZiiy
apVwRIV/28nYeje90xlCpH3QU9Ox4wEQY/SFRn8R68k1JQxTMgjBAarDYFmJC53ZWhTG8+NgfSkd
RRIgS7aSSPtQVRnm7PKDonGZpxTUSypJYmIbAaNn0A3p4KImWBpKSP9xsWo334E69KNbuU+Xres/
rPmMIZjXkhbOTGOcFbwVUvf5QKXoaIfayQj/HxOvuOLfuoczmmBeUWtUrNeApuXpl8lGzZTJdrVT
+2oU+XPd7caiuAcrdqjlzkmlsqcumbRi3gB8eEPWGcDXMbnVQDdUP3rxNX/Smw8TCpMPl7UrWUCR
OhGUk1aa8IN+SIM2vW3dvy5/fyOi5X7vtz6JcAg3iPOyiJ+LnM+Vvxcu5WFWPPsrGJ5e5hZbH/hM
2pr66aMsBfwf59cZXDiUy75gzpRAmfxFrPmYh9FfoJqog+wWztdTQfxQXtWS82t7BU3dRG01ytUc
MV1rp0nV5CYaE7Lr5lie4q/Vs/7I2SibfWL5+XsiqRWaoN+61C2m866STvtcorOrfmpz2Q7cdFYI
0l1E0ajkEmtW08VMWYSpL6hZRT81Z9TP9xhyml1pD/n1GNCDekX3IBy8bDrbqNChiw4P1JEJO3FG
rVWbkAINAxn1Z+Rvleq2scN3gLhoqiW4LuPqJTiwdMF7ktm7Nppq/7boVVs/EFl5w6YcKwjBf+UF
iJxN5tjBnJ7o/OzGx3z4cVmKbZtbYQi6cnujU9IZGOwzH0FQ7+M9X5nIo2gYkZX2vU2sY0v/BrPF
CW15ZS3RgP8gGPTPM0FDxEfwp9WZ5E616ZlWKMIJmU5qNRcaUCbnyOK/TfPbZZ3Jvi9snDRTXFS9
QGUqs2+Tqb4uEiYJVSTLgovh6+vnRFOt7BdgRJ+64NcIBfNoPU4YZZCEsgL6jcfe1+vCJV7d4AtU
rBWkA1ob5t9SEBfHpY87fOrj9Z8eqKc+E+oNsmuWTI/c/FeoZTqTZM6Bmrl3Rne/ZP/TDkXG4PX3
o3ap5hkBWWBq+4zcGcXVYkpc9uUd+uY2FY2Fq9YDTM0pmacrPzV1BjsRCy4bnAxF8APRmM0WjywD
nPDflda6GxSkAutG9vKwtSCaip5mTjBkocXltcLmssEcOxrZgbLcL/ZObyVycJcoRkjr7wsL0iEH
MpMI2krjCrOn0+gZpcxKEEX599GeFd9OqSzm31LdGlLw0o2W9rkzQiQj70+KUZ/oRJ5waEiCoZdc
5SXRhCVa+tZgoMq2gy7KA5OaVUjm9BGdRLcm628RTuzrbtjX/ZNC+sfL1rGRRyXI1Z6XTXDhNlMy
ok2QcT5l9xgqyzwNxbnXpmc/GGC8Hz5zqlt+V/DwTn8ZW6JesZqxM5TZGnA2BvHUe3iq9/SpOXSp
rMN446HvlYhiHSMmeec9iAvsoHoq8ea2x9iGcIh8J/HMJ16CoGD6osQFb51VK62KE4eSuUSLdqwA
UtmV1u1EHwp2jHrZGxI3jAuGIyZKrFnRopJyD9KhBYs8atUXx7iupsJb2KEFsfV7Fsw0NBQYakhu
CueKmSm6bfbEDpbpc67sKPF66Wh7fv69FemMwd3Myq9badanSg4M+3EIwN9zUHyCkY1HHsdm/izT
4OZZCZqC3zIJbmskZsb0ybIDDaOTT8YhQnU6Jjpb3hL2d0koy0BK8QQ3prKeKt0I+V7Gx70UMmKQ
IRqli7DYy65Z/2H6Z+kED8aaf1eseZr97migXnjw3K8Laiuwr6UdxNxZXFo8wZFFDSajxLONQ/Of
JpYmTA7ynr1tx3GWSvBZox5TkoMTJyiUE6NXjrOPFcn9Zvs0+w0hZqI7TYlaDS/5gT3Ux7rrr1ip
SQ60zcBpZXpi23ADovRyQE0NZlrOvrHrQbJk3A6aX4Py7YiZoAf9ee53/9MWFpPTbmxmSYmESlBO
6PJghW/Oj5bVSxyFzMrFKSMkKmNT4Z6CXi87gllyoD48cqvLgziQvQVuRwbntRJchuJkHUp6AKZh
rpviLB5Vv6XKjbp80bVPl9W30S3Kz5IzluAu2rZ1x6kDlrpfdv3tHLaYapEE5Ip350eogY6ebL8L
h28dKtus22yUaFYmq+A+lq5jmqMA39ES91a1ChBVu9q4U1Q2nuqlw1srAT37Zallm0HwImVfEnSn
Y1sT59NYP9WVpJdTsp9NwW2kjlagSBBC5fqeRpi30l91jYyPa/tIPq+c4DQUllpqEgGED+3q2HC7
FLOvDuwO/DESfUmgxGRaT4Z5sQpAdUXlgSFY6xePDNRjdSKJMzZaKLg92jYoAh2C2QjCdbXoZ9Za
JWIb68bZuxg5qB5zHCV8XuN77t9rKP31yZzrYO+NIljBwK4HknudUnsmnPscS4TaNrezTEKYAQMf
Scsj/dYYE7Czue5p1mtd8iAjQxG8hlakfalgKFWwkGM571pT8gYs+77gKdDXQqbl5QLJTmWVew39
+/Ku3EwzrhdE8AVWynrd5NHf6LcZ8mOI3mN0Ig4YipHqQXssQLwS+cX3y7Dbm/W8OoIzoFWNCQd8
dXrryqK3Q3HFZNQgMtUJ/sBQezaxAUvT4nG+LK7N5uGyDBuFja+3jeAMUNfI2gSUpcHsD6C9aP1k
F4MoHyyHBDSHS9h4qufe69X+Mu62Y/itO7FoxZi1BGPwoLusth7nArN2Z1RW1OVBTyKJeUuW6U06
2B3htWNAdfmnMfpuOodoiN7l587iCB6BkWyeFjinYIg/FPUpb0tv7g5J/cfVaa8WSyzuZ9OwuDoK
IAJFu25Z6Dq3towecPNY1cDh4qLWVQM/yWvfVjp5Z8QV7mupMRzSKvMqfTmxyQqbsr/TNOXxsh1s
w5kWSKkN3SVifUjvzrlZTHiGs5TrgtwlVNkVKNrAdAPnz+eYQ3mIVP+FEvZSnZrMqCo8xtFUDQln
2FoSyWvcplWvIATlaaANQWkipEnjB+KA2Zpd5/biDfqXy1rj33lzu9AcFe2ZCO7Rd/16kdwM05Bt
BpOmxxQt8imYXf4/jCCbO2cFI7jVaEirrtRxpOqYd0xCvfzaZxL/I4Pg9rG65OpsxnDvBeYWmx/x
Qu8ng+2Zrv2ec3QliLD0TRqlqsJTOyTfJc5uYhIXs327XAEIC4/ua7rUNQDUE9llu+kZk+QW9Z+J
ZI3v3iujJFLcNrXfJiA60MEwldjgScZ4qsM4BwteN3xSQSndOtb+srVJ1kh0oFHjLDktsUZ4bnBm
zNnpPrhInP5vIIIHTeti6VyFaxD/tKZnoeAdafPLIDKlCfFUnWeW2dgA6dGu1PhOp3ojCncKjQaX
gbYNQtdgqpgcALo9ASnvi8W0Wuhs/OdYZQ9l7fGRvy44xLrStz5cRtyMFFaA/O+rjYQ6VILJYAAk
mMyoPFiJrOJpU3cgYDcMlReEixdZHbSLxIkMBAql4pG8D3taHMDTc+w7WyLLdiy/whKEMQsQz5sg
zsJDyi8uLjCCYQQ7OpX6L7JjYdO6V1j87yvFsZE07YLiqyAu951xzFr08EoCYJnq+N9XEJrZlEnT
AMLqcs9hXxZyM880SBPZfUEmi+BNmaWC2igD0Ji1XqsTb8ZbcfrjsqVtZ2tWGhO9aWTEKCqAJUQZ
Arc5yafAbgzrNkmM5T6N8RRhlcvi19n8pWGd9dRGWnLozcLdV8Vk3c2Wk4SdiYbsy79rU8uGgymx
4LzA24twASwrZdC1jMd51ocCOUzMYHLKI8Uev4yzndJZAemvlxPm0mQKDyh54hIhs0fvFCQubZDk
Jg+y0TR8yd4c9SswwZHUyD53U4OQb3BaL48Ps/EjMXMcLk+QTHJMbku2WlnhGIud3KFJx+2H36Ns
ZKvG0XPA6IZrgO6NVygSkeiSL8ob8c6IYoKAdjNpogWIjo0O+hEj7kdUW+s+ZtwH6qEawst4217y
txMTq20mRzGJyXciMWIvyRPPlTK4yyAE60innqrziN3BQwFyKJivdujiG34aKP+nfze1l/mlLbHJ
bdtHAIIHaPD/iiTKuMDXc4bXyIAlNz37YRt3oHQH978eXNafDEfY+pOL2Usj3/og3/BVcDWqw+Ng
nNpJ4mM2lYhEzr/yCIaY5RSMuw4IGUFOHVATfIGabNTjpq88Q4g1huo0j+yF8zFdvrIpCxyj8YpE
IsdLGPbGvlcoglOKxtJlNZ5cEKkv8BXpqTrMO2uXnP68gx63mxWQYHbaVORJres26KwUlgcsnzGz
O5lt9vmyBUhWRpwqNTRFUYP3E2GAdnCUXSejKN7+PtEx+sBG2bPYzLm0uHOAuwNVJ9l1rl9H76lq
QXfH7+9zC1+fxek4owwA3yfFDVNuctn3N69mq+8LR/CAYru65N/nMxWL3XBARpp3Q70nJl/BCBtx
MHtnqAwsdzEVvqb7LiKLIZbELdtR7PnwEfMN+ViOdZni8Mlcz9mb4dJ5puG1f+GZZAh5QWT6pZM9
GG+/w69AuYWsViif9Klw+YkX3/IuaLpjJvqgp4eIem44gGnz5cUuwSt80EvPo22v8DuIeMk0rsD7
oUGMzYuSiBffGjvL71nQdJ7tI879GP8FGvyd9WGUpcm3D96VzIJVVrU2NctLjgp1kgvaVzifkfag
7DFfNNAkt1WZjIKJ9k6J4TAVZOwZn0O0sKOSSh4NZRCieSIPYvct8mHu0mtXmblM106sndRu/HTZ
HW2nfleaE06KcjbiTB+AVFxrOwxMuakHGIm6Sw4JJh9yKijlSv9wGXT7FPxtJC8jDVZG0phJUhWY
Exz0MI3C+mRP1+5Shv2YSo51iRp1YSv0bTvoTg0gCpp0rVJ8ZmMTvKs1QjvrUOc/YyUPpUbE0hYG
MdU3dXpPor+iCEO51Q95Lavsl4WzgqHXcWtpTYfY2TTLK7B4XWcmu9LLaLdEBI2KpHpPxnQlmmDr
bj8vJdrGcPWys6BKHD9v2gIkmabsZVBmE4LFs0EhtcU3Va5hgm4TzkjWYxRCGv112fZkChTsvdL6
OdVrKDCmuker4+yAcSqp/Il51rhIwnOJ/YlUnJELyg6DPz+oMUMzySHWuzCVUT9t3yfPayQycbpL
3A1pDBTjbgz5EOIC3foY84k4qdsrQeY3AWinLqtxM8zAqAxNx5Qs6w1dtGHkClUdZIIaEo4YN5dL
imc3Nbf6vhCODQVYsnReMJeBpL5rHbR+5LpPZ1mgvGl2KxzhergUBEW6vKJrjN1928w35twctBkm
mDXv8ekrKMEZKbbbdLUKKMPdd/QhRyp1kGSDt4sKVhiCJ+ojcwHNPzDaF5qNNNR2BkZGImd/Nz0j
CDgpD/FxDKxdtSc/CJVS8cvUKbgnjUWKOWnAz6P7RDN9O1t8PTq6k4wBY9s+MDsBA8xQWi8yYJQW
s/OZV7zkGATmtbl7iN0q9xu1/XHZ0CVA4gW7WJLMMDMApflpzj5M4NurvlyG2N5Lv2URL9V9rTjR
zEtc8uxqqPbqIPOt24c8hgr8oy2xh0VrhjGPeI5O3VdHPiM120VBVoV10Af84aO+clCqKXF+27Zw
BhW2Fqtre7IcgLZt56W460b105x+M1SZL9p2gCvxhJ2VaUwlnYISKwxg0T3cE9E/gAeEhiIE7GHs
bDfXe5l4MsMQtlpNm5boLUBNVCLVnzTmTb3k/iAzDGE3LW0zDhEFhIMJ3yj5rGWNMbIlEk732kmM
pOA1XMaMC8ry1EWjl477xZFxX8uAhNO9NBPU5/JyPtIgqZo+D9mN21/r5rtOjbPJCYe7Pk9JO03Y
SbHLvWvnR+ApLGOZ89nOSpwNTuQfXnqqm8OIhSH5NHy1J6PdOVZ+B8Yuw8Ms4hqHFabCNW33jSrM
8XRnkoRl2xn+1S8Q8iIpEo2l3eAX/Jo5xotbsy89ovZmP8sudRJLt4SzuBvaqh/5hZKQo2bcWGow
958vu8DtCxxapBzUseAl++VSuwqh1XKaEjLBQNjP2ecX/wjzSgPMETdORYjBsn0oAeTe501iaQUo
WOSURAtN8PwUMERKp+yjGcYn5tu+hlKuHUHJnbSXT4YoGKcyknokv0patV31l3ZI/+5OyXN5zVv5
2KNl7i+LuL3nfqtUvGWZRmaCxB4qzbpjVdwa5C6rr5JYVnu/5aR0EPOh3AEN/W94RahqWxGNwVJG
o29q/L1WP1wWY8v61t8XnPusRI1CdbCsTV1k+3g3wKitvMv2KZE+0clEEVy6ZUSNTShEKdqHjB6T
RbIiMlH4iq2MfIhqMhsWRGmQdCpT6k3m00Bll17utEXLXitMcOolQYJu5ryBjjt9qqLOz7Tlap6H
T8xl+7Z+T+J0DSdsJJfEtT0ooFib47Ty54FMXrLk0+GyFWwuDTopHdshqvuGbGWgeleOLjjqsvqm
6T8rMn5byffFDpKyM0vL7UHhZuE51tOsGTfQvtYlUnBdvFmasxRi/8isx/aipJACZJKnLLIx6S9/
BBN772VTFdBciTwbMyIvq27zrDDA4YyRrrqKwQuC47HnsVzKtub0dGOoYIY8blNVyN/Rk5PxjtyY
oYIy2rBcA6wbgvHpGgMNTsyZ1bSbmk2w8rCRMihs7aM1iGBy4BRRem0Gq1qZPOruT6s7KaqsAkGG
ISgtLRvdqAsIUldRsBgMhb4LGDcWyeJsOWkDZeCYi4QiFxRxvXYJdkanKVZB3aYuGOvFPrj0qS+f
hqKV4GyKs8IRvGjUsCFL+YybJc69Kdd8HVFK58iYNDbFwRAklL6hI5mIhVV6HXcGKTFqqY6nEPmc
g+m6VyxvfRrlPy6b9ZabM1ZQgjNdkEUkWg+rZn35vPTRMSoHxUsTdkXmYZ+y2JKocBPQQZc1CMl0
HdOPXi+VU8XoWUJqHcUvRZC6GLCkTIFetAcLE0EnS8a3suWRTJyoaFjn7xTixTNG/WBvYpRCkHR4
A62quX8yijyS0HhsBl62YYHlHdvV1MT3onxo1d5ODSdoT23462KI+hQTNENaiLvue14NbRPXPpTP
Yx69eG9PwWeKUmywkM3scclvaPucMIlIW6aO6ZyIOzDxC8y5/O+rU7Yz86Wy8eQf2F3xs+m657Yj
nqKUwZ/b3xpGsD/St1VnI+sbzOAlsZWbaDiqZPRJ8hF8qhLT485GPDdsVGWYtos2/zcTwDHzq9QX
HN0ogAHpMV71szkLJ6d6bmhybzqWp413haZIfPnm89UaVn+tyUK3nIbNJWhkTstuQNJACdXjgJk7
5k4/tAfteFmjmwu3klLwhVE1Fm1igqXBiL5ZWe4R+6r5c65botquYzgGhp9gTong1mnWgId/xqpV
SeE59ErFfTTqJIrb2rq8gAalxLrmvPEUJTUX05hUUGnVrL7FlIU5GB2NSoKJbRTHdd2Xih1bEMXW
42R2SqBgUPgus6v7bpL2n2z5PAe+DkSMaNIE7eJrCxg0DOe2ch3EGYVjHro80/d6U+mg9pzmIO4z
ZJfrUlYMvmUHa1BhZ6VMi9WlBmjXYPxxZ54MpbwFCYokWbqZNlrjCLFK2ZZVqpgaXF/ofuetZdUX
EGd96oM5yIPik30//XXZwP8D0TXgm1ze1CtYONo4wFaDJB0QFzy2YUPFnjr6rt8HJh/RRX0QHMiu
71tnsoOnbIyYQqIeMxBfr2ERJSoCdK5O5450B62tAtcJc0OSktg0xzOMeF7h1B8KkuEgmcDVRJoM
pUEfLqtv0y5WCMIBTKrByaoKghiYH2247t5YuueadpI8/abbWylMzJYWizq3MYUk86n/zOlHm0MV
Fp9fWCt3ke9Kit43FYdpKkTjI9zfzONudKXHszn2MUNZU+lYD1rRfbusuc0rAGaM/cbgv2F1Jo5D
VVYlhamDazHg6RXFOJKvPPmLIjFZCdfmOq3ABKeRKuh4TeYFDFBgOggqWmKiXmLTXTVOMurtrQvV
Wi7BVZjDUjdjC7ny9kOj3CnNY598VsuPi3072DI2QdlCCf5CURMnReMcHC56e4wFLHGmrNVr09+u
VCfcbIix0CJNIE9fdx6hT6z6ltZfe4yq6WV1IturBI+Aq4eqvZkJbfXMbu15gDRG55O0CiMa+Uki
64eRwQgxRDqVeZ0sgDHwmlsyzCe3VI9OHyUGvpVcwysQHiOJYYLIVHByCk4MhzoT96xjOJVeesh2
bjj2ITvyx67k71EWk21bw29EkenaNBWMTnMwbl7X3QNGYd4qjO0uS7WtuzOE4PBYjqgh6iGUkyyn
SZtP5UI8pjfB/wYjLJGeZJM1cknw79NI2S5taei+jyDEIaDKdRGDgbhe2D9FNfQd3kw4mdlNH8Yf
+JE7fElND9yO9g0/AtmOgvz6h8zDbrs/S8XQWlxKCWjAXru/ySV2F7MZR2AwBFqgecndcMLImqDY
G8fLytzcwSsobjYrT1sa6rAkCtbMmm8SpA1GPfUa9cacrufl+TLUlnmgyww0MTzboosjmwk1UnVE
G1OgG3t93GsY5jdLjtzNs3CNIdgG1aaucBkfXHTE5TD4GD8Uh/G741WeHijHTsYLsrWpMDsS3RG8
F9kSY5UozgvdyXHHpniQ0pnq9e3jZaX9h0S/IcQ4ZVHbcdT4DDDj7ldvRPkJpPgYwhv7SF8eZIWG
m7a3Ekl83XVblWYan/fDO1lUzL6IT8WVvS/CdCejBNk2iLNowmIlgxbHHR/u2A+f9OzzHOe+q0g5
wbjXES+ja4GEzaRNQ9+nBQQi3hjaO5AW7OzQ3qOcESPbJIvFf/ElLGE39anWDlMLLPUEGhoL036c
6yYcwvK+8QuflhKHu5kNwQ2U4E5mE90VZ37GGqMlJUgqtaic4LWTKkRDySQ/Q+gnea3mpnxI/aFB
GMfEG/a+SOmnNq4xyJQ33ZPr+BTt6qD5DHr0XbaXMcBvuSYk0DFplh/6YMB77Zp60667GqRxQcQe
x/FasXIv1hLfyXeV7Jq92RbtuvyqbfKBA2/ywJFpTjafmESPzn4J1JvqDiy+YYJiqyfL4xesbPIw
gUKWf950ICtcIYCyp6oyWQafmFf7odkxWV3S9vdty1aRR0c7rGD8GINYDAO6/QO3OpDy1ujf8YLN
L/T/fl8weFp2KHrS8f2EfsJYqGB2TrG0dH9DCNw+ee+r4WC2rXhwYEx9F+kLxg7MNd2PSvRInUVy
DG64IkDYro0HQZW8ec+d3LRjSWaDltU56CnzquUuy2XJ863t+gpFWO1xaohll7hP/3rZAG3BTbof
/JdhdME7TEvjDdAaDickRBwu8upkJxGDIIOJWqoRxaTFbTbIbuqbStNMvHAhc6Shm/s1gm4oXRZV
UFqk7+fxVFm7qJUkR7lGBIcKIc4Qgn3ZFNlXE+gYtHMg8ZVZ5p5ZP+nx3mr2YyqrzNlIPbxCE1RW
27FqJApHo/pjbpeow6l3hUVPdizjZtvWHcwZ/ek60uaC7obSXfBSDOe2DE+O+5PZ30cpR4oMQ1Be
2tld34zYnKz8Ox1vwC3iZePD5SNvw0lDZWc5BJW1fTzUo8kxeuNLkQ0PmjLe0qH/1s72naMkH98B
h45+AntDr60Yk1tG5vICIOzTpk+9SmWu75YLGN+KMawy+9Nk/vFLrsl5EXBHMzRiI0cvXGqUFh35
1WyqoepGfjvl3wvtj4uWOYShwQxUHc2MppAVoGXek3GK1LDSQJ5E9sywvCGRxCZvjEEAEW4zpCMk
ZzNAOjP1HCQbYuXGlHExy0AEB5fgeTBpFoAwzMxzQie/M2QNQ28D1BdBTLz/qPDYjji/kVU6nlIb
B4IEXeqhSeXgXGsPvAgmCdEpedne3rpsAU1QW0ljlBKVQOMRFt7RQvO+3VkeL1yKQtmr/rb6zqIJ
6nMzI9dVaoOuokD3IOr/NdxYnPH7ZZne+FRBJCGuclliD9oIkaaYHEFj7DspWjWc6ism0jCvNEGn
NVEZiekb1/oaVKzuKbSamWyBaDkeOlnxs09SP19qf5FxM0h0KLYF5ySCZ+ghXcpOUXJgzZNdfLis
QBkEj5JXJ6tD6EQJt8CqLvbdZB+6SffNYpFE929cq6Ay4YgYx3yKrMVSQy2lPmsx76297ZXmIzOC
RZUkkfmavzpnBSzhqIionRRZhuWZdMsb58XT9atuurNwR8K0IKKEuuxklymR/32lxKzCaEf+XhmC
1W1XR3gftI29Vvx54ZwgmeBc2VglLMGslbBM0HHMGVDTvdG+DOfgbxhRuEhe07YtHe+5qMbDZUJM
7eElME2LxFVDqt4TTBBYqOVbg6erslbxbQ3+BhIzerUxOsgO8DVLHE/TM09TrlUZxc22sziDCMef
UY40nydIUyvNVb04VxnKc7zM1XsP0Ys3RYjIdGWQmOPbl6eXVTvDClvMKgfCygjWkRyXnb2LTz0N
9Hvrsb0ug/ngfpzuZ5mr31QnHzaGRycDfHKCp3d0pI5Q3aCGhhE2+Q7Rs5e9y3OsMAQHn7HIUWaO
gXzjru3rsGXztW4Pf3qb4dpbwQgePsnSaHEzwJS5XnukjK+quvuuZK2ElIZ7hTdeA69ArorebFzO
BJXN2tjknQsc3BDvFxUMfLasGmx7Vc4QgsbGUU17MFyoKCHYLf2tm8We3v287M83d+xKDEFdC8pk
coQaaqiD21Lxuwrn+wshuSSYEGRBCQlByZTu8Ess8saW4IqqiGWETJYV1Cbxm6zwbQqnriaSzbMN
g7ofMJJjeIRIVtzPPSq3BkyPtebi0CZ5yIr+NLlKcFlrwpHxSxrU6YHtBsVTiMVfO/DOjMvFiAwr
sGsr9tw0T0JWk+nUugsL2qGfHrTYBC2jjqCsiazq+TK86CL+wTfA/WE5Dp6ohePRxrttgVokaDPD
811o1ChBAudk66hB1+vNwWBxd1NMQ/sBTNFms3PIon7M4t7IvXaIUc2qJpape0Zfz4kXm72snlnY
HL9+n2nrpg7qL0xvFSzXAkPlouLHB0rteqZuPVtaJInkxP6pNxiC5UYtbuATw1K3IZhfgunAmcxp
oPjK5wWvmC9kzqD5vm8Puof+2GfZ7DBh54j4YnI6MmtH61TkfdoizJpQKamHXKCMe1bMgf+CISau
YWD7RNG2cAjZ2ayhhhqqVGefT0Mp/eZZAf/sNageTyhBQNuvf9m6NgVDXSBKAvEI/Saxr41qtqRL
ChZkO679nBSB0jrIt7sDorFKspM2LeUMJmpxVNR+KieKflxFBaNzbxVhbywfLkskAxF0qI4pbdsS
EtEkvjEy7WDMMrqtTcdjcZtG4RcSdsJxMDF1rJcpA1sIxTjGWg0KNKwyy91flkQISX5ZwwpG2Fhz
a5ZOakBdVml1Xu+MnlEsV9pkBq6BQLWHNxrU5PEy6LZsmDeO0kZ0DYjZtEnNtaRVFFh6eRuV15b6
0wA12mWMzSXCYO5/MYTzwUyG1qAmMMa8A9GDfjdn3Z/la//R3RlCWCI1dxP0gcVo0apRJ5JXnjVp
t2PdSbaPTFvCEhX9ktidAWMrqj5YTPW2s1W/76RtRfznrgKQN+II/s8mKE4vZohj3kx4KDUO9FH5
wCdOjd589/LGc0Dnd2t72ac/ZFUQocXoO4lVWmZVArLEZPJ0LUm8Li/DrieSFds0CpSy/XvM8b+v
7kkRaAmUyjCtoOpuaP3D7o+XjU7Mp/wShJe/m5YFsguxTnhk0WDOyHKBut5AhqO+UXznejmZO/Uw
y4oQNt3qCkt/Lcxoofei64HFr5lZGuhj4yXaTW8cLgu16SJQjYzpNXi+d8SnIydXzSllOmIDo3t2
1SRQaYEsNZ52Wk33XMiVxzIHu2nzZ8yXJrzVQqVWr7tsBqatMl+n7NYqHgrbkUgm9vL9Wq5VWMF/
xgpmsSkr0OWOs/DEZ/Olp+aQv9SMEIlhbK7VCkjwRkRR9N5FBiLI50NdpZ7qJsGiF2gezYPLq7Wt
uXOkJDilIs0GfcR0t6CJTmp2nxSp58qYmTYxzr5VnMKeDo1pVBF8q0KOVX7lTn5XfrosxuZOXUEI
xh0zS+lbCmc0xuDqzZUTLplPlyFkUhivF7+sG7vqGkC0k9F402LHPimTJ9cFodVlJHGO4Bv/Jvid
Ag+94FEF1EslxS7+Gt/kNw1yrcMV/TL56BINUHmT7pQfluydbFtKdE45CIstMLy/lpIUdB41fsCX
mAY5PvTqvfQivr1WZwhBuqrHzFt9wAGlqhMo/aYmCZViouFlJcpQuKCrvToafenEBcNp22U+Kewj
m5b3XPassyDCLmVkRsycQVdxE3lto38Zmm+4/ny5LAg/R9+es2cUYYeaFajpXRPq0o2oBSEsuSXK
8hFX0BtazZ9BG3KrqPlxjJPgMq6Yfv/HCs/A3NGvNGhSRckUB+Il7alxUZI5Hiot9XVydMYu6MtD
aR0czLiMvprGn3Wzv4EWYgujLO3SopA5j/qbEWEEdYmklHbTxZ4XT+zLJl1Bk7qDdKlWeI2ZeX3Z
YqjvvbRfWbKjxDqRvCxqVVMgS1ndV/mNlXxIhz9Le4rqEruuR5qlSNZAFkNHjQYLlfp7hUEgpuT8
k0ki+AZQt7pWlWJL0XjYJWWJ91O6By+TJICVrYzgH1KdKaB8gjQFMuBG7JvRh8odQBgoo6reBLJx
YKMpBjdN8bmCFPVi5UmFYQzg2unGKUjrqQ8GbQ4ruEGJVJv+aAUmnFDofyRVauUg82OeieAfj5uS
K8ymo7BNG+2OKOBHv/rr/VpQlisVdg7cEXiWs09O/qMH35iDW8B4iFskI6eHyy5i0yDOiGIcTuwq
7pSpxkrZR2vyqfFVqz79bxDC1dntxrhQEboGhQG6DlfxtLr0y17W87htCr915wqrU1qR1RluAW8Q
Db6lPel94afuMzUkznzbCvBwamGBMDxFcOa21aFyYsEWsnUj6Gj7darUn5c1JoMQ3HafVhj3UCIT
QI2gcK8K2Yrw///NecTffv8RQTAz5B/0Ks5gyMVshXaO0rqMfB6dmnh1T29HSgJMbPtxWaZNTNS6
oAbJRTWNWJS70Gg0IxURZAE+fi+3Qe9t58dooCA6adtDNhZBonZ/SFfwy62uULmmVwegC+Y5JdOB
2vXR3TxY39uGyroStq+AKxC+x1YgPe5LaZwBhE8vY+F0ZX3sd5zxsdpjqNRlNYqldm8k4ttgBbao
k96CXBxgN8OON3jj+P5SfUEXZ/ud15kqx2H0yL0uqSTa9BMrGQWrV8ZUMQwHsDPF6Vcv10U3PDp1
LjkGZTCC5dsFi/O5BYzWkf8j7bqa48aZ7S9iFSNIvjJM0CjLlsMLy3IgwZzTr78H3rseCsI3KGv3
YV9cNUcNdDdAdPc5AQpnj25LbhTSSWJYCOPieR/P5xgh4Jnaep1UkE7Ai2jBBBBtSsxgsPLoNNlO
K3mA4NmY/tmwDRaX/kq1ry21AxaqCJA06/YK6mNe/WkYvNlfghx8J3kf0JfLfsL2402Ib1C5bKi1
hlZnNvvOVRbVi0soIlrKNU26Z6cjFHH+9N/wuItFDsqpCgxuBFJf2VNVVfdkSD8vhhYaiurHrrG7
DCfMkGiZgz6JhhZXXgd7oUMyxSbgEpKD8cIO1zmSVOeEZ/EGgnNFPTNdvbThiq2Ggv6iOn6kLAEE
uiqvXYxjpY2huy6nZOgkW6fJkPn0DKmfCj2b7I2CHho/vRtu4tC47Xblr/xUeprPJB9xhV9xC/GW
/eWVFVcL/tj9Ri5bKdJynHSgN63Xo0x9rYc0xHCrir6dCnKa6sGSBL3w5N4gchFiLipprQG+Gg0f
I/WgWHUwzzdx/1NimQyHi4mydwp3KGBZARIgn+x1v3mofLqPhlB9Qr72UQp5su+nv2z0/P8M8K+z
YnzjdcpuzKqHwARweyNMyYDPr8QrW1nNRbpx3FlnaC7uDR1grB5qAiBG63waggNY9cvcA6sy9Hgr
SR4VhyFYWnRWKn2j3RxFupIv6H4JUjQudwe1f8epQ1SUfU0QrqKbhfOMXo1zzNvjFaVQi9Cokytd
SY6xWT9IPIPtAJ8tURL53eONeiw/J07rdjYt9gwAz+iD9qiHnU/wDo4q5+Dpn+e9cqwtXwLK3O0C
KE9C07iI89wCKPnK6nI4GB7X2z5E6fxAd7JuF6F3bEzkyWjiyIBSMnsVUh8wjQUZpCgwf2TXrBcv
28VBJvEM0fmzheNiLWvidIR0IeAsdVf3Hyz0rZX0bnY/dabkGUAGxYVXXbYa7uOAWkA2cTMt7nAw
7Tnzs16J9uYCxTS3IO07DqCtfXywrTWK1hNA9by/RjfbqZFR14ruKFsE9u+bi57pLKTs2KNR21Zf
tXW+y9Q2hISOJ3FDFkNv3BB0XgTxq6IrlMOpemdwNMj9gvISs8LdfqyCQQvGUA2YAENfStxelITJ
Bo79+8Ysa3XGuLPAiK/Os19Cp3Ga1bvB6f2liI6XTROuoI5yI94GICvEl2aqAnJ9q7GCEi2pdkP8
a9UdTFx//28gnKP3pJ8jfA/CHlJfjT1BD0XxXDSmxBahk29s4Zxcybq219Flg0K66vxKzOSTsyrm
dZqRvU1K4rUx2EguWyaD5FycKGpnmAODLO9WEyTDGZgOu5cU4zxSWjExFkH/NrRoUPzmrjz1iAnB
lbGHopQfNtqEQRIk38WZjnY53bRoMZe4vejkAty/gHy5aVEzs0NTN15asudVCYfm6fLiiX3v/Pvc
yZVibpd0A4QNHP1BGRIvRwmoTXOJFTIUzvnURp0HzH8gdmPNa0Zn9CBK7o9R3PxHIM793KrAt1QG
IMW4rmjm5cY+aSWUEkJjwN9rYjwdI7om85FNZkgnE6wSHcsMYNM0is+ZqgVLK+N1kqFw1/pEH+O1
+a3IkR1W5ZRDnW38cHnvhc68MYRzZtUwl1pTEDhl1+zMugl664Y63ywrUCZZ04MEi29+acqJzOmA
7B270BhrO69Kn51q9OtsDqm8n1+yevx469r3OqipANfvhl/WzjglQXtQvuXPTHvBPjLdWPdweTXF
kJgfR1OMgSYmzvXUSsvrZUWkgmA49rL8R9JHj8pqhJdhhOcSzux/YbhsNxhWk6ogxgni+Gasg1q3
vVK5jUoZrYRww3Ag4UILgr4303h17dRGVo1gItWujPqzO/yiyWOMpmotluTv3w1Db072DRSXHVAX
NtV8BNR0lSdBdNXsdVAlF/76WF3T6ylQA+sqD/UXWW/H72mES8DclumkoCP+Y6ou9Qd6Ku+cvYbZ
j2Lv3taH2dchv1lh7tXZ1f7Ue1MsSVYsvt7CG+C+cSxNfcMW3tAGnCrOjERy1R/pFdP7JOhVl40r
Cx0Tr/T/D8OHHl5X2zkZcfLT7nqYwiHGnHzxl23Vv78dMTD8B4Q7R9aiVNy4/g1S7asVn3QrGnOW
TuYrbEsurBnPglMoaDmKGuD030toLzVXFPy484NqgBguuRo8Q5IjhaXJrWGcjwyakrkWptwC6878
pWMMie5NXC88w8+C0pd9HAuPexDRoSgOFjrQdL0+W3IIzWZE69lVsPRA2qYWku8BcVifAbicv8wp
pCacwQ606Ipk3zPz3jTQhxE900jWJyjsYSFnY/hhoEYzM2tsEV5d+gmN8Dq9q7VnTQHXJ+bXMTHp
E+OHLuPPkhjIV9oy10ibqoKBVulAd/Zz2oHMyujD4nvr/nxHKrYY2yMyJOhDONcoijaBKBTOz6U3
gyTauckH0mteKtPoFDrFBodL+Wph484Z48LRl2Wc3jfZFK07EGjVtSy6xEi25qKsB6fnF0/PRqtX
ayaj5VX/fGUlT0kwq74BIhTDRzJsvHgN3rOMZ1Au/Tc0pRVmMpCfsuO0gEfXqzCUkdXHyzDilwXQ
FBLw9Jra26FSdPR2KZppgmgE34qxq3d2FWjoIvWz0asf9QMNMhmxpDDFbzC5eCYj5FRpB0zU3tJk
nyQWeuIMrzQ+/ERlqSk6SXgLN3CDx4V3i4+8KWKfkoP11HSHcvpweRGFt4/z7/OtDAuUnedMx+9r
aaYGlVXPe7dEj3bm5nUwWpakOUNYRQI/3L97xnc0YOoEDSAZQoyN0oOaLsjvTT8PKn/5Yj2A+uxb
EkaPMmIeYQrZgHIOWbSYaugYaJnr4WSfiuFOdx9rMuEV/9Pl9RTnyA0Wl0PwxDePC/teZv1X3U1/
cG8iL/aTK0Xy+iS8BWyAmOdsvlrcqo/mWMHOjUYwLbGf0VDXWkkCkYGwf9+AjK2RrDY0tILY+mxp
vls+t/V/83B+ukaJ22aZbJzHXVPv8rq5aoxif3lTZFYw/9hY0a91vhIWRG6/r6aHRD26MkINWRxx
eaFIc1OxEmx7ZdeeNd4aUxy0ym0BKb7LtsiyHv9kPM/TkhVgNQq6np6iEiLPCcgDC+2EUvDBppbX
RTM+AHHxzKJv5rpelYZ7XKlMLFlYfGZdfiD8hrY9pmVeL2oyl/FQzpBr0PfFbb2bDz3KivS+38fB
ILNZnAXPWGz1NxuYN+rqOp3LLomLb+yGPTqDS7Q7G/v2VvWUIPloSfKiDJFzmRw9HVlvMTGK+WlN
PySyevP/2MazSZzDpE46dAYTImPKGu6JhrXqaY/Tb2kN5Qf042TCEOIgOANyJ0kxzRMeYbGGcamF
cdUdqD57UDcKJP7J/vA3F/qzX/Al7mEcE0oq4NTBFK5BDfa1/oTIRqP9QbtNn/PHPKx9UgXWvezt
X3w4/zGRVyjDxG6T4qGPfX+hfomuV6ZNVu//kv/qn0+jjYXccZIUraqoJdSnnOWQK6dZu5pnSQ1Y
sln8LKAG8p84jmCJu95HY+WR5oOqvlzeKdlGsRDYBFXWRoOjpDCjqRaPiWjRhzK/K4ynAVpobfR8
GY0FzCW34NJFpyxjMzONOrdIgy7/bsaPjnswenQk5LLXSRkWly4si+Zps2D1FC3fNevd6DyguGBV
FJzqsm9+YcM1eJRww2Z6ujbfXzSZYDZSFID1QfNs3DEltPKJXhU+PmP94t69gQybr3+Sf1oKrdwA
c/u3RmWsWymANe15Xn5WablPSJDNj6Cee881YAPFb96UuatlwFWWQZn2zmT8yKD/umsXc5Gk+t8E
Om/8ZAPF7Z1N0VMLhQr2dkSumq/VfjxALSr6AP63gBznAtORjCetZcx2gaZ49ceq94zjX8rB/BPj
aIVEjwemfzX+njrOkU3ikiA9W7H2warzFzXVxs9d4v66HBfCKLRtzLpYaMXGnOTrKNSMxYn7ymY3
rNH6MeVFrUDYRLc/EnDLF6cIgwO7lBr6jZtE4+HvsW0wHeO1ysZz1e9+kE0GwINqC1aeFk2sZe31
7acWNG2q8mRl2t6ufw72w2U4UVKz0edr2RraFzX+8xo5rYxLY8GN1U78uR0xggX2dZLsLsMIj9Yt
DhcYMUQMUjubUMDECYQJdCZEYods9sHwmVJlIUmkzCV5l4WrIAVAsQEiCtyV3zDStpg6PIvUkZdh
ujB1nyi+eVUZa6Vw/TY4nF2L4hQ5WFKQQqlzmBd0tsfDF7N23zGasDWHC3bCPN/JOpyic23t7Kzp
dnGc/IynXMbxyP5gfuHwcqVpNp5LXcKfcoZC6gjdbzAoPhnuqc2+v8MTQIEOLlaQQzho1H4dXOui
dXZuJ6DRO+RHtEheJWDrVZ6n3W8KkVvZd6bQHlARgosCghq2wV0aVdAco+CPWEYzkVnuXEfyySd+
u9wAsGSyCVi1nN3IgADP70sjPWVXyPTJt9WPfRUdRKOsU0TkcGQDx10ZazMfeq2EPUuxz8CJ2Ybo
Br+8RcLYAREZAVUXkzzhd6hJjLJltbdyfhqKl3hNfHP+Mdal5FwRbQ24DsBNwzhCsDevV84t8nbW
WlRZOgXN7Po3rflx2RDRWm0B2B+w3ZoEjyhKiULllH1yhtGz54/x+HwZQ/h6sgXhVquOprKyMljR
frchwhsfEr/xlUfXN9EhZ93gRL7KdjLlLZllbAs3lg0EUoc0BugyfZvtOtDysNBlDw2iy8zWMi50
xkzPp3jC8pXr9GmMFE+fnG9LsnpxURyU7m8VJ36f71s8LpJAGe/0+GZnzSe/EuNFcz6V5LNbvHQy
LS6xg58dj4shtQLd0ECZXyioIhrK6qla9Envyz3JZY+Fwm9ynOQ2NDRAP40T/fVWkSGmmclU1sdd
eYxP9MrtvPmqOBoopTSyoWBxSJ3B9NdgS6SDdD0DmNEtn6GbBhZ5mUFi1ztDcFHbWRHNjBUfDX02
7vK4P6WasockiuRVUuh8Oiap0beMvlOeDpp0ibEYRoUvoahB4J4w3IXZQnNn93d2JNPNE9q0uXRx
no4HXWNsXVy6lrk59F2503MMZebD/nKukMFwDm4YfWPELk7xRjtG7i8oFyuJ5Hh9C0E0jFWw7i0w
uUAx6LUDVDY0BBK7tSBU8DWxbyroIWiyNgP2Z76+IrzG4Farm0pQpRSdFaSE5OARRjtQN6Y3cYva
YKl6ajN+MWqZGLPgBvkalVu8VDPrvNYxCcDItNMfZjgfqs/V9RL0ICvsPsn6dN/mCMCB8BVXILSV
Q2r69ULa9eDY8HBMvwxJ6MRoNnB7rzK+ZdK0J9yyMxI/dTWVtRX10WBhcvFLWtwM9jEiEsdjO/Jm
xzYQXA4qKhrVLnowg0q/Kppveq96Jkk8dzyO9O8/9F8tHD96NRCtQhkP5qzj05jsxykLpuk0Gzta
z5ILhHjlTBeUr5Ad1Pnpqz61Ohs9nTALamxK4jVQayHSnkgZCud4wzTMTToipNhET7efT6M3fYlD
dsCvPvrEQ/cLUf3LmeJtHmeLeLaM874Wwj3KEANTcdt9VeF1Bip3lyGEDm5pjmqiKRIvcFweX0im
0tKY4eBR5dvRC3UflWL1Oz38bzjcJSyxdKVT0gXZYmq8Iksqb8zyW6vM7ntUqi9jCZdtYxPbys21
aIqdZJydCVhze23N9XWZLbv3QECVj/kbpPO4UJpWa42oCnOs/Iu6XNnVj8u/L/Q28M39+/vcCa6t
aGwqNfz+rDzMVeUtGPTsYsmQheCjBf61QeE2v6+jwQYpE/PpqtvpoXbI/O9KsWfuvLzInrmlcJwP
6OuMiSp8CkKDaPytQdQfykMfziE4eveyzC12gvMKck6Q1249EbaCRZa+RJr1kVpEEp7CfLpZPhZb
Gz8jrZPbzYTY0VcV9Ml4m60McopmvGW0xrUbk+C/OQV34urFqBZxDZMixw3Xwm+nFAn877lDXjsF
l+iyIlPQMYpdivKftHxRml1ePb3HEPDsEHBAG7bO5bW1pE3WuuwQt/O7NY8hpKl5UV1KnurFLvAH
hq93qAUGTAcH55055ae1cm41w5KkNRkElwfGErXLpgGEEethBPlj1ZSOaQgxcPvQdKy6jjrQazcb
FDo6HUudfWAu4RwoXo4WZc/1+5AWO5SXgziQRY/wWNhgck7gZJS4io0UmquJ6s926zdOccjW5ktf
2tLuJZbN3lxMCBMqh5iNA7LQ1xZaY5H3akRwglueswcBtZcEOt49vfSWPQfJFFmEyXUDxxZ8E7dK
lg86pOSswImPyxBSGvTF4zs8fAPBZZ/BAq95WgJCHb451Pac/KurS6JI7BfnVePSj1alEDKpsGrT
8M0anjtZ+6tsmTi/s0ilTnjPtAKSf8e1wEnCPvlL0n587CPZMJ4iVdMJE6d+vRUTtWMMoehW0Frh
lOoQdqfemluS01qYqDco3Gk6ovU6K8BTi9L0yUhrL5m/F+QxMz8SCE9d3nhh4GygOFfWlVqbLXQO
B7V7Q5rbgkzeNCxoe/r7pvXXK8c58VAVk0VG2DQ2+PnGDvW+Cabq7x+CX8NwjtxH7jpkDWBMc+ck
EKxXni8vmNCLNwvGeXGhjpEd5cwDjPSRdM3NFDeSO64Mgndkx1mnaGAQTrbv7P6mGYf/6GFcvgTX
1pqyL3GQjgTzeFLzcDXj3arcpm4TXF4wYVhuFow7PNNZ12mvwJoh1q86UL6pWfxj1GXT/ZJF46dh
tMiZi7mFRU5ylXePAwZWLtshvg7aIH6Ah+EWyrfLVFq6QpPcxB33rg+iPWsdMe/r0LpSwYMly/ni
uPwDxk9WFnqtVz265kBjceWmkzeUu5Wc9HX1L1sl3p0zDpfQek1x026EUbS6xfFpmTnuUTJ6CTGI
q7tQfjMhZsc5NKTNVTNFp3ugJXmAxsDrye49J9IlniZ2gTMM59R5aS8OLV04tVJ6hvk5Gf++B5tl
lzMC58tN0VbVQiN8EYy672jLrTYNkpqZxAhTfX3CUKtWcrMEhJOdehp5DZXpgAsRHN2G8qfp6BA7
eo1Qzo0xGIpiBY1aPYyRdSoXKkkv4ljZYHBZsqm1zihTWNEG2s70s9A5qkeCEW5cAHeFZMmExyXq
PmhhxJWT8BUZfKtjIiWzcbREuW+uJVRhHgen8YnaejU9XA4YGRhb3c1lDLLSy1yWAKvjpvFBRLvX
8m4CuT+5K9vBd226vwwo3q6zddx2dU5aKpUJQNrRa9TRbsEAKHv9Egao41qQ5sb/8ID42iglqrOY
tNgu9gx/HePh/7umF3dLrevvOds2SNzVJs9Aq6WzVFBQIyxc+6Wls6y6LV6xszXcnaaKHWuYJuQB
NXGTfWo7w9GkrYzaT+zjqNSDXxTsHVBXe71otj5P+lrhYIOCa+7pYb7r4oP+oQ/ZNwBo0GXvEUKz
znhvTjjSDsVs4kPXxeuaYRrH0ZVxiwpPnQ0E5wdNgezW1b8vN4mXqoFeLqCx2UVF855jZwPEuYGZ
j22zNhqiSN1VsY1ngT3GnSQnttCrNyCcH0zZYnbDigVLasvTxt4fyQTGQNlTq3hfwDiluUx2nlcO
zAq6FOWIm0dnPrTg4kGGkqyWDIE72AaTlrRO2RWqfWzJ3pLRtYgX6mwB58mpOw9jhX6UgBA0/xLr
ehoTSFE5EjMERUUcn+4fHIc72/DAZWV2ATvGnbHra0874TMghjqmHtT7XKaNKbGK54yvKjXTpgpW
Ka3ljUZYps5ucRSJkwnPA6RNXAs0G8UK9ldszgNIKek0L/EmWY0fZwdv0iSC1PbXsv8CJQIJlsgP
oIGI1kCIEatod3mNRTo8BXQZLoVTfq9CxKuWtZCJlmwLwIVlNA9pjZsvzpp6v84YSslup1LWBSCz
gg/LJo3NCbLygVPGuywr0Pkqy80yCPbvm02pynlohwF2LPbJ0X6uMqJf2Tpxm47sVc9dh1tzYoHT
5VNfhpVMyFiUiiF4qUPoznBcTPy9NiFpUDQEEz0+AMAKSpxfZn0DEXIyyT4AhMfYBoifAXX1fm3R
h4Tqw3F5bh7SHbpqlZ/LjpFnWIpnusHl+4xw7c6G8fPXymxWdrbgPpPriWei2NEZGHOQXDNkIJwj
Z65SgyqJOcB6WPMVBCR+2slm4mQgnCNTZV6GtYIlTrdbhpulDVIZzaEMgnPkNlsXPJsxLxjCtHnq
x6AeHy7vhzBWNvvB/oRNrExZP2qUXWin9GhjyISsmSRtSVzZ4j4GCrOAUJQChGQqMVmk3BdIlylx
wtySHTGy9WLZemOMla4gW7Kx7xV4Z/ZtpRC/yFXUwZdKN39cXjiB/gzRtpHDHct2XSYZark4Nj9O
YD8qQjv1XTeg/noF0rifmD/zE1n/9P8IV0z5a+hOsQkvsZEPCkjMdZyh73mFEC/nGYyzELNuZtdM
AOuSylf6Z7f52bZSonEWJ/xzOjo30W0EvkKQ9XMeCD3HqUFVDxUctYEwvNHPGBoYlwNNwVKbgkvW
t3vN3CnYDL9syjJoKYk/rM28go9VTTywBNTh5b0VB8X5T+JcNgbp4mQm8CNtzsNx6a7SIZZ814mj
4gzBuerQ9EWeLLA6SR778XZWnd3YXFfTKjFFvIdnHG4PC7seMYqMs2ptjrifMD2wbpa1IrHT6NIW
cqdVP2nz0OG4Cpz8OGgdOjau0+ZTU91M1S2kozw1nt6TVAzVwYs86HZMvovCMPW1SZYaH5IufaId
2vzM8a606itVTSVNXUJn2EBxKxhZ5VAuoMAM6rX3NTJ9nrN3zMAhl2wwuAVMCP7NdoCRG2GVPsTd
roiPkTUGrvah64Kiv+3jwp9kbQ5C5zjD8kO78Wr0vTmWeC5fw2V4cDLflMk8SlaPbz0Y6Dzmal8h
YXX0PqXdzUpVWW+X6BK+WT2eehzadEMWlzCjTx6d9aqKH9XqGJfXZf5yOS+IgSBKgDPEAmcgW8/N
+bKQxVg1p8WXGCrA+HbF2XzKwJLQZ4GBoerLYMLNYXQxENAzTDw7vwbLWzQkuQoahWaIBqhGGCsv
RZVIis7Med9E7gaEuylV1MwmVQfIlD1F8W6O8VlWnpSy9+fouiOyGV2ZTdydyawsC+Ut+PnYlXt0
1e/MZTpa9nveF8DC9GfpmFNu9kmB5ELvWHC6VdF2iZZ6rToelkjWCy5s79vicP5gD4NbpSwLrUvn
lU4DKQLzql2hjTmvqUeKrvHUCs+EGPX3WjRbDBr5nEbkQVVbyXEiDLONxdyJhQEqMlSQlw8w5r9T
jeYH0WoZc7Ns87gjS8lpEhURfCVbZ38uD0ymOtLC93g9EjoCDK0WfLNFrrcNVfHJHmRW5RWm5mE4
OAT1xLuC6w8M32xhWn2jxVqHE0sfPWOMPTwS3aUFkdB/Ck958wzDxTBSq1GYFWAS4zoZE29RbC/u
niL179vecYBgMkXDjApaL/iui2booW1jgPd81vDO3gaJ8yXWy30FSWz69x3Br7G4A1GfVKVpjBxG
5ao3ksFzIYlm/TWXGkAsJiyJ71yXEC609CoxOjoVeMUthk86XW9Biv9c58173G0Dw8VNMhaFpiXI
FK01g8OkCPqu9xZXlimEfrCB4ULHsZey0XKcUEo+/1wz5TsklkEJO1/XWvyeb98NFLc7U1sPkZNg
4VrwOQz9175BCzD6Zi+HqfAxb7s/3I0lH/DzdAVMSuhNNAx+2+NJL7OrxLOi5XFd9KAk1lXv5IXv
LuQ5mjuJocKUdzaUr5Fqhebkuprh+6t+tMzPmSErJEg2jSecjcxSz2YCEzt8jahluMx7B2vamL8u
r6XMEO4M1pvBmlR0fLBqfOe03rQu/3G33tTIxt5RCgchO++GImAkahQ9lOEKbqx2L1V5E3+lWiZa
CEAt5qj8PJ4auwrRaMI6NaN9FtIHuidP/4DlvvHjPct3BmPLuzns3RlMMGoNsIZMhecY0GNo9SG4
DCI8+zYWcekoSqMhXSjy6+BE/kIXsCLSfa0mkmNJ7ApnW7h05JRZpGQQlw8mAv7mZoJa2afLhoid
+ozAZaLGcFuMSFGcrw0NXAwhWOvRckNzdv3LQAICG5bBz0hcIoIuj9KXGfZFm7rSSwcz9ao+/Wob
/YGU0xEqMQfkqrAekZw6S/Z0JrOTy091b5Y5VWFnN+PIBQ2r0+hh36VhpskSkQSKr9mjYFbZzghD
LfNZoZpnzrdm99SBzenyikp8kC/Tkt7Vq475oJHsi/R71H2OO1mfltgWfFa7kFBBRZ27sKxDMrhZ
j6RqlqcGH2rIS149H21XdkX/H+5xRuKynokHEHuZgKQjR9S7Yr/um6Pu1b7sO0ocU2cg7psjX9ay
yhiQBeY8276apr+n4mWefkbgMlBl1JXWFdiYdjBO3VB+BFf57vLes7B88522geDyz1xbhmK7MCLV
f2owoLIwfVrn/oTBvCL9cBlM7Ghne5iTbDLq2qkgZbCZPWbkqfVjpvTBsny/DCL+eNqYxGWiqSyU
vIqBkhHHWwzbUyCu3Lc0cFokBEzzoyEaog3xzdA4XhrpLzRLfWeMJFElW1kuTSWKajk5wZ+Bi9JX
tY09i66HbNRDELcERiqjXRJ6I95tLcsEkZ7Nt5GphToMeccunIScuqj4QdNC8qQv3L4zBH8xgm4n
KVvKXnUgx91ADKKyv1mNjJ9HhsJlCpU4/aRQGKJqTdiZZek5DvXVSJbIZThcngDTdtubeDgIBtfy
zMo8OUmOMNYkKjcyGC5LqGamDa6BS1jV1tBx2qUKPWB6T+Js4t23oDWBHmI2TPA6slTNrcehxyd0
UazhXICuCYW9y3ElzOCoD/wLwfnzDB4QE4OhOHbLD3aGbh4l6FeP4jPtv+FwB+y4GFFpZcBx4t04
Z7scdM3VPe3G4D04IP0EEwca7vl+tcWaqFMZyHydlu3GVD808QgOyCawE1MCJd6dMxSX99J5WqMq
wS15UaZAT9OPbtM9v8Ma2zIxumZqYHLlosYBV1KCCge8ufmZzpAQ63fOVAV23+8uAwlt2QBxYZNX
tJ3zZEJ4gl1SL6Id2B8lb4fCkNlAcCETdfrULSMg+v6qmivPzTtPo9S/bIjQnzcozNDNYUTQxe/Y
K1YszR6z5muRj96chZmaS3CE5wAaIiGPCP4cSCG+xomqeUl1s8fn5Drekn78uGbUG+3qAPGuQFVj
yf4IFw9kvhgnAF8J3ndfwxWouoJHG4tHjPaYzveZGZ1MNK5eXjwhiov3ajAGo22ZbxlRkzlvLIrC
DI0hgRRrV13X+9lkSHKOGOb3gw3oUTAC+tqYtqnazqoWJE/MwjRjWBgftVjmCOKCq/sHhW9ViIpq
UBIClPRY3hdX6Q6cmPaugdIHriigXKaav8hmWsWfshtQLmAVRRls0qkWlOw126/TugydWgEb3Fw9
rZGSHFrqOl5R0nLxoiJ3/I4YujeOxbwv8cAokwMURsPmz+HC2lVadVGGFdmdvNhgF9DJdWH9eF+r
s7bB4WIbLSFpQjLgTFUJhlWbTPsa9+f9ZfeUri4X3Ok0GDExsaVduITLbR7MdYgeBK87tnsHzfWS
JyPmh29u0RuruKDTMbaOywTgmNT9AEaw4lrZQw5MAiPMvWilxUus5aA+yaWSKm1VVU80bNJgV6FW
jU2opbGs9UwUdBg2ch1bM3T0A3DG4P3NqGLEXeBOaHY29F2cnIZF5nDCLdrCMI/c5F+70KJprgHz
vmk30dqhW9rEqKVK0AbGOV5U5xmN3REeoYZu89JIBznEy4Y2AxeSOhDq4ALa0WbF1GdcwaIlnJLv
bhbW9B0d6Zh8/APBBamea/ik6VAW0mb3uXf7QzRHUNQhPq43fhJVEjYndqPjvXoLxy1ZG02N1ZSw
yJhvSeyPxRGbFszoFlLaZ9LJJM2EX+5bPC5oO0Oz8pEADyWUoDHGnWovV4Zb74x8uh0GEy2wvW8O
IEp0yofLCUO2eZzPj4jeVF0BnaL/UVtfxrj1svXlMojQBRFTLi6bmCngWTTQ/drphN2gc6vZuXTa
KwZ9R4bQwa8FJwdrHojsXgdV4RhTagw4/TXwtZAuu6OgJpKc/aKjYovBfQiYY42qJJsnpkMd0DxU
rIfYWSAx/h9tYUl3kyA6I6KJ2sMWZ/lQavP9MjWfLm+I8OTfmML3KTSDkRmpBoguZLSY6c4YdqOP
O3pgHhQotnShIyuoiZ3gzw7x1fdxbqlWs9Ur8+7O7uxDtMh6WITOfHYCvm1BN2ZIpne42U7QsPZL
G+yCkaX2YVZl71DHINAWP5vD5YgU7AxTrmIFF3f6OKSRV9GJekWk3kBp7gfUzkNjdJ+SdNlnVdt6
DbQDDU35ok1G4l/eTIlbkjfZw9EoCh6wOk3iQJ8KI8Qt4DNE8KAbqBHZNKUQDpO6YFZV0WTGt2wo
jrrWaYWLzNyWoZpFHo7tE+0xVfd82S7hbuqM0sXF4w7G3F6HQU10vUYjPUp8URZAuno/qVBFqN/z
7KJvYLjl00daGH0KGMco/NldMa87nArTlpwpQvffwHCJNonM0S31AZ8nZahp36jxnpmjrR1s3zZZ
w7CWBZVx2FFBpzWhfpT5xbvmTLYgXJqlzbjqsYJvOow3asNPknxVNdl3o2yluDRbwx8My8RKgfpm
37vR9VBk+8uuJdBBQvRudoNLsfFA195mvA2WpzyBDPtDvnMLr0B/aTAE9lXst75y7E7rvfVDgnzZ
OlPlZjbUpTAWlflBeu3s+w+NnwRgy7IzT79j+uDLwbmtZBOK4kiCyiz7DgcbMhdJVTPRmLCnC9s5
NHnhpa2f9zIWB7FhZxD27xv/M4eSWmqL5GuaWnpn5+gWh4CjLu1NE9+fDdW0odoD3RS+ocUyK90u
otH8TQFGT4wsQvFHX93pmBtOJB/iMrQ3fS1og5tnhra0nrHLwuKjeZ97xgMbvexUT0a8IcXjbtOG
Fq1arwCPncxMsDcO209m0BzHfXkj66YRKJEjDs5raXAXazxk0JWWQOuD7NscEL/Z/0NcOd1DIbg7
lg/uvVSpRdjqALIu6AM6YPXD09BrV4kbc4xriM8G+TWb+85uxivHizzdo4Fs/9hPvbnKb6C4ZEJB
W9K1GFxjgj5+767+Wjofo5TuoPx021qqrKVLQDrOVtSGDLmDHmHcRF/bVk9F2U52ZwbmwxxkB+tu
DCC0fqhfem/ADPIOgyDXtV/6xhdTNs4kLABtsbkjADQ3/dS6wCZfy2P32Nw4QVZ5ZmDtyS59yH37
w+VkJgz5ja3cPtYOKj1gZDSDwvwyWdSb7fAywP/wlPNqctuHIUOMoKOlNkiO9fH/SLuyHblxZflF
AiRS66vWqurq1b3YfhHssa193/X1N+hzZ0pN6xRxeoCZJwMdlclkMkVmRhSH6DQ/jp7iEDv2JIEx
+5FygeKOhNUspdhIAGVClzhMHIpyQJK83AyI6BKRCLD4ByX0Yq1D0/wOksYz75LWNu4tGzsvMI8Y
GPoPp9xteZPd9jbalv30LrRbJ34E3abfCL6t/0sO+MdwvitHGi1jhDIp83EYhLfNK3E6O79XH+gt
sezpnHvlz0oEyo6cP/flBZRLPNUyxVPLtgljAsfcAQRkbR3sDwoYk9efw2EVcJ0JQpXv11nXJIyJ
1aouLaa/6gZTDq36kWGZzfYz2G/YnIBS1w+6FcOmZnyhEiQOnnMRBdhu8X3ZcQaXXZolQ0k8IEiz
9WsTH5TublZuFVFX9o5a47skZnCJpIzrjMQ6vAVxstxWT8WreaKHwknA0WE5w+fomQarh8CAKl9+
EvUXCCOSyyu6PPY1nWFl8msA4VXzRA+gBweu/Kn3pjMO3u+igBTFB5do5mqYaNkBcql/WelJnwTx
t1uCbRaOyy4Ydh4yNcLfj/JThGvS7mBJwfVkKUgq/DSwZBpZqqeAKOrXLi4gHfBjKZ6N6q3p364j
CYzhH0F61cD8BotCmXanoja8ZU39VPhUIILhckS9qHOtsOOlyd/k4huV74VTob+FFK7kIZMrjdtu
SFPSYs+Sxzyxl8f5L5aOstfhlSWlKjCcMHK79mjer17hG8frjhREncllDHMyQyUjDL2IoLbyKxHN
o4jKEf5OGyokENLOcIWYn4sb4z4MVGd4yW7Nc3gwj/VN5/bfKl+abOks+ddtE60el0NaC8qQcYbV
06KnMHxKzGMlUkDfdZ+qMmJe3NbrfG9VNPUxNawV9c5wXsJDrn26bsL+xewGgItAMIma2RLLKpvl
9WJHObQHLUCH562Ii4Kllz/CcAPEhWEYZ3GTmShTh/RTaOaumh9zWjtDXdu1cmsNXwSG7R6/Gzwu
8JZ66C2IoqloXw0D41BBhneNoBLWv7JPUO0o5BARGciiZXM2gsQbjcsjlqoZK2/qv5rqw7q81EOC
cYRAk34J7NsNvo19XPCBPyDGcwLgWnfxWr8H3WgXZC94zFFt8xMrIAtfE4kyiGzkji2rhpJSncKp
N1b0TUofdctpZjvHqB5ZQ++6hSIDufPKGORVrRpgKeV9F/+Q46fuY5fEGydyZxZ4cgqwTyEoGb1E
4aX+kLr01gha1KLRvfFAblXBdMf+1y+auDQVD+yY0+IgqVXqI/rQVZBmgRKsdKNTW3uJY0BTyMSw
qiP63N534z94fCGOkeOi6CbgSfJs13qwmvjgzgVvLPvfZRer+Ap7kZIsHDqgdF59VJ3EC136lON7
UPUJ7ntaQebd/2ra4HFpa5AWs5ihteGm1GGtoOHRPINEmPiMJF2UukQu5FJXUzVtgsEzFAPjuQS5
d5t8TkFPej3cdzM9k6KRDR2ksZSLiwSVQJtoMypC5bPS+IWwoV8AwLcct6aVoWEFAHF0o4MNvTFF
7V37h4mmgo0f5EYyJC7ep0DTKLBfVeSk/Mi+sJSbKFh86D94IhW8fVsMCx1eGNiT+W+dnGSkmmpU
FWE0fZW6+oc8i2jD/4sxFwzuAJkkK5/HsWYnY3/EFU5Ag8ltbXIQfQywTP3HyahdgDivDZmSTSUY
NdwmOVbNT9wm2aP01kGH5HqE/b42vAbEHRlhPOuRqjaqW/81+2yByvvKaW8k56/ZYfdwimzPuEsZ
vcFf3MipncTt3uQnNVBeU7sORNuKiFaRO02KSc0MqcLv6f3VV1zlINnDqfyrd9tjF0QeOSpftafO
JX7lj57mpCfUcR/iAUbXOsZOQFWE3ipu3+lzTLViwjKb/fd4+LXKj2nl6a2oSX4/719wfofbpjyo
1gETVSkz1m3PzNvzQbtTbdnHE9ON6E5wR6wHn7cbNO6OdaVavo4VrGKcD7OrnEu/cfo30+1cepJu
VaAmPlS8rkfYbqLcoHJZuVRKBUwtQK3KB2o9G+vtOh2vQwj9yCVjLdLLuW7gx5bZ5SZe+71xdZud
M+mt6JzZjdCNQVwOyIZkyGgOMKl7NMobEO1ft0bkMG7rU31QaJfCYVH/vTRXOySvS/6RUYNtLHDb
vlzaIixigKj9V2k9LCItz/2nJh3cjaz7hulQvk/7cdH03SQxgCB9QHNqINmdU7zk39vvmdO5deMQ
Nz5ZmkOfr7tv/5HfwButrkP+DifPe+R5lXMtnnG5L1FSzHZZ095r17F5Q8+Hcj/2nXajljESWDP/
KrXli0HbwraS+rnHqMJdFQ+qv6yd4O5gvxja/CrO4bKhVXUy44s0vG2PLXJs4fS2hlGVwpUPYoXi
3SDdwHHuH6t1ytKSfQDjAadWKkjzOdf9vHtCbRC4UrwZEw3UMhMMMsPOlsPS7ZXpM82Kz3PcCTqE
9zf4BoxLyPVcW0nZw5zOa49qhNch9aEIVNcKKt9MhBcUAtv4DlF9HrUirgAXdT/nzDxA5Mym1vw0
ab173Yu7mx16l/gPVMCEv1MiQ1NOi8ouexIrMPX5Zl0Wf5hFXxgiGC4JN7mcR9DwUd01PcvJnVV4
ZSRYo/2Iu1jC5eC5j/phZrdj1tzaqxbZXSu61hFZwX7C5rik+PNZwm511vU8zJ/V3qs00UvW/tJf
zOCyB5mtsl0x9ec2dRW7rZx6ylSgtW/1yww8utdXfz9LmshRsiaruMnhtmlkGURpWlV18QpzlsbW
q6U4MMLiAQJ3t4M1+zWtbhNpOqBr+DFXE7eK0BJXmIdM709Gm5yRzdD7JWpaYrBcUQgKXIAbKIAM
NL28dzS4CMsBGQvjJeH4tYZqDRmtzF7Kzu/At4WKSXCA78TOOzzODaUOOpSGUaBZxsuS9HbzgVcu
QhSQ/FAV1KaUP42QOtZ5RPcr+tcMEAXW7jiQe/BuvXYZdaw0FvHH7y3sO0AuO059O02JAkBDscsj
5JnwjudVgYQpu7PylZ7iO8VJbaZhkXy/HlO7a7cxlUuVcWREWQwqCXfVM7vEMHvd6HYRqfY4PUO/
TpC/drbL1k7+9p2Y0WoojJa9qB668bailq2n910v5AlgGeqPkLyYxSdKGcqfE2E0nI034nKrdBsc
AuUNE1TP7j9Am/7OKi5d6nRa5aEHWB3HP8FsLoMOXvWyFhqXQ9oJXLj37AQ0UJZhLgkCzyoX/SEa
jMnEiKc7z7LhPwffyF5Y202AI+44+Pk3GXonTGqL1rbxQ3S47m6+DTwXqnUXT7lRYLMPFvFkEBMo
6/i/l7TvLORistWNNTNaQFiDo8kvWYf9J7ht2g/Ef5zIH9lhlqSDljCI+jnOG3uaanu0zrMl2toC
d/HEk/PY4qBjHGV5avhRkpzDcf537tK48JtAJvIfglZCb0IMRE6pjzEA+3qeYD7/c0NdHMad15JS
EyWK4DAFXa9r5ITEL5P7ybpVk8lWkS+6WKSeues6IsvQAjVNDBJxkGmepdHSYKB0juMb3YxuolnU
DLIbBhsI9hM2JUJuSpDVSQGxSJFTlLMzmpPbZc9j9Nd19+09MRFCdHbRRDUTZ/h7JDydEtJ0GPRU
g/4o33ZB7OMtQbetIDwMXwZXcRo/QX6PFV+0Y/deit9hc0VKSLS6SkdgG59kdksDlTxHf9DP2u3g
hnbvJPdG7yr/+1suegdBIUYhK466hEtTlgIakxB6jW5svORJAK1sG6X3da/uRsgGg8tFndK3mSxj
+WSj6o7SFFr3iWbR4DrKTh35zhIuHa2dJDVxDZS4ftT021T/LK/udQiBIb9z/iYOwwStwiBdxe6S
H8z6cRCduwIT+OkTlQxqsxD8fakxD2QyTkZT+0pEj9fNEMFwmSgr1tAE/xNm6yt6bvENmcidL8mZ
dx1m7/tuuyKEywwV5nCjlBEIrmWduotqRSCEijxt/YY73WNJZAe6ds6wSq4Vdgc5j2+6JBYs2d4n
+rsfwdZ0s2ZUHhtTz+DTGq/hmm/crAcDY/zejCbL7LN8I2pB2s1VFMUovvswocQ/Uoc0TfpmRlfx
CHGmelw8A6p2He1vVyE91d6DP2y7YLHfsrGtbPMqVAx8LGAIz5PQc5W64w0uV++in2BgS5zRM3FZ
Frn4wB1RaYjm1ffj6ALP5Y40lrJQSWAqqTO/kIzjYiROtBLBNyj7M3+caRsrufRRroPSosEZzeDL
7FTaJ0P/MhFHJ53dl6Kbc5FJXBLB+Va2YPCER3uzttPF/DXk2qtax2/X94bAJl4hV5HWCRxBWDl5
Gb6VY/wGMWA3rMdgKFMnjmVBlt8/1y4+tLhb4rEcqmbWMLXEIkV1cjc5lStT3pNkp0XFXRw1pw1K
vF7bk+lXhqAsEWwKXkHXlJR4bCKYW6TGgazqVyU2HxdzRJkiemPZezDcbgp+1KIsQ3NdZmCVVgt+
u1WyWYobK6gK5MO5SaVHYjaPGpTyGvQ8R/Mk6LLeLcE2ruYSDmkzVaM58OlETxjyf4OKkl9ky21f
Wc66pPdUk912NQSH7H75sMFlob1JBtJkrMVaApe1PqLef2u/j28tNEmloDzVTlo5oVcdPhLGKBsg
OAcGBn4e08hkbcpTbJc004KplEtbjZUXrZp8DMvbmTaL1C7+y5lyQeS82y1KlctsEB8pzVUdvHB/
1d3RsYI+sL6I3q12l1KVwZeBgVPWn//epYS2VVpgftJtjPVngQnvfAF1k6E6Ggg6okj1VysPpOTX
dafufzpuYLnzGbrPkQkqZiSHYP4c/sQ9Q3lUPTDvO7o7n8oD+YK7beMxeyB26g0HkVra3l07gVrv
P2Zz5zYFOWhLViSL9Mw44ZJD8biyrOQURwUdNTKOzwfRsbmbeDeY3Lq2TdTjegWYkCGtcUG2ToFq
VspR6UPt6bp/2Xnxx3mygeI2SjrHZqeMKHmjarEr9ATLfjHdLDOiaH6phJ0nzFvX4LhD2lTUZpYi
WEa+LuhgKDy98vO3NZgdKWiDGC3CotFB5qtriNy5HI9T2UFBB3uk9fLhl5KK0vl+jsWlmwmZSw1k
PtwxOaIFtCgIbGJPc+0DezPX76MvLbpaRM2su0fHBYo/KZuIYt5nYEfHYh3COAeLfm55Qyv5LWSc
nOuhsdcKgNAHqyhVDNOS+dHbhcbqkEnge1pCqztJfQytk6l/lpQ+CfKwWbwsmWtQmk6THcrdbKP5
hwpy6v5ZrcnQqEJaNSCv8T7rhPI81VkIopnpJDssxTWB7rBn8vYQv2YO+VQcf3fQ4/AevOv270bO
BpqLVRq2OoiQ8QmKCcabJBlcsqzBv4PgglNP1EIyG0BoYfZJj9rj2oou4HeLq40VXMEo0VFqyAwH
FtmvpEDzQ3TI5XOhDkFZCAqb3bS1geI2wtRlJDR6fF3k/edqfm7K0W4ywSWYAIOf2qpIpdOCfa7V
mfYcJc2hNOhoG70psGV3p11sodxpl/SZaoaMG3bVXrK6dJUWERYlIGcUqjqIoLgTLlvMWJpimETL
5G1Z0LKZ4qJFUhxL+7GaszNJ6FpaDD+Vu5NRvFVS8yLNhZNVyV06NIc+EWn3CgKf5ySto3YkCYtK
ZZSO8jzHdmNFL9cjfz+5bBzMnXFSaKaRtgDEjECcCIJrJmCR2/BDoFt0dtL2ZbRAXTSuujuo4V/X
4ffDCE2OqGbAKcDXxWYYQkIDc41ut5jRaxda5DGMVjWI6txsPhRKFyzOUjB0LGnfxzgf1vVen1Rb
XUZ/iOSnpo4E6XJ/5QzwEYLCSIUEM5cttQmLl7DN3sR21il2aohE3Paj9QLBRWtVJXFu5DgUSCbf
1ZpxlqsuSCPFQ3/cR7518W78tzVc6RUrBk2WBXxmZo/3ya5wK7m6lXT1MVRbD9HjfSQmLnDcOlXd
NJlGzbZ8JttTclPUz9HkX8cQLRCLy813iSKxe4IMJmmNdgZF0TEtRORPuwmftUEZ0JAlGp+5pEnu
QSaLLLwUb1n0iyifpOxTJ/thWAgctls7bpC4UFAiqKPmBA6bk0T7Nnel5ExdNRzSRJ6gJw3yubKo
Qkx6i3iM9/q8CHogNUwKWxrGnvnIQNO5Hg2wsffx+lgfaz/25S9jZCuP8Wt1nAPpONjy44ceHjew
fITURSlp7O7WStpTMidu1i+HdVW9hg6PqgQ65evRspulQH0pY5DXZCO176NFnlRFjhJUlhk9FeOX
Nvo8ZZ+vQ+xHywWCKw9GSQWrJpPOGKpXot1FeJqe68zum5s2m0UF5W70b+zhCoROS8w5Zdot+q1x
z7odQ1dBp2N0ZA3ThR96oq+33WT1D6DFz+TX2TKF6wrAFrmwHR9C+DLSAyJ8vL3uRosfWIHaA13A
UoeyhD4po9NoD2mHsYsqaEXKgyIkbtOBXmocaguhb3Q0tuOiHrDL8ocmNgIqz044ixjrdr/7Nz7k
9pokQZ140mBaX8a+toR2mUn3OSR9oTPzrdPyQ4JaMjZjQXIRLR2313AmGJLOLjrNsXaLTrV7Y3IL
DF/2o2CX7Rtoso5qApYrfrB7mVBSzgPSWL7+qo0vlvWFzH45PWlG6UjlTVi1AsD9jxqwnf2NyGzf
nAIjqj0TL6A4ae6t+/5ID+ZD+CP+nniS0/mrU/1IMTCv3zXfRyFH2b5bL9BcSonI3JqhigqBjX5M
d+tB/lLcjvb6yNq8pZNsS64pO6LEuX+LsrGYSzNxmo11ZP0/bOzUn1K3fhsxDs3GgvuX4XtzuJ7X
9lPNxU4u1SAZJ0qbwsXl6GTjoyq6yRD48Y/5knS15lCBQZXyvIStrSdfyXCyJBE11f5Rd/EcP2Ki
DjSVpBJAqXEkp/Xc4V3DdMMDJgxu6VP3V/uqePKBCu7I90+ef9xncFkGs5No25OA2qTHlby08n08
B9dXSORBLq9EedavEatTrPWh1G5H66GKg04SnG+COOBHt7U4Aj2KhDhgnFj9apzbRPSCKIJgvtzs
Zg2znnPxe0spd8v8afnA1Ade4S9rwWWL1KSjoa2oOmKS3oCM6l5VLMFyi/anwaWFOVJTsHbBTZpi
M96wvHYhRP8wO5gz+j57vbMcirfr67/fQLaxi8sJdR7LS5nBrslZfekweGyULwZVnr8+pt8UB0LE
AT2iFhf1T4sij8sNdaJXlm6iCO/G8kCr5EEPS6/RjaDKDcH7hwCKbx4rYmuK5x77KFeITaLHeM0d
EDW6tBVprO4/eVzcybePgQlSCiUNUGzyc/ma+1lglnYL5ZLmmRGwVN+VI3m6voaCNGFyaWLp1jWO
DWBG1U2WvYYUNU8hwNh/tN4YxiWKtuzWQmFxogYzBjpYU/R4gBLG4MZPlT8dpI+1q20QudpDSlKl
1HWYFZ+ju+z75MjO4nVOlbkgqPRVmzwz1d8xmL3KjT5Jgt4oUcxw+SQylljPB9grV8ZzS9B6I0u3
XUgesna2r6/f/gvS5ouGw1KGlpRZwz6kXMPGOzIOl9DVPCMw/TIQncksifxxFb8B4xLZPMtWWDGt
uWJIMWpa5iu2REPsTlaPETo7bC0ejtcN3M3NG0gur8lTpTTR7yYV41aq7spSEJy7G8DQZKbWDvFB
vu6XwBxOrRVHSydLpaMs+JrXBmM6x2Yl/+/imgTd82grg346KN45U2ba9ElmDWBjLW/a8jjK3nVX
7Zqy+ftcOm7augaTIzOlnO6qbLFXBdt5yUQUbezv/BEFGxwu++KTuSvwuI8PGIh2dvQUojOvbJ/0
wbI7aNwMz//KLH7+M8qtOOlivJGG2er0a+auyvRYlroAZjfQLlbxbPWpISmZGsOqCERv6XlVRLw6
u5tnA8ClWkUCBWBbYXkqdLaMdvVN9jJvPEwPuJReUUTnd5M/e6zhWjRVtx8YuEgyTYvJOLN/39Q3
1VRksWkAmT3V15+gaGjEr9cXaT8mLhBcZlDKbhxXFhNjqAboIT6v5XpOs8VVlxJiWAv126gT1Dy/
H6z/DEQThPmmrkLEhztXQqKsK5QnEPDotx5AhdMfWc81lFRs/b47Y4jw0N4Y6BtiBbZxxM3IdaP3
Q+aCz/5941dJMjq9ioA/WZa9KMtD3ygCv+4v3QWCW7q+iKxlmQFBmoeINnYUB2WvCuzYv8o3Lyjc
6ulrPUX1JKPIOVs2OFZO7U11Vv02ELGFi8zhUyBEdgatJziX6dmi95V0q4gIqUWLwmVB08i7OhoA
sViNbdXFuegTAReCyAouAWIGbDTXEItimUdIhrP7Nq83QkHCYE7/I7rB2Y3WegpBZD4hFfEUjlVB
cddm3CWmq02ht6RPulAUaNdhGxwuL2UqVBOaDDgQlD+GfXRXWJF3faPsOmwDwW1U0qaD3HZsTaj6
TaGll0LbHA9E2fNHcDSdfWwRHdNB7zfk2KrgiTNAdKm3EdY/O8k5dbtaDa7D7HvsHxh+JHqIZqta
dMDU46mTG2z9yrmOsF/WWRcI7h1IU9tRnRSw99NPK1pWmlvJkWW/9QhoCaRjFvvX8fYX6ALHxcCa
IgrUERatYWaH6UO2Ku4yiORtRChcGIAguAp7CfzEIKq9W4rIxRVPEI6iN/n9jXMxhi3fJi0PeZKV
EtPOwPDzvKzOXEGROAuaqnCve00UB8zeDdBah03Zj7BH0aDfYKknKk2CmlHkMj4z1xH6X2LYUi9v
ikztofWS8cd1M3YLk02scUl5zNMcTyAwo5wwh9ufQqs4SO0npVqdHNJk18H2F8eSwYCBQxu6x+99
ZgydJKslcmcvt161RAGo4T+lkmx3Yfv530FxJ0EDEqVuSnCq9RKmqyPpXCfp98VccBM2fL0OtRcJ
VIZ4r2kwUmx+npuYddKDsJ/N7rlD8TTGomvfPbdtAbg4GC3UUQZF31BCnqOM2nrYOzT+2WuLIPPs
BdwWiFufwRrzkRbMkiU6mnN8KErir6ElCAMRDLc2nSlPscKkr7vuVUPb/CS5lIhYH0Wrwh0HJMcN
QMtsyeioenpetm4+qaHAY7u5euMyfqyL6kusVDHWZjqpp/GYnDIH9zYzujiJWwemaHxIiMedDXio
KqWIqZTMeAFgTHj9IQqiI+OorgMhPZjAiX8MeslWM/Yj0MDBVGafcfsqqj5Z2ucLna3/uGOhRj96
nKdAGE6zu7qm+h/a6JNuj99km3zXBN8Ngtjjp6L0QZfX0gKeSR6hBmA3410j4t8VYbB/3xwNy9zT
OFGBoWieRFfbiE5x/+UjSQejRfjyUTF2yvnNUlcEns6+WHO3rqF8TUSdkftZ54LAYmNjRZXIujEo
2EApJJ6oNJw1q2psKn9tmyb4d8ZwDqunppPWlX2jzjGu+lkrqWhidveClcoXc7gk2uUTUeQQDqsj
zwxUbz7MhZ3ctpgtWR3iE3d8wXSJe92w/UgAtzt4pcCVxN/qzmYbjTVrZA+b85K89tD5aUzvOgbL
ln/sIGi5gU4EFwwgWnq/TmDSzuqaTc6o+s0wvNYaFC2qyCGmOy7lYRg0wZZlh8AVPD7jFT0orNIK
eDPY8bMGTqyeZ0UGc8NdiSmE68axH38NjEt35WDInS4BbJIaiNT9paeB1iY+0QIjetWqO01Ebb0b
9Rdv8hmPJlWFaTVEPTQfZ7uodTeVJtWZpcWREvkj4bEB4zaxnHbq1C4Ak4u0PqRT3Nkq482c00TU
urQbiRsobjc3KigMSlakGGZup+rPPEbr/we0/th0wd+hqHH7eFXmGDqJWK2hQb9l4oO5yzZFn8Yi
S7iNnLSj1Y1srmmZvtE1s4fwm7yIhOSZO67FHVcJTWBaljtWcrVl/SmL1yO+0QWhLYLgqqCq7TsQ
BAEiNPUXs1VvF/3n9c2z7ymdqOiK0HRwHL3PDPKckmJh+hIFeR6yGyOP7KR9+3cYnBVj3+epLuPj
cejqIeiyFV0tBjVvujwXhfB+oruYwyW6OLaiVI0B1ZQ6JsDp9KSWmCSRpM96tB7DTkfXzvx83bz9
RfoHkx+T7SpM96YTXNibVenHa9bcpbklEr3ez3IXFC7LjaFW1xNTyWrJuZsPRXha6GQP8Ys5BuGc
2ooVC4JvP81ZOr7D8MUCcp/3oYFpWXBrzfjsW4qfev1kmaCSS546U3T5s79mFxxus8bzvI4Wu1yM
zFb3TKI9mhqEmrOh1X0d/LL4fdNhwYXKB27pKHKRAtIailtgLrOmS1Ridh+nvayMhgPd+uk0FeYP
uWs+Mjm6RWIRtCmTuqGGkHyFh51Sf0rUt7z62UaiD8DdNpItCLdcal3kWo6j3JUOqF0wR6H5uT8e
tM7uXCkgh+GmdqaDaJBp96QnlgW1DLR64/3gvWmkrsYuhDymOxDZzTDmrKCPK/eK4bYQvmXubrQL
Fj8bUypDqqoZsFTLMYrD1H66vpF3A3Hz97ktlgz6NJWahOsnNaYOPgRfGhNKTHMSRLgBt43JsPWu
/EALNOT1/nYgPytalq2cFEmiu1lx0vqXUr+fh86OlXtN+E29e42/xeIivlOhgVtbke6S/ht0OPsW
3VnLm4pRMBB3DdHgtDQYwLZz3a3/JTIvJnLhPybDEDYSYOPjjCFG40bBIOrP8KxitEfxysehtw2M
ViWiwnD3bNu4ltsReGWqzdJCvJQktpcKTz/xN4w2Cszb3QEQLSZEIyqyE3eChhIeiEcr1VHcVraE
t+4lcuTkK2a2o0m0yXct2mBxJylIaJu8DIEVze6ErhYCagbBq8LuJttAcBuaQuwsxwUppkznm7Y+
ZaL3+n136VB7xmUYCIG5RTGbKtNaTDm6jfo5M26SSXZm+UUqPo2LSOhv35QLFHewDAORCkkCVAtG
gJzSoFVLQfePCIJbfLBjlPmwIrT1iR5IAkkNSUQMur/mFyu4NV90PIUYOqzIaFCr9zl9bBvB7eRu
bUEvENyal7jwKGSW+OJ5equ70tHD9iXSm8iOhz5QFLCw1yB8jBdhS5OM44GroamOJllwXJr4JrA4
48BumRkpm9JJZuPOaMIOX1ArseXSNDDHnlK37vWvbaVLfh1m32RMfT9fT047RQ6FwK5GGHehrvKt
wXRYipkOIdj7+xay8Mp9tYaOqc3BUnRP16F2FvIdFB+OubRoYwKoac5+tUpyB2HBx378wNcpYDQL
/7OhAn5yQs9SWmSShBYq0jidUd5iOOp2aHOfNMLGrX2TLlhse2wKG3Tz6MtYRuzuL/e7eTytRepO
S/c9LtcbvOTaYIA+Rhq4y5X5IKWDE68GvvaGQ5MVDkmH//3i7p3pXG4prNCQZwum61ERRGHsVWly
WjPNv76QO5seMBaYwEF4SKGn+d7qbEa/fM1kmadQc+Sl8mspEVQF+469QJD3EFCvSDCyhmLOsPJD
09QOqE98QhL331nCFQRKEmaaVOKjgrX/+xiEBzFd0REByq4x2GFwGrQ+QRH63hhaEtgz4UOib4zI
j8Ok+dSVanug9RR+vm6QAIpv2k67olfAh4tMBvLOXs4hQ48ZJRCPX4fZzRoaBPBMpA4TV4bvLYK4
qZb3BT4zR1N7gzxVaudzljqLotzlzUK962i78bZB4xKHohogSkqBhompVyI18l0qWR9oPqO6ThUV
Y4wWCDO5UFjVXkcPJt7dlHSwB1N+mqr1ywfs2EAwOzfZoohB1abDme7Sl5pdTKl5UqS8EezO3bXZ
oHBrMxpqSgzWfLEoj1JHbF0poKz7msui16PdWNsAccsSKXGYonEQl98NPnjKt7jOX/pOFWSCfXN0
ELhDggr5hks2jRYrsYomEnS3RbZKbpvwlkDfVBF8DO89GmH9Lzhcxqkkq6VLSGHNcfKIB6GLH9JT
5w9udyTQe/5IStigcdE2NbFaKzOzqvoZERCKmodUKGu66zomdQzGVLyA8N0eobksBo2wQMr0pnWx
E5Ff8nJDe9F3hgCHb/dQilEuuxr5DaOfB2MsDLu0QifLYvR/pG/X99Bu0F1s+k1VsdlDEGOvi4j1
fcxRaXfqTcy+t6XXj4BQzPOCBAa051xVO2SRupjgwHGNqHN0KXOUxHLaQVT97eY1LMzfMFzxp4b9
lPY6/GapEfmZhx35ZUUoaQSxtvPFQXVDN1lfLfp4+bf3XquG1GSPEWpJfSNrjpPZl/ZIK29Muoc6
+gAzH2ppmbI7VXAq8s9ujWoYa/L7ShWU5YYC8cf+vJJP15do16gNCJdLMc7e9dmCAmFYg8JokU2N
m9B8icrch3bS4TrYboCbhgJZEnCsoovhfeKmKd6OdPZYWevNy9RXD6AzuIv1YXGIMYg0pAVg/NtR
r+XtqLDLMpU8rvppIqbXR042F8F1o3Z3EvpMEOKWTHX+5jvM2nzJSpyqM7paMOnlahle5ZNSqCLA
ctkf3zgbIC7Moecia40JoKkIbbnXP5cjPc2q/qCiIO7kNKAJrj2Nzl4WEGMPjWljbAqN80r287rF
e/c/FGSf/5jMrWOpl1YTUpR7KUg/j8YCetnaAFGvvDhaimcS2ixH0mA0Pp7uEjoJHL673S/o/D15
GpbqWLJ9EWqVn82W3cqVL7CQnVJ/+hpsR6aCxwyLv7NGw++opS1SCuv4lUBDXDnSneHJ6Ipb3kR8
WfsRhCMej+vYivwFcgJ9w/+8lxEVshB5b1vgk1MlkeTs7oawLjDcVh9ndTaXHJ8beZ4NNr6mgm7U
K7tsusUGt4xz3YW7iWWDxozeHDCVXMrrwBq1Fa0dvE4+zWGeuhWJ7iW5sIeICrKzyInM+g2etBb9
knTY7lNtunr5lBmZo1nedaP2Q+/iQmb0BgTdpCTLKUCSMHQapfmRJ+X36xCiVeJ2uYbRdHkwASGT
Lw2Z7LVLnBpvGplogfYm+dAsIOPjEL36oKTiKsLWgFrtPGIfMQGc1c3dSGtsCZO2dLEpKLYTyZnX
z6Jg37MPgt+QoJchLACqgvcuJGToQFulIl12jVunmr2y7/o0aQNliFNBUOzNT8PGf9D4q346ZWpO
8eTgzrgIasY1PxsdqI3+j7TrWLIbR4JfxAhakLzSPNNObWXmgpAlCXpvvn4T2p15bDSXiGlddFFE
5yugUADLZCYmw9A2wtYwDsmxqoYe/ENF5UWz2Vz37sKOozaBbiBSEWlNcEbE+plGYHu1skPRNZLk
35brck0zHbcHLvXf7SQrr1qchDldjGkns+0/FXNxYATzNG6qST4Btrx3jSMcEWotEPNQ+DRjh7aG
GlSuhElueL57Yty0Md9kuaCBxg4LPqV2U23SFqZ0zCR3hqHoaEdpQGA7mUpgo4B7UNu0QZKsz31n
smX7vbmSKpID4FdzoSQhONeQ5FWiRA6OS/6UTg+YI/cMRXZwNkE0DUl6lPsMZOpfe3BZKSMjMTw4
ha5OG3XPNUMnmf4OnnjDXsEIu5V2ePI5nOS/de6VudS9oe/PSax93Y83m06xghFCWm0swzwkgDHM
JaQdC+coPe9DbH4Trk0RYlo9pups8m9C82imJ3SZH3mY6e2TGuRB8fNdIQbVWIdr7OFVJnwU1j2J
8DTHoUep29OLxZvbOBjqw1hNkviyvXgXJP7/q5Pb4I0ZZdASw6RddY5r7TwuTFJH2fa2C4TgbU1n
TI4zwtvKWQ+QhY2s0Tei5/0d2gzKqxUTfA1STCRJYsJpJB3lpBQMugudi+fsVGbXWVdkkki0jedo
Gop5GBMT2aeKvmjQOe/ikqP3VvZgUXDIxF5OZczgm/sDmlWLRwPH/S34t9qftFqi4nflxiowAPRp
cWQEHZu7cwEQSebsoS90e0FRJe8+qvjrJUJBFZnBO7ZnhSJEVSVrh7yqgVLNT5Qqp5w81mkVdrHk
Y3B7ucCUBHITPAhEFqF4nCPwm9hIEKad7y7oy5ZmirdjAT79/sYQYoFtTJHWY0IML2t65HrKDrj6
uxDydNfsdpEk8jf9bAUm3AcjvhMSJCZwHdHqqEd4tyVRmFDXx2yYZI8khhkqL1GtfE2dKih7gH/h
N8WudpN9GE6oR6M1m4XxVS+5Z6VogkvYdGwzm990bTiHy3OL3mzrgVOkVL76SYa27RfIUdsgvkF5
S4hBUV5UlZXguNZx7DnLnUZ/7ju4DECIP3bCWDUlcPCFhBWq3YoqU2jbPqgXE4RrzlDSshwHmBAr
h0W9sRY7pFSm2LAJgulXgjk6YiIZ8NoFWKMNWoEHAzqBbhM0RRS2j3kNSc1gG8Ti/QgWJkHEqpEV
sQqU4DzlGTUemNUe2rn200yTxAIZjJDHrWuq1BB2RPN63xwaUt/arZJ6riEbJt88osbFHOGy7qjj
0oxParLRnLw6GY6QiwgqDO3oYy25dmQ2cTdcHdF57GYKJRa0NlHlpsE0iNHpfqJLvuB+J+bePIJX
JvGfsYIpWDEgRQIYyxtDG7qipenRQD2Ph/iUHlwQKEhij8wuwe96ZVDingtP9bPtK+lyGJYXrZbl
2rfoi6HIBLETzXZtVxN5BVTOSchyPlIVsGc9rI964U9+85EcMA5S+PshYSt/sAYT7gkNStA2c5GB
UdLm2ayL0ndU5VFN6dXUZF+cTjZruZnUWgMKd4ULkdsm5VUlbVGGj6alzFcTmSF5Z0+fbIOmt0XW
JF66MONIl/Zzky/vSWGsfoFIQJC3mtknYFeGiF1X+lMxIY1I9dmLVas67K/upseYFlGRlMf9JxYe
TQMEDkqL0+1aCeTpvxjlHfrTJJFqM6qvQAS3tMuJEX3BO7xTUqhdkSrQ5lrGPb0ZP1YgQmCPlxqj
IgxP17JNQui9nUEPcAsW1dSzTdn0nWzVBJ/MczgJpAvxHVPdgMLebI7DKAlRsjUTvBAszy4e4oAg
7MmAxHlePuzv/DaAy3MiJnRWxPosEoC5adR4phhNhsoPeEngZFRWktnelQsK/xWrEEhbyAg26JUJ
2IQ5HicJeoN4i33f9WPwDntQS0BI0lxTF+uapWEq/cA9ecIxubEzTXu0aib75t+0Z4Ui3IZtYbkz
sxFhp/E6nV8q+tyVP8n8c98WGYpwF0Ii0RwLPomP2YYnp0cP/VRWzDN77cmhlsQRNp15ZZKwRU2S
s07hH+VF82HRMm/OPuj9O3hJDdDC/7M7/Ees/MBWjHjscqxbVrNbJV5OUfy1k00lbV4VKxC+rCuQ
KeshccMVCrsclMnp3WA/68mLMj8YpqxWL9shIdo4UVdnbMYV2Kf1c65YD0qh3fWK+RGPwU/vcQbO
Zg8Wax3yzYJVSUG7WodVZbOU11HPcs/Ussi3oCnnuXUl4/Le/qTAl/L/AMXyM7rkCkUrEXraovG7
2PFr5l6rRvWcx8NVrXZ+N4+nQR1uewqWFUP9XKjDYd/m7UuYj2zz9zMGDgV/sQzMwCgm8t36YHvT
nN4s9g8nI3ZgT3VAiXVkdklDw0k/de17Dt8KWvCioTeirLGRuuTZURWmRWN9iibyFCvtcd/MzRi8
ghK8CFzVabN0Nd42uf3g1vkNHoySu3fTUVcQwlXlDD2UGVVADIvio3HaN4kbFB0JLPZx3xj+Y9+8
dldIgp9W6kjzls8WabUdFDWehEQJhgzqZEQ7IWkh+fLdDFurZLkQIx2UWw2H8+S1GF7r+zJAUi+v
NMnrU4YiBEejTYd+5loIKY2OQ1x5qoIXmfm8v3Tb5YlVuly4VmhjQ8+YE/rHZz4nupwUX3/uQuQo
bk1vDFBsvK5P5nE+TV/2kbc98JKnF1aREDbZjgPgxkpvcnU5tKrkOG2v4AVBWMGiyLqBRkAo3M4z
qlOXz14vo/nZ9r0LCP8Rq8jPRiu20YyNB5lRogatqYkHEehnjbmB45jPRW3IusK2P+5WWyaEiT5u
KuW3GsHcv5hjjqaMGnryd0l0pWoRmPSPffzdXk6FqXlL+bPuf+1vHD9Nb0/bxWIhdFQuG7TcAf0m
V9rUrt2Qf1TK+ZNk/iGEDxssOuUEIVwQ3Lw0VeLRWOL62/HpYocQNfoIslsRZ/ir8crRMUJcqYcM
UnvEko2FSRxRLAFCh73SFBtXiq124dLHV4k73zeDKolLkhUTpeLisa0qg8uNYMStyDAsFcmGoTeX
zIbeKDrMddMUu2dUK+qjJGv4m7qEcIqf1FkQRw+zrCK0eaguOGLjjMliPbOsDtnmiuLQFpmtVR64
CvUbqsTNjYJY/zy12fR937M3F3AFK2Q0SZGaGJwHLLN7305bb4rTw3sg0JZqI3uAmrcQLkDw12hz
hEsxA0zeoPmhLIq//gyD7+IqJDUVI4XNZbKWWj92dPme0eX8ZxBCDFiUjCxNCkdIE+dQWd094mz4
DgiHOAYoZrgmp7AZDMXxbNIZ3mFUu4qQ8qgXGQHM9ntzhSFcfiojTpPB1ZDCTu/+y1EYf+IzhvmB
oENE8iDaDAMrNOHGm0qtoBAKhle3Vynv5n8aRkkI4EHxTWxeQXAPX219ahJSjBgTCNLsU2XankUO
0/x5mh4p9aQDJ9LlE5wZibjJ0BYY1IbaYTovp1jz7RfraPhpoHxhshrU5vFcGSf4tVa7A+kyGKe3
9h1j1pWz/PgznxPcOhsVOsxOgseQbgRlaV6PcyfpTt4MoSsjhGutNAnN2gZrhgqkP9h/5ZiIcNR7
Jf+6b4rM2YTbbY6UVstHuDZjyocyTv2eJs8Ektj7MBJzxOojiVOn0X6/UvHFltO7nILShHVBko4S
JMnui1IxbGEsr1Qs3ByrxhnJZuW+XTrZTN/msqHEBKJNQyO62BvUgq4LrRV4dRiZHvvTWKTnodZ/
OTrkj/dXbvtD8wIlvgogFz0vSEsi1TJp3clkke7pJZSpHSu50dtSC20j/jHFNbhaSswauZHBDpKf
sLmmq58gxFh3oYo2dLB2ioLlsATFoUyP+bE/VLU/ozGiTaELKCOR2gbljSWmaiFVKRwyLOlU1wk2
Mu3c72gPfak6S5LC3NpFBzNNGBkDTysk716HQdSMR7ef8BLqVM3vW/1mZIVHXBlH9NZLeA3DLV1F
27mo0F+o4QVZVurndDa92S5vBmj7TcMSGi2+qAqIN8fv6cp2oJdkYSoO/U1iSwEGdE0lX3C0i5GE
9qQfen05jAqROOjWI2wFIx5tKHmSmHBltWKA7EejfRuT6HPfm7G3ONVfpakF+964vWn/mCUe8E6x
ZxpxFYxOG4Ix6z230L3GkrHyyWCEO7+NGwoQ+IaTEvS5Jl3rYcbQuVXLLH3ct2izXAWZUEO30aoF
5l7+W1YOkqDYVxmcpJOONTISozH4UaXii20yICFXwynBgs/QwL+UV4kdp0d1KScv7lRZfnLT6NUP
Ea5OQyGxVSczutKY36I7GpPxCVLi++ZuHWwHMxZoykYjIeTNX1uL/rPJaKIFH4YLPcxKfqoyGcTm
k2ONIRy5DsfaGjtgcP1STg2hsyPaUGaP09vPp7KQPKi27rc1nrCDVppqZp0Dr1xONFc8Wo+oWPgq
jf5w8YQdqodBgVocdsh1u5PuTmEd6Q/7+7Npiw7qI0sjLj5BhCdB1bdaNijwxjJ/IpSFafHC6nva
yx6hm852wREnF+e5S1urhyl1cT2Z50E/s+hp3xQZhHBxtZk7N6iK4lO3c67zwb1JO/VKixVJ59vW
c5oPc/O7ysBlIlxVS1dO1O1QDi214c6Kh6OCKSIoZj9Zzex6HUlmb0iGd7wQ16DCC9GqUwyzlgAF
h6c/IFiYH+I287T3dJKvcQR36Nx8YCXv4hjma52hMd6pJD69eT9elk+sJqdT4mCgDKUKx1hultp4
+J3ObzK/ABcXRCFH1LKVh6pqw33v2I4SK2DBPZrOrpqmAjBvf9C51nh6TPzYDoyrEloRg4yIe9Md
DcxRIzWiWapY0aQ9Wm1cAx6vNPPdaOnfeh3vjhFyZ/uGbeM4BpqgiGWYYqWRQKG+H7hrLHqH7nzi
ZQwcxpBp2YfZDBTw979hhCvStZ16zvmUs0KvsuE+A9liVaE/8l0xz9QwSK0aLsj8BA/UiiTqlAKJ
EAd97fl96zzv28EvA/Fr2MFMHk+1GCpuptcXUlS5zZxxoikHuZw2tv04kX3/bD6SVhDCYW2UxFmm
gc9KUMur8+ZIKsWzhuUqz8tD3SeSF8XmzqzghBWzUCa3lgwWFdH4mEL/aDSJR1h7ExWy7isJlKgG
RIds0QY24ELKk6NWsuvM0ULNGVHOsSXRfBsKH8UEPCoOmuZf71PdNLSsYmSTOrZgnDFhC1jVaJAX
KgiSundVUPlr7G84/nNWrzKSLE0+LcjB6WOne93cfBgxlVFoxZPD3pMow3ypputQXCHoWHqNpXRt
VncMLg4VGf1YWIT6ZV1Gx31H34wLKxR+EFYWYf4EubgEBTCTNU9tkpxozckCMJy2j7Pp7SscYaPQ
gJmVERfgzEh+37nxue+0G71vbmM3uXGITLdOBidslFJ1FNMz8AvXnALVUO71pgniomk8PV0eSdxK
Eqeb1z06tS2H132hX/N6GbU4ZrVa4lXRDNadiSdeTuhzTkZfG8fALpNQrzPJim7v3AVSCLVEiWuw
ZgFyhmzwoLs+K8eDy+z3XBwwyzW5xAIYP15bNicogxgqIrrT0GCy1DsCLkHHrCTvpS3aWQN8SH/j
iIn7nqpTu/Chxe4zuYp9jN5/MW6tuwEcCWdMP5xSDJQfXYkG1WaYx7g/GGHRTgb818ah+312Mk4q
UavKdaKp3pzr74lQKwjBE9OlJv9lyUgxL+3Vme3rUfsxNp1PGFoI9g/Zpkug4ULVMeWNNnQhZGAI
rK+mEYM9Td+fMEwbTHn8OOCNuw/Df/Kby3EFI8QM005cs6KAKdjsD2MKdfE7S/m5JMPpHUBcBMrB
tJKtiYn8pu9ootSTGZhKOKUPDF+41fQ8pDL2su2v7RWQcJbKOV1A94qafM6yU9s639Ta9lJMJhdl
9z0v+sC0kmNBJl9HCtabx0zyfbUZrlb4wsYpoJXskmUEK1J0G6O7N6+9hXNVD78MqLP+2aIKu0c1
Cp58G1hmcdeqvpsrvtPfucr3fZhNX1yZJBytlE1ZqTezGVSmH2nXWoqqsmRAYvP0riCEo0WzhlC3
AsQ43kIkwTdoFu4bIdsX/v+r25E6zZS4BXfAUn8xqeq3FY29Sq2ep/prrhof9+G21wxT+BikRBpZ
TCG7fZopJm34mg3hrHBNceozQ5OE9O11+wdGTB83jtuZUdOamIAP5uImNb7umyH7+8JlWCCHMGcp
/v7ShX1xQ5fH/b+/GX/AEo4mahBLYBD39a40dV9HVEf84VFbWegHZFo/pFHXeH27FME+2PaeXMCE
ZzooYeakI70ZzMSLhx9QcSO9ZNtl9ghXLEuYHUPXEvOY5LPeZ0HZfVa0p0z9/EeWEGHGB1XxGJxA
sESDuPVg+sbwhclO/ebWgwvKJOgnRS5POPXToJnVDO2SgA3HVP/Ujz/2bZD9fb6UqwNZ1Y42ujaO
vJpdoeMiMLN35ZJXFgjOFVlRPRggcA36IkDLdDCygynVxNlOM6xQBK+CDOSElm9cOG2o+lqQhjZo
hojH5eHd4B3y8LhBL5si+JeSlWrEoD4ZxNWz3V3r+o3T3VZMEvA3m4tWMGLWfylQZXNn2KQfo1Ma
1i+O5XdeH0De7qY5QhBWVg7aPDcXu8S0v9ViYLWjcIasfR5d0E+5f6VZ4lmR5BmyeQuscITXQRpD
mrUfgIOxmfvB1sO5T0JLS5lHuvkvNvaSgyrzDjEdTtHBgDYMrKR6JEfM4Bzjb5nneOAWPkSBrBS1
/fJemcfP3OpMjbWepnw0AGjVOQ+TK6p4zbfskwnBRXKonzCUR31LcpBlayoECsewyjwnWNMqa0Jr
uKqGBLOnN4PmeBjOl2zg9vtuZaIQNkzNZDkdsaBdNKLhMg2dKj30Y3zUSzVgVffdKnqfKcPPKhsf
qlk2DS+JWmIy2KZKQxsd8HOVn7NlOpcqDfcD4//xGQLyXWTouXzH613U2oRM8YS45Z6Km+jUY6ZS
f1p+12IT6czWtkEXMMFlkPjI6gGZb5yI2K+77GY2K0kue/PehfjV3/YIDpKRom2hqmSi1vuogK9Y
Gx4hnLG/aDIzBLcoSt1QId2C593wolXJIW9lYm7bIepihXCbNKxR3arkC2U+xsaLolWHCewRc61L
3nRvgUCOoYHhy0LzOaY3hR0ZqJ3OlVrQIDa/M3rouiFwsmer/7K/Ym935TWMsCukJ2jXmgGTk/5M
zfg7yZt7O+3+taDbaxhhY1R84jngJ6BBgyKGZnj64DMQnuzb8nb3X4OIe2O5U5S7ACmG8qSzOVTn
f8/29BpCuOapS4teqQDRk2t3utFl/eQbpx4Augr6VXwkv52nTbrEmOFhNDCeuoALy0PW9Xk8LGHj
z9dM8uX4Nma/BhPvQcy2jvjgooFWgK860QL02aJhPoHW8OIRY5J83m269Mo2IaJFmOMvbVbTYLZV
D00uAXMeHDDDz32w7wibTr0CEs5OW0R9THTY5SRnp7/NimPqHPYhZEsnnJskra2m4bZYzQn6PGPi
JeO17SBHLROskBkjHJ25qYoiJyUNQJcZNmhcyfDZWpSp5Erlb8bXOSDuC6CtxgimroI15/V1s5i1
UjVl6oAp0zrwAX7eyl0dZWpUEhixIBwbA60rDmPiTdke02N6hjqzFGZ7e/6xxha+WOd6SCcMRzlB
jXE1z2bLXQMizpi8JGnlFboevscbLnDCQULWX8UgI6yarB9mvni58ctBeJuVa5fJKprbp+iCJZyi
Tp+aCkL0TtBhFqp+UdPBg26Y20gi9mYwvfiDLZwhMy/Ncs5yKPCWZ718TnuZX8sAhBNkNCRLdB12
uO5JyZ4yWa5x4/PllUfbwsGpnbZUemifQDBQg2AgO8TWsf+SYZKl8Ro/LTz2x5DCDRTHQ2e1Ffyg
++4ctaB+WE7GXfdrDOZzGkSBTOvl/9wWF18QrqMUlDKtscDEPPOmwDosp9wf762jFprXSSAbN5Qd
KiFETMnEMu13iOjdoEY7wtDOg6e17EzUNMimVlbj3viSebWFYuHRdsqoKsCojKCkHUB8dtDy88iC
wVcPYF8Pl+gERZ1flay/dIOM7jWuED4UcFrUaoN1NY/JCdyj98pX1vqQUH3MwuaIBskfjox5YkNP
5DWmEEOquFJjk8DW4fty0ECAZ35lgcv88QsxfDDgeeAk0r9lfvJpP3Zt3y//+JAjxBNqd646TMC1
mrAgYaM9OzKVQ+k+CsGkZmledDbCMTtHJ+NE723Vj1vf/FCfISvi0bsx8ozCx7/7tnH/37nUxHJQ
khE2mCpwbfVXOl/11X1dfl3Ar+eyc8Jk1RrpFgoRZy5A+hTzW6cLnCPvNWEBgWKBVxse/9yH+s4H
aMQEE5Xc3ZKD6QhhB5MRal0pwM0h2eFe98YXyJ9BlPexxyT1/orKQo4jhJxa6yYH4/Rw08OArrs8
jA/6fRX2N+UhOsh0LDYao/mhgIQkammYBRY/tBsnovVU4SD2dkdfaOwsXstGF+qLozfl/RwqbZtk
XqmpH129qx+LZrKO+xZvv1guP0EwGOliMK9XBWLBgPJRd1ezl7i7Tw0WNNV15OL7T8a6sH0iL4hv
4mzSILcLxH46j7MSFgz+EyWSx78ERezImibWNmoLlEQ9M/2F9FdUl/jl9hX/jyFij5LV4kumoNg9
JfrS2ueayC4IGYAQM/MsWdA/DhvUTvXz4X6cv+1vvswBTSE61rrKlqErncC51Q7jkZ6tW7yHvDSI
JbSbm6aA0EXlU4hvOVAQ+FGJTHn4HxdUJGmCybP8y741MgwhPuW9mvZOA4xx/jCPD2UsqflvutTK
BiEO2XjbW5WCvx/b33P9k+beVUUuCUCbz98VhnAcmVs6MZ4cTtDoaUCn+YCEjG/X2V1kdhL33Y51
KyzhII6l1hbovHSQ1G/OaVgee8snT+4RevF+duvIKlPbz44L3m9nXCVu49ZOsoE/d6JffXhbPffH
GLTSPpJl7GN8QgEGH+aHfZeQ2fg707rCVIq6rlkEzPSXfqV4oHxOPUs/YfLtgQtrN8N5H1DiI79/
zwrPpoMx6y7wBvWTa1T+ZBxce5I4yfbbf7WSwrEt5oWZhZ3wm1g7EDSf5Efzvg5Q8cN4cuaD8/nP
rOInb2WVO2HUbjFglZVlYUaba5ACHMZOtnhSu/jqrnCmaLA7SADxh+lwQ3zIH3WB6VnHOcAQQepl
PoZj9y3bjhl88pJgguYNQ88IxvRFAYl8YLjPUXWbM1nxetshLgDC0tmOOlZ1AoC5fGTdT7BqTI7U
H/Sth6BxARHWDe2RUaZQgHCCwhjrVn2yQnSBHLg3yEoh2yHqAiaE2TlyG6IqALPbCgwAv8z0r5h+
HGJJOk22cEK0BfGL3igWbtcJrEZz1dyWkXUcDSp7RMs8QIi440iGhrR4XSrznVaCeAWdW3/mY0Kc
zXU360DM46D/SFc9kE9j8GVRZB2LkvUSPyZrpVfSnt+wdv7QQtK2DDuZ5Nz2UiFzq4HLbIP+aUgc
pcMNFQwk9hWlvcnMSXLHyiC4p68iQFovOc1qsMrr6u2o/jLKl/29+D+X0MUGIXQaFTWnmHLa+pcu
qM64gw4/zR/TlX4oA0WewuCf0m8+0SAC9PeSCcd/IbU9Gxbgyl/O0QiMTy5eciWSNJzHr9bCP7SO
O8lq+TJKMlol2KHqMyqE5Mo6RaFle0nvg9Na8yHSd4oC48c+6rbnXWwUAkIbGXkW8wc9qx7MOPFm
/SYfJdHg/1zkFxAhHOgYGtNJi4U0/5oOyal6wmjSmXw3/M4H2Xmwb5EUTQgKRQs2+mQA2vKBcO6P
k/1o+4vf33R+epCNrPHzv+cjQnxw0DXYDVGNCJR+sTJw+hTKV7ROPzYLOUeZfTTjvgkUycuIr9cb
UBNDlbaFwco3jFdOZbl9MzQIF9M9rf24GsOIJdCKUM7o+3zPcl7AxJefFbUL+NthIR+fx7z5kdzP
hvc/1p1TwyTH4LcqyY5x4qsvzqGEpI7AGw7GIQcFelR77ee09vIwupoerSNPynO3ycIkiGiASYZ9
izePxMpgIYxZJXMdXcUPIFMwaaVvQ/x7+vda9sgerECEUJblPUm1BiC2e0qMm6SSzBZvxuLV3xdi
l9sNBD2R+Pt9+y3D0HuSyDKRm08JE3J8BvrCVVccW0kSPe4yl3+ku+aDY2PgNtFSAvXm2EvHzvD3
N2XznK3QxEPtLPo0849dhRmx15SzHfRD9BTpDKw4s6FDzbn2XG06O7l93ofeXkroWblotn9LtQbt
vgRqY1hKI/dJZXqpJptk2va4C4IQhCeig8vSgnFoKq3oYYEWsEzNXgYhhGBAFGmpACKpWo9Zi1dX
n7vheX+lZCDCJkFKoHVLF5F3rNH2UsZeVhph43z+MxQh5Fr5RMuhAkphZ17mkmNDntV2luy6xBZx
RmCw0Pu3xNh1Ol8N3UupeUop457b9CwLmhI4QPpbPZNpyGdiD5ED6R/3Ht9P0DUxXvYXa/s2XGEI
vkXRvT8PTLHxudncmCE7ZJ+mh/nAP6DbU/RtH21z0TAZRSDPQt6qmjSKZmT9jHesOheBAhriCKnz
lMjUCrZhbNfFGL76luBpzOqiiTNqByxjjwn4m4mS3NdItuxbw931zU0Esd7/wYguMC1twckX7QDv
zpZ4M4a1Ei+2pvwR2PianVNWPpW13n5Qq3GWfXlIjLSEQo/TD4UGxQQ7UPori3xx0SkglTfffEhg
s7j8uIlJIiEqpEacGDW+DDBK9FRqp6Y2vKqLPDr8HGSNofrmfbHCEoJDTztVaSw4u+UlX6HVfl3d
LIERsCcVX73TtfL1dysJKljmXX1vPUDa2Kdeechu00/727q5sKsfIsSPLBm6CZrxyJtOH1zn2WIn
Vv3rqRW4/wVCVF4rHVYsk4V11Svo0zvOnWlbV1GqeyWR3R2bMQRNX5iRgUTIG6qurnGhHcZw5PIl
vkU6/nFO62B/wbZ37gIhhJCZWbQDRwissa7nMgTrmWdBY8XoZc0xMlsEd7TGsUvrAZ/zsfFjIA95
fNw3ZKM3k+8LmjMtjPiAHk54ddlVV+J7DgDO7XIwQcxuMs+AGOqZHOaT6UrWbdvRLmjc3NUH3USH
iS4TXkhldmwU03PUb5kucebtvblg8N+wwjBJPtKiAEZU9udyKI9Lmn7XG+uc83YSyfLxrv03AXG1
fIIjJM5ok97AI6I08RQaynM0stFLpuGY1dqvqvxW6NZZVcbPdgdf3wff9o2LoYJvZCZGECcG7GWu
Qrt6QoOBJNzLtksIUE5kTqgJYSm17prhWbFMnmLIiDhlIELwUSMzz6Ek+/vTTU0/TW3rWe966122
SRy+YBGvdtTIWSXsCdP3bF78cYwl+yExRFQmIqpZuC2vPRpJ6c2k9jr7KYsl3s03dcfhiP7au9H3
Z0ZLi0031RMxbmPniqqKH4335fS471583feQhMhguqmtRjzPB0HpQ1H0x4UNfh4rPiXqrV5rftri
be7+e5qfVwGJCCFiaTTLyRlWsclfmvigRA8YGd63TLaGQoRg7ZQUCY9CRjN6jokqtX5oWH8clStT
6hUyMCFCpHO9lFGHAIsrFp0MbUCbH0linSe7u1cn5Jf2bdt+3a5cnf+eVfijs2L1SYxtI3/NPu9E
T4+Z7XXhf2sp6bd9uM0YBBkIyI+C7fEN2WM0K/W8aLjWMyPx2inEiLbEoM1TtULQX9tTTnVRp7yE
aOS3hP4VjZBlk0lxyawQXF1dlllFnwTinPudNcXVVLyrpXplheDV2aQ2Zdljncz8vobDaU+GrGyy
6WgrCMGrC3uqWoVX0RL3zpnOdQzJnfwHpjnMpAz2d30zNKygBJ8ece1MxMZ6RYYa2LQIq8a6KzX2
Sbfjc0leSpLfaVr5vI+6nexewQquXTjdFJm8mXKO/Qb91v1RCb0hR7sO+2oestANFBnkZsJ7BSnc
gHVrzqmmw1KdH6bikL8oft77OtD6b/9+ogqhbwUm3IR5nYxWvsC+3n6y3CNq50GyHCIwmu4v5PaR
ssCrYnA9bXHQ1aFDWxa8Uk67D2PhE/Oc94d9CO7Pby4PzIf+D0IcclV1SBsmYJsO3OnaUc76Ivmc
kJggUiYXkGMdCt7DS/WrcsK91Huz8a6mG9shmqEjyYXZjtehJ3LQkhYpHb7P2k89eO0M44AxJskb
a3OlwJ2CtmMTAlLi5FChg+BhWFo0P9sRup2V5GoaZBNQm6vlQvDB1iBB/4Z4sNJHF4NeM+oo80du
CAQt5YZsxh8XlwDn3wRThbBak60qKtSocToXfDMnGD6eohBtmaHZR35saV/2PUwGJ5zMfGRg4JsA
Z08HTIx65lCCbgSaxyqIaH7sY22v38U04WD2VaSZna4itDbMa2mJ0Yvv9ShLruyjQIvjtbvFCyGN
4cIizmdujofRCEnSSg6mDETIoVALbjKCayRIRvOKdb0/zSqorMvT/or9roG8CQD/eAOSea+NGeou
qRDMcHYUw1usG5IWeCMcm+LjmISd/bFxP5jkuA8qs024xgfQYpRdA0xFTz3WRCH8Afn4cB+FO5Zo
mQ2OLoIUovqWLbHSMXHXJDhMiXuv5X6R6jxDHffU69UleNenyxqOx4/Ve07JlLkbQG4cGMjoKT05
QHL+y6x0D/tWba3dGob//wqmjhWzZSlgiigcjcNEgiJ7x/asIYRXw+AW81yZgOiT8agt1Guz9Jba
umQWQmaJEIe0toQkcc9h6I0ykNRLrRs9p7JLdCtur60R4k+S95VBDcBk5Rfd+WDK3r2bmRlbBc2C
pjomWhSEk9q1TlYnPb70mgiVfeuGBYpfR4F7nM/VUVYi3lw0XAy2oUKE8g1hIlVj1R150duwjw3K
ifMpl5IW8yP/5uCsMIQVq815qqcSGOaRHtHScWDFafKnkI9bZH6TSNxtewFXeELUbqp4xEMeb5Dp
MIc5GgITqNX7ml+E4wlM1+84PyBPBRmehdyx2D2rO2x0MmXAk3guTtEyxEEKpiYtn9p3vBds3tzl
oIL4lnON05HpOUonQTtlZ5q60CMlsirM9tKtQISjujjaFCkDB/ld4c4OrYL69uJroXrSZJQ4m74H
qrP/Uu2+oVqbIvBvaBWyz2q13NZIKFhxe+5nKnn1bh7YFYwQSPO4NPHRDxg6BgU++sdE1hy3+e1t
m6DfUB2Qb7zhIVtoGi0UEhKB82J55Iq32/fKf0i7siW3dV37RarSLPFVg2W77R6TTjovqkxbouZ5
+vq7mOwTK2xt86bz7CotgwRAEAQWHPkwufE+38mijlC2C68MCvym+CIxX5ODUSKpcWTjNabNKQKf
vURgTvF5FNG5CXD4Vx8prDAGBb7DKyQM4unu5uVebR9o9vG6CYlgOIcXyXPXVjlgwrh3a23w5dgp
JsVdDFH6frPFBTQ/GgieoXdo3/39tFsytQSNDa51oyu7bKg88cmHyI/KHdNy1r/TvI+HNxSNr0E5
/4fayaTHfHn4IyVGNxYend90wq7E4jxeGCp9VUIlvNkYHKrTgKiBHP85R4tlruTgn3Iw2bSqUmZI
abtL9Vs7PA6iZ/NNW70IwlOPUWlIa9IDQp0Xpyrzd+Yo4hjd9DorCC5ATetESjIkTDxagyaldUKF
ovVHcCqI5OAi0nKRxqjuAYKpzpYemIVApbZN5pceq5xPm7Ru6ccG38fDnSE/JsPg1RgVoZaiDNn2
ibBaLracq/gQPHqx3cevEiGYuOJl30WOjZnfa8d2EYuJvQIz1KkYehXbP5bqEWMAdCfRer+L6I4m
xalr6qfrnkekC5w7oHSi6sjyWVqTnMOpvwHx3YMcKm+JsVdryDkAahlSUWbMcKZPheYM7T9JJuDU
EEnCeQA0tCnGWECSbNqRLHWn/s4qRI08AhCeakgJ83QmOrTOKmO/Mp/7scwdTa8ErJ6bxgNSZhOB
Djg1+H7Aimr5vICnF236O7monJiIUqYiBE7PyqGwtHIBQlS5uX6vSN+u69Wmea4k4PRqnFElEZX4
fkYOzfyVTXlDDsl4WwcF2pB+LRWnWWSSwy7MANT6YZCjf0JVa6f2jABcY34RtMMzhltcl23TRg1d
lXVkLF+zXWZxkYY9iE+8GsUz2ewtxqdUf6zVzLW0IriOtblPNkhCdRTSqKjN+N0fYLZCaisF3lAK
GCneour6qFWG/JYAcYXC/sXK6/S0npbIRk6xaffhrLmtqQpi9y3DsXXN0DFnlU1b4CKc2lwKxGwK
CjkTJF2MW1n5pw1319dq01OvQbiDrWiGpMWQDzhPy+1O5IbdGwfLJUG2l/eie6MQjdsaYqZqliDt
yG6p3ak+/ntLlXc25tUL0djX+INhLRu3RRHophU91VDaMbvP/4OzyP9TuC21W6Ox7VwpBM2mGkXa
Kp6FUC/mz3h82IfGEH64vmEiFM4JLQu1sqLECprdTqrpLsUMmusIW25oLQfnhrrGMiYlgRxaX7ta
XwRSbb9rp/SuX6z4DUZkYyCshYSFoqNC9Pc1K0MKdsgBOxQbRu/okW34MpELQV/FtkS/UPjnBWIN
fYNhTyyUPrUaooIMk66DuRd102w+Oa3E4d8ZaAtn1qGM3wMj0vcii/ZZk3h6mt6XEp4J+w8qzb+X
iYQ7Zf+cKfKRDjMGXqI3giiCUG/bd1xE5sxak8skReEfzDr7EM+lixy+CbDrmiIC4aw5s9SwxcQZ
RCjJOerflcXOEM03E20dZ8KpmdA+KiDH9G0q9yMdnA6vEVYkcLWbd/H1znHGS4y+tiYZOHBMsqu6
6U3k5z8TaBlck4gqRyQW+33lK2JUeud5BjgSHm26uJmdO2Wv+9oiOAs3twg1ngryvKD+5h+l4C4V
g5rzj3IZ3PLS/p3wJXl77VYYXDiRzxg71CPJ4ZWS4QyGhtFmyw4Fxn5jJYdsiPZ1n700cRIobX1j
SNNNO0uP1zWR+aRXnt7QbIx/B5UAaup/X8/CNpNYqeCzBhkjIKjlF+SUUUYbeFMr7/8Oi9u7pl5C
zNQGll3cajlS+aNrIaMSRTdlLLoRMv/3Wi5LxXhMvCrisYyTK+5GWapNhJzLGcUgtX1Ph4Pd4NFq
uVPGPaYbCAxh83gxLoCcvVm5NZlmZCG71j6ayRdtfkNbBUiAfwnEbVQzV/FAJbgMPZqdtLqLaSdw
StsxxgqC2x9VL9DzzNYMFUjOMETOlB706IjX66yYHNn0Z4pOh3EfvaUWaS0bd3A2YzSmywLZDK1z
SaR4c3uO8+kvd4izNmUiqTqilNrrYGTNTWUKms22PcZlh7gjWcZ9TZcHLB9Vz3P8DLWOo2/XLWgT
Al2UCsgvTTQHcoHtUHZjMhOCxFPpL+hIoiA2/3wdYtMhmLqCCiIbQ3T44XlR22lJGuIkHqvnNt6H
keUk5bOqfU4yESH9tjS/oPj7rapPaZbHgMqiHNPeNFCR7ezu+3V5Nu3yIg9PnztMJdVHzEjxyJj5
0jAcjF7EEscU55WvWUFwIQMSNlGLoUZQrLhw2uZTKlEHLPrt8GQOo5vYz9clEi0b59riAoFflmHZ
JnvfJR9LzUnUp7+D4JwZ6PAWOpeAsJq52DW2MTqLCvJFPZ3315FEa8eEXZ3n02xYUcPUrSa3RnTb
6h+W7r3djk7cFo4Risr2mAu7tlWci8uqojLnBnCFjYlhUTAWlq/UsaNTwevo9tm+UgrOp8V6lqhV
D6Q5WHaM3RiL6eYH5Lz9whUl8jaV3FbwkmTpBPNLONcz2XZK2wgv8kOz7OKudJdClIfY1DqECchC
gADP4kmHumrRF/C8IlaJGici85MWT04e1QInui3JBYZz0q2pIJUbAmay9pN+12WCG41IDG6lOow6
aJsZthpiNl4iOXG1U2RDcJIKQHgWIVCWTPZSAKQsvKn7x1rAfvHtut2IILiTYLIIUnmsvqQsQry8
35LyOZxFl0wRCOfY1LiULBDLIA2gPIQ4EcJPy/RwXQ7BfvNUQkoaDZklAaKsF18KzSAiokKFTZu/
aK7O/sLKxWhF3c9VAYiqewhbHYPrTd8s7P2oiLo8Ns/OFRJbzxUShnRI5cKUV86i3UypX6rj4xjn
TtTSW7Wq36Rm6AgGMSlqAGUObrTHsKlCqJnWEi+bl5soqp4spUkFONuBoX0B4rymEWcYFshOnNEd
vHRfu6Vr+FagelUg6mrfXEKimDp8DGqd+UmBUgiSp7bCtas1dmoPB42q1yT5Zrf9LqxEry2bmrEC
4zSDYNbnVLFKsLqkDjhcxjHItUCrW8ECbir5CofbKFK1JjFH4JShbDo57n2BkWajIL4VScPtUjbj
fMhqLJ2G1tfOXSoTg4j9yHq5brGbTmElDHew2VankZgV6alRkri9WU2oZJE+mU0m+X+HxJ0Fkr30
9Whh2fLqBz/hnNxVkqi7Z1vhkNMnpm4oqAD63WZHTatp3sE7YPFcGqWObd2NqkcQw4VRI5Boe4su
YJxDzdNwWWrcILxeoqe5Go4mYZWO5rPWtV+uL962zl2guCixn6q0M9G159WqPdwkffK1ldW3cCyi
Of3X4nEGRIci6hTM6UKXjBz0y30of4jKYzq8n4VFHyJ5OBuq4taeyASoyR6DeMSctLrbXV8ykSpw
BpS0EV5g2H1kzJ5CkvhDSlzDwqn0qWlE6QKRJnBWpGSVokhgUcCT1QwFsO7nzMYws2hXpelbMpqr
TeLMSJFwcuTQAgx5Kc921N7LanpE39S766u35Rcw3NUkqLHGUcGP0Ctk8DXACRAvibOjlnWSJxHl
XaE2b/A/qMRBlTVKwCzg/W6wZdrVFXJhCKfb2o26IWhp7uTyKFi1LWVYwfCc3KFRa6ZkAKbQOt/M
bNAjdyBIrgc/XDq3rAzBlWtLIdZ4nB+S5UlLZgpnlyqfUN4d2LH+oBbmU1t0okvQ5k5dVtDivJA9
Z6oxKDgoUh1U8CU59cOEItHpDe/Ka4k4DySFi17VrNS1J08xKiVmWeDiNpcMpZuWgsmhmAXC2VAb
LzUSzwCgnbZPp8nR1Mi1jd1gh8EbdHuFxJkQmv6zWGebQ6pD22ZeNYGftxW9gmy5OLJC4TRbmZcQ
HLJAiTHafNAiVzfp/rogPyqu+AvwCoO/mvRpWC/NhDWTj7Jf7MJD+qg41Ge0SAty0L50TJw8dkK3
EpUf/nh1fQ2tY56ZrGuYBM178LIaI7WCRTG6OXoDeC/24AC9eFftrfPLi+GqN0Wgg2tqSZzrcm+r
ygWb/b6KzKld00hj2GjX8tJBdstU7xxzLI69KSo/2d5GTLZjI5VVXJV/xzIzuW1ICawx/zAR5aGe
svdvkeaCwP7BSppUInExy0DQ02i3yNFzGfeOZafeYM/udahNN8jG9P0rDLdpeZaYtT4AykwjJ0kc
ZcK0nehRm1wLXP7XsUQLx22SOTVgPO6B1c/HSvoY2iJ+pc2LDPiCfknDeYysbmJqNUAw7lQXM33c
yA9P+QEcPneii8xWZ4aFt1kCfhUDNJF8x39fmmScJEQTUqfJhzKvJSe1bLBGDZPqqkojOYOaqP6o
RJ/RKWY5YRNp/vUF3ZIX5SqaquOf6HgG4eTNe7tsMVsTxPRZfuhq+T0xyqcxU3cz+dqWqI4c8bak
fdTt7Fuhi66nW77mN3Tea9LURCFJSTwSO9FtGLRO5pkvfZAHX8ddTR0VfPXpXXYW9fdtEYL+BvzK
kbZTheQFQpFDGKTgqieRg+eM8qS5uSeNTr+XBfVgW+m+NSTPo2jluIPHBCvdfDWc5oAOxkB5NJ+k
IPOjnSnaV2Z1nCv9DY0LFsquo7ZNIaD2lLHS8ere2A8f1IN17p7nr9mtcsZTucATiJTJ5sKGguD1
sNdzgnGE5nnu7a+RWb2raeJH+nDMjPhYlfZNpC9eaamzU1ap4BDmiwQ0W0NAbCoGKEuIjMsa51ib
qjSkVF8kL3VGny6OCk4h+SV8YtRshtsENigLBSEGt9D/QrKcKoqiVPT0/e5pR7ky1LhRJM9uv47J
l1q6K6gwvcL5vX9BcPVESwO6BvnI2cpRdpXZg/TzYIS6dnucyL6JEUeMi9XqhHspQOQrzXPJlGaz
wUoOg+preonHZUPQOcqduLxQPIlQnYCSzVhmCKUNx6Q00bxFC6egcxCbuSCq4UOLV2CcakaDbtha
N0keJq772q516/fSbR+EmOH9Yp4kf3novcWHpsbOYPv2oxw58uN1X7utKb82kXf3NKRoII4hb6ws
3jLlHi3TG2sYnL+D4Y5+otpL1yWjhMLT7gDGmrsGDHQkTP8sTf5qQZm0qwijbzBorxiwoHlduglG
eLcGeAck0YEsWjTuxG+iIlaiGTDmHCG9HKMVob2TlFjwGCNSd+4YjMI+poaBRUtj+WnOxwOViWBf
RBDcWZcsuV4YBSShWuGVTfaiJe3761vPTq2V03+1J9ypRuI+y8YIRovypz09RgELXKpAlMQWSMJz
uMgZCKTIwvYkVnZ2Nh7iyPSuSyLYdv4ZO9aSogsX7EfXGfs5VV0QVqFJVvQuy7b1yoLxHC50Abmh
WQKGFC+5nLmZ5ijqewlsypP+7rpEokXjjqaiZTnyDtafh0+gCGrzh+vfF3hTnq0lrMKO0gqi4DgC
lcotbe+i+qHPRDHb5s6gjBTEmghdTYVT465b7H4pIEcd7dpM9rR43wlzXyIQTpGLyGr0iECRszb2
8cZ0ot3sVkIi0s01u8jC98/IsWqPjQFZpjIp3Ejr7uSYGP9QdWncKloMQQgokOrHGbVymXOrGEsc
yXAyuowrdBdoc+2Ppi4460Qw3FE36eOClkFIhdfyKP0iKfuqf7mubHz8/NPT2Kpi4pqONxhelKJa
UJVmYYNy220ObNwi6Ct01ZXOs1d6816NHCoKLzd3yyYyLkogkwPJze8njopGoabPEATJ6ZNSHdP6
IClB94f8MP9KdkHh9FttogFqDZQmSW8MpABi8JH3ib67voKbm7QShtNwxRxMLZNgrlN1zvJ3hZW4
5SKKGwUrxjvqhi7NGFOAaMtu7F/CUgcjQ+fYoO65Lg1/ueFXjffXpJ9oZSps1UrpAbRUnoyHbU2J
HjDaxJf75qkcm1uMLMeW2YGRS7dxhQ7G639CsKS8M08J6Kr6Av8htT/GKECewXYtHOTEtv/ViXHZ
N5Nz47QbJQW0ILg8Kc3gdpNWOkVhyH7TLu8XY8luQf/bu7005f516UR7yc6XlfOQeytX8wjAg/k1
mZ5L8j3VT4s8CO5wokVkv69gIrtVkp6diM2oIFmkOtoYn5FDF0gjgmHSrmCMKsVUo44tI0GedEk8
LcN0IE3EW7+5aATJDQWtHmDG5oy579VRzjS4wkTKz1JjnRvNwpzmBMQKVBCxbIYSyDFj5ha7BfLl
pHFiY0Ca3bILk124ZOnR8jXG0a3VmalLwzBxkIARjRbcXMYVKKcUqRKhpFDCQ8psYlhilLlatrjo
BnqLZa1gOKXIegs8/G2Pm1rybZa+DsZTN4lSeyJROI0o2ymWmg4YqmK4pHmgY+kp5VsuLStBuCOk
Gys9w+xHyYtI5pVzlzhkGj2wiAiehpj3fuUlVjic3tlWmcdJiH0Z2xENeWbsdFHl24m+typkB1Lk
ZZZ0Odv5H7br/vTDBBxJmgZiFLRo/W5XlaxKoxbDfJNub+jnJX2+7oW2d+nyfc79KUvbjFRmuyTN
XmXojacVqU8nWxf4oc1weSUIp9m6FVMpa5i7Kx6ofC+LWty3T6wVAKfTVlVRQ16wRQ2GDmoe9fXR
MU/zTsGkSutFNC1yK2ACfwgmk6PgT8MDB7dwQ9OTvles0KOzUx0wquBs3Da5oz8Nvr0bb9qb6MP1
ndrKeOBhHSwiqPaT0dLORRjQ7gbzOA0Mwv40IkYr0RBWyI62jz3i0tPkqxjrxCg4pIN08yDf1Pvr
+HxnP1PFNf6P7PfKxcu1GlntCH7t5mPvy5+1vYF2aI31Qj4svrqPvyPR6iHNIoBlGs6Z3m+wXD4u
Q8ocUzYAW/vprYqxDKnboBIpchs3EmbJ+NGVr4Tk7G1E6Vsdd0AzkHBkaaUIabnlRnIzJ34sfIrG
u+z8h7Wcr0B5XRotKsWUrWx8Y8lnRRJtHVuja2vIGV/bLXKYMoD4YB7n87TvnMm1PyZO7Is4Zzfs
/Lft4sxwzGQjBsETHj3iU1zeNtmX6/qwEQHg+6ZusXuKCRa83x1iUeYJntoSJBIUyQVHIgjEvEze
G+E/13GYR3+9ZBcczuNLLcbjoHldAmtTgcpkzaVwidXyJU1ONL4JW1FRkkguzrojE/VinRHDP6aJ
19qVg8S7qyS6q/Z/fmtdryD/btGj3lfNZUgWRzd2fJ+2aI8UlPT+SBpcWT0+iU6niOrmAozWn1BV
9Q8bAYsHaMWJM7w4N2idxo3CobDf4qMoLasyc7kGztlw33WVnsZYSmTRH+LD4P2YAuRXPvGTOwmj
Up3T5IJeYUcO+xwl5wf6JOpZ2z4eVELAYwaOKUwp+F1N9VSf7LnLJK8/msGPQfJfUrf/2mOcU3Js
b0SPUdvac4Fjv698c9snYJrPU8lbwqM1nVIl94w5kBTR27AIh7M+Ffz9Q9gAhw1GabUbnZiuMdz1
YPm4bn7CBeTsL5XNyrAk2Ln6MLuYzeNPe7yPfKs9zN/aFd//cOzovy74soCc+ZVDO0QGGOG8hGoP
YVM8lm/JfMPufkHwLzCkmWcz6wExRPQwmdQt+/qsERE517YDvsBw56Vt5UpOY8CkjbYrqXwzIKkn
2By2za8t7ILBWRhdtKwK8xxp1tjpUSZ1YkOeMXT9jGesYMYkQZyenubPe+X+LzWdf3RZxkSvqgp6
MYV3naW6TXog+ofUFGRfN+Li3zaLOzFj7JFW2FD0XFpOQy89mjkSOoNo8ItIzQ3OTySWPmggwmW+
avCylxa8u+2OUak1zvI+8kSZftHG8X4ialoCkkXkYUfjBRGlY4zR0ZjJfd9NGPkhf7uuKD8SrtcU
hfMXddnGoTVCvJ9sUOpxObVuGURH4la+vKMI5aAoeKJvdId4yuE6vMBbGZwPmTR04efMh5hKeW6L
r8sop06jy7u56QS9mpv6orGQRAVB2SumNdStt2anRwiAkydbe2mN2emy5+vibAenKxBOKdM2qjDj
EiB6MJ1m30J4Gh6W2+h96xlHfS+9xOdZzEPBjPnVHq5QORU1Z1MjGH8F1HN0q+3wxurJh+IfdYe2
pkA0bY6JcA2MU9AsT1KyMLAeumK/lO0HwRpuBgcraTiNRNlOHC85ABpv9nGd2BdeeLDfQf2C5Kao
HZHFbergCo/TQdBBT3iQAt5Y3FDzfpA/J9J9EvXudblE+sedX6FUWZiXARiMqjgkceWDLPEwq4tA
zbf91UUc/oWlMBIyykwFNVy+cM0uz8OegHXdW0DE1zxUgSaw4a17PYKoX5bFv0ykaYwyDbaADUYY
V7vMC70oACsoyiSI1wrkEyyjyh1seTPLuZohdFQU8xhP9DaSS68Y7eCvdutHBLsK16a6zY0B+THQ
CyKMivfK1DupLlg5tuVXTIlnMJPjqFYysM9itmEYVLthrwRS0GEQ13VZRDCce2gUEmVyh/3RMf8y
25mHGSUs8l5YXCcwpB8jn1ZrNoIqhBoSxGHpB9XN/eQpe0J1Z4GTpP9xhqSpa9yLpowx+7y2ipy/
KEurbxGIQunqxi2y0Ynmey3dq9PHhri1Kco6b2dZVurO+Ys6bWhEK9yc9IfmYO21L7aFiCC+lQLM
Vdy1B3WfubkorS5EZZu8WtwZ1+2pY2YdvtePsVugfZUe9fuwcDTDmXzNL8567hiibkOBt+fbwSXM
IaymFLBS85GS76UpSNsKNo/vBB9La6lmhelMpVI3LdRHu9T25aSfDdn05Hx8pwkHhfNFcz+vEpcd
1DgfonUWjdAfDo9/ZHYXHph+ho7qVG4vsL3t9TMtxolqKq9YUbssSgcVdO3eop9mcpeLBntu1d/B
+V4AOFmqySzatoc2KnfpLdktH8hj+A5pznFnwsZj061vRCl9ZlCvDe4CySXDWi3M0GUGmezYPJWm
+V6u22My4j3VClVfndQ/f0L4TUQuqOrqOG9BjYuL5pQ9Dn1xjMP5A+YrCC4Uoq3i3CTmkhdSqjCx
wuqkp2gBsqb5+3VXvO0iL0vHBU+dhRf1wcBu0e6xIi9Z8oH0XjL8pSScR4x72pXKjxvYWDs2GgJN
++W6HNun8EUOzgcmZUulWmdbEjdOb9yPCW6XoN27jiJaLc7nmXFRoyYbq5VZ0X6ZZ0caJ7e3vkTt
32kYT6kVpSlKL2tcgsouc8rhVJQlOBE/X5fmPyKzX4vG82k1NZh3Qxtupz+SpzBgE1yUx4gi3cao
pUP3TRfxi2sgnGuIZT2RMqbQM57M8+EOVa6O1O46KsglCpSBf4eV+lEu4gLbpEof8oii/fSrZqeC
8Fm4erwXsJZUAw3Kz4sqy2ZUsSO5bJR3ccueVPIPgu1Srrs5wvkDSSLFEi/QceWuOEX7NjATJ8uc
xc+96vzG4OmiHJxnKA1St8ME8RZMczmWn5FadsIXMBm788cGtBhu5FZ4ThHNixTtHecqwiiGt2sB
q0XaR4zSdfG4jQFuZSGoPBZuH+cxaBpb4MDHahZQeOR7sx0op05KwBinUZf79Kd0if8e8pcF5ZxH
MlRNa8kAZLX4JrLbleyYXu/NXuHnu9AXhaECCTV+hEkIwq5sZGaAe6s7vCu85QuCXw9818y8ZcsR
3cQ3906XwZmJfAY6pTkJGzXLJLD0QEL1GGfnxrwxRKa9nR66YPApURMcbLOtAQN3h5PkFGzk+9nY
g+nSL/ZWgFeCfReEt7KXe/+Pt77NI3mFzkx0FfTqlk3QMfIDffZNlx6lyMFj3yMLblLMgpUqRxIo
qmBRDc5pzmo2xGlRIk3U4gIjWUHbdIdhFt0iNo+2lWRcDEUkObKoXCCr2B8j+WOqj+4suVIjquBj
OvAqVlvhcF7T7pSaNgVwhkU/aJP8Xp4y02/I4ORGezN133SKDoosEhyoIvE43xli1sYQJ4A1h8/T
lKLa85mGDya6m647aZGCcF5T6nLTTiqGM6ruUC77qLKC6xDMA15bQc5DgmGLEkIAQcBgbMP7l6D2
7BVHmQO7FZyk29H8ars4LznrGV1MZm7DTtvVxzKwD/ZpOLLbCepjz8a9sEpCpO+cE+m1nmalDcTG
w3M6ijK6zmmDyJfvx93sNW6WOnri/qXr4sskQfBol9II1Kh6pmnn5HXkWuT7W3ZOMxlRs2a/GnQQ
603ULglMWZoza9fHav4NjYHoZyiXT1JR6H6R2ol/HXNbIS+Y3AbGRCo6aCTseqx8PQ/f14roOrR9
fQUXy//k4rYsHamJsi3IxVL27W1/tg+tp7j6qRGmjra14xcUn0zsKjsxu7jGEioYPB47mezrb2gE
UdB8/D9x+PRhl099qhIsmTodRmuvJILXdNF68SnDdCFqGxlYr/loH6vdtA/3gz97Kl63bQHWtrO4
yMK59aRTw6SbIQvux24RHmY8vxFMLsd8NhrF3nVdY7r02jNdwDjf3nTWRJoKYHOduQNEUx4y6Sat
z5VyJ6lP18G2PfoFjGnK6iiWlVIzJgmLqM97efTrfv+ijYfrGNuZ5JUqcO68TXRVGTRIJO2XnQF+
tqYOooBViMn7fPFEQ+hFC8i59ijPFT1k2q0ZsZtK36PyXR4/GtM+6e9SSzhYSLSEnG8wQWtTVhlO
kuxk9S4TL3ov32N+48E8dT7LPyUPRuJY3wSrunmRWa0q5y9omhuRxWIAkj+YytPcHbXhHzkGv80u
nL6Cfs+xc08LRalDgbh86rBWbCvJCmYLcvNhGcZ9ZuoPttU6ptLtr4so8Lp8FjFXjUqeUAfvpWD5
1B81kQsRfZ8LChdrlgZVY2FG8aXIjv0fkmb8vKtcdugVx/9g0jBjlpxEmAufHSUq7ZblQbH/ub5O
AvekcR7DMqu5bQbgoHTKn+bRKariVBfzSaont6CmYFu2r0Tocyc4fMH5z0+xIL1KQmIgrzLsRl/2
UwxnMA8hXs/Vnbo3XoSX6O3j6oLH+Q9jQLK4RjLHUwO8QADPihzjS7yz/OqZOfymdpLviihoY079
tR++oHJuRGobg7YUd2gV7yutm6ZO7poeGmV8VnWJEZAiObct6wLIORJd6uRQM3HTJFboUOkfhapO
r3lV/nhdXZhjuCYY5zgGjVjpwgpV9IDlP9LgZ++zqBRLAMNn32IGYg3YNb3RnELP9jSJA0pl260m
ioeB9pSV1S6fW1F/qEBd+IScnahdUjPg2EhPuRndzkQ5yYUiuKQoIgE596GmQ9fbBhRkdEdfd0Gu
cqeCeCJwLFe+C3GNjlzZ6W/a0kvAEOdc30SBsvDZuV5qlEZn5Zhz/VVLwLNgp05pPlhv6E5GGPdL
KQnnW1QttCadYDEJTVDfHx9UtXNBJfnxujiiPePiEGVRdZkM0Mk61fwpK45GZvh6mb7lmXklDedJ
ilgiTapCGhBzOGHxuS7vlErEtbztji9LxjmOuSkrqUggS6kutyaGNRrN4IWzsQdBF0a+/yFb+b+n
zAWOcxsDBrMkxIYmaNV+LHYqebm+NSJ3Tzh/sXR6nUQyAH6GbwrqAe0TEs7Ib2PowFlUPLSpCoZs
qKCfUMA/wQXbalJXi5ngEplWyUGRl5thyoOm1x8EYjHzfOUGVzicZlOjT4hSAyc5mccCYZvkGmd2
g8B7r6eJTpPNWGOFxim4PBnyEKZAkx9AvLqv7upg2Bd7elpc2avv6J0o47W9bStETtc7TRltieUR
q2ZvB7pfvjcPGLYaHeRd6dkdyr5ETVTbgf4KktP8WutQO9oA0jxbd4yZRcJcZAfZYB/ULIUjSgaL
NIXT/L4D+1CkAk6RiFtODyr9pOkC7RdhcMqP5HYppT+ysYuxk4zPJWnuWmvcXVdGAcqrxEmbVnPc
M+3I9n35OW8flPrTdYjt+/Jlc/jO0sYk81TpwBiPdjAG076ZMTsWg0MxO1YSJUK3S+ZWaNzhmJdN
O2K+FcvT24Hst3g+cvFQlQbpafAjN3lo78zWJQdRVYxQTM59ZFOSt+HAxMSpjNS2t+xB1oOUNoo4
BOlQgU3zTAFZl49WFTOo/pSPN5XIs4u0gv2+upz3c5bldoHv69P7YvhWy0+mKDW5DaERU1XAGanw
WZqobEmWhWHoDUbjlFF/SJLYmetCcO5uPzgYFxxOHbLMDqVkQDWPdjcjiJ9BSGefWfsWPQ4fLFfD
c/NBPtQnJGJ38XdR2+V/OKYLPKcUZW+TVFcAnx3ovnyIvdSVP7LHtxTvG+rjdUvbPP9XsnIHS5Nn
iqLNWFPFOjTFgwoeXTQXYUrJXE7OdahtDbzIxWsI0lI6ZVBj+U03UkwSERTyiAC4Q2QeDByROQCk
ojnOIbkZFdGY6f+w2IsQ3KkxWeOs4UE2ZO9rnrXL7lJXd7Qjap+CWmCxQkXgjgxFrVo5rYHVoOyb
uaV4RwMlUHeFnwlrav/jCL5Ixh0eUp+pqm2R0Ot25bOxy3bpuXPoqfdkrzhGnqhTUGDMfGpmHkkV
Vjo2y1bfqdG30fgqvaW7GBy2v0TiczIksUirwGPAJxWFaxZSQHrDcqP8T4nXfsa1KyTOZdiSkbcW
KwCUAzSiUGcMwnvqmqCyszADErEnuh4N77o9MXV+HRNepOP8hNyHJu6skK4lH0BkMiels+SeJSof
294oSyNoJsUkKH6inB5HtG8alIxk9dmYvk7lTW8JwlsBBH/7pi348PUZEDkoWBa7O9kWlpDSd9cX
7D9U/Jco/GWblOAXmVn9PQrVPiNPguqXJUie8wPjAMOVQRAobfujCxynFGBVyPOeOfKlKO7Nqvxo
LsNBIJK8qQQXDE4JJEUlesg6AuXjz/YaHfEDa6p5U4m6cQFiwq7Od0nSE02tADQOqot5rdLoNXWP
5kNNcExsn0gXIO6YUCe7NycmUV4uo1PTfpeP7SMIfU+piiEmQiZTkfJxp8YwF+ZSUeAl804qDgm5
18VzDEUg3LExYgKUsTDNk2ZMSbCNoCdlCdLU7thL2DE52U0pCtWl8ZBP435QpQBjqfwmJYFkaHtb
aQS+Q/R/uKMlXxJwUxT4P7WppF6pT81urNvoIUsHUSjPPvXaTV32kztX9FDucitkioMTUwe7qh0s
nnxmLdNaQI4W+sILP/ate5F/vG5+Bl8MY+mF1fXMJ0twyOH0f6RdWXPdNrP8RaziDvKV61m0y7Ll
vLBs2eG+g+uvvw0l16IhfgeJ4ldXndYAM4MhMNN9p8z/aRENmWsNSXQq15ONBBxNn6L22TBdOy8F
0XB5owyZyyFmvKzU6GDE0l+N2lOnfR0VQZrahYCaIFg0iQpRQ8437Xhsh3jEwa/mYZHWXk9Wx7Z/
CBIV+0PfucEGhfO4Qp4yG3IXkVd2oEIoMS5PD9ZVemWHdVA8iXpOdpPIBo1zuhg9OyVtGPFCdScZ
L8YEVllpdWtkxuwjh9cbFP85TGeddeLDMALOgfQTXiSbQZDld0/6DQTnaGaSqnJnASJH0+YQtMnR
HiVnXp8v79FuwGBOhsiybrJu8d9TfKdQXCAMgKmr3oGwiztUouvu/RmCDQaXbZME4rQN+whongm4
lnW3f7KOGmaDJCdCrYT9OY869JkFYbTf1bLB5ZzcWtZ5An8Pvh0D2V29yot94oNg3M9A2DAdllBE
17A/3b5B5Bw+b2dTJayetp4GP7ubj+Cecbvv2Zfme+fPPgQNTzQcviiZI0p8PMHyX9XoBprzfok2
dbbMgJbvm2PkqyETJWfyq52vBgUFGwezugpL0RfLbq5/A+aL+tSe2hWkAREIllcvcZNPilcFsd8d
8OQ6umAfcfJb1VEP9lH4ArafxX45L1/rD7YRWyA9QzXsz9AiKjyj9qijOwquLKvX+rs+198vB8x+
lnnD5JKzsSjLYPbMmfvMT8pPy3BYrFMlf9VF5u1ngDckrsxb67SfSA6k1Cw86FqkJvFo/XPRBKe1
aBVZithUeQVdCjNtgZMl8hOo+u/qAhQykUiFVWQOl2mG0VRawo4cDU+TnfwgyYtHbVcyRUpOzNPf
nzpv68alG7yJ0rwu4RU0sidH06szpFzu7HK+KrX0HlMdX2RDcq1JdE8gCgQu3dAOOa5k9dXcXc+m
5tDs0zjcTmMCDqrKmSEndNkTRfvGJRu9KydzmbFvtMrPEcrIDhQ1TkFN0VOe4IzQuNSyAIXKKxa0
0V1N+TajG/Y/WcILUaiDNJQzBUCuHBO78UxyGkdRct63gkBTQ1YhZso/SM5x2RYK65PGkXBoU/l+
prPgzN7fkTcILpLSDjz6VQyIQvvcz59MkjlRJMq3LOzfu/cbCBdHsmFaclnitas4xoeMupFnejF4
S1afhguusYVz3vvx9AbIxVNtaL1is3GY7MgIQMeDhnFR9SB6jt+/kTffcLj46es4UzWGozdudD35
q6fgxte1fSWsBze5Yb2omIoVU+iLDOQCyZbMcqEK27YjPSogqqA+RpY/1tS4sY8LI6selrZlM4fy
qkLduA9nrf2GNORfDqbLfm7yn0DqYEBuooQ1dhcm6e3ciRrKLnu5yX8CNbhxJTKIqbyRPLWghM56
B5YIUsL/KBr/3xsQs7+fStKUqGOmAoXxXxi1o3lZYB2bw3gafc3trsfwH9y+ikzjjlwd15NpayO2
GI+C7BqKxxpQGPNG2nnknik4LN9Fr4RCU7m0QeK8UxvGu8Qaa0tIrzuZp98NeMCefWgZuMthOouy
ochS9v+bQ1+tkyKS2TClMthOkTd+AcqsqZHcy87IK5/8XZa+bSOXPIZ16IuBPf7Lp+6IG9Jj4ZhO
8fDBafNf0QUevN8NKlJLa0bm9vIpPmjnPNTC5KAeiCDFi6KLyxUNaKTXjOWKVrlXlKepDy8v2H6V
9LZeXJKICAQ1Vor1qtvxTNUBzNv16DRTf5fLsWDmZP9u9G3NeOI+q+qqMS5eHU8JWINQe126zYH1
ydEwfhQ9bgjW7vWdZeNzEiRdY5RDSBxS5UiQtRLKZwhW7/V1ZYNQEnDYGhFKMCp9qoYfURdG1U25
vlzeo/1Hms26cWkiLXVJXxiJGUV/oeL1YfclxqMJYzcgR1u0S4JQff3M3RhFoikuR1a4QJPLm75V
XuvOju3rzuBVNx2+rD7IO7gxkMsO1txWoLiDFzbWabLDXjsIVpDdXvzvIgZkmb9HqzqANE9qYdMK
ljlq906cr6CAN92mHJzYbv5IGlSDReEn03jOh0xURLHT4xI+ly0aqxvpyDx/wRW65BhfEm90jFDx
5+t/ME/G/OESGpc0pGaC/vcCx+9eomsmNlXeSy4+VAsUbf9ogE3kMlwWAcUeJQ1bXvWeBTaabr/Q
Q+ezk9OA6HjqEeHLlCiZvL6wb9xUTu0SJKDwGRo04CCqPBD7HfXjEGgnnNXXomSy/yr75qN8Z0CB
fNhnGmz8696hdRMvCkbfDJrwQ++WGyiuFjFJrY5QVcdy2o/5UDtp/iSV3wQhIciOPPVLlhuV1bOy
ClrOd7NEj/JKPktScYi01psH3UkYbduESw4Fr8/T5BXq4tYUn8+tIiLtFv0t7P83e1mZrT0mrPiS
C19rHlN8v162VpCo+WtHO1bV3mYAUndK0EFXUV9eP0N/V4DDIutC5PHcMIoR6VWcwCnbZkzweRTr
LkRyCLpRbR0qeavtZmbd4lq1E004iw4JlUsxRkrGamSMQYgLt8zObXeosqCYrlJozmTfSpTm9e3U
PGciXQNhZHDpplvmscoUnILs9WU+tm7psntWFWoNohdCkaNwiWZslMEwWaIp8K0r0djpRPdt+3mF
QAZCsW0dtJHcRXhEKyOvdLTE9j69wiGBW9zme+O3xxpEoaiTvn/AMzdwXKyD5NfUYsbvN5JDD/7A
GglTO/dJ7V3G2U3RGxyuhjCU1dYVRvqYGxDWwJSRnf4ZQ/P+MspunG1QuEA2zEgiPeQnPJkGcfZF
Ur+pJHcWS9RSLLKGKxjSrOisLAdOYofr2DvV7C14f7lszK6zbYzhioao79cpj7A1FvgQNPo0ZKJN
2b+D2EBwQZt0Mfo1V0CwVp/VA8tz7OK6izX8GKf6anqVPFkydxJdge03oG2QuaCVGnNc1ont1Km9
iaFGeVAO+XXuUjT8Jp9LN3eXYPU7l6JnH9+nInzRBnKB3EAAKF/Zd5o66gUGVnLb0dX026CbPy9v
oiieeTHlspnjKpVhqP53D27+VHyRb+17xscOOTbBaOT+1/XbwhI+fzS1WesUW8r6LfND/IAJOFya
yWDVQAWtYFbAWQ6GoJ16P+6gXAMpeQuUTxyoZRrKQhjFmqlDX7YN+hmlbQwRZ0Hf4v62veFw2ape
lxr6KrgD7iOCEdnWbzP1OBrT07/dNEO1TE02oZ2napZNOPeYLPOvoU9MNnnjlXHApTPKZfIHZiRd
zJgGwk7tdz0ur4DEwAAXUQyoevxegVhtJBkGqRs/seabebDcMtX8bFZvazO9H/ApDLpSV5oNP5fX
T5eNZTH+W83AQXM5s25qhfZrCabEYnGioXIKK1irH+n4OAg+Q97tHkMydNMmcAMow3JG6rNUztXY
40Eyuemy514O1ujHZWPelyEMw7R0XYHkOphruYwWRRBJX6hV+4yPBN+O0FFyunNxhpA5KuVZ1Fjw
Ptw4PC6PRYaa2tlo1/7kMv6T1lXHg36Uf4BW3tHAlzNVh+xJ1HX1Ltw4UM49DYiirPMMIwf5oMqf
8e1YJqHc//mRtcTAh6LplobJQi6qc9uOqZVnjR8Rl141QeKV7tCAMX/2s3MOcpfLeLvusYHjgnvS
S70HH3vj97NXVIdxRQPWv80fbOGIRXQbOQREcdzCoREoN/oau1VqZ2thZ91xhqjNR+z4BcK/EBPI
9oBaFSBZ7GlL7qTrlSrq82N/6LugfTOET7htL2sUV5m1v+D6TzlYRzYzKH6k2HW0DQy3JY0+klw2
4GipPgZS3IZ2NN2kBT7KpkbIdL6bAyG9ZkGjWkHpy20OJeYEWXvsf9YtbjI+d7FTxEEx/Cjsmzxz
5s6nhcAf3pVYzB8geoWmP2IrqsZccvPhN9RpHS2qUfszPcg0lIW8gWyB3u3TBoAt8AbAMqusimyz
9l9nO93iNsMJ/KCcVA9SDdQTsWnthtAGjst+kplbGH0H3CSHqgmum/tGFxQYu8cFFIBUW4PAu21y
u8QmLMg4aTWOCxldpXU0HPEZrzqVYaPfoyemP9I0Di+H1Psqim3UGypfRRG70soy0VmaZR12TEZB
gowBYytGb9W16Dtv/xjZ4HGpD3ymKeQ7YOXkzp6ClznW69y/cu7HgYjpcTfKNmBclGVzrNboVar9
Wi9djHe6CoH6UOnIEBu8vI67/g5tINMAcZapaZx/dPagdxlIYfzWCGzl29J9+W+/z52GdQPxJgPK
675aP0j5YdEEara7aW/z93POty60jtKG/B1OGJUegn/ydLnv47+WiX+gL2LammMOM0BPfIaSe2iP
mZ8pNfy7eDDbRLBqIjjO2dCyPbZrCavU7FGt0fmCe6GsulHJNSjxBYeTCIvztXqa9Hpg9ZFEoeBT
6OdVSQxHWnVPTq1AHicB3vtPzNfIfVtLrujLzLKdlhbG9X4U4pY06KrjWqKIWDHuk/lWiWdufOI+
CEfednPhm6/oXF2bVuMUZzaA1+xqxTFMtGD814MDnHHc+THPq51NGjCm4mCPuttOAU1S0RKyJXp3
iGws4Q6Rmiwk7Tvmjv4EfrYiKN04bME0/s+4v1mQXoJjLrQ5s9Asbtlri0NElm/nfvT67qC3p0h+
MuPrZX75TxlD5zKGLKlFDwbB2s9N8AZl9nOV28fLEHsujzYYVSMq6th3CmVxMyylOsAeRlw2fiXR
rWl1zjI8Kvq/vn+FP2yhOJ9rpzrKjQ5QqRq29JvSHPqKBuPoSWXpDKPgq3v3lNrCce6XWKWtNxnK
l7/IF1PfMlyCZw89KG9L9EAKvt/2To8tHOeHZSUp0gKqap9ah8h+GMrnyxu1dw5uf59zvNHS2kJv
cch34OdhidBC61zZHIpIdA7ufrZtoTi3q8suTbsIpoA5ikIAoQRvCut8IE/GH8qJxdVwFhVnIvO4
w6sx5pRKPZyjwnVWPZ8IJqbkr0R9/E+ryMtaJTTtWggYInytm0Zzhh5DGMqRUMEk4n5U2SZUQVUV
5Tp3aMVKIY06S0p6+70vzpaceZH11KeTk4uk1ERQ3Jk1zU0y1imgTNxQVAOeT1KIBbwYMxTnBQXG
Xu4DdcMvq1gq3uS+Sk/kHDGOXNE03zRbvkrs3J+twhvb+FBrTWhYmqix8X+E8RsolzWiqq3WcQHo
csLzJQSeRvCK10dGlF65ok6Y3SBWcA1jKKZtvdONs2nXN+vIrnvM0amb/JBNRXjZA/chbPy68sq2
xKWlKTPtKZpxb0Cz7NBmILPrKsE+7R3uBC8k/w/BpSKTFlVNFch7pBVuj4NEupIl77IV+9uyweDS
kbkOWi+p+B41rwefSZflIRjf2at5Hthe/kUAt/f5uzWJS0kQSetxJw2Tcn35vnSLE+MSpLHjsJBS
P5bzMBrJMWpnjP2KBudFq8llpt5q86iG2oIvUwt9dNStyuiKROVBYKLAMXiaWzJB4wDsy3AML/+2
+Anj6AmWDC1SlrMcZTQhigq0/UT/tokGl6bkDpdA1QrIya2OjJcw8SrcCB56z3Iq9GXFt8pR9D23
u5wqVEJxDY+rJv4yV876sY8kNJnZ5NBR1bGia0z7Cz7ldjPVBoSt9SZTjdag0LouGh/dlTP9cyhj
Rzceza4FT/H3Uha+7zIf4KtCssHjgjrrO6I3MfBY1156SP3yieYuuWFhQa7bq8Ur/PzRPtZQiXwa
/vWMGCusNuhcvHeoqbpaxzaWEVjwb2bEeyE40HaPZ41AylaGgsQ7FrVy6owqUSrEH/0xRrojx6XT
560zFt8+EgaYhsTlCe6qcRH++9blWZ0upJfwvXdthqqr+sqhRH/MEFi3kQOW7kCU89+PBrHl2yBy
yzcNmt3IBXLLGJgYTWT31Gw4bcRn2OINt1BiFIX6bjbbIHLJM0tpIw89EOUTPeb35pHZ1jnJSRMU
wbvBtgHi0qZSgsVJUrGYjRTMktvJT5P6dHnDdj1jA8GlR1rnlawwneukryC8UXgguvnRGM0pzVdh
ZcqKmXdx9gbGz9pFUN7Ncgtgepj2DpN7tF1ybZxm6N5MZ+HDE8t/l+C4/JisRd4u5es+sU4t9lTI
qEA1H6XO8fIy7l7ibbyQ1/AeMXS8mgxLD4u70i9uu7P00wjlK+Z/5ErkGfsH+GYpuWIOwqPRarET
Vf9j8Okn7TBnrqWwV1A8vWqQSBe1Lor2jsvJvZV0qs0MXEJGKpX7qhLk7ozvdBpOYNcR4An80uTy
iFVASqWoAFfH/SnGzTKdk1CdK99qLdHIunAxuRRiYMZ5zPUIF0cH6ml4WgMxjXlcQxlUHd1Pka8I
otrk00ep0hVN2+h7YbSEp3L2S1tw9y+C4BKHim6U0mSJI7LcNP2cVy5NBXfl+xtEMGnKhOXf8Uok
1mooqYU1m7Q8GEodo/H0oCSoe+LpQ2nwFxTPL1Ho8zBbPR6EikhXvYQUz53RFnjLtVr3chjvFh7Q
wfrbKJ5hgupU7xTKkOLeVaJAp71rjWGjEGdWg56K3oXYVr/PUG943NefWWk0jWQsolJ/itQgJodc
Dbr+rqhEXT37Pm6AR1W3ZQvvUJzXDQVJyCqzgzmU3QXEprFvHumJvTHYnvnwgXXcgPH+19ZNZIHr
2Qdzi9NaV4b03CjhEp3U6BxbwWWwXWffgHFH2ITSpqGQzfQtffBK+dyi17hN/hsIf3TlmdJU2QQQ
RbmryP3cflaHn5ft2L1OJm+G8G/SKjh764ggMaiY+y0PxWN+DR1rtUH19PWr4ien8rte/3sBVVY/
bVA5HwSN/ZIuCiyTyirMJVDdWmWgFlKQjaJEu7tTeJpGDaqiQOQNnDEZSPDGhlJtao9qV0NLSHVX
sN0KFpIdfu/CaoPDmZRWsZ5YBnBknFWvsh94T5MeiF8f5zC7F1G276bCDRx3FjdUSwqbsk+/4bmC
+qy64tVhvLJqUS/vfhBvkLhDuBv1GjJmMEw6/PXZXvQgklxdJhlo3aTfL6/jzictNGFkPM8pmmLj
SgXLvP0MU1OijFDX9TXrWObfF030sbCzT1sA/uUzyZRVs0urxOVQd8xP9Gz9KCdnva+P1MW8x80q
C6JYYBHfQIZxt6KtZVgkYwCyPpldeHnF9kIYFumqYYG5Cv0eXJZVensGtaJd+tBk+cZYKansoD1t
fmAqU+zqVfsa3STCT5KdwPoNlsu3caQpZixHpa+UwaCj5dynIk5HttlcTP0GwTmDBg0Hky6wLHud
rKSHCZz64q6MPRff4vDvk4MC5gWVAKcHc58NKVh6oCdWZsIyoQ6hYN34i94iWYZZVQCmz2jkfkHi
K2zRDPuezxGiW6qhKIph8BKtw2wO4FWQKnzEXffTqRSNfu3ZQCxEJ8FXt6ryzJDgf6nGpYtACLG2
N3WaOXIDag4hdZ4Ihv3/JhlkfarIcmZXvtY/q9JBtr9F9N+XlPbWEpZnNxDKMse6XQJiNIpA1xY/
TtTCkfX1LA0i4YY9cyyEqG5ZhFGzcFhqqswkGTSQhzQ/qQHe5PxuEF4s7W39FoTLBn0OMYqBqJVv
Y7zfHxfz51qUospOBMLF/jxVVpM3sKROpgOVyZWpk4fLaU0EwcW+WY8m5DNhBx2ms1bboUFaQWZm
S8Gnl81S8WFPsgSlTwaIhURuWYJMNXpU5Npp8puu+MCNG6PDUyzdQiuWyg+YSpkiU63VK7/PinsI
RD6ZQ/WnpqIN9fK6MSd6b9QbDrc1Cm0SVe2Yk9luWqEl5Sibp/xfMxgZoH3aWMPtDt5DZPTLAQUE
YLgycu3uJpF+XrZk1wMYjGyiOwr86L+HZrOuU1JrFZprbF8mIW2eLv++srv/bwD8/GqdJ2OWdQCw
rqN7yg7O7wNe3T4xCakMXuBUbv4dA3aB6KKB/eXv9mgDzF0StaY1d6sBYCZtrRzogT2CiBkD3k/y
sF3a4HA16YJPyyleyhrXlFrQ38M2L3Xr1GFFQSo7l5dTsF38LX3SmanWqAAjcYhXZ0e3JQHCbv7U
NFUz8Q+N3VxqMwcQ7PZFgS/X6dHWvmXKfbz8uGzEbvRsILjoGQeTjlGaw+d64hqq08eDixZXx8zv
LwPt1hw4AkyC01M2FZ07DCQwEypmiuWaTg0m2+cD095gRWjix+LpSrbT7zxug8Yt3TDEqrYoWDrW
8sJGjmPfRhWvBnUQB/qDwLb9jXqzjVtFKtuWTiSgdS/pN/sZfTwuVOLvl8aZXmawY6vnGFLCAu/Y
e5qytyvK5QulWAgyElZ0MT3pkZFJZYH9kH0nT+S6+AZRE0c6ij5XRKD8E1wxlBBxY9u4Pg5YWnQ9
OK1r3S1ftXskkUMBorBecNG2G2hve8k/wRUZGtzMCKs7DAV1mxb3U1Yid4JzRLCHBvOoTWFE2xZ0
eAUMU8mNoruzgUFnaAhe9pT9cPvlKPwEg7nkqS7ZCDetJ54sPchJj2G2U1YHH8DRZUW2EGl4qWfG
bowpkw6cv5NV+cOk+OsQlU6RzI5JzOcosgTbs2vTBosLbCMap5GA19y3wYc8Wo5Udw5dPtll5V02
au8VCoH0ZhUX1LadEKlSgcQ+j8C9XYbNObXxBsXmzJJTl3nkKAl6lkTWcaFdk06qQSFU+XMU9kPk
FsWxnl5i7Ulg295nuoXRFtRnjLudV4mNhrnSm5rgLhwCj6uX+7VrHdNwdttjGUwHU/AZsOvtb3B8
GEPxyZAUYuAzIOqdhDSYpCldfS0Ol83aDd0NDHfwo2XFHPBiCpjR8leCV5RUCy9D/A+v+LVyfOAS
kjdqzPzPKkBrt3rL0/ilO1sUlwHQLD5aQRWuIq5E5mnvjpeNXWw3N/GVSlUbFSWWD02b14s0f5G6
ztVaAlWpoDcFASZaRPb/G7B6MawMwiqoPQlkx+IuKEr5eHkR9738bQ25fFG0sV6rFdYwbu9SbXJK
86qZvXIaBSEscjsuV7RNayiY0wBOfmrK51S+0fX/6g9clsBsCAWxHGzpcCpa1+yCaD6k1+XzFPTH
9ra6FhESifaHSxHa2ugx9h6M82XtkAKC8QMN/tv+cEd9M85rVMlYN0tbvFiZP2XQ8MFAfnddj6rI
uQXOwF/DjzKaybQUYPX4NDRXtaI4ifFoDJ8u2/R+hJdV629BxN9Ug+Rjqe0G62Y8Wk+sSstveofe
DrNTh+aVfa240zG+yx4MqDrQnyL+NMGu8Y/JtWnlhBpAJykyX66FJVLUZQvfK4pxFnJpIrLTdl0l
rCSb3lEc7btxiP30Ojq+/D0D50UPMRir4mAR9QHsbqIh6/gy1dAo8votuEkaJsmtqGRnZVSG9XRt
l3ekChVJNGO+Xw9ucDjnp3aTKrj7gcL4K7k6uHag33633qynyWuD6bx+jR5WwVvlvm3osFHxpEJs
nm4/leZpBuEvGmGn56SNj+t8BPGHKwvn23fTlfELiH8UlcC/aXVZhq+IIXPiZQx0ojmxZQqy4v6H
+QaHOybrZbbUUU7QGO2twYAJJbyPB5CTOsfXxO89NqIS3SwHEU+LYB1truRtKAVz9oR1zKTTONwU
RR+o7anpRNlLtIxcGExGnlU1gXn2+qUxTlbysGI6SRBr7I99dyRv1pDF+9bhrZ4WZgdjOk8JWCvK
eqBnfP0fzYNYKWj/pmGDxkzeoK113tboZcfSHYu7ISxD9dY4QfvbnQ6i5ivR6rFd3EBV5jBZ4H7B
e7n+JKc3+ngz1k+CxdutPg2iWrit00yN/y5RmoV2IEGs/eSI3uj4gKuhcxSs4V9tedNZdGTu5/4N
ILdb0E8niTmw3XqWXdVtAukBfOeO+bU71C+DB6pbiLYVbnKqIWx2FCVmlpTe+8qbudzu4YweKpWZ
qw+tP5MmlKP4ulVBwhFXB5sMx3nWRZ/r+9v4hsltY2zP9tSPyCXGeC4gNlrearooBkTbyJU+NErN
OFZgF5tyVD8rh+hInenZYprFp/6L6Gt2ryGLkeH/chsu+duTYUVFDLz+9FdPT1tjOhWDI4xs5jx9
EZ3Z+5dIG0CuDqobQ9UkBvj/QglMdQ9c6L4VNNcf6CFCfyUI//EFTXTCM2Y1uqlbMsWjEi2fEuO6
1H8W6Qde63/D4FIwXWS90NUYA+XpSU7uctOvRJQGu86+MYPLvhKoGapGhhmJfFPVna9Xf65W5UzR
fazOjjSJZm1FeFxoG/VcQ0YaeGlhnOMlP+TZcCxMkLvnNdRNvxIMNYscn/3mu4De2MgF9LpW+mpS
vM91L8NnEpT3sb9orxcDNkalodQspBncPTs3iFw420OdLJoKKy1wppvg25hOU3xH1d4TpOZ9INRx
Mr5cNJkvdiSTSF3OaoPJXRaHiU5BTCMYI5c6q9s4sasf5AOmIIVEMAJgvvjRKrKaVfcKbIUqCOok
4hA/7MEBA203pwlt8Ob/a7FQVjGbv6zlm8PMDDIwq414SBfNRxf8bZVWQZHSL5dXdTcZE0XG3Tqx
8GTA+QuU+NoE/4nLPjf3JyuBRG3vfwSCoBcMc+6mwX/doFXFUPtlxWOLfNSlY29DWEvQcb5vxRsE
lzxKupTr0AGinpagmMuz0kGZOTUEluw6ggUSDxlD3zqepn4vQLp4XmppwCx7VOSelX6WdXx6knM/
iTr1du15A+KJL6xoNYwOKsh+YfqzuTqVGqq6aBpWYA3PfGFA+rbuc1gDLVU3UmK31a6SFsE0fahw
25jDbc9Q6TXGpxgHAOTbQKiQQ6w17wSbw470d5lvA8Jld23VSBHP8OQ2p4Vv5h14MklTe6sWtQ4I
/Xtc6dDq6bJv7x78NvKRRfDcZrxj4qmaBK0wjAelebGuyxvIfofJlxXseS7jN1oOneFeRtxzDRv6
RIaNZzCI7HE+iJewuerYrpVqmMRfDTNINMGV6N4ZsoHg810LMelRzgBBsytpfBmrh8smiH6f+8iT
MC/axoz4Qi6Ok3we4z8v/z5bgkuewPA33wnNNDUz0fH7yfRo4v54+aPMoHeW/TFmL/rSOZD+EBy7
exZZG99jm7ZBLBVVlnD5BYt02SlW67MuFaJnw91qAq9nBEowyKQ2V9KWpd1GMZvC18Pxis2e9Hhc
y9081L3CYR2bVvCP5hpYcL5fzTdcrrTt+64y9Ai4YwBOc7d4lCUHHybsJXmizgdGe23LAneNihFz
BcfF7yuZSTVkJTsFUQzGfn3y5yFyUuk2RZ122UneE4yzA3aDxNLjZs80o1vJLCNfZEUb0HlwC2W6
hsCpW6W2G03KZykFK8vcX2VmkXgC8N3vEzQ5olFLVaFjzplZjOCWwzwwBnFzx3DKG0Zwrt2s9xDQ
DApMjIimiHYddIPHGVssmqGnEvD0MfXSVfaT9mPPDxsMzkGTKYYSAzsdrSf6zF628XBzZ3Qge7HD
+SZzprOom2L/8mEDyftmNBlZXgGyhXbJqH/r7UdbD6M1cWMQl5LGqaajoVxNteAhYv/zawPMZeHe
6PJpZVlYxUQr1H4P42G5ZVeZ+FoPRHcEIjS+XamPVqUzc8zYL4aDl6OjcpZ8cDpNz+RUB9GNfRB4
527Iv1nHNyqiY3KOJcYRVFxVRyNIT8S30ffLLmglMEBfRts70KwNGPtjNnEo9TYafzssZTT5VvUJ
HCrV/HwZQriAXG2gxIbeDmy79NB4bgLcquOArj8xlWTxXPhuTbC1iAXjxiJzWDrbLoHGmkoTl12K
ET/F9JIUouUzrAUlvNA6LpnQQYsNzM2wDM3wqlvrWJxZhi4DMxYKhu2erpv94lKJmcLxKwpnHJTb
uvujgf6lqaZOmz9Faetq+c2qCgxkv/juBNogcollXGirGKwesYzMHefRN6b8XpJUv5vS43/0FC6j
6INe6xMFFsXrM1M2GA8x3p7tkIa2Jxpv3jcMt/cyGmrxAsxlkTqyFqM2Jnzj1Xi9NwbyQMl4sLXo
JlVFIlP7J8AvLL77Hf0WkyR3wBrqsz0EeJ4VrJzAGL7bvSVDPTYxAJRbfCW7yeC8shwG5HRlQIa6
AIXj4Igu7veTx5tVXPKoStDPmsoMUOmr2fzRJH/K5JPAsP1s+IbBJY+WFL2dtcBIF6e7Yg1bU+b0
wfKSHPIgFtIXMG/mvR08epqtYuZdM2QumvXIHuRZH+Ht5eIM+uSk1VW83HTjgzp85Dtzi8X2dJOp
MKetyusKrHixXpY8P0DY2x3MTHQfu+d8Wxwugtdey0bc+eLdQ3uph9uxe7m8R3tusP19PmrHaqCd
it/XliCKfsyzN6qPlyH2TUC9yJpf8bnHeQH4ZkBZNuKKoVqDaDr1puAKQ/T77P83W5FirEepFfx+
E1XO2Nys4Dn6bxZwjjXaq9pM1oJYUfrMKfUEE0pkGkR5gC3Ee/99WyjOp/JIX7tsgiFj0H5jHCy5
C8WbkwIBiTSA5mF42ard0xaMk6/NlJC85YuVRk2LUlplnO1/sNu5NrSoZ/5AA0J1g+6KWxnkR6Kw
2f122GJyaWepJinLe2DWzbg6nT0huzUS6K8T80EbNMh4WpHt9JVkH5omjc8T2r8FJ9Wuy2/M5vxR
TgdNjlJU9NpyN84pqO7+tEWvYbupaIPB+aRUdVMJQmqcGew6LVYPpRnft3L+nI2x1+el4N5h7wTZ
rirnoDUx0CEABke0Yt3GM7rx00+l+tKKiNKEHsN5KCn1NqavOC8DOszQt3k9OuqR/qmBRg9yAYJy
en+nDAjloiEUzyjcKW8241CTFnGHbsc6/97ZfjN+uhwE+yv3C4LvZ48qfKTLoPT2l+UYQRqGQggP
b6SqwBL2l74LbZBq/23J6+fYJkeZpSnVGTvi4+rPOL8jxjkqHloLVFI5OLIeW5yLl+0SLN1r5bsB
LAoJaTHD0TvHn1syO/H8M5ESAchu54a9MYsLpZn0YKnUYBaIIh5wUfRKicom8usj3m68CCxFH3q/
22JyoRUVSyM1KSzT8QHJtOKMGKK3prP6Ol7pRQrX7NcubRwXWUar51bJ0Fq79wfL8sd6di9v1e5X
yNYiLqriNsdwQ49VHO2MhjOmXk5jV3cumh1nP5XxJZIvMqjX2+ZJsilx5XyV0UqiPuKwENF679r7
dknK93P0fSJDbReZpJQg82M8zqroxm/XMzcInM8YczU1mDtGRVMf9fJKLt1UNKG9G9QbCM5F6iWt
l3rEp4hKf/TSoYImrUIDoxU1pez2jW53jq/Oks6alwHVExM6UCCUsuJeL7T9IWBybsv35KfwvZwd
kO8dEoROUIFUMUzIQWZ0kjGkiIRFg78uzZlehXFiRG2oqEUBvruSmCn+fzSuPIRMWFWUOUoS5XE5
yacMfSrgI/B01R2CFZUJ45A2b7RPlyNit7XD3sByiR/yBPLcUcDGn9dnLegUhz7qfuYlHnHjo5JA
LQ86Zchqn6BL6S7fFUF32O712OYP4AkMq1UvzSLF+a1BAG7xIUpyqs5/6fmIPsT+R/j/WmOLu9RH
eaZMZYkd1cP/I+3LluPGmWafiBEkwQ23JJvsTbtlS75h2B4P933n05+EPL+bhjiNM/pudKOIThZQ
KBSAqswGajuo/bwND7hAxY1YtBMR0myuvsvIWsy9VvtCbdAim9l+F7TnXrtVg7tI1Diwnftc7OEW
eNlHg7GwtLIe09mmhQ4qwWLK7LbtowMoFEGV0EVEwEMjnDFuzQcqmAyWHi4DLbQDS56DPfVDKLeE
ruhR7l/SoIuF3KYQh5JZRAxrPpbfWOLcnDR0wu9Glwk+jaYtetLejMqrWeN2iIAutE9kAI7ZKWRy
P4IjlGjKuKASpUtqyRFzwXB06gjlW9Ixi+6M9kHWv15f2yJTuIiCDuxijkZA9b11N8+Rm6WixoRN
CFWFhAnqAHSicdNTd5k5pouJS1h6IG1oS7XoCWRzFa0QuPmIq7kpmjeO8fQQxp8L/F2+f2CcVhDc
lBixLkW5BSPS4dFQmwcy9U/XEbbPYirkikGhL4N1jluo0JvUUcEg4Rk7oqAWz5yR0h0q1/p5sEPw
EldZdB9W1iHNtNfr0NszdEFm/19FIdJmCsj0KBZrcUdIbkfl43WA7Qm6AHAukFVJkqk5yFJ0FAMa
io2GTrufZtH2yEbo3Wa8GkHOD6Cxof2SwChC3CDX7a4lsRNa2WkEed+Y0ZtKIbbcPy0V6iCNHIzP
M4oUc9GjGDeceETXdapRKP+yjRpihH8Op2olRKIZWvgglGurgx9an/7TcP4CAP8MQhD6EPFe+yeA
phrDhC1Khz7oUzAdG2gy/scmqX8gwDbzRsjxrtg8y/pIp0GnuzWIN6zetszCaZfYTiTDuW4Mv+H+
gmL1NKhFQbEfX6kKbSojSCZFd9vIgCiuK1W7Qj3m1Tf0VNkkPeS6n4xPaei3osYSLp16h8xN1Kh1
xTJWsu6WeWCHhhvVX9KitOdYsL644+Y7HM79Y1xPZtYIC1nTQHpM/fRgeGgrEpxqt82hoMBFCT2K
HDm3CNMoWcii6W6k/TBSePqAsoQMpDqRqH5o08ONCxKXtgym2aVZRWDQDDmWITnMVuV9yC0uGFw4
nGMThJg9MKLD7OCdFzkfue1sGUSEsacLMkyRQZwnSHWvtOOEoWvpuYCCUiDoOWTb6Coy/eMBF2M4
D2gJGOcLlU0NOSthsasbHLNqm1qnvr3NaCpYUyqbgGt4XCSkUlrrM5sgRs3KxEpSw0lDJyC2fjs4
5RnEm458yr+zZ8P8S3XDrouUShCPRYPK7ZmSOi3tEOEj0gjL92QWoiSTi/fvRpVLXhSFxklfA6Bx
Qfy9N5wI/JED3rhCJ3fBEC/KNLlt7B0edw4qjUweERd1V8398XEaWrs0RZfb27Hit6fwFXNSFaVl
iAYg15BvImVGQCR2t5zb+lAr9zTPbKgjCJaawCy+fi6Y0qxp8ILjzst+Kvd0OUSiy21BaCJcwKiW
sFym7s3/v4ed7gTDfQiCTypk6BYNHxc1uiEOumyELd0La7otXBnyGOEu9eW71B/eGkjB+eXh9f9V
dBcgcHfCxZA0q5VkCQFNAtwaPUSYq/8tJPLFNnMUWXWRAaFFW6zm5IyM8B50baBAiJ8iwSFEEcQs
nutnkNWZLgPmjN2mqDh0J24j28uXrD0xainLll0Uj4LiUfH00RG+VopmkosemdpM9RSxkAyVmMFV
7pYfEwgRsifjvjsuR8mPzzMUztq7zP+P5zt+nRMursRxGkZ1BWh9imxVOo7DT8FMinyFiySLGWgV
ZetBtzG2jqfY0wnylWiziGwUGO1F94j/kmT9Dit85c1QSd0YMtfR7RndOYbT/oxczc7B7Cd/ETXj
8Bdx/ADyT1lo19Xqiq3Ceqceicda3+Ofhkv87LbBzgMtD5GBghimcQFGbpKqnJBcuuZ8ol1sD/Jh
RrIvmDbmc1e2VY2LLlIDodOI7Wi/FmDmaooX3KPZ1NZ+EFxuqF8KR8tt7Yb8JUAWbHW8dJHZxUOF
0hggN/AYdrcZefUN3ikYibbuZKi+E6RE/GvCr0k0GUstRYXhuzYFaL4PoOrDKSM5W87oBH7l0dCO
/WqfHiwQd3c3EC8Xbelsnt6N8AX0Xcku9MgUQwXo4DFVt8KNkSU5GRaGcRqFRHb81RFvI9+cEKVK
0c0gMnLDv5cf1QFaAF7W2eRmLMEwJIM9qf7ykYk0DWgCUYjloQ0JA7A6a0+13AW0w5lDx1VmeYvK
nKfqBBIAW/VUlxEdCvA2I42FOn+D4nj1ri+CIlOf9b5jLqt44UnZS85ym58tO9lXvumOR6G+wuZe
v0Lkck+j7lpSkpbtG4NL7ciJd/Sx9kPffMazEO6oo6Ns2vPjdUO37SSmxmjtoZTOLU11XMC4RGCn
VnzJjJd2EqzAt9PTO8+E6On/AbAPWE0cUZesULqeeeYEunytsWXQAUs79RPr32lfux0I3pzsoT/J
brLr99nLdQO3fXX1ASwErj6gMGJwYvT4gMYtvyECQLcCEsRf32Q+T9QVdgttLkXLVEzWQqq+a3fp
FXmU9aJBWnjE9gv+kty3PvXYcnPwbwgJlzYD3AqNfc3KuiUP4mJcat1d7vpd+43VhIMsU7GlG2XH
OCxF+cVmKF/hcf4SRPIw9A2zrj9P7W05fxvBpw86DjMS9Ylub4crLM515FAzZpONJGtkJojdAR5O
0psOKidMonXcL6JVv7kdUkbKhbpsRBouv9BIEPZJhdXAxGA7nI6ot+yVW+lmdHVH3qduLLyG30wX
L5B8+qtaA/jgWhhpqpGj635WRc5U/G3tqfRYi2ZPYB+fCZNxsMZQRoypaleL/Tx2S9GRfTOMrezh
wlilNPGk1oAIm3xH6TcraXeDMbpdJsrr2WS8iywrJG5LkKC5WNU5kHL6pUrRqXKvZzvwp9fLS1GC
5EFEfbk9eODwZJWa5rvWhEKz2jKNsenJY3gI8OKbEXOnZLl7PWBtwODGF87H2jxwo82tsKGbSJNK
iFdxdsziO5oedU2Uo2ys4j8w+JXVj3LcacCYQrfAOxO4OPzJ7tFCjGuAB/N5AsczJIS+iwpet23T
iM5WtQYCqz+jVTIolpVUkw76/vvSuNVI7ra6aJ62knZYd0HhYiKujAYtV4Ai+/2OEUiEu+akPDDy
eVDeCYqW2FBxXvgHGDddTVZaQZUg88pAPxPWqq/1IvGDbQjTpKCIUdR3ZcJUblsjsXDqgfySnRfe
3An8YXtafgPwtcHWoOShlQPA7I7FGNmKepQHEQ+LCISb+5xmprRIAIlV1Skg7l5WL8kierYVjJXJ
zX07ZWWa9kChxUsj3VJZcCO5EXQw3Zeh4qbbCgYyL7GOLE3Rd1ps3o5mdTSsZFct5Xcig1+mbQ9G
nnnXgwJfS8Ay7j9wuRVrjirkSCTgsnw0Os8QVagfUalhW6/hM/EDG40nB8mffEgh3ovkKkVTx/6/
SjKsKIgpbTCoQ6TZi/kJ/JtBItCh+5dVexlZbuMYJkMq4oCBgLI0ctJj5FKHPLC8adyLOodEFnF7
h2aVejIrAJtCP51ax4xeskBUWCbyFe4+BN3USrZkmLPJY9xb1oH4LG8RvV/wL6DvfIPLWnRtyFSo
pSLeQSGKKWCxYpponxyFVWvyZrD7PUd8QcmCgpJ4YmtYVns8rt7K3WGKXuXqkPU/yYAXULy3kpk4
151f5Br8w51Sz1q0GIBd7jqX0fUOe5ZSS36GAl9RrdzWgWG91PjiEjmdR0ubDXYQM/zmwC4Nypvq
xDp6zc/RUVQ5I4hYFhdRoNU2zXOB2SNBF0GALm3crlAlwRhuoiiKigMtKnYVXioglOJKSnIL0RcF
R8ryXdFfBZO0kciimOuCwHm7NlMU9IGEy43Okfp2PYfDyA2jYs0d+aB/XZz+XN/nbv9dd69Di2zj
/L/HKb6JVNjWhadU8ttBsD1u+x+oVdlR2EJnNBf/iljN+5A9mGRnyx/9ZR+jTIYdW2Ub5YUfmqkL
GBcHuyyRZoO9QSWBdrba9NMQhvvrA7bt4iuD+PA3lkmMwjz43N3iSrZco1fHcBkXtXaqccsvsol9
87skaYXH+UYf6HJeSsDrWhxNQ+JYOOzk+VkR3r6x1XINifOFuAEfpRYiVJCnxYv3xV3sR5+ZSOXi
KDt534nqQEVD+RacV3tjOyFpa9nD0/gwefPnFtc2TIJwiqAHyBQIRZfE287+2z34GmyF9hIxmS8a
/Y9Ahg5g8vm6c4gAuAxqUMZMMkbMlRHvM+l+FOkubMeJiwFcvLOKKAmjGb8/yZ/TeLIJ/WSFj4zs
PX8Ng0/Xjdm6fkJUuqAxa1fTg6rEGO/7GK747wl5xfiI4xQqkR9yn8nJ4frQzUA8GO3Az4f7EuqS
w/UP2LoO/uMDuNiB1r+mM2OY2+6qs7wrvLK2wR+jhNBZml0VOo5KbWd+IAvCiGDJvWnHrAzXGgM0
meANdKOystN8D8VnN5RvrSGwr1so8hcultRGK8txjhEO8i+99gi15//t97nYseRDlBgoMXMnZXTI
BLYDKdldhxAF+Df6ytVgRVY6oAgKNmgQcMLl+bH6Xu27HapbQLxGCsHUbCafF598y/VXaPUiFVUO
7jk3SL+k8Y9WuRdKl2/dna3dji9qqYNAMhi/nRs8S3caehqmLzEYiyy7uiUg50NXg8AoISIXN9Q6
MMa0AWJ/LM7lLXHBTuGXiV2coKpwVvf6/SRKOQSup3KhhJpjVpqgNsB72fg3eEX35U13qt2hedM5
SG7GU+QLPEUEycWTxrKmSsnhjYMHcsVd5km75DsjoEIVuV09J34uOHCKnIWLH70c9mXHnsd1eiPr
tzX5q1afrxslsonLONp5lIfChE1mKNnjMDv58vi/IXAxwuijqKhTIGTg4SN3HWpzrwO8TfWVfV/l
okSrRLkO5hQgHAJfwaXWcIic8rlww13gpX53NB/eiuz3HQp4Ejt1yfiROpc/1hyXezRmW+Sg+0Du
YSiOZpTnhLZuXxredVt52a9f571L/OBrXTJZHtKJZW/1Lr4FQRR4WdCJhVeN9AClbKgPqLaYhEKw
n/DVLmkE1Ii9hKsx9dMidPFAZldR6eIeXRBKBC7PV72QsqtD2jD7rJMWnUbZW3rBtrxtDWTTVOjb
mRbff2JAxUpRSxy6Ql12MvPYBZqrIZsqApEqz7YxFyTOMeUsaMpER0JqmKeo+mLILskFq4vvGvjH
IS4YnOOplSTFQw0MVraGBja7fg794M7w5pMoHP1Lvvsbi78CUCqjK6wQxzzNH2tH92pfcsZ+Z+BR
hkkdD6X3gQIhLKsLIndxqIJZIO8SIAZksPv5RZufri+o7fh3AeB2Lk0O5sGw4AyBcTKMszmKSoLY
D7wPThcAbp/qpGoaUVmI4487uOEeZ2I3ugt9ciQ7+bvwkkZkDrdFaSWlMTR5cIA8mIrNbp5QRnLD
Wo6mv5kWSuyK7gcFq8ni9ijczEA/rWOrKfeL2K3kb13jpKKy43/J0i7DyD5jlTfJpC1qyCCyGoDJ
s46KjcoqJBeap+3FLC6CdWtxW1YHnhF05AMsX25QXR2bFGqvokgnXE1cdFDqptfTAXOFa11UUL9V
i+UO5HIym/qQJ5PtYHfd2UV2cbFiLhKIXbPVJEuDH+WVQyXtFBW9IIaLJouvSJlJiq4/dsNqfGU+
T/bzaLOX2/S+xKlY1CwjhOOCBERxqCSXMGvyJHPPwhI7hVvtkZ37U08u3evDKFhkfIepSZNMp2wY
I2hFxSjUsARBQzBPfGHGjA63JNYwfgqpD3I53LZa4llhKLp2Z7HnSmyiXLSQB4i6DOzBhJEVjY+J
1+0DV3NNv/bKCN4nyqBFA8fsXi1iJUiLVGf1iZWV7eu8d41cVNQmdAYuUNTx0FgLKDTfGgegCR3v
UofKuwxpuuFVflJ+oPxqvUXx3HwyeBisgVU+xtlbmVn6lYTw9t5VPe0s7/9j+yO/31MuavRt9c8l
V10+FR34dqsXRbf21z1clFVQLlIQ8Ga2eYBRbLBrMR758KgeZo/t8iKnuL6BoOLqT6eomlyf+hqr
SUtVuwlfLYnYZPw2NKJT6nXvo/wDNPoipt4isKkLCzvJDafLfgiG7fpmT2Uum1iqoErVEBDspa4t
3AKUoLWLPhzoF7mSa1H3OuD1QEFlLrnIzT6q5ebNpMBJabJLzdFJJVF/v2jk2P9X67bCs7Y5t5gi
Mk32iCJtBVN13ZJNCFVhYgKWYbxjclETo9DDhiI0ZLkzWMTTB0twft+G0CgqCEEj/Y6LQ1cbRSmN
AD5df4rax0b1rpuwORnQrPrn9/nbYNJELVU1SQcBzLybg8puI+xFhSUYqc31soLhdrukXsqksmCG
3uh2J7ml8nPpHg3RVa1gtN7i7GrOlSkqUd4Aawrth6k/oOTl+mhtpz8rOzjfDUcV7XI5AOaJkYbt
Mneyaw0n2Sk9EodxKYpeIrZNsjT05xENJKpcWhdNc5YFOtx4qG/i/NGYBVvBtgNcfp8LzbIpmWZd
meiNUzTX0lRvRsHQlP1Xss1fW4B6weGCc2x04GS18ObF6mEXdCrFO/Mx3JkO/VoeSq+4if6jBieP
yB/8gowYbdcDUYlnl2TVt0TH3dci2tu2Xfu3Yfxbr6kGxWRSDKBGZDtfPo3kS5tWDkkEj3qCieJf
ebM57/umAM4yn9rJj8jDIGIlF/ga/7Ibh4ECAhtAmMHdvIROrJWiBbS52VzcwGKfsFqhiTaZQ2oA
Qr9j1bWJm/80dxGueCHMfSq/C5araMzY/1dojZnK9WKyufEH1S5c5ZT7MZqDFCzV6HZ20Z3niipc
RYPI/GWF2cpFEVsTMOmAuTIgb5HF7nW7RC7HxYSuKethBvuUO8iKq/WvbXODeyN7DF+v42wOH6jC
NWgkM7JobvjMrJJbM8AKkszZ7vSDPECyMd1dB9kcrxUIN166OqNSoscm2gRQPFFvTVEN33Z2vULg
hmvGaV9vEyBAUTbFUat9O2rl5n52s13xU8QPKzKIi6hRXE/L2AJuDJcfgRY/zMV/pCf8FdpWFvHB
dNanyjIAoUp0Z0iHQFEELiYwgleZnHpoZ4HZERudKTuaHDmSKngnECFwKYFZJSn0CeBcZoUGF508
xIXoKnMbAg30jJqbvmNakCckNLOCfmwr69y2yu7IbAqsYJP57jRKLhDsE1arvYuTdgkqdo2/3ENn
VNaPinXsisatOm+JRcRAzFOvoXELMp6mSa8o0CKa21RSvDJLvlULZJaqHiIVsv+RpXkxjluaSmFJ
ICbA+IXmaSa3ZirY0rbnB6W1qAXVLYSYPwevkSAxOryVIki3UrLXysNHvv/y+2wzWk8OzeW5wunJ
bYfCDqLmaKrFR249yAWCSwiDKTF/kRrM+c9Zu22SfWx+aBYuEJyL6TMIV1QFVkjKXxl9CBMRrcq2
V10AOK/qqjpDwxu8ahrvO92z4lOUH9v2sdcEdzei+eb8iVhT2cXs2r8D/2M/P9X9X9cnnMW99+vj
YgmzdDXhZdxmpV5gqKLoURo8Xf5USz+V6ommTy157mLZvY63/Ya8mn4u1ptDQupYxtCRO/ntQRfC
JJ52PznRo+Elx9AT3VyLhpCL/IaWTlXPil0k0jkG0nWjrgT+tl0BcjGKvwmNOq1JSlaJwTpye5+1
P+F4a5cvoO0AIXh7Cu9ERUICF+T780pLHdO8B2QQosAmepWWZ3O56WpvFrPHsKhyxUn4m9BSzgej
L4Glj5NtWcWDVKBgsk0g3axLj4mqnIci96e+IraWm06cqA/XvWYzfVuNLxczJKWaCC4T8AEEkhF1
7oToCUzvMvr3/4bDfGm1GgKoAkkNG9RJ7py8/VqYr7EZ2d0kchjRiPIBZEKxHIhu2T2IA20Bd0CN
HnplZU8FTele+F4kguPCiDFFQYlbbPBNQFwgBhWlhOtS3Tc8WViqzL78na9ouOLRcPY2NF7bO47q
FvVrOBEP5l7ucQPXm3aCl/jrE7Xp/RcUPtka1aCsF1RxunXpLyVxVBkH4vpvkz7SVDBXmxESuy3E
rWSCrIh9ysonqqRImxns9DgRsdLr1Cd+BBUyUYn3pouvYLi4iCu3KLGYRW2X2oZG7WX4pi1nyHwK
hm57gi72cPGwNnoJBXOwZ9J+tGFot+q5DATrVYDBlz/hSimnDUuD+hhsp+kubifPjARb12Zgv4wY
X/+EvqpJAbMETg0ShJ/Gft8FwqoxweS/scmsJr/t9bZuK2Akhz63mx+Lpz/N4M2Id9aB4sG1OSWZ
Xf6QPbDIeiJNxm0Dcb1sEEhnKfyba66OkWyy+1ga6f4UkN0oi05e2xN1geACgyb1rdxkgKjGaFcU
xVmL0f5Bwo90UGkXGG4NKW1XSjp7HW8VtOgTnCobUcGzyBJu/UA6Ty0IuyMPwwV1poVXpfopHkWr
Z3uZXizhVk/QjF0B9i1kE1Q5q+pwJwWSnXWLbZbt5+sxTmARn1QoBIraAetD0qubJTznS+cMkfmh
aPDbHj6N6MfGCsoZIHWVfYqHzI+CwUHtoiCIClyZzyBoXYbR0APGQrrcxNbRSJRv14drE0JXNQNc
Fjih8mRpVGsqVZvgyqVc3ih48W7nv/43BPYFq2CgVB0J+hgIJCcvci1/blVRtcDm4XhlBPOJFUQp
pdGi9uyybxznnYSr1zBHB/b4SucUipRW+AwifIHSEVt873bsFSYXA2ZaJuPE7sY0tXyuW+XB7IaX
OjUfBqmH6rj6kViwguNiQQeV8SYnGMUkA3eZMrtF8f36PG2uURyPqYWkkOKk9+cgNpGphtGvM//i
zJpla+lBW9Jzmgu2ue2RuwCpfwItadDrBqt5bIx90nzK8heJvFjBN1B7CZbp5j60MolLgIO60yuL
VdSrajR6S624iUEmu02SnRn0Lp7b/LGMv5CpElw/i8aS83lzGv856aphmu+iJPXDKnhNLeU27EQF
FyIszvmHWhpIV+IsOsmJF1pnS/k5jtSuh7+v+8d2pLhMG/uO1SIzQipDsBQxPDGnpzkcU3tWuv11
DJEtnJdHozRgX8WExct+HB+X+TsxThUIPq/DbO4RK7/gdj2IaulLBYoKeMBXMnw2ksckFm0R2zHp
Mlzclle0fUbw5InNW+se1XE6lBAPb8PhDNULM88cM//QO5ROCXu+YyojHKIVZ22UsPK2rLpTzV2g
PcqmYOluD9xvCH5zTbV8HPHkgIFrixNka9xOgwLaHAqWz/a6vcBwoWhR+qLVJsAkRPluqYPpYAPx
rbL8GjbSA9QBn6tEPWmZ6EZi2/0uuFxkSlo1aGVWdFYphlPlL1BcduLm2HyEaBBErhcgLjCNcqmA
LwEGtmjDV3f6KfKqL8ObFAxqi6hLP113+O2Qe8Hj4lFtWqAnaYGnm2RxJHO6mcio2V0T3EhG5wXJ
x4LSBZALSmFlZlB7A+CsvcjLm1QvKX8W1fN1uzZjEmQ/TVk1mYQyFy9yRWuzGj2iqLU+KGDJF2kP
bd+7rQC4SBHiHKHkeckKVCdw1oT7wg3uU199UsGRlz1XviXY57f72VeI3Cru2rSxmqhiroGkHyw5
4U47LHbrJ+j6bl30KqFLRXJrsEllvi7wk+0nrAu6wdUb9WFq1GYI9NFRPOoxZhn0gZ9Zr3lwWwqi
/fbsGaqMkha8/Kmck1hDKKtZ2SKLnp476VwuHyk5QL3M//0+t2PFRj91aozfn+T7FCThc/QtlsqP
7CUrEM4FSZ4NRtM1uArujnGS2indl63g8Uc0UJwXqnWUhnkCQ8K2/9lGwW1ftx+5Ml+Zwbkdir+k
TGJjVc2mW4zkgLYUwXRvRvULBN+doSw5rQazRkwoPluxYQ/0ocGxyewzWzMOobaX4u/Xw8N2Gc0K
kttIjL5TF8XC5NR/L57mKHZ0Nz02u2mnYxGFT6Iams39YwXH7R+51o4xZQ4Nf7DT9McQK7tadfBQ
6143TDSU/P6BK9cA5cqs2ao7tD6IrTxGAC26AVU39w0oMGpMjJcQvtZ2rKN2BJXQr/4Jxn4aH5t9
aKtO98IIQzNvOoU38SG7NaHQEz3qkA2dv2SO/JgKb+6318DlU9j/V+nnDI67miT4FEt9MOn9XAnO
c5upzcpULhjhqjeXlDnFZa/ySdae8qhFBiBK0d6uPd+dGlcoXEgibTBB2SdjpaOB/6tDqQW5kLmb
0BUdO73Lmm0lV0QEIDKOC1JLVZVzjkYwt7QSJ0uoPUt3qlCIm7n3O+NMIpt4BNcU0+BWG84HBPzF
2I070JKh5sYrWrxSzR7rL++/j+FHIu8KjlttclLQtIyxN2eLV/WfzRjN8x+JiisIbp1Fc6ZGtINF
hnU2Mo+KEsHNeVn9PufUpVotUYfiTlfVvaH/SaN9Luqz3lw3KwjOr9N6HknKMphhsr7WQznaYPAQ
rB0RBufVmWSNciMBQ5oTr5WorZi5AGI7lK/s4Fw41RM9mmMMVfw5OzBdsNSfHluvd5VdstOF5Mub
oXwFx225rawVyjDCpMp6NmL0RUqP+ox21rgQ7IqiseM23j7LgyoMYVcW+fF4jEWrUuBiPIVVFtCA
jCN+f4ydwXztxl2oCWoTBGPFC9yWU9Z2lsSii37KyTEprd00nBdL1B6+nRubSLk1xbBAw8GNFeRk
5CFhxHaan90Xbv0c71OUJdnyQbqx0JLeOAXENJMdKHsrqKp/6Nr/As8nMFTtq7Bg2YSaHuvwOJW3
7SRIWZlbvQ+hvy3km0nnUv2H67RZbuP0paayHdWGXRevlvwki8qYt33jgsZF0MmamlmfMZ6BehNK
h3HxouXleqayfaJYDRoXQi28Aw5W2CEFw3mGPfGHeATSb8wj2+dENZHbBlEw0cBFLFSb/5kkhEGf
zpIKsCG4McZPaf1JSz4JDNrMicwLBhcZaq1TKhwssGAzR3swdkxAzPQST3KCvfSMs5ov3bQH8XP0
dqC44HLO35lpYZUycIvw1KQ3pH6+btj2Kv6/34e83p9jB3LFXpXyAWXMgeboBpg4rHtz7u203l0H
2vbxCxCXJixLY8VNCUOq6qYeQMUcfFbDwDFVn5rfstK/jrY5XRYhloHnDQOCUX+aZU5UyhsTJ1pT
+RF3xzk0bZIdo062qVA3anOKVljcPjgsNTSScUmKQJg4S1s7TSFqCNr08BUE5+FtMtUqekEQAgd6
iGjjdIaxt6iINmB72a5wOC+HUmWMukyYIu2rAz3VTu6QG/0IkoB96IoamTddbwXGuXYzRk08d4hD
mZXatNvn0oEmX2YR58329BiMwRZkVSpPIBprkhLk7KiehViwXeqEiahMcztNsS4Y7BtWx5S4M2sV
uui4vjn2EFUgZ4ycb/3V2aZPdsPPD90MrOA4755N2JMGMGlBtR41n6bhIxnwCoBz6WkojF6bYI/U
HdvkR7z8dX15bvvzZbw4f076tp+pCgMq0GsUJhqWk8YPu1qUPm6eTVZ2cP5shi3pevBRgSnPvCMe
VBgf6W70us+oghFWDomM4vxZDyCqaaDv201aCqX6Y1FAy7J7uD5y24Ht98jxCgwRLp0qk93YxIQc
AvqSZCG4pqfdPN1GqaggWGCRxsXspokhnvS2i7c/xnCGTs0PRfgsI7KIS0eMqiJ1YcKiPjnoVQk1
MlynSf44P/Wm6Pn2XwLcZfi4vKSK2r7JY8wR49BmVIbQIgAdio2Syn3u5a1zfba2c1dUDKD+2CBM
b/XPwKB1uR6ZkP17a71d7lhffnZgzV26x5RQUPiY27Hk1QftnLqhJxJ82BzbFTw3tovW152FughX
xs0btLCcnPxVkWOpfW3kl+umbvrKCoob2ayb5W4yAWXlu8Z6zQxXeGjavkdZYXBhtiwGfZBogtua
xgtQYcbI5MmtstiazS73FBwDWM9NhlG+btz2iwAlBkVdGwqiDW5tW1kdZ1DLQxqWORAF3CFX+j7Z
8U141n05tsE364uK3LZ99YLJn+GSfjaCsQAm62mTbCZANOxZK3rpzfsPVf6uwDhHBVtQ0BTMwD64
n/NvyywKxWz+351xVgCcK85p38xGjDuw0enRWg8JHrypxL7uEwesYl9Fl5ibycUKjnPHqjIo6k9w
kleaXRHvBr23cVVEutfrjrHt9b/9wuQ8MlHwzhvXOGcX5n5svqaLN+uCc/b2Gr5AsE9Y5RbFVJRS
2GJmwvkuIjsd915B8hwXnaOmn65b80bsdm2SuH2/J0qJdQws1R/ORYzmfckGbenP2J/v9AfdB5eS
WzyEroW3qA/1oq9mjI3Dys6G1loYsntEA+ws7X0ZiBoRtqSo0OJ8GUkuG2jqKetxK8YOpdITE7TL
XKbzCzF09RDi6cNhvfyWQ+8bL/9+fWRF7sjFj7BaciiaALpNYzsPShT0oLx4jO15eryOxDzu/RSi
G0kG+yxu77lhDKUUpKIogkST8jnWdm21v/77b5cR1wC4UcSVD6rawfmNLZTehXv0KO+X0F5OGMb4
oTuYJ8iJoUo78QhEYqoAldqFDfbl3bhHz8JOq3ZhZC+1jaOmIer936YCY61Y/xjPDXMUtKOUsm/T
75J7BarboMT5wmhWFIcpRjHZiuhoCEZ8Owb8BuVTMqWJQMrYAzQjIKgFWYOjiPi5RBBcdE7DEJTP
LI0wQq/ofo4tuJmEy0PgObz4VR/lY68G8BzyxAgu8h3pbO21fQUYbtnyp1JxRGt+yy4FgkKGTqEO
Y/JMwkS2cACkeH7p5z1NPC18bNXddX9lU8676xqCC2lRsZA5Ith3yuZ7DVWmLDkM2lOHxg9zvmmq
W7q07nXEzQ6XNSS3BLVSnTujh1Xz0fKJC8XRx1p3KHSLWEsoPWi31UsrTFHYurtmKLcuJ7Vp0shE
cgRmVbB0xzvpMUbt9XRq9s3ujWj9S88Ymu9FFEpCe7lVJ1vgvpMM2Ns2dvZi+Thmu8PJOsc3iumM
L6Ob7aVDpgtyMoHv8NwSI41VyRgwsbR8sBZ/lFW7pKJFsRW3V1P5Rgqz2pQgDTrQCQw9bp7/lCiu
KbIZEr8/KpFW++bOuwbi0qNqtpKEKgACj9zn6NB4HSs78awO9R9Qu0IlhoRcSXaz47gXuY7ISC5X
moKBlp0KzyGaY4H2f/mKk2suavcWobDwsxrKSU2aLNdhoZGfWnLSutcyuGsKkfLp27xfWQdv3rrC
qVKpmE2Gw9j/wlN8DP38oLrVjehhYHO3Wc8ZF1po1yltyp51Ryf6pH6OdyUSpfFFQUKbuuMJBKh4
mRD1sm0eCxT018gKhW6MbHKzVUh5QAsVqQQTRmM8RLVTOsX+/4+JaHuRXcC4SavDHNpFActb6tiu
rc+0eMpFCe7WvrM2iH3DasKWhQb6UiNV14djrJ419fl6PH6rKHrvERcjuHmKLbNewhQArCspAwUq
OCFBhpo71d66L06QqmeSroyvYf7e7qVT6I0HkDrdoIvl+pdspfJrS7mNQY6aoZv/H2lXthw3riy/
iBEkCG6vJHtVq61dtl8Y9rGH+05w+/qb0D1nmoI4jRj5RS+K6GQBhQJQqMokOOI2RuDW2aEMHhio
atLXsX+6jrS+GVxMFjcDrY6Unj8x29a5LPxuaN25jDdh37t6X7qNI6XHks2isAmg27EfoxSp4+Zt
B+AqQ7xyLTprHmeald8XJK4pErBkaZslegdARu7t+KVMno36+2dGEbpTloMGZegBvvfMWlHCnvao
XaLkGBqvav1dmX+An3p2Cm9q//ozMGEHSDtVM0oF9iQkcqvwRA3H7bV7pm2r6baGDNp1uNWctaZe
jBPiSBKHLUgYYBxXRp/f2FJAjLmrNvGTjrfUVpIAWA//FzghkmjQUW3HDnBtfJjzbaZlXmejwkK2
Y/9DVL4ACeFEyZlJJ4bccnLQkWTTf+I8fjYPaNXy2CE5ogb75Nx95oFmOZhCiFGURK3MFqAoS73L
+uGmLYszC9jL9Ulb9XlNtS0dQm86npXeO+TU1aWq8jf3Kbpt+r/q8hs1ZXphqwv5giGeq4zW6JSE
35KJ6eZR6jal7OFnNQwuED4sq7mLjBbBKTcqN9C+585vOr4OzhFPrJKI+9a/8iH2L7CEVdUTq020
mZ860CmKrCuK1970lBI/vXU2CtpCcLshUKFF8pUnD6UMW+v79eILhHWW9sMYBgNOCfWGobS39Xo8
C6Hyi2yzzfQqy+NJPOQtkbnYTPtMr6eJb9iDVm9wfN3MzUvSyCraZDMorDGWxq1KSsxgWv0nMb+E
w5Oqhu7QHfJBpqewmvRFJuN/Pv+23hcWlSljGrP4KauB6DSSvsfgYDzEx26fQYQImfObwlN+lY+y
/KtsJMXN2jZMGhvAtdHD4WqV8nWm5VnTov0frem3rNXCvlavERn5ejM6ww1sy0+ie22QvUTIrBEi
h4XWjWAIYE1amrgWzuMvdSoOhVNLFpwER+xmrpOp0+0UOJZh7UNw8XVKtlG1TzF9LbxC7FtDM5k9
xTbWdfWVbeozZ5WMFTeGiEm0b3aGrAhJZpYQRtJqHLniHLJqeXpThMVh7ohX00HiC6vvDEuzhGCh
OU3Xd7z0kNPPzid9bx7me66UxoNUdRs956/XvU8S7YmwLbM6qTvKvU8pkAutFNeqw+11CKlRfHAX
Hh6kfV5aBHPVbmb0vYBRAQWits+2fKpCxMVEkjJfPWtcQgYRdmNtDtqg41dApTZcmlleNH23ncTt
LUnhlswthBgRGAorCI/tFmTYyqMV741A4hKSUCsqOYx6bHcaT4vHZuXWYO1Nv4bkdx5sDVmScfWx
cul8Qoyg1AqGFsp5bzfneN/76sbeFXemV+7oN0iXROcE4kDN/bRXTtmz7GIrMVSss2OB2UUjv023
+e/QeCTOX5NSekNzqzt0c90j1/3DAiupbVAV3YvvHZKm9pigehVXhzJ2w+o0q88D/YtMsvfzf9j7
L0CCI+LaOY6qAyDsxfy5eWveqQfm0212DDafc8YLmOCMdkmZpSoA09OTHnx1kG78hGAyCqouEMK1
ssppFQzpxGtpbkL9TPDclX5m7aIzCILhqmYRkbVrLG0akg4FaQqNBncoH5tEyVxGkn3U1rvrfvDR
5QBjousZMJzkQ/CDCpWQJnFa0zedTZo/MrI1NMNrmZtJm5I/uhygLJ1L/doOJWLWJqxN0EWSwuSy
hvtgCM+21uyHClQ2TisT2vwYld5jCTFdI6muZlEJBTs79RM1Ae8hhHmYTFJrHcaEDq9l6sQUb8el
FaZKpjamT5NfzXAanLdHyeszxEPO++M7N+WCIey7I43UxO6BMWgB5OMnrrOpNXTrKF2xZU0MSpY2
AJMSReMGC7N/T44GeFuFTKSFZ3+oUL8PFDgrqb0x66gspeYxsMIb25YpA6yO4gVCvG6VapqhS4Pi
Smerbon71ly2bp7++3MZt0SHZCPscMCR8t6SjkRtBtlaZMurPUPSlbW7hsm64ladfAEihAdqgqna
CdBJq7LZ04f/FFHuhxBQHtTn626xPmgXa4R5YQMOf60KGoaxfrIa4ub9rvpEXee7IRMTTM5YDXnA
+WoL9dViv6xJlneXWCGGurYOm75IwVFpapBksAek5hq+H7Fv10fr4xmPG4J5J6ZNefAW5h5dVBQx
gdO9PNE0PRu0uP8EgqOD5xuRgIL46T1CNhUliKxgSVfUbjJvKuQYryO8vbR8iAQLCCESJKmqV6yH
A9Nd+5LvR9z+TNTdDF/kmcXV8VpACYfwALSXbVgBCmy7bjFkz6o1PErM4Z97zRwhRk91G6m0A0a/
bV/SfXjs8Uo9//X/bb6yLMjKCx08YGGR4AGB3Q4kH4BWfMXVxTf24b3izTuw1nvEx9u4l25lryOr
zr2AFI4+1B71OeLz1XYPiv0tzk6DLjkar8+TBfJyE82+KPx/73VazEqMo4LqzjG9MZLk0alkVLir
EQ1u/V8IkTsNrYedxZTQ9CNz0w5e9Zd5pwySxbM+UhcMcfEEkW3UXYBjt1q6AZqi1cIfUk/icDz2
ig5nqypnW+ZNNGKaASkGleqcEJeTD7QP2r7fP9SDFz5zxmqul67uzYdW88ZEsnLXDllLYGGWjARv
tBhFXGDscwKNnfFFne4IBVNg/uO6jWsDuUAScw+FrkdlxKNQHgZuDhWQCHWCRlBIeGXXYSh4f0Gc
hDc4/v/FddbG65tZce3osUk2WeiAhqDZozp/e90aPi4fJ+wCIyygSc10gj4uRAgNOmLD6A9Vd1L0
9luoPcYquemm6WaijuRILDNOOCcUdaH9P1921Ngnlqdu3aq7fpadelZuRqZmqxfrhKNCXGdaxwo4
Pd2F+3wT31c/yWH02kP+xfmW/rw+lDKjBBdUsjjsqwhD2dDZT+psW1rNvg+Jfx1mLR4tbBJ5UtCV
GtR0hE1l2m9aNdnrueyOvhaPlhBCrMhLcA3nfGtq8m9KtjX073HwJY4lricZL5GBjMVBO2rcw1PN
2Ydp94WwcYdwLonfq8YQKDcSSnSNvr3bLhaS1mRWRzjhS5w0uqea8/chQAnJNFq+bkQSm1bDEJi6
QXSF8l1shu9XbdxQR2lb2ESVxB+tEIet+jhW48bRw2Nmt0/XfUEGx31lYVttJKHq9Ih6WYTTdlrb
xyEIdo0y/erN6QYqIpIouzplBN00eKwE1bXYhR32AzU6ro9FZod+n/Ihf811rflpBQEK8z5hm457
GTg+sZ2I7YpJYOgK32d8aFd7SdO7UxkgSmUbOgW2O9SOhAhj1TawoOPJC+19ttjf5+QFSYYZm/AY
O5GbhexGnVjijaMuOZWtTtoCSAhKUabU7ZhHpk9oeZMZ8yZMp1Mfqbcj+56UpsRFVgP8Ak2ISpkd
1YOqAi3Sfge/reY+rH5E5m1RvdRx7iq9ZLW9pcQ/bCh/431QlSKDRptiAh4nXh5uuSJxmW4UrISH
CoKVPBlLEq/t3Hw7gG+m2WFnkyR3rg/wB72pGAS3Q93Fph8quO043xLNcrv00e5/95Xk7f6606Bp
4P0CNOsEre8arO3b+wZHN9yAXOl7rMweIahM5VQRu4A9kdKBNf8/RT3vq6I+GgEqpEsqeUKXoYkx
ZTAG9Nsnps/03h3ss5Oemv5Xapvb7BPvRdif0T4JDhCHILvDh3cRv0g+NWPTAMsqp86z4yg5qVVj
wT1CWZP/6kxRAgIJkDlpaJN5D6VVwViSAMd40KXFxHAN7QBaSu96zFrdaxYgwtipo9EEhQUQzUD9
vD2djX7wh9byS6Jt/gxKGLrErqxQdwBlJ+hpfEH/jTvT+2nuJGFYNm7c5MUU2UY0dgkPi41hb1C9
8urUs9tYUl5fPjQf4sZi6LhbLnBmUCkWdAAO7j8nhstqtg0O4A5rNhr0A5tdZnoy3kseaK9BCoF4
Ag9AOvEhtIonkGRYrHVTLfK09HYMPTsxJc4hG0khEjOV9GPcAE6Jno14q7WtOxiy4i/JMIpl4pFu
FIyWGMbAHvzUYUd0v+6ue966HQaYEghKv1Ah+H6mnEbX8ISCmGeZ5rGwmq/IXrpRNz5dh1m35AIj
hNa6olVW8ahX0Q5RvN8VHZE8rK0v1wuEEBPMCdnQSIclc9uc9By8StF8aInpNTXb/Jk13NqFe8fO
UDQsRqSbe0+1fw/q59Ypeo9V6GggOyp4F2hBg9DMcpO/Haf7pArPQahmN3jnlWXk1yfmbySxYyzu
LaUIGFrv6kTVH4faxvOWloT5pybnAiO4WW+zeEoiGDTEw7lnr8pclq5KHtQxkfQhr7oBerbRxm/j
FUBsZpnNqRnquTJRZ3JTn+eebTWtcs1eVmSyehQDNSghODkbEMN77wMg5Jm03oJH9zZYTHLn2Afp
YRiZT9psY2rq0Z7aQ6+q2+uut7qhL2DFCB7QrMTZFguJVRvWpD7ekk8Vo27aDId61CRwKw1QGMcF
nhDJu8x2+kxN+QkwulO+okHmNgGmV93w6jgoDH6vvGDTjeCilIrQrvrmAlsI6XoXNClkOEw/ObWZ
S35obunZfuvnT9ULl+HmnVfXR1eGKKy7QFemGcqcpp9X7MEcVQJ950KWL5F4jvh8M+Z2OjojpjDr
ioei0tyxDQ4t2vJT8FEnI/ofhvohtxuJbavpcNsAkyyU0yDdKL4nMgU3B51iOAvHNY/5ptyFO9QP
OTtojoFi7PpIrmdrFmhCjGxitVMMjjaA30DfcjqX6ma+J9tuBzoXCRnm+pBeTBMWIxJPzZR2eCot
msO0McJ0l07qboKfhjTzUBl5MyUyLa/1lXjBFFZi2AQgDR/hK05Yb4mhvJbl6Dla0aBj2rkjZTZL
hpQb8eGEYxI0FHONK+g7vo84Q5CwRk1w5CjM/EdtKGjMsdCcRhRJsnLVsAWOsFdD/cwiSsSTy2X2
oKW1n3Tj4DV6/bULGy+obSrzTD5U1ywTtm6nZnlfF7BM/zLtxm2MDkF9H/nhrT67+o6gB/BxQGPZ
w3UXXUUFc5cKxkIVoyo4zWg3ujXz9LZm/g6phmbfV9P6PqHK+DrOalBZ4AiO0sxNrUUxz1taw4bV
oT+ZieSivuoaCwghSltppZgU+ia+w15n5Rak8uH0et2K9dEyKUqIVYoEjjBHRK/Nztax3xUj+FAm
6ia19X3QXvUoebmOtG7MBUmIHONcVEbj4CAXJc45qcG6kZu3KY0l0y+DEabfYX1ishYwSHIU3jAn
P6wUOioBGBl2f2aQ4ABmj143tL/iuFg7284YdqSKd5kiez6TzZDgBKyfozDh41aM2SZrsm3S9zeF
0txYbfSZehEcr/72BmFrVpDN04MKWJZ926NDZviOFNufjZqwF6dzGWmjicuP2qKMtzDG2o3jlLk2
M1v3OhT/2g/xx3J4vTAveBDfogM1q8OkxgS1RVW4mvqLGkXiOrHyI44z30ryo5Ikz9cxV7esBaYQ
ZVUlKTJ95neIwGlfaQ2q8q4fqWsGauiFUUv3U5B+qUMbfUdFOX/mlIzUrwp2LbAcie+gjtZ3uWVg
cO3gTo8MF7SY7bBtM1kR7KpPXnDEx9C6dOw5aYADYUWXdbarN7pr594kJRJfXc4LJGF3bEoIPAX8
ZbeohpcgGkfPasv7dECkuj5xMiBh4tqKqsyeAKSq35zwpLSW24SStN366ck2UXjhEMisv1W4L26Y
OkRD9IkHJ7Lj9a/ZliZufOKsryh//TJLdvzVHWqBJqxm5LiGDLVz8IawZv6Au/mhJ3q3uT5w675w
sUlY0CoajYuZ+0JC/kq0n+VwrJVnZZAMnQRFfNHV9QzVWTpQct12Kzv26jrchebs51p1+CODxILy
eVDbsmc8CLLyNIMMQo3Um6IIkF2TVcustF7hHobst42/CFTiC3JEwN7VFRO/hw0QyMp8W3c7l/mq
36FztL2RucRqSFzg8WFeOGDZBcixVqPpa+3Rooc6vjEH1bXUo56f7a73PzGSCzRh60K/dDDg6mVC
hzM6JFHkpU62ie1fiTU9XkdaXb0LJMHVq0Ez2ibDOKoEGuwQGGqIfrAy2dva6ooCbwgvokIZoKiW
ZCAXyNpRBcz8NRr+g7Y5yYit23EB4B+wmB9LrdquiTT4XrRJnd9NtQ1aSVRYXUkLG/gnLCBYXOPS
NMMGqpDDbOkgUL2PAgdtUY1kN/oH775YI3hbX9rFVAR8uHZcrrG8TXfmL+dc+zPSxdWuKrfXvUA2
PYK/VXrTzEqC0aP2Jq8Pnax8TjZ0gpdFjaFMWQp78LLqEZ3dsKZQ3KlRTgXResmGJDNGiKt15rR4
BAfYOG2r7tyknzmIOWDa0FEKaBhimAs7J6RThlBgJ7av5emxy5g3pVSSIlw34wIj7KusTNsUB3DA
xLhBn7P+2/U553MqHvLwgsmf83lSVVS9adPRtgyCGNOXh8EZ3Wj6UoadG9eNi9dpyV63tjwdVUd2
wOIHLENwsMFozYBxBwuzInmATH2OsmOzt90oqGRJKxmW4GwkxLNlFVLTn5IjNc6sRVOkZG5kEIKL
hXRmTIl1XC2S3o0NCGOhcUqmobK2aBZjJkqK9F2aEKsHSF7srPI4dIlnJHchSvqvO4IMRzgpVpDb
VY2KINhU9GedN7dmCLEP01JP1LIlp5HVpJuDUnDsBCYacMWCFVq3SUMNTE5Vk02n3zWJvbf1YZMq
mjeAuSZC8UoOerhAva3HUDJta0tqCc5HYhHBZzaoYQSyW/T+Ji4ygl7YydrP1j3jYp/g6GOjECua
YZ+hPtjZw9TdGLIavfWFe4EQ/DsL9EkdGvgFtEI7tyHjt4TUrzbqLDCId6yeJMc6mUmCs1coC4/V
ACbZ1TYvTpN1nP69fpSpLSZGbFwqyqaKKhUQc6cf8aTlqQ05KYp2ZG0q8UCJNWLljZlMaKns4QO2
Ca/rQP7aF/tUsf3ri2q1XthBP7uDanFIionFUpE6BQNKbnBg/NKcqm1472zUX1MCnsXBBznAvnwN
zrKQvmrbApP7/8K/i7yBFI2CKAsJqX01mK6q2xsI/EoSeDIY/v8FjIKdKVA7wMQBnmEj65VYD3Ma
PkhGUF3boBbWCKt16kvVyFFV7JstXlYy+6xQ9qu10O8z97/NoHqeUCZStMGu16VniNWYuMAWlnFh
aFk7NTCxZD+08lCx35rxNexMSeiVjaSwlM26ZXWlAyZxvljlnmjEVaDwe30g10FQH4iDNx4ATSFT
WaUq002C+K6lp7F/mbrjHPz1ZxCC4wVxzBSMGX81Pdhj5bLwZs4k/rAavPEs/z8zRK+rkDNWUGbj
g8bbm4l6p/aKBEI2UoLHIQuUNjHEQv2qv4nUH1nl6Ux2OpVhCJ41lfms5JglX68gLj8NYFotFc23
eCHA9UlZ32sXIyZ4V4UyKp0aGLHkUJ9zEL3SRyScPGROfBmB3z+Eu8vsCJsEDa1mnCiwnL0JiiAw
DDxlkRv49Fd8mraqn/pZ7Y7W5rqJ6z6BUgzUo6qGJepaaOlgKX3JsBVCUxFtP3W372oqq3tdnTKC
tl7DhMK8KhZPhvx21HY9dif6wyCWO7Wg+s8kpqxGnAWIMFl5ygzK8gGnvYi4jv6s5He186zIWNJk
MMI8meVIg6IDjKJkXt5A02j2ZmNby/Q4VjhksKX/bQ8a/95vEiOd4k7jg6bcWJrLb7HxMfKHwU0H
UEUru3xb7Iy7ZifL+q+6xAJXOM1mSheM0QQDp8yq3DKLye8MHVuyZsCVjvz39pH39llBkSolg33J
od33W67qVWzjZ/LIBal4K4isufv6zIGX9D2gCRnjuoVmnl/TryY9x6hzYPUmYJ867i0GUIjlnTOS
WQXzlV+WjU+cyB+Z9oUQ9plYS/jxyNQgK6DzRbc4ROgzy/N2xtItlWxn29lRo1BBM4fd9Qixelhe
wAgh3TDibDSKDqOWJjdFFD8FI65roXYbs/jWCYtv1+HWJ+li1Yfojg0KvYLYQXS6odn4pNetq6Tl
oZc+b61HpQuUEDCsWGlHyJog45V8czrihvOjgSz8dXtWCA24m19QhHhhFLVqJHwZB7dcmqzeQX7e
j8CoyInDk5+tP27YITtyWUCwQ1SyzqfVTNgCXyz5m3OlC5E64HneN+E8UM9ZZ05Hy3VE2Y0iuSGu
ugsaKVARwktDxPK/1prmZmyRDo1J79Jil/e9O0K+KjYfzFimprxu3AJNiCGdVvajHuGOkE5usKsg
CmjesW/Ww7AdTmSPYgZZcFxhAsJ06hSNfmjWtwyxkC4uFWopNc7UqHmpDrzmRQGh6k1Yoq7gvwS/
N6A6mu9kPA7cTz5kmy7AYl2dwuKoqDWeZ85RVmn71fyQOAfLyTc48OEN8xjHuaQIZvXRaGGsKK/l
WKNRajyLOpSd+TWcZmWvpgrIOdu8gmZAFOiQItJLr+4bPInEg+mlRsS8PJoxHU35mdLC5ecIs91X
CHfgHsPNM9FusoI9U5D3utfX6z+41N8TLBY1QXytBnc1xhk8rtPRPJbHaAvKXv0+eo3Oqt/swM5w
HXJ1w9Uhm41WPh3SzELI62idJHmCDZeCFlg/MHP3Z78vxLncjnu1w+T4U51CgUjzWC7bzFdD6cIE
IciZbTA1zgCI3oQIle68Bia0Tutu+0eWiLGs7+MhrxlgjAyv6EVwsIJI8nIgsUSsieorkFZaPFxC
9S+O3DxnquXOStq+gNWglrUgrk49mooI6DhAyfF2Rlrs4XGvQ+i0wl0mTV/GcpPTz0z94veFMwLN
UTSXz/h9K1dvyJh4WkI+kw4ykHAEiw3ksEVSBz1HlXyWWhiwufNMam2jJn/oI/Ov61O/Oi8LGMGJ
rbyZqrE1cYVoO8cb7Vpzg8ip/UZBGfN1qJUjCCUazlW8EBetJ8L5LWWz0hqRSX1Uh7z0hXFQrT52
mdFt2BgcrmOtmPUOS5iguYJqF9MN6hfpcxu/1Oxo20+fgED7DDrydEP9oFRuqkna5IlN/Sr6kdun
MdlbzfN1iLWzPJp0LhjC7BQg+muU2KJ+OvgNdsX+dfrmQFzAcSH04k/7aDd+kUksr6ydd5hCzGlM
y0rwNE99WjSd34bpuMkgzbe5bpoE5cMbgsEqA9W11HeGx8E4d/Tbn/2+cNtiszEGCWrtIBKn+X0d
+/Mg6Xdb29GWA2UK26aqTTMpKwxUCwKoyKu+OImXgqRuwC2rTr1sJ6uzlo2ZcNGa6z6Y0KdFfebg
kmqTY2ZU/vVhe6tpFo5D74zi37CInLbCoh4N8BTH6tGPvPionycoUVe3MgdYOwS9QxKWKJ6qqFqi
CMUfezQrtilmyfIHM90GfUpQuEh2Qa91rmEZx2kYocRDdmknq2fgznzNXB6zFubONOoL2uIjopC6
ZcMgpXsoW9tl0THRnkq2MRNNMsSyWRSOJSEZLTxvAjJjmzK+K4ffkinkbnDNJiFoqI4y11WKKcSD
ae+TzMU0bkCIfUNQYe2N51jKByJdCkLMsAw7nPQOkIPHL0Ot51hu6pkuz+qVX8KtjNlQBiie2seI
lGkMRpw3wBliL/GIjgOUde+6+8KLfsu8lTvjxzHlWTZQD3KVqvd+kgQWo2Y4U6Tdw02cGpt8Uo8W
al+uz926b1xgBHfULK0JaAqYebgjvJV8e/33/2FDuQAIzmcVuGtk88THrffHUwEBC8tDMtRtTziD
e8XOebqOuL7ALoCCM1Z9lDWVAouyg7HlEs/DGzOkjNB1LaWMaHLBETxwaFDcTzoYxhuguVL5UECd
RvO0TXSsZeROqyeZC5j4KqgHNq6qLcAsZcvKhwAUGmM9bJU8lMQKPh1X3E58E1SyCfkpG6PXjePO
gfTMYBF/GoNjE7XnTpcWr/Et6xqesKUFQR1FaszxtvaObuZ9sS+wiLkOcygVhVp1DVT1c1oXkOaJ
D5Go9i/LtiQ4aCAvr904m/kY7dW9TC59LeGL9P8Fhy+6RYxvwHxJAgc4fJ9uKqSJgm8k8R3wNNuu
Cop51OVxmmGpnP16lIKqnM1L8ckH8WIwHdZDGerYXU7FoX/S3MRH8c+xe+EDKue2WnvrAAzui7w8
Wv2gjNuQqjagLEd98zvbzP74OP9MNC8GH9R/RfQqrtAcyq72/Cz1wWsWsELUyhUtKwg/lwyehp6Q
Ytvv6688DRY8SLuVViPkAksIYNBjSyNU8vLJ1JH2m/fq4CWvSnd2vGlLfHITY/O2v10PYqvR30Du
jdd0Gh8UAvPANtqMhmhZntsdcZo7ypJzrHymmxRMKX/jiLtaz6iaoUGJ+pNxT5R9yJ4MRaajJbFF
zD3FKlPHNIEtNuQpp+6LnhwaWT5hLTn7zhAhjih21TR1ESCO+OT7sBlPbBf41Z6fDCJf8XovOTPf
2eV+GbmKLwvPqz6yGEbhnKyYmZ4PaQyKm3ratnm5dVIZ4YYMQogpcVggeEUYRWLULg13jlzrZnVV
LawQjhw5+vKh2wNnaCBHzjWf5sDr3H7jHJPj+Ilc2bsJE5awSpOmTkLYU4QVUqHlqG4RZQb/j9aR
mNMInLQ29Dji8gNV601lkSL6dqEblpVkxa7uLYvBE44d6RixODXhgHDEl04Z0FZYgg2oOoZF6Bed
vk2SwQ1r+nLdwNX9GjcSk1cT0w8CfWoF2et8gtrSFHwFzUWQvOTKrtRit6SWJOr+wxq7YAkmqn2n
4h0HXm7jpka8wPTY7eiyflOj/8bTkDUH75KbPk6nZKMhFkOPXTKdMmv5JCw2ViciJCy4Am1ZOxD8
iHxUUnugKf7aG+VDEs4SOL6mPmwzl8EVs5QDqmfB7gzv0bIvtf5iTg/XJ2/9cLwAEHIGMXgb6ziC
PR0jv8qMHTQLrM5R4I9ld8oZJPIgLuyYzS429WM3070z97veKU4oVPx5/VvW/ffvyRX1+mqa9EPY
wJGSQ7jX9t3e2GnoKJFda9ZPKAuTxVDZ6ehtjrnD7vK/+LtLuEl3dYJnrPrQ7+Q3xVWXQVM9zkTU
Ih9EAbWuowED6bc/Bt9jFcI7ZEOLL3p0b8Wys/Oqu+DCpvMyYlRMCaYFWWk6dYD4afW7lt4FvfTc
w3exDw65QOBfsPD/cqjLLNUQNMeB7arWOvaVdmtM7EfczV4Zg32znm/BhYd2rdpT7F9R10hyUDIb
hT1CyyBnnA+wMUiP9vxVn56uu+HqYWFhobAtjNlUDqmO3y8YSLQfSL6l6vN1iHWPuEwT//9iEMMm
7bV8xKoeqnDTkm5XTNlR7UFMZJo/nE4mSLa6sBYWCVHTIDSregqLIEi+LbbdfthS8NzIJIplEyOE
xtiaJsticI0yhTFfSP3t+qhJfl/kLya5NRRxjd/vQHY4/I5qSSyUTLzYaDlDjCiZDfw+K3e6eZ+y
DdP//YsQyq7+nnibr67lxGtVB/UDQGTZdk7vQQxYZpLlsW4F9mIU91Png8ZXYzszrkOQHaibnzNO
67ZyHGTXS7KabuMb/n9BBDs0dZ7xDvimrMBTKo5f7sMv9Jb9xe8nydbKcbxx4ycVxQnFz2aDDNXO
Stx/r7YKOq/FVwjRrqyTMbWQmPKjCixboeIO2nijmTKF4HW/uxjL/7+YtDaEkoNlY0SntOWHmjut
ayTPRHwFfoyqFwg+qQsIp65T3eZbnzk+l+M9KnA2ZuCWULkbndCNU4kbrsefC5wQ4qZoCCn6sEGg
XULUhmbRptJwmMfz1XQI7RBVkFBE9q6v3tUgBFFhyC2YaBH8QD3PpjkI5pxzUvkDPYfaC0GfC4If
5JSxN+ax7B15ddougCKTSewoah/HEBpRy102PrS9rM18HYBanIKcoIVCiOIsDOuqTzBpA+pG1QAv
yDWV+MV6HgcI/8MQQ3dSGnWDK5FvKuaZ5tBhY+leiXE1Mn6XMVhaAscDiSQE9prkZBbmjRKyXUyx
7Op0PwSVC/pQWfXIaoSx0OvJS5jRHiI4a1v0WjJOWHZEr/cM9LNuOUJvj0DW4rrLcDf8sCoWQKKb
4kaTdR3c1Mi3RNvmuaducxkl0+paWIAIs2hooAwx306doc3fgZk3s84FC+LvqSyPBXbjz1jFGU15
mSxx3o6ni7U+zWnSh9Ax9NOxPVP7DsX6IHLUXGOStT2sTtQCSQxcczzHxYzU2Dify7l31SB1Y/rj
+iStgxiqwetxtQ/6Jr2qK6bT4nDRpacAyS9U2kWSjX/FD0yCimLT4GlFxxH8oO/McULPi+V35rMK
CrAYj1WB+ldgS3nlV/a1d0iCM4xg3bCdiUCz7BDvNRdPcVhCRusaOy6mN/2cAk/WJiIzTljhU60N
zkxg3JyVrh2PBz1UPL3v/JZ2kp7ZlYD1zjrhgMbaho14v7VQ6HCs4qesfLjuCld/H92MQpVxBvrr
uEwMyzdQde7AsT8REC4GAEC8rBY57YJBt3y0vNwlc9q7OSRS4q64SZzs8boxK3HBRIuHCX47JJU/
VLM7TpHEbYPBYkpzKIzsuayjE3Lb57aqvdaYnq/DrT0NL/HE95U6Y+aYY5fBM8S8tbbzPkLjVYUO
JeQ00KFUjDsJ4OpsaaYK00DiAK6N92cO0+7NMWZwPLP3Va85VFA5L9DPg+dTpLGj350X+7Inq+uY
H+rQtSadUQ0DD8nt14DLwhrSMs6VeIRx/J9ZmugjNIhVZ2xg1shcbUs3pddAolIFH0Ec44rvHCGO
+TvwpNnEf5jAC7BwJi7jSUm1AcD8mXH2NXfepzvqWrtioxw+k8R4Z6Zw9q3DMHPCzLT8cN53SDVv
x32puOAttN1z/kt+uVsbVoOX/fB2UQMCwu+9hVra2GajijDVHqvxJZweKxmvyJpzGBo6Prmkj/5B
1mVUm9ooJkCM1W1n38ez5DC1FmmXvy9sI1FiUEWpscI0rfMUvNeHxE3Vc91JSl1XDvPmEkfYRKZh
YnnQInKEA/tNQC+cU3arFNpuVMhWZTgvMmt/fTGvzs5i6IRNxEQxr5M6MC0hd6V1wo3f7exP0OW8
s0twASuZM3NGCaOfk+5hLMYbRvP7sRxPfVJKLrFrpdFLLJGaxxjRKJeAYhlzBdFotziQDbqYfPJI
DuYh9oLH6CFx+QOt7AggGUlD2GIap007NmIkJ/KUac+9tpsLyTYpgxACxWC1DoSP4R+Vui001Fsr
XqjLUuXrIAb441ARglygEB+alCoQTplgRxf8H2nX1Vy3zmt/kWbUy6varu6OHedFE6dQvfdffxf9
nXOsTWvEG+c5k70MCABBEFhwLa3eibPqZ73ubxveuk+9w1CfXiSzatKCEGacASM0+6ruj2WT3/Qx
vo7BpWtaq1XDKN7BqMwLsJYMitbnAAt+5efwFsxDLuXcFH+mT9auPPIrt+ue/A7IRIw5nRvTnKFE
UY/dqrtL09TGfBaOGFfoSqcIecQpa0mHBvZEEMRiq82HvVPtMI5dI8DsAwut8UkWmk4v1c9aqiQ+
evZ/4f+K3vYXXI+675CMNTZ41eutAUqd5fSnabTRWU3K6M8be/Hl3kEYa0T+IbTpCEU2Zn0QieJp
Uv97qMXXbVnWjf4dhrFGZO/oiY+hPtBDiRNxpOy1kzm1E5kqhLmVXsjCWGFdTWGhWVBYepCdxsYm
Qtgh8dq9cB38bFr0FdFtA7EXfxFP3TNGVURsaN+Wc93r3uVk7JIoojYTGX+C3ouHvI1vx7nzy1kL
7MhM77axVk0S65XoKjTJNFmyIDwqByk6cGCSyIPhnNddjxt/TCRkitJsx0nPOT7X3XyByHxFrMKw
QLeDLD/7rR7B6bsTDJvsmq9zDc0qSKaK1+4z7xo62GP+E5P5qoNFUPtF3oPsTXRkJ3QqJ9sZnrED
oMvb57vqcwsw5vtZ01RKRkMllDEVOT/E89ftj7ZqIAsAJgWJO5OYsQGATi2dWbqu+iuQWfsdHoC3
gbgfi8k8tCbUdII5FFdD3+XsNnbkYfFfKtJsu/dwczlNhTv//EtUJhWJ42Buu/At1x482mGRPvTP
tBcyvK+RFuRXicgRdDW0vGuU7d2OjVmPBszGubmxz5QHQ/Pb/rAtFccq2JU3XVEmZC6oVSBIzoJ2
ElteCrcOAYJUbJjDnZbln6uMJJXLHLcG7M+0S322tZRTY1jX0zsCkz9ZhRxNEaEIGXEM7WbOj6OU
f+pjUF+lDEYfNpZNo0QIGtwQ/8DBar4Y4l7KOSF2XVPvEKyL9lEH4iL6MSLs2R7dRPu2/bXXXfQd
gHHRNhXiXqRZoDoIdiNUjixfx+pd1f/axln/IO84jIMKmIDNJxMJrWDeGMNTXd4Wxf7vIBhvnCKj
DNMI3lgjVW97PJI0ey3nFX84grDbyEiipX2WQmFiuovrU5zuhfh1WxDON7FY4w3QyVJRJ09qxRan
XZJldlY9zurzNs5qrUBTEE7oyj3s3GPyIS2e5HnOoLEM/F6YNY3dxJl+6vboFS74pdxtuFXNKRrl
ypcNTNYwYmnzFGRJMcAEmuA0oIM27SZUzTp/G2bVZRYw8mV6rhi1Dpra3nBlyXDSJtibc8BJvniS
MHqT0lHqux4QaWH4QRq9ZIr4RDrtx7YkPBgq6eKiUWpRp6gxFIaXZrW/kpKHueekVesQ4MlQNRHR
mCV8m5QStcQQGbFRu2n/ay52SfWwLYVE/e5Dpgr++H8wWI9RUY5NOhFiqLv+3H+dvMZBUO73emn3
GFSQnCS2p711nr3UI/5nptVRKXqHZ8wukmphxBMEHPaY3mJaHTXGzIvd/lTu+5O0Q9OWP3r6fjpV
+/pL9ZliD+0/FvF4hr+BCXvZNOZVM7TI56S7RPoSyvc4mbCP+lPJ6gKHiX14v7TqeIZF6prdHiq0
fKJu24HQbKf7WEL7Ivy0bnm9nqvf9R2TzUUaUgREJcDsffLWeazscLf3ecXatbkoTGL+p0M2Iams
pMvKCToU9MQuRXdCrV157Pp9kymOluynyqu5VabVKLIAZaKINIRan44Qbkquk3CndZzDavU+s/h9
JoSUklaZBva2oRfYmm2x/plZw5NWRGBMzp6StPS2nXDVz9+IklUVh7DM5BHNJOpSasIH59L42TZ5
ZNeifl8l3e7vcJh0otTVUWxy4Jhi7bdF65VyeZ6jgpPerWsPvKtYcUnpIxntCUMrdFKNG3bVfZ+6
+0n5OZbPoH8yha+fkAfH1dt6SxWvpZchOAHHdFdFyL8GvITgQ3Vhh5VZ37dBVs97TZfflkzKGstY
lAXWEDcDunC67vtofQtRjJtVNK4MvJE7Gm0+ROJ3IPZxR9LUNJpbfB1Jqu5IP70IVrsXDZwrVnYI
8u6qINbvbdlWDW8BySiQqE0ZEhGymUpvC2G9V4wYDasNx+44KlQYdx3iMs+zADBJeBULuT1i+MKM
XpJq5CQxPCDG8jA20wwZPTDbVrue9N4x5+6hMDsUNnOO7a1fajHz8LYQFLNvjDONmAiyghBW/r9L
LZLa4tBJp8jp3MnNwAGLtU0n8X77g60GvgUotaFF0kFyAS+MJkDl5psq3hojR6o1g8BWcYVSzGL4
iGV97duZaGSucBw32BzZH4SRYGHg4GxLsZra0koRjQ6qjk0tl2LI6BuGYSN+jzfxoTx0uwIDwugG
G73WCT1earvWzKujqkf7b1Do/sDsiA1Mcje3MAvNniavPjQ4gcXbyp18ocagE/ZzcAyei8gkh1kz
mG2uUkN06Qi0si+cdo8RJ4duD+peP/XSt5SQfteFXeh6kqtY8IjY8SDftWfsuvfgzFfGlXSM96Cu
5CROa2a4hGO+Hx3GmZIecLl5ZfTflewTZr78fca3uiaNhLTE78fquZAeuukHxwB5AjB+lNVKp4sE
AHQqMvNCn4Cb0klPxYES38W/xheVt6JjbQjtwgqZLNCQwzQZdWAKe/moprbuEM/y0E/Uls7gJ7ep
N+yj361ic2SlQY89V/5TJt4pmI6L0rJqK6NBnrqarlM2KF/aFWdTtgs3clOHO4vGQ2SOlUrKCRmp
Ndaufid9JXvqcMNt/bs6FG55FXK8bfNj0oeYS+PPQ3TFgEQXcNZr012J7TNHg/QHtjRI5V14V5wE
RiA3AGhdM/PouC7okDxhcmijQLnjxStq3R/gcB+h7IUYB2DX0BqNaLZEKxHk04eEHOR8cuMysSVL
cJOi5pjH2oZkHVVtNAHrCsIju4lWb0nag+udugLa58AvNbo5bmL5DW6bTrCf/LfOkmP+Rfax0cDl
cX+vHdlLeCZSkrDPjKJKkMNho/s86gezGW0jgcg8FubVs20hKBMjxQQtuWOW4Wwbvyvqt5A8WubT
tqWsWuICgomLZdYPVgWB3EzQdgIWxpCG7LcheFIwobGOUkOPeuiLqI9zfZLSh1nh2DsPggmOI9FL
HM6wiKEiXiX3jlEpPgFp+rYka32rF5bHBMQylzOVNBCFbgSZz9NVhJzjtjyV6AUHPQKor7Dh2fpc
W8zC5Nh5qabsRrWFHhGeJB8bwXfWdb2PnNmhF2Q1s3lFDo4+WYonM5NytRWoPmf9QOruoAzxbpA/
wb20VCc7GiWWqRwkFWCwVMPPzNk1E97TM8e+VSYQGtqAO58U4wgrm+/hkN1MAY9gmQfBxIOpKIWq
lenH0bwBz7MVyDk4dkePnw/x9d1L2d5k0kqTVIiAqLzZl1wcTootHzpX2Ml7hTdAun7s4/2B0mZK
oMZiDsMYaaBezDlqFc7YeNFeObXPidP/rj16VVCc1JNfG05+tp5g6yBLoayB4A9kooQgZcSSA1Rl
Gg98BU7u9vv8lGJTZuEPKKVxFLr6zRZoTMAwyCDmSknraEfzmHjjc+jEmGb+oVq25CW+gA5zzsvL
qkstEJnQYeYaqIOlhr68ELvqY8dIcS0Hj/W2ZKuHE6iKZbxZ61gvxdi73I5tEPeAUUmxm43SVWW3
HFLMT/N6ZNZ4OnTKivwvFGP3nTHVmkxw81J31leUQNEE5ulYUJt75W7i8SOv2wcqNIaiyIohs28L
0hgpSifiwYc2kmp+6hv3+rlxVV/ep878sq3FVfNYgDGiqcNI+pS+LoWKTYQfssF76ltX3gKBmssi
QZNkKW4CAQj5Ob3tdgSsPi101zxipOiwLcz61W6BxZzxSZzLQUTb6EKk09YJLQDA0u3+KbYT93O9
ZvoCjvHkAizjRkHhlO5YoQtXquziM7vgaR3DMiUZ9OLYrXupPzRopbA/WgeyntX8XshCW0947Xpr
zrQEYcxAGyy9EnqAiDusQ4zA0m+rWANGqWnbyRZ9GXuE8bSV3PBu42v2twRmrCNM1KlFHRfVBp3Y
umZdJ6X2sG0Va/HIwDyGBA4/rMVgX8+KTAhIiIQPZZ/pCdMOkz1nEzj8xIj3lkA/BXt4LZHoXWVh
6r1e5G0PZq63DmIBFFa55WOT2g/atYzNevXO+vl3ojG2EWgYt1Y1iNbjsAxOunngvnOtW8a79hjL
CIsG/ecazo9IPKQk9UTBV6sjxuidvxOFMYSRDMMQVMCRpidzODbklqicF/tVWwODv2lJaFFW2QLa
QJJGU1LYWg7WHDx/5J9Y3IDW53cA5qwV+zQsyxjxIBHOWCyE/e1eWU/utqJ4UjDHa6YpWBCZ06Bj
/OjKu866+9Pfx8wdHjzoLkDMh7LuohQ9JsJH5JG5cGyl1C7Jn8/dXSIwbqKXkjJZERDi6TfpHycx
4ajoo81eAjBuoRmJIpspALBOTI5+lnLtjKDNJ/PrtqpWupwvgei3Wjh8MiRol83ebknyEc1TSK0C
DA4QTz2otvmDtjKB/Phe4jzifIxol7CMrzRzUmXtDPkk61UwOluvHvM+4zjkSnJ8icIcpr1oovV4
ord/Z/CiU3ZMb/rnfB/cRAVOBNohKfwkkretUp5ozJFKl9RmsxEhWINUWqpPprY3DF5dhQfC+Gkh
DHOrJtBfl12T+BSFuzb+8yHLS+0xblqNsVkJJgSRuudOig4kaPcl+bmtLaqNywPnAoR9lrIU3Mhk
A4IQbPqSk+syfSj7H8V8jpKv20gfo84lEnNTMkOQhs7UpWQp81MyupkVcLx25dXmEoOJC6GMt7w8
xN2v9/NH1Rv3dFYAG9ofOze/xuVoX/Bi6UqufQnJRAqpNOqhi/GVcDvaoVX1qny1vtFiQ7kjrshr
UuUpkf77IlwoeRdaqU7rQ6OnytcKWsS3v9JKsn0pDxMZiIEt44MUwrKDxqm08nawlB24GU/q0H2t
FPEVnaVYLFDpe03oHYFY++0/gCchEzOw1bVRceVDOjej6y45tNGPbQCO6364PIca1sSjNRabSe/z
PHeKAFnJ720MnhBMeNAVTHM0Co1Bcu5GiniTmz3njsw5oRQmOtA3moHQg6PKZTvUr9T8MYhB5mrx
RohXCnkXFsEW1LTBrPREgMKkzi6jt2a10Bdf4snWH8lhcAMbf8Cd8qI9biuR86HYwpo0diAYVOmH
GtSrQSenFrU87XkbZD3+gSsdVAiyBo7TS4eyBiuTOloNLcsXvX+JxS9lcWrGJ8v6tQ20Ls07EBP+
Bm0imVYCKNcbuxF730ABGRwa/jYMTx4mAlrDqIvCALMQxF8WKMYxzF7n14nuyZhk/jsoJvKNYtig
HonvIwidYyjfTDNBaX+XmXdN/Oddy7BBDTsN6IsJKNuo2Iu4p6Z6qCvoMnWnpt01QnEuApkjzuoH
WkAwPovNoXGadgJdVPQAOgB7wlWo/EQt41IQxm2FQU0V0DNhB4YGT+p2eKy77r7+/5o+V23hXSK2
SUyrgiKZZYIyYRbZaWxbie6I+pda/DryrHv95F1gMeadR3UmWDWw/qXta/NDpVw37uAWbuiNMXa4
7fPY2zbB9dN3AcuYO5EHMUtaKuIbGXnkaYYNHgJP9cW9dZu8bsOthvUFGmPxRkuKDrVJoM22ajzN
wWdixOL3Kf7CyqvRCnRrxu8L7bHLv0vCrcD7UKvHBlbNvPVmYOKbESEe9bHSS7xhxcNzl92WmF9L
cJ4Lae5+RlfvQIws0jw1E+IAdCVeqdn3nDz83e9Td17oCk3aYlsmBfKU+Yg0IeNxRq+Hg/e/nypy
8fu1JWSB1EJRinVnWIXdqg9Kmn0q5ryDMGFtFscyREcgfdu+mhLFjnG+Wvn3bU2tX8MW35yJbIWK
zDtSgULbVRTXQmFO2ofgmP/WuSKamToRvEzKIweVut6Hm8UClYl0tYE5k8AC6uhPHn157rqrHvQt
xQstpFrhnz+K0Mj6jy7BK8Cc5B0Bo19awCAar3qiTQnhQ+KoN82hCe3c4TXgbpoH0Jh412p6pQzg
TnLz/FGAefT1l5F/WqxH8HeZmPCm5ZFK5gwolGIYS6Apn2yPxmK61U71W7rkC7xbic/rOOJJx0SJ
3NLGCK8+aLL/UVkKilFOmPxVgIAGmQCRNAbcl9p+HH63jOtU4WRCm5EOv88EiIBMRRqP+P0IW9Ak
9Xs3HOf2hzVy5lpXXgxgdwaoHcGFpOkftlEKWt1Xog6c2h1diZI+nLD10m49Ge/NuF5wzqDVT7OA
Y5yZiFinHqdoHxFD+UTi/CdGCK5LDQ392/5L1f/BfRc4jPvOZqiqtQnTq60vaajZIcpf2wjrhzcI
Y/Euhm1F6BS8DLFtWIug0Ka5kCPXtuZL+2iXwchdyYs9y+U+ZFJv+SjSOx4TbUmfWOmgBnQFNGhB
HAnb3RJHQ+N8bcdH3vTBetRdSMd8qB4ksX2SA008jmfdwWY3R34QYjwoSXe9J55FUEBrwmFbp6tG
vwBlvppuDSBYAR2TOwjnPv8qNo1TkLOQCpxvt26F/6mSpezWFJD/NwNVpXCja7dCp9hC87Ity6oF
Yic9feU2dQw0M+YxiMooWLhfVBNBMS+5GsN2tw2xGl8XEIwF6rmS5emAS9k0RcUJr8yFPSVR6otD
N2EhSzg8TXL+qQoHlv29vQUrInuvjZNKmdIAd5kqH/a4CT5hPf2nVPcOQT1hkbxEEjrKdDAjulYw
OGUsvmpGyFsFuWZqqgieWZT6QbxvMN6kB00YJhqeqpQyvsbS9giTFGB+DNO9UqWf+E5LLMaXwqoh
QkRf6nXVb8ZHST/Wze0gXIE4zf1zi1BFw6Qr1EAJx3aPtIaQR02D8KpqsdM0rW2IX8Bu7dfzMY04
Rfg1A19iMdYX4sIc9/R0N8T7guwi+cu2LGtOuvx95guNvYrtBDlkUcL7jByk9r6eOB+GB8F8GMww
gvtbggiYJ0QhPD2lyfRi6CKPyZH+qWzoViVwcWEtnATuBSYh6So5AYF6jeSu/IF1rnYN+vS2xW7I
+KbF2shP6G0BRr/bwnuw5b6zjAwPidgBpig3qrULptdtiFXnWUAwsa0zujobBcgzJbo9FN/VdnK0
Afs3f2/jrGYnS8WxNibreWeN1f+eYLTzbAtOewTpjBf5bsjrAVg16IVUjMGl9dSWgw6w3lfQF5/c
gdETa1vt8jvBshHhEF+NHBdatb8FImN/QyjJU5hAj2UUO+rc+nWkPZRDzFEjD4Y5VrNCxaJuKpiW
3WWy7Fs9eGcwKsT5WDQsb1g5O5tfxkPUyHQ+Q91J/pjbIZ0J/iGAOjfy0x2vzX81/1rYBvtOKwpW
pww9lBcewkfsokH6Jd0NaFoDXZnLa3teLSMv0ZgzqagNRSQz0KLUzs8g1PNDP5Y8+QFMjsj5TLvC
BnLrseTxU3CM8o3IeOHNoPDLJa2HN6etV+RnlUetvW4bqiHiFqCpJssZ3QRq1lN+FETZ7CU0Oicg
2UuKTTvbxrEuxjsMoz7ZLHXSV2jUiLK9UD5UCm+4fhUAOclb0xim7RjnbcLSqgfQHLtmeJSwW5kI
vC17q5paIDDOGuUq0kbatqhXeJlVvgWdo4MIe1tP9Ec++JBsquh0Mugac+akkJVM0WcdJ1JcDYkX
yR0W5cxFCSal+t4oktjHEFlix2ObfyYUUX4cdFmpOpg1Lk+NvB7+qXdgOapj6pYrT4Oddbw5wlUl
LmAY+fo2JmHc4VAvunMWo7li9nRUBraVuNqWoC5QqLEsnEZo5BybPqFF+nIPcgoUjJKrR0odX2MG
bsaODfK1BbMdB3ddOFCHoMfKBNcgE2ejSIijQqL5uPCQRzcpxtQkIeKArD5xqrCMf1DYNx8Q4esT
8lRaDxMdukWvf513lPFSOPD2l69a4wKKKRMJU5nkfYdEPERHq6uYjeSk4nRf425jp2C4c0ypie1Y
FXnt9zxgxhojHWRGQQsZ1arYqRPYXuvcIViIYnVYpdaLpzAbDxyj+fD1FEUBq7eE1hj0iaPf9dJo
Ms1M1CYoUk8BEdDg6Y4F8lzXcBq3Opd4JMS+sV/cazYV5MLfGVAmbJlo9k5koURb2Z2+U2CgQevO
d6PTHOKj8CJxLlY8EZkQFg5G2YQ1RNSSs4yDTBbdueVgfDwpGZEYL+i1vhoqjerx4Y1GNAGfvuCk
v6nbiXaJyl/qWQeFE794sB/u9EkkIIQBNvsd3BXXlP8KySLKWZRVSdDs/LrfEd945FgN5wOym7nU
AhTVmgFYWp2GvGdlb12PR2EXfRW480gfDrlL1RqMW8D/NEkEX7knz04X/dC4t2KOgbA95aFlpVqv
wxyFfnIGgs1LAV6jUt6s/0diD0YQJkCXeS2KAmjYPHVH9glGHFWPbjs1PGlvur1DHul6D8o8Qbk1
tr8YdeMPHifJGjj8LWz4Y0fKVDHW49lqYIPFjdn12BlwrKIXIXzahlnV5AKGkbDQtC7Wyjb1OtXv
xkMfHZr5T3soqBIXEPRPWJxycdgFdTUDIlX0k9LFR6UKDwXBc0Vac2hrPj6QMlhMcJTzVu/kCFg9
nkMUDGlij2abobUcXg1y53DXq67AexOhycDHT6WjuG4Y4F5kXylCKdGCfOpTb75p3WCn7EM3xruP
l9rCDgOpz7wrxfo3e8dj3CsaSN9JaYdvhv4QBV2FXw3eBNHHW8ubIt8xmAQo7EP6rASMVPX+t7oJ
45q13X1Fj7lb7ngTjKsRA2TS/6qQMUNjkgshb6DC1vqeR8+j7myb+ccbOiMPY4SVJk2NZQAAl6JH
Yz98ob2f6QmH5qHd9bojPG4Drn8j1NvR0I6NbTpzuhBDCoCGyAF6DdlWpVx2VWH8Pk815xxb19x/
QOx5grUDcmY1iBPTIOmHIEBPRTkMOicarYojy6aBvmkLhSHm/Ae9UdDlCfwql1LPNEKvUEBbLv0x
Mx/9SgsY5uCv4kkPpQwwltAcrNz0jTLiRCOeJMyHMeS2MIoMht20vl4fg8BuI05AWIcAN4OMoRMF
GxvYgNd3Q2DFUNZYuINlucQYTqTm0V+vnhDgzf8Xhol1eqTLdSMkqTeqqVPEV2b4fdIUO1c44xI8
cZhvn0d92Ghg5PXm6Jyk11JwW4d//Lz39uHfZWE+PJHbqix6yCLse8y6I790zUcDS3RVXz/x2Szo
n/whYi9UxxjBYIhdgalZqrrGDtK91jZ2X/1o9WvR+jtjeON+Wpx+hjKHkphAe02KFfOFTYxvU8g5
9uifuyHO21VsgaFE6ax3AQyOpikYrEczLk3MeSnJR56qy6/0dmgscKop6WK0MadefBjPFAcszU68
z3zetBEXiTl+DE3KIoNKJB6jfQWSB7KjDLHTnvcGv34wvJvCW0axkCnDHLFi5TAF8a7z3hoa3OCs
ImOY3MrnWx7Hmd7eMxdwZMAcc4aFHV7daIdCKx7nqPOVnEe3sHoqLKRiYkMTKXVnWYAJiutBOmkR
5zzg/T4TE8RcFavExO8Lgj8rN/3ECQg8NTHxYCowLhUReE1X3I79ddpF9igTTlLACaBv2f/iW0hk
DqQwpkpKd5PyGJmVk5hXzecigGWoJl24gN2tl8dBrZhhJRa4rMTVVTWX9gBqZ+NuO91YFUVBKQl9
m5KINd2XGKKG5wcsV0e2KZw708tlw5YHfw5//B0MNYuFxnJ5DPHYBbcshaMRfCuCykEXtp1bT3+H
w5ygSppUcTRAHKkw1b1pdK0/auYx07raHkEOYW/DfewioIFtoT7GXQJTV9OpAx59UlGd7FiLtuHR
lTABmhZUP/bSXfp1G3TVhRaYjAtFljKCAhWYueaVoCTJI17r8PptaAHBeFHXD2YSVv+cC/XNiEga
5I6GY3VyZVt+VWL3j3lkGE0yJysmkRRRmkN6bzhL3XeFRxf8sax4CaCJlyYoNwSPRHgDxRlUHxIv
u8oN2/pGh/LTndC429+I41YaU1jMRSKBfQQRQlVEO0VK2n8byseWNwe3Gu3ev5PGXOjU1pLkPIRM
YeCnw2RLic3ne1w/6RYoTIxoxb6cJnB2eDW9pLqpb7r6uUeZWfJETKxHz9u64+KxwaJIrbZRqFSy
nR5aMIbRTcP5HjWhM71DBt42ILXmD1nQQj4maBCpanWBQD6shPFb8UfUiftCMvZYd+b0RPZjYvDi
xmoeuYBk4gY6j9K6nSAirXGPvS25/Tl3Z9u4J+fJF938SCmpwqN5vy0qJ3awjfqm2DUYGIGoQ9qc
iDQ9GNYf9zgxfsbGjrGamjGm4cna1dVOyux8PvIIrXlyMNGiViOpsAKA9KNkZ7q5N9WSk3+vurBK
eaA0E+9BbANNWpFaUGi53CLRc0b02THypAZBrfS1BdMLxwZXDWKBxmit7uV/ispDkXk5Me1EE/eG
kjlKGOwbrTxs28Fq4FjAMfprs/af+mSm+2pwH4Q7iWcHHInYZcARyheqJiF7wbubW+d3WJOi2lom
7RoDWzHH9I8fp6jdoVmRTqGATOstqixSjLbrZ6mT8b0Kqbyd+uDRTAZPkkLujMiq7YGbX8FqTQPv
iVTwBZDZTYklC1gA234Vfxf31mne93a+L3+XT9ITzq8r3qvGW2PBhwBliCjn4q0KVQ7ma01JUWpN
Hma4ptF3m8gLXfkQY5uOAxLFpxm5BhpGbpTY7pzkSYtt7jYHGuE3/gD2Sa7SjEFKLPwBmj148lOz
S3bKTjkSR7bzHbZvONvWSeXZgmNOzynBikdVAJx+hyWPp/I0YR12csOL++sHjWGAdF0RRaz6ZAI/
ls9SHxdSr/pNiSK7X9GXxEkOcIlnXFC4m6vW06oFHhP1c0tWinoCnvYwOT12woW+dp2fsnNyi+Kb
Q/zo9ROKpDvtQadsYj0no8i5SNVQwmpEdFZMu7nAiiRz/FEKvY1tKnuBkGMWZk6sYDvtNu5qeLGw
DBRE8qKIVUmXLgKKj0FVZAOk5WjE6QIntpwpkdxtkHV1LlAYdZamEGdYsEdv4KRCB36JFXtN7qDa
jO5Qmzji82BrP7dB1ySzRMonJaLZDU3ljGRDMLRzGGceGGGwwAvbn51W4r0Or14rlijMaQCaka4R
U6DEuL6ia71NnNBVD60X3lcHEMRfRW7gZJwDbzVDXqIyYaYXBkEogyjzpmN7KO5oe5O2Gz3ZFfdc
jiyOHtmp1dw0hj4NIKF4JzpkL19Nb+Tz4Y10jaWx/ZPk1TsuXfpaGENGjKWhoNtB/wljlpOS6WSI
ccAmT+pvusHTclK7furAcv/GdvC4bSvrn/Ht6o6lqOC2YRLnUa6kVg5m6u8dmCuVE7gjiF2/qm4H
tqd6h4g9nTTOQ/GqZheg9PhaHE9ZESkWMQAaCkfB9ANV9sKW1/G7+hptGSKYuTU8IVhsZMGCJKss
dTyLDE74WD4ilLlYKaT/rD0YjB2CTbW/Cu5lTkV5LVNfosqXsjW5GLRCO+B6n6TnHosy7LTFdoaq
vioncEGBin5WBU6YWctjlpjMR9RzsxomML9Ai4NdyFdW2nuDvjPF79bIKcasfjoD3SQWXm9BDsY4
YDNVQ5Fg7btnmg8m9rui373rf28b5Vpai5LSvxgso8Q8Y12epFIVZl/mHhtYlV2tf5H+eFUosrEl
DHPy5D1WvRkzRNFjvC39kpIf22KsvjMuARhTMJU8VrEsmZau24NxosFq8GUfjCzoggicbTTOh2Hf
1JOmzptMhjQK+kxttRAnT1Pan3VZ8hrceUiM98oWmac4A1I9YaFbrl/X2FaRh93hEwIhFCqWirZI
iX1lnEcx6AMLj1nzeC2AoZ20dl7eb2OsOs47BvvA2E2BnBETGMLwHPfXQXnborpYGxjW7HtOwrFq
1WAzR4snNmliC9xlYFDIaBBDgVUX03QaJuwhDTBhaM3XZlT522Kth74FFnM4F62RBEoELNA7HtMD
JXisKnsSsLKl9zQn88NjvxNeuA1A1GWYrBg3NhX7FhAaUFhkXKrJprKOBJhG3si7NBM8vAvbuW4e
R0VHF4ZwiyGQ/SzqZ6sigm0N9Z8HX7QooPEPI9AiVMzoWB2MfIpj6gRT+3WqTJc0mj/J0rmWu8MQ
yuc0Lzhm+rHRUVHwEI75PUBiCTbbIdGPWACRSub/bj7lbX+jnUK/t6cbbTdhcr3eUUpr65bbDU2D
+gddL3CZ6FInYqbkkZB51j4/SG55Q47mQbq3rmYv80luF8/bRrViv6oIrRqqgZslgC/tdxhSMTF7
yGlJE1amx06q3TbTTTVxHrHXwuYFEGO8ZqM0Apo7M6/1J2fyQmfeR1eJY+wkL7v5RE0XjwomsgRN
NTBFyFjsoBj5OKCI4RErdmQh3/VyxvPGtS+1xGC+FGmEIBMMCUWTyJ5wOU6+9ftyr9vCHdb7uOSG
l16tanAJSP+gRX4Vj0bTxz2EEo/67xJJZLYTf5o3tNZvgBKQN7SxZhlLOOZA6PWJ4PSRMy+4Gl1Q
kziV7tSv5JAc0IDgtL8sDLY2rc27gq89pF58O3pQLcTMI6lBfgUx6brNHjXYGrdw3Y+P3Cdbatus
ry0lpBpYIIGjd7TSFkjJk+yoTrXTb5V97CdOdA5uNO9tR+Ve05zhbtvnuF+ScTphGipwUUO1bae9
tLlwJmHjt3NynBPJG3XFqYLRluXQaWdlTzLBnkLe2MDanetCzYw/WrNcyn0K4el4sog9tcFBu3pj
Ct7XHFeh2eOWnpnsMpbkPstVeErv1wdlT0s49BLC+56cz8nWikqsABz1GFptyI3QUzKd3JGr3az9
yJTv21+Q2v6GROw2wKDsuzbNAIXryLkmgWcNf04ghhNoYZ0WE1+GWitasNvCSNz8QNenzmi1jxAw
ZTd7+HN+WwaNCS7aVEx6Gr95HYqXmFYPbgO3tSl5dLvLrz7Tnn0hHRNdxiICv235Zn50Teuwo4y6
wZm2TNRfePfvVcswFbpyDtXTDyOpU1vk+djTUD2o3nRtjqLdmI2dzb1T5LwpwVVrX4AxjpVZiGCh
NtPMgeyptaPwjNYWjZOhrJrgAoZxKquQ8jnApkgvKaA+HUulQVa9beXrceodg62kB0E21alMMSa7
RdUwOFhf5NsGlOnqnrjqPQdu9cTBQj5Zs2Q8f7CFdAKJsCJ2osXefxYt74TMxqzgSDAsSDlJMP6P
fZitLXIyzLWCrAoK3/+gP5ijUMjVDGj16t+emt6OznTtZgaaIm6aR533QwBZ4DGHnB53fTKAwsNL
zzNatOHajoR+IToOSVBh4yh2NVVZoDEHXT2iNKXEQCt+0zJ+5RRfhpc2tRXnf+zV/cs24Jq/YXMp
+vwkpO2yyNhmmHdJKLRK4s3kvphex/4YBiMIBzKwTXG+3Mq1FTwA4Nw1RRMPZuzdAOxpKh5fjMSz
qv8j7bqW41aW5BchAt68wgzGkBxaUdQLQpSB9x5fv9k8u4dgE3dqr/Q8Eaip7uqq7jKZyY1auKWB
PKw17C8rtJVQQ64JiTs8BQzp04XSmHVxqScz9ZTQzW+MXebmvupaIFqq3QaIHoWHcsQfhM21TC4A
JGmnTIECmUGyF5NTnR0tDHTN8ZU5P2jSKSRJYTbXcqUkFwMisyrzOIDAsr5CV7qtTHsMN9qXl3LT
NlZCuJM2BugbyHMr9eQicwyr3rdKsJMFfQfuSsDEUY0yWz5lvYjcQVNAd2YYIcRhgtGRzasMgCi5
ciVX/3371wcD4Y6YBcDsGa+s1BuU+SCWkdfLuCYLf/SMWuvDlnd1Z40kZH4UFXs07AKfVeQCtzgJ
14xR1HIN4tFGLR4XyizVLFUFzOBeXrR2WH0zw6OQPtSYZb1sE1uxbK0U5y9MUC2iN5idLtMX01fV
erz8fcKw+ZuhFIRVgU601EuGW21K7WJ6VMxfl2WwteA9+koH/krYJlocd+he8qwG4Su4ESYwvbZX
1XhoM4SS9C9V4pxDjKZzKwQBnFfMuzL6nVSzbZATkcS+8GWEcjbmqZShU90AwnHAO1e+v7xqlAT2
+8qcm7QTxtiAGop0K44PZU+EB+r73PEf5DgpehMW3OrLVWe1O2Qm/6D+vz76Fnf0wwDzSNoAF5NO
50DwxOE5oLKMWxVHFbUAFawuJsPE4k7IoBbSNPcCdsIzztiI9nvhJm7sG980vz5M32kyQ5nlSD4Z
9LtIvm0tDeukS82AeZoBhCGmX/9e0C9k16wiCP6G1FHupMZWd/V5dkOHJkTbPLWrP8AlcbJukro+
hc7R9KC1pzg4DhphHlvjcut15fvY0EwbawFbV/WuchNf91pQQ2L2twdkc+aGXmcrBgrz0+/ZVffU
s2Tz1rnaVX4m3Zj6WrBGSAfQ1VHZ4cnqT4AIW5z6ESOVdBsAtaXcactG01qUCvKyQ3BkTxNcYBwo
bMeuTqzsZphfbR538Mq2ajQlgihpHoDqpyDYF3mX7JaiUl0Rt3y/lgFCddmbbD5Y1gvKHUUAZTZa
lEHqfASSF7AFU6ff4cWMEWO6WYSyTz4UzxG64WcIU7TJBR7Srxl4t0JrEDeLrbT/BxvlonBVz70V
a5DTuU1sg0LS2FknxqDCmKTKn1NmM9Aw+pGy6TtXW8j5HAmoiVmFcR1ABN9psmcs3y7vFrF+OtcX
m8/KkI1ML4DnHeS+whXtuosbyia21WBldwswHAB0/hhi6sTQNEVEiImu4u//DOpYaC+QfMbYi5Ew
EtFkW693gfx+5aUVmTIE1vUPodgn1s0Q7f9k6d5FcFvT5ZUUqEDf9sTcHYLT1O6UkTK77RP8rwwe
dEYIGwUwsRqIvX4MLmO/FDzDAWWqPyMDEO1BOXNQb2g8GGL13sLS6kZQtJCbWFAtTI81ju10Liks
bEoEd3eKQjUWAUeC1UOdbrCqndDnV0pIgcht1pAs430FufeU1UhTo1ZQhSGdTodlH/qpareCnTwr
RwVPfSARA+TGCZ5aKovODOBz8H4XzXn6sQaErJRDdBtLfqSC0rPS/SWpbDWcTgCF3NWgx85LsjOK
Ld0nuWCitizW1SbxEW2IBHkoQO2BUiGGcKsduyb0lb0ctWMN6GUqj7J5tlfiODUxRJZrgbTANZpP
SXFjUEO4m2dg9X1mSWtjtNq+HCIx9QTrYEiRPY9e1P+sWsNWOpFwVNu6sHFVIJyAIYe77kTWGLVW
iqVTw+haaAJXF6qny25jOz6+jcT+I4Oz/NjK56KUJ1j+0fpanYND7TJOYFZbjM8kggOz78/G8K4R
Z/9B3Ft1xnZHA14FhuKAdNm+NJ6JOyNr36eSeJvHeqUcZwzoVQYCTwZxkzjVdhgC6Rv99OrQPlxe
xW2jeFeLM4qYgZlIYML2QC9vt5PoRPJxHH/FMZqCBOJ9ROnEXWiA5NBFsQpZTRU6qjI7qfA9RJ/h
ZY0o0+NCpKiLatzOMIuelaL2s0LkETZXzJIkhp+owi9w3w/xeBkEFTtjib+j+VkbY7saFju29h1V
W9tcsJUoLviWvYBqU4gT2+qnYPLT4jwpxP5vi1DRhGlYhokS80enkOf5EpihChCp6VtXfDWFDj3z
/uUdoWRw+67neQTULcjI5CtNcCrxrsyJAi/7xKfTab2rwW2K2ndl18lMjeK3pT8O6r4wv5YzYcCb
prWSwu0HCiFqOCiQoo/CEb3VO82gMCA3S5nWSgZ3G5q7vsxrETKKKwvUeK0T4GU8omYsnqgaI7Ev
fBObkcDIOwGiGvlXWdwnwrNieJe3fvuw/LsvChcHtGKal7bB7STXc6eUY3sx7ixgBQMGj6Sr2g4I
70uncAFBHloL3IXQZzxGjzEmsatn1iMKUkFHJhePsDi+ma0Gyp/cs4MjDSdVd4buKVaAo7q7vH7b
r+qVTlwcqJsqnVUT1YcW+T48lmrwtgtPLdQKndxFt5J7WSBlE+z31SUhKsKpFFvIS7urKH0swM4w
PP6dCM4dyN0c9CBvRSkgbkFcVh4ZnaER14TpUSeJ7waqsziIZeZ2gmvZQXb5GwN6Gjx9Jz9TJ+k/
mB5cKCac0AfIJxf7chSUumAZ86+MjDY+xkhH5AfUpDABQaG1bO/RuzDOJooOVy5Uj2B6lp+Ygp2O
uxqc35d3iX3ks0d9F8IZwjwk6HGSIKTrEq/LNLsNUiIubBei2Jr976pxlqAUczWbM2SAWsfOAOz0
Zt7iuTpJR3A2gOcZPDjEa1PeOLgaWuBUgECqeCzzPdcDUA2nrpXg9b5Gj5OruJjf8KyHGYV7mIrL
ihDqYXCyL/UBTZeHxjeOGgr53TXVlLSxjR/+COeugrQKgFOCP5KhSbUdcrBAj2Vsp6lFOJGNrfwg
iLu6xjHY1PpFhr10pyK5KwaRsBVKE84g26AWtbqCJmFxUlDDSfY43ZfNkRLBfl/5JTlZhHoeIKIs
fgdp7JTz8zBTmenthcKMjwSYHXBKc7F3GVS5MzV4jHAZd2Y5XylmRmQitq3vXxF8zA3yrm8a5vyK
ClAETQFM6d2Q7seK4rnfXjCTYQZZCqrW3I2oEuseL/Yo8+LqtpCelPBaKp8u78m2Lu8i+OuQpS5t
ZiHnNZixHdbNSbYypxuS3ZzfXZa0VTKACb+L4namKEcTFXdoI/rJIcmdf1I4gPs+Ct/GK3CEkA1Y
W5F3JRJ1io8WN0sicGokiKy9AV1luhMemxOg0uELYhcQge5fqSjxTbpSXJZtX0Ge7Ac+mj2PudPu
mn2GMSxzV10HzkJc/bcC5AcNOQc06Ui9gd+FwS4wCMYWGi434k5B+Z9qkdo+Wf+3f5LIuaC+jEpF
Y7gEUnOQQJpVEC5u4575QRXOA6mjaS4V4E49Myx/yGPuyZh7BDDpQWmGU1QJROS6bPkSPwI11HWm
xAtWLlBF2xp2+vg1GE9q9HLZJi6fYUlkf2Pl9EpJm4qKDYHnQ+ag2O8mmNUZSCj4zcUDJqRm6ehq
RmP8RzFWLhdCOeAch2lfO2hvvNM1+a4Ys9ssWV7ThOJE2Vy9lTxuswRjEAKxhLzKWpyuAWpqN3uB
BcLxPwAywV3oXTMuasxpmJXgG8OzMPctAWDFE7pPbS0i6kNbo8Uf5HAbpfR6VdUj5DCGtmoX37Xf
FZQ0WYqIDTOgn+06QvNh6YqnzKcaDjatZKUk5+kLFTP8XW/BDc8PSAXbjXSYJooph9ozztc3cybN
IduzIVRBoYtBDTS91zck7gGlDOforWKxVLGBnCXq7VZrjlF7u2QpcQkktOHnJlu0c+G6jiXDU2cX
zGAUHa1HkJKf44AiON56Gqxtgx84qUVBAg85NFKvi4P6hVWctXvdNm0LuNY+GUaY0+bu7R/EcU49
EkNVM9U3cRNeIpjfcYOdda1gyDz+k4muD8I4zwFc/SYfe9i9bN1WojsVXwoSm45SiPMWqTiB9Yz1
0wTX9U0OuuNgP3igY3UbjHr/wdPqg0KcwwAdehHmTKGy8BbrJKONN/8T28MoB6asMPeJa+ZHbyvn
ipph7g5XGW0MnKxLW19WB90W6wrV8qSgvO3miQLaAUM9gEA+VmFuLU1Khtgzj3OI10V/mLvxUAzF
zz8IVoqMgUWgC4s6j7NVWHFpiT3AesJM3xVzfy9lumvmVPZg+zwpaI5EAVSxPjELAcFfAfQ9zm7r
saFuNC+qtnID/GEwkRkvGAa+rNbWIxUj+O/yuAM1z4mU9A3sr3OTR8wW7OSX4mE4iQ+dt3jyXlDs
+ZW6Lm3u2Uomd64wK1vVigAdl0LYyz2KDWp8tuaMAC7cdIMrMdzRKpNOtYaeqZaVtqw7evKqVD+N
+SuxhOw7n3zSSg53qupa/V93i2tMdej90Gv2+kt4NJ7+weiNESiJU0aJ5CLyWMdj3rFeqSXfqdJo
p3rsXNbKJJTizrEkV5kYs+bFzrquiwcdaN4V6kCaX0pHXXQvCyOtnv2b1VWwQussuOqgT3Qw/WpX
+oPdeIavgR2R5n2k7IILwroUp9OcQFiVlHYbO4MonzrLydVwd1kt9qELhsG3ZeX1JAzxBEH/IGem
fuOxYjyVntu84L7bH48jFgxt1sXgfPdacd71YnODGk5rl1NgB4XkK5r0+HdqcS4DrRthb7C2YAHn
KtdepAad4ye52E2a2+cHoSdKUpvGrsq6aoDOAp6K26+5MNquFqGfPpiubAxuU1HpwG0DfJfBj0+E
cQLw6A5F+OJK2uXecgoeF/DovPGiH4OF8rqbJrgSxxUOGvCoZJh6RLkVNAuy09rSvntmWIcn8Wz4
DXqgrIP1U6Xq1ttiEcEQly3U/DnHi5Fk8O81eNj1ZTPs5blJ7UGTczfXJfWoNjXFD7ppmboCqFAZ
2UjL5DwjsNHmuVYGXG7mvSXfZsZxRF0krb6GOVVZ2lTNwCmQJABNgMHiowepDWAii0sPD4JkQhXa
yrg4pfq7GcjGNfalT6d6JYkzf61UFmNBtyM688J9toseACeT2aNr7ua9aFGecdP4V9K4LRuLIsnj
EdLY/Tp7AaePZznyWYNxak66G/fK4fLp3gzOK4HsD61ccdqYVV5pTL3qzhpsYXmRY8IvbnXbaJjY
/nezOLsIZSUz6wky0Pv3A1gy1UHFzVdW7MrrGru+msGmjlmeY+b80Q3YAN7QWx0D2FwftYtFrTQU
VnMGbuphnNRTauZ3al8TedDt5NNKDhfQyknrJTFAGZ2BGQNwGqDJIKJz5P1ITuFub9i7Spx7DKoq
FQuN9VLUd6l1ZTWvhfj1T2ziXxF8+5+YT9VkTVi1XGj3TWK5kTYdMn0k3CKhCV+7UCyMWokJxISS
H6e+2flRRZne5r3mfWN07vTGQQDoN7Za3a5z2Sx47Bk3w6uw2AF6hgAJxcaDgu9A0i2uqVF3Sj/u
LAfDEkZVN2OnpqxztaaXnMgMw2uAurXEKWab/tlJve8Yd4oXa1gWQYea0WDZ5uRq5k0bGXat/Igi
9IafRvPxsolsJ5RXC8udabHMRROQCKxBGj2IsT0+DXvFl5zkRnTlfXimUgHUYrKAsPJTETheQ6mB
hnUAn7+Xq+uYGhTaLqatdOK8RVTgHdhV0Ck69L9ZX73uKCfRgzM+DgdAnN7+UMHCod1NHoin/NxN
b2V7uv5/dINTynLupAfM1yRNqA91bnsUzt0hP6Y+unBvVZR8o339EHkUdvl24Hm3IM6tNEIopy1r
BDLSXadfh/2eMJhNAaao4lKH9hyT783JDDPSKlZWG4/hjewxYpPitbP18/CFXYACT/p5WeLmIq4E
chZjiKlRdeBT8WrZ79HOkKtXGrhvLgvZ9C8rIZzJVEIzBHoBIQEootXvSv1YRC9l9TiXQL7KCuKV
tjUUAY6190XkDGNRpLgAwC/imW2dodaXxTWea3961g+N1x6QSoptVqRH3mJHNa5S68lZyDh2iSwI
kC20xzz+Oev3YkDBzW3eIN/14wuKADy3moSVs4GF6Irfpb2BKWMnv0JfnXJkrlq8aU/CPvCoHAUl
mLtPgv94AT4ozH9qj7H6oKnXmXYKhbMoUTi/xDng+3rgNqtWZluoS4dIeuzl75ctkpn1p1CwWkIu
6qRyLy5Gh/p4GjxPxn3fBk6ffSvFhbJFShBTdOWRtdqQKjmHIhG8v8deNYlrHsI7FZ1DXpUhJ6x4
lR89mdSzZvv1ZiowBkkCgKXFSzZxS9aVicUe1ujAJn6r0z/IFeBwJMoh29XalTR2LlZ6GhV8Y9SP
TFp10O+m+I333kIzsGtotgQuqMIvBMKvbNvju4qc8zKlKdflDHeHKM7byM4jSTlnJu7OQQg30whR
dqNlQvl62Xa2bBO1WlEzLVMHsix3xDujroUlanD8LE8ob+M/eWysvs9XKuZA6rV0rhFkwpsy8ZXu
NVKe/0oFvkBhmGkvg7Qr9Ux9NzQPKao7lwVsucG1DvJHc1gAzKLHIKzA5K3fTsfOuikVIpO5dZtb
i+COcFdMfWKMEJEA6Vza64f8wGDV//uQD0J7PNZF8MGDN51PtEihXKhA0xJcXX6p8xdhINpYP6/U
h+/zSZZgNLqwGlGpTM0HRXCC+qseuJc3YyOf/VEG57drhk7aKpAxHpuD+r32Axf3JJxKzSkPEpoK
I28hwDQ33M9HmZwFzFFvMIgUJlM/Rj8SN0dCgNEfdnfCgXrBfnYETBhQDYHyjAlT3p7zIpQwkxeG
nqgc5cGLlau0ugrrR6nNCYdOSeLU0qyxFpcWkqb5porOkeEv6knQAE9KViE++5mPSnEG3g9DI+Yd
RGl2+l3ajX7worqD12Qu27oCSKEa1VOx4cY/yuSCxpDXpZg0kFlcIVp5yW6yl9D2VXcBLxRA455J
cD6mxcdIDIkM0B/7p33G2jCEoBQNYEmDWz2/ESc7vQNCihPsxV2FedIH4aD8vHwaNnfwXeAbftcq
Us2tKZRtA7RTKb9exB2APYqhtfvspacGSDaP9koSd+ysuey1HIVZ17RqMKoeFHWxrfDusjrbW7aS
wllkHRbhnMaQAoL4Q3mf78GXCWA13c4fQ6c+j6/UI3PjVfthyz5lTGdl6ecMEoXQFeFRGON59hzH
dvCweGigfKEkUgvJWWUzZVlUL7AREJCifHoSmqsyJ6Y5N0/bahnZf1iZBUDk00UIoZQK4sBhqQ5B
F3+9vFWfn0Ef1427riRLNqKdESKC4ZsGTLjZH63UseZzN9+aVKGPWjN2DFb6CEa/lBoz87K96tqH
GZzFfUolmCkh3EsLw7dt0XfYmCry0urbaNpaR8TH7UCy2hjuuoV5b3MuIiiiAAta2SmI9MZT777h
SboU4dq2FehgiQeT4Gc4HhHP70lINcFt8vpJ1Ts3Wv772VdmBe8iuDXLZrGMs9wASv6su5oVXC1N
a08LNYGzHfRXcrh1G4YoVfQA66bZy1cMEjCmtW6fKs6AsWvJy44AavKostu2QfyrHH+bicFBnsgJ
lOvmxm5Hr8jx1KYIuSkhnF8tlbjP0gGaRdIthkuU4hSPFBD/f3By75pwbjVUlaSLJR1ZgivARxzQ
C+oNz9IN44xQngqfjIOE5ZlctLfKuppbZnlT7QZ3wMN0EAd/Fc/JbDMC2DqyC6e3LzukjUzJB1s0
Ocea5+nU9SKUXH7UuJ2ht6IoroOD4ExH1sQ2XE+O5MioOx9RFQvuKVrdDWiAj/LZTq+clKXV8ZDN
kB9/QcMtENrCu+JVfACPmofeJUCJyafsuqXqENs3gPet5fxwNJhiHgmQWhejL9Wzmy/zPmwiB7cf
z9CWfS8DYW9Bn9hgiGehWNys/aIswgk0gsfEDJ1F/jaSt3TKqjmHDd76XgFfiOC2BdzpWUUPMgVe
/TkZ8XG5OdcjdG3boeUU3q2Znah2lWFxmuE+6gmfTdky53qSNlGNdoIqmGICCVR4SguKKJxYLR4S
aUD+z5hCqGJO0nESNG9WFddsqFlZYsX4CqoWq2MvMAOVBcD4yZ0dJdeN6NeUt6bkcN4mixc0rrAV
q5sv8Xys5rOo7UkqN8Lw+ZEloAkpYOqGFLV7qrOHOY2c0viudY0Tl4QJUPvDeRZTjqxcDLBwyfKg
Dy+6ACLGH5e9FyWC/b5yHm3V6lWsQ0SQoqSNHt/+e1QSbRZUGODBkUTw6aBVGrFmPC47xnwBHorl
froz/A4ACO1zSiWQP6c1PpxRfogjsoxsnEZoJR6Do7Rv9qzNjZ5lpBaPcwV4LWuqJjNTUB41/VHO
duryenl/2Cc+v+z+dbMW5wXqJFensocmdXeldjei4RZh6AjxXabcWcp/XyddrxtgDj9aQ6KETRyx
a1XX3KnJ64KkRvJXBqfz4xqdFkXSUkGhMP9VN9+G+Vyq+8trRkREXeQcQZSa/7v9o7PsslvU1lAC
avbz7Q8wVoFysXKsl/T5stDLtqDzkxq4KFbSaGHpcuEWyTpFP6UUZIl02RgwkP9xezJJbnvAXbBn
/uxV3SFz47sE1Z8zUsO6rZ9A4uQKV4wzJ7qj6Koo/ThH0UnlKMVMPwGQ95q/SHeBQuzbRlX0o/lx
d4o5U7REZBffBFjHkSOc0bxxKu+Da8tmuXfwVYW2eBjf6JWCc38oz+HXwk+OBpkLuxx8dZG7Ryht
Jk8NO3bVfIpNP6BCFeESdZFt9crvxtUcNbkKAbHpmMczJi1+mZE9OemtUxzjHYXEddkhAkvpo7ii
1zKj1NltP/2mRrGjA7WiV05tWdlR+bsV3bjJ3b86EHyKCLMIOejNoKHVAeI8tM3lalSJAPkf3rX/
5x71t26Z1TLqsyXPZgshrDeAjWLVk23dGI7l17uudKiXGbVtb/9nJa9VZwuASFhH8Y4hVqP/ZmS5
PQGDHTtQftnVU6IS60jqyD1qoiVTpTbEo6b2zG+B3/vmrXpo3fhWBAMFpSFxzN8SZSsFi6mcF6nB
grbj06JdZ/rXIvly2TCIR7X+9vtKRq7VYSLIUEi91n3RY7DfSeUOGBKMMLUHYo2yYq8WCqJxOyww
2kkFTNMqwAE+HoKsKrLaRH845AKY6FH12Vst9lJ/7AFOhCQ08m4WmXfbvJWupHJODd3UeQOQc0gt
Q7tMb03rWMbelFLVoo3eN3jPlSDOZ0WdFHZlCUGMfD7BC9tdwEUh+fmh/yEd8QR10X/U/j+mWbbj
0koy58xyORUBYAjJ0VWBRz4YmweQ/GGCJvw13yZfxB3Y0GsbIf+cE9ejjXa4j0rzjk2MlCWP35SW
nQio1oGLZwxmMeMdBba+/dCH5ZgWiAWRTOMOYo+2W7NXIKv1WDFY2SuyDcqPY+R2e0acy5DkFCce
QaZYODPZScw+/+kquBLPRX+lDae87NkqH1gRPN8XkR0gzb8co334YzxRCeNtw31XlzsuiRbqwSRB
nhCE4tdsShbFrpPWF9uxvatMLQrsP3EM7xryjTvxohvhwlLUyUHaNbfdbYZhwNSZJRu3m68yMCoT
3aFwgbf960oqd0DTMosjcGwwqYOr7Ao3uFWBiFUf9H3hSwdCR3b3vLCLMndKA82YNFGHNP2bemSM
KqC/rLz5K4NPjbzoiRBHbKLMHc3KUGUQDMvMZpXdhBvGKwr9bnjd7ywfbWUvOUayQb9F3Te2Cyqr
ReXOZWNmLXpkoabqV7jMFZi8SAEjMuL+DYK+IxbbITRlC3dhYfmGHrPORjTGQmKDdjpjJ53evPvR
uP+RfZmQhwNL3y+6VYlSlEfqMRpg4DcmU/QOAyYvqBs5y416VuBwgSu5y54ooszNCP2+snxXj1JJ
cawARMntkqtgOABNqaYeUMwoLi0l5+jUIBUFsIAhbSveSnluV5jVUjS7m14ndIGNVJfNBsowc+L/
ehqF82xSpiKJyCogrRfhtQYoEfRDsjHg8pcF7FZWNh2ucTj8FJcsEB0RZ/LtEFzSl/N0YdxpasuM
ld0iWdZ4VAEdh44fJBFNu3SqZ/HAysWh0zjjvr+NkPLPd8W1yTieHsrniaj7M30v/R/OI2WBLMXm
xGwqTp12SXZKRg1GUSI4N5RXqTz3rCA06qep9i2KNoT6Pud3Qgu9Mb3FtlQNnaxIQfrgXT7wzINc
WiTOwySCaVm5BiNNMC1R7FhPMDpld5RxEGeBbyTSchngWDrEjMLDHP3sfn/fT4NbSsRFhjjVfPOF
UJfzsLCyppk/1OF+sR5K6+WvFkxlkWl17a6lSm06dhFNgYZQ9neh7lYTzpb6SwBovIqXTK52fxnS
Vc6V1FpTZMPAhP4O75Uzq3OHHiDLF7t1Rxej3OL+/xELiKuSyjkUsY1yM1YhNfy9/GAQpEym+KDd
sfYmZNP9yytL3Qz5l0Wpd7OJCV+UI8H+DELhYqcfMWxY25FroFSY5g7uhn6/Z+Q1/YmqQBFnTeXc
hYFkQj2yd80s7vviO2YBqF0kYqvKeQu8pwY0n0CC8TABxFMCa9/os1AnVnZ8aK/0XX4WfgahTQU7
SjXOjQhN1CwaaygwI7AV4+45Erlp4n7EY+qXgthkDbNPcXjVpCdrvs7rvdrqxApuH2+djcahk/QT
dUwVBXPZaiYWcL5R09ek9KeJqMgRS/X2+l0d7ySXwnicmQ2Cd6J6mJWny0ZO+Nu35+fq+9LYDmgb
Yyt11HasVZChe9H4Qdsr9e9d4O2tuRJjFmgT7EWI6YQnM7kxq3MeE47wP7yU32VwoUNL9R4z/5DB
RuFVR2e5HC89omHrpD/odvhTAyL4+Ex1fhOq8WDaYw8SmrfnTRokjhp1dmncT+mPy9tECeHq+kHA
hlrfsgDVrzm9kdENliWUW6duTDIXS+KmwqmUWVR0Jlf2pJPwIIOJVtoPHbqz8CpmaRXGSBtiMk1w
j1KG8SfhZXlhBR/roLl/pzQXZbpxqCaDtW/V1U8AvnbtlTgQzdnUurLjt7JLSZzLYmZ31HRc7FT4
Eg+SrVBtLdv5RfXdT3Dr2nRF2OYT/ITq4yW6y32MLo4V8sKM17xy+leFYqr7Dw+Yd5Hc2smDVadL
ih7TSQCbEGD9PP1Fvq1/pI/Ax/dQ1TxTHG/bnuRdIreUE3AN+rCBksmhAbVnDhh+vAr35BzQ9i3g
XQ7b0tWWyVom9jqrO0tn4yuqtHfBIXYAtXKD+VbkoqgXKKUWF4b7KIqGrmZ7l/3q5CdROijKGbRn
tfojaK71nEKq2w5d7+pxQdmI8r4EZg3k1fda0ThCeS+BKk8gbzfUOnJBuDIx8lovKMv8k/dqwdqb
O9WpdZFC2Jk5wOsvn+btSPauGOee9ThaKkuGYuhYs63uqadmGLcz0O/HjG98WMDY3Y/MAq0HjN4B
W4iRvOCQffnnlcfqaFQ2jTpnfBdEh3JIpkc4Z6LPuI/BwOcPr7obPDAoAAAavVD2SDkTnjy0lTS1
F5hBjiB29QHsCwilWUV+tKjxok6O2DpS5rab/Hfv+O6IycjlMn276PR24IN95ZfgqHb8K0c3FEA6
k33lt68hNTq//Uh7l8p5lL6bxyIxoeky3+TWVYzhO6Pcp0jJTr9zg7pvkwvLO5ahqXWBHYj5yCqT
YGD3mQGNO8mr7mhYke3b97t2nGPpGiswQDGPdIys28uym8dToNyo8m+L4nqjdo9zKZ2wFOVkwmNG
MojWcUsxwtEWo8K7fMDJs8B5FMD0RBmqySyVHfjlPczTHex+V1+xpFkD1iNqtoE88ZxPAR5Q24U9
LKRtYJcgwezd7tXyRqRBMcH4EH0DFqZD5Q4uLycmXj8GICuzqjhh7RTglwWkt61VuyHOiKfFZW8J
aE1OSDFpbTtAMzPvXKB+2WVGvJEoCdylxMprRYslqAFmgK7cK1QHI7VM3A1E68JYClhrgdQ8JuV+
NvZL+oWwOLYKn7NF/3eG0FP9cZVGNGiWAMZiF1bRiffFOXdixzwn+3mv/tFN8V0UU3d17VgAs5U1
IdRJ8RBLz3Nw1JMXQp3Ldw2DR7jEcFubhwLUCZ7mzGZoXt2V5Fbn0JPuJwc5SzRAouU1vmoP8p4s
hFEGwbkJswbvMAav2S01v2EVsGE/3feuvOtwdHUvOlJhhVKX8xeDnmpAE8OSMvLw3k9BHs6EtfvL
y0oZIuckSlGbBamGmDm8bqqjslxL491fieC7IgzBShY9wtJFGKxK72b5d1cTQxiEFnxPxKyZbRyw
BsWkfkmMwtYBgmJSBsjO/IXzxDdCoPPfSNMEHjz/zRJeLduTbxPSXBlGqqgLIaUR5yCSuh+TIIew
MvraAO0vmvf69Hp5YwibfgtZq1M7FJmU1wE2xmhDx+oMu6uf/k4C03IlwUBXWq6xjulBBe1BaE8K
NUlCxFVcyz+KyGshrFWNdW+Aq/tH4Bt7BhnXaUjSxY+V3TjRUb6/rBVxGTL4vJCRABC819/OZuBH
TgaQq8Qd9i0o9woPzb5/9qwDtCC6fXSAF/Mpu6RUJUGZYQ3MGUgYBVcxYhdcFTMQKxQvuUtG4j2y
+dB6F/gJbQ0DfWrMplfb6qTXu3z0SumLEBAhatMAV1K4OJ4b6aICGABRUAjPo9DvtObPCuwrGVwk
76deEtDCBBmhp4BAFDye8a/+pXXFXeMxFsg+Yv0hHmEim8F3JZY7v/mUmGLYCGgAv+u9GNBWwWPx
BUQFLi4txF5tV/NXsrhAH1ZWJeZstrRzGc05ugZNW7pn/b+Nr5Z02ZkyDv5U54UpJRF0Sw7WV+WM
ftOXlk2dONO91tiofXnal5REPaeMhTvoRldkshHAWOT5MQ9vmuFAbBn725/8+2oZuRAP/OdUFNFq
7MVf3tjifQsdiqmTRQ6D4GWtbkJiBxa1e5ReXKCfKyMwaxMG+k9mFoBNqLnu0a9os5dB92S8ULc1
SiIX83UNz1W9xUo21l6sHs2UaFFk//jCQvIIV9ZSo7+EPXWU/mhYJz170KYfkfnQArq2pLrFiV3j
ca4MKYlZ/yyunstZis+a9rXqqcjPDuslhTgfEshZKvYqZChnRpI7A+jfN+7xkBpdjG+nu+yXSHXu
UWvI+Y9Y0QqxlCCySb9XhuGYmlehl6UVjokqeuJITY0TNqGz31eRum7ywcwDZoWGkwuHiYJX347T
76dL55yGaPatIC8QADrSmwk1UZT4b9i9XfFm9y0b5F4+z5RGnL+IlbaS+hwrKGqareTHcPh1WQA7
JpesgvMXjWxMwSRDo76THSXS7DJ+GtEhJ7kTwiXSkgE1GE6pxLkKIc0iES8gXAMScFVlxZXSl4QX
JHy7zvkGYLeDXrWAb4gkRJIks7VQw1gZiJoN4s7OlufC8hl8piAUZzT2QJKmXgVd5lbJz2n0s9LP
Ygr4iJ3PS6K4e0Y8NLFelyx0gC+jQokh2IF/1GbIWCEZHolNMjhnIU6LDOo3CJvU7+Hg5+OXy2ZH
fZ/zDJ0MeBSRFS+q5SbXbxuF8N6EQzWY/JUnyEW8pgIWjyr9h5QgT4y2n860LytBCeG8wRTnidwI
bJHk/gpNLa7QFTHSbiTRObX1nBeQgyLXVWbPDBy2uEXTzHPqiJINwi0gC4Gv6rJe1F3M4JyCVMa5
KAHJC0mX0WNJigHst5Mj79gjsdxflkatIucP1CI15ECDctmyE/s7E+2GAuEPKL/N49h0VVCIGQtE
rBKivC2hcdPkducJ/uRHXuh21OODWkR+GrxDmkcVOug1/w9p19UcN85sfxGrGEASfGWaoJwsyS+s
lQNzzvz190De66EhevCtvbVvrppWA53Y6D7nrnPZaEnkGgfrM5uTR/ksujJBqU756GDMiSTLMHgN
JkKxO4dnXFs5an8KCnRKgpSLDcoQ61alQxQ+q5L6LdaFE9OC6MCvgy9EwbgtC3XM3tlcX9uDMf0L
fWBJtgidwBMxXW5/Da+U4gIG0mAV9AwlqMMCeglIlB17LJtm5HYKTGs39oU0zyKr5MGQgy5Erc4q
sgyQsP1kBwe0SJY927IfduM+cfrIGYR2KagDKRdM2qaeCGWhfXSaS0z4usFBPbTIJbJb+qEvBEcT
BC/KBZMK272GkjL/vkwNmw0hGS65YcT3burGrqjntL1ZsLpJLp6oc0KVlH3YkbsJy2iAfnO0a32n
uqkQcfR9XOJMTqZcodFUSxBkCqxGuVF8BVNWo8fAQJvH1ikdo7KNy/KyuB5dDTBT7SF3i9oW9T4F
tQ7/JNpaJJTrAOqq3ZfExEiH9i0rzG9mHgsgx7anb04Hyz+E9rKuaqOMi2zG5rLol30S5YelWmp7
DoFsVUheF6oXS2A6wQK+gyq8AOyRl5Yg4TOob6lYe+jrHqNnojwscl7+wRRUgqPaUPxl0aF4ZOsz
qSM9GSiOQgwM9BeiYCvIWPxbaZxNhTGzdGxa+7Y/aMtRNv3zSXG7rmQcxYpGAenFGZZKpgSXiVWr
MQXnpYxVK7naTcsLbagbR7VA2na8/SmNH3Dqc0udarY1qfc6xkmAd1/MD+cV2h611E8yuATVt7Fp
yRY0Yr2kxdUuqwFPsGAHeiBf8cR8AGvUERTGbnNlHUQPv9sXdpLNZayJRDTOWGe9tx7iIreN1lvK
f84rKLgxlatoi5AmQ8KGVjTdU+jVRA/S0NvUxNSxoGD6TWVxUofLVRZASNtJhajppsfIPRYLD/Ry
chhSyv9AsLSdL07S2OGuSmlJy6MkYKaoXvUY82e7WvR2sPFVxfamqivhwIXotrgEJU1qaKUDbks+
vq+GXb2bid+h3J3+YRN+hSMa3BceKZekLLn8d294dOhuuawxKpPuWgDOER/scIKHxt/Eq9ORcikq
jqMk1AwcKR6VBzcLUOEw3LJ6tA3FjfbGW+ANr+fNU6ghF1GSPG8mk/k4e0hNXtng/YD2XPnYOPKF
KCmJNOSXekiimEM4QRrzdhVDhFgIK54ze3G0DJ+suXDcX6Qfv88TmlYyygw64kcHUrGj1KHu4NQH
ctHLttBKtwvun3fIr/PUfZ7GCcEd5o0N2kU3SGz0s6z0nTBT3lfCuk0kkAswcoS3wW6GWzSwy3FH
6uuMvurBbaYfWuNbSm4WuiuE6PiC1MCv+EzpDLaJBWrSz4ObX2NR2wFiMCgMe7vE16d0UG5Jawts
VRByNC7kLNNAUiJDaPNCd/D+47LH3Ixik5vRVd35otGdv5TIxZxcrjQ9Tf71DhZ14s/fGPcp8Ttn
3guXCQXJgudEA9V0GHQsGeboy+/Kd7oLtjfFwNuLyhsc+ImzPM170ciG6Dq5yJMHSt73DIminB4X
CswgUZeK/cDHivjkFlyYCUlWBVYLKx2b2I5HbLmGmSst0n3VjY9gOdin44hPuPquahevrmcnSBsP
XOJenzQ3o9q63RBh49qyVbUShF2B7vxGUNNYpgaONnyQ12hrZpddJ6iQRQK4EmeBKmAQx61OM+Cl
ynqvtPXuvKEyOzxzvPwuULkEQ4QFeVQZeAYs5zvQHIPtw84RYs8L+s1n1M+L5BeAEn3pw5LlqPBT
ek28FvOAyXOR2YyvShf6n+jo2L+vigy5HxUyp7ibzq0/Vfh8Cr3ga3wp+4wWvd//D0PG25+lJ/24
GKOSQMkWFtgYhal+GWO7lhyST/Nl7luu8CVEUNMQLr7MhWrGQEmBaeDtI7lRqsSOFUEFuo2TcCqx
+W0flZKFlhKENG6PPXeA6N0Cc91JfP0e8MrfQ4dcxO4iKiwEeYlwIaWrjShbIng82TWH4YGxERGW
5z8lxz9axNBNbGQpQKU2+YZJRDANWDFYwlTeJ5Y/zZ4yC7ZxtjERVjK4m9K1iiHXYp4k/s4QN1u2
J8EOEdEZy2/mFevOqHYZ2eJB9G0nOKnHFaGjLAF9kz05Su0dNQ+laBWCxd6PweP0+9xN9VYbJh1D
pWbz+/2OURCNMHfR9ORvir+THC4HpEpVJUvx3ksbvcjpdwz/utgbtuZUx2InymnbvvVTHN8ByYmy
SAEbjqBt5qQgMyD9LgPVqCAgCm6Hb3/UEVZVgghf/fNRv2FwA1gTvFcfCYi+NGf6JtZLcF18V0Ma
yFCDv5rNy3QHbd/tdZQjMHxBShHpxdWVcW2141BATGbeJNpdJkKR205Zp+vhQruqTUbVsK2Arhy/
ZM28T9snM2gO8pQIig+RJlxI1+emAZMoIpGVP47NSwBMofM2sF3cnFThYkNryFGbsC2fvrhNYm9Q
n/L+YCiXxuBkdSEQ9pv28EkaFw6mPBmafoa0eAZ7RoYvb0yLyjZKKh3c2qFjXCTfRFYusjkuRNSB
VTeEgT+xZcH0GO9Gvz/IexHvlcgmuAihALuynheoViaDNydkT7TooiiUO2LKgqrv/J1RfpZb1oK5
ydgpTuE/eX1BJDDzlfeavAuM3ag8nTeQ8xZI+Zlu1Lg96TVYYGkpmWsNAaDPFz09/J0UVtqsiiWj
lmdqsQbJEl7P5mU7fzv/+7/5lv5/ywPLx68CorGvu5wN3ddof4CJL/Hjp8y0SW/XhxyDIqIxYdGx
cSGina3UHNinbVC3NkCNSd+Jovd2uXdSiYsNVMGK1WBBpXfDxpeHHb2ZnzE+h+HK4qnqXMERMuf8
fa6l/KB3ZaCAGTJkC/aEtbi51+PlkfHYWk6VewWQTUo/uyp1++9qJADB/np3M9qQYV7hLPO4sTMN
5Qo+uOr5q0A/kVtxgaIpC6ns2Vy+fkN35XX1ihXSfXCpXy0AUGGxad4XXuT1+1mQrgQFGuUh8fIF
2LddCsnJJZAJ3PFbtweMW+kowIoMd71L/BLPSgAcMu5FAOnMSD5cqkHAfiMDKBLYJ7+ebaUtXdyX
OWYwy5u8van7XZ3eCQ52s5wGVzqkaESh/JNSK4HAvAwwwEevDOAM1U4KzJ/4lk3oi9ri235+ksVX
TkQBgkvaR+DzwEQuiEtv0IFM8dFVuvN+SGztUaDbphOu5HHnN6tZpKYh5CWH4I7hyUbPbCpRAa34
n1Db44JWwrgoGaa1MhVmEnphrdm6hndxHVWokOt72yZ+3hf/GNQOsxbEdQz2FeAILS4mH/HUb5l2
A6jcI1t2sG6LEi/WgqMUmAlPcNXOk6oHCo6STfMpbo33RvnV3CV7eS+y+m2Yn9VJcrFzHsZSNxbI
qr3RM/13fuJ3xLZwZ4Z2+2VxwEcAPKryovAYbrkusBuy6XanI+bKrrFMFrVOmZkanlRcZ7oAtmf7
g2WlIB8z6yWT5gZ3yHCOZa/dhQgn18oxsDE1fmO5QMH8y+vjwieVwrlfZBhnAUZboF6VoCebe3T/
/qcnHJHfceVWGEZJYcaQJhXoVSMLXeXOeIvmP17dVOHzqOA4Lb7kMmIpNlDQhd58R46YiHonSXH7
0YnR1HTMo7qPRSxP573Q4gsvLZViTSkgUs68NP7SF1epiHJrM6P/NBKLBye2xpxktQQjKauLEOAp
4z+qsqeD5la1kA2cFVgfE83/W7zFF2ApGBwxD48Lo0+zYxyBwuakDiLKjxms0BexrgmvjLngqqSc
G9k0cpO5mGKj5e4hNCtOqaOT84Ojj22Li7QU3RkXVoKF1JgxhEx98vt5Z8SXoYivdVsv0NcwylYq
qzy7MyUtJV2Vhl4loZJlowHzaEuftLvo2gCcdHwj+prezqkriZxnK3plmUEPifhqK7+zl6HwOIV2
qAHbFuHx5o/qPQxSUGKBQwrLNb/enGIq2LLLCsgznsP6JUx9NVIE4WrzpihVdIOaporT/FVGrIFY
t1dRkwDMPLMkO5QvNSIKwmxU9oPNr4RwB1cCPkBWYwgZomszuqhDe0zfWvm72t0QtbHl8KouOu98
HBYpxgVGtexqeWRLJ830XJT7zHoIDEFDcTN5/VRL4YNhEQ2anCwQEchXEn3sc0FyPK+Cwke+MExU
eWTsb5l+H1XHsDsOwp6oSAZXSi0RqJyHCjLa7+GnGcsDwInBHFfkJm9TYxMVDVFs9gk+3LfnjVYn
x32Fmnk0yNkAqaQCvB9xGHto8waQQRf95eNcYnpT9RMMwOI557xZiO6Mi4Z9q+cK5p+xlNtGB0nD
eHUt++dFbC+2r7RjZ76KuGOnYsrRgowhsa6DoPZ0XftE4m43NdSRQ9UHtullbxaOlFluR0BELpPD
MqG6IsrjPAV7wd+zWVCu/h6uyAIfQihjMYmN6TFsJcVGzLwY/QhvL6I95M3uz0oUF06mRQZOJdtR
mrR+rwXtRR4XHrrTvkxDT6DWZumzksVFlVmOCzmtIevHWIB+MeyLPUuj3a5wROSoIj/hwknQhIVC
mN2Uw1MVvwbWFZ0+/Z1C/CJyFpi1IumQkYH5s951z/OI0WxpR/aYGMXr2V/6Ar+V3Jl9IKPuwee2
8tarriraSGZn8vuwj3edX/2A1DEgRmP8vlXIXlJbXhZi8FUu3XqK9pZa2exVsJJKQVgWXNV74bBy
v5aMo1KnEKsEPgiH8m6/VILdEJEILooAUygC0xpuStb9JbhQ64M6fRFYg8CVeEj2dBoqmTaQ0bmT
i46th0Jxh91J13An1Nqh030O/elVIFXgVPy68qzqsYxrweE9YIgYa1ASmoNfWwAJVMdW/jNcoZMP
85vKVqbNasG+/5LwOpLvzOztvD4iE+RiRJUtqQxIVcB9XIZ7RrE3+mCdEeJaCbIKP9OZJsMs0xF3
FY5PrflkDaJYJwjh/BhnbAy9EpsQULXHxPAIut0YmrHqx7aq7Hy8DslVFTW2NVf2+QMUWDrfFwvj
flFbdkG68TRKnyYgrS0iiBtRwuSh65TGQqOaBSKym70AxA1Oed0Dq34ybQOwT8fSL56SKxFC3XY9
fzI+fq6zidMCeEzMiz+r6PCwTyP51egB0gE0Ml80WiwUxwWNbJw7ANeib6w9DNgaAcqaQx/1ux9L
16JEvP15tFKOXewqCtZ1PWJOBReH7NjvGDwkdcPSrhs3vcVOqGthSU9gKwIveOeSWYlMZRM5ecJ5
IivbSZ3aJPpbc+TqC2AU5crArkynx0wBL5ZHK9FToKg65QHaI0kp5YZF3iy22ew/Proit2iBOa2D
XZrVFwBBm9+aO1SPu79zN67MCJtBlvMenlCXn6rOUfPXURK8l7AjOpOV+fnNYZZqGYAaqL0tL20+
B0ChL5+M4sZSHs7rIkhg/NjmqOGLiTJzmCm1B6QPY7aT5usQ9gKNBDGKn9dkSAZyJ+HQ5tLTjLs4
2tFRkI03RViKDow7XZEJvx28dPUQZBU6RGazz+ejiuneOi/+RI+VEHagK/9JyKTQKYaQXL9e5kOJ
aR/r/vydbIfalQzOgdquGy01e++HBnfdY36cLsht8qzsRrexx5sGUHCqSKa6ZXGWLqtgNSCUatqv
ehV11svNhPsxMGga7N7hJa+NG9VnaBOi+WSW0T+YN6jSDVDaU3Q0uKYJnftarWPEvYHcD9Ptgibl
gI3K/jFsQXcpmm7brC9W0pjqqysbOxopoQYbD0atdqW+i21TKt8GOcYQbTZRx1BG9Dty1QGu94vg
Ljc9eSWcO1dFChStaqBq5w6u5Q+XEV7KrGtyYGQrFYPFx16SJYZNZL977oi5RNYoaWxGFHLJ1XzU
AC4THAA9DOA21ac+ugXeeT1FZ8xlsq6hhtzJOGN1x2o4cAOBsUJMs7T9FrI6Ts79zDZt9UaGWvgS
n5CgKz9BrY1qjgGjS47lsBl3BVuX2qEF20B0Jxw83+yTrf4CzjlpWEcyYX0yaWmei5AUdpdKnWMC
O93WWsvEkksAqg5FkvFtIxXuQnvyRzHo5D5cwUwoCO0D9kaZz3gyPM6o+y0Bdt12fl2pySU5gipB
Blsrvv1ewuvFDS9A4Pwc7kpQAc5AY4+xQstem4Ql0WYRfZLLf19H+LQmSYcLbkLlEbVJaetjYM8R
aOVj6bsSxF8bo7nuGuIBMnzf1iJ02M36aCWfC01RY0ZylOJsTewRlcdlujvvKNtjRSsBXDRKJTJp
I6v5lIfObTBYFrkSZiD27LkrsfOHzBlFz10inbgYBKpSUytbiOzTL13n190ftQpXOnHBJhnjWAbQ
JqYRMKvpVZeMugaTm/v5tXZHP97pV/mhupeFnawPGR/tdaJRU9cUS9VAjPNrZJcygkmErjBBN+hH
xlUPvIwsSAXe9uH0OCGcty39XFhDnZtukvtd82Dpz+ctQvT7nKcVmPUJDQu/3wVXTfJY1SJX/pAK
flWAh9JpZmmwkqw0sZ5p3TAYqbIEbMpyPeMT6h3cqRYNFH3I75xEzomwVUn1scK9aH3T231cA2Ns
nn2UA3utzV8Us7gF3r99/hxVgTUYnGfRKUsxlwWpZMc4PiO/uOn2vc825iLfcpKb2Bn96lrdW+6E
ryt8wU7XDHsgF1zox886pr6uW5omg6VP5d9rRoAXhWmlG++D4MwT2qvyadjXbnhb++qbiMxt87RX
4jgDrRRTDsoQ4gpw/+XDqzbNdl3dkRwP2qARl8bD+YPeNNiVPM5gyWSlDI3RcPVlthvZ0YNv5wUw
t/2ldvnl/DT+zaZN0jkKQgggJTjCx9Yerfsxv+v1r0sqXLRgf+05YZytlt00SgAYhDYPy+0AAhJG
e4vZYuo23oIefHoID2ykCoMIWLY6r+j5k9T4N+25H4ja6VA00/e5uU97we9vesTPm9L4d+yiyrO4
16Fbqhy64GIObvL64bwKHz4gubtiKq6K67jNkhHIreyuPk2xS/DhGEfXuf5fm7mcGKbpSkxhSirB
QoLhYvzL7rLCGaTbQRMCQYq04cpLUAkVRZ6bhkufioMEKkhAPnnZm3I9YY7QA9qPg8mGzhZth27b
gaUZGDXAGzL/5RqYS56XQwDt5nrXl+OhysP78/f0caHo/QRPMjjV5JwExDQpbG0AuzuddgYwIALQ
rtKyO2Ct42i1oO3SW2fsQ0fPGkHQ2DbFk3guVcuxOvRth5PVo/t8eenBya4LQIc+llacinwgJMU4
NCNkMAxDCUuv9TfpnqITXx/aB+vQvokm+ERKcZFwlpNaNxJmLmloB+OVlFxpkaBg3I7uPw+Oh7iq
q7HKusAyXCO4bocEUIKYMNhJ9QVmN+y4FDXWBCqZXDg0xiKTAkCGuLqxn8FxaEHIGAlS9W8y5Ekp
LlXPqrbIkwalflDZSm/SffLWHQGF5yzf5r1w/0vgYCZfAZOhmMMR8nTS7JYyc6pAEVnfZpllqBTT
qbKlynwHJQWcVj4u2g/re+fddkGiaNgMShrvrH/iTytpXNztZ4kUxYiAOAFpr2iiw1TRY9wSUfHI
buJDelzJ4QJv1pGU6rByV9p37yyfy0VwkB+snbGPb0RKbdvFShoXpGbVWLSJJWN5Zxz7XXiUPPI4
OL07Ygui3Yvi7seVPRYxVvK4qETRBCeKRuBcnxntpWLHn9PatrzypbxsLxUPG8DAPXgrvfPBeNMc
V2K5QGXQrjE7VrFZWMdPqoso/nJewKYXrwRwgalqyrYNmXV0Yx7vqVEZrgp0RjceFSLYuhWI4td6
4zTHHDW6sW6vHReS2whOyCCCgCESwkWlrovrytDgWxKpnaIEaa+ie2Gh3Z8/ts30fzo2fr03lVUl
yxvoQmfAww+qGrpkSEvbkKhiS1EvGu3dzlgrgVxcGtO5VVJM9wJY2P3Bt5eBrPcZUz3BnqEyA2X/
fhG9z7DLP+PSPMtf3MR1W7JAlRzi/Y8lI8OXhTzIm1W8YahEtqgmkw/Fp1WMhl4hOUbBUu0UM4Ww
pX5Vcrq4BHBwnk4CeXf+An/j0CehXFgcrbySwcTxMwj7aAnUT6BKApQxQy9rdk1t9xfg8z4veNtA
T3LZv6/qUwU0CWlPWCUw/EO6cIdAbJW9d17Ix6bce7g6SeHCI8ljc1Kkd+0YhixonmuvNsDd3dn1
l86LwBIT3Kf44gTdrHtetkhBLlKa9ZwODavfjDqwU226SIbSyY1EkG+2PfCkIRcZF6PWgqWFmKX8
PC2Zo5avMR4oR+FM5Xsj8aMXnCRxIXLGWE1RMElsQ8j0YyzboUPhg2dnf/7kfpPUfkriW5qm2ujY
XcWtVe4cYV4j9yJ/fpUP4xdGvFpciXjCtrPLSR4XLKO5oJnG5GXBgZiHcRbckej3WcmwsvXOGIwS
G+fwsdiTg8mOSen85ZFxcXFpC7Nrgn/dGAiYPr1VX4GJ74JZbWfeos8hEMjO5Iw1vAfqlU6tZshp
ZUHgorzDybB981nBlIEK6MG/9CV+aqgFOWc4GBCm4O1LzRyzzGwpF02ObbuSZZiGxQaHeRTeLNCi
JpBR8845JmsLO+om7OIcwklENrodGn4K4r9QVGWZ26DH12seKf6oVS9TtLhqHgkq3s0PIeMkhjPr
rosUWiXQZ+zu6+ST2V2VUupU4xNQhYtY0DnZTl4nYZyNK0GaVlUBYUFj2nGmOjSPLxMJUaLVbVMW
we9vpmTAnyiqpcnAnOOiq7zIfYNn5R+tS7wP4p3uj3bNWf4wDRD2WDIalDKXpXpVwuhHB62KMPIB
MuthVUQQ7TaNYSWCS1FjnsQmptjRylAORnBPuoMugmLeNOyVCO6wwqxoEvTkcTfJHoyShazZS38T
G6IFie10uxLEJaNhmkMd68TwIAcoWg7xssfKj/wQ7xkmoBtCJ/Ksw7z/o/CwEstlJjrkVh62+ATH
u7UTlJ0/YWosrqjg1UZwU3xa6nIlJT3ykjt1plsMhj9by75r6e58aN0UQzWiylRXVUxV/5otoj4P
lz5T8H2Q3cqYh9MazOaKiFU3U9JKCOeuOcqGeSQq+xqudnWWXmG7XTQ59XHzlXnPSgiXlGgDLkKz
gSaTH+7Hq/Com7b6Gr2lB4pxRUyG306vFfZElYPoVVSkHvv3VXaSe7OV0padoXzQpnvSPJy/o+0S
ZaUaFxgySgYSRfgkOIEltyao+UBzDsiLurP/qEZZCeTCRJxIbTuDiMeVaGEXkzsFoh6TyO64KKGi
7Fp0HRLKxesBytMVbq407vmD2wxFKzW4CJHkEdWjAHbXpvtu+B5Ci6pxGk2UHz7OJXK2x8WEmCaq
0QN75x1BW3ETwAfSy/TAbidzRAPGAq144p5BHZQpHvAZPKuLXZhmhCUI5Tik3W60WkHbTCSLCw8G
Wj4myWF5S/uiZXh20RRbCUCHZliClC5wIp2LEcpcL7PGnEhVdnL1OSPP521h+9uTGniFoKqBDXXu
joY5quIRzznvEIjZF2wPHkrAEB8YqhzAn75g3menjXZFBEb4m8D0UzAfyUEobdYy6yLoACphn4WW
to+fjEMR+3JiM3TSH5zjBDBlS2J3osi47Won+dwdFiqyx6SwO1Raf8nCmzAMnCwXbhNu3+BJDneD
xmRYQRrBLpNDuDffsL1Lff26dUvwXxbefCEXaFnb529VpBsX9PVgSjoMIKNkmi7GAMCk1VcLW0Hn
hYgUY/++iu+1MuqA6IGQavRr+sn478g5LHxgZ9ZSTcuiWMf8VUDXlaD9AKqCa+SRDWJKe7au5vxz
1rs0ObSW/wfqrKRxUTGOQatZVoiKWFy/iMzG0dNKULxsnthKBO9rZil3Pd4dwVzuF8tVnb6cV2E7
4J4EfKAPSMasXgKcGKMseCcdxuLSgkWfZme5onfg7ce5lTTOg8ImgeugifQvXIliLxfFnhHBYbtu
f14zwclRzolInWlDgsEFN5edzLgrx69/9/ucw9Rx0Q10wO/T4HbMJbvSha+07E/88LG+Oi3OXRbF
iLS8gYjosve6g7JvcFq9u3iYSxOuBGwGgJUw9u8r31RVzaDLAmFSfRUNX8vcn+in80f2EZz7V/fk
OQGirJeiSoUMRl9PsdIJ8MAy9RK8NDsMkyDygnvpjj0/x27dOiLUqe3yb6UjFx6goh5NFuRPoLKf
gJcDGYf2lbwweJ5xn76d13cz56/EcfEhVPGFWpQQR+vvM9XdJd2H06dl7N3zcn7jxCBSxBenZmJA
7Ne7K7R5WDrQITLQ5aPsoQIEzkN6qfolQCZFjGjbhnISxrReGUrQgOlo0iCsq2+oPNolyOsLEZDS
lhAMt1syNYhqYYzqVyH1bDXqMiemq7eHAqVzLv2jYc5HcG4yfoV3sLUUThWqtINaodmM5yPFtbD9
rZtYOR+b2yCJH/K5x7JeezsNzWd4xx/Ug2vRnClWBpYR5RIKjkp7XKoCuaPcx0PkKUoliIRbZqhj
fpAQgwHV6FykKiWgFuRpaoI/CJ9w+XBsx+xSV1JvmESjCdvXhvEKWbfwP788FSkTJWMYmW7WXAEF
0p4MPxGNmotkcOrkMcb6E/RlQWjtSXJqK/GV2QtuZyt56MpJDy7yanFYBfIYmm6MbeHo06A9nLe8
TR1UBcBBukGIyqMvSVM+1VaK2w9SBYgK1Olby04UEe/95s2fxPDAS1ZBdLmIIKYfJDu3XqIOD23A
aVVEqWpTH41YBtptqLp4dAizqZs67jDbGc2GY3Z4dzKBGifYpd1MHzr+Mw2MkDHOil+DgiEN0mQU
kOKSz82lBPKc9gprjrvYwWoytdmi3OyCxNYTdaqYM/JxAlNXmBrSiUWN94nMVciDX1VhY854rgdG
0aXexLOnNp1kp12HHW+i1N5k9YLKbOvuTAoXUsF3YlgWO/KVTDPu/638qvDa0B7G7jW2DtgtEuQO
VkB+UM1CJgKwB+aL+ZvL87GVW3NAk3GUX/oI5MwJtjpb0A1qcWkDZ/piAbuKZP6JxZiwF4sQ1gdW
ucK2i+o5bOMJX6nWM2me8DTghBizPO9m28r9FMKvl0UYDgiqAPeG3W/T0eqy3GGlKr1t0ia5NOWi
8xVNk65iEpng7JOIf178VhRZ6cgvnckVafswh47d/NyOD4aI0mzr9wH5R2RVwy4Y5fHr80Sq5KpE
Jl7IP5lc2NMf+fVaAjPSlRGCXLmQJLAbwjoy21RLewj9bHg8f0xblk4VTTWRosAvyT/glHpaL2bT
oSqjc2ETpXyMFOLOUnAwByLAbt0KVCtZ/BtOiOFKmim94cb6qOyaMtdsjNzPXqFSQfG3WWyuRXHR
KmrHMEtSiNIk3/rCBqWGPbCVWrfHMDYIgwpHNI6++dZLkeOB6Yd8b314XlFzSa8JnLnqquKajmO4
K7T8n1ialxuQv36rc6k/dFH/Olb67JV9IqqwNy1S0/DsosAcTZ5RbczrDlAEI3Qug4tOHa6qoXLO
W8vmDa5EsD9hZZL5MvSG0kDHXi7cti3sMpHtLP9yXsr27emmhX4+yNEwrfqrGCPPMr1iVUZSvjeb
5NoOCjB9GLaegwqbUVLElXde6ObpAXdRVSje/xQe4y/ujaXV2feC2eKD0sqoeWlKYS7oD25+hFNL
x5eCCXRQwm8lNpOcV+3coGMsWXtzbu9zQtwCjHB5S79kVr1vJNmRyuZg9M1lPHWiqLzp71iGZANp
VNX417miAcV4QyBfSy7z6RB3iRMYn5VIcIUiMVzsiouhDeW0xdfX6BbZC11GW5G+qaro/XnTIFfq
cJV8n0i00nKErxHcN1eK1sgAtaFp/ETyNi8FGW3TRFQT7qVqKLH5V6Y+NYEhgaUEVw2eQ/V5UQXx
cbPHSlcC1F/tXlGjRWozCBgdxSce3TFU+tqZqL/spCvWhx9tbJWYx2Ynm3+pHOdzmtkGWdEjXUtm
aqfBJ6uOBRK27+p0fFzwINowzkEBCaS5N9Esrv1UtCEquiH2J6ziU1GqYRSBoQvUGZKf0OlWXyxB
nNgqR9d3xFm2mig0CAaIkPPbpTyOCFFT6yvjo26KxqQ3nQhTbTrioGVixO1XbXrZDMqqgjk0RubH
2t0UUbCnHqP00/nQx1ohfBnKpuf+lcO39rWw7kjOXk9p1oE0xguS1J+GS727WZpP0fh4Xtp2dF+J
43JzuXTThCVxNn/bv1MpBow3StspTmOXWH0Ttp42De+UtfjGdJWrEe0pspbeao7WFzdVWDtqV4s+
kURyuJZTpAYVhdFh4rawg6v6OnrJ/OpZue6w49N87w/NU/IkKjtEMjkbAQeCZGoSkn5dVndLHV8P
A1bMZ6Hzbtviqbhg3ZyVZ6kQNGgJzjCcVbeIjeOoxsfamGxZru/PG8imE5+ui6e5HcOuGCV2XXEV
eLJqHCdV1JXZdOKVCC7Q6kOgq5iFQaA15mc5XoobPVmSW1kHV5Mpz91NYFb/GdED/dd15udkJlFP
W4wY46YiM3bwgIJR86B/AUN24Z4/wI/YDu+iLMVE2xj7jnxRn5Gswfovsm/rBbodfc09Nmq27OSb
0Q1swG7dYoZTEBc3DdH6KZMv7uM2UtL+PeNHV0nyiDhVJ4LIsWmDKxFc4Oizqu+7EWpVmf4Ihk43
r80HaaDP1SgC3RKJ4i4LGG+DkRGIwg6EreufY82y+/6l1P8zZAmuCl1qfCYbgBv/MJQ1Gfj4VrsC
23MBOVZDf1yaMrURHQVvWVvXs5bDxaaa0D6NB8gp+vIm7QpbzinaUaIZgi3fXYvhwpFeVYBTbCFm
qQY71Vs7Vd7OG/eW664k8KsAmlmNczyWGDxdwgc9ydzA0hO7jpo3mRY3ZZUKovqWJazlcUZXZ6o+
VAo0SprILSPJwRv0CyH0HpCsgvpv+45YG8/AOsOHybnWymRzjFGbD9VNR24M+qQF38+f3rY2JxHs
31dhvAj6JaUpRDRZf50Yqp2Q7J+IAtx/FFnc5qcO3nN+qsPV5mMyxE0XVDBtM3MbSv1QNb2a1oAB
0r93o4qyRvrcluQyzUMfmxfOeVVFp8lZPJmXNpEJ4i2dZEdNmoM1afZciHAJRGI4i5/I2BIrgpgB
WwC0u5Ta0E6lf/5KF75CA3S5jtYojlIlOjbrJyedK09Xh787svcbXVkH6NFpElKIMelOUp4y6TYw
X89rsh0gfhrF+2vaSkQ5jGNuaBCxLMF+ng2v7PSHvxPBfckoTWcFgw4R1Aozf47SZ6NKtd15IQJH
4me5Y7IYfT1AyCTd9HhUbDo/ml6UUOCvAuvip7gBRdPNdIF1SXPtGBNeaqvbRLisI7oULipUzVhm
rQQplXUVptdF9XeB7X0GdnXpaZm3Q9kg6oxymO2Cakxu8qQ1nQigxi/n70WkCuf1dbE0fc48pUsv
abwjospx+0IswN/8H2nXtRy5rmu/SFXK4VWpg9s5jfeLajyBonJOX38XZ587LXO0m1We5y5rGSAI
ggSwYMqMV4ozrjbWhxEZV4jS5CD8fq2yV1UXVfyxf5K/kGFQ9m8QJuRKX5GtgL6FgeCRRjF2imP7
c5p7cfauxc9Z+XxZZdumfEZjIq/QurLUxzgDWgTKJsOn/fUEllERTcAmCkrPMRwT1EEqP2uyQ5p5
yVVcVCjGMk1PSqK43XBSSlFeeXOBVjic7nLZWBKnQGifK7cdOBwlTM+M1c84yhUIpzKtoyifgiH4
ShyAmd1to3AZ7i8vi0gQblP2Wlw6pIEg1pAtYT4oSpBVxRAOYyq6MGxumpU43EktT7omxyXEMWci
BZWt9rt51kfB26dIIG5rZlVnWmQBylAP92Pe1m4156GtKp9xAStpuBPZ7vr/vYOPC2ZCN990RVQJ
vi2JiYdpJEQRt3MILYb2/Zs0SdvvdHjLkJ+ZUSdxef23F+U3CH/ml5pSOkmCbdk370XzqBGBfW3H
Z8oZgItsFbnrNCkGgL5Lvlco9o3Rjgr+CRCLBajgvCyNQGX8ud9ORlpkA3NpzUFfML9xdlzcSf4S
hfPOdpGnJqlwbcvs52UMRwU8HuXDZUm2HdlZbZyDWajTZoMJjBKFt7OhBgsmwFnlA2abCaTZzLk7
ioNMNAh+kCLm9mUiJWMt1XgJsR5HvJQV/nQq/OigHrJ36hnH4oghdK9L0Hk0FCWTttfrDM1t1jma
qmaqAK13ZVDGkT/Ycqinmn9ZmZvtL2sR+a00RXNVtkjUVd9YWfGc+pLLJgNLQRtGj5GrBfld7qeF
awqWcfORBIReSPEb4FH4o25rXrSxK/QU69g4BvXMfpEkj7RlQTw77vTjIo908JKqMx7QFK75it1W
eKCMY/sp6ytD9yIMM75N0ql6kmhbjK6dTpb8mXDZwJFpoJLBwrSwj2ezOiljnbDnPbDng1LTsxJL
cJRtuhlTQde5qqA8ic97jfaol12EY6Yw3/OIurkoUb5pSZaNJI1s62w430cRWjwYAhb7pe1PPa4u
nXaUa1HJ2qYUKxBeT9CcRTqYa93/o4ydn4/j/rKlbm77FQITcxUlDUWjdeUIQ53pq4z3XFsDXe5j
lYi4okTq4o79xSDaoE+QRIqmwJQnTFJHc4mWFu+X5WG+448YcyUP51u0qVUQVzCNDY1XO3EYZ3tn
+WJkr5o5C2xMhMU5k6akBhKqMAHLal09Iq4FUtvsBN7DRn28LJZIfZw/MWRiR6kEsTL1x0h+ZHrp
CgvUBKbAP0G1hVLSKQZGXtrHqDOuNX3wIh3UipnsXxZHBMWd0aCw7Ymh4dhEQO2NKATK1Kc+eVt6
UVpr2x2e7YGnpaCyBJ6hHELNx8GnewwWR+uj2+0piruWzCVegqx7L8rfiuTjnIMa1ShLSeDf5DRy
Kd0v43LsYurqs6jWajPthPPs//0Qz0iRkL5KxgECsumg/XV+7Xjmo+NZO8aAYd9EXy+v3KYhqmiw
RnWThUdeTrK27GaU6uIiSqob00S5NSqrawFh2abXQ32a6Wh4/rH5e7WUGUOXs2KCRM3RmGK7NOl3
l8Vg++UPN6GDWQMz51Xjj1pgcF3oU52zQproNpLuDPlH5uQHxf7SRA9DfqSLoO9/s8HJWQFy/m8u
aZllKSxeNpQrxWpB6Bi5yzyd2oqEvdqfFGqD6XHQXUVb3KgfnkDH5Q3ND/zvp8LRdqgpFrjKTTUb
rGUaURjIqzmfog5DZkgYce3XTnlfKvGLpMiC02XTWs4QfLEozSOy0AxZ5Wgc3Fw5SdQjWS1ww9tb
ALODMEbMZPWUnCCZ6fQFBjfgbOk8xgQTh/qhMI8dZs4pnup2k2vH4WX72WSfcc6YPDFonDtyI+G1
7H+EmeU1hqp7uRedrGvW+JmGXSmA3PQpK0TOZ1pOLRsSkRHYZaprxW8lGsUK4zHtRG1b23bxW508
F2iKSUrmXAFIq5vAAHtwV6QCuxAtmcm5kXQYBmewoT71fgkxTvVK8qYH9XbxTLCIxDvRGM5tO/wd
b/LFtotUKhmR4Y/RCurs81ytn1IbnWJVHYvut/8h2hmL2+lRDi6bFHkHf0Crc3dLj3HrLTfsBpq4
8b2BOUefeYY8B9MqF/JQBc/CowFfhokEDUxdDtJ2eJorUUpg2y7OgnHhziCpYAzWcNK08XVu/1xo
KrgYigC4faxTR+n6EQDD2O/SPDuan+LbQJna74sHl+9PKUY2occO1wL9GxllV1PureSbwDcIrI2v
0W3yMsWIVFiA+RyBC5MNIVcTFyM1QusZo40CNhBZRDouwlQ/xvGsTqyaCXtWs45z/9TLfuf8vCzX
tgM6647bswvS0Q6hTCxMtbOXW7x1BlLux4bgQW0Dx9RQ44xqT8QAJl8mSWqwbWpEBdOwtW/MY40i
O8MONExnuizPRvhuauiJVuDHNUY8+FFl7aQsqkZHx0/H5zF6iEtftvZO8fUT/fprHP7Fq5ontFEx
HAfdQKkDRnYq4JHb2DgfELijgWh2PBXj7PgmuSfTbsoEKyL6PmdcRYJxD90CCRLp6xw/j6agNUaw
EnxQaatVr2QVvp9jSGKHOr3iOa1ux+gfTchZvGlc50XnE1xm6qDtIgLU3Op+mabu0lleh66fQXDE
bWzID2vCfl9drJ2u1iRpwpoUneFqJSITQ3dV+RNvth9gmLwrGEVH5htUeIyW+9mWDll5pQl7ZNjy
csHyBwzugBkkq9OGGTqT9kvIJi2R6+m4eDJmGTi+aGqVyNa4UyaaMAtMY7bQGLFrZoNbFofL+16E
wO37xMoiRcqgsrZNn2eivCYT2X0GwmSNRahWQlH0x1WZJFNbrHyBlVmyG1eJ24sSdlsXWyzKGYLT
06AikZJLgBiyX7xoGB/yZqAGCpPskhdGBpsESYmWe4HT3FbeGZZTXk/LRB2p4vg0I9EBxR696bWx
VLXBZQ1u79PfOHwPeVxTtB6qEC8Z72RK/Mg6DnRwWxEF57brOeNwrrOkOrIReLX3y6hy9WnX2REq
x+/V+qX4RJ/IesX47nE7qvRZNyFSPX5tuh9Jth8Kwe18K/j8gMGd0XJL47xbZIjzM73RgyLGZC8t
dydQOLYHcBEXP7TvlxdKYBA2+33lgJZ2qLPCggKb8qmk+6YXvRyKADhHmg4Y7tooAEinOsg0+dQT
x78sw1az8we1cV4UWchCdiaoLc/c+AkTEML0OgqNxp39YSfu/RMZN+ceSG4Ys5LAEtJR9XDVH1OM
B0Z7BsaGXhaMOYE/PffZujknMaNvltoKgMwKRA9JeTfOTZBmyQ7F3ndmnAWjOX65DLl97p0hOQfR
JWVSGR3bUHZ0g87dFylLwzL/RIHwesX4l4XJGs1WjSCZVtxK8rOWQyxBVCIwPIdzDXDb3VgzCHUA
NS99N6rwM6pyUPqpO4pi8S32Sq4pUqlpMIPEdMEkdq0utY93LwHMtrWdYdjvqx2qRSjoKVKdRSLB
MBA3a64isEK2o/d34nBWbdnNXLGcCKY4vSbdlUlPsyTYqNtLchaFs+eKjHHECtP8stil0YOVCALd
/3AEZwDOek2UVmGCEgBmw20O/c65Sd51FVk019mVYb+vpN1lpf2Hx/6NyBNGzYwjR0bfOwiA3M7v
TqpX3kcHcHJkXvpUh9JBFZTMbvuEMyBn1rPdKzGNsEwFShV6+mUcrrviVeopBm+9SbEmCBi2D9gz
HHd36NW0S8gCjWo5COqbBi2ft/qi+JESJEL2BZFs3PGXDPmEWhLINhhB3VxJmqdqSC5gqKs17hfR
AMitLK+J1KKONlPTkBX+3jKmcpdZM9ZuPoJKBTPe+4fk0XqwQLpeYADggpa+eW+MrjAK22qp+oDM
NspqT+vStOQVcuvgxV1C9OoU38bZhZ16SWj7qNkA+/Z4V59+0Z6E0vfLNru5C1dicydy3mAkkj5a
LAbcJ+W3dHm//P1Nh7X6PuewqEKXYaqhViLdRGWNhol9rTz1uiDNsHlSrWA4f4VukszQJBORixa7
9fiUghq3lf9SFs5jtcir9ygMRmQxHzTrvp3w6KgcCl0NLutMaIuc5xpJS/IhBVBy0DO0lzLmX8kr
ruZv5PQv9y/+h6vsWVRRse3AzmrkRzdPda3ldgtrGMIk97RTFuYe+A9/sjvI+Cj5IkDBsvETm62+
IPWIZ1yf5vsIFMql9jNWEv+yOgUmzpOOFHGnJajhhtfSMHTSlG6mfv5MeLHSG+erSN1KRtRiwaTq
WoH3nUQdaSIZ2O8rH2FjsoCks7PMLFpXdb5Koqu6aCXY7ysAOs+NRCMAUOlULQ+lvas/UWWx9nP8
yGWSLylxVECUxQ9DCUr7a5985vFstQ6cG9AnUjtRB/vNqx+d8SUSUu+xhfwjCMdzJrofNNtG9etH
NZGsL6OOhXltoIQaKAYjX74bPCSnQMgNkp7vl01323ue4bgDN4/QljOx51Ozb0+LOQbq3LplqwWT
pB4uQ20bwBmKM+GZKlKlZ4DC7KX9nBihqYLzyKGCXpVNF6PLoOBzdHSXg1XkowZ7R5IrI4UGK8Vn
c8yn/Zi4be3nB81rPOlOu5MEOZWtvbNC5KOyaLE0kmewO8wjMItnU9TztaW59fc5m5j0Gc8oNjTX
quY+T1jKIzlSU9T9vBV8rWE4W6BVmSsdWB38IoGmdGtXpzZ1SwWHg0YeDCP+S7VxBhFlWUwwwhU3
mvkepBiuJpyFvWXda4k4p5ZaDh0lJlFs565F3ppkP8s3ejUEl01bZHMG59zysm6TqASQcTsHKBsJ
LeJODSK7/lT60sEZPBFT8VaNAKgTfpu5wcU9k90qkcMOnQ5FMSBOzELQQ1g3/3L3O+CwU13GlUxE
iZDNW88amHOBkWrQSUoga/Q84zGx3cWh+QQ+Xmun+tXO/sTAjw9ycjFRYumW1IO+B3KiCzaWTqqi
+ZIsCZZQtMc4r4F+bDO1YkiV4/jO7kl9Kzw7tsoA1qLwZQBRliqDjipX3ACyJzVQ8NyWvU/e241y
/QjNCSQSeCWeWElOezmhJgwErzetQ1xHFDIIVMan/h06qWOnQGVW8TYNsyv1GFQhuH+KhOB8hKzH
CzjpIETiHJrurpmeLu9c0ffZ76uopJD1TLJayDAxToGjRPaXvy/SEft99X3aZLSZCP5/qf2C6m9P
q65aRfToKQLhXEGmKerUTb9Arucsd3VyVRuLe1mSzRzCat+b3L6vm8q0wH2HFxsMcjmpu8H/l+jR
CKz77Ce5k/00/MxIlw9bhtv9dZF1syZhfWjmmjv7Rbki1xgUemJkncO1dCciWhPZA+cGUD27EPVX
GKw/LfFr7Yiq8wVHEt8iHldVp4HzB9S2aJWMbBC6PSGv7JbDZx6nVsvFc9WNigVKvxJAbaBhNG9x
yy5ayYseNrvoxhJUrAnUZnGhg2yVuh5jzqCvdIdmeq+o6GFIYOJ8yxloo+IoWpivMWc3xeyERcdg
pqQXxKiCEMji3MGUIJU0/lr+vHWVpXW7+XYsv4wY8hu/CfaTjK3PR/rrBeJcwzCnCWoxsZ/q4bmI
vhlL4w3ZdZ0dR8y8aO+zXPbr+bsAlC3EJVDeVcSFrrQ5QMGKsMsDI6x3dOdgRHOoBPK+E73yiuyC
8xmlncpJgzubPzQHlRwTK7wsD9v+f4gDumYZeVMdpRnc8aDrWtSMRhn5s/aWzQ82OTTVHbHByBG5
Tl3vLqNt7t0VGmcdw5Aj7xIVkR9NhSupgR2Ba1IL0+zLZZxNY1/hcJbRZxIGKOjAoepTmb2X05Ux
3l+G2I5YVxicIVhKbWGcHDDMyiMPaODZq4nPRpUjMefbnYsg5VPaQ1UrpnXbssY/xZCZOIqZYa1i
6bpYUpc412rro9RfcFBta++Mw/kic0iLSi6AE2FW7KheKTl1ZUMgzKZhK2cQzvCyyU578DeiJagP
enoViV4Ct6PsFQBna0me9n09AgAn0BiMu+gu9bBPyd20A2+JJ7rCCvE4m8sSihK9DlpjjqHA3Avr
Zr5lXiE+Rh55F1jf9k46q4+zPo0aczZPkM64lRkF95Gkbn9dvWv/sJI3e4+n+P2g+/LDZVzRqnHu
yEg0O29NwBJynVnHRBW80rG//9MdncXiopVKMybUJOL7lrz4MTm1zkO3BLP8MxKdHpuSYF6q4Sgg
cTb4qsG4qB2jqIHULvfpcD+k1Lusqs1dtALgdlHhpGDqmfIIJMeaayV7K7uxRbPGN61ghcFtIjrL
aS0VEIK2J6LtGrSWVcWuQ1r9siwiHG4vDWSoJAyzivy8w6Qd676P/imHIyGicpfN02glD7eHaN9E
3RRBZ1UNcmgpyLqbqYZhd7YL0mvSCt5PREvEbaIxl6XCTCCW0RwaTBxRpKAU+iG2Bn+Y9EombsvU
je4MmN+INfrp3DaHGFR8sa++ORVmfZchCXXBhU8kFLeFwGeKwlQNOmzVN1IV7qj5SSLAENkDF+T3
jhZrWQ6ZVJA4N0+99BNth17Ti7gSBbLwPVIFxq6OmgFZaH6HHkovHk5Oovp/Zdw8IWPTm4UmDQAx
kHyoaHWb9uqrWhdXZCnCy1ACp8O3R+Vk1OV6BFReXEn2vSUJ1kX0fc4fpCTSqDkzfRWBqWEQ8CB6
vBIhsN9X13FU2vWSwqyLNi85hhoqjqjNT7Tm7PcVwjiAVN1agKDpQQ2LMmNfFhFzbUoBciQN8wls
C9TZHzGSsdGzpQJG2T202uxVpiPwmCIEzrUsBSFgXQECkUA7m2ggGhc5y1+VzH94lpUUnGdxnFya
MimDFONzmdzpw5VpvsbZY6IdYuNxxDToxGh3n7DgFSbnXUiWoyTEAeZQvhnDS/YZaltTR4uYBros
sGLzrHNOVw2KpABAGq4wgiAxe6+qDgsyENqNaYDQloDSfFdroqCXuaw/lHnG5Z8VqiKX8yRKEXmM
ZupXVkK8eZljt0EJs1cvS++qreSrvVp5WYV+2stq3TT6FTqXoNCnplSsBuYyZz+zqQj1BkOPUkFE
sm0wKxQuJKEmKWydLV5yGA5FmO76UA0bNznGAivZPB9WQJwf6vWhmkpmmTZR8Wwaue1w1TR3nWi+
5uYuW+Fw3shekpJIGdSmSw803hWm4FVGtCycn+iJ1ZRFiXPO6mpXgynOueyC0UCw+pthz0oMzlm0
YMSUOxPqKqd6Nzd2aEZOaNF8lxpqGIHiFn27n2DvX+8zvma6S4wuMmOoLq9OOb2J0C8l6mARicX5
inou7bgg0J6EwphB9+qo9DTd7fASuZQnEKsJ7FtkdVxUspRSk6fMGnoUIFWxZ86dJxPDraJYgMQ8
6wVnwZdL902bNkMKJIxZk+UjmIHMqESB++Rm0f6yZ9i+V56Ng89nD7EaZ1kHLTZfBp/s250UTA9Q
H0ZISb5o5JZgyfii6VJrnTitIVgzvqbDg92VeCtMgtzYI2JplL90ezzZvCNNEgj2IVuLSdk1+jnh
3dVOlADb8hIGCBV/zf5AVpvzRqlelY5FCSKKGVaO3t5C1IAuQuD80ERRVmiMDGEw8Szz3GNU9mUz
ECFwnsh2MjMeVAmp5f4ogy6CorTvMsLmg9ZaTZwXWgpjmocREI0/+To4w/G+PqCPznY1T99nz6J6
ls1s3hqQi186p8pHVQag9qiErICqe013qSd/+cUedLRvRLyiW+58Dcg5pC4vZak3sUxRinkvVuV2
DXiioy+XFSlaKs4NNY68WIkEsVT5ukjvc0vwRrK1R39LoWG2wcfgNa2KLjccfD+jQW+/tvroErDU
ExRn1fKdDEqRv5AHeFxsoqTVFFnM9FrtXulDMghu4VvOdC0PF5X0CyY9NjlWhXQPWn8jw5Na2ZWm
vMqiMpDNDNwaivMEhoJ+DSMGFBs/Or+wiR7ZreT927qun1rUz4kOJZV9kz8r1pi8b8gNSdGTX5hL
uJxAvYa0HzbXg31YdvlOP7R+fUjcea+67SnBFDuUPX/Gz67/B857KMj+kK5mKs52OX3pzHBEQP13
ZsK5D40uIHiwYSYo3auTZ+HArYvbCmbIeYtsWnq9KyBDMuxmzPIAE6BAgovuAQice9AdUOrSAQhd
+yXTbzPlbRQ92P2qZLxkDZxzoJVeZkYHjMZP7sjN4hf+8lr4JEi9FuRpUTj6cEtehfGdGaqZNckV
GaRASr4/dgZPX2vq+A9KzB/PzRejJ6G9TKLs6TYMxpOw4Vc4fDmv0S9UsyPkHP30J6uO1a5Ao4d9
F4zh4hUPqpv69FF9uGyCIkzOk5RySuJJBaZmPav1P21zkEXj8TYLf9Fl+FsuzoVgNq3WJpik7RuP
8ZPqWXv1uPhVWO7i90jx/+0EdHz5XVSMshkHroE5P2LmXd/bOoDbYPBxWvpkwvE8eDnaFsY9iqn/
TpdM16tnmAicKLWCG7Eft/ILofJLQqZAkfr9ZZjN0vq1WJzbGKaWNEpFcfP1hl/jPPsfxPTIc3Zl
XY++5uWhM7omSJFbF22JgqjqP0KQ82pyTqXF9TFpKdC7L+Crkl/yY3eVXenfkp+mK+2SQH6VBFfK
rUuKoWJIFm7apoOyq496jcGWoCZVhJo9JNeG+mjlB318nUS5ws2tcIbh56a1VuFgQhBgCgnddbO8
t/vWT0tJoMBNp7yC4Xa5CXLumTYOmu2VOnHzogm6whZUDAs0pnG7upZoXlg9RDFKw1dH1L0b1Wmc
jDtCav+yNW6GIitxuM0dtY3e1jWgzCJAkVyb7ZLlNmmuOvLj74C4zVwXihyhsgxVWfV1ND3o6TfF
SLwK9M/q42Wkbb+xkonbyBONlcW0IZOzNzGzV9tbD8Z1F8h+HhJfOwjQRAbBbec5pZmplkCzrwff
CNEUEcxvUjB4o48n/COap0Vxh8g8uC0cp7NZ5YaNuMO+6aTrucv8VD+Zn2EFNVcbV+Ojg17DXDaM
NsHckud6eIvnILNEh+ZWRcsag3MOpM27Cd4I5bYH1g4HAktP2znHbicqCxMojU+sLD2GB3Q17M+Q
f+rSo6y8dti/nWhaiQiGcw/qgvGDXQp5khYOb2g901m8ut1hgNhnjquzlfOZlayT2oaqQLK07+p0
bKsnVdRZIBKGcw7TNGI4LkGAW/dfVSQmhvQIxmZDlCPaYtRdGxpPMTeAYSIemW9o/MFXkdwnx+KK
EcwVoGq6vF0FpwTfEruUJCNKxszAyohnqh31az3BkLy2E2XZRFBMu6t4QjULVaYTFkhqCzAm9RjC
p52aLg8vSyTwPzrnDcjk5JRagNGnt6R/MO23y99nO/CP+H1lZ5wXSK0ypkUFjWUHuqdHsvu3aFu0
MCIxeEcQ6RJpGAxSJWBhOFWSaI7adiB7loTvuZAxeqBTDWgqup5OpkePTtB+y3dWwF58CIjc5lc7
qAPr+2UFbtERw7w1NJfoFsqYHG6F6mbUFylBHGs/FyfywIh6o7vMj8Pivdor99qR4PYDFmTVpb7I
H/3HYXgG55aPShgWkMi4/Mg7cwcitP3gGkF+IKyvRXj1F6Jxqzg4nZnPCtDGXxVi9S7BS8P9v5WC
eEttBY07THN/2ub/C4c25o9bTCpSWbIbrGiZ7Wn+YzFvy/LJJJhb0qoCd7ttn2cozrGDotgqaweS
zdJNV73YkyBKFn2fi/nydnJAWYXvD2MYGad0iAUCbLujswCcMy/qYVYXdtcvp71e9G7WnlBoGVy2
dREIk3Ll8xw0DVu5hRNDio7O/B2TUDBa/S8FYf/DCqPQaVpnEwTRzNtC/4IQkiafyRWdtyxqHj9i
GGmkFUOMLZuhHYZ+M4wb0xE8AopUxXmFuMziJjYgxlJfV9mXUTtpnxiFsHI84JH+KEVt2GVrs4eP
hZ4G576QXm1Rfeu22WIKsqyDL0fnK/xjB0e3YePSjDQu/KtLeoGaNlO4Bpuz/D8ETogyKdrKGZGm
RgsBCHbpsdrPIWsb+lyEeAbifJdS6WaSmwAiSOFKSH/O6FDKmvco/np5k/xHvPMbic+8dx3pKR2h
tM5nDZtgDAY10G3vawGksgTb5T988hmN91yYh0B6GbnW9tj5WogW/lsld6lXHrJAfRWRRW7HjGc0
zo+VqWQOIOCHbONOR3depe56+as5/BTokH3nT9d/xuHcWZ/Mak1SrBZreo3RymZqkInxezY75zC9
XYYTmDlf5N+WltqgXxOPmNNLkjwOCOwvAzDjuiQO59SWSLbHZmZqS57LHjPgZG+ihZdXLjFVrzYD
1by/jCi0Qs7HDbaaFoMCDabJADISp9I9rYhjN1W16pEmyz8EF7edLsWnpUKV/1BVxIPP0oPL/8em
H9RtGWxbtmWafFrexkgI24nRpp4ZpxrZ10qpXFVU9L+5fisQzonEtO8xDQA9DB3Rr6NyDsxS1NC5
GYusIDj3ITfZkAwxaAOM6B88o8zkR9Pe1fqpGT5TI7jyiLzGpJhSUowwxmS+QVu86VwXopJKpo9L
5sjpKzLkbFkG2AYCqwoTzazbriVuhJEN6QvyiZ8xgbOLtzjVpYOmd3ENgez0iGkLrjTvKtG0pu1k
7xmEr2CQ0D6uJCZ2GKoElTBH9wJmeC/7Nkyf0Ibmz1dURJ24aXQrRM7xzhjdNZIeYslahBS27lZz
JAiABevEVy8YyRg5pgyhhu5K7Z/SbGfaqac5haeM18grCs4SgZfiqxfiEbMipwVwqf1IsmCxf5IB
pf7lbUwOzvJsjqI7m0iF7PdVrNfneh91zNQnZ1el13Eqen/aPEbQXGKaugLqBH7KhlMn1qBXAICD
QwkAnh4ClrNxdgVqTT7VgG2s0DhxKq0sppmh2ZgkeciDqXOz9/h18iYMo4mD5Hr2c5/6og7FTde0
guUPlyo1rbQE7KKY7qDv0/6+Nu5M7UdVi9ipN705eChQyMiGxPCp89GxzEbpkF6wS+qayQuG/nhU
E7yPi0C4GGNMFRbawgzVaT+ktTva+1YpBSfypumtJOECDKu0G1XRIUld3UQ4l7T2b3XFWUOhtnQp
VYjRx4dFPWAceky+Xz5ct988wA8KHmKMVADf8ccNVDtTptcplj4+mDvVG3cDumFzw7MPA7jrDZB4
xrWrPjh79UGAzPTzxxFyRuaD3HlyWkufcYQ0JNCPeaBcdVeoAX9uMhcNpR71RWfWZuS5AuTcLa2r
TlYXABoqxcDSXRflQVV973VRn8t2RL1C4uwvzWMpMtlNoQ1Y3VAalJ55IAc1zOA0PsPujCES/7+C
fBurTqvWGlus4GxeYZqOqwt7wbcfqFYQnCE6ObhPKDvto+viSfeMfezT50Tyqtca+V3Vl6+SZz1M
grbFxCyRc9reZ2f5OOfUSl1Utiy0dsZHOCZ1CC8bosgsuDC3zBGzjg4Tzn7Mi2OvfZvsKyri/N3O
q650yF3nqVqoc0QBU3wDe3l1SvfkuBAX0y6Na/WLEqDC2itfL4smNEQuTJsXSU0MymzjSMHGWu8c
T73ND4aX+sQXvdBu1xKtROR8yUy1rBrwNOI3YQnqlbDfTa/qW7U3/ukxHp14+jvy1aISle247YzK
x23g4DRL8GhHvvJNCfWA3IMsU3pBQa1nh9W1bLm56MVhMybQGWEmSJNQPMktZaSnOghDkPcqjdyz
82Oe/CP3/tK/aCXF3NqgSW5MVPyo93QQvTJuxnMraG5Bo6xXaNTiFbzArqM3i/TVSa+t/Gc53lDQ
7F42n81jdAXGrSc2ho5TmoHNr8MQSjlxdRFz/ObuO2PwabciUYkZY1AfMpRWIKdXsdZ7pHmqqaii
fJPcBtNL/n/V+KYmZykq3WDStEF36nzZGw7IVlxbwRw6GJmiMjLxg/J2WYW/yOf+OOVWqNxRIOuL
1kgV5GtC8z5/MHcTKlUSNBo4yGMardsE/05rSa5lvO5rAnjBCvLDYSVDGWyaQ+Y+em212m2rtyF/
uCyiCIM7HNC7nqCrExJq9b2CPpvyxrZETxGCHcdn5drEajDIBxjZie3xcofpnWGJJEUcEF9UE7vt
x1Zrxp0IM8oDhrIDGsry+9xlScf8xgrJcU7ckfjWvRmmfnEtTMVsRkQrXM6vWK0N6iqMSfploSxs
iH08xHWu6apht4t1YeHb9hPPCpFzJ0oXYWgDYP2J5O6Y3LTpcXLu+uy9bWZPG0+61YNC61s8iUru
Ng91PAgrMirhbE3mDvU5r/5XFFFV1Q7lP6euS0V3w23DPD8ccQE6CDyjomSElHQ4RaRzpYLgxiEa
/rTtwM4onPlnmlkZGFuJArcqNNS93Qam9SQaH7QdPawejzh9TbWSlG0DlLRxR08/svK6WgnNGNXo
ClheocQ3YffI9iKdReP2gZallZagsJq9OVZ46Wv9y55j++g+S8Uf3V3V2tLMnvb0azbXod3ZB7Ij
hwX9+iAm3EmhAE9gEXzjCFmsusAAZpaqdr78q0Tdt6FAepJDdMa4xbOoSHG7vNVQdFtVcb+S/zx2
QMWjVGB3zA5oVUHlQvwl87v9cJTvxlDxMGPWj4IKN600RFbsarwSxc+bBrr6B7gTyLGTRNVL7PHY
2pvpyxI/DdUV1UXBwqaxrGC43ZbN8lLMFuQ05mjflnkoL+SrYP3YDe2Pw9QAV7mtYka0zg/MUU0d
vMOsbcW4nfzYa3FZdbwumE/JvdAZb9rKGYsvCh7NeFykhWGhMN4Kk9BM3CLyqOPSXxe5cY+6LVoF
3WeO7BUud0t1ol5LFIoMqeIkrmNO9/ZohrpkBJd1uR2YrHA4syBzbk05a9CRd2wGchbGfrVvgiJE
+hqxs3NsdtmuDmaPPTiJmqpEyuWMBeV3il0MEDIvlJ0W4+7YWG4hZ7vLQm7b5G97+eVVV6+DbW7O
tDYB02LDO2BJe7/8/W23vFIik3MFUEiYvK7MAKi+saJnMHAXro3nQeVXEUz+KK7PFWmO88llTmyL
slaaJXqK41vHvDOcB4FUbOkvbLNfb0YrqRYZj05DDYzxCPLWIA30O/PE5ncgcybkTxEJxIUgY0Mb
xWYCxfYxj35MjqfEok7m7YNmtU7cTYYakbZIDYyd1WCi12SH965XxpLOGHDNBzO4rEGBTDwjtTkZ
jWYz81b7r4n87ozPnYgEkMWCF9aIZz4qnaUEswEkIs1NhdI7ROFuUmZeLt9k5FOlIWf18WTUY1a0
us7kmaznxPgnUk6T9nhZZZsX2xUE5xFk5E9zRwFESQ9Tc20hjTp9a7TCTdrbzHAvg4nWh/mNlYFr
kVXVKatC+j/Svmu5bpzp9olYRRCMt0w7KAfLsm5YssdmzplPfxY834woiD9xrLnQ1a7iUqMDgEb3
ajOL7LH+kikgVbAEgXw7tboSif0XK5QlH4x67CDS8oO9rLN8fu2UByRy77U780eI80bsZs4scF+R
ZXARIg6H//VFor94lH4VVYr5A8cUbz1mIDjACeKrwl1YrDiMzaFgEkpuVV53vaCvT+S3Ch8cOtXU
ZmZ4CWoL2Uyc4hg8so6ZyWMcuEnyHx2XixNjjelLSgA8VDRnitMYfpGd9m1PsGZ8GwKhTVpVrDrJ
wlgf9YWEomvPdtLvze54HicZsydNkEIg6Wc4v4c/ut33sbeDh+jYOIUjat/YvkSu8Nh2srLzMazr
YmSFSuyJjFXnZjeYQgvm3vRGVIIjlI0LE3WMR9OINYuNIChmHbkBbgyYXeMVqAUWcb+LVMV+Xwlm
ljg168waFPkk16dC1JGyfTL/93hCuQARBkSlSYrvz+kvK3Xwftkut53u7BucINhRLh7oUVr83Uxa
dt9bvFMRem6FbaSCkzmfEp2WiOgDc9TWY2TV5bn8YnjLL4qGPeVzN423ZeOCwqD2/4urSnkojaNw
cOL2qU4nhiWDdEUmfLZpisZBMehvYXDFxjUj8sOD6rL+J8aXXx8NQUzYrmFbIXI6Qh7ZtJoEiMMQ
HCQyOm0w+UTDENoxcaypOtegPlFHZPAD0983j82NdwXNxfDEzEqCGgQc9gLzkFiGjX7PWytZXD1A
AUkSvSTL9HUfctOvVpCcAjWqS3GxsKrc1g+LSzBf7H9/u4NuBcCF8XJYujBmy4lF9CdfcYpvbOgB
K+SuL6dzcs9u3dHVePGptNYbMF9BXg7JMsg68q1qHnsx2jqasDj+N+E07oIYV0k2Wb+jBkLg9MzG
YSJLSA7Vsfi63EtXINtE9+M4IZstbA7cPFugZJSlMnQT/dPvI+KQR+Fs/W74+FVdMuYN0/Cir/Mz
YwBODs1zehPivhiK68Y324BWwFwoxhQBzECLoFHaZx6VSrfsJydH+aBKdS+uQrfK7SRaQEQkijab
4XOFzAXpmPal1rBm9aq5Krubmv4Kyeu+SkUQnPePagSiDrZhB7NkB7HshsVgWwERbATsMx+uDIYC
fi8MXtEws+S98oppCsssa3DyyL5NuT8nw3GSbmct/ExEecPhnUBSVavNiworNs+OlS2H2IqdwcAT
Z42OVlXyOmkSlDltRpQVJOcTXbJ02hRDtLhOfcUqLhvVFChJsHoad8qZNClepLxGPmiuPHnOnUaO
wK4st1dmG4ie+bbBNJbjMlCYwd/AiyTE9I8E77ZBci4C35hSNyKnULYEJrFpecYbDheJixb5cBPj
aN1ahtPi0RvN+FcoCREEZBEMZ3mRPsrDkAGmo5dD9aBZTioKiwII/sqdgcUiTXvQ9NTlrUwvOvUQ
UsHFSqAU/sotBfUYzw2kCPUA2k9sY8nsbnitWyHxDDOmj676r174C3deE8VSKrAAWRnSxqXpLTqq
parJw/wFR6sbN116d04y11rCp3jqrkH0dNgPSiJpuVDfSVEgy0gyuJVk2LIWH0CUZk8hxo90ubsP
tX2DwCOvgTmDCrFMptzVQVuPSwlss4gYamb6Gegsa4zzieXWlazOn4f2bp6HQ26pXtoEh7lGP+v+
P7BtPG/4bC1W+KpkSmq9YLnnuqrtCQ7glzPmyIL1W1RovH24NC0FqXCDMj7s91hTGoVT2CKOqJmH
GS7ZyfAzd0Ly0waVPjmzchpxDc2mgJaOMZ8Wq0xQuAVe+iqoElbKHYwvJlLnBTrT68/EYMtit0uL
aZEzGCKBre83k3ls9V4mKYMT1/3wiYCly6BpM0wVL6E8V0CrjNlisioaKSzseDoNk2RroskDW6ec
FQh/RdcHGQR3LUAwQ/ugdSeMK7IlJKhlTDgXZWu23GyNxe1cOXjoq47VzJjSZW0pnmFd68Y5KiR7
38RFONz21SY0U0xGIknr59byuvJHvvgV8fdRtuxsLQ1nA+hzlwpKUbEIzhE7GtDkh5oATZS+29rt
1yjs95W7klQzA5UR9alqdjGYlU+1ThD9NqtFdHinRU2iG6C+eY+RhnGbagnCX4MWHJbUiD1ztLOv
tLUnx7Q1Rz6yHqMhFgBv6+kNl7MHEz5jVRVw4ybGYD7MtcuGr01ZYXau9OszynqD4kwiW1AQKTG+
+aI/yP2VBp6dz5zL1qvI2UOumPoYMaZngrGM7eTR3PD2hWBHB36nXCNwthBZVVSpCQunh+6UomN3
9FVfOYoST9sm97ZWXADN5Fk1dANqKUoC6n81APHp0uUC5W/mAXTYm64ZeMuU+WrzLu2olgTwUiml
ox2HaWAHavBCKOZYptXVmHXNMUhzy9aDtrSbYEkEQfxD6KOKhk5VNDRqBPdUhVtOrSjSJlHL1Mus
q7qObL2lZ13rnaR5LpM/DRYcFrem4bJ0fdNVqI6VT4b5mDaPaiQoBP+42zIMzIvCdoHmQyzrezdG
v56xmLRIvQZl5teqQ+zyQO67o2ovZ+2MGjqhpXxMUXKQ3AavVdUYDREgRwd9xogciYuGWtc4lG50
/mO75MC4kzVta7PM1Tz1TPk0WV8VUSX9xwz8ewB+vlg1KE3RtDAIVgUlI7UXv+gn1kcX2Oqx+iKS
52Pc5fC4+Kehhdqs+4ytXnydXVo3f/N76pfLmY2RBQfYOXwQ8S5+2LY4UC4SFnoplwQjyr05QMsP
fc1x2lYmUV/yh9DOoXDBcEqrSCERlnJBcVWAPsTsPJSNLUV3fxgSORzOh610XnKSQZq4/1KABnFU
fDN+sYqTZCZOi5G8sqAg9kNw5AA5R1YmkHsqIQRTZ7N5tjIa/CyldPi5L5ZISWx5V7v+AGIGNTFg
6kZ3tIqnlNqW8bQPIbR2LlwsE62UCXNSPP3FwGSCwo98zVMe9BtWuh/6Qm6gLZOwMGwDpxnNwowP
zn1rdRrrdtETT32Z/ObUgWYUUxdd/TZ2wsfsdXZZ14+oIGhTSktDGkbXKVVUPrtQ0bapu9RAvf6v
9nW4qa+GY+0GN8tTcwYDki+qp2QB790WDfNYw3EBsVfVsOhLwE0L+WEEQ2aDCv5gJf11pTT9oYzH
p2USNb5tWcsalF/Zos2XRsfK6vNidz1y923jUElU/bdl+rhXgUlXA3EHjrLvjXKpygVzlAGTz7qK
5FYzYPKoLqLr3dKYLsNKqK4gIwRLeQ+T18MiT3nCojB7kcBZ9La5MBCFWeJVB/+7/+eOAEBLNRT0
MOkf6jNBhWRlshGnXnAV38sYK1k6GiYf4WyVePMpFtrIxrnjHR7n3JGeKG2oQMDQuFAbvPpbB1qc
J/kFzIyCm9CGyt5BcT6uwCFqqwOU1RxI9UBK0Ti+DdN7B8DZewfm8oIWAMiW/Jhp8XFYDNvsx+O+
jjZhkAeSTYKhzrijvLcJDQWzo0QCxI7AC7WHxfhmFoWzj/GRqpUqurwC4faSxaKaVqhh6jFyhcVF
/aJn3RtfE3Bz2pkrOfKt+fB3EaN1ax5Tv/6KM7LIGj+c8X//E5herRJdAc0DdyZI5KEfIznC/nII
j+AjPILN6iRfiJgJts4eEPYNhzsGTGYzmhrDGTV7+dGc5qvIxbObPbrkpUMhtsduFsG19df+Im8a
5AqWU6RJ1bFUJNhLGyTVTSTT6KvaBpFob9uCIQRzICmaZVRYzXt7AfniWAaRCY70Y/4U3+OZ3q3A
L4Q3lN7V/eoQ+o0o6bBlomtIbkFJOCDVHyHymyiwkZPUVubJbhIRg4UIhlvAATNpozmBZJWJyUi9
m4HHOpn//Gakr2XhPKEyZCoXmI3kGdVjPT0qDQiayFWFyvhx+bZvECJ52O+rk44y6gP6ALBsaYhO
B7wHJV1vV1EpOLaJYLiY280o7Z7Q8c7uDt30YwB/fiQw7Y8XWrjuetW4YDv3GLYaNsCYz2woW3HT
HZdzdFSOkaBUSCQMF3TjTo9NowKQ0n6nJXGmCZ1RoqFfW9fJd+Jwp4o2spSuHoCy3DR4/0SxrBeP
DsbI2s11cmb8dMr9vi2IIC1u6ydVkIwRhq94yYkVY7LWofyL5ISXBOuIzR+M9P/N/CwuUPTjvCxm
zgJFgKMa2qeX7n4eBZbBjIs7FK5X0uJCQxKNehixQ6E8JOiqUcOXbBq8viHI50pUMARq607+Do2L
EEubtyRhHjWe0eXskWPqoEgXvGqsz1h0vmamticaFyn0YerkmmmMmN+7+KYASaF2o2vHKr7IRTmU
TSxFVzCmVNEQ0zn/GkqlkCZVhdkvR4t+WegJ+SI7lg5drdnKILrCbnrZCo7zsn7qKnkwNZjGjBbg
4WpWfqaGqFp30zRWIJyTdRIdDVmBkzVabKNM0zH1IzUvLCEXAfvQB0W9AX14MxyonEbsHoTHp8PQ
PndGkTulET31j+MkuwRDdBeJuPsOLVhC/hWxnySlkxno0hIblT1B/ZzL/j7G1mmarATjnEuiKXjn
mZqa+VrSUls23UBaPCP1ClGGVyQO51lBU4xRbUBZ+nIqh6u+PRWlQBoRBOdPfRJXVA8gDamuOv3Q
RKBKF40/E2Gw31db7qQFeaVoEENrTxQVa7LqFJgpsq8WEQgz/BWIaYxWNRCAZPLT3AZfwmR0+1Z6
3kfZvCyutc/FhClakkhhMQHJpek5OFR+6Okn87KabeuQu9Fd4AkQmT19cCSVqobGzpdIZbwXrBu6
Vs5wffOSS9bHFZ/1Ez0wqnLGISkqQto0blW3CCE6Kln4t8y0DDHGGDl/L8I4Nzr/hYSrrQ1+YKEn
MxGRfGzGohUYp7LMSsESoRMEvMx0wu5SQnuyoT6nirO/hJumscLhdLaoXRUmMUUo6i5CyQ8kR4oE
m+DmVrGC4GJ3tUy6FLZQUm6lfqMosp1kMvJMBGzKxXRCT44bKqJaoE25NBmmQTBLm/KPwv0cYwTR
JCMSldQpJqRVwZtnGLf7q8ciwAf7AweGSQnRDIOfrKCNcRISBShti5uqRY5t2wkUtGl1KwgupGZq
NspLitVbwhxlxylIohBOw+Coi0iVt/13BcWFVDyL5Hjdgc2pg8vqt2sUOffUjl6lAyOC/f+ortv0
3xUiF2HLfulzMgDReFAc4sae5BUXkzP/JhwUJT1FymIms4qCQVpI3RwCTKaPwXw7jad9Y9h02ZUw
nMv2Bh0HFXPwPBp/Keezmd0TcjWYT/so20fKFQznsWNTNno5wyBYSg5jc3zGXtN5EZIg6IcQGLhI
Js53u9Ls5JhgzdrCbWLNnkzUWZpnJcv8fbFEyuEiOd4mka7NmHI0f+hv01EgyGaOBVNG/3FVnvWH
5L3VJwyAMTAE5+JE3drJdUdyht+PSuTLdF0dhLM7BHIZ3J1mbgc9yHPANtMvHRTbsq4IbtMiBC5A
SDU1E+xX2CnMQzs8qtndvmY+Nmyyq/Rq5biw0DS12tUBgtx4Ni4nPz5WN8Xl3xMF0gPexnwZrKfG
HXHUSzCFHfbRt+P4m9qY9CunVY0s7kbmtJN8S8iXpjjIo8ijBEZucIGhXhQp70YIOPi4WrvJg3Qf
XlmsSQ/U2/IxB0FOeyG67Ir82GD/1UoyxcAYkKyAZP90lJRXKPbHSak7IKUp2EU20QyVUEy/Bp8c
iCvfo03LaPZLgXKFwHD0c+GDGOp2abCdOPmp8MZj3QscektxK0A+fVCSnNSSBMCssOJD0PeXhZ7j
RjDT5BNxd43EuVgbq7QlDKmKX0NTAgXgvRFdlH9O+Qc/WONwjkbTVJ7DGbW+GP5jE+WiEDJBbm2H
awTO0+LM6GN5AEJ2iv5SvenY2VHu6TZxSnfGNdvd960NuzcsoqvU0PGyo/HtJpJeyDLYVVHyE2eO
lNWOGoIrqbk0MtEF5CORF1XeQXHGboRJEhasjCW7ZMmkzJcbu/Nlh3EvSI7yqGPMT+c1183LeBRV
um0EyHfY3IaZJinNzBZi4qjh5/3FPKSChdyw9XcI3C6ZzjOp9QAISwN6QYwnlm4U+rKvLJEUnAOr
Rt1L1e8V1H701LJHIQ+7AIEvn9elZRiSEVKM2qOkXsWaiHZ0Kym7Xie+g0TNrVyuVViBdsPqU+qD
eqsd0AktZLTZuHK8A+JcNchR7RBh9o2bmQdq9XbfyBgLawdgqTNxaxsX0XVte+0wwBxkhqgn/p1M
XQXzQg5kTdbhuRRHZuWn0v/c1/62hb19n/2++r4STFlUJi2euJS/AnLUMSJEzv+YW/63k76BcE7a
ovg/lhUYgKI+Z9pLH94Lxz6K5OB8ERcZKxhzrNOoP1dNjjrrhyoPP+WOb3Jw7higBSTsAoDg5X2g
N8nsJqIGYZEcnDcOcVosQwKIGE1QQejKWW0TUVUIWwzudmmAq5TKFvZsA1Wy75Ue93VtVRmKGBvr
tdcL27CuaPhEpsDv5i+fsK8VFOcw9RI2eDSDw7DHskn+klC/pCJ6yk0nWYFw21sBQphu1CBPneYH
RTJcFDx7+3JsQ2Cb1nBk1cCb/X7J8qWiRK8BMcg4l8qpg1GYghOpAIIPkyQdFVJHWKqxL2+nQPbH
thDE+k3rYoeNv6Xg42QVZWOUsy4MSbuPuxuC4bXS/f5CiSB4hbd9qP3uPKiQ6zYGMMooriZ6hds2
4Dc5OIWD9DRvazz+umnxa5gLP0hkjJM5kOBM0A+8L9CmWtA0axK0Aagy/yDRd2HVlBIiJCZq3pQh
qHO0Tzn9CoKLK0lRSqEiw+kl1ZtjA5V6F7NwnMumYlYgnAUX1qCqOZ7h3ZEqbiclh2qMMap9Ou4v
18fWFxbs33D4N4g2qMjYlt3fYwoWzLAMTvJNjckL4mozgUj8y8OM4aNSW0KkXMdrvHFpzoVjRKLT
xeZpdiUQZ9HFaMktntuwe+UXA9hu4x9D8qzFxiduUlg4Q9bABIWKZY0z6hqEIVEe4rrResEBI2OP
2vVw/ruSITmIZrduL90bGLP61b6vNp1pLCNMTpe8qEcLQHgajcd9U9hcONQAonuGoJSMV0/YDNUg
ZVi4abzt8tiO65cA1MRq8ryPsynLCodTUNSa4AJhsnTtMQ5SR9evMvr1v2HwygFHQy03zHu07ouu
qU9RN4NZUFS3uxlsVqJwatHS1pzQqYPO7tnPyYXc/XlOhxXb/asStpQrtUuGNUhxBOfM6UUY3Gfd
H8/oY96/AuCOekGRTL2mQYCmdaPuGiUYaiLIG20G/xUE+30lgz7jJXBgMiT6j6ZE3VZoOPOiOkl+
lkYRyapIIVxoNtCimE4t5CHFcprpchdL+WnftEQQfGBue5TeVJBnKeMDZoFca+Mf04a91wrf/9Wh
KnsYWYahNDETXY0uInQ0/ScpeI6WjE3OrCggQmuwq67wcT3+bwtFOT9PSG0kJdsmifwgVdMlXrcF
piWIJHy3ip7EfUYtIExUt4O68zPpqxVE3n9bKs7JDavrFmmCwo2EOlXfv1p5+9c+xLYguDSC6wOF
vHyXCLrtSqOM0VDWB+FjURsHc6YvdaILSsi2I/wbDOcd1Yj5bSMFjEJbr1CP+lDZuHlJ0yA4hInk
4XwkmrQ57QwAmcnXIXksy9CZO1FR8rYj/isN3xkiRbUZxOxaZFqVvZDHQNRQuh253gC4e1c1apgt
yqQoutrtLQ/k7wRpqaWxQ0ngjgLN6JyvVKG2lIYOKFU+xxOSIobi0HR0kkTwCCvQjM5tjE1sjlnS
YdGS9EtYvVYoTq+Cn/vWLFIM+30V8U0li1pMRWMb/N3Uv2bjp9z+TS9MxtX3C3OxSDZisWZUaWtl
eYwirFSpC47GIjG4vVFCK6RKVMBYy22IOWSJoDdMpApuY1QW00zLFMuUZRgqFeJRrbwIwm/7umCe
9iF3oL6tFefy2RzocciukEMeOJppukqzPIDd81Gr4oMZ40+mB9qKSEtEa8cFgLBQQH0JSHdoj2F8
GUuCg5Fg7T684vV9XC0tM7H4y6g7lXxHRfW2W8/gOBv9u3T8kx1eENFVJEGG6kcR28lt5ddfABii
bMHuL0tX7uxPvHIZaBpBbkTFA6DGVyvgfav7e5RG2VduU56KXnUlEdPhpm5WIJx7xmZs6EoOuQzl
Kazu+trbNznR9zn3NPJBNgY2D4TtytN8kunTPsDWIxaWCbPY0ByNJhGdQ0i0cqZpjXyC/qKex0Nw
qg/mt9ipTAzXm4+LJrjqbRrbCo4LBEWXgMyJ3fSm+bYd77Nytkl42pdpc69ZYXDBwIwxz7ElMOhe
e6Y5sQvtnM9P1HqgysM+0rZ63haPiwjRNOPaUiK7C/KrRL1RtM+EtZUknOtjjIKp5YzLIjToSasn
dxnrI6ZYuP9JDD4CxDH60gcNYkz11dJcVoq//32B0nnvD2hZTRYKvdCcHnlLmfnKnPjSEgk2GREM
t/EvuJ5NSQMxOjLZoXIhLYVdTIINU6ByvlNHxUvXHMnwl7K+WKrb8I8n2LD7ypvK+eGT8pKXKQqB
8Z4zELtSMT/JupqN0B5ExZ7MNj/sZisg3vGXwjD6EIJoSuTo1T0dKpDhgF80PjahauuZoKhftHCc
56dV16v9Au1U5pdguLNywYF8q7j+3cpxbj8pcYA4BoEwkoe1e0r3xjW51q6CB9NmzeHGKRAdm0XR
0+ACgKQuzTAwk8Mj5WEBjXl0012oLpsoV/wU1aKLVpCLBkMl17PJQjWGlFnludcFcfN3PnfHJHgK
/yVP5nGRmQOhPzxdbAw3Qbu78ld+ObslCDICW7ErJzso9/vxQQjM3Q7aclIKylTXn7NTdVK8/tBi
TvuJTaSKjrmvobo/9zFFTAAsiBj8RMVRHo0xZFxFcXmNJyNbnjS3nkRbrAiFuyfUhYpHGQsu3TwP
mMk7oSIGNJRueGhQ0+uMl4zuVP/M3eTNu01mS6tzfTBj8Ek1QLLRegAVO+uiktPHfbUJ7JFnesrk
oiVNBIxevhoxULNA88c+gmjluJhRkWFJUvbmXJbVdRs0P2OlugxQ2L8Ps524X60WFzpAjkHbJQYO
MU4mEoNhec4CP9LOhXJIypOJOXoW6AlFWeKP8yTeB3uTCx8TIU1rsfAxgtxX6h1yWb4MJ4yIdg1H
9kMM7FPc8jE79j6GxoClBiUlgq1ZFMH4IqZGX3JtoRC99TCCyi3cyDfd+UY7V+fxKCLhFTk6X8GU
BWNsBuz4Fz7pbO7Jz+6CyujK1G36e3oG6Hnt1G+P1SiwpO0byJuK+UaoOC4jErDtZ/CzR4Lm1/xL
8Bc5KH7pZz+Ts2hUiMBy+ZYoJIVCI++xrHn/vU6epOSrMop2HxEGF1eIPiZZUQKjzg+L7EooshMd
EoQK4+II0qd5IaFvDRtc/qr1NttYg2/hlfoIRrVH6YWNlUwf2u8i2i7m2TtbkcVkX8Uvff7nyFh1
TpD/bGK/Vn9o9ReB47OGuz0YLsBMpqm0OjvNKYfqlB+nC3JI7hNsckJWYKaMPSQuxGBCktHIrBJo
+AGurltMl3BNN70sMhstoRh81Qpu9YLgzFPTKXrdpv0EycA1YJfGbFeJoPxXZH7cccRsFYugkRWn
+ulC6iN7Sk+5+V+2GCLzzF2Ys40WTQXxwpxvzPLLZAnILHdXCd/nDh7DgEa8vsH35+U1km7rWUTg
vmvHAFA4O6aTkROCRerm2xoKx7T3ipw6ItD2fhgHDhcLqnxWJMJ2yvGMhvBje6VdB77yg43EyA6f
qPp/O2kDjAsKI6a9VqYGsLS+VulfJBZIs6kV9Hj+fg+2KE8MGC+tqkTs8NLW9GrOhltaiqjGmLt9
cMc3CP5ZSDFlZeh1KD5WNKeaLtT0IpNBJIWxiG0uuPlsOsoKizOyJYoqy+qBZbUHDApQsm8kFFx+
RBCcmaGPqi0UAxA5DnpLpjs56Q9BZgkUI1o1zsqaSO8wOwAwhfJTar+m9YuZ34xoE/sMF4sBLpZ/
TIByJoYqLW2MGLOmOXwxpbsiPexHftGCsd9X+0usTencxfj+VNzkC0oodMnpDUGuQATC7S6aIpst
ZQ+DJJmOozr4ldGfNNDN/TdZuK2FTChEliq4i2WAGE26r3F6Wqxf+yAi1XNHVWUhEKCALHPw0HeV
U4eXcXrXd2fae/tIm4mJleq5faUO6WxWNVSjIFW8LH+Z0UugPOWWXxbXpBZsANvnwjc0no0naKSx
UVidsXqlHhgfTw7+1u8dLmbNK8uAEtFJVGAUPAFK1CrgkV8gntQeFJABz6fmU/m2lUxcNMhSC9MQ
asgkkytdn51Z+l6J7GFzYwN3K/ofQH+rW5zR5VNV5QMKNtyhjnxFvZUbzU2Cy3L4a98aRDic3emF
XjTRggw4iMjv8rLzNMN6hC0WTpiLuEi3VfMmE295eVGbITu0K9WtrjwY+kUoaoxhn/i47/wDAY7k
93FHydSpGlluupbvwsmraWnPIIuJX4h5h4YZW5dEvC3bl9t/NWXwZxxJjdsF7A+sPCF7CSXNKSfw
ktWV1+fKSS+7n3lAr4w29lN18aq6Eex+20eTFT5njWbayF1YsFW9q05swkFzpHd/NxSPR1FD8b4K
wePyfn1L2QqtkD00wqftrD4ESDbS132T3A6Fbzrk9qaITENWsbfsVAehlTyNEwZ3gT48nZTZVsqa
OKNuyvY+6P8RqN5QmeSrHYsqwf/qAIzGY6N5xqsEnE2VdqYHRhwGEgJRvlEkJ7d9lTFcQU6huEby
u+WyMBZbqy9a6yUdZ4F0bMn23IKLJl1eTzqebrGFSVfZciWpgnSYSBQuioSKWUeKBLebyXxIitzt
RmR6BvNKU3QnXP58qjhL7KxsnoskY2d1bc1qELL8W9B9p8v30rrPgm8W9WPjcow8dUntdr6IRK2s
G/aPGa8yC8rg7UZR5XsraUtJw50JwHl5PU53eXSfiF5ANiLyOwjO/BcdJL2BhngSxKFdTxOGCvuS
fCkpop1yK3K8Q+JMXpX7bJoVILG23BjzrkDhiOS6gZxpd1ArTzTxRSQZZ/BjotKGsAkKPfmWwNox
kzFprgO0Cez78oa1v5OLs/ZlSIu2scATnhhSjR5TidiYZ/iJp9Z3KJzNgzExGtsZ0qjFBTpk+/qR
iAYXigThzJzkbTfoFSCq8Luhn7tWEGn3rRnv0++tGYxjQyCxQRAzRRendgzMzjY1USfdRnBYLZTJ
b5Bdgx7BpgRKRUJbbb4HGMFIYXQxCuEGQSDaXzHcMt9LpNKaZkUGLDTP2XH6UugP+7a1b8OoOHkP
YAY5CJIoVDIiuZqONkZC2XFx1YkCzbYgFJODDMYqyNM0JHU9DxrzzUjzQvp1Fh2URN/nFgo9LVNH
mfU2I9qApt6WNEH+anul3iTgVmpumzGcGfN8qQ+2EvXOaLoxBios5ezu62TbjN+QmKyrrRuldSpY
PyFLbTwr5mVW/QwNQQLg/4iVOFCCFQRDN/icSVNR1E4XLKacZm+8zvzhYrmPcIVJ/f57+nVfoI0r
monmO7Cag6oSjc9cAMvztsI4PYAFkmckkZuVg1dorqk07hQ9d60pCJibC7jC40KZvAxxEOjAs8wb
dbxrQ9AhC1IbW+erdzJxsSxbujSqFGCEr7Mn2Zju6cjfotfAbmyQ0Tiit59N+/5XJIsPbUZbgSSV
zYqom8aNaXZeIumwryWBSLjzvbe7jIy0HxJg4EVcR3FPhKlpKLSOwARno//Zt07LKMDc1JQBOmKM
pEL7M18eMVpJyziFMNs+R0ZYXrxSaey2mj5jEEjOU52yESV8m/XYShS3GfiuYUQHvcSglRBTtgpV
4FWbdo52bgMjyjHh5fcCrxxX6khTZhIu0g39kaQ+wfUznf2ifq2t17oRkdlurt0KjQsT2hJnXc+e
CIL2qaajnYLtS40fBUaxaXgrFPZfrGTCPMSi09ibo3qIOi8+1mgWT5E3Oo2u9KtjIxG/ktM+5tY7
J2NU/ncduYNVNBNd7zG3BpjUp6adfDN6B3PK3fKwJE5wlH3rVwbmBDd+wCgkN4HHgQtRlOxnUYm7
ZIBjClxpioJxM6DfeC+5tShFR2S4Q2fe1KW3ZM8WmGB76i2FiDZ4a29ZQ/GqnKMCrbhsFx5flvYY
6S+DJtvoottf2C37XMNwulSCNtIVVh6YoV5vkeXrflScfBiu56oobSNMnTnUW28fdMtM16CcMnEc
mzKFzR/q28ql1iHsVT8UESexaLunK26HsepMIxObDVTpLcj1kVuSmle56H4q5nQ9UCQqkvg6NzNR
sa1IcdxOg0peUA5R4Dbl3NiZ1c92K6EqNprA5YDZcLIgXm7G6PVqctuOWZRhpzCj1F8W8MBkNznY
LJMnE8+CbPiiJnDFLc6etRPwlf6YhxXSZgEefWBT7qlLjupt09j65ew3qO+Rbns7uhSVo2wFnZWU
/GkxjpSglEagdph30pUh2mRECRIRBHdgJH3cm5gohcxP1ziqrp2SfBBsB5uWD1IyRrOvo8Cb01VL
5VAOJvQPlUF/qkr1JLWZ02Wav+9gm179BsMXSYBFMETxH2DMitrtdDd0N5rxWiyYVTPVjjlags10
My6u8LhjwiJlkmyoMZTTql6ERtKGxDjZXVHrQs5e9mXbXkJsBTLB4QfzXN7H4HkslyVIoSWN/iy6
6w7vbbEmwNj2KfIGwjmxVfRt1BUsLMZ2/ao75Ut4rrwqd/UbNmt8PA4imtPtJXxD5Cxj0qtUDlXY
d2wNh4yo15NRXcXj5Jdqfx5oIYoazJg/hEfcuyibACpbfJrHHM0kijv05rUe8cH+7RvXrT85jEQ4
cJRP3FnBQfkvGLeZqUmU5aqKp59Kku6aTL6Muk6wkW2axQqC/b46lIyNqiQ6G2dqNI8V8eL5aya6
7okguG2rHNu2Mie8u5B4sWvjcq4Sp+5FpLpb2XYTHPsqMrwGSBL5SAf77v8uPpfPrMwPbF4n4jQ2
G9YuiuWbEW8FxUW8PpWzotGR1JQmP5eetOZTen8ThTsv9frU4jSP77fVU1/e58PzJ2IBXveRr8QM
QIO/si5TSwxpxqlQH+4V+XlonmSQSv4nDP6dv1kGrUzYCb7WTLtPr/uosAcRZeXm5RuPuSr6TfC+
8mEkY1XTiYRgb/49yX5AiVR3nG/YiHGMYHFFjPJbsWYNxhlyv6SDDKpekHLh3TrM/LB8xkBATOi7
R1pYsHxCybh4LSlqNpAOYPNdofyu/pKuU2eKwCfZXae+qGxu6/i1lo2L3GEeFqiVBVySJr7WZU5d
pfYyHyTrft8uNoFAZk+JiizGhwGXiDboca0yAFWynVXSTWIVttnGX/VKd/ahtgKPsoLiwmejljQi
MaAm0KVKlNop/UX/H2vX1Rw3zmx/EasYwPTKODPKDpLXLyxbtplz5q+/B9pdDwXhG+xq74tfXKUz
jQ5oNrpPSz//GwgTQIk9mCYqJJLXYbNFdb1svj0Lsh9euFHx1QTuEQVzJwZjd3KX2WRuoRuFzN8t
7LMvYlF/KNe0dxCMtXVmstajjaPqh8HpmhvS/DKja2KN2M34+J4DO0vDWJpEGkNJh1ICXdJ4nVaG
N0/SXW9171L+GYZJDJI26fqsBIydlyAbPmobwd7WdzQxWDvVsAM8UdH3RV0Dha6pw2YXrHMpQ8Mr
j7RjPzm1h8tnR8+GzT5UMGiDqAMswNjE9/q2jvREMiiNN9qlwW2cJf481Y5qHuf1J1Gu0bsjsDyu
WWg2SIdVSj6sMWZh6GkvGVKE8kGKvdmTk2THAqkO9mnO76C8QVXpDMWYhbl1VqvnEnLhSfNA0f8k
563gQZzrR1h4q9P+H12XmdOL45WscQdXLXUL31zLEoFHLesFhsdNRKAj1NoUWUOJljm03qyGITJm
FOiPFtYkbIf1vjzGqLGAczi8bA8K/clvDGKHxZyaZNV1pljAWk9RCBLYm+4J2RVdtkOX0dSY3Ihc
4T4j7jli7TLdNa29XZfQWpirMGZwCaRTWhxH09CCJCpKga1zRduhMKKhA7XJrXVEn8tyFfWVgy+i
cX2+fH70b7w5vh0GGySGqmoxCYDS89Ydi2h6jKQltCJsPl0UDzyxvmZXgtyONy1lqWdMlquoq+JF
yWbI1XmrP0xunjulGwXy8/ZLc8c7NOE/VQIxBQpjSXH0fqlMrYTCBn09DitYP+I1uHyS/HxlJxaT
E6/tpGxYyoAqQBiFidt8LN3cBfcmCcqgcM0fAjjtsuZeVm7tvltyOS/Aow845a45Kp7cOgamN4Lh
F50rmGrX9mZRhUpgkG+2ukozVlhXgJym1snmW2NU8DT6dFkwGhwuWKTKxKhok/JRR/zwQA7l1PHH
3DqihXGBMFJCvMtYIoGYvCKKqjaTI3qGHZ5ZlIemfOwqwUMytySwN3cmGipLNSrqn3Zh3xlf6RhD
HWJ1tu5ID6qXPQhDIjW0SyfIxo2mLeXIhFQ9eoLc7XoMrcwxvMW1Vyf+EnuiO5nvXCY2/OGDzVbY
Yax8M7FDrkIIztdvS5c7Vv5wWU0iAEZNeSzV0WQDQM3kzh+bUTr2srkKCgG8gRPEpbMcjKIkMwO7
nTLhrn9QAhQKQc+ve/If02lzNde6SgPperqtcsf2RMnnWzvE/kywFICwi6DpnGUIzCzVKmZsQPGH
Xr9tGtTByKyHmd1/unyQHMrW10BMjKr0IolidUITUGiFkgPLoBs2rtXD+K/vrtdANHrtotOsz6Wx
YDTDz7OnLRodBQ21IPF0Lsvz9vZ6jUINZ4eS43VbyhecWz58W+PEaaxPahm7epI6CVbWGKJkV6Qn
JjZVRVvIcwSp5IfyW3TqQxQQvB7a+mhiQhVLoO6SG3RSXhaSc7G8lpIx/5LUEzItKK337TstAKW5
V7rrDzn4J5O+IhEZJ0jWMdeTGUc6dh80ZPAgNGnijwKJuCAwaoQLFQyeL56405uGTT+1bC3glz/m
PWZ9Uz/xouvlQ3ykq0gLP8VXmCN/uIwqAmXCIlHtKu1VgJrG6tTpYZQHdxXN0HOiPZS1E41JqKpy
iHOsPoMrf5n94r7H2u6tdAqHxpDpIQ1EnZIK1wfOgGw2hepPt8k1AKXDFiwexpd/0mWTZZi6hrN6
9HFVBd249ElEeU/N7vU180pSNqcytQjrgSKc51zEsJOvpfEh3hYwWf/4T3p7eeHdGUuiFUmnqPRE
p8JfTCUs8i5cjdS/DCMSh4lYY4He9XYCTGV9nlR3sp4IXsVEs3Fvs5vXh8ZELIVsfb8NOLQklcNU
vkqnELS32FV3vRmihVf0b11SEHWI3cGRaVZyTGclWCD7WBgP9iL60BN4lMoEpg0T+zIdlvHHtjjE
9hKONnHBDfrvM6jXh8bEpG4ul2UaIEjnySdwzGN7LDnKR8Ohqa79jtF8CmeocCr7paPp9bkVc4ru
6gZRvtOwEnl5TucnXVcEUZ1/dmcQ5uwWUlRzZXcUZDgW3XJdmNKhqi3vslXz7e0Mwxyd2qeVPYJc
3m+37DQv7Ue7UMIx1b087e+2bXm6DCeSiomxGDkqzbIAXKclTl48jkPvjrGIyu9/BNmzVEyQXcg2
K2oDmPJx8YiPdNqdToaDBV4oMthHUXMup8jwyiLYZ1FVWswONyPuq+v62+jHB+WQeMnT/Ay+eyxz
oIOOotuKf+ufrZCdGl/1xsqUGZhj8sIpgsm371j2AZvPrsCH4V9WHD2xt7HCNrED2pQtcOG+tvl5
nnXMo+JEkRgir5mwXlUK1cO/fzeiB3mGYcIfmRd072mIGElrgOQjXks/s5NMYPT8wHdGoVa6C3wg
xkpU5UWYgjwhZ5tcVe03AQg/l97Jwnhwn5hk0SLIsp7Sg+JshzScAyMQrz/g30xncRgfrg3sbEon
6MbasCpsqj29xotebYO2VDpcNoP/YXVnLMaBB/S7DTqBULO7YNKDpi/TlenrpzqobpLwMhpXT3gH
0YlFsHmczSBUeUX+vmyJj4p+ZD7OyR//7e+rr+2ATIZu9AP+vlU8D5mKAZl/3wwIe95JwLpNZg51
qSuId2rqgLfD1h+mVlQvo00Qb3xzB0KPcWfOdpXIZT1BDFpif+ma85/Lo+Y3oUgh3FwSRGwvy+Cx
B5aJq3EC5oiphThRh7eoQYkiZ50j2UmaxQwIBn3dhjQ/62UQNXbx7e6MzEbYCLtG6xWvVS8L4qv7
Ea/XYzB7kbPc/INFdbR5/+2J/pbzTWxVZ6WbIsgpo2hc+tHxeXHN0xAKqRcEB8pycfRxl+V2qSIF
u6aLnkvEisVbjukJ9R+HfIndwt9+od0qEBWBeK6lg7QAawfoywXb7JJocb31Mvx4y3AnWghSi6ho
wbsy9hBMqNjasquaFKlsdGOd8lN3NQf4djuJKgncy36PwxrlFOulTO8MvJeeyvQLSWxsu+1cfPf8
SJU4LObFzZQSRkp+dMXs4rnd7+QyuBxLeJnN7lewzWsYCE/lLUMOqqG2gS4sZXW10Sz9Kqk39zIU
1xn2WDQg7BweH1VTZpc42alNfxFDPiidEsAz7+zZ+jiUo6/OsathoUBvzh83bfDr/B2Rc/8LmMiZ
R13cNDbO3K7u7OSu0gSnKTBPlr92VNNylhOEtKqesMyz1og/alstuF/4OsOONNU0jLe9EW0N9phI
A0rcBb3tYzNp3wnyJhEEkwRoxlyrSizDz9r5MbYKX+qNMMlHER0VNwWlC1D/loVJAsqR6FJhQ5Yp
mLzij9Z6uQlKd3BWxdtc2SMofwkvBJF4jI/bdVnOVodAWbdJmG+SP0W9OxPRKDz98Ww83gvHuHiJ
FGesN5xipDaOMZ+q5mePbhmsQMf7pGjaQiAT25ezzYU5ySVOEl+T7jY5JTazpW59TVmvciwblp00
EC3s48fK39pjedqx8KkuZBMCZkeaXoN6KkwOeGQ7CCIHzTcuHCRL1r6AuSSpCPS13Zmj0xwbjC3m
roIZDEcOau8flJ9EiEwGVK6GtCigfPPLwoEro8wLPrtD5D1Xq5N9q1L3/0FKNiHazHJIqLnoH41w
+dS7iUdLXpnhxC+rokXffyKLof+/i8ftJK92KwHPWD9F8pU6fElGUQ/xS7HkkuqYSBJLeVbXK0Cm
YPXpYoXKnR+nY+H1N+ln7Fvw1GB6IFebu5xm7085m4fmBhOi4t3YnBd8vEKcow3b9tAotqzZKnxk
Pf1pRFGQ3YIfDdNI7ztcTHJZJgELEttP2szWFptLQzOUzVkK24n7O4MM3mXP4KoQ3QgvTRzoIGKu
VGzyjXSMPSW+shSnJVW8Ip58OR8FLwTcQLaDYe7NWNKG2iaAAd3oh6VswrGSnbiNQ7Sgu9b477dy
0seis1Ss8yVmRsYMNYLG8PXug9I7RBW8ivEPDq0OMsYtUa5nQnNhGUonyzVCs31rSR+q4TrXPl/W
DTcZQGvNXxBsQDbHXu7TGhDZRPw+Gk+9Iipv8A16h8HoP5qRJzfUyuQT6ASC6ZAeFx8tSoc4EBk0
P33bYTFGMKzpgj3YkKfzZh8tUW6cO7nbevTBJvkqKqkIFMRuz1iSKprqqsXrEBaMrrmTmiHG05z3
qMhUZQOJFCY8mexDylW1tgqA4B/4jRKX/pTJXy6D/A8lnVGYbANJ/ZJKoEt4+SwjrvZ9ONCFktZT
7BXuZSy+zZ2hGLO2smmpTSpQ3T1bceZs6a/LAJwuF+qbfyNo7JRlkse2XBIUeFt/xqwbfbWzjuqR
OO1xukk9cED8J5HQHfH6lqplWdKLBiIl7c1sXWfKuyLBWSDGrKccvR96h79vJ5/l9KOijy72DAri
9GW9aOwMeRZn3bzoAInKsE5/aMWjQC3cTGynFvoDdne5vGZm25QAaPCWkH4YbxvsrK3QmY0cENOp
6ZG+KfQKeub7j++87OBFRDVQY33TvliD69yeOnxXFdGNVnxq7c/YPHxZQu4J7iCYPEIaSWNr9AE3
1m6IfC8kXuBecbu/z4SC3s4n9NVTEQriZ0vlrN1pzFuHKB/i9uNlWTiLhuFEOzAmIsQaGlirFWA0
lMa3tHaC1xIv9tEI7ma35X0PmubhpbNQ1A/OrzuoRDYtQ7ZVWaOBd2cperGO6ijjK1x3Jk/6MoZl
2HqDn3x4YaK+EV0b/HM9wzF6M6s+bdYCKZeUtYFq/5BJ7FRNhRWxt+v0r/kH6LGesRgdVnGiGPZE
RdvaI65GJ2vsIFXrYzFIIqpYrsPtsFgVFtnUSyY+EEg4HPuQFskpNaSo4MX/QN7hMBF9JHhXbTuc
H30ijELwTIGGHQ948vHPze9t4kS3m6g5g2rlTdZ+RmU53EaUytO4g3SF/lPSDlobFPEXTfoh8ANe
wXKnMJa5jZB40ktayTBuhuvurrzZQvNErjFDILhERFZPmCgft4Ux2zZMw7pJPtGHLsklXn6sj6uH
/hZxssQPV79NkWivvWzRpmhIN+BJB/k0++ibDJKP1LsJJkzcxpU80YA0Pz/b6Yy5AopanaqMNhTM
7uzbgexjbRpce3PHT+ohEbRcc9OzHRgTRaxUBXsWbSvojSrzqy23nciw9WBs0K552Uo4s+6v3Jow
IUSvbC0nBrB0Zwto4rl5BCuyTwSMXdtV6m6u4qLGcb9h84lb+dlXcWld4O2EiSy21ZG5o0/1lrmG
bd37SaV/yefBj3Pixurm53XiqFHpXxZd5IZMkEENtpWiGFYk656a4CV4/JW0tVukoqkkrjrBx4/e
eco/YzBRRtb6ZGlpy0MOWvhhjmIn78v7xhAtp+WHszPQm7kKuV+TjdaAZ1d7JjeDl+FRZHpKQ1Qx
/xzviqL3fYvvQJkUMm+rxsSuF0g3m27bYWZo/FCK1tdxPX4HwkSYqZZn1c5xhEn9h1pXTiR69uP7
gUY0y9A1jEKy1YtJVtTMxlYsVNtWv0KVz3igA5HT4GiH4TD4dCmHetU4yik55J783RaGUb6ZnH8B
Y4+VrMZFqeMXWEN6mPD2LDeqbzVmeNnsud62E5Sxxk7F8GqUAUaPwjw+GdgzMt0MXaDiSWm+XvBd
cxlPIBZ72+VJOU65lKQ+dnLeTkl5j/fOSlsFzsxtadPPYrG3HZpyll6yIVaHIWPzi30YvPhQBTbG
/0avxWLj7bT5KLULKQr4pmlamDDCXKguM+epjmgWkOIs9fOtAtWh2qpXZZHngjgtQHlpLNgllnmb
4vtAg3hbdLLS234O3qOl31K8fGbv/v4kSepC6jxFfcsZkju1cvR/P5eNm0Y7QzA+DLK6IiI1RGis
1SmM7COY/wSfm3zbPkMwiUHT91qZWNAFnWamN7QWSmEXvu95cScK1dbutJKimyMTTuSbS2CFxI/9
0p0aN/mGRpt/VPDkqp8oqm5hh5ZmsTxFUjf0i4xdZH5fnhIrkMuHy+oX/X1GoDWessxu8PcXY/DK
OD2Nm6goSMPXm6x3JwKNE7szW5rBMrD6OfEX7XrSvkXp1Sb/kcdfbeOQi9o/+Rkp+kNsQih9DhsN
LLVO+lSDPHhbqO4TdKQknvGp9UxsOmpuxF8S3CC3w2Nte0QEiGyqn9T4mlfgXpKbayJsUhLBMPbd
WspgSjJg6sad689gDimVz5ctgZsVEUvRQHdhyPiKZdREmrzEam4aaL4Nau1K7fdc/2klincZh+uq
Zxw2oC0xqbNRggtFBpqc5+q4lNJ9mhW3kaqjIXipfDQqHBepFuByLV1XMA+sgXjuzZzhLNnV0KVN
6hdm79T97M9qJYil3CPcQTAXeWOnK5ZfAWIjRefUg9Y4YNE+TqhL+D0OXnCh8+Hw8q5qmCRD38Zr
jRE7G9Gihws2zUqPkkEmpuUoa+1Y8/NlnfHP7oxEf8nOhZO0yNuhgM7G/FFXwrx9uvz3+cVc3KF/
i8J8CSzpbNcLvcRHWXJ6Hc0hoEWeiiKI1DrsbeuoTBo4Uub4Kp90XypEaxZER8lobrLW2dxi4KvK
6pXIAdXJb+RDPT0KBOU68k5QxsvoTEGEh5j05XNSmRzNi466X30HbSjmT9cDeYrvRLVersedMXVa
L9hpTx4quahlYBrRU2TcL/bnqNqc3vgwmt9ytDuORnBZSr6QFjJavKDpyKlfA7Zlts3aQgHXQ2eE
a9U4KhavXAZ5afh7c6/gXvwbhRrtTqzeUCvM7iBggUKMlnBAtvjT8FQ/P0k+ccwQ21qvDJ8up6LT
5Xj39C//AA5FFfKa3Q9g/M+oRltdC/wAuoZOchK3fpRdM9gOEz70UmfyaYNxVbuiKQ6uN6JFxSQa
xugwUfxa8GxJjKJScKGq6qc0+jCI+Oe49rL7+8ydlmg2WNNm/H1LmT4aVuJhBuxDtyrBjC89p5a3
U5Rj8iwfRXzDXC/EZ5giqzYKWIRxjr5sZ6wRl1BuT5WbfsMCv1Y7NPX4aTPnPwTKo4f0xnrOWKxT
tMOgW4kMIVcd1kPrtX0wP6sB6rWhyAG5/rDDYhQ2RplayyNu7ya73sZfeX1XpO+J0DsIRmftlOba
SABB0FyX3o2iveh8m/utGrblW2snS857KoJxU0j+lgqKzHxnQpEEPUsG7ShlboB0redOqw1ajqqK
oEPxN/EmR45Rv6B1KNqQkjixJ6J85KvmDMsE/rxTSL+uOua8modW91byQY28y6bGzX93kjFWbWfS
UG09JDPnpzj+Q0u/mfmXGRz1UuuY9pfLYHzf/S0PO+CVb0pkqxPASBgfcnSO0j5LFCoFqQffHM4w
jEVXJimMaMKx0bSjsP2q/HBZDm7DPC2a/WUP7CBX1Ewo9ppAMB4W7Cul7H/0eZdcidpuBephR+ON
uG/kNQHQZOQqOE/KY5ZKQVEsD9hMErb9t21qfwmEE1gdOxtvGn1ONO3F2CevutfAL0p+6B+yp8m1
HGxzuWoyTxPVY0SmwVxXxCpIVw4AzY404NGuBkr8JDpPkWw0yO+uZbuO7EqfTLz8dtlNbixXM8aw
1bzxBWcoMkEmYCirlas9NcHtufYXDDPmB+1gedvt+iyFyw3cTeDHIkAmVNgjUbGDB+c34Wk+v200
QfGf/9SwM3kmUJB8VJu8gUT0DXHz6JRIHmK0NdB8bGAQeDD/rv3tX2wfzbiYuWEmkCaSw357GPXv
RhTqqyAcCc6MbWVMTJQyewKRyuJeU0LLfBBYAdXy22v8LAZ778VdO0j02tA03/haYSWvcmie6HjN
4Evhqji9Z550twtFL75cM8cUCsp/GAZ+w2NgG9lYSpsNZamPfYqlKrpvSYLT41czTDSggTUJLEbs
rUs0Cd1OEz5LZDmsjnhBxyYVS3VN2VXvJl/x5YMh2rEuxKQq3fvvVvdan+Omjz4PHuWfSAKsGjgs
7uaXXvdZ9BTLDb87EZmolJpqnBq0gLLU86fUtBJnautDKyvuWNx1nR1IqiTINfhfDjtMJkTNitnO
+JrFIPmxOm530jVyDpxuexP90c5O/NN07bAFGVARKjeUh0j4qMg3nrNemdgVZe24zBotjUtgVe+r
7ba0+9lVZfWTkQ9YuWxNZkjsqQo6OdOcYa2JU1mYaCaZNTlzbEuOPY26kyy1LKik8j/Fd4fDhLkp
mU05q6GQPnGjEA+snu0vurP4gysdRWuQhNbGxLzeNIuipKnxFFSfVL8FG5j+1X6g80omZWkS3Brc
eHQWjh3MUCTdjLcCcOCDNozryBLFIxpv3sQjk1LKo+tVxzTNa+/BKlMQg2X49O39/Fb1s6B0Z1A+
YKKfemsnesXly3OGY5x1q/qiUUoYUtWdJLSJx0KeUJFAjH+qKKemigaB1gKr44m/PSXYQu4Yz/SJ
v3FF4YCbpFiUlF8xCMjHGHvIik2dyxafZQYYdzfLdhP90SwPIFjpisRJ1c43R+/yHcK9Cc+Q7DSZ
vXXY3zEgkrd1mNh/DNWvtDkRXWAZXJffoTAZ85QvTZbHEKzLKqfGmhv7G1G+X5bkJbt/Y307EOY2
nBsN5J8zPqBbY8QXjRSUaXKcE+2ozI0/d6OD12g3zuLrooN/FeYNajfhkE/eMKiFo8dzaBtTgNGp
AA8DQRYtYWol7uUfyf/S2/1IxkXIrGZljacGPwdxOVLRLMUHeIUUuHrqbaxPAQ8F7eUQtxvwuyx3
yIy3DEMbj4WE43kZ5qAJFoh8S2dyiNOnTnmPnhWvFy2h5ad1O1TGg8Df25SDDs2XnTP63bF8AN3G
7PbPk28Eyal6V0zY4TG3Wzx3XbeOkFJSHtMEz1KWIFHlBp0dAHN7lVGqonsCCuyk2F82N0v/PdUW
Kms7BOYOMgxrRtCBSy7oayvjn4N8zIrcuWyIL7H4rbcgSBuKZmHbByuHXEWdaeCgpsDqHEV1aM+g
4fY3mrccjE8xohxqD7K33GS3Ci4k6dNy+w/GJ6i9X/oZjLBIIuVVNfEztDsLVHCVtx2IV4FZ/4Wf
wBMVo/jaO0vNRNi2oQ0VVHtgyXbMKix6IjhYAQJ7ycqZkepVjvQqjur73oqu4k20SpabNVq/hWAn
NMbR7PO5wJlZ/fUy+a11r2I3RmF/VKdfyySwd5X7kbFDY8JqDW6qeqCG0qHQq7qGqzkkNK+NEGUq
Jz2ZV5lnu0vj6qGGajNYYQ+qp+ABmi5oFz5Bc7v7dj+GCZ+lhAIaiaE/+aS6ibtddYfyqHrpneh7
l39jnc+YiZYWck21sugZg55+0xNHK+dAF/Uu8W/fMwoTHashHYacPnBjotuJtrsaryD290EX7Uzl
90hZoIEFxzEIHViqwLHatqRZWzxKZAc6pkTbgrG4hlJXlNerR/t0/0GmT6/1t859RmWC8dSsxlqW
QM2usbELV07mkfv8aKAmJ0qd+G53hmLCGUZ7ZLOP8fqoWHflGlaRiFqAmvklWZhAZct4o7MaAPQn
68Y40S/D5mB+xYDzP5gV5PvcWRo2TGVDVPYYafYz9Uc8f9s60ynrz0vZeXkteq/iYtnYhGmB6NbW
bEZJg4XdbQRrtv0We5TNw9KGauyC8iaLny5fOfxcYIfE6KhDAW6tDSCBBgSfB8rB+lSAfTZ2jYP4
ZuE5MF7y6acIqP7R3/b6W2Qstq7VqgkWHwfGhItN82OiitI5nlXsUZjDa8FaP5r1glew1ltd1c0R
DSWMymKCqTjIB1FU4ln5Ho45wY2AjSFKZjx0KNF22ysd+A9N7HeMPYGqeJ67B2KsvVvXJTNnnJ48
eeRkv0gV9Z4dFodcyMDA/ereozHmrhtSq5kr0HCKf6P1dArsn6AJDINtF62tpUgl7KrzC/XHPH/u
UtsdRJMlIolM5oMnlrq868a/z09+2QIMq7BDC+cnsgqRRMwNbc4kKrMcYK19X+u3VhQsIhYCLoSi
YY+4Tam+2IkpZc4NLGwGBJjAnGT4UktoNFyCy1bHte4dCCOHbTX5qncAqaK7BquaFfQMX0bg62UH
weQPldEq00IhXux6p5d3e+sOjMq7KyZuyrJqekEPbWi8bNT9eRAU82h4YS8l5O+/1cIEuXYpxtWg
4hQg1ZGweqiLXKuyXCUR0c7wbok9EhPoNrMqbF0a0aOinFbUYxvHHB4T2Y0El4TI0JgIV47bZkQE
OL35sZf9pvpBRHsqRWbGxDYrqms9swDRbLlrQjV6LygjioRg4pm5qbFW0MNS6gc9u/t/cEi2kWxU
1qmY8fDtmwNIduEoJVYXxLbAI0X+8vL/OxNOl8kqOpn6yynQg9bdnO6wYioJQex42TUFZ/aSPOyQ
pmSUpFLFmSXaB1t1SvMRDXGXIQQ2zHbmGHLfTJRFxV/WwW3VGzmXnaiN3GYeHXuW/MtoIoEY7291
Q15zasl47Y4KkJAozpopggREYMsvef/u1GQyl3lGsxwp/WzIv0oRCadICMbt8yzNt8mEEHnk19G1
ofnSIvjA5H3N7iIL2/tgL6M9ZfTyn+zPidmGeXFapbAZrhvjvieaQCsiG2Ccv1vGCUOzECjOPiql
m9k/l+Uq1zN/af+r7zBRIJJiGXxngMJdM1z/vmvqo/UPMkOBot60PiRVp+sTTjHSGreMfijR7BjG
wztMGv2WePhD1z/YD19faPZGMNdQoxzeKb/azUebGzovHy9j0FN5c6XtMJhTI+hN2pQUGLSHg67m
oj0c4tZl7seIccZhA+hAOvrUA5yNsr+UfvxgYfFuh6FV+mD6ns/TPRqTD2ak7wxioiq05gdi3SyL
YPkKNw7spGFSJ6VrQYpKByXS7Us+uMQWjErzL4IdAJM4GSSf4hrhAAtZXTpkAI7NQ/LYH8F0Isxn
uT66w2IiZy4vjdTRoaSWoAmqTp109pcKLPMVll5MAnsTnRx1rF0ERW3abpIcfYxlc2ubt6NoR6rQ
0JgQmo1oXm/opEy6otTfBLVbupXuyHdyQNmmWxEBhej06P/vBIpV254VOtNiRyeSPEf5IU5lp8fy
MTN+vuyr3KCjETQsmlijhxWHr6HkyRoXQ8UHfaZ/v7Onr7HgdhP8fdZHc3WaRmPC30dO0OIWjR9b
0Wu0CIJxzKbIsRcHdTgKUW807RBCcBVCZDzq4ZBQkGAUMmyxrUZ2h9Bc+f3kGfFjUfujil07ny+r
g29qOyQmPpdyGdcSrfL9rkbQEZ2/qhHv/W7f4TH6n3NtSciKmhhuuOaoX/9V+6BVAnHtg6upMxjb
szqV3SKtFYQji99FgVn4TRFePkC+pkzTBN+Eqalsb3FbVP2mrOinGeaPZnNnKVdF+pQ194P9nnUM
CPi/kZh4XbdaTOISSEV6PUg30nJLcn80F0frnjciqF1yQ9wOjIndU92bbdZaiZ9iEeGIRgozyf3L
J8c3PV3BplODKHi9ZkwhkfVYj1vQd9JSL3FR6g0k1Jjzo3TqQhGRDw2Zb3KEMxhrCv1S1N1ASUk3
vOhKQ+eYqBrN37JJsKOW/uhLOExwUFO1sFoFRGNN9M0Y7pfEa2fidNPjnF2vk+ro2h+Xj5Fr4zvB
GLMo4za17BinWCo3hvq0yvdT+e0yBNcYdhCMMeRJlsaRhrMb8m96+9g0Al6v/2EJxCDo8MFMC5vP
q+20tRttSuvB5gP2sEBy5fvtRJksbE9+j2nrqFwr2PSMEUF6oLvLzrTNqB5WmHaXlYY/WJuFCnnX
Cu4hbqMOdkn/hmHu8DKTtjalHqQ76qm8pTzqlEZvTR26NDbG4rT3KOmMx1wZSiXpm7lRPPO71Z0a
WeSuvHe0vUDMTbG1Q19umG5AKT4+NHd5+Ly50kncD8t9eNoDMXFBsVdFyQo8Zs9uccxv5w9LoAXg
5vaL75SQZqo8MUM738R/nx7b06JnY29LGYSLojZc7P4qVSbvsoL4jnqGYCJDtCAfxswqSPKy62g6
TNvNND/8NwgmFhgtwS4nqqLKDhNyJMSXTIGvcltmdtphGQWn3tJniYpBOczNAC8yp+JI9dO6Ddqx
wdj/hW5j2b6Sq/FqEPVkc1tS9vBUkTvv7WVQN2g6jKPWncGrIkwRYR1RYBzT0W2wna3wi5+iDgCR
5piIsRXmOpcxMK28uBkkDJ618md5kP6bB7Oval2/pHJERWs6+G80ubKeCyC42QpirIKWPpBXs/2x
tdIiv6BP1HW2gRDwcakfo/E+tz6XojIg977dITF6MsnUGE1NH8OH4bnFsvZs/jHUvVNGuuA7lqud
HRKjnQgUqSYYDSBTqYDoPrlq9PHYk+w9BdodDBPP6yo3UmIDJps+jrKfkmdhlZnb6UUpAP9WDxPD
l6LBotqYHlrjKoHixSeiORO4ZSghPbYM0bIGWq7e9Ri0g2Uiu2zN+TJqgMW+lpu5X09oJuqdLhM1
e3Jzox0OE9i7ooZ0HW1d6JymPcbmVZfoXmuF6/Awqt9aQQGC/uw3qRjSSp2SwSF9YQIuSrSN3Y4Y
rGgl5U6SFG9qFLfFUoxmqA+RLoGiZFsFlUnePWIrWHpuw790m00uthhTvzoGz9E00bly9Yl0Hy+H
eG5esUdg7HBa+mYpsZfqpZ2ld+bP2AzoZt9W708+BdFScp537eEYk0T7tFKvCgRqsfE1kvBcdBIz
n/DC0h6EMcBUK5BebpBprdbnUkOfdgqileVRGT9kuSmIgcITZMzQrkGzEm0Qid5g6zd8x9+l4Rqk
97qbPWAzucAMeZFwJxybWnRjtsZRC+HGsXCs9B5LqtxKuSkr0YSPQFXs3oXZLslm6pCrU5769Laq
PiqtaOJUoCl25UKTkWqxCDBSU/aa/qnYvibYu9A4slAcbh64Pzjt9VWvFVPfgkwYejrJv/SgAEm/
o9x2WJiSHlFFPMxP4/f86bJ7ic6QubbUeU3NVVNj3zKs+2zTj9qQZU4ik3dcWjbWXoNeQZbJm41A
ZJU3qeqi2Fex0tNu8ElQfFywbPuyNNwPK/TnWJpCCPgO2LY/JS60siwTfLl5SpBe4Qhv6y+jR9nR
IzceBHDcw8OqGVAm2+gZY3lsi6qdOnMyYn/LK6dpTtJQOAZocgRCUb2zcR27UH/DMNGiIma0DStg
RmSeWFgWYgG7Hx1GsMuXXiUcXOIfoi6jj0HDbfKGVnRcixUdu1aMQ1w8fJ1iBXt8o4V087B9FM2S
cy8Q08QiAgUcaG9YRRTTxistpXhLZjVYt+q4KvN7bM8ybU2XUYMFzmu/qlH3rze68abrllA2lwP4
Tfw0Ej2bca3BJhaY97GV6s1wup6QZCopd3223Tf11yUjbomKssAYeJe8fUZh6zogtO2UcgNK/au7
ttye9ov7STA49FPE8PLrEisaMQotnG7khvUdMJNdbNgOEi3zgj8sffs/1q6rSW5c5/4iVUkilV6V
OkzoiU4vqrG9Vs5Zv/4e2rtuDUfb3G/8vdyqvbMrNEAQBEHgnHgE1fuESazoZsw+CTTcDLkrQerr
5YqSsKi1GstFHq3TODszgAfbW/acAu4B/KNly59QKQGmrrATf9MZV6K5CFyGikbyFMZVHnUQ+WAI
FizBQAjr/T62K0DWV46QZIGp82Z3r2RyEbio5y4hFdSd79sP1FM+Wk4GVJifVZP/gMi5LQ6t83jj
QEz/iZG7uk/mMTUSnTF/gDuotLsDIDk9qAdsmD1D5BSl2tvJh/VbHv/oOvV6mElMvb6x8w/MpJgX
c6wv0QvjuhO76fYuPMvj3FQlOfmFkGlNiT+X3pD9MGNZkFJtCAEEt6b85Kgmb8YuTXkuizHsMX5g
PBfaXsZQYJd8u7wPNvYbZJiAZQFcMDs5X28DXPyBhRMC8btJ1EOWEVce0fk3dc5EReyRW4sEhG88
T4E4AU9V/FAVsLmMbCaAsSaP2YE9KecIJdP9cqR+4oW+iOtpU7WzOD5D1NHJkPUJVBuWO5MRLRd3
c/qlWkRvYxuxEmppVEVvK3CX38xv9ErbY9wJvp4iF1AVdyqXBzKHh1rNdwB19Kw2fLi8apuesRLJ
ndUYBEgMyjAv5Vp+GZTQpyR5GPtEkGNvBKpXmnEpPTAprWZgmhX5UyQBiUgQhLe/b5qoGFMF5xmL
0esokQWKHgH1AJBsz1Jy6OIP7zHT+fucmYy6Nzta4PvVZPlpmOwmEKUbqbW/LEakBmemuaZNnzFS
xRGTa5Ma2MQUzX5sL/hvTfgx+SjK6nScsODlItlTeiLK0zwKVmOrswDLfRbCxQJ8fgRAAszVuca3
9jYDZp16wMzRC5KN3WWTifThTt9SUgs1Z2DemXmYpchedD9LBC8S/xJvzvpw5yxQVicdFTlWUwXL
T7wHgx0wmoPT5DUASYyFI01CA3KHbFg1i9JZMGByqA54egNYCAMOH27EoPwb6curtWIGXm2dOLDa
WsWjr7cMH0fd7+bZVvXnrAAJuW5fXiuBexMWZ1eiSNdHk2pCK9mo7Cq7jgDi+2cSuDjQLyWuHoyV
u8V9NP2km0+Xv799EpwdgYsDXZVYjTqxdZkKJ6sW1xgNJwkPefXxzwRxkaBP6jmSQwiK5+e8yO10
ue7yR2K9J/wDVhL5HK4zuEC9XhFGrK5aCxKDZrkjSOKs7jqeBInB5g5VNQNgxJhWMvg7bh3P4dRU
CGpLlx0H3dqFbXBVjM17jpiVGC4QaKO85IDYYTlOCm7dz3J7f3lJtjflSgJnrKHH7PhCYKzWiwuP
DbtITuurFFOvqa+Ken62rrUEU12/7cbFAIksbRFaUGjwu4O2T3CdyOzZt46sxCxKcbZD3EoaFwZ0
PDxISYRVMh570PYMpxKXaPnRAsxo+Cie7RI5BRcK+pbGTR9DuQZ9LVUg36a0OEhLJngNE4nh4oEm
VySZJ4hZwt5WZPRpNY0ticattiphr5aKCwtWUISSocMzBsxsHuQf3cHYA13gEF/Pn6oPOphOxe2H
whXjQ4QVKOBWhW6jUxzY4CZjggtv0oPi1ScxccBm8D47CD9j0xsp5ocY80lTfi7Tr2P3eHl7ib7P
5QyS2dbNwHZXnl3pxr4TPYwKXMHg4kOcFsmwlDBXmAe2oQPzb4zcdkgFxRuRGlyQUOO6HBQLaqRy
5VYDSlFae/gzS/GBQQHvrL5AEy04jdVN2ewuf19kKfb31TGtz1LXRuz7hRLakx67eQAo7frLO6Qw
pCEM9IGSTubWu2wBijHGFqKp8cjm+cIPimjCaTtir2Rwa04SA5N8CZAK/m5m+7t17t3NbAxq+LdC
3MrPDQ1lM4VC8fKlKj60vacLezyYUbjiyysZ3NKXy6ICntn8qRA9/u4///9RiPMDFU9ZehBAoSb1
qfQYFakD9B7nPW6ggxxUJyomVbkolg5NmBCGzUmav1sA68C/LIIF+bdG+y2Cj1wZ8PTTymJIJWia
VQAOq1O8LIV+N6aYExE8Q4uEcW5NS1mtJQaOgU5Xu6EvpbQbg0cdO6nvP17Wa3Of0rNenHdrQTM1
RoBn4dGwPMOM3Waad0shGhzdjGgrMZxfq0YHRomCiclQCDNMNy8t+7Imm2k1xX/LgLpVQphRVxFH
0sEhHBgGIPbog5yx5gc7sa6EzbTbBjuL4Y5ppVN6Tc81XEut4D4eAcABJo7rse5FDy3bZ/NKId6r
2yobikpHvUCWr6KWnlpNt4cU4J9ltNOayTbn5p7qj3lvfolUGQxUQFTSlA+XzbrVjENkvFJooHMg
lsyD7RdEAnZOintrONsTcVCvZV2cSCQbzTZ7ULAv6OATAjowh3iz31ZSuSClozpXy4xhSNovbMJs
px/UJ2oDyhuIUZkzP1zWctM/TcAy4xWNgSdzYWqO6iKqA5BbVibQD+abWYQsuOk28BoTrsmeMrjF
BN04aSSgmHmqfhX1rS1TJxVdkjY9RsEbFi5joGwx+dqf0lWZ0rQQgqapw3Do/5Icw5l9POrv6JX4
1r9ltLU4bit0kbrgKs7EJcGHcZxuwD+7u7wuW2Zbi+DMpiuTlskVRIRFapfUso3cpcUiCO4CRXhs
lrZPEgzlQkqBKyyaqm4I0QQ9Iz/bW3mHVtAoalFFVygAFV6Hp2ZKgjQKwGu7fBvc8WW8nXsgAkQf
O5A8P6huhaedZnSsD2KCsG0bniVzW2nqzDCfBlSel1DLXUAuJ06vZos9p0rkXl6uf/HAsyxuH5lW
N+otIwlmLNYv7N3WdNtvKN73ru7L+8BTKkHYFxqWnQuruB/N9QhwE4gMbkave9L20m29A+Xao3XD
MJKH5xAkN8XNO6AuAcl91pQ7browyKUCXFZeKOtunJaAtSnnQ54MglxAtHrcJkPMGsMihJxoko/d
1B3DIN2hAOtdXjn2cy+5J7fR+k6zZk2HmFHZNeZ9qT5p9BQYX9FcJViwzc2GDcDoqjFPwZORtE1M
aVVgs+mlbuf6tMNrkMBm7Me+UWYlQn3tEu0YRqo2QJmW9vaS525vIblR8LSPmReqTLYRFceqeE/1
iG3tfzTjtngQN8UisXgoh34qHavyPWGKWvQn7w1a6Lk1ssoyLuIc18KyfUE3la2qIm62TS84S+AH
q6SY4nag4dZGZJQm0S1gmokdxp+j9KsVO5c9btOxV7K4JNdI22UaesgKMHFb2LHyoa5E4WjrqsPe
K/+22M/y2Co2lGrV19oEi2HrHLRP1Jv27WeQ3HcOnrtFRJZbnZ3owTlL49Z/wrxySVj1MPjSXY8P
Pbr2OkaHe5j92c28ubNzX3wKb66ZTkA3agAaEjXY184+1FoyDguGUer5sJR2o32Y4pPZHoNFkAmy
QPpmVxnoZIIoWVP5AQ5TG3przqCekvp1tpPmr0qxi2dR97dIDBfwgDMe5ATMGJ48Pw/y1whtOPVV
C3rcy+63GYZW2nCbSY8mmuSs8jWE1zr1zFgQgzZLr3hG/MdcfBOAVdVLrjA9Bkw25F6+WzCp+k07
Zt647/xC5H2bbrASx7lBVSMBMwuIm1rFDvPwEDf6j2Yy9rGS34SyUB5bhjfeYMoEzVKY7gLnxmu3
k+SmWYwE9jOsZ13aDfV9Od6UxXVufpsS4V1oYy4FiflZGhfRFRXslK0C7TQJ86rjnRR+pvqPdBzs
HLATpmUr5qEpHy67yGaEWgnl9nNmpvUA7l0c8aQFqFIQ2RKId0qqff0zOcxVV1GKZpkiBWxjqRq1
B+N+oZgEjkXBcNPhV9owbVdSukGXEwmkJR4lV2H8IAQ32eIcfLVGbGOvBEy5SgqFhb/BD/fjwzjZ
4A9VEkx5tYBsQvk6tUHjWH9sT7CoK/mXjShSj+2PlfQuX2qtleAho2x5SvONhlSQIoncgQtMplnV
NKuhXxTCG0JnDq/6TFTF2FaDXd5Q0DR1/ppQF+acdwUeH2uCBqXnAh7+HjudBXDOVkg01YB1hBJ5
vJ+Cj3X8dPn721Y6f59zswHPs0PN2Ij1rrOzIbCV8pYQIkgeNg8J8yyF8zUZNL2SbOAhQbNuJtXr
rR8y4KEKQQDYlmLgNq1pliHz92kt1JUozeBTbXLQq9yOi5e8vVnGVqDNts3OcjjPqms5MEpYzgvL
xm3Q79cr9EvfyN8uL41IHe7IK9W4VFSC/DRKHzTgNXTR907dpfLzZTHbgcBCSR6zRwSdSJwLZFqq
xP3IgvWJQcdm/iCD0qtGE1zqgDr2pPrdLgZy5ufo+J7WOwKQ8d+yOccYwJPeByUcgzFTE791Er/b
a57sF16MTl7RZWazOraWx4ed0mzjkrmIZo948mydLnD7z/On0SU457U7hdi54JF601tWKnLeEsXT
XAczVKzr2W/14d6qrD06vN7TsLJWjXcXo+3jhr170vtkAAc2qLzwOBg7xuxYR5ZBi67UP/sw3+QU
Z834viKMDUddYEGz4IbR27Am7NYZaztw29EmO5ZEqx+la+KxA2QWPpZvJhkr8VxKU0ZR0FjsfjWA
jh40Ag0ajDO9sSMNFK0jIbnXhYtpVwTvvwAtX44NNQRru7lFVz9BfX2KmR3QDEaKnzAWiU2bb3l6
1cQwwPJDsEc3z5mVIC63KeSBxqUJUw9+sBtvlSswLUwPGEFzZJt2tn7bH1VBNN3OiFcyuaNHm0KQ
OrAEAacmg9ZhsBDKLX1kgCfiLlyRKbkoJA2q2sosErSDgXTqc97fVNljpYoKUCJLchFHk1OJ1gqz
ZOMRZPmitkdRiOEfNmg3K8DywokaHSpU1R7YPpSc4BqEA70rXxfHbLcI8AM3k/vVSnEhJknVSFEY
wXipqW4+YJQvNQw7GhS/KlQHHgpybCoCI94yJFEwmoqXXNR8KOf7uSwteOlQMkaJ2+rP+fhB4PPM
p/nwQlQ8EqKLmQniYvUSDHMwUAgAqchRBkx06gWH5orhmbd31a7eX5a3FafX4jgjtjVGEgFaBZbt
wc6U0lnQ9as177lmrqVwUbq3woGSCFLGo7ljp6zyAIRMFD4xLAC2kMsqbV0yCcFAAKyINu2f5d9V
kt0bcWUUSQ+kkPg6SPG/J6v70Mt3ptIIUiKRJC5WqKFlaLPRZZ45S7Y06vaoXHfL/axGTl+JAAA3
KzdrvbhYEXZB3JYm9GoxAMFYF+TRSZ/1g4zYxIZy9QfdsE1P+X7ZnJvl8rVcLnbUHV2awIKWDUa3
dAcIhFeSU3nKP6gYggi8bVTc2PHERXXgYrw+XcJsMHVaQE1a7Nq2sGs5dErlesp2lpQLvH8zbBFW
HvhbGLeCU9ioIZjOmE3T2+XA+nf1g3bzyzmze8uVni5bc3O/rQRyi1gGWqhU8ogcoTXsWPayNrNJ
LcqKWBLwJogQjD9SkIyCj5Pbb/I8mcpSYMkIklvJJnv9M1ignPkg7s76Sed3QRY/9zQHshTg0TDz
NPTTDdcYlLEj1wQPg4FErNlPxwX7nBzZXg9Pw2dgPruXTcrW6NIP4DKiopwjEA7iB0ij36HhUsik
IxLAxXzaEGL2FQTUcrtPtOmQ9rogQm66BcWrrgw+C6LzZUsLc4qdbsHpwU5mpy1giuvvQyiqUG0q
spLCBfshH/D4y9zCIN/L8GFY7MsrIdKCc7t4bpakbvD9wlAxOT3aqnKXoO51Wcp2QDqrwRctazzp
xmhlyDx5x9j2Cj9/lu8Ya0O3a68s9z2v4kAp/mdt+CKi3uWdHOYQl4+9U4/pQ26Ue9IBRVig11Zq
vxbE+RkBjXqfpXAC+Rijq7J0GFwtexd/B1wtgt5ZIy7Emmlf95HRZh6aQoKoQ7/ogS6W4HAUOBvP
lKli3CaWKMymtC7tb+Lgs8BczBxv9j3VVEMnmCd+g3Awx3GghzFiNx3iqwYNqflUHjTaeAmpH+rE
2mE041OVx0eVSHeUPeQFqiTCQvsXZzz/Cu50XNJMymYTAR0/gN0Xaie90W61LwpGtJqdflt6l9Xe
ojRBwUJVqEkQLABn+vp8VLo8KGSmNisewPvdymU3UQLoMsnO3IRdQzO7eAHzrg1SpD3d62DinTzV
lq/eFXpXv4Xz2DI32khPGbvdZDyRXL8Zk0igL7Pfm1VeieB8VQLITmQUEGHO+xl4k3V101RXtP9x
2azb2RVG0WQTSb2KOPzarObQSaQfWGJ/6tzZo052zRDAUmAQpk7R+BK6UyRXhG7HIuIb7Sz0gWHm
07LQD/NaKonUss0sJMYY5cLEZ7dnBCPNThTCNvu2WToFdDtDs97MRU7mBLCkqc+95hPL4cIvevE1
nA7skCZHdp0mc/5OkkCCTiXg7WJg3XgzKxmOtDKaFEgn2B2Trx+1femkuyxxkgYd/owrMBMxULFD
jDfpWiTnk6PRh2Vfj5gS1pRjoabOHGBwQdMPVhK33tANvaOR8nDZfbaC3Voo5z1VleV1sUy5hwK/
UeLx0dKumsmaRQxhWyesBlQDoiga2Lb5iXlZa+sQZ1/ukdHvrSMgZmPl+bIqmxFtLYOPaKakN3I9
5MiJJ3e8ZVTU5uOvy5p0sIQjYFv5/loctwX6UmkoqaCSqo2uRp05eq60G8pa3ER8gVurtBbF5T+V
QUg2NxAVSyC+JuMxTlVBuBItEJcCGUMXlooMETotvaQoQBde7qO0FJTgBGL4FEhOKbATAqxRWd32
2l1FnlLR27DAWPw5Eyop+KA7iJiUxqvI7BLNvexpW6F9tRw8UbiSJ6EWseUAiGhphU5euHLSuqkm
8OgtTShlByb6GnX0rb8Osk06tID+rmCs8oXSfdz7l/UQfZ+LOEOgtKbV4/u0uDWlB0oFsz2b3f0U
P1/TNNA6viXAssZBM6McxcgDxXURd6vh2HnEGTH9Ihos3AyfwP1CbKGonVhM2VX1JDHkJahHKBM3
s12my46GgxvnsS9nml/l6HDUxvrxHQZcyWTevpIZBEAmaqwSIaDvHX2JD5WlCtZoy9egz2+12N/X
IuIODa9yAbV6ugcP0b4Y9Z2VzT7gugSiNgPoWhYX0eIirEuthQmbT+jkclqUTKQH081AJds8dMJs
fts9VrpxYS2tzCKJMug2yD8MLbbHZdeoL2V0lVqnKj5l8k1U+3r66c8WjYt0HRgYe8yywaJo6NHJ
tYHK4WUJ22umqaqhoTvizTxlW9GmyDPEh7C4auu7sUuciOz6XkSss3UCoW/8txxu/0YEpCpd0+Ue
aJsrx6yC0gPja+3nOUHlX4q166HVrXfc+NfBj8sYFlSudUWCcln+OVQ+6eNHU5SUbCWXaxHcVgYT
jV5ZGiL4P2wErdv+hwrQVvjTQMsno9VUZsBEr7eWItO8LnM8PEnN8H1uzX1exKIl2kzPV0L4KtNI
4rBtYxUxfLbTlxSwr0DGco2b6FbH6GZgl27qW+57RunWUrmTA/ls3+URpA7BKS+vteZrF4paybbN
R3Q2tkABKMJFi0mxlAzQH4gW7cfU3OuifG4zVVDO3+eigxnFcTRp+H5i7UtpT6vTLAK+FKnAe4DB
BiaZiDglN/WIG0U27y7Hgi0tKHpNMAQEEi+8jLx2MrLkOm0Vlo1ILzrGSxqrspdUdv9MChcJpkxP
JTWBFGORTqleh2jjmp+7pRA02m9qowNvHOhh6C7m8cnqpqgyWa9x4BVw5/h7k0e2LiqQbK0KXQnh
Ft4C+adZZS3CpznN14iks51L+SAYA92+Whq4MRvENJU3441UDiLSKVh8+X4Gu0a7kweP3hms3Ay4
q+YmPoWusJK5acCVUG6hEkmugD4JoVP8tQjifa2ga8NUBMu0aUHcWoFQRjTzzbRWDMLpsK0gxRgc
1lYztoIT7l+Md5bArVHapp1lEAWdlzZ7XSFue8Oem1t/cQD7dJM58dfLHr6dnJgM1I0A7h79Qq83
UqdI4OcMDbje/eCGe2Wv30WSM1Z250X7ameavvEkEMn25psb+Uokl3vNE7CfyliHh/ysa+Z/KSjj
AD+boar3IuzJf1GQgbuqyJjhla8VJLNkjMpgsetrd82yL3O0493gmDZxmvv4JHqG3nRF8yyPOdEq
s9SSIQnLwszR9XkTl7mtJ9elZggcZdMTV0K4VauzOQ6qBqs2B3daUtvx9OHyIom04NYonSZJMxII
KENjX9TAspYWx6xb/7IYkR7cYWfQdBzjCGKW8a6Vb/tSEI1E3+f2E7WSaCpMuJq6HOb8oUkF9+6t
lIqu1oE76eYWbRQVM9M/KVXj0f9ACLzZhbKSY7KngpVTzVKlBNkIOZ3bwIlTAAnKd7VbH3JfckXE
DaItw3fnjwXAxwoCaWaGkIBsZ68W/niX3JpguTcf6G33+bIbMG96GxEsDeVrwH4AEfS1elU1dJmy
IGUMly9KNl5V0U2EZzsj773Lgrbd+iyI25zjNI5FrGoIPek+6VS77L1g+H5ZxrbPnWVwe7OfFy1f
SigT9Kd5PEqDqBt2M/nFNOZvc3Gbs1PDriA9tGi97Ik62tVPzi8wlIQ79NcwEuLpr/hERJmpyHjc
Zm2pkZVoYkVMsJxSfSSVr/SHy7b7F0c/q8Zt2DjuxkKSIUOuHP0IGx7o01JhHpTVhhPnXY4Hlhew
lssAUuW7a4woIgkpRojrVMfM0LNHlc9zrOISK3rS3XSLlShes36SFdTdAfI9/qhjdxQhNG2bbiWA
i0VWS0uzmlFbbz1zx/oyzO/Ljp2qbPY4/ihYqK0tu7pM/owhq4jUVCic0giWsyJb+ZTfSkBhyU6B
i2EAL8nsWMXQc7MLHO3psuAtM67lsr+v5OZmMyS5iXsyHdO9XBIn6UVIt5uWRK3rnysYX021irZo
eoI8b/jE4GXYI1rxdXImT7mR96K3mK1dtRbG3WR6MB0W0QiPt6rEzQbrSkP6B9MKLkybdlvpxGXI
S7ukU1FDTNIcqHndqYLcePPQWOvBxXBQkywpZqCY+82ZrYJVRk08+jj8QOfrUb21iP2uojdwtSzZ
BPbIm+nk3rQiqS1QJgxq6yCndWynarAf1VIE7Ly5RCtBnM+pURpHeglBM81UR8npFzSUyYcuS0v3
sneLJLG/r7w7mZMxbQIU0VrjCi87dm7ujUYElb65dUFsperonAIBNudxSVaZqA82cIXlLkVVt7a+
K+pnLf5+WZfNZipQ1v+Ww7lcBFzUtuggJ3jWd+1L5CQuGy6kJ+t+8jpHzLW4ab2VQM4FMXjflZRd
oxvtrwZlQat7KHtVkHqLhHDOEPWDpeMaCCzndp8GH5blFEkPly3HPsGnQ2vDcV4glRGqazMKxsAo
oE4I7px9qujR02Up2zt2ZS4ujahVmkrziPWR9r0newh3X5OPras4jd3dSG4uODJEbselD3FT1d1s
YXVq41HrHVVNXCv8lImohrajNwWmPO57mNZWuXOQ9mZitkCXRzuQuWPsVqZbefkBDueGwtfKf3Hy
39L49v861GdVU7Bjs+v0VkHzUfmsJja5ZTDsKEK6JaAS3csLt+2BZ5Hc/tWiLlmA/olwZN7FgCnI
6BU6kpzLQrZ98CyE27xJLne5PsCKQ7A4eaq7kSWiYRfpwW3XMkY79hQirOYYAq4eC+KHIoxy5lNv
dxLrpjAVVcO08et4GqC+WmkDRChx+6Rpyq4zBztpg5NcJE5jpO+A9gIn5m9xXI4X5rnUSuxE6oJd
IB3M5r6PBO8E27voLILzbqVJYozhQUSUXvfhY2jULhm/aoYIFWN7/f+Rgxnd15aLm0iahg5ySsO4
as3OkUIRfMP2+p9FcH4sh9Pfi5NJT41+H3T7rnsP0QTeSdEbBRJMNL/KTM/ViRoAJqpsZyvzousJ
I56Fnz5LL63LxrnQvfB0edNsuttKGBe4F/CpxBkTFk7Ih6NDJnd4M5XtkD4XVDDusPnMB+wfS8Wd
2cBTC+cJeT63dSshfM+zE+zYVUkCo703ec1DJWSp3HSHszAeZGGY27AwIpx6+tC46Jnxc9oJajXb
59FKBucP0qRKepBABms0YWSLbPqu2fe+hU5OFLlEcVSkExfiTNC1FWYPealh2qk5+Yv2rrff1SLx
1yQQjTQkYUX37JodRuExvTGvM7u8Zrej5EbEEsMCzJt4tzIh5+2zpZZWYcInSKu5Dc2cXIlsKk/2
VPlDt1OLw2WHf7uFKes8VCnwmzBcIXMmBBfrHE9GBirw+GOmnfBUYhfk8bKMt8v0WgZ3TBhhQptO
zUE53BDPaFMPc26XJWxspdciOLNpPWZXpxEikoPiM8CNzm5da8eIq0S9tiJtuBCB96OS1BlE5WNu
521tE2n/Hm00dPYZoI6wAHzxOuQtWUoWLQa5cNYjMBR+6FnOEOH62r2PNwK2O0vjQQaXfmhbSQdv
8q8xFIYRnjryqcU0qerK6KsQJCYbYeK1QC5M9KFEgwBQoGwiT1NsHdsKtQ63Dd3ow+ApqBMFnsCi
zMVeb6vXIjk3z1S50UF2Ai7qb7NTPEVO7QSu7ioR3rSYUUW8jm/PkdfyOJeX61auoxIs2znwwueW
2q227IOvoZ56mWh7/axmXFKOc/48HNQuyGDPhuQ3RjieQhVHVqk9zIFmK3iJrMLa6QjgsOTwoKaA
fx/DQxga9ph1rpSCLdScjzNtnupsTO1Kf6j62BcswOauWTkZt2uWyojVqMYCaOl4VSzGblbzIwhE
PhINeCsZ/q/CnwZqd2V6I3X5SSvLUy8/pl0t6r1625T/emm4S1NuGEMYlbDWIEm1bUlfyaC6RtE6
RjL6VtL4JkrZdtbXV5YpOvFFVuCyWRA0kmmRS4Sp2Y/K06+qr+V0ja0Fd/o3xrQXu0JUQ7afLvkH
l9TO/UzVpYPtxyMLjuWuOxq78OdtSjiZzjbSJVlc6KpL/MtSBevGM14Hf2U1wOLO3MED3JxwNFBg
UP5ZJbZCYkQmc6skvQL7jD3R2b3sum9P5Ff+wr+lkLAfZBJAhJL1t8ng1IPiRv1dtezKJMHFShAd
RRpxkcqK9aacWDRW29jRFLAFieY4RPGXH8hTpM40Sw0ipL25629bh3XEo5ntB6OPFhMhqYLgazKV
Vxl8EklaGRPIS8FKpCNK4VCr/MgFSovyQPHcoeKaHT6+mK58GjwgjGET6IIJOpFZufhDUItr+xar
2IyVZzS624lqjEKzcoFFy8akMUqIkO9/UftMdupIz4W9YFQj9kV9nRutBq8dkwsmHS0Z1R+CSfph
8QF5UrghXpCUnYY3g/YOrdcOHlx2lzfDtpIM7Bbg1xQtrNzZXQaNugTNgAimuItls7nVxNddCUBj
3/7bFmcr8yairCRyG2Iu0jjoc0icjJ3cXdfmizB9fHslhyVXIrjTOivUOR7TDs5R135n7mdrcdqu
BraiYHOLdOF2Au7jqR5lPVKtgbo0/jogO1BFDRMsxF4yGOfq3ZAoad9AG/akjevyrvfRevLnrsD5
O23RZxlIUGZBZkH9+oOK4fYSkLlKccfSOHkvuu9tVAZfLxTn8kFBYilRITLPbNlBl9Au3qkn1lrD
dphQ3GbQWPkFd3BaWQVcf6ONPd1wOpCAH6qfqbhqHD7KfoftlTmCdgTh/uLOz6QaJVzUoaER2fmP
4oAbpyc5fW+rJ2P37hP0rCPPEEYw5iJ1GgQGQXyM5BJv9qITlK3KBYfk2/XTuK0sYG9CJ7nflXin
HZonPcqdsgQjFRHeBTdTkJVGXMAYpDpsjRLiZM1mG+AnABDYDIH3wR5SheXqzfRqJe9N9DA7ZRoh
r59/ugjDyTCRbIH1qNkNkv1nEZjv528VI9aMnG3v+8WfgNmGsG94eF/P0TYg2//h/N7MmFcKcgFF
VRvZinpIHPxmsKnTnRS7LR2GLxj54Q5YwmyYKPXDR/LSP0ougtplnQX7kKev7zo1KCICH220xC6A
Tl+VoluByGm4yIK3iCy2DOionHqPBZYOIxmjO7ssIxId3YJjwOLiiqmEAQjroE8RPhj6UTJv58X9
M5NxcSSuQIvT18wp049ZFqFPRnSX2czqfnsFgGFfZ3VpPYKwSoeEuLEL6hUHw2dITTOxA30PWgcA
UYlGZf8l/lsUzEIgXX8DBgqk06hIGlyrDdVBpXn2mPObbi35g8caxoUnwLZbnAVyK5WAI3qqLQjs
Qg90ZsDTDHeDhiKtjLchMRbVtmOcxXGrVpplpuoZxPVB4g6ZdcLx44/Rsr/sHNupI3rA/rYj3x8R
G2OdWTEOtvSHaThIyOmRII8zUQ0A0yyoEhyGjiSmvPuX4+0smEsf5dbSKDGQI9eVI9/rO8NnlZ9y
8ifH2gGndidqM98OHWeBbIFXd48oRj0kYxZN1B+0/iRMHUXf54I/6DLqVmEeaUqDk5Slo8uC4Cfw
iTdj90Np9YoOk1Wybvfl1RSmrvbXZYfYThnPVmK/YWUlw0pqqTOghbprDoU/oGRfHwC+IPA7kSpc
xkgijVZ5DberpuIQEd3W5u5rIIvwpLerwSv35oI58DjDxGBVAXUXAJ0I1eBjeVBRC84cUaFPtP5c
gAAWW1+qPSwHmAxbHz+ZrSCQC7cMFxOyOU+0ikIZ4GFNjafvNOyZyM3Asg5W8msJTyuidRLJ5N/E
wROYjCWrecjzvgT1Rmuz4FAEXvvpV4FWFGgFnsFPg+hx3eZpCjNOUueCUymPEwczsJe9fPua99vL
CRcLVNoteitBq2gCGDtNbGvA7av2hWDzQvtxUSFNqDaSCY6eZc70bfF/hTk9spPZZml86otQDEUG
ZH662sF5GOgy7SFRk6dH1G9vKAqoUawLdrBQMy5S9HOQjDHQ9L3aU4/DIfP1Q3al7BaHgmgByn6+
vGSbJz6YqfAKAiBmPP9zWzmNlFKtwwgHcO3OjuqkV38zYcl+thffMLfMuBbHbee5VccepCxIAyOA
as7jvplUMN8ID+CtOwMFZAsb26AaoZwZG03LCZ55sMEwUPp/ZcPa8vu1MC7sFsFYgZwAwtrkUSel
HZgveuLp08fLa7Vpu5VO3FJF8qDggp4g6pqJM6alXQYnTff+TAi3QJUiRVOMdj6Pdn5OJjdW7DlR
nD8TwoXcuunbCLD6SBoKUHnE7hBTpzTfca6vVoUfgKysJg2XBUL+O32YYOE1LtsCF3deWCVEtGCi
SHV/qFM7nT4ZosC6wYZC1bUuXGQNVKsu+warou4m64RHhhd27Y4d2UJ1F7TGtbMAHgQvbe9hoX8t
mgu1IXhYoilkZiyeetlT1e9UtFIb7fqvZXDBlRYmKbIB6gV4MdKiu4nYXbPPLD9PFycov3TgCTAW
H884qtw5S17Z40kDnHrdCE4wwRbTuLAxkHQkRYcfIjXHbK6dOOzdSIiAxFaLr9esV5OLF2mSodN9
hJTGTZ5UbwFZ7OTET7/wh0QJlEglLmqEU0RIoWP9aAamgskzlb+6bPdH+1njggZrKZWCADLSMfDr
xZYKfadKgtKdaLNxQUOZGmtJSAyrqfQ5TCI76IfnIfwfaVfWW7fOa3+RAduSLfvV9vYeMrVJ0yR9
Mdq09TzP/vV3KT1f4yq+W+ekDwUKBPDalCiSokguDC5ddIl94mtyZoNE5qjCDFtNabFBqlp4eTK5
Y4Rx0yhVAs/ddYxk5fnl23bCr5ZdrDduJ5M1dYf1ywgyXP2evzPUj3yGDL8kykKZzdvpSv9MwZqM
RJ+NsgBc96w2PnnkPX+RH7sVSKt+6pmr+6U/XsgGp0qlFCxJMOqVFeiANb9YvwqypoN2HYQoyPo3
dRfcaJzbRMGohHaHibRcXwryeSg+K7JJVJv6iD5zhE6qroMz6s+IsDJSs0SZCvIzquox9tkqI2cK
4suyfTivHpuCrICE7QoSaoMMFTGTGjUehjJ8UqdY9ri2qfErDGFvMpR6NUENjGn+oCmnNHnWyYdY
uZ/0u/PCbAMRxhtNETGLsw/iBHqn8SAGfHoXQdu4vap/KMHunLHKRRHffy4GhWdBxuMfODEIKEur
0OIG5VcM/ClF9JT1uhs+FzKy9G3dpkzDL6S8lJaLvboe2P2UNhovEen89CtvEgZVmVPG8Mm5J88Y
b6veK5pgb9U+6FVTBVoxNU5Z+xSjFZPwihWSrO225r3iCCY3Qi2JoSfAGYPcpzMmYcv0TrZwYqas
D2sMAuIVG0XpKDfTZXrKXTAqIc+JzLD8UVcikTijSR/Rdli0gKPtJXiFM9lYb9n3hbOqmmkWJDa+
P6edlyGamRaJRm/eEOmrqr1UA6xUDUU8ymAFBXKYhoNF+/1opjnVz5en/vdladeQXOoVZGhZOc0t
QGaX6on52sHGM3h9ifbwf1HOsJldWqMJQViSa9qylCgAfLm72Rd8oHxbe2xvHd6ZgV6jCcFYrTAF
ZaAvJ7e6ROrnFOI9FzwP/0o2mXoIZiJE9XOrLFCPRf9RJCca7s9b141mC27vfp9YXbAMM5uzfuLl
QSj9Q1Ea8XkCX8E4aG9+5BMtOSGljKdZYo3EdpI2mXP0qEOomAyYNnmtpa1TTJdN7Z8X7oVh5I1H
fxVOzJoNVVEEWgjhkqNy1xxN1/CW5yh2+hl1Erzgxd6p30Fea8yYXJA4eEoD6SsfYvAvnphkx1DM
qOnoFsQMGvwYXveX762PnCYk8W1XUT/yQg15CkqiPGJ6bVrADMwWIFooIrY7v5Oals27ggHXwVSd
ME3ky81IVA2Ex6HBD7NCP8M/Y9ObA8jqe/JrIIQbS9t1NgVbwQpHMAID7DBogB0Swy1m9bKyh4/n
dUcGIRy8gYIBJFQQ0dflZ0U5dZ1s3sS2I1sJIZy8YWZL3hoIB8nd7KIpdm8d9TvMEN/xAEAWwss2
SnDMiKDsUOe5jRjT0Mce/4JpV6W784smQRFLFyKjUvSM34az5hjVpzn+YsfPfwchBNE4/USreZBu
Nwe1/UJAMIthxM7fgQhOubDokoURVktNHmxMGpn6207WyylbKyGAnsIB048mrFUXojrMQltG23gE
c5feIwrG1OPawTDdUICJkqG2mgXxbNHhSclJgtmoXRt9rIlTaqXSu38Hx4/VyvHrMQmH0gBcqu5V
/ZSAtCbOJEdze+VeReJ/X2GYTUrnqAAGKLCfw2EcLseUGGh5y5bd30kj2JllTHCPmhBYsCC/rqri
MgFtfRDbkj3a9IfGq0CCraFxUU6FDYGq6BZTZ40hOQ21Uyqy7rANRi44+xWQYHJIXyg9iwFEQm/w
qk/TMT+l1Ekxu2fYqfBAaLP6MHxGIZX7rjrFNbZggQxQQhsKwVpG4U575pVpma+4SYBSmV8PMLIW
A4maiDmZIOlJvQQ4YHqPJhcTTNvVYxcSSQC17ScYRYcQBoe+Gb+cLxjqks4WaErbzKWMeUsqG7e8
qR6manNOWdzWRc74oilYVoB2cmeNGKsbOVleukb03Qo1iR5yPXsTLr0CieY7M6vQCjPc6c00ctiA
wp7MscuHPvfrQTZucHN3VliCHW80GFmNQKguvjRiH9PfnbqXNZZv+1h07VgmmvrsN2Nd27pIOlIB
JbgCZ5E/HZ573wBRRoy+5XdFtSsswVg0pcriZYImxPm+09CEhHcd+9jImhT5GX27Sa8iCcYiiaqy
UkzAVPiPm4yK5mboZ3SGFPmQsZq/KNSqXbWS9aVt3xRW8gnGo5+yIJh6Bvkw+/64xA4/wbkbu3Hj
hZ9Ur9nLp0Nuq/6rsILR0KwosLIImE2Jm3E774x+2BFGv4ahKfEqmweZaToOmInGVpFxsyzixAgG
BBa4LzigyHEKWRfZpsqvEPgvWPmtTgcDNelCREexV0eVV2QXpiWrRpSJwX/ECkSBnahtDWJQba81
DwG9P+8SZd8XtFyxFfTMUCXazRXxaTVj8O1/b2KHl1qtk6DhLDYVlJLADCll6LZlhFSVlZxsqjyd
F2U7rb0CEjSahjBCYQWgWt2b4DWsXbofd7Yf4VI2z9e8olieUNq+B65QBZ0mZRCSboQatLtxx2kx
4/LSVnd8GE6xC2/KakeU43lJz28aFSsDrQxFXip/s2f95JWN4Y2ZJWnn2Dypv6WiqmDPWwZKLsqV
mxoBxgDkzpw9xXxSMvl6XpZN+7cCEmJzvUF6vbIAFGtPVe116m0e/Aim61y5WXRZrc+2VNQ0LHDT
GG/mI2uBleh6jYtAmjBUp8yxQ2hZOQQVln0mqxCVgQmSWUrfwPkDjKofafs8gV6ySXVnSWRTx7bV
4VUq4U5A9RS0avyFr+3wELFYvt4bd+d3SSYL/wkrM1RPWhTUFGYos5PU0fXFQdPWXjfrD2n5nlIl
9L1g2iY4A8HEJdgLsw1QEqpAu9uMubr105rvFLPYnxdoc81WIIKtsI0irhcdIIu+uGa4r6mM6m5z
yVYIgl2oi74fOwbLmswPlnaHaqE8u2oKyQVtOySywMdmMkyuBR3LnzsTZbrVKjqvJNvrSM3yho34
OOw4eZj83WHT5a3AuMwrNVCryPjVWEyr2K9Uf1KHg5bICp+5bXkTEq1QBAWoK1bOCRDeVbsjE0lQ
hKyjVa8HADPmyYkNx+psR1qKsl3gsBJJUAZ9KtAHwlN38+BxFiLN45xvFOX9tjt2e9NR9s0+9O3D
eS3fNK6vsGLnOS3qeaEMsAF5xNP/MKeOmscOBb1cmblZNEsSLTJtZILb6JW6aIcM2lg9Ni1K1is/
AbNdFOxGz/7ZSOsot8/Yb+VngonNirCyyxny4aZdBb6VtXtCHWLL6pW4xr3VSPgMHQ+Jtk4EC7sY
C+nnCEV5mnKlDJ8rytwxf0zz72R+PL9jm3bJxvUIRI6AEicTRHGRdk3F34+U0Rl6+F1Z+44EQdSJ
BvUgc4vpwngRtT0Dpe9LN3rnhdg6U4ZmY+AFuhaQJBBsUqewMu1aOCQjuUTBn5OaR+nTpAxDMEWB
PsGRg9Fst/R7hRxz6xjJHvg3tXkth2CIUnsah1kHxoChBrzTyTRc0jrGnvM/4U5tynyGTCjBGClN
yoKM11oZFajmLC8m0TEPn/5udwRbxLolThYGkHC5mjo3mb8RU2LCJXKIr+5JrifR0sG7dmS4rbPp
OIwYLBbIahVfZuqI53K1QYZgbjIlL/WFX/I0rbgY5/YUauWt3TVgtawuma36Rj05GPZyoFkk87xb
NmGNLdgesCugkTzlyXGlcGh+WdW7VP9h0Lupftd5AtmGiXsUEr8vV5CV2100c6Q1D/D6TNsZ5HMH
u6Arg+TUbhkGTunxPxT+9xXKlA/VElMIFOc/I/KllxE9bRnr9fcFq1BXYzAPvOoNDGfOiFmUmUod
Qy8d25ConwxJsA0RmSgdeNHHQHSH9XRfB+nJGDNcYtjt+cPED8sbDUSpCtXB2kaZmI9vYsvq1JAi
o9HWfjODxsPUoX5U/znbSKlYAWaqtTubBZ/P426esBWusFmposB5GMAFueFdgiZIVi8nc5AN89hU
8hWMsGcBnhsGFaNWdwblLDmZk2pfMO3Ii9n3cZYUm8iWUti1JA0Hw8yNaGc2XzXS7lEgvGOVhY7L
oXMU3A2DGTPKRiYZqrUVI6EnijAL5OEEPW9/qj3uM3SpejPa5T25nKvwME/Rh26hH1oNTXdhd1BT
KR8rtw1vtGaFKdgOWk9V2hnAVA4a0ucvA5V6xYl+xh+Gj+pBlqzfVJYVnBC+NFGTLxhWj4xzWQ6l
X3Q2iLBVWrAvJp3owzs0E9GLxi0VctzCNtrh1Ca9riKDXoSg+P48jF+HXlYDw3sf3y7gK4jgmSu9
7c2YaNEOtYxoVOyO+tS6JB73epZ9GTGBQumfFbt/pGblnxdvM29qrOQTfHTM0nFoF8hnZO6MhE94
GhXnxwD2DuIOX8DAfXhPN+saUXDYVThobafr0a5vrkn3k8yfQvbxvFSbtv+3UG96TUe9tUOmQCjd
/KDmfjQczn+fb/r/v1+YI/7nISujiNlFiv1q6LNe3LXhKaeoSlG//R2McK5mFaNnO5OL0VdebqLi
L1/cMTiqVDLLedMurtZLOFHmFER6qwIo5gXr/WOmh7g8Xk8FuraVSnLHP785YPP5c/H6gg56Y3Cw
2m/rqymWFFZvm4fXwyQIExKtGWlFIuT6WMScnPGha1pvhdihejFllRLndQGPYH+KU0RBWo4F1Nmy
H/NU8fUQDSCDfVSIujuvDjLB+N9XEU04LnVkc602xg9L8DgTNLVICWn46r9RbQNvUaoOXiLLEEwR
w9izKaLcE/t8RnCKCYbZt2bHa6iLvfZ0XqJNvTMIxlLr4A7CO5AgUWKVNdPxWpTOhdONHbgTyBFp
e6+kKChLWea9B+8lPYsh1W8GiGsz7caGIImlGxdJvJ/KQ5l809XrJZcxoW/H8sYrlKAWaRsqVTHa
EWpawzsyXhtL+dHOwothoQ9gxfWzqPzQh8ZFXDDJYd5UyBWysKh1hzKNYoKQmoVxEhddUDpF6BPM
bzu/mJuRxgqH/46VOpIqq+oowOtlGR9j+jFsvyzmp2j8Gpr7uJI1mWzq/gpMUEulp8pcJjz9aB2z
8hAUN8UkiZxkEIIn5ENAsgD9YrsRrLqD/cnEULxcVh2yrfGvaiE4P0TcSDm2AGlqw+n1K1Kecgv1
TkboTLJy523f/nvRTPFhZUBaJqkjgA3P1j4+GBcRLz0lTo9RjY2DQq4ndCadV4rzi/iGDCysqqYq
kO7eGeahSm4MlCVPksD6vN6Z4gjSXNGqjjNz7RQjdTrE13hh/tqlgXNdyyg2Nl3VagEFV0LGhS7I
YcBVLVeG/YnJyvnPawP6B/48QlPd9lab4Psj8QNiuWmf7boRHX6aE5qyLiCZMIJdaMM6YQNXPY2g
trOr0GMn8x6y3RdMgp732djNkMeKQl8Jv/ERiWp2f17FZHIIpsCkWmSNJeSYMHPFuDASyVuhTAjB
DjTTklUhKll2TPtuVR9AbegF0gKTTSU2VQyq1sDJ8IaSgWgtnmwmXJk0PES2P/vgS5V1ztRdg/w2
kKnxppqtwISIKzI7ErYtrqL25GMWECjDoV+pr0WYfzgdzu/O5uqtsIQjY7URqxouGDGvFnUXMT+U
TUSXQQinxgZBoxbMgIjzkz58oiC5tWT+ZjtZupKD/4iVd2NlCNq6HKEJn4qW7sqrJXCX/a9KaLtw
2fe/Wzbh5FQI7RSNQqaaJW5Ma4eaicNkiczN0GAllHB0wtIsEyPlRUBNepXqiqOE1MXjoWeo43tC
uxWUcIpQ3JYs4F9CqIUU2dy215HeeTpBXy+4rB2aTZJJ/LIDJTjWaU7bmShYQGNKrsKgPwykf4p7
29EMy+0JJv5kZSBxdpuW6FVG8e1h6XQ7GnhNVV9+KJLHIJDcZDZbR4wVgHDPrEq0PwT8ML2n7V9y
rMTXp85oSJxNsBJzd9/Ti3/TWCvRP5GaMUOF5aB1kGdUGQq1nhtk+gxWOKgulVwyt5F4qg+MpOQN
J8hStSnRY3ii1rxIh8u+w3ypwWGJLM7fNq2/ccQeDlXv0gLlyvB4pMJgpMtKudDaH9UuMH6eNxDb
uvYKJKhCWFaNpSwQyMb0qrLqjmVk3f8dhOAmwjCNQlDwcgiquaD6Gt3MJJKN2dayVzkE/9BlINIc
EoCYZeNVcbXT5+WG1u3d38ki+Ihsqeu0qDjMpHYe7YvAsVrZjUG2+YKPyAZkGBoUx+/yqXDq5UtG
bqxkcJZi38mq82RQXN/X7qjv7SLDWL3dEgR4+P6clCeyqJ6RIFUoia+3d4hRzEwjOD22YEkDlutp
YC9wEpXyRVtAq91Pl8soY/47D/OGbwTjxEraJsihdfllqWKIGHUCTXZHlYEIpyZBnoN1DVImQb84
oPpzuqHc9aN0RDI/Gm+yJub/1gztRn9uT1d0Ed6CeGrmLrjiHMjKzrwkHxWMtVM8GbPbplAMxTGm
BgYGVayRqRWzTPUGGadZ+9R0Bz3rHYxFkPg2GYigcLo1VGGnIYuG9yCnQD2tUaVOEHw6f0xlKEJA
EhMzSvMMSmDYp77wFHZtjLu/gxACkaacpyrkT1q69mlWPkeYaZIvspq1bTlwZHjjvEUJ//vqeJqK
0SaTOUOO6H5ZbuvgqpExi8gghA0JMrWs9RDHsk++Wx0mHNi1V7SSlwgZiLAfE7Erw0b/yi4uL8rx
qlpuatm72KYj4yfln6US9sOeUd48oPxk11iHyDxl2Xuub4yBjBy3K9MSc/MxyEnoyL8flY+mRzOw
tUmOxmajCih4fkMIp93q63GoKE776GLa2csIvHxf7wf0EQ8u2zeYSD5f6ofxQlbEv53RWSEL3nMc
QBrfRDgvj2nj2DeKY7rTQT+Wj9XO3pfeLB2hvK0Qr6IKfnQuQkysmwFIQ7827+3aWaLn8wd007Wt
ZBLOjtGMdjZwG9B3i1OrO4XsjeS+TBMvimR9HdvK9yqOcIjMTGNzGmLnSrIfx4thkOReZd8Xzk80
hp1eBPi+GjYO6z4Ho39+sTavOavFEk6PRWLSUgsATUCQLjh182UBDz04cah7cSC5VG3fgldwQiww
VdOcWdyuaUp6UxV25LQdupAxKTmPsosOSgi/dzmR+Diqw2WetO4Qdt/OiyxZ05dM+8q24kW7s1QL
hi9it3H5NJLD+e/LhHy5ha0Amsos+oxwi+SNOx1PHulePU7urxpG7XgeTXKgXn7MCkynfR/PFaRR
q2d9eGpxzc9kJaeyFROsRJ7mKQ24lhfBMaXfaSsxsXzX30Q7r1rxYqVWMpjRDCLghcvQfp8ay7HQ
tJ6jkkxZeqfW0cCO0p4+9c4vnEwowUzkZtnPccv9H2Kq5UpPJUdXtjGCaQinxbaCEmZoZHdB+NOo
/dR6D4SlaYxPpgG5jXCalLGyarVDTDXgib8YH+lAr2z18fw6bScNXlHErARZOhZoBQKe1byJZfD4
AMTUl9VibBrvFZgQYPeq0g2MR1cYp7YETtTth2ZX4ppdzH+3eGJ6ImDDhHAUSIE2OOF4CetKSpl/
2DSvK3GEk6PlTda2L8FiRRxWpHtFRW1zYFy0XX9KdOXYVu/p5kYW+H9Kwbjerw5TbyExFvVQiib1
MZBOtX/SUSbWpm6vMISzk+mR1uYEGAuj4GF9wsBbr5DRvUoVTzhBhrYMWZT+T/HUKz7oBIpn7//N
oJNNc7ASSfC0g20rU1UjW8Xm3p9GctQi8/P5k8R/7xszt4IQfG0WGl2tMsjDWIfr/U2QXGCgvGsQ
/zyObHcEs5AGgZ2HDLvz7yc7bnLqrLRMJD5Sp7bI8g6yGIF2bY3mLl2yPa1LNx3oMU1tt40M1+gT
N9Cti7hv3SZRnLS1bxPaoyZ53iV2gQmGo09rFRVC6FBNw0M3BV471buyVyWHXVh6YhEUUqAEEXM7
ONGgOMZVQSK3otlgeWDJOaL29mjkVeFYdu4Yi6yLStCkX1hgRUYtKjp+qUirWTFTUYZSYZ6SZKch
RqYYU3fP77DYVfcLw+DEieCNoWBN//OQI/GeTWMGjOSYXwy+eeJUCOAi6V/YjP7F4HRBp94AClZl
VhPMtyoAOPgErcUg1/SUnY7eMLAU81bYaD8/yDqd9M1dW0kpmBk8l1aGNr6A8jeTCIQP5f6mueRt
E81F/MW4HjB0JXA6sIk1blY72eSgiRHdzrLJ/4JbeiM+/6UrozrbfIKPFlpe2F42tHEyLXOM+Ngn
t3rduec3d1N/DGpr6I4CBbU4OK9OWkVrssTyOtbvhyE/FVbt/R2EcOG0wUTYMxKDuSD/UaLBmYWS
GFjfXrBXIQQFRTTXai0Dwoi2vmP+09qbLur2c2e4jDBOMfDUyomux8vSi/3EpVeBq+34Ww6nfAT9
lkyVtjXp9ecI6ktn006mGj+nTR6m5oR30dn6Rur788u6fUheUQR9zY0aExxNoGhoutDvzfRy6v5b
QuUfRUTvC8YFgINCnA84l2GgTDmORG4+oog/R91xNn06L8amApoaGgA0leApWXCFWRpMy6jxvQtD
B1F/lDyfB9g2XysEwRNO4FdXqAqEzlNd6mpOPjmKW4OkL3Tru+Kqlj18CQWxv5bNRHk9ZjcxhjK0
P88vofNShRhege4y1W2v2326n072ST/IGoO31+4VSDAUca21MBQACs2LubxnukwSfjRXQcQbSYTN
AZFi2qkqAFoURhNML9PDE3PZR853FfUekfVxiG3jbwCFvSJWqaq5pv9auvraAlMHJvLuyufo6+xN
1w3IUgcZ4Y54hX4DKoQwozr242JDSn3wOEvHcphHJ2GYWIa0lB/kjiwTtnl0XxVEHAZiEVKRNqfM
m5YPQfDca44x7iVaz+8uZ7ZO5KHKk9mi6fKykoOnXRKson3FTrlXuTK6QZk4goGvirhrxwji9MFD
WH6N0y8GeTgvzqamM121QdoMynqxMQCVZ9WoKxrzKu3a7m4X2U1w8/s2BtQTjDNBVa+gAhHIY6fY
RJeXvfh58yUtZBelTZ8A84aqVLSn6GIjdRhMRRbUBfcJ7VXWuSWD/6mKi3b4cX6l+C99s++2bVgI
mE3NFN9X7KSjQ4AiI3jbn3FmOtXQOkt2KtXbOP9qsVsav8dJrAAFI8QCWimIvS0vId5Y3hfxwSok
xY3czJyTSTBDqj0oZR1idxQ85wRDiQLHnZ1dGdRvs0/nl29bEV6XTzBAEaZfpaqJ5WPFY6RdEZki
b50VQ8XVgHs8mE4hVEnipAtNk8db82fUmjlFsdOYLOLatGhrFC7lKoIMwAIU4n3S8hrvhZvei++p
xxubcz/0dUlCbUu112Bc5BVYEY2o/BuxO6H6hHnjqlHsjYK/v0pCVbEq+cVOr4EETRunWB+iHkDJ
scNMv3RvX4GIAwGcdDr2lsKtkQSFI0PWKaUNJN4fzhlh6r3NnPgq+sbZP6KL6JSrznzbXxjeefWT
yijoH1mKKVDif2REoRvSuekxQu6rlfh2/iHxTK1FFCwe0TMrogFUpGjRYGDvY+PbFF4EiwEO3soZ
lkQmGdfsM4CUR00rNVHaoSzUGZLVu+gT8XltfncRfWu9+pj72Y/64fxKbh3klXxUyO2ZkWYpBd9C
RU0Oi6ne4RYlqTXYMrUGXBJCA8Iw8kFYwrSYxkbJGwsdEz3yxiDZXQaMMS4T11qIW5LE6QJrr8+d
xByKEwz+OQi/gcUkaRAFqlnmreVlmB9wPb4QMSY39u3gZEgzOJygUHVCKZPf9ql4hRWWNLctPEUn
gIVI3036lFvNx4xlV9mIKbDxcnd+A7ct5SuaEFW0Zjz0KI20PMu46IuvM7mcTMkG/j928hVDsMZB
rlWa1tY450PvxhH9qGtfBqTlwvYrbkXHpr7t7dJjQ+6Dp9rBdahw/k5IwVB3i8YGtPxYXgWGpqnd
60PhajLSTtlKCga6jEizUK4uuCZM1scsPSWyW5wMQjDNSTXlVqdgIfX8Wu2ekurCJLJymE0/o/Fy
OKZpyEIJRnnqhnyuR4RQMdNObR05lTbuw2C5DcZcYhw374yA+I0lmOGoHsyxbIFVYdpAsAeTq2se
FzicCdSLxf4/8oL8OtAaTAje/NFEoQo7xGY6pFaA5TMZSvCC2Fvm6sFuZdUkmzZxBSPsktYNMetI
CbvRwSR+zPJv79Dm1feFHWIs7zFKCN9vy8qf82k/U5fYP8+DiJn6N4sl7A3G8jVtbPJD6w5efMi8
yG8ObK/t0hvZaN9Ni7cSSLDwVRbliWVVsEFZ4IDjzLHIcxJdld0DldWF/z8q91sHXiKDlX/M7CDs
Mgti0X13JBdpiqE07HoCL6vuDD9wC/2vIzXEhRSfjjOzXUZ7wXbRPfHV+3DXoyTkkb3kN3EBajpJ
CCBZzRdrvJLQLDTDYAnfOOrr+pVO7iz7e7Z8qopcYla3TcXrWgp2XUWJWTcM2LdoaXZpZX3TEuMC
Q9R2+qRKol/JmRKfkwNc5s1ABVRtejbZ6/q9RN25n3sTN73q4EvKZLVq5VKZyzhgl2rM8EmRmaaK
Ux2anYKSGRgKWZy2aclXcIKNsLKqn4iBTQrSg4lpl3qzjzFu8y+FEixFgImeNMfGeEs1HdRRf0iM
/jIn6r4w9NwJ4/5k1c1NjtKQvsm9uYvdcNIl9SEySQU7EthJMQQ1JO0z6oWD6tDuriSyekfpuRZs
SAYmU6V/0fqXWVOZV7vDhQ1GEp5csp9kyWeJVG85PPIqSDSoyzzEfh+aXjEle/RI7yQ7KNF7MSMz
622RK/yIjafm2NxoyNOR66xxUEwDErT5MDPH+H4ecxNSR+mdhu5XzRIL8Ht1qdnM8C4SDRfp8iGf
n89/f3PpdKYyYqro6hXf0tKUNXO0IN3NmmOl3gbWvRJ/Pg+xaZheIUQjj1izC23FZl4Hcm8rBt1i
9THJ9pYma2XcXqvfsoi2PSaFno82ZAnTD+Wwz2RjLzfXiqi4/hhbVJVBU5h9PCJP0mtXJlqxTIy5
xtvO+dXaFGIFIpxQTLOqUDUOEN3wleKUysaNyIQQjqaS6d1S91CottyNynNoHMr401+JID5dJ/lQ
M2MARBecqH5H6eH89yUiiO93FjUqVbHx/co6JcWhJbtAVjAl2QWLO6iVA4ryJs3jBRBpdmqHp8F8
OC+CWJH6Kw553WZL8NaBmS0m5QA6c/PPixe5y6G5STDC/Dn8NH6YfVD/+phu6cuM2OZpJASjvw0M
RntDTJr2MepXjAzJvmifo6c0zkocypuoMlyJiJtOfIUkeNXANMekRnjnBV9mN0aJPezmBz67LPcK
PEeeR+Nq+yZiWIEJztXIjWIquhx5CZ/nyboDCh/wbi4lTt5WDBQSa4ZugaJE2DcLaaq5beBqBn95
jA81hIp+gmUDr6vVPnMrT7Zf274U2Zb/IfJftFJFhYxBZVVAtA/mvvigOYmnP3E2ItNHQ/hR5ktl
AvLDt4KbrKSxtQm3QAWGurjU00/nN2ozIF6JI2iFnaLLsFbx/UT/bAa3jXXSAsXR+8cYdC/nobbt
xOvKCTpRE5LSzgKUlS3frKW8Ver0vrer7+dhtk/UK4xgsduQZZHBoOdj2jqN/i3C5MQqP7WyRwfZ
zgiWO1fTJu8DqHht9jst0D6i11CSHJKsmBhINUbXNRN/sVmyttg3OstQOpyBETJSn84vmkQNxFCq
Ck01DksIU6EnnHROYxbOot308ZHp/7GD7R9b+3uDdMGY25mulGmPE1To4Aa4SarruN6fF0eyNyIn
GghQ0q5QsHCpUhy0MnKtKTqeh5DtDf8Jq4OZtAG1ywIQHTvG/U1ZZ15eDZIjI5OD/4gVyFgOVlSN
2JZmmJy0tndBpkh0TAYhGIDazNBIGEKOua78IrYvLEMWIIhdF292XDj5yWBCY/mOB/eLr+4Kb7lo
HqbTtON+lQ8mLh/esTkUrUQMY3h4n8yf68aMYp4XdEl6UetRCncXe7PxH8lwfkm1AhH0GGmEpK1a
Hn+iKG2unAVpQdnkAW6s3vjRFYbg3zRKUWETQpCF3Rtxj9l3eApqrkpUuA7qVd7c/d26CUqNZ4Y2
VkfANRgNkhU+UagTl++oTTQo1RHtbFF+EjpWSfTyLBJ5BiGOWtyX0w91lBUNbp7QVxxx6ijez+wo
SHB47OBqzr6VypUpe+HZNJsrCEHPTL2G8wzha4rmYI6HuqxuYvUyTTUvz1JJSLX9LrcCE/StCXs2
prxAQB0PI95ta+1iCh6M6XZC8iqsv9meJr3+aJuBHPYJlAxbRKbF3BW1ERKe+mE39UtknO4ykC2D
bdx0hs/GPjpwGsHQl3MxbpqmFbbgyQcaa2FQa9DGQt2TaNlp5uCfV/jtcM7QNJR0vFDcCaYJF8a0
rgqMsOzQu8KrPDGG+8ggGvVzHysqGUW6KRICfRNkQht8XYw2GQh/VIRbgx44qpkwd66XXOI2tqVC
pQcBiTRqs0ROIUVNoylKmeWBjJATSE+Oj6vNzcAzuR567SV4m1K9wonFRGFH61HDlDKvVo8D+zTK
gtTt69kKQDhnUceMudUgD9LEpaO7nMWye6gO4VX7ZDqoY+Gteyi+7g/5hSwC3/ZeJrVMm2g2uoUF
FTHjGKwNBsCDq+qYH+Jd7rKdidJN0w9BpSV/5Nw0XCtAQe9RtcHKorFhuGBO5sdE3y9SguftJ4wV
iBC+LkGtdJUNqRIbKkI8Lpa2ONoJjxi+7J62GZO/golkXU2dLQHcClxl8VBW90T7lLK9geGCktMs
wxH0pJlH0rUdVq5FyfJRzUBiBJ6ZXZM7oz/ttF19CSIjxBtMEkRtP4evBBRssxFMYVcmAM5/Lv78
1dzPiHIw7/oQXnaN0+2mzOEFi9JqRYmqmEJ8kIxdawUWFjZPMe6mGby2VVymyOZSbR5wsMhSTP3b
YE8KkgY9wQEOOLWGu5nYnzVdlvTfPuMrDP4bVrFuWhp5O2rASC7tG06ZbV8z/dB6ut9eWj7Ir5z4
W3AdXc63EqXZdHErYL7GK2Cb9XVkLQC2Kld3a6fw6ehEN1PudBedYzrRobsycyf10RxcXcnMy+YO
MkNjTN/ioLGTvNDjdMSDaPmU2E+YFE2CH+cl3IxSVhCCcsaxhiRCOVneVNMdCY40v7Vb6iXhY1Pe
vwPK0kF6rm2RtXT6qCV6NEAf9f0wPVPsIQsxZvMjik0lrntz21ZQgpWs6k5b5hBQ8yk8kEN3mE7t
UT0Yx/MSbe7PCkawkyRRe60IessrF/NyCEYkyoMPepTszsNs7tFvmDcTd1nVLggMoAbgisQUdGeo
H5oQr2vZJ8X6eR5q8zCvoAQjacRmP8QhoKLF18z/I+3LluPGmWafiBEkuOKWa3drl2XZ8g3DK/d9
59OfhOafaRri1ziWrxXRqQKqCmChKvNBUgUfEaLf59wttCoM2FtYMUOr7EyH+m3+rk+vjQl82iNK
t5QT9h7q515f1oFshPd1pgi6nHaPkw0Ml5LMQklIsQCmk0t7XK6lPFDXL1P2cHlDLrvYm9YLPY+s
pS5Z0DCoRPflGUKTkuJehtl3MV2zMDmLb2K+LVda+yFJBqSBYT5I8Z2qRHYzg28hNWwj7QX+vL90
ZzD2901S7TEs2TYZPomb2cuj2o7aU4pCiej5ZBcGCizgmJQhasWTVURmKFmGQuBrieKl7U1v4CYP
zRdZpI+469QbIM6p9WVoMciv4xIIPvbkKZp+Xt6cXR+A2DBVZbR1vRF6gYGdapUL1mt4pPLHsb5S
Ra1m+yZQAqVMHfwhfPOSPCtrW8z4nMq12LaUX5lI0WHfhjMAl5HD3pyNnGIzCuWlrw99/5VWgsN6
14fpGYLLxmm76EbbwgYZfERVFZh9ZA/KTy0MDNE8++75cobim0VzvdXHVQFUBE7vZTWdMovsyPxG
CpTJ7quhgZMdLjvBHiT4WNExL0N5wOR7sCxpqc1Fwm1u9K1T6Y8HNZACIuT/33OELQwXm8O4qmRM
cFnNNavw03aVDrSORR+hIhS2lZsMsKIhW8K0H0pXfRiYBJOyUe9fXi8RBOdwTaFABjiGIdp4t653
hiqYKxD9PudtJRgI2gLige4AisfMGj2afbtswV7I4KVfweSZrCt49v99kZa1i8upiqhraU+x9WKa
n03M6f4dBrNysxHJCGGaegLG1E/XoP48jkQ+xkXkXobZ7WRFxwLoyPHZiHIRd6/o+obK/YrV6l0I
yOIJNTpFN4lTHfFx/u091+YtGJeP49JIiMK+SExQuh+yfAwPaz5L3qz1orT2Ov/HF2HRKypDbseg
hmpxnixXZY92DdSIitjBMLdbeF1jW/f9AUwujuzOnuo1xxZzuKLa/K53bIA5/zZAOtv27NCZ1uKk
y5lbjsU1lUSVxd20s4Hh3LxISKr2C+xLj/9QryVHdMcdRFWi3Y/kzTryZaIiyxWj7oGj3SS3xKFo
wA9dclwxlO4NruKkNrmiqS3iVdiNYsivYxTyVZOHrfLG/5s56/ReZqsI4afwtIo4i9guvHGPze9z
6RReA1YpdNW6sRVEy6Eqn5cl6Of61M/2mMqCMNv1iU2UcRkjV+R0QBEYT1th4QzV4mqFZZuhaApE
BMMljRycAuCaZTDLx7mAuxvHJJYEtuzuzMYWbmdiRZf06DVjLOCYXdrDYNSC3sj94N1gcLujGmaP
UXacEWCxPOl3YVB4PSqi3Q29DX0lqI701Cl24ktPl9OhaAG5pNHHTTKqDTtkreU+rHRPabTvJeq9
fwfDpYhpjYvawjHrDqiF5pkt4bXbamMByt61C9doaoJ2h5jWm7Y0ydKbhFUkY/WnWT6k6hejfiLW
KY9+XDZnP0eckfjutDmmKwWPEC54J/1zdlgP1rHRncFncjqV235kIuTD4Q9JpV6f8jb28a1qY5lj
HTsJnxGkdEfd8pdRdTu9FvT0M197kyk2xnGH1toOUzLhmcUdiNQdFNKrjrXk4bEK5ZdsoqmoKsly
wSU8LlcY2pBqEEtgjzf41HfxDnBQHjvXslu7ucuDv11FFu6bRLtWurmqKuCsuHLG4Zpmz0txvOwg
u8l2s4Rcyij6pa/bAhhdkt9kRukW2oymBclBQ75vhJKvpJnglrnv/AZeYdE3gCF+LpKbvor6lWTU
LewhO1np7VQUtmk5pBQdxCIkLphNc6paY4ypGw71kyxbdjXWaPgfDa8ZFyfvIVl3eTV3H4qgHUNA
ALcnJajVFGUndjf89/mrcOpv3w2bnnqQnGSfLsPt5vsNGucgg9nB/UugJZUXxldr/fHy7+/m3M3v
c84R50kZWyacI060RyWznCUbbjtDdf8OhjtSTMnoVIz2wc9bvF4nt00ZObR/uQyymys2tnBeV7RR
RHIDIAV5KkBBg+Evmh/WRvR1IMLhfK4FCRRVZ+Ak1i1JHKm7p8qpFtEv7z43GWDwQJseUSgUG37P
DUYUphjRxyWs8dgRXAVt5VofZL/0ymCggg3a9bMzGP/yX2nFEMc5bmRZdGMmfimSHdn1s82FmfOz
BnqmVpLCGNwKIcqqB9Wiu5KRCMqPIhjOz4xpSGu9xn05qn4WmadUP6bqcNnLdiE01aIGHkBQc+BO
pCwHH1uj47gdQL9u9Y8YdXBkIxGlGfYzbw4iXUYbgbEniqX3S97O0MZ01Tv2ttMFhZM54WCrDsHV
S9R8urv9GzTOpYmWpvmcA80sX8r8JlEEd8rdRdNNnAi4M7xVwTKlNENHJYYZy6xziF4f8mL1pLzz
Lu/NbmRuYJiZm+MUkl7dkjIOL7lR7W4+0m7wKyu1J0N0idxfsLNBzOANUgQOhzGSYdCqRnavfDWX
p8um7Pau4OX8vyXjXBnzn+na4nsCxdkhKJvCScPoUM2TJ2WK1yetQ9TFQQTdaWn7HhffQHOJNAUn
YbloA/ofQgl8B+XXul1so3hPwZsRimOAck+QZgBpqKGneFVZmu+4otih1tlqdJINwVLuesUGh4vY
qZ7SLgnhFTQhx6iNbQUD32U/Xk3W8vHyru1eRzZQ3PWxziB1khkwKRq/FvHPjHxYiwCFfEV4CO1G
1AaJc/XCqNNsbrFHMeaPY9MZkkdN2EwpAuG83NBMypgicdKpgaJisvp2lgUX/P1jzgBBHdH3ZDPS
QtcjE0oTYL2Q8ZiMPpVTicFQcFH4IoaIfXP+g+KVM7RIxodKCqhMgZi2LN8Za+P05iSoge47wRmG
q+oZiQ4aH51FbnPs8k9lSBylTOyMvkjK58v+xvLym1PivHgq59ppKf3f+Ok0FuhuuytRj+rBF7l4
9ej2yiQ6ldi/fgmP8+9UUht97GAavjV99YAeG8mpUYzCHK98aCz/snW7SXZjHefjNSV5JbMBaxPl
qBsako9zOUqCK8P+9/MGhXNyTN0ZVvhKkHCDHpjwQbJBPneU7/pD7/Wn+cR0KCO/Evm9aOu4/K7k
kqXQBicIo0ukV8VDcQO5bXy+g0HeTm+Jm3rTVXmarlYRmbxoWbn0roUmbecRm1iMmt0tn3S0vF3e
OJ7785/qwGZNmfGb47GJaDqEFSDoYXSJo7rZA14zQFXPms8sO/dZJXhyS2856Ch9Z+BjVN5FS4be
G4rnW3VHVQQXmqxY1R5VTDC6rS7mTu70R8gNe1NqKw8jatDLQRKN2LFb+dsI+Rf0jcbI0qjhEHcA
rZVfq/Q1p5/MOXNbRIfy0ch9MxbpQOzv5hmQyzakK5YFEngIktpw+mWw8zD3Lm/nbj/feSXfaI3M
TVvkZoZzoKY2eBV+KS7EIHxyP1S2hg5rSI6Aqv9wGXQ/WZ/t4lJNuGZLlUnAlCyb0qsUWkci2V7R
0nH5pVvHJS9DLJ1RqODsVBs70ojgMBBhcNlFViRccizmhGvQJV/oLCLCEwFwecRqkxKFMJZHSnqq
OjkYUih7/t1ecBmjiEtdqUZgRNZ92d/H5mdliZy/w+BSRhEuIMGN2H6nltMbaGnDMLJBlYfLMKLl
4r6qK3khqdxgPwheisP7SBPst8Bt+WqsJoNXOzXw+1mnSo4l1YgNMLs5c1QU7l+ZwpdgrTFSIHkH
qFBePBLLTm4mwWUIkTXc/SLSc3NSZECM1sGIfzRRYFBROUWEwQW6Io/o80uAURT1falY91ILDqZ2
+svVYo6xOZJkOqhJpcOH8ziQTMNN30XUssmSPOdDnClSo0Ccy1Xk62h8yHTRePj+e/F/J5r5epXZ
2EDKWKtKBUsVH2VH9UuQqJD7zqdIwGJGVNG+cEHf0KKj/QiwVn2O4tqV46vFHASZRRCOry2uG4ua
voymeUXUN/lJ7b5G+jvoIrZ7woU7vivyKY5hhKU0nlQknzOrdddK1K3N1uLCqc+PHSZZkq9FDpjO
sOxCVh0pf6jJ7LSYM5mtn5eDcv979r+TkZ88VLuBrqQFWBkFMngVLWikaMMpGUZByOz7mwl6TU3f
k/0qY6IZGN9l1/3+mPvhixL7ysM/JUiiBSJWFiEed5al85whPS9YRm/5pXmpz0YwFl92tQM+2LzL
y7jr3xvjOP9eepJquQEwLf++qtin5hbseoIl3N2rDQh3qlnhNOlDDpC2/YT3xnr5XhjgwKKzII5E
OJyf0zGLrGxmHap5E5iNObvmKn9SJHPyo9YUOODuHfdsFM9kZ+Rd09IZRs3ThyoPOkzytQn0Y+NA
rb9Y1lHPRdRAIkTukovSZKuO1oy9gjQuI5HMjmzoQkQou/+4s7GMO+8aZakrqYJljccmPFBz7+0Y
bRafiqPqpN4Akj7l79yQ72daMRVtpA1M60H3YUi4YGfq50RLBI64m2g3lrG/bxItzct5XGNYVnYf
wCwrlHETOKDJom3z+3ObqLLWwYwWGvb6OJxoN7t48fkCwUWBKfulURPKBuggYtJ33I1hXag8jMhY
6L5hrAyh+53N1IHcWnD72V8zC4UpcE281XUzDRJbZMHhtNCw9dCPpl6H1ST6uhKhcD7XNk2H4WuU
JxXdW4xra318T547W8GtVlW1hAxQfQdrzeDpyUNTfJZMUXPZfoCeQTj3SlIt7QcZ+ScNDd8wlt6G
dM10LJIGRWp5Kfy6I7eKOnoZaKIE/iDC5l0vq8B9pWEBVXqnhL3TUrS25rYxmYFaejL5uprPf7ek
LBg2zl5NcpZYPXMMnMJzf2VEkhc2QkFwkWdwJ5SqFWlqdjCMEdpKmMyKPKRZvcOEjeIQzO8ptU1E
33r7H/vmeSu5IytTBrM1TaCyB27NyTF46av/YE5HxlDag79DJGq8ayq4rynR9nSqpl5tsjZC+ghp
+6DPsruUicgyAQZ/bOXRNGWRCgwTwxy2YVBfhubsez5jz4aY3EmlrOuUVzkCoSauOqd2RqDwYAlO
e+bRb66bGxAuZcTqkqIOC0s66rXz40quEl1QFhUtFpc1aJ4OJS0AMXR+pt2PkiAr7SdxDFYQSwOh
ts731pf6oPVzCYaDImqup8Q4ohsWjc+tbUjrndRqNqG524WdPyS1IK8zD367fGdozsPbkmSmsqCu
bDVqYitT9HXSDegaosdfLYMw+9qnlqDssL9jZ0iWwzYZI0xiRRsZwVuXnwYdAiM/Kk1g1X7f3nlF
+fb7WJFjtKeD3E232UtK7DA5Szs5hcf+EKKYrXhtMH0ye1ekjLDvK/8Zx7cxD8YUjWBdYeXBo658
nZN31Tg3lnH+3kP91FQgZedSdA1YVL4Ko0zQ+SXYII3zdz2tI6WMABE1P0G+B0/A6IKwK3D3lmRZ
uFCoponRaO6oGsxMWqsMdXEM6Xt0buHtvekmURMkqSQ6P/ZNOoNxp5Rm0TwcJgYWp89rnn20Et1N
tV5UwNnf/jMOd0wZNEETA8H2E5A+Kh9mEf3e7vm+WTQuXIms1ugdwu83/foDenzOpEZORMqHJJc9
XA/tsUoOkIcQ1Sb2vwY2wHzQmpIyUMaqqdujCxYRR/mWBBreL1RHu0p89R1MB8YZji8dFpmU5H2J
/ZoxL1N/kESdooJ94uuFdEh6WWXvklIaHxKrhHiqiH7ptdDxNrX+5wuvX/ibPNfMfa6ODTCSX/TD
PzMNjVNg6VIXfXKH7qWoMAHAqPFBpTiJmQcEAfa6pRv8bLEsM2IPT627eNEVe2iCFI2Tf1sx6pqe
1JfMnWzRSMr+eXI2mi38BtQA4UY9GAAlzRSscv2QLOUxt4jXR4ptTT+btH65fAElor3kEkkVxuM4
R6g1xlBVgJTULXszx1XNVW+77/qDARftnTJIPjENoOWBQEIGwxZPl/8LQYLhy5F620J9ZWbPAvJB
izNGJ6mTD5cxRIZyyQU86yq+wbC2kN/wDTl9KJNFdHCy3H7JabkEk4RGnNAWGGYL/vO0pid5mr8p
Gb1GaSgNrZM5p6eYGC8t1D8VI5ntQur80Vj/9JKgq/iGpCoFQadBLf4bWm8TDGhrc+Wp+s+o1e3B
BDuk4Jx7s54cBncoqEYHOYB8qrwaM2aRPl8lsX64vGVv3IKD4LZsjnHe5AvMMEcnSq5CYhe9IFWK
ILgdM7JiHIZ8rbwk+5BMdxO+MiE9KLhlvy1HcoZw+b/NFqNdrKXylgcdEnUD6k7kCVSJHgst0fjI
m8z1OxjPOZppHR5bWmxMHwVz+BITy06TH036x5pGHA73gYIpTBKFFZYuDhd7Vnq7aid7NT7lwik6
kUXcrW1KlcEi0Ln05P5xkXqnIZBkSf0par3LDre/URroLNFMJluEMHfZJGCzlM12qOUKctrKq/Ak
aLJuB5/4fTAdRJ0buxG0AeMiKDXieRyZ78nxbJtgTKx6UW8IU1X5LSGxPdpAcBFEwlbK8x72aME/
U63zCVOt0MwRUTXsbtEGiIsjqVUxSTkCSFmu2sZCxH4rxp9K9P3yBomWjAskCLqTtlgAU0leb+AD
6Hj599m/eWG93jR2pfguaCz8/oghFGhhfrUgM0ubEQ9W5KTSDFWSxr8M+bZM8vseqVwcdUbVVWkH
N9Ae2uv0hdFgmZ4aMM6c2SPgPhHxqO7mPEPG3CsUY2XMx/3u5EUYlviXEE40+bJQR8pie40FX/0i
DM63K7RgVtBTBbGyerKqL1nirem3ywu36wuGqml4u8fDEl+8VVKaq6qM0yFJPvdl96Ua519/h8D+
g002CCtjGSkGQ7wODNSWBoVdIZvG26YxLLWCAUnT0jFcBfG53zHirKWFnqO8qN6tvmSXrop2uLK3
5Xv5rrpe4QD9xzwwZOeyaSzweUffwPJt+npiNtIsKaUnSfGzNFmOmaiPMZ0f1RIXwKUVtG2//QL6
3Uydc/JGidZZjWBm70KPEFxv6yFEe5oa0KAPhitVEMe7iXxrH3dkLGmcZIQtK6t4Mrzio3Zkqgmg
NfomOnH3nH0Lxq6FGz8pKohLDw3Axky609bJS+v8CYSAgj0TwXDuaLaVUZnMpjipfLXXrtO4f8i0
SZCQRDDs7xtrEisjo8K2aja/6z3kpdaPDfSOL/vfXqLdLhmXH1CzS9D1TkovbL81sgea+tF8qcxj
1T1Zimjh2I+9dXaooWs6pLqgvfe7RUpVW2m1LKUH5ceTssb+CoIUexmr06B1Hy4btpeVFLCe/ovF
HYR6Sqe6MoGVN8NtlUp3hfnHL3AslqCBBLYaDUSG/Ey8oYxaW1sr3G2GdCjVXFMTcTPupocNBGfF
3C1qNA9y6Vmlcpi60taMj6H1LYsf29l7x4JtoLgE2EOCpgsNQC1L4c0o0RKjCC5D7O7/GYIffm/l
YtHx1Fd6LblWR19vwFu4nMj44+9guBw3mXoStjpgija31fCrJkNhGEw/IWrRl5FeO4DeePTGIi69
6XQum4kAqvGi1QlPrEQb3QwvzffFD21itx/zmz8m9v3d7SiX5ULwfeTWBExFOo3Tj7T0yCh6WdnN
PRu7uBSX1V0dRaifelVHHTNC/2FRYUCyGz5fXsDdKCU6AVUGnolknXO6sNeNoVdahBApr4zWsjNZ
RFK9v0dnDJ54MZXzqi9lYGgB+5Zgz8uP4Fvo7RIy8uBIPHWf6NNls3bvkopKMDSkMqYhyq3fijNP
b2Jkn9lvwf1fBEpxXG8H99UngtaZDlIoOmp3U/kGkzsv2tGU+jACZnwki915k9eDmn/8Rp3Z6Z7q
q9kJ7fCK1TlFw2a73qJi2oOoBjhPDC7g6NwsYLwbcIhIuLecMEhJRS1Su46ygeACTTPzZtUkbGIs
fZTIU/3nJSMWVRsALqrKqm8UfKaxi4r+XcZbC1M1yHt7dhaXPteBqBtaZBDnIRkGqrMp7kovAxkN
fF9E/75/89oYxLlDWGFEk+TYFFbrNn3lUAS9bQYLdMyWg+iet5vZN2DcNWJGRxRtVlijmh+N/ksi
EdvMn6P5uyCuRDjcDSIsWD3awi4NJ7Q+gDylle3mI77anfyZiWsYj+nH+CR6DhP5N3cKJ1ozgstt
LD1jWCDorJ06lTpJQUVVgv0IPscRlw3bivRkpSxTPTCuAj3B4AqYI+9HJ71Vvdmx7Ag9S9Stg7+M
YP4lPRlHsy1V7J9cnCbzuQA8BvwFmydYRv4lfcxbVSN1zxKxddJmNGRpXuwbmB//kF1PbleAB792
RKUEgcuYXOZY1G6ckwKo6+JbkPNLzSfZvImEN+ldHA1MNxpmiMGTwLlmVBt0xqRy6UX1VaQ1No2f
htUfwIN+eRl3V3GDwzlj03Z9B0kmHP/a0jvzukoeiLTTuyJsRFwdu7fPDRTnjxJV43mODPj9VB6s
6K5TyK1lVr/CYrmPVtFgxf6hqUFTTCb4CMdU8e+fBzRsEtTLTfZtuvrJoa9d+Eb8afJXr3UiDBk9
GBHknt+znGdQLnOV+kQiRYeNlJR4XBrN3Mu60PKlLBF1e+97yBmK85C6zLK56WCfKWvohp27/JqO
plnZyVDlfkyNoXUuG7d7yOhgqyEE+oeoQP6+osqCccKphHFjoflK3bp6ISqe7rvj2SjOHQ251mea
A2IpDhMqzuMapH8+G8sOZ42qmkF0UFzyJSYdT1KqNpPS62Y0yS9FgM4iN1fiwzuWawPDLdc69fKS
LPjinupnIv2kzbt87WwG5+BNXBUy5qeRIgrTnizVTafHZjD/0grOo0k0lkZBgVJW+XWsqtUBzHd/
TDrK7Qjny1kuxY0+Y6mGhTj10h8yc7ghhcworH793a5wHjarqyb3JjZfWjF0ayQriACs57/D4DJd
gqnCZkWvkKcVkW3KTx0RROJ+4e3sW3wvj5rkRZelSNtyMH5vj6Uf+6ZnOtNnJmUMNnbBKbF//dvg
cXdyLc+zXi6xavn1jFYHqIK9hKPTgKmPQKJriP13LOAm03Bwpl6p7URgnlH96Cw0cfy8/Pv767cB
4I5xLTTmArU2TJE/L17sNE6Y2tRbT+kh9eJT5It6RUSpk/semAyyzmuq4wuYQHiDFk5iqt5lm5hT
vSkebEzi0gE10SAud4AorMoPKw0fTu1xHvTcTgzjSg+pDcXST2qqVQJnFNnGZYiyUdul7gHcVtJD
QrMvhil6lWb/+1vbDKKgpxs3IoMLqLTtxqxPJZx10k0jT/ZgeAu0CC4v4L4d/4Hwt9ZQG5SGFBa+
OkaHaqdcxKXEMssFI/gLazqjMmp2Ib7iISbi1KSovdWEBDTYTL+k1kxuFD37ZXVj8j5nPxvGOTvY
aMYRgoj/Vukb0Ii2BwifMQI4vxSSlonWkfP1ViqHsQ1xMUn6a7O9IqkgOew/ruhne9g/sC1lm2YY
4mDHkZQ7+RFP+8faT/3+qj3Id/GtnNhoq0Ubz7u+20AkrWuKBS5hlXNCM8W7m5XACbv2GfQr9lr9
lP9cAoudhGcQPrGnq9aYNIkrzzKWK6POnqIxRWmu/tO5Nw6GS7BKbqDUbESVl602CnLsjTpfPl+O
p937/sYUzu36NlRLgwDDoNer2trLbabNh2WdvZHGguT3P3ziv83h+zPVckCfYYzNkcAosHia1znZ
Q+yOKMytzvy18RmHgOiFaP8YAQkXxZ5B8ojv17RIX5hQrmSo9dFw9G+m7GTXi09c+TCgLGKKprl3
E+EGkMu1ZEavWGLhfpxNhR3Pzxr5OczPl/eN/cabPLXB4C5jtSEPqWEAo9Ck53xd+4NMMcZVxllz
wosnFaRdkUnchYy0eqp3NfuOqW6mzsZbgadmIj6mfRBDJ4y6nmr8FFUR6RhX1SkKfqMja/dN4Vuq
QITtfzjDGYNLSzrJtBybU3rp0fysQhEcddrb3kOafU7c0lkFPU674QVi839NYiZvsuCak7yHBDh8
Txv7K7ky00dNzXtGsqn6Y95nh2QChf9l33jbls8Sh0Epsq+ML0G+l9uUi74YWjwXGA+QoXUqR4Pi
reyON+bxMtKuF5oQvLVAAAV1BS7bljStlwJdvB7VUFzJwvZGKbTkmHWS5Kup0vmX4fZvuKBTU6EZ
I+NFkfP6qDSVZO0nfE19ZUpDlcP6NcYTG2aVXF2wd7tH5AaM8/l+DhXNnFFcn9r+Tp6pO9cisv1d
j99AcOsnp3WGoS5AVL2vyp5eBuMf82MwX7DgBjKIvPHownngRNcEfKh4sQStGrGl0iR+ri71exxh
g8IcZePnZI3lJWaPlnUepj860CF+QuvOsDiGVHaZLeNA+X7ZF/Z2h+AFFvJomoXqCecKeR4veiLP
uMDohROuwaSt7mWEPedG7QH0vxq60TTeuWu5GGVQKsIm2vlErZ7oZNl1MzgqNV4uQ+3WwTZYfNt4
qxQ95CmAVXmDF9+zronoQbuffOtzBKXqxNUeBYjsYOcPEGLghoToBTs5H0po0piI1I+w7nPvsger
+dCmTusxpqQOk3+C74+9RLiF44IpytLGilLAkVDNnioyr89VM3cuuoiU0xQOgxNHkWj2c//CAYFs
vDJSS0Gb8e9u2dBmaU1WDJuc2c2e/xmFmz/VV+ZN+ry4uhN702H940mX15A7o3JnTD2zMybDt1YC
5nXJbydBsO2nwY1ZXExrQ6VByQoA2k1+jVa8wIxs9ZaxXM0B6IBFrrLXyahs4LjgriqwNaPRGXWM
E3E6WzloRz0gLvTyBK8hu+lwA8TFtFbOeZStAGplP49fhvouBvfCOxx/aw3nibQmpZxV/+cTsIdN
WLmhz/Qa0BAs2Kq9LKVYpqIpFKNCBq/IS8xaDlH/gyuYtlpcEZFUx27i2AKwMN8k3r6px3JcASB/
ge7YiVHMrqa9PtIv7OWIXEFk+NvlBdzfpLNJXEzRNFSlUMImpeaNKX+NusAC8cJljLejEa8hdAbh
QigclkUqFebh4AogQRzkx360DeyV5A0vEDd0Eqjds+c/+Tt70W+d+CHyhZ8ObPX4JLldXS7QpLIa
lEzF6moB486IHqCB6Yyn1TH8OpjekyO3aFycTYPSJT2rq1tGbZuYUEqeTBw3tLETaRbk4/+RGs8r
zMXaQJJuiNkjyFA7xpf8ieLrPHzqXqQv0+fJfWWodUOn8i5vLN1bUNYegf4I3YJe3u/uSjsjz8sF
F0ajjlenHeTBmZRhsuc8TtwCn2rBOJITLbXMG/ShFXTG7qNrePSnjIyZb0Zb5M6YoEmAMy+dwLcT
mqqzTJObjfo3GqXDh4gmaE4rumo9GqtVHC7bvnefUAkzm+I6oclcqHZFvtJEKfE5P1SBokBVscgc
Y1Hv+lj0Nr+bdlDp+NdQLsdN/QLmYxmVUzX9skLMWpd+XrZl/wjaIHAbqRqkyNQBCKPfxl5yaG4Y
hy7U4rwJx2rmR6F7GXEv7aCuaEJxFs9C1htt377p1b4tYdJ01cqZ3dC7eBV9ue85yAaE71bDMJQZ
K3nBTjrdV66opwcGFJ5FTEN720PQRkhVE0pQhJfWlYiqJU2Ep/c8ui/S604X8Jft7s4WgNv/Ychy
LdNbdu+RnfaphqYW9sYrb6FZHQwCv95NJVs0zhfmMqZK0wBtOa1+GGSH3K9lO7xWbidf8/MH8EKm
dn3zx9w/OCM2sHyTF4kSaLOyJq9F8qr8m6wv9piJ2Kh3CwZbFK4IB9opmhU5UEDK5+Gj089+tldK
MLnQt/0ophQVuIbBJYm+LTDsm8A1xu5kZK7UP14Oo10PP7ser5zbqOCFrtrmnxMt86zj5MeHNhCR
8IjMYH/fXEuWsCG9DAZqb9QLW5NchQrsEAHwJzMeM8KINYcV0Y1iPC2G4KjY/V7ZrBN/FoMHrB0I
fj8njTNOH+U0txcQDSRIPUsvyKYiY7izOO+iXO0zbHpS1je49txl8ywYGWQRz99ktm7MZYQskmKk
S9hjxUcJCi9DApHV1jO6Y6tcd/nDZS9TRG7GpYSpbMowYxlu9Gc2c+BLt9lJeiTHDoJXvUN8JCIn
9JYACsPvuUZtTOWfiLpYDZOCuUZY/arX51wLxoI6+vyQmaKp+bfqzb/nIP65aM3lSR7/aTQt77vn
/olV2yRPe4qeyl+M9AztTY2dO8pRNGj+Oun9dkfRHoHuCAi08PNyQ4baRGhhibWg+4r27YN6o58I
tMQSITfE/zhPzlhcNKyEqlIt9XhVQQrUnOLUOJITXUf3lb8cRMJl+75zBuOiIU56Ukrhq2Hs0s0o
nNnsiKg4sB90ZxguIurQGKd4hE2lyrJt6JZ6514Og907i3KG4KJAwr6pMzqRPUq/kgljCRmeA0Sh
JgDh5+YsabRSMFbiIl/djuFDSG6zCLMct7l5k/eBRD42mJ0LVVdOH800A4P5fasJkqXIP/g5usFU
tVXFrMJr42nzyIZspY+TG6G7DxQLL5dX9X/cN/5bVp4wPakpzXUKtFdO6GvFZ70BsdsfajRM1nZ6
VfixF7/n5YCcN5NvSIqL0EqGDJtpQMZvvma9wpLT+WzeAB2akjjo9souW0DmwJszNI6XJswUAEa4
QTqlSk5QFj7Ka3dIZGivqOaBDKjIZNqNFYq+0/a+VbbY3PGKUnIbRxYLju4kd9+VRLGV9bBQEWWU
INZVLrEYmRlnksFwrlV/CPoDmxPDVJrgirp/mp89hksp89zRVusBoyvXbXbXJk5ugB/gUwrWQ4Fz
svLHhbSscmlFCpcqLSig4uvyurlloweJkxyr68Ut0PQj6uLdDwai6LICLWh0/HH304RWci1rOO06
T0UgKAcKeoND7BpHkAU5mIL5UAf6iyhH7ybPDSp3TdXBwWuUrx8Y0nC1lvWxWidRUhFhcIWmVZbD
SmHt8pOj+P09yEduXmlAbPbcsxzGj5ZoUnI34jZWcRE3DVGDoXCs5XSaXcnOTu0V+4IRSxHv5uwN
EBdes1yYKZFhWpiHXhOWN7LcXM3WJMqUoiXkwmsOp1BfJeDIgWsE+KQFjUpguNKNDGUCybUERaXd
aN6YxYVZ3y9WarF7bHy0Tuqhv9KD7vj/oajKYuhNjG1wuBjroBnelzlwepfera5+IL8KL/fRsOWA
mkY/9Q7aw5zxRjz2sn/h20CzJdgk5WxMFFpNr+GWPpVH9kFomjYaM/BNyCqu9YPkNldlUAei9j7B
XvLX2pJ0rQayKRTHx+k49CRoksa9nLz23RIF+P9H2pftxq0z3T6RAI2kdKuhB89O7DjJjZA4ieZ5
1tOfRe/v31azeZqINxAkARro1UUWi8UaVhmgs1cxWf5UuHXs1kTvMpjJ7ipbrnLnbp0lp1osxTsE
t3W2MqWLMwOiKq9D5aAOku8Xu8Vgkfg/GbgNivJWa9sRAOpVe2T2MEMPzLLTgvJRFsYRq+H/QYE6
9HS5EqJMnb0AioaT18W/HPLUDKB9vTXItZIMksMljkRgwh54ZfC3ydfKI+iej8OsFEEKl0cPMCMU
N4vtzkHkqaCVkD2jhNJt4Djb0ZplmusD4BKF7tYGzGbabWxFXky6vaV13qRSyRtVmMzQN5Cc/llJ
myp1CUjdcmvUi2E0TeHFi8ua6N7KxV7avSyKJFRIC6lxNPSaNuH5embS6oozo6QAEbkgLbLjmM0f
OVYbCG4lMRa0AgXuCHPVLzdrGR7MLtxbZSJZPrY6Z1ZxA8OtXqqQKM46wDTjBL+7mx+0BlNSJtW+
XcFL46JG/M9leyFWyQ0kd5pR3F5HoQNIxlBVBFGwhp76me5b9MFO14Xq5l8liMydORfyPe3PuTuN
vQ5FF2K71KvkUH6G1/8PkerNcpC164nX8x2K83GqmOoDbVBhkHbOrnOUo93mXmEl+3lu/Ti0j5dF
E16em4IGzt2xHHtIuxBwRCl2CkGpmjUEtFUXt9ENzGA3n7DSAcjIJV6P+AC8i8k+39xoGADshDUT
M1eubAW1O/vLcsm+n/d1Qoo5tTq+f6zv6/i+zb5c/v7/jxK+C8AdLz3JDIWODGBX3Jm/o4Ac7RsT
dtHy5tvId2Q9Ped6YVqGoTt4C5rI5uic0htp1sWWRtcg7q7mAWQG0S+igEEo+pmHseQ5wX77qbqf
YnG3mWnSNK0new2aZPpqxemy18cRpYtDpT91pGwkd8y5A3ACx8cSQgtjUc2GrAFd9b2Ro6m9Rhpy
zCX5CRkMd4iTNe5rywAMZoXfGGl7T20aKOkgOVEyGO4AF8VClSbFRpnaFYl6F91ddfV8WfvOtft0
xbhTO3a0Af8tRLHjyNXzxZ/L9j+KwR3QXrWatVDMNcjndJd39Fi03X5spuCyJBJVM9hqbuyAoiHP
kU6QJFfvJufL4FwZzZfZlFWSyhaMO63GiFqkNYVGZ46XJ/eNrA9fvOnEsDClFJWPPFUCJfAfqKFi
Q1B3lqWdr+jXrS4bjia2Ae8o3J6U4WjVdqeDIwjZgXhym2pf2ZhH+VNxnN3lfZFBcfsSE9Wep1Bb
cbeiS2QsvDJ9qcenSX1wik+XocRr51Ab011R8sbHEmx9pZNCjRX58ecphdtsvdq9LjFpMhDuVDpt
WGfo71qDarkng1+q30zZ/CaxKr/LwR3KZW2I02uAcELc2OO0yy10C4HfvVfbvy5ZYuf/HYpThGTu
adgoWLLZyvZmqCMeGB6dkXy5vDPCU2MRB3OEWcGjylnMqR0x3sWGEhBYyiVFoRLIVD4AQaiO1h0b
9O18mXweFXPWWoCIB+su1lrfNOrgMoQgTozVQmU3CpPxPjP58o/GAOWVoWRroLXBAnrr5oqV8qht
QPf2IQ5kWUihqr3D8UxbzahkIUb6rKCUW7ylNe4VcrcUpeTJKdobdJugvtBBZYvKJ2LiInVKaoRL
YBfObdE4ft70Py4vnMgGmAaKGA10SYOImQm6sc2VPi0KURqcGSe5VxfLs9rosJA8SHvrcZxltbUC
/hS0k2/w2AHb4JVRvFRt3MKIfkdGPwcnQeWNh/nT8mrfjG8c5DZ152+XhRSdWqgEaKLArIRQJluE
Dega22Nrkx43Q0zcZD6wiU/G70ZGuSCEsQhBeINVRfNdBo7ROkauVjAOZbLXy36fU/2JYCjipHUf
uLnNDRRnHFSkmPJkAZRRqZ2LdPh0P3bTZ1TkyKivRJpusm5vi2ASMwhZTtfOJGUZdSkOljKiYV6N
FXSYm5qrlrIYqVDZwfyHwQXYI8QiToFsJ+moXeFI5dpdYv8peiK5HiQAfCW0Cfe4w9x0+Iaac7Bi
8jjp0+EDigY1sx2LajYYDE9lWO2+Swsd2zKR6ElDK9pQt7Ufa7WvhYMpkUekbvBEEB1CQ4t61hVJ
9LKguRqrQRvH19NUrO5Sr4+DWRy1le4uCybSgg0WHyIMTb3JQG2qomjhLgz/rPQulJkG9rjhHyRE
xylFxERFxoGzRPNkarNpK6DPze6NrvNQJX9nm8PncRxe+sR+WPT+A7tF2IAJGzcHgjTcbqlOuWg5
GOuC1A5dB/xhRLupjStSyZi9RKvnYBwR2vGpikAQB2RaaasYaghHa1qnQ0lofFsm5n5ZVNnoD9Ei
bpE4u5CrSqkOibMGBbKxehU/U0pyVx3qa3hdq6tPde23CX25rB2C0CiYNjYCcnu3pKlihwbeQz2m
dI9H1vvk4OYlu+RexnMqurC2UOxUbG25Fq+oAIKXr6vrjzjtd8q6+G1a+KGePKrD5F0WTbx14N1C
zpLN7OYWdEm1JW1zaGWT/1nqXVksbjRI4iRiDPRLgGAQDUh8AWKUZ3ldr3gfFeBv9eHhOG49Dfdm
LGNCFlkMhzVm/APEFyH2eWhGJXsdm8Pqts2VEd8nRuzS6fHyooksrWOgpBKtLWja5qsQl2Kq1miF
Fuog18hvFxmZpez72SnY6ECJ90pIKXSgyFpUoKbHLpYN/BAu1UYE7jYyijGm8JfYXf40OEGG2alZ
4biz/vnyUomPzjsQX2tYUW0uUhNHR4vKl7lR3aHVczASZztnBglkjPkcYf1cl3YQZ2EQ1zJqL+F5
MqkD75louEQ43yjRqz7P0OIU9PSHuXwbM/TLggILNHOyTi7hrllg9YWzaelnDMUongLDZcZObgXm
/F389ywBMEKb7+csAw1nPVZsrGSWePX4y2ADZz5JdksmA7daZFjtIaI4QY7uRbFH9skB74wgSoNF
ewsX24flQILLqEL7sBGMU/eVjKmW1dYKQlWQ8X1thqsylAgm1IINBKfuk7bobT1g7dalQYMMMqtk
/qonmGbShkezyr79J4l4dyJ3qi6OWUTIcQqfDtoxn2u/qNsPRAM3GsHX0HUl3L3CwcJlZrZrU5Qr
JOUuR5f4f5NGPzVH4NdQqybC4i3kqz3cdijmRB2sxNuTKAHvrFBz7vthwZIN6UFHD8N0XQ7+f5OD
Kf/GrBr2tKBZkR2gbA7UqT2g2Bt3RPd8GUZoWt91jc+LGVGm0TwDTKm3QUvtq2XcqZnmdb2ksEoG
xBmEfKyjGZPFANQ5boVaGbvxjGJvpZJIjQyHMwrJHJmG2mNrUvKzITvEv9yprNzMfrq8cILua2bh
bLR8o7bftvlYTZNNNlVG2GoDGwMqkd+OYnweiztliT1nigItqa7TPvR1rZbc6GIR35E5FY9jbbQM
FilOQkzmydfaz3X1bnbK23rKM4mqy8A4dxmVCHSKI4CRJo9cW8Ww2se8/jTkycPlBRWfqXepOIVX
bC2pwSOI55r9Qkd3Jt802eRdgUNOVMw2RVTKMExw056eKcxenzttQewLxQngf8+dyEcbYumSevTD
aln3Rgsa/aowZY1u7LdzzykAI6oDunwK0gNOKWOlbkjB4shtpv1Y2yJA5/Qo2SjB+p1gcBeTsc4l
iGmBMeRXU/29bD1C/l7xTiC49eu0ygGfHSDSTHkd6gkJfNyD6eoppiq5LS6vmMMXXRhJRoYiw1ZZ
JglCZGPNWjZaUAbBBVOaZc7sYoY0hfVEs/n7MGi//1qlsV5sw3U4+We0h8Qux1ZHU3wwl9kNyoJB
nkWCUhu+X4YRHFGi4i4AE7JlomqEO6KxjZapNMJaUQezP3vtOVKzr41Nvipa8XoZSqhkFqtA1CjB
I51TZLNSaBQbgKqd1O3y8W7Aa92MzKf/BsPpcpJhSKFmYmvKtQ6KdJncpYnuEkvGEyJUAZA4q+wx
CZoHbuXMtCywQz20zGgPI2p83FGLf12WRYbBPt9c5Gunhek4jLDW1Nr3ZAoakn6+DCFUADwYTMwb
oc4ZEcioJaoy0hnPFv2GDIoLjl7dGjGlen8ZR7j7Gxzu4jGQobLNCjjduGA+UNQn/ppj6hFZIlm9
jgyK25my7cx+UCbE9PvsOlvUQFttn81puyyRoBYJ8dSNSNzuNGNGpoziiA6Tc3By/XNOk6CxfqRZ
Axel8NV4uRlD+owZ1nddXrroIti3juoueiqrKZaJzD7fKEpepUgvDPgpaYKKmvm3k+/X+vdleYXK
uBGXadIGY0zp1GGeBQ5WXe5NxboxrQ+EXU9WlDMRjmWN1NCZGOq6i8piX6BGTg+rg2bImITEem+C
1QIxStDRcfdR3pKm16IOj9iufx1y+EI0fAX71Cenk/nJ4s35F4qPV69NWmoKhloGNi12K8m8piyv
i1RWmimWyNY1eCkWOWO+AQM2DGsMY2Ek4y6EM4J34E2mmjvk2f7+2UewbMQEYZZjnjHGrJo5F2im
XAN1Js/gkq280lxfK9TmSRwTtgtnzs8GiNO51ZzmaVRWPGetG321UNUye21k3pgjGsJhDwnpD6Pl
+B/Q9A0qp4bF0sc50pwwIKD1K3TQFuUy8jvhZm0guFtKAXt4lxOsYGMnRzPrXhMz2ad5cY0BcZ13
WRz2cy8tIqfqNC/jqu4gjk5Uv9SW4zz2ixtSFOAt9e2izbLxMRLh+KQqFGK16waARWO4gwKLZ+VX
6RoFw/iBKDI00UYYCu3q2hl7xtjpdthEgEqN+rXq68y3xiiIW9VT1xeLpOru8lqKRXvH466xdA3h
pqswgpax+pG5/C6rOZhm9Rj/PS0wbpeNZNwtlqldqk8jLkxqThQPDnv143Y8zrFmSfRDaJ82SNw9
hsWKEJUCkooogXmvlNdj9ePysgnvjg0Edz8Re+hQUIJlW4rQH23tUDXqy2UImRRs5zbX01pTxe4S
SBEpD3r5w0pedCqjf5XtPmcYhhp6WBU4tRoJ8j6GXVD9CZOJCfl7LoPT3efsg7P8356AVKpmA9N/
FPXhAwtmaw5qRuD8nRFtDJo9VGkLYbLlWSl7rwpBmTBlElsqMj6WoyIbrLKhx3wmtVGmYh4rcwms
tg9ogz48RKS13jfVh7GQ7Y9IBwj4GzFWFRkYzJI61YGsTjMrifUlyNMZnKJ9k1xVHVyJuVVldZCC
rqq3NCByByi4sMA0d4qFdElDBlUF1tKiSUfZN4vmqSmGH870Ia9X36lDfyiTT2GGXEBt3lEMKwT3
otfMsasYw820LsfLOyo6ZcgqmVhtBCnAGnH6k3JFm7Uyx1o7qz6jUzxKvVBriSQaJ9pRZFt1iql4
yO7yJWBVnTqrVWlLYCgV4gTusBxqI6B0QOD362WBmJbzN9cWirO2S2+sI3K7S9An1U0Uha6NShNw
4LqLpiBShkVHqkCW5BWuomFp4IzT8YcPuMwtI3xDK3xA2krz2xkkxajNtyXxEBkKd8ALXeszs05g
dJcDJbeaLAgiPAobKbhLXyOZjlg2pJhUtI99LzRww8rmQQm3518M3Hun+pbQGb7DAhmG1TkOxuqq
veUrXX+noX0yThbXaP9+zBVOHYJhtonSHNTNcCpeOjYZSg1VLEsb+lWSBcqcXE+0llzzwt1B+QKy
W4hVIGRxKlnsRP1g1Ao62dGpbyGNi6LKy6ot3J8NAvsFm+tqWdXRyQbsT975qfU9zQ/h9HoZQlRL
h2pA2CasE/px+TCzOS9tVY2QogsYBVy6q9F7cc9ozJZD1rudTB/EMr3jccd1jAtS1iH0ocvqnTaU
N60deZZi7S/LJYSxLGwMinPoWRmiQkO90LuUvbtvE+N1nd1SWr0rw+C8iUE37FUbgfFPRNmsvlcf
KBAG/S58PNTKGHC9uRNq53O5lhZ2J4luwwkFiF/i8UdNHmJFci2IvJYN0Nn7M560pNCZGqzRVWR0
h8yYf01VDmZ5KguTC9ftXai3LPlGrdVMXxKzAFYbd96SdXeYt/5kpNYkeRgKcWCcMSEOtQkIyJ8e
H7uuZhuFlEuQ6YM/OUOBkdORZyt5JwESWoINEKcIa4pB9EUEoLGGtVmX/PtiOLLwjTCURC0MmEXJ
GbFxgk7F6c2UzHMClPZo3/Z+f8yuGoxqW/0sGF8cZNQkKiFYPqqDkxepJ9iFsxQ+zlZvTRieFrQD
yqVKkFzsiYPM92Ca/d8buhMobgGVepjboUKgxVzt1UvG8HszVFNAo0RGqikTivPIMKtjXSKzhVAh
vVHNGGOhWeAgfPpr84Mjiyg2qw89n2xspGgBdFaEc6Kmfyqj+U5V8gJ816p/GUdwu57gcDfEWOvg
UymwcFkdu2U9+aSsru0aQ/x6VIDlmX1t6brkyhD4dsBEZRur3CNniUnwdKG61q6RddAyZ5/FeYXS
R8ecfs3WGP7ShlB/SAYTAdzLoop2DpOIUB6NGVk41Lwz1Gg2sgO4OKKRFkGtastuYOmopQRz72Wo
twcH51Mi2wHCY3ALWhY4sE+PmlMPJDdCaIk6B9TVPfWWsXSAzZ5g8GN9le1k4WiB+QUg6O5wAaNg
hs97OFFRl+qCuFyozJG3GHhm6boTXnV2ngeJrs3BZQmFe7jB4xbTVvqoj2o8hLWE7oieHSMThC+d
9gWMeZ8Nq/pzGU60d1vxuPVEyXJml6inCVrlNqLGQ1UMfmYPkpyeBIWfp2DgZbesAw7dMvf7Zkbu
OrIx6oW03y5LI96sNzZgx9DwijzVDi0bS6Vncbl6Hn+VCUwvkhaeplcvcZbakhPOTvC5Kr6Dcf6S
HlmlM8eIiqgoZsYw85tUbyWPNfG6vUMYp/IMqlZaC4vtmJNVBH060MfGMXsMEycfiJpCz9+hOHtl
110DdkxAJXQ5oM5pcFXEoyXHVyYP+3zjX/QpRpKoGpasyCGEEv7sjPRQYXj5f9wa7tZaQmQRRwWH
Vp36eytcPmUhlQW3ZdvP3VcjWhqzdMaCWahL9TIDlBizNgSXFVp4i2x2hbMGZLUWu04BssQZwkhr
5CoO/TSv+WNT6btsyWp3jqksAixERWLZQS8K66Hg1K6KdCXSJhxXw8EUninM9AMIom07yJ1E/4n+
fi8tGr82GFnSZXlFCmIAE8R8FmuE4ZDDuurNKCxZH8wAkmgtqIntamCL/m8wvLIrZO2dBjCOGT40
hrVvwJqnV7JxBiJpwADGTBGq24nJWYgeY6R7i1kI0u8mZToW6c6cR4kzKNTDDQi3ZDReo6zQAaJ0
ihcuzm9bTWWPHRkGt149ysrTpAdG3k4KSp2myMucRJVIIlsu9vnGOjhqaxnwlJDpwPM2dpIA75um
k81UlqFwtkGfq4SkE1DsfHqYY8xwjicvrmuZVyS8izBZAH460Q3KPwrQYK4ZZYI3KG2y/LYcCfhz
28kyYg9jlRfbHVCiK2u9lGFyshUpOnfyApiZ8qJHr+sCCmbEPiJNkhAQ4qAhEVlR22Bx4dOdgm9G
DduA1xA57V03UIzq6nA/2fXomVMuARNu2AaMO0Wzo2f1ilL5IDF38F3nenanSdaHLwSB64rAhIoa
bD4eHBk6ZjeW8ByUxFUiwx90DFWRNRKKHorsMfovCmfOy8Vc2jIHCpvfzKj2m33/kqPTztM8RnmV
/WxlzyrRVsFt1dH4ieT8WaYcE2zzujWhEiRfXDV7CDFgdl3dSdYnK7ozNjh8mALpvQovKYT26sHG
+KXS+FZHjl9mpYfuyQIDPhOohiPxJyTC8f4e5lT+D7SbFMxWbkZ9twwmpsoaw+D2liWjmRNpyfal
wz7fWCj0z8Yk1GPErkbbH3t6G4fjwWrNv69kRVb//UHFHeOsVpAiCCO8OcyvhhXEzvcaM5n0kUiW
T9T1cALE+zBWMzeGA3nMR7zpGUH8jfNogdRRznYoXrr3m51burZ3Jt0s0JOXKXfl/KqS10na4PWm
ZLxLjrEcYM3QdIws4tuPKy1N1wwThIJu8guC5+HwaVx39m/UfNrHkH6glRGFcP/C8ZnyTMuifqwA
1zrfaYURHbLKWP65i7HTyLkhvogUBTrkziNLdFo6VQ+Jz+abpN8atOladwModtsr9eD4f5mBe4ND
vNxCnaqJ6VL8+tF2bfKEAC6abrThue134/B02fXiw9o8Br9oVRJP5oTOWd/CkNmjdRP7hVeVXu46
aBHPdjJWNe49fQbHXVXgTS2pOQJOmTR3nHcDaCgtZRcN19Uiq5jmz9MZGHdVjZNmR04IsKz9ZWlI
xKtuBw770fHa7jqN0PWcT27bHlepy85ZwjNkzgtcMbo3NjBQ1V+chzLdUesR897j6CDZPM4R/AdG
QwslIi+Y2Wxzp5i2DTExN4v45t7YrcfUj9zRjRRcYMG39Dq+Kv+yuuEMkDOFRVYnUREB0K72RvI4
tUEf/135+RkEZwTLltZ1DOYwH4Robl88KVXvlnnvSpaO7cDGNv0PBm1XyLyi4JTvPgWvVZJ3CyTp
gnBfHJKr0U1TbwbBm3mjHlIvlj1QOYt7Bsg57ck80mTRmEq0vW8Uv9e4cWm5k4jFzs+ZWMgmmxio
TjCTnNMIsNnH1lLrxK9A+MCowJMr4xN6nwP1IKPjEwq0geJ0oTadAiyvBvGTqXKRtq/QRYTp5BKB
2Bm9JBCnDl0/4pKfgEJuhyA6aAfywKZXNkc2TEpGYMHfWP9s0kYmziNEwWekWwWWLz62R+swHjTG
qAnudBmS0A4aGhuwYSJj4HAGog1TRRuwhb7Ra26//KF5MFk3dvQ8TH8+soIbKE7xiqLoF62iuLSu
VG/12eSx0TXd0nWu/ppp9Z8F3IBx+leSMC6qGmDK6E7Vo9W4YSSJXoqvrA0Gp3h4LVQNaBGIXw8e
S8UmkYc6KG9EpZqHwReebOqieK/Q58yy86jr5+6sdVw0FXPNiJ8mhRvVuyb/RLS70Pq5lMpfuoD/
Wz9M68GzBHUnfGdMYozVrBgm8ecBlIyM4s/5VAclhqdVO5lcwgNs4l2L1g2d3SCn7nMTgSVOraGD
TveCC8udm10/jxKJRCBs5ZBYxHxg0D6egnTpgqkiHU6UWbde3r5kDdibULQjUXKR3dvCcDoRY+yi
3jdYN/qZzS5PgtklTwWS8+q1zO4JvcAtFrduEalB/JjAJHV/Rp+R/CZ7Y485VYHqF7tEOhWL/XTe
ArLUCuZWgomG8qYiieoc9PwQrV0flPCpiW23j1/HdS9ZQpGl3eJwdoImRm7OeJ/ATqzgO2U3Yrej
e8PLMKhVyqMtRAM5AkbPIrSp8YeqK2lF84TpBSaO1ffzdeGNYNK+YpOwlpdOxq7Kv/XfDhYScf/i
sd+zeSt2I+MSwHhnvwDzg2d6xvX8kvs2Jus1x8jrZzeSc4Wzkp2znUNxAzvK0Hz+MNtJqxm9ohG/
vNG92FsxyG/ZsVFmUpUUnjJk70FXRUEpxafFVq2PURAKpC4YfdMrMWKvv9Z+Zp7pssk5821SurqE
oEF8DnAQDEzDgL3i49JGqAx64SzE7/1wrz6PL+GBuM0Rc5h9xzeOMiFFzi5yjP/CcfqpRzXmtccq
XBt63VcvhfpTcgBkALypmgu9JiFUhHnTVbDuskOzLzztTkOoBuMXo51sJoZQK9FrZoOpBk88ja+x
bCdD6SsyQkMql03LdHbJFQi67pma6LvUVaVjOIQuDspUUW6I7Ck5a4Ec+74a16EkvnoFZ8Bdr0Mc
ch1FTFLhuBjU25FDFxyxwN6BFOpZ3VdThbQZC+LnN/WRDaVpj+Wu8jJv9KqvE+Tr9+VtBi6U2r+8
k2/Lxh+8LTKnKkqTNYup5MQPv5u3LLRnBsZ1uK93EeoM3NHDk50NXvXTO3NnHpQH2StXeDS2P4BT
paFXqzReIbr12d47u/hztB924JAIdLfdR76MC0F0RTjIr8K6UcKm/Z0atzpsxsXsYoK5T7lbdy8d
QvWzed3KpteLzMwWh3OPm2qYk4hEOPHJs41mfqX6Mg6Ve3n33sYCnu3eRho+CW7TWM8KSNP62V3+
S3Mb+HfNHueidvV78sY0a6uu45NW4qzwdchMZdFQaWgaJvVazlk9Q5+j9XlWQ8tHSMybAowLf3S8
+YoNaGTjVa5QO+JJlUVwFW5Bed6HBTMlIgeTA3znEN3ZV92esSyz+VeYYBEHsqEBIvcZGTAQtmNo
k41/OWUp0CzThyu1cFfkGFVX7E1/DBZIl/nRR0JYAHsrfwHHzlnapTBJPYCtz/Kn/A8qqHV4f6Vs
Pq/Abhs66q7QeovKPO3tMG6udouWK0FnqYVX9Y7qx9T8LFFIgdqfAHDmxOyTZtQ6AGif0Z++tw7V
4A/fiNt+YYuWfTaOzoPMYWG7wB0CA4cZHQW4F1A6yx2CvC/yeM6AmUY/DPoYmze0ONLA1GUZCeHq
vQPxmYJ6GUlWhCbUIXtYMDhMRnIqsoWo78L6o4IKhIo8kZOuDmBeqCcLbsIUICCB4U8eyIGPGjy9
vsExXiURJOEp3iDyjE4G1dosMkam4dpODaorNrWiewyPmBlhIHSQB+pP1FhL7JbACG/ldLhnYlFO
K6kmoILQPl3Boq+2bj5dO/FH4ponSMygbBS+HqZ+Lgas6OSNvhp03nxQj3SPqT57GSk7T035ZhFR
o2+AaROccGfFjaD/QmS/ahlWecxDF7MJDu1Bydz2z+Trfr3XUQThf8gmwmOA24CeUtbwciqijk76
RFVrduSGt3pr++g8zx6ewTCJMjTR+d6CceuJglFHmazG8pcyAb14ipjwa5F8IGwBJwjvuDfKV5uP
5jcmWHf0qmArqX214OhhLDoGLrzF5pSbWXYIROd6A8cH9gejRWv0yuDehuugUejZPI5X8Rc2zmc6
WMe/ns73piso8EdxBUrJ0TDE3SwruoPiYq4sXNw5ptyzhzhzutj13bsNMrnPSALtwLbvy+Z+C4/8
FprzTGwj0rJJBXR8TJ/QpIGJebFv3aHAk93baVB7yk0tHWYhPB243FRVBQvC+cD7cVDTJAxLyx93
2k6Dk1Jfr9fkV7cbAwNTQtLvYKeVBZKFF/gWlLuOWlNpdTN5k3UIrF2zh09rPrHBogjyvmQvl28/
dtHwF9EWjXNlk0lBH0IKNPZQNzDeZdop+3YvC0YJrKcJB9aC84UiflU1Tg+8jVcJ2qBq6sMD88L8
NS4fnBGpeFngVaQpJ0Dc6kUoa+6ioqJ4/1i76tE+MqmUIL/GjPPj4vdem/n5Pvl5eRUFp/EElVvF
SOsnpU2BStanVr1t1tcPfP8bG6NqodeKDwBgqERuJ2ZJfae6n8yHoXj8b9/Pna94nTEHJMbvb6bC
W/MHTUbsL9z/jQCcv7MSvVo6vaD+wEhijXlnLs6XKLf2emL4l2URmHs8lBCUgV8FS8VzqhoKGTH/
q6V+lt5aXeyq086SJi5kIEzezR291GC97QeArGNz7NC2szTJs5nLagZkMJzJzcIqW2YKmDA6NsOj
1rkhWmkvr5fAArCwGd4oKtrEzuI86NhMohLlFUhm3jWtgsqHz23mdcOVYn4dwC2qLh85LBtA7ojG
ud7RAXVMfmi9hJhYYUruRvGivQvEPt/szegsQ1ZUEGjMU69yFL+yQWCqGMHlddOZ38CZzpOF43Sg
SQe0kFYjxRVc3DmHIZhv6h0bFVh9NQo396Mg2WNgwj55jXbKzgiSnVpI9k58rN5F5fRjMWJlIjpE
nSriWu3sF+2TGuNGnGTECIJoz4mwnIVYVFR7qFoHhV/Qvbo4iDhaVf2kkwiD6kOD3JtN0QVUT/+y
g415HSfAnOWAv1WOzpuI4UukRp6j74l0DpIglLsFsdnnG5UxbZAm2iakY6ViyUG7rg/W3kCNmCzK
KdFN3vEtlW41yx46M5R/LONQhw+YpHxZL4V30fvxspnabmTBG7yzaQkIan1xCtAyoibiMsIbAfAF
zecLh1daJp3DpIhyl2Wi66Pims/GbrrrPKS0AgsNIqAVgGM2f9ERg2f/Sz43ksItoaAwW4i8s+oI
nqU9QVTSpiF8ijj5WaizqzezRFDhbm0QuKUsepSxzBHML+53N14yn9BXaKsERWiAUW6ECmw41gYf
4LDzQRuqdaZwwVgzW7a39uYuvZK5RkJhMBEL5aKocQI536le0DbL+jSxccfPt51+1007W/l6WTFE
0WeUJrxjcFaiGpPImGJgoO/92VitQ4si+tZmVUDqEzi678Dj4qHu3FPa58vQQmXABGjUe7BcJF/w
0TcKIn61ia2yH6Mk0GUVl0JLu/l+7tIKkwRdFAq+f7WPlXM9mx64hdw2218WQ2hmNzBsEzeHN0dH
GW0QAvbRN4qpxGsbuzkq7w4Z0RI/7pw/GF/VeSDTGiXpHqF2bIC5y2xKHavtwMnsr+X3tr1Oh5/Z
KotsyDA4DVQ7qoYJutV9zAYw6U2R+HYjCebJtolTwCLsEwfUpHD+8j9lcYPYxs6o/uT14l/eJ5ko
3K1kDhpYE3O2XCj8Wh2vah/HSgYiPk7vm8LzZGe0Ro8wW7BqQp+rcWhf6HcMWMAg8L3MOkjOD5+w
tdssN/UeUBiOM7uGXSUBGuVlj1vx9iCIq79VZfEJMWdRlMkJcXGk1bD408xYpMMUFP3t72mtP3I/
sIjx/8A4650O3WRVBH5m0w/HPhyCjmqS4ypWg3cI7llLqFO3qwGIbl5dNKaT9HthSQZRCjFQyI5E
IhKx6Bo7NQlKnVOSOj3cZbSZDuZnlBShK/3HZX0WbswGhDs3ZmdnpCshyIrOZr38ZJVfuuEr1TvJ
uWE/9sxzQP0ayCLQ5Un4epHKRrogZ3uiFp2rdLHX0s9gO/Qj9TaL4v8Ixtm0Gb2rhsoeGnRJPzl2
8rUv0+tMVW9B4bPrtESiDMIjtJGN2ygk5yJwhAIO1QJuyHr6ZWTIQlWwUTakWxjfcTadXEGEJXUS
A27qgLKypsEMPuSQqia4rAzCTdrAcAfHJIk+tqkOs2ON7pg/jeOKTrhrK3sgg+z1KQ7YbMC4IzQW
zYg6dsg0eeYVuAnUfXk0/BVJhGsUqzh7LcD0Vd+OXFlYWIrM9nNz1y4ZHXKExhFU0Vx7de09RSyz
eC7xcNO/RTfUcsu7ws9i90O2diMy2+YNsNHneDtGbH3zg17drtZHHsAYvquz1hdEarnLqV4SLVXG
hfr5tK8UVMpreydJvMtKItbFf0H44ZaI2yygiloR0SuJu+a3Q2piQFIpQRGVUGAa2DsMlymoO3SB
5MhnQj2mwEpcA1HYwlt+rd5wY7NQ8+TKMj0yyTj11ypC0jSdYKO0wxg/qenOcD5dXjxREvxELE7r
aTejeMKAWK2fkOu2QMlSEsQ+DQqQeKJoQSuCOQjdzIfqS5ZUaOo3K8qp/VCZeaY10A6nObZDUJLW
H/qDmSwSHFF9PiZGqqC+RNb9/5F2XUty68jyixhBb15JNtlmTI+VRi8MjQy9B+3X30RrV82BeIi7
Ok9ShELMLqBQKJTJogQQH9VcRLUhxhNSGTuHRmH1Q7FPvooodYw93mFe9ZsXWMz9BS4VmpwQcddb
oaOHXoJsavYwWmcx/ppGb9u7t6ogCzDmfDUCJpJMFCyb1F0bC6/ZLBxJnT7/G5g/BqJ34AAXEswF
d4dBdqTxGyaW27rysg3yD7tkYJYW3oUIGzCa2I5K0s0N6q7CPlS9MJm+Cfmo7EtRQ/YqTIgTV3Vj
Y5Y4hrH2GJyT1I15Qr6ket/+IatqiSFy//0drFpiNm4yoqkOA0zu+/AlU/ZB9BIjErkNs753Vxj6
7wvbO2f9XOYJYBRll4WnynyorM//DoJxO1qjbnMSAmKem/1skKexC+1iVHjka2srBu4RhdL6iHjT
M+erVHLMCq9QOUqCB0EL/H6K74xi8PUhsLcl4iExpwt9d9EoYJCOK42fima0c+GYkPsmOmzDrNUS
0DlovyViDlahFnLZX7oBHmjpbbwLXOmx9UZH9Rq/26scK0xVinVGF3AsUUZtZkaXzhAr0l9V6cYc
/keSr0vsUkbCy6T1fzqS7B+VrSWVGM61prtyfuyEg5Ltc8J5t6+e3yUGo219EEQJigVQvn6gTULh
rrc7b0R+Uv2r0mjkQa/yMBrX14JgYWIArUOdftV67LN32q8R7eVT5gy88PbaYV3iMXpXaIg0Kuij
cFMNk6G+E/JztnhU0OtKtxCKUTohk/usiwASHWYkeZFJd8bQrl1aRdj4mTP9S61gS3LUUhQxhRrn
VkVbq5Q5unFUDJ5x4CzdRW0Wdg75sUwP8aR05+p2kCo7wvxmwqOqXXsoLPbnkspegDRa3KUB3iku
4pdOkPgdujWKmyw9iPHbtmlYParXTWJjpP0gtAOJsUl5m9+QPDqqEa8wkbdizAWUaOasoMiSXkCH
GKPn5eah7nnlWLzjeik5WCyZHBpTRlIIMh2rQ+f3J2ITFKvSJqSWE/9YdTKX28OYhq6vRGLQ40pL
s1Q0wqVoODF20VOAYtXAHp4Kp9vHns4xSbyFZKzE3MNtqTEgys26o1Ts88kb/8dhe6xhlRjDkEZW
jdGOWMXAdNXIsDGIhuMn8MyCxJgFbWyaqKNSJDciZiuDjNex7jDEG+URBDW+vIJA3mbJTAqqS8Hg
GjYQydrrfuJc+haxXc178alHZXHp0upica/+zWZBSTBcCa1PCJ1/vKK6iiAS03YoUZ/v6ulB17+J
FWei87poVwzW4M1TmiZyAAyqh4JduJKnOrWvJ7b6XTAc0dNQZ2mc9ck1nv/CbCyQmdfjoHaFHGFM
lRtKX7Lpy5Bxcm2rMQR5ASB/XD4iXUUb3dkt3OAwlA6GnDhyadPeGsG1nrMf3OL71TO2wGW8dlDb
DUkf9XBjnwTLjtFik7ix3zvG0XiIz2hncIcT7128Go6WZQx0UmXdshBZ+CgsZhyWaVcCtPf6m8Lr
99UO1ZZHWBGOv7lWAwUuFzTjo3MNE5hZc28FoOFGYyN1NJpDfiz94Y1Wtik74TA/8QpKqYr/4QYu
wBjDH2X6WI8xwDLL14vOzovvvdK4Y4jcS/KAWSijyLMuq9fZApJu7+IWSIKx7zWzRdur6YyKYecB
L9K+fugWEKzxL1VS9DMgaBVpds530nsFS0LrSH+x9xVO6BLP4kSr1+3mApdRkoYIgRaJF9zioHmZ
WzrG7sfkoSXjxAukXYzw1tYx9wC4smRr7GFZBieTcQzoZPXcwdS72xTN3piRuwOh1S71MHvY58VR
eHvIWM4hCjCei+pomLmtdVSUT9u2i/72DdnYC8EYxbKUYpy2cCxtE5FRaXy1yE+wttu19M3MeS/j
ddfkunNscqaORtCGK9g54qE3dT/uJxFPr8lF7/I+jbxt6VYN2AKMMZwFMUhrddi5sjip5impv+nl
YRtirXwTVgSj7uh4daS8mR2SWkxZaTR0fCWoAgQh7anzA7f41HmSU55T9I5ayETyTNe6YL9B2cLc
ceobY07Qq5cchG/yTtoHrnoQbmNHt8F7fx+6lcuL964bsCskc8t1wWzG7YxmS0txutENZ9XWIm+a
SleTPqs9isZ42XAeIrN7VjmqRWkhxKGZ7014l6o/YlVxKgGBohZT/xyJvP27vWTz+5pWNmKBQeO4
EUa3e8zcyCtSJ8WVVx6Sr2inO6WzK3DcB95eMjdDjOsJ3Q0A7btdZb51s1dwZ5yu2zCUY6B5VUFP
0sWQL+6CQcqyTM7QZzk4qI3wVYdWjulnFZ1se/mg+NTvo7075ntxaykcdV01YgtwxoCqudzg/YZj
mNS3c/qc88aRcqVjzqDRtHo8UEfFfJmc/A4kXJiTPu/NN2IHTwHEAwHDPnSlM3ohOXyeq7kDWujy
n5VlLWggdkGnRCM9iuaRtqaEX3JHeB0dwZf3aoK0EteLp0ftD6O9gGSOomFNJEPNJnV1RUe6kT6N
NrFpKVnxYP6N576AYs4gIVKAeU/YOqQp1OBn2PtGL/479ZAZN7OvSN2aCXbP6J1ivFF6zrFeveMW
MjAHzGhiXevIgOVKRHsOYluvv4bSzVy9grPezlou3whH39n8cyc3cpLIUIkI7sKj6gw+ZdV5nO92
/W6MndTjDV3iATJuWJ53ZZhoAJSat8F4L3mJ+/VLbrGEjL+VR3NaVRa2iLY1y6MTlk6J2ya/wYQV
l/goSSagUhl5pPLcw8VYDnkamslqIVi563aKl+6MwAXpYucNLhpQbkovq21UzXGuAd75YszJJKqp
MocXY9m7lh050r455QfZTY48Lmr6qY2jzCY4SS0nY1pDQFqW1/q/yvL4hTf/sIHgHgEPq2xZLMtT
jekck9IDp/mcvqJSOcIFQE7glu9c6ryOO+JUvsI5eKs3GzhP/gvKqGWUYRpjqWAd8+CuR6FXVPp9
9v5Xm3UFYVRzlJNg7lP4X/Td35xbJ78dztqx2FW39b/FYtSxrnRlBuMTfCAwhAh25gVvsZ8fpgN5
4dXw/sOddpWLUcI+xUyANAeW/oWGwVW/dw2vAze66UrwMGM8surSlhxll9+L3CtGXtXL3+hs+yNq
LM16koFOQ0SRUz5Ebm/rT8aRhqVKzrrSLfrzEFzBmPsszUmrBAOUsyMvinloCbqepAchdsqWc52t
h1KuKmlRuRd+kF7NqMCOoC2DMyM+lN5ZiKC4iafdRffyc+eCP7h00FHK3U7OWWAZWEY9E6y6BLD5
ZfYUFw0W5iG9qT6FB91WPXmvP6b3vNk8q80DCKX89wBazM2HYvratCbsIhosQNuErJ0/uuScocPH
Nb+jAVNyMKPjPfQmH72mh9QbRFvgvdXXr9/rj6Ars1jyQTMjQygvP2LYtXc5nkjkPX1Qz81O+Rk6
lWPmdnUreHyeivVr8YrM2B+1A5tPS4As6D8j4dwk37dtD29PGdNjRX0/din0NpgLOw5/VuWPlps6
5wnB2JxpHkoxpJ479W1H19gXT5Gbglxx/pnsadUSr8qBrsrWaWQMT5YEqSJSTW21wiZCaZfZY5v7
osLlz9sSDcOq2HFVVahYgWBg/UTNDvwCXcHUc65O1HfWoBjJD24r8pYyUkjG1AzJPMRVDEjKvgm6
XrwWKi840PxIsC9vKEVW5ld+4EiHbV3ZsnEUmDE8eSVVpkmorpQnNTnLfWWriG1Wj4bA6+fiQTH+
9KQLrSqN0JgJPaXKGTTLeVA4uhjaWcar4ts0qFQuuseL0w1qlrY26TVFL4oUcST0I2UNKHykr8ku
89tjfxu7mVPut5eTpzqMUYkiNe4qeioE2S16UGrU3PAwXaZ/OgdUMsZ6DFJrFUp4cSxoKiHzIuHC
O0NtZv9iDNyKvS1zQgEZczLFgxoEPWQa8icTNaTRoyX83F629eg6qHRA8YK5RuiNZ7ar76xRHHRY
k1vaVp3fYiT7c4KnP+/CW9+gKxCjF+AGma1Z0OCWjcUuq9WDlgbetjDrZ/kKwehAJZdZj7IwvBtr
xRlbwROaGXNjQMfaxS5I+m2r+7vA82L9GKXoEyXs9Bnrh9e+D2qXIzHsAokY69LIFaNM4S/KLJFH
/71hjFJklaJ2KL+hnGP7xHg2W1e0eCncdU2/YjBXjBUh7tWHwAi+UE2nhjhFJFEsaRMAAvg875K3
ccwNE1ZzNHaZiUdPAHNvtag4C4YfTSC4ZoBCCHGudpHMi6Sv5yquK8n2OXRKiRmuEqSEK32D4t99
8SnxBEeubNylTn9HGVthlasXXgJh/Vz/Xl6264HoajyLlDxTLk6h+SqYTl1ysp88COZ2KacJTKBU
LaX6s2Qc66a2Z+HH9nHjnGidMR3NgARuGeC4dbPyCS3RN3PScU70JVj2p829LhVjNYxYLBIjgRyU
dUV3EDY5KV6LPxGDfTd25cHcWyAaiz3zsfrBc3y4GsIYlExrJTEC79kl/EtDpL8y8pEr3enfKBdD
5Uc+P8ezfoeCWFBCwwLmW7I5kbHP9DinHN0nobBHL5/tykvAod0Y9u5b/ByfS1fGdEjOFbqqMwtU
RmeIoQlZ3Fs4D732Q6nM3RTGL53BK+FeVZsFDKM2iIwWWpJRzmLpoe3uB+NxWy3XY0QLAEZngnDq
+0aANRnvaXGVYLd298PaEQ1lFDQfGLq8cgZq5P/Q0gUioydzbAUaSbByJuqAMVapCiU3zb0+55Wm
rYdtNE1VUdyngj2HsZRljZG6capSdzX9Ou0KN1ft7JNqh+cQ6njpWBD4nJPrmvEblX38B1rWZUYI
1Phn4KMW/oe2M8+Ba+CWK3ZIWMv7Bx6XJxXkzyW9QjJ+eVzpYtD1Cr1XA7/1+32HEpi/ohZGWQGS
/giBYSA0G5mdRxNFcQqUsZQeykixg94fdd6DdzV8uABhfIQgbYWOSALdNMrHmO6CQwCzhaXzFM6r
Yj2dusBi3ANFTdWwNoE1125xUHeJNw0OUkm7CcRYXIIVLhzjKTRNp5spCipQnBGd1d24D28snyCi
zS/PWFXChWSM6gtEUYaghGSEHIass8vyUFm8KsnVk4wxKrJhoSYcY6Q/usOxhbHVMuXY13vpZ2H+
IIH4JUKJUFzwxpOvigOvGz3kxqWZ/CNSjTZBeUQKGbGI+7p4jJpXqeMlUtaluWIwu6NY+ahqLQ4R
mW866ymLazvsT9Pwbdvi8kRhFm1Eu0xsisgEy6abjJOtanvJ/LmNsV7h8Xu98Bz6uF5FPs5B1mK9
6ENdP+a7LLJTR/JFT3bJD/ReOBxAet39YYEWgIwFAjt31moZpCJuD877CE4H2Hyg3iUagHjndnsJ
wV79UboOwx36WKY7lXtj+BaMJ0Hg7NJ68G8hEHPxgnF3KgsBGLJPfSmQl7rVPjwaYA3Tv4OuJrMb
p3DUG6R9sZrFTXLDi+uuV1gtfgJzNRMMl9MTEGVe1pRSCgcHazeiFu9CM8d7xvB2kC76IhSRSFFp
6vVFZURHfE2P4e0vZmZxn6HYcVtfeDvIGHmRoMUz66AupYlWTMPWZj8cYnsb5JL63FJKxrw3aVQn
KiZBud2xAP1tcT/uZ7+6bx9gCdOj6Uav2hG8u8Q2znge7kIX4Z5P3EjIqgu32EbGrjSmVpaVCU2i
F1pwO7sKNjIiIMEdXAuZlsJP3zmC0+O9JThjY+YGY4MtOkQhOZADuUEl5wO5gWvnKJ96PLdb9Kd/
H5HWz8Ee2EF8dxv/Utu7gc9Wk0r9pLQDdYHSV8o4HLyV8MB2wq716hv6KK5+JI6F8GvmaLzinou7
v4XNWCJFN8EOT814Btnne92XHcWV9lOCh+rk9ScLwd/gvrmjLMD1Pr7nBUk5280W3IM3NxEHCWvf
lwetPqFpn6PW6y77VaHYyst+TEo9xoWMp3j+iGeep57p1BQZ1OYiJqeg05130XMhGVM09aFczSOE
QunQM2XZ0x4J+JPw8te9/MnA44H37OctI2OOelEpwZADc2S2xJaK18HkPPq3r3t0P360d4aczZZK
7V2VeebwlspPKjnmFW9eOD3dW+rI2KBWQI2XQi2dYd322n3UgfB7LOxIRaCtBWvgzDt7HNPK1t1b
MqYJDxhX5Aa3wTGjoVd3PMVO9krZXsHZfEjveeedyrAlI2Nu4rSv1HaCjNP4RsynKPbC4WgmTwKP
Nox3JbLlQkmcdqkRQDicKnotz5ggbtNkruyWEQYIcI0351ZkgwudpEYkCXHWhL3k/RoIR2cTUiPG
HwnHUcmLT7K4gltNIXlRAcysHSK9kPq9yz7r+hvHOvNkYlybTmmDsaIqSS8kdFOBDyq+bT3tWIJg
33reRuOc4wtP1UKmPGysJNcA1ms7I6ntSOEWnPDkYUxFVNfo1UfZnqs+gGfeiY/xLbF1ZGdH5KK4
Zf08NMZuBFOcWKYFgWjNCeoAv+jf1fv2cq0lL4RX/MfVeMZ+1GkxTjnVeCSZsV26I72L58nDpFFH
3PPagi4v+I2TLDO+ioJhAb8mkNBKJUQOPXUXIyUVHkNfyu3pbPiim+ykAQzwDdIehaOdjfsJNymv
sodjxdinZZXkojARiK1IjU2I8HUoBjvWusdt7aSW6U95MesHNT1ojtUZ1RmDQKwLUCDDWYjBNE/L
UajS8HwCHgyjM1reVaNFB3VRBldapzR4tF2Wd2f+w7PvKg6jLH02lhgACpwEw7OQnf0Cl+stPage
xmOfhn3OeTOsb9IVjtGWoRl6q5sAl+fg/uh/iuOnrudkcNZzbuh8whBGDHARFcZayTVyUujepVuk
eRodUmMLt9E+OvJqUVc3aQFELdnCUkXRgAcffW5dNynaN1zG4lWDuIBhVE4oNSufC8hjYmpqfLIG
jsFdvUQW32d0zYq6TMwbiJFP8ApBLEj6wBusvYri6+3Dw0NitG0swiJVqCSy+EBQliO/SGiBANel
vY3DWzFGzaRI/E+5fl3uqvg5F/+G9ExeLBnVjMXOp80ct0MAQaTZ08uXqfc7HunZ+tG8YrCN7HqF
aZQlLbQT9rNXnX+NYYl+jqASIT6oc3gJu/Vk0AKQeQdJpTVL9QhAypcp3ffuHF/qFoNDtQcJ+Z10
N6J8UXFKt0HBRsjbNI5yqPQaXaypUFdwZnLAK+LjJER2rv7UDcG2Yo4ScheWsQ9JPiRxTZs5RJ9y
cae7yxQkt3XR8I6JsPPbtjLy7JFKtXUhGKrlQzOZgDfXDyKGcw3nGosXBOj/+VFN+052SpH35Fs1
tIu9ZGxGXaNLRo/gc2gglNLq6dCgo1DT8z1HtlVHfoHD2I5JlupI6C4mMN5nXvrSEdc8o+/HDuzR
Fw7kTXmTDtIbrx6FpyyMJamKiuhEgrJEZC+PiWOasW1mT3LziSMgVYY/7vuFgIwpidWsD4MIAqJ3
EGFKPI3elbsWRbygPz3qoa1xtJO3cYxlseq6SoMOliWSDb8bTczrCdysljkw6+WuV7nYjqY4NoS4
qIDTfJ6cBuRcoHi9q+HYq99/zR9DKT3OOjj4XYsXceFsnsYYmr7p+yil8wUz6VOvIsZU+nV3rtKZ
cw3wTp7GmBQtsLIgp0kA6qylR1RK2QMIIERMUthWE3qEN7SELfNRK50ENR3hGk8P7fgk5F+3v8/R
Co0xIc1glEWEbDa4ak+Rme6G+hilIUcneCCMzcBw0x52EUJYGNuByc5md2pHTrKOh8HYi0EnppYb
OLdS5ukw8lnyuRg7jiDrT6CFcjPWoRumoZ8z7HtwK3mVR0etzA4GUdm5x6+u4ZhAjbEQZZolDch8
EK8x9rNcOr0w27XyCDpCkEf+VefJQjLGPMyq3CXFZSRidR7IbT9xYlzr+6Nj3I5hWZgKwhxNgjKh
klD2nIwcC/1LMbyI/eu2Lq+HBk2MoKE0dqahMzKESRwSWi6HaMJluK2deIQg2ZTZCDOjixNz7VJe
+mD9gP7GNJj0VmJWmOSXANOsE5+o6I3oTc7bZj1Ze5XLYNauQN2FrPfAqAdMnOp8cApnl4blbFe9
/JUiUMpnSkJkgErxo1OBBH6DEeM0M6z+HAno2tFPvL1PVG//sGkLBEav04BISU7FyVDdpBcnUh/n
Ad3liNWBwDH+K5d6AcdoRdIX8JMmVG2FJPGF5JmIqHDtOTKtntUrCOtTR2nWEjMGSGSZkT2Momnr
IwYE94EjDH3sClnG6VdcvesWiIxSJEqJJha6T5Wmv4ul5edW6wda87Uc4+ftDVvVcUsHPy2GsWga
S0ylSHmpRCUtp6pfxepWSTlmdX3xrt9nbLcwRuJk0JhENUjuQF4xz8ZukxfNeErSb9ui0M3+U/eu
UIx21wPYDNsB6SBZxYz38JwkD6m116S3vN8NKhj299t467t0xWN0PTCaimgdRDP61LFUR4slWxty
W+MGXOh+s5Ihuy5h1jviN5j68vHcwlPINDgKNGYAAvUHyg9J7FC2aeCg5/JFrHmvSzSqMounhxLh
qoCpx1PnmMeYqImGMLvRLqHOy+xA0+bZpbULZInIOBGiNVWSVsFqaKb6Yunpzqqy2zSTOLq4tmFL
GEYXQdECltQegjVh04HFnzRoYSrvoqiW3FkYHrfVY+1kLdEYdUxTWUhMAjRNfp+ays67178BUDAq
V9dNsLEwVkJKMGMMUWk8EaPsGAvygRS8jVmX4QrB+MKG3uUY8NEggd7cjPXrEPCuv7Uzi5m4v2Vg
NJvEZpsHHWRQH9Dwvqv9CbFnWtRhXKIGsk3na6F26b5weLf7qsO3xGb1PMmkqNUqWvhAyYjyXeIG
buAldwXGffDKEVcdmCUao+N9bgRqLUPSobEVr3BLJDfTW2OX2bR6BQV7lc9LmK3Wyi4xGYWXatxa
ZgZM2Qcp5H3m5r7k64d+H8PFuISGb4f3bs8NCq0ftOuuMqrfm2UtdglwE8umLA3mMfyaPGcHOsJw
3sP9cORv0av8ZNr5eT5W9httbuDvME97GQOdlgkmbvb4GdGY760+v5+NvyEvUUTdgkdKmcxZ0qxW
MSOlzVuQZmn7NP+a1V5Kfm4f83/Q098YbJkDafS6CGJgEK9HtbMO/rHIE5EkmQ5oBz5w0NaKOhYS
XRzWhfWvpElLpwlHPjsEGK5HKax+lehyU1x0+f+81a5yscYlFdNGmoEU3dC+8XzX74VX44TTv2t2
wWccCjfx653IZ69cV4wrMmN1BFlAn7UOxaAnv/oegXEZw84eZ5Q3iM+pZ3CHvPJEZUxNGgapZqXY
whnJ8jGE33jqc8nJktZW9FPX/9jexPX79CofY2sUvSdCNAIuKm4j4XNV3RjVl22If7BnVwzGtjQk
r2vNwhrWGLXtwC3BNOPUmb6FPu0MLI7/j1mhPNVkzIqAiSdZGVKxemeKz2N9m6i3mpnZMYrWQsPO
lMIeuJS3vMVkrEilWj1YVSHoPCLgpQi7rk92pta42wvK00nmKTOqSVJIIU5DP4jHXh4fZzP7i3f6
4mizZQ1TN2QRXGQkBwLQR7tl6w6Gty3Fapx8icE4JboEYjiJAMO81X3Nk/amG+zJPnhSae/wLa9j
k7M5bC1DrTSBMZpYNb39orcgWgk9PeZNXV+t8F8KxdgL8HvFQl4BJcWkXzBI5cgAZB7NEeoSipPi
s7KruGlWnmiMzRB0VZlyHaCD9iwkumOmL6YecLRuta1lKRpjKvJArKKyIbSGrvo8es1B24M3xMJY
eSe5o+00oMZ5iY4812Td7/ttPWTGeoiYWVs1FQ5VgiBrfaHUoBy7vPw+51DJjMUwtKLOFUroV84z
SiFN9as+kN22yq/ukySCX0yXNBNkiB+fS0IjlkFRwY1shfPcv2rym8YbEsCDYEwQqN//A1Fn8d6S
Ck+aJk8Bx9a/k4QxQbGcVVEfFoiztgdDuW/Ng1R83YZYvQivi8WO19N1tR+aEIsV1I+dVdhFG+3S
eLxJMP2CDNrJIpWzjbiqAgtExiDFSFTXk1niGTaegmCv1hyjyvs+48XU1WyB1AffD8ufavFVmt7+
3e9nbA8R2iY3Knw/TYhfq5KjzcJfabCC+Z5Uf9HD9FGDlbiI5qDEYQznXdt8KcxTrXFWiZ7nP3w9
6QrBnPfR7EiQRNh3ITbtctjXsW+2n00ewez6QbnCMGdRQluirARYrEwWHBMDKdsxdTqNo8SrKSIM
A5QtTdMVDYHUjwtWpGE2JgPMilHf6sPoFOh4jCxb6b2CfBWq3E6qV6PgZEG4qFQTF575aPSabPRA
lf3qUB6DAybBHgqQrvLeb+ureBWP0YeZzKQa4g6rGH1tsgdZ+66M/t9o9RWC0QeltPQ2bSFLp56I
/Mydj7R+Kq/fZxSh1MPRCmt8X7MeAuOQiu/bv5/+/z/1+fp9xiJLhSQVhorvT5m00/PQFQwLY7lk
twedWFfzBkPy4BjLXBepRGLKzRy2gg2nTcZTZZh2RlTbVtXttmXjrB3rJgY6WtWUCGBS/tIa39ri
sP399QctHbeA4YyY0ciOPs0yI4ora6S1FJTnkBYAGqGtutoRg1ZP+iMHji7OH3u1gGMttBW2tTYP
CEG7/efwlZKJ0Mbd2jddxPM7Cx4cnbJpHZQDP9G3fmoX6IytSK1GnVUNqzkdkTHf9ycVkdTukHu8
weo8MRnzoBnJFDY1xNSSEknEN7hxYo+eIe1zKDtV+zKR1uasLP3tWyvLGIqkIGNWY+4w6vWH3ezN
KPJNPPMwPtDmoSjldnys3iKLtWSsRgKTIcE04RYpKzucDmGcOCT0jO5tW7BVA7jAYayHUo0ahmkA
h0yRoye9k5IDeHD8bZT1t9IChjEiVtZIWaH1NLBTdKinyHe5Pyk2lLKwZa/0ItXmtfCuGpIFJFWi
xR0yz0NK8gaSlciR9AXMB7oENP3Uj88DjxqWs4psh7IS1f+hdJSqh8qY7aHdz+onzhryQBj3zhTU
cUharKHqV88IjfmCM7xJfr+jzwkk6LzhxLseOVrI0pN1ZZlL/YA1lEm/H3Jhl2q5k5uBrUm9ty0e
Z7tYQrK4xogQzYR0w5x6Uq/ZAvledbEjNQgb67waWGoIN44zy0RGTKUslAFoOmpSHgc/8mBMHprG
po0PMZcQk3cPWIz5aDMlViIE4lz91tTsBkMwAjf0A8nubmSUC/IegxwDaTHWo+stLYxUwMkp5tSg
Q8V4DYZPlnCMytcy+mp237c3jysf3d3FYdPDOJ8jyhtpaomTRgnoxx5FOugvsZP+Z9gcdAHJY9/U
X4P08zY2T0cZ01LIQx+K0YR3FrnR09SuzcS+azVOEJCHwlgTTExqzYySwsax5czkKZKglmbnthGv
wm3VJ/ltt/6YgFaGgaUlIpBAJYnBYz+4c0Qupf7/rPwSW8QitVKFLDtOdXKghACtkwU2OUt76654
6ve00xhl+zfRXrSjh8x/kXzQGH1FUdgbne0wnXiZt/WY00JixmsR1CiShJBaGT9sbRQReuFL/EDn
SegWyEAbf34TzlxfaTXEukBlvJUuLkM0zGKdaVujdIoxgfzS0LXn9SpwDgce6B8Ph2y2cVBLF6T6
jo6QwHMQczJow1Ow40XweOrDWJohTKIIJbyXIEBvvln5+/Zx43h5IAL/KM3YG+hrVuHlkeJeMlpb
lU5heV9Gx3lGpnnYNw1qOZ62QbevPoxE+ogZo9kjUE0IFYxoup1DJ+9RgMClX1gtUVIWOsHYkgF9
fqEoUZxb/UgL44g9HtHSjEFFPP769azCAouxKG3cCYgfAwtXgp98RnGwrz7Pvmq3N7QEUxlsmcc2
ylnGy9YurHTZpkU8XVT+htZ2x3vl1HyinV2TG91NLqr/PJ468pSfTbKVo26JSQXlNwfDMQ2nVVBE
8oTqFbtvHir5Jdbeg3zcD+FJMzhhBM5RuPy0hbg1qEZnhRJtx+pR0U5tx1lP3nIyFiRXjMLqL487
qXAztFOlHbq7gs7ZVv7tyxzjjj8q/zhmVtFS5TfNJ7k+9eo3XX0SKmLL5jehuclNXo/milwaiiwU
9NxpumrqzAkflLlIBLXBCGld8Jq+80D74xEzcrflWrlSP8Awh1poigTTA1v0Oqcwvbq6F0Pteaxn
u1Emjv3gQTHnWid9GmHeuuFWvXLqyzSwZUMEWanQuPJAePO+V/Tug2DMyY7FEQmtEGh1lzlGGJ/z
rOQIxIFg6zVnTFQgqQAI0FnbSpLdGUnP0W7OmrHlmukwJnEXYXtCFTSoSmZ3sryblZNsyBwFX9c3
w5RNjItUZLYhzYwspWjD3nCJ8R5qlm2I+z7+tq1sK88L7MkVgzlEddeahVACY5ICzyplr0POkejh
cTTv4qr1ttHWt+eKRiVeWJ5CLpqsG7B2hZHbHWrmdGnwtyHWt+cKQf99CWGAPnDIACE2NwQt2xla
gWon4a3bWtfTh4VjTmkiWoMgVMBRfeFedkB88yS/xU5zEs+Bp/kNqsaFQ4k3k74DCR6vFZm3kMzB
nbVW7KYW6JVkN9VTEfz4d6vIHNU2NbU0GTG+Ht0edmGdYv0sy+eK3P8rGLauthg0q0I4wnCDeHrU
x2kX9dFtleVu38ucS49zmNhSOZBKJXqhU4mEY5d+K43E7kzeSAnOtvzZizb2UWUBZFAz0TYyTfHF
sGkO/27VlI8qPlhjVckWjNxsZTZOsBPLsd2EP8zg878DYoyDbCWo4lKhZULxPIx44r1G0oPG8/h4
i8YYhbYgAe2LxGjw8TQUL7H5sC3FWpBteVRVxiQMotolYYD1ajzdR/UNppDlTrDPD6GT7f5qpvoH
OMYylIqMdLoIJcjbGyur7LbwlDKwhfh1W65VS6eA4EXVMdRGZ5+ruhwMrayVhou/7IjZuCADTO2y
mfdiwa1dXL0nFmDMWzQDfX0YzxUoX8DLAq5BX3lsdsVeC1CmKXqUpSIw7PJ9PNec+tBV7VgAM8qu
d0mGZyKAFQUDpSKUhDW6t72Qq6ZhAcGoOUlI3wwTIMzsYFqPffgQo41pG4O3WYySm2pQYzokNqtP
e9tK7kNJtsE0E/IYZtfeFRqIE39rBf0hi/tvLBKzbaLacNMJ8TRaUVcP9vzwKxqKscw8xh7e/jDa
LqC8tGhELF6o3+Xz3Vy+bC/c+uldCMRcdTKxhi6wADA4BSpFpL32KHaH5jILJdoNCPDGu21InkjM
5Sc3vVjKBIizcT8XP2bh+/b3eXvEvjfjTJty8K9QkSgvSuaCYX7furRB23L/hgt7qRHsS3PSelMO
WqD9IuutfXGwzWdKCkZrlvRHiUclwlk/9n2pKnMjyAlUsFH03UBER5F4bz/Okf0j/V6StBIGyBRK
D3J6TgVPqzkOA91lJhr4YdmolIuD1FidKDc5IBLQQbQ+2Q+eDioNXkiaY1gvQcAFTFo1s95VgClm
4oBEzq4IuZtVNNBOgZM0xv9ehQGpVEMUNQOtemwTXVPFQlVK1HeYCieIDVsU4KjGt9H0N92USyj2
LVYFajSHOdRgcLpLOJWSu6iXWvf/Y+26luzGde0XqUqURIVXpR06J6cXlcdBOWd9/V30nHGraZ7N
Oj3Xj7ZrL4EEQBAEFuRMjeJl/C0XfysDBwDm0ZYsVMHBRI/o8vCq6GPTfdFNWY2UKEOFsbdUVW3Q
uVDV4nw5yEgdcyMbNCN1J589WiSbbzSu+oSSLIQUzY+YeDKCebEf3KFyjt1qol4bKFDNm9UDIVC4
XIFo8wujH2AMc1TmpJhf/UP/d3icYycdCrUow9MONkYLKR/jGMyQpziwfTbXy11BfI0SX81y18fL
/lFo3DtkzuNHlap2cb/iPFYM+yHKxuhmTUnzvcAAos+XoYRGvoPiXP2UVHOS6BDyHyqWLmBTfmTt
WxKJ+Jq3pNAwL5kscMFLc66Kz32RPZqRtJJT6HgpsW3VMCxi844XQ1tBCY30m1/aZnI1rFb0OFVa
VrgaivrYYPS1m9w+H6rVbSK1VG7aVm8xHLcYZox5tZKq9jDaortD1iG7S2lfSXRKuAy77+NiOcsy
rXahBlS4/NEOd0R7bmVUMTIIzmsPtp2YjUYtn5jBqt93qAdOPlzWGTGEDXZg3cGcAr5Wzskm1RpW
AlfTnlbjtsp71xpkHacyEM7aMW9+XVuiWT7tjklxg/auWtrnwZb7Dwunr4JwFq62fa2oaLeG8jM6
k+VKzdz4QL9YB9ZL7Txns3d55cT6+QrIGTbyXFlXmgBMqrB07vrhPam5nUCcNdMWJuFQ7MycPyE7
7G725HX0FtzR/mVB2Or/sXIYR26DTdU2Hf7QHpsVEw9jGJqhx89Wp4UzoSWbZ+JVhEpuDsJFQ8IZ
iWcDvFR8qVQbt3TKCmTo4qjxtEo9W1UqCXWEyraD4C53oO9RjCkChLqVrq51/hh/6fCadHnRhEc0
XjVMFRyYOoYwvw2ocouWbTzDCZbbMek/RmrP2PjjfHarQdaELj4td2CcH9CqUkn0CmBTiJFVPrnK
ay9+6YL8HhMUPTrDGUr2SfQACHrBV/nYKu8iud5E9ZWz4NjCFW87mLpWnzdr1c+qUZlX1K4MDwV8
10PqdCHp0ypMl1rGUSTWlddP4LxGOjXlFm+Q2upP63ijyqacCRXFwvBsU3NUDMLgPAbYSpD7jpCv
K+PFLeYflnKdlBL3Kr4d7UA4L5HYjqpECkK5f+4rpVf8hYk9HnvyXi3JtslE4nxGNnRYMpaCLKwF
1JEYrJPXJzTmf7ys/BIYvqLSmm2TJB2SQlFuHImD6bbRnASl1coKk4Wu6XX1eB5R8PGbmT5DnvG8
haz7ZsWL4l/DVRSyqYnTIU3cDfXCwb8Tj/Mg/YAO3rUB6tTfxHh/TvWgiH6+B4Ni7ZHcUFHh/da+
2ADRsYmwhGadugPmRina50HuOcQ79QrD2ZBNpmmYMzjDtnNXL7tnU6qTEGWUUTgENkYtGR+LF1lR
nth5WK+onGVpWpWkGnvrscfNxXy2yn4eUFaejPc9piGv3VMSo2o+fgelEirGX2E5WzOVuNqcHLCJ
8SPOb4fYdG37YUwkef7/YtOYHm5ruoUAgNs7YwTLRN6zk/80+RiQEpYH85llPFiLp/F4WVGEB431
Csbt4KBEhTLZCOqn/rM+3Kv649B8IM21hpPtMpKoRAfr9wrFbZtRjM40O5Bru4sLtzk1YfwlejZR
UxxGd2DKdvO74pC+y5e8gnKbplKzWyMWgA7misbHwsVUbjdeJObGVumPGMcxqWGjrkSFirw1tw4N
qxUpSttv6vV6Tn82RZJiCvfiba0tUQ/RhuGFE+3TKqJ/XecqOEkZFQ2xc9ufrOrZjtejkhYf0F5x
0Csz1GND1nomMvE9HuetBscZ0lwBXhsrs79QG/eepNZdY1KWdwQ9aK6zqalqmJelcqvY9CiATVQM
H8idj466uEb0QZnaYMlPc1m9B4uomoN11MAcxRkZJuZUTmq1tt852v2YDZ4+6+elbz4rlCaYmZaX
EkChWcMRIwzGuB4QonEbh/QA1VarsXFUx48auBsUz7zOrxlZO/rSZc5KCAe5kHVBnGXrfEapS9CZ
brbK35GBFrC8KQGp3hbUIf0sqzcUKckejJMNxGlTpOUAc5oj6PVNw7NkN0lRuLaH4PUQM7FKJOQQ
TlXl2TILjLxfc9mbpCjFoe+0gvOGuMJaDbqKbb8eDDQebMtdMaQHxcyuVz1+qtMS02Mz55DG1uGy
cxQ5EB0MU/CPFru9cKo/ogE9JTZzIKri6WgAHm4GtfJX/XgZR7SKexz277u4W42GIW1X4JhoiSya
9bluKknWlHlU3hei2wvXFuT7cCXmRIlsJaoyDZbVENOtM0x4GF+q9gOlI0gIFdeSpaWEmr4H5GTq
10LpSQS3sR6iGzAsY9JWfD2HS8AeLGXuULiAcBggPkbvKhpy3i6grZVbN5lwh+U0uWp3yGUMUyLW
SArOsd8I3ImV9pFZGCoQTNADfqnd8YPD2PUad/ykfisPg2u4bLy9ygaWrbLpbCJD3oNzEb7urDEd
B4Cryj2e4byt/pl3pntZCSUgfCUDS0qkIGzHqJfmxl78GRQvavHp32FwHmkwFqQrSwiSFU5A8gKT
CTIL7wSjpKZbRBqz3y6+jMHRxjafcgiDB/8kiI9VmPj6I5oaDbf60J7qEDp4YlOJZJootDNdRcBk
G9TQLM5XLQsBe1eTYhW7+TlNTG/C1KU1W4+pozte12PCTGE+vGNVdSRXdJvgXOELQ7TVmEicF7Zv
2esD0ecwQdXGnL4njaMbRCPUMk1H53vEey1F+boD0VbdvNbTxu3SSMIZJ7TjHQRnZRHIyGJdA4Sz
3ebJS2RJVkrEFED3MnCWVJEtb6oaAOVPxsBY+Qs45ocr/YAa2RNjCsjOeIjwL++PRCo+dz6la2FU
G0AnmufHqJ7I1VzrsoSR0H4Nw0R20ADBpMH5wB5Mj7QyoQW2emfbudcsAVJIEichjHN3INwGTfEM
qtQMJxUmcS8vetSbXl+Uyw/V6L5Hxoq3BzJLyieEFmVreA8wqObgpvLWt1Oz3xrSVojQZnKX592h
bPr7TJtDu3ISN+lSdxujl3fs2A6T7ejuQAYfLB2cCYdXQ3/QKoOX+nYZQPgCZxAddKMasSjhKQuH
Bj22WuEg0buiKEALynPdggl0bn02jUMPFjwz+rJnKSkq553SetkwTxeo9GnyaViFyiOxXEy1eiAg
KEOv2e3ynjq/vaCcWrZpTuwpAeQyVB7ZmuesXZ4li8miTD642WNwWtnZwzBoCzAcpEbZDTZAK24H
fv27/sTGskrHzbFz6hIg50amvkm0EQyvCNiSm7Ut3TrSg7GpczdSRy8uSVBvY+c2hNwh69GDKklt
JZYoDLB2QvMlGEajoQCZaRAa9p+rXx0Nxt3moeHHS0Npg4FkifkSjF4ru1bVgcaeGfMgu8swM+YR
nO5B9iXuvUXSxieKvPfCsc/ZGSAmeq1GNgFOp5m7rdeDrrpF4UeqxNBFThOVZ3giIg5BUQHnXMhk
K/1ixDaoXk9Rfe0kz830Hse8x+CcSaE3mbMSYCTL0zj6C+ZLdvrTZRMQrpeGOzMeJvA8aXByLHa/
TgY7m4vEgOtXv3eor3KzqrjtBpm5ia5jSHT8xuLkmSxL1UBTavtx13ycV3Kv5FOolJsf291zrXQv
45Z70JfgsohihQdBjYWdQu6eV8EOhPsj0kYwugcM6vTyB6d0t0ej8BDP+WDjkNHiCV9gEMKBsZQQ
lvrgrLzVnMHKY2wceSpO5aN+LD30Rp2xro8oF5TW0bB1+8Op6Dpo+PDARHV+GhmmuJVxOZq4S+cf
B011tUk25VG8hCAroA7ugJpqcBKpizWCBQpvy/QOlcpe+qB9diYf7xJeHc7o6ZRsmVCiVzjKGvV2
Vry0Sx6rKpJfax8O3aMmmxQi+33uOkEXVCSYGVZs0BLXqjp30yTBhwyB90N5FllJhwVblQ5ze/J0
dFOnCS9rttAJGYaG6UBsU/g3KYqLF+1nCw8ehlrYNzWScYepqRv1sV8G6YEsRHPw8o/3Gvy0xR2W
LUaYx6iRQFVMfZupX0nujzICNVGUaICHByw8toO8K6dmTVEvWj7CcNoZE+bLm0Ir0dt3a2pBTL6+
Y+1eofhbaxVnVInUBFfjQTnTnKJdYr02olmyRcI0OcvaIY9s4qKlcqu2GXFXWTGia/2JnYDsPmnd
VuUJLKAhcuR++9He3EWWLxTtFYZtqcTASoI0ngue6mqOkUaMwXQQDaFeEn9Vm0OUO5LkkGgIKWOv
RRkRm/FK+IKQ1on1phkz1qe7YQwiOjJOvZv5iW9+H9zqq+qjYTiw7hVfyp/JDibe6VHi2DYexID/
ywfvXISJK2VXThEFiyUuZNcJ4wX1ye0Gp64H6Z20lFSkmns8ZvA7PG2KSEYrhaIGbfEVlx7x1Nej
qf3aOkRu6Sdn28tONQaAyZh6RZ5kD8y2eg+cp5vaLQCe9Otybly7kVX1/XoYvbSWLEjYQVjgrZ+R
78VahltI/Dz4Mgaqx2bZ1jeolTQw0zVy65B1KNdhhacJ73+3xb2InLYahl4NcYu9TLebor/pytV1
ZtkNXmwSrwrDGWLSq3Gzsg1kdC0JRuU6t4z4lLXzrv7grX85vmx2myi42svFubNtSZsJD/rUR1+E
2xffdCsOSvMlrolkAUVAsAFQYWNAvAViobcbOCMuMBt2npWG6vaON1btAXfbSZWxf4hGdqPs6xWJ
M4Np2yrdnnGuzQ8TxvuYX1YvuUca+IrRK2+HLkAFleMOAfFAL34uMHhZkXhUtmi8su6/gLOHwjI0
BaPqUeZmR09bUR8nbQPdjvloL6tnWdtjUsBAaRJc1lHhMzWcKV7f4VB12+FiBjNB4FU0iF6xBMaH
SnGq2AUX2pIdnMJ2hqDO+ywwKxalJ8qg3dCtHoPFMWf1XRe43ZdwscWAOQ+5xVLKbeJtoRaQYxGB
NJxgzvaygLJSlpoUeSADT08EoR9VUb3zVrtKZxyKTcNR6TTPg/lcyGIlcXbBpighApe7auvcluqo
wTKMEY9B+YfJt0KQZH/PFfd+8orbIlBOSphk/uXdFHlzYxfLcAbTKHQoM7Cn+kuJ5J3tz8gIWVnt
OxSsQ5nMvwkXcIfGGY3a2+PYszvwtHwolIC+g7GJ7qXh1q/WwSWX5ZDGMKYvrWOgzsUeQJP2nm6h
PQ53TrSVNSyxBhwMDA0KXNwIOB/ypJGYmmxzuOOgqZdsKdh9LcGowPR+S1H/d+zyU+nIspIiX7Jz
0Hxpkm6PTVnYcNBd/WxXB6M3XA0T55ZvdZy50Md5lPUMsa3gvdcekfMiG0nmyEAI7JuYlVEupwyB
rlF+uqzdIn3bg3AGq9g5iUYmlpW/WGXqKvrHywDC++AegbMfXSHoAxxxmLI2Hkbovxzp7cQu1CHs
VVKjKTrd9mCc+VSWgraOAuKgYt0n0IYmCe3p0I3Pl6US6d0ehzMjMyuMDe+d1FdI7JZxmClBsVx3
80tXS84wocfbQ3GWNFuRNa01oKprMM2AYIe4jEDcuSFe5tZP81UhiRCE95A9ImdUfTLPetYDccCx
nV1PPhuSi86e++iIWqtjeYdEyPHyegrVEL37mqbbKAHhy3edrJotI0sxnrI/Vci6qBI1F9rS7vc5
NTfaPNOjBJePeLwm+pHEN7qsS1sGwem52qaakusQwc6f2uIDRZHYCDK3y+sktqadIJyCD46ighA6
Ab/Tp8VPwL7E7oigkw9JML3ImBKF1rQD47R8qM3MamYGln5prautX/xhzN08/XxZKtnScSquKeO0
jj2uoCptvKY+DXBEWSa5gMpUjNPqtEipteUQpmuskNQkQC1hcFmOX+nBP1z2bsG4i0MXlVqfb0yQ
Mzge3RStXGxn8tDxZTQrUk3gbgwoR9RHYwEW86tagEEpXu6B2uXAiHhk9PH/Bc20kHCheDzls3pz
lZsRAknkJuETDK/AoYQ3HRP0i8MhfpI1UosV7zcan9Qz1rl3JgVoUb26enrVtH4W534HgjbJjjGr
/HPHXpG4Q7aabFChxMXfq6hiHXHRu4kPbMIq/ZCcZdc84eMwgtd/1pEfmrmWSr30FJIl18XksjRI
eygP4F4O6ZmcifdrcJQ0BSLk4djDcs7JiSIjGzvAVtfNs3PEGNkzqy7twxZUgkXm9T6DnhZ3PoLc
NZQV7ooN/FVq3muVxYjaEiY11VwLz/osGiyVxpfspoCVjV0Nfq8u57BGlGK2DdvN7JppKTka96hU
OGZnWasaM+RLasN5LDwg4JIzAGjQiWeqn3Ry0LLDRlVMBDgZ8XvIjvZycb6rcMokocz67B7Dw/sS
3AWMb7X0cltGpyN8kdhjcT4MFmcrpQXRDB1deNPkYypmMOibh7pJTFyM07t5wBCaFfyMs+4WFENa
xsZfx0XiTMX++nUvOf+GatDIUXrIbDl3WFtrlISKwls6Rd4Tk+JQfAfOo7d31aowmllLwYGeNrG7
OA8jHlE3MBXV0blqr42BurS7X7WXyzoq1JwdKre8ilp0lq0wVCUgBhoppvyxxsjMCjTVTZr63Sir
PxU60x0it5BmlI+2OpdQnuqqqk8U8/CmHCmRn5cFE7u2Vxz+hmRVbVzVGyTTDoSlBs+W5WZ30xUb
dIME9jF9ih7nv2S8KELXskPlHHgWqZXatpCubVa3LIK11r1F+SGRTbJr/PiUtR7TcXAw8YFNb59O
oG9+YsOQpsEt/moC68EMtSvn3r5tUVdxuowttIOdgJzrjq0Utd46lhVNI3X/aZW1A4qDlh0A55zz
ZGjSdcXIgfU8nOqHxP+mH4ywvYvfGbPsoNhm7rLHfWmpRmRBFvUcreDq7A9q5qPAsfqwBZ3Xmd5c
S44EifLz81NQ+z/F9YaNq4h+tlTk32PNd0gb9JEmCTDFN7WddJxDMTF4N9M7LGSLtDEb4dYRhGSm
ayG5qfiZp17Jrk0y5eecCdWplkRMLYd+djP9q1Olbts/XVZA8cvNTi7OgSjFbGolJq0i0lQ90D6G
KMi6MTN3wXDx2+hoPdT3xQOmdCHnQk6ynimJ+uvc+25JFSNdmMoMxfNEwyz7cFk6gYKYiGfh/m10
6mk2dzPskAqvVnNEesL41Cl35oKNK5+z5NtlGJGVvcHhzFhJTUcBhRzFvCf2KETw9EUfWXDS3ciC
E7FINt73UacMDkZuvzB8d1GTaqF+A1Ibyz6ZbeMZ+fVgBZdlEmgfRPqNw0fpG9qvM01lIq2nYfDM
9jjLohHB7r+B4Lx7u+hJog4z9ZFtvs/ZcM1YRs4vk4JTAHtCM0hOAUGsyCXRc6maGFL78fJSyeTg
dt9IQDnQWwBZy/bOtJ0rK3lHuvDNUrFP2PlWsloLCp0BMRUoHW9Cp8VcAS28LIdssdi/70CysUgz
ispF37ae1ubWmke3klWii+6abyRh+r0DUeY62eYZkrTB5Ku42Sa+E6TXaINDCY7sjYg5ZS6SfwPG
OW2noPmWVZBoIZq7IobozMolHV5JDLc1JDXjgjDCJDox0EFgOJj/zoGN49bYE8ZLgxvVDqr+uW+f
s+WbgupPm3SuMz5c3i3xSu7wuPPBidbKWgvgVai3P1hhfVizIMVkpKPuZYH8gBeqxw6P8zxm3Sbl
lBHql7XyRSNIHK39WcnfEfPtl5GPNIsl1/tthFhxb+nnUQN1tJOlc9CquWygjNBwXyXiG4UtKy1s
Vd0AlZ0147HaPl3eIqH66SBIIKZjgSSHcwyzopZVPOD3u0w5dW35eW3pqSqIuxTGsVpWSYwi3qBX
OM5JLGSop6YFHAbzWN7c11+iqXvJMSbnsliiWAhb9ArEOQqlM+tqmAA0e+TTCGqj4ZRj/qWrPo3+
8BUltAdZwaxMNM5rLHYdZZqxYqeW6VNW2S5eYQ9ttklsSqwQr4JxJtyaE7p0MuieWjy17akogssr
J/t9zmQbVa3oio5BfwV5PzJD76h6fbMxnIk66hRrIFzAMmmfN/pVW+8b9a6Kf/4rKUwualPp5hAU
ggNFNfxsarApPy4jiPIUe0H+6KrU09UxmIYZN9U1q5aqPb38T06ye0ApkX8ZUGKpJhcn4Am40U3m
CcrshmIOr3KjKo+qvrimKelQkWiyyfmEPnamRbGxRZj2fphUkOJH6qmgsgINGQznC4ZBL8o6QpiI
+QlePH2bN91L4vc50N/2wrfb1n3cRzrbJrQVuYpS+M0qcaFSTeAs30HGamsGrFf5oXw0UN01XbWf
GC095qH78ZMsmSmxUJPzALlTUSczAWcUV1V0m/eSelDZvvAegDiZgggIEUmFxKw1+Tn5azDuL2uz
TAjODfSToU4jHA3uCGyCxwqKe0ViMBI5+D7kmaJOg/TwlDTG+YwnnTQ6KGr4r+TgGe3osNkVZaGA
bXzK6Es2y5hP2EL8ER++HmQWZ/a1VVVlkrGFqms3S691zOFsV98we4xnBLNdh17NdxSc7l0b3zFg
6XSc1RIa0K1XTveEeVBF8/XyuokK+VCESVjXsaU66BB6G2QnUY8HVwUL13xDf+7moByTXhWau/j9
bY85syBpar20gxIG+Yk9DuBZCTmMy18h1MLdR3CL20+NuapoXPLB1HCY7OkcdVNwGUL0mv1GUM6b
qpoSO0aDxZxRAcVe5Zqn4ak8GGiCqkEI4ZV+c8j7fykYE3x3hSGTkhpLrWEHyc+6/rotLxKp2Ff/
oZa7lWPGtwNojDmNBxbZI74K0w7M6jVoBQgIMQ/zc+4rfiorHBTvFejcdJP1ydmcx5hLJzbNZsDd
pfucWPahyGqJ4xOesGjA+w8CPwdtJF0ftTEQ4P+82rke18w3p8rrjCd1iNzLKygRh6/Rm5IaJtYB
rEHFcXI3RO+6j++k4XTbqdo6zysALPl8yvLGjTry15bIInqZHJx623myFFPEtiXxaf+zyAvJQgnd
OJvjgScSkFhQ7rhb8g3jaAkSZOm8Putr6upNeadXsrc7GQx36kWdSVa7BcyglK6GKukFLN3le06L
nSycDg9tldoVzj1/SFXiEm36aQ+ysEq8Ib/Xiw99MbWjSKoICYWxbMKBbMGwxsFl3RXf66kGz0gd
zdA0zvrBMFaPMW2Z9bMWYxRfH5xgwOyfKpBnSMR3uR0aF1+RNM+HdulQm3ynhEtYPLP3//qmucIT
2RLUvvFRFgKxzf7Du+0QOZ3radr1mgP5slT9oJbx/UJbz0jXT2r54mzoJIpb//KSCtVvh8ip37L1
oPqlkLFsbkv9VrVPVirhXRQqxg6CU74ymjejLCEUOE1ve2N+XKpVot+yreKz5ZkzoZJqA0bfeCzh
k/kWKLmu6RcbBQ3DQ4qRYe9KoFGKqhBqmtofDEibY3VEz3vYlPXSGC9p92naAl07WYW0+InFJH+q
xSsUW+HdoTfOmCU8MyhrQENzg3TWYrntJ+tQBc2L7OFBrBGvYJyNJWttFY4OMLV8SlvqNpjoVb1c
1jpmOZcE4iwrXkmtjikwmvVjbdyqS+brceLGlqx6VSYMZ1AUTdFpogBo07Ojumq3TWuHTSubZPpf
HNPronFmtPVqFiUmTqPZi3EVa+7ql9IzRtdAmRAuGrL4USYWZ1LFZpZtrUIsut1qeemm6LKZvl/e
I7HZ/iOSqXKpjK0fnVZNgLFsoRV9Al/Pew7Y3wb054QKdLSoGgsUHP2xLK40LXbVVOIYhKHV38Q1
hqriJH9rOSpOvqVLkVLP8cdDF004N6hbXtP4sKXLS1nLeM3FO/OLKecXIBf9lGTIN7PDKRhpymFw
LK+uMt+uZc+7/0XhXnG48Afd6QOYXnE9m0LG2nyLIUZ+gX6yD8kR9fmO/w6eDbQ0vuJxLmhtC7Q4
ECxk3cSh2o1B6byjpv0NBFvanZdbsxYUkToglOYh3TCNe3gcqtNKfmL6nkT1RE+7b7A4B2QMBEM8
2FOhcbBRaeeXD5nvYETJOUlcxauOBH/paW6EOof5NLr18bJtybSEc0ujEuerZUBLNryFaqFjP2W5
JNEhg+A8EtGUZowirObU6N5Inwpwsva6BETsI161gvNDer2SZjGxjNZAr9usOKuzbKnER8VvCD6b
ArL3JTcx2djv7MJdaWgn+imabc+2P1/eE1Fd1F4n+JSK1g3JOk0QZpyUH0kbfSzTrXbLnqXuwNBn
oQ8WiSk6a4eZrJJ7s2S3+GwLOGVUSmaYMzj63GH6Xm9PxdRIQEREW28k5JxGgUJzPItBws6n3+yf
GA0VKJ52n4VK0PvOYTqzQfeguPDp7MlKW2UScg6kK7KFmAr2cTIeFVCJpyiEodm/00d+9kK9JLlq
dkzA3gm7kYSKKWNqEuqjSTHcAdR4Fh6v3nqp0QR1aP7rpF/JXdYOwVJhUMpm+PYgI0Rn1vNHlLSD
4kw4JqU11yVubaa+3A29feoXSNRvJ7Nqg2hub3BvHb3JXn9ctgShVe9wOaum/dI7mFOG4gPziqiP
C324/PvCQ/n372PYCLeEy0jLKMHvz8QKtPZemb41JoqCy8+N7Di+vIQWPwUr67essCxAdfZ0h4r+
Z2QYXZOuT6BYAg9QcZWDPr+IttNlCUU9oHjZ/EdLQNrxVkRnnTatHoHb/owOGtoV2pv+gQ0WwyM0
qp4nPEajsBRv0Wm43eS4naiSS5fQ3HYfwJl6tWQV7vwsIFUfYnq7TuAYlxSSyiA4ix6jxMnaAhZt
auYxssD+tm1f7VgWFlzWRnAEvF3KIorUKWJnpTIbwWj1fjYYkuNY/JKCxmCboiAKjcAcRptVZRMv
8Bsavfqb5GhChhtd3S3mzIOBQF4xIA7gdpBcBOLoyqiUmHfx/1qisMPj/Fba2Rq8P4uudHS7dYu/
1Pf475IjRuwdXxeSc1ltDMqBdoNUeUdzVwPHhgsSi9FLI6cNZ4cM4WVDE+KBQ1QjBvoz/mARjZW0
0bYezS0T6UOS43RJE8ydTjavnqksIyjUxB0Yp/BOmXdrC9YIn+hNUC5NgBdlyfqJgxCLEXvg7QU9
5JzvRbuAsmw1MIxDjfeI8oC3/NN0U3jSPhphUuEViQ+sTC2n41gBCRN8fjVFNAFmfv167pBhCT3F
Doq7hfVmi1lTKhrr1B5kjcXwQOfsnOilhCha/Lazw+G8Lo5DayhLiFSDnP28+ARURr1nn/Qvc+Ya
vnEazvq5AxXF/NH25uMQru9Kfts6WJZ1Cn4NniyVEoxtyAw0w0XT195W/HEIplSWMhYqPUg9MCRD
Vy2H94j10NTg10OnQt5iTGnyXOfhjEe6rnjPGbLDYd+xu5DF0aT2UwGcuYjdOb9d56eilRiwUDV2
GJxbUhYnLwnrdkBB2u20JiA/HL5seNh5h5/AFCUVhC+GqfEvi0OfFQpecdAgY253ta18npzJM/oG
JQays1/oJXZQnJdQDG1F8SYKd5O6Csy19fp6PFyWRnx47DC488qKZzPOR2D06Cw20e8zXA1nNsGB
zfqyvl9GE6ob/BHjarZBcsBbb6uVesR6qMwSmS0nJKnjrXrwLoZyk+yAOPPFW1eyWATNqiN5GNc5
KKrOs3XcR+w86NJBkgMQ7tMOjYuQzF5pl22EqdL6Zpg/aJNkk2S/z+nBqudGPFX4/U770eh3oyOJ
MWXbwumAojkpMVNmOUvrra3q44RFdOMN03vKcnYLxbmBNUsW0hjYFnMDk6tju6grDaNJl5io0BM4
JohDMMdIR7LurbdBg22tVyVq+tdlvcoyZNBI7w6GjDdNaDuMAl91MCkEBOScx4mSuWhA4MVSP/ER
CR/0lBsYxhCDoDaVDpsQCbUH4+IhdRg2VBpZSNQqX4r1ZxJFnqlLjj2RIuwxuIUr+3YdkwS9/6jR
c8v5WHafaHtrynLcIn3ewfBMuxkmn9CycnCjWAMzu28KySu4MCe3B+D8DBoxithoAZB/WD+YXhbO
N0mo3rffWBtVcXZ0t0JKrgGxtCydLhYN7/vo/ndQosyZUqs7eVUzciWt+stOr5ZZ1oomVoNXAM6E
uqWkaOVAYDKmhhdpaqCzQCgdJJYq1oRXGE61kyJ3lnKGHKWmvMw0vlkaFHwkeWjrjWy3ROGjhtEf
NiGg+iG/rlS74EDR0YUNrmRUOrZZi8a65UeTli7+301eZPfpRPxFS/3N7s9FWwaZvbzDfe/xOfca
aZmyNcyM0zp2yfDVzt5lVq8CckqRrqaybR0DMMpzo5Xe1ueunnyPC8k9Wrxrr0CccqSZMZeo28VD
4qbOnlLnGNe+4hajRCUNcGn7638/ztkLOgYWGJaJ+S1v/aw5O1atRzCzAiQ4pCpCpf62KLGbS7t3
hWa1Q+LOcwXejgyorPBpd27RyGR+uiyJ0Kp2v8+d4OCrdowaUThInuY2UMroY4wGitOIZmj/PUgY
74BJ0+hi4DuLLDAt62TCWW44t3lV+U59MDTZiDjxcv0G4duKRrtMO8cCCAJ83JRqdza+/ysxKLf1
q5PquJzgJEeX1HlYirBKx+e0ziWRj3hfGAGYihUDB/dbDQOJnBpRBTBtdbUYp0k7ZfHTOyTR/ibb
woBFftpXP2JqSPLrmtw3fp4ei8HAe7XEnQo3BGUmJlFBIApR3soR66kxzwaSC6myfuzt/ie103f0
JWg7CPYJOy+qTiYG99aAsDq/TL734EjTvl5eKqF72UFwfkzp+izLWIokmr9MJHfb+LZCwczyLyXh
vFhmLGVe4Q3cN6L129AN3rYkCspfrY+XxREq104cTrn62gZXfQWcVrnHJcg1EwwSl2DINp6L2hwS
ZZ3NMEw1fy7BqJTYjcR3saCMz+3vN54L2mrkkYyBRQS6triWkwd2/DWlHqpOx+jKLm7qJnlHfK1h
aAbabUDKDbN8q2pZi84hsEqDfyIrbsZN+VlFyvPcLJJWL7G6vcJwTn9FgXDUpx2SZGQoXdqXN2sT
f6+i9WpsrXcZ6CsWZ6DjajQFYSJVZnIq+/x2Aq/hZXVjW/3nPr1CcAbaKG3/N22Boqof9MlAp4Ve
+V2cHaJ2PNdaFGSOfbyMKUxHa8j+6fA6Kvj+OOWwjULRp7bHkenPmI1OXPTbZ2EOthLrXIej6sr6
qYUK/wrIV6AqppMRtcGmKeWdpn/spfziTLn+WMYdAKd80Ecd3JOQyLqLDsNd5iO/fq6fGSmsrAtY
6CB2UJwCdl08WLYJqCIyQ3Oz3dxqvSZ9xyhpc7dHf4zOYDnpVseSaW3tOXl37NUmSHvZ8/evw/LS
ynEKGOlF3m0WW7mn7poVIOKwQ2OoFSB/hVPDpV4SOFhGmUrIlpE7Nqy5SnIFA+p8PJYpy7fWuJ6m
z5f1XOgqdjvFHRmg5p4d1D0jjxnlRzUrr+MsQSpja8/9mjxcxhJf+3dg3LmR9eb/kXZdy5HjyvKL
GEEDuleSzXbyo9GYF8aOI0Hv3dffxOzdaQrCacRqnyZiFatUFQuFAlCV2bf5CHsWfwx0aNVXty58
2N00oOuVSTrI1hO3gUzQslanGWBlvHeNY73u/6M1XIbACIPVgCzqb2qC/ljeW8cVLEqMLbvcy4ik
r4fCm/fatS4cVYmZ65Rdm3xprI/Z6kp2p+see/NQO0+6VtcplpM9n/XqZpokd9nCh5XLen3zIptg
1FnJVACw1mFGKNge+h0J5RRJYkuIibTNSL/5vnFlSqpC13CPlVS4KoujsDFlbFriD3KB4MIrgvZV
qUzY93pa+IneB65be00+edejTLj3gWf+H0u4IFNbDJgZjIElqj5EBZRYY3QbrM+98itNb7pYNmgo
cRzfQJ5YegoZLEbqkX2kA/GmLntXkP0xiO8GnGM1oUkDgzCf5emk8ez5XUP8jMwRAhB4wYMm++sy
a4SoAKhZcdytTK88GkF8qmYMFVkeGuL3oMl5193VBo9LojTt6Jphngj0i/2DXVr7ypAxUonD7WIS
lzqLsaPahGGIQOvm0Kic/UogqknNl+vhJoPhojqfyDinPTynrR/MuNzZzRkXm5JjinDPIeD8/z37
9UbxalbayYTOFroL0dunmqDDrm1vcjKvhV3X7RHG8waK/XxztuurbFpzCqjF+DKCMEIffl0HENeJ
GwQu1hxjMMvZAsIYGmHim+fxTH1tz4jFGygLy+aUxHvoBo+LNQUc17NdAu/vujQPIAZ1N4SMejG6
k+06QuYYfYPGhd2Aq2DGoItC7tjcGQfrSDzjRMLf1/SS3UEWFVzoqfUyudEEKLNLAmo+d72+77pg
kF3Vy0KCy6jEHIxe7eFAq38ixf24SEJOOAdx8RmW7OuYy5ylKBYDhnQ7yEyAjons0N3nV98tz92r
QX5aU8kmIVy1BL1wFnQmcLLkKvtcoXaENxVQW6kHZXwhxk2UfX5XnF8wuJLesGuLGBncFoEvDmZF
+2IX79xdvnjKoxoUYXeQIIo/1AWRO1lCobGABAEQGcmoFkBL+Gzf5eD9VPZVQAM3kNET/I+1dUHk
skWKUQXIowORmWf5zV6zPfV+3FnhcshUEExJLGQ+e3Ou2Hw3LnfEXVG5WQM8RjbD1BqjYwxtAncP
zfVQdooRry80tKDDCnfyOh/3DUQeNA0VpFX+cKuDMauMht9tHUkwSnD4MaDVSWfVmVHkuet8Kqse
ksnWGFDbPJhylThx5P8xyuAiPxvxSNmwIt9NyUsdk8Nq1odkkp0lZDBc8Ltt3aYJ810MuwbQz45d
tIvyd1BtQob5Yg0X8dB6UvIYp6SgVMK+3VFc21fdXi96SQ0m/ERMRxOy4AYqSy6r29GUmu2ADBUX
P4388+o+KOWukpEHst/yJro3KHxCn7QGkvGIbjrn3lRDZMfo9rlVIR6685pIqcNlVnEBPivu5GaM
3LXbMf20PLCf6Mn5Yu+GIDn0X9n8mXGUSk4K1/AfK6E79jrbx7VTKkn6O2fkhW8EzT7eRx+w/d/p
Hg3fVZ9v0Lh4j2kFeboONraF5ZvzYzz8kOSk616EDt1re3or6fA4D4ToY3Eew/roYpAv2+vH5rMT
YKpl357kYiliUCbsB6VCEMByibBA//SgDjh2tJSAfbvdGc3LnJzi4T2Ea7qlQ+QK7HR46Ob8p+d1
M3Y93ndGdGCiMdmfoL+4jDKtaaE9WFiQyASjvM23oJG2j9Fth2q9qg3PRGVbDXlgYBbNpbKwF6Ym
G7KBxAKbAl7iXn8vNGyg497ABU43xLkHub90p6bmEs5pa0rqdjEUFF3QnKuab8Qko6bUO5yskZ66
8ik16m+NEh+MRqZhJXQeaJT/geF24SXJ9MVitJkYHNwP+tcsWcIkw2VB5UrurlkGepOhNkic7zoD
qjejC4McurzonXZynPU4ROgMt8GOmPeHPFYk1aHMh8z4zYHE0urJsEdAtvM5jn/Q/jh1kkJaBsFl
90JrrF7TAKFZt6kJmzxr+n49S4gdB6kYTN1ClZtvRzMKFy/mEeIbLUifCGj5+yQ5GqqPB5PZuKU6
2V3HE5aC9gWPS0oDoa0atcxrKZjLK3fJDtZq5ZJuA+GGtUHhtt8yIy3alYAy1yAWzIrxGK3GQ6+q
R2yjJyWaP123SuZFLtC7GLe7joPDdqf29W7Ix+V5ahSMK87qGKZZcpuMpPb1Csyx14FFEWJoOCgw
lSg83bKfb4LQ1ApwazP+layAUIBiBB3xZ0olVYYMhQt1PM6jLSXSMFuqPLou1Ewfpv7DfzOEC/U4
Qf+gyeiKImc+zgbZGxb0snNr+vjfcLhSJtJjMwKlIrooRhBYg05oGh+yVjYRKYq/7WfhChjMt/cu
hXRqMFU5+HszL29aX4vOxXo3qdW7vo5hupaBXlxQA7yOga4doYeYEIwNFmkwk/2aRV4ke6CRrVsu
0NqkmotUQ55Y2gz81O3Bdehf//7TgDkXpPc41ejoKHxtR08TrS0qC2PsYxOuNZ4hp4CsP66DiG+u
Lyi/f75dMZHm1BA3ZONSbut11fLN1JaXDpPZver6NppyMTR4cGI0jDSyY6LQiRts7ksNyRonNeiW
ISjkPo51/uRQ2WSxcMvdQHD5FUW5OxUxzNPX21QNEoIuzGHf53Fw3Y9iHPRyYAoARRjf91mAWa4i
OY41Vh8faR3mtN8pL+sgef8WZR487/yB4ZZrQ8eqRgsR2OXaaPD1Jv2lJXbqlUN2uG6PDIgLPjtr
1t4d0IBHFPKod+3R6KtdW8sufyVu49s+s7WaXMVFjCslhDWXL/b41TKpZ8uo5sU4EI8jEE90XL4H
E4limdYekTaq1i5Vnu1pCZXoV27sr7tNlOh0KOf+g8P+js1qyumsgvsaOEpOnuq0/Dgkw6lsx8Pa
RE9LokkKIuECguIk2KI11zb4NsnZKUtUz4Ark/m8aPMPtBU+XbdI3DjrsnsV1OHkjfI03pcGZYnR
rsKujvCwuVdNqJLGt8u9vW+91o8/MG0T9an6JrvXETrzgsy3rLklTvl2DmRqjF77xYEQan27TgvO
UTLFGmF8bKC4TORGa6QkPZshqr/nuMWE4kKox/lO0z9J3Ml+05vKfIPEJSSCe6NsZGJGY1g+g/zk
oHxc/chjrceNBEscHX++HN9hVo1Ks+QtoEj1UiUv47S7bovs+zD8TbAbLQGzmILfn9ePRH9sIUsx
f7Pr7+8S27DQrfJPDPJlnT6kdlywLjM0Nq/1waE7VQ3j+eW6PcKct0HhFq9FerQEEjQ4q4v6OdbI
1wik5b0q68gVb7kbHObXjd86Y3XdjGlMpe3i1/mwy5Z7hd4X4KnBMA+NflIcBUZFktFFSiKvnMjt
HUUP7sN1AWyJi6o7w1M+rNA6q/ZagTY3L/qgh/8/pSBJUjK3clsJqOaNVWmwtmYlAzfKi9Hf4KJf
UviLFrChGhC5I0xIi+8KZQTqaYQACsae7FBOBLbJ5NGHm7GuJYcpGRTnR0tXGlUn2BpNBWNDDWmC
PC8+V2oeDpZM+0zku61ZnO+UfoFNOZqQrbjNT04HfYgpj7KzUi2S8BAjodiE/0zV5ntem9Sa0OvO
uvtbGzvxvq5af8gfr68wUUbangO4c6g6RdU8M5rnpnE+Lbg5okYr2a+EdmxOgFxSsqLJxoaFA02T
ZVCVrU6rpoOfRzYkJwwC7XLI4NJ4nLtNlLqgoowXnMtANnWKYx3hrTSPI46d190mA+PcNq1mpa8r
TjRkdQ9WfZdFoPEAWzJJw+tAooyOKuLP0YlzXjn1OV5tUE8YJP5Z5EUAkZIA12WP6Jh4qtdRMpsg
/lYXOPbzTSJc1ayeFBNOdMtxP43mXWJ/mOZcEtnioLORHPAkYOJa4DUKJe5YNcYCo7LRo/RB0SVR
Lf48fwD4/sYqwrVsxZiSS5J9aC3trqNK5Wng54709x1uL1hcoVIOSd33Ou4FoB3jo9EE3V87W5Hp
JYs/zAWFi+6kzkC1g7ALlMoOo2K5LZQ8JMX65Xq4CZ8lDR0zs3gZQhc8380E/VACnVzkgwgy5hR6
qBCCfjD3mBMPylsZw7TQKOP3UAqEyVT+bWgZmraNmO7moINx8yauvjSDZKsTRsIGgtsanH4hE3Sf
UBHpN03zMYof8zIO8ZAiueIQhvQGhwvpFW+P/cgu+83mS15/12Iq2U6v+0rj337adIq7mI2XGqTz
Zgc81iCck+0Gwg4TDP6yMSEmFce/WdSYSKoIc9d06m/WYNivB2iqB5YXf4H+ZfieZqYtHBfVlm2s
xK0RALn21CmnLn2+Hs7Xv76mcmkaFBjQGWdzPFl9HqfYo3PYRg9NXEs+jpB8eWsIl6b7FIyugwlD
4hcmP19/iD+SI71h74GYoQ3qn9aTrClQaBvBvQOqA4OAHOB1EkU/Fq4JU0zrY2hB9epl+JgOWeqP
anqsNFV2HGPrhD8kGaZmuJjBgxY3z1PRZYNpphTycxCJD2q0nCmZe9ZS4xnVg5e3f+l0/nX92wkD
/oLI81XoA1TIqwHzzkP7BDI/r7ZqL25ayZcTrtsNCpe92zRSIifBA9CamMdEsT9CaUyy27Gl/9Z1
xIGCFNo90Ery+kPZdkJrjT1lpUc8YR2yvbGHuLS0h0UYD+YFhs905hrTwcX9Zz7fjfWt9diW4ezk
wfWvIkPh8hwmcFDJsVtWQ8PNdHoipPISWgWLKZtfEVY+F3sI99g9pqSwY6bGFuvWXqX+EmW+U5Xn
Pi6+qp0toweQGMY/M7VWR/6WmIuKc9qDYZwcm2lfj3Z43YHisP7zmQiX8moygKkpw0LK6Oyp5qds
tAOtlzXGiJcrblmJimckg3+pNdVi1LMYi2fSiDf0hpfpHY7qP6xE9Ub9ZCSytjDxzgEyJQxUow8a
mft1lNPRLd1VhV0lWUCh1Kvx7TDGX0mD1lurocntQHMNsyzO5Bet1mOEd3KC3MV/A/cYmFkcc5HU
sqKlTUBi4WoEk4M2z7HXK5G+LGNuB5nSPdIk/mEPtuSVWhQ0WwjeaAWKplaS2cGonHLjr6VzPUZc
pcm4toXe3QJx+4uiRqXTjYUdVL/WkMnUK7v5cQgdsFZCc/Eoa/0Q9GJi2AWx44ICHyLY/LRLP62K
GTPqo2m1T3QEabyZQB4BCspNH+8bav9oICqwZmoAWsuDW+IC4/oyEeyor/8CzuKkhP57OWHrrisP
WnjufX/s9u1hTPwhwKvBHTMcYl87CSz7Yq+T9WtYblcFqZ8SZawk7YPsjvjZrj8MIdwQkrDdu8H6
IMFj+8s1PBZhmwMXCuDR0dldrnIoj+MDPfVn/VkxPQNfFZIAEjSZddxW5DZ5rpaMA2pEEJVBijJl
uR/AAgVJuG+5r/24jvc2hb92JrclDWaWGgnkFIIKvaJ94pfDr7oP0bdeJrJT2NuV+BqK25cWzW4S
O0O4gLFr9QqnXHbNjKfNUos+x8MwSA6Yb/f0DZyp8tV4WvWt3qmscL3pj8aZ3k6hFZKzbLZNcBx7
jcOVJ6pVKyaqOgRg7f9NVBd/1NEY3b6ogX6Qwl31IsziNie7GubEZgPjk9/k3ngEWcDOvI13o2dC
HUXZt/t0T+9lTTjXsw1g+TSq9T0aHeHN5eTsp30a5qqnf+h3INrcr31wPSivZxagcZnFpIPZZey+
v9uNEE8v0dUOJuX5E3mg/kA998TkF7NSUgW+3fdff0kusQxdnq0mu5qvmwO6L1DKBt076M9fg3DZ
RDHrzrEcgBBl8roB9DA2Oqh12aCQNCy5PEJnRXMXCx8s/mtF+yOa9m7zc3WEyKtf7mXhIfMcl0Xy
liSrzWbmk/khU/aGGa6L7ADHvvn/TMOICS59zNWYDY0BjHTQPbsOdZkipqBTn30awwYfGd7/oIP4
OtEn4CUd1IWRq/nZHfYyr/voYCFPQXpQ9vrBPcrO1mK3XQC5tVyldrr2FgDj5LahLzS7WZ2X60tJ
7LULBLdu86hpqrxDzTc1PV7wXb+oXUmFJYPgFmvqurEbzQyiz40wskZ1l/T0w3U7xK6yNctCpQhx
ZO7rr4z3XqfsENjqO22hn6NZP/az7CAotuUPDN+tbmkQoCMpTjQ4ndfW4zvktFiIXX4/F2I2huk6
ssAM0x13Cl5m8V56o2SyF3WZGVxg5TUIwGmP82yRxR8rq3hU5n/PnwRLTNVSdQPysW8uBiEVMetD
h31oTEOqhJHjjcPx+jcXWrGB4LJKXCxm7Pze6tb7OT1R2cW9OEduALigGlWcDJwe628Oq78IurXp
Dk0HT9G9FeqqJ5tgEYbwH7Q314NmPqvUiVD/5Hlop/dqe0wyyVXqdY+9uRvU47JxkhQfpVCPM54F
qOQVT/b7ubgqu46CZxu/P1IOtnoiskZSyRd5cxu4qPPQU3akiMF6jhmY5TYN7aeq3xunJlQCQ1bb
C6spk6Dx0bAYkyL7ZpvafsILxDRFiIA+sFFMpRAH9Xptl38zC6882LhUJ+fyZ9ff9dLTuNiXNvTL
DMLYP7jMvKRFZkbslTLRAjaVCh2jbJdBJWcPgmOCqSacGt+hcsdW7QWU/VEbe5VMMyZWsAZq/Ig3
czuSXdaJg/wCwDkUzKrmsM54EaXaozpAN0L3dPvfk9e+toKrofIqS9MBr7HBou0H3DkV5MW1ZWxm
Mku4AioyQJS1KgCJlU9r9mzGrafEP65nOJbB3tQ0m8/BZbhFNzp0/CIGHK0Eh56dfSZRfuOO41Gv
VXSuFv2XVRskPHHCI98GlMt6ydqnizvgE401Oii+JOl9Ofxw1O/oG/Kvmyc+NVyg+AtCKJPOmQoa
J7S36z/KZTo0dD6kCLq1nO4yLfo0Nc2+bOiN1qO4L7Lv1/HFq/tPMPIXhrnmGJ2bAj7WT2nReEkS
Ws4BXYbedRzhUsbjGPIVuqdRn7xeVfNkK0XL3kiGLozcX6b06k4YixsALu8uaa+ALAPLdoyTg5so
txmaZ5N0lRRZ7Mu/CccNDJeSoqqIDdy2IzuY6mNR6afedYJy0l9I4Ty2rg4atP62LA3JKpBZxyWl
OtIp+mwA6yzxyc7t/Ww5D0k2Hv7bV+JSU0uWBeRAgMn0wYuhn2rm/17hBYlp40AuMZGBuFEc4XC3
KHfmgs6G4rkeJFMqsmDj8pLj4CKFdsDonKBDY1D887qbZF+Dy0nQMIrVKMfvb51vbd95Rrknmoy3
XZj4No7icpDagv1nYQE9YWBYa3HLTEM8dnuxea+rX+bkPYngAsf3ay9DtWBsAilPW41Tke3NyN0Z
ZeJHkaz3SJhyNkhcKlhtNXXrBYYp0MZh6rza8IOsH8pO9a9/JkkY/K6kNjt5nGv6OukwidRMEeln
Msq+kSQQ+D5Zx46WOaUwpTZfrCn2k/QHtb9ct0LQX8dWDEogCx3AjKD9dersonQwYxt9YS4uV+0w
/+DQB3M37lg3Qxx0hwKj3cbkQbFLAsxS5ttc9weYf7tc0eYWDTGA9f0aumEeOsf6bO5WqNa2e1V2
0heHxQWNC4suMdCyj1nHYOx2uXLO+9hTnJso/XzdKvEnu8Bw+4SaDvVcdYCZZ9dL8vWA8TIPhJzh
dRjx/dzlq/EvSdOcYcGiq/83YTMa0k5RoP8wv653s78EVTid1SerlHwxmQvZgtgEfJcXOV6L0PVu
resdatjMK+bhbKzOw4qWkesGihfXxY/MzxssQofYSSJgda1v6SClKWUqiDIEZu0GobCpQhS8qAWx
dRdX9/UgWViySOB2iTox9bnGoA8kf7+m9SnOKs+UXsnJPgm/VXSqEU0sqpv53shuelzN2mXqFZZM
blNsjW1joscywEfPWdNOTVQy8pFgIucMAphZf24Adv2jy0A4a5J8iuIJYwpBM/wVxYs3Lb0/R8nu
v6FwCS/HPEPXmsjbTdJhwqrfgfzX1xUiMUYcX388xlfeE/osDZvxZ7tRfcSrqre6+vE/WcJX146y
JIOTASIf8Lq6rHjNKX1Fyf+bw/jX+LFZSNmxc/JKfmUdZurng5M1EneJI/niLr7yzeMhVleAUA3s
BHmhUJAvV3HQDuMtLrlkm7cMjstlBeQuQL6B1U/x9l/lJwUHE0SblC5X8CiN7dUGQ7KDf9Q3TQbT
uhZgmMB9ynBKntmjdOH3Xnx07peg9WkoewQXLqENHJfVHCvK6GCgdtTwpo9RqPvJHI+xkr4n8jYw
XDoozQk0wAWsSoiF9yBjb0G5DvKNh+sB/rv//U2NsMHhMkLbgDW1rYADJfNp1911t4UPjscHo/NY
v2Xrpwf9YAfRTynRksyRXJYYKmcdDUY8PYJGqr+nO7vw1IcuqJ7ZzIt7NI7OkwxUmDIu1vJFst2m
WQWdFHw8pd0NoxtEpYx0lH2YKw79fV+w3fWm3oiN38NJaf+QDNF9o5KwUsiRULLr3VJ2vcfKqmt4
XD20FMacORbcOIFhkviJj4qI3epB4012uyvzHpdBXLMacDJmR79ivW0nDAZDO1JyjJFExe8HrI37
ylpfWiOHOTV56tTPDQh71FimeykuyTdxwP6KDUoELaOyw+QxHl+tU+LXHyrffCoPLPhMv/aZbDcU
LSSXUuKb3w0qlzqqeIjULAaq6THyow6fykWuUkP2sUxJApHayGWQKF1MjFUg1ptdG1Yv5XPiNz7T
HamhRXXTHKtACdyjrENTfB+2MZJLKMlYQ6OMGckYL2Gkt35qDxXQ6o+y/iBZrHAZRM2ThijsK87K
ba79VRaniT5fz4+SkNe59r+5wGXHyq69aB445MGFYsF1AMHQF9u+cC1PII/gvOlYczCUrs4sDXY2
/d5D6aqMtENlDw8kJsd5jUM7G17UOjlmahxexxZu0RtoZvxmFVQjVZeeSezEa+l1ZTCoox9ntZ+Q
fz+F9dpIbr1pOpQfnBKNgKaF/rfYW+fSW+ZzN5cSk/7HGru4k1tjeQN6X9Ng7txpoRGkIbg2u2AK
9CA9Ob6MC0kcgRc0bo3F7ey2nQEPOsW+mI5U+2kksptX8YbiqFARc4it8jXookdJWaARLphd99Pa
mP7UUC9qC7zfpaEaWbIVLLbpgsdtKHnjQNVQQc1rG37TEcwwsXk5SdiL19UFhNtKKrKM1YIZH6ZQ
FLkxxFEl6U9mBRfbGDXV0NX2G+BLO4S1fhzGl+vLRwbBfr5ZPgkuj7J1xHZoLO6pULrPhdLu2yH5
cR1G6CpHA0cUU5wAg+hrGNOxCkzGIaKTyRuqj3T8df33iwvoCwBfFBFbsUiC6fTfS8aCOrNzjHcU
7LHjDq00+0V2UST02waPuygi2mCY0YKc2iamT1vjUJEqiEtZE6XEb/ztYVsZiWOx3SFDY29r9zdq
rUiyjcwSLopLNbMNpG0k0PbbOpzVVvOW6ef1zyMzg/18E2VOHUVFo8NbE44b9iORCQ7JbGA/3/x+
MAuRVoPeT9C4d7rtBu16ykvZcmcx+qZI3XxyLisnozIMOUZJcZnWH7MT3Zt7K8ykBarMFi4d1xoF
R5cKmLYJKnfXl3daKiniZJ+DK29qZ7TVgbVc6vVf1rhPbUm7uLhDa+MqbrmnGmYDwYT0m8mZ0fol
/vSTkWSOJnhAp5sipEH17XqIid1GXEuH9gOk6Ti30VGvFsookGfd1/W7pvfTTtJVIa5GIWH0Dwbn
NyiQ5RgGQNfR/H3aqbvptl0DJ7CRY7pAp79pDpQvw0HW+yv+XBdYzptoyk/0LmEUlnQ8Wmj7zY3q
eN17wv35YhlPVVLNi1bbTJJhNkqQ6zm+Gn8z9rPtgZ5Dkm/El9IbLC51alodj6sCL444Mxe79YAW
VdtGWyy6VP1ypx5I6rs/Okn3myQ+HK4iyPqqHlSGqkUnEh969bavJJbJnMhlUmfpwQ1WIgSVHmMb
9s2CSIwSDxynQalKlvD/2PD+BIXDpVQIjvbtSAGGgQ+fUVjPZ+vYhWpY7hYv38s2Ipbc3ia/CxyX
YQ29NeBABMhq/EgnL9F8JflkZi/Xw1AS6Q77KzZ5HDcbtKAZjJpcf1o+a7nsrYyt0GtmcFliBodp
VU4AKLTKi6ozbUsvS55MTN61w00+yrrvZAZxGQNCrwV0ehF1lVZ6ebkeqCtTYBcHtgPdTU1FYuLZ
f9IlU+miwiTdcvLSWzvXuuviTs29Zk2gtH39CwnjwHVs1lCIOSCTW7y6OqVKOoC3sjduDOt2bYqA
6A9WKaMgk+Fwy7VsssitTCZwotReF/8ytNnP52dVxroo+kAYzmFzTSCCs35fLW4irlyTIWugCRyU
EYY2jP6gNNrTv3fZFoKLAeoupelWjGrWWEJHHc7jbOIlwfJHqkiygigWiGqCocu1TabE+nr9UHVO
aL7Aa3UCDlgV46TKuO9qy79ukTD5bHG4dQpB6NWIR2QDxvGteJ2vOOGS7oyvyqMeJLs53adaeB1T
lFy3kNzKxehLqZUrIDucH2xoHPRTcmuu/b7N3OMUN7K2Mhke99VsSMu5CmN5HO3JH0o8ZUbKd1fT
8byungu9eVeQMJFtl4Awk6czGt1h1IYUXw7c4ofKUo5xlDwmyRiUZS/xpCgH4gT2B4rbOdpqAg+o
AygSPdD8IYm/4EZ+Mh8yxIuC/er6dxOGJEhrMPkGaWIoO3EhCeWQejDRdT7Ej+vwM5v2dJX4TriG
NxD6a4hRq2pHi9GsrWa950LAfnImic9kVnBb+zy6itqxfvCy0efdsKzLTgcd7B6Uy+Q9iwsEn38S
Ore4lrFWtKgFnXj92fTa47Afz/rR+NqDzz49Rb4q6UUWmbaF4xYW6c1qqZlKFiSKlupju/pEdskg
zBdbDG4xWdHcDmUEDIqZS2gChPOn8pt20nbjXj3IRYnF97euqUNwyQQuL9TazpXWFaxQ72KUEHGH
ruBInb5ilGf1q0Rf/R4z6p65Opi4TjXFgxhI7jljKSOUFkUmVEn//B1cZK5JAqpORoCbzM7doLon
Z4lkT6IyDC40e6N2YsUBBq3PU/KguC//fgFvbeDSxWgsSowZPZxHC7pXtTqwe3JTlNHzdRiZGdzW
NS6FVcwlPpkJOtPebg59JOsiZwvnTfG3+RrcwkrraLHqHJaACtDrkp/lcih7xYsziSnCFXWpkXjJ
2zyr8cY7got9qu7UHi3ixrO1frvuLgkGTx/YkdRVJwcYek72c5O/zIzWakh/XYcR7oK4snPAK2m5
Kk8vVJKi1AeK4DJwme/Y9QGscbeNoz92pvsxprLqUmQVODj+gePJhua0GseqR5oFm2mu9p4+xt70
nn6ILQi3I5W0brp+Bkhl1YesHfd5P4Vxo3y+7jpRtG1huLWvtaXStB1bl/13UuACP/rLxstLXkou
W2Q+49Z/Mo15vjIcEDqApXBZ7qJeskUI33cI+nnQn2CDtISnMpqmOHPTCXdS6REFkE9P7WEJNYyU
2pJ7CLHTLkDcRjFWhdWYC7uMHJ8meCs2XAihslNNLdlmxW67IHGXKvGsKGs6A6mYntAO4TfzuafV
7noMCDsTNo7jhdmaWBkiTEGwO8PuRQugVXvEGc2+c2/TT+OueFC9ZKdD+13xZDIeEvv4Icmq1men
j4Fc681xNutHCNxCU172RCFK2wT/q4mpHJDP8pptc7SmiW1iMGcxPrvVCx7jvOsuFNqxAeCSdmlR
GzS6ABi7NFBt7bnUo0DTS0m3trAo3sBwVVBuO06uMpgG3DgjJsts10OJ3OQf++ghmn5cN0oY5hs0
LszpqEZuSoFmac+z9jS0OW6IDvW8SOJP7DwLK9fBuxv+eV0ZL2uBNyQmaJH01ndLtdZHQq3cm6t+
krRwiC3CzagLJn4dB2kOiax1inYELKcoBb9MvlvrzEvqfeLS/XXfCSPOMCBmYVto4H4zYeoOLd6p
YNOSk2Cpk50xmpJgkEDw06UY5p+XcgWEbdfnFO/KZmNJUqpwYwVjH2ZkDZyMeL62AmkhNSZk7dz8
Cf2gvZuvYdrNft0MuzSSsVWIDQL3iG1roCTjx+csamDqOwLHYpuMXlmMuxyzPNc/i/DRmsCWfzC4
hVqX1OxQVWMoxchAqT4f+8XycGMVlh29ZST8Teye7OynEtMbXEuEcZWH1/8EYbQTcIdBHMmGSAIX
7dlaDCMagtHTr9yueeOp3cE2ZV0AQlduQNjPNxdGnVv2OZnRS5tMjUci7barC0lsCNfSBoLZuYHo
O/SzRb950C31ecWztZJo+2JUgsh9zxgE2UBxH62jS7rqjAmdrnqgJ/nZTPoARH9eo/x7VWQLtwCX
r8NlWEyXDRU45NCLnk7+3FeHtOjOabQ+/rcg4FKrOWBSgSSAMTvNKy1tFxXOXrFSCYxw/W6s4coH
W8+HdXLguMJIIm9JbV8FP/QyzKHWxfslqQ/vMMsE9a5pGThP8vMXem12HRRiENtN469ZedO04xc7
0tv3lEUXHH7cYiKjTpYKqzjRg25O/Y78UJdVAiJ03gaE2yy0BrcfqCaYLofll2uYmPdGY3lN/by2
H6/7TbiWTCQEqKa4kIXnos4aaJYvBsLBtitQa5NgbEBcqI4/OzJJdg1hCbGB4iNv7CqK/IgkW91b
KQQMaO4ldmgOiVcux8ihkpCQmcaF4Jo7WVL1wEOT1cFUCe6TERppGaqaTK1KmPQupvFd6kTNVq2m
gBrmR9MMiUzcUxwQf74S3x6EFmtMSP2er+2+ZbXitboDrpWTXtwO/RhcjwjhLrGxhTuXUbRzqyab
F3bJTb3mvp3tRimHqQyE24oap0BlPMBhs7Xvh5de3Vmz5AZA/E1sTYMSlu7ib369S3Spni5zhRan
Pnoe8585BHnf46gLALc3rCQlHWEAVLlZpxAceF42/7iOIa4azAsItz4LaA2lqgoQ1uoG+ptwPNeH
GoNlGh6CexnbjvizXNC4JUrVMa+aEWhV7zxGVf+1GZKdMrT/XqkRe93GKm5pEgiKL8bCXFeeqfNi
Kv6qn+bx+brzhBEAYSGIyEAYD3p1ryMgqsfMKNmqzLRHwwIXuCShyX4/+/mmDgEJuK2WrJ6CeqE3
jMkB49OSHCaD4IKYWK7Z5Sm2tcyafRVTNm6USx7+hZfPZOMmLo5pAomuHMKCeCm3Ts1Xuotumu9s
crH36X3urzICJGFe3uBxId11bj7NFfBW1Q5o6wZo4Np36k97biWFojCcN0hcOOeNghwwAcmG7I/V
2Cc3h86VIotmMQzeI1zMPiKwue0aY9jQD2ElFfgqz1FW7NM5+2XGNHhPOF9guMSsJq2rLjYWTbHu
rOVzUv/1334/t1wsOppOb+D3j819nH/NZI0tMjdxy4WSYhnMGctxqq0nXAEHeK6k+BzJex55cUWt
m9jUEdhccimgzaaMFAeqNv0KWXnPGl1vHmSskWJr/qC8aagkFaWkBHt5MYMfJIsm6q1kWHeZOmSS
jUa4+/8fa1eyJDeua79IEZolbjVmZk2uydNG4bbbmudZX/8O3dddKhaveLv6dS+8qAidBAkCIAgc
vAjEdptMY9viVkXHDaj5p7UpndKQvDSeHPR3XjDZ3j/WA+75tFCmruhoVCRspdg2W9OgaLgMl8Wf
3eiYoxUoC9jKeoFYfBwdCDrmtOGDr83ntPWjodbgmbfBZp+3Oe5X00mtqnAiscBSc1cQe/UbijFx
RIpqgrctmLja7JxqqlUnJmO4SHVo4em1jUsBoEg2xsZ1eZ5Odgvt0BLJnxawD8zpTTtWPn7jp/ds
14tsjJHrTL3pqgyy5ZV9ydvRTZQideQKJATSLDCoIrGYo2WR2NpUOpjQth8V029rcCg2uVtY76Hf
0VGkqGk4xgRJmde60RVJ3hQSVL5Vi8HtOsx0iWzynGuZaJwjXzVekBirFJVlrud0aKTREAf0hYlZ
Fk7ZKIjlitLpNEG6lvv0Csp7sBfjrmPL7NPrnJtWY8S0JRt1n/Spt/pDutED+QRPK8g50t1g3/P2
UIzDqIp5RvM03F91HZ+U03Ci1LJiKk9ujLKTiNmrzFDbCr2lUIr+q9V/iIZZYCioBh/JwWxRMpLE
SDpch4usuq2G5JOu6K45WBd1Lfx+SM7VKEoM8+PunVCMcTI7S4mViF7BHdtwZL/yltM6YD5Bddvf
2ZkranPi1s7uN4sxUXG+mIva0VVUTMnZ0Jtx3pC59RB9f0EyHLl9UO4FxdTa56xSPw5zhBetKEN5
GRl6r+mUye377GciJ6NjrU3nHVsZrrvbrQdj0Ca9wVToBuuRRg1qN81g2mBf1H+Jwtiycs5XRaXZ
FWu71fVPJDsv/ddjQbgmbCcIY8JGolXzbNNUb1pcxrjzsmn4o+oSR0/qx38Fxb7Wxui9GjM6w3PT
ruf+65xLTpnc5ppobwTnnDDx52KNpN3o+Wjmq8p4XvIbUgYk+6xKktMaDyT681guvi7QKwNNJets
jeMQg2y5oZQjafRB6cI4/maKYkW+TXmBYExXEcsgOC+xdAnJnWlJMNT8XYlqG4MSEHpYOHmMRmug
AMyqES5GyRunqJXTZIlub/yFeoFg1DkC4/acxZio1CXhYD+V7U1Ti7ou+Cv1gsHoMwhMOhJNiHaz
9CFeP8iikkn+efn7+2xzpGEUhp11+P4wXxlZ4k0lJsvL3yvSCqy8YLHYQrip38xozLFYCQkxk91J
p1Bfvh9rLnexUECIFghigOJMex1WTEpnLv2Evgs5ba518tDV9v0xAt9x7CDoT9glBeamHbaa8p5j
anPQBPElL1z0dHiVX4Xak/F0DMc9+js0uqg7NFTrKAnm2VI0I+jDPPzLxb+npV7fwTDOqYijtZBo
wzYGLwR1rV/09T09NzpBXpugDhsvfowRm3W90+US3aOFJbllNl36WHvPxXAHwRiVNFWXtsMUBW+2
68aRizVAbdy9bIlE4R6ZHQ6rZXYfx5MGnCEdUanz3Yyfc/AYKe9hONsvGaNq2YIamhUBpTfo8RWG
ap+kbviBiXQCj/n2YFq6bmuyaoLLw3qTSDVXEhe1bqOUCtd1qSJXxia7+ijs6n0bib/GYZRsMWtk
VDfgVE0f1L1ku6R/1ozx2jKqQC36P9qh8dQpP/WSekJO8lEaTEcye3/Me69YQTM5Y/qyOosYTt9u
5+vfxTiKvoizIUObITqo8w+2VH2ajOQ+Ssr7TTVFVTecZBwFw1QTBdXpxpuc5bo1cYy5WFiEJShA
JKY4iact18QdPcUFNyilxT82IRyL9RqSUaPYIsRKZ0Bm13ZoXMeXyVlc+7tKx/sKiVv5m/wiH2Ow
oq5QtqwE2Lr1bg6BpCzQah9BmFNnseDA88GQl7OIQfQ3iTmzSIoENY244MtPxvBkjOWVNepOPn+v
N4Fn4SoJMfHwSGQLLNKMGzbxaqJVZWqBytAF57aRPKmRY4to5uhWvL4JYateUNg2tEWJ+qZTY8uT
EmRJrixRGzL3qO++zxjhVqsMDFvKMMdm0q6nVbqqC9uJsj44VjkeDJjvMSod8Rd5k/kxZdxz+phA
CZTPhfxkxT/Tf963gqySjOgUC49EAptAMC0UsFW1hOrC/Kz3tSMJScN4e7FHYI5NLtcS0UsgmHLj
NOVltL8crxIfAPWEyMLZ5ptMQYamwwZpPwQr3dcSZeHJx3/3fcYdRirah0iroPhp7fxpqC6TLGrv
4p0KzJP9WwTGEzaLVSYrkSkVT+Gm1XadRe1JJWaQdCAC+nfiMPsx1+WapqmGUCi+JxGdSSFq1eAa
5704jPHC1AbZjCPsCIwzXl/91q1B4/VPjLNIB+gC7+K7eCAksysIJSfyozxpd1YhSoBxmpHpUXnZ
JMa/gcpFr5cBGPbioHU7f6ZZKQzMspw5sLSn2M09cQuCSDDmajTmXS83NZRPJygEuLL0T8fawMmz
vZaKMciGipd/q4RUs4VxNsZ14pVuargkLE55IPKhAj1nb/qZVGAu1QBp7LJ3FP086JFrD/6miojJ
OJXGr8Ri7/qJ3qJGKIUKFmv1sGrV8wyq9TjrL3nZ9I6aIGrQtdCq8s5fTVGZA8+f7jSFMBYDjfdp
FiM/5SXjZcWcRDTYYiBj4UiYYhKJyje4YIqMgYk2ynrg9l6rvkZ6LZJ6RAqpoV+KVv6hZ4YbofV6
tZbPOiny8FhjuHv4gsd2DIAZNvorDLIwgdJppwQJtWzsHGWRB480kijFKJCPzaJgPo+CRlGDdgyD
jyMffbkLq+jrMH/LMAPtWDbuadvJxmxcWRQJ1OoX1re2DzVJsHai7zN2vk2GpJVHfH/K6wBbetPm
3elYBG7M8Kv7z7LAscumayxzwYjyBq4ED5RVfhPhNLePxxB8KWiD4V8QjE1CQ2PZo3sRgb70Ka/u
lNg9/j7fJqGg1TZwjaK8iK9VOs3TucfA9182abhuL5knuZP1yyahVcAToHEVWqWDlU0I9OZGnY9z
06C5GnG9vfiV9bNsyVVpEz+JCUg75WujloK6nf1YeUyl7QyarWDOY3fa0rulzQPVFJ1o7hbufhCj
hfKWIFDrkbfWyw/t5vTKo/bPu1KhxzsIRhG1UpN7idC7qpr+MVhaaKeyF+VWgOvttT79c16V13BU
o3bueWlp6f+KJU5XF7WUYbU5hrkINJ+vNrSmEbM9FMov/Rpl1Zq0NTDnyUvb5zE9RdN9VAbG8BFX
p3jwlORxhcD1P2+QgGyaoiAc0w2wX1H7tZNtMDtDk1YLwU7sz1qw4XBrwbGKcjUU4b+JeniCHWDO
gxlPxaSgGsAbpCBRH1AR5HS27TTSP88tUllegOgP2cmS1nPV6aSFWvSYLd3/3GrpMg4i5aP2gb2d
7VGYFSsxzlEeV6DElnkyqy5MV0S5xNYdOSrPudF9W2yzEph2vnbsZGOsFlG3vMsToCbNjZQ9jPrt
RgZnHjNEIOG2hkp2Ey+3rahFg3uYd7CMUsap0ucVqlK9wjxhDOJQfxLS8Agg2DYDKwfFQp4BAj1o
+fil7fwtFTyRcpMfuz3TmBtvBnOhqzUwpmA4m25xt85u/30NOrDV5I+N5R9rPNfFvKyaxphAzBmd
0gh1yojnL/p47oQTNkTqwBb5N/aybaaJxonej8LtjPyz4S6u4mZX0rkwBB5NJA5r/yIyprMEcZKC
QP+mq0lLBE6ZbyNsyj5BNPh/xqJbHWr4SuTtvX4onW24VGR0evO5SD4d78x/WbgXIEYWcAvE60rb
/vvEpV3lidedbMVZfDr1VkSPxr9KIrL9LRZj+pq50XKF0jH9J8/3z6+SooVkbKBVx+mC6wM8xQDC
3676ashDYNexLxvfjpdShMTYQblqe3BfYMuIheZyFUUp3zLNdjpRH4hwyxjTN2ilOeUVgLJSuks6
DMZRqvum1m/yRfkyR4sv2xiwOaU3Y6ae61YWHGa+fXrZQ8YETlUTZ1YM+JYQn2zVNYnLcBpNkf/n
n7LfOBhS99p7KVWnrS2S3SB5nbzuqfIa25Fc+1pVnNGjpSPZn0r2HtlQR6FZhonwke1Xk2ISy1qH
JmA9eTTV20R2IyE/JHf9dhiMMeziUY4baqqK5q7pH+fhQso/jlWRD6Ejjw5SRRuxzOulk+a1W3sL
EUaeZ45iFChqd1YhC6EAhXVUUrmoLTL3iGPsHIXA5675WMTnY0m4hwpPA/+RhHVUKurvMMudHqoN
ufKtm4iLGx3xMaYxDydJEw12EMnEbA7IhVqrsyGTtpqaO9UgkCnR1xigtVSUDubqN31hwpusbuL2
9XqTUsMux1WHfhPddJZNCbIuD45Xj29vdxisqUgHo0lr8AHMLl6x0lMbqplDVs9qXEoJVoVz6RST
f4zKX8MXwRjtw9ShVp8qCKZ1fjf69fQ0iPp3uGtnIpOOEeooL2b7nnKLtHk/0TdNvXIa8thLogBT
gMB2PI1TpM85Jkx6anVVLzdq++Udi/QigcVEYLE9r4090gbmLaBdxVUT4l3TeQ+IoWM2j43/2TYn
FOtuRYFaHA8ZhO9VPT1MdeqTuH2P5wPL828YRsuihCSkG3BoVIKa4Cl+ihoSjKZ2NfSiBlmubu2g
GN1a+qxL+xJQUlQ6ehxoseoIr9Nco4PneBUtFJZpsT00yYxyXExCwbItCWZbfcmTZ1v+AE4fwfYo
dGHeXJ12QPSH7C5oQynHSTcAaHarM/LPGJQdPVVB7BO3x8On4cpXiMc94hk/3qMYLxIytqclIFu0
f00C1R8r+WmdfkqRwHJzSvtw+9wJx2hFPpldJlNiVDS9zb7qjmE9IvMzOGnnbS6dv5B6quWkgSgF
xD+6L8KxOpKUaRlR7m8pvk6MyyZs5aCrc7BtbBG82aaq0lAATK88DcZ8KVPbkfUyNBozKGfRvCau
PBbmbCkaBhTKbENPMcl4Q6JkCnjiifPJIUI2Lq5AOwT6C3Z6CA7HdG0JjN2Ug0Y0Sp6GeAxTNTlH
Uha2xihgTOUeYltFhIUThlZ3RvssPU7XUkGUZVh3xuSM/0NGjAtBG+gtheaq2HrjZltmMpQKYpNa
BfHlkkWXYqoTUEWYk6DFnarTG21AtkjRFHhaOPLXi2c1KNvakhn3dRVlqYp2MvsJ5ax3pal/7RLt
HGv5uUgWwRrybwGopUZZl6rSodqvYWfF7tCYs+B4nTcPPc13SZC65RnTZ59FwzH4i/kCxZzk2l7q
GURZMFPZjDxcHFZDe2o1++nYKHG1cCcRs5A5HY+xxSvMru4r0ugoVkDsK2MOG1FKlmfgwQSgoqeT
4F82I60r7ay1K9UOtXOabb5ojR5K6xS2Ui9oieDu0x6LsfFZ0mPi2api8Sx3uCZXu+y3+EWOt1N7
MEYpbKkpErUFWEG+ddbXeQm08uPxLvGs0R6CUQayariA1oCIl5NF/DL5cvx9/t6YoASUTbBlscWK
aL9M5zpG9QqmOA1+WY+RO6MkwC9H7YNVLaJ2HG4qDBwnf+Mxtq/p60iaNOB1sSe7qptfxX7ptrFH
30xlzAc6Fo/77mxitrdhybhmYrbT63M7bgMaZAwZ1jxcPNNtw3y6SVHnpLn96MhO5UZuJOJ25J2s
PSZzqynTuI5UBScrl+9B7gCml084WXITgurqWDyuAiqWjHQ9yk3x4vNaujmKBnVsp1/p8yai6fM6
Ct4Bocr0ymQaMH30J+ycVQQa5bksIAzWEBC58u8hmDPbD1Zd5zoMXi/fWTO50qfBnxCk/ztBmLVS
pU2a8hUo42q4RpyD1HZ0tGkUaBz3wO7WizmwRj/aG/KVlBmnuQy2fF7r6D27voNgLLdi2SSZZ/gi
PJrURYhdr4rweLG4JQC4L/3edjbbsGRVl6fUCZng/I2X+SbOTceY5sSZhtJHHfUHZDhu9EENsgkD
v47RuUYJTVmyjZIkjDlltqoFZVabz1C4BXMQBjkYNvk6XvCPiCycCwSSCwWd20BjZ1ErLbHB24hS
tGzJwHieuErVQsJGCdBgJNg1ERZjFcBl24LxH8V7TW47xPo49J90qXOV0hKsHtco7IRiktkZgtZR
pVWCIIDCiS2hJCKjIJKFseLTjOPZT1SW8guZwPFjBdviYAioIPXPV8OdLIz1mbOikQwdQEmkukhP
fCzX0jcGCRUTZvqdkM+6mV2bQ+vhaiTYL9Ey0jXYGb4KrTpqHANazlOX6OuzgvklyO48H+s6N2lk
7kRklL2RmnZT2tzyrBgzvR3Fw2ytYNWcWfGSB1ofG90aogZBrpHaYTJGqsw7rRsXYBa9PzfXivIv
146xUEOftraFvLVHOr8qHlCoSo3t8cIJ9oe9FhJdauxkwf4om+lqCaYLjtN1M4u6Oejys/eN3fb8
Cjh3alCblRwjaYCRKebPLrmJs++d/FSkpzJOBJ6DM5PBgr1FGTGY/AyC5s3XGres8pSPGYZBYp4q
+kTrjU49AxsHccvuhE5sxf3fyuT+yyn7G5jNvhlgyCd6B3VQkZzYumBVQQz2rOm1Q9oC1I+Fk6lX
tmj+Mj8WpKVXtoWrI/q8Xsu7KUhoGysKjSfMoKg0J71ILibsoC7cUT2w1umCxmKu1u/wGK1fKnQZ
jWBK9BozLPNALj4fayTXKu6+z+xfTUa9MQZ8X4tuyuaabM8ZQTbz4RiFf8V5gWF5gMZW1+ttg+Lj
iqNf5BsaQP8q8FnPeSAaOSFYM5Z2ojFQa2CkkGksT1v0Kc7v/6U0jFtMx6ZOixEA7IXNRgml8DpA
w/03p3m3doxvNOwFXB3zb7R/WBzFtVA7MLq2O9MBekG7TVJaSN/cZ9V9IT/Pumimm2h/6G/YYVhG
ntaE7g+yVXk3O5YwWyWSgvGD3Vyl9YKx894sfRwV6VxiNJUeCe7tIhDWFCBqRmYJIHoyX6fz5Kr5
7CVm92+1jTEBhdViPExEhXlHeoBvD3RbxbA9zSBsYrtI+rYeM7iOpJQdNCr42XI326dqFEXrfCV4
AWK2qMG46lSKYBEs1dnqT0X8Q3BI6ePv22PzAsBsD+hmLKNL4SA08iyjusiUHobhZ21ljj7d5EXQ
Z4GB/odjVK7nxTPH7+Vj9qrL8HIrZzQwssPMBE3CoOIyENYduGFJFB6DcRXQhM8FL6eiIr34+hwp
GFofq0aD1prsRkW1M7Qc3FKicJaalzfrCABNNTG1RWZZYyzVHjdkRxFMeBNG7PYuKPhPi39dB151
I2IF5rv1FzQ2QtKkyihbuoB59Ij3Q6eQvTJ5QIGim6+Js0Z/bsbnvBCVwdFtOZCRDZiascZjcQ8Z
pbn2NHt0I+VHUTwO0oMG+i1dVFvFteg7IRn/YZZVkkd0SYtfrNiFV7vq+a+pxcl7jJSFGTXYeczd
YblkeijJsg5oxpH0wskH4uBOutWicie+f9/BMKd5lNDXuWIc51826v/DR+3AmJOtwUVFJUbJeHHZ
eJP5ZHWxk0mKSPG5u7SDYc7yimpaZZwBQxuWrdNyKtTT4K9e4ZNzW56PzzJXAy1Dx6Qa3TTBN/n6
LGdksTqTOvnaaJxZvunIUwpioU69UrSnTjodo3GN7w6N/n3ngbtZHqephEtR4sJRq/HUl7rgzYMP
gTAZGTiwTbHPK5tRz21VoQI47no/y+zAzG1BbPxftO4FgzlHjZJVpM9+a93/R+IcbN6/BWJ2aFMX
tMtVAFulj3Hmp8ON0YlebLi2FilR3dZBPKqyLzZyrmZD3sEwLMHqa16NGlV3/WE6tqP4mW+Xziqi
beX6+x0io+R1mkd9TpMVs9V7lhXdFP0KnrPU1+RG0C7Nz2vvsJi7hqaitbVboeMWBi77ZXExgsKb
TkaPGcX2cNHQTyV5oiu3QECWpsFcBt1oKyxpGZvOMLkFhgSW/UmJHo6PFM8Z0xOFSgxoOwZpvT5S
cqHOVYH6Zm/unhM8WmvEr+fcOwbhCGNoKt4Q8SalWKbJmFkjwSVqGjXbU4ZLEX3pjBFPox90VUSc
wjm8r3AYYYbSGoauAI5RNm4Tdydt7gX2gacNrzAYzcP4tA1TioGh3y80rgjz1iG3261yLweqJ5/y
3tV+HC8fVyzU7BvYJ1C4sc/kZdR0WRyrtjcT4iB0f16zIRVEgLyMCJJ6LyD0R+xs61Zk/dbUAGn+
alQvUNFgnsnmWDfm3V9VDSDkFjkrauqYCOYVKlXPHWqH4rNEWhTb6zztFx2qFTvq4xokV8klc9t3
9JSi8kXVVJDQq2+pBLeY2HHUUjhj265InSwgEV7Gj8f7xcszYhodWsdBrqBqGCb0Wqo1NbYKXZjQ
Q0f7Pl3Xl+yxdOURrCHxl9JLA01EwUkV+80y7gCZAzbWnYkpLwBs5bNs+ZJcgzzB1+yfnkAyriru
gJgTpkhWOpUjgOKPo9/f9iFmluTuYKBwdfuWYbgHrpW9QDU5JgrFnpqNeiX8h2KE16u5RLVN6gZN
TmMRgzP7GlkSh4xfBJJxfNgrFKqpO00ksZaQIpVwrievOqt+5iUYy+S0mZN9o2OPC/cdpUqvEBnP
nOdlC35eiri5qv5BnlzFFFkrTjD4CoM51WmuGIuSJwTdA8M19czW6ulOcmujylgmAu0QbRSj9p1m
ylltYaPokArl21y6Wv0s2CaewdgrA6PpydiaUTlCIDlcAlr2adxOeGM2UHQleaIcFv0Ye6z2YIy2
T1k/KoMNgYwEtV1OXoxuuz7Kiej4ihaO8SlWUpbt3EET2h7k3MRyrAyBE57tjxdPBMMEMpUxN6C4
B4yifzfaC/hOHeUdndN7hWMzpluH0jjbwJJlzXhKq9zRTNVdpCJUDVEMyDN6u91h8whtj1F+WgQo
Vb6Q3puW3Knl24TczVPwnoWz0NFG0Oz5pqBZxniDpUWMTRsdUdalJU/Cykz+3rxAMCqQVg3I8ogF
95vJD1Zd3szG9GA0w9OxJNw1U1BpZxPdMm12MAqKFutxsyIM8dau024ItuKyqa2TKg+RFh5D8a45
hr7DYo5qNZaDtBbAMpzJo5Vc9Y3hy4GG4mwRnxWvJPMVFnNStXJbpA037F8snDTbk3iK5WzEy68X
P3a7cB6czB0+56IIhu7LGxOxE5LZt7HLy6zHs4uXWmjQy2MwuRggv43ceP68ajjMIiPLK619JSpz
ipVMqWp9gahghbVqp/ZHPz4VQYIaNn8A08/ml550r/mNu8pO5B9vKvUXB+Kyz1dklZN4iAGeavd5
+WVrno+/zw2vd0rDVo9PkzrpkQSA2U1vo7DH7A+XVg1v8Plh4Q+1mz2LmrdEQjGuP6sm2a4yYGK6
jd5flvl8LJTg0LHxe79NsE05vp+1T1bfOV31Y1qe+/o8y9+OkbgO60UbLSrpLogpUN5TmBG00SCR
Q69zWR3asqe0gjsx11rtcOjfdzjVqJXDOBBIlH81rCerDONJkG0UbQpjPYZ2UPRCx6JtbXVTdcb9
MsqCwJIbp++VjbEaQ2SUJUF7ubfdpbdThLnOsW8/DZcW3N8FchfraROVAwgVnDEYpiotrUqVAa1F
7U/90gTbKRuc8rP0dfYwBfISB+WnY634lX85OrWMyah6sLMTah2jr4tnBImrXZEAiXdXCSnm+Lk9
l956wtPJMbBATVh6K2uLG2mk1gLhe6CPyJa0wRC/h8ZnbxHZnN1qdVlBMmzj7KLq1QracHHsa+ue
ykZzM6Jsv+CU2Yy9kOcRalMDLy9O8fjBVEN5+dyJxnaKtNNm7gdalGkokUK4VpyrJ93N/W3AXYsQ
Nz+bQXNjopxyE2yYwJvZjP2YCtKCLQyS2U3hVp0f9ZPTqJavGjeZCYuy3B8rCO/d5NXWMYakX4rK
bhSqIZXiF9XqDmP/FXVIIRzcZZo6t7eMqwyjCypTNB1XFJ/YjIUxtz4tshHCZmsQhWgQDqqTrniL
P7j0HnssqegoMKamwiNDQmaA6cMzKsXM9vMsCSCEAjGmJUJTSidT07JelED3l1N0IqHhNq6Y7kkk
DmNRMANMTacWUIv13M0/MVIbRVTP/2rJWBImZTCWwuyBgW4Xu7tT8g99JyAUFIjBsi9FOfo4lgW7
0ixXlXmfYemMy7EU3MTazsmwJEsxXlaLuQOG8QieVT+9Nx6U2+S2QSjs1t56NYiGHwoRGcMRD1m5
aCUWTrtTgvy0IE1ZIJuRu/rjjIDxXKPipxOxavKXUkfpAJhpkPViFNyeszKKcFv27LryMPJwnYM6
0kUqzs3SIIWsYDQzZlqxVaSJNpLNwCgGzy687ty7rTt8yl3U740eTdLE3iSSi/7uN74TfFXg7NPB
5cPKJUWTiVZgyGVoP/Jkqd0KsyBOpMtKRyt6JYDRErx9UiN7hMgcYzttys4iQJTy6IkUo30mUp0I
MkMiEOYAx1VW6VE1IhNaNn6eSnetNAkds2Dt2GTAUpDFUCdIMqNPbkMXYHKnfxifE8/8YX21QtzL
3KrFxBhHHGZRH3ywiGxyYDWrpWhkyBdFq9/pAwYuxY2TdCCmQSIWVfCnJVIcu5FdsqguWZfcjWbR
HGn+IltEsUGihknS9MzswuTOjgf0n62wKtKtRBAoCCwk9/sg0QAjJmUpfXOxwLS/Pq5krG8frMWX
Lv9DYLu46cMdAP0BOwFUQ0rTjQrwtobnf2gg4R7uHRqzXL229MPaQRy8QDyBjTFEB53mmM7662El
8mNRRRc/MN4hMiHAvMlRGi9AXC/VWfe3U1d7+pNxn36ogyLM3Oxs+saH9rSGxwvLNZagqceuUTIm
Vju7DluaSTgYMqL96UlO/EYSnT4RBhOlzrWFJnwUe3kDUfzYxDTIMXGHRdQkKIJhnM3UWFWCnjYb
LM+rlThRYdq9U1ZoMfd0OzeT0/HK8YMc8FuC9OtXxwJDnjGbqBMHRQ2NipfrPixv6tmRPytu5c+n
SlQgwo30DYVYsgnLr7Ih+FoNla6h+NlbVF/PH5fqVJWJYyuiLgxqbd9Yqx0Oc85SrWmzOoNQpWx3
D5Gi2v5Sw0VPWW4GaWJoXl+16VkeElxLZ2L+PF5Urp3WbFU1kRgEiQ3jDLR+lmN9XXDMY9BdxkY4
ZvK9Umw/UCLhRnbydAzHD1Be8NhqKVNpUzMxYVYKDLLBJJYrWnrdXaUSTV+59BV1VHxVUHbB3Utd
MU0VvWmoUaCLsLNlHUaeYOgv9rLoTmXudWANi12NPAhk4xqxF/3UGe+9KFOr1mWHyyGynqqLu/bg
JEFvnmgjXAElHWZBhMkX7O8Twbbp6pNEpsXssXuq7mDKit4TR0ZFwijQEu5Jf5HMYE7elEhNtVXA
+d+z4Lw6dZjDv2VhSTTBb1g0Y4fVm/GkCA6+s+alPrYMuk+dwCfRc4UQkLGSmiktar4B0HikJFHL
p+Tj5kYgC2vc4kaUaBTsFNsBOg1qaqRUN8zhOi7/0ErMyay8SlODYyUU7RRjTqY+atslgqprlfpj
kmf9Pk/woiRPceQdI/HTWbsNoz9ld6qsaRoN24BSoCE3KP0kkDPHTBxwG+EiXQdV2F9WUQpcJB5d
5j3mDD6RRoe1lMZlc0ipPqOYK3NGWUT/wX9W2EnH2Ax9jtHOBjqTX+RrJagedNw4Ysyo8nqvv6bn
GeQmg9cJ9o+fFtnhMkZEo+QmqYZVNdGhkqEWPKzUAs2tHyr7GiRjDtEfdUM0G120rIwXUCS7WNoU
2rlKWo8ahdQOJ31MwqYhotno/GO3c3iM2sxRmQ8KHvbBPAw2ZxBouHHr1N9Np7i1r6obIrjtcEXb
wTEaIy9oSLHpgSiitQmHWf1KhsZESYYmui7ys3Y7KEZl5Cgq+7oBFKrFVtf6rqCvKAmKP2zad10H
kidqtRHJxuiKOSvbVGKMGCrSU8dYMidNHsgkuJNyI4SdVIxuYMCitqI+CMe8sl0MSHcaXLSH6IOk
6XisDgVGhRrdg3CIzfwsqg66sgXasYYm5uAopxKFxvlZ9sCsEogouOneH4HRO9DOmgzlZKUNjb1i
68paiNtMK2aHYSgayC6O5eLvFJ7HTVMGDRvrqEGFWke5jqhf7YI2u83KH7YmYn8XYLBOelvUqKlX
6qSL3rHjizRirpsmeGaiKvV2yf4WhPXSSQvK4ThBzL/2QT5fqsmde90pt8QtU1/FVI7jdeMr3wsc
46NnUy+JjQnWHjFPeXGbrlNAtAtaVhxrnJxjLL7JR6XdfzaJ9dFRVGzLCk72X6/WNH7LPAwfmEon
qhzpZvEpbZHxAexi0uQKoKlbPlpWxm0XejyMBoXOznLhJO58k/ppqBRIbmnuciufiCecXynSF/r3
nfaTMS9zVYfRV5WLMv1ZGg+tqK2TH+7vlpSxvnbS6fpoAIPOPCdXKZroNrCz3UWe4Y/e6nWXLlR1
gRERKQ39+06wuWz7GAO2keAqvk7zDwLqHx3v4fVJN0WOU7RvjAVulF6bFXqbL5rM0/LkQjb5dKwb
om1i7G+bablsD4CwGlCMt5MrK9JNVuRPxzB8W/i38ptMiF+BXHGe6VVCjReH9CYmAmA6sekvnYgh
TLBmLB9lpCg1Zq0DKUG1hvWxjb8cS/JfIowXURijkdfTBIJy2KglUH4FpuS2n93pQu8R66lYBOom
2CCTSYNgHE08mBU2KN5u8NKZKgn6Ax+OZeJj2DYo4G1Ff0OM1JupvGYFkt9gOXNidMMszdU6RgIL
yN+ZFxRGm1F5rq2GhoXbksy3zPIRlUSiamMuhgkudczEwlsBS1OEKUQY0VvA56LayUGywUsXEQR3
sXYQjNEpmsmWyhFGpwWjahaqiPSSJH/PWu1AGCND+j4drBJyzPmpVQwwToqe0LlmbIfA7MY4qEWn
LxBjzM59fC6IhNlEV1t6Qwe4HauXaFMYG1Or/dqoMV0xuXlSkPVRy1Xk4ujPfePiXsRhIzvLHLrV
bIERJy5m0+AFJwnMS4JblXVbXCXfcL3xN3+4l87k6Vg6fmC+g2bivMySbEXrAT1480+aXYYXui2c
DZ3+ndvdiILYXx0aR6IyBsici1LPFYTM88UOdb8O1R+DH4FCwRkDNaD5Zc3Zfsjh6hau6L7Dt347
YRlzNCDZla8NFDM7T+c2tG5Lw62QgqLs1/NJmQXWj+s3dnBUtXbOtlTzXpkMwEn699ZGxZYSO7Xx
tYm/CzaRf6oNSwH1HZLnBv37DmjOp/949ewMHoNguYqukXAYYmdyMRMDopm+kmHynEBv+fK9wDLG
JC+3dtJteKuxGPAmMf05TUkQZZbiYPKZYC35BX6Yz/BbRtaooGOrqzS4kujrGg5eurmyn/tl+H+k
Xddy5Liy/CJG0ILkK10beWk0GumFMZbeW/Drb0K7Z5pCcxt3Z58VoewCyrFQlUXv7NbF7oFgChg9
BfiBpr3ww3zbCZzAOX8T4WtIxlIPNGRQp/9eH7Dx1B8dUDhg39oQMGrdaW+ZweVr3XZyJ1DO8xhG
q9cgqEOCqB5b7aBMKMGlwRz2riwoArP/dG6Uv5H4BKemVqiE7EVS31lHbS/50aE79DvR+Oo/OJsT
DudsQrWKmixCEGW9ryr6URMfkxKj/Pfq2OhuiAVnuGkZJjID0JoQTOJxZ2gWBoadMh0htTmopb/I
n2rDu3xNm1ZwguCddy+nGvoKABH11wPd2eQ16w+WJugt3FSGFQp3dGm6dFODllqvbCqn1+/y8hcx
g5Y82dLhsjybur5C4jy0pVYowUkqmgkmj8RolkxF/FBnCGwvMZuss2UNrH98NytmFEd90XO0oKme
kXyaK8GH+LmecQCcCLaxSGYdF5I3fx+9+VrbRz+XB+lm8St0vtmeqJPwTMk4OC6sZIuhLwTk/F6v
K6GrhUnmkBbkYSVZhIW0M23jsNjZrlx9R3O6GD3D8kK8ogR4I/KiG/0zLMltvrCwHRku3Sv/tu+U
g+UiTAYWSL2PSpxoPN1FZXdvtrYA4jw6cxhM9JVoo7R0Vs5uTdovaNQCU6Jb+wb6IQpPvKFVpINc
OOmmcqlpVkmeVt01eH5S/vX0LycNFzKmqIrSxIY04Y21y7F73YuDiQ27ZXhFj99yVxPYrfD8OF8n
LVUS6xLMiu5GT0EeEPn1y7Jj9dXEkz5d9hJnKSsTD90/oFSVYcc8K6Pda5YkUyiEPd3GzYO9PCbJ
Tp52SuEtnYjXfPOyVmCcZtjYKJZmJcAaZUenQyXkrt604BUApw20Lex+1gEwBtG+c5Wrwp0jR8eo
Nh698PAKfr5r0cD7NibRVOzRxfQqv/IlS6tBq/DF52VdjxmdHrtuy95tzdEQfI6JgDiXYTL3RGMA
9TQg482gRnhE/HZZHZhufcgg3tXhJAzvHyqq2OkMjLrF8zEWrZJjG9+q6o96+hQppWuKSA+2td06
IXI6oUYqzeMW2h6be2tXB3Fg32LmkvqzLx3FTLvbKniC4zRkoiPVlJwZV3LAVrnU+nL5ALdj1koe
zl+kWtWPlYIT7Hzq55qj7ds9qseY2HHTfYGoVU6C9P28AsldGucwQCmY9NhvxSD76/x6CVR32i17
yY2uk9Bh7woUmn9Zzm2/8b9zPNvy0peyTpUJ5zhNxV3eSE9KFz/WceJGY38ojMkb5lSQ3Z6/xn6Q
EyWij4GlSSw9TRJgZi2oCqAhnzCffjM6SYXv3MWf7sQ8X5dtTpe5DKSzpawyaCp5BVbLxj9VimZj
8aTGZaXE1N9Hwaah1uWheb/A9sCur8NqL6yARR4QOspNEkg/Lt+eCJD9fRWi2zxr5BY9Wl7bHsLq
WhPRNp5ludxNcW5Eb/rMiCMINMQt6I9utT7Q43u93VNZ4LA286jf5oZ3jY+SjGNoRZMBpKTOnIx+
zVXQoz3ovSAoi/SAcxtGHiplOQAm7Runb44FCDaXzL98K0IF53xHiVJkbsW4Fkb4hs9SuMAh36uj
/U1pXuWm8Sxz3s+L/ljGXVBm9k4e2n2KxUryKFmCaCNwzNjX8vFk1YRYcmRD5L7DCF7J2ES9aCcr
nnn8/zz0CrwYeso/4rUt1UhtAm8MlNZjcy6jU+6Jgw8+xVGOltME01UqWhwksIT3hryVJYBgWzf7
DD5lrqfDlKdY2maK/JZAed5PeoUxhGEbKUxH00PSOYuX+c3PbKcjh5zxDOZF7vwTD+eL4AJFknFO
RUtAjTNSSFYuV1J0Y4hKgKL/z/mQni4JOmMSRFK7vo7nyFO6RRDZRAfH/r46OJmkS0sI7KGenjCj
7GCO0TNEdMqCiI0euo8o+mTmNiW4njnoD6rhhYf6SnfsBySNidO70x495JcNXSQX503mbAzbrMbV
WMpDMr+WtHCSWtA3J8LgfAk4tzt7YlLlCrZ1oEkW29NeEn0StE5sw4B0lYBtFlt3uABJ28ouwwWi
pMmbPe5M8sloBPazrWgnCE6RC9CUKzmoxbx2tB2V+Hb560+u4wTAafJokUpvOnziTaR2uwSTgsjV
6sfLINv+FEshsd2E0QLyy91COhghjcMQe/GoO2NqRXEiX703din4STtBU4EIjaddrxSNzPoCtPCG
+m/13YgkdPDk66fUFzkCIRaXl+maNlUE8zFeikmV3CkeyyA8lHspBSNh74qTsvMuaZZenI6S30tq
hRi+10wphMXG93Uw76MDGwWTHTGHz+YH0QqKU75okmRzrACVX7cHY99fYV39Ud0Pe4F2bCr5CofT
wcooJgvLScN3CmPWMFz4lVu45g37dB1vzFdR0X873q4QmWWvnKs192jCG4CIAc+jljjVIxuzN2/l
w9wyLh8Qf+WzK5ouFcnJOduwC7O6RET0dPWmx/O7PIgmA857XDjt4LxrouMVpWSG1vnZbX/A+knQ
GuMJJfkUOtKD4rPSob03PwlukGnC2afz6jw5h5sOha0ULbOC6/KQ7Be0dckHbAhkBA3/D/YW0UFy
6Vld5CHBdt7Qa9X+qaa2S5voT3z7SSJ+wKloizanJSBye9cMr6rhZyLWZoEU/KiI3llWpueR5GEN
sEtk25caeye4GBEGF6KqzDbIxE6KUUayriPbL+ExJo81Qid3uRt9u4zIdPhcE9CKb9myrJ4RquB9
CTtkagiVVN9rI3Fm+743H6T652WYf/C7JxxO41Sj6Aw5Yod3J//qD8oeDTTP05cFrITRk+iDX4jG
KVwW9+ig7YFmOHjHOmi1F2LSrfwl7YogswNR4yf78f98iKhOfnRPyoxefHsEHOYRpcRvs2va3Y3G
QcUQfDm+Co6S+YRLaFwIG9RpmtBYzoKzEqh+cmQTfay6kFwPXr5geULp6rd/MGn87qv+d4UGX1/I
82yalwRShunBTu9I9taYDwLZmH5fko0LYVihlA8yOncxKuUkX9tD4WfPteHg24Neq+i6E6n/tr2d
ZGJ/XwUWOc7DpFMhkzy8DdWdIv1JugZ65b/MCyR0H/9/2eotBZM88kH7eR4jR5LfMlH+tJnWrjC4
MNUNclElCoJjg6kTq4ycfOlY+/HhP94NF6skeBDbGIFD0UahedFR93r/r/UMkyNi8xEJxfmLeGlz
0s44uKHoHHu5thvM+6qCzFN0+5ybIKhEJDU4bjx93hvLYTAEQWn7c+10NXydQEWTcWct734ID85H
gunv8BDtiKO4wx2WPQjCx2VnbvAFgrqUaz0xANepDyZaa+KvSXnXaaK3VIEDeve+K6MJBzsxjQp3
g1dHrzOvKX1G04k7ap+6OPUua51IJM4hTF2uG1YELF0pndh8A7GOk07XdPhxGed80OOjd3uvd62E
mmp9xLQTzg6Fjz02HXrfGblHdif6AhHo3Huqu8Ip6dJE4QCceCldeXyJW8EnqFDpOH8AyssinjEj
hlnv2RtZ3Rn1GxpIO9kp7iaQbwlOThD9eM5hSyuMGnckITkfPs/XBegu5tQlryNmCP92D/sF3U74
QSIvITpMzkuAo2pR0O8peRF2goRHOxU4iH/4evvtvxXOQxhlo9SEyca6R0ywDYeoKzKidSps+BHI
wvMMp1qulbkCqN78IduZuMoiAuDyhrbRaNqFAJDRIik95lQQvAWmqnK5Ky21uNTY55I1vmlkZ6d7
dHs2IlpwQW6HntWPITU3QHxaM5+qP1i7BNEOj9y1T+5m3/4sXvQr0gCVnerKXmWLRGY1MTg0SQ5v
kY8FbVBr47neiXagMmXikx8CYlWCXfQ6/jGXLDSmkcz9bIWeLWeuidFmNXmp4puQogN8/kboT6UW
kVtvhdk1JOcrlLZP4gUUZV4f3kT1Yzu/KamoNVeEwecNcTFb6fvXH+n9yrqWKEinS0GvkgiE8wTx
SOsJazVQIaB3U3sf6bFrm/5lT7dlQOvD4p2BtNT2EAED7ILXfaTdRIqoirxlQysIntUvThqji0cT
pZVE25s1Rcu/7mI96WVBRCicJ+hNEx/iGgSpyQ9Wbtfe1NDJhNUNwXmZnEMIwQpqgpou9LK0v5/D
yDeSPynprs+LcwakyIe06QExdw9l+rDU92gZcv7baXEeIO/7UJNjYExFcSh62zWK4WV8IN3sXQYS
6LDJ/r5yNYsGYYoCQFWLymSNcfzpqzx9/m8gvMUvVmWbCkC6OnHN+Q1dFE4WT4IzE109Z/NUs8Pe
TIGS0cRtSOeUpqB1S3RYnMFrU7HQbIDnUvRHq3LBmwBi4JfLZyWyE87gbZINqhxCijpeHgz6ebFB
/T+OjoQx4MtIgvPi+fkUsgyNnAHJjEunGW+W4dtlAIEoPDNfVvdJ0s3MsUSPA7ZXVjMWX2OnkCgJ
EFwLz8hH7SQzGgKcBLyNdh46UfcyyoK0TATCWX1B+0iNsGvCm2dsBTks1XFqBL10TEHPY7GGWo4F
chhQx3+0Ra2Lsf83gXrR5WAkV0nRe0P3s45Ru29+/cnVnKA4/6J2IbjwWXxMizq/zsZMdfCQeK/k
OlSBNrF/GW5b1U5w7HDXXqamRarOkAw0Wot50/xR7xe2d/8+Os7D6PEQxTHzMDKep826d/tJu85V
0ZCmSA7OxVQqaJo1dkNtVsJeput2LoL/dlScj6GS1Jgdu5nanF7mie6UTkQwsC0FsTVigQnljEZt
me1OJaz7xG6tQ20XAbYg/ZEUJwguDLdYAxLVBI/fsfWTTi8wUIGz38xbFRm0PNimaWAnwUeNwtfm
Yg/vz7cHVtmNdr3PKOBE6fHmUZ1g+Nyowzi/0VIcVRbiPcbArI5RCKyeXeiZ1a8guMTIahIjVXRA
lHUeIMB/Lm0k+2oYWA1oytTJV6xSEMe2pTLBa2fq2IbBVwjruLeJkqFvIKL57TAbr1jqe7isxpvu
UjlB8AZZp0aiG1AAiHdvGpi6stTDkIlqqZuHp4EOCi1OFjmj9bFmvWnLrEOTBWay5zEYq+9SdoOd
Nk4THrBb27ssFfvVZ3e1guOMc+hzqSvCBj04UvsprhqnUtu9kvd+o9M/OcAVFKfgnT7ZWQXGOg/8
Pl5Uy0FFfsjgdL4s0OaXLdF0HftQFJUtgPloR0Neh+ZkjSg2PJEdeoJ3/b76gnUePmjEhdS5QjRO
K7C+y0qWGmhJ4degXMNsfQrOtff+4+kH3YseSTa1cCUd56/tUG3GaAGeFb1Yyc5arnpDYEubTWnr
E+R0IspmzY47YHT+eL18YY1Z7RU+CIMRL5uFV/8UVfM2y4ZrRE41jLovZzOeoPRHLaiDYrfsmkPq
iJuBNwsRKySeT6KidS03eOP3yAP1Y4wxjfvyipH4Z0+i/bfbpmUyVjeLqPZ7hXGVIsCI6Ngos4Tc
WgqsKr+KiOJ2U+ZWNfEvK/2mVrAOE2Ig+Kl8Xpomi6RbS4+ZCBsDtWOX9vuJgPdDkYomuAy16WlX
UFwcTC2lTcyRQaFZPMFm0jBPBdJsZo0rCC5rxBK+VFHSAXcU3cjRz0y6tRcM5qQRiuNPl6XZLPO+
9+b8fXJM3NUl5WkaG3YMrPAGbH/Mgue97ese+PnhoDBZL7qqzWaFNSK7yxWiLFN5aTIgYlW3vtOP
y3WJ2tuSustOg9aXvuxhTlBYGBXicp6KRHFXdTVw5Z2+I8fwiNfjQ/2UAbVC44LH3GP6LP1HdeH8
FbWWpcNma6B2UdBrw3MzTF//6A51U1MNLKc656GR0LUqmfBX+s38vpijLp3KzdwOXBz253YnMux/
UJrfgLwTsdWKZLLBrrDAuA5jI5YKpwG1J8qn6KIJjMkVFZu2Aw3Sm7+F5DlqmiihpLCZkKigZibb
7e6zEmqSOpbsiN+ptz3lCpAz9NzU5mEpIGR4Q34xsyj3FIO65mfxXqJtn3KSjTP4ZbZaNWUGr2ix
I2t+rwieEFn8OMtyVrJwVt6rJKVYjMbaL6nX1P3ezIbranywtecWHYDLGPn5Yr5c1kuRVJyhz1LX
F3aJG5PJuFey9qkJRV33Qk3kjDqfZ0kyTZyc5pSJw7IdPLktu+WoBoz1Xaj52675dFOcOUso40kG
XnyhhapL3BFE87FrXM175W2BMhZefys79quoFWU7vp1guYxksaQqs5jBzTSo6aMMcnvtTx78yEpH
uBxkIEOsDhJE63z1l/yZwMKMyIkSxIHstbuzD6JMX6Af/Oy2PU5VTdGP5w3Gbaj7qSiPE/1/7jPM
kPWw6RSkOhl5naQ3LCUWpNqbAIZC3vfK4muFU/CM5GFtGpi9o+UvRcdW1OXHZQvavPYVAKfd6lzN
hV7h46Qg4Ze4zHb2YF3F8fjrMoxIDk6pl6lX+3yAHJly14WPIEX/o4PCgWP9M7iteZaHcEkKWWVj
xqZEv/Sh+tyP2f6yDNtHdYLgjmqM01AaJnxzz8kjST6n1c84FJXwt0OCcQLhDirOIsNu8cXozUrr
1LHsRGPljFhno+9a6akwoyAKMSjzvZVFG+XYzz9z4CtkzgFoqhqikRTf9ymZ3KJE40cve8YQHRqV
/sfL4vxABrL+bklxkiSZ9tgPHhi5iH1wW+F+nyNv+XKhqN3Ephz0AV6UyH4Vtv5lfdiGQNWV6Coa
OlXO+EdlSSZrgMpR7WEwD1osGDYQ/X8uO6CVXXQps/220ibNkRJda7yxNjoRlfT7g/fZ1RNsVbU0
k4Alm7uPorOzNumQQYKAkpGyjnf6TsFu1cZFq/t1gnGa967OAJ4a1OrevPt/PF8zac5/g2ViZYIh
g1ea83RW1lhai+U/mN2XwV6iOOE98QgiQ+lHARFEok1TBr3+/8A4U9YMGufWhAH3cHxu0vu5vh0q
gbfYzhtWGJwlF5LeKmUMgdQH8vC+LMazfiwPs0u9KqAvoqKjSCTOfLs5KqKZQqRR/9VJYKX/1Yqa
TDYVciURpyYk7/TYDCFRbH63ysc0/XLZoLad3wmAn6/o0jZVpo4BHKyj/jPysx1jW5q/6t9Ex8V+
6wV14zfElmM22kmHuBdXqp/NnyyNulUa1PgcNt5medfYwWXh2PmfARonb8El4LNphLHMxvQTGPbN
aNmJ31UPICLKWy+15sG7DMe06xIcu8vVJ3AToZbaMxoRrMh1abLPFMXtHWxI6l8vA21/9BLFRiUQ
jCVnLDILWQwtJTjJ2gOfiBe/tw4yei70ajhYi2ahIVzei4uQmwd6wuWpZXTJrkz4LUhoOEvAgNWZ
MW96iFjXio9v0r39QPGhjxjweFnmbVv7LTK/A6iptFIeTIisLwca/qTofhcRzWxG45V0nPO3BruJ
ohTSldZhIvcJGx9Bc2ny7b9JwmklhmPsSbUgidpmTlrvqf5ITMGXoUhDbE4XaRaTeEggS/tl9CQH
lOnfEtCa0fu6B41EcdCDdhdbvmgVybaC/I5qBueAsbW2iswGXxtL4dr6c5TRQFMetIIG5rTLRB3h
IjT295XBhbGyyIaCGGqVv6r40Fql05f3S/tDbXd9IWqH2jTvU8Q2OFeMzQRpN7Gaj5SXTkJeWuVZ
sp+wfNghinDlybbf/32QfC61pAk1jQhfUeAH+JXNXrZPjrarNl5x6Dt08Sce8uA/+h49ScizfWp6
V0SGgkeasnqdc8VR5XuzEGU+21HgJBlnZWRqdWxLgmRtXriJHQfg1/c1Ctayet53KGDoS+PO7SRw
ztvF+JVwnNkNYb/odgiLSA/N7XDT741d80l2Ek9EzrbtRk4CcqYn1WrVljNO0eq7vaUabmFOIBWr
khtZmZ7+xJecsLgMTh8VDBAkLItUUr8Y0a31ikWZ7mUQkS5ymdtCokIqZoD0ZumroRSE0r8mtUSD
NVldDuc3FFWb83EARBvLbq52h5rmu8tSiK6FdxYGtnUXPa4l1rInvUecHBEpK0MBU7WQv4d9h5yl
AqusilNypVetMUtZIrqb4X61K2ypd6bAPsp7UVYlzOA4xcZHZKMXLItnbcgSCKmTY7QrDowmSKTa
229oK7k43U7GNJzCDLELVAqP4RGjJC/WwXyzHM1NvtRuFFSCbh6hdJyGa6E2ZFkJ6eQj/axgzYjk
o4nPwPhju6OicvQ5G+i7Hv7+SNE4VcfsI+1Ddm/G0+hpQXZVvKSHaF/4uYe8mKL2Lu3y43wMndZJ
jyI2E9H3i8aZgdqlYSFZgJd6l7GRgjBLdrrAcuL96GvYjy0a192OaSd5OaNoY7WKqYr7LOXxm5ba
Lp5h3UFXglgDb5awLWe73L/SHy6Gpk09gbYdAk7HGktjoiOGdN/nADDp54n81nbK+Fs4fuyz1drc
VmoG1j/O6nOsPmj258tORWQQ/NznqFdmV2TA0HeTz7bgFDdL5PT4ggodDSqa74bCuYy57Y5PYnG+
ZVpCTHSxT0LZMu5Su7sKqf7pMsS2rzxBcC7FVqYkbip2clRypijxjLh1muVzb/7bjR8f7U3n/Mk0
61ONNWHoPsnLAJofgPTMM/TkcFmebb0zVVWVNTRQYOT+Y6ao0ILVMIEzvhMwFscCT9ZsA054RwIs
9+w9AeDmJa0AOcFyDNqAORaAHfonFOxUTO9AZPzI3u5ah7yEvvHpMuLmla0AOT9ZWwM2cE+4sj67
1tOnsHkmynWsCjrpN5O3FQrnH6M5zUD5CxTmFdnwUOtLO3Uv6pzYtNwVDOcHrXoguWogV4st3QXV
mRODoLnM/v2eUqZ+KxzO/eUxuCsrJs6Cfc1pgR1gyAewfaA9yo0VpE18mEkbEKnxqkL7svSGq4Nx
P8empsuXJ9RPzi+W3YQsroG66Ltw17nZAxok73Nn9GNwahii1bOXjxct8h+tYVhSNTKY11eSxxS5
aa+8daLBU4FIZ82LjRWZqUzZ2eaudRx2+PjE6DFmzRZ/3EWlI/L2m6Hs910SfgJZb+NRTnVmANY3
Nhuah7fq+FCHt4Ze7wXXddm60c/68QCzep5I3jN3gq0F5Ws4+dKj7VYJ6Cbo9XDXG17uLq+XQUWY
nEdp0mbGAkTI15rY3SV/HjJBf+O5B9Gwm1RGa65KCOgfOaOrZ3mY6bAghNX3NbmJmsnJwgdFVP7Y
hCEKGtlkdM2BCfnj2Q0SehpNdU78yPiixbsWzH4JWm4SgTTnOq6hO1uz2LSUhkZt7qVAG7U8Neo5
9a1yJ5NrvfXiXgCxEfw/YnCReLDnWSf6lPoT8aJbtoWGpafS8r6E5o3Rq4Ru9nJZDbaOby0Xp3pF
XMVqTCHX0KluTe5KnB8WiDq9cMfONhI6M7BTk1ggR/54UV0Ncj0MKKfomfySg7696WRHi2OnywTF
qu2r+g3E951QotA+ViHSNFxL07XdX7einRwCWfg2E6Vc9MHC+5dPl8qJO+luKK0H7EP92aqx4ItF
JA2vFGPWGGEjg56I3ney27eP+ehd1oFz7nmNKd7pxDglyDWlbkfcia+jFTT3mufCxeaAYTfusePJ
03x71zqFl2AFpCOJ9tcz+/z4afsRm/NDeZEMSNtwW51ePSfF4IaLuY+6BJ38y2tch3dmYn2+LO+5
a/8IyY58Vecbm7lY1BDiYgu8o5YLNgfsZuOq/SUL+azPvexHKKZIK6hu6ZJOXiBdorym3S9aHi6L
Ivr/nJM1h1ZP5ASigCdDyW6yRZBQb5S5PgrAudfEoAV27wJg0VPHxjqVpPlJ58jFqoelAivg9CBj
ikhYO39/eb2kFpy3sGTMeeO1BUaMJeJYFoRnAQPNf3tQ4B6Tm9m1HPuY4yOv29MXy1+eRHtjN/KN
D4LzFVNZbucs+ssm2Jx5HFiax9ZNgOPxfqwd0XOmEI8LMN04prEc0dSPsXVYWxa/ydLSWYzQlcB4
jrfr4xjZu1LDRGgd7ixVd+NIWB1hzuTCqfOsdVU9pSjK4dTt3g3Z+hIXPLKRozzIQe7Hb8JGqU31
NbDRw8aLMbH4cf4kDyNFJX3ql3MT5Ev01FNjlxDJNcfk0Gq6r1MjiJXG7ej42VKXt1xVb3JzPuSj
aOB2g/cLF776LZym21aHfvhmTH3lLj/Eh78WOGjfyEH6nB00N/uSCKdMNqpRHzE5LceWgiar9IFp
+ewZILuPjvlVdbDA6CmiT9+MIyfx+JH/QooqO4shntT5g3ZbgihV2By2qT4rDE6H4ygawnaAOMNx
CYxAu+r32htxGBOS7amPl13ftmtaoXGRUYkaTY4moMnHBM8Zkvvd2LEqpagiKjo5LjrWxMBCcyaV
3H3rsy+FfF+J6L62rX8lCxcFE0mncjUi9csPS+JIDvN35u179P1aBOafRI0VGhcA0YZvEUIhEfoi
Hc32o1FENrdt2LpiGyiQGArf9Aba93kpM3gzo9+p2X2cCnK8f7DWEwAXWBvsG8pNG+o8xS4rHUi+
/Swf0FGFam4LjnS28Cg1fe3TZaXb1oUTLBdvayuadezdhpdGD+6AZhozOWi9oCoiAuE80WxmlpSB
J9yPu97XlMSbC9M1VNW/LMtmEmucZOGcT57PxjDn0Dm7AeuVNbhT2Dt0uJp6waiMQB7+mZ/UC94e
2V2V5SfQovpd9FybuUCajSdq5kt/i8O/6Ntxo5VKD5TO14+s2xzfFqUX+bar30m7fqcHBbZv9cKN
JdtO74TLuSGiki6JO9wWJgaObAoILfVBgYjBRgVEVQmBXfGFx04z+npg+WQkY5r2JhOt9BJdFeeH
ZCnNFWnG/y81vxqf9MZfcoHfFqidzX7CKiWekrQZ0hL3lLcP1vSp6iqHdIcBTI2X1Xv7c3qlEJyL
mIeqmFUmSwKGg6/on0GVVrsdXnOn/Cwd8+N0lfzJx/QKkfMORbb0Oo1hUWr1rS4yN81fqu5J1geB
aBvvStB1wnYLqaYK5lwuJEWpbUaNWcO94o2O0eKjaeZV84bGIff03rxlDwZ6kPo1WPlBFBgIeZg2
9XD1Azg90bGR0m7tBnpyvagOm3swfd0Jv08Ba9eJ/dAXNeNtauYKkVObpZ0Xcx4gcm4vcIYeTdnW
Ve+yzohAOJUhidIZ9QKxJKSew4MCmtJJ0BK68Sj38e44JSmrzmz6EBjL3fj9r1e5wsVYzBAgvUfU
EjHLimTioklUa9oYKQzP2vXhFRK/xAouH5tQJi6UUL3I42gExvyd+n81ndJXRqwcOvNNuRPpwna6
RExbs6H9IC/izpBo0UikFsrQf2GrwrsdFqD58vcFHLZ4XPojpTiBcQdI7coe0DOZ+ll5JWn7MXtK
I4FSsH9x9t21koc7P5l2czbk7I7mLvTbVlN2RW3hYzM2MKNYRCid9pO+k6mSf7p8ddva8Vs4/jPX
AvHDLGsQjmDUB+tr5dpTh8+XMZjVXJCO7wNKqnrOI7mCVU1XQ/KrxXLyoXDrMBZclC7A4SKxDLLS
UTeA02fdnRxj64sseuLZPC5T0UxDQUX7bC3UMqNWloYdKwPfqtPBxKSeJCj4bUqxguB80KhFi1rH
gMjhzlVUVjBZsrt8ISIpOPOZ+rjPowgQc30TTg+zcsxFZEkiKTijGaRKy2a7xS5hA7tvyi91KahM
bSrV6pg4k2kndJdRAhkUW3elenbSPmhhmpmgz1wgCN/QPGMDfYsZP5hmOxwxfX07xyKl2rT+kyh8
I/Nihxgk71EFaas4KBpwXN4S6VdWvtLwWTYErwzsbs+McQXGGckcpqodM7CcoHwHat3WI+rtVASp
JEj0BFrG09rkUW5OVYGToyl4xarYwX5TfK5FgmRIdEHs76t8sp0TyYoVZpLyPrF/SYmoeVIkB/v7
CoBobdgoJQCSelenipPXj3T+ftkiRUJwRq9Vs4UZFdyKheVbEqmuSKMIzmk7SGNHqKIoxDTOFrL1
VQ/2TIL7YPzvYHFG0li40a77K+94EXV/bot0guPupcgsU+075PkVRdfuXGJ7jWhp+fbNnCC4m1HA
YUbxUIXAMgddfJSq+1LUOiCSgruYpEn7tJJwaHp+LMo7ZRZE/u1UZnUrnC9W8IlCTAk3z7ZCMnr8
8EeILfKoZNH98mrvL+vZPygBysNoF0EYI9ytTAoZ7TpBvJ9cJWD9b2Q8mO7gaS5a/L9pk/Cdedvf
nAC5O9ITvNkTlreTTnPkRHV1DxSNbtLG7ij8Ft++rRMYf1taiQ/kAXmUfoOFG+kPxUkDrKf+ubj9
ZxJgy9y9qMVvWwVPiNz1lShap1RHnGsNv12okw/XoSlqFf8HJTmhcNE0mqZ06Vm+y9a7aV4ayBr6
+NjTHL2yP6mC4tqmTJZCLE1RDPVsI8uiLVWrLXB4oV75CtiJZgMN950m0MXNyzrB8JHVnjFCRiNo
viLfDljHkgSXdX0zrK7+P1eN7qdMrSnz23N+rRpHzd5ri+0OiWeC6jTS/ctomxVJlDstTPjig8Ti
v0nmKrHrvCzZ+wGIe/aZL6OEC7LYA/smTp30gXxLfy6GwKtv3dUaldOMrM8XtYmR83ZT/TjI8ze5
1dw+EfqNrcta43DplllOamEXkE4NyXNbg3BPXWRnMcu9FVlPsopxtVZ5jPFhbi/GblpsRyOoLRuT
U6qDQD83ndjqx/AfLf1MOiqZ+DHJr/yajRoWaG3N3ASsnzsS1DtFcy5fruCU+S+YitiKWdY45Tzr
8BbXuqH+WI+WAGXLVa7F4lIz2sxj00VA0fqXIfwR40lIfSrsnXhGWXCbRPuY0jTIyObewAE2+eJP
bRHUbSawPqYQfJ65Fob9hHXWFDZ/f/SpaEFjrQQdWMH1P3qcWcOwm1vBzFnRk5lCEtJ9LdGh0I1O
1vxJjF6DcGElHfPZUnqAyMfxgFJbikD2vqeOLQMKH+3hcFnd2P87PzvU9nSkaeRskLaqzbgeDbj7
SLkzS7C0gZzR+pZOo0DhRDicXEkpRzGGNWHUi+xO2bfRvh3IoR1sgW/cVuyTPFyQjLABqE4pwrKa
Pc39k9yUjoHgH7beODS7f3126DfTcV2GRgzljBm8GPQEYS324/yNSqC9L59D2jlzKeqb3vAJH4A4
G6p1e5rVwor9KFv8fEQbYn3fJrV3WZwNS1UJOHJVEErreEfjji4lSzcp8QIUy1v6n+GYCHRgy5l+
QOAiSLVEWFQn09hvC9lpu/JnTUBvjtUyaq1d5Ql105nu46b3l651G7W8KysbCiPqA9qqaX/4HVyE
MTJ1ihodktboWo1uwX/oTc9/8QbFHoiQH0KnvwVRObM5cXP/hoqqxDKwrk8DsST6oT76EZ0URT1j
Oas/1Pdl/iVpHuZmPy2BJLTt94cozro/QHF5iYJqovx/rH1Jk+S2zu0vUoQoUZS01ZhjzUN3bxQu
d1nzPOvXv6PyvV3ZbN2kv/azF16UQ0iQAAiCwDlyRIE7k+svmtrvjFp/agxlN47BPtNGAHHHulNk
zZ2mV/swUvbN1GAUUdf9oInPQFC3I6V7H+IeQC/SW6GWGDtTg29pXlS2OpilZQzFwxQRZ+qJg+Le
U9ikmd3UX9UstYKMuHW9HFWS/yVlMiY1FKsLFlsOCrsycYgamj2q5t28TE9BCXTFSp5OXVvZI8lv
Z0P24hSl1grsUMV81DrZT+LodpmLyG77ZrTkrHKrYnZ0KtnAdjvKpNlJGqDz6zz9Gmr17Vymz3Of
PY9me1do4TkZl5sgBfAtMR960laWTPMbI6LPiiGhVVo7JCw8tDOoILUCfS9te1aCUrcrqvijLjX2
UClerjYOSGiOUZ/vOqANZ0q5n3J2w0jjapG5o/i5UT5bYxtYekYe8ri7r7XebknxRqrIHWWASOqm
VwepLa/Lq4+3FX54VYKfN+lDS04Xz6TtYTRBg5n1TjkP3wcFDx2aftLhJkWaPLFa3g/J6HUTOZF5
QlPUVNxU0MYy9OBIzHavA1fPjhL5BTQjIMAuCn/RmS1X9aGMxgO6Tp8aIrsGCe9UU34YYvmkSO2O
su9zG3tLqGRAUq4teVQzGEN+pEHxfWgny0jGt7QsHtWS2Ewv7+OIvuOeP/uAQU8sxYi8vqs8raYW
uvyeEtacTDLv1TyJrbmeHVZmT0kC8qoCJNkj8eREP8vI7Qol8/oss9PMADp8fs8CIGuW7K5W9Ltu
ZsyqTGLPSX9ThpVXoeE7XdJToKQP0qCuH91LCTtUgfw4mRnwOelN29Y7U6rdYSR2xqKnkAJvMqaP
chRb1JhivFXVDwCA8XWs4rDUHoZxjwayaM3MvlQpcxW5aK100e/ksbfTWHLlGJUF1p6HtLI73XQX
mXqGpAOds3LqRP5r0vP7omX+kFOvM+Vvig5zjhdvkNq7bOyfjTF1M7QpWKTPkdPVGFEtQl/q8tGe
g6y2ogCNX21uEb3yyFCAIyH0dHRn19T4o02KyYqHaJ8Zw67pO78jixWTcrTaJL7rYPvWbCSPuLmF
1jiVPuzcltKv/drkpGv7sJk8Ivd2NJLbqCFHSrNHU61OpXqeB81R0N+UNuVrCE+JMU5SzR0AQb+M
Rm3HdfilGhQn0ICTGCpfWJnYWThMVp9FNum0G3Bv3Aw5uamD4UGRjbdalTxllGxcxb0iY+cxi+/T
OXwhSM6pHr2T/i1Pi5NUgbcMxVo5YTd63ztxU9gTQ6Nu0KdftYbel4XyrUz6UxFpJ1Jq53pO30Bo
PVvpFLpzpj+whXhqV5+zQHIrYjyCsmffqvJLnAAMogeL4jCc0pDcNG1aIFB0XyZW28B42U1V9t5j
NA3m/gR6M4eN7Mk0yFEpR1dTMsPOk+ILa/A/qOPj3AbvsNfB6tkLfNEFuItbLyADIoXqpKjUlFLk
VKR7jjXdKwP1SwceMTCcGHY9mo+dId9Vcf0op8Nty/TG0kv0Pev0bs7jU96USBQyT4+MU63U93GN
m0Q36UCeAT3C0M/HOUjuuya66WtynBuzs+Ke3ZCE+GadHqouPC6Jduzl8j2Z4sWKFgMj/0CJncHD
xBK71sC1gp55S6v1r5Mc7YpGccrKdAMDnStR1CFPMfrZMhniT4+tkLLXQEv+pCCkWiTdSfN07cG8
b4aoszIC7O4AVGK14aD9GBPBkw+ixZs2ax5NCdFOC+NDteSOUpF9p3XHKOh3ddXfAnbxMJbjSWNT
ZdO0Cp3GGMGTaMb7ZClwylKpt8oxjfad3gH6YZh6SyKY39YGjPjTJF0sarLFV8xFsZMi0kFCN40A
WWW49YIK1wJjp35HU2C9tkrUfY2LATml3LiVVA1uVWuRRVjT7ulIwX9E6GhlNVgOozwHmuTIZMsA
zY/TlaNkJdmQ2JoGt8WFvT705ghenJ5G37KsRg+m2sTWkGSqzZSgcic0UOJuP4fWXLFDmVetO004
gqi8fJXUmH1Tx7GxZMAJ7OLObG1Kh9ImrLwZujOARJg9JmN/nFN1gKvEuR1V3TE3M9csI7yma3MD
fHn057HWLtIOj+79iinYOCigYAir6A+dypzYMM5hPHl5H3bWVM62RmYvaorDvCSHqkFLStakD726
AsmHjtIVXmZkTqwW9y2Ok240nvDUCJMjzzlVX/rGcAYSYEA6qdBjK1ujhilzzLcXeY2SOo19SVpO
NQPSctXdLGh2b+X01CKlWKb4y5Qh4ugYGdMNENxl0zdJZn9QdTgURRnZQJLFZJyJhvIQCuW5raF6
pYMuZWw1/Hx91yT1QVaznZQalmwgfwh7gAIuDmjmjkQPz2VTf1faonaVQt4VXfA8D8suUyMMDYey
Q+bsPkewGFtADSXDAzGayIVOutOphWmHmvYXlRJ81PD0GYPTZhVYGNv2EfC8Khh2+ZD4JaG7XJl2
ZfhWV+WjpOIleWp2BTwBc62PAA7xyiGzSMkc0tZ7aQY1HDYklTEHOlZ2KWseo6GDePCUG6EXsfao
lYXTdXjjVMh+WrLY6pXsJabpYGVxfqsDK7jL59chLnUrw2Fj5pkfF81uAfNxM6NxpIr3s4Z4L6lO
npZ+qmSpncr6TbUAKXTujkVf30pKC5mKpXU4Mcz50LLYkWekrItuFzI8oxzey0H902jnc2GqrzIj
OSQVo0Xi5euYDce8qzAZb7wROt9nUfG1lGZrUahq6VpuMy26DeTCp/mkIatiByOKnuI6svKls3M1
RBZX+Xlunhu9+x4uxnGsNTsiwDAvF2YFam7PMuJ0FZzzUfKlXDkbSnHU2tozwnq/qGmKOZDgQQ+H
c2OY3lJowGqOfblG3XEidh0B/oMaf7Eku1Pq1pKXdzqWvmHQs8L6h1RHtBzBda2pkuagx3BxcrM/
qCw7pkHYWoOa+GuwU/roVMrgEY+Gnazpbh4gjIeqZAG6/ktKQKk61H+Q6A2JArJcdUdq8yGBBUrF
bEtBpVizBJArWf6ioKZ3/cq1VW1VmAk8MGCkU8OQuQS97pnUlUUUr23l6OhqMQ7RWcBy+7ulS9RL
s1Gm/EkaV/UZGIIRKWNU4ptTXyQgY7nTy8OCOd+WouVe9Cq3Vaf8SR53b516UIy1GbRj32a0ThYg
Ny5ep11zlG/l0lIcaR+dWSu6ZW7dY3WCeznwhShYp7g11VtdqdqsxK3SN3F32AFW92v30SCC+9wT
VtYTzaJvFKCUS4ncusplwQxgr8WunCXveqIh2rUHrXCaOe6BEzU1TmgwzEfWqfClbf00f8O7FM0t
MfooKiROUDY7ja7urVMLxAd89sfN9TdeIH7Sky+0SUunZwn0pB0uQpMTE2tOhCqt+/OrSiZI2gnR
Qd/L3c6lXm0mvFJhNQen2mun0MX88eCYfraTd6Knw62+eDS2qSjgyKisqjpX9eiadtaokn1IA9ve
OXGk/4/SuApI0+UkKNS/deOk/QNs9bWS8MtKXujGrSS6vMkI/oXYTTC1OlJM98n7pHweY7sIv06x
aadKZEUiFFLRkvKsP0xXi6kw/7uk5vE/S4rBjn+wgVu1sYv946cl01kde9OAMLV46noUBL5TUbFc
JIJzb20ySuDh5zE6sR9wGQjCF6kWBC2RCM6NVVZ2XVZDiwh3TWl6ldrSp/L/vY/l0tQNzn37CRfY
UIOQHKCQVQUOZ9xpqdUs/3eaLBxnn3bHt+TLGUGjVw9BMVhuWfiiqt71c1O0XFw1GTcX3HM/LAxG
PFcnqY7tdBII2TotL7XgIkOSLI2U6vBVws60/EaY2+VfJtlNivUuLeL9EanERYa+kdtqbtIYneve
TP7CuGBcPf67VePCAapns6on2JYweUTSKHUv2vQ7dkxV05BNFbi6/M6XLZOSFlUJF/wvlhT5akzt
lAiEbAcYqlPCTPTho4aKuHfxErPQrkQeI0XrCfFTFDWAOfB7J8SFNM5tJFMJuyX/r7T/YzjbaiVH
Kvip22onF7rJKZpbCYO0HoCmvu5ht9xuZ5wwARn9IfmNbzqmIC5sJkwXIjlvivs8HtI+iFwlbCzj
H7ircMM4V6rmdjZCGRLSARWEDt0EinSzGNkOY2I3ZZmfTTpYVO3dicj+0hcv1w1/q+KuAydWUww0
Nqg89m4Bjm+1b5GH5sl3pfZqDJRKGl6MX9P57bqkTS++kKT8vHv13BON0jB2UcrxE7O3u7y7MYDw
d13M5o4hLTEMdACgws95cpepACYkoJ4EH7LkdVqH8qheFaLHyM38QdNBsWSoMsHd6GdtCvDDlmUR
Ri5TSisdvVzeG/WDmd6z6Vj3Zyb9UUxP1zXbmq1R9AuZXByk5oym1AkyWze6izAZPp3YOozrx0C2
domb3A9n6U4TLOjm09SlWG5FaSnPFCg7IVoqRjd9WDvWYj8+rTAm65CBMKisIeqX1OxTTb6voEmS
tFUlqLk2R1GAdOW2glsKs9bZIeluEcxFbV40L/Tj2wqoWizDDAI7d/Ca/fKUeJId7lfws+4bIHFs
wSauZv6LdgzNf7Ihqybl4ZllBVP+OiZuMZ0ZfDMO1W16ro7TQT8kR3Gau+lzjIKhTV//4QeVAPsI
9BQZwgzSfm9RTpbC+FbVRK0gqwX8qtOnGO4YSNJo6rIRFrKuYOENu3i/uGIAoe1YybBucAPC8O/P
The3UCbuEjySOrO9ABYvPmg3mq+64nHTzTByIYqLVoU8Jg2GWyJXjdA6kY6on0y/Zwqf6nBntVFk
WrZ06Wp4yWChpurFfvtn78hOYzdnUQ/ltp1fqMTtUj4P0xRlUAl0cO70lDiALzzke+KijLNTRV61
eVW9kMYd1mnLBqNLoVwmHYz+61CeWfCdpK+gC7WSdC9Je50CuOPhunttW+LnknLn9dJ2qaSb0DFI
X2dpr+rvvZI4rfHGlNSaAHuaSJF1XeT6yV+N/1MkdxJUoWaApSVGuKruUvBxSDvD8KNEcE5ve/Kn
FC72tyj04T0aUmZmqUHqBuCPzEUEe1vD3ApgYX44GBfqCWBcUVD+j4ngHeHQ7EaPetlBNPu8nct9
SuKpHSMgIsZKBEmDJ8OVUzd971FgQDB04+/LM1CsRD16RGAbOhc98pjEabG622ivIluAMa7w+KHb
HCd7hfZDZ6of2it67O9AOlwuLE+MnRq0Upsc6k5oyfPUHd7GjsFuZforDr97hF6sLhdZYhTBqwAD
sWhnHpx1FmxdWdOt3HJfOtU5ErUCipaWCy3RmM95tlpn50RPil2gHTDcrdO/0w7JK5KT+c/RaffG
DugNgkEdgWPoXJwpZtYZRgXRjBl4SX9uAaQ1zU/XfVwUO3UuruABnenFtCroocy/q/3sdfQU1BLR
MS4cdRNK40KKlKlZGw6wVAyfGb7irikJmVxmKR80b6JBvs07ADrRAeGJBidN4bzeKJIOL1kwTkbU
08zwCgj4kcambYVaKSFAFp+mzr2+opvb9imT7/SpC5JULYGKhXnb6edRfU9EtB+bRYoLEZy/A2e/
oypdTyD9TYv8qfEV4y+jQW/LDAQJ57o+2wHtQhqXMGRNkM41nmvRONW67LDi9ht38n6NKytFXgzW
K4HETafTqSlTPJMohslZycjMVMEA5pp1qR56bw8F4lhpD8D7CE86IlljJ8/xWwsLJYLTffXnX868
C9HcaZSrfScn9XoTKeedqRZOrogYWLd371M7zii7KZZlLUJWPmZt5UcKzfa13AU2i9KzpA4KnuAD
QPlPeSQYzbquG4rsXJI5Tktjrjc7XTmZhqeEgoC1fcj+WDyTf9gy1axaWAUBsz045BQf6H4Fdm7O
wkN2tbn/vU0mj54YJjJmslDbwom3wjcVTuIMlnpWPqhghGfcujC/SjNUPCzpQEJiXCQOmlLX18d1
4Jd1+/68slZEN9SLDiKUpu0d+hTEBWMmLQNR9DV3WO5C9TEWAWJvx6bP73OOZeQAKIpULFvaMScd
z40iW1n7Wy70KYRzobaqg4CGUKLqM4xNgmHJqhJJlPSIVOG8qDfMbCEKVKnku7p4Hgo/Gu6vxyGB
CD6TK/qOpCqDiHx+rtAYG5fojBHI+B8+82O1+NytzyQqkfrDkgdnnc9i+7+HDEQwQ9tnr/4piYvj
Yx8DLbaGFaNvxVkxfkE8elyT4H+EnrQmYld8RucStcUsi1hvP2oPqgc4VRCd4uE/t+gtsYlb+cXg
/rvdWn3rooaaakktRRmOqaA9Fex2LG6NSXBV2S4YXSzhajEXMspcj9BSj82SQX6lOssOPUTFLtyX
IIydd+GrcOJMEBD47GxJF8bGNQfMgNjVonFj9+8WjQsIOi3RKD9ilzLjzSzdvj6j3fU3RAB6TUfX
PDOZyhkC+jzANN4ZaOFTDnGCprP6Vgver8vYTBguZHB737O5LotJC92S3DfKI7oXy/RYm+/qjLY6
eR9Kun1d4HZSdCGRs4TcmPNaDfQQACWT01rZ7QciEPrIJ7s9QTwmEPbXRa5f/MWhLiRyZ0MXZXmh
RZCo1vsSNErakYhSvc10+UIEZw0mDQPatFjGodnT9MbIv0aZQxEgRHn59n6ts38MHaIynyhMmN6f
jNQM3b9xucFf5EW7xhcVhja9x0CXBd6LKFN50jpK0FMwUOgTZR5hh2xyf2dLfnyfPyCWLEdnu0ZD
t9WPg7pH8UdIUri9JZ8iuFS/yns5yFcVak228vZuGF5KtO2gJa6qRUWSbQv7lMUdEGVS1U02Q9bY
eXUmWSHG6UNRo8D21n8K4cJBYICIOlCUdesDX92hkxeQ7J2QKUKw9ToXESYpDNAZja1ZlP6QgVl4
UEL/+u5vF20/zYu/oC8ABJPadW80a3RXlCSyC33dJ250+JeWzJ8Degkc5UiDqK47NPp9JnoN3H6B
udCFc31GMJPRrqbcgaItPLIDTrfXYafse2+96LW30l55FVZXNq9CF1K5VHHsg9TMV6nFCU8wfwGY
dEddgFKjH072ukOVWcyTd6UnJpMU+dVqphcneZv3eakZkCzpe8pek/iY4ZAw5dhjwkN8jcy/Ru4f
Js+3xgA7gsRVhs0rutKR1j7VmmJywdylIxEcEiJRXLigtNNMo4OoFmhx6ldGX/PgG2atRcff+p1r
KnGhQqfRpJWxCpV6W/XQ4+eRm97L0WgnjuLbiauJg4JqAPbGK/nPe7WAUJANeGD9eDZr7lI395PX
1kHJyAt0ITD/djX1QhynGym0OEtTtkYogLq56KnWPPxnpeb010KVgjJqtGOvma+cZRG772Z4NDVN
kfHSqxKZ8whSGWNLerxrrVfN1jfdxqWe+MFpMzyaholRcjw2AZr75yXNFBobmPpbSwGOqey630C1
UfSL73Pht1ANnFo5KgFmeaumXyLyRRB7N8+qCwHr3y/8dynaWmkZBIy2ciDfRzu9MT3Ugv0htKaD
cTuflN+ZBf5JKS4DaxuWL/1auMEshqofMM3ajAL/3eyevVw4Lg6DGksKovXa1LqqF9lg4iqQXBoO
tSZ3PiES3oJIjwowiLYW05AVoJ3BlUzMgf68mCabSTg168ttnSn3dJ5m0GSaqXlXRbHw1NwyvUth
nHuBD2ikLISw9aQpvje3CXA035Sn6TDZzAN9COiq3N+wFkB6G4qBNNBQ+O7SCtQHSmPiDpLsddOa
HGaX9+HBcIJdOVilkzyAAnQvgvjeOtwuhH7c/C9MNESi3bQMQuvmbUD7YHmIOxfM5gpcYsxFEXld
Nj4iX0rj9hANnzXYrCFtrYjhdu9VxNZxG4l25eO4E55p27v4Y0U/YvaFckMgKZiXhLhK3w3tcRGN
dG+bpKkwipkN4F1wfhA2GqmCIEPJrU5OctmcCavsdBierlvG1nmJtrUfYrhwWzZDWJRaDnfrlUM6
gTaqKnQ76sCqkwQi+vTNWo+BAp4sUzwumJQLWpjgo2U81xEQSSZrLt0RU6q6Y2atQ+tj31FLAm9Q
HIjw8TYP0Eu5XOCqszlWpQGDqJ0XnFc0Y3B27/IT+kDAfCvqctlc0gsluZ1LGhQwhxnCWm32i3gC
+0s53IOpzsojRVBq3JaFxxt4NYaqP+o1F1YYSgvLDRk1H5k23sRGa2GdqwXqi4Zpm+uWsmnwOCv/
K2r9+4WoUVLKuVUhSq2+FNHZDF7+3fc52xhBGSVlAwy+iBZLSlurSuPfihEXOvB20C6lkgNK0zUf
V/aX9qzfpLbuVzeKFR1EXGmbxTLA4/xYMc4QkEWFJFjfjYwz8WYDIWnoLHXX7TDa+7JM4BtFR571
71aR8+cmZDF6/qEhMutKw9SrwArI+qN/CbMXSnH3hkWLa412qwCE2ZW9UvqTOP17+P4n6JQWGy51
X/nAnxJNYWzHDgCn4+g08AzBN9nSWScp+KnQIrqoJz2e7DBcMPCpO3N0M6WpX/TDY1VIL2rWCJ51
NkOxCu9i6xsq4RtvaVbpVU0RtYLgsTdfaPwcSaIW4u0QdSGEc6+kyMZ2CCGkdcHmaBfeCrijn0Ff
6YISy7luJdumqQKlDhR7hoo61M/OXLQyUKhBiIEsmx4wQXYYdvUXtJ/YhRs7piPiRtgiwIGcT3lc
ztNTNK5jhvhv7VSn22dOaesofQS31Fp50wxvBvmSU/z5LxXl8/xqMtdnMnT5nplvHDBu7nRH40Tu
Fa/zwW8mur5s5q+XmnL7uBjxpEmrQHqfPMlA/nei29gfPeIW36ZzeqfZqSek+dh6n7sUysXOPIYD
SGvLjYE5s8krWqeVAKog3aTD3qw7ywj8uVw8wdpu+8XnpnLRdMokA+PMqM1He+IB3MGXguN4N3uB
FR27dwBKJAfTyURjFutXfwlAF6bERVVZT5ReaaAr6/4w251Uvhr1fTX7AuU24xxVmUKJDnI6vgs4
1saypWurapfZyn39sji1Hd5Ldro/dY2VvazXYBDoOqkggG+qdyGXC+AAwlBCpJWwH3IuJly9Y2YN
436IBJ6x2uEvy3ghh4vjBWbD48qEnLl+iXJ/VF3BAq6edUUA3+ubSEOZYVAP75NfZhAKrmOQf4Ja
aP83frko6dq0xU91GBfQ1DBqlr5Cx0QmzyfMFb2mU3rsmYjZSrA7PH/PwEi2aBFWrV32s3Ey1Zek
f+6AGiBYvM3d0WSM+WMmex2V/Tk+Tx2mcEZaYnd0m/mR/bbstJtCt+h+LYfkHtAKRCI39+tCJBe4
UHdK+x511g/Ie90rHvdrFXKxv6J/4Vn0FrutHyBScRUFVCq/XVkXsaEnEDb1+Qub50faiNqQts+4
FYb1PzK4M0eniwa8QCQMsq/frniB0S3bkxvVr/d0Fz6KGme25bGVJ1Ema+cOF4S7mMadPBAUEfRp
eovitPy6pE20T+o2Qx8uTYrUaqRcv5GYlvgZJsXeWzoVxC6zSLrNsjw8U2U0I1tgS5sbe/G7uDBt
JtlEpRalys7rnMmhqNKbD6nNLEBPnCpftLVbBTxDBwYuAUO8rvBPW4NWpooMpq31KbJjB908x2WO
qTvmmKWHF68uFwGFbedOwHKjuknlFWLqZ28Js5hh7aFhi5YiS3a1Y+jGZ7AFY3rWbdAiKTocNs/b
T4H8u1cVZ1ElzxAIOFdgysYHZT97KzCiaDG304kLSXxcM+LRlJMPSemNjImJ4ZjelzZz6K2JVyPz
LgSWrSOwmE3vvBDKec4IWARzAcrDRw0u3yVOAjAPTGlkD41d2dmKKytc0s3IeiGTi3jANplmJuFZ
bPiCZzGn9MH57Ev2dI+GcjAWA2RuJRwS+cbmsXEhlQt6fRqQmlXQFGBXroKXl/wcH6YjeVB9/dBY
03v7Jn+7vrqixeXCRBM0IdA/oCjTnjp6O+qi7kGRAM7f+1yuwymGgFg5xzCPClhT11XYzI0uVm39
+0UpIG+0uukWGOVM53PHDCcCxxXtA4vSJ2nKvevSRPpwGZEyarmSRKt3S9GOFMSlrSm44W3HrB8B
ROcDiFLmGcMDKdjBgJxwZM4Ib06FdHQCTfh3MCNjoVlSiKmr45Cdlfnl+kqJogU/Fl7p6tB2MwQg
LvWAbS0wCKIkVv81P7X77FA897t/MPckcCKDCxeTziQ2J3Cizhvdxam8GMwk6Pg3HOKPTmh3qQWw
daHvrp/9JcE0gLKNmoChgAj5ZytsihyQXwPq6Mq5c9bhJFBIPlUuiB3/wXPppo4XwjinmoGEV6Qa
yr1mW6Z2SdGu2qD2Y+lAwnQEu7itGHo2NAPdIei45BRbShUQodhF2Z//0jwC6p8kQyYmOwAsdSLR
YbaZHxif4larvfDmosKJnBd4XZwzZ/Fk8BfapHRSW/OpN6SW9iJ+fFa2ZRoAu0D1AckSd6zpqdQm
aY1envWVT9+Zb/UzsOFaDFBgBhH3V4CYy19UDGxEbnJWmW289akd3QvfRTYjGaznv7+DM11c1PtU
X1+mB48dVrR2MJu5wV5WP0YbcFd3+t34GHqqoG67nbJcCOb2eFTiQKsLLECDia21FzHylH38cdQF
7u+AS69Tsz/U5La4R71qQNsJhgUBnmWHR2SAIIlziiNFm0Fj4Sb7XFeuwIzXPfzFP4Euouh4YNAp
/+bUyXMBwKMFQVXKLMl8T0C0DVzEWbutFRQ/87PeOTnxWfBb/vMpmH93qlLSzuMwrunL2ucZu+bD
OpDDvMbPbPnhupqbgcHEI7KKtkg803BnYSMp0joPimpdeTTmL8uy6zVBxrAd1i9kcCdgPdNiaFPc
LOQDwEdN8H4CWuyhlEDEODuKNVCLjLaYhGy1il838FM17lSsQ4BJ6j3EEuksG7f1LJjA3y7pfurF
n4ckCCS8y2Dt1rEtAD8/6i6wOVw88YpsUbBL/MGoYb6g6CKoIgG8B0NTKcrH31Aio05wS1zA8r4b
r0EuzKQFK8ifjGpakXImUDBpVVtdKWF7TZAdbUeSi0XkIkkLiNFhXI2jdQM/d0s/1t0JrOIaUnXj
ISwF3rUedFeMgodTmTOqI42BOJAjd/phSr6w5SbLFuu6W4nErBt6cShJHQmXWcPK5eTrAnhC1XjM
Elx2BImfyC64Yz0cAc9G1ssqnmcM+WhiGDh5uq6JSAQXIJS5VquSrQsW13ajR0/9ENlmpz9eF7PG
gGv7wsWIKa8ArkihCaAu0R0JhsyZAAmWpda89DtW53elLKSlE+0SFyHyyFxiTUOIB8xXY60s4tNr
78PLZLt2Jrdwm8kaX5VX0UCKYE15wtMuCUs502acZ8pBI3+k6mkU4nYLfJenO43kJehpAN3y0AuT
O60VRHXR97nUI6oVU6kK2IXSviQxiCVNUY/2JuK3YaL3FzU2dI3xz+1zEWZDHKD3U7MWD/2ZGKo3
vQmVsADpHc4qW7Pbx/VC3x9+D6DgUjjnWv2Inr+phvCQzI48xE5Fp+deyt3rdr+9jJ86cu5VGAry
8BSH/UifzPEUan9c//7/OKQ+BXCOZS7D0moG9FhZsMtvkRPbxi3zkm+1IBZtO9OnIM6ZSJk2PTFX
QcNzqXs5M61l6a1QXuzrKn287vGxwkR/nU50GbAt/GkoD2o7qAEuGJO3HobZbfReAXbh76GYZacD
4DWxpOd6P/jya5VagPjcXf8JW7t2+Qs446+NJJinj/C+xMex6PbVIrofikRw5+Iko8daDxAQxwUN
BflEqa1qgBW9rshWJLpUZP0VF+dUnYShmq7d3DOev1nS2P1ALDXOBFu2+ex+KWf9HRdyckOaxrSF
NqGW7DsDHRLzfRsF74Ne+2PRO/mIKQwAFbfNY9Qw32yPWQ16mEK1UWh2Fvkxyrqn66pv3Z0ufxLn
4OhLojWgVaF6+0cf9U6hnwb1ZMgPJBZ4xmZp/VIU7+RSpebAXsPhdg78ZR+7wAlDAbt8Widh/0FF
Q2Q7nM9XQLGtZgPyKgB24uq9118TYNUsvvEnIF7Xh7/5KKy6ikzpV/8PKrYKRRXb1U6xa4yWZAMT
N0OlXjpEh8xeKks0ZC9QlT9K26ZDW4+JXSxH2Ykrbb8Agv+6oWymqMAsM2UdfRvoseQ0G1kOiGgF
Fbz+UO2jykpd3Cm+MYvY4/dCOPSyOZp0IU5bq/cXvhKuD1lmhYLG2kphHlU4PpCU1HO8b08gKZOB
wKoJ7vPbq/hDQ42rZyTAsevMABoWaeRpQ+xWhmiM7H84wacMLmbKhRqGfYpL/Mdt6ZS7iWOGVugv
NqAm3Bkjub5g37Zu8JcLyYXQDBemrJmwkMUp8AsPdXG8nXW4VxTCap5oAde/X+xZFRYqEIuhHG2/
0/486aKxG5EALoCaNbDNCwJd1paFh7kdg/u2ISJ69+2Y+LlHXExkraF2uQwpwBiyxoQ5/fQowYHb
4BAliuhQWNf/13P8UxoXFquoJlGmYdGA+Tt76W45KnfKXgGa/L3qds8SwPMEcCCrp16TyAVGNTGn
Dq1ZWEUjsOrSbeIXjSJK3jfxrURbDHi8XLfB7aD4qSIXOoCtMrf9WtEO2LSXYtPrQRvQF7VAjMA6
+GaFFjlkR9aQ0SdnErhG+3hdDdH3ufiAsZQkQ4qOTNyMLaLeqroqMAbBzvCdCUQqe8yeYmdYcNLi
yp6+S+Tx/5F2ZctxI7n2ixhBMrm+kiyydu2S5ReG3HZz33d+/T0p33FRKbpyxn6Z6AjHCAUkEgCR
wDlq+drl91I8bxRF43yh81Sizrm4sdI4+20sIORJ/pNgnFWD0x3iXCWWSFMrhQn0OvQq4fVcIm/o
JtpRbwvq2egVjvFWV14WkY59uw+UWojRj6cpI7wFnIJbHwdPQ1MN6EEAWfXoso22jR7SH/IL742X
Z0gmZnRjm/VpBUULE1Qar5XMY3Fd/YQBJgrBfIwKrKL378TFUfmJJqZ6gxwv7qcNOEy29VbFlp58
4L3irqqyEMS4OSkjsMekEBSl3/Pm3yDilRKrXr4QwOTAxu/+v1qh7wYEcCgT1vf5eqxXLAs5jHPr
ZRzE751JPMEAqjC054N2G9m0O8kH81iNcQth1KqL45EIGHKGEVYD4xE4eJDRZxCC+ZXzBzFoIYbJ
gLWY1ROQ8HGhsgcp+SKOP67/fa7RGEcuk1ppBjoAQwvYhnYb6Hh150h2fyd/4/V0V+PDQh0m+UVT
n2aziC8iswlqayJ9sgsFdSMYyj4f2rdAMUfOR+vavisQQbGXJhsoZDU2S4CCp+glc8RsnqC7ujkc
iir0+jk7K2rUgsYH7A7RwzzPIFSatm2u8eSvOArkA/0UZA/4dGcBJtOyyCZcAAxcglcjtYZncGUD
uH3K3we1KOCY+syfLl0x9AepzLFWAE9WsxRai819r31XDZAlqoCLT85tw5kup3/qQ3khqSr2M02J
GBT6iO2Xh/kUN3WYa05MgDaSOrU/2kJ3H4Eh7LqvftIJgjDVSRRTR7lC2M5YL8pNk5qR5qj1popO
KK3dtrsv43+q8H+eV2VEMeYLMWfZSeB8ckBzXVqg3bLQmjiMI9mJRcjxEFp+sfZbqsXciUoW9CLR
ICsA+0r+LEq9nSvgI8lyOynBBhG8Xjfjp3jP6EZ/zyJyFVLRGlkDeRjJl8Zjz4MDWvOHpT5M9edP
bR2ndQr6mek2Sc5NeYcOixR517X4HLg+qsF+MNZBEk5VDTUo+7ME9ufoNHuIWxuKO81bC/l0iRlh
TI5MZcyOgckNMybqIRRd0Xirit1fKsSkyZykQ6KHsNvkaR6dIKgPdI39v+NX+fxhymjEJMvABEln
Tk+JYGvMK12kf69z6+1o63sV75K8gunzeygjkEmYdRuLvorBaKfbK3sNcGzyZt4Kdr1JDxiUEIGB
NW1rHt7S5yqKkcrkT12rZZBd4+BqQXmu4/atHFUnBJWePk9227YgbC7+7fX53Ma8aXSezzAxBHRu
gqEbEC1gECLFNKX+RQL/1XWv4QlhgscsS306ixCSG7spP1amp5Wcm8a5zyoTL6pCMkN9pGHX0A56
hUOTmk0Wdhtx5nVMedowoQPskjXoXiEqkV61BMnSPxHycN1ivMDBFgShX+etKcNkxim6V+CE0214
lmzKoJqeeA1t+ouvBHd2ZloYRSxcEEQpBYssFIp53NPJSF5D8J3A95ocNnhoBNgGKuRgWdITT4ZH
3/ViZ3oVb9KD8TBDPYCD78ER9lXb9E+B03G+xqijXfsBTDxRBrka/JEqqtz1nYvon+y1+V6WNpzj
W09f71zyqkz098C2SF9BP+czUIUQuG6EFpixCl7P9Y2kOYDpajcSlqGGrcCjvPi8C/UeRy5SmegV
xGo9xAqcJga2uxN7wb/lLjlQIFAAfjwbO+NRseKz7PwX0LzrLnQRTS/NQuGsN3XBR4XgzA8/n3sa
u/gBVrcmfteXoCfrW1RrUAia38n36/ZeP9eLdCaKyeFkpv4I6UotPwVq4Wpy+k0DJStIEl87fRg4
58s7Xiag5bkcxEaKvOSbog3quWMGELHrKvFEMAFNm0VtSE2IMMnRRzdWzHgcOb/JrherMYEM29kV
NsRhtfwLuWnR9g2RWimOHAARKOIv7xt+PXCaIOjT38GpmPpE1KWwbutSc1Jy1Pwfnfo90V+vW209
DVxEMBFGMPwinXOIaNpjgVVKMQMQ7vComv/z6xy9asDjN7EvRvDOyXiARJq8TxvQF6KF6Oi+eui7
2lZ9heNoqyZbiGG8IM8EUNjIECMXvWrlkfhNqLuXXh053vZ5bJLqI8umhv/Ff7KbqCE4NUQ1VlVn
QLSi8z7AcfDKm/lY3hixpd5LZ/mmAxpz/bV5yW0CHCZd4IJlfG6WMb+CCWBmmRGhAWaBU9OFksga
3XZX7GNXvgViwD+Nk95PWHesvfCUfv0j71xYgB7FIoL53diAIxkWMOXnJn/r5UeSfLvunathCoAI
+NIHyY7J7saCLWqshlxXHQUEyOOpAxWshE980w3Kl+uSVv1mIYm5B7k5CvrYGKoTt3chclDuTT0P
w369RlkIYbJp2wAW0m+gzug2z/IGz8WDRb7SExK32CLjATDxrMc4R0SUocJApOo0mEBPpckK+28y
2ZpNYklBZF034HpNvlCOcQekbwXAH/SsvGBLtsZOw5y0Asgs3jfHaqDH9jnRsV6E/g8Thf2kTAiy
tupkRrcbTONsZvrmujKfxzLovSJgwCCqQkRgfnz07XLo0LrtIEMNHBGoUmCSBgYOHQ3OXxRL9xpX
uS3/pZ83guPbKXcaejUsI1KKdJoQkMKMMbGnhxdGsFs5XfdUhA+qGdh+dx673XU9P0Otvet5kcPU
AWVeCMWI+WdHuZuwmoepmjs8ZW7kG+U1fZY2CWCt8ice8u/qAS6UY4yrjpOvY+QKgQNLtWmK9sj9
dbVWL/NCAJMEmnLMmzyDVsJ8zqUnvb3X/meeJcZwrBPO6ly0FXQYMBfkD4/tOFuyyAl/61/XF0VY
/HZwUCfggoYUoPpNFuI7JnNvzHO5wZss2VQA9wQGw5Y3/bQepxZimbrDBxZePJqwX7Mp3hRgnou7
duNbgY1lTbj7Xx0WYSKvmhIZDxUg0BXymxItv6RyKsJpZnI8jsV9raq4HTPq5k2yD8yj1txd10Hm
CaD/vsiF4jCVfUw9jk6mVV9jV3KCFFMBmee7xW54NCzJzuiww2O8j5w3dZ9vci/7kxy2ODYmaKD5
5+s4OmgJEu9JDd25/lepfE7M+DzK+NH1CRMzakkKtSmAGMpwI24am4IJWsXJcMgpeYo85Sa6pR8u
/Ws/2OZW4e2Y8mzNhA9NGHQBc5aqI40PbfWiT5zDpP//T9+8CzMy0QMjzkEsR3DIVo2tUjgFihNU
+EYrO07K5CnCxBAxDEylbKBIDXJoNfxSBzz+NHpRr6iiMOM3fRqkWo1i2xG2owPGEJd+2nZufpa3
PAri9ViFSg2re5guwq73xyswyGLTqQnM1gWT1cyCNwj9nVjNh0QQDoVW76IaX7JdvA8L1TKIb1jg
4rMlofGEuH8ZAZzLMe96clv8IuZSToBizsQooL1k7CKn73QpyR6Fse9KewrKRyuvcM9DWFm/IAu5
zD2ssnKQ2wJyASsLmJPxIG9SF1F7qzzQQSvZiW7xtWibjrZpDnrOUXvVqxbSmesp+1rT1irOIRRy
SwcVucbxqtXsuhDA3D9DTpIKmDVISuOBDM/KfB7nL9fjKU8H5gpKipiYgwG/DQFhFAyW2vBayDwl
mLuHEZNxzADR5BRgiI36wiLdm1jXnLO4LgVoBB/vRJemJd4QYaqy22bdrjVtvXi6bqr1ZP3rOPAf
H2X0dVDMbQNNDNSotPtebhu884rwMMHhhaz1wnghTf4oTRcUcwhoadDZ9ZGgadbvKJAP0S3te70x
LBWLgrn3cz1SukVDkmPR9R7M4gcwYUYslTnvTBpm9hik3yB62NPtZSWTVwvxTpCJIdUo96OSwLqw
st0XAKlDvSf4XMwp+rM/ReqFWvR3LAqIPogDVdIhRzh0+NLovBBDrupptClGy3+x9bmaGRbymCgR
535htoR65hegbHqjo7rpI+bPUbFQuvPGLQ/KzWzAjYAz4KVPvKrv8wM+rSIWP4CJInmtjaoeQuEB
qCqUBC06Uf6HfM/3mdWEvhDFRBNNHtOmEyGqwHRCFoW2LB+yPLD7RMMw+vfr95Ea7tpBMoGl09M0
jQQqrGqfxmG0sBRx3/cAJg50zl24HiWV9y/yhc806Bsiv+EujpX6KkzieZp5Qz48EUxwMZNwVuoR
2vST0FmaMe7jquMU55wr9h7gFmrEjdjEoAJCbzhtLBEoCZk8WuXEyVq8OMm+MIxxlAo9jcXNvttQ
4Em8wqtgBf2JFmKIf/JZc3G698nohVZtj43DOIVWZXCY89iqE0cPOVi5HF97L8kWMrBjPOkRDf29
/O+A+Xt8tufWJDjXPZpzfd7LrIWUWtP62U9CzRGzH8H0SOadQL52oSfhKe+6JJ4+TEzQANmTBfTu
ZL1uieF+0EEXmB1DHpMqpzLE4yMTbeNKkkGihC6xB1YO4EwcGzt0QtEyn/pNdps4gWMcck/ijKbz
PJ2JDXUo/3/R0Zh2Nu6k8CTzngzXRRAV+AhgpNXZl0lRH0pZ0tA4qoZSdJLR32Nx7t6Xs+frR8WT
w9QBZZxEgUm7feI0Wx1pMEmzNbS7vxPC5HrAPJAIczRoFOXGacqyjdo15zwKdtfFrDv4xWY0CC4c
XKEkjhrVJaxPpA+swSgt3cDWV2PhAZTj4zzD0X9fCNOacdA6MNc7ong3dDe9CWatzXV91kXooqQr
BNNpLNNgNAVtWNNedq4A7Gr+IvRPo85x5c+bHe/5+5cQtjU1dBXKognJp3fBH43C4R3WywWwACXR
KNxhdnjYihy9CJOMQNhIzLLA93Lln/3hLvGfRonzrMNVi/HrMBr7UKEf/4qHlO3MB/2+c0f0sWsv
cItN4PIKWp5SjI/32ayXXYLDGtV7dXxWlH/NnuPfPBGMf5dGOQH8DDrFwZsk3mvBGwD5/srlCP0J
C68ezEgwKno0Qob6vztU1aPMW3Kj0fFzZXXxOJo9FjKSIlC7lDZDfxL1tO+kuf8FxcN6FrrIYbKQ
UA9GX+fwbPludrN7fB5uwHKDjv8u37aA/MNr2g8A3/NmSn7zaXWRyySltMHSeCHQcg7DHiHGPPR7
dHyBEWcVHgYDKgc0JLZy0G8FBwSzANbJvv3dITLpaWpGoHni1cVpBuAvmLse+6ZpxgscHPOyPSlD
zsaoq6AmfScSFSiYOr4j3yoPANjd0mmd0o6ciVcscy4BC3MTamnTRym8B5jMdlGCGqsCQYjIw1Vf
zyW/DlFh44fRilXW4661pSWVTiUPlhJ/xaSylZKX68fFE8VEjhlMGoFMe84F8R2MV2H6OjyqICC3
NAXQlIHCSfm8g2PCiOyD47CRIc+oj6piBzmWWvHqIVXKH6XIiw2ZYKIMhVkOA2xIjN2M12vd9eWn
67b7vMRL05cGwCqdiLpqsjiFspyEQtjg8Vrc97tkD/wR9AWV0hrceUOf9XJvHKzyi+7w3y/Xv0Qu
slnIwmKcsClW0ofzLQV5Gk79tnltHMGrgLbCm3Glp/Ipai6EMUlzFua2Uwu8ZLbCfhYxj7/lWJIn
gPF4wZD6sA4QNRSv3gHOBZCIiR0daacT02lPgZv9Sa5ZaMT4fZWZijGCtsYpcJPNKN0ANXg7S737
R4rp9BkY1TQhTB6oYjy+pQkUi1KAYYH6N7Ewf9C/47nQL4R0k594vePVKKVdZDI5oDM6XypjyGzb
2mqn+06MrSr9cl0znhAmzpvJ1EvhjKGRqoE+5msgoUtRcaLTb7z8lypsnG/iqP1ZVVPIfdqXTNBV
0j2QXTv0zfy6Squx6WI3NrqrSSQKKIZxVsU5jrxSqe1xfNJSkxOa1uvDhSDG2wF2Pw0RgE/RtvLv
Jjx+UYYwck4tOmFNNsJu5uRLzmEpjLeLc2QOQoPDAkL0IZ7oFmH7bz8nHAgU6lifw8TltJjgTkRT
mUFNCccrTCsJ2xtSHbu2dbVs2OVK7xY1tznOOzOq+aKeC4JBFhINmrXNHovh85hbRm8FPMqA9Y/9
xZHR37GUk9VSWWZQje6gF/tkK1nFk5YDuBVFwE7eAkBkI5YbbXPdJblymfgh+kpfqvQuK97w3IYW
1qOA9ZsdJyc96N6wK0/qzrj3366L5VmViSBNqirRiOVDJ8m/9+pmlFDDibBsxvk2Xw37uiRiBAcM
YQAv+WhVKc9VWUkIKn7/1AnfA/nbdT14f585tUafTFOoZdWZpF3YPxkt516tx6eFAszxlOPUJgVI
JvCM3YMFIXdGkBEowCku3PgHLz7xtGFORdCrcooHaDMO0lEUI3vUek5UX++oLxRiwnroS+Cy7CCj
dpCutgDQtadX7YZ+sEg5J96uRqWLLLb1HI6jnwMHBFEp9O0YEDUSercZktV1J+Dp9P7vi7s7z5gY
VXvIEQEKLFidZ4AEcnB8i09Dt3pxgKQrgojDlPCC/dGhJ0E0Aux1ICtmg2tEAEnS1a+TYtpxrXJW
99etdxHFBNs26eLZV2gFUz7XxHBL0FxWmXPddqsRfaEPc0Fzsy78nI7JKarrBz8k+S0M3MY8gQnd
yQv3urB1/75oxNxWOSITCHZoWpyxeHmTNN71v08v46f0tFCGuaxdNwnFLEOZWSAYAb0LMuwg/DsT
l+ScXXfe2TA3tUpiU+taaNJLt017M4Vv1cwJbTwRzEVV0ijUtRae5uOxDbvMpqfzqn6OM7NwjlWW
VWJCJ00BmSP+0IejHG6C6f76oXAOncWuyqVQ0PoCplKn6qBl2jmTFM65r0+VXA6eXUNtQSlA0hAy
aPLONuKzfmgBYNxgikXHM7MvWtXsCK9/1GpciGWCgdyWrQqWF8wYyb4XkHIbY3AlFTMetiI96it+
zUI4ymk/xuJALyk+nt6hcbz3RaLt350UEwtADD1XOv3abdp7ffqm/M/Iq/RremEu5vpLamAA+YoW
HeqXbjzFXekkEW97l2crJgY02gjwtwlCeuHOaKZtLnfPsfpaq+KxyXVPGQJH6Hi7a+tV3EI1Jh7o
0yyBeRJSW7c8inflrsS6lwS4g+afosA3rmzV2LuaX68fGCdEsDPOZpEoJjKV6qQCyL10wGkXmd1N
LSdHcG4wizglFNmoYpiDvhQknjk0u17sOCLWOy0XA7LgjTMxM3BrQIYgAWRKD7dN5B8z0BySSHXN
8lWf59SKQtnpB4QpEjpaVLuYEd6Go2K1be+FQmINYsnJwbyDNeWP+d4U/GQ2RhyssO02lFU3e5K2
IdAY5zvDAlOlGz2otwInT3KtwQQWzYjKaqBVRpna+VHYirZsD17smjYm8vNDtis340balB4Po+E3
9e6vFG1SX1iUUmRMwHuIxhO+XIfNOz7ot+gdTKVwu2+8+Lk+prM4dSbidKY6jwCh+FldU2mV3R/0
DeZSncKJbngj5Zz7YjIBSGswTk46KGfOx84I3b55mnwevuVvqlEwm0iyKJsK22UgShmXOn02DneA
hXNTt36JX+jUirhVeRX2erS7yGLccwCdnl4W2Lz8+drRb4mHZSIuq8l6lXgRw/hjUMuNSokKHUnF
LFfmJioyajm6OuYSw+EJMBfWn0S2i0DGDdsETPWYjNCcqgR1yfRPMT3IAqdD+BvvuwhhvG+cokyP
6UEZT5pH6SWTr2NmvW/qSXZ7DvcJD4t5/fVGv4hkPJDIoBdNQ4js3f4Y2sPJH6wMC/+Vp+3oV2Xl
Jke69l/jcSP8ETwQHtcIFfC5lLj8ACY9Vn6kBVmDH0D0pzlyNCnCFryrRn8yc7LQk8mHwxRWQ0b1
NGpiNcZt2RA4zE1HOCXLbyq/iz70giziVZgkDQEtODUo+UIczC47+Tc/twoAB05b4TgcMD7LE0rd
/YoRWfgJBTglYVjhOug3FIK1ORW2aaM3BA7vFiF55DUhaPf9mjymO9/HwdiGMeRNKsZQgNdcWS3Y
fSQ7eq09LqwlTxoTU5Jsygn2IND4EjCMZoygWNGEo1wkp8iU3HrCnLSJIU5fvdNHYxuEI6eaXy83
fh0puzMplaD11DV6pFlvdfNoGRVHAnXya/ZkokteyYWI5QQsAQ+g0q4fa/+x75506SbWeMw76ynn
ogwTY4aoqoABCWV85SBWR6FKLCzX/VWwVJmg0ippGJcjlYGHNoHcJNo3hduH5YUudtmtk4y26U0Y
zdftfKegHlG/xU5wGvfYD7f0PQVZ7TeNA5IyB4SyZ96eIs+STEjxZSEItA5aDu39XGyj8UVMOdUe
z/OYYDIPQaWmdFLOTw6Zf9P+ZVRk0Sf6Um6FTIUKY/6aTfs8lK04AAjW7ro/cNRgp7sSNe9LU4SY
3m+tSP7uJ/Z1AdTUV+4PC10oTCC+VQtEiKEdQ1tpgcJIwGQdg8BtVoKnzPctYPdxhHLOX2NqkCEZ
Mz8jNOj6p17bg9RXkB+u6/WbuvvXbWUhDPu0jUlMh0wBwwxAK4pU4zviTgeoIJ2wljzZpVAh/OFj
Tlpm4Qzl1Cy1vKMxV34uyDka9xJ5bPXn6/qtmtCQiA4cceChsQQvldALmMejOB3y46jsCvKs8WLR
+tPXRQbb800nQVAw24yhya89lokUu7xJfph240TfA5uutfEmYjhKsc3fuknmsqcoK7LstSWwCdQN
8jOnHl2vFRdqMUlRgYi6oi5PO0w5KGoSb76nCwWURDC1g2/XT2rVHxbiGGfvM7mWwQ+MGdcBgPLJ
To4KS2+OPg9RhSeHyYRTJURdIUGtMnGr2k6b+9R41JI/w8RY6EMPcVGmZYGUA4UAclpHcsdd4xnI
GWA529GP2PBJfbxuvnVInIU8qvdC3oRNMsCmwH69W+/okF6DkYPZyR1QXYAZsTr2QCOncByig094
Byt8vIm99c/AxU9gKu3cTyJT7ehl86YN5gL2mT3eqx71l5bX9FoNyGAEk4ikAsGd5TQKjVqcphwR
v2m0+0qcT0MT3zZKuEljgMiF5VZXJ044Xu8ULGQy+VgbKoPASdEt3FM8iZ8UR5T2bCNj/5e3tSrz
VGRyM5Bh2onQSdJm0x474FWGdrFv7tETOYcltmDS94JYw2hYfAoTXEwac2jQFrepN7zwnup+E+d+
mZztnZdKpkulBvWFbQEWQt3FSxpWeevt7GU78gZm7811n16PcxeBzEeAWHRV3/p03kmb7cYEeBUm
xwhJeRsQq8Xx5VzZXjqR0miUBIzAzTd0AyLZt4fwRnyNntIX81xvpb1Mp51eIl7xxXMog4l5SgZI
v6qGgiZ25T360pq/kBPluO9uzFseoQXPnEzkAzmBkfr0/HLtPgi+Axc04I2PrdZhC0syQU9N87QD
8Kbq6PGTab4IvA8lzpUwmCAHFsBe1Ok2mFhFzpzgDkzHocTojP80iYEFujpOFuTZjAlp4A2a8M1P
hzLHzorlt9R/MQdO6OYZjQkrY9aOIEGCDM0c7oRxupHJvPm7m8SEElBZSxKhW21hs+/BXBs+lbxl
AY6l2JY5ijmwOtFh6sg4z+VWHEcr4yLF8IQwEcFsAeFY0AhcTsDTDQNLkvEhVr5dtxYnHnzqgEth
Ba5vSBEw3xzH37oOnD2V02AcLOASzNEy6tOXxeXKsOvhoqrVpS9AWA9mUnFDtv5OeW+M1fvcUzhN
qvX7Y4DeAobBQjq176JISIum1mu6tSmMiU38A5FiS4y/humzEL6YNe/2/KYouchj7ussRAag3GiW
RgpLd5R41d8FB/CgIm1oR4KFd3w7t6d5k7mxJ2ybb7xFvXWPufwC5gJXRhuIPf0yVIrsi1Em27EC
vVnMm39bFWPSBSIRkMAAB/5o2CYF6PEQAqYvbMaTP5a25o9nLnw1TwoTwTOwrmIlAjhrTaS+Vdhj
isvm1CYCr9BZi0gYMzZNgCqbBvZlPmojJnKXBT0g46QHcS+5syNZlec7jRv0AN/DO4XDa8GtVeVL
iWwMTIM6kSlInRGNVp6dKj2x+uxB4JL2rSKSLCUxoRAk9GEi05OKdzWm6u4ry7SyjbEHhhHeuKov
ObKv4oDS5kzbjXZ3W3vG/Z90djAapgCkCbhvmL/8aGCAg6VdARBtJ+ju51iylPCtGSdO7lot2JZS
mNtHISrnEtxrGAgGAJpuAfR7C3amUxVbKTrvyrHktlLXPHQpkvGcWRGEMpqRy/rgnMSHqN9zIyZP
BOMq3VADyKGDVklzLMihGs9k5GRkruUYJ8l84E8lEq0IHwAf5yh25yX4eqNsppS1ssXkiMXr9qxf
ul8+wSZQIRFkI4hhuqLACumXBjsu19PaquGARi9iZhWfTe/tzkXwL0ohC2c6u1Gbu1p8KionUzjt
RJ4ImuyWIgRgo3cKfTtutpnw3Q+OEq/Vtwrtpy/UYEJtOaQkM1TICN5koCoPoCXcEydJrMiLdnif
3qVb2U2B7WdkVuTyvoJ4GjIhOALBOyH0dTxuVAvKWsBTtGWNM3XMVZL+jIUhKz8o4X6YUyIPdWGN
TghUifD9rVjdJLv8Tb5JPLqSIW/9M2+yetURFwZmwoYqiWKhpVCxq85GdJCE5+t++N4QY0ue5Qmy
QWLW6wZ4oViYOZWPpZud/G16ru9ym3dYq1lloQkTKkLgnjYJnYyZe9kLg6ckOsahv5k6zrsqzymY
cKEHVVuPMp0q8zf5dOwljwtZRG1yxWbsWmnRkWlQ6NIFEW+b+NA031pgi1TSbR3+0WjP4nzYfdKh
acpQGiAr/aJ5ClIFvvSFDVanHpPdjItFCZ2x1bzhuAW9uNdUZIKHUYWTmlO3GPDaQh+nKzsE3XKy
IzbK8K+8N03OobHYZ2Y/9sH7mH0f3stYDmtqYAny2Ad4QphwMagG+NsFeKCQ4D0RT+3RXdtycCI4
95XdMTXVwSgqOsdfzE95/GKICSdxrD4SLB2CiQiDjk3wQYeEcJec01tUg3aLSiJ/iY7VcTjWVg2y
QdNpeDMRnPvLbhoJQuvHQQbrDXVgFfnsiXnhJaQ9DJXuXfc+3kExocKY51ZNC6goB9VxFIjb4nE0
FH1er4l3WEyomE0xTQd6t5p9lG3yXbYtTu22+6Idsdike4WD+S6Oarxkwm4cpS0AJEq6xz9iJX38
/l7pesFe2OTb/7SEFaA6mKgHw6frZuWcIDsZ5LfE74yZeo55qpKdQV6E/Hbm1Wsco7LLpV2HGN9R
KfF0VozaStqH62pwvINdNiraXMCzNgRERmw32F1t6i/9+Ccv57qk6kQzJVVS2OFGvGgLfUoB/Krs
RxXE1jx+bYzX65qsNukXQtgyU9SrSqpoaStUW8PT3WA/9FvdLnbCbPOXxtdP5pdK7JBjORhzKfuQ
ZjRHVbsTeTQiqwcjyxoYgjXZkFk82CqvVZWiVDiZ2TmB8irm4IvGXOSfGG0hhgmAfgBOCJEOZ9GH
lQmlJuhD0sn6yb8ylBuOOJrpPmVCDNIZoiGJisk+Z5tyYSZiBnGDLSMqYFYqwxNO1OPT9L/hkl03
4kUck3iB122G4kR7JLXidMJGKgRbiHhkfOueh69dbEUBhgVc4R9rWjM2ukT3QV1g6pOldtv5dZYD
qxF2ofiPLm7kpADBOLaykufr5lz1wYVcJrSrY06iLIPcQCnvExmTGprE65iIaye2kMGE9R6bxFi/
hYy+8j1f7S0T7ZK0t4b2Js4CKyruovIUjhxHua6ZzsLo+fpc+molg+5FO7XiLuXhAfH+PttujeYg
EEL8/cif9mVTeM0UcK7Wal2rEFlW0DYwsE380Sl6rTMLQZ8x49BntTUaM0Z6+vtQxwp4jo+ehEc4
v5qQFvKoyosPq1IKtFRSJ8Dt4/EXK8X2HNRenm59kxNoeYrRS7cQlBbhlE4ZFJOTNsEGfYan+ubU
gFrJ6ppXfxg4lQVPMSZEKXOjicUMxaSxcIj6Pc+jrWjuKt5+4KpPKBqY5TTd1NAc/KgXWi9x0MaU
gMT4R5Ofh+xPWgiLv88EoyyKal1v4XO5AZCP/C2cv47gCLseElYjnopGCNZoCUUS/6iE6Xe5GbYK
SEb82c7jeDsriRuZAed+csSwgAYTNgekPtcQWDVXM3/kZB9xYU3XZRCVgAkDqOxsjZy3cCXS4zxa
Ee11LXDjQtoWccIpInlimCBKyjkpM1NEgEumYwgiQ1Uy/4mM2rl+MKu3BkfyH22YgxHKfhobEbem
VcNdNaf3vVA+d6X8MGLXSBO4pKoctT6VxkTpzACjkc4A2u/hHJdW6vpOu+8B6x19GY4BHtN5H7qr
NxUQ/ZqhiZIEzviPzqemiRRgXQ9vBfq0kxTZzoLBabXCnYuUc2qrw8KUDuA/spioIBr+lJgdbhOd
CpGs4muIYeFyk9z2gG2avABzi7xW/rpJLyLpES8Cn5mamdr2VGQtOLn4ACIBT9Q4UWLVhpqoiMBy
U0U4/kch6thrTdw3uMCj5BDzLo7QRK8COzPurjvkarhbCGLyRV2lQRGYLTi6MO4BVLyCE7ZXrYUX
AAWvAahh2Q8kI5/gJUmP5wj5qPa3vfY4cQdZeTKYkNrPWNQT8xGjdtHXuf0SJ42lkr/UgzmQIC5U
QGkNGCTN/x2Uc94eI+n++lGsxoaFqZijCJR8zpQBptJ8UbYyQbltB80NZ7AgR8LWH4BbeV3gut10
jF5j9RnVFROMxDTMyxaArAitiY3NRzvEWFqq/p0UdnwwUhrMMs2Q0uWeaj7W4lYYOE683nHVfmny
Xpov7mQwhoM0pJAR6Mmd0FWeGQi7bE7esORiz0YGMj3ypezBIiwr364bcfXUdFAy4dEZyZYd1EoH
ZR6yEhdoMoPHqBXtxh+OfZCKFhZRrLDmfRGuXlgwDZoynjJ0MER9jAxzlk91IKuoicf6vmrkszI/
X9do/UNmIYLJhWFtpgpqI/qE+N6mxGhfa02u7MR7HljGqgsuRDEuKDRVjo0jaBMpql23oa0rhtP3
vPWA9Q7fRc47dPvCQSbDJ7moQ6UGIMv9beyWLxG2DA8lWLgBKmCVYBlVDolTS+51Y64G8oVgppzs
8zwjzQzBSe0m9XnGXnYGycDK55R8HL94H1VYaEjA/RCnjQFex+6sYgyAN+m+OsylLzRhIqCGPSdi
/PQKE+Bt1VffMcHGrbnVAx8dcdVsGDOQDWA7qiC8+ejl40S0oq5M3KoQiGPCdzEN7Jy4ZshZxFm1
2kIO/R0Lq805er9zq+PzTAt3bSF+l9DIu+4Bqy5uKrqmEMwgYR3xo4hJFqckBC28E49NbZulaQUl
FjHbjMcxzxPE5g8tHbHlg7vk+41tSpsuAMieyH11px77qXmz0Ic5Gj8L5DqmVzbGMqTkpG7/EmIZ
MtzWp174k9yBgRNRlA1dJuyTrh8LuRnTD4xADjzBSE9thlaeFj/8yRFdxMgfj6ismiTWM4jRZawI
FJ01GU+DwnnGWD+eixDGD8Y58Qlao9jT04gVkJfQxE5C41zXZP3eXIQwPpAM6SzIIQ4nVDS7M6VH
Nca8CamcVhG966J4+jB+QBRSzWBGRLtL26qAphxeQpnz7sjThrmdZgWEcKAXoCICzrkebpJpF8gh
MLXL4u26Mutx4GI3JqtK0pD1wFVGfkA3q9cfy2x7XcAq5ai+cGUmqRaxOQCrDhJUOgtLtplXbrHw
hDH1GHPOdOtA3JrfVTp3gW9cmyOdevDnS3vRj8mzQWR0fYGuBPLfsNEAXhb9H2nftSU3jmz7K7P6
nXNI0N91Zh5o05S3kl64ZKrpvedv3F+6H3Y3Sj1KFoqdGElv0qqqjAwgsBEIs+NR2dfOiAHb4k7i
9lZwxLHZXKGdBppgpQFeygEHos8C1duaJfi5pwoW78XJ2T02odsupdEhPwKrj/y2Ey3R5AHR9u13
2j52WtUyh4OREizgaE/O4mBoq90dMSDoBozHu19hOlzZChs0RLB1JiTHXT70fiuOlig60fThvEnw
1oxBioiYzVgEVCFVeIjK+YFgatN5EdxFYyAiyaeq7SiufqceSN1hF/raK9VW6PFqzqgJnzFxdjxV
reuIo1A8Uvzg0KL7eoRvgtnMnIPMWzcGKaamKrolxt4kCabnLumHcOC5WhxklRmoUMgQjfVEwQjP
P9QYB4IjzJzt32x/WtsYgwjBMMdJU2JvOm8Abxid5lU9V25yhZCQNe54RTfbJWenA8RGoqZ8kvuq
hTzpmhxo+0ziBLK1XNEZurJbXo/HXyGnWWnIhh5kUCqr+gBUSHNUAYflEfe8FWc6x7/jGASbnB3n
NkIfBxRLtNHPY8Oau4VzD74XgeSfhkcd3pgIdrGmHc5j3sX6ojjdIFykSbYPtNg9f1bf29xbEYxZ
x0I+TMsEEQ3l8RmD27GVP5jc0SXvb3QqxlRkRUEuBNHpt56WiKFkAYroFccAD4oxfzTzG3GULI0X
Zd9esZMcxnNQ5CmbELJRHEEcnksioxRw/Gmn8a0q7IqhLkUhi6I4ZHowJbTVDxbRA+dXtuWkBwMF
XWWaQdhDD3V80Y2rYHHy7s/zIuj3fIubb/VggGA0C9ABgT3SqaZxHyWhA0M4SEJvt5l+2zftp/Pi
OBbA5gxK2SiEQMeyxfOjNF2MbW1lwZMyfj0vZoPm541aOvPwnpY4icdcVxztssEEuNn9PlpJ3gm2
eF9iPsLrfKWw5d157zOlb+Uybwm8jTSzmjXsWNiDyVf1l7H1pFLZmXHkqrD6MO2sSccIOiJwzvDm
0qLLSRcVDA4XWbdhSMXA6GOiOIs+4UGbW1oiuvlwjIXSOr+6PEn0+K2ezSmGT1cpeEAxire2lpJ8
Kg3Ny5Xwael1DvZtsBRgQVdaMZChyXBco1RU8N5U0acb3mqolvNyP7Wn43yj+uMFHZTVHsUdAXv9
hbDncTdtQiMYckVNBj8kRvu8VVYHUdUYjbLipHpix1OCN3yMcA6Pt3ETslZiGMMpo6yfwgQHQzSR
KlF1OzDNn4520KU8aSK/1WQBIEoqhSwpni5zvff7Vr47bxnvvTAqwtQVhCcVyGLQpAn0uRJIiQ4D
7Fbrx6ji1bzU+3kv7I0YFkVQ8iWYQl0ARcrjCBL3oeY8CDcyS28lMLtepzFebDUU+Q9tVmlre0jS
3cqtB6v0KhvDgkwefNAteIfGp/XTGSuIZ6kakyrHreK/jpT1lRvhaQBbAdiKD4Etffut7WLzTPWc
JOCbwjpGe0pDo+0bDHHhc6xu2/YPq9AZvEBMojKSAmLkRCR2iBaHizDJeTlcehmeWzsGKTp1AXuX
ASkkuJKWu5aollDrllz4COboSuGfXzueUhQk1yDYLaZS5BAX5pFVNMRSstvfk8C4GKUwijoJYYPD
dDTFx0a5/73PZ7wLVS3CVFqgAQoQSH6hDU+/9/kMGIxCU+pFjM8fKM33nVlzfImNTMWbQ8q2bC+g
6TczMcNla1FCPTxibit0SBRu7PFaC7evvB8mzJKedmNUtlmLg6llu2p8SirDWWLZmgKNBwEcM2bb
tYcyxfRJxAAc/d44FJjlZQ07jCj7zg+FaW+PyaVyR7l5CpsbJ9r0Xk7ww3ZsZ7mR6a0GLU2UPmd+
gULhdL4xxqcoO8jhV8PYCTmPV+FvbvjT0jLoMLV5kxkpzGS0RVv4gLminpRb4d50g31x7I6S31+o
doShudnlODvmDVdtiqpnkINNN/TSpFWtim/Q2727OMStEd8hN/levIgOP89Z+NZoGdxoFDNoZGq0
YvyMtLUdhn6mcvk5eCox2NFgolVaNbCi6KJ1m30Bj6n/2LiLm2GYlbo/f9C5B5FBkgyjRoKIArx0
Xe0lR/1iXmXH5k9KsT//fNfL2/VjUEWOhblKOmhW9o/9tFNrzcqaq4I3YJdz4NlC4r4M0nruoNJc
HAc1txTMAWnIZZNOvANPXYkz1scWEU/BXIMcBgZRIzgLgh13OUp3OoYiVb7K8QC3fdkfR41t/Z7F
AhyXKDNwggiFt0Hoillp9U3mnbcH3tpRL2d1NQYTOpB1erEYhT+j7VpqP2MSap5xsZKnDwMdhTZl
YqxAUOsGvrrDmHN3Vm06qyWwjF3xmNkoDOJxs2xkk99YoMk4GrVStEgXQGpyEd/B2p/Ty+WO0pzS
sb3korKrS9MxL3ijVXjKMsCRtnhyaTEMP6usvOgtKXW17uX8znGcGraIGaTKhTTTyycKrhXlRgk5
NOsbMeG3a8cgRYKhVfFk0mN1W4BjpfUTBxmQJrPoSPbMJj/NCABxhizpSCQbOoiy3lpiKAg5ODug
z5ReK8G3pLEjdbF0PMulfU0qDg5u7tBKGqNckKeRKVN3uks/KUJkzcFhlnnTUulXfgcXKyEM/hmF
VqRolVccJQcLp9MO2b4xrhISoniC1/e/aQ4nWWzUVm4SPUzjCg6WvsuU62jiBE85C8bGaMtJXkaV
6pLPmh8UxnUpYcBO1PvnrXo7GrTSg3lWpZmu16WAjWmcGbEgSvfVdNadgIDwfnCJEx2Eh2G0eK1J
vOVjcNBAq3gZT1BvLnq7MOc7RUoji6Pb5k2/0o3BQFVCS3KvQ0jnjG66S13EShBisgW/Abe3LXOu
kI1iK3qkNA2zsSTMgGHrO0mPwc2dllKne3Cki/hQgUKI5hG1Xzq7J0EM3iVBKBlNj3tRWiKrLS/K
6CaWrobpQw9u/l96q6y0YoBi6VCX2MW4GcXoW2G6TcyJY3GXjcEGEfG/JmygDfEDP3cn0EqBo2DH
d+Jfi5neA8Rp3RiAiEQk/zMFkmixU2TLmGWqXqpXmO8Oz7qzOre5ai+Aufb4TBo74Nwg2/D0Q/rr
Oqzu/jGOBXNOIX0mupsNRxB62Flh2krjjxXnXG/Dx0kWE6QpBLzxBWqK6ORwMjRQDnVpC4Hinj9i
PJUY9FAKTcyEHmKKJbbUIkaxAwYd5OllOgg2iRtOpcj2g+hkiyzbioaxsCRMYYvDB5TYmFYJagvK
KWM44UX3rLrmpeLRRqlXursj79htg9ZpURk8acr/LGqfomFumr20qjkuL2/f6M9XNpJVeSHkE2xE
SxS7URtfC6Xndgx4DbY8OQyClCRFtSTBxomZ5JvzS0PCW507d5m3YAx0aFKGOkYTUiI9slTS7ztj
4TgWPAtkwKMXi6IYMlhE1TwYxmU/oSTmIor+THmDV3iCGOwwhzY2cgk7U5toF2+9WRNQ2QrvTMbt
yOW62L66fpgaW5apdVLUphmkibeUma71QeX4bTpQuiRhz5ux+DdOwEkagxatHrWBKWOfpHv1GjTp
YJA8oDdUtLV7Dfmg3NEPmZu8xM/n0YNjhGxlJpmyv4wQBeS7XCOeoi1+X3J9HN5iMs4G4qnqWIWw
kfFAZ2ZRpq3BUqzCmi/4ZRCbL7wTRL3SEK1OcBAPbV4W2LnKvB4way6AjWjy41hw6u634/ArQQxU
CENVD1hCmMjhezFyt5N2Ew0P9Y7sghD+wdyr387vGE85Bja0QqzibsBK9svsRYZxqHOCNFf1eRqm
ny/Cf+NNEQY8JlMqsjqHfqrwKVIeI/M5n/48rw4Hn16JOFd71fTpLE4d7D4tMG1lqt1Y4lXqbZR3
vFWDwY2hlo0yEbFkoh89qJ60S3086/RL+U4DB5qMt53Qu+fV4vk5bJWZTqqq7wIsHcKw3gRq4taf
jj0elIYTtGCjNSw6MUB3itEKvfT614JeJ9Nky85Q4WbqIWrlX1NEqIR1jI/a/eLSgQESz+nmgAhb
f1YYaTcnOdZ3PgyO6KZu9xxfhn4PQlSCtmkqkzdRkmM2bDp5nIOpnXSop8SFhyGre13MONfaRhXS
G7OR6XdYmWabjW2KRlKkrK8xswJVSInT7cg+BYsw2fHHxW6qZIoiWqoMdNqw6a5WydDwQjNEhXDo
ktqqsl96nK8kMAoNgpISkXr5USSixVd/KQmxOhLtUiLZoA7jPJHosXrn6q/EMehoCGKta9QvUPxh
Hx+aXbqndMQCL2pD/YtzchhEHNLRzMrp1fxQu+4mnnJjhlbxXDxPtmGJTnZIPul77dG4mv3zp5yn
IYOPZd6KUUMjloofA/mbXb6n0wh4L/WN+lxY4molGQ9LFoVulEzISfbVg4z4gGAbF1Ng1w6d3pJY
kdvvVJsyg+PNdF7FzbO9Es1gZ4FxxUPcQLTc7HNyr0ROOXE2kLN/bKIsbhapVkMY/mjYRT1ZJdnV
8qEfRD8JQ7cxefMEOCqx2TKQPlTq2OIYzN1FoxUWMb2CVyZJd/6MTbJ5sjTBsCa5QtwjrY+CvE+y
XT5+VLrbKOc9I3irx3hWc7C0fUIDr1F1q012Iw37dvwQx9+y4L6UWg4o8taOgZAUqY25NrB2pvRn
3OW2KL+0wKrfsjk245UpcpCGAmwu018kQV6sxZBvErnh3VsiZ5MY4Ihq8LRGEwwPIw/va+0rndqX
yfK+nuL9FBe7pTG80QxejKjnmDxvGRngCOq8qDPqxOmqG8IkktnuebVzPBkMaKi6EfZSBO0SgjRA
mz1qA9h5NJXjBPPsjwEIwRC0ngRQpUzTJyObD2Gd7bWpdgqMyWvUzInRKfVb9vEu+2XEbWe8HuBk
V/con0ws8+dL0N9ALpv3WkopQQkRVq/vBKua8eprRE58eTvdcMJWNuEldSZCoxT4OowpiOzMMa8C
r3MRP0HHH7fIefMJtpLGAIWW6oKU05wh7XtQ7NRVwY1iT7bi5V77zGue5AAgO9kvS7U8yujTaGzv
RMxH7QNXbdHzRS7E6vn3zIEehJWfZmLK6xCMsEBx0q5CMw2tSGuuwAnI40vhnCh2oJ+CEGk/VljB
ovkQRwczv0pMDjBwPAo2xSW2ciiC8Qovrimy5OlOQdScCJ5YNZY8X2ljbMUxb0zctqO7sgwGKcCu
NCyyRPH2otrnbnkZDygkM30CQrT6y3zHC+JxDZ/BDCWZ1DCh0NQ4C0yxtafdd97tAvn/mhfcpjD+
/i6WFVSpayLIbpjQypxXSkRK0CvRqYU65qSGrhxa883oJVedK9m0S0a+4S/rtrlgFj0hsiJqbAt7
kehCGWQ9/AzdVg45EsBwgQUrukcX8cG8pU1VkWLJD79yGn5IZUPcMWjf0iiG1C656PoQAwYPMY84
YWtFYS+yiqYtdHuzfeVp0SV9T600MK7GaSfohlN3l1rR/YLzaaKMDFTYKvoh2FjzkIyC1rUJDJOg
Xb19nlvJWlDn+PMrtpbC+DR1XMpCMiIE0YhXAS7jcDkqCqcajH4Ga4NrGQxGCeYSa1oETcKgsuoJ
6VAur85mmGMtg3Fn2haUqwUqDkDtmh87p35a8OwHZ6ONNhMajeezG27d/WuJjBsTBsmSxDT30NDh
12CakzTtqxBPV5WAAEuJebokm35zJRmwMoVkkEsFWk6BN4EOzkT73u/ZA4NO2dKFRUytrtZNt9eJ
N4gga6x5NdVb8LBaPDa+PJs9JrcWWLxEbNxkMJ7yorBMk9vcuX1Yfxyi14TO6nrE0JECOTeoI98r
h8oDB5YoeerV6GHqqC0iGeunTnucrksO7vL0o/7ISi5YYnqpphulD8dlOYqJaEnm0/mt2ozArheR
cWqyOkJ5RUoRAtieOVDOdMcbWio8uN0V+WLYrVvySvI4h5mNL4cIZC+RQFe0lJyqA0n/3N//pmIM
YET1QoJshAxyu6BL9bUlzRnQ10nu6VSnHHMA+t/ViwEQsW3UIuipzIrYUz3vUfTwyNGLbsgZIGRD
yksbD1VWQIZ2qV+HuwJFUcaD6tJYYe6k94l/Xt6WP7W2DwYtKrVoM40aoWjcx6NbFY2FspR6uWn6
p1h0qrB2zwvk2QYDHrkiDYm5QD8l2pmdl/Ko7Tifz8aVpbaKG1EEakjNs9G5Ysp5lGz57asFY+PG
c53kyRDh88fmphHhnuiyV5WuPtwqecp5OvJkMQghmZUu5gaFckG2muVZib6CxgOpmtDSAl5bEAeO
2IixORlqPVJhCwY+lappdRgMlzSc7d+YuqKR9frR/VuhHgqeolFtsP+0NYPYdAScmiBxmHioyb5a
UPyHKXDHwq5B6ILWWa8/BO2v+DOSCJpACTymoDF9+xUKQfgr9C+FV4hmSMJNO347b+Wbi7kSweyc
aPRirNPwu6EdixApDNGRK85Fvxn1RFPTDz0YbDfjRs2jgT4haVv7ReyWj8aNsp+Owa4DRRyxyJe8
Q6k5op53v6ces4nSAvpIhQbKh5HAHBNLERy0pDvnpWxi00o/usgrU6lludeS1xyG3+2lXQe6HwkM
77x2pM1TthLDoHrZLjno2vC6I/VNrFzprZcjIB9exsX+vD6bjsZKEP0iK32SODNTnZb29Akl3Qjk
2ir0o8Sd1s6Tw2A6elvzMTfpEZOVm0xsrWJO/AZObtvyQsWbDu5KJQbNF2kZRIM2VpjG4MRVvyd9
gDntn5QFE1sL3erH8On8InJOFhvbQo1mUgwBdamDQ6X6JmitePu0+d5fHSw2ttXkhqKPFTaqdjWf
zrcAK/m1tm9BuaFciDveA5yelndX/mkR2TBXl8ddZKLoy+n6QxZdC9Xj+SXbdgJXAhigCNNQLeoE
Ar5zgvWPwxfyMSqRZaUcIomr6Vb5JeWGTSjIndOLQQlSxHpv0mUMLtMr3Vt2xZEmnPo96nhdHrMj
x+jZsu4o0EIzpvf+MhkXw5wetI74ZCqOcipxrmXeftGvsjrHqZIEQrhQUe1D1t01Gi/uzls4BijI
SGR0k2Lh1OvAp1PJvg52fPPfdQ3xlGHAoq6nLsxoEldIA7scBbeNk915++OJYECCkDA3pRDrNRHF
azv5GOa8+pnzVwWGwLzdkqLORSFdoAXxkYYDVcni1/vObzlPtvNGJrHdxHWa5YIUUGRVkUE1qjqy
pDl6HEFhaWeRzkPX81gniYwXEUWjEek0mRTNVzUiFABVwuWe4+nEgENAki5OXg1A6D3UISEXp9ix
Hjk14fUP8PRhACE05FyQDSzfjPptKbVFFYWsvITs63v972FHYkucwyKrqpLeSep19jAeJkew1IvM
AX3NhDFME9pxQztz2708W/lNQgOqvJTjZrHa6QIB8r41R6IZctvqsPgBdGTo9UOvROLkl6JqY/oe
Sp8QWEAd6n+RCeetMIMcuPdbSawgOMFlJez72Il77/xp3hahwBolUUYCkDnNUh3p/ShEOM15ac2K
ZLXRZ6Iv1nkpmyFwU/ohRmVO9DSLwTCVgvxaqE6Lx5ad4H7N9zUqJLj1A9su4EkY8yKoTD1OUf9J
PWnpA7E1O7nuOovONUiuDAykNjFXjbJM8gZAbrberbVkTriGzru4a/DoMrvMi9r8sZ11S5oWmygj
Aoa6nS+DJ4rZxyy+1+Xh9vwibx/9k9rM0ZdyI6rkgKo9CVYt1Hbb76Lgqs94nSh/cyBOkpiTP+Fu
7gkNvdIu0W7fXEgY2xg54UtnGfeBBfrQ2hL2vGbD7YvnJJWa8uqi7iU1bqcANiSJd7PplzGn1pv3
+cwxb+Y8rjWqVSUcDOFry520Ru3uPZSdFGCOc1wrqdjSDWrdGcxv8m7aZUcogkAQt0qIJ4txBNpY
mfE+gDKtSzmeKm849l731Pmx80txtNXZZiCkrpRmHCrsS99VXgRa+Hzm8X5stvmtTpbG4IcqdH0f
iJDRuvpX0CleChhwJVrNsQXvGx1VIu5CO8XJrnkTUjgAyQ5I0VM5TEIdklP5o1KPYH/bSUtonz+6
G3OTEEc5raHGIEetDotQqDAN1aLZaiQy7KKzUjwpn7vDZBNPtbND6Kj7cYf59k3CwWeekgx0hJNS
zpMGJVGcavX5Zx30qLOZuue15BwwjYGNsUzVqH3dRPVDWt5pytP5z/8bXNJV2RB1HZEg5oAJjVA3
E60q/37Aah/8NODsq53BlVDHHjuBLV7BS+GdgM2GIhBL/RDMnLapHYkGshCEKeXiYVZNVwu+NBV8
FRC8lJm2EzIM0GsjF9yPd+d13t65k2Tm8LUYJBbGBOdc045JeRjEvRxwHP6/iUz9kMGmbgjYumf4
rhTuByf5qPRO5GGInWNYyPSCM66zs09gHnaMO15ZxfaVdpLM3OSZSJB9oLmpUS4tcx6tsfo4h6Ld
NxPnBGw/OU6SmAPYlUMRjCl1tTrZ1nLzc5UYbqMZmF2VXZph6sFxt6dR5cSfeQqyBy9QukmuIRY9
ELR2X40vc7AD8ML03C1kjp7Rt32miVhIxSe25BQXtD2x9SMnfoy+tB8oGSilIxBUm5cX2z70p4Wl
Bry6taVmbPVQgYZKd1FNTyKXIp1zAghzbZez1s6DCess3dkOfMnpL5Pr3CZ7Wuyg2touuv3F2/Wk
FAM0bY63XELzLIOHfAFiIcZDeqH7tAnC4MW3eZbJYMtAxKEUGrqAPk0gGSDTBMGzz0sd8ZaRARIy
t01nlhATRpdq9Zws12b09TxWbfvlP1aNTeZkIO8S5xYiiIirLE13Hc7a3Odeibeq2Sq/iVtscmfK
9SFNqLzGCXxMVi4w3Qz3uGu6qruAHgDDklIPjOm862DT5IkIagdUt5sSW9CpKgmi/LRBoCySC7kt
d1UxcnTjiWCMXtFSLRsKiDDCW1JcNzMnKLZ9la50YCycqIOCIZWoeWndS8oxn3m5jSA6Cuj6fe6Z
TuPxhlJvQuFKImPnOXpW2iaBSnX3xYiuZgEcfUljhQnvUtl+pq0kMaYupRjGKtMi7w520Vr9ZerP
N98LEfFy+gWbP8l6F+BOFKQjaE+RYbY25sDuSRu4Qv4A0oqDFqX356VxzIINdXfKJChhBM1Mw5/J
c99wPn/7Hb9Sh70mZXWQBhpeEn3lkO6WI5xUAB+xUqeweVzSHIswmctxaZY2QUsFWop7DFCLKl8S
JivNEmcMeERAXMXoyq6uKV3RhUiifb6UlVv3Mg9ufmghuePQwjUucc6rz/TuLbhaSOZajEFFkCy0
WyS8incx2JXCQ3kAD68TPXfPHUjIaTNR9im61TGr+q7kwMcm2BPdUFTTNFTzXZFMIld6T0uKxc6L
jac59CXyK2Xt5koGYypVH+ZTQBtKA3Svdh/FBbU4nAuFpwZjIF2SgQw8hggpx0uJ7OTJliOdc4K3
z9RprRjLiKWp0kR6gqd2V8j7KeVEobdNT1Z0STcV1GyqDNQG+YwCr2mgpieYFgivfN2NYyRzRAeT
a255p2pz0VbiGJwluhLlpYyKyVHLbXnwwk5x24QXI+JJYTA2a2ZtNlRaDSopVl5XNlpphI7jPW+7
tSdd2LCApo79Ig+Q0rrRjUQ7hVzzs2JFtQvQIHiaFC5YjyKvRlx44j2a/2bjDEmVTSIigkrXYIUZ
Rjd3sibMNBEnRw6db9tZYm/le8SCJ0tweOxs289M+SSQufW7uIoVjK1DJZYe31b1/EnSG3csWncY
l4dJmmxtiZ4QaL2YMGj3/M2yfWmuZDNWmkFU3C8jllq1aNl0+MnA+AwnB8Nf5Q/csQWb8auVOMZK
JVntRc2AqqSytQNly1Aqq3Int7rj+77cnWSsdcTI5bHMF+opoqdOs3pfcAe7L+mUBLTqWjxnezsn
fVKPdYXHsDdCBVUXr09qpbZpg0LgGLEv+bRrta8OvIzqto4K2i1VQ9N1nQ1kSYk0G0WEDRy84oG2
yJY2ZsemVg1/LnSEb+ftZdPXX0lj0L+IJrFANSziErrc+2VXkuuEGCJSKGRwAiJ80ye19M/L3ETq
lUzmOtCrxEyWCkCKGXhPTR8+SQuPU3pbLUPRJAMjdlFw9PbIo1NrjCoF+yY1yU26hJfBCMq7MbxI
Jow5HBuORpsoqkqoOcehR3KGfp0VwmhKWIg15nc7qVRY+vCijLIzJpLzC+u2ksKctWrI82ZoQSHd
yZObDnDkuoLT6MFThFm3QSu7YB6gSF+hhV/vLytFuxBl8/68JvRj3nlVqirLMp3KZrCc9qEiChXp
sD1FHn7LxeAKBmErCBRHIpoecvlCKuRnGs05L3b7bK3kMsBstIXYSBWsnUbIFiRDYrfb6egpKZ3Y
izi33vZanpRkjQIzpvvKxEEmbQaMukP5pf1fJHk2EXilE2MVJJv1XBigE41xRHb/GDiqG32mNVsy
D+55KjHmYSTVUgYjZKWYl6ZWhT2hEyhJ/zy/TdtSKBM2iLclwtZENuKIUgUVlFxRtxeb66hwGsIx
wE18UE8iGGdxTMWhkiLYuTZcxOZdkOB9JN/Fk2fkC+dG3kS7lSiq7QobhtiYyyWDNm3ew8aN66Rv
v51fMGq2746TTlQJ8w1RJMXm3hfFyJZURisR5mHaSfgki3gdoayzF+3zgjZ1WQlizk81S+DH1yFI
XW5m+T41eeEMCv3vNVFNDIaU0V/Dsg2MhWTEcYwzU8SW4Q83NF05ozVFccs9pd9KHqPO+RWdTiKp
zqv9iYywDgOC2yhr9pV+UELOu2HTmvXT5zP7n4ESoh5H+vmZ9GzI07GJ2mMRz955NTYteiWG2Zpe
b9Q4L7Fy2jI7Qp7gcn3I+9pSzM4em9vzwra9zJU0BtvMQo4gDQ49HiWB3/vDrpqd5Kndl8gvDDwP
ftu+T0vIQFze5/PYJNRJKaI7vRhuxwzDDc1Jt/V5+npeNd52MRA31AgxjAs0M43rijx25ZEYnK3a
FmHKhoqJ6ZLCdv51yyip5QAvtq2OKfqEMOjZQpKM8x7elGIQg0iqjugB2+dXK8akJEKLq7xFO1L1
rNW3ivjl/GJt4sFJBtvVB+oOQRUGyCi00U6W8VIPcw4k0L1lEAFjJDDNQjSJiu4+Zj/EUlcDCWjh
xAe5RK1661whsxouHBTYMDEZIlQTgzPpPxiDXjB8rdGiQHYwNwNN74alipe9lFghL5O0FVF6I4kx
ZlMtDUFvkMPVLgcUSVVeeKseKYeL8dA6IKC8LWwdAYXKRhjD5z1NeWoyqzlndYrhZabsDOFRVa67
ubAqcIZjwN55w6Cfw+7aaTnfVQaGQ1CII8rOwGbsdvVzlV7k2o2ZuSJ5aiY34LrGW8W2q1V9VyOo
tmmbFAkEwg4HS3TlY+IF38gD6hFt8QK8jTtzx6tL3Dhhb2QybycMaZYxKDlEzDjA+DQxRo9moMFw
lJhz7fJWk96aqysqbmOUamQQROdbxAdtr6MkPzpwX7v0C5/bNeYq1GdESsyYLuKBHGSv8My78gOt
auj88fgLCcc3q0dXd6UUMnNESiIolWPeZh9LxyQcOB741vP9jQx6HFYymkWIFvLdKhAvQDlbeEh9
BYOZEQyBSXDf7hvuyxt5DIqMZdQKsg4U6Rz6vkhdEIjasd24xCu90OPR823c+W/EMVCiydUstB1O
c68d0/Ryrj11ugvq2yXcnz/OGzj/RhADG1pcL2MN1ZxFWxxzCFwzDziX4laf8FoGe5ck6ZxOeQx7
aN3kodvXh/YldNPXwoVkgesXpdzwDucAv3o5K/NQokUNJgHbZbZuK3zLG9cUf977e6MVgxGjDPpE
3YQIOTE+SGmxj/TA7kj/8zVxb8QwCAEfYCALwQbJbbKT03BXJcXX8zaw1UP2RgaDDvD99TEbICPb
g1bKKn0kQjw6GNX0smv9KrYpKzRlfgo7W3YFB9O0eETKHDt8vQVWG0amtMjEEqu5RHckvhHV3Xkd
edfIa7p1LUCeFr1NoSOtTKKTmrtndKE4uh3vKSFJ4of30SNHJgc02GooKVYHY4wgc/LyK8nBoHXD
o+OLKqt08uvokdtQy7lOXqP1KyVjTY/qqcAqjsYHISgdtUh2yqzZWqHeSUtumWrw1KCH7bye510P
6bW0biVVrdIw0xeAlVBeGuSQLHcqbfqeOWa6eaYlWZQlg2CqGxta6iQxl2IKIw3JH/NpdApS3Q1J
Zp/XhieGuVnCkQiVEEY04lf6dZ1eqiFKdqqI4/1uo+JKHeZGIYFMYlmi6oCMJwc1DkZOGXtyrXww
Dw0dmvCRV767eamsJDKXyhx3yzxh/DpKNLE9pHWa6Fox9moYWXUlcJZxq34BM8pP28XcLCQJZ0Uf
IG3ymgtig+bF14+RpzkLHYP2ofSEj8YVr/Xr9Ui9c3ROUtlZaCTMKgkZeFqrE+8oz8voR55gL756
138VvYBeN27m979AFbzWlp2wCMKwYYpHaJv1u0rYS6pbzIttNlcSJh/8loGyU9EUrVcKNKrSnOu1
rF4T6c+JNxllE41Xq0iBbXWih0nQ4g75EUfOP4Uo4dSSh9/TgblxzCJYajOCDkv1MCv3odJaOcbK
nBfCO2I6PeorNaKk7DpTgBrJfrqIQHCsjDZ5+E4TWr1kj9JHXuERBzx0BjxGEawTEgWPAgSJZF9l
h7F/edXqf75O/yd8KW++G3P77//F/7+W1dzEYdQx//33dfVS3HfNy0t3+bn6X/qnP3717R/++zL+
Co7y8s+O/a03f4TP/0u+87n7/OY/btHF3XzbvzTz3QtqFLtXAfim9Df/2x/+4+X1Ux7m6uVff3wt
+6KjnxbGZfHHXz/af/vXH4Qmc/5n/fl//fDqc46/e/h//7dJ28/tP/riH8fPcVri3+/+/OVz2/3r
D0GX/ikaqOfGnGCEmjErGBs1vnz/EfmngsCGZGjgE5K+/6gomy7CF5D+aWKsMPrpMf1dFlGX8cc/
2rL/60cSUnbob0dZM+Kx6If8zxd9s2WnLfxH0ec3ZVx0LT747QEzMO8XAQ/JBDqaKFJ7N0YzqOtR
kONOdwVwD/TLQ6ib1tB3djAEdha2/twW1tI8LPVurLNdET9MqDhvxq9LWDuaMDzK8kPfBnsw/e+Q
EAPhdOW0y0s9PMkR9+1ID/sJUt9/V8bRFXoJadSy1V3xIGYWTbJj2qidXJkHWvDP72Zg3nbvBTLo
g+VSy6yGwNY1v45IH4FiVUMd0NB6oZ2jzIn3umNa3P6SqOoiNkM0tXc9WIppSkPejrrbOTTG8Gf3
IXpo9q1vlg66vB3JHvfj9XJIroKvtNAKC26vLPkvA1kbxLbOp2/AtmcZgybWtTnobp7H7hJVVhcK
1qg9TO2DAvqBTnOG+uL/k3ZtzXHqXPYXUYUQ4vIqLn2zu223HTt+oRIn4X4RCAT8+lnkzMyxcZe7
vpmXU6cqqagBaWvvtddeS8KnirS/7TTblHr9f/oJ2N0mtSBJ+omSNHZ13sZMtwPW7lnXcDO3vXpu
Ot6NLa9l9y2u5fPcalwz3Yfcup2mBp6Sqvv29av4mKX88y0INSyXEKiYMXMVtPUW/QPXmnE0Cj0U
jh6YFXTbMwB2gGFyNfpfL7fKGD6vtwrZumZo5mRgPRnOoR6wrTJ5+orBxn29GzYadLv9jA+3MUYX
vl75413x3wubLoyYoGxmADP+eDtNbRTTpGB2YIpfU/lTsT9XPS0/1gOfl1g9m5YaeVnHFvqg3Ytb
65uymrjQO0/1SZB1v82s9CAgEn79XH85P+uAAUoOwF0otelgG398sJkUeg7vYztoh35bdJnfiTiF
nKB8Lcy04LXlnrr2Vcx9MFZOkCf6ripOXfFMW7HBIIXXNop3DDbGkC6z68dIPY6j+U2bmQGNT/Cy
un62eVL3cOWWRemxrnwzp3anOZanTPNpkG8zicLZaHglXDQyQydqoUHVBkUGE8PpWVrPSo17okTL
C8c5tENs8JTQBzW1d/oMyTxjHk6zpr3q9nhbac0PLUnulelsTXMOcuHwQeXbPo/PKk7+pAyebtJ0
rtT9F2MSsXSYdbmGaZvOKn9OlZzrWsA2RjjzUYk8yJ3XamL4xTJIcm2n5ogj4Rx4n5yadArittsO
qjxlIt5lrYmxkPjRTuV9nrmBMB5yQ3J46V751n/pFutvbWD3UpPiQxvrEjeTMCuxLcRqAZqQAJ87
NvHxjG5r0QoRBH56OcSx9ZlH9bFpOwAkf6B2wmP6Vg4VL8mr2Va+PmOQtz3XeAoip30n53A0MHfe
jYcihboCyJ+DiELUYe00XEkSL4UblJNIdnXHhmXc6hQmrplrHentIMrPRP0ikBV08IPaoC+u6byt
8tF/juP7tVbHsRhARWY91hre9H27o9vEd0G/hzPAArDo257HP78+i6sq7J8lTYIIw3RiOnR9FjOV
5rppYBfRntNQbUzobywCmOVv17N4DjVgjO41t9eSBrYkBet9AeP1pQ+P5Etf715CxlEmDOvGYxv2
2UkMBTdSBPEZde6Uhjby1rH2ByfjefNEsgfmkpvWtPZO9xqNZcD0LEhbsh1Mwe1uulEzDWY9GkNd
PdGEcqJt7LLx0qnx08SFr7yzjdTMO5nx3oYjoFEGlv5EZ/1gTJXXQ7Paq7pE49DQyLjS69BKjFun
aXg2Fn/mdOIpIklSU572pODMYstVc7DKRvjj3P+UOrkGSF14Q7CltwxjsVK38K4+RsnEVFDkoyQK
lhHehbGSJXzgkv8dRz1do6ysmIt/NwKWc5ELW7hX7fVtI2LEfNrPEVwSUy+n1qZxaw8deY/q7JyR
x6xJ7l27P2hsuMY8upDsflh6te1lSUuiqgTahlO2N93iAW6YSCTqjrvpcO9Of8rc/u6M8jHq62Ob
1DvwyLZFku6i8QfSoS0FHaXKCe8l9eNJD0fpHhxd30RFtS3m1AdxYgvdHD/u2C6dBh9qJXw29rmr
wkGdSD7twPPe9IUZNATmG2b9C2JLCQdU4GlDxDilsefU9cwdp7lNWnjFyHjL5LAvs2LDoDCQFvY+
qlrwCB6q/pvSThbMNaqr5eqF29pYMi/LZBR5wfrM0DFxylrXo8CwOi+ZymWWMRjdfmNMrVcYcq8R
c2smw75oDC6is66n3HA0Xtc68rA6oG3PjWhGK268yetrrOUVM+CfHUR0h9pQloVYwTox0wynd6VB
tSCuak/E1qlkuscY1LgsejTmcSvm+mSK6djbt+1VuH3ZJKuAAoGEf1dfbaI6jwyK86IFuEFqkOSa
1za5r7Qrp/LSViUoDR2UZMQ21mIM0wgJfZVY8A9Jm3vh/FbDNSnbSx8ZXGVi2tTBlOxaLC1HQ1xi
xsYJlmEyCmcYFZrQ3+6vPMgK7/7na71fZwk/77AP1ShjiB00dOqh5OlzRNlLxzrfVbNvtiws6t96
L7wW/lzujU7GMJuGQ9O/jel/xlb4nx9iMniOMvtzbVW7OWmkNruBJBgbj37pSc87sfn6nrtwiyOQ
/u8i6/KJpo1ZEwuLJJ3tJ6XOy6SHa9efNP0hrxGxL+0Rg4F6ijIEQIC1SsyicWzgp4JjWmQPVfXC
imukmL+09fVef7fCGsQsm3GcyiTGK/N1jwzc8uocOamHN5f5cAXDZIJ8qHfykHrNtxnmMJ3O019o
h3OW+deK44uPa4Mk7GC3IsFb3VOCaAM4LVMUDESEuEaCOr+S6q7Im/9sEbqkIRZzHZesh2FkVY46
EzCaVJ5wvMX6LN9YZ1UvXj5w9vs/FF5goP273OpowOhjtoYZy+UFpnw0bdsWUPcj/5mwyz9PhUCO
cnqZ8gHh++MJnAar09xywLWHT5h3r532kznXpjz+kd9Zb5b3y6xQ/d4oapVOrRukVcc1djvrR90a
zm5cnIWK74Xbe0Y0ccmexdCGo17vWnRdqdnywSpCSNttmCl8MuHKyeDahPu0qMltA5OSuSe8TF8K
ZvA4F8+2UoeBQYSOyijzXFo9N6UeWtlge/qgNlFXMy6kvJ96KnhsO28W0T0jA23aeqZEnNI48jSS
zFwtlWgCX2rZxLwY55thBB/HYczTY8LRB9y5yfxM9ZKTRuNEQFN8qH2ZGF5GSx/z6IfWheWD9aZP
L5OqQ0abJVnUzraNKXGWBElsvIiy8WUEGRSnqnzN1jZTj+lqEs/Q4kz3A4UZNvxT84R5oumDEnNF
Wj4cxCjQuNJOzZgcYWiBafD4Zm7IBmyrbe9WYVsDDW/L+khH83eSiy0QJV+Z29T8rUVvDubHY6gb
kHHgFCBwY+NxZLEzjRzWItcMFi7FPGaicHFsF/TQv5DSuwjfyqZTZTyhunO6+8xKuOpQSmBLt1bz
cHXw8NK9haCHWtSilmWvz2hUNR1CLEWEjZAfy9ibRc4T9StuMj9DS8d9nofvXwf1CwCJwWyI2cNY
F3jteronASDV6XYSBZX9ltrPY3FOUDN+vcZqgOm/T6mNrPgvO2zBdT/ckzWNgac2uDlSHZrimsa+
x2z0UYZyMsA3EGkn/E79yUz46EYhjadH0BnAXBW8tP5Isrernyno7cBdrzUILz8+ZK8wUAHu2npc
xKClVO7Qu4BBSRgfym1fe/OzBtbJ0oqfdvTJxJjitcvHWtCZdTyxoaiFDYWA/wmWGhwhydDp4I7Z
zIsBGFWF+9DFidfVBew0OorhLvFmCHJXlPiDCsg1uqR+RWefiviQky0t0FrMfmgZQx1GbiuI0rjx
m1MJLzJjHkvCiZ76JWHblCGzd92gGsqCU9UHWlzxqGVBKpr7bjK8wqk3RI9ueiWBVMVcpMUTc5s/
M0mDtD/1+KtDeiqLyHPcfWSpfVWNXt2BU2hWgdmcU0QYAExcb++1ptm3dhrIsrgbFarJkuxoaW5r
+dgxygc0K67srQspK5ARoPwu4rNjrrdWSVodhnkMySR5LVoDei7tXmvanZXO4de7eInxn74ZcPHF
g1qH5cRqE8/ukMTYsm5Q2E9l8jKYagOB90Phzl5RvCXxtWmBS8HAhou8q6NMwX9X66FsdaxmCT0K
M2GGW23TWnua9ceZdt5kmQ/jbO2opp2/fspLmQiySIQftiCL62lkK5ODbsadG0wx8DyJ0zpcE23+
O4GwfpMObmwMaeHixoDRx3BQwdoq6yysMZiaN0T3vaC8yF8Hcxtl56TonrNmC3409JRz7GWzKFMu
Zjiny1Sd2t1QDZ1XtJhhH/s0tGqHBkT8gWkbruBkV8b9AQq8gdbanPUPpJrCoepDp1XYoMlrj7RV
2YA3U3oFaYZJxoUNgppmQZmJbbL11FQuzNZIO+IGY6o/ZVpzOw3573mIeq7V7MnN6L2aZxm2Y/cM
mNXl3aw7Jx02lnyOk0NFuwiKYhLAeI8+VKYcn0TVxpnRVzWss205gXJf6yp/Mt3kCBtDP69NLzMm
VDl552zsPs69uJiDzJG+EtWvuNjlLTl0ej0EVWyd+/kuVs4uciI+zFB4GtLAmvIb9BF/d2Q8OxLN
H1vBezkP9dHYFBZUrVn6bayayhc12SsyBXr2s452HRxIrOjekM7WqmBpM5I+5300s5ApeUyz+aZM
86ATVukPhWoCs1QFzwe6rW386gRSlxVABg3yChrM6ak9e7l1Uw2vIzX8LDJKboGAj5l4jP5UmyYG
qcdMQ2MWYRrhJdjzvjDUbmYdT5BkzW17aDEboieKN6Pu2UZ/nugcaDW2zrjIWOdmqHXtbaoZnhKn
jP1UPQbRO3pIGxFMDWw75x8ZpHZGbEMjbz13zoFetUAqFJfFfZO6XtxNHPq9d4ZQUCaujsak762h
o6FWttpGmPadOUHeLE7fyjmKuNRjr0bn0k41D9N6HmzBvqm6uk+b9jmyst6r3dPYO89yTkaOf7Lh
hV0dU6P/NpXlHEoNoyexml6YG+F/cuMXyfTX2kGB0s70Z8PAOip6djTh+8gnq1CI9QneGmGHNkI6
1BPrZSBlWBrda1OoaNvZQMDEcNJV9ijqIrQ62FAmOu412TJftCqDWxowmNqODGSOXeWNPbvtOxhI
FlCZicwQTsa7IgE8XA0P5ji9SHu8n2lyNJHW2jDHFdK5VUV7E/XuUSflpkpBosvh4tnKfWelt4NF
b0atbXxUIIeMdmHtjveE9Pdt3X5LLPKdqOIu1VTY0bHDljAUz6ex9Cra7+c8+e7YRRYKGV+pii7F
WPSonSUO6UALVuVDG7WNGenAB+NjvM337QEGGoF5uKbW/XfQ9VPEe7fOqn5Ip3EgWYt1+gZFJr1v
KvqH5D3eAG50keXoh7oRhwzmZnSiPWx3nP7Rautn0clnYsSHYaQPuRwfyGDcDfHkm+a5qfuHfHJf
5wZGyCxuHmRZfe/KCjtCFpk3xabBIVwQ5vV0DUS7kDRRwETQ0TRRs36aMEsy6jZUV4jfyYMZCU+p
I6FXfEYvrkGX8t9wYUm0HlzQ6CRoN44AAMbs1lTd1kamVNi9/x9fdxRT1jZWsuwFS/94FXVOmc5i
tJ2gzFPeswdUM1cSlEvdgQ9LLHvwXQlhZUJTZa45wTJhWCGyZ+Fwgg5FvcHQYVBGvG+D9qkkXnq+
VoRf2N7vl16bcMbVWIBToCDF0lZeVz3FQ49LtRq+V2P1VLFoz2ThG3K+5kl77ZnXAJxs3RJie0Cj
bbE1Em8CyRVasl61VTjXRdi/WXwZAC82xsP/63uuLTpZXRJaVED+DAzrz+1N1z9/vcAlHOXDO101
Xhth21VR1kAcytabTStIi1+YS/PS/K2zEe6TUDn7dFS7oTyWkbqShF5dfsnf3u2mSXPYaBSAraJb
uXMP+X0S5t4EeDNHmnFd9PLyMfzf87HuaKQNLfqsxQ4iNTq9TePlTnWeGfE7R9+28V0694Ij2w9o
BRiASLT00DJmZnlI5/yuRF7AhuiUajnuKWAkuFmSUt7rWs8jWb+Uc3ZvKPNkpQ95bMCxuNqRttjC
gurkqOJAxmfhOp7u5HfmmL9ls914eg/LoSQ7sz6+a+3iBmNP8FdyeWoUnhkNftvavi3GK8ndJerI
h6++QsYtppGJ9dQJID4UVuTnLHRuUhkMIvGyYj/1VmjpER9TNFm7k4yOnbw2v37tU6zuKmJCEb9c
PkVek03bNMieo7Asrs0eXV4GrC7Ed1Q66w6ESWSDJgmAO6m16OtvOtfirfbn61O0vK7VfUiJCec+
E9x6iIetDlErnchpu9ENMFAeJKrlgraBLaF2CvmZr5e6xD3BWuCUodIwAI6v4m/XW8moRty9xq19
jjbQ9AiEttVArxoDlA5/FoJVselifg07urwynE4wqIgK1Vx7JDh9O6UQXXeCRRIf+8RPb4lfHhla
0rmX9h6BqDewMEG8axTJi+/XWYhvuOKXO/RjlLC1apR9jRbLXFfHGZ0PUwvd4ftIymsHY/mX1l8S
LRB4+YGGQskaqHfiOgHRDvX3MDN/xgGh5u/YGjwAs4GiE8ZMZ25nkB/Tn2n5k7i/v/66/1RVX/yA
NY5PzcmZOwyKBKhTuw5V4lTaj7NBbiiGxYHG+rSCAmTKXrUYXcviAHmXoOndG6aJe5hLAlcjx260
biFT8gQE8hBTFkLDY1dJeiLVuI/daaNFo2+BNDNP8ym10rM1G7eE5ichbY/lT1XOfAnl8gLxfypS
bqMEYFQ/oBPsVcPwaMzyRiseu3Q+q1QeaeFicB6d8I69zUP1Orh3U27e2xQi77KAyblbcidtfKdF
N2JAEgytbeqVzSPUEPa2lUte5fJXHgfY1QJOvDVQ5lLvuJVjeToBZ7VyADwdigGy7aNuoxXT/SDH
Y9oWL4m0AkObwsi0ICXf0JLbjPyMWBsKATXeufWz3jzn05tOwCth421rdVujgdEgQ/EMIfgJo0VQ
MfCqpj4SA2ZVcvBFai52876bnPvmTavQvoyyDdPbmxmDEQy0CDUw3yyzexLvImM/4umV2wZEzzeV
3qBEK+9nVzvOCTs7unlsanEuO7mky4U/ZneFmrxUizegvN7mzdaG1viUtJ6duJww/JEz78H0Oung
2EYwrpalzSXGC/gQuTMqDYV3mqPlbEbJNhcTBWJWJ54QUSBjk3elgernJk1vMqPcaLK8K7r67NYT
d53vdDJ3Wen+aaWB1ngWZCU7Jw60gXTDF/p019XkSWZTFXbzGIzzk2P0aBSZIS6Le8eOf4LveKgc
Z5NXSSijuscQAH5NMmenggptowjid93b+07LdF8S5yxVme3r2kYolPpPlsE8tcI4y/RTL+MXko4N
p0N1k2Q7FcW3Zf6rMH5PvQp6Y+STtkvbPLQLK6hmxq30Tpt+ixSUwjoQs/CsqPEAJucKuwOiP1ly
aAZtX4tsC1VCzyqmjHeVOM99vYlZAiJTtsm6KSgMfCGDNkunw58JdOk65zimMThm0Z1izg+neWxK
SBiSfG9nhhfHPWck9eLpF5SKQ9EQ3g7Jq9ZssLEPJX1uMrTORe5F+Q/R3oMZuAHphGspiCPsEDV6
UBvSL2szrLMfJXK4tJRg+gv2YifyuxuPx0KWgWahk5HEGyYMVEMWJ1a/05pzXeEVm28qb/dF3hxQ
wj8PQvuNjsuTligPgeWmab81RuZphuW7aXUnUvywrvKNcn5iubmr4vgRGERgMfmWI2RoeXZH8DoT
tP2KvvczZt2mOq6q0RKBU7BNRzs+o56Weagpuu+cxiM1GC31eIJMsl6AudYbzVOi9BDW7bzJDrBC
Dxu0MPoIckgOBhvZ41wogXy1M/jkJhuoVJ9HNp/beHqYJs2TVd0Fo9AqtHyMwxiZu9xKfRBfwhLv
UeQvqiOvEGS+ZdPgjQyweTXfzdHAFXU9kG84zdw7UCR30s6fxZwFqCkDg2UHNUX3UB++QRWH79dA
FjhPfOzAm17K73EmHiAFtLGSeIu+JBSAsvxFaMWmjck+i4YAFo2bpY9fajN6o+gh0KS6Y2l7Xwq2
1yR6F25Xn6RjPo3am+ryA7Oc0qex2IuJPBdt/Gy12THT4nvS041TKmgfsDtlRic6Dl7SJkFJ3HPe
/pzKidu6erQK7feQwjbeNAOSv9ZojRWY/ocNawTUjNU8sm9lnH2rmdrEtD6yZL5D0yNsrSHMKOGD
hklPt/5lFe4GOhJb134aix4s3AFludTsHRxOEZheS6HenAKldA48DAluQw/Utv2YmnxW825eEBsB
8sck1EHE/daS0dZSiL69fjuz5FdkRDvQAnnWdbyoQb1UFW97m4+1xZNxOqCP0ULkkaJEH3LQ9kTq
m24b0qkI4gnduOx1bABAuY4E+7Hc5c6jETs4oagVxxa9tBSHt/cbAyerbc46qbam+5KJCGILC0fR
vNfi7CXt3iq7vZeV4fcD2bHu51CKc1JpkHFLvWVsGCm7D8dLwJPx9wGaEDyrLN+udF8bQOGhfRDr
qC2KDG29BIcRDcuRcln9gp2GJyzseoh8itLEa0DXRInvEc1vyJg/LUBaG9WwzfmBrug+iZ6sQgb2
LPxJn8JkcFCDTjjwGY9oyhvrXC0KqDIJqasFph35sUGfe5JDRmnyoWzLQT3YIaD7qRJwOHvKm5cu
dXhigII0uZ6cu6AQOBa3A8ZQymmxTmiwleZ9RZ1znY+/cVLnkm5Tl4ZRSR8yu7omgHoBNoevCPYv
OJqYOVhTAKNWq2FJY2pBaT0Cq5usK42qC9jyh39/VfY5XR3b84CqM1IPQoLf22GzR9/sqQxUc42F
dKkEeP8wy5+/qzE1vYjtLMfDJA6q2Md2PlnX6AjX3teqnlKzbZdTBKZR5vzU+nPXX4PjPy0AAwrk
/PCytuhCq1hl/S7TprzXsABjGvrojceSK6nn567mxyXclVsDAoMy6hJLDIPgg7APsW5Onhb3QY7J
kgJa7j3R/FbBLNLCobYob1C3N/GrVSe87AEblMa5VdY3U9OuFax/FTc+pMWrH7fqsSBjNEcTbVeE
g/ot67NHpqsiiJDB+lKrtW0xwAGxpd0jKhRPIh1q7PEJoophXlZeTaItK8iuiTAiac3wi9JBetvr
oLGTbDiwzvEMq8BV5oA1jlGR+TUp0QHQhUflSbrQUXbwjzY3s2A8LRUvUafP3638KMXslTEUlhMG
luo5y2NuE8ZtnOthRAFv96AoaHxgKW/d7ocrDLB3F2SD/qHaLtbGkQ92kgFseUyMXaf2C1UikXHY
0GVUFalf+00h4ZhVvzUBRAjjTrd+GZiU1eTOHrwY8pjROAS4OYK5wwy2sv0B1Eyhh4bdRJ6Zil02
G57WNb475pAAs066C7cIpXKvi+EHp5mh0Y1HCvHNrKObKB/Bix14UthB0o5eMSENIXrwdZVzYTOj
xjJcaEcBpvzEhtIFLIuKbIku+dlhjxMRV8q4lawKOvSo9UGEt1Gmgg3/qe03uFPm6PC2D0AvcTyC
jG7XL74StcldrwnKmxjC2JgLMm7qeKP77Ubzr80EX3hIMHVtMKBAHIJczerEFnNmdFkdQcIURJWC
QOlzuPKUF1ZY8AYT7tHo9DtrCVqaz7rRmljB1tFH7ytI4jT+11/qIvJpALY3KIZrMAK3Cgqqbyj8
dXAxRv2TppVPY2wdXVpwTa8BhZlg2hzNIQvqpn4F6u1FkwVkrAVJOEc7v9pimuPaL7rQt8bMwL+/
aBUJKkcYruoBcYs/ySOKumivNup2kdYwuQyyY/ld3UQn6MRv7N3XL+PiPQISJnMXDAT064/3yICh
ZzexgX+QtgMol3Mqns18uvJVV8oKf9kleMB/l1mBHZWCyrmlA4KIkSWenY0e2M/DTqIO5/XRDNJ9
6Q1eVfr1YzX67TeDI1m9ipR+vg2o++FX0I8PW5WW1ZQRKHwox9kJ/diQHOC3l5ynHsh37kE+HCUk
Cxjgpihw6ish4hJz+MP6y+Z/d2nb4E83UYYMYdovINe4hQm8x/ag/vvXILVL7awPay0f/t1aVV2Q
KM+xFqSva4/Ypbglo3o26/5xiO8K10AkJ7cYHnrN6LhrSPHa6OTFrcC+N1Sv/N5GVUEmz0RvQJvF
o9GKneukCc+h1MqsZhuz6UnU3ZmU8rHJsm9mP3JnMI8JHTpuZMm1M3Jtp67SEVbog91O+HjaNj7O
uLiDxYQi8qNwOpU39h8DEe/a6bg0qYK2E9MtG/qGC2Pg41scrEibe4X6ieVuWM/bOW72ldv0y/zE
KXFSTwrj0KcHhos4Tg9m/FPvzG8xBqq+PqafwW0TWOy7uLhqguWZ5oyNROfC3Fh70xvO1UnCjdmE
cJH4rl0luy6BfJWafFhuFehrBjMTxdIkzHZ60IOGSjcLO/vaeMynlPnjU/2doHu3SY06RtM4x1O5
k1zoATRgtQrZFD9D59p3yza88hqX0P7Fc61pLV1Bm4JOuF7S3t0YuoJrRbMfxubWms2NZGxjm+mN
1N4KjBB8vfRytr9aeRUB7YL1hjvgUZ0YDnzGMXd/fr3A5S1i4GKmQHkxs71qPth2n1uqyJPQBjk5
Tk4DqKxu64b5wq2pv88RDcbypoxZoEcSwOMUFmZ27ZQuIfTTY2IAzrBNFFquvjqlamKicHs8Jj3p
nsaTF7FZiNqzp/2pYBt27a1+CgrLBnq33OqZ9bYHqyHGchhc5cypQPx4TgZ25foil7YNaPuWi6lg
cBDWfmGidgGuOVhGDuymMlOoDXZeXXeHLk4D3TonrcD8oUTeruIrW/bSvsGwMeYe8Zjob62eEEY4
TaWZUgOt+bdDTvgrVx7ub3Nl/ckYKjGwSyHWCI4lPum7Q1h1BNKMaRyHuMC5bLTAka9alXsE2YCe
DbdmSjduX4KN1N8gJwIxkeIKqAt5ispi3uYS4v2d3EgNbHwQ7ZwC1CM3kYGQ0a6OUa1AMk64v3T4
S8Tzg8McP2LTHqnyLWbjQgYIs0G/UNgW1/UfzfCqkh+986eT5SFuW57PCuzL/FueN4ExLrVIjPkj
5xA7sz8CSzDt+BV9vyu6ahffurEo85roR2HQ5+M7GSWdWgaKUJgJ6TFxY/a/rpzWKyv83XLv3jpT
Vp80PVZAM6JEChQH5nfLp/eLi6vBjW18Iv9pqoezwiD4oLNlRJV+usschzXJSFA/ACSfB/g6mPnO
hSHClSe7FNTfr7MKAdVEGjLr2E+MG3s7CfQgD+ZD/LRYtGXH4RsIqs/ZvdpesxL53HdfPeDqqJTS
teKhygDWUgZzQgejrNNtOhS7vgOyXv1mfbHRNYw4W5h4iEAVr6+c1UvR6P2Try5pN6nTjBhpHJqg
Ss8Yps6Kxo/k7ysv+NLl/H6Z1ebsh9aIlZmgRrKGJ6h5boQrwybtfAgX8wFYdiW/DWzmRjGErV4+
6KLaFf2JMAUEgXls0jYSxb+d/TTbq/6Yyz32KZr8u8vWE0gkKaqGTvj6XeBs2l9248eB5imYugFw
r09XM7SLuw1jgjb4Qcvs8qqAsfDcSh+LOHR6UHfq+k+W4oXk5Ys9ObdiJpumbbco12telX/K4UUa
8SYvVQDM9dBU0LnIwWhU+ePX3+jiTgAKAAkNFJif5N9FYiZp1+J0EwnCbMGjLCyiP1+v8Vk8Zdnv
7xZZHbQY5L7cGUZst02ewrgB3dUpGB+t34WvHReryWWWmm0Ihof0bfXAWj75YF5fnSOi7qf6dfVL
VievZ5OCqx9gNky8owto3EIu41vfJq9zPgV5W93YWu2L/kEV+g0sTB1vHLOHDl0+MciQmphayUaQ
Uc/dXG81C/PgU/yWOPK2nx7s/LcCgV6fas/prdtojBAxkyHUdOOcQiOkrNLvVTuD7Zr2mhfR4mBh
fgUWug92mXCpqnBkMHswTExnpvuCNBySmd7g4KqT6MzKY1OWQYWBfbezNr2WhUlt867uvEqg6eVG
x2ko/4u5M0mOW0vW9Fae5RzX0DdmlTUAEC2DPUVSMYGRFIW+7zGrNdSW3sLqO9TNl2KIRdabVZp0
k2IgcHp3P+6//77GH+PJLR5wipqvzIq8fR6qpWlrtVRFqpzETzv1IraV86zRyBIiQ4TSBXKz65Wl
XAEvTmGzsan5Ns+3Wdud6ZkFHbvZUBE0I9ISVj/aKQaZm/gDYDcfQsXMb0CrN8vajueNVvLSsgy9
diodXHpRdGdJ3Z2idNd5D+BnceAa6Al0O1Z1nyUReUPXVWduorp6okOFOy8DBWEC6zm1LcnPl2I3
ltYltaEvynq4mqSZpHGlIR26JAHK3MrytEmT4QCQajuEr+TdrPJIfTUsCpxLUHk50l6jjmhr5X68
PFdk4YKP93UQvWWf4rssPJIKHpTC+J5k7SrMHJJIcNDp8FBR2btZaYKSz8wOiRyuSqSxQtC3rspt
mMsUlghWLeTUQ0DwvHuq4vi5HM31BDuGlJh+FGWPTvMscLFLTIBU/Z5YykbPjKNehb6jVjhSc7dN
NNfQM78CeN5P9Xmf3+SsdhtMm7zrSYO2V3Yyg6EedwR7Xbuvz63AWHXpcG5JJIGRqDaq7aaqX3LH
uM7pSlfEHr6S/dSGK5xURE/Nq6msbtOCkgS64hqTAXpPWsijH2N3VpwNtr5rdZKXJc1qyurnPJjI
Ob/VQfKZ+aM0WW4w/JiDnjCPtAlyoPESIVKQ6CZcdOAdr5S6XJWCcmaSLvEMnqnRfK40Tk3l92hF
qOHKXNpt3iHOIny0hpyuQxj+A7CLxGRuW/Ik5Tr2Amt+KQY4D6d+unPI/QLyspYBrnpmDbt4J3tt
EP5UFTKsE+lel5YXcgK/20RnGoDGJjH0JaNYuvSsOvPeqmUvn1sCefm6MqWzsVS3qp2swfOtyejw
MkUharo3HC+Nk20Aq8nclLeaJh3m0bw0nNqbwmgtG5U/OzYmH0lnObVwy8Ct1HlXmeq6UhKvaxfg
5+o+jyavS4tt1Uo4G2tXLhc/787rEaaAdLpYsADzXNnIeuLl7Jps/tmTg1dFMwco4jYQbvPIPNOJ
o7baXaU1d9ZQPrZaflBz8xtppY+tk99Kdb+LajLa4mlVGvk2w6JPM6zfanFnCu5kpMrkKXGBtvSQ
Jo9p+6hMMYH6zocvZZfVIwF7UeOJq/hIylsreVaNcCBnEEKN9aJxYPvRVbuflf4jrrJ7NdMOUFvt
ZRzvsP+45pB6C4vXEwRZOiKO/URu2QhhcEkwNtmgXV4Sm6UC8JCTOrC0N1bgAJNJt2oou4szPetG
Qt0cZqgj+y0oQDh2lRdIyqofjVUSvVpatk81POB1ttbHb5FCQSpg+nIV+7NUXg9Tsxpy+9ypiDl0
yYUBbKaqr3s8/V2ogR12rI1T2LBJLJHslWAdErPZjd2wGST4IaRyXyfDehjmtZq011HqXGatfJ5N
l1YJqiirqXHZAKUxJz+CUXoF/v2ZXJGbCRibCwb10MtQgWbdF8bYn942ncuMYI4hUebt/9/b8B25
lg5oDGGHDn54Vp/bfufi4qPI+VfRuA+M+XdNnVzuta5Xtdri7meFVy3EL3ZS+58r+z89USejERfv
3+4LUAerRR0xmuAblSOCDQXOfWclfZNWiJeVekjXX7kQ/8TGnTQpRv17k1KWGvGghOslWa6Tqt8P
9iv14S70IgPQAEeNtJWr+X6YX0Yph0EkDL1CsQ6JQr6gVa4mA8yr9VXK1Ud38XdzfXJd7du5CYuO
iRj3HdQxybrbjmtpn+2/Ij//sqUT+yoapKx3goGLMffVUbX9hrhbF+gTage8BrZM2wBWmOM9+JIv
Lmvi3Sdm9LtRnlhUZZcTDZIZpabdU/PPdVgGpahXFbrn8531gan6rqWTS4sMlLShUhGjdGRPl26K
6kdgfIk2F2b4n+NxsIdNDcjjKQYxbfV0MibmUtAOQyr1UG2JkO/M7ciZ/OKsfHwa/6utU7hhbORs
y4nTWDZXRWB5Abivz+fsg9WBO1GjZiXwW9U5zcCbqrTDn0ILkwHEgkypJL0uAlzhX3GGf2RYC8ez
rBKhgbnodLOT/YJsZ3Fax4DQB9Z/XXq0lR9WWa9aQztPGucLz4f24dh+a/Jk12OUzvOkiyaLEN6Y
/FkvoqtS+x52Qeqb8nARhKQ5y/U2bYK1LYlzL11JoBCTUPNk+TXOGmmrK+Be0ntTS656ufmhkz7c
6mA76+zasFt/yrX7UTYuJpMSieP56OTroAMzGSye0fVnXQJqJOgwedXrwTK+4OH56FzrcFyR18ud
UeT3vpdrSd0GlpMwwjnp74qw8LlD7cMwA/tzn4wvGTZZMIN9U8cv5vaji7sN3EGh3Ids/MGq0lpD
W5UKDafpLqciXGseSEsdyYiT1dfOvJDkaPv5Rv3gKHA1FnQVAC0cami9H+qgJ1YXiv0zL5PXRvfz
V17nj3bL7w2c6IgkUWyJctrsFNPaKHea/kgypFnYXwipj2bu92ZOzkGZqEAW3sShnL1Ig+JL7XlL
kcIufrD7+GFQKm9SviC2Vz86fL83enISjDEFex8ytiCqvo219KMxm9UcKG7VKE+Dme8XkKRTYQGE
1GKScEPbXSLH76ruosEhuoQQ1dfceOLx3lxASDQd9TGTq0CZ17MK6ZRRXo1LsdZy29WaPWCqfay8
fL7+f4YBuZn/PoYTPSJpIEGdiQ1QOcOqH37CK7gppWEbaxIkYUvvRgAclwgsZHHhZNQKtUBMwy9g
7dUo9S04c0Lzmoi3Z9j3DoaH4UmjQpJI741q6GoBSV+2fdVrKeBn0HDwUyjhV0Lwq018oqEoW2MQ
rWAMbbLnhu7Fo+N/Pk0f6MB3s3TiUZskVFbaoG3LAAINRDrI4lJ9/rwRVRy2T3SgdeKqMpI4K6cE
rSHvpcfxojwW6/ioJZ7x7FhuumkpLcAV/zY4a7z5QbbX6nNx/XXt1g/GSkkm8tUpwAk9z2nEv4eg
MCSFnhBYdC7pl7C7xcPV5yP9k3RJlKT8rY0TezjSnUDSSkwWneLf+1m6LQTpv+USCDgkzUXXrkXM
++tw0EdW8ruGT+SdAfow08R2n812P5XZzpjJ20t+mum8ziPn0aAc0BTXhdsG3yMVHou0vJb1bCsj
T76Ygw927buunEpGiHzkrEJ6gLsO8s0EW6WnbImuHCrLj9tdsqVmz9lX6YQfyKx3rZ4ISruwDKsp
abVeQl+XqkM2O340g0at0QDz3GwgMfoq2fSjqxaRIw3AgQyds34aLinDQW7CVrQKFN1fduU37rSb
luzW+2rzlXn3hjI6OUe/t3YaOpGMuM4m0ZrVcgMIQZXlxRkl9V7If3m0gPND/wMocrkmuRI0bulz
1S9sY5+Swq4Y0T7YD6PyRFjK6/AXFMF8V9aFuMt6U55fznX8RFqt4y9QdU4J3L9y48+duf5if3x4
Dv89Z29z+tvtymlVbdLE/ojvg810p76axSpb55vBky3YYl2pdqOj42s/vmj3g1gmswegAe4I7U86
pmiokm5B/K+WuGLwJtJfw0lFMgIpKbnR+bWerAUTpPllneoPj4RpyXiwHEO3T331ZZIALnPUEHxx
sC2si1JTVp+P7qsWTgTPPFmk7sNls7Zq+HJDz/yyUtUHBg9Jav8ew4mEqRetj+KYMYxzsumWbluN
lpdUs2ebx8/H8lE8611TJxLEbgAaRsQr1sF5+hRv6028iSAeB9uXULoh2nze3IdTR2VNYigmMKlT
5B1E4+pkL0wdaDjDfkjH4Asb7sMNz5YTPGBkob25G37b8EVS6r0S6+EaEH8LqVmbH4P0C6mLa+dP
Jcur/93KibGQwGY8gzbGxjaNalWbll+nlltIzSrXDU930pUdcouXn0oS7SJreh0a4gTLMp070PVg
ZXDNWteWjqv/th2kG8lwfKP6FkZHK3XOYQ85TJApZ7XkmsvPjAyBbLhRpB9xa/vk+OHHfG2D+DK0
5atqrqB4TVzoHTy7Mte6Nh4yfOYeKd6v9O5HkD0CaiItNr60E+eSIrdnSzl4ehNulyIl7aBYL0W7
Dc0npVFXNE3QfDrPc5tyPVWcX44QTPhLnGd+EUV8/VIbnZW9BGsDnjO90O7qBHp8G9Sr9mMIMzLH
MiZBcuOy2ulwscxWdDZG8JKpFRQEktuoAEXiZ7k6zDV5HXJzYXQPcqO7afOUGJaLa/xGD5Md92tv
aIYVUI8LShf+bDOb9IvFHWA1APw+bTWTtKFE69xWSx4Hyb6GT2UXONEuc1IVYK+RrILAeJjSknwv
fZXOIeXbbd0Le/lb3MK6kndPoqSsV2vpUaFqyqi46qBeTG1UrjLHfOzjRFvnvOz7tEw/Za0yV5E6
mC65MtRwkewdgIx7rQ0vjbg7KxzpZjRU1cMucGP7xYI7ubKoOA5nbmffqsOIs59Gm/7KapQrKzdW
LRC2lLwcK6Gq3jTtagPuN8kmRRoWGMF6M9s1leAhIpFzeauTUp1E9VOQ58+kIh0mU9upmXo92Vfk
7R+NmUqHtrrRreHOJitlxt3ZK/aWylxuMgNmHqCQ6ettYJgXZDr5ZdOupDQ71NVt0gbHLCVvaXgO
7cmXQxJiA8fNZWU9l/dhC4mcgbPdsOCJrUTcY75sYT9J24OTXjpRsi5YhLlvV1Y8bPopXo3qcpZh
Qi9FdE6w2m90m+UntAa3fDgVh2mUr2eb1BGtPjPLb1qee0uUbfWlG1wLtqGaGmVOeVbN8a6oHN/m
KmMsoTdm8U4iPzFagotgfMg5YdVyE8rB2SKfR/rixcpVb+kbO7mcyYwxoXgZu+9TBpPDBEtxOVUV
EHFBTTx4HaxBLRQlxmKfdeHB6XZNyiiK8rzRYr80yRlMZPO80wlpGE9a+ZAowUZOm+upjtcdZZAo
T3fWzrXbEvoG+3SmlvXlKKetO5Sy4mpmQwpd9BirieFV5rQ1lMlvSY7pSKQZijtYiFaVkXkm2BJD
Mq6aPmbXwPsT2IISwriS7NTVm8XNcziKlOqF6Dp+/IgApAGYkxw/K7qwpGec5kQZa2IHxkMlyW4x
7hPCa5XcHmeHPEJLvgAA7akE7MgRmsZ8rSvBwQrv21Dy5+KqM/RdE750pGEabeulSyxDBk8ivfwg
ogZyV7sNlRCC0O2icV/q26p/CpPRzTA3YxlS67zgoUjFv/IQlUQiB86O2rZrgI5+PW7U6A72g3q6
keN4N404NTGeXak9yC3Bj6hzVcd4TkO0jTzsKejsqXa1I4wNcQ0USD1s1dJeiox1l4aIKubI7GbP
TEUZOFD/UeWOzlbPzWOqVbAhXdT95FECiFRcbb1AY/O57vroavVO6p9c4IZBkoqxAteX7bpdtVP8
/pwSS3fhKlJc/iO7/RqqJB+vDvilfB3e9l6y6x++Mk11cZ3+wzR1wEtDaIYlfOoYbEI1Kqyai49M
WmJgUQfMvgpN2XW0y6V6bHLAN5O8derED6PINxXlbCaIVNf2oRxY3/pnRSRFNi/1WFn3FjtRK77F
IUnoDWx3crVCQBL1cwGFESy91qprK7FektowQRiQfGUFJpDqklUPSuM+yMbOn/o+35dBt4IT+1Cb
8D0PCkxOMFrpUn0lw3liV7YbqLObKssXy/KG3zyZDiiShaOU2wFmxcltpAdJPKUaMFJ9duhmvV7G
yXS7Gu3aBAddPe/7qyEf3KaCvVKBpioijCbbhZ/qfeVjyl8usyG/kBIZ+WEDfEcrw3Otks+gWPY0
/Rbq4m2K89BotpIcCrIx6hdAv3ZxoxN1SzaWAmtZZd31vXGuE/x11Gk3wsnsqblRuIoq3c2UpWpH
CXBC8URGlVsuP2yJ2Ly1zymzAV6BxGcyuhaTSpeTJfuZkvxQKL+2nVA/uDvR71nXrCkLAv02ycrZ
w9vO/rvK0NWvyTopa3Tyz8+rHP1/WL9IkCj838sXbf7zfzdFGydPv9csEl/5u2SR+pcC/SsYEw2s
paND1fZfJYvUvyAAsi1xxVSAlpIz9o//+Ltkke78ZWkaVY1l0Jki6Idd+HfJIj4SJAtcdRQorRWR
4/DfKVn03ow1KEFhwUJE8EWgA8l8OhU1jVU6rP1E5Y2QQCh1UdSXKs5I8r9adJjHSPwJzPt0PPTa
VQitvxNcqcbzMKhe7TSkSV4nUMfp89VCJglUQ2ZAjpd8H8/s8q9Q4++dAX909RReHbZSF6UVXj1z
OLYQ7SzHwSDjVSOdtD8oZfyFga8aHzbI5Y74DlS/6imUNJuDvJozCNPEvHRjs9Ut6e3nLIcoVT0U
BznfDs2WHHgM1Jemup5gwUyHgxMdKHzSldczkAsSfWHfXlpiBs0hTxRXQiOS/Xw/xg/jKEGZdQhi
QAi8pFDv1Y7UHOdKwmSdpvtZquEdeLDiQz6+pDyhGC9j82KG17WU+IEA16BuaW5UiDEMtSfe0lf3
ZDks+aHOHuKyAWgE8hUowPQy5deJdDbHPLv40W0NNWBMidiXYaphsXuBDc42wpWpvhTm1Tjdl/Pb
uxespBoLfoJbqAte6F06vYRk4jcvTQ6/MHImLjeSdM4cZNp93h/IyhVkeZis3hBFq2p4Ubh9y7wn
0+HdJ5pCN6oFHER5b9r3anxtZ6SaTQCP4hcpPPT8TiMV+oBZEfw0uvvSvJKWAx9mNZTCVAtKqvuo
n/zOPAsAcCTxi032Mr+0yHs0ADHnhwxiUvalTqmfebwP4XgLw0PBYoA3d22TbR0euvrQ2IAMCdAo
0j34BoAgNda5gcNitJ+VDrwCT+aTtMoWjLazLDhLiA+TZ8jZEPM4GGdhtKVFCzoMp7lvsgfxDT24
BwQkMTMaUC+3gxxET1eWMp9Neuy4nKhZuQokf8CjlfqCe6G1YZs0z4oK0EW+ZbxixjT6UZVUthhr
T4HfQoNudMon38D8s/hby/e2w5WMYjfdixFdixMo+i+bz5DexZxoybmS6SYN1sq9sEVncHNKck3z
cMjwYqZLe2n0K3H8Kx4pr1n7pn8RTUcm7Ev6fczuF/3iqZGguFSzZgEAtQO9ZwzsTDYOuZey+YKQ
iDPFzQzoN1SXX6fBWTFe15RHR1rw8qS9U992DGeBVeM3KjCT9qyINVc31S809gmm8JfIsElEgy0G
8lsQ0Bg4v13SNSm2M9xqE7mwgLtyyFq/qc4hUI9S3Lt6Rxe4/ERIu+TQkb6lUBxmICxQ58ea/YtW
38JXDR8IUoZdURwC+5hmRx208W8642+1+HuhsPcBoV/9dMCr60RggWdrJ/2M1DwZugHRNmDxlO2R
P1N3I0QbMDjEnU726uct4iR7Z9z93aYtEjHRTapzmjcIXjCmXlJOmpO8V2xAnQWQ9TkHFrQJqs41
knzrqMxJB98vpToCE9NdLzzJvumMGyD2bj6/zURLrY1AoMQwVzQFTrvuaLWbJtH9cr4R3+JfcXuW
hVsLbP3b0zGGP5cqZ7iRxszvoIQbu5wawR3lpMil593QEMIuQp5ub7jlmHsA1/D5Gm7RHmOuT8MI
u1x2u5idm5EgCj7Rqo5jwOuX4+RPsOJEs+EXwU3XHZUWGrj2yANZcFSBItItSWacJEPaNgMkamvA
eklxGY+6Qe4cGmR+YTTZOfiuJzEkMR+hdtOFdLAgjxhfynK0lJsme+JK7g62tBWdNoyDwdaAO5Sk
S8Wj2Ca34+NQKR5bbSmjXRCBiZPRWdMNKyxmt1ne1pupFA4GmwmS+8xH8o0EkFl4PogSSin1R/EL
0S3mX2HYeX0wrBs+biQGrvqKfBM3R9aOxRETZlfHknuN6I/cyWvRbUyRddCEO1xE5Kb/sAFU5QhH
wN3VzMDol5Jau0VYncAbq/mGtw3L21IX+g2raLYbMRsm+bl443lzmhpgqsBi9kcmtWYsPOWY50lZ
46mmkvrbiSthrzHYwFkG4xb35ZhLYJgyC3geoiB+G1U0AggIc1/MKKpAWgqQeUcx7xopIo01u+pG
g8BE9J3OvG1QmVfKipc23dsC5Z3qtRInhg6J34t/w2CCEdtvivlYTfYd7PSG9OTAaG8uLwHE0dGm
+EHwf8U6i1VrFF43Hmo46YXFI8lrMX9iJKy3aEdswZH6LL74QTy9sFkieIXEPhVbAF8PXHHcJ8cD
K9wgCPmJSWTV4hR7nIm2C0+B71V8oDQblaxc5kaYLyk6Rea0JQWVCRknu4RFmMyjmVFR1bzhYInN
kVPeraNLqaL5wUyHCYdoQplvm4sgOaL6hnpTVVwu2CUDz+iOG55P7BHx4jcRx6I+6O1RdHhoxeIQ
OJULHC83ls3uy46LnnuOorulZrgTRxNhJHpIZztmGFeex0MqfeU3otuhc1OoKjk1rI7067zI0Ogx
TKvwhPASOy3jDIu3TH0NNjF2pRCSv4jiUdoNFrbL7jKGzBeCVzxVwcEs9mIfs6zMqg0xkzhRYuc0
be7TWcDAQhw1GqcmP0gjX2A5Zko+2WhTaMvXI3wtHAvJPoaw9hHGBnmkw0JCaq6t+Zx1GUnBukh6
QAW2S3qS4mws4fnvb0QHxDsrOduK9+nxMVCx01h5AyKRxg62PfZn1DD9qUKuPsRRTFvB4RsMXTzO
5HAyxCCAnmFAboS6SeGFE6dAjKVnq4qP84wtzFLyHXDLJsjZEbIT8SYhlMSmlhTk4HxT6uTYFghn
5FUQPoMyTPG6iMkUvaX74oNGpl73T1nK3j4Qeo1tROhUiJ0lv6VXUZ37fV14TXMQ6k5IKDZXK92U
sJmJBWAfiamU1KOTAbi3vJ5HDEqei7PTLzcTQsMempXoptBShSV7KWdOzC5VS1c2WGox92JpkEQq
Ijis4HliRlkvToWDXhAtCE2bv20hseaQeHpCoNKvNkVxqPWKUhRp74uJTw+jhceSdQSf61GF3TXq
DbuAwVW67tognG3nKZGuYpj9QtA9olPii/24yTgjovUk1nzuQ26k3xkS7kNFaAaHgYi5FgoMAgt3
wS8lgxIWg1xQiDU1m5jazAZryWwLfSH2mNAfKpYhHwmpuJhXeuAXErvUWtZmmJNnfB62j3XNFJTy
WuxjsXfFFLEEojczDQkh6CDWxczHQcsevRG7w2aeS7RujTv87fzgimJmNkJ90uDbcjBRQiGgJRr9
lxwWquuX0ugxV4VSNiYWBT3zJl/5nVCV04SO5ewKbRQ1R86d0NcIM74qZVBWG0y6IlRnUJEnx5ng
KCP85vYgZKDM7ItX80E4Hfkv+5LapW+HQvy+MvisOc6c8lCjiyF1683Ml7FNFzgt7tk+Bg2VB7GX
0F6iZWEmxEgnsc2FihYDEXItBTqvI8eEDqcxsTosmMp0C8HxuUX00XXPxu2mQqFgyDoxo/fG4hRW
y+joISxFAeh+AwGMShCGCGOU0Y5tioHUv6ltYaaJPYWyFT8yf4w45yY8h7eLfhDqS5znt7M9Z0I5
c75+qVNH4U2sl/i6NixHcXCF7KjDJ8c4y6XU55jacJgbDBaxJnahEPd13qyEvhVF7ISmzZAZDXJx
LI4Ghux0I2ZF/LLmeLGLKMiA4xM5tWT+5xOlvUc/vlmOOAQVop4weAle5vcTpUZqAeLCgmUlEkgp
BMhyw94RSrdL4s3QfIfhCr1lLAeEL3pQaFEhh+BMeNv/4mcZa+9NNjHBSFsnVt08gWIJFSIOpBB6
wsRgXq0FPqnl5vNBKOYHt3tGQSlDKknj4jwFI6rDpPWDCbxZbCxWm67GyvcCHgXrzW5j1aN+I2YU
g0OMUhIixzrOyF9htmDaCa3PY1gq1Q/JuulDDBQexDIU+o7wy5v8FgYNdweaUWdYaNWjOCEG1SyE
cFnCWyoYrmEZ2GBjCHE/4mVmncecdWZuxF8hMYX9R0PqpPsWtQ+FZsKCEIaQ+ERoSPaXEKkjvRB2
BqJRZ6+IXwk98yaDEZ5Zemcpq0l+Fm8o0IIlHCzCMhBGYN/K6yJAvpk3whZ9GzWPCWMSa4Zdx0+Y
N1wQGgj+GAXqRuhGoUPfZurX4RRmimoR9JcQkb8MHM28UEXhnV8KU2xcoSS7PPeFRSH0iFAAQm8M
DVyK6Y9GIfZlHBFE4tqAkoiZc2GvQ7eGz4TlSDCG+etYq6SEi5578uAEKy4V4s3IF2GYBPJBSHgk
jRDblv7WH0VcAkAHWFfinGg3QgcK+Vuhfuguxk6Z6G6uHYQU5+ttIq1k+QatJMYI6Eb8UopvhSYW
azna6VaYAUJz0jyCUyy/kJV85fNt+9GmlaFXZc+qOtBjES/+7UKbjplG/hUuKUQOsog/QsMJjUGr
wvL9vLmPLtCQuprAG3QLH+HpxVSvI6rNxb/aE/ssxP/CjmeriSXgWiNsyK5w0MmRX7d7bd6WDbKb
qbfLSwwpTBpx1WOWWckZ9f+Tufu8kx/NCQgGAyi2JSOV1PdzEgW9pqeBNopzKux0yJmE8SMsCJaf
eXlr7r/lw74rc/78j3fe6jcv7EtZzU0cRt3/PKfUKZxoP7tPn9q8lhdP+Wt7+tC7N+NB/7t3/lP3
9O4f5PLFcIz2r81889r2WfcvX7B48v/1w/94fXvL3Vy9/vMfL2UPqSlvCymN87tTm5z639ZFvP/v
74kB/PMf34rwP/9Xc+IIf/vOL0+4qv5lU1nPklUZ0jq2E8Gm8bXt/vkPxfxLuLLF/wxQdrLOJ//y
g9t/iRpJgMUpsIsfVnThX35w4y9L1HKBHEKVqQsKkf6/xv4uDhG+lh84YDQc62yTf0d36JcO7b/p
ODI/qaK0z/ttFCZtkuiEu7xswB0+V1p1JmfGI16pc+rFXhawRFKQIvF6G0Gpdjnsq3VJ9ibFVWH8
W8cVEaskSPd6ngZ44ChUNvRG6NfEzOQyaNap3GNHXdSFskmmcKL8VYgFSN2NrKac0WImKtZnMHgt
91G7HIRX3SAib4JCKLuOohk8QMzxHlru3G/hhIdHH9cgAChS4CkS52Ql5EqZlfg1wHRE6xxRZ0St
d+EyURzEULZTGUVuM+s4Fueh8w0qNtlpsIOdrDZ66b5q9X0xWmsphmoMT8gxboHWQrGIh3SMbUo7
qZPvBEbkFymsn7E03MYwuOk9kfwwXA2a800OOwrEFCslDcBy1FgBU03M1hKwDCfe64Lhcq6o8pum
NVUQizn04pCy7KN1gK92PNNC2ZvbZxzyyt4MMCqhYdhOzWxBGptH26kfv9vLdUN918NIMmSpO9Q/
VuWIqlaoSxLcvmfLuLWj9DXrxjttnInGz/2TlVHsIDJxCWkwu+XTq22VZBczHV7aPeVBJfmO4fwM
lPKCbYiUK+cd7Nqxn6ryRk4g/bXCkIzIqU/8ypC/4zLPtATGrTzaaIFR7EtHJOKy2nNxJgc2/OVK
nOE3phJLFu2Vql1VNaFaZ7YKEmWR1nLbX1dZDP+kSSQZD4BX1uRGJp21m2xrF4/x4NVlI9jve1/p
qUq75GSrhVrYu1NkXWt9RsmYeXjQzCJwl9o5hCZ1Wxe7pQJuaMe+WlJI3LEJ0aeE/7t5fC4a7Sdh
DrjWmuhbl6mPSvC9r7GkpewF5xOBCIzcVWWT5Rio0ETgF5TyvdNtVKOa1mYvdf4A0V6tkL+TdDIE
hBAJOtL4LcbJ3FXpXVJDzTRPdQ7VYLmxJu2YScTJo9GiXp7cUP8W6FKqQsDZdCCA+iw5OP0AN3KE
/0FX8Y033P+76SEu7GFXDM7F1ESv4O5Sf7kcSjNeB0NOLFizJw9jV2NFuaS1xrdKB1/SDDXpqus2
vVL752RqfkQt6Z1mzOVNh7sgtyjwLlsaEF5zOE/176rc4DXLm30ll8DAuchxrSS8bozjKu1ad0rN
Zr2EsMaWYbEqphYYs91Za6WxuCp29TYGRl5N47NtZ1eqPZq+gqNu6BwDo6+AhquGKlj64QT1cpa0
5eItDcjLPqzvC2OiUo4CwGeyFmmtRqXf1JPsl0Os+vFE1q1CdeutFVmekg86wPZKhHPiHBSK/Zql
0hYuEu5ITo2TA9SQHxpUV8ospVrPoeOQP20+G056GySVvSaun2xIWhw8G7Aw8PnKG0Yn8syZisOy
4xMVvNeLIt11LeYZVsdqbAXnQi5fd1PxXY4SqJ0xAR2yT7wsndkYFGLwHDu614lNrqqieMqk7PtI
cBDHPrfaaLKeUi6O0OY8VHNB1m+PjdRY+mVASrgbEWNxUtKSo6IvuNMq8E5HzLLY3tOi+OpS1Wuq
BRHxmC6sVgo9TRTz1BJ/MZoINsiNFeGkGoYCDoSRGipFTeHifhDSrBJ+VxlkGAbJMMIfPMzjTsew
1wJF9zQgbCvh6W5UyfLnHmd2M2bgwdK28UfJ/CZp3Vna4zUcBCw/UKgyaVf+WIZbW44f5wL7nyxt
yNZyexOo4cJqljMuBpDgll2dddMgbmvQaw8pxeDnq84K5kM6fEtjs1/XUmd4iv28pLgxgYXhWCvr
H3GvrJrCujLk7LsVSTtHSeuDXeu7aJg1L24z5mlwzI1BhNnDkR9u9Tj61uuYYbkTWOu5S7PVda8m
pBpNDvshVSSvBO81DNNdCB083g9qdVYa9NGzel1nEiBgZ/aqGIxYI8VgoupNSMEt+N8hk1wK6QEP
4abgkIJEXmz1cVAPmtKbVMKRoBO2XgLbIkmx242FtZU6kyxdg9CblY8yvgz71VkE/sz40QNBjzto
SlurvVj6vaQSeNIMo8ZPlIE+Gy6qrsfIDghQSmrHlSMmEqHYZ46lqJvG4JqzmPF1qtXxJrY9jsuj
bUKkL4Wc6jnMrkoVuaAZYe46hvqYZtC928OyKmzI1CQ8RRultInHlruakq2rXitKP5ejTQbRNRW4
qDloh3ulns7Qk496ERCB639MQS77o/09k5ZhZZP1XqnwEXDhaUiUjPaNxr5Jg8kh/z/iZmDFeL2y
xyBSbu2kD/1hlLiJFaRW92YsxAm3+ub/MHceS3IrWZp+IpRBOoBtAKEjUktuYEkmCeEQDuFQTz9f
1HT3VN3psWuzGZtNVRmtmJFEAI5zfqme7GW6+dUj5/YIl+iyVskV4zjgjp2rt0AM3yk2MuIO0I5k
/q/F6oooSQBP9QJmhLaQvQydKXndWYCyGRUKhzXv9HJOGRduYIIyPCIHpoPpDpCP84KjW/dXi55a
upnyb1b47aCw+wwTCk3uYUmFCIejl3yka75dqvSUK0m9mgdR146Xuqlfx7ygNICHa5Mt3akbEudg
lD6YYNnsbIsGsDYYT7ydMO8Ty47AjKxBWt3riresJ1Dv2RZqLqLwQW5qRD7BhL8uGy6Bkz8bq/M7
9IsHlTgbRqMryUgfbkArrGlzJ8pweGoNrhuufc/rULvVC09BuQuRKjMRRE4Q1vG0DklUuld2FzrV
zLpFJwhIOQc/OlGu1MCPbRSW2c/cQYtK3H+83nCvPB+PI2bfPEGiV1CF1Lkl5XWKDP+57j45DqKJ
mjrSHY+9bgX6xKGDBxyoymxRoSKvsVNVkXVwTPqch8bx33wCqTeNKfYIlYbYWWilYBmcNoIEAd0/
jVM67rLJSjaVNR8bu1wicnxJ+G7wo3t4DYeB878j31zXt9ZF92TmSbElsK4ilg9sgRCqor/SYqbQ
XeH/rLNtmcyUoHm07LHoRxQ0rNTGJc/trRpHOS4ODe2enYk+9cQ4Io6yoaa6e2/q30OjQi7JhtYH
0+PCyqxWmthc4unU0F2MZH1a/GGX3Vp5iTf/1cwL3zN0RoJuIUyIoAmIqQirHzYtbVYPYem03sVI
0fmyBCLAJM638XoORM/YU1qURYOQpwDPJWV2zdlNnlxey8T3jmpvNEM0piSsGA16O6MyruFqH/2E
u3RdPihpAGpcbCN2b1diWmmGmVEUCq5slSIhLJaSvDvbj6bi1lJ3bMxQMC1BCQhnBY5HBu1aL63I
g2udNAdnyZBfGT9cTqooSNO3QFdH1QpCzmbSwMI5oIWvudxS4B1toM9dvkWKNC3sn0JQYjtjjPCS
3xJNA6CqeA4JrfWM3Twmn4vJ77wgIGwMPAjuSGrBPPt2HFrqGUA0VsVXXWHB6p11jG9jDXKSuzoj
1V76CBlIRV4Yi1eLkG1aEJgcpuFPaHdbQTHIxpAEz6n57A3iJyMYU2vWn9LJIk2/sbiawQyMHV7m
hKj6otpoV36tTkEhtE0HH74r02uAcK07DkkHjUkHvl/6flx69UvzFZbO7yVT6yHM/SHOBt44VbVn
dt8VCQWQShO4MZig2k1wyGVGGloFhuwvxaEQxmXAL37IzObDkZg/nZvG+6baTZviF8klW5QzP6Tq
HaoWOwbost5gZSKqQfcvTlN9liqnODosd+w74HuOv/VWJferQ89kJT7MUdu0aaBcUeO0rW3/l6xv
70wExVPaR2Nvfblyfc4GSheTYP0uPk2yLaJsRj3rcza2qkB38U+8qdKIw83+6swoafueutu+OhHI
4hPWLBELDjlRKt5v3DLzxeEGQs7Pa7FHZ0TjQ18C6qiSo8FofgWp+e2xU26zQk27KqEWFbhYEHuy
hY9Y4z4v7wJZ57tmqg+N6ZjRVGXl1hI/RaBMLmMDBGUQQOlq1LoVFdhtI6ctBQORveBaRF9d7ppS
845E1rOkfRGH5ZBFTrxYOfi8QUKQ5WeXJvSng15nWI+Zy6RdY5/rvjpn8znxR2dv99OZQNOQy+rN
e7dQ+P1fisYjPsNKAt4mY7Mva1/GLkWU3tIwXbfMi6qeosK00NMG7w6TLzXZD5PhbVFBjYiCH63Z
+1NV3TMpw9Du4WkRwJUtusPYqwzifYryvudb2Ni3/5hKYrjlOO1UMH0nhqu2okquiSlvdR5cPN36
CHChS5qOg5WUbsSeLvlHkhSVOeGuGS5LkERT7tkoj0OCl+x8jhyWyywvHoumfB5LzgKnKarYH0jh
decHeK1XOYXWzlqnY0BPA1f9Mq+Q+nOKCGSU/aGsxkseKkJT0nPhetdCGS+kHt03K3wdn7NJIpWA
aVlZZewqlRwqKQoU1TwbHoUt3ijExvuucsB5X1TfPbNEFPjrMw23xHP7O4LP405Mv1h8Oadl87IG
jgWHlfzsJv/nHCAYtaX/OnEiyqEZWNsQPwi27jkED9BJKg+lnRkA6Wev7S+TZ2UHWhmaDdXHxdGX
gvPSJM8pW2kGWVISv7LQPqxesqnXvN2F/PvAJG/tE3ZaMemWO6ejW8Fe7CDqKo+3nnMJFKYQt2/M
LTlN0azGhyHt7rpOeVGRC287tehplyqMJp9BxAiqTY77Mga9ebRkyIugRzA+Ubl5q5IwMlVGS71y
W9XWvUukVNQU6Q9ttyms2sRSQQ5U1mtcHsv4adfhz/TdcSaHuT1DAJ+0H65mwunF9Gh1hLH4XUhU
6jLSQcsyUU8rMQ4mNOI6m+fUAh+h9qkGIPY0H8gdURfjo726Jcavpxx41nSAJnhXrzbK7uKDG/5q
5umb68yHgG7pfhlJoj/TR7zPZHntmjYaeTyyJ5tgYWIg811NFWyP0rhD4D/chPTJk7Pc3wJ+HLg4
Vox+3pra2VLpcehm73A9ujKg70eY2NKpqrWMh9YYt6seHycrTnrxbM/rtc2Ca+rpP0Jvgzx9IiYW
FNsV6UZYOfUe2a5rToEJoCOws6hAjrEQ/bVLw5eqmHbhnMWkcvibqsk+zLn5mdAn0zSSXGkHkMBg
F5KkeESBEf5sdeDsreRY2PP9VLMO23gHyq1pt5GZlsD2wzmc7R9DW8HdhmCLzow4xz83hfgTMtu6
a7VtZ32eg+qx1vJkqPI0TuNR8jqk1SVew+GhW8JoSZ6Ub3y02rnXZf+bKfDO8+tz6gcPIgF76mSF
UZzk/ekaOuPRdhI23GxvmMZjq84O70E/9C+ccctGYVHYpOZ67/kTMrE2+eWG62Feb2W53VkWaMp5
8cfYJHcptJCpz2NVPbVme/ZSokqZg7+qxn+33OwRzeJLx/y74nVRLhum24zLZgnwLAh2ZGpdsnUi
Ki89Q2z3sjtn1t63QypRmmBfObojR5LxyDYCjPG8/3CtUY1umIKpo8JUZCa7xq3dXZJXYksOaVz3
xCpp/hcjdXG2kqk4NLN8qq4c+Tgt/eXiTk/OSkMOtA1q9uEEuv9apGi5KSRkMeC1tWnyPMGDwG2E
qP6nmRvfk837VChwg4EjbxXfuncuaTNfsinc0ZZC76CuLhNVK62ZOlFgp5/KtU8e9NLMxW9qn33X
1ryF6T8p/Z3dDr/9MSAsrD6Pg7sr+NQ2S36OYfVnNQFwfBurpsGv7MF3b1wSx55qSxb85OSZUe2s
hiHgslhvQp7NxUGeagVX0aPRspmg4kSQAa7C7Wjkj6X0f1VLd2fR/MLitktEMGJXcT/pjTl6OjyW
dDIIkupdva1KqTe+4WydetgvtOegeT5MLmygymiX7N9TL2UrMqeDESh2n7E4GK5zlcbvtfwIsifp
iO1o++8wfBOhsrQnrfRGmrYIojHPOYJMPFEKZHJ0HrPQS64tooIi0G+zSC+LeKgQMaYZI38uSnmi
XGleK07foHpbE0NFTlN3fOkxS3QVV0kQZRZZYw5blrmofeBQYhTWj7Y03sY+9sZ9u6iHoEpp1iXk
7jAAKOWu+SfUgrO49d67EraqakF0QeHZUQCCugQUJpg/NNuwFWAX6+ifpdl+oodrgfbOQtYor8Z8
Z1HYk67Mn+yJO1ksLrFkGGysUG4C5uumFXvSmp5E4MVjq8dINKt3XGfraDMcIE71o2C9vQqc9s5Q
FheYfS4q83fReoeZkSBu+gnVi941FnBR3yzjD5l8NWJII4oiHnsHz06A+qUe2U/6m5oHWIeErcgH
jwwd/DiljTN+/Lpl4yADkS0HaJTT57nLXfwgpLuAeKf8m5zZfu2r8K7WLJ+J9wcI5WxWcGZDP/zq
kPB25FSQO8g0qRqhqfSr9Jb3mB/rDtVvYuDrbRYKzpJ54ZN0+hMbCbB63gAS8fWT/cOv1iCtqMn/
sWT3owC6PfDm2NKQyAnGEf9QGj39PnXxRTn0g0AfGkpy1VqPLdQE467CpTu2hf+e1st0NXnTtR7b
UJ56933T1Wd2PVfZ7PLE62f5nUDAygs9j0atpqsXNEFsSn6VFEoXchAlNF/HXTXLO6+sgsgoFchy
lsRe6i8R4WMdVWSejEfLWu6t1gsPvTnfbJiUlrTFrut5E3fe8NOZwFDH3ANK6tWvstfOPk8I7Fnp
yGPYflAjD68uzR92R9JgNSbROAMC20X4TUXWrrXiCUNKJDrODEOw1JG4+TLhXLsz8BZnFdluhc1c
2xf992JaL33PyZUIcWrqQMamGFMIZOIlcb5GQ84DslYsGGXBO8TrZ0RUgovqdVpsy5wDrE5Sql6c
NiZYMNy0SWJBNW8pJL8yof0pxtsKLVcRE4mMaiyZ1rioFj/KVVfETplUW/BqviPWWglAsW8r2HUl
J0agvItVA2gySdD/GeNKlNlOuaX8UeBtY8h1xtdGZhRTcYOrtT2TAXRn+BTS8W+HPpUovwBWo1oA
DBmgMvvJ4R3RqpFCPtjDdqgF606Fkc8SuxLXauohbQhvOeNKfdk+eKLJZ60LSXR57v7WQtFPs6Yr
hzl+sbmBlx3sdeup/KVZ6/LQkGO4Gcax3Ng2jXMLUEMvstjpuSN1qbeuTH+1RUYokhh2YcsiS7DP
ijTZYVmffwqJc9JOpd7W2tTRraAxHGXDeg70IQqO0tZN72mX3puqsHc8XtycCxiZ11GeI41loVO+
91hGlu+wxglXj+JY2onFIs5WKH15BFq+yyAAADywERgy65iu8IKkBZZc/W0JcZVtdj+1DJqTro+C
t+9l1erUq0lyEcmkvHUQ+c3a3fXuyBMFxLfVIri0TnYJCvNeJgx+fSfvKs9so8LfuIE1RVPPQw30
s+cC2daKPop+QJnsBAshNTpcgBmt4G5oywenJWlEUavTIZGAmWYo8IwkHjPzAqoSd7N6z1tN2ktB
81dKh5D0w4OyHqlqzAMcsX6tESrgz/RD9SIq5A8lDD6gs3tpPPkr1UFwmELK5MsFnetj3vZoAc38
05BML7lGolXlJCKSdbH6zcnL11MytNguRqHjobTGUytMeZCGQ+A1kk27QJSjGbU3gEnWsffzR5J/
JspXgPXTGsgyQ9dQ3zXGtFwa60zXcXCXkrBLF1GwGRa4FICFLrKWIPbCEQTIbu4oIkT10IzlFtk4
tcgBNa9JjmYQVpMITGYIq2v3Wtc4fvEAcJiic6O9WCNOIb+5fLbyDCZsWU4zWKkCVd1k9MQOFWVK
rkeEqSWvAW8vaUpxRsaFpQDZRt6Cevu3IqaVMdozOvOGnT30mbz0bjnx1+gCoK2R+j6z7qYI1o5i
v76d94WxYsEdeU51Zjx6Ds8qeZgOA66xG8NORt4ImZpJ70v34XiqVhpp8uQrdUDhQYvmA97tw2ib
I3T+AsuHfnTjVB+hgZyAtsx4XN8JbCWyJ+1sEFv/4BoORAE38aady/tKIQT20RLGs/21ssndVoPf
chDzBplAhtjZ/zJJEKUHUT+U7khI5tToaG1BSOdVfgfZ/Kry20nOECj9lX5D3r9z5xHSFHaHrmAU
9wb1yYmCi15QuCXycNxYOkOkoeB5ZUvdLr1+g+vr66irLSK3bC7zOJ1Pg6KO15Xuh+wctV9XK9ys
PlFy1WJu5qK7D8nJPeR99o3vkJxrNrCuKn63dp2cku5Ipr3BQ+6z5Lm3KOBFhZGVGndF1RFeuKRq
PwXZa+oTaeuNTrDTVF0ui/u0CAzQRVeFrOE2eVC35azwA0hD/A1Wz3KXcCs1C07TxJeXzEzUDkoS
zLe7aoMMedet2Ehv9syqzijebiMFlBB5CGKKNCk3mQX9nY7o52yLS0l4uQLrSkf1QSkZlEYP7uuw
ROrB7E8F5pWaRNpdBcgJcNO/5okJJmOlFC26RMbqcbZiEk7RwdfwlKNoCdOHoaj6cosaC2dGgBCL
gqxxwz0bGdLlXlBsNynAvNc9OhaNnUH7GU7l8NYZ+iXIUlb6pLr1Zkhuftegs/fGVvP0HhKdnLjr
EBdRa8vbVRIrwmmgFZSEWfb7UTB5hZVBiqEwrB2cNNyBya5KCjspR2P23BnGSTSWuJrK/a3yDBmn
7/go/tITCuDnIO3FobWDH2MJMht4Y73F67sVbTcg5hYUIKb+Z88AOwXNy1gm957FVjQFrzY6JNqH
X0NX3y+1fLq10TITVvZEekGgtybts1BRHPz0reG1Cte7pI1DJZ5S/+cSeBUEDBuykVN+zsBJ5yRC
AILiOmt6CEOiopj0MoPAgAUFq9/YvJx9/avpaanMycAJgjejBiiHAX5Vw0jZsDxb5fA0Vs2VPtdd
GGaHtq+vtk2pZF79UmL80/TdN+Vhn8DT2JvWZ4qJk02KkS9yBe2MGF8vY2qV19QBGlSeS9xYk0TF
pKnMti0WN7YMZgJkcC2nuQWFlpUuuGFHLLpTFm9FUj9KM32bV3XIAnmeuoWShX4Sm956Klq6Svtq
voktw98+36u9sIOSIJ25CbtZ1Zr7sb0DVn3W9mIeKsEMPs8GoQ6LQydESwT0OIgJoqWDjq8Ui6OQ
h9zXFyNog2MUyroBkyH9wyqEf8wcBAV26dhYtMd50+dZ/tK39n6Edjk51RhuHR/yvAKZougZsrcx
VBDl8zKc+yxAHZkNd0nPpCmWLji4agTv8mVO+8nwUchCXPzSfTEbWR0qXn1R5ypjNyx5eJeaIuKP
YgO9zJ3ALFYNw3SqYSX3g15eytX17jgg9o4o6iM2i3rjhUmyy8MbAxeQ0FuR33cspMInYroAtTf1
olMt+KO6de9lyDXTiZQC33wdN0FlLXuxzO/+clNZ+Ykbg+c+wRKtO3NFIpms7kHAZTCU9jtabwgg
y7r9rMdzmat20/jmk8zY4yd/Qjic67gmEI27stuuhTDJSy7FTmukzhCBwPfwVBNwy3JTSQMVKs3u
QNYCqc2EvqnO+Cp8AUvrZJ82w5GvMZr1Dk8PWdDskyIOlFAbo3OdeJyZUJ2qRorAkxmXzL/RjNBl
a7v9e5cYxGS7wHu5TBGUdCUJ1IH+CCVD4I2bsga6exc6RpexftZmfmx7hzezmZT72TLrc5hRPF7N
+Kx5KKDBeZNECETD/S1cGe507MqdIGrnJU2Hd3xg6b6gsiImiOGxydcUsGh+gZQBhoFACGpJwpe+
WQAb7yDK/DK1Zn0IarGc7XZGJ1up/din1VuT/jbEvJ50XjJkrO3emghW5UcjI1DTyAq9AsGG2XYE
H4jaybXZZ8uV48YkUiEgqSNYyuPcVduON/YxSO2dn2g/9gw/IrTe23WGOqZzQqJHyMjaaedJlWpH
9MtwmVxXED6SIVtAwAWcjqpI+D69aOjxNt3c3idFZSFhXdY7RzfzJmwT+0xeEzeHtqpjKqy9U8wg
BHN6oUnou5jg0+j23WfNXkvbv0mEbKz8BqhLBzjbVAS8EVT+YvagUR7w26lMioimDBRUSwlydoua
mjIDkQx5IeV6lA41jqp+I57kdUrCV0e7DE8c6lbqhE/pLaDbsxMvmsQAokVohyeoctHMDmXRs5j4
VH+lTMkH+o/vgLHH/ZzVNwcPu3ORwiWpLlM7j971tmSYqOzibFsVRdmm7x1cWNZLMfrrhSYPHCSO
SfFNItfT2PD2z935olLhbkWigaVokr9ShZttzKkKtqU5fVQa/LEg3wpJ2sN8G2etvidv3llepw4C
ImmHZ9v5LTopuZ5ZE4U9IY19oksMGUtcusabNPBM6A5ccU6WT1mVxNEnlt6R2/dG9kgBXJKbl7Jl
J6t47YPX0i5R5gfr3fADwjtEcQDtNXj8Qai1nR9J3gkQQllAGKA+C9yzUQT2ruPxZ/AXe5V5vHla
GnetyXvwUkIBvdDYl6l0AVHiJBnteLG1JtHjngOi4P/GL24kHpUELfB06zHAjgn2r3yYoKSss9/W
GjS1vDPpXKZhwd+upjgOmjccFDWTRbAAKBuI9czmwW/NSzLVX7PVb51FHGdYhsU1Dkvg94cmuDhM
hIiv+q9V3fQGmfOVWryZ29HYWm1wmm0G7ttkWBjFu++9EzoGSuVd5lTOJ0e5m3Rsq12RMoGGN9mJ
7fUmTqTsJ/GS+6ku071Z6VeXjZJYMsCj9CEw5nVrTTyvVv9odsFW+Egd1ISMhoCmMN+7VqajZbLb
XemNxSnl5ZzROQIf2NU7JoTXvlCbYUVtK7SjQf2CML7lLJmNEe5hpw6jno+l/1FwMrQ5oZ3AOYjw
irhZzSzOiqw6hmxQ1ETAXRMmHBUjRQ0iWGCQs4+w4uVlu7AS3jAHsSx8YKxb18KCCxSJW5Tlho5F
s2ynDpzLbfCw5BOabeuTqV9FU+L8wRAS7FNf3mczAE+9rOmxMNpl64G7AMXVVrFLXEHa7mDvUews
u6TmDjVzYL2V5tR6TMNoNlGBU+myzdcVAKNYoE9loU8prp9l8Z7pvrnrlunA6sUQU9wjvEnjrjHv
HRMJjuUQh+dU4NSD3HZJ/wBNxLCoPJwQxbA3JFS6Fy7xMhs/SwgMpD/8Anq5LG5iMrcFbexa9Z/B
wc5Rpwi5XIRwCCfifkkvWUkfjR4kBWttfXRK1Csux0Mm3i184m+ZCUYqGx4Kc3YZJ+yT6G7FawWD
aF0GcRbc9V2ZX0uY3ng01+s8wvFWPQXebb41wiTKA3l0XIw3mQ6xfKDH33eu/x763AWeY11FXeDS
zjKPcqrsJHMIYyJpkaQoVe05fh7MtCGrldlvvYV9lIwTlbDtU9hZddwAozKe9jRh6y7f6RzDNuho
FIz1uVLNib8lG7Zzy6EVoF+Mx4yJAifQfCIX4a26za26cNkk5fgVhkxNWsLNoeLb2FX2HgwQ+WZH
4OdkYOELnJESknln9da9kfnjcUI5SM6FcW7BSxg81J2eC5aOKJlleZpl8RVQKIHdjEWXWpAEjq14
I44ixys8c5txBJiVa+6yQNwltOohiANusd2ON7pIX5iLVVQ52CYVHrWpHdaNK7IzHb7fpvIJdYLn
zO230k+uVjZlG4gtB/VD+7SM5n3JiYp9rjs5wFKRDA1ypcxTooUdD2Y4ElATMFVBu8XcWt/U1JdY
Sa2vJpEfXe54W4ZFDbHAqJT3vhVjKNqPRmhTaYCELISFDTu72a7Ux9GvRlJlSZvLZmKvRq9xp0AK
ETSA5WI6oLEYhKA200dR+cW+7uyeKpf81WqT9D0P6ieTcFr+UZEep3lnDk6DyZZEGRP2emUT33oz
R1OQ1QRUCVjP3slmppvpU3YtITSl6eFt68h4z7yJ7Ee90K3DU9ZIQ+4zgnSrMI1k1awY4zlXHFRw
7JRnRhUcJ6Ot43DCN1uq8UxuVKWQpKllIbFKjrsQxsJbMIFkJQC3lYr9TGhbv5jIbaAJpB5iO+FZ
UxY0dZNk3tZtBISNJCrLWXlTTMq7q3zsIrWzFpHplFAZc0XZcabiciCupiw+rJvQuEcyJTx9WMfk
Std8v4GCvQ8rRQqoYGhUCao6WcxebLnNV20kS1TsYRcsq9lWXQDVxPE3CeOJ2LIR6YzzLFcUY+6M
y0TJURyMqjlbWQf7x0mbKHEWefZJTIeKib34Ua55HmmJyHTOIrD5POIweHTTOxN7xKaew8dRMNqW
k41azUS63Tkpyrew2BnpsFfJW51h2PZzEBJnLO+lbkxiMCDXQExy6T6oIfjZSPcK+44wgKSSWHRo
cBfa8jZFRaGKquV+oWulr1sb/IHuQ7t56cDYUTHVQKTcS5tS0/g7LOmLXhIWYyt1kcKQ/SGwGTeh
9eDqGc4hXSj2rHTxlAr1SCAT61gu96So4cgZDHXXmIMNuwAskadYy3wGiTykb4qsmu1iEDOUXseh
OC5q+fAs/dUD9m/mIDsBoX311Eafmi5/4b+PVdPOn3X2J2yRMZSl/+k0wUomSMCtGva0StT6ZUX1
aCF5cKW9H0yCtJbM3q+1QJ/MhUedSeeMMqK0BQqWjhkDeHH38Q2NCO42s+Xta0EH5bxGWUYAzXoT
NHXGH9uR8G0MPHZ5DduSe3QlKYqNe/FMJC1N7Fvz94DxcZ4mNlEn+MP4+pkEJOe64N3EnHJdV/iw
4JT14WFxjKcS7QoHQdJEbUFE6zjBRXUt7EwJjVQlz3XN+V0Ydoz+4tugZMnF9yjMgifrttZbivyz
qt06Mx6jZST+BUylYicID42NXaBBKN24jnFa8vqDuq0Rxy8t7pl+JY8cuZpVEHZILmJMIJp4LGEi
jfnGc/jD/epv/cwtXuDgQ0TVKXvwqm4e7YxvfhjiaslXTnamDMqCeKIyrk0f2ON+snFdzXV5TqR4
yDWgdJpW5S7RFUkuQ4jU1ngVZbvTwuAgXMaYjnOBcJg1YrpVtoc2XteZk5BLZHXIZBybHkkdIBkM
Wo7wlKbBxk//BKbSLJzmB3awXeAyUM9N/21UmJf9aYl6y/+xNl+G8r59kzmsquF0JnM9OFMK8pt1
DxXmQlxF9wOtaRGtN0/UL/D9hsGuuClEFiQCXVkXW+DNoSndg65eh9HkNZ5twiFFr8CVJc8CZW2/
6F9p56VoDMd137q/y1lyldFu8we42HjDuCvgX9hOTJge83zFGiSbIrodT55Wf3JBJiCdWQd7nZkP
pH5w88Y5BtpHepCqtxvi00+49DMZyXY9TBm612SUJEYYVD46zo+EnziFzusU2HI3FxAfYd0vm9ri
LSlrZAahm29dnwQ77DRHyR7BP5UhJyDAIKF9yVyza8pWPzUo8i1FthAJoRT9pBvTPXLnKqRxhE0q
0ZE6CeezzsQKW+j1oRvHQ2WlP26Z5xkaAIgu5yd98j9GNAJFo8xbnt25aLvvpOnxTXPpoH+sc1Fa
r4gN/D0e/NfMmJutZ8wnNAD5rndgv42EWIugXE6ut74PlsQUapmHrqMSIZiXoygNlrs0pyxTv4Xo
smJphGAFY672stf7jhiSbbcYkiIBWFRp5CLS4XI/wM059KehYgSilrOBDoKnvc3Eo1025p4E0/bQ
2S3VUxn1UKuLclFlxOM0PNBNj6gQjal5SBcovbChT7AvPn3bulNgNRu3Ej/dwWL1UPlvN6g3o5N7
+75i+Aqmlh1ifcmtILuiEQVrVO519A+TZbwQjk/hl/lkTF22dXSxSwsGGDLISbFhbZ0B2aAIz12v
CDlowIRGc5/a6jigAl1GJOcLSTrVQEVZdTc39cs8BL+ULcKT4GZp+HOPStsDdONt3TbPQw+obDs/
JvxMsdbhu0FXGPlsuD55j+ZebtzxDSBJd9Y903kLSbJ8+e74UM0ztkcscJOPHtTzSIX0xCU1kFNn
lf9lL+PJNXz7ZM4BmUFGOB/yyfyp3IYpcgnJNF68vWuE5OIQmpJ56y4J1/d8yYHqZBsRhr4cscHF
q3FdQcKmhAc3cDK2vWk9ZTSg7mrDLyOKUljuu/ahwY36/9aG9/+jw84i3fr/HDV37Muv+vv3v3ny
bn/j99fNRWdYzj9gHU2CykJ8Gi5n/38a7Azb/YeHq90PwwAHnm3fYob/w2En/H/QK0VAXUi1gilu
pvf/MNgJfh6OuyDEEu8IqkX+r4Lm+PB/cdcFRIwz5/uh6XLECQdT37+76wzhIouYlWYfOlXioHyN
jp0Qn+qi3O70L5flvzHz/bU7mg+j4NwMAouLgDfQ+Uuqde6zioUje6r/PMbOTu+R1tWH+UTyZDS8
hnHzN90afwmb/p+fZ9k2WXEgXq75lyoE5UNV64LPc3RPgVqPuGJEU/43aVZ/9yl/8bnOUw87EGZT
3IaXZT47+m/Spv/u5//lqklYfJXdfn4atnsBaCP6mdjD/7ph/5tv5t89lre7gC/mXy7U7Vf4F/ty
6wvtlbcLlaygzNZTbTzn6HTHcfwb4/I/8+b/l5vzf/+kv9xvpmYrIMd3Is3mVCVPHZa4kgkx2UNJ
MlvBxmONAc6Y+/9B2nc1yY3zXP8iVSlTum2FDhN6kj1j36i8Dso569d/h7Pfu6Nms8RnZ29cU9Wu
RgMEQRAEzjlvq/iOKbYlmRnRNuUQYHwSzIjuZIC36l7kh3docsNLoFfsRQy1/EUzTAvQYRiqZZmo
MCtuVQV19WDqgY2BG2YkMCW11LU+/0ggFIF/vWbh3OiKBQlV2e5DpJZogwGHGhGI4W9aQPn/f00I
s4k0eUBr9AI5zdvsNMfCV1GmoiA92FbejEdQZ/i2vVTXMYlgolg2TNUC9Y1Kh4vXmmV2hJ7XAmME
PboWTMAQL3hXtFCLuUdLkUA9gSwat9ey0lEHZgxaV3AneKzz5xZ3ay1D6fYxhCNuq8WzpIlmDAU6
YZ5aY3ErLTQIxCg9j66ktv4YkPsq6B4LrX5I4PARaCsbdIdJDYqvdQtC80r+WSQBGrZFGHMKxzkv
fgizFapmwjs2ndNQ75SfdElBHJLvMLum7XHtdKo745t+v608x1tNFQ1aCgbiMKHFnjO4h5RR0tfY
99HdMN125U00COIkL7ZcyGDUsrtSN1GwhVq54ukFkDySRELRSKJMzZ6ukT0C9eu0kC+zhheppXG3
deT50lpH+vlqR8r5MAD5DvLRUe+VzVtbD2hJ9BXlliSCk43rSzpaBhUkCAR/MHtExTt1nbaYL23e
mtvwAKAbN3baN3OnOejE90SQ07zlAwCTpoJRgR6mTBAIysVuZPQEuRHKXdn4WydH9PRvm4+rE+Zd
bFtFJQWc04z9jDSR0NQcTy7AxbNb/VT5iQ/Com/aXjtFh2af7AUCVSwIE0KBFv0hkIEWiNsy6hsT
RTnzDpP51IrTLsUlcIeWDgdjzYJEgXPKXohj1qzAVGRThtCvb29nzTcwFmdHd4h2Ajm87b1Si0WQ
lNLFGOMUcmIJox7oWMlzIRQ613RA9gBKMtJXE0noha9HIdi8rBEy5L21R1+Hh9obmkwxcbJrff3c
u4bTOKGr+ug58A23+V44oryL7y+r30B/42q/1QQzehZKYm5yDA/zHaAOdmBVPiFRgmzJVZ8E7sJd
v5U8JhEbYwtNEBnkdW99sdd87WB9w4PlI3lEF5LT3Fnn8uF/8FLe3qN8lv9narrcKzUDsCvAdWBq
6bD4qqfdNK/53c/pJO1zP9uDquLUHrY15TrQSiL9RSuJfRKoAJCHxKo7jfkPtXne/n6RRkyglgbV
boYG36/KoF0GTscNKQSAPFwRRMM9CRizOmHPmyhGcSIsqdG6U2/cB82jXhy3teCdNxh6xiMWWN1M
/R0EZW2mQEnRd5vKk7uATvuUeyjEA+vIqY8Y7fMi0enG2XFraWymIoFutKpQjHVbcJviaPMJhhSe
QIfogRsEfz78N+3etV87QTcvcYvHM8jDuKtHKypI+gBe5kWnshQcnXxb6gauusQGdCi7XktBimkZ
AWTSzl54AJIV3ph30+z1R1SK3O6bQDmuMVfiGA+MwwlICSrEEdAZ/NQdFAb384MSOcU9+sZ9EXMz
7/JBwKv6j3rM0YaOHtmcSm1y9cfRA/PP3noBoKFj+uhYPYjOmUvgpfc7Ft7/wOtBZIxgWexhLY1J
hKFTvNFhbMcprOIYdtbJSn7RRpi6VMDHJwlu9pzdRpBRYiuoKEwAF/8yYOA1W7YjW8ZtZ+jRUpo5
QPY6pbpow/FWDWFJQ2WEWMpVFlLUqSoFcBMXCB94nP+juFi3O/XX4IzoJDyIwiBdFCY9IGtx9Oes
dsCsFpaUqxCXAP24Q3Ua2Ts6EB5wiO+WVLTf6Ol/JQ01CsD9Iv1R2OynNyr8dxspFvY3cREbvehn
+lg6zY15S0kbwebyOGFKcRe75EGkKudoQwjT8PwMCgNUqZiI3xQoqMMUI55LZdfCzIgG5EecOV4z
CeIY52y5kMTsPJn0GEQfVVzDtd8JaEDB/bO9t7m+CO+AIYFeZbDkKF2HfLmy8KJqNEcZ4NblfTUI
HJGnA1GQoCJLlVWVMImA3ZQAqO1grTCT70PdPGV4ANnWQiSCfr7yPbywJ/1gQsQAAHgL6JWgE9mW
wLPTWglmyTv0xaFWBwkVeoaj8VfX/JIjf1sGbwetZTCLHVpqk4Qy1kK1gdkae7X91FZgE+jQBSi4
EYnUYSJsUzTgagT5GdpkagA2PaARcqy9bXX4iwLqBh03eNlkA6uNdz9tqXT6zpjeoBvxJq4XgcX4
anyIYGKOEcSGkpcQEU6qU5L7AahGrfS4rYdICOO/AJoikjxSIehEISCfAAZsGQiBWzkBjajIwEyN
KDiQmBUBN1BlLmgmdauiOS2ldKsM5L61NcGicJVZiWEucWj7ttDcYCKg5Ge8DQfDazPttu3FXfeV
CBq6V5tRNrQ8mKgm9jLh5fPGBBzmtgSBEuyVDdDrQGPMLNSQ+9QrMqCeNA26uZ4+IcUgMlJihPqr
ogFaGuY20qEHyiTofX+YQUlEFIEHc1M520Qdl+Y7mqIx624D+zTBux5ynX14MA6lkzpAMHKigyw8
oWn8YM5MS1bB5CMjD6fn5uXCRGYYj+mENK7vTbfNfg6YANKq30n47/ObCzlMHJv7NF9iNCe4QfEr
VDFpFQEh7vf24oh0YcwWayOwJgboIst7k9wGLfi8avDTiEjOOc58oQuzX3IMBUkttZlkn43sd0QE
Ny+F48s4OExse1PFrUhhdsuMxkIFFIyTW3uLv7igHp9vx/APuW88emUl6BeOHjNHESVQnLTXwosZ
AVoV3tLQK3TpDEmEit+CZ/N3v0u9/Iv8g9KyEbTcuGjQ3HUobAYOuC/ynSFICHiliAvZ1OirCKF1
sz4C8w2VpEdLfaGVJBABOMGz0T0tHihOXFFBTqHucOX6K20Z15fVRhstGRKBgAGuHJovZv7wV/OK
UVcP0+fPGdjadui7cYhIWZrNs6KB3ojnSeQ/gORmsv06zJumBzwBDD1+RQ7uqw8hxulcQKbtR2GV
h554V9J0FJmQi5ucynHd4Hl+JLiqnbvjfDcdJMd4xPyto78CbEUQ6Xm+i4u8AuZYnRCb9aFW08Mh
oZsQyELgXH2Iqq+BLQqQPCGWilKqiogFyGBmgwAQwm61qULf62MEKI1b6SztIic4gkkQc39/AELk
jTe2aFtyVs3WZRXXQURmgC4xq4ZCRa41wDh0G9/aq95yKG6MfegAQ98VrplIFl3T1XbQAYregXMV
sexUPJTf6RGQHqPD8vt/qAJy4uaFXsy2hy8pZoVWabdxAejipF72QO+FpWPcA8LTaV/0W/VQvm4H
a0UkldnwVgQ0oyKENdG06TZH0wFeieKAMRU9t8TpPNnN3Tn2zdLthbUSqhGzI1CCl5FWwU1RFmT8
Z5hmIleLSfdffJjNe2BOJS4BJQO63EbgG7kxutwEG4Ov8IdQtvxUTzPoaqlQwLIBMhQOSwzMguzs
+9iZIRm4CZibBUUGkKYFqT3vvWqtMFuKigZ0OeUaZGO+E6OLDkZM/tJRes2Pxh/0Ze4R0YUuzAk7
kKkDehSoBEhimOPYMDugntYIO9Ft78WHDP297qyhvAd0Nw/Uy/Ve4FFcgSgjorGDVjjYCpg1TUlm
S5Qm1gMauhM5yiFylfvyWPrjq/D44O7QlTTq36sdOi2D3aG1hO5Qw5fvEheDzPv6JXcL4TMLdccr
d12JYiw55A0B/g1E6fsOb43pvvelPdqtP3EsAZnnw4BMYkOA/EHSDnKMMzVffMI0CnjMNayW0Hzc
LbiSxWxBZQEStEp10s7VUfUKP3FBZnYP73fH83wQyROY0GZeqZdu1vIpx7FETagcbM9A2Tf1hQ9i
nJNpbUKbOSMArqDVuMxRH8TU4s50aJNOvsds6ndrB0IbN0X3qSiycBLSC6F0Y6xdMcGkptFA6IhQ
KnvKTk49gD3HX4jT3mrOhCGq6n8IaIL9xtaJSFrHVUWXMDkG++WYuCAZONdHwGKf/odTSuAwNnNe
NJhzjisd0uyD+RgeCh/vtXv5jHqe3+1jXxS+uA6Dygtw2GkRR2UWcsGsWAU6OxoxmyMQQr2/95zQ
YbhqAf7VpPDsGvDZmbXDEO+QNPRU8NGH7AIPeYe5vDu67wpPehDtA97d0gb2xD/ymLCl5f2g5BGO
XaBTeNbX5dDc/L3HAbstqolyN8NKFhO3skTXQpQycenrbtX4qxbc9/OTIOiLZDAxS2mNqYkK2C/+
g2HU3lE9gJw6ww7N+0B1/Cm7QLc+iFaNc1F6fx5GcQYPZFfv7BPatRWCVmGwJ53GwNXzfYNnpPCb
noF/W/mxrSJPQwNzvbpuAHUV5YBLD8miFrxLSjSjznQOMapgAhVJ+BLH28trIczu6uVgIEoLIa0X
7PEM7Vsu+YJ5hh3tUGrz3bZKvICFOybutrpqEoPdXJkxg5oDk2/uVN21kzNJopssV52VAPr5KiKa
aINogIAwu8DNOFZ+CJcIj/YeockThyZVJI1ZIQsoO6FMpWW3i6s7y8F4IgDlwJ80i7YxJOHmRwyX
ufE5cBYv8YKnz4Qr8Jri6UhHj5DFdrP0tRrkdpvNIKzHbICku7n0s8S8TqHfY8RaMfxY0z6ziB8i
2SO1qIJ5wdQ/tA72YXdShfkc10tWApgQjPkQWzUHqtP7vQT7GhMsT7FjoMeqA2Q7EC17kWdy4+PK
kDbjOeAhCADlkONqeVJ83QtPBUYAQUpPWxwLSWBC7p0AF1hiWqDlUN+blNd+Crw6bbKGkm478rME
GjCwHFNgme7CU+DTyxcwYyvMc4BQF6MDh0/swpVw5igwMIPV6R0gqHPyNpRfVdFrI3/9PpRjwj/G
qLs576CcNt5geKXORBdy7r5bKcDEfmLXShxKWKvi1jqlngLQSEBUv+KtDxUjzJWBvHDbYrxXaPSg
f6jEZK2pERRBncBkkx/sW0d7VQLs78XRfWD/j479a1vetQXR266reIfDrtZxbF+GsbixqgqzNwhj
ync9fphABLEtgOPuVALuwHhegCCdUYiAhqQaCYC6gBFKA395V7yqz6pvHpLfohjFqfFRYTa64ODt
tN58qU6LGZ4goqhgqMy79pvmhid0/+zLY3IAN7iwW4xvvQ9xjHsMqpWADpfq1r7UyX0+/xEY79r/
oA/aZ1WkhwTdqIw+mJGXQELQUm9ojioQR1IvdXRkbgDjmHah3w3ef5TIqNSqSV8BAAhgL396Lz0k
5x5DNMqufD9d+teuEDk8Pbour56XKjL+YYd6qQLZnAYoWhtKfKAAA/hSPc4+CjQ+2jLBCLitJA07
GyJN5qqG4ZsAuTdEzsYb5m6U7taMb4Awvy2Fs5WhGbzeNlCptNEzc+mMRDaLMKt7qtno0ZM69Kqb
6r3ADmh2QfMuNdOVTith1FVX+QjwNAB+XUKYurdO2qE7aPv22OxFCTdXKWxiDdMwFv5lz2Sg2zWl
htlD7DCdtgG1e1AOfwWU6ewGN7Ef7T9hxLU8JkD19RgEqQF52nPn0kuZ9VDdjD/R/blHW9CLQBrP
M9bS6H5cWVFdSC/jEREVAie8n7Fo0c/amW70lx4YZy4q9fvoS/JdeGXiLd5aLOMpUZYUdkaVpHsg
/DO4mIJ/HWpvOKBtBm2aKjD4d9Ipd9Mzaj+C3cBbUgVFZ0QX8HeCLoxeD1ZK29VSWQCGpVmQtadv
BdZRPk4ONbEt7tDkhLQLaUxOUEc5xSzS/05/QOR4MLzOUxxA1bgj8i3BgoqkMQFUKyOtJkDIgrti
wCM+xKcQmBYIoDLqJOiBEjjQ1U3KUAzMiIERGLkW7MkEs0FNahvg0aAUwlhoB9w6PHb2ohxBIERj
wleUm5bcyBAiT+dGc63uJSCCx9Rrn6CK0OYZDJ/pCmYhLn2irC3g3BpoAQKkaIHq2XJQvwGyKfsz
+5pX7QEbsL1QVxuPysMQDorl6Ku6mj0IMIsbZjntQqk18J38GIH/rc83iagt6L0GfhEnIUhD87qC
mRWkPOx8m6xUUWIOaEUYc4A1YHQPCL0KeJCXpfxdVRqwsQyQaU7N8iY1IP6p9e55W1Pe6q1/ABOo
26oBfmKDH9BX2i1FZmy0EogJiSD15hl0LYbZ1LXRAIJPhUEB3GuGv2byI6ueQoy7bmuj0Hxgy57M
do5kLVTrEuqAwgLVJXBkAHFhR8+71gEwn5vfRiYeApc7jOdqrkC4JhDO7G5bT40G642mj2JXe/pJ
92iRfHki3ye8r0aeqEdUtHZMcmSjt2hCGyxaQJr0iwkcs0TLT/LcCozKXzucrjoebq8fH4H8ArgC
tO6DROqvLPyigL1QHe/twt8239Wp874V/hHDTqfNRlREkwYxdm8BTL7cZW0EUrIa7H6ha4eAXclC
HzwVgqcivhE/xDInegvo4t6ObVx4Oxts4ICLm4F8IDAh3UXXbvkhhJ4LqzNNBdFkE8/QzSg0dLwm
ngzqgW3zXTdRMPaj3rmSgfGeLDMIXH8GXIrs5YcMYCJO4AK5pffpMAxQrqTEE53XIvsxAWQZkyG3
GqgWLIEPaIcxVY+lsPbClYIUFS2UOAeumr0xZAxoBTXE45NmOHr3BAgmr68FxwzX0VdCmOBBRpRV
jQVClPqwAHrY/jPPN4ow5tPFvnIGi/YKAPfhOsFJqlk2QlWCMzwbNmaICj9wQU1NcIvvMIQiSue4
pluJY7QKNSxRYQZYIA3I7e1e09/0SjAqSyPblkpM5FPkFuNZBDJUBQia03Niw/OAXtmkmDENBYcz
dzOtFGLCHkjP5GQEhoSrxiPQTAqnqgShSGQyJt0ApGbZDxbUiYLTJIFJ+q4bj9vbletrNkZNNAPT
vhhvv9ytc0qKJtfpwEz0VOo3sX0XLuAhetmWwlsXNIiDU1DHiBxufZdSBqBAD/aClh+gSrj5BGhC
bTeWf/IRZeL+M5EAR4RNDGBrop2LWnUVgNJOzRRbKfD+DeZRI0iPM6DeAMkmiKU8y+kybKbowDoA
CMGlGEAYFTEuYRCzpMBG+dUBGixA71QnuMLy3GwthwlsatEEgOgBCEkBTpZsPgOPfXtx3tva2F2z
lsAYLFuadByBaovbgPwnAQ890H7RJQEoR687DR5qbG/FD92PTnS00HAF0unBtiWdiQsNuMuWHuTH
bpShmpN7+R5QTuFx8oCHnPqBty2Ot6XWujKeWDY6CFeoNVXKn1aBX6C0/FYUwXlSEFIxVwJ6PfSS
MrvKAPtNUyXUNwBmk87VrrBA85NPggjEE0NQoEQlDK1RmFC+dMHK6EmRqvD0WUdIlUFnAxQn0Zsb
b+8SWcNUO+ZnwajNJCYR4DOzhoLgyNUDqI766kW1n1S8tBSGQB2ep68lMdlJCmj2IFBL9MQWQCc/
xQip24vPzU3WEhiD4Z6FBtgJumiSD7jvvx99U/Ae7ch35Tt6fb0O1LY7URsQf50+TMhu4dbKzGqE
WBPIYWF+bMFuaIuU41pPQWmNoOeHjlBdOkMjDZGRNzWsFzybyT7uHreNx/UDBc/GtmwZqsY2GGpF
ixFnwOMBrxHQdQPaiDowt2GqADzALWAgRZdtrtFW8hijNQao9IBUipnq4lesTGAHX5xe+rGtFFeI
ilYDAzA3MrCaLo3WGVVJagCxu1LxzZzfMHqRJy//TQTj1YCXBDV5AK+OwfllntrloSwFt1qRFoxb
g+Z1lGcCEUP7loCBLnvuDcHwE3f1VR1PxjJtK2PfOUtQPIeKDUPZTf0NlaxjAZBvPYuBmVV90XTZ
+4zR/hHH1lPT2gSDB6gMAO/7KuvPcD5cvwRpNnfDfKjEtgw1waAtedLQDVO3OxOEt6Vdf2bTrGQw
i1/ngZ5bPWSo1isYSnYqaGtVIM0lwFTL3G2b8RISspLFeEElBVUDTFg8f5MBhN7+MOiuBTzHMRf4
At/dPhaH2ZldUoEu1kakUeUXkHBrzVOWCpIekQj6+SqHI1NpVz0NZvZUurp+X7VPlv5n2158l8b1
B0eoSYDacCnDGEBj2feQgdq2U0k3inYXa7/z/pD137Yl8bX5kMTcFIAXD9z4ApLC6j4jBfjp0X/6
9t9kMCkHhYLRQTmB/qL0NGjncfbbQFCi4DvYP2qwD0STXNUZWmlxeuo/g9Yv6g5MWXuQGG1rwt+X
H2KYmDwmi9IXYEt1h84L+5fQ+L79/YJ1N5k9GU6TkU4VLDVYlOcM4HntqYvuiOEu6vO2KO7Cmyqa
neFfytVAkVEnWWSmNIxJNch5waXcAYUUINLbYrgarcQw/qWAm6OfK4hR8m/ggfEs4OCCIQ4YqSjJ
CZxAJIvxsyDQogQdDLiOWF8i8zhKoF4fv2Pep08UQUDjOoKlotsPjTUK7oiXG3QBafqclx3uphZl
aXjoASy4bTiuR68k0M9XYWY2anCZ2HC1cfquq4Efzog2EjgJpM+c0BgtQ/pEO07Y5EyXLKuTswmx
2boHFV6iPEbE2daF52sWkDbwLGGgW43tws4sEG9LC6yVzH44nlVM35ZgDNoWwjPYWghjsEI1m75M
IaSzT5X2Rylw9QVFyaS9/jc51AtXC2PUoYk0Hedm2QH2vAfXfa4bR2nQdTCTibYPz8/WSjHbp82U
Up8lCNMy1Qtr5XsChGuB4fgyALhh6ZqiGGz2HBULCKATGM6ov01gmSuCX9sWEwmgn68sphahPBYF
BJTkTTFuZNnd/n7+yn8owGxG4L+DIdbCVqkKGXjbGPrf9ZNyT4kId3gUEzUS8tUxMadFSzm4316q
Q5bSjEaZOpprRk6J8qRy2KF7XN53HgWKyvbxZ+pGCDOWATRJAFqy+UAOBIO4LIcJ/C4AS6jAYoD2
qWz8zDZV8AaK5hUTM/iMHeOyVzq5XRByigepuSNpC2Tl/fZacUOBjogJBE6AY7KgFlNRZB0gtiZ3
0p6S3F/kv6RKFAk45wBtnkNqb1iqcjVvNocA4Q5yLFCk/lLA113+JL3fW4dOOm4rw/GEC0GMYxsd
QN6XDoJ6CfSqThgIasa8R10IwL3ZNNCAeNVxboFtw44GCDB2ypuMWUQDDApO8VX3gXIOojWBA1y3
fqHxZS1PvXTtPmzq0uohT98XR5AY7LubbAc2YCAw/etOQ0aUdilKnQy9NWeIwuz6Et601l/ba0MP
e6Z2hzKXJpu099W+apFu5Q7XGxrVQPNzKnz7fvTboyps+74eGYUeazmMD6S9DjTqBnLyr6MXAJ18
Vx0BJOTGd+pzeQQFzq3s034QUe2LE/RMzBvSB3jAchjsvOMSq0YIOiUkO4rkyDCj0ntgxItFV1HO
hoUcVFYAZop5UXbwPBqTkIATAXZEppOBVdJ4U3VBCsL1cxt4BsisNQOpCOMMyjwMVQ3Gqncjql69
J16M3mwKORa6ohYT3q5dC2NWrAHrW12PENZq35ryQVe9bc/jWgznAtSgswBsQkVScNFVmYowKh9B
H552x7YQGEwkgkkLJCXT5qGFiMw8zAnoJQpArmaCUM31sJUeTDodmqWF2juEWPKjHB16jA+hhRE4
3f/aXPSWCwxLiuh8Vbwb5m6ECjpiTvUrBuxQuVdVQZzmmIugy9SCBwPkCEXIy1hjTUPclQMGXHrN
8HWrP7Vq5DSJ4W9rwjl3LsQwjjUYlTxaIHF0ZZB3HHNgjZ6LGgSo+dQ/6pnS+REBud+2TL5quCfo
qK/gSYlJRqwITSlDBZnaiMYiEp0XIHMCi0qQ9HD2DMClaUfre97DdhehwDbnakUt2IAGDqViW/7E
GinoaAM6LR7jrpKPwk4XJVUsABxUFfijU7haLoX2XUZZO7Ztxgs3ZC2Lev4qIQWbBEgSdMiSborb
YE+n8dQjqNP9Tz4uAzMJCRXQsgHRzY6Ia7ksYQ7ERnbaE7cPMyfoIrdOI3dbKZ4j4GqFHmp62l3h
k1WmiWuVghWKsukwExXRTX7pjUYQFERimAwhD1sptmyIMUE0mIEwadZuS12Q94iEMPt1NMMuK0wI
mRsQjYONre6OFRoBti3GcQOgnKBqDPB02mjAQgeT0qY0zhJqX/OuudUdZQf06j3gAmSfgg2Kugyu
99ClOMbrVJCAYD4Y4rTpd1X/bHrRRe7abFQAsTCcCFDZKyQlM067Ls4xsFXjChLSQR9gH0wCq4mE
MA4wzYEN8owQ7b36E579dlV2MKW37ZW5PnkuFWHWP9NBiaSZkFGqJ4J3CaCmL+ijB1netpzrgH0p
hwnYnZb2BICnOOHAuRFkN8oMEqjgh5n7pvmyLUpkNvr5KuQYZiGDihAqZfVdBXLhcNwv/x6NHd68
dgDGwyY9IpYcQ8jfnfnKwXIxMnQCIOI+c+SnbY1Ei0SNu9JIBllkUuQQZpZfrQATZiMAN3pXNQrB
KnFNhyZTy0KJCnjJjOmyzAa1WQi3BiaFVyd3YNV19eDLtjZcIaiAoBBmASKdPeCkegIYA4GQaXgN
jVc1/qIagtDJ9TaUC/EojiTk6lpaxg0BIWc8u7Z5LJrHru3dHLBqC9FAmvXvK9W4+YLNgk6HKnQY
5XJ1eqB+ano0owW+M3aB9nMWIYRd368AtoJpfALMKx2YmIwApSdxWssYtAqt+VTnhxrVaq1X/Mwu
HxTzOdFGsNkHgncxzipRdA7UXTDIAIAqJiUF4J00FYOB5nD7WBoPlXKU/jUxBB6QVyLe25FXbt2q
4Dqqe3S720kUu40Gbu++B1/YtrtxNs+FFMZ6gT3mmIODFNIWL7qd/5xA5qiGlQf1BIkB59jB5DE4
vQA1SQD9z26fOWiKVFFmd5lew+KsSs62Ktw1WX0/E3TkWZbHacT3W8ppSV5GCePP//qKgDWBK8OR
FYUCCV06M6Z/cjTQYyZgxn06L9wu/Qr+bcGScIofl1KY06CJwkKZKkhR98gMd9UZVD++7ps34vFg
Tii4UIhZE1kOdXnJVbDNEXBAW+g6Te/6PvJj+VcpehXhr8+H8Zj1KUqQ4eTUeDYYwGTwJhtPWiQi
tOA72YcQ5jBIC1yMJGq7JvEnEGeXIgwpTri5sBhz4w00vTAGExZryBdtandEP83dX1n2htK1WzXf
jU7wkszdoSufY0JNFk3FpMnQyOjrOxIDGQt0XD2IUxW1eNzeQQLjqcx4SDBZiKQzRGVm46TLfWiL
HmCodS6LYReuzZ4GI/j8OgM1A7ebnvXkoUuee9DU6fNDaipeHAnSd04vExWHCVWLnqSUTOkiNQDT
ep8SCYulGqiG5V65J+oucwO3eB1949RYmJCKPNAPf8aOH2LVS7GqlJhWUiGoGrLi9PTiLcIqvQZN
oqfDSjMmEi3jrMog057d/tTdRs74hZIpyOd0eIeFi58zR4Sqzd2+NvJ5CxQnOMoZW6Zgi1RGk05f
xSkeUf0K7evgqd+2nEgIYzkraDCImOBcVcZXo32cKyDE/Gu4R2q6lSKM6VSNlAWSIqwOUODKZW9G
Ohiu/W1FuLt2JYSJ4XPZ9JGZw1rZoN2k1XyXgThRscD/NvVft0WJbEY/XyUKdgHqdaOEPglIbWUk
wENq7iRL1IQqEkM1XolZkiYhZMLSjPM5rr9LysmMX/6bJkzwBhZolMcFROTNX3p0yqZzKWIpE2nB
hO+hz7Mhpl4ckPk0mNE+6rMXjYigkbmRdLX8TNCu4liVAwmaBLRq+bUIf21bSvD97CBfX41NE8pQ
I07MXQGW4Vh52pZwDf9wuU00Zr+XQUFSnXpw9dM4g9/UaffpXYQBfHOXvoDFcgceuYMq6GkSbBuN
2f+NVuNaRE+gvI2dbvwzag9heQaq6W5bO4EbsI3pkiq3YUGdeVJ/acBiV/F6KqpQcTMFG09mGBkg
wDVifCDO6jIdZcgYGmUH4PVs+Ss3b8BHWqJfq+6eZdFxx1fqH4FsQyCQtkK0nkCgmse7fHyJNaBc
iriJREIYt7CtIa3i2YSQ5DWcT4nyLbYetxeH79wfejBOEI5Sby429BjHeg+cfqcA69K2CJEWzBlg
znI3g/JgdqXxOUledNRCpk9cEXEGgzIKgMwEd/nLeJmM4OFO31cj8PLwFPd7Ozj8ey3WIhgtwlkn
IQaUkFErv6cA3doqABecbRnc28haCF2tVdxPA0x4hwuEoGEO5BbLQX7Ij6GTeWJcM14hFNCzHzaj
y7aSpYONvTYjLAs5T7e6Nx06PPo2P0D1imEr0SMzL9aouL7j/o43n6uqqzwpAEdKLQhbbvUI78uR
dRNrgkY6ni+vhbCnJlnQDJZDIyU4Z/bzon/CkdffzxyZVTdGOgBAZtDSP1vJwyK9joq37QG8vYJL
O7FR0gNEL9uWk/SL2mDOH3FsuOmqnVWNu2R42ZbBX/mVEMbL4qgZtLKEkNZT/6DD6JTdEEBJYnAM
eKfpX9vSRBoxbhbMLRlJbCM5s46N/aIkr/P08xMigMQNpGoZs+Jstgz6CC1ArxmuieU5Gr+S5JiK
wiRnIB31tJUMJsJMbTgOtQ41EutYmbcmWnKaWtspA+Cak+9z5bbJmxwIHI67ayzNRPGLAMqDPdWi
QbIzDNsgLQDNcTB4Ezq2zcUvPhU+P+SwhxmsmlpJAznT9JoO58yUd5X2vL1IfF2IDJY91HOvMHKs
KLYAoBEv7tQHRyOT0bSwvEXxcGdrqSAOcF0O5C//J4rJO80gXvKqhj9MiXRIuvAwkN6z4szb1ogb
rQGYBHBITCAAApBx7TgCX1bWQ6W6Mv8UNd4S7NYKd2SQRsfI5kPe68epOeN4decSNAGJJChX8BRF
cUwBTIKpo02MOZO0IJk7RcYPSKX2MdEBXtMsv+z+Mwc4bUQCkyhgi68qcb0UDZgrrhc3sBYamRQA
RZK0OFZdZO22bcrzEpM+ZqFebuCRjsnj1HAxm7JqFjcx+kdMf/mTVfxs5BxPQYMg/aVRji2PrESx
Nd8yHKK+bVtAbfbzW1mZrdMb2iA40XlC0KyDgWYUEK6Rofq6znJFgT5po4B8qwxwS4kTEXoXz2pr
KYzDUx6kqUi6xW0C+2WsG18qIsUxkt8LwI0EK3StEaAaQdsCABViX+9jfVyCHiCVixuqN6HudfPb
tgdc+zS6BA0gfqDJGlzK7AkI1A0FY9md7C4yOtHqs6QoN2UjAsTgaHEhhX6+Sn6qqFTDXoKUUisO
c1cBM06U8lCjX/oXUFkA1Yl2IIRvZFqXIppMr9PO6qGI8XtO7ntMf8fnMq6czPJsPANtm+3aBXAQ
KDZQADBoTLlFL6XlY2h0dmrIbhIXu6bdd+QxbO7mUrA6nCofne6EQ1NIbzyhMzlQNFIagxZyzDuj
9UA9rh12gat8t87tsb2lUGCinsFrzWh4RU5vgy4V/WhMlO0ocKhNSRs7pfHAdgjAxzsJnC4xkF23
bXjtFJCE3i08b1l4MmFnz4EaDmjoBOOrZLqJ4y+IcNvff+3aF9/PFhL0JdDTpsD36/MxzDwDgKqq
IN6IRDBuMOH7S4OKMIcvfZw5ZRDsCjBabyvCMZSGRBijAxrIl68OhDqXUauI0Htt2mC+8dTp9RPf
r6Mr0ABXJ+70zCkg5dM0KyMdg8ifk+GH1fvb389xKU0lKFNrKK3qV8RmAWZTmjFGP7KRn6vmRcao
sjF9UaNRYCfOalzIYaKM1bXVbCeQUygPcvzQJ0+j6KGHsxRAaifvzds4Y1j0uj4Mq2puauQ61uAt
mLc2ZUEXGCfNAXDBSgSjhbyodtwWEGHXYHunILq2I80H2uFa7UX9Mu/J+mXYBBgL5UdG7zPFsGU8
eLFzPUhtBSUc7Ta2gVZ+F3ZflbTY23pySG1cV8jRNH4bRr9rwF8AbsZJqnY68i577neLBv7tP2gj
2oHP1ukmURspzxgQjk41cN9Z5tWAbmJVTR4nLWCv9uSt8qfDcCqPFsgnY9cS7OX3F85LU5j0rJUt
OqyFgMTEWjUZbBvSwEXxLIHlxx2elQPxwhcU0IqnEOSaovbia2e6FMjkESn23GKinOpOy6uq/u6X
p+19x7l5Ik8FnSDCKxrWri4Bgxajp7CzVDCnAO5AB9Nr6ElOrDkyuvA+QxZqgFkAMIgGMD6QTrL9
CsFgY6Q2TzVXN/B46P0N4B7eBoo7ZXi86YQN7tc7Hk1lCCgUnlsGQiwbufRSAeBIZqKjxCmr77Lt
D6KyLec56kIGCwhl4EnUKJrUdOVH41z++BuyEhXceZfe4rEPmBiiTUkd7dIRUVqFr1PSGwxyscmF
PrbF2KsjcUflW2H9wXSyIZeOpg87IiJW4yQYVBZAwQF7Bvuxh3BsluGi5JAFXEWkF5mr9mfJq120
5/mA8m2+5L74aZ6zbGuh7MkMxA9k8NFA8Hbpm1m2IwCVjP79qWmjEwvd9DR5wogC4xsqAMJK0NAT
POq9loabi669nN0F4Bxc1oF0S/ExWG9X2rFNlyWxXAxBerZs7yWjcedc2nXanYmewCCJXNmqXGvY
R2huWUaRhhwzXvwA9TIJrQpip6Md4weM0l7uydehqycn7xZBawhvC4D2yTAB/6Fa18R42lS3NdbJ
cgvtax3Ywc0ox49G0R4y0FObtebbZnFvmWfd1vd5VHh6ErzVpuUPSSzAnr4OmfbFL2FCZjcYSa2Q
1AKB6TGqX0Ph68nV3jOx6ej1nnaP4WbMeM2kF/+Psi9pjlXXlv5FRNCDpjTVl/tmb08I29tGQgIk
JATi13/pb/LeuefEPfFmHjiKKhCryVwrMx0Xz+ZVkK31CIcg79OorGimg/m38P9Pl0IPAeda6ClE
mMn+6+Nr46nPxdgSaIwfiKy1HZ+475UEXpCr7z3+91zwtxuH34W3O4l+TBTzv73nROX+mPodqZy4
CdJzO/9L2fK3s/jz+XBVC8IEv+hvG659NKqlz5e8ElNexlo9QL7l2U+26r//jL+/dP9xnf84ANMm
lGTrmsMfxFZBBeXsEqs5t2Q/7tpddPzvV/tb4QoYJiLpz+Q/8GEEyr8+oYCwUaQcTwjKF7slzsvO
l3Xrw058+zchrn94Pn+51H/8Lp7LZst+DoNPZGE1zKg3/i/l8T9dIg6yHywBR/tvG8Iz9IK83KcE
5cZd0lwk/5dn8w9HAKqo//P5P3fzfzX5XAPVMQQ/gUOOKA9cCdUWufxfqSc8kv99kf94JMr3uB1D
/Ih0ukv0HYl+C4/9y436ecf/kn9/rhGiW8G6Bx7KfwLciq/W8zQjFR3sjnTriamHUUKBmByM5V2R
zvZ5GYf6vx+2fzra0Q8Sgx0GCFxiEfWv9y91XdBQGFBWwe2PcVdwaKr+V7L/Ma4glfcvgfQfHhYm
SlE5oSHLfzq/v15sDdogFfFMqkY8CkOLWGPb4P6//yKsSv7tDULxGUPyDU4+QMzgdvrXy2R5o6Af
FaTVBLH9vuo63rlXzZSEZq6bVnVD1tlZYCdQ5tqnyBl+QTFK97bhTvwmXBO9mySd7TE04RocWg5x
zgrPxkaqTAeswFbAfBr2JrLN+TcNfDqCx0zmFjPSeSOK1QTeWswzFlV3Pl16fk0arRN4h0adgLVE
FMCyCXuhzu0GfIftYGao5UOjRcxi321j0l9M448VruveF9iDhqfJENMdkD66Os9cXmAzst+KcNvI
eSaTB4hODsNX044wtWy3DCgk5byCusBNk1qTFkkH1WqWtuFuabUE/zvZCyYC8gKKR95tm6jtI5+E
Lb1AwhgzTQOYZKbyQmYqD1J1EHlYBSl7Tbwn0kCeFP389DGE61SBBmz2zcCW2sD1tViC8EHonv7a
cj96TIYerduy+UU/T7YIJyNPnYOsqRkFq/0mnAsPi0klKipZ9H0QllHYtzeLTKddN6djPUfDH7k6
jOuGfVdGg+yL3kcDzIj8lVublRja0PvU6GCfaJYWJrAGuwVrjCqA2JMEB7HXog/Ldd4+TGRpNQGh
39kZVxbJsNyldNX7sUnVY96v5E+PJSmvpL1xx9mPGT4ei+Da+c1p6YMZhGaEujEdm7ges7zXpQz4
Ui+C0NMaLx2m17EHtoKZgpbwsOo/2sSHbeX9bW9CKLDkZKxDkdF6GVOyF+CDytktU7GxdjzA+sG8
TT6Pd3Jo8IVznn7rNvfeEoz4HVB0sTJfGj0Vo9iyg+dWXffGn6p1cmQfsf6do1y8i73V3bPGTc9T
b6DGgTJiLjCgZfbRvMLtECfmwnMbN1XaRwO92Swg0pM3tRwtRo4v1EJH7gDNg7mySQCdDUOUORuz
BXW2rq0qFmjXPYY6pxcUqbKmjd+Qwndie09JR27yJqQ+aKzNO5Eth+vhkO4GguG9HY64unXbKAZM
k6/jVmzQSyybsF2e9TJ1t7rrxhputdfQnwYoPuupL5qt5zeBnZci65b2Ga3eAIW22JXwFPocOHaI
yBRcJk/9JqRp9mJSsgq8mZ702P2CC3H8PcRzXEaZDavBg45D0MW0xAQjO2Mv8SmD7XKtxhF2JVl8
NF2vq1kPb2GIoyszkVwZVWKHDdp1N6fcPlG26JcJiPLPaP9Y9gujhzRY8xvt0+GtifINQokG9rld
sx2jbc5qAxG2W4hVqEpP7VKsMgzrzsxPeZstZUcz9g2X0aBIMueVog0wQ8nUx2at2q8ijWu00ZgJ
VGwroi0HIePh/Kdh9yzSBQfM5+3jwiUpIpzwgnGfFzwQzTnxhvQQxd01mVRQbmoRdcg3UiCwbFXm
um6XQhXiTQKCewuSNq6WzsuuATGfJuCQe2zdM4wwtCl8wzAj3xFyzPs5LVg800OnxDAUq0e8wjKb
HtfWx6sEzfxyHZPgcxGgV4ZoAAXI4qCIaTw+MQH5liJpU/AJZPDxj2Q7ZorB4D7sh5pbH4dapV01
xHK55X6zln607kScqCJjNIGlUtQeF52aGty/3KPD6jHPOEEzPtX6psOEbS0lVft5DLcqX9Yz8chw
gF/RBtlmO9wrPxdTsTRm3RMDA6OsD/WtyxqDH5tp86clrj15c94Uid7CBy/DF+qEz/fauYeOh2uh
vU2UOsD+EJAPbMSQhpSWHQMp5THQHB6iVosyXeQEbM5sp3wgTx0xvJJtvB5T3s93XPX8RUXNsNPp
6nYpHEoQYvQNDUBcmth1CCyp2/FlVWVP7FgNzOBOz/NgvxsxQrzeRGDuZ16NflYDNvoalrPmzbHJ
OeAVodS1+aFbinlcUpRBSXwRtItLh8jNywHcwSGMRgztylTtPb815QBxSLSNq/e+dgSmrz7z3nPV
hUeJjeAj5D8xWUVN9jYLD9uApklK5br100vmOD8G1ouzMte9PUbZ9qVxn4uu3TD56bVDmYRbU8CC
8dVb2Fub9sm8a7u48Sqtu+XahjHG1eMAbkGM0ehxnuU+GEHpt4sfnbHPhxFSEl+dDcfTMOcwhW46
/6pS2dSk99MTo2lzZKiTqkQS/tKEzr8L9NC+EcI/Yd6gvlWvvdrP3feoyXzhPk4/Oiw3FXTMvRuq
ZA4l9CFMzt4SLzdLmr9tXg9jicRmLoKzXDSIQmzK5CWX0KaFnd/6O0kFpp7XHEsjhYRf1ReQO70b
u4EVNoZXW9JiuEZm33MXf3ihvXAd7loSPmVTduSjuApJ8tIJ70I32pciJSd8rC6aBqaDk/9B463M
BLkN4y2vQc798i0JqmgMu7PHYcq2pNC8wSLVKWrjezlNF3hoFxEJysi2BRvkrlFD2ff5K+LAn4Yo
hFkLvtOfsefddeE5CPtrMjD/gyuZ1FIPtHCZeYUlfHw/Zd6B+erJ9way8/jGK5OuH6EKbTUoau/C
MUjLJnA/4JAfFds4Y0U0zc8Ihd/+Ju6HmB3x2fU4ipfciq+2h3lRkG9vbETaFwl9AaF0C9/YGxW3
Y6nzwDy4LdhlA0isKGuLVCGCLa5pi34CNLNs8maJE0gWSVdAn7Oa2PQyx9GLP/PvNV1e4oWVfp/i
q/A74pZXQMRXO/KzWFCroFS6WUL/Tvr45IZs7/lEPqWL8ko2SCXOcLyMfndKPbsWaeL15ahkUBhH
3+WEHctIPs8W3yIOuNktXit2w8hR2sCgCV/GXn1ukiqaxMkLpieZspuxzbNCmPjbtPZAGngr5llJ
Iuwc0++liTAtMACUicabWIRl3k+6XLV3bRKmC48se670R7uZ88abe48m95NeSs7aP0nT4BBvbVRO
JAaluE51T2laminditUPakNp7Wvzm7bkogP9ETUhKWw0v8SDPGGYrXKNd1CR2VNNj2Jb/qxtdOBT
95Ek4b7l8xO22j9QB1wznd73k1QFissyULay8XjNUof8OrQvkJpNqmkBqy30WrjQJUUvu6dVYWCN
DzuTuo8k6E+Bls/Ems/Idi+dTeqmBy+FEY0vZbOPSYpp33YoeLxhN1h3m9jkK2ZjDMU45139LODY
MZx3NmHXlbroEwPYZzr4Es1cdsA/I4XZXWLVBa4NJ2xZHW2ovctEPO+Ss+ZLWnHOx+mixHpsMQia
yPhWWrWzSNZeu5Yq6o8ih50EtATuUdHe5GF3AQ956FIu7kavsaAY2FvWIUD69BFkL6R4aPYa0fkC
guwuj/vPWbio9BoXPdJh/q2m6Dy3/VxkokMBGz+vSF6Q2yojFda9/CEwYKcSwMibRZVVUYkOY6jQ
N043ofHhZ9pdVa4PEhv9YNovWSjHSs/kI+k42UslZ1TKaSGnADKRc+qKDeYp1Sa3h3htHs3K5iJ1
PdBTQ08+GZdimfvn2R93UzbBNIONmF7rYKptWVb0ACuLRuWoVpL5Mm/rWQ9mKnKGSJMPTBRGJnFF
xuDgM+6OEQxwSixQZ0efEbhICDeiXZmjo0giCTWkDW7Ba/ZuGU8fMPOZHcKwYVUXS3L2hnasWTR9
rUHjV24Js7KBGhyD+FTo53/0YAc8JrYNRWOBznuCjrs+oQkEBDN+8K1St0bmXUXCzq+JDGbU/HS7
IcFPAaFGUdIg4kXk1qzQDBnUbhAD82Tul0vj7CnI6FI2LZJwnGJ2q5WHoSeXGCPdMBExTpWwKC2T
eN5DN66YVdcVYNNqFAr3yXJUVB51evXC7oBNwWMU3wzxtwjcXRumxz5P8cQmqDcfRx1dZkXKNeRH
P+lOftfWfOUg5uISSr/w4x0IFpfGIl7sdWzlNY11rWDLtI1dCZeCX1hbL6hSuzTZUPcge2ymsuHn
qOdXTcQt6qT3bEouOSxUWTZUjQrLTT9KExRT8y2pf3BIrsvY7Cik1taZHZcAZrxN/xhM4w7NZb3l
ISvnZTyqBlJChhdoyVH49Q+GBTue0UoQVnmyOY69xE5fjGfTF5HGXUpjFPgRdM/ycqGyhDvQUbr2
Bf1CUMo82K9hXBqK2e5FVvEqbpNkKaaM3yuZPQ6Dt5vpuGc4UFLoX14qnxv5sGXWlESNB56ql5QF
p3gEtImy/Jooi63fAbbJuTzGKSvaND9oAgsFInaSPNkUaZLDmGKLUd+lhZr9WqfeLp713nUomHQe
X7GRtG+QkssuN3BomuLk5OO1rEeb74fM4uy3KBOD0+pQqDDfFb63HiaklYX8CtPhDo3V15D0vPCy
uYwZAi5NakG6F0/1T23nJFrr+Zl6OimTIV0O8TI8Mw43AUs3dlxtQvbOV/rQjJtf/sC41ch1cAHF
popuxHurYnZPBWaug5EWcz8WbHHHfhV/QhZXfG5PEfnssB86sGQ/TmIfcAxEId3OLTl4nUYimRKE
3ohFRywR/cKsL6YR8+TdzuYxCOe2CFY6vQQBavFmJv3jElt2yNdsPtOOxa/obfuDjuxQ+lP/5HUz
pL/MdJOwn8Y+f9A8O7CZIbGFAbJLcsbVXtrhJzHSeTd5mIDO+ZNc2H7O2U5m2Z6laZW19I9L2cnC
Sp6xccf7qYiJrZMA6lVswxcxRe7lN2TM2jJn3b6HJAvhcMrD2ysytP6Y0SgiCI/AXwCKQJu7U6ir
Sn/0f6Mr2kfJFt5CVFLcEmdfjRA7zBvvJxjjFnZcnvz1T+LS2lvagnZb5Ryv/bG7EpxYuUhVCvoV
jb0t2kyzIp1YUDcpCvYtZ3ua+m4vGshSje0hn2HZ0fpXCrBlUvkFsl9eGXd07y/yNPQr2wETKaYR
QECXeTsn+EmhiqA2RlMoK5r8ScOfePCyhvNFBRSkuZiSYkTNCPykg59uLD7zNq3a1vzuSIDYbF/i
STywWJT41vdsAfVFTeXy6Ihlo9d0HYuVb6WSAAo8d2lI9N5aVqG7QWs8HpJp3mFLsQjF+A5rmn0r
Miy0Qxx9wVft8z0c2sq0X/cof2s/Ms+ZBmYJkPfYt+Le9MGrWOwuQG3rdH4S4/CzT4f8hb1b5H7j
w26m47U2/F0k6mz74MP4YSXtcsy8dJ/3HVIRrJ17P7kGaXNoCb9DhXYmjD6aLq6XMC8VhCx9Q2qD
UOQn9Mimdy/EjXA5tieiOtKg9NGmZCX8e04JBIMFcJ1mah6siH+xZa6nKD1HM0eWAw3Sm1J47TVh
XrGudt/G2Sl26A6NhdR4UwmDiVmZlQG0VyKznOPYPTHOd2vc4h7N2B9tWHgSKK2s8o4B3CiLpo0P
wbbuB63OE/NP/vLcY2g0td6pHYPzzMMCm2xlFsXlKtGV6P44peF58bABZi9uCJBs+ztwl+imN2j4
8zuK/e5gg3jfsjwuW3dUfnjYKOIt6yqf5gjriJcoMl4329RNrNHCDdVASSkY6kBOqj7Nyh5sspcL
V4SrCgulRSV9iJsJXuaBuqIdZAXgBA81qHlIM41EB9UM2KwiveyyJbi09Bu2KiUIyUMPrV8pRRWg
SMUuaE0ieoT2Hy08L76AnYRZMN15hp3ZxC45hVtUKj7SnJ9pJsplic5Z+t5nep9t4jxSUSiX7TV2
RrBK+LLFnCJ+qdIhNiXIGVFc8PmNbFvhpxTS3LZUiIU9km+ul3oIx33KszrhZ5+sB1DP+ylTexl6
xYCZzD57xwDGYVOfM1EoOMJyyONq1e+QktqPRhzb8GbEq8p5VNBB3rs2R8jHDoOExz0Gw/Q4HpNe
lACCjlt0T1YsUCGvp1rhwQBtTNc68LLaUlUn8SnsYXQ6tvumMcXEvlkAdAJleQdVpSZvH+MUUDuw
kSKSga5GhwPgU37XMqgitbCrIaDiG0hoJj9tflJ05osMb6j1a+YeRX4VcKLKzK/e//4RjG3XKwxw
Q+FXre2fV5XfQCV1t0RiP9gJL4CCkSfkluT81Y7uefPdkwtg7KaH09Y/8zm6BEh1YFR2MUiABcra
aBSrIPmTmxw2Tc3V5v2DiqAFwtFRQr1LJXnZ9sDTJbmu/Re6oUp0vSsS8eqxbTfFSKTjWJkQrH5g
QjhDbJctNIUH26JZohMk6RuZ7ghAjibDJOb90DeHLUruumW/4NzU0SKv3Atf+9R72waE1nQKvP3q
UyC2G/8Vj/Lklhbwp4+1r7iG9Fe1CVIYoyu045dm5UPlBbTCRE+GTtzhLrf7ebpxISbeYaT+MkdX
jcGDVP7RW4eXq8tKhlFAOuT1plgdDUuZUTwdGs8Pg3u2LNiT1AcuuEy7JWvRjk76BiKxhYYpShDU
fnbbAciEfGg90QUVQlfGUfegNnoGnvqDc++aMXjl9GYaTW3boHb5c+e2UqeydpGgxbQugBHJc9zQ
8bcbXfKGzoqc7UhR+POtceQU8WxdypAKrCO7yYl7dCHB15AvvMaq0gd1TVeNq2jfs8CJHU832Gv5
qAwv0RqQCIibTv4AiSYH1/uLLvxgTc4bTZEqIwGM07q+mMmmTxDq6LIitJo+pGRJMe3H+xSzLVNE
9lscd2C8JINba9u3j32bk1rzFhCW5/nuMjQ01SehhqTwoXB9VkNHj0rYbA8W+DYDPXvq+6yFELkv
Dp2XN0ADx2HfkqivMRXYnfLNB7hIM/5buAwG41AVh9CRadCuOvwL9DgrfIDY0zYzPpqfyH+aOqpv
01DH98NI3VqAEkJP0sshfZ64N73CM4tDyZVoi2qTb6pMSCCLzadyFw3Y65nn9TOdRfYGaia3BSqd
/t1rUBKsg2mKsOu93ZjaoOjHJSrDte3KDCjFWEwCY00B6aBwacbw6lw+X3S24VRvZKU4JzOqSAz5
rwfVMXGr4ns2e17BU5MclwFQ4gIU+baN4TKQAWgrVSIA6GXMx0uvuY4F2jeBmjtNxk5XnBjVFByP
BbHQILCEcXc7YexN7O3CUKrSPHjKVWbo7SwDoJ1wnAFTDdWGFcBiBKORzMQzDtvUYbZtcwCXcj0l
TZUr4KDYP+J9Wy65NhrLqEv6ZmjUHhzGgq8pZeudF/HwpXHqB3oYgWIV8BPlLcJDtL0HmcEaYbh5
5Zp1m1dkoVj20BVku8FT08MUoGO4AZ2uXxa3zX+ILxGQaD/W3rTZdw3m5TwliC+tzON9EgpUyhaN
1YId0kEx8ph5EPPbwDAAeeoDmHiaYKGsYCvGdjvgi/c52dTOH3O/nkSQPCzjFB0HHasHDqWsyyLE
dgrCDsmShogFiyO1+qkuAAzBpjBqUgRsIFFTIFDzjPDaXhomzj5jB95tA3ZlNbYvljyBMXIksndY
QLn9wmYwBnnDTdmmjD4AbzTvYYxhzLjj2yt2ev3KLEPwqtsWb1CT0qsZV1nobRpK67ujRnFSryw1
kEIUW3PHfdpc/LkxL2mONa24Q3Lqo74FWp+mr5t0w34OQaGNK39rPW+o+gT9hu295eiZWBfUITc1
CWI9zoQ5Dt4kzkxDSNr04d7+/z/G9UODSqyUAtwQUdOi8MhefV+8+Ux8d030/DNPXDaAuoC3bTEM
XEx247cRwLLZPK89KOGA6xpM6FROoUGTbGR4pFLE5SAhFLYoDsmr1iR7bumEZfblGS9XcExXow7J
Jj8hSw9zPI0ynUiDredogtBx2p9hfP61hfoXBzyxhqGrp5RmVQPTrtqx8MFaTKJZ2EM3Lv+WDtzE
BAnEu7Ztyfeq3VSG2KMDrDBizkSStQBmRE6cqA9FDb6PukAP0NtnEYlKsExwV8QEbRk3oy6k9rwa
VnTfqC+A+TTPEI+y1dIMolqbUe0Wlw/n2KfTW9PMbrdlvt0PqzTgwRpyXkYe32wNKtZVohLP4wFx
yLxyns6INx1A9JbEANe2N0ztGmxP9FNpY/KJWEjfIV881iAKp3rrZnXeulWhOm9gvChcv1tJAiyE
cHLdfmTLsMnd1bzLWNEFnapHLEVWS95RzGSlw2HMTGYQG/quykY14eVqpgsBmXGcZC9++XMC5q2b
tiIZZfa1RC3SIwlYQaQFbhFEy9GEfnvGC9C9OE5R3U8Q8o9/vjNUg2HS2MMyT3MUJSKfrt3QqcPU
I5QxlDMFgoF/SBfdggtu5lMfeZ+ZgvDD4IdpDW/qrYogcQCcBBMTDmJf+0DMwCUX+S4Twqs5WEyF
AzzcmTlsq8VYbx+B+9tnAWkfvTVufoWsBTnXD8N5MFt+O5spi0vpOzdcMyOi5JBvCe1K4oVoqlVm
oSG0tppUkIrIwPUMGKCKRs+9SZCF18bFIVxsw2jfGLRXO5gQ5nvM6v1eowYvSwhWeSaA7lW6zqBS
/Pa5nxq2w5TMeN/EanpKodv9NqZeWoOu7Uob0OjQ8Da7p9xmVwQsjO/6XrhTU5YewlyBRuK4HS7n
ourWjKCZUfw21pl/oDD/eTEoXwqPec2+nX7Qpi5vUbNNctnl8UZqm2nxaEBc7FwHRPQH+Mpw4NVq
kh2auPhzGGP/TQ+TrVTWNaXJ0DaUbhb+dhg9HxUb5paqLdLh9+RbdwID3rz0Xc/qdRzYHbYQ/Ufl
+cvO14u9N5I2cIswATmSaAWEIPXkHxDcesz35eYWe7jyaPD2naHqDbqCpRabisFoj+ACmtpvKYV1
rj/GQxFnGfZGbErsuV9icrXtyC/rECQ70Lz9Yyzun71c/tCaRaZ88Oj9qD86t+Le8wbhFXv33dsA
p9IvIuRyRBRC4sJSR18La8jlp3+5Ylts3AH0f+FucDu8TCiZWdKBUrfJc8DCFnLaFqvHA5Sh++Xn
VMagYPYi77ZrLvhy0I2H+QQ0VVWAsgKoSWdPXjeFbzpU8kgJi48McUDWpPHSXQSljqu2nQFUsS01
4wH4Q8CVru+/usZ/ilFpHVjadWhvAUkCL/A9eRzWjJ87p4d97NrlGngqAXPaqpvAs7ZYnW72HiiK
AkZ7UGfRGOkwpvnp6MA4+bFty0GM6W7VMwsKHVGvaBVNXNHCymcf6345shBzHnIzyRkgAv6nZ+w0
I6VdTNxhpnZF0ptSFkkAoOjw+9A61N4hf/AUZR8eN/E+irbti6lm+04Gr9tZ7avLhCakBu/v3drN
yj3zGPK99QJAsc5414WlHImSPwKUnEs6qSGqHXagdsEcmzfl2+bLZBZbd5ZP2ObxIXdfAOnVQ7lu
jY9R0bkPLjE2uL8iO9E3LE+RQ79F65PF7f6TdtN052awsWAtx4PRKi+8eEn+qITTrMimST4pNrtj
OGG+I1+BZYYiKsCeekUEfqnYQmBA+bzos80A7ATCHy+ZDz0SnJF0hHSeStui+9ES3tGVyEcnW7Ck
KThg7m36EKBAvQfk7K6JyOJzbLLmRmKuLCiUQW7g3Ea3zpf6FcaCw5EFIz+4gW/4WY7a19XP7d30
05r3ljmgpsOMUyvdUgy2a1/5Gi1BATmt9JazpTu5bCVXrX72q/gAcAEbn2iulzCpnRdjZqWPFhiX
UyofgCgCdvTC7WteCfumtNnuhtBPd3JN6Ufkj8lRK9FEdSo9LffRkLcXMKcolx2zZTTHK94Pvj61
Ihx/I3aSx2ZMGRI6GgsAV09C6eW3gfzOXeB4U4OGEAdYBoSvQ7wdw9T8QEAY4knFe5c27mttIVOT
aX88qHlBSx+C1UNdMi51Qqi7sahknvs4ns9Z7jJZpKv9yvNJ3jQECH3WGlaBL32KeykB2VL/Mcj6
DvqZety7dYJJnQ5Cts9BTuz6AGYFQyIxKubNdtel1P2Cr5U7BfMY141Olt+9iuad7Fr6a1aYBaAo
2XfZyppSTqhFnLNxiemDGDbfMXCOmaXHFhhMiWrcBz1Apkvrkvl5cAIBTNjgPdx6+jQ21AVAjFa0
OjIeHzDJRcHMLOuOsibbdZv0wVWRTBS9A6JVwvyTl+DBSQHwwi+MDYCr6GU5jw3hTwyNx2O0KHdc
MmHqeVZe6aHxhEkfshatAGTKUw9Wvfx/JJ3HkuNKskS/CGbQCWxJgJosLTewqr7d0MiESKivn8P3
dmM91n2rSCAzwuO4B66GdRtUq3E1QuVGMjWejZEd5dyJesvR4j+KuUZ+h3Y8jK2dnfLRZA49j+bO
NacC8qSyrqMzttvesMrLwEGG5Ntbj0MtxmNXuAsTxqUJaKnoIebNNDjGcpyTgRegRcv6LAKopmlu
/GdY0ORjqbvlZwZCf8ylMmjIxHpoS93DtiWanzscN15Slx/TrAvYqLo5lNL38ii1uvG5mEL7khr1
8tfq1HzwqnA+NuQ37L3E6Xe9vaiXKpVrJBum6jsrrzwGZ0Ou1dZPqu6LdcvLBYGhbDE5Tsaxy0jF
ttC3eJuY6th4lv/IPKefsF1+9E3fu8HJTATJfqmW/ae4H8ej8e6QlPuS2aY489YFW7NqFPOr0egP
wmTCvLRMq0qAGlpHT8YDB8pmFI2GfqP2ymr1ykxDx72XOfspDSQJKg2TBfHQGepi6+aSm6MPSbXa
C91nVVSnokcNAatYL052ntP1u6qXp3kdTk3KV1kE4tsuMyAsqix0yoGq9DYNuj2g8BPP4VNf16B7
KU8O44L0/74jWocEXaO3vqSrOUMc8V3n5aPgxqDjMrnFONayHpqv7vfGMNycZtzroaDFFNx77cKG
9qo+g48AaZi6Ap3IGdjMnbcN1PivzdVj05aUsrU8I73vy9B4d1H+Vq/sT2s3UDPWVHShQhRLPeO0
BLAZVX6QbnoTtTdvuVM+2tXam4ZJwZKfubqYYoe3bliPaTs8JGv7T4z56ziaXyK4vw1jF9Ejv/ve
8pf5biwSf1ct7bMn+wU4Nb2lElLDL14co4w6az0zr71bEJotkCzji/onqaed5vMBb97k9hTVRfrI
cpBt7nWn0QYxbvtw03VLrLwR/bA7+EMTF87ABJjDrCCcoJ+umMHDjefmtBFuupvZMLWm4p+7hNck
qH88nf94BC1yaNvbcJn54vRvudiXZAVsb+1i2fLQ7Vnp9VrP5lPnIAyuujDYalxcapMurF77W2s0
yfO0CExuk7e+OCZ7hjahV33zgrzoPmiOOnUNc4vhwt0AyswblTnmv2lYqHDDF3CXP6rnoN2kKmMk
X6LwchKd2mT+zY36NKai3hpTAzRIy416Sbi3B+czJWLT4GfarKCaMbrByzS6bM+hVTR9lr90Y/8g
6+Cw+u0l8ManOoW2graUrFni32ImzdRtmdDmVv1tBcV35yIeTIF/0oY+SGtgkCQizC1GrJaWrdpt
dgrqCUCHQc61a5TeBrxxG724b2JZkQ5M4xA2vn4taNQ3Ykg+c4zZFX8vIjkXGsEe2ijQpTrMrUdk
8zTbvFALtyVqRDMKzv/SG3aB039V0rt0lvUfgiezxHL6XprmZDf6vzrRj2yBf+fWFDF5yZd2CfvH
DjYRdIJakeyNgTI0OyvBrMYZeBRs1iFsPBpZGJeB78jLQa6E20VNXU2gf8W5Xf0SLahNGZR7n0w0
vhnUvOsmZ3SyHpiz7+WabCueYJaJbNbBflCBx/8GBIBvve+EDqdYlimKfl7uZ1meOiPUiChhxgKw
fJe4o7khd+ogBvngpbBnejiSjrjTzfSvWeXvOAtwLUUwVKDMQ6V4yFW+VzPrqdiGx5X8MXc+sn8W
B5nztDK7c3E0Np7xmWbypBNjQNdNtkIyjgvTihkxs3HsgNA2+sIekJPS6ks2cxzUVhVXSFvpmL74
abcVCxa+oPqwl+S6KmbeXkFTJ92ZB5hKNnAOGuY1MTvQAZORbt2DeYgT8U8Mbrxj7oZHRnYIFndY
OTSHlPq2+1CTeSbr3uU7qZON37iPrYFwvtTz29gh/Jcsy33OpPHLe/GoQufQC0/uM4n3zmkhoRxr
chkFFlHKwdXVXWwESK9TG3DumlYZAeKlO1NPl7Hr+Zx7ZLE6WM5270cegy7hzIfUtx7qkRPCbLyj
m5fHtVKcJQWep0LO8zYV9mm24JlNqzA2OAIRJ1KsoXo1jrZowOV1ZyKJI3kBP+3GiTlpPT/raX3N
oT42yZBfe88+9FZ1YLa+046zhyP4q+o1drEVten6ltjr2fT9k1t459mpvy2FKpSSqEP7VR3otkbU
VAYsRiW39FZ/UOxuzQKd6cIvsd+PcaAKTn0Neh00AYpE9dfu1FdjMssnKI2BDPErvL077nNMrXYD
iZDC7i3K+8PIoYGj7qqXoC1/OpFfHU/0+P05TB3DoupOPmj2BaFBzMFsdKWYq7neQOf67Avp242B
sj569U/uEpVpDNZ2CMxrrfRDtloXbBo/tsqv0pPvhtL7ck4uoB9/W84pfqnsv9koSDycgCh0hUA3
x0qWb3bCB96484Mx6V1oQN4J8VZOAQM1IItWPCt5rwMkfX7+bqZ9bMxhJPz0KVfWUzs6p0oxNCCD
oa+DaCENJtU+RGpe7soVnUq16aEf8g+VNqdJ2g7HG1abQW4tCzhEdAlGqBbJuJTkfo23Mpljh+YT
9/upCMWlKLNPTyRPdAKvmZ73pa1fJjVcRuDCBiK2FcnfeaSnqII8HlByqOinJ1EIKJAs+S9zEeqH
0nybWnEcKLMqGIC8LWnpyokoS/9oik5tOf+iYg0uabIUW9IZLkTrqTvrPGxUbiAn85nZSX/zNE6A
pWTtppxP4ZJFMhCROWt7M3uJFROBwIB3+Sq0BXMtOo5Jr+Mz9ZB5uRIHjooh2Y628WQ0i72xfLc7
FJY+ppS3+TrEbF2jpTSsEZnR/E1t78FqYNhajazJn5yb0UTDBsBOlMUZ1cQZa//mJrBvmOb+wBNS
GabTbR7vszyTFwcFNGQK3EsI8IVyPMyh7Kvgt8jHj7IdXkXTv+S2kDtWYLQ7Y2I6p5zhUEi49pJ5
L7Zx89ODYXgvfcJiUqOz4gYVaUdRZ3ywJlK9z5QHGxHWz2XT1zE0lGQBpvyua3S50GXQuCZtJAdV
x4h6cWtyI3tZ/Shc9QqStAP/ax+aWn+lHsADPdlvqYKt3TkHrPFdxKq+MRIWy9kaY1GHyqQH4Lhl
DlWGwHdtXW/DiQZ9yLMsMmzekMlYrp0/kfFqiPNYjnsZpin3jc4PqkhUzFMt49YrvC0aCQDVzH0z
r13GMWTR/pfLp07vE0ga4o3smCpmXF90beNnbs32cXQyxDeuf6Cl5K3QXA/9Mvy6fZ4cqjYNgSPK
Qyg9HWmvbKN8yj/9Yt4EFVI6qvrRnue4EIytQ3HMxuQk2/DLctYIdOuxZ8n7BtAXsiH0LiWQQply
Oa9VxN/E0DEYF88HgkkNJlPBNRkpyxGFMm5BIVk7nLz2M3/UesamHnHbI9RtpJNc4L26LTf4e54Y
vzKRJ7cz7gxTF8/mdFjAHYvO+I9EhaeSgjfI7Fvpm6+iH49rmO5KdC3is94oWyryM4tt23uHeeat
S3ZmubxoMYtNWdptPIjwp4PpY4XcVtneY5LqGiipeXT7YA+Nc6gK48ep63+2tXyxs0xvUWq+V9ky
3wmLZDMWBsyLqNatKuonOfXja+6KV2bletOzjHBjm2hHnX1z8nLbe/NRjRgDlxWFI6iq2zKKA1zo
k7EgBM9zkx1Lq7wyc3gvwuSlMoxTNw3bccmQO1Vc5SHYd/ZHJhVXV42s4nu33LbeA/S5OjSI6ppN
Xv208mHiVnL1wO+2OqxOqxm8ZClXa83zUKbNjynYDFNUxtkRjX3NXXXt0zCh0rf3Ce/Olq1mqPRp
00VjUf4sRXYWbWtHC936BhLQ3Hj18Ke3zHljGc5lKrLHpgs55h3/sR4RwatqXtEvG33zTZBiWfi3
fC2vmGsPWePezGlojnVCMTZ5k7MZu/bUGCirtvw3lngyIM0eDWX+Qf4+ZoZxs7tsLwUHPIsD9/Vc
R03KTwTUV7ndKfCtjaQM3zQFZvTBFHvmg0wx5/dVJiju4dPqlHvL9PZ+kb7WFruOx3WZDgW39dVo
mv7m1GDu6artB51aDca9FVSHPxsOOTt1zo2BuzlwB4wSo/ffUmqGnkRxjVTaqyp/5eral8Xs/5uK
FoF2gJeojBbURVOY2lSY0G8OgsYY0MmnhXE/e8BG2OsVDXq+ySGDYnYzsms32qEG8umFz93aAl4G
WXpDoizOTeNlN6efh2f8XeuwRV+ZXtIa89VgqgZfFarmXC1NrC2dRX5mNTvLqZkJ+W5yCjyisN25
aGLbdNOnzKjLrZ8ZSVyiMU3RZBvVUfprvbeyLhy2oGDjd6mSkvuFje1GAZTMB+z0j0XZN9eCJ+2G
k6y7DH1vQzYoCsLV99TR41Hb98JhOt/mBs3X1EbDamKGNvtyAyBKaKnLqHgMRHLCSIJVg+Z9E7QZ
07XR5ZVkUnESMpu3g2f57LHSBrJ/+1qkJZmnflY5EXN5+3vNKrWrlXxbq2ZgdKCbQ0hg9aMpNLFr
TQ1s0GVz+dtQKd0IL1o3iuONJQ6qmSDpAfVmr8/Au5NAfcjCdX7x04lnDPkubopuhWuwA/VJwHhW
Robs09hJnJuy8+G71+WlNyQYo+9UziNeGXEdhD2c3b6anseW9oDR+t01Ab0PylAMj4muBxn3RuE+
M8RiIYvfNfthDIadUXvWoXCC6SK18J/mkeeiTFTw3qrGey6zwH9c66H86CudHrs6seP7jkAGb0Gd
ISwZ6RJSzdowJNlahls2eZtb4Vqohd1Yci0z0X1XeKI2hcn71kp69yjNei/dOLb6niBNbn1SlodR
r8m1M0ygDT1IZwQIDY2/QdWw2bQeZ+YuDHDMLtaK5r5KBqY/XNohgJn7lZf5zPJoN/dZdWbj2Mkm
17Qiv8xIv6B7byJc3uV/E0ucjji7qHgTzk0vC7LHvEarU5XwN1NmQLX1Kn8vQEg/53DNL67y7YeB
VdHfte71+wSrH7M5gbGkQ0alTH3vj6ccnEuzbpx9lwpx6LsMj4A7Fd9zPwV731HZx1Aq1BxsCPXJ
4RnZGj477Ti3dYlbSjkHV4/tCXhfPJBOIG4N5wd+BPXfIp1p00+qIsBepKjeMunHdWuLwlnB6f1q
36EoRKY0JCPe1H832GQ3RQSJdRGRndlrl1hEodG7OX2U1CH1QDcPIEq+FN6xQ1bERzXa/hq3url7
CnHKPLHRzdOx/T3KIYdrTSqgZ9sqY4CB90WtO4aONyfpdkNI9zJIlCuDkcuzW/eKWyisopGGj9Tz
pY3w8BgXkd2dF/Uo4jLwmUridowCw48aioaNXaON1tq6GUt91m2S4fSpmt2KlWNnz0Wya0XbxZM1
EKBa2fatqwb55PL7M+1fNCPdTuzq3HIpj6sHcw2gsTmAQiav01gDQTTP1Ozbqcft1KzzdpXdsfBR
06qiOHW6O6Z6+nWWBBzCRu8RFxeKmMEyeVsaL0yYiwm6guJ1tX2+71K89Co9LP5ws60aQKNB60Sv
CWFJXc9/tMEVmH4uchvOy4PVF7cyoxz0DHnp0vZBdENs+vl0JAHkwTChcQjA+bt0fYP4Z7NJU6r1
Iq3OOFsWSmKZ0gsyakuvTYDaIpWjfykzxzTOjRHl1jFhFgrPpw0a58mLUpl4f1BHzUdUVX6slPEp
OmEBvHwvZAqQ5iJ0W/yqKJSWr6fdkpTJh3FXqxdnfW0tllVboVm/9Ro5qDE58p1yjTPa5igpfHaU
pTmxksmICy2Q8AZ+OLxamZldSOt8yYcuj2wlnyYncweuJZnt6MXGn6wQ/b6fw/57mPFEJZ2uj15e
B59ZX/vHzq5DJnEro0d36bI4RVvGMTwFuNK63HjOM3ChMGv6TWlawORjp4LIZpnDeWXFWFQq+ceb
OwtYb64PbjgVcZ8mZoY1EHfQsqZEs8kJIryxBloOyE+zACWq6zC7NGPl4Lix8v98o02/CPEVEWbe
fFulob81igRwgnHuF8U3oVyWVyGPOHQw1I7NuCHJk6eN+Jg3p5XOl1da7l6lTvlTJ4pF7CsOfZ5Z
vKCjDxpgiOUj6IJvu63feJaSd69tDWwDKqevDzGfPYW+wdOja2899UnbHgIoX6jQuzWM1JQAGc7x
fkldSPHJeNkzNoD2Ehpu/69Wqfy2+spi/qR09oD1sLrUfmudEKPgvJXrO5Gz5OpDWzls0mANj9kU
sveN8/Gpd03c0MOdnkqtFTuX0bgjT8vI1D8Imp/CGTE2KuWdteE/q8RhA4BZj78jog8JE03QxKM7
4T7KmMjBzPfoZfiI7skJs+LY7O4VSmuyOc8Zz856PyA8JgHZNrPD595hK5RqKeFcp8uP8IFqIy3H
w4pmMK+oG1JwGO+ze3ys/7lhWcboKjC3XT6DpssXMUzPNevId4a2wofFmsUespOJuaLYGT2To763
19ZnVOU2JyN05Lmc/DcCODJIkPQjMLiB+R7Eqeur8alPJi71Qvj0NbxM6svhTm7vQLcbo0UhyU6I
YsNAuTZOdXEam1bJLXd79ilSMAvG2tABFRBQ4evu1XX774BWdN4Ubeg/Mr+YXqGXGOJ6KRiDYzdN
SpU7iLeiBSalIgwKJNAiXB+GJmR1xDLWSR1bmHW37gg+Ui0uQAiGIUaoqeFzh0kv038VpMduWWin
HdiOWEuksXgsxvySN7l7M9zM2SQePIm9jCk9qHln/NryHOoyiL0GDNsy2/xkU2ptC8f3r6QD6C5q
jUGPG5YUdd1tTu3sY6763tpygTrXPjCaD6FNivCysC69I7ufdLazfd1XkmLPKTL672SlitdN+sAU
CzOP5fkLc4KGnX3GClOtGzU/aSnXB7U6Sb5hQSG/g+dWXsxHydVdTerb7/x5pXo1vZPW43PCBlDc
tSUDasE/vZVmqxL40bV4zHufaUdT1O7bsJj5P+qtcN+2gfHWmf78FGC1eRgywSaYasK+mVT2uaNb
/OOY2fA04Ap5quq7b5gENG4tl3/Rr4rpYq75dOIVQkzrC1+lEVhD/6Pt7qvTw8BilMasgH5z8tis
iTmIyWzpyiCrHC9i8da3Lujcd6PzLSO2XMj5OOd+Pdo9ctm+Hiu2CGVS8+XSstC2usR5Pycpq7gC
cKsnO0z7h66yuw9sbeoyLuv8abKBKPYwVPk8ZqORAhQtz3kxoFL5oZZXV3nBfxmuoVfPQ++JJHXo
m2hSPmE3ADMscXvhrhpsnpSymyI9hhV9T1pi7cXKk/2/UsjqCe9VVLJ4npnCvhZtn3GvLDXEcaPz
v2T2ZIc5Y3VpaTQVeQ5SXIZyVnlERWDul6D7jzxi1vXi+fmyUn2bhHLqrSrVvcT3hjdI6W4XDKsd
2amNvjK6bfq2wHRtkT6rE2uWxq0/s5phLDk+XX91GK5W4Dotd1A6W+jvw1r257CpGID5WemcJqux
cLFiEOTVw9C0LSvSg9Da8tc1GVzAfUcE53nwbQyOq/GSBKQU8JOWGy11e+qUOW/HwJLQpnQ/rdOt
HX+F0pGHeHHGSDVVEW4qc+msu31Y29tpzsDGa8y0uVO0TxxCwQB6yl1OCd195wYYN/wGIF83emB6
KRjkK+beS4uDbX6o7OGP3fX1CxR8Y8fSMf8YTv9QrMX7kMBaZYq+tTHD9YMTiKNZF/2yVUYZTpvB
gK4nS9I9dVYyfDU+tYVll2801fm1zvLuRU9K7fKxC38Nsuk+pip30Rd8IJ5KD0tslLbTYnBxENwN
5vd/Jm3+GABoh6C8D7YJjsiT577QRF2kdX6s+qz7zXGIHwPfCU+2V083JVhuUzoOv1/uGUDmjl/+
k12eUTlJj2SOqkipIxL5a6bTjCjf1g7D9w4/e1NAPNb1OPwrCqyqUDkITTisEOyHBYy9Nye835Pr
LkQ2zLa8jgKAYQJDfBamNxyAvi+LlzqPNiiMw6kvypox9+R+N9M0nHu6OtojT3960kruohYeEDPU
v9Uc5P81CZaiZijQiFurhBnxRYVPegnSemupCirO613xCdnQxAbnyRb7WHGYemRD607FqKBnFVId
ZPJMS69PFKTl30x6035kmoJzJ5hjTZAU4odJRJLq2kM1heu+dVr+u53d7wM7FecmbH5mP3jBif40
l1m4aYNqpioZl6cg7RJYtBmpBKiMJpOlzkj4hqf/dnelzw9EG+vKbumPTTfOdW9u/d68CCUA8+7s
fWCuDGayxP+ci+JfMkksdkNq0ZaRZTJlIFNuYaZbFtR4N+EX+TuJCIBRNpmbJ1OW7B0bSIbdd07q
ILT663VNNR10h7IcewqvV5S1CtXbH9Z7qVgc4Qi+vC6cb/M6+3GhXBWbpvhKIZ1jD1zh1c96cUg1
DbSaqrHe9B5y71BOwzuZBJ/QBCxk6PuPcfHVgXVDGf7Lxo5YoqKiMKy7dFM2XJ0tFx82PKZfZop2
PRs43hb1WhnmnWF2tkVLDMIQLgTHqLHbuhPzdw7risoBNDEThtNs/Ipjp66q5aJyjwEKLOJfUA1K
kYbtlFlBkkg2oJlUBZxzYCfdn7rO0ze34qOEfrYYLRiCBFg9Qm6hM3RnmdrjGeaVlzRHZVsqlRxG
FnnukmW+2lyRW6oaGXlF52NhcJgadnd/CfILY5+7SIZMQ+KYiqcW8Nuf0G2wbKbjaV20++qhGhx7
y8FNMuWLd2mkU56xnIN7gRqdZkNjgVwm82IJshhKFgZGAUjHxmVD6mFeAc6prvqvgPv8wBnSXQR8
4rMtV+vdNqflJ3F966gTZR+Ezq6GTP52Wf8YsFYCCDO7LhkurPCOfCI8flV9+jEn8ysuoXXDtHBX
19XJc9Xj6LnAeCJ4ZNXnc6aHgzbwc6a8T9Q0CKI2dvrGfBaTe0p6IAhkRoZV/sHEaCdWzDNYcCOc
/ZFTwwUzTfBao41ScKzBTB8cFeYY5znLCxcUlbXQB4HvoDCl2KSsD4F9T452dq+MGsFd4TvlLhTj
O3r/A1Fzb26B/aip1y8rG/8wTn9Fe103Czr6xgoqve2d6jD5frya45Mv/O1C4+TM4pTP6bhZsZ55
pfcQLOurDbbJff00UI2afM3kBVg72DGG+FnWR63GfzEGu3DJnyTtzsDYhLCWbAAjrO5zkcKJydy4
MEvY1c36B3PkrVHNY14VR5Xi+x2yx4QAg9kzrhZ5w5vB9yihJ1z8k7WtbS8qesznVrLFYHlk2vsN
s51u1jqNqtZ7yjODd8zfFvZ4XXLqiWYNjqEx4FrBjeiTNYAvKblldc9F1YUPYkm/dLZgNpIP851/
A3XFlAzFmFwZzj31KxO7DKtZZziHlifOr5BaykZRrbWx45HX4DNhXGXzms0Dy4DUgxHQu1czAPU0
8AjOj3PXRsq2HrEaXoMFpBwNkSbbPdQVLpNEcE87l1kiNkgEG2F1z3QmtEbBup0865GlYE68ulYT
dZnxkY5NBGXeMmmEVbN4ZKeMcXp+ELBV1koswFD5oL1afpadeXRbjE9tkb5lCpNOMjrdZi7EyW/Y
KLEGeJKJ2z+MvkUNKYI93Lx1mrKmOXQBdZeTIcQunMs9ivwUGtvEt5+6tiOkq9P5PViKzmJY11vr
1V9jQ37XQFRMIsh1zQb0Ov+J+SrfnXsb/OXVDHk59ZzsCcwktYYvachJjvKTV4PEot1sug9hYn+1
uo9mD+mlnNg5LvFySJf5X5/bt7zK6219/51bdz8GIf80MFTvGPQodXgyOY1mAWC8GGZ4Ekh/gQVC
QAjWT3jXhVSHXUD47UYnpsCsqc6pCP9l64R7HorXlm/ATCfpTg/km0RS9od5WCIAvVdpBwYEsnSv
JaRum9y3iCNS4wWAMF0uJCIdeq/709sEMrgK79uS7J16vRbZuK9b7yoKVmejAtd8t3OW8FkG+4wJ
wsxuaBfIY8rKMy3JS9onkfKzrzUdoklxaE71GVsB6yzst7oUO7wNTtwH4/MgeEYJITy01bpzUv1A
a7HlED5SyDEzaKMJNqSp7lo8aRNuKvZ6Cl4604xcY7isrgbFlmdyYw5ln1dsEWeqXZOx5awNnZRg
NuTkEqYNKS+ZUtgd+yyb7NSx0KIpycdi9mL01aVhV7dUBIsxUMD8VV1W/Kg69yJK3L3lG/zrb0ne
PmQkWbKYdmd0806R8Tbc0aLM2LN95AnePRIe7bU370ajiJasOff+dGZI9JQWI6+691Y01tUiDQq3
Mg2Hm8S+pJtv0oPyy/1YlYgRxhMxavez/1+Adxpzw2Ui+2wgkGx28ne2kBB1xW5sSxrsinJflat/
8sokiz0HmpiPpm6f/bLYImEd0O8JTLCyf2FQ0pMPRA78yZNxU9jhiUisR9Kyol4QMHh/Sqdabr07
1aMoLC3GM8X8revls13+Nrk+BVN+ShmRTaK+OZLwBKsaros7vrAP4tyZ9wl7accCHo2Qpp0irqPw
i5iZLCP3GrxNutnFaZp9KaxbQATRhhUadAwLs8mxv7ZjdVgMAu2SmYFldmsc8xYoevpQebvclfE6
BLErhph2DM938bnk65msO9ZzrvKVt+CUD+ojU/nPbPF/yjqu16KNoOv/2KL6FJ6+ZonNXpiwJBMu
eGyW4DbUwQ2RLaaX/dF55pIHZfB+G8+ShOcW0Wbbj+JjceH1poHiovDy56ayX1B6GHVS8gQVvpJk
hRxwC3trYayMG8EMOk34837AyiI5KeJ6wYvTBXhjRWFC8aXuu2pZR5Ll/QMdq8NH49wcp/pNrSqL
MwwhGwOMbVPb7mfpOT/aUZE3eV8KD+KhzvBcgN33e3dajsbSt7GqwqvTuMTsJWDgi5W+lMP0h8y3
PYLqrsuscz9Pl4FIosmBlm5oDOF9mB6XzpPsGV05Jt6B9Guy+Vm6YYH0CsLfhD0WL9rkDHBkcJRl
+EBy54PhwFotVJ3xXNXfPkXCQTPB2Fr8vJ0FscTbmDPYf3G197dO+k1QlBx7eORcpMSxmY4hb4Ja
7QOK7Nb23EejX+JefxYoc8Y9RUcyKJZd+7erwy9cft8sd5s35sQFbCxIYm55Qa77hRmMRvgMBy6u
NddblrNiiKSNFDjJY7Y6Vvu6I1xs8o3PbkxAtMZrvnRcnmFM4O6vDKnLKgJJUeKx9HoZhwQYKuaj
OmGPqGh/XeJ2mMy8sfN62lIVYLGqg/q4WLneSUE6AFhBzgdE9Ia2MN+tLopDuaSkwxTjyMsvwY7c
8VBkCuR1hTHBtVQepwAX1aYMkv6CYadkmTJQ/Vr558Sznju8IVHYgyBJORAOjDs/oEGmR3S93ZKG
77YLTiNLfauZprKBDHgmNJl9p1gxWfZb/rHqlgGsZxGWrLblIJ+HFCjQyZLj1GKjZDCs5vCL+Joi
IvTx0QnExXL9UzGXYCzdtp29K7rLrsH/sSsSC92A/AhM6t9OEeprIRfzP93K5Tb3fb/BjXMycvmV
913MAlMsrMTpXEYQ5Xj2m3rXenOGjFMgpadd/eBgjpqDfo9r6jmznVvPr2et/rG0pwc56T1PlE17
jV09B7LxqLMogUZSjDZUumfK/QgTw3dXg+iHIYlfZGgI438cndeO67gWRL9IgHJ4dc525/AidDqi
sihRgfr6WZ6nC1wMZrrbMrW5q2oV8+Lk1hbTmZUtWAq9TvJujCAquGtMEm12xXokjB1ocaE7/jpN
Vz6kNuFeem0QUFN/5wG3UWMOco3PrnEzuHD5QGihXoaGs+0FYCDWbRvinIRe5Cab0ohjZF4g1m8T
QxOlAIgTEj/usG7z+k6Xw9R/ZWO1D9hAKN4frWS2ttsVr+6K7K/aeaFx8MiYEGyL1kUhHgFzwmrR
S1yvL0GRPoLqU8wtNZn2WvorTZ4RO7Z5DGaucxE7JR0Fq762CODZ/Vkm8nl2sHVYwl6T/D5FmWfD
j/BJ7+PZQlPAjkJqeDaXQ5evg7S5jrb7MjO46Qk4SZ8QNmXg2SRz8dHA2NA4O7lkoksiTn4Kr/yt
zeFjZGfo5UG27LoUKa+0v5JiuFh2fxGAq/gEmlUdp899C2fSqt3tnDOjcQ/bREW6n0dxcb3/7+Mr
Ntp7x8DLqkcsCfarkyHSq+gRBNjJ9N4KNZ40hSnT2H+VqoJpIZFUyHkSdDF3I9AR2zQQns0HHQp8
75O/L8roa2xJHHQ2GMLJwqw4sy++n7ru0lX+k90FsAKI8GD/wXLsJG14slMUTrcxwIZ03a85W+6x
an0+5YFolGd32WKKfdL7jvrJHe/P4m8S9/FjFZrboTVW84CpDZsXQyXAuX540gObLJYwRMNP/ATN
Np/d7Vh4Be4QvUZ6LZZ5WTIasPpNRPnBmEmeVjqnRBWrQCtif/g/ooTtGlZiZMU4vYqeCtXE2Bcm
ZldiN69T3t1TEcxBKmPRzgU+OWqkU8w/YpN034H76aXroo8W1n3hjR81MuM3OY75LmUm3hH14I/t
9B1hAI4uWH3PrR9Wp3rq5HYu6n6JE4eHWrJZ9e36j9wZOFLymV7nt4vI8i9G4U6Pvl1cSGp1q3Iu
kBFWhu/yNLv+LYvZO7nxMmWZkXGacWDMpZQkLxGxDOzV7GY2Xh08i4ZPoPSAGpsHDkZE4GzY4Cxd
kcbYB7VN+sUtUVQYB/OSI6Tw4FJzp4ywgkYBIb1aWa9p0TgocePLXFVrxzbg4ACDrdyP6f6eiKNN
ZsIzm+eb4jxLhWWtPFtfmrmEpjUnC/Pu4K6yYxQWGxBW70Vm7lrslTBdzRXhqC0FVB9J7GK8yD58
YzZPjdNCpah2Bn4wrPHBRRjTBs/3hhFghee8WysUSjLll2bqj70o/mLy8dFkY8jOOVRAdk09awIQ
IFh6j8jQMDGa9FPn3RN5wP8RbckxNbha9s0b2FmoA1X72wLuiO5Jf7Zh/cZN/KPjDGtit7swYkjC
gULOU20sGW2qEAWfmHPDqqC9EAlcKsVtwuQCOjsgUmbLBw8C9UL36YUpE7jDbN0TFd7JgAjldUjJ
LNiWoTd9yCrmc0l1vyo7BHO3S7ALZMSc4rDdRphG8fMO11rgNLL7PQbRRWO1u5F8NRom5oWuVdZD
XOfezgp7PiiZfRAOtBbNaFztlC90KLp8pX3DWxb3d4UcUgUPKYFugQUV1pJFooO9/zGT/W3U7F1E
2/zYfJHYEO+qUX4kZf3EZuMweeU9bbjmdMACN2NZd1l+BGp4Y5PJ1a7teIADjFyOTlBPNBHJ/jxm
zSUlRoZojGpWKYn3nBYOTMXER00hJmL3cXZ0DTva5eCyNjGRezYd7KaZTV/wQnTLmaK8JuTGNN5L
3xh2OP0yRITgSea4orBwQAPS/riWVrwNZ8wiWXG08ugtxes6zaThfdtwt12S3ZpSv4gAM58H0xmM
40jAq3uxQ+9DB6W7whI7nIM+fvdapvNRxNMmz7gD5i19rm2aEbQau3855Hvk2Bb7ZbMydfKo8Jwp
MeEtdNUxt4wVTpq9MvsVty+EKAUOu8g+UNRWd13B6+VFpuqcDvwJwP4sYl2+GGreFveLj8eQHrRf
CJTfkzsdfRtcBMzhSLwDwv3IyunZc431lAlcC6l79w891pheZguBIEseJ0gh5PP3UE9OmWN997Hl
gKkJgH3O0Z0bTeVpUXhgFXWyQvk+YjI52jHxVgthpuwgZxRdxcg24fC2SSzdKlAO2MGWRBE/MfmT
dRT2uPRxZnhEGg+pNmLG3Co/cqSLzWwDYlGYrJdcN9Z1YSNABQTSaz0su1GQtOO/zVKvZOcqiNro
KxmnD6KSq4wQLxd9TZTYEVj2623nyR6TX/p7h/jhWc55qLH/TDwpHHBp4T/yGuiZ4QmED9bON/N9
lcJL9c1HPNbYgjvQRRZ0Dz2JMykeLjZincfdn3Tu/FK7WBZtOy7TmbxaniQVX1BongCp5jw/p6GL
fzFHxbaKB65cpBLT8UKObe+a9b+kUfs+cMDDNOHRckGUOT0/XpBve+qIkIaPfpIeRqM6ChWe/LLd
p0nyYpixv4xyeRkIgNq4sXkerGbldw55L+Ma+iw2ovEWR/VmGpJDFFg7xxML0XpXzsAbWgx6FAO0
xEKSd7hCZ3Y3k0nGKrIf66Q8tKH5FRbWp3bTrVtNu1CDKivUm2vXD87YU9IwcX9MbLYaltjNsyYa
Sk4NNOFZ5u13EDnfeWoSjsZ+C40E2hZ/VxVrZs3m0vr1zeNKbdXQa+W8iwYXoh2iHhT1XeT1x5m6
CbeZrmFp72UpfkCBPA1Rt8PxRvG6PhseAeKwarZF6sFU8g5dA7UPQoGD6oguvhSgM+zKxM+bvzvZ
PebdITIZ5mcyMpOn8Xhl5mlW9xc3luAD1R/7BA0J9nZ6SJtqW4EtCTz3DXbIKjNgGsQqAEoJjiW4
F5YOo/kqc/cfCbPXcHRhZDQFy1R9ZGg8TpXT7TEYIn9kR6+fEbfku7Kyp7BqH2LutilxQNFrQB3Y
Dybznz+0r7aM8GCMn3HS3UqXhF7SkxkMyjU5q21KUhskkvXM84XJJS4/KMjslm5i/2r0qt5OnpUT
PplVfOXHg1gDtiAnUSDv6YUaRCLTlr70+CxsVirLOeOiHAXbfAww6gzDmr/SdWpBJ5eey1rBaLZm
nM07KNPVxhBRs20QT6gUrbB6zscuNbcONE/Wsd5jmlreqrAKSI7QbZT1ksvwMEMjg4zBeyrlWAbA
cxGOtWlGnu6+r7/vK/nZyU6WJjwg/e45q/I9L8EXURgb/FIePvrow7b4atku+3QbGePcz9Etceaj
l/Yfk3IPfOn0Ms2bP9uruK2paRdB74o8LrQICfugr+eTB9QaMSY7lznZqFzq69Al32lfYHnV6XIs
yotXVJey6PeBi4XfSuLXXGFH92rvWfLLzxmowYBtIa+cw+xrtVUSzBFcqUMVxe0aHfkat96ReOIB
g+StTP1LkatnRzt74HzyOPXilKYugpfP3QfB+ZJQN7Qgn3w2jNrA6AJAmF3pGvv/quNrucIrw2eW
VzR7pHrtx9YTnH80EdN4nwXPREoRDfliNC/Xfsi0VSyJxpIhZA414jZZQwJ5B+b06VfdV1TW33ZF
bLwwtDzpAGBwEVr51RbN6/2ViuQQ8Ik0w1LN6Y/hso4dW+sVvtXRnLJ3SJ2vgam2rYoBgN4B8XUz
PHhTc1GUBuBbTW8RgxLHMi5RHpZmIZK223BltjcK4852nirjswmjY4KdEVhMuIH/81QP3jnHF/pT
2ZhYcXF1u1w0TzGq7VaZ9QPzwMtQxW+N5JLIMnEdNNkxt9GEyPEcvQBeh2fsMd/x2/jiqc26q5Ll
Ougm4rC9eY7q+pMRDLOl/1N1/ToOzRvYDm8r6FxmZ1UWa4ljIcaQ8YIaSRrNruPtJG0ouIFgI63x
meXhYcyB01Y+HMn5QdvlT0UHZdrgVZ5LeBD8bseuM5FAYWHMOeqKLys+J5dPJAvGlOudZFci2Qol
sdxDuPV2lTc/Nxl/sRkNWLrGB0+dhMRDujOAlFk20TVOW0Z/rqWzZ/+btQUm2KEqkI0OYnY2aMpX
WH40yv2dwfhwpck7Pgjnh1HrL7mf0UnKkg7uyqkM+oehJznXTcjBIppuoraCt4yJ4j2xY7CBWeFd
2FKeikD/xT3f1DKCyz0G5qVuSg72MH8rCyL6s0NYcMTikOKv23t1smGYenIS8we6KWZUF0RRWEXO
hrT7vO4NEm5IwPXadHOm23IA41TEBnQZWISrKJ8esixADZTtS0jOBiWPZF+lYYfOzhTv2rg7lgKh
xcsJlXYu1KR8tm8glmC7mtMfqkKxtjxhrEbE7qUe5y1fDHbXdrRh8Tb8w3LlbYy5LhkTJK7fdBJ8
k2NeFhmXohl7+sKdxAlLBAGGzNPtxaWe8YhjNV2hlVSP/eTXp2Zy/HM09DweJt1jLOfg3ouABX8b
jXvLrH5dEuGMylzH0qHpFjqfH+uu+CgcF+ta8a7LO8PEnQEJKVFuHZPVuAjlxffFtZDZt03lpOdG
v5mcdkgER4YlFpY+uPjxoLVV73PTxS07O1fwvFd4ZQYK8zAvBi2/en6O1DSeK80V0FfqoBlFF6SO
zHVmTAF2Ir0fXLa7Q5z/gevo8ARIEHFleSySuVxLYbyknj8/eNJB3mh3btqbmyDx+Fu6+T+Ztc/M
zHphwYheD34itnA6jGPQYPWOnVjzLuAdliD6PptWF+8mL7Ce2bmAK2kHxvXcfLUjgxsRFCmjDtEF
9cxVw+7vYN+zYZIOjwDO5ngX1662sKAzL2GiKjfaHuvdVMGyrKt+ac/JHxeiXyKWF0gYa8NW28jJ
noDJPfitA/yozXfSKGLitF7wGQZ1ezFimDm+U28Hb9jxLvvGN/JZzPlXqwM+dPNUJSa08e4clZos
Lj7Th7gTjPsCSR0H1Z9ljncpBSPt5HA38kngA691xBuS+pM7wDXixPafEEatjZoDbspFZLY7grSU
4vn59Au5k8M+uHuTzbqHNR9N9dJFm8aLXMTXjgX+Ju3K/MMtfRpmqXC7zliMYApTGqIj/Rr33Wc2
jy9VWx3LgGo1Pd27DfQBWtiqISXqkn42m7tZvsnjZanz4qGGz9xFFrpUiJUyMoWzMfx4w1cORi0t
s2lOHsM/c6Y++WF/v7ilaBN90xwx8qxmH+ceEYFlmhW3kZwp7qM17ExvqU2xlYG3cVRYLR2zMw9x
6EkM9SQuxigLCeE6OCVnZ204cJF5IWx4gvdlzlCchVA12KTbnRFzcZ13LaE9l0RGUaJxSw9UY62N
S95l0VoHxaWy2+8RlyLlNvV0m+XcvwVE2xin2ekxYjcT6VJ3+lZj555sbYtXOAbl2ik4zuvUnJjD
xnMbWQ8oiOZ+dNr+Q02Z9SQr9pvDzGOSdQwVaZIF7hmeTb3m3jaSK7IxMLbVKTEVw4j0ywOujJrI
LsSo0GmGvYWjG/uvnk45GcAv2inur24tTkbsRKuaO/mho1tkBRKivKVGjxGjl2CqO2hl40gAa4GP
nHAwrSgfhrAoiJpqxF4jNTk4W5jvee8elPQ+oGksiVWD9mhNDa0zndeE3TaqjF5SyeY4yn7cRCBM
92MGM0m+W5HgL8rigRXJLuuLHc8a36fEOubCj8kMcXshf/0YlgO5MydZ92aKyV+nH7lFKUfQFh+1
DwkdS/JW9cghGWALeJod+bMUeDPdDsUgvxRJC26YDsk2FaHX8koSbQ7tl3U/U8QCN3WAm7rfeoMP
vnkcDlD6nz2i1MSXyaZ1frwtkQAb4oBjFXwWLjG3MMA85rO0Y5O5zuf+kWD9S8NMxyvY+U15r8dl
wMuS/gpswTX1z8WAzGN5XPUtECF5XCn2O0CqgpA7TM9t5Kka+UDw+Jov+f+5oDpztmkTLcXMRure
7LNNDSEPuQegr+NJTAcQAUU4bUNCWYuccC/7OoUhnf9QkX9YWRL9DUL9TcX81pHeNFV4BlO1xm3+
2ioohY3t7zGt3nqtXns3WvrU/OYh/MQJI05hPegU0ROsgB8D4opjLolN/+JPWFmrO75c3ALLfm76
4Vn6hJr4LvUrZp0bHv6bB0IGxovJI9EGBkU5MltDBiyXytEnfPgpVSLpkywizI42rlVzi4scTvDU
HXDjbi3dnkbPx3qQl9CfRhY+ZeEtLOa9fVpwuieDtTLb7qmfxUkmAisMB7PHNwbfbguUHmpCnpUo
VUJuYdX9M9zkRavkbEcI+Pb/UOsJE2odlUv2+Oki9oud17PDNgNQ27IeuSEqWJpZcHGscmvbeIKc
tnwpmSyWA4pLqvAUlc5JOrygHWjoNObRRnWkjGBjxNFZ9kwALF/bY5ylNxtI+zLLzYtLnEbl1tHL
+ue5KB7njviaRRg5tNfs6igMgDLtq3RLsOKNjEe1Mw0Uv055a1EXa2Mw1mFHGh1PhGkCKs7dpwYo
XzFaP3HjOMvAnO/BU+eRXd9W1dEO1FG1qM3m+47ssX2g1KFPFwT2EdYY9437Q5VW33RC4J/knsC/
wuqDK+ksbIguMQfAgjDZ7H9ObPxkJYlJdI4BpY53fE1Cdx7PpW4PbskeOOvTczgCxZ9d/2RP0WPN
3gYgi9gHdncw76tGh+w0dnlCx6A2onF+mox4aUeNuTSjERx2TPTVNiB0OjBQ6e6Ng55IplDsmIfn
kcmtdZrHpiRCi3k/XEW9QZ8blw6bV/YGUzs22j68D7gJr2ij5IrAdPrV2Tk2fXHKArbyEd87jx2J
mjdEs865FfF8Ba+lwXKDSinCKCXsUTU6V6HPADlpDVFIXLOQ9VKMPpph2H7V7Nmn3L0Vo78PE6QV
MbyNQXzDzrlTVgUPuVqXnsKm0GEmGPFVTAV0imK8GpH3pkOrXVEE1BKICxe2RbB0wgvPwi/Ddu3g
iKCSpuSOltjWr9dU1DrQzFT606OyBfhG6n+0f5JtdgsLlyCOJBxZPsx0JcDU3EYZIFmvPPtqwKbQ
GQ95TvsKuQsZKITUYatrFp4yAYfcGO+Ran4a7h8HIp8E+4u2Qrit11nKZOfw6IhSP8X3gD2etdee
ywuq8b8wduGN6FPGiwRjtj2eGr9o2cIMzl7ou/5s2rwxCLkuG5i6BDBb+waRx19Y2L/IFI4jW8Jp
kyjeUiZII7bNB8vFQ+8OAgDqdG7AFFo6eB5r4+bV7SojOuCQCfAgP1BLT/oOQhijzGIezFfrvm+I
nG0e/ppxDnBLnvP71OElq9zobn3NhcB30IroHOtZ8OmeqRJB5ZVYNW+rCWWHVHpcLYu5OGIouOZT
eGpZqvZN+G7qeWWXzgMVC+cGCIT0X3MjxjqlJkz5GnN9jgU9TFHe70zzjKaRDoyTX37BlIcgzac3
yODgDdx2JFtCprNNOYs1yfmLR6uGPyMtDYz90AZeKjjUOifCVdjFhzVO3gEXOfeoQi7dKj64pvk+
V9lTgJRxv/9yIdk11nz2MMlQFocE039nCLGLAjXdb9oXSEqrujP/bMIHi8D8ad1ig6P2mGldExyZ
8XeB2Urytxm/rOfyMu/EJpzidVfO09qcAHK6etcV81n7Dl5IgIQWuy7pggNUnxq0KHGl5eTZ+5G1
+yDHNxeBtytK4tv8EoSz0cVPJUFZZmPeI992hEeb3pdFD/cKCQOEoNBXIpIZIrJ3mGFMBQQzY9JV
S2UXZ5h2D9iwdl5sbjoW9bWkbkT7W+e+O0y7LwGI3aH0nMq2dZSBkSIiwVdCiEeJWamir6dicEBQ
2Q+ZiweL3b89mzsHY3NgmYSbIxacbZW8wTVD4bMxlEwzOxCBM58AfIXwH8MdrdSuzsIDNuStnEOs
zi3ULJiCMho+sVbuyK+j8ru4g6kvWMcByu3UjMfRrNdjaWz90XjBiLOf74ayqISAgw7mU7Q13Nv4
Aqv/mvgvpq74crPsZRycI1HvtUMzy6Kb0hc3CngnOKDQo33iOVego1sR8ZfCNqZzGqZajNSa2KGR
HOzao7PRwzdWGSHTnnkBov6tlEIoSeiPSHg2sn1mX5KgPVC1cgBPvxzrcjcKrr5hTi9Bs/EHcoVG
TkaxRzkWv3bwmDu8T+yaDTlxKQ3uOhHeXkiSMXeCKMk55bJHyy4uqT7iL0R2+Icd3Hpem2/L2du1
yAROlu1E7SfLeiJAqwb83iS5FAQRFP12FxGrQUkF7Wuj55GpDzk8vag/lqHiGg5MWNOxSRvlwM2h
L7w76HAVori4o/sP1yt64+ic3dY90VSxM4D6RAaxliDBHHwfF9SzR3C4rfJTEtLEMqLAZuaJRsW3
rB+vI1TDtEIXzYandsZRJPUqKMPPqhOHQRcfCYMzKbJDp81VzBdYjvU5I2jgucSUs8ZeBIPcl7Wx
6VzeH2XErBFuaRXYwQpam0m5HVO5tgP0d4OoBjuTqGOMEHqtTO/M+mxp9+PebZOdCoxDqLpb5Lfd
ouQMDgdNXInmGl5qFidOkcBfNExMR/YqxU45uGotE+syhi68C+uaRmT/fAXXLTqHHJhhSkQ2a+V6
rObdmOhH/z5nZy3Y+OxSe9gVzUBxxBrbnl4JuAqHHoSNk7YbxqJ3rjkHXhmvtlIg64pP7LXsNlq9
Kyn6IbK3jQxvXASzAw6rPEG3P/X+vIPKjyQd7ui3QyBEWgEKTqDZ5rH18/FQDs2Xaxi7sPQjxAXC
qaSe7XU3A4ro3TXEym8WY+kyaACCeT1ORD+5IlltxeTeyI2muLqIaVpV+KiMnjW1OreiP9yhSv2s
t+CM6KpIhgimaP2ga/HM/frRYtswzd1bG+ByCLxQbgcD2b1ufyiU3TpCbBUnVdI4z2WXf+WO/lOC
CKSD1hL01PwI981zsZFqErU+v7PdTgi30EhGUoacE2vLyXA51Szgk2B6DD3zyQdOlUTzSrr6GU8L
2z75CpYPzGodXaRt02/VT7uqxpIs3PGtMawbqpjHYFX/du1A/C3ixNLqMUMp4srnrAvtLacu7KmG
8z9dXT3YSf/kjlCRqm56qE1c0Yl/X4PN3EXi5oVYzBbHarpue1oK3XEPQ5DwnCe+aBwa9kNP+oAN
A2C2a03Gtgx/euyFGQHUKEkvCv8svrtdAS4KcBtWmSRbM58eC8oppqj84hi4dSEgywLUfsbIRKQE
8zgNBiE7zR7ufXuXgOPuZhDi6gbv0iasA8t7NZHchpaB5Tl/cW29p1x+k+btiiT3ey2sfdUHvw6N
x2ARqSgo30rREOmollYplq6X7zxQMjmyHIP2MTDZ4BZAD2Iz3ySs8H3rx2gB3GEPIiiYXhsqSse7
x0yB3MJS0nFY8diXGbf9eqVxz+I4p4dLG9sEB2pi+jfY6tg9h7Vy1LQVriYGJ7adilk8gaIJaR4J
w4PlSVr0+EaFnK78ZdeSmmFDM3zMpAYSR/wQcaJcoICAXJu/jUqw2PblgRK5pZDlbcYOR8rpT4Xj
Wd8tLwHRAdHh78DKuBygiywyCEUKS/f/bv+lHP1zNttHwAdrN1Z0dAC4YEY8m87wlFlwCQHlwGym
RihfFXZ4MgzIFDZae1Z0Gy+M73VQ/T8dZRRZsE+gFIEE455+aVbIAwpE0cN2IfKylOwYkEguLuBM
LQn7+3plD9F6Au7D08t+r+Wr3ZCqgqyBktkMD4Bb8ONbFC3Sw2zSXsbwFvNzIFCAWSCG5wTmPsmb
Zg367xnHBywVTHG8oV6tCpDQvaJO8S5pzH7b5XTMkj6xMFLXqtzZDQOUdsDiKHxDc4NoYRHN1/C+
Sn+X5e42oH1vqvlGOzH1iX4t6ZUwzrIdn4nK3FtUz32AtSyaSPh7Yu3XxaF1gg3+G3aygT60xNAX
rewtzFmFtYnSkHgNHBQGfzsz31pRcTZE/lXU9Hoqj0hY0SjiIxWtP3O1ZRbgllyLn252Dx2FCSE4
UjgB54njWk/1wWq9zzYp3uBXgLutAXbOKVUX9Uazm6ZigYErindxSpal1y/lHf6sIwA5IDHD2vqY
IsYmt5KkRF7C3FqkHfwNpo22BYkxVWA+uld6BUCH3RODU0VhQ7kW2ljbPiZIfsh7n2FtzFuTCSlm
8M6mbFvQYzjNMEaM6DDV6SrGrjmivNmQSgqJKy10X8qATgGLUrfKehA0WakYdxkhqKW02R1bDWkF
LFzLpCnf50b8IwUHvzLPrm6oTkZN/WQxb9OYtYsfw4HlSleuokJ9+Kzh+OHzVyfQvz5BkH5qaUnw
8IlhLD/PMLacVAHXcagn6a1DBX5+Y0b4LEmXlSvXowY1DYI1ycdrnwaUONaAgQsneqW+4EZa37OU
uaYxA7+mwNs3siFIOJ2IIdgrBSRHWlyWRGDdKEb6lzCY8r9Ev1GVae3MSvswsrvj6y8f7Dp8reSw
9LQ4gvxeN2rcZIPHmR0S31S9sR2ymc42+1j23FsKQVGT5kNLvLtX9YZt7oR+QowTgFc2AqkCnQW9
0NhBz7+iknoLnXRnAAi7QfXP+C+JSDjJh09XNlQ2lLh+41fpspuMm8jlKTcEhKGHrmmfaKYyeZVR
Kly69hEIR7Zw7eEKfwlX9Pgu0d94L8TTSvdPMw1zUGfO2rZ3tic+0LC2jbpr+i4tKZUCxU+zDjwQ
1IVNx5ezbgvoVDFvMyaYVDpHEfZ/M7AtfoCvkkhfYUfb+I62i+R3AsOglbJETEg3hLqecs3ARCvN
kUwaiXaJRMKaDCWcHAvZ1XjY0927i40WvZWMH2yGVmGR6/AB5DjeYEDsbadZBr3aCDrzynE8hIND
pYt3iqyB0t+iXxXR8B5qhtpOW8/aJVCLx9JwpyeUkvdBxQNreDgAGO34MiHnGz5XTPCDs0A/Udp+
GXXNYa/XuccAr0ycmtEYgC6ljWqBvNKtdOPtRovksymSg/LzBxpItjSoLSEsnJxwehyNejXS2TJZ
AbnrqlpGbrrpoFysOuw/245pqhX2Q8+psTP9xl82mGatulr2U7KXVOIZ3jPbpR223G8nFk9jD/tK
Nhk9CaghGAQsup4Jfauca1LA79OuylHvZldLvqUxcDhi2k7aPaSOfK8qH1hNe/IN+5il1iPp5GVh
Gxv2rqS1OJun4F2h82FfqNiDZeGyzv1Pq7Wo9iVUZjTFHksPtmwMYJoFqBzvHte0PQtcBkLct5oc
GFzidvBtD3JozuMUfY+5eEM5BVMJRp3N1sJnMuTp/6dGXptWRwgytcYTyfScyrjimEVs7IG5k0Cj
72usUGc9LfeUfMNx4lHmcHrtLe9aVGzsp2ivuz8x01oCcRomXHEGA39xx6QgOMzs6pC2XqZGewMh
iXGwYD2Vl8YhN/v7+5fxgp0NF7vHOVf/Rp/fpxmUuzALdPCesyYqpq2RQqWF+2sletWZFI/73Xwc
Q3NTThTVp1IdQobMHlx2mXb7Po+OnSiPbpp9cATeF7T2zcFUgmcA157tWth7LdN/1TKwKQ6CVYCI
7WD3VL8NiX3+iel1DIc/OnVrzhOnWQSRt88ime3RQ+m+jvKHScUHi3VmE6mz8oiuVLhiFyO+Dsf2
/ngV9a38x2VzU1LkwDayvY55uEi1tfG7/gGl9a5nWfWCzxYR0hmMjdeVp9YU7y47K2oTQADL8M1I
ucqVWQibSrcJYMx7TXrLEZQBU9HHUI8Wf6r8K+j6J3b2n12coEN38qOxSCKUnf/VAohwDPtDRbNz
diyDJdRdkIE+84Hs/mh6CX0HtMcE+HYar38qdbcxONfpV0+AS/ofOe8bIgpMB1nZ62Nvy5aQZZou
mrLHFgQCZgP9flfQ0UfQW/fPfdn9tJ755iccTZB1H/Dqgw/nsxNT/OgVdQD8nkRnYLyN+I3DUpwS
ab3IKdI8QtSKZw77lCTO8kXVshmcDFJAY8UPSertI0EmGrPkUrHTW3R5bjASpOHKSJncmjn8EkR+
F5bF/8W6ie05TfGfFrXUox9QrCdueXs3lciNQz2ZEPPb4EOkKOaL44rnfB5eu5J8AlnnC/vDXeRj
hTNiExPW5DprL70blFm5L3zLfUna8RfrGONQ3e4mjOObWWA2CkFTWWjFyr+vxkNu4FI2N+F24JVT
C2miDn5r8NkLVc5v2H6sJe5i7EUCPDk4naMxQWOppnLPo/sCmxr+ZGAWh9IZoIFgpDhblXp0JkIt
qXDwqt2X/X2IQEwzFhEr3lx0hTI8yASJmFk/DuSbl4UsSMYVxi2smhQpJ5V5Isi6D9OIat2WcpLp
8H9hNvZf6E1MX5wMaGsSgaF9zAvzO+MUCO/lCjXRYtwxhLMIFkWMldQTcbb23Gg3loLZ4cnXYmo2
cJ5eU2kMT73v/1nj/3a8gFj9AJYomfKHbvDPJcxNroojszi089uU0NRIzXTKMTy27b7pkkMm743Y
VDuFcyK5/BKPq23s8K5ke5UNzcZMhseA8O6KdAm1oByqmOmknV8rGrrCpthQxb6J6pLF5NSVS9/F
Ll42ryFpMYz6dNRVCm4AsY66LD95fdO3xxKHiLpzS8nS0M721EmuRZMaYeXxADRpc+lDeaM4cibA
iOIxAWn166x4jrzkP9bOY0lyJEnTrzLS54UsOBnZ2YPD4SRoBs3IuEAiSQBwcE6efj/Lmu3wRHo7
SrLn0FItHS2lbgYzNTPVn3ihYeKqxDtaR3POzdWUjv7hSzsFtw43pXaEG1Pgh9gh8Yog1xbzaSqn
/ZZa8k2rOp/RU5XRe8LWuq3aJ6d/o8/7pY+UlqsSUi84cqLhON1WYwN3nuJeWFGO6x6Vqv+hUQ/U
eWgZaXOjNHc6BqagcaTw0aFQZbbtZa9G3GR4G78jyrWOE+muwtauwzEAxp4RmV6gvENEdlWEHnvk
5jOe+3XfvKaM7PCiq9sDLefRzi/bJOTxA8JT+uIUn/ug2/gJPEM0aeGecFmd2AXUh3906q1avtXc
xx1Q1rWKgzLIhfrQu6WFa4aN+2BPkRMWRumDtFKDzVR+SXr6gZwZEuLvUn0H723K7D2SzmhNUKfg
Xh+olmdmcJVNgIe6BHrVyHe0Hy7SZI0gPj5DtSTQjpRZnPAhlmGRgMyOAqDaCSUzHWihz+XKUOU9
B4nJFuMGuY2p1vrlqxlB/A9QTP7ms7002kSqX34qUEQI0cBRfeQszO81MxpUFwcfpUxqVFFjrQtZ
BobqfC+V8i6BimBH9i4JzLtEjlcD+ipxLFAy0JImb6IoSAffR8G/oLnZOxmcF3XdgWWWB+thPIAO
F+U+KXAN/bZ3MG5O642ivwDXX1lafNVrvKiGXSjsVQOSbNHATFIuB8f61PD/tuvsazY9p+0122tj
TKit+KkwjuLChxc2lwpqDk5N8R+9XZpmjnRVgAcEcIocAFKveXltoT0ECuB1NJTHWu02TaG+mADv
mGpo2iNn1mBdOgZjozVLfRyo0ScVb5xBo0KA46NwVdY7scBynOJparbTxQB3risGfEhRwUL+LcMT
S0rh3nfAeqQGonD8pnCUBupLKY+XdHRekeS9l9Tqi972HHb7zHBWsf5c4fd6kKQ1kuAXMlkIRMJ7
H8ffE+ur6l8VINhHriMQutZmhxNgE7m+fi3zHivHel9RX/YjlI7CbC9kdlTo0CIxNL3Nlm13GRDV
AXDUAFm5go6DReJVL/o5dkSZO0MofasIdZXO9oBXQOkoNjEWsrJ2Kwlmb3oR589meodz2irjjWhp
oDjikt/R0J0YW/ZbK29p0m1tspxpA+xo6UsIIly9H63nUIUnXL0CmMhXvv2s+t969QclWRmLCLa6
mt3i1udG2nWIU+zB2Sdm9kWrD+SRyk0P0yrMQ34Ep7wmuN/pSN5En1b/pJvFBgNSpJtQ8lKbFVrm
oAHcAYvuuHPxycELAOpyBlAp2dogjvXyooa9nglGklnRTbe3eljd0rQEnIsqjyyhGCh9Ns3mCmmU
vYHQEb11rs8mORwmbg1E0XAocmXyhq7+dY4TySG2wMU76wwP+sZCS8Y4rA/Fe18/qCji2dQaGioH
1iDsvfVrNLypO7/Vh2dT2Y6iwA0oSzfumx77HInisYcRi1dOHQB5DVFjzvKtIePBDn3CLqt1o73m
qHoE103z3jo3dXShSYkb4EIBDp+6wecufkfXtTIwOIdfiC6+JfOgQvuBdYTDM/pQq5rDrkf8FmJt
GGMQrRaUKtEvoDEIQmhlw7c/3EXm15T13rJqAmhHUsmsCKFiMC8ArS2Ue3Ng1BrWFKNS31NSgfHs
8CYy8Jt7OdQPaVZfjwjgAnxAg5XaYVyjYzdQJbgNqNtGVLQzkBlN9hVjytUY1puSIovfvI04A8QS
9wItd5vydoK+knfP6DFTmNVBIsDWZ6vDK6cHzpXJVPdKXop33Fr1nx1wIimCIUZ3AzSSDu2676fr
il/Z0BNAN+aBwuNLnmtuAjO8rY2dj6wzVfIHs8E2xLifzEcWCuRGFLNT/gHDxECJFUGM/oAiRGY8
grh4Ngy+v5LfWfH4xZTAfLSUpnPrQgFLBOs0XqWjMM5+1+sXZcrWKLrBxzHBc2IUzWWAjUb1mhpP
YvlAgIrrAm3AFjU3KKeIt1F2kwzsnTFx1cYLKauv1J7GH4+w8ioSGokAriYFdbz4q6Hf51H5ww96
uiANrAbMgXP/bsSPK2gQ2QKk6VsYwNHDD0aNi4fXUSEOiqccn3p9Exy+0Yh2rcMLLqzAI3bhhEgx
opEtSyTletPJX/Pmy9R+6rTnEYJZOx02E/qZcGjCsvegVqJuiPbiAbANAIuY54SlGnvxSquM8GGs
axhb048pb2AtIGtoBM+DflNAZlLr5Fm4KhzK1wN49y6/DQ9fNU6NwLyto8cwlC7t9FPXP/oR6CqF
DOOvS/qpMmDZOL4vB+s+st7aIfRGjRd8dY3i0HXYYZYHxKnCA2CkNzPiBr3SQnhXyYWNO0vYIoQG
mHIIkFGB+1hZ5RZ5sXUg49VqU4lDDND6igLNRUubFmYTnfnKxZnhroAlBeADquSA6CAPxLzZSSBH
QsWhensnBbJb84/8lc40Pp8wHKOtZSOxlm7s8LuiqLRXEOKjCd9nrYdY3Forgbs9ZkVIr6SkMg3z
K/9mDnDbxmBb26oLz4rq7A6bLK/SH4eo3wLZHKPoPUuS61zq7tPhsDHK9DZT4k1dyi6tYxcxupeQ
TiPALWqryIANT7nK7okeOmzpR/2TVgPZgRxyoLFTp3dt/MrMUkB5RRTACxIbuQT8jdlCg/MZZ09E
X+z1kNGXg28qzHc5lscSZy068cVdEGzylHuyetnmECUpQyv4AUbvOUrePr2RZkTbLMn3flV/BVkN
9f6tCn0PneyVRnl64v2BTNI1qky7krNFreNbP7tX6G6hhcZF73MrIcmPnyaWhTHlOIXSMyxxhEYb
B74idd0n3XqraXEmdfumURt2ILRxQayCL3LVPhzGDs3Z6UohtWlUl+TJ5H013iTFFa1UPMMxR8Ph
BN05iIaI0tUVzLyg93R0iLRcXVsUWVQFsbUEdcEsvA/xb9flveQ80s/ZRCB+SgEkh8BccwpYfNVC
nd70Ok/R2FBey4Ox1eiR69aISpt9V+WQIRpx6pkDtDQnMr/3uJ0oSeeZChbWqBoOcGaQwZTk+8G2
wXsoIIBjdCzGsd4OUzm4+E/d4b14U9dVyy3LzzmljS+0Zq9R+AKkY65rnWM2pG8FLfQdTBkE0vAO
j6LHSfa/TimrCTdI+tZbYzB+2NCYDFoS/Yi6mdHw2ZIWrJVz6aDlng/B106TX6TWfnD61DMT6ToJ
tMdhyO+EEuFkOF4o9ItZI0n3imLkJQiwizDE9tcf+pUEQXRldnTjG3tnCAgYfRcnAReuDMB8aWMA
aaz66bJDUSGABmhQQ4TrSx8+T+4PXXmfIiUPkO5QXNiOBBJHtskUbJmms7gMTarujaGhbiclbylG
8W7T5BwhhCkX4pncRYKCtsShkbM1iwRoXwXhRqcK6vqogl+CSA7cAtFd1n9TbHS0Z2kIhLzrPcsQ
EgewSiG3auxAa5IDxo/yLa0xQ4Max6OqzqunXOyZA1vSLTJYR1CH5LUFHQVTTnB1+1ydRvDFybBL
gS6+lFj1AKEoIkT96If7ho5ruuw1Lbdfrqr6VdgGpquqAYWdbhxYiNQIO7N7CDTsgi09plWLfNxd
aEeHPWpx+a2O1JJrOTZ93co3eIJ15l0gccs3tNL0GCFilaNed2sUn6KnvhoOX5Km5PRG2OoJG4Bu
O9BfzLBt1fxdGVC7xO4+lFoPVnXpyTmF67iTAdJbUHrqkIulEsOtHX1U+JuRc0xRciHIwasF27uH
SlylA/VGjloQpSmUIQg3U3evHdBF0ZxVa3RXIVqeagpsd7qMWFWFlSE2w3uggs4x+s9ZJV+0PKgH
A79gy7jTaRuvQKp8yaz+pYpzgJl+cq3HOH2bBy6QyKhKLa4O8XATK/6nWvGvjbx8Hyd1VXcxXjfc
Dgzle5GR0nERR2qPDrqc0tsPNaStsJzES3gy3npHJiMNzTqVeMAXU/It6KQnpalx1MFDuG9KzkTk
wdw8Q38TLPaPAlhZYEWTizpk6enT9AgT4Fa3KLKkw4/Q79ElMZH1MBDozfOWijPC6Xl+F4HAXZso
JLBnKwS68F5RMpJbBG4PpSYK2nbYv8Zje49g9qcBun9W8CJoK9dJQTbWrTXCAwXPXpg3conmSaDx
YDSN5G06qNOmFEmYh6KF+IjQWrkGM43GLo4yav+jAoFiOdCCW96VjE1r5A2I9UfMZAfw3G35Ra5L
II16cdgyrTC1a3CP/Lx1P1YbSVMe5RrxL4RUWvhPiGHjauYGPZBkzUSQz45AbAPXdSVQ0FjOiUt4
KDg8TgUahxLPZQGGoVZSNyuB0NK2UHSEr4f48+gXm1BtwjcjcvCArjQPdVJzb6ZSt28O+qfaQKoC
51RFjzfgJqrrXI6atW5mw60/xndGPtme3CLIqlfTug9ufS0xVzRwsjWMJ23L0/XG5Oqupm2G9BXK
Labc3EsaN3ZJJ4+b2gG5QFp7qhZ14CS4mjQqFDlLl9y6aQ7c/3BbTgpTflETgHO04cYLjJMdJKvB
LBY5BgqlPTwDYk5hQuZPKq4GrjaOrwMWQJQc5F0b8Y5RD4BxtJ5emNnml03WkQBNjq3qyYk07Fju
7BBI69Si2ElLcwyunAmHBLunbBXIiCohA4KFQpD6l0GYpJ+qqB0QfJdM4AAYK6+aWPmMUG/3CVsz
psNp6EeXDz6LAIxXzoWI5hfHkNCdxcC4z8BVOH1sum0ZvaKuQDejw2ne30lcG6V1a/eT/nmyALzs
1S4+8KbvVNEgTKrYCH5QYbffpKIIiWsj7Si34Z1f8MJIsdfyubU6BgRPE2DZNopbCWkoP9GAXllp
5QjApX8dqJBo3DIbYX/C4oSrlOl4Dyda/0j+pgeR2M1wi3dt8gbWJqm61T/+43//3//zbfjP4Ef+
KYdLm2f/gSnkpzzKmvq//qGo//iP4q//ef/9v/5hq7ptayboPQvKheogN87fv73dA7oR/+//hcls
rnf5hO3WVttk62nnf88uQVV48k4+uAf3fDh9IZr9azSMGk0MyEZrXapbEwcqMuVChMUBOb+GkBIO
7DhhQLVHXd49bDAO2dARYUC+O96fH49xfjyq/Guw1qqVPqaitqavbbd3gek1/u58iJMDsmRLVhRZ
U03LFr/h6As1Vj6GXWGKL4TZ0Da9tjzEKNdoOO0S13w6H0187vlyOA5m/hpMQidYKwwD3THrNnSQ
h5apDmUXXUrrAlWe88EUZRbNsXVbQbQDxxfVgE4yG1rXqFMDsaWBGOlW+2wTeDioFa66oTWyNRai
iQ9/PLR5sNnQhg5A/KgeMCLailhoLG7Kvbo7bBcGpZ2MY6BvqmNjqWvi70ffa+hDKL4Zg5LvgEz5
23YbbjhyMMV0MZr0elQdltb8Ukix7Y5CWnEA3jjDCJQOU7HH8GKLhA1spcFVXHWNIvIOX/fzwxSz
9ftsfoxy9ukkrOj8sWWUpf2gZHvkz2gUuWWoLMRRlsY2+2zoXyGL1BOoR9/X5VXoarvoyUH4ZStv
NC8D5vDvTucsJ45c660wJqS6tYI1DS/OvXW4yS6jdsvr24021sLaXJrNWV6sem62SKM0XhBfZv5l
Y7uWsVa1l/Pf7PQO+Phms9QI73vspJpx/ZVJJE/bAivaLu6A+Znyc6fpqo2AuGmbqiU+6dFyLLNW
M2qZOOPdtMEY6TZ19RXPbQglazy0lz7XySxyFG62+n0YD3XCA8br7O3P7bZGFASeLDehTbpBZfT8
LP6WkOfDmy39Ug/kDL9qqksXoOd25bba1Zt+DQjdxQlwYWWIf9lv++xocLPlL2kHZRhpo1OA3NXD
E3qnyJMsxFDEDJ0LMlvwhooDXi2CUJ3xpnXshWuTLtk2cvE5y/doNG6VaCFPnlzyRwObLXkl7ZxA
z4mJ8qqnBtflGO+1bFvLT+c/19IEzhe9rkSZAzcYIGcYucVUIWmcgQOl2XM+0L9YF9QFKP+bmizP
I8kRaFUjayByrLq1OKslD5frZKVciNuHsrQQT25ncOj/HU+ZXT6iqlRNGhtkxr64oIIvBW/qgddG
5Wom0H7u45q5NMaT2fgoptiLR1s71c2yzUPGqF63HkokW7b2vvxGStlgI+rK9wtzenplfoxR/TVe
0LcISgQ5F9Lbn3vtWgo3LVeS1eTCJHcj1fNdnovno55eMh9BZ/mrng6tj480T4fiUQ8u0op6sP56
PsbSwMTfjybSlyQzaycyvg9PwY4RM0T24nyI0zvsYxhimEchYnSu40SsR/kn4HplKHdUesTb7Xyc
pYWvzHJUl41DnYcsRCBXHqXAbbx1niAJe+kGlMlC3lj6OLNcpdqqE9UFHyeXv0CRbRHfSjfnB7QU
Ypaaxi7hwVsyHkUBvbPOza9NsDsf4vS15mgjzZJFhRtSVYsYBpV9VyQLtH1R1/imXVSreO3skW04
H/LkcjBMXOxUU3MsfbYcCl6xQ0tn1cPtBtUhGpEI/PifgQqfj3Ny9o7izFYDslTUtyTi5Gg6IGGD
7d8O2OD5ICcHY8o8GVTcIJSf03u0tqPEwn0NGq9nVhZsgmlfadNNA64qzhe+lNiIv52NR5HE348i
BbUdQSEm0kC1W0Hspa8XxiJW7O8REOFWVNTFeBH9GsHypfCgR37tjbH0OuL9kgTBZxSg17IRPg80
B89P3ekBfYSbpdSuGvFJPBCuAKWLJFAS788HOH2dMD8izPJnGOfR0ADl9wZuz4XLcZjtEQzcmGu8
mpBk6Dxqqot36JPr7ijq7EOB4hMGykSlrroy34IAu7F4Ye5OL7uPkc32UAxscgLQgz5G85ZF2z69
13HjahHsOT+FS2OZ7SEH/XXQ9cRRQH6YNopL8ObTh/NBTuftoxmbpVLcnXU1ATPiDS8oPmymXYxm
6sraYlm+BZh39W+Gm6XVCfthSa0JB0TB31LsXEvudKfdocNOwKWL89IynyVYoNJmgtRx7fX0pNHP
xvHHOz+ghY/kzO9f4ThC8RX71kTSrx22VmzdUHG7Ph9GORnHkqnFKzBqfyvRBWqfKoOEVL0Qh+Zd
E61AbXiHNbT0K3xCkXQJb5DU2LQLmU98j9/y0lHc2fdKExkon0ncHG33icQnPwf1V5ttJTaYlS6k
wZMf7Cjc7IMZOAVo2JgSjvZlQbNv4XMpC+OZF+usAMGswxigZQJO493SvYke6jb1fladkrVz177Y
/Pc7xavcYL10jix8RXWW5cc2DS0gtjyKs5swuDL1+8jZLKyUk+npYwrVWWqv1SRCSYkRQrtJvWGt
u4gTupHnr4G/7lOw6NvwMt782YP/KO4s4U+4/lCj4dNZD+ICqOxsjJZXgCQ9NMPX0uXCME9/SBrH
jqKxJ+YV0R5LGwomhAujlfbN7tbAzNI3ndIQCH53uA9Aspg73v/5nkfC1l5YSKcX6kf4WXLW6qBM
4owvWR0k/Dahk1cLW/70WrFUtLxl03GM2XxGUtIqiUyp0ghwJKGji5p6j49H1C3sudMz+RFIDPXo
cqN2Fi2unzVRP0d/xuMj4vxW42exO1Rf4/Hz+S+3NC7x96Nw5kQncNQYl94bnqa9R7LpFfmP80FO
f56PMc0+DwQgQLYjnyfR71V5h6zTwuEsEtHvefEjwOzYTDk19UaI2dJs3By+Fc5lLH1GmX/lp5sE
6Lg2XJwf0emD2vqIOMvEVq5L1pQQMdzbW000aTaitBtQcQoW62lL8zfLww2+wYEpqp+yhGiw55hL
21dkoTPzZ87OTTPQ8OQOWAWm72kbUUJA3iVZt2t9Uz8gKbo/P3sL4zFniVepUuzDE1H3BxlLR23E
P+N8hNNp95+fx5yl3aKvErM3iIBdD/gaaExjUD1HfU/DyTksFc6WVoM5yw62Dk1TFx+ov+jWGs9t
f21fOdf4lGyDjbM7P7aFLWvOMgQOoyAWYsaW8Pxp4ivbRw/fX9hRp18MHwt83ghKjThHPooo/lO3
Tm+g23O76b9U4B48c4Maxm6pc7f0zWZZQsiWl5WYxKAodz3QNyw8vBQhoErbnJ/Bn+WPc+t9li+a
GikhWSTZ4htKJeZF6skePCpWvfyQgMSgK71utjA7lmZ1aaPN0kaTc0xmOWlDtEK1NTIDa/kBxxuK
kTBwbheGKZbduWHO8karFnSjTYYZVjsVGKKHWt7O8EDuI41XXoU70Lbb8zEXtrY1yyQqhuJFjzMh
RBU0wwqwU8NChKWVac2yx9R34Ml9kXoRb3nHPstVVum28MYX4CSDB23RW7pfLGw5a5ZOdMXKIzti
acYHpEEgfcfUN4D5n5+7kxvABnSryLZs86z49SzuB7uNbPxUMd+x1hoaUMpzhowIVLPzccTq/m1Z
HMWZjWYIO2yTxV0GOalNUeyaEZ9xoVi9T5FYOx/rdGo8CjZLjbLGzGliUEF8Uex1D/LHhictyDp5
g5ymt/TIPPmpjuLNsmM6VACdJeINmK8MHJlgVxACOT+qpSDi70e3JtCg/gGgDccLeNw27JG3FxY0
8sLkndxMR2OZZUTfKJKoEvt36vBSo8+UZAtLYfHzzDJhCbItmkpCcGEvaB5gHulinogUFxWh5a7q
ydutrSuK6MWbpj3LSEAN8cSB3+xVQFiFM3pS33ad60MwqLXvRvXtT77TP8PN6wG+7Sem4xPOV20A
TbhHycXWLBcy0sKgnNm+zbsm7zSTKIg2vspm9zJoEMP16sIs+kcwensMlz+fH9jpLfwxsNkWpi9t
4PlHSBwR+VZ69q7iBJFO9pWVguNS9afz8U6vxI94s12sWFheWwbx2u6pl+46deFEPvnvdzDyc2RZ
1SAU/bqhsF/ux0PBhupidIt1nLoQGF64N52OofMUcFDcRL/+1xhpZiGXLnrgofPUJAH6QX/0KABg
8v8jiF9wlBaMsYgPYUgHyYo3KGVu8i3MkAencAU2qNjaC+nhdMfiKN5s1rQuLBRYvzx7v0HbhUKn
u7UraiejtRclvHizdBCezhdHIWcpyTZsvVFsQvoIW+JOeYXny8ZB3PNi8Iz/iYCzBIWNY2HEWFl7
hyvUqwRMCLlUVMLd4BGLsG29sEhO3y4wkjTxzpJlZf42cfAHOygHviEW1nvnNtpNlE66C2OLLsn6
4KG05Z3fWqeLiUcRZ3vZDiKr0kMxQkwm0IDmduahcuYJ8BW2veWdtE3XmPgsPMLE4vjtFnAUdrYd
cidAUGsgLG3+z7kPOjRHBwA469Lj8mSuOgo02xXc1cKsFJcn9bVZV1f+VneTdeBFbvgW7LHs5Ma2
fNAsBZ1tDWwkVTyiCNo01m1fIxEbS1wXYyHC1K07SVnaiyLJn5vO2cbICpTFlJ6DFMhLtU+9btdc
ZP26vRI7v1xapWJNnIs22xVdPyHf0hItfe/fq722S106iBDMmUxpEfHyL3b9x6YQJ+BRYnNkWBOg
09n1tMDuqr21EwC6Id3me7Hpl+5wi/Fm14TWsrpkOhAP6XiBH0J72o2u8it1AwFiMdzpg+Gfo5u/
WWqEyCxf3IdjEzXn4FleKrL9i0T9EWF2Q6gRH/EtnwjabXDzEzLKU3P8lq0mCtvSegkut7C1588V
nM+q9CDOoVB9l7R9219iOH4+ay3N2Sx7oCRRJZrFiIoxxzlOWu7lLEUQfz9ac6WP3oGcMohi/KwM
t1OwkP+WFpk1SxFmkqc2BnHMEnlelMgtT7+dQISmXHyXClJL54o1yw+OHCOpUzNh021g4zK9im5U
Tms0kuD33sDd/NOG20fmtWZZorAO/41hVNu3Pr1FCPrfWwSztCAn8qj3ongcd1jP6LgKoMPUL2VW
sZTO5DprlgwapcOPJyeKUa79O7RA3Xxb7NA4H7852xwsremdH9bJ8hDMb0tTba6K/OfXpWeqaM7i
DkJR/LodV9YLrsZrf91/Ge6iPbh1qrzJRbSRHhfCnhrocdjZdEap2Zc2Xufe8G3YGJtsI5pE7cvk
jmuW5GJWP7XBjsPN5lVL8KE3C0bpaD9wmlvJzad/a0Bc7X+dx0mrgshOidB1XGjy77yQrxT7bXTM
Kwnm0hjqqyh5QjMZiY4OClCzmZZQKecH6cjzzDvkjWoLGO9YBDCP02Fq72xusNvzQz2VcT/m0pFn
d7jQrxEnUQiTYASoBFusSFeS8QePpOMgs5yLIQuFL4eEFWCrflFFZrQ2fGDl54eyNGPi70d5t6tg
JRoCo5a0wrR4MH5odbYQQ2yg+ZY+Hsks9cqFahWxzEjAyX8r2tAzCoCt6BKEvuPpzVLJcOnrzHIv
Pl9aPdoMqTYhjkLtf+iHhZyxNGuzlDEi7dKgbsuFDDKgYP3im/PvfZdZdkBat006qMFeiqZLpOD8
cVgYw8kzSlUNTbctHSETefZZyIWSWVsA+Xz0jLq1eqF7WFJgAISeEFbN67+6W0u3FTH7vy2Go6iz
r6OmST6lPVF7q0DCBelbRFnNxz5an5/Akwf+8fDm3whlytSqCmrTCFvAyThsqsvMWSOjvhIFeCRi
zgc8ueyOBjb7YjrWn004MjAsrVI8Z1GfU9M/engcj2qWxgdsNC38Xhovw9fMsfaRtDOa9CLN3yZI
dKUSbqUMDhum6ods4Wj+WZE+8+nmeGe6Xv04msSuR1e9EEdz+IDA8ApqvGtfpfT6oRZ/ou3fef8j
a+cnnekoWbUHmarUgR+AvJ7XRpcmb+hOxx4FHY/zH/PkBv/4mD8X11GkMRqjHBd0XrHGy5R+j42F
E+TkG+HoO87xk7UZKzTcWJ2iNYS4/NZGt+QKtj4tZQQvn5AyOD+ik1yv44izTN/rbR4HNUMarL1+
YVGuctxCuYBdsMm2i5cq9eQ2ty1btxTd4HL167miNKYTOSPjq4K1vbU25da4B/mfPEtb/Bw35ULZ
4eTm02Cy0U+xNUrOv4ZzDKjuSgMDNK9BBCKCdYNa5fkJPLkkjkKIER8tCd8pYbr7jMiUESp0w+L7
+X//ycqQehRgNmV1XOEokjAGRHpuRA828prP9mMqrTSWRQm+X8PW7U+QjsdRZ8uCZxEKsF3JvbC4
Hcb7Lrgz45fzIzuZ8o8GNjto2ryKm6AhhIaIdKo9HlrDM9If5eIN9FRV5ngss7OlsMxiVNRabCok
NLjGOzcRVYR8A85h6T0pvsZvyfBoUPPjxbIlGz4wvKBL6lwUKv01TjuPNSAKYADr+PP5OVxa4LPT
JYpQEKgy5jD3+5UG60J+tvKFTXQ6RRyNaXa4YI9Yq0MtgqBqeJVtzC8IMNG7Q/8Hsusi/fTkuqD6
r4ryq+3MAfFTXViBjhOBh4vW1kCfrfD1y0aAXpYGdnLv6g5WIVBnDVquv+5dU9frXjU7OEhPaOcC
3kR+/mshEGrhjboWxJkleMPpuYSnKJMBHfk31nCsBYco0wiJlZFAX4t0i9+aePrHrMfzq+P0Zeco
2mzld1w90Ewh2oRAzl5bg/X+hAH6yrr72fb/A3gcrEJdYP/pfxizte+gNWjVBdffZrhBGBSLYWBr
fzKioxizBR+mfmO2CTH6i/y52Su76nK4C5PVuMk8JKOXihsnD2TYcFyEFfHRfuPhh3FtW5Ipuiuj
mzyK7OGvv8Utz/G/U7E+tSJ123EU21LRNZ0fWIpco7XnMzwVzgSKO6tKX2AfnbzfH4eYHVgSwr6R
JhFCeZAvwscSgCY+xtzVEISpntHs2y4Blk8lqeOIsxMsT4bmEPx86MHYylCebaXXPu/+4CA+jjI7
sWx0/w6GeBjLSGBK7RMi4wtr71RuP44gxnl01Ftjh/GRRgT7lUb/c0iXLdraDyg+Xv2drtfSWpht
XqUzoxQZJ7bTVLrCVCw6bM6PaCnCbMMmcdsYScBrUkdEywyfwmphu4rdOD8Nj2dstls1vBqnSZRv
VeSL7fbJ57KSPQ8aEs7C7StdOn2XVtrspKoa2cdPlTd+77bvtA1aPPl+4hkQRUahhbb1un78G0Br
MVFnxmnMalyIo9vIkxC3dScFw5Kd4FGI94/+4AMh61Ymjx/RA1pskpw6LI9m2JgdYa1ltnVgs0jw
3LYwkQ48f5uJPL/WH0rh7LU6oHq51zfNIp98YbKNWSKxOky3J5PQIcr7Ltb2OwT+c5x8lyo3J48x
3TE5ME1LIwfP1qkVZ2EZhbxRihfrtrwRPdHINTCoJQcvN7pOjuso2mzRjqU02qh7sGi1+L0CVaHF
mKr5aBKd330/z47fVs1RoNlqRSe3VAPBZx3dbi3ezTLUeO4geDr+1eWKNxCy1txSHxcin9z4H5Ht
2Xo1w3Cw8SaG5D3tyncd6KNA6GPR065q7W9eRk6u1KOY85Va9XI6iQpPO6JvHuUqDYNbZ3K+qVik
nh/fqS9I3x4BE1O3TGN+gzRHacj0nu2o20ONDp1zUUTjfYnA4r8XZ5ahsfBIrYP4gANomE9B59WH
BXLWqcRyPJLZyh/LLpQ6sfIHgF+meodqnoMGW9I/xs3u3xvMbNmXeKIFkiDwJo3/JfIN9zDIL72z
RCc6tQwMBaIr2C/I+PMLVYFnZo6+NEAH5dkICiT2O7doY2/IN+fHc3LqjgLNxpNwTU1Kn1dLomEb
VT4F/jZWvzfdOg4XILandtPxkGb7GHSyUxcGkfoCs+SDvyrjhbvNyWvoUYg5R0ovZH2UbULg5dgi
9Lm3KFwiNAxv8xsgvRXeIAtn6ck99DF9cxxqkCQ0TUJeYf24x1w5AMi+yE8SaWaeAI9HNTtBsBFA
IttkVFgnt5TLqy+dg9T7Y9hchX65MsyVH1Te+WWxOJWz26hZqhGWagSN3wtwKPActsE222GeCMRm
s8xz+BcBKaabBnqe2pwWFTlTIXcRM2lf23fRLoFgyQX19S+lhOW+/8mCkaF8xJtlpbKsbaRlidde
JPkquBdvFum+2KHYjxU8fct4/TdA7ae320fUWabC/qjjzUJUyF9B6Sov5quA1A87ea8jUvUterSu
/wKK/OEy+gg92+mlpE14GVHf0cv864StpUZeifD6qLGwjTs05VC782PUWO28W+rpn85nH8Fnm7+N
Br+RRIlRiwzspHCW0jCFucX5YmHdnt6Q/ww0h7G2QV/JCI8zwWjwTTvxnMfNE8PRFfWK5K14Fxiq
P8QXHi2nObBVLzDMAYEsUEam/0nIWHW7aQsjs6s2gpO8fJ0+nU8/RjpLCxWvLCesiCiXuFrc/VE7
+HhEswxgYGzP4UQGyMxvdf+5LRdSzNKXEuM7eifqtenkUc7vj+oE9ctNmD930x+dOR9zJH7DUQxr
VC2pbInRYtp0uJr+iNt2PEmzLDJMCKsGGgHM6wkcgrJDB+Oi8/6emtJSjpyDLdJKqiKKR5RZNtbD
T3znulvlL7gFeDlAnD8CzWI5gZuXLh4Vcyannpdxkooa4+hKD8G9GF/sNisMOGFs/w2YxemkfBRw
tiYiSlojNtZce/qHsN/QvHdxgDKV74qzT8u9M+wm53OACVloYt6ILCXa4dNSCjlVCD8e9WzR5Oo4
+bHDj9DMvVzc1IeEd/h1ifx+OlxG8ctY7zr5WdMezqeuk/v5aOyzpVQGlRDVISzePLFz3Yzb8//+
k+/D43HNzh4lTXNsncTXhF1SbGCX7Lg6oGsWo2u21Kle/JSz40apYoSqRHrSD2Rh/H08DhZUsAF4
i7NVgvKfbJfYkqd3yNEkzs6ZojXkcEIAhx3SQs9Em9Yz9zrQWSyVd8l2iRa/NKdzNqgkKUUWiiR2
2Ae78VoMEjN2Cgl4m7vm/cIXXFiZc8B1gnuSnE9EMxxzgxN4rLzHTukm2FzL6Fhb3WOpogOufnGW
8A4n7y0f8zonifpc3LNKPBNgWW2n6H7gEY6S+9oePqvNQu1VrIzf7rtHsWYHD3bxklEUfMMMy9l+
qjeqnHqJ6V/mnX4ZYOFtlkslvpNn0VHIWd5B1deIRjGxJqLEXLP76ODitLbw+cSJfG5g88QycMWt
UrElip9Q3ZDsXX4b3BJkcOgtXvjEPJ0LN0sogdZFsVMQDlX5NnRNGsmHjb2OFLS56QQIFZulmEvz
OEsxOiLXf92+DOWHpF05lDAneyE/L8WYJZag08pDaTGsIrgf9Ft9wChtYQX+BGOcm7pZGtGs1pCm
A0sw3AvEeLeL9qL1Xrh/xKE4SspzQLXRVGmZiqQcvPvXHVQGoegRbbXrFGsAmq+4xO7OL8Ofr+Az
g5uTQg99eeh9MTjsPe9aHHwAvtwERvKqZqobHZRt2uIaRK/cdjTabn25lnvefimOk8ImYUqvFFna
YdN3WSJmhw3rWPULv3HhLJyjsin4aX0rMStdeVc0b83SvW1hDc0BFiEO3kipMAUNzo3tvoC20i8w
nJZCzFJK1NVW0YplOoCljON94uCY9EfU8+PlI37F0QU3rA+0bEUUSfOqK9EorXbZrnxJnv+qd2Aa
uvp/pH1Zc9w20/UvYhVBEiRwy2U2jSxL8n7DcpyY+77z138H8vtFIwyfQeIklatUTavBRnejl3Nu
m48qxMrT2dYKQHbNQSjQ98YpOSQn4B94w271qIfdG1+VhKrOUXIp5Zz9X9ZirtmDPVr3dYLFn1QF
h6SK5I7kVmowMJq9jZPsas86iX1zzcPMjfGAbD7AJmSgOMZtE7cMDPnYQEqRK0eGpeU1CLZhgj7e
PzN6tJlHwVD2DP7wdzWwWMEIrim+nUqmCFAX1mLGpdWHJZiFev4d3BWVCgtO9ftS5DZIlhQAckYx
cQUUQXkPzHpfcWzbQe312MSfcKHC0IRhNqTo1YM84CR2+MBV4PUnyxWTKsOdyln+jzT2VZ50wYBG
GJIVgIpigx7cEt/tE/EFnLLjzeis/Hgphvnm19taivBy7aFfhUqRe2zXcbDEM8gArL0ovf1DsO/t
rO5VjnS3lqhsAVIE5egzaIEFFvAfuQ90rCMoDWIPWAueIdAcfaP1biu42V6nxqtk6bZRe7CSrIH1
jz+Sd+BzBsp4OATtz8lvX4wf5LYq41cdqhTTDXBeFpRCWWvfQ2C2p/8MP3o7Sf9bNVPqGrEIJDaF
kGM/cmwporYXnatj/054EVVjUxjCDUMxpW6RHjdzzkPIKtd3qROsWgZGkwXURM+3v5fiYpuS44js
cSxtCwZZztW3aW6fQv3P2xIUpijjzucx6s3gncCpNYu97yv4wRjEMQWyj2YmnlOqyk8qlSRH0qWA
Ao7GAQW7ETNG4E9LjeNtlVQSJNcxrblpAY4KKoE63ClTN7IUaZLKO5mSo8CYLY1YDiVaAoIXt2k8
Ac6CXdggA0ceavWTn7q6qy5kb0flVyOXPAe4eNnAHGF4+nt9uF+Nk3pFXGXcko+ozIIPo6jDdOjL
fylRyV0PoB7crwfbR43eBJa+mPdVly6ENd+6VZKnmPKw7AwDyvV+uBckHE6H0QRMYryMJkSfb5vJ
/0io/j5LS3IYTZqERsMhrgtESBOdj/rOwqw90Pr3w52maJaqfK88PaVbEQhuLCEP3ADzrhV76X62
N9+NS1D//GfrdYrrbUkOxAR8YMfEm6Nrc6/EwJvA+o7Ie9u+74cPigNVGI4lpSFObHBQUEJBgE2W
IbB8wB8Gft0/X3C3wXr6SdjNcgiffu+Fb2HSBE1blEsN2XL0conCdcKVz055+o5jKb6evYT+sYQP
c/+AkkKyPNQrGNQU6eSmyhYzTd1gxLTlyjBf7AhUuxBsNKFP03NYN7653pNKEbg3fRoK3gBipnh3
yFBXOq+1nJsrCuozRjHGz4umeDZt4lzSCwmSS2N6O1YglcMY7eKipO5PYA59ECso82F6j3rwhHkh
+q05C2xEVfli+xEgFMMwPNev2E/K1AK9HxNQOHvwsAHWuj+Qx8En3j+ZYtz0oRfCpAjEwJpkRQO+
mWAEn/epfVdqihC0ee0uREghyDKzuZ4biGgElWz1mNv7tr3roh85UxW3ti3j9eik7+aErKvWCqKQ
JbvJkx40SLHc+KeYqtIP9L0SkFfc4isvjY1TyyaGZXJ5AwvlcgNsivhWEeZa4xdM3vGAFxTGQSdf
91FSO6kebZs6OobJDIxcG1fUIBGPh9oudVi/fbcCnoHtbnuuTYu4+H3JIkI626E94vfb8AQ+TwKu
ZIN9/R0ZlBFM6+ICy96/HWs6JCFkpG0apADf6Y1991sPQedViOTu+WrYcx0TbMctw181M74WgyIj
3T4qblBLtyjWZSVPGzGNmoVtiHfZQ40R8X5fT4rLszmFTp2/ZcgrW3ih1EVdQwsdM78vOBXTe+PH
5ItemyqT3zatV1lSJj/QFk9bCn1S66m0Qd9Yub/z3V8FSJ9Ez4mzlo5QBoP0tuVywCDns39biEoL
KfJOlaOZqHXgWUcN1wYPY1KrPopKhPj/FwWArGh1PAggIlmCjHnsZYRU88zRD5/xaBW7c2C+Uxze
dqJ9YQqSIzUzIyVmh9Nr1mOc77pPACd2o6DwbMxR7Hl31r+AZBNIj7fPU6S4Vz7uQqzkVNuwL42Q
4bIWUQjm09VtKutn19j+DHKuBUTBka04X/GLtyRKiX3c5VOXcRwv6UD+XX+N6akqRrBJKxKJzch0
oZmU3JsOr9pO3C2KVcy1jf2lPydt4aXY2CWqMQCFsyCSs+BjtNR6ZkJYgoq6dSimz01aKDTazqsZ
ohHl3KRXFBXa1PYmFoaxqY3HZIXpM0OsBIOO+Um7L7+bqI4mvqHqVIhre/W9uI1UhROKTr2sWqZn
dFiQ64rpWOJjq9R33hFB9AU4VfL+tjlunuOrMHmAu6NhbKQzhNkpxxC14+vRfKeDkfO2mBek7xtK
yePalcVXnY6Q03Ico3ZM91WQH18KVHeYhdyvbuyXFebDBLtT4ufAjlWlguLcbv0Jkru0Em4AaA0P
luUkSnBa0O2cU6/G0FIdqeQxUz7YKxNFgnFHdtndeOxeYMDxzj2/tH8ieLN4f/t8VTIlF4phdCud
RK2lA6G6OWdnSufHyoiD22K2L8SFuYi/48JVx0M21VTY5vrgPNfn5ElzGwCS6McWIG9gSVQjWm4G
hwuJkr/siL3qhujr1M5+Ss9M1Zre9I4Xvy95x0VfwGCfot5CzOxYzb07FzkaqtaumhbFM12liuQg
KwC5jfMqDq/QHjXN8UAn83z7A2364AttJN+RU0yGY01bNAIfePK1LA+9eeqt9zRRhDGFwclTEmAR
Jk1b4bNMjugsdh5tFtduFOpsv95e9ZHHI2hqA6GmhZiEHOvqQxjvRuwE1d2dFX1KhvvOOSzpQ0ke
+fx4+yCVkiVv0WJ/uox1nKSoLWen8Og85Z9DDP6x3XRnxAr/uF0xulBUchoM5LMkE4r2YLx7WbY7
JveYy8Jsbr+fDsbTbfW2Px9nNmeMXbPsVm3ctU6Lp12as0MBINIw2k+VYlRvu+fOX6VIBp87K0kL
E1K6IH0vGE6To7GzDqWSxlf80LVrfxUkmT1f+4lnBIKiCZTY3WFKV9dhxa6p3RiPx17Z7NiO0X8L
lMfSV7srwpxB4PwDEsUwFLodZ74cBB1n+1G1SKjQT+4s6lG3cC2GONta39VL+diClhBYp4+NgRox
Hc3DNBuKkLLtrV5VlC5AtWC6t3bQlpuAKFHmYJNXUaluu95XCZLNJxPr5kaHhLz6wCvTS4qneHlA
a879T8ZuSMHRSVvbWCKcnmZ6lHy34yBnn/6bCCkulk23aEsGEaw7l3O7N/9aOhXIjsoIxHFexN4s
I0Ws2cLmOP+05hjbTKnnMNa4a20/N2N5V9Wq/QuVEUjRcew6bBrlkJn0yaFvmF9V/9UKJCcRUT3k
S4sAvLI50Djw9WPHjbT5HdabFIbwP5z6q8VJfoLZfVQtGtRBJbJyfPsEmIJj8UXHHnrlmp6hfO0p
/KzcOeyBnW4OmehtZ9iFNE4U41MJP/4n45NbhjFIpbgh7NuofpBhP5DYxfjLbRkKQ5DbhXobR3G8
QMZUmzsygsSZKPyN6uPI/cLKLo3coTCE5SSmNaKT5dM9cODx/Adtm3dbH6U0ySnULWruhsAjGHdL
kNw1ewexEGVGgp5u6K2qREb4shsRypQchGEtDSxBtPW+iMqT4Miw/Q6sKcZvYx/izfr/47vcRVwq
HTVWrJ8HfR3v7PWjYxaqqr5KI8k1aJmhOXmOA8RmVlu90HwL8GUHWKVHgYasbo1v2aCtoyFCBYnz
Fc1SlWirZoeQOLReHj8Y6x+3bWLrsl7+vuRg2zQkkYVHalCh/mPqgq2v6X7elqHSQTq1jLXZaqS4
R2nnM3oeHFXeKv5I2dAulZDc6ehwza4EtEc9ePZjZbvOLgkKvNDWx+w4nQmmyIDxufudrTkbCwUW
YaZNrxii4jqkDmsXTNiDeKAx97NRuRn963cO71WIdGcHUwNFbQyrLizr+zqup7VQ1es3y4KXikgX
VWM2ILALyDCf5x/NpwX002I4KPEIdbFU/s8YNjbT/0upkunNfIojhjoM9vfbc/5+um/2mpckLqKG
YK2NduWkiIXbhvh6lpIhThrmiHURCjUjaOnut1AHLzWS7JAleV9GHL9Pa6DzFMsOq1T7kSzBbZPY
PjmCdVqwrqK9J6fGnTMUJhNNKms5JJ9+8Xoyv0TZePDYAxChlXUkcTJXN4wSS+dYzQeSl3Ry1Olt
jbSoc9oFO1mlPzs7vWIeJlzdgam8rLEpzGIWMMN08wqUsKCtQxPdQo58noJflJgDHqG/auKqlb5t
zV6FSVaY6iwn6WQD+2pMd1WEWQIwsA1AUkitA1WxiGwaIH0VJh1js65RXo/QrM3OQ/lgqPrn25Zx
IUCywCqjCbVF8bb6yaj7C5Iq8dJPo+DJyQM1pOxmToGt+78/lpReUrRmzSnC+RVFkLwTwAbAVTow
TFu/0BH8ToPpQpzczIos0sepENcsmlv13K1/Z2j7UoLUwsJAUMKMkSL9X49d6w3Nh9u3dzPivh7Y
y4FePGnGbh3jMnYQrKzUBWxB1lAX0xX/TYhIZC6EmE1U8rWDHRigQVn5rhxXNzQU7nQTNfnyqKTY
pDM7qdYJUkCL+MMMT/ZJMGDQIDk258b0nMca/YLfgxi6FCuFq3UYGY9miK2nOzP0O+1b7CjKlqqL
9KL6xQHqnd0DJgoyKHGTTzGwoH7xbKBI+s8SPZVZSK7BGsfKzAT2FB60bubcWemIpcDdbbNQqiX5
B9ImeW5hfDooYk9UcCqv8EiNPQ1n32BJo/psq8CFVXpJ/mEEVMKcEXGd8p+l6cdo2yphrhQy5MrU
YqSNNtjQynSOM9vNKXDqDrdPTiVC8goEhD9xVZkIudM3c74jxHLNv26L2MxiXx2DTBxrsbFsiWjv
zS1xFxATFDCBsjFdkwe3JW2HIYYZKwuoY1fAnKwFNoul4ZvY0ehbneNT1WbKti6vEiTPoDEadr1w
oo4dH83QNZ0PYzj4mfN0W5P/EX5eBYnvdnFP47bSDCOFoOhTjt3FDi0uy4+//wILUj2gt43gVZiU
K9hRugA/HXd0JT+NymPxx5r/luN+FSG5AXBPT0vMxHUBD5xmP0UNhgMqRfFE9f0lL1BlSZf1LfSY
02+mdTdYCiWUX0W69JrN646IS+88j/5Lw/NQnNeXQVc10YJCGxnfqHFmlkwZtNHT+AM3tbu2SxSR
bvPDg0EKQBugkbqGlm1QFOxbxOzQwK4j9waMDKo6B5tqXMgQWfGFJTsrT7kmzoxYzTujdnykOYrv
olJDygpwRng3cJwUUEu9KHKn/Hs1P9++kdtqUEJFK19MmL1VY+yJ1SUDZHTTsae7oVVN6G0r8bcA
OQM0NSstwgoCyIPuGR440cXuzI/1ZDww7IEjyX0uPv8nnV4mrC4+TQ34gGIoxLnV7x39a0V/A0vT
xhgbwKZRKrgCQR21ZeLlAPPS6x+8PiXTXePsf0OFCxGS65qAuJNEGMQJiHZHs0OvKz7L5le5+H3J
b1lEG8F1wlCnoqBD6E+sIa6jAmXcjCoXQiS/1dK56iYL51TMuj8VPomJO4LKcvwd6O/LDyIZscmS
uWI1tKlWcDy3jhuy3/Eor6rIMyiFgfkTo+aQMHwcLc807y32OynLhQgpZckrUPhFFkT0zoHoHyfs
Zg8Kw9129BcyJKeVVJ2W1h0OynoUT/Vmz70IKPAAisEOpWqMTGFjMo5HXDe8DcVXWYEmPp1Xsm9U
oJIqEcK7Xdx00yrNmlS4JlX5fiw8Lf7QOwonLG7CVSkFLSruGMwBRpT0Way651mkw4jN8XnFiGQ/
eJx4zGaoGikupUqU9HUmQqN+QAMowMPi4xBp+6nvGne03zXOl3rMFW+mTc9/oZgcXXRbi2IGxaJ6
cRdMTcYqCqrNURz7QoT0eQqnsvO8h4jk0+gLHBctKFLf8kfUd8Gv9KDVrq4YTVNpJSzmwiLCbGpe
4HGCNindrvg6qEAbNp0ao47NQYOJ1EL2nPbsJCQR15T+FWbgpDLYbqzr3cJ/B8HQvpAkuc+hMYxx
bSGJ4mGB6csBBQgzV3idzfO6ECK5zizhvGkdXNLRcfYdz54Hq97djmWbZo2VVZCTMkMkAm8/Sa2t
LOlNEct66z7RPpv01C/ZbtQagA0rPNymOheyJIvLNa1nSxINwVx8jedzo/Jpqt+XzGvMZ5rpE3QZ
zU9J9F1ZEVT9vhT3xxkzGwS7lUHbTW6BSomKT1glQDLfWV9SOjsQUE75V1JZ+6rjiu+9HWUuPoJs
uHirZLwTMgiIJCzsoobnKtuJ1mWJ1mWlqglv68SBVkhMncBVvzWwLLbnok6SATX8xG3Tzh1MxS35
Hyr9LUIGeKvZMnYDh4ik3bG9EQhIk5a62keBsoZubHD7yijlSVGnKymw6DPIq4rCcBetDmJr9Z3V
CRJngo7209wMgzt12Jku5hNIqHfToPiOcnC1QMvhGI5t2AwA/JgufnusOp+xNJJxx3fq+2o68vRz
GqnOVSVDfNoLd52VIXiFK+b4vR9/mP31Q3JChbD00HT+ErrL0TiIlkWkyObELbqM6bJm0i1uMyOs
aOM4fuXU2OL5GWePcQy667RSfEfZMmVB0nW26pTGaQ9BLbtvp481VYxGb/6+aVkYkTNMfCzJ8ovF
IMtMcXx59L5Izx1VjceJq/r2pDhw7ICxbzjoxtvywINGMUBZDjO+ySkHIGcNygzjfeWJuk33he75
fjoKzKn166yQfK3ZW8GSYTR9rhUYRQ19kwN/46jMta5+H4t2WOMhYERw0GGU+az7MmuG0umioA6P
lH6rF11hY+Lo35yc2OQDep2BMoRp4v68teyuHlhY9WOE4UygfmOwkGDxv1ePcotbeEOODOWjLVYY
swFyJozix3+Kir4TzJ7z03hZwVbV1F7yG1ke1jANUC5QQoisl9NMerNMdQySB7bPv6Jx740uvf+M
h9cLfOlwiAOVO9z4WPTFABnTMVYhN1DzNix1Hk+hP+h7a7ovIkXSeGXl2OPD2izFAi3DkqlcBIn6
CWXJBr+/ZKHb16lvY4Mw/TYMXxKs9g2z4tZunSFKB6aOf0EkwWXM9JBwaMlg3M78TuMa9jC/FtrR
ZIcs/ImpfJfUtgvyE7dMPtT0nVbs59RxDYytpBn40P68HWuuXDBAFsEIgiUOTkB6Iq/mVSgo9ybA
+f1lOUS618zvelUGeLVeK4AcL2VIL5uFAZWPN5CRDl7rO+ehcHUPKgE2oPAakHbPLtJcmKwa62rD
diDaNkB8DsybqwJXXGYxy1qIngosTVU/7N+46DYVm6AoNzIDzFlvLzrTkxnlGgtUoHrska7cD0vl
NuPgN8afRgmgIuDkGbVq523jSIkhoEzQ3EdHALWot2ITrcvrqW+joGH9rtTRCNKjejdUugNuku5j
ZRvtna4XIA2LnczX9Rmg3sNP02wOTAv7k5EuxAUJt9fZ9OSY48GCed02LOv6WhG4QGQQ3MYsFwha
3v6JxKzx9tMY/EFufkwWvGLSosAXHqzejbnWupwbP60ECVsH5LsiA9gNy+2fvC78cipAAph+mkNg
S9VlhT8evGdZfACj7V2rjXdNOzku5e2p57pHWXtKc+3OGMv3LAUda9N7BUhLjcE5RoZ9AMeUbybM
tYvCb/seV2kK9ML8afP8XUE/hU6zt1LHJ/p8lybzsYvGTxM1g6z/nDnVX/GgIiO9Su8s/vZkpPuQ
6ameWitOZn4A8h9YMIr79WkGuL8Ae1C9Wa6e4bI0KZELrYyHqZDGn/WgA3Fd8THz6kCUX41z6/Gj
qh17lV9J6ok7eZHVcQxOELsL46BY72fL0/vRJdXeTBRu+2pVVlZMugO5riWJbUKx6dfwRLG3/mwD
Yzfv/wHlubDWt4EP7TewUeGyizKQnGuF4RD3ZcNjrD+InbcMBPL0XtvnQbRTdS837eNCljyTy4px
1SYbBzj+EEx8+bP+XsBI1E+pm+1YcPuevkxa3tBMHs4dyrDPrAHSwvsKa+wBoCsS1zoZAX14GejZ
mYLu0Mv2ljv4PMDmpGf+ZOfBx7RAINCaBmy+V+fpjJGfvXpzYtN+LaIz0D2bDP9J9jsO48TNJEmC
+GzvRWdflJIKLwGGOMKGDfK2XgXbdNV5F6ZlMRsoaQCdgGApfYuynjdLnyVoW/yCWAaat3EQOLJl
UO4T3VXSWV0HKmhmYmQLaTyQj2WJsw5qE8eM4oAVvuMM7jKoBkDEdXj7ncUjgQBAUYc/vko7xrgR
YbKKQWBVebTwckx6G+x425o2LuVbKSIqXFz+hGqdnqyQogHyHDMLUQD6qtoDMuA/WGC/2t/BQZlA
RjCwi28gussxZi5Z4yAWxoE9W+R+zqLwGSwPg+PZjZMGqzOsGE8EsHLQh1N3risOPGAwhfoKpYXD
vjparLnrSDIcHLHkiZweRJNY942BaTb60UGYp4XVcMELrvmqeseGcaL2SB0sMptURw9SKuJYmlaY
xAArs3Vv79EYFLMuGd7MIceGQOaXnirr37IcanBuOUwH2ZqMekHAeR52tQlHu34k/Xvw/xZ1r0oX
No4QtCM2x5sCPlZWqmIVSWMLzjwr92017JdWUxQ0tm4YIygTISnBWKS8tZxF7WDHkxMD6MKdSuQT
a6Go4G+cE3gkMAeJd6VDdRnh05px+bR5SYIWvJ+MPS+25WU/btvatQyTcGpxSm2k1Yacr0+RkTTr
EmeB2Z96vffZ+q4dcoVBX0dwE/1NEOsRneNdJL/ygGWkJW2VZNh20VCp1c88YztQOICjuFCUbOXy
sMVNAyUK9OqZiTeIXB5mzG5BtBTngTOuX8Owyw8LkrEvObi6vTWiWeWuMdr4tw9xSz+IFLPgINLm
8oBsklQ1ibQ2B7K0rntpOf9MpoF7Jmkavy2+3xa28cVwlK/CJI9YZ8i1w6XLA53e1aZvN8cxUpj2
pgiUafCYxEqILhtFS5016sE/Hpjax2x81shDPzze1uL69gifg9wH/g0rujKDZL6YduhEPEFV948E
2/Da/t//PihY0CRAudG6QkHKnSxu4rFIsb7zriXfu1Vxb65fIxiWQBWL6ihdYOxbHOFFXBoLHmlx
ExVYbf66prtucHbR+l7L9jWxXatW0etdHxecDKoVsC5Hx2iFJA4wlGtU96Xm0zZrPcNsEn9a9Urh
NDcyReHLGEhScXc4k0sXsZPraz9Xmt8FIivN/fFQHwTwvAC6V+Wl11ZmY7PFhPfB/PA1/E3u6FW/
rNApKSvLK0kJJH8SN55NViXGsHkVDmxMysMQKOqOMGnp/EZSJ/0yDJqvHbCTtuv2FthRsSuOfA9M
8HfG023re9mwfBvBIc/Ah0KRnyC2SjG1HlNGxqKDblGUuCOl0yN2yWp3JMXnOQ6j2M3KYjqNfGjO
drg42LPg1bTPssw5GE2zurTipbeQsnLJXHef6tWOvuVGiBRg5oCUpDkGLYo29XO77u4jqtEPdC7Q
Eq1S1SLc1mcCpzKqdBZDiVOOc7O5FGTsW6iSi6G0b2uBib5/TfyHzQLk4n9LkUcibFK16aBDijm4
gqpJ4Mr3p+I8B/8EY+HaYUOaZXCRIaP1KuvE+rJsNcC/+bx4oOHHURu9vPYyVc/jOhhBDOpgpqND
jqVLJYuJhpjqSifN7/Phro61wKitoz3Yh8Yx/nLSWLE7sSUOLStRwbdh7LKRD3abaKEOI69q8+zQ
OhhLPC6M4RtJw9a1DNWEwYZTMhFtTVD9gbDxKlseCZtLuuqwjLTyMgOsuaCTv32RVCKk0gZJbfB8
2hCxNm1gRuXO+ddNWGF5l1oI13HhyVOLTYx1hubX2TnvnlrtcFuFrftz+ftCxYvf1wc9HDNONCAQ
/9EyYKJhbE21jb355S++hOTeOMnTIukggzBw0vEza2pvsn9oVuNGtiJyq/QRd+tCn5zQRLMoPkmr
VZ4FOptmSgFAqxoj3bqipoGmIRYfUU6Wr2jOdAAQhws4VmIWNO1y36/FQ95Z93Gc/Ot0R1jA36Jk
39NTE/AQ5ar5S/5TSx6Y+dQ5Cjve/ECICGh+Itu5IpceJzoPHYUIszP2gxn5k1OWLoAGdsYY625h
wwPdNrttiRSex0GZ6TpjqKrOSWZI1McmcKI9dT6IkfLKelqVIHPX71UcoI2HBDwpUODlYoNO2zDv
Ujgeaz8Fpk8Ood++QF/0KOBUf9xWbNMlvAqTq1l9GMYNsDXhVM1wb87TOe8zxSNiKw/CpC9ep8L6
sHYvDvfCxjXSrwD2huMOs5Oe3q/OXxUt7/v2rDutV8ePGnlexo8NO42j4nZtfLY3kqXsftET0poi
MqU6YF90P253Ld0jXrh8VDimq81PeL43sqSqVCp2z1cNsoxHtu//xNanH52nH2JUe0X/rfLL/Vy7
t7+e6mhlHJ3cwiytgf0tX4BF2V4SMH95D5j2oMUWump+a6PY90ZFGU4navOxZjGkVaBsOpSAJSaF
K4rjC8A1nb2ovmX/3j4vT1WmGYq11bZjC6eqd3/URubG4b9/br5VSopYi0aWzMigFE/ORv8Al1/r
j2nxdPtLbTjgN3pIcUur7U4Pa+gRox6Wr89WkWAZIburwZ95W5KwMylZZqjH2iiGb9XCozRP0zml
cB9R5o9W50aLF0Zw/H/q7KE3u2AeFWXFDR+CtyGehXhPoXopj91RvuhdPaHdlVo/I/OvRAXM/uLx
ZJUuBUjX2FwaO00bCBCgYbrXH+378H75ZHvgyYjfi3p/f1hP0V7cNTa49acJs0buuHf22l6QmUXq
Mp8QeetPkm57mJbjFC74kyYATpKz4Qn4x9Sv/yjvGr/4oD1yXIfpEC2u9uH2993IGEC/h+1hyh0G
0FkpO4m1aC7TJo6AFZNHeyvXkl2ct8WD0Rm6Is5u1Iu5jhYmB9Wzo6OAKmk54V2L1myWBZ352GCf
vXpq9XnP2zu6HpbMCTRBhBfvVrYovOn1deHI8dGBR4RHA1V+OldFB9zliuWBPX138KKMU8+eOjc2
nm8f5obXfiNIXoEox8Vh4QRB1j45ZEF2X38w/Qqz16DDiuHVBC8dUy3ybbhtjlIHQc32peLhSOda
1Jw65VAXkBodRIexPuBha7u/woSuwpvaOE3IYQwCEaUwH/I2AI8Z3sjN3KJta0YcbOlM+zDqa7JD
X2lx9aWtCoUPuo67YhwPlX9bYG3YcqCYmqYASjPWmIv8uUoOgx16yzfS1oB9UYm6Iq8SdUmCIR7M
Cdk6wPak+1Bi3DviKc4SQ775cTiQwbXxLRvgXq5P7Hn1ivvMY4bX+aI/tBxAvXDbhrZOl4g6rGW+
tNOl0020Ek26An/A1Nq+NZzbddrnWpDWKrO59rPQFNU9Wzy3kSNKeZQJDOWsW/oiMELe7iprtY8c
6y7+bXWu/QungHLnOkEZ/hpFO+GdqXdJXAQEOKw94MGH71xXXO8tTVCBM2yC/tA1FMuos2EZ1qoI
uvAdXomFpYhImxfsUoD4ZhcpZxs5EwUTNwQEmHIFkXMFQAz7WaDhcV8F8r9l7SZFZouRQkRduTwV
DjZfLQZhdkTvUiMMlqYr0PABeZvZPa9p+vHffyG0SSzBio1/XlpQF8oVBDzwhgGDG/g7bfwE1mR7
/PTvReBhhcoHWt0YC5dNzShRgOdDEcQ990nmaaPlW5riUbVlaVjbgJ+AGYhhvLcfCXbGNCDSFcEC
iF/HwpgJDZpSYWobDTkx4sJtzMMBEBPsRW+lsD7mK+3nEhAY5pdfhLXrPsFmjQ66Q35UQalumDbu
j3iUEnQAMUj2VpwdJ2PkjGb5srox9MRFN+j2t9ky7jciJIfTkGGsihki8nN/5NlL1q99Ix6qUvhS
vpLxSvze21xHtH5MIOtjTx8+XbpMU5bZWTq3JaYryM70ge0xuTliFRHeVAUsI0KfLMzB2xfNDMrM
q+4PmzKDAAmhCLSRjn63Tu1nrbJ/lLkVBqYxvouLsEDgws5wYzfho+Jot74e+hD4AxAp0TCWVe3p
VKUNTHL8sj6YDyEm5ONdfbcCfLc7a6dCyY+5+TGRz6FDjqtwXVlY05CCI8RA9Fj+D0agv+tPoG8F
fHi/VyFBblw57NxyPEUAvEcASv3WOpu2K4x+sItA75OdRrwSA2q1ykDFIcmfEI7QdtD/JoAeNd4K
GcYupJPF0M0xg/BUz3/l6LYPikHNTU1Qj8FQH2gLrqokVmWgTD8vRUCHyp9LPO/L5EuYrQpHuGUQ
aElh5AOd72tHaIdTFqWZBYOwBtPrc77utLIqFHYnS6G6+AcAAmi02sySJyWMwUynnoSI7Fn6CWNu
fkEWxdC2fF6yCOmjWHivJK3GERFb+1iFSHATzU3DRPFkkGPhixjMWiAuGTAy+cUQDmnUDE5U4rNQ
UIjye+J0Oz5ljwnNv1bYML59YTe1whSQ6BxS9AYke3YyVtBoqcpgKA7NPLvZj6aOFWHqCpvlRSd0
VzH/YJv0agqXt3oeTazBe87rovvKOP0ats88qzsVhu88xnhkA2YwUT4zN+2CY2aFYbgD5iFeoReR
vnLiBIh1cA5cX31WACVKBZ+5eYAXEqSXyEJpUYDvrAhaI98VqwuEkZ0TqU5QGNelRxAnSCy85RiG
uLGtIkV6vdHZNFbwCB3kAFKu2YdnAnz6FyLNMBi//nurQK3R5EgxN0Y9sNOGqVmS4oPlxTE1FzQK
8ztOBv+2GNnPCa3QroGPo1hYsGRnOhbaVMbaUgbNSMHH4EZRCtA/7jFlOitHYCEJyaXYdMWjH1PF
b+2gMXqjjRYbzxesOAnUUZ+dqwFlt/hOjZN4FZJkadKlGhoNE8M6pHXBEmguPQhUAPPR2OUBSu4K
P35VVBTS0M2DExfzfOgoS7rFGKIqsgFX2Mswje01bgksHcylUaQYH1M32akIZK9SQlmk5AtHzNQn
nQGR40575sTNnoZ95XGP5D7m0J6KnWrMd8tSLnWUclBOurSYhMAZc+h69VNrBq+Y7+JZUWrf8r5g
fkClBsMN13OKPG2nLq8gJ1oeMKzT8CcHsETr+75ULChvKoRBDYzUAeUC8fHtR6N5xLKkRVLdDzoW
YMsR757UjXX7HMed+RtOHtkEnvd4YUM5yR5HfTKddFxLsO4MwMhDg2cqA5IrIv22VVyIETpfONvE
IDWIsXCda+AqgafzNO3nw/ykP1AKxDcxIama7t0+xVfFJLc4AhxvbWooBswlfxh6Vw/nIEaypKSF
3AokyMc4RuswN4ZZ1be6Yc9Kw2sOuoWZOwS6B6bEu9hPvOj4axBSTbywFVgcy8RIHwhQMNMjXWuz
qCsDJcUySMtk7+jvJz4HtqnaFtz0VZdipKvc9KjJTAbEOETAyApIZrCle2sYzEH1D/gkNtVyxHoV
XCAB7NPbg+wMMDRbI0Orw159gzW7vILf4PPudmjZEiNqCRiL4sLfSybPOIlWo9HKwFycfZovnmPO
T9VIjrfFbNo8A9KvgzcBnuEyNluaaHXcsqjCxlj4GJ4IAGCyPf9oEZfvRceq/X+kXVdz3Tqv/UWa
US+vKru6tzh50dhOLKr3+uvvos89sUzz20x8XpIHz+wlggAIgsBCIQoF+Ct7R2R0fq40JdZVrGx5
0VE7RGdb2nflS+vrqBWnw8LjS9EFlguJMixc6BQDZTHMnhWdZWbdQsqgTLKLwYo9BPWX9l+XcNNT
Ba+cv2EYVdQqBARFClm206Wkupq2VaOtYL/ob7CB1BqDseMRk6dzjWApRoPEFqrkDsoNeZ0OyFYj
myEaecPzT2s0JuzoHCvNFQNoSNV4mfGSaLlb6bI7tV9R95XoGHUvZIJZ6xqAOnvwzWJLRsmNsx+n
hSdSA7ralX9PRzOTNBKXwaRkz8uYBVVunltDK+h84bnatdAYBe/VUsqzFmvJqjvDuJ6+EnWuf5+5
E1g5HmEbCQZkt/GR2DsM70NJXLM3m2//TV7MGR+hg6fSJOhzjXnI2nJjYm9KS5TUpuL4rNHIudBu
dtqp93FXMIgrUZYcu7JY83WCPD3KOM7HJHUNe/qeOqJJUrzdcZD7oOlt1BKyzID5ZIEnolaKAFkm
19Zvx1zUc8hTMyQLkNBB7RjKHhixSWZTGo0BhKnKd3kDQviivzNF9JM803RQmS3jGELagC0SqUhY
F2WGHGCp264kHWK84YRKE4S66IGFu553JDahORgYwx0nQEoiKcAnuTjut0X9JRgH74wWHjnQDcq4
AKLqbYiifSwIj0UEsSRaD+3m+u9VGtfP3yCMC2jSMi3RgoC9QQ+AZrzGqGCfpafTIDyNXoMwGq0r
UdpWrY7Y2DY3tZRtFWf71n6SGIdWdH+n2sSazxqM8QZFFSqZ2mBFRrS1OvQjt76cullZerOs+Gbn
jqYkCMe5qrcSIqPgcVu3dl4BUk1fsxADNzrDb8Hok6vBaUFybfUdiG2fbyuU1OAFpAgk6Xocbixb
1KwjAmACg1Qr53GaAVBHxFMtjBcWkQeLEJiYAHPc8ob0QBgi7VrSF2Q9vv83ITERQZjWZYFGdgTA
I7ZB+mFhDuR/Q6BrXJ2buWp3c23TbZDVzg37/N6ZREWDHJ0CCTuoLJBrtWlW9yNGVfVFn1sOrnUl
2bTSo6JH7jzXF04siD85G/IBiNkQfbSbep4AlOZb4uyq7vm0sHgRNR6h6flCn7Y+1arjRUtZHMyL
D9JXvERTip1yWzw3QYOClOBP0jVc0a0AGQ/QmXloxSkAkboM+v4mGX7W80UYGQLJcc4B1F6jVUbD
8YkaSEbR0k430K8PGpZY+14oTximZ9p/S6uFEPoDBqNqeEdfiAYm7EBrru0B1IrnjnQj2CCuBhj0
eKak+J+qEe1U0ZAIz8sgtfzcfEzuwAzg0tEjduTP1vOfXRtFoMwmpalt4rL/1itvehr6OzVRjpVz
6iAYcEBmghsvSiEYCyrzpTX0ykD2wgpv62K8yAfLjdNjWsb3XZsIvA5PGejbPVKStPeQvVKFaYUy
/bksg0Hq3Dx7IW3pZakgkuYl3hXENiZaJfBu+ymHoPbVogxNj9jwsrf8yde9vEaDcYb85+BhZKTt
uANGffvq7m/nkVBFROJCQw0uHrA+NQvWtU7aKKZKot9Z/UbpnhUR4SNPJdYQjK6T1NKnrgXEXP6C
3x5mwUvMp9Imuga0OOFSiqcYpN4ZjWjKWS8mCXskXysvykZyK4xysffRmbKVKjzeNltrn377gnWt
QRn/Ki2jvFgWBbU8jGG3LlXP9JJNvDVSV6k8zFzBSA3RbvFEuQZlXZMmdVLhADSvUzcynjUR2y/X
q9MqBUq2BNIltlQht4lSSHVdBg0oIZSzYpP40fnklXuyQ1v9tv3LXtW3rVvBMe6iIwRJkhhwoQ5y
dK3wOnT9t6Wok5QjN9oPjjIfJH9kVCt8PHXVRgFLfjGUQbH8VJGbk2cR+yv9UCY8RTs0TQOaaGr/
VEAoZ80s6+VcBnreqMcmTDDsVYvayF2iafQiFa/QydLrN02W1dvTqsg5F1GAgXulBucBSiRmcYPW
DFmpLrjuW8tGmfS9VpnbfkIPh5Vdn4biqYeqobMClMMaXoLYZKe5IECqKq1Ea4Cf4UDBUFu8YEgo
X8QAznxTnIvmLvNc4wdExs4cLeloMyjIV86qO7l16/tUd8HdTIkfqkNzM4Bmg1xrf+/2P6AyMs3V
MMQ4DBUKY96kNaaGZJtoHj2BNOm3f1KalTQZz1haydJGNdY2b80tbS8snievcGXUQ/xBwz7nKPuw
Jvr3VXjb6kayDBFd0xm5oqVideRmm/Tc3BuYFAZxagHC3qXzT69SBEvVdwUbVnqWqhlUJseQiqX7
Vg+3w3J/GuMTERH8yIe1MVfRpU2SuSNY2/D4RuF31m8rMC0dE1/yFpRLl1e4ku5zxD+XZnAam2t+
q01kXFgZJaFWV4Bu5Mi11CtHDUiLt99QdAPmBD4f1shcR8tybhqnkuFiymNfXMXxed8UrjQs7lwJ
s9cC1WTLhee065NGAdiw0R51THPPjv+Qq3XbWDxkkJrTCUN4K89e6QiefK2cNiZjpOEEOpDXdLfs
LE86B2PVPxOcevf0pnEPhPdNe3ttWQGagx1HRoJNU4czR7qKRU3K/8NtIaQydNmWP70b1lJbFXOq
l4F9PgfEiw/N868pBFWN/Uhrrckv66ezE6kiLxKCivxGZRMJ/YhCbOTNsSzw/Q1XeHO4lbysceeN
7NNHh3qXXoqo2xSqd5837x2UCb/kYe5nc4YsR0/2sH1d6ycvy07yBk8y3BrcjJVnfG8H+LXmR4F2
ndNb+Vb3fAqfOSHSObHxjgX8ztcP5mt8jH/0sddcWcf2V761z/IzdZO47W1aeNqBysFIXEx72US+
IXB1Ikkwp4YmGVUzKviSzAFTUu4t/RSk1ZOtninpzzx51ExBTQHXJYDvTUEIpeDmwLi9zJ6kbKHH
cR9eySCyVjDY1kAEBUYNEM7cnBY015GvwBhH10fpoPYRwKrsqR/BaFMepVzUAsOPMFYojJezanV2
ZhsoLV5vc4zN2Obb2BteC5TseGCH8kRGw3UF74A6U8capqBdyCZYKpnJfrHbgPSj4Ih4uyV+UtEV
BmMis232ZV8Co0Xex3UeQUd2v+zpvESrdbVt80QuKIVVta2fo8v2Vnz4CxRFZ2ykqhennDpIFUkb
2y175d6oZV/TxyCqw4M6NYIiPO6huFowYwlq3MqzmWPBifXTmDFITr1TEwxecATlGaJ10c1d+fGo
kaIUNUvQSfR/WepTXG1HrXbzZfZI9PO0/vMVBdXvKM0wUG1F7WOFZVgEE4pnowyUibhzcqOKWqQ/
dSG9RTH2OwITKjVRjOlLGhBQPEPnEg271AOb9OxP23gjmorHN+d3MMZ3gK8qj+wBoguLfN+a8X4B
O0gddfvTUvvUtsIuinEbhgyCktx6033cKH3tqAf1g7WZa7fW3fRcuZg39Z15zCJ3qF1p9Kz9lw77
lVgZl5KXymJaDb4gHm+68Ns8PpxeIl8Jf0uSjZVSvE/NqoptM4d7C3O/i3kHuoFF2me5qAVHsGls
oGRKJJPVyEKw6SRuhllvdmp7Yyxqt1V59kvJvSjrMvoWWLY7JZLj1myBgzKapff6C3nBHQhVJz+M
TXOZ3yPNcY7n2OkhcS+yQ7KzH+2X/CrbyS581/a0eHmFc+r6YxgjlxrNIEoL+dIyPXAX0Y7j5Jvp
JhfznX5s7qNLUUzBE/MakTH1vuodpbKx/MTSN+Z0HeO/2hFdpnkOZY3CmHssqVM/tSZQ9uRKerQe
/5lbOnmQbHoHg4g3f0tiTI1xDckYvUFCG54SC4vq2I1C3S01UUXPW4qIPezWGIzBVzZtn12A4dyO
QfHTOCv89Ee+TdGYpnjzPv9uH/UdeuS/EgeucRkzB79rJKsUV8Vtun8IXzNnl8rg5HOHWwMtc2DL
B+uq40rXmmce09tkcZ3IU9u70gff01F0NInkwAYWSjstBF3rVG2TK0QyTumWT5q/7BxIArW61kF7
KFrwy/8BIbfAftlnprwZJFMFbyywO9Xtcq9v3cwHDzgoMhUP0WmHhM2h246u6KmRexVfbQMbajSh
1aHSCstWt4P/w8K781PxHXzZNIoL4u/pTytzq8NBHOMIBc4EHV2alEURY9GjNwbp4hZ3dOyD42Vu
9oRFY0hC80Nc/yewYp3xTolE8JS3YL2NSdxKnd1K0gSqzYVAFQdqykEu8el5oK2WXhoaLCxJyaWi
LA+m3v467WS5Hm8FwQSIiWIYdpzaJcZcl6CveClnjPX8W+7PN++zAmE2SB8KzCrMsI5a2cohZiqE
G7MSnBaihTDboS8xKEdMLARDxTxZP1iLhsGYIu4Brn2tVsIcEHU7q6FqYCW5djCU24mgEDnxpFn0
iivCYY4IIy0kcFEBx8bUzVhKPbVofUPbTG3p/jcFYE6GwujNoa0gNzurrrRlvkzRGQu6+ufTMNwU
BaY4/NZl5nQwsf81nBP1TMaLinEsT3hlgGdKveEANoP0Kmk8efeVYHeNypwN3TRmKkYAIbIuXy19
P2FCfRU+nF6awErZMFCNnXTQB+xV5pguMR+dWcTgwSsCRkP0b+Gx4V9p21MXDlgG2Y8BbfE0f4Lt
bK8E5BB6ouYS0XoYl0DUSo6MBmBa8VhHx74TvHoKdPstE7C6TzVGlKUYCgWv5lRbuyn34Nf1UOeD
+5UueiKk+/spJlkJjvEKYxjaZUyxcAEHj3TmO5vsqtoMR7CdBQgHduYjeKTRU5psRYSv/PB1hc34
ir7uc5IQYFPObv2hp9NNlV28NS9nP5O96EX9JnonFDhBttq5KafQkBS6demZ1b/WzWUX7v6btjP+
QkPlx4DeR1x6ZlTknJmmaMto3uXzliGSAHcEGpzYzgsw8peOCULeIJlviZO7sb0p032r34LbaKqO
6oJkvvT3z5Gwr9+YbP40lOoBvGHArFWU2CcYSTcVXpV3X/K17zBMOgg8glOjzYAZFdsvqp+K1qOS
bfOVDXoHYczXllMpClWq8t2Lbb44//X3mcM8TpyoyOhB2zXnmnxt/C1//z/Bwvv3MybbSRjQK4/4
/QKXryQa3XEpbsos3iWlqNCP7+kQWqE3C11nbBrVGp0cXRuAsqRzyzivcsHJwDfH999nzrxIzttM
chyEiOV3ezw3wiutujm923wH9w7BHHDOUCbREkp4HALRirbrduOGvtiL+ru4KSodVK//Lyr2UhNm
qMppJeBIVY3piXX5jeSD7xj2Fe58G7mozgyj6tyemD4mgFiB2lh/X90OG33/AsZ4Qr2o07KEMBfz
OQEJACpbJdEocq5C2AYlGcdjPkrBPqb6SnlqFj2NKhRP7yR5m4ropumGf/JtaLpHOy9qBcAU9/H3
JYg3tBNSBdLc7JR0uIp16S6L4+1UhLth6X5KzvLztIJwE+torfyNSY/j1XFbGzUoBjJg2j9U2xsG
l7KoNUeCEIzg8Xe4JgdR1MW/C64wGTk6ipGgZxmY8hbtsMngqabborwpiA70WpaYbvlTvuv7Q4Oh
O5EvSvxx4yUQOqiODnKlzwMU5iKJ8oQGtXPjKo/dvt52O1PBqAgJTT8YciI4PrgyXuGxJeROOLRN
lwNPRsfPHFAJg7Br27z2e0h3vwief3gR1BqOMQU1zsLWfPNbS+fV0m01XKHp3jMSUWUsN4ZZIzGH
iRXFmRHHWJjh0vClvacPi9qF7vdoZ5J3peLpAofGM8E1InO8hFpvIEdFEdGunRzNTrBXPJ+8/n2K
vzIHKx3MAdlPxC+9gWr/GA/2RkDfzQRmRyXDmvoahzV105kTswXOsJn84nt0aPCyXT3Ym8pzriTB
cwjX4NZorJEXmaJjys4/+0R+Kn7tZcQlPh3MgNZOWJm5KdF/Js6+UFP+vE6TToGSQZftMKbeSrZm
WFWIrJ+BJy31vrWeZPWst85bWXT55mojRjm9kRAZyqe5eWZSWXoXAUvftg/dvjzUID2iE2Gk2YWb
OYjHv/AsbY3IyNVUi7lUqaWZpYZGT2mvxpanLuM3OzFEGkOtlpXkGouR5FCYchI3OOBGr9hTvj2M
o7yrHswNOYiqq3hGtoZiApPOJNIIOncEPvZBUXdLLHqv4Obk1ghMXJKnk6otoPwNotc20DZ6405n
2o745n68WrbjI17Hd5gJdSXKBnNd8QqYdcW5hkL71oKO9JAiuTJ24RXmsbjpT1AXeJn3pbTnGo/1
xRUy7+WIhcpbOpt12Zl3rZ//mhN3wLweUDBhbqAbP3e+44tumDxXtoamLmjlyvLESKKwoabX2F5T
B0OKjqL512lHxgsw1yCMPx4mIwcZMUDU+TI2L9oScsyeHPt2qs8y+WkMRakvnkNZAzIOOmr01Jgd
AEbqndMf1f4wO78wNKdN7k6vTCQ+xkPbVWLrcYada+dLM7vB0CAi4qkXQTDuo5kyWw8LrCVpruvx
+2ztcvnl9Cq4kflaXozbmPt4JuMCjPAcM2z99GBdjBu8Xh3/IK7ixa9rLMZvtLa8hEoIrN6c9jJY
4rVeuxwSAqK2xDWKzlOj3K/l7Gg1FnERAe9H23TnovHQr7DBbBo/nGm1yk9tbPYCOVBFPOE+Ncbj
YI5LOy70fjB62X7xW68hbnwfv9H2LiiKFbNs8I74lTTYO1FaEnDRVkCkwRFFLIjrXNS+g7lsZHJF
yR2B02bfdpZc1oqE3iZTHAxg0BKx3AoMj33ACbuxlzJ6+Rmlh8wYQEaBzj5ktufR9Ixp2J7eLxEa
41f0sa9Dp4L1jSVx8WLmOgS8ss52KRd3UWTvNJoodPj0WoMMLRhXobl10Ae0ZL/2cq/bDVAPOvbQ
Ed9BBPrI3vXkypCGucQCO38MxtcYpY3hXXw2BMmuvEVVuGCFAj+tM65mJpHd5Q4ilSjXEGR2ee62
Taa7ViHdWkNauOmiwAxNrdhMqSU6dgVxks44oXFeEoKp6zgF+/t0vp6Ugy7tW9TLnN5Grj8F7aCK
qSyUKohRGoy3MiNcmXGvG3U/14ZNPBh+EhYC3eTeH80VDnMGZZIyKWodV0H8Cs6NZp+jxy35ZsyI
pUvQpIiyK1zLXsExJ1FdjZGl11gW6VH+45R+O9uCw45rbhgtAyIU3G7QGv4xVgC7LIbFFDDuHtXf
tYkJpZt53IXahN5q4a2Rq4srMCYwsbSkBCMgwIaNnPtyYBxV9Mj4zXO0jfY4D3yduMU1Omox5tR3
rkSmwNeS97UyWjKHS6fZEc14dN19o+ZHWc3vbVXkL/+HlrzjMFqio2HQmhosUzdcWrbV7aItvY3M
Z39CzMIPqVdSZbQEM8PJEhHAtcGIFEMa5KVHX9AcLz2zwc9WXsp+viG/RO9BXNte4TKexdYamSD3
B+0sMODPfnSGZoOYxu2FLQN8L72CYtyI0s/JHNtYYgOfaWzSwB49M3Edrwusg7ozvic/FtFVRaQt
TExjJouplz0w8aARkV9zjRE/u6+4LYfSUWLCN/oJPxpfncoV2J1SKGTduXX9YJLen0SdSPxt+g3C
XnxQRJiTxYHPGkGd3Nyr8fMkPUgiNjO+q3pHYfyI1KTGklMUUky7MIpezCzc/ydpaYz3aOpajUgD
CKcNpPZXiBb/6eY0BN908YoN0j4H3pCtcxvtDlVueQZhebbh0hackA6zoDWXDaqNRYRsXKmt4BhP
AR7PAT1igLPL+lKZwYM+kEfBkrj7v8Jg3cPQSKkyAUP/Yd1Ojw2yWnRO8NE8C2t/qr3oO00DiScF
iHAZ9zDUdTJUUlKhwtnGWLaL3HE8c7mwRG6Ia6er9TG+QcqUDtNWYUROsuwLuXFLdbhZhN3TouUw
7kCr0yi3sxwKvkdB/fyaXNFut26XvQ4RBv4qXuIqNSr0RDlzkYowPkJRJ8z+krC8TGlcs6pcWURB
wC3BAAXNv0rP3ldQYDQZdg0NMW6l2+gmfcov0Ffnkc3gVcqW3NAJyqIiTu6uofLGQpMk6I7Z11xS
zHqtN9COqLM3pPyZVLdWXgZf0X2NTiAE5y9ykYxudLIkV1mMlYX6xnBco9/SaYT5VvqV1RgXTWm3
zxo3CcQJQr5QV9CMvlROX0aVDGjQG0cX+eLhCh7k22I3HaytjknKMcbiqjuRXPkebIXL6IuOEXIS
XD4CukOeIUQtNgPCD/M2uaCtLkI4bnLyHY7VnVAeQnSqQz0xhdHP7XjXpcW+VqTUrfv4zHCMzTRN
mVvbLWLy+AKtcYK6AK59rD6AOXjyLO1NacYHRN2zPV9ZXyAyUdEO/68KsbffVm6qRp+xj458kZeX
vbE9raOi72eC0nIE23esUjfpbGsNrQryLLgccXvPKMWoDSoB2BvLgZgRvGzWOVTCzvwRGXGvvWjv
03vlAruEqNRPclfxIlRZEQErJ9fIV8DM8TbKGHbQJUUVpH10rw9VMEXWXh0G/wsiXMHQz1jlO+MS
TnKiKh9XD054rGpBYRJ3i1a/z5xkihOloU1/v5Iu0+jGbG7/2/czXqrv5i7TR6pi6uSa1l4j16cB
RPvA+CLVafRsCgHQInWancsotBMVb4lkxLideGlHq6JmYnfPpX02k+f/tASb6cpKmsLRKpQiBlV9
V6dbOTmbq91/g2A8iY3wVZcTbDNxzml59HRp6QJTFEjJVj9qqroMZhGZdBXWi5z80CuBM+R7fxzk
CuwcPB5sLtApssJQ6BqiC+kSjTWostddtA8Y6LksPFFswtWrFRqznEmzOqUogCaXD5OVuGEJzhDR
6x5PZnivVyj1KLjI33rpVtZtWUkZo/sCSyqi+0Kyt21BgtM7z82VrzGYhZQt2meMusZC5Dbzujid
fVCwVBgpvNx1I3IVS9PkG7kah6ArQW4WhXgYTtCqIdAP7kV3/SHMadCGmD+TNlis4YK7AbGKgRKF
xFNv+zPDSwLyayz9TtTczZcwmHMwV10BWzlju70EXshIBaimNYGeDW5iP54WsADBYaxXSbPekmYg
WNZ9RHbWeH/693nBOeaC/bsChzHdwcbpNk/4/SzUPUwisodjMapeI6JDoZJg3xLWOIyejKgOWoyS
SqqY420WjtOOxLoTDHmRBANpv/cYqudFnT5fkmWSBaEC7yDXwLWK0VKYLYHZNMxGxeBB6jQyV2iL
J4M7yvsh91ok0Gy/CXrih71nal67V11Q2funJczTzDX2Jwdsx6o6qBO9GfevhoZ+RA0t3bGHBpr4
Lr2KPDELK0drPkAyu5q1ZS+pyQKH3Jzb2U0q35xek+j3md3MbKfFuYLfr1CiYMRBKNfeaQTeq/OH
JTD2PMZgCYkmSC1+QFyHRl+45GaX7qMOVcZfzCh8AKRrXnlLe8YYniIEYCZ158Y0uqY2fju9KJ7X
xxgeHX1b4AVCI+NHiAYNh1MPJxUsSwEygaOOrK0TCQ5jnq7jSvqOwgRdg5QSBSkflMRF/lIiNe12
Z4pP66fSvYEgtvfQsYYbFG2KE+0a3fhPZr7CZgKyuVBGK8tapEyu+9pTA9TV+845SDzAHYVhFyLb
4ujhh6Uy4VkcF7MsWRCo3m0IGL+0/ekN42nhBwDGb5R9kmmZClm2ENyBpqQJWt+y2R0f232DR65Z
YFncOMTBLDVUTCooamQfZGTQEslD3yPif8xbl1IBIhu970yko6s/GBfyP1aIPCrSduC4ZZ8xUsRt
sgOODTSZJXfWptzmiHsMzMGUfYonytv9j/W94zGuQ7WlPrbbDgnpNgjxzAt+mWFXv1j5Nruh02Bz
QXWaEJBxJFOnW3FPF9iiW5ryr8RoGoyo28WQT1GdJF8h31fHOJFMmuRcJyPOGb10x3QTt4ILCffN
woFa/LtfjA+xJzMelRY3QuU2A4tz6UY3kz/th8s4cIL4jOB5nnjV059kSPju6x2acSxRa/dOSqHz
9BaTkZ3+fkh9gcFx45HV8hgHkqjmmMQh1B+DPfILDY8x3S7WXSfQceEu7+oNJuZss3tDYOiifWMc
SZjGhTNK0Mq5zvfgUXN1NO+dXppIeowrqfNqyZaaSk+6GtJLxZBdoxZUdIuUnW27yKqpDjWJghBv
Kl35QXqmFX2ZmxLfyvGYJSqhEKzKYiINSR8NSdWou8LjozFshvlHHG5OS46/KrB9OzLm8tEi5I/n
5tBHkdwXsKrhccKEVXRr0SJFJCJt2mskTM1RHft0iL3Dse8+aTosIEUGXGhKx6bY99Y+tzxdeU3G
RqAU9MtPQTHiq8yRkMzBfunbfxKOzduznCjZKIJhnC7RQ6nVTbpL5eUYXw3xE0iiXMm6K8IMLxnH
WlQJxrWnlQgZp4tn1alTLACGGOjWZ9Ku6b5UgIJpk/9qhUa/YR2wRUU5GgtkJ+06v2n3GOC6pfE8
+D3J8odBIjc5vQZl3C+umZM6DgBFzjb3ac0spRbNvmFou2J7IciRCk8YVXGNbLVSxvGOcjks+QSF
HBsXTBhe/0Bwdwl9y7ObnUx8ybkdHjQvOYimzYgsj30GiNM2UwZqeeE50c7ebi5B61sOUuI0fhTV
GfDTCauVMn64iTIliSjetKHUJtFB96dXelSLy6z5kc8Ki/EqZteH0B9gzYfRPA4oppWCwctR4q2C
XiH/g0kwInGyOf8aL70xciGIRV7HQMWNRvLajfpIa1ojIY2DEI1xLmaphlNK3nRV2cgP6YH4ulvN
buHSTgNNNHNJJFA24Z9FcllFEfBQvNGdUX9G5+r0mWdQ8jL1TOyphZCMn1nMRu4ItYzibLZ8Gp/b
WGP3io4qeksUa6jAFNmqt2ZsMN5qwS0xwlCTuP3VdZlrJI17+sQToTBeJpvNGI2NWFY3N2e6dJsY
w+2kiCJjKpzPh4+pqiCAxmRgttEg6lpF6Wn2iqiu/EqFR0mSreuSCq9DC++XrmsYvfgvIGPdJlEV
otcIxS0Sektrua0mOE+5gsO4QPSC4d6GNX08E9oxTOcqguDCqNjo8eTKiXJOhDzJ3OPtHYYNs5om
koo5AQwBQxzmle6rjb1vv1ejj+B7hGuUUR0rultwQ+MVKGPOCrGUoQ9hXprcBWXxih4pjL/L3dnZ
f0H7VkBMtJCRPhuaHDpe2alrG7cRpjnHovliIhEylgumJZKVHVYzJbarJLelLurgEegCOwGxbzGo
padHdW+4WePLrzqKu/KtvJejADTglCYO2+Rn3mnp8fJ9IM/+rYMWY7yaVMuY+QXlsH8kd6qXHtFe
DVIG3Z3xEfD0kvhSLRImEyCEErG7kJ4r6P/LNvROTRuV0v1yk1ICJNVPfohCSpE2Mhe1uGlNYtGb
hpoc9P7GKR5RkOM2RDSuTYTD+AxMxzIliepJNpSPrR3vBwSXbpG2F1Wp7U5vnUiMjPco9TkupAFi
TPLB1UIfjUpfcezvusHmgptolLuQ5gdaaQ7y5d7uDV/Vf51ehkDxWRb3OrUGfaZbo+mvyTC5inqd
SqKmEt7Ru86Xsp29dllGw1QiB4weyU51QUBCmzSr4+DVzlZD/CQO2Tj78wGS0YXF0kdFr5HFryPL
djHS3pskDJo6LT1e/lRDFRvmsBumhWmVjBbUi9J1cazhSetHPrv1g+S2Xonps9kDZkl+kzd4EQT1
quAw5i7tHdRg3nliuZaUPjaqoAzBJGkiRZCLKBlEEMz5IY9RL/Uj1pVO93oiu6T/LpAcPRiYgAKS
s2hFJh0w9Za7Wt3IZmI2KGA04dMzz+nd6q3KO/b0bjsFVGrCZCL95FOAjEKEeT1bGoHUFHXJwRNb
ump8MAzQnTbnYbvFRroDpimVMi5lotwwx8o+LJZRk8SaumaZdfryeY3pHIpxXWTBaYFyfN8a4o0Q
ciXPsNQTvR6xvCwKvcrYI3xyM6fCkCuB9omAGNVoslRJ4h5rqVtylcjDIWwjz+j0IC9agXmJoJjg
ooyLOklNrKm2tC0pidfb27l/nO3r07LjHcMfhMcEGHljTGUpY03Ny/KCJ32895FNtK0fwViEEA3X
O9GRKNAIlRrgartMEFcV+ghEs7gy5AsjOajp/elV8W34t4WxL0iK3fSqk0F69hJuJOVicAZBIQQX
QcUUENUAU5lh00WuFpFpyqIRHT6WVMYDKGH3jmoJVICTX0NvM7i8dZ0yYrJ1CfIoJVnXwBE1rRqA
xszVZwfZvMaz7ECdnr8gMQ1DxFXNxuweVmINMUsTg1MQGqEic4JzncrtaQTuclYIVONXEmulaM7V
yMa1tzyfSHFBTFS5NpdhEh6LTET8xjUfTHVX0AQOSif2eaiJdETOPcBmZT5Gcredp6dEtfEW0G9O
L4uXi9FQOKLLmB+ucqYSDklOhtTBAb+nnnzadW6LTjw6UUF0teFZDlTORnuHYdqge/sowolkijUm
UR2M6SFFF2yyLwtBRR1PrxVdAecXZtd+HhY49VYZV1Ncg/nPesE18bbvRDUOHAg04agGaAMwkAyT
Yz+uAkVFFro51TxY2r1m3zrS/vSOcPbeweB4TXMMC0TsbBFD3mdhqDldHqRhs2+V22QEQ5q8n0zB
zYmzDtoJZmA2lG5hbjDjOZ1KhYqZWEetRb4uKX43OcHppfCCLKiUSuWFWeBgU/koKwNs011dhXmA
ECt/CLeUSSy6Nvfm2eSpG+VV36R+7AuZRDkRygdY5tCeonxukxKw5rnyAiFuu+fhYLomRgmIKX54
coR3BC8z/RePuR/XKFeTKptWhFdN+blWvSUWVFd+1gc6l87AGCMHLTA2+/vO22mDbuhAaSy/sHfJ
8ixZtyWI0E9vlgiH/n3l4FSl09ACCZwmrF+SSgbVbXnoq8SbB3VzGoqTs0QQbMPpaG8z4tmnnn4a
Jk2NkyLI9sVV4ZdbDbyzOK+HC1qGp8oCPfzseFC1pVpwPaaCSU1s18o0WfNkELUIMOec6Od166ei
2IoDYeDwwRR1WVMoA9tH6XW5URlzSdDsNX2TrIOjXNum4ATivEooaAXAKCEbhR+ObTDWVGlqZSRT
TDu1pctmn1zNrUuzebU/vGqv1lPpzztR/Mu5AH4EZWwJ3T5JWM0AJftJD7Tek4PMD/flC5H36qYI
xB0dHK/xAdJkbkkd6tUV5AAwlttwO3/GhMQA7Uw+EoqHDGcHxuRhCDltyhE9c3IOQ5wbCg4OehR+
njlckpS0LVkKPNR1e+OYe4NrXBOwdMe+LjDrz25DcXB/gsZgxJbtsCaQ9i3msJZmgbr5dpOUw7eK
tIIgjxMcf8BgnzhtOw1xYwJGGzT77hYcG1fVsfZNvAyou/YIgg3RXY2q4MerGhBNOvsPcyANmy2l
1ygDUT7TmZPqjaqNbtp9H43YlcIXE7wzRi+IMT9bnabqKii6TFPBDDFWiJE8dATxJ7RQ3Y79gEpe
n0h/3zz9AYSV4ojeB2p5mHNsgbYpldzJsb2ovzrtEz/rw0cUJqzISxsjqHugFLO5SYbG00LRuBWu
tFAWaegYRPZ5c6w4Rym9Y2Neq7WzSecW8XmTP51eBh/DQvkSxVHZAmtJJsVS91AAUz6A8qcgm6IT
nB5cSRnvEMzdUlH+j7Tv2pEcV7b9IgGUKPsqk658dXe1eRHaynuvr7+Lve+eUjJ5klO1gR7MQwFa
GWQwGAyzQumoweacZ1nvpbm9mzIZKTIzaudqjM3YQHDW3Ija3FxSQIzWp2kNkix1o/mU6CBLyu6p
eWOEv64vm0wm9vfN5evkGOY0YVYhCE/Cm1Qr9phSJ/ErZRBs5zYQ6xT1FVUx4LZxjL2KbiRtVCU7
I7gssG4OqzEjNoaN8pXSE6KqkzmxGyo7tuSHgnl+VY+K9HkXxvdR/y0vAr3J94k6HvVU9acx/3R9
HQUWnOJhgWnxKIfH5EL+YdskC6l1gl+AGQG/ahS6EeqPQfFYBtPBdiTmR2Bgz9E4nylU5n6qnL+X
4+Ih1Btk32JffWYMRsOR1bkZskkTol3cyse9oUZzmcMQxO2BvgaGfqNlkoCK4PzCwVANyggrnYvg
3rhYTkIGtIvp2edFKVwMgYo7ybAbAYYOBwbJOzzSEIPlNLHLdWPtWU9ctjwM6rHOQgT0JBiCdTrD
4HYGWcO8z3Rg2AP6oOlvI5ME0wReCtVBtEvhJmj4Z3AGW1mL0GlTFI2aGWhswFXnoxUhdseb/Gbw
Q3f+VoNbrd7LsqsindNBGuqYFNNvUUPHaYBDFM2slxFjdfp9ho5o8OegNsRLEpf8RLHU5P8rEoXL
JxU9Q+V8z9hejUbXgJoehxdG12UE8fc56FG0IR8xJVKQrYiczzlZbe60K8BoP7lt+3kyfsWyR+Kl
p3ImEF+kMRrqUqsWMMb5pi8/LfQj0e/H7rGs741IooyC9845GKcrLa2GZGKrB+dkVjH8m1WFgNiw
9K19ff+uiolzQP6OtOOJwMrCTDyFT9aOlUzlN4SVLwX1PvdkxJrCw7DZMZ27MBdQaakZU8ouGDGQ
9nt2SAI26TR3yQ4dEKx9EjNDPssOAzvF3D291Uq+TsNK0XRRF4A1a7CzpDdl+6yHn7Imlhh6gTXB
UUd4kSJkYuGKO787uyFsDSeqEKI3fq3K7SpLAYi+b2DSLqrcMI5Q52s0KrywZoe1QVRoDxvJ1+bt
vXuYweVYmFiNubcwu9z+TFnRqguKJgI1r6g7LM19tRr3mIIrWSjBhpzhMEE3TobRVEiX1Ayn8amK
6Y3ryenBpSAb/SWwEGc43BWitqo95AVwliH06fhYKeve1GV1tmxVOPUyTLBzwo9FdOeiItWeTC0Z
UoLY6G2zQKvZTJgKPT1m5MfPGEspJTQSnaMtIv/WyPvZzrUQiORbDaaYP7mGAmyX7kCk5CmedYdx
XOm9GvyLvniRCm5kpZyJyidipyOT1XDtpwb15SjLyzB/U1k8G+2Rmb/8kNYdirRli8lZqaxshrEv
gMnGb7LYc3bD6MWi2/ABLgFGY4XP2iGWhVEEV9nZGnNnoev6Ko4ZKuosjZ89woMhqskQXPt35VCC
i+YMjjsSubFWhW0gg47s22kgXzpUwmCyL+iV7DEH96Qv8YBl4nFHo55sI8uYeMup/ticwmPiJRoC
Jnmg+MZx+V9Xk3O0lqzNUQcDOLB+1AiXoGwbnX8vDUorWGmetN5RdPJNhPMMhPFUDBDnd69wsjhM
VKSVosGdGsPr099El6QRRE6WgbYcQ0UVh4rcFedkac1gqkqDrAjG+eLwObhBHXSZmg8rCIHjE0E9
lmQhhecPLO3IKlA2K5zbNhBDWnXRhCzRXKXPYHPSfdPqjeC6dohWD3cMYk4AQg80h+IoE8gk87gJ
ctq5RP1Wq8Rf48N1ENHqmSoo59GVjCmr4FU4vwVoEcY0LpCFGXcY3/kl/som0NWH9WScmkfN/xfd
lwJLbSJuhwi5zchS+PutXpypAzFpg5pDt6Ze8p3RSqY7Kxg6zHthTIWNxP8X2K4zRO5YZ0tkOmTA
SkZt6xX9rukb1zK/FKHkPAv04gyH2zGrXRWU9QOnsp3WbbTwMbSst+veGQZ3hp016lSyACNrM3cZ
/KR9x7P1DIE7T4SuXaczvYsrc3XtLH2siS3ZEQGZN0UoEJe1Q5EmQYD8XO0ae0GjQ4ERuyhm/G41
fvRd3eke2sFQFMDGqVm5X0Z31ZHFyd8+FRfYiBsjRaOhvY5XwEWFj28bJXKbiC27IM576tZWkrET
BTfOQDid04c0suoSICw8XX+I/dHNjvEhf5LTcAoMxRkUt5YJutGjMK6aoOgHb4kPC/1JrOfrdkKG
wakd6g/6tG6AgcYHt6j2Q++4ZS45P4KsyfnOcKpnKEPR9CNQJg/jhDzMFsd7/fNcuPEfa0+D5TCm
PibRyyaai86tBmOE/k7YW7TenytjOUwkmqK6Cfqhccc0dMtUkkEQNAkyyV4hOPepNOdZUygk64Ls
Wf05+9aOUYXbt4PjjijF0g8JcvjZw9uHYp7jclew3iuzVYKRDVx2X630I1Ekz2WxXrzKxal515sF
i6thx8rHPPHR6eymkyQaKjLfmgPCDAuVbAh0cS+6dDTSvDCbBoWt7TdcKvtpjm8n1JQZjSSwL/D/
QB72DxLv0re1PbTxACSCYOBkoa/nmxJ+cZSbhFr7OZbRGTJ15t4sZ3Cc3lEtqow2B6t51WOkzKJ5
eCa5C6Y9L/CXmkVikoRavhGOU8HImMs1bCBcUk33/dIFNZHleP7OgeMlQkRSp5qGftiL4TIhzcG+
NusNHNrxlr0SULX0XLEWUe+6PRIJYyO36qB5ATlW/sjGQzLmKSwShFnctendynbfgeCAawpFPRqG
PjBd2TyP89VY1owtV7g82CDZl2m1ytSWXyvHQWLRQu3IJaGb3unVjPnhUOsnMFlNsUeQr0WPPqNK
YZ1k+R+Q8ZJ8V96DBONfUOuLIl0YAAT6DctEHhBh+HMJcTFnthpqOLun8sjm81pBcpx8UOSxYXFv
37AzMG45B8y7ymhPcOHH3yPtVlP869sllYazEgVaC5TFYtJ42T0S37v+AKoZjHBp9/lelq4VnNyt
NHzVeDjG0bzEFObcIl6GenuQULeg3M6/RaXE+gks7BkUZyQwOSnsDZCeBXr5GPcHo/hlRBIIUSjD
Uk0d1XhIJtjIOJ5rQmKENhg7cZriytVP9S56Yg9teof5SQhR/2e4SvQgUwnBAYA5Rw0Wo0O6rMMI
ExKVK+qsAxSfumN+t6LLWzFPRXKbjKfWuElzidcpuEjOALnLygnXMq5KAEb149w92sYuTo/W20k8
6RkK545Vi6MWRQSUJsKo++bTpOz0t1OI4UVIDASOdRRBXNAc9dHYVyY7TR3+a1VUCIe7utldP1Ii
zduA8ExH4PLQtXwAQJ59WwwwIoIIUUYZKEpDbiXh6Y7QSKJ1KO9gx3ZOb1loqdgbwRp7VQzF60FU
KwtEiwzvGSR3EaJMXDNAUwLL/gmzs3B/pJo7twf9hNldaAty0J/R7iYMcPX0n91tCuM7SF7dgtvr
7BdwXlmOex7JWZiPWZ1du3iIZS9eoTWkKuIiFsWU+4sgsjImoBJMrCagD81LdKNial4bFHjtgDgz
8mUvKpHjjhFkGjKFVEPZE++ihSvC4kntMPc2fiwfnRtmP5J9t+vBp8ZAveWGyOyHcBUx/wxuOxjf
IeW51aq6tdb0yMZTuMtcVf2YRbI7he0Dd0VbqIgG0ShqSFEvxt2QpI80K0vgoLVfhiA5oPoNIU/d
/8vW8z7GIwo8zDEjeJmi0pOTCKGgPKqLrglA0fglC4GXE1knq2jVthjcS27USyM1TGBE2THv77NR
9tQRAZi2ySq70dhxMXGyGBR0omkKnOi9foqiv7PZkYG8n0+s5yQ+5XtpmFi0T1tIzrnAw6FQRwQB
2Ww69PY96xjFh5BS/nk+ZR/tGDF42Qn+G+PjVWMLybkbyzSTULUBWfvpMbsPT52bfWvuGUNKEpip
X98sD/TEfKnS6w7pb310tZ3m6j8MyZtFFGmwcHHD6wbp3WW+qEXCq1eTug1mmjyNJtydQQsSu/QK
rfDL+Uddlx7uX5egc7nVhj/XLwlRABHdDyB9hyuLw8/7Dl0f9lmfNe3fGSA6Gz+MB/pvB0PZWAkg
HFviWh8lmMxC84uPrDq6pPEktDEz+vzkl8Mw6UNVtbg0poB1g6V+fwMC5CMrhZcNnmPKw4HZqJRj
hWsoj74QMKEE/FnEAQ/IfE/I6CqqlyX3yvpQYHJvO0quBhkadzk5c5o4WgU0mzxMzez19j2mhhtp
5hLzmMxvfxOeycYtZL00kwmOtRa9nNoRY+COUyjr3hO4ymcQzFxs3lFVNtqjhTlKQVi8NC+4QLwl
ytxO04NykA3ckS0eZz973IamUwGrK39gMrVbFa6Ng4DuBbMEs5Ut0X1mKq9pBmdK6zpZp07BXk1l
6i7kbqEThqN3nlm+ndYS7TIaYpWEOekXCp/NuTpHddIFw/yxifaO/XL9RAlcvbPvc5ukRV3S9h2+
X1WPdbef17s+ljwyBNcCCxPhuNqWamuEN5itkqz9UHRBjuHgLVoeE8mDXSQD3FUkgNC1AoPEXdZq
MRVKmVZdYEZ3zYwZ1+GDEv9++zqZ6MOwkJLB4G7CKdiaGmEWGSC9NY0bB9UTi31cRsleiHw3ewvC
qRXY+buy0QACkp5bxqGT7K07NsqdNWDIErui47kF41atWhvbmjKA6cshjO+0F8N2q/BOUT68eeVQ
ooZuGVQcI2TDO2uOE9td1yHgX0DDaOHScq8OT9cxBCrmaDYKM0wEPR2UrJ2bmqUF2QmuSOSoMXAn
fc7x/no7ALYejRAgJMadyy1WHKNJou1yhGxAihru4vn79e8L7JeDLiINjT4Y/6TztSuNVhZORJGM
W61Pqf64jhjvRh6yJPVS7bTYsiYvERxeB3gi6JjMhPq48/XSjAFl3jFyFCHR7tLhCwGNBcIa+6jL
A5JObpjKGrIEZxT7QqEGGNBkAPMcsRsR75yHkYWLX5TBq9rG1e3d9UW8xNAJO6CEVQCxgPE5RjzH
kMEs2H3dIs3tzRgZub6j2R4oyGyzHBKYnHm3Z4pXkHJoeRvEt/oTm57F+B36k/ag7RhRi6yTVfBO
Psfj/AI6KpOWoDSIlaWV/5/Kp74hg7ueWIgr8jWJH8+szPnlBkA0WKBoX0exE1+7mKgT6dQCPhYp
1rsQzJfZTB8sXKqDjORBuGEOzi3r+NGhjucbFrUG0ccMnSNpOOwNkNDYJqp3ZBQxbNsv5XlF4a44
1SaRZmvwU2NF2Q0WiHiRW+qfEhQd6xpIzI9a/vG6Il6aVraCr4icOdLQbpbFPeRKyvC7UlrHJZtd
PTt2GXFBYiqpgxDv1ysad2uoiaLi1Qi0ofvRDp0/R60bISpu1e85XxuxOCNolnqujw2ARuPZaD6j
Y9wlMg9fphLMcm2cxnYiyCSE2Cw7cfZ1/wENtn4U/ry+P4Kw5/kGcZZCiSyn02ymEkf6JX+cj50H
IhpWYPTHflC9+NDfRf7/KBofOjaq0J70FaDpCgoaNhiyrnfO4F+X7fIq1Alq4QhlkzLQZMvpnl3r
LdQdne+qiixq4/im8uV/Q+D0LenRWT/3aHzXi+U57hBIdWQjBkRagBiChcZ01qNwEX4ph7oodVT2
kPK+Hya3m1HhLhusIwaBb8Ked4JKBKuwUKKtgJulqt1kvG1Au4585vXFkoFwixWOjZHVE0AwSsy1
Ri9iLN354TqIwHHEpmPK7H9F4U5mjnJSG50pcBzBYv0Q7od9fxPelq2r3JnsjpANgBcq2QaPP6V1
jku+AV7endrO7zqJiglXDWUirFPX1CnfqKlrcRQtIb5flw8Vpn4aP03Vu75mbOH5W8HYQDARN4am
T/KwqmxAlGa+U4d7dF8HxD6Y9efrODJR2N83OF3VFzqN0U9vk/2sfDJmBaGDr9cxZLJwSoZ5b9PS
VsCw0Mqlk+OkLV5ap269ypoVxdKwucAmeCNQoHYujaWt7WJFKBEac6+8VXeKW4BYvNjrR3WPkiQd
RF7LO2YDQ7vNV1DOA0pIXHRlCtAi/FxTPy1lXdVCdd4AcH7Igm41U60AQM3CT6rIi+bd9R0S5Mch
g4XqdITKUWfCe9xFPdThYAJCN6rJj+n8xenxmB9pRRRPNYsf3To4Xk3tn2gyLKnfDCSUJMGEewcu
AfT44xEOYqDzvVOUuEzbFG+YdkkPVpgFmTIHbaVIXuNCY2QiLImRaxqGMvGx7KkZi2gZEDvPVb8+
Yr/Q+EJJkOauta92oBW3ZIhsf/izvEXk9F/prayGg4fX2V7dUXSqhx/LFHFINtC23M8Y6v72uZo6
2SJyBrduw3LNViCO002e7CLnQRoPFK+jidJMFtaguAXP90tTy4WCjxjFST+7P+G+xgw0SjyUhPbB
cpueyjG4rqMi/UBk9R88/pgt3ZB0DvDU7lRqXlrdV4rE6LJludioDQR30JxqnLW0QGnFvOzqJHcH
7WZuqKcW4W2iSZ7UIqMIPgs8zPGGIRftGk7rkDmJsUVZOPgRaoFp6prmj3yWyCQyHiY7TgaCD/BX
uGOlY2ZcPEwDcMrfc/J5kXU2C9ds831Ouc0xTSIF9WnBVLdeWDZ/uubFWZ/qGoTz1Sy5rURvJYtQ
AyQZNjJSF53BxZhF6IFCPUCyfNHq4cEpnJOmpk/9OhxXLb4jieIOZiRRPaGuWyA5QUAKvDOYU3eu
65gZRgeN6XqrIvUFujI9iHeOF7VHhL/QoilNBbPDw2uiBRoIlrsAFw0fM8ypGeUrO8A15hAgO4P0
RewnXr4Eo+lqB1mwTaQkqOSGVURDIBaXU/yWNuoUpdjEJV9/dVr7WdMk2SDR6UWAmJE4oTjqojCg
m3F/qB2KipBI2KXZQ24Yu1CV7ZNQjlcUvjIgD4mTxBNQ+sa31VO4L5H0yrwuYqnRegkWvwfTr2y3
BKiI3lGCyVmIu1zcXGGjROk0rCiXm7p7pV4+Dp0pu6DFGCYYYlQNrfd8gArDUoypXjVYv8GFBqYf
478sZeVNeICFYjdJ9iCL7Qj2jE2rQtwP3Nfwp9jfN74hjULFrEKs5qrdRsiNzLPXOZJbXyjXBoMz
HzNIoJHsYXoRk0O+1rczOEGuXxxiCMxzQlwUdpa/qFJlmrR4QaFS1d4rpX3TKbkkJCVeqFcE7mrS
pwnlBwM2p8vyxzGuv7YWOE51iXcrsLQskapiOBVYkFQ+fggWFR1jgFCcEZHSn/PbrP+6tph6ER17
GV+QaMlUPNkoK0XHrBf2UzY738BDqjIDUDXolyn5GtKXt+/JFoB7oc0YWmmWKwA67SkOHxPZu1Ys
gP23zxKcUbwzCXYtvYfXjMT7+k2bPlAZ+xBTS84+qyr4L7DiuIVMPsraoTRTQYYZv7+7tVo/Vao9
KgeXVjZ2U6RZWxxOs3Kz7arJdiAHObbFL3v1UxmHl1CtNqJwtp/qyQK3yoavSH9i+GbkPKvD78zZ
V+3bKzyQIdwgsU3balWrWIuSYNFo4ZU9HMX2HYEZICDXQnBnOg5P6o2A01ioJdTKsT/R5oPV/CTJ
x+uaK975fyB4Qm91HXUl1QGhqC81lijt0WI+u9EkI8IQbr2mof6RpSUuylUSGsFt0w3sS1S6A16x
veq20tEYTIEuFBkEQuwxhPQn79koeVEtao9ykbxy67/h+xD5gtgGtRpr9pMVZAnP5Svc33foRgXa
kVJQdgFuxL1sP2jR20MN0DAAgJwG/i6fqEJBRFqbMb5vpSzB8m2Kid+Fp7iW1CcID83fSiJUSoMh
hDOQfVxqkWnHiDUjJdX/GsLYbZPPxXxDLInVF5TR4NRsoDhT2cROpFVDhPi54bJnFqMmjXOX1SzJ
XRmh0qFwBbNSQEF4UZ7nrAl6v9usDSLtpKqfLPOmp5LLUqgCGwjOCpDCRoaxSRFCryLXSVDESGTj
TEX+OhKhr2IwMTdqNq211YO5sQ3UhylgE+3mH2goBY8AQuefZDWNsjXjXJjJiaO8JBCoQfDMwNAV
Tcl8A6V/1w2PDIZTuYXE6HNS2dZUj+O4M5sjKkWvQ4hsm4bLDBc/nvQICJ0vGypU6shqS5RMUYxj
nT+PzalKlQOR9SOKRNnicCqNlHupdCtwoiJxC+tLgco4dDhdF0aURcFcvFdpuEfbhIGzSU2BQhtf
X4JmCeiX/zB0W+Cj+VGzM8RG5cnH8EjkM8n5OvbZ4ERJBWR90vxx+aCSj4U1+9flk2wW79aSxrGy
aQJIGaWPyjpOrl3GpRv/SFvr5TqUTB7OC1nTrk6mCFBz297SVH9GneijrSmSTKEYhqJwHBxS6kX7
ckHysaxTFAyu9HkhR7WhLq1210URWR88ZmwQbSJEhrrg862ps7zDYJ2uRc9WfzsmhWtMskSaBIJv
1sLwjTqbLECYHR5rJDVXl2qTRLuFu/8qB0+1YBtdaZN0aBGRiL3SPCpp73d9EMmisjIcfutbzW6d
qMfWh6tHmudaHwLD3BWV5JoT7v1GHs4LTTDbY8Y4Edxy5FT3J2fcowJIEgoTYiBnx4pkEOnmHwVj
aQ2zsQLDIuOLooNGFrzllSq534QoCOoZeN+ggYQPuE1L2fd6A5Sw7/dI7vtJbdxPMvJtGQrbt80N
Z2pRMQxkZEey8csk9VH0edensoF6Ij+HjSj5rzDcjbCUOC8gkkbhYpembpp0iUfm9FubzL9Da93R
VvbIFR6eDSB3NSzoXxqyBYDlFPuLPvvDIIlEsRPOe7wIuKLaBw/py/HtZTKOiLvOyHMTehNa5ZNl
V8caJVkF/o8UxE5fqG8O+juUD6U/moFHqUMuygxjrVcm2wTssKoPnflZi7tgqUaJeRMd1w0K71/T
GeNLFQMosfEz7+8W5dSW94MlMdQirdiicKF/xYqmYVhQLJlW1YOxqse+m/fpiEGSQ/VrmFaJUCJd
38JxNsjBYx4Zd8DV2XKb19WuTZyndJU1icpgOBNE+sRoQgswVvNljfcFenB6GbOKDIOp/+bY0qXC
pCTUfwVhmO81bfaGBgw1qAx8+y23XTH2MzYwI1VDq1oYTPFnqJ/04j3KjLpzPBFAM3JRNBmDU8UY
VFgf1NO67VJ6U+3spB6OyBbQDQpn42bkv2O9hiXFHNR1fiCrf32VhIdl833OuM0oMcXQO3xfUZ7G
9i5tEkx4d6387ZkelaJVEu4GsVH8x+lVMQ2xYjJTbY/fJuShqx246dyplHgEQtXawHCqZa/NVOYU
llNJK7cc99NYeqOsOVi4ZCy6oussjs8X3wFkHXNnheeOOmd36DMPnDN/ViMZXX2df79jfzZg3F0w
khhF8+gOCcr0W+UQz9FPeZH5pmzlhHq2weF8woIqZZIPEEq34jzIkzjfoQD07QOdkJh4ReHJApWl
iKM1BkqCInb9d0ORkaASL0oiCZ8fm0aEorsCGEv3Iywe7FCiY+LvI95BkILQ8UI8tysTEmR0UQm8
TusQmY9V+67f//p97sR3pWE0qa3iKR3lu1ZfbpZCdugFLYFsH14xuFNfLEmjOgNkwKQ3dfDA3eWl
sat4ZuxiQiN9mTCoL2Cz12QD24UHdAPMqXNUOcNoxRBuaYHVpZZnDPZNP0+768dGtkmcOg92R0c6
Q0CtfzbpsyNLC0m+z/sYDVUoBl9BjthK3Vw9Rc7hugCShfobEdvcXqGy2AvKqGEwI81tkgMCcG70
jh5KpgcWpiFQFGNfVPcmaTVoWQkxLMyucefS+Go5mMDXxZiIXXlTWX1RYlTsK7W30HWvR8lLnETo
oEterksr9Ec3v4Mt91baug/T3sHv6Pv5FLazFym1T1MSFATT5ye0uxNQss6WbJC5cJUdMPSCEQN5
Jd5WqCC0caZRQ3hkvi+jH4oJVhFZ8FKEgVAs+VuMBcY19veNbJMB4vbCgmzt+IE6O228yWRzPEXa
yOrA0ZmKSUTIi51DZGas97gV4ST0rEAb3FOjxNlh55J/MOh/S4XQvwGvij9PapwPaoUAbJF8wYQg
pJIztyB/xmJ1B6v2zUyVWFnhqr0C8lnsphkGWtgAjMhBQ9510Dx9fr6udcIQqY44iwFLbmFnODMY
Z80ACugYl95+CTo33RWfWsudQdRo7pZDnwbX8YTbtIHjjF9Mp2RZtQSxHYzjm25r+vn69/9anYtd
2gBwu9SvowWKRMiDfjp/PCancLfsKJhqpU29LHp3BYmP7k1qnw9jgu1Ba5rbqMpjrP2kdXmKybLX
tdpNV+dDmky3cV5M/nUpJavIx/wWbRraMsUq2rOX6vthlWiFUPNeF9HUzg9Tb3aYiISWu6Cw+50y
6vdO3Dhuq6ay5kuZIJxPHJdFR5IUu1WGd1WIfjVpsxr7wrVdYr9gY3oUTACZ0gkI9qq4xA5v7Kw/
gFDLC1s7d8uKBv1ae02mYlYNLN9k/CztzqNa+el/2zK25JvfUSqD0a42ljTG/I/4JpKFM9g5vSYn
5zJVOoYa5iNbyb65M1F0tcDgYrzELR30nWJqx+visM9dwoHImMCsX7ay0bS3LQxowFs8/jRVN6Py
xXE+VDInTaiHbOAT7BOS97yeN+uaoKQsRXoN4wybENPIeza1pQ2uCyOD4dSdJlk2qg0+S5wPZYwG
feqa08/3YICnCWV+YBXkA8501uqYKuiPqufPYfyrQjebrE9JeJh0RM2xKxiTx1drJE620jXGnhDL
J1rjKkPlXhdCfFtsIDjzPRdaHFsMovd9y83Q++lGewPUd3L7KtwUVoWM8VtggeKjtGqdDCWmE+DA
LPdIe3rV+iGaJD6XMDcEbv9/QLhTE5nt2k8Zdn5EhB4pINBMNWzo4yf1fvgJqltGLRQHkf/28Sms
5+UVl7t1s6FX1jyBcGlcuGa+upGOkk/JK0rkUW5BuM1qhyVvEgUgvWrtyyhGhojmXkpAB1Umz1k7
uCMdHmOiv5lz71w47grujK7J0wG4ZbRX+ntbDwwZX6FQ1V/Xj6++qNVBbaeUKYfxEqv6QZG6rDIE
zp9clWjMFBWaHpEag0dArizLTksU3OKsTuyEBR11yJBgqNJ4TMt9I6NPkEFw16s+rAqpHQgxNpln
zfF+KFW/MWR1sTIY7o6dpjlTlQKnaDA+xMbJiD50splosu1gP2FzfWqpVvftjMXSGs90nlNHYglk
InCGwEowsq5ocT3rs+aF6vqtnWtvtUpJUkh4S4PCm2AUJ3r7+BhgrppdS0ys1JIdaHtDQaVoH5v2
Bg2l1y21+Oy/AnFbYq3qMtEV66Wmt0S70cENaY1/6g5O6kG14iDOJOkU4etoIxm3QRkykSRyANiT
xzn/aIy/5i53e/sjiSy/LQqJfOL9clB0hzrlS0Y4jPTIVzVEezNVX5z5dtJDV4lkTdQyEO6ELqod
F4WKO9tuPMtU3Fy7Cftf1zdKiAHqVZAsMq5DvlStRavlYLKzM2aYW6g73zBb1U3V9uk6DNPfC3/t
FYY3mOsc5YiAQJRI3U/TVzr+VG1/7mWklBJpLM5qKjk4LugCmF77HZn+1BpuUkuuNRkGtyu21pfT
ZLFdUU+T8TiEd1YiUWahtdmsFmc3Yz1abLMFBOri7kcQg2kmDa5viFgKh1Uig2Ma9eLnBs2eDXMy
arSvl/He6H+XyUGN3yXFKwRn00hfky7rUK6xTJ/K8NFOdtdFEL+14dH+VwbOiwmboasLHQBgKjTI
nwah+V73yuFTYZ3mKnOT9gN6njwJKlv8S1V+ReXcmrSOU2MhWDnTROMWI3Gl98NX7cP6h3rERaPT
l+uAsp3i3Jmo07Ko6IEXmQsSwhhmGoKwLqb76zBinftHLD6cinmgBTx4wGQD7oYcI0wtmc6JjcAr
BHc6ozDX1SUGxNLusuy+jR+c9WFGZOm6JDIY7oCGCU2njhkBfdReWh106QlYzqpqZ7bh8TqU8D59
1UCeaEubRofGGTSwQPWt9TGp/xAF0+im344V+9ehZPvD/r7xQDorThqQkeABh1qu7I6OkmS68PsW
6IJVyEMuph1GupXNi4UbLVsRdtulMu5o4a5svs/tSjNnSTfOuGiyjgaU3uZhsTP656iTdHKI31QY
POGg7laHLJxVqLI4/895MT6UR9Uf7grQVuqP+Y/Ra47jXQq+ZefYyBwCEQEJiEZfYTmzEDbroEQm
lFu7m7z/EJ4oAb0z8YZjLJ2yVimhVdjAcVZhTZehMBeog9qBk33aKXnsUvs9OvcKwnMxNESrqpCZ
uqn4kWPaoqz5UPye3wBwFqFzSqNPVAB0wQxC++I0HsLD7Cn7YjcdZGPShBpum4h9gEiFlZaenyAL
+e84TRoYbv0eJAaWrKhcKA1SkghI6fCnLlp6zZZGOiixEVx+CO/MU7kLfdPPEArzweso1QDRgQLT
loGZThgRj1rZc3HaVVeUvkB93xiimRzkR5X6pzP+zNF7gqRbIM7ypFpuKU4IQpO8uXPWZ32VnFiR
Km+/z+1Lizp81Q4hSG1i1qD+LXTuSlkDy/+xN6+rxVZzYz419JM7aQ8QzO/cD2iUOOU3k+/sEXf1
yjtLNiRE9P5BsZpjYzg4opQ8A8Bah1aKICVkqj/q9MZZcq/SbvGvnp7S5LGzP1+/HYRruMHjrOuk
WkWvsZpCkr0Y62FVd2Z5uA4huuu2InH61oyDBjWESFVtPis2aFOcbj8Q56M9Ge7QhRI4oUHd4nFq
p9O+1EgOPAMkTjsNfYbNJyewPPXUfIw8cpC1TwrPEwpK0ORAHDbH+lxDunLJzC5GfUzXvoR4MKor
GB+PRvj7+jKK5UKLJprC8HK86J8Le03JuxgXbVUE9p5xKid35AMqV9hkwfeWgRtw8cE7jDa6iy46
Z67QgabhqtCNwmuU5daYHpx+Ca7LJVy+DQp3/y2YYavXpMbTq5lcJbst9S+z+rWU9ZEL+1C20nDb
BMobVDaze7aKPZChB82d7asYBLBjpAmyOOn/sVn/XTuDsCTc1myE9qJPKtbO+WD9rJ4Zk6rjwcAv
3hiw6U9I6lxfRtEl9SqewXf0TXmP+BgBIJJgu1JrvuRmJWkaEtvCf7bKILyxCMfUaQdslb5PDhnG
qtUHdXV13FOVrxxt8j9pBtbyfA1B2JzbNXtq1saPGRz2TrJ6LTnO7+lU2y4dZzBQ8Gyt2gqchDyp
mqtVpVtVx+vbI107Zog3CtHOCXzkCSBRsS+PGqbH6sdsclMM4GGjuWRFLuJTBdY3WCRQu/BZiCQx
u9F2sFVzqjxFw20aDZ/X7BDJioKEaqeDP9VQ0Ul2QTxYj3k2Kipclybuh0OJCTKtG3ZN8+P68rHV
4d/O4GH+B4bbIqdpEKZjHpI+o5kw8QZjcdtsfx1EkwnD7VGiVTRVKFDCqv/edVayD5fsbkWkywWp
QuW1dlYdMG61cclQUeoqaMkKzUfNLHaD8mR1Y75f4zZFP0M8oRgruh3rXjt0MNFEe5n6R32M3Ggw
6Smdxvg9Fzm6nlizHdhMeMcBDmSchw47LPVTRryRDQwyJYEZ8S68YnDnPwGVypCaTKmS23D6FEW2
u5jfrm+CgPeaDbp5BeFOfYXRfKD/xiYgtWV/YxcdGG4C/dcwuPqDder30S55l3a9QnLaNemWMsc5
5Mrt77jAw+glXXyJWMzgX2rwKwanWwUYNZeQrZ3e9a6JAtrB8CNYGrv6Ci58D40IFdHBk7a7jivb
MmYnNmYntCJwSqDtKQjbW4wXc+zPuiOBEFYkbg8nh2FGdqmqHURjpSsamy4WOPfV3r61MGhOw6C5
7tDISIkkcvHXnV7qZdgzr2EuQMfxZJp7u/5/pH1Zc9w4z/UvYpVWSryV1FIvtuMsjp3cqLKN9n3X
r/8OM89MK4ym+X7Oha+6SscgARAEgQOJO9h32VdNFI87XDCnqOByGYHus0t0hvmCn2V2+Xm3HJmM
+37f/fyrIuJ5t/To/KUzNH+hfm9+XhLZ5UK2aIKeZ+FoxB2Bj1Cab6l5v8aG20rLzWQg/PeNxqWx
OpTg3UByddJPap41ToUxviGbJE9Su/majaNQBLXTCz0JFwPL1b/0laO52oEPxyiP3af+YPic07k8
JH7o/pFBKfy2sxGv0kZSEgKlSKLZGY1T2uqOub7cBpFpghATgyG57QiB1c7RFxp/kzbA8KW54YzE
rvmyMiI9tiDEMppvSN/6qZo6GL7tVujBuy2KRB3E9DDRimUtDahDUbvp+rXt/NmSETPIMIRsEPJ2
AwrgoQlteGbKu7X6bqQfboshO5Z+OovNvs9jOYQZT2a03nTg0zSjA6pBXQOTnFrHuLCT7AohE0o4
B1NrtdqG21FTXZYOLRGRX8m4RnfGhf5y2P6UeiOVhkpoE/MeeM+Q/WBUvcda07UwnXkOiddZFhJ4
q5OanyKWLA5VkrNpzF/tovs66KsXF8vZDNHS1LUnJZXVUEl09Oeps/nX1H7JSQaGikPbTY6pgg0h
clL9A5O9Nv1kO71hDD/9zAYoTc2qLSYAIeCIHlBM6qZvuqC9rIH5dg1Wdz2MQe1GviJxYLINFjyJ
WRQriIthhJbSu3lIA3UuQP4ly8XuX0Wvx9hPHdjIV2u43iy8Ldm4V87RsfT5zFQb3QLwkilqhCpJ
Wm43hbXBEy7aZtLrS8p1Kj31J/VIT4sPoLMskb1/ob/iaMIVu+vLIipG4OgmxsLPKTogNfMptkYH
ScdLSKYXMLsfFjVzqJ18yqkqcQmS/dOE/QO9P6tLnuQOqa/Wk9sPXtZOf3bcaMJJgFqyJRl4aNqV
h8w6rGoQ6ZKrqUwOYb8IEljE4rceLc28Un0XWsGYyeSQaaHYVT4vkaXkPOtsvV8Osdu+X50sqI/F
yfYbMK+7//9DrH7xbGKD+czY2IN1FAmY6MvQMVTofr99Ikj8ky5chqBTYN3nkXU/L40bIRGSR+aX
Thnerkj/3caShaJi/U0HOqskq7BH9D68b0/6cXYyt8ZQ05+EcPafKZ3Ow5ONxxjGmbDGBFrY+voQ
OR0LQkNyz5Nonc5/32DoVV4TpKug2Hrmp4ntLun0IQyN59srx//VG85dF4LEAjrA1gYwA72g8w9v
4KtzG4Fb4O8IeLdBF4KFuamC+ViTEdsmw2IhdnLihecw39fJm8U+T8Y7PL9I4Ham7EGxkY8FyYSG
RwKxhRFNDyZbZxiSFtiBjs6vF+NQ+9OP+Sv1Om892Jc8crKX8Z6cMq873hZ2dzk34II7svsqiooS
4MlieEnZ+3MsO692FWMDIaxnkUUtSxtAtGOghJFT5G9GIrGnXdu9Yoi9jA3rmNXUwJjLNyvq5prJ
y6ugm2RN8/uxxQZIiEwXonZdmQBICciFj50p8ap34By6xklRHft9+VHz+SRE2UZJVtEQvNMC/qBO
5+62Uj9gxuRENCc3ZBQ1Em0whBBVXYdJTRu8tGD2MwaOVEXjFqBAluicbLMEb9QPGOkXGTDhxsJ7
UfhXW7+PSOnUjHm3lXvXkjebJbgkhYLPwFQApJSLY/YHqr6v69zN6GFSPtXZ4TaabIcEzzSOJCpr
BX6j7Ol7vcOY4la/pAWVCCVbPSFKGZJaCzt+TA3K2zh3zemuS54sGSmWDEX0C8ZMc9rzPbJzb0m+
U3ZmeOJI7Ld/tmiCc2C45oWKDZwknfF23RyN+pOBwpPbKHxNfnPpV0UwhciSLs3/1iwZDC8sBjc0
yKNZg419zQIrDl9zFG7gRCfBKtTwJhBqWgewERRBp6T+EssGhe2HYBscwScgLK80tImj+PwOJDg+
z5bUGCQ+eIqXHyJfVtYgUXCxzqAfTEqYBbg0uuvCH2qG5qFIchrKdkrwDcxuexpFXB/M1NWT3Msx
WimuVocoC3pJnm7rxf51ebOCXORN0JINhZYYGuDse7q4mksc/dl6V7lgYP/Mr1O9u1zmQHHkY76l
mye4iyYDferIj/3uoPqxW78vAnpibn/AXKQADIuy6Yz7IedGVsFxtEY3VyWDc89a5+/nZnJQTsmd
4muenLhvP4m8gRM8SJwubVbz2xxc+/xtyJ3Vyw58ZeO/4o/ooyYB11FVEgjIdFTwJwkoUG0k5WF6
1cO6esy8jH/o58V2S3OcsnHmiSNLi52iLBxNjxyDShwjV/QbLkvsOFuKqc/mjkc0seHQCpUP3ffb
yi9DELxHp2SsUQ0gqMnTrOiOhdjsNoJM5agQT8xmqiQTxVLNAzjKa79ybbDGOrnTnDDx9CjrIJdJ
xH/fWDNhqhqpnBusj4K5/NiPkj3ZVy5MWGEKxpz+Rl2PXrcwHwhqa7KlOGvUMav0pHb+7UXbF+IK
IviFPGkrc0Ea5MCm57XWnbp51el0BRD8QBgTTAixIQXFvLeYeKsB/5Z6t6WQLZVg/VSlq0pKSKFm
XVCl62HQmVPWoaSCQQYjmLtSEzW1I8CQ5oXSi46O8VHG4fsfWvzvgokZ75ROEUaKAkQJaIC+vMAu
fXoHbi4Q7dPWfcV0Gl7F94+W/UyTbbQ4H9nSdjr2Jxz1E2p866x0Z6b4toydfv+svQIJDqAfeqVo
KhD0LOw5LAMG15y/Z7VrasFtZfiZufvdmV2RBD8QJmM41B1WUBu98q4+rR5quDBzKYYD/ZlxN3wW
jH+tqHtq+UxASfpjP5i9wgt+we7GYkl7rOiooc+JXqw68cfZ0fN3t+WUaKOY4V71sY0zCpx8xKy8
1Z3GFLSoksWUgQj+wTK6OCEDQJQkGc/hgjw+iRr70PSGxLhkyyY4irXOMhYNcKdR9y7Rgrp6Ro+Y
Hfu3F20fhfERkZh0gpkFvzptYxqWMOURH4gKHbw7gyqKOSr4Fg1T1ov2H5Z8xRIUga4TZQbPuo2o
/eQNG8rj8p3PvSkP0xGt+Lcl29+pKxr/fWPI6ZSF6chTvSbrnQJNYXP9UQ2//xmIoA5dkqWLnvFs
FdjbHD3KOpckeJ/N8yV6lU+/yiPoQ60vRkYnyKNlz9N47JYHNn24LY1MGYRjg9gYGazkUAbQjWSO
ZuhoUScYS7+mEThLCZMEKPw//t0vXSUSjg8MNYnjtcDidSxy1x7DTVanizuXgW7JlD1q7r84UpRe
gtwGKQ6R4IZUVjbGPBpi9pvyxHxUbyDl61aVE38xz/+3ks99ld+ACk5eH9O6AmcmTshLk4OvewiK
oD/nuaO65SE+WK/RkQ2cYM1aC+qHkWcnQHeu5O+yl7STNHUbe3u2QeC/b6yK5G1YY7YwtLD9qk53
pJT4V9n3BavVtTBpNZ40ao0U6SkMXAXNbCFZJhmIYLVGOtCqAyH0YdJWZ0yM4zCEh9umJIMQrJWs
NDQjDRDZWt1bVffQxa8qP9lshWCtVFvruuMQVeJayheVOrX2fFuKXR9KTWaCMgnVaGJhQ1+jJwBD
15FU0/4yJ/3eSj+aVuPfBtlPwV9RxAivzMd1angaAPeU2efPWdHq8LIncug+JSeK18710HiYdORr
R1mVEHcyvzmhDbiQLaIIG6xZh4jgundY9qOGVyCoSZpUbx0+jXHqdmUvOZr4ztzCFLwCjYjRTzwF
264PVRI6Bb0MduyR+Jnwes/hr9sLLNnFn7mQjc3OcaWiewgiTk10YK2ng9mWgGziNsp/+DqGLgtM
nMcUVEHlkyYfrRqMRIflbGMwQRVk7uBXpwg9N5E0qNyX6QomKP9gpqFRlwDTte969MmYMeX8dFug
fRO+QgjHk2FM1RRzeRrq5GgqbF5lXP9+X+zqYnrSVwW/atpq5awzSKLYBRkdiXVJpBAJ0dBcjAOd
R8UjOSvRN3v9enuV9u3nKoWgy7o91VXNw9SiT8+JtgS1VT2a/eISNfqA/mxHa+KDuViS2tn9BB69
4gpHXctKI9YwuPEQPvUvPJzkgxsT0+08nsFL76mkvISfCb/b7BWPr/PGiDLM9x07ht3Ko+ySaesj
awZQUGSoLpTkOWQ7xlV/g9T33aiVDZAabY6ctho+tqvMWLkt3pKGS7vFqIqhQJkXdI9EwWJjbnGX
gMVzDkZQeqevGsQDcp1/XIMtuIaiRuZznAFXFT9K9cvSHqWsR7L9ERyCkqyqkk1Ytd5U7nR2qafK
ae07k6QSg9ovlARRJFqT0NmKkslf1y5qqt4IeY9XftL97BCe6NlwUbKAdC7mV6xvQbKDQsnFCG4b
2q5abGCFLQtZvdbrCgHrELykWo2adIkp79vUBkLYpo5AhwzeLcdQ7X7iKcPwMfyAi+DfaXG7cKRd
wtw9/KaIG0hh2yyi5QwT2VBN9XlBu24XxEjuFHfzIT8kniw83j13N2CCR29RYbfY3LLKcg760a3t
2uub1qXlh352Y8x8/aMtEx++YnQGU22AcEn3dTTP8avS7Vd5TCF2qQy1VpUZ8hR0dFpCgzVUfKsx
X9GSbm5gBBc/21E15iEUvqke0/5HIyOKkmi2+LLF9G7uK56fqkbbG+fkvb2kkmvLfnCykUFw3zO4
3Nm0QLUnFz2ZboZ2P+th8JtTxTucP9ze911ftAETPIS+DuFERoB1mKN+VxllHRDdvDSztTp2Mn25
jSZbPsEx5O0Cvp0cy6cnlXJOisbw577+8Wcgomtoaa+qPO814WVzuozj8fb3+ZLc8AOm4AcKYzVQ
U4nv24Z1MOLaa1P2NhvqP1RlwQMkpZFqKk+6lvOzUbwpZJG9ZC/E16mwUtfI5tljgkGt87vafFXY
c1Ut8WGKggyP9hY2e/R1v8DY2XnwO48XTbcue6yeS9lkmX2JMHoeRA42Ck+EOAtkjNpS8gkcqhU6
04zrSe29ZuuvCPw/2MQiRVm16RIDwbLX45itgVZ1Hp4WJJcumSCCUSbRmseghYUX0+vRmZT4S1O/
6t3FuooimKI2kK7tsUgHfVl4ES3xwI6R+8lkvbu9Zvsn2RVIMEery/qqRsL70GYYVlDZKBli9+D4
090qo247WngWJZIIWLaAgolGsdpFdOb7xN4s80OmHW7LtO81rzIJtqmopB6HBItXgHExywKmLp6O
6favoeDEWPl/NFosdI5zNSvTAThN+j6LfJ2YWKzTbVkkayW2D9JFm/uBYK3mzEpOYTyUDrNUGZHP
fk5zI4pwMnftEuWqDlHQm49LJBqjA34N+oaBjcoLup6eIk9ayMCDit899XX5BIfQDFg8MA9DDTCA
8lT6RQAGh5f/Vc5KVGL/VLhiCa4h0sjw9xCLYviykktiZ44ti6tlGPz3jfuxjTwdLRXyjD3ziOXb
bXwg2vs/0wfBMUygtqUat9dxLp70CZPJTdlzv0wOwSUoC7IhcQgITB36QPow6Of63LBEcjuVWKlY
QW+YI0lH7kZZobvMHNyGPtnRl7mTccjtl7BslFvwB62CATxDjo0x7smb2eetFqHHn5hd6nSn6tSA
P0j/cHufZBYl1tUbMw6eBLN+DtrnBLyFn8qT7iVn43vxkv5V3VG/DV5VWnoVU6ysb+o2SlMFYmp9
7Q2YQkc/xJbsMew/4l8wSvGJ4aompoEw4gLlJngaAOdXPDsF0Txr7ZF5HLXnqAoRng4eCK8voDj7
EZtmkFna4yJlst8/ta7/hOCu8oh1kc1H33TJdzOcXyYyv1sZRt/YNQUfgRZ5BukSR7Kl/Ku/O6wr
quCwwrgurJVPwqlf0tPPkalo2EkXEEJVnvwJRiaj6LKUVjWyjJ9ideLkiukQ7S/0YPsKaLbyQA8/
3pZu/6C5Cid4L7AwsyyhEM6sjb9qyr6vsyJbwH3PcsUQnBdrLRMpSogUJ87M6+VA5RX74N9onaZy
9GA+2H58kFEuyCQT/BnLCHJufGiVXT106l06HW6vnEwqMZyhdagMKVZuLmtHS08VW93FDG6D7HvL
69IJPqzC3GEragEylhE6mh7bIXFG8rxG32/jyOxbHBKhdTmJpwxA3WH0VBR4jMco6LzmVPhodDxK
0LjJ3DApJiQepiSKQJkPQ9Y+Vx958jU6ZO6ce7xosw2YZ0lqISS6wATHoZs2L/yCV86T6HsSryey
ykYbStSBCV4ioampDHwOoEYaR5mOldGhYsqXLJzEFzEu6CbYIGGUMJPHhd1hOlBkDdPMDe840xrI
q1NH/XQbT6J+jAu9gZua0LATft01u9hLqrMd32sgmE51iVyy/eH/xwZHrYuoVXhQEFm5p48Negsk
YcfPR8BbKie4g9Rsosnit8TyjuFxUD22RxOsYXUgexDcVQRbV3Vqo9EI115BlkQx2iRbYbL6hCaC
z4MSOVopyUNIQMTMYEd1XoEMEAyI9myMsrOPtene3vzdTbkKImYH9SJiUxYpyIjbT4mOGuA/lEEw
yjZrjKXUYJSJ+omUmcu0DxihIDl8djV4I4Rglso0TM3Ch761veWBiklXujOY9Vrl4+3FkuEIhknt
brJCjtPp6NjWHBPdy2T+XNj+bRzZpggWaVVzQnMeHvR17Sj9fVycbwNwO/jNTjYLxgXdmGLTrlqc
82GcXUcVJwlNf1SVOysnn0ui+IVSSgTaN8wNoGCYawq+MWIAUAt4cDWDObI5pQ7oCST6tv88sUES
TuxkXAwzGoEU19VLs6zZaTVQ2c5I9EyI/bjWU+GUenRaJsO3CnZR7fk09LqnlrpEK/ffgDb/iugk
miluFAP2Wy0ur+avgvwZQ50Nj5fzo7sd+bjMi7xBhivxG7/lF+nC0AjE1cdbfdRxOqkXvx8vK/Vm
V3UrVEpEXiarEZQtvJh0XDE1zCotSBt9/PseFnu905/V8+IVCKFl/bL7lzCQbCHPaTLwoQsqlYRx
ziL+Zs2ZYoyn1K+fdfQDO6jpPClH/bH5an2/bTX75n9FFFQrNIneUgMZ+xiPa0qL2cZl5Q72U5n2
si3c9wBXKFF1wlSvO/4Wurw1czx5VW/BYHYJY0f5RoKeU1dL3yP2teZfSDHjhewDhqtUOJ511LiE
+oOJyYZSNqv9EPS6a2LOq29RZGqbWMMUHV7wBLGXuQkeYXlLjZv4MsKCfUd3FUr71dEts10uPS+f
MGaj9hKMiUSz1/pdNYfikOUG8Uqrk2RAuRb87luvkMJhtPRaNFNeyaymywvmUr/pZ4a++/jrGJPD
ZKkPIEH/Q3X5SbK28efmWKqhOWBV7XvQ8vydBKmIsz7MruEXPmYuloFsaWX6IhxSo93Nca9x+wOF
QRK9j5Inhf64bXEyDOGcipBEIjV/+J2LykkS01ebS/kqtm4+Mup/nkQklaB1VmSEk5cu6+KjWf3E
8uJwW5D/OACvGKLvgDUT2nKMqnMU/XFYP7TTt4k9pfH72Hhc6UNkSg552eIJPoSASgsznrB4eqk+
xzWeF5nxNmuyk0Q0ia8Ss2FN3pk0HmBj3eLWJzxpHYnboCnmYsAXx8fiDTvJaFxkkMLVco1Wwya8
P6Yaq2AClXZFXvU8e1UKkWoCfXjx0PwsvCpCR1Mvo/5ZM9+FbSwJwCW7JLJMlNXcNQl/c6Z5d58q
BHxKrWui2FniI2Q4fEk3LmKdtaLSLeCM7E2inNcYA6viVAKy624x5k2xMbKaYl7uryBKbunazNOU
pUZcIz5HNRrjusYxZ09tZE0/u0qwAROcQ9yseolidzja/PNa9w5pZEOe93tPNxBCjFHFFel1Xi/E
A/03qledl8+5V4BDpT8r3wpQG/dP+kFxkLOTWNVurLFBFvxFYRILTh3IlqbGaBegB9ALQNL+wQpl
k9llCyk4iqagdm5zVbfak6b8ULIXiYfgp+xvR+JVGDHvpK9RVaF8F68On4fYNc66l/q2VxCfV0Fh
lNXxNp5Ent8ST2Nhpr0JeWa1d+u8d/tMduPc9+cbkbjIG3OKayW2hhQx9gBaydr+mmHkVwhq4yh9
k/VfQNKhjO+XTJbfkEkmxBbUHofaHiGZwR8eyHtefYVqXRcJFeO94ptuJo2gdv0G0w3DsBULZCsC
pLX0jM78IdSKbSdjh2pqXENGMbAv1xWE/75ZTcVK5kEPoSDW+qgM94Msbyf7vuCXSjWpFhrhUmjG
BwyJdlF1L3HjMgTBGbHSype+AYKqPNbz5zySHOb7153NPgiuqGntNq1sLFG2oE+XJ1PpKbxLnhpv
dRWPPpeBIQlkZTsvuCAlAS0+UhE4mag7Tndz5A6yWFkGIXieumlQ0w+qVJRCPBDyQuhFYxJmtP0b
x3XhxNvwPCVtXmbYmcH82eBcBGikJj8WXz0oR/PTq0KTDZwYmlgFISOFSHPs1fRtXr677dwkSyaO
2+0MMtQ6f4kOwyRoWOaM2uQnnYylUAYjmH1PkBcceB0HaY5s9VuUDTUyleZL8fux8K/VU8HqM4v+
T8F0MzvVtnmpI8UxyJR7mrI4mdE/JjW9tzB7crLI3ZAusqHZ+zmLzWbxVdj4HY0NJDdrLuVxOERH
9Rh6+SU8Dh5/oQjdWVKYxdX5lsCCkzAn0lYTfzcelMJRrOWho5GraevbdEa8PIDgNnok1jBKorJ9
34RMtWLZPxmsfpVyTfH+V3LYlpxn5e08SmIV2feFsxBljFE7hFB5vKG+rYvkiPlHEve6p45UwZgW
G+OObE0TNsrE1HE6ZhoCMe1unL8bBSYwzK8JUzBwXqEKxWQYDJ75dZ2aqCdxD04MdAtwtnj9qxU5
qGvuvPiIYX6olpKY8l60vMUT1i0e42qwKuDpmEjY09QJ59HNwtVFl1YSyTrBdpV9CyeYdKtVDLPQ
kKAz7o0gOurHwrUO45mC0K4Au8hrSHu3cIJ1J/MStmsCuIa5FfveR25Zf77tC/cUbwshaEU45P00
mYDQK4xyG1ELrr9mdvUWQjDZYsGwm1IHxMSeu/Vc9MxZS0/rJJ5hV783qiec7mHR6+ZscRONLrV+
pOE5l3EWyLRNOM5b21QNkuKlJ7a+2hi4l740NTu0w7tulFZTyDZGONfBC7x0bYpVm30VBahVoBbO
lDrWE3Vwmb6rXeapU3BbGSTyiVMrU7Mep5hn2yP1g57d5XXssuJ7bnt1JyuU2bucbZRCnFxplyNl
0wiomM5eYd3N8YoHlJMd6d6fySR4CIKucbNqAJR1n9PlUimXmNVOmdxhIIhzG0omk+Ad1rKsF8uE
elRI50UGyh2r+z6OXVuRJbclymHx3zeHbpFMON4XINV5ch6T+J3+qq687QYJjkFLiyQzE0DoGnfh
sTMOkl4BmRCCXxj7Qkm0HAhF9NaqviWr5GyQfV9wCIWSm6seYue15bxozyWV9dVLPI4luIOiQyWD
tQCgjT09ux/JoXlNAnK7C4IXiMtBjamKNQI9gIJuoVU9m0QWGUj0VmyQTCwLXQET5NAV6pQsmGh2
UY3zslavCUGuLvq34rguSlfCAESzc16dzdavZUPY9zcdI1Ix2REso5qwYP3CKgsTjLAnCz5+18bH
2za+v+f/fl/M1KLdBD2JDBuirbmnwu2XaeItiyw5IhFDLFaszNocixAwqPc8wqkE48Akzl4mieAY
zRCTb9oWK5XjhXPwh/48lpJyot3SUnQo/7MbYmbWRHyWzyMwoo+j9/czqv3JeNQ/kyfF53mrdXLK
b7d3iFudeEPYYvKl3fhGJVeJRlQoWd/Edy3iTwN9CK6aj4WTod/TqXUUcIOX+FW6fRVV8Jc0XCMD
ly9EvgXIbbvRC9HGQWX9pDK9EHxmPi5zaI1ASaIX+LS8/Hp78fZdwVUKwWfqsb2moYUN09Agn8WW
o6OIbjoas8Q37+JoCsOINswMxNTSXzepqNIwTQwuR2a4uvVgROfZfp61SLIru+u1wRFcdDxPmmHV
wFnM2s2s8NKj6Pb2kskgBI+D3uiwjXS+ZN2dkj9EoWRLdtNW9F8ZUFn861qlaU0tnR/22tsJ/Jeo
yLpo33GR57eOypv4kJpXlWdvMYV7nKHYq6nNOjAD5HxK5Ejn46I77Ind89fQ8EF7RaZsCyh4ozm1
+7INcTtV4rfN7Cf0XZp8vL1Rt3XOEufU5HY+5EqMjZqW9Kzpg1NwLqZE0b086n/8GZbghNZhVYyK
h4INmHjL+C5FGG0qzqLKIsFdL75RDsHtkK4Yl2YCUGbYToKxv+WP4TUMatu94Qu78ai6HvddWmJv
GnC8xidK4LT1BPQdz2Ymk2f/ir0RSPAMIES1FhUJ5kOFl/j1hXe+hChwQKeN5v9fimBkCyh4CBwO
TdVmwDOW+IEs9oe+tR7yVabfu6fSRizBS7C2XdWugPIZxktSeqyJ3a7+rBmHIfmEeQzObfXbzdhu
tuzn28tmyxZSg9mYQKo2d3uMbef2CwKPzwyVL8UbWQm5ZA1FLr9wAguXVXHLsvQAo/1ODOVwtCIS
Zy7zhD+l3kjF7G6o1wpeKYoT9UNf0eSMOt8YZQ0HK/vRmz0O+zadjiXLw0OR6a2DkX4Xrbgrmmci
u1jKhNZ/tYp5bVRrqCE0sXN/oXhSMCpnlI0pl9nDzzXZyKz2oUVsynfyZfSiYxegoUk7ae+TDzri
J8tbpUmuvZzyVncEl1KHJJtpBsG0z9rZ8vXesb0US5k41I/f2q8Kaa6WIc6xKdfMrgZu8KveYQjt
p0bGZr+/UQbqjFGeoiAx+etGheZcFEMLrQnVgGmFgxacwvogMTgZiOAjc7M0yzIzeMH5iMnenVs9
DegRtD3kW3MHKepj9F7/fht0/0C7Cia4ygHVoF05QrBiOel1dYxXsIXNTmhT78+ABB+pzi1F4Q2A
sjKYyLuhzI4DSsGaWPacwU/532J33Nv+2SrBS7YDmdeIb1X/LQx0LwQVexDdsQBhzqV4H0sit//w
J//CifmuKh6LvC2waXjWumPfkuN6XGrHcGxounLsg8SXcXT+h2O+QgqBVd836pSpgFTfFF968HDY
Xn8e0N3j8gSybBgXDzN+X08QinH6FBujuX9V/SrXLQOMmdg4MKiE97OMpW5fA6/fF7Reb0xi2iu+
T5LPbLkbsHpl87WLy8NtBZTJIWj6qqFFcbaAY2QoR9BKL+pHCcR/7MxVFkHJrRJRoDYBYzmrvu6t
x/LII2wTM6rltFq7C6cb1OLt/iYuQMLG4GKcUtME2MxObQ7a0TZ7ipTJbYxBcmruRh5XKFHJ44LE
djgBqu6Lj32jX7SMer1FvTVEBlSZmGNZpQRz1xtuMAUtt5sijHUFmIw+xf0xtMGkI9Ntvue/6fYG
Q7gxtIuODscMGJ1Rg7vw0dAfqgHdN/3RMiRPC/uH8AZLOOvB56pWaQksek9bFIfyhx/t1J+bu+Sx
8sCPLLkN7er7Bo//vjn0zTqy9JGvX19WvlWPlz6ULZ9si/jvG4hxmDXM1+AitXd6jznIj8Wr2ubp
RgzBPfRdhca8FRh67lYf/57h1jsd6i4c1W2d/C1a5iS1CtxwftcKW8X0ddyKTXHMUJXbGPVX2kic
KXd56apoSwgbxR9My2PJ7JEqkg5N311J00bpq64qcKjCShaKOpa5za9H5eOq/0CKxh0lJ9WuDW8g
hIU0aiNFDy9CMppH/pK3bqppb2aDPpGpwIio9TlNJ4nOy6QSXG5T9hEbKKTq5u5s4LHd6k3MDJOF
FruavpFM9LrRHLLC4vf+8FlR/ER2xu+KgbHS1NBsQ1N/WvZGzc1BHaZ+5t/X/a7xLNu1dck7xq4v
30AIxprHSKTWCiDAguxYLL+PKArL+vpAhle9mlGTKoqGyd2GmEBHXpuBBBlQS8qg20fWVsHCTjNY
hF9x4G6ABOeahU0KOksEYjBvB2XpAPkzAMGjGkNqrAxkpAebXlj8psgkm7K/79eVEjYFveGxhelR
nIU4iJWntHCSVuJqZBD8941qUWUmdp8jYLCmqDywNMn8co30e7Mh724v1u5Rt9kN0fzHKKRlDmFK
drISxembAyW9F7LTNElS9jKhBLNXUqKSceFQmubEiTehnzqT1TjvgtgaYi1VszRd7GCh1lz0RId2
pZgtwjSnZ49rLrtL7F5jNyCCCvdt2NG5xPZMvKae81Yyt8vdEWwEmS9jvNt1YzZ3AqqiKtQW4rlU
VSuQNwFsbe+b9phM/m0NkHxfLP+dK6tJ1QXfH5qPq/2QvYpskV4FEAt+zTQxM1IDgA9D54MLokOt
OCuYCD+Vf/E5JtMxwaii77NMF2SSCds0d3Xc2w2AZ9DCRC3xhlqiCfva9u/eiB3nLB/irG+BkJJA
1zEFxHByTLC/vUG7JrpZP8HflJgBFNkxXz/QteRx0PXn1AzK9dRkkoqdfXEYNTUUEzPFFCx0GeKB
2BaCKrVvHDW6jBEqQiKJG9jflSuIcCwPoxk1Q0WxK+NwVElyNxfza+4IoPb8Rw7BZGaKsvKYQo6x
XTAC99TO1aGXvThL5BArV7Wq1mYzs7BY7RD0rHDTnh1u77xkP8SSt9hEq1M8Y6lo8hyzY512jilj
H9nXrn/XSqxYzdIOpcsdMKbqsTdPLbLHbYsZIqXpRrXkZN6NNRljJv6oAYf267HWTLRc1AhYreKP
5LNWP+Q0SHTtWKJHTcYRtvtCbJn8Emxa/O4taEFUzmunYrQ6HugcXUebJp/zrD2WpsPuVQxKyd/S
o5w8Zm/PNqi/0QKk9TQiQEA+YVyYY5d5EKOwM1bU4P9fN7Y4wlq2tU6MKsFapuG92QaKdUqT422I
3byFRVVUppqaaVhiw1DGChbZFm488QmDVb0maGs+8OyD5sXn1XRlxdlSPCEYIWPe6GUFvMmdDqqX
e6FnPA4+CcAZf5EyoHD3L97nttIJ3q5VjDodU6CNL8MhOYLjL0DpFspJ+QQdWb3lnrfYggleTy8w
ZrCvAdYs93PUOhoK7m7v1t5dYYsgqLtB9MQMuTgIHh1bC5aucQYMVtOTVwSnGyAxYIhAftKThO/S
7EVoep5XZ+j/ui3MblpkCyKo92xhXGFuwYzY0Zr9mlN4HWwPwWNWYYZAfiCejGhFskMiQc1I/kFM
zfKEyQxvtEk2UUKm4GK8kOG6WFQLpKoZuh10LzoQNyxBh8bz0Ikvu6FKV5HLvLlHmE2bjkuMrWpf
0Px0zM7oSvGxhqe/OX6W1/ikq78QuWraNStSlgFOazInn/y0e/f/SLuy5bhxZflFjABJcHvl0uxu
7ZYsy3ph2LKH+77z629CvuOmIE7DR34bx0R0qoBCsVCoyjSEQYld384cW4sLEkZVVFIeYw3J8fm5
dXaLnfvU/cXYLdLD2wzmK4O4EIFxrmU0Qxgkowid7Ib6e94LTpPI7bjAEFlNURIJEFp3EaeXbSqi
3BDZwMWFGIIOdcM2ZRjla8w3X+HTcSENxW7JI99oWycPFk9Tu9skRDNGnTnmjKeDSLNnsz9EcybI
zdiS/ff2mXzLCaUxbm4Dtm/Bf9j9TO8LVf2CAhSEjFF4WExR+iw4BLgYvj0EAZnadGJflUh1zGd2
7JJds8eDbja6ks/ItSxBivvKbnHOSO7mEaSz1ckBjExKW95BhmRPMOSP4x77hq9CNShwsv2fsIts
e5OGdy5qWarMzwPGcSR3ECBHgFEipzYwGWYI9m/zZctAav0vBBdTkn4J6niBbd1Oug+ZIhKLY6lj
Yjri9T1t/iI6hiKrmIuvwlgIRg8SFoCckmFyuqV+osHw6fwXZ9svT2ZxYSWJIllZWGhWZ9lJQF88
Gt/Ktt4N4dUoKuttp6arNeTiSpFIeBxhaxg+ssQKPQaJI3mYxkYD/uSjDcqVDuPdeQNFi8gFGiQd
tMhkYAbLjdTeptnD+d/fJNRZOwYXaJIQNPYDO9nFU/5oKI5yxKzRleUZDiZvO7vEaxC+cpUv+spt
GoZBa1mjlLGgcLjLOKmxUVpsQPqhp4ndjqKJCQECn/FALjBuZB2nKkfr4kj+MUxBwNiM0ScT+BIJ
IcU4aOwj0Bv3snKZ1AZKCe75/RFhcDFJbosxiwYWGqbCSRbQO8WKXc8/PoBiKlQBw4DJYtDbo1rO
4BvpC7YZ5je5PLTa92F6OA+xeVJXEGy3VtFg6a0paQggIvWHVntLcqfGnqJcTrFo30VIXNzBUDK6
wBUg5Sm6+p7HBpRJhoGZwNCeLcFli/3V7z4ZK6u4+DM3WqjPOrCk4qaabrKPiC4bq9/nQk5MiFaE
C35ft26L6igZ942ooWh7uUAQhJlNtv/ch3bpFQzyDhI6b2n9JAWqN0fJ5dg+t6N6rArj83k32PRn
E8uvqagkGHw7fjNkchIlcetJenI5GWQ39/KuzQPBvmzHaksxVFlhjAJ8P7GVauM4ZFHr1c0OBN3x
PvUit7nIn2hvm0/SneyxDzkRfI42rVuhctE6S6q+DoKwhcrB8Ng2L7TS7wvtI7OnxgqFC53KVBQk
TWGbAfVY8iCrX87vEXPad079+/dlPtkz0FaXjuz3I6RZ6rU+XKnSLUo29nkYthjnYDjHIxPtSzMB
TJocpgbqwkfN/BZM7pDKXjd+PQ+2ndytjOICqSHVWUAYWtvYsmzTI7jjnE52Ur92B886KjeWrznd
lViGd9spLJ2oimroIHF5G/mI2etZUQOZ5K2t69ed2Tr6JIjg23t2AuHCK5gNA0oYSFNOvkJL8DXe
yJrixMPknl9J5l38tmGuUWbvp5qCF/W35hRj37VK37aMtcKTzZd+TN2FjD/mskJyjskKK2j3ai2a
TtkycA3LGRgvVAtaBmuABqcad8rot1lpa6Lq7VY4BF0akSmOGCRSucPVBFM1dkvXegk4Yuou9BRq
R2S4qrILSzReueUZKyw+Q1mkWlPRiohwUagRRLO6e6jT4/1W1wRHjS3Ouz0zNNmimIIisOvtnkG0
Cu/RQV+D0vkxj/akezrvE5u/bypE13WEWp3vqMwbEkyxPNVeklD0hV4mVJAGb14HLaLo+BZCgt7k
5ZKhmWZqUbLU3py5jPeRqS3IoCb8Z3JYa14m5BXYMonp3SM9JYTCrLdLRsdcnchCarzflDaRH/PW
/9/XbAXAd2SnSm2q2gAAMPs/qYblZbMugNjyrzUEF2GLpm0opgXxONw07iQ5mRU4RioAeW3m5p1r
jcJF1rBSs06iQFnAu/nI9CfDKykDIeefsLxvFuPWaFz4Gdo0pEGo1uirRYu1sVv21AUZ+uCBqMe1
bk3n/C5tfjcsSwEXpmGgnM6rF1s6urjJqNesug28+rV3vnRyR3oMHpY7RsGePzR2J6RD3nTAFTC3
rJGuzBZVjBrUzpXTKj/bj3RcrC3jVnKqmigcYgCMY+krzWjX1vyBuLOGYDaukv4ODUPBrCHdT9vv
kfwwR3/5++wArH4/WaBajDNcezFm7Gb1liru+e0XbQKX3xNFyki5YPdbs7L7+qA0gkKfCIB9jlYW
zBBhoHEHAJKHO42CMUVEXbuNgHZfdKKBPo4PZEFPYjmECAXaPfd6+CkUsVELfp+PY1oD9cqM4Pe1
9LnpP0+jKJVnjv4uvli/DXiNP6slipdygH4GAAZIFLOqlXWdfRmcxQFL3H4Rdapu5RkW6hGmhdkA
ReZnuC0CCbd+RHwpoXiCuee+0uxJvS8177xnbcRmzB5YMj6XFPcgvnOrT+o5SDVYVXeKE0J3JApH
vwtF380NcxC7FJ1d7DTtHal6KCfJNFo45LmNB1VIoTfofEFT7FWwn46aX15m17jx7T9AF7eG5d9T
aRwG1jyacAqpsymaenIROdjWh+ANBPdxCwOlbCwGsQRHxnoboJ1HCb3k24RPQYVBmPP7xQ4i54Vv
4LhwjEu4ZA0EcMMQefM87yXqjLF8FWnUTj/w4QYYOHMszbToOx7mII66ISglOEdxHw4P07KPF1Fs
3vaMEwZ3V43JHOaTEdRegXJ3XH0LSGT3vReIGAu2Ss9vjOEyqVJrDdnSYUxyQMevm2E863Nf2S2Y
ClXcwo3RXr4SQU/Ma8fY++2yNAKnx72LfwTX63i0+hjWEfCER47aO5plq9ZN0h3Ta6YaG+0Mp269
oLhJI68HN0Dh/6JLFjkOM+/cX8J9QvSFzQNTHHRGENT6qY8mA8ipi0buNsIwVvlkMPchKca0VAna
NL24i92+He20O5w/Af+xkScIzmOaIs5bZYIlanEzp8cx3au7wo121E17GcPhXuiwR3jRiIzIMs5/
wracMplt5VxIz2Oc2LSavglMY7nOmU3ib2KKEYIvrQYGvTLvmofWWWx0MeA8OKqj2ODQFqWVAq/g
a8eKmcWQjgEgWC0Dr5T9uHYM1SFe60QYEmN3DurNPag2IYHuMsWkWNijuFX7X/sM/3huole1HBP8
Edq0y+Ydvg5jZvf/sF2d9rFDltsovCIgERdTYG4V6N5gc9nn0NJxJgWwG7cd3QzCD08QF8GrcOw0
IKoLIW7EyMtFp3Hzs3s6JrwODCCNLtDZRutxbbdEOtaaAeGJ+IfAozayljf2camprktVErDzOOJp
Fq/4bGo5dgrTeWUGEyosCw4J/74eT4NUkhxwepvZsXpsI1Gr+abHKopF8T5poLeI2zCo22JUzQzR
2xEcDWjBjPckiW1TfqRQMYN0Ty5KLLculkjBTojM5lXiNzdEGvI4wvvKfGMZd710G9ao5ZeYJh7t
SL9DTc/WlQ4TZoKvx1a1AcUMYqiGQi3l3eNzk0dZGIHk0stAGONqu9aXnFG1w8Pi5Le52/yMBNeA
TbdcAXLZBUqhY9rPAFTKFwUMYsWt3P/vr1VvbOL2b0zwlKC1KZ5FsnuTJO5iPOUY2j/v9iI7uC3L
mqXJqzrBM/N0nUEvkDxi/vQ8xKanr5aKO1gJuOOqisIONumS3BrCmVMRAPfBJn1mVJPKABwrc1iL
2XChH9DG7zNhTzzyCr9wW6umosgEkV8Lo398eU6ZAkWVJ2RIBg2/k9qeYrqnSEjOL9xmyF3B8FRF
Va/KpcaySuW5n+2yu2TpGMuDjGSf1A60KcAfshPPNm4t6BqXy9T7pAsmVQVuLM8XkoWWTtM9bxrL
PPjP9xqBOz5xTstWh34YhhR+Dgp6DSY7o5EzxaPfJIpdiZ7lNi8fa0DuMFGtzbJwBmDnmhrm/xjL
KbVVJJqv6YLoq7UVe9dwbIVXkRDFmawqesDRXkttCThDD/W3jGCWob7qaO7ks+KP3f35ZRX4JT8t
vBjQsyxKhHxVsmpfkaUrfU5yN53/+QCOjHdnNL+oCuFfSKZCb+WSbR8YOh/DqvsnSbNjNMXeeZhN
P1TRIY+pL4z985WQtgEpu0QyNKRAzrZWfgQi5p9ttzgh8LWQQgmWojGAIFkYa9RcXUt3vYl74i6i
kR0lmdtjYkL6NlbNUbZEL7kC+/hCyazIqiSbQO/Np2r8TIfd+fXbugKrGuRyCXZKoXxr9tSRrouS
Ak1vEzmqcWjnEAMc0P4WBMrPJFMF8UoAx9cQxj7HK2oDODOf7b59jIafUlU6bf2lEkGxkP4ufpws
4xXbsiaO9Rx8Q2y8FnfhXQAxIgv1ONGDz7ZJoKIDwZVKzNdi8+ocG9ClyIMAOGP/OY9jkOiHqDFd
VvOtlGSC7+Tm4YWO3r9Y3G0tjgcpNaCL4+Hx58uYN06ahi9dJyovbsLoGHRFnoYPGH/RjlG+QAsu
YJbqqsYju3ysROKNm369guA/yHMKnZe0ZA2q3SMpy6fOEjF1btYLoK7x2wy2c6udSTJLnZMWGMFn
9SX/Vn/L9/kzhnV0W3VLP3XgGrUzLV6v2MU10wTInFrQU7qZdap4PFPRH4EEm8+wlzoZeqnE3wAB
W9aGVSPrhGzUfXmAXjDuf6KL9Xa4WgFyn5UWlzDJBNsRa5J4nYiDtmz/EshQ6O0c8ZDF9j6e7GOu
tFpjULhnNJUAl3U5dSVt/jFbzc/zMWqzSLFeRM5ZtCWw6qyusIhPxn13OfqQTLvokbvHdnIdOsQO
b0AMLgBln/t38WO1kJz3aPFc9jKzbLmpLgO/9/E85ICR7V9Z1kUwi725c5SNeJgapsxxUXm7lHIa
JMvEjkSe2enyer1M/fCgzR7Tg5eE10shIOcqWdfh74gAmGQ7XNZfZcaQOSZQF2AiY+5Hmu6VtYW8
s8jD2BgxW1LLll4iJ0bVenCK3P0z6butyExx2QNJucGk77giUxRFekkwQuWZIBNBEwOVDlk0+ory
DYP1571lK1ldQfFJQqBaIxOdwGea3C24ptP+YTIqWyoPBRTC5VA0YrK9d6oMinc0eOl4SHnrLIY5
FMi+e8wT4Olcf13J7IuKhtUGj5YiXjP2Y/xRoCsw7vxl8jy2HRP+0tDSILV3A96c4/JwfgmFJnEH
ro6iZjFoi1Zc3FpY6Cp9dPgZh6XZWXezi8mj/XnErdgFuhxM2asWpixfY/cqdjVIRQIMWoKFbpnQ
SvgjFj0Ebq/bCYA7YGaZ0DkIsG5Jle/rqgePrOVkyQdeTNEDfoLhfKEKpXzpwH7lSfmNoX5W+qe/
Wydu+/OpG7s6xO8HoFcN5MjGuPh5hM2y0NoEfu9LSL4NJSAgHX6de8FhcDQfT7N27H7ok0xBE6ES
lYKVh095KzpBECuBn02WbVUP7PEsOPS7ZTn8cYVy09NOkHzaqwxTrhgdHGFUSntUb/XQFywguw2/
O6IrBO4+rocDjcsURulXaGn4VZrs7DBCaH3VixRsmMgg7nKuNAMZ1AIG1QO9V8wFUhbdX0Jwn8Np
7MZhqmHR0mp2GnR2LEpzRUZwxzOQS3muKhhhqg+l+jP7yPPNytE07lwmVZT1kH/EIoXFTqlhhfX9
/LaLLOBOpmpVqD0tsEAhva0mX0ZNECI389e1DdzBnNUR9L7MhsBwUGBiYTnapU422xIImdAOFLui
Zdt8wlhjso/tKi4bpq5n6gCr0AuISs9S2vk1m0FlGqjjiy67amMvXueHrohYiFlz7hRxGUOR96EZ
M5/L6dMAoRFa4v05BuV7Ct7Vyj2/eVuqebhx/w5E/Nx6MJVNAD5EzLRlDnEWWJi4xZf5mimVUYxo
IFYQt0Ei1hNb+FjFjs8ZU/kW8UlrmAwEwMldoLvJYC9ugXEs3bWkS6aQJn5tF/kSP+AeSKrUQwMY
U4+P5h2rwb7W1+7UI7NSPOjLnP+9hXgrxhUQ/eL8xdxUKnThhYCbSPfcWPkhwst7GdT2Mn46v5PM
Ic8hcQ4bQjS3GDTmsGPmaUbq1LX8vPTNrtGbfQ3KCyssPxa8TtZxrjqiL6RICPYvDZ/06mHoRd65
mbzQ3wC8zjEEHas06GFUdAglMDY74Sc0z+KNXb5WNTS2OhOjvOz8VhByRLjclyy1MjMAMRWGl5LC
plZmYwKMGrvzO7YNAq/AUxQuOXyFw1A6s2x75BtZNztW5+VL6S7CrEaEwoXnEBdjM2YoxMeDMJ4M
Kbj4vF/1eXAdD+kRh9xNPFEE3f4snKzjg3ZFoWGUjKy+8ZAvt3r7oU/z6fc5f+9TOY36EXbFUFnp
jc9VJkpntqPTCYHz7jIfqVKxzHlEWRzEmbveZ48aHf71D4S9/czXvfMesfmSgvrnvy7BtwvQ0bKq
SQGkdQ/6v7bd9d9aJ2HEB3aD50GyZ5dUyRUFYsFe8U0D1hhEYRljLVk1eTKvW1GFfNMJ2TSlqaBu
+O6Nd6iCPIkqAIAel7ERkA6Ce4qgziUCYVauPtkhRKWShAna6pg3Nyp31hI84wq2SATC/v8KROry
uFoQVkGMJntW+2CWV0UtKkyKQLgzGy1z3UsWi6vxl0w6oknFtkpB9Nm+6q72hDug5piCEE+Cr9Hn
GfLuvR+41UXyyHJ1cYlOZBF3WuOyZO8mA5LESS9BKljdgfTvzqCTICqwlXn3FVwZxZ3Zwuowj9AB
h6jtXa5fo4/3dmxRdqwbwbdJgMQnTmo/UHDLYfmGor+O0OEs0fZulO5mUU1i83CeTOKTpLnIq18B
PA7urfKlbgXHhi39mSXjMyJj6rURXOaIOVDgpZAc7I+65E/m96pLDkom6BbYTsBW5rCouzpApIDq
9ERwgFTZrkooNY9+eNQfqsZGS5Lks1TTFKRG22FVA/kjymN4peNp4GK9W+KSiR5KEDbqUdXUHZbJ
d3b/ottp7mDE205dURKxvXEnVO5+WoH4SCMhfLFO8DL9VcnuBF8L9gPvd+4EwC1lUZZVPjINRPkG
xFlMOyNBoV01rzUfY4g70Rd9+wyf4Lj42tNmjqiJVaznG7XaB/p3ImJQ267BrHaKC6/6WGUqNYDR
J/t/aV4Cw/8llywy6D9C4MkiLs6Wo5EmOhPTbj0V0ne5P0GBLIWI5OwyHjpL9BkUeQQXcotyjiop
AV7THSITt+WxEsQ/oatzgVZGBVNBBwEgkmf5BbJRjCI+gltUsxcrtm4cWM+fOMALd46LvJgPw8hs
A9tAklwdkCrhotxjfApoTD3gvOsLFpLvOCmXsNJlC0FEzq3iUKj1l7qLA0ECKALhLgG0LZpRogBp
zEOd+In1l0Zw8QGiGbnSxtiqBHy7CdrriPrPR5YJzQ8YOABBBz9zqPYtSs4dQvuyyG6XX8SdZv8V
Ap+wqrnZQR0DCImB9xvpW1qkgs/T9i78toHPTYs5H6Wa2SChEtPre1nUIrc1iYXhvxMCtw9mFxTD
0ABh9jEx3IGjRdqZ8w36YCDcbXnBvs4Gu9AvXpnzhbn3dhDSFQzRQDEX79xcUNCrMI7DDm7QPaFR
dlU1XbzmDzKxzbxlBccFiLnLK6NpAIcZUb82QC9etr7aZLYpqtuxE//u87RC4iICiiFZ10dAIkcm
JhX77LNU+aIovvlZOsHwiVgMWQAZb77gmIAar5leFG3sjKKb2aYXrkC4WNClFilVJv87qD/T+boo
BLFA5AV8FiYVAfJxpnw+H5cd9cJjZ2PhWA0MogCius3mYzZdmcNlDuoEh9eYOT06y+inX7I9+kP/
0l525fWvl9APxewVJlviVeJnoMESo5D4tBdmd1H1nS+1IrtErsBlD8W4TLnBlHnNKsFU3VO97CKR
u4k8gcsZ2rFR0pJ5ddtd1uEnWd59IKKulokLB1omQWm9xe8H03MmXVq1KENgrnrmWOpcAKCTnpsR
M8CsnO6QgQXTcoj1/8LSwlYQ5knn0LggIAVBVWkZ0Ib2GD1INkp4x3600W6dHMDC+Qcl100nsAyZ
aJYCZQuVW8DaWMYiZvLjU+dV0U00uI0kyAw2YqiKeXd0QKmGLL8bGg/moZRCltnnfQKGoZkxpSFp
rC23K9vDeX/Y+jy9AePOzdhZakZzXDRVfb+8lN8G9C3cM6VmJvpjGY4eQoriOHig4RQW8TbW8g02
d6DMepRJzN4MSZk5zY+q/l4TQcuJCII7TyVR+5qwgkoEHp0kuyxBj7CEgkUUbRjnE0kfjlJeYsN0
aHJO6uXSfgqQTsiGd36z2O9w3v5mvbizpeOJeqIKjElVzVG1T3n9Xe8/BUZ3NeX/O9n0GyjuYClS
ElGJVTr6qbcT6bMcH0YiGlrdCHZrEF6wt16GqOtU2JNLUJaSf1Lhm/FGfHiDwH1Yo6rotGEGQnLQ
Qt/Y1b7lJI8YSpweowtQ6exkgStsFSDeIHLpHiYTyRwzh5tCdwAdx4O1Y8SbcckuR6/j/sKbs2gZ
uc9tMS/BsqDn1NOr2dbkB2FLqwiAixEg+/j/speulN+DtL0xO+FDwvZOUcRVtCwQ9FC9/X5D4zob
UpYzUF9x8ArjG5/wyPSCnMtmAruzaC5o26YTHrdPVYV+hVBBWm4lpt3getRkgtP6H65wguD2JWuH
sQqZSdIFo96r4AgYkSuc3lUwSRm6ova67TB0wuO2aYqHEISvwCurwB1AMTw+pNAPpqK3ERZm3oeh
Ew4Xtqu2NnsZYmqgZXmR6qu2uSjGEIWuwSHBjXBQfzuCn9C4CD60g2YtPdBIcoxiD3ye9jI8nA+s
IgwugBdNT+YyAUaQWg4exK3sp1V+oIcJkeFkCBe95QxEtSq7kM/LXp0+pbOo9rnt0uDpltHIBi1F
LmaHc6HVrcTush12wgtzV93pDiva1WgogKrv60jkBxJvmPUble8L7OVFM3U0Bnqhpjkxfcmbuw9s
Dpr3DdCuKehA5zYnbeM+NgqsW6d7LbkII7+PP7L/Kwhua8I6Mdp0wFkxMGLBHrJzK7WpIWSH3fSz
FQ63Q009dlnC5KLzxp5BEm/sMrd0BnAyK4f40F6iKim8wMrsR98d1xMo/5Vl/PCmFcC45GCajhrb
RmxLtnaRuN1eekwvFbS4QE+cXuC1u3+gF6IrzdblEz3qvzeQ54wYpRIsWCqsTi6jBzZM3u1RvGNa
gX/S8ytYY5ML7BK6CM2phbmLHtszeazbp0AXXQW3rrhvbOJie9/3XQVyA3jM/eBKtrrvvpBb+bm8
lB32uQoWW/nfZy3fIHLRfR4K3UosIFLzC6lxpO/rzvurk8a3DCgo9BVphaWTJEhwpvtpki4ydOac
R9n+Lq78gYvoSg8B63GCJUyjBUdgl/4c7Oj7L73Kyi9Ekogij+ACyNhbsTHoMEu1DjmVbdMCL8UH
lKbebA8XQox5kpiGJECIS9GvTP3zqyYyggsdvZbHeSBj0RY0KPfGrdYZtiYSaBIdVb7gWkmZEoWs
xDG8TK7sVikGAjRPe+WYGDB4vv8ro/jqq0p6EkqsGgGtDluxJrstbwqR6MjmZ/HkbjxdgAFGEl1n
IF3rpu0x1QQHU/T7XCjQWBE/Ze5Vy1cZPRAi+q5vlFTgWuDwUtHewNLjt6lxQ/JpyWQAGDIKuGxK
I3UQ0SbvT6ZrNpPIFRh3OPXIVGmLmQIvSxNnUTzSPyxd7Ci9KB36jzBwMos7ltaSJ1rewazkEkWH
5BYzL7tgJ/samIteB3mEwxki27gzOoRjVxC2kHFjNy+WbGuZkzwYoH6L/fqlld183v0qw4uSJKGx
3PENJTMuWwXQo4PJkF9l+NSZjt0/fzb5sh0ufi8u347dlTRerBDbWKbHAcLzyaUie+cP79ab3Nov
+fHDUS1jgrdvZH55bE90b9KncToEIXFUhFcF9ElG6IzL10zEYP0fYepkHfeN1zKMoY0qQ36sLhuo
D7PXdgyA/RlJxabbUAwNa3jnUjD/+Pb8zYtR6tkINBJdjc33ZvzRYkpbCQRPUds+ssLhrApHqy4G
gj0bdky7DL2qLl6GLiYm2LGzDtLu/P5txq0VHBe3oG0B1gO2iLKZ2CGN7bi9P4+gsJ94l3quILic
JRqkLNBHvD9SH82wSHWbi862bG1X7CY7d4Kdjp6MzEs+l6/kQv+M9t8aycVOSNvHIKvEX0DmZzPx
W9HgyOv15pyJXLy0MDRk9hZWEQd71x3wEHU17uiOXhiH84sp2i4uXEZMdEpiXjhAZ6cc7lTR1Mhr
u+s5U7jwWGp9hnoB/K9ys8t2RnKmYawY89KhzcwiB4IHnKK1k4vsun1onNkWNQuJbOSiJG76qT5k
+AvSwjOj2yr5SDX45I98epMGVapRFoXl1tpNzbEpQsY4fH6jtu8GKxQuXhDwHhTd633nEH6Seoex
fQ52sFf9dmD9xHfiuUNBiOJzHLOTy7GVYFhdPyrqRZPez8pt+6EcdGUYFzFIJstJPmN7WtTLQs3u
6Usau+dXT+ACPNPREIx6bLI8OouoPWVPPYLTeQTRWnEhoZK7pCYUCK3sy9JBTr+yYj2tBLmt0A24
yFAPKck6du8Ou0+Dgit3gU7b1IFQGwiy1Nz7M6YodkjfHWJNZg0Hqma8G2wfZBUUcrGKD38TuHX+
KVb9tPN1XPW7b0G8O7+U2x/iFRpnY6xYYRBqeA0bMd7BRr/pLVG9zlOdctfvq1hwCdr+RK7wuCAo
Uwm8o0xmGa8SPchHcUdhn5XUKSJHtynSAF8Ud7f3cYXJhcW8XCylJviEqMmzkh2i4pIGN80AkUfM
2w4XFXKdZC7sRd3X8ddk/KZ0gqgl/Au4sEjwiBGrBfYUqSPLDOQHea996uzMRG8hwcNcmDqijHUz
gTxZzYdKzYC6SZlgpQ3NUxC3YsWxhGqjIhAuUkoWzfB4BsNo/mORrmYTD7fEE/joZhKysoRLq5S5
6oMuA8i0m8BQgIY1jHi4pLIXkJqFL/NeFXypRVZxYTLVyiWvMzhMPHzTjcc2vdREQhGbUVIzqa4R
MPNbfMtpBDIGabBgk65XdqMdJ0nkc2xV3seREwK3avMc1OwNEImTX11qu/gY+v2udz/8qI4J7xMY
t2LjgCumlmpw8HnXxbJdoGQ9iyo029tyAmFruuoQWVpMxs8KLKINXpiok2iZq/0UOJto2dgfsQIJ
+zaLQxUbU2SOdcO6I0uf3FaRgzF51AU/0Dj0ZuG4+GsWc6DOBHB5dU3Nm8j0ztsjWjMu3oaaBbLD
FmtWKa6mXkFBexKNqIsguPAaylKRh0w4WZUyh8bO3Klu3tyft2OrcfXNQnEhVG7Haix0LBTkW1zq
yPtuH18sNutOSamnHgs05NaFIAUQmMb3kc7pkDeDAlCzuE3miza/KUzBpVEEwUVQLQyyKmPq4GrS
+qUSunlXX3S1SJxoEwZjZAo1QS6t87J2ppkqcpEFiDeQhdGlfRr37vAR7h9Vt3QFNHlQMLB0bpMS
GVEzqBmKrDlRcLO0iT+Egk1h/vQusJ1ADPL2hIKevoulBiBjicl7GRyheF1OPKMaLmTQsUepIKFl
R4THM1QMBiBWQxmYn9FsU2mcSxWxDQJCTtovdj1ejdm3sEUPuC7o2tgsyazBuMOkRUPTLpmOtg3U
1i+rXbSrLvre1m/0XboLRZX8raVco3H7FaaG1chMlbpLd2P/yQz3NPtWzteScdGR0RYc4a3QukLj
pzXrskvngOnYEb84KB67UzEyZkaOA7X1v0XjDpbcpksdMAW7ke5MKHeUyBnqxFYyh/VCxTtRcXLr
hBkUIieQp4H8Mc+ipNNE/aXwTZN7a7w25AcyCLxjK2lYQ3AfQB2D2HPClOXkwa4NyVVy0QPSZphd
QzArV58/bTCtBbKarOAjqZj3ZoOgEkjiH0322gcmytSNnqev5z1DZBf3EZymOVcy5oZZ+qyZR3Sm
CpxhG4CqOkbZca/isy1Fy7U8C2BVXMGx70zj7rwBmwm+QU8AzPVXy5ZNs5kmzNlaj2kFJDuFunJo
127vEgzPzhf9FyqaD9i8S61BuaQrT4bMaAliBb0iGqiRWD966mi4lnqy1/gY2P903szNZcR8FIrG
BrQT+VZ0M53j2KAsvMeHoL2RR+/8729btALgol/ZVekwL9CEA0E62m2622wXXrWqzQpyjU9q/yP9
pyoEin6bxEXAvs70lKhAnO9aT3Fkt8Wco/kw7mbX/AO998379gqP70ZvUWhMrRZ4ncvoFKCn+1nH
9C4rEIc7XbBf7Ny8+3KdjONHA6dRQ/rCDnNZPWrhZTgUkHi9GqmAtljgFnxvutaVshJasEkJ7/L5
OqsE72dsD86Zwfl5MnXxYLA9+pfJ/heH1EfeMtdbw8xcnWG9KCBYMcK7S/2ikdDqVT4V0j8CD2eB
4JwtXHxtcjOcFrYlKSMqKdBRhmKwhdIH2dFLMd355kdp5QFcZM3VJgpGE3AqSArIZOst3oCFJCEi
B+AuGY3a0DJVsHLKM73rLhWvdph4sfRzwq2pPyRH0VaJHJuPE4YcNxbTjgzN62JwKrAjltVXufp8
frc2Vw+pKvtqQJ6UPz9jEhpFMUBWUYHQdaSjHNftg2qyz6Nsrt4KhbnMyu8gDhgT3NOQ8oF4q4ts
SEgIELbtoKCXUwxIbfI8z0vV6xa0rXCnhTB5cIMLp0tqwQVtE4OVKxUF+jKEl2IzBwOCVTrWKgm+
USsF6+dl3Im+49vhc4XC+TOk3CtNq7Dx5mf2xQNj6ld6i3YXvzmKM7rtr/oKjfNrIs3WgJlM2HSQ
d+plDfWtWrKlbyrkt0p33jejM1WCvRKCcr6t5SA0yWcs5OgMbngB0vRb5TDB2hvGkp35ynMn4pHc
9MCVndxH0CpkXKNGrOqAEFHmN0sluOQKAPgrW2NYydyzgzRW13MARsxMxDorWjaDS/cbq5NyMgJC
v1p2bJ6MvU7Kz5CWcFVMlRmuLggOWxRQqnFaNYM7txA2b/IiBKJ8r0k7zAUy2pTSH/bm5fgC5ql8
wHM2SMAd8/oDAWMFzH0P2xRU8WOO7dKs2FnUJ1P4kL0ZX1cIbD9XIanQzGqUKUwrPTR4NW66D49y
blNUXBtQwob3+gvFfVTUaLh5HV3BshizgqWDEkoRW9Gw/Y5nj4k9uiT3eqU7VD/M9HB+GQURy+Bi
SRmmfTlVQJu0g2KVbh2hopx97B66MooLIkupx60qAyaNHHYPhXz7JwtvsBD1A7HOvKcfaYxf+yUX
QBaZqFMQIWrV9D7ovEn6y3XjooVhBXOCQhWcI/4yPlfUN4igIUsU5vmO19xCUTTIYQL1h0sVL0T6
bXjZIcyj6/4+FwSn7VvHaYf49pC8kAhujjAoA5+FrWCHJA/MvQTTHuwepaG25P6V6/EtruNg0Ulh
iPqcY8roiIKdHeXfz4MI7eLihJbprdUyz2NfEvZskoLDH6xt4JZ2+pt5X+7PAwqivMlFjUWSIFpn
Ak+bd0rS2aDkE3wcBUeW72/NkzAr9RIIRTvacqTZeUCdCtnGeUNEMHxkAOlDr0eAiY2nqr/V8ntj
+Mu14qJCt6AiuzSA0IevI5Sg1VqwVKIPosmFAXya2mZh4c28Gj0ldtqf1qdgh3jwOMb266D150GU
aApdjosNcyYlecSSF+i+4p0TmrkQBHMym71yZp7kWj/+aqf4R86oX+KuYsLnhBwJ+NKH2o/EVEiC
zyHf5RpUGRSgB4SjYcfywNFjF3c2XplZbgqSdFDA3kDMSf563jjBeeJ7QsJMjpYggma9CimY/v9I
+7LlunGe2ydSlUhRlHSrYQ8e4jiJEyc3qoya51lPfxbdf7cVWmfzi1OpXLlKa4MEQBAEFn6O0c/L
31epiCM5iKauKcwJAPT4RB6OlmuXwvG9ZRhKLihZF8u1XvPitTme5PqQLCkSHs/YMq0PhuRtqCvc
nsJ4HfH3TRBRgTB1MVtERwbaB3Ljbs5O3fpdsXIUH3lxjX8+MuSxV12hJczOIMT8NBu0OtboHmCI
NflhOc2mwh+pzMqRvIWRUY09TVlnR/LUEZQ9TCmaTlYvPqGp6mEqFN5DfPCSfJLzWEZiRe0q7Gq9
1YarqbrprI+zlXq9Zvh/uZaSzzAw/2Jg4ubY+0K4BH1iLuJaT6T8kMOMFKKJz70UDT0kNnEMm8lD
X0Rvpx0nKWILjB7CdTsadbeOZjex7svkIdKus7BSQO4b8jOk+PtGJQtOy4UOsDNrQC3P53D9dnkJ
91XextAwwi3+YmyYidH0C+bKIWmavrd/DsVdruIN2pfgGYH+LoGOp1ctoUBo+kMXnkr2/rIE++8O
mK/+rwiSKxpRGTn1FgBAMPa9POtB7sOVl67xJjqHDs4rMFA2rioOU4klbUxjZNOUzRnOyDIwy+9U
2TCmApCc0UCtcewaiEUtPL9/0W3FESHs8KUyPy+bFKlkmlE0YQRlrua7/kevPaaRX043rX2dTAqf
p1IyyQeNZmhlmOoLFdBPmnnfMI/GisLL3dXC+zSepzHtDxPJfteyrg7HhJTYjlJ/g0Spu0Sq7IoC
QU5EZFkSdQs4yEVAZGmPDUKhy4q8Gyo8iyCnIWIaT11H8w5dPg/O/K7u3qXRuVkr1YkgDO7Fxm9w
JINssmzoegc4qKMT9CzxQf8cnY2jg2rs8qgqwt7d+w2aZJ2hls9mF4mNQYk+Hoa19DjBdV5euv23
7w2KZI1V0w9OvELDWigxHoiTAF3QlrccBFvdq55rN2CSZfaJodVJiwXk7Nooz4t17ohqk1TaJlkn
lGENiQOBVrBjPDU5WEFduH0BCjniics/KT1L8Vqi2ivJTk0+hnVJsFd9etMn3SGfUFoS+Zf3SqXm
UnxgrVGyJiNAtNryS0jhLMjDouM6tk0FlFItJK+w9N1CG6F840EMDlxPS4+JLKvHD/WxUfXEKLZM
zjxYvAqnJgGYY5/n9XZW0aoqFk7ONSwISdpshEqE6Wl0Dnx+7JoPrO9UtqTwD3KGga95bBMGnPEg
qAufHvGN1qvBGVUdymOkTBkq1M6WXETOF0bEdAekbPK30TsHHon7feumGIfo1a4RaOey983zZT1U
bZf4+yayirsGL+AWUA0zKBF5q0bbqZRPzjgM+mBhRg/cxDL6HPwjyA155eILn6Rmn1etoeQvGsYx
K7XAplF+aIjpao03FKrkhmrJJP+gsTzTZqGBlHy24Ir0XpGeVq6Z5BzqDmQDCcOajYfwaGCks60f
BGdmGeTHajhc1gDVmkneoZi4M1Ohd3X8bkED6pDeZKPKnBRrJqcZyjLpZ0zKwfnXezZ5z8GbeVkK
FYD0eqEv3VKkwu3UfUD722JQVAMrVklOJay0adIhxfen6VQYn2h/XKNBcdwpXJucTYgjo4tjHdsO
AjeXp8d1/G53V44q/bx/GX4+ueUEAiX/rpV2Sr7+w0YwHOZ7UWmDpwmfq9RZ4UrlhILT2IREMdaO
5b5gLq08xzO/pB9F+0d9fAXXumFhICnDNAjd0mUOkIE0OhrFsYrD7DflQ5t8f4WmPX9fZvuom3im
diK+T8pTXdaHWlWvv6fLts4pwbhz27DkbmcwDY1FLUJTgo6D/icpVoWx7CmzjXdsTH2EJzFlnzyD
vrYvywb5+vFKs7MARacuV1ab7+rZFkbyxil18sboALM2J472xyQovFX3Zo7oY/Kpr586Vdpld+k2
kkm+uexSzqYJkKQHS/1jQh4ub/7uw8pWJsk1g8t0ob0BgNZfAublB6a5FurFRK4lfXhNdhaM/tgl
5CQMRy6JnDSa2KyqECUm2h0L68BO0cGvUOh9bXgGEWu6CQGSvFlXEO7hXpqunoMm2Jl4KozdI20r
ifgRGxDKBsxgKgCiW155ZuDW0zxOMVwIlRQnVVZCJZGkeJy04EAHU2Awal9izJ0B+Wo1vMarbSWS
VU3nzojeAEj0pY6Cf0Ib26/46Z/QRnXdUq6gpHltFIax09fYpuVpBfGg/K7O/eJsBMvJVrmIXc4c
NNagrgUUxjqXqY21MGd6bre4Hzvu3J4XVFthRFPh86v6UBwTr45QBxdEI7hE3NAFm4CHm5h/2dr2
DsTNb5Cjhrm1s8wQxjbjLoGmmCHR3XT2TJ4Gl4F2zdoRRoa6G8HlLKknGkeXcMYtQowiQSFCeDRP
2ZG+zwv/H35t1SG1o6FMt6ynkaqEvZgnnJtjpzUJlKfj+bVufmrb9bZwPiukElcGKcfxG4qkMqVj
zEtVAIXfDkGCWefJsfs8Lv4/seR0ilTtHjsb9hugFEtyfeWt08LwquxUpW/mGi+ljWsPTBEpKZZP
LoSvLX1aB1Lg1hJemTPIM940syILsHd6bWWRS56ZQ9Ncy7F49Gg8JqcVjE3rERyQfuRl/nKt0gix
NBf2ioogauMg22UqwnaESHHqxv2vWD9Y4RJYzDfihzo69Lbq2UBs/iVAoTwbwK7o00JvAGjZDyUx
3Llw3DU5E/t6iBZvpp8uK+POyfzbckqnTBQWYRlqWE4bidzlmz79uPx95X5JJqzreW3yAvKUj8sT
QX5xJG+szBXuOL7CLIAPlwFVAkmHTJ+sdEkmCFRR3Z/L9Tor19NliD239NuiSWdMMQ+9HtnCgEef
XRm+4NGsF7951A/C6/NXXNN+w5MchlMOoVXVwOuqxC3KzxZTRJ67i4b+jqdxrOTFpOzJsgttIvDo
JeGYZBon6HblCre36xw2GOI3bBQ7I1YRrSUOSnP5pCP/1LFTG6qsZ9fTbUAkbeMOzaYhA8iikauy
Ds/mgDnfTdu6mcEnhbtTgUmqpuV9Vc0xzuKugrY1blTfo5Z2ybgCR7U7krrNcTlzk0IozQSjzbtm
+X5Zn/d3xkIdsE2o86Jnd9bKtp9yXGym4aErTmHyxTAOlyHET5S9GhhU8fyBgBZ9elIegCOIzuoU
B7lBJy+dYhdXNbcFt1aC+glNlXXYe3UTdJb/wUleO1loG7Kxg6655IDrAIbeMAyZ9/Jf3CVeBHL5
4RtYqy/LuLeMW1DJc+eYJRbXuQhWsvdh/UVbz3qmKCDb04QthGRD64yZEJhcCY3rXH24741XnAbb
70vmo5csxzAhfB+J9TF9r8Wv0LTt9yWLiStnziML+2Jzz2quqybIVQ3oKk2TjKVPoxlXeOwCXuK8
iH7mNcPzdOGCJmy1f/3djkt+2WSaXuJ1pwsKEB8goUmp3zV/uSVS7Fag/tyYKmBo8/t8vTWowjJV
tiI/HaaWYU16gz2ZUQQkBn9347nCBDkYimgnzL3lnaPhdUzh1MRWX/AI8oMi1do4s1bI1bemX5V+
nmEmqXOXVg+X90hhMnI1M4ZL2mXNIF7PT30TTLOiylJh9ZZk9XVSziEBvW0wT+/N/kRQcRGpGlFU
MkhmDzpoVGmtMEsnOTDnSq//TscsyewrhwzFINxKFrlhV7kr8s2Xd0G1SpLhr5Qiz2xht3GjDVIn
8nNyjLPjZZDdWHPjXmRC3i4znUlfsdf5Db8yHnEPvgef66H82r/BoLPDKzgItqeMJZn/ME+63kQC
rjiAg6Be3XBSXHd2rYRQZJn4U6uO5M3qsTLavsO6kSGHR+t8i0RfOgbjrEPVO/XeVYdssGRx2tGA
tQzwnOHkxuvoJ9wGH3TsLlrywXHmg5lmvr00qorOXd3Y4Eoebo6auM8IcM2h8kcTLDLIZziT7V/W
jsswpi611+dtoc0Mj64BBiF7WfqT8OKQr8rRvSK0eOHX/pPGlAkJSK0zrRUw/UEMcouuBJdcCHYt
kPorm8FVMklxjjbrxaCZWDodTTuGb2LAskXf/926SQ6uT4pisWtMDJgTn+j3Cxq5VFq+6982ayb5
tx7ErmWfQIy4wmSWlp2jhSgckApCrOTm9rFWWh2TFBBhMwTOXJ7CNVY0S6sgJB+nJzmzEvCsBFkR
0PEu7BTfv2yf4Gz4XYSEazS0WrFKReRV2ttl+lIUbmqhUCY5Mwx9NSpVTaFKvySXMKIUYtQGQEZ5
50YY0qyFn5bxx98pmGT/fMi0tNLFupm6Z6eWS5zuxMLkdBlm99b+7N9M+YVIc3IdSLDMYnlqsROT
+pa7DIMBBdu3KjGs0IanvPFG4UC9WJJKmE3Ox6ClQ1BOCoFUCJLxY7pKFrYz1s2I0reVVmFOsipx
qIKQbH+xaF4kCYQoq9ol6T1dFel6hYI9VXJvVikdat2IKWQwKXLYenWoq7d5r0pvqFAk4wdTUASC
XaCw8Cal3jqt3hirmg1VIJL5a2sT1ZjYJ17vPkUrSIMeu1Zx/VNBSB6gjbrQ4gMgyvALXoTWxHG7
VRFxqDAkkyexUa72irWizpuW35P6Y1s+XLbEy0GN+fTGsdl007LaPuQQoxm/2rHursyt9PspVLh8
sRovT2Lbtk180cTr4+/+kvcRmWORnsmn9xwZ7/4hA3Go8VhYqgqB/TV7RhJmtBEoc1i2ZCmQNOub
MU5XRhS5raMsGBMGfUkg8TM2MKRJnGkFj04gWCRE7ZN4tQXRnuDvyj6tinN/r4sClJqmhX8UmyRX
rbKVFWByxDbpR21wMVLusyCo42cEnuaCKjX95HxuFD5tdyWfMeXL6DCZQ7powBys5li2txUCgln5
iCZ2/sVCUgd18gz94YY8Kk3DS9Mwiqi6NjAUuTykPven2sWQon8SuJaPOXqXdX7/9NlgSna15lHd
tiEw2bH8IIqHzCC8wxUbA5hzT3Uz2bWwDZh0pPZ1tXRmI4y4BQsHORYadRv6E6zXl6Xa367/FpJJ
MXWZJitJJgiVd46rf9XT0etC/+8wpNTh3Du62Za4ZTHnbfs57D/YryELhaY/iyGdpINdNvnsQIwO
Tc0ohksPo1tMrigqpP4r740bOMkxddGaYiwWJIrIh6m/65KHXtWGp1I3JrkkZgwWTZ6Mt/ZAYi+u
IikKF53l9L8N29nVBIPjnZYxbulyGiQPM6PpCSIFcK2nUXSdUdAkjOfLqrAbjmxAJKEsjIg01wIg
wzx7cUTdeVUo9P66bSAkH8scq2HLDIjlWD4RuIe+FaQf/zcu/N0TagMmhQyUgKJ11QE2VW8q7bsm
htLeRuHnNlGEWUqxpMhBx0gDvCwCKT63YGeJ31eam90shxLPVdUnNdnD7lG1kUzydkmFqYOZkEw7
rYd/pttZHmoiniZfqsiOVLonebsommMOamukx9BUtRo3I5hglESNCt2TC6jTLjVqqkEiI3pXpKvb
ZY+XlXv/vH1eM7mE2hhR4ZOgAuGptBkc+wdSXYGibD0KKrnMH74hPRI1x8uou2sHGhjDMhxm2HJZ
HkMKOyMxToq+e0zHj9yaAys2D5dBdtfuGUS+eRVzaTUW3mMwuueTlv8MlZW5u4a0AZDOiLaLRisR
3me5qs/TrSDSFFS69Nw8ol+yRSpb0GiSH9G3y4LtZxw3wNLJUVmdRu0aJ4f90PsiKEtxqew+C9qj
CsnzWLFb+3a8wZOOjkVjZRqKHANEDTLQWmMOzk/xlI6ivZPqKV0pneRvnTaqF0ScCDdv0WgfNMcZ
jZJXgmtXdAaTz8oZlWKfXgRmG/Fk71tMICIUl4/JQ2930Hnh2bgVHGKazxQuUaH4Tywom2DaWkM8
gzeQTe+/NuScYlLIqKoYFV7ukjiS111mPo5ZCHE00rp68yUf30XOL6Rv3MbW3NH++ZfaKHld9HjY
Neuhja0/og6y89YT/az95HeoljpMJ9tRnJYqu5Ycb4rSjpobkA9U5D/KfDqkoYoacv956lkl5Jqi
adVL0omTi92WZ5CqH3SPeQZYcEbwtoBr3RdUFsqBtuKXX9g5ucpoYU4xxQUko8fohBlqJ8HUVxxU
fF9EoSFyeVEyMNrXM3aMZ27vs9y1TuT7FAjy+Aw8Yw3eYrB1DKVvLj2pCI5V9v00JWVjA8ycCrsR
cS/4nmDf+VuMcEIN4bi4zbn1En9V8SgojI5KDoW2c6NXFICreWfpzI2n82q+gkyDYRzOv0calZxI
YvWYDyx8JDbczeiVmTTeqnpNUKg+lUK3UUsmjeQA4embpL4nUe9eNmbFkUZl31EvXTrZAHDswjf7
Hi9zKIJs2ujM+PcoUxGkquAk1zE0lpmtwlXhuTyuTklbeH32vond0VSVj6qUQPIaS17939VkZnhm
5tfN1Lq9cby8fIr9kRmuuyzGVUUkFm007zHM1q6Tj5cRFGIYUsxhD6mj1UgjBHn1uV6/FWvrlspA
WgUixxeJXmqdsFA+Vkfa6diU5i5xTMUjtmq1pLDCcpaGLOKgN6q71flUaqfLa6Vwp4Zk923BmZ4J
d7qst5xE3moObll97KPD0BhuRT1jUFFA768cqAGR5KG6KZcO21M3lSvBpaCx34D/2Sw/suTP27rh
aJ4hJB+wamGTwA/g+NPe12XrV+GsOGBVQkhOwDDrjiQp9qXKf1LzoGnE7TQFxv/nFHgWQzJ9kEFS
o08hRnqzeE9NlZi/St7MXnMGtc3ZUSSY/z8x7DOeZP/FVKNHWbia9JycaiTfCjQeiXITkDDfqajX
FCsoj5tziDXX6QDhSuub1l2z1nTL4fNl7d73nf8JJI+bS1cz7boKu+QkNyx9g/IGr8m8ovqevSoX
9qxxpuQOSpSld52w074wP6QTYvC897uQ+ZcFUi2a5A6GMprybMGiZcND2x7r4ues2hd5zcA7alqY
miz+M2rKBYFth6Kjap5R5pwnx6R9sO3YnZLOS9ZDkX64LI6ww20wJ2NJq5YWzbTWSLgFevMtmwK9
vdNQEMa7X5dh5FUTMOgPY9TAkCOOtDJ+xiaaKjnrWLUYSOuloVtjlMP6uUof/g5DcqRjzIocYzUE
lYAWrElyNebaFzzJ/x2KkHQjSVWSOK4zoFTdt15jbm377fJ4GWNPAbarJTlPI0swu2gCRmyhLxSd
h9ojaUGPsyCzNyr0eU8BbAwpdfDoa1FQfP8ujz3pQ1gkJo63aSpOCajpoggjmCudYBikigdqVw2e
weQnjFKnPbcHgGV5dFjIbVGFR2v6w5fAJ11DWRBSrSZzTF3aoShKo2bmBJnQ8u2QX3E7dw3VI8IL
Ry2DyFsUZRpdGIVfK90qdwXJI/rtPfAhi0kD+rUKcHflNkLJp12a8tJqoRIO7QMHoDNGqodgw7us
ecJGZHdgb2Ck8y7KF7ISod12uf7IizRFgRNXaJwKQ9K4roto1NnYn7q3voZd/jlZ/rQpQNodOak2
J4nepQV2Rx/myDNjZI8HJTHxrhwMDVEMzg1TBiQ56GpXZdqDIS5ePnFyM+ivWafn7784nsd2tXkX
YZ3sU1beNeX58l7vqtTm+1KQXjZhX2UhSNNoF/m1NgVd3h9Aj/JwGWbXwWxgpBPGzmabUQtiZN2N
1h6NqvDt7r2u7N1VbIfceIrGk2hdBM64HHQLtOfgjvo7ScQv2Lh+koV0NGps+DI3QRhzd7B/FivG
BwyKmR+7/h/+2MHYWudlq1080TKsBbdXxpibVOwNXus1t10xySmb0Uu59k7wCtE2iJLdm3qZzKUt
RAO9HMrB7exQfe5W1cV9V+U2MJLJjIm16n0OTgWHxK4eWyjUPxaqNtddhXsGkbNiMw9naxUMPJPl
O/0b4jQuazA30lKow74waA3BqWm9bAzSF4cW5YjWkJafWHRauqvlT5lpnvwYYsF/ISSNM7Vy+L/G
/fDT2H9l9au2/fn7QsSNRhfMwbtkDZqDHCVyU/6NRR+NqHVnu1FcpIT+vDhXNoJIxyVdp4w7grOF
1Pe0/egUrZvr57L63vDbplFSxu/6Ao72c3Rk6C+7dvSWok/Lwtasd8Z3fjVgvkd9nbfuekU89P3e
Dteq9PyuMmwQJS8nKPo6U7CFRGw5WR11l6LzQ6c/XbbTfRiGce4WenCp3OI8mYZmNnjxD1L6kRAv
rD6MmUIn9tcO/fvooLYxul6KNNYk6vswFhB4HBpx56jTWXHy7EJYBAicUzQvS2qXa6aZtRR9AXYe
d5g5tGRg+k7/tADjyXg2KJLO5eG6DOsIFL1EXS6b3MbQvDxWNSDsbglmiDDKMSPHkClQ5mi1l9lA
E2eRxJm7zhoG+fY3eZwoTGg/5LQwgcfmBBPJ5OCZh1FlOg1a3aardMQ4buNk+9PbGjM+wIGynFQ0
S/tyPcNJ4UFsmdE4Co6F1ohdZ7gqQTgaq1KRSqEku6krs7a1AZbKjvaVeMIovE5ze5DOC3qKUXV7
f/Fk8o9SPEslXUTbaU3tcMYirsQ175aPpT+es6DvXf397A035Gv2NleOLtnX92dQ8feNm2W61owE
6YmgSzG0JAPvt2penQpBsqhhJeYwzUCw+aFP7xN0EV52PLshyUb5JGMKQzMdKxPaEGvrO0sL3bzG
43uS3lS4HxhV71+Ge5F4k/dJ8kJl1M7lGGOfBJ9U6SdX/EcEbnbBwJJ6xbXqsWlXPBuZUB0FkRj7
IsU/6TQkTe8ALinx1lmObr1+osNtHeZ+3/24LNuuYW2wpCBoGNu6tgXhi2NEy2kwZ+ZmZp89sMn8
fhlpNxJC6aUN0gY0l8rzWVArTuzBwKbl1Ydc5MYftPQ+ZIozSYUiq4bRlXEv/NLA6xsULB8mnR5p
WxyqYlDkR3ehHGpQnBrmTtmqFiWsEfVuU/HDcs6rcx31jTubf8ic9aR8GxjJXjtUedghF8WkKIdf
xs8Ek6J1TfGusO/6NiiSzYLzlBqloCtpAvJIA3LSPO3BPOp+5mtK0rxdg3J0nFE6blsv6zptKyTJ
bOJYzx/Hxxp0NuFb9rZ0fPMoKhaWb62m8BhPl2w55tsiSjYVrSxeyxDax4ux+Lo4fEBtmukcMtaO
3sJGX8ck8qAcMNpmIGA9yDA5VHFm7rnF7U+QTC2fdacaZvwEkxV+2lPwsCgQ9owZXDOIZEDeZSPj
9Ltrr0xep40IZUL2SMl7C6USrf7xshnvS4FMFgWz1sv6QbMNHYwnBgbBC3+L0eks8S8j7NkVhkH9
hyApPLFZN0cVEPolfXSS4WZco3uMe/XDuVBA7Qpj6AQ8XohhqFzJ1a8h560oY1kiIxgoOtq4ii1u
V5oNhBRTNNFS5BaFl9CXYJxTF8PQQ7NzSa96R1PJIgUTpp7OUyz62awp9ueQXZGqP1zeGRWE+Psm
dLAKQyupqApA+9RdqDUPVZMox9WIUuQXlip4k5A0NdmLabfc7tc+XvB0EiaPel8e9LT19IGabtou
gT1nszsaq+7q4T3Gq77GgEwMO+GwHwbH/ruATcTbJe/gBdGPTmIxtO5Gj1S1FbsagaiZEccGhByj
m3ixaaoa+r2YndeBPrliV3PdnGpL4dT3gRizYBxcfzE9rspXq8KrNMLZPI0Di+PJMEfCZo5m32py
/7Ju7PoeCwJhAhvBIFJJ/Yokz626x9tNXibHyvKqqQ5Gosim70pkQy8ABDZ7uWdTj+JmLMMF10Fr
uK/sX3gqcNeO+yl9zdLZJt6kQYVIXhCBZ3lBaDbCMWg6/5aZy3erc1Ayn5lnEz7v8srtWtUzlnyV
WvPOWEphVUmZvynt6me0qMoR9yJKjEv9Vxy5hx/dsw0ze4jTLkh2FHV97qHd0bQ0Hql/okpW4Sh2
lQH9PNSBVwXtnhQwj3o3NQ6I54O1rNwkAvsZpluljuJQV6FIZzov4mqeJqicwdGTRvKrsv2R/nFN
rIi/nI0s0rGNkbO1Q2OgOGHvlhRvUoOiPEEhx4vmDKs1bVrjFXediT+u78PK9iLzx2UtU4FIN2gM
kMQkphhbMkbtNytrT3GZnPKS/N3OM+m4C20LVRCi8p8UhpeCRHLBoapqqNx1A87T4UDB8yn3MBCw
B6PDAG4g56Grl980ONIwPKbG+1es2QZHWO7mvKNhv2boGIOnNjApvL7WwtFr0tes2AZEbNwGpF1j
OiUUICOeVtom+za2idst9R+W0T6p8QZGrOkGJhqXcaELYJo4PtYt8areOTSTKtu568w2MJLlk57x
vqxgLYzc6utb8ppyBGfzfcnmp9muo9QQW48oJ7S6U4u+RGTVT6ghuluNQXEOqMSRjD/K6RRb1QrT
pD8bStypeHyNitmgqeUOGnKYZJZzREAUOUMebvL82FQgkWuqJXVrR+Utd4wGUQ2FtXBuGy94ffFM
pE1JriO24ZPPut6NEj0YzO+x6hZCxG+WIjgM0HCYacDz4z1SWjRzCldxD8FFJ+u+Jhb1tbU753FT
uJYzP7TUvtZ78qtzkvcoIz+GpPEvr+nOpnEdNyAOLnsdd3NJBzsWlV2e4t2Y2+GhHdYg4YkiEHnR
AwJz+g1D0kMDHFlR2ELGZfFIDr48Mfsc1VEDXpHc9CMFyX1+bBWu4sXETxlVWlknSTLOaqDmN/rk
t2fqxV7kfrD9GoW6GOe4Bt3b+vgKm+MYiWJQyMwshES/u44h0rGaCZx5HJ5ZPQURujHHnybBLTZS
JZbFusm6Q/BOglI2MYRFbnNZaFbPhiFIyHkIgtuDnkduHh+zFlNF6hunVD3O71nFBk9+nI9Qkpja
GvAKUrlL4mnG5M8VCKIUZ/xeyoNvgSRDtzARY067tkcO8YvjRtfk5ARO5hZnkUVU0s8qlvEp3bPx
9hZPy5H2TR+UGLluxX5tfUjADJC31B3pdc9Vpdx7JreVTo7+47F0CsT/QZm+K6q7igaXTVq1TQJ/
I08yJU2ZLEIe7UBW39RbP/yG27vi/rcrhgNyPQbqOwcR8+8wSxRqAxSiD1rM23P1bLhqR65wHXtb
A2pyG2OyoOQorvsdw2E9stcCA0NR8PxXhXdasv7Q0Dw9L6l33w356fLa7UR+IFITj486BmOjl1oC
DAeWDhiHiVjMOeGI8Pqpfhdy1fPwLowoEEQHOhbvxYxvM3KaNC/7oGkw/ElQrnKMfJ/+eKKV8IG4
Nv+LIxeMp6O18qUDTlUNnzRnfFOVqgZ+sQWyE6IYt84NpN/NF0Vb4ZDwop+hbbrznnxApsbpIndo
0ZejykuqkITeb/Q6X1hihGUHr5CTW47ON6eHfgdVeRomFbPOruJtpJIUryj6Oqs4sIhzO43GwcGj
MNEwbREtjH3+LipHxXG1Z7TbZRQ/aCMcWKrmpcEDbsCj9Yrnp8J5iPtv8/qKR0++xZFOxXhM16Wy
4VqnLnNpdkQ3l5uoHhYUOyUfFNZiJTQbAGLYixs7HOP6ziE7swZF8kxRcrMbXWwkeoqwNitnFkVp
4GkGs1IHd0Sb0a11mK/tm8TwMLLZvVIPflFslXxeGGRMukws4ew4V2H7Qze/dU14HbLjZV+0G8Fs
JZOckd23IJcXCo9b++B19Rv2K8bERdtvfHM9JaMXMdB+Zn7pqdLvKhGlI8ShK95RRmgjIx/S7pwy
5BBdjARQCCguuBd8x9Ob72brsqRt5jSCgGLmsRhAK5j6w5PojZxOlQJNJZP4+wasnJOJCi6bIEs+
9RgebnwJ61urU8UuKhjJc7A8AVduAu3o/RUsrYg5waPMJ5eW3nhV3Uy+6cUBq/yw9C+v5t55vNUW
2YN0RUwGE/I5IyZscO0tyoHv/w5Cch7twkKdi7jMqVJv0tH+mSmWb/dgfPa7cgmYzZcIITQ0oqje
WOtN1p65rXAYinV60QXJ57yxxTqN47GlD3WsenHfex/c+li5/9FaQNaMUlxo2scpsA7VMbxZveoc
/U88AbvB8mbf5X7HgnW8nTKg6Uc9DErqrn4WFLfrfWLj3b331FQfKsckdzwSMoYL5ulil2wvLbzw
l3WijSe6+zOPuctysFZPw5/c2rPOf6WC8qtDVYYjS3AjD5Iu9xh9jKxW4SfI7ull4uXdtPBejfD2
d0extu3YzemACfa9x+7/eXHtYMaYdFsHznG+XXyU3h7Y6VWybYClfCDPIdfC4XUpjNcOpkiR1trV
/M33pfNksC1QwtT4flSGblo9IsZR+KBd890giF+w8bFVNoKSTCBg1imKTA54AfNZ9u4VKrABET9i
A1JWmLAaFtif3nYWhJr9rzVWlT2qBJEOi7zOw6GfgNFx3Z37TzX5bOYq+iQViHRUYCDTaMNN9IE5
5whqe587R6s8/N1qSccCm3RmrNEIW2Ufeut+Wn/83felM6HWzamiJgxyyNPK7Rp65marqB7Z93HP
Wy5X1NfjkEWhMMk58gtwrN9gqM/BQccl8h0I84wgUXaxK4xF7n8bwbiv9QyQJcQxQQCF+SYKa1FB
SPbes2jpjR77P8/v++aK87/bGrmwnrdaTyIb309J5s3Gacj/lIPw6X652Rch4cYULVC3MZpjkUC1
5jY6qDSryO/qx8sqth/ib2Akiy/0rCqbFIJ0v7ocOuZF190xOw4HDFvSK1dPnpgEVKm83Uhugyr5
gN4Ix7nUgVo2Oki0+sxlFQMHXriaAUY/KtIpwg5fxMIbNMkZMDpqIQuBVo+mP2jdVWJcT7hmrkt6
LI2rjivCIIXzMSW/gFtThedc2G3NOtfKHqLiq16PrmLn9tLbyD/8e5aaknfAC9fatblQQa14SMsM
I3p0L2wWt7X6U2WFh8ZkD3Mx+tNa+ppVKMJJxVHOJSq3NKwy2xInqoP0YTqZb4YVYwF5/WEwHC9e
FNkqlZuS+z8XDLpDmTfWNPpKW9c4oEQ6MIP1yrk3r/6XQEyxh1xyIFW64pkC3CjBoF8RhETJTa66
VShlkoKGjJCkizVgRMXqhdrbiV4XyeRFRooGwE9F3HshOdi6/a5qdBfl4QcWfrusRAo3ySUn03ak
zdMWTqZNzY+TtQSmYatGje+VF6Oi/T9FlSsu0VIVN4Yw9v5Q3qyH8FdxJd4ojHvtVvRwowbzoJrC
pJJL8i/abJNxJICMh/LaiRp/yEKFke9CYNYBQU0LHgjkmq1ZT8Asl+LwB4uu11nfUlX2RQUgaeBI
jNBmgzglozc6iJsLrmrW2d+ZjQySAlo4hZOhgQzrd35cfcOvQCWTesxHmgDV83HjFoObHFTlTUpc
Se0mtEOPfQ1cQdvUvOnc6Ta5AnEeuvpFxDE3bnlUge4a9EZW6aBriaY3egzMLG5dc33nkKu2UNwC
9i16AyLpHVmjJhw07Fn1i12Nb7tjDKbQ6sb8ZQS6C85oxcG2e4xu4OSDraVVXYt1tB1wRHX/j7Tr
2pFbB7JfJEBZ1KtSd0/ODi+Co7KonL5+D8d7PWq2trkzBgz4YQCdLrJYLFY41YQFuHHV3g2jYnLn
wngvfxPzSVhIXdaREQO1IYdXdPE0Vui/RBcxKsIZW44uuFW2lN4CS6yKBhiQyPKZj8LUmqipLNYY
+X1MvmJK4HmDt6UFliprtvqag+AjFH1TYh4E7mbfSIxDZX01ZuWWZtQ7j7IlhWrBNCiMC/ekC1aS
jDHSKqgB0eb92FsXQxyLVI0d/xOn5g2D99u1dLC7XmOm25sQ4Mt86cZy2eOZBraQ/EwgEO+xV8Qi
Xcb0eq5+LvIzsQXRr01nYiUMZ+tSKdK1mn0/LjWXUVXogY22EEn92omKaTZFQT6eWGiEh9nmdFhB
TAcj33BmJGufN49x/Hh+77c96hUA5/21HWr0pWLExrB8PGzqLv+kSg6oCtzZM4PGTe+Lj1zjK0jO
FUyKZbKGDjLNWvpdG7sX8MwIVHrTh36D4KOHKNsZJiWFVFMsHbBDo6G6A429Xp08YlHPyElwfiG3
NorVwCINiiJcnXcb8iwtjJmgHrHFiJZLs67nQLNB4vZvKCcW2yqr5ZWQsVBQwEd2ci0izNkWBFwS
oJJQUWLD3bKp3WGSAGP275LyJpzIV5WIxqVtXQToJP0LwX7C6rHYaTOluYZyJ7POHCn+Uk4Pdda6
zTQI7OfWQV0DcbfokKdVHY6o4NTS9Km3ir3aTgFqCoLMMj0z/Hx+c7as9RqN2xzdKrUoZIRJox7U
03VkfS9HgeXZXDnCikNV8BCD5eF45QaQPJOEccHSNMydear24zx+KhskWo3E/4A4KyzOyvWR1UPf
sUuyplxiyqVj6PP3Dlf1eZhtkUyNsEvOMHj2krbVy0hWAJOY9rfW0u+Kafk6pslzivjOeahNdSB/
ofia4cnWjFBjRalFX4JbMY+ekBT/pI6jm03a15SK4pNbCoEKIMgkEww05stywior7CFCmVqjvpiT
29h3ZS0IiG2d1hUEn2CtmorU04z6tI4apVMOBa4hRfQ+EcjBJ1YLK1PC2MK6Vd3ooJT7JUH5oNzW
gjfKNowlo/rMRMid99cwcnTBfHgFZgFVRW18AOmxY48Crd7qaTJZHwFmW6HO7mTo8pD1YdRVQFF3
4Y5NlY4OaqAiQfGRqNEaiDMHEZ1HmZjYGqVFXpZOV4mh7hUpvkjmQlBwuVk8iNliukl0qBvaFo7t
gpS2KvjaULyndtTPhnwf6TJCcPeL5LbJjRr+GOvaU4i2p+gEPn+oNl8RayeVsxNavYRxbYSo9lxQ
RYBse7oMmJhNFMT+ywuzsPy2m8BUaV9Yo+HOuX45gc9B7YSzk7f0Z/1DuJtLUWO9C2v8EPNZzr3y
oPosRd5/AWuAdG1csD3OXVHnzZb5WoNyd9lQyoWmKwA1mn0hPaj13q7dqv56fpE3/Bl0/GFKuIJK
QjRdcW5gvTBuFPRo+slkVq7dg6poiq8zaxyCMS0cMqFts4wKQRhrC5VxMJnEsmHA+ChWptTqpIBq
0Ffq6yUbXLX0aswpL6XRSfNPUvhwXsiN/WO9/oaM3ht0lfG1UKYiRY2iomx4CjEHMII182ATBOrK
TgL3EAEI2MBlC69DvAqPT4qqF7QvWJktSkFRRoSp1wd92oXTXWT8MEYZ2fkPOFQWq+tFTImgyIvv
L+ykKVxMRgVWJjKeufEVMlYCy7mhhIBAlBaBKw2jszjNj3u6ZGpqwED36FRplWqPOv8LjJfftaGo
+Gprl+B46CpBnbIGM3q8gI2lSE1q6bhEwztruIkwUFHuTcEuiUA4m5LMMugrIgg0NE+mmjhTtmuL
w3l127g6mQf1VxBu0eS+aK1egiCyfTOUoLn1zn9fJANnGYwhoXFM8f16wYCx73lybU4fODFrEdhP
WDnSWRUXA9oB4WC0tidLDwtGGHaiuZPb66QTUzcUVGDyd0uigPmlqhBGyZrMydN9Kuq4216ovwC8
D4PYZzaiQRdSkNZpW8WpzYMWv7x/NzTEaFTNQCME7srjpSorqjK2H4R16+pR1tuHuopvx3EWKO5W
RQSrGUU0BUWjCDRwW9LmdjMtOkVMrcg0J5FUDDVIgiFTWvDJaAP8dLrTYhKESby3dNSuVlby2HTw
Rs3HkiS3dSY/h9IgcBC2DMT6V7G/rxQlbfsG3bwo/9Ta+lASyV0y+z41UJWB0TnnF3rDycYCWAYx
YezQ4c/Zh2HMZ9qzouY+W3x7Lna4Ru6XMQmSIb3AC0lwR20pD7OtrINbAeEmd4ojHayVuoKXvjqr
XiGbTqVezCI+KhEId5QXELpOMwFIRG9AnCG1jpkIjvLWKVvLwelNREBz0zM5bDzsYrAPVcmv8xsj
EoLTgaI3srCVJ4SS5puq9ocMY8ME99C29q92g7tdexpbZtwCg4XKBxDBuP2vYa/twh9wC/0oyPcN
hhGKihRFa8f8mJV2ayQ1SF4zyfLULY3Lthe87EUAnPEwVMg1agCItPspuW1DwbN+q1AM7ghCuej+
RCiW9+80alUWbTRo8X3v0xsQSfi1F39DdNFLPBFD+aY0BG4k0RAvQH/F8XJJXd/pxqyj5pzODis3
XzKBDdhUtRUCtyEzKk1UnSGEmoymLMtN5vIeqQbBtmw9PdAq9SYJty8j5l2iBgjLVvxGuVtzYBmM
zmmD+Ud0pwedsKdnWy48H3X44vCJ2d9XiibDuKtFAbmUZgoi4uWoQsnMHx84p6Dt+g+EO6fI/8vW
sABkCK+T6aDPpj9bH3FOcOP+BeF0YNQXkmQTQJYouxzryyZL9rL0MT14Q+H0oFDk0B4ws8Pv59tF
PyjyzooFJod9gvfn14JwKjCbi9TkPduSeMzAtY4upLg6LHJ7qGyMc4njz4siClkJ1MDmigly6KRM
Jahd2e/a6clsPuvCI7R9SP8unc1do3Jl2YPWMLlS4tDqeuoFF45ICPVYlzFHXE8nE0LUbYb21msz
Is6MMrrzyrxt2d4Uje+jUWoKitsIcoTXbFTWss/c2ktvWAkseqy882ibMtksgAQWN7yEOGdAyopa
LkwDzldY7wzjm1kku37+/W8gbOdWRsBW0iiWFBMNGmYgmffU8OdeAMGO+IlSr+Tg7Ewkx+jmiS1k
SMLIJY3hOXrpNLlAAzZVbIXCGZpstmM6xBBkwiB0+5MhHMsmAuCNDCYej2OI7TAel8AIFIy1qUdw
LbsYa+PmGFkVTo718992hzM54YipCE0LzBS0APY8eNZoHlCEGpyHEYnGmZ0+H/PGKLF2ozLvETl+
TrTqcB5CoMx8yVIUz4mFwBp8dtUE3RwaFZAtyVTBbbOtahpMqKaAkpJ31+shDG3KlACr5iQk2XfD
6MaqtpMTUYfxVpTS0jGw4j8szuR0jWWUC1rd/dlEeE73lz15orZj7NiQI1H4dXv53sA4W1AldIrB
VovlKyq3VWOM7gxsUchKtHpMTVa2oNCTiEwEIGFnORWVnaZ/zobaUYqX88rAjsqpRXiThrMI4aCD
HLAkSNOG4cGYa6i17pp4iyQl2eE298/DbXtWq61igq8Ea2O7ruUSgumWWx6qgGLenF16+cvipvsK
5S7m83lE0XZxtsKQQxQQVQBEINtRxjuS4dqL358tOVJAzjjIC+n6dIEChnqtpE6BAOpOrqZBQD63
VTF0hMNZB8yA0ha7x9HFbNIOybpvqpt7kY+pGbpfY7L17/9nB4hgEfkuT1L209xZzOA6yw/1Itq3
oM21MGPx0+u4k724A2RLLxHYBAWDBfq0k9qRQitpUROsaI163BrTqMwLy0+Mwostwd6xNeNPAHvm
43GEBtOTSgi17euYIjvta5J+SPTFqRf0EN42/U9C6F4hj0TYlcZMxDlITl3MrAuVXsehU6+z2dEv
dLAVSK5l+8u9tWOzRTPRS3ZrA1GEg2olE3O9MaLv+Ng14CoIbS1EFKC+V60XSr+Y0/fzB22r4oMN
vf6LwdksGmoRSUJgWPZFecA4YE/yM1DrfqbUGT2mmYnwhb6lJkhT6si4WawjijvdmQZyCynKenC2
onFxfsgwXdEAs9b0SHvB4dtaQhNIJvrRZeskXFkj57/YBYs/EVShl7dK3cOFEtzNG/KARwujUIhm
qqckzgmIYqlV970/orRM07+p6eDo+s/KQE7hA5z1wMKOgR4MbMt86zsiKhR/m3tM3NArzx5iv7PL
xcma8qEl7/ee0GCvgyuM2Ar+cfpXFl2fSBIjAWEx8X0yPY66IGC3cY4JqtaQEWdmAz3pxyqOoMQc
pSoB1032SOfPcn2n6F+RfCnqTxNsSFJN3nmFZ/q8PsXIJyHN+za/iNN3pS6McVCRxarV3aTKTpGI
esR5lXtFYCUZ4GhlC8etGsrnc7VDs6Iv54cGMuhgb9IEas1rHI/BSZFJI5KAFTBi63ujPC72M02m
/RK5nSyIFYuk4TYoKmzQhhOk4eTOBMEnusKnT4bln98U3nH6Iw44dRQwoJ9ySEoWoueWiU1BqfVl
pf0iDXU6NiCHvLfqlEfinE61nhu5W1CE0dnXCSZk0NiHAkiz5p6XaFPNkHv/TyJOCeIJ1J8jq2NR
UtkxtdQZRKwrJ04ZLwqnA2qFWqahxs7o11C0AxsTinG8gYQ+RMQJA9FldPJ25/E4TagbqRgaCZu0
SEEFJ3DYt18wlNS8ZWWboF0QGNVtxXtbQc7nXJI0pUOFFYSn4cjyr9Had9Pu/C4JZeJvIjlHzyrb
pjr02cgfujM9Uu+1CxUl5L2Tfz6PtykTOktg8AwMAuPDH4UKSsSmANxMMweR/UIqHOPXv2FwarGk
tBgSxv3ZlndT7BjdcymaKCASg/396Dkg6X8qAXLlxcb4XfvOEk3R3t6Z1VJx25+FulGGPZaKNUuz
ccySq31lb8PYj4Qlwpv2ZwXGqQGbm9cmGlR7QAtQBo0b/OFXYoqS5ZtGYQXDeZC0ieKyzwBjKb96
i01JFoQ/RRvDbtvVxgzxSBXC5kBq9eckCurhUxMF59Xr/FKB6oaDoKlRRi0g7HRw89KtQSDbRNfF
LAhHnRcF2bxjHM3sSDIwLtQ2vSiWXVq91It3XhSBjpkydxlg7tuCgYmQJT6wcebT3qB+680eDcod
vcyELSvsN5/4Hn/3Hx7wsUyglS5r2kImrfGrq2zPelXj8HXAmPgtdl7ZQLR2DGYpCri5FwiXh5PX
j80DKOoFjzCRLnB2QCqkkHQyTI3VG15Sj6hHwpzqnH7uG+nnP+4V+y0r1c5mFNmH7PYpFY9Z6mk/
342192ccfOoaT+fxRKvHWQRzsUGzn2OrRi2+biv5ostFs5O2L/CVOnDmYK4KE1MRIJKlohDOM3dW
kFyohyp2FXCpB5pf7ur9ebFEp4o3EBXqEPMakIp0D2qGYviU/TiPIFg4vnxDik19HkPoxIiRt33k
yKJA6PapBdEjBqYwJi6+MExqMBdDzrA1zQ9Gw1AFLJQS9a4cUA8Uzd55eTZX7A2ND6KMijRXasX8
3/p7Ufr98Ch8PoogOFM3ojXJCkv4pFFxQevnEU72YL2X/e3Ve1vJwdk6jBlrylKBHHnyHGrXFUF6
rJ6CTITDlPbExq1wOBuHIsG8k2XmYGMC1dS5eF/6xi+NfpVmn5Iv5zdnU9lWYOzvK6NgS+pIMK+H
sWRSJ89/D6KUpQiAt3Bm3pgRo0ceGwv9hE90EbRCiQA4swaKOxhp1vww0ds+eqBJ8G8rxNkxGg0m
WqjxfbrcFsrVMO/Of3/zNOLZzsqJUEB5Qr6KdrW+1Ni8WUtxZrc7aJfDPtyjAX8Bx4wkrFY4yRow
PV7jcXo8SpVchwbwjNw10Emd7KzJn1zFLZFBqkTd91s33BqN0+bZ6BPSEKAple11zX1jRzujerEa
QevglglQWX+NiWqpU2LZsp4mq2CF+xgP58SGW7Y3Jk6oYK8EKLxtjqaiKXqGks6BFDvMdqbe4JSW
A8aM8Da/aRw0DHj1B0IIK+H4hgFZMtG+GqHGvuz1gJZ+mLZePnw7L5xINk4vqE6imhQA0TCD9KWp
v2u/zgNsqgIaEVCljwJoi5+xbkZ1n9KQ8cYq1c7u3TRSnRa5OOFkpk1JULnLAkiYdcdHfevIipUO
9E1+W89PavVSSuHXWVTMvQmCJJ9t6hg/dlIAqQxzYs66Bdc3LR1D+WalnUeT9/aSvh7WNxS+NCKd
lWjuR4I1q6adMcQu5hN+RLlWENzlaZoWStJVCJKhfEnTQAOCAZ4jHibnd1+wXjanXsmSdFJcQ5I0
D8Jhn6afcvXxPMTWVYBxPv9tCR8c6CQ7UkYdEKN9ExVf0lSwUid5KH43uNuyq6BuUQ+A5LcUeePv
xStf01CG5dqz+yfYL3milohNsSzUoaPv+rVh4fiOBvM3JhyraImQ20C2r+NI4NJu30ArAE6siMhg
Y6EAmAIlKBDCASHPBHFK+M/S1aCJrCjbat7DAQP4X4GYqqycjqGzZn2mNjRudjBhBQ9HurPdJnYn
3HhZIHJAN+3OCo79fQXX5CYmPZmAS7UHC7XvU+YkqleXgmXcVPAVDOcoGHgMF+mMVWziZ/Nb2n1r
RMTAIgTmOa4ESUGl3EoyBJklxQlBzoV+LvX+/Bnadg9WYnAPnCjrpiwLASJX/0sonrkl2xoVIVHR
1my+4N5UgfDBEFMbm5qyvaG/yyuWX42RXwW1gOnoQRFEnnY4L975JTyd3UKkcmhr4A3WQUNITLoy
++A8xHl1I3xMhOTI4doFIPL5jmY7FNS53XBt95/Ow5y3CoQPhcypIXUR5tmhMOdSjy8TWyDG9kph
HgBr68MUJP5aGHuCNiwJbiJ90pagpU+RiEFNBMFdCXrZ91UaASI3903vVOWN2gpunZMK6leTDSbo
/8Tg/M+4LtNBqmOQOH6dXWZqWHrW9u/ku+hgXcsBQaSqEMWptvZGR0cx+PJ0csrgbbVyqNohQOni
5+m9nD69e+9fe0de59JrBl83a1O5/VPePJHnerqRa//897duhCMAzmRaapHLUoliRjYtmFz8qQOm
PSgMOvf9fD3YIwzpYeMLTQPMDHzNVGWNIVoR8t5v0Lrs6pmku3NkFYKH1oa2HaFw2hZKaUmiqOzh
sMnuJOe4sic3SU3B2m0cf3idKKpgFCYyGMKPjbRlVTRslrrH3NHLdqJIXoJwpgry8Pf5PWJ2mLtE
0XiHAg5VRae3xTu5JZEnOo5q40vaVTpNXmM8GORCzr5nuuQijO0mavt+43kEyfkJc17kNB4A2fdo
upNdubyPVFFT+cb6odkFnPRoJmP9mdw1mtIY40dAu+rTqQnGUXO62HZLnTppGokcEfYtfg2RYFYV
W4HunSSaUepuotgGWNLwGJk3fXhnZw+m+rSkchBXsBTTryHFVNw8dqyReJh96cqZjqnJuquDMT/+
9f4tXf8cbn1LUshymrKfM6MhVftOx6eQfMtAFUCmxFGqO/SyCpZgI9iEZJqN6dl4J1kKf/T0iGDB
SoxqNnN/aa6lQrvNxk+LrTh6VrhWawqcpK3dxRBtYqoYCw0eTnZI1y7MrOfEGioEt8bI1fHQaJS9
lhfOICJ62TjtGDD+BsR+yAqI9m0vxQ2AcmtfT3uz/DK3gufAFgSWzEbLowKeEv6k69GAhWOEDjqm
rVAMLLUQr0sSwQ69cv7ySrqG4exWuWCkIjIQeM36WqCVTnGxKK7+3Lqm7sE185bLzEUvMWK382WI
riAU+sU5Wimgso4kyFeIROZu0yyOSCZJ+C2SClf6abRvFTX1zp+C00MJ0iRi6ATTImQFVbTHOzdX
TZ2MMryCsr8IJzyqIEpMUMoAYm88wwW3woaDcAzHH7oJpCnKFKExAB4IBuhM3/WfNnHwSL0rL3VM
3U5+DrupCkZRIcXpWh4Ds7+vNLQbLJqnJYDH5VoOX9rmEOeC2OgrRfWx7hxjcKeg1+RwnFRgdKCJ
YrPElatC3emu1u5SELe4kkseFTdEP7BT/oLWmLYTqk7qz52jP5zf1i1xMfvPQNEVWhkJ3zCa0cVA
jC6HS1Hf0/arHT5qVKCdG68Jduf+xeCjJbWpj1rGMFAgD2KsK21v3chfzNgBF9fnYSelnqgq+oTT
Glf8ESR33Yey1jZWDEhUQHyrvuB9mXtK51SfxsAMYhNB3PGQBfl1Vjr0+wdWFB1nNnrgUcfJ2+5x
nJR8kNEaK6kIFNODseQOaTOBB721b6hdY8weeBWiHOdYTTHbpNdraYCAde42lZfSH3PxgY1D2AaZ
KJx8GU3FHIgKElMTr+ceeloe0HTKUsmJO/hWjUnMFTpbhLU4G2IdIXJWNVfGUG4yIA5B1iLsYQUY
2xH5A2CXC2t27NJnuFRwZ2x41ox4TLYtBem308GyeVVM4NwtB9+8VwKWhAWx+6MGElNWlSGqANpG
Q1WlDTOwkekD4xBoo0g3gML+T4NA5vaBtWNFqZGwKHVjSXUbqQXwF6Fg9GT4ajnZcT+l8+DHpp8V
32BI9O73eZVnxpizZ0cQnLFuq9IsFW0a/EnTA3RYHcDjEZyH2JTCQi0lXiQo9eCvHwl5vciwmgEs
K2CEii4W+24WEd5tGSoU7b6BcHIUc7gMkl1DwR9H3whYbU55qT7+ycXn7vDlvEzMzJ8sG0amYc65
tREQt5asnMymH/wquTIGzIcrXe1XXn09j7KxcnjC2SiexTVsoGD42FLUYIFC+kAe/GXAeFIYwhGj
iwW3yIlGo+4Uxciazabq6WCI5J4HpU0NbSZK6adXzRUbEQ8XaF8cNLfbicuseXV7BUPhuAbKGZCc
8G8ROshKi8WjvvlNbUFXP0cC43rifTAEMALC8qH6GYeHrenKCajHFK+4LETqzWXmwAhiF0UFrnzX
e2wIfbPr3OrdNQwMFE4/Mko6bmKw8x6DEmUYCaZUUh8xDGc0QRhaOunkn9eGzZ0Cpwl4EFA6fvpA
TcJqNHItp/540f+O9tpecn8ssbv4KIgXUv6enCgmE0G5KFSCYCoXf4Ms4zhmUlhSv9Fc1rhM3ei6
u5hc9bMepL4kNq1Mm9dnigfkLhBl6Zeuiin17QgzEDM/PIBbZ0KctLl4fynSKxgUEBSs7IjxR0sf
ktHuWkhXaT6t71tRETl/dNn38QZG4lTRFe1E0Ye4Mlq5GKnfd5LTz/GPhED5LE2UQN06UGscLoIN
QuNFmW3gDPlXhb4M8zvL93g5WNBkdZzSQo7MnAwoQjOCIvu+JG6W3Z/X682lQsQAY+wIbgj+fgBB
VSRPGCXtZ+UuUoerZIqcaBSFRjdPD0iOYEcRGEPClJNkjI3MShD2gEfU546K3j7bbT8XmHWT+uHN
u92h14XDMHMVT3KNVdYeL1xCCgPxIlTvIcSh3qsXmle74SHTvcRNX+qn1Em86FaEyl9LAEWUEfUr
NuPiOqE+koyyytVCo74Ul47c494rD7OOUJYpelNuLadBNFWDtYWHcuIrIxaQTXMFY9R5Gb1kiQbM
8HHpdDl7OayDaNT5ljnCSsKq457Cfzr3iE3q3g4XGQd2dC1HdXWI5hRIcs14FfQlSgREa/l/IKJJ
G/uHy4RvCSoTs0nhUuAIXwye5FSg7kZzVYQBSSGCE+DxFrEYbpxl9OowKWWCSBnPw4XG0wHJG0LB
x3RL6NcqfTl/0ETfZ9qzOsuYDDJnw4LvT8uNbO2oiNN24yDDx4MuIDWACniemFW3JNTJDCb1E91w
bXCga4vXVwKDtKV4piajrueVaA6vxWMpRlPtJZrbsEj+6JsYMlfJmUM8Voct7/vhty548m8DgkAb
1FIqnD3eZynDrK3wnsKyBbPP5gFH1+mn2pt86lW7fBQ4MFuLyIjSFIIbxDL5RSzkhTZqndYYj/Vi
D4E9fX13IgpWAl6KhoOLVkWUS3NupRzZczpUWe3P7ZXSXcbdQ/mBa+MIgrvLp9FumrwEhCSbiE/4
OTKQ+btL4f4IAkUAmxMjI+FM+lSjIKkYgWLSl76/FbLqbO4FyweAydZAUpVzjZe+AZNDmoOKyL5u
iWc1V2i1PH8mTy0243/SVAVFL5oFlvZjba7nRC2kEfkm21z2Us+4KbsHFIC7k5UKoE6P/zHUyfFv
7DCzAGUO3/Lutx4K3kQbBvMYgFsuOx71Tq8BoEV+HO2kW5253rtll02PrBAh9sk/isR5P1OnNL1U
Qb8oTVF4vZTElVT0L5/fI7YHx44p5EKIgRDEpXEmufPSt8jeJaNS+1n4qdceh+GZdAIjI4Lgzouc
kUqaI7UGFevozPqTPYL+t3g+L8emAqzk4K7QuS20ehjY/izKt36u5CtiUPXxPMiWJCDmfj0uGBLP
R7eMktBEoWnjy7L0HNF2L6X6Xg2Jdx5mq0kYCa03HG7F2rk042jOGl+v3OLlNc78KfzZOd1vlTr2
BRs1ugg6HDcVfI3JLSCqbCql15LGbyI/PTAy+ukyv0SZjbYbUM0hLrQRLSbb0dWNHSKrNy8RFtOw
novipQ2RJkMB+/ml3AJBdgAdtTqIVHHBHYMshQ6eyUVu/MiU3Vx6bst2Jw8iFPYV/hCtUbij2lV6
liWp0qAYMnPiyun6l7h6iZ14fHq/OLYmo4cbvFt4VnCbZJllN5g1cqoz/WFl7kyvp+zwbxDctqRx
KTdjBAha/pwn0MDCNSSCV9Gmsq3lYNu22nvdCjUb3jwU/DruUTjEOgG1m/m2/1xfqV6zE9nSDT8H
7AgYwKMiRYxsAt/EMKs5regEwMorXv7UMau3psNaN2G53Y8s4V8wvochsozBXCqA1SMi4DjDc3Zl
VrvzIFs6h6c9Ak149lknrmIzm2kvjRi7ucjZVa5i+JpU0e+J9q0i03Oti4pURHDcBZvPjPo2AlzW
kMsCZblz8t0E7+lSJl6jCfSD6Rh/nlApi6gTOCdQ48GpeZVPaZaaduOno/xF1vv7VBFEH7dckzUC
p+Wl1NkNmx6NNhPtRu3TXWVGGE2WP1rWy/l9EsnCqbrR2iqZBiBNeLZi1KcDlth3IxgyHqtw4pEQ
OWFubuY6buBp4TAt12P2XSKCfMuGDV1/n1dnRdezpCvxfRWEe1VeO0RtnXD58X4pVPQd4mml2Ahb
cY6IWdBJiysJlhrMcYv+eSKCZMqWGGsA7lJNpyaNpg4AQ3RF6L0hH/JEVI4iwuAUN+9NeaisEEsV
Ts8SKQJJ6r1hFhyPLf8AFShva8Vp74AibNJVOB8milNzp8RlXe+afYXJ3aAIYm/F0H1vgygLJq4x
OT2eJMxA70D355vzPqS/c2Nwxk5gODeMzBEGZ2SSvAvDIgPGKD/J6G20yHWEBHRTB2ktcEo3DACg
TOQf2ANI5TMDPR3JGBdMGzqE05FSk/QLRXe6TvBw2NQItEzhWQ/OSpV/j+ZKQZS0SVGNgcnTyde+
8hT75/tPDp5XaHHX4TOdxHKykU49SSjjPni208c0FlThnBSys61fA3DuTS4nPaVSiZjE63z41k3R
feqYT1qFOUWhw7jkxsKJbYHvtnVpI6CJDBFicMzp4UyCnsYaRrOCwimnTvKtOfQYNlp/rnLnz4NL
WF68pX5rPM5C6EmbGIbeoIgVD5TZkZEaKL2SIACz7NAk2NzE3xRXhisMuu+H83u4KSujcEJ5kIoI
Bh+IwVgjcFL3feuT3JN+SKgLiAPLnWZfcf8/pdQbtxJ6yN7guC0dQ9LUhYmlHbQrPXoYPzCQ6ej7
XPQCo14G+Cfs+/EuVS6GQcBjI1ovwvXFR1Oc9TUFAPW1LGiu7GDal5dkCv48VoQO5PaCgVEcPbA4
DXw70mwsWqWWPS5ZULKpDibRYhT54My3uuIsDerPu13oi7r9thSS0Sj9B8rbw1IrkyQCqKH2dyC1
6TTVsVNoBLQRVXeC6OOWqVqjsV+zcspRtWFbVGVoy4TPU1/VD60oJ7/l+kMz3mTiNC+MK1OSpKFh
XdjkXnJiN70lXjE6Q+PYu24HtomPna03SE4ZC9VM9CoeG7+IUdSNtwYqmcwr/XFAlDP2Q//8URYs
Iz9sr9TkJmkNCGjmu3pxitB0jVxEbSEC4Uzj1EhTCc5dXF/TDVjZ1EZxUuMDIYH1VhmcPYy0bMiM
AiDK43zBuhdjdC/OP3WHtX6z8sHzC7d1Ja80g69RbsvemIsMCxcu+WW70N0cpneSUeF0NdHv81iC
42ywv690fSqrtCchdL1XdrXyaGkC92Jzf+CPI7tsErw7OUcQdPjg4BomLF3kl/rBUC6I8ZHjuoLg
RKBynbaRjt2JJQxSoV+mufQmERXl5jqtQJicq3Wyh2GI9QZyUPj+c6iBRSc4vxPbBmEFwRk5cLlN
SZsBQr3vrv7w1M53ydXgK353HfrvrnJi3gwKNP5uDWfm9DZG6HsGXmo7jNmC7sKn+FNxVR9ycOSL
SriYbeGeskdonLkbetnMVKS+fH3XHZR9shsDxrfa7s+vogiGM3GN1jfl0s/MHuhdUINM/B4M8PRi
jHUnW3L91kqT60RODXfskk/nsTfPLYqfDNQ/gfeEH2GukCUji44YG6gifsZq5mWd/CVWm2AuC+/f
oDgxCyNPymSEmB260NHa3C0gsrY/haJGoG21/ysSz/4r9ZO6RBVEMhDQW6bSiVWB2gsMBD8jM0df
fTGM0IuxTlA579dKgfMlWK5tMf6qOv+mxhB0OxktgGTmpUyuMSv8/HaIhOAuiElWuyVhR0md90Po
NfPe+lcIzpBKetXrcQIRBhUUuIVHMV1AEwSDRMvE/r4ycpHRGnJZQYxIvaiLW20QHE6RieMTYe3Q
jtRMoLbzBYZmo7Ba8vWn3AGx9F7epzv7AwGblYVTOYtq5/miYboEjPZyaNNLabnuqeDyYWbrjFlT
OSM6jbPSR+x+i0GyG4W/GvvQD09Rc1jKH00hcOBEasbZ0CYaFqthN52BgHT6Y2QFiaUAY9uIvR0V
zrKkfdynJIdANF2uo3Fx7Ca+6arGtcjLPx0aPpym0wRZ6xzS5PZz2oFHurqIUP94HoSt/5n90Tj/
sCnUpMb4UNjkMg5046ZpI9AO6E4xXxLr6TzW9vFBwkp9fbzyWTGgSEuF8Jo/GUugpPGDbSQCQ/N/
nKA3DM7SVKMdpXbPzIDiTLlLdqCoc0MPI3613CsOmHYYiCzP9pX6BslZnnEuQ3lOINag5+ZtSg5U
2tutZ8eXy9QngVGbUMOqsb/822pyxqhC2dUiscObyO3FkKDCQJe98xCbAR1EGv7uGOfVKVaetZ2E
1Uwap/tsOegU8tIgelZ/prNDr2JwjEfelAp0cltP/l6qOnfEzFwGy320wArq3YNiFcEkjQLJti3F
Xwj+7SWPajsmhFk+BNqLfJ/Md60mOL8CMfj55oPc5lGoQgxlUa5QhoID3P6jGJy2S6aJ9AeoU5Hm
uzRsr48fEtG8TtFKcdotm40a5zMgsiJ20CdWg9GJfmD4Ipzft+1gS7m6WOvYzO1xAQimZzpRexsO
Arsg2gtOkS1MJIuWHABynj+kcu1aSiRK7m5fdW9CcLdpudRS2NbYb7XW4Es76OPzqhpNO9QdoWWd
aMr0dmhrtWr83aqGRmmYAKxQbR1n6GpZ+sqvu9SJteoJQwf9cPpl/w9pX7ZbN850+0QCNIu61bAn
z3Yc27kRknRHEzXPevqz6P67LdP8Nk8coIG+MLBXiioWi8WqtchySgd1v+RquNSzZKuKT8P/bOa7
QsyitczMROxLE21fWvfDavgdHf1E1uog+YA25+ldA/mg6DUzUiq8BdvuEOLJU9buKDOHc/YiihMS
M2enunbZ9/V97kAMBeL0tJblXv/jpHpbOs7nFyeFLize0MP5Rj9BTMGjD6B8Olj74aj/f/RVykzj
dkDuaEOrYWo81KbxazT0Xh6np6F4SJpVUnIVpxRvhnH7wClMmqUqkAjtrgx19duUnCIzv1Rp/1ik
Mh4bYYDSNTDlo3P6o+KAimYbUs/4Zlp1R6fdstyuMiUp4dptILi8Eszka7cWgJjcW919UuND1e9t
/ZfktGU+/CEX28Bw556idGaUsnMvu1x3OoZQ9OO0I17ksdGGT7k6iksgNbNRd+JHppsS+sC1gt6D
om39fNnHRRYYsU9HyRukMDva4HDe0BmOPmoriFUpSjXq3412XOPJK6YnJT9ErV88nV9EsTe8mcXF
xLadGjVh/AVa8ljWXlW89J/zhjcIzhuIW5JW6wGhrJhIow9l2XrJ+N1pf543RXiebFaOcwc4Naq1
E1aO2JFvWD9XJZjnG/Stek7yNM+S7yRcOLyoYwAB0wcgL3h/BGu2Mo/gO0Fb1wRx4jIeL5OKPNXK
+v28VeKccgPERXJIwRFtrZlZj2AGs27UX1qgYUYSgwjKjn5FaR+zSdbxPKrw+DAwccXkADGhxK0l
TSNIkFbYWkhob0Ae2Hg0WiS36Q8cR68FwzcQfk6YFDaGhCOADGDtg2h9dBxb33109gYePlsZ85nE
JF56DjwXaedOOD8K+2JUv+gyTiPZ73PfqV+6xTUyWKO1wQAtVXOVEe2KXe6/j8I3qZlG2+B8BUKn
lkHbocuqfV60+z/68i53zBadkaNyhmWq3e+1+pLJooHYCOJArBztsR90P6xkSJqUNQ6a7hMK61F1
Rz4x9oFKtPGGwUWcOAOZatUBY9VAJsDGe9XbaKfeDIG5a/duUEg6YMSf/g2P2y2ttkIR9DU1ibsv
ZVH9RQuZsoRk2fjCaW3Y44LWRVya1cS3FOplaR64veTjC1ORt4Xj09N6yZOydoASzwrOglM530C0
z6tGP5cN+Aqh2Js8Zkgx48uX7vJK0Wit41Sw7OF2jbxoqr1Wv6NLEzauJJoJ85ENFnemWqM+LDMz
qydjMK5PHYGgeNV5sUwpWAbEnaZdZjhLk8OoOnL9dA5U9SJKiIcBuPObVOgNG4M4B8/Lruhq1gip
qF+N+SmbvmXFw3kImSmcT5N8thJtxppZsRri4Kak2TfuXk8kjLESHL5qR/M6assBOJWj9gG0VfHw
sJALaMbhXijBkiwbX7zD5K+CN2ssWzTQe5qvwawuF5n+u5opr+fa29cxuJMAL1PRiKQBh+fUtrdO
3A2BPqhmeP4DCYPOBoW7exlJGUN5HcaUc9FcrW7fH+JM+/JnINxpMJhxvCYmQNAg/bVx7csc1JsS
Z5ZEAoN9tU0xYx2XSCtShmHZl1OEBqj1lGuXaDK7sF3Z6KvM3djfN2DqiCSgVHA0LNM3AyRSkzWG
hnYcbUlyI3Y1SEGxQw5nHfd16KRAs5Uia5vG1Vu7Q4OOQjf6zGM4iE+gec3mNvnm65JYZaWw3uHM
Hu7ySDn2i31EZirxNKEtbzD8Fl3LaVn0EjB2a4Q9KGkXI9/ncRKc9zUxDCY1MaGFYUab/X3zaeps
dNppdHHBR37jd4nRoSE2SXfNEv08jyS8KUC15l8kzgnS3K1yMEygupUt9HKaIbvn2NELnYvokPX1
qRr6yDNtELmcxxVayJTVLAdKdeAbeG/hmFI7xwAfDvEs81s9NPG/Uta1LPTwDQi3ZVt3HRNMbeAM
0kFqMud+tBZ+RsYT+mcleY+4JrPB4j6ZnqKJ3mCHOBurTPw8nD39pcf8PcuzkkdpYidbQO7DTUhG
sibCAjbhAJYGGuSP3VXl1xddoOwLxu9zkzye/2bC6LQxkTvSm3ZEzz+7j+fGel32X5TI+OFOY5Cp
KXr8JskJJft43MGu430RJWoLaOSCjn9V0SMhT6mUWJI52ofKycYo7nDXsih97T/BQJK1q75Ve/NY
H1jflh6oh+pHP/2Z45tcU+GStAta7liIzx6sYb8kXzNZF7rG/s1nbOKbWsseFTYFd6RQvSN37bE4
pKF9XD0zzHbWNZO2rDD/ogQx7s6BrMNKGFDe1tPkTny9X+ISwi4IxHMVGM59q99QVObH8afbXFNZ
6zPbwecs5cJIN9dGmSnY4XpX3ChpcrDmtJZ8MWErPOS4/41VJhdGTEfNlWLFJ9OaV50aJpXrVOEa
e4yNzd7Ve1Cx/C5DzmvmtAHl4klu4jEa482odXSOB5arGu8AVXdsY8kru2SbmVwcKXo3yjIdGdqQ
narCW5ywqe9mmbarJHSYXOio8qh2dRSlQgf6IYl1v9ithyndXdrjBmdLPpjMJC5yVGATqvoVkWPA
FGhXINp/ifrGWzJJhJI5Hxc6jJgafWfBqBIPW1GGPszfZcLnnIB/a+zTvo3SGU7Qly95Y/kaPWiK
7B1fXFZ7czX+tZE0GqgaKKvfgevMfU4gZQx+ygD3nT1Itr3xqtxL++Ala8f3fRK1sfu5AKZtB6zt
s9qjTqQf17sJhQmM5/nTQZWkiLIjmm/+jGOlrYYWfsE4hBklDzk6j9aVc2fu1EN3kPm85ITm+z8X
F4TYJIJ7tLEbDg4GTHIbyVW5P38qy8KTxUWKqV2Ima9YynmXFH533SE8mUf1xo7DVw7OQ3fC6IQE
VLKhLS5sUHOqu1LFWqr74dcEFlp/CWv0x2c/5vthN1yCqgyz+F4SJpInIsnZxg/VJO4Aahp2o4Q2
we3STbvMbJ5bbV+5p3hMglLRPdlYkoATC0W0zQbhAsrg2CskbbHChgfhQr8DaUZ6lZ+ioD5MPynI
cKCWSffaJPmyMlO5+GKZ/+5+PYUwXzImMK1xlKAv2xTySEvq1yOBFClF/qy5aSy5t0nCKF9ny2g1
xQrboihE+dl4PWGKKSenZpJcQcShwAYpF3h3wKfBPR/kSrrUoJBBBUe5yqcLU5Gl5iyl+pgkvAFw
KQnUHdK4YRtk8kEAdxmfyoOzx8TLgyyqiVfsDYjLRuxCzVSIIsNPzF9GDtLP5BCPf3XF8/nNJw4s
bzBcPrJijmyK2IJB2nI2blLlVMsUOMTb+w2CiymlMVUtKQERg7ZhAglrQ6e/om4OIkyXFZ2sYVpm
ERdN2qUwm9lkLmD9qJTZM5PvHZUEDnHPg/1mE7N5c6lW15w2M3OD7pcGVjsWJpeXPkwO5d3vS6T8
c3K/gXEhgw4aqSdWKOiiJ7O/yhb/vA/INg0XG/SoJ6vL3txs9aopL5NVkhZKfp/XlZqqGqVixUZi
XV1P4zGWxTbZ73ObPlMsJYl1/L6aPU3aJRklB5T491025aZjep2ntknTRNdohfUxyhvXKDxFRgb1
P9zpPwSHu8iBvdIq2wkWgNHkmb3ZgakVw4utN4ZluBwq2XS8OLi84XErhmecAgq6wJvAfhs0yfJk
qEP3xTVn41Qo9sN5/xKigYQdSvEgazX5Ow9prLSMKlSgSHTbW4fWSP2uu5uLTw0ZbXC4QGOh6Van
Gqs/VRf9+JfR32eFNFlhAf7DAbAB4cLL0pGx12cY0ySYtyzCJCh8djUI9B0NUVU7nF874bm9geMC
DdRjHBMlaQwm7npkmSgQonm0lRNOCH18g8PFmLGiCqangLOmlyYI8tZDfbHeg04FKQmeJ7w8iAMZ
74Q4FwI9ngbqZZBb8kOkBg4eJe7wwbLjeDmm3hp0/nqIjhhACuuvS2DvxqsY6gTB+TUV2rqB5Wxd
p7Ee0h6wi/VcGfeaTMlIeOBtfp+Lp1mBLAHVa/ZOat/SuAwmYz4QY35wF+pNc7s/b47gwAPnuGsx
NnmQ+vLaY3Nm2x2qW0MYgftEra4t8Hv1tizxYfkG5/fvULh8xGiamRpdOuBmEO2tCyNIITRjXOk/
7R16ma8MWaVE8JHe4bG/b07YVqEQgdFiWLWEjvGcao/nV032+1ywKGbDmhcKeyz1eihfVBmLlOiG
+M4ALlDMdmTPVQcDXN0vvps+Jh6h5wy69oy+DiTWe1kdV2YSFyuGyVFyY2RLpr2Q4iaxJOeg6Jh6
ZxK3ccxxGtKuhadl3YnJEa+H9uC4PkaKnX3Jgp/E6WSezW2kRinBXceI093mGR2QifukyJ58z68Z
CLneuxlps4Q4K9aMmMvTMOTf+joOznuaZNlAq/oew4GoJmRr4Gr9juBsn9FQx3gIYr8GT7k0qAoO
KEhLgJXT1VQTDQCcF5STrbillQ9sevgfpqJM9dY9LtGoLoL0XcbEJfpIWzzOKcoqVjB2ALwqmqCv
QHyt+qtBMP/EIm5hOF9wlnkmigEY6J5ihoedUWw/jeb/5wS9IIhvl5G/seq9otRJCtmmBr3TbTd6
A4Rq3L+LZjgokHQ5b51wDQ10iGDKE4zcfIZZTGqpj5XTh3ZxQQ3PcUPTCs9DCJIwEBP9B8GnmFQr
nbSz7T4c1CVo54ckvbHHKqhkLe6i9jPimGDms1FSdkFj/t7bNaPRJqIofUiV5BSvodpGvgK1HdUB
1dhFY9VekftZj4KD7MVbGHK30GxrbM6MRStG182S4ZX4Y74skUb3XnKt76DrFVC/lm1s0Zm4xePO
RKorTUQrFjwe7X16KG8sLawPVQWertav0DLrx+pnPIUxpxBH0/Deye3uxC2ndMgQS0pUoZP6kOu/
oGxy3lVErg9ec5sl7OgD5lld2wIUUJkK1zcH3ddmMKZEaFLJ76y28dpGUhkSlRzJFo07JzHbMxjT
ALQB+tDP5olNOMdXQ+2RG/uZxcjSl70rCSPyFpNbRW3Nx6JNiwGS6qA3ZwJwqW8/qM+az/iSZXCi
M2aLxkVIiEaMNomBRkGpVQ3HtZesoWhvbwG42OjO0dxqGQCqCqrX+lc97vx2uSllTYZCQzCGBZ5a
cFt/YAlo49KAyE01QD1iV5DHVdbdIdzAZAPA/gGbDazkpGnyGobY3/ogPpSvDA7qjbH/R5pPdhFg
C8/ntFs4FpY3cGmOe4mWwp6iSUHAC/5DHP+zx3rz7PZSm+7O7yvRfQe8pW/rx7l6vURWi+YS5Jye
8dPY5WF1FYPD6RAfNZ88V4F+iAPn2H5ikO0dLOfteplT18ZzBcSJK4+Wt826kxgmcwzOw4c2X5si
BwKtv5C9EeAJxg7swSsqL24DRr+RhLKPJ8PknL5aV63qK2Ba3XGg36dV1tMkjkxvn4ufede0JaVr
BwS0iH+1f3UgOYoCaEfdJBhxCpnugiyDF25kjKAxSjnoV3wYOSTRHGkRW0f36DZgs2wu2nRvVwfJ
9xIdXOht+heHfwvM816p2hU4anKIugFjaDsl/dZiv5UXdXmcumNXEb8ebhuUa1LpwrIU4MO+28Dz
KULe68Pc17io2PVrJsfcxVhAk//qKTKGG3FY2eBxeUFba+Zktgzvm/4Lj1p4rMscLxpAg6QetMyj
j58YayGQb7HAh42DlLwKa20iC627KgXv/xAa4xNZQ4NRbpNgkHGqCPfABobbd41C5xmTkDAMU5HO
cmXI+FTES4dMwHCR1DH6/fchEjOXdkerbghTJ4ivGadZ5Ze9pzy27KmKHtpHKXWV0Ds2kNwhYEN5
vtUHfK3SfdWsi0/QycxarzjqwXIof5/kHTclaDVAegkdhabKxRGHrJmeWj0S/dHw5qHzcuvrMMqm
MkWxH66AyTDTwb3iA2Gas5q0WDsdAq3HifhU9171oHfxPgcTKkg7oK1CDuTpU9oJ5jtkzkmqyNKq
GL3aYV15xTW7NpmZt96D4gf3wfih3csm0QW3GSgPQPZHxQuc+4F7zF20eNIUAKbj92z9GZm/ilFy
4rCPwkUQ18CLiGWrjED/1W03+ytqoaTaqNUY5r3RelmieZMyeTRWcr9Ii8KHSG17zFILfGuqQf3z
4VMQpdmEH3JwFNxUk3Dn6aoY2VioyFLM1g6KJYiTzM+Up6iWXNkEu/sdDvfhFqWBShfDaWk7+bk9
XTgK9Fj+zBjO/ftmzFLNZiDF6E9MjTbeT6kaNOtnzLEhf8cYjXUXHVDvQ4lGzcUkdj2Gmbr44C8J
ZtpJXppEngetFWSmUEsiH/imV8t14sTGxHFirkFiJXu3WP0cnJy/v2aQt7M1uDgcne9Crmu3absW
Qm1Vl0JVsvVa45vTxGB6+HEeiH1h3s1xwYRgKK5h5odOZMWZQDk+AchI72v7jtq2R+fLrLruu796
lN3Oo4lWb4PGNySba1WQRgeauZaehW4/t/ZqWXgXObUD9VN2hSUOKM7fe4FTN7VLJ20EOYoZn+p5
iMM1GWVPdqI+JIzY4ciyURXHOCHnbK3iQmg5Qrko/qpRP/ti7Ey0IiXQlJ1+GhBgDBmR9idS0neg
LHBsotKsoRA/g0cSYsOBal8WstE+0dptjeICj13W0Kx3WA0sHTMv06rHfpQVREVOQGzTUHGhRLc4
X74ZyyheIjCohm5Rox3Ei8gvQ5dsU9H9G/kERFxYRzq4WjlDonUeyyTBQv1fF2SGRzSa+fHgG6cq
UI76+gnX3gJyoXSyh1hrVxQZlOaZ/qyUwptl+qzChdvYxDl265gNhUAJIKLTMp8M9zqbJesmgeBJ
RFtjwMBvhG9jwABl8AsUIu3PXOa2H4fnx8Fb/Ron4DmAbkhYHvUwDXGeGkF5IA//kDVT3/jy+5EH
+SVqhtD1gZIjt1tNt9KSkRlmD6vXviTw7lgmOibcPBsMbnOqWo3xLvZMlk0XceYr9dc/s4Hz6dap
B8xHYtkiXb/qli5AYuRjSuU8iswKzpGtfNLBmwcrdHv8lSfuo40XpfMQopyfZfv/fQ3OkzvNyFsa
wZL+eUQVRoO2Ib3IfkHVdbccBi9+Oo8n9ur/4PjLaDPFEKsxAYf2EzKdRuXWniQFMsmq8V2pRV/a
c8cCcwt+PEu/GcjhvA3s4/IH9WbJ+BZUzKdTHGqwYVm70CGPc6N7kwai09E3ZAz9/yN6vi0Ydycz
sgL/tgQpG7liBA3pafSaoLpEj2Qor5XKlo79fXOmOS5t50zFmeM2R+S6Si75+rLf57a+kWLMztbZ
til+Eeuys8PzX0b2+9y2J1ahNEOC358N5QocRYfMfDmPIPz2m+sAV82oa9PJVpamj611WOPvGKWB
iobu5+vOMW/PYwn3ygZLf/813GoptHEBlqv9GsEKXNyk6u48BFuQD668geC8q0vWdYBc9YD+zPzA
ekXtEwGRamHJWutl68Z5Vp8O5WI1rBo66PuC2AElYEyP++9O2u6dVaqSyP7h5wzjPA0Hz1SsMwyr
0LBXvEpG4wUxdEdoUPrFpb4z0bh9fi2FzrdZS875rBxjThXmcENFa/8urTg0aScZHJB4BM/2MMbd
pMwGrALvU9AnYW+ofhbfnbdDBsK5+KQutW61AKkz1BDKwOxcT1+DPwPhfNvqQWBXOywS1CQwDcgS
NfVTLG2Xkfg3f3lzCqdbZxO2RFa/yyavsk1/ir9jDvu8OeIw/fbxecoHrJfrLDmAXjvFyl0cOqF1
VVwyNYB0J7t7iE/tDRzn3lZaOJmLXoPQeqgW3zzpYRbM3uh41bN7V17LnVuKyHn3aA92Y7NzyHoY
g/7Y7KNgvQfpWHqc0bY4HSxD4iH/AxHlLBO6KyilcZkJpWWR5ujeCt0SfGavdMhxSILW8ghU7Sxf
rvolegRgRbt/IfnsBK9q/1c7plrAHifZVeVvHV/Qt74xSpVyb8tyPOFuczXHtfHKZkGD9H2QL3Ja
ZglF1Oiy7MXpUF7Ik/t1KiV5ngyG+3yFqU1KPbLgNF0U43HMcRuXXFiEew0i3CiDuxjM5dl8QKtS
j0kOiKH8umbfkiHy0uZulcEIw+wGhoscNR6Qo9hucNlHl0tW/A0N2vN7WbxUb3ZwZyLknRSnn+F3
sxrdGkmgxfTKmR7Pg8gWi1m5ybQUzSih8QSQXOle3LjbqUn5YKvxS7amu/NQsgXjPAzU2GTo2DtT
T75T85i7ElNkv8+5Vl0Y0ayY+P1hMkbPKqxna0rDP7OBpReb5UrgTJOjYrma6ClPL/VI8s1lNnA3
rdRQDEyW4/cxnu9po+Llsmc4YQK0cVs+msWuXuULVqlY61OXXPX6DcZDd2vzMzckiYgEii/t4fVr
Ir0LKEWJ8GBqeX2Ep2CoM7bQGUxlusCSpeMJQbpO1/qIhWlzKAePROUpd2JJ3iOyCPw2OAdciO18
kBCfm041KgMWRXN5YEqdQ3phg90ExVTPldEECc/yDRqfZVFtGbKGPTYPFHONJmoiJCClp9+oO3bq
yIqkwlNni8clXBZalJNlBF66eApIO07ubvWSgF6oeFQn++JyDfu9c/z9HbUF5cJolihNaTcAXQlU
0yrX3Bt1IrnAiNrD3C0IF0qzdbHynIUGwz4wOYMsUHzVCMcwfZG/RIkccQvG/r6JEW6ExFizkKE4
i3m1xNaXyZU1gbFQyd8qthBcKFXdZnCqBUdc1mNicPQdcFwkMjpBqf9xAXUoVaVre6xa/kvfswGR
ys/93npVlpInPSy0nbOJC621vqZTXWD/uuAuLKtDFT2N/bVD9zmKtJmMylz2kbhAW1t9rkHSG8UZ
cjCykyWbPxN/ITxdY4bJxksAZ03UxG7hanjCto0q8cDDdd/OVUilzyei8xs//x8OZ4fRW/a45sCh
6bfoK62fuunBkV33xCAEKmMQZ3NM/hGtLZvZmjOkOk5rP9jfF9cFVybaJwr/M7HgDYdzuKhVko62
wGlysosxrbnIzm/hZ4ECJF4BoFAFAfn3ezNqk7VQery7D+ZzafoEJW1dk1ghPCQ2GNz+d/o8n/IK
GKjJvDj1QVcvtDoNerU+9TIOYqEbI3PC+75N2KjTe3sGXIb0cYjQYDsh3SnaB2LLHp7FS4buSwPq
11BB5xIG1emaWDdQJu+0F7pckk4Dv9vP8x9eiAEBO80lUEeBA7w3QwEjda5k6GnVmna47pvsdqBL
5k3oaJB09wsXDJO6luUQ3A54YiI76aC4HqEoGyngwdQJGi8kY5piW94QOCdWwH9FVRUIddc13qjS
1Mu1HvTUsnYf8ammg3pRQ9Mz/uOcedSh70bRyYqXvwMLz8U+2pXtjs3MKy+y/grxwr2BcV6do+G+
UTuALRihNqPhpCafuYJCdfg/e9jKbg7OQVmjIdFZwbw3TvXoV2t+ND/BH4jv/gbCfZ48aVoUZWHH
FM+eM+4yUJQ3oCtMJY4mjJkbHM6lZzo7Kzg+ETPVNXCLHVihA6u/1EtJki08Ng0oP4KFE50v/JyH
PjRDiw4U5PP5g72chq7y8dDUxp7TDz6W+hMXFDTBQKoTr4546OaiAeioSicykXkkKURbMftVxBKW
C+H+QVeUo9kgkzR5XeMhKkGKwy4oEf1llZ6JbCA3JYsmdGYLZhgWOnnAW/ne05xqNUAQBgzS634c
rX4yhZ+IaG8I/Pgx3n0icCUDYZ6gu6hXf8/KQ1dEkvsI+3d+yJk2KFz4t2JdL0HVjlhTDKc1cTD0
N3aY9Sp8kqhfwYp4iWEBtFNEi8QNhB/JwvgEVIhNHKScd7f6Qu3MYGUcBWRCNhTidKiBSraQ+Cu9
gXC5TaMPXZzUsG5xo12XTDdGJxscEZ7VmBhhrS46eja4EIoymJX1DdInS/97He4W3HdAIFessT9P
sgkHoTkbLC6CQo3LKbMBWC46lJP8ZMrWS/hRNgDs75v4OVM7JnaJ9Elv051C7pcJsgfEkHx6mRlc
AJ0oRTRyYMZQBkX0l1Z9gtTedTdmcL5laGqsdCnyp366oO2DboZWJvEs8Wd3MJhkIqdF09b7laKq
Tmu7AwTp4rAqsuNgnJx6n7bkPkmePxEJWNLsmjoiDt+VWytKsSTsq9TmvZbuhumhlN7c2SX5QxzY
YPA7ZTBqN8alEGQ26w6yq/v6Sb2ddoy5bzjI7oXsx86BccEzV3voJhBsyy6efJdC9CI7KmYUGOjO
reLLRhbkhG4NPULWKIt9ytdzJ6dRVpK2KLTWbZBEaBjUL1Nzf/4rCav8qLmrTFqdaSlwVg3qVLfF
PONBNd+xYku2w0tnG97+U2uRdYeLbfoPjS/tZHlEIxcSSWHe/ljjPYXqVD0E500SblQXnaJMwxu0
IVw4GMc5WSBghKIHht5cs/YtTbKNZAhcKCi7wazTeMElF//+pP/ed7vzJghdbWMCFwoi16VOaWGZ
Upt+c5W9paeo5X8tGvWlolmwfoIdFW8Gb0vG7aPJKbVq6YFXxLa3JvsZ5OxOJTHq46pZSNN0XNpB
QUBM/goCzjVogJkAYc2vpIh9VdZMI0Pgvgu6EOu1KPBdiiL2wMoOzu/z30Vw9WA2YOzfUYlhfVBs
L8maUqdXYYPrQQAclSHFx/Msm5iSdzh+3CzvwVj025xrqhOrVm0CbCHtUbVyr8xdP/p9Rv73KFwq
4JS2syylhi1JtdCx7uM4uug+oe/1HoV9uo0tFmt7HiO2cJj3moyfShlKPs3Hs+A9ArftldJebZAY
IDV7LXWuh9wHa+He8Bmbxu+f1QDDuDeqq4aG1mdug+aZotcmS9Zd42eth3S9sqQGsWn49+fNewxu
U/Zzo0C5CucNdda9BsFbK/OjwQ7i3gnUBIxLdybmXxPJLv2YIrxH5c4DbVIpKdj8mmuPQaOf0sb0
oLPsLdFVLdOJETq4odtsRIMQnHPvnULV4nkxmIVuXX1L8XqeJvXDbHYS1xCGhQ0M53sEXbyTqyJL
cPqTneKgDs67HgsrHz7U5vc5z5vWsZ1THWYU7uinsdc6d00+eq2sTiCzgwtvsYEMBErz6KmBvLOf
LkqYamUnSXNlxnCebZUoh1kNFss1x5AQzLYmfTBS0KU6v/1eDU/bLBvn3zGaRDM8iuMUVcZ975Qe
6mAKVvAzD0pAAokzaoW6hk54Lu2dbShhjWTAz887RiPEhGeGnxHUIiHyLu8OEX0nHHGOpSIyuB8m
d5cW5H6QWUUibyReYl3EsslFMQAGqdjcP1F5expXz0nKTiGcdZ7Wf6eq5JwTOYFmvAFwJ8+oJV0b
m7BgxutlaR7KHEITw4EUx/M7RxRstjhcADCo27WUAAc6obsa/XXVL83ar3Z3V0nJBEXnwxaLLerm
BHIVvaH2hEWzBs/et0eKHiEzMCwc3qgbSufQRbFNw5jbq0QZUmsuKKBI0ETODDhopHvt4DXj0yTT
gviYJuL2jiqEyjid8NbKxeqeRvnUL9hBzqBdx+3w3Jt0N+nVzlnUW3TgB4Oj3Z3/YiKzUAy3MHGm
mqwu/n4VHVeJ0eGJ8KDYx5wEpXuBrtvzECLvhoIFtil+ngmrvIcYVVTwkhb5+7o2152q+5nu/vgj
CP6FPisiWsY27sGRfqeV15+Z+cWXebOBf5Rf04IUyjICYARLLlgWkCfGfaDeRDd6kJyaw+/3db8H
5HbsqlZp3rLByhK0BwVGDWsMlOSSLyMKC1uruO1aRHPsaA2+jF5+dVOvrx/c7AD5yfMfR4bCbVQ1
K6xcoYjWE1mC1P1u5xepFXtrLhuNFvry5iNxvlzP87KgT52lH0pg289rbPqm9ZkDdbtozNxN3JlJ
XKM4wlzBzHxIOieW48fKVTtI3l8EN3nmAhjBwnMS6Fj5xyTTzdrIzgDUPs/P7HKCttsDWhjIjRaq
h8iX0SRLAbkDvKq1cV2Zk/c/F3+8ZCP7+X69np5XDHwpgUzPTewXb/ZxcWFoIF7opIBbi+y+qbIf
iaLdU+K8LJ+5R76tpMPzVPW1Yo0G3hfDorsvKAiL/zrv4WLH+9cShO/3LrEQSKQXPX6f6Luu/Rnh
dk+nyvszED4ipAaKjRpAhgkZj7MzlW+62UsigqB3Zut0jsqFhH6N1SlSgdI/R3fZS+dnges7V+33
6mj4ra9IKbfEp8Pb2nHRwU6UQbHxAINGyulHWSa3OZH1yjNH4vN5TI87FraSYUPf7f3nmety7iD3
jjCXQKdMXW7n9lSDBgiV/tKH9u6+gnymksjeFsSWvcFygQKiKomjRIiu0fxNm77FsuYZ4e+DddIF
HyJxMQj43qyMWhrtHFRHohXMJzr4p4kkoxf6NSRpVBP3YvPDOGOc9l1hFsh5huYrnb9Zj6rsdiqO
ORsIzqu1nOZFacCI8tlt0CP8DzHZonndc3LN+rRkUwXCqLMB5Bx8jJPIiHQAquNysNLvC1TRMDwX
NDJmSUHbEfRFNSRVKC1BGuxDv3Vd1XY0GWzSaIIwTLM3b7Mfo7/6KkQ/xt9nYniHxrda98McRYPC
yiXoapmKYMU1T/v9No33IFyg6xVLayHAgSvemO0rJKeK7AlA5HJoddZRkSPg6OLTbFdNVDvRTfgD
HN5bhvjvAaTqdtVIAp0Mh9ucUapWCVEsdFm6T3V7hVzLi5XgfMQW3Ya2tnAbNC/avHBiYDSjHqzj
Xne+TgumCuyLWdamJYoFWyju6J6gPaCRFFBJUl4vGKXKyqfzxgh36haCO671vFptDOnCnUEL7vjl
kVFYxlfq0Z1RllODev/7jwvwNhPz58RGp9OHJqc+ihKNDDbyuQ6z58N9AvJrzL6ft0v4kTYgbGU3
6VxDuswpCoCkeOH2lzEKol7dt4bxNKjrTRy9/Bkc88sN3DT0eVnpgCNW5DfNQ95/L1o/st0dbbJP
ZAzb9eN8HLRVaEBwgFWVmefODzbeuJX1Mxtps368ky/UqgeMiIOvt9stduPFVXaNmbfd+XUT7tcN
DOfgXRI5+roCxm01r2pu3U73SSfZsMJdZFog27ag9/ahC21S1mEeM4InzqT7PhvL0wh7PmPHGwR3
3jlj61al6eAyBOYoOniZe6sav85jiE+ejR3cGTckZK3WGiC9AtJU9gYI5c9LMwaZGNQW5NNTsnXj
9lCSrYraURc3lRi3ot1sQIOkDFhzMvpEm/rLq8jDThYeZKjcVppjxI2qg5WK9qtEB09mSjp4ZADc
/rHM1EZyAgDQtPrNDG7ohz/8UNzmKQa7N1HhRFFJ2THxHVbIhNh0DT6jz7G+sYD65nzcJooV1Yiz
mBk0XRgKyH7uJfaIg+kbAHdGZAtp0DAKe/RvsxZQulsSX9shp8PcV3yp9vuhC9MUhMes71/W2Sc+
od7Mczg6Ykw75lHSA71b/KmFfHd66Hy2pHW7c+/0XbH7/ab/dwvqcPlQh47VSHWA2C7Qjy9Sz/j7
/IoKXRCctkzpEqx2H64uipnYpT7ji6mj6kV1/01bZeS2wtBqo7KNBB9Pxvw9wuj7eDQK5KkooHjo
gdCKObBkU2ZCEDD0GjpGDx2Np5RZNbe31BnZw5I9NPYOtZNwpTKKTbYh+YuesQHhNixJ1WipTCSP
bf6FNFNYQrhVj4qQTH3wie/igEOLgEgLnElchO1qdVhHiuMIooUgMgIlk1ThVPjpNxDs75tMwUzn
qFtVQBjG45xfgc79Myf3BoCLn3bTW3AorFaCAaDCVMATRyFtVyYy+mnxZ8E11TTAKIT27veWLBnr
X2SWTD30rzJDu6KLCoLf/0fadfXIjTPbXyRAiQqvSh0mB0/wi2CP16Jyjr/+Htr329ZwtM317JMN
DKDqIovFYoVzMkyNd1Sg1WZJXzNP0rgblk5DNg82pHXohLKMZxMBcfiYqa+hBbCz3A/tR715VOaX
z1jESSxnEcAVpq3FfGvatJGjzNJuIbngPb7pXoEJp2PcHqmMXw5wZRJZG8cWbj3EWsng0MUOuixy
+kxHzSh2O1FkvHVkdVkDDqOCWtuHhi9ql4YCRlq4U2CTd+AlVkGxW9vBn6/bWgp3J6VJFTe0hJQi
+kbai1Z/Ov/9LePDExy9vrKqonuNu2LRmTsa4yjBu0nqi5L0AE/rcsduLB11iOTwGWE6eorR+Yck
MXekTF3H7ZeFqEkp1CkxWx1ib9J9KyJC29wa9SSHKb0yBF1dcIomyMn7L9a3KvurF2EEiiRwyxZH
BNkLDRL05l4ZnBZXQx0Lun5FMrit10GWVyEiQVm6vRyqBwOYTJpgQ7ZFoKbKHIJs83Myw4L7s6YQ
YTe2l7xF1s85+fP5ZsDLIV3xPxmco5ZBdz2mOh0ADv9K0D6kRLh0PnHfrGUwPVcb3mf5QKIIMtr5
6yT7UypYpy3PomsY9gHfPCD5+Pkba06LbLbwfYLXvNVqTpVeSUXpdrHq4NSfPyUbtLhYMQ298TZG
PsALxYWJM8IN1U5TjC3+NL7Sx3Z2Zl/zyl2zX+7lB/uOHMeX0ZM9dPoEveh+2LpXV8L5WmFbWBPN
Kgi3O9f6ar8tHth3j8VFSB0EcPHj4qtCKJNNMzwpzJcPwfyRGNAYlh4/G7Erm1+EM2ciEdy1tyg9
OiaybPAj66FNnc56EME0sePIR1frheNuOL2cxjIEeJ7fVqE3qdSJSx+kR65mtOiZ20H0eTMRbRR3
rtLU7uRsTAY/l9Pnfmr2Y28LjtXm5bDaF+5YRTUIO1sAkvol4Mak/CqvbuypcLpIcLy2VEH/CGYM
0GyD/g7Om8okw9nrsEKpFLlxEbmFqEl2a/uJhQuOgSZDErc5qV3N6B0AeGdXPYapt5Sg/Bz35zfk
V4cyZwGKgpZPIBzgWarwHcx9Gk4p1dMRxaHZTW6LH+EERmvpunzrPc3NATAcZ+70RTrSa0aXEnm5
oFF3qzzF5DK0MMB6fuglWLQYu6V0ox8Dq2LAE0/bD3vtKnPQZfJT9hKnckUFg42VVZDAh1TUkDTC
T8CUkjzVRjWBRFIfXT1/NugQGNnd+aXdVAw1HNRawE6PIJmzxKFpwkGaSAfqX8aJyIh/4y+mO7mz
pzr5Q+iLqr0bpo8X5UkgF0LImOylQDnv/LGcHbS23E55d02pdYtGX8GubVwu70Rx1p91YCnrCHSb
6VFDt87Y38TgcUrkyun1MfiPK8lFFWnUKxkeyZ2v76J9dTNdlJ1n3IBUxMmBwEd3810oagnYMBE8
a1XLZF3E+B+3eYlZA0pcQRNNal3T2LPL1JkkweHbAGXFbmEEWwZzCSh1+SJz1Fh2GzOYx+oluiYg
h47RhVJ8Vw+9N/mZX97KexEs0sbGvRPJ3Sm0qawJ+CkIZ8FLoO2rtHCb5WAmSB59pvD8ThbnwEzU
q2iMuSLwBcyudMMAZ9mYfnSp3/y7ZNjWkXsnkbtflmiWmrCGROIACdClbn4sXfu6A5w4vbeCYieL
4KK3MlTvRHKGUsllWCgMurVBh0X7xJTMd3iOAMbcPA472zMfBaeBva05l43HMF7XKhq8MInILWta
hBhsiia8hn9lgqd9GJSH38QwwjleZg7nZHELaqCUPmUFZJEHlFN+QV+Ot8pR9nLP9kRueSvJDW+J
jkzExSbSMFwQifnN0gYPA14od9ZO9Ze96eeXiqu5shMHn9JtJY3PLVrtbJF4gG70YL/F+2Vvedqu
+iZ7svMvUOe3dg2o+ho4uwhaQvmUXK41itq2I/LCgRYUjAQer3DvV2PjwSj98zaycRMwqjPVxOPY
VFW+69CYi7gwIgQnbWlfoTN4b35rQI4uaaogn77hJvHSV1ESJ6oO2A/O+k1aysU8IUap9IPeqpcR
wKQrwZtyK/3zTgh3r5ESQVKJ59IvGisd5MLTPrtgo+TQSHDVbER170Rx91o/UTkrCoiKFmfpqIOL
xzm/NUJtuMuMLDnB8xIiwLP+G05Y8pUJgC/gytqJ3P2GPghOf9EsACbhww0TUrmLevRV+7VceeCQ
3Bmm6p5XaMPWMGWjobRvwBIQwb1/x6qqllF9APVA33aOUj+EGjzf6Asxa7cWDoJMFXOR7FbmW6qb
xqTSrBbAy7e/yctX2Tgqw0NUvdWDJ1uRI6nEVdEekVQCm9hUUAEuB7L1jMeNt4kwTvtyhoJz+TZW
P4raB1mMt4yCB8XGUQLHjaEyonaEBTzmc4kBTYq2cVh5DU4dw4lAhdSk3vnN2rKHtRCm6yrpkDSZ
HnUyhMx1jNGRFlORgshwa7UInkMGyPuAyMGnZzQJDEHot8e7qPxBEF2AMsIZLD8Rhhdb67UWxFRd
qSJ3aT+lBKpU1k2Z30fNvv5EqglwgyddOO+W51La2Dl06TXLaaSXob2nou6YTbNeC+G2ZJgkxZIq
CAELhBZUQegVz/HBeEFvnpCJZCtagUaAsQffrmp/SNOM+jLrhWEwVyq72Y/cH/Yq2k+dxW8wHUe/
iBratjfpb3l8ZkZLCksdMabkD6pPuh/aX43RCBzqlkmvVOITMXFsd323mAMyaIwjfGhiJ296QZpe
pAcXNqehGtVlDD1M7WcCCD9qOnL753fpem/4uC4u0jyJWyiSV6mjIXTEoI2SCPDGRKvFnRpKAVI6
zhBCNYW6nap/AxSewJOJrEzjzs0MEN5JiyCkMg/FgVEjS24JV3A3/Jx8FQ96UdF2K/B/t3bcIZJa
gBNGKVPrcglI0KmO4tW7eFdKAeg7wGplmY4tAFHfCldBeWKxKivGlkDt894DteWg55ktjyhG2oc5
z26b+qCZCTB1vui9p6aTG5pvdUuDkTZPwg7orVVei+ezGIPcNC1QV0Z/PJZPJGgBN5tdFD8XcLGp
+2Qnyi5sOSoDjuoXvAqYKvj7Vy6QSJmzcvJR8L+O9vnRvoeBuv0jm+Q/f01tLi2QXIDphflswGxw
QUVoAo1TCbsJjGgYzqgCGpg+sP1vtCOBWxT54I07C+228i/IBRPjz1w1s+h1eZnkZsTwWeFqYxDh
aJD+chTdJ1tqseosK/RhJZGr4SymbW3AfE+Tb1yx51S9k9xwTzAAy9qwRTSbGz4LpX9AO8A4gR/C
pzCInFdga0LcQrN7QzIcVXqlk4iWfEuld1K4k1fPKqmJCRajZXpQFupaxUWv1Zil+qZkL4uaOxSI
H/H0ZINDJ++E2AgbE7jvxHPBmTxatdKEUDJs7jvr1TJvSHiRg2wXaJQoEzc0cRBweefNc8NeWLoS
ZFcYTQFkE2cvRtfprSzV8NR56yj9bWa+9tIVXUSLu7mDKzncrVNOOR4+lDFElYda2dH4cRLK2LgQ
3unCmWSE6pCUEuhipcc6vO+I4Fb7uFbwQciksSw26HP5p2jUz3WRRjYSzMZ9jJn/LP8CWlEwlLnn
9+TjWhl4G/wiGcQU6YeicD+Pi6Qn6eTXqHFZUuS0aI8Lv5wXsnHPQAriczxAZBtVdM7c7IYorarM
eK6huWu5nL9Yr9q97mH+epf58nfU7UUvuI0k4XuR3HsRtECLYQ0QOR7R7VBfxxesAwqJ8n15SY7R
a+kldyKHuCVUwdwicuNYS/MDXVSnpKSUJaxm9E3aM1eVHs0gPmrXyPEuLnGru+xKmJBhpvY+2WS8
E8q5kiQ0o4lqENp48+yYgbKvLob9gM656l516FGo5cecDLBHVPRIYTRTMT8gYaZ2MrRdU83+MF78
vmUgcDmMnur9Cwxbdlrfq4d4m1H0Id2OAhXftqCM4HAwpgVJGV9DPQAoS6/qATltIOGYr+q9wFI/
LiZggDXwy7ErGzvJnWu7t4xulBERtf7kLV7tolHYJz6ugaAMbK8UPPtYrMMp904cF1cqPdGSHjN0
vrrrQCDd7ceA7sUNgex8cWKwYwRlf5RU0D7Onb/U0EutUxCDKOAFXt4sIK3MoTfW38dJFN19dFy4
qleiuHPXIUpOs7maAFYxN6CI3I8/AV/kJkGK0qijoglRDzRkQsWvtA3JAMbRgDVpgLrvA2O80SRG
YYfS7DcaWHNKV+7vtPJ2SgWeeePqNt/J4a6XWNPaqcQMrK9NQZo5v6GFDE+PL7GN/+IEfHTRTB7G
ktFgJ2PomouXm9Ye1ciO8Na0dyFYJpoUbF0iDLCNsFgniBwxHGaqGggOOa3UqgqbipDGX4hx2+Sz
G1P1mA26C0Jcjy6Y8NWS0Yui2hvHeaeX5hVBE31dDCID+ngC3/8Q7gRmSrZgH/FDbCO6KPXJVefl
xtDb/TRJu0HVXDRguTltjg1mz+XUfLTkyu+Tzj/vCT6u+vufwZ1Mo+pjG70Kja/Mt3npa+VTKVpz
dhTen8r3IthPWKViItlICglc3n4Rf4uLvxqE0PZfpVQ6oXHfFoLX5ceA5b0w7pYoKj22Fgp9QlBr
yP2NZYmQ7kUrxjkZJapaLeygDrVTBz2ng3GnpT/O78q2mbKGP5Q5QMvIezJ5SS1APUIN46sOug5g
pE579ZA8NXgiE/ChiFrrN5VayePcmTUUU0kJ5OnkQlWDpXwaM8F48+bOrERw51vN1TJDchM7A+Co
+HLSBA7ro1/Ezp++r3PN4Kkam/rS4fuky78g7vdx2T6rfb+P1cY9vz2C1eL7W9s0NVv0nTd+CyLp
NLystR+0+ZSDWOnDeSqiWZmsNxCSXQ4eCTJPl5xqP+FNbaCxvf0uuqNFSnEOCWRfpU4XyDPbYxvt
LeVSDgVhgEgE52xsGmWVFUOETQH0WTdXjVQ5dkqC89ujCkyNT5Z3hMbLrMEUxuP8ezIlGKP92DoF
sPE0BP+78GBeNz5D/cpvoocpdZovMXWI5IC54vyPEf0WziHli2XlSYWThfLEzSw3jpHkgqzdxlXN
TB+xo41IFchmbN1XHraZ087osl+mkuTu78wBm3zeGYH+fb4QkcRtb+NJHKeSBNyZRiogrk0fzPRu
aILlz/un3mvEOdmqDnO9Z84CyEKSdf2JSZ/33+f8nZEOxpBWduMzUHU3Vfu7Omyez++8aJk4hxeb
SWJUJmQMtHVB0e4S6TKJH/6TED7Nly4FSmEGFsoen/v+lRR/mf3jeRHb5oXyoIzHCbJ4fLqtGSi1
gbgCz1B7v9kUbLd8M+9kFFnFw2Wby7aSxjmJipZ6C6hmHJgMWN3WRQQWQjp+P6/T5qlcCeFOTNdR
Y7ITCR4iUi9w7x3G2hBcEsJl446JYddDQQooMmRuUTr/G/capYBBc4qruaKF485M2feysUiwt7q5
H6U8YIFk9+e9Azg4q4XjDo6d2EBKG3D2a0s56t9y+lRHQ2CK5s63dcHgA+O4tfHPe4+WjnkTaiV0
secg62+T7Cj/eUs90+Qkgrtf025oavgYvARG8jo2C8JT9V4nnSAg3UiMv5fD3asETCSJPUPOhFlJ
BHIArbotS8e80wOWiD9v12yPP8TaDNIQeFIGlo4LgoC1Hy9li9smKqhj1F8yorphdDHS16F7/W+i
uC2K+8ZgEMUQlWbXyN0dq5Y6KJe+zBWQKZRKtI5snc6pxu2XHDcx+mZgecbdiOZxBg+p7FpPceG/
ARBJvPPqbVrgaiW5bevQereMEzP0KvZN49swgnKqt/3zUn6lBM9pxXk7Q57GuLTgv6feQV8moO9Z
/8/iSO5yLWE4q3S6/6+KFa4IA3PbQ610ZGuwihsmGW/PNoTwRXHmY4VaHMtfDOhROzCQK1HcsG2c
IKy2iS7jUHDi+kRKx4w5XclIEGt9sdOf1ai6KD6EtSoIu7aPHVJA/xPGed8ondoMY0DwvgGbNaDA
rwbV4uhp/rwHUvr5bdw2lpMwzvXKtJbtCq3xSJMDTp6Mbl95fSU42/+wXScpnO+Npona2gSVWIqw
u0V9yF926CRELzaag0BN9t+U4uIX06zGYTZwfynmbpEBYH07i5j12Cc+Wv/fGvEYJoYRqlUks7se
uUpHSQxfHhOfDtGxn38oi3plIbNN1EK0ktu+5CSX813DIldhSOCTpb15039jrbXxLpvZSqKrnd6J
3LLAPnjC675NC11rYR/V+DyOh6r/lgnL6h/T1ThSJ4Pnq4fqQpaolLCWSQY+UyDW7ch9Mjv/Llm3
naBYSeP8VjxNzbTE0Gi5MR+0F9Z3RwEc1SueGjDC1j9HzHyvHec7QgMbFiF358tl+qQa2Xdt+vOJ
ivciOI+B1gcVpwtG0feLI9vuMJdunj2eP1RsXc5ZPOcphgIhyRJh3YzqUtK+lnnxqVNroqBLFF21
f23cyqdLo0XUJIYWqT16hTI+tCPy+ZMqaLvctuiTGG7/x0QZtMXGfswZdaL8OwEfuSFoq2EL/nGt
TjK4PU8quSIxs2j0xRHXzCVXCaVHecxeUScJPrMvJ1nc5lfgbzKlHL61BjVE04+XiSYKnbe3/iSC
2/qIhL3ZsjcnRocP4UT3kyWCgWef4FcMSLkGWm7x7FP5JowxSmVjmGFd8aw9E6XfA9Fin5WD00fW
i4b51POLJhLHhWQZWvzUrMGikVg9VPUrUXs3yXoPtawbIBecF7bpctbKcRFZYhtLm5dxiznvw+ir
vuqyEULbJeQCfUOoSAiLq1s7tpbIGXk9RcMcK9AvxyzJz8ED9fUu8rvv5jXa4spDEqHsKOoC2TpY
a5mc0Wc9Mdqsg5Ylcou6fIj1t17EtyLSizP2fAaIgTVDhjV91fMbaxCEQ6Lvc5YeqkmL8USs29DK
XzpiXC6xaAJnW4SOqqxuKGix4oITkoXZmI4U5UvlSVNvIlHRYnsb/v4+H5lUIIkHSRG+nzR3eICO
1o6S5/MGLRLBBSE4xPM01BCxtLWjyfeZLjuydXdeiGCd+MhDogUdZB1ClPGik16WQZDV3/LRmO39
3z7wUUfahYttVdjqIrqf0+cFsy1aea2LMsdbgeJaDFNzdatpZmaPCR4r6N+oFq+xctdUqt1oabuy
GBRvXJAmsIxd1XeiNDzzYR9d6klB7jzSFO/AhPmA9GnxqKt1TrcnwD8Dx+OzGKxQZBPcyVRpOWp2
iu3SBs3rtJ9a/R3kwN5/swnueFZNXUxLCyGG9UCll1nE1PwPnvq0ZtxDpe3TxDZZcKg9LJnLEl/l
TvfUBwujgOie+Fzqa20enDeYQO1TLKBI9PtSu5ya5LGmtHWmSATmJbB2g0uv9KCMwXQc5ITzPtKC
Wqmdzr6kItrSjUYinaz04afzF3nM7b6D0cVP+TUbPhoc/RFQ8UgT+IU/XtArIoLM3b7L/94zg7vL
O6MtuiLBng1KegCk+85Qr9OiuBjM0cvbTxSC1vpxV3lsU0hKcQGZ5Hs5eKoOyszaP2/l20cJ73/t
F1ke34xVjKDHmyPs1ay/qPUb0B+dcgnOy/gHSz8J4SzdKMYKVRl2lL6G2a9eVAY/JUee9QD8XLzK
PxcenARylq7KOhisgFYHMKVit1AwaA4e/dwFrsigm0QfxsfhZDtc8lYdsT+KVI64lNQXWxGFw5su
fSWDc3V1F/b63CYtECg63Bl7Y8idDjDhZXUXxd+GIfdN6+n8dm0e35VIzvHNQPdr5Bwi66reT6Fj
yrPXW7PT/Dn4Fc7vShBnFqFWxGNMIcgEu0y4C+nXWZhX3ryYVjI4S4jMJtNaFijKO2On+sp+Slz6
nMPqMJUvC/vZN4/TSRxP/EUV2+ysASrpo+TMbVAVt5ksQlbZTHGtFs7mYqI+HrM4wpwDmF5claJ2
q3nhQbkOUzTq/5uLY6OVke0UsFwY3web+X8fWEgURROp1FBoKJyWuo0XXbNrPvZtv/aKfAciV3Tg
fSYftJbKOVubohFqMCBVmYJwcpP0gUy787b+D0t50ozzsZkFNi25g4xovvkfJuSgBwpxfpefRP2S
24frJI8L0dJYRb9cAnnoW7kw2LMs8+p2CqTp5bxmmyHtasuYpa5iQQb4NmuLjuRd8s3M0mMyfIIJ
+Z1RcK4prEgyFjEktLLuTO2LWbyp7eicV2Pzwl2pwTkjO9QkBRWoxi/RQFiocIBNclXJiZeaxaFH
3HRenGh7OJckLUkSFT22pwAtVGjfmrkLVJxAWg7n5WxfiSu9OL+kL2kYzwoTJAUM3huT0z/6t6kB
Vw8bQ5eEVF4iifwYmRRHmF3FCLWvXhmma+1M1NgsDw0Q1oMcMJxiUWJg0xeqgDNiHCq2xffqTr2K
LjPW0aZO3tBcxgnQ9ATvqk3rWIngtqtsBrSSl7COQosAsWIARjqvzcYD9o5HjPktrySBgWy7wpVI
buMWM63aJUNBb3ibgmhfYNZQuwYfc1ggL6646LH2rXtMnQnsZfM4n8TyMbUimXak9xBr3E2X8dF6
Jff0O3zitQp4GfKaf5cFjWLK5lFYSeR8fou5zTxJUPZqvMkDammQ7qqL+GrYK/fR5fzGmvWzHS0E
L0mB0fABttYsRKIL9MQbNaapA0pgs/hyfjFFmnE+nxYxldsRmpVTnLhLmnW+1Lf7RFaDULUFOydS
iHP41Cr1lLBlHAFWM19KybNmCNZMpA/7CStXP+kFuEAjHLRB6gOlOy5ygztldNJZIGhTF4xdAaiA
ga7yc8lp1bcKSZBqJtZ3Ez1gce3NieDe2lRmJYNbr2IEmrpGkf+lOphWZA8wrEdl9GUw0J63gm1l
4JjAv4TMGP96tGMTirJqU29dF91FIe9s+onUPMYU/hbBBTBNWRAjlaGL1qcAuC8xJAFoVCk8DFUl
enSL1OGMOrTSEk8UyCqjxikaANNYzqA9nF+zzXrxWiNud1I5xdsqhJQCl8fu91TqYngzALT/xbQH
SxR8yCqt1o8zbHRsGerMugsiOt3aYXepjlHlpk3qytUAzHvVLUnxJis12iQT5TORx0o4M9TVqVKH
RAFmAavdKLOXAYhTKy+a6rJNHkh4f35Z2Z1xTk8uyGnK0S46VsJJ9da6Vubwokz0+lLq9cxPyCQ7
EylHT89iw1fxovmUosCfBRkK6JF52ME26rLaCpFG6ZbrpqeOEteOXdwOvdfNsn9e020r/VsWH4QM
Qzd2xQRNF/inme5H0HjFZP/fhHA3l0FDlQwthOTkZexfiyYwesHtuO2lTnpwJ1vr87BrF4jA7MPj
LOd+jfk/p1DCYJ5qgXVsv1EYQPDvDeLHkGqjXpQigzD5KL2xkjWmZ7wlc1SnAZicaISMxUwfjfEk
jTviupF1QxXBHEqo1aLZICbEDeWscfW+uO+NDNOahqgRhX30g1Ad5VgA+KKbjSf1qiVMFkssZdgq
r6S5Fw56b+7X6vtcoEhVSc30Ds6+Mr8QnWKOt3QxRVKJCEc27Xslh4sOwQtUxlqGxYvAZoJ2naJx
lfb1vHlveou/ZXyg7bJ0UDxWgAcAAPGz1cXOpDpqWTh2fFNamaOXr1YiKpef354PTF5NZFv5xPJp
soqSm5FfE1sEeLz9PlmpxR2pZgTnfJJDLeNLdgh3ZF+6g2N/w8gPhu0+wzqNlMZKHHdfogl0inWA
U/sDqPCq7mevPS3D4/mdEi0b+/vqCgGTzhiPrB7TKvENMXu3GrTPhGQrNbgrUpbiLqIEIiTzJskD
S72uRbgd2/5nJYO7CfN2KUhnMTX89Npws8DylK9kx+j2Mjd+Pr9m2yHGShp3GZbxNGg9S7HnT4wu
A9HfvY5kTOHbr6IXqlAW5xamUbfmLoQsrXe0oN+ZpmM8AoNx8FlWehDB45/3DqCDfm8PETEkvB6R
t4uLayl2CumlEwEtbb6IT6vHd7rXtVaaGsvn26C0WZR8Z8lTjB7XytXiunH0QYR++g/WAdglG+0U
6KrgLNAy+oZKNULC7kU+RnvgIT6bfueHTnP/yZwCnh//E8aZYqYodQxYK2S16j3e9rl5kHTvvAFu
XxUnEZz9GVpvkJR1vQ1UDRT0YErLhEzTrbBau+0dToI448sB8kkNNoplhLdLcmWJHjjCneHMrZgA
vGJk0ETfMRzHLDBea8kxr+wdmIAPbR+cX7ht6/5bHx4LMC16I5kk1gtcv03aPq/uLBEerGBvPhCL
KFkTA5IJGWGGcjvuJckMcjtQdREc9mYQdLIzfgBWYogVag9dSumyX3wzr1AW8wdw29r2dV8J3okC
S+BHR4BSFnV9BWlLVzuWdC8popKBaG+4m0iWSJjMKUyhz/5KI0dvbqL28N+2n/MDcZqFBfYDNYJ6
dOr8oTSRQRXF3aJ94c5/vZTqIOXQY1wohvziGTBSE5hM+ton+XI1ZfJT3yWCAFy0eJxH6OkckoVN
D9FZATYL3mCgiy9355dPZAOcN7AsLTUTNlhYwHEPkepY1DsvYTujtzJqzh9kUf//jewgoUckzBrZ
wWTLgKWKvf5g3LQHdW97smD1/uGS/dsv8NMWbW9Orcb8Qp95v+bjQYCVAdAp0INuN4kKBoLN4pv7
yl4yE5Xlj2LjwgblSK+6Q/8pU2fgfAx0+wMuhKLFc12yHtgofc56XK/NodUFjXzbepxkcCd2amaC
ZChk1ItTyhdkcUv7M/0FRMXwEMNhQXHvfThCwD6+WBHelUOiBtEEBnKi36LaITA79pkPb7uVGC6w
19O+/z3hFc8wuhzvV+1aAYzxofDjQBLEw9tGvpLGxfVSV+WxVuMFlhxS6uoAwQXRGyyu1xxl15eO
4v6G+f1zpCi8J1Zyuf2SogU5ZNZ6DbqLuLqv2Pz28v38Um76iJUMzsV2etpNQwzd6u4ynF5oJEjv
bQaPq+9z3rWPMjKDpwWJk9J6VpbbqoqDjlRumKHh/1OdJythnFc17TAHzxKEWQx55A4k2wBwuDu/
YNstQishnFelfR63RMOKmQ+DF+/BzOrGbnqYGNksimx3P87LEy0g52HlBID4rQ6dIomhqpbjXdTq
fqtrTkQEMcNmKHTSjA/0B52gLFpCs3iRHvUsPzTWpDiGjoujEBW9ftX3zxzhXy5+9ZCtwrEoJZbu
Uq/sB/Wous2P5pLFlLGfu28NdcvLxc/2jdtfNs4nGwFWunIepClIGslsRnS0s53S7wi1gtLen9+7
7QUlQDuRDRvw0tzezVGq0k6DEKOMK8cgw2U9Lo0T57Of6YqgcLnp3eEv/l/Yh1i5RXIo0rF7+jzv
4qQ/UCTZ5EbEFSISw3n4OZS0sGCNV2GVXbcqABXD+gsZjcfzS7ctBiNyKPRqIGrgjjIxEVlqDWuE
CjUnzZ5Q2XZb0aD4tvM7CeGOctQkJXJreKsv6dfR/FKL/NF2AgowTyATUMBUxeMDmPmsVKWMxdJ3
85N8hYLnX/AWvYuyLjIdYHYWZVo3LW4lkHO3rSIZGZhD0J2dtG4uWfukjlyzB6BOoQt2aHPxVqK4
HVJTq2lqTNj7/WLfJFR+yHFoP2EEKxHc/mhDpY+gv0HmAWlCtHwuvafLX/6bDO6MWnqTTzrLQ6YE
K5Y9yUnptK3g0ti05pMivGcNp2ZpMbUFReZbfUEZ9c2mgvLB9nYQsMeD6kkGnNP7yIsmo9JT1jnY
0yur/Eqjv86v07ZloacTfYnAVeUHw3sM0uVdUeD74CSqwXuUKw+NifBbFjjN7bU6CeI9szU2Fub2
2IY4iOmXxZ1GwUW3uVYmyAxAM2MxyEBuraJxnHt2LLsBTZbkLRXNTG/qcBLA73eskYiGrBA8J0e9
8LL2vlf9T+zHSgTnh4Hp1hLKROSj+ShlNYbB4iEIs2Vnk/hwXtZ22mcljNuTNJFB5cXGbDuPDeMw
qP9opzvI+gRRIOq0Zaf6Q2SwEsZZshy3+pQ1EIbKwLGtEl+VEzcNrWs0yQCcrHRDSfYECm6WhVcy
mcWsohEd8NumkkFmXfxF4qBs7wd6kQ+HJTkCyMCJjH1ZCoxQZCPs7yuRNKqLWWIp8FGycmccLWdM
gEZWkFkQgjNrPree3J0w5kZttGBg8aWoOWah+TLEueZYKFQ4kj0FzTI8hfX8giDdOb+qmy4D9XQF
05AqrnDuhqBdgaFIDS4pli5NTBiXYAMo36ZCSPayfZ5Pgrh7AqgYVYnRB1hM5lmsG1z3w8N4W1C3
f2FhZHUU1zQ3AQSIyZwhgNsx0czt31KkU5WxjlmEQrviNT1ST76db6ej5TBk69FZbgFxJER03Dab
k1huN1NNn+u8hO8K6+sJiQJluEnrT1nMSQa3ceAnDNGqABl9+cOwXoa+2zX6V1X1suJbAq6eVtT3
ubmBliZbuFlk8J1xR77Lm4ii4IihrxBs8IMjifqZNs/ASgB3vm3S50o25EhRZY+F3nhW8l1tFac0
j6l2E2Y/lW7YnTf+7dhvJZKzD60qVS1ZMli/8nfGAG2FFrpcnN9PRVHwt/00XYnkbKOMSz0iFq7O
ljgdA75huBKmb6ZO2rtzYARsVFPU1SfaO85YxqgdqiyG0LoGJiZGCrrBO7+UIgnc8U66yRiHEZvX
WtYtbvNHOogGJ7dvuNXScSGB3plFiNgZ7w0M+xz6XQ5GLGlyfuPAglNJ4PwFKqncPJOkzHZcd1i0
kVhOOrzqk6h56x/sD3zmYEoD6geftWySUVPjCBqhHTi+xqXtJKiyaoZnX7HeKnEhbVunk0AuSJD0
RZMMGwJT5aoEDqwo67fp+azT9zknkSqAbGxUrJmS65XtDBWdfVJGY+ioFpUENvcPZ+kkjWm7up6H
SrVHNLnj6cbyE2iCQGKCerE7Zi5jLdN86SDiXBQpyHmMtCFjIs0Q2UwV8LHcUZXcQRX4JZEQzkeY
dMhztBCiSUE1HBMDlbrs9roght80BVvTQJAJ4CGVHwEDJEavJ0BhBwXD4hAQ59Si/JFIAucT0q6J
lNyGhJQMqG8hKV+VgvBFJIJzCbVJyZyqEDEMR1N5lEQteoLv8z5gNqxGJz0uPXnu3rRB+WkYsffn
nhM472hGBca19oHYQMVI4dAvCIyodaiqZ6ILHp2/HjJ8bLkWwHRcnRLwtIXYBJz5DCAODqZO0Po6
H5Mm3C9Zc6RW95xViltJVei0loiAcmsB18K584Kcy4jkAITHxEnNgx0LtNs6Kuvvc0dFsqR8qTIY
gBm3rgGO8boBb/Z/3CLu+pSBNpBnCoQQ9cmyjyR2z5vA5s221oI7KZpUGnIx/r4HfmNJV89gYO7f
wDZ0EJN2bMbFoBzDs9oE8ZjGD3blxVwbRVayt+LvJv8lWLx2N+zRBLO4oZODarq5Gvei6IftxkdT
PMnlrp8QWJKhnUBuZt2k6m7u74zl1qDB+eXctomTFO4SooNkACAYUkxCD0pJDrNkX9S2iLhbpAx3
rpSWWKPMfMMEujG1DdK2duLwJhY2dIgEcWeo0+YsihMIkva24tDBGX3FI98xkgGUSdWLqbf4uRd7
oj4p0Tqy37VyHHOJGRurYgoW4S4rQoCRWbuiF41KbLuI03Zxp2sEFkbasotIk/odfLlXT4bgmhCt
IHe+SitvFY1t1ajj4QKGhFrPPa330nH+j5K4C8kGqFpLI2Z79lWcPfX9o1m/FVToMVjq6MxJ4juq
/4+5L1mOXMey/JW0t+crTiDIsspcgKTPkmsOhTY0DR4kCIIkCHD8jf6fXlX9Vx9/+TJToVQ/VWVv
2iw2YS53kBguzp3OyRdot3gEb1Tn9s3cGGTZ21WvQP/k5Udq1bfLMjzqAC1Yokzk/FXRzxcT+lE5
LOxJI0Mbr7mMdWzP6zK6Cv0bz/0XUtXv7JT3wV5EZvAscvYqiJ52BJRnhncsq6rV/5PB+Fhp7Ygw
sLLz9ijydT5upuYq+sq5/RTqQ40EADiAAgo0k34+TFlJbOJmeJU6+o3ttEwGxq3tWaIDpAWoamPe
3R+/1ee3igP2ETTt2EhsfDhY9ohy4XnEIgGOr4JYxehZu/HWv6lmbP8VhmxUFPx9sA9HrOdVW/qj
wpWC2n5SXYjo2PHNH7/Rpwbp3Rgf5rBsPdBFz3ihuXkYQmbVO/Vl5/j5cving/WPMT523NVBPTth
iDHsOu+OSkwPudcFGwO9sDQQAU1Ci9xAMUduxRKInQ6jfGfQNgrFxny8dK3iK8/6s6NGQVd21u4M
XYd8CCLbnTQCIsnw3d1dU66t7DFrEyOf/3hqPx8FcTIP1Qz2P0mRLoNqad8NMMJopnQVC+izU++d
Mv3jYZzzEn2cXgpq2b+N8+HSXEq1zJHC20yrJNvxlFmp3KhYxiDTgIwrwiAgvGTnEyH/FZtFSeid
xUihevjR2dZEq8YfZgSwwJ2c52wCddSwILH81Tt+ZpuxVB4OO9SY/Y/nDjmYioQLSubDNj5Xxlpp
82o9ncueouQrFeHPLs/3Y304dqg0bwrhYywbjFhddGW+up0/tSI0jKCD4yJxBYXpnw0XmvFz7nAf
Hq8Dgms/PXN4QIe8hxoOgfDlv9Ip/364DxsEWbPWyS0PaTiBAXwILYbTcQCZ51fVXJ/P3D/e62xs
3qGbgjYG7TwYKNSrZrki2RfG6tMT9W7ezp+/+31v6TJ3cfD7TXlbC7LWi7sZrCvzVe/JZ+NAkdSH
9h6NIujV/TwOir65OwqNy2tSsZU9B9N67BwG1/gLaPOp9cUBgnYX9BWQw/x5oCFzwqDNDV4IJBdK
s3wSMTn9sX34bFHAjPy3MT4yi3lTO9tVhDGiwjx2Fl/1tvrCY/xqiA/zJXopq/J8Uc0D31PqXweV
+MKf+3RJwsCBViz0iDFbP89U0BuXgFxCpy4/DeG0bnnPoIvyoEn7LxSUQD/z7yN9OC0VNNUg4oqR
uhmdkklgPxRfVfp/uuzvhvhwTqqoIY0Gqk2tcU+anZtdVMMXR+XTJXk3xIejgtQ7ajxmbOEe4Wlr
8ZnU3/54X52hzj9dO0i5Q9ILmoMItHxYkZDLyvNw7fQGMmwqQVd9PLdPKvvuq6+a2j63mBBFCykE
TkPIlf08WFYPYRuqCV4uFFX9dEHrfFCAX3lKz6nY8Ssq4s9221mD7W/DfZi9YnDGvi5HLBBX66Ga
niZQLM163Fe0u/rjafxsL7wf6gOi1J4/dvQ81JhfUOuxKdb5V5nlz/bC+yE+XGi6Vv1cawyhR8kk
eaFf7edPEci76fqwFerGJr7pMYCXh0xVMu3KdkPt6drm5R1kzI+ZQCCMyu0fT92nDsC7F/tY+5Vp
aHvqDuNm99Ztt61X0I8+05YF0JA+tx2FX/FufzGTH7smGp37U1dhQCvaDf5WRV+80Rf77mOzRD67
s8oVfj9f6gScUW3oJ6K9q538C3P6xa77WDYTOFCpriTOkyq/+cVOtndftux/OgRym+hDhXAjqJt/
PrJdOfl+7QBG1abfKGkYMu6PhFhfTNmnZugfWP5jPpqO/tRkC663sX3QxdYNkadtWjaNF5Xyv7iu
P13+d2N9MAvGFhCOb2DylqJnPKoPesy/qLr+dNbeDfFh1qrO5RZHR3Q6eR2L9I3sjjVN//jcfPUa
H+xBGGRTKwaMkZthzy2ysab2i/11/ol/uhzevcYHixCRYvEKFzNFu50ZYkqzJJzKTQB50EgkEvp3
f/xKX4z3TyCHen0HCIKWV4iQ5E2wXvQjgTVtyydRHhxr89tw//Y6/Xt+aq7++ib6L/+B/7827dzx
vDAf/vuXC/7aNbr5Yf7j/LW//9nPX/rLsT3Vt6Y7nczFc/vxL3/6In7/9/GTZ/P8039wRLiZr/tT
N9+cdF+Z3wbBk57/8r/74Z9Ov/3K3dye/vzLa9PX5vxrOW/qX37/aPv2518cF8jq397//u8fXj5L
fC/5r//9n/+r07yEL/zX3/v7l07P2vz5F8v9FaAZKTCIqOCq9qGx+MufxtPvH7lgjI+ikKLawQVt
BnZF3XSm+PMvfvQrhKiRNIsQOUdPoo2jpZv+948gGQr3Ek2RMCMQUfzlb4/300L9Y+H+VPfyquG1
0Xifn+0FZKvOJCJw76D/e5au8s+H450PQYNOWdAcGthcG1YtD/nGatHvC3XArmZDcFLaoNMFXSi3
GkH7utlVNSI99o1n52uKVtN3s/f7471/HBjCn04Kngfky+jo8UGTjhsUCiY/P4+bd6iHKhFDzYPl
trMPuSnxaFFcdMWqdcc4q1+J9hIFVqRZH5xIJk0mNpk9XnWmfpA0uxDLC7dAEN0G4dapbUZnb8dL
sqsFv1YkuEQMGG5scKy64GXO68NvrTCNu1dTdF0M8SC6BzHMG2e40/0PJ+NMLSpVHihB6j6uabvy
qMXsk6dFTN2ONcOL5zlxgSIcw2zHYRUv0lw/9G3JMnOcPc2kB3EF3yRlZjFrGBLkLONwwHSHWwjk
xUWexWZc65IzJLJjtSxsBAV+DbPdGBqf36HAN2e7T6qQQSwyLh3OqgYdIZOMswCSYwJjlRbzvTfI
m8UtWRjvICMy98nc90npmKRoOLOmGQoxVuripSKIrbXTWz4xkMlAHsswSjf+mAyQPCHFsdfHoFxY
NYOLR8sYFAAhWlxoh/JrtA3NzgPxaoalYqBZZDkxMQq4ISWXgKtixv86e2ZFrZmI3vhiYpVBid5B
CvhhITU7z1/eHI154iB/XEQUSwzlLdXGBHnaj1XS05mV3EvC2UkhX74KxQOHFmmIXETZx1b41IYQ
kxsw480D3jkTVyMSI4OMUb8B8deTP22n+aHK0ZSDV0cEgwWTiSOtGdEBawf05c+GcSRVOsze4uJV
QCM2otJUV7HMoti12jRfO+ObOzRMtU8zeWtRUtaEXuKDuiTHUpwfwW+xVCjkDlGd3iLHbbsQtAO9
Sd0PiQNJdV41DEK0be4lkJ9IQbCwccPy+vy6C/bLkuUgZukTXrqx5AZ5l5mN1lu1HBr9NPJDNNwI
dW1HrKM6zsTCIMCccK5Q9HVs+5qBMzau67dhMcyZ3YRaFlugrB6NR8+6dJsngtWrsU5zJpJFP1jL
k1NxNtTYiY5KnfzkYNkDE5sSKgXYJlgXDWXAwMNyOtiqSKhCOSmulIlLz//ts7GT8fnvzuvADWGD
4szroSN6tHAig+wGWyJThPVRBvoIn5Weg4LDIg3Q5eMtzuq8TaiDgzJhw5E8XWgO4SeIUoZi30zr
RS2bqM026JMGZJGJkhYLMdF2dHN+Q6c8oXAh1j6mucjiDEEbW+fr1q424OBYQ6XAVGC9a8K4xZnt
XLxPXiWkimItZDwbNGiVOArlqcMmlnptjRbL8JZ8ODnQ61BvExbWLvKYY/Nl2DaYSoVgs6zyeKgx
mTZhmYWZWLK0oe2lESKFfEpS+tVBkfABFg3CEst9a02vTgeO+l5emG669xo/kcK/MLm/Vi5+2nXX
hMuktGO0CyRuu1lInkR43vOnttOmLQ5+R7+D3pYV2J4t8VADchLLGIvqiefok2mnxPPmZFAPjjPF
bd+tquatQUVMhBk1u9BxUh8nZJquqX/rYLmazF4VOR5qPLkQ3aOjjDs5xLzCnsIqFdpnjVqXKHzP
526tecAmx4kJ9mWUyxjP1wfiusjDra0cKEFgI0kbpu18S4BxADNU9z7OCvYi5axVDbgBTqLDMvs3
mftUiueixvw3alXV4Uvd+TsyBJdLDzMEg5e1YVzrp8qspuKxagwrJSwgfvx8UHEObA+0vjZAMx7p
fDs5DaydK7FPvYQ4MGCB2HTYw1b5MNuo3HdwqgkjOIuVeqNTzbLpQU0PHQ4Rhy115WnGAaR0W+Jh
/bGPtQ09A9hxu5DJNMCCIUOopm0xZWll5Wkj3DjM67gMYAHrBS+Fa3E0DKrBzOpMbKmj6vNVpNzV
ONkFk0UtGFLjq7D2Vpoj111Nr522Rkah71oF1W70G8HCSj9GATgZc/RnaKwWxaIYcF/McuPWoArF
s3J5soduPWbYwVgUDxMj6Q2kZnAv33Qlpmc8NsEMUjYCHymOxjw92yCBNR7NsjF5sHXHalO7Ocyb
SiaCRkVcQDUw+3nlBGxYsOsb2ESCDS8a1kT5Glmw7eRPG9vy0gl1NXMXfW+JTmzjHxDTbJkvzls7
X//x/f8zbv0rGgHLQuR79Ex+TD94FH1fGAKm+ZE19cmpjpzEC0jLNW7FrIrAMfEV3vhsPMeHYOZZ
Sgdivx/QD0SqnFJNGXq9y8Pivo32EWXQs/s2yf1Afm8g/h+h5LtG4t9H4PsTYP7vAen1qTlDUP3x
p/5/xNDnLpH/O4Y+8JPph58B9PkbfwXQbvDrOZGDeD36oQlqSfDJX/Gza/8a+cDOiOohJYgEJDbL
7/CZBL/6PhKgke/4UGMB5P4dPBPvVwi3n9lE0JmMem03/J+AZ2ijwxt459id8TLSrcirQroI9d/R
b/D6HXyGlTWuKTQ41EXgx+IB5fTPgVwEywr/Fnj7kDUTyxVl0E16nrNwPQmrjN0J+NTjOGqadDvp
b4Yqv/P9hnGvXbnWcrCaaDVxUOHR4BRSiNB55apr25S301Xjyd1o6EPoz0lmJPjVxWrq6CukSLdN
Qy+jHtZnvJTcWQ29uvAnGlclvR5g3LQNgp3RTxEKuCHLVV/v+2i6WdzuAFN7V4zhphm1SLTf7oZ2
PuR02ClRlszQjCnv+1yPa7gtLXMq71FN5t4try3LXzc8e0aU5rLr9Lqsst2c6bhsddIAf+QUpG9e
eASf6goIOxaQETLRGz26PV/lJdk3eH07uyqLm6GJbkzb7+RsbwVwGYVqJ1H5ZeTnzODuCIfmYQHx
NQg6KhpDjeYgO4EmJPTAduUWMb1kHHjaDFli+eEmQxVaEIDfEU1KeSWvlBut63w3O+a6NuI4LNlO
18Gq5OOLN9h3BYqlSSS2uE6lUnHZjyLOZBODJn3VtN4hHFQazu31HPlo3WzlVVfOK1FXJXMrc1lU
a5mXSS+DPPFFlVSFt2qEvmndbIXt+x0NoKumZ/ky6ERWfNsOjhe3kDwW1ZLUfsRM5t/R6rvArgFZ
VdzwiFXAoYshfdKUGSvDYF6hvBdTT2I/Q94qqq7hpiRZ1Wnc5eqCVCN6V2XGvJG+NYSmluT3Ht5i
AadxTux4tm778lvmL4cgLLdqCG91x2OOeDjv+jsThJBILtAlCGnrwp9YQetLUTSJjiw7jZYoycJq
P5XNbijUVVdUW68r09mOQ7p84yS7JCikB9wVTnSkXZu6YXc95H5KMpPqluzsEnTiI7QMomxfes8d
kWtVAc30z60WT+VUe8wd5K5DbMLyPMG43cQKTKBwCNe8IbuivCHjjBpCHuvK2ttefkkd+9CgD8H3
SZaAWnsZSCq1adlCrYVFpbkwhtyWgHGNm90NYOqvOxWDSiZpJAc7q1r7E4fHMt/O6lBk4yrENYxb
0AEd9ALOwpxFbb4Pmpd+sgFOliRbqGSWVR4L7z7S4b1fzTtFo7MrIm8Q3rlH4+XVyPcq33RSTayR
AcoR61T3zSVYTPa9Cldl1T0XRG0bqq9o0az0/GpXwRvhNJ7aRaJgI7tUOnuUwVAzRA/CO8Dt1ai6
bcFJx4xbcHhYbg0d7e5+QjAh7jNvG/WpHc73jeGpR4cDiOkRYD4X4oMEHCz/O8fQoybTdSbqVABy
u100Md2Rx0aqTTjmW4vmG/A52MzwJxeRw7CMu6BMpTQPKgCVcxtNa/Sgry37ASK3exOhuI4ikXLF
O+tUyBka7N5F49pJXwLwewG6mDZhVdygJQhgX3ory8tf7H75bhC7LYL8BIIiiE4MjYynAv1cfLgg
WXBvAlC8hGrn+EsBRyVykk6gc27u33ibXasu36goe60DNGnqHBw6vt2kvpvfRV73zCHbxCwVXPpN
+6rKbUuDvW1BxNNx/FSUZjNXLcBqT74vvV5zo/eVZxfp4JEhLud+48oCV3ciy6baR2MNEuIwvzUZ
KkDUm5eJLWrOL2wfqMrekc75BhX660jpGzoWUVLT4cYfupiIZoUALNQhBlY29moR7a0o2/u5r27m
ekm9sloPZ0G4rrgR3nQG4RsXsN820abzUl8Oz77VrErqJIXyEF/g115PE2+YgX7nB5oVB6+pkgAA
LPTKGEHReOKDnfAHJAPrJAi4laBq660OcQzEouxk5nPObHTorqwsQ0L1uXbg8EXNrlcvdf4WDXac
N1tkeBMy39XjnRF8nQ1TallB3EOwA6Wde+XUO5tIFsAquW5xPYKUC3TY0cJKey8WUMo4dQfnOQAO
J/Ou6h7tkMR1+TTAshG0bBduy2bPY13RJ1L1634qWQdXZFz0blqgk07ag5ns7245n51q8kipdYBC
RUp1t5uMe9sNS78uOY7HEr20wfxDEO9So8+FLXYdxsPoril4iBIfW5kW0LLMiiBup5UI4TnPur9w
Zbari+abhGYCPEnQgzbwt+Y0H5Peb2M1O+sCKBOlxEDoKDOD05dLfplDXU8s4crLWngLU/fdC5sf
VludciofQVJ/gtQEGwWpmEH7lT1reANF9eR07a6rMI/eTcYrxSpfpH4307gR1coU5rnJ1UsE/biE
5gNE4mjJOOa4Dfl2GQtQjdffvWmJ0Qu1t02RmNJajxIPHBX3I3XWk5tjor2bLrQvslb/6OGgh7a8
1tmd4LlkRSEJU1k7pXY7/bCt8oLPwAaqeO313LKqW8tifpHj99aAYZcMKz93V76e4jErUjWFcHBV
eSeCiDVO/TCWiav8eEDpM8wQCoSOC53jgHcTs7X17FOGbPqmqJbtkmXrsRa3uYMim0W/gqQY/ahE
rZrQOgxNjnEgHOePMeUFWuLabkdovsR5t6EQRIr9oXiWdpW2ar5Rc5tW2qx44D5T4xxcf/i2uOLS
GiCsLKzmwaqcvR2W+5n4B1/KBESIiWnqFYwpWSEgS2PpvHiBk8GpJXsrkwykCTIxqskTbSiNa3Rz
Bv60y0Fql7RneosZHBCjIrecF5sQkc6aNHfRUB0729sMrjxCqXdMhKSHXC7J0DURWyyz97MQZJm9
n4bXSUCXU26Fu3q4FuV2cuk6mF0kXrp9IEFewbOZtbya4sHSPRN2hWRgDRtw6/a+ZBlBO055lmEt
TmgI3dZFldCRbv3xpsmyBz65iZ0Nl46qUqOwjUu/kQy0VReO5bJIRofSld+tvr1XmXfnif6piATa
VeqFp2czWVj8PrAAA86CkWMCPAscMcTK9ePM4XEd3Y8+RSQRXb0VRwfXNpKnIGzXPOSxb06OclPf
v6jnZyoqNi8dbq6KMpHNa2kvR105R78FdUeRbSJrxtvU5cNE8lUREjD/LFv40FV0r2ZxT6YwDgp3
3zlq1Q8Zdrm1jrCZpBKJwWQs4k5B/KiX5T2UhdhC3L3lmusWF4m2MvQ2Rxe1FDu+m/Nby6x7xTdg
XrhRvnuwKg1Xes53zUhi3lwhjfHdr2rglyxfBYBStJNH2yu+6xzifmHxhjSH3kZlC54vGsU+BCHN
uIosBDag4/3SulEZqxLUjfUQB7iGidSrMdPryqNpQ9onHA3aiXsk/F6knqrYC8fEWqIYTVB3zjkE
lQXKTSLZ//ZYuEUrO7V7axfy6T5q1X1ggukG4btdIRBY9OoAIS2/TD3dJrUD7Lp4c5/6OULQvVXH
A1/VkueMIhNq2ype6AIjRxFlDC4lFnzrIo8Vy2VNl6JCrCrXSeFxa4O6kG9+tsS+g3Bw45BYh/ld
JXHDh/RgZ81NXznYBI23zqriovamtFqGtK95bPJksgBxtRu0aYCCrM7VHHXAQN1T+ZrV2YsA/Yxw
UO7MtbUbq2HZT7Mfl+HwVoo4LPqJZVTd9hVCfdqzOcKcdawdZ10Td3sOL3ktj5LeQsjNpX3quHOe
5rh841ZkV86moOE9eLesRBqKIHB/UtSOBx2rab5AhBbHHtVbbrQfs/x6Jj0LQfVTej8UrpsMkU6w
X6d6CVpEo+iWwOawYHRfyTz2zAm7Om5clVI1rdHjOp11RqJC7M0jBRnxbMpdJckNB+Z1u+KOhuWB
gJu4WMrVQl8HREkokuw90iGjlcWTtrbCRZwOFxqiez4aRaY82/nol380C5BpKBDI8nbSDcxajMF6
hlpVaIKV8obHzHMQY0Yqde/hT4DoUo6yIYuAJFS1AKUOwSWgNkbWXtwNZme1RjJ7Mc9+6QOUz7ua
63VO4Vggtk6nMW6zcOUW1jrzR2YmkBhGj46xVkP0Oi3FQUzpogLcR6F5EPycFECDY3HLfRv8J+gO
p7jMCmElWub3hb1slhoh/ezGRhAZ23Cprt1gaVbw3g4yGx77ormtG9BZhuK7uM6LZj7nY67bYchZ
6ZR3frSEjDZjGWMK72hH90XuByvuYi/rJDL9TnXoBLchB70jzgv4YDeFgeD1NJFtOT+4C2Q+S9On
bhTcIFADmF/EAZxc11M/fNtCCmVTwB4RQ3d6w+nC48DcV7m7NVGx9cWtCS1gPo/c9Sg87Sa9HhFd
M544hghAD7JdV2WXVshWYLtq26yKCGH7pSUHEeTXlVy22oGqyRRs7XNAHMaaprjLDLiqCdDwQp1L
v3vQHGHc00xwAJhofowD6AKU2GfYcItbJB7Cp51/UMNFg2SaC0sIshxGdZHa5FtXYdEAZ1EzBiNe
JGigfz6jjkFHbA7GFZnreBzuFI1p8FJRGz1okD3t89sZJPWWXYM7e960DsBBNazoQJIiT2fLYW1R
3DbEZqPTIaU1X+aeucnC7jbDG/Qjh5cqktDdU2yqBdCCmAc40axqQRXP35B0XGe0PaiJXBdTcQBn
UQUn2gHvYk72AAaQFlIAYA6HOR6SDu5njc4KfCreOJ3MphR5UoiXUdx69eChF9i6zu3CYe6ybYkt
gPWzpK+Hlo31GyUGV8O4lyo4Tp73JNvoOE5yR019J0m77xZ3RmJMfXc0PZCijpfc2Q9TYyO3tmA3
yBHXIOpEsITgTeAdFnEZDqS0k2HI1iHxrlyR+awg3tEOzdEG9X5Cl7e2mg+BoneIEyHNYfMnrsut
5uNFH9mpdqebfvIrkD+YlzzssNyyQh9wkeMyqMId3iWx8yAN+noVGA+sTsa7t0Ag1Rv/tXSXpC/a
beV3d12wJD6BfHvTyVTO6tvQ2t8DXibK+IljVXBTxT60vA3XHA4sguMR6oWDZdNUIE50pq25mmW0
IMtgjmXv7Z0KoHaaYjOYR4loB5mwX8cWg3okcTvvu/bqjbsME1M2T2SrblBqAijRXVQFjBCfzHVT
Ly6bGrPPIr4n48i08eMom68M0hlsGK0rCkDALIBBRnLxOBbuXT5D9hNNT3Ltl3CoCuuC1A4ScgXf
IT7gJ6HO7qPBX7fTuMkLu2RAXnEBwZApgNENvXzfyQY9MaF9NYQB3fA2yA9gbVwKlCe1vTh6w0pO
FXKgdQsvAdJfZbWzo8oBRNvrBm36I72dgTVcZFx0FW0WB44/r+SF3xMwz/IcyiHyyl57eQYsvXiX
dOk3Ay/AQBmdhCNW/oLuFSHFeqTefQ5Cg6q6RNaehbrdFEWGr7dPjp6TlpMHr9TrAGF0XSD43CjB
yvktt6Fk1ITrxj505tlCnnAMrJuoMz78ngfwa2IfIxpWgDC2930T157zUgpry7XO4xy08/YQJF2B
2N1EXvVkoH0D/wyJiP4u0h1cUXfbe7AQqI++ELb17MBnAhgx3aburt3CZcRLC+Nf6J4nTvHQdnMC
DR2kFB+NRs5Fws/hPEMWCvmCYt1AQDsqVoD/aVDgJavHNntq7W+NGNAkyevbCaXP3dgkTTTFvSur
uIA0JXNsZ45hrclqyHahV3RJkyMfxKXjMr+/74ZapGTQNzlYjJkifWqIunAq94DC9+th0t2mdIOd
g5KdRMCdsJ1mO2bi0dPo1Mi+WUA4cMate1GM0Yq3+lBl2Y9pqxCxsPoMFs52Eb8TC7p8itfQ7k8h
KBeZKv08DUqRZBD1S1rkPEHEicgPDdnczhlbiuWH6HIE+rxD317BLm/MfCXDPLGUlYShhSgr3GlE
VxekbwWSNh1VVz0PztmbZ8RvUwevN2FHAs3S+3LOX9C3GHsuUi18J0IktsQ55380fZH0Q3EhSHjn
l9WlFBT8KfZbyeH8hkA1hwqdDUMZOqy3h/1EOMJzJUF4UpkNcpRp1xQ7ruArGQ9NkGQ+dt03LPGF
hehDhboAHkarWTR7YLqwGVGL5q05qKIz5DPdAKi/FnEfoNudXOS5BH10fbUsF6EYACOgl1MAW/JX
AftfFt0R5SAwa6Ng8DAVVEZKUJ07t4jWULbAbvi5nQ5jeylB/aLam4kuCEGi7n7BVSi4B8olBCk4
0kNDWx8kOJFteZTWtIPYwcmtp100AfsGQgRMCnGRIaYMPZWdpxHsbXPYdYXMogyXVTN5JxWyYh6T
KXwMRbZeyqxilrulGFIUMh2piuF53BqzHTVYkEMK4ILazNxsxCVfsB/SIrhQ8MOMaK9QGhpbLbxL
WW4b7W1sYEV0lbchSaz2MPT3w+gxMNukfRkBrqRDk6IdYxbdNqKrDBmvZQMMFjcj2gr6Nq3FhvOa
TUuWmGlMIu2CST9DTr9kfa9jB2E0S8HioMgBfSVxv0A1PvDiGmV8o2+tprxfLxBiyEkykjnRZySC
wJXX3jpNvx78VI0FqhbWg12n3figEJHAjbb2eAAnq46h6AH9C+Swi/uqWWNDbkhm7XM7iB1Uamhb
rzo5rmf7arKvewwrs0dh2nhCMBewPbGIjbWbYhK9ZKggKOsOjl14bId9Fl5VlV6dJcZt8mK43FYo
cosXLi8UrwB13fui0gyVsBdA50tbp+0wr+2hjMsIVKpDltrelNRCrKvAxd7DMYomcGJkR8f7odHF
ZvE7XYab/8PemSVJqmxZdkRcoVXg18Cwxs28C+8ifhD3aOg7RQGF2eRgal617F15Ui+fVFVK/udP
SNy44uLWgHLOPmvvk8Hi0WLEbTBGWf4KCfUtbHa90XFayOfFGRPhiwRF/tzk4bGuPobppP2elk8l
Kzp2cSm7L3e7N9TrMFVXpK5jUT8WY30YNjNSYntRzHwVz6iFwacZROxVOjDptecC4KT+3gbQ4vpH
I1dxsLLqjvrH37dkis7SvXYtms7WvmjpPfu+87gYFYssnUu6pHEqDb13LNATvIH2OSv9e0gwEXXD
+N0S5GQMph3rieOoX6ufrs8jP+sZOTPZuaZt9tIhXQ9IXZJizFmze9wR6T6bsv48rggUBgOg3rUi
P0/f1nT6nPMlFs0aAlUx+W2k5hq9NXtp83MRBb0Pzq+tZkNYmq3HuSkpr8JVXGjTlVunO1eoBI/K
QTL22JgabasVl725a73tue3SZadTd69/NvhzQj3vt/JHV26HJm2SnuMjU2rXbmOi5++GupKrlvRB
dfBWKj1GJY5/dNR7l4tk689hczRClJ6GVT0oBUHE87NZeg7yq1DPwY/C+6CMOOV0QjOrJYmz7GGC
SjQFBlxGdti2LrZRlsr6ycyaQ2gNsQjfLblGVW/ts16xOw8lyfITc1lPhShRNZuHNoP2susLAdgL
8ylP7LIq6HZtmZbxZt+URD9fIQ0AX6QxXItiVJdyNvKzZzhvgSCkayE2CzbpZatyuGrfOG9Y5e4o
2ReS1ZlfWVVNHcklblkjYp7cAIFCn9ZRGN6hhj24c2T95mthISUY5i5tGALIeSl31Fc5w30TY9Jg
TVGoFpxxwkYOyHqYudJivWL56LVt5G26++qgrYJCdixz8pD+DKSutBW7UFbrS/c6eX67n3WxPjWV
/bLY7desKZTXUfvHYMrFYV756otheVyLW+lccWA1WXMm2IIZmV7qp9w5aizTF4Pbeh1T/yUtu/Ex
db6xZunkNb73u3eKaxnW8ru/1G+56/0Emc7n0brH2pjxiUGJTWv34pAH8Sh7vm2Q5CAJveGTaLfx
aATqEpZTc5/OqRHpkvOtthXKraKyMNKnsHM4Fu1G7Vl196MZO6LgljmIAqT8c65HoA95DWtPxoXa
2EomuiVyOgri7XmVpXmcLNpxp5i/PHM+UUkvcZYBJgB+ycuUgWc6/cFzwu+pAtmo8y3xc/t9Grc9
tf4Yy9lhFtorJnN1s2ttSj1H0uQGc74bFLZxltO9uKZMSeINR79NipLhS24f/ak+hm1pngcAPdlM
wamZ9ftqFWdry5ZdXoTWZczO1bUa5ikaKgOmef7p2iEraUfWxW3qVxq0d6NZ2juzbQ+ZaphCKur1
Kn8thOnFfotGqk0qekvwrLYX52GSJmHkq8ddLL/lYS+vAAjZzjOtvd6q4lym2WH2w18mIVGooU0V
V5UsYlPMz43besiUIEdi63/k/pof7IGHrR7nl80o/WRdb09sseid64PdpX4GJVYMXIbli6GovZzB
2bddCeLhWnfS7K58PivHSWZF3aQpa1VnYR4yynixNkknXqTnkq9bNadxK4wDrJqJOGg1rHFHTZrS
8Ze18VAYFhHuS1kmWghr5y8JqqMXN076O515gdbYjRfHuza0s2Pf6WicUsmiRT4l5p6cYk8b11oc
pLTHy1bF/tquCVOpMCpro+KpyM/1CJdJm5u7QK4msjzDjjT7PZeNunaTZSfB/H0lpP9Pvl2KojvY
a9fcNULPu15ykJRrsVckaeyaRS6JqLNnO1/nU9+CiY0+114tqLrpYtaQZYbIJSBzv24oWyiNKR65
jvcbZbNhyubYq/LutqFm76px2E0upQpHL53gZ9aYS7TYbFXo3X44m1V4YUlofxR8kFEB30198NPY
aJCbLUxGBwe7b+0Ctq3x9iYqc8eFL6oCVBSKW4jrE7r4Vzg0P6RIL1mo7prRGR/KAcRnummms750
uQH+WRY66oTaNyGilcOQmDoeNnVtWmjLuj6sS/MmHalPlWnqQwgTl3vLk4Uv4WrrxPvhFRN3/hxs
aL3bloRtXLBfIxmEyTsM0pcNLuEiMuOwuZwV/irTvWzGb77TNzw6eSBgnwuSqVeJ0+rg0DOx1mVh
oW1dChTGyG244Ged3xdz6DyulpHvkSWH/cJf2SHlh8ciWyrWLLRDnKZ5czf0a1Qvyy3gAt+4hB1Y
Sl/vK4deBB8gTbmHkJUBXY2IY0R58/ScNvgAZ+vuKeNFZGt34Sn2zed9OKxx+AMwwlT4Xfdp/jaH
ILT2MJ7MxjIj37Kq6HYIhHXXncz0JwtXm+M2TYkIW30qVLAT03A/azM2Cqs/KS1aoLI+YxbXRLMZ
kqQ2F8SeohDuSCa29oOs91PhNHHo9AJl/701Tz0f7YMVTiWjkdeqd36RkmtEtjQ/h3JhAJMWXeK4
v6sQoWZasea403fBJkD0NvPiYtkJvHPQmwx5WusUpO4pd8fgkG2bu1+MW8rRKIzjVi33Hod3VM69
l7AbzH/K1s1/Uun8Zw0bGauQ7bH2YNNwWP3dUrb2tW+PleODHoyh2vvl6B7GRWk6gnV9SAdu19Ws
nks3LeELmr2qPkzL3q7TNNj3uumnPdqpx3ufwNGc7tIK52XIwh5PjndU21bxfLxhruWik1tWG/Pz
FZZzThM5TfrS3/4QotKX2Zn/9GJ8TbUjkplVU8cGTx0b7rzY5Lp4rvL1PmhXoGarKY+tqY2d5xcd
aBzL6WCQtWFtUd37S9R06Hi1WY13ZsFARrQu6crhymAiA2izYB7CwqIBZvrINmmNsDwP3sEQMqax
64HggteJWhUFAcy2z30+EMqMKeBMCyfU5LyYGK7Y/j0rlR1GNCrSrgfdMOvfgfYf8qC/lLpjkCXb
cm9IL4V+bboLOanwK4FmLlUE3d3SPEyFsk9V6Zf7TDP8cUrbYzBk/e7sYgWO+DGDkdx1RvOpi1Og
2HyJBMY8c35Ks/ncm21z2sysP+QZ0mOwhPNuai9DbXe3Du7QqvW01sqkzC6op9cgyTRbRabVz3az
Kcak7o3PrXPa+9L6FJ10LlXlJVwsdwCLwV646z3L+Zgg1Va08FZOXdHApAjaIldNN60zrQ6pvp8Q
hh5WL3sQtY2E5cNpeNnURxZr3HeNGvz9gBq0twrq33bioRPmL1XO/qG0ZVKds/AiruBK9nNbL/tq
MyT4yWgdnNx5DplvXa02PQ2YCsow5FnFWkwOwS1a1gblO8j5kYX5WOPVzkWXSFxByeFSQP7eVSVI
jKlmRFz9bvYhx0R5WWDG9nPv0NEM5c5HKDPL7YY0R1Yf2PvaY0cvS87UCeKLnZF26V/dPkwWlTXH
1f42a50/VhXVCecjtp32bjVmWotmi4abwqEDhtpzMH2r2btbBQNXeq/eLP0jl4X3ZC7vYW5Wp2CU
SyTkdN/U3skK8+VQA3fSOk+S2zuPjczw7qgyo8HvLt4cqgPvm5OWHU7wKCF8vKHKuPb4ApQlm7s8
XFheZ5KH7M0aJsoQXAqq3udDQ67quDDQHUwQ6S0VBA5fcgCvHViKe/AD2nKGsK9r4F7LjbuonkGH
2tR+MfCl8bist7OVqe8Sy3qUzdQuDVwHOjlBqnOHllgbu7kmnmLVYg85Ez5ZaQB270h/X3SLii32
3v0Y4L6kHQSvyzDdc9BXPN02XBKLdXEkfMncD2j05fLmT+t3K+0+8cu9d0XhPrRyfZhuQGpQFq+q
WD48GO9ET4yhnZ7PuhToUXpOA4bmPq17X4U7HW7vvfYeW4m+4QdTPHg5j/exLRMjt59r0+OQVXMS
LE4MuMbUSOCEyJ+tws/j6gbtcXEHebezPVFH2VQBPWT8USPpqtLvGS8P0QibHw00TXHnFvJMJurH
jGR/8lKLn0mJshU9nzX43/Re59afxYisdfIjr6v7eBXN87ZWBWoKopJeZ/oFHvlM1KF8IXMn37yr
WYFZ8XC/ohZklf+ByA0oNDdQhE7XXReLYsYjMVTIXMdZt8XDVidEaazIbdbzVFZgAAWvuocSiypE
lbvcCLd4ZSoNg9SKO4r9/K4yv4m87++FO67XfLhbB/qrILPZUa07+yknjOmJY4Ger/oM23G4G8zA
fhVOeR9aKaewHkjNmO30YbGQcqWxNJ+VQFNuc6OO07lzoZ+r9Mhr9A9dy5YS8vybQ70SFN76jR2l
k53GrArC11D7+SWjBP77b//n32iQ9J0GQOEDu/iMtPkix6OzDpbJoUg7VvnDeqfZnZOYrDVAjOPC
z+wlmZ1l3YtCWycLEscY4avM2byK0SU7qJDWkYl9o7W7n1xLXkJv/WzljeEvvPIEIWMyRbgqsyyf
TQbRY9t+GNtcUQjrlULa06dRsNwj6+DPPKuPgRUcStnXUGNE2qivm/HiztNysvFnkCHk7vqqZnH7
PNax1VmvW7kOKNf+j1uPf3ALEEiRpc4hGzNe2BatYTZfm0BSa0/zeh3STO06Zzv3g7bOWFqubq70
mej7S5gHT9LRbApb2iHybBoHNyz6syX0PsST8dSL+TIWLXNPVobsl7wIDsrWXEjppi+ObbKdK5qM
wLrOlWNcZ2XuOo/SgonYQZKI+yTn4TQ3TMe3rjXinjyGQ/aAQQYZawOIc90gS/pbIrZUsbA7YA2k
110PubLLRpwwonPLwxA0DDscb422dZrPpSvPorbsOPB4s5kPbu1sqOoYO4O9Ya/tjnZAJUZl0Bp6
vnsstvY4BPWPyqCizleycez1GMjlshWpe6ebMmTO4l96ZRKklJaH2jg5xEsOSGaf9vTLDmsD3dZc
0GEGSu08faq2zkso7fNdv5DA1OaLx1i8fzNMMwOUBMntgtQ6VBQRu3kehqcUbYJy8y3VPvF4uXzT
js+PkDYaCVZsIL1MP4KRaiDL71tzPJrD6L81tdleJ5O7OJwQp9useG7109BmXhKUmXGxjRC6s4Pm
XL1nl4D2uJs+m9XlSkb2alDUELPrKslWiwqz3K6ebSSigZycavHkWRsoPAmLiTHXabSl/ce2FL9F
mcedRV9shwxPS4e+Ujo/HTyHu2Ep3i2MO65jfBmjeFvQ/AaZVte1Mn6GhvO4hX11ZMknOH/nfXNv
i3KCZe+pSTPdYpqGKhOFw2IxzjT+DEqdmWIFu7QaJYtNk7pKuciVzdBoAG61VwxsQjh7gyOXFThm
QQgOk84h8t0myVXO0zU7hp0uknADfc2z7DNzh8QNHStm/wI2lMqvYuqVl7DuL+bNrlWCI++mjgNz
NKiEewVQDIhSbMscrR99I6MN5GoenRNVd0mMUuzq1t27iPdjCxHkFuxyJFH605ttdsaNYdzczOMt
VOauTJdh38nbeIdupWWRSezxNUjX3/Z8jHfG4OpkNsyT01rsyHb8pzLXz1DaS2QCdfegDat80DC5
zu2LERsODne32D5jLp69A2l2pc0VVJsPEp17LKfH1c3RdLcuh4hrPuiRf46O5jGkl/dsXLjftu4X
Kxx8Jpe0Hnn7YBWT+SC+aR3EpYAqKHEdxqIN0oN0RnCjHe3VmuSuBBbDCYN0uSQUcvpgk+GXC8s8
GkN/JjXfSFKXPnomCxTH4hQkuRBvQVqwSmNq4iBfUVjmzY3chVMRZekibZxdPLkflmYJvoVqPVej
2R0Mq/tsS+vBr0OEq8Y0Twtjv5n2R7SVe8ky/ehmIXMtqzz7ojq1lfzO19SDIII69bnYr4UXcPss
x6Fuv7UOhhy/CEl8aVzYGqmnSMrFQLiEqNC3KVs7C06Km0qGWBVIv43yIQ/YWYZfNc+PslV+HOb+
sCuVfbAXXD+93fdRTc7CLje6szcB6A43QyI+NCgwXSY1i/eiieY7dorHtvAWFFHrbeQKtCc8MKNb
8LTqcLKZcMRTVf+W1YCtbfS2QzBVOGhMfZbll7nO0Cp59WPm9TOcKPfQCV0UGsVDBmPZGS9BGAf+
iL4916cgqK1DYNs2V3D1Fa6yP/Zph+4X9NeOGxNG3Y7M1tZxfs4LJv/1sIBAN7ygVImHduH9tAz7
d3ZLEwTcs8R5rfxDv2TPoXu/gqY+Y/u2dvRIF97cwjZtyXbjfu6u1Zq9VQuKLcVwZAVllSC7cCGs
pMeDRgHUlZe5NP3HZWOsM9qDt+/UbTvAzenV9/rUGiZdoj942Irmvb1V4hs3xU4HRohr0ecSbGHz
2LV9QVgpKiM8GJza/iZZkjY5wJ68mYfRAMBe3ytd9gej9by7QjR5MinkX3VLTSzM4eS49vpYshFc
1tVFMhGueFj9Ii9oNwajiLYJr2/1oVr/oZAOR/vwqjpMUNu+Fd97g3Ka8Vq6GpEzfxfym1VSHnGW
Gl4WoQUPfo8eXe2z9VOmnxavesOuNQZxQP9vhH/SGrBK7/1wfiyDjfL2XDUiVnbB+GFhBPgnlc+B
00dL91tnyC3NdAjT3x1TvZwPIwi7kw4HSHH2VWRlkjfunRh9bAvVuSECLACkG/Lx9DR1PP9rPxl5
43PKBKWDFE3ACwRkdr2+qM6NTHFtfGcfQvgvtv3gwn0U3233toyyu0AZ7dPM/uHbefSPuPWKJsnt
X8cMpqM07gPPfBTafssEYwflFPCk3k9rRU1U1ZfhyHMWzB8CimBDjS/n/FdbTucgfZxV95BNTKK0
edqAeZuq+yZC9FVP/p7lscEYXf80u0vBJCR03+R8N/c+owrnrffFsFuYrtdt9mhVThLmzMHZ78aa
8nmod3UJ9gyRjGFxDN67KTtWU5rAQJykWV3MtYpXlofqARMgmI0T5xPWzZlQiezDB4QZK3gZfMHS
MZIw+L0Uw2NWTzRdGA1N68hyiTM6wBnPzVXljDyNQ7N015uJwmWWUWiMdBnPCTvE2gB1JIw9XML9
SDmqy6d2/Gj9r81Ue3uCSZYI/lthp7scydAS6bdKIgCTdREFQXZCjXwc6/7sunOSf6s1Rf/g3YbW
HorhjOVPFcdpVYeNyKbILMUPFag7zh77vDTGfZvjD0kDiojJaG7w11GH0FbjFjAstZ5Sm/nFYBqg
EyL45dTkjdduTMOXUDyYDKIVo8wtTTbHeVC29SUGjow1dA6ULLFw5rtemru+bD5TwG9DfXiUUD2V
m51fhdtddW9hXbnNTJqkhrtouKelSLyJ/xTuD90COtvjPEBTRSvj5Hgy24/MqD+Xdn10CBVabmUJ
rbI91l/GVJ6Dtb6UY3hsLG6sGea1EE8zFWom16M9skY1LACQCve4GH7AoJQTh1ngHfjQRLHOAiSg
IWwfIAFx6vGIyMInNfSCGAIobOUskfSW05jylA6yswbaV2v3gEqb1FBgXrM+jmn+wwzX18CfYgQP
DAWeHWkpr7k7cKFR7tnoYAUYiWQ6bevs1C9D1LvGuxGOf6wGYJR1wk6F+gkseaNb5HAMB3cvILDs
Yrwrp3IvPANulRlH5R7HkTNmwh4aArB20ji1cxuzanDXYU0wutdGnNFv7xSpK82UnVqvoBhmZDtV
6rGgAm5m/81pqXNDLNnS8y5Kuh/V+rNs2aZU1yfPZrzoxGFqvaRyuTNdwNzV+F7pBlHQvxqc9fSg
H46Xk/aU5tbBxLgI7sjKqi5mZy1eTeOuhbQWQZ1Ya8pYuo2qUpxdhypyVvO9ydORVbPHsu8+lWZq
oPr19iRn/+xYfPyLj+//kubwb+n5N3cc6RJkPAgvcAiy+Hd7ZVeX9tq37hYzldLHunzNchw3Qwqs
1RnPVVV8Vy5fPtJvmAa41qar0/tVJEOueHMt4n+8nP/xX/5XGSa3EKD/n/8yV7/b//Uf6nfR/psL
k5/724UZ/oVX0sI66ZnCvy33Jkbkbxdm+BeZJgSRuLccytC0HSy0/wwx8f9iAZnH1gkyA21h3eKb
/hli4v9Fgx54gbBsk/GY6/93fJghHtD/5MJk0SzZ5gEXG78Hu9fNpfkvLkxarlCYciDa4Xa/T2Id
7ybfSVy7iMKufZoDl6MhVVOy9qQluoSXNV4Dzevh0VfuoPej7hipY/FmI3fehByqyOoLaKbZ++HJ
6WO/chQ5DWyf67oVX0+HdF5tc2Sr7Kuo2yNi8T5oMjQ9oIbMcTkohfcQigrHAHV3qarLDBli4HE9
ZuHmxLoQ57Zp3rVH/1TO5B3ITZ+r3se+5i1XY2jNO2ZM/hG2pK3HMUHGvqlDdvVUBgwpaixChnKD
pJ3n4Dlruj/MCRLL2lDL5vHRbbGd6IY+cdxY+4y9cDlNs/E11OaL56viGfvWqS+ZogqfgXvltZwK
3Rg71XKgUnUf1mEs4YBJKLI6/RieDaNjw4J502AsFEjHKYtDR3IyrS4kXkqIys4oUx4/xtEzKBFa
ra8rQkedaevvcKP/uY//q/vY4wb6f9/HdAm/un/zUd9+4u872DH/sgQmd5N8QjOwuPv+eQfjsCZq
CIO18IEpwCu4e/55Bwd/cU+zsZQ4W8tlxxU39z/vYO8v93ZXs6EvsG63nPXfuYMtXst/Tv7xTQ8x
KbDZUhHwi8x/pCH96028LTrrxeDSlC3LTdF3jNhW2NNaQzWxCdYXt045JKNFUKQXMpUwHcRo3edV
onAfx44KiVGZIHN9OVBb6NlJmE3PPMhxWIjVSsYUJy3vqEksf3kOMYnv88VEdDKmq8hJ4fGDWzQ8
Ppx0VYi1tv9IxXlUfgEc1RLz0YfqKj9CNgqeyaaL2QHAaMNt/AjnIZp3i8JFosg465ORjkyFPR83
N1N+mZn1DmDx3fgGrah3XuV7Eet6mj1c2xChaMWO3ZPPkNd5xPd0CpWhj7oaTsoqd2Lepvs0UL9d
jyU+RrqcU6v91dUWExDdH9uQKGx6bV45ji4CVLKal7apF6HCJ2GptwJ427JymOIyRThN7/tt/eDz
nCNlSKjLoXgl+l8kU42fhggaTW+/v1moM7tPmOQyMLXxSNUSIPgfXg/TqJydK1npPWUPdoDlwRFj
z/0/gRzMh65sP8a8+x6U/bBrjDnKfauN7W1kUGrOH3MPot1Sh8mMiYMTiiRPzQ2SeaA3hZnrJvvc
+r/dgNS/PIdUxAg76SOOjbemDHzyUMDqw8KFwltkbMzmy9QP9ZHCYdfM2G38hmNIt/KXlabftNH+
cbBG3o7tL0qxz3Vcf605BeiUn/zUBPNJaQ9Wk1ZCjnOF7dInFWg+dy1uY2+jzZMdCmWIaBXShaSm
llGmmEmUBobLaYlNIphnB/PP3BFUs2kwDhMBfvBoTyUjl8pCU6ybbGOyyAzvZu5uxRXel4JnxA9Q
m3NzqGx9msrNOeWr6oh3wgSkK0afXYb5h5G4h3xEoMji42Al8MA+ro4xEsKz4YImzHgXBkelGjte
bgEwQeA/4qPFk7hV32dn2861HySG28kDgiLwJW8rUht0jBG8r+v21XqjjJTVQhe0SNoMD+zItfuV
Bx6zTnYiV3vpYddXHpsJS59OsDbVq7xkbnHXN+2GW39mClWq92XTP0tzMR6ahqdd4+LY0Jtd3plb
LZ/ddPrhlvfDpstP/LggKFizGyrxWLUrT2O79ZNCi4MMJ/nRqOZjs4YI9MpBjKnryNPNO7Op903K
MDbXQbJ0lKjGp4FZ1dnNUws0QG7P/dodswB4xV3WFszHLO+d2X7qzGXvp82ztSxvNr1mORfOfrNv
5kzld0mVAq3nes5i0TkXq58vcuj+2Mv0zfMU6UkFyVSOoD2rxHLxc9DMRQRnx8MPVBTe2fCC9mRO
tNqbfzIWt7in6k9y7b3kJeB/nYKxsHxtwmGDBwnMtW05ogK/ZrZbh9PffyhKcYCLYI1SVwa7CVTC
brtX1eZvE7JSiiPeWp0/U9O/Wlnxu06r5lDOJG7d2uq+DAP2LCF0VCZT6EaGfLZp/UN12XmR/xiK
wUZWIQQWlZFfVTPy8CHlmt9JLaudq1VcC+dh68W3MFiKaJ2yNi7bZi9w4KEg3CZnjfgxMkMnm+6B
kJhPg0AYhuqXzQI0ymvzcxrmaDPcfj/8KkeUrqWr0zgDI/Fye7kvIOGJAnhLJ/nli/VtKmzBr6nO
fqCyMynnJxe+I+X0cJT1ZW+AY2Zzc7zrc5/XD/1KAlzm9RHhBmCCRnpseDTRlTcAe2VlRemYRzWe
7l1fw0TmI29t66sLg88TlxzhOu1E0k7nnsNwelhG73MuUoSmnWdNsAJFzhiWZDDlNS+5XfxwegcN
T/1ZwEw4waqTlLG1UCu1BZFdubPd1b262ln2VNTBGw8ksAwB21FzL1m8/gnYizH/z60MMT23uQJh
Cd2IwJI/9tCWO1fNuFord2fEujahEgvQ31Wlh2YKvwcOkye/wlxQQvbv18VQO3fOHlHe1mh0wGn6
0oa1yWg9Wfi6nVtk6T2OfRZy8GlszIKdxl3JkKvUThc/VajyF/rTMNTdKc0kPxqUD3jXsKlvOKLm
mTbZYTjO9rtgb6vmjy7sl9SBZ9LZc+Bah9RJv1wT0VnONswSZ6Zq6jt3CBHZ+4HO2K+PazM9GXYG
gTbVF2w5Na322MSLn25ITlCmc27sq9b2krH333oWMUajWrGXDt2T1XFI47FEsjGC09B1j9PvbOmp
1OuFLIuJ9BJv9hHOCjLWVlt9N2aq+3moXobN++n3cog7UtOAsJCK4NVFUSjikPRL3+M/hgVDufDh
JxznY7W8p2kEYCiW/klN8lVg8+xu1QImmwHnkVHoMgpcoIGZUwIsxDwph//vLtyCAWyjysN3RAVD
KahizNhhOl/Ihfs5VPIoePNHn7BB+OwumUL5lU0MX/M732YZt+t8IjVItEPzfRxcHNgM6+fwWTTo
qk0IlfOrRK0/FbP3FUj34JTYC4NcLBFUTr/HaOnK/NFDk3xoGCZZWfOghyZyTX/XsocjbkTbxUPf
hseecTuxXBO6HBYIpMJvq8Z/kef+U25vDx6mUKa8/lH3L6tk/m/dftMUCuIWq6U6hAqLsaO1SYoV
6k4bOClwkxsN0m3IICAVzGmWl6ZcPDZkFAmKnDORNysKEVeZM+/zDSMB+RDG3N8T5/it2O49cKnd
smDQETNGidzK0r3N2ess2JRzArYyfIKwUClTxLE7jbgiglw+KXV7wmb5ezcUXyqkU7KQ3bI0BDFF
gXF59Nzo8iVzFnJ0iMcQ9vZEeuTMBkJyzQBtGNY48CxcuTvXk/fWivE0ZC3sMkL14cJ/MWCH3XFu
cNj4vNU+0cr8wsbyS24DKuP8aIvuF7TXOXNbMx5WvvFCPhhb/9yhfMSt2iZiVg7VALVZ1UKdsqp/
bPk6ylQdLUK47DofInue7KPnG3clwSgRH+14bKHy5zbYD/hJGIiZE4FmgvJWkha5+JzCjmCZS9DE
9khAlf9qZIu/m4P8TyjJZthENyWWyL736Rw3ZvkbRzA1YWCUnO3Tc7aW1D0Flsyt2wKARMtFC+uG
x6Agwy793ySd147r2BFFv4gAc3gVSVE5S919X4iOzDnz6704BgwYY88NLZHnVO3ae5U5+Bs1Zstx
oKwnE1i1WMvbwdLWul/xtGpUgsIQP84aaSV7lNRDlNVEI4Izlx6ZSdI4ZEsm1evygNijHP8kaYhi
i26DG6pDwGv1VYhNYKOzVBnLPyOUavjII4u/XVk8FSKjK64BaiuZeUBf4JWIhZ8iHwF7Gs8OE1Nc
FzxlkBIIJ8omhr8YbrbSGKwbUp2uYihNBv6ZjJawqgfjT89FrBZhuB4NUGpLYliDGjSHy65oumQe
AiaK+bl7dlH5aLTio0nexpSCRxvL+5BHOODkDwIrUN7S4XfOdzBKjFXaiSWxiOgHb0JILM9qKXR5
QaqYtBxu0/cyUeptXHxjL0gJtZONFHl+CXeQb8qkVV5SxDRdvhuKaY8JwFqcjQiIQbhWew1WnZhL
K7x7vlyXAAGJLY8SQMfSf+tkIu9lBKevn6tHKijEfvOh9yAymsudpONH6OkP5qSTHAI5+MxzKBkB
NDcFkRZfna1M3Se2BtwrD1HtuRnMLt/oY83cQQPNoU6+PZgA5YJO25tztB6TLvZQe1KM+bijamMQ
YYYAiQyGyK06/5uURLafsBDypxY1JrXwXY3i+9SpTlxxKEwdEn0tx3yJScHtHlRYKZqEHEj89Bv9
oAUNcRtR/J7Uy1DnBdFpTOMMs95iujTOW1XH5VVtM71+CwKSVImQnKHkbrW4Wiaa44usiIQbyg7i
/lg33J+tSfsUxzh+9B7KRRfc2pGyBaWb8jKKwK36DAL8tnQyefqOVIykmF1B6kiJ6yt83oO/5Fkz
uBS5ZWzFBu4em+EfoZJiOY2Gw6BYyZl5FhDYPidfFr5aoRt3syZt1RKnjkGGnMpZ30ENZXlazi8z
w5FpXU+p1EV4Ifvkr7MuqjV9TTzvxZw+uppcXWPooROkxUuUfdM28OY7VUcalkIY23kMuD0tHzGa
lmOVi9XOrJ9hQyyJMqu2LfUM/zG323xk7Krc84bLARiLsmK+Bv5U4FXtjkLQtWzQarZBnRBo68J8
TXY9AkKBZE2108/WZy++x8mUrNpaAe2aRck6KklmtBlDM41OT9b6V1+Fl0Fn+mimy+PACjVSOdDz
Z2WvgdaZswZIrUT9i/dx+TekevgVLc0tB09Tq9tsTi+fGLRoye/T8tvMSokzx2K9h6LMDnPLwDGr
QILmMNbrTHB91SIVDpzRtsTEd7Tpt7P4Oq1SYyVvrKyyEo6HEAS63YTJXpmIW2WBdAyASYAYE3F7
8bQhnCVnS8hLx9R7LAuTrjFY4xRUtDOGNG2lAEwCLWZ996Z0q2oldAa+UPK01OtCjT4WMDlKWtLU
xmKjm7VNWpiJnbY5v6zon8BHqJzN+tgaChVz3kHrxFE2hBPUmnanmmO3WkgZyaQ6MhXbygrnXdyT
wSQEh7UoCz7FiQC2JYCdLQoJJ4FFmA1jm+qrOCpH9dl18ftk5aT3FGEXtgGusZAfRQqqgx7/BTAR
TK26T+3QIPcxFUjCR6sb15EBO5yDLciSjZX6P6P8MKbmlNT5Zz5g/4S+yJmLwJkg065iczcZRelR
pMmUnZzQMZSrDMBLBeHY15K3VBXsuou0dSUR8dONKdhWbfyLIMHhUrx8xB2cUnQ7UryOG/IQWv1B
M+o74pDeij75TFShdjTdk+ea1y4E19WkmecDGRhN6XcKR90Oh7iwZxbNiVbxnRiy00lH088ip1FZ
iWr29bvegOBs4uwhiELmpAYp9TmmQkmER9nOT13XBcZ2H5iGAU2I/qZMxGFr9rpXmCLTzAoqJhkq
F29EZgqwyLr2UsX5sBvi7ifLIhjLlMkhT4ClKwyccUBYKl/GUBAUk3C01WQ3nHwQaWo4oyqmvExU
OevGEFuM3kI7Gvx0N/qPioMcvEoSbgPTh1zhf0MHJzwwB+BnFynYCNbxgyFltuZyFDCxAm+K63dm
4QdVMmXuU+kqKOpHYQQVXYzXigGp3hjCg5+RjOjYlwSvlwEXir2tj/5LaUnpaCPluDFWl0wosdH3
WBLScC9koLoU0CeOIENolt3YEPHfKcqdJUiEoMo0dJU9DTuxzSn+8+fwHhe9GyWYJmWxMHCzbbBN
xAsN6GbQK4J823a8n2y0OwtTeKQ7Xs3BMRTefEwsvdiAzrGOWTfFvLhHpLCDNYwpBgqkbk1sH+wT
KZmxHmF6QxC2qrO65OgwH7tRNzKvNBnypdlCN0DpaQxOE5Ry1yStk8ZwXY1sY1T+FaLy5EHSwewc
Teux2YdhqSOH80pT8/8S3lvlEnVGIQVYlUS4saZC/f9oc0rHwZIp7EvlmQw7NcEvzi6QzKmbO0qN
tpZSPsfBZ0I+IGStIiQp+MvTd5Dku0k9dZrEyVenlyRT32NrKFbTUKtuzIeZjdpP2ETKDguTHYzx
XZ8TcrnsEF5JgbguNXrpaSplR8uztUhCwy3EEhE+SRHq81cbK6KnqsTFM5p4a9JCmz0h2FpLy+1T
FZxBynzWDAqqJkO7UOjrWHWJAsVKZye9DveiwTkw5X9jP1Vg3qYjUZC/MM1rt6/GQzKRyx9r6y+X
vn0mgJYifpb6/C2VMUm/NnlgI9gEmPtcQ0zzdQEOOekSXoMpwG6nIo/h7zIK7TuvjNgWouk5icVi
Zt6NsnhpM8GJKRCJxmW4ASxSsT7eiKQpvcbXvyM8iLDrdNIbeYYgN8jQ3QjeAi+PjeDWDSqjCbBa
phh7EmdD5O+DmGFqZbxCLcK+UYERKUzV8338IJpJ75tpxjVPqPQzZu9mW1/VYNwUEx1iPfluO81U
hjJZAZq0v0wmjjfToyRQxuzUz2Y3SIKrqOnWVodBJNTWrk2kH0aVDylFMw3S4T0aq7NWYP3vE+ml
c9MTDwGEkiX9XxLFHv6Q5yB29zpnxeyEsrlGxXtHeMpXzTT3WyPDyrGoClZmlYQcjXNeKI+O9DG6
CSOmsRptf+RRpH/nR0rz90i1kkWQTgAP+GsW5hUrsVaY5UArW4FxAaRJmdVx/mbjRPZnYnCTRKHX
CD28T/jwRlEkNrY2Kt86w9gntYd5UmSvUVAEM7n4VEc9ckeVlqWxBoUrB9kw0UfuVjydmsmOZiUv
Nrov3roSbkbLy7pK5W4b8bFaBOUwDFARjyTVcDR1t8rg9h/jfdLGR5PhwS7R5KsYwqgJYmiDGiIO
BLZir49AySIluPQ+Yqcoo54hpGOl4yKfQRpt8eaf+wBZJa4AhWS0myadGEYpZanH/b2W+Ge9Ez6y
EpVoYp2Tl0rzbcDX0Y6deK354V0cab0tGsF75Yumy+7x2d0qGdsR0MXZ0+tvAuhP+PTGgp6INMLM
cglkG4U9hCOHqZ9brMowlHSL+AbnAmIB+m7kWQ0vQyIMH7qeJWc91A9mbJgHkG6zXVYB+SV1oqYe
QYm3o+oJDXdCVoULMYtOoBNRj3M4cI5fcshogsGxHZS1F0i9vyG8slre06BPu70QnjMjNpZvxrQH
uGe1MMVbIQ4vMtHTXcQLRFxKOPpspYwJCeIqU2NkxVwm/v7WtDQH0EtPmONOhZkivVhcLJIlnDsp
fJQTrJZGq/esmr4JEEsFbi2JEIDTBPMf3hNxXWt8HmlZEd7LEnilVmp6NWSSSpiGLUkLALRh5Umj
TGa/W64HKbtGrLvxJmug/C3e8ZNUYvzAnFc5fQeYPBfgQhXJYKNS1ahZ6S2puCCmodojVRjYw5pv
zl7bt0LLlVOU5qEub5FU3HrAX2I/v3Mc5QRIxNfBrKBWmIkG8EuimArDjDGPaObQiHit5yLB6zlz
O4rqd6+K+bar1T+csdOGSNd+luIUe0TNfKYD/J8Y43TAIb/v/fzehzE9nmmSrMuYso7+FG0ZYO2k
LLxJqOMu6Q6bIqpSmQ8VwkTxjeF2ChkNB6LslgGGDtzLJLx4zvN83DSs41gFPaWmIPSfXYhpVgw+
qgkJpxQ5wVXYqY0OUMtXDK/Ti7NeWsE+iwDilOS7LCUApqoqmR3o+qUu/ANQKpUKxhpsBr/7Ub5a
OeSOUZHAso+4GQ3k8CRqox3IkVLGRb9sb+haUV5Xs/WrRPFsd50Qe7FsNGsf3VYgFruuW3JORbSB
7DBxpmhLEQLAZIgsWglsV5o5nQaFlclEirY5AUCab6hHo3opOw5pxZp2SsRYna7RlQuET0uCbGG2
1KEwPw1cMuu0rkIWFRAmlqU6ZCrH1cdaZL+rLmTUE2MynEbhpNfaYkuYJfPEWBOcSI0bZ1bpD1uV
VJpoMKiWuhHeQ2CufbFSaJvY0RvgJJXP8Bz/tIBvqTBymoLRUN0oz488/8uKiu5XlGqQZnGkrqkN
nIoE0gqSB2lUOaAHaCWf4ZRcKg6fxjGBDKtFFgEXZve2nMHpCNLetlCcOzhAhGH5vrHE+nS6zWti
pzq1mHgRCz3etDFxSgxIkr9UjxY9eLlYdarUGfXyt52V75Hn208qRiT+Zyarz7IxblPs+tKAISbj
Ukd4xj8567tZ0t6rVsawgIRm0Eya0vSOJfPV5ATiyaXqjsJaThy65T0M2ZvJOnLTTomPhd9Ffa9m
iE5nU/yaTaLy5yQ5q+RNqhIdxvyw5DspDJhbl0B+sGBWCbykPwzZKUEpNfYdpmH9hjM02cz9blic
nreUjrUgGnZXpBvZDYPRAHysQfb4tbwF/RJ71m6meZ+yCUfAW1g8JT7mkklFyq2DsbiMyMVGpOpK
NnmNzL4qlFICr7dCP86dqxTXnKUfTBcQRD5MeDcyntjkJQ760fcb4rOQbf3n7G+HUIIUidLgn/Lo
1iCCDvcpP6XVP6L+ZBO/c1UC6PGuDI9cvZvToVOf/vznqy/NeI/qR5GEG2v+pw8M8/SbYAAw3Xe9
nYzr2TroCxUJD2DUeqF5GINd5e9n8ijZ3qrfa/UmEuvQq5aK3AIm5E4AFGOSpS292Fs4VGtL+S2T
Z2wSN0sOLXpPeRH1vVzhmnwZ0m+OeARPiG0Yp6n569pnIV5n9RaUf7H6gpbJAULyQjq1+b8w+Gp9
HMgUEMJU2cmCeWL8NOn8N4908KFlX6L/kOUvHwnIV5+ydFN8wGyIlWwf5IfugbslTLWkRKbhtSMO
qSibN4nJY6aZ9pgjw7PvYGJKYOHMpcEViExU7CtPFxQSzrDombHExkh4yyjHR/0nF54FJrWCtWIW
sCA4ZPsk28S9p7a3qj1M1sUveMCP5IYiHjf1kAdrEwTTLhnWfJi98tYOR4BdqyTHOBJuTdK00WaM
NgpeORU6B2ydnWGcZ3jhKEQIAb2Nz9ma601UVZugL50S4AsQUHsY/nV0ohLG2yaGxAnWxF8gacI/
jdNdRPy3LBYdcEGryNf0fpCkdYx54VomjyghIM3k2Ro0pwWoJscb4oBEGFFB9E/cElSkPNLVx9hb
q0hm3wSlVGjA4AE7uIjtFhydkYkzw+/FvGbjXE15CUysn9UcoCF78XwJsR0h/i/Ds/Usvbfye0ix
cRaTc5pc0vofSDRvNA5VQczYrYitU6GRBo67cxzv++hUTdtBepBgzzRe0siOSW30kChIPBSHcLxq
44PvGXTD1Nw3GvGhWH4Xa1gCqBJhjINRvmHwq0j51T7/x85Pzvk1gO83qJxr2ReviBTDXbtL5T8z
vo/iX5b+SfJPwjjPiP/VEyobYkOq/IlMJlv2TyjXafgcK7ya4JTgBqwiRNiMu1iKnlyckrWrpi8T
12LINCchYZVir9D1f9NwMRHUcUWWocPBJ09/I7W0mIaOSr8i37jfVoP4nTPDhs0D/mh2yGPbkRIS
XLTof2D2xKiB0tNwMvMRyZ9DBTYuuTAndvgoRIJMxo7EAJyel9Kx3kIIVy2w22j4xU/iRuOPCdgn
HqEylpHtT9o6wC7FU17yJS3vZcOZ0/LPlQWgWiJE6B9EglMYvJi8/fjp0aifRvWnQTGCo9UQ3n2V
07mUHnF+CkYAm581n0WIQj1ab+WAPRTdrvP5jZ0IW3FQiKSTrzzuiHUsQ/oSPpq6JgihUWXNq/Jp
MHMy4kUCFVeyaGxk+vXcCp055zzKYCXT1+p9vBp7nuLPof1kBu+iba0oCdTbZEC5XParhOQg5ZF0
8LeZMSqoPVHQ+f7hiFfKvsFKEc5vJtEGYjC48u2ESSTF1srAsapkn1H7x46QVSrx8FRfeL5bVGBC
5v+dPSaETZEFS9NoeSFBeTC9bewmdC9+A+WDv2vO4T7FA7NNylzolFJokqnh8/WJCUS/FX4QxsuF
4vanHok+U1AhS+isBcMNrmaoGhutUdyCt0mlShJ0chwjzW3urygvePDJEjEM6jogcXSN4ZRR8LGa
IKVa4uOrGrugFtLzzRRiUphaZ/THNY8dLhHB7aCqJnG2JZtvt0bv6OzYWig+jc16PlcUn5M87cwB
HCOlU8G8XyVV3QsKfsJy3SpvSdFCSeM9R21gWERqurZ1blWfRVyhjxQPs6bJ8LIamZMUH/hKnmqf
uywOsAvwdELlxvyGNT2PALgYyb+8Zi0W74zYHCErTLkKo+0E5NeA0+kj0HiJjYlgybQqECHS5IXb
rptJN/5LTJCHsOoXvHGgYX25D9Rdug8Pk7+czI4reTxMC5WKGWDW/QD6M0C9xudB+6fwHhf9z8QE
gU4NVG3MEiaVLRIgmeaPSSVIP2NN3wqwrlDziKD/BAmpEtL/1sxGMutDUbVVQdPTc9HCIV2VTUFd
hN7UfBFI0HGWiwitWS25VoDNCdM5ITSSVEsMIIVT2fDv6E5UWnZL3LeEhjGAm1dQaHpUwBrPuG6c
Gj6R0botfw70OkKoCm/K8vG2IGItdka0nYHfB2mWwrj4jzWAvVI+LgGk+p5QvcaUUtZP3X2YUNBM
lZ+a0bjcG8xD8QclPFrshLJ4pDTGgb3yU5bqaoKoI36J6meTHUJwRcQEeCT8vwx7E3RW10dG7rgd
kOcoQxNH4QGP6GLSufLaXGZ3G69zhLUfBBDUQ84rdV343RVAgR1E81XgqmBEgqiTLgsIXNVXlnL2
gKHqPgTjKWHLjZm9E2Piri5XNCOIxC8t2okNyEXu1AZbRNoTQakwkqSIkYHqELiCYFV6xTwcO127
dFbMT5KZz7hIuIOWd05et4bmtSUCmIz7TdPh+vICS92uwAAhBiRwiPskACzUAp9YHx0FIz8UXXiq
S3EnZv7G75muSu+N/DVDVmhR3WS19Kwx2vuSCHa8gLnMUzSNhBFwSCHX6MFoC2G1K2XR1spbMIQM
lQjJsT4wKr0xgzpPoKpXE29CoQ1SCh1ZPZqZdTUBvOX18DN0014AgzFwY3fQcmf8dGJr2m12p1M/
mdFwNvF4FSbIOOaTwQj6uE9uSV8e5VA4FEF0qXxXlXuGw724VRv/xgoXj+z2qZWbkyuX0nFAp8vU
eN02EzRqVngw/tNmQNg+JiuwbSprLdR8OkixuR7HRVIDfMA1w0IzgmvFs/SHWyumVO15C0lVgpnb
vVeywbQ0OxIFOgRVsDcgIyhq65kheq+pvJFn/gAZc6ob9Y4v8gTtxyvY65VmXxoL0IzmVJXbxiLe
Fwp7KS72cojwTmGaihnEpGx+yap1AWz9NyZMRWgCjqogXQTGoqnUbNJdW1f/aiH+YynZKR+gPeuO
Xta3Sjd+We2wz4IBFSw+Bv60BYjSMhCrPlMLFZnjI0UGxKWmY1lczvbB/KgywP7Sp4Tkm2GvlBS+
522VFJui+hKZoye9yoqZ00iSrOh/63jvN3ufwLW1zvBYWQiWINFTXBNsT9k2oRfN96hjOuKl7S2W
H2wclJpDncAg/o6WTTNFucqbQ6+917wuGcikMEA60PZzkbIZxYPUyf5uxgX/AvXURK985g5jKJwC
ZRgQ1Ijfr0AvMEd9ctbatXzWzaO0W0meJH+gzziZAkGKfTP5L4txWenVuJk/2DJ8tifVyngR+10u
nmPlymzV1kMvy85wfLBH2YssEf6V47UcuKVwSwPKe8bNP95qDuKjsrIcdn7Jx5hLWyL3MSsnK7ro
LsoUae8TrxKMtHqlDgzKMZTi+XRzMCQF2b6eUsHEt6TgxVCCZyNvVOORcgBnpG465SnXOwmBNGGn
pTd0HtY4/hMpsHkXStm/koi8uKYdKf6U5I3FLq1AbGaD7WCOt2H14q5c5WRd9bNZHesV4cHaLu0a
0v9uWIFa0o6cLqblcaYB5V7XOOuk7xTpBDNsz6oW1jEQhHVjt3DGgagtTjUncubki8vLEcJTi4DH
Tri0PCpYO6X+Xlo7nYm1jOcjmuD2GnZsI9cYLlxr4UdG82ZtRlNyF3wp/TWz2LJn/Es4LqLrIhl0
PBWiuRnH5zDvdX9rSefQxaWoX6j4Tf1Rj8BOPkaZ1PKrmukDH5nwEekv+qOa5S3iZrKeJeV8Lh1r
0swrk3Zmw2Qf8u2Nv/k61C5ZcpSxpMa7cc0yQ31vFqdWvZUlTDt1XjfTGQShIxoOjcg0nqvS68X9
0L/4ZYmynbRzbl5M0dGaNSRPiGKigxmUF4E6PdvFLqvLWPTm8eDk2yg8jEwpyxRp9TubfwXtXhHw
tJ8TJqxfIIGNdAujP4r1wYKGck1YVqLdoLWTmFF/hmldWE/q8FVVfejSSdc9YXxwGIvm1XAEnvuf
0gHZaJziLTH6/GxUR9CBnJss97vze7LvgyXAv3DK2Jv3oSOMj+vWYVAcmUyBUZq5srvye1Dfp/a3
FjwDlod60sadEO/nap3bgc1jzi7DrtuL/jW3nzBYbKUb3Lb5V0LeBK8V7druu6dQM9pbBOETJgY4
9nusHuVqk1iffP4uqyvq4AqkYfkqvGQ9YFyOH+HkpYAzOTNMNyUYumaTCFsOib0mCdfRW7/WHBPU
KQUr+C7qYD4Hw5GXn44ofa3/5r2H3SagWOyADXaVTRStocuVR+yYWJIEekhPF2GZVgfNYqC8YY6z
MsoXC0Yy6kQ9wbXHXeuVfwv4uGJwtGxzjfo3v/EyVAmcyyvjmpBiJsstpWynBFEYejoMuHSBsgF+
L1H/5vrlN8cxfCNvvjxp+Ti4ZhQ6qAlU7gy4bP5XipKy+ifX+0jZoo2ttNUPrnIak/dcvczLN3Yc
1HNZsP1wurLZrwkubBZaGYILNfwzqI+0RPRN4BGJUlbbsjmF7Ym0pDawC2k/Wbe2HJdlJKsaU+NY
bLJhOwl/Bl6MWkBtj34G4TfyCGoaHxMVZqdc2uJ7+QE/LqL8qit8tlgsx+ZW5peq2hpM2z1J80yL
oeW+rh9Ndakpm95xY/cWx8u2EV6hw4HryP2RfpGf+NRz6ibdtXFUZ5Y+Cv8o1+9YbvD7rRaaEJUL
RxE7szZd5w3mE8Al22xeQXOMUQ/4vGzW1tDpQwzcorOtU9riyt+GwolPIZw+/5tPM9OTvcr/NOWD
wjQ+Tu+B8udP6/4GnApHaMqya7dEs2r3kbUWYaX5brQ2Wgrp6AJsPlqGMvTUVMnwfZgrTfAaH1J/
XaK8Ovdeh4GNgptir9Ch9rozlDs817G6R59W6AVxlBb6tu2+5Myuup0VXLt5P60+xcrF2kBzsjOb
fcbgbcree/BJLkcrdvN1w4DKKTI3obNMmr/GLeFCl7aKYwPov4tLFmr8aca2Ox0E7aRrW1hnHaB8
ushB/aFXEsObz2nQdjcz8EoRHyzDw72R7iX/UGgvJUHg2oy5BydEC99CaSfi+ejdgdjSPi48PP9S
f055QkPtLQF4Moa7fDxafPAFm7WaPdgNOHPfwfydsxtAUN8W5zgNih04Mr34G6dzclX8TWc5ix2V
H2B0VI/yztYOLD7C0LwGdOfOpurmDTc4mBziBPbyacLeHi9B5A7lWWG624/PCYST5X3qaOJUbZ61
LT19cibOc937efLdlcG2x/5c3qzC1gTXGJ4yp3kwYKn2+vLS1I4h7YLAO134qQObC71lC8w6x4VZ
MvveAQPIueh8zYtqD+CIU+BYFjZ9sGGDczS/Km1r1SzQcDh+qXNW4RWBr6LtBTr/jwEN02LyX46U
PwZos/W+ZRSk7cDVAqphK3T/jZFqRQRizaaDcfVlOipD1zNldEOIVDPOY7fpFWT0rWC9EmudppeY
K4eNltm6OZgrgJJrXB1QEgMHsY7eCp4qstFFMg4WBzEOLD4JYHVJilh7Hg1UkIKVetpbm166/qRQ
8BhvukKFZDl9u1arjxZcbIPW7mE4+b8a0lAlmv0LugE6IFgWcB1kx5CsCHmzXy05K6bLsZg+DCqq
TbAGfyQ0dM+bEkovw1JMVGsAXly+nAbJXm/vaeHSsNPEYOc+pSyZLZ8t1i4MVbQSXz4fOXTmQv6U
Qv9kosJ1rICLHuZ044AfJkfkJVe2tfnCwThyYuSHNrrwZuKuz5SBnv0l37Rw77Nfjr1rLq9HBn6Z
UqMzPoR5X8CL2M6sA4hPJX+1KeZ03kM3BIRp80gm6THi9SWUuhg+7YQdEJF2nseHEe6EdBumb+2L
OsatLZdHepWbhzzcCkyGxbXa3hlMowKCW56oZ1AvRAx1OltO0M/ZIbVJOJ0IKWQngRdG4wVhEK9Q
+griPpTvGfWOnG8GZUOOhKLXkj0exiRb4zfpi705ngZrN9sJIgAMXhRyO+KTNVgz3ZuVE4w/BnBt
4xCA9wmI76rBmpkK+T3+UV98eoSEKkoljMgzB1XF9iVu0eINC7qlH5qKUOKNP1vhN/E3eumJ43ee
smGY+Y7o7zNIWNglHCMGctrulfbcQU7VcWE0tFisqwGz9qv436P81so03pG5wwvIOOqWjed2zQ7g
rCZ3hbNKzvbYR2p+hvQjg/esF7uKIZcbsu35h6tc17xmWOfQXSKX3WJ6Htth/2kObyLlqrIIZUxO
VPXGK2MPgWfW2zliupJsDPE4/o2c5uFnM96F+WjEb5PTOVp2X4q4+V/QXM2QEcwa6umKDYTVTs6O
ssS+8eGs5+8cl5q6W1543f8QO+QP/d/yQnUt+QPoqOkqbkxWYDHIh6qs+ohdPaS2Awwhcbqp2r8+
WWrISoSoccnlnRYcdfNMeEqZNmm+n23my/6RNgG8KcP8FgvDG8uhufZA9Xoonia3WT6fQaQyzTli
NqRMhwfrTLVHNeikyNwcI8o2Vt4KWkaNIU4XAYukukF+p0mIoT+J5tswHc3yPvJlj/3RHA9md1Hi
fUeYnpET/pNs3fJmtYDr2oohFs42fjaLBtr/m/oruCpa2I1cbbVrLVwS8VSmm+UDVP01QQsQJFRJ
H1Z/1ba8jXK+M1irk3bptul+F+lU6D6S+btTmQaPHwyYbL070fao8rMUbtgVyCjxVDqpTQVNHGm5
HBTlNqo3XWM/yLsqP2TqtD7/aOv3avgXC9u548Bs2Qt4boYTBy41rkKLIjshk3lwLNPFD26hdQfX
2U42S1voiC49Xbx0oBls/N2IO9EI30QGpg4KLkJ7fp53pun1LfvSt2jQdqGQpsgcLo3lAJqiM8jk
pUKWwXsWuyDF7c8n0P3F1HsbZqkys2yNquIlBds23Yu6Owun0i5XnfBgdZXL8aJTk3bCOw0vvfJk
M2XFT8EGJ+uUkuurrsA9VWYAKXOCiaXqMcZn2bqrBfvXp1U87P3yq1QvyUxF/YbFOR9cKXW1HFlv
G5lftcij+xrjXfWtr9jiUG9FgwZv32iUSqQSROUXKXEQR8q9jo2CkKWK30z7LYKTxbLI0qZZIwnE
VW4Fv0b4o6ubkdxZv0tLhPxrVF+r5PBcpqTHoGXD4FUjUZOkZ5DTzHsPUX+ywh+cAOKXyg3BfnYr
ZyKDmMElobLU3XA682NmC9dYHBglNik2i7PeeCMl6Zy+qcFeFr4a1g9xigJioXyorBIdBYNDcZDr
uyK+c0XlOuXouIHdnupvMcNhQbgttwyegSZjMZNnMjx49mA2gOwhMXP5jCdBPAzV15K9i1EGR4Y6
pXpTR2Wrpr+VdUmG7zq76SZlwhEGbqR7iMsc5Z+giGJo6vZA4+P0NpNegkjp5wzcQeEvmez8xklX
kU2eiUNDXgjTRwJeboFzLbyDiJAXPujFp4STUWchktgiKirZLiYSz9IgsrDWYzxve9Sqtjtm5Ztu
4VPHz6uLmAJsdDRgNon8MTuYSZSEsek1cvF2Wg8//UqqZ9f+M9s1rNo42CvK35D/4VXqGS5Sx2rK
z9KwZekO2KKT+17aHIdsp/qneronzZdWvTfda5CefCHwvOfEC+uDpOwibfGUhDbNPbMDVbxEeBOq
V94RWpqeUXulBQoKZJNBBCHzysrtXB4GY+fLn8oqItSDa/RQOxRpynfn8hzHT0ga3BacGQr7RwDN
gO9laGwP8N6G5lfuD2Q9Gfj/DezKFvedTnUKx8WqMWoNP1FtukrHOtjhh+6KPbZ8IqsfQX/BICJo
/xpRQYKN7ln/I+m8dltXsjT8RASYw61E5SzZsqUbQra3mHPm0/dXp4EZYNCY9rYlsmqtPzobOi51
VCe5f8NoOvdZT+YBPeMdPIo7gP3op443lvsEWix+DSCx4tfg61ACispA6whvyR8+zavKxVD25ciZ
xZiPHXfWgRkrJOHjkPGE6CY508urkCOq/Zg2CRpuhTDrJzZ5H76mAYQqpicvv8ZoeMSypqmcrATZ
5I2+SmdvpSdJi8BMXrFj291tno6ceBmvv9seao/sU4K2SPYsBcjguJYvo3lizWdIdke6NcSTVMIG
luFHqh8cEjgOFuAiYzCCCwpTOS+yCFirJK5pnnu7ePjjvcyGDwmAjv3asM6j5kpvWjXiRxquyMar
jU1Sp9jyXaMlBuTY2O70Tu01TESlHXgTFHVbEZ3onTgDOBVGDBoKGyvbV2HwzJa/ar+z7FsbXEmh
6s11RSEWV6Klf1dArQR1i1VOomskM75tmKw+P3nDjh/W+Uv6E0d2uZIR1H+34NJhZy9MB1mZdQCw
KSlK240s/cWxBZJUNoV/QfCMTFYBPH0U9ZloSa5Ra+6XB+ciWYThraQRbB/Ka1FV+/9+OIav4e6n
HxGRlelv2R/FkGz4IZrqHl0mieH5p9GvYijgILs6XDBGFM7FlA9L3jKsW6t+XNOktqg4ZGagHhZ1
drylgcc5y8ckbfWUjsNjKPJQ1031pJmMHE9dXZTdqnY+X9M8LU+cKMGCkk37whbpEmPXx98TpFzG
WWklP/2asAdYzNxcoEvW4k38YSZL8ZlDWIT2FTPLPJBJTcCsOa4z/2Z2/xp+V+4NEiTYEmZ/gckl
WuB9/yLAgYgwPpr+k/zYFlpmnJlP8kTtBsnMtyr/MLJ3+ixv19yhRbyBLsWzvRFPs0St4ra7S09O
cyNZN8pJqxkytRXqaY7kVZOjA9wLWNNSES8u7XozJbdAeTArKIT2hLuRWOf2jG4J6vazm7MqVj8t
LQIaQAlciSAwUC8O0qLRLuIfluEPounBNyPlN8vZwxfTyTNol0E+oTHnEwFyEacsXZ58dYRgWgh6
mubJNThYu9TZ+BMlkdH8lWDF2og+YEZVl/5B3FPjPORiSeWrrp9o0QVQzi2UpcMZs2EoncYRPG41
pvtihZzKc3P7IiCkkp4RlkjtUDiHXHko2cM75CAH1SUJrKWCMrKenrTzYlL4sOMvicLqhhT5Q9Xt
ZJwcTMg9Gh9i1lPDF68KpYhR8TfqNMDmdw2oJKl/SqycDmitU+3NGW0Q3FhPbimUil987aa/Ezte
cuzX4XIsv8TmTGr5wGxA4NkcLZkIJ9mgK+NY3VZceunwrKN1CpRA3lKUvTxiBAuMOS17sLVtZyNv
3LobLlzX/DBxc1ZLc9FZnyw7+H/1Wdux+eT+zJdP4ng0mnWQXwryTGJ/aTmf5JGj92kUN1bXJjbr
jnKYZYFEMv43ximtyHuBuhjBthVkgHdIwwcp1ZBmMrOO9Kr4j+PyYadPxMnQkbu8PKXBj4nCaogO
GQCN5X/UKNx165fExFw6UUUM1UzjrX+U64OsXkP3NUBZ4q+b1+VX7e3auUVh3KmjvZ47wZw2KdjQ
1FIzwYGu/fOM79D7MttPx9yU6rpJfhqf6Wg7FD9T+5QkxL9c5MF/WPbAsCY/De8WYDgX6ECsfIlV
XtNvfrmt/BtQM33EO/ZD0smRqb6QgM3suGagZK4g26vktk2plxqGG7g8hQKUJRDa6vmigh56nueG
KCaquZVsgw91nnJSJ1VOwwtfP5MuNXgzi/4VVX0LTqEdGAedT3n8IpeGnOp9hdiGY6786YNmFhaf
NHafm2KrBqhtkg+J1xXRLsH3i1ZaNRXqzH+xLRhder8y3htSJUhwnUc+jyc/XvIPvQGutFSTpVm6
IUbne4cGv1xijmLlEM/bqD/V4pbWxzz7c7x83rK5pfFNlh8Gfj7PuPCgDYh+VJ9fOLs28Tm+RdPF
GrjCwTnXw5jj3nEDsfMgYUDj5oPm888XKmwIMAmydc694Rc1M7Qq8CbCxSJa6cpnK4AiGc1094Wy
i7HgZAXXUMZJuMEDsUiyS+D+JB4GEQliFgsARzztWPLRQvE0DAn5ndQD587c0Cmaobyb/ivq0YMz
wBBbrunsEvbtymQc7zEUEswxHhSNs4a/a9j5+UO8ibl8JBqMjy+Y1UCm8fhVcezV/lH3NmLlFksC
1wQPInc+QE7NdRKuMRsROv9wys0kLSPPmYs/QAUVNaGbeyEKHz8jZ92NN6TK5FKfppFDA4nvhr0g
TVekwCvWorApx2QkQJtQtCdCgGa5+qPFv8D2FnXa2SE11gFGR1ntXHE3dOoECLcZlesA3mAvshXb
YaYQy7aXn/Winav1FenuwmGoLXDkpLzoTGiWuTbHTWF+Unc06/j44/SiNXeNriQR+X601bf4JCzt
Q+s/M/+bjnSzniU9V7REydyRk4pUVXgf9SumfVRZ3t9DiM3rMnr5TCJiVbFYPPw/XyM/jWCB5HvK
9nxuEcxRq8IAzHoElnur/y71JTmkTBYm5bd0MfVHuzrie0TFRxMDiesafNwYHytMvs1ykLbjdpRQ
MxQVkZ44FzAK6eGFr1dBw1ezPsDFT4gvM/mbUDivukEyuCbK5W7dkVpwsA9EbtbtvrH+0vB7+CjL
M0Z8e1wbMwyK/LdFXuSFrOBP4kLFT+mYodhTmJQclYlMxpb1TJvbMH54jHDRgOaA4TVjd16V656D
XXzviAsFtpdbMmrPH8vCmtlcLOMu2zs9fOfzn6xn8R2BFwZcyodS3hjCr3cIWOQrO5sTzkqkixjM
T565snfdmPP83KvpJWmP1nyjyvc6InJ/tAJXyAz0z/hSp6vZ3QWf49H2Vb81E+YNScoiv4VEKQ9u
U1JdCX74XXKDVjoiAfvQOEjrOap0QeZ9tnblcjdTeV2Gy5YB3tt50QXFneB8rHhpeFvCslfo3WQi
VfSPIf0sw7cGNYz23+EJUeBvJliQuOI1Z/muApWIDuOKxGxeKfsW27ZyGROG0kWyJEEy+cgJrbC0
aUH871yeKkarZ1Y8xOFqNi+FC6a/qHSpEQeJqY9iglplbkTnnF1tAyRaJmwd3Sxx5SES6FjiWCBA
2PL+miV3RPy2sLBOjePaPluyubaHU6D+ldZMbaF9Dk4HcfCaAqYpjq6RNlP6BWa+91DITzAKsioD
YowBLLURp/en710YGSYbHgPHFHbcZqPATBNvJRVvun6dnvhA7tQNwDJ44m1YEjtPXY9wvHSYRFNe
jpakFuqCmp2ofo/tA2eijK9dtGPY1q+KvCc3ObqKY23VAG+rId5IUJIaTUCsHcsc5pMqRHyMlvbV
wkSEQq8C6o7ogv+BFKPh0FWBTWUNscl0JR/Dg83qDJdil4S0j4zAoK2iXHTWTt17SuVPNXFN7nuX
Rp52T+yiy/0dLrlQjP92GfAvg/CYLDrG3VkItL2mmcvFpjTvnTKB2wZzffhKvK+xY4d/O9K3lHxn
5I1SS2qsB3kZTytG5jXG1xrx0rgxVmSmIj9HjIF9g1fg68Wha/xDBQhnnsx0zF6tsFGNuL86rgok
SXr1pcvkqKkvY/wWeyHORKc6ib2zrH7qt+gTNIC0JrRCVX7SKnZIHpadlF+VcpdU/wzvCBaVkwqU
nXRxdYu71u653Gq3tK7Qb0p5JXETsmUZAj8AVFl2Aib5S5zxXPG7pULnHinqGPWw8yFaajQkf92v
J79sZxdoCia3n8wkJnHDDhNy1uIAdoX8B9SPmFnV+RxQpAXcBiLRQN0SckJJpqt+peFS105Fe/B8
fiLSVC//CvHQZ3QnCGbckLnFAiZABQiS5na6FXRzq6k7uwJSXyGK09HL4nQHSdTSmxl+aj2rnfkL
Q0VsxL9P9KjWt9O9QuOvL5H9GX8tMxZpMPPR4/6CuTfmEjvyiqx0LP/SSk+gWxcglAxXxAZ1SNgN
eXa4N23pFmBsFpyO14mG0xt2psbaj2SaMvBj1UN/1k5HM7jyndoTlByjUURVUN0cklGblY+ME2uI
fD66blmO/0wUMQkoa9meK7Z+ElBdxYaITV4UrnvpGTCzY8gLSKNokEL1A/o1OtWr6Sy4sOijkd5a
+Zr8TcSFSDkPxz0ITcy4MSaLCJQ1Uril44BwXSS1Ja+qMcx9BZB0V8vH/IM5KEZUIt/qDmKlIHD0
oQQwyOwPGQke4qKK6F+zH+TZtQXGgYxyvm5cRJzUSckEkrSonxYk1wT+GlydLK5AWTNPiW+j0Eg1
pe6h8Fk/2J2EFpbCwwrCOWr2/KBV6K0y2+2TZ8JBMvPwpmnEeM1HY11/DKy0+hKA2zF2DcN3eBbN
l5NxcBj4SrziZr8lZprhbG6VO8AVk98FV8wc/SmDnS6yTNgwvPGo5GfxvCfkdKTlR8mXn/fk3PAS
FB7P0oov37+Je1noTeCu1HEjvvzW+6pJQQtzNtmgB6EgBAFkx9mpMit7wNdoAeow7XBVm85DnvZa
cS2lj5y4mXbrZQ8OBU1bqeF9gtuombyi3JUdIExybHPstE3BiEsfZdo+yEZg2UMACpgpXC84aLXi
jB3PNZKdmLqClrB7fmeLGxpxBin2jGcTsHAlrEn84TlBNz0kPbpL3H4GBZ06Pcty6ACPS+tCn1ZZ
XK/0OoWQFaQeglY4oIwsHw1jPVnqjTqruArElmW2zjzbY0wCGCskc+eBoTrMTHQlyC4HPPA3LAic
GTSkpKCMvqpLa6X6u8L4kCN0D6+yWnkMOw0IKH4sqi5QEsZkewekw4nHBkRRsjZPW8Tv0ymsXMrp
QGSTbjBTdIkrRKmJyneECrq023myArbrohXSMJ3gmhLSeMM/gSO6Sgme305guo7M7Wf+sjqgVhKl
NZ19a+K3z7UAdWAQfHxudDBXNKp4mQLrWWLR1zCkOOOPkEX17YLTmf15mUtb2nHnPJMFHQ7pOhxv
g3MbkSUGHVQa+8A55gjAroow7z3NHU6E3ajcq6oihP03f2jlp1EgDQFJMweGfOSBxpRsaM1xM2Ax
2SYTIuYtjzJ3OFcB7JC368DMOhDizLIQprRgZefEexrAjr0Bfg9qam0TSnzaLZ1vDsbi7B8J+din
1op3E4ep+EXdl1xXEDr0nCoTLJ0DZIgyCnVVCsfNWcqbreekGr1UEHkpP/1ggqZCZ67OM9Kb3HpO
KeMY33XlRAsDaQzMMfa7IRtBCs5cOLTHrX3tqVA15FTP2ltqIurqVqPwoJRyJve3UPgJoPttNBIg
W3S5MJcDgFVhNWvm6rJIVgzpi9E4BDD7lfrFS7wunWNrfleIM8aEcc5HPc4rMtr8ktHIG0ddN498
37wlkxn+J8heEBC1vmZ6kDwoJQ6XRN7Uw67ml1DmZPOHr1JAdtZO81m6qnnPKtEzLwA/6eal7H95
k+XExVatErX5H7X22VoXw8tWMtEsBca6SmcYnSgioYIXNyEhPhi74OqsFN7hUFvEuaBWQaNLUIAb
LLpugUarcgE6m1XvfFWUUkg1rUncdvXaMvgk4ydDZDitp+CcGwc/hYzi6dCYaJypda2i/vURZFN8
NIujgojCP6pRl2G28V6G0FLuGrBlPs4ImR+yF9mi5NB/SOiLLZ+/0HPX2BPmrZRuCpGfjx9Fy2G2
NW4YGIJ+wRqU5jNASqSJ35yBtHzciWJRAczPZNNNLq0NJCLxkkPpT24mMLddPLLfsyIrMh23TIcD
o6HUHuz23vCnTjIRqLNEUVihnYUxSgsFALCmWNjhLY6KfTahNflVgwV6cqk6RjhCJG7OZLgamB2K
vJr9/qvqM8QsP+uR4ADp8vvoHGKcafEtQHhlo94w2604rdVoyXU0ox9WwlSCQ915a0QNEXXJsO6P
2dLx/nL5U6BDSjUyWVVLJ1epruEm4LeTg7nCpRBhUcr3VgcIeOkzGVpzOaog0YRD/susR9ot6qW/
0rKzOAoCyjfsdTVHauMsu3GrEmIRXNTQlYOjgNjwWAh9DMrItULZp2svwnQF7hjwH41uN+5K67sG
AqYVxfGTrcj1trO7k6FI4MtH0uRdA5TIwvWRHVT7YuabPLmqVTZvlWtsWRDX6E8QzfdasSPQc84i
FJz0VYXmfK02e/4kNpVFqx5SjsCaeVJN3lry8ojV+Cu50sT3wBA+x8w2Ft+KwoeZErziKozo+Umc
G01+c8q9+GCLeGU9eN7EFZC0l1S+NOqxqHrXsqdNUOQba5JpH3OIDql49/IlPejA+1NsLbyMEADy
vxsXRaAQnep/42JYRmhAcZBO/ypUZJaxqf1vX/uoEDzHTYsc+SFrT0Rn/3104EooXh2ZzNJxw96m
5a8ScwoJFhLIdEilawS2NFhfY3MJMRnl6YdlzrMVr17x2Xb/JARCo8a41Czz4t4v2kUM+IaXhOws
6NJTUcizwbzq4BqFc+pFhdpX5L+zlnMfHQlndDrcM172hCzMocIkOiF1JwE9W5T2Z15vlegSdG8N
V3zuN2RKkNyjNG5DdQx+kTlaJi1cgdDS52KSvjiwVCHOb/Ylne3JhKcjgy3LV1m77y457724HyWb
FD0XugZIvF4Q/kGt4buk/Vlek2hms8y18yD6LLM/M/jwk+8Rp8IEftT1HxG9ncF4YXxw/inyUx6P
FTqF4pN8INSCa5tw17fur8Lv1r78YenRbr51IakHs8exHq95fCGYUqewpoUNDdGXdzWt2CaYwuzP
YLqjvnHM7lwAirQF7uOwWELGYcvd2W5J0BgvMetmTPUZbTzy07FPXnRL6pMG8Y5tGbML25mMEOvm
eTjj1RWNUWq1oQdugUoeoWqsbyz+9BYbrDN8GyqOBCgw8XiNtrHVyTYzqe7qMHn8t/E2zKSZkEIa
aCZIsR9lxNTkWZ3A4Hrvo4KFLh66dBCYlUOZG/KLKD/jYpsV08mrF0gxhVxIotc5IBOG1NCLOMEs
7ymLqgo8k8LugUiDNcNiuDLxpFccgUn0Vw0XMRAPKQBi1QE9xLiAH3Cxzr9i/jmZZOMsCiamCSXD
0UH6YO58+LVS/yuns5XdM8yPJWHPNS99xwmYMfVg8QYgZSaf24SokqJ1UHEz2egu+Fok1lWcjt5K
TYGSdignK3Vr4Y6CWWj/7PoB6e9gfJ8x5QH/10U3f9mcOQeCqmZNuR9/wGwtneG3+qqwJujabESu
Zgbwg2XqjpBpYok063fAXzzVcECSM/enDRlUWODQxnC5tsMZW2hy1VocHag70QaSdsvASR6DBSFs
PCroW3EIdiXmMsTYpOUTSRVtHPVOb/FSLc9UNpB+w8NQ/pbFr5quA+1m85sUwLf4G73q0GkHrIHc
brwrSEER/qjFhkUwStdN/Ttho+wgb8kC1H4d3Mhm9ezzqx+uDRpgXNqNdLagWYZod0lnzoCwiP7D
/59mA6jIkFO5jlkv3ELFxQNqy5ZhSPko7VOon2mTG4BGlnL1Ugh4Ser/iFQj35quNG9hCha6W5BE
VIFT82MX5JCBH8Sot0jMw6wzI9QM6Q1DDu5kcNWBmWRjIKtK862MJTg+1PU5VrZ9vycMmLykT5Jx
aJy7DByrZTG3WFhsBnQHFyGjfK4gd20xhEGiK+Dd+4nu8f4TG/8sgc0PGry40BDLEHG+Prcon1im
/Lv/nEWwDPyHWITYgqJsra2MhU5xUbSvpSVVcrHNNk1cyTIAwAMyghCVW5hHji3Ystxe5MHjrgI/
s5+w7TXhvSy+0uQb3DAjlZxlV1lw8Zn4fUFllIo/pYRrMpldSNrrIESFfrlnuEiq308T32e2ADvt
2cNeXf9KtbdDpNu4UE80JpTtWmr/1ZB4kfHkL1kQLuXuocVvtn8FfHED61u113Rjkkm6kOmw3hkS
5Xhvsm4oDo5n5S3g+yhDKhzIUX5H3Z+MmB4MKNVupXluGbz5RNxE2wzXVF9wqAEaLQd5nTdruboQ
G0e65scI+CFmRUc9kM87j+sbohHuRhPfFbm58qehnQH/ImYgNLnk8hKeLAcoiILXK2MHX+jmL9sr
yFQwLBLgsvDovxso2kka+FIwkqFpSMbvtF12zj2I7kHwbsyb1F8zbz/KjIancSUtS2NXqPs2xX7J
+EUGUgX0brJxtnA6EvyOvigUemPcnHutX0vjqojPpn5S5Wtfkxp0LoK35lD4s8nLrQg6/inLFbFd
GOvWjLEuHK0abeyUk7vYWPa1mahEnIy5lxzH7kq6iG1/FdZeI+UPwhNaCYvldC/MD2eg32xmGB+0
p4EF7oz+NQLcl+rZSrfiD2ce67OLkPKR4Fvox0oDVLgqHM9D8KdCpXaoxZyFV5CTAC8xxxluo3Jt
73b2ITWvblEtUiDTuBtRUor+OlZ2ntOQwNZ4IhZOP0wDoeMu8TANz7Y/a/uVEx/gqF28iOiQBtK1
XTExxixmwC19AUhxGugrr4485UZ4Fmg8dXxi+NOCo9qO2K6qRYhNXt+p6skJcQRsNSJiQDibK/Gx
gLy3CHRiUj/4HFwJPpoJ/9/UnJLwTyXmiYpkp1sjlBaa6AzAxu7/vBSE2XgOwP1oAfWBtBkuCs94
Ot1DORg6jckzhLqRf5BJa0XSIj3jTLwl84m3mmnTBZZDykC/5kJQ9y2eLiRUkfROmA7AZueW85cv
6ryatzrpzIdClsTsgqJU5cAQsXjLMXhRb8IhVbs+IWl9/KnZ30AkofIVPsZxSTGYn39GpKFHvz3x
P462xp24wCRHAuk/VBr1sljnSMWMb7ArdGG1w2waHDK4McYdcs3q6oAQlRdmIHxDRxLFDW7KR/4v
MjX6kolsE9E+X7yi6S+a/vH+uU6984E+1XYN1DtXuJOXFACLEQAfqQhtT9YC8+QVSp6yceiwlrMV
w9fFhPSuSi2ZB0zXvhCTKtQxgFqk9H4mH2XFkZmje05OYbvJjX1JAIvjHSftwq+nHCwk8mgO6FmV
YdSV3tkL5reAoAGJMMudCjPBhRYIHKi86zBVRvRy7J++Y2zGPJMvyMRNbTIJ6Hc+IMXsjEfWcFXL
d9KiZpHoTQrE3aWoq746ECKAVHGXrZDP65tyHa2g2ZuDpVXnWvnkcYHZj7StEPEbzvGsFOdCPsnJ
ExIJ8bnEkW3Fux74vpLeo8z0I2GN5GJR0BmX9oclbcj2xBGN2XjXazbK6A6B8a9ubPv4MtDtHNOx
h/AZo9WQv5JDwtzszRtiHZKrOALG6KvzDrX57VQbw8EM6erKggAbMHH+tqw6lx+2/gfAQf3zrOUp
Qt2ConRuJFtWBeFAW0FxOw/+31chKYEdOt48OZSqRgbOJsZvkPMYAQiQ0y1R3BpMpPUa6crasOjn
S0TH6VvPz+rb46h1dkglx/ACgjfTFPYkh/Kjf3Wy08KFn69gWPz8niLwnwYO9JLpGMQXaSr9Aj6I
tvXrQTdkFbZmnL26cSLJJ1hFqwkPfYP0DXE6IhMXiiFSIblV6nAqQEv5mjH0aQNKs35JIKQCBscn
6rPbX6XujrCCm/ADbaSraU+H9nHKVwDiauOnD/mCU9BiaSkmjDHeQzi57Z+MNFDAGOOvxdfU0q1L
SHjBOBvzkYPtu3jS4yUz0KrR/zXAAALz5PrAgV5DiBMmCouJAj1Q17b3WXUvJ/uLweUN8FGqzCbO
AbTOzYYmsJlfbMb+3erko6MCIOMlvhDPFTBRMFh0qBkm1MG4enRC8eUGLNKnZVzdhMRb2pdY/VHs
s5niKyZO365AgD36SELQa+Xoy19O9W7tWbse1/2wJ1wnllf9dOjcDvbiKouvlpmuI9BAztYyBuSM
Dgb85C7APi1KxkrV3uEfpJqgbnTvNDEsJrcRW4YPrGAv7W6RNF/C5+KnKPx98IHDwG8NMjRJCOGO
FERi5th01i6hODe6Rv5318MRmAuNiDE+a8/fNz3ilGAB/o3NZcHgz/RBlanESdXvKvM/W4jHwQQB
Bnx/y2CbkU1xDfCZox05OJt+jVAvoWicT887xzzr8iHqv1gC7XwhmQRwgAqCueQj3FqyscwlaipE
1aAWmkIsOVeh1N5B1udmuW4WJZbGHTxfhzE5Zh0iarhB7OBXnGD04QQXhPFts0tgRw06qHjM5d0w
noXEMeKOCxrJjdM3NHzQbMm9J/ECXDXPNioC55YEF3bd0MFiQyRmhhQdNU1l7WRrTRHhEGVCn0yo
WjNtantl+q8RSUUoHbhSkvRLDa8A8Mji2S5xK6bMO7OwvNkNAkIylmu6CSHrx00yfKfhqZCubfDo
kiNd7JxGexCOet2vRUcP906euCi9uvJAWRq3/CrT/tmsMnnzanr4yGqXkEfEFF+vzU5dmPXBavnj
yqUn7Ti7och5NpOVIy+/CT2mixIsfdiDs88C+uAI3VcWfX/vgbv6DrmGfxJZFpp5dExi4bYxeXkE
aY5e6lrqI4FDNDgBB7IHci7qYvbVjE+1/qY8eYVQSohWyOYH6ERjBUQeKTRQb7sK/aKZLgz+eey0
8Mpgo5eKLXsqfcyXa7/fAn9Y0hGvMSAXjxxJFVFNlDhyqmZf3fFgEXRYNaiJl7F2rFsisTi4VtOd
u0gMPybodI5IUa4CSIF/DF64lPOvaMN/q3KDvyIz5oYH44qADEuNg/SncVM6mCfiQjAxEfmfHsbu
HFKB3f2SGYh5gJ7VhvcMXWUtezOpeUbN5zBpfOIHr9kyx1cX8rJ7LrseNoWxoYD8j2fvQEONx7G4
Ulc+6O3ADuanXz7nDYMbEndSKj4jF+4BaWR3zijutqV1WM9yEDB2oujG0EjOaYR/0b437On9h9iA
++6sWWcMgaLkJVjpxr8m2SZgKwobhdirUyxQkGlEjXgjBC6ylsy7BwonxLSlzC7AW9Q8S2y42mrA
IM/dy58RAE9SF0/zmsofx8KVE1F/DorFNCx8wXLPeAMXwwAXC/uh36j3EBqPLvktS4by4Mhj3itM
s90wG2oq85qnjz5GJkD2TzbW7E5jxabWu62zZkwY6k+ckxzPvACIyMivc0NpHhTw5HyN2CiLtlwl
9p6fiHZIIZASIMt+2c3B0YWMyXNH7cyGI8Mg4rli1hCgoB/sHR4CMRqS6uhWFZcE8SMU55E0cyVH
kASSY9rehmeTrPjz9ejK0KDWG97nMn9ILJdd9VNGe8FP2QgLSNCfMRikwY7nS+zWanuMTQuwiI/L
+xf+0G0iJFjSyPVRXAadilAvoKNzW7dnu39jUaBAGEp8FcSrT99aCT/lVD+p+hZBpC3zvY3em6Gp
Nt+dls0Si8gDdiHhAmDYpYW0yq6qzQFEhHAdPoSA62WG6Zxc7dQ5BfHWTh8DU3ddRGgb8AImXwJ1
yCCL+SSMCDOq72olkXh9C4f4K/M4cHGVN8BjnPxJ+EW9zqx3Yu4xrArcNSFuK+VRcXvVGWuIf9EN
wpxIqvIxl4uRU1BgSCD1YhthC1Y7YJVrVH6q6qdU7hV7N6G51FSXsSpNnhkT98TTnxrXAhIozx7w
zaa5lh0GZ9lNuJ0YRBEZFE8YfmPTrpV2nTs7YLEMiRRYavenlUAHBkVCcGOTApIixuygOIYFK4Ci
YwausMaylrd3023rdG7zzJRxu6AEZDaZj9R+FcOT/nhvBhdRgx+PrpVZaEJgiTW+E07P9GCaeJH6
gzjlOfKEWTjnGhrHPfwWMwwxSfT6qMto4EzZcubU+j9Mm8IzM6i6W13C4V+LTJLXlcijsLhxRs+1
2sLL5jBXXbFpYPxLp7d4S1CRxvY/g3JbiUiZhofbJvUHvXTFxN7jMp/H/S6odswJY4NMqQO8A88S
Ya+jyNVbeK7E7AYwnigXsaXHNEkSuzAPQeN9RATFSD2siEVGzYH/Y85/LBAS8aV2d35FJkbvh1sZ
nmZstq8a7+FqQHQCrOK1ACjryNzJPBAjVxqSCg2Xk+ZA/lUX3uTwbCACV+iV3/UYB1FHES9v7vMQ
zucq5pwIROdDCD31r4HsvDpb2/pWZ39FxY+ok4C9yEXOYqwAj0pEngwrg79q8zNh8o2ynMLf0MHZ
x0FTHtGh0Bg/R6id5avJ3kFr9t02wOQmxEUSLT9rsZQxe4EgYEZkNd5lEQmxJ6B/WK5sBVXQyq7S
uo/6OyeQhH5pVZ0HzrdUYZwglkFG5WgMiCGHgOeCugCZx/8cWR8tCXPhX6D8eDbp6ctoWRNUD9vv
CkRDDY/t8C35oLTMIMiae3jxB0epkCXzpGKNFEecZC3u1Flj20eAR2hdeI+oiDBB3QLjZpon/UvG
HaBou5QQqYg0oKK4Bjyb0QEndylhY9k01c4pTcKk2kU6rmzdLaOzGe7AE8lOnvVLaw68xO8F+3ob
slvEX60G8pxGrt5KXT0SwaWb0D+aAGbzF8OjgXzDWrbWR0SIDjCBCQJJvgPjB6k4zVI1r1L6ngw2
73RByguhFDONo3vIV1CeIr4g/M+bPOFd3ffjxpk0RE/EjFxaGDeWC1DsRdduI1G/YHJGn23pLJvf
HsS/c4IUoDDFGbY9x9koz6Hom/RoynDy047zzTcQu8nCzBixef/HRViuZb0cerX8HpybGJpi5dVH
nZuVpU2kGrpKcZQiYAolXaQ6QUVAeViYUYbwaHxWjrROeoqCpn2EiDvkgiPaLZixJ/vBtamxRtNk
oKp7PT+xahFrx0WqouE9yaiDsg3BBOIR0+H2oSqLjgPWoN/bWkTgNF6wlCJ8hJAAW31lLgBcjd/R
8JYF6RwRWEhEvFoCMZFeZQH0cv721U0G4qMGcboS8+VLzDDxH4+7XJx85xR7n3Xwk3c0udrLo97h
FQCgMs4ZKEtcUIbA79JO/O/wW2N2U3cGalSalGEWK6lEAc52j72v1PYGXxpu2mKFl2hcIdtuhx9x
sDbUOgTlKZNwfYgOa0bEHOka7S57PLcmqQJF+Rdr9xL78d3sv0oL3TahG9r08KDMjOxPs+Cm1ck9
qo0ys8anWFQLy1hW6sWRt+Ab1irewHc0c31ZUELJXGoMm2F4iNi2JGZHRFJuL9kBED3xwt377O7h
sUxNVjeFf1ZLlgFJCRKzrroO+kVGmLfpz0tmt6x5qpZFsBh/osfhu+xlF1fgwBTEbj+YKbISgr2b
bcZiQuUHP5S7+5PHDX5JxHlp/cNQvgnn4a3zWDLRoiBFa68g1zOWPA4IgxQv/pSaCaMBX7V4FWxC
aobnf4hoeqOcWut+UiLAx4NpbbXxgcq0tDc4/Q3r5qfpbPSB/cROmL788FcTyK5/D5BAtrWDJx/6
Oz2l7aUtZjV9AjkJFuJH43PBcqDXH/GIeoxZcGwIawlRr/yPsfNajhzJ0vSrlOX1YgZajE31BUNr
yWCQNzAySEJrjaffz7NrZjur26q3b9rKyCQiAIf7Of/5xd3RLxaNk2ldBc/XScjSfu3wP7IWRYFz
KTbDylxrd8TQScqCuVFgPmL2tCHQmS8/Y6QLlyVZaS2ld/FifiKo13HrrwISguitO09m0VRTAswm
AksCQZEo1xT5znsoajIADHgfnE8YgxE7liNCVS3GMHC7xvAtV79xF3HLbVVVHGnLMX1PGDgZWsu/
AcYAOoTSTljNGYyMYrEROtJVS25gRvbOmwrVIDAeZvjmFqdhgMVLedVQJ8uL1gFOIZMN/c1LQL9Y
dDgNPzH4bKZYhzK9GdkSdH9fmDz6/GXI3nNS30J4iGqdH5T21on5yFLsjgrzHb+DDmt9A6OgpoQN
EjxVHxG6fhe7WDeuZ4NKMAFqpJadddN28PmptfYvlhtPNYge/BYnCmTYk5JvSnmSg8VYJCZ/ugUV
DLlk7hQ4pl9k5SqVjKfCe6ShQ00MSQpCf7Ospg7A6E6MwRx8Eur8mOlfSk+iGpliervw6dHdkalj
cY3shXrU21OtHzLCxB8ZZlTNSuiYVLy9nRdAu6cqO/CWW+rJLFss88BQLma+7iV4X9O6WifNe4Fd
W5JkPCfMw+FNEiqXCTH5TBaU2I3RPCP4EBrm9QuzdaHh19E0909QABkle/obkwnsdh0hvlozdNV5
/nn/KGAEu9JDSZcCAAb896PLMNcWHhXWlRgvMb4O/a+gO8bOpl10IfpOs0BgQyf01Foz8KEqWvbs
siFht80iUE6qQ9jrnpZHg94CgRmLBVgfOss3sF0ObZAuqI4Q5hkF4VFt4xHIpuuOwg6Mijs4qBh7
kZ4ZwfNAFwWNJnprn7Af+QDSc4tpMczR8+AJdNRMGtfyK9XuWQ2+KxOnKwWzAIUfhDYsIijOKDh4
7g3Ks1JYh+cXia5DljeaqqDYFwnsN7nG3X8jfYDCYyITVGcve5BOyaW4hRMLVRqen6Bq9Z4pEX/z
liefEOCgGJC6JOEldfBgMrCYqH2rCy24GEC79VHMTz2Akz7YOvEjH69/4H0+sms/JB9vgVmhFH2Y
2sojPyrnUFBeKZXD1bCwhj2IqcPwZ1z45qKKj6nuTDRji7dcM4JxUVotfLpTparnTttNTVLQbfWI
vA3QOwEQE9wgMTlqE+75Ea59JrnUjfCvgrUtoF9O5qareHpXySZ2fI/bBVNPIXZGe61vCuWiQj4d
gQrLvJ6FEIJIIwZoCnEPYu3SgjW8Az8nhN1cxEfZ0xzjKgkyao46sy5EgzShiaYGYmwQCuq59MAs
F0I8HRDT4ASanmVT7Uf7+IQBf4xHSMSgs7sIHh94jhrhWkLLwX4sBFgVMywqYNgUGgdgeEqeTpQQ
Guk3wQOXGI7wNrKgc8JOxwmK+yvqSrAWYtemUjGlXJ1l2Ubg0qRUAi/F7oda8MJ/9eML7rhMhXDS
iPkgRXJXimeFvq4iQGAUkjAO7hirLSauKerBrcoftvc1jtVa9pYhzsy3THT77MuoEHIumJpU7jh3
k7dIRstI08eUzuKN1kbhnUlYmIm0GDOotsfwEDapghlWnXHymjSs0FdUDp6fBEzQTP+FJpy9nF0C
R67ekieqTi1G0k7ETMdz3vPsEVBEVpva3CULDLzSFfF489bCiG8hZnFAMQrgq+j1EpqCAfOelBUK
VVCZC2WOIS0SbTXWO1Tv6ISZr+U77LPQgJjZLBVWz1gibCUTqs28KTAxWMfoPWTj7KMAwu0UQqkz
aXuHRvdc4JrBwBQorbJW+FAhyp9Vw6a5oBu1acNi64ht+5PbbECXDERINnvNMoS2JX1VXbX082hC
zhi4DoxyNBpIHbIzG0ujXgPznsb2SuUBhgzKWZzAhYsm3+oyMIGx0FkBFuwn1b4FSFUcBs9n9u4o
SJ40i/1k+TxO+vbs+1gxf9i4aaeVOiXSa1ao7HbEHcgmG8x9qJbgToF90DjcIrwMyuwh2we5W0gK
NO9pZN9LiuGmYY1pW9zn5gXYHeXhPCWsdcZ7OXeaW5hfiKTACa+e5Dh6jiFzGLxulnm66xwJ/igo
J+ZcBVsjds4rR34ef7K4xImiOwdGRYMLjYhNVUzGIZZawjlV3XgoYscBGDg7BVik2iVqXKTTKEHk
XRkuNdligX1GtIASrjPlwezvVYqz3J25thRCyNa/U41oGwBI4KnAu3f5Xn338yV2G9i3cwzQi2RY
480ryQcI2yLkeXLbzSs0gY9gPDIyHBicV2yNTsC0rjoN+cGOnjv7M2wfnTwuCQegWMtjaF7W2fDY
BxRsmfZys6DLTlwKc+JDdBQBUFb+fsC0PD+X01GasiBwGAgrTbhqTutQmbm2j7Lo1Myp9twjTPBY
A7KmpmfwoLZfCfYufvqRBa8SJnDlOxApznEG8cU5aMLJevoc7D2Oar7ybZDh6lxCeZwG/ZuB93m9
k5xvo9mp5lpFE+DeHO2iSd8s1DE9hxGkn5WN6vagqjOEhBr6cHVqdd5KiykCYCESpjvFcCRID5r1
6im84bCI5GEtzcJ5ES5oJMWBKro6Pjl8sJnkXkaIG1WLJgu+viHG7fVdluZCJKFKa2b7KkiNEmHe
e5BOiH1zpWeEfk/UrWxB9MFSY5P3HdsvYyEISiRNMOVdQacLJtmrykiy8YkGfbKZmJQYMrzJwVbv
FhrWkEnwqWgI0ZWzWTYMzFBBDdeeKdG46JfFAnJGvmQhmquOuX4QPgvgbKAYDRh7WrTX8giNVsel
rJ7nUIOx8q1jwI6A4tKsQd6f8XieBMq+kwGhABmdHoeDi8VJkLFUYrRznJKQaSjLKbfAepzVsGSP
Fj2Qls5RRgtjzQqkhOo1X3MmtMESkD4aX6oKM8ldqp3i5NLgJRBsUd9IxdxguTPOmTkLunLRGmFm
TyVR5ZeEjplwH4Rz73oawdVb5rTbCouSGdAUEwro6j3+mzR1VfiMuUufffegIhZ9hlCq1CpoXzK1
yc9ReP8MuH7aqtokw7Ikjw3bn9pm72Zu4tYfSfVozbM/8Zb9+On7ZKigPohmjvGewKItrz997jbw
AxtxAFF22gs3pvbYQGIg+AEg8sunV7PJumz2FU2VrS+j/O73Z2XMePPWBYsvbLeKdx/9nX3XnZU8
+ltTLWfOQCTWS4XHrRhQM0lmoxV2iXIFm9LcSw7EWuHkxk3uhPGTIHAy0yJBijISZ07vPSG9rEyo
bxqT6pynQ4ReyIDCnzOtNYjTBMuOKC2w2sNVAPU/Wph2OLaw+DMmYnm5BDEy1LnOfCdpSjKzM4IV
QT6r5TO+oM2MR5YXRwOBFm7p1raBf65yRxOaeLm9ytgiBDD8hnoH33XS0o66R9G94I4s6M12uxDT
lpJQyNJgHXL+l0oOTNQ9RZDwK5i6DjPZSOLFxO4JOHCcc6vwItCrlU5EYfZZ6thmSBCvOL5GloRm
8V76Oinp0vIBwg3MPMMC8u82Obr1IXh0NQEc8EnAoaP6ElEseYb2RJePxeqk0hAIe4iI8AVpeggY
tCGEJdTtqwZjqD9pGIZ7BHt0/a3Evj9HEbzSbhnGY+HFUMHhhqOanxR68JxSIXobsQyE40vdCYe7
vI3k7FDngFNr7OlOuNTLWV8fdTGIEAWi/XrkYhqOipuWIa766vCSoZhTlmJwEHGAYf9oGzcCIZk3
b5jn0VftCpu4+WmBX6hALlydrpamThuusb5h+CCTbHH18tefm488wPbceqwkRzg80D7zpLAXjPW5
GgKCYrDYrdxziSJ/nsobWLeNfEqb1WDN3RpvyWXh8uem+AGAMmnx2rWihZHvc3qRXpNhP8+BX0f8
stJty/300QIiD6HpVqbyI8ZVEA8vHL53grKhCIN634DL516deG/1u7XczTHeFXYvkDNhaPg5OZEv
HhWMeyoHYlaXCVSUYjk+g8+Qn9RPQd/Zj2jkQv/Q8OpV0YfVPYJw2iLcqoAdrqW/k81zlb+mBXyp
hTA57OZUaw2zp6LqsOLDkqxYZPYcv6oih3Q+d90dYEgXvWlCax0waUZ8q8lsct9Gfx477DYkhnof
GsMPBWHoKrJWYqY9xwI17qeVWlIyAF77u6G62og18FIn8dRlmWDMEOMisfZYiPqu4hic4dPpvwMO
xQwCiOBAMgRNn01PZ5wrLG7yNSKZoL5Wyn7QbxZuFWj7YIdG7sLjhW2B8lZZvh77dRrc9CFemvpb
pj6zOlUFeRVMTtHBjlCFCs52C1UKLjX9uMT2FruSA7MnTlPRco1oYboJqSFPg/pRKui65k1+ckht
DtRLr7yrcE0q3u2gmY5mMHHs14FCMCI0aem669rfafqr4p2wf5Xdda7vYnMdxjszuDnWFQJbg0fF
66isICP7/iUCx1eso8cboK1Z1rlz8YFVPEBR48GsaCh3Ur01KJ3xk5DdFWLmYiRDa1DmqQf1SB+A
RGFdSneb6NQedeIcoEvH86gk7Haq0xDF0GV07dZLx3FcSfpdhQwTg1zJEiht/Npnt5xuK9tgmhY1
or5ofW/G+HlSPvfQheXukxsqNaRIbFLoSDLm9SVZEHaAE1h29eVv8rqxcKzMdesv3WKW6ROcqtfY
Qsaw+zIYnKZ8dDG5rVeC+OWah6DbjxBNjEWavQ/KbLCvmU4lPuWQZcJl12tb2coXjDDV6lULrmr2
PGLFxYBFWgT6LMZ7GL7sjAtQ7DYeJuWv4FBjTIBf4y4ynnUCkjxAz3faD9fnTZiNMQEdrza2BOZU
TuadiSiBz1m0aPuwcgDhCruzXx57tFMwNVuYNLSRmA2bw7YntLrEcgRgVWoQ0iO4Co/YG3hNj5Z2
5lh3Jabk2vkRii00EhkeGjbSRe9dV79DPmuHAE+2PoBaiMiZi3c+t/DwO8YwlAAbZ7a2SuRngiKH
+ojxc2XsgLFG80iGIggsWiq87n8St/3vuONlHjGDfc+Gz5iGz0yIypDP0Gfh0jS71K0n00q6Y5SE
SiTNzjI+J8mtsT5HVoFEBZ8ICmP3DD8hCKh0lDVByZF6E5Q6G2vVZy5JDiceywzlmAkwpMeEJW9n
WKxP3e4gxhaJlkxC9UvkhITKbfCvcKk1D3ouLgC7VjmUMbDITq/XUk2lLbC67DNB3EKhb1pLNgcx
0moCDDufHTxRudXKeE/qJ6fqCApiQMP+7fscBg7Qrr116w05NDwtvVmIpl697v0EjwDc/vmLkbbl
zcESxcWr8SB8rrDEqsWkIS6eKgCyuDImNcdKaOxBeHpMj5TuNQmNp1gYY3jfHH/4/PQh2STJDetP
bwzIaNib8SmW7/qIyVd/DdcSX65bZyTYMsQuCWnfUl75xXEAy6ppcjPz06G46rz9z4UD9FdvFA8g
n1eeuMtrDBW9d79SvlaHhb0YcNfSjcF9AWfaLqC20JGDs7bqU6+0AA2YV1ySednvipQ0qTldHNtV
Q2n1E+Zrpg24R4IZHka4mO1sIqYbzOrdfMXQg2zUMT+WHXx+TkK411H8hvYriSFjL8jccXXxsApv
q+MBEaD9FvudxyiJu6eaB0VZqnRs6KQRnZR4GrBx7FT5SwDBGMOV4V2z9+xtFSaiePw6bypSyiq7
+xLwOybt/SPWERpi/OYvS+BqZ6O3d5tPptzFaNISe6dx8K2JQV9tbhKqNeTP1bpT2e+E4nLPMhmj
FdMlNjZMRKhoSMsFzBmw0iTPBpIiHsM3BG2YfSo4OtlsOQ5odbpW5A03POtv5KdBBfK56/cQLjzV
/U7v3sd+o5TENc4oAG0ZII64B0Z9Zcff7r6LDjfTBSCPW8BeZEC2jigY+o2BqfZ27OEpUD4DbQKU
OJAMl9bK55VrL1n8ZSiXvp3he+J8gbxa2VeRHaLg3JuboVnU9RamfQdnsIIDJu16/eoAgxIQV111
Xgs0ueG3IgMAZsBO1W1ML+7D6KZ2wKR9a/tHEJM2XcbUNA2gSUBSUPYgxpYxdUwfxRxI16Ek4ivN
YKPFxwpmI7YDySokdDD252oCJ3Mdkl6inOoBuGg+pgtEB40EBQfnQChT2nMKOby6tNExCF8HqCNV
BOAwtk+lsa8lSEHXFNoDhn4ZA8qLyHoB5pHqczFshFk7RU9PQNGaqZ9lTe2Sqfgh8M6ufKuLj0o7
B+qnFOCVDtE+30R0X3Mu6YdHCb1e2c7Gdunpy8LitY1wi9+5KbYtz3EBYxKZJph1u+KFxDOMCTiW
xdjXDtW9p6AvMWVpFqgzkMd7k1p8ELP11yU2FrZ8brHJYTMaQGf2bo4j8sokq5vn0z/VaCbmItm3
dvtlSrAjEBEjSEAYxLvq1iXlQd4FAdxRYkqspaVeQ+nFYfvHalbQDVcKqF7V89J0i4EwjepbD/N5
ybzEHJbMORJUhx3mQEvVvfbZrJHJ3FlEnYRZz84Kvkb4cG0+7weWwSTPJ9R/aInyeMXuazofLpPJ
8NmO5wS1mMWa2Pp5zVkc4CKADyN0W8hgOaYGwXuB2w3C/a7YBc1CN+kWt4hRzeTcVwkqLUHVm6f+
PKc7t6iTh+c6eXQqB7Fl0DUJayhm/VRbIRHkoK/ZzmovJgr2qvyQtJndC54mZJcSzwuzPZoqTJpw
X+gsLRu9J8KorYI5QITjMtpHpNVYT/HSuXDhWyj1+gofTdoHnVyHFoIkUhBsXcTUMTlIUkgG47Zn
QtKgFQ7a55qPPxroOKf4VrXPYUQQKlBghUXfaC1aHLSLRduvMePywnlknRuHyof6QkFZggqwxUPM
h4yJqMXYYd+bWAsN54e23UraNW8+EgPD0OeuWktDTHd+Z2AYoo7hfIr3EGFrbWfAr7HOxBAwIOnY
O3EeTwKWGjXJhiAXfXiU+dYGYS65WYuu32jjLu8Pg/SQRKr3R2zPwe/JoB/lpR6+w9WxZIxNkHHj
4XpwhkXG/pgiMtAQcDu3oroMmyC9d4AWYNQy6DsLyqy/8YQ0MdYsZxyg8DdAjGKc5IcXLgrygRFu
INM6dt92dkdO2oCA+R+uw0Jfxxhk6DC95rnJX8JHg8Iy3JOfaTHtCLuD1Z/64jnrbilvTJXjbDR8
SBYujOjv4+CR5DMcay2emb9266WkAs1YD9s8G8CK8MhpGaDPEC+b08hOVf88Nu8Gxi2KciXxoLY2
2bhxtLWeVhN4snI1nUAeIkpGhnwvIF8M5g37gHENqyGFckHQSw1JYp9j1OsB1+U0eKZ+6+TLmD6I
2xNVTqctJQ4nYSsYIsthfl0yFuUrMX5PvesQPZvWh3hlwWLDF6GjJv5xUtCvMCwCazfKc2lsFPVE
8Nco9gg0MlY2D4LXBqpVwgnf0P3HPrho8CqqUFQHNL94nHkNjItvlzYblwtl33ovyfAVm+G0CwBZ
epvQvYPBS5zNegy14gQT8GNuYFFsl5dhOJPsmhDgEX3wBPDTJsihY07T01ihioMVgmcozE1zEWO0
zb/ixYauz7gWn4bcJkx31RFrTEEaeR8OVDyqUejuLFcaIh5KqeIPY7nAnhduOqFuVM9MORK+U2Mw
dzZEpMR75Z5w5k0qdrtV5DwXOG3hIqN+luktZ0xhQaeVr/SNOSaQTNazFQs811/49HGwIQWd97To
D/hI1wgPvdeECDAXF2Wm2FfHQ/mOSuCkoTbH/FZMUcJH1X1xG5vuaNmbIHmWnQWgKNWmHZwT9cit
sqUdAKnvYeyxSx1crXfIMaV5VpwKsF632zTSAVRvAH2yy1naunOpOmPx29BbZXu2YoKxwYEhC5eV
GLcgdhYLx0MWyB6gfbIN0mF7xKQG08rANLV4atR80ybvI5AkkiRvOXbYK2wD46YApzQMGDrMedDE
WZxguKbt/QhLgbtkrhMvAwyhgcHUV2PSwGBoxjfCo1Wqn7t2My7GcM2l4/5ZVF98QTwohNcJI70C
o/2Vqh9LwpLbL2XYutIttw6Ds63yrdmeGCJgihoNx0D9MqKaN/BUVuewOqvyLU+PcTeNwKlSKI1T
3hGvJyPiW3FvZnLtOO78hTQuMZkv85csamm7GGt5mPciIqmZAWrPdnYe7GMO4h8mJxUMEh6v/uHj
/TSioQaWx2f/rR1X0QhpaUn3g24nky9hsReZvAZJcyO4GlUVbGZclhXYyy1+o8vGejbg8XKX2U7j
ZC33R1XZE/Djhc+6Oy6cPJ+rUUiY7qGDuq6BoIVUClyD3/FxFOsK0EeVoyhYZ8Z7nFgTt7P3atXT
Ga4VzLG1lVG8aVjYO7q0shqQeetUMPvOEctx+tF5wXUhqpedhClv991KZ4y7dP8wQDNB5jsrykve
xVOpthl8NytgVrP9xLwP8lXUzhuw8Rrzr0WE4ZJU1lCYPvv8M9fwhZjX2iZGQTcMSLG+dYgAqfcF
K19ykd6/tflrU4MD89WBZA8U7gZTLZhy0cLx7zL+fCroMMXkbEznZbitcdyyebWxGbVMGuuTR1c6
TBhQ9Pgk6ytZobmIQGPdE56aWrRHBlCV29j60A2iUuAxxtsxX3XmvgCKltV7hH0I3ns4dmqz2PhI
K6ZYoIuQoRw8binno9c+vikWLupo3XSq/IHsO8YmSggkC41eOfvda6cunZ5e6Dl6z2xIWjW7jo9Z
VPUwGooW6X1EdKzDKbGEIVC3IZcYMpNdQt6ZB3xko+ScLyH+PCp8V0PEQ1s2oDyH9Qfnkk2mGvde
ccowSZIMWiLpLYneYJrRqOQgFlD2QGEckgeYzSGwg5VQhDOZ+ZFcxGxd645Ur25Za/OhWefdeyGw
mxouXnPG5FBzWkDmLWefC3AdU7812rsLDDaC20zqjgE8bZQf3QY0Ge7GTpZlsyRdhUORQ5Xzy08h
aGgwPFSWofJiDBSK0bnBcYZzi9GyJ++FSDGFKsKslpdMBWInEn0uDLo5N8X+6sHZFzz7xFj5JFNQ
QGhreuRzZ96EKkJe4hWGzw3zUL6Z15/Mfp0XLxmFidRC8uk/BLUmrOaEKYL+czS48No7QHwTgnjr
C6HviyRsMqRH6H5bwFkZ/KNd1t5HRFISaGrDduT2F129WdYlk0EzuHcKiAwbIMmjBUQ5Rkr6nqxi
YRPgclnLqSHnQEIWLkmEAsT3SiIXbhUmL8n4wrB6PyZLz8hpRV9r/URNBWu64uwdx7nObu/jXgH8
4zsEhb6P5SEw1ywmQTZXPFTcJscuqWe2ROY49NOSfHEWrVYLI40CyO27897KAOgWgn4CruzMHQIA
yHR6hrMWDve+X9O42fpB6k7d8FkW707w5dKDFCbZBdY6zZF3XDJ+Tn5I62DwLPPkIK6KU8wkoGJR
Bxuv3svKOzCYwMSInn5SVpn4uatNHd0j5iyC5PYilQq0H3pNH5MOCbCImQgTq/D+47f//Nt//+ej
/y/vKztm8eBlafW3/+a/H1k+8OH9+k//+bcrRgJZ8vPf/O/v/Pov/rYLHmVWZd/1X/7W4ivbvydf
1Z9/SXya//3LXP2PTzd9r99/+Y9ZWgf1cGq+yuH8VTVx/fNT8D3Eb/7//vC3r59/5TrkX7//eGRN
Wou/5gVZ+uOPH60+f/9haj/v099vk/jzf/xMfP7ff2DjGWDQ+/7nf/H1XtW//5BM5T9UXVZly7RU
RXEUXfnxW/f1Pz/SLcdWLfyvbcPRLOPHb2lW1v7vPxTjP0xdtmTHtiyZf2P++K3Kmj9+Iv6Y6mB9
aTmmZls//ueb//IE/98T/S1tiKbHDqDi76o/fsv//qDFN7P551xd5a9pjqIops2nyx/v5yD1xG//
H3No7UEfOvrXm3c25grjRIDscaJgfeZMneU/3Jk/Lv/L5ax/cTkHVybZtAyHL8ed/cfLNV2S5FI4
FFPeibXkri2YcstoxnnPW3eC+w4DBe4LfBFELOHk31xdfJk/f9l/vLr+69UDpXGVpB25+qSdqpNq
AiqykefaDLXN9N9c61/cWEfWVEOxNQW7BtX59Vq6prhYTzrFFEPOyTj1J+PSPAaTYqvNcBU+//XV
WCh//mKOrKu2SqQQ60z70221zdLpghGalXAbGSrCW7tnbIz/+iLi7vzp7v1ykT/dPRmfuzAduEhW
PAJ7mBiO8vTXV7D0f/VFVEU3Vd1RbcPUxPr5h+UY6rAlBpsn1OIPo8rOqigwgKVAbkyZYhxOCI2a
O0TzPMLeGh5XDeVnhCFLqJa3ijq6GoLBW/yPLRSE4azNwpnuf6nyMS3FkAArJoiQNGfYdDfrSqkf
mu69Nnpxp6qZyem6UUjbpqkHm0Bn+9036Nuq+liBOFmlw/CFVMo+uOhODmpBBYEIJ8Y3IfQz+uYP
vJhC7bOum3VtDUel72m6laMbdHPUASud7lTB09kYD1lpz/0wX44YQ3X5u4k0Oj9FALyhdDVAEePq
zVgF47sNHEhWJn5zvq5MjZKEDzoh+yaZb6OS7jVLXjeAQIGizWt6Z62xUHXzVwChAututDqmlHtD
/7LKw9BsI8wiKgBkD8i4x5qhBfZLCCHw4mkTM7T30VTjCB5+NsWXTk5GRImVM3d2EzidyZshM1Qt
L1a9JvXxKTbwrJOKZZHSDjozButTGy1ZjkKwNG9yQ2Y34p8EQr9CbFjR33P16ON4JrtiHnn1aVMT
GZ2KFiEZxNt+gNBtKy+xrzCb1B9ymk+V2oPf6b44UjRrTAqCPDE3VVHQ0tsHBWJ9WiLwgunn5fA/
84te4cZDHwY6nYPmJBXuQ4aPQQYMQKefDj2XhH3ogeW4HfwnDfmqgq4MVkpRr6sYFRzIjISJG1yr
p9ZR9iH2orF3ywHxPXwKsTJd24GyCCQd6i+JxZkGYb6c6KTLRFDUu2HRDPCGELEkwaZs1liTpDCZ
iD2dxgAcFXI6g0ocjolwIYQmWxLqmynh0oUhEzgfUXcNAElSKI1CG8IlLWyla2y5vLaa5birRGON
cU41HaGs1hQFbX9M00MVLLsSUSQ+0+7rgH9LCVHLpwb0O3/aEnmdhc9SgPjn6GqXQZjLhriq5Ezk
W8QbDH/zpJgL2m4T0hzYr5Hxid3ZXIE0k6nGTvVwGh+DWT1IBynyJqH9UWYCZpJpvD6VxJpXvnoe
PHWSN+3caoupBVpTN7icFadWI5zhkg3SWumOBTM+EzEi1L3ENp+tgQdnJqsIEwgkeE9ko+HWdycT
gv4Z30r7QozyMgZk5UGkOsOpYlPDC5Px8c6ra0z9Y3NjVZifVfmI1XMMTTEwrpnzjboTSBbBgvkW
x+eKts0Yzw77PcSvQnBIomhexdmp1I41JFC3e8sHwqIVZ2nk8BwsIiEYqo2wC/WsAO4Udo6M4BU4
/TBZ1OyigYkmj8qGNgM3zgPk4Jln40nN8Dh7ifGa0K49IzVPwnaG/8MdZOj8pcosU1YpguHPYHQU
1yRLUNJrkncqcNrp010E874Ny6uqgDJozKZsH+mn9DkYUCJLdLmKjKf6V1Udat5ITV6b1dtQfQ1w
KOsIW9w+xCWChBpe0hwrEpuxaIzOO1N7/IphEqL6GGV3aqi49h/KknxYI54pdbFu/GgW4rAhu+6i
jNUvT1PWhe6dA92eaiL0y+Alakr2WeBUqOsSw52oZpFJ90IY32M72N+kvl94Gnbtt5Z0Czy46sYj
fkFEdCKh0hGndN7cTN+V9t2rn8f06OIWIwVnFfWe633bIalsCJx8B9PzfOZgOGz6m6A/+5i4jjVA
zjBLFVKfRhXrIOYeiruTBdWnuOETu1AR1mXyccyXXn4duFkln9HpFOAjQvbcWdXmjKdJlB+7lUkD
V7pAaDsXSMRlulJ43yZ7WV/4Ew7atcpdbH3yvSXQYdTH0ss4nka0FzVvb9UBLY7KVO1r+uRxKlCL
DnaCgqqQfBS40S9wxgDgQ06NczUu5Ogtw28xYMDWFiq2KR74nw6ZGvc1GAea7a29irktGapYCXnu
zW5FAi00AxfuTOfug2LAxJytAPmkn6tL3Haf9JzxpTTOFG50ma4q1oBElxuXJZmrzMp6a612NrDd
RWs5MRkbev2ucdAW2bgYtwjdZJp35BHpl47JCR4Kw0vj3AIu3XcPFUaJmyFrhFuJ3RFBtGgQkIsN
jJjS4SJz+pnFqksIRCGuKpfmbSZmJQejcNZ96qInd5ZSTpC5Ls+UPJvqLLAOJw6WH+b6INkcaj67
RFqeNffDIW82x3VaVWETeY9IAJjFOJP7l6hD9o7Dh1yenPrFKT5bzEKMylqaBTavXb0o5ZipQc4Q
Z2CbVe0ZJ0wiFO5lDCzk+gujVKdKRZjKSO1nqfMMjnAWIc4YlEno3GIcgYdkonlINjKkKTqec/RQ
G9lvee5UpLUpZojNOlIDjECT+aA58yITlrbcP5p/9u85DxT8QvaBrYkcJbrG7JJvf2hmfltf5TGZ
VlG8ikOZ8UB8jTzyY9IXs7QexaC8qCgtMildG5jEyRak7ubQqbCaq85asKJmZqByJ919HuBepGez
luy1oXwt+q2ZRltAojU7N9/GXXkSx1rplJtWv4QWL5P+ITvNYjTIOYSN7zAkNJ8Ho58pJIcHirKi
fwa3vEm2v2xKx35SO+jLlvIcBjbOGN1CBl93gmwHc/U7gHkr0IKZl3ag3sZSrmEARdhTVDWUjirC
Xi759HzsdrV41ZYee4oGhsXZ7abMCcHodTOH3VCKo2fE6aandGtyfVsb/lKmW2P5lie91a+tRHWi
XnsNfrNEmC0klKZFkRsW7VJPx6Us54SLMRkDgnOAGGqIcx7llco6jUGMas+PcEST0P5T8nGfN13k
XEcNtUUt62sdd7JxvOsND9i0pZM7ojEY8+pZ6+yDrgw48Sck9MJ3MgwI5FbkQwmoLsFofbWAem4x
nKQu2yd455YAQ6OCHhXqbD1CgDM2alevvRrfLDeYmJ3zVhslkt/6ZIygUB7265G+rBnAqD2tTvtw
6/wJD9t5EGrnWg1fnAbVjQpU9tf19T9X8LYNt03TVUtTTcf6U3U9xJUTOFpYTqn6oO/BL013f30F
Vf6nJuHXS9i/FvAtC6vIC4BefREfCUuk8fGPUFwuLrqD4U6QyMPakW09lZeouBd/fXXln9tL2zZU
xzBk/qfQQfx69ZQuO/QtrAbClcgVGCb9FAurTbDGgWczrvGmWmJYdrD/XWMp+qtfW6Nfr0u7/o9t
i6S3oxIZXJe+YiU9qTNl2S9xK5/rc5TJ2J/8m+/5z23Sr9f704N0VFpPRBglxiT9tF0VC7ILj+0a
UdY8mpukzSGE/jfX1P7V4jFMS9MNS6HD/HNDG/m1E9cEAPEdMSbc+Iv0Ofto7/kKivgqPrD1/l/2
zmy5bTTdsq/S0fdwYB5uCYCzKFIDZemGIckW5nnGK/Vr9IP1gpxZKdE6Uvl031REVzqznClLIMEf
//B9e6+9UZD978iunrOfpDU0q+YUEux6B9R6zrYFgrPgqFc8TtlXdYXfT/bckH9enDINyzfnxjLK
I63VeXHsnPOV6vYb/6n5To/Zhh31xSj78EYYomFSLtElHqP31yrKk6Gnclc64omF6b4q77/4dH8v
HfBmyOO04OBakiWelQ7MfjCFVOUCwrJz8Rhd+3MEJit/WVx6TvPFmVuansjfxu4/V5PObp1a+aPQ
KuAhwAtQjKG/XDxki+CChEoq8ch6kdRQjumeDDan3VdX//CJfXP1s/pTE6atJE43k4Zo7dAUUe10
3rOJsUd4OgZpSBzb1y2kg+qrMfPxbaZmYqkGn+RUmHs7Zmg/KsIYitNDZK7HVehENk7OPQcShulX
j4/81dWmr78ZoWOPerosuBriBOT1L5K3EF1UYHZ+579oB9Zpmy70TjhQcLhBkIgo56vX8OHApd74
9xueZrE3L8EbBzUWY16CCdBYaG7NPnG+GLofPYcmlUxdkWXdlK2zS1hirUhGJ/NsrOtVskaOYeNE
mnWrEs/xF9f6aOBaoqgrmkQhSZTPJntzEDP5JAI1ENdoVGzzoMy1rXbnuZYL/GgF1ZmDIRYDYx9/
MRe+/ujzZ4ZamGhIcMcU5fxtBqasdWqqlgTCVS/moqlmcIWXnMEfKT3stXmzyPBy1W6yV8Hm+Bti
3DitHMIH0/3iJnx0wy0qjBp3nUn/vGAGxkqwkmraND9gcl91F+VdeEx3cGiW/42SpmmJ071mA61a
2vm1Cqvo4+HkVw7IeryLM8AcLh7RmbHgxFGDOHt9b3/UbrjMf6bXdfnzZ33xmP8HtAokjVFKT+W/
6BVcZOljlL3tFLx+w69WgfFNZcq3LIOVTFJFabq/vzoFfEVkGbA0avWaocoSK8JfjQJV+WZQY+a7
JGr4fDAMkL86BdOXZNVgWBgqy5WoSH/SKeAhfrdQGLLIqGbrqMms/RSbX7d+b6YPwxe1gb4bcnP5
UKGucJrNQXMobs99gCLt8mIg55XdtXdt2kAIXAwji2BhkG01H0PSOobZ5ui1so0feqEsahcrBF2y
crbGCQUhYd59H5ZQqtx63XlLTV+LjYMipdodKxew0TJZGq45l8gxyxWYApzGjrgeOLPlRKHNgMcg
lrho4dygGORVsfebtw5ULdShBCI/aLC4Dw0v4YCYy8VmuPBXOlb+wKEysvEPSkeBYttsAmLpZ0fC
JbbiTj7EGIfENeN9Lq8ROcCSyh3tHnM+nnUXttCduizXZBc/BcSANcsjLq/rKShkugKUdOMSb6uy
JRkAhzMd76v2Xr7Abj4DoVy5EplehBAc14fj0ZpdbKZ/gUGzJT7ZfVDtbIYrcFtuyQFYg2TitVNh
mn2f39x4sye0m1vw4m5yhWp2Fh0L2MCUrIBpbMQFzVc+i4AsBgp6R3/OPaP6xY97CGY33KsZyiYM
tgZQLOPZmkHOJ99m9lTeK050VTswmbfJDOEvyO7gVpLTq0DH7xgiFWg8+Ocww5VD8UxFY5Uv643K
yknVWJlLXITv20L13LNlWFRLeqWXI3c06K5hjJEmwjurbG/mOzj1t5D+WRc8gjB6iCm3XryBa2iu
5etiRonVcu90NtKHVthUrn7fL29uhKUEa29BtiCh0cE6ZM2mMEWHxV/1i4li6h7VfI6l/y6mkxWt
UTLN9Qt0SDWWRZB/67lKJIyBFREfY+SQvYoK3Jr+0SMrYULrl9hxNP4BQvbuNqZc1K/4NsJECugW
K/W6u33dH7Uhdh0HyF2Pe3wKGcLRtPQpYEFcrAEpdotCdIxtJRKEcIdES4t31gFBJywQCLMX/la+
UK7RNS4apF574cl6ykbRIQmDRvCMVFp+I66jne8Il/S37VC46DoX/0K0zeg0a/Op32za/B7JAVg4
Etq7LYRJGGcaeD5XtTALuLJ0oVSrRgcfCEedwraMNwefnzbPb5pHdNvatr6s+BnZqqN80EBeXdKE
X/t7buxWw07ycjrwI52nETfpfr8F2pAXNj4GR+CBBxNZI2v/Drskv5lQVZBqcFq96A8YmjkeWKsT
hBGyPl1lHc0FRlQZALR1teeK7zYdaYExzAAtZp+yuXfIcLOQTNCxMZn13xlmhTYL7qQ9fj3t3oFI
cboWn8P5rMbd0i6apQosmy4eZX7tmTdmzdI5oZjzPfGj1sz2og3ddO7OVF9zcFRcnm4Fst6nR1ZU
boc7agMVQKYnXhf9IBwE3zUmCsNuv58O4d7b9D900y1+Ck9Yu4g9RHNFOZnxgcXDuyP7Ux5uUCxI
y+GC+rA9H9zBhe1Rr0bnMp9rmydhVl3wnASb8AdqnTXaB/0xBb8U/Tyl3BKxs837+CkRZpjxcIdd
WI8UrimEhXv5StkH1q0SrlrCnwnfsRGkXcj35jZH20M8W9fMnsWVBETnkoBqY2F+B4t3kYCRBA7x
JO9XyhU2Vmnnvyg7c9/aijtcK+tdsQqXGWgFfBxXRrSazLtHteQNQYasZj4HYyZh9/HRX4aljV1x
du0vs/2a6AH7zoVeN9sNjqsR4uw+yw52Obv6IW/5HTGr6vf08R6oK8ECfDoDG5+GE5//CPKMzR+d
XSgw09kbzp/bbXf0FexdOiuPle+ohK/zFhACY4nNtjyqrnmZoavG98n3IhO3dSomM4s/Yy1iKtk7
BDUOL4hfd8QmUetESwLQT1mpmOsv9HvINyjrXjRtxm/jl3uwb9Or2NVHan3VJl7QKzwabsNECFav
nVVbEOnzBnL7jMCx9iWU15BYkFqgibKBo80KSm3TZm7Fb7fWgoKRorEwYQchQeYypls3qyUaP/PG
4XvIHoPTNBdiZzSxPdiaeKE+e2I5y7Wp07zXFvfCBRh0BBx4B7BgonzDzEeZz0XboDzewu5YX9vL
F2GFWUXe6BtzfrsDP0YB/oRG7FGzoxU9orVxIe0iThN0leGuzWFsOMpi+hvP8oFysPDAisrLp00h
z7wbdiYJIrZFteVFmd/BqOxgktN1wWs481GnPwwIIX+0qmPUjo4gTr08uQfL0SZEUIxR5RKkGNFW
/Jf7mJeMTlFBcWvOcxBgLakvUg2PGVy8Jfw6JP7RRvDf0J38BylK5Enq8V9vE68Ra/wPEunqxzpo
qrfbxddv/FtZIn+zVOoEbPs5vrIt47z3t7JE+Say31Mstuls1fWphPC3ssT4psm6iNxDVjSOTtob
aQn7TJ3yjqlTOVP5AdafbBg58r3bMJqKJWuaIZpcnqIREpOzOobR1MCAOkmapvIuvGO31kK/DnZI
qJhpTw8tzdsEQyeGxWqJ1FGSeOZceNa5QeGDZTma+6WjYYOaEQbqFFhn64UmzJHT+/4xPFTL2lHX
hevtCnHRU2bnD7M18RzDugiRwsNQp0ysbzzTERTKrAQutAutWXclolMnky74Z60C75plp21+j7fM
wOqLKZ/HaceaNv0w5M0/Et0huBkgUQzXjsQEHVg66jaXzpKGlYxeLNIBiBMq1GBwL8v6OnkQo2ND
iELpUgAGiuGD6Ohteog0eMQCvIxb3yUPZk/qFSbp5UDaPVMmtIQBkimgrxkeiydlqWy5OSKOo8v2
qbwO1FmMZu1K2/iX08k62AoPNFDKyuZH3Y+Ix1+wh+WT+8fx7048xcARIUTEi9jJLkbaLcD7/XXW
rswU7tUSiT8NXPgTErk2Mx3Tux1eptdqsPZ6F1M1XUb29ZkjiG6lEK9CKOal/ENfJRc0IDs8XyxN
2Xc6tjLJqKwjhFSjQh+AVtu+fmGNV+wGMec1eLGIEaNJ0uEpGi90QuzEi4JtA4t/B9PaTSCa4Dj1
1jkGZ+sq735YzU8BqyymdN5DqF7q2ZYmfka1P1sm8tzw74N8nmgOitiKSI9uKXb3w62xLEErAVBA
l0h01EJ16dW1J6KW6f/Qn5xZ5hJgEBgS4XtMfYvAsdVUYasW0QIBfH8DuiScez85dqiPuAA5wqQU
NrHXLKJtDG8BSaDbL62neO/teocYbEiQOB0cAFjtig8sW9G9TO9AAFl3NIvZ0CRX4yo4JHZkc/90
9kHS2ofR9WKiK5/lsZOEjvUYCGuv28TadytYYmeqh+XIpsQiNGlP4JFhzkXO8wwibFXWAnEJrxgA
A7YeIKL6bNpOCfYzDrrTDFmhy5Z4wSCqn1ITCtQMc8ROWdJtsiECt5dS7rQW7h4qFqcVEQw8dS4f
ZzzXlibs75l+sGboUB0QA3co1d3mQlumgVtuE+IJXpLHhEAhfBMjuPzYMVfBatzJIDxdbd2wrhbQ
YdjSZBiD3BrKRD7P2VhTiWf/xCEOUS7a0Pv0bjwA2WSJLBhXJ1sW5kRGcwnD9bVFdovWN3swBRiO
0OZmSEixa2fUxZ71y/IRVB/Mk3gJb3f8mTzTMxToKV+PRzZQwCtaaclenoATAws8pBjXzJb4/7zo
SupvJdMpQRGRXcHCb0fPibnGuuXxa0RlancYxU43morF0E51StYovGk5QitRfkZ75YIkQsId1gn7
G0YPTz+71R51tlMx1YCR4wakjkhEE0jkeE3Dj2AmyZvM57TfcbIp5iYs6ZLV9vgIhLOD7DDlHNHY
LO/GfFuF9yJ7ZyxR+sTvVgYTdMC+p+GHHUhxReTQdrmbStrWCm+EfFrRgAvZk2IpLdzp9y3kmGMa
AXzcSLDw+3sMi7G2A9yPM21SNJx+ttDQBMOJ/PtuRCRELqvHds/YhljU8zVAF5nUFtt8ypyTdTC8
69OOfPIynyMxP90ZP5XHkMmcvgYoHxct1rBk90Xw6vBEZKbsjK5AiuN8eIrwH244FgN2zCBUro2R
hOKZ99z2Sx38ISfJwo3y1UgAkbqUJai/l51xkLJt2oHXcis0PjL8pG6l4CG9QxilEXnHoV7BQXnI
4hkH8Wf8jhCjNbad+Ndz/Fhztd4FymMrbcDxesZNWl1WmSOri4xUpebGCw96tVPllYHqKtds784y
FqF83eRfVeXOK62vKx/kAEmWdFnSzmvqjZFG/Ffm5uRlml9QVSDiWfZ2uANXbXcbQsf+G8Wyf094
+x9XUvtcfnvxGNePb7dI0vTnf22RJPWbRmmfbRAFMGSF5r92SHwFYSa7JwpmlixNKtq/N0iK/o1K
lyJaBrLYaRP0T0VN0b6Zoi6z59I0WqiwVf5kg6QoU4X6nzIyPx99r6LoKnZeQxPB9/D1NxU1sfMS
7KLYdfwMMVfR2uSz5TqgCb1ztbHYqaB6e/M5NOVVHoHV81HHPcvKQRMJHsot9IqJIzYg0wKCGcHh
d2jqCrGwS/EYZ9FmNP1V1oKnXfen22xS9s1M6TDKtW02j3m3AdqVNo9G8iLW69M+FfbaACR5Hd94
0xSo2SKvDOoVEW+JsbXEqzC5HE+XQ4b1frLvzkNFJtQGePNmVDCJUrXBYGvqAHxueyj4EAV1VHJk
d1iUYeDuDa0wCxPFLgPY36SZ6QFZPDD+ZPQ/mL+VEEayHSeQn6lskDiUo2LsJ8lmAfI2jJyuJzOF
2+Mz4ZscNQdEmkNLLkFUrdOEJVzgLUwcfY99gEI0fTIPmI765LsZPdmFSIGC+6zDM8xOkLYQ+Eeg
HcHE2OVAylFOmtyrjxSuSOicZGl2iihUGKD4OAOJ3TVKM0fjdfenbt7JpGlm/iqJQTDjs2nZnkhE
+yaZv/EK31WYtqsTcEmiF1RMhqdxlRIN3yIOysEsNz4IVkKLIw/IaFvYUfDcFFvPJ3yiXrQEZCAH
kcgw7FiQFVsDmdOA72gGoKuso4rFi/CixQnux/Q6Be3Ye0y/wYFtthbZOfolDZcneyDzthmOMjzp
nRc8ZOI6qx4NqHIqscpoP7BtymCejmXeO7Iw62pCquWjRrZvJh15TakC1z1T4DYdp1cZaCd0aCi0
ffK5vGdBFci/ABGf9fNCIgeM7xshiBH0Dm9ZWiQ9ZN7wgVFVslLKWegEKuGqDNRIIbXS2pdgGNSe
+lVN3BofVIEbtQXChIWhp1Ckoy6s0IrJz21BhYJ9UweQthCeEhidoHpIkrOFELNboPLp4QmkZYg8
ZnpZMR9L1YD3j8jn0KnEBp3bo1ceLUAGIRgIo0PyuFQzgGAlsqxjVT9LiFOn4OAS8UjJ8Oo8hSgV
EU8+uy8RJQFyq1QkGzaDKOdf6dVCyERHaO97Dr5NKMzzCvGMeA/6Uyr5UEYGDyMXjiwZA7AmKkYt
ki8TFmiNn8XTj3ko2yLHZYFPoiEYIA1jR8yfCVkvYExNqb2RSXLHMdLZzuSeWzIGYmpGRs95AVKL
jntY6Z0C85mZKzb8DqdGuDWihhkAP8oF1cwADh2yvVHq0W331DVIAWCsTP8ewNlJleecF6uPgyOL
4rbAjNqngxOnDKeKRww5VdHz9Q70yjRWjL2OH7Vhex2SbOOvMa/gAWJ78fzmwLv/NQm+dQoY75fQ
v+ZGunqyjIiZTts0d76ZG5E3yJbP8RiL7UuVlc54aeWYWmMFyRpD7kQJQjsmsIgayp5ZYW7qWOZR
E0gMx90KoX/s5wOfeCtKlDcXocNuuNfzeauQEYrRM6+rWQi4QqOVAb5wYZI9jM+J9kZdTsO/QCNJ
gkbK9nV4nh6yvn99BqrsIEJ/wXpuqexxUEirUJsSH/EpicviUZ3KLeR288kXZFfIzfHEATMuEDeK
z2p4n8xPXI2orSLJnK58LotDRRVZCJ9PCOsy7nUwsIXCYwedvPKvkhqlfb/4/O5KH648b+7umWCl
MYYkgq3Q8LzeRhB4IvDrCgxcnlEjrGYi9cq6eFFUsN67QWDpUYGVlVstKL7YKrFk/r4GqqiRXhtb
Kgvu+885bQXB7KqIz5kYASLepK3CaKdFrqJ/nkKi5gXVfnyR5s4iohIgVrWviALG0B5qoEEhdC50
GK/NohI3QsqReyYjpc+ArM3K4jnXNoWwgtQgBMBsFhHIClFf5iKoh+by85t63h9jNbcw+jBep3dD
K+79O1FCxRRFE/R5gurHempqVPUi/DJjm0nlFx3oqXRytnPgWng9FFmVVck6+/xKhNm+P+WkdirJ
zfjBnBgjaLPQ8L8/Vd6vAtyvJuUHD6OlTD/v3fUkNkKizl5JpEIkydPT+uZp7EyxF+QTVYxpvhlD
ttAnHitSNaIc8BMGiEwa5lH/LAvFdzDRFmtGJ1hwZY9dR7/LQ+QONBXL5k5qySuJOBEK/kaWOF0y
y4P0BIgQHb0wt3shf/LUOzFZWoF/GyrhIuUh74L6hyZIq5N/UwZU2YFMSxUHth6dBNXN6VXEcbiv
zA5QZ4E+8NnA4KAM89JksugPKtph8bEYPeos4GzBRuNWZXGdthGCgTE7hH1RLKJqwy+W1wuAIW43
ADuD8wsNq2dHoEokR0iY9em+lNgbcN0r7dVJSRaVcJ+o0krAj1vzzJPvGY7FWo6XTKE2I2UWnnon
MfZyw0YGK8C08ga87Gl5kA3WMrqi3QklKyvf9G697kaOgtkJFwULLefVSKXywHrClDftGtAlkHky
gQBAMmuoHJjoy1O5bp4MenHQ/0JfJ275rgX8p+NtrjsgPP5CZvFTYVTUDYRp4ceCLKqq2Nfk4gDu
CKfKhdG6OYuEx76HAOmy5UGscJsTYttGU3j3TzXaC6jjT1M3qWYLA+dXih6m9zUtKEl2NxKQZRQX
IIcKkx0kcbgNQaa9dG/qtIJ4zQVr3gClZtqwtUVAA6AZSND1DVflzFhzIEceWWX8sBBGtibYxkxI
oSOyTDagtYvaWylBcqcVJRnT3UUGQBT0gqigj6pMQGoCjHbyKug3p3SomwelBQeZTZhJSiKB72Ye
m0WD8mO16DOwlGRfSND7gmGedTERbS1RW2CHDYKmEM0m29HwOKLCk2DRVGV+OiQgUw8WGWz1ZM1y
GegXr+uyaxLWW0WPlY82mg3sST9KyKbz7GfDuzix29TJ5qiy5bRcKx1WFLZHeRQRAFAuOx6aaUXS
kmcc3eIYH0eAPhLp3EOC4QlDcn4owoCPooKjxlgMvZsoVdgqblozdELPWxEieBNLsh1NA0I4Dg2K
7Oqqlfptjna11dqL2mNvQC2hrZ4780lmdy2BmKm0rWFuB1qO2JT47wr9pVQCjkO9hyuQHaEx8DNe
XN+urWSeVcM0lksKgC3QjszDu+OxlBl8c7We5oG2I3KJIFBBlRdNWCPS7uYKWHm2IuxuLAh601MZ
0HocKRrkLHlKcc0ImOXZUlBYmgnz8Wcey2Eus9fwZQ4E8sq39ujlMGWIDDBEPsRRGfSvWa0aDWsU
k6BoLcuuWCZJaSs4h6anrGS4DNOuur9J6qfpEGEUyusZoyw615CfIyBr06tI8chMQlxRcKPQc5Xk
0FTP0yaqU1eAhEwuo7IL9y3fyaib+Ibv+kJLHewhIqRo2hTrOjlmxLHVCQiXG73PnDShuZM/p9Vd
HuVLuSO5hm4fYvvQIuWillY6MYxVyG6A99PCrCbyqMJJJaH9nST+Ej1KnzpfdVoW2rUJcDBojkmx
m4cBxgC+Op0sKh9TSEwFDmQZzMBYpxTF59XT03s9WDAapqODxSpqMdCw3tmpyWauEmDYHDQCagxd
mGXBD5LwXOm7RUW4JlK8JzSeSdp4mu65khccsp7LlHmffabVTWlYbLKjcjmdqBopvjQMznNA3kXU
/WqhwcgiFCJaNLAjCo9qWsOJRWowblWXUektMmax0nw4NQ9ZQKrpZBTnqS8fiEazW9rpoZ8s+VgR
HB7xT0jpS5BSdsLsremx05F8nvMaxLadxfhYKCLXDF+/HMlgWuZs6XMCdeywgNTA3z0MGKFWF71y
0bCDpIgcj42t9JgxwVLkEGmgrLsnmcq8oNkypRqpJmMGPL4nLivpUETrk48D/sZqNrH/pI7E+S5O
pwciEwJK8t5NzY54+qy7NFjo1zHAnEZ9+fvFZsR5WPWVJOwjEA4FcUKBIczNbGJ9sZbIiyLGJNKR
i9YPC7XAyNLiRamcklbACa5kQcOjmBZdERDgixhtPYmSul7OiuKijeFqkhFduh5lV9m4SwGVSyFl
MEqclU4D+qnl1ga3ZnPDzOpBy2vkaM7me6EzCf/0KdCbdMq9m04lErHaCMybJ/waJ8jAmJfCR4Hp
mRXgxOPDYbXeRjhvtCzDXjY6hbFN45uCgLIaIYsTYOIlFkhaW+Ouzi6xpvEupk3Q9JGNDR3XOqNh
YMSOijGlDSi6mvCb7UHkVoxzo3u0NPoUYOVIddbIEIuI7I48GGANPhnq5lDrLaNcSfiAZKAMgldc
jj02mlEmmI9dnyQSlNDM6wKxCgA/C4hK2fjuVO8o6NRGGu+g8Oa+YmG+SBzJagE1MqLQJKgpDxLT
n0Rku0WAoBQ/THXrmhp15a8xbU1mtFAI7AaMHQuCQY6mVNJ44BPJnUi6804gLAI7KqcBJIAVqu1s
8jYzSabJpqdHkoZAhUBuerDFY2mJO0iTb1IZ6i7vn+dAbe8N+XYgJCImeoNcKx20XEADR21n8hDa
EV6igfg8HRa8hXtIbjqXiGqqwDU19xPxuTLbA7SdUeWOlnpQUmq0PXUZJskEdEdyVxKD2ENolHXP
PQmsDg2jC7heh9nOIGTUZ9+oksRjQKTQ2U5OOh9AkNOFS46iha/ZflKtEjl2FZNWcXfT9C8NNRAR
8gJsNp/NC5yUwGM+rKKXCYGYLRXlRhAhXDQkIQk3XYlzTn5RZGJLQScoU1bZQN60HLAMvUwDRWZu
mny33Q0MKTtJUESR+mFUC7EIacy9jEo7m25JzjxX9oBH+L0OPW2p68qMr+tiTUOPnXfwkKJFUy2V
TMDOlgZaHNJDOhD27DEmSgJ52RwlIIRDSg2qxB9TphczOiJonhLN0hR02o+BrQBs0U684BP+Ggx6
ZctZRc5d8uNf/3xMuUbgHoU53RieNgMFA/glb6C5CJQmyhl2PsytuOEBwEIaEuSC+6NreaFRjJmQ
VjuzncDs4Hcax66HAaILoMflNEkIBlxHaQszYqbREyin6d2Cq86RsAd9lXB2n/6YBRMyMEFcw8oR
U8yTKZ0b+petyCZMBRNVeldqFc91PX0YRiZ6WKNlPdeKl0HrwNVSGqN4ECbD3FRlpoCJ+CNvrfIy
jkH0cdpXzH7OHqWnMyJUkRtTVxsVYZlWndvBfhU0MvoiYqLh+Ep0GPzw2HoDfpb5GJEjUHqrMRAf
gu7ErN654RACf6TkqUEbZD9WjVc63lOT5aylG3GivheoxyoJyctlJ0rZsAIoJrLPq7ODh+36pEqL
LiesxPDn08YzqliK+34+lX3SKJgnrOaKgUoPZ1xH72UEbdtJjyW9ggGhRyjmS7Ap05I960z6Nd0N
ce4MB2BMGobZ1xpkj80Z5mwFIKZglxaQOZfWxE/4TqHzOIZ4wiSnKzYKY3ronsNpPV214NVr/0fV
iyujBviDbCui7lPpIoSk4zjCd098MLJE4UTj7MdoPFceChqqhNMmKya7px6B71Qx1JBy16HfGuti
ygw5Kph6Gx/AeRpcvZ5b/1/LK/697sJ/kghD4hT7iQjjMU0ey//9v9J3el26CP/qLsjfUN6ivVWV
6SiOHeRv/YUkI9hFks7/JlKHYlF++Ueva6HKkIBuTEd3/v9/vtHrIuIWoTjQljBoL6h/0l0wzo/s
tDtQDGNQUTVEwMZ5c6EOtVTWWdfJHEg3sTT4mzDSCPN9glW07oxqir2muEm0AryndgsAX8DGbKTI
2HrdF+fkTs8F2voe5S0pZdUO63x+U3rKZRsky6wPt0n50yiIgrLyu8KyngujL5cRAelqulSSAL2p
FoaOWFpUFF/pnp1ePPsWWbNldD1UJlFWssX5Yyy3dUSN9jRxdkyeqV4S3EJj8U1JXE6aGPJZIruG
YKClBW+t02boRePFQOkbtFaylHJ818VU3qMGoUGkO5XQysukfQgEaWnd6F6C87B+0QvcoHElLgoL
qUK1s7pmI5f6XENnmiQKYkIgDPoJLH0gOv//Gft30DmS9ekztn/Mm0dh/dikXhukP8P3jbzpe/9q
5GnWN4ggNOUQFCnS5Mf4pXRCJ//NBI+jWRq2BMvkmfn7SRNElPH01F6dgPKr/p3G4F/aeCrq33RN
1S0YDxoPCeqpP3nYZHqCb+pjOj9CljVRn2TxGpor8az2Z7A+tUUIo5gUQg1RnJ0g9hvmYC4df144
/Sv7Lt7hGH+WafC4kisuQdjlXxTqpsnog9eBoQmmj2mYr5PCmzqdnBctHbaJlRx1cGabZpuII8E9
E+EuLSWN9DAW88Cw0N4HkYo4sG/EK7XXTeB2QnsZjZmF4ETs9m+mzg8qiK8d738KiL9ukClKmqKL
ItOfdqYFw74ui5XW5HuD3pU5kBppdTmCohvAEVTXmCMwzBrUmUZj8/ml35e6f7uyflZgBouW1Ync
5XvNAr/qtzklh5ASu+hRFfv8Uu8rwL9faholb+5+OgydUpg9sXIyLZRogANxc6qlu4wWEGFTn1/s
fQn474uZtEYsTWbsy+8v5if5IBl0YvdStM0JxBynnKYMXnOjOmEubw3Km3KpftU5eF+v/+uyOJ7w
cfGXLE4j8M17zMJRH4bRy/e1gyTdRV/FmWZDlCARRAY6X51S4wLQPUGlzfLzd/zhJ/nm0tPX31z6
JEiE7MVhvi+sXRoLc53sv0Qbfm2H/sti90ePEJKBf73Bs9J6fTI9L1B4g8qUNE9lNQ3rL8bJh4/p
22tMA+nNO4mUgexSy+cmUiDErsoyZ7ek/+a29WAtylmEtyby539+++CPMY2iPNEUkdnw7UVDK4gG
NTCzfVSDsW63VkEQi+85/3dXORsfUuO1LZtjUmiljIB0fdkD01Mpd35+GXl6bM8mFEWSRPZJ+tTH
Op/pYiHM4PlE+R4fzTxHGbfPDsJOvuz2+V2DehwVAe3a2+ha2Pa3X9tmPxgl7y5/9gmerLCJgiLI
9x4C6qZElx1p7udv8YPh/u4SZ2tKJ+aJbHoMEqu/S9NDjUK2ArD45xfBXMaqqhgqkqqzZ8rXIKp7
jZbtKdPj7rnutCkarvliUHx0t95e5eyZiq12rCyfQeF5FrVvjzCvryamD+Yl5e0lzj4Q89SJgLcZ
3XK5H2vcPuGFFwuLFNL8lB40dLBcPr917zfYrzPhuyuefT6DbJmJkgrZPkA2LEYqmpTbkR0rVr4v
pvoPbx+bHENTZAkl09mHZEaQwcxYyfaddugnYQnwps/fy4dX0FTFoM83GQbP5oY84qCgx2K2T4zr
wfsB5u2LhuWHFzBUy9TZlKC6mr7+ZsZjk98VvtlmexH+c08/NKLe8Pl7+HBKUN9c4+w2qWGB2r1o
MvxLGtAmmGMzo56NYPh/TjZkJCiO+mTplF9m4kZ8Up9KdfaVK/nDQYGei+2XxuFPO3sNPE2DpihV
tq+Ug4+O09T2PiWqfii/2NZ8daGzR8pvirIVmoLRhy2vth5OKsC47D4wrS+2bh/sMxT2k/96R+cP
Vlc2dFbqbB+vguXEh9RwqlAY/2Jx//D5fXOZs6dJKLLipNY5q1NLqacCBtfsFDmbNbROLYFq/vjV
pPTRKqzgheAXykCV3en7MdmHZqflesxnhbzZtyHAHiY5t7eyFimHYyTWXznwp3t1vmi9vaL8/oqo
izLL8hOC2NF3mYDHiTm28tuxAvBEF/Lz5+FM5PFrgsJ3YUFT1KBQ6md7bioWUaBLPHOVS++J6Z1c
yvmJIFiCqNfFTbcarifb6udXlaf38Pt7/NdVjbP9tlpyzFD7brrqaREtUweig9Pe0P6v9/rPYkHc
BI9i+6gddfoD121vY9H/YiqYnrLfXgOgGw6EzJh4Wd7fZyNV6jrXpzGrTirtqcXXQPT6ah/34WV0
LiGjwNAx2ry/jKDoaTV4Uba34LBp7TERDg33+fMb+tvHCLEU172IlFiR2TSef4w5FLZabJVhry7U
tfgIhWvTLgNbOzST/W4z4Gj7Q6ANx2mDLaIKENYyOVn89mhEeYB2NhyHvbwQLk8L5N+uD9MFgpNb
H76mY5w/F+eXO3suxKKXSytXi8u0Eaty6XkGRt987IrRCTtPrTFd5mW+Kk9dU64/v73nn+F0aT47
RRTRASOlOZveynqsg6495ZeKUiPZUtW1Nqi71pSr+ecXOp/gXi+EV9+QWQM5AZ8tsZx9h14VtfzS
L/E4jGaLik4rbbOvp/YWSXSBLGAKoWH2+XWl8weSC6NK0nRmcFFEmnQ2Sn0hGatY0DKirl7NLuwi
ZyoOwmIVrxsynr9Y6X+rhbxeT6NKY6GHglB8dj2jVhDuGvmwL5LEJLpEr4m9kJTiyhCrmCUZzQMG
AytERAyNrU0czUrI6hsTFUGylp4GshWNlO5RJWamUykhoqZGt044IwSdEM6uUZq5HpfYGc1qCsNq
oP9gfe/9ulz88b0zNBUsg6xwzrDQqL1/wpOhlzN/TEkvKMJd3PQL37zo0Zr5rbBuVH3jS+F10Kir
CvmnIpBQPwxfPP7T3Xo7lUHpok6lahSRkY+J+jR+32yc1DHK5LKN0z3H7kWZxuviVK05+TpxgP9f
FpBkQeanRvbVWz8/YL1e2OCoSHEMEf356lhUgqXlaZjuqyq+EVBTFplwm3nBRiA3bNLAZmL1qHmA
ogkH+Py2//6oULlTFfiawDAATpyNoN7MUjmrzWTfqTmumnqJa6jIwoscW486oubVD59f8HwzNb1X
HhAJ0R6TANXys5tsDkOQGEqyzyekYvQzEgmryQ5asPvj62DVZBxRnMMjYp6vS0xf/4e089qRHNm5
9RMJkDe3act1VU6banMjzLSR915P/39RGziTGSmkUHM2BvumgGZGiMFgkItrBd2spadIi9BLnZOH
QPFPZeS+GtU0rhxE+eJg7FK3bQ4ipVFLFImknFtrwilXMnQrzGP0UUz+U6+x7qoP9Kd387QJTgBd
y+NaAiD+1UuHpa3B7cDwiysMS7Ec9MpstVU+niDqFdCrqXlsYnQsb+/kG5pSMiMgwEQ0FTZxXRR+
z8/FrBthYxf9cELNAzpnzbB699hzlT0MSqLmhxyi8W8prGXaX7E/IDqLYFESQ2uLCjp1Kk9TWwAn
fsVwmdel31qj69xDPuvwDSjTAJt/l6edus3USGcaPG6D10ov0P2AJzX5lHIwAChELieDmjWD8/1Q
gQb2yval9sPgNbQaEIW3lyycUFoxx5iSgEO1Gcp4KV21zUCfDWvoT2BSlPmTLeoq6mvoMuXXtCsn
cOFWdHmnQOTEdMo1LbyheW3oq0536q1XNflH7R+G6eft5SyZgNsefhoqOJQSxZk8C2yFVTuxVeTd
adQ/Zh4qh/BrWPPKnmniVpU3DXIcCOuIYxqzNpdW/DSf1N6JO96ExoGWu8g/I5hIjuqOa6Um83Si
/fsXdm5SitiGn+t1HaXdyaDCbCDyOLS/ayPsv9hpCpD9tjFNfPWzBV4dcslaZ1kiXHLI4XS5PyT7
5Ggc9cOWkY+VC0H6XrIhQ4pdEwTHlpqW4ckaVA1ctoO6rAGzX+WtvGzX4pYhOXrua5VSeVhyPjFF
eg9xZ7dzv8f/eB+sB1hcfwO6tE7eSo1laXkiXtnkLLqrvQ2zn7mjZwIMVf0U7k99evT8aEd796QM
1sfb3+v6Oqf7YZg2dErcBKorra0rGPkqqqbFH8Vrur5r94Kzce01vRCEL8xIQXjqpqIOJsy0FRQy
XfJ5dI2VDZM9jy9sO44D/xlUVfSy5ZJOQWjtq6lqQV3Pn2al+2sox7/0Wr0f7W5jqvEP1S1toJwg
Jyt7Pyr+ikNeZwk2HS6H72XwI9BYuDzalZ/Xfesqzaka4oc+/gjM9b5EXLqMhY58CwOvubbk6zzB
5iK1iViOySNJ5hedKj+xR09t+Ho9FYMUpPQOaqvugODjfro3v8Yf3HmTr77HTOmUv+21eEDwVNEs
7j2pOgKYKLVtZ2b0wXYerHzaazbULS4SYNnwgvQL6oLNvmC61Rvbb13DPJCrP00B89xD7uzVmHGS
VgEuBNYtaOfH1lLvlKlFx5EWgNOgeD7/cRKAzjGikZAwClm3pvwRNghNC+plMECJD3kXyP7+Z15+
GYDClcX05GnOKaIm7QXZU+GspaDSkfzfol1mJJl2YVbTlj5wZ7lj3zLtw6KBjSGEOQGNtLKVEymR
xoq3LtktbUmakrZ4Z0t7m4QNurx12pz8tgDOVFe6ta8tpnE+lF4CjhSwYYMoH9TKAyBlJrCCKf7k
jprPHH/E9Fl1CicGlBXoLGZAmUaZ7su2RaXgduRY2A2uf9UUBLeGSrZ66e59NOmBO7f1qdSMEGoA
XT94GlmINXjRSgSWTL2F+vNYKP5+Fgsj9J3DBA2qE0SHO5Mq2R726F+RXgcraYaU0vzPkDhNOjMz
JMXSmqJZU6ek1twXXUPXDEp8e5cOqfc5i3DAMpuzQwjCZGVOZ3F1Z0bFjzpbHTmH16imFp60OLaZ
vYMXWAd3S9l+rT60tDzPYM5YNeAXvXq79Tm3QB1P7kusGqjVmvkGN2eYzoMLYkqd+7Fi7uVdXvK2
o+cmJWeugkmrHb2Cw0vJ77lo7pSOmTe1ft9DRpgBWOEws+zatBPljoRZqFNk8pJ6odwB9VvzmtrZ
Rs/NL77qrTxjFj7XhSlpRZleTa1XpnyuZNozSfTQVRX07cPf7944slGSUSBdXMtysCmjpDKbOXFe
TAbH4tTc+yWDF4w93jYj3SD/27gzM5LHJ2VeWHkRh6dUNw8DNHN2VD7kHXzRAxzpK7aWto7agUoF
AyekgHHp6fk4DUnu2MGJ21vxP8RlPtb3CE6kDjNAUage4fJuewSVmy9ZPCT+U86MZ/nipGLANKv6
Mj9mij21x3buJmR9c9WMf/lT6H1P9RQcc9TaQwJcU61gxRn9vGKEN55hXNbKpvrqJuNYHIdMU8FO
pznDAVYQu/lxrAcT4pRQL7WdARdF+1qNkw+W22vQDVGd5Ffm1YKdq64hNfRYHwO6Ztrd26YZofdq
VaqzCXhZoOBYxrbyEHlVMYD5bMevnVbDeTh6tOUY2NQSZPHQ0fsS2ijFv8RDiOpLYiGV9BzlSas9
FqEbM8MypIw1IFISutVd3pXx+FMNB0aDq1kZYWExUHJClcosi4NeeMUf21eGdpMOWeR/6DS3BBRc
tQqQVwsuZfdubKmnPHldN5srziOc4zLX5zHPebN5A9Kjk6f+IjXyPUcJvReCKThmRBySlcgv43Tw
T/5527Nh8OU6dGV4h+7lelSY5fzSolqqwBYXZfa+tRE/1iDscZwn3f5StulJgSTutrcupP2Yhv+U
VpOLUpqMoQq6PoxiP55fwC/BuDgUe0WhFBh8HAN9r6dwhwSUhvPvcf+PT+WkStRDUyObp/x0jLUC
+PXJEf0S+uHUTEWkk06OaTKRmMM3gBLAuNXRshm8+7ZduYiuYwHNCRt6a9UWZBRyEB3avIpSrZ9e
AqWGnwT2q9587nTjowqrwu3NXVgPpkySKLClmiMTFiOmWHRBx3pG3DoWkwm8hQP7x20rC/4p9ktQ
xKqEnLcs9uxm9fsUVcGSF8dYFDvV/Bho8/62haV16CQ/pK8C4iZ/F3WKc2dGSeLF8I5M76DS+Ker
7ZXNkt5o4gwINJ8BepCRXSCCl2HTG8feQfpqfAmdf1LlnxlSsjJodpX51QKsrbjNPs3f/7rGputS
owDOwu5JuW5coPEzlbr+QrrjQ9TkGYx4FCtFs4Xd43ijjsDeQTgid/lVXVF0vc20l8R+7EAjth+j
ZMWnxW0shSixewJvLHiJ5Q9kN3Pm1n5svdh9dOhQEKGw/mEeoT8yxo2lpC8tw7fv9glHgBZYmuDk
lutibdHZRtNFMxrnHxTzhzo8h9pKWLx2bJ0H3/+7SOWa5tw0qp22Pk/pbLgr5+aHHsJXf3sZ19EA
Gzyo31ybRrjsAVVajm0bey+h9iekrhfBKNe+1v39bTNvdbXLL3RpR6z17JA6bVjaWWwqL80eTou/
LZ4Qc38yzPv+kbnXQ7qfivvK+SAE2VN4gXcr5he20gWyqLrQOhAq5Lpt7YYQBhpxcBqdozY95/fO
ATLdXTv8YIRNOTLzuR2+rqFPrk80bwsh2UAx02GKXTrRacdd1/XO+JLCuJxY3n2oD8c6YP67/DyE
0w5ZJ53m0+2lXp82QaOIhiFs3kRFue8WhUPt+k5vvljzV5c5Tp9p7agbVqxcuw0jAxT3aSrqgulR
chvX52Mm7eS8pBWkhy9DjWSXBw2rbb2v3CKi4oUhyW9Ql2Rm1E/9F7Wl5ewYBYJi6lGtX+reZphK
B6Ux/nN7BxeCCX1SEU14PME/Lq0tNPxGL7n5T7NK96KBL7FGLTHeNf1J8eatnv512961b4pmCQhu
jDqOJpd3jLDTs4HU6CVP6t8VBQAza1cEcq6d4q0f41FhpOBgyV1g1MTysLYtKCQFSSBMJjXC5H62
dt8vruQsU5QcXrHijAn5wHnJETuuI2j/ojhbCVgLS2FIheKbxv/ol4i/nwWSInKTYOq96SUHKwNo
zHV+BvPP219kyQZbhaolHSwA7ZKNMG1o/6WK+lJCCtKV4Dgte6u3p9tWZMyK8G0BpIarTQWhbspA
Dr2qvMTyM8geqdjvKbQ0d6paIT4dRN7H3K2te82P4cZucz1DQw/xc2ceP49kIhu/Hh6qSvletfNr
QJ/omPdFxUwe6olZF3oPRhrquynxzfsoQmWbut1alWHhW7sUQAV6AWQ+znv5HdLQasfeMrIXIx8f
27j6UjbN99sbtPAZqMFxEPkGtoBKXJooqYcjA5dkL6mBmF9jMCPnmZFCA2BYlRC5Dmjc4SJq8mwF
QilnxQVvBKZFsdX+5HJo98jP2dviCKj9b39jvNJBYRbfPkzwCL7bobEsQo375gNy27mKQqVU0mJ+
0UFjFMjBIW+6oZu3ErGvN9NkMItgTeGEWp5sRje4Aocgrk+Ukzd1/WlE/ryH3/n2J5N0fWx8mi/F
hYfoKhMpV68Ltw37yRsgFHfjT2aKKrmRQaIIxiU1GYANW5gsow+Z/itr3Q9hPf5oXe23GSOPOIQQ
G8HjcQSyeWy1jgmtd5/qy58mXOAscmicosqx4Gvx7W8OzFpDi2pgpt+t7MB1+U2Y4ZmgwXVMRioF
QWdKwxo5vvikh/YmrFS+J1DJ4ls2ISubzCakJv1PpRWcu66369GRs9L2NDVffdO882w01t0xKRCk
WxtJuT6xlz9M/P1s/Znbj7TJk/jUM2WuB+nOjovd7cUvmvAEZlgQGV6Vs8JQHzMBxD/1LTRkMI1k
8xrienF7z0zol6toshxR1Z7tnQ105x1qBXVf7VI3/1m6dEiilc95fWzYtDNz0tf0CrdNCdPxqewg
k03RlWuzfRi7Kxu3UIYAKUUzhVSK6XDKSJfLCnPd8G01iE9pum3re/UPw9jEHyhc/EM57dWDukNf
EY3llfxqYX0XdkUydOYUnhWkDD4r0QlWkDvLbveO1T9AGLcSfRa+2oUZKZQ7raVPVcLyAid9dI3p
rraPED69zhqarl24EoUWFuVSRBQs4HQ733jIzxcV+PncBmpRnwJ0l/PgyUMOukYT5d3ODkzRUkXJ
hkRBhhJApaSGUR7VJ4pXf8d9wMi8Er3etrGwbyAhhbQVYCxGeqWYRb1wGrtOrU6RMZVfqgwubwZQ
UKJoZ+1xrk0FxdtMv79tdOEUC10noKWI24mB4kufKHJtKOLIrk5ePLh/jN70GUdqptbe37az9JmY
SvY8CsGCr11KtJVmMnzL6elk9cfQKLYBq+u1aGU1S0eLael/zUgRwzMrvSwLGmbDNno2DhRwITBE
KfBEjc3Yjn+jD4j6wC565+STuArxPxE8hIIRjfHLbXTHfDCKpGB5xpPbBcdUV5/mDPWS27sojs7l
yxozwo6toX4GSufSzNQjHO1HuMiYZNo+og4C83njw+Ye1wj6kU3a+q+mCP5W5oi7xo37b7d/gDAg
/QAqILxvSZfBXcoVVL+NEjVM4uqUldop08JPVjMcEhepRq9YaYUveAzOQikORCnjrvLTrG1SVYV4
pzxNpb8plUehCD2tFeKWjIjlMN8I+ZxpSN+td+YwL8y+PCmcLN19DPPnwcrXvHJp186tiEN4FniD
YFTDIsWK+pB/Dv7un5rnDGW+7GjtoVKbU6Fet1X/WZNuW1qcw6IE6JD/5HumQX3P8p285Ia+81v3
GOa/cjNY6dOJS0P2CF6yFMZQe0AXVdrBKTfdyXOYkptH80vi5K9Won6d4/kwD8HnBmbfucgOt51Q
HqsQp43i37825f1kjgM6UUbj+sOw13bpofitfPS29gut9A10sPBprKQGMhTlzaQLQp5xcMaLKYVc
fkK1i5TIjzWmi/Tp6GXmk5rDje/VsPbFkQ93G5LrjALlufUcOx5awUr+9faql77m+S8QseHMiXSn
MLQkYERL1VAVGP27HLKQvnL2t80s+arLQ4+BA/67mgWIEt1KXYc5rTKFJCv5qDvTJqxfp3xtRxeu
O956Dh1e+CW5EqQbAV3igcIShsaf7CSCYhosOHfhC8OVMRMy6mF6Gj5H3+AmXJfTXbj1wHwgRAIQ
VyeBlW49z9erPnGZoSpLv4p3Qxn4W6NRIeZ6/2bCxMGdziAp/y/24OybuUmvmbkbM1Y3K8iRf7OQ
em/mHO6JecUSbALX55BeEsVu8STjKr80pc/1qNlJVJzqXfjZZcD3o76PHqI75ae6T/aw2W3tT8gF
eXzNx/o43NkHGg27tTLokpMCX4I0FPaR66594LRKp+tBcTJQTIcMLgECaZlrvbOlz3duRfjw2bbO
btSrmY8VV39QMyDiv29/tiXXPP/3pc+mZnkeWiF7adJYTgZ4oKZh29p/lXCpxf3H28autwxEkE6x
DuQw8H8ZdRPGHSNEisKUfZo+lIH2nEOoPnXZSlnwes8uzUj+4Zo+I86Dy9C5nnZPgGEaKOKMciU0
X++csMJVA908qZB8sLIh7wRVPreBn6O3NWnZUzojSOH3SD4BgomPvj6ibXN7CxeiM0k5yTnACtF4
knHofRpNIXxW+SmB/yo3020fFC9UIuA/hePOhaxanR+L0nhIp3JL1fW2+euQKZ4EmhhkIi+6qifl
ZlL0aeBkp2bQt2P0PUGIJ0xByFVrAO3FjwiClK2FWcSUWxt+Z7WePcBx0U9a++R7iXffNbq2kq8s
eiR6TwJ4o4kPeXm8crWMO0ch8xoN9OUbZPoEZWP95/aurVmRDtkYML8wFRCJDGGebYcUkq40CTbl
4P9+vyHDEV1p1iM4kaTlRMUY1SOkDkRec+vOQBbrEo1Zxfe/3ba09Hl4S6Fby5AwDwHp9THNyaxn
M/PaeYhYSG7+rVnZSgN8wdfgScbNIG/iHSAfMCts40ltPebce/+jmQ6ffD37nlvOH+Bmx9urWfpA
4MoYeX9LBuSUx/etOEHWgnnZWPkdDHTxYKICsQK98G1DIne6TCEF//q/hqTMZmiVQdU6DIWdt+uS
7jAbxsOsfJ/JjKshfXDVYqWHvPShTNFwxR+o+cudUFtPQxCZWXlKYO+vzW/evPKZlgygmExMp/8I
/7LY27MbSin6ufPJoE52+9Ny/gqmNSKYpY9jv80cCF+7yu2dorD7sHFyXM05TDV6Z6mODO37e3+O
yjQRrW/mJ5gplEKByfygZpWkvU49HrvwrzkrD4r/qWi+3naBpf06tyMFgz5vA6/McAHP7pOTo1bp
A5nbmmrOkhXuJ1r51MWZkhR/P/sqFg1atTFZjW3DI6z3x6DpVxp8S9/l3IT04ecknypjGJlNVujw
jDkXQpZBERBa/7x/xxzRvRBYcZNk63ItdmUERWExgGxD63ow4rA7KUGQreA5FnfszIoU0foQPkuo
hwWthjLvMmV8TDo4gG8vRXxc+fyDr9AJH0CVaJRfLqWBJ1odewbzg8KDuza9j/XPboHiOuAsZVLX
kgWR3MvmSLXonBuMSUAVcWmO9CrWAjEin/Q6jTM/dg5aEnaPAGyVbRjGyWNWQyFXgifcB7mH2rqX
zO+PrRZJMh0ogUWjOXj5G7o2A6c7Mg44Q6MZucbWobzhxdHKzi54I2awIvCmAl1yaSYpcvqFKWOO
mQbCnkkKxs1mGPFn2Ntvf8M1S5Lfh3PjFn2iZSe6oKhd1HsP7bWwXQmrV4keD3CeNq7NYnikXnci
01AN2thA7LjVfs4xfJjD3Hn3DgMJDwUR/YBEkvekgIrINo5bpMdEjexvKDQ5KwFL9tm3H0IxzjHh
tLlm4ahjfcjSUU2fTQUaUKrBVvutbB33mxW4I5jG0YzQyovdaQ2kv2jYQXMT+CQQOMFgdx7DRtOL
tGQe2IE+Ub/5aWs9pHnj3vd1NT264TA+K0hyrgQbOesQqyVgita1hninzPRYQ1c49IWSPqdTZjyp
XcO4QmB6D2We1V88T1mDkb2dwfMz+maQHia0uDyK8NzLVbZ65o5exncOoZO6Q+vA2dW6+RmC9DtP
MeCuDrx26/noPkeQzM9eBDYc+OFhdDVTgBxRwnRnOOkLWiu1Ahpt6I5e3QCG0OB4tLLqN3RBh9HQ
7hNIqzaNlg3bxBzpXwa2ffAL5UeZqn/VFQzMmRXBuON6ASpEWsa/4pT7wLXo20I8eYinavrgWV23
1dx+P+T1H0/L/hh1eyyTCUZW7Qvdwx0lpd9pylEf1TE5liqMIwWyCdBUavQtvEcz6P8KfftkhNYz
nOfMOUUo81UJap6hchgz1DK9Jin2Q1Z394UbfdY04MtkHnTF+rr8bMYdio2Zg+DM4AqhvuB36Lav
YTOpEPgP7iYr1HFTNk56ZzLLd2hmQJqRWg4Hq5l+zkn6dVbSfaKysbW5yzp72iZ296vKg44pZYSP
wuqx9vqdNanw3ATqa61pKSqS3doDRw4j4rvTxWEIldls/QpP7qkhZMienT6TBoKjypTXTlW/IESy
Bl+Rc843Qwz24tUch6sMMIKKMLXqmWMU8d3qJiAZ0I3mV57x5vG0KHooSz04aFEfrLyuls4SfUam
u5hMJbeWImWlasiGmSyR9No9OYxxvhShV97nudZ/DjiHh9uR+QpwLZZKFgemlUEkROBERDnLevra
zquuAo3ZGjn89qGlQteam0J4CE798lXrszHc1QVEAHeoVr36db3z065s31nQf/sdvL9IV4jfVKQv
f4fhl62Hx6TPueFmX4La1quN3TJQDVWD3qzcFEu7zPYyaEEIEVHr0tiUJn0NXVf6XA+q+ZnOvfUh
HLviUxs0TFmV6rSSVYg3ihywyGEElQOtiqu5vVap1KAu4vTZiMJuPw25coj1Hh04t/F+MSevEVSA
PdKo9B9Kp38v/xm4Ij4yhFDQt8BgCvL2cr1G4Qyp3bDeapg5LIVTF1+cchztlTrjFbhTNiQO1pk3
2e5A57/DECP/dxnU/M6n6MHbouaw7dE+bVC727pfE0bpHufvtz1ZXG1Xe4waNahpEzC7/GrLJos5
zIE9Vvp8HymUUdU1gM7S7QrCCdZWl4ehI/fxevCH0BpiQq0aqLn7yXYYPwlb/xD6UIlsXQBan0P4
etp35k/U2l36UIxD8Kw36DFL29pFRU9gCJ+DQM9fSvQVEiQLm2A3olewUq9a2sfzRUopROEOUR2X
SvJMJ3Pax3UQHckh65U4txTKyTrBOxHRr7tPwHvoSjlO8hzHNfeJEnVC1r5Kyo+IVVVrva6l885N
CukFINzrNpRrJiDs8oR47jJws9GNGc1cOu1HJloqksQm/nTbGReXx+0hpD+hTRLS6OfnwNfi1PNK
PXkuvAggV+g67feu7GDKr5IG1czb1pauK94fwCCZH6P6I1kLEz0t3LHDmqK0uzDzT34zfQxj/yuk
ZvrWDriJW715vW11cVPpJlBRBUt9hVZVp0xvrchPnnMFMaVtWcNIuHeh3IngyImSYOv2DRo6t43K
bEJvoUzQF3l0TqhyvvX4zyJM3pnhOPdG8uxWmr5LtQio+OAN39MwD+9CL2UQOC3su7AItS0l0AZp
I7X7oJlNt3XVVXKjpT2ASAVuHMEOzQ16+Z1DPfKGKmPnJygQUoQpaXce+BZtvssG7s+dp7fGGrZq
6XPzrAckBG0c0UgKsnpqUqCqmuS5b9LokXqDfTSqiBTWVqdt63bafmwd7vI6s5OV4LDk1wBduDkZ
/6LgIy66s92fsrEJkzxJnsey+p42/skokNkemmjt1S8TZ7x95zNLMo2bkmhu5LVp8iz4VRFvjX++
daleEGyGuGqn3q3FiKU72gOeATeCRkFY5uBJPSfVAKolzxHik4+jgTCX1duHSlOHnRmGJYXuuYsf
VK320bS2tMNtx170pDPz0ketKj2JszJPnmcNgTmz7wZG35TsUIpfo+rjGpmxiAnydUkXi0QLRkzg
DdKVwjh/xEhhmDwnGvJLOpCycK3xsuinZybEks+cZZ6sEWkiTHhVqu2iqeWxQtZ7cJicQiwWovIS
LBUUPfFanW1xM+nKa9QC6DPKAREOfsUBJpU8D2WIGGnUv6mW8qA4mcXoHy09U1Y+3+J2vo0J0IAR
rBSXa7X0AXSRHyTPqubtx+ZZTdZwIotH78yCdPQqxHlbL8FCHSrJY+UN3kF3w+JjNrtrldAroBRp
HCOQjMhQZ6LRIuOxnKmPmYVUk+f2kN4zeJl89A7Rg//LQANkp+66F/tR/Wqdbp+AhQVStQE8wfET
mhaSR0Lm5tSWPSfPFRNkJ6+NmUJrqwbBpLw7/v+Zkjyz6SyzjCwuEaXL8q96Yrn7qSaabtxMXSvJ
LPgiIh30PSGSIFbLxX6t6vox7SvyKdV49GErzy3rkCUf0b5buRsXIpgLxR7ocUEneFU2nCYjQbrC
j59HG0G6QaVIXnAtozmBwJlWMkRq/emLbiXnX/B8wdUgaDJIPogml56voTiqFirri+tZe54zK35K
G7TObn+xqxEJ4ZLnZiT3T6YYqoakwAzENUgrMh27sa3dBIXui7JvN8xHPpkHtK3QzzukxsHOPxjz
0UMAaZVidMlRKTMSrF2Oui2XZ81JH2mBcjUVYXnQkPwKx+RQlfP7QwpVaJ6MNNjEJ5WqwIwChHob
IoALccOTpRjH1lxDRC6tBGQiLQ9mJd0r3jla/FVITZsHjUNtYTOhfoWY0egV31vQMf7KE3/hPiBN
ot8lKhvcC1JToivDGjEMEkZXCZOP/oT62F2bz4158J0xq3feMBvflcJnsKI3YufLbQ9aeLyBQkOL
RsVZ4euRthNUT92HWc857EFdb1CNGUOqejF4ojmLhuTQVabTbQqzVpyVPsnCwsFFCqAiiEUuAMk0
3ZgZ3Sbu9slljrfWtCY9cgmiojgFjXj95E3zj6XFTbO1C+/P7XUvGmfOAwpeOFV1OUXVu1xJvIy7
UId/7vMcuDWMGfHUPlaRMR/s0vd/lvlMKSQsVsB/C5GBmM3TgEKaeDBLy+6MMk6tkHiUpSHFzYYJ
XNNPou3t9S1+V/EytiHNuh7oDPvMU/OYYxJH7lZHEb2fskfb/CfPm9Mcr83ML67pzJp0STljwvPe
ZE2hnSH13sUvdTdpu9tLWgjk9LooOxFP6XrJU2dgrieOCgGmS32DvBMRme8ODnPfVh18m4EVviiz
On+qczXcO05mvrNNSaz16J/wnOTyF023y5DuZJliDgOpRjWl/ryZ3URD2G9yk1/dHOnVymqXUn3x
lHCovluiyCGFdrUJVfDfNkrfEHz8XQ01ooAdsP1HP09ngOB96DgbdSY12CpqbCJ16kxMLoaalt0Z
SkJJf9InCHQCBwn0219i6fAI+JUYzONxIM9K+UZS22U7wb0a6P2zGtrNpwRkwJM9OdFHsK3xkzX4
0X3GWP1/ODwCKwXXkirI2qRv0DVlYvSuET9rLcKA/Vx/mtEd3t9e3pI3nxuR8qB6SvXGgoHk2amz
ONw3WmImmy6P4Vu8bUhOglQqBJALwLIkoH80NS89ipGvWZ/aEBBHnv/OOi/b0DFOt65RoB9uNWuv
R7E554+bN3M8U5n5QHmJMu+lOQ1GZaPwdUhrhy8IaGrqh2mNaEDeOtmE5LQVdFLBmBr5yc+h52it
cV8D81+JbQtDdOwbT3yycDKAN3mp8ydUnbQJCx9ysMwI/jFXjcCyazza0VZ79Hfett47D0r0qWrv
6x/RLt3q7/TC/63yX/uSF/Z2VmlO0+cnKxrUTWOOd1rQ/bztG3IAFzaYbCHaQIBLXiDt5JCVczQU
LTa0/rVx9C9V7j2pg/9oKO1Ry5r/4IoMgYCO0CmpAjG+9A17bsfOhVn41PrTxqqKXQcCsC31jdn/
vr0wOYy/LezMkuSF8MBmfjRn+UlHwo6pnk3WmJuuCfdR9UnNv7EZW52R3NtGl1z/fHnSbmZ6MuiK
CmN0GXSPPWTFuVtuSm0Nyrl0oAmIDPgB7BeB+3IXSy7CeTYwE40vijNsJzTsVL3aFv1K+rJ0znAK
ZoJ4QNEVk5KIOmJ+Qc0Ab46J9SEajV2kOytvizUT4u9ndQo3jDO1SDAxzQjpIMT3ZDIguvJdFoxA
nidAr0zdAwiV1gHflQ5zC2CLCnndovo2zSscIQtf5MKAtIpeGXxraq3sZKivlZk9lEKF2u/2WX+4
7WFX1QH8GksMofHxmVCU83gLMq7WnGwQrWhhb/N+M7za2+7o3s9/Zc1e+UEPb58fte+3zS449oVV
/fIr9SVZUFeAow1xgqzrj9zbu6FQVkLu8ncCjS8YeIDnSecnGNGODWszO1lhttX1hqmp3X9YCMTY
nBywyFe8HJMByMx1QfdkmrPPo/QpzP2/hqBcQTEu7RcRlUKKTiYJnOhyv6JyNFAwAHMTjS165uXG
RJM+adeghkv7dW5G8mvbG/yAQ5qdPGQhhpnRlrUy4lWLWvjbuQnJs8ug0AcTaoyTkkRfGCrfQQ/6
kBhUghu09KBtqTVG3Dw07sZuf/tbLR0qNBkY7UGh6hq8HaNtTGNhyE5BdVKcemcb0caoKJgiL37b
0sItSPeekiUcq6SaVzjkOC14u4YZXHlDqn3JapLhp2SqIvVlNOw6f51du/2nbs0efYJ3mwYHhmgj
7Gcq0yGSp6QWaKSkUrNTkoZ/hQ2MKpn9kzbLvTbRyK30tU1d8EwLmaQ3NhzyffldaOduhDb2KDb1
Na+PdvG5Mr7cXtKiCYEbFtGWPFAqNbR5q4+5V2enwv5cx/Vdpx4KtV3JJK4eLriE+OdRleKZJrgU
Lo9YZ+uxldHzPZXfrJ/xybjLPugIWwDA2VandVUZ8c9JWa24OkSzjebzVaWt8aCIalvu3LwpuAu1
tn6AAjB66SAnvlezkaKGq9fbetQM+OrC/zBMzXK568Xkl5C2kc6h3bRNjX5nxmS6722aVg/gVZzV
TagYa++uhdMg7nzCr3gCM7R0ubPMRE4Jc/DZCTLD/cx4zK5K68dOGz4jj/ingxjxP5wBHihwbyAe
QCnsymHgttVCDjo9w0MckA76xUhEmbSH3rKeaHWu9fQXAieb+a9F6dSBzoo6V+MUKE52tO3xaLbj
j/efAmrPeKio7oFsvtzFLrb0sYkwMTNzWNdM17z2a7zlC+OW4A3PjEheYbjBYEWQUSIPZBwK/SWl
hvbB3Y3b6TDsUEEsv+mP721eiYMHloWUUEDPTRnrYdZFMttBiSeOufohjpPqc6qY/8GKIGEAtkNx
gsqddLzToGySNk8IIn0HjJ6T8aOkY/L99kda8AOBgKB+LmS3r6qiTELZdTq76WmEP3vj1NMDVEAr
Ge5COIT7gH8bommaqvLJZYq/dVrXBqysKU9lOhabKI9TDi6gi9urWbKkqaLOCvxUDG1cupw2WbGS
dlgKXVKnKNpwu9BItVbMLG0aQ5NwcsO/CsOM5NlxE/vt1KrpqWl+T467z621qtSiBUB4IssFv2mI
hZ49ChicyZzBAt/dF1axafLkriyM19ubtWZDZB9nNhS/HoEGW6xiDH8Ern9S3HSl5r5kAoAbsDMm
aa9nTKtUD2HTDbNTS64EX8R2iNYo9RZitU1/Arg63x1qWOlbGNPUJyka5yej/K5XX6KhuQsY/7da
IEprcMWl5UCQxK2OMhD4IfH3sx1DDaXpyWrTU5F/Hapya5VrycnCJQug+F8L8nfnlNRmPqUnY/7F
HMBW6cJtEPgHdc6B8XynvPXQAii57QhLp+bcqOQIEzXPfAz69GQ7n6r+aTJOVbDSXV3eOSoDzEEy
vSfnKlaEapXRdunJnbK9kkJMXK/UipbSIUBI1FVATomhbamyEvCnMu5r1IX+lNAn/+2gPu7fT8bG
sXfztrmHIWztEl3cuDOTUp4wt3bs6AUmqfWhKxBmv+t+5R21dMFdLEsKaYDDGYKEyekUFhvvE/w/
B/CwX8v9BKobmd9yu65Hd4Wj5II7s3k1yKc0fh77M18r+mNt7HTnHs19vAN7PG76LROs89ba1ttg
tyaetuglb0BRzjGch5L3t7mVK6nLWoGT7qPp3mvWaJSWl8Z8jWBYFnwlkq/3fdWMHKb0ZH7QH8ad
9tRsqqPyXN5F99qWu3aX7NIPa5Pnwg+k1Jl74l+j/0fal+3GrWvbfpEA9aJe1VVju1R2bMfJCxFn
JaL6XpT49WfIG/dsl0ooXa+D9RKsAJlFapKczZhjLFwzi0WMwhuMjpVROBg1PirF9Bop7eQybhYO
m9jgDZJt7m4f7HXn+WR44aBp2g5sgJQTKGfYc/PchOUu3ZnfhtfGKfzUi8ItKp31U/jJ4sJdtSIz
qjSf9xfxWBcmgXq2fwpXOsqY6IeE8xYN45rL4GOCLA/bew3bSBU6I9ZpejYbqJdy5HOoTm/s4trn
m1uXQC6jbnsVVZBJaKTWSQrdk+4Q++NdEyr3hTfXwMdHY2ccNX98wFAEdDr6jUhj7XWDEhWQRBgI
hdcvZk1IAn5nghbq2TAYaBXLnSyIUw4/6PjNlLYC9tn3l26K1BjhOrqIc+/n8nmTASsghYEZx9I+
tdoQTLIJkk7qWni4b2/p2sWJCW5kyKjfIpJa+GWfocloQXnkXNV259gpumiamjSOSqeN+3PdEmS8
ZgZVFBkWa7LzMbMmE5asdIoAziwwKzMNdALYRu+q7/9iWUDaIzaY5+CX6FBpEpFK+hQbWFV/GM3A
ltlWL7axFVatLuqTncUlJulDxCU1Ts+yFCsoQ9pR85MK0ZgOsD5a4d9e1YpbAGVraDOZHsqGy16g
RVFN6UBYeBZ5EjkcXL6NkkGqEsrv3WZoveLwOGQq4EPgENAQY1/64ASgqwAXVwrOL+pi/n9X5hL6
9qU7xdYdUfnb7bWtVfcu7C22UkvR/CW9SDHsSLlTJPme9uleJFGAMRMvSToQQrJ7iDP4Y7JF3LZy
r8A2Bphn8UVUNBZZf9SwDhPSTfrRC5q1+HhlvtYfGjugxuQRDnu2v73etW9JPnr7H2dvub1KYlKC
hz09o0UJhKflSi25i9PKZ6im/wtTCJPnAtVc2VuszhrsSAwTnDRuFD/vwbD5LCnmLtvCRKyEzDNm
D6N/oIEG8dfihINlGvozqUjOrP2RRGMwoKmG2vp9IwPS372WlvQ2iq3++MoJRMKNOSkg0FdmwSJC
GiGGITlb1SPnod2kjsE2vtXKUfhsY4lBxqNHR8zpJOe2+51T4nbTOxffUxv6jZvP6IpfXNhafCzN
aiguRdiCOL2vpqOfgnEYiK+7ZAvovBYhXJhaVJ4S0ULStYOp5DCqTn9ClO6B927XUkd1ZAckxxtv
6Mc81eJdu7C48BCdMrR/R1hs3thzdyi82h3eC+pmiBYqBwPwLtuTd9C9jqlv/HP7FKw6CjzTwmUG
9Nmy30t7kukjEpOzCmr5qu12GIG600HOunFJr8RBSEj/a2e+az6lpnaEpHKoa+xqAY7iTsTJwbbT
fMMl1wJK8DmgDguoExijl5XtxgZii6s90pDMNTFv6inPWQBpHOpOmlvFrurFYEJ3/kWSj+oRhNzn
UiIClPmofFpd3MuRyWWYTctydHKq/bap8bu1pXs94VIgy5uyCqv7+cniYj8riuQhytrkzPm7MO8I
fb7tF2uH20QXAuOGaJHhIrlcUZHrcpG3LD6jfpQ7eil8HkGXp5Z/gCD0nsjxRo6/1jYF0h4FAlxZ
eMuXN78+JSKC9DQDloPukt+1m5euDkHhwgXJb/arcVC6/6PTO3OLinntBHw2vHhhRR+hsVOqDBLO
oLjRqTLtCq099UW3xTO26p2fTS3cZGgbAhJenZ3TV5m49C9qJ77tF38HCI79Jo58L++p/PVQdp5g
mEn/AJZCy/byQ0oSaOzBIMrw/IwOk0EqOCslDXW3xZewdkUjX4WZmZru6p3TUmmkH9IRag4cvAYK
TV5AowKz2GLY3XbOa1MoCKNFDFyMvcKUZYxN1RGGIlBRTpXD1D6/r2M+3YO5QARD1P6+be76LIB4
AXopMyc4gfT1IsmhHOhqAuBrCKXDP7P2lBNV1ZFRlnqTzHtnFP3htsVrnwR+Gpc+hsfmscYl2YoV
YZbbjkcaqiMAA5V+UsbYt4Z2o/y5bgZDUhBUmC+uRTIMhQAIkHYNDRl7giR0ggZ1pLzfXsp8EV0+
boBpIz9ELwddlitsWwOkZJw1LQ1Tar+XmMwcjNTPk/ivqr031PJsrd3wjpUaCkwiRjdm6Wlgwxbv
qYUIC/FsQcPexTixz4C+AHKFeanbgSA6P6O0EGYP9QbC5Gr2DmHchdnFSQNXTTRRArP6rv5lB9ER
KmTOFDvAFXj/H0Ww6xdgxr9jzA20ysYskHl5sFOU9tQGvelQCzu03YP0SDzE5qP8MU88Y0xGDfTl
W8HKHP5cfc9PZue///TUiR6yQSYaDGHnKYHpxr55jnfKTrhmUO0UbcOcOq/ilrnFt+QyUzJSwRx3
uQ9WRh+p+NR5lnqwrJPROjwQvrrvv9tY61OcuJriiHqP+BMaV7cdeSVMu9zwxffNOl3IkfqxchTm
PMjL/tGeOtOLuQvFdj/HR2YPU+SwyO+KjVt85cZDgwJdthnjBZz6wjaXprEqx5SGI6W+FWOIqsvv
Rg5hv2nrwfhgP1puOUpJcycM19pVCVKvy7LtR9sOB0mSzbs06ZLRbcuCM58wKmEooYMyZ4H7T3KA
LxFQjzIm9bvZ2Em319ShTpwCw4mDY3Kudz4ojxvZz0ejqf2oRQLvQ7q9Z09SgfjDi3hTa65EQZb1
Y1BA4+ARTUlqP2+lOvJzponRreMYn5d1kfbOy6HSH7Ku1Sc3liflkeu4XxymoRmxEZGsut6HMCNg
3nhojEVgoAowRscdtLvNTPExU3vXRfSZiX8SSp0unbxSQrk5HQNDb1ya/AT8CoPu9V/NBii7AVOJ
CuoT7R8q1x7m/o8SeFUGsIlsOOWaY6A3CpwFQA/IIhZxmtTr0sBSQcI8czoIC50h2hTGj+muc0bX
wLlE6S+DKu5DE9y2fJ3WAoUF6Qrgr61ZBmjxdnQDeEVInJCQFuc6M52hom4OtheTvVBa7aZecYXG
N5a7cufZKJIBlD1TclzBzzAubg+s0exQy2Q3GcDDOWg63VjZ9auISZgZ1ITu9lwDXFysZVlKdIgr
fHeqDWHTVQQ6zYQpiRvlBf12extXCjyo9CPvMqGcgoH4Jbwop23SZnoJrdZCxmAPdeQ8TLXeMzTm
8Py1rt/MtHB6o/gy+gHxBd4OgFVmipOl/pWJQWg8zDZ4n3XhRc2fokbGBCGn28tb2UsgccDpDnD7
LJC9uL47lWt9ZiZmmAJni06oo6eDk21qqa6ZwdgUpIrBfnMNNQL2J4trSTFCjbEAnO5eneg+1Es3
noBVM+hEotgI178KcXln91HTdUbYapkX12jdl9/UIt2IX67Dzf8gHWbGTfDOLFNyYzRRAqs0I+zt
2qnIY22+51XI9Rf4+8azsmYKoTTQbRhohS8sPo9iFaKeAIsNO+nnNFtLiKMNp76pgymtv36ukN5h
QTqUS3F5LIwN4AAwJihchKBjcKNp8owoCgejfbntcitZln1hZ/FW6r3BdDa0+Eq+ieF04RZB2c9F
HAevFu7D0cu9KOi3qqUrGSzsYh4FUSewiFdjwWYc6U3eNkY4/obKbXevuqqv7KknTvx37xWn/p80
aDeCzjWP/GxTvYzGQMtbVqyDzbp+racfstw4yRZx3PWlizwLXX+MWUKmGAPclzYaK6cM4qE4XAAt
9MYfXbzf/mJrXvjZwPz3n0JKOSaSKlhqhI3N3LaRrfsJ8GyH8JQ5ZjO+gQX56814rAk1L/RAUCwC
lu7SZGaBxCoXVEcUy30dUSw92KcODiLt8iB7KTc+00pR8dLe4k2BnFCq8MjWQ/pz8OK9srf94ajt
kPN7iR95W/Szm/YWfgGQkYJXGOuz9yKIYK/4XhsuFF52c2IgR06zGanPW3YZNl4ucXG8ZVqjCIEW
V8iP3JecIkiYkz8w2an6k34wAGR1qKPvpTNiucZwLc2R36WNhHb17H/+rouzT9qkj4YG62796mDc
Q8jaE0/dvg8+1A0eKfKCrU97naFcrns+op+8V+rEUBS4YcPCIBBGHpQ2TPIWj7kmMfarKUXpGpEc
QuIpSf7o0mT/4PpQb7QRVyjsL3/F4pD2hoRInkmzQw8e+OzcftqN71Rz9MqxfJCcujmAA/IdNr8L
kt20zwNMtMnbYg8rN9J8B86vCqqGV2I1UWqq4PCZ5i9gHqcj3bWutmdet698XIKowDpxoD7dvkBW
Um9EMXiPYXgG8CyxNcxkqlxQSENC0sUTELWwEzfedb7wu53G3S0cyEpqcGlvUX2VW5mPc+k0TA6Q
KHUzyZnT0xSpkZOF9Kye1Wfzm/omHbtH9S79BqZxZ2PFa9v8ecXL8FtOKysDI36YHfKn7r5o9/Ee
enD75G+ROeA3tI9G5CJh8/9Pdq+gN2B1JAKIUDPUwMB4L/tA+mPFh2bPfzev/L49lyG/27K68kCA
JQovqj2P1QBKd3nEGJRmLLnhZhgVQtd8MrEicVNZYSLQ20JMe6JV9bAnkK/dEuSdz83iVpspNKF4
OHOSQ3j60nRJx3Hiw6SGhqoU9ywZ2F3d08zPmiL2W1vbKm2u3WAAN8zq1lgvIvPFYziAHALabdT4
KHiMB1yjqFtZrulMHiosD/YmqGnNk1T0P2e++hkYs7g57CRtpiaxjTDB9EYMd6J/RL0lvrQSQyBF
/K+Rxap6tcl73mFV1aSgFWmIkxLpWyj161IjgKjKTLU6V/9QN738VtALIZ0yyBCIleWnSCffyzw/
gsngXobWp1PHonIkTaMbR2LFOUGHBOJNjO+iy7tMpJI4iTKFN6jCSYV8EIktBQVJu/c61cw7rlfs
aJtC/XX7HK7s5wx3ANEnKsQgL1i4ZWoqotQTooT2ULKAQuzJi7J6a8D2yvlBiQC3MFC3RRIH2PLl
hoKpIpbShkzhVP1lkLTp4yM3Or9PftxezdUWznawFkwzIBW+ejPKhGcj+DxEWGh/NciFWD0i9SJ2
uAJJVlXe+GDzr7440gtri9jIhsaeqIDLDS0bnUGpBeGwfd/V5Z/bi1o1g0E2lBAMSDMvU9+YxBIl
vJrCsdbTnUREsp80E3MwFf8yAgYrQnKNSRCMHs5cAZffSZpaOc6JNISSjKIBfRMVczP5J4+rjWdn
bU0g6USl6WN8fFkayVVLdCSLeFiD2pV2bDdJ7KVjykY0c51KgUAGY21gWjBmRO6ytj1oJO5HXpCw
U4tDYaB01mfMYaW4b5UfItMDNqGrmnyfGZtrcirbMTTlnLl1wXsv1Td+zlWp6+PXYHwISFZQly1H
sJOq7srcSkmYjqaXZu3DNNxVdNfBQ1MD47AK8QEd3kjNr7cafEjg6cSHtaDys2wBAb0f1fVIkC2n
shsz5lTp90zdimRWrWB0D10m1IBwBBeeMxCbsYaroa6MrtYJr8qgrGZNX18MRF40MEWAUR16lYv0
p5gBRhXWGSZiDKgoHXWaac/2t0/cFcM5OmVwmllkDNx/8NHFOSBTVMV1MSghVvqm1MazWZFA7avz
kMhBCimdFoJcJWmmAKoAu9Gygo0fcHUtL37AIi6sMRJTakamfKSVppt54z7dRQ+dT9AFah6MH1vE
atfFergGqnggjpg1uaBUd/kB+3ia0nEcc5zIymMGNXZdl0qDY/VTaLaDL9WxJ9I0aIzIryIQTpK0
wknq5XNiy2+TBbQ71x+tPg5kUr2RyhyAdJRjZ8iUIEst4ZYNC7qK+VqUPU1TEhQt+GNT+ty24OEu
4gNJwTvSjdbXPQaYUoCsMb+Cb7nEQZtGCU52CMKEvBDuoGROynIwdO1uf7AV9weuDcAUC4wyGKhb
RNGp1jXCTHUMkc6FE7CmUPMJ2/JVIwh8MDmKDsKs9buk2xvzQVOlPBUh/NOH1rNX4hBUYCS/beb6
sYYZOD3YqlCgBPf7pSdoeicMkLiKsNQfiwhqiRpaYnEBHvdpY7Jz9qnLB/TS0uI0DwmAc0RAiTvT
/iHxG8bN3DJ6qhSMmsUOZmU3Hp3rfq5+aW/xYJeg1q+gsD6FBiCBngo6XKcf3eo9KZziu+nw2KlO
dABnihd53Ral6keQc7VaTGzhLcJ/V/O4qTkQSWJZjrZudyiP8dFCa5c8y6F+gHah2+wby9F+dj79
aPSSpxTP0F6+qzHgU2zcL9fuio3ASZ9VaxCOLZ9fhRs5iButCZz8pTMMaP0i/6B0/PLZuzSz2O+c
5DU3m0SEdfmPAbSULJ/1YSsjuE505q+KlApdJNxeV+LDGgjPKlnqRdjV8h4FshBiLQcd5N6yVt8Z
UI/Ox/6uzixHYqoj5N4dOjADFuzFmuT97aNzfW3jp0DJELcAQPSoUF8eHeAgEi1FNhlmypkhP5Ha
r+fr82o/mVjc0zZRWsIF7jNoIHhFBCzfiMzZroJe0x1JoKsKtT8LhCSs74M0Lc75kO/r9keba97A
5MPtBV/dFQCFImmZRUeRLWE+7XLBnOi1VbK4CbM8O8RR5hZoYmMUw1cHvrG3Vz47mwIqGpnZnL8v
n361HCOmdrxGNzlI+juDUI/TLb6VFSOYgsaJ0LSZdHCZNHM5ibo4GaowZdHBllRPK2gQJe3G+bvy
E8CaZhaReddQDF+S5Am7gYRcVlRhmeS+Zka+SrvH219mbSUgOcAzgcsGa1q8SF3SAribg+5CVd54
wz1JeTbbeuMCXzEy87DB08EQvdL2ESBKE6lehpXmRHLlKGDcL9i4ETZfPRMY0kKfDG6GWB7zwYtT
ZZusLZg8lOHEyVFuEcN3houE0gG1IWRg/1ZKtHFxXb8UmECZ81UkQYiJruTqbHDM5hY16Ym7ypvI
Xesu9od98a49clSAtdcqcguXPm1pal43cRd25w3/VAPWWtBtE2jinTI79wYK1iQFuo3iDcC7cyuX
nlUoZ4FwU+UbBe/rLzkvGMdr3us5Sb80DDWIUgIMlp5Q/nRytffsHjVoaYvF9LqfMC8Q46uYsEDb
GEQ9l3YianSjnRn0VOnN6MidQZwsVvxiVNHFIz6JOz/iykFS7X1U9S6ndlDnOZqI3QYqY3XB8/gP
6ByAkl8yEUw6ibmggp6UqW+dlveNk3XJe0aTbiPsuL4jseRPlhavIOi1WAyIGT3VJX1rBGQ/GKAu
UsF2dcy826d+3RbCQ+hq6XNZ93J7pbEv1J6O9NSkuZukhmeLR0l7tliyEfBe32BYlIHjMWsDIVFa
nMlBzQtb6DAUT6kGOV0TsVNkbxzDtW+ESumMdMURxLz75WrGrM1lbg70RFplz6byYRIoUFf/RyuL
KFTEggF1ACtpDjEUXZ/2cm0ZLujf/8UZ+7ychSMQGgmEYy09Sdzy6AA0MsxU0pZ8z7z1F3EmjhiK
3JgNxh+Qiy/e5MIyU0XFaOuptbvvTQlZhCovHFJEthNp9IdWfznMWxhc+AIfjVHhyWywjCCzlEMq
iowhqcctxcjr9sxsCWM2yMt18MpZi6VFI+kxeJbSU861IKkFSDu57MldtIsi47GKk6eiNCyXd/Gh
EuNBrc1jkQxfDkTwI1DDx7MHxb8rlofayCKwWObwSlRxyrKJHMLIboz18+2zvOr9qGECvAE5DYss
zvLIQVJR0gj3hiz9iVvzWdOz51j6Kh84xHrBJ/BfM/NJ//TkVIYKJZccZkAk61DtpHePg73lk1tr
mf/+kxE1leIctXOsJR+f0oZ5PJMe2k3l47VbSUU8hVx/Jqpdgtjsvon7XJHsUxk9kuyXIv29/UlW
32cI3gFMDV0GHLKFq9cp9EZKJUZcYBeItPVT1BV3WooCXtYnmDMQxbPB5ASa9JD5LjuxhZpd28fP
9hfRv0gluSICH0tXfiQgGuPqd1HrGxfi2gXy2cgiFsjjBsG1SOARHX+TRhWihRPdi7a+003oT6Je
c3tXr+O7mTXjfzdVW1zzwlaSkgwZPRU2msyQUpaRQuSeNYnXxAbgpje+62O5xQS2sZUfBbFPLmlH
UQqFqPl4FaUrESAc+U/WbvFcbFlZ3PmgWpeqsodH1upzkuROzL9pCOlub+DqB0NGBPI0cOig/nR5
umpg7wFeJzZ0tmrP0kTtj1BDEZ30ggR0dDoBiqXbFtcOGgAvaFahiAcw/uI8o3ZtGT0SglNjvyj5
P0L7dvvfX3WJT//+4qJPGbPLQqXzthXeaLBdpoKL9cR4WBnc4QDK3ra3tZ7FuZaYqXSywHrkMb5j
Uts6qlB+3bYx/+blu/x5z5Znt0inVlSwofHOTSyMIal7aryMQtvfNrS6mI/nH5BJRIHz33/ybD0f
a4x7WPYpn+xHEqVnyGZtrGXLxOL7q8KWFGRjNnjrfvckcjL6+n9bw8IBwMXbtk2DzZJQ7TYfFfbn
9r9/DcLHswd1Q8RI/9mkxRcXPRkoRyHnlP81H+XXKtDeR9nJvltuBcHrg3pfHbsXybOft4TdV7cO
UDsbhUCkBUucbokmSVKNhg35iGafdNZDM4p/EWii7/W/JrRLB0hzXQxxq+N0ok4vUHGz6z9t//Xw
BKM+ZCZQwQS7+hGrffKyDH012cwIOVG1rO5yUeneNDDiZX3cbUCjVi5RsPSC5B7JP3rVyw7oJGQb
TR6NnGIOMpi8DWZR4hLzwRs+sXJC5/F0G6RHYFq6orsqBqoPxOzJKXodgX0qH9N97bLQ8pH0+/m3
5tS5cbDFmaLMz+niXriwujiuTQn1CVWG1VnMr98psgPe7iR7SF8AooVG4047Kn4ZZI+8A6b2sTV2
+gaK8aO5c+snLI5zN5V9rar4CfSB7tSf+pH/tb+N3njf71igPLUP5Fzt7YforPjyHnkrdWggXM3t
XNkpdltDsGuf+0N3DEU4hAXG4s1s+0RqZbMhp4I1ZwCYdyZH6BEZG9ck5sjXdh5DhjNoYNb+W9zI
kVFjZm3+3vgZXX1MadGnfqXQMQqjdATGzDBGOezVSJOPfBDmQzVJGQg1iqTXjtkIKasALJBD/q22
mGri/xeRGba5IodFbxr5vTRZNYQ1u36SPCtjrN9HvQWcQDO1kuzhF8VKONmpBskYRiTTb8mgdOhQ
yebU3cepJdNdkQ09qI+kGHMqfJSaoNBrqXCLLh6GQFETDsKiipA+MEmmFkE+gG3EbQraRI9ZqbcK
Hs5ZJFZui05x0EBimketzhKB3RMp+mskqEc0k1nk+1bJyuRALeiXu402JOUeXYJWu0+ASKiDtlIk
/ptkVmO7VVcM0rkkRpYHOvDl+UPVRCJ9sPTWHAPBI125t41CMfbREKOfDeQJV32pUs3O1caq/VFj
StZ0VHmUJhcCJqq553kPRbcqN9IfMeNAg2m8fh+TmioulNb0MVDHyBo8lddRsqtIOqV7hWeD7EpT
01BnMCRVBbtEQ2danMICZ0xE/1ST3kd7E/9b7BQEe99UNZKVh7zpcjuA3moTamklNwH6egO9I3li
Chfs+aCgxPCupD7k0DJUHdssynJfM3CC4jsUbHgsygHcIBBll7ODiGQbnTiBBMvInaHISvVVBQxK
cbNc1no36apycLuW6uJp1AtR+npFIO8rjMQadnyKdLYvMg0yN04x6kbi6/HUlL6NPMYKZC3LxHHK
S6nymgooECdr7QbIjExPp6CaMgF4ptxaczoFDduTXY4Y9kiNxtYPEgKld24n1eAi9QJbZJcKiUOn
yAbJTdKpNb6pqCvdV6YI/zCFhLO5nyaImBzR0JWFV/MoKY8lm+r2rhiKOHV4GqmGZ7CGGO7YWw3u
SLudhKPQhKBRjKH2yTesvGlOBi1TxWXQYh13QyaXT+MkOvVZjpu4cSbQ7MiAoWUKOGscqTTq9FCr
MuU+xIYkFA6YRtB1tOtO2uFTDf1OiELP702lZ+85qVT73A6tVv5iYEQ23aQgGAhL0rQugskcxmaf
d8i83LiiueoMchkLSMuPrRXELIkj12ya7ic6ST0gnnWTVw9aofWTk+Wq3PglQCmYQCxZ0vgJR7Vy
pygUAL1yLBJ1l8uDBvJ/EmU8SBTcDWdRtpl2psSKPS2bMheUdlych17L+seWMrk8JDpp/uJVQRzL
BHYzaONEtTwWQxhuIw24RpMimJl1bwC1Qs3sqtetQQ08BgUQOUn7MTD/YmrgTspB+9W60R4kq4GN
+UJpJ3d++awCLg5h9i/DQBa/YBFVZRHmn1PAAyBpEgfw7h3jaFUbze72S73yQlwsdHFxK7FqsBJA
mpNhlF4Hcn9lpJ6cbQm0qSsBwYWdRSasdcok9/psx5GP7a/orn2wyaPkmvfxQ+NrR+HXQbOzQR+X
uLaX+eLX8NA8xN/a/VZTfuWpAioLwi1o/c3TSYsUD3TcXTtKCTk1UWG/tsCv/tEhlLgRAa1aAb4G
4ENEP2B8uQwcDVZJ08SpdUos+Sji4hsu9o2wca21grKZDsoJ0ISAgWtRbkVekjFrJNapdzHf/Fqe
Wrd2iTezHzm4h5zEGWpQqBnebZdZXRpQE6BnBRUROjuXS5vq3oDIj2mdbOUsyeDi4lt15CvtNFTS
UBL6r4nFyvDcGHjRYcL8ObwpbwB0vUjfQeNBzqZXe/mhfW7/0QPrGJ0RvXrVrr4rN0KatXPx+Rcs
IieBqm9tDfgFBFjmQjF/ddkIVuL26fZefpS5FvHixUoXCYZmiFlVzLDQHpPd7ll1LScHWDv5CVIb
jMqTIz+R0o2PzDM9OTR25A1hTfkMyHO4TXuz9WXnv/+UiMRimnCn48cQ3nhcfZVkeeNi3bKwCI97
RWWdlWJbKblLBtR7q3rj4F0DFRe+szh5AwfKV4bQ9an0h7eWe3SX+6z2uzv5Hzny2kNxLO3A3jwV
80V5/SHBJgWBUqBfPg7rp72LcBrVosMEPLEr7k2RPThDroPHPdrzynrltARRUb8lbbF2raKPr+Mx
QHR3hZYyGiHJ+XxQIuOtsHYdkD6J8tCLLcjN6nHAZQbGfUy8X7HpkMoapBK6pScLWhZ1n56lmO+Z
xPzbx2F1OWB8hVAyas9XM/U6KOqqRhO4NcWpzn739l9avmXZ+20r6y7yyczCCyVDTzvk3NaJHdA7
4pkj7tNj/JC/Jb/UQDpOhwo96S0yilUH+WR04ZdIa4Z2bLA23Zx2ymTvxKD6nWYhtG9BqsOzHy0d
txLAOUpYeiWqI2jLoiONMv7ieRemNWTpiBOtW+V7ag/3Gre/d3H9nBvFUa3619s7u2oOnBvg28cw
6RVUIm9MUARknXWSMKDoJlrxM1Kmn8CO77XeflT1LZ7NNbcE+Pn/2bMXT9FAU+A/ZnuQ1DvLtJCA
ODO/GUmysa5VO/rM/wLCHognLLYRJIZC5WqJlzbqEy+3J81vStNywfA5fP2GRNEEMGP0kQD+XfJW
qaSDMDqxzZMdY2Kv/GtVW+xKK3cwVIpnhgLAEoFPXXg/8iSuazkxT5rd3w9Te1CKr8q04f2+MLHw
9SLRorGJDfMEl0Nekjgq3+rfrB1ikCiBtlkGmmVmPL98rAwK2DE6scbpP/Oitdu+5DviNf5cTlGd
xC9e1I3qztrOgcAdgQ9aLDPe6NKkSiVSVL1mnAazgooEKDvvgf7PNpxt5aIAQAtU9DrUVWaY6qWV
uq9B4Ey4ccqa/B2Y3h9AeXyPaPaN2ekLCgYPOeY1Nl7NFQcHB/YM1Mb47bWI0GSUWo9k2zhV8S8S
n5X+Cdx3t++G1c3D4MAMuMXsxbJEFIuoUYDGNiArDEEpYaLlm9Ttl1nw4XkzXzjo49E61pYg5alS
SGkxGQvJaOfUVPpLAWT8N7sFYlMDcz4zV716+YUUJUvaErWwk1aY3wH2vMvl5EHuvir6PJ8i8J+D
OA/6KbOhSzNmmWRNEuX6SWqPetx4kPzy4nSLwGPt03+2sliMRBKhJSCXOykSRpf+Vs2rqW6JLMwH
Y/EMzVhrwEXBEYau4+KeZkxuhxjwtlPSGWBf6gGgSPAoGKaEB8nc+jxrveULc4uNS1jSC6FG+qkU
B50/1JAfFeMTpArE9JDVLzhge8ho/wun+LzGxT7WYixqo2L6qU0O+vgo6vdY35roXvlWuHwwIA8Y
D5THl6AkRU9TM+1b9UTLyMnh2/qrVf766jkF9cScUQLRDEX1JevfBBYhPuWsC8ecHyw6nhWr926b
uA4TQFKDRxu8dBqiVnXhDnLcqWlt8Sac0urE1TEEa/tzAh1uyuJXVtOvN6jxYQB0QVMXyLwrCsoS
lHccncgmNHqAUDuUoRw50iy/gmBLcHtp156OwQ9Q1RDMAIJ9bEkeLWVpSzTaNyFJ1SMxImvHtBoL
M/L3MpKfbxu77nfMjCdzr3oeCgSQ5/KCIAbkbhuN1mHVMb9s/iF5g4VV9xK44cG+4qLE6aE+uRGh
XDvhvIXg4UENBbMgV+8TTWTIP9RNiHwxfhWjbD1FKf1RyKOycaRWUEowhRcJMydojl3R/Ck27TIZ
StuhCqC/9A5qRjdz7Ee2l/fZyxZkdO3TfTa2uDW0TteNcjZmQT4XifBD1MourSELw+OvYybBvIDa
DUYr1fkP2uWX69BT1LpSRRKvF16U/+4l3dXUrdnAlRgJZhBLgO3Yxhdbhnpc6S2tYnWNMY3ej1un
Uz0rEPvBQUPmEfh9DhFRlN3Gr78pl3bnrf6UDCdqm6hJDbslqtSa9AOPghPrL7e9f6X+dWllvmY+
WckVqkRlDCuY49npLhg8LKe7gzy64Q++jCJitcteBu5s9Z0/vs7lc3ZpeJEO1KSOG1nA8Bx6GkEW
RH7qtsF/yA36vXa4vdDryOnS3OKYmxV6FT2t6hCtCTyetTM1325buJbthVzvJ0dZAodmjBY30cnA
RM2get0z39W79EFYDrnvfDVQveaxeUlelD/FJnPDVbgL+CuEEqBVgBwVpYzFY5AqVY2LOylDWsX7
xBwOjRkFSIN8CuHsckB3qza/eoMBp4dbBSkQbuiZpOPScYTeMkUtAYOXo4ci+tlAL6nqN6D2H/x/
F06yMLJwkkxp2r7PeQnWDaV0jNbPX0FABB5CZ/gGKl1XeRJHNejACGEdEofSB/CheN0Dv9tsi8+X
ya1fsvCfwtRYXdQfv4Sd29N4SH2Qgu9abwLOwJXv2AYg/MpfL1YOBpDL7Y2iSOutFPYyo4EE9P+Q
9mXLbevatl/EKvbNK0lRkhvRTezYeWHZSRb7DiTYff0Z8Lm1lwTyCifZu2o/pZanAE4AsxlzjEcN
qloCf13d1cwEBpUgLogkGdT/lyaWtotGi9I6TO6yoxLonnGgv9FYy/fR3UBcNYhudTCpfDqCF/cr
NFntJRDBaA0BFIIk/dIw6LKlCX2ZOiR++5r90iDpER/aj8WvgiRIwWbamC6Yug4lqMl9CNjtBAtf
Pb5s4RgRQZKD4XKNpwdLrQmkl7FUhUTx6U4J6In+GFH0CyyP+oNyD2bT/0Nxc33jcWbZJz+7arU4
0pS0dqowOcqe6pme8xk9sMd49MdvPezvr69zFSHCHkJPBoljlU2e6xpaZkla2HMVLlYE0FWF5KfU
nuk4K7tIAxl1XgjrCSw+578sM8hyIZkN4Vwuse5Rs40WfFnnWQEINXMxp3Lb7JrX+pf2O/VFBCpr
sAqWCI5YRjOPr7mCyDiSaZZaOlZgFbFc1dOBNXCXz6j3o2/KibG3Mn6g7Gb+DiZVCGLr/vUd3jqk
5+a5L1pX9aKU/VCFFZ6vFBd9JgoCNi2gPgNZE3SsVwUaMwU5q4Vecjjr5l015L6DS/D6Irb8EmhM
/H0gyKFJyJPLG7lljIujlWF0T19ZaGNi/rO7W3aY7f6/yFyx4805CVIiPJZoHsr4bNzx7yC9bY62
UuKjyV5+KMLc011rXxyqfXu4vraNKw5DWiacHwq3yPY4UxaES9PBasqQ2BCbavbxL8xnepMVCY7a
liMygnwEAHB88Dtwd2maa62k1UkZxh/6DWaWlkDdq/ezlz/R/eTmnjP4xPbao/Kh36ZCrpv10CmY
B8/Nc46oLJMeaRXM0/wmf22OJYjf9G/V7NohOEw1L3NzvxPsrdAou2bP7rOqSctU72G0usvA7/lh
/053SdDsgHOYdtoOMI7sRmR04zxcLJS7YMBT3I8S2+cu/j6Qu1ooi7zlMRYmCBGsgeMEeK/LRenE
aPp+NItw6bv9onVupRFXMobnoX267psbr5B9bolzGTxC2kJ0WBq7+RVjtIyDxqtFVADr9AWucW6G
c40473JI2dlFOAR5cSNLO1yTu+7ePNYgc7Q94x+586vHyhNlgltf6twu5x3K4Exmk1hY3gh2NBB2
O44AVypcGucMVmZ0mSJhB5EgTW/mjeL3z919jx7hXrrPl0BD8hLtRAXsNR3H1446iLf/l2GUj3yr
1FKh4Fkgzgee63e8k3B/jb72od6KeDC3N/FfU1z8q0A13pQLrLDufhnRQyxiKNoKxeAd/xrgwlrZ
nBLg5mAg/8fczzv1Y9xXz9kzWqBtDQ4A6mte/FO9ld5LnwJw5ot6a5uXyNkP4MtYml6mmbHATdRH
pdstxC9xY+b7wVtGP+8OjH88DUS+uX30/rNq/lmIUTzLFw2rRr3e11J6NxrkWz7mn9dP+Dq5vvSU
L4jG2Q3ZVyBZSCD1Ck/RAqvxddNbXBbiMtozT2pd89C/lLYruiVF6+OuFkQTjW632FRNxqydVk7/
zGN2uzi96NnbiPfQpPqqCCrAefF8XV0vj1AFxwL7QCYuYF2g6gN9OGW88cF4a/xpEs/288wcd+Ad
WRkp3vMidNCe8BKntd2Jjol3/bNtHrozK9z5hqgIUAgE3tFr0DoHz2XT6+5/Z4I714BtDsBZw0RS
Wr7cDC7iJIGJ9UOGFgHorPBfakDfa9wqrMa0Uhn8D2GP9mpj0exnMfbBopb5CYAZUZVs7XGgQcAQ
ognCGdBN8FxSmIa1Wyj75aFRkRcoxb84pvzRKeXr9X37KrZdxo4XdiwuLW7iVqJFTHMUBLSg7dzl
aByU7xESjR/0xQmYfMH/ni9nX/56GU5lUPq24rX6QXQ1r+uqNvspoAOFWh66WHyNP25UMPePWDKj
JlX8zqs950n3nX0dzLci4bO1T8IKZLwZWx1ajHyMjkaAaaeGnIWS1D+Tsn/ozc6/vrdbn5DRDIKz
g+nc8Gc5itLZMKc+QzLTeWrzhIqy22e//zsj3AkeVGvOnZxmIckbL0kGt9fmINVEQ+5ba8FFAawG
Qn9oGnJxP8Qn28WplDQ0zM85eQQVpAepOsEJ24g/0IVFlAjwoAyuZb51oC62DFSyJJ2IP/2Uwrxz
gf/1bX+4IZBZf2qPBgoJopx3PR0BXqczqwZ3BHorLTHiAqvQRvSr9/IpPtitWz5mofMEVTWTuuq7
faTB6Ktu6echiBoxheeCbX+U8IKLKGA2anSXv4fb65JmvWlEkYSBkWh2wW+z/zRLzKtYt9HR8uoj
wRCTs9dAk6t5xS59Jve6DUSlMJLY+OYX+8LeqrPHVqvqIlPY12BhWRNA4DTx45fv6VHa9/skd0GS
LKwKsnuau44ubHIPrV4rdRVT2ATdzAEWlc84d+PkID0x0m3EFrtlctO33Ac5R4JZBJEHsvDsmn12
bZytuQWidahb2B+96rgku6Lz6yfzN3meDqyOBpUeZXa7I/3VNa7xm+xFzriR915+fPZRzn4AZETU
2HS+Pj6keoDu/tG+IHikL5I3eNrNeAeJv0NxU4bSURl2ov3fCF8vzXPXSaRXtRMnWP8MWbwSOqxv
Pxy4YBKYlTcPB2M3+sRtHgHBlA8YFhZLZ28UT/ALQHABhgvQs1r8rWkPjZxIPTYgup+/GNfLe2cn
sTq0K9/SgwjRvvXqXNjjVmyQbkChA/YW8CcciqDcN7eV4YL6DzpF9gk6Pdcv7I0AHQ1KREMA66Bp
vmrGGgnF5OPMvvDYvXbRD3MyfKB2/A6qF6X9mKWfmvwGqjmDjWSosdcZgUHzb9d/xfr5gzAFipnA
CwHLg59y6WbFaJp5N/bSSa0W8PJJ5rFdIlEMs2lEw+wVRnzQReFhL5BHQRElaqQTyH3AvIEiEbGm
5Y+DS6zkzAgXlmljTRXaYyVG+w6SETcqRKQrm8vAxCBePXCQYXzwcq/MLiVOKWEZiJFvyozuukLU
vWZOdnntQMkQIQIIo0BLhfmXSxPA9g3NEMvgHVCyX3kl3QLofdRSjOLZzc/rX359qzNT6FAojDQU
NVDOFMQOmmYcQYwT35LhtWr2uiboMm2tBkVChjpmmCe+Tm6WNQXTMGg8jHlys+inHc9A1kByzBaF
/Wzr+X07t8QdXhpXvW2WoBYoY8mbkslLR8cFQsADEICKlrXhB6hiaUCggN+V0aBe7lyudmUiDVhW
PrbPSTy/Yy5fFGdtLUiXWd0YAAomYX5pg3TSJGFWCzYstX1MDTu5qfNleELrofeauSX+osSTYP52
a2HQ1QDQDv8H/oXbRQmoDDC7gBACU2BxYDp1FsRlJIprNp428MiBchI8cnALUAtdrq2LlaUZZAz9
E9/e2x/LoTkoC6K7yVM8w0ORk5WXMg+zVh3GCIQX/ZZXopgMbAhjTNN5EExXxX1ejJiaVvesptwf
x712AO8qage64zr78ageJHFRl0UsvIuem2Wbf/agR3JTjqOyOIgoxp0Cyd7Y8CUMaqHLum9a13kQ
xW1bLnRukDvgpjWRse9lrHP6iDX2fphu11AMiUuYTB3+/PrFWQAbIprl4PziG+Xl0uaNo1PnZOaT
elTtqTw0erfsrl9aGx6Kh5IRL4IecN1ZlYrK6DCiAQh3IT1begZG0fT9uomNe/HCBPed4prkaqEU
1qnQTA+AAAww3vXT/rqRjccfzX2I/gAjjCO+evxtrTQXMsCKvpd3RPKr9qYDPQliu2lneE58jMF3
hNFKkd0Np8CthXwXADdAbvh7pTdrTEGSmE30KIH0Zi9e1rhFgKm643Jj3NDI1T7qgKDRLyoNbhw7
WMaNCQA5msQ85WLVj1lVZ5F5UiXq69lPO/mBnXaj4Zdga9epA7YWnKegEJCRQfLQ6yEFZVkKpD22
tj/OL+UPRYIsfOkaT+pzv1M8BQp3Rv3UqLe2skuNff39+g9Y+yio0hT0aNE7Be+DzS6Cs4OeZaBv
VyUVQ/ZAVijKh9QIgN7rb6ijBczQt4B6r0XtMOLW9f2AcfZRNt4Sanp9A1XNzAL4rP4wqlpQG9yI
xFGJ+UL740mAji53Xy+znLR9olknJbMeTUDCyshxF6X93VimB1ita5hgTuxeK6DSUlAuV8VtpImG
Xjd2FYUaoMUQf4FRkKfTMJURE/QNZnz0tDmqxYAsRBFE5GsPZRWnf01wHy5PE4WWLdZZK6GaQmhJ
hxyrhDSvqQR8mhv160tT3CVjTqWpI17Fau6XwLzR/CaMH5EJHDuf3ql3+qG5j06il299MGAUNzPg
IXj4QCN06ZillGbVSErrpMoDOVnpUN2OyVTj7ulGN2osCMBmM+iuzFJEu7O1syBBQdcPtw4yHu4p
6nNdSiHCYmE0QU2hHGjrHwtM7TBL33tV20D56foZ3LhfAaYFWwlERDB+ofFl08YkyhKNxDrJN+mh
S561zhtuW3/A5Zp3++Ixi72m9oQAGJYuXT7yF2b5KqpdSm1ZLTCbHXPTzQ/LremPQfPh3Kju/0Fc
h528a+a4kwnhVYxMpDAHBsVPUv2qKfr+FXnoJdNXMuJW4LhxxpsyKvx+tgROvOFOyILwFDMxQFxE
nPG6klEXavFRk6oGmzzgTeP7TEpoKjSx29VQVbKyP37+4T1nJrlslQ0UOoudWqc5133dAEVH/nbd
cdavP7OAQUI4D5IwPsezhyzr5BqPR5NADikNlThMVZFUw/bO/WuE/fvZCyGBRcKII0xRDeSNqLoX
jd9o+R7pidtNDyUd/P9uTazWdWZOAYmXLXVsTQNyh2R0LfN7kokgOxuvEsNco0sBQKQGHZNLK/Vk
aAMmTmBFo2Dgz7XfDgFoSOkoVGbr4gXCpT/+Yl0glANpsAXKIB5mZ8b2HFHVwkM//gB5y9Ech8Dp
WoHPbdxdWJeFdIgxUq8wdaTKyiQG++apdb5b3aNkGzcmqbyuFXXHNr0CU5BAywOXZPFX1pA5gHg5
WA6BKrcM+rPclN5jACWk9gEP+xRrn9f3b/OL/WuQv6z0vCrTBOzHp6J5nxLLLxWFgK1Fv6ubZQ/8
2/66uY0XHLR1/1mfxd8X5ZJIjozQUzXGXdQaT0r0x/MNNk4vU4BA+sr6mdwLZ+gtBVEHJvvkXH7O
NcNtFmlvgJomI7PgUG26BfgTZKZ3ZMDWpbv3HXScrBamNEIPJMJsZwsJd3ITt9//YtsYHzpkf/F4
8w2qAszrdgchmdOQ6m5l4UTFf2XBAbgKpQYY4HYtUmjTdCk1T5iw9yb7GXPAgud4TZmADwNRI4DF
ZIQgq3a2bMZSoUYDXO1YP427+jbGXXcAhTzUGSDheQ9qHdbTsPZmQN+sPW5C8Wu54X/sslC/CI2R
dXHXYDR1UyoPCphPY4AwsldE7oIcmG0U9xwz5R0EqCh4GStlLxMM1mZntNopdcDKnCKPMneZRrzc
sjBT/XHdL7aMYU4JmQayKtQKubcQKc6gpnWhnZo5LcO+mcfazedePY2jTXZFmjXP2mRAHOu62Q2/
B6s3xHnQ0YTL8DLedVVJZpnY6glj6tDv/pmYultmz470et3Oxtc6t8Nj/utIzSuIvKunuNLcsriz
oFd+3cJGlxG4fiTgSOLRZV6dLLlzMhTuIuRRgEsOx+p5+m4+zA/pMTtpu/kQ927du6IgfCMyNQx2
ScFRQGG7Gveis94UqMQjFkbgPz5heBYwJws9perUPiSP2W+hxbWnoIkCh0fkz1Tf+cwbw4bIp+ov
QoElIEd1h4LX7XJLDsq+vsuezKDYzbfRk3AQZdMuE2lDFQoDPrxKBikiyIXrqHEgStzp5Ws0f5Z5
f5dV5n0ykH8cZ1aCRC8OYw+J7/GjzluPViOOft4n7qJDmQXDal4s94Krex3jYdhTQ5cd88sMXMNc
/CwektSiXkygik+kbd0lbf2i1tzM/PPb4NIM255zM+Xc5qqD+LhtzbvBsBF35Yuxq2nzRJepCDqw
01z36PXZhGo6qu24aZGpryofjWODB6ZTMCwLZEpuBVWWBQSqifP067qhdaiChgE0WEBjjkAZsmOX
SytNZ1mKutNPzZg9KK0CJFR5SqLnOq5u5Tbz1EQkCMYu58urFUN2mDSGHyvgiOS/mV3PaTLlrXoq
JXLU9eWnAv/w7CZ+6jr7AAK7zptAjedmavVyfa3reV2sE8cVmSsw3Ba6ZZeLXcYiXdRZUtBYchI3
UpUD1ap7yBl90rx7z4om6Kf0YM/p09gsneCTbq77zDgXZlCCmlk9ZeqpHqQXVSl37ZgDdZBB0qgn
1TG2jffYVIKUcd8J1s3+9GrLEfLiigT5J7icLted99lsLosNNl7qqJ6TkUdTmj9KzODHbf2kLdlD
XSQ3dqLvwePxqCPsgpYT+O2moX0W/BS2xRc/hRPD4Z5ukPXOo+Q0SygR+wm8iL5G+yMY3705t7zO
tHxVNXd5Ie/7Lt/lIPeQ8j8ec2M/wcZAMAD2X+2Ry93ApMcYqSD2DcEK6NI29ufKEdxL6weJEbCY
6ApjcggkGnzymYA+cWhK2JDQvnzEVz3ku3SnvoPpPphrNzlM98mNqCS8uqVhFHQRYJNmyDxQBlwu
LB2gVigV2FsCwc45zr2Y0F29JP6C4kE5/L7+KVd3L0YtAONHsgYuTqTy3GEqZDkrqQMpMKbmOsiz
qxoAFIi62ptWIMvEpE420JOLlrfyYPbQZ2q+Gf1zP7zkhaC3uWkCJVg2OwLYp8lt2xx1REItdAnn
mbryZHiaVrul9scc7fjzAEEh90RAyQgdLr8OOA8rh2TGHDq65KkWujiW4kIAD2IImU9UVYD8XuM+
QLqCzhizieYjCsyX9vQhK4rSGGdg76pjdxpjrzD3S31APReEMlC7L3Z25kkPbVj+hHo5wvjUdkU8
tatLj/0IFHk1OCZaSnytV5cSp1CkFtpXsunFTh5kRXVsKlQq8zen14Io7gOTVm/XXXONAOHMcntt
LEoTZYU8Y4zMvLHQEuxd1p6T/dwXT5asjh1njMW/Z9FBV5JF7cwU/qNGfkXKe2lAOatbwMY6QZ5B
FBqs7xbOHvPnM3uFlSs0m+Ml7P7BQClY1rXbyMdnxgT0P3oKNr5+nwbGuyzoVbBlXNzcX2Z1dH2A
IUZbkIu1ynFAhblWIfldP4CIFo3H9+tfbXsf/zXA/v1sXaOdVnHpLHOYkeyJUum1t8Er6HQ/TSzN
WCJB0fMrGb62IO6AFNQeCyCjcF360ezR1+gmAYF0/eIAmIaR2bcMc+xPbBSp/ry+0P/PF/x3pdwj
OIAKxVkmAve8S0+gzj3RF9TNS089mhjy6p9I7iY/RKOOIqs8KDKd1dFc2AdEo9L2FAwOGDscyh05
SI8Tfcowq+8Ne8kXIdDW9yu7A8CTg2YeKnw8CBhPJNiToeEZomYBnY1F3ydT850Mtmhad8sQBI50
JO2I7QCIuXQgcC0TOkWVjJbP9w6zwAn5SUVE7VunwED4gHGgLykZLpRKi2VK9KgpoM3bxV5vNq+F
rUu76w6yiv5x1PBaMFJYxA5AcFwuxIzQ5JcbEzKuTX+AssLBSPR7fZG8uStFYenmgmAIw38YgV2l
lP3S1mDAtfJwSbLe77vScjM9aQR4lM1PwyIiZBmg5uaDfnQ01SwdCihia8ZhhNIj0Lk7tJH/ZuOQ
HwOQgm48OseXG4e80zJLQ8EV0j4uZntLRpBqzr1rjd+uf6HN9ZwZYv9+dlctij2jJ6IUIfDmwaCh
Op6OSVAk/a/rdjY9AWUNpEmMNosftau7EalgOszhMBr+aAxeATFsBbNcbSnCxK0yQeZ0kM1imvLA
tvPxiWaDrGCc+zIEaP9HBDngXZ2Qm7EFVL9sT2OVIVlClHd9fZv7iFIysCYoJq4KC5LUVKPa4ibM
lx4UAfbcuPUIGc68jgUeuHn9oUr0H1PcdT/IRYe7Ac80WKR930ld6zbzQZ4JCG75Xt0cxIwTosVx
13xVsot+gHysMmcPme0g7h/NF6kngqUJ7PBiMnJHBj2KoTIcLT+M7jk2n0xL0KBZD/Qx7wBEAeQ4
UGZGEHDp8G1b2WkLqfOQNlT1hlpSgaJ/t2rTraf6YCwfdPnMKxvVHkS2WmG+/IWfnJnnPl7RAkKX
zdCl1bU2vmvHafDl2Cb7KkW6+N+Z4r4aBHkKqpKoCCF4f4QCwMNs0MOiJIfrZraiHVSVLLQDwFSG
8evLDa2mXIppg2injz76nD0lys6aLQ/HBHqKgmtk00NwvwMhChX2VUNq0alig/G9CpHRu8UEje84
8WJL1Bxg1ysfUYGnmVGs6Bs61LQ2E6UtozxsIhUyJl10rKxeVLbeMoJBEuAPwNakrdo1NDGrObaQ
WlsFKE4s9QZEXoJQd2u7AIED8x5iFnVVTkaSZqcR1YZQ0X8pceZppAn0WsQgzL4wv1tf1Rg8vchw
+a47+oIapXYxhb2Zfh+M5IVW/fdxTiBboua2izk+85s6NQLSlC2/Qx1IRwDP+CB4Vq3FTKBA0QxT
GGfys9p1hUva4QlaFg+aZOwcKEt41x19MxljhRbAcYDJQTZ66elpVERo+VbzF5dB9k7vjafxzXZV
l3jNi/503drWg8m8zwLfBWDKPPA1Gmk9lJozo/CS7/vBeKXp8lbr8s3UDX/hJeemuCtxAVNJt2BE
PSzkh6bHRCfyZ03N/OsL2nL3cyvcPTE2hhZrgMCE8fySY24beFvBB9rydqDgMdWGgBOgeO7CK2xM
JmqzOWLIHuMhHSCHxzYfoT7gJNX++mI2TYH1Dz0uANbBUnDpClVGCJFsfQjN2r5xZsg8mNJt1hm7
vzCDgjbidExkgP3k0kxtNpHZjMUYFhLmo4FnN9xhivOdY8VmcN3U1ufBPCcjkEFhZ1VlMSQzjyKi
DGFKP0tC3QUNiOsW1lVrPBOMiRHCV8BHrOcalWwpW9LmIbRZbkHzfytFbX2cEwzUT1Xjp/XwiC5I
YMVTGEXx83XrG18MxtGBALcbqHb5ADRrpEJGuz8PwSDjLuPgV1rj2ib5cy9HUIHzqmBUAoByLnWD
1CkZy6KAEnxODdc0q98QwSKCb7W5ljMjnPd1VjUB30+wlsJ+h4DSU5eklS9JRFBZ2LiDWMUSrRsL
IfuKUUWt7Rx17iYPi+xDb+hucMw3Se9+SZn6N9t2ZolLFDtIIYH6yxpCqJv+Y2sG+mypXQhO09Zy
MMeLjjt4b1Ai5bZtMQxliI0Y32aGXo5Ug8KHeCoAJqPdC4KiTVNoR6NUCNzWitFrkTs0yRMrA+nA
Y0wO6JDck/LnkjoCO1ueAAEXGaKjKPmukEDGNEpVv8xZCJkdw+3tqvXSWZt9qU5/Xz8/G6cXHXZ0
TvEmaUxFg7uLeou0htVAn16fWwStCyk6d8LMQu9ikiv/nkVze0Nror+AxLOVXSlBVaZRjVTwEdcr
ZlJs+CGM6QdCHtxjRUdtWeLamR7GAR3Mm664i7LH60vdMgEUAe4oTDsBnsG9VMrY6ZEl2SCiy0Cg
qTn7YZz9eBoF326jbgcGP82x0PEFo9/qSlrsXnOyxay/uEXU2ltutTSoaRgBZwVyMjUoAynb5+X9
c5McqMD62kMZDzja4LgPDQS53EWlqn2HuDMrwql7NPsk9/LhlhpQ0wPf/fXt3LAEvk7wu0KgAJBt
nvUjtYwBvJrdHBo9uD6qN0MDveVLQvvguh12fC/DUBSaECuhcMZmPniij6mVE9OOyyU0R/qt7/uX
2WmOf24Ca8EbxuQBVmPzWTEtRCHSHFIpsYhbW90MYYxCi5O/WAtQAGzyCQT6q68z1npdZWONUDMy
wjnqPaeZ/zjZBlEEQ2DISNrA28sVANFaaNOMlKjdDmjYKsnPdpEexQq7G1Ez7GgoMzL1oDVUf2rG
CbpQ2RzaBMmOh6sFAz9Zm3aWR+Qm6//JnThvRrTJwcWRuWNdGuWuw+GAUFxU1uNumgc9fiqqyRYJ
82x4po4uMkJGUOaBxZ0LGNOiUks1bpaHekwPRQIW/PSHtmhBQ40/Dk2xCYC6Y0AIBDxAgF8GcjHp
lSmGzGu4SHkYySi3RdNR0unbdf/cWBC2ms2zWhjQg/NcmtFJrqWLrC1h3iz3cj3eRPkMDdP5oCaK
oC23bcrAh8XQIR44bkVVZSxZriGcn5liwYhMvP+UkiP01QRh49axRoIHRlUMAUKVkV+Tk7aQQwPn
NcDzoytN2a+qrQSX4frGZ3kDSu42YEFAq/A2yrhCAIRwvm/JgzqAD4+MQREPghh0a8/OzfBRjixJ
4BA0htAp3yXwmChW5JP2H0T4gnBqyxAwhciBUOJHdYF7JHsCNhYM62TItVLMnX7PMVM4gInIEql2
sT/E37nnhuxLh4tjg1I1QUiVYrZAn2VPTzI3aX6O5L2TRQ/mWvsJiQkTCINWAV5MlMYvrTVRM+Nd
NrNQSyIPvZrbvEnqIFp65Wjq1NyrYNfxSqt9BfbGz+elcAdnBhCo/RyJQ93YWV7VrvkpS843IqNP
3CdQS+vSYj+ny0Mvk5MGFl2lqgIi64E6DLYXabK2M7VS4G9sW7htQ3MHRLpQFMHty4udDZg+hx5j
KyOISYN8Tn3Mot+M4CTP68hrawVb6QhuoI1jhFITBIehMoMJtC+9ubNCPx3IPGVdtTw48vMwYtZF
UETYcDlU5BAtAeK8larWuS5TS83DCTDo2EUbeShd06nIyZ4hn+LlalQmfxwL2mB8ZAw56PgALcnW
fLamWumcebBBezRMWZX41VxI814bZ7UP53oaMsFXWy8Rwa+DOT5kkSBbMtgtcmZOX3TIRgIQf1Ip
dY5WlyzfZkrTKajaRAWcsLCal+v3ub1hEhcSg1hjJB5xB7dCuEJB1HLKQ33EBJ834y5+VDBsl7gt
0HZO5CK+TBq/jqM+AoB9qNM7s7NU4s2TmfXgNKxSzR91uwZjUa8jIfGQAtfUjQi4lfx+0eLlTjGk
YthD+3NAi78aUXH71Dt7VPdzOaZ2oM9JkmIyGJRBbtsV8FBMsatLH7tLm0w/a4vIyb6CKMfiJ6Om
fLdTkF9mlS6VO7OXats36jjufHNRSH7IpNiRT1Gj0/5gVZZV3McgxQd4qlzyYjdlqPbtzKlVOk+S
G9DkjuD2KV6yVGqHXTlLsuU3SU/pa67OSx7ErYGxPxtytcVOX9AQwhgJKCNdrTXB3T4pGDvzl8Qa
LD8q+qkNJk1lHWkzbj6zOurT26jpFvPoyMMQ30PDgRZV0KZJMYB5SUn7QLF7vSpBdV37cedU47di
sfO6dBW1/7CcoQ/03Ojj+zbS6SewPZj/LeeqGUavGHogGhb8keoNI4K2etSTWe+/5fHQqo2XQ9Wj
fevJUFq7Dqwy47s2FV28a1JnnNzFrh26kyJoad9FRB5KwU2wfuzwyKHijEEBZMIrjvt5Krt0HBf4
FC3fZCh81DI9OE7+dN13NwI/2GEHBakp/seL/yQ9el89KKBA3xXtWyvoQPU3oUkFAn3Tb17+AhZw
aY979PKxKBPAAZm9YNypnVv4TzVsghrHNyuQokpHkc31EAE40ZleNOJHvLWrF0lx2rxIMpS05kfk
xLv8VnHjcef81D1wk6EpZ6Y7RiFQ2T54pn16UDBbmO9EY/Xs3bt8TsAVZloo2qFE6KxaMDFgiEov
l4gso2lwsxy003U02LexHpfuNMfZsW01aZ9acoCjKGqJi6xzr7JSAc+exRX2HeK8RkYfSQwJAUDk
7QWCXBFavOYvBO/76+614cWI1FSMJYFiBZh57mvTxJKcAZNQ4VSPr3Jf/cIV8k1RMsENvG0GISHC
aUz580JmNMdErKJlWTgAjBkAHEICKOlKvmMNtaDatjLFWMVA5II5BiCZV8MgxEiVvorzODT7u4me
5OkWdZ3rm7b6VJcmvmo8Zy8YxJKJPoNtIqzKeJ+l5C5LoKo8IEbqf1qY50GBGNzWIokpwcK+WrJn
VuukiVMwdsWhbr+BAdQt0nsxmmz1UmJAEVVyxGPYQvSEuPJUrijpkppTdIql+JsDgeO00m/kOdkl
gE388S5emOKyhY7meYFsNTpNUyoF9jgmfmSrz9U837QJyDBNepAgae4ZzixIIFZxI1skpt1REGCZ
tMMdtWioqogWNDoVWV8GtHpOBpm+DLgaAhmauTvJaugdinAiFpaNL3hmF8jcy8gnJuDOMGtGzKNU
NqI6MNrQVL5xlPn39a1d18SwQkRYSMpR0wSWh33mM1+hzjBPFhquGICZ/IURLc43YILIToziTPaJ
l+aQmtR7iD6oovrwxum4sM1dKZk2W2ND++hkanWD0CN6ynLpDnRHj/Mc3XRV42FW0HQbYlSCfG39
VrJlM2wMqCUBW+GTXFJWmUJqLNvM3ebYQB8lM/aMKr09moeK+qKHa5UNfNlD1Ri8oZjP4EmdhkId
2sYqo1OHkZaUHEn+6/qHZHt18SRxBrgz0it2tdhJE51qtE39asQskQxgUZxFNzgrt6U6vl03uHX+
ofCA7hJoM2Gcy61rSrtypmBAwhXdeF2sHpK423Vp9alGfSwIoTaNgdED8CJIVwHuc+mlqIrQWMtS
ZALZdyUPUafaxepTWwlbzuxgcduIaRbI1aqAIaz1y8w4p3aiYh5M30932mE46O7ijUeyFznEWtAG
OIFzS1ymodf12MYKLBV389PwE/NPktt5SSC/py9RoFO3+IjQ6K4Tlx5EzP1b7o96LTi2AVLYmNsf
GOcDvNEGzSWTi88fIz/d9zfUTw7NXhMV4za+HnqqjObJBqAcb/bl1yPol0yRZkcYtuqcQ5vJtR9l
cRMkUQLGZilVBJXWjcOGQBh5KlrTFoDs3FkwMJdtEksFh1VM7pSi9sb5j+fpAQfDUUa/AvN0a3ks
TZuAJUGKfYpx3N2KothjzGnsGQYRMQWsubI4W5ynqMCJzuMAW2hGQx1Lu3U+odEDsXGld6MMBFKD
pwa1r5b3DdQQEld6FznrekOxWkwBoY0HRMFKXDnVIntR0yU6OV333aoOrSm/XL9N1jAxLBIcEhbI
6BBWrwjBaKKRIZIByIG+05G+lF7vFq7iFYfkUcSruX5cWXKvg1YY6kpIyDh3nNrcJhi0jk6pnaHa
lNJS0TyqR0WGUlBGRG34LXMIZIFfhaOgrqBdej8CWtondQ1v1ABHx4zuzVw6p0yzvl/fwk07IDv5
QtmvqV3mxAbJw1JFp95WD05NfIO8xqCvuW5lI2BgQxn/mmEh01nAMEZSjnFa9pJB3Efxkfb1+sFB
/eCEESU//oWX3DChGVUrHgaJRJnX5iLxBDCJIdAC88ROFNOgRWto0amxj+B03iVQ4GjoHwPPkRSw
h+b/WeFVm0EoRiGNruMxdVS/ndWTikkbpRGxRG0uBj1PkKeARBzDlJdbSfusdyjeAGijS84xMTHM
FtMi2rVz7QiqhetuMlRg0a5jWBB0ckG9d2mrJ2nSIx4yTugaardqR+x6b2cq7V1gnuxop5PB6oMm
KqDcuySJOewhSEnanYRJeRF2d32doKAMxAZyaDCOrjghNS0rl06SjTCX/4e0K9uNW1e2XyRA8/Aq
qQdPatuxneFFiJ1EIzVTEvX1dzG4954WW2jCOW8bO4CrSRWLxapVa9kPEHb9Mg3OzXU3vdxamABt
NKotCCoXYDV3GdW2bEfr5OVxe0CCX5wwHxiHpp6rElOXq0HdH+AGkBmiwow5/PXOLlbe0CXOIfNM
BzPomZJA4Y98etYMrBlgTkAEQSDBrgkvkbHJ7NHTYjOiDvtupaABBt7la5m0sgO+tRwTxJ+YckX9
+gLWTyiYILwGhtBc9hX1VMW/P/tpMC4MyBNKCGDNgHjWer9cFVcmMyYzmsexeB0xTPo4Z3b2rne9
/Q+fBm0XQD/wtsGAI1/rWazCe6cr5hKhF75y9JYGlBO5TLqVb/w6Y0QP/MwG98QzGwWyUlTC8JKY
PejSYp4R8yMD61AbpX1VF3tosYKabbDMuveNPiaPcx3LXPASog7vOP8R4p4aXt0TCwtNdd89pIHm
k98c0tD4wAe/6X4DbnLZwjeSyLVRwfGBXytSME7gwgFHf3ZnHLPDtFcOObJW5R8eUNCcR88QxXnw
rl5odalDkjhW6nhRSe4xYbyvF1m36zJkrCyIQZ8OKNJOpuVBdT4LSNHv7Okx1TKJS/697gV/wbGC
Gi6a838pCtf+YiuY3Ekc0NTmN9Y3+tQGacjpzNE7M3Z842Q35mXyDZoO3kfhXXeQPgrvtCqtimVa
bC+CUu8c6KOqhCiy05dRS2gAeqFJUjLZ2EaML/OQiMY7EN3CeWhtvXMqXECRYk4B8e4qCGWx/Of1
GLK1i8DvIEsD+JS/3wUrdGFthVk4FwUSv/moQGgBZTXDrz/mP/0NEvJApo6ysY0oFgDwBYps9OBF
wl9K6iaeE9cBNbg2vkI2mXxPs6m7HzGJ8lDqrfr9+govtxEXGEfWorfD+fKEJLUpS+bSMbdPBQFf
dm57uwkjVr5hZIfrhi7JSHD7ocqFaoiOUjaO9NohSV/mRUsH0ORRY58sVlB6pd/Yf9QC00Kaoj2V
inFMsxF4R4Im8BIUFmhRhs44YCf2n/4xKHahg26Bw4IzvAoxJdZKpnkFv338+q1+LnZNESw1aIEV
yy9+cQI9tdlRGQ/75WZzqw7affiwvO683gItnpYRfUgzGoebRT912XGYJMXmS7pHALFMtJ7/so1c
di5UNPqoWUPyvbrn8pQVOvjh/E6C5Vl5YOF8KJMgTnyT+LLx223LHGQMQnGgb8QxSto4mL5FfIi6
D+zpz+QO0FXHtyJQjNVpqAX5keyz0PpOZXydW9uKrwj0J3qpGJAXfHiyMApR9YUR5ZOGqYQ/FLpC
FaZFr/sMd4l1QNVBKAagD8bcNDCmC6GgsVAoHKBHgnzC0wF4s7xG++FNC0hRZ9frvaCrvcwD3M4m
MhaZy6AAi6aG5ypIfNBDEExnZjxj7Y0a9c3b0t7m9GdlHFpTckIvMzJuBSdC57SZOBRr7ywHjzEz
qdTI1p8c65QusmDK6yHiDnKief0vrz2CztoAqsrz0LbOglJ+bGOgn6n0e1dUzQ+rUqHlrKqgNtO7
fLRuepMY90abWl6A8ggYyDs18z7/PuehD2UiriuJqTu+62cZVQWVAHT/EvvU6opf5D9i/TUnkuN4
+eXWNoQ402NG1vNqxTrF0Ml5VskxKVxyW9oW+z4lcScZnbn8gqicYCUoA2CaBY+F9YqG0VI7Cqzm
qV6oT/r2oBRMEjkvTaDrh3oUKvn8mIupbp6lNlo+xhItHWZkCQ2n3JI8/S/3DCZwmLkLcgZZIZNg
zWgxx8gXkH3SRfPHmKalj19SWCCA0NJ0N2YDwvX1071x0/OZI1TZ+AThZaUN8JfOK+2ZRcsHZgb1
XQzmaLgFHqnQn62/qxB406T6ihvlKI4UwlgLiKuQc4pgTW8pFL3JGENuC8FPQBJOw3HaO7fTL/1o
PV5f4mUAw8wRJzRyQfqIBqtQrmyVsmO1XuWP3vi1SJ8c0vru9E0zn8jnp2YxOwM4N1DQEHuwL/CK
RT2NxdjV6WNGZr9NIBHtQk5VSSUF2EtP4dw18HdQYJugERFWBGmEpUQCkz56gxMOOglipdo7ZnWQ
Eddcej0M8bIFUP8ugoUQGmPDmnp3aNPHnO1dUn/NJvp6/eNsW8DV6UCLCGTeQmw0aidxlaJKH5E+
3JsMzRuqSY7u5TWJkh2kpJHIApp+QYwIfQTVo0uTPi7TfOwS8lCpxXOVy5KcjY+yMsP//SysQldT
SZoSe2W2uT/aP50m9VX2OEhJ9WTrEWJrOVe9MlCsJy1eNYBzwCZqFbKq6kZWs941IaZCVsSByiSs
WL7x0f80wvbQvA+uH99kgXtqX1oMhJ8A9Pv00NtfGhO82jVEBRQVuMOcbWNOiga1+BI69eNiBHFn
Pkyz8tSU5qd1DrghAIshhIpyNbxgbcikSjEWmpI8tpMZlvn47jbmy3Xn3og86H+C5YcPE3PFzrWJ
eUZvAVMuyaPSWG+sYLcUwG1/NGsnGHTA3LoOIeK6yUvnwK4hFQahB3rqF8noaJlDyZi6RHMbPwKy
eGqM5DBTKolAG8UJS8dViAYQzw0xZ7deGgpMrerFsxE5Hp7y6gzyIt0b/5B6Bteoola+6jjzzi4w
BqIWzpe51MaAOmp8U0/UkVycGzFktc3CycsJiNGA100ewcjxo3aXV6uUAao3XnHwFqQQfwcKgX0X
Dl2R53mRaGryaJzKb8Ube1O+Fq/d0f3CaLDsXLT1ZIWFjS1emxQctIGcQ0pmmIQ2HeRtp4fx2OxQ
jo+6QD3KCrpbrooHKrjr0QLGc0LYQ7UgSYN6efIYgyd2nOIjzGMQPdlniuKniVR8dStantsT9rNG
4XLWBsoXZ+xLjGc2IW321bhXb8CnfojvZrzh9H3fhAlizu76Idk0bug4IHjVgCxNuD87m5Auz2d8
zKUKyPy9T3K/GstgMaZ/cE0Au8FJg8wDxWXhiWZlGWW2XiSPwNcMARhjv9sg9fuH1aDSj8odClAX
DbC+7YaOFmXyqOeglIuNHNWE5H5q6vtOl1TXtjYORAUgcwW1HErlQopqcdFIE3M1p2wmOyNeQpLG
fqtBVG2WSZReBjIEf46G5gtDEiI4JGACjNpjnTxWLmrKbTKOvlbqz5WbSB4PW4bAUooZFvQQkeML
zkATzKyVLrZvaZ5y58GrMt+0Jc+hrdOFjigqFDqemZepfbpA2Swn8PaC/kIRpgrqROtuU1pEQEm7
e4TSRZLYbwVF9GD5lCuvuIj7VyhzH2szPM8qp/YAQLkWxG0rgx7wGLR+2mIMCoM5+D4ovlz0C6Gj
h2Lx4sJKPd0kpf4CgLOfVM+6A7hqCnKGUfZ65QnhFYtiGXnGAC966Li2TUUNNLX4orH62ClNqMcH
BUP+mTqGk5L9uX7GLj8gJic55QSaXnwARXCSxussD2LYysmNyzug5HxHqxMslPiJlus+MM+/rhvc
aCiihweUDHS8OCWm2JByE4DJ+3mAxTnek575FEKpaUzfgHcM7FjZW9kclgvEIZtOErQuTzmH5yNh
RkTh7wvuWmcpGLNtaK+B3+iUYWD6aDnLbq6hJu0ZbMKIoKwSu2WNR0ck5ij1YL54ba3EzFylKpaH
MTJodLHEfmi0GCMrcXczeHkpSVw2PiSWhJERPAfRsRUb3E5taGXL14bxX99toHo7qz6mLIPee4+l
TCJba8MG4qpBKw4NUCH85xlGGpq09E7T0uGlm3YkRBNr5zGwL1tZUkvO/AZ4AOwa0E3FzYpOykUs
K0EAb7uz7WICd7gfH8uQAHU0flmO5d14y0IrgJiozYnhnZfr7noZRNeGhYthqjNGhh6GO/Mjm2tf
scpQG6bwuhXueMLZx/JQRsbXQzYtklYqfdyDhjB2Tw7JspDNtfeimlP54x+suH/5eICZuaBEGwt0
SnOr8E7uONC9WTb6Taq7sunerR0Drg4oKkAtXFMsKA2zy+yUqO6pVvoxGNvK/OhZNgSxNw+yytLW
vgFzhz6OjkN9Mepe1zVwoi1zT/Go/nZq+pXkiuTTbC6HX9SopWIORQyQapdA53RpYQLiVVbp3RJa
HahWHj//bQBeRz0YjDVIDoRg0etx11dD5Z4SA2DyOW2MXUua+ft1K5uLQeUDrVDw1QDgsA5JKc2H
mNHUPVEgYzOV7L1FOwKU8w9xFrVtwDsB+7JB9L8206YMOuzTEp9oa/02bQURore6sFaeOx3TwtfX
tNHDhoQQGDyAC0DGC86DtbXMq8beNLL4VCR0D7zDW104r52qPcQufRine5r+mCdjb4PX3NDyCpRo
9c7LtVOZuiGFos31n7PlkoAQYlgbL1VM2wpbbFKm1izhv0b5YmL03Co+/yrEes8sCM+nqkxLK8Vo
5IllalSm8Q5EM5J4uxXe4R4cuw50ygX+QdMXxR4rmDAHtLSqfIfR8ztzBjfqfLi+XRtZj3ZuiXvs
2ZXsKUlrNygxnDym3nX2u27d1OC1aepdMcWI6vqXtvr8mAM2EMU/jmMFQ5nY12IzJW6OqZRTzr4U
judnw1Omvl9f17ZXnhkRDrSWN95QazBC/sx7EL1+pGGf3I6+6afP2XcSVrPvEn9KJO63kQagjo/3
EsI7IqI4wuE26KoN/eSerBktwX6qXzOcArwVAw3iw6PdymYtN/wdwC+A4kE6wpk2+b+ffcC5x6SK
DlW201z01B/iuN01QH1K3hkbDok1oWiGNh3a6SJWqspMhWmZ45xiEhnxe5J2Ae3z0LQkV+QGuhpJ
KYZUAfDkOD6xhwRW5URnWuycun1zj9rELrsjT2VYFkF2sLjCTO3TmyKsfkO+WVYY2drKc9tC6BiH
2qsZNvrEKMRkm0mJ+kKm3LxlA2zKNgayoDKJpsz6c1lMqatkzpFIdZrjL8S6dWvNkzjh1tfCoxMq
GSADx7uQH/oznzBNphCvd52T3r2P4+QnCXRKHGenGJ/mKkNDjzf80DUAcvtimEBDoqvPTuucysR6
qNzyYWD1z+sneePO5Ek8V1oF2BIcLOvFWFPqzNCJsE5mOoMsR/06WG5ABvPmupmND7MyI8QLs4h7
JeONxd7F9VTYT2qFPvt1G3/7ykKeyaWLXfSc0XjGA3e9lswxxmZIPOtktxOQ6L4N7b85WDwV1F7t
pKf1wYNaRv006E1t39BYG+LAxcviIVeqzK4CNWFzG2ZNpadH2xz631OFAsC+RJHyJW0roj6WTZ3n
D9gxrfWpRUnqd5qVsbBevLbyJ+LF+D+tlWiHpILO9ui31M5lamgbe4mWHxpxaP2hOSbWNDMtMZol
0zxw5X6k7F2j/5CvowAB/jB0+YDBFaEvHtQc7F6n3kkb9GnwaUXcj3wAheL177XRw3Rx/QIiwEeO
MLQvHKQYewN5ADzqzMO0W0LjSA507xxYqGJKtpR3L3V8f8E/zu2JhN3AaBvA0cDeFNh/4fRp6AXW
Aaq3r3IW+435hNXqLKH2kAIyPwAv52EO2PsALaTd7cfMd2/NwLpbjt1dUWOWxXJCUENUz/QEbODn
05zVcvl2nMUprUKOUyWtd6qL3q+gSZV79kHRqG+6cXj9U25EEUQPUIQDdAZAkFiM0yHAbpgF3l7j
hO+YPXUpZubVz9fG+Jg4smFERbR/xObFiLzbG/rSRfIZY8QxCYfO+/bphaxMCCEEc3F6W2MS4mSZ
lREQ4na+HS/o1DaxJCJupDKwhNyCM0RyErH119GdWidLpjiY6F0wkzDuDKv9aDOrDlAxKnzbbL5f
X9rGtQVpJ1z6aKhyYT5jbbBukpFWPeX370+lfwJj2w7pQADVt+t2+KkVThl6EUBCgCQHvC8ifL9O
q9zskOMgZRqNkNXFQz+xb1rB7ixV+ZIXdK+l6Bc09tN1uxthkY/BoYCCshv6dsIVUxDDKJsCr79u
sMdbyP+kT4U6Kl+uW9mAQOAZa4CUDf06XDbie8xtiaIPGW5/PhmqB32wHJs754CBmX0qKXFvdK9g
CzUoTngHOiWxcKLmZdqCAx6ZxoAeQZC5pGj9eGrNOPBAYn6beU3hE6UyfbWYit04Vem9irEd5Wi6
4BIKilTRvzKjNrUDJC1nWT9mK4Dj9wERD7JdLlwjpHS5NqRQ8DKcEx/B4nuRWWERjF0wB6BuhVBc
Kpth297+M5PCsdGs1C6nxURKdJMdqy98IIrtjR10SPafH+9Ckxe4RIxkIKFEwFkfGMjQG3oG0NWp
KV1fAU/8Mkrm4DfCJizwqIniDp+kXlsAtdoQt27pnHrM83aeEkxLvnfY63WX3bSCNwxkMvGxLnqE
MFCYnYJH01wmD5TMb3GfvZGKHv47M4IzpOrilpMyuyedZD40XPyxAiiWyUQpNj0AxRAgxYF3R4te
2LRkNO2m43Esvelu2A8+6Wf6464FBEnmAVs7hxcZCB7gcWAzE0OKqXVZbmbOiQCispvTLH/yNABd
ksV295/evRUWTsiFRrdtWj3RrZNF58ge2gw6t8MXtbZlcnGXQQVejXFCvFsMJHdopK6dzrKoAc5q
Q4u6kAVsh7CyS249nCOIlPm8Iy4dq+UHZXUjCBaFL+ZM+UiWEhbByoa9LK3fbTbBPzKlCNSpi8hU
6mGTNQTdXMyBszFTg3kwxl1Ouj9VoUgc9bJHw38POtV4cSOIA/2z3oGajIquIShGyWI+pgOLD0ve
sjD+e8Y1+3eJYmnAI67vWeVNqRHZmOzFVfz3B6BWgcBuAV0qRBYGiVwdLMBapKgKlPqgMaSaxyW+
H5Tf172Kn7mLnbf+Y0hIZ3ob/I1qM+NbE/I+quPRyGY/K57U8gf4iyT5/MUFzFeFxi9AiQC5geB2
va3KhGF7hpVBl5SdNL28S2gqSZouDqRgQjiQ+ljrGaOZHnneq47crLPjwGhVyVnc3LWzhQiRrDSB
lyvmVI+MBXykbMQUCuC9KZRP+hCz08H1byRbk3CjdYWD1nyJNUFQKDASJ3RBsq7IGPK2nZ6fd84s
CHFcwelJmmtt09haZLbkXteLCNibfYvRDsAnmOtDeO528spd27Fv8zLJ0OibvoHuDyb0oEqE2L32
jaVzMAGuxFq0NO5PZcjAaSUb9N08VJhdRlrGy2hih7koa4tRvGsjffzpQlJUWTDXQ7965uP177Xp
HWd2hGhWsKKyRwzxRb3dKH7d1a8YDvxCUu2FJN3DgEnj6/b49784w2f2xGdc1wGzis5NBM3SR0gb
g0BwyH7Vmdr4Wuu8qcpMgpqWb/9iFbVrcMwhObEEr8zBQWI3AOhGyWjtWtO6I0rm+BAPvDWW5neW
o7zSGDKNvUvsFD/f4FX8P6vCLVhjlgd3BL6hxdxnOhSPujFFxkx/1pqZ+GpMbwuXgVvaG9CoAr0T
DuZ+pqDpvr74rSMJ3D8ali7qe+i+rb01xmhEnFQ69D2X6Sar5xvIszwWhvty3czWoTg3w//97IGe
gZvd7Rjuxapqb/Doe8nAkyJZyrYNThyFdx+frFvbiNGhLBIFO5qx4X5yy9tqSb5dX8alMiK+GqqT
/29D+Gos0zNS83WkZgeGsVh7MJLxMI8ahKIqnBE1VRgoIObEd4x6l+qY8LHaH0k5QlEzo9/rsnhX
F9MvwNCHU2vfeiq9xQDsHGBK9dO9n/VvFaMEsjm3tFPsR9LXQQZxrtY+glgvaEHMeX1btnees8U6
mB0Bmmy987qCp8NgMi3SMjBAjaTyY/fTqT1fDTAfwHkDLYSa/tqGM2VUafn97i3VS1LWNkdtZj41
lF/XF7MV9M4NCW5EFVNNWa9p0YjD5oHIRnXS3eBF2vS8mH343xkT/GkZnaYZwSUXOWMaukUXGP1P
rypC03lYmMR5NxcGkmKuK458TKx14tWdamOKaxE4L2SdXn7fVekOstdLiGkUhD6yHP5hdehPo0IC
Dq0LnILnNfakogsTgZbiZ9c7j8tc3OIliCJQDG6PuEoljrh1MeJK/H+DgpOwhA49IJJa1DRGMCv6
3ZQ+E0hRp6msDMi9QLyqePAGkhlDWfivtTtmqZpB+BWWzK58QO3kmClmkLjZzUS7+4w6h77xvl/f
zW2T/MOhPwdJHCGtUSsk6ykbkVjMjoVIo/Y+KNGe1cX7meB17ae6R/w2NSXX4+aeYoH/Z1ZYaVpZ
WqvWMOvEyYfF5vvCLj9ixTnWJn2+vsJND0X8ABsX5ixwOa43dZnHhXnpoEU54cTT+bwvGa6+biqY
XyjKaXTsRpKSbq7uzKRwADGbWJqD1eFQ6IvhO0p8r875S9zpx2EeJbY271oPdUJQ6YCdUwyTMQQS
+xxE0REBoYbmvJTN76GSbOH2ev5jQzgBy9AryuRhPbWWg2tmXN660fuqEONhovksOW6yBQnfa0Y7
rc1NvqDB2IHxdqe2IISUfSKZFeET6VoJEsUGS2IKMpM72zuBLva6423vGobIQeaJ0r5YaGnNCTdY
TxDzUxb2zfDijNlHrXXQySH5Z/F9uMj4HYlim73BvFWZ+lLnJqZV88z0E6MEI8kv6uY+XTi2UBIz
tvbu3Ji+PlGFCvlUd2q0aMiY7efx+Nuc+5eRzBK327aDrAtM+HiQiI1i156HykOnLooL69Fm5UmZ
hvtYSyQU+JtmUM1B4gxsHcqw6+V0KM+yUuWTvmBa8XU63+TUiNQGicB1h9g0ZPztj4CU6kL1rrW7
eey6HD5HACtVvg9QeBmpzLM33A5NQd7dhNMBpMx/xVlWrLh5O+EQqVGWWbe21n3zKFBOlfYyxTId
jY0FIWfi6rYIPdYFMHHyHEz4phhUxmhPpBnJH6Z5eyQKx+v7trmiMzPCB5qoWilTOqgR8PlBM9nv
3WwgIZ41yy9j5/26MdmaeFp6tn2sKYoRUk9qNIK4AwWS7IGy7rlsmpfrdi6L/6CqAdKfvw+hRHfJ
STDQLDWHVsV7235wPQVqYMNj1nXOPonr28GsD5mmHKcGGDSF2d/TCTNUcNMbyysl8JnNJZ/9EiHi
tqPe1epcq1ETfwzlN40WIOOWId82P+KZETHgtp4yairGzan2NDoPqAr7i/VtTsnu+r5KFiMyXJiU
YiUeFjOM3wzGwJv8k+Ihdd3I5Zjg+uOJuM+elWwqC6xGP5i3WqgduzgsoHFyTB488C4MnGCRNbde
48vkQKWm9bWDlopXG7GDBUKlo/abF3IkTxnIVc1Q/ViYnz8PQba38TCTXDGX4CdhzcIxbNOWKkaK
NXOKtumZHsgBqprktTvley+gewvGj+TkNjssW5NUjfixE1Lj89MiAsnQqftf44t1T/SvBYtln1Rm
gTvW2cH3+tppKxX7mqMvgkkHNaQP7s2wgyaKnfndE/lS/ZZhuqQfk5+aM6M9azRr9rCnw57uOFNu
9wXK68PXMQ6ym/Q59uswf8pfa1m7ZGuxUHvhDWZDA2hMyOhG3ZziMcdis9hLfJZqmFsZKkko3WqV
oPkHaUUMNGEMSHzPpPWoaFOzLBh3p0BFqcfkqB3T0PRtzHGwnXJb7pIvMk/ZCABAGoLskdOiAPUl
BprOHDQLgIoID8ggn6AgqQw7XZeFgI14dm7mb7347Muh4OzWRUaWCJqsnZL5VqfsWjuG7vanRSrR
pUMGBPi3zWfqRFKiZMpTNSUpOBgM41R09S7R4JAYczpIgtqGU0D7A3heD1NuaBEKTmFPU6d6VcIi
kF4jlmE4BL0tN+xDoodlxFmblVDGibhxDQJICXkLEHJonDZWMNoRDSp7HT4Xn6uDZtu+Ae5lgbqC
wuK9ljRv2fzmMnKq2/GugSpNX00hOG8kr6iN8v76Zwh34EghwKcV+JypR8I4c8OqMm51A42S6qiy
amdpp8qy9273D/F8bVnw1zJJvKKysAH6wfGzZ2efP06H+Ka5s/3hTxW5e9QcH4wbybfm61nH05VV
8d1vF4OemxOsWifcIu4fciwAmsE86Lv3mkbDbfJi7kkIyUg70HLf+XXd/OUZXVsXnv+EjhZtOux2
1g8APpuhnlqop3xaVhF4WRSlUN7jmHjkWOvomilN77l2waKp+eU5FIDGVwBBP7+Ucxv8UJ3FARet
JhS6YMOzX2ukaZbrl7akhXF5MB0QSHGdBJShOEHw2kbbGSPwSA2L3Lg5dowd1TGTmNj6IucmhC8y
22m6xEPFImIgPJeg6BqyUDGfrm+WbCFC7oKrqDJBrMQiJa/6UG/GYzlqS3jdCI8YomufL0X46tpk
zy4kdFgEvTnfzI3dwKlP2pepYzuNyhoEl/cAvg0wU5wED4wuInSvIMOSVga+PwSzh+Ehc6HxaDqh
VXxcX9Xm1p3ZEbYuKfpyMZecRUVThI4FeGeu766b2PABXNagn9Y5p/BFW932xnzJ8BKIXGSvo/5K
UtAKyZo2G0Ywb8/nAcC0e4n+7ixtIgXEPiLavcUe/Cz7xkxJ5WXTBoBfKPZ5YNcTideKvKurGjMq
0dJ+74fat4evcyZJSDe+O6YNMSyFBzDQ8uKtvHRuhTa+OkZUf8mdP2b82wSWncSyNsjGWiCSBuIq
/ll4GWR99uelzUzmuCOqE7dj8TLoD5kiyew3XAtgUHQpwbCIYXrx3h80XWkHD3rkXJCK9Lh6pcQH
mybwzAWtog7BInH+tBv02s6BuYs861c6z8Ggy4b9NvfpPxbExpSqMsVS0nyMnIoEnmLcp2A0r2WR
eMsKqAZc1FcAuEZhb/01GOubBRoPNPKynzY9le0bGDIkLxH+N4T4BYYosHqh2Q4+LPFzWJDoWMpk
olFFv2nzV5v+0JOf5QD6C7+3w1T79ulTD+SxhekIPtWC62W9JIKuux6rM43SZPHjSvEb8KM1VIZW
30g4MMEAXnusDfxNItOlOVftUqXdGHFH8DPSozDu9qdMVW4t1GL9RdUIetG6jFhn45yiAY2JBigE
IKyJ57REzbSdTY8vr4omWoaLDjRi+2FSWeF6495BMODkPUjXTYjLrTeyh3zE7DT4bsB3n+Kq0QJd
IZCtt+o7PC3vemV2JFnrxqkCvTeomzl/GtyRe+tZ7qEAyTqWPaORk9K7dnG+4T0puXY2HN6EviEm
tzjQ6mLWL66XtG7cnkbQ5POJAwbgtg9VqQDlpnecmRFWkjqxXpS0o1Fi5rdpbt71y8ggm7zsNBuz
cI6d/YZu6PN1z//7thBO2mpx3HfO9q9Scau6OaURWdQGancqMfIfttG7XxM91t87O4nNW4/kNL+h
ADVph0apaitoF2+EIl0eL+ohM1K38JnSUCMY57Kcd1Yc81nSwsndp7LUpAdpy6HRrEakhkoKxmiF
85oYxOwMmtHIbbq9o/4sWxBd14GVyt5EW98ElN0cP43W7gU6eXTMqUc/bYiA5whcFSiZ4dTEX9ls
+eny1E6/JF+DZzDi10C5AAQr+l9pRmFhlCw0z9x+wJOkWILkWO6Lg/akpAELSZhJGYz/9l8Ee5AN
wbgbhC6BRhcjQ1W0rPKU3IiMEwb5jstR1fZ69qiouyUq39qb+aDe9e92ezBu4PeqExgvBILo++vL
3vicq18h+KAZu6lVWakREe+xfkvJqTXTQJLcb0QmG9cJIgV4Wl1Ira39vJ57I2u6GIIDSuf4KNLf
Q7Wb1UBAgXHs1DSZJKG4xBiju3FuUDjOIJUfM7f1dNTShhv1AfN9gLQvwfAsV7zZCFAIfRju5vrr
gKQKpiqXWY02YW2gjDL8kjUPOis1f+5k1ayNTVwZEj6UonaTSuK/htIqLLGTAXSKvveKceqW+h1T
b38+7Rmr6MR/0Fl0IjXgDxUo7yILEcYsfjOnDcq68GNpbX7zHjmLvsLNlU2W3S76SKNRr26aLLmD
Ltnh+mI2PhNYVbhiJeaBL/n/PaO1WTUXNGqW4WE2qj2xFbAvA6d93c7GcVrZEZZSQAxcZUlFo5jd
eMNTQd5j83cv1SvZ2rHz5Qh54AzuUDTfShotpXXwivqLkmiSR8zmSnCtA7mAKAXfXn/+uDZswL1z
Gg3pc9JxKV4azCQNFPPr9S3b/DT4MsiSAFW84LDIvNmYBhWGqvqHW1chibNAwSTzdSsbxWBndX6E
9eQDWCJ5lxcxof/pLsH4JUNYKL/O0HeJdd9sEOOl1UX+R4UYvzIquIOVpW5lTIoeaR9L5hthedK/
K8DRAT0fNG1gBfnOdPzm1Q2Mk/H9+oo37k/eMbEx+cJVUkQaZ30iWuMSV4/GrtklKVDqytdyBtWn
m/llOwfQY99dt7jxJVcWhRC1GJR4w2Rjiy1lbw/xrWkfulTGkbm1LnAj8BuT8wIagu+jgT0VhdYC
p+4kmT/P1W3RgWa8VJSjXrQnLWbohslyta2lnRkV23p4lbp918GoF2cvOkCHrke4JLUko76cOuVy
cLi8MOijAVUjlg60CnJbjZnoUXqfvGHqNH909mSXh3Fo31TH+TaNxrf0iHr4bfL5gVPYxhsF+m1o
yVxSQhGC4Sw6AjdvQx3RpJUaarMZ5kr6PA7Fv6zU4/MTf+MLGB75jp9dL3OSzG3SA0c3hNNOC8sQ
qtKkDoZ3K/H1m+QmQwUYOo0h9NWSo/E4V5Kt3viiGAwz/6p8gpFQVH5tOozUUvDBRYl+29gz1E3a
naXku08fiZUVIQDkzC4wha2o0QxwoEN+mE61W/L6v7QiHImYeRNZuJUmfWZ646cqqB3jt+tL2Yhl
Hl7qqJuBVhUTvMb6gzWG6ihNp6pRgrn5OEnwFItUkkeu9g6Y3fG6sY3bB7yNmKzDYYB+gViEcMGn
WqF/iBWR9M5lL60H4WWP7T368nlDeBBDfhEuALY5Yeu8zjZIZo1qBCDuF9Qo/J7NfhM7OzC1X7e0
5XB4NKHoiEIEGlxCFpx5+ZRXVg5LST34xUIzf4rbZ6+FmPh1SxvZAUiUuHQAZt7wvBDWlGgZehlj
ydd00vtTYcqaj/wPCNcaao9cyAOwcU7msnYF1UyKYSitBTMN1QNFxubbdbJPdOOXQ/XHiWkKkF/u
N+bqn4aKgE4DBRzOWQ2woQimLL206xo7VaNC6W971Wn8sTHwlEhaSXS4ZMjhSltnlsQ9NMdcI32i
RvUf85btjLDY4RUa9nv9I3lEL/IQ72RPscvPBpNgPeH1bxDei+PCo2rgTVizJRqX2LfcO6t4/6xf
rA0IJ7iqoKaqzPoCD1QPXT3PPgQzR4nzXbo5jKBThMMJ6bCLMbKxxBDI5E7of7du6Nlvjak9OsyU
PPE2raAowFN6yDWLHpg7NVg85naJ3KHeacT+aLvutW1bSZV9Y6IFq8EbnZPFQepD1IM19JS4y1DD
0/m4g+mU2W5hSbfXe6o+5LX74oC27kEj87zvu2Q5gPxT2bcMT/mapbmkfXURFDnfMsY0OGsZGj5i
9TdBAbPWmJqcvEnzqfc2+AvoIHoqWzT3g9Xxhh3UQfCaBWoUTQShElJUCV0mp0tAfTHcm2/DKQ1J
wId008RfHuRN+IuPyWXnLbwALKhkcpmcdThJXa9RkG5AhWjpXk2liox6+tZJBVQv621o/MAxgRVE
9EATQHgCEC6IQ6Gd8j+kfVlzpDjQ7S8igk0sr0BRVV4K2+39RdHddiP2HQG//h75i7ifC4jiem7M
zMNET0yWRCqVyjx5Dlrdyak61R/AQfI9f8r25a44Ds+oMcXX4Wt+u4VdWjvZ4PICjBRVAnTpZqG/
ssmg9YkEZAOPqYeHVeeoCfl3+XQvdlFof6ADoSMsoww8vzLLOGGdUuJIjMVzWwdymGPS7OXHNqDw
BQYqdCBwLc/HLdAkanjO9fE0pvSWj9I/XnSeQsvXy2aWqQbo3SCaKiAnuMLIzCGaoU9MMBGjcV6P
j0Ytp57Kw31apRiwCC08mLQtKeaVL3RmcXajQV16UjJwMpzyqhKPQeVpKLufh18FYodIruGHK+xW
TUbjKkR/k7c4vxh3/Ewq8+/lnVupKkIX8AvwJPpEi35DVGOmbsCkwanaGftm13tgrCFOE0GcKdyN
3Kk+2wPZZcfBcMh+2qUQwDpu6VcsX2iCORevM7znoc8050WIaZmkUBDrMRlu16+DIvdOzxMFCFPy
3ipjddsZWQxkpLw1Gr7yFdEnQIUROdYKe29VgAmuIHBPJU+5V+kZP2QsoxuQi5XcAK9PDDsA06Gh
0zLvJoLRy66iSGohcm0Hg1e+Cbk7c9fuht/kKnQTL/R+3oYF/hyhWLwLMbY5P9yhnOHvTG1Po8BF
oTUxPprm82XfWQYQYUOD8rmGN8vicBtpjAHOeGpPCeRnNJIeTLVz7Hir3bu2fRrIgFHbxwNQ9LDP
w71O87zGqGRz6v3Bjx7CA+TJjrnP/A5OgWo7K3bScQuWt0xZMbyMAyGmSCA3Nc+JgVyuDLmJmpN8
JVCAyV4DX952OXgZuWwwgoAQBEh+QaM+iyMszEC8Cemb06RU/gRWGXSPwuIBybpT0R9rO2I5SIRV
lAtAm7aonBXqxLIiIxUAczGUg/7YFffRjbvsFUuEnGj9o8QtlFxwquZZR0oBNFQSKwJjjuKbPtoi
T+VLiy+F9/leQglrI/VeRA/YA20eXklCkAn0KufuoQGTikJtFmHcgjikavy8Odm57Yb6X43m+yHN
vf+wQmSrGNBC/QPHeWZRz2OprOw0CoYh3ZWqftRs6uTcvE3T9sh65vL8d0HrQxFBY440qmMyqJ4W
Txs/Q12mXZitR2IHYUT0wud0JQzFdki69QxUsShHoCPOh/JoDgSVO4YERTVeeqiXRLniMKShYN64
atnHxm8Q/jlL/VDuxR0PblUgIueQNaVriT2ksnGKnqVf9VG7Sf3wnj5OD9NVfOqO9JpdNS+bWn6L
uC0gGRiFVfEREIHm+ZHV2Qmy5cI6NXxwUYB4ywe0Q3P9lpVgOIm5T3IMsuXtB3bF5WXsD9U/Se6B
0ZR3lzdgEQPxYsEsBHJ+tAlwhc2eSHbOykLF2/XUqjd8fBvMt2ncmpBZrvbchvjzb5UvTKsO+ghe
aMTy1tHJg5RvqR0vny1iGXi+ArIjfHoe7QyosdlWT7AMFNfUXerFyODlo7nPEVq3lL6WpXXEcWDn
ZNXArQH81mzTckznZpOGzwcRB8WHfLk7XUf78Cj7qk9cNE/9LTmClS2ERTzJ8BRaIazrqVpaJGbW
iUr2LslvxoF5lx1hGYWwJjxIoIOBXG3R/ojLYTINSTJPWv2qFuUx6hNHQrtN4y+k+1tpW7zJy4N3
bk/8nm9OMQ7hZIETwUJHpzxIaeMm0KCPwQwtT81PX+j4XIDDA68Bnhcw6czvKMPo1ayANGqbpIbi
a0wzrX0PgHPhj1Ylhf7lnVxzDxWMdaDxxYwW8ESz8IqMmvTMKq1T6aXH+ia9U5z/YX0iQuwu8/4D
dSJQ/4JJHhhCXJAA4Z5vJqfGqNTUhvhr/3uc7nMF0PHoyrK2IAor0QLYO7S0gYUAYn3ewpdrM7Gj
BnbUNDuSDixmGH9stKfLG7jiGkjIIBeIAAlz8/0Lw8ZGwsyNU065i9108/YfEAxOF2/RJS+SJER+
oQYMaCSIjRaabeNgmFBSboxT1j1ISr7nXXdsGYb4I3qdKoaX5sBls+znGQaaOdg+FHNEYWMedHu1
kHhT1AYme8ojECWhR6C73R4wN+EX3UE9bKncrLnkmcV5CM4luSEWFhof6T/Qeto+PRqetg8/xhtl
9xWxNrKar8zv/GZF1i5wukAgIiDOC80hOHQTLVEJblbl1bpKDs0T6N7VO+qDjf1uvGndxI+Bfd7Y
3BUX/W52TpqaRnyMGqi+naQE9bHMyVrFMcJ0d9lFV0orAJ6hjG4B+Qx1xHlO39edDh2Kipz0+/Km
+x0dbL8ZHDD2xq7tNt7ooWPWOyrSl827YJFy4zEmpnyQQGDUZ5E21bzQojxNyKmPQWBuXoN2Ed2r
P3RoDt0YbhTxVy6eM2OzWBYhd2htOSanOoZ8Zvpv4tmWoyzTwPP1zG8CYsSVUmXkRIBR16XKzawG
WV94l0FukCfVngJOkOSSq+iYC0sip1esjd/wlXDNnfX7ns6eaEUmtUWoYZlaILu6qyRuDVlFZKWl
V7hxQO90r9/VpxMJXchEdb/Sd9DFD7elm95uPQfWdxyZGDq9ODXzYoLRp0CCaYycKHg6MZszMnvj
qv/iA1qu9n9NiC/y7e7lEtGbuo3Iybq19upOuYY2uVLuov1wSOC8EwKCeNPnV+p1uqcuvx7e0v1/
WyfSYAujVhrgouc/At07iG0V4kdo95p5H41b5PvLjURfAfVcjEzjabWA11dNXzdNbisnjseoWb7U
0evlILBmQKggIpogtVi8HbqJjkyGtMVpBCWerny2xcNlA8tYhjzimwHxA759J7Sv0wS8fuDdy98o
B9c9vW0Aq7hsZOW9e25F/IpvVhq5lFkjwUpzNbraK168ltNmTudJ+/Y+8sJgK5lduY2+GNzx3gAn
JvLomcWi1XOW6gVo/l7tgL3l/nCQ34Z7NUgeYyfegcM7edlY5DK9xU0LrQL0ctFRgNrE+SLzgk9h
LcaU6W0F7XT9d5h6+a/h0DvhMTkOO+qU90rhgjFvPGwSSi4jHCjrRSUeQi9fr81z4xPeWETJ0MWz
f/GdDvpK1Afd5DF0a3cb1bDiNGD5B54dOTySmjlxXmQDuxESzHqhpezo1e+y+FvhSb+xn2tLQgYo
dG7FU2hOttGHhtpaPSqPMWLyMcqcNneyPXmfXOokoff/oFOpYZPOgxaYzdDGQLcQmkyLXC2RjCLD
6AlHFY1ehaAigIi0l8JNNUC0UD5wbW+rhqaKQa+FTYRgdF4BZV9Achuz7aZYylBcrsHd5jf/VJSV
yQtIb08YUww6r3ygr0qNThF1VIftMAC1sc/LDBXzG+j34b4HFe5ipM6uW60kHe1P4TN9V3wF+rgY
FyB/xk8KMnhzn92FLuit+lPpbk8tLhNxJPuoUQB1jIobilPnfgtQthWpOWZuLGocwml6qQSdFivp
QxsaTxsrXfgtBm5NASoFxTCu4rk0aE1AwtTmmhFMJcNAbBurKTReczg6BPDs8GOIk+zFlHPM3mug
BfWSkkRvtOqGzrObcYScKOZJs1u5s7RrTZpo43aKJBf7yz9zEfNnv3KWD5no1CQZKIyCqObh0eJF
uwPdjLzR+FwmzzADtlXgT3C6wFkxC1eGWdppDRqKQFPdEcTdOmaDk8/6bbrG5L8Htjowmjnb78i1
b4D5TVzI6GMDdDC7k/N4aOus6o1ATCU2+n3RpjsQsm459eJYidWh6vY1/QbpyNm9piejWbRjbUDF
q+scNrJPufn8bIzkhlaA+Mc1GjgZ+4y49eOpGJBtItvEACla6bgPZh6ta1BwCJHWB4NR+fKXtqJ9
MJT2mhbQolc7V56yxx97DKIV7jkxYYQxXLHn365XM45ZaOaDGcjpXW0+Ui3diMUrLnlmYFbeQOsS
6fM0msHINL/uMzCub5H/L+trYt+APPjqWeNemfkj1wdaGrQxg2pn7Q232su5q3tQa/fLW/00Plze
ssVlPbMmLp9vWzbWYZjqDaxFke0aANdg0GmntZMTkd8UU38k/LhscJmRwCKQo7heEIOwYzO/oLWB
JIhDuaa70q/4HmEkOvUuhktcBiipE9+yvRl5l42KUHF2ucxszvaUMLBKm3VpBolSp44cgdEkha7H
VDxPGHRhdboRVFYON0qHUKJAzxxQsvnkvxgJ1EGqawSjdsXG9FDHnQs6/I3DvbgzsCp0YXFP6zaK
bfOznfUCX1HHRmCw13DEOFZzysPGwRDNhttvGZqdq4qavGBSYgQNm64lwn8pPRjCa3qIQvrzoI+Y
IdBRkA5FzWZmStMkOakbZgRxK7lx9aB2/y67wnKAQ+zaNwuzMwxqkMGKJkDw4mP2EF2L6jWEbLzs
Q98kiV+WLma2ZlcYY81Iagigor81+WnhKK9Z7oF64p1+hDeDyx40FxMPgL7U+63Mf/WbCSUgkAPg
Upt3W3SJh6E5UBKYyejycXJYDUxW3EJaLtk4XStREVy1AM2h0yLSxVlVQbCzDQ1eukEdyYEhMT+O
8o3ayMqBAoASBVcIH6/QHVSJ3Fqkh35T2Zlea3BovMh+W04bJ2olGqKjAb0KPFswNTxXw8a0IC3t
uCeBnWWSkw+F/pQWmeYCFihDTUKJm7e20Mpbk9mbzyYRaWcx6sy2SMq/ReKkbls+jRNo/qGY0Zyy
XY+0FxLPjnrIb7eqMGu3zJk18U2/WUsHvadWD2vxsXws/f4gzoD5hTDYFjz6KjBcWtvsVE9oaJe2
AmvNztiVhTPc5cfpsdunnvTQPlaAjxge9zW38sFM4mAc2GeHfkd2/Q5FoF24OSC35rHIhQATEO1I
cOOdrz4mkE8zzYYEmYxGUjW6Uj9uITnWvycqeqLmLdTgzm1Yesg5lGfFmvESHbwcm9z5nKHmox4k
vimit+q7QGiJTifunnneoFV62+eVTILCts37CTGOOTy19CdcHDSwOItTJwsTRXCDg+d4dzmsrlsX
NXYxN4Ea0/lqCY+0JFSwowbGQ712tFHL600v0u3PUtKDfCxLRy6sDdXC1e8IqQpIsAhszvwhQzLN
6Bpo+QW5pb0nbfNkx82vywtbizwYE8V+YvgZsj6zg9KDTYrEBkwwylo360fF05SOuEqbbI30rJoC
VBzfD2kDrJ3voYEibJIYCWZESxBXteNHGudXXct/im810LbFXDWyL6Dt5K/Q8P3oS5nCR7DSBHFi
HVq18kLoZkGDccPMygV0ZmYWzzRC6qoqIxJw3XIyNXZJWXtG+Urow8+/EMQDUJ7HP6Brnh1m1LMj
Ho4cbD8RfzJi7Z7og7sN5Vjzte9mZrdchU6HWiaIYWZue6aW/mYVaGn/w1LEXALITkFDOu9WTR3B
vKIED+gl64ZMJHXSor0zcnWrJbzmaphPUYC7AV4JYifnrmbmtI6SNsRlg8o77S1HxSCm3Ksb61nz
AcBusRwCLJs6v09BX43534HqgZVDCT7CbAI8/HdcFYYDfNNWX331C32zNvO4fFAkDiYuPZCr1gOP
qIfO8OHyB1q9N3VUodHdRuq9kDBTeUUwbAEbDTjtFK9BHT/a6469LzzpbSuHW1SkcFK/G5vVCNQm
g7RiA2OadTUMw02XyUeJhsBKD44sRa6uVJ+KGW2k4Gu+AdZ4zGp9oXTmobyvUgj4ZqoOnWj9Nhvs
B622EI/o1mTR1w04zwoQuAVoDrOEaKqfO2FNcENMba0HrZ89033uxx7ACUPvR5/mycRYtf63+Fsc
Beox/kxkR2+c6lD9yYLQy/5c/q5razbQXJSFQhzi7+xRapdWqmmDZQQWxtLqPPyFh9WDFdr/LptZ
81DodKPsJoRwUGw8XzHm0lWr0WIzkCZyYEV0F3fF3WUTa0cOaG1NYEiRd8yfnryb5CzHAUPe77cF
cZQcGoJT4ejt4F22tLZnWAIUVVACB6hLLPbbPVLGo855iIAoNSxzkiIDy1rd7GnU5BthZG3bkLSg
dwJYJxoZ6rklMxpUDIghLe8s9CcbplROOuVbI6bL7gzweehe4eWpCitzBHo34N1JjBbZfyjrV5WO
HmXadJmXJQp74HID5jzaEI+NU+lPDcldmnHq9XSiewOMA5B6VboNAueVlaMwCeZCSFFBVn7e+24g
sFpPGMQOSNU7aQxV0snaOO5rJjAYAewAsDioE84+o0m4aSJuIkez1M/WVj65DlKxH7uK0PcRNKdI
pZbvqpQPtI90PSjN8NOo1EetgAZgLr1dNrO6FKgzYeADvo9RrnM/aUhncYDU9WAs1AeMip1ya+vh
tOL0wMoAbQToFkZ35gAn6IANwHbEeoDa5lOrxXfqKGOUNso2Pvwy9OOL6xiRhzXMOs37ASlYUsIe
CsRBqBYfWa2bbp6Q6wIZiEMk9Y2Y7JDY/ZWhSa+X93AZP4C1ALgfDXFg+xY1VEuRxPRapQVldCNX
1wONb3jEdskmKk2kZefRH/93A7m7Aq9bwjpaW8JVJmVqkFf3hoEgT06jfBfnL/W4RWS3agrMRcis
8DJalBwbzqupMCLMwdME0t/cUdM/rPrLuj95lG9kCEsfxLK+2ZplVlS1Jw5OEi3Q2+ljqA1/YNPj
5U+0ZgKXFVhghdTtAtOUVpTkUgTGVHv8J0d/9EzxLhtYiYRinEkwwKGQviTOauwMx0tYqL32hvjk
UN2qb5Fr71UvCton83jZ3tqCkE9hbgV+gPL9LL731Bzg4rIWTH25VwZI79RJXGwsanlygaYDZg9z
UlgXMD3nwaFkTVZNTaUHZlwcLXs8tWW8p6zbuH9X1qKg4gtuC0wxAQwxW0sUTlpoq6MWVFLqDfmH
3Tz/eLNgQAzAiProoq/SkdyKIAqsBVkxxW6qFp+WSTeceGWvzmzMnLgqUq43RacFqql6RvWuRIZj
YWrj8kqsZQSAFYzUgBFA4EfEr/iWQAzQOe77sdGCGDh0lVuOnKFbr6IeC0YJwyjhBVvo5ZXodmZy
dkNUBbLQVMPmWWoPDFmUQkwT08RRmKAGS6qfuxzgjqgAYVoDvbc5eLmgYduGJmJpp9zSJHJZdBsa
W5wVaw4HXR2QHQjUw+JuzeXM0MGjqAZpytQbFhXx31rhvX/5W62UzUXE0cX8iRjQn2OISM3k1Oa9
GvSKVx5LXwikW5XHQQif+Fvk4Sv+B6Q+1oR8BMiKOfjVgKRIYic9niD6RyQD8WAQV7M3rtiVtxxy
KzF38hVEF53fIa6oIkl4f9hiHOEwHDJQvcs+Wvy3/2HKClLeQMSI56nASM2RtglJqrS3rAmDIBO7
Trsp8hQIn97w2Ix/7nbIf5DNgTgKstdfn/LbuepKpVHGYhyCmk295OVmomDAESUFpzMaSANd9oyV
b4W3hkDKA4YNdb5ZrOjk0Uo6uRyCagh3OUVq3NVubhYbDrhyh6O8A4yZqI0ArCf+/NuiwHfZaYqa
qEFcQpl8fIYmrlOVgRy/tVsyjisrOjMl4tY3UzQalJFoKU6Udhe1ey09MP54edNWVwO0CSjJUehY
zMNBk7tJwHqhBFLBtcrhdajl7lQq5cdgtGXnsnBUOnfSQ7pFYLYIF6j5gYdOxxgUHhZIls8XZxa1
ZNM80YNe+6iiQ23+ONkSBtC8QxIOFlwA2M8NdE2qyJKKe3YooOqVG85Y4/VpPKgYC+1L5aesDV/W
ACgHPhgJ83yIvpJLTmlZokRik95tbMNw64nnjl0RtuHoK3cHKHcBoASKHYFj7ugVY3XWhoMSKLF6
jMcEBU2Bmvltqj/+RuBbRvADEAodXPjHLFVhUCEsLbODpc46jqW601N94zit+TjA2whEwP/rmA85
/0qZEnOeAc0QTECV39p4MEUOpI6r61CV+j+XnX3lngcYD2vBZ0JC9AX9+naeWK+BniRtlCBOwUeo
dxhyK1DaDKPw1tDSZ9NkrymkDTY+1+oKkR/jGQO004LPYywsLax5rQSlXZZIYiB20Vta6xLKNird
S5Avvpdou+C9BFgVLsfzzbS7TskHjcrBkDQV8QY1VDJH6tNURgpTgrWhy4siciOLVJPfV1wvXSuq
cnaXW4WZX4H9Th13atKR4gNyFXq7TyS9+6UqeqL5ppUN05XRdPENXmyZfG31eTECs6Xw6RDRsLAh
5RO2ebcbK9D4u5c/3WITcbwEsgBcrAJBNKdP0EeD6kqCRDCEmqN8H5v+8GN6dpgA7E8w5wFzB3zv
+eblU2NZTTIhJYsy5YDGverylNBrmptb00lrJxhXFWgaMFptoPN3bqqsscIWTAZ4AjzZeAbm2jvN
3pNR39i1VTs4VLimvmaRZ4dL06vKZEULXYW8uwoZhSIWveH24BGd/jT+CdcDg63gnAA74Bzfy0lZ
dYqJs2VVodMNV5XxACDzxlFaS/7OrMy+kTVU2dBSWBG9aYyXfArMhJj4i9/j/WWPW+wdyEcIJDfF
owAkIfOqImJWUmFkVg5A2U53Q0E1t5WTt5FHrVPEU7W7bE588rMqhDCHshSoIGBxgbscQ1Dz0jiX
g7jvQJ6Xm7cjRuCtsbcPVVbfR1b4WzY0iFal4cNly2sLheuDAB05Gvq2M2eMo5ElkUbGgGbFX10f
b2M5PVA8k9xILf9ctrVy6cPS/7U1L28nONw27ewRGivW9ajlnwibP3VEbCSyCcgi4y0CJOt8OWXa
deCOGQN5CmT2MTXPhulfXsVSyQQ20BBB+Q1pO0qxs9RCLvsxYbEMG+Vdl5oOMT5q+a/GG4faqTNm
yDfq+1TaesatfanvZkWQ/HZ/pRoga3U8jcFEs/jPaET1ceSJtBvsLMfVXBX3G+tcZIdinWCsF9rA
QrRgFj9GvSiKio9j0Hqym98NKJc6oLHzxeBronj8tWwc2YGCyWe4VSVZ85TvpmdbnJRN1dMBW1xM
kUvjJ1L8B1e0cbDh9ILEYA4WagzSxI2ZjehPJOmDgqmRV6KO9cvlLVz7ZFBHwMkWKLwFwtlkkRJN
RqEE/ZA9a6F2wIz976Jkh2HsvP8/U+JjfvMO2YLMVNvDVMp+Q9MRshyWk3QHYv27bGftyyArBGsB
8hm0MWctKsOumpJ1kRKg6aMfTZqlxyoPt4jCVi58NIVBe4WReXGzzF5zKcnAXTgx+Lo6OPbwbDLm
ytrvy0tZMfI/XTY8Q/C8n7+Fq4aFfT0YQ6Bnzz3mZ0nhxOqGB6ycoTMbs0dcrlT1pKR0CGJI8eTh
ru4+yRj5gMS5kb4BQ1nxNiGuid6RKjoc8xaKnhM9j0KsZ9LsKxkSpVFrPEZT9CTL9f4/bB2mEfGR
AOvDPNe5t7EoSeopz8cAom7aTZPW0/Vk1uMvZoZbplauRvE6lcV8MPjWzFnY6yc9lmgf4tJQO/Jg
VRa7Ge1U2nO5goBbNEA5yqSfnKj5XsqN9vnyQlfcHY9H1JpQr8fs5bw5rJSFPo6SPgBQFLsypOJb
Iz1eNrHqht9MzGJdKUedJUtkAKiQHMJQ80tTdiHcsrtsZmsls31UhzTLpwTeYUX6C2Q2fCnlW6Ws
raXM3CKx6qKRYuyWgCXobnEVJl6xtzzBeQNktQxsx+Zw7Pq6vrgSUZLBzMy5K+oJnt6jrQ5BOw2v
JG6voHi5kVSs3fhIJUChic4NGM7mQU/mtEGebQ3BIGMGyWABlEVv47R8rfThL83t2jUH/RWzuJ4B
ffbL321JJoSCHQABglgAD1fUPc8X2CaahVoJ/ANCzf+AoK3cqXXoI7mH/IUDolL0dj6jYKv2uSxL
zszO9jUMW8NuU/gLd619e+w+mdc6HIjI4XO7LLkWJtHsRj8TSwRB3syYVChT3WUwVk5a5lVRLDl2
YyWHTM0xQBFS48ouyvrX5Z1dxksIfYGYD3UvUESAwfV8YwV8YUQjWgkSlnmleWVptpM24Q5X3MY3
XJ6Lc0vquSVQU/doMcASQyG00uRDFja7rNhw05X1oL5vAHaJ0RM8+WbryeRKsktZkoMk5/uusH5h
mHhX6CV3ZFJuFBuWKxKDtqCvQ/VOwEhm0WSkEm2Epm0ApLKLhskBl5wn5VtI6OWShD4PJqKEBBi4
BWbXZ53UiWpOuD4jczA/SxUEV1e6nUWZr/VSnO7kgaSKe9ktvg7U7DEG3CNkgzE9CnqNuZCONIaZ
wfN8AMGgZGYA2fG2emlj1kIeGMxNxIs0IwF9M7GZ6rSNUpa7FKVO6boZIqIekrDBpKJsRIXyF+0j
oHku/76VPcFFiA2Bx4pnziwe5I0aZhk0wQO1UPZ63joZaa+hWpV0WwzWK6EVhAOi0YJOMoibZm4r
TX2d6LHdBWpUAbWrktbr02iLCHnFlUAHhfIf4LM6QoBY77fMdcyiWGe53gV4GxLTNfOi7PywraHb
nXS5lHmXt29pDkwt307JbFEQgLPaNEECm/TpHU2Up4YMNzT6+XV7bmb2lQYxXdUVKMZh5L261SKr
OwyKVm8c+SV4Dc024BdQz4QcgpBgnG2eUaJHRXAz5TeqC5miQPFRDX6v9vbOVHaOtNOdHH+pkBZN
Ey956/clpvvLzTmP5a6e/45ZAE8kouFetIdALZ/z7FULX8G1c/nDqSuOf7bWWczhqV2GZQEb+h4Q
Ueg0vEwH8mC4sS8/KS+AfHlkp76S53T3pevr424kT+zK9tBsYk+Xf8wXgG0ZJIAGg/oBqiHzF0rb
5agO1tj4CVMDe+KnHvMG4M8Spz2EqgN0vROBRVmwKpRb53ItJcBO/K/xmQ+bqId2cQfj6Exnf1pf
JFvVO/VGyWneDAdTbM9RvgntX/vGYjQV3Kii/jm/LxOeQ25hknlA8RoDJarPTUgHQYVrY2tXwg6C
DQAloMsFFnI+k1oa0dhOdcrxneve4c/Vg9hcMQZrhRiDTbzc3cJTrbkWKIEFDTLkDBfdIp6NDWqY
iKmK0o+O1arasbQL7K/CQP+tkGQj519ZomjfANuCzry4a86PrYJKfM2knAd8kHLV7ceqUZyKt1vM
VCvrwtsWPG8oyguqtJmjRCo3k6KVO8xD0dTtSqAJnTRh1oGnjeyFsjlsHNJljVaQ+yFJFhT6gGXM
i0ZVB6jwpFfdV422P5KDdeS+7hvXwCluOMqKP56ZmsUctcgjO1LKLlDs9ykud0Z60yvyxkt3LRs4
szKLOuFAE27FdReEzyqINc3r4sm6s5jDHqq3yEv30Z/L7r+SCoPxEgPxKGJirnKO3IFIF59i224D
iXW1AzZBjC2U4DDvO21npqbqqGCL8S7bXHETABBwB6MIbKCHPtvJXkrLEAILuILD+g7lMi9O0luW
2Hsibb0rVj4asnyA38SkDCpwM49MMpjJ0ScKYsO6qUhp7CKM/mIkEHNClxe1spEoF6DRJ5jS0IGb
VarSCRJaJUDkyB2rvZJE+5qYfzs1+yxKfuTWFlpt5UgjKsqi2wLI1VK40pJziJ0ZbWCOd2ZzP4Jg
8/J61q6c7xbmguiKVdUDtWGBu7ILKW8n9o1jcT+9UI/6VkAdftRf7Lfix7w9GAUCWxo6bwRjjwvM
A4t4Gg+22QZjEzsjoc4AyqbLa1vxCmQvgIuDdIKgAzI7ZD1qRwz1Uz2oi1sZtFa1+l4W2sZRXvlC
Z0bEKfiWaJIo6RqlxkSBlQGAqXXpdYwa+uWFLHkcUCT4vhLhld+MRJbUD1GHlUgHMHj+VW66fbhr
r2Xidm9gLNmPx/I9TNytevZaiULkfyoEnhB9F8U/CGOCYl6fgEAgluTUZaf6Taod5La9khsIgtEp
cYo0gwie9DiwaONNsra1GGUBJbBI4CGie77qVB6kOhkLPaj60rQca9Ih0jxl3UbFduVIAzWCZgQc
xQKV/sxNlHQkTVnDTFh8apGn2Z2jGJ1TdS8IORsuuRIT0faTLdQcETsWkuA1CFnTDABxAEhkV7ae
WiV1JgttQLoVqBbABLjMd0uzd3sjowoNIlwQkUFfwZNVFvsTAPa+FlPJr1VrfO+60XocJtnyL3vr
2rEzDQTHLzarBQpHhZa2lsfoqw/EcBIKkm+7d6atcZO1KxQNU3AfCoAWtCdFiffbmchVquu4qjVU
sAShTXM/XdfXkHZAVTD6O15LG9WWtS+H2XpwB6EIjsA1O4I0qwmdwliD9K3pSlbqNvF7ljxkfbu7
vH0YLxfX1ewZgA4xwj7aB/iMc8fPaosPE+Y5AkNPLU+tpA/Dbh40c2xdSqrMD/OJeWFYfOhZ98xp
HXtlJz9nsvJcTuzGQKPDBW7tLZUrr9GmB7mWRze12IdU8ne9zP6p06C72gBN1JaGkAUYgcKp4uvK
KvZSV75CB/K6sceHxuiejFy7UfXmVznRFwWcKC5LW2h8cjGhxVjhQvhK8UI722d5e8Ns8zobrcjt
qvSPzuN3wtGSisboOTLQ0QvxL6Ep+6YSPeZtkQIyVWkOanBHVW8PtCevdUdHN4z5LVgfQR3G5HrH
1AHM5iATZgkRwh3WVUjp4OCtUvuJiYJXKGkez8mnlal0V3YDZEdD60qZQF5Kyh5JQCkXHp1qyWHQ
X3emtpmcpEyPaZ69jFznVxCGvmk69q5pYn9jo9lVXWbhZ0/5s0VL2TNLChoDCnEFDyHJvq4KZj1J
aTveJHUF8lKetn4BMOxLwTPLjTQIubgZQDu/5IZpT6xoPmSbs1fUvegtyaR+OpjpkFO/w5SikyUk
fuiIdUikUnM0YwyYgnn8nuahIzPoh0kqP0DUARIE1nTfltVVqVWNo0umW/PIU83+QbckDwAUJ7QL
b6Kdm6NC12ACcUhtF9rjyGb3UKCCBETt1EPiMSP7lRfTPg7R/kpMVzXofqRk33fvTDDQae0ui1UP
oDSnkVu3D22PSn/JhDfn8Kk1n2EZegWxPuhg7Iz6vlbYXtYlt2AYgbVNL9RG6GkZ16bWOAXtrjsD
9yKDPBt85Zar8jveRYchNE42N/80qXTSSOePtux8qd9NMRhSKk9hwxVNJQdZ8r2W0/uK2jdpl9+x
Qd6rI4IzGDTMqj1mwx8IhDjUeo8U+1DmCDQk8Xo0RUnW32Pm2KeVDS3nlyI2TwUnmDDREpcZ4SEX
mIvqMa76XVK2OymNH20CpPQQKreloo4QmaJ+RerQw5A0c7M0dor+t6Q3eyTTPi5NX2pLKF/X16l5
DQHO0mlT+R81IcKYqzt0XDwonF7xuN2VmCNziBp7FqsDKU5uIZXlGlW5D2370Bs3Y4YKMdi40Njd
QVXrZGj8MFhK6ZXySWZvHP81YrZ1a5O6sL2axfFHlegQsFEY8morap7Bt4RSBUsavjO4ZD5nPOW/
atYoDyypdMVNgXH/Pxxdx3LkuBL8IkaQBO2Vpq1a3o0uCI1ZEiAAAqAD8fUv9fY2G7NadRNEVWVm
Zd6HDuxa7XF6RIWrc3qftzHqsHhYFqfeabxva6lk63Xgz+WUzrdgGvXYsMmjyLMhCGDuqAip4gxO
GOkqerge8/EKgph995ueD1EWqDdIrOP7wavk0IWb+JxpmYhG6+i7IytyatZGRv3JKBgZJ/090+Eh
Y/EhosPJhUmTefWsi1LUyDA5Ejedu8Q+a8cvmczbZZwuZp6/dRE+Rry7FkBRrSbtmO21yez96vI7
InDUE3KgIyR3SMf8ZdP0r9qGqUYMwFug9EcUuf/yjd2Wab0vZ19gfzAqm8XqF791iG0gi21UZyKY
Bc/IeyyUeE8AgddpZ7ojEsEg4JpCVfUmhKImLd4TnXXVuNCh1cM6VjpdzzBrXyrFEySvYbG0SmX4
J7MlO61E9Q9C7XkDs/pHIhip4VsgWzYLGArQJWtkNq3HXuyqlkP4lER2g/hj5hWI82+o4GFfmiDU
MHePEFdvlXTF303BeteUc43EkO5IdOCqdIz+sn58Cka4jC5yfnUKrhRsyV8mG39nIQ/rfinP25Dk
lSy316hLXgjlL2DDjzAvyk9DKL9tqL7SIPsP+3Oy2uI1QEvk84qLglY+n9d6xzR5gHiJViTC11tO
JLyVli0nQ5XD5obta0NGyFhyIqu4S8uKSt/jY5Z7lfTpn0jI7VAy9eXE8J6t5seHJBsfvYnsU0e3
sEVTLZpwieYaYelD5VYvqiy1f8Z4Hyu1EuSw+P3PgkpYTR07TbO951upqi0R6yHaWNSkgbstCd0r
ni1zszgpjz5nM/69+gWPEFNp5VIUSWmbBddlXiU2WOd6QtP5ETOZnpFwZ6sR2/fVbrg6RJ3SwD+z
8uZTOjY77qhG7TxGraRDTdUsrz1ImctAfdqOc+8bo0hQ7xiDmqSn5ZVwRlsVufG+CNeoneL1a12Q
2kEh4Pqjoeo90jKcDjmTcR2UfjxyFJmD6mKkaO9Q0iN9VN6pnM8vu3PxIUBe3UEL+jHl5Xqw06Yu
hYA4k2bRxzypsMqiFeKaBeXhdZrX+JwwJk6ln/+DXPENRt/DbUnFAKIq+Bf1yPV1ygVV5nJRsVy9
Ab1mNV+WD5EhGD1cYU6TLuaf1zhNdo2WNvXD/FgiTKxKhSeHItjXmq2IFJVqkRU2gd+1xQlG4Jiv
oZSgcILLOXzgtrQhYpdN+HOiSyhM3pzy+UnHGyrGnpTLXi3drM9g2J7kOGkoDMP3tZxhb73E279s
i+ZXmFbg1e0y+uIT9h3lOrkyrvu2HEJbOwtL8XEb4yuIXXfeuEwaCdEkPhcAq/tSOAAsLvqJDe/j
pzhd04OR8afdUR7mYOihOTVltUPHdGDDJo8sotl9nA2ujTzpz7G1+DshEpFHMOrLBBtswscHLwZz
+L9RAH4Ii++SDtdtXm7fMelxbYQTFx/bUuYH+IcyXBQ7XJeH/HlhM4KTwvBvQhZ4X/ZzCjtrnFfo
zeKLT3J4GKN5r7CX92vQ+YL1gCm6xkW/3EV7h37Fb7TqsgkN2OrelrifXtY4EC8+Tk3l7Qp8LkU7
EcsZ5wHzz6dc7Ve3ZkWL++17Ibm5hOncVzuBZ6kXNDppuOhX+5hBS9KDehsN/9hY4i+yWG1FShRn
G9GyYtSMVyanJ0NQQvvMdZfRJGWVzIQ9Jh37UyzbXDNh1J2YUTYUT2FTXu7bCYZ6H0xM6MXIHIw3
Yybz1kU2ayaayJOYs6ESyjh4cubZMUZOSxV0KOzDXNqKzR0i3LCWgSOars826DdEUueqMd1oKx2G
4qAh9W67PTGXhCDzY3SqqHDobT1hc6gNcAmeaY9bzam9q3Hfzc0w4hIBPTcf9II+ZKPbNYDd01vv
6fgJqgqBrkGM/2DrxjvPii+FCaEuY/uO+fdFGiJrM6i8TfpAHrcpc+2WEOz6Q29frT80/ixj9B2p
i77hW6NrXjCcrtR9itxMdbSlY93NC97xlYXVvMn1aJN5qTagGihMPkSqc5420Bnzo4fXxKlHJ3w2
dAcoNJZPqcJuurT0Ldu6sMKaxVKFKke/n4PkWooxqQVwxpqXc3yUWdEdll38XTT9o7NsqxI2+HZ2
aDqK7rflK4OEvCAVmLu4HuEWdcwmxlvqorLauglRDqL/Slf7LSneUhfBzJvBNyoc4fS1bdwfBh2J
Notp1Brsm5+ChZnnQmZZZYZ+ruZOiHpfpvx9H+UGHHJiPSxXf4y7SPcvRPLAp3VkeE1nZHA0YRjA
rLhjhJ/svIsGm/q4RAyh/ssuHrXFZ5NBVznRyV1EZ82VGEmrZJsJLP5irFled8SEGLvX6/ZvJlEV
DrPRWEhRwz3LF3lIydi/pmTConuh1BU49oxvKxPXtUg1dpFhMeCnSdy7tU9vBEqXCzbQjGwSFfQ3
siLnHU8+F7qBnEjfL7FnpDIuWzFkrW6tSzX2DQQIsKDK4+BYZP1YbVMk28zZHnFURKGU5ZPLt3rU
lFy2yJc13UBRwtQ4+6fVZq6Y2wfsA/20kCDg98OOWoYHMrNwqDi0jGgJ/HiYAyK/9aanNzlk+1du
N1NHLMYdARe7lngCgX7p8PrY9ZvIcTgv6aAPEpHrB1wn4paO6PEsi10dYzJAd52kB6tmejTJNtSq
X9dbOuGJh5BoVcLZpOKhWg/pjq4xcSl00/HOLtws5UVbAjKwDEANemGq2FhyB6TibxfQM9C47mxm
GOwRH/1NRvIVByXmMg1PE9DCbylZkioS2YqxheMqSQNS2aVbHuFevZ+x1uFhHs9S8jjGsfsF3e9P
vk/S501kNUVTxlAzF7sEn9kWLwdmc3ngzo9PG0+jQ5b00f0gaNYKx+iZ8nC7UPQC10Ux+jCVK74f
ylPQbWwf2QMElXudhmKoYdRKH7mWrJmVRWBZSc5k5Q+5Hvuz7HtSb3F8gr1kXq9qe+ST/5NRtdbx
BnxdxeKFiPA5StUh12sLG4iPadwbXpjartO3IfwhG8oXFqr3YbFvcTr+0oRg2oxzVxdevehxUnWW
shPJDKvkktwTlv7SJb24hB6hAzX14OjNjcsdALxXw5lpWRnfTRN4O5ECfd/wWHWA7MRp0S/wRfkl
VJBcCrcZVGR7ZUP3J9vtm+gSVQXD/gw8UFWTRbazNPsN9nBHFy1vPSO6GjX7lW0FmEgZnvbIYShN
i4eJ9mErbfglZFYeOrGNNz4FS8XC8o5H8uR56ptySXmNUuYqdIRnOO3+HQh9XbNtqApJoPmMjz0m
8GYrFMAckv7ncniUF12M7j6w97AJ+l5UgTFTz49dEPAjhCRx44cE900f703ela0yUDPFLr0m80gr
JFBhWU/FZ+wC5RV1qHvJ1Lh9+lcMxCFajyInkbQuHr4DIu7jMPi0yNczAXsFjPtlcn8flZzWUyxb
kcXXOU0OOtP3eS/+RHi3+gR7L8qOl96IqNJB9jgmw6NVYd9kNI5rSqa4nhnFtDIf0iA5gp+LKgC5
nwuaMerEX5XkJ6bT26D11CxD9zXOy7/Ng8aIyz+kE/+GPv5dBmataebw0ZABWMksfAjW4GPi+wEi
7akeC/6255mpClY8ejW+wgf0RbvpK992flhnH1UCW1cVU0GDwfaSGFgieRF9Jn5CsqF+dGJ8FDlt
WD5+ysQXNU4OaaZ1F5ha++xRDdG/AshlNRf5nY7jdzIld57qOycKW1vETCG2dqx2Ha5IgE4v0vE/
U9KfDS+/hZovPZkBcBL+N8/WG6ZNHHqkX5oYlx1HsjNeMrM0dOwwWcDLo/ZiO2IfzTTLvkQ1Vktv
MrCkiia0K2Dq4RQCRdzsyIaCPBeV6rdb4f1jL/VToYo/u+hP6G2fkRuN5HA9gj1PyHlcMvS59BzO
BeKjO/I3cv6vHdWf3vO7YVrXJuX5L5swXq+JLtqc2S8zyaDyKv5Ss3nzCfkE3ukPCEIdUJGzp6SY
Yfs0b8Why4dHpdaHLBpFPe7hFffLVAdB/wTnlAdETeEPlG9N0IuoYXwtW59HEKTlaOKXPVhbP2Ca
5IECruH299S6C5kw7uyWPZgSs+gq164lsmxUifGpU/tp9OJV+fLaj/JuMtPHDjcGrIAN/FDMMPlX
4TfEwECS0GTM6KBThukd8ueb3PjDsEXs0LM8qeRo81bH69mI7TJ6WPTL8jbNIRysTPG5eEwv8LQa
7nYh/+0r+4362VdYgSSwINuf5jHEzQsrAFRJWNM3Kh3nS1xsHZAmWNnkMFo4ihVHHOx3lIB0XKK2
S1ADqXTkZL3Z6ixY81pv2ZVNvF2GDY6I3XQ3xrNpCF1u/dId4PX2aqb0k/uwr/XPZDGHXVzbhWGO
TdxTqWZUQmBHTbJ1wxFwSHzouUOXqB0wAB0UNZZuthoydlnnyZA0zvAMh3nYxUUPqbgb1Rpd4sQi
USZPJ/+c5AN3tfRZeQQbTWufOv1gul3ix5FuNa3Umv9a94XgKKHDkC22rLSCfXyYnTVHQFS+Fk5X
AKjdZXd7ktVlTqPHAXLLD79v83nvl8C2fNMUCuCw++O6cQQzumUfUk98bXq+bheoy/HUxcKAPOUj
H1S1FNjQrMsUX1yH7rCe80nW6QIiZjAk/TXsUtWxjgCdpNg2W5KEVmzN5n9LtI5PM7K+nhS2Zk0d
RLwn1a6S4jLFSw9Pei00kDPt8jdHNzCoSDQ6+T3MnsOOybZTfHgqw549Y7uPhOgiguD5xxLgAxgo
Au1dHw5HlS79x2bQ/NhOxmM1zigIJTx33HFaSDqeDJPBzTnkAzbCdXZsRRgPAhkpTBytBhZJIddq
E9Am+B868SFMt6a1dhEQ1nmCUtQGcYbJUxkMon2HA02MG59jyuaD3RZyAJqa/VdYRlpjXDCgIfXT
RcUB3IMT4dFKzPB0F3VpMgPjUbmqLzuSJawI1f1QrZMN02rLXPmySEWTamAGb5zb4/gBwbrbWCcu
sr8cBP28xksWIicg9tMD0UsTyn4LL2Hilgyfu1ugK8kSO9ckXxxpRt6XpFoGoMvTsK0NUrn3u1xZ
pET3QT81ZZ+Eb4sog7stT+h74ANMQDTOls+8nN1jX2b9V7FA1hGE+ItlobJLMXF1GgZnL6bACmZf
LLyv1nBj8JowBMDJuOTx0dJ4Pqk+EA+QsOu7BJmkqJUu2AGjrwHyhWDuaRtdZsFxiHj6g8TvrcS6
R7vFUwHf0LzAYJzwZmcWKznhOB5tNJTnlA/LdcuAcoAWtLdoGUU7lK68lDlfb2brslaCeb3xBa6S
VlnZUJ2OzcJ492jXfavFCHB+85YBV0go0IoURHoR42u/4wlNvwWX06svog7+/Rh5gPBwaQ4QRU4n
3QkAt9wHUVZp6eLjmhLzkzA5oZvfDYDzOF7tEQvoMSytuqL4GuORvaBVd5dx6TBQQGG6NRMfYBkQ
/LQPGAQD9bpGSXAo9DIfw3BZ38fcu7gaolyeZ5NGR+OiDLEMlvOqKBf/N97K8Tcb3azqUuCK89iC
q9KfHeDe9bcFGE09WVVWLl0k5qvQXwAa5HfAXFzdafiwsRINc5ATfs+dMC9d4nqLwX8ffwIIivKs
RZQrtPzMdTjn83YH4zNeL0FQ/KejWTQ2HpenmGn/aqXbUB659W2Hm+kz2OfsXDjMm5/Er11Yk9AU
V4yyABHM+K0IzSvys1oOENPNX2O3j+ex6+L3fSnWe7RP3VEKB6NyBcnGCuAS2WkcsRzcMX0f0jhl
9Uh7e9TEq/0cBxxGFrB66ICrO+gIfuL+0BNjbCoO2Ok1t2yYXRUiMY9U+HW/FuKHJ7eX87HzJXvw
wwZQjUDcZrYtr2aM6y0VzmFlON3qNcx9tfOEIRVrkjfEmXZYuwc/hA34T5GkG4yMA/pfN2BhrtiT
4pi6jdZlH7722oKrTncE5cUU/2pco0oN+OiDRl+8Csz5ocMvxjcJcaOE93ehFZCGYr8uHmgKLjqA
9FjkAZo0Aaaa0IIsqvy3C/ZHMwxAnV/zuywveDUNSY/oa9RqOSxY+Em/e0v8/QABSZVTjiNZ5OoA
lGlqQuZ4zSWV9zRazTs+QIaZngD7CpIzLjEMPkKY1uTxE1nYn1WPP55OaMR2NpS13ue4ySFerbop
vjO9/JOG04pfi+I299u9TIivXV8Aa41SdxzH+NtQ/lyEA3+bHcthXxeBOUrSHU+GsoZiLIVdlMuB
2AXsxAjgHuKG/ZhktqsTgzGAzoa3u0zSBvKiy4gF7obDj/QumLoNEEiBBjC3RQw6JZrlYfFG3euA
/SvzoK8M6y8+93fhKN94odOzdgNEJXBaOaaA4E5IrmMnrJezJ2zDJNclSMPvbOvJL5g0qkqXvqtR
ICBAlW6660ivzpCTmF8UqhEMVlviXjKRbfVQjOibhuwczHmPcXREiHfaWQdQ2iHssoI2DxZfe5G0
Y4A5c++3ounh9WK3QTeLWIZz7jUGnmgJLlr7scHgl8CRbHQVVn8i5G338wXaQQQ7WEzhEgndFS83
fSB6JuCEBlzRqAbtjnqGZ+hUtXcMaVcZzt5qtz5HYQPWxSb4P2Lltq/TSYZPI8vjlhcwo6wyBEzh
FHW0O0IDwto0s1kd8pk/qRxFr4av3DJV8JnsVLtOsgAxOvmNgLsz8hfMCTLTlG7mWBTtrPi2BcDp
Kio4KU7lxrY1r5ZtVdMRwshh/Tv3W/wL1qX9740a7PCnijHSML1I3oS888XLFHRFeAfWMo3OwzAG
HVhAnSK4dw71QeGDr4hrDGGjWZXLOjwJ6DXZEwUG9yaSmA0XrBLoGbh/OCFJwoQ11yw/oEBtd5Mz
8PdcNne1I9DBik8M7/2yJCBUEiK7P7jFu68y6rJrEmhkRw1g5B42zYb7YSTkAr5JibU/60gxXZG+
j24/Sq2TzKmHn8m4/+GKZvVemrCFQ4H52jeHeS6JuwduCvKJBkOcy8WkV5WngHC5RJ/pjOnhbqjU
qw/i9JGTPaxk3qeXhOVrW4ZCAo6L0CaEaOYBrg+rRvFeukuIyv8IDi5+TpyhdRZP5YXA7ADzTI/O
EJ+/gNWJA+zqMP4WoUxtNSd+1RVfOKR+QZqzhwwc/TUzYr9fhPO3JIBDo3YuuY+t3tGkYnL9F6ty
PIRsHy57vIwtdsd9y8C3NHDRs4Aw8gVtVbSf0HOMTTp20+8VCbkTkDm/3GmRdM89NDx48aGMfU9M
N7w6kZHf6ZiTu2SL6akAjsLCf2OSL5vGzIQUVI2qQQOEmRhE9dxj8u0eOTBh1oTwNAAQz/FP00NL
8Ksfo+K/0uO8tjYt+qxGJwNgHH5N/AWh3ras4igDUA0xqfyzm84GzZQw0F4dse4VMaAZ7iwa71jL
mWmwX9ZxBHYaa/G093QQTVGw/JmX/f4DOefx3cyi7WtMSznUGd35I17q5CmhIjEA2wF+gS2IVN2N
oUjhtcAjTJqyD1Ls13d8r0wZ0fWwBOWI0NZYRu4RgC5LEYUz/Uw1vB/uwa2uMGy1Zj7pcecvVEs7
XENg3s3kMYDrbNArptROybqPV60O6KzFeBbuB0Zesd2BzmrMAXcu5bh/ekqzfxtWEXzjDemW2qZi
AuA5KdylfufhTZRmfUShns/Cb1GjECgb3UH4AdC8WIH9HsAVS/0SYMXTVyJB56aQoi0iWiOsWKl6
U0MOtIGbAIjRmqXho6IOC/+sWDugljL8b0JyJak5GLxnoL9oFEBM2a0RmerGGjarw58BLpmyUoLB
ZWPvUrk3aNEA+rqsc6dymXcQM+gKzt0e6o88ltPLNGl9NGucPxtwMWWNVxkUQw6I2TaDy8lTwVP9
xnRiJS5JAa0AxRTw1JVB8U6YX9kh1aLvrjFdcc+MbowbbN2Vz0PBM1rBP4Hri4fCZHh0GESWfyiu
M6AmZP1aSDPKxB4NnjlAQm3kfyMYmIav3TH0CXo3td0GZ9hDORLUEBaNrcTjveLXSF7JPKxtsppn
g/nwKQ92mBxvqmgoAj9bpZfg8EPCbfdkzbiu4UW5PJeQ/jRY3ekOOoVHpd/Fn0z5dwrD7Nbz6bnb
qUXcpFTpGTul6QVOJkFLE7DxDkRdFScOxTsfiEYpRZSpr5OoA0sWzPJBrEApsh56E+xVz9thIBOp
OEY/AFrFVMIceOxRUKZVtpZub6tD2MostqdVU9SseZ6jNxRUEkEMwU0toEEdcHJBZqjhbdsA3kMD
i2wObaGnUNpcKcVPGhh/mAv1MGYeDUKuWlPK9KCtuNchRockP/Swim2dyU7ozl9VH9FDOCcn6csX
UJ/HYvffmPqR8fGjWInEX9D0ePnWL0x/gJYMowAzMJVlIU5kaJD2UMCJO4fRTyWn+AuWbiFe+XWs
00wkdUj76LxjDGxdUHAKWpfZq80sfu05wA4dhFPk0E16fUxhl9b2qTG/UtKHzeyFuE2GCTQD4fi6
LBRDCq7dCnbSV80xdhe+MG3JiWmBpnaVoEKcZtklFdxkHo2Df1MQs7Mth1cj53bg8UO4g2jA0mbc
4J4DL0yB05Thdt+R5eYFfjbtDE45NEJZbhBxwqPs956DBQ+28JTnDFUhLmq60xwz1HYPkguFI59O
A2PtHMkjAlrABM3Pc1QeaRbfxWjlYd1SQ0H9krL8Ahl9u+0ZAKNhO+Q56I7NHiOJ1spNjVj3phBA
FjoMpsE04yLN/1qd3ZkReTIyf9KdaW3X34BVX8PS36HpuhY7vLZ8cOd/xofFnCJCH2lGnwOLBNJY
ho+7hJ6HmuL35Ke70O+Nisu30Q6NyOf7TdgDpbTJzFhnEuFwY38Loq6NFvuVdXFriDokDsWlX6Gi
KDc80o++w4iwL6FqoMnGJ8lAVS/u4QcYi1Z/E704uBAIaBRvFbRqec34dgz2HfA7I/eJjq+bVHld
Br7J4v0m+/1M6HxdEeclwLv3MwbYIV0gyQnqYbJ4run8vQtyKYBeQkXjzosIGGac/mXCsjrEAvOC
DyCHy5qKdwBMbedYnWUS+TT0MAxxBYnyj0/ZdB4oSrroweg//6wfTvt2yfFHAJY3l7+DTD44WtSm
F7+LrTjBh+yIruCzC7MmiMTW2J8YhZ0vpslSfAJtIT5QzA5HM4a8psN+pf1+HPashgXuI2XLD39w
C9LPOMeSsQWijIc7b8OLNfkjwuG7qk+j2hbz+Ydm8FjFA+jySEz+WuRobHHN2djgBjxpOZ09Q0q4
z19jI2u98uXgcNqH/QZpLT5wd+xTdKEa+MOWrMcBAF6VF+urZ8N5YDG0DvwOb8SHjstTPv0bC8w0
oHJQtLbgO1/JWsPqCgOpmB+ArtxUYR6n0j7lO7x6J/ZYUPALdkBoQLLJMx/xdP146vXHEOGlLHNE
bz3QMT459bLw9TBs7lQArkFVVhobI8HnD1+G9LGTy/HDRd8CNnjq48Oulxu2oBHVRT4Rht3uAW6A
cDwblgEJBr8QBSOwuxWFp2xLCoqPTpXCn4Xxx4VPT4VkZ6hhgHb9YNWACE+yxzkiPdAzTAu5Uh+K
KwB97neAiGe0T1WgsQzW22tRToceo2lF2NqqPbAAgzSIcujybHwCztYW83KQNHjHqHfpwYhkEsgN
OLELp8X7GKnP2US3ZS4fFe7tBvuOcClU6N8ht4F0AHIYi6+UK18PFrhUMVXrSpo46E8pLx422T3J
ofsP/tIQx9jCoEJMmI3ZXTSZavXYmaageVagnyAGqsKWaRv2OwRaaGyqWAMRFYU4UC/uMQ02aghA
D/vxq+zS1joIWDmN/2wK4InuDkO2fBR0X5tuUgm+geQdxP0vWTBXOfCrFewMHmNij86oUxoYcDuE
vjkICQFh/WIkfNMle8XBuEeNhdqSIvDYAo+qg657TMnageOJ/yxJ9unQRFYz60VN1PBJ8+Dq++0J
KOd9PHrImJj/b81geJMhFemi98UeQ+2WmsD7HThu/IwSw6En0lfVIVBtkZZflJTvAwP/V2brs+Rr
y9jUyJl9oEO/Letm72IRndCkfwCCPjLvX8Ixe+/j8BPRUi3hyGdP5FupIsAz8Xda8Fcahg3qP0CE
stFb+Uay8JJGUMEklnFg/j1s01G3TelCqPxKBbjtR+U0yRYc79HbsPVCNfjtj5vqjywOnxUvDpDj
tDEB2K7cV0Fou4fJcx/Kh4Gpo9LyfgBWE5XDrffIMJ7Ql9vOPexcv0udgFLMxyaPp885n6/o4Zp5
M18spl+8h4k1KKd8gmLMcgdhxOTBL85IFcDBIdN4Tn149WH3W/f6E73aX9r5723U1wSGSQA1wbFO
urbZX0CUvyNIDatJZ/+mbXgE+FZj+ATn/oUFvnu0hE2YzwdAm3e2uPEe3zn3P/49kAyFIJq13e+j
PXwfFHK5tH+BZXnbefkSA1Mg21cfpScMu0DYxmNGxScPtiPh31lyHXLbjBhbhxlQBxztokU87IE+
DeoFC9JvIETf8/nZgO7e40cXpoe8ZG1YWIgE34C8fAgbwcqyaGn33ekMRH74sQ1faYHub8I3Ffz4
Tz5HLnvex7DNHWsgpayD/awkFiqpwKTJ198e6I0hj4sOq+5/HJ3HcuPIEkW/qCLgzRYgQC9SlNcG
IbUkoOC9+/o5nM1bzOtQq0mgKjPvuTf5OTqvoqaxUOjpDsTUIEXp8OcuxnY1jo4OMJI8AJYdybH2
BzUJs9k5O+5XZVOPJGn1wuRlR/jcThf14NFzPtuddeIR171ubP8JA5ilVoXiZ1X6pLgxoxaa372d
jGgoivtgx/JHd+IGFIr15VFbPimTeO0b7VnT4n4jkzUYLXHKrPRkA5p6agXjUXD2SY3FfPQDHSq9
36GgbFGE4w3J4I+42vBv9o4TQG0TTaPph87SsGOZf/AXz6YSya3GaObBngesLNb6LFJ1m8l+t8zD
3hmbzHfm5F0KpsFW3Zk+la0S9Mi57vDl1ru1TPzMiP18UDfKeJbul6g477uDbT6KWviO+0r7zp4h
Y99B60TmO1DLScpsM6sjLRtqknOKB1yuasdZHcjlV7S7hCJWWT9W85bX+1wHxuvJYs0eNFt4Tbof
u5Lx8uzF81erlW+5a5ydBWEYukM0od6VKNPaDfe3b3JK2ihwlVU+aGkVKEzLU7rExh7Plc5r0sZP
pfmjpO+luK0zizsma7OwpShWDkMFazpdejAfhRYgtvKbMFIUawrF/G9GytT42KLlOFUvS1EcrOnt
ftDlLhvob4R2+ln6T1eenTm+SMPYV8qvkVcnW9QeGwFDWeZhw/KPDKA60vyCNFEso+C2GHA1/dgr
esDAwJCQJ8mh5V8XWd1Wzf/a6m9Ure1iKwdHZFthd77mQIfw1fTxeZnWTQzrIcpwysNxjW/19NZS
drcqgwzAlg/yxH/qlZzo1dJXtO35QTd6frkkCVnwGKgxD9gQUzqaoZjcxFur+QChHEbOQKtUBvok
r5ZJUHK63kMfb8Vc0fI8dwiIqC5nO7KPs7482VXzxDqUR2iLoOJPjXFoduaeGeR9VOtr9lOFsUDT
KHEKbrZS3xQVwJir+4LxHwKgV+fF6hVy9adI7Oxp3sSMG/0JTd1ANC1Xw7+TRWtT7ywtB/jDo203
ewLnaIjlphEjIKN9aCpwsipoWAerlpcyZqsFcqLIR/iSAgRp9JzM9YgP9dhM4Q05qXWlr6NEO3gV
zOjbhEJLncCELRDVUzw4ge50jBYR0JZ/Mr63gL0HY5sUfzIXb0P1/6sQoqgFLuTKzMfZUNIPpfXh
OtGLu5jH3o6PZIRuUm2ZNrWpXBLdDoeUYVQ2hqWZhg2s4OrOId+eIvlRb4adBIb2M9fTti9TUov6
p5YP1LqLDfN7laantFWOLnLX0iS+FjePdiF9CKBAOHedFcp4TsMy7a9zPG9o4AHPpzrzU1v1m1Iu
m0jLg+5+HbW6ssXGgy0kvqH0f7fxNICEjIfM7bjEMs6mFS28YTywW6w3XRO3oXXf0ViO0UJyjjqE
kZpuLKVFaOlOTneWzndU48jQmlPTfS3MrDRAuSh+FEpzRvM7RN1ynpM5MKgAckvS6iYbmh5p/Yjx
N26eWvs+WazInzpXzsKk9mbX8VWJHltV7poiPvfREgojPqh1mJUinJQc/8J1WWOo/dfc+adrrxVb
UmvJknqnvy31L/tTNw6p/CQhHO1Fg3c0QLyZdA7zuWaElzoCPaoNpMFsv93Vqw05J88mzU+HtaDo
nYNUVk9th62APutbZmQKZI20NnYPO2X92VqoLXur/Eid4wzYN6DoC96m2E7hYrNtnuaXgiURqdX6
UoVYzLKwuRdFtb3vJjfQ2pyyLyzED7vvrHI8EzzHBb8yHVz28bj6eaftUlRJiZRboWC16PKunZ2q
4XfgYp27Q8boaxxnslSKs2p/jLPJ5fNru0nY9EgTjBjkeJsWhtha+gJ7BncjXt183LWErfeSmcOg
PLIy14fb8xOA/GJtH6blQRrqr9C63Sw15pnGrnWiW63UB5hOLGfze2lRiVXxsS+qszPnR3xNwZw6
j50L3muZJz1tQ/Ko/So2zxgbvMmJgrjT343yM+nMTydxT+OIs8CNXgRywFDoocJa6bSovJElmXci
kRvMn2O5KZ3sXKxDhEI8AhVWyTbV7+XyEKR3sImFRRvhTEgnuHjGGf5zKLK9FZs7owHrSfFhl5Xj
o35kACPK6zpU15K9Cl5ZK4wtBIS34fKEmhPdncyKbKfJ4ZrGbhew6PU7VhfQPW0xvKor/twci0ps
YsGpqzi/tpH+Amhg85zdhXFH/3H1iJ6tzL3W7jDhOCNNDtBJL9eDnSZBY5pBwaM6w4caJJ5CQTFq
TNiAy4bFOdmXRkNRp+4dcz2IDCiV6Yw3R+ydtOPUa93eq9GHxyS5aCabL0W9XwvhC3vk7NQ5XiqW
ZSv/sul7rL/h497c/AOb50vUyIAk9b2oxHZROLKdjc3sTA4fhCVtCsCdaQIZZU/8DGnpiTZ5F2Z6
sEFUl4z/I1FZzZhCs9DuZbU3yCkgauWxVjFTVboJRtrMXtdw+hj6Q2/PoCy2QHJy6pQRBR3tZKmM
P+aFBANrMULX5iIsDO2T+j1lDw2p17jY1F1aWi0iiymOCwFIlzafnwTU+FZx+aw0M/lMl+I7EuJj
aOKrppaPC4p8MyhHs0QOmBQPj/yhUIyjSxWZROpBnRav62HP2nI3Yx5fFPeQymRjMFwAjt2V5ssw
VJcOkw+bIzzCyIKGC8l0l00Cp7OW4li07lmBqtUx40VxtjMbeiOAgrIsr1o0eR01/bJqT6wK8tqW
pSN661tl9BbB761TdhmH+4suTjPjelq2m9Jbm0HLUi8bMzwkDhabaDtYSHK8ogn1qiSniDcvY/sg
pzgTJFbXV72R+ixdg70c1R2u4TO8zZ4u/uDWzbVP0ARH462o+tHTJ8M3YvVvkb1v69yVMg8XtfaX
BmA+szwWrwRl8TIAQfHoPVPoUEyWjCp/0pzFseNMdVb6o8C3pybePLgbfbCDdFE5Ku7NxB0p1z7K
irzADqnJuIO1VSi04WO0Zlr3uEVpWPh6KeZcN71GYvLA/xwaluVUsP4D+SIPc33+pcMNswLJMkE1
n+yLgoRuyNZnyupnUe2NtYP37LGZhmM0URRMamBHMc91fjSo/rUk+2NDzn5eCFQpmRwx5y+chVLD
3tQ5RUHdPeK4gh38hhU9F/a8USaC1udp1xrlwc27G7Ei53RpmWKVh6RPd2NPNTbg9Crq5FWzDHwa
oHUpB3CUbgmUuRrD4Ne94udtvclLB5+i5qWt2JoYYful4GF3PhQCnox65XTGnNTk/lQJCOLK0wC5
EjbId5H2yV77g4pmWivpRs2SXazAF1dt0BVG7TETt7Vsfyd3jSnxR7yd2FR8y6gfBTf+wCQ/Qyko
82VjWcPrmC+7PEoPUx1fZi16rjuXqznjWVf8Ll6OhXzSkS2LnIJEuqFpls+Doux0XWzGqdnU8XKt
2mlrCXOzMJxox6uUtN3yqK5vA1q/7KBaORp06Z6mJd+Xdu4XHTfG9Hf3JyaKeRZ2/6EmDrpDd3Bb
Ogo2OA/DS+p2Wzt/pXoNtHwFlVU2ZsZoj8mgw2QxW12PNCnIKnRbBz9LykRpUEK1/qfxVMs62YBM
YzRemXjVodviaJBtOCrpMTNvdZ8+gX1slgmfVpYy22D4XZkppg3eXvxLxzSzz53KySS0/tIrzZYa
Cm1iJZUg1nYGVR7bi/dsB8dQyeMt1HrXpXfaTEcAZxiBavrbqEsZ4nO9djLapqTLLhayXr3CJEfu
3Q6lVWEnrKfBXYPEdfoHAHfma6g0l2IskpeGIwExBUrOcBq0qs4Om0KF9kbX2kl+kB/fXXjdzChm
jOsVu1MdiEXGzCBEGiiZeZii4STJG+ciRFMGQm/3QL8jFkyuAyddR+h4pwjY/WDvRy1WdsyaktBR
9TeMxK9snKNmh0TyHboJf2kZUDGafRONK71GBR2N26GC9lifa7siJdugts/MVVwA4N8Z8+q/iNRc
vhm/oVvEP3FfBeRbP7OY6DJb+U+vR3+yyALUiM1kafxKmG0KSwsIsSJIaWJLTjIebPvLzCp1k7GX
oiwG/rtx6zr8fIycOYK23QKBqbvTUWvirz6yPthIpPulC+Hfx8/rOG3MBnJLFTS98bafiUnIqkcn
Kl8aDs2BLNak7vccESFZZ9wX/A15fTGskRwyqHVt3DaW3JfKKyj5I7tMnha2UbYmCmWLJ4ShRirs
rYPsY9qd6SX4xT3csGeUFk8X4lqQihfbtAVjfY7i8epWFCgtY2pOkk0fmY+9M/gsFA+iqMWd5WBx
4jAQrreOQ4PnRj4O9KPMtDbQPYcGClc3W3+EW/K0Mm+g8ZP7R0HImPlAtMqIYJk/xln2RGRJ6LhY
1MrmpA3pdpm6w7S6b0St7ea2/Jnd5uIMw4lbMpjaamtHJm80l9/E9ssC/T7p1Vc1SrDwJDNupOy3
4JkzUuUdkQLztHVbY55g/sQmpmWAf+M+rlRki9KH/gqdqtq4deSVXe6XaSN9Du5HnBxMNaDeYg19
amG95WjuSwdfRFFi/VuDqFi+nLl87obpbbTqq9CdUJntA9TLXlvTL0dA2EaWuR1qXoUG+LgA9l6B
uZW625l5dKonFHxzdmRQLwx3ZPHTqgNLtsl2JHSxDZsI/U0o4pU5+21duf6Lwr0kw7oAKFELVOeI
8H4uZuFpEunY3pNTAxbbf8zxp129JDaN4LSKLePNrbZUPjrlJmnztxrBwKrkhvj0716iJujNwcFj
jXXgw5x1zDvS1xQOB2kfh6aAuBOvcmSbgfm22HI3F1dd6XdqTRGg5P+qxdS8hZZAz8bbqrJPhK8/
WcxQxubp/mr0iG0xF5ZjqkHa5kfTQTuRnf2nD+q325NCYyUPZsvm5jUYVDrHDB+XWgL/zVcW88z+
0J9NRiJtL7YDX7c9t3s8wWGqG9+RS/JQrx10OcGtuwAa+ZboxIOepLxZrz3EPsk02BnQ8BPc5xi0
73pjX4VlI3ar7KiEW09blzBmpmgyUMrHfeIwekwEc7Y1WNL4QWYv7Fsg09HxRj0L+uinm0g7yuh2
pqfJQqG4+18SZvXaw0Jn21ZU7GILtBumuKZL6r+x7nxSXPw6/5OT6rVKf3L4vdbRvZQQTQVYp6dm
dRsUq3hrG/XKCf2+0kxWRXl1aoH5Tnmu5vUxN53vu6nacftbpeCE7csnlomHoJ4he7tyj2S2n6Sn
qgD8Kh31HONNM6ayDdpC4QJnTuEq8pTaXPqNG6pKuR+Ket8rv9hoNkbOiCTf4X731XHYra1N+Xll
Z8PkqZFtQxuyLgGYM3exl4vhoZvLh0GM+9TEDVk02UkoNW+IPCQmBExSRPSyL90UHZNx/ckHa9m6
WcfC6WosmfE59r1ii8J+ylFolKYhCMBamc7hYMljt7gohA2HrETuqOZqDvaUValFEQXUltSMuouy
sGyHqHy1ZfykyOoFnunSFtWLtXafMgXzc5XLYIpDzLWMQPTV3lOnedgx/Zr96qvMA7oKUoAAGabD
XX1GYDsPRfGTNxoNz+zb6owNI63KTWGvH6Mp92TcZpsup45LS0191lLlmYnlTVkHJkCQOg+xXe+T
QlbXqS9MH+agDJJ+0HYmyW2NPo5H6MndtJbrSw7ErYzVLVeGX1G1sy/X9h87HcfQTbWbWkSa15m8
h9YIMZRZ5Y7MBQ57Wf1jl8/WVIbTXOkQeplyW0wScN1GRP6gL//ySoF7KP4Ksh8YP2LDrJOeMY11
0Cu519MOu5r8MZMs3sQw217S3z1+TReHqroc2QRysBmXtrn9iey1huTrBNhugrxOyq2ldo+wEPCl
S6Rsa4thM1jzxpkWoB2VpPXRxYCIpbdwdhDvJ73vNiMZa1khgs60LjRet6lOXoRakALUOWcSHL6a
uvaxHi4VO1rAoLhuitOdke9Ueas7PRjN5iTs5Fw4PcPZ7Ec0KQQD+mxmHFDwPhSCM6K1O08O3ISi
fGNb8KdshF5+02ioW4gdnIF0ykuYZLgkFlioe9sYoUInx0rnYknyTaP8JsAKXp28Y2EPUHG2qtsg
28mNm1YPiEunDremOz/MKjALX72v927YDasHRMdLT4fe2eaNt2FbL+o2AqqC2OGyqaD9JUEEc8NT
g73XNuJwUI2PNC7Yu6M+DrwKBZOVxfyaGtVzp73JXrXV8pMif5KJCqWzMVg83m/tlik4fbKgQDaD
Pn2eRChnmLUI5GCi22rb42ye0VkyjPlW8hdTX8TTYyKTq7bisynbZ3d0Hsd5fYgibEEJVZU8uHi9
PKvkDpAGURd0MPE4EL3ABYvob41RYA3XOH5QHLmt67c8fR/N97L8q420pftUPTqADYg7ZZG5PGhR
gvGdbjhe93lV8KjWnHzlDoWHs5f5UvbX4yHTVxG0znDu03EnK5JXevAZz2zhKrKJnIesO6zmi1ZE
Zyd+Ss0DXarZPZbMpRiTa6QQ+VZ3VhaGHwQjQljiS/ehSCnysmOMkU/Wv7N1/854dOfkAIbuDdoA
1vqVUzBGkN3T2Tbd7Ux7i6PHK5gpto4VdPM5A1WJgcoHL7c5HqwrYomjYACf9RDmc6rwMhVWkFbf
EQ4VwnF91DmtR0soPTNxrllrHZbp1SVSxVSN0GB0VJvfud3ugFhwN1LkutPZjej0XqRsHoTTftBg
neZefwfZ3hnZQA9qx9fWWD6lAA4cH1UiJOL3rJg9NrRjAXmZlTTMq+Whi8ezm1F20IsYpb6dkt+x
eid+FFXv1dKIPqH5NUS6MRWLadoT+zxNosTU8ZHAlqZ8gsQv6f1gCgzsHyAWq5HdhDlsoSx2gvdW
0AM1XbZPVLh8qR/Rds5VxNqmzvBrBpZmE1+wcpC1UPOqFqG9VCz8yDcGqReSUSS5Ubd4sJ7HkpSJ
0ZgexmlKKBHBYyHPNZg5clou/VoJgv3yc7yIbRU9upq8pKnqO1OqbfF5PTam/ifi/j2FkWsRhGNH
85tG/R6bOoSNo+3Fwsp+CWYdSjDKiq9C73/Thq1OQ2rsYFpbgrHKbyHIo4v+2YQoG6zprRqLoJVl
DrJVOfSO+jxi+RLRQnZoe9ChxyQX59QCc9gtTrTcuSxj+qwKcuNHUohKvd7LWbKxNr4o/XvZ4Ste
WzVMm4W3MltDuabOszqO6Fja+LG4cRglkXOKDH08RJk5BkraFmFhN2+4jm0yG6x1a5rTC5HWn2PW
31LcjgTMYU0alx6Xh5n9SFXf8AlsO8FNlmfrFw3eTlPt3dj2O37IrmIhfdM7YYFRv1qrZws3HYM4
RjloFwvI7gmLhp8hFQ999Gi46KBpnv5NLDU+4BhKdit6K3uYyBoKsjzpbsKRFtQG7J03s7LmOiXZ
T6XZC6FxCug/9acRCfqCvj83GU2Ra8stozgv5gtejakLe1s0f0s9SyxgBrieHis3g7GPUt1BHCYC
DXLwNL6pecN02XACTEuBFumfKv5GLugp6BXlAVcNtoouvWgp3w2Ps8jS8xw7DwRa7JyiBnuPqH21
m1kOH9Ax+6Vstmz4PKCS87ykm7sFP+JnZXdavSSbSHmqdO05nbWHNRnOUpqHrE72mHUfGs31eyP7
tCid2TAmQErkfhoAcPMW0/NSXCKIMYzQeE+Uj1jJvsq778KMUk9fJ9LtSHKC5Qmm/icCk5in/WJo
TDpPLRCDXcaID/ZLocmj2Wl4/MadttxREzALfLWS4xejyGOUZ49dVz7nWPQyEihSC1JOKfzKrjey
ESfM6w+jCtjZxM9yManZ1eeeCylqrAe0+AOj/j+4NUCNcrsm2qbT6QUh7WVPlgjF1iD+CermWjQX
gOhLglUoNk3OZj3fprkaThbuPrNIf+pxSHa8fSDNPAey+yEGZPEz674GSiZP5tKTKixBYQYm3l0P
HJVuZj2h8egvGX9Z5HaHypRPFqkOQq959R0FJYoasm22YvotEBdqdQ6XtQuL7NhT4ZlZSmMWn+Om
PHcWUUdLu7Wp4pOseJqQCWRxt+cyu65JXF/aYdeb+r41qm2v6pCvXEw29f9SI6J1C+r0wMlyNuL8
c9bbQMQMEOgTlbz3Got+f3kdjMy3bSzRK8msublp2zh09WPmNG8Rv06Cw45cAREUqhkQo7AZ1GVb
JQlaAhQCkmdtmecmvVmdgDRQKUj0zSx3C/pLV0RoQvq6FUaBkzbbzq5CL2Ofq1E83yVhk3AkCDRy
/sN4TO//UrJovipxR+sJjHWrx2IW7+xxQOKxcDwmjAB5s5lT0Aiwmzv/rNyP4S6lz8iyzA/u6PGm
Tf+kYQUi/S3sbu80093pEOK0AgOpvKY14Zi7LTGFcAMa5l4E3/S361F2osRAQ/9o1O7fOio/7T12
7c10ELhSNPAVa6s13HLJMF6YassF2IQp9tP4Plp1nVd1Mr6awfRElxz69C1pPua22hvdLRfJW9NH
nwl8sMI7mEO7LJEW0q/tyAk4RTpHLC6HGw2Rr9zdh0gkmVf3P13EsKdKbnOXkVSzyxP7ZDXFL2sz
3xcUQKaQr3Wi/98AgsGDU80cTa+zoYbZPbkNl25ssr2YOszD/nRejfawkImQdzM6e75ZeCfW+wzI
vFLuezHUqItvaFhX3A6o0mDrCbabiaOthMMyl+VKvrCfEi4Uc6kpBVklc+2PaDgFQxSzqY/371zr
meSU4qFmeKt1xjGO6vdEifekx5yM+e6z6rmT8sIvkmJX6S9Kj9d/Kk+urJDT0uc6djY4l/9PEfGI
w3pTVxPEUzxjBLp0hrFLGWVJuVw1AH2VyESUx5jZenqeIvu9VpATKGqUAiULxZxkC5JbXrTa2Ool
PuTeDlazkJ7gw9DuOmI5U+bY03Yk+LCPafqAkDK4TE3Eqd8z+exo3MZFfFb3lH3dnPnQsB82Zf2L
xyjQkvZE8E6QmyW2x5R/lLlT1GusscMyk6fcVv9chkh6jl4fqycSO6D5oWYm+IvJXgjhMj9IP/qi
Uwymqf8k3Bd6MjrHkhMNj/NrYzufRTTtCaNixH5tcyyCy7+Ih6huLjLFKD85p/ZuEVrmU6Y6r/CE
pm842kE2zWPXX62mufZaHBQMndUMB1Y2kjUko+GfYHbiCtJsXBdmFUWoXrObNr4osj8OA8x7NV4i
dTpMuTiTB34iihgbvOu7rthVZvfUFepTIgHDBQ5rhFBVAXVV3KtZf2EQU71sQnNuSTLxWTDALEXo
j4xXxzDFvsQHSNBMm2FXIR/uy+4oxlt3dB2CUJToVMKsnXLTsC/SnO1wdbq3wlFCPnVmbGp6Kau3
foQNjJdH2XJ7ropyuNNwbXvtY0Pwz5td0hIQdInNAkCT2ZtbOx5RdoQMzjdCYE6oB3tG2bM3LdTn
ODUOrdM9torzwdY/hqgpmcvuFH2Ksv+BSd6u+nBNlvl9jMdTH8en0er+MQsePWmI12ZKYQ+rUF3d
ywCo25EXNc90ojUdUzLLi6okFAfjv1LhaXCytQqGjrKWdGIHFCUN4l6c4YfJJRw+Ud9BMXnT8LBh
wL0bfap3PKN3CAV7nz3eTfd0zFlTEu/I3ENZ0bIqJgbp1pVol0kC7BahY0z2A2txkP6c5Ev25UWx
EmLsJHmThVI96PB3meq+rfHypGfznohk7KTRJtGTW6bfcLlse0pdC+uptnQXMwanXvGBWc5Bq8cb
wvyLNOo75duE8MSvgBIM0i8NxTbhBQFPLkMkThRyYbZGpqMXDr8R+oSYoIzbL/jNHcvOr8wyd1Y+
HF3yz8auI/6AnlWoxqEAoVPRfMgUmR71BrBNrnexyVL3Fq7xeUJENeb5MtuMSJW5f3W78jtj25DV
EjGVf3U0qA2k5jy5qpdYwyNMzCPTrWPbJWFVOtepzB9bHSLTMLLQxGkEqdhc3V49KCi3DV49h+mK
y3/rOc+tuPUZwG1yhRScKh2O9ZJdF1C+QkWZdhhWQgZeC1vajDDZvWYCMK4spyToMO95Rhc92o5W
C/3WGdO+YNQsB/UgTeR1I39WjBwOTnLswt41VOMM6WyI/mGqiTAZdor9L3fUnTKQIba0BM5FR0Yi
/KKsLTPjBzVn8t1rYsdGgG2mF0SLuU+JSeoMZumLYcsjJ8sOe/erZWe/ibNu4wFrWyEvY/evhIu8
T940aHYsr6EY9S0Fzc4eEMCYkSj8z92al4waSuRi/BH08+wWNQ4D6qzRdF/nmD9kY+jQ0OWitXq3
IpyWbjHudV3fx/FwcNPZDKaxfa3mjnnn+JBHcNDdvAX32kPGXtKl3zlGd3Kz4kPPKVgJylm8fqRY
zKvvTBtu0wD72OdoSnE/vbaaeUb4LajQdZxr8xllbpcr6mMd2Veti2/rneOk0ZGdOCqtca4FK217
Ul/AQeyI+Uxl4KfIB5DZwXnle4MjMlXqgh55YoVBMBqlC6hymNAMDE8dy+NY/4QrhUO2oMrcxCGq
oaUsHbpaowSmSYLOKad0nwo3ZqtwT0yHy+T6RvH93q6LtpvkqM5UMSm1ZsqEFQty/LmgOeybsW0D
jCmPY8GnPg8mCn3ege8mzGswwheouUy7A8Nw199isllwEXfRd6dAb4YdDYqfsJN1M3LKsjQG7+LY
Mf5Y3+cm2ZVW8cC1ST5LVh9domfuHo7RGIDclyHoopXZ1pruafY2LWAtDtiRmU95xgcQ2hVdZa01
L9XM4NxueF1GVl6Q0YVnXw7WP9T6EOMWGsj4WauAtd2kvcGDf8nODY2V5EMzYjy9xvtORxlxFf27
hY1qOTb1XD63SQSsE8FZyIFnicGESd0zyPbATK+7LXNub42WYrSJm7c0MR5m4gV2VtTudGWIHwjB
lBshskMqUGLHXDvTuJz1Hjt/YrbQvXf4jTTFx3iQhE3SnIK7hemQMeWaWhWLX711c0ieyH1cWsLx
GlFC5yT4k1TV3vDWvCnzp9LzHfTt190qV3QchBVD676vrzrvmtci38QV1LRtdz9ljWmsXJtnVKZX
IgnzDYF9z0m3fqPiYPwe2yfccduoqhxUIhHYLlEFiTx1U2WjFi0aN+D0gXlKhGvVw1hmTH2WtMAa
Vie42TVOSVe8qln+Uo+MHjysYSrmIf4i9jJijM0xHDPHv9ccI8lOy408/70yGHs4LhwhaRQWBcOg
2MDoURHzFApTe1d7zTxqK5itPtP+rJh9PfIHCDPrpjaYeBCw0iA3mlP0bNU897Ab7yUuUbASzSJE
NmbTG9mLyEskTlm/gzm+szsVWwu9Is+zg1i1DnHQu6xHa74q+nvLeqkMdwinjJtWFVG7tcoGLxzZ
MKVDlz5WdtAs9nTQCJcLp5KbBpYWf7liAAExeLQ1PrnS/KCq3sVj/G7n40tRiUsxx0jtlHRCDZZV
hg74WctUTGpjqFXprdSTR3MYwwhvmdcl/4qpupBZDWeSvkWkH2Cs+SSm4aDbWOQ1wJhSvNk95ISu
nFZLe5eCN75fN21WHoihQDfgiGNAkyzPhGiQ6EJMhhXRl9sVjgmtDDPeDic3Oo9Qy1Pbu6m/qNFG
6d1brJtnq/1/mIoVoniP8tdmbnEKkPY1tYCM1Ydjj68m3V4d63uFzDsqCOKAmOTb9XUCOFIc/Ryt
ygPPLS9xgpzCIUTK/r5b9FPVRAHpJLchGW9xtAatHj8R8UHibusP9PZ6RF+jLX+ssEO1yjpnxwnx
Gk/j16rGr6VDbFZZkTlbbRth+uMdhrGHPTEBvgpU3E1UAjFFMGP2Oqk2BdPkzPSseP02KKUVQrQG
0T81mFtri9nalG9tZIl0kcd5jZ6EMJ9UUp2nacBdMe81VP6Oweh/hJ1Hk+NItqX/SluvBzYQDgcw
Nu8tKEAdJCMYcgMLldBa49fPh57Fy85Oy9xUWXVXJUjQ4fB77znfqdn6HCiefWWd1GkCmtWuYX+u
lAk4RP3gtPJRUuVOfbAp1JYaoX6I4+aQ4Gdk2MjZOuqdK60mAfeH8Sga1J2tgpBUilky/woWnIF/
UF+GLt2b6VyeMvFQ/WivesmZrO59Df6UeTfaiI7DVU6/Kzs0GGZjn7G21q+i4ktPPrTZAJ2u6xaI
rs3Ut6T5hybeSe45wUaLqbW1heSlMnGSV9v82Oo/HJ4GYekrWSiQNBizqGA5PUG4TLYS7bBuwnIr
zOmY2ca9EwTr0EIXCZasDQc2suhZsdo3o9RnMS/sL6dk6D4g+K6PutdyI3LOAJC+4eGnJepWGBV7
S6SAiZWRG5i+6Ga+l/nAKLHeYlhdxV34aqXxpjdpDHfKLgrxxaCVY4RKU1f17EswoaHNzexFTbQH
LWgBnTKPyZkZr5qOAxUB6d4Q5utKoNO3oAUrSEUi5YTsZjPLkrKxOUTWwS+Ne0mdWOCxGWk79z3N
ECZ31lQv/dheNCXPRhhenQmrJqI8w8IJRMsBOrYLNHRt+clOWqhrOWok0Vys1s1G852NtOMdx0UI
L9Z0CxIWjozRAM4KrlSzOOjB30HMg85u2dHV1jn5mvTzIwXArMhPDoa7vg6OhlPxTAIIl1H6igOX
o1fVbdHUAGgn6NhGkQ2tFT/5m5+GW3vUXGWQd8XQubMHiiS2Y5z0LxgCVxokbqn3vMCTeh0WFEci
vbZAMorCfs7yH6b5mPsWa9LBT2+bZzVRb9IonjBNNYvBaG4BpVyuQFPsMFg2TEHT7gGW02pQNcJi
23usy+uYjaiZ/JdqfnFLnp46hOeKNhpi+iZGlDwRz2F/JGrjFtkT6C/XcZ6TvELyAmdJ5xiP2nVs
R6xqyrqAYWypMTIY7cr5zKVpuWn0x14ZNzRnl1X/ZDOZcGqgDMUxnuitWJS7Bi4cB3F9rC68oEXY
oG6qtNrW3VtK+zPDjNcZ6ILZt7C2bBmtvyMI/THaAZ2MzDUQVeGFfbEU774E7Fpacqf6yipPvxvW
cIy2D9f1zmvsjT7QVkJhS9rdxq7Gs5JC3866L0rej8rWDv2oowHXhx+dM95JtrbRQU+jqrob0maN
CzS+Gpo5ncZBijc7GT5au/gSwr4AfmM0UTistm4Vlbnr69ONFMhNnTTLZs4fSZjM4nW0Q22TFiUz
EUoRJ2UaUm30GtBUFezmmUAcK1sSLc+1BMTlj9u6HB6kol3HONpCtr7r6/SuV5R905qnHsOaGYab
qXdWNk+3rUPA5I4HI50UtT7YHqgm3mcUy4wm+rUuqNrhY2IuXLchaysaXoVvU2EIOumPTjC5Zhu5
RSXXpt1CB9FxlrXLYLJ3viJY/K9JAhCMfwQIv8tD7eDRaK4yfzvW0xF11x7jyQHf7imnfNWH9IE/
mWauvRqplUd09ynCNMmeA/js5MX+LavVbVPUKDtqNFdoRh4wLl61PMW0ay0nYa3z3j+0eLbcLlIP
snHOk2VjEvTcujNeWg2kqFW5OT3VoCj2OjMExiO98d3mpiv9yB3kLtGLEzs5eA7Qg46J4QvDXDpc
IjPYINbZkzH55QX1Glki8GggMx1rMasyt5nSdZHII77wQ5lVd1PRfwIJuUZgmwtZHQJEy9ks8/SN
y4AL3vaYQprMB/QBa3K0FnnsVpq/tTJt6TMkcib7YJo2J0TC3aJvVWsPUxdvOsNc1jQxvCY4cbmD
QUh148RPAVVBhTfBxNFstk56mQrTvONANq44TAiGk7R+Gltu1Jq5JRD9t7Hmv7IYZIZ+/03LbWnX
oCNpygQ53fF0es2U9qPpON5CxYPocazVGmpBwfys814mRVmTjXlLDGXfeePaQ2QRx+OTzqluMEGe
0Nfd5JoX7QROFJn63aIyoCnVBSJDzEILp+hvXmqs5YiZyo5TY9Ex9k2g23gWPuSgNVeM2Tg6ePPo
cmWFb7qY1k4hMeyod93s3hZq4HaG5/ac7DI/2mQZ8x+qk1bUdyp4aysQ22RSL2bczTTCnaXF6B2u
ncGrE1141nQvFrPFqc42SRpd7aS5hPWbOsWwpTLiDIzuR5zmrPL8bjBYXCXNGUIhviPPf6E+PdL1
QHVkaO9603wAY//UNP3RqPE+oNCBV8ZPvWiw3C9izuUiYGuOTBIo0nkllcsinR5sRVDtDG6UDBsW
yca3xgvYipXP14eE5L3l/B5tl0IaDfRnyxkPpuZ8yInWtJpP91alH3n/MedGrEuI1souP2ofP76S
uDHk4QmmRZMYr4hgXzSnXeaK5Ow74SOvNkqJmxmxQuJENyJOYWRkxjYNi9XYNOdWRK9VKVeRCTpf
jfs1zIC7Xhj3Ji6DPPVXNSehSE9/dIVp87AhdIn1YG/o8YtADizidIPqfoc3YAMfC5fntNUV6yNW
nYWPgoUGLjhGwiYcy4jhMgYHn8F3MTkvdTI+JHn+HOADHIB805THGJEhKDOOGW8TTgcXGdvrWeoH
w3kzGsG66T9b6IT26DwmSfKWimw7AXexOmXZU3RHSuFqdH+BrO5Nr0bIiBcDkYCYPtX0La7fI1iM
jOwgdKdUknBp2/uWcxotiHVQjaCHZ/doQr/1nnp0ZYpi3w1snVAoOaPs4z7/xGl6SFA96ZR2tmFt
4M2sjEBs8lDfYLvYBaWxA1BDzYN5CGlCV5fLtg93rWaxG3GpGvUu6Miu8o5w0c/jkLpK1R8tS8dW
2JJ8ks6DExggLgKN7ZhzTgc3CtViPWnazowhUw//wm/l707Efm5n3kK1m9cxorUS8NZrwEJPzGlB
yQ1hv01wxNq1jhzKunBSPSZeswacvO9SmnTM2BrOw1rDjMexVoPD4KVW5wl56jZxOruD7hpsBArQ
Cb4Fq1sH7mB2RwMlZW3PhwTvBAfuTTYG/CTyDpxXROOPU0CvOaaJh8s/m25DkdJQh0vuy88EThMA
7IMyjPfAwlA3IbHHVOSrjHVHTPkawMLOQgimyo6lCkqwlJiYvc9GQO5N0oMwIjdqDFdBUqiV3rko
6zuliR6LXDl4Q7DOjehFAYeY8BhQ8M0mytaN7PSRURYHmWJhQ3UbJ7GOhvE5FDroinjZGyWK+eSM
rGUlNVxs+ojrdAw3wjT2/kx0A03NsdRG1JO7shCr0rzY1ucAyNl3VLfDTpqGtEmxm4VhdozoTFlQ
dDh3gvY+FtUjDxqyzu+u7DCAoEkCnCB8BnHlkwHkb1ZY0sezsaGOU4GIAp2zFbh9NWCKBrymkwMS
M/iAIbntEMyYYXKZBhUhYLpEpxEs+O2TpW68M8TFjcE7Mkdx2CFUSwvJuAWNe8TpjNFgX+6iHrCY
pW8cBzXZHPKh0G2KzEc1PSEewOGmf9LRXsZBsq1ldFaQgTbFogzeOFgAX2zuyAtmPQwblbSVHDZZ
h5OtJmAGIyGJJpRMTCUPNArsW5wkyM9H5UVPmL4APECJcRoBg7aeh7rV5OJ0Sa5sHU+qrBDJOl+R
YbhZ1kBY0eBya85hpDjh0Li1u/IxiZ2tVKfNWPQHYLjpYkwSyCImd8NmB2rlPEmk2dZBbNJFskwU
a8cMin1yQPBVTIe+QHgBNCdfqSJ/ECm7EnKLcxhnu4LnM06ZfUfGB5X6Vk+CHUFgLmROpHFIgDTc
Rna5V4iHBR0sdwapKIDH8EVOx3SirTAVW8dTVnptPoNDJABTz04eb2MFIw/6sqtSkgCjvvY9yDmj
desaXXSI291jTUzptsnDTd/BlmI6ZdITCCrmrwiRponEBBaAaVOQOAkQDp8wnOlVAY1sFs2ZVAzg
hinDemstzbdW9ff9oJ+dpF3NyTWaAek00JeMkNBeJAe8ZZva7Fxh5htD/cxsue+Daq0lyqUw+pOU
9mLsxLV1nCOjPMKIss0YWRgXeLZ911CnXZNBs8SnMOreypKyZhe5ktywzrXwoimja2H1D0YaX6Wk
05GyVxjYwiX1jwZ3hXnwEVsHg91uZDrSrMrqQLdqZYbjuqGqCAK2Y2wghjfeo609RAavvnyp1tGd
5+N1jmOwLD0xHsiITFMQYBQOy2k07wI9uwbl/I7NXVsmJ1TJlwioug/eaczScx5Nu4yjSey/9g2C
cr1a6gTLAPxcqPj0exHDtwGQlq3q6lilnmsOD40JoEXpmCDzgCfZjkUNcTa7URq5WkxpdYxK0iVK
b4sMc61m+9ofHvJkOijYFceWtqKEG4swQ0ULUpfTEwKlXRXSUum0ywCaqpldx21/MiiuI28v6ZhP
+NLqftoyxr/vG8hEY3dOqaRw0pxbfddEEkLSW8OkvW1B5PZ06MPyq+UsXRcaK9A+OqRDMHumGuk3
BbphDWlajs2zz2GRMI7yjHTrCcLREG8zg1rryJAj+ZxpAV1FVvng7doAtVw1H+E4YYhToCbrlFrC
KzvW23fY3FkWzWNxSHCsNcXBx3cQcoqOKdY0g/wSlmMCjnOWfDebBgmVDgxy8l8T9gobEJY/Jutx
EBuz7d9UVFodL8wSuf6PrKNRomF4SIetnt0r5X2T3Tm+s0wy4+RP/pYUatfEdlWUiHvbYf+vCKOJ
5dReTZC7hfgBwIQ2b/wOUHGvB+VHQBO6SnUIAWwNeH5qfCjErR59+Eg+3R0cuCutBjrPi2gG8ht9
TPVpbEG/87vRr6gS1e1z9atUy7ekl1jLaP3SyezcItbPNEHBafjKlxolQKRB0WgioojungB8gm2d
NCJowuI+rPs3VgoNX6Px1oPRrvW2grxUP/uO/qnL8VDL+I7p1RPzPxtRfk0ne+JllFBA4M0qhLWp
sZwKK1lhvOIeVzPwBVFgquHmZSOapL1JEnxZ1hA/YPF/Nir9m9ER75uCkQbz5p0ZyEea+s/NGDlU
mu1KKZGyd0RrTHSIEFuiQa0CwKBhLO9Li5G+oVGliisyhXXm3fkguAqH4qelEp7gqI9M9sOzxbMC
Iu4QlgQkIC3eqCL8keM0NYzydWSOyfoqbhgW4LaIgfvhxRnuSRQ/alMzt60mcgE5zxmlB4NnxEDF
/vMaOxP8BTKs6Kqwj8KbxAAI9URa9TM/7MlLg9eOVDcGUD1wcVNJNvk0Ba9OS0nbEVW57UD7rkFY
e8C26LgVFsmUedmbR5q06QvZHqhiO3zVad7Z+6jLG1hrvF+ifLLodHgvtUcugJbVT4GCCo5ik2AF
fJsQvFOx9cOo2ZO0BM+S4/I5sWqloFdljSdiE+bnX8tahD+tamyh+h7qhnyKHC9/Rs82Nukwk00A
NXbf9dQwXRo9RhLbYhS9Gw3AXaN1jmLeRYuCjkfF48Po5yUIG9yB1HaMk+kRTyoLRCd7bpqj22Ir
VFcAWr6MDFJsn4oHI4hzV/jA7kajR/8+VEyZG6+/0zR12I4VwWx5ZMcP+cTBUEoVgZ1UVkM6IH9A
OOOYE+Ic2/SvPfHvWxAbi7LhtWF0r14KWiI15gENY8U2aIn7qJw5SNi/d3jQmjDDdEGzF/lMIHDb
gxrvISymmnewQZ76SroPC6iwGR2TMt+KpoCwSrQNnr5Yta80hNGk6chy0J2iQ8O3r5CNV+olRb2Z
eqs8Y/sUKYgcT5Y7PIKscoXDM4PPjErTCoFdYoS1OrS0wvOuCdQxdQxP0EhcErhXrayZ75Z7mgCf
4ZRyMAxKFzdhvRqEwtFB56zYtajv7IFgEUDedGoqa8fNbhciUE9pOndYCwdJcPGJKO6gBanBbMxL
t0HfPoQhTchEKggH03sSEC8BbZgwYI4vO0KIGHo15n2nGg8JOcVoRbrHMe+Z/meXUbdPapmeoqK4
dHWIU7yBZdEMm66i1PXDB1PvjgDP8QQigh+Mc6qmjxrImQK7GKpijBLjQG8797U7lUZaaYmlNWGR
xtjVWuKkjyXvRWW2dqQNrXnsnLCheEF78sUsORBRP+kl1OGU2AULAkQmnG9NgTnuGCacQS2O1qx3
uR1IcFmB0h3QvKBZdSoOUrieF+RUxq4EhrvRw8F5qjTkjRMota9SJIihe9sct4bUtGuWJi5bu7P2
euOL/RQmDmQPBjJXM67uvJbKtsvpquMXZyjr+UuzCnHqd70kqw8RthFtUs9O0YDBFUoT2j2+pvK9
4FOrTQaq1OeFbWzqMTmoSbGeHPRRGdq/LfZDWIfj4B/NnNEIOqmN1dTWKu0I1GmDgxW3V5jMKHbI
87Do6xg2omcVpySkMJsRkMfvJ5O1KbKbn9d0nSCUQ1hJQGhVKn08lDL8CqZ5M4A915Vibmg6hitE
mkz/KFEWxdh9pMjEAPmwuKr62YKsg5c2xyRTIFd1ZnFiW1BRDx/qlF6NqSU3rPbURWX6e71xJM4f
Y2WZAEHCuNv0OPdqYJ9FWp0a37405I7UjsLM0eJEodD9qVTlodXFh6X5r2Ws4BZD4KgbBgNEtBCl
79pJiTAve/Jj7S6tFbhNtEdT7b1Sm29RA+3SZ5MNcu4rHWqsNONdVGarSDRunaIubLID6LEtlC10
Q2p1oh20BB2Edz7XX+i2bdWeG2MH2b4h7DuC+u8OfsyMSK9xMoXt1eGRXzXMItaKF4ptV7Saaxvi
dXLwxdK3gpobqZAtcJQmrJE90QooewzQXBht+x063HafEBaH2ljoB6ANI6I0rTWfmJTanAynt3Cu
Jyc9Bb2bVDajgnyP3OVEgtGhJgapT7JNZGd4Jzg/ZYSoQlamLQSR5mOsAqDXCa9zJR+vnUpGLzEe
QOFGt51FhpFzB/055MiXXpjn4rjHLVbZ3VG3q24le0JWc0593DB/WZXJQ1eqiKLs+Q/tEC/1pZyf
RL0+KzNi2y/Cr1aBcSiRgHWTPaeYPI2y+SjppSx7C/Uc4+DWab6i2FhWdS1dIZpjMjK2oJp+TroM
KTzyz0BmOySkO5Sz9hZELoPSwDhabItD22NtmeWOaoWFxhK164z1TdOBqPLifMyk9R47/cXOnM9O
tR7gFrmWmh8be85obT5icjxh2eDaNDsEsjTmF13ImslxhBYU+W2FIR/mw20w5CNhUSet/hHquDQC
s3vQGwgHGXAVpFwDLo966xC45gSAJJU+2eGl7gnoxIityxelCG4d/k5CpRExWlaA0D5FiAWIxCBZ
tKY91SI+rikI+wGsl9wn3BtHhhvcJpuhEfTKurumIhwgkeb8eI4vMh9PWm8TN9rRKJhConLEuhAk
ReIbXEzwHoRBjIpvYWKScf4cS01hdIlonumSyyHggtjYlSNYOy3d0bHdJJlkU1euTacxncAJGTFt
S5tdG5FA11OJdeW498tCQ0ZG7KlUYSuLTjLstojIy/32y7aGr9Khi2rWO9rUGPwHVOhGyxQyD00y
f4DiMpCAJMMQNuJEvWiF8l2EDAcIaJgWE/0nuAnWQYUwvULACcyqAKXJXViS4YY9r2/7tSIBKxMs
tWtbgF9tVi+qvEL74L/41GrGFILtzjNicp38Q7TBnW1IkKUmozcqTRLOZNXTDY60tafJYsMG3ZAJ
gD4B+eLMUZkmfa0NafOsEHH8ziG1P0xkiQoPzDy+T5ndPH7/79yozXti6qIDYsmOVoHFqxzLWLtv
gk6iYMoxYpZh893EvXgprJkX02I1WvQJ1WgDMmSVjVR11ZTXa9Ps/FtVtSa6djw6cnZr8ft2QX8i
c5TOYoqJS9PiA5mXuwRkQgmbQY0EL6d832tQo8b4UVXDTaIieBtK2sDWjgHU3o/aCkKPs8sRX1LP
HfyJsPMqTt4R790sQlahgtNwT3EREYGQjyPWEJ/XpDYf+1FtbFRN+UgMi5zyQlt33XAznEhFdwMN
VRMaTxzToqkXb4qNlNTI515dphNZM13gYnyRX3+1m+5jnOcdJiI8Wyf0TZtCgEgtETRdcJF5/oLw
GK1dk91M8AjLslZKTICegpaa3LUyw/uqRBRcIRZeBLsxolnSaBTxI/HzdVCSJFUP1rGpHWTc8+uy
OOv26CJD39o+uLCmocsoRblPpPhS9fyBbLOnAbvRsoQ0aomuu1olJhgt1UkskN/osWaCOApEYdJ0
GIdxImSKfFlTQ0eijzJeNpkGd7FpvnkcLqZe3YtcOfLuAgEhGffQ1nCbBFhESjhIyMi4F8mj0XoK
KdCpdLW82RVwiPBcpDnNs/qWZ8qnU/EZRr1Csgx+RZQczfzc39eWf0UacNQU/SaUgjAb361NCU1u
rE6DY1yTtEYgH1i8zn3SFiYbEUrea+wM2Qsj3mkZaBQ8UbanJ3vDA3kYp2Glq8ZhSIp97TjtWpOj
v+kLdCGRxqwGrYROIkSSetUR/7e3SDT77LeoVwN04T0hYlF/6DT1NnHOJrbFoR2qFzC64aAPJkII
Drjv0onQEdvMxSGFZuREhB+xQzvZ6mj3liNa/1BF8zSmQAeq0QR+SwrEimKvWLcTZAYaM1fCp29W
PPQggIJ13Q9LUlXdCFtWJ5laeEs910G6ZvtCqPtJLdaJzsmN3hCMsci7CMGId/C3Qawcm9h/IJsc
r1nIYGvm4OM1y8BJkHqO8xLXh1hVQ7USFqcrVlpDo3UKum3epM8mzZ1+DPZxgK2rfWh586emvxqr
bKVZ4N90erxI6iNlXNUYmT10qQvmRMSLZfdgv6dD5+QvingMq2YVBNyQsdb3NgOWihQC7sdwpZZe
qRx+CBTaiDRf8YitWlT1xibjtJLDAIPNxF74RADAoSBTkVHVcfYO9mRG5VMHc7aASOjhOtMZhSK9
SM1POzVhUIAPpYxyMINGunpSW7q/nDgms6TJXJ1DfH8c6tZaCQupI+hVSw9jf8jFeBq1clsIb6dr
P8gkX/M4uMRX8vanAwYXwApgR+NKUdJ3xmRuDWq6hekV2jdyPjaDZNCGNt2KhifGvEfZDRx8dE7+
yWuU02JsxbrzxaomXS4KugdIVHey561uiZ3IPstA4PTwTqI9B9waM8RMK1clKWa5lR6KMnAlp+Cm
MK89k9ogQRYhC/9V5qTtBOV7W3pH20YHq0YQEp32Uk7vjW7faQhlq+ghUJ/61t/FxUA4GXW7PY+b
SboNqcLqOUSEJG0WfYFbq/CGI0Q5t0NSp762/nBQalIB4bGEtr1sM3GJp0f47OzsJVdrNw5DE5Nx
HfEhOqyyiW0bY7ur9Re1/NZ1pirmq0f4UlWmz3rxESnBTh/iNfKmQUdYFXwpzU5TJrcaLz0gAnUi
sJxODm0zd5Y9B/WbwFegaS8jK083xAly+LWvmoNPEo2fv2LcXWT5Qw7b2CpK10dmRKNA6a1lPsGq
NqPjoJ5kfUrl8NaRSihHEC02o0xb2YUYWwoba+OkPiD123BkdUHNQISk18tyNQrzGb/omN+i9qNE
11SM2WtAkJIghzEz4aY1P0Llphn2zuE1wMSFcvfgx5jsk5O0H6ixFwmYmo4/C0Iq4R/RVu/sWzbQ
+FLbBwIzSfBOd5y+sRAXJ0dgEzHp3HbfEermGYHR6epW0+pVpSW72sZjVscY4316i6D9NcTOvPNp
HAXQC2Fv4/BvADiQTGmPT0RcbQMvAHqcLj3lUSYTkdQY/bOXARIBFtqKMadE8NFj/cmZ2AXxu99f
SAu5xTkBXGmCG9UDAxTda/WJHOx1EcldJXGjOHHCNHFayoIZxZwKj9lsUk2QYNOCvGzkpKxaEzU3
490wAhhBTRda5gMAijd/9tKfWya7HmI1mcH1xFxW1GDjQSYyHKaSx7qP+3XgJJTXFSAx60QNvspb
chNzmqWVcZ5Bf10GeNDg7GqWmH2g3TWx/pwF6WdZyQbBWPxkm+Wm0JiW0bfAjaOakF7SH3VjX3J+
aggfG41MC8eUJ139bsbWRfRNnwK6SASIzPLZd+MLsKl90fHussf0hd16IZxm3dN6GCv7Sdjd2iAP
Mg4n59KN3l1YF8B3FPFVT+pOIfaiI9RFav4qCb4sXd13+L8GC0lZ2gHhrl3iN/kw3qUaAASY3UJJ
OOMEiCg0jMC+tx2aiKJPXqzG2QSM86Y+X2tGuLIZXsUcGBo6gqbKoaABYcMrHxhDmZTId+kJ2DH9
6bLKXionf8MwREP8Xi8dZDiqczbj5M6eb4leUSsjHkA9UOvR2opQ5Clo0zNBCx1LWbttjfBiEhFv
K+mh7dXdpJYrxYiufUaccgZn3YsORj3Q5oIuThYi6kjV3tkaChctv+vz6BqQKJ9MQM0DEJ1+fY1J
2Ukcet6muKB6Pw6heQhglu/SGQrTxQge+/GHEYEOn8MBNkHUECbvcWzuc5vuf1Cg6MaxnHsPfhjf
UMeWXLN/GDVxytCwJHq572LvCBzhDTvzoz3MTsQBEHclve+65wSY6VF2sFpaYUNe5RA6qh1NTXSq
NbqAAjFsyyRRtcuv3CLaU5kO7PargDB43ucHTq4aPZWOsa19HFEIt41yVEPdWNed/yPvEBlkhr2p
Mu/LG6pHQGenXAiUj7py1lOfM1U58aQF71bBYDqdOXhWb75jDkTxOGtgVTDotA/vzEy94Np9sZzp
viPlAeEgllebowkf01mQccnnL8I9pcN7q3OVNP+ISrI41RwTSDo6u4CgJPTrCRE3NiKgwHqMMaMs
JRqxdUUI69KvyrsMGYsF+NMW8Zdd2O8hkHFaaKHbj4zEPEoYwEVOh9YjKJboGjZWNH5XiDkGADoE
qqEHiIW3DTTjve6NZ1gGhKY1wR7UJ00OBXZdYz7zwxMp2FZPaSu3zL52Yy12PtKRImBDRFjMSzY1
3zXfeNZDcmcNXsr42vwlfCR3soCzs3jPWl7uEvLCRT5aS595iDEar22Zwdduz0Va7KtpYirjV9ch
SR8MBfxBwOjTSgfXIaEi9acUFCW9qUJM235o15ZU3AzGLawOIuY759Hv9HNT+GSagggXdvtqiIGO
s+ncxKweKWCu6EZ41Vv1XhIr2/rTOu7RVeoFAutQmhT3RvGhDtnZRCeNTJ8uaJq+cxfPgTdCM7Vu
yOLWyIE/tSD4RgVxFHnwDYJh42ktJsmcIt+GGqgwJEJ2CYyAwfZQJUeUKsoyseEYRuqHFLLY2cCq
kATBMqQ3/K4KOBBwgbDWEs5e2Fm/IJU5XGDRM4lyyNlrbRtXokrepLPPEw9NVNChZRNrXRc/mjY/
qFOB2Fbqe4Vkr84f+SnErQN9BNwfcFoHHSeckw7ewvzJz7TmVHrlj6igAasRbY+VtA1pgDT4ligv
SvCMWam7Ums/Q474fhne5bH/SCbEcykhMauceYnAfZENN6Qy0BqHSSPpzAU7Fd8NIEEL/2mQvtm9
2HM1MB7MIaI6jSHS5FeR4EoaTfQC//zH//7v//s5/B//O78QNOHn2T+ImLyQJ9fU//VPTf7zH8X/
/593X//1T1rmlmrZjqlKmAeGY+gO///n+32Y+fO//b9IqEYzGiPdG6/pe7glyPRE/hI4XmD0K2Uz
bPStehCsoWz5lyvr/3llR6V0Nm1hSFv79crRSGcXIrJ2dh7sDXbwDdCptX+jAbUMV9bqL1fT/nw1
Q/3379nqnVHnDVfDRlzE8ZZQal4YAcskOtvDS0h4QEW6RgxyNKTl+Zer23+5+vzpfrrLWRk7osl8
/Rz+sK/jD+1YXuM35155j4+c4DfFfXfffP9ot9HfbvJvfl5H06i8hW7BszGsf78wM52pNVFinosX
cXXO6V23a86YKPyr2E17VdmPOxTSF2335y9s/ub7/nzZ+X789H3hvRGtOnnamUMo9TX6n3sDuMaf
L/K7m6oLmjumgQ+Fs8u/X2SC2oC2u9POgXYxGnRy1k2pP8fyQbYPWXj488W03y2gn6/2y520q0nT
s7LSzgkvrg2Ytr1DSOdyXDVLKMd/+Wqa+M0N/Plqv9zAInIM0WPOOUMoWrKvM2jYKWvMLKsccvQS
DIZLXvifv+LvfrSfr/nLVmAFFlBAtdXOlJnnKIauSW/Orp7/fJX5Pv2y4Ti6sG2h6bZJ4PUvj4Kq
VobhqZl29qfklgcEEgMl8jC2Bvmutt7+fLHf38b/udi8B/20DlWK+dRRc41T+Kfq8Y5z/rLQ/3YB
498vEDQsT12U2lkpXi2HxGJo73/+Cn+7X/Mn+OkrZKmC3Q9H2rnhpQbSO3eQdta07M7zO+fP1/rX
zf+PH8fiV3HU+a9yXiI/XUwQUWFP0CTOGTXQjsSzNaVo5qKIIqz06m39R2bgG90V2/YQF2vMVKG6
yLd//hTzOvvTh/jluU4xlfuNyYeIdrR7XaqDncJrqP7LZbT5x/+P69hSGtJhLM9ff/myiqfUUQ4s
zDjbG7FMXH9frIv3akEjctX+7db+brcyiTZ0BDQJR4pfruZH3RASvKqe+2W/hhuRucED55Vw4bg0
E/1rvAn34aalD71AxrYhGeIO9RfzsD25ozzwoevc/nyff3sDCDrDCSApP6xfN1BBfFeUqZp67jiQ
tuDpoXISjlAgpJhwYiBg9KJl3eFkJLdyvMRFdvzzJ/jd0yNVR2rMAm3B3//9F/CCeKpbEhnOevkj
ATnYBuPfNtLfbWo/X2JeBD+taEAfjOVrLgHPYI/Ufxmt0o3DTtquqjsMkutkaa7+/K1+d6Zyfr7m
L5uC5HpphaP4bDO5WbRonZcgg++qLRjEU/+JSLl06cQVa+Mvu9Fvv6z2/0g7z13HkWRbPxEBevNX
XttI25T/Q5TppveeT38/1mBuSyke8VSfnkHPAAVUKJORkZERK9bSZEM3FFqjYkoV63YHnUAln6Xi
GFQvOW3AFmLdheVNP188NzgMqSGBVVfEr9byhvMk05PP1RYh2rX2OB6Y8V3rq+LY7vOP5mnB3tyq
LFnVbBIYVbYd4eal3WJXDdpa53rnvho77dHfBc8jIlqP7ZaWxipm3BJqqIUDe5s5KTLJsawxjUtH
1RI+IhDFpgstm3sKlT1//OZFn6pwGi95vr+8JTtCfNfpdNKsMrnpYb11MnB0SK0isQkd//b/Zmna
54uj0KIIrRmRxWUYfoZgQgV3VY2fBqjy7tu5jXTTzmkEFFnmaaYLp9pg8ttRcZuzbb3nZvGIQPZK
nZDO2k83tV6I7gseeXtFYhA8u606ZLmWLi4stHLOgsatVR4z66QpNa3fadxNgYlqyf1vY5aiGEyZ
O47NGddlIY4PXWTVXm3JqMONtKvNlWr/cR52ZUERnypx6LpO5MrnkSbik+/B7U+tzzsU9pAthKrZ
xdAssRRbtk1F3Lm4U5WxQu3pPD08o0/UUxd8Yd4AnmDxdYhKwimqeeAxzyrJgIBAsDJo5lsLH1+Z
+frKdHv918T0Ey7cWuoVx6hrTOSMTzwkW3CZcKt0yMFutT3tnzW6gH9Zx+wz06b9y31XX1qe4Hkj
4VFivo5IT/2jiGgQZG/3LcyuztA1/FqTFVVMG1Cm97uShPkcFPFLNgSAWdpnyY/26IPSdU7Gj/ft
Tb/4OrjjfOQpimER+szfu32xm1VQwfnWawR3v1yFOfPEmgZIV97cNzO3cSaFDQVMk2VaYu5V+TUg
7swm99L/cloXGqpkyS/UmZXQK5qcWyU4iK4nh7KM/p883fzNVt76082/pv2xhwZ4L/2LM2uS6ltT
4ixDQHHthHqjyDaCkPIZgtJNg/iFa/xytPf7mzbzKlSUCyuGEBloVue2NowyhCyb4PuwhQ70wX5B
K2ffQ9D10j/Dd7ldsDm7jf+szBCied+qiIWO2DRW7aY9Fg/eFlW5FWiPU/1sLSQwM6/s6xVOv+bC
/WJQ7nkvY214qI/RA5z66/HB3JVrb+PvF1Y25+oO30u38RHNsac/v7Club0Xxq45kseACaVUsUZp
ZB/t1Xe6fvDZgLTehg/SQs6rzm2o4+gKZS+qXpohhMSK8jJ1C2syq+zqIyMygGHoSVPKJgMIvpEo
Ppbbdgt7Ji3Ob6A+LSpxL85xsSY2uYtw1lVZdxTDcUxSHF2InDXkIkWisAGxU43BqjEgnFWsWvvo
Z3CdO3ThtqnvASYIA4qxQAAeEpO23/3PMPMVrn6E8BXQtZFjZlbGs5ae4fWHovmpLZZeXzPhRuUb
q9SJLAfmL+HgRD29Ma9UxnNqQ1urJs0pGKEA+xcr4YFnGCY+pdpCDEBSzVUhCBvJ5H4oaB9ouQc8
68t9IzOPNm4BQyfI2JahmeITvUpS15UjbTg3D7C6HIr95C3NBokQXq1LdaiZfSNw8ji2VAWxdTGs
dRZTvx66UufCAQvYyKQ8tvtjYUUz+eKlETGqwc7UKQxuoL+1G3fyFt0oQNveuv7MUMVq2MGWsUK8
9CNyK/HHpfA2k31b1KGoQfOwIBYIh9GWKgQ7B7S/UvWp69o9OiO7jlEUJoEWvOP3fSOcNqqwGg8Z
WefSc6afchFuBsuAkk014FFHnKOu1G0wfiyR7KkaJjI8Zt216F2DfcYFxT41dvpefywjZeG4zUVY
foZjO3DaKZROp/B08TOaIKEbB2XjGVTvqh3SL7b+1qfKzuD9Te9qndOL97wvA719BXGihW89k85Y
PAlUEjbVgfNOOCNJ7cfg88L+HD+hyr1F6ucIYnEH5+q2ONJz33I9b4LdUqibCTKUNyyYthxdN278
OPWLFioDVJrM7BR0X8sGdjjv68LaFoyIfjwEZuOlsYbm4k/UDR+cRxKOZ1AKv2sNq+qcAwze2wtp
zpJR4Xq2DGPI4oiVubD3DMAsGvOXEWlL323JjOA1BfSUeplgBqQ2rCXuHlDBK4yG0AUd4Flajx/T
nlf40urmMp7LDydelqFPO3iQxu4MdHj80j6VvxCy2gd7/wT1trxRV8sxb+5BcWVTuBYZ566zIpA7
au/ZJ/oX7t/NXvkMqiz84X9iXvxkfWo/1h/jj4sFublodOGmxvQVLs5m5PbD0Hh4UPeQndqzcaAM
d4BdC11Ckrz1uE02KSneqV38vrOWaQVSClUohYppf67XfjK4fXeWX9Ggi1+aPTKGSD+svRf5BcLU
t34PQ+PZ+LBwZia/EYKiTaFZtw2aU7wFhBWHaJqViV5053an7epzCGzsgDrtZlqqjwhIvr1vcCb+
XNkTgrCGkrGu9lDHw2nP8LMinX+TsUgMRDs5SHlDRRPsvsmZO/TK5PSTLj4qQEDD91uWmNjOlzw2
XgJajn9uYvp0qg7QUSeluzahDeEQZbnTnr3MmbTeH0OlXLg3ZhzEtjXb1HWVig7Nm2sTTKM6ug8g
/Tzq/ne03J5giwVxIZ3sOlmoiM1t2KUp4U6ORjcxYwZQzi1UZ071ljcLXaHZtZDxUqS1Zeo4U0Jy
8UXgO6xGc7QwAG2NW/RrI6y+abq3j5V2Iduf87cpJTQBlNsmUwjXpvwuRVg6Vfgy8SoELtT59rsE
Orqr7aPvgkm67wi35lR5erj/pxpi28Jt4MV96eWOCUm9rJ2aYTjC+PVkl4xL14D8QkNfuBem43l9
fFUZ+DvwAUXmASULeXWbljbIG6c7w6Lfr2uAEQwBZcaDqmf9wjGaM0WZSlEp56i2JU9/fvHR3E7P
PWcwu7PO8KEEBUdj1lve/gtmlNtsVFVkhb9foSzBFxOOqzlAXGtbCre4mUM2MZaAF5gqbBjzR6VE
sXedpFjMz9pWJr0Vhux8qUv3u5S7xzGAHx/enFLx98xwZsyGI0vdHaKoGwqG/tHU7FsfZhNoVsvX
+x9+5qJUcTCDmopJLRSI0PX2GKqMbBtw+jNtM5X7GYzyo3mUPg3FJjkCfVulHxHnum/09qBe2xS2
qqpa2PeMqDmbGsS0ICgUkKL3Tcx8dZwLHkabZrGuquJXb5Qgbby4PIOx2naR/eLE9oMi9T/um7mN
CCpvKY13gMFBpb99vXt60DNUTv/7XLTF30w6vNtu+RGg+VaCX+dfLIl3GyUAxv9lasjXtuBHjO2O
eZ+zkvjnFNI2wJ1gfovv95c081BUFZVzKRswyci0167tWGXBeCjMmGetRwn2Qd2GO09fWVsjghpt
S6K/X8qyZ/xB0TTTgE9O13RHLBXVTFuoTYNFvwycxwJahaOnhwsX0ZIR9XpZANXjAHL+7iy5NUze
pdGu5S5duFBn/EGleWESbWhwWbJwQ8hZYvpaHzbo1sEj0EfoSMQGiFkkCz+YUawthO2ZjqGqUsTW
DEem1wM96/WiaNIxXw1p4xmy+vypfbIO0YPeraV8yzzKKjvKoP4PwEy28tt9L5nZzUvDIiyq1GPk
o+yI/Fr/y0OM0KXVf9/CXEC9MiGcrQIR7ihgrOTsH036rx3jQR+cnfRWPqaHblc9KVuILh4TRvoZ
3v26YHzKFYQLip01uaXoiVo0bq43lvnIGhfJOopt0Cmv013xl7OtNtOTJTun/6KcoPKPA56Oyr9s
iuEqTgzGzSQb0njnMxIViAY3+pO7FEFmrii6oTYnW+WmN8RFGf0ga0ovt0ilwf8dOtuQCjqy2I+y
cWhofHnKz/vbOBOFiY+GZVBA4//YwjUPZ3zDuIIKFn+SN4Dy/W8/M5FG0eX9fUNz7nhpSPQVOeuK
oNPb8xD/VIfPtf3p/t8/FxSpPUzFTiIvqxGuyTZNyz6TyJS7dbsZN8kWWvRNfjD2eOGiN0ynVnS+
S2PC/WiRGuW277a/gSzVvgY64x/kw1INS5n7PCTMFDftKXURG/JKHmRKIjcNj6hum71NGAd3Q8yn
SD/B04pzul4CFs59qEuTQhRWQl3uYM9uzrL6DVJxiLEXbsnFRQknN6okkGJ925wZ3dX39ZNxSD7y
Mtx5H5pNx8MfsqhFkM5c2L9c1bTqixwzl1KoISLQ1dF4bOKfKFituv7FQXH0vhsu7Z6Q1XhR3A9o
cjRnr/7RlyoF6aW8aS5EXK5E8HNEWvzRavg+PqIKLrNRKbPLTLBVI9xYkr6tpKW+uLq0eYK3d7DS
UnjDpL5n0tzcW+8m5LRrEO0IW8jPsBfxsm/X1l7adwACkp32ED0Ze+jzR5q0MCtu7m/y0qkQ7nDJ
7ENbjfk9mkMNZ3j1dBRLzYWA9btcKp7xy40Wbm6lLUurHbEC1dyb8VSsqZs82F+trXrWv8AmA4Ly
+HMPPdqeaZJ1vpogR85GfYaIfQO9mL3tz+jyQqR5f/FzoYdcloonKHzFEfurdZYOcGv8/hjeoaKp
1e30XbkPF5Y/68j/mLGEi2FIvCqJtbo5p7AeVHA0etHr/YXMP2wuTAhXQpUzo94zLcINPjU86XfY
O+Qvt9rafpQP7hr5k8Uq9azrXNgUolvcGFVpWdiM/tZfc2rU2iYmpCIBrazST/8pUS/CEae9uvGk
C6NCwHMlPUy0hE8WHt29cWgP5RbZZVofSx9t9hK8cA5LCHMBY6MekxTTfcG89a4/8LSl0DfFVG+z
dFMs7aUQ66TGtJssZC8d481vmNj/1Uu/FnxkdusuHr+CjTLXo7EveYjadvvguPkvQyn+GmjFr0wj
+KzzZlyH8HQnffJBCpKFOKPMnDXT1ig1gAYCyGgJga+JXG+Uyyo/y3sQTnsHek1uYAQCzE21MVfK
2n1knuqZSfHz8mDDzPaSAjpAd8DvTBMc11eWP3gOehV+Qw8XZdimfoTE4lFr5OP9LZ4J7ldmBJdx
lVRxwtLjKxb+o2P1rxDTrHo/2CVa/PG+qemvEs7BlSnhY8pR5VumG3AODH9t6V/ScSmkzLjLlQXh
cgwH38t0P27ORaI9Kx4SlwWS3mO0deQOOZuSCSKZIdPRfifNXQjMc/GM7oLKo9wmo75J1sIAjfkO
9vWz/qo/xC/FKXiMtv4uPSj76INhrurnauHFPNPQgHnhwqQQznRLL2zXcOszQtfH9knZIKH7AGRz
m2+l534rP0Fpd2gO5e7+h5x1zQuzgmsOdho3usqHdD0I+t4cCRlQt1g4fdPhuvGWCyOCY0oDGvdl
if+XTK8zN79r3GBvlv3erGHndZbKg0trEpyTDBHppoyv1yfGB7myHrLAPwzp0nDU0qoED62jXoGG
AzODgZLL0G4R/TsWY7EbGKRVnXZhE+dXRUFqavUDXhIiWGgEacWZq4nRARC2X3nwSYm//wtvmND2
ZCQq/xZsNL3kpAZTUOeweG0mtj/ovysYl+5bmQvGTLJRu5kgLfpNmXjQ5CorYnM6Xv1mfIJw6EHZ
6Vu4hoAoK/uxXMUn/+Cts/f8eQl+PVfGoWY8TbUx9GEpYtY1lahhnED7stwM6/6p22uHaYICvud9
t0FIYO0/NAdjITTPxcsLo2IO1ihV4LVSD9EqJWqj+OkHD/9iT6f5QBPstQoeWnB606XkHSVdfTaf
x59UpZ5gbH2Sn7Pn3t65v/zP7nv/qX3LX4dD+KyPC190bnl0NHT6oqZ2W8ZULK3TAyOtz36cr6vk
6+AtdINmEBGqdWFB7NsXKjp6rQVTLXD9DXRlD+aRjdyDOntefKpPoVYMV5e2hGw2zlPd1eAqohiG
mssqPydrZ93tlG36sDxzMhv4L60JgV+WAbdAT1aDSIhJKr1HmEq29ov95P9dbYZN+5p/887NYalr
/7urJa6SvhplMBC/tCOFs85PSprcj7G7i4/pUWWCrVhHz9YBGgaEbbbSJ+m5eQoP4SHaORvvBxT7
G8S+1/f9diaqUcx36IjyfanrT3nbxWt+dAc4KJkyPds1XCz2h8p70YN8wT1njWgAvkyaE5SWhLPh
DUAj6KdX51B+sdsKfYN9wnv3X6zkwohwHURaPRZ0C6uzBSB3gL+ncH/QI1uw8rs6KXw2ikgMjliM
J5k3wH0HvVsv0LpqqkKbe/vBXHfP2dt4VA7SSd+kf49rniMrf0s1nIT207Abt/SVXumaL9xHM2f+
6ocIfuvpMaoCHT9Esd6C/t3VF8r76nTMblfqgD+iWcF6BQcdijGTTUTUeAHlR9QQz93fE6Sl2oc7
KEQO1t772p60B2TjQIA6m6UJt7niFgv8x75Qm7D1loFg2Gc4INbZfGiPyWukczC0ffFkPBgwNq/i
vf5234vm7sYrq8KBKJQMIkvE+M7pU48Q7Zo37dfx0K8CxkqHjfUp3cqP4TM0S6/LsWjmnEC/yXab
Cvirm0ZeaDmu3jZmeZYQXtPhQ1YgrhlhZ15Y40zhi/4waGvTUcl6xfatXcdJ6wRDgaJKvU+Kce0B
p0N0DHoAb22hJDpCjeM5j5IBeAkW0iH+uxvVnQfDmVy7az3L31NUfBdz8NvfpdGWn+aXaI2plgg2
NltnRBHByM4oF6/LI8QjqOBU64xZtPATmidfUOTbDofmc/FDeVnYk+m4XHs7th2NAQwCId0JIRH3
uN80lDMzSiiAqrcFEnHgibqNspUPRrhF7G7B4PQX3jM4ne+LyFtZgETQDpwMTjWbcBMjQsU1h0zy
xn+1jsav+wan+Hdrz1Ip6RuKopmCvbyHv9otseeXBVxN0Wvn/UKN7Fu0GIlnTu4E3+Riw5On4QLh
DOUKreLKdvPzsLeKTbP1DjAgTuW94Oge4mQzfjIp8ReH+wucAY9qKiBZekpgs5SbZz6N9byzJTX7
PT2qr+EbOthHa4v4BeMM8bO25DK3x/XanrCjSqigfRZq2dk4Zyd9DUP0Dk1qUPHGwwTNCjbx4gjF
TPZ8bVO4St1iyF1FY40TMN6FIuUQb7K1vTHP0Qf/oD+Ve3fbfV7KEv4Hs/QHVd4N8FEIKRkQwyzN
Ezk7yxBqbe2H9Gt91h6jj4y/7rMjjFjeiibEuVh6lc8cEpV0GjAVHTUuXOEOSmq5ruMC4cV2Z/20
dhOq0dgiNMmxrPfpfnHcYfpkwiHBnglKh+FQHazI9aGMDBQXUcab7OG21QoAMhQGzQ6uqQkOkJCD
Laa702m4scnszcTxoTFlIJwWWkQ1yhIZn/RB8lfxEdW4VbKNHmB5O6I4aDxHR3k3MX7kaw29us/3
T82sE4PqZs6IpwP8JtcrDho3To3STM8lQp3heShfa3XpK87EdYZ+/rEhHJS4suTQ9rBh+CuNJgAt
7hOQBOMR+avTcLbf60/9dzhUk12w8/8YKKdpeCz3qmnzHzEWWUU/og2upudBsdY1cjUF2jv3t3Dm
caRpjIVa/ItVmobgpSXk7HUVZyldHe/gfPbpK0bH8JCSIiyexJl7ihEN0CqMyCuKLg5QcDt3agce
kzqV+nd08B64pL6gubM2aJpIHxZWNnP+NPBLxjT9DtOB6B12q/sqZyUBim7u/ZdplAK95zUE9Ovi
V7RbPAszl9SVPcFT6qFvEpTKEsIb/TGHnYTcYDyYL9XOgmd7hWxntlEPy4Dm24Ovg5mjs2CCGuAO
EV4PcR93YWapVHfGPFmnihcfkLrK3+7v56wVToJqM37O22/6uBd3vtXxULf9Fs0uNYWaf8z99kOm
+XGwcBXebqOOk5g2VAoaC7IEOwWq9FFqaNUZ9n5zm2bVyfSaB63Un8Oh0Rfcf/Lu6/gFN9GEBqRA
QPIqZm1O5UZmaQbVuZsY1XopffMz91B1wWcNOR7HaDZ/vIk8FlUERJg416m3XG9i5jAMItXYg+X4
Wfalz2Y3LizpNmBNdEsMKU4QR3Zx+vOL75RZg+XS2yrPmeltVBKnY4/25Sqx9H3sJ7DoNYg06FWy
EChnnlwGrC/8o1BJsnXx+tG9tO9SLfe5fsKXZmt/807+i/bUTLprYDDMo/6eHKMP6Vv0tdi15FS7
pbLEzPvn+icIB8F3SzcpXH7C8NA+Ndto5aEqsEUv8LHae9vgWT7q3kbepVsE8HaL/b3b6HZtXYik
TqQEZmFifSIA0dfKih7RxthaJHDBbrEUeXscseaoGgNvVFwB119/5lhr9dy1M59SpL0fNyaqtSuq
TkzaGHuEvHOGbP5F/L62Of2mC9cy/bYZMg2bE7gme2v27W+yGCbxaXYvjfTdxoHJGJgkjdMJvFVI
28BlhraelP65cU7gAVeJqr2YjI2pbb5wzf6eDryOAkQ0rgnVMGG9cMTSdcG9GFn99OUeEOHd58eI
uQwUunYTzFZ6q6HN/eZ/cn8OsHjmq/fgX4zhXf8A4cyafSEX2uS4dZWv1DxfecZCRWSmVHhtQog8
Q1ZrnjcdTxTn9uWHAomHdQpVSrDOnuRh15P0PwT+yn1bqvXcJmmTYRMEuQnrEGnatdM0A5LFcYLT
6BZKLFq2zsy3iervfmCdyfKvzQhn37OdzpBK1qdz13uPxsH4EbxaJ+M5OZpoeuwSRmwhiF7i3Ji3
C7kdoy3MucsisthrUDBOKm8KezI1pu70GyFCv938km+n3DfaROfFXGPu9DsXVoVLMvBzTxkH34db
zzvUKAYj9rNDAmeChMmbaOcPDxTx/pwNgT2+sCrEHCYHJSfRWWvRdk+uLO2ipVnRmcrytQkhxBh6
5JG6BD5JlLuXP0aH8bF4CLb55wkSIj2ou3obfKiOKOXsmkN2KJ/qTfd5sXw3F8qhjFKnxIAhEjG4
JmgV6KUcAd9+UrfP0MPsgj1qMptTvl/q7sweD5JUaJp4vd0QJeRlhmbHgClrdFZOCWX98AsB4aXj
Mbuif8yITSRkitK8HEMfLqz0aO2CB51n90jiHW2WwYMLa7KE0J2iLNGpsP6fW+ehyrZp9CVfIg26
fXjiJxfrEQ5AhwJ23pWY0KljT9DLCf/0v4DSTC4tXA3cCGRqms4LCYe4jl5qb8tVACU2YdM5O1+m
1np/SOG53zn7eo9IUfH5fiCbOdkw3Mi6BWUm/ytO+PiSLCt2UHpnT4IVTPLX+fDhvoUZeBAJmkJE
pmDIa0xE+3p6HbaQTHtnJXBOsRWsyhxGnbbJ3qNkhMUnQN/jh4EqQCu3p0yeVCudhWxxxkPgfWVC
mMUwqPy7HHaRSfRsQNPnIQOHSLNlaLwyf7YaFqt5t+k9K6UZTdGHYp5qC9FEhaRySJDkRHubYcA8
XBvG2VLoA4zI3cpLNEUztUPMWQr1Q1ulEiymwE5Rl4Hlcpb/kwEmW5irs725aTbey386K129+hd1
n2kIBLAJaGeNjF+Iyk3cqnEpG9Kp2jLaKXOo4ZVFqmYtfYMou082vD3LffwRear7jnR7BjGMPYrd
UAtRK70+G25myHXgNNLJTB6TvIJRzn8I7PHo2QPCgBCRolKfm8bCxN1veqTrI4k2F9UDoAY0AlTx
hORyrRqtX0inBF2Use4+FPl3X+12zijteZhs4PLf2JGx6YIlEpi5BfMgZVBp4iqDHO16wUlqwQc1
mqgQjsOBV+xahfNUl76ljr0J0M7Qeg1p2Hh3f5tvH3TsriJP71SZhpY4O5JD0R9WUiadJHXcQIqK
mKL3pFTe0QviDSOUSJJU2/smb88NuTBzMbwk6azqqpCP+lEweGEUlWdFtjZSj6DwWD8wqrVvw3rv
lkv37U2qz6ImKyaeRFQQPdgMayYNXCQdiwyKAKRN4EjLmawwvsa6Eh/ur+0m9EzGwMxagLPoDYrR
T2l6RgSCAWONY207ZL7WmqcUn+DvX4Ld3Hw5R5umJxk7g35ZY3r32l+6FERMEUv1KU1GB+3aKnKP
kjQY/d6TIOU6hulgGB9qwnT0AmE90qf3l3r7IIYUbeJ4gkx2Gr4Wm9dlxNUFaMU4hcfiOyyzyir7
aL3JL6h4xZ/arboZDsoRJZe2g292AGy7YP8m6xDsC0k5U0HoQ6rYRw18M3F9oh3EBOmONG7ffP7j
cqlgTbir2zKtVEfCmhdZyM48eSj+3F/Q9MGuQo9gQTgXsSJJbd1joXXclT0iuJ0rS3t2A14UbAgP
tdDPkF9zJxu78pjvwg1iZruJJPTPuZigA4dcGewNE5jEUWG/1KzmjNu5fgqMemeXH6EH2pcSr1uI
A8sq2IzpeywnOwdFK93Y39/J2yNPaZvhWceiPcJEq5AiDnlpjhV8aCcLuZbahdBN/TlNmCI5v/DN
Zg7hlaXJRy9SDScuetloRvU05sVG9vtN1pbPUf8OuHUzZj7CGAsB5iZ4ctIYYqYZPlUwbx4PEmLp
vmvV+inxnP2IsnQefykNe5UY5taFhunPN5LOFqU+3qB0/4XbvyyUSNK8RjsVkrFudSZAwqck1DY+
co7/N0tCNEM0b9DDqtJOY/WOWtVGS96LryRfC3fPbRY1RaqLFU0B/OKD5XmWKgHlCg6Ad4po8P+e
b0AtKTjW2+oYPwTv1mbpHX97K0zhUQNXSAOfroBwFnpXtZDMyLSTgyxEYHDqkJcFy7twumfNkIoq
+mTphlpVMVIpQ1NZOw3g+GTopO0Qjb1F0v+ZOKXpF2YEnx+GvJW6nC0kh9/0FAczNJxo7zbAQMJD
vfdfl95jc+f50qLghshkaXUXs39NCTFW+h2R1DXdgZXsfrjvhUtLE7xQcRutanIMVWj99PoXqXv7
NwbIfYhNvDB/DwRduF9Ll6FlTkM7hfH32P5SLnUU53fqn79f2KmmDcw8kvn7ffccWNnXUC13eqtC
TzIu4Drnne0fS8JWlb5by006rcQ81oCza/+9Tr7f3625YKdDo/Df3RIO69hnoRUCsz8xTG9vHTMc
EFRFEzqQnQaGBc3+gZhqtsAYPLOFdDcAGVk0UkBMCA8PKVT7NjetmkZssU6qOnqSzDbatAjb/kCB
Zok8Z9Ycz6uJgXTCkwlrVPI0LNSqQHF8HD9rED9qbXJ2C1RqS6RL7+/n7fgAOaNNyYHMlKazLr5u
FCliMgkY9fSa++KgkrOW+a/ErEnJlBvjZWimW916KVW7ne4j7QBlTLLKu4q3q5DaSJXvdR3l8ZPu
SB9yNOmivFmVBVRd5ciV6X1ET21T1WjCWi+R60B68eKgq2V7v+KYn6XC4NjXp1ZKN0gWosr8oR+a
ted9sxkc0z3IU1tAWOW4kEbMRgOLPiFYO5oE4os78XK16Tvcz0KZLvXyYyr1C9f5zNfXdBuQK+Kl
tCHETMV1jCpUB1c9xe5zW78n7i8bnV/QDPc//Nxh5Q00wUXwbJ5fwq2n66Nl64F2UmtEjuLXguEY
t/T/xf0DfSEeBkwMQIFwzSWoolemZKknE53TxrQ2eq+g0LOUc91yAnCH051iXHlyqJt7rozVrHSq
Qj2VXD/dqTzGT/beX0+qGikc6fF3aR8e8tf02f94fxvnHAKiP0pblOygaBQWKPlog5ZyqZ4K94sc
fWztherD3GcCRTRBJTicN96AhHerpkGunqLGWTsVXIb1qzn8MW8+20c3GvppOvoEHuGO4C8svCqs
1ZOUPtPcX6Xw9t3fpxmvxs+AfGhAd8C7CRakqjNRnbDVU4X6nh2jlawoq8jrNi3SQPdNzWzZ9MCY
yLTpeeMN1549vU8jairqSSs+jO5XX3oPktf7Jm7bBrxwwc2Be5oqfTc4JKsphlrSKvVUT3IqxVr/
W30oN912kh2axIEhhHiSnzSmNFyGICsIf+jiLbbxblF81z9DrLKriWzw4fgZ1bY8gnDL3/tVAp7G
P4Aw+OVvF/tAM48b1j29oMC2TcDu670dO6UJvQ531PfDdohWJjoPe+VxKjqaZ4Bf3tf+lL0PjyiC
h/ulzt5ceeHKunBnjErt+p3Hcu1n9Ac3MaQf9Yd0423tTc8rvzkmm/zZY44XXfMFp5o555gGjsJU
KOy+YlcxKy2Tti2mKToi1BjyjZeQ/3NB7MrGdIYuM0G3lKxEZ3OzrbrvAZK7f6vfp+VJa+THPoXj
OnxjEnTrHBfhoNN3EwoNV6aF7+qEU1cqIACUG7/cjChPP5jMO01Q2wQ57bURrZCYnKAMUbpaRDLc
1Dl/u/E/myt8V1cZ8xppZvX0XySDaT9lz8Zb9dN6VdbtKWQ8wNv0L9Wj4j0sjfXfItIE60IBxIvV
jqkPrOt750vCgFW7qmlrtt/1w2IJZMGNRCp+xc4kSTW5LjzYtrVNLa2l7bg3V/B/PUa74Oy+LYJU
lkwK4dB3tMaPe5bX7hKQt5B5nF2QvjnMqPHWe4/O7vZ+cJx7UOuIH9OFn96dN7G+6ZWsM+ts2lAg
fj+QsU8+UsoFIC5v7EP27n9rDkss2HOrvLQ5/fnF2VFSqzC0AZsoXK8LVFJoCGwW1jV3h13amC6e
Cxs8bbqsTLExjb1KP3tkK9fGoX9Eg3Wr/1QY7eCp670vNlyW7ApxQcn8UUNQ/j/76eq8q1bFX9E+
36J/+2Z9Kt7Vz/Gz8pItfMeZLbVpC3JnT1SaN1TGsWFHSd72JAVacbSk8TN8eb/ub+msCSiqkCNA
auNm2Ent9MpFe5eAriU71fTXZe4tfLWZGwuqsunhNqkC3HRvHCntzNZoyUAH4zFOLaqMv4qsW2l6
ttVNiESGpTbV3KIYSZnqnJgEEXrtJqldWEra87n6XvvLd5FmzxNvAU8/k+NMEkcMhfIWIf0Q4nU4
9Fk9ood3yl16X9IHGakIxXj/869zaURYiKNnxZi2knLSq3KjRNFGD3b3Lcx49tUyhNAbeGHuuTYW
ut5kpuNNa7StF/6I03TBC+b2i+YhsgMAVm8bTIqry+BmMCQr4a/RN4p1bVYfGydZmnlbMiSsSCvr
JNJSDBnOsHKTnx0kZIMeLTze5pzaRBybJ+LUDxWhxuEYuFIj2crJGtM9urXK8NZr3lHVvxVo1+rl
Qvd8zqMhasWZJ7gaPdhrj+4HDznzcVSQU9a/G6WBVLS89B6duzUmNtj/b0TYOdUPW4ZkOgVF3fX4
s9+4D9U3W1r1r9I3UAkxJ3WX7aSj1C5kdnNJ9KVh8U6OPZOWlcrqurW8zt6oknqw5AXHbtP9mtAq
S2NzC7v5Ox+5uEZiXS1bVx/wxeRBLdKVMSwlq7NOaKPCwHOOCtJv6OyFhQpiJqalTOWU5X9VsGv3
Nag7aUkoZ84KQAdAzCa46RuK59DxlUiJVIXKqLLtAkBvg7Hpl7h1561QI8cU4lniw9HlTFdWoCin
sPrQW99MWodh+/V+GJq1QfmLnIWS/M2LMWs6ow2llmgaoz5YeqsELoGI0a/7ZmZd3KHH/XuSEBUZ
IRUzAycz46JSTr76V1ttq0/Kz/wl3YTn/NEZnwteFuqEG1wcm5nzOGYgwC5AmDWhXK/Pr1eELQLB
FBCrxFzZgY5Q++f7S5vZwWlkxUD1BCjRjWJWGKS6HZuJcgJCsfL1j3quQYK8FFznipVXZoRMyB1C
U7KlmIWA1ks3DMUwtebtUVAGWZb5K+foLNRfZrZuQuoiYQT5A2dJE7auAuzQGCHup38yPX9lx0vP
vplYTqJMvYLC1dS/F4rLZSw7nWxmyknpPkvuBxnhKd1hOs45RqZ5Vvs/VmWF1OfSnuCEsIAUgLlz
5VTkL34Z7wxUrhvwWP/CIZjRAosAbcXNDZUZlZuOGvtWxZ95X+36pllB8LpgZfbrkGXR1IWR9qbs
Z+lFmFeuh9uVr1UPF6iyNLAx69iM9KDqwye6IVLtFC7z0rLlU6k/BbCqafFjtggbuwX1Tt8EwmBA
TehW3lQRlT6vmxTw2il8ks7uQ3quD/ov8PUPw256UzAd+Zw8LqFgZpdGIYdyH1RPdO8E127hiE07
Qz6l1s+4pftY8K7QF8gwZo1AmGBMqbeBPsi1EZpnnd1IGInGiUmrXCut9twGS03cOUeAuYOjatCl
4Z9rM0UaVqM89vKpGJ417ZuXFUtZwu1CSB7psxNCzUkNUzg2zPYHbR5oMhU/ey9/ch6VR/3FTnfN
Djbdp/zZ1ffay1LF63ZZ10bV62UNedLrJaonp0h/TOWvtrlEhjK/Km68STyKtoNwM7jKIMHAKssn
E5LvAs00rfoxmH/ehWYZOi5AjKPFKaarKiwQtURZ7TQOIYwolYWoQJE728iWgu2fxp3JlMOriNgD
Z4/wmQqlrrVeH+UTapSrMXqt5XNqLl3ks7sGFQAPY0ZFbmRRFTXx/CjDF2L9ySo+9/mjG364v47b
+QmO+1SlBprAk+XmhRelWqw2+UBIOAaHivnh/0fam/XGjXPRor9IgKhZr5KqylNVbMdxEr8IztDU
RImiZv36s+gP93YVpVOC+wD90EiA7CK1uce1174b773bPnQCbHv9WT+Sb2A4xsqQPzy6Lnn9cP8K
VoJ9s50SHjsQ7M1aMJdP2fiWVFvuYZn44XRyCxQMK5p/6hRDnM5FixIRPlPz3PRvKWiUhIVtYBsd
6bX3g5gOjhXgB5CXy7OeBcLCMSbRQL9PHi/34LOP7Hkr1l47CWa9PZwDhgHdk0sRWupA5SpnPtnD
jzpMO5T6yXdm/JcnhDIMYhAQ1yOklyc9O0nHywmUC/Z0KqZkl9tmqM+Q1m4hTtc+/rkY5TRGm7ZZ
lZPpRJIyED0PMiBPu2aTtG7l1pBIAqEoTQ9gRIph8wuSdqI0e+RcY2SgKMnz0Mt37AAOD3AM23+L
JyuOhputr7XEomNR3rlgxem1bdv7NIfg8gGoYWM337i76Ue/w4rsO/Chb3mNFQWUrGFY+wA6Rwx4
KI/JZpnQRsceTiAGCbPHFgC74gNiV4Nz2EGh+bBVTJcW+7KSLxeq/CtRsege740qL60BaXRpZ+HI
PKZhL41JjBu7aubnpmsLO7DaQgdCfW5BZBLrvMt3143I8tyOXOUMGwnaH1h2RV2nLrdzj9bNyTRs
7DhOsienFBs5x1KHpAwQC2HRAgqV6uAuTauxYixrTmwiNy7LkDel3TE2rIexcLdgklvCFL0ZAbdG
J7toTlRkoO6/bXMa5NUTI9+uX9zyAeJQMg3AbI4EGSj+y/bLhlpCyjHSOg0tq/Nf275vwJBUkbrZ
iJ+XuQdapHKSDIBvTCSrIIDUckqwmnbDKW1+2YAKejbmO8E2UgNejt26Wnz47OmwGxiUGMiyQTRA
VDIdw24Zr1jVo5BER0znIeYN4ir1WdRZU/H188JAXy4nnZCTLmKb2huSXvfz/jQDoI8ZlNfUt45N
5mwUx5aaAUWXk1tY+wn6TbUU6xSjLSY96U96OhyZ56B0BKbkAPvqQNRajZtYu6WGXMpTTEpszYL4
jPan7o6+a1+8u+EE9hZwPcWYpvxaPItn/WYL6bx+RhvdHMyoYZBH/qYz7xMThpmxwutOxGkDk/Gd
SM3IMv4Ymru17HtpOXA80AKCbhE3tEgc9Y6Bz980+hPWZwVGhuppt4HmWrtAAyAubCSGUqAvcHkY
GLsJDIDS99jOAFBF65p/jJa3ZTQ1rRg3XMDaeQDzxF4F7NdEyKNIs5uxnwtf9Cen5LeuPh0qbUsl
Vg6EJFuuIMBsE86jmHzKyUy7BGgokxRdNMqxDYT1fiCqeqt4sOI/YZkwDINROECUFhYjzwbi1E3c
oJvYR+0tCrNJoKH/Zd6hTftkbXyqlcQY4qAGOBTI8FACvPxWaamPI8qZDTr+fWSDWOaWfwXRlRdZ
X8p3QOL3znf+jUab0+7SnF960Uu5SnwSezbPeenAf33ht9aOfEeXaHwid2bYhqip3tANX7bS+78U
qPiXARvEmF9A4Nz6QTJ2J7N5rYUIyhTsOrD7Wm0F2VSHsyXQusqw2LMNtMkNqBffWXl+zEwaFZ52
B1jk1jeQd3ztLhRfrjW1U+qVi0/egO9G3HBPC5l4Tw0P+0i0ne9X98iNA6sB/4DDn64b8f+LBnhY
2AQzjsxOzex1X2TtbDSn8oeRhC1W5gASkX31d5PYOQHwmNbeucF4iRVUG4Z9JQXDN5HYRLxcvC3V
6tkZZRr2vDanxsm/58zcN4R9aYV94/sH10kj0dIH5s57qr1afh5OrSnHo+66Ek5t8INm+uvW3e76
fSzf+uVvUsxJbzX9GBM8iM5JULsjOosaTPQGTrJZ8lharktRys2P1G8F8P/NSfjfkumPz39dP8r6
p5XDSoDAu6CWUHTebzQkvzk+LSnC2P1IA+jO6m96PeDf66jflc/zGI6YZvSCTdTH0qXJ0/0rXNFq
mpDE4XTERYogfpp25KGIyD3oIcFnUfdB+dxiVLkIt1i6PgK4xWs6kys/8JkrrQcdezqGSRrQuQqI
GZlfxQO7MXUMwgYzDdwcg+fzLrvnd8lJblsRWGWxxXWx/mn/PbyiRV7RpUNJcPiB3HjkT7K58UDq
xrVTKrrjOCLWmmpoTu1cRaY2BQ575nG7r/o7x3i/rkcrTwIppCkbWoD8Ybzn8kazDIN0LocaFebf
PvtZYgg2zbaq9FtClBsza6JZzICQeLqpxbexff4PcQkgpGfnUO6sqqiVsBjvzdcFOlBpWPg8KLHB
/Pp1rSj+hRglfpwt1+ZTDTGgAAzgdHZjkUdxYYd692mQAg4EaCzGreR8+Yd9PVP1hnXuTKmFA82P
Fn/naNC02vP106x0by+FKMehJbU6TiAkE+0/xE0jfzDCBFBEkdsBq9/m2g+YP+JdYeTB0PegDLwz
MJxw/WesqsfZUZUQjNWF8HJpK5seAXJRB235NeNb1dqVZwt/AzAahgJQBVJrTVZnCDZmkFLYxa5K
/B9Gmny+MocEFNUAxOCSgUDdwCl8RzQJtk+cprJwA5vpLykb9MBs5rskKzZc7Nq1nWe7SpglCCIe
9L5gDJP4a2p5f9q+ukdFYRMfvhLPXaTViqvJNcRz1M1h8EKNRG4VJHI41fvZFhEvdwmTA+t/P081
Do1AfQJIINQGUe9UtKLWB8fpXRzPLz3/bRhdQe+qvB7J4fPah7kUTONhhho9WOV04DXw+iGFHAI0
UN2+eZ0bgUdhw3Csad+5FMVj5onV1X6PO3RIY0Wza/aHmBbu/vpZVjwHEOiI9GRNQhIpXFrziqPJ
LPqyOeU1Vtdjh4Y5YeWJ1j6jfe2bn6/kg7/yTJqigJllggtbgzQ9/t4k//jkxdukCpJfWfGFkAGw
OFqU/pK8nDJCm9ah0D2Bgg4HLAibwMxbI+miGmjaJH41tsqca+/qXKRiFF07znvHQWksBhcaQtKG
9YG/lZytCgHCXk5FyS2xir9qMNUonMoTJ6eiDxYdaSAYlpqDAGNrKZb8uYsbPJOkHIdrzOwbzRen
zNR/5nx+gbY/mg5/TDEwp4/aV71l03+w6DbiT8k6D3YNFenuViSeazsWJ037xj2Anp13vX+9ruur
N4iqCmr6ON2CGEVkJhA8xBQnixG2t3OTgFGa6HvbatqNx7sqCu0wFGNRhlj0xQQ4aQFfxceqLeM4
VvHXLHaiSXj/IRYD7gg3hsEI7G5VdaLGKmLU/8RprNkvN60wnUfKw4x+xsbnWTUTZ4IUlcBO+87J
BASlY/NU5Azsd3b30yQgkinJYzHOW2jYtQt0EGrokq8N7KiKLedGjj/0LHGKKwpaMRGa9X0xbI7j
rYoB6SWKHbCBi3mfYUy4CUysOBU/xj29yX5ocZRhKA4r7MdXpP7DLtlVzeY43ppYCAQZtISsoi93
aXUR3dZsrDq85awSO1raj/kw/OmKeWu9zpoTweQ40j0swSUYeb0UxLQm1cBJKU5z7lQYaOhqNu81
jVp0o/W3piAIloAZA0AWspTvRcE1jcFuvK2RoBQ2OfwfrXCP9Ti8DFn3Nhfjxltes1EInADiwKSE
DXd/ebBZmycTC9LFySxoFkwlzCFxmlsyF2agFdOtUXlJ4MzGBs/e2ocD+SUKpqAXASBY/v1ZjG2N
TMxkmMXJoGwIiMue+zZHOFM5W7DmVUmAilgWKnFLkJwwutnkWo8DiiG7y6w23sW+X964gLjeXreL
q3dpo1oKb+l5YI24PNToYLAWwAc8blGEbO7Cybu3OyMsRy0opxaZ8gZKZVVZzgQqAZSXDi3IKCpx
8if2KkSaH1vGHqYcFLpOVfSRxrfylrUsDFUl6AnINPUFDVuZ67nLazy4Zra/1F7zW9PdGz9u3KBv
vV/Xr3P1y6FxjE6ZbH5ayum4nyOeJ1ycKK3swE39TA+xylsbAreOsTPgurTVuwRkwQRXKNg0VbBw
UZERNrmE48wmI0hH5yHO6LNH58fZsp94rP38vDw5nYScSFJKq6bLyCZPJ4KKUw/32WPobpoCK512
bf+lMbcQiGuaeS5MuUoHC2R17qfilI9gdjVS7D/X+19t3P8zCvEj68ZXWscbr2HtQn1ZrEKNH+ZZ
hVDphPp53rr1qa1isvP8JkLzbAymBFDL1uxeYlBxXb/SNSMN5iqLABqG0V1Lca5G65TuMNj1qand
b8ykh6mcPt/ngQ8FfB3lBh32S+URIUwzaDZDhuA8DdIZOLfk06vdkX+dy1AyFuTirGe9VZ/yPiN7
YIz5njC32fA0q7eFZibwU8jKF6RvSV9UWQ4oImYxwL2ZjYjxb65/j7UH7J9JUIx8g7WotBsM+T0S
7JSSvQCTO/VdC6O/oWwrdgnoUJBxoaMEcIbqn22Llx5lfn2KPW7uzE57TDTtDkwbdoSFf/ZGFLdy
dXKcAFsobNh5UF9eGnoWt5QYs1efACuufzmTsB89m+obUtTrkwvUUcBHoI32gWSfv5TienTsK+52
x1brd13j/coMcz/qxsarUa9OFaNoG4mhBmMKMawd7d0MXN2OoxT0d6im5o4yT3zS9X/Ig301JKui
hwb+5bFIKbQMAwA4VjaOmIyk903lVUgeYrKhFAsKPFWUYhAQ1GcDGMe6I2V5fnDYfIxjQFJHApb5
afobO1iR0rcxjUDkpoeJp5W76y9AVZT//QDASFFQNCRt2+VZTeqXc9ZO3bGeu3evr3/3ZKvw4OOf
OE8y/ycCnhgAfUeCYi9F5AK0G2Oud8fK9uuHAdiSe6MxUYl1XXANVqnmo4xTY3O43Yr32B22sJ6q
mf+Qj0IBOuyIRBZUCU1W6AWxRXdMjHreDRw1nGzu0wghJwtsv513eZYM0fV7XX0aZ0KVD9vqWMVQ
D013nOFFbkVcVIe+rqfIa9p4Q9QCvG9ItiP4MBh9BKuLC2ZGr/XGEENfI2fagczwvQnpTm+jMQmp
BQD//C3dt+2G2MW1KlKlZp0FyFrej3pfat0RxNCBGBosYH83ShphegWkY2LjpSzuU+aH2HuJ8Ae1
A0ACL6U1Gq1GNEPbo0vz6mGomv7AG39+6Gur+P3JT2ciQYRNk6VgWGqVQAUR2JiAuLc5Tpk97DAh
ww8w1eC/yDRnw/8siuz4dHKBG5aeYNUexuiUolwO1p2eIXE7Fg/z3tyzXfaVhfpX91DvjV9xuFW+
WlhSyAFgAktlgONFdUmJ/7U6K2uEzfXRSwsLu0+YNhwHQSVTlovtOgEWlupbVHsrXw6wKzkoCjoa
ZKbK8zd6fehMQOGObQNYQ+qFthh3NS0P17/aB+LvwsxAiCTAM1CnBVeJGs11mihnMXN+HMH2nqFp
H2HBe+QH+X19tE/eYxr2u+Gh2g83yUPxtwO7Ajbp5BHdk69x6N9uIRRXrhqUHB8zSTCscLOXCttj
g1uTxTk/usLNu31SupMVlLbN9ShBT+3JsIZqCK/fwQJEAnWS3HEeahxytFgFuXGHxi4ZLez73OfP
fC9X2XsfXEP6DTrBG9JWTwj+FGCoPyAkypP0tNivAYEDn4BZ10Poz5mp3Wh5ladBk3jZ73gc3XF3
/YQrRgcsw1BgcEah+aW+TT63heZqQ3VMp+x2zK1jO6bPc0ZuYpP+STvts+hE5AaSlQOJJC6ULKYs
hkRn+VjawzFvmKSoDbEh/ThjZjKuN6fg5X1dKjBkQXXBwgVSmgVxUEoxElOV3XCkr+KhO/1vpZYV
2Hf8FT3EQNtc47PyZAhooxEd4s2srJ4QCHirrIBE7X6E9ekOcXSgh/iPq+NrBv47gwthgfUYl+Ew
BPxXHUlqg2IEB0CIhBqATaLdtsnr9W/8AVa8vAgZeIHgQNbLTPD/XD6dgZed1+YaO/qp+6fssX/U
9QDCq7KgSor3Ude6IDNYHIxTeayAxQpGJ3uuGNZgNvGTXZRdJMbmAHskyYwNNCjdL67IedBjn06H
BVClWzwnVjz+FL2ovlCT6ajvmG/DMBkbRmmBxMDPx1Hkghh81uUoUE1dpxU9jsJ/0Gcr7B/BMmB+
5/fAHL2DG568i7DIg+TvFg5hMRGpClYep110ZZwSCHZRYd9Zd8Mhi4QeDD/NNycYIqxV/gJ01xbB
2tLW47hgVQIhkXyeKsUWTxobzWmHHfVywpynAeQUDx3ub+Qdy5diYDYHrVQZoS9nn1Le2U2SxOw4
Ge5r79p3eRxv5ABrIuCuMDYGHK+ElCo6OI5l5ve0PFoMPSUW1iDkvK7mqxIk8TUGq8CCrRJVDkbr
J73rsWNTWKE78Lu42yIMWVpoA4VThPbIAy0EiPJznYVoxGsIyqcuOzpVru+SgeNx2+4zc6zsQOt8
67MsAn0oO9i85aiqI/l8lOgir3UETJbFjtje0d6m1Kki0NPfMs197NOUBKwEY0laW+gL++lWFXXt
rOfClTDDtRpaDZnJjqRrsa1z1N84A1G6OeXlbvSTv5//eAjcUDNC+QCVFkVawXOzKJyRHRNHf4n9
1gi7WNsa5ljTEGg3kmsPLZDFJlZTz8iodYQdjZmPt8XAx1Cb+q2Gz6oUSXWA0QZXzpReKongejtg
1SysrT79U4KRIBgRPX3+urD+5/+TodJp8XlIa3cU7EhrFjRDDzqSfCOUXh5DegpoHjrb8B2qrjs2
x3KsOmPHtGnLMdAqUt2WQ5o/Xz+J9D2XvulSjFTDsyc1cF24dZLi1XZzkPg9ItkaVVHsozGAEk/1
G9Z+vy5x+arkwJ0cL0eLEYNriiXK9Goa8F7y4+R/N7HCFBszQPONiXamR0Zb3ma28ZAU00btbRlo
oRsBUw6R0tCqi1q7bJL9+zo7th2dH7zXsgdXJSBBPymlcVj1hrflKmVAfHmzsIFy/SOGfvE/6roz
n9etTXM9OdZGXD1m3tQCAu1Z+34m4jDjt0ZtMvoHbiVkx5MciN0psT6tRICUIFWRTwGGXy3od9lA
qaiS9CgM80uC2iZ4fZ0tVPnyai+FSE0+UyFvKnjhEwgxYn2I2rSjgdZ33wpvikoLyOOG4E+u69BS
a5EPwQsgvMSk9aJnN9I8dQqaJsfewk5nvw/ACbbz4n9y86HW942xVc1f6izkfcwPgdjEAwr18oiU
WH0F9FhyHEiJEfWidfsgLT2GpetYBVi7hR3VBPAT5Ak/LHve8KzSrV1qkpSOqie6vT6YTxSLVo/U
Fj7Lk6Or0ZvE1MM8eSfdRoCwIgSziahJ2Ai1UAJVPIBv9IOtj15yJHnH71AMwX4Fg2EvJNW28NJL
0ybHIJFLYt8gyrkqk+yEsTursOzkiKmLG4xjB5gj/CQbAwC7FyIU1+0mph/HKURkGqYouti9KwRo
X69r4YrigwYXG0rlgBKiBHmlZ4ofa0WW2LGZHEe9DLW0euFzcuumItB4LgLH/CRk4uNMaMvBqcGE
oZp3KW6Y0pbp2pwcU4Pt4HQOvj3tm1R83mYA+eHCEEgGQxBaXIqxwAKeGI2DU83TeCMoy/Z529ob
kM+VF3whRfE7mLBimsnxgUhT33KKFlynIYjT9T2P7aPuV+Vh4Lvr32ulnACtQBPBwHw5wJGecoNa
2kxuMRgJsqw4mnQ7bFL91kgbmI4vUz09jd3NPJFgML71gKDyYuPMq/pyJl6xIlWGIHPyoS96djcZ
GJst81tjfrTrOPBTe+OwKybr4qzKZ5zq0chsG2dNqvGXoNocOm55iluni7SG7SdwxWGzkrvHfMgW
ZH71fcv2PwC9gObZiocnfglYjQ1FxcTUY171T0zfygTkr1dMIiII7EqBMcamn48S8tnT06yh1+yq
xVug7jfi8icQJr5mXrURNayd5FyMcolMuNjBmnfJ0Zh8/9ntzfJOw7LJLSjt1mmUxxAPPEkbXSTH
xqEveVW9c43c082Xvfbm0JPGdgtATBF+Kd9Fs6ZuMP0ep0GJKAKpeMStbxXZcz3dZU7RhkOt7a4/
uTWVRz0YlTuAuTCeJf/+7DsZCTW6pB7gOPlvIYo7ln4FZujW4H3glD+uy1q9xQ+SM4yIYF5Ped25
URFw5NfJcaqKkMZAlJlzVOpbAP9VnQDjNsBdGLuF7b88Uoaq8FTbiAVQCXkbx/q1TUW8Ed8skz+5
RO5fGYr70jFFmRYpFKKUG6uMep/17c7Iy2+O+e36pa2eRm6fl9kMOCqU2EIzhzjWtCI5tqCTNev5
JyADW6u8N2SoiKeyTXI3FyUeq9seLLt4yAjd+ParevbvMdSkAq2y1KKYGzgS0OjNww/spA5keTNm
bN9SseH4Vw4kZ5HQmUJZE4w1yntlZRbPDio2x3Sk4MDvWbWP57nZf/rTXEhR3k7P2VCnTkyPNYn/
gOlph6n1z1/bR2AL5BRK+sBhXupyl2YeKop+ctT0KhKM/bHIG+oNgYaFuihHHq4faEWrsQoOoYuB
+AKz+Io0UmbYF9YgIyo1KwQ3NBIgzGqW4NCNn69LWjEFkARXa6GDKAv6yrncvmnrEe5h6rDhuJ8P
XVvee4z/lwOh4AWeZ+R3eEKXYsypyTRkc8nRHOrQ6+aww77TAmwoLdvi0Fux3eASQg8PmZyBTX7y
xGeGtK5FPPSe9KlTic2LNGjKOSjzBlqeBw19o+6WxNU7RD1PggZld0K5w7zryEizBpahcrG2lSFT
tSJP39p6tlJSBvMXOiASRYJ+l5rdVE1ro7aLQAXzddwIKieg1c6/r8EUPu194879BwSZ/1sHusVS
vnqpkrUNG05RiFBHWBxtjru2himPxy+aRaJY8F/cYwFj1htpmttpE+K/ZjlQSbYxggEU2mJ3dG0z
MB8lMLfa/I/tvIlhiq5r/tqRDFAdIvBydSypVjxH5qROkvTIjEvUcvzZvx9iE0QiVpOGXT58t2rt
AcUmcnNd6pqugOUIfDP4T6IiLrXTdXKraRKfHgf3ayOwVe6PM2wEz2vGA4MxaM+hpgf7oRys7i1P
mC1uLheiCY2UAv5A3CCm/aNjiK3ZN/lylfgShQVZQJR6ucAm6nk2OZosMIBy/L3Rpgh1ujpIveYF
dTlcZQ3ex+tXuCYRPhiRC3rZ8iFcXmEBFJ3rlTY9cmymRFHMagLeW6c2naqwr8WPtmMb/mUJ1gEU
UlZ7UVRHQrkEkoBuq6sGOBht8J79GgvVsDQO/v/YeuZuzMXBmJNoAk/FVJobarrgUkf+eiFb6vG5
PXMtrAYbqfycoT7Z75Pf7xtSvpqpH2KeOPQLe+e1zn7w2HM+bxXXV46OaBSFVXgJNHcWqFpWZ7o+
oa70wK00iN0yqm19j5mym6I2Ak8XO44/o6lxmKh4uf6hl4kZ8INAJpmAsoEWQTU6GpscWlu8OjLi
vthp4R7yUmB6l4JWDbzWBajP3aoLCtKQjQ++fEKw5bA9JspIQISo869FM2B1NOgWjxU5ViYNp2IO
OGFB1231fpf2AONsWJspmYfRZlaVmWuYxypdnQH9RclLPMdNDGw7M79ZQChuYQNXjoWaFdIZvFPk
nL5iGfyaO800VewI1r/uJuWe2BtxPR6medbDwcbA4PUPuDwcFnXCX0jDADCiGv0VjVF1CMzg9Un/
U3hYgdQJrOwrDLI1A7E82aUkJb5oXO4KBO3JUZgPBXuyklctvdPiv/9v51GeYjV4udfWqPyN49ey
hRMGcL5rt3zt6lkwiwprA7T+wtfOozPZjUAAA7Wxdg11X8pBvwUdjxMCpLNR/lsRJqGOUHX03FEg
Voypl009uhrIOOLOd5BAFSXYeqe3si1pMDKc7/oNLpwupr+g54A8uYglcLxLY4addhOpBPcenJyT
f/TUsX/ktte9oN8AQhDEdPdp5WavJhs/y1uHvjG8FAHlBOoscB7yIs7MKEaXSV01sfvAB4KlxrRg
2l9LlPpGHWSh8hAD5lEUWhBTyLmmSzFsHDOYE4jJubdvhBZ4vN37WfJJYKwOgnqE7XI0H6E7XP2l
GMFq33ZqUp9I54idMU/1k5XP7KteWm9N3+fH659N1ZIPcchF0HX/aO8rpyLjmDeW2QEt3cTHrifP
lW/ssFrxd635WzWxVVlgBcVSI9S8oSeXR0vSqYhByVKf3CzRQ6NKrPtekqR7Bm33wi3IlotT44mP
w4ErVnau0S5XCeWSOqOZMyf1yWYcXHJ+brx4aZ6OyE1SKyrqaUyDYW7phnFceFaEEXgMNooj2N4k
sUaXBzVb4Ka1ImUnR27ITMm+5NOOe8OxaZqbTiswEjcfOfF3GNfZf/Z7ftStEfRinAQT6Yr6GKOv
sdKb65PJ/fI0au5frbCqG92PbzpWGbf/QRoIHeWYEwaQ1Gy2McQ05+lQn/rJcg9piiZt56fOqeeN
taMs/Sy+QsfzwzwheJ9l5ACgyOXF5iXTp8Sr69M4NYGdPLnWRoQtrdR5zCsFYPQH/JdI+pASKdeX
YeqT9LHPTxP9wiqQrqELfP3KVDMiJSDdQoSLkAsplyLBcbljxZnNT6aeh2R+dgQJ4AXC61IW+GFV
jGKO29hoQGNocjCniFuvCpPIx2Yk7Y2ENKTYKhf5D1uY7K2TKVqvmVlWNMLlp2H2olnrwtI6JM4W
ZeO6FMQech+fvyCqsyk3h0bAiDh191JgSTJShPghE+nv6ze4NFb4TsDXoKvlkuVikiGNe4z7sPqU
pcmNliS7dMpDg5ZRm225ztUjnYlSqgxotzBephVMvnB+Gqb2xBk58Kz9ZHfzQyX+FWMqAUGSEtFU
bSFHb7IfxC/+wRj6MTfof7BAZxdnKm+0YGOaT5TXJ2ssb5jrY8g9Bf+WaebvNQpeG4q+cXfq9GOJ
baPoRZTwKXN8L0rtN5j7j31nbJGnr9h06APKFginZNqgRrys08uE87w+TZP5HWzDNMq66ndi8X05
to9dZt8CqfhlZvZDO2856TWrdC5bcdKzbdVxm0O2W473bHbuHc42wo6lq7w8nhIAp4Wg6AtCRB4/
2jYNdP5sY2Vd+8HAsJX5rn40pCuIp9A+QDv/0oybJp3B9YiPZmIJ/Y3bVPWO5qS46xs/2YiC18+F
XQEoZcDeGcrbYk1Fcy/LEN+4LOT+m6F7odMMQdF0AeCiG9q4/qH+f2mLJ1Y0bJhMBBx0/FWLp0R7
vW6U1CD74wkjcEKsJskJVH+bCLMZuwxPeMzeG/OrxjHJPz5MwNH09HeV/bwubfU0qITBDmJkCsCI
y8+ko7TLqg53Z6XpDWaVdjYrflwXsaoJqANirg1hkqH62wpVvLr2Z3hDrbMP05R5ESbPu1vCW393
XdSqJpyJUpSO9dTQGQB3p5jQBC1fp47yNsNy+yb2QIhRZKO+LxDjH66LXTTc8c0kzg/pCdDJmGaQ
V3CWnnQY7imcruEf3OR12NQBAVMZ8Lpkl9wRK9raz7IoJqsCpWc7E0h1O2tJ1nLQKA+7fA7yXfrE
UFRBcwMkgHEA9ubQf6RoOWzx7S0qWqpo+Q3OROeGjoEoTXCsHCF77EPcgwmSHPqdEfGDGDYiqRX1
BNcI/DMIy1HTUSE0pcNYoiGwP3FBw9m8lfNnG99OWgclHMSiWln7xAc0sNji8jwWL2JmgwALpFzF
4BjBaBnCDAoODMpdmlACXE0RG2ZzAziUae1YBiOjD40edkOfh5hloHvhjF0t2V7I9A/pUslrgLWg
LWK+wcN6wQa76jAb3Qq2B5grT582TiB/oXoCtLs/llZg/kntO+qMYU8x2oInf4jBUJVpkCnKIajq
8Sgo3bveABakiv7FwoY/HthXN65w5dUhjkY2gs7ayqSQaAfOYieuTm4hfjU+iKB7h1s34E/+ZZbN
A+bRt6r/C5i8VELwp6E4haVysPiKEoKSy+hRp69O5OsUxgfMeBQJtrFlgbbDNPgBQwMFaNysKBuO
2cZjXwkaZX3ANCXSEKUI81JfwJ8/dMjuq1NVv9K0CBENR1WXhHB20fUPu2I4IUmOPiKHQDSi+LWa
cgDN5646OZwcSO+Hmv6WZFsJ9KoUzB9JlAnoAtV8a6rzqSqtsjqhbXlr83Y3lVlkZv7t9cOsKYmE
+KIGDczaIifSwGM8txarTj0ouQbnaw8eF7dFXw+9sLI3b65LWzmUXBANWLGDctGii1Lpgz7bPSlP
2dBicsMz7orBx1S9mT7/F0EW6lMIGpcVYGfyaqPwYwhiYxtNbllEdtOYYYlJmA3FWzsTQhfQfUka
pkV0CpxpJrqElicDbEjBTLCPte/ujHHe4KBb82YotqGCgyom8nBVI+iEANkvqwrccGSfhGU0/spD
uW6u3IlvW/yfKxb+Qphx+ZyMXoqKoX5j/IUb76T8df0DrWXJFwKU9zrMZV67MRSv2cktqEH7mO+S
yInAotojURZhGW4VwRbjoTBPkCk3/GDqDWVZ5eVymsYGPEh1mkKMMmKu7pDsQdSLzTgQ+LY9Ebb6
yWCUgDMFRkxGjpe3SLoq7Se4KsQD/KE68T29Yz/iLwTszMluu60kP4ricdDW/Vec8tGGETvT+t4r
sbV3jLRAjrwZP+0D2Y1H5EwbAfcKFTRIK2BuTQdVctQDFA+N+RDTZTaX0oCnwnJxMO5hJ+Fbe893
1S1QhdaP7Fl/mI/iaP/cWja7NPdYx4oFboCNyOUzqhH2rMnpOm9mp6FDp2xqwo7/8LA6sK+/XVfU
5fO+EKTOWgzVzAGM11FQ9FJ3J5id77MB3UGw7G91RNfOhGQJDgyAIXRGlQudiJf1IovZqStnL7Cb
SWCNW/UjHjEUXmBE4fMHM9ECBG80Ns4sYrgxFazzK5ud6uYXG3+mzhjxZKvktnQvKKPLXiNqhoCO
qzNMRp0mgKjjSFg8oCMJnF/suHuZNe+x4OZvp91Ipdc+FmZZJcUkBrQwTnT53qrZrFiXOezUNnc5
ffFitJKqDY+5tIxo2aL4BZADKJ9Qf72UkdVZl8atwU7gpAE1p6juTXAibXycNVXAbWGICEYdSCLl
JY+2F5sOBuVOgHgfOjZCE6z+sWYNJr6Q435eE4CysRHMoF+1GDRL01HkmOJgJy+dbusmO7TYEdSJ
biMgXj3TmRjF4vcgQ6xTQSBmcJEOdc2N1zhw/o3z3ZynjebKmuIBPoFOAEJRND0UyxvrnVb3QBqf
Kmo8Y/FK+SyE/UAyXgeZVWG/TZltGUTpPS6tr+xRIdZGUx9yVTYijKh3htbq6cn0CnDea08Vfx36
XzO/K40XtMfeNG8LtbEiEkcD2BQjzuBVU8kAeDZxWgMm9LHBHLu3Dvkt2YH0bCPEWXHWYBuRbVMY
J9R+1QZckgAwn3tl+pFc6nlA5qg5aCE4AFhkSl9tBSSLnN11vVzx15dilcpYa9iUElaliHiGXfmz
GwPU0sMxjM0wuYEdPtpb6NpNkUqIYCfdjDUsEImwJOqe/Dbob6wgfdHBYQWfXYT/YbXdxSFVq9/b
rK67/0Pal/VGzmNL/iIBWinpVUsutpW2y2WXq16EWrVQu6j119+gZ3A7kykkxz1Ao/rBwHeS1CF5
ljgRepOd7CkNk+yuWFCYkKYTW56CiSXwC3HsFwCDl7dWY6mNqxhldhr6tY3cNeloaNVE/aX2Bka+
bQe9aWAIuupPaSP09MyqN4gkYti4nVE30yz4KqCEVwRUlcFsd6qV9MTa1fJiai7eMq3PST083Xac
LUMQTLGRakByE6MAl4vtaw31xSYuTqDA+eMYXYRxgNqf9fjzuuAIJPHfR50CNBlXeDo7XbI502Co
7HOPWi9uX3itDomwRDYMvLEkQGXxigK6gBEssdiuGp2pgHKqPM0ckhtjLD9s44MGTsVfn947kCej
Vgb2bmCURLYAR5tSZqRY0lyp9DCl+U/b6Z9NIysl3vCRkQv3Ja8LY4QOOBZ05YSvpHeMla2aJYjG
i6PuG6AYme+pb3r0rv3SewjrQtc37o1fbQshlcx3U+gUoYCAxADSVntyn4YgTmC/u2clkJFxbDwf
F7+Nf46zalqHXQBnL01OtKS5704tcTxHy8nzQNl8AE+slnpASOffPr35LmaekJwgogajDP9ZZ2YZ
UavcrNLklKZ7iv5a2z7qjcTG1hV3YUS4Vc1CY5ZeY9+d13WnvvWgMkB9/sAKbziCCHEnS7s+yITE
D32+KuHuSerKYhVSZASB/hq4SIK0E7Rpex/q9vfVoY1KpLGJHoxvVbgcoL1qvKwh15e2jre3dyMf
4zuL44PpPyRKNg9RzvY3ZammD0usRORZ21kPfOHMI571r94lUh/aOLIXxoSPCa2tZZmIq0QMTb+5
nP7OMfvdj9aLZFE8bhK39/wcCYsqGCOKZeN7mvvpzTrUPvWNZwe1Zihch8lOFuZsFPl48+g/51ZY
l1bmarbMOBvLXZd5+r989JtdG9m5P4ITSGchyke61+z/myjkwrDguLXagV0tyZMTeY737V3t86/X
B8rzEnR4m2NfJjG6eVTOlyp47kxSOhqQ0PuIe8pDFoLq/av5OL7xrS321W/Jp+Rbd+NTukIGiD5j
r5kUK+wXD3qTIe7AO9PneTw7aIvP6xQ6NBGBIVC/SEzzzbtlWgiYUY2xptnkpkPV14IC5FnVQ39K
/XZf7rX9jJAWJLMHeFQgE3j+YAAUbXNWIDw7yKuuwMeAZdB8XHFBOD/GALwzP9fUK2dvvu8O6U/6
dXyLdS8PFdAFeZnkueNf8JZpYdlzWuSTayfJqaZMsYOFzWn/derqavzL6qHPDkPdWaNH3TmNX/Fi
QttJt3pdpkO56Wnnd6Tw4IxsHU2W4BDHkYMJXtRu+Fs4+wXX0c2x6Y7k+d2K6S+eAeHaWEhVupON
TV8f510KBZcgC/U80J9MlBTbJxBXLAdpiWojB3RRZUYX1UBB4IpJfs6LDEqfuhLVhf1KpuzFwCgs
0nTTW1YZo97m/XtmS/i0RIsB2J+IEjVZgipfUvzQ2vxP4/R/bh+dTTuo2GAeC0C3q8G/BSe2BJYc
n849GSBJZndUk51OHgtduemZDSFWGliuapDPSFBIHIPxQQ/7/XjfBtY+9opD52eBrP677ZBnFgWH
tOYetPUqLKrPU6gF6HYH3bfCW/3mVNxVvqxQtNE6xdN8Zk9wx9k2W8w1wt6ybxcvhbLVU+rTxM8i
YLXQTg2KL9Vd/6QeZOHJBryEW0YEjy4ZBhHEOHScVxMDgvCT1EHqtVZoJDopxnAGfXlmKkA6Rd08
gSw6Shey71x79f4b/+EEwJxrD9EJvv1ZUDLOnds5salEk7ns7Aln3qq8OZO0DzY9CIIH6Ltw6kCR
LWCMK1vLOpw8jT2z+TdbZXza21/wzILwBZXaNO20NZTIeSV73V+Pw3MeZK+V7c1++TVGTGD+UoJR
+W+278ysEI5gaqWtGdGUiLb3c039tHqD+ND/pxEh9IjbKdaVBGuz2B20u+bmlJivt91g6+2HRDAK
LPBBXJKCG2QutbW6gIlxttZ7szJyX5vG8dikVnOnlZQLrymOJOLYurvAbQ0eCTSqOdr/0vcSouBI
sAVeYYEgJumh1u5qv+J6/TQAjhOIcAERVwdmVSzH4fAlg9OPShTTQ939yKefJvt7e/+2nhbMQQJN
jaGI694iYfa8GC3D/gEIBmpoBCwj0JdzlYCwalLD29a2jhO2Bo1uDF5iclXYuLwroS5Q1wpKC6hI
gU3BymU14G0TFpDUfAbyaggM8ox0iIcO+QMdvU6t/a6TuNzW1wcTyv9aEFyuVqzBcvpeibIJb/+U
PLG6eFUHFDBub9a2HQdyuEBy2Og1X3pZlTKQ6jYVNkvPD0ZhfWtQFKXpSP+LU4oCLDYMvgadWeHF
zyYjX91+ggskP3OMkhQYTnUsiSuLnwXsJwApgzvXRn/auRpbi1umLWNJ5lOVjj7GPLwm+3N7u0RP
/rDAx14hjQTmVXEZqD62yZhoMzoMv7USgyqDl7b3RiXB54lfhZvh7SZUBFFRuiY1Rx1gjbt+RrKR
hTYpPLpOx9I83l7MVSDxf8wg1kPbFewnRPgoKXhkwfRbz6es8Mw74tc/krvpab6DeGV+UA+xz77f
tri9rv8Y1C+9TZssBQ9tO58IRJhsQLz1784quTc1fjTOAzKsCuQfYE7Gv6iLi7ItpGJoNafWCNkW
r/6n3hm1R5CoFY8OplMept9N69udlx7GfbbjiamM6nxjkWBOhiNi5AdA6avnnM12MdJqBCZ29frR
gZwaOM5lgLZrK4CKApXPC4+YFRSnOOyu1tuEdOyUTBBryRvX9dwOmQHU2H9+9qPxzhMYILhDoscg
PLBlVUCARoU8YmqwbvDZWGAYRtE1BqaOBJFocNuc+Niik4Gxeei7YyDAxLtkXPoIJR2dTGYAm5q8
J/2P+ncPBe8JYUP27bah6x1EdRi9QiCxHAzeiH1qExNtC9GHBkIcmaX4tFppGXSFHqdBD0i2jGB3
yxzcEVQUuAVRUxUOG1S8p2RGWxeV77sV4lxq13h5LQu5rupoGI/ipXUDfqFCzUQ801Y6p1ALMKqT
+bzu7F27t0M30nwDUrSZHGjAf/TlWbu0JhzoxomTpJq4tT25a3bjoQvHkMeTsLW//bmujzXKg5ij
gwwDit8g4Lz0i9rsurnJBgA2GkOjd4tpzPoTaDrT5hHC14TczRjcnT29rmsntFrd6I7Z4MbG7vbP
uH4BsLG4XVDrx/8ZYh+bLrk5p2ZqRVPfPi5jlQVVlmNCNzZ7HxNyjeR9vl415izQLAXbFrjErkTX
KpzKrEKUA8mORzseEahj0LOaXYAqGm+Bvn0NDos1NWQcD1t2QWsHFAm0IMGJIpxCXmKkWdprUcZ+
zSjvZFkcEZ0EafGSQKmbpkmUq+3h9t5uGkXbBo7LkZHizdmbq1FaxYjF6v+omu3KxUEbqvetoQko
FICbwgCv+ttto1clLjwRgGLySS2MaaIDJtxvMXOg7UEWOzJbY+cowxE6gYelysKqsgJNUf+APuhL
UxQ7Z61/YJT3yAwStLiQepP+XjLyhJ98GNLPgtfws0BTAEIyRLJ4zMS4vGux7aqdkAgO4DVW7Zvg
pRxHWa/nOmYCXBjFEYCF0T5Gr+zyWC1ZqaWqWpPIrGNsNnTHDVkaf33zYSiNU9YjtQWeXRwSmamT
TGTQrMjs03ctNQ7uXOLM9pLo7/rh4LNvSC/gtBtHpXFyt7dq24pGkupDSNSlzPcLaMDSezqWSX8Y
22XAtJcKzUlJdHtVeOe3LhbGJ4tBjYds7XIXCwZijWmugDxBESj9XhytHb3LonpP/WmXHhzn/6F5
c71eDNziHgLrBR9+EIsjM2NFDpwNPYHUdn2CJIB5cEhC9qszq9/teHWe8RZ1klt467TgUgUzCmft
AlGD8IxpAL5OCc5vhNTU9OsY9dYR52c3u/qBWvVdreIbG9AlbywSAob7Ng1J7Dnx+DYo43MykDXQ
KwRFVM3RQnRGU3I/XxVP+bkBbQyqKfgmnO7k8lO0Zjm21GytSG9q3067L8Xk2L6+5A90cBu/nM3Y
Y8SdD3rf3ZGF7NpxPRK9b/eL3rWe0rNMcq1dfyj8ItSxOMwKP8kWtmyoMms1m9yKwAAJKfbU/kdq
bfVUbXzU24r5VY92++1LTWZSeJenRsOFVGZW5LD4wan0qJrmg9EraQCWkcJvFOjR3La4dcjPFync
I2xUamI3sGhik4uh8SzyPgHbe9vKRnjjABEHHDtX8cFstvh1U9O2+9wxoyL+pSz5j87Sd9QddE/T
SgP8QAPxdTb9rZruXdfGV2toVS8xGwks6zoIwK8AMxZuaBD2XFGirj26zE7nmhGl2m7MLc+04ePD
e09TyYL543MZYOEFBloNk0ZIa/EgXHpzh2M4ulpnRXlfhLoKWg4kz0TrA3Vo75vVBh+DDM28bRKy
KQAeAnkmvsI6qW1iLZMV9WAV7/s/XZEf8pSEs9ncLQCkQB319fZX3fBWNFjQcsDsKDJeMTRuliJH
HQcftV8fR+XXqk+HDLLGuYbpnLSQRFTcQ4QdRQDHFTUwCA5+LuE0OnYKlVLon0UYN4dyYbUoBEQQ
TqP+uL2oqwPBJx4+sIicsQB8l5dfrjYbXR1Q2I6WJL1jWvbHnS2/puv3z5vh7Er4Th/8R8JyFlW1
uxQPIoAnYzQqSdB0zs5SJFfY1aZhMRgpQm+IF2+A3rtcDAC9xToMsRqBZ+nvQshOyVsJk8TVmUKd
E+NueFhA/Q1aMcGEDgGwCUMDFij8T5r6C+qjYdnPHh4XiQNcvxDcEuJLDgtCXCKmSEVqVGDagSX6
Fpdhuu54T9VpPJBD6u+ar5Edz1+I5M64rragMMEJxlGdQmXgSmhBWdigJfpiRvmD/TgHae4NGCVd
g7Lw1R3epB+DHrqy5s1VSM2NYjeBXMZVdQVOKnUwYo9qb0ausjxbWhpkrv7QDpECuo7FKr7P2SGe
ZLiHq/PMjXLsEK++6mAluPQWh4HzxGEwCn7q1zQfDl3h3M31hCmjNGhTXeKcW+bQngapBIh3rmcH
VCWLlQkijdE6f9MKtEvbzhuq74S2wSyjQrga5oM0jnZm7KNlddYSihPChkxnWBvEl6ogf2SH4T09
gCIrmCVHe8tRL2wJZ3s0aVKj0gztnwCQA59PYag51rRPHvhoSfZYjWHmSAKozd0EKhxfUENlW8SF
G9naqRaDUWjNH1B53tVqv1vGPKyn1B8WU3YaN+5JlCkQrAGWixaE+MJRMukk4R7ahxw6AqzqGI7o
S7HDtDP86agfkjiof92+NTfuM0C5MA+H9eEuED3Unm1nqYYOiyQNYM5v7SzjfbiaweCOcm6C7/OZ
oyStsWYZg4lVdV87rfpJijpsJpRhsvrBTgBWmCfqlXG/6+hfc3afhyH/bs9NaBuLj4nbMGdodFpm
iGrDl8+vHlkDKvHg2sTOC36VL26DbA9PIF0ZR5TvklJGULW1wecmhAC0XZp4AEuVGWlNDJY4QPSW
P7cXcdUc5htMNPRmgejGqRfznzFTVLd3JjNyxs43uzJIMFG69AisXQwRJWOoENVfJ+alixSLzH/+
RRDBbQNtjSFAzoNpCY8VQuvaoSquHH4yh1MWxkc7tPeQAfoxeTLE4+Y9cG5NuE87c82hl/BhTfXV
EBgugJ2Oru8+6w/ZbrgfX2V8ItdpnrBAwXuZpa6mUWJzy3/O3vSB+tFKzLXlgVV62XEO66dS8wzI
IfqNdF70uoIvGOcR6tnRKZcG5GwDjENN05803XcUFUQ90z5DEWjMHlqa+sr6PCl9oFE70MfeL4oi
onbq29qCRnB5tBwlQLqFaEg2Y3ol2vXhd2ffXsj1G1ohWOJ+14flyfS7FxATpn75A/wQ47HfY6j8
sOzWMA+rV8t3fhn7NewgQmX9bPwkKCXYgeuE6HKvxFHmosu7fqrxHul4CVK9C5fpcVYhFm8pL3MM
doL6Z5E9K1PmzfQ4zLJmx2ZUc+abYjDFbABDLOPDN6tjUnrutwTXt7HXd51nzSh7yE7D1s2CggdU
Pnhv/Er5r5hNaNRqMFhqkI20QA0jY565SoD4loJvFsE7RrDQ8b90v0SLB6D+8YEpGBBaSBpWcDtl
7faNUux199eSK5KRmK03EKPE/CnCfXY15tPEHapLOULD0fiXY/Q91zAhLR0r24iw+cDy/1oRUnRT
j3uDOnjZ46X5UoIlOLe1AzAugZHJ2r0bplBVRC+Wl5DRLhVOMCoeGYIkmMoLO3sd8A6/db3q/q6N
Jn+GtJMrCVo2PtlFfiLckGum19AvTFCutpwn1uMoQiDLR1rp25A2T+L+CNbi19sP0IYjos3McwhM
1aN2LLwB5mSAdbnUjYipnafF71X6ctvAxibyAT2u0YPs62rOnFIUGpdpNKIudkLTBsgUpSu3/+1W
lmT7NvwP+o98UJQ3xK50oOuRUmUm8Hgl/+Iof0jxEI9/by9mI6zk9RrMy6FIi/qg8IUq2rUYL0c4
ROo/WvpAoA5q6cfUqYK6XoPbtjY27sKW8HihAuWYhYuQclGfR6uNkqEKtcw+MN2QRK+bG4f2ywdw
CzmrYClm4OGsuwRxgL23k+KhItpTH5eSeG1rPWCbAZ0jxOhBDiTGa3RaixZ/iWJIDteHPqHGbwuw
N8WjFDN26Iskqund3sOtE6WD4QuROWj7UOi9vAQZQ5W2RRstGkrrzqmcwO0w9GqumuKlqMmw0X6r
anuWfLmtuAN1NcwHAVwBKUmxHZGuda4Ydq1H6l12KILytcf0SevHgY44/cinswnnIPX6gyvBXGxs
MixjthcNaPU6PXfXqaZFD8spRJwOk1FiCKKzn/KW+RjO/HN7d7eCV5BwcKInzGkDnSrAyVsjHVRa
xijbDI3iIcpMvMJWPFNXgtLoDu66QvWTWH9B4AVwEZXp527dXdBBBb4M/SXMRgpPASgQhjbGHyH/
RXwjHrxYk3V9Nk2gCo+RNH5ARNYPtIP6fEChB2pBT4y8kULWGt3cQ7TrcNRBtA8uDuECTm2tmu1+
NqIKytUVuNkn9Lyt3t1pa5n5GWizAcgnGVrtaByDHl8zfJT4k89fAUijOOQEvRh0p4VfMa+K2VPg
zqOp/a2NiUcxOFvKxuY2nPPCCP/7WUTcdpTY6JjBCOSH4trw1owGWs6bgl9ve+bGZ7uwJNxoxUxa
pao7fLb4dczvGlsyALi1EpQRXd7RRnFDBJxlQ6nqk75qEUuaF2bozxWdwY/ZlbkHFtIkuL2aTWug
8gYuDEwPKBBd7pvhxIVakUmLEKvcaQwd1JTq3Z7p9ehBxMyR3CEbm4f+H1qd+BfzxqIUttZjaG5M
XS2iBebOS62DPONS7G+vaePN4U1GTEnB60EzKsRWYLOwV4BntMhsXH+J32YoF9ezrKW5acWGsAQI
6cAQJ9bkiTH0Vc8cLSqMNy3VoGaKmXCJL3BfErJoCx1hXogATfEVvLpPm9wsUl2L7FW9WzFDzCCm
2w7vTab4Viepx288aOfGLOHGXTU9wZQgkBQlBAJIvnPnyQc7DGQlUo/Nxl5Ky7q1g/xyRcMPAC34
/KXvqWrhDrM6wPdK0zcUzEarT4mxfv76AdQH+RCBHq0JR7+0AirrTgc2VIuayVl8cFXlgIDRn2mh
S47Slm+jBYAMgsvNXYX0CWvBQjs4alROZXdEB3WoPHOalJdPezeY6FGwBl54g17PLoZ2neJFjXQz
OS7QVKTJEGrDEv4XZjiOEyRRNgjb+WrPLlSaWEptKLUakb7/PVqodI7Vj0aXjTVu3D+4DmCHFzeB
oxHOqjl0i9KtmYo64/w49q2vKflDqZTfkLRnkohtq+LIpUqQM6BJg9ad4HCrssRO3qRYU9Q8DG/Z
oQXXHN3Xf7vDeLfsrH+Gz/blC/kiKwLoG+UwtAu5WS5CgxnEy93sdLXIy15fke75cVQc1T2vi5n+
8lo91nvypH2ZnrKH+MUF067lk28p9dw/tz/ohnviJyA+5oznKCgLH3SeUrvsoS4XNZX1UCTodKTg
8JAcNpkRfuTPvAbk0RlrQEMQGej3urTYFRjL+vQ64CigFUN/GYPerlB8MOuxrmIXmSxUEP26bnwQ
st22sOGT/7GAyFO4CLO1N5rCgYU2j6M2YyeQ4iNSyup/o1XVkh2TGRPSiLat7X50FTVK42hd3lSA
Rlfy0sT/bq9p4669WBN30LMPs2j5iJA+g3oFhKMWLQsJZiYmq93dNrNVmbywIzh6DbGyOtNTLbLA
omft0NGi9+OvuPF+Q+Ie3FgzSn40UHvfBOV+5cliav7xhQcT5sGg7gARBmU2YZlANFk9AK1qpLVx
E3ZWnHuIb7/04NkdchPd+f5v00L6aUplM4mbGwyMGEi6ccqQml1u8IQpH5A3cqdRmp+0yB71jL5j
M55vb/Cmu/DqAPqk4JgUm+aQTI8HID/UqE8VX03V0JjHr9AR3jW18XLb1NVQFOq4yL3+Y0s4zLkN
6IS+YjPVvY0EyJ/85mgE6yEOYiMwvRn8nPNfOfPYxh3iGPiCyBY4SZdYNnJBD2/Po4UlsmZnzeYp
HktJXLX1sXirnr88fBRCWJnVA0M7TESN4rb2lTn1DCX2jel4ewO3vhXwguChgEOiRCW4RDZohWKV
vRrlzfo0T9pfNO/Boj3fzWUhqXJv7Rk0O/DCYPgKIBHhUqQjo86UVWo0uMq+G/O93q6So71lAqUO
hKMcgwLeLcHBqw5FI2VaIyvt7rvM/L1qsYzXa6tYDsT+RwUMUe9V2p2krppqrFgj8mMJia8Zr7Xv
+uXgK/s6oEHavsrkUDeWxRt8YCACsSPakcKFlU+N40A3d4nICFqH7K8+yvLfDTe4sMB/wdnV21oU
DOoqLMSgqbDjY5vpvhbnvl3KkjnZWgS3zsahiO0ElhLre4WGRy5r622cm4ul8KWeLcWIXT22chhQ
yXsBkl6yftNlwrEyG0J+3a6t604WWaK2iL08m30rW8Oml3FuX38VNDFcFPBww+C1EFu8rGtVlmNy
EJOx3wYjeyjM/k6r1gcr/3P7FrheDzeEGTgVxEGYVRLWAwbZHkLaBrpu6h+Fmb5LDU9LZDCWjbrg
R1kOcBIuj2d/PMxnn2YlC03cLl6iKftWmLOHm2JPQBhcr8OxRjdjfLGRbLdG7uXtslOLKTQSYGwM
VA2Hbtc5fdCt77dXvvGAXPwmkQdZUWeXjNTBbwJnZXfUQ/MfJ9/Kg7X0TBw2r37qfF3zpZMQPGi6
DANgGEk5WgLogYEP6NJPlVlbadfzI6cQ7dFV+zVsE7Z+qdfJRkO2X4Y/y2Al30uLOXEwQ83toaZq
i860XZB9jBLrfh367mlIzOJJVdzyrl4X+12BoHvmpUPZPOtuWzt+sgzDS0mm+V+6quXXVpnjkzaj
ZF+0OTP3tbpqmDqq5/y0utO0M1WWpZ7NqO6ARtjs3f3aabT/yvo1/Q4NewREldpaQapq6p+cQcVs
LEclB8TLyu5zZ57umKLVdxOuZ1DRZwl5biYgi0mcm346zmrvKQQU8hbW/xVs0cMuXkr6bi4uJrz6
WaEUg5Km3QeOOw5vAHhY98wkyFIJc8qfk63maEcCaXJiU2x+Xyd1OuiAQb0N1KWPvapAaKcshtIN
4sJlGdSoyviuByDjftLWBURILB3wL4riJwzEK8RT8CQdjNRujaeuUyz9fs37laKSqpePi9WY+S62
x6TeUYOpSZAltT34ePshcmw6bPxirav9s7Bi9QvJe/bOIBISZSSLJ08bQf3YZHFqe7XTF7Jmzwac
AO6D1ilGmlE5xZzkpftYWW/HWOESMUxWmV3Y6V9cBbqh8ale7lhLdqX1b5r2bD6ueh9Y7r5K/0qO
Do8Nrjz4Pz9BRFGtC8AhqIHzo+M+thD2/EIPqzcfkhr77IErNByO5qHYJ5OnQnRWUqb7INAXzSPJ
QogJ3tnrynFDZnCVOzCfOf4QqhAV1Q6F6tE87ML2GD9Qzjrrpz9saN0cu9FLduaDCtINWS978wo5
/yHCi0PytMN0OT7FoD/3hYHA/TGb/1H2VmrfkzpK2R0ZHuloe2ypn0ej97tx9JibezaVzdFfv66A
LZztiXCRj1psdZAAx4uRG9AG7b16KHaSz35d8Lu0IYSMCx3NmULxKgKJjvpm+lmYPnapp4DjiudP
uo7JsTycfukHGaBla3Ug+sXkJ9JqvIhC0qt2tNB7Us4RGlgkHJYmu0/SOJek1lvrA/EtAKwgzOHT
Lpcna4L2vNtBXzhS429tX3pk+jquj2ZheglwM5LN5D9ZdGIbvWE+VsOTPjG1dqtYbdVixhlSfTTL
HjnuxAibSBZDbnrpuSXhvQFCouirBZb4dAueOH9yHmZrX9J7J+hCnveWL90QFJT35SSr3Hrrzm0L
AayxjIBoGP/X9njUvsH/Pb5O+iJ7Vzd95GxD+d/PYgwgZSH1m8PUmLnBgLkztWYSB9noWYHb7MwG
D6fObMA5ytli+RxVSXVUjQxaru3k63n+5FDUe9Tsvki6O1OxnhdSfDq5Rsar2R8qUWBT+Yixzmwr
GXAR1QTBNX1W0DOufKTbIeYnvdX8PPzv0pRw0GmRLMpQmjCVEE8vjX2TdsFtz9j6Wi6S2w9EOlJd
4azRrFXTfqRrNILfmgygt8ZkxG0TG7EtsPvI1VFyAVmlOAQ55qNrL+q8RE62oihggWdr8stOkVyL
G7E6dssFLALTzlyB9dInrKFQ7KJASgABwFdzXpJ3xWa7LNemPWlTGThiY9/Qd0O0jhFhTvkpHKil
ntO6tYYlUtqvSdxBLlwmQbK1HlCqYymQpTPRAblcj24PUPOkdAH8wvYxiuWp+gkUmaHdJ/vbH+i6
HgZwO65z1NcxFXQ1djdTpdJrHsnkR2jx3GV7a092zV7GaL7lB3ADLkAJjYSrZKrWWJnMijVHQw6c
/vCthQZeLuOq2kDyoXuD/+E2R9Mc86iX21ZW1lw0yG1wy07hAnKxA7sf/WWn7LN39SBTXd1a07k1
IQhMh4GAi0GbIyPDfaMpADMyw++pLdMi22hLcBJzdBL5gCQYwAVLidPS0uEfadyND/kf48G+V5C4
ASipH419CYLLkxGaB515+Wv57baDbLgicmBAZ/DiY/hOvPKyqVCMxU1QMojxaqXfhu5H3QJCn3X+
bUMb28mTbVDuYzIa0Hn+Q87u1nSM4wo0PnMERa3MU23lZWHKSzNARPm2oc0VgYmBD5o61yVgqAia
manguzWDvm9Y8QJin10ery953b7fNrW5Jnw0rpmJ4hHhfz9bU7GkpGmMdY5a9stSf9P2K1lkJTGZ
DXHfkFIWaFzNUZyPARJMkMJM/pqV4e2l8MdAiJVAxoFoH91s3Ogi3p+teUorBjMuyYhXZvMUjGk5
+vqQMs8s7ac619nuv7EJMCd6ORCYEGvZbVUv+jB2c6SV6n7Km4c4pxGJrcO0KF/mTkY4vrmTXNMV
qAAoL4g6sk3bz3UzwVzZTj8g3v7DyiEHaq7D99vL2rIDHwcPCJipMNcthJ2MGdOgD9UcmU5xP7Hu
qNEYQuGDJEfb+mKQQjcwRoRnEUwWgvN1RQb2ezJFEAXxGI1MCAct40s59EEeM8np3XgT0XBGawO1
FFRVRJ63TLXXca3dCV6YeAp7WNTfn980B6PavGZjAM0luLneo3KpdDZWYzoYXf1q9+oD7l/JMrY+
zbkVvqdnB9ac89WuR2uKaHXvdCYkdUp/UGV95q0bCGEkUA2AjAI0KqxFU5iCkW6EyWoJLvQipX+M
pdwvtf4sS48314NvwlFqiFzFdpebs2yY6myOCgv0ZAleDYx6hdpq/Pz01/mg0Ef2C6jGFUpoRVeg
V/QaUiw5hIhi1nZBvgwg3MxMWQ1bXBIQsGhh4N7GlYpByo/azNkninuzTU2dQtqDduBBy2vH/l6v
KuocC8Zu/35uXdwYCKQQ7IF7jRO4XvpD2xRZNzNSnMbMAM+mPZYMk/B1M7+izMra/W1rPD45v2Nh
DTzoSEdx13FmFMEvameZtFRPy1MxWiv4ZlCiyw9KU6nlL3ttm/zn4CxudwQ3QI9DZhi5M0pGSK82
FwRjqsWbakhJgUcQ7oyKmUZsmTU9qT3Z99P63jWQEhrAKiN5hK+Wyg0R9LywrWh/idRBiKzNwc5K
eiqJmxu+bkA/w0+zYUi8FIsb1Tak5kD0oB5n/bNPJt9niPyCkBJHAjOWQrrQVikKW3FRnJRWmyEJ
Nne6GSyZM62+QuDLkkuFO4n4WfGEYRgQ+HDwTQj3vVuYmO9A2ebUU8yD5zkiUydVwYM5QLEr9+N+
qB7X1s5fmdKD9sHUV8lXFe8bvl4cT2R6fMATXeFLLx6xkVa86vRUN52phyVJ4szHcJyrhBCuLO0d
yxixPokW40aBhDehhobe2RVMkUykt5s0p6cRs6xmYBUpqLNR4M3zb1DcaGNfj+PsHcGYrd1bqzo1
EjKTrV1HIAk/Rn8VQ25CMqBrnYrdbZdTBtkhD1Dir5j/ejZd5mMwGoMb9epZWfeY2EW1u32Mt7bb
RscIno1SAfjFLrdbmxJNr8tpPhVGnjwWkERmXjK0xD3MZWmyu8Jey0FynsT3l+/2uU3h4UrbLIE+
wzCfxrr2bGsANlM29X11N8AEGrtQ0QG/GLr+wt1AGgj0VbM5nRZies2EQehxCjonOX5+99AP56Em
clI8W5e7B3RWTRqw9Z1KE7uUQj/Wm5T6hVijA7aTRkbfuLFx4AcC5IvX/zABLXwsEORq2ZSr0wnE
h7/oWq5enRtWeHtNMiPC15mLKinwRE+ndLS+NszQAoMAInHbyIbbXaxEcHikTTSNG206zc1jO5pe
R5x/02h+zVopp/nmetD2wNFC++xKrQ8gMRUPYzd9kPVUMQ6Sl6h8unqX+UMwsVDDtPWnE274OBCN
nKgHxWG8x8IC57SssW0OO9WFm4e9pdXHdHXLl0mvyeHTe4nBJFhB6AQmPbEAUyy0U6beYidW1Ds8
Sjs1nR7hQ54G4N1tU/xXC68DzhVP7HFFgwtOCDEQbCq4LmZ2Uhb6aDTkW9Wuzy0APHlN31xjvCdE
hniVmBR7R1OvWE3dL+ykj8thdLtvKot9Uru7Pume7SzKx6+317hxdZyvUaQ86lMdqdUEg+2Q7Qwo
w9apEpqLbF0bJ+DCjPDOzZAXsVsTZtI+3ZXAkCVV6Rkze0UhQOIgGycAkxnAHqkoJABIJpxooFI7
Le9gSsN9267pz4ytkk3bNoH3mgDGiDhFCBu0OsGMu82wGrf0luW9zWRguOv9QvkXQiyQEoLK1tWB
GqmtpJ07dScdSj8PfR0rQQ9SKm9Wyv8h7ct25MaVbb9IgObhVVKOVama7LLdL0S3B03USIkavv4s
1sU9zmTqppB1Nxp7Y8MNR5IKBoMRK9ZKer9wlDHe3naEq84pilcimYZwmSsIRORLZAYZCUp0tI34
1j32p/nBfjYN39lMW1F2JK+G4q/NY1yVBWWbYqPPXgwoaajcqmHT3BnbcksO/CE+jUcVJqc9Jtxv
L/H6cCGxhLQz4EnQLrtinXP0mrCKpk1kKeZXMNicPFL/jO3hh9JGaRx3QT+CV/e2zWtXubQpOX42
ksweedxEQxNjeh8Pk5lV3srChEtfBiphBO8hHcRlHnRaL7exq5hTlnXeRCQZlIPBEjdMULeJQyc2
H1FTU7+Dpk5f4+EyF5z0g8kUsGS8TFAOvzRbWk2W1LpXR5gF+e2Yc0AGfQdgTkineM/N2NfqdF8P
UzinzZOh/4u4vWXp8MIIfXEnNJ8r5ylPwUYTqxEx8tfWhrBs7gBE+3Ns00PXGOFkjl/0PH/GMfxD
ubkjDPSsLt1x1/ShhxkWKnCppHoeyom/VoxDl4DyX2TOn1SW71JMX3qTXRwLg/OoARpp606dC1pj
PBgt9vqJT43nL3ArKMThlXi5HQBk0lKv7Tpq0qILMPSDVA8SE+FtK9cBW7yO/lqRNt3ppjSrOquO
itnYVBNqy6Z6bNt2JRws+S1cBIZA7ImHp5TrEd52o9uCQFZJ1NeEOZNvOO6v+5eCOSlgrEDwZKNx
c7lho2Z3ioHZOVx2GYbQqVJuaZM0IRnde6stCDSAcwpkiAm5abz0Lk1VM6c5UCp15OKV4+edccoV
8i0vyfvtJS1tm4U6OdpdOhJlmZ+dqHE2WF1SR6pZ/qdOZeKXqbbmAotGROUDhx48LDL+raFCwsty
q6gZaz00tAbsMihmrRQpl043giXq8LhE0SeU3NnRp96IW7OK2gIcgkUXNoTsBZmwS37c3rQllz63
JPmBUvSoTyaw5NSeu+VJQjauAu4YQwcj221TS4sS9SJBsIeemlwMdR3WuOUEpXg7tsrAhmYxZS4w
QeShr/nPT9hCHQW5KiY5ryo2+jwNud2MVURyu6Pg4tLGNvBKWr8xVE7MQINqgL3y0a6f1gj/sCWu
cse8/mhtwRPQFpQRirLeM3Y1+1qNrfs7qzJwXNPpFeRwgHFZg5v6eRurb/cvGaomYMby0CC9GnpL
1dgmqqKCMjk2vraTmgYqpCVrokeuPffB3cYwDQTSaWgJoEggvwTGTmnswplBmkysdGu1bXWM0854
J8TSQx3owBV7C+nDhT3JTcfEI5hfweJYkfzTg4K0GXDHmfn41VXLg5F0sZ/qxdpwwsJhh1VMKoov
ej37Q2qOi5yNZZRmmHUOtMLp8RCGZlO98hJeSgAvLIljepaMtZpF8IoFCbX64jy1j9mztVc2oBlr
/ezfKaTQdFvlkZJhPgjLmPnAA1/4C8pf0guLkqbp0qwoUcTNq03aV+WmrJh6zMxp3IMI3D4imS99
ggI8UoOZ8iPldr5CXne1w0K6wRR6FGAhQK4trdutyGBCiiuLhtJ6HotsX4/0252uilY+Cu1gGlDB
p3Q1Ec9ziK3iJiwj/ATjF2Wom6p9/N+EkYA9UE7Kl9vmFlaESwhomI8FYQT/8kuiAJYDJA0xzdax
p6Cb8i+u3aws6Spoo5tvibE4dFAxG3f1BspiC8J4sFHq+u/c5E75H5nrjL/OeFLf2cNA0xmdP3Ta
NdQsgWmU3lvQAXZ5aY40ymcwJMyl9gZN10dA5oeVI34VPmEIk6YqRDBBagm4yuXGsUwfQTGZ0Qj1
/cnwi0G3qN/pVgImqtgweFiZLmSi2kTLMf1cZ7YeNDn0EFaSr6tb6vJnGFK20sxI8YhbYG8Law5r
DqpsX8s9Aqhd05f/zLHZjPdejBqGX21VjHcDqHGF7tPstKS22+bRpGivmj4AcJxbQzdtudtAa8LW
W+/5tpNezZuhAgyktyA3gJgtWg3SV63LuG3gp2nUhu5pBECsgVL7zop31pZulcAJBnPDxgfN2rb/
GoJyKmArozdXyHv5J0ivMwr+QaM28BOSA/vTJmFh+40QQEw33d58SiG2qGxUALAP3a7e3TvV+WEc
rg10FIpLV/iN2E2KVNWg+dw3caiT0c8S73B7j68dCVt8ZkJcaWchndWtp7g5TKQUtJ9eu1UsGhQT
25nw5dumrt/ywoMwIQuYCHoaV72UydN5kk9KhmqZAa1uUvfJm6Y27EfRxHoauOMEVlBNB0lTYHce
Nbak9arvOZvJd27HGqg6nLRcoxBbiIQQXEWLAz8OpUlT+sBKzdEYtNws6rokRNHjnXjKGjhhIWjg
zQc+LTEFDdpByY/LFOTYNFGKqB1tFRzsGqusYOxcOqCbrxTFprdH6PYmjdn+6pyax36BvGwlRF5/
afDpQ+QIsQu85VeHKR5SCCYUbRGlaZnlG0DAp37LWGuPPs0LFIJpTNU1uN31HQD38lBNwQWOi+2D
Of7MvVrNnOxkppCen3LFb12gyUeG9GQ25zXKhqsSh8B0oiwFUL+gVJAlShUltuu+h3d1rHrCwESF
gYmsNiGOPtqlB7Y+4gy+Z88rrbLFb4vaBvpF6P7i5r48QFpXJcT29CIqGq/1jTbj+6Fu4mBK5vrQ
Y9hi5+mx8liXpp37pl0oK7mJvvRdca5E/RlFKwgnXf6APM25UWIUMQJJcvUN5y8NGnuIv6qgGvEp
a4Cmm5UfzE4Kf+ziY1vmVZDqbu5noxq1pf3H0dsssOz4VaPuGOaQO/V5m+f+qJZH6jkoK1YhhsPA
8pUYxcEVdRmWjdhXc5VnefEwQmhO1O2hSKFKh7HE561oowEfQIXQrE0VX1OzLyQFlseqtHY74RF1
7GOFHO3WbTBe5NVhp8RHMiv7oYGyn+6Aqsn42c7gtdCL4ptCynBO6BEa6341Wmyba0OQY4PCblKf
ktz6qmv5luXFv1zXjhiO3KkWaHp1ixxw1x07DzJavRfxJD0NyrD1YmULmqSDnvFDxZRDXGpH2qiR
l/dqMBbjSnS+9mmcWSSFmC8W+Fi5v2BRwKVt3hRRNzOwkFhD3JXH0YwTSBrbJnub2/R96giGrW6H
6iWfQgvFAPGamBiQjy2oW5yhmLIiQs2k33DssmAJ6UA/1dMRgbvG9N5ti0srFVUxJNdCu0BmMypi
Z56g9EsjvSGp4Ss9N+YwrmK8TjWv1PyaWfXXDgrPP2/bvfY4PHYtIGwEUAT9USk0t4CLjXraA8vQ
6K+p1fzK3PLltonrpUGkSvRcBRwYbBsigpzFQLMwkhHGk2icQEtStrb4kJ753Z5t75gRHeMLTgIh
4dtWr96ieLMIa0jzP1BxUlhQcI7M1NCzaJzbrN9UBH0x0Mpw9rNqZ/0nJ9R+rsts+ALdDm2tL3Yd
9jF9iYQFjCzwoivoDbPdUWsoYjFuHMG96TVxdcgqU/06lXnRr0Aklq0h/IIhDhUNS8phIKilt0A2
ZZE7j2lYGWg9M41gtmoo15Lga3fBwsT0GF5ouE1t8a3PvqXaTQWrLewq1UrVN1j3nM3Gr9tf7tpf
YAMZElJtNFs02V+aruktNdOyiEzdezePFUSe8zI0UNTzLXOuNmORj5vbNhfXJcDqguLAwkvqcl1T
NTXc63gWOVzP/mTEUjZ9atCV2tNCWMF0EN7x6ENA5Ey2QiG8oac2rGhK32yrrB5CAN/IY2oW6jsm
QNbEDq7mTZDYYgoY9S7sI4pOMoyyNgGfKfsGyyqKCheWmgDLYkM02OjisDcQ0DC1D/1SZ8T/1Rv3
qQRx52e8EwVl0OuJJ74sKAEYS9tOboUpUVP37dx5HGttN3T36n5+LPXMjNj7M8+cMsHQNtSoUdTj
Bip1fpEr4W0nWd5OF9KipgX43lWwNKukQsOzyCKmxt2TPcVGoE6W4uOS8HDuPHa069YKVKdpAY3U
GWQo68n97/avWDweZz9Cv1yoYkLUROE0izxvGtpDqQ1z1AgREV9H1ueFiImAnSexjTbobctXk2Bi
j1G4BMhd0DHge16ajhsOQj1DzSLQUWqYj4JE+FzWziZPyjzkhTZhnjTDIGfRO5ECBorAS131keL9
iNdbnoa0GyFjr8xJ6vPY0n1oxvy+/RMXQ+HZ5kh1HU9pEf1SOFulfHO6l5H0ocLWMHGLwQL9K1TE
MEOL2vXlNmBuSjPA25hG06h5b13Bi6Peje3r7aV8DJBf9CzF4RUEYqA0wky0PE5Y1zbt7S7LoqQd
6gMtrOG51fgQlZggOZR2a/pOD6gMyTsGFXXgWoDUctLZ2lTmFFu+7szKQ2VrMeByyN6pb/O0iNRs
Vv/TrbLPg9bW4whRTkWBipZrV+DSJp37iuSmlcFIDAZMuKnTD6B2G97apHi7vUVLX9vAiYMSJmQm
UFa//BDxlIz5kM8ILcwb8MRJ7cLdZbqizoFullW5u21u8YuAtgPfBTMRYByW3jqeWlcCq44nFvit
jMek+JJOL5BCsQgGvAOu+s4rqsGbOMjSo5c/Z9YbBLnocEhW5ggX1332O6RzOKkDbzIHt7ACNcl2
Ik+Zah4TOq6gEJc+oeBDRf4E+kRwGl5ur6PQeoaeahbpepbb/tCimR2UEBVYw74srefc06UEhpZp
qXdeivWk9A3JxyuznaeqsDe3v99S5ETeIvQ7kCshjl2uB5UFY9Qoythq2dB9rULR3Wt4FZa0Gp9K
Vx/BxJq6n/FRDU8X8OZBmM6W7iXF1WZ0RDqUDaEA8SseFMvaGB1pfpusTdbUU5c2Et0CFHIgU4IA
JX2xDLqFqVaZWWSBs6D0MUWBtvTYqw2kqlKWBrf3U/xtcoASCRPKDYaobUjHbypqU8HbDSl2N8Wb
xB6GY1uDQCDrSLfDvz+9lEVqbpy2szK/67J+pfSwtFrRSQNiBUUl/HP5PavBqpHPI7vJ2/k/TB36
0zhuBzatVBjWzEjL5F6G3XRghrhzpFr04Obsd6I0K7v58aiUt/N8OeJ3nGUwaqrH1TTCTp8ewDVR
glKEbu0f3uzrbxn1MZYgCJDT7RqSanF9UFaF/BKqRwhsl3arOu//z60+tFxNoLag1DRkA7hDUqM0
1yYPlw6hSH/RznZgzpPOeqXlU1noyNPqDgfczfv0zTHgO0CJde6Log0gPNdRi73tqkuZtynwdSh1
Yr5SDmWlquVDxVscjKqbQEmi6wc7Q5SmdC5Dl/d6Et42uLipIOUG0ACykKBWuNxUt5hQQnKQpaXQ
epnd0o9FR0tZE/xdMyNFl7Z13aIukZGmbe4rKvXnofC5F69s35oZ8VHPXLMvQNiuNkircgUJJu/C
HgTVpbPG479oBrcNxvRQpcXJvjQDTD1vC5vhwqliowKPVGw8pozqkS1U11fO21KBAOVKVAVRmcWc
jBQr46Qu9ILiMQblUCAuaYIxClNRgqLn9EktYu0FUAEWJAoKFPf7BqohwMyiymdhsvxymQaDyIM5
4aDXvZlTPyFuPgWsnum3GUzu7ic8EYB0gPkwiYgTJyVi4PKwbJzsNCr0Zt+0I2bCkm1WrWENPsKE
HL6A54E4BySuQRAr7eeYVTPwUOgU1d+70Nj2O1QRf/Cg2/SPVTjt18bml3zlzJxc7mYG6XrAP2Gu
ioNhgj5Wbj3Gzkrtas2KlGmZmGgaMAKSRmiIfgV7eAisXKhW8coVs/iyErIm4OvD8+qquViUSAw0
sLpE3bi1d842PRbKvqq2WjQflR17qp5KMJ4FyiP7xOv83LAUjue+nByXJnhkqJyGJkCem6ZkTtAm
ebbi9uKelB0E0DIsEY0CZJXSXhZNNaIqhVg1TsXw6thNFjS10e8/cbjQb8eDCf0QPFIvD9cIcibM
dyPSt5URZn1+tPUSSt1rgqeLtzUKRf9rRzrEQyUa4WDCAjA33mt+gS7SW3HyQCHk+lBKeChcnxT+
p/YQAyZCc0e8waU9HFO3VefSSqMc9WJ/bthDWuu/P7GDZzakgMGmCnvrOin4oLQHUFhv82wKSWd/
4mhh7Od/lyKlHfUMsuIxgxkEPlCBNT4BOSGY5jafWI37AaPByOoVrjFuprIyMaoa1UXCt7njFEev
55YP9YD88BlTgAPC61Aelbk9M2qWtpKTNGL69DNXtD+2C0kkHaWI23YWDxK0gv6vHcnFh4Yoald6
sOONr6Db+DWP2Rqoaul2RIkHbVtNlEPlGQE3p2PTUROONk0PxDDAFMK9d2r274pdWr7ddA9VZ5Qr
ecbSyoDnx6gWmKKA65d8gqEBAa1uO420unL3rCDfDCdZy3fXjIg/P0tmNKUoS27hDBlm7vl4zT7g
hfH1/k90vhBxr5zZaJxk4ursArkxWw1k/qAX36ifKVqfG5H8AHVdqiPfxeVkWVnQsWZDVZeufBLx
S+WoDVCbmCVCxg5A0+VKVNr0Lbi002gcya4i3DdpFlDd2N7esOUb8MyOFNkcNWUVqCxTxFPF82kR
WJUPciIWVIEbsnBKNkm5YQfykG/XniSLDnFmWgp4mckapRlgOm71B8dB2Ab8tPjE7Xe+j5JrK5MG
9mgPRvCSDLT2ZwmyxNtbuLwMD2AZEDPgapBupKqZASNV1TTyOs8OmWd/q+J2jSR1zYiUL5jM8VJ9
GHE5QLH3G83NaZOC/nUlH1qzIuWSvTpCiHSagDoyCnyV9lDl091AZ5TxxDUqWNYxOyn3JRRV5Zx5
sNHGaGVhugKD29OmxBwReucrl9BitiDo8dGLwVzoFd6Qz0mboaePBbWhQgPUZEeIlof5RuBHuX5U
0NoPu0AJ1yC5i8f3zLDY6fNAxGIHrLZIYLWs3qfDcU4Ck4zhJzzvzIgU7biS9JTNeGLMXvdHmcy3
pChW8tRFjzgzIcW6UekzraqxgaCaBrkqCFbXBkPXdko6PmPTG3ZrYREQJQnSKQv0hIKHdK0nd20G
hESo0Am8jC0E/y4/CErxuoLHLRJuUBP9YUXvud9VZvL0wcD8U3t3NqyjXQvwLqq3QNfK49zd7HYW
IM04rnzW2yB1U4JHZmW8Tlxx5s1tNxA7dHlVAL0APSa8/wASvZor1ErS6eB+yCPPdtPvheeyU2YR
ukvATv9Y4HQ9DBT8DCthT8QC2aqYdwUuE1N5V6z4mOO3ueICwVDO6IENZB50tIkx0hjogwUifvSA
Gg86CpOu7rxBHfmBlJzMK79C+J/0KwTVMpriALohsEgRCyRhseMB3RtVVfLqeRwjVAP91wGdX0CU
6e7CvJhjR5EEZWUQUMiwmKzr3WSI8ZIiSUt+dS6Axu9V7lj06+0PurC1YOxCHVmg91QMIF36KliF
MxeFY9GJT6zEHydLPZLUmh/Vwms2SmazjR3bauF3IBN7Vs16frv9AxYOC34AZNnweaHgII/tJbx1
4mlCp22wiikwh2nwbYVPPsiN1mb1Fk0BTQ6WUEz0oJ59udZ67LXG6IcUQ3Bju+MQUA1mEHPv3Ni9
V0cECD0MP8FfBS0aoL1SLNOBRInLrisiIzYGLSTzPJlbt+3ctUbldRJvAW/gAHaJ/o0AAlyuyQB7
B6CsUx7l+RhSMmxLN/Pb7Eejvw2Dvhna+eu93wuVeNyrePzoqLbKU+4Z0zuljgEGpM7UJht90qYU
bA4qLlSQZetrRCxX5HLYSczyoH4HIirwochiWGAOy1R7FjD+UAiyQ5KDPwLauWvC9IuxU58wcOnz
Zlse0yfvy+2lXh/4S9PSgS/MzCFNDtN8QKvJN8jA/4BaOdtVrTa+4k3Vvd9rUCC1IHjnAuIPRJx0
k5dqBwgtAf7cBbIe5fmdw3K/dr5ha7a3LS3gHC5NSX5T5HmF+T2WRylHXc36h+Mw1PlPNFSLroRN
/q9hj1ApXxupvFIS+vieAqSLGqJA2Ut3MDGTzMkpUHDZoTt01h5K16CaSTdKYPpDaETVoQrddKui
wsJQVeSARDe+EjYrt+b1uRGCcYh4GBUGZ4Mq/QzTSc2eQ9AgyvEi2OLK428OcxVgMMs2BKBL9/um
cFDdYXm18pXF1l7eIzCN4jDOBJBcV8wvtZfZhI2Y4OFWUmwLuwcZrdlN7atB7dVZv0VjuD4Q4aHe
BfTfZXwohealHTs5cNkVh6B33nl/eqay3QRoHVtJEq8PDGagReMVQ0wgR3Gky4ToSemCzQatCo1S
3xy82Q6b0UaVruqKbjjFU0pXTC6tD0gdfEQdDo2q1eX6UHE0Ks8SeKvB/FN6Az0alsIc3wU9S7di
Sxw/+cOhvC4+GyTFEHUvbY0dBwdBhwpuiTlJDhQOz75rqEOuUSIv2sEICrojgv5f5nwxJ9MYTBsF
21K16wNzk3YTl9RYQRgsWsEgMIR4gNgHcv9yNb0W93oKNElUWIlydJWBv46Mr3EkLlnBaxVnHc8v
jGVKtYVuTqFv6KG2wBlXel9tK/UdEw4s39wOaEuuh4CJxxegi+i6SHZ4nvYuwJdpROI80GePRKYR
40oa0/EhUSnZ3Ta35HbwOdSxdMsC56kIL2dvrtQtgEkpkXRzxspig3cAa/zaGhjkEXhlGiurE54l
eZ7omGlgQ0aJBinwpbnJqstkGCiQVXZmgb8uTw4cpFa7zh0xXe3w2QHNACufby/yek9dCwVVvJ6R
iEKVSvKQUm3tzug85TTPyRQYvD+itbrpSNzva4TIwyesof4kenUgUpQLg1lnKehumsqJlk4NdSbC
pwe7MLp/mEG155o5w8o3vHZNJBYQiBJs7oARy9GqmfEuK2tUImnnDWlo4r6fdq42sDW65Ouv90Hk
hjoEkK4Ggsfl16PtNBjpgLwTFYJXSFfsNFNBx3+0Y3/wpsM4j2sWr90TFkGGhSvcwX/LUb8hVtE4
4E2O2noYH5CIKqE+uAJWC96+259taRc/FFvwIBKyV+KnnJ0EvclYY4s6zuz17CXRhjz1LWgt3x2t
IBcp4Hgo4n1cMpdmuq5s4r7qAchL4vdKUfDo8/Sf9y8FyF3Q/iEkAZ8vnTKKZgUzCQoptVnHx1yp
yCl23Wplw5a84dyKFDriksRIeWFlTv/R6y4BL2T70OvvgPDUfj0qK6Fj6fsgfRFFKZDNYTTtcuPU
ZuzrESV2wUdZs72qly55cqYZHeL7dw+0iEheUfGAmLm0rgxD2VPSYgZAURiL3BrU4+hDc9R477cj
kKn4UCDsRnXvckFVZY9DZRiYNeh19mSDneoHm4tqZSryOvZhbhjYFYyGANUM3dVLK5i0GlKeWUmE
uVfId4PcfFCTfWukjZ/1+opzLxpDoAUfIRoxpnwVc/S0lLafE1Tw+jmwIP/+lAGUupksQ2FBDsj/
l9t7uGAQnCZ48KNMKWK7dFt2szMa+dQnUU9sSNfiZeObvRIHTsLrcBwBer5tbyEeiVgLlKsJPiqU
ay53E9yV/aTifEUWx+RfXWRbQXIZYHTt/uI1Sr3oZ8EvHHEzSyur0iGP0QCEd5Qc5dY2zp4swvn9
V4coKKtCdxrASXlq12i1oXEnEkcYxYakDMoHrp6r4e1NWzi5F0akk1tnRVMrsxejMmKX/GlIB8a3
mNAa7uYYBJhDkGajJ4d85qqpmWNMMzW7JIkqN3eLsG/SXN96PNPuBvPBDq4lvH6AKLxqOOZ2MvDa
s+MorqK5GPzWAWHdmmjXkqsBBYMXDy4joDGlg1tx6EypbR9HdTm/uK32njjt1vH43bkR1iLOD2jn
RTVEuvaIN09gfGxiACPzHmWktg8yoto0pKxre0hVTMP7bXdYXNiZRekMoU0ymzlv48jI+mMOjS7P
6aYd7vdie6ch1AMFOShsYeASo8yXh7W0yzmzq0E5WYPlm6OnHDJIV1TjsKZzLn7xRVaLZBbYOUGf
IArX8qdibQkwFB28k6PSIzBU+raz0je7gkj8bMVr/KBXL3488vHihygj/tcADOdyWbxHtR41VefE
MXskyOF/DKw+tsZwJBZw3WDAtIJYXeubXH01YRUBT+j0gbVBbkGB9WwumTrB6lw0kB006+0A7bVt
VeVrF+OyKUR0YOWB1ZW3M8UoMNi9RucUMxpwshV02vF4b9vuYz1/jUhBCZVTNeMERjK1C6Y5Dmrr
x93uhx37a0H6TjhvLO5jWJjZF6/cp/PbbK0c3qWdQmXWQWUdsECAti9doYi7QuMzTOhpt7cNEnbM
DY2+29+/knMzIsCfpcZdiTmVoYeZaep9jda+oX2pVqcg1xYj/vzMSjFwB3yjYr/65NHt6/dKHWmA
R9PKaq7b9/j04P9GngLyKMgTS5GVM1vt+hSuPATWz/qL9kg1vzmlp3kHTtWQQIfRbzT/E+Blya7k
coVFNYxlwa5eekGcpb6esmCe764kfZgBWAmVSWBT5Fca8jKnqVHpPbXAu+MJYzzZlfZK9GmtZL/4
wXA8BSMD6i7yM2NuBi1lLnNOeAM/OPTJneqNIKO/7XzXhXM8a0HnI6gzQYl4hbSdkoFoFq2UUxdq
2yQojlwJuPVErScxN7oZj8m+eeP5hhUveQ1SXN/tVy6SqwRG+gXSi2CeMIJIWvyCmvZ+ahiBO5MV
p1w0AUQ7qGqwWpRGLp1fASvyYBOqnAqt/t1b+ZNX3isahoYnUiLk5RrGOq/pvAiZSiV1LXKq8iHK
tORbMlv/3v5WC6s4NyEDcGgNLUmvgonM+elm3O+HX58wIKj4QDmAHpvc5Ru7ekybnpBTn8T7odU3
WTGtfOxrr8Y24bkkLlf0u+Q+XorqgF13NjnxkvsYKQKnAPR+ijURw2u2GvE5zuxIX3zWmGKYlQux
+bHzwri2HmIQYQSqC9aCyakwwkQPnUYeTKf7bpj1F7tMH+2420KMI/S8p05j+2R03juv+Hl7j5c2
QEMnFX0N1KIhknDpihg+0CtEKnJSQVHr2TSwpygDW9H/nxXhSmfRvmlULWZEJycbbM8W/9UpQ2g5
azPga2sRf35mJfWytMZbn5w89kKMNyt+8ZIVl7wGk+NDnu+XyA7PbCRGpjdmD6dXGv2X17LtSFTf
rqxdisaTTuPD0Fm7ZnYDZyyPSTXsuzrZOi7/hN+e/wyp6DMpNUifFGyoNhf7Kidb224gu7umTyRW
c5nrXq5Wdtsp5nisYkfJ+LXp2abiJzs3fahmrUTEpbh/sa9StVEbc2YbvUFO07H/l1B/iGhY7cwf
WpQexk2dBt17AoSdF7pfB2fFO5cCmRAARWdPlIJk7DK0QIaynBVyovn8HLvxHmo+K9/r/7G+vzak
dGDEvFE3GbFy8vbOE8QHm/ohfijDJhj33sYM+Z+53DH0hCP3mxKuYWYXFwiyVmDbgSMAGc6l02Yu
WAitEU4LFfExcLkWJjpQ2rfP+PLRwIyAqEMiQZXLC7NuDQabVfIh/AnVDyOMj0PtY9AZKvIgfCiD
NQzZ8rr+WpQ2dc4HsyETLE7dLzDj+NNwP5penHcMvyG1gr4zhPYut44YYz4atMfWQf1Og+Qu873t
uLci06fvxh/tVP8uts7h9laKY3V17P4alW9WDITVM3E5Ahn5dyKaP2VvtgfIKS/9rEueW0Vfcc/F
c35mUEqSB1SQqa5ilblTv7o96IX0BmSxxkvMhhWI0DVX5eWOyirhrOh43dewNQTTxgxoOD7YB7BP
BVpgBPQFY1z3kltIBqUrjqRo5Q4FDKoeBjuSySfJQ+oJFhIW3P5ui/54to3iz88uh6YYaDaCNxwK
1tw3IBCGA7HypVa3TzrLEzH1GHor5NT+1Cpf8Y1Hbe+8Qpz6BLKhLipC5cfduHRpA4X3nC0Lgp9a
7NpwR4g2Pfe28aSm/d1vW3HMgDnCERPE/NJ9BuUpZR5zmABBf+Cpj3Vdb2337jf6pRHpNuvRU4vj
eSCndDb8GZroCrZsHtSVQLh8ev+uRQoZHZ0K6M7B30Yj8c3qvybBxKD1UpJId//p0rXR6mVzaJyh
hYyeuNzBICnIW1jZkpNJC2/fpgx4CVY+NmV/LGKkjdUMpqxpKFdKKoshQ0Bh8PAExkmuRnTIqaF6
xnCMPeUhYTtiPVpTfLD6tdzxqvMkvO/MkHSoipaqhE1Yn+ABBMVFWGhzqFkQshz81FrLBa6pFCRz
0vka1NSwbdLgfIXWE698/c/Iwir2SwNwH/wAKJ+6dIumihMoR+OPGpr7tfC/tmLpvPFJBxplxhGP
2buW15ssB+8gOYDezOf5GiP5BwPr1WVztr/S0QN7dwogLqzR/BHlPYwr/pcUuLvrlxoqMLz1S/tn
36Woea8psy2GyzPL0nlkKC6Z3QAXygjOYv5SpP/djsera5OOIiCSINybYUEohFevzkMS5oGxY1+q
p7WPtpzh/V2NjOVolUYhjoZjz7/PW/29iDEikh7dwR+/5UH/cwBb1K8ucL+Vv90Ywj4rQWfZZ1Do
QnlGkODKN7ihMbNMSrxLnNSvogyZkEv/qea3kq4hihcfs2hW/a8tKe3imc71zkGfWXtS3pzv46F+
yk/FENi+FvCIvuoh2Dh2bL/GCLp8950Zlm7yCqx6Stlikfqu32hhscmP5ACtiGAI82c9TN+8LysO
JE779eH4u1Qp+AAfmhSaVqAEcaSH+iDSlaz0zefiETJJ+2Kr7r3DGhvI9UzGRwj6a1QKQTmo0NFi
wDK1J/aH7NQNYP8bEtb75vv0vYya7bCfP3P/nu2sFHJm9IS0GiIrp6Ke/Fz/7tHfsffJ2Pp3YVKo
IXid27WH3Ww2/Sbem0EhZlt89aR8d7b50dkgwhW6LwZOaO53w4Huqs3tL7occ/7+BCnmZNmYp2oB
3+267wp5pGuqgGt/vxRxWKnq4FLD369Awqhnpq9nayL2CyVtoJqASkNJDOAqwNQu8zFnmhy1n7CN
bGN9p8/eNtvaz+muO87BFI47/aE+Dfu1JHDRKwHux/MYkEVoV0g757EuL70aVruQhxBn2dIwzf0i
6HwbX6x/07/F9w8J4SSc25RW2jU1JNsV2Jy6zidtVMSb1FprJC+d8TMj8mtrHpN+rnmG15Ze74ze
/Xfw2i/ZiLmC2663lDGd25FCdIWxSyOzKTklUP8szSFwQAcVFxyaDmuqQssfCw1ygArQ5/fkBh5o
l6AslJveycDFV7yit5uFJDR2zjF+njf2Pt/GofKJd5ZxZlOKITXPWdykuncCL0aVxn5lYPTcftPs
w+19XPT/c0NSGOFM7RQoQXsII/VhfCyg5rpvdt4mPjQ6LtnpQDf0pe7DtQbcYoXj3LB0BCiFvHAK
KYdTH4BUNmT+8FskFOLpOkbq3lpZ6AceU759gGDEf3SBIpOLs7Vrt1B1mL2TKu67rQrn9933Lnkk
885NA/NrS7YD+IJDJdC/DFDe6oLBOmhf8+9Z4afJPzWI7v6Hsy9bjlvHtvyVG+cddTkPHbfqgWSS
mZLSSo0+9gvDlmXOBAgQJMG3/rf7YXfRdbpLyVSL7YqoIRSycidBYGMPa6+VhTzZ+mLvnpg332t1
K5ZmOumzN/nHgsrYHPOAD0hxyjT6+EW/50vfPv7qHvTAOpwa4Lg9ajUNZ+e62+yuv39O3jzJas9y
x8c0uYsV7qNx19zLT/KuSwi4Euwr+qPeU2iZbeGkN22utq9TFZbTD8o/5of6MEf8BBD/9+bJD5c3
OLYoDaIdmW7ce4unXG+lBYYBvkUTIz6/ztSbHN4zU48h3UXLyZ6r68oq0vu+dbUbrbf9P0GPcqvX
FrZUOUn6RUiMGWw4v8t3iX4e0lMIA/+CUq3eZWqUxthKqh+LYQ7Y8Dx0z7+7WRYDS2ty6XhdNDIy
IViWZTDguyUIJ5/UsJHwXkbYQEKAdBlXH8bo3DUH0NDpKUWbXzumsxbp9VenhMyBA0YNV4/UVj3k
8q7AvYcuqwngx1K0XUW6UyZ5j7FS7eh2yD4L7xrIs9js9D1GFbbmFC9fzbmt5fdvtkYhlWSso9oR
NNl7zeV3Qi83cImXawdELzpMLuBN4Fxe50ZNDclTlUO2z22Ibwe+bAowQ/q5k0YSUzvFjjFMaAZu
OTVb0LpL0+AEXQoUaCuDKcBbJSu508ppVhlOOMCd850/KjoczGzuqk8Mk0viwbHA0X4DbKtwfrsc
CM+NoSgLvexfuI3Vwk5cCZ+Wy8JamAyqmxrEmFuQz8uDDRvYKZggwLm+gLvTZgEVetp8rDV+r9G0
CJjTX3l0SLLeqAKO5k2pAxrptNZv3/eYJ4GgORBr+qK+o50/3lD6qnIHZzxWQMZfT7o2X+Veh+5Q
xeQRwhjWxgG8vHUQzoBMDyDaRa1i7cKggVFDgqsejpCbgcRJTe37NnX6k2IN//NjZ/Jeigv6Tuhv
gMEPneELtEPRQhOqpD6K1KB5Fj+zvcC1IItEd4MaLQ1UqnfNLTmxYffb/FHAGS50wYAcWnAA64mC
yprQix6Vd7TML4OCNIH9XG1R3LxzKJbxRAz+I+MCbG716qwRitMD4BzHtkgqK78GKdy+r0951waj
Md19vJiX/gWcD5C9B/UjJjOg+XW+TyS3usJOPfdoVjcDCOeItTU4cOktzy0sZ+SNB2tzo/Bt5rpH
bcjA4/44jN6j0+9JayYfP8o7++LM0lrkt9CrJsfEHVAwiKuz6+7K7QP66t6zz0saBCggmngRO9I2
2KwvXR50mIaamA2gI6LBdXtttApIa3HLPdY0sG/9W/rJjo2n7qt4GvaLQHSa79pvvA7SAFz2yWaB
6fL04X7FIAMGDQzszXXSOQPfTTtX6UcTChZV4LA2EOzw8fK+awNeDDhOwNsuyMa0tCuIQUf9yO17
hQyirx5MEDD+rhHMZGBsHCNkgBdhSOh8s+iY2MEqjsPR7lHZTUsrDYU+mRF2L41+29TCrgoRAxMB
yUVXA3dPKpvJGI5g7g1NjlFnqBQ58/d/xwqUavBeUClf53qtnuZOVuvD0dOTdn7urJ+Zdv+xiV/D
e+fhI0T6Ftww4IdggrvoIEM/3m862CBE+UmPothpnhQEOyDzvkNnG4W4nvPrVjXZYVEizgJcG2iR
OhULEFXBjelNU+zMHgKxjlaxsDddGufCapKWaF3sdLyJC16yoCIoP6lisr60iEWjMnceZ9bVIR9h
GDRw6SE1ZxTCHaoFUFAgofRaERGzZ1cFgaifQ3vtTjCm33AgizaW+p3YHeuAYcplQgmEcWvnTEbN
HaTAGyXwY7ckYHFzNV17hyzJDn5CrvjXfwdJeG5ztWFZkVKzH2ETGILAH549nQcG3wLPXHppWIEi
NtBvuNNBrHV+LBrKbLsTw3Cc8nSKK+WSm0z2/cYJv7x4YAX8AoDsLyrwa7hih9pSC/gqrIx2hFbm
TWY5f/Y6b6LMYnVYULGB3n/3sf5lcD3JWUypTnqND0e98bXQ5fKVSO+3i6fLQyHKtJHeoH25Wjov
q5yRdh08ijEdB4jP6FQvA+p1vx9wgf9h0UvA/AuioFUO5fNU5yixYCPMcwB4Ohjc7ggv4Iv1jcj1
0hGD7BQaoAvi3PAvHFcN7IFucxdS4kRYIa9KfZfnwgwqLdsaEn3vBQHDDktI3RDcrapiNiswazvA
VEHzKvAb1QR2bj987L/eNwKUrAPwtAHVp/PNPQwmcYRtyqMrSBVmtj1/F7UD7ZxfZv7zZfpf2Ss9
/dMhin/8F35+oUxxUOT2qx//ccte24eev772x2/sv5Y//b//9B/nP+Iv//rk6Fv/7eyHXdsXvbqT
r1zdvwpZ979s4jss//L/95f/8frrUx4Ve/37Hy9Utv3yaVlB2z/++tXhx9//QGXpzVoun//XLz99
a/B3D8O3+vt//2/+7eJvXr+J/u9/mObfANpf6B+WUT0QbmPzj6/Lb3Ttb8hK8B8TwQpGjvGLlvI+
//sfnvY3NKsXloplohCwSESEgsrlV671NzC1QisGHV9vYbH0//g/j362/P96Hf/RyuZEi7YXf//D
Wd7rv66thTbaBtUmEnYHt83lPuaNXpq9RhgGZA1tr7uzHlulPj8Pms/dAMSmQFi2FmgDCVXuiTU+
6svMwCUNVjS0tVgq46Yo592oSxAmDp3hnOhYsLidgGP05qa+gkCKf5zBLg5anVLFKHJA/comXVeE
aKDIW0eWBQkLabXA7ohq8sNKGO7zLLAggcas/BsGvegO8qkvWie8OWyJo07VxOZDPqTeQ4mN6+4M
PIQRZoawDqPgBirHmnga52mCxCWRyowmKb0u8Eo9BagBdAlx2ulyp1VdwjEiEnuQUsoD8Ew6WkwM
3l4BxVHja2ZXObObY04QN2ZNfp0zeXBqL6x0rQ31Oh+CHMO3G+5yiffPXwpgw3D9C/cTAoqLOxQk
R1kLiFMyC1VGAziSXtsKbNe5SGcIiLvpE3W66yGnW17tV4vizDKCDvg0TEhiHGDZseduYJS+n6Fv
4sTWbOu3Oq/pXep1HMIvNY9U5ujHqlUgEmmNIQXsdmZ3KPpg4qWdxr7eF1AnfrAEAd9P5qgvRtel
X6fRqpK+E/IHFDeZE7lmKj53RuntpeodGvi9Bi59VfYl0PI+zUNWpq4b1nm1xM/jSEXojq4WKN+S
TzlEy645aiVHl6RSBJSY/K5yTERT9kz4k5di4uNqdERWR95cUaDRSFFCe4NMn1huGTHR6/JGV5kI
AQXxIpcZImpMMmD0eBi/mpxZ/J8e78zhvT1hq4AIJ2zhZQcIBHOLCB4utEAQCnlOVkL5EyzL8dTV
TyWAhWrWo8lEKWIw86QdecKUu++NMm4MYOqNxk6csr+uGk/t2741ojcO6i8v8PY7nTv7y6+0yjdb
SM15qnCyZLbYpxwtxtHUk49NXGzh1VOvEk6znRxnkjCh9ESvqrCvj5k8ttohy76gTbbxQOe38cUD
ratnfY7UwczdLCmagI838ocYNyKLX4oE5ycDyAWkXJhn88H/vS5u5r0DedFMyxLZOQgyzfzZNh2I
XaYJkMbwnuVD26PlMYC5SOgHDJofenfYaaXYlZmWmA75xFP1w63QbjJliH7Gl2yyf4K9hQV8riIX
3OXRZNUxlHhD30mDVJtuIW6eKG7eTC3aF1qViOqFKfbd6ud5X7AMZJQoXEQ9xOVtl+xmWR+anPhh
nxrgbKtKUIVPjx+/1vcWGmEPahWgwkM0sopFcMZwX2RmlkDulBZJ90W48ccW9IsbCTvnrYnl929K
FbSvlA54TZaQ/Ry7cZcMAdz9Qd8tHbkt5sBfuezFa12guMvkKhzuap/mac60vJhxFGwQbkqQbXlj
Z91WBoFsD4tBePDgaMNd2eiR5dUPuv6nKbqrcSqj2vmTMOc2b0SAuesd+Kx2jfTMAAQNbQQmlJ07
TD9ojhNcwutseJXLEwyhELwDNLiX2d61ny4l4uk+k2ZcE64lri+1A9FNhCj/uQoW3rqJy5cNIxiB
hQszMLi3BrCRzqdG53Ez7s2hP9R5kV6VeV8hAS22cqtV+rycYMjYYl8tzB3vTHG6xGd1VUE41+7c
IQHM/YV4kHoFygPwKhMQpXDO89tqtupr0wQIwpoxk+anBRASjJLHeeJpCPnd71C5hhwvyBFwFFMA
WZVlPCmVP3VdOe69nDjhOLsKJEZ1jWq6QjTg5ILvoYxFfwD3YMQppXYVdVA1DMd27ENZZONVruEy
IhTzGLmrdeCRMtqTXeXOxt5/b8FBg4gxXRtR+MVQqTJy0yVaa8adGqOiRmfSJM+TjXjp4xd7Xg38
tdhYbdDqLPRKQG6b50esrIsMnS1Pjyen90PPz6vIKw36Oup6GneYst9gAF2ihvNDhmKAZaI6Z4JC
4iKnBaI1Y6iN6DEGCe47EBGq9il3axBW9SGwrj8/frp3zsZba+uEVqZg6mGlocdttnMgnaftP/78
d97S2eevfGDpu2PajqBuA2aA21ezCCx/oxv0vgn0gtBEw1TmOl+eAFjNW2nqceVVe+jfxkPd7a1u
q2K6ZWYVB6Sp1Ygmt/VYmlCEZHSvmB2koNn8eMHefSE2xiJNjISjOLp8jTcefZrB8eLUyCxSCqHZ
nbU1j7gCMf61n98YWPb7GwMN2M7J1C4GjsAchPr1cF2EbmLuqoetqcF3j84bU6sAWUK/Uk5o7sfw
jlEjv2rufKfJPpxJu/t41bYsrV6OsmsylqbSY937Bs4QhOzQEQ6lsbGbNxdvdQP6lMwIlbF4YmfG
w0P+kN3Un+xwSMa9vRE9rNgJL17Ump8Ex59kk8Iz0S7UhwckViKLTHmD2N9srqfXSmx0xDa23lq+
HBfK3EmkqrFw/6xztKER9H/8mt63ALzXMrtoocx1vvdUg9YhirbAnnh6GyhnGeuZ+9+/iRERLhrv
6Oqh4LRyObgTbJl7ox7P7qEk12S6ldXdx8/xni94a2IVdmng0gJJEkxk7gOflynHh5FsYQu3jKwW
K88qIlgBI75zb7osciuMl09bE+3LyVhfN28fZXllb9wBIUjQtRZWWozJgf3B0iNb++62z56fGHxL
vP19a6jvLLQa6N2tzs+UirmlmP2OB3e64YZU0CQQCoqtGSjJh/IgivmHm/raxpTQxVKCOBVtE4R+
IGXCLPPKPXiZ8pEa1CqZ+ZTDM2gvs58j9Cnm3441V5ZWD2hbnClaVirRZrGrvWXGZSNZvHgWAzAA
8NGBWBsIiIteco2eqCCG1OM+f+q9QJj3w5Zk1PsmIJez1DYR9Sy/f7MnJHAvs1fCRGp6YarmqDQT
S25hW9+1Ar5uz7NNSLys4WgoFU1dW8GKyQ59AdLePq6YtbFa71wMS2cafCAQeLwspmfMcecSGtZx
ph0HFbrNwccjbYmvbFlZ7a9SInaEfQ3cLVUw1XcWhnlf/Y2sesvIamuhclZjKS0tdtDvED+LNJZo
d5XfP3ZtG1bW1YGqhNqtN+NRVPWzLDHqQ0P6oxcbB/KdiwClOgS6UMYBpGUNSKqKeuYYatLiyXfi
gmlXlG1lSe/E0WcmVo5taLW0yLMey1XNu3TO7szuy2jTq7Is82BI6UbYvvVEqzMzjLTA2KPQ4lYm
xXTntb9Fj/YrGliIn9FNA68XkLirz5catEIJxefToo8aKq6E774Iw0dBJP+r8fD/LMO9+ywowIHW
EwxrF9QwrPHqAToEWuySeMC8+dYM1q+caXXpoCT/LwOrd+M1zmTIBgaG2IzpFU3kF+Nxmfcwd+Pe
fxTZ71cAzuytFs+TBijC0YeNPQscCMm/4zDPPn85VG8cZt6boMmiODQoqYOSag76Wn+tSfH7kc2Z
mVU83UqULkyJx9DIrrXdsDDC2tvCr/8zc16/HRQxgM2HtoF1QezmdnmmeSPiQNITDolt5NTkysdw
9E93FL15OxiZuZ+cyT/1Zjne9dRnMhhzalgxhsrmHc/EyZ9z8dyUvXswKudrZ+lV6BANLHtmcyi9
cq8mNBOq1JYxVFxQL2Lcop9dp5ERZoSvMzDH76Ei+VP0PibZ00wdAOtDHMxoo30qhJEFZlm7GGX2
amA0uV7pHfp8eeYmObVBwdPrpZ7kugG5Ml/Wxq0zzaKHygUfw9yd089OURW7ng9mEXid6u99CJ/G
LZLGZ22YxUs1VZTgwwvTCCyzxeNpVYkBXNsGB3FQSeIf7NwRn1VRUefKABnUU5aWZZin+vx5sIsm
aVhZRdrQqmtbQxoC0gOQWrqzmNzAtVl16iiaXWFKRb9zesw7arRurQgP0Dhh60rrZBoz/ZP0WZ5Q
4NROQoAU0TXq/diW06F2jSQDRVEsqqG4kbWSj7lRWgc4ifRQ6OX4YvR6ZoFBArXZ0AAANwSocI7R
HKoSyyqLxKkLfY/mecoDlwzzn77XidAxgYyobDqkATNTaB8VvKiLyG3R5ApzRRWDQTKKB693su4g
c6n8YOaD38azbLKrSXhYHlpX6Z5Bpvmhg1ffOxAOP6HVbX1OGdEWGGGDZlfToN+c+c3XltdQQS2U
oi+zA6J+Cpbf/ktZWSTiyovqyieYlc8K9KM4HT0Z9J1nqqjsu592ZmNmWScDveGpw6Jc13nSp4V+
z7yy+wQMiPbAbC6iucmmgNGu2vUN9W817qVgWHP2s8bFg+XMau80ulPtSZ7XOyHL9s9Mlz0PjB5C
mcDLOuCAQ57R2C85+AOfmO2Vj5XB/WrvpQ6JbMHseGBc3zX1aPOobTt+b5VM05Ou96hz8FSH1lRN
JfmO4mp27wxzPeBxPPfZxLxkyLu2eUw5pIND2g38Rzob7DErNJPscaV0d5BRmHeoBfK7yUqtGHij
OkLIDA7dioddOaMzNPlDO4aD4QwPmqw9FXRDa+ZH4jskjyFRjiqg607esaxGtwJfA53neG6knaGz
4gxj1Bn1Q1ew7gdmql1UYz1rV46yjptyql9VrlunCnjXe1QH0zZU0PlyIrtg00nrtBGvsyY65kD8
xmmwvSfQQLeNgo5VX7Y+Zl2b1giZ2+c/SaPJTxWa5tesM+ZkbMFwh4HQweA7iAn5R5uX2Q7pi51g
uAvivLmGLDGrnbjWyjrWhea/cNPgkZXNz7S2nB1Pc8xetwpzEzRNA88i2W4gHJMbnIKLcK7CURc0
muFUghGVirgajDQamO7tbA/5BpvtPg35kLGkU5oV5FBTD0rS9gkgLdZLy30SAI5qBvpUfhdFg4Ju
5jhDIqa8DZnKy/uWq2RwQa6Z62kTqw6CWqlrZbcKFckXdxDgX2Qswx8Q83YyB203F1bx4DXGBGdZ
1yok5ajqEH0SgL8rt5N5DLnA6ns7Kjs7tMSvbDT/0G+OOjFzJC+pcIbQzRgdX5TRU1IECB662xkM
91HlURFXFma2+7poA3v0gcAs6SHj6CK1yFmvOWB3YzjWOMtPqVMYDwMhaPUpwJVPFGQKVlDQnvEg
84X8XNaKJXLmEFvzx6zf+XoJld96GvQrXdfloa2Eho4MAqz90BvOdQEvFTTePEXFLL9LQPejhoxV
0tgEYI/O8hMB5YNPkym6WCDzOEjQZAbMK+7ajBqBl6ffelv2ccO9ttq1DBjMAPuINqi35bMRkSlD
GdGdeJE0HWeh0TVlxDsveyacmWFG/P7ITTuPgLU4DGU3H0YMLYWUSfJUGPVwDYqb6Ssbqxz8q0ix
bhqmNdf9kL/0I/Rjj+MMaqtQc0w9yIsFMGj0mIVzSxSvgKM9jKn5rRtc8rWCWuQNbcjgXI24Rk+Z
mvtQL9Jugu82x6PeFdpnKaR5W2n83vM8EY2Dx4PaStPD3EynrmqteIRTDDBa5UUcGLDrsWmrqFXw
T5yB3oRzYX9RonWClDYDCVIwf1VBQdCyojOdX61ikZWGbMz3bNTJqcmyjgZzbTZ/ehOGNgI5ZsMz
kAP1yUMR6dYuHfatda3muivTfKNwdJEznCe965yBeF1nkBpJLxdXTFyX+l35VbCNTO4iKF0ZWZV1
JlxbvcMbhVd/MpaclJjRx6nPRUK6WDBN8JOjneBdVKcmdzStcV5yd3oCtX2QGs9cDBuh6JaRVehr
e6PIZgYjVN4PdXltG2PQ2VuFtnetYNwD2qno1mHI5DwgFRkgi+ZgqKSWmL3hI/ShSjLZ940ttceP
Vw0nGx92Fi8uKj+/ZJdRLricKxv9dJB9acEFCrSI8hqRR1Ar+AOzaqpvej7JPvLYWJtBxkxhhBPp
/Q5axnKUga907acu3EJGIjPaZKK2e2epkf1s87naA+rZJiO1jStHOAU0q7l3z5W9BIIu2yuLWXeW
KFnYAWOMcLjO95Wb6xBZ96UhA1AC+o+1MbjfHYPonyCG4R6QAkIGL288pwi6GXRl0Vixvg9pZULx
nqX4Y90f7YTSXg/90ut2Ru7JsB5m/KOydvSo630RMbAnHtzUa3CNKsm7w2jSCkPyaeb72KGuezMK
op9Iluq3lJfGLc+L6lV0Zv9zTHu0gvOeqnBOaafDZ8CPh4h7DO8ONM3zFNuzY1WRGHtIKUCYNN3P
uT3iUvUBIwsQS8g7qvovPoD/KGZNwK8WeTrWwYSASsX22Dp7uAOEMuWo3/TtVB+BmNdPRmGAMr5G
WbEE9ZY9aknXZfZtjvDlxieY/h0dcusVkM92hobsHDzBPpsq2wumym31qHCGrg8bGLnTpkI/eVU6
PBNVqUD6VX5ja0Z1P2tNhWFsKaH+Z8lcn1ESqe3vLQL1vTV01WNLJSLSNB3TyEJLsQxILpruMGST
TgLsEuTmVW8D9DGV+UYn77L4iFIQyHyBBHfNS+mSnJO2Qv5hxdQvborBDNyM7ydlPivBgnkRRLS3
+ODfMQnUmbmozoANDBDV83PI0t5vG+JBJnxpGhl10ObWTcoVokxMp1dXXbfZ31mGLc5OI57vrclV
mUj5eZOlo2vGad9cWVRPWN0FukE+mdrUBHoKAq3x3prlvanMDSjWpSdYyPU9eFB4A+h0rFtxDpjU
VTOjdwlZ7eu29A44+mHq+AjNrW92RX/Ivou09LHP6bXdsw1w7orQYamReC7qbCj8LzoJF8xrmpBA
BlWoLst8cKO81f0DkH7Go9JJF5s2cC6zMRufmZgdlLq9+bYsXG+vXHMORAt8uV4ZX1pY2LhXdPPC
HZvo2AMkhgEneMoL6ZKmyWjpZGmxn5k9RD1SuAenIGM8jWIvuJcns25g3iJlJw2VipD5tn4qFSKD
octlUoJnqNgj51O30P6D2/LSBue4AEDI50Y+BYbfKxFMYGoH+4E1jkmjZUB0c9dr7aseffzX1J7T
PNagrKCHyKvt0GBlOaL54vHmhkwUUHCqO/WOAff4eUKIXaP2U5d70jvGkTWFRHKAXDCATlML8jxw
Ft7Z7gC33to2D6sOmoOTwxESD1ORh/7sAvJS1hBkDGpdjElB9OxTARXVnclaFroQ8ukCzcyRVdIy
c8PJadoTGtEdDoihstvBnyBKmeWI/BtWD08tm4tAgakAYuMSsKXR9/E/As5Y63Izj2ol4LUE5oaP
fV6W34Cm8p9mo9N2tjS5E/PSakgwEavOQto4fRHZqGfXEc8FGirMaqG6mleIu3ftIiS6hPy9FyO7
lwwUaWOZhsys/W+YsE9RFJOYhg+ZoakbKAV6cQFplpBp7hhb1WwHEzTFoCEoCjzB4JgT5MulUp9m
kFIdgRRuDshAoPGF0smVzblz6v2seWGey4ZAAzQrpilYX0KrBy9X2HNzKgJU+vQvczaM8062NE8E
kXRnKXGfaTYPytKwvhGEi1HmSZBGFs2Pgrp2OM02Jp2le9PZZYG80vSAXDPSfSXnBbWKQW7f3gE4
SSO3nJHR5MZ3b7DtEMq3007a5QK1c6sX3SPABSBrMPHeXU4OGvLqrVrtr47CmdPC2QWsHrVNB8N4
CL3P/STyUN2sIMOQaDZOSd/35pXekzRxzbwL04mlX6VnqS9lDVDnriCZBbFporpD3ULePMBalJ+I
RnFjFIDSTpHGGHkpUCLqk6qSKsoVQgnoBN32mq4STPKo26Lk7MGp1ADO+mnC3LQxb3EhLV/6/KEQ
DCEO0KG6C6DOWpZwciU4+rmjEr0Dq2dbQhSm1vBk4K0Xjyg1YNEhoIRIfWwjJ/dw138cmV14HcSz
kAMDIBq11uXSO19USDOQrnUKdL1mQqpPikKGZBEXIklZl+XPj41dlNt/GYMyqQZiyMs5wwG81CBa
ZirJ81mh1jecTOFWjzmrQFBrjyds5C2KyCVUXq8vxHCWQTIorqCffP58A3rUVs2oSoSRPpOyit1N
gN2GiTWZB/BehejbxUQnXpirqwgyK/nh46W7vDaXxGOReMSYBM7yWr3WFYvQ7JCrxFUUpQZDeYfS
5klWAnKEdJf59ylk5aKCaFnQoU543dqYtOx83frx8Td5b8dYb/qkqx3TYRs3JbL+BNjF28y45r7a
Ge2WCIFzERW5QMgtIsf4f/R+1kzM2ZT77Vws8SeqoijQAkgzSP27EnN9D2FNDSPGTRWNS62LoXDW
Tn2ZtFNuHIvRBHIT9YA6TTF4gRQuFJ68Rnex5UGDhvmJ1are+619pNwzdlAnPnRWaZ9aKK0Es6VP
oa18O2rpCLFQ3xo/N137nY1Ch1S5QqF5lv0RmfV4UDMpgyxF+iezVu0yYKJzVcvHGpwEcYmxedzS
whTXMlNtJE1pBc2kXTlUzeBcqPiVIdHEsFvsFT1n91XTOjeIc2kbC2nkgZ9lZlSZ87Npke6pNUEM
ZxtZc4BAYBc5vLeO2USaz/ia2k4hXjeCnvWPTY6JfaIXe7OkKIy0jkwm3m3V/y+jKNdGbx5tHwgY
IpJb92XBPAzlEpWB+cecvkDL63OjOTfWzx4o6MDKQEKoVIMlgLhhOtQv9dNQ1S9CLdFFtzVtr1+4
UHyXX+oBAMThW63z2NJurTRj9ZR0dddHs89fB40/esrcMaJD3DXbWY05BBVoCbHaqDs2HiiEtPrO
BqbYE5N3NUONCYGdtecpnSIjdxuUuflGZrGiVkHkiUYJgk7wzCPdXn46d0WZDyBu5ep94qQTLlsx
uCEHpTICPH1ACMT3RjN81Xo3nupin3Vg6WkMq46MBlepixpUNnhRWaoBkZBxZ9o7wHCcYNCBrexb
55DXYC62DCgMjHUaWMyVJ5mKuOeOG1CAbsm8NVRx4QjAgovBRMSqC8XHBf0FxHQb3MF4HkIHK0Hk
UQQlpd9RPdhSHHhnuwHFAOAiKBUwTnVxS1kidXJSVX3SoaBmhL3ukL02WHhNWYY65kSLfVPXTdQR
o06cueXPfq2r12quW8T0mYgclPFDXels97EzvARgYRFwCBCXAIkH5qNlkd509bSsKCRqZzIZ6hF8
0Yg8QxzG8t6YtSo2/RniH03v/Sl8XRy1PP8J1mdj4wq/qKxhohh5A/6rwVFecHOR2ig8LTVFUoL/
9UYYorhCdRIepy2+ThYUqT9+5IvrbjGHDwBvKgomF9ApFwz8Cmp5IsmGFuR0mj3uM8bJhpVL97+U
iSwNg4A2Dsx69jvPWNZkHhIb6jXoZfbmFyJkVaFzsGD+OxUV5ljczi7bYjV8bzWhsQP6o1/Ig/W9
YzTc9emM4r45EUgHTbaMFKTjQ952JHJSfWMDXRyiRUoKilIoGC8yWespZ8aUVaNN2iUQ8yn2PpKc
xPIh02xVxqbTvqjBQeYQueHSxAZqFMQ853uVj9LM/LrkiYFpirADcDq0jQrMVSWqyrmG/gY3e2un
O6iQIS+O7VwbQlGXmxMJlw/tAiwNdStM90NUbe0JScY1kIT4NGnUXB3SWlGMuw3kwJzx0SP6GM6D
aI+aasZ9MY3DyZeYc6MTQoAi9cU+q0a5R/Ui2w+1tTX5cvH+vV/hho1rHzrrIJA4X6S0LQGOx/FJ
pLvs7AoNIHdICyzS+MB9trUW75oD2yxE5hDtQHbp3FwD9T+jFQgrQLhaOPWVp8nEEtfC3eIXec/Q
wqEHuS/UfJ11oqF1/jDV6MImUAQMcp0dRqbCKd/nVbVR6b8c0EKBB3gq11hIcDBgu9pnnSgF7XEp
JY4/BpS/qF5GU4tR6/5LNyENnvtg9k8KTMXm17Q5kbTH9F+Bu20LaKcbWL2z6B/fBKkGTvLCo6St
V5fQHPMeFgcz6C5Nmt2071pQp41Ru0BIbtJvH3vGi0AE1kCIgIOMkWzMFq+eey57SC4SYBFq877V
/4eyK2uOE+fav4gqEKtuWbrb3e32bie+oRwnkUAgQAhJ8Ou/p+fq/TxTk5rLpJLCBi3nPNthef1q
k/NgnqBozcU3If6r2uf6OCj5rtYGGGK/rlSJQa9+1+Fx2+hukf2awE3hzUPVdH8Qlf3txP/yoOtb
/p87LpZC9oCF5F6GunvjjKTHJJ2XP9RHf2sOr0+5pkuiwcdR+NUJ1TgSAYHCTsjWYnQXIDgYgViC
LCTJ93//Tv+wFXBPQj0P7QqOxK/OMzCx1vOu69OoPWpUsKv7tPvOoj98n/Cf3hsaFwzbzjBpDDqZ
///eWAAt1uT1co8rGXJmkQSXZbtCPnbZPsyUgmMNm+VROTIWztFXYXRTLT6pFxggBpUjw4lekdHh
3MnZHWWTiBOkscEdpy07LL4KjgPSnQDhR5DEWO1XZmlUHgsvfegHF+f91PSnsEnaA4KF6kdkUiHZ
n0Lc0ucskIHLdb2kB8Lm7WKVUOV/fs3YBwDR0cTBp/BVx0vcNkHlvUF/GE3Q/lx5xU6oGZhe/CNK
IH3598d9idFGfQ1gF6YYVInQDEPI+eXkJuHcTjNa3z1dps+6bYLcgO/G23Hw9SmJgRC4/8pOZeoz
XdLgEbhp21Qp3KqF8rgoBPOiHWY6huAqFvXQmkme0lhH7y5l7dnrg/kuNH+Etf7e2H/5sb/sLtrT
yA0cq8Ttgl1f8d2gy7kE41Nhw/1pMvs/3LzXgsOHUuBaR3+tbuQY0yXbwh4uSFBBPG/kmA/Tf65p
rtsKImpk91xTaL6sew4A2NColfug20X83vLS5/9VG4qXBpomgaAFJwVi6P//1kIa7UTD2ev3QMjy
eXOnQf7JyYiD9G9FKLSy/jU45JqmA0X1l19Ei6BfdKLZvpMdeWuQhRSWi5HtBtsDCnFoXLq08Cc5
/0ZkJoL94zqqT+Af7c2maHIDdUe/W1rolYM2IdfjLLm3NtqQ/xY0x8iQ7NWEKHJAjc32NZmjGLqS
sF2BMEP5yO4QN4Z2pncb/cGz6zy8ALqL+jATG7VACeuuP8pomY4x9vLNVjOYnsOgzyGYQMpra1El
4aSJGFLA52H6SWvEJuyF49j9sKAPAaRLweiee2pbmmPmKL1MgHQw+WacFQKgR7BkpfFj8+rbOV0w
u4K2XRmMgWpKr4mzyzhack86kt6sAvhxTgdk0l0wjQWZmQuchG2VOsu6vSRi3E4Yv6FfhPIXcFxc
BxLKktgdR9jOFRz/WXJnM2D5eWCNmbH/yPoN0pz6zY5OQGHM0Ly/zJsOn4eUeLvZg8sXZyRSbSe/
zYB6peQMwnD6BtJKJ2h/hYXvgsdHz8fg6CmUV1m3N563RLAd8DpZ0HSUhchgJBWeOQgX9PdjjV8I
HXyQpzyC60nOFESUIKB8AaPYel0L0usTOOn1xuNQtUC3BTIlpffLtRddu7VqNwatshyn3XpVB6Qq
+NXyRn9Cn8Jz66/Di9HOFl7v3C4zI/kWheNtJNArptkgSig1vxnEIeUcr2i/4kNiMCUhRUzX7QMh
RsteabRaAXVPYR2ZoneAv3hb05xObaEZwIMl9gcEQyDqiCo7QMmOZOaZRxV0jBh2iLS8Kmo23xat
UfYSa9vvyJiaw5DAfRxGGGkMvxoy2bbFCp0LDGZp88Rp7xfFZguWPkZQVq0rN/ZhofsmyfnUBciY
T0RcpaIlt7EHarnMaNPzcpt0dBgHGlWImYi63O8x8bpCmzqxMnWDE2WTXu0VLVv8PfUF6wqJ6QOf
MtvAcIlY1i+kD+njOPhIuuHj9Awua0yKafKW35B5poh40uktwn2Ey+3GMUQNcQERoOWonT8jrbQ4
BQLX6N7HPGqk9Wbw3+ajFOmeMuKVGKuKOUitOcnIiEvrs+AZC6IPMRtNboAL3HGAbJMjcsoEeddr
LNUuHb07ETu6FeZ6mS3JivT7yGzTL+GPj6MJljveieXe2Ik+rqDAz7OQ41DEaT89bjRrERIVfYem
klXptI1vVE0vWjUBkqwDh60pV6+/C4aVPF5DIo91aO3PePTS177hCwYyTMB0OPof363BG5m3+QTA
BbXC5upd7Y/N7UB1cNAp5m/7M8sK5BZ3+1a1z323pYCVzHqv6jAp+jT8ULrbKmgz1TsJRnxtn7R5
wwi5jajNipay+ZvC/UghFOwkXkO4vCNCJdmDyIifhJ2jikxw1kvd0hsMQzooosbjmqJvz8d2axAW
Q25kNtdvXbx+Dk28D5Gn+MTrmT/U+EHQafaq2gLzPMV1e5IyhViZoMIpwyso2g9sQtLwMsofujPp
E224OvAGichliyWL7dcv7qfHNAS4cI+uUwFt2dCcEGKq77dVDTlSSZB/Eek2LUltGAo9jXteQ2GY
5IMlSFDpNF0qviXThXu1efFEZ+4bvKmcbK2p8NmRQODhnoS2IqxQJQQVyOP+FaditO9ov1QLVCN5
Rzx9hPOzO8KcEhXMGIwJ7xAzUkBhsdxNakNTJ6K3nq1gI/uG7ojpg0uaam+fqPjUICa3JMDtqknM
d32vN4g1vEco6aC9RJUCVXBUh7eTrNuq84l5RyrstzSVEKdtYRWpwDxEtWpPnVEKZydLXqcWrpxs
0s3Jj9f4svIwup0RYl24RdKDAS9bdV3D39A5+bugx/ZidIHM2A+G/ez7vOIt0mtaMYcvgkAcaZhE
VBKT6B9nAFi9i+U+njRS+RoTDYC8lDkH8LN/YzOT1TID7YrghS2gO2OPA473PWJ+0wrVMHmOGM9A
HuIm2iGTZjka1mDO+bqG2V0aUQEvRrPBspBsEShv0b+PdARRPdajheNwordOSZ57E8q2ePZvBrRB
FhRuMu/nTP3S0FTeghm+B1raPsSBrXOF+7IayWIooqmX7Ibabcz9ARk1Gw3re4lyWeYLaVB/9VN2
jPBdaZFMgcgHkZDniSJlevSiFQ+xlxVc4nGMtSm4jiKRy2nR9qTjIIAm01/jarZIiWswx7lqFnho
dybQCuE97Q/dtypXYwpxzkaHRxPUcqzUuqrTxgh/9UHu3CBSZX4bqVxQnNnRr65zNu/iSbSXiftZ
yYVFvrkCeQ+V+PJBJoM1hZSxg+rI/PNaJhWaTN2x6ULvI8F73W0j5NookKy7RwKOOfb9GJ0hVCQ4
vohjl8imUFpsLrvELTOHDAXzpYfBE3Nd+yZFa94K6CMn/Dx+5FTZgez41HrjNzNv6dFjXX0Ws4Sg
O9usd6NwTv2aVUQfQ9lwfEMemgKnX5YziCzXPATTXijtiXs5BUj6Yb4lu2uc/Fh4A84eBSDz0Bp/
/eGyKHqlApX7vMjxCNHNHbrGsRzjtF0KxWrznZJkexknEVyQ7jYcEpDTh8TbwOGQyJg8sg3Imc7I
fRrgN/PwVssUZ/Lety5+Nj7uXiiha4xmDuyjo+sJYba4gKGtxJymtT/3ETlYvC7owEYDOXZEZ15A
0rxgG4CYL4jsEddvEWvAqs7LaAFabitdsuJHjjicq0vgyR9+T/hHL5ssD9kyPix+0v5yCXDMcR7s
SXRj9xPzrseC9iZFY0Syzyjh480S9ePNlCYY4zviZ+yIENGOLG0YFchQnQrQ2O6hjyD68sMxbYvF
bMke3EZS1DQDFLD018S2DJ+ROtPvTT2rggn8q0K34Qn4OkoMP9wSpN/xuZhtpipKR8RDAdRAIFS9
bO0xwPVxnhfbvC1dv2CGDd5gMYrZlQsk3HfI3V+jHBuU3M8qnE7JQFEW++iQ8jry3XZENhbfr9qF
+RhlYTl4ynsUFNruFBEeZ8nRh5Wgg0d5BhwAVmbmK3QrbdLOZaT0gKIvwzi4XAUTwoX4NNRRMROv
PoTKgENqGPTMg69/e1jcFwPh7t6g5shVTZOK1HF0QnHiFb2BbAvzT7dTmNWiDOE0HwqcW/5NM9P6
GewPQ7IL0Q8bdOBQTvD4egbW36FPhEQg1f6MC6mtn+MhfBtFPxyg3W2PPBUCuVu9UVfhLcH9vw7p
QU21uI99iWzpZYPq2wYh/2girz7hG5FLixyTY8a38Q45o3LXJqBN8lBN5MECA98P00B+dlniVXNs
zHtbd9OU62BuH0MTZresnbDyaqjrLh3o5nNax+NuSBtbF1lv3Y2/wQsMfFpsC+ieEYXwDLYAc1WC
OReBlMd4dVah6tUKbmc9oHBmpjkqWACqkEkNBMJfkrKNOQwJft/tkRrivXgqfWkbQJ+o9erHtJ66
JHeRphUJBX0ha+RkscR9uoPcAyCfxTqIfRHtE+fX9oZgBCRKyEwWLSYFPauEhfju7ZxDUlVfMtg6
f/hAiUtQlWEZReav0pPf9fRKp9T0Z50sThRDlD54k7O5bCwtm5ghG8B5L21t6LG1ET82CtV/7knz
oaCdvw3qeIf6xFugb0TIYxIMyzF0HSmytDWHeKR63/rdCCpSNwdHYsyYWljqvSxZ7xVOhCP8jAiJ
yqIOXhUBPc/a3nLF+a6fag2PzzWfBvDRVmRdnVSRTvm938YUqqAAAqkp1jcrEfYYixaRtYz1t9Q3
b/4ARHlcRFb1SesuCoLLI7S3GwzbM/tAFvK1o1PIXUD2snU/E7+Fwt3v3O0UgOj37Zh8pr0Aesnb
jZ+hfVkeFiVsbkbe/FAYpXhqbd/uzbXW1iOOEV1D0VN2fHX4dICn8nZSWGkW9GhRdyY7WA4FP13h
U0Ak3bLlGVRpl01uKQhEnhzxf36mPqJq6ia86JYvd16QNY8yHutvU1+jQgLoVJceg2Ysn1rw6EZr
+CDQCu4btM2PtR+Md5mO3yUHtitiPX/K2VeH9UqiFSAOzdHEbLyWn+Gp6dltEgpSduGoiixQ4LGs
ylBQmvV98se4WJflO3w0ce5vbXe7aDLsNVwKGERLLBI9HTkIHZHPZlSb2s9rNr/KKFuwLSCmDeAU
qtokwUrvtM1ZK3tW8Myfjh4q4GLb0nrIM+uyb90Y/haQgL3DQCdveGamQo0Zza0Bw1oj0gY3O6q0
Ae4EBKpRdCK88V97G6+V4AsvbWK80qDn3MEHwku16O1m28LstYEpKO/C1LzFbSgOtHHJAYOBug+W
bhjSnslt7rD4rrI849/3nJiHGYJsVKV+/JP36j2YTXMzXJ1ftJuSQsE1B4NH5vZU+B99n15nw2EO
HypjDqbTU6s+4C+zqtYWqEIda3ZnQehfUAiCEXSRIk+UoHLQUTL9WifEfYdStcWWMX03uwiaup4E
33zPIPrZ0WxA3HMrXeUP6C5jgW3m0A6/yVVhUHSanqzYjmZLs1Ozpa+TNN09QrzqYhMTvTRQPe7l
CCmVJSqSuM1s82ndyopsnpBofpV0rxvVO8jfUOkGk19knpjujLCPs/Cnt22DF8QP5IIg4yy5SObV
u6aBZA8U3tX3QU085zN8gX2RiuWx8U1cIG3Q/lZ2Cx6GoabjTaJmkQMdnatrB33SmQyOLM7S/WqD
+sF46Xrs03FluyVtUwg8t+4iSIPUYHTv4XRE58jPAWOzgs9sas54WvM208zM0NBlyiv7JJsvIG+y
HN+oLeG5WYe3iQm0jIKHw3dmaQI5JNdV2gXxYd0G9sMkfHnTJOx2JpxSMBPUjH8pWfozwZFwoTZo
PxnzzY5Na3OxgaA5wyyyHXAV907Thb/NEBvqUqUTrjp/k8egmZOz7CAJsuNVWD10HXjheuMX2A4l
2bdZP1wICcxFsNU8k5EO99J20ZOKHTZyuiXzwe/79lAzjk6Vqv4l6IKF5+0IVLWIHH/rhjZ4Ze2K
Dn0BfL0LIKUYc5Nt2SFbevuy8kTA1eeNVQ9f1W1mU/0guddWaDOSFhrq5meciocISBfqM4JIZdzt
LzGlP/zQ9Q+L8a4GsZYDx8Vlij5q1ccOJXNRt/5ywNxJDEgMcIoZpGD/WlaOJE1M/VkzV1daapTu
Wq5GV32j63utrThnGe5UWPzfjFsUrGTN3B/EWEPhb6LJ/wg9yM5nChVNskYRLEjoBpKmXs7rjHcJ
QZx0O52KRud90iQ3qWOQ/xsoHAtkfWJ/j8icfOumlZ5XYJKlFP32YwrneCe7a4KZxOU8k+YN40/c
EZ++O7RYYeigMpwAGCgJaszhiSCWxAHzbH5MijGSzzP1UTfV7ncUd/ihwBPCahKjNNuwuDHF4jaS
ogE7Ot/VExLRYGL/5a2Yv+mGXpxbNzXoHps7GZO48AwG+Tpn9g0NAQnqDl8wh2IzeYq9uP3ldfJa
jmp9P0EgC/nhij4WdYU4tjB/CeTIYFi8HgbckLGCEQ4XOEwWAcT+QAoDcuB+8MY7DhVl1+zGUPdr
zlbHv0cICL/AvfIjYOtPIDrX8gB+C4t+oVh4NOzgQzzBHBYiEaytdxDdDyB1jX710Zvl1mIXNeh6
coz8xKhGhB2XABOXQwJD120KQwEiy3QCCpM0ncsxYzVFj+KIP5ctnVR94zzB9ygl+OM2zvPTAsr5
V7pMS8H7KHiRcsU/MfbXGHMMv16zB29rUKQOsIhhNtf9NEHhvXlDeIgIiXJE/esTRmvcJZMHDwU8
bs8aHeGL2UYM1Tbuk3MciUZk/oMPiepQeFhlECfXVMhiQG9UbXbVpdfjt0ijDneQB/uVz4mPwFSg
LAFt/arr4/emTcBJNQA31kAmlzpctj1sr6SAsTSoIAP3jkQqVsSwYtRUs90cmLMV3fqDe2b9bBzO
KiPC9oaStKn8MJnvZoMSHIY3WBnmJHo0UO+VAef+ZfXjDZCc/XD9JO7macLAEElgS85S0EkR1NGD
JDpXffxBoUIuez/DbqfLL2ugLkl9Gz2swiX5iCb1BgM9Mflj47/XwYeZrjkYRG4V4RBMB2/o0tyt
g3eW0xY+SL8VuDdRd8I46Z37bn5uYFErvNrqqpbezk7h+3wV8EHKBkms6p7jyANnTYZX0IP6BtU8
biPlsSI19OIAN+ZAU462xQAqyNNVYOmxkQNoIG/LObZ081cp5/1GJQtLIUfR28tnFj0EAYPFqO/G
05b5pwlNY+ahpR+zW6zx5TvV4Vqsbjm13vKMoJVynJqpHJaDBN8qOv8gA92W7TL8bC17UuA0Cyj1
DkG4/DTLuyAxQAtAj4IpyN8sWhOGN7Iq6JdMOv7s+rQKOeS+89rpHAcrcuf9k7fUS2FTV/R17Rdq
YpdtyLojHacUkNrwM167M2Iwj8gRuZoXIGtr6HaIQ3+oGKRjVZguN+gmeD7Urc7BGb+GEf2JwpIh
W2sVRbQF9a8uJiPi7H20UZKhFwZePycI+/Wy5FvTW5arLD15g8b/9W4W0Dct8969LooBtzqOpbxl
FbIARYkt88SBaiyx3nEWVzaML7hFXQVe8WCtvgzzsINnOTyM0/JrVbYa4siv6rE7grneJe1wjBr7
o4myn8sUjLssbI4b3fAd0uYQIF0G7VUQVjyr9+ht7zbggRVpWQu8Vbw7aA1vxIJOJkaOG01g5NSP
hpiPSA5xgQzKoh3VmpNpPuhaNEcSTWeUDnG+YKjFHUGO/ymYtvgwBUCxV4ZyATQJ8tpBc9zDwOLB
yAD52JYvaCGhF0ys2XFjEE1OAfF3wvfvzdog+DAw1B4xJAqQiZ0AQHtZ/R3n6vy5JtBxT5n0cl/T
O0t5V4pA89Ma1hI+Vha9AiT9JAFeaT06XcFtcQLkRx4cYdkB1leUcHCDPkVr/N3XUbsPffueYph0
2bnMllCy21ILYN5ryweU48EVKPDVWTBxNGEyvokhhYN89dgNel2Xz8TXp231JrRDs18E6Mx+z0H0
Cvq3uayI6yydQnPmBshpIYhH2HsNkvXOjGxFAENCEEI8dfqun6Ieq4nU8hn+3vrgoHHNPaiCd7LV
rBh7+TFK4n4LG4UPqcGTXIZYQr5G8PYhlPLA0awXV1a6jKmUsBU3yVLqOFpvWM3niiYcU0ZSRGZH
i0u/bzMiJNFlXwJVxzfRgmSTLWpQC3PMbTLIfczZBApBWz4/cvxoaBwaAm++/hZ481phOkTzDRp7
fYhrzLVCVgJHBIPFeUGHoCvrqz3OsuGbgvy9QDZUmCNuqL63WR+coz4guVNuvlDXnAc1r+82mcND
p2F0y4wVRUBrchc37V0X6/YzAOict7PJduEcltYNXl8GmEJTruvW3Iy4keqSzEqD0xndTtH0uk2D
oMl9q9R+GmPzmvH+w0uoPA8WAcceodOHxbV7qMUikVfYbA/1ODvofSd5YBjO0Od9ixQE7tinA2z9
S68m3nlzR14S27JCRDXMc9D336kpelCeAujWWxOjvFPpYdwoCC6zYW5iHHS3IMSGPBEcJVFIH1zq
vaZtx277ECCdWOWdo8G021LyGy6VqATxGCL4uYOEmdkJyQvoNXFvG/9qmULCB8tXxckp6LKmWkO7
XRCJJ8suxbWEoZ5gjBhQZjKGzaeeu+Ho3Mhhu0GY2Nw5nKY0nc5RvMGJTGiV1SncNR3WGcoOVfgS
kaE+tF/5GGi8a0QBeN1ifqe8e+zB+bxZMJFHHPLsPDo1Q47jw9CRLKpsHMzuqwdb35itaIpJCPqx
wF0376FOSd+nEb502fLwMGxeViw2ER8T5pPhJ1uXQyDrCCRChptHTmCZWgEujg3pTmLECMxAqFW2
zh41iKEj8rH6/dwtchdn/aMz6koGNqYMlG4rlXB0iJh8XU1AoPC92hUuqZnvGg39XRYZaPKU190T
YR4TBQIrr5GVgaq49lC6LSOcVwMYm3IbFnqKxp6cfCt8AIDIPDEM35g4x4uY21cPYWOAHCyHmTDL
TqELjsuiG3TICA0VNXafv/Uvcdfgf0NoWaUDbkFo5Pm7iuEDJfF82fraK7xYvEUGFytuah+kl48K
bTRXwVGWWXM2Szh9jCGLf7nUvAJF6x7ZFPM+TxREe16P+XhAehDcA7AkbJDbDXSUVvXsJbsE/ttc
S3vxEPgEG4/9IRbgIh3kkHfhFoY/GCoThAC4rgLJ4MPYBMZ/pM0dZXF3TDJAF0k6/ZYQf+EyycRj
tvj9ziRQ6hHT3YLMjHZuIdGbcs4dNKa6fjSq9w5K9WGlBX7SzqMdIkbiLO9Gx4oIzW/byADXynBP
4Uk9QrWd7WLSJnuD+VzHGW6qXI+IuzU+fK1IxyOgi2yNBEsJ0ZIEwwxK1ss9rhCjD71OHoKOPUMy
F++Jtw3rgTI+369zN2KcdDAZtyOAqMM8dmnTAEPtWA9BHG+/N1AVfA4qgCh9JIG3FBEw5jtktvNn
F1v7RCVYYniVxVPmhxEvlm1aT8O0jCE2H5HVhlvjuV1EPVSSNaDo1bhut6lOEWuSQBeAV2DDG5IM
2YluDFVfhz8/SoT9IX0ZK4hb9t2vAW6kqdI/V4Tk/MYnAT9PFbTY0GAsl2shcp2UGdWvq/G7ex9J
u5ixjFQwr7f93lvJfABbJbtTNDCPVwGPtT4ma5ZehEMgf5asSKt03SVlMik2xlkJbAdDdTB00Lxu
UT3esi3p8Ar/Qlu8tlDzeFmv0JkzQ1cMgZ6v91acA+3LChwgHTY02+aSEGCjzWbEefFxU9bw/GLv
ZGBuQEMj+GOI60eMDVpfOu5q/JHRk8/7ewj40KUydMNg/lZSBuFUf84bDg8Om+Ah5f36vnigi8fR
ZUVYx9ATxhLEn8B4XWCwHIX82myY0zMk80s9kfqGKIRXS7MCPolQfNgc/mLgfU3TZXG5CdncLMws
AM/QhGYFwl377Q5zFJD1MWYzTJujskjw8OGuewKfaH4EYSeBPsAtemwlXzUEHhgkdbKNPMWN3bpD
eOUQGPQQ6DPW7inkHc7PdKbhzg4ZQAS+6d6WRIAFQuj/8K0NPHhNQIlgXg3FdCqAtgE7xkvj7cJp
DvbgfMWh6d1aWC7XnVL06WqN3UGbQUp3dUXHPkievh/0zjZRfDF63Z5A0qYnB40o8ryZaF/Dtr4J
oYr4QE67ufV7GMMnFjYVWnHELLLryAlkCNKAgf3U3vybtHFYgIEpe4qrfmQjoEGqEMOeT2vkfRdg
VTu0jTUaBRt3LyvC3CyEBiBVcDmnJsubMNg+s00HFrzOsqEvQRBC6ZpkvEP+DLzqY+M9uUyC+mZS
Wmhb/PBUU8Nfcfiy41LTvoRapntj4NdE6WIIW4t48caxslmzjLuOLVOMajmm9ckCI/bKKGHLJ4Lk
r7AQQRMXrjzKo1ZFiEHPENY06i18BfHq742HeLls4+lb6MWI0erX7ClVsBuht9bQ79X6fcRAdnhA
JAM5MvDwLNZu2ONmrC+1B6d8nUoQYku6beW2RhMr9DKZVxXweS3D+ErYD0RvMDJpCxTEx8GN+G5k
wiB4O0aLbxrNn7KaPsVBA5KrQ75ECKyr0Ovk0XzQJNvzJmO/E29FLexUsGJ0dB3CL9sAssRIxAHB
VIAJFy8qEac6CsCTLBgvA9gwEA/G6hq9TcYlTOYmPmM6RHvGJlkxakMBhuHpyt1pAuD+XdrRMzcQ
1IRL2V+rY4z/icPvSdLP5wS84AXke/zG02Red+Dr/RnRfF52a/xty3LlaVSXkVvnzznxvV8gzz0/
T2qL+eR/EWZwRaWneG2gg9E1GtHr7QyH1l3nBnKOCDQnoD/Xj0ibiO+k9aa7drMEHBLDRrV1jDAp
Arn8qESfT3QMD5AB8EICyinoTJZdO4/XEXx1ePFoG58EMT+SxkJHo7AB9wIJh/kyQzOlNolwljlI
bQS+ji1nfyKCFxjzEZxiw8FmQ0xXJMCY9qsR8Q+DdfUTEgPyZrIGVuk51OCUzKD2HSi/ykUx/0xw
3H1rohHhM1PIb5YrJ5XLWnN2xj/0UEsHyF7/d53l30VxfyW+oeFNMCn2b7Pf8C3rOGl0t1+5+EBP
1+Wjg1mAoIrZc1t/Mxum1OKGC/4Q4f3Pz4XXC4rSAENxv0j+bB8O4TDN3R6pGFAykf442uVVZ3VQ
JNGGACsXl1MT+f/9sRmY87+iVFMMUvgi0Efa1AS+bBX7laZzoRyURh3mjuhaZqUXb7+6Te+HfvuD
RPkfflkKVy60Yz40rX8bG0M5NRgckzZ7N/nfIzNerPF+4zofXrp5eQZQXVesjv80ZPurBBtySowA
hecB9hdE2X8VbgK2FwpU77bz3D0oNaNfhv4Dk73p739fQn96zvW3/x9BOUeiBSy/eA4kdl6ucbid
STfVu03EN17TxXe9Wfo/uRKu6+N/vQBXrSisRCmmlCFrAzkH//+hnfNMgNvC7RCBVno5bOBH/8bf
hZDZ8v2//35fVbZfH/VF0hsKyM/4gEchZYwNL8t8yNzjvz/iq4b96yO+eA1M2tQsQ8babqH3jVcx
EHLGva+2zf/9OV8X4tfnXDXu//OpgnTF3KfBc7vaOwzRt0Hf0W6vvP8j7byW40a2NvtEiIA3t3Bl
6CmSEnWDoEQJ3ns8/SxoIuYUwRpWnP+/UXS3OriZiTQ7t1nffYovKx++tvWpmQ5jNIzIdElSmU9w
crPXKMIcDIXIki+1Xh3yQMnRqypsSXsg4iTWOv+m28t4ofHgzNdCqIRmAAQ6aUvfVvlS5dlTzmfN
vk5FGlUr4BZF4Fpfj22dp83q+2Bks+SFjsZ6wTJnP1MoponTRcH9wFX+2sqZVfHBymYCG4phF9Jd
8xqHxys3StVdBlAWxLe0Z6kb1Qtf7OzU0eAOJGmV6tyeyRP5LXr2a5jG5p0lOUZ+X1v+10P6VB//
b1Gc2NhsJiEgDBzQ8O13vnpUvWlf7MuDbOPlu5cU4/8hJD59pRNbm12VShyxg1TCgFXG+3op9skP
BJgrIkuz6pjTfYWIH4m6ILohFuNNayUyD3Kr/q7WP4L+IUkohiw8rWycbiBH+SMyLbdV3gupt6vu
XbSuLOkpuNTOcu40BeOkQvRB+vuTtkUZ0algVhn4atK8u1ljx4wAre6HKusgaNUv1VxrFxbaua9C
9BhWkshX50m8royTc6GVTV1Ce0v01Z15bHfDXr3DPXQah8rqC+1Hn7q4WAGQehicBdNYMreocfh2
M16vsiCoEOzah9iLd+NvVG397MFyx4ev19uZjUrvlkIzLx15PGw214TU48D1EqnTOTyKAyX3F+6G
T91x/0ZzYmCzng2lbTPAUjDBWEGrjyk+GMndQgxTnXZZ0r0I4mHOdap83UnOfF74QvHYwmj5epxn
ti4MEzqT6EbXaLTdjDMbqo6eBwifVN/ZQAr04lnnrfm1kbOf7tTKZrBSZOpaycvBxzn1ND/z0534
bXKEXbPDZ73gql20ttm+5OtNbV7H1KK8QXEGSlf44Zm9OLoPpNK4MLozG+/DFG7uxtbAOaTVgi9Z
PtCJEOvX4h9tegyn969n8dKn2uy1LiY8G4f/YKxN51Oa4EuNFnmdpl/oWDs7gRAU6HgB/wjaf3t/
iECxVAtenXzTs9f6XbfXr1t3dktXcA3362GdPUNOrCkrpezkDFm6KDCTAWvBDSKZXrkTD8UtLy3O
kOTCeXVuCk9NbVa7pNdtW88Fqx1tvv6w5ir7C3fh/2c4BnQiujLFT0di2LVjP2UMh9a9de4inx6z
4+TV/mWB5jMXPd3TiqRxLEK/2J5SmZaKJITjxdfJvy6/9Dp3BvGwGNOF0+rcvJ3a2exfWgwTvZ0S
PtHqG0k2anuUpV3YR2eX3amVzb7taBabapIbXPHiMd7XO9Ml7e2LLpVM7qWlcG7Xnhrb7FoCDFqf
obDql9rV3N7TvRGbmacUgFJfv17glyZvs2/nFOiTsE6eMftz9EIohtLIr01cnLp1oZzsodwws6Wu
mLrSG1z0UdzEzZ3poTxkvGuES77Y+rk3/tGHZbfO7Yk1A8KZ2gyMSN1NruImvvEI79lfT1flXn68
MLazi/yfxBUtzujybeav7ejcnmqeiQVa58nDXLxr+fUYO21xHRZ3BcWD0di5FqA05R7gpV2JD/Vr
0AwXzqkzn1FZ+/NpFTdM2dwipAitSv1SdijtGqPhJbIBfDdWr6qh/fX1gM8ZQk5BXC8VOqHVzXjh
N5Xozzcs/O46S3+soW/a0762cW7BUP36HyObBSNQBRhbhL25kSVf9hJfoEDUnhzTljxx34wX7J35
hh/MbVZML1tNZFZr4I5IaUATXGo4qtyiV3TB0LptN0vzg6HtA4u6LJCBjGtsYj+NZIcGjguXyCUT
m9sxz/I5kEdMxAaVs/vxkjzIJ5IRriEIOHRAlTUbRjD64/ZKe6MUG6GaffNGPxZ+9M14HH6J9zqJ
br6P6OpXYDrbq/h7sssub+4tFHRrXf5o3YQgHekW1mXNbapvpUyCC3CeZL0OUUwdDvFz7acifb+w
IM9FGE4HvTn86fzSR2PGbO2h/eBHTuIiCODEXr6jzMctblGdu0t2qH5e+JxnlyZzjUImwj+wXj+O
11KkodL0jOOLojoXKjo6DyJzbQCF3ImDeikEcHbraUij8lSDCcCT+aPBwIhbM65BmUh3nRvu213g
Jt9Hf/HUPU2pF06tc+4IeC4YPaJGBJGW4o/WNGoGF6oqKV50DXtxWzs+Vvv8UHix3+4vfMNzJ9ep
rc3SScwW4XLdnHwVvxGQ7S58iJ/b186THF7qN+2enOd//375MLzNZOqDhf5Hy/A0xKeoQVOKteYJ
QJA4WheOlnVfb4+W09Gt58LJrafpC70rLbG27LB+tW6v7KK9uL80i5fMbNZjUiUW9bSYiYvbhSqw
9H5Qf8KAn5QnPbjq/9sW+nW7n8RDt2yUZco6mgQwJ4luScWjcqFF/9y+Pvn5/4J9H2aNWHIR8PPN
ZLmR5/FV1FuNjFjzZCWDRSXIr2D6b/EGmzH9e3uf2OzahhJvjWjlEEO5ERTtGGTx9wn/7usFf+4m
OB3b5hJtyQ8CqsVOlV8nbeBRsXlhS53dUSfR6s29OcbUjAVr5ZW8yFRPUAS+C6wppJBXpk7769Gc
P5hOjK2f8mTawHfoiHbEHMFl0PhCLOPcCel1mpa/M4MW3V4xw9imf+xF6eofQH+DP+PciHR/aN2F
3+XSzG7u2HJu0edQo9lvw8M0e+YlaM65VckqsWRdFVdZsc3PV4rA1JPcmHwIDdSVNk+i0HtVJLDp
qHIq1irv4f3r6T33KU9MbvmgTU8jXphrk1+HtqReLT+b4ULg49yknVrYHPVLb1JcEOocv1SdB15a
uf+7EWyOdyiEcd+mTFrRHNLhhvJi+DNfmzh3GZ8OYXOca3kTC32CiS44FoPXNz/L+gbxoq+tfAIJ
YgKu1//7/No6kycrXaUxMq5WM7zRq2sKdh3lqtwJDkWsYJH9+Uk4XOKInP380srBgbFryNJ2J0dj
qlkNFxUod8qxhfggXzpqz90c+omJzf4Ny8nIkoXrl2rISX8uiSqaf6oOqQEKJ6TyNm8uLLhLBje7
qE3iCRg/Y6I1ZU+z3r8bMb/oV5xd1/8Z1z/iz8nXWtQmGufVrTAbP6u8srvgAUrrqtre7CcTt81f
9GlO4X7DHdX8+L8eWeTqrkyAcvEyjzKu3dfL7+y0rdB7MuhgfLf+fZMl9WCMEuYAFf3JrSZG0aG+
1aqlugcYI9olnFQ3FY33IAvqCyfr2VOevCf0YP4ESLUu1JPZhEdAr2GFplBLqACH0Am9yYb/7a+k
oUuhgnOrnlg9hD8TRKhsbVa9GSQtKpHEJYJ5P8jekuy70ft6Ni+Z2Kz6OCjValRCYsswP+zcsPb5
CLJRlLoLso1nlwlpB4WmCSIRREY/zlyHioHaVaTVxNlpDrmXuKXT2T20Enu8XhfKpTPj3MI/Nbg5
psiQknMzSYR2EZjnkRZeiB9fz965A/fUxGY1zDQrF9pIQtKi5dKnBEZdi6CiHc0ViZMKVFl9be/c
2rcowlwTDmQbtqHl0QDTK/LQo7bymSsXJA0Ni3CdsU3qAw5JCajna5PrAtju7hOT2/gygiRdL8YM
sZ/uqvaQSEfk13rpr/TH1B6+NnVmNhFBJIdMxYYBanCzQqyhpfIrX0PZyULDla308y4ByYfO4NeG
zoyJx6piQPBURTiDm6u+tLJ+qqQIQ2qahbZYoEZXjP34tw3D9KZTxeQqD8w/hhTMv7+2fGZNQjUk
BEZWDGLp9vDSKzOIjY4zPzBvBeJ/6eHrn38u+69SaEPlCVgLDS7fx10WCG3TFpVC1YQSjc5UKM6U
TU6toCFWa/B3JCQGKPFUleYtEi9s8TNnyQfbmw03zIMi5wU+Wh8CGnqi8K8JLmy49cTbrEZagCwS
XmvSFPrBx+GFsVRns8TxO84xRB3RGn8ECDz4k05nqtlX5bFRktev5/Tcsjy1KW9sgu2hixibsQzW
f3Im45uObJ124V47O7S1HIyLxUTDYHPYCxBUclNCk0g0kxcTLpMjjz2w9ax5pilwl4eXophnPhd+
nAqEWAKoLW3TH8XUjOLQRZOvND/S+D1VWyocLoHFzxrhe1Hlxo7+tNXyLKZvljprX239MXwEipWl
F/zRSyY238cMpYVgMCZK5dj1vlH9Hqw/Xy+BM9uW9n6Vr4LjC9dj8206M10oUFdGX1LBGCXUWCuK
87WJM2fSBxPr3584FlVjzsDuZSJZi3VLt4pB5xSKfjTjDN6kcObO8ozy5pK0F46Ms2PDv1CoPjE/
K0RT/hmVQLsYm0Gp80hQpp+8/8HYTkxsDwalKZoW/Uo/KCnN11BJoivX0xMRJUHVzWloAE0QXDB6
bllQFw2hWdLQc94etRRCIEk6LKOvSLOd6YGbK/N9plaXttG5+Tu1s1l+lCEDT5rm0Wft2BUNBYtQ
XJB7OnM0wFD8z1A2h/pUzSm6PZgAPuyYqqsN9MllsT1qB6W/cAmfGY6FOIyGPMYqaLI9hkDDoQQX
0q4tq+AV1esiTS+c4WfOU/JQqAyQB1qLUDejsdRGVOYJFR+9kvZBjZbjQEOsN61SOqW5+3rpnVkF
H4xtlh7aregDmxhLBjBAP8XYF5YL77jPJlBvoAccJDjKIp9InTPJstgKOsk3EvXK8MYc9kISLdmF
A+KfV/Lx7iO6pK83O5x6nQ378YSQNKg+g5VIvqWiojRG2ZMuBoOL3B8NM/oi0dxg3S1Tu4umcZ/L
ZQRDSD8M+QBQT71tJS6TUemvA1FwRJE/xnl01WH6rlfTbugbmtbb9mpQkdCURZDTyXSMw95V0/aX
VgHpmyL+mDNgamkzaVfqoNk6eruevp5VIuAftKQ80wyf8yV7lQs6TdGAj2rtUsHIp4OSWDwr05BQ
pMGB22YcGolnOp+DYgd6euiSD48V0nh/rT6iprJN82syBLYqiG174QOcM0ztMnUdRC0pnd5cAiia
0psxD5JfGN3NZCCOGyXPbZo8grryK13+NQqXYlKf6MeIGmmnNje3Ao65HvHWlahzokm8XiWO1JEG
QxKctrWYqrMIcAlysXGBjggOaMoCHUProaxAjLRStlMKZabrU5Pe1SqisTIvfxN5bOmtT2mprHmw
5PTH2GGsGvfUyT+FIaQTcxBexdR4L+LqmIB7sjNLg6lS3czwfRDSzO6USkpoIRXqSzoM5yYZrD5k
WipN+MTrC+jkGpz0kVp/sZIIYanXjVjbitTCGBhiN+4gCZdQ66YcRNXXp4T8iXu8BjAUSldRyiHL
88mxHOMQMEVKbctktQNELglFnFpTfHXM6RGPAeDUlZTddrOKhE1YhIN2JcNRe5SNKgPTRV/Um1gL
QKeVOpVn21AX+MzhyoJEJyGXbaJLMWUfKJ+SnaNenchZZqhwQtAAv0LAt1BtvZIXtNby3KMJx7QR
6a73Q6uJd0IS96/4Jkg2AvqpaapDoDW2hySYB1dBZvIHbIzuKbIgZaJTX8IElOKERi16aMbUD/s8
jeycuAX4ptEM/jZd/TwACLxu+iz8Q4Q38BRLz704QHccBrB6mLJavJmz+EEekHcGakZvy6y8KWGb
OktL6QfUgKC71w2U6GKIowf0PQe3p5r6ml6VRgXiC+SizxFcUWIlgQSZaMjGqSNkl6TmWzapfA0S
CyoEYjHttaqXpJ4Qi83vumT4tUwB0bCxCdw0iZ6UIAIjYQx0hiLWcmuIcOpgpOxBVHrDCI9WazT6
LQs5k7xaHKLvU1ertHMNgewo9AodqT2gxSVPXoGE0HWyhApH19pc65hW8bTIpR9FkFEsBGJpHa5d
FahthKLE3hTpojULHcgaZ179I5lncSVJZE908CqHIQvXRjhgGteaPMOWqv4KoqG7aVrRlxnBg5NG
euOZ/4hzSuqdohtmDTJemfwYYWvdz11z1KuC1q6x/hOIubKjqsz0KiONbq2G4JVYdmLhmugIunnD
kUdtHvCESu2KfRY3UX2gR1I3XUhpwW0UipITiUCG4WVBvEzn+lqoW+FHP5XVY2JZMnCkTpR9uVkm
JwmpKbzmoAfCJAEHLeguBuTZfW8jFGIjRfwVldO8qyJEyqEjWYGN3ya/oMgiXqdJHjsy24M+s9qE
WBsonhQM0mM+qOF7ResfXDIJRJY+gmVuaLYpyhhckDY/6bGpv3ZI8ryazZR815XwDdoMzLywqdFR
ZKoyG2qD9NOg+RO9Q37gTLdYndt4eD79WMWtBqGKaXT0toNXBU4LVnLkV2N+a4ah6lPki4jzBPQD
YUT6Hxe4L1m1U1v4B2Ux1Ac9NrK/S2GhZBD2D4gs5LYA1OZXEFu1jydZ/dYzGIBzID4LFe0/WW9R
1CFDraD8HZizVBjf017PU8ea68hwq6EGH9CO6URX9NC/Nqogu3lV1x7w5+UhUeUIKW2UOS64HZ/c
KEkBD04cCIA3tWtboYRuLut5yXgvrvqF4vBaGuJVB1ZtLuoL7/rPQYXVlCyvuqowAz7FIRNTyWpz
HMndllGKIpUyXrVQXmg1qWJ2ZmvaabDKf4u19j2eASdo4+x+fUKv5/4H54fzmXwTz1VCRCYCbh/v
hbKnCbTuVgUTyId2O3A+FYEy38hynR4G3fymWEifR6keHvJCQGf0a/OfvOLVPO4GFHNqw7Vtxmsy
zFhfaNv2c3lW7LaSdbCL89vXRj5/0dXIWvuIaoz6qbQho/axLQSMiLqQ3slDpboV0V9QmfVtE3HP
f23uk98qybjgsOVljc5mooofp7SpktEir0aRtjrpu6gK7ptJHZ+hGAQXPt6ZgamQ7FEzwWH53BzS
xWMVlmYrrn0b9zjTNPYLAqpbPTN5qZvic5xZonLUWEtHcRJJFm3ctKKAlqEFZKemDNkhKWxibxnA
FAwJ9zIgz3KXQg//lnUNOZdZN+2B5sdwRU5IL9miw01OAqnxvp5r6cwU0A8msonofyN0tfmtuHbJ
wsgmQQpNmT1LjQwnmsTcM/VacttZ7X51Yfga1mb4JxZXIdVmvGkj4ZBQt+/kgiU7qThL3pRXiLBB
Hfvv1wL5aaqmoIhyim0jokukgA/XatYC3cgvdCrXrT3OJsyjCZjw13NxZt2hPYpqCJPBP2xt6R0y
sMKwRl85PeK+pD3A9M3/voxBQjPjxIz8cXlHfTZotUCZJfBmyxERGYCaZbl4VI9fj+fzpyWIjLwW
W0hRiXBtPm2g5kurKlD3ms5wxaw7Aq+5SSrxzRwvFueLn/1jfFTaCmW6RmQoqhtjUWcUbTFJgaeG
SXzQelSD65Fcr9iN2f04h82e3wCSXpfeQ99qvCkuHyMjpA1CxaXNdRou1Qjx2SQAI9bV4USjvTl6
wsAdJmj8t37SI0fO0szpNMgcph5m/pxWDyENMIeKYOQUdt27FSmotHdc9d7SwjQWQTCsACl29dwP
h7mbG8TcwAplSUokC5LugAokoP5sfJq1cLbNOP5Fpc7vQNBrW+yFXazS/w0G7hWfybwdBM1w66UL
j2hxepYYpd+AyV7LFAF4XVcFngWi8Z7WPZBNQMehOEaiW9QRUJEkDYGjrGpBsiC/r1faPgV/5iW8
ZO6isUpv5DoJ0Pfs5dTWDOCrRJyFe9w/8+9I9aBt8N1spVoo4pCryunAGu1VkAT+LM3GjWFMIv9L
knsSLPBjV9A+3YFovs8tKfc4O+LQruo8+6b3ieUMDWxQU19kBIApC+0yNHInue98K+rpwivRbBVN
Lu16rZ6DbL4cESOY7USUfhUL7zUrrJ4yK0MmgS6xEbRYXzgztPybclGfTEh9djVMyYUOhk8LWuP2
YTWvpfFEPLeBBnmE28IdFXhaqtqtUKxPSg6hEnEHvsrXm+fTYbCxtV68J++9uQomIBLL+gIBuYkT
Oe+sIfkFkVG48Hw/b0lZywbpy0DL9qMlS1w6Y6ELzuOSOqLsjbKxNiiQApa6fv96UOsv/cFZ+Tco
xHrWFgaZcMVHU1USN7ORwFKEfgIjSvkBsv1SOOjSQbCJDNRyFkgVASDPXLkCqGqDkwofg6nlNfAY
tH+/HtGnJcFTHMcEgUoiT3jY6+SefKbEmhYjnke84XCngP+pxyuit316Kb/+L4HzcerQ1lOJ7kgc
buYnvSNjDeqgy215fSomu0WHZhBrI/DhMu+vw1KU+6PQBfn3xUqgTIm1cowtEdZGbcpHYxzXPLkY
AxboS1+IRrR1hR6emaDCykm7Z3Fan7NFQn0/5N320lrGGf705ZHXpMZdohEWvtnWTY0NyIBhmrKc
Oyq9bCso1mdrEXUVCinN4qR6kXhyXiodAi5a5sw8Oo9yrFWuZTTDY44gzTO8KN0lBpXdZZIVFcTk
Z2tvoCMBpK1NFcSWxOg6H0tKysKs4EwegVZHhdbcDr1JkX/e6jb83Qoph2Q2fqOp2Tyu+XhihlrU
33ST+j2o1eovhRT1U9mL8D6gZhHbmUp/6mCoQYFe7HqQ82+gKzKYJuk0OTP0XcfqgvgvugWxE5TF
8l1IrPixQrnWjgFBvyDyeSVpSnwbxWr/tzakxh1NoHFUFgRvCyDPzpOX+UVBCa220V1H8l1DI/O2
0araS3B+ry1kIq5i3TqkHUG8JYG4C7s00twwXwAKilb3FuUiRLJgioSXQtPrF5mSgrvcKHI4u5ly
Leid5gS1NL+Z2mA+hOmUXkFRUp6DrJ0BT/fa+0IbU0JFT1YjBqFStr8I6h6BoKVxajEipCPpaujV
CZxlqcpMNxhgHMvJENvL0PRgrOo2P8pdb6ROVRni3ZgN7LplaANXR5lbdSQ9RoI7T4fssY/Ml2iS
3hQ1jw9IE6kkEBO4rdLcusIo5vvOsmKfR756HcPhvqpDkbdwHfXFQQfEhLp9uGabNPkmbdOIRqUe
HQ0hkWs/jAL1lgDsGzeTdAVXY/FS5A5ML1YDToTZyK5HCQqRXU/xCDs67juntaCuWHxYbxj6Srb7
SlRztxcq5ShV4m5S4ZWO7TgcS0V6L4GNEESZtNdoRhJYLPryKk4nV4WJU+31XGl+DQReX5JOXg4a
H9UeSuJEYP0fEE2Q9lmGx2Evcv5uhs39hEg6jBlJi9qdAX0t4n+sFAqrxDT5hedpeoXSxg8teRDV
LnRB9sm5grnr6OCEPH0DpEs7LvRkeH1kEQ5K0RRoZBm+Qqo9aOaIVhNMVruqlPLJ4GOx2BEv20Ob
UR+h1zy2SyndzHWyICQCPIochIkj0U2PRVx8V7QyWKWHYLhG2aju9WTRjyHxp5cm05J9nSOXo8xo
ScOitN5AMhlulg/6kd7PkD7MNQaD3rsmoOkSm0+1pOR7Y1Itr5tilJFqyg3sJWugqucAmrPZ+h2Y
wbLPl2XcG1BAdDvoGhR4ZfRblBjEgk3JRab7gjh1SCjES+HwLsiPqaAPeymvUrCFRewnViDt07oM
r+txUL28jEcv7eXqWM/g8htTzPbZNGoPIE4juzGCWLYLQOhOIgztA7JDD0vYSL9nBa7xHArlM2UJ
LwKAQLi543QUjaGsnCwndqXXMdovVTwaTrto1Q6pK3mH6OqDXovFgyAuqu4KKOa8DWb4nhAekMAy
tcC/5qDrH4DJrZrRRA2PkrwozwqyTa+z0rU/J/gFr23VCvdgfed7A3KO24Po8uuYJU23UPowcwFc
D+EsH6Rp6DTbGGT0m42xexJFtUS0yGhfx76Ha1+q4l0i8Zpd8h4WeJd216mYxU/BmKdEyKOsckS0
G/YJ58CdUUyQdM36amk68ecCugQELpnBgaMnHLvxaBhjspeC5q+FTrTmtEZWqWQtNfWQ05Fm2UoS
hy8G7JlrJSj10W5F68bMrclWZHY1Ui5EJMepf+u7Mr8WkNGArR2iUGgR3wCar8cPNanPBVC93N8i
AzB9i6JO+6VnsuIp8gSCXEd3OEcVBoJ55VVUdfrxSOgXOvPvti4B0o+EVYkBGs9Vb3WHoCw7yQaz
byAA0jeeurKUu5RvaM/wbkJGC14+DjOdc7/XUbsorQYOJ0cVy1QEnI7F4s0gLHdX67XR3EB51zLK
SBRi1YxAuRMjILESiOp3yBwokEmpIKlOLJUKOdxakX9kYtQ7ZZekvZ1qQXOrhckPc2mDVzNZUV1Z
kGa7Bakqx6CU9ynhaYLX3VStH6Q6RBhEP8VD2prFQzzOwm0baRL1YXJTPmUzeWtnLjLan9IkltM9
uSvt3pIXaUeQ7SHUs/AO5JWJ4GVMHUg+RIdB0qgbQr0PYm4XZD8BpsPEmuNh+LFMquEmg6mT8g4r
N1bz9hBpZtv6FUx3aNP1enMH8S4TZPNVNjuSDkktNlcjWOk/+WCCbUPZaIBZlkMq06OmgH9J4ZIr
WcvySlFR9KqwnjoHcKZ0KMZoeCu7QvTl0lgZzbUVejxy8OcT5EL+jKNyO5ahfkP/nmBDu59xBkbt
qYFk9tAY0vgXx+Z3n2joJ2rFcKeJwnhAB2L6VRnmTE4PSZexjYgloKrncfcepUnrmLRMip2QdlY0
76RAv+7RHtj15typTjpm+X3QiC0yJq1ieWMxR4kLvjXK94VszTejZU5OWpnSW5JHM2ourSTfyDry
LsiiEC4uCTrW6F/W4V0DIdZFOENx4kmitL5ffsDPGCk16sYQeL1mvceWGjtpkCiNHaqzfqTWob9q
hwQ4ZCjmh1xO5yu9ke7biMCrTBiXKHQmIfhXmB4kaC4VOHC+2sOm15EHRDCC4zGzYS92yM/xyR8G
OBMu93z72FVRfd1A5OfMVcvUVgMehdQCZq9CVMJCSeMKgTD03fRvVBmNey0kZ2nrk2ndVn1YX5Xg
aG+aDnGHZElEwR4trXYlcS6eCL3ocFgjCAPF+tKFjntThKu8VtQG2a9ezYpnWUClsYtmXpB5UmkP
pGHYdUAhfcJLuT9yKDtqj6KRgPoMCb0+ahw97TRPGpqE0ohM/BbreuoZ5kR6f6nzb4sog4kMZvlZ
nRocgqLKPFrocH5LgZpGudeqQ2p1ndfXonJjlAGFgII6VTanhQKwsjMkuxT6wkui6IpItUS2vQGL
mitTUpPBbcxrFNxwQlFwuRL7/K/Iy+/bYFrZbVCl9Y+Outon7tPG42wy72BLAgonjHmnyZH5mJlt
+RtYNN6MWFeuqNVkhAy5iG8yIzVeJdTGwCkPpZdo2uTiqYw70aytl3yGu22XYy0vnlTG6GdmxlEM
K+sJ/d/SR4GDNGsnTSHhZUnz8kQuX+k5WNNp8ty/1TDEDlnKlnWHlQjmJFoJujxAC+BRUItrJBOC
awomHqMk6V+Q4agcNaiVl0ErxN2YT3CGB7OqnuactTsZ0O9kMS3v9GEcHoJFsnaA5mW6AMwrYt3N
K9HTx3JWg5jX9hjbuqLldqlY7XdZadBy6fTCRVnrDQWQ2W0E4gPZNGl/OPuTn5I+Ft9h8mleDYXM
K6tilo6pZYK9NQivoIbACybMVa4MAxynXgIkNToS6IjUPVcNMZuGmPwuteYAMcKifjZgnR8NgUvI
JcBTP82hWdz3mjHu0D2sdqithL+7Xu4d1OwBo4FU56sm6FzpY4bMpgHtPJzjY483fg1+L74FFa3s
aDHVUH4rIAcnIMC7HiMFGDUnbZvfOkp+bmDMsYtcUchCkqgRMuPraAkXV2tEZI36VnmWBiV56OpF
fUvGIHJDUyndilPAFzQr/NF30AjrYJZuqP1Md4BPftfxYPwR4ubdWJ9GgHSvqpni2VRvfpJfGe+Q
qRPfiyBTbjKElSCdi8bB1CtIl82yr6IcIkUFoC8JK+NAHbj2C1lQs7MR/oJqi4ZtTh4yNsz7Qq+T
O2SxtBeKPg+Az8pdySvxOKgFYjA9nP+doacBMsYwyUoVSH9YILWXwIlQqoxkNxEmV5X04KC1KoRv
Xf2GI8upYGWzgyqOYvOmgm5tAhEkBSy/BhbKXDbYAT0ltqVQ8ITwkOCTJxMkL6u0QnGNWusNB4Gc
+bWMg6Z0NaMPnpcmN45ppktOruv3ui48ipJV3Aqd1hKXL4EUVzHKap7BKT/7YVe0vKHKgnS+pDRX
szHhdYgwR5FTlJ54olQ7GVd2NwqydF0q0CUJrvFaA7Ez7RVFaN9WdVuOoVhb1AcRyN8Rti9IcujN
/ELy37GROYusJP2VVal23akzcS9LzRBhQvYgo8Qjmt18UmqX0j8qkev16aoWWnfVm1ASbaWQfoOH
RWotHRRYumHpGq20POFARi7LfroSwqhHf2bJ3fWmupdmSz0oVpV4JRrCvoQTDjKSynTZEG6kOv8D
K5TClqnXSoQejMyDKD5ciamm+uGCT2fVBD/E7mfQxMimo5sVuN1Qpz7uL4JKqpT9aLJl8XQzbh9K
rf9uFXn2QLuwvh8GEvGJsiArMDe8DBW99xo9uCf2BnObUwgVn7KqBdKJcVOhD44aGI5/5kVSfls1
ZfhdVYVyP6P7+R2BLAHVbd2a/qIqYrzrbDE4gqiw+Xq2PILrGO5TGup4p+XGNTKN4RUuCyuXCqLa
oe2V1GXcjn6hqdO7FRepF8/WUWh73oYCdDKJ9XBLLqm464QuvY1GxXqSoUAemzQUHzhx0ArQwgHZ
FKsVhSOyFfqfJKv+JKNYHhQpGW8mjdsKyVwxR6UHgd28G02Pv40QIET1xhim8nGZ8RcCLe5eykKA
+Ymq6NoOGAe/tKx9lKQ2vue5jvL3UAvoR5UaRHk9dYSV+tqzE68QyKv2VDyjyVHAFRyRavBUSRjc
IQPaxSFY2mXYdjupJwuEm1mwH4AgisiWIFZnzo8NXG/ZjerFeNTDYDqMBs0KfidjL5krxW/VNEYo
ahF8YbT6FwrxCsQfq/K1BHj5VlA6cyfLDa+6uE//zPJQB6t7dWsgXHOAnhb97bNGh8LWinan8oAV
rKh5GI32sSXf6XG/1a91XRWe1OShN0i17OhCPaK+kTfPMWpTfhjLMHIXdT5ahWFw/8CIQvE027Hp
Iycsl/FmLLv6ZxEPqLj1kM01taZCaYyip7Dt1cepqeDrclfeJoJV/x+OzmPJbSQIol+ECDQ8rgTo
OeR4owtCGo0a3jXQMF+/j3vbiF1pOUOguyorK1+cMnrM4qBM+1+BQ1Z+VQTGxSS16cZI6boo+gHU
C4et+aJ7VQMWhVSQe2SbSfpsVa1zarKs/jdlwwK3chpeLOKTSSGtw1MaJuNx7FLi7Z1xLeNhRqAk
qznvf6RZh/tEW94mzLL2lxgM/drStGYxk42hBzeQ+s7WWBdBAPVQ/wHiNxSRIhrzWLvhzsBy/hIU
Tn0yM7UYvKmJqgmAb0EMzkQID5mX/oHDAU6H2W72VGqDFXVU1x3LT+NOLxZJ2jUIsgCSxwaQt3kO
irp+VMwVviwLTMedCJA2sK6kE0qWA76yZTiTm7WbJnUq71ByPHj+XqYtTpzUIIYhHZ6XrnyFGLEw
v5+Q2ZI89nWH14Em1gTvgqEjcV4AI93f9+4fBc6jg5FhP5sr/0fRdZ9uA9Obo67b9CDEZIgBvLp3
9oU5Zgig3fjh580EpQ5KxmoWxRe8Y5YGSb3rH2VTw8kMHPtxYrYaOUwFdkBCSDzNQQEnDWgVszLv
TdjyPmfLpa2mc9mEW58v2F5NvvLk1Uk4mUfb77fdCNbGMRkddENYnPP78dg5AxkGiTVchql9lWF4
Ncr1ocGo8Vhlwr1J2+duFiHY3RBaiNUesuajCNI/NmoCli4kwoIA7qk/UAUfPQoInt51L+bwxZm7
0+hSIk1jGDOsuwJWZSky+Cw6cJ9TMHL9QF8xXGpXy3YvVtduILEA2it5OcfsWmT2E2Xzu23W72BL
f/dQ1zZqrvYUdLdCZA+FyA8QKL66Rh28FbcUdRc6FaCfpqSJDeRtHHiTqHX3FWmM0QQ0oMSCjf0Q
9UjnEGMzZ9rrmgDAsXXLuGtq96Foxfohx7E9D3QHe0/m1RXQ+DPD58NQBifLsBEH/HeiCiNn8d2H
wGif1sIbMSqRxd+69r6aqGBWHXkpydqKqN9VeNtQEK3MssXfngOcxtD5w9wJmNo9H0M67iMso0hk
yd/Gc3brSPZwYnRXR9Ylu6rJbjK4F41OeNGsSeRR+tO2EXUd2ibiZ7vD2q1yXzT5M1jVETOe+t0v
HXxnyc/GkGiHuemGg9UFuaRfWH+4ZhZC2loayxZL+pV47ZMb6ibyLIFPb1gWwuvDQ7M0N5gzn4uQ
DyvGQNOC0lKHIfil+SpctMyiomdd15um5t/wIJHYiNVgcMuzqTrGhT7R5kkK38lNPYVzCdKysL6g
AH+wjXBcp/FfYI33XjnSTs4F25D9PE/TpbWJvA8yWKh20EVuZR7zlV5mDVvSt5M1TvkAavB/cdOD
Yqw7js5UPtUy/+57483T8DDDdEES64WKshaNJBATRQUkhdpXr2bh/U24JFzt3oYl+fbk8nkXR4KE
+2wqGJZbVFdZYb6NktR8glj/TBpIlDNejLKK7SR7JxdVwY0DDY5qsAx3Rsk87o1cXTq3gDAhe3rg
+RH62x9/1b9Dr6XQ5JiJm3JWUVfYiAcKvvYdNyOpdDdhAIe6NHO5Ff4wnydMd3vddPqpZeYXuas+
kSfZPE5hCYwkU/kDdXf9kdSj6W+hTfs7zyyt/WCF63YSRrcbjYzdrnbwL9oPu2t+lx+HpBm3ojb/
UCr99uriMC71sXQw6uqUI4rIv5vD38dwQ6b7HKYY3BHx0HvB0Xazl6Aix16i6gNGXOPBdH4Ppv+S
ze1VE5NjJLO/aYBFAMZiy+SeHoq4g7+XV86PRznr2Bo4GtfsRWf+h2j1Oe+cn9lecVVY9fs0i89s
NP+Mc39JyFvG5hDZsudAHy9F4x5nL7mOBr0caKPvcjVOjGy/ubcAMiXD/RkZfwSo6roMb808bys7
2y9ei9XGO5kqxLTqEb9emxxn6lQZxpVn2AP0gtAZqgPJmeCkicluJnbFSoPJik6bR1P2LgmhIApG
SBMpAq0ysq9QzwLD4sz6vWsTKT4+OmUuY7syv4SDRtcaUDrdMhw2me8+OWXxFxLP1py7S26u13yk
/V/NO6xMEVi+xE7u/+V06fa4+T4au7vovn7nDj8yBXjh8qMKK5c9Q8BXDuBr7s+fRU8sQJt7v6q7
HVv6E2jp7tilyIUgDwi9RDigQTg1C+nwXnDJep+pBRHNvDYZ4mL6MrfBSazGwaZOr4KB6C11bOoM
4Q0yg9Aphmxsb5E/FtkukdZPNtAjyEmMW21NnCji2ZldgdF0mk5AbvST6xryYDhyOKNGgJF37Q+r
r8xzzvO8WJXzXvWBwFCN9a1T8lfGc7nTUpz4RGcCvD9Mo+P8TeeIOw+deQDMOID+tRwYZuzRnkpV
3NoSOcYx3K9a3an1LceN4TZP7bQmcbpktAbhhKE56Ul1NWo/XkNjXySBfjIB+2w8J9Vb3+P1Xanl
IzKsLaLGdBMrM8iiXphq5zsj7tqp6sELjTrOg4m3jAWafanzI7Ox55Xf0Q6rrruFqPtu2MlD5SAu
ONYrHpEqmiAIMmlaP4PJuOH/yU6rdG9wq8C3gLzlgoJFUEt6XMhTsBibE76GiyyU9zCWyyUYmotj
kDSNnslkI4cfJb2QhTRn71PLDY3/gaEcWoHnN7FVVjS70JoWFgAR5VjmXPOorjHDNlkalwNSWhHY
/qZr03i1LZ+SEg3Wn4JTOSFFBnXwQDT9Yx2CIkKs+58otSUM81culMV/lx7c0IFJP6evyu0+6Bj2
IxHwke82D7ORoAflw9l1cRKJTtyw0AwQaxbWmEPKj6nkMJXGZYJkWqbTvC1Co8GTSbWoB5lHy+Af
8WmSsilwTXnZCGVi9bbz4oR3X/JTWkCH75T/YIryw7CW+mAOSDOlzpo4C1Ww9Rp4oI1yH4AZx97A
qmfbej1hsf6RFTSxAfT86C1oLQmw3lgYq39xZv1Hg8DGXOKPW3PBThF0BkEQPG37wky++lI9qmVm
U0ouZRz0nhFnVmptWrJQozYdf9qxzPnjUgK0YizkA1yPcA3usyGcot7Kj4X0xaUyYS8BMVH7TvpU
eqWXvmDKpgDpi5ttBPHUt7zSxWtq1CjzSHPX2p6BY0/8ANU92yGfRbk1MHhve591e99QpEBZEVwp
sKxNzm1aTuXNGgZ99Mz+X2lgtmn9dSE9g9vbLDvQCcB0Gsd5k23HMWoUH6lLzYi/+vcs5mK3esmz
DBC/yQxGXFgeB6NG4OSkyzw32K4Wc79eW3j4q3kzNuSBdxyOvZfv8CjV+xog52ZIYOXwAg7oWeCG
GMa/urxEs4DEYuIpr0JtRN7iPHe6/JFpWB5qnYKmWqwfnCNb5mSxtiQVd2dksYEIHIMVeNXoSMSh
U9UVrH/SkJRjHMzdU88WaNoj96GQ/jLG8GVRREPNRM9DrmemOkH3rFYaKuDionSe3Ja+psun+WG0
2/ncmPjJaQdZT1Bv1qQ6CkSCBu3KgDoyIWJhRE2Uf8wX5Z1798PzYGJa7LABNNlbxbdZW8dq7IB7
QWPFuWMdkdSJ2XW9rRDDYzgfGyAOZxvloh6t5RlzZ3pZO+Arxd35O2nGQfRharu62U2NENZMQMYc
qdxIedgYUS0tucf6xymWJS81GJqonRvUD6V6kE5J6nv81/mRjqw+GsFg4cgvdknVAh2rEmCT/SWv
8Iqs/Au+szAAlWKGoJ9S+WkZ+Ue/jNOBqgNTP73oYGVXIpqmSGZITri9ddBVj2keyKgcCjbcCsPY
pjUesCkQ3oNTMh03GNgaC+sDtdG+UTX+RiN/82V4aZQVPg+VWZ+Siiqv6tqeuLLJ39Rh+47b/ihU
crMnfvjedJ04sI0pwiyAlU4F/0Js5K60fmdoUVQbaGfsouyc9afKi9cAKTZeAutz9sznbKj4e9kc
ogy9joG9X/sGtU0wVC3+NrYb1at5M6e3GXPdxkU21PRAc29+C+XJTUqaSSMz3sl+b7G/rHktGegh
oWpLnVcNUGX+ix7z4Nrt9+zJ4pDOwZvSqj/kWSbibmLHewErbmgaT7E81QYFZN91j4uc8yhcPQgM
oCP6hMAoEOAA6YGkFnDRcoebLZjvqydiY81AXCpQHVEzhRWQHA5LVyrvWFiwGhqn8lfk3IyOS4i/
iNwG4Dlj/HaZc2xohpOY55imMKvNrcvEcjt4kEjrkp1ijHb6DiN24iQdelYTFu6QMaHJq603r87m
PawR62w45WX0XGhogCwy8JxRxSiEhfnXRlNce7x2Iz+dBom+1c2SRW6jqY3wTSOJZs95k5qbYOZT
diTDG6Z8F2J55Ka8Bf20d0NqmgLUVtTcd2zcsDi4QRb7mBCx70lMsu2/VK5AacLvYOLr09aanKQn
QR5DClRNe8MAnG2sxeX8I1/SXwu1r3OoMZ68TsuvWRhfNRO7uFEdP2PiGNugBcgolDGzTD190Snj
21ftF3OGU93Wl3kFUlUn/atsgo/MBQjqZPnb4NtvrdHDmkOhSdI/koHzFnzK43ifdyzBasZMQi7L
VDM3GllLiLkmp5P0Ma0AwZaRypiTg6U9Sxky5xvtMzgd9D+btIbS17Q43qHRaWzfA79x83UxHiI6
Cdu/jtnQbhFBV1CqKVwmK6twPXQ9HHsSqV/8svj2PZZjGrMYPky/W495MDdxGJT/gqk8dmOHBRMI
tjZKEXXGaB/bpmVlKB/Th4akhQ3Jee7FdOlL/HLpn3SaL69iGa4lP0xU2wVNKmqz4TtBBIJw2iRL
ckmKzonnYaQ2wU5h1C22LPOfzOz6BxRT8iPyOzHT7a2zMlmSn5K221GX8eDDHYnQB5leT00at0I5
e6OCpup4s3HWTE9yYfFFh1lz6f3cvgDlQ+WsG+VvltULYxuIS+xS+VOZlmMwwW5U7rmalEHtUujl
YeztXe4lrwZtEdgtbX8IclkekmzCP6B8Kyp1yO6QdvSeZMTwpqC3NhujmNGJB4byP5rX6ujI7kQk
//iauv5tpC99b6Tb22B4oKhB73K3peHSInmglqJ26Lx94TB8djXgY0WOzDFL2FjamJIoergBPZ/Q
OY09uxLvnIyfc+kwYVZesJtZjCoZj0HspPxpy7tV/WZW0tn42AHOtJ8MMGEgM35WNuNGUesIbTpg
3pNDCdesZKQbsxIvo62MqyHHJOpRgsA0ps6ftuKXJySXPbiyAMtaqBO9T4PFPSq1ls/r5DGaqvHd
zgPPnFtWzUsXrFFm3+U0KJQCDqI3++fGS1iYMlig3ZDo/+YmCQRLu3KfERpzZN7Mu644TB/CUiRx
DwD0tVnK4FlZ3tVKAXy2o5NfID3fp6BKFLQEgX6UyukP61ivD8GwBp9OvVBUeMs6sho11x+NZsLn
Z6UTTXLxsFDmw40vcH1U6FAP4QzudJj84FRbq7sTxn21iWN8U6Ksnmy51EhHjPz5keGKMXQpfpxB
6G/tluXL0K9MC0JKgpmtntc5+/8kBjBaaXEuisJ/YL+mhaBGgp+cRf+OiWr8UzHdBks5hDFr8SN2
EiCI8TqpijebUBRfdMmLEqZ1xq3xnhlOc8x7nOY+Mv6+nSiWSmkWL6lpLa88jN125ZNvUjvTH+wK
N9eS3TS6QWkNJeSnAUpdl1UvOZGvZ2brzGMxcZ2rRSBqcxe/4/l7mFu3ivKysygWVHlq8yDlynMm
ruF63XdpUeyqNDu3SWWfmevZsGG5aaoQoB9Z4f9kDr4Ia06Owrsm+CpANHVlTCDAStaFl+6oCIIo
VRl8tLbSL9ry9S0zB+B8k1Nup37NsUcy49p7ogBdNyWEGuOuyp1jkHiaf7QlcMhFVilBjziITyhr
drQI2MKJ0Hy43gh+hQzaXkgQKQ6+GoNjWBUimu5RFEatsh/bzrA7tZOFqpumy/gmC5QEek5vM1mZ
3qBYL5yxbMgOGb8pX2d828EM8ryaKbzrjtOQRa9K/bXR4l9DBbZuB+CMv00N2CmgYTubYJmXHTj5
apea/CBRNjli5Q6nfLnlS57ff7V8NM7NJO4SYW0Lll5VXCyW+OfPRe1vcBioXyNcid9yWKuL6LVi
tMLcKC6C4u9IEoHaQtz8gGC5HpraRPVaW6CPtrbyPWzUMWJvsjgntZvEa6Lzd5l697GMJT10O89c
wKY2OCBLGKV1oMFD1O6TWjvragOKYB8QASpZ7ziysZOfWDSLYmMn6BJJKK8DSMIr81jqwvW+Frp4
1uO4rPWncBEfDmMyhXh5J6VvI6jAV2XdJ0mjGDVvWI1VUHT3xf/Az8WDF0zTzS+M9upZ+Q5l3rko
PzFj1RZ5xJf4F0aluqCLNX841Cf3w+jdb1I6HhP2B0GiuQSo1KA69SjKqB3HNdZLBdsW3i2bshgv
e8aoXANfzDvY0W+TJQbw1t0gYbq/mwRqrwrZyxV+sO4d4uxmZ6z3M1Yxw0iDa93139pO5S6f8LiY
ATFdC7YNNkNr+m6L5cSgrTLYsX3IPBzZo13m4j3BTfaeCmu85TgZPimlku3sBc1xGO7eQp9WwG1c
+aCYsnadb2q04zV4W1yfXPW5zrhTRq9DALSk/RACazuiyWO5b1jOQ4UvLmWQJOCPXQdWA4RQ+/9/
m07jFcODh36qLX5I7FIwgZ1Y8qOdyzp8C++jUa/Rf8hHTj7oUIVk7GOEGIbs+1oTOLmYI4QopnLR
/C7L9aixL5AzbC791huAjfuNTB+ZqxVxOXEusfmYvVWuHjdWlXaRCgYDV0kOv3Cw+wgZeDxVfgro
wWBCjINzeJ87iNIbgRdz2WQIM/uiMi+UAjrSJhDFZW7yKMNfxHEzRzzjm86lJLdNGveAwwi75Fwz
iVLK/hQZi493eHgFxgpVbigPrh8O28V0qgeqMvdS1mLdBhRGh0QFp7Uoc2KER4i9GnLZOS3KPwWr
DTd2ioPPcgYjP3kOMcd4kbt/M9vLpyVj4hGG6ZOX9Az33Bw88dL4T60sq2fU62vVUEVulVsPVLfL
WYLR3Qxe8VTmWMK4ehbP246KB0HmEmaYa+Bt0hBTdnCp5CYkf/KoWqO+KYO0ocDUBdTC/EYel/0y
ZlVRxyvMMfQYA9oNroI+Am5X7tlkZr6zpoI8X2r0i82vI8VvmE45b4jJH0MybaKg5SkRiBOxzYar
wPw82c9cmWCGufEYx7aLPvtUIS9YpIi0SfTwNWo1UiYH1Wbsq1fukuGdSZd54uTJaMQFO4ktEMCo
KvOToJz5Ugn+xrqz9rnmOR4DOIVt67xZvHZPraVfrLpf9wxim2MoMLBn1vjd8dBkqh0fAy8sd1w2
LGg5+A2zRQ9su+Z/uHs/2AUvNlU3dVFgldvM5NSYioW08PsWh88xsx8TXtmhEGwakl9wL2TkzizN
R0Ua1rkJW+t/JCYXfs5656zcbVuj3/Vhdl9ArwtSW0Lwge7CbnDvtMV+8u1L1ZIV4FPLm0MiY1FM
0InzxDmC+JPjJi+1CEjIVTLcJKOeKFRDf8u2chmPptTXdg4fRo3bFWn4tJjymzdsoD2uHSDp5dld
hzai3E63VMSA3vVsgIddCHavzcA8Mm0t35Km/EMfZz+uniE2HtHGT36Vz9e+qcptOFYUK0RlxDl8
371Vcsn3eWa+DnLuZdyuUHjzbngO09ViOz03juaS/ng9u0yKaiqaQ4+xIr7ya+OjnSVUnrOclw2b
1vOpMBGFPara/7eq9pY/5A+y6Bbcs4pDhcX/8ref6j8dGMwT3Lv1LPrV/pqWiiIjGXL1RGz+eEIC
CsiysLNdif9sg/NDMIJz2yfyhRcZIdD/7RmDMtSffSaTrkppu4ziHM6iAXaTr0w6fIvcAKQkl8lg
XHm5f3BTLEXAh1DDeZSPVDQ2S2GMkTRFBqpofpy8LIl5MimWemIlqjB5NkMo1cmKbzxvqzvuMZsP
plmYmMoYqrV+B/sja2iKTTs3IqroeU/GVLcvjPJX2lN+FMZibnXJ4zAmGUAK9nEuw6LIMlrQAu4u
mZ5z1tWYL5F12wEi6kasIBilSPUp5BLpdPPeut4UdS74malxKXfTWu/mhMXxjW4boo9hcW/asTur
zGCH361+Rhc1XAxzt2mC4E9Tmh0v3cg5HbSmvyNWJYl95uDdaoGaYb/R3VgZ7aNKupuoUXb6ts6v
bZYjiDZW81T0TMJcyOZbC6bA3l39g+cMXtypoH2gEEiPXCmAcioQp6kYH3WtnpM1+0gcPB3Y9DFa
SHe2twTOted8bYOn1jZp2RXIcJb4szhU/k/AA3aa3RVe/HA/b8u6+x5KPz2Ho4fOUOPvL9CYHBY/
HHvcMnk5O0P+E8iacJa2HeGuWmLeOnPI95wX3s5v+rM01jYq1nAHnNhj53EgIk1U94NitLfdYpcP
95lJvAyzuLBjHmJmNDpQxffuTw2AnFfxiIY8bPp+4K1P0taPsIdiU+i0t8eIhxzeLvKTd4i9Ryqc
uPbyFPmPbTeRtFgaqIbnzHjSrVmek9nqmRDmrLZQM7UYEN61R88wE2oWV42L+2sA97vxFiPDRNTT
l3tNkj24RqbisDcuYxFyK4qKUO9qCuuPle/EJ/azNpjOB2X4KHkOYzzHTJNq0W0V88pYh2nyi6WC
8DbNxj07o5vrT8PyQ4jpnFyyw84bW1DXsQ9Adyu9iVH3OvwUrqGRuZNim/P5omZMq08k3fY40DaT
BcLdkaTucizhJD9iOjK2hszqfWCFOdkz00F36fcy0VlV3lL8GljZQc8nTQmDcwJtveG3Su1Q1hQp
bfDerDlesdov64vV9t0e29qyb3K973pcCgZD+d+ldMYz7DtkzaD7kOIuZbSZ/Y5aDsI0NPot+Oz0
Qg7FwvPSy8e5KNafNJmLe/dBxIuDt4DXz0lfcyGfQjwEsyV/cdkE+xlY9CafrDsSnf5k3qStGCIz
M5t4HAtsvBDFp0dwgpyyqVlHMLqdI4IkqkE4yeyQjHl2bggk2gUNLyE3rfG9dN6dJ94zpggqAqHN
KmYuJz5cw3j2B9M+VIWsjpxTyyHtsJ7KgU0PrVpBgZ6WvzzyXREUq749CNXvxOgmG3gUAbFXfLx+
LjdWYwxfM6751/I+gBap1E/wRb0r16n60ZnpHVqbHcuwN/9S4K1/eLDHnRDSZWM2HC0uzbJ5pkCj
09Nz8EDyXrfubdFjgcnlfTVFyjOluHLixZPrefKltetrOZ2TFbBuw4r3t2Pkg7hR0nvE8Zid4j4q
A+zWIrs1jZGQQAHbGAt9jtou7EPgo8IY9d1KnaLs9Qp2OP1wtsQWmlykKgwjZLtRJa9CTZcB72AV
peHgvbcY6t8Xzj9vQ+v71DjaiMugtyNlt+2BFVD+CoJyb/yT+64rk9jxNgNn7c0O80Spe1rzdfpF
0WrFd9GDQUlX7Xg/pwPJ8sVmZYiMfKl/wtkYUZQYNgzj9IFkQ4JvN3y3LM6JTV3hVirdVGMeJFRt
48ymvk7B3ePnmxV/rMFpl7RPJg/Jxi+qX2vCiU1BeUwJZgh2aYNnZ+Gzb0ip1q9TOWXfhTFy8s1M
Leqh24f1khzmmSpIgCOOF1lvsVZWT1mHv2fWWG6Cxj4UeBNj0y9GsslK1BYjHH6RAvkhlFhYH0Vn
Thf2xcywS07crN+JlTIid4IS6LgQWy7DjmOHzGXJIBboAVl0YnWPmcraC5KityvClsW7xasjadqX
WTNm7HUyR1lDfAD44eVbexIBUdrMMJVBdAmPSPg2ufXZgii+qYzU4Lqgk2cfyn0yxgrPi5E9p1ZR
vjNs3s55EG5LuzVRbexmy/eMc0r16GCdapkUVeoWUJMciZ3O2KvgY4Z6/DCw4B28jEKjhH3I9NrZ
ZY1hX/ESNi9MHqlFXKd4ttswf3cy+R3MwvnDMULRotVDR7janmW319a09U4lFXkympYgqzwDh5DA
kOKvoctBwJNr5KLZDq15HCxzOVCqnGxR6dhP6RDLTHUE6HishLi+8doE3tlecCcFzeQ8eis7QASf
2nsMwFbcFMZj6y9/6SWYaoTBymjGnyJnYoXHLbyUeZZrfLlm3/6rw0afJQlVeDHWCut9PxJfBNqX
uaclqJY3oxTqkrqq/yROqKF4uOcBlZMrHnVe4arNGSYxyCrPXSeIFXToVxxlvjlZqr9QLNONA1r8
f+9QBBKgi5yOeeRUBxg6ysa92v70xZaodVvrtX2vRPY5sOJOse+eM9KRIyAQ+bkJ0BDYQVwf+7wQ
G3xu9mZckWG7up9jMY1y18+dOE4EbMWprVySJ5RhJZHRVM0VaPxZFziJm6KXyMlmczeDsgI65oSM
V372LnQz7Yp5VBWzqnU5DU3vv+NAY9hk4vpfrJCFrEFWkWvdj4hOi09MiTkJr+P47KVW+TV26zaz
zOE4rnTUGNLI25QTTQch048lWjeCwz1bp2b2VBupfWAZRV791C+2YqoaBi/tOP0srGrugo4atM3q
6lzaDZqtM2Eclqu8WWmSnZoCCzCV9LELh4/UQ8lyA+HAler/Eq1r/6RhWvwkjZ6jvmoryq+maSI/
DX1JSrxL1NS6DkQHuP5CKzDxYNE9nbu2JIO01a7/IwHM7zSdwm4YbLFnXbU7JXot/9kzCRm5j4Eg
nxGrGVdTNe3cusWB41FEqqEFQ5Brf88K9mGwW+aPPmlai3bHnVkz8kxUYzKuYzF/I6wyv9iMrw9Z
uDSPhrQ0DwqXiVSsk6z9JPbWvY+qc4RY3XOykSqRMl8OS2ffd/lw7JUbnsT9qCO66LUxh4YLmNFm
auA4sUl6yrZj2y9fWW/bOaoQxar2/TJh8Synabe6EKxMIcMHUpf8C+Uu1NRVvzVd428ZARX7Ol2q
dyJx8KUM3Ef/ciOhkay5djeD4WF8WIlRQvHxNhY6+XasXJe6qqc6MtlC/9XXVJ66x6uAI4xkwL7q
H1giYnIfLlSjbjBcEEx5Qm2bYX7q3o9P33hrU1m/sSfNJHpwi/PgZEw1eLOyjdMRHsGDyOQodMdr
QzTgeUQ8PyhdMoTiczpn8pjarTtAAZqqKYnUUlZvNEEZuV5dyQ0eFAcYu3TksJIuGDKHPbp0GeP8
kHEq/UNzn+DCrSFgyO6xALgL9WHZPOLMxzHM+bc1DfPsWdlj5xsY8VI2L2XK9EMrpjSbHiMUN8DU
zk9kcWf9aZrn9LFpuRONfkjZ1/SqV8se63PuY67w/S4/Ll3fxXUW4IFaUJqI10zrw+Tk9lWGjhtV
EwMMA5Da0QpK85yysnWgJiq2vGbB10plxfRdBjIOSFneuoV29qRALhsUKuswtrRBoc8o3UrTZGVf
JPhbICZsvDIZ9rlHQdN4VVpHgcsxIt003HPdc7EaNqmLWok45MDmJhlRIet2CH/nnR+ty9SiuLIi
R3xN/1SybnxaWwKl9dKt50okPobr1twuqTW/rKo396XvvvFSJyfGc2w917n3pvBHnqYwnA65qo4p
+IPtjKc7slggiYfGZgXL+m2I/Cmn8qRVDedTx0bwJpuqd+LHgCAZKqRvGCl28PRWp7FGLo8wYLBd
S1fwaANrunlS/W59hoMqt5ihEbEhTb+pGP0RU0drhy8WgB1nuoEH29GjfQutwWYWOxSULG3Z/EKZ
cWI+NZJcXoqveshckuMsWe8FgvrWDvLleRGNuFdYNlpKig+mtRrWXCpj2KCnJy+CJBBWbAfvd9+Z
DGXCPAtuJYZ7nIbOn5V0MwarPW4ktldXt+q2ncvCDO7vYzFrCBCNoFm/G4CxCHcI/247T1QLPVtt
JxhBlLjLvDLztxfr1I71HX7FsrXDX+xv0qC629KYch+xLthP84i/goc/iwyjdv8WfmVsMjcYd2z/
OkfTLewHrZDoe28daYfIlt8U6VxcWJNhejwE4XjJjYBf6DJoBpIkfl+DQThgMRS/wSDMHQLp2Q3q
Ei/8LLQp/w3/UXYmPW4ja5T9K43eE2CQjCC51SzloJyU04awM23OZHAefn0fVm+e0wUbhQfUK8Cu
VEoiGRHfvfdcrs7rtLLYLReurDGuY6aIVE3s0+iRFKQU10NR38wD1gjfe2dXOzzYTHRXJGPmC5q9
YOcXkdUoDLO6D4Oq/REOfbfHFh2/mKI0jtIFFDIP0Z2mUvMfgEpBrlDrHaGK6LVntkwCxhvRhwMi
ID85Ofs3fTfb1a7y+MW3ZegNNz2ppS2pitRbqc66J7sX23hR1TzvI7adRzNyiGUGfbzEpzQBStOq
gfZJRtO28e5aMj05eUqatgHfkpQ1eaZ8dm7tdKA+AaTezgizCkSCi+1F1HyNRWlicTJbdnMhAvlt
EXUhU4gwY6Dm4Yaljblcgt8IafNH1tj9oStkYaxUa+DVGiM5431xDbUPPCNt1j3/d1N1VrEWYTWh
9IkjUydUvAkLmw5CZ6PCeH5vdD7dJ6PTrvsmZEI0WZw0/GjcqLFsd1ZogU53bCu49buyfoown/p7
qY6ujrS3rjGG7ClE6a+KoME42Jd2/lB1uM9UaVJgXffZ3uo4K6k0ZP23vIg8tInHQzAZ2MBnq5kF
KzaEttXlr6myF23UxnSlyWL4HTmzvhlZWVSdrPLGKz90UfanBCfe3QCKgusr7M9RwnmgGpTcMTL7
PvMp7iT0tPVIpfUej5N5E46deWa8qPZWkQXZBvMv7j6VW7foE8Ory1EbXPI8gGdgfS4w1X2zS2iN
NQfOZqUKq+BTT32S/BG2lZ2lk5JPMLbIGuhQroeqzp4DFQz1UaM1f/hh5H63nb6JN9rq8IcWcXKT
OPP8MMw2fkdQl8nFD/38iq+ZF0C2Vc8DVJ4nqwnIFTLEfpmUqfDBa4ykDkNnQJ04dmbm7i994NYP
dSbu3SowNihOe3qkgNH5SXYz2lrZK+y/5f1Y8xFUJkbLJCiyh75w0kPS4amHKiqOKu8gVFbAKAnw
WCuFHfYnp0GE9cK7c7O6vza1B6ga5G55y8pnMgCtwmM0aGAHhF2vXMU8jGirsQ3dXj3iie5Yr2W0
wfP8atqlOpiJ1x16L2KOznd1bYsB40oq6w1blJTFpM+PRlv6K7fAOQT5iQNHRQzRkTHRsn5xICyG
BAfaAMNq73s3JawIJfNU5rHfYn/Uu4w1cjVp3O0ZNiY+Cjz80JDwKsxQSMrSY0ITEAgwRHqSJkdb
MobFrSWNeZ17dXk7MSnTa2Y2/j6bTShNjck1VFbes11Xz6VqIyLNbd7vjALXUlNxYsCP27wy5s5e
S8RHti5hFH84XlJ+2D1jq71jWpK/1Xre7ejZ/WUyo3uoq8Tj2dWFhBOJy3MGdRY7Yj1jJ4YimRYW
22yK6pEAS2KIsTEdaiwrmzi2soMxzr277aqsu8D4PIYstugi4WWahd7UIydBLSD6KDJySygOZLKy
0y0yYeFQr9DKnS6nWqwd7NLfU9LNN+HEgcQ0yOXwe0f40Sb1nkSNCVlAwL5qGPR1I99GO0c/SFGT
eC1bCBrYZVrFNBNvWMXTPmLDW2StfZpGB42mTm5Qheej8vEdhKYRfgPD7O7tTM+vpBe/NQiwT1ET
LTnf2SgZYmf5VWeaxFt7tzjURgDrtAIrYucZzpAIjKZIkKDg68XskDviUoaZYzNMY0ecGrMqWIFc
K4c9LZtv5OC7lRoIilYWswSvkxyZ0y5CvHUnhNHJ3IMRuQydM27I0dd3di2uO0yKqyhvcMOVJdEK
7JA9eBM5rfFHtOeZbPmWP573bmGUwcrWTXHJ4FUwpGaxL+pifnYnc7ynAWO4M/vsweUgva5K0KRp
YBHjh/u5TZMeShZt9zd+SirALmdcYFR/Rw9+IVlISif7xnpo7bthjo9u4gpSiWF1bnCG+7imUJ3L
oEI+z8SAFaswJXvevsQIFWn9EEVGv8eUQSSFORSFV0mt92y3cP3ZYlzbmUXpqLaaveryR45a022S
+UB82TObWzahbBKt4UXCUbhgS/RvJp+O1Xwu800QjsWdVyffWzH055Tp75XTAMqvdFOyH3aiPSMP
vPcRLAovBnPkcfJdEQciPRyxlgw18D5iPBLrAQOF+iGX+EB0Ys1rj+5OPqY8P8dZlFrobkbxfexq
uLk1+XjR9uwZXK/8AXa5CvDlcUhFsDe4a/GWQP8dfXGyRs/YDkrDbQwLTaZnrDz5U4EOfyIysIyJ
J/maBIleka3qjsy7OXeLTF6GCEsYJ/BodtfVZEom01N97IZik9Nlsk4G9aI7rEahoYmA2cjGpDgG
djLjOOx8jpujDMR9WYsYGV5mfAluyxne6yxrnWO6JFZThocyk98im7aTDs/2TWzYn4ljyue8qqPt
OHR0yXCWOks4dEgPGU7Jsn8umO1se4BvuP+85spJ5XQKPc1oqJhaPMn4VYCgP3PKa+64zz/iWKXn
FKDNz6SZgmdl++U3FRTPI54P5m4BpzJF9LylbvAkEMX3bTeubNtibjCBcBw4HWFmJ0YhgztM42qd
IVRwvsqoZbGwiEiIOh+eJTHoBRhXQtkziWnjrTtgeGIEN6/aZYlRYomOaJ8hh1detPCsQzN093RY
t1sQGMVdqsoRIDuVfJq57zIxFWxCaowjkKOzg1mD3qj99rkoB/u7xB3GaIQFovExoRb84/sMfuuA
NvMc9SQQ6a1jApheq1kO7GlF87RMZU9mbfuHhAn/iceY2iWQd3c5nowjeJX6iNOVuUBAtcoVAqN+
cZEqD5WROruIjchWJJogZH8f4Q5dBRkBk6pcJpG6ZKJiaL6DynHVWVRTvAVpPZOYq4n4jNgczB4C
Rly1GXGDieiTdHAFzwC90lVJEp6a3e5UJlDOE+XkH5pz41pOrXeZx9a9yyAKYohU3W1cOskmYuJx
8AZAfGS4ghvoGIdUtwrSCqCdPToD9wG/4rpDbE2309Bx/EHlNy99446PqmDbu3LK5Tvtx+qcEvY4
z2Z5gl4sGIBwvuGnmpuMxA8N20nx2rewG3yNn7Udp/rWIee/hibWUJfTkxGLOslgLxzf2BPGW9Ex
9R3aNPnBsfchVgPZDOZ2V3OES3mlI0g0jo2Lwo+dn61jYqwXmCsZ5DPcwIt3yjscoDqPLl7WYMxC
DFqNrgbGOMTyHOmqe7Bx4G0IPcT7wrNvrdmJ7hnSsoCjysrt4Gh5K9PcOzYWuWNCm/amDMJhUwJP
FW7VIVCwAY8DSOZ9mwJ6jiusn2xX10IR0GzjEgmbwfQ2NPiYAwN4OqK9uQ0HGCgG/aJb13T4wgI5
sUNzhicn4YntG7NEaVtIFpHv3Ya2IV+rWiZb2QBDxGJHXh7vhPlC4Y+d38Zstl7i0GUnLhrMf+qD
bbO9aQKIi/3Mt0iWCiU/rdjuJ/qbwhV/ZnvYnwJwWkQJ9U9NhJp4urE4QLitNVMZJ+EAJtP2qegt
SeN2V5JQDcwA9TuuLqOS6SGAZPBIqwgCkt/VpwbZdiag73G4A2ZJXBPTGkMzxkiE0Atj2AsB+bGw
vGJcMczr612TjvJ1Ll0mvTXCxsdMLJBsh6jYv9Y20Qqb54cLJqYXPxMIn+t/YBCVz7yv84fxW16O
5mOVNDEHscaERDlp0qkrCyjWo7YwKiSNO71YWe8SKibZ2WT2bQ4sbRdn2X2J4nXwckYylReJfQKI
6qHKzfnRhhCyk5aKd3HY4IsbVStuCrygZ6x37sqXfbsxbGJOYx91+8TIn2JWmkWzY5a2mo1Wvc2i
6sjfR3Z6UcBlr9h4ulSXt3UZbUuvjsYVED5szFGgihv2C6Ra2LiFCMTnEET+ivrUcD/D4yAcQpCp
AQq4tWPW0hZJ4pAzg4RF172WlQtkh5EA3NEU+Q2HSvER4e55jrugecnQ+A70RYUcACe2/IM/3ImE
zJxwJmSqJqlvSbJ0e2D942bomvK9l6b7AAC05G32ql7D6F/WxaY5WUbaEgsDEHTt4AS9Ut2kr+zA
MvagtKwjet/iOBSLo7mKil2Xd8WPQJrJRxuqWOy8zIiulGkGpwrH5sYxg8+orNXBov2PvxehPWdt
yTzWRUMw7SDfDKK+i0j4fePmDpk+VuUWrarezosplj6BDuypPYWxd9Dmwgw1cOQd4kWOtCZXHTm0
WGm/KwP2V0Qa72nb0WuifekKHBexzrlmBMBWjHKBVZ/F5ls9z9DFtPFI3H7YCb9MNg6+hHIF/bU/
gl/rdsHYp2fgjTb3w9jWt42urat2thGo+4D9jNcQlvMK53uTOTe9m/5E7CQbq0gjmkkf3eZ280MY
43ix+XFPArHnLh6IfK6KYrpiPukyESXBetWGXncVoI7cIYmJbZmI7KCNkPB11iaCQGBT+W+VL6Kr
Prc4Gkwe0KcBFlBfcG0H5QBE3u6c9xH7IylotoefWoj+Hvt5dmsLRDU+viVwSJLBU04MmqFxwKmi
HLDh7XdD0E7PBlu8Lbm2qzTOq+pQZHW+AwUYP7SdKA6WqzDAKavwYPJEIwlyJMaNaKboo63b4EcZ
LBkVG1vFarTEQcex+zyCnnjgrwQHf25p8RBohPeW6TqHqkcTU35snikb8yHSMnENUGMmn8w3txI2
ESuXF1eM3suEOrHKEPLpAMCV+hQr32GrZHXFp4sRYt8odkkI+N+z0vx0zN7+qH2dnoM8T2+lbqZj
UC3zLNvGYYF7romxWNJtFmJJ5JHHVL/Kc6BEbkZUIw0BN+mR/fkGW8dIUUE7Et1sDFHsEkhMw77S
TO2vIKEwIzHMwqO3Q3D/ZiYm8VZn9s4QbK/WnAaMSx+J6MCJX0NckzhooGAu4nC+VbnuDpYvBkzd
cZK1x94nk3MXV47/SUNf7DAIaHSytxsQiivk73zcFrWGeS8M9c7ICr6P9udmHbizfe3Znb1vax0K
VCMIThalFyw4tfWa+kVw5+SCY8wY3sgwnRmUYHRTdjsejEhQFjAaRvhEE2G2EXoUj26J02FcAj7a
kwY5UsiVntEMeP+Dc4u+vB/aMPisiz780Yj8SIJqPoGewQUQ0NdkjhjrB3aWAbkqxNCtHvAjQmvJ
iwNYHwVzOZs/mxkZFd2M0bRRzXeJnUXb3Ij9PSC+57xteRZQWLjpWjN8MWHa3Yhujskvtu6pKQsI
JDy/9/kcX0YQgKTi68XmOLk3YV3IjT/47tkvLETFwT85YURpTpIFBGA0EZEucpcnX3oNNEc/DUUX
PXiaZoxmSJhoOnyE8DSyG5k2CR9QwSCybdxoW9PX/eFBijyYYOyOfcqzZTDt7oBiB+qT+qI3Mwmw
Vad0Dep8Tu8h8zXHUOTNg5n7+Uuh8P3ZZl6+OsBA3uy+7Q8OwvDnRFzmNHYejOVuhHiasThswiix
VhWS83ouEp9FDUghANKXkTCOIVjD7ZSBr3KnckNWP14jgBsXgbB2jYv6TD1tedWbzlMX1+EZsod7
0zm0vawDZukrtWQx0ilLzlCb8/vAs/IXXuDJd+CR1JqEAzu/6YHuJ3Xhrnt0oFfvdNE/yHTursbJ
cl+nfuZqJwxBfqiS2PQYK4v3ZBzHDep29iATssFrjqENkd+J4sDchkTRNDC9EmlGu55ZwQ5X30sH
5+o1SjkkZFBYsCkCySiz4nGKbPuYRNZiAo4CQQ48vsenEHEgVsaudbxuHU1GrkBLVw9FFQR3paOs
XSXItTEbdU+OxBMmlBnvhwQcQVbZAa5lDGQ8wCQgne4JP47HDCEeXo0xYTJHbVaXbYVumu9YNJCk
E6t2nkTtuPVqgoWV08EQOm8AtdR1HS3ZXI2dmpMPA1wKNZqkcHaKy9km/OWRSBshW02XhEfprjUH
Ujl2nxd3OWmZOzwbyX1PeGNXJ1wpdRYDEJcqxsqLK7bdDbBZ6tXcmu22qkN8uEkOlzqQVkV/wD+m
ziQbvhk2oCvmy8cmFoO5LVsDtCnGjP5WT928D+fyBb8mzdSBzA6zPTenqQ0lx+pBnnn+mBtIUcPW
7Vtrw3ixWWcxxn0yMh2DGkIPOzCQYk8PYALyqZ4RwNPUjo5BXVzlMzNzLGXc82Ycrc3BDK7ZNgXX
Y86Dz3AZhnm5vx60SW6kyfdxZsXrMhfhy1w587pRTnJQbTisaGRpcSjExlM8V9UT3Qy4lmI5kX6P
fEiigJN/eKqv1mXUmh8gYIxN0vnJa5v7au/GMv1h2Q5SAs719jIZnIlXQMu0YAfaUAieQpSYJ5Xt
qCw65J0HW48GE7Q3K90BxcSPwl7WuQt58D0GIePttRRsVZTL+AELegncL7GbdlPng94KiMvMbyuK
CUNtO3xwU3LkT7fKmHI2WMyRENG8OOHGQKI5CV9N79FYukfEWXINRts5qyxEp82Zc3wGzZjcSsTO
6xEzz43jGNlnNizjBD7x91CjlcII5QjiGJNzQxDSeSEESwmSZ7vBxQrKiYe2Y9xjm2HahZN0CbeP
mMeKNLjv4kFcN0NVLZ48G5hUxkgAlk3vjdeTMYJFM0N1yWvS5LAnIpA+npOyHttzd8+iDEhAyCUe
OXpd90HMeLgUY06mcMhjV6yEy9A69ynYYcH2ne+JaxGXDOf0m9PO8hrpKiFFWEenXjv2YaijBs5R
xEy0LerW3pHest8HDLZvjM6DvTRGMOgs/7dE6pA0Ifel934KQbW38MCGfX5JTOGwNZsSMDPxU+87
/o7QNYb9HuPB3sWJcTTmZMRO7U/NkY0XyZbAIolls/qF4H+IIudFBkySzL2VKgr4ojmYLmbUsxSH
HtLzMAIZQ50c1gh6+jkLNTFpCpaS+851UwkAJkjuaK6asdIRDjSZ7BDO6+MDd7zDBYgfad9MVOa0
qc9ylSa0kQEOAExdxOn8SZMlv1OX8hDidDBu3A7+zNaQo3wCpvkRY/sB0I38QNTdf4qLyr5FPo3l
SpMAnDaykcPF99i++N6UgmIoF2JnkEaaxFHhLWPfWydOsZM1xY4eoITYRDwAV7FCshOjMsb7mgBX
uUQd4+8AmoYbVnfM0Rg66gMlQzzjrBFiVxeWep804fApoSWiBzNJZ2AtWsY8ic5+eAGDhjaoKMaz
uPGO41wRWWR+hRLg+f26seB6EPRFM6kw9I+5aDai0m9GzUrAgOU9TDCBYpof1nEEqC6Km4DthrRx
vKkGV30YWf6dmvrohA9hOnBPNpvc5RlisCw/dHMOgxiGw94OK2RPNmdPoG/QrzCu4mikGDfZDF4Z
X/dIxBuJ0p+wwZ498jiVuxuK1o133WS9DSFxY+jCHg4z4slZU7e3xMetm8w0L4lW+jC4IjrXVW/y
n/JK+TgUBN5bx94zQ6HESlK1YLoK0VmJqHmeuwlCRVYZe2yp5qOyq+HRqDP9mIHseOR0ELwH7GHe
EPYg2dpj/+T1tCZa7ANWkcG+m8nGuBiCSZKLrkRmmEqxJ1+En4Rz/03hjsbtNOIgXjHijc+zmJ39
1E3h3mzG4RyaLWfnvI/tb1HqAXnrig2uLRghQdIf+rGI0hU8YxO3TwM4OirHFWEs51w19XSdxsVV
lwXu2hFts8ZCHe5m3ipWiA6vbSuhraZYRaFPE7nqly2Iheb9VONbOhL0UPvKj8drEyiO5FACpy7K
Uvd1pJLuMLHZB59Iq2IetoJ5ocX4q51ujAYjf1mBPxYqeHWV86yYWDxMkX6fejLoqCL9sW2KhOla
SWsFl3C1g83QrFEejSeP8cAr8jO8HI7ubDQC5xSC/NjMy/HLiNjYdaNzgiNzz7LD9KuxOZz77QLd
NnLUo2UPngo0+1oQ87ewgW5Gv+ofTGOGUUfnY3GMbUSPeWizXedwumWw0VMfGAJs7khRxXmdl4xy
Au9dB9UD3iG90vNUwFBjHLnisr24ExdDVVSrtO4OGP/O1UC/2FxAsVGOtYr72VpljWseqZD+iHU4
XnM8qrg5WMYt38zOfeqgQXtqqrE8hNN4dmsAWXbexA/VaFG2wv65SMr0AJm8sJCeKyb2c+BDF3GJ
X1Gv54Xf89l+pPOeVDKOzyvDdV1JZjhsv7msgkeqvsIfXeu/aafxiXQxlSUIvsCSVA67DSN2dVuZ
Vcpglvl+PyfGnadKtYcdSOQBEN31UDKAXA1ZxeGvMfsdoGn7jtMkToAxhBMt8/k2ZNQMIHva6Dzo
EYuj8qHEpAFFdoF4ZpMmaEtErQiE3vclaxIuKf5TXBTOPp7c4UZgZdvhTAD2O7VQ9PM68Z4ltMyn
2W9q5A9s6Gli3Eb8sCsmVt17gdvtDlMdoNQU1dwsreiZ/aJeBx4WYjck5W/2sTiHek5+6tzut4SJ
e5JKwlgbxPkxbXVvuhr2PPbsdTjqlzonS5FybluVAFDWgXRdOtpEZl/cMTNRNDMSFZCQOsDopveW
Okz/VByd4qiLrya/Kl5Lb0kes6kl6tDZ0U3qTE88muOTLJE01tB3WSNoQdjmYMMYx5YTLHs2wfhd
CGY7TrrcopmBx478ygcVTjMWmVrtGRFqfGD8670SQ7wlw9E+p1WbXMgjMdfphLLWhGywituQA/25
8Ba556Gt8S4UtgmIOnTQ2oVvPPREhDKjBvnAIPXWqok41LaRfCSsUCuOOcnaXkS03oHzs1KqFPm6
l7I9UDaRXcdmYPJUzdjZ9W6FKkl4nJ9VEDYO4TsFbvWMbDKfJxKc68Qaw50GkJ1nAE/yvpguTTIN
z3gPiD9Y/awAefTjdhaMjdj8himq3JTdj8opiagRYa2UhuHsDzH7tGHABZfpzMBDB5wgixRwozgt
mcyQJH+rCY/SDmnN3UPTonN0kFOKqgVx5Rr2mSldsC1lL9GyMhSWxFTG2fFAM8/+TB2H7T0YeAMI
m2PTKLa9apeokRnLk52I4L4BBUO7gvPQVDMmJzOtmdhIHQYHNxfY9uywtynjUvKDHXazJYbgYVLE
H7ULUd8/hx5BnI1pT7bOn3dFk8XXMav/2eKWAXTKw/yhBM3wgNYMWzjtvHNsFXwH4Ri8s4OJDlln
HcMmZaIQm966rZ1PG5fiOooG8xaehF7E7xmsbt8Y5GFbokw6nMR1q6bmKsrzn5h3gcWnrg38uFHf
crcejsL2x0MKknRbjCo7jznpnlp0QKD96VPmXXbwbZLtEQ8CntYEozVD2XOA1ZdH/cwNMkwuLauc
dbcidMQL/VrDLq9KcWQtSW441crHMbHja8g57iEbrIHGqiYE1+1+jqnD1GHOW+s9VXF4XSzNFI3A
D0ysjxxGW9XH1oeiyFdbPWYj5RXCz7HgT133s1TWD+l6Drod27lVRD3ifnJw8K4KTzs3s9Umd6rD
nDIs4tVgV/W67zProOqeNhAKFR9TkCu7WMXL+QT334rsLr4bNNlrTibdW8cts3HIxl5UTWUDbkbD
PYTQmXZLqGdr+mO7YyYe3JqELDLEWFld1QNabGdqfeVw04yLkxZ2HuHpbN9nDkkJAoqxxMHITAdH
JxzznWUEwXUn4RwsHI3uycO7QB9JFCwQotGUeyZz4nkgcnaPG8DBfKkteW5C5K81A6gp2oP+E99I
xy+jY9X4W1E3BEVy2HFlP80gJCp5STNa8MrCTq6Y5CLYd6P9oKdkfMII7L5NdZbw8GuK4yJ3bbRt
YXEgxXA2Z6nv6iYxP2tLegc7R2yvEsb068QT3RkBVb9UXk62e5RVcQXikuBTwikqdkZC44O6aSS4
vX8y/jrs2dUwZB0sdjBZ+beGnX/pJjJ92sOkZfmEfdWXJh9/rGMiZ0xRCAA7nFgKf+OFnvvfy5aE
JV3f5NpyFRfV//0//9sXBCnWneRyxMSxIg8ZpLhtjRv5ekoT8ZeX+q2aCK+7tGGPe550hPr6Uotn
1s0yypYKxwJCps3mmJT5cWjZUIi+I87wH6uQltdTti0sJTwXt8Svb405Ni6Ujkdk3OvNWDTvLcem
FEdh4GV/KeL6l++K78jkfyRKIBN9+a7ayKKbNze87ZScOhTi8b9WiHIjuBad5Zbr8OM9+9e3wi7H
Y1eeJrvAIP9TmO0mjqS97syPvjPe/vyxWb9XI/FitkLPwwcmf/vcuqGmrS+Okh1RSojWVFYAvCsQ
bWh49lazyo81oaNZ4u3DyWIX40936DiqVEtQLB5/qgTZCeA6eQi0uTWORU7r6iVIx5+FM/2tXmv5
Fn/toZLCtGlVldb/L0X89aPxI1PGJcexbSY+8yniscrsE7Piq045w4Ybn3D5WlrG458/pd9avSQ2
VK4t35IY5n/7xns2dBXcZii37uMMAw3lpB8+UPngHd7Z0fOfX00snWdf3qWjPNMnz8+L0iv467sE
IUaRzszL0ZexMbdoJxvzrdtZu3IXbsrv//3VpIkzwbfo13Z898tDoTFLfxgIWO2GNS6CdbMu1+kN
hUR7sg2H6i/X9u+ltVJZNmVigp0aDwfx5dW6IuDhOrag6fR4KiHa5D7QYIdygY6j/PQTCfqlplh4
ln/7Epef/Oun6jLhZiDIxeMDpf9yWw3QUkgeEzG0wkcNGnhlztdBNW4Sw94gpe7+/LH+/pD49dWW
P/+fajYxmpSY4Fynh3l4oK7AWTNB9v/y0Pv9uuRFAE7S5cUDA1Hy1xfhKOJUGAJ4S4xGe+4IDrMG
KE0UDBtTawqk4s/vavmBXz9D6fsShdHnVKy+XJmYlqiJ7AUZcW2PWyUq/1ANAx59v0n3f36pf3tv
nKl5LPF4srgRfn1v+Cd7iqQmFx5VcooCY95lHLqv2Er8tIOkXHHuvm8cJY9/ftl/uUCJF3jS9CQL
paWcLy2BXafwAlusjAGnu8bzjuZQ35JpPfUMYsI4/QiAXdZGuaEY6S9v+d+u0P996eW58D/XDOx3
dsMwkLdqvOShu6Z6GZjKBcvphpnXX77Kf5apr9+l6wtfupgGuIC+VBWGdlRVtNu5W5Ep1AKAXafa
jLI3b4FpNpTNfdRhb7z3hXKQ2bynmjzJytO2/cBIsvseu0q/DOlwQl424DdWHIu8CU+Xlun9bLeq
2/no0Iwja/Q14twFh35ogxagHtK1pvmXe+FfLk0XOIRnK5MFzf96L8xBGWDSS9SWBia1JoR3h100
O9I3P6//fIn8vrVhUAoByLIoOTHR/n/9mjhllJVGsNhWIV3QrabkQBPxTZd0Er0s9V++KPH763km
9zZcQIe14Ld31jE8hGnlyy2ww2lH1RvzpTXxjk27ohBs1wlgZ2t73e6bw5/f6L+9svB4TLMrtUxl
fd1UiSFlC+1SA+rTLrgjKh/fxEXT7WCzj4+Oj5JW+jSCYuuprgjgyYNV4vwoXdhBNq7bDcoBIeGY
bzyqy5tZdePnX37D5Snwy0WMjI5Chn2dH2j91pDcxsYiZsbQuxjQDIR+LQX31w5vDVSIqgQxABPB
75JTIyHJ8jmln0yS//IN/X7fesu1sKzYDivM13rJcpyJRc9hwLnFGn6gfZTrLO2rOyBU3p3ZAg/E
q5T95WHx+/XOBhFTh+BihKbhf7l9XQzjTJJZznTaVrtmgCDY0aMiaMD6S9H8v1x/y76a6gVHsO/y
vzyJ86JtxnB2iL5p70cWMaOq4vTKHYgP93r+y/P3394WL+N7nmKDbX197EcpMAI3Y3OdO+lLMwTU
mZLyUyaxgz9fOr+tL0oqNj0+Zwa8jr8dUNKcYhhaQRD/rerDGsePetGSzLVqCsSFgSma+Msr/vbW
sPg6LJuchljXeHD8+tyg5dCJqSFSWyXxfJG0itvsbSZvtP3P74zX4eDl0e7++yI9jxaJsG5W29Jc
AjjUI+Jtdzq0taJJaajWK98s/lZV7kjnt1uRrjp658ylCBsD1pfVywQWrSkxIdsWxP7Kt0PYNgoz
aDzO5UWJuIQ2XwfEhqrPIB+b8zjbGFHNrvwYpsZ4DZZusClAnI2yiGoJu5/vvES2RzlmLTNEK8Z0
URCjX9jfcTm9RCVWUhoq4pvICCGKpF0m3nU6GXezowJGj7X+NOoaE1hD0iCLK5jw4ZAl204Y5Msk
e2F4BmRzjSvLbEp6NwmOG2saiZO7NigA6mg79D7m2SVo7w84YRHExPdR4kJ10rxb7DBQinW1wI5t
cE4lNTVrgrWgh3Tg+UePucxHmCbBBrx2ehsgMd5NxeSdo5LZmyAju6VpCysXwWQ0nsqWC/AufGMJ
MfaYCcDiB3oXKQyDhdRip3IzuPHjwcRvZWUbaWnc9VN7VxGg+KDZkhcXzCucVF0VIcwKPmX6bc1+
3HUeRX6jw4fsBcTlWepXVjbtaCWhw7WaIiIsaPnYPQnRBCK5WWY7Kxs6FfiigA4PLUHVVaX1AAjs
liTWfhiC4WIHg7fPARGu42pxT01FsyN+e6MhUOxzzGKb1KXCEVRcwJgvwWVBKrmOjefICfoDVc9E
Q2GkrEuJT9iyWoowpU3eaWFh4zyWtx6JhPtxrsVLb40URQqLnXpuf8eD5jw2MjBPJZZjGDdht++d
lmkZii0u7LE9QyUYTkHGLwLtiSEXybXGs3axt3QY6OT7UKBY8oUjIi+gTCLvEQO4JN5aVjGjCKHe
uZH9A1eux7UXIMzzL2OT6y3NEPPBCVM8RmKQG4yBOFaL9M2gD2Yt3A5DeDNdtzrt7vIS5kjsGxq3
nQSWOJE2mmsJyKOX/aM553iogc4RFoPSQtdb/f9IO7MlN5F1bV8REZBAAqcaUElVqsmu8nBCtMs2
8zxz9fvB+2BbSCGF/79XrD5YXt0pIPPLb3iHHhldA4/0Vme6PeqKBcSSydnKmAb71Q+NTwinmttK
R1wcgGjKP6ZuNb3BVXVUv4QGmqxK9WzlzMLaCsNWC8aNZg+vo0AnI/WONcoDru51XyyC6wa8IszA
CtMuINOPhWc+K5b3ANka1GZl//bCrl1PFQisXHVWjBuU/TQYj1XdOmu1SldqxUgFga832NIPtSzy
TV5Al8nkp1IHmYDSwfsQiE/CmPJ1NKT33IDga4kA9M/wVlXgBa3GEUnaLO7LnwxnLdypmLnQtgLH
XPWuGMGPIud3RJVOWQ+e0mw9X6rrxKbdiUxffZxaz7+rBWiI3BPdOoR7tCpR+X4P8d9xJTptTgJr
HED2Z7sFhgtRs3yw6gL8h2/mzzDOx/cJNb0M/rWL5S1Em7Kvj42PjAA4XdDNYwmyj8EzsDD0MIA9
QynjoAH1MoNP0AOJKBD5v0GAm+ARQRPXukzTVnqZRdjKgpTuxjY+TklbuxravzSEUZr3bX1Ypykd
7kkEOsZlxQOigtW6wIlz3dtCuZsmW/xIdJyz9NbEcCoNCsQYUTdUCmfPBV+4PKaB/YXDPRkybKEd
Va/jhg+q9sY3bku4XHZZwveSbzSF0WPyQYNasJ9h7jZvqNpbBy4P/4H/CVC4Nuqogyj+YUSAZsKA
dmdXGt/aCBq0Y4Tc+WE9vTEVkg9qGMGraXUHSLHTVJgZsF+lnldHDyztY5H4IHX6OPrJTjhArUy2
as8E1cFneN/1NtS4Eh/Gz1lbZ1+Rl4g2dtCK33HgPETshiMyO+8WRkFuPuKPxS6vvqW2nrqqXyur
RgW7oOXxuKY67fdJ1gFIa/QCG89JbvqG2VZoaDhXDIivqDhhQrmK1krCi/M9jFXMKaz2lpCoBjQx
Vo1gsly/TCBBZiZJdBo1awvcJlMBrTzOdKBR6U1AnXn/kGWeuqs65dcYT+EWTphzkCgWj0A/Mnln
RRXsmRFGwZhVwrUAxT3ADMY/fMDiCP9jDfnUupnbGrZANMjz29+Jk//QIkhxpKUSgM2k3SGGoNN/
y+1jlkCqrkLUKk0HZNtai0yxy8fYfkkmaX+Kvf5XWjTfsV9O7sDroaYNbAwrMMS1A5Rc1o2ft4iM
VEBtea4ZlOoNiXVv4nxyJx0sezI5qfdIiZtvoa/97PW4urORnUQ4CCCaNNT6c0pM4WzW6Zoze0Qx
B/bykL87Giz1USC97CT99zaqHVClCjIkWrFFE6RxmX78NqzaeqpQAUBrHCiBwpzvviqC3EVl8j6q
xH9e1N7R5wvuHCvb+3H1lMTta6rmEJFIMhiCB+kmAx330ArvFekqLNqFiSOQD7rJDEoJ2jNkAN90
zpYDHGLHK7uHQBA1cX39CSuiWAEEd9aNMvycAsd07cb4RpuhQmxClv+a/tM51XVzTuoo0dRlq7tU
BbNWkxokrbF8B2OBcEUMzxH4NzQ30ePjVkJVu57knSeTLGrpluTWo/ox5j//q1dgZrDEQsfDc91s
Xv0YJytow+ibKNDIr690lv5bZKy0ug117kaedYj9yDCmNpaeCxMVZyOt/KKFeBRib7ytR+C/11f7
0wA8qehYjsSVkpdeJH9b9F/swetlr42e6+AtBaxnwte0Bd1fQkwa4ga2P4n0RnTaCMs9tJhHepar
lqZzHEh4MEkM8SXwERVCKBb0VBdY6xA7qOu/8qx44Ec6pkq/dJ7Y8ENP336cjxZSMQ7hA2r/rhzs
cBsC3b43+rHb2lHovVnmlN4VDRDS6yuf1Zp/VtYlrXox172L754CTKgS2/BcA133ra8jB1XaNaPz
GIMDxdbX+AM6N9bUzlJ7i2rF1lWNpJgC0FxULk4XqUNYScfl7IbgMo34KCu/ckWPSWehVv6d6uHM
wIg/245qOD4JrGJ+mXH+I8EWBtJ8Eb7muG3dKKjOG+WMLTSVuQ9nj2bdsqIa0EDP46Iy3A4E6tqD
kQ2bjtEFycRBl06LX5I1HcPJf0C7IH4dcyC5qlL+zFOEDq9/lz/7crFvDaSPaNwzHMJDbvGO2l5U
UWfkhuuNiBIqyEn6ea69aG2XrG2j6u4Ur2FsWBVx8dmzy+BZk5m1A8AJbK8o/0OEpz8SxbsdOLZZ
Fwme26qrHTKC2noBgVHO3hjQcK34B2kohixz9mFWGf27uBi2GjCHlUShA9wJVHYVGXskLptxywsM
NyLSm694bSOyCJBhh9gd5pnoq35vVHif+gSyLaTL9OCPlvOmq0px4+2cfylei6rK+b+qc36qFb/x
Ov5M21rV8HXAvHgz+cCBEELLVo3lh8c2Rk4t6cr//EjCie1KcsK0ixF1tsSX65/qLHSya4QAGyAs
k2bMMnSWzYRQr+FgO2enjLhMPd0jJU7XsPjXGM1CbDNWmpsM7NLTKCH1mpluaesu8qAgHDMvI5vK
jp4Jsfr6I12IR4ZhcwUxMqQCtxdBs4Dx3EcGuNUsU+XvNCmeh0mgIJFPBmzAwBsPld0FeF8ifHUj
YF8ISBxA+pLgW4XKnOz0Ie2i6AQsbB1ZBorMWoOLmIY6gG4INJVnfRsYUdw497eWnG+sv+4+IIpA
0BuWBCAM+BRPMhJQVDDAuyjT0Uws7/HfXy/tKMEkwqC5sez4hkIJOxHiNZtX+U7G/c4DdyWSmm52
uomsxzBIf19f8dIe/XvFRXdPclzSygceXOKnjF3TMRHf1CS40dmbN+AyZpGx0Fo25dxcXmybVukK
359ByHrl6T891J+O8MCwpEqUesZeqp9zBcKxWcYbhqPfrz/ipT0rLYOmoq4a9DIXiwdRrEd+3+mu
1YfG2qh9l1CZPk0jBSClz9daKs6m7b2n68vOm2PxzKZNv1TamkBdaNms9YPK1yoFCwzYbTCtQspx
j9rnCTA+0sDV7H94fcELnxIGoUaHmOPBeGIRBQbIQynWqWDKQ4K5IVCo8LrC3HMJ9f++axiVaYQ0
wppBy/b0YKTEylFDKoOqYaavOeGnoAiUL5YC9+z6Q114i5KpEVeuJhnJL4dHwL2GUecVu42uJ588
UFHfdJ+2Uj54H31QfLu+2qVXyJzFYVBlMPdf3q1FB0wBmQPh2qrxbPXozmhB0R+UJNC+Xl/pQqZD
KkGNYRGuZ4jB6RvUeRwQTK1wdc2H4athl6RoKMxdX0W7cPCYMjKKZvZGyFx+qFJC2mrmvZ/bzJFi
K3kYGg2ZV9TaxIcNuvgzdJn2OKE/vEJwttz6HhLICDy2b+C+0k1DDn1gssw/EWDsVlPxHGxcNTfR
rEiQCNrm13/xeXfXmkscRkAWnCokARZbyxQJPpuRN7lmgYyUX6NvWploAFpZh3BD17+JBLZU2h0I
9/BQY0V8S6B1MDHFvdoG07hDxBD6QWooVMnIVOKWMCGXKlKKaeCetvMxZqq2tTW0f2BgdnejhxBs
oDXTRwpv50FCnz1oXb+xnCS5Gy3Djc0YdWEhyoOGeNCmYOusORfoKJGMNgfR2vIBfSH5ptLHefO0
5jcm7NomR2D80Zs0oOOFsI9SdAUCNbKO0etJteKunHXGNqjuRNsxboZXH5MqpCZlo7/oCQVeLDXQ
vVljq9vr7/jCtcYUnyHBPEai0ppPwV/XGnw2b5qynrwkK0I6iBJuddJ/irGlOIRxi2cdKKcbN8D5
ftc0w7BoZlFLnkNN4Nb5jelT3MH6r+4hBpn3iWN8XH+w80iv0ZDh/P4vgmb5YI6OKsrcLHaD9Dss
kTs0DbaVWWECYa+wL+Cjhe/XV9Tmy+M0yjNnIV7AyhemBOZ8+i7NoVN0JWnpAmYekhVQuqGPGft8
sr60IRI0AH7kZsyjlwmlhB9gxHc2kxL3+q84B1cR8vkP8RG4CaFSP/0VmCKpkxrgEZfjnfGj9CIP
nH1XPTB/UB88HQOcbWoZw53TG5LKpZ62aEen+wznWrSYuuRRqnSnTD+o79EBMGKgv2rClCSgSQO6
zv4aT42xgqtUPeZ1Fdw48+f7kd8+X1twfOWMuDr99ZmdGZJYbrktfsGumjDoHWNj17Zjs2szGm0F
2to3Ptz5VhEA69DKpvtjMAVcnAEDDz8vhpXt1kyWX9XIdPbwbv3ZEQer6IJuQC7QTEFB59bUTD+/
ZOhPOTO+jD2jnUEwUR0OPFRgbLeuZLJLnBCZ9aZEvNeif4U+qfgM8wwBarg4GBgiJ4N/NppPXIN3
LdqhXxJJOMRIo9pYTYexdN851Y5QnM+TGoieNHFGhKXg+UBwstR1NeGxosDW/oTC9fASa6lAvX7W
swOQjAeRqURPLRE1WePJa1PPmj4lLkCOlRnDIEiKGFXSoalvRKHzm12Yc6fHIZunkBWLk6MkuoD1
o2suYG/5Kg1b2yNlJ/eT7rljV/U3KkP90nqULLx6SdrCzPJ0lzFOB1tMkohSOcwMmJj2hs4Kw8LQ
i+7L0ce9u2wo5W0/okBuus/E+ckNEpRK8AQPNqVJ2O8q64OCWG68XkHoEnvjR6fJ/C3kZ0TLG1GH
nzGVV6lKAlTs89xBFw/NwzfPd4rPyMbMCKpwBNftxfshK56bFLQfoix69F8c1LaLVDRG6oDPURPL
czfSphsNpfM4zAGTuDGohkpnx1y8da2HYdegFO8qRf/TnxTE38bw841wJHiVi6BILCTX12ZsuSMX
B1qX4H8bHyMo5qrIjSbAebwA0Ww1RIQ3Sfzv5CvPoMerjajQF6vR4VtlHTKpkCWZseBg4+oZs109
cbiQwuAuRiENNddWeyYfYbwcByGjz/ybmgbxjW154XRyJA0aXmxKmxz3dJskdK7Nwk6EizvBtBvs
ANohsJuNVPpP11/Tea+C1Gxu7gHHtkhhlt0uDdhexPhcQ30BZkScBBCaTZshnSbjD99HrmtTBtbB
w6/lgOT98JhoUwpRxtqjaVDc+GjW+UcDBQHOmHxAsjGWHw3fIaUy/Ao/C0MYOwFi4aGD6ovKiCKz
b1nGpFbLAh3HQZlUe9T0061Wdt0LIDmYwKn/kHcSC6A2QI8MDdDqe973JJRFOGCJWzQeAmWjgUql
GiExu5t8xl5Vp2Xfoqxv72jk2z/AoqL05pSvqupjfYyZwKpS0RQJBakaKP6Q5ifmPuqanx8/DGQS
mxnuMm/FDYw5PFGNMtjlreoca2j942qsigoPNbgEXRQ7X3K7a91xasA5l7WJXDOKL3hvdT9QWEJy
IcrH9dRCP2A+FH21RflOm62FtF1EG0ZYiTvGYfQ1HPrZDCChgC2Gh5K5wa8mbvRPHXSHg+Epn7M8
xWjBClt06/1Obm2Z5LwWm9/oMWicsjSDl+wHN/bthYM9N83J8yE+S9B9p/tWjwGCBpOvun0IvaBI
8ajuDeRhr+/ZS6uQM6LVpQOX1JfpzkAEsyXO2i4vvnkb6jz/pmOvfX2RczgY/2rayhrdYKqAs8ZZ
XzRWwEU8ET/yxlmTaf+c3zreUMXGU1Bur63Kf0FtvHEZ/yvfVTJdhOJlcwAa8iVxvOGYII2z1jIv
eYyaxLkBzD+PEdQoIDeJE6BhacOevmsUrJvSq6lRIot8Do4aRNl9hEvf9fdwnhfpVPEMXQSNC3EG
YZYJFcLEAA3hHdtDPZyBlTcwPVklUMu/WYh/rJKWHfrPq3IPgp0GxEwfYck6iLB8qwE04MLHWWau
jIFIN3rdXhGTRAYWiUEb76PNjUXPb2fdmPG3IHFV3ugyFirFiD6X7YxuA2RzU6OVebCqcLzLBiU5
hj6Sz0hfFunWyhV/ptHgkgQf1wXuIQLUKqpdr2rlrnXUZ623x7s+R5AGQJe60VrR7GgLfdDH+IxA
0H+DOgBUGZofzQTMF9P4bFt1rfGt1lEwHZHlemr0YFwzGzZ/+F4fHLPS94bVNAEJaFLEPHFjbdfe
CCIYWRb9TrHrF7sMSxdx4nTrN/AJIySYwd1M6raleMDKfsSJLUel0+xV4SKXXR5pXT7qflXvtRKc
Q43YCRI2Xn6wMSS8Z9I0PloT1Lcq1F8QuS3BkGcIsbdFs0uRyDkMjUD4KZg+BjGEro/P9iYg13/T
De0H9irNPWaB5UbH4wh2/vhYpUx4C8UwHwcTjFLIkfsF80/8e3TgTUKa4Pag87U8FwESSqXTi9EV
CfzKKDesVTKJcn99r1w4faDOMNSem8Bo3y+yC2jlTlxk/uTmkpqkr34lPYA6q77Rv7tw+rgNSYS5
EJldLDOl0fHiWg2K0fUdfEcs/7tlv0Dd+t520dfIzh+uP9SF/X+y2rIfBGlgcgzyMqSYke+sgbNh
6YhK+Je8n258pktPBozENMDO8aGWmXAOli/Gg3h02wZWOo5+znqu21egdvx1ppZPupp4Nw74eSOK
vNOWM5gZJrm97Kzl2GmItCGqWKgifA8HcmQkDrGhn02MQmQxVp2P9BkqiurK1JvgRlA7R9tbKKQa
3I7wnSxx1rGMarXPgAuNSNwm3j6FN7hh0pd9zwrCq9PoeII6tIG7JPqZJnlB8GG6fv0Taxc2LqBF
GiCmOsP+lxOMqox9MzEgn4bVUEEJV9PDFPjGu8Yvu8fbzX9PEZdfqVYWAIYY0HFCl7ydvVy/qhGS
VKhVMwaQap2sESG/2StUubVOs/Z5ouNwgdsSJ9xlGZ5PDJGKSp3cNE9ecGFKt1xyuxhpsD31+0Pe
4q7Tqrqz4d5wNmor61tn4DwF5faiVU8+zE3AX6f3aihH0dDAsJAuMsNNkPZYhWojyD5Lwf6rYcIe
O7MyLVp2ybOKsceuMUW8wzHX+WU4foh/UW7eY89ZPaFFMxirvpTOMQ0SBIV9wGWRw4C/bOzuoHdy
xnDZ5UedY1De0L7GTDAgxJP9xAd7QjV65aCBvp/xU2vFS+O9UWn3tBKNHSg/48WT+Bo2JZqRaopD
s1Mx1RxTZMBRDrScx5L52X0BxHOWrw4+F6kUPxTkHOUKdaHpLkmb1m1nc84yrMCLdh501kTXs3sT
axv0mpmQREGpzszQ5lCxcbeOCqgI0EG/q4sJvUxL2jW65V7+WGZte29PqXNjGnW+X2nY/WExMUol
ACxiUlzlauqVqSTxCnCLRsYK/fzWDQdL3ogOfzC7p3vPsOHesP0QU2bMt4jpGk7xgwgYlphV4Wwz
u0QLUKls5YDBNyo1Po6z0KfQQsic5EcrQ+u5dgZ9hcQNej+0DbzARV0OqQdUDDHbAN9W4QC+VwpF
bKESodWJFnFJf9OIo+8RDpHPVp3kX7kp7VVky0d/ANgV9KnxhtAMIroeLZYJEQ5XFqI41ikilEPj
eW4VJ1/jRPnJ/AZjCSzI9mEcNC/ICAMdQ5sC0GrcvUBMuBU75pRy8YIc+gpcro5m0sVYHA2Vc9fX
FS8oBEGMSIkFFiUPk994rVEzmfqHZlloleniaYhS7c6LccBDCPM+CZ3pXofVceOLXdgbGoGMq16b
GUzLYVNGthbFoSkhBOCM+R/dlHXS37injPNn/nsNaw5Yf/Wp2dV+Q6Ej3Up9LeoWkNgtQoV+fi1R
4f/fY1iLfWeOCsFamZcoNHtnNH7zFIGzehww99v7fWCvhIFlGHBfdYstnHiNsEYcsAdw0kcLdMTn
mNwQo7NCLar1WBvJp0xFDInZIsKP8PuPNRqoW5wogkOlZNIt6ij8FWQWQjyE+ucAE9gHlFjw8vAa
s90gx/qNwSitWHNsf9YqcE6mQmhSeMTLD9zrQbOPyiy6jLZDZRXip6yyfGP08Q365I3P+6dZ8Ner
N/9MwlreC8AvS+w1RPX0/78dtKRJRr6aMrFkiSaN1mDDnyp/WOEleaOYvPUk8yb760mGGAPQMGeZ
qbxDtV5/RBzg+r1+cQWAHsKiczJnpacr2CJQxrmFjSSmvQ3Mp6LLjzKqbxSDF7pFbFVoOKQOM9li
GQFaDhrNbBXTGdgEO/D6GxysvrPNtgBhd9b/w9eBus/j0Kam0F3Efk+HSlDoNQcjeEs+6u4Lk4Lr
r+08453BMYKAb0BpIic7fW2m12l+USiYJYhSAG+trQ1qH80sg9CuO9nI3fX1Lhx1wDbQ9mdStzwb
haogXYtScptVijP8aMYg2iplf1+hqL4WxOLPRWy2yNOJBxhK2fafF6ewNRgpm7Ow57JmYeP46oTS
kdv05WPyEYsQJ+D4IIf0RTcOIqalZ3g3uhSXdgxtc4s9wdVhm8upUKYZfYVzDwPMLIGGjNnfARoD
dH/GAM9hGNX7Khz8tWjH5MNuoXtggDDsOmjtR3qA8Y2y7cL7lzZ9I+p76Dtnr2BKIksSwWd0r8xR
UleLZ4QjZ49jRJMj4dVHjWHJF9GNn4auEf+++kkus7g/kbdprCogAicTV7vX5qg6ef0z8mIGqGzq
EhCfGK+X3WtueP6NxPYsQvypIaklmcwBgVlGiLL1Kx/J6cE1FIbGCW3YXUCyEyNyqiNCeX2rnZ2r
2cwBrq1JOjVLfSzOlbAyxERqfZi94QgVk9VpeJL7aY5RUhRsnNG3b5zkc5QBSzo6+RvsTQQ/lkc5
THDKTX0dKoXn2yDtZ3lnsJggCUfERDdlqb/7KOKv2wjFJb+39yGsgn0aANmMC/hJKzOk+Y/nQLsp
C5k/QddP900RMoea/cXjQqluvKRLX8SBYM68mNnf2QzOTAMzjm0YSxMv8JCiYP84FUjRdDW2yte/
x8WlaG1JnS4kGL3FzkMQrUtsOBZuS5cBDG2HLxTAEqgW9o1L+9KXpzFCUsbcwuTgn0bUXgEzjZM4
as49Qq4xxj4lABBEd0LcE4Vt3PjsFx6M3MNgoZlvSM/wdDm96WXUNnJwo9HzdjRRnueS7gEa1Q3s
wHnxbmusNLd8JFvsrBEK4a+tLFxY3byU1qYoPe0p72cvQSsNDlbIVKkYMLwC0j/+ilS2O3fLrevj
zyY+ycDnH6HRudBMxlNIWJw+rmoJLwhVIkVW5bgOSqeigET+Ca365zizGUsIL3yKU1PfWSgUr5Hb
eoHYjLd2pAtljXlY+IAAN7JqLbPUtkr9bVUUgwvlfaJI9LJdX2ofo9p+XN9/F3YFuACqasYDYCeX
RbVoqjSF+zK4TRWg2YQPk0iPXdWgpVrfuHHmrbx8RcCkSRrAJp93EDJ4hFoX8kz8muQeSH286RAb
YsTYesdqhCXaVXZ2Y9df2IazNsWMeaNvbInFrm+TKQIeHvMiwcgeWlrAv70IZUwlcbTf11/lnPQs
ng/UG80RMgCT1vziKCM5nuKH2fZu0Vf9WxJjHZ/gZMP/2UYOqDfvDd70jE43bvQiLzyjYVH9Mdln
tgPi5HTv6UJVLFXag+tnBCkIudUO86E7q+ydG4f67JbGp5Vh5DwJ1JjxLKMV0gkt3mscagyZ6EG3
4tOkTvlRK2X0RK05fhI2Hu2BQOkts0b96z+/YIPmICcdQjEqOIvnZGiWNWDn5/585rtKkB59VJ0A
Iuj1IbTUaC2hcm28oXVubKILh4QHpsk7V9gzIOH0BQ81Cssplun4zWJKVoF9UetQHPxB7WaSh3Cv
P+eFg0JSPTewuRZQ4Fk8Z+fQxmDcP7mYl8qj/R9aklBRlVJBy6/adS0Es+sLzlXOYufOcC+aewyS
gJ8sDgni/1IBLY+2Ce34WNgQKGO03q4vcuElgj9XGeTMLXMG/6cvkQaFoYJkBDQxG6FE/f2kF28m
zmdYc0U31rpwIv5ey1z0BlA8UFrfYwigpn0Iwy5BmtYokK1V/5l1RblF5j5Dq2DvQ4Y5faqmpiyI
rAa9Pi/5Cr+g28adCLZOpTluVvQ1Ynhx+8/nANqgw5FHYMSkHTs//V9Fq1ZFhlNKrXOresCOjgpp
C098T8813skJIY4wGfVDihnAjUz1/BPOcZShCtNX+uXLNv042VbbeGbnJhp81bZFlTKs7V++3941
DRbr1zfMn2hyui2R+4ABgVoSN6uxnDVmtJbauObdotVb3TfSRrMcpZ7XahIY2U12i/xm8T0MwfkH
yDYrCfxZ5D4BrbSQDjQTOx4oEdM60PoK1W4nXKEVnmzaznRhnszUxqSoX0oF01XV7OWzyPV2g2BU
+47bZ7kymMJtB28av2TlpK/63u6eapF9RmXX33ewEdFjHneGCJP/vKnEOqWW3eOo+NBfr7+I8+Mp
eOW2SiygzXrW/lT6Fk0z+Mnu4GmPslPGaBVPXJ83ljk/NCToQGqhiNCuQLPodFuBOm06+Nmdm3mN
t3H0DNq9DCG8N+W/wowQKmFsjTyOg7aYWN6UE1oKeRZjNk9nFChNK9SNl3Y3Nuv5dcwiM1sCwRDO
6HKzisasUma4UM3jChF4xsGJjolhPTTYVyLUuG41j95xPd7989cC0Y82MCk27YRlRpVplZbVSte5
bUuBJVXUjkPfuHEjXfpWFCbcR6C1aBksgmnRD6lpj1nnGgNGo6Hl7eNJ/WZGWXIjuz6/i0ifuI3A
c6C3Rdg53RR1Z1d9N2g9U2T5Vghxn3XVrvLQ0i7Ve8Nof15/eZeeC6cCKEQWhAw6MqfLlZFCDdxg
jlJKvNWqVoF/gcWfYaDxcH2lC7FMB+03dzgI3mctc3sMdb/BWMFNe5i7aIxaG9GE9QFrR3j5GO1e
X04/m5/R1qC4p/IGREUKtXgyzUcavhScLl0rM7SnEx36c6M5x8xmZJwaJhVKE371hTgWTneIcVa+
z8jcN35SAA3oRHmXZn1xgGMU3td68lyP6bjDKfKXB/ZwZZTyZ+WN92aqO8+aL6jnY9QageRo97qC
FjHj23LjcehA0KkR8A39Vpi6sFXQiqQKIlKDDFlmSTV+NiFuKj3IVewhmjFDg0KtsRc2UTsptUFu
ReKkN97rhdg4C1QaM1AO0PrytJGkNgUvtHdHP3hOAXGk4Y/rX+7iYwHEk+j0iHPoVC7G2Is7oi89
lWrrZ94xGpvkrh+C7qsZ9Q9Vaccf15e8tDfhQ7EpybTP5121ElkKTdHO1XwNdlfIzL/r68HtBqXZ
xLonb1RmF0IlHwzovY0oK8jPRcKJfsWY+JONdY3i3Ku4X8OMeGfuseksAL7pqvSKGzfAhaYQjUeG
eihGCbSjloA0hutIBfTdiLooDgii+c4zl2vpeWtLb146fZiwT8FxPkZXAO2W+i6krMdFdjdF3lfu
aX+lCW8TOzhltRogASMZAjcxzeBGmDjfX0gz8yOZ5mqEo+WxDYs4RfLZ49VE9ipGucvufl3/2BdX
YKwOng1jWixNT0OeXwEysa2MwXo5rpy02iBRfyOTOt9PPMT/LeEs0mEFTkc0pixRp7hxHW1zE1U4
cI033tV58D5dZrGNcCfpWwSWyLrRWxprPOE77ICN9sbT3FpGnL4w0amlHs5PY+mvPdEt+BI579e/
yfmBoEkBfI+/oeiG8tzpEnZfO6qvJtQqlmzWtRdsknC6a3TT9RHH97yn3rwF/NcurElrliQPLTmY
28v0y8YBgCt4BOM2tMkmacLHQr7bjhLgBW4eMEpCRwRT3GlMD4OW56tew9xU1K4K/mEVwzmXgYab
RbhSslf6lG/X38g5L4GbEon1WUqZGfNZk6H24N6mWju6DCWbtTZrkAPDha6/qeJuFZQx8kO/Uyd/
Hsz6dzohpD7K527sfulB7baRc4zU8jO+d+9GqB16YSJ6iq+FFh7S3H5leP2Q0K1Dbmltify30yeb
pm8/4RiNY1vSrs1GOUx2sI2cAMXyrlsnZnUjJF04JLA30BcE32xryDiffvMSZkAhAmNkAoQ3dFM9
WJNhrm39d2wVN17mOS9oFs2b0UbzOwUUp5+u5eMBlod6OLqGPwM27HvgTZiK7qxYu6tlsKkNeysA
z44H56as73kicrr2HI/+qh4h143IgkSj29XmJu6mFUZMqyDqV9PQ75iqrwNA5vnwkynUjYNLKsC/
+7Si47K2NNgaDrwaGmWna6ealg6BYeN9Vznxuzep3cH3yvqpxzfj0ct9aMzBOG3SvLYPQxET200q
OcZ9KaYDQVDvcBec3V1zZ9dFjbMpcHSxVr41NF/MqcZ6SKNQVFqVWUOGFINdyS8jUrE7hJiKe0zG
WkTOxLuXRwNaBIG/Uwwfb464Sw7oVsyNpEBgtJ0Nx7EaNLwzkNTf6Nn420NzxlXKot1LPw7uFQOS
pGjS3Vj3P/sE9T7wlOFLbaKXL0rsUgFPTrvKt98sRShupgi3zuArMlGVT+FAGkEPGaOSPqi3AqAb
Fn4GOrZ+N34etdZ6RYMofLAiPd7LUXu1U4B3Qdf+6lNMMaa0le91i11XBLX+P7SU+GB2itcJne2+
Tv3Huiq9YyYG590CHrxOtS7f6l6OvjrZxFOVjM4Koubs1IFbYJ9V5crxE0QzFeTnVwWU5Z1jyABZ
7ZiC2SvQiAMpf1AmISmqyy7eOn4ep2utmDxELQNEjFa5XXnTSu/AHbS9nbwUufrYFV6/6UQVQov5
fT0YXcoeZrggvX5My84LSDuYMhjTtFpr5xkor6og1pMcEyBAlYWpcpms26pBke0pUuxD0XyatOKF
DvM+6HHPMHYZzpmKYiDBF26u/7LzIPKnA8wIGYArWfAiiEwpcvPIwdRunEa7umnHY8RrWgUGoql6
Yv68vtqFoIwQCoBJoPAkcGcpd6IIrBx8B94M0MHffj7e1aPevY6DFJ8UJ0d0IU3RAHMGK9tqhqat
pkDtt3aQOqiIacoWRqv5AiUBraIheR80LKBl5WHrgoITfpjgOoB1s08rzJbHSq41Xh7erh3xH3W3
vg8gDZqdd+jmWNI7DPGKfoR5rSIradlFLNexzoGVFXVMADtte/35z69MQAIk5nNqzmBhCcJFMqPB
JRI3ECaCRIn+Ts+UA2SgI2X/Sy0/WiW/seKF7zt3FWCIMey5gGE2Nd/srbZzba9p1ngoqodiVniq
FRv9saCXN9a7+ITovcMlgPxIyDwNmF6VmPFoUOfjjTVSIFZyk8In5bWm+n1Xx1iil5LxkYHI1fV3
O+/U01DNu/1r5fmX/XVNaN0gFAven2vIybgLZf1mqyOsxNH6uL7QhfkdlKEZd/sn6yHyna6UB76a
Y46Nnu/U3SMyG700lq4cAhpQKGkUhGWGV8cB09rGtLDkxsXvRv1z4T4G6zyTNUj45ot5kblSnOYK
5IXOZedWd5ZVqZsBIss6kc59bflo2iI47JrRNKD4HQQfE1Yu+7qu21uT50vf+4+KCVkgb2J5QeLF
63flaACj9Opy0zfjU2+3GeLjhsE3h2yR1tjCDCroxBtfYc6aT7+3SevvTwJK3kv4Ov0KYzqTpzjb
brPpt9om2fjbeC2elF3q+q62//fVAPeQB9C+noFEi4pEHZygDCIbo7I9ebwbubC+H3CD32rbYkez
9cZycz61eDhY5Rp66tBWZl3104cjQ27/t0uQlcGDLKuNzBCCbTQsxHTzGR/mX0pioOtmfq7j8T/F
LNZOr98BJFVu/JL5LZ79EDBGc/ygp7b8vkphaimuS72rC8i1QU53RAv3GL2qK00m7RbIR0dClukb
4SXRjSNtXFic2T8VzaxQfoZyN5I2AU1T9i4OkHeW3z86dnwrxbuwjWiq8RcXEnPwJVMn6EXh9yn+
RcWER23Vk9qp28AwUbxr1lALX/TuW4g3aW9zI5jfVNO80Rmdo8XiDTMt4OEYyDMaWWKFc1mNYVBV
OETFD3GOtVOvGt8NX474av6GP3Bj9rp8pySzjM3nzcUcl6n2/Od/hUk99PyoUNTEVVKCFcZrNy6A
M7bbcoHF1u1xKjXbcEpcJhBbsc42xb5wh7tia/4PaV+2XLfNdPtErOIM8pbTniRZku3I8Q3LkWzO
84ynPwtK/fHeIIs48peqVC5UYe8GGo1GD2s9URc04E7mTS+i/j7+muOFsr9fadX3GFBGbJAHJWjm
rOIB1JQLTo7xc/9cbi8ee2NbKJivekSmGfuToySDBo1L3N0R3dv//rYa/32fLwNiqgRwHTK+v1C0
ynsaiGB0jNKqRHCq2R5c29y/y/VbDnd99BIKNHSCnGbuzmUVniQ0M8SlqB9ZsFwGO3tXu6Is8mg2
1ZIHXXrfjF/QTCjQQySAudErAVFrUUuPoYdtvCUZONibl/0N4d0fv1DsB1wJwDB9OGUINQP1YJ27
g3maAj1oDyL0RpEe3Jmps7SKwbCdB7Q6tep5lgU+RvR97nigwyADDxe+j3I8aQNtEhRdRN/nIiID
+MSJLk15IIf+rPiG6CEu+j4X2yENCXxKQLEGfQgsAhAnxaK4VXQiuGgCM3fzIJUwVQnTzVnl1SUG
qj7KI8ZZk8kFEYsOanuVsm1A71TsLdqzyEG9dz7wJxvXCGtiY7g0fLtkWy8m6uHQg7ESKZ7iRN/L
I15EB9XLvPwgCQyLD/+YRtfiuBPeoLpN0H+cB4b8uQJNhUo/gTn03JnPmKz1gca4CE48f1u+CwSJ
COBpMC25asoobKmvrRSO3lb+UsHzm8RfyS8aP/azwKS3XDE4GzC9ZeA/SPnfnvwOZTiwxMOks+pV
X75J4HxGtkEhf+07mG19fovhLLsG2KU0sJPTliPLjnq62Zd4N/mASX5G2CyoMYu04sw8BUa3KpkQ
Z+vhCx5nDrivkY2IQEcUC3Zq0zQQYKCXElnDVWahLxWa2MznAIX0OKbl97GtPUx6uJj7QaujdCpl
6bi/mFtugjXEa6xKj9kC7jpA/q7VQPmC6znr3GXWP+F9KljALT8BaB9Uy22g7azavueqUMdeHuCJ
MM+PEW7XJvNfIRLL+5psmcW1GO5cqRVSE7UMTWRg1JL+ABZzpN8wKy8ph31JIoW4NQu1zIozNC0H
S39nYlzT+JEMP/dFbG7L1Zqxv19dovI0Sm1GsGZzGzf3ugLQManuRN03IkXY36+kTGFtxNaMJZvB
VxkB6g6oUcj0/YkqDDYXoTqDDLwVgudIlZUqeKMNa/Y1oGaCWluw9dt6/BbBeQQ105rCYNTURf1A
up+YwExFMF9bXgCzMJiCxiAF2hJ5LQC2VPVzkwcJY2NY/Lk1PzWAzC218Wl/vbbsGJjLAMDARB+A
XrhAcy4meQF9C3Nv8G+kIGcLWBPIgoIaPQfegDPL8UfL+uyKuJbJnZ1+AtaQ1Kd5oGeJWxfLQxKB
D1KdyKcJlMIkbPo/MIr3fBceVkh58W9kgG0VdgzKFkQ/D7XxvZt/7S/iOgg1wOKMkjOWEIvIf78Y
1NaUogiQDGcjAM/CUTmDX/Ys4hjcEIP6IYZaAN8IWFq+377o7CQF7G4dtG3sYUJXTb/JNiiE4BN+
2aAEp6Iuzo1gBckrGKCMTAeA0vlkYR7XwzAWah2YX/vX9g70aW7kSygAeHJguOIpsC2BGuIi1O8h
cN0clOgRWJIkWgdD7ZYn3Z+P+hvaBcCQ4URue7A90XWxGlpirTPI+wM3FGuKJBV31AZMt0eLAc7t
3gPQj5971ik6dN6/WapCEI2t0oKsyxHtLHjbI6GwTguqs5YvcQLnBxoUl3pgyrgYvnHQwEgpCpjf
ncRtpMnaqyyCnAkO+Kq+WsoR5vpzswoy6wG3fDw8Egk03JpjtbVrgPA+PYMZ2Z07NCylTvxAu1+R
eR+hPAMAJkEWZ+0zkW7GwA4aHwge53wpNKrNiCydWgXgzWnMO9KAwyXYP4SbIoCJ9u98yApfH1jN
NsM/A4gZ6jWS6WoA12smgR7rmxJ6sD48GYU/wONz1qJnjYn61VAFVnTfygdZhCe+ccRvvs/dLWQp
BuTm+yrQtfChxAhNlxS+lldHcLh7WeqbICWKl8XfX7r1JYDGcAbki+w8KzJxIYZdjMi9LXMWaMtn
K32sIn+RLpb9SUkEFfGtPboWxAUa1aRHZdRAkDI/hNLL3CVuX/3BFl3LYL/hKsxogcZE4goyFvAk
p4/GInh3bJnA9ffZ3X31/apKMStd4vu9cTCKQ50IUBBWsB3MR1wL4Gxsss1MsiMIsD9nD7NnuqmX
3at/684SaH72WT+Wrqi7fcPsgA2JQRq0RqMqxGezbRPArGYXIQ+kLrmDEph5SIC1nmq55gBKFY+e
COwwTQJ2NXW0yWnf/DasAnB07AmHbiW0ZnM7pkdDbmM8Fq/u+VIOf4XkqOTP+yK2Lhb0meP7NvLV
gOLkTLyeBzMepxIa+qDC+4uxTMon01Fc1Ss8MMYInNGGkbBlZAEog6TmAciBPKPkRjKkQIlYwpOG
xqgq6obDvlIbu3YjhIujtAYsQK0J0AiaWBhBu5eTgxXbX1swQ7zW8i+amgLT3NioG4HcIo5aDy4W
pUuDsQHfV+Rq6OrWRflpkRDOR2Rtb4yyDSFZHmHgDZS0DYBhBRHh1rWPDDtecOxyRHcUZ3N1URby
lNVp0PjoLvPxCE7xgBs8ljyMPtNJJI/vkcGhZjUSFT3qmO5Y298SAnKgqdLA+NSetKP1qDtAcrkT
c5tuLR9evmhkQAFbX+WXIq2XJSlPswDof4CEKL/PmvU5BWOtQKN19sAgwAC2EPECXBadR7du0IgT
BXVjOw1Qi2sDKY3uMSp1Jw+IL5piAOdTJ9/V4aALxG6odyOWM8FUBxOcOoRp0L9J6f3wlpofzh/c
6sWZnzJghhVl6TSo+h/WD5P8EGUAN1wDNCAYygfskbpqMRgirR5oZ6YgL0QnT6Zj9Zrked8zbK0S
q7yiBReTRBjP5jZH0/veHtsUcIWONZwkoHtVgmtwI2Zgk/7/ieCuQRBGoyyYQoRkfVrUywIM4JQ6
sWE7SSlwpiuaHhyeG1ncjZgjtpuGoUnhvKNjjPuQ3YlwPWC5dBQfGXOwYn08irgRyQVig2aUk95D
PTK9yborizBrt6wAw5WajWYTYDPz4xb5YtZzBe4njHR9ojEwCo77FrC1ZqxYico7Gj/xaGSXx1WY
MizoMlhyWgb9K/il7gCu5fZH0I9OQXxMz7mfeB/PiyAwRgzB3jZwQLxETQplK+/GMgDcgDV/Q4tr
AuZTgVobfvRaCN94PIFMQJqWvgymTvpqltUrTedjohiuInmtJJ0jiQH3yPklzf7ZF72xYzeSuUwJ
HKFOcwWS+1TFHOX4YOkiXPWt0O9Ghnq7adaw0BHEA2UgH/BARHkg9ebeGZ3eIagPKG7vxuePIjTj
cN3I5DwqyQtziGfINNuvBsm9sBcN7m+vHK4JFgzpq/hOMsc5kgFUGUwAWIj8OvX3d2bD20GD39/n
XFHfT3ZWtV0ZdEAvtH4lw1mZv/1vIjgP1FlTKsf9gEWqnjWgXJlgtKAC295UA/irGMHBaCzGE283
XwGCLPJgUCMdX5bO6cdXDA/uq7EVBqPy9FsGdzG0CVYKRBRlMAbjHRo+A/nRvBvdyVP8+IwRCFE/
3ebWX8njtkbREpqYGuQVMcioUMdGh8a+SiIJ3M5Y4DKOwe9TAuejDca8/KQK8Su3sjbobnmHc0RW
dgWFlA0FUNnjugxs1QVql596YL2MPHIo/fIgmg/ZMAMb7R8oAiIdhX84P9MnGJhH/awMqhRTak6l
3AmfyGzVuczQjQjOzQDDcECJrijRU3oA48IyfJGniy5/3d+ZTUUY/A5iBEY5wymyFJj8zCTsDPir
KvkyvIH9eV/CVhQPhJPfIjhFakmbSGrgyPQB25fqYN2BBhmpwsyLPBHszIal3QjjHGWlAoejTuHG
tNADeqKdiLRhH1htC2ahMX6J6HA1eZZPtI5sGTs/f+q98DAcQq89yqfk9G8yUjRcw07GWhxEvdOk
rIpxOtBmyYJqSZB3jRONFrqyT0r6GNVfFE3wcNw0OJTj/08UW9qrYCQzJGOJUojSxs9TfrJTCo6N
yxgKgp7NHboSw3m3mKbSgqpJGZR416F4UgoSFaLvc94sb9rWbkhaBg09keosiVCpRd/nfBmJRi3v
JXw/zJGXRfFXigX32PaJuVoi63YnEi2riIbe0wAM4azvq3LBfgIeAM8+VGjL/IM8COYyfm88F4Wa
JuhtDRUaLcVliI7mEux7APb/79gw3/XZpyCIbhZ8n1VelGNyQF0eL3jL3xcjsF++m1fv+iqZS6ya
pPkkxCAsg/wByfvLvphNj/l7tfg3tToAGxZ0VLhnxgNyjF9t666w1ed9IVsxwPWe8AA2GG6PKSBN
sSdPi9ueYG2e7c7o/VODwosCUR1CpBR39uWckFwJsUV4i1L7Qr9nraCqIpLA/n7lXToyj8hpQ4IN
YvfyPLz1Itcs2n/u4IeZovZlAf9FAYhc2YbXq4EJGKVJE417CFwAz1JT6+oSZzZ0saQjgCZ0EReX
aK248y9NVqxj2KhEOehQyJcqdMDVtG9g7BN7Z5I78zZGJ5R5xmJN7XMdAhDO0bRv1XgEZEqsft6X
JVDnfUb+aut1FaDpoYLlKmsAOZ7Ul2kWaLO59UiOI4uC0f5VPwkIpNsxIoiVzP4rhoKIcS6TE/CQ
9vXY9ssA2sVAuG6i3Mq5fhsdKzSeIaYFi+JB8+aj+QUs9vfSoT+Iu+W3lfotjbOCMAxlbRkhTasn
p39r+8eBfAVj+75SW7bMEp5omUZxFfHs7bksK03r6yaGc6aGXwzywe6GP9idKxHvkyBX+6+RSi9q
AhEL8o7hXz81CVg1r/tqbO7NtRAukM01DORhmqEM9Py9V5ohoTaaoztq0LvqRUSIsemgr+VxUW0u
d4sFvNB/40DmoGO8N7T72V08JAD8P8jboC7y3za9/5yrNZSXabYHtobg7HLR13IiFH10IAzcX8at
q5qlI4GZxmh1+SaJ2gZK4DhTHNXoQMmPgn7LMFpF/MQ8KpbXpE/74rY8w5U43jMAMqMCoQ8Th7aP
9BIjR0gwUbUvZMvVXQvhLGOwq1y2awhp8sVRYl+OvzYpONxrB0ULPRGotHmefq+gxtlF3BfyAir4
MiC1B1THcRY5oa0HCGZZNA0Y1WBOsLkDmwz2kIzyAkM/RMfMny/tpT7mDnUVXz42L/bHU+1svgFY
KQBMwZw6+zlXhkfAnm6UlYKm6sxN4Fu7zMVgq2CLNk8vwzpiDSyYbeRL9hSD0Qiq0D8nH0ZP9ktv
PMqovqgB5m896Q9UQpoLg26AW0Phj1nllUpxo6mdwvr2I3qsQy+n92kkSLyvrQDpIUaXA1Y5aMQ3
rDRECpeQNRAv1Jl1jCULzumG+7kVwF0OpdXbZYHJBiyYdVB95dJage71fvuQeZJnn/TF2z9Fa89w
K5A3OwBUNoT1KKen5KgcbZ/lqGthD//aI1yLwQDU7d7UIXC9JgVijOROGoI09ItGcB2JRHD+IEPz
QQ5yHDTb0Ae7/jzK94PIr21uP0PaZVP+DPLqVosolSZjMGDOSn8uzad4EIwfbaqAy4A1H6KZjU8/
jcaYztMCFcLiYKvHtrzMog6HdfSBjbgSwfkxa9GrokphYMT8uvw0+3ujfNCk075RifTg1mmMq8QC
fghajYeDbt51YGUVbcXa+9/qwbbq6rAvtAa1pgQ9pum7HLmN/daZLiHejK4W0Zpt1HNuhTF9r4Rl
fUPBDgdhvTd6YCw5JD8N6mB+Hh0M6jHxzM7RBVmb1RwtBhRuNop79iyNsigTm7kom8ZLwpcxBu3x
HQgnzLByZaRah4dQFdjftn3/tj8uEI70Et6VOYOFHk31QRoFdrFxH4BmTEY6EsAoKL/xaclCz9tG
H7IimBXnPZkbtEf9ND81d2awHCvB21QojjP2bBwAEGJDnHxYXJCze41buAi2gyaYxD1/zMHcvr2g
HI6uiYlF3Kn8MwJ4g2Q0TQlWErAp2OpQAsPUmTzVQ4NhJ7pa1/EC6r/grGI1ZnQp883DZBiG2JA0
1lSjBKjJBihkuuSeuiCeOISuLLJHkTxuLenSIT8K9JYAjKY+1hKBMXkm/uhKB3A+PjaCm3DLhVyr
x7mQKFILWWHqhVGgJpkjZ3dpIpr02zSQaymcF9G1QVLCSc9Rkpl86uG/x/wyQ6UiyA+iMemt0wV4
LCwSHrPyqhNa7QHjm4AZIEhVjBMejY/PybGOgP++z0fdiwxivapRc6AZvBhl68jL68fd+rUA7oZF
6irOSwXTsTQb3Sx7zaYK8bbo5bq581dqcIbW09osKg3LRKwTMHtAf/esZiIMYObJ+LN6rQpnXnal
tzTUoco4XdTxC2BUHPJDLWeHiLpvRZI4EzM04CHEKIoHWuQTzVNiRwInuBH9mug/f7I9rOMYk//I
ZXC31BDpM0XED/+TBVPmzCkYMt19Edsm/FsEdynFBlWrdIKIsXer9mSpglMv+j53AYHGC9WxEd/X
mnOfndI/OyK/fz8XXkvgOG8BDI0JryRIhsMfNOa8N+X8twVcND2pOVilc7YFYCCbwvhvTf9bakYw
7DYe2AI+3NF7I43nTIrkeOqSyMqDqv3HYlzXT0Lw6s0N0cDXBTBBVEX5iBQQRWPdASooAJ2JlRwM
UUuZ6PvcYS+BEDorHb7ftGBGL6mXTKazb7PriNcy33MeGLTT12gRITi4yy4icQAkZzc27sah8Mvc
aSVRQmKtC1BP8HBn7TcbULEdBYBOEVtxUDegMfa6IdhXZO0Yb7/PGe9kSfY0su+nwMsCC+bs64vg
Cb3RBHMrgzNgfdAXUKRhsVqPVg7rzYxACYseBe0BoJxo12Xdrq5oEIR99dYbswQBI+oBMDtgPbjX
oRUZbdnDlgN01OoxQAZzvfVQuDC+xEQdXpOMWoAsGq3mpZ7Rx2IUUv99f23XXhpNBmgKBN8DzATm
chvhh2BcGkZAHvkKjV2VngfTDlIJ0X0oORFaT/alrXZSBbcFcG4w/AJvAwz1W2lDJIEvYQKRQNjF
sxNHc+10GCJxQlvKBR57Q5Shgtsc8pB2Ww2itAlmC+AnQt9KF0zw1JXlyUoS+o0cFt6+Vqs1xAZi
lhUTS7h+0LLB3T8NxgIXRe9Cfwzzn3NsfJkxAdpU5TMQqlIQ6H34YDN5QC9EwxsyMquhk7E0Y3tZ
aqimxnUw6d1wTCWlPChWHwdRZ5321Vsdb4iDdaDbSWfAM/wEmElykEWgycofMlC6hbNtPKfKIAIj
WGeAmBgMmDEkVbAz8M3RigQGAhA/2n7XNIUzF2p37JIGUDpSaTstIO3cCMRpd4kc3snh3N4nBCCy
AHP6rGRUOkxS4e+rvWVAaJMEN7QJ/O0VZLSOLGs2qwMgxqbhrinVlxFI/E7bS51A0MpPQ3GTgWyj
Jw4dOO+ImlePbDrBqy6Ys/OTVsXU2ZgCOhXUtKlF0FiYCzCitrRi8R/eomDFXdmOCob7JcbAlA88
ZrSyavIxnReM+MioMO+v39apYNenhUSrvZ5aUuuuVLNmtn284r60qRa6+pAcYWMUaH8I04wwbQRe
XFu9RBk9HbL979phQTl/CqoZsNBkWMpywrspk+PZLTopvkSNTfyiNm1nKSXiFFJhuwXQpQ9GKVEn
VOrynwoUIA4Zi780g+rPRIOXMKfxa5kBZK7rx+bLRIGjSodGdnpZ98AcoJxlOjZBVIFrCiXBp9ZK
Og8UIosHOJjSDYfsq15GP6SMhC8fXdpbNbn3iKZlUhIBcBhsjU14TIu2dpa0n852FwGkL7YYqmop
uuXXlgOhjDoEvZSs+Z57OSR5CxxJLYcboH0NXP3QdFqFMX2N/Y999TYl4bJlFUkNjcT8LTHbeWVP
je3HsfJS19lJjTAmjKkTUWPv2kRBKIPvw3kTdklw6xgvZY1hjcj2U7POGMxv5wGybT5YU1h9scbi
l5QCJvPDygG7Cx3LEIzjbnGBnymnVB+rmvgL2l8d4AUAaWHJQ8A/N6J7aWMdb0RxO1ZqdjbrKkAC
QpUq5wFlS08yiu5kloopuG03VhJXO8hlAGcJshc+BaRbgPkquoL4lDYXDQ7cK0pTO4eVPZzrivYY
plFF5etV8IS9McFsxsosGkY8OTNJIkNtlcI2QRoMck1FMr8pGsA4ZFJbf1UqiV0qyyhtj1agEDQe
7W/jOjXKgBiAJIxmSdz6GMy8DWWoicY88IsTP/qVoampeO/P1L8oBzmovNgXNQNtXI+38tgtfXVL
2IM2YTYU8uZPAwYSUDj16fP8BK5vNNHm7vS0r9/60oc4tPEDeR5+FLHprbgGdLiD1JumH1dV79sN
GKGJPr/tC1nffBCiYVbnHWJN5mfwJAwSRHAqpq+Ml/pNiyYHrsv88NQDwkBcsIhwoYmOSehbVXK9
TDSNjpqvtz8BAeD1vQi9f33QbiVwZ7pJZ9muzEHzjdJoHCUqCqByUOpVxTAKDtp6X25FcWangue7
l61e82v6Nuuy28cfLidxy8UZWlLGZdFYUEYL7+30W7g8jNLrR/f9VgnOuLppajMQlGO9gHRbnU3F
0ya3FfVPbS0VQ30AzxZQ2TDkebvv6lT1eahDSkufq8GZRcUe0fc5/4PpzjZrDHw/itXFRQJkdCFR
xOm5ZVsgmyQAJnjvzuast5aAADYq2A4aZRnYgEryEA7mmz6kohnIdVIYO38tijPjuq3LSKkhqvMX
H6ihQX807gd06bf/H3l1kV6cIdPMwsS0DGGkPeevffcoh96+lQn14SxZtmdryRZs0PiKU39Sjj3Q
gDHQzBoLcjd5+R/FcVYNjIwSvFM4mvp97/3roeN/BiDDMehRTfAoEy0fZ9yWkXYtOmg0P+0BhHyZ
O0f7MLYBZw6cfdszuPOIBH0SFPw7NGofhROxG1qAkwK4ZLg/zTXnpTlMQ94vLRwBXryBOlLLrYED
4aW9JIIs3RIFhDCM7LA6BEhObr3BnCtZ1NcQtQzS9zCpZrcm0QBkdtkW2R07kjdZHbBfXIviDKHq
aUlUqdZ8y+xB8kecBTfOQrtAI/OpML8DR9qxzLOC9kHJFKRG11fqrWzOLux5Ko2kbGAX5Scle0qN
b/XsRIagHWQdejEpQPECzS+gPvieYWOoCsyhd5pvZrGTdQ5irCbKnCb+iv7xpfZD8+/9w7WpFlpc
0MFFkOTnI4XGTvtYCmHuZZmiDSn6O1Jkf8zQ82QVNNiXtWkpV7K4JdRScG4ZHdxGpeeNq6etDnoq
rfBovIjS/htRHRYSECUsTwsgXb6YGSnpnNgEpqJ9bn4xwnPWGr/82xpfAkNY1HbHrHxlmlfyOBev
tJakaQXk2RjzU3wqegds+dwbhTi3nkbIm/QNBAyLw4qlGJg9ka/Acgj0YxQUAp+7aRasIQUuRMca
ci5qDO1UkecU/HZpXx3jObpnFMyf0E3ypOtNIjCMdZIYyNpoycWLA9lu4ORyytl5Kud6BDq9MQA2
3lNzkAE0/5a41JW9/ql2p6PtybK7b47rQTBOKue5oH6dhlKMI31HAyNIzuGd/aS5qV+6omkjoSzO
dc1qpoR1CFmGM3qqG7vJWT6BDRim+OFCN1NLAdUkahNwmLzpk6o3p0nB3ulKFhgDqKis0TPzSFBZ
W5sIxBgIAw2bkYPyr8RlaMcsMgusXoiKZ2gHTaMe2rH2ytAWtAqsHQdiTYYajWwZMIH4ROmS672Z
zr3qF2XsFE10ULM7zCH4AntgSazbM4zLBa9tomHWGtl7zug1pYuNmdSqvzTa3Zxbn5SSnKpIesqj
rHHmPvs1jvlJRRtgYXWW6N3LPMSedK4YExl9OUekUf3WUwLNS4DMpTxoBwZhgeaL531dmSorYVhN
VjBg6Pqcqn0Wz5OUhugH1DFEngyqkxYEV3hEyKWupvOC/P6+RH1zdZHqRsANVCIATeAnXb2zFeQQ
F3Soqb5MaHrIckq+g2KPeurSuhHA9f0xbTxpHmt3rNMvUUYMsGnKA+iNEF944FWwvYYasT/P4PTq
rUJ/HXWqHIpkSn3MkBsnsB8AMh2cxmmThMeW6stxQAvDo0Gi8CKhCfsU0iz7IbcznsNzZ3ta1/9s
crA4SU3/FlK0Xw5d+mBJvXpn6jP6X9Isep7GInQTvcgdMiN9vr8oW2dIY2RC4DRkWQjOK1CylPKM
WqlPkmeazz9aDIu4RUYfwdnxti+KmQ+/48REAgkAq0ju8Cm5XAGhmp3FOiLCf7LkFe0wnmkCVLF8
xJSgoeef98VtHFm4Bjb8YIN8BO7hdrc7ox2bZFGR5ojN2QFA0je1MkKvUFLRsd1Q7EYSd25qqhly
DCIB357b44C62yFuxyEY9aT5IoXdIU3V+I4d3H0Ftzw642lECRv3Fqo43N515kCoMVDTt4jLZu/Y
HME0OOEnzRXjwGxc/6iCobqAf8F+icr+7XrSuCJdmC+G306XzKy9iN4bUueogBXI7vsqc6bmu2w/
tzqId0RABuvYBh4eKSucTqQD4S1uZYeJnNh2Lyt+Q8AiZrRnEKQf91dzwx+xTnUEasw2gd/HiSjj
Gjwllep36CJt5Qe5G74p6uB3jKBotgU3/4ZCN9I4k2lA7CmnNqSNg+7XcAB5JWoE27B/VKBhGEhH
K6gpcrHFVCiZhl4jMD9p+eyOkXokwJByK7UReHKRIM4MG2WQMrhtjEuTgKj0rqwOY2UIilsbfgpP
SVZfNtBntqKlUKehHvpR0/1O0i8acr6GmfhypAZt/3XfEDa2BrkSIByi9Ikpc5ndkle3RFcgJGtH
HW6KFLk7IuxwJLqM/r6UrUW7lsLFm0Y7DWDSgJQerx4gHHtDLB2BsSKw6q1luxbDG0FVVwqKvLq/
1OZBTvqfUxkHWouUmdwK0sqbGoE2DQiRqCGt/APRs34AczvQDJbeNcHQJiMa0zFCub9w7KhztwiK
gIB7Ng1EmGgXvd2enlakQcJc93NG1xp9huf3MkzHTDT8ojTVATjemProRb6W7TonFjEDemERl6nr
EnZWlMgD01z39XA8A9U9+4liOXAbQryNzcqyHoZ8HJ8UYAW6GCHrvGmpiBv3TXrK2lH9aKGJFa1R
TUZ1REf/Dz8IZzRaqAyJrfqVSc60lgtvjDCLZIbCXqaV/UCSyZgmMW6nAv6Lc7xzWwA6cJk1nzH4
qniqO5SORwouJGdYFkGr9sqCboXxZBhVNqHcaUIYJvsvTd8cSks5U0OEG72pE0hmWGGepYu4o7eY
1JLUBmLKPDzEQxNk0+IbRXI0slkQXa0uFaYRi3jQf7ORA7Cbym50lnA3x/pcAEgU2Y5HG332qi4F
emz/vX821g327/LwdkADycajWU7rRJlqJG+GLn6Io8tAuk9D832YlkPUASFOHh7zCTyVcvG2L3lz
68CU9H+CufvMaGcEyi0Eq0t9Ju1LX5MvFKML+1KE+nHmqNd5bGQjMn21ZbzMDXqNKtTH8vCrOp9Q
rPa0FKi7uE0XPc1EslepP6wthmQwemphpHbVCpRpS2qqPdJvLZEBgBbVtL0Habt1bPHKwc6qdn0C
QeHkwLXrz9lg6g4ZJOtRLlSwzO0vxNZyX/8WZuJXd1QztFaqyViHhJSv1vTUx9mPIvzyvwnhIqJK
saiaFxAyLunkFXKZOuGSxy6Olr8vaetEXqvDWU86VUlLIlgP+Ja/zvUJFecHMqCdNbEFB1Ln3bgG
KiQGGWXgFQiRnAHJ5YxgPdI1vwCXpVvN7R1cdiQwFfaRm7viXQgDMtSRK1gRtydpVtsp2i38aazA
stPLJJBktJmAEy1RHZDiqJHLYIZgRNaAh6XViPBX2YLxvwAsgGgEQtoCiXFmP1f2YS4JqEqpCnhX
oJcVlYqNiz9FCeAZMvNZN197s/u5v4Xr5wGUxhQhsGZBI4/mPG5lM7Qf6FRSUPQhU34JDTMMpBbA
/zUw5p26m5/GapTBdQPGxxS940cjTC7UUONL28yGwHLXuVf8GKSE8F5AjGCvuj/0WlFoK5eaH87U
OII39zyhswUPaK2t8XgZDYT1dfKsF32KnpeiuseJip5COvROk5sZcaa2kn/sr9CGkYNAG3DVLH+E
8X8ucKkn0+6UBhlGtIH5dqucor59rhV02RTx6wdF4fmCFxpubpTEGV/w7fYjvbmQsdEx0vuWJeBe
IC54EVJDhJO20uhdjG0jJEfQh9aQWzFGYQ9hoYJOoE9kPzI+x43xyTAfQWMq8A9rv89J4mJyjDsZ
6iDjqdko9Z1WZQcFgDZKojk27fxYmZ96BH5NcSGhyNOu7dpCGwoCILQRsYCTz/wBvrwBdWYH0ZN8
6tDzNpuRoy/mSSd3CAMvidE8NkhvduXkYBLG1dteUJFZHWb2C3CukFRFpyYuodtlnqo0X0ZgiPow
2aAsNXf5WdbhMVbGY2SdU7sRXC4r7lpyK5BvtRsLMNBOMl38gjSHGvVHoIQDdsM6FpHutm/Q2pEQ
OhHZo6Q5ZmCCTlLQBMeqs3wv0tmVM/Wkqy2Ki1awb9jMb137NbgVNg0NLiCWXbZ5v4a3XzmAVVz2
q97ylnLyNRA96KUkWIEtMegNRQZWJ7gn1onlRWoiLZOhQeRNsezT9oeNgtS+Mqv8DdMGzokF10A0
WqGqSrE12VFTymhCTIKq+Z5J4UnJ2yO1q2OoK6Aa6Y5q9L3W55dcEbX+bul4LZzzEVURd4mlYylz
aQTZIZ0H9DYWExgQJfWjy4neYnRushkx3G1orLo1YM2wGwzZIHtj96PixVb4Ok2MWZ0mP/dX9B3z
4cY+IMlQcbUa6ApiPJK3kqQBzWroCFJ8MoaGV1nD7NddJ3stcAiok5Wt4ZptrHxLizlzw7jVJacO
I+2znJHkONeR+iVH3vCb0pECDNSG7FuJbj+htLacc9r93aaq9AA2wOo4NkgL6XVTf56MacgOktwv
32w51oI8RTOw00XRcBfhZgFrZknNSWA6vOdFcVbFOxTdWywcXd0lxTzi5aehygfIg96HpZ5tWswR
5gnizJ1jJT/uL+yWPDwD0XJDkFBC0vF2XUmkzEXRDIoPuu5jGUcu3jAvRh2jpVn/4COQqYYCCBoo
gRmBJy7n7YDwEpd60iuotLReFVV+FgLcDda5r9HKr0MO5nURGuGpxN5mnFEWNmjM1dKU/aZfLvZE
vE4t741Ff7HBrar9xOzBaaClN1t20DbmYaSH/R9g86Eo+wEEJXb2gIdjN7igdxhpOCdtAvI8ats/
DVJH56QvmtoBafo8OrlZ9ofMin6VY1LeN00NTD0jwZi0WvRA16P1ZYqt1I2zwvSsNrYcOSlQsCdt
6RdxcurD0vJopwIVegKCdm1XTmK3f5c16O7Qqv+jR47EVSr9eTarye3B7+pNY/MTTfGtU7Xya0Ki
J2RgHpcifJjIZBz6JJcvKA91AEBB3hKVvyVYqml0Ii3N3d4s1c+hrT8oZlp7akGr7xGuVGhhhoeo
J9GzPQMRRh478B0u5tw6U51H7qAO9RGo88WphjJ+bMmaq+YLgMZtq8Hv08quc9IZta+kaKsDiHPB
MRLbzbHvIKvIwvE0TOWXUIkAuy5l9OtiReVhMfDWzbvhZEtSfCRlV/3VZcR6bLWafustyfCt2Srd
JLbaEykU5Y4ky2GZO8MfwGfgVwkt0N4N9OmlIUVQFPG3sUiUo5bF3T1uIPMydrpyGicV/DWYX/Ki
pBDxdqy8M4wDZWi8M1FvRBcNF1rFbacUVk9xNeCBp0ZBNVo/6o8mbmGB77bHQnZUvHkEna7pkrlO
/h9lX7YlqY4l+yu1zjvVIMTUq6seAJ+nmDMyX1iRmZEMAgkkhCS+/ppn1a3qql7rDi+c4+7hHhkO
SHub2Taz920O2aOoii/wcGJl1Ij/T/b0b78ISwcgVdB9/2OK048GP2wWf5Moum3Vt8hFGB1t/y+L
4v2O/bfFHxJQRAeDcybh/xjEp55sa+nN/ga913b5mSj9Zt14DtIHZHZ9/333/scP+5/1p3j428eq
v/4XHv8Qo8M7m/nfHv71Nn7y51l+fs6Xj/G/7m/9x4/+9V8f4p1//+TyY/74lwcbPreze9Sf0j19
Kkiifv9O/BvuP/n/+uKfPn9/yosbP//yxw+h+Xz/tLoV/I+/v3T4+Zc/fk+E/Md///y/v3j9GPC+
VyY/Wo6m5m8f9o93fH6o+S9/UP/Pd+dvzEGBTICc6y7TMZ/3Vwj5M8BeGMyiWoLRKDDrP/7EEYfe
/OWPiPwZSxxCerBboRcBtfLHn5TQ95co/fM9z+IuRAYDjE45+ON//8v+5dv/59n4E9fDg2j5rP7y
x7/tTxg899HqQEF0b+nvdkP/uj9Ni6yyQTle1pXYVR75MQmJtBG3kSH58X9et0Gd/PssCjZ+UPP3
Rg6dIywt/PvS/t/aaxQeIG2jFpoG3qrHvvU2GIRPH5OmzR7TplZ7fkdKMcCEkB0FmnkH55C3bKXV
iSdOb22KMDTJqXyU4c+ox8CMl2R8nzaqeajuhx4TGGUc6oMZYQuJnGp5CXvvRlrj3/iYDnCnW8he
82B487tjtSCywzdYuI0g9Oz+ccjSOcctafbh6JO3kSNsK/W7AzfJWnaAd47V4MSuYV1Wqqj6mDvv
q2zi7iGQ869kpbZYIebdAd+s9/CSDorQ+K80GcQeU8Bov7Q/XjA3htTniDXHTnd2S+P+FE1L8NLI
MD5V2ZghXcis+ylZbbl4wby3LgKpIqbgCUZ7/hOSDpcxZbmkizr4QaceWd9f6kSs53VB8SRZZ/YT
FewRgPhDwFpysjg9JYZfMfG6GvKgYjKgHHHII2eZPWKq0h2D+6FZrDlijqz3xke4wYRVr27U55BP
oBPP29WaXSRHfWQ5ZjSg5lh9soO27zkmnJ55oLO9jPir1Ut7YF00FD0Vh0E6eCgY8oK8Hv95kDQq
vWdU2d6rEjJ41phom8UpGF6XRChQ/Bgvi6vKIT4dzI4bSgCxWJoCGz2jKIzypF5nlI7+SyCr6YBS
RGf1ObCJf1YYTSgwKdgUCav1hgCdXkSzPoxEVgVaRbNPMWP80onzPMbLs1dVp1FHMu+MnPJ48vWb
Uvxrl4XLCdPn+hTASAHgc7w3izFPCkklT6Zb4r1Hj43i41FPlSvgrBUd/MR/FxGjZ9X62Ep1lFyn
MTpO/jrunY3DXHTr8gIbvvghoGxH+Mlk03CDk0ZymzuX3EbGdB5HpoFfI0qGGnXlKROVt2eSHlRP
zcPvg1bTEb6x7vzPp9olDMpo4TQ3rO/ygHD3Ona1l6M4at/xG8pkCtEa9eyHFe05JE5d01ru03k+
DBELSg/JfLBNS59ViwxX5FyWWc+WTRyI7BbNQbfvF41bjwEl1mGYXDUmIbZQpn6LEu8SQR3yXk3e
J8Qb/R49d1QmovfgvDaI88J4VOIWawspKOate3bp1irbp8rGp1m/1IgrPps5bM9UQ60b2O4Vfc6z
19fmre2Av9FpLqnzAU+3oukhOXHhFveHzLmIgoMhgcgRnOceW+Xc49CsIFNNkE+QHF3kVE4cvUSu
Z+MjvHthG6/2dN6kiz0uS/UQm8keK96uxYSs53S1Q+7C7oAo1mfeGFtEffzVtbTNq5ru0FbAWm5t
DebGvcI6Bvsyyn7JWe9pH3T5oNkM8YfPts3gPw1q8svalo0NWK7mKM05fJ1bMReqqyCm0OQkG/V9
8oZ2A/7m2Q9il2ek9nZLum4Fc68ibu1XTIDirl8mODigFXwIJ/UCsc+0Jci0K9bBs8/r5O0RGdW9
s7TE4IpXruDIj20Qqv92+P1cJ6OpxHZd75hHfYTKzm7j+4N4spl99BCNlLNW92eeVN1Z6PYTf+9j
v/jstCxRW3aT2cYTW8uJCVg+ZAicGY2Tj6hGT5KH7cGy4LnzmuZlboYdVh61C5laSgsh04Ok/pnE
fKdGe9f5SPjLYYTmnLBAnQ2p1JmCnTyN/k4Z/JcPXvy3Qwh/arUqu1kr3m3IEpPXAYue1fTLsjTd
HlTiey3S7sTwlo2/pMkHx4zzZuorWaRm7XIvHafDaKanFLIgYOOY8hIzbGQauHw8RVFV5yPmaZtq
yU51YqZniKpuSlftdfWSetNLfTYugS5J2Q+6DtGOL4QhPD1DSTZxnTtD5bkf5jedCrPp6i7Lo3Ba
TnPSRph7TOaiVRHPGwhZXsUyH8JGZV9ZPWLjW2GiwBKxF4p/gfBH7w0Nh6NZuDxX41LMc2LOAj6N
F89nj1UQN4ds5uulbqMX12hz9KKEPAA1bQq2ErUT9zW9QdDNw+oM23VhtB1aUixr9KP3o+Ut0mY4
LdZviyBZzdswW7EnDlObfd+ITcb64ND43kdPSP+CcnDeU9w0OxiW6FcSiZd+ce0P6Ioh4jNCPAvw
8JuVZ0ddVfY8kTnbVLQbXqRLDfwWKf1h56aIKmt/tXbaTV2Yd8y3P6Sx37CvRS/9Gq872q/Bfgh4
++zXCJdErZ7Dty19S5EuVIix956dWxkwicy7YkQQuyk8qY4AJoITh2l6QQfydUha9mURtsN4tJqu
iw26L5MVeR+tsqA80qcqbfjBm3tEFfVOfBjk9yE869syh64MquncELwkIqFfYenobeGOOW1+P/RF
nO5MF3dF59KN9nr2+PtgAKRuDHQQRZL2BZy1ISdnWk+X4X5YKYPvkglkCY1csBvn4dGRC4lsQcBd
XCyVohQyGy8xlrch0OxbQHqBZaGOizhwP5KoSy5BvI+Io5csG6LL7/+DZWd/Ie3BxwLDwqU6Eafp
dQph7MsEGQ8mjkXRDyo4DhOuvTWLdTkFygNripDQhEfP4TAUyoJoaKnfPK9GB5eu4w9KJFc7Ze1T
jOHuQ5TJL8nQsJ9jtR6rgMVvQ1NDzu69G+sR8Ia9uNCOz0XXMn9f21ZtsE8W6BzDg6Vzv6nY0m57
y6NtyuPlOCaK5DVWztYOy1GIti8BwPe7JBrh6mDVeBPRcFyzMCtrIEiFw7dNrN02Yi5bj81tjuHM
qCVTk2O84xBPcbOntll3+KQVsI0Knv3Fqe2oAv8Uymk+E0OTjfRWaC/TnpST50TuFIs+xQFtbOHL
erjpxrcPvw9Jx96WkOA+DYKm8Nc6uyyapJfZSnVh9tTCcrqUwSiPcbxMX/qhyjkdwq/9YL6JhL+3
PGS4DiO2xQUpTl7Vgqe+H1rN5YZSw7FlsXirOz3hzpv6x3AW+tjE8Y/fjwbKHpGcU53tOpH8Pv37
jbT2QTVNAZg2etM8BJrjhunaZSw7RlMgykVhPGjM9DPVluZ04eR77/NNNYzBL03NuYLvzw4hKdFO
TEmaD/UAOR2Gnzcia/itSVm2m+DwcsxSj2NvjNtSmLp/nAixOb6i8LsazbXruhRl2wQlt0fj61rz
j1ACzPGXxRTTKuilUn54SfpFwMoouPpm9XNlwuZtzlp3RAowL6Rj5ilI2QHd+lIKDB3faMg9VG7D
fIQHhH+GggLun2p017gZ3rWKLw4V7RMsvs1T5xTfCIvpRDmGRYBr9CVW4V23UWE1iRvxrOT3ltf9
rZ8wtm57XGUhvuHb/Yu9IXFtLNJwZCgOtT17DbXnVbpvuItH2N6m4kDX5NzXqypbbs3G3PcphMtc
EurSg+WNvfw+uBDwoAvjddNMbD+Y+eg1mblhtHZ9lDXbzG5qcUlE7I06XKTLYI61CPQ2W2MPt3eN
JQ2ptpcR+9WmQrTzxc+a5pT1RGyCpP52Z+MK0sjuhrm5a5oNrnQio7coBNjC9XjEyWwPg96J4F7Q
pzKG0jeEh2Iwf1/S0N1szR/aNcqeyfzEOcpyqWiys5KddDS6X/iRbdbI9nsAMWyeLiR56pfG3zZL
605NtIR5E0B148ccaXijWo5ZG7hjVQ/igFA5MBl1ZgsVRXXR9NPwZcSAy7YeKrnt+qG9hM38iy4B
v6EhgmUAtqeU1fw2xhO/8fthiOyNYOTs+M+nmqyXWHNtCaMXeuRVS4+rlMOBe2iUkN+M8hSHkfgI
OA4rr2wlNSeQ6DCZ6vv6ncfKL/ruZ93o4akZggfGvfYdgpUIc584O7reeQ0JL7KrLVo0VspZ1Fv4
LoxA3cYYmwzqA8iNo6dhqLeO1H3JIRl6HieMmIwIqv18b9X6XTZz/8inqjkOIcTNKWvl+yjEWDR6
rc9D76ldjMTsQlEfz/mKPdU4Zdt2nKoclifAuO2k3qRHCy3C/qtwSDK0iG3cc7lHxqe7YdTT3rDX
wBpqyLq9EROSJly97sz9BmisWp7k+IKCNs09mWFBVIl/ZXoURUhHs9NqXMuavMStTnfWN/FlNE2T
V76sgNdPE+wrFh2i/kUp4Fv24lKAnMoNcdGSMThwGuticVV2Gpn+viTuZbm3zhUWsjxQmD4l/ufQ
N7uA9ub73fYjj5Zx3TBcHVuOyMEyrWbvqeF9UI4TWR9NH40br6X6VjNYqe116rfbpSLtLcGwfS4c
WIQ05es+6KS+di6o0LqvZgO4rtn1ld2gbHvEPUVvMCTNaTcm57Dq1n3Y0vfRMJK3DndytATtSXUB
XAaz5php3p2gnDvJxD33yiw7f50h5jJjeEzIfb/w6YNvlHgCLEB3HgubvEOSL1nrZuetEJwkMG/u
1cyvrdbsUcgIW0RCAfgOUfKg2+io5zQ9Qb3SoDatvkYIufhYY5hgRPQnNit8ZqqPK6zWDgS2QKRe
A9RVvC+YaMcdzJlYzgPoXvy6PYBzRakzwmestrK/yjpbjkkdT680jffobrtHo2VYjmPvNrpxXp7N
jXudDEOgWs/XQwBN5YbO7ZjHdDJ7YaEBXz9MLFeErEVvKqHPXMa2RI/u5U2vT90aZLm/yLSohAjy
SvRJAa+h9yWaD32PiZzEpQSNX9gUsxe4XPyyofySIla5QGQA4o5CXXTar9Fn1T89rR/RwlBWSywG
4upF50Gp9IipTjYPeasaUZgsgVp2aKvSmMnLSae3kQwu7UhZTu0YbEZCv0D4cQwBAe1og8ZGxkSX
0ObzPaCU1xEawFNPbySG60jcvxFMjuTeGJBiqtYwhxVOEc/Ja9yGNuejkjt/Dh6r1JzhF+HygUHn
XzGzE3Fwq7BWIbDpZQ1iLBvmDPMOmqtuQZ3WuK/6GlbmRUz9ZUjgh4985Yy5T8Lbapv19YgV0Str
f04PTtemlFOdFJJ+tNSxYvJpU9iZxnnX+8cwbCoYSSAcOB77Qy2YzF1bTC4c8nHwZa4gnBDLUjZy
GPMBp6oz0Mx0Jl7zcO6w0bMybL117+R3Ffn4BhHRgJzaqXTx0KGJ8d/HtX8Gqg68vG6KKQSlnCYj
7MTUde777EQ0ucVW2HJd9TmsHSllM2IslYQO7G5W572peN6jukNUPE7gCMwj9+/nIoNBgxol7AFJ
BzutMUaKzv1As3Y8CiOzQyQ3UMnbnLBR4AfIAEgdAYYqe3U+EiQQD/9hxvgJRj1fPY2TOS7NdqDZ
ma21LXpfHoexhsIhqh5aS96QVnwImMcOA1/ATPn6WKG/zSmZlu3oTYgISkXpxs4rxEbTexJC++E7
uuRrIF+71twwGv2SMf1sgsjPaTY9W8/vMZCFtucjjhwQxaQtUN9jwV+jg7VeizHFThXDFB662u/2
4RzUubF7h/4ol5GCvSNL3xPAKXnd/5qnlKO2RnaNfe7NtAVEdoC/2JOZpm9I9b3xrnts3Picobg7
y5meTd1hefBODMYvdTqfYbbJirHyniO97KxCXOlofpKVvFGk5y6y+bRz/clxxeS6M1eIP2SRkQZT
D/UGUSAYW4sGSE3CfsqrtsqTYKUbKcULJLK0aNKIwU4H7vm+UHbrj+Frs8QrLB0TuQl8nMC4T9uC
UHVHOAhaOj3mmAE81SG59SOsUlOsCr6T8GAYfMyHxvBgMLN4Zu57wgOZy14rzBJhq18QjruDiUKf
D+F652g34KWqQtoK7j1KwhaVK57T6XuX+lWhZPJLeM0lm/ojxBEvwCj83Pc0Uuz9ThdmlC7HXkTL
FVHZLvzIgn6ATVDzY3V6OWoO40sb04IPzQyn5nztTF3C6ioAOweERvZf+4ZiZWmaL6nfPybdEuTa
Z/BosnNQ1tnj0mQfrMr0VqlEFqFHd86xX/7K+kKsY5d3bfq+rvHz2upL44mu5I5+M3o7Lc1S6tHD
etAFHyNvxdVw+uKB9jkTm5CiB8niTQlEaAruFV4n8sUlKu/DeML+Kx8YoHtcmhAlUUafE1K1pWlX
lpN2SuF9MKtCZnO7IT39ulDyTvnAy7VrcaKSdttxr8oxMxHlclT7fiT6ghVBrBmsLmXc5mxJ8gm+
UD0f90L7qkhkCIRe6qcqUJeJuzZfPOg3o/g1Mitoxzj6ZOH4KcOHnuEGtDbbh/UpcuTnmCQDoAQv
zRMX7bUbzuEwQ5CsJ/2IdIs6jxyYXJog5jCQS85sglV/WU3BKMC4ttWFl8K+BWhgzntv3g2hMlvP
JgekNk9YEAa4GQ/1I3hXrDWNxpR6z6HL68VtSqvS2ao6EH8ip2GZIHSZsqyonZ/fgVC9NOQIcQNw
URg/7li3Q6WLDogcRbZchErW55ZjuA2ZkrCpmMZvGV3LGDaAOfd0gy0dX1TiByoXJIuB7Jr0EBsU
pAnfeR5ozHGudEFjFK4QK37T4QWIFJq4KMQ3PflxUdF5lw4TKbMFdCusLRvwuMtUCpsCy6v8umz9
Hm3TTHE+Gjj8O9KWbHhb4Ju1rWT66DURBkK1o9sV1ptbF/T+Hlq+PKqXH5DSknPqpuhBtl9C8DgH
3ET7NgOjrMJsPWVtU/ZKVKWNYBmVomg7Cmq+wnoMLTr+6qKORrsVQ5cWM9qCUEch1AlquUkfYt0l
6oNND8Rs52XrFuN1fNMnfNjMNbsiMXk7pokqtC9ui9wOXX9sFUZy6bKFqSFsykP5a4bLLZu9a51g
Z0GV/9n05jNl81xgc4kLcBbPuhmOo1R14Scw46wVQAAUw9ugn4d9EBk4xuOulnZgO6o8l6/kQ1Zz
dZ7Mk8v8z2ymv2Dr9jha94u0kDt4cRIhqmU+y2QMzhHs6zbV6mDoZr0VpLKMy8yRUywHgYJMPyqv
PUxRr3PjJdV1APBVpL4NsJvQD9uDD4derTRksDlyTFZo0dGCcQDKNvYCOETjz2w8W6SYW9wh4Dkt
w1QNuc8NKSokLWpo4YCzw3UcxAdmrmoYFq0VhklcCKedbEfX+/g+C4fNSmCdrIeO4yrrxu3Y8w3t
6EfV+bJsRPNRoR7O+1btqdLZcc4GmY8Ah5tOo6qaAOYiotZAdGAeFzC4hZGkGIB+7eMZULZGuzcW
HSNYzW2XbnkTCzRRyQsuxTjAqRf1kJT+6mHJYRHJuRz2uKirfdDMN16xGTe1Ft1DaEa0ILTzt397
soaL25WYDqv6iqAvlB8E0SuGE1UqiF1Oqw7VDl6W2W2inl9y2HmhlQefU5F6A53CebbIbkzlcAy6
LCkqE2ITIObLUpvgYQqXr37Kdv4U0S8jlPmFI4At60DLL3CQ627rCoVdrDRufhMc6Tq7S+b8g9W1
uKCGrU8E6et5p+StT8lYwNLwO5iaqiR83vpRzDZp1Xzv+uoxtp3LO799mx0/udocU4zefDVD+EP0
Q3LI7icd8FcOrUa25ewZ/o/NwSkLwEONDZzxu03rB29RNyVniqpoE5lfgf+FkXYjAcyWcY0OG7YJ
5WLjj4G53ToDFZ/nqt+IxtcIMc5nPZFrCywphwzqqY3GrFwDJUooHmrwLUA4gUL5O//+u5TLstJr
ziys5iNY3vlI+00atXGJxg0QWE/STc+w+cbJcKhRtZwGOZyg/IQ4XFTJRmgicj53JfpWkmtCeJ62
5BYO9aUhpP2cYJmJgsrt56Bn+xAYbw43W//UJ7B/laGFnH816kWZICwMf0iG2VzaLhtOEbd7yHPM
zoPx9G5G61Vg/tFsUBJf5qpJigiRQ+e1A6jiUYmSjNq3DjOLeV+N4oSRnBT9bbpAd+Cie2eEhpVV
/JjehzKG5rIGkwXNlk0bLe57Ysg3EBps8XO65NGS3BRQ7huF2KZiFqdEyepgg1c9rgswcIN1tIpN
sTQhaJ0geVagPz6SADB153R49B2aaNI3CMHIPshCYWqZdFOO+aBgJ8PkJ1XrjHlRnErYTPm3gCQ7
Aju35yRz6jl0oApda4PD74ciCOu868zXBFXTOCfRvbRH/WbTR/Rw28R5Hy3IzEfl03cGMMhWgGwT
3l+gN2cjIhDSGNRQFezCJbykvYZbiW/8AjCSLNH+Rb52MKfEOpeqPixVil3UI35/iIa5xDTZZmWE
Pwvi1gtMs70c0DEICnkdKlbOYjKHWGaymJqRlUqE5PxjbRJ9nWAeDOUNRq+jcN7Q2jZvfKE7sqTe
uW+HS52OwzHGecxhIhpcIgC1Tb9Cbco6m8/hyB9DHhcQdLUHITs/X6JmQNc3ryXlbseyKXluQgvl
URh0Rwz1YfGbwUyuGvwpmoiBV3AFatsrpQv6a2ijsQBymAEvLj35k2/xhY5A6UCu76LMvOso1k9Q
kKNmMCAMa9buPBtHp5G0621hZrymqMJB6j3ykSMbXBt0j1nr7VJfdIXk0MsOxgOFgJr4wVrbPAS1
es8WGPaRsW4L0GGbILTL16RxDy0aYyzDMjkGHik83AhbP3louCnxuW+zRjas55FbO/TflgSLTjRV
yTWamHcYfH/jDLaPbr7OHghpJLAW8Q8EFMUbbaR7aZRUuY59Xnhxt95MAsNF478pEYdoJqHjm8dF
7ecGsKY9Rlb1hUN+r1G3DOf+kqyQ3vFw9LY+YltW2DbmHmY9y7DBZjWO0TNCjG05xFOerKLa+6wH
UZN+IyDFkdN0RMg11jARF74PrGuEQXC+BHLdtrZ6gTh9POmAmAPuZKyqDmAsbclxEdVNttGykQH0
DLZmhzmaVclTb9xW4pWFEjRkC67Ggu998rPowCeZN3DXv7S+D5mY5W5j5+WG8XWyadbIbaeYdVdV
IXYBQmHo+zU/ZKu4rpnbsiD5vtReCI7N0tJ5Wwu/621q9C/IcgdIOZAoK8K4z2ebDdcwdTi3IW13
PSq20kkwxD1wBrO6+YSrtXS+BLmIDr6wogFMm2Tog5X6Jhx2NiBvSeF3wl2Fk/mM0icCbgkzuZEW
8Z2Cw9jI4+TJ+rp0M/CgNc6jdJ/ZCk3l8t1VyTF2yzePR/nge+mVJpm4acQ5hrFLCgBY+ew85Byl
YspnmC7z9DaOabqD0wSaePaRjbhEJ6g+NlqRKwcGlKcRmiFEBiCoE2ZaZddlp4HrKg+QCYaamM8b
2FaD7rzWUmQbzD7i2oqXECrFfsldkqota+Mv2Pm6fFHYlFLpdpVFZ4iU5p9R18iCLRl0ZS07JS5+
TcaxRJoIuXEs4nGa1bvG0bmYiN1PBjqF5I4kLlmDsGJA3WCiinatl+1MInRsVOe+YF/W/iYAfJcm
BrHAOuS9+dwvhyY7LNhuftUZIkcNuMWFFnCPcbBHl2VmafhAO7cd2MZf8Zl5NA6QkkAt4Q9odEW8
oA7z4sJMKLFkFCS5rgzbBnxIctSRYylY/WDgz41+bexfXB+ox3AFr5NUwE5AJeVr69JrHFV+0Y1y
KBsfMLIHqchPAaBp7bFUORB3Z4gaRJlGLr10OuzPo6mGzcKh4u0a0PnrSHYD4MgDFsUf1Vi/Nxj8
zC02rZKRWJRj4CgYN5B08RR9BOm8CQyhRcssytjIKegWeVMOASbku4Ufs2zCSUd/2JP2Z2oolDtV
c4A44hWo0npgoIydjegDTWLUfYTf+9M42P4+CEx1wE5XLifXGi93fafyRi9kC4bvEnIabJOp+Yxx
6wD4QexHks0b6w8pKlH7tdfuRNLRFYhkCjZeFriHThjYwKBqNVZfjOYbYrAJdxqXXqruKFm7Ttuo
0t+Thc1bL0bgkVYyRtkJsVHdiKWYVAPjaL/btWM2PyKuyuTgPKr9jJOYYeHNY8irHrzB+wbh/nwM
R8gfYm6P6kdjSXKqUdxtmgHqlbBq073I+Jm7SoIHDBmKgSU4/j7wukJMutPfEB8GugoNbg5iXB+7
O+wALOMw4Y0r7Wd0R9AfuWxOHrCF/C532aHNeu2hvVhISTU4H2nnGBimZ3ZgUrxblaDNTnUSIdEG
Z2+G3EZH2IlH+iBC/mtJxhc6DNF7x7GmR/IxnmP0xKLygQkG08aSXm/8rg6gnI3ZGY0VarB4RYIo
voMQQlxwKfbrOI+bUAkEcXr6oasR+praGpGIfhmtK7ARg3mwpmbDOYpsvP2xA5rzq03YaVLUnaIq
3GoAti/ZDMWt43Q6SVyVz8G3NvIQZST8V1dp9xbyYIddyTyRdf7my6Q/ZxM83zVkl0w0WdmtJNo2
Yd3n0zp+6wzsWuM4fIAMO3wAaSOLKFhY6UjnUFnAg1m6Nb4yBSxs6MXO+18cnceSpMgSRb8IM7TY
IpKUpUVXbbDq7mk0gQgg4OvfybcZm+mZaZEJEe5+z70+L27S7mnXDy0Daf17ZIAUd1i1oqVqOGDv
7UBXC/CJxYvqBmnXvn+LsO/nQrT6c6NbOEHz/T3nGwhV5xpXV4xaUnt2F1KA5cSzaEZMleBfBVpC
JIBwKXSWFrDNeHUWZNSFNz1elbdeEEbV5f9/N6OfHtpA+217vXue52MpcB/t2TIjSHGwZo0dRJNU
h32mUm4pjMxN++1Y42ErZHGfssWyZY8GvU/54W9ZnyxEM4S+zC0KFMd5wX9xrduxOGv+/t89W/Ww
ellat2Z+1QdUY1sr3+dxKA56ZeBP8AmhY0qakQDxx3b9aNamF4tPGpAweCx4p9JKfgZqNuOy2mhR
cvrJymDCOsMO0LpVAAR1eRj0tXrUuADKdtMepL6xiPqyrML6tTnlidQWioKqt1KEZfety/MNkCe4
uLQcbN6EXqi8bog6pREDNnbgFmMVeQuDN+bwHPz11RBEajVShrMDDrEaeiqEv+OzU+Nbnik9nIfg
qHs8JbrUmxgc6+qZs7rYuqB8qHSuLX+TIRo4quV8aGbVRvqkiYM/i5NbVKHTipwep2Pb/FJ8bcJt
j2Pd67cgNz4WyuhD71WvGmvuwsK7P5OQUpEu2vrBNj9bwzRfxy6s22yI+rL4EVbN3wztdFSr919D
nhplm8ugyj/U3qodO7F+bK5szkvJL722YjiNbUPgijedqsem2tdnZ9FHvseS6SEb48vm4jUT95jd
eyEBXG2MqKmdRt66cHXFHxfGh2eaWowP04kdXQqePks/eYt9W/4ENNaIUWeQpS6xegYz0uePi/ke
vw6DMBCxDt3G8liGXQd9CofLAVD1ZxfNz+lluIhz5+f1cXezuDeDlpbBBeE6O/Ws0mYKazl0Dwxm
Q87Dx6ok2031W3U0VRWzZOQZvxXZT7YnWLZQeKFZKEYNFm6CuVrscBfd/FAO9VO+NfnB00u+14Cv
zuyb1On3O+GY5fcBxgFt+ofr6tx2iOBFoI2hO/P/b0uVsmDkH16Sk0E6e1RM+vhg2d5/3rrXj/o7
qWF3Dp9LtisYn0j09dAxwCErcdyqNF8wAWY+0yLlTut19xl2lEoejfbIekb/ao/DrbP10Fvzs2/x
Ik99lNfjeJnsKVY7fOKuK+3KCU030tXya2PP2xsfUdqxPjnMi3y/Lqq9Qv13qWu0P8KV/oXx95og
9F4wOzF11tccUW39pyb8CLLcx4cKl8W+jOqmF5Ng8GYzFMhmA3aACr9BV0+63K6ZQFrasWHFNMRb
cJAdOeVNk+BL0SOtroB0nSXu5mIne6p46XfhHIbdfeqkXV0HdD9TcOCMht1zYSx8K0YdBYZfJEOW
cyW12XJw0e3JpbCuc/E+I6YuOaJjpdBn3EKxfLjxXvxM0Pf560czMWdCnJleesEJ7FgIUZi6br5s
vspdtxMyRZN+6+rPWfLJTnOViCZ/0s3PurD8U6mNVPzAc22wvrQS2rASXh5vlh7T/3gntddW2ohO
8rXd59ByevQNMSbNovUJBOLyqQz1UwohGKmtY+LzBWm8T+FY8QvCzo2KyMY1UGk72AxoHS4yJfxj
XulPmaers1W1VWwv1hjJdXqdq+rD1VveNksuaW/nYeDkIq4yNJglWD7ybPnlUMjGNL8TA9Ya0Lmu
taibg8OyPRhQqFSFA5SKtj+i2zGi8/6tk5zDwFiHuHOVHmWD2z74i/shqvpTW1fv+S6i9VwPcUaC
v2NbAip3Ctty9y/AXJ+V9Z4PeXCsWJ5ATwG4Vblp09r5Q91695lczjhnSNbeRhNzVvpWe4RwDOAT
G8060KyXyTrY42mTFNe5th2osQTCZ76FyPgVg1Q4q///hRfVuRXC/89SJJQ2zjqeR+/khOY01g9y
MkLhVc4DJZEB52N/eBNR4F3jPJhznadZPjwCjFlnaBJ5qk3ENuT/s6jke+ZW1UMvxzMhxQ+Ydo6+
vpiJ2xW3pgKLoSfsO4dDbfoKOjfpp6FIdxPOJ9gkiaK9TANijyJqWE4OLiH88KsmzqXm/CuH1j9N
lgoeTDH9nf3xyRlMkgo7VNy8qjnuKtAwAtlKqN65BYpTdOfPzqa2aBu2OvRsSoRmqB/VVB3cDI25
NsQeBjmZBavJLLmodirYvL1V7cLKD2QkVRYM04ryAl/oRyVlxySe3UA74aOaOJjM7z2wl8Tb1tsg
Sf5DRuMs8cvlxk4Nr5yNcNkDNNGBok3jZDgsef7q5GSKjNWuAVSt6cjqeoZsZnYufSN0ul9GY9qP
viVeRCVYdznHeTX/VaTWYOsAOWdfwDaSHVPr2e/d4FuBSv3euGRDSob/nGk8Cr+1Huk2Dja+6AT/
b3fvOFKvK590kpFuetOhP3t3DKRi0w+ASVJskxY2YxfR4k9Hb9pjXWrBUat7JJKOZ9XjTk9KkpfA
p9fQaE3rUrxqk/pUZXXIOk2LT03WFkfehjLBNYQrq/W3p2nzzvO0ltys7ZSgKHWhu5Uafe4wRbUU
TJ09Kfj5xKtyCGvSK2T2Xn9mLlymk3T7kB4CXmYnkWEojp3F+H8nTy/GBlEd+9pMt55+DCVOUeBp
FSuFGlLOOhINdtOjJnfy82JZTbJIxgU558roNtW1q7i0mtrPOA/XPsRwxgwTmjrIsVRkOsKbPYgz
CtzL7uvP5mxzKewKKU4WHOcABcncgE8wp3yHWXl0Kjh/3Cl6WFrtF6ZBI1oMe0J9PdSmEcEBJJQR
fay3TDOdwsV1oW0tU4LpUuu4nrhAcM7lwcmsdIqCTHuxIcXPtOdTsjq7imarfCxshBlfsYJmLLIm
NXswGP0uL+ai+jQMOcS2hxgg77872Z78gH/V2EXqqzaLpWntnFT5T7DPmCkMHQ02WzIoH/G3RYmP
Jm+iGPPXWB9oQMpaW6OsC/SrD88V7QbOzqFgWcY60AeO7Jp7aO0NmX/i3ParEzbWjhLPIA4RGStw
MSny2t/FwcUguQzDBlOXwtO+J8AsdDPJOVoUv7ysfsLa9rpoUKRm9k1UTs10FA/wOhTWW9/tEZXR
etjvPX5blhqJEcEfTS+MVK7ovybLT0xyMPO8fyqpyuHTKuNWl/TP0CZkgI9nNnFbr+yX148WzyEn
7RzvDWGNyiMes932X661Ui0xoaomjsGO+mli7hKBtMaUuF7MLZ16/v7ZjbYfoXdt0d4/meqyAMwz
p5QqqUzzyx2aPsRg1iZat/ax4+CZRIX6ka5c+BS6PxpVsp4Vc7qUhhvWpslIhLLY422KsbA8lQXs
W1BPv9RGkZPLfHx3Az56OaqCe8aAwffwP6qeHs/oxGsVoL+Mm4zNoQ5iuXv5k1eOyW44bTpNdmLw
aket1/aJYsyoDL+PMrN6LrMuo+PpvmvEPBbH+Iy6bbs65mb3PnrrdNsDhALMBGegeYBIedo1lk2Z
evXi+r/7yTRiu0QRbb7HbQOsdlcKR34UCKXw6dq5diRB19XqffBIsDZNFFk6DLAHMzjVUQs2OEEx
lRys5j/2KubRkjFUMalvD2JwjbAbwBCNvD/oQOCHTfm/umZEbm5Sd8sYwjJarxp3Sr21R6yvH+ij
n4xIOO4rngPrMM1FeWgHwC3N6dq4sn/tLjvjKgDzUNlvSpZ55G7O1eQkwaCBwr93J3OoALyVPh8H
nB2EuQVNxO1QHt18f6q8CVZQp/AZodWnhoIaWDyd2RZk5N475Wh+DKB8onqz/+UdM/LGJABM3+Pd
2vK02gWvaWX+7Ajhhz3YUXX6Ol2K5raZnXOz9t45YH/r4qwc35lQa+G89EOk/No6en71qoLaYRWy
Ph0ojYpQNHv1UBTjxdKtZ8eZusdZW5927LSir5kxk94Utuq8yrxgIidM2HQP9pEBaiovxkQGB86l
M2YfM80EJgVozDwOCukw30fCE05VJ4akot6q/Fp0/WFxMe8wJxJn5n/PBmWyEUzgxjNSecOBzh0N
y7lX0MPUXueJ4eQVWOk0WyQfmcWqXbAFVpHjWFMMwORcGJG4l8Zcf9m25sSBUyfVvjtnRzi/d8ny
GK/z33fYlbfe53LK95yafL5g0Nbxc9mfrP8KGfw7D7u3U2MawePs/NfhxE5IniydnBmlt4W5WqxH
P1x195UNujZzvXFNh9F4MxijHhbSTtYOydMfrWel+SqCIRJRUGpttGIpvr9iz7ZUxrXvjMhZ1iqe
xg1gxy3Fk1McOt1jsF9YsQ3fEvUVhg5DnCn7KHBY/dESpsqmTR0/TduYD6NsE481q+ehcazr8Msx
AAXKhhhb7Fd/1lo3D+5cTiEkdXGwNe33aPCTkC9jck5keyLdtuSlQddChNXM3k51ZwX32j4Mf+U0
ZkQS+cZ4xFk2P/fYh2iHioOTZ4yliYyNtIX9bR4btPmEMAmNPsvJ6eQjvZDY3LryzVqKOSTc+n0b
yTwa/PxvK09T9cfUUUD8qvvp5ibc5pXubqPqsTP/V104X4bhYJXySb8oMNJqNdO9jRaltpsoCPCb
y1YEEUH7ZbQKpAg5pbLg9WvBPq5yzJPKH/K4GDgu58FTsNkoI27xFGBvhw6rfps2/2HWLhTBhcbi
i/W3Yk08t4uX6DL/45aOlxoAr+EugyIWbuWE+4OnPD+li7q1OfUhnLXoc+YVQeacsZMLDhcSnEu+
j0EkWhU8oS2tITX4EpmWvFQbKXbOOJybLpBH3zN/gkolnoV7h9qo1ay3dSPad2EIFrbtTqGk3ix9
x8VCojSPt3+Z7e4FivBz0JsixOpskCKhZPyzqZF5tR68AfvDeY9T1NHhJE9y6NUFoTcEAwDA6a0h
FTMI9nB1hpatgoVcD834tKB83mHAJ+jJR13hNjRn+U9XDSs0iMEXfjS1NCRgB+u/bPlgc6CerPtF
DPO3VoDqznZ5XhU+IXaIbAhE3j+jyo5LLz5dZhYO72W4wxXjD9Q7O9qwpKCXu//Vgj5+5/Iy0Oar
7Yzg1Sf4jc5rbTWIVMi8qIhpN3gJhc6155k/YH378LbtoJr13A2M8fhwoVus47goPA8kOUeTCM45
IRxqD7KwUX2yAy4kVcmnmvNndu9lc/cbZ8JT71TvbjX+nQhfjZUJx7eWiQLY7LPUVmWK3mYeRzID
Nhs5oX+uveWvObtz0qJFEY0CGvs4bBsE19Ax6mjlAIELftOOzkfBKWAFFXqOMX16CxOOBtHF9Uuo
gAroa8WmiNemijrTysAymepug9/C3RHzvSvv1ZmEiCi6vbhlt1C67jSLs3HW2t/SGiVvm/ab7pZB
uWQVZAsND3jAkOuuoFj+EnnBS41yG0+ZfPJ87fX+jezF7l12a3mV/+Z2lCwCF4wvNphct49oq80L
8SFMl6fSSGunviiEtUgvKbq6le8p6549lm3zKWMiqneEt0zB8Nc+74HzgiSpki93X0DbB3GReROE
/fKHATszh80Rx5YUwGLMDngOHla/J3FblpdsY6ri1IR+4/3hKsPUESwLjO8S58bWhNZO/4Ia9c9y
p5Oc9zJkZH1loA2J4iGdoB3eAoIy5sG5LWv+wUYwEbJJzlPrZ+vs/qHJ7cSzi+mQLfAMBprBoFDD
LfvBR8khdDyVk3bqJi5kqypUMkwLE7i6+Efjx0QEhib0Lemht1U/ete+ztKw39FT+jA7WZrmvOGb
fKpRJg4Nu6y4bcqHwpL911ZdQgp/vlBl7hBzdSxk6T36A2hZgWhsOWMWkvn51/JGajNVw9ntq80P
lajQwNwx0T1kiRrlqxDeIy5wxYXAM0qL+bu3mEjNgUa0hvmKYfTQjriHZ45qu/ftuCh2zHaVTYrJ
UGzH0QUBtua1uthimdNqKW4wgN0RiPnQukpeSw/jU/7aZbt/dBFmD4XWM5nhASb5KWbOUAIMLiJq
N/WX9o9lBBUz2LpbT7tLyTVYNB5NKzjDrPXD0kwrKkeWugwar7zPG1nOufUo2vKrm/0tNPWiOfGc
GDSH3RiJVjDFbW+WzHxErdkPc13S121GPNiB/6hb6lU6/Hahbr/xwZ48QQGw+HOCKJbdTL3PwzLn
GDZbhn0V8cqxmjOECSb8IeTQgLGzTFFP35myflmWFpwFPb3eAsPlQBPm5JWhNKfhKnneBgbOmBIL
m3195seUZYz9NRuOs5v/LY5bnkfpWwgAtnOkFvLLi9A1JyV96285ZCb4QnAqWgnco8vEq20e1fFt
41BebGcGBoasr+vAjJ3WobZhHTvzXjuyAjs/Z9uzQpK7dmX+5e9LG+5rXz5hqaS/EqcKi84T23Qr
sBnZhLqbr0mdH4K59k9wmN8M46KgsZk+1NbFakw9HKaaj0iDhhpy/YSNjD+3VnBBZeXrqHMDdPj7
oLFfGPJAttVyP+Su9k4dyqJHhqMk0UNi6tqX68BI+352YaPIrciG6moK9810oRhcRrS8HdPF1XPM
ea11x3+iHfrk1uz7X1abkGt2dx517q1pPs1R/WhbY30Xuc+uzMFDCu4MI3Znje0kBHiGmAKxzk63
1WCs5XpTqtP9330102HYPHaw4yPPmEIkI5ox+9hrIle0GarGe7hvlXlY9Py8WeDvWm+/ikn/KAJp
ptraDmd95uj17j4tOiMMqurLb74HPolfQ0Y2XeGNOLgJ0Cfrxn7Xm8f7bodD2dD1U1yWoYFL7NEm
VWwdzMhTWZCurVvEflkOYSPnKcLoXyadZ5zYY+DFlkH1IkWRto5x7XYIB60ZNCbt+ppoatBiYllx
Vpa5SMuKoopq6cyqzzlRuTxJ3swXcAa8O37J0zz7SeUwZXCdOSSbyKJ/xNy3MBEY3HU81Go75gs9
gRFgMDSn31ZvP+j1znygp+Mo9jHnmnKjbmUreOVXHxAc9w9vk0dHN/N00GQW1UW9XqFQX1qMYRdZ
GUd7h9G0iuCZYGX/RnHjhfR++qm1jd92v4gD4/wq0u92Yrs0bgLJTwM2D4nlC52yhSmtUtnXzq2s
zTcCtGVa1uvT1BrDw8xwYK+9tKTW+JOhFYQju2rIAoNGWPBjh6bKnWPTAOeZRU6yxfCXawg7auMh
yxblEJXkhEQr2TWIIODrbMgi6hHxQLH0wPL5QE3sEWOwUSoblpd4Bj8eZBqPNbS9avb1Mjq/Nt9l
0FTz2md6UJHgYPppljGvu+tpGBY+2S31n+27OeVGD2WGy3z2KraYwcAysaTU2B/y3mGJxIayY3bT
0dhZCd3PJNDLffhn5eO3tQo8Qsb+U+rsb83uT0/gMUo3l/yLIYt2djVXi4UNs+rjbI9tn/Hy6HN2
aV7/kI3M/xzRJXPv2bf5uw3s6cy8GQ903rMQEA0yxVJWRJNNP1yOmTgpzFOJiyTe5R5NOP9DyoDj
uemEnzjKPnsi+AywfpZlC0ZZDJet9RZELmIzve0xQFhh+q/Vt0DmAZM0GuHW/1pKP7vaftrp9Xa4
D3JGzaIzfYESywgg0pY7ddiRwujWDyUGiKrml2bHRGTXNY4E7N5xXxXHognQUnM2gbeKVEihk980
6MtZEb3+MJCJFRJvkEhzd+K5mqYIBJqWyZGJ1g8OcxTxEBgYaonRgBUjH613tjOVNc/E3FJcKO0y
WjTnwZglNdR9bDFMACdBB1dWFy4ruo+eu/bTThx9RuKdauxnT9teGhDoGAZ9wbUTF7Xz2mTFty4Z
+k5uf7LzlQqtN86+bv8ZjP1vYBvRTkZU6PyGDPCZIlp76ss6yoEmT1m3vW62fz/fT9vWon4M1qVh
M/FJMUFbqwU4nCHAcWcbQMgaUxbwOT1lDZNDnFCxqWr0tt17mtkIwLxa+Oeu+fd/8tNWhIQxUf/L
E+BF1tBIfrpio9GESQzm+cdzxYVwHOYe0MvRWJSoBLbAQMdTd99TgU2fbrnKbjvBAl0Ap0jdoW4k
uKXgr+82m3MSs6RDcnX1l2wpJCjNKKO80d/VyLu0GLxBoq5itmfk1/rMLE5BJZPB4vfjqTV3L3Eb
7Vfj2PaZShcD9cBNpFtOGfXm6iC6Dyx1abS/md9peH6sGebau0eC7UQQtssSkqzJF2Ew8HQ7hNb5
WC/6cWwWYE17/kvujZuo0vvYQVycpVDRoFkvgLnMVFHs4gYSeSBl5d00nOOUyyEUiELJtDC1H7H6
x3hTVLg21PZ2AQ3KsInW7w1/n85JV7EuVGjrp+sVj8H/0d8COd2h1cJsVB2suibIq3oDzAPPEVUR
+ejpUVthOVGNnkdNYRDfkvuXTPh/qKYBaveeBo8N3BimcSuMfvNUaWV18cvfHSO+uIPKjIe8M28Q
/Ci01Skzhz8V3Mwjw4+ZgSdNuwcyMBu1Cj2zFQ88xNRa5Qy/sjB+K4cxMhBugYJL4lSy8XMU7HIq
VyfaDCODM4GRM4ecRDJ7EgcdbMOb8x/0Pz3a7Q47yq4Y/swM7goWPxMOpP+gYnnxcOeJ2lnfjn1u
30aBwaOX7IqAACz8Zkk9ReXst7iSu3fmD/Y17xUhblozR3XbP2JFLw4Ip+8Y1q3UJdCSoLnhjePF
Dmca0LjzvnwTSbWgWTga9iO8VPYA2rMLtcM9UXEFeFftnaQ0M1BEbvAoRZa6J6aUJ2KLSbVEdl/B
c60OOH9sTr0vVNKwdjvOENoZAa9pbRcZ8I51MbAVhliahsMq7MusdQmCaHacCAqZtyCh6GtCxqpb
DE4DrG1lHx0q8nH1yGlbQLtLdvbwLtT1Ya776yroAzDiV9igU3zvjD1Q6hkgkQpQNyJxNVaB+xkF
V4DVEvLlnI84Dghq+0+tpM11W3DcbHL1dqf5Lm1g+qDo17OJgLTpvbo2RvZnljvg41Ofbd6NLcHA
mKZ/tLPci6WD5avctafFKPaTEv0XktHGePefKqCRW6cBAcE3ruhOIhLv0q0sx5MBCkaKxkWfn42B
FBxS3+zIycsx8qqsi0WBSbpcJkBniMG9bg+7ywxY5Ey2h+E0ZTtDd6OUUVGyMoQy3uGBUkQDzU51
oUlgJN7ToX+4625cIF1bnaUz04ysjcZUhn0H/T/UBMaOwloeh9VMebTn06bx/TaUQk/zuJ62TDmX
jbiQ0Oo+at9wLxQUcdF07rGVm0mwEkG45QyEWRW5unYEo6DYCa745ZnUCO3cTZZ2JtcGgVlkIrZm
4L9xrwaePWY72bhFJvzuaRecE6bmBAe1kIlTMBK9MAl92nCxHNVWzNFu7tNx6n1GFkWgjtPGBO3e
niUL0lEkZ3YeCJywQKHzP0rw/YIdVb/gMvldG1V9GHdQorDBxBf5DKJifRy1C3oTCnZA1ASJON+u
7L0LYOefMtscGjNiHze5+6nlCiOmc+1geXaCtSo8hoadOY9T6Z1/MLPXpwVTtWzoui2jH9LFwGeh
Mw1O+nZ2YYRt9YgJE/9skeV/Bo/9t5x70m/eCNG0Xkp7PFZmmX9uXW5ea4Fn6v//mI2GnwZBL1Ac
+LcOrSYVVd2cJMcOmLUmbkW/OCGOleVSWu65gIw7z4V/I+UQ4kHQF7Qiy88is+IFU/Ft77Qflsv9
I/+iPLCeyjKy/dBn4pcCHAubbfopNbuMGQxy+S4u+xw2I3+QDFDO5kjbYu6zPBish2NZzbuH0hm1
O4u/Jw5SQDl8/VFg2eLS5M4USwMia9u2JeopoDC+3YOtvTJIWhsAbS7FBkHoxsuS68/dgrmevVqx
pQztoobmrRZIIJI472j2OKtJ+1zsWrth8vLokC770sgP30PMR2pzkUDECnjUBll7G4LFvLdLFUjM
aJ4neuxNdQHNZxn5/d1v5nT5g6mPgALfchinR11oGWSh+14Pn6X/tRXsLvTfcuYSO7MRr6NCEBjw
aBRt9zkf2+vi+bdpLI+2UR568aVEe9SXHVynvVCPpDlI7uC/rVkG8lDitwu2aMBJNVEPenybZU2c
zBPKWdqqNWpb0q2AI9YpCDFGvfdAALvyY7eACTHPkrNXN4I3A4lvmkkNUMNJjTi2LKw8asT9jUag
Po1pC+dJRr6ff2Ty4iwgU/lJ2z1I7fJsNA+GXGOJ4OoN2CJbFAslrcu04CgAFWAAde3wsIk9j1v+
RGblRv7wGTABGwjgADQ/D0DcSsVMl6wK3ql/WMvfvrSTwdSOA8tNM+RPjUgrY/vSfMZMuY+sNB0V
yzocVxyYHx9XfWdQOH4VDm/iVvSJaN9a10QgRpeYaaGA53RyVGbyLrpxuvZBcKH1wJbxow3uC999
7EgvWexPXe1nnTjQZp3xT21PCPaE2Ml3Q4N6tnP+zI/aR16Zr3P+7jhdSi5W4rZhpv3uSd07Yj3o
yk9z+5UT7+PlK/NR2giNfmFA66ensoarGpAJBdtN5b8WqyaUMzEI0TauUFUqrmsWQA4CWPO35782
A2ENGHOyeFrI7wq0d8+A3qpvBB00FVb86ttH27DrPswlbMPuR7T3OUwV7HEwzKEm+sPOOKTxaS/m
M99xJJeelltdqnGMiaSJUCA+CQ4MF/BtTR9TaUESdE+oOTi2H8BrDzXeeCogpX/hc4vsOw5GpRcE
rz32ib69GIzSyJdAT2L0XsB9rGHnrgl7BTF9zQ7Qty2YgiDIyqQUj63d3tT+Pa8HKMRIc4DclRHp
fIy7e9Da/lR5zlkxC/MySmWMqQzAbgCW6U4gww6Cvg9NVE1/MkYtAdfw0r02Nl8PWGAL7WcTF16P
3xAcCa6yQ6Gy995c0oUoL7mGWkbDabsHQst248dGeu6Zh9b7f6VwL6bBngTnhqKvbQ6QRBubC+bS
kbjxgt/Ltr7OKEB+3lK/3Ud2EaG5oWKxoNVl14IstMoi9YMZcu3ah7449+UFl9nRtai/1C+o82NO
9U94BrWOdRIgG4v7Ox9ea+NHOnsq2xfyl8M6eDPlf5NT/rV4Zrvqj4ORSe/PhL05tGiu/On1i7Y2
8ETsgOOjcl9pfmOiMKLmpiBKBAEzJHaFBsYRFEa0hdPIA6dnD91ALMK15FmqXQ/xvkpXjG15lWh4
TM3geZ7mr6ajM2JIgJx93NbtZJUfsvkD8R3i8NURhMv+UW9vvVw4+TBEmKj65UN9D0RYeNGd76l7
a2FWNEeS1PXYjB/Ehx2hPh5056yDqGbdky/61Gg2pJbboJ15QaK6vmKBiBZTRe2b3aOtb2OyEEKc
NUY0uSe/eezYhn0fjKoaYv/XXQbP66uGQgm9qTu3KUtRkkFez7Wqzx4kfBtw302Mwfi9FZilByyW
5QJi+gOGWpbytoIgtOthQdJedj0ytCv0X8ruwNCcgWeZ9Q2fZqNFTdqCOXT4Kg2+j6MP9llxLGoY
jWcT2/p0rMYgGbY/dzlQLl+DnD8kDqRg3WKDuag3x/gejxqMMPBmjKHzgLgZy2I/OtUnXuTBlqHF
zFzNQ7qaS6JmOimWoNjjfyVqRMBQNg8eZh8yRxBCuNax7lw07NU9mXqqlljQbiv7oC06Z3b1AVdg
iAswg7pJs2LmBHyuHwgvOXvz45jx0jXFzRtOWn2VuGnN7ZFcHrwKc2hQQbIzYiQNidV3smGYaJaR
kGYkgvIwtyjCOe34dJgJ0cRVyQF/mBYWmAGKdnXS/UcFFLmoAXqhh1zvSDx839Oh0b0LNQ7JW3fC
htStjEQJAkdAFodVvnSFeC6J/eOmjtYSksACv6ofZ8VJkk1nytwowBGTWyOjSpoShFXWw5ye1VY9
42ZOdZobEARA/ZHEs8cesBWYJHbglfKASR1GaJZJs1wqwvz6P47OY8d1awuiX0SAOUzFICqn1u0w
IToy58yv96IHfvADfO1uiTxnh6pVm5BtPaSkTRndyJzZjEPgqshME6TZMvUVhgn2DZ3dxL/S9LKi
JxJ02SzX2IB4BTC9tqH6M1yetIklU4WkNJO+xYD/TvFaS4lXEP+htrhGOgy/NTtQfOtJMNFO3ID6
bHQFoinnVhHdYBjQlDhLGHhZG9iIQByxWDUwzC9mZvblBi7KBgQ03BQBLNbP6k3AGH4qlXZnonbu
UmkHON4dpVcRl8wiH4bwIRiJLTQVTnz9ZJmPPO5wa7fb+2oO1+drU3A3KMITkgRbKS4Rc4MkbOSq
XVZd1j7KNTdRo1OzbrVWmVU/+hNaHyR7I9C9MkYFkuc+EBIw9wzeAHalqZpvWJiEWb+nR7YT+ZRj
O6Al5iu+KFetPInr6j4B0+CxyaAF124Dx/jESz23e5a2fd7iicocQS5RqQzUrTRoMnqzJF630K+i
8IZYy8AK3Rfbet5lBfsxwLHs/5mAvYTdua+/g/ZbGV/jhvnd05jEB2I1LwrZvdC2d1Hg9CVm+Gj+
UmeL/+831p82ICbnNS2HBivV+NLoX6OIxLFk9iHeM35HlTc1apmnH+SlfEjatRj3Y8vEWcsPrXJB
M7fSqNw8uDZVcjOLeFMGh9iMXYhfDlGPxzQwtpT2+yL2K018i8l61lW7swPzZrZnHUFSYVio1yZY
n6NtyvU+kXhrWLGkc82PS7Hf177SMaBObUB2+6p8yt0BVaUfmhmiekZmMDbNb7U4SUW/M6Cv6Fnm
SX0BUymiDkg2oAwa9dxWWFDjBCJs54a8bqkRXGWO+yg3zhDD3iMZOkdqYV/56jPm0CvVdEZ0c8oZ
OGNFF8zIS9P51qryXmCAo037ZtoFTIYrBW1VcG7VFKH2n7AoNrulQ9a8ye2vCtonZL45RALijbdM
LrxJGW9Xcu4coLCGnDIIX/2+OITLs5YgL8ckOnONt3eClRxpMHYkKbmGyUAECQCnujlG21nbinJK
+/NWN9RNyA8YsHUXsN+TOSGYm17DlHMKPdi6nYQecqLZdCWTQzhvc7dOMCM2Xtk1EvdYuSsT1eV5
+rYacAyhsqP/8cT5j1b8UPTlTa5jehCr84pxNZVYvCHqIeXl1II/U3zGTJ7qRNk3y9uov2Tqzxgg
UhSA7cC9A/dWwlA1lltRmLfRKjaTKbhkjP+oYX3IF3arwhON+svIKITFyo8gIOzScmY/iIBHBmqA
E546xkYLO7DKNgILFn0Od+R8ygWjY9CpenosHetIOEGEyszpEBnqx0I3RsUEn4hzXRePZSnjNBw3
UGGohynxqbsw/aVRczGT8DDN6RtqKqpTiJ0qNb9qvKj3GcniPFPvgPZDPiIk/3grHNmsjyV6KEVv
bksUMvzMkHUzSQgkxzLov+v2QQIxY6HyAQoXWaiCugCxnizYwhgdTXXZ13qzxZGpacdGi3blNO+w
/XQKFohF4N0/0qhs51LyBYiFyaWJMi/za+iqc6Ud4Zi6Ibx8FPnhV5yIF4NJASuqHfDRbaO+ddbZ
itoNJLONQbdfUmJYlcAdyApnMDUvI8an55/UUt/qEPFZgP5ZUNYkJUfhup1uAdwJ38sqlEqYGfcs
5g5SFTiZEm212V+01q1kpsJrYSG07NvLf7pZ2knJDEjyAnQYPCxK7meDAonzS8AFXamEfhTFA9Sp
SzyYnas4LHncRahG+gC6TN5P6k4sLfSe/CxJGvvG7JsaTCShdy0QV4rxkgzDSwAUaO03ReivrV2K
OuNyKCcqojWmySsItCcVJ7owyKcIHJ2xuAyG4mnqsukQVnfZW7L+qN0VnBlr5Qh6Xw3srQptrX8q
IvaKhpi5Xr8s/X1VhEjDp24oB23dLYYfs0L32U9OZdy0Ba/2jFcNnfNbkSec5bNtMsGLySzpaJfa
U4XVNkj0vRJTkC67pTtnYB5T/TrMkGpZ7VvCawUrA3uNx/GzlAdLKLey2by2LKJUnHwtsCasBkWV
7xi5u4Go+TL04IRzeBZOizA8xqm4x2lAnwEKfSk8FVxuVLd+aYxeH+KZYoodBx9ErW6MvN/IMup5
g+8a+MZPAwUYQo4zgvVu63g/taCjxu0SNx5JJLYZvwOsPIbM99qFBAjWiuq1be9Nc1vxLxCGBfVq
KOeFBgnVQgaFfaJMjnQ3mSDHhTiBWPTXonDRSxjrpluQG2UCZEpXYKvMIgoVtpgs/wjuQcKMJCsD
ayyi0hXVEiQRArqEOCROaHeimqCMK6ikq6Cz55UUxy4v5neTpV0+S5uId6DibGAY5Mly6IzJv1LS
tqGCGD96BhpFuQRh5EanbjfbRH8dpC0pFiejA8qKa988ppQqVnXDwjr2n9yjyeotwPGItzNEh1pz
yvF5dqh1wv63qTQKJdaCkY7B80cUJoxdIEDp1SUG0STihKlXNN85eueBbHMprdy2uiG/3ZnKukNF
1TaCRNgALd5kUBMQZo3Jno7RtRjI9uUl7ipgbSjgZ0ebckR5hR02zVUSfdaVUOn32FoONTdZG+ce
JQ5QOpstzBsFP3plSUFr5kEo3enBMV59r+J4RmIANMLcU3nFZHQvrBYBAjit+q4zHBaFs4RjYSIM
hkSlK5tdVsJSiTTroAjiYTBkijzq1OUeSnsF4pTIJidmsMKY0OuiK4s3ddO0bgvWWI4Ex+A3Q73G
ornwmsAfoQGHgCvn7k6bINc6YK8dweGbWCQwr0pf5PAKJCJt2LacSzARgf6BdwOZIKSLrHrtJxQg
974MDzobKFY9dlEfWhPrIa76LPXqGC/Ea6B0NOuGrWqtl6+FjArIN/Qa5K95l3+CiP2Y1INOR5cV
gS/j/DFq1R9DyN6MPqvS+Fxo9Yai8C32sEYJRYw5S7kvcU5VzNJg73T61YKqxvMWWRHGGl6UueDu
PhviXyWEvpADCt2hgSlyyWstyiTOXFO/h+0jzXFiVwyXDY8dZJL/6gIwlO80+iit3diUF2AqTsDA
v1kYUI1MefrLIHHou5X5GUriDrjQJgfqmbV4LZwydFKht6VmXbeZNsMpkEsk4R67zjfio0Q5SVIR
7tYJxSswOPaZUFYi3Y9YErCa8rShcZZWAjE/bOveBONqfWbx/LLIndfjuavSoD+lxXBUBWowXWuO
JRBPe1QHIEq9+FCaH20YEg8ywD6Q4UYpI3GhligN3lBB3rBGrT2DWtiwte+8dB2zaPsYqASBCdYz
1dQe/CzrYmh6DGeCNNxp1egPHV+wPisqjUwEVrHFL9ErCSGHqyUrN6L0CM+K6f55sFp0ipGSbqdQ
faRVHe9qLNExAgx3TvJiE6em6reR/Jiadryguyxc9FwhM0jYVokacqKi4UTIM6Lj2FgFQV1tnv/A
VRg4y/PPuC6ZDCmMWBQ2aAnb2wC5wiWsk7OpJOdwmNSt1DOhyweTeaSCRmd0Khigfo9gdbewblJz
xXQsa37N+AVPjO3+taueIG+cPBXifcoihiX+2gviqK6t+rsvkfHEuK7VcI5OELD+FSPmxc6s+4OQ
MDSG7bpT9dYzFto+I4vNZ8KUcturCSigsnV0nZ7B6hQXW/llivXJByeDZ30YCj/mydFaMo0765V9
w30ogPqIkvhknP+PwAmkUKRBQNbqS0SiXf4i6bTjfN3lYmJmmNC+FUb3VdUj07eggpNvPOkSehdI
tVcxAnXjeJDsqg2mrYGMRhWHrdzF/WV1M1SZiAsDsjpcBP3OQX5PpwHYcwk8uBc5E/NR/ZMQpZ+B
xitEW0Y5Z38ALKIzlvnMIl9KFtCx4/SL/rvfo1+M7CJQ+u00YdCSMkm5MeL+InLs1ulG9Z2BcIaw
tdN6Kd8NGbXNkETsk7TInbnDy58SoK4/WjS2+ZxcTWBeo6TImzZ4bzSARdu55qdqRqbc5bqu0YPQ
10HGb1pnjqNfyRBYTC3YaeVoqVyIFNYo/EoBroeC3xRULnIAOd9bjF9LCInqJdGgJi9CQfeaQPBp
+oQhrVzYehwmzmekULyMKu05uZKMvlvspOU1T9HcLmAtvsu0tXxpEH6RetOfsq3ZGEHwVo0JdxLc
GYDr+puoEQw+Y+TiaCBbKuTQUWLGMYjJRlkc7Wphu9Gm7W8UWWvhM3CtTLNbibLgsOJh/zPHXmoK
fIfKwCMkgJJcHiZatvW5qAdL9RcVQF0uWfW20YPnKMDi0sJsb0b6IQ4FUNWMJSQt/ocm3NireHr7
mOXyUsffhvwmTZT8dsElJDQnadanrbJkZBoioxrQc4KlBorZpDu1ZAQdrBXxBJhL0fQX1Rrz8ywZ
p6xq97KVcvrhxy0ribkhFPLNEKPKAYWIULdLey+ppAU/PvfmFOkSI4d02OgFxj+UCGMXfYID58Ca
xvIod28DBPFAGb8ypfbNmJuvlkNuduGA9nSjpM1uYahotYbXL8pJqOutAkxE0bL93C9ohCGs6Uhg
lYsS1QxNb3naOljv9mX87BJzL8m9myJ6DYfMawwFfsVXoyuQJiVETYkrIduCHWDIAv/ZXw3gbCNX
e7PAVkrrlpwL+DJ2VIIo5IL2sR0RZ994KgPfJHwwusElPXsV91qdzejvubbLJ8YRDwE5KFwCZliL
C2Jx1+J7GVtf9Mc5mBJdLPFjfU3qN+kPTFE/inV6wYNlJSO+mm2KTnupsC98GuZFapCuWnsSHlhK
5Juw6F/1KN1CksLXUzvG8Bousy+3IJODb6ZpL2lQ+nVsHBqJ4BB3bmobIxGpVAEfLZstmKBpiv9K
Vw5xJG6tNvUGQgJ066p33VaWn/Xyl8qfE3rPESxVRRMZMD8OGFhL9WxjeD5L73lF9XAWLNNVpH8q
ppkJ3Pv6MRXMWSrzH5GEcd6fmq2GCVLZiv1nytwFGiNjcPatJE8a6WDDBrkuDBmUiM4C5GDSuBGH
34L5X1T+QEMgR+d2mpBy0V/ENH5xg+44bfeS+pJGgHCQU4183NjucPhZ94GxTZqyHUQk3hfTBtrm
Xkk2svlh5Nsi2emam1l2HNyU5t9kHnUeqmjFbv8U5rKrIImRZUOzkhwzplUCjVucuyFVQwG90Yyn
ayYdl/4CksUOq8KuxtqeFSD1/U1WteuoPE3Lic2X/6e+hg8rg1kMK+aGYnPVU5i9blvBfcCnoqUK
ig7EpPN0SvPFicPANvSHWZ7lvEYUsezVDupNWpwKcPezBP+FJ2pSHr1fMGJMoxo4FMI7BeF0Ie9q
xB20ZlkwYkNjB8drICYnGm1aHsDwvJcMUdCQkTcUxQw5DLuKhN1iob5BBqYqBk878nNhB8zjMpeL
jz2GzVPupCqtCSV+/p2or0SL0AuCOevgn3j6aCGRcHmZeq21h/QjQaeUKa+45bcKLUaLSHnTCCKr
HwXKOpBR5otDty3ZXiwzvk6NMStlQE5zIx2nvtxQZLuheuxnJhqmdF9S07PG/reiiS8QM2U4A/Y9
zN6BeRIUTnti15wikJwObf4OY2EZUSSZeyQXmOpWhR4yeJvZFCYRuywR1EH/tHqG356a4eisPoHV
rKOj/i71lxK159gBJyHeZUThRcqfyeIuz06onkwNf0HEOxI6aukvwTWKSXtIeJCbTdCO7Iq2ZK5A
8WXIcy7NW6yTEYELi0iBDZ9WHG6poY3pJAlMXZbHmf3AvaxfjeouI7MEQmkLynsD3qtRsD8hMDMD
RNQ7IWnJ2GQ2PP9L2NQBqnJZVUMM/kk4QKcWgnTMG4XYVfwUqPCyvuOi/BDQO3UZFyfyzWnAmc8y
w0LJXkpnXfqss4+cV0QMtsiMbFkuiT6R7BrIBwkswsjPfuqz91rSPIv6ZSpBijAUSmRUXTXQmYyK
y/wWQ7wuzCTENHJZ326CrIFGzOukYYSBFtEka4iF9EhNkS+npAtpDnXUXpZZpR2wTl1inDv6pUUM
j2r+gPvncc8wdwZhFOOXq0T0rc9BHn6kur4CC47adB8b00uTSdsEthPdxabpgrchKWwtnc56Ff0M
cvRqJGvaDPMdPsTRoqSKFPREs9H/TeCI45zEIrAkwcGYAPEGRs0tpkgbfWodsoNuAQZbcbkOJLX3
hfoB2fxGXOdGoKKLzkZoeobksji/mz0OusCyi1ZGpILbLtnozOeHejrOVkKtMxb/r4qGRsCPxDVo
VtSm+Aiy7tkjbgT08poizJHkz0Eqvwa4yFmXnYucDpE7NQ/7lTHPfineR8qHLL3qVXjVP6Xu1mA+
C9qfTDgESvSltuK+lWMsx+b7KEyevKxHZfqeTIT98MlwgL+3PcMmalqDp3m1+bIOGYDKB3mD+C29
ki2MMXRk6N/Q0AyRiU2o3Idx7PQhgh2LYXpVWTzC+i601G0P7NMSq13dsJFR10XJuyhlKIzn1zFL
X/q2vAuj4Yu8dYXy2UKj0OSejsU8LNOn1IPqUaBGleMuhrtdgCfQzYWKZSNuyp/x2Opweu3MlQeb
5G2Et9VGMkx2y/FuiUBZV/cGe57coODvo0tuRfyJbldFoKLqg7B65/Deysn0giZvb1W9XR9fRpXe
kSZHHISrLi345RS7El0+AsEgNuySszBkp4Xh4lBW2kswsyOavygMJfpjpwM5ZDJUhy/HClxdKM3Z
sJrNuREGopJiCtZuwzMEdy5ayYwVyiH+UjnPCWXdS9z2Iu6WUP1FRVBgpUeBJy2XyLKVwA3rk5Ls
xfY9s8ybGG+t+Y4EnHo2lg5Lo8PTlfwEGH95jNYYcI7Zpfy+8r55c/Qkd8hBSXzodWMr5H9dIfnr
SzHEr1H10HDsFECtwpw07eCCUBW+hTa7gI00KIqnPL80tccCBBmbIflGCvnZwTyu13id4ET23J0k
6XUiVhsHNi9WIoOLRPE4GkGiss7CzUpugQKA5pb84/DGsS4AWccKozG7RAHJLWYb4pbKtUAtTFbB
g8WwfuQRaLSN8E/+sWoPuIFLEITY2zJ1XvqwEIFu4iOCEzbS8g45RPOXKPIzkzVAWwz9ZbgjFkZ4
EyxJL7FXrq6JXvg6t53RAMprcpaUrXHrctX+ztgEkri6kyW+GUy3Lr51sd6ZUWWTHrDLSsxU/cgQ
lLu+z3Z5ipwS0qsmhY7EqITgU4MbhUHBWPnE+2Vd7MT40X0+D+lEq4AmdHqmqOcd1KRZYwfBJr8q
f8XnjB7/UqLGBDAi7OPdvGtfpieG0yV1TErhyqnfmQpYyJkH+z18K1943VbF8dXa1VfQuxssLTMm
xTtyYjzZavYSolsYucn5Hi8ZnIEhR0I0zKS+ZcxO8CyxTaSWnFmcTdJXHJSMzo3hTxgc5WNkeVs7
i23tEQr0L+pR4haSsTwTdGZbvzQcFoR2JKZMPliOACH5ya9I6jDP0fgVwivsc1a70uyq9Ul/lBhh
zC1fW5fup4qbddO4FRZRnOWoA5bThBx4Btq+Kf7mN6gE6JTxXVCGLtjhC9dS3vPVueIz90U7HJJD
Df7QRPzGs0sRROS9zXPPjzYsBPPwA/Kj4DnvF69mRZjtyajrMn4mVIcY77ygcoTygacGeQAezjE8
ZqJrST4tqTsOezU8COYhjw7cftW8oygOO+bGvlAdUAmhg+nhG+1LaHV8gZDhuTbfSq87YZKQg01r
/GDyNX7Jg0MxW0IZG302J4xR2O9BwquXs8Q6PTzVxldjMjmdDnoPj8ip4eHsULtK2nlWnmyVw+xF
bB9K5Wn1s+HuohkNH9VHqfqaeey1S1ruwvTS1vwIhCOHMHP6S9Bye5yeWsib8ComXq75HaoAwBhU
bQG/qP7o+btSvgvTKYdWryMDlr6DzBP+qs6TRWB8bhtuojsnEQJpxmwY+CgGYxvFOio2ti3pt4RS
EQiQ6T5RFrTqk2agYzJtnCj8UJy0GgfWVoOqvGV7YOYnFT0+HmRoTYuN/0ZlDIZUU9oGKYGIdKhe
mnm4t2v5qLHljJ9S4Capj6ZT7bZ15sntDqrNWL9wUPB4BxgieM5ICmJxwcQs/AKTHUQoeHjsSVPx
CuXF7O0u2RnSdn6MuT0vh/FVZiQfoUw5a4I7qiQ2DQixHesj5azFa4AHTXnhESmqA99u2/GHT8Gw
bUo4liy7OGl9vTotvC5hcNJQUG/zZsdDjAqNcfgte41QJyS7pll/JYUExNeFqDvT1ra1xqkafWri
SZ8ORnloW18U9iaRqNmeU10y7cSh9plXbeM6lyhIY5kf/EJiRBt3XsjNyoHsq9s6/F4MEqq5LKrb
YjhmhTvL0WdML1uZeKB0V5R/mbJX5D2YnQCK6XKpO1cFWfLHR8F3yD1ZuyZ56Jqj6Ge4LXw93W46
o/2tUCRFW9WiMgMHG22ZIRbyZZSv09kWwRo0Du0Xa1yh2EqLWzU/TLINCHLdrgkBQ7oJKAxOoYRV
gDtg9EYpd6LkZCEbYOsvbIXvi81B+0rgR0IZCgIFsV7JNtKuhkdLOWP9UA6qLWs3VtoOsFyr3ohU
QynOqE19wXgYXjL42MMJ+xYLb56A4Hv4WMj/SKFg2SRm9cWmQqUnQ0pjcYFAF1ecvTKOVFiezFX2
A0J1wtQkD9RbQzuEmEEriPDChn1JH/iq5PbAnwsQW1LQbxqdeYqD+kZ/Ff5ibpRlByqCAt7tBoAs
24wbsXzw1vCrk0szbJnrF3BDM77Bf5XiJR8rxu9NgSRn7ZHriVQpnY3eLudvoF8mG+Jg+ZoBD/Lp
knPT4IVlY4VS4aUb9V3HCI/DjpQvrUbd9Jgm+kKRtpupEAB9+bYKSgbhbhAIgX4IHwtsga0x+HJz
qhEdYT4SUTA/C3nLyi3u9yZn8BpXDqeA2E2SK51GOs2M0mLx3HHIqPNDZZmpuRMjeRXTjZ+U26bl
+HAAH6TX0XlX6Ao3aXgI+bDe8snjIJaDXR46GRLD6QrmjG1KLYIDuC1sZdhaNXvmiVZtMx8gvtSS
t7oOXxvKQcTbfSRolvdwRoY7Ocbi1jkOMQYTm/G4erYWVwK4S5xTKUJn5cT28M5l0S2ihQCIg8TG
kVFMDdv4fbLs2TqNMRWej5QzIKVTdVCqdKKtVLg/ndDwQfJU4EcIsEg9ud+EL8zX6m+J6Lon7xgF
HJ8sCMXa5CR1lOaoRJeWB4fBdn63PovZ7iskMrjlLmRKpet5YOsNI37S7XzUakLiR8jirXMHchlD
YGWDFKvDT6IcdYLO5H0l+vxqZeSmqlvCImCX/ztKDj/fDAOOVc1HiEzyITRn9aphHwOHwqKSmEmN
u91pPtOY1cSOFgoxKy4e9Y3oGeol7kxwQZ36VpTfYu0MzZ2omYF/pHHHn5bMG+oTl9eJ14Kvrd3x
8BBFkn1G5wX5GZsIsv7a9bSFayKOh5SverlCi5hVhlCkEG76o5A+dH7N3maxwjqubHZpsGeRodND
8OgH5kW19kDlmdt2bm74HNQawQXCKwP7KUd56yVs8KtNh192w65uOnMaTAxdemzdd+CCLEGxdh1l
JAPdXoMsJQSvs+EjxFNnr1V+F9IKYizdl+EPXx70gO+yccxuO1ufprFrQbOrEB4av60JRhofSnGI
uiNjrERkcglCCWmZnyIoaIwHkzflyXExXriZc3wfsV9elH+l9p0bX3PjjziC24oRN//SHvQX8g8g
LhBRzV2JostAe+81sHEaXw/2tbkdWHBTq6PUWE7YMVl6jlwLeWaryMexb2xkxhku7xBXLPayFhoD
diZ04cuGXqDkXUEBo61Vorwc8GNxpKFPrYGvcERifaU+lu30jZK6v1Rn47ZiIHf6m7LviFVKRjtb
EEbCaLgLBg+8CwmMDoq6xADgdQ1N6g/0f04mXihQ+4H5D5bwDbPiovqlKImNb6wV3Dq8+ULukHWW
Wru0uiwt6FsaBs/QyZwCq+KO7BCDT6y3dk8mx4WoC7bnXF8pg3Yyxj3ubSp6xI2d9UiTJwyoyJbf
IMHpI1PBA3iPhvtOOmFXCBmYDE6TOVqxbxAvFONRJUsDIQdxamN3qqKLNN2FBN1vxblOjAiuUYMa
ST4maFJeFmTwC8ze0PB4zKirSlpIIMzldMDaQ4wt7wXHHS9ddebxM0Y6Sx90GIAadGJwr7Zhc4pE
MipXngQPnfHkydqXU8EqAJrUWr7yWEXFloKWCiC+6kz/31RrM+zTI8mRHBz8L+MWShlecllhlfYc
xz1ZGixkdjpmQZzbhqus60Pmy7aChyeEwkTeLqfPEaYoUB8pdUsWAvG31TvgBUhFCn+mM7dDfV3y
xzzCnBWvQkVcArIaOLQ0t6yYRWETk8nUBNMussRdWMX7fun9EDrtVBGqTHOKNhCJLbqR2tVZq+qd
eF/TPGbtl0t7TEakCoTC9G+khFOVGcSFv8QmGqzxIozI8LKdytiFKYki+fY60QbTSSsZn6CtrKA0
BlsCI1Ey8BiHISecyN3lmSvFerOoArLql7YiHkPDEWwVjmgQ2i2g0aZD6IcrjE+nvs71ZZ56+oxT
UX4RSMPxjs4uujWc7GXxoTSLW8yfGfZttJ7FR8vJO5M/lZDyIEgm6hcEMtKH1nbgrCvPLPmcB8kV
kReMO42hWAUqIe0TvvqMOgP2Gvaj1OBY4WWpzwunvzq8dUYHmUjdtcRHaTW7rFE6TdmMnQXhhnYL
iQVMFiZNCq7HRruaGdQgHgRjYuacGZuxJ8BwOWZMfFjxNgOTbAEgeuj1Kgo4R60vcc8u64cPuUs5
y5dnLH8XDakTIeHW9acKwaWtUjsfRmZf0Pio4/juWmaf4bUVXxUZK9bXs8iuqgasgAXjd6uemNgH
w8dQaZvOYrR3nYBNZfWbqHyQjYXe/b5E/xB9eAQi3jNUxxAndX8aXjO1ZtwZasBA1phwlXYnokLt
O8LHZrIUtHLRdn1NgpRmEqGgjvdemvQtC7dGwvFjqhb1Pl76Ieq9UKUxkBNOZ8ks/NBi4yJMbc7u
ayzIN5uoA03OxK5HyjLhZhctR0gnjhlsfYiuSKpn1+LWNZu7hgEtu8e/tmA31A2yb+ScSvoC5ora
A5VbKrCdgvOh1JACalaUtR1KDWVcYDIWQ/1OIPciJFxXgUAzPrMcJUDbTrVtpGfpXoCIyuq/Ok46
j154jM3+XwzVJbS0ABWIdgtm/Apa8CDhIkQILLCd1+Gs1ai7dctEXyUbr+3/DJ77jCRJ+A1U5VTq
qR+YfAehOGJypIWI29cSKUXZ56xkTQmWlnRViw6joeIGE+OtTh/cPK6eGqcS8Un4mHd9qb7jehvo
hgZPU6xdNjfnqle/GyG8kQTrWnqwlToGBvFC97MarJZZiVxAKFg9/pUdbvSg7A6iGb7kUprY6p1C
W62h4C4CObytwWBsFq1rb+V/emt8DWSaJoXiDXN2wIy9k+rutws0zOS0ERWrr6Iw7HGOsCfItJry
vs2S90oMFVYva6hgeQwGBZVNZRLkOx1lCZJA8zNxZmpVuaAUSqFOytZPnQtfScXgviTFC/0G/h6r
K8F1hahdTJ2wv7LbB2TXsl9YY9rukzEfNRy7TnYqpvQuBmPCAjw5gNnA89lSNHQkDMgVAz+Q6ao3
GILXC8DDJE3VmbcysCEIGm38WgtNnM6Z0jdApPCH19Gq8d42aXNIIacV1K547VlD4td1kDiK6M9n
4sxUUq6GYQISxOcoyS+iGt2y0nhNJyiCPT4CkA+HPs/vitgfVnUwRXJtSiSoJyEW9+Zgiawjasmf
wugHTTqscgCBjAghrDVE3uCsObIBPJNNgtmawwWsKOnIpjLsovGkMWSriaHSAj790tB5+vODUOhn
2ep/9Yb33xDepuBez2ud213lBKx4yKgfzvmiJXtS6veZiXR76vn9MldjDFok+t/UaIcOzq9gjLcW
ivPGnDhViuEgkbiRIidO+fJ6VrcFo91luVQshxJJ2baN8QVQEAsLgTWQulA4lSl2Gsb6aZB99Ubw
mnLqbiIEXPyIHhTXF8D5J2kReG/0YgcRgP1huVfa0NOkeFdZpLREIGkZDIZ3rUfG2v8x8jwF6nTq
Z/OBj1TpuhvgdLIuBBBvAb2lTI/PY+S7Cg0dpYdvst0Ugd8qjJmVzKH9WKwLNNuHKTG+btRt03HF
rtOxmHyDijljd++rfV2y1TTyUxNp23Q4NPPgp3l7URSclJr1jKXgVCdvyoqCXNf+CmpjzF95F/ux
8tIo2LA7JhQ57drAoCw5psgmTWhxM8WYTiD5GnKboD/rSXwkK6qknLkNec7MMUMh9DYlX+n4sSQD
vPFjoXzD3YQTtWxaVr5QnvyxIyhpYa7FhhCfForUgnV6PmluRQESt4hGqcQH7FJyNRFOZOIvCewE
Q1q9yhK4UtT6s0I71vK5SLHgVFOEZ4ntTsaaERAaMZnotBLm40ur272Y2IFQ2OK8l0hzi3+M8L1p
sT3RKXOYeQJSM6iDbGVaQCbIq6XS7jlmw7R0p/GtMT8U8wP0GVHjrhk9qvSd0ANGPSN9ForMIT+2
bYzQUHXaPjw2MQdMl+0y8Nphd5HXWEsVOFHQbpNc8woQZGXPrFIkyazRIcZCBiDZQRosVsGktBHc
SiiaJ0OxVoH28AJ0FRyU+Rsm10Z7tn13LpXQi7WPokCN3FqMfv/AYJK5E23hGrpEnaDhVFw5qHjV
ELKDxpoABLXzsZreRNM6SRnL5czGOXxMlmCfKstengZiUXrS3gq6OnZy8l4dg08JuDQriGPZLexO
C+LCZnQbIog5YWJPCcg8CohTlo6sU7YJMbIhXsKxZxE/joyRwBr2/3F0HsuRG1kU/SJEwJsty3tf
LPYGQQtvEwn39TrQomekmZbIZgGZz9x7rmG9TGoxjAQksph9fVM5gdkNz7tgwEEBdiB3FjSRDFpA
oMwCT8x06t0Cf+AsTpmuWuq84p8m8qvMhmPrm2BynLPOor1psGZ3jEE6Qa8hkaH7csOpeUaEtA6S
cFXmORsJOllQU2eT4Wbk8m9ntjzk/TmqjhaAuTcvUleBxP7hq8eaMG3O6LM+kkNpKbuK9YeVub8V
kiBldK8UID7GfVV3gHyBXTvgiCaor1gjOE5L/0+xu3fCiHbaqN/scNxiQd07KC2JO4HqTkqLAgDe
0c45DFK9gCzs9utA/RLhwa+CZecrx3zltdzCxRpi6UXvs6OXGatkrE+jzUibnY2nedchquGfwvtu
7X2I2b/vgfRA8nzkGFcCpDkRMmWDpBvAahsHmnZO09t7mP2LvTEmoF/yo+xqNMg3b4Qq0XRfWP2Y
Ymj8bLE24ChMmnBjdC5z5R/JVNfuluyHj3rYbJTcnFt+8ac2yIaj4D406ZKq9ESP19CJNAo6feZ0
tqM+DFsD72Ku+ZoMpNQ/VbjHIRpmTWUAUVPXFoASC9RaLPT3uitfUoqj1VU78jAJCX71CRpmXd9D
uyRQveOKlHfbcoizApkVoqxG/lWP7YtFEaX5ynauIjTWUa+QPpEcRjbQkH3A0Dm3jOVk1frXmrms
laFacnAfe+WrbD+adjiMSXXL2/Gl6tFBksaE/x7WZvIt+3NDwmnQPxXauLhiioSXHxxzdtBHnqD4
FvPD7QOq9CyaO2F5hWfGGido2R+JPdwrILrkyTfJIgVCJrQL7+sSNdRB4nZIeQ2t0Ph2e5+RYwkv
JvpSG/FWRWIZBNGl0T1yaUl6tOzulCJeZ41MM9RheyNP+KETxYBS8Ngr6a0ZvWeuBjeLMbjGoA7a
zybTnD9V4iF1EqqqHIgwIyTo3CUWZRVikHfLpHHXQSvBEoai0RxFwaI/JguRvXyR2kDyo0OLrDjz
5bcT8cjDcZ2z4nHoJ/iq01AI0IDVX/tJyDzeoC1fu9p5enX0XrvVsgyMn1qgzImL4hUiGSCcfNnX
9QHCJfnEtne0vPo8WPosYgevlmirnHFXTUsEhzvcrz8QQaiqs7Ys7SNs3BNNGCe6u6+LYu+Yk86i
DjDhNSfXXDZYkrPU9t4sib8GMckmZH1BmFeCu6ApxBO67JPLa5Vi2DD7Bwyo95JYukKmD2Xfd/XR
rZKHKLV1VnQ8pajJau27TGdh2K+TwkQM0ohb6V99X/5QIKFobBfm9HGToo55ukfbVtxQNn0N5gFR
4rkrqq2lJS+dHxKYVoSEq2rq2KBTrf3R3yUDD9ug/oCPXStBhL7/2JE6UgF2Slp2aHG006eUCAul
bNlqtAXhrUq1YyG1WdLJVVf3x1A0v4PMT2aqLHO7+l9KiXSM+WjQMHtOe4M0pbnt0/7XzicEl7Mx
zRY8wqit/kNzxCnX8oM5IN6E4zcMKNeLD6LmTjpIh+WY4J1ysz11RaAb7/ZYEnvlMrNU2pVbTFWH
vysCuYePBAcinTXennTFZcFks1M4gCAyBKm2rlG+1OxTyyiZbES8eZO9KfmXxXCB9L8Cux8UHnhY
P7JdCmXXUUWI8h3cPNDIZ5IyqcEVFyDFEAgGeGW19IvwBcK6IUCsGm7BibWcgSGnAXzrSrGssdeo
jFMzVAwiYkPlPismUwp2usFosdrAMIFZYqfzYMK3NFAaxR/BsJQKn27PDJYibPBb8GAwDxqUEBZo
yxKCJnZH5hIKEJdk6MkXQ0amhusOxFJIeF+PwRxvzbqEGalr6BEKJLrvUYJkgW/ODT6gCpIvO6yy
uCTJKFjL9qesh3nHtLwERNagz2o9YucrtoFsmwzPnY1DCkGfZEjznJz8mKqxq3dgPTadCOjJfNhu
FRYT1s1Ojr7NXIyIYyoUdBqCB4c8uKRwNkpxkVixkvbRFycFKk8dA7RV/jlM9Wr0sZawUEbhJZ1C
Qnos20OzirleBpy/jYkYnLUyEjPfAEMMQwDbZNuryFMJhZ9ySyFcuRFeMxpENX+awpkpLMcqvZmT
VcE2sEfJ6S7sIDjFcbtWKkZoXbOl7F34R4nWM+FYmd4AHxaygJOqYqTkGpmPdvZjBA/mVEjzFlTn
/cD+m7luXF6c9laW/ZZ8kGVTrznj6Kv4IbRMGSeJIsECNRb/mFzbUjAe1puFXSEqgxsRsddwYHlq
vwPu3JGQK45E07oglzA8m32JtSrZ4WAgqylz+a9OPo1qE+n2PjDbLbpu/QNn29IsfqYv003jUmwl
NQL+7NTDBNLBIPoMcAngfguZQ+XIcuAd1t9ciW+d2KNvfMuwNddfA4InNWB4bH3LnEKvTdmAXPyM
B+Q98W6oNcbyAPoAwmO/mdCuerJt7W+hnBu54nca8QPyv9e+m/lab3+xi1TaF/7YJPqQ2OCS+ERe
ri4AfV2BM3EmLouSnDpuuExEB8LKDiGmCuyc9cYLWEVW8pi4/QOAEzKW8sDwmOli4Gg78pJR7SBR
uKqKWIM1p4b9FMWPQJyUbR3mYpZ8d+VpdMf/y+40/eQdN2X2GpDQaua1ilqA6x6SLwdXwsKRM3s8
2bySHjpPG/kBE0iK6Q4BRR4NcxXJfj28C/ZP1Aosix7FRPNO/0CnsxR6lECiENaSKstsnF4VyTIE
BUimFDcas1CrWgNMYfyqIco2jvDvEjhp+qSIkt5cIiXD3Ymoct2mKGXLp4fBLrJeCqp9bM+s3yHW
cJXUaJKScR/iMBlx8ksIbgLLtQg10Bg8NHgC4LrwW615ELrL6UAhZnVhoPOo1G7lIi5hviohDRjq
KfQ9pqNs/TjQwhpPeeesacPJIqrpR/c+IsW287ctaHbJBLvA4jdCU5DAfSwUoUo4UG6hNNf3dD6m
am9ExQCBcbcAhOf2/Uxl0iTR4I0FW58AqmWF+wqZ56CvU5gwNuock6+XE6BVsO/oqmTrwkJzJcAL
7LABk1FQWbMixIyDKdlXnhWy0J4l9cWG+RoNNJC4aDkfGYMBakuWo8pSFFGuhoDC464OGRMit0XO
uQxDYAoRY0FMEUR7FfAMBjBZLa4UO0aXmwCWK1kPBA8zwf/rQ0EXEZM2bx0JpgbJWggiozoiTiIU
BJ32MbjpgRtjQdO4yjGW+Ga+1HcM0FiT0YwsS5YxYzDOAb0TI1zCxzWPCrm1MCsMfDfDAK0PUE0X
Jps0MVYlf4TEYjeGeIlL60IK6IGUroothB9CJ0u7+aQpjcp4B61paXnT/zYRPOFolcaqwzbldeZu
cuySfr1tNMyIAVEWRUZuSAcFRSU7C3kskmKYmMTUsmuDJ4mpZTGCnNbWORpXqbVzcs7nJtoG9BFr
wlPwWldv/CZrUBdNWMEYVea0kyvwoVfIIMuwQV/ETR920QZW9rTqjZ2nkL9pws6gvTiTFJgz1LT/
CWbMvPlFehdYuupswj/PmP8h6h/mZob/PfqTYDK7Si4V9bdK6L6c+8DYCDDgMv+uYeTwkjWkGVj5
R1tdQBn+7zxCHWMDulRN+nBqUWLIkedjk4HvjP9FydnFvmKGdeikG/FPoccKx3ugXNQRsS83MIKl
3YBhKEguuftMmrOl/AQ+EFMkMJZDPtlTZvw+4CMKu/KG3d6I21S/ZOIZRZcufOn1L5Hhaf3hNK/S
eI4MbA3WrrVClFL0DgrSVT8KevIWTVXPSiVD/t3JsyUPWrTqqae86GtAow280XTwcKzU/hT4Z7Dj
GMjfIvTQNmpD/Q3Qe3dDWGWkZ1XeRv2Vxr+2CTU8g50Ho/Qi6fz6exiSLrskqXjQHhphsh1sEgfp
aQn5QWNj27q/NG1mtg6yAitcM/NiniCEsVH72wRbTrm1SSIecWzcwq9Yy34sqv0MB3DD0siF9+G0
96iFIjNUS2PQEQAAwEuzlU8ux8C+YUBYkI1ceVjDQlAwToJ5xCgP3rkn18VSAPp4EKV5lILCRkSc
UIJ1s4fq1zMshEvVY2WbsElk0kEnLfkYPEaMenIxx69JIQwwHIwD75VuvdXRsx1erQBoB5Mlo5tz
sHDmLZPu9J65NLKnkVmY9sAw5yo7r1ja1aLq/iL7HwPlVrConeo7h+mNi7AX0QzIbKSYqMsRHY6y
RHcqZ1lB9dFaSF+t+WS2jpPjCLqo0xcAIt1xmajM2ylOMkKIuDJ8IlW7A1BNvpl9Htz78osrV7Hf
SXDjUf+XBkAgrlr0Mxo3FUW82f5aBmR488bHaYz3TFza4q8cIIqfXHeTunPB+MV/9G2wTCzMxFy9
Ys0fJB0ust4HU3xq6IGZAdTPrEJ5FazQhHqPw2exCOKb23xmiGMAFHWYN5suAQlFdbF1HJMP6lDa
61J7Wizum+KSU5OklKCefC+oB0JjVigD2pUvlyW2jRSbAKM327rwOnbiTNQnOgqQOPEtAUYyqs+i
oNRGwYT7J+hQc3vnovvXaeyxs51Xn6ziMqJocwP4H8zCRUbJqbPFxaEANiQoJikjb8k5sVlVVwht
7A8LcXjhteTSIpO0voiknwGLaHh305R5ZHh3xSffEMZw23/lysrLPitUaLXx3ns/ESiKgpVIGH0z
kZo38dlsjvXUPRZ7Kc/SuQTmxjOOYXzmP5NwGRTbxDyhze8VBDgKoHBkhSZdOoZrHh408c5kizJL
FntUjTFSz7jfYARixjcuhDpsTOmfXEkr2nTrGK2p0+GaLJTjZPIbxaZ3ssf0t4pMdmNYseNGPUkn
Sq++7sKaU3c4AGEAkk72RHjtSl7SEcsrpCUtHvZ65G71GG2GaW/7ZB/0xM4N/2xdW1UgIQjGWsqO
VksziBnVSE7U9iCegf+phBNoYMDAtABUtzQQiom5cn3Jpphup3CRZ8ZnqPlHQOHfARpQP2TS7TTX
KNIu7Ho+zbRe9ZMlCz+sbOwlN2yZyk3EbFNl4ORKYG9esYuOojYhL0UnpyOFIxQoRvsPvdauSPVx
QfTvaqCTWTIs4f+u2+QRGTprSohCRcyAM18ZXXwlqnM7dMrWmMJFg36XUFblbrtIJkB7XeyHdGrW
OG6mvJje/Si41OwI050c9o6syFXCrtHFL2EGd9JNLy351R02M2GjE9P9FRmf64zxVap/KwjZOtJ4
4SJM8zVttNaO3+G2src5wCw/zlZjYm18Shwb5iSADPTozhbwvRK6m7huNgZTS0cP14FPigvYwZCS
TydqpGCoDSLHaHBYKiarp25cx65/s2yceEb20PVeedOt1sH6vAkaFqR51z3Gis1kwNafFLFLa/Al
9Vx/2BMPNiwZ3Pk8AQiP2Heyw53EXByO/aKbDZ1EKlIjsyWyibpM+ylJ4rT0qUepXqKDkqVfCqNp
d1Oua+YzVUmD6mYo5t6WzUqLKrZwCmQU48g3uYlRyhSsDGetCoN9LA5mVn4KtV2PYNMnx2U2LYwm
vlZn0Q4P3peEqDcQJfUWCKKKDfucUOs6ZDxwCYyn2qCw8OE10oID1Z+DTN9jb7x0Wgeb6q9N2mNi
sGbsQ/WvhVJHyVuCzVSV7N+Y85Ca7qdC6ab82OA8RvKjKkAfvU4S8WQlwuDY9V9utUuemavcLcR5
Puq1ui5PeJk+M2wjRUZ6N/lXrAJZC+CUsIT23XuQuuyWb7qKWCwwi/D7Y61pR5PvHa7PsXO6s7DV
c8iesI2hi5Q3XY5flQzPGD4+y5cTDdSirPvzSSUB0tP2mzvU/X3POWZk0EXprNn37Ex3uAoo+471
6Nxo7Te/CbSw0lXeheqezSq9WvSBKAUWtp3uLA+Lpb2yRub0RXsZbeMEV3JvG/F+YPkn4MAKSVao
uq2Y8ufRuPfrcVW02RUqj00YbkbAuaoEDGu0/hbF4ct3WZtKicleZ2acg2vPaOWcXF/gRlmUfb0w
iL3wnJUBYzpFRJPG7qFByxspwaonTZfIYSDjPtETEKm7grUoLgMOdhAbZ7UhCpRcesnFQ6YWsPDm
rVT/tGTpMd/EoT0a37kP+ClnMiVZGBRas44DCmHnLsGN1MlX1A6bEZVObILljOyFUTTLqTcMgb64
48NmymqxzeULWYO2V8PybOTau5uMszF+2K2yjdmuu5CthgAxvvE2T9SL4XzGQMLAgJMbEOFyYh8K
phMExdrOvBMiJudWeibOZgbgBH5jPJpbEVQRk+kCgCE7O3TGtI97kzAfXMED3v3z7WELbBcdpLYI
G7keBSpCU2N6+GmOpx79KKFEyLNDGKfC6y6WH13ghB7BqqyJuFQRI7Wjj4YVAXQTEQcZYsnI5NJV
KKMoJPr2Face0hAy/+IUAw1QT4NKKwbNjuA5zxgywUOxIS3Wa25tfZ1DBg156UtXP8f8Mmz77Fvu
OW1Q74Pe0hMFATsL5JftBJeAEhf25BZo3b+YnLumjDYZGwYpzbWulPsBmoA+oV+VfJMatGfOMG78
yNkX1U+DlFeUFnaNdCs8Dy8CVnLVPri9sbde4dkOyqPOL5BsF9ISoLcbFzfEKVHqnxWq5gLcX59a
z3HQ3iNV+Rf06TkQ4wKEnPMqhuRoiWSVShSQpHJZNgM6jOWZFmxzq36nkTRDmEWbCLkXTX8LEcy5
68WCboj/lb8ApAKgjKwZXEIIlvLz6GxG99PnQMqDldlcSQAu9APek6+ChMFqL7q1Vm+jCGAaj+Pe
7O5jzqG9BmEaJVNV5HOkgCbwr0H1HsffISA1i19NNk3jI+RjKFyGfbgtaBE886xnmxqpK+1rtijE
FVTUSKyf+S2xP5Z3zfgbyugtqs9x/Fn3N0av/UvLT2P2wQqkp7g3r42zZvZGz1e2L8dbZdpGahvF
3SrNpgDVU3kzxz+ow78O/ybrVSf/EIwb3OZp6O+yBnNIgYdPpFF+wDRxnP1guEL2+pMQedBN3+5A
5I75m1bfTYn47EMH9FToP6551XhsUaBP1rIlsvUKuUZ2GWNgVvdaflBlm9GdtG7cZRRXuAsd9RcJ
AuvSVqSLcRpZoBxM8CJ2KWVl+eQP30Z7SHTcZmiStqayc/Kr7eC/PDQk5uXnpMJai+mmplsqPB+b
0x9eicVYb2DIHwmUmxlQwhPBm8sv1NiUvVDwmpcFLVLJT7qyh7Ehxi8pdnX74XTbgMJPcEQw+FNY
YXe71N/2wxF0RoWQi01kcmiwwuJJ1f96yY9qvOnpO6jpESlhtHeaQ9EcNS/AGhu9Ge5v5LrbFDcT
9a8Pgsc3LTarE8t1RoYh63nSe5ClVzBR+/AK6WX6eHm8C30TBuhJQUcmaLHKDPr9nvpOxbhqflsu
++53rd7wnXXeTta7EvC0A5rkGeQ/jfs5QiZuu3eVWV6TEzn2MpV9LdkNnJFEx7/0FrA0m/7gdOvM
Wyrk0JOZLTehcQ3cIwV9ioXbcoA9fDvFP422D5yFKb4SCMPa2a+O5rjAtlmGJJtwgt+LkpF382u5
f4a8l9mVTKeweDCw1/yfVL81VNGsF3kHXCavjn9NFZZK+mdmHQLa5toH5zd8Feahb07MhlMLZssM
BmltYcp88NKMMe6NuyYPQodyj6l3Yt9duwGJ+9Yf/4XWPnN3CK/yhqkquTknm7Gt+073EmifMZbm
mjeuZ8Cepwh0Th7oK+ZcjHlOpvwc2M1nfbJwMRU0IIlYm7xpfTIzs9+p357OCb55IJsMKYazVxwG
znqo7lELHv8rE18RpJjpcjsqHH/+00NFTHIQaplo0WaHtF+G9k/fv3v6b6z/2c5N8nj1jNx1l/wa
7NklmZsRLfJX2wHuKud2jcirfNf9vQJtxp5H6LBxvCuTIhorY3h2TdAt68Y/tc1G1sd03Dni0mhH
1z7a9SNLz454jxFkeZbx5mA90by7SM4A3xXr5Ccr/iLlYNRwZuR/fgB2wH25UEci6MMao3QYToB/
DqH9W6VbMtpVJKTqOVHOg34H8kyLwLa6xxn34KNXMZzAP9D4SPTyWel3MzjU2Ky1dIlpaxDogg52
h/DoGQZ/nnFjgGJjHJTkGOVfOtMmE0OlycxNZUfJVAlu7q8Q5z7AflA8MwalXAKudxu8Yxn/E+PB
gFujvafVv+kFw2OqTt43DXiq9sdEscNgMdj3hGF3kL/J9BYYW1M/VNVybI9s2npM5votwjTg+lev
2GbJ2RsQ9sxr+U4UCHhwhHE7jUWnqe8cinZto/knFh8+81qJy6A/thO4ABNlIxF/92MJDgVaT+oX
9jxRApsYZ+tJov0rcFEpI2Q4DyO2usF/hTQEgR6huSTaaMpdpk0ldFo410yxH3kefilJ9T2kyUJS
7GiD+HWoNOde+0pw/72VOjMMl+WiIPd3JECOJb167m3K416KZ5t16O4DFeJIAGbcddw5ISLkaGeE
Xnk2Wdpl7CwyQjqrJjtoegmKSgPUrgWIYAFq84lUSsICoYznkO9N1LoTek3pfpOqREQEr9sxQmtR
mAJBuo+Ngi3LH5QPtmFhOqEOyI3HgWSjze+NteYw8pFmwRjXxIMRmzGtXGwpc16+bGU3xYZC39+l
TJDRq68UWZ1tQ87jzpj/v/AkbgMVYF2x+gyXY4YA12nCkAmHzYM2wsfDzQpZfJTLulW3KTEqjHbt
s+qWrKNKoDPjQG9V9qvGcocjHFdThdhvxQyMmwF1fqqgX0c7zg/Dmvsy1JdENM/7ImqWjeRA1CMa
qHL0fjOt0ZcJVLNCZ4kbKxt30CJwLGIuowwKhGpjmTTDgXf42rfGLlNDAhpTwbxaUfYmRRTL0oxq
kC6dvEwuBjYZDn0Y+WrVyQ+9lZu75JQIkixdhrptVU1kn+BDYvFuhuGzUPCz1BMb18rznmqj2LkJ
Wski4AiZPm8o/RuXcG6ES9wXXUXSuPfjMCxXcwByFmi5CgAuP/do08VAlxTBd9uxv545tGx9A3nZ
6QfuB+gVJJoob4OGCYat/S6qzGHd1OZf7bo5kU8/ZpZOlI5SmclWDTcj0efLtCtRfdeM2ElsA1wb
1fqSSWeuPk0NbOeIDkFa+i7UimvV1eVV4wFnrQwuFndXZ5XfFmwbonzEji2J2LYFV7xJ09kWCWwD
BXQvStZZ2OCKqOz0nqMKEvVrxBAUGpa2IhuRU1Mz5iH60tkgimpFrNFiyB1Cvbp4yTLSRXAyTf2m
e52MaObwTq4uha39lToTBulU+BEZC/CVXYEveMCorLfKzVK8ExiWHMMiuWu5lx/drKpIyGxXfvne
jIgqHRfkaJSZ+UaSxzW0rnKIYAr4qt5t44jSJ8QBDNl/Lwy8YqkTIyQPuWpTudPq4ZBM2ge19dGb
lvXKVOjgvZKU94yRN94XdjMQ6YmCqkJ94YsYHk6PKbuPeGNNpjtFhWbCqIHc8S+mPgjt/ZC58UnK
8cMVab4c3WilKqYxbwAU4os30o2Xe/YqlARTZW5Augtazreh4LfYoqcmGg1Qy8DgzIGaXc+y8zoi
OnJR+iq+aCd49Rk+KGBGDqqaWL20YkRKP157pnartGSZbEnlw0z8E4WXv+uLDghLg3skixTWGI3G
hA/MWeecBgcAwViA1tI9x6GucrYOmVjUIMEZDhvCfFHseKrVmRIl0PmTyVttmxfyZfAGJOmhzWx2
GTE2grC9ank8T01WTJYd68uoxoSeICXXTUwrpW9imFWJdSlonxr/rey7Zt5p8DDQ485rj3FXZ45y
ZvQ2YmO9+KyNLn3LC0IlTKXGPYPKH3J+MCOxBbFRSxZHzijMJSIXuSkDXpWdc5Yq67iiTbJaD4oL
W6MkRlFvyxqsWuUvdcZ1SKX5GMw0Z53ARlmWNjuysO1ngjAOYhCjRd1auCi8Uy+RyAt3AJOPtAqQ
drtphxwdbTy+opCMLgVM+pLJyi3O7AdP2oqS7Y/JM8DV0WQ82nZP4PsGFoTiBPDqZcWC9bErqQS0
Hx/CjFXgyyCDZ4O26pL4fMZxPAheoHCT6krHlCj4q3QMXGJgK9kjQQA9JWcmna8qm0uaYSGOsw56
nHfxMphuio8Fi7kFhzsCxZRM6YWsnGfchHvfUHbM3RSHU9orylfbmXeQQleJiU4k/rzTNR1wfkWu
KD9cW4LPE6r3ncL2XZky3hYGiy+F2QRqoeAkMm4RTT9HersdWH0CtnjEnNkzGxNQYBuLomEj4A7B
Xu9ChkkD2hZC5PmR1dgbWaWlTXKH4k8aiT1+u4b6SUrFZ6Z9d4yR4sEmuh6yAynD9UKv+7/pPe3a
oeJvKijM7kHYkbGJDIgCkhCXkiy6metYZyfgVnfSlvDoFD68Ddy2hgSJ44N1BMfJm2EiDhaxoa7q
MX9O0HkIy2i9VbVfJArRHEGrz71oWk+hNxtDJuPWyKYUicbNgjbt9RblrqX/RHCfEfhASZ/YeXFm
vtKxTs8NUszePHZjuvWS4TsspE5cC/O91p+2qalH7kIWWEuoqRy9mIWSwSGJaEv1TiXHo8hZ5XNJ
PwyizkpzyqTijV/WXoW/jl6xrH6zljltEJb2shM7NriouIXLRh7po135l0F3sjVCdocbkmzLbDEI
p+EwZO3dphX8vvxsVypbSJJLvQimVGyLU4SqFzbXoTEtwPNqc/cb2EghtC/ktnLvsYJpDKwgE4cT
9LPfsX0UrxbrCYt2Zp0HBEynho7LcUb6XN4vg0umoyz06rXf0rmTRGfM8wy86YjcdYj/aMi4O3f+
yPbTN/hpKrpxixw13GvdosHXrju4kpyGTLHSxJvGUhKSpMAvV53Nnp+j3jTGm9X7T2XUZq3BYSpD
ggCljci6KPD8WQP31ICH2uE99g3zw1XHS6GYOr1xsx/04lWR/xH3LZqREDeucnE9GSyBzfMjY6s7
sAd3pfMdaN6yAD+7KWM1RQ96b/10azVYmbowc3l5uBNQ7fLp+DXcMPQuSmZTlmLeCmL8qRBvWPu7
GAeIpkM/xduVK7csB15givqnEhNkp63P2WB3c42yMVZsZEZQzQqyvpLMWqVu3TG8gT7bY9hPnVfk
6KCOsMMgl717Y4xblzGDz5x1Lrz4HmUuOVtR+RLoxufif7RIjZtYm6tF9j1g4wq6GHR6yBamc7Vf
qXh31UtWekHNqTsUB6a9ijl3AbqEn0LGV1PlsfQ89N3Smje6jDFP3Xylc2eV8/Bi4KDkvPwOThVs
hgaMHOvxic/s44tKGI1abEH4ISnxyU68KQUP0HzvEA7AHiS2LDwYbUowq6d75LAY+7wVn20jj2n8
YLb7GwbtOlLaDelvawtVjavetArDTN90LI+tCt+x/LXiPy8xGHxJVkoFHu1kmhp4pIJKJ31ltv1A
QsGTwWcRGzgd06LgVY3xiyfAZ/WM/KwW2FaLhwcsg7qVCsvaRDVgew9LTAkAmlkVteGwDSh/haQh
r3Q+DcOtD72FWiUOmodFHDwRBIxuMNatG4o8iDKdhu+EdQA7yE07pRCn0FSGEkqhoxhMk71vZ/rH
8o4mYExo7TtzXgy2hYsGS6yLwmyepcnJ8plcxplq8H82yiyz9MNotmh2VEL+zASVUclFHsc0+ax7
Sb0hV9ccfsFOYZEIjIhwGzpOZCS+WdWkuATaimofvJJhkDzvsRs1IGxVAieHSo6ibmKpd4enaVbX
tFxx7S/Uuvt1UrjawbEZAbG0NjrMppVrPbd21khSeJU08/9/RzH9a8YiPvvx8HS6gq6pqbi8Dbzz
GZKD3ge3D2KcrY366kbvM9C5Zyum4m/MaUcv56qoMOYOndggf+GBtdpDCrhYI73GLdE5xD42akXR
byLHRmMMOfXXWSpo7wIhxUxTy0dYUtpFpU5iaVreKwEmSMOdU0rCB20lJp1HxwGlJNAzHGI/swxT
WdHEd5u2FR3OVzbQbod/nuV0y9oAeBjSTQqynSYDFqya3N7aTtVDicrdJTngG6HIfmuWIdb1FlV3
bTPL9JBhRN0eQjcWg7K7qyOPwtjY4GDHDmm6CYTExr1XDC3QXXVc0nyONBXdt894PghRLVUcBaGC
3A/mcI7zSwZX325dJqjxUrhZjJY9YTMdtYhgAWo49qNJ1KfX47jJyWgSTnbqpmAbP5XvgjOKPzaa
F6nzQZrDO6JpKhz2ogAAzp2qfpvBpGAX9j5Rw0ccMhvsgwrhdIGZH9IPO95OWRp0n29DixjHD25m
orwrPg7xKDARxGlsiSvT+bYCqilEGEiRGsCavQ/7hCHFTKRBvHIxYCqNtQugPzKAQF1Zu573NiST
I0fP16oYYaeVd1KWZ6oxfhaCZpTMGmY69tbN5crtO6CFidTmEko0CnWUpi7KG/SNOSSARMEWB/37
rhXEcLKLaLiLXtqESCNeDIGyTnKC71xUJeajTDzs8UG4jCEBo/ZyvEVbDLtSyHyblRWHMGdFL/Yg
KuEr6BF+7CHMdvhQCICtNyYP8RAzgagT8KykU0lMFFa4bsf0pzeoiAMb+8GQb6O0+82JrZx5lU6a
dHJKyvSm6bUxT4wnWquPJirvzSM7UZVMtBrY+0OIrMkhcYph5bJzkFYbHgGCdHhXxFh/SR8G+Pvr
R1MxuE3NuS4cYNNxMjGguQWYKcO3+8qt/E2vneUQW48S/dYYKz9OjXzaksUq11FajCo3fknkQBZx
Qpfdh1YwbSX8HWxErXRr0djElEgEWepAZWGSvO4qZF5kVNMtfFpG3QrrNcOrFoF+tHNosJ1m7k3R
N7NtXId32nXwp0EU7gLDXDplrMMNxkYQGGxFoiVGQYhZpIcxySiqc2tqOGn+Y+y8lmNHsiz7K2n3
edDtcCjHWGc9hBYMQc3LFxjVhdYavzT/ME8z/zULrOzurOqy6jFLiyQZvBHBCADu55y91+4ttYa/
NvL2kA5jpE9uS7dcQZbQSoIsW+UjdulWEFhfhJ23G28OSqxwGE4Jew6jfWyN4IZFXvhIFTqHYaNZ
mQ1CWtBEyTgL1SxaM22miHWAKzyIehd2yNxcyPVV6smdngRwrBoSnzwww7M4Di8pxp5mX9sIXDUo
Jg1VS5+HOHWs5m7S6kuBrE8zCD1g50ZzK/2MVEfPt7zpWv+rb8R7StaS3thYAuCfRMn0oCv9AXgs
JUMWYCnS0XxZ1bnsQJ3ZIcb4BEdVPcAW1KyJ6Fg53bYJu2oiShlGBe7O4Dhhq6ztNYKyxQBLOGY/
l5Xhe+sHz1Rz/A1hQ4XBOtqIfF+aqGM0nYDkIGbt62eaS77xdVJORp/n6lG0MYDgoKflp6nhPmnK
c6RN11mIV/sDr4FiIGrjYB9ql7IgMy/LrEPktw+Vy/leqja9ISl7mSuDKbbjIJgZBrHICmS3SRyy
03CBRFoZooZSH/gzyZgqY2fHyvjsknXXaObtNMe7Khnc4zDEOsCyXhqVzSUhw8MmSUVwZFOzs+fE
YltLMlmC4ONepkGIpj+4hrPWAKtRPOr90pmfycXbFnWk+XlK23+RVgYTKW26de/elQ3XiKY0CXEQ
z47PEmQZb6QS4Xouj6YfHdOhfecSg2MtxpRB72CHG3KHoO7D87qb3Hf8pVN3Vz6LoNWeXYLALYzD
DEkhMWKfBHSTzo1DtvB+NFAl+QnKjPriF3IzzrEaafE4dtltU2MwCYWBdVV/8QJB6aV4MU1cbMpy
eHAIM6KvzdVl5GAp8voVw2e5IgPzA+XlQ9XA7h0zLA6hJNpskuxyIkVnO+mdtdYV/qr5KvL8amhq
bzka4p2c2BdofbcKrc3sDqiXwjNRz5GJ0ScO1WZfPZuhnA6NxCac9SAZwLpChRAhbej+tnGSnVWU
GAtLduRtOntiByzZhDpYKK5XmuG9uyYNInfw7zRjN4byASXFL4Iv1Hrs4dU7NTmBJjrsgGyThUXj
RPMpcT13gM5UPLZ49h+m4cNRPjM7QWs4noNDBiazXRO8RGaIsalIJxrMtLobfSC/mTgxoCcxXZnO
v7JWgb1IHegcAvlWWchxmbXuz2Bs2ImFMG8ToTb+2iApGPEgW4mCGBVjBIbag8KiI0zqRgRdwIw+
OsM2F7LR3/suqpCTzUZBWu+lbT3pvn9LV+tEaPAxDU3Wa64xNJlXDRilwWBZstryV9XJJd3n19pK
CYjgCq8z8U4qWF1zDYlaG6XHG0UIzW7z0GeE9WHACRe26vZjgUyorhmP6DbXYHaocw9xCeAB0qQC
O+mh+FkKzYM8SBIUwW14C6hmkiS6BJrZH6pkZt90y8ka37Uoe7HoEynT2iuFXHDC+9qhRqdpqj/J
sH2PhfNkh8ESfuCA5okTUJVAfUI01eQ7dPNbLAFnwI9+E8Tm4i0ebpAbreipviXIHGoETw0WR2nG
xM6WLltpdi5T62crT3EZFoV932vTxSJEgAIaJLU9r3XGlo1cB9MkNDcZmpzaIg6hInYAFP7Ba6JX
SeGPlFUnYKpnOuXaUq0VYWFdisQ19eKUlLPwa5Dxo1Pbv5THOUjVXmcY+rP8sW0VVnN237IDPNM2
cCHKxCVLY74hzQR+RTbPRPH+Md2HNKrbGDgsudWLJF27hfGAHxZPArqwbIJ5gHcrkgQ5hb1xiPik
N4MNTjLAoqiimVVIsuIYYn5rLHias0aGNLdfw4TTDPGDO8FmFx6ytsIV+YZc07nxrORail9D2j7Z
XnqXkSwvO3kLijg6Gz2xJ5oD3zUfQaLG1XRnBB79Hn/uvsOfDQ7TyBIFWNZdlan3bA7psxchJB09
WoAzaC/1YyiZQfVSEuiUOMA/cDtz+dXcGl8FO8woQvIxDdEbwHfDa1+nKanQ+TOPIRl2ppCBqjEI
e750nJRkjDxH8+fmKo9MF8iIxiGts+bRYD5j5VDBuyZHxFqQ/FPSR1qbVTyu3IL5SWay5yksmO5V
m1fzC3wfR/u5JtQD15fP5AenBTHX1TZ2QGob08SEOP5plTQFHeVcu7xAY6H5chXou66F3Jm6uX8u
a1Uv2IXLXW6g14oj3PQZsmT0kwivySULdx0BY3yUHJ+eURr7OqNFOaKwhr3JfNIeFaBLEws98lc4
SCQSj2xVtWwhYhhVyTAaSFsPHYJfmpZolyOsijROeWurVadAheeddBde0VRMzGJW9HBT5kyX3c6F
YCeZCRsp/9wwoVSQRjIImB4lEblo44W+wSA5BEkLPWr8LBB8Zvn4Ludsrl4D7TfZ95wrn91oC5S8
iVwljElTwgN3UTE+5BL3ZTugUHMTmHOZ6dABKehA7krFI5h5FqzRCE3VV6/EwQK4qvsMT3QHqHcE
tEbL1HhwICk5Mm42Xtq8eHaarBOTAUKmESA/cYBWQf4TRsFLnndgqlr6BLwrhRawgW392Ut3VUQU
0GHDGpVWoFwqift5Yt6wTAn19S21czsDIKUCWNhad0ad2BvTYTiqAX1PWEOXeoK/Tpz7ytA3hSKC
x2aHaVfVEyJ+gmiaBy3GyVBOO1rIPxPHBheG38wZCnhwOiNRPfv0vP5gWJnGppKJeDe155oSoY8p
HRttINfPAQGVwFSBlIEZJFwRMlcuI63FQNnIebLckcx9a7b2c+nTA9M1wHbeaJMBrJeHqhv2rQ0K
GL5rthp+pX7oLBH1e2zodExbjBi1R62YmlNNJjZW0WFbG9qOxtxVG5t6WdFDxHZPPiCRZUtTA9pt
YDrnTNTX0unvHNeA0uWhB3ZGfWOEU3MwUqSTOaOtjZpFG1mLW2Qy6VtYUcVMT5FkDnLYQfg1AzCN
pIbXhAmq7kgardycfEu7FHS4B21VMT4+6g2tnRxVQlke6pHEzGTo5vKWszNF9xFGPfsHKyWsuoeE
4RI1lZY5XQioWYbOEGVwzokwMMmbZID7gXhIM07Tgk1k4qgOi2x8W+WeeWs3w8LyyR+1Y5TS9EIJ
y3FQ/BLcRSIp1QzzvQxeku3Y6yKNs5VRefG6T/As9IBcNEN2VwvH+Rhe+9GSO0uSsmjRZKSXZIud
Tkwxe10X1WZjabeRXuwUFLQeq/ohGLMnvUm7fWLnN7YHeMbQLJJ6dIOoikGsCdAgbGRkrOWX2hud
vF91CrVQ2cW7FrhgpErvUQGdoSPAmx1XZOE2HArhMMIslQ6k9vCzNcG7BML+6BxB+DW6zqLHSIPE
YHQ8gPVtOK6taNr1FMKENcl+mWFACF2BghreqDEbfRIwt4i+sXxwqV4hadYIyEtM+UJF/lpE0wCm
E336VDLlSXuiZd/qgXVCvpiI4IjbosdGgaiG6SW2gNYF1tsQ3Qwjy6QR9Bc4vowH/EtbmzBcXYGD
rPMBW3XMNacXaywdYqHKJwKY7SWqvLvcTG57jSwZEeivtV3ckltFl4I3jCWbfiwzWo+OA+QhYMFu
PA+5vfntmYr30BrvghrpemNmd+Ng3lvj1NH+gkXT2/pjayV7NvDMrTsclSXKYp428k5U5hD20Y0Q
kIKra7otW/e+6p41Mi1te7ohmUQuaN3BtABw1iq6u40zdbuUYWtgEeFZ2dhPCoiRUh8PdJp8pvTk
BtNdpBoli6e1SRLx6YrNhrpBAqGYBiTDxbab4OnJRcO0zfA6Vkwit8nKbYdxmwNIi5Bvk/vMBwIQ
psIgkfT7mpNyAsmopz8Dhkde8uW71T5ro3PJpbj+Fbus305Lr6NjNlVpB9m1DY23BK5Ula9ihuVb
dm012yQUG7m2FrF1G4bpq5f6z0wB4X50zHZdtE7exqeg79TEvIwuGfIwn6ewTx4Rerl7dTXJ9RNL
nSHXNjrNin3qkN1M+eNQ4IUUMKer/LHubROVMhxVl2gSg+hoTxFbwpi8MfLXBO9Ozh7Ianr0isMp
grmfIlfSUR759GFiAK2Z5P8KHHFULqz0rQqvSdvRoMPMigGmZc9OTusqxPJDph592w+9MXZE1gec
4MiAphYidBjoSzlfmEpF7xIFEI8/5eOKZstCgOKfe4EG5POaoq6nNK2orP3QXGJiNdYhreLUdUEN
MBAuwl1GrC1MXlrldktZSduKGRSzb5ioKAnNHlIk+0LznYSYZccoUFBAY3Zalbm+NNG6pPHSKpkS
FVPw0Vi0gTN3O0xTuxgTWnnkNHRL9jTXPsL2FZNYzg4Q1mRAiCxihUQrLfKbLABk2uy531auy6Jt
70rtpcAkW3cOFo9wUxBKlgC2i1sK9CI+z4nsLkLZQVA8qeTQ4pPj2nZDwdLwGfsnH/lBl70J58Gi
O5rMmakqJZgoZJ1DJy1wjOhffibgHavyWTWtwfYldze2kWMXhefpdTr1tYdKxvXj9ZyrOof72bh+
BeCWUUOkCw84ooEJNCClsk+6EddMdkPvGWd1eaOsVwRoqaVsUmHRRvpc2iKCSIwaP7wbE02Nm3e+
ZONzAPqATHKsX/Si+Sk9Loux5VxkY7zkkQs1X6cyAm5SSCmWgUFrNSlCZt1a8tiaxsbWslWTNfeN
oIYxRrCApjcr57eWBDWJjbAkH9ddFVFuPUrC0GRVBz/NHJOo3YJEYJir3dUpsp0h6aabyUIp3Nl2
i2rJbA4pGaLgXuDxkPZNCemyDHeG9uZHbfdgdIBm6p4aZ3hmsRHt+GhPkX/7fYMyfDx27OQ8R3tM
kiE4C6fHRoO0/+IrcJZdOtwwJSmPkw6Nycm87CbvmXWNqouvTI/dRe34Yqu0yiJ2AArH5OBeVtGT
WVT9ndYoY9UZo7P3u44kz8E6h1ahUCMVBQEPfAo0Y5JDUaD94UQ54P4ZX11HKj5aoz84fps/zj8n
rKI3EOPa3uwXDuJPb5zEDdP+bu8Q82lEKn8x6+BOqw3zNm9SLG789vePp9i2STop1TrsWqZfTVFS
eEbBLrUQlNe0Dx5nVEqdpeRDGq1z8AVniGFP8Ytt5uQtlc7ZrLRxw7w7fw6m7M7QHXVl2lU+9vA8
v39Mx4Y+f4HrJ6udcmnIQP387utHg5ft+hyD7uCwQa8HBPKYwl34qvN+bMysNXU1PKtOk5sCddN9
nsMXrw2n4chfB0NgfsqhoFmrGnUXuohMsoEOW1OH/sVpAKr3rVEthNtXN82E3KciLO4x7GNrqXBi
3DsNigO71l/72ozOtNsIKTBH+0vSo2uuwrXErYor9xLV1dWSINJ45ucqBHYtPNXcNPi1qqSnUPOr
8SUspo/CCsor3b/urkzHi8uKazqMpyd/W8MFgdw1GjeTpmCN6e1dQv7VSmnWS1Ei+E0zrHFTUcVb
ZaDXMVAvUAhp9RG6zCIEQbEbEZXfa2QlOvDIAr3I97VsBo4duEd53BTbyPbv5wHHzjED9zQG7U/H
aOpjibUVHtNwANIWWD73NFI7t1zJY5qLpzFOGuIth8NYJxJVVIhDKNVek6nnO5s1AzYY6hk/uVQu
fLmqJYqlBZ5wiVNA5TX7X5IVAH5/36QOEqEpTtWW2vdkCw554cn+aEfdtPEnBRqfI+g6mPLDB9b2
NiD5AxJono2I4EK6qAzpHM84h3isBs5W+lF1t7a9IuE4keZNXhTIQGyxUYKgwqQqfw4emQFygIo+
wQAdWauCHDBvFQ6EAQgJv6SfNoAw4Bnr/butb82M3eFiCp3NxIh7LUy72fYdH+fguODTom0w9pih
wubNDFtOfxWPx8CGgQwfJVpOUN3Ewi6qem/AeXPmYXtAC2vy87Oro1Nnqw0MR4MSUDEr3+jmnNgt
2arSM9oVboBIqO1CByUbOtde6AhkJlmt2ZffNX3mnwYbLLZK2AKn1Xhg1bAPTgyALXCa8ScqP/xy
RQj5u5YuiLHpTTSyesgKTEh1A/DXVgktRyGXPb3qm3FkHc/7pjwacCNV6k1sCwWlitQQiOVgK1jP
9uUgKbhG/ejAWcMbdXH5ulMSgZ0dw1siuanJHXUAIpE90xxjFxA3P1sw9Ah06UcD9dSq4G5sYT/V
rZOvA+aWjIRFs4yEDrkcmW8xpPq9NBAO+hwPH0Jml8SKVtqIXNq0tP4UQVthDItYux61gXZWiYiG
ImfDw0aH0twYhW3fUN5jwtWksy75OPaJGe4b1dcv0oC9ITBZWFwhYAhZyUnNgBp7trbDLsgc6mm/
a9ifWGG5o6mCzMQQ0dYeI7UrB5NpbSeq4jwG4JN0IGfgPiomu983uCkgQk0ZyrtX5jUI+5lNX7BA
saQmI4SxJkGyNd/UDRN1bUJZjvJFHYwRoDUhfqc8QdIZtt2RmRl1ZBFVBDt24mSK8LYtenMXOW18
gvXZLIKyyjff35paHJ8WkwkRyuAkWUwAJ2edJg2Lhu5g5khiC7X6AQtheVUWtj9dJfjHOFqvjqlf
ierGv+Q01bGZb0SZQIIScheWqXVQSvf2SFCiT0gBWLmqZLyTaA62fW18NsL6iKu0PLqu3WAkcQUp
O1nMnqTeB+xkV8CImgdC3vutLJqGIR+UbjO3/ZONUmFR25p+caUBbyohDKV1o/GcDhLMhdrUg6W+
Mg/RaCxHbV25UFD9xiO5ajKmjXxCzRTSBP+QlJG9VttHW6b5uW+pZ93BYK/d4+ICuGHdNLAxw4pi
p9XRycVDRn/KrQkhtsWj28/SQBuKdE6hfajssF2HQY55R0OOmGmIATXgfG3lHnPLN58K8py6jCMw
80boMBE+jcmjuxVI4FVtjzM2r5A1+bW4bb1ZM0LYrdA2uZ3SYbIiHW0c6VCBHh8bnFDHuHQ3beb1
82VtkQnHZmJtxkdf6+Kj6BIeN6Xskch9ngaLmJ0p1fMdh9N7AwvmPEi6q3adgtiPWfiUmRM+77b7
OFftvVvoxdWzFYVgwD4+9g8UAcHRThg05Vu/qMW5oCy7T4uMf0p4FarFcaF6Rx4b6Q1HpZEk10D0
+r5hhECqCt1aRTv+xqcXWwDJOEDjBHBNypf+IofGu21a/WiZUXc/Q4/awGhReBneromOLRfZU0Gv
hPlgl92rkjSTLOyvXHCPE+bJk26WErcdnRxyuRLXto+Tp4GTmm/4e9CpBNm4Il7aYBGKKOW4yMhV
aDB8y0th3KTzTRNGjyO+pG0rAq+FL83Pvu+N+hRgV+TdUuVls8P1gYYb0H5oAOfvm++ff3/VyOl1
bNl9/93Pv781xBxCJFsCtt3KY/BblhFJj2zt03hU5xoCLe7WaJdLfT10fQdrmCtAnlHQkLwrsaBI
FBQep49SxXWyfSz9kxech0xDjj7FerJWyZygUIvgrMMdPH9/xRvgHvW6Bv/DxSNiC3asDFccmAtb
9NNDVH0V86hNZ2pQ7ILurAlaZlY9nz3fcKf5hrHytFE+Homwy9pTQj+29Nn2VG0FQTWL3MsUt+4l
s1BMR67DNVKWDyYutp3fPVe23h+0Ku4P9M0FyKfE+tkJxS6wdT2YHpFzchLvxdZ5n/tCNOAmgltU
Y2yF50/w+6tm/vb7q0rSymFaA6qQv7OY7ZB56++FLCZQ1dwkcYxveMKvF6K/8K245HEacfm+ARmK
x7Y2j6MQe8P3ih3GUQvIv98cIA0WiWXcVPNNVFbVVkhGW5aV/XIjc9jXVhGBzJG/zKhojv95U+By
3alIJ8W5Up2YGadI7aAPEHzCZY0yhjFyW7sfrqjJsWBBwSb6awh9+eTQIGMRmOeLLmm1LmbXoMC/
EdSqRZLj4hHSS+0xnLBdhgGg47Sv7meFTUshO2hee+xGYZ2+bxivhGtzKqGqTH76Dq/YJiyhZYot
IRxmBOmyLq1QlYyYyUa6Hcgk8slufiXUXFWNIchWXrZxUE0cUMGoG4a3B5VS/8oqvxRVd44wE3BO
czWNB3xPYz/SpLEuqIzhsWmoK8wk8O5HVJxL2dAdMBL240Kzkvn0UQ+xmzEKIgURcsdbSX/1zrdB
EaVmDZKoZUkDtqHlhIRMuFrP9EsI9RIWxFPNeJm6UR2rJHFRwFOp4bAEf+bZpK45fvEcCaPgvGGf
U0EwTJEgbBjbHxoF337AEq5RZK30DNqvA8JrRUQQpaKh9L04Czcnr9eMxUMfo/DoaDR542uJGmaJ
ryM82yAyjmEl7viHz1Gnxr0cIel7DHJQpKwTJ4X8VNOWqiC1rj2YmeusvmE2Smh3QNOjgFmZhjYg
RUfguAj0OzolK71wPiO3pKbpXOM6xOQ2eXGdELrhW4TxGXRbAsO9jXKiHtKhoqwSxoneJxlA80EB
2SdjAupjIu34yDxdfpgRDaWeGW7UDd7OGEp5yhJ1H4X34Zc3mdrazZphA6YpfBK8jHU2CdK5yUtb
F03kcuWw0DF5h9z6FK6aU/Nm01sWPPixfOmsjOl2Ih9yBX0qIBr1MMyxwbbMD02LuSiV4uKEVG1m
Ro4Iu7pgG8WUDOmEAXdkpCaRsKy7ugToociIjFyzOikXQXYdKgE5q6UYTrsHIXHRi4q8RACSGRYw
2iGBaetnL03kuZSI8ibP20TzJUnStHNRhCNqxRiEhwj2ksxek8AIcIq5atXZ7XBCi5KzJ0VPOgU7
3AFi3QdasR9AAGmhMQcmNONLoomNppX6ve91Mx0qp1DBkXxGWHgLEjPd5XoLGab1w4e+c1BilOGu
9xTt7i5pNr3uhI+G/lPYnbzPqjx6BAN8LKEOL4qGlGsEneNDMJpI0f3+12RA7Ue1Jg9M4pDYuOD7
+eTZ5bVeu3XbYFwZCWwz183pXYSB8TBRTQNsYixU9EI+pAEq0aykVW3lzNe1X31xMgNZX5pEwzuX
zBcTdmfbMBTRnepzGpeBSLCJQIlB4T4cgrAdtsiwIroBrv8kPdgPQJ79Td07l4Hxxh20i5+ernUf
UsxFLfW6NbcLJk8+u3VLO5R94LrREmvTocEBG09MqltoOa79jnSXbvgiQLT769r6vYQWGna6vsd7
myg7v9RZXJOQ4Gnr72/TMSku6bMOEnDtE43Hzk+na6ldyZbIQDlY/ktG2pCaPLygrb2tzbTeFwob
N94rAgrYgVBgwDCUvorOYr5BEzJu9IpSDwsj0F0TOkfF9PEuSjXrLnduFTI3et8DjgyzZFIiS7lz
UxIKIUQiQkENiaCszm9FNT0lvdY/cN36EgMYkM4K/F0mDP/e0RYTYdOc+Wb25RaPjoGvqzcb4xAP
Ghu/edM5zBxKdzFp8LsgSmtXL/dRSQ64J51Af05zj4lu1lydEnZUngltp+UoUypDoAdO0XDqTaFv
O2+8jcbWuVHqJfCRLsuR7B+njsk4tQciVCiI6QuS42OM72XUv6FDdO6nLt24sF43umN6m6QO4mcu
6UeyDK33oSJMxLEAU4xMS9CxlAi/kAY+57aT4qImoNjvs/HO1+o90vFsFVJCbityBh+CCiWX3/f1
BkczV+epxmrVD9Rn4eJNCeCPJgzmMy1eZq2hQwhnEOJI0juxa2wLY11I9CtUUHQI2PMU5FOt7rEX
g2xYOq0YX8AUhaNR3WRRUIOYQ3BZRhEalhCmLVBcCcBEuh+ibsy9qoZ67SSqXGs+OJIZWH9yU/w/
afhK1tjWNYEhYAOiRoctHprRCeEsudSDHFZW/pQj2YMbQoRDWdcQhJTRrx2tc3e+TdUxjfi1Bjuu
OM+hLZl8QTPOfPms+zL9QABa0CYKafW7+VVwDOxdNdsKK/tOFMgV0GfWu0AL5GlIoe7bfmBe0IzI
lWWZCFWa6JHSVwMWZ5YnLedsl5VF4FGdBze9G31kKQP9oQCHS+cXjFBNQeqo5J43OD87Zl2uf/z2
r3/5t3/9GP6n/5VfKRJxIdR/+Te+/+C9r0I/aP7u279sv/LzW/pVf/+r//itv/03f3nIU/77p79y
Cj+qvM5/NX//W/Or+Y/H5dn/eHWrt+btb75ZZzQ/xtv2qxrvvuo2ab5fA3/H/Jv/v3f+9vX9KA9j
8fX7jw8SCpr50fwwz378cdf+8/cf0hLfb9Rf36f58f+4c34nfv8BBappf3sKq8//+7//z//K2t/q
t+St/i8P8PVWN7//0GzzX6QjTN2WluvYFv/78Vv/9e93KUvotm1IoYRwlP7jtywnJOX3H7r6F8d0
LSUMZRh/3FXn7R93GcLWHZcekW0IZbk//v2t+JuP9D8/4t+yNr3iCWzq33+YtvPjt+KvH/38tyoD
LbuNYMlx2YRLx5xfX/HxdkdvjV/X/8dY4g3ru9RdWQiFHDhn1IJ9SKQPGsOXgfkvK+WwhRhDE/8m
iFiIy6MHPciG6naIGQb2AOuE82xb92X16AeHpDgI7ZdTUnijo60p5tBOIpRmXL3S9HfHvPT2NXKJ
BsTNro8frftUmJdYbpze34kgBDV6zEJ3NbgT+qqnGP6VOQe+mfuKaYIdba3uKx1+Ik9ejC2DE2TM
SCsWpXyOFEr9g24dQu2uHQ+g+avmXo8u0YAUkKwoNUZLLXURX7+olbXGb5Kle0BdQDBg1qTypgXD
A7cqPgGVJ6I8/wq/8hEE1KI8hcx3aC8dy5N7Dl+DTdIsh3d28dTR+nRTXfRosw8upbWyyX3qFx9M
fHhkAMPELx6MU7jl82pWLQsEHsFHU9t5Pi/zyw6chQldPnWe6p4WKF/pxxC1SEH7ZqpXJhpO6HkA
sH2ulWj/mVj3bGFphj7P0ldaCMugZyiYf7X1rem891jEWAkXFokMJhk5yWs9nksM7lFuw7jHgUex
LH6avXx2znEzGyNAJSBpdrJfBdPGGmUdOVFi0nZdtvPCrUG3wkbk2fbdQsXvQXWU5SvuYMa0+aIs
X12xtMt+nYF+kwzvpXiKzFMVn2Jta1LEQEvT1o2CZ3Ifomwr2pscO4sNczOg7RRCmmTSs8I2zeXw
kc5JC08zxs/9LNxLQouAlTCnh91Ndz4K2S5xkR2vCGI3BFmLgD3gIhEbfW9Fex/VF5PKGgYUMXrY
Mus9rXAfYGZ+Ll/shb6s7gjWWmtoRbfRuhsPsiKEkEtwfjfza6Nr4X/RK+rRauouoLIjhqGFQmk6
hJ+iWCUccK51r3lPUAvS4lCYz4iIVxH9ndY+Fdk7geehcyo4S8J7vb+N3YcpPvsWi8AaFJG2J1Cx
XzXTFXq8EWprmV+TlLHOh+sdJBvSUT5k5UlaL5V510bwn9aMIQ08iWgOmqsaV+MRQTTE0y59JxYn
e0l/ITOLQFWJNUA+/vOIFpxWwPdtxfD85zghItwlWJrXqCzWLEBQpDh11rnYW5t6G7+5P5noLtOE
JPqtcS+yc+le6+xJNY8B1FTtUPT3vYcdvyIS9SuD1pH2lHV03rpz7j4E1nlIdrT3Rpi0F1NePPcq
mQ1DcemCQ0sdfWdax7R/TZ2fVv4oMd0MH9Z+NF/BXDbWVR/BdXufYDxqbKrRQ9c95OKt6W577P8R
vR/jGjTbmPhHIlEBMiqAeN4ub4FaIe2MDgFSksD7rDrm+euU95lUgiXZYxWWY69+L7u3rL8X8ckx
r35z9pHYIMWYXMK1nvzus8cph23Yu8vt16F49Ja1u+qnU5BfpI2CYzOaF78Ho3sU8+ameg71R1Qs
aFdmSdKyILxBMgMarWbJ4SRInn7KGNAzQqCbgUacYbQ2id2Ii8suw2s7pXe6fsy1h4wXGaK01bZl
YMPZ3CItLK1TzEjYjT/YTmFSBeTVkd84u0awr4z6m2Nieqva9WQTAMt4uBzu/rSE/bEu/HkdYMX5
B+uA6+iWVNxnKJPF6M/rQN/gEdMDqiRa9ofOe+tJEAm2ab+CQBEw4QPgsBZEra7ngeWjjY1o2xIK
XG+mFRzQZNWrdXRRK3kPm+7EspCtuASTOaMjtMGyUi07a0vmFeRpcoAdwuDK20zf6gTteeuAK0Z5
34ZPbXQMGQP2Oxk8KWS4xhtaUE6wnLAFHjK5qZ9wmm9MuXWiG7Gub9FN6Og0twrgNMP7HQOrhDXi
SbN2JokPE5L0Y+OvSUmYlbo4Zspx3a2oIbGHaMv56nEc8F2I7iFN3yv3JwoKCjQ/usnADYUbaKc9
13PmdTGkojuAkAMwFC7Dh2I68yhLoN2pzWF6HDmEMurQJWy48GGCEgVGeI4/BNXLdlr7nK6YQEdE
siPqAEKYgNjbT1huXSiYL8Qs5jpxCPdDiYT3pOtb0rurtcDT+OivDJgwoGHAFqwjchWINh4WNumW
1g6u4WQ/R9v4V08UMrTtZhEntwbsaGOv6uO8Z0cE8tDAZQ0/WGo8d1uRucjpQ8u938wAhaR99bMT
8TS7/rm6DdYIBvZkQ9nT0uzfkGfpQAQJzsPOiseGHoPHlYlVrEeRc8HwvKJj6LJs8A6kt/7KW/7z
41I3/tFhqSzpSF0YjvF9/5+2J61Nl6EZlFr1S3urb6q5/lkYZ2LzNuklhkG5+2+f8h+eCX96SvNv
z4SSPJDUMHjK6CbFVbpKd/IQAkNmVrMgMv3T2vLclFZIcoiGPtS7f/4nu/OO6+93ZO6fnv/vdmRY
WX0jdWdmxwFjMYkNeGP3yHjeCIihUCJxRL1a1+bD/SjPoEdW2gcJ6NbS/VSP+VP7Fh/Tc/ZJMOct
cM/2dp78MBa8RCvmJPcj4nIAugvye58ggDymO33nrSC1bcUDSF941Ni8Hqytt4KMsCK57Vj12F/+
H2Fnstwotq3hJ1IEfTOFTafeltzIE8J22iAQCNGLp78fObinKisjc1JxmqpKW4K91/pbEpAd3R03
muo2tSBsmXyRtHazVS5IX/M6T/ezqHyzo8WxW+LE2GkvC66dzEEUGdyX+Y5YMbdz/vxBqfOR9KcP
yvj3F4WNUgWY5Yvqav9ynIS9QhD2jLZuaT4yNSZgnEKFN+VYXo+u+bPpGskI6tGlSd7qa7zj1o2w
3r6RiZ/95clV/vYYzYP3P55cHHUSkDE/3eIweLi+n650Naz0j+QrT9yUs+ErXoOaELN+w1+4bnYI
hUuEe67y1l2FEiZ+sSo+dP0vP5dMQMZvPzfLZOswTd2wfnnAbkSHX+4VR70iL7FhjARtCIQGWhng
XbvZQrsFUCKtz8nfmKuCn79aGRZWs1UNnnQT3LA3yuG2xMe4101CrYmDOpP0bUDCB8qsXFw0uqd5
F5+vxu+PyYhHX0jlKouXKNYGQ2B1uDYrdKb8c5QPKCZTzlYrIm5TFAjco7C0WSa6i2g1D1zjDOPn
ET2QHPpNdxw3ZHAH5Cu2VqS48fIixpD7klRajbglsgVo8ZM94HYMV8x7DJ2Qgw4bN8GnoX4wLLfa
a493t17z/xF98z0r7r6nA1fvVllXrvRCCe7rQtCR6gGtUyGFnhrLBOrlMay80buEtolES0w0hK2L
MaKtgQIFV+99bogC1znqxP0CQIv0gAhmMvVQt1GU1MeCSVsmuESDcrXepioy8ue2fUHaTPx3Ctln
4ASg+nTbpBR0E20DCkeB6VSsyfW25/kvGwW5QoRa85fYfm15anB0sk7dWraGfU107kexnCK1shzr
uUDrZUSEamW4vGdlwznKovb2kKL8mVuS6Ed5yDHa2ts7F6RJCyq53tjjLCSKK+kOiELnMspa4lU3
nRSomidjvUPtoTCeolLOfRDCNarEhgQl2uEHQhBdFAtppPrQ0VeXpD7qhsrvBc2h8QZrMw4Ol/Ak
3Qi19okwcJVF6g6w6mY6No6tBQrVkbigbLF1jGbQjz7JMi6liyOZ6HRnLiLO/ddsyVWHYJVM4Gft
GzEbvZyJyLcksmAjIKea0L4Mp/YtwPbBvG2RahCYdDmxjuk4+GjvRStdIz54IaI4O+W2OHvnETXe
6iLIJO6PpizULuioo9eeGo2bk7uGIHddaDKFV26WhcW699BzYtgXRKfinMU8uAgp2OrnOu9cdVGR
Dfq+GSKtfiqLI+NSMQVms0mqICZe01xVdqSUQUWhkOZzv8dBHsLKYedzURbfs8Cv+pVS73P57ZJs
K14OWd4PsJvEUy6Wo0kNbmgTIax6t56asZcBpg8xvUeSU9yiwNoWpM4mJOUGGZmbHhn0JiuKby5+
qOr2bh3LfKVcjh0OjMofFq7yQju523iUOhs0A8YbmHVNOV31q0MX5MJ4TEDU09Qjay0Z3tEX95QR
QXwjZWtcCrAM+2iYSwnVIWLrU/xFuR/fIXTW5ckU8QZ4b2jc8weZgtfJS1l9rHerZlH2qBZAjqyS
MLqeaqIB9gobBPAoVS5z68DmBxEic+Qzxc9C/6I83M0IOOJ8WSwlKWRAfMi7df2DohYyVpB38GRw
RJBdghc79azqByCZOTuiaz+fIsqniOd3B8StlXsZ5h7x20u6xuxAlTbeoDmWBrWTV8aba74EYES/
z5G1kFbs4NQXYv1VtADlpvSB589ouJA98JIbovkziuxVRbfBF/LAkLUPfTWWAaSQQsojgF3qIbpw
zhonEdtBGOT1NjURRF/gI8LMP0X3hrPPglHfY2CymrVdezJ0EIlFNFxROYNV2UXq+GKtzsxapKy/
p004nTLCRwOC5ygrGRwcilfEsozjM+ZoEy3j9mLxymaC5BcFG/YOtPrO2Svcz+zuMVX050eESWFh
+BfyvhjXCxJKwllPrftJqIcSxZ6EehHoxIxNEMlectvoVrmyFfCtZvupCwxXdqzTyK+7rPz4BOE7
fnKruNhgNldlSVS1VAbswPxgYsEVgT9fdUmqFMn88qxTfhW0E000l5Xxw8URBeyFp94FOc3lh/Hc
MKz3K1rkP2EzEJNC3L1N9G7chOYRt8xwgycggT6TA/45JGwYVbd5490uJIaJex8Q+XGjrKZ36zxS
7wiC4Py9NgsVVBxnFkvSDHlUECuL9uahH+oeM8EHNLrqt4x3lPiOnmRr6u2hJL4oWACdyvEcmCGl
1B1Jlwi4Cyd/yhmQwkHZTuW2pxIw3aJXpGS9hfHsPIrP83zdpZ5GW8L1Ry0F9mKdk/ZONLlGzmyy
kaYtMngA99wK0quYixzyoDU2A/BTAR0QaGjf3UUlKuLe3a4MeE3g5oj6HcVd2fCIteljo/tp4XOJ
nFcQQNif9GIzqU/4iu6n3ljeVLgZFxTJqoHCVZcykCJ9VDek6KyhvmhRHgJK1HkSiQitLNfemEq0
MIT2KiHM5v65RRocB5EX7y1+0EODLsAMqoCq2bf8FUmvkey5i2TDJQ+JrHv+8zQ5OPYG+lQJK9kv
3hAlECkxCElI6OKjHPrKkROcNAQm6NQbLXOy3Mj0ayFT9IdpqyP7b04j8pea5o0tpyMyc52/h6QX
azttFY7hfgMgNCEmXkRTveoNmBpvhviPqivZ4fSMMSpRXcIhtCyQO59N79Pc0AGjlySOh3kcwNFf
JX7y5e2+NVUymMNbsuwvD1q/oSOJolS6augwKQJaS8j0vp9iynEjaouut1ddIl6XIBKfntK0IHiF
pcjl767IpIpoEOlO9aoEpCEeKAlV2TPd4u4XpPss8fGisirwHBBUQQcTAOsmr12cioh7WE3RL2Ng
jTshK176Y95/kBZwqaH9wj9DtPB916u4OnkGzFfUpgQCYrwmBV3RqWNxtKezZ7u3r9H2rZMZnr04
KlddzHZqhNTD4/NO1tSqokQacF2SLnC0d1z7Tr403hcW19HFP2/mfSFlBPKm5fnJfLonXl5HLeF7
rIf8FQcJHWtkNzjKidei6EPpYNf+mReZ751HGOrs+oy4sLws8/KR9MSYP67d0QvXt86keJ21bh6S
bRLCWBGP9kSipEnqN+8SOAz1DCSJTevCY5jhYENKrrjqGvBFfxkhfERm4mHw5y8F/Tsh3IK2buVK
CCfIVnBunzQCOTnwwlp2dU+Bp1SXdFKfSZkCVxLZCt6vwzlKeYktPk1CEujqBO145WWh5ofyIxfE
UvtsXqvQdvuXZPCM29u9OZ3nAgv6/Rz9rf6mf+3DekVY1NECjsnxPacFbmsaAgBlW35rXaS1J7MM
OUEIYxktt/zmo3TRlDI4vC68T6y6j+NjnoQE1w+022fICT7JQxi7reldIz6GyuOEY8gO76F8IjRD
f+SF9hVhiNa7C4zA/M0edx9Ip0K2nUdfYrxt9vUXckDCK13SOrHteFiBjt0HYCajnaseyN/5nkyv
Pq/MswegqGKdG9cxDbw54SQu8h0VHJdA5yZaMA805K3TQE/F9RLiFdcDuuRScimp1/FPNWiomH6h
golOcltgEOmNLvtRRp/hJuTypgFd9lnOG+oka+uUu9U3GeU3KidCdNP8XsNH9mZTPs4vymX+qGzU
/eUN3yIhOdMTfaII/e4VLzIFhe9a7MjfGHPdy+N83igrsvpww/TU7xwAV58pbif/iLeMsAr55nb7
1nbpvuAU5hqg6gfHKf4R5cDfgWDOy/3ug54mQg/HnckdK2uE6nm4bM4HSg7xOiIkB3px5SEEQUkk
30CRhg5T3pSNnxFTTZnbNw1LgD4N6drEFouzMB5rDia6Tw/TE0zFtdzUiYtYqn3UkweV74ffsYlK
7F8mLRGWm1MMB8vHBVUTc7XjUKgvS8ZJQh7JHMwXy4XmD6T5/lhwHYArsWz9/M6HNQxNvywpcyPP
7mTsLvjPxI2BypkeUJyA8nfJIUm/7SvJliwLBBn6KYJBAls8OSDjlhnf7TiR6ZxDekhlKX5EWd7U
LLCFwNKZTjtFdStgKOq9n66vTVAE6XPPo8f9GlJ/9NDmgqptjBeFhKJvVRS+ysB23bbJBqhv/jbU
RziMu+alqM7Z2iRXfaSXMy7psCURiVtgeQcxOHXPlzUnPvelg5+lms/AuPda+uzvYvFMiDwxFlvk
yQRyWLWH9pcUqrEMF08I0PhheyLlG6a4qEsCXuNP45NTClMxH2ZiRZQ7cMYn0/5G4SizP1kcTC2q
m67y3YXkMUGcH2G5+Pzv7f7MvU5v1LBYIYdcXP0ywbqJMRs+iVXEyReuOmyqwbPpjow3cpS9VW+N
wtwSELPGJ7KdXAgcF5XVk934vbSDBgeLeWwgJGLnKso3Ei6uL1hf5kxH5/xYvGsP406qXg55sjfn
nF4u1uC+tt1um4lU6OfjuFSXSbNZoE5vKxy5u0p9kONDbrP4uvrwzoOUvhNHI31O3wRgd6/TozQ4
/Kvs7eWF3+r1vKdm+BYRkOypnrUqUE1wK350LwTFL5Zk8JLU6/YbJEzaqn5EGgL4d3/Qbw63u8+D
YZFHYL+mxGIYh/OGC96DUHGMD6y8pHy9INZpzKCdcPY5+L3zngPpehp5458gzr/tu8P/yBqFV1Xo
xLhyC1JJx16i+Ateyh/ATciaGqYS3PqxAzN+m8G2+tGmh1Jzb5hWuRCAWQPuxdfzK5Y0cKm1JAso
qpaqSleB0ppRifOcoYN0DpGXs7YOc2117iLcsV1SNtmZnXJesAXP7QUxOv9Q5WVP4EPGEzGB3/cH
UqKx1Jjce5n3Z+wK8PJ3IIxNppgkKbqiyb/AQ9aoI9Y7A8KwiMbEd74QvjwyNQttIjtDmAx1qPoK
z6TKHtkeMyMnGD64o2SK8xky0iGviCK6JPuJwtCzWoGIW8TWIF0KO94Wj2QJJsULhXBbbJ9RccLr
TLiOLbuQOraHIYgxP7hzCr4PmSCxMc48g+C2+cO9H3Gn85g3oM5MbRFjSnIkKI5akcaJd/B3s0vt
bcYJDUfy7WXp8RZ7JDbxBU6e4iuzwYvvgDQp5SxsDLbQy4wDJBGQy+EuKA1+W5QBgzwAHMjFENWZ
+POHrPwG6DL5eDVdxqBky/r8HfwDgisS226yFggOYMZwYEmPaNPq3h8noVkeFuihdK+8ie37FWMr
8SaMB5HaExrJg+IY2z//OLL9m+/8Xz/PL8hy16ioJ2OQ3dbmkyTWXJxLb2L/eAAHyyJmPrp7J5o1
ncY1CSjVsCvs8vjbaE9p52tjcNbREPppJZTEB4VT7o5t8qymP2RxEalfXpld97hmK/KMVHGXdpni
sNCSxNR9MFuSWlJ4Gt1aXzZtyKB8aogBIAFRN4oIEEWgGr4ty9hH+iI3jJkuqEm22KgcJst0r7ks
lbhYoLwGb5Fvii+kys0WxA4lwBiNh0zQyNdF5vmlm4jkpC88MrUV21DOH9cKa/QpMzXTXdMscyOE
BDLytwzqE60jBg/MYhPFQ0egre6TdgZGdI9iEWZyi8eOqyQNrQ8pERSNaUyA+eEaL5mITjxVhPwt
5IfxHF3wGAqgrqRbgRGOwWRt8vyQ0Upo7+KL4MdYDV9ADuUmDYkQERe3wmaCGovRHou0ww5TPejD
QQULGEWn+xMtIdkGdrJbrKbx4VxuRmtfatQ4C5Ae6OI4e8ixqd2Iu3YqnAJ7hXx+EEOfQg5Td2me
ubisujfuHs5L+Bni8enKFjJCHxf5tsrg1W7+9qT993BBdKIalmrolk2d478f/PtUKySI8uCna9oX
A90nfpEKDOb8SA1uEGaKUwJ19pvFvnvR/sIlyspvNCWmpEu6rhvSLFL5BWCuE9Wgtmw+2+5hBnDA
Q44tlgAplTy8rwrIsf646T5pU3zq9eijQu5AC6fwxtxNqy1gqtf/MPLVeHkgqHcedJXdQncu36wq
PfI1mYIiTi2WLTY85ccidifZ03CsOffRN3COxq5ehiasb74tLVaMDx56P0GIMmxKQvRGsofchR60
h8FcDUGDggWNH5d5tVSyoAfueLY+zYbWcmaNOzsrGbkdrxctgvo+7zYy3J9I1qSymhVnrMt/YJXF
b8SviO8Lv7EDDDnzYWU4JUuAoWG2uhJcByJHepOG4cXNK7TwW/CyG/2ydA7EmMXQXQowUpMsMl3c
FA8HGLi13K8vpj9Pv/T9gZ6QFSCuHxSVoOX+85NjIHX6lVP511f3C6eCXUBNr/O1xIYuOsojRL02
FqTQu9238caVZBDfgzYIc3mfehKNd41zBYHH26eRIrsZyXQAQNK30iH7aMHYa795bbI13i/2LHKD
aKhX1uP3fUEGr4vfnt1VDjOywZ+UDwDda5hg0GZgkixneJkXgAsr2CspKDAhavUXCkm2f3tF6KrN
7WChqDJ/uSLQDceLDumukHfQF9Ldkf1xPhH01/gNROr8jIZxeCd510TnzDJMLtrPKzoFSNJZXOkR
Xt5veL8Dc8d5vgB2XnNWrtMjRDXX6w7z4k/Ai0B5NIVO/nhmqb65Y3Rz7cdrQHyZX/DfMzHxyzPM
ywDRKYFjkAt9xO5eOOZ2XFG+7FM45xRr6AQ/E6V/fuCRvT4RTrcp1nEoL/WHuljpb+YTnUTGEVnI
/hylH3tsbWSnw4hvNAw3a0TstNc4VZAGEB1O+WgHIDPxZ/kImLHqPtIwfbE3xTFhYFBdlh233t6P
RdQICu1AXVl5wdzJp4zw4vv3Fwygm7tz9ReRskrcNgBEC6FJBUHVAjLRz7zis9gTU2VR4oAK3Wk3
XcRoEd08VpXAjGJ68hxzT9zvagh5KHbzPLyIYEOWlNGhgaT+kdxgppzw/pIGf37ckYH+7nk3ZdmU
NQ0h3K/88qLrNc2UEhuw3xm+ocAAU3AlUP945tw4AZXd/ZF9Tdcfe/v9Fi5OcFXchi14X0TbleWg
CKgJja3PME5EPbu3oP6Bau4+PikLj1oUeJbFJ3joZW+8oxbDJffJ6UF4CjGJbMQER+wIE5rFDJIu
QK/d1kn2CQWFDoAFYQociWdneh8T93asv2NNpBwUt0CtvKIl0ca78Gos1otgovTYN0k1GMLkNGYh
q6DUQeJqnFTzUHw/MkTnp+zjDoYEVJN6IHJgv+/2Owgge9SifQfcSginJGfdZECkN/qhX8ZHhdSv
Dc1YN5fghua2bEnabF54WfMPqAYaPntti/fIHjZS49rCPP7lS/o5C/9C9PL9EL6iWKYmGdIv11ka
t4ZKGjDU4jqD5x0j/7rV8b5f3w0yDOQN8pBLu9TQkrA0dP613Nbdw63dkkyPzviN3Jkp8cgYQpXj
pMkP6p3MG9AXRgraK4LzJRpMtnc+fJZjBCpEzNowBvihK5dhZCygTrZNTKoIAbdBqYVNEsWtKF6p
LCYgwWhFrUXXLGA0K28eTafIAxG99BFnBL4/zGmE/tBl8zEHOHiEXeQ+PjxWjwP3MNCZDMUIuMbJ
WAe2aBGcTKSEOAZNYDatuuCxvsnc+piVQcIruAK0YMc5FtD7jIuFGJVAfyc8+6S9GjgAZ0bDPprr
JizfKqyym78pJJTfzbEy0lXbsjTTIpL/3+PFZF/p9lhc0IzOS8cjcnZlWUfU83CpuuVqPmPyaDhR
ISFY/aCcaEEJ9egvj8XvGHYES//7MWYG/h/jvXm3yBy2eCyUYAGF6FU+dk0AmxkXr1MRv10Rusyx
by50dJmvaaJ8RjBEynBLS4/DhmS41Y4VhqwYb4YI3oAjyV+EB74TW+FYEF8ntgQD29ZqZgOkKGFO
9xceUCcNITqNsVRUnzCYG18JzYJI1Agn4O8gztx+Qiym4MLGIOdo+/bjviEcqWIBsgD82YGR+zi8
oA3Iwzt8MQAD5wifGLPD+TN7NFYX4t7IsGCLxdCPos2tttbuLqjuXaWeSt6CW6vAA061JAiYQVN9
haGo0Z/dvHMV6myCaMxhoRmZQCp+/pP31e3AOc+Y77bvqlsH3V/EK8o8H/znVf3Hd/LLq0ovfFWR
3G2LxkukcHinwcv4NinDdtFiwdcyYj82/vloHHqPymn/ErDnhItvGvGMj5l//NtD8tufRzVUzVJk
U9V+GUX7biEldcszQiYNvBLDaJAEPbgHr3Zk/mV60ud/239/+//9ab9MT3pbYSnF6i8oQ2XgB4qi
FosYtmV9mten4ZEcn8y/vMiAX1ytxEhrTh/QmRawTUMsOL0LeMOAtbS3zReYj7DQ3ZQPF65/nbtg
Vbi9e/fV5wLx1pra8RUkvjv5Or3f5AY7/enPH99vN2j25v//+H550+sbNaSYyudfqHi0D93z8Ai9
WB2HbUGh855BRTkpB9RBPOc6decuM+EtSHPvbx+t+bvBFEecxT1gS7b8q2glO8f0Ad15sC6qe09d
bEWjjGrEsV9jza9m3Z8gKIY9b6PVqGicVmTHmX68CBqHJESUh5QeD7KDeS9E9dFO5PZQ6+niG/FA
sookIv79cqJmUpC5Ybg9IgaCdsAwIDtjYXqgQJAGbvwpM/GyCn9qn5NHxk8C4vwtz8A054GUenLl
AsWq7oVaN/tBqrzY/stDrcgzUPDrc6YYhHnRgmXxaP/ylt3MVpasZEGMEQ5B7g7QKioCA8KHeoGt
k3RzUIS7x0+GSA1ljA07W5OCQEw8RAi1crOIxCZIMxblWSxIWhujId+Ci7DhAAxej9rK+NSpNgVf
8oEPAMXIYny+fKOMv//g8zTfKj1ILnvt8gwIqX2lr7Cd90ugWBQzb0jFQC+gdY/57RkB4dgGV1KQ
Mg/DEG7ADCo81JP3HJzIvUi+zF85VK218mntKXLTKBH19Zt/IybYpWyO2WZLWRLa4xbS8ERH1jr/
wvrP525mTGKkrokOfDgW8IGtRxqmwk1rh71CEFLQMlw3BDpw2Lo1UwyyNMLoTLH4Gvky8UgWdoCO
PCUUhlyQ6xjER3ThBqS8XwMWBhrHN2wat1j6JJGfIvTjocoDzNUd3VvvWusphV9vO8AxSXCzxwjf
Engz6ykOKsIs3PSYRT2ZfA6qSvBp3wgUNy9msGBAqPzFFQ0ysEDz+4E/7KNzRefhQ6RH9GniskJu
Fy/v943UPd+6LcVJifZe5p9xcxjHUKcr8ghjjdt5hj7Nype08MwOUrkM1ECqY8DlnGOw+MtJp1m/
fQRtWTJVNGSKZPxysCbxLetMjUcQlQYqYTvx0CANRMfmAhdE24Nvg/4Z10fdQF2KIIfgsFCDiiSn
3vohQS23RNRWeBNWZ+WVFCzivu7ovCVmJs+iGZj8K/K7O8yg5pbwemUMyQauQVLKH62AK+b/LDB+
32SReIvZqgWZVkFDKkmg0pJAQtP1DvmRUj/HdZc+AjjSxyiu2ZbcpgHSsGwON76gCgMF/j581csZ
ACNTPOPzA5pHUAhF9Mx0UM0TgZfIYibaLl4izAgB6HzH4fhTT3TV9G+U04pmiaBngfDblcL067af
w89nEYMr3wlhIvEJuA7zpSORLU8oCPJuSqiuUc7oDS4KuZT51mULWTkDq4Q1X5ziiF+F3OfYQgFs
PS/SE+ibxvHaITqemRSbOnUiGXnTyaUGZuANlkRCYVQSlWAgFMUEtC2NeXCuouz6yAFKeYvXSU9W
TcfRsv0qL7gHCCx/mK4rhYsK/wGVAbfXDPEcamDcFZmXoV4DFQZeTn4kGeIiVyHjYuZMwTCdczR5
KPbviOaAXaDgGm9cEi69KBEoeSo4v+nHQOzzaQPbI8mrvNvZ7EAx+J9XoGinHBJqDPhv2gwJXFNE
VmdSvcV8nrGn8g/2n+eFP0oPrL40yhSQ7k6PzxclwhXiEwnJVRDilbcuiP0IWyDMucrGM3+czz6W
pZpEfNOFMOn5RK2gwyAREICVc0fzcNTSMa0Ow7AsD3mgb+CEbuVT0oc1tQr4flWn/G7WpOXIUnC9
bfLbpuJM6g+96c93+Hw9Yz5g1ehNj4/6hnQiQcCGMqzTdoS9KamvXZc6K9LNu1K6WGyMSbTs+wjK
oPwI/7YR6M1wOg9Hkq8sXaitp7VrAzmI5pNnjbYbz60D6fiTxdWQHI07/P995pjEFidfxRXZI7nv
Ae0FPUb23D+XUcPPpvrlcvpKrqThiOm8PAvES+0XCJc/eAX0AUAkBeUpWYhuDLAgh7oEin9/s6d9
Tp55SWkxSnCH4EyAMBqUb/skQUPlDrNlx2vHYEa8glmIFD9UP8iNNOaEAadEZnZ5sLg7K0daSu9I
nPhDUhcZU/eACL8phCU/DLFnngW+FVKjFQQRJKkzp0Ke5QKc9BKk64y5sfBAY+CC4XQ0Jn1oUM0b
0FSUKwSZP3oFpR8Bvi6thcYbUYwAMHfJtRRiQma1/eXyTKIkYi38xcV5N2sK+cJ6ryGMztQOwG4D
e9OtvMJR2fiSJHFtj/d6qVVwt5fmLtiQzyaeNn+6vecolRjOT7Qj0gWB2GRO6qZB91kdH6oxTHR0
aYG+2Et1mJ07AoFmsDennt2jxrQq9rCAV7+7fzdGwKV7pI1puvvSPDT45bgcYlE99RcPu4naRwYx
qdKDciEfFJMnKXTn/Z9Hu5+T739mCOyuko3VELD4F+SLcC/SPRcY7WQV9zDI5Fz/ToJUyndGeb1Q
OXi+U7BOGaYpqpFWNUtEciKB2KUNfNiw99ozR3XOSaANwYTiw+1oEtkZ45ElsgEWQVz6p3kb5KxB
1fiN8Rq5gD6e1O4nJvbn30j93YhIQRy/k6koFsEhTE3/2AfJ+Llq54zpu/c7jCr6SqPBk8ydQ3us
jkQ/czAggOlX0wtuPpT8ZDOhvRYToZ9MFzBXeyIPESL9sPd/20NwEf9mZFMZWw1ZN3Rb+hXDmAgE
vaRUcbOWoupnduXz1dvlmY29orNPWaM2JVb33TCIOXXIIpGnLcVcMEUjyroGdbNDnEJJfYTqqs1r
BpHRPdbJviN9HjH5ZtaiOXeSHXiUiSVvF6de/jxroEbjCQ3ZpX4xFiyrPUboap21SLKHBtP2yVbf
qebuOro6HO2gGkuApRrn8kBNoZPePeC+0YMiRv8ge4VvfSgvOiYrqNSl5dFkDVW25JBB9nMqkVzX
m8XwNIwrdHe9vCSLMMap3AdUoffQHVYgfdpkU+d+wyu7CJN1v7rUB03f6/33DJHA3IT6mpoLFl44
euIzHFTsQG20DZev+RPMb6rAb+nnnaKDjjFlxOEwvVpxWHU+GfWoSZL6aAFdXg4AVuoNxycp/NEw
rG63KMs3pRoVhCDzZyurssY/t5Yqv+7oD3IULNcZyfRIU/PHQfW5o8rxGVEW3m9N+UqRoNv7QvYR
TTWceKN/Tb04f1oQGjR9dagm+eMD9gAGMNnwZdWHIbq48n7BbovI/eZi6FSo3OZqQVWThnQaqySA
caQwUdCYReYrFzrq21cb/yG4s8CKgfRw3YXnbwppOwJbASOc7gDEpPgG18JJ6X3+NaBF9FhgAkGd
X1uIBL0rRwZXElIVPq0Fsd+oH5EmLsvA2FKT56MUI8khfYZvuNyDBiHIblhx9Cj1snYH6gTzPXdX
Vjya2p3WRYHIUPbJ4zbJyiuF/nlfxh7Kn3XrW8EkzNUk6mjwep+lQ+RL/toSpcfl5ZhIBff92ghw
I35XazTQz1cP+4qPsHvgynHPB4U4piSCn/xQCRLTZuUg9qTX/hlGAVonQukxgHRsYp9pQw/693Ng
7Wcj7hTYG6jqNUPATKhoK6ThbDkHli7+62iuzSO1Kzvl++qVT+lmseo/b8/pOr9iqvfIExMmH7pD
ZswwOyBcxCA4fMdHJJCLTbfmhGAaxGOP32cQ+CW/+r0RQENGdpRGt+dRFN4Y2r6xRICCAHjFrUpT
24O8Oz/qhyqaKYAOXwQ+U0ffXcMmxMoIkcnPpH+mm+fWB0zcpFzGs/YbKctVXB7ab/kdvVu9+pzc
0Ztn1lsl7rgZUGSImZTgpzUeUl5XLeCqbyyHmA7Qn28U0vHtMMC+tDiXFa/nxp+cC/11Hwlyn+0d
8m/6lAdyfXlN8jrQ74Fh+8VemVnJaxNcVBAmLAtGuWmrR6ptkPH/+YCWf3sGsrPaJozLvDj8+4BW
zpU9dSmPJi099J1xzL1b7+1ODqcQlStYdQvd4vKVr2vsA3/FENTfslsqV4NhayDJ8n/Qfru1zKKo
5smdOlyKm2tfzLXq61g50YY487SoC3kDZwmnfyvIJHOu5v5KBW4eJfFWcTVW1RyJp4dRQ+H6R246
q+YgC5g7GVZVT4OZwZ6GAJn2VOzKVmAeSP1O3qGJ6Fhrk5UxiKkiYB4TEOmJDEUlKyFeeaV+uuA3
AUSF0b7QucUsRciM0IkmFqCSl2egw6x28JfizZ56Xod1cw5ryW+r3VkO08s7lRs0wxNua8YfBpMY
ecGXkYuGgsp4J0+oJL2scpChU0pXRjhng1u2lSF5WrfuXVTDGXeTsLBr+Cp7vXRD7IEtKN1cCYmE
E/fyZRHo6QuCq5qzyOnwWbCs5fq2/3ERtBw702WtGS5YFrE1+SuVf0jQ6XwDzGy9XOGRO1S0a9Fd
Dhte+9AosigFUgQuNT4H7L9O9iltCSbybBbvhzjgU6SSF/Q1yx4gwQwfFLYCLkgJALlQhQWP6yup
aNI9EspZ2+3SI8DC9q34NvmZGHX4OXukiHlEbWLMxHlBL05QFfE7VHUhKKJWHTpu2/D6L9z7zkSj
KGSKAgJIAhoWiURnzkd5NOv58MUvtKNhf1IWAc4qDChlNPOeOm6a3AXNZO+ZmTHKNzO8IgTzTAx7
towtAF9EZFYr8qCKKy16W81+H4GaYOHqCsMLPp/95erlFJeLGjDJPfsFX/HcV2hEOBX4dfKP6Yvo
n3tzIGcgW/aLUF88ns2HvvKN9ITkrgc0IZp5sRsISDWk51r3oftaHywKpw4RxrpHPObIg7royHP2
DPKiBtYjGPW1bIRk9qmt+CnaRujQnpdV4qfMcUJvSPmiDeGg2QFLRVIjCcFcc5zR6GEhzgapiYEG
B3idT82DHfAR8GB0Hp2BleyVaA5dhR7Ty/JMjIrtK8aONGoaOLsQsg34o8AhAanMVYsS3qOxjNLW
Mioxzt3xUKMeRZFWB+kQAXLSsTorws6CKKeUIxYUe3W/BfAmpYliej5Hi/IvuLb8W8jtn0fHjIf8
Y7i05cK6ygNHB06F7WyQdc0PCCN2SVQvH7eJfCv/9qg949ZMaRs/wy1k/jkwmY+oP/qEIfcW7ykq
VsTZaLEvbOtoqt3G1SEYTmc3R+y2Vhl1sCp48+M+A70UQdEKzDeKN8k1gaPEzAV67OzADOoXjBHj
mYEhC27BEupmRq3QFbYPyHR4GtH6ES5Ij1B7f2QYgzATLeOlsNrvaXDn5acSne2f0WSCIXQuOAdI
ir7pxJxyCQzC9oFBQ+02s5Eq4tYhcRO6yoLyRJko7smp5rMOzhMiVh4jYe7/ZvL8KVX5dU1RNYMi
N3UenH/VcMW6TJOqWcL9ESbyTYQ5E6LxxUmNg8YKqv0AiuLYlw2nzyrxAHYzVzuSnqG1u1u+lZRV
3RxMYphqzj0ZquS6brKAj/6dQKdacrRT+TH4M6rDLYhWTWpXA/x0uWFTvmBkZ/+bvq649L/6xCW2
UiswhMDoxJ9EASnokiWGttC0nyfMQZZ/yQCTd7xHBIcn+l9kPcpvDK9QGP/7LH55BtMkbSSF0H4Y
aG1pPdk7Qn93yBHcEhaLQ3Zdv3e+usUr4A5HUiG9P9/f2k/hzn++DPJqFFtRqLf4KXD7x0tAnDXx
5xY7I19GK3LDp7nnEoOh0ajikOyWM4wUIpZONNmNOFnRgAqW/yoFiyPI2s3xuRabzn6o7qAGrQ+B
LTrGSZPAslfqvanmzJv/o+68dhzHsjX9LnPPM6Inb0Uvr1CEwtwQYelEI3ry6c/HRB9MVVahauZy
gEajulGZEZKovdf6LVEWQcFU2WwUfdFwFf2+kW+WSkcs3Mnk1SkZxLaBzcolGgyt5EyyBrl/JXJD
r8LDYokdFoEVj0ROkBVxSfViERIs2sdWPQ86wHGxTyiOWjPpIbu4k1mKiBxonHNyAO5ggZ1cncsC
6L/cKYqXPcP5c/eTQp2snLglz50TObb7yAZahe5A7AXbhuCZvCbB55dGcgFyi47ERbYJHCLt85oQ
si0N192CB7qNhswPpBb+mG7k3FFbzKrrGKkpcMuAblpikvexzkbRfplWU0DlLXqL0sKGVhcIQGmm
spuSn26jtwbyA66Ph3dTcPIXCAjRaY6AbtYEk68FndO9xy8ViAM1Tx3faXyf3IDgtjAZhWcUiHw9
eXR7IRgKln1vUv3KY0Cnsg+HJhhQ2tl4BG8zlrs1Y3q8RIosGc0Kk4WXETKPWKG3ClujdVrF6brP
5c3MDuLRnCfF9L2xPxB3Gq34d4AFly5F0mdipN4CEbDeVO97ZEaRU9MQO6AwDxDocz/zj6n5ysUw
qjln577Lj7fksRKfCGvoe0BYq8GmPpR7nTSSiOq/YEWhC920sXev9+ltk1PtwRFWW3NyJJamRP3d
uangkJZc8MxWDqvg2Dzrq89q2kGoaB8CBpmZz8eRCa6+n2d1K0x7cdghYpzST9oPzUkJ+nIzF5s0
33OscxNTRaN4s4eovdqO1iL6Lo+keoczwntfag5zuVPHs3jbisM79geoV6u6XZG9qRuB4tDJmaj8
Va0JHFPbk0luoXqKU8eYbC75pgji3lmtnPZua6OjIaYJLQNmndX87rIwqvLmLhwZGSXZUR8+TZWl
GhMvGK3h69mzWR7KcN/XriE7AstXhV90X2NhUKBNgjzz+rujf+jco6yL901FUnDPl7cPOvf2Ttlj
5dLvSIpNzKCkeS2WuG53u7E04vVoA8UMFAzO6HgiT126WGmH3CTMXMqNzFOP/7elZBA9HEskEz4Y
RrVTI7fmajzG6efQHkZgpdZjFEwbaqtsToDMoEbdTSSnBqDnnsE3zReU/2ALsSQ5+Odz7W+FBLK+
ElfogKCIf4mE/nCsdfOYKHQXsRZMiIBYZPfmMd7z/TjfEEe/MKGnbvQ9AP+9Lzv5/Ibe5Fk+G5+K
ez/mxrrb/tuqJP8dkyyjSFtBdiJM+h2dg1ipO2z6mJl+9BeD022jWO0RmgKi7QpfiSEwDol4YhEE
hsFzRKdPvGjtk8ZOW3exyWCfgs3DgUIuxIfwWj9xQg6lj1MXoeu/3dO/Vqe/XA1/+IV/u5vkqh3u
QkqOGOCQRRrmnn0ENlH1ZAf4fXF5/vOHJv7dO6SQ1aZrugo99Us09IcPLWq0ztRuLYIZO38vvjpP
fNaZX67J44qptPgmMBay/d8EY39He/3xp/6mOVkVg6KS6Mjtfm13fYChGUAx8vBY/qD43CzW1n95
ncvf+Psbq0iGisxWohHsd65XzFdpTymAaXNlvnGGPuhHw4P6viRvgBVnrA0QnlTNMBIf/411F5W/
jByyLqmyqmjoJ/j55m9MM32jppjW2jJykJBdNBgPMbypD7URJNklXHkhMinOaM4L3CSjCyWHwR7k
nVtK6M4RHk8uqi8IDnzvGL0eqo8w9epy0wGfYTcQvu7pqcZ9mxH67WndXmhPHckkxCMNYEEeI1o3
AhVsfkF0EA/rCj9Jt2grRhvpHXTYkmnisOfxFYhFnKNWObnFQfEFjPMW16b1PPG8u4qbfU5+Vzmr
NWYp4sts/vQBQdXQE+fLwQdOyeysXqu3Mnsc/PrpfjR/oBWzcBPe/ZZCuu5ahFuGZHJTDwygCbya
AzmuQjVIvvyoPCBaTdRdQnp987nKXW1wKVYdhTVFojfySxecfYVdL/WEccMmGYKEEHqx0ME26ABK
kS50us2wpZCDLac4cwIOiocx75+fKWn1F9nrr4/VAIcGJhclbfly/eHLc88ibZZaEULljcEMxWtH
4b2Nir1bMgvWmjdC16h+8sB6bKFmMuD4U5SaZNTaCWvA4OC/rLD75RuiQJDgJezhDXIIe3owH2Uc
wozl6C2WPN21GB5vjd9wycHE1k46bEix00jevPsxj3L0riC9jRro+5cZbxJPBSa6id3OBr2/HwAz
SeDCS41v5ZSR3qSii9Xkg8w9DveLcAYgOHaloAzIosfvSt8tpTzcwoO7aGzyJ2On0NyJ5N1YSy8s
jgDDuFhmSnHUHWRmNp/IkxfyQ93sGjuHIrvZqnEZZ1+KUBO8jdlPCtdm9p8FGdboLRu7vupv+HlF
3jxMCgAs5F94zYm/bGb8FjztiD+PYC9UaCY6zldFAo60y+Spwm1XnkD8TXIy1E+ip9cJGtEpMMNT
P2He28g63mi3ZSirA/CMSecK9zPY8HX/jYKzpAAJERoHwWLPwpijbiR5T9g/KBRPjwYGNV6KzlIq
Gh53EkEOcF54DUBXmKFvID1eeKcMq7IQj0MCE8IycIbiMZXelS1qwwak080/pg/qwZkw0eb/88NH
svLvJ9ry8KmSpiDl0RRwwD8/fF2eJuV94EyJg7whju2GGXk7DPRIlmiV7aH9kIBd0MTjFliHj3gc
qYE5KrctMYu+8arZd3t4mVzMfukPWYtZhIns7tzoKyCMER3E4t+lStEe8gB0QZFfQnjIsCUbwKX0
JexdE+cG8PoF9x38iPlYgeeZ5e424DZ4KpV9i0XyqEKLFVvcifcFGKYwNwpimU5AT2O0mdGSvk/x
XqPDjkdC8eXne872KLnD6K3yXc7yMjxXup1jZ+cMWtqBoUhifzVu7pEvSnw3WExepfxSRJ6OB211
5QC9WbDGDPprsVzLLmpzd0VqACdM76of7ZEaEvHZFB1kxHRglaUz7ENqYttToxxKya3BopEe4Bcd
t9pVN2HM133/VTNaSgGxib22R46CFzDxtMfR3DIUq8oWN6iknRRiI1E8oT1GxkMkdOXEOl9Wqymf
1DN7iRiMk6NlrjAcqYFLRk9qKS3/NDhqyTrhEZvIZueIrZlWrZoaJ6oMDNa76ZraAT8ifu7QvPIc
6jsirderU9eSE72V9TO+flx6/t0IOtEuix2ZB9L4CKHFGY0iffBWsiV4CGD17JC9VDl8xVqtd+T5
ApXJ8378mZ3emydawtaRiBsdM13nxLdAA4OlmKMGq63OieFhvaa2GgqmQ3RkjR05L/5IfmVAy/SM
FEdudmL3dE/fCmCthOJPv8ncxbnEtF74CdEusauydfKhItoV9oDy+UEoHzqOGdoRdbe9X+sWQ/FC
NwdAe3OM/+p9QHkIpdIFBGmqN29qNjQ8ZYgdpMWAPzoVkc3pQ0dKAfCF5EWf5BeogNBHkpssCTA4
tvg9Bxy2bIh3ts503ZC0XjqrDviUxTuA9C/4jrt+E7ucm23N9bMxTCcipodVIPyOe/6CDQdENJLa
6pk6EXuIxrpep0PiSdK2ZuiutEc9dI3mNHGsTicZHkbuXlfDl9AHsrFLz3KLyw9iDWOzwQlMX7uN
mBnXq4DEIjCgqcldIoWecMMayRf3Wclia03OqDmKausIPiQLjWzxVTVnead9J6Ojs3hoe3JggMPy
S32St9x6YGsd36nH8aX/nAGrVhYvtjc34tcw8QVYLk8vfRsTqzH87jGi1aF2JhVeE7lKIdpTSoeF
/FSOALaIrKt7EOrtOblf/tU8oP1F7MpBpmnaCl6XmF7Ka/58kJWZ0JGaT+HqrfbpbEXRkYeWXOw0
fTlf5c6ZWOkFYrBulw5cQSfAhCT+43KoruGZQbWZ3OHI4qAKZhlxxlVEHTCfaQotKp9rdyUgNM6c
EG0H5OE2J0IK7cidhP6LFl/kRVZLeS/4fZf4GRFKRDEiZ3P60kcgjuTP4Jp1AALrda8ENAoSM+Ua
ARlIWObheTOLjEFCodDQDHdnosYTD7mjue23OS0eO/jNKH0jWGUC6qDbYwl9tRV75Q4kfFr97E/M
L4ua3W107J5r46Vek58ABk2Y2HoFNWV+tcSM8Y8dpeD1oq/gy5sutGdxBeYm5+KaOjdP3wFbS/xZ
BkeiwUE1iC0Fx6XrhYBbbj3E/ohMOxO51ElGV4z2A6fDFODoj6atZFMoTPbSnUWNl9IiTISxk1pf
BzPa3onY5aonQx1b0WS4ieyTmjpxtk7/crWJ//ZALGPXH8aqXFnFbViC8Yxw0VZBPoFNd02iEOaE
PGh92+K290qbLHgSXLmU/vlmlX7dnH/aFX49kCZWCWOlmZLy27RuaE2hhD0/X9nzkkebAJLdwlnR
xIglGAeeeAkhaVMLjHOduFRcuoBRrkKCH4fiEx64RVnnzrvBa3ckEiHa4yZKtgzJm/v7ahMSKOKY
RxVmKnZuyB45RepTeObpY1Is3MxH7+eXXnFpnxEuuBDfFkkiG9UntBOsm0rB0zRbfVAHZJEwa1gI
ZpDWm058lQ9YIB5G6yHZDIfkrH+MW+5yvMWGSwF9eSEkJWCiWvIK1HPl5wH9dkA/KLm97mMBz0cM
LZ78kO0+4wujuaW4BK4g3AQXY6xBhuIikMoBJoDKno1TCGgWMCMu/4/gDE8J99ExRlRGWsQqyAMy
ZJ5VR0W9I1ula57xpPcYaF+NwLSKZ8zMHvT0Rjkuf62+ARxmSKWxav2dEqE4rAe3POUAPa0HRcso
f9tT3+5Ohz3qgMp71XbmPgtwnfuLBY7oI6/AqvHNb/y68oWvtrAEW7eHTXTMPu5OdiAAyi7OZoBW
CkaALbN0Jx8VRkQszWBND/PrPz9Lovm3YC+mKJHdUxc1SNvfH+ZquolJb1I67BbijhC4Feda7hlJ
UCBXwdJtrq59cexrm7iZdEUNc+tTggm/N1Qe6qUUnEES7uuu+Zi7O3Fe17qz1NZD+SLczzr32eDI
y9BXPKo3orPsySGC8lBeiTgRiDrFhWXrRBSjm7syfMCn3GnzWKPy4slmRA6ACc+zDW3Nv/HWoTC4
RVtwzPFlmKzkh+5MC9HDqn4GqCLoCxSFn89/Kwg+BUIPARuN44ymQKg3/E5sFqJttousLj2bS+Rp
yK/znr/nP8i8FpEbci26g2AxDVyPDTYGjFsQls2V/Q3LavMwvQHmzQ7xt41HVrndYAA073s9fsgO
t696p14klbywdb/L/ZSzlxiGg9gQdoY5gDiLYPAExM+Ro2jb1abj7OruTrPrK4IXiU/gK6teFcNH
fvnRfBiWthcC3uLxaDwoD6DOp/m4xPKKIOBfDGCvS8LSeFY+lbVJhzW3CWnkT6R9olO00IM8MnGj
fVJzmxnVp6vHY+Hg1bDt0dJYbfLj3UdqQJh2jswFwa2NAmXhx38or5F+2i+W8dCD9nDmZyCy2MZu
jKw84UjetieTis8Rpd462RhBrjvppVXf69BDBsMnjcbGrAAz/RFyVILvupPunTWu6iZg9KwBkFcN
rME3hgmQfuYetIpo3W1E4BguN7HXPS8ylum6XGkwOkwNhVuSmY5sjm8IEzwaZLjjbk8POA75E4p+
xH3oCB3StMhvS4KJMQxzFHwRuu2duaE+2FVPc3JhnnMmY10hwYEZhwUrWMdJv3jFg7dgs6g1Dijg
NtKhgDMdPovO6xuH5Wu1QhD5XKLU4lMh0YT3estEAg8v89bjYvyIYZxdLHJEBTdOEp4gq+3xAtVQ
Tms0gGxpk76IeOjhrtmlYxddYy34EuZjou5ROvKn4Z3Q0xEM/ol2B2MTAnSiNiHskOvYky2+D5pv
HnrsJuKmNWkudNEdQcuQ32k8DdvUgdUlwRrHsTO63coPxX0kQl6xZahrPK52tMGcdGa9JukHVATm
MYGn4D49scnYBCfwvQVEdHHqoquTH1uF6my/8Yh6IuStQKlK3dPDEk63fBcs4jEpBEUu/CtFC6Gy
x4qAhfkE1XYi7AKufc0ca93OGsIU28fevHKbBvV1g/0FMM/vykAvsRhe9enCK+a6+ibVv0J/w4mN
5wTuqyR4BnEQUf0WJN1pSazKiIq07k9GcEPOwyv4wnH+PbXdEibVElYc+035Tkg1+9z9YH5JYB6o
MjBoYwREXIZzSb5MlilfE+xknF/cqNntcs/8GycVSvIl505eBirzSmq2JcBGGItCfD4wJWW8QiPy
5oRtpCBko3IbtM5IUUkxJObPIa/jzrP6o1+W+IZFARF6BaIHBZoMs0ogo5SqcRJMHzHszOL0s/Lu
AdF68sbwU3k5+Qio/AF41mAArm5r5im6+5wYm7b1bg0f0mwPiS8YGwjmDCfCgCRydduyOGIcTj4a
jNnVVfrI8n04Ygh5BzPFvIlzppch9VhE86sqEJbkqTVuFsJ+q93Nihlb1ise2kjyeUx1LOmLzt7q
7+g88BxA5Zdc6nyTaHlc40zlVOVy6IWnhtMQqzujGj3hO04ANGzyNnzhMMPYK+KKFg9IkRbIf9ea
jlTZGIyKQEKb9EFOHVQVkFIvbjUgHXsg2nH5q5PSg9AakEZ11Q96kOxZ/K73OgqHO0MpKZeRO9Fs
RHewVfY/goIQoyLZZ7t8pfrvOfkMlS1LExxZDHx6kViGrZKSB+mpyBzSsibyC/B+37nx6qDGJ72R
LMYfV0Bsdl8SxNXwnKnr9LWUN51wgsnrFt5lXekBXrx88rPnW/8IkGnBsUv6JpEeJPEh4d4nK8fk
t9yBwTzjdGZ2QPe+1ahCVJyVYb01uU+hb8wupNN5DivKazjR24okOdHtDF0m+wQngae+TG/cwORp
1mTZHQf0d7XsjNGJREC+9OSdN8Ouf+ofqA8AxL0hR+7I65VehSWsvLEnPiaXhMMOMgdLwo42pkHe
/ZIuC9lGQt+BLiP3Snk7+jKymrXe7JaJJr7ZRCdFjd8W9MjCkzr0tBEh+I3yi1loF/dulHkaPd+3
4FcNrwNjieyVz8voDmrkx6m38pS3BTwOuGO3abCi02bN282tu485ZSkyOCxHeXaoH9tdcWrJxOM7
T02sX+I3hV2N5Eea2N3me2Y/WTSK/Q6BZcF1zwruRRudO+J59CkdBxFOZ/59xJPtO25PT3cw5LwL
9Z5fxifafoP6eSKh0jjE3bEazpMULBYyOeb7An8nrHO+mkDPbBImjyn24b14zXHAcyIScAgGTWoU
ADng5Qm3sch7fF5Od5w+s+qQyjessEe7dezJ2DJEPijF6rxV4uf6c8WGVBLuqXKuHEQXnwtCwuRH
glGm0OI4UxiEqCl3O/JHXTgwRDrhOxpOhc86exojj6Te+ZN3Vgf/gJAkU4caWhV8fBHZodtSwZIy
9Gk9iQXOAI/WOdwPMjy3YC0esJkaC6TG20Zwp/KIUJTJCom+E/FcEPkg22MeTD3l2Gc28BWxm072
gAartD9HK30gkQMKPv3KAUf86mOS3pJwF8pw4AO3xJ0PhAe1f1jdD6qKQs6qJWYQfM4bkmZn4qAS
bQuTPMgkPjQPPZMY6rxPhFQZM8+H2vsLJkYsnbYn4/JKKPoj0TUcBmoQHSkRhiLsR1KX4cMudUVQ
e4VGGIfszas/te49Kr4V/HHDbkBWxwtBsFaWnglEj5zt/i3pL2G8ZygYXxcJDXKaGPCFvGuAeitf
vRAYYjK8w8LjoYfmYGWRn2ecDRMzDFYa8l9OeeWKTDsJiXhW32wFIsdnT0IItEgKEscgCeHuRMJ1
SrfUycTopVCFvhMsoA4Mokiey4/0OPvoH258GRg77dtW+mypFvCaVwryNtpXRixxjQhQXFYmeHtO
mNfWIVSPeFHgZ5pScfGnXj69jBlbVnUjs1HumLbFJ96Y8kBPADd5d8bLLjbvHSZJmudlvIPUADyT
zGZ6MyUTyHwm7q3JNu+HiWJrdLWVRfHGGrS0tYTMm6NvVQB7/+mzDR5pfg9AcNURDYTllsSG124K
mtu71nT7SQWOeY2JK7p7kDoKuXJ34Xtg8yxfUsK7SANiOIc8+a6I+3UwW/foZqCxcNLFBR7SgJQ+
BHRK5SezSynM0hgbEmY0BbeVx/vP6DgZzm28dilLKN0mVoTVZY3mHDmgnlI0QmJkYCRbTT9ypam0
oxBVO1xv89eKaaEh5Gd7czHdNMl2rC7lZxKxT+HT04s33fDpzmzQVCUOAZUipj4bZTiJYePul0cX
RTNcHxLFKd6FNwSY11YC2T0sgbYsECqS/naX42SqsAtZtNeJo0PCQBZkPUI5MoBkWvPwXxXFIkzI
oL5kJ4vtxQqAN7ugftEiHi8RXYFm6XRJUhqloyEdYlSb9N4wuuEKh2IrN0JoU5rKxy4c+N0ZE94w
z3l8L8VAA/E3rAmpxif2ImSaRPNhFzZgHmg/cgzQiQmRRTCb2yH01fRMefj63j8qxaOA26cl84/f
yGbnTpdYxSD39CWbaQYzDwhni5Cl6EQePLcfTfM00BfQsuNznfZnepgKg2w917TmFX7r2BeaLWEF
AMowNliXSl9WN30QWwlfZGLBwEfQO9fzOoQgAkFk8DroD+BRyKCvUecotdejQCAGgWkSr81LDgmD
01/eibxZswv4GwL6FzSygOxPbks6OsmjlnZcLDu9U7cYLu3xZpvjblY9qqbwyHIvIAli2IyZOq7I
FYfeBwXnzR7YiaCP+WpJBTLwkd8NKw7folfWi7LcJDjyi9BnqMFMq74oZ7JKMit5LooHXXeGdptB
I2kcipVlAEPdDjTKlcYDZdVrffWWCoeCDHl1W5KdgckqBf327jwJmIW7IKmgDBkIY/WNbw8RS4el
mzxCpsIPTXNHCJ1StvXbiRE+7o9cuzWfyuAOyy3sGb1nCBsKlKrwIkqvRfocqqSRuL9wuEp8kdHm
kw+aqZgQtqjBB/FE+g68VUm39Ias6mvTbfXhNcrPpAjMjEQMOt+L8IIZva7XjV8tZnBg+F28Mxf7
uURZGMbJ7C0hwXXFkbMOz8o5emZykQ7dRjszCfKbgwDSLQK31NEfdh7VizLQwEjYj/5d9TtKPzX6
oRph02vbjMg9jcO6laj8bF6m+xlvpnlBaKNpQd0cIqKBSW8WmS/3upfEnrY6ye2DVu8VYS/Upzuu
3cSlgqcrXyrUXki6gP6IStBPpDCS8ETJF+KlN9RclHU6EeexFB47/LrkfFcu8kZzxb7rDUt4NAIh
907WMpAij4nm5iLTyzkygxaR+HRsG0riDzStq6aVs5uXXvjZ/3SLBSWZD6TMFuGhlH/C8hUqmXat
qXgdoD6Gjkx7m2lCuXCsDahbsZniwoKGAax18u5lxfrb8F04M6fdE76gTMqUmJvPt9U5yrB0pC95
6nXRJh/2afhYsl705OkyyqO3CNUHY3pWHtHqlFvy0GorNmje2pm8uuVj89uIv/ei6EHbPKTiY565
Uufk8KmDM42PBj41/CR74pfBVEFRSz7kKd0l6c4cBLS36wwQFwlcu1t4DmIrbtQEnyBZ8L6RY6m1
HofEY9EqLL8+V5hu8+AicaUanvdclJnZBwBlD30LeW2kEdOcHdtsLsxSffuaajuNQI5IfKqg3/wW
iXuJsnFN7FxiV554ip71ywpRwS19Q1qCKhNsjTCPxYMSsdBuGnBzPDTp5iYfYgQGfF40cOVbHi9S
EkD0inw7I50nBolkuIhFcodhQ72yk6FsK9QPvTwvFQeC06z2Evr+FSI7cqngpPud6tLKllVXzI8m
PzzcL+BUt2f0N5O3iVDvL6NlmiOaFZeOrnvROxCrJcFEp8/18FwQElrz2T6Ed3Q6Tr2c8UFbnVn4
IxQKUChLVhQerlRY99zNw7Z/KB7QlpzSPbP4ERs73o4n3nVSd5kcaQoBvL25pdN9MIfOTyKp3MYb
XWQL+317S+yhcko0ksTTk8+ICEvN8A73bjU8xgRAJZ94SbroX8Bo0fiLxgAvHgyvriiKqOjS6jd2
JJHmvgsV3B5kiNGlXQfijYQzO2pQjW4T7WXsLBAEiLehtE2QBcQa2CQYxXWr0Gh0oH1noxrXkW2+
+4qbI0z0CkEgrMfdtLXqgsVSNvYNKE1eAnfYFZYyugJ/pqW7SkjQazTMSeF7FL1M5YksULTjaBvk
F8kJhWtEK7OlUkqxBknRjnSyCM6Knm31Rd2QNMa2vIhGohw7GPlJ+rcRod5wZyoEmLUI8IbNlb9i
jCzc7vxzZy/GsuKB5PxacUVwdTQq3V71kq9bhyrGSbyQ5WJY6GLm7uKYefw0HfTdEZ9YnolUaD6B
Ueifzna3GVW3eaQCr1JdMn6wlUrdJl7oTFBAXKSIPq1yAzQvOfdz+zziliPfoLDQJQmzjZBGiLEe
u7j9esnJtAO/8Io5juiLi8YXxa4ddGzEvmLHZxca7EK3C3Sjs1vjzGUQK7208ky+9thbUY/jml/i
GZcUVh6lO2svub+QTpcJq7cDf/zRBLlLlJ+r8mrtWbERjP4zHi3/nbnzj0/T8rT9kVqhlVagh36R
e921rcYahuVqdpTrBE6zu13qbb5TD+mleCamLNzd9+gOHbKvip95WrN/rPsngABE3FJoy/8Clsva
3z7rhIwijV6pPO6/6WnMNovS+yJG6+82Ulf5i438hAb5qXxDpIR6GcKVOzB7NtBuWMmVJQ+/ifhx
ey1UB7UvNTd3Akx4Kx9uewpS4Guwr8LnLYZyn8WXBQkxDF48g13utXyTSUZTXg2dVVy4mNR+NIjQ
idcJgB6jNGg4POEboBkfkBpQ6Ylx1GCehKSMT3QvGAG5snr9QuU3pWKDJ3Pn65tR9czxU6kPYnsR
GztWCQvnGqaRhp8z+3p/hePLrumyKd1wSQGPtiDL07rrSJUEKg1ZAVRLMTyBGobRTn8WkybULBqg
X2GxEeJQVLO2JG0ZLblnfsH30KA4cCwImLB0pTHgCVeOq8JFDHYEbbNHBgJsVz28bmoTKgUwjm1o
z7fGWJO1IH8DYaOu0QipG5iL+IWIHCCn3AfGTV0FaSmWfv5XvHiMUsPNmAxnoiYL2nqYzPGoRKhZ
5Rfl9lndXqumBdZ4mwmg5h4tt3q/4ZMqg97npZFwwNkfE8yIs9tRZT9PTuRVFuiQUAqkZJYyMDud
bM/oFW6wSosG8pYC+LTzU5Y8pMJzl1CVc+D0Bt7B4gbcXsZEUDs16hMc5AH+eNyiwxLbdQt9A68p
/BQ0creuIIV0BwU4Pk3ivXtvtQW26r+LDUUnQXE2Dspz+h19KtsKebSF0KmGKVATK/wQyc1H22bV
TyyEKGzW84XBiBkyq9DPeMtFgXO7OhDLgTm+X0gBGZwBlYqzihclb7x6xSCCL5VCCPay9B2pL38B
VUrSmcRoXFl+iTXCqt+mR7BzVgtZQHqnkfSbru98TjzZEzBddq4x9YCJDMsLiTBgQBPAYIuWLLhN
8ZM2jJBI/G5L5GPN5B1tYjwc0jbtjpL01E27W4zYGczFqgp7EpjrNN6oyDIUvyBxhpSHNakoeU3H
BsRSdooYBO87crulkblEfMJWRAsOu2pXBUuMzxJ+7U0UQ8CnLDrK3K08wxJ8YPZ/PsH0vyOHVRGJ
pYzSWJGl3wz3SjKWK0Win4AQE+TdObsPaV9EKA0YhwtoqCqmJ/qKpZ4tLIGCAeVnJA7V9fyJbZb9
1rB7SM2vuD0k7BvKYcqISild5RR5KNXGikXJMooIJkDiuxQIvEFL1JfiloHqgda1qJW8iT6Pnvht
7Ja86iftbgOHWCInxuLU17ZKtdeIbg4jO1/c2+upJIWEYWQramxedMzCnbF7e5Ehuy1pgkr0L+rE
vw4Oiz6MecJYKpDFlfbb4KDlo9bQLr64NEP9AORcm5tptYEHipdyp5MxWeTz0pW0Jwl5gfhKftFA
fxiobykwFp4ygRuYWc0aEflvyb781g8r0kKEdXpZjFXlrvU/i+u0o8MiCYyXqAmG5sXs3gWmQpZC
tH7Wfd9eSm9BDvsrgPp+SalE5oRXmBnOkr+0Q/cMg79kAiFeJ0MhKU4Nxpi9vrsxJ1tflDyxHBU7
pfmXHOm/XjbL+wMraxKHaGri7+/PSk4nVW/VRWpNxhVNf5AojOfLvr2OvyAA7HF3+0zxh2BwcfXP
JRlvhKEnAM2vMdy8D0/5w8gwTsQgkbtW41VKMC0PBDM3q2aJXhu92hqLGkgn87gL63SiZMEBGcJ/
cujPpM3IgNFYF9+GC04xSO05/+Br+f+sfv7ttf527Q9EQqpizmvtNsmBg2JnMJXcHPkZ3Qn9YkRl
YmvjxReYt3BTa//yXv/V9rf8fPn/6J9/I8FX9dAnM1oLfj7NWjUs25ZsqwPvDmthTrQz+vYJE+Pu
nw8L5S8DxW8/9zedeZxlrVkLiPYIgEBONYmPhm6Bj900H3jpFuju0nq0CtQPyaG3A0skoZBv/bOx
kX1J8Lk9hQes4LULoiR6qnZmSB3JSn4Z3wF36f68mwQV28MHHh/x69cv/59qdtzO/xfF8cfqG5FH
/f3d7t+r/x9K33VOmf/9P03q9u+l75fv+oNGkT+1vC9/4vt9qXKX5P+iQX21hAjzbRSxif6v/5S8
U+RuiAaOdxG7nIhNAT/BfzreFe2/RMQVikmGpiJSb4pY5z8d74r0XxIz5srEqE4Vr47w7H9+sz+9
+3/f8U6Y8Z+vHrpTOUY5T1F6L8kjJJD8eXjuWnRqbNKLxHzfKUg3lU4a1wjatrVREhZ1i7edTge3
lGP4rNAg12nvqzg7+7ljnyiFiWoGlEw5gAzHMzUEVf0VTVhYV4mMi0qke6aHap5LKtjiRHumah18
LY1opTXEYzYwUtTJg5YJkmPuDLQBd6kfQbr8oo1IPjPJ/LnXN06fWruYpKRwjd38Ig/RXLSzAK6M
z1Qx0KFmb/NIvqk4R9jPce0JUfittumTuuoRfYY5dEo9QF0gOS1CY5+ndACrQJCr23gIRziQWpy+
hk6vUeiBC410W5s5YRhdG86sBmgchpFppc8eb8VqdrQI6aIwVERdzJDWaSgFBllImmYCXKmVyAyp
bxVNXlmlL9R3xdVXClVOOsW6WRHqYHXcVOGIdz8DxBTi0ef5cbLZ9JJGIGE3557Ki++yuh9rQdf9
SUpIytQIEzaK+C1UQU2SDpHx3I0jHCfO/2IAOc4UnP8aBR2RNnTuMAn0Os337zqbBE80iQtp+5u3
KjZaM2zMKn02x6uQiIeGJDFzGr4y/sX1/Za9hwKJeUOmvd3uwPOlgm+wzW6b+c7AmSjSD20F8N45
TSFtq64HJTwY9cAOygeUa3ADt1l+G+gHVeFNOgXhlFKRNyJq1GtUDFBdC/tlYkrP5fLjPuGkr3dx
RK6Ecmcrik1OIoXEtlqv4TlbJo6kJ0ojD99DaKOW86WD45MbGgK0BC/TGO67QfQMFupInfZV/xOK
K//Wx1dSnG8MSmkgI5pUGppkerZ7caDNshHm9xV/wxRTr1CFWZCE/WWShkOV5+S28eeiG9G9KiV6
ad8Ch7Ij9IV4GJKfJtF2K0F5E1rhayCvpY3AgIfmbkUl9quphp+7CfIVCT4Hc5ZQ4FHlNUleTQT5
ou5Dwdi3vULGn61FqBeHDhGBftfehXK+Tsw+1tgQHZsSMt+awsFIhp1WRCwBxkEXjRd1YEyOpPyY
wDw2g3KJazwwisw8rockNxT9TyHGwYgl26gImvj1khVEAjXIRSn2Xi22B3KTL7UIyodeJ8o/tGw6
FjeVgq1wV/XNURbIG5pAwxFMycQ6aDHE50jWPUQIlgZdrD7rCI1P0fpdCqdU/TdJ57XdKq9G0Sdi
DNHhNsWxHaf33DBSdmiiCBBIPP2Z/Ody1yS2kb6y1lwU08VLgFiUF+/atupxYjeukTNlAWj6FU9C
1rLeG0V0M5Tuc868ts40CvqcyXcvvXc15I+81efeRxz1316Fm0YmW07h5Pz4SUkpxrKwp64gHjaH
yCnm7DMJWFw4EzwN99ppy/liGklF1rRNvlq+utE/TFYTCIVqYsDDI0Jy44YvB/5RGMxMW/nEbiEr
PUcSWQn3fecRbs+mMmMd7E7HKN9adKFPRePQncysYGoEToJG10XLHjkd6YeMc7wChHTnmY8GYoTJ
IRZKTyOGNvX3PlpBi/rj9F5W8i1NEFnUTDsj02NoDJ5KScDjqLm4ywJ34/IwuD6oBW8uLkzqHYbQ
g+/Ex/C8MOZtCOztLFpwVCJ/jew2pin9b1PYnRyZEk1F/azwvYFWrH7XTZVT/eimPzhBcJM29W08
swcWYXJfKjzLA4aVqCge9UrFIsdwn9ZMWDUHvzfFz23XvpVLSvKgWe5QoI0sGEde/iikA4yTT3+d
ffb9lJUtVuSRLJABlGYMC6QMmuPoMZUWWzUSAqnIJv8mU/UDBeth1PrXHzpClOaAjb71IQ80fAp6
9smOsmBrhHOdp5UHHXB+dRP5XUaMXd0lR/214QqG+MEk3/n2mzL13sdUvWee/2bNSJIVX174UXFm
pvAUE4+kt+8h2dTkDo/txL7ZTu7DnKjrMAe2wYlKALSRj4rlVTQTPhzmn26FhAK9etwhfYgkuG7T
+ISMExGqxh+7+tCc1MLObGFsG65vc4/yv3BCwvhqBPljpd7sGsNKGQ0/6QxZ1XtRgfM5rG+pc4Py
8DfLo5ugxnCrad9XF+I4ovYUwknZoMbLRnUVTet7l9CMyrW7aTB4Tyz+SzxCSc0IM6B1C4qAxBGW
EwawyhAlHDodo1vjp29FzdbZ4Iu/8DHHjvl1HyfPoaUK7Kr2ty4KWqKOGX7c69OysL8Npmhfq5it
nYE8n/kg4HXLhbuJi1bBQGXG/6rX9H2e/L+myJGNdIjxMyIR1gaNZvegNKEbfeS/ziFrj4yUyTbE
cBrF7UNWOa9zNDG5SDHvLTkq334p6De9q3V1qUNDhiFlDmlvChipRzhDuvw3cQ5uj/++8PBlaNsS
YDBfVh4imKLmbvO13MtwRL2kgZq7HBBeY17iNTt4SO6LcWZVEGB0bWZIVTJBYE/KXsVHfue4hqUW
b4uY2OYPC2CKWbGdrxifVeq9HHskEGn86bnqyZ3li8nK/ZoawoBmj9nFcDQtJABd5cjrfY76RZbn
CXDbJuMWDEoVXWpVYb/Kk2vhLsOV8VdUmyVTGPBzxMRrnGEzS2gtr5KemW3GzXke5C5i//U0erHP
8UZzTnJpaNAEzyUGpoW8JmLRGi+6nRtEs7Xx/uLR7EXcv5kOOFmeMteU0cnx4sfWCYG5lD8yGbbR
ltiZasWoMjWoipzsWzgI2fivAbRTGcQtNnAffjIXKO18Xfn8iAqY2yQQ4g+PY66oOSzri6aar0WX
YbVL3a8O+LzK7b7omVVNec1svNpuTAxZM7aFYJjeHIOzwHZQL7vKpGfKl1eOaAnFLTwgdU1N4jaD
47klB3rtmHdUGlg8wXmO8N+phyBZqQI6zCyPrjtT8w0mPk8wvxR4CouEI5cbj3BJyOi5h3RzTbnH
AbGQc+gH5J9BIS7RtsoWjV0+/bQ5cSIhIi3XQSgis59gzP5x7R8MShbtooqpV2l35TzeqrU58ik+
KyKYtIYIlqEpuHMUYhQvi9NLdxic62oAs6KEvxcDYwYB8DqbOMTI24GVlN72xYzIGX1eyJuPvHj7
apNZDn1GYluJWibJXHirLNx8GGhhLrCQYWehhrweVomRdgU3V0O/m1aNuEAOH7i7Y1n81Xl5tw7Z
q8mbn7wI72LIJV1qnsPtw+VIOZ7bsPiM3XszkxPjGDbQcTc8UFUf+lY02LfC36pMSbHq78emiM59
VuRVn5IswU3YVrwtrqjkvvGjg62FOW8d2ucQbX+bNAF7DFQocxv9pIX7WpTyKu3DFz75WG9Cgr6j
vn9QiXzuG6THSwn2UbnDzSSbL9EOiPXiFpOXxpLUeRSrljOrKOdnlZOjJlI+forAtTp5VSb6GcIi
pYAnppXb9FgFICuaar0pyoWgDL7nATZAOiqGrGZiMl47z0atj6u1GH1X5hWlmoOzNmz+qqy/mWJW
YF6o7KZVEMUMg5PC0NVWnTn19BlnHJdcvhdBa5tdOnicABOSfafh2m1yUMVrRdTIYF0mboKlFJFt
ZEDDN5lbAjfqMUMfOTaYmHo2KUGF/nthXWXxawPyIg+zZuIrI4nw3XQ/1ZpRvyDAGH5thrJWWAqA
yeEDb1mCDX3cgIpr2/04M+qcenRCeZeReDz55FUsBNR2ub9e2LR/SCuRcIfA3PMqXGgQd6peZpeJ
j1ZldDg4xgXyzOhZBgUoa90ye86o49lSjw5q3PI6rCGuqDBBpdj21ISdPKRmOJYWNW7ksvn2Kfa4
aBAClnya8n7ht9t/xo05k/wbM21Q1UL8hIbsLreZWAvU8SM9qHOZNSfRrc5Oswlr+26fLqw1IgBZ
Vdqc4K/RK9Y4nlefWb8X6j+3DCltHLgrHtGVkaqDt4g98LjAGY8A7AKdMReUSkisYr8+4PPo58vQ
8mun237As7B0NTd9MJ1VPi9c2y3YrVCAsqmam/7fFJIrZmfnypeE85bMeKXvACLbAJ/9CuY9X+CM
xOHebTekQ9CBMLwMl02HGRLavFIK9FUbA0bfcubpDt1K3HZx+CGiJbkM2/bJqQt2t2yurSwoQJaK
DZj7jAUMmNnIAE6zC/Hjd7EgG6o8JAqJHq9mzy2OHvuZciBgrlpRMhcLXpjHeqm6p27yH6KgHo8x
bIHzHA3dsqT+YWiJnfKG5SzE8SR6VoaxmX5H4Le2xZmpJtLy2EXdGe7Yi163YL085nZRhe3LSIwL
I7PRrEuSUxwr7nuxRCQ7mg8xAtaOLGSdJmd8BlQfkxLpm0XL2U7xnUAc03tV5ANhvDAlo869rhr0
rl0n4uOSBHeD7p4yE18XcUcIkGefrOjk1VT5PNwu4rBIA5KOGb4HqsTyZNSXzsGoTzMDKd0yH1X0
r6vCWhtWJ1WktHrZX+qxfurs8lokm72zZxYhYj6Yy4z+0E3z7ipYEAc121C/aHD0yIQz2RljMj7V
pWcoJRSU5YhPF3sBNEICBEzDLZiGm4QVwGbQcjBFHlAUWfsIz8IQ8PD4UqSfScESmCKClLKJRgnh
bUgkrUDn0PConc9EBSizolnMILp0AV7FoBD3dq4fMxnuqPGDC+UiZUH94DYI/Y0jSd1IWJQUerlx
qgR/Q0IfH/nyOAAUnBcM91mATLA3/k3SagzenC51OD63jZtiWGH/k7jdn9UBRg0vBSk3OLugZO2j
Q6itwvX3HdcykWrw/FTBMtvb9WU4nBWCusWWCVmGkuNZq+slQWSpJXyiNiGsQMWAYVyaH3pafZbl
HElZbH/bNeZZcLCrTNYB2os1KxGskJTpSI1P+nnXNt17E9NZJq5nL7uYJbidX6Qzmc26QeUJQj8u
qm2hQv/k0jOFnn9d01IDbnK9813nB90FbSwC8jh6H8DltPxbryCIPS3YiHBbEurAKyPWfD6X+DyC
mCXb4sw4xRgZVFB3zkSK3m2i6AxM+2BqFyZLSuisRaNEa1pnyMJtRHKSzH1Wpnq4HjP/3kNkNcTv
jen/hOLxaNqOibiHkxHt2cg0abdGlYtvMvqQyPEaGx4b9Rql83s0Z831IDGxJMTYVr2R+25mKSZ7
jzG4g+xOFl+UZV2LhKUGmnVW99lPFXpXvVxessCnxpbeeJFr0j9E/PzfUGJaBNR6gh9VRBMzIUVv
df9ktA/AvEWCE78kTYV8dWXH3UhcrEvMlyzdBLkCb0TUe8d1qh68ofsXr6dYdOQ0BgHxaEzywxlT
k87q61kPwxlDrrRngySXhPFAPO29aXz1S4seXpJSFC3HIq3/FQVcp7JzaHVFvO9GVopxsZJJlOZf
IjnNGX6M/m1Kq4JbKX1x6+nHuuxSYYFx9+fwZ4vxc9QJTKkF9xd6VGdzrnYuioqu5EMWkgYWyYiv
B6HGPHD38si72Zv2QMwP7o+w8juRW9CSEL818RWBjyg2pYjnTFuulMszPei6vhi6fVRwfK0jjYvb
R+eBw7+Kw5CroOKs0l37oVMAsU0IE6sdknPi3T5TBfYm8h6TTn76Kvjw64dpDd4o0iEw5MPvUrEU
lZZQD698GRHT+SEHRWP+lc30HlMTntV+RQuDgVhHd9BY/iZPfC81usXtK5dF++PZYt+2EsMBAWee
l7PerJdrfwp/gtyjUhLPq/UfdZlflh2lfIVysFOsOTugylVIqF+sgqu0G58Sv3oTAzqV//6ebdrv
IXDfBec7q9YEvoHPiaaT5azSOZZuihjP0Vv2QbBPKhquzpFMY2VL6EDVszMPDow7cSOxRPCLujsv
5wrQZ8XHwVisOWhmCu1t1CudsbIuOeaznIs1BqVQTQgtl5QNVn8xd+pVlYR4rHiPV9cnJYEPPLWh
u5vy9aO0Cd3CHCIYflMZOpE8IHGoWR5qr87OY3zqalVPlcy/xRSRG+LfLYrE11FDkumWEeQVYTx0
e2eG3IWrsPO2Aau9bmCotIT7dnPOriqsf0paC5snT+viPqVdDidjpt91khLiHFM5o8PhwpslUQBr
gm+YREXvZx7HT1Vzjw4r3IIio4OXujy6luFaa5HUjGF+9KICs5X+HiNGh8brEY4oVOSxfxqYsOQj
voeBq/9s5tVVxBP0TX47dleC6eRK4gJj/l2//XnoiO8MZ6Jn9XM/9fsCO1SiNl2GEUyFdXjVzRXR
rkBUqIIQjmbB38L7EHLXp8vEa+1VC0PEl2IMXpppCFGQ5fxGOb47m9On71ALDEv3MSTVR2y/1ml5
1+GlbjVPUhPi1C0LhtdMoJcieu5EJaBuI510IiaCHioIP+fqDMSurNuUvmrgKS9g3HTNlxrnY864
An44N1TBm2GBtHvG/1bFIDGTcwTP3n5x0YNQVW3IhhjHld5ni6I5nbweKANC+da8B/CFpeAo0Im4
690UeLc/eaAdLCzV9Lj6I21aihKLJv9jCvJdktFj+5V/PvrUytaJFTqo/m4aphu3QUuh41M9heVl
y/VO+gMOzRovluOT91CXp4Q7iyj24tem5ase+WZnKL/nA3fb1sIXh7CDSB/0i0Ekc03gn3+VyYQx
Mqgb03XDlePwwE3IzNZK4Iyj4HC2wUU/sy1Q0/TlyOhBxsV0dDP4HyvarES6CI1b/VsZhkZ95PXn
01BjQuvFZ9BFL3EH8q8ZxkseEY54DwNAbYgPC5PyTg4TFV59IzI/uCxncveG2tz6GdENY4YQM9lK
vS57EDNv/5rpW2vqcFvxDiWZeyJ/NDVzFk+5ApsCeA/kth35BefdgnZjmUkySKih6BauRDgUOzRE
gXXwcY1gafv2VsS5AoJbwY0T4sKsCSgA175Fpdsg74LFmNWOAvHT7JyQO3iMg7teI6lWtgXCUBVv
ciNwZMGXTAlfCjiwzimDPya3/sp9616a1XmZQvYhvT9N51kCqLNbF2o4aHbatB9dIx7MOFAvR6F3
qeFXU1cDxPP9V8YVKgn0cdVhAVYHgE2NOKKPxYwOHmaS7kqq07B8avvg28ogBQML+babNaqfGYxe
uUL1iYaQKGQ/3U9R+M/PM0nvhlbJa+gVkwJJsrfFWhgQy/1M6TwqwxSk6C5sTCfTunN01oWQy+dc
vYpBwC8aee2zTK3XsKpKlV+13pYWMDEF8BBO+wlZGGki76d0+i7ZrCmWWoVkfmiLNmau0IGg0BjD
ZmHfbB0NJBWOqAwX/D8ST2uO01mmdJIhcFKvabyLWn2Upb6pF1yqWdYg8GJNEjHbwewJt2SOut/M
+Rrqe9x0MxngXVDLk1v5LzL2LnSeEcfTBhhiohLiQbKWO/9mTBiBpWv2u67xrXJWdPf126RQnCFK
YdKd0lr5A46/hbxgpvS0l1uIkkOiQAzl2I18F4S0Qkycu58Na0GrmUq2ZQFpqa+fKye9zzbs/xK9
1pPYdmy4eZnNQG4gJMKrK7MLGwwyfnPkXDF2IsQjvjSeni59Hzp9qKqfjCh4kX2M7AjEULz4Ycow
bPD/TDZ9u9lGboYH4Xcr5pCcE18k3DNFRDiXUCnEaVgLxs5vAaUupUPwsCh+KGf7eIcDS6gRS6Zy
aK6iIkPGNDIqqab40KMC80JmhCD4MItLpMmjfkh8NlmZhVCtFCwXrx8vG0IODIX46NJAJFUIXg+A
dkniaz70hDSZ9ug5zq7QKfSN4Sft7UdievR7fRywB2UaW3niCsELbslwgR4JbdaLm1uO5j+vB3Eo
sk/bUqCPHrPWVet/1G9uP4UXXFKos/LxC2Q4vUWjn2tV/KvXZW/q9iONG+RBOTFzfcB0xUB4nJsm
O9X6werlo1cgh+xgkfathGnlOfTPwnWPUfoVN9Ati2C+rpb4VOXQdFqNiiqpN33l5FyFkiIrSctj
GfMUujF+D9dpzI5G8bIL4DOPydH1p5NuYpLVrlsO7UHwarXL5BG+VaODpJiydQPS3yIcNfZjiLG+
27bGeQLP12pUgEG2PNdr8S9NSxDb5UhZ3fPQDRFLnLBJvquAvce4iDduRExnEV98bQWOq2HvrCvw
BKf6yrjVdplu/lafyba3YgtoxiRiZJdXGESUc9Xa4Ta2xY8eaYW7ma8yh+lDHHUYE+qcG9MDDKdy
54oueeVKv+uz9NS36FomOmGmFUgv58p7TGvWGUaFETo2MgsQ7Drp86DRxswRQ56uPnmsuSIEdXN+
4wgLGY1dLlSV+cas0WuuHBBmdO/pmIrLNY+R1odI1jKfT1ZIYavGEf5b7aD0jyZmgGt0AZ3hM/Pq
N6Xn8rbvh9eqEPsI4QAEq8Q/o9L4qEP3X9Bxh1B7cRNzv8WMsOWC5NRy/dKRqWMIi0jHCKq5G6/a
gi5MN9AjmFnNnmDCLpryXLbbuDO4nHwg/GkNekWOwz5LQKTXfk++SLLyICj52yTJp74QfcvoEN1Z
2Ky4lX1eqLCGglPJ+bMDWwBCtJiC7p8LElCZnMEycn3/IY4jFCfOPJzoU88mbfVllZlHnRffnU+g
KisIPFnBT4GeukjgOKNT8UfiGRyX6rTcNoxwLQlAGQKepVi++C2TrFHNOAEGLBaZCNXOaCSLosrv
IkxuXpA5t6Yu8VyLEW7d5vYwEHcjtyuhjfeHskzto3LTq2Lq12MXQFN3RXst4uCimXh8k9XbKVJH
vKB+6LI2fsBbZmsE9yI8hat9jCO3uaJflevWhqG45MDfVQUzrtz2vHiWTnp0qFuWiDR0PU2/Zdry
9IRLcrQyuglLEDWlnLFqjeYUlAGEDydSx2LOp6s5625NBqhQQL9p5EzoDsFqRETG2XoMxvw7ac1y
0cTOx5Koi6JwcHuGo7qo4+ozYgOoIowoxikuG1Oxp5lxxpZ2sdSLXOjVyvpzGk952yYnTsazOVwm
tN/xASkEeUy8WfDjPOCz6Vnebx6g6MXFeJ8OY/nYOxF4HTRm3VMD0wuXAavFwSy7PMUGrvM8YWB+
M+fGME0o3P4yl+CJ5jAg5nPwe1AOei9zXJVehpC2NYLY745prNaxc90Z76EuZxLTtATsUragRMNx
uUwnGIOFoaBfXMyxrXdT9ou4nxcdcnb+F02lX2jzV86Akx9qQCkdp/lKWqFIMbJ5PGHssM7HNfF2
HputC+23X9IJxh1xylEW4PfTJO/mhB0m0UEGA8poZ6mvqgqC7cJ1ljRMgaNoPdRdRZzsCFAdltll
EGO7WWQMdyhNPvsoWU5c8Gdy2gQiGn3eJFV8U0/lZwQcjxU3/oR5IEcrVZ9tA7aoFhQ6YUhUD3Fi
QwEpa02W6phXmBTCjQsoo7dSDJgn/CuzFvFhlhOLjyaCwxzY9GLVaKw9Uj38vOX/lkTg0M5cpetI
HcBADAerNymYGOtKOxXAUmdjtmqSP3RJhTq5zYubjhga1UQrPyEj9RoCaYuUN8E1iH88BbTAH/R7
35L6XIj1KU5w6aL0eU3VwjEpUAZm7T3n3jsyKW7IhIVgtDkGhDoqN3zqR94KfwVp63lkxLfxfhHL
19TafbsqHN8pYpC8s/9C/s+LjFb7wnW2RW8s+r3w5Wuj2VOOkfvjKUbukRJ3waBea+rfC1/G8EZX
bAqGHMmSj2MbAqXSKz/RyPgNy+SwHwZ07KqBDumEMmGIynU2x69twonrZM5LJ3BMz66DQO4CtcB4
MvVAfmiSSvKej+NkYHR1GRrS2D2JyLlTMv2X2MYe5nQtEVAM76VcfrIIg0SZyWMv9nND2wIlVRYM
W0cgbFk0PRTdeOw92ibjuu1hWqKrJkZlKxK3vLADS2C1RRV1wDOMw80ZO5LMh759mE0JgGR0IWt0
aULM2/gRJ1gQi86rLiznyCT7G8qu3/DVzZaJ8BLsr/3wNkXsdkLu+rOyTm9txGFAhhbVVNzdVFP2
5UUJB8Xi7HWKibM15Xc/pb910vyVIfr6Qa1PHYmcMjRvujGswHmqQtmxkua4uVhE/Zuz/3LK9V82
lutBc2wjVJ7ZAAb3nYiC69pf7hfD+lNPeBEbuX4X9KlJx6Blzcd7tVTcQ7U7XDgTK2sLfoaHNuOh
xebiJfxWbdp8J6m7zkSwlqfZb34ytZHdXQjs0ZBcD4wgstb9aoYJQ4DuiC55Q8mF8+Mqy1V/MAMv
0bat1EDxeJ63ZWZxzAaW6Pt1qUl389kNlxCDqqV+lNqHTiUxvzTRbSO4eLx2yq5SsZsVnue4QLWS
uO4XpRHL99Uyltgbz7J8tez247j4GDgBFb0oa1s4RpmMgZ4X50IAnZqG9N3FjjV1Hkl0FQPNEQ3M
ai/iGouBoCepN3+jZmt5Wn0DlqEYnlWHkVewIz9Hxo5Qv1+CfZg9akR1+QAIV4NxyyO93ngdWRsJ
4MdO3855gIQneoo7iGnD8t4thL0mXvorh3rPNb1fsxWBHr4qk9kn3bp/gioxyaq72Wf5m6vyQQ7d
iyoJOfcHuvqy1jfLTLQTB9ONqE7ckjODXRMSMh0w8O/L17DAv+hC/mGXz44f5L3+hchHhlHK3+jT
DIJD5ZOL5WDOYjyjWJ249UzIid5IFL6njs6rCJeN+DIdq7DuWNQ22FdpEKvB/ReP0Patpx6iPnao
jrINCGwuKzPhg9xGuc4ETivz44tsI3fQ8JxIN6ZbT4HTaLrjVGUKVVELwjuHrleuYDvjgLZiUyUV
Vvc3Cs557ZungEVllf9EHn49gevDl212kWfjIcsZROFta48l+bbC6JEMzlI9hlWL8FZCwGib76BZ
H+NWi9+w04dYth8jdzQ88Y6eM4EJmTpnJjcw3cf8nj1Cty/pOvjoxjSgY4+dvPQPgUhevYaPr3Ui
sxNLexxyW30pB/9sS8Me9TBKunDsdsqAK2Vix05/vZ/kfZsKUFhKfSNVu/BkEh5ZQ3C/2QLsIvRG
Nx5uN3lZ5n9m9Uomwko7ZfT8lQAwamOXtCOmxhCZTHI1RkSKdlPwkkeWZqNnsjOuPL9ln4gDJ/Jb
OPfOLq30s1vjQJ85vA8ZT6DJxvquZENfTYzXBjsweFkzC8GSR2TGdpvWHrNDLNldrr/cjH6WXW9C
YqnQ6qZtivE6DvChzywYYBdo55iNo7qMFiBKPXvaw3k3+PNtMrf3MsI6xbjJYupkYud49dcYE/ZZ
BNlvmfl/2lOv20lWdXtrhYsBdSMr5/IbCYDGubTEFF8MtIFktAWbQAtfGkILUoRFJ/yk5IskCyNs
K9RX3LEBKkVi9wnNgvWG9Uqt0RYmqD/GGuqDzar21pvBaYXhFSOJn9YTl10dsZJL9DkrDKDVJCEk
DBXOCz+7TiO1s+78hVhp2+myxdOodki+7C8bN25Z3w+8END2lpXjKvfL23EmGNjJhhMwbsuea7hk
q885UUFKiKADdJtrqG1uZY+vfIgIMwmXl0DIPTpEPuS5Tz1HRbdY/PXu8BJwCZwNjYW1EuaPXa4+
bHjXLhBCRIfajnrzpPv2pKjB1h55ec8AOO3NetEsDD171HknHaqTshzZxRDvkmhwGEVRypWOOiUT
4rAhcdD2asw6BWPY2kIgrhjghjE7K8eUuLvTnWqVd0zKFbvvtigot43Apg/MieZ0Bdt1FdJBDED4
Wmd4VBuZVTPeAXDtcSTHDzqf9tIhSmQRB7Rbl2KMCQ7JDtwu9nrE7zAoJEsZYqGyDnZe1Cc013ib
0TGjj+iK31nvBw26oL5pGDk6Ai2QqZOHmrdZ5UxGKsYdit1GlgX00fkzqbqWEgAFCuCP3MH2FCXB
F0JQ9zAFP1U/kTuyAO+pbI7ihEXOol+8qrlPPfO7fZNZBCI8ru9l7775QfZkk/zZoiLlwj30xfrQ
5UTITenLHCSnyOaHTnA3tMWzDP5Sq/fBWjwGpX0xLvBEmb00Y/hknLMYtEeukltZmheJkTabnhg3
EKdR32duclulA74hH9Kze83w9+DkbCVi+okh2he6JryUK8XjG11GPFwNyLbHoR9PCZMFZ+jvnDzd
F1n97kBqcpng2Yi1b3MWRssd3f9xlszV+pcsrr+9psDqOrDvcHyfTQvPX6loWQswsJZo8M6HOME2
M525M4tO8tkvnBvK7Gcfos00MHmWMICKfRZLflbqXQ/5IwOgA53/++BUDybQTyvX0nYgsJCE9Rf7
uJrldyWzT+6Uv6jm0l0C/RqV+R0CEZYOcYtwqLsOmGDXOQ+rv5EXxHo0vb0ZrfPY1911q5ZLZQ9h
WmCZhWaCQs6kN1Rx0fC9hNdO7r87vb4NVH4598C7gxWdGsgNQ/5wgsivJC6Y47joNjed396Q1H6i
Y6sD914G+rNK5TEaireuX1/Taj3NoIhrZf7i2PseIvdmhCEclv4TpfWwXvc+tAvBv8w7ktUJWO6C
f+Gm1HTCk0kqJtPmbUmcR6ezR342rLcKuJvTEkeGCb2/kOJ9LsW9GnG6uUH0kdXFW9FPX/V06wfL
I4KZr4Z+r65QHfd4hD7Wtf3Xdv2dLnYGiKnEr+fzovAIEv9c7cKJfiNvCZjMX22OHKGaH8n1OzY9
zM5EXK2BvFKbcibfxVPWI7sdHzu3vCqzg5r0zdrHp2iad2FqSeBcDpnBi5+jnAMFnI0PMUXUhJ3Z
1xhoof4XTDLbZrgqt7X0l+jSW27CSwhESmJg6L3iyzIMAE8dXYoQqNHgvrHiv++yiUn6+hTCha2l
u1d2fqpc735UzosTMXZj88GfvyWhfUtowhzeRmPml9TepxYCpfXfXB7I7QFEq3anPbBOHuGw2fzo
xfatrdt7E/3/z1PEUtlRT83JeOojvNNB/pC27X1rASNVy+tYl7dz3R28VD/RjZwv8LBSKNiDOz6h
x3ss2vVFTtmDZV0BxtuxbKAQ/rZCvzi1eAMeHkT6RuTiXrQI5OW2polO0pSPtuCbt/MtOq7bkk2W
r8fdPDhP2i8eiyG9FTL52I6RZI5YZoBP5Ls3kAL68qVcIFJykqQJlir/PIgvkuh96e/zoX5dwuaI
R19DqzDTy/i3pohM4NzzaFAHy+UWM/3okkvZXEKLDtsXmpibpYQVxNSpjsyKZIeRw7AzpSVblc1p
Xd0bXT0qxx7/E/VVJSlp7n3h6lulk4+BmVnSjwc34JliBVncO3cSupXrXyTaPm7H3PZX2W09swF6
8ef5RSENkUt4g3vkUY3NPYubx0iUjxGKsXzOX/vhfSmXWzfiZJzKNzbI93qOb6UsX6sUNq7Cpq5v
i6K9n2N73/rOfz/YOBaPvhO84KuPGud2+37wYD3pmTklVVm7PI2yPfoza6ZF3i/dk8yKk199FQRG
T/Z/pJ3XjtzIlq5fZWPuuUFvDjBzkd5UmvJS3RCtKonee77DXJ1Xmgc7H2tmt1JUdvIMGmhAaqVU
kREMrohY8a/vt45u4b0ovnOMCmI0TWn0wNf1ZZIe+94/2LryqrXVsXSFx+EBDD8/UoqDUAP/cR5Q
Eu3RoT03Svuaed5dy0Jnlz7AFuel1dEas+q9ebr+VdOax2FGSbV5aKnuS8Mzh+aHMlJPauc8mCjs
rShiF1g/cPjn8IHqiMnngf/0yVMbdnuvmNWDaNJWpR+Hz0LVphDwj7yK0S57L53Xv4ZJfz90qle9
M8e3Qs7WStffc+X45FfVIwrdr5+Ljmh8leWGLSwXw+4L0tBHzzC+Zp77oOUUSFfnrkq+xXm7M2T4
XI28dk3YAWSuyf51FpgFIXtz+wpt8ofi16vIgvLpu0/DV4iCcGPisiLZX4c3irE6SpX0WtfNExg7
LBmOstTt0+y+UOrHJle/GdRgspN65G7gQesBj9jiqkM/9TltxPp5mL2O1oKvRb5ABtdUhb2Vlo9o
er70fU11tviKpOZrQmFna0TnLFS/ItdYt762YmayQIAA62yMdKJzxAs6rJMN7JGhPiHgjUz95t4u
66eqxAHW+V4TklXFeVExRDJFyov4Z1x8fi6vceA8VWIJZT46SAmocs9Zt1nwTVWCt/zV7PN7G7SY
/ZxHPzq7PrHRfVRb4d61i6PX0LpWPXN5eBzEfVxsFWmHPDs+GGb9KMr+l4pXTlD1u7w7VVb9LOTt
A8fdhIs2t/3chgxf6/MxWqhBC0qSFJRlKGtpnw8s++Xze+ryTqifnJ6S48wBRlizz3sbeqGX8Rci
8L2q7yzTOXKJ/9g6zpOv4uLiiq8RkyJvddTe1XNZ2RSM9PsGyYyFpXrxDCvklBO3suGCMeisx9YU
95G7QuC+wfXouTTYYyngtbR4JfKxkTyrjvs8LF6yPJyylkoefyvT4l3CNrLm/KRzouLyyHlRIngZ
RFBHER6KFjAgWrPEmDFa7G+LdZT0BypqV4qAw7laLTXL2fixt/bZkxqc2H2tugsMATBuC7I22XP9
cafhmmoJ4dxzI3aVwf2wsudWtLH84t2t8Mr0jHWjOy+SgGhKkOBBa/ncSaODYgyVLGVybuIvjS99
VKHAPgk7GC99atX4m5a3L5FifC+a+hSFp1awHnTbXYu6AkahfvJlom1g3qUYyKqJNKPwtpacB62D
LhdDbtPxBcnCL1WXbPqs3XZmA13SB0QymCDY1J9JVroxxYXRkvKq+o2JuAgdy9ou1bs64h8gdTJw
Osg0eb7okFd6dkdsAKNrVXd9GJ/xKyf1pd8ZPnzYpLzr/G1uVGv02SeRi7wWJsCZRcI7kkDdhHZ1
R7HPXQu5qSRRXYp7TwR462oIVD9Sas9Fr34ItVfeeu+UeSuV/XCBNsXUnTvVyfalUyOEbpa5mK1F
udu6iGVE0pIdDLOoe3Ec764BMECm7jjI/2xT5m7efpJsLpDhE7PtlMnl5gD9Iq5eKdprHLYwaD1F
Mdllnrhr0VukKDyToF0N4zzsKJElipZzh659l1A1I9cW4aDbaXVwdNhzmNo33yoedIgNld/dU2yA
5BUuikZM4yK8Tk8hgAETESL1YVzm9Kg6Xb6Jw1UCOom5qiMkqt8dZpHsE5Gq+jkp60dFQBaJ1Vlq
FYOgGdszxb93QsINzQVfok7AaJadQS544IS7Q+1i9quiEDsZXz0H+KeZ7jNSW61ufVeLeKeRm9A1
ad2RQEsoSLKsD+Nu2Lg6vsMFtLmWCWe1+N0vzLtBXVkaa986yBrSHN3dli2ACi4p0WmQSrDnFm+i
XCRLYfiW/HlWQSwJYff5sJNTqBP1fQVssTTaDTfBc6lkevFlHOpEArCp1OaXJA4iNLoCZ30DBmrr
NCt+KoyIoMb33Na3XueRwqZUWYg3rtQfapK3dmFuKZJqu3nRyUvZUFcl4DopIDNju7De5HBRnFIf
UKDXgULsFipXNDacZMMR5mlr7hzNzjEtoECn3iaReKJAbIetx1bJ3HXRZbC2uk2DLUgpJUu1W1Wo
91CYLoNsIOQgO8QPuvdXORbFZJBStqSN+GFyBtd4gWq6ZJes3B8KEleUAsxTpK6WgkPfg6kehhHg
d8N+eXgKkaOS/M8hLkMnL+wH02hfhKBYG5Z4sCzwbSDwrJ3XAySmtISEqPdQNyDylHjNqf9r7A5H
Nfc+CtSvvv3gI2WqE3VnVPJre7KN9oyy/6tNwpxTVlrjrWCuDHGv8er3SXfIi/YJLdmd6UTnGnVB
Ch0uSF/DLNz6frEeZkEoCgfiDTjF5L3RSdVgibfr1e4egTyX1Bx5hptRfSgd6QCwGVuLLWeQWLth
wSvRYDqdvXRaY5sHJOwbYdXY+TpnFrr5gxmk3OhgjOhIrHyNfBIL72iA6/Cz9t0W8Q8Ou53Et4YT
rCoGV8wRJ3Qs7CltkTiuWnWwocKDmttTZjePXJicpQBz4UQ8aCnQEEGdo8GdxUQnhYqdYWuaOSQ4
QAA67EM1bTV8zIoOWRLKTcWyRvlLZBBNI2fVUYHRNSoVhBwU+H8vktY2vFwzblY1EB7d36Qw5DiR
zPy7xl5GHRiMxj22ED3RUYMJbHFrtzasQEsFw0rqpIYqIaqHl2GBx2/ULYY/7hlswbDXvJpH7tJr
gsEgOde7b4OmokPISF3welgIWy+47+ro3BXqXZtAyLXcvUC+z70nI7Dr1JNTIxZMkPAX5jFSjY0v
4fXtKyfZzNeiba199zHlBleBHuusqKBbliSshOKhsU99x2lQS9ed0K/1PvuaKs59yrLn5dvA1SD4
41IJaJEb8G0sOOucj4r0IDOqOqgLQSe0etRcQtalcmpRIwxVMDUthHxttzDUIiBtXIw3kUp2CyK4
EGxNEQVr6975DIEFVqrvNvrAoS3Kl9TnwbHB85DID6c5TizwM41HrvRfvT7YVSpKkW/DpDIza5ch
iJa1rdlGh8711ipyFL/Tv/vhthG5nGvlpYhDitQqq8/ToVo+OhxlglD5kqXivgQJKEhfbdvdqk28
TDXyePJdx1SJOSSaVDhr9R+RJhwKXOiQtx1CPd5kOIcqZ02mAlnVNopAhKnqFf8w2jQlRWuEHcOO
BjXT1oisdYRh0TBM5Q//GMLcNRg8zCKpNfwcctoqVCgqXMqRW1xUPjsFeTF8yQ5CTehbazIOM+bK
W8WfKYG7bimpJEG9snOZkig2Afzqe/ZSbtqVCT1QsVd6Ym5bwbmXVeVUiCoov/reE6q7jJpDMmQA
fXVuENSVp6qscc9CjxLDBZTqJhtUMrNqKMmrRFIJ6WoIzHVVb1xvwxmSMcn2n7EaBzvNEtcR2b24
1Vak5peVi4YW6COj0fnQ05N41ejunZYyg2tvLeA9VjrNxgRRFcJkU2txH5bGMcA7PZDr55RruKCH
uiNXwE/tHUX6LNcAoGxw3I21tqFU2fCJqAlfdbEGStHcoVXE2b7GfLz/KPOcvwcTuvNeh5kcFN5Q
Y3Pqgdw2qXCvW+y1VIS0KFeK3L3rayZdLC+5u96gGJtJTrqXiy9yw1VVXaxjCW68+83gXAd5IBTt
hW/u4zReoZ9ek0kCk8emyEC64UWbTot3IVRU/OnDJyfFqn4gUwkgPyoOUlgppUl9jI1wB2tgk4P+
sz1q1Ww4whprdJafkHaf7PCQJwDovBhb8GgXOe1jGnDowRCs9axtroZb9LJ3EWhDX6ElRDY9dZ3h
YD7HY2jRpMq9uelirkzZcpvQ67tk2/UUfhchqi01Uz9C2VfWKIwSP4UIRZ4s1jDSi3F/q+1nRYbB
ZKZKsdrbrenia5tyQQzXv7HR1P/v2R9PScR/Y+jHe/t/3pO0y6mDL//j4L3nSZH8KMd/a4CM/PnX
iv/4/BjMxQDk+OV/sDXwyu4eHVT38L2owvJfgIzhb/7/fviP758/5alLv//7v70nVVwOP83xkvgS
9DHwif6aDLLK/4j/6z+rfwDm8OL/+r/9iBIy/OP/hoQIkqL+U9VkXh9LlZUBx/EvSoggaeo/DVlX
dIrKNEOVJVgg/4MJEYx/QvqhnsqwNA28nAwM5F+cEEo9/4lMU6LITLQUftXM/w0oZGDZ/HQP0i3R
gFVC5p80nU4+1xyxbmRPdm2uFcyT1w5+z9Gil9deQCYLClIWTXglyZBPbrY2ItyUpdKIvSuYJ2Sy
ZxnU96Y+QYqGNy3t1KW/ks/1BmX8IBOeKUtYE9/7r7jXbiZtvBjbm19k+PyCLGhpETWvXJufOKqu
DapUAnAOJXY2SZgN4lwuPU61AeFQ3MXl10baaAEYZwr0h72XKqL/Fity8t63iqvPi6nEjBlAOv9A
nX1OvLgs/v3fJsbIGqCIF19N1jXbMPVUOfnCH5TS4/Yy5X0sMR9v9d5iUl42QWkld2nDY8APFfMn
KoH3Mu5HOhg0aztp2vur9eNvU8wavs1FhzgDe7Ikl8oJHMbS/FEN/D/8B4SlOuMiF8JUv+Rgh4oQ
v53bQzkxua0Rfa1XMyOvaoayQ1mDuHNeieLcD6x13mP4gULydnMD8PHGu2QNT/aio43V9SU7DPNk
WmfD3jpssgvl+XYbExPXGkEnHamOPct31FPs36UCR+wkWtsiJnPdR5FIbLL94W6qPN1udXLGjGBC
elRkPqkptqD1t6DIt4IPRiB8SmRnJQJycTUJMUlEwRYXBwpohkwQJqhc8jApb43uKFLpgpAhuo8V
Jq20kv+AkImK4NtggVNhDlpUnCzm0RPZpYVO/njmHsS3YjMxDMOEufUdRvErN/KwUfWQndjSXpPX
f2Yjvh8ca5x5eQiJXBMBc8QP/P3dGcWpyOq8ijVdOTkZ5MQaOiBmxpaovFFDMctkb+MoEpB/o75D
XOQjjoZ3bsdfRc4hgfcuks5YUsOLDMms1Fkrm926rGTAt7G5zFLpOc8oCzI8G+lMyx5dyrkKUnwM
B1Lxa6HTIZLTr7ViPZSKjPEHqVVXru6rlp/IVemxj6gk1TzA4KlowHJP8r1ivzRp9aJoMXeyFIJ1
1topH8sUwXRPNYLlsNORyQXp1Af0iMJ1/c2hXt7J7XilPFpZhkMpCro+XybZzkqobHK+pxzCsoLo
1JCQjNl5CsaqSPAMUR8KbmHj7k2kbsVNtN1Q9ipSbRNjRi79cfvhX43LEpBCFWIj/uOjYIJgwVVY
yAmayb3n71y9ngj8V8PHRQOj8GEJctponkHgt0jqIA1G7Idy3l7e7sevXLD/mVIXzYwiiJ4KAqgG
yzwJhoLm5THQfrR4B3fm0+12pKsvy0VDo5hhWaodoJtWTjU19yXyfZIVVrGmrAGWyr0DMjwL7WMI
s7iDqhQIz2IYrG9/h6m+jmJGqKd631CacgJTdALdcbak/qNoftSpuLrdkvwrq/j3YR2FBrJPAnXP
PL3BAaVfkLnCneIexqmAy4H+xT/CzZ2Xz81ruKsw+7OnYMlXV9mL0R5Fiq42tNKAz3kSVGQM3yRy
kjGVmCIFsU7PqUZpJsZ2hEn8rcf6aKPSZHoLeoCJVCy7tb6mwnTh7eLXEPvG5m5glE+BISfewDED
06wa28lJdeDsARHiLa8Pt5/h1bX15xB+Mjgv1u+y8zFsDjhnU6uFD1a46tpqWUZIIiS0vmUBN0tZ
NHkwsW2Qfp86liTBSALIwJ4e5fiv+wb2oZnl+0QWGM5HDDXX5cyc5cd87U88st87+GtDo52Y5XM8
TQNZOYVb/Kg3wVpbw5bFBvD2OF7ZLfzazihUdg33IjFWxicHg8ugOlIKOTNibSYBvU0tiv9Esib2
Y039iA3+R6rric3CVEdHodQHjqSEEP9Og78hNIZNs1JXg5fSREenntwolloayqY+YEZSB7cy8DFP
0OPrqrUEY7hVLYDEkLEMAPwyl5cTbf8eXn8d5FF4RYZbg3XiYarr+k5dFvfktefam7XGJfSbvzMn
lo2hK79ufX5tzvh1ksbAStzSYZJWzcmk4Dbgwi5Wpl7xqQc3iqJw5BpFTj4f3OAuGKz/+8FNbeR+
jyS/dmb4GhdvesRdTqA2dCbmxsMeaAn548TjUSeejzEKj6IqmUEilMYpEx3SjAMQvJAR0akA9guH
0snIwJXd4Ooq7QERKZ64Ri30JnMHqBbhPsK1OEhwQhby2rmnMHObpcVOkRCIq/mPrnX7oyklEorG
jDyYqCFnKA3ve6VpxkwqWn9Vlu0SgVe5DkBwLnQPKxQ1GYqZLUqYMxH8nNayXS8CBbdgC28mKfii
icrakqH8Wh1eqyYpJVU7pFYObyX7ohrm2dXULTvxWRm5yxonvrzYJgrXPoOxPRkzycFBBBZ/kRPG
THct2/Us9bn+f5CcH6F09gR1ZZnuykDsLonV3iIQtOhkdTO8J7GrLm03eE8HF3tydYrqbjNduscm
w8rjl9zMXmrDAFXqvXq2Kc0DQ/6q6gcD/+iulfd2ZGDHUa3EtL2LKup4k9rzN0g/zEXRh38AA1oK
1g9kfOEScMG8QiYGX2wGnwQPPNNDtmG4KJJbSgdQbeMMF8CVwS6heJU6yt3q/ODJ3kMvaW9lqZKS
1Otu4XAH1NR08y2ttTOKB65hQ4DK1JSAYGopOjJ8KB3VvJJ/tN0d5hTrPPjwBftLJr07XrNUqYe3
u73pvoWRt8hSah6KdBn39h0ptXdD97/5ZrKsSumgM2fx7kvnt+fp7zuk4U2wNMT/ugrHY/Qm2GkV
pAK8oRNZ2jz+YhiPXr7LvfPtVq6uCNSU8jxVUweDPrwsFy9cCN47d5rWPtVfBtMWuCHRDDc+4OMY
Smyyibh8LVZdtjYK/xwmRLm3Cht5IlYbVvrRy7Bqo/bldq+mmhk+v+gUsv0cqWNkn6jSXBvGSoUv
CCNvKtBfC1aXvRkFejMRUlOgDueEznHLxeUSXW25yZfyKlwK2/I5XGuL2x0bYvk41l+2OIr1QhFa
XmbH9sksnxPnKcsw5/O+VP4dG6CJQ8+VXaQlXbY1ivhB7miSJIT2sItcYrvpUAUBUMRYKuv4qD3n
cF3n/sSknxrR0aTX27J264I2dQ4hHVX48GVWt4dQGr73jTFUR+E/0WobRA2TQ77HGmvu4FITrCWq
H3H3OAzuteVSWsqb2L7z+zUqnolHODE31dGe0mDGJ53EpHEi7grbO5nKTzkIHm/38lr0uHh4n0Tz
izdANrjdY3vDtaMFtVmDsxQWYGteEYNPPDJpqqlRBBGFWk69IYIMTsQ4Ti8t6jFec9xLllxlzcDw
PGr1QdsqE6Fr4l0YYN6XLznsXzPSswSrsA4ltoVkJAorVut2BgcOw3Bx4sFdbU+CfWCquijx36/t
6bnf9qRLMaiCi6yZLZyYDHYq0gHvayBOPL+rs+SisdGBwAahQfUgtkMZ5Gbb1ud6+z0pJ0ZwuMj4
/VW4aGX86NTOF8qcVuRDh53gSZxTZYDz/SKB56/mu2Ihr+r74okSxXO1mcx2DyP225t40fzoCZpS
HBllQPOf7sGb9FFYkldZITp+njz5DF35rS0ClqJKGAOhwPn16VFc7xlpnlsnVOwLGWdE4xs9xjFA
X0F+HPzBbr+A11+LiwZHT1B2QhfiWzIcwpUvLVbsZM+StXAc8vn48MyTE7YNuFZOtHv1bbxodvRI
Y2ggVV9n1slq9inQVRP5r9Xdp2wdb3dweDi3BnT08BTmZx90sXmy0xfJRLw9ceZXrr5vFz0ZLeJm
nFAZIkXmKSrSZ11/rfuz13AzIX2wcZo3RceG1nyLagGMCqajDRV4psYtVdG/xjBSbIT74M+Q7YJ2
z0vCfCGiXAE3EGL5Wxra2RsEVYrXzGODkqiaXfOuEbVj24bH0M9xttCK766YH7ToUbX2ZsOFuLRN
hR+3x/FKNo519qKfwxO9CNVipYqCl2WkL8mmennDnTMV//l9msd3UK5xP0P7hcmfCotCQN7vCws3
dP7m0xxtLAwllhtYvxwicUOCayT6T7e7OTVdRruJ3kIsF7nD6yA/tV65DFCv3W7h6rp+MY6jvYMf
SgKVeYl1UrN3qZEJ0e5aSoxVmqXf3axa2Y2xud3i1SD9s8Vxnk1Pc8uWHGIKqDusQ3dd9Zja3vp2
IxMDN85BMXf6tlEYOLe/c9InEyLS32tgFKjKUM87wacBi6pN63tQT0zwqQ6MIpIbB6KjwLI8JRF1
AtTxBo070YWpBzF8hYtXyJJJyicSD0J3DtwGHHLnCYDj9vY4/UVEVzVDRN0sc8H/aytBKGRZawU8
7oN9T4SxqjWletHG2+mLwct7gxgKNSwWCuupHI8+DNLv0fZn26PXJ1Viq6MexDqZ1ONkoBNw6lgi
sIGWki968HXw3AKOcvNAyzaJ5gzobYzsq/vcl5oNVbMFXnCA1WEqgZuTcOSMqNWZiZb97CbRq+MZ
lLbLzg8Qgt13t8HcjBnxWjnPMT4gdRGsbCrfPHuvecGqtBA+dcHehoMJ7SFFJhi/RoU8D6IvXW+d
a0CVG2ogzw3i6zJ+NitGJZIOTbntgYpwuxShDRXPbSof1EImdZHDM/FdnGszUhL8LApWlyhOsFUU
UVdn0Dw33PAsxbKeiBnKMLl/G1fdVIa7I3Qf4wt3EhGpLKmye27DCKKJr26Q+K0Ufp+B3e9D5OSD
zWOTYbjdL5PSf+sLYxOgcgLi/6xa7i7sMSZRPtroSfNfA6rHVPkjB/td2sKeIqCj7JnfXHjNjnkf
UyeO4RcO8vgnUqMvS+7Eonn1Xbvozuhd7kg05YbSuGcto/KTpEXhTV04X91gXDQxep3rzO01K+uM
U7JspB0+oncQvlaUpnHv/Ow+eHfFXb+czpBffcUvmh294r7vyp1Rhd5ZaPZCczbVj7SZGDxpqo3h
84swkogJNg5J5565t6diD4ybf+zFtyb8CCJx3gDkkyw80pmo5BJAYi4tXAR8/O75l/O/GWxGq5lj
dQk2ByGrGUlk4dRDAMPYkIo/f96shLV7xJkcy+OF9nG74euPV8WrUtQNAyekX8eAEgml6/zIPYd2
sUpVEGcy7jy+vwTxMxG1rwdUklv/ams0W1VLBMbjOgY3c/Wi+EOEvbj4tGjklqV4KtfRKb0HJzkx
tFe0TiyaF82OZrDhl6JTpZ57Tnp9XYAbbnVIVwXnxvYUUu8uHJGuomD0N52NJSR14E27thPA8hbF
aIIPJyPvdhGVjgqIu7Az14qFgeNeUimFJ8befiBXz2gX33Y08U2vLfQkqt1z578a4iPxfm50GEdE
1MXhsFS4+6DGsuV2o1dvvi7HaPQqRALONkWrGKcIaYEuRkuj0Gb8OrMMaW14PZUb8bGB0lxj5zTR
9jD+v8fkn9NitCGucQcI7axwz80ckvNHeXIX9ayeS3OYKeFu+qg2rNu32hut6yhztMCzmA9maCOg
Put9BcaEVHym4HM19Tyvh+ifvRut5G0SJ2mhcejtrGw9YDgjI13eHsHrcexnE6PY4TU9uH8rdc+Z
+aWqnzr7m+/tbzdxRfTzy0ukjLJovpnqtQif+FyvlFUrrgbbWNT7q8GGljqEP16DA3Tcdbv2SBNS
CO+VE1N0opPKKFA1FCZbNmWz5wLmboR7TJz9MK2n292cClGf+4eLJUFPXSZGRTdVPM1BNPngOJfW
EuLq3Pmqb4wdrp0UReNcfrvhibd+nJZXG87XRVXy1g/Guk7GJsztZwMdwwuH4nwqHlLL+p5kujgR
HqWrWZmfAUcZBRwpLiOvdEP3HETFLNa/W+2ATbVx9S1xBsY0jdd/ieIJpo5XbvXm5XbP5akHO3x+
MeSeq3QtgDb3/KVclFttQ8X9rFS29l3yXi6jubGsFoSCTbXn8mZpP4RfQPid03cId7e/yMSLqozC
EHR0W9ABbZ9d+aXrnkrcDm43MBF3PhMgFx0NtFpVXYEGpFpZlFw3On4Ib5hltwTmk0y8sZ+J5Rth
ThkFnr7OqdnNPe+c9eCVoFS2c8t4SKyE6tivjR3ftdi7ZEaGbKunqjE5iTn0/awC7lcvlM7YmNio
1U7AUgd0pnGqea1leHn3oMX9bVzIC7mA5ez5ry4u1zVnk0Q5GjLaNxm8pmMtIyfA3ANGiROvSsN6
d0tIe2VfPIhS2yyFntS0g/+PSA3k7YG+IgEagtWfu3xzFBAzoLMQflvjJJ26JUYUK92Zi9/DR4E0
p3DItsLOsYhbSGPIyJFIFla3v8BfhJE/v8BYOhwkOYUUjOHJ+cN5kd/ibbrCEfZVeFAXDkLJczkf
Wp7KBV7P7/7s96cT5cUMM6gScQRqLVlJnQfjlG5V0p4tiVZnJ+DVoeyqrbtPwIbPnclt1jCdfp9u
P7s8WlV1S4/kLLHcsy8jJoZY1xXR2oNLiQrjWesp0vi4PcjX48bPBkfzO1b8DuJ6654Hc6XIBMJm
15DPjL/7LEeTyTYMsZPo0BlL9xUDuvch07zmWCvN2nm7hPfx7MlzYeGIE/HiekD6Vwc1cbTkFl6g
ZFJtOGe0zDOQFDMBs5TbY3g9GfnnjNF+u+QAKoXLBxNVx/xpPSj/01d9my2cJ8jop+kpej0G/uyT
/GuwBw3aeYmgO+egUahRZYHBiKodqqvaU4vX8UT3rq9tP5sbtp4XL0Rn256dtM6wnOu7aMmrsBRX
mAGtp68y/2Id/dnWaB2tfbyGLN0ctrHNsnzibn1XfU22oDmy2dT1xtTUGK2ZUhNCAHSZk1Z3FJqj
ivPBxMjdfp01cbQa1p2nGrHERqhcNflsEAtkD1wVAeaHWDTH+vUeJh6yDKzrDtPTZCKAauIomhRC
G2HTwbzs39uFO7f2JB3Ali+orJ83T+KeUeWVmwygw3z46yCmiaOYIregA3O7BLqyGmTlxQFVkrot
2IDA/AKMv4K2dHugp16IUXSpRE7Lkio4Z8F9Tq3vglbOCraAUmMuNEws/1Zjn6fAi9fBB8juyCpJ
FViEGA/1ILMBSVXgUVvjWGXa+nZz18UmP6PL5ytz0V6tFpHmiTxFhbUoXXmsQhBrZ+3LUBxgbG+3
pk4M5ee3uWitkSsHu8nhYhrQiU55pSg8IgpcuX30WtYx3KFkHvcQB9KMyqrHUt8O9pBw93G1kpaa
8NXCGraukwfJOpVYiGSxs8EBrgh/GH22qCL1XgAYZSCw7bZhj6lLiz1Pne99ozqorsd90wZO9b2l
untdbvCJcZ8LLcWe3J2pgv8WOrm4yFNSZYmSzcxA2YGapDw0mHjIf3GW/zMQfcb8i3HojLRs/LTn
endnryukewUJJHUzHfKGGHDjbflUlFw05FaKbTepiQt8/OhKd4EuwnpykV3mUxNpqqVxvEtMCofQ
q52LJSkCzFRXFtIDCH7IN+B8SnPKpYNFCOhsajAnIsJnoLroY5J4kpSGbGvUdYl4kIycuUCIDNB4
IWKTtbFxh17ensi3Nzba+N5Ba4F/CBoZICc9J+ZZhHgISmFijzzElVvPbhTpfOwAQ7+ynTM1oxQf
kKAHDw2jdNbSSZWdO0aAlGo57kTnrstxLmLCKOApbUsJpMKjJOykWw5CNLWw5umL9x1d4Jqd8SJa
UPePMmAzpcW5rnH62fjnweHiaQpJLYcKflsncV0tsVNkCnGDfAa+sUUDNIvX0pTkYmIHMs6vku/0
whws5jmnKloKEXe4D5B+jAD2ovQelU/AR7Xym5X+cXsSTSS3MVr7deujiIHthhFd9fR9t8R95lVY
xhvryFFtiebzRU/YBk3F4MlWRxsuHPT00Om5kAjvyjt1Xj9GiOjZdTULEieH+lBXC1Tnf28ufyaA
L56q1XqGVCoce+S1s4lX9b5ZFdvpK4mJTddnIuOiGQzDLAIBOZoMuav3XuuPtx/ZRJCTR1suvcRE
28/YGzvgfMKXWt7mD0owpfObWCXl4fOLXnQ9dnQ1vhbk0RIuwJxtg58GFIEI0W2CM83tPv1F3vDP
xUgexZlar/Qs5xLzlH+pF9JCePXu1WW8cpbCvAAqaC2LRbPAjP0g77m3hL04tSu4EudU1Fu6aEm6
powXwxajWF/oKucca+IeR6KlI2mvt/t4bV5cNjHa+IP68jS1ydnClUDbME/DgOF2C9dWhMsWhs8v
nllZaH0rZKj7aq+e+2mwrYJnSmEm5t9UP0bzr2mKJE4HIrIzAHI97h2gM9/uyNXMzGVPRrNPdgpk
WdpnhqLGoGTJbe88IiujI6TF5pLf4zP4ZajQypAjKx+3m7+6Ib1sfjQbowjYYyYwkP7W3OUnfxGQ
FomPAHjn3kK4m2htCHbjNfaytdFSJwURjN+uZH/U5PMaR5eyPWLYtfCF4rHpmoWL10QgA+1wBxq9
81p025yU4MS3GNIEN77FeM3rDUXkHayHNIKzdtsfLthgsyugvdUQq98aXHoSwQB0rEy0PDFrf1v6
1DYD/B14ZwcekM6C18ALgcg40b9hIbvVv9FCF9YVzKEq45nCI64g4Bvyse6NldvCG4f3HeOOXldz
ORe2hgP+yjfWt7/BVD+HaXDxdma1JgdiTz8tKceK5Ux55RxbtJfbrQxv361ujqKMowlFgP+Ld9bq
gf9Ipbc/D1HTt/5E4vjqfenFtB2vc2DEg8CreEnEnbYStQUycLXZqhR3BwvwwRxnBPO+k1flPiN2
+xusNyrtpMMKk41dtJIxF/k2uXObesrj4KRQuZBpxPHhklDQEN+3m3JWLQiIDIK7nNpTXE3nXI7C
KFJpGa6MYkqD4dbbaHssRrmIxy99N506nQi84zUyDJzIxKHDOWMUNMPvQTbvb8+dq6vwZWdGkUgP
K3zscrTTA/lhUMPawbHfAKFx7svXYsV+kI6F9+kcgE1cDRkrCPlTSauJGTy+QlQwT3NymXVSZe+J
PzMELenFs4P3zG1Xtzs88UqOLws7rqyysuOVrIbTofHBGZx5W8z+XiujyNNAW2sNn1ZSA49DjAFD
+9woyuLvtTIKL7IjxoJgUb9ghG9xHWGaB1ZpquL28zhwI7yMbwEds6zr3iG82Acs9+pq3eFqWd4J
5U7NZ/lW2UDdW3J3UVL+NffzdwWXZgrmHuzX6TTc1EQZnu5FQE1kxXBajxUrT3EQqpxF6cTwU6He
Rc3E6jHx6o0v/fxcaGXMap2zn7zV1YekT8WRYUdxa1zHYQR7y14rGFezpqhYxt4zzygQLNaqAm+l
e3bhrdyeL+jbJ9oc7XIc0+xyl03cWXGVe6FuN4EK5Rhv3sY2P/RW52rXgyVWIP0UMXKaQ9BXNykY
XdwV3kLQduBUV54FkcZPuY2WjQ8hhL1j5U8RZkUzqoSAV7xLCfYlICoafy+5D11Hgaiir3r3D5UU
GxRzmUuLAiCXnsGod5ZRla5Nc6/4HwoA/9rnJpEr3CKnANmhjEOxsBhw5lqBg1YpLZLWmxn90c9h
RZ9SE0yjdW87e4z6SgMqhhi1S8U4y9nKM0vc90C8HEQ80fAWy1YUiGNCAdkmf9ewPDICYam02SYC
4C+47kynwkLFeyH2jgr7gmhQP9dnA8E4nGNMch5D+RCnjwkREHNyMJ1HrdrGIha30saQvksdPoXe
947LU7csZ7ELupTlGIM06jawcvx/pF1Jc9tMsvxFiAAaQKNxxUpSokhqsSxfEJZtYd93/PqX0Ddv
RLdotmfmYF8YoUZvVdVVWZnYz4Z+jYpbHX0GKI7q2XECflPpFCtuyTYqHxvWQgKit5LQb9B9RyD+
wUBIHf1gklO3qk1MqPkBrDmYvyi48PTXaIxtqUJn4ytEFGy5M51uuGfAofUge42gVac+gncTjdxH
OXoF45sjg0UQ+gtUAUwPNY8wsBnw5RDxxEorgDCCGy+Un7ROxx549ai5AzKSBOoUoap5FUj96xFo
Py3ZTOVrgr+8NEeIgEEd6qsUPCuTDmWBV8iN2OATQu4YvyDJYTfkTVOyjd4wwYFer8i1K8Q5r5nl
MXhk4bzyevYRBLm9tGXQ4QHG05eCQhDNCSwC3y7WmINUKxIsQlV+w/b4uqoJAiyBSeA7wuA1OgSl
MG9o9wTbB65ILT1GSuqC5dWZB7joOhW8ggX+kG8P68F+iwcyQroAKkwR3G0afwEUVxBmXMz+nIUZ
753YZ4ZbZ5rRT3mFLjTkaBm9m+fyewr29gYMwCBhnaAI+AKqbksFmZbeOhoUw5ai8ZpM1PQn2sT1
97MPKRUJ8m8drG4CezAMP9JIEhzKi7X287lyTqoFqCIdcjzu1pS0ji5hK6qsGLK8a5mxs6gVQnwQ
NMvgT4Mue+VXJ8kRIUou5jPPP4KLiqNMXnXo8GSfzecWr3bJRNsLhbkkmeaXaBvPwBE6g2AbPP22
AnYhnRheocU2q5f/Bj9z/i2cpwOiTkY6aX2gxM2PADoHQ/583bOJTjHn16YyA4UwKPLxwoLUsAwp
2VpxafbfIJ41xYTqLJj9VLoyBZ4fnhD2OQpkBFzRlvoz6gz5qaa2chM4QIjbUFOBhQfLuXA3L4c9
H+Oubv380C4ZVH4lTG82QOSOElnzEpgPvS5IS/zhMfAxDhdQopO/Dno88Y66ZR6M0jK8EjnaDI8p
KCc96F7mSXZwC2A71N8daQu1RwhdXd/JPyRiPr6Bu6CAGM1kGZMAElWFYctV5VUt3A+IguUcDMbt
4GfD4JoT3fYK03CMx7s01gSvhIvoh/Od5u5wr+JNmVdYiWxbPC6OcVM+MQdK1eB8GVIrdoSv2Mt2
6WPa3H2NpyCUuq5EZGtaK3MZ+LbAFRJvp1PnrlCS1BMOefnSfAzJXct0YVEja+92KvC178kP8I8Z
nQVBYnttvZTGDdigJCEc6A8Pio9xucuaQVg5NvQF2cTvKH4cp59D4hlgDb4p7eS1/7oytRHiLk/D
N/mxPo4PFYSq7kRALOFXcLEDxPhMHXx4AQr6zTb6KqG6/pT+Wl4LsMdbEKF0Jpd51Qmh2gxpVq/Y
Q8osPYjaed5Ldp9DmH8vBo8HQ/otiSnE244LPiTetPvuWQEy6lg+QaHFReLEATvIQU8s9P4Jbprg
yPEdLxqRpbHRcMajbXLUvsRu6Rt3mrPuPfqWXkF7K0j7rUt6ba6cGRsNczQAzoKVRvqohWVZuY0a
X8Qc84dg42NNOTNWSqXUJAHWdO0mkKzITpwOlKBgmwZ7/LHcFm78YKhg+RWEb3/w/B8Dc7ZLqxUy
KpAvfgf6wMPbOjDR0EWetilEroZNdjPZ70SEBjo2IugDw1WItvWdDuTaKnOma5ppiCAdHzFp6i9t
PtBAd+rx2Os3VIU0rwwtLkmXbAiluEXbOrLEfpYZIKdDf0e7+gBxbuiMHyrgakl1n1d3fXm/Shzl
tLjPQAMuL3Q/N9VDV5PMNdt0o+vRg+Bkrn702hQ4Y0iMUZuUUjIheAmxz36ljkydBdKCTRfthgjI
IpCfL+Wwn9LNMIhI/i5CjM6Mv8kZRghQ1iXTcE7DL+hvWFMcOD5Qp6WPyw4k1B54pffJt/FZfxTM
W+DnTc4yTvJYRtBoi497yFZEj8229yV3Vi3Wu+Z+dFYyCqgDpJ3VJAJjIPAFJmcNJakkWZIxE5In
23ZgvgTh26UsnOsTvD4/g8ctQkOcSf16MWO00GX1a0lcCXijsNpcH+e6ZUOX5u/xUkdDEPvkuAIB
1a0c6YYEEqDXh7i+YIbM2TLaSvOIghWSwGjMSr401dEcBE8z0WpxZizRorCIJRxDyLNa7QDMBfS/
5R9QcBds/kXkxceBN2TObtE+1PMkxLkrbpOj7CLFBwabI+Bt3rIDQAj1V6NCJIDwVkwA/Id0+v8b
TUPm7FVGMjpECVYSiY8OTHBg5Ufxays7ZMPuhZW3dV/+bFqMT+hFCIgOEBMMj0btVLhfyw1zwIYV
b/Vd6VRCXyQIMwwerliq1dTlvcbQ2QaM8BfyvfUXBw/6p+ZG8WWv9OKDulPAcyFbOpyC6QiJlkSX
gTMqLe3Ak/j/Tsn02A7MLDvwrz5Ent7a0yt7UdBOZtVPIWQ8X/XbDDLZudV7a/wTuYEd3MTAT803
awzab9i+v4HGjR8jSkgd6VhvEjdEOAxhisdhX+yXfXhA/zueuQK+wIvgtfNDypmoLKtYblA4haZ8
oU11u9TBHUnDbRq+NXm+BeutVWsF5EZETQOrub9yZHhspBmXC6NaCvSgSUHW2bth+RTKRwWST3Og
/W92hQdGaqO+gG41R36iBAdKCGHfArq+IopqwfsG3Z2/W8hADZfUmEc8N0AvvnKSKDe5D25CH+We
kxgPKLrkPNiiGqD/oXagc4qpBrF2xRma1lOWg2y+QKQCPYy3i5Heq8HPIhc92kXbxxm3RYawbhEF
aLPbzW8QJnGM+Rb9B3iwQ8LoBoiMzKXe32CGBS7iPUw9e7XLfQ7MkwxTk6MNIcnQpZucWhGprSBY
gW747zspkbktOggtItsk26Ds2AKIPTxDGmC9oJ50TG4a+y+stsA58VBEEiDvDXUSlEe21W2APpbV
riQOEurfJoydPs63nd8KAmyBKXv3Y2cr2rVV2I1o0Tx2aWGNdNOz/6bx+8zIvEf4ZyNUZgf94QbO
iJ5yJLBbd219CN1fceLKigWGYPevnv+XMy/EhB47BOoB7OacIIW+kDIQfeWXTSen/9491rvYXZ+h
kQPtEXulktMkx9yNHuClVmXT+/8injn7AO4YxRDl6UoaJ8d+Pay08KpkO6XUvz7K5RfS2TBcaN1N
yZLoeRHD7ihev1gQqz61d3ihATw72UiswZ2MG/MNxCCRK8p4XLyQZ4NznjAPFF0mPTDckFaCSKrx
HDbg65OVL4JJXowxzsbhPFUiT5qR5SHWsoTANMBMBVhEwz1Q5tDNq8EM0kCgOLPLKvEgIWWXeekI
vuDiRfn4Aj6rUNdQmgRkMIFRQCrppfIAzYicNfcMAFVrVd+SJ1HGWTQkF3PnPQqGKNcDapkisQwJ
jiLtRKdnjXg/eeKzaXFeK0TuviKUsAPdr10DtR85FajliBfaf5N2vZxEPxuPi8ALqZg6FUrzyPci
MgUXqRU43S4E4y316CZewyERckC0jOvvZwYoNlUwtBiqeYA0dlU0LmtErMQXLffZpDhTU6a5nnfR
mqQgL8YCNWkj3w6m4SlgDBYcw/VCXdsvzqiEdFaNDNoE74TrCgB9zYRaaGGjH/xUPrZodsQlL72q
hEKabSSWKOEkWkzO2hQkHPuhI8Bfxbo9t7UVT6LGmfUuX5siZ1Nqva27KZfj40Jh1NLJLQPJD43C
Zyh+piQ4jS10Z3vv+speRmKdbSJnYrJJK6XB6FER8NUD3RVenbq44zFUqjewKPvxV+rDDx+pZfpI
IT7N9a54qkbLPJaiZsTrVpXxj/ohbjOJtdADlOhGp4eC3cXkVTDdi0jFf0+X8Q96faFZA61FdN9A
OcsKTbv3c7/dB6uqyK3+BX17O0BfbHTvPaXeX4Sv1w8yuM9/v5V5azaxrOprYg+sgdv2qQ9BEapJ
GxAXO6DzdmK83IrJKg+hJmRHXE/pn48YkzkrpM1aZ04M0sEkUVwJYUjbGFBzBQPHpPhE/X59rS8X
YM7WmrNATRJCqhcESYcOZIWoVO7Yi/n+MGDPf7Gyop3lrBFT41auSgQEwZ7hGENzCLjb8pFsRLHj
5ffj2bw4YwQ6m07WQfQNn6h6mlv75GfwQKGnxEQ6D9fNDuPf/J2sRLTWZ8xJe2n10Vqgb3t9k0R3
jrM6AwNV9tTAsM0zqMTjF4SsVmg0glEuFyfOloyzMgEUasdogf2Wd+Wdfmvc1E/d8xqUonkVCxft
i9OaHRDFae8EBFdOPP/iLqt6GOdAjd9bqzTNitGqbz6jyVTZvPd8Vptyt9KMZOjnmMDRWzpot7rP
TsFzcQIGx2Ze/IMBfqbbkdV8+wv1BIE94F/p5rCwjmT6ujCGh2QZNIZe018wSw7ymi5WBJzPyT6h
NrgprOtbf7m68bEp/NPdBDZEy8kqsQE9Vg1dBTHEVdME3MENMkgLlC2LWd2DD9eCumFoTse8TKwW
wp2zDvVKKL8Kvue6B2T80z6KB32QdJxFaHp/Kb/n9/PkjH55Qk5p2PTewuzhe/+4fEtSqzuJg3rR
vX4P4s4iJlpAcb7WF3hgEBMFjbyNFSg4AksCCVKHgbkn6XVbJb0dLvfXpy4wzPwDfyRKW9QrNW+B
BK0UeosZvunzac4PsQTO0euDiewy/9CnsUKiKWuRDq5qhwX613GQXpRm2OgB+gckeKZahi2gFojZ
rKxMLU15uv4J1yNHxr/5EzkjcpQh6OhBfEZ7aGfSx6jcQer05fpAl5MaZ2ecs2+RHvY9beGDBk9+
C0BEgssu/1y5dtAFeIOcdHLzFwVxgS/iH/9kQV54zPAGlncxusW6jXZAtxi6yZWtYH4C+813Xuij
1BTKP8/gwQHQQrJaJE+KZ3PfbsmGgDdSDAkS7N57CuLsnjApqYoow5rqwJk2Q7SL5oPeec0oOibv
GOor5vs9J342kq7qtNH7gB0IWjsGZNfZItuotc8OrbUeyl/Dz4H1h0xXdlkfbqcscPpwX6Htx2ig
1KYvVpCCo3xYPKpBrC6SfNnobgfgwhQonqtq9FPTQrdSJosZeyALoap6YpAPLGEQDQp8zPXdeof6
XpsPF4DRpiFplZF/njGaXXjvlANpCK0HO3qI97Fd33YWYF7YQ7ZNQU00BehWAneYN4HZ+Rg94W2T
EpcADOqlX3q7fZa2oreOaHu5sC1IJTJUeZQgJAgcOmhAfAFhOlkJAJjX10N0eNffz7d31lJzZFiO
qNssmQL5bLABAYV6fZTLKeoPG8A3PdYxCKtJgpLkP1X89+c3uMjxoBn8GSUp0QKKHCuvHgeq6AXF
KISikJzfoQUKgn3AP60daNObYtc/2SbbiTofBKGizu0a68IgbnQkamLpIWy+6YAJCJaRXH896Nxu
1XJK4YzgHldqdfBX7ZGkxSrKnv6dCGWluEPIEOvqkMkiqygueFR5gJymsSoo5ZqcZIrHIPgSIwrw
TJdvFCFwhlu5T0Ot8z47hWGalGWHsvUpgLo8qlrvKA9IboDnG4ovEt5k0lEUmHIn/9OYnCGoGy1A
JaMjp6QOboqROH3tL2EtuF+89/vXMOBP1AG6ZEzjwu660wxaDRk5dY5sK7ejq0CrDv2pe3IA2Zyd
e90vcasRF9K+D2rKMtWR/pZ1k3cPbalC0RZtcKdZfpFn6qvIVqbsDa8zV1c6j+kiSTUubvw0ILeB
Kdpts3Bg+qm4bbbTzy5aBWfvMo8dwf61Hdxi7SAZLe1ZehktYW8g5+s/jc5tJUh+i7ZuDB35GeqM
7ejFaeKUTbMte3lTQV7IXFq7LyVvIrNgfy+dovOV5u68PAV1ZoZY6RjcFHlc2qAhccNGJFJM3rVz
z/zWpznyV79QwkKqJP0UhQNo8LNsE6DNpIeeEVO9LLxPTcWSw6+sbo9xXkDdfLZZSCC2lZ0gV7oD
BsfT5H3camC4kW7HsQMZfL4rm2NrQAu9WjbFsgeF0lYeANDMY/i3+CGHbG+w6oIagzsroddX8NTS
4Jg9sDOqahtVii6Ib6GkoqccmSnaQXRlPkA949YEt2HxFkb61ojAoQKZURqDGzPdhmb6UPYEecMx
8pMcAn/BrwDNI2w0dpWpor0h344aqAwiA7Ls0SbNXpsY9NspOlMCEKv0DurfjjQ/1IEHPpewJ3ZN
nmj1rPe7sI8stS5v2Kzsa1V9YkXhUhNasSlYjFP6XMTQxYNKcKTc5cEARrzMheAqmKqJRfC35Lnw
FLnZkHG2zORgKMrXRDp1wc2kqMB2f5WhJoW3eUVni6xdJr35JSh7PNVql5ZAF9bKrptm20ArB/4y
rQD6kw4J0e2SOlpPbo2qBHNZY8VmuA8L1SoSC1RddgUKyAI8tT15hlorJFv3kmzYEwKMVvpe1PRe
be70Afgy+oNkp3L5ihiqKiRvKfadVt/WSedXRrIxhrcgm9yCYllDdN4Zw8onicZR7BfwJgUyipRp
HtUhEVgtiMj0o6zPtoorU3ahgzYL8DEiCJhKezS/UyWxUNmy9Qp/ti/cRvVHM7IWA1pdCqDCA31S
+jdFT8B607R+jTYiI0AnLsvRiCdBzmGw9anZhe1kq1VxGxIFOxu6JVimlhrrZVbeWAz3MgRtQ+Nn
1H/pk/tWlexxzr08072SECsfoBWenCYp/JaBRRBcN26Mzp6236SQ8yyHAPHQDMq0DVrJ7JUWzujQ
yBrsQ32yJqgtGATdjehfSRbpm5zXlkGMp2VZMP3QbqJfBfzzGCUb1SjuQFiG6TJUd1RUdx9nc1eN
CG4X2elmdOUM0DYeoucZZrQZcbCT6aaKIDSqKXaRF36P+15LxAmVxs+lwGnz4TbEok0JQjY67KQY
s5Zzu+6Pw4KNnn9Es24bkbFd2FshdXtlqbBBu0oFRJvpTtJ0HknmL4U6Oe24tFZUqCeTvHduQZ9O
hjJvYKcmGni0EbSMpa/X3TaKhs2kwTTMT5DztXLdsEGgv4nnAtzWoWWM39euc1R63bysoMp9o6dP
sCfOMoW+OYt0zi55dFORET4oYJuWCWeuCt0YJygb6yc5oR6JpxujTjfXo6GLplfRIJ0rQ8hTNTnT
2wTjWITwgadEA83J96q/b8K360PwRaN/rO7ZGNw06gFECR1ZPQsQP9kRjBanFTWPjtrjSisZGJaI
IpZPDXwacg3LzmIhs84Tba5n/ZTFYE5AHd6rXk0Eed2Xwi388vn6DC8EeWDNABk++iBkBApcVUVJ
4oii+oA3FwWdXfdc4oVXLrWtidiLLxwIDKTrTDZVzYD06u/TolELMrtK00+KjNqQfDDiH9dnwr9U
14X7bQRu4dQhnCE7jBHYXtstTuFMz73Ptrlb7rNX1BdeTLz1oCNlJHbsr2RvsG4lJIK1myh1hqfo
1G+0ewnVK0HUfuGc/vZd3BLXQOQpUYWrUKe4+wOzZPq2lKI8NY/KYUjWQVXQMFSCSwdOOy7QbGqj
Qe/ErJ7m6BkaU/YSZX6HxsPOBPxfmdyxSJwERPdSorq6JrnXV//C8Jqugj3CwKNBxiZzs4xMXU21
QlZPmp/f5+6wqZ3ggC5HlP5LAXLk/bX4Wyyk/D4Wl1GSq7hMClqqJzAB3TFg8Fo/2GZeBJ6n0obb
8ybQS9FNYf1YuzzwtN9BXMevXRE4/dPl4b6DW3IEfrg10PA8MWjBd/2dbr7WSmer6iCIMj+F178N
pPBlubhJUSgfOvUkw0vHXeVpRmir+deQMjft2EZpjlGu+oItvT49hS/UDUtiaFOaqCf4E0AOymw3
Kd02j98UJbOjXPoxEWAKIcuZpajdj+2xmoJ9JQHfXCKTPaQ3ozo617/p013iFoJ7ZySKZEDHFStu
aJFF8leqvs3j2/UxPht9bhDuOWGEhFSqNKintecPJHA3tR0cV/XMGf0b2abw1eP/OCLnyoASJ1qY
YFrJLfPh19cX4pqrkL9G96h7uKEnkpz8/C7lJsnZY8NsI6MpcIfiL6sOpLoJQHq3JhP0XQfmMEhd
AigqurmiE7X+fubbIClb5oY6qScFPdRNeDcVlR+GhZMi83R9SfnueJjDcxuh8HU7vcyaqBoazE/v
gbsHYi9CV2qjWyyRwZvMzA1y0g85WMWseBluDLl+gXjvt95Ab6fMyMsQI1LrZLMBtEd9jJfGDkvV
D/MitBVpWJVr1e/mvNyV5fhYpiHUehCKzq3VAItLEHK180YB+krRwDxXz1+NvKqteq78pFYh82AY
vlovltk0+7WpuiU/pDiyJ/2BypkbmJnXqQOec5qTAeTAtFc23qhIA2oBsiHT7A8I7iLWOE2ykyPI
wfTxU16PB2AUrSFWrQXc7naeIewupMVG4e9EFObVxHxOCMrAC3Gi/LVvkjsjEzhhPu+2LrspU6Q7
ADzXIT7LHStpWLIpZVqG4j44VfHsAjW3ulmgsO40bvoY2mNnx/9x+9unYbmDBc2CWel0NTuEs1vp
Nq1AmgNpFXgENF1AzLFZtrOzVvZFWaRPmRZuvpzba1G+0/vRyA6yLEF8CdQqYeU2aE+q6bYqFksL
G0HYy+dSP82V835TqeHlrmCu0XZ80z1lIwEbovjJ91VbPrBFjSwXfM9vO8o5uUbBy5nKGK4wJ6cu
o30HJFOrEq/NegdKdnsTOhH11AkCCpGl52Y5At1jFjVMYgdNLmq2bhrP7ghtzut2QjQMN7s21zRo
VS7qSc9lK5dMiw611VemYBi++s6bI74KjqbpslPldTpO9EgY+l8d2IEWuqqGK+0p+FdKS/kCfjIg
XkTkJII58gVuEoS0UkP4M9a9xqACm5+bTpTg57q8Ps2Pc8xmGhQUbV4qMrir3OiqNVqhoE+9RJhm
F02Hc8/dAO2ttsF0emT2KDR9iih3mBD4cemeIaJF3hv/NKrR9TvOnFUMYvaxa9k/mdsFWVuUYcHq
D3FR4hTp3xD7r8bic1z7MSJnxcYgQKHUJEhJIwyAdP0zBKjWDOqPAvh2pIs7u3kK7vUt4ELXbwFP
2Pev7fsYmTNj0gD+25Ji5NYFZesdaSzINsE125KdvTWGdZtZxEOb46nCvp5Cx/x5/QMu7+nH+Nxt
V1o2Fn1hklOc/2rbxSKsAEKzdf+3UbjLrtAK2Rss8KmWSm9RJjtlMTJcgrvw6aX7Hnn8ey7Gmq0+
OzdGajRKTgKMopyQxYEefSiYh2gEDp4LtBDy+5OGygzo9bViBg+OUA9hvUVXzuJ7fHU2i3Eq6hTs
8wSZj8lZT3+7D1N48cFGOcZD2vI/LwJx68bd6ySQirVHjpxQVXUN0IhDd31BV/Gx9xB42yhyG8A8
Pl4/En8I9j92a13rs3kmPcLEsMNutW79fY0YEo+iROH0TmBVO9D8hMLWacE1NzjDMsy90qoNhpyh
3t3Ouc3KEAjr2jaxnV0nIpr+Q6j/MUXOrEQTUvBzh4WtXWS2A79wQE8+3UBycoCyBXGUp25fSrZY
Clpwqw3OqhiBVnSjgoFLdad3xq+m7ABw6p8EWyg6qpzxGDMtIWOBYdY+BArfMyzOcBPvQVWFjvSI
eEzQvrYu2LW7wdkR0s19Pc4YcMzeKhOZ9+k2B7lnTDrn+tQEC8g4UxKkegJsMAyWYuBRaCzWTI6Z
JkpQie4AX+mVeknukxmebvDyu/4O9IRo0R5QnvTXN2+uWGrqR99E2RPRuWRczNDI42xoBLNbnU57
p9+s4lO/pg5edgVcyE5AXPBFmFtRG6XgAjLO0pgg2VXl9c4PxYB0IJAzt+HyVdafEvXh+gZeeg+d
BxHsk3lJx6LIsbTa1H9XCXXHRfrV0NsGdJtTJXmsvzPN3kX2zl5QsSExfQZ0YU9pZquoLV3/GpGb
519nSqOHdDHXiXvUbZxVNyBObx6Dl3xPj6tmA6pMdnLS+ruH8UaEcxXuN2eHemnJNZlhLeZdfMd2
mms803EbgBYe2l/ukKE5udkHrqg8vF7/K7eVcVYoi80EjMDwllk2eC14S5FBsqRIhdbD6ARG5ZvN
f1ya+N2VMc4iyVKwsLBFOKWybTC+1Frkpnq1vb6b69H5NC9NR3lFk6miU84KxdlAwpAhw6HGkEVo
MycNRAfmczFincjHGHwsg7JdlgTAXZ6MwxqRpi7oaDUn3o63xW7cTEJLtH7zlTkZXGSDprU6mdQZ
Bi8tPdaiuKrVmzFmx7CAqkYGhTKa6vdB2OyGIprQajpaRJ+fx6zyi7zdRNp8BIrpSY3k7ZIhT2Jq
X68vOt9e/0+kfLYinNGa+84o6IKt7RyGEruver0/vAJusBs2kPEDoRK4uXoreBZnOS4e5LOhObMF
8Haqd4VCTnT4PiWykxn3LICCfBi6SrxlYyvwPsLd54yXUQLZ0JkLQZ4dfLJA2Q+b+ai+87zoR/V/
O858VERlaEVPWFlc06eAafbYiNp73mEv104XZ4BiGsqljAuFmHYECj3FnJgPioRT5pX7FJ1Mo3Mb
bfqjGtpQqBWlXAX3lY+GTFZGkybJiG8zpPVAxw0TdP1wikbgzE4wp6oexBhh6rYZ6tFJl3vXR7jo
Oc+OIGdzmBYualfg9EsLtdVMsqpgCwUcK0HoI7eye320i+HPx2h8+KO3ywDWfYOceuOhUdDRjnZH
2FaBV+QVhdYrvaLcwB9BmGlQ/qE/j1MaFQqVTrUuH3MAKCxFAQi8UKOVNJUwS2XN5C6lCipuHRnk
vDOskWmtlS8gPE3WDESa6OjXiu5IP+TAGawokIjeoDsWNIEUz5ZJ1Y4p6WyyCsOCdkaBGEP6WPco
FpU/ezBkmQEEyXUyz5Y8JXtWMCQYCs1Wmvqg12iLCPrEKlPwtBoqFCvDCo3FgTb2Vqx0+z5OW4f0
QeGAh31GZ3rz2CeiNtQLZ+u3ReLuDsu1KcB8pFNeQ6eu6YK7SpIF7Qc8wcanneBctZJlLWiXOuk0
edkjIgR7/GXetXfqTXxDNav0TUiSrS8WidlphfWwk32K//zrx+5SPEw1FaGIqahMBx8EvNTZm9DM
26ocwzIDixfM+7yvHlK/cfvbRdlkSBjYidvfQC9aMOonFBuO4fmo6204HzUYh0gyE+R1tdIAHETe
KNlozaArQpunF8fRwTDorZJmOFuCAtQFz/Lb0NzmKgWt0mwsskNq9NsmgvtCV5rBcreac5cNrUPV
RmCrLjmX38bk9hrnOEeGF2MqBxBQa8iEBs58WJkXkxklr0BkS0Rz5IyjXpZJnpZRdhiZbGeL5Ejq
ptLu5cDcVPKyzYFYSsr+RTGyE97kXgRGaqsP52dNQVuW3gH/Oqvs0Enmy5IW7tLAh+TaW4/Umd0m
YJFS5F9SchME+5mEN4naer2cbDWg8tJMuuuL6vucPbTQX1TlxKshCdFNETrIQSWcDABh6TaY474M
4HeBhcMX5MOPuUT3T59uAqX4prH4TonUH6OuuriDDQhvSjSi9xlDQNRblMYOAWlwYhYbBgCS4GSu
MQ3nN3/bKs7qD10B3EGMrRp3zJ+2y4bdUhTWQS2HfgrRM+EzjuP3e8DHnJ1imGxpcfskmh7q6cWg
nRd01AlhAoMGYEWt9RpTc9qut/XI1zMwsuP8mMCEmWpuL91s9+lijaD6S7BrdR7aywCx8eVHCWbz
APAPPd/OA1L9ZuSzsPtWdQfWf1UXkbO8EMyeLxsfzAYD6Uzc6OAE52JTqXWXqttntLfnHlQwyS8l
nf3ZzDaC3brgNX8blotQNXgxJjV5BsI1k9hBGLuRDkLyOXTqJbRSRK1Zd49I0mpbEG+MmpeVR9K8
SGu0/V948N++hQtZmz5FR7qEk1OPjVMDcEdmUDUB7imYs+CEGpzFLk21Skm9nlBEdobX2osFEcJd
uZ38cVOKVvhCseO3WXGWuooTuSIGVrjBxkoUkVBH0ROioNUl23Qwm+nwo60eFySy1QgwruuTfVdQ
uHIdDc5aG3HdJlGNC5JsA9Szd+BAd5rn7mHZ6C6orMlB3RuAzFd+h86jxIYCm/mgfjUPFSr6jSWd
lJUSUmBeRWeds+Z119RVq6wu09yh3m01k2p3ZLJG5WtljlCiQQaQ9aLsynp8Pq+EphIdKEONEG5U
wqKgAme4hIBetivA8yIvRYhg+NGm8U1hW86lDAY2/mM8zoeAM1xmtcGCFRlSgn3xsYqQTf2XyhUF
HHAjZTvmsRs0ItvXd/0P/vJjbM4IJ8PQVk2CQ/cujWL1fuJAp2Gn7wB08oVNbZf389+j8SoeQH93
ckDT7KB9kxXQej/omSe7mRNs5wOES+PcLhS/1Nw8Arfq+FjZoJUTuB3RJ3C5gKHtWrVLsdhNuxt6
4i1tZLfAIHdq7QY1cMhAYQzh8/VlXg3FlROlcsazHANdC0bMe+qYjVAdYMif10e4lEE4P0S8BgfV
S7mDnmbw3hECYvtlCxGucJMbKD3E+2Enewbx5y2w7NKESywKhEQz5IwXS3V9Dsk6Q1C2VzGxMpHa
xnrrrq0hZ5/wxDZKtccIzVzYMfjK62G7ajOF0kGS7q+vpuiQcBZAnshoyBkWs0pm11B6TylSH4yR
DpoS9wkIwcICsuGa4KGyzuDaDDk7oNVRXKCzIjvMIRzOSqWYM6+XgNEWVBpEm8Vd+lLL0mlCyH/I
VdiZdrZB5Hx9AS8BN8+PI6+EUPVmFccy5jJ44ca4CXcT2Xbu7LSHcVP0W8FoAovNqyK0A0WSZx2N
TdSXmuc2+94PCiDpmdXGxKFKYxFohQ6J5qT1jqhv4TIJXBXfZP7+yjyz4hp3xxn4x6WZ4Bv6XbXN
N+GuuCm3yY04lBWu7boaZ0+6YGnzDPgZPOlui213XJVslzvD749/0TovOCra+vvZWIBmVkGEvqAD
mdwWEEwrzyGg220grIPsQOYtIB6PXGHK9uJl1zSqqjLUWwA+/n1YU4pkOoWYYjHpm4GG1oKuYLhq
q0Iv3VKJMtIX7/vHcLxfioI+IFOJ4RTjgEYom4a7QPuxyImbLtCVmfFMULr/5hKejck5IilAC0Ch
oRWogQBUq+LplQgT3xcf/2djcGdSb4zBZKvNXL27eTNt5G25ZX/j2S/eQGYCbERNlSnvsJezc2L0
VZ8GUlkc1CL2BwDjSKA+QHHONpX+V41GFElhVobGmiysHCmQ3VzVnUnIJ3Xx3JhoOmCoXaifGg+q
rgNtZZwWB0n5EirUmeTJmvHabSZyP/ei1O97uz9vsYHEljVNR1bnU/tBbOq0C+mYH6qvcW2DIhuk
02ZmJ8cIT4Xcrx1J2QFGpDZW+ijfAsbnC7NKl47u+SdwblFG+q78P9KuYzlyXNl+ESPozZa+nCjf
Um8YanU3HegNSH79O9TcmC5B9Qp37kRopwUKIJBIZB4DJeMqaqcnmiQ7qykhZZE5Rd17Ix5fRj4c
quQmlX7IFZ6wFh5L5NGAQ9CarhByTeF49KD31FlrIbgelbcr/9riMJeoPvbEajMsThLPT4Vh2q2i
PsHw0L4+zKUIdb4AzK2ZmAKRh4ZUiP3hmKpuI/0vqJWNY4uKrgHqssVGIyqhsVsbaonLTN3LXuYV
gXmUgq2/2AXajnc9s/rs21VyPh4bjmo1SxqppND7T1Sbgls2QeW1yOmphtC5XIvhKmWupL3RSQKm
STumYgr/KGLX6a9Z/zVZudMnIAdC5GOFQVW7PKnpTVV9r4DTWCvRtlQhiAfzBmjbKC7HwV4BiLn+
US7B3D5NgYluaYJ8ekm1MkJqTXbdBP2KwhM81ZVQu/aA+eJKN348y5j99mlIJthJNXR9hV4uo9oT
9/re2glh+U2x5e2L7UXQhG09soLU1x8Tr4OZdRMu8GQs/P5b9ZT94Mz/QiD69GOYOzpNpEVT22mN
cmENlGEOqbQ8Nbr1RKTFnsTXjTwp9PGRQpJJjX+ssDNbdcjhLP2ttM4OAlwIH3f3+q9SeL+Kuc0n
3RI2MlMZ9TrEs1PqNGTd6cPzvNm5Kuh6mrfQ/d0nS3MLdoi9kKDp4RKW3hpAiVSqFq7W5NUqNCvb
we+b145CZ4Xq7gBABaFPpZntl3J+h7aVp8CITLCyQzmvvpSA6LHAF4XUdwCIhxVpDs2gB1A55cyQ
N0HmGQIuk6jMMbZdAXKkmNOgl6b7uglTCDQ2vNr6hXzdNHHLaNudp8ksOUnJ9M0cpSwjUU68UYTm
hA6Uv2zZg5b+D/n0p7GYKFdRSGjAMG2NOtP8NXd9YG3QIGs4TH1/KKHklENnAHpKsnhcxl/Xt418
4XL/NDiTjeE9XzZD2lSRKs7gN892Iy52aRheL2d+rfShAAKzrjQ2MSUU+AH2EPWgE5WbGHKt87hT
jENZNXYn3ExG75bFEDYa/IPGo1bInA1wCRpz9luRj3zOHGkxwiG0QOxsjOG00uluwTFa1tqRwN+t
iO6YaaiS+2EYbLl+WagEkrmxH1FYaidO/+NSceXTb2GCYDZotFkkrNvgU2/5sJ0Vb8HFRgkNdJ/d
9a/EHY2Jf7UsFZKE4xbNfRUYhupLpbnPjWI3UL9OemcS/W7EW2+2wlHPvscSD1d2/Twgc/+89CpJ
0FqtMd1Yqe1efiEIcwNomRPnMFxIeT4tKxPF4sYiyGzmMiLQXG0DfacFOkgKPM7shfzl0zBMLJEH
cIStGjtp0fSwE55qRb4FH4STvvBGYfI3aRWTse4wSly0kbAcit48WiIHPHwpUf00ly1unqXnlSj3
VaW0FR4CE3C3KVSGtsXbWB6tu0HP0ZgLUFv9LzovH5YkX+7lv8MkGqCfx+7VtKjktauiLkkPQ/d9
jYH4TUHlgzIuWqKOamTeCkvG1sKVmDVOa6qh1UGY4RblaFhOKray6h78KGEwIwV6AxmF9Lu+GuHQ
amihRSLZW7BKsE5dA59ZGOblQ7Rsuc+Qwzj0NYFPyRJbeKyW96aU+SZBA7j+Bg9Bu2lDpaicdt2D
qOVahfAAMwaYmVbInLdeXWKjh2/X1Q9BxC1NFsea3ib8nrLsQgFeCPAhc+buOM+KXzcwBjWflxW0
3x5dOJjRqMVrNWauroOcIfya5ze9gHEOKLrDvHrmIDl1ke7KoXRp8Zr1WkAK8QFqwq5MT7OaeKom
ePpyayZQ/yh38tr64Ol6BvTU5bz0yTLai2SCfibd5Q3YXFg8KettIZYOPWQQr8cWVt9qy0gt+G8A
SgiatQpvu8/fUAeBDS6hGb038u9jfivNkr2Yg2+1MdqbelhMtddnd2CKNTbqdI95UT1VpvIy9sZr
OSxINTqQS0EwEOfa72fhZM5jBjWF7vswoOa61PFjQ2pH7NTnonlok+kd6IVDGY+OWOxX+jpWP7X8
vW1Oa3G7dAknnmzxgtmg55OzmCtDi1Nk/XFC73PohdEeclWEIxp/4ZB/GoG5CPTE6km9pPReocTr
jLsxrWyl5uScvPDLfKOqSBTBEMQySuPJG9YeG6q3lwSKj0jBru8HVlz4rxeKroB4j3c26MHMhMZC
qZba6sqomuQAyhq3mgWgmGxI90THq1fOHmlB72RKHDSkIf8l3i99FgxE8gsorAJdt4Zyp9pdu/7M
+/o1I8VhBBFmXnp0vlLXynNXK3g80Yv3xtmPZi5I+JjpxTKkSGOCJOyDIthAZ/me17S61EkzzbNx
mHswNwilJC3XaIBPW6MOtiB0XrxmP6rZONH4dw3b0qFYbtOp2s+mdSqtQQuEMX3RiGEj03Kgip26
I2oJ2UidgZbQM25Ary/AAgdV+SFbgGdA5Tatf9TapnY32fMQxRCSo1LtXP/SW3BmzsanuTB3bTE3
VCiLao2EtXKSAlba4sucSyhP13sFsimG9Q89dL9sLebajbViUFNpG5H4kyneCHHKqbNfQux9mhRz
5051WhCyDCuorYGiwl9WR2M3B6AWTfRlhDPyayJB4gClv80KwMw3RIABX+M3cTYDJLS2sZTHzIpf
20X+WaJsFyMCX1/3CzHp009kLmyxUdZuUbMSN1lsrwUUNF6vD3AhJH0agLmV1zSng1DVa1SsT2M+
72pyBB6Do6lwuQxwdhSYmFTq8ViTGCutnlAFgHVT7Gpe7+v2xpvl1wAulcbPZ8USIvVRnU1pwqy2
1i3gGpsI+Oh3b+MtHzh7qeL/aTAmCJrmtJjtto22eLKcEg9m13vVr+6M3b/6Vh+Z/1n2Jtal1C1i
hgyqOMIW01aHFk8ZnvXa/zMfHTeVZpqmwSJL9Mmo1VaFJ27S5CC0o1Zr5Q+wYXYtuiM61E2mxC7T
W5i8cza79CFi+DXM/BmaCc1FoUh0nVGY0CbNNaU31YAUkVB+X5RXs9AdOpnuKlqPVSoGtAQqgnQO
HQd/7EMTLHlUaIOx+BVbqVtZgTlDslSIamNH5BsNHPY4tMjjKCwuhAEcfcq8XB5Da3idiuqUEBgf
G3i307ncV4lgz31+S+r+TRNTp1PV31kt3+szOWRyv4O0radCKlnPOz+Hyvog5rcQM3yw4tHN0Fuy
8D8z1by1kIO8f521+zxeDxYs21PV+tFNzwnwrXprBjX0VRuIpeXNCgNI4mRSuxNMGCXWKNQLcN4y
QMgB7KKhN61O7CZHNxzZLLXGMOsWTBIHyFpu4Gy+y+aXtFldvfw+lobb6vm9ME+2KcXBKlKXjnOg
x7E3ZOJJzH4alQyhVMvOUs2H9fquNCW/ErK91otuU7RenmuRWI9BnclBYUHWT3mQZ5DXqso3h+ZB
UOVTkhjOSJ5lqp0UBfIHoox/w+EnW32UInc003c9eDakBIZVcKbZcsRqCNK0cIT6PVcOa3ISKSTc
DF8pfyJywE92cAyhDcXidc6/iXBcA6xKVBa7yCovobItUAVQNAg2x5adpFMEeTCvk6vneXlM0JYd
SfctHtP9YjbPcxb7bYnc//r5+wD6fN6emihKsN7RTABCRFZuMW0Fa0pak9zT3nDgHWh3XetD4Oil
mPKf1pxAVHbNZRs5NIDzpXzQR9FV05/6Wjq9mr8TsXqTlQVPD8i0NVOoZEU4JyW0KnDZy2t9KEQz
KEXpNW/Ht5E2vd2C09YDrSsiIdKhNgFsU6Lc0FJ2kuSRTF1kkpsF2msjuUWN2M+F5lD3/RMKwYUX
Z9lRVNobkFMKVx3WOxQ5JLtZYcZJc+SdUu4kc7snS3GqJ3WXTRCMk5rQ6NRfFnDI8vRT7ughM7sg
U6Al1rT3plA9kqzy6dDddfk3IsCgPU39XmxH1L2GFbrZpqNlprskiqNkA+e+vniLWKJqoHgnQgaI
lZOCevekWR3kEOQADgAuaBHO5nc0ugDkOJnLyxO54zF3Y1KCxqW1qCR/vJaPlbuGs71Zn+l+G/FN
by8l7ufTYy5JfRIhHLJgest4RHpFzMLLh/sqrnnm3RfagXAl/3sdWU3pFboSejdbJFoR6LIsixJz
hpKe2KVuZ+b0J9V+DqK5uGoh/LDW/ZihWZC3t03xTqB12NTp9t4Ub3MrVtxKxFOPNHY/8FKfi4Ws
85/J3Ksl3n1Vl5lAepCIDFliDw3KLnMJ2GUMgsqilW4B+NnS1sEsqF5f1rpN1IpX3r1YNDn/Hcyl
BJVkiK9W2AYEURbNSlt8sw7jUwnVtHAGq6N/7O6t38pbs68figduZ+9ShmZBFAZ2RQYQvSytjo6J
1VrJWmLXG1BG6kN939wWHuDUAYwMix3QUvWEUiIv27gEVEc3E5Vt6LzqKtgLnx/7eV7Gi1xh/VMF
1aLNTmF8msK422/q6uJx81FSeZDOy4v9Z1D2EW6sS2VWOfamCKU13L1A9rRvoCrYiZcF9LY8lrJd
o7z+At9DqH+l//yFfj5n1uk6h85ZWk8YHp056E0KIFLsUsLzibyE0vo0DLOlqlmaITKBpcX+1fH3
e9MkjncaTLWlO0zPuvsw43Eax7wfE841dvlgna0x8zAVplgR6fgRR9UAjG0AG8XX7CgE1T7xJU71
++L2PRuMeTlqtSlIeooV1bsfbRJRObPz7u36xXzplXS2Uy3mrUgzWUsHCxOC6tMAQYmGK7N3+S44
mwb7VhyGBOaQmMbgUm+FbQWU3d34OHiSs56aE7eKz1s25uG3tmI9DDp2yCwdjWgr1W4mf1rry1H6
JvpAwDh87QDeoMyFV2Vqo3Qoq0f98GNpn2Ywgvqcc4vzxmCiiiiqMlhP+FZT/yLW97WJHvTD9e1w
+WPJEkhX6F3LusYuXrZACXWCThTdw4M1RC7kQrr5FopCvhzGnsW5UC9HyrPxmHUb1hgF6x5zyneg
MLxvD9zasRwkoVBR3clu5vNwlhf7W1DU/HuKzDKWnbWaU64hUAXCS+WSBzjWG6fJU5zOaVSbOHPD
CxtbWPic/arm2ZA6Ux+VU7xetAyz1CLjxfDXsHAaD9YN/l92xLz6GW+KOnP/a+KkrqAPA813gjn3
iFsAoOQAAp9NuAKZPAJVV0QaJ1xdQmF/miUTmkVc9LTv8PpF2g2tz02rBoJ5+ywwkPjJD0CDw640
cXnQs0t76JMSFjPbQllpjRc5Xt3Ps4uWTGq3JygW3+pR8ahAFif1ln/qY/BRzkfT+m89NWauiqnk
pNVwTsyTEI06bCmsb3OIp9o7CrfH8VY9JH77P9SCPk2UuX3GZa6UIcGgQoiEKtx4v+axfkFvA3jk
8lvPU4+/kO1+Go+5gGKjM2YtxsIO/Z1IOuhmk3Qn9xDignwcBPoEuXoS1eSYWjx5/g8q39mJgTq+
JksIP7quoxAssYblQrpADwFa5lHRyc4Ul6c5z55bQh2iKlGX1XtZJsAx1ovuGQUoT+gpkT53Wu1b
ltz36HpVoKBLfeaMQm7jOMAkQXQgp1vQ17TuXD1Zbb2CeJJo2TVkQZGjKwRl5uVdam877W3pvCW5
NempRZ+BND9mhdiWOJ00eXYarXk0dAk9rNlpBVB18pu436n0tQLgw5p3s/yUxNAOk28Q3AIU6n0D
FiHjktzoKByUFE+vFcAn7aVL4zBLIbfQw2ZO5qG6WNLmX0sI6V10m0TDxEw+J6H1MtStNstKpCyg
s8IjAniRJC5C6J2d4kR2NfyyeiY2qYkvyY5Ca9eYAjUuHusFdVvll1Fu8Jb+ZkGbMaXxuwVR8aLa
cW6c7aR8+dJ/fiZbcNQ6SUn1BD9TmA7VzoCSs+VBy15FjTjQYIfOfRVs4eDagEy4GPJB0MZxUCJq
WCd4nwDPcJjM2i7S2olTsNDa33pzTMm3tOc9iD5y8GtjM2GDDFUiZaRXosqQX+CE4E7lUaGpaxSi
I2fFfm7hO5V29NWUilDV6s4eZwAPml58l5dHk64VoBcGyLbCkrlLDlJzohh4WYuQQy0AQyvHR9C9
98vykIgxBI0fS7Hzp6b7Ubf3qUC8pj2WS+3UEgXhTVztnJjElSUaCkYgjnuSA9ao1esR5QtKjg0t
TnlyL64PRDEe4IkGjzMDfmhS+bhQ2bBjyHStws6gP8hY20r1XNNfc387tZWv6nfT8j2tZVuaHo3u
mJfPqNpV6SMZT1s7ZjFGO1dfNLDeBpRPBgt6wOZoD+pkazGqQ3AaIjg1FA3MfJCdaoRohCK+tF0N
KN94nLXG1lKIXckAxZReLom2Hpfe9a3J5Mb/OUAWdJM1c4tFTG4CSRaqFlBFjTac16aQb0gv10dg
3xNfhmDOaJGMkrA02xDBZoI9h+SwWaYnQIQTrt4gm9yxo5lMGhIbtJ9rC6MRxVktu9mpHsB8bqY4
1kk4qf5w4h02zhKyCkbVCjsXCqu8CMVepxHx7rf+3UdixYqaqjerCeoHUTKWXic+KRAB4HwkJnv7
smzMtbsKkrAmKlVAOzfz3absaXnUr551xZHgRMhvwmxf/WuU+HvjseJEYwYFIjHHnLZbXgqz4L+D
52y5/LVhtvfGeVNEk3tJELEdKl3wq+7Qyo+GuReNNchAceYs4uUw/2dOzCsws0ZZ62Us4uBKiqP5
fWC6SCiguOn+N2zl7WxemxvzjhkVpKIJxRLGQ+NmdQ++2N0A6tbSg1YLDadOda9PkClBftkkTLCg
oiCnsYydXkroKxvgWwy1V1vvef5+fSBezGCLS6VuJJ024LMNvvSu+JtCtOaJ75sWXxXwWN8scpGd
F1tVGuohFksdo5XEXl+sBy1z5y6UfNnDk+IXit87WtvDb5S9m9JOn5vnNCxdvLAjLtGSE0vYAlMH
+sDaAmYYFQL1JuNeV2EIqa2uolOXKJ0HIrxtti9iGbYwS5iKBvAgqJXFwtv1D8A8wz9WBLwIBbIk
IGpA0//zsakz3chMEzu5b24sFPgWRYeoM1eZ9tKGOh+GOTBknTJDTbbPjLKJpXmoFA9T0Phz+D5D
J8FL1CO4xIW7cAmelxb6fGTm7NT9sho1ekZRVSBp3G7igsPcuXQ6z0dgDsuSAQCRLDgsE8wPiiUE
P8ibtfZe7MRDA0OWbFGd6x/t4t13PiR705LOSsctiGvR2p6K+82U4MPauj1tWu5qyC0CXwqvZyOy
HIR8aqRpBN8apQ1rvQGyLE785mGTVYOAPLSTYXtpuluCBNBgE0y8XJN9jrP79EPP4Sy8W00LkNQW
cakDgYpnOOlA91sLNwX7d9UClhimvuQO6p2cSMg5HyxVdwHnfNBTfFwFCtEEShqWDhWNgve+4exS
hbmVAcClWP1tlza13aIXKDac9y9vhO3/ZwsoDoQumYQR6rlz1lV1TR4unLdUTCgBhiavUw0jDCO1
8Xa1egOoNt5O4M2DiSRT29LWqLARId7tltDTXjNef5eFjXzZbEzMkOtl0gZYC0VZu3qjLtt6dk/i
u3oT/NDvsw4sxxF8nzY/NC7nZDNVir+GlvHMRZ/HAACC2QjULOVGGxslMiIUf+zaSU5agK295wpj
XjzRZyMxGwI+mvDlEcftc8HGahYr4AlgS0CU9wpgOG2CX9Sh6xtHEaCrrxziBDn8cDJj+IyVWq9C
a0TwLWSN1xdAvbSL4LIDqyBZVRWd7a1bpSrr7QJ4sFZF0NFywFBxaVK4EuzW5B6I68Y1q/uu3Wla
BwLqbmpDU6sAmj0UXecYy7NhREsqOGJCwnXal+iiDBDZnTw45Hhd/jrpqOdVy2s30W/6KvmLCNZq
T+y072EFm3t5Fe9pKzviIu3xPjwZuXaAl1dnx3WDVAvPXWfN18yJKdB88OwKr8+fbQl9bICz+WvM
s8bMpn7spAHMyXZy6vxXkybRMDzWVX2TpbMr0dLNZCksrM5Orcwvhtof6sJrpgWvxqkO13LwlflV
ocH1H8Zifr/8MKbS0M1mlRVGX0VSB5i9Oe9Mo6rcYY6rXd1Ds7ttf6YmDeLWcrUaYpE1mhRxJTwQ
NTsMwH5IyqlLUW1LxoMwmja2eFo9EPMmX8pd24N4qMx2D7EHhRr2qMghDCngJW9L9Yq6DTysN/Sv
WB3G6k5LoRcFZRReVn/hIldgZAndNdNUQDZiAlhqdbomNKYMj3YFBXvdNZ9zyNXIfupu3f7lWBmO
/g3kOu0NWEAICHL2/oWt/2l8JrTlA5lQ5NLkSAelL3/thzsAeq5/Rd4UmchGdGNsQYSVI1rAHjQ+
dtN9JQBPmndOm6GjDWLM9QEvhOtPc2KSo3qGcpQmGXK0FvcVfU4Xk/PVlAvvy08jMLkQzGNzywLY
ObKwEy2xApr4Rp4oHADBggKbsetfc9LvpGwKqhpTLV9H2to5dllmflNyf16+J+vDKJ+mvLQzHd1t
ZDfDUux7ufNL4ThCnnsgxVGaRSjoWvtUau67Mv2+JEjc+19qKrgTgGdTjjgp0wxArgoyPend9XVk
Idbb8VPgdId3gbbxmT/0Bc/ub22K82QdBCkaG2fZm/vkoOFegpqH+DPHs2n5vrn0buKSbe9mPXSN
0f9xyImfUF96sn36JcwnVcZGzwUhk6PNH7i+l8IJrYKNOzk9VQ63N3Fxx57Nm/m87bjk1Mx6OVKr
XxW9JclDNQ67MRbB04ALl+QOuP8lpXaAUXDWjNqkg7zhBOxlsRdrxY2L05jwehdbrPv0IDcMGMGp
kqFC5kpWDOaWrhND0AUyyFHbmJAKM51JSv1WULxWwteBVCWpAfzMvsUS6H9AVnD2/JdAwQzPXN0x
JJY7mrc4xdMb7X7FAnE0i2c6+zULYkZhwiGI1JYJ8yY5qnviSMl3EaA7OIU6OZICVEV3xNhL8bcY
qEkBd+X17f4lbDBjM6FQkLU5l2sssLlE8wLyDqBy10f4kv4wIzCRMCVr0aENM0WCCrPFModz6J08
nqyhDduRs1++7GFmLObEqEDrtqqJ2czrrTUBSJo9iWLuxHN6TCiFTSiPoMPbIMyhqZq8nJK+RNQt
vxOAIkUodmZwf72+hF9zlc/zYkuwOeCRzbpgGGjiv/capF0qGDLHUHd423rsUNq22yPddd+Ff9wn
tURmbCYdWQULtf+6HFFRgNsUgEF1AKbhbjiAEu/XPtwWtd316W577sqhZ4uzQyeUsjhsOwaRtzYn
RzcFX9afi4JbLuFsTlY7XurxsCmkzoIwln5X7ebjGLQgqMzYobZyGt31WbZRusrt5f76HL8Gdyyr
DDyBDFFSCGawfqfaiOpYvnQj8ASo4TsbJmgTyl+d4ab0uW+QS3H0fDQmxFhSOabo6llRR4F8ah8n
OYeHLcpA9LRqoyPAfQxqmTlJ4JKW8gxOWIzZxxY6H50JMhUZY1MGOBuV6SSkJ3kOFcigPmWtHftA
UHgW9YqogrXvnXoAtcn5x/kes9ZMCNJJk7aTlEyRJff2mkxwWxOdWnv7l5+UiT5FUxRy1fXbSZnc
LExhXwlu3Q4ET0+45QJS5Aun5HxRmdADJl8zQUNchjgG/LWdJtoU5NbACCoPYY5Xnrl0T/wZTWbp
3UDlxokqC2MEbQl3bcIYhLp/tXwyy21rWrKQai2siN7pQRG2T/FjHKLB6OZeEv1DkjGzJWHw/blK
A0mOpu9gc45qJXVXbP81B73B5Mp3bl+BjWXn68YkMIlYKs2q4ytVx/pmuRkkGwKePrSnDacCGQc3
7nDT7lDKwzMH2HPezmcxPV/myRx8aB/j7s1qLKoj7vu3LKzczINuqt9D6a+5J2ET8LYKb8rMaW+s
wVS79COyJaESDiH1NwFHXky7FLrPV5Y51CNMNaBRiR2pwa1cQTmiI3ZGXsYY/aEsvL43WY2TL8vI
HO2ubQWBqpjT7Ke3YPr7HYI1EIK48SPqGvv0pjhm0AOrE6cIJkf0tTsj6GzsXNCDX+XFvf57OLfH
F5SG2cWZmRmxhM+6+u195ZcB+vhO8rrhFHkrzdtELNgCxcZuloRqjDYL1fGe+GjC7eFo+gppF3vz
KSwyn4fPupQEnH3ej6T57BmmSomYGSM+L50h6URODZgp6mS4U/d0fS23E3DlhH4s9dlAkBmZyQzD
n6gQ4cYLcHdCb2qNNx2W+8juoI9Ow/kwUCtWLIod1EORonqVwhwlfet77o83BCg72EzqNoArbhbF
Tr+vYC/KyY0/WAbXJso8ZhKlNFN9xXOy90Snu0UB6JC+N9IGe7vJPt6V1l0eTr+G0Z0Km8J88n9Z
aE3RDPyJGgsvRAyWZAhl4npcVI/OO6NYvW7m4MlZMt1/1vnPKExgh9u5UVQ5RmmsN9CnuiL3F1Cp
UVl+FiAJZiwFhTZhAyHpgTO/y1fkn5GZUA/hSNrEFYiryhjvkrW3JUiuXV9C1njyy+yYb0isdBbT
NIP670vxLO/jYNo1fusInrzTJhc6S/vplEVjuN7+y4GZe0So2n4o09KKtAjEE5BzF1tx67v5YKLB
CFKcbVFXccTH7glQTS6W4nKs/7O0zJUyiF1cG0mP0VEJmXYCMODfYFWBdnlQ7jYpRLJfDuSXmthA
+Fyf+eXw8Gdo5pohyppSiMiO0SSpPjUkmNgVvgBPkevD8DYPc8HkrWWsUoNwBz66i74AnXLv+ggs
4PXL3mESxgZKgbneIhWY/DhQRmc+SpCaLvDoGDtcYbCj5KvkcabFqr+TQoU0Bdrc0bKHNs0UtU7p
CM8r+CzCPj9kruUKPmeal/Pivz8Yy6at0pTqpMdOTZ6T++q22AMY+JTepCEEM7maA5zdwfoq6vWs
oUK1xTTUygwrc6RJD0bx1/U5XVxFRYOXiYxi+RdLE1MQ8knSajWSerIvqejresWD1F98IZ6NwRyx
fNR6XSitMUok0W0V5SEh8u9Ob4PWSiF+tUBxv4YaKGwsqPUG5lxwfYoXF/JseOaY6QTS/cAQWZGk
Pg/6SagBulnvr4/BW0bmjGVw68mqHMvYrpEJ1za0/ziryJsFc8TmBgZ/JdRF8QLU1X0M2U1TK9zr
s7iYXv9ZKfZIZQY0fttGMz/Y730whIOngmXBZQNwVos9Rx3R6pzo6hiVHTB/zQdnKdlqIw65yW2U
Dg48/UXeiMzVvZjESGNDHyOzGm57lAJWnvs1bwTmio5FaRyGXrQisfpV6A8jmhDXP85X+MRWajj7
OtsvOEvzeuStq5gKKdwr08eW7MltjyKA4PVuBYEk8CXbDboWEIfni8fZeqzhVi+ulTnpvQrTF9OW
Dc3LErLTeMSvi7Xq8/kxYSLLm6keFuzwzUbcVnty6Iv6SIxvednaZjnuabxP1YeF/pzFbnd9cZWL
acDZ4jJBQuy7rGzVPLtrYzRggOeqeuWuEpp4L0BPHxpMC0iiyw6dnTu1BGTfPDaD/LvX5KCqpJBC
+kgcU0cTkAGmhS9p1sOMOlgX3yfKo6Qlx0aC2LKRBLqo3enzsq/X/tCu5EXsynBcs+eyL+EOEQt7
RU3uoeVtQeowNmy94SkjfaDBvuTqiiWJkqzJmyHg520E9w5dmVuEQyiljKC/iSdF9iDUI32LgX9E
kfA5tkt307hugcdpbmIoUUXwUsK55L3+Lp+ZPz+FOZVzIVsaRb8Y7ejJLttdu1Deobl89/wZgjmW
lU5QO1ONFN6HpTPm5UEvSm8cY2ALAlXeTSuYKtTwGr3w04Qnl3s5pz5ba+bIVrUhJepEVQRUqFgU
9+J4VNwc1hMqHGf89qjtYboy3aDhmXpceOJ251z70NuxPosXQ2KkVSwuFkoKWeZs1KfUBd9aaOGO
Begk/JNKX2jtzgGoTnvNvl0/UZdzwrO5M8c5KVbYI+itGiW/yW7G7A/5gwkrQjtu3RVOxjYUzxKH
KzN+uaJwNi5zkoVmWEUyYn9D92BfIG06tgiT25K3OyWgroBaDpfD95XbwgRnJgGQuykzp+16zo8z
cmC4Us8hXGrBXhjQW4YkxNOyov4PXVVcqW23V55y83aaT03Aoz1fLuCchTImU+igLFwXZprBeyQD
sM8D+tdvGq912x3xNkWQgPOltxX9utH+ziHZFtK0DLEl6Jh755rBAr/EtXE1wdlc2I5bJXL+Xki2
aGLZeTcT72OzmLsiFjsKm830blPoVyHjDOqFa7qqnQkwqYXnlS8eJsO7PuHL9+HfMeWLL8dqFdBV
mvCtlQSUFvDZYbpc9w/XR/lAA3xd1j/DMOe3VyCJOY+472t1fOvbX+lCwqRKT9Na7ce1fACOKcz0
6RBTkIml2yx5SCXUBFWgqbRkPogLfdBiYVcvxiYqgjBvFt+1JHMHrTu1q3bU6+5ujhcYP+Xveifs
gVrZVUP/c0QDfkHLZNUFR5kgtk5RMc/1o1kJygEgUqgUahBEGVflViogCTwoa+4siRo1euYv4/RO
RqD1M7NcINvIA+pyrowPhNNZUNMTfaJZMqqRpeueuLwIReleX/f/5/z8WXcmgAAXAOgawZ7qPQUu
4dkePtoDqpFCgO6ZaPMuQd5uYiJHoZXSoFaYkZC8GeK9oFW2vnLRxrx1Y4LCWqvgg4/Ys5M/HBc5
mB43jwloyu/Ul+ynCj4uPy5wLiDWMKSXoUuSA40D/xpobRxnt7tFPdIReixmbM/Q0sc94DdOfLPw
dBE402XdQ0xaDuiZ4+5D1II/5i9l5YAbLjce/1wzrDdIXRSrMVtY0NnXq99CbWeHv6RXh9/Kvrgd
bmSfrE4vwye7c8Dn5u1SzrZRmcQmS4GnodvtnqPxWa9BPTum23jqO2wR7bqyu1+9AFkBXgOdt7Db
//+PtOtojhxnlr+IEfTmStu+W36kC0PSzNCAHvS//iV7I1YtTG9j37eHvexEqBogUFWoysq8uH8A
TJUyXXyfAF5QfVxXVsVL2a6Hk7/v3xldemEi7oV5zkW8pPrkvh/jl1TDHMUgdWDdmkMHV9OjpvxC
aX2qUsWXquRhSlLPAOIrV5O3vscUxqxZ9jjUnED35+jJOch//TImpbEqUKtoNfacempjt+vINR05
SN5ngOeB3l/UIVDvwuAgptshL4YExAevDZdGhvcNGAcFntxmBn7VOrb5oxjfd8PP2x7wejn/4mwz
LqnUhwZ0sNni0VGVrKdZsSUBuUQvvDbm4Kdhuad0vsvJHnmCrYJIUdKMZ00F4jIy3qrqQOp3XfvM
kszJlAKhgFe1lXmuhXFntdLrPcDLynFK5a1R5xBL0MPejpNsZ8bKug2pg56aE6q7dlqTJMjaU6s9
loh+CURLCerMMtnlCbETQHkqoBXkdlEqM0zc2JdZe50ExD30EnL9XjUqXrtk+XU3IjuLD47qKgu1
5VmgoOZs/NB/94ldOHCIp2XyLHUWpkNwE1U/VU+u4VhqjKZRV4VE/Of4PL+rq8LhNZF4UU9jnoUm
on0jk3Pa3Luys0yjxH6CGviwnlb16vYJ43lPjXn5Ab8qkBCsoEvv2GnNFcjnVYBklik80HTWOipP
od06GngCf5Y+v5H8JxTz+1XWGPc5jJpqTZYW301IHGOHbHCBg4WjQTjIA9gAPQzqA4A5Bm3kLM8F
fT++DmBZO/LAkRw/fqZRvPB2E4midC6w75FwaMuNVT9jIPn2bvNMLP9+YaJR9RR8WovPHgy3mzYt
uCBV6/O2kT/nmZgdZZxja2lQPgKxAT4pal9nNNdePek2XlxBe+ALSfJWxXpBMJpJqQZ7lvaZxyjR
FPivfr+9Kp4RxhO2REvrliCFmaK70Zzt2cydGCzHt63w6gQa484qmg1KOCCwxLKdhnaZ290bJBRd
DNZBBbbwqqfq3jzqPn8Xl69ywxWxRDBCNKt5L8MVpe2Gtopt4L5JhWP9ur1Cjr/WmX0kVpFLuorr
RnLQUsmq3yV7KiSBIILENbYCnVTebYv/UE78O1jrzJ6OulxWViR3eJVOzgJjggDYTgNgKt7wED88
58kWzmUZAckqE+ziOj1BDWcFqkd32EEjCsRqPFfN+WRs9RypbTxbqmQeqfVQo8AwFlDB6BKnyGbe
ueQcf7YHVWeCoeihhNZhvSrwvqYlkhxoqdnJSQlQb44cTLIgYN3+dOcH9B+H0gAlvQ6yOgDlmVgk
UXHSpVJUj/Ld9DsCkj+xm11H1tYnmZ3kno4uoiJeEUDOm+7g161XPproOppO+g4Q++/+fa6dXYKp
q9Ce1sNDzH/bXN2Zi5/IBjAFJLrlOKlHJECgJS4DHfWOMbeRhUMBwY4erc0IKD23qLf83Vtbw8St
sM41LUlhdwECGjIkCRziLd9E9IVuxx8avZqqXKyTyffrsUEheRjgmdTcTTHyWww7oj1bGFBK3g3Q
gWDMgHdzrzqLC5vL3l/Eq3C2EqgQwCf1ULToowA6ybNLHVrbFoimI9nO13QXNi5UaJ4EpOC3Tx/v
yzJxrBNj0QwxXHmkvexIJHYlYDsKXh3jenn0YpFM+FKNopPTaQSk40G/Sw79boHphn73AzxjC5M2
FsbZ16vPhguLjA/uiKpOQj6qx2zWXK071YAn3t66q2By+cIE43PVclJSamggRIL+I6SDBugGatu6
fpjCD6q+xPPjMIKXpQa/ylwHpdw7k/5TAKi9hUJjE4Hzx/jRYGz/v/0sljIATEcqiQSsfMk2hU/z
t4FbUwU0ELylsFM+Ss8DuBNRzMO7mat4fT0z+toVlidAHWsDFPiGieiQH8h2XpluatjjpvciR7Sj
IxfDdzVCXBhknJOSx5hvFZv6WDf52hBrX4zoS5Pcpf9fhrW/gB8Xlhh3lLZRRmcwj+NFXEP/yCcb
wRnv1R+ybwDiLp27Rpabcx5QnJPMAtz7bEqlusf3NCLLi8a7JuLdlevN1ouFMT5IVPSqMwZdOYoB
GiilbX2Cibw7SPh24IksAhUq10APCy4Ph8VbG+N+tIy2BemwtiaKAi3b57Ho374OHAfHapwlYtzW
mQQHJ4I3vbfuErnyZOs/GmGcTV2JQyNkCOGgCj/pyr5C6FBr4+O/LYXxN2bUqHETIzrVZF1HkT2l
983weNvG7csksfD0Csgpk4Ip6KgPs22O9THs9lmlPJrV6rYhjp9AXP0e90SwoOdijZAAdaHH4b0/
JrhNrZ3vrMlu38IDDzXJcdcSi1Sno1QbqdUjuKNppWMckWyhBEfe+lWCsjAY9EHw2tglGD1AD85F
Uy0R7p9TGYnVFksmsdBDEycdkOe1OEJVye/6+yV77h24xmxXg3fjNenW5ZGfRHM3e7mHF0kGzXsF
5FPYbLN3l9R2Id8otvkPYW9sZHuyeewb1ysOf3sUUHh9NwhlGGHq27Q+Aw3JatBcMLjrRwXmVKjv
7eaV4QBnDkpKZ8Rk8rwh5qb6Zck+Bq2bp+IXr+9w29FIIuNoGtXIQh3I82PSVX5K7iyNJ9zHXTKT
4xDZJI1kIlkdHNBdo8YzeZKb+VEEIhxbam2yR0Ln9ktH1G/usrvppd/nPxtwjfHK5WfKgVuHjfFH
XQ05MqPDLW5dctA1O4PADgZfm7VwDDPXOnbU736LToGqm+pEqzj3FejqKv4A5R57eKcoh7Ursk4P
2m9IO0PNaG3Vn2hulnZVeBAjSez+uUNkMJ1BdtMDLUEWqPo6tMJ5S+H5I8bnaclQWwJIG46QIthV
KhrrGrGbgrhhqnESJ84NZcH5vRA34VDjhgoAck+fVP0czM2Y3BfR79uuj2eI8Xxd1ApUH5GwNMCm
ysonUalX0dJvkugppDonw7/eNf66iufn/MXdj8p0LMUlfzjDVenakt16M24Tp/UKME484zJSJIK8
L8fzt2efdGG3tciktbGFRFByG8UeNtH97BYueQPSObNc9aH9TXd0nfvTdkHq395j7qoZj2d0ViUn
KVYdPgH3Q57QtBZiFw1z38LCVeU5CgPxEcVO3nYvX+/G3Tv/sItlK8ncFZGBZavBuNO2Cxhj8Om6
30NliWPr9nNVOqd1F6ZGJVFVYYJTW0xVPnQ5AnKSV//Rd57reRdmNCMU1UzDVjZC74WQTcjKwr/9
ua43YS4OKeOxzEZIZTGG84zX8w8QaBCUN1dmgJPzMNU2uDZcLXNFZKHzW4XKIEQz1PvbP+F6WfLi
JzCuhuaAVnQxlqkGlRXQHPCOcCNbZwb/BckyArJbBMgT0pW86jjpECc+nffnYo+LZmwqzCLVR3S7
nlT41hhKMJwF8mwwfscq27oxCqh0LpRm0qMSosK7Ut0O8wagLbHIVgTz6J77uOCZZd5nYDOfY71S
l8a46CQrCrkde/z4i/oBsfGh+aWkHFfOM8k81MoekL9EwW7mS9GmaAXMyivvnO3khKZzPnDxyQY5
lTNBxO2Tlsf/KpltLM0VvAhza70HyqWmOL8I+RQT1/FXX0f1jHq8MC0LBgDFSx27R3nZHoEqQNXc
CT0UfzMIlYP22wOfpIsJ7H3l9V4M1hvu2OD1rtbFj1j25+JHzLIVgj8WOeW0EY7Dc7EjL/JG8SG+
NDqGR9biw+SPz+hTJJ9Lm4+z+8snvOFmz4OGF9ZBZtlpIeSOkG2ZAR5D2i7xBMDepI2k28vwns4h
zbs+eHaxXsZFJQpGQCe0Sc91lZS6oRzUm47YBB1LAWo+4Wf1HJ26tfFu/AIErIMY7H8s14GL4/ue
G0KZ5ZqE1CHXJnfQ4Q6L2QG3GKd4xvu2LHneKMmE5suDFvj7yTPU38MIruEzttByKOZ8nZSsx+Y5
loOsDIwiyLzI5+p9cK4xS6EXKShIZtI58Jheqr2FLXU5x4hngnFOVSRb5Szjo1Jv8JrEax4Xisfa
pbskceMtffgXGQLHcbAwPnCO66UQmaBf9E0oY9kZRiUP7RoFfngP6mbhwyJknPi8O8Nb6/LvF1cm
ThOtTTqslUy5XcYFoLBiwNlPzrVUmHdf1mBKu1PrGvvZPUvioXhdnppLe3kWV1WEnh4XkMnJgliQ
XGfpBujq4YfUADs5u5bggKLfW7RRzdZZkL8L9YS27k7Ej0DM8spZMiedV5Z/v9hWGmk1FQU8dRex
LdXB40kf8EQBvYeBOCC6xV0iQe3w0BIXSCXe8q/DdL7cksK4pXCGkN4ooqxhvnUIAcuPSE/q3YSd
AEeDac/2sv8Y+jUfgP7AxBio+WKuwiPvbDGOSaqldlCXN004vo3i6BtzzymDXm87fi2UBdjlcx/F
VEHQGxxSI5FATRLcSahoG5vpUeTSsPJqJiyqrkytJBlVbOxZbddRXkig7wBM8ZtN7FluyMkn1OVD
3YhoLMauTsIEwm2wlw1Q4pMwOFHZcbMnAOeE8xuZT53wUAPqNUHcRogst5BAFFj8whSJqxov0LUe
yxLy3JM/9NtZw+0O4c7MlVaTII/vc4K+A1jflfEgSkcj/NEamB2kUAkZfyTiUUoOZUocBfPSKv3R
689ps061xhGr8WcvUaeP2vum0t2+wGQ+1Qfw4M9PnIvE8R0syG+G6kQsV3D3S3464vR2v2IMaUgb
3Vc/+EWxq27YFBU0ZxRTBX3j93srtAVEKSbEuEYtfxQg1zfbCYQm1qosBk4+uni9Pz7tlykWAtUW
8jSYMYrQWh05pgoe/25T/v+lHBZMyoUVJr/v9axpSAkro5+2nuzVQbPtN7OxUKsF4UHgzOhdfzBd
2GNi55habTtYsIc4Fu0xdbGUu/C4V9EXBvdheYp1uzgsiFD+x7veUbwwvhymC687kyyBiMF5sfk7
HozgHgWtW7UKCHhiSooV8zzt9Yn4C5NM/CRCKI5jjVeFZGV+HqnvUlFDrNKAMOgJciiuXE2BqMbg
szM5uSd3tUxYjUSouebzwiHrDJ4ALID0kaNYjkJceE52Bzv5uH0br3qji8Uy2X1TTkKa5bgd0AY5
pOG2IKIdxqJtUMUv6R0EMjh35GoEuTDIhNEaSqTJsMAghFL5kcKHRZno3F7T9T7XhQ0mVjZUiMde
6BaXLlDPAF9T5+hO5LUhVKcQrIXaMVAX24fetOJlXzwfwLgbZCiJEMo4sIJU3IeZYkeqdCgJbzr9
HJZu+BoW4zSDJJe0elgdTUMSfUklIFl9yiXyDM2SgwkK8+yjIx+muYIunCdPHbhPf8cQvrXMZKU2
2q5IykM3kd1YBhQOmPpTk/kGdNnbmTo5hLYlE0c9UuxkOEx15ltDvo3pycr6VT4avpFsxFAKmrpc
mWCFLkB6SoE8nYs8SGeNg/XjuHB2us+Iq8zSRpwZRTR+guDVUPZjqLzI06/bB+dMmn1rUxlXJ0Sa
lchKXB+VdLjP8+ogGL+ESlilxV0s0XVXHtPmSSlOg6ViemRcWwJ4saS7pu1sQU9cRb7rw9/Y1CG7
k0RI3qRviRB5NWbRSvIxGbWtK7Itl8Sx9EMx/Wwl0RHlludFrgbYr+OvMz5TmPSmhX7imcPI6dft
MQYDZ/MbdDfozINDgEf5cL0Ie2GQ8ZghtKEyK8GZnzs720HldMHvCF6xJbtyBxkaCeh94vKaT9df
rxdmGW8Zq31fDgrMUo9Q3wLBfLNq1oCcAKeePtPJjw/Ih63Qi6D5fNYj/J9Qaxe/gPGeeJI0obGE
RkLaXTaCH6KGhg3B8y7k1bqu950ubDGOkygQwO5EfNUoA8AaJXYf5HNQYSMehI0OUQowtexL+/qU
bZYJCS22U4xoVHf8uhTPv7LARyWSpDlZfHgeqicjAjPOpAc0UgOapkFUFCdDWht16KjW6FbxM62P
HQjkKkmw2+h+Mjne4XpR+WJnGJfbkBG60AO+wtIGy4COm9AGU9HcKmuoIXf+5Dfv1JUC0QcaRoZA
wP/G9vb1C1ioZNQ1sSmN+AVZXdlDft83PD4ZTthk8ZGVXs1KMcAzIQnbADwP6T3VBffvRvKawAJg
o3657Qt5BhlXmE4EnNoELz1Lpz54xz0y+LctcLw6y1WbUJp0aY9TJCnpqpNUtxGmjThI4KT5jyns
WTf9IotMa01ImwyLieN4lRLoQebWKi4kRwqrvRjS51RBNwD15I1q5J2NESiQPoJ5NZvfe62It7NY
6o6p5dSW49q9vQ3XG2gXh4dxY/iLU1ObVoXj27v0PgFDAMSEFwxXeKy2kMhzp3WL/+VHLzyOK072
ZzD+S5sQs9vlbSQPEAw3RGcaXpUkfuxBdUU+JFxYzloXJ3UjwBqMEwMntmklRmuB3k+fbNDquOqv
zA9d1VUwr7BGols+Vpt404Buk3eFOGGRFRqTJozyzDEWqx0r2c5mXwG13zKDkpOdBTqf2ONxTnJy
QYNxTLpF5mzQUYnL2ruwyO0UOoCSxRsLXP7KjT1lJ5XpVIbgd8C6lDzbpGkKsbh2JQzts0QO5iIn
ST9DhZfGc5bGopkFI6wpzXTg98mDQB96DeO6Ea+VxVsZ44PauR/ieAmvshJgKtGLFNHJMAOOovVK
03eTObtZPfJeDxzPx3Lc1lIXY7LUBEHoehkZ0iS0drOt/NqgxWL60wq3AkMzty8Gz+by7xcOatTD
EYRF+IZZ3Tx1EB6Fht9tC9frXF9uhhURiOSMtFKLutPytsTGuURFdNTBmTDtSr9b/W9cCRcGGedC
CqsyYxEKNdkufw/B2TvtE7Agth7YQ/+qFvxPjfILi4x3aZMyS4Uaz2c1QJ1gu+jHLeMlvEY5J3CZ
zPNSnqK4E5aPJVXZpmkt9E4eJyv6AJUWz1/yrhnjQchEtbgpERtQDD1QLwym/XBYSr2qSxdItVrY
/DkySeaskMUWx6IiQ10AurBhPn+MnWrYjdlZh0zNBOidTI5aa17YjPfdKKF+mDcv46z7iZ66+B9g
YtTk+3noApWUe00B1IhG83tXhwdr0N8rVLGdOSQfqowG4kQlza7negzEVkgDEaJ1OqRzEvLY9pkN
xbxVPKUCSE0mDN8XODxx4mlG9TYq9Cca23lQqNK0KuiUuUVo3QvdeN931UFqCpcCrK0PBFMkil13
J0nv4CyErVq3Ttfm72OkB7LYH8Hh7yTRsO5NqMamzVZQOjcX2jcRnpPmPyLrvRqgDJYXTiGccoOu
KwpOZh16M5tZ+A2NU8fsT1Xng5t9qh6RX9hJ+KvSXrTiNBNM975OmAM3u9VAjlYWlOSooCXf78qm
sytqYuBglwmx3wM7Jsv3yLrcRirsvgNNnwhZ0uFnXqVOPIGBFuhqIwNkYSdM90nygFe3n8P3To+Z
BWh9KNiQG7UzbG6EgdA58ov2EM/BXL8MTepmKapIwl2tf4R4qWPYQvIxA8MD43AiLIsJl8xRssYe
N556EdhdnWEPXWr0hEiP3gya11wRhqvpBMSTVdHULAtCFN/dpijhasg9AmyFWziBUpHqL1ltbiby
Nmu8Z/UicPNHnL0wxvjoWMvUtjWV6piNsTsqH1FUbZL5JdVPLegy6g5DdMrxXxQFl3ruLbtMfljH
wMaly/MmHY0jVclhKlInE3u7V03b0EQs3K+Hyh3Hyp1mTup8NUO8WDTjUjG2QtACWHa4NJ1EKoMB
La++kALNhB706Jc8OZ/r5eYLi4x3rbUeje66X9qm8m8kavNOFlfTYT5reQBukQKAASVGqB/yh7Su
d9kujDP+tqiLZOgWEN3gdIMLoWlXsfW7+XNCnV3+la8SL3R7VL3tefIWHk2IHaGJG/BgQpxdZ4t7
jS5JhiZr1bERjQUDsNJIdwq1KrKLFBCPDDhOnuzE1Qzka+VsjW0SwEIN5QKMH1DJSSBTQ+Fub6cg
vFUx6RyKJWKE8SAkORrE8qBwQ6sX2qbLlPtLEZq2kHF6bVfzx4s1Me5BpVQ15kKqjp28mQfBmcXZ
aSwLOnaJN00HMbXcSI/826vk+KSz5vpFKjekaSuWmEA9zrq+SVFAjUoNqIaNEo93eSK4t63xPhvj
HLIOukmGGVlHMpTeBIV4PKo5Sch1RMzFNjKJnChFTdcvmHbgjn4XXZD2dnaa3tsTuEE8w0NCdwT8
p31GsW0UvGU+lH8zr9ecLn4E44iSJBTD2IIqnLBC/rGpHgEdbB//AnoOfmNsl5TyXwCQlkN5w/uy
tS51qjE3N8AdtRgmqDeYFUVDZnZGjPLjtRX8t6/JuJ8uKZq+SRBi+mn0JmONT8s5nZzzwlaqBjqE
lREa1bEKKz9L90JecE7k9Rnlry/FlqqMnJAsFPTqPBOwNLHGlbwWfcUrAh7lAm81jEeRalUiGBxG
a5KC3yBaK3HM8VlXE/CLxTAupJugWV4sU3ZU2461ZPfVTynlpfnXK5gXVpZ1XvgMZWxSESJaGDF0
qx0GgwHva9f0MATKR3/8K4cCiyLoMJNT6QsupB4//tPBY9kwxVakfVvJ1THRDN+UNdtSs+NtE7yd
ZLyIGQqD3iKGHUdINcVKA6kmH7jx1W0r1+EjF1vJ+IkR+BE1S0B9XVnrMJHBtkEdpcUEg2L4k4pK
afacFk99AaQxbf1cbDgH5gzKvOEw2DJTqFcJ7RcYde+LmT2ZzuTAMzuAoZNVeaALhXQQBeiZaxAA
tzEn0jnWBrKVUEJwB9TsOfvByR7ZGlRhZXLYLmiwWVL3iSQCsrSNpy1oug9d9DqiY2NOq3B+5o0z
8qIGW5bCsHFcKw0cdrrTA4must7RelvRvGWoHAOVTv7Y6KCZtzEIVphuvuzAvyGV4pw7tlI1RFYd
yRIki+rqs56DCqQ55cPtTeaEfFaAqagGMzNn3B65/zCH17mkfpqs9XbVhCLnFl1ven2db7Y6Reo4
GWUN10jcyAsIjQStaY9b3cUQ+WNxyF+jZdLoVd2XnoF6Fec4cTIqk3FUg1QMpSbgNGlKvTU0w04V
vEEaKF9CJrOG8mYOSXAeYwMnb2QrV6Mex5q2lFGF/IkMiZ8M6zR8UvTJVQTNbuXJu/05r8MwLvaY
cVWDIJMxq2GwdSE8K0/2QuGzTC3OsRMeZ6/YgOCDEzY5ocxk/BYRVQAWJOSq6PFkBBpIVbfmLIt3
TJd9vogyMqZXLaLjJkBpdvRlFArs5qStqtjOA3Coqkta8w6x0yyyic+bD+CdHCa1EUtrJCFq8EdT
EX8goXKbOfd0PXT0QQ5CCeA3yytlXs2fc/nZQpau5X0nTVhyvG52Iog060CRzr0VJbMxmIjKiZ8F
YvkfTxBbCcmAAEHAQyK3DOcnq05H/cZWU5CHnpGFQdJuYwCBObeT5xwsJh8ye2gidCaWm4AP9nAm
vHqKfjXFylxIYsBrEh21tUnRS1JfULbkrJpzT1mJaFmtLSqWCL3m9JarvZ+op8QaHKF+6pTcaYR7
znlWbqfm7MQ8XqtpNy65mRxA9ToMumCBwFLFMY/dDizPAa+fw7mj1nLaLi6QScWIJCbuqGauor60
I50noMnbQsbzGGNeJMmypFaRDs2ECqB6nAYIXNftDwX9OUFYcTZx+Ys30hV2cL4DoylR4mIZl+4t
W5DQlFO9FIKF6A1kDv0RHywQzmQbHuci70FnMd5oqmYRelTIDzR79ukB6hqxq2D0YMGCYuY03rdI
iCLuIeUliBbjiOSkpbNK4IgWcSYVBNINEG9+56IxvNFeNY4HOo9Q/PP+6uykPSktYywN5AatP3ii
RzyCVm61k0Djk9rawTq0UIrfNibadI58qjGARtc1FCplYPBcdZ8+JeUanOlZ/gHcQs5J+29/fP3P
4XxRQt0AbgpvDiOXbGnofKHoVzR+vX3Mro8y/R1S9T+m8oVsKEHx+JcijSbbw4HuI/BIr6RDVII2
BHoZQf0XyNFYVwKUyewtn7VEvx4CVRH4ckUxICb5/QbPHToPwByghtuBjN4QQXA/L+knpvKjEnpW
OR6RjXYPTkgZQDfS3nXjz0GW7Dbf5IgYrfmjSnEp9d3cruXkXp2hJKaYjp68630CWj1M2JbbLN6V
VeqmE3Xi/rce7kPV9NVmHYr3s5F7Qxq7kx77etXYTZ/bak6Cph2cdHJNcy+gR1wZd9aIWr+WuFX+
QrLHlvzOw9dh6p1oSu20OoGk2SG65aalB+F7O2rvhk5xNWhHE6tdlYnmdYg96SEzT2NncWrC/1Ci
/dpFNsyEqlwby0icZusBEFdu8QBp4Xyv3c8BBihRF8UU4NNAHZ7T+IeH8pflJSRceOCuo6VQL8Ob
ratk2F0bVPfqRr+DvMBJWS212RiTeblDMfKe2VZQnv4FQPj6k+rrRzBJcEVEvZtL/Iisj93QNLwp
E1ZGi5605NKSuLrwNsilS9VmZbajffsmXY9BX8aZGFTNuapKFva+qmlgRg9S2HNCwvVM7csCE4MS
kkbtbGJ+1EzC/TBGSI8SFPjgpK35GOmQlxNI6sZC5t5e2fLL//SUX3aZDLhSlbk0l29LJ3BziA/R
oK1o8XjbCG9xTNTRLKGVh6IGD6/2UU0gi66J32Xviea8j8lPU+ahe/7hGfy1KibcjCBKMsmIsaGw
IXYqN6t+/khkY4PRDKuRcWuqfGsBAh0T05Y6bd3jXJdAJil6HHTwDJqyo6V4pzSUOGVT7NFxBTsv
Bg9v78v1SPD3z2QnAdFGJVHZLGd6HH1J/GWYb3H5rPYdp0e47O+Nj8zO+tXAZs96CzuzCFRoFG7E
tLPVEZO7SeHNY/MQSpy+HcflnzG/Fy5jni3JSpoMGESt34AFbdM3r1N/N1iouhCesetQWOtrHxkH
pVX5JEwzrmf03P3WN9oq1o7JPvSjtfmAj+qpLyk58GBcHJ/AcvePEdWLdsCmdhWecGgF5pQ3lcW5
nOzAnyzp4ZDnWFeDoZ3lIaWqdgxFxs6la/CFSB5xwd/Le9DwTgvjiqouBTX/jIVhQOu1bV+ajjzR
KdpA+fa+T5E4gVfu9j34h+r11wdkvNCoyCTpW+T42a5ZK6vI6+1kvbDnJP+bUszFWWF8UWxEg6Qv
ZwXgLcdsHvWUp9fNO/uM86HKSGcjwv5pUAQX1TtTiFZSfbCk55FbmFqC/o2bzc7tzbk+h/kyxZuu
jU/Dx1A6xrS1BrzhIiakeVAfzpFnp/YExZo0yZzNowDBohpzMTzxM87RY8f0ykrRQgiSAVWniInd
KS8RSLii5lUUmnXdSbYVcTUaOD6YHYxLhVnWk2UwTu3Ael9r6xJKcvrsgLkqRvHfz2LI1jeflvpc
Ay0pJNOTUYLNUZbtXnzjXIPrYIe/r4G67P+F1zT6rBlphSSgluSnvj2leH9KQI7UjadoG1PHrEjb
OIrV/bht+M/vaskiEnNRMXUDhHRMgq6hdWqm8UBOZf+mDqBZNsTVbQt/ftjvFpZzfLGyEMLE06A0
6QkQJ8+EKFc9onCKBuZUGUegbDZ613KC3pWo8N0mExUGbRJNoW4gbua167RFARzqX0Vs66fqnC73
tZ3Fq+iBV1S8kn18N8x8RqWX57TQaHqytPvJoC7tKnDIi4Gav1t58ygNSNejBpVc0y5Ic+x1qJPK
kFvpplOTzO9zPtwVEvDyUmPP0s80U+8kkwcL+DO0fP+NTEar9hGUfRKVnPppO0faKm8f21D2b391
nhEmksw5qBWzriOnqT4oIV2LSeFOSunctsI7W0zwMLKxa8cG3znroQMi+Un6s6siXNFHo3znnOMr
gM7v+7b8mIuDXHZmLEuCQU6LyOvsKm71kAOqCq5gbwaFLC8W824mE0tCJdOUpMLN1IYYhf5fesI7
rZxvxPamM1MZrFGQyIkqAMfFqof2iZfrHNd2BePzbd/Y/nTeGZGcQP/nBCm4z3y76LiQFdgvLLt4
nN23RRu8dhG4aOzKn+1kz17mdVtePZyznSwLdTKjyieGOJCWupuM3h9iHojoSjX4+0IZr1P19diH
KfYzXWMKDLTSsl+Odj46VINqWvjYwPeUrjq7kHauSCAAWbblfVPOjWAnL4quk+o8p9mpwmtYxjRp
lVi+CfpD9Sk2WowwcaMo7xQx7qSdG63uh+UUob4HzeVNsin37SoBh3Vo94Eq/gup7isdo+9bzbiX
qhrQuxF1+DA/Wi0T7YnuWOhxSmhq5g+CYHfb/3gf2VEKYipqamoKOQkDcQpIZRHRu+3NeDvJOJhc
VRRSCTM5iRjHoJF0RG680nLeUMifac/3vWMcyxiLY2GSNj118eAAaohW/X2hdnYvv9xez5WS8zdL
bEt6qmmuNYX211eSySJklz2ML0ZkV96A8XnABXA8xI9iz7sGV4Z8vptm8hoyGnOWRCPu4q7ahRqG
uKoTDmdgeN1nuKvdYrLjg+nrTTBsea14niNg+9M6WFknqYJxcTPv1F+QXxnDx9o4AciyJOmi3x+6
h+otne7MfJ+OzgCmvttb/+dD5PvyGVck1mqWK8lETnm7m7Uncwodbf6Q+gJClTytJY5nZXvUCemE
yNAQhAsk7hEUVgfexA3PAuNiojTDKNiACAIqDy/sHhKQfd/eL86dMBl/olnVVLU9rh4Fh0+XgVq8
ize6jkZB/PO2Jc4lZ/vOVlGrkdniTozSKSLPjXBo1IfbJq60XL5/fcaRJLVgRH0I7xivq3XulYG5
g0gapHAqUEbwrhrv4zDuREIFtpiknpyMGoMEveXl/cCphnBMsF3lLukW7XmcZkkGCDG9R7fXvb1l
Z4av76/pb1vGNpCHPurCvBfJKVu36+FeXtS3rNxWZrd7SjEi+dI2gYYeEireA4j9TJSVMDWBKkLQ
kq26LVFU2ybH6CE88GrwvK/JNpnTskw1U+rT0wxhRjR97azak+xAZsEmymyrwr3cYBI6KjZUglwW
p6HGe0uxXeZolsNYs2RyWvh6Rt2jb5EHRptA2zSH8UCPSm1P3GyNc0vYVnMhFxAe1mG0EypH7JXV
SBK3qXnYSd7BYhzLJEH0rVc6yK1gakZB+yfJXm8fLJ4FxrGQbhIjJcV1L/6PtC9rbhvnovxFrOIK
kq/cJVm2vMWxX1ixO+EG7jt//Rw4M5/VaLUwlX52JVcggIu7nHsOhku7F4UI7rro/+cyILT/NUp7
RF+brbsNpK50uxC1nwQxJd853taKlPqGpNZwLGWPPjxe1LAJ0Ph5Xh5icG99k+6lMI8wyZv9V/fC
t481a+prssIzUyR2XQal0PX+v2yRzneMqdkp0gL5tlNirGHcAqCTr8F1E4LcUecbv0RKi7mS8Aln
t7thOiQ5NCytGx0tM+pLJ5GW0PXro/Pd3xxTgJbVWXjOZtWttSpM9GdLywRBxvWzp/Pc62tfjDlR
cbaHYnU7JcoxliP4bqKFsJ9wnnNr9lZkKYLu/pd0Vz+gwevNOdjJZkw0lp6NMrEYOXXRpmUbmPmw
LAPdvb/bHO200zCnnp/i8lEHDVEF3odW0gRHQmSFK4uRUlE3g1lJLGBE55OmgsAdXebrH/BCAxfv
2tlitL8vhqyqRGO7ZjnpUELGerhr7gBhBPQsm5Av2QhH2XsGcRo0j+d3IZnVRd9xZp/bQDtPM2vB
JOFp8JSgec3BvYYG4BsQEFF2I39voQxYLX6mIDdwxdnwxRN6Zp1twtnxATZ5S+yKwvvO8yG3Dwat
ousf+PLzeGaCc/DxpMrNXGKBvb/6ZeeaUX8EecEnjRRSnAlNyC38w+rQmVnO79cSGEoluytOnXqr
2E0w5NpOsDL2y/8REp2Z4KJIqg2qVbOQKN1hIDMD8UniG7fdC8uzF6jOqC9gPnkU9dYuhztnZrl4
knSlWi5qTT/jjfaeEX1/bK60H47ieUbBJeQJ5OpyS4feHIpTMXzr5vi+UpMTMQQFMMEV4EUxZcVM
+slu6Ekmhpu2C+ZQAYuvbGeiWdRZrSOZf1R9/fqGvDKmSkdj1hKc+2GSAgRvrpb9agZFVGZnzuPK
CeHHQWmTtWMz4+zP7gK5z8qbnxkXEKuIdm+ZkKX3ctXnbFmcMwHIKN5AFcfyaukD2I8whS9jPdHV
K19BXh6QB8EduJhHn1nkHIikr3PcmbhmephFk+qPy9PynmCqnl2B2ltGrwm1+gGdhNMf1ZvOTHOO
pdJIsU0lFqvnsbf26O1RSZBXiY4/50TyUlHSfsXqtH6/GD8GvXaK4un6JxR4EYPzIps1pJBJofkJ
0IZKNSO7koKktgHtygVxnMgV8wKYdm0C7iWXrNykgTrRnR7tl9+6BKtHkfp+6FDSEFVaBE8MPzqa
b9sWT6SHlwS3G8Q9m20SBEGCXeJbdHKO6YONlvkpl34sw+Ll6ui0hah1LbLCxSOJklumreG4AVQH
UmElKBeQOm1jcP04CC4Uz5WWKulq0gaeCfmqZxmxk1a/WhvtB6A0dYHjFW0N5y7iZovjJRtR8s9r
h8qGFzedwAWKvhr7+1mAMSp23ihzg6Jw96TS7adEDkMDKrDrH00UxRHOFwxab0EiDTWWuXOsUL5n
hCKFr4BpFqxU9Wfnv9yBtuFdvgGbj5BXR3CHP1GeZ6vsRzPX2zhHNZF2IG3QvRkEfCuYbya6fLu+
VNGece4ineNlAk0iwimoRekJ2TU0FfCXifaMCzA6q5pKQnAsigHwzfZnr5mhEQteDoERvreWbVum
qhrO+QpF8bjvdpNUBwsQqtc/1+XE8uuV4Jtr7dRo/Wx9PsGzP+2gQpS7xFvcdseqfdVRSD4oWhjn
J8ol12u5rNDOB03HlO+3LSy7yb++LJERLmtZFKnEiEqLklf7lM/fUs1wx0Tzrhu53CM4+3acfzAa
zOAvJVy3FBGMM4DZ103eFGilYfJoDj55FJFfPton4yQKrkULZH8/u1GV2QGZt2GBytJh+lR1uzh3
80X0IgpCT55vrBz0CsJ2eOCxwvvyh/F9/aZ+s8Fm1xzWj046SfcMLZTcSTeTaLJCcJH5dlnZZtI8
UrwnVmpGqb7sEsUWHX521q7En/zopxpvjZTWiKxZ/Knd0Opz68DF7irH9SAKBi8wQv4tl+ZHO8ki
yWWZw1yHFnZ1Sl0QeCsH1fAaALAD4q2BtE9w6wCm8Yaf9iu97+4Jmlv/9YfwfTWpzONWrpDU62Hx
kBzUZxSFk2yv01vwBc1pRMHtgDMMgKurxs7ypixunSUueS/BlvNovop666LAnJ/5lCx9LbIGz+D/
41EeMRUJtOIC8t/0UL1Vz6KugyjY43tsXSOBEC1Gmsia7Qa5y7EBrP/bnyxA7pzyEXXpLBDNY16A
K/7tDPDjoDQj21ARvE/5bv6mQ2YQoskfcsDY7Oyn6/5J8OryfbUtJrZEO3jaecO0hD3dU2O60eg3
jKMK4gvBXeUHPi1TXWYpxl1VzGe9fEltEUM0e1KvXFS+vUbAHCslCfJstlntESjrkATyQUTnINwd
LqGBjrtN0x5FtdUu3QYIZ0PZFxKY2rvGXYuH1AANv42hNaNxiFDoTvQVudAlMTU71Ww8J2X9s1Xv
ahDZXT8QojDQ4iIXTZuRTE11fkrj45KPUW495cNfevpBsNxY+W5BXraqXqzmaaCFY0HKXUqPCqrZ
mfE2GREjpSJ9JNmiyyhYOd+f05cURNhQkT8VVeHUKkDLTfZ6fe2CB5Pvz2mxbvexinunNrmDrxsv
cLumoNMhMsLFNvGSDlWz4bnE6K6XEiuwFN1dwId2fS2CV5nvqIGTM58TittAWrD5LkFfqBETR4yN
01hYrgok1nWDonWx/TuLNlTAZZRcQvpQpaWjACAP0ldt+o87xH7EmZGBTiClA9f2SZO7u1Ham+3m
kG4UfDvRUrhMiCbJRuIOSyHbXYXRFQguivyuKC7kRzQzq0uknOCaDV6z2260yIwPueKy0bHHbFfd
omS9l7z2vV5upMop3q9v1mW83FdYyrfbypZSQ5qQbenQwt529ku/uE+5fb+9DFBNqgMCcm/wSLL6
kzIf7fked30CiV7rz8I+7IXRs7+9d3z7bSDJOic5drWHdEg6+tMjcG3gPmha17hX3M4ZQnrMwezn
iITBBKYNvi/Xz2k59syr6OHqt/vmr+YxYWqM6m7+mD3DVQ/5fQdl20Eos3vRn9mqrZsmUTVL5vxs
p61LnJMEfqCm4AQsg7wUUSQLTPCqqElvyRP+dyQA2wQ8YNjKouHpyxHS1yo+H8uzC0kMDPsOkBsD
7pLuan/wWNM2vRtzR70z7/VAjtJnUV5zGfJ1ZpRzoVUa0xWKM6zRSVWnzlz1B7R6ARjQoW0rs32j
DsgnI2Hb4KJjODPMpYxSCcmxnFQsF2CJcBymLkVpRLot3HKXR+gwiZswl7PvM6OcY60QhFbLluS4
HTN4VjIoXnjqK5PI6kJoYgEQI2yosQ/4j1DqzCTnZld9sCclk7LPnGfzUrd9tjDBDXEWL3/7s4Dq
zBrnbqt1MMzWxFfNsjlEyuFXhRa1OnINHcw6BlCmiVduklsBQK4Lx2kuw+nPzHPxnJHV2zpDQOkT
cs3oFQDcHfs3qryT+BvTZf2ULn0GL3EsHYrG09PXTHueIxElm3CjudhON2q1TZUsP9Eb8it/MoJs
T7zyZlSdNBpAgyaKqESnmfNAcw9BjLaDvT65q5OfTfLUTqKqosAFfUabZ/5hBg1g3JXwcqjk7Y06
dXR12l1/yy4387428HODz2zIVqN2kxVnJ+Nu9VM3D57I0+zd1F5xJ0xCBTfjcyT+zFa+yGmMy8iS
UDDeAmPRYpInDmTogoMJTdA6uRjDnS2MczfJYEqpXSP9tCbTNYZHKza9Uik9qIN5JWTIMW8u+JTs
rF+5+Lwu6misEPKKcRWZjFf1Wt8qKAHnQfH8KbwcFKMz3IIJMBBhSS4n92dL5TyOlcllvWVwcubj
6pYgSQOPAAZmuwP6BIBbr5UjD84i0t9gJ/zacjnPA+LsxV6VFP0I5ZSjWWpOYJvtb9IWrAklUPTQ
iprMJhJ8ZLZt16xyDofGpQ5xOoqP/LEEjNMaekmhfYzvFD+HOF0tsMcWcc0c51Y6mW7yOsDcnCqu
JTV+k82uPX8vlFIQN19Q2UIgd7aLnEdJ9YzKsZnnJ8tO9pbau6ZCI2lDr5YqgVWXp8YoQkWTvUUX
ongEX5UfdlbV0l46A3joed/sVJ+xkic7KIS4BihHbM/wru+i4KvyM89NvJpzv8VIk+1QgSaJnMfB
SgZnFXazLqcKX1+VH3Yuiy2lSZ39fqDMwEBbZt617XPxzPQkwFgblgM0vg4SZPBMx3oQUQAJ3gmN
c0OanJQlqbFUyZJcecxuYguEJqMpaJkIfA8/8Ax6WiXeEpxTPTlW5I7oAHqj5phr+6Fe/+Puce6m
p3M1Q+cd8Ks08XV5p5iVs8aQ2xpEgkaX6ylnu8f5mG7UZ8WAnP1nw7jy2qPRhrpyIHWQHaccrbXJ
zyP9gKopGhDl5immL2PyWtTEETzEGud0tjqXkhmKXqdZjmL7LxO6XtcvhCraP87P0LQx5VYxf8ep
WjCHCxC89W6od3Q4zMUhAXN67lqe7rQ7uh9SUCKU9ziw+RtCK+uDUSVKuyRQBVQBlwclzjaAc0q6
nEh2xa4PC9qhR++WbyoGeRQX1RDf8Jc9m+eZfpaqjwRX2ol696LwhJ+hNvUtzUaKA7AExvcS1dzJ
gTzJE7o+oIYUWhP4JR5YmPcmiKZHPKQsQEkOkBMvoCywhZCRRTm0C9sX6aT8xwiMn6tWl4V0aofD
xfBp81u8owfdkUIaoTsYFi/XD5poQ/mR6qTR474eERZt1KU7eGAEYan3Uf2SfFCYIE9ZXPrQ3xV3
sSsqzQvOOD9BPW5NrCayBJvzo2pOTqrPe6J3vowEOzafri9UtJWckwIstWnBvIYLVbxYNHOTESwN
0nErRBAdkY/SOR81NVQeCgVfdPCSh/i+Q4s32bfhdlN56Dnt1LvlF33QfqAM89P2ZMEFFS2T80w1
yqGSSuE3muRkL6h64buqQDdOceVe/6CiKPNTxvc8eldb2lY1nhgMibNWbDgOcEdMLIXpnFJ33Bt/
XTfJnN6V4IsXqp2gPFUTpcDbOa7upHysOnRg0twn2qncfppyL7Anqo3waEOoGdQKUeHtVCaXkjod
JONQPwTu970PPuFkyS69Tx7pURTDC4JpHoIYZz3whj0+Lt0l0Xi0duWOBPleOAErCEd43GFTNUSz
FFR/2Ig06FKdck+hhpihXElvNT8Lxvc/gsl9PSE8BhGl9GlcUoQLcp45BkQhrVgXROmis2mwB/zs
bFaa1GxW/1mRNQICHklUIZNwgeq34cbvzTFvHZE3E31JzsEoJBtTucGytKFzqqT1EjkwDVG+IzoX
nHORwGlBUdX5jbXtwyKcAz0oA5GAj/Dkc36kV2bDahScP+XOCsFV8hzvuoNxJA4a1BAqkTw1sj3h
GCbblisX/B/Qw7hOMgy4/y6Vtb1Dve2A1uN9v+scEhV3kG30rruUiwEFkiRT13RTNyyDW6jRkWxd
ai37LJcz3WaQtPkUUVUJGnHpSWDtUl51bo0L6+TBzKqmLhggYaQOc5qsNL8G9U5zcz8Rdr8vPbHn
9rhwrewMIzVbBfFye29tpqM2pm9thlPS3KdjG15f3iX/fGaNR1a2hMq0phK60sieiLEeZqo8UBUV
DnP0KrRyt1mkrHrp1p2b5EY/5kVdrEFTGe7oXp/u5FQK69oWYAYFX5FwJfJ1G6TYsvX8VNG3zEyj
qnjQ1dGrF+u4WamIv5r9ZP4SnC+JyxCHpGjHZdUznBEgB/3eXQ4bKEZrL7sTvTIXOw7ntjg/2aVV
avYqPh8bFezBulLs65DsGDBDCtWoap34VuT/Lzrnc6Ocp5zWbG7bJqPAOJmjowTE3aKp8dmbo7gA
n/j5vf5w/WRerEuf2+T85pCCHU4qpfSk3WnQqsFFhwSxo3jDY7aPX+vZmTpMec87/YAJkCM4CRMh
7vgi1uH8N3CuRlltuUtllFZz9Cjr+xhwGwa8X57FYxKim8j5GXNRSKOV2Nd+q50SUgJbVjrFYt9U
a+EYmhZhmknkSS+FnufL43zN1gHjBCAoRW6+3Mh7tq95UAVLZD5XP6SQRNBhexUepksP4plVHrZZ
jlovG1WOWY3OaXZjuET0Uc6h/maE5if3muHSN8bkvEIbVPhgCTwDD+bUCGRP9drKTs33LbDCCmLg
mLmxTiPO9T572vZsUCurnPSnKBa+2Gw9XzjnlNotW4zWtH+fpgWB6ffxWD7ruziSjsY+dipfPViN
3z2L0LiiJ5OXpZ1Tq8vzGed4didPQg0g2/9uaGl+uhe6KNEn5lyUXG9d1xoEWeJOdtFR+j4DOof2
JEgYvAoV7dUbXL136bNocwXnmVf8AA98TMcUd2hNvm/LrZJWHmnpXhI1lkV2ONfUGRYmticDc4XV
fiHPrarepvrTVNeCBojgqeTxnQaQGLPJnsocrJ6N/t6ZVTRq0XVHK3A8PMDTHktTlhUZ+YSe+5AJ
Ay83VK6r98XsAmoQZ7Kl1+sWRc8JD/I0t2Vce9tgF6G8lUFXHe8m9Po+yW2DDHULYcwo+JI8mlNT
5kwDXotVaLpdH0Jj8aXPnRUDmch8dyjI+fTY5b5eCeIQ0VJ51GY/Z52SEty8BfMyDMqajR4o5JHW
MHAA+te24YoamxdTgTNHw+M2E03TmyyB0e2O7OVj8VY8J8f1rzlAIzXMvPhhjcydsC4liJR52GYs
xQOxN7g3NoYqIS010Jp3TZBirJ7yjPhSVFsWrpNzNE0ZY6DQIr/dWqN/DsfV4XJvP2j3m6t9ts1e
SO6KWtWC+89jOTd5UGRjwErrXgmT+m5EZWqoGLE9EYWWIlOcq1kNVM/NJKWn8tcAStIAqh2AQKSP
XWS+WXfLt/yAsrEncjyip4pnUBm6zQS7DuJnxv1kH5SXsnahg6LODjQ3vdjJHfkABii9dLJG2Jhn
23YlnOa1aFPJGqt2gPFt/G7UW9DNxX/zeTzI07L6bM0MfFW7flrVwm83JMjNAlaa2jGGGohuTdDd
udgbPLuT/8BvxsaomgkWNU8PtJsPq27eyHHjTMoKAa7S0xLNXSoapVYviKQvNtDOTXMZV7OS0siI
mZ3sR/IrxWg/xMlNoMbzqA2yXROxIN4KIC3hak/XPb3g9PK0Knal52Waa/mpbR+awTwa1HBQ6HHj
vvp+3ZLI0fKATzKMYx3biCqHgCkK54FmOovpJLscWELGydPp3iBqoIuyMZ5DpZiHshsIrKY7Ojmy
P4ZTlL/ooBYL7LDaw88CSBiIYGeCJ5vX7FDaaqvqGVZLA/UV880A7Wacf9PGZyX71fd/Mil0fn44
H2Qpqqy2XQKAElgalDZ1hzpxpuzb9R0U3HoeEZqO6lYRA07VHB677T0tTEH5WxCW8pjPVS8rvR+Q
xJLt2JG7FeK20nIfg+gHQsPX1yJKHP8B6exBRiL1iDfmPSY8XVAHeepp8EmgRqLC3/XvZvMQzslS
qq7uEW1v67deqwPVUkVBzPXoyeaZVTCputE1hYnfrJx4ge7NwZF81jvY/OW2ggziMou+4XXnYfME
K026NIMsY78Mh81i9q6UOPZt9bgqwYT4SUNZM0udVYOkhcj09VDG5llXpFFTUrlDQWdAQYcA5Agx
qQf4D2xgEdBnUQvockasK6at65aufsrvndW+Z9LUmmnZQDiQ97bI9+Vkhxu0LO0aij8pugn1m2Qq
fxaFf1nlrvWgLHJSK2p2yiwADa21C3pNctpJd5ZCcgwgZFBzb0rbM6FI1oB8zslmCL101UdfENER
u/zFv34MV2lpk62S55T8BnkUvdOgCjFATtD6rnq5//8BK718ur4MMh979s1tqR8KqI0A+8TqupiY
gRgaPRRH/TS53TeC51A7WYkjjKxEC2Vn4cxuB21bxY43FllZoeK1oZ3dMT1xlg6QapceRfCVf3mj
/rdSHhk0FFpfSSY+LaRufR2H2VD8+K8u0h1oPhvHelcHNgTvBVHHZW/7ZZULOtKpBUNjB6vV6CrE
Xzavqu2Dme5ydRKMlAiuDw8Q0mOrWqoYHEkSKzTM1Gufm2Xa9eW9gorhIo17s/ohcPDqxRj1a3ls
m8+2sbJNQIIMbKNVqvtSV/Z4UUyp9EfrV6c9peNjinxEpfETeGKdpNqeBfYvl5y/7LNX4cw+JUSf
a2ImGG75AdpxSOTQfQP5QHcy03vb6r6nixXkg3oz1dOtpOmSL/gBgvvDiyeQOa+rNcb9AQh91/qT
h2o0qPvYnU3C0WPV7yoUlZY+qQv+mRp8LZvzWV3TpPOargAugZmvM/oNfZEOAfSKEWIZOOlU6THr
q69HKrUPFR0TDxOMH42U604pJbm7LLb91AzG9laOQxcoQ1s7pARVRtOCegfjyElNUQR5npPt2DT6
EoIW0NUWVNVbokcVUY6q3f3aCPUrY3zLdPrDoMNPVvmB/Hdek29Da98sTfazrhDt5lsV6cpEnLkh
90QaNCdfW82Z0FvpK+B/SOnpkn6bZC92ZvlVbvj4GU6axo5tST5ov9wslV0KjvNqag79pmFmulHD
noCksKhTt7KE0mn/5MiHgJT29YE5P6yk0NvrBrCa6WukmJDzapLcW7R9WifRZthRWas38RRHmvnt
+oH67I9f21rOIRfgWpJXc81OhY0dldP2hja14c3y99z4pReP2Ro7XbxXAavs4+Q4te2jYj5YaeGP
IPEf0tu0az1Lwoh3amNA905mSNYxCScIo9Nqog7VszacFerNVeO0aeXayepmNTQMO1AoF2nUqJPu
J0uuOqWOehuYhFplCSoDcaKJad/iryFXXchouvL6klRHmtnhHG+I82dkjADnMiXaJs18YzL/KCDR
ER2YGrFt7ZNa8+y6yw2xlGyxwZyEhWQTMMFqCVrKorHBBgucj/JT0VSkAv3N0OrfkyGqJMUd5bx2
r+/SxcEp5euH8I+JXE2LNS8grNLDxesdeQ+MMIMgUc8E0QOUIDEX7sfojmI8G5fmxOY0gLgTeZ+L
EenZz+BflxT4J3kFv36+i/elP1UO47CS75SQAV5jzNsHtS/Co1/ECZ0vnj0KZ7ugGtnW2kaPsPD7
5BUPBOU8o0JpW8K6jfCjeWk9BjGpCq+9S++FZb2LT+rZork3B2pzLVkJvn2+a1QHo2KuduhO1EOR
zS8zZ84cxMTe9JM+i3o2os/NvTaGRhebxvjceMm7rXBKOzLUVnDIL3f8ztbHfsXZ5+3GlNZVi3fc
eGTk/8C1HcFmnQYgYLkz3e2ddRBA9x6Q9+xO2vXvugCJJfq+3OMSQ1N6KDLYj5donMHlq90lJkZ/
G18EFr1cuTxbKudmB6le7TjGVjJWBfq6PGa+7WaoyWhus59A/MZUo9sXweUVLZBzsbaaqxjcxgLz
HQG/ow+FRC0YQ/BeDY+MSmBy9e/ksb5Z/P4ENSsXRDTB/FK/q7exu0aiQ6VeLGOcfQQuFDaVki4F
pppRlLfC+qXzql0TYPzQgIdHkfGke3KAKRbc6whk0QzEZX+mnBq+TuNquRdDHk/gWQQnnUerGvm8
jMs8ZCe1TByS7jAe4SjZz+sbcTF2+lo4D1KdsriOR+ZEs3I/9eRHS36Ws4o3zBZUHUWr4RxWZ2bj
lBLWEKs/1l725LXyG4hCXF+OKloP55jsFLzOSYaNpDvIj7p9OETATbrxvexrh/WIqariHrI/7+yA
y16z3352i5/ea6/2qxAAzGz9I4w4+7acqzItzEDohZQg21m8GZpDwJFNGE9cve7W/gkZce/64i8m
H2f22BacOS1tHAhQcSrjy8uiYm/7DGcsH0TnUuQxeIxqUubbIq9xclpB4zV1fTjJS6jpumsW0lGq
t+el3qIckSqefYStVRGpNoiJwDT2KlnqTW6VezGCQLTxnBurUYkcIESPSfEh8yiIR1tTO23aCNUB
UW9X4Cx47Ko29WY81rgzpd3vbWs/WJhNtlTXwMLmQg/6aguu7+zlrvnZ1nL+qackW3KCV481tAiO
NXvpsxsGNJsPfzSKfRZc8MhVo7BGNbUHoBEfNzRdxhCjErnLyhKDUxGkVQh/3Sa0X1thdCnYRh66
Oub6bFcz3gU2YosKQTAYoap7Wag+zUF8B552P1H9LvdkW3B7Lg59nq+a81AJGaQ0UT6/cbVj0KnE
H6IyZOXz8a4K1QfBnoqWyrkqkFuW7ZLCXmZjbHGE4N/aONUEmH5S+GrdBr2a35rK5EzTr9oM5fax
LZ5I960toEUUi/rSAufBg17bHmE8NFaY80giQHx2M9BFdC8aMRa8+wbno+Z4nIqZbqCNmF7a9KUn
0808KM4qf6TqKMAsXC59f90ag+3AmUPcOi3X2gbG9LB8GEPJL3BjgEANE0/Uh/0XW5BWQ0dbM02Z
W5iKYmUp6xh6k1CJmZPOwyyzTzK0uWPz1NIbKAQueXInF5Vjxsv79bP0Oez6z6fmyzq30irPMFwz
Fumpmaxdpyj+2Aa2ste726bQb+I0c2gr245qqu/o8gXtWoQJqfwJFdYJijNms7oFhe5BjoFrNXnq
t+2plDJfstrg+i/9F0/29Us5P61LJuDNjGKVTcWwGe/6uQRbABtoB1eV6E5fPm5f1rgwU7U3dbb7
zxMw7NLRKd/qZ3JSd9ses4IY18v30sl+TZ9FkEHhMjmHndSGLrf5yorIK5ZZeeVb7H2YeJDpm6jt
8i+e63+r/Gz4np1zaq3S1jYDk9z6TTffovyl7ya33lU+qLF21/dQ8FE/r8KZuSGRtoYUeXrqNM0r
6/ekHZ1knYKqoZFSNyLcwcX6ov61Os4v28vSmCVBuMEQY+weTxEYotunIRQONFyO2L5McS5Zr9MN
xUwMwAwf6h7K20H2rD4lu8FnMPn8uY3+24fkAsSly4xZz9i+gdWkzDKoildeUo0OOOk9aoqK06JD
+VmeP9s4azHUSqdZBloDE+kWwMEvqOV9FkghfyN430SnhHNJVpOptJjA56KOK/oa035SQ4XO9/Z8
2FSRpxcZY38/W1kdZ2M3o6x6GiSC6iWB3GTWZLfShmmbGUMi2yFtu4MqP+nLjyT5pvTkNpXkh663
wj7vnb5BQTSpWhHnwuVI8es8ce4nmVpQuZZwdsryktDDiAn2VT9BU9xRExD0oX99/UCxA3PlGfic
1zv7DGNRjsmq1OkpizU37hJ3E2ZYl9ENX9eR55GwbHsayxmHdgj0/XKTHVpg2OIbw8+e8kgdHHv3
J8MxyplFrsImkUruesZVPJuS35SND7ELtzNkwW38l7zmf7vFM0rUGx0LCEOln9Mc9UMRZdBSwnQu
IwhlwBT5ibyn97kgMRbs2WeZ82zPMrXpf7OQ1SUAaslHPlnh9VPBbtqVU8FTSVDM4iSGXKC7Sn9J
QBpPJkKR3InN1+t2RP6Fbx5rsp0auYbjzjgrFK/C5A+r5Jhh5acQRhAsS2iO8zCYoCgSScLDQHfN
U/Wa+UyuyQ47UNVgykgE8bscIH+dDs7FpFujYHZ5hD/TVw+t8bDMdFBURPZURLWCKSczc6pZF3Sj
PwPia5vHuRDUgHRiqNB5qowPK/sYOuQJ9KauO0fqilCPb8ukvB0Xv5mfbGM32MdtvTeqQ50/1kR9
NrpQqxanyCbISFn7zOwcExKAWw7swGg7IyBYWTd5nZo7tnKvr4kLGV1HQ0muH9+7HD0to3ZiyXL7
WQttOQ7lXKWukU5ellF3mvvHdQYsoUpcCYCxpGn8bUDtYWgxbz6c1Mx8nEDo3Be5q7UDaC9GX+4H
//qxY5H1tS/EhVoSuEEknSL27YZs38SFPxvpzdDNgliS7e8VM3y7oV5m2pGcvWdyVHQQFlRSSCBZ
t9tyyOvNEazpYvPry+fxpBZmPk3ZRJgnn6jbTNsDIcnDWqxhqqO5UekYBy7p5qfj9jQVwwdGd5/K
anmyi3avyyRK5IOZxVGsYUokV9/GavCbHsRx7Yq58xy0kTPaVytq94+tgVBRfi3TctdpiRNnCFi7
OZq0m7Q/ttqObAHND6vyVGutU9CdTIC9NJCUdiUOxclOi6dW3nwiV/tKnl6V5rQYuYfEVvC0iYJc
vrVeafT/qkGQZNuPRfcGxnq3HxJQYEOlbIFASVNGcpYc6/KhSwcX2qh+p8kCpyPwpTwDR1ZOporR
mBTyd0ArrvWDTafdPBAUixfBgfuXJsT/PA5Pw0HtKesnHe9evjOC5jFz+vserWAPPMSgb2CkgMa+
8rvFwQ2nC+b7s7u+d0VlTNG55xLbNDchOMQE/zSLvpKi3I8S5kRiGkjl4KBeIuh8XMaInJ18zqv3
g2ZIzdCmCPc/p7uczCkxgu5M7vADNMNOBCiQCDB+kev5LMTgOTnUWre0TsNTMniTN9qute+JM/qo
6YEcokZL61j9pWM6oIHmoQvs1ehOSBEm16hD6HmDp1Fw2kUfnfP6YzyNqjojfaTpu6mA5wkpVjOk
Tgqm0rEX8RIJTxrnQlt925a4s8a7jLENF2vzvhTo7MbEqHGVoUeCQbAUwAFz056hu7FLWkiyVBt0
pQbNN8v5u94ZTjzjnxqYys4kd2tL4qjVW9q+XXeMgg/DN0UmfU56gAFQe8annyl1qvFhGokDhEIk
xSK9h8t45a/DyLdHZsmGpBrF6zsEs5+hEroc9FPq5XeF20HTdoAyJKpJGK0UbYkmcDQ8kUep6ZWB
uRd2+bPIfGnvlZcp9sgUNamzvQB/qM+O9jIfl8jaxTdbuAYrSDLrx7TwxgxV/7ECkMSZQRV4Mjw1
tNxEcskDBdJKcFQV0ZZoeDjPAtimh6jwZODCqiFBJx7RBebYrJPpD74ZYq4OQqQF9MYWkVIl+3+v
PMg8A8i6Zr1kM8V0O/th2a/AWMz1+yQ1t0YOf5gPqJiSqMaKy3qXWYc+rXbXz+LFa6PaBjFlVbFM
4/PvZyvvprzvK3VDwgBWtGXt9qZuu6WdONLaAwW9AntU4anM/w9pV7Ydt44kv4jngADB5ZVbbZJK
i2VZ94VHK/d959dPUPdOuwxVF7pn3vxgOwsgkJnIzIhIF6cLgUwlzyjx3jYzdYa63DWNdszS1LdC
086y3umQlDW5dhepgewdevYbnf5SoYZCtSRpBj2GE0+VXRJhHiKg8TGNkn21dK7CcqceM8/Q832o
lHiFgHgtxkzeziyi7cjAxtQGu1hW/jiXUZ/+KOHgqICZzu2sRZg/7ICE6rb8i0lTNql1NnM4tbO+
wE4+k94Xedom62f61PeYF1fRyF+padDn5M68i31p2fFc9nZqUYiZ6MEFE20nZG8YuSMkcWYFM0x9
a1v0mYaxPavmdcg7m0ydJGlQz4ayU9tC/FxYo+eriOttHVc3w5TbZnusBvLIlx8h3rZfR7Q5kPZH
EYDQHo+WAH3uxOLXc/4JEQ6472BTNj4k9KBgBlKPxXSzFBrWRm0bE9+n9SsxDryiN4qBnEMhWxUK
T+FxGI9hibms0ekCPMBMSNDH/pTzY6OGTpgVvta0OxNiQ70J7v70x9JvxnzCwSqcJiOuNvdOGIEM
CoWLUY+cqd+2wUOugtNfGZ1YdcbwdmmBBgw/pn5whoR5hDzOtHwO8uZGbxyi/WjTPSmJzfv3kXtc
L5yZkas8uGHxvsfM2JT7AXP1sLFTDEQqhgb1q8LuodCmMHSIMbloJQ9jU9hduYnwkfomdpQa0/J6
Dq2Ju26I7ap/jNoHOvSHCjKKnLqpprmWWdgcj6jEBNV8+MK1aqeiMYacvYzWSXHmFv3jbFm+GgdI
m7Ubw8gSd2j4R5RiuCQDvnqcfwYz+Bzj7popqV1l78zcjKFkOPXs0NDp0Vg9+clFMArTaodVH5Eq
Tybbzim/heu20/Gqou99CwQg2U38r7n5xab30XjrgWuPOQjYIY2c66/NeKzqBwUp92U/ejbKnv4u
IdvJxrEZulCNwBeyNv0qBDEHbxHr3nLSK7ZXY+CglZ12A8oXAr1uSQCTbouQ/ZRhWSTAgK4ZZ3yT
Bba5JxYUW4dD9oAmK5DCw00I4MTP+oe2jfbZtYxd6mzh6WT94tMyS2q9NCqo+pjXa/zsCpu1znBg
9/NRuZ7d0gVweJcP/vJ8eeNXxydG0FO7QmEtpuFoDhHYvpWitOfBtCF3IdlcmfMVn21Up626dNhc
cGvPpoNZaLSRNRudicxeMntlFJf2Q85VBE7XJQSWLo+q2lKhDLcOXih24fa6U1h3+aZ2612DEOcS
gjFlX1aROpezndoVAg2tWQ86dwQaa9E8GmQ7zKI4Sq7uLPTZLn86We4hDj2DmkFXKm6tWdfiR0Ch
wDuBzi53ua9uTTf5zHdsts0r4BZAzO1GXljZzeb/u2Ih2EwzJYNZztGtmT7QJbiOu8EHyG5D1JfL
65X5CPGFZhqdAt+MO/I1AfGh1qBKWDkaMHCLjqq3IkGRZ0Z2/xQ9kvD/u9uCh5rjJdTCCZ5zhR1h
rMiOIXcwpl4OPUp1v9ysEsV0HTNle+7gOV6rrzU4JCSOUnZfBUfVKEFSx6u6LrDc3pAv6NnKmm3r
1bjgEsT3labSycIZXlvm4Tbo3WX7ReOHdinGtR7LVFpWlaWm4hOLqgtX4hYHuXMj6tLoqymMR068
Uffsunf5nvwibvoLBCCS7ZT5XfGNRSC3Q6r5HzU1xYZMt7FX7o371s93GqY7G8hKKQzYTU9ymNd0
+9IuCw6q6aimsgnXRht6IHyB+G2g6DBDkHavhBwoJ2Q4HT3E/KMfbiNFyrYiOUji04nU/bgwA3vO
HqZf7ctK2zhsp32zTV5UR7uSj6bJDAoJcRSTxgQZB5LSPIZ2eG+jtiG7o5Kk+9tYmsJUPSV4TrSA
gICjxx22xspHWdiAy31SnwEamDjKlt50LtnKDpPE92tCboVh3Y6oHCl/bwLlgjlDYrxGs3JjIOeU
nJ5vm8k5I9xSVcs0GWQ61404SeNCFHzDEEyNx9bT9lruIodPvcjVXXU/1E55W9/KHf3XUNsfR1Yw
KuQKIYSU5l4L6LHXyJ0ejps61bYJBeRfuysm3W7mxGaohUUQgWgK5Lxab2et6ljNIRhuaADCNwNv
oeQtSIm9mGBIKl9mhTmZiqpGtC+Ge2Jxu7P8Qt1l7DWJ7pT2wazvYoJxYKtz28TyAP91DH5Q5ves
w3BKep8lxrauwbsMCauG3E3FW9B1ttogFs6VTOLuW51D2IH1Up9se88rsFlY2PY8aJ18+tF3QPuo
jT8bH3n/efkby2wJDoIEYZTWg06PSbsbisjNyFvcHJuS2eP487Kp75FVWNd63E7WRQnorUiML7t2
7bpbgI/uiRek7pfyi0t9Exy5brTtQaAnqx19uzSCacEtWK1ZNiB6xjLZWjPE869CVqghEmgyyPW3
nHA1ZemWyrmlE1Ms3EdK3GTKMNFjpabOyDkGojAUNZcyL/TNtQt2hN0s5qWJUlbS45iVpV82t605
O6F6w+k2ST44MFfRCE2ffaqDchg9lKalj0v7PgM6gxzDYWTbo1daVBteznae40r0kobz95Rc+InC
rkOfPGNaz1f/kf3ogk3GPBVMiS2+9UgeGgc97o3kjJ11WSe7vx6EkzOmVl2cxHoHmbTPsLW73fQD
vLbAGcx+0G9WiIH8bMlMCg550so0NEN88KhJoLd5m0FW7/KqZEdKSAoDo09VaOnR46L4FvLv0kxs
Psi+lmwdQtJX8ZDwWsHWIWpBlMpZVQg7SFOtMujzrjwqruz9dPZW/v5YYg44W8bAeK+px7CvQBdQ
Qu2QqkeVF9vUkj2+DcnyxPSvilk76Rn+/6Ybf6Ra0PiBUrH9NBeV0wzos8ZGtTcavmlV4oxmfwjb
BsjODBCMJn3pVGbrg9nY04DxRqNjj3qdP4bdLz18Z2F97LpDH7zQdgjssmOx2+Hf5pPxYDS5XWPw
h47GfVjoL/OA29DoPiAQz3URbkcavzfj9D6jemNlIyaEksLDwJA2HcNx8IqIe0GyxK4xD5u+TPyE
Bo4+B4d5pJ4ZGz4ky/RtP4PITint2MSso9JdD7zaZybbgXrFXiqgpPTjsLIRNfgpzC7q0CbmZC/1
Z2U9sYTctNq9ldPKZvUjz9BimD4un9/15HwL6SffWQhoVp+F2I+eHjUQFK90sDGyXrrlu8tmZF9Y
iGVBSseAtyYyB2Bh2W4GgvWyge+DIH86NDGdHaY2nXg80mOMx+DVOrcXuOZ778fvcC0bKf5hTXUu
7ZvgPxGfsmHucO/N62o3QnMKlm5RVfwPSORleyf4zY5UIU0HHE7DHNwJIKm2+yXZPIkXE4f9Z4Rf
y+zgX8zppeE3Y/qghj9Nq8Sz597SEa46OGx6l8WhnRW3hfFQMSBQIT0p+R2SpXIhwYy7riKlgtPY
emS21yoGfJ073XXeBKRO6svpH2UWhfMft83EjXHGynH1luZ+Bjz68qK+RFsvHBWRrhrQ6hVGaKnH
jPYgKjFe0hIulTfP3fRecdPW4ze8F7y4fpymx1J7Yu1broHqgnb3rVn/jE3TIzFo2eIjBivmgQBQ
Dt+Bwo42qPAaka3QxgdT+9y+hPXPBMWQHl3YaP6h99u4AF1vn9oLbsUQZnZE75L+hvUxsqz3ur8e
GjSz+b0yf3bqc52/1ZniNWpsJ5QCrYQ/88AfU+KaoY6m1nVqtpgPp1u97R+sqX8M6E+a3cxGazPz
ua4PY3uMUS2vp8rPmWVH7YzO+Ssb0IHMbxULsypqdrCq2zB7TTtuo2jkGAVDR3+YA6Sb6JNxywjt
kake0KWyOPN9Pv9PHyHiG9CkVvWihJRoFA7+0CdeUIA7DCRQnTJ7BcgZ+uC9rE2nMQ+JLptgPJ9j
/3a1IuxBz0elg7ga6tuAoqnA+F8tbvOOT+ismBpkohF+gMucYQFHk0wqS3bDBSdiYQj3b/doGK/B
SOxSv6fLf88/JWywkG9lcwWC/WRBNnQcP5VfOjjgXchdGHZ2WNk2DcxNpHZ8/K/f3YJZIQlb0AIC
smF1xstxjjDAFH1StFCWuJFke2dPkEoI4yoH8J2K1EOss8wcxVx6DDG/mycZ2CktL1HZppufwzjd
ZXSnxqihM29Maonxc5/w1LbgqqDoWix8IfRYRH/pC1BQyF+A0pK4qy+ggOiuTs0IobrtGTPbiGGJ
deMExeSW0S8Tb6VUVby5Invevk1L63DSSrz/OVcMdBFItTRL1VDd+PN9wMaqNtISr6ag+EzRfhol
OcjZFOHUgHAHtHAhuqZxer/oqY3ROPS4jV2V0Wj1Oh41VX+ugM1c9t30Mi3GvrEmyeauB/Hb3qoa
qhjrwKYuEt+WjaGrrNfp/dSVwDwFV6p1B9Fhd67QI5iyG14N28vR598s+rfJdddPXl15WMQJ7XsV
IXVCRQy1oRRvrvWdl/vR5ESPl+2dK1qoJysUPqJR60bUNya9V1RMGc+Qnq5jEF8COZgdQ1XKjHXu
mXJqTviklqGEGVNVel+2ICNJgCTKu/2Y5V7UTRWkNlq/zYlb5891/NJEvzC37meDta0pnmmsCDGs
IVM+O3+Kf++34AKtrC7LXsN+s+ge7Mr2mEuZyNYbeOkUCe6umgJethNMrBJKDEVOs7jXwQames3G
Uuyy3Epj1+pbLpkUH6BG1VV1DZPNF/Y09gh6/IhWq8nsUdaTPOvpfh8ikR63xFQrIwOsEdCLEFSl
oa5u3l0+qGcrICdHR6TCTSbaRC3G4o/znfmXCZ3cxKe35a9xlVLw5q3iX7b3NakpbCFuPTF1FJ+4
Sb56ICcXsW80QmaORdVz7iTm8wi2uHIMN5WpYZTLaHZjgvGGAXqrS+lM4MbUj7F1nXEUSNTabiPl
bqDRdaT17sj/CssDILKYHen9sa58bSrsIjLRmBqh8tfs1eBRwcnOOz8tjftIz7hvJMuVxpYfl1f1
vX3C+R+rEs6iMurlFBKs6h/5FxTbldyuHpSb4nVFTKygKUU9yCL+GUf6h1nhPE6FWilpztRjpN2n
+U8Nem2hhlHMKNv2OYRTW4njPhf4Tw2KiJdWMcfSWtf5N2QRSqOPIaRomVddy0ovXyfhwkkRR8q6
wZgGVDn+vt9oNDrB4HFtt6Bf/aF4C3pii4cnetKBFV4W/r8z6vz5QUUATA8GoTqaYXytBK/9sIJ6
wClZxY6tWiOdN7uZh7EeFDkGRBI3tdVfYDRzQagsqwyfcaV/7LmQiRSJ8c/ZCqrcnqvjkL5ePr1n
/MwfBoTYGKYTTTWwid4rHGO18bMVXqdSdy1bhRAR8zIOda1CJa3MMdVTP43N4l5exnrYL50XIQj2
hcIHZQ05GWbE243lrZI+ICnZXDYjvQNCaEtZkUHQDnbwOnfWc4kgWnnWJvPio4zcSPZpBL8SKAvp
Kg0XXDU6u1zjqPkOugXJzp17k/1xAgQ/0lv/e61Xuox29MCmNYAJ0V2Jo0InwLOM2HgtkddmH+Gw
y6T6vt7+3z6dYRINv0KzvokHYeiyKsaoU45csT5VPXytB+tNLz/VcLDZdKwX0LBkM4RbNbtIZzTT
IKNq4fmK/VgCpzACB2+Pkvxqo5eJPLYoCligkJ+nJ02h9mwwN6HlNqtNX9EhMWaACysDPkbVvBiI
72h4CZS9ovlW8yON7mMCCG/z0VeYnsMOmKatgo2sGGpXL+Z9pkHXZLLcjgH7wVQ3zAnezihNpONH
Fg4SyNN3DpfVDZ1sjPD9p7YpzSHpleOY7nPMBYKxmSWFP1iLW46WO4Ncr6SYGe0aMI4Qp6QqBiEA
0EtGG7pTGLF7K+k1KJhtqkR2O01+dd/QYJ/w+z4EBpXKZLW+lKUufUnhJBVxjKG/MVWOSQ6CvF6h
12VtOYQQx9KU96bsU6fL4vIuosUvENiWvsYXUKQVpPbmKUv2+G4bJWYQ/ZpSOyN0P0Smn/etS5Rx
YyU/x1z18grvyhrzh9GwrweQGDQWCJogzBdVb6mu7kodXxC97hByNPX8mmigaF/AMtjgSRzQ9Win
WzAuQU0pO3JSYdTBaraxSTvfUqpftaESm9b6ewJlAlvJDKRezCFteojMFHyBRwBfnBiwywh18KA0
batuvcsu5uyt//3VdaGrrQS6YYWY8jkm1eC3k+F21aGbJH7sC4J44VPpQpUxCZVYwzgjzhYtb8iY
fAxxD0zuG80Lr1W2an5LBoiCTFdWtzh9b3icg7Qnz5wuNh0Itzr18qliIBrlfYL6mV6gI137ZodC
8/ysjJKrINuTNTU/zRuHYNAUC3uSduqmAgwmWmKfoZd+eetX531pU4RgS1jfFgGDmWwKNlX/Mc2V
S6AT3RZ8l06a5Bt8R/j8eb/1NWqerIqPyZSWX/fbMY7Jj/oFz8RV7gfv8DfQn2h+t5E3tb7jlgWr
616fWO1NCDfHSqkcmQWee6X5wSvm8uAKGY/bon1TMcA5086Zde5yYEhnTKqUA9/SWabtfm67UUQy
NVU1DNUSix1aFQyAd8C/DbruqcFtOD92aDFls77BhJfkWp2r6fBTa0KGUOpZZ7YLrLESE6TIjumY
eIxkHl+4t8yJF7WHmqKFFY23l4/Vd4pUbPmp6XUjTrYcpR7F1MmsHMES6ida8BCT5WUcC1eLf+Z5
YVv6Szffk2J0eb/4cwytcJ1sgjhx4zZ0aQekd6l5HIQ/vfJZRE+QfrQVpfObstirVXjA39wzvXAD
tcL0QGorFYQvhpZifBbirLGxpxn54Ep9E9SQ3+F3tfYc0JdmfgjjH91wi3rapp5e8wy8zv0wY+Y8
fUzacpOl0O0Y2Ws0Lcxjke7mle7r6rOiXuvGnWaAmnWubWvaR8ExsDZWeyzC6KbhieSZeu6c6JbG
VdVUgTHhwvbVUTkOMbCGx3loD3n+tkwzAD2jDUSSF3IpTGI9CKIXODUnhN0k54tK1SzCM2dyMdu+
RKsklaW4xTHfrDTnlenm8aaPDql0cvbraXHJuBBCK5PrjFfpanz0AD+edtM7eexvypuVBErxatfY
DDeqbhPqNvvKaV/l84DnvO3JBogRKJuYoYYBNkBXWoegu6tOVyzrJD79XPEBBeR/fVYxBFGu8Cle
zaxYQ6LbinaF5AYc2L3ba04JyWa5Uuu5o3R6E4Vv24aFBbXDNaVyoh/RO1B64RZMqeiTWs7op7t6
F0E/5Vk+Frf6cvG7nhoWvmsQtmE5VYNy1IbSqWntJLNsP899thMTXw7wxMtMPGBLaK3u1K8gcL4N
D6sIdQyGTqO7wjQ/+NP5rYwDR7Kur/fSiVH0yXRNVWA0XhggKpmvpjIg7Ln7eLouIfi33MJA07qu
4iq90T9Xitdll7i5U3nhbTK5BPBDxeUyUcyzT71Tu0I2gBJA2icdPtlIQIARPKbFU0CvtHl29Cx2
KzX21LT2S81Cc0fW5zgbpblqUQRGrhIqVslryCzyokEq0oGCM0THESw1iat4ZAc4KogJ0B6Tvm3P
f8vfNoV8pFvyXjEBJjwC/LpdmvYIIJKfJzcWeUqDQzE/QZrQrhQVReW0uiPM8ltAgzC2616Ol+d3
HgACkxODcrCI/Rkv8yGxQvCKY+dVBZSvtV3W7yR/7fL2KcOsiKJB8bh6sgrA7evOkRg/uwsnxgUX
MWljOqZJgRNdzsfO6vECyG2rI15I9I1WorAX7NIl/YnBKiTBhdN1c2jXGLRbKcUlP4ae9VeMAVdJ
NJ1BW/fPnVAsfexYlShHk5Z22HbbOQ/sdNqyFHQUGPg0Ee2ZrrpNhcMxTtcFtJ+meXykRbzVm4+8
KZ0qPTZJe+BWcNU39YM+pKAzaO2VOqGlhadHY+JUJHinw+flnTznj078uzjRBMUKLWvNGCyjJc5t
WDhtvWOZjITynHc4tSJ4BzMx5jZaA+aSl0Ai5G5OfpkYk0rJ2+XlnOsincYrTfAHQadYoDBqIpSY
Vr624mEABj7fwa8641bWqz57B07XJVzGnCtG08drENaJHQypz4PZV8wAiZjpDbNHQYg8H8zwVjF+
Xl6obEeFMwcxlIQ1VYl0a2k9BeT7Bme+2qZuyGWjxNI9XX/LSfiIFKOi44Kvt3bmNN3+OwFYHOWz
u8NUmcSxyE6k4FfAOziVyXpWynlykjTc6EPlqF0nyffPXdrTTyd4EDLNS521awLZXoWz6Q/zFcnI
xjCe6lIW9NfjLeYVp7aEvCIbdCtBmx3c+iR9KtXc19lTnFlooGAePmFurQc7bQQpepnaZQYV8mmw
Lx8XyWq5UK+oaJbz0TTDY5Cx53liqO+m6HaiO6Amf5G8lHzDs8X5kxWL81Gm0ix9zfAR125L9LzU
RxUX8VDvE6THrU/95a9ycNRrtM2qnxiJ35j3pfqfKBHLFi54nnkOAr3LghAhekUrtkBdbRXDtiy3
BkMf3gkEMjlhfm3tYn0vq5rKjAvOqGdmjAINnGu/YFAd3PPZErppi6pbvY2iWBKHZLm6ODUUJy1G
/tUiOq6wXNP4i7SojMFq38IxkX0DRCpVcrfA+tl8VQdHwNklR13ilsTRIToWyhIuOOmK8qjnd2m5
YX14bNVBBv2SeAmRLTUOdGVJuyg6YhIDFD/jlWbVCKHoBPXpnvII1cbasyrM5lUqQN+onHDkZwF3
Op1jYN2SjVfrkm+tCwdtGVUIPDCsvCQAgSU/MSnnDkmwredh20TNtlIi9GxuW4vtajY6ZYTZ+XkP
Ngqv5XfBmG0GZDCDyj192lNdQxsJow+o5nG2N0jg10vprZ81z17rnKEsUu+0uAEqvXIjfY8qclQ0
Xq+nGzpvKKoOZXNTV6XX1I1thcUmBPnIwIDWZSkGd63SH5LQqQr0d1nmAGftsAwUaHr8SNgDaDza
sXSpMTpVlaJlS73UxMQ4T63BKYCGgXbl8IY57ysWPlVtWzu1Bf7dFoNhyxDKHhbrHbngO7/KNifB
J0hLPuU5At0afPSX8i7e55sYNG2A3wHw7MvY9SUHS6z3jYqZsgbF3SModpwUKjZZrjl8+L+0DE8c
pC7E73TKahYxuIZlrF2eg4FDtnOyhQhRm0QmWighCjLLGG8MgOPHZIDEjlSyTxLcvi7GyQcqw5ks
vETGBXp1l/zEQOWm26/ate2DXH5Mtighakc52hDQwwqPULSp1LcsGqHqMkmil8yIEK51CJxxTGmv
uRWoxYAFq6EOKJ1BXHPDCwfbEEKykUct0xckIFlzXVfJZkpktDySdYiS7eCGNaNuyKMjnUuvx6hf
j6mxJkgk2yXxfIbg+YamAOM7xw2NkBsazSHl2Y6VH631zKnlXc5jZEsSIqoSBbyLOlwbDLDYOkHF
kxToAPX+ZTNnX/a6BV1BA4hFsB8LRwDkFzxUsiY8jntjUq+YEXgRhgvKudqUsbXj7Bq3y28A8Ssz
jOMQa8OTWMpmdnZo5eRniIWbWicq2DkQVL6c38/woGHyFgymlQe9Akjm+KvIH2rT0irDea/7r/V/
PQlOLjUl3ThPCgyvGpLgVXGSwh5sUGihrqFvrWdZ0s/WDf1+G34bFD5sGmkQLu4N5GnAiFZBEDvJ
cqvVH30IppMsB3sj3WQxJnOjWz5oraOH7DmLczSbHR3xMGkMe8QHKoynPjXsbkCQmidwwLjIse3O
GO22Jq5FuUehAaa11KsRx1iNJ3YQKThBlQt2AC8OHgclfUIdMLJZxr05f9FlHeN/82j8vdTVMZzs
bRT2LC/XvYWazF5z0n1zYOD3nq7lRO9f+lbithqMGxrjqE9pYlW+AlVTrdZVeAwtDDgvlbumY7zt
5+0YJtgYPZuvVSNN7Jyx6GARI0IpZ/QB40CDNdqih/Ea98Z9ALU4O5i6mzCP3GaabFM3qF+BpWmT
Wixww0Q/hPV8pw0od1Nr15HAiZXKT3OZpu7ZJPd0RUIEaMZxYAOFUxsd/pb9WKEXKRL5bBU2BfGK
+3/JB07tCZ6gMwGSZHTdtTJ3gDwFKiu2GzpsJB7nXBg9sSPW85eR0xF6tEiWvdlLgC0A5gECLBA0
zfcR3coH7c8+608tCt3llqSLGadfFoNNAFQJBpe2jYd522Ff9lt5ef2sVz21KESKpFc1EKx08Kpo
2lBHBSDktdysxBjM4aGTzXeKFLXL1gNx4QqICWRGMWzQzHgVBeCgGDAoMIwfFh5/caB4SfCkN7fq
eGUBmghPE7NDhAmrqf+Y+8zpUaerq0+DvNVztsnm+770Qu0+J8dxuskXza0N7cCMHr2mT73KNznF
ncD0gqoyP9RLKCuyhzxroQ1LoqdUfRhL2Zj2uXB4uqGCKzGykIBHcAyPmfXaJd1OSwG/6WXDDuce
dadWhExS49ZQgPQ9PNKI2u3CkUMUAAMFTqmokvh+tt1+amtNNk6cI436HpRgQ3gsfi0+Rmj2Qehb
pl1v9Nv1aMKJm+FBzhhwNtKe2hXcSq2MQZ6DrxF9mXBbZxswidlKZyeTH+gQk7G82SfQCXxi4wx6
Gln4k95FwcsoSTE1WfPPXVT0z/Ha3K1c97j8uIr/QRvhXNJ2sl4x+5yWdJzjEQbX6UnQzJmf5BEq
jYkPvLm/eABZP+agWS7/gxeWbK/FvDQaFwrGgK/FQsRNvZljUHJ+rlVFsit3YXTotAM4XAEzcuV0
d7KFCz6oauYFFHtziDZ/vlGS4Lavr43p2QCvSVNImyTn8qjTbRbSmiRJ8jzWcZwrroPjLsQo270R
RSCHqN20fqmqA8+BoAM5g0pnu2FgB8qk2APZjxC8BOv6yiwM3F+yH64gfFVtQWqHAVl0JhIfHGly
fRmZxdVvndxi0hQNzyYETW3DfKuCxNVX83ZxACLclsU13LzEcUh8lCH4qKqItR61+PBYt5jmTlOP
0Q6yCr3d97IBeZkpwUUpcTIXeoDja4FtrtORFMNBaW3tQRpJsqovYqzvwctaFc4NnZsiSX1YcDIV
SpsdST2UUGI1XsquPUCX5mept5sogH5mMFyXVfyYM/MvVUdXfsk2uvKXFuh2i5k+xWi3rRE5TQk6
OrPGe6ncgEgIw0KepRAMYGYORSlKLTLMudyYemRT3RsBqK1rukv1R7CIXOc1WIZAC3g541nPwKWl
CV8MzTAMVrK1PtHyranFYHZ4ZsZ/zSKIoR4DVc//3UDhY0XBgmI6VxFPNO4m809gFm6SXGH7JBl9
FkYbIwFt0qS/LWOFFlGX5XakKCBwTBwL+Ha9X0DGlrht4JU5iB5nvqLZnMs78dUgvLQVQvDBLFVq
9OBORxivD3lcAIuzDdLKofTQz4HLIr9UJrcenmIW+3n5yM3ZRUvaDYqrkavOlNzNJcR3QVI3go7D
RGReP7FltQ7g306kbSqwuBZ4mTdXCgW73NTbCTL9ebE8EnUbDXwmKaZIAjyNjB4EmH181epX45R5
mVJtwSADtoI89cPUKByd1z8uL192EITYNy8FxqByHASosLjWoKCcOHimUtiXzfybl8O/joJIXEiV
tq+jHC+H6Y02GCnpQSKwbDCC/kZ97gCz7V42uLrVb19Vs1btYcsklqg9nGl1WIdrAS7Sq00CDqC5
2162cHbnflsQV6Tr2TLRCYdb66EN1aebiPU7Tol/2cxZh3diRngoNC3K03RG84hrb2PSgLJZv+Fg
Oc20QlLtlVkSgrMet0tdgOrhSLkB3byXPsREIwP9qIxj+IsW5MLH+cawQ0OQSRhFdoR2gDorV/Oq
rKNQTK8oFvHmoLxfeWdsM+1+tG30pk3LkRttBoIuEKgOkDpget/bjVW4LO+deQG70vhk6Ymf69VL
VKMmo3fdhobaNgZ5jHbsTKC3pu6VqtVdmNSP5gw97n7Gi7W/1oPpU8siD9caeKv4g5vNTawUf6UK
lRxJ2YFZj+xJXE6aRePFeiS/qiz6jrSqrYWvl4/L+WT25Lysv+LESsrHoJ0rFGnX6N9CfWMfbjQb
52WbDHihy0rp5y/2iT0hkuT9aJlWAvfZuWYHls4vSg1U48DpVf38W1jalgmsSI0KgaWiwH1oMxYZ
XWFRtqkeM1S+oVDnRfkekAS5cprscghRwqjbf17PQ4CRwyDx1YwfDGL4xJDQ+HwnmV2j5smOCi5Z
LYml1Rxl1oEtePWgaTvcFpq6pguQjC/ayFPVzEtYuysLM4aAe3OousmrgxWmDMK8XNEPlKV7Nuo/
qgikhPWHoT1dPmaS7fi64SenrM7bblY1fICu2UL13qmTN4Oa7iIDJkvcuDgh0/IZnPEZTpfRF4fM
Qs9Ol4wiSG6lyOwY5d0YFhp61IbZuT2fnTbIAWWJdpc37Py76/dXFWdjci1IUrTt4MfR1OggrmKG
9Hpa+hEwjvhaI+N9PamYN7rt9XxDuw+zGA5TqB6CJGMArtRXSVNJUh/pbxI8kjnQOTEtvE1aT/WD
n2PoqKZdpm61uKmT2RaUFnVyn45+LPUbsm0X3NTU6lkYxXgyrE+vtts0dGcBTyLZ9DU4Xgg0muCc
CFWAplUR0uIq35XjXUKeFoSanBN3xFMv6W6b7FNPUW0opsfLtlcXdMm04KLyACRPUYVzlVIkfICE
WMMj6lROBF2l7vmyLZk/FHWG4/8h7cuWY8W1bb+ICAFCwCtNdm4y3dvrhbDXKtOLRoAEX39HOuLc
lcZ5kjhVsaNe9t5lpYQ0NTXnaJTqWz5hnqUdjIV3BEIf0ytRefy92XaoI/zH/IrOghSxVdyJQjt2
avsgMdHsTv5cntTCDpmjZiynUmmb4+g7Qx1M9FkS3c/qz8uDnI0v6ITBixX8CsOdfaUJtR/Ocizc
yMad49J1QRcMB3+q7FtHQDoekHhE2gaZF1xquOwNWaOKfTuUz4zUL5B4aTy4RJjXfKx2rCN3eslC
RbNrsF1swEejKEj0FFg9lQRwqAhblj+P3LjlKC4Spvtalf6pCbtt63GH//eVhHi9Ifv7y0tzDkbE
TGhQWAS2JkcGyvdMonY1p3STtNzHWbwaoLcpIsv2I5Lcc5Y94vWIuknVXTWdc1eKYp2qN870dZzr
T2kKaQwqdplmaquh7jaZe9SSSQ/QNkM5EVw0JD5wq7JK/fnyjz73msOPdhyHUcs06Jyv70KWhJSs
K/cNlP1jIq+Vzh7yqlzDmyhMCb0aa/oOdZYrkDD2It00rPxjT8azOeTvzdDv3LbeIorfEt48kwpg
bZ3scus2ZbFna9dIIIOjtdakTZ5gGGBsPgu8oPNE+syhQS8NrzFqxHWox02yfNXAfm5MFbhJfJXG
w3p0x5WCK0+hkYM20FfNAS4NX/7yKpy5nRnaproLf2FqAyT8/cuNCY1dSXosggusm3CgDklCO8dv
c5ZwT+7PEMuYgW0CtUxYm9B5Ls96g8Rxzvs9GfMXMrnQ/tIbFPPH8b7oNRkqA05IXUzpLmn2uV3/
Y8JxLIZL64qaxXZ0xT3VKPFay67Ars7GcTs0MeiZgu2NvgpGmMaTId0lRWcCw+tqoTKdfGe52Rrk
sAaGE9Y/DVWm35ZiZ/D8j5NFtUeYHcKroDHbW83G1jMn6MXKVdIArV0PG9OJ9gYpIbaOZwf0pnLn
IZPwLbtjNYPix3SY9H5FjEe7tdcwzbsXFTc8gpKhqd9P5XAd2dnO5oN2ZYOmwDLrLuZDmEPvJ62L
ZFWApvTecK328a94EYdPRE75vsvTq7EanLCkAm55lCCqpfFzOoKpkrS3ZZajGVm58JU4yllA6qto
rVfBnT1g9i+0T1tPz+OVcHRfb/twaKfbGHZPDYz1eiNakjE/Q3lmDGcfwsHERgJvz/LdAtr0mTvp
1UG3PlxHrLreDeCf52twHjcm0I7Rninluxw/KIuBMxP4dvyhFf8ALrQyYeLBYagqyWI59efW/v67
ZvdOTlEBcgD1PkhSfSD07GTPH/K8uG+4gmgNzKeOvg+gV8YNjMBG44mDRxZNKz1u1xNEf+nSAfhy
Sv1+0X/7Rc4MStJFJSmzdKwOYxlfU/DLlEnXaZKGkwU9Au6s9Sx6Td1NVtCglTko2fe6La8AXvZG
6LqRBs9QQladFq3MxFhI8X6aQ8FzSLcJg2QRRK3xn++hACVMAC2Goj7krRmmcX3j9MUIalT0pxy1
ITDHactb0PMz7aZN8MmEiqinMQGinV75FDJt6SCfgaVb9Tm9zkYZRiVUd6nLgtFuAzP91RXaY2LY
vqV+2UcTKStFSY8GMBK6kW3YdRKuZxkEOY1+pxVAxE3c9iuoz1wOeT/Tre9haJbKJuaXPzLCkFWA
fYceOZpVU/X7yE/l2VJn4WdqgsFAxDdMrKoJ+sX3Rc1LKESZcdXv7eotYzdj8auQ/2Y+J0PMzh88
iCwoW2A+QEgnZusligPp8pLCWoZkC+nj8czMd/DpdOZnys5EU1FMp2vdIJ4AcGzUYww3QTcz1oOm
9nUNBBti/MK4C8s4f0T2XWIpxzkuo/HZWXu3WxnW0+Vtcabr/e1TzR+QucVtAXWrfm/c8WviC+iz
+kc5YfA/4XQ6XndPUbhU916a16yQJg0gP0wX83Lt0YvKjykzUKBaKBOcC4QnH23+nswcJYcsqft9
CynCXNhhhadkTD61bgHtuzSb2cmqaW9wg2E2k2V4enlTq8mr6Pvl77Q0yPF/P6knwIWqQf0Ag9To
+yr9tsQ9LMXjfxvkuKQng9g0m3Kjwl4YYYqZOXcO4oSwFpbr54vi+4abxYZ2YjhJx9jA5BPEOjX7
5fIklv7+LDAUeEykIsLftwyw+zKk0/HT5RGWvsUsHHB7AovHwDLxER0HBUnssfRa/fXyKAv7d/68
a9IuGdPjPJqj/kRVBbZ5M6EpJqZFY6Gz8c2lIJHrxDTMuVKSbVdZ1hu12pdMQqewvpLSzrwR6Tmr
hvfGnf7UQ3NwrealZfWzU/P7sUifCjG+2XHzko7aRiXNpoIKjGdU2ofj9gt75usXzCMw7NAN43ii
Lbikft+ZjT6izWdQfjAHmH/1GiRHHTcgI5zUAPE62Hg9RMNRbOB30Vw3zgTdjr0Y/6mSu9p80Fo7
4HEPXyZRvgBlCrX42l63ydKtd0YfAJkOVAlNArkjorvHxvPJ+VGKx3XLGT+UUQdvcGc39pPXj8hw
0AeLx/IJzPSwqfVbAX2Vy7vl3J48TUdnp0r1IqohuFkdEhc9tiTxsFqeks7CMF+GGN8+BDx0DdeF
viSqAZYz/xDMtmhuT6o82Hod5n0d9AVgyCPY7Z2qXpucvCeV+pgmqBw7TuLrhvqMSimOgBwKWQbb
uWGioD635F1J1JWbIJHqGEoyUeJ4Nam5V7QoIFvFrYvyn8iB7J96B9JdDBZXEFKuky1se/zY2pcc
XAHzuZA3pUp9C+bKgxDPE/9l50lgO8VKMEhQViAAABb4WBL43GtO2FNr1dLoig5srxOyHp0XExsB
xcc1dZzAEeMmN5v3QYfHk9Eav0YtuUuOflvV84hnaaMA3ax+45Xq2TFcbepDVEK4t7+GynmQt67X
QELOsJ96ALJJjRHgWzChBzrKIKv/5PofuMe/Zan1Lu3yhov+OTGSW4ulmwSc7jZSa9nSa7SdgatZ
cn3+Wa74/unmXidQJMugd0pKuAOpoL8fb0jjMcA7HpIV89NddYPnOZjQxlXxRK/jN7ZJ5ap+WmIl
Gsf4e2EHfb2XTw5J7MZAJ0RWeaBrC2C+wLqCK8lr9qgCCBC1YOxpQQHpqDaM/7j/9OVqHIAB8OhG
C46+UNCF32KplsTiflwas7WZZyQ2a0RFRkjWmNW27B8tt11oHv44oLMRZrGhYt0UMYYRTPUyxPGH
1gBcS9KFYv2PS2M2ynGeJ4sLWxloX3ArO9SF5Tc09p12D3aip1i0wKX6+QCeDXWc8MlQGneTVmtp
eWiyFyj6oZYEv0g7u02rOnBHuYE2y1MKgf+qsjyWFWu7x1XWsIDAPa5+jlHiyltnRaZpczkS/qwn
zn7YLIsRpl6xGNVCbLB22x2GB75PIa/3AkXao/jGcY9Tx8N5Jbl/BMt1Qb29Sh+KX/3CL1n65LOY
3IpK2loZZQee9BuN/tKdK6qyhfLpT8D2bLrH83byHUa3cdtRuhil5VeNUgXW1UT9gd2TCE5NReP3
tfWWozXuJ1Awq3m9UEz7kT3MfsDsbh7RgmpspEAHPfpgg3tDCukXEmybRnpg8636Qgc0mS6k95dP
rEtmVYUUZwjUsak8GGL80PVfeeo+X95Il+flzkWqk6oWaWrr2aHPNiJ+NGoWVFYS8ObWgDicCwMh
N1kY8rgj/vfY6JJZGGqNNLP1ycwOzKgqr6+AkkrIto6y5yIFXTxm68tTvByLgfj9vncAcVLAgWCK
JZwzdAERgLYMBgPweiBzygKRuFqKtJcPhUvmEWpwI2Ce8N0iHRbK5k2l1G221H39WXP6tid/6EIZ
POrHjhvloW2SsDLggKpytS6c/E1Or4M1BiBhbtNyvFHC/jXwyeMdzL5je2c6xkoYQ4ie55FAA1Nd
KJMmS82hpUWYhaiqdSRE55BF0drwe4tsYq31q2zJVXvpjMwCkKFiyFVpiIScvw0urlbs2csb6Cci
erbQs+iDWlVmTiNuc9cij025QWJmM3iGGfHVqFBYFiUMkSPIw4FGYmVrQfgtzJw9DluDkiw9+ZeO
zywSlSyuqrrUcPtpN3ps+sjVfYWKRq7/FrxcuNB/Vk6+T/3rNXASeLPKiaOMY3VB1YZVKPM7Lahg
Yqn8Ef1xD67x47+0xvuf9Bvvte8HFoD6IY9cBPtULz3VwV0RosaW/gvmSQvTW9g7c45VFVHQIUBl
OZTwrHBgo26Bond58ywNMYs+JUfXRbOPIXyAtKIJex/B5JIS71cB90JM/fqMJ5+JAgbTGSmMM9I8
D1pgFxyk83Uuwf9rdrZsV7To8FwatJUgtpeNZTgQHigwjyWkgkFOL8ifmP8yc1SmlY7u/wDgDvP7
/E9mfTb4b2uKd0EPe2wIf2bwS3X7wxB/pN17ZKOxZMKjJLkjhvQA7Ax66ADVlYZ0/+Ckj3UK//IB
Xc4DL2A6OMHKq2B+Sy0/ntR6UmiDaqn2Sq3M9c3ODgfWP+CGv2Zp8lRTsQYu309Ge10YoKdknS9i
N7j8iX4iIGab/BjJTlZPkRbCfTU2+REBAV34u3o/XR3TKOaZfnIF8fsQiNClR8JCfPz6VSejxrmm
5bWGezBWv0x3gKZ3AZ9htbD/lkaZhUdF0rqD/mt2yIGhJdDxSE3lDVq6kCmf2+aQl8J5+dJJn1cF
KmUlvB+b8pA470mLpsZS2e5sJDod4fgLTparkaxWtsQIzo2FdBbCk2Ar1KGxVf4RPLos77Y0pdmu
yJjO62Tq8ZjpX+X4imxh4V45+1g9ndLshmSwfdaiGq8L6yF9J5/c9dLJjzc8wGPRNx4mCwUDL9e8
8tp9H1f6c7dOQa5jwtOXKitLc53tkhoaTnHfmuWhYKBs4i3VpX/+xSEzdQOFLQIPUnPeg1KDarrG
QawVYbQGbRR9zs6Lt87+6C6BluaVFrSAqCy9T8wfrWkcblAvgQRwUK76wSNW2tQxJxLdbRanO6rK
UKfQgIIAB1r092yQvxK32wHItk8NUnlupPLbsqBQgXF7BKX8HpPx7Lzxy0atujIDR8VW25Yb1QoW
hX7kmJ4okHLYSeeTESprjrGLJcnXJrM+ewck4YrZYpWPxpKDzlcZahb0KerhUBRBk9aAGcr3EwG3
jAQc3E5BF/RjSgUSDhualvZvnhc7FsnBqzK5G+SDW2+c3lxpU4OyDjSQk/Y3JFy9wkz8Pul/m/R+
aNrfvYKsqgN/0skSAIGPEWrK95EqCN44apOpNOi66k0TEl0anntjUW8K2A9l5mtkaX5kJ+8RuUY7
vaLcH8Ec7uvoEzJbh2SC/akqm6cusV+nYnizOFlzFUnPlEmgFe8DYPYl9K6KET7rMLE0oKbW98XB
LvS3sWvgx57EQcr5qk/K+2Kw3MAu0mxdd9pL75al35jOCwDsAerGNsDB1Y6mZJswNOV5gQI8F49Z
zMBtSPpnUPWQs9RZ6et1M21Su4UbltBuAX6HuIbLtjnVf/Ouu+611ginRA9zWNM6SdSFTgcHQV0W
28vH4njE598Q+HTjKB1PbPYlbHYS1UijEdUwgAZc0vkxnKNFZm1p2/i2y/3LQ50540fk4f8fapbF
tlmOHnEG+zJrhHFhCmnFRQXXpSFmuakj3FiWMfyAzHTyUnIlQCW4PImfRXKgkE5mMQfcG9CF1AoD
rrq8vUtafEOurTSpBTVpdtz444qXzsF1naqQKjcsjXUbxWHMMnhRdqCFRquqA44EbPSsfK/sQ46O
6uVfeOa5+e0HzrLXKIdHItTo4ZLIYc9aN56N3veobUmErmNae41ciqzHFHK+h2yEAFs34WiML/w9
Djg5dKa73JV7HDcJSxfz0QZKTjiWD/Fu3x6sPY45qHxDqEGyIRtqMDrFP0Rf4kKcqSVArMEkBHQ7
tC/maMCa9CaprUlCig20l7zeJLhMNGp6ffE+IqLSJLtzq6fLy33uAJ0MOu8gGU0Xpfgtcm/EN6C/
T+w1G31jSYP6TBZ1OrW5mBbLRzuLJUbRIYWqOz10CzIvTRa1NI+f6sen/LuE1uxTikSmLB0s+YXb
R90aDVAYITnbOtRgnSCqbfPy35bveKJP4o/I6751CwxomJBAegQEJdUAHicLqc5PQsKR/XUysdld
1dWEd8C+SDhb9HtB2jjArbZrEhNYxiepfdA0uephwAs3ZwVeeH5tQWX5v011lm0lfLAiKUa5t9Wx
XKKFNgf+uvmwAc26PNK5MGjjXtYtA4hPtMq+LyqIiOjw6a3cD0kRGuwfWeQLYfD8ep4MMftucelU
WYPsZQ+376vceK1k7xdKBK17I8Dj5+SuhsZjbVboEuZT0LTh5SmeqULAcuHvFGffM6vciRPVSdhW
Cw88Zr+sYMn85SVZhqxe6uucC6qnw82+nVkVNSdUYLjmA5p5ML+FoChaOvZNZzThoC/Um89GspPZ
zdLhgihIaGQKp6KEHcKYbQs6wjRIem3qgt3PvYqDQavshavjbJSBboelG4Db/mhRV1qmpzli+FfP
ncI4DyrMQTGKhc1zNmSeDDMLMpamMtNpsHc4qPWfVRwF7fTLNM2FYZZmMzsFU1TmtqRYRMiqbfrY
3LYqDZPs/6ysfIwsJ7OZnYRKZyx120ZCPeKqHx4MmS6c5vNb/e9XmW11q0zNjlMsVwHl1FJ/HVq/
b8NxuIuj6T8ONdvm4IjCcVQiRFmDWlliHTuuB1CfLzj1Mi0J/80Z/jux2S4n8DdonRwr5+aRj+ZK
kPHEa/vfAg6DKVvSlVjadbP0s9LiErxCeZxbuam6XwXs5xgnIaAQ68vzWtp4syyUjkA+4L0g93W0
t01cn8r1ivjP5UG+WCM/ruq/+26eiDqxlLXtlHIfiSgY0vZOb3N0I+8YkFFW64BWAtJdVT+VXUPR
iBMPZlWVYWolg0fdIodeErQIzDracKvdWkYfbVlF+5DDJ5eT6abS5a4iKeD2aHYVQyl8V+vqrSr6
W5FXD0OBQA/cAMqLD7GYnvLiOomyz35oX7TChFBg+9nKmw6qjDaw7G3zHmHzDvhpTu7A7A303nZx
P51b99PUfBZXuJo4+kmGAcoawAm17QnYzpXV0t137jyeDjOLK85k4+Gtw8F1MFOvwmx4oXtwjPCA
q/HpsPCdl0abhZcu1ocqimBTa9v5Na3HVamg9B1BE3fEE4MtwWvOnZLTyc2CTQR+hI1EE8am5GbI
srBmExjltyrnm8v791zR89s7ZRZrEgLQfMMxMbqON07jTVfxWl+Pr/yTrAwPMe4D5savKPVeHvfc
JjkJ11/lmpOEM671LgLODzd5lgcuZ34Ra9AMW2jXLo0y24our/NiMBBsGvIrjqFt221sNL0uT+Xc
1jidymwj6qWK3bqukCXwFIhnZAoEdr7RU5z3N9ViynduZ5yONtuI+RTTnETH+Nk8purYRhj9JEXy
BfWjy/P6CfE6vrGBanbxnAT6/4tec/KNkIFYfVUgf4XuxYrX1rYdRp8iwZs+clmHVao9qArGG6T9
F5H7dODZnhzdos8mF1llJN+n+E0A8CafL0/uS29tHrdPxzh+1ZPJjQwDQMrV3BO3+AUthhYtJmPV
Rc+jwTdDXgU5ykOVIisJaVtnSNfKrO6A00o8UIq2AnKkUZXfarp8jsF5aCEIS5AkclLflBkLm/a9
AuIqEvqWooHiGLgPaki2irUEzKeKYWROk42dDBunu0v0VeEk14Wi2zbvt449rsyK3CTEvmqB60zN
Yi/ifAuzJdjaqZeiux9E5LXwMWsc2u0qXa1FB3amyAIj4fcFJ+CsoLRqjUsCk+fO0+mizS7vAlQA
IgtkppK7vhvXYTa9paz8F7HhdJTZxU0yaoLQjc9voV6hy99MXSX5UtX93Dk6GWReMHDcVBg56Azg
CNQbUmK1KGq67LE0q4VztDTSrBKUWvGA0iiOkezKLRT/Vk4NVkLm9/Dlubypl0aahTuUmW05Nvg8
CbS69Galoe+f7xujWJjRuSbMaWSYv2zbWI/6LMMXyq75tkfDboOqKCSMqwA6z/WtselBGh5WS/oC
5yKta6JrgPI9EJlfzNfTM9vWEh4JubkvM30VE33HamsdQY+yHD8bqa8ur+b5q/FkuFmoHSflGBmN
zX1Bs9ecSbhEmY9gDPb5nareoEDqg5EKHcxty6AyICjxlYbC3mBDLtrwtDFeWPafYgBfAfnv/GdZ
QVl2WcRpYu7HXTt4JCwQiWGoCe03SLUExitkkiGJ5r4VysvgRyw/moVs4fz5//sDjhvw5APYI6rU
Wpqa+2oCONvZ1/0vvVx6/Zwd5G+BWp9FZqEob8lko7QboQ3WcA9Whd2SPPrZrXQyyCySoX/JpTkw
FNwpuruoi0TN0fy7QsHS9kW1ZJNy9mSeDDcLaUaVMoR3FN1b676Fb6Kku2Iw1za6Mwub9vjDf9xr
f0eauw4bfZPJPsPqHZEa+UYqH1zXHBsCff/Ih0YrmPzyT6tgUJqww/jyL+A+p/nkHF+fikbYUDYw
8R66Fg20pyuE8aX0+Gzd6yQ//vIFO9mIk62Duuvi81ke8aNPfTNsjmAU6GI8QGF/e3lNF/bKV//2
22C10uBraOxz/ZGNeMWpOykGzylHf1yu/S5slS/I58lofMKlrqxjf2Y/fPkp85X5MlzJVXFrQZwW
zdHAuV+KrOdzvZNtMwstE/q1OlMILXxKApKO61prVkVpr4DWAhMWqqAO20q789xpCX1zPqydjD2L
KpXRVVaHFufefEjv1Yru2Lq65w/oJq76QGwhhQV3iPFahc4qXy0Juy3NfM7fsyDWZUXcNfaQGoIS
VwlfVfFpMch3pnc6A8sDNZhM0700fbu8rY7Xx4WT+iWXevKhQdWemNNj2kXJdon16C4+7hY27pfU
88kIvanrsdNYxn6CqkVpuqFTCL+FQK+IHd8w7YXYsxB65hS+GoC0BjxsY6/GzAKGKlnl6nFIh4A1
FfHKugoGOOv+p0WcU/oK8Ksdl6PNZttdoLlXOo9Wl0f4iiU/vpMFK0Xbhf0e6lDfL70xSmve9Q0O
ZM7XUlbrGrn1SMF2sdl1FRd3usV9x9I9s41XLIk+J+sFnrCpXGsUaaV5ZzXmSpYZLJmBIWih6Ncf
AVeRthT7F3/p/CA1KTgmaIvuNTeCeQTcLc0nImy82WAEXIDl1AlvSKnHII0rW2tFJyto8eOmothY
MM4GFCLsuytXXdfDB4pWqEuhb5C5C9/sfPQ+WdHZDU/g1taxeDD2ADXfpKWbegP08Au38AdYTkMn
QJrJlkblS6zxUOnFmg9LSn9nk4yTnzC7/1sNdX2RCMT0TPPj7DaGTF/L7y9vnfMZ5Mkos2ufZlDt
AAzmeBnLkEJmOb6z74f2itWeCFQYI1+zDkN6EEtPqKUlnhNgJvgiy7RFVIuqKSQ12yh32kaq9x3p
XqfxHclsbzQ7gNfHZzrcTuaS6cU5rD6FEsT/HJs596VL9XQE1gYpD0N2CnkQ+/dA3120omNtQ5Wz
sfrev+2spXLM+YB+MrDx/bx2ljWRCSDRfTo8Za6zGjMdcByQfWJ510IAAgF904ItJsmSF6rxhdO4
ECvm+DcJGQvb4Fq/j6cUupWu/ocp+oEngZ+l19zRIVCnW5D8NKBBoRRMPFtmrsyxzbZWhBpbrOJd
zxREzFqX+dRC265L0P+dmPpHK5Mrh9IHnvGbTJtaLxPpU+6mv93eKbdiSF61rHzLVe/ZbgHD6TwB
0psW06ocByhPUHM9oJ+rShlokX2PmLWntfkB3erIE1m3r2L2bKmkD/Lc+QflRugKFlAkhZi9XzPE
MhZp18pUTxkd73MFylfMtMaj5dgE2eTgWkl86FYNoQk1biflg6ehVBDo7lCGWRenXoFiaWAbOOsA
2G5bRxy0zoQ6EeshV9NtWQdfRKBGb0UsNiVc1GhNXkj0UkH+snadwLI+eZ6uY730GfQ89F48miUE
MtvJT1z8I2LfdPu7rG/vrex60pgX9VaO0jNbs77yE6bfqq6/ZRkKJxLcaKu+7gHVcsib6KLrqLWx
9nDkjCvqZ1GGeGR/4G7+NNNh3RvFvTNWa1ZVcD+7SvFXYOdkFfoNCHZgHYmpDUVvhVYmnnILmtwD
3+pav8vxR+ES7etutG2sIgW+Pt0Ubuc1bXKYNNMz9ewGPQCIw9j8XpnGZqzKXyPPMq+fBPxqZXsL
heLaj5PhacQb1K8LFI7ycrwWqrlxx/EKtllV9QY5llCVzgr7LjyuNzO5P6Fl2BTQ/p+60jNqLXAK
KLP1vZN7HDfCYGCPuYmH1gXgYcRz68+E5isOc4ERxp1F2TxOllN7sh996QAxA24BZPyyYOqMexmT
jUFbz8i0cBD6Wsvl7cgfTZmHmUEPo1E+Z1G1TSe1Kpve9bhhBB0RoSueFDQfBIP9VvHZ8pcm/+1o
MCcWb1Pl+npTPI4Fh+Y7xN51HvbK2JgEmWirh5EusRcFGq9i5Srlu5QErd3dN10WCmJBzPk3TX4z
cmsju6mcCMBkmK1HKixGGuSGHoGoKNYFsMWGJrdDG3kp1G8mR1/qEv5U3zq+0U+iz+xus4zcyKwU
OZdubU0FrwbEHDBoQJevi3dTKCjKwh4B5Tph/tMkjm/Kpb7u+eoM9Kls0ybMIXMVHrOVmYQ3io5b
h/hg8dSrak0DPfHFNdRVA+c2XazMnMOwok78d8xZrUSjfU9rN9KhbN1toWArrMDeRDuxjgJ4MIMV
18OHqPPBZl2RKzDEHqCMq7wECiLhwp179mY/+SWzdI23duTUDjLClqaeaw2xZ0SRTzsJZbLnio5+
kUPbz2GQBTU2nSp9h36aWefB0cbr8mbh55zNiU9+zSwl4641gpaLdRERu3Y04hWAHrZsvFI22xzz
QVaVwcIKHP/mpUto9i0GyH03vYHHMdCGXmenPo84DJTBAGx3pU32KTV2blygJ6eBOvckk2FXZhQq
XMVaNfDqXKzoLGYjs29i9czSOKkMGK2gWcdXagO9vWd33fmIbg+LRiFHPtylBZgteoknjytIOezh
3mGFlcRV3JP4F6SiiCmADf3klr6jprpKtfGOtBEY1cQ3OSTljncGibWwiMagGrhfJ3RVlx2utsxX
ehIa0n6GYv+6S4dD6bxxxwm74hpo53+KQewVuo8ife0UDSW3Dm7yxCKOdnq6yyFZreNStFptNUWa
V/RQR9WazxEydEjJoSmtUvnppprAtZ4/67DUgy29Dju5aYkkco7M+u2oziIUlxYfenjH72kHkXE6
6ned0inet9yHuOYuM9+ZWwUZpJNiZviqi7wsgjqKu8/yNLRpMwSdDundRgPMtqVLb4Oz3+7kwMwS
80lMhGhHJKwuG3+wnkky3GTJPRC5ngJauQYTvjOAU8j/FS72ZOBZri7RAhodPUYdQDxN471g7UL5
9uxr/O8A8+exrXgydsyG4sjAggbmeXW+cfsUaMwXKaeFuPPTbOV4D52MNus6SAtqR6jSoooKdqVT
wWgT2lJmBrBFovuJiqCBDRagg57ocEPZXWm/Jm18RcYbB67V/SjXsAq+JnbotDoAnLpfWi+2qj0F
qlkCeQlbyt8Cdy3V4JnejSG362tTa/Gqybodo+lLYoLC3tZeHWsrAnR8CzVDOi1l3MfA8eOkn8xy
lutDPaAStMNVVyTvkFuDoyZ8DRZdYxeC+Fxeh6skV8OArXF8xmER6Jr4cG94SaCMqnzoDH+oHeJF
UO6X7L+W9swslGvSAVmzxsg2+JmpPXg2Mgc60bCaWFhr2sLVcdzjP5YTIYe4yBugGjjbNLlt5ayw
pYFb3FodbUDMtdi26yXJ5rMX1Mkws6/WQVUmcqQg+xbQfzDP/AYSLFljIi0cV5cvw6WhTMz4pARW
pvAis1VH9lkEGxUUGuRvDQNa0ebyOOefuydzmn2pqJ1sqjqd7Pm14SPAB2qTr/VdAfemJVrx8U9d
+kqz27QXNi+dsiX7Jn7Uxt+xXIJZnk9iTyYzu0Ah1ckrjWIyqqtDuxq8pmi3ygymCQ6GeNplFFo0
RuMl4k/bTF7ckd95xRfAG2f3/smPmN1TZjeaWl/2ZJ8gyc8yiObaiD9Mw1WE1xp0Vi5/wbOh5GS4
2cVj5RSGdGON4fLeS+NNST+F8696WyeDzC4ZandD05CB7F3jmtqHNn7rkFlcnsjC9viqj5xseaNI
gE4oJNmD3ALU70paSx3thaWaM3P1UsaQnZqwVOyPYd1m5FexZCvsLs1iFiNye7D7pkZRUhTdXVmg
+J/TelsYU+UxMwPfdLiGtEobyGbsggK9fB/iDH5MxoNgKQCtdYIXBp7/HsF78qptces5AqkepImE
L7kJ7dockXugD2ncXCXJr0hR2Hy4G4ubdxIGZawHB4mMXmO9xpa9y1AvdfMPVoorBtMBMkSeafxW
dAqbRLvJBQozSYf3chx2tfwDshNyPIJaAgQo+XYswrrmgWbHV2aUBoYx+Xnf4Qh1f6JGAEpilP+P
tCtZkhPWsl9EhEAgYMuUc2bNgzeEq8oGxDyI6ev7UIt2Fpmd9Iu3tB1hpYR0dXXvGTZE1PBfyhEP
8+dEMr0h1rahmm/leNgDpGelfr6LyOAMVC5AUqruci67ukVD3AhZau67qLzLNB0XMHspYnLfNs2p
LUKw/vkpMRj68kWx6TTdgtw2nkTcgl8s+Frw5umTrcHyNzkSdpigpsOgIBCA2gXS2u2dubRvZsG4
QtoxjA12JjU2UgF+mFgX3HBuDyJfWi1Oqc+/QzZnQQPKNNZtoZBTADWxapQ3LTXWmWBOx/SdGaHf
C+SKxquHesomYY+O3AgixLzdKJQ4UvoW5IYzCTll1ZuRPw7ZNslLK4DBpY9qAmlPY38swgRqseD5
6Y8ExqeBuiurndrEHtws3Q7vPA2uluPwJSqGmPVJE7ormxB1UJQlEvme5exBBSEuYm+KdqAjdZg4
wpn+F3r8tgZyvUrCo+Kj+MTG3yAIWzqeSzI9ceNj4F9RGlqJdpRRz4uLh7Z9klBWi6GzlQN+UYVH
Kj2E5SGG0pTUv4k2srsosvpcWBkS/qbc+jDr9fkmrfEUbVpw9/ZD9iFXv8bU2LAS1kQ17Iq0zEVT
zlNxFPIBfb8aTH8d4hLwBQENfNDQTvZGnh1V/iW6P1LxpPV/MumPpH6FcGKqgQqK5MzKIHYehzpy
F31VF8NepK0VAgdlK0P1YHDAl4aRvDQqhfdyLvQDWJhIdEx2V6jB1heYaK/oTwQgrB0X5r2SBceQ
qluSjQ+lasAbe9A+bu+fhYzhWwXiLHwOehGVZYaMQdJat6HCq7jhmdFgpeBC3h5q6TzMrllU8dox
M3GRi+rTgBu6oQSoKy7Jvi5NaHaPChLDJGuY7lH9oypkK5EGV0p0K9WXCC9LSdD30/Ns7RQGg2bE
KSRBVN6nRvIW+gbezImVh2yDT7WG7sddgHexlEbwy/JXt9dz6c6Y3a5dn+aGqHCF18qkX/MpxUvI
p4UEeY6uoJKUN6o0kFMaIWUNk+QxAUnTp+Splep7g8fHBA3IMu8XgtrCTpmjKtJejTO5wk7RRoiy
qQ+xcdCHt9urtzTG7MY1ZT/V+gS5SdUhmP1um+eqX9LUuzIGiN+gtOiMKFACnD0whlwOyxyEd+i7
5k4lP/nGg7lIbLkm1PJjlNlMsqIzfRhlklPu8g2EFXbptjwAKFWsQZ93gTdGQ8A1/vPL7cegs8st
SvqE56o2npj56MepO6DRKvuK+x9/pB+jTEfg7ISpkmboRo1REhlCg/yFB4cmjLz/bpDpK54NYhBe
ExDKUCkMTsrUKQteinTJj2NpK8yCH1TfQUM2MUhC9z6S4KoBX4Hr/+VXmQW/wkQ3B/Tj8RTDVNaH
ml4c6W5G0oUVu1Zz//FdZq8HnpkNi82AnAbAriab7uoxdKBFB9tg5pG1uVlC7FyJ6j8GnMU6H2qP
uUESPNEK6F5UW78zVkYttsAsLs1tOi6z9+b5UPOgl2VGEusSwmrlxMdmQ3fjznBqZ3DMl2U/1IVt
cRHp8i6FSj+2hVYeksKEes2rypbC+LXG/I8pzSKEb6gj3hRTPLVaZ3RquzWsoPQCd3LjJA62IbSG
chjaL7pYX7mjfow8CxPQuaEwLfDHUwd1+A7trjD8e/v0Lu3FOYKMmn3u5xThr7OzDfVSN4Vwzyt6
hbbqVb+Kg1gvUQUWNuPcHFMuU7yJdHU8Ffl7nzE3SNB4MAd7VF4X5jZdELf24vRLzkITN+EmWgHL
cEplJbWgQr2O5RYtzd5BNuX1aK63Qe8SY1yNCrfD/Pft8a9h1X58vlk86XERV3qBz5e7bKXYqjuM
2xhvUkgFrQ0nW7OT2LAYghp7KblrDnCvZ8clefsrSciP3zCLNXpdy0OSNsB2gKiHWrkNoqpVptRS
82f06k9N/pFmxUJutXQu5/GGtWlYSIg3icktPcJOwvOlNIrN7QVeGGZOp1ONYSwJRxw10TgOmsAB
SgdFO929PczChp3TjyDEh0wkiMmJ8NE16QirOG2rNb80aQn5e5kTf5suoFhGoEeqovP0c8fqdZCo
lZYVd70RrCuffVQqAyInhOXxmzIa+7DQNwGBryJmuhqrYUE78lIecBofwBAU2RVmsnk3WOQDb1o5
Lu7UaFOqGQikqIKKaAWLOLcO/6bKs18VaKrjnQanR7MCvmLTytRN6uQIeS631+RTFT2ajbnwDS4p
OJpOAOuEIZJiIGshs5UREbx7FFqLO9Zrbl0yS6hBAHZi9gBdife2r1cal9+VGCilonqIQmMHdGG4
KdSmdbIsc0NTOC2cdTVA20JYxIK/ajW5gH7KCMvYDiSc1yaiHomechMyaCmePCYELlU0kIgdoAZD
mQIZh7Z5CtCF42GC971kS6kCwjwUW1tz27TFJlNUJyi4U4WxXZmFD6S/vpYZfYbQmmWad5Q1K9b1
Bz9+r9G1y3v20E58z/Fvq2cv4bjEwbm4QKZVMxTY+SgyUcz5+9TIq6FH+UfcAdJzVAndmdrj7cNx
2a6dDTELsolfa0XmYwhRyjDIlp0+OTDV2BGCsEYSV4dZCNdToJSq50wIt8LiL/yEiwM6+wmzOFuG
ik+LFj8Bmtkc1SLTGp3ECT0dnrgrQ3ZkAMrsYGofL3pmLy3wLLzKep+MeoVtGXXmfZzLB5ig357d
0gizjS8NRgP+L0bIeAs1bUiRBkvs2IUh5jkbComchSHWjwT3YXzP9F+3p7C0R+Z5WjZGI0qZGADN
qGojVpKrOuwxeNK3UIpaL4nkLU1nlq9BDT8dVIIVy7vK0cfCifKFi+c7K/qRWfzccXOUP8nlIIeP
prjzyMo80dxq+INurqAW5TZf2HrQYhsQS4CJheuKYuWtPWySbbhNbG6vFxZ3SgJv/ZZpOc6yHEEE
aMbNNN2iO5JCbAvlbihRdeYpaJfPo3ZX1PpT5EdTidsygxeUVm7/hIXzN8/oYuiG+aLALwjyP73E
ttX46WfkQQ/ihVvg8rE+W/dZsBnEIPwxwEidTVUXUs70WxMd74vc0lKA2LzgPbDzx6Um5GWaPBt4
FmK0JFeKPMMO9of1+KVuFbd8rnbSwdfRt1O92AFoZiGJunIZ/wje34LxZx+2hfAWVSNMtv3MNJe3
Nqqr5htbdUDStRazOdTge5vXnoAZcnEEUo4s6qp+H83L3cXAbENeACm+WRHGMJIUyk34EdPjB6Uq
OQfSw6qRCLVWtR8dBlMc2FUVbvIQkKNc2tXDEDkQyVn49Jegse8v8O+HzE51LeXQCp1Ode3Gx2Dd
hi5M3ic6n8s9085e6AFOp+vkHlyMbXIUYgsQHSBk/3HDbPYzZk8yEIlQwCsE8pC43sih72rBgqfH
9fD1b6Kz8wxTtRryVNNEUeQwIU3SBOXCjaldDRn/hpj+/Wxn+TIXicYwxGCGR5Z8KrrxUHT3t6PC
dDHd2jmzs1oYjRyarEHQB2KJ97+GqllPKk1ce0/iIxG/F+2ovtl+t4acnVLhm93QKBiyrUsLdQiv
gwejbtx3eKOjJgonSWkTDa91lThUKHZFpRW6IJAth0JPFNmK3J+ob3q31+ESYz7bMrMcgY/cN8FJ
nnYu+pCryW4aiKiNstjr/z8ixr/vOssV+qLNhlrCd534fMFOXks2cbvDdB0ZJ0j7W+C73cEU2Fu2
8/4O8jfWfk4i6No8LeQQsyzTr1LfqaXv+lpo92hO0sAZjL0+0r1eH3oGYAqB618QAmn9Z8JccvKo
d88AroxG8wDAuROEstUmu0B/8+vH2qdLX2Taerd+6yyoJVpFxzLFIe62mgMANrLF6g6qm/bECwRb
v7JSJ1is5lwWkn5uBHMWwiKkyUYz4POoK9gPulCpdHI7ek7/QN7FyjeJO7xO3bCF2/kSoIFhGUXw
ZkSbnIxmp133e0BVSYJTAZs0b2KWwAZnAiOFvSNtoUnqLfE6rx398xFnRz8JY583tdTcDcaj6aer
JGZgAG+CiNpyqDhqLjmBlC7cEFd3//mos9PvJzJInmU+nbMez1bVHisnJ2txjOFkD1KgAyDb6Gq/
y3rNPAprF+e/nffspMNhJEmkEPOe9FHqVbzqPNQ+VkuZwdLyzo45CK1BK6n4oL1Xbf7/w1xN288W
dA4OKWkcpFKI/Roc/VW/QSPE+ext4226WZcyrGu33vlYsyNZ6mXckwRziqBBWaR/AdO7HYanrz8/
8+cDzA5fCFwxsGwBJqOpVjv8TcvOyYYviPQ7obG0Ea4mquejzdMEM4nUSpmeVPpUV3W4k9rqk3bE
QxiemdBlzCCs6yxtjGtx7XzUWerQqKqm9xVG5aPYDt02FNzyAzyKk6WGzNV07HyoWVAJizpWstFv
7qCu62hSdBwV6XeSQNGmLSBtk5lspUaKDdMONzFGSP1lVqchO2yYLcWVI2nosPWboPEh/9Csu7J4
D8f+My+jJyXhbtkvKR9f31+6xhR0FCfqwc+UBw03iN2HIfZXHnkaoA9RVC5cK0tDzFY/jYPebHXs
ML0uLL3vnaKu/sshZqtOiYaKp8rFXQEeThc8mukSzOCyaP19W/xbqFnsTk1IRAZahHOSNE7KX2I9
cJKyc0lXenIRenIOK3oBlDsnTpiDATV+ElBmKL+HqYZFwHINP4L+Lgmg71gvpJTX9/e/3zaL8JS3
I+va6QwbigMrZUOcRAdiV7Kkbf5/hL5/I80iualKSUMMrALfqNvUHcFBqFxty63vl559OzTR6bP9
iE0MEt8oumqmTlDeZLOATkc9Rlk+HE544txng9JMXKtfskTwbIdQ0CAKCDJE+lbo8WHU010fmn/D
UJXWsuaHMKaGhVzPNYh397Kt1KnsKkISdgOPHquM5KdQLtdBV35VEQVHrjnoijCc2DecoBthQMeg
HCS90xwlXhbAtcC0aMKdNoPZQ58vbOBvhvx8qtCqpFAIoJoJgZaf5xANrVZtoz49iSEEEi6xQQ90
R0nP7CqoXhParfohOtV99xVUcGnyKy+nsYO2tR10ihOhAh8obwYDAgioNCrD2lsqPxqZw1lOua+C
+7x/k5Ov4VuQ9i5CyRYlbVtOJbCUY9uEMK5sAO5G0e7p0VKL2a6n2t/bn/MiDuBraki2VA086El+
5ucUDUPO/Uxpi1PTbH3EOhotPYYvHzo/h5jfzFJiKkMPUZkT2LHbVn+oqzuquYWXoQvpQt3FG5ll
6F8SUA3I9ZdYIRfHcDb67K6Wa66GwGcVJx5Jd6P4Kjrq+mAOoIZ+eyWvnYuzlfw+pWfv1IKmTIUq
fXEKusiW+pccTngpW2h6LA0yC9uw1GYZFPuKUxd1dkx9u9Dv5U5dyMIvcrbZms0id5gLeCFHmArn
zxkrbdL9rtRnIv1SEuFIIKtMvKvbq3eZEM/GnL7j2fJRGvFaFBiz246eZG4y6ZQTN5I3GSjlto9X
YeuS6jCqT7FqG42bBs6yJcYUKS8O/L/T8L2Vz35E2rJc13VsFl9VAW/13VL90thKoAPrs99c+nN7
0t8iDrfGm0XuLougDYBpn4y486KmgOb2oL9UWbHuoa62hw7kWmmN+7aEKrcfgmuuqgLKC1xetWMF
EQr+0Kq5GzaDE8T+wcwmIxvF2JBQfTJbBX6cw5dUVZuQlKuA5Nu4riPXyCeMJDq78ElfD0nnEDae
Is23fAnWGKW8EYO/amoCCPHvEArSQ5rZkylCoyzA4C+fmLNPPos9JqtM0jZ9cYLjIExBVS/nzzIY
rEzKIDSVruNEsmH4BXi0K/cUAkb3Gki5oXknh5pXRO2CxcvCrp93FmASDwH6Ch+fsgKgbDjJhBAo
H7ibwaS2Cbx2KCHzW7i398Blef57FaD5I2tEk7G9fm58qBS2FMjF4oT+oN12A+TnWgg19XZNFatB
6k1K3dHiEzWfu0q8hox5JUu3DRvAQRq618zo7F5vDiWF2SkYj4GKlmtCs+y5VEAv0Gqgs2FMdvtX
X+Ycs18927kQK2N+g2vpFO6jh2g9onrT2v3fwJ5kfJbqmMqVIA4QMNHhAqAwhlvv5xqVRU60Tq7T
UxQClh75Lkgi+1DrNlAt2clJBVyE5nRSf8wCNbFCM3iSefkHRrW/9TBeRU1ykkH6t+oaImI+xMVU
mJj53Esl/9DSgNgRWLQWbQFpRosVG1DWFvYWnV5ss5Nuyrqm4lVjMAg4za4hatDU7ClwOTlI6kxZ
jxPFPHhMi8euC7aBXmylMNnWkXzHsfuajP7SZXD9R9Lg9m+z1BUatcvGqIDx7t+4j56U1K27MDuS
ofuUwxyGwQoBcX98oVUdW2mDDsMQ7JgpnvUASMRRmHuFhgtJ7uXTihGTUmZSjWrMUL5b4WcRUy/G
sZFa6OunabCvZU8DRTqtT4IAaM6+qnxbGh9QIrIT+MnRDrRYhW6KiHixnnh6bG4l5cCpsodxhCtH
lT2w4h4MgAZS5EsbdjpH8y9w/ktnOzZL1FZSBIX2piI22EcfsrovDIL3dVw/ZU32KrfZa1DUUCNO
+QGF7cc0AFkgNPwPJWJrbvKvHhRsq6vAXEWsrpxWVv6SNn02lWjXAjSeVvKxMQYIHsdPRBdoovuG
PSnbMv09g7RB7MTQfRR6sxYhPm1AvBqICVWF7iieL5r0EbMYnaHBTfh7gmq92azDzhG9G9K1j6aR
kTxoUDluqm3rv44+CI6PcTnaBFpOaoYs6i8oIw5RnogfriGP5MLR5TmXwAOHgTUvYSCoGa7fKnaT
qNti1BNHAKLtjPwz7wOn7jKPj7IMElK0LqPypYJmLtOKQzPAyYzSt7iqR6snfGNQfMtsFH80ntja
oGI715YpBdAxeEnIp9GpXlSesKP9AeSCGkVKjJmCWjlJIuTJnRrvYaFrywQdA/Tg9FOXA4EfRRu5
uSfaHU+Ak4/B4oC+vzBeKDSdoVRvDUbvGLSH//MuAAMmRgoXZTKcqwEWuuuHp1jjjyYRO0iavd/e
Ot+ijz93jiyb6CmBekF1erHHfa4TSWsy+dRX/DjirYP1BOHDyjiUxMpTKEKYWLzldLBzSPwMqFqX
rSUjfQ/NjyaEyVUNxCTwrLLyrBTH3GBeBZfOvAg8DTXOSM3Wats8xsEfRUXtrybPpt/ds0G3ZGVt
FLGD5zk6Z+++eAdsFby4GCwMA5SxavhbCa/0URmF22cZV3D81Hd+Xe/qoL1XUb7WfLaCJdVTFwpq
wV9sCQN0mY7+XJnZmRoarQbYUOJAVse7VIF5HdSGgvZu4QNcnNyfo8zyhFwTeDcZMj8FJrFopKxg
97aqov8Uu8B+jMJmd0wu62qIq4UjG/noddSB4Z10ex6XMlazIWaXQE/IOASRwU8o+jpt6tXJygeP
C7idvewM4SbQ7cg17c5D5Tc4aRUcBR1iFRrq+0tA0enL3NjTbFZhlAgeZUSY/JS2v1Os5VCSTVnH
p6IMV3386TcLqe5l9P25urOHCxdCAOym8FMHjrjUjR5uW28M7v2QQ0tniY91mcr9HG3at2e3EodS
iCbw2j3BaxPy6XpglTrbZM1BizqLINfVR6ZDp0M4t7/w5Wv657izR0wYdHLegPN7Cmp06GppB4rz
gqXnpcrBbBPN8sW4ztsg8YP4xAYNyrvlKZChOFVDFujDBJ80TImTghlF9QqpcuEl0bgeSLaJSv7E
IiBAUCJr5cEtuNjcnvzSos+CgaRD3ykXqXxKNpqn7VAo9cK1slssvk+n5GLrGqZGdFkzDCQePz9u
yIaRDaECqkpaU8uH4hQr2m0v6IMU+cKS8hKg0c4M1y3NyrWZgdBmtlDq1wcDghiN8cLH37z43cMe
Lid/ZAY6XPLV+vVrHBzqNHdkMILLvTKaqxI3dZX9Ur6fXwNSGmqEX7lqCFvJzXeD7aCQjq63jtpe
/DVkbNcl44MsurvC4O+wRFiIH1dKb9P20nQGwCNVUZv5OXNUAEHRgebdachADQV9ryyE3ebRXZIF
OzhHVlP9bIDalvwylCczgx5ie5DBhKyK2mnFa5RAMJ7SPVEfWZ/hJfjY1qEdm9DDMzsPFBm7zw6x
+bdDnDWkwmUMekMNBKVqU9hUgsGYMbSvzF+Cyly/Rv7NaxaMWB40BYkwr0jPLaV8bhOGNOT99va8
fjb/DTLbNmUJEVxW4hbPB+H4IXGgCbLQtrl+Av4NMQtyyO+zvKhwAjowJzu29ceVji0qjR9pu62T
rWo+3Z7TlSf0zx0xC3RSnHJtbLFyrUe94p03B7Fq1qqF/rniGP0OSdk6NFxuKwuFqOur+b850dwL
TTVKXtWM8VMxvqhik8faQsJ+fU/87wDa7DrWqN5J+Yi7UvZzSKsFMvK84Ktr1YUlXLiY5s5nhPU+
iSSMM0AiDMaP+yja8c5wipRsTF9zbn+wb/z1RfA6yyVnW93n+RBmKeEnMfIV9dVViteEkjVrxtI9
hANXct3t9BxJbx2IzEmS5EFqDOR/VRh6pqCrnP3ik2yAjqgWJVAvyY8cBem4LteViqdsLkLQs2CN
bNNAOZg6tdkQrUbgXauU/NGz3FWyRVmF6VffmtXsbFFTRVW7Z2Bipp6C0oWumajvR040+DbJeouq
2pqTzwFEcsD7A1i9LJVRLoEDP69FbdqwZ1e+wZIYRQ9ci6pxRK3gyei5HTPAGlMWO13V2XJylw2P
KpwUo70f+8D2tktFkWmat5Zhdhp13zeMoNbJaVT/ZpBhU5Ft6GAm44EIT897Hdh4sIUjX7PNYh+T
u5AR9/b+WtrNswQk4/Dug6UoP6mJ/iKgKZgLuCT2+p5nstd3YmG466t+dhfPVr2NGZxMkxiSS6tm
A9nBcQdhndKBWqJbrOgXtqK5UDWc/seLNT4bcbbGJRuyvi0SQPfr9watpnHJG21aolsDzJaw9EuS
pQ0GYBW3KoB/QHKwdIga9PIS4n36rbeGmqVyDRrgXJvmAs7bH7moIYioV5bZLyRm12+JszWbZWZd
3tEILL5Jw07qd6otVuPadFVreEMdwo894pVefAocY2k7XkJRp1N5NvJ0Y56dSmg11UouTzNMUnvU
twOk6xoZSEf2uzGPfvY+Sf8wQFQbyDPotVWa5V6iC0GXXT2X/37F/GnXx/UgS9OvUBvq8YQASLfi
leFx41HtypNo9lq2JkV2l9WvBvVhWtJueZY89n5/yhqYDxgvJIh2gmVOPbmVCbzY9HLX1szqRtS2
Cqh5h2BgGqUdNZFDJckiuPc7Xtm1othGDk1HvD1gwNH61Aor01KgaAmCwSHgnV0CpormFERB63Uk
5Sq0DcSvRKGx1eufHBEsTKHJrPASYgOJ/xzRB6juJ9BwGL96oIpFrnsRiV5auPmyIkNZQsl/d7jQ
0Iw6KP24hKa4duaBS4AJqgHyjYGS7M9vmmfxOIQJJSctTZwGytsWR4kolJml9WtZcHvsdzJAvxza
FPUvCj6QWS0kB9ceQee/QZ9lB7WIRS7QpT5pYqtCzK0sVNuPpQ71xQEBvrLG5FPOiIUXrU4//fEF
pjiTffRO+AGS4j/ZAGmyv7dj77XNrqC2q8BjYTKInfdSM90fo5I05Ng4xB6Af25XsZuuhCf2LNjx
dWUvQxmvfo2zQefd1VpiQQH1nWlQKDGPbnfkju8ID17fsg3P5eUmGZrfl3HrfKJzsrvU9l2iVDU5
KmkOoeU3GqHlLx14d58rm7ToLdlccUA5R7HqcOeZce+m/rjriel1ooAsIAKr/1G0J7966bTfjb4K
EMmbUURWkKZvBeMHyYTBkJx6bSEplmlIldUymAwxmLCutEIJ16E6BnAEbc2dUIs3AGmpZVBY2Oss
ybyGsFM7+iWw37r04vttuzVyQzlIMQwH0Xz/bGgApEHzAXzDHRHaC2XtyoC6jmZmOIxl+qi2/hog
nyeIvefWMEKDVqTo+sdeEEq/RMi9oG62cBXnuuqR2HdSoRzLGHsM1sDxuG3A1xzx3PTjl7aD149G
Ue+FZmqNtuLwqgQcGpXA3UjUZTD/rrq/JVACPFZf0Bwv0X70H2Tf8JD/etr42eov+MpWgRr/AIiW
3nYbX86cpoJqLZP2FFVsh8aKTUII3UjBY5yOayS1x4KJXy3UN0LoyMaEW5MjcqDhXQ4AhZodukjs
B92mZfbRUsjnqBo8f2kgNkmZOUPRQ/ylRdMzI7HjN9k+MhJbLdR9xlov1ZCfytERKtj3WlqCbqes
4anwylp9U3T+Noo0J8JopEkHS2OvZly7ZSz2TZxDlrKDiGrWWBGVPaHoe6NB94i5kq6tlEiGcnR7
zCIpdrsE5kVqUbgl1BLB1MYtnIUPciij/vcyGIGt9ZEXwti8Hvv1wlG+ktAqDN18mENM/Y15U27I
xzwthw6nqsz3okRMD3ovI62bczh/8FOYjx8V38nBE+rtpvZ6e/grWdyP0Wf3dQ6LRdR4MTrA9Sit
KpuR3UvR3zDRfhu5vHA7XmnlAW17NtdZPCdqoIF7h9GAvAnRPI6UXT4+aKNphb7ypDWx1RJmQ0HM
SYev5/9qpvPGHi1hSgbTTHLMGuBDaX/o4j8NJJNV2QnDZGFZryBRfsx0Xj8J2qKKWsg0AdloHkUD
7/D4Xa9gjZMLqKockg4C2CcpQ8CR+tMk9d1G+75/plFho5wI1aPV7dlfAT38/EGz16Ak0K+URvyg
IX4EZecgQ2CVQE9SgXcPDz4mHfGsrC29hoCVWW+DMrcLQE4N9S3VQlxu2xRdINgYNHTpl13Jgs83
hTFdAWeJGwk6Q4umA0CZ9p4hRdQkeKJtNBju+OUbldS7MnkLUtWWjMHR/Yc8b5wogm84hJQIyP8L
C3Wl5vfj58zeGWCx1HE2nYhQkj8gDVU1gcsTVOi0jdGxVTi2O1g+NNqDSBbeG1dy9B8jz94bYSqb
nE4LMbJ4E6m+B0tJRMd8YZir6/0vd5ijh3SIXMFlBMMwov9tUCMPpBhy3i+Z/3J7KZcGmn/YMK5w
yWGgJjTdeESmimebRhowtfSlTXQ1ip5NavbVDL8dMqJU5NjZDdp163JlODLa3yhPMW9Yw/rz9twu
2SvQzz1PhmYfqyY1bh8oKx4rGe1OcuDZU1Equ0lSxoeJYDhsaumu899vD3uluf9z2GnNzw4LJREJ
uwH5EKGxqxuVw4fOqtN4rQQPAB9bPXTOTP1eMu446JfC+PSJ4/fZSgZjvcqjjVkhSyxXqnQcwn1B
diU03qXstTNe9QwWjDqq3NDFyTWbVe8tEh1dlteq0nm3p7GYSuo/p6FoWRVlElJJsoWY9VDDD8qC
iq9LVzFkAW0Zf1pkISwOOrvrCNMRadqWHKO03LeN7NTBbxK5IjhIGTLH2Cn7FFQsWJInr5ryFgIB
cXvaVyAMP7/e7P4L1CJl6fT1YpTU4BywAUvPMR/qfkvFnWQ3LuSzLRM60o5Yg6IFURXJNlJrSffm
Eob/c/PO8UfSZK/RT8+HGtrE6Oi7Jux+YazgSa7w+hQg2FXbuxoQeIsAm6tB7t9BnXOefX8IIC+P
j+AjeeaCr1WpDyHoPy5ssenAzwoe5+fzu0F6dlCgrC35dY+l1oBb6st71Apfb3/NabvcGmEW3swU
KikkRnjTaLX3g8RLu2hVK18tVQBI+S36z9vj6dPuuDXgLMaFgzyE7fT+Uv3B65AsMZRty/iNUE9I
2ktFGwvdGYtDDV+XDIdo2SpF2d4LlSdZPPk6cDs1Wvm5tkWPgIGwS1dMeZKUe7gjQ6gnhtFF6kLn
10063cnhPKFpitMWI3KXTxXYnuopB6K8yE9I2F/BB2zCTxNYkagMLT7WXyX0Y3LDTUxxEKgzkA4w
5R1vYfMhdsnwybRqD1XGjeF/KYPqFiHzUvkpiID6+zJBbiPjL2PcV/W9YJsBz7O6a6yAB5DTFI+R
+mwkySlQwPKFrmRX4FhUwmbc+K3qT3lf75RU7ExzyWH5esJ6tltnUb4LUc8CcwRR3hlcUKPc1B7e
4w0q3Kt6Jy3AAq4HqH/psTEL7lEdwtVgytFENr4OVQQhQ+TlrmTeZ6SxVAVHlegnGW4vEzQTTmsN
X/oJV/fY2U+YBWZV5xTCNPgJef8rasgfKe+PlflIza0MRYJe/4qKdQBzHa36VMYD7Hqfk3pdN486
8LIBVC5TaW0qS/ydqzHj7EfNAvegaWrd0emkdeYzuqRmJf9aZOtfD4pno8yCM1Rz0rRigD/GEvsL
BN1JCOop6GrEHJZP4HpbcaMegkx7GhX4+NVPZSfZaQymezu4epw5t4/70hNizhz1O6D7yZSISuip
K+iymGNslyx/CLPYkiWkVHK4b/F3ojcB2YVrasm/5FaDQCrU5tv16LdrRVtItL6vhosg9G+V5pZU
HPJFScERv4ctBNxTh21Vu3swTeh+Va+qAzWZF/kFSsJQyVkjSV8mUV4Nu2c/YMoEzwK7GWWlOnko
Hzkl7wx7joZdZvmd1+VfdfIrVhfaj9OOvzXhWZhv0qBLmimLhab1AZB4y8CrTZODjdT+D2lXsiQ3
riS/iGYkCG5XrplZS9a+6EIrlSTu+86vH0f1mycOmpOQdV90aJk6EmAgIhDwcNeDaBJgLnZd3ZIZ
dpMoGuU5I6ZEzkOdoqzMl9dmAkHlt7p6uOxYu5lxY4KLMv1Ac7lgJmYw8rbFo5Vk/6jO2Zjgoki3
NnPdstRYlwQiw7ULda0GcJ8ha52W5C8JrQ+F9GER2Yb8x2NSls6cH9sQuu+QOaj63I5C6MD376n0
CLkrN52uyPoIymzBD92/FW9+KBdZGjTiwilje+FjMnU6J172Uwd7BEjSZ3dQvu4Oprc4xidcOvJF
aOP9Pu7GPhdzYnzvsiqwUV1j3Sf9VRx9qD1InbubHEUx9M7tghbPBOQk5qPU3FFlCaxROVx2CPbB
/+bhv3+EynW4LWDdyKTgSNddcZCm9C7UZxcUxY+ZKWK8YYflkikOVjJ1EwQD2a2JTeJTJ3aI6cU+
VKQc1SFgOq4c0cjpbkLbLI4LF4oMDq6yaHCg2ncTHEtzmh5GgiCpUrTy70qAnqF1J4qSoi3lgkZd
WcScJ2xpPiuv86g66vhkoXMZF2dZa4BpRYdW1e4U3bf6qzqK3XnM7BxofA0C9ZAeQpAxvDCDTi69
bZobxZzQzDUPuaG/p1l8NSzllQpWadFx2I11m83iKkxDsqauifGzW9Uxg+EWlTnoezCOH4Dsu7Wb
HmPiQNYCeh+Ibwb7CdjCWw80mwC64IX/1DiFoKYG65MzGG5sfGpxgIdKCHPPTpZdj9F92mNsXMxW
tV94bSxz67aSGCyzEY6hZq9vGI/X/C5gUwZD7oPAjBHdepeP3G4S2xjk6kqIGI5KksKglZb3LaMf
NO8XkFgRrXIj2jsYlhF9292+1sYkF/anIU8Ni3UkwUJbrv54ZDQYwG8A9k2dwv9HNdvGHJcC5r6a
JMJWSCgeJfK3AfOx0yiUits/aL99hgvgWlVVRmvBZxjOFTdYt6+hsOFi4sGZ3NZmfO0BVF4yt3q9
/AX/n9D92zIXupUlWfSGlWcKdFerajq05L6WQoxv/6zaU5Z0P+M8wFAuyAJrIAWfwu4e0oMCP9q/
oPx3m02Zi92ZZjbQscSvABzUU/A6UWo/00E5SmSyC4Qeq3SncT32Ee6GcRPEJBEkD3rZlU1e70YJ
MUBu9DPat6qnmYVbFf1pTr/NZn3VtdCdZizp1I07iEvQ4aodezz8XA8gkZZ/6PEPU//VrM0VqKwd
GYLHbZK7yti6UD3yZ+DKUot4mQQhGLR+mwkcKsp91jykmArQCaQlzPG5ma9lDIIkGngsquHcp51T
5bUjtxJEJNdjTkuHTWNq1w0Am1bUn9q8DXQUHAJ32M9s/+sOpszlGS3SjXyusA3r2PiYJD5U0fs8
FO6CBUYYqWXzKZMfArUfyaW3YIYhxfDm5R+xX9n9/g1c1jGk3ppTNCVuMVIZqAbUOgb1/t+Z4CIl
HSdNywwkcCo96todmsmiOCVaBBcaFb1Ux4zFYlYi9E/lGOgfzU3oqjf6Z4gbMbSURNFYZJILjY0c
LzVhPakIaFC6voWtSFZ6P7H+/jJcNFzrEmoLLEzhw993xeiCc+HQld+MWXeH5eXyNxIGBS4oJkZH
8kn6SqSTp7iNE33rr1qP+JVvTLawiGWu/fei7vfiuEg4SAqRB535REB/LTerjU6mvToh5of+IFkL
4g2PQpgwpG+sbHGAZ0EHN/2eTIArUtOWpdEb6UnCbV2wn8zlLiyQByEMIS1bEsMlW+oVBRAXGvgd
elQm9VXvrdkxHALZZQwIokatwG34p5rZytOkZ45ZQTtDgth8uICU7LMDkwgmJy6vcr9Q/u9X/KqR
NvfqXo6IKSUIHqVMvdBIA0afoKTLmax4ldfSUzGZB2X6lyfjK81uzK4jLeK2htl2TO8ajOQSKXq3
wIJpvRJZ8PIlOOdfBejGVtmVZgopI2xn+9OiJ4or1uU9FPkmF0j6Jk7yLoSjqOtdbDZX7dA4Xbh8
W4yzpP6IyqfL5kTr4aJKmyZxscwwl9Yg2FSp3USCUCLyfC6SgBc/X60FX2fUFEy8zs6yVG9QtRad
MJaZLp0wLoRodT/16gQ7odL6/Wg6EbW8cf4cJsAu0Qimo+FaFEVDeofQFshD7A/5P9hNMEsqpmUo
uok/8Rs33lH3bY++Kn5D3wPuA1IwiwjcYxdLtjXBbaeUKr0xKGw70VtQ1QrTmItDzZKROMQRcSzM
C0TKfVSvsT3M2k3ZYCqiIw80axwyrO9tKXm11vo5Vf/JF9j+NO4LtGrUJKDzR9qNHRA0t4qduuYR
Kte/DNPpH2RbehddzXdL6N82Lb54bceoKClrEwEy7etO4/QFbr5QDwCIyy3jA81v0hthutoLdFur
XA/CavXRqmWstJwsu5H9vocsXpl7UXmQ4ns9iQFjX2xMtkImPscYyl0S3kOi3SlRYfdgTYmswaMG
roe54LCx6MAfgu0PY3l244DdILcAtuOHqVN6Ww93tP2hrw3ugsnxctzYvWlvLbHjuLE0NdoShyzW
Y54fHIRuD7puCFzja7e+jmYFcDg/oW56Lxqo2n013xpmEW1jOKwrFfwP+OKgwcfoQOekDeBGpdeu
V2FzqCYIqCXOPBaCBe8Fyq1ZrqYEKH4YMKeACiVqHbreWWbsXt7SvUy9tcBHfquS44gFypV+jvMc
pE3t5ASC0MVya1Wdd9naHsyaGLKhE023ZNC/cwuKWonGdS7/BcWcj6xLAla9CuQlo5M9AfPoyDix
qPUCgeG9hGBiFg4sB6oFKn4uSCIyyUojTd2X6Ef1sEKC6jvgyM7gK6CH1IG2AOu7LyrQdyvarVku
cCpxqpTQuem+1GNBcF94I6inUGO+zTdiEojd87E1xwXDItVzEF+sf5mTV4/2PtQ6U1dyOhdthRbt
GjeePbEG/O6jz8Yyjx+H4MdsTNaXZYw3H6A3P57ZwQwfFbRI55sVbIM/ofouZvDd9amtaS4u5qRQ
k4loHSRqFo+Y7vgYecClgSAEpKQ+QxTrXnnMhPq8X+UzH/e2hrm4t6YDydQSH5fRQ7bnvxSBTbu/
lQ/N4bL/qnvndGuLi3yL1VZWJilYZBUDZTa7pfVIgRgaIHA1vWcrmsNowTEaiXC1XJpnngnyBIkc
CDgCwvRZK1q7zjG+kAdD8Q0zG06Pa0ilvUo1XsKNH8t4E+Xg19TS23FCu3QhTtR/S7pzBXlBdU0A
++jxiFcfMwzwCWIQZc2eSxvJRddB0Yd4UiGirhoPQ5pAumV6iUj0wxyf8lRzSPqTVPVhSqtDuyS+
XoMHOPUqtITUWQ8Sq7AXPAXlgJ2a9RPY0yDo86RYSHTFfRI/hC065Y2vLS/R8thloEmtUg+sgce4
of4qSQFu7l6nzna1nmTMmofpS9hAkgoIBFEQ2svg24/IRb8usVS5IXOH4XYQXwEf7DQ/MZZsQqvR
BmYvABmnnR5AcgZwvurjtXQQuJHoB3DRvjXXhUTS0J0toCdXik7Uap4yzGXUWnOeAJYm64s0CYhd
drvU22VzsRejqs3SQfMAE5jUQGtEsSPP8PpfNTbb1g9iOTZjL29uLXJhl/RWlGkjxWnJgAjTImfu
XpYFIL72SkGfcXmRqp86BpPH8lShJyeVb6v60g6Psh5jIOCmjUcId+JcRBY+Dk6N9REisGjosuTV
bZwyjWBPAc4hUWRHKVeIZYKTmby3XTD0QY7it88Q9LTGA/mIV41lYKrA9I9+ujwn/TO0BpxBvyuM
2FllgO0TCJBCrTCbMHgPJrseFIA5xdBRMMUPufW9tnJHVRLfpBJETHrPzBPwbTZe21WuPl5NRuuF
TelXenlMTQrwZfxglm+y1UOHCbQ+S5+bjkFGQUNNlGv4GRdFTzJgbhCRmDMDDKeiX1M4iYObwClx
qmPpUVnowKKEyk+1jN0c0iFBsNdsiLx0NhOfGPz+JbTN18QV6fqJQrzB5RZDmzTo6pK/Qnz8VjkA
8fjtbff4B3TSe3fJjdMaXDqpsrrAy7bRnaHO+qDYnc0k2BHT7N6RGbms6ObEfvuFqMtTqM4qjUF3
iGBQXoPrwC8CJlnXHPvgD3K0aG1chAcHSmOAQJ7l6Mmr3xUMuaLXVhxNv31G5hFSGpK/85cDKrjd
TS7W0pK2MumwujzFiExybczhKaxDVzItN1/NA96KVTxlhu1NFqLeRdF6mKPiVz2veFXKM0ALJ0UG
VWf/c9TAllBF440RV7oNCkzITNP5RwwSSjlJPxJlHl3ZBDFWGhKIEUGFyQmT8r2IzOSqSAfksL7W
D1lIc4j0zeeaTBjdTz/rFaPJnYHpldTty9ax2hCjPE8artOFcVClF7xv20342UqWo8+TQ0Icb2ye
qgX1gkgQ/RjkEJw/Je56KijqqsjR+wgDIAvkgDsbPIiuPH9mVhuUeexnsuKmYe0o2QuI0p01nxwz
X+wxDJ1yvl0m87ZvYzyeIwypXl/fpyEErAsYB8Ex3oG0+l43TxKklCIgXmPpR2U8KPlDNkJxqal8
U7pquzkogf3OtNouMapkNYYXZ5KngYqMQks9pa1XxhImbSvMxdyn9N1YwE0E3YfMOLXqT6JBTv7Z
gnhcjjArL0c9JUEP9eBuJDZNrGBah4M5oC6pZ6doC4wCjd/ADegoWulGJD9U4xVOq2vNzkhi25Rr
r9TutVh6YYRQ8VrYc3+Ko599iTGesoUSLl63isFuMFxeWQcIZJXyYI+rARK77oUUgVScTJCOZ+3q
DhmZnRKjS32UvJMRW5c9YihrmpvXVLJc3eprp9LUmzTGjs6PEGUCyNKe81uDNI1bdDTyrehHK9+Z
BgYnMGo0gi0yb/1oeDNTckga4KAqSMl2DxmusFI+2qBes7Mo9UztKq4Cdczd6iMEbq3FJI3pFMuA
QcJnpsu5WjdSfUvS1hs11PnzYzIcB4yXUTBTdwZUvGfrB3gD36B8/qhG+Vs+3zYxyAyr24z2t1V6
kpDGQrCsxmN4G+uVB8am67xbTgBMuVN1A/CQW6zJs1amjpX/GPKfPcQFJdo/XS5wBfczkzuuC+nD
aqhQI1D5W5W9dNFqq6WgjbrbxtrEBB6nqDWMkC9BFOrd7IO8ZN58yBZXkb7e6tcT5kAjR84cVASU
PdeLuuKi5GVyhVAMekp1SXAJnZzJm58GMMqDW82Tgu5RDEvY68psF8vVQONQp5ZSYbHy+L3THzKw
ipE7SUQJJcqQJnfl1EFtFWJeje3p7OovpZ8F2bF5Ku/FGVJQvfLAQlqVJYZcsKL0CCXSA6Pj7/Cq
JiqSRUvioYIGIm43Wqge8yPmnf3x8Ln4UsDSlDAHC9yel5Ao1FXXRgW79wZBSz8ENfV8+LR1yIlA
iPQPaPlFLshjVUpJS6SmQkEzObIT/sINJBgPnas43Q+xsMFuo3TjgxaX9i0Vs6zd3LMaMQQkpjzn
BKiYEVUG4pz+irlwB0NalyOJ6LphcaFEGSu9jSn2dLnXA8MfgtQ1PP1xclXARf5gPENQR1ncpWot
hrGEQi6rEa23v+oojO+80YO4rBFFML7XbywjoDCTyU7b6DYP/erHb/EXvNsAbqQ7zi89xHls0O39
wUJZAfq3glGH5AhYmiE7whN06nFBUgkUBPAdkOH/YCcDBSrSB+RVEpc8CL6jyBz7+03P1cQ8dNNH
UY99rXCZ8MDY4Rr3k2v9Mv06CL3L5v6ujMUKxs3quA5LNkhJrE4JMzeFjz16IMSNm3ewlKluea6c
KChfaAtEqEPaG824ypS7yPkT+vj9M7r5JdypKfQ8Locq7b/OKGiNB2gM9QgK1oL+aO3oAujuLph0
u3LuwGhWN0CgCitPjwpBL8UZIfppDzrQP3b9zsab8J88tXHWFeNVbidj+4VvKrs3hM2iuVMUqcaa
ZQl+BHMudEqZd30JKz3ha6OHJwy9IvfikvHQK3Mty1/fW/qkXhVkDoRCP8BD8SccBLvZeLM8LhsD
GxIOeQlro4/JpexFZ70Xh6mtjYfGZZ0AkPJ2gInY+UnY/N6NUBvjXI4GmcBgUTCIgdykfQK3L5hN
mJINqzpEXPK7Ce23Kf5+XoRErQiF7zb5Y1WG34F8wpt/LGopsSNwIRTx93L0O5OyjrL+bFgdblDm
YZzuVnlwZKLddn2HKRxdDpK4/KijGlSi+kFLZPDTLldrP7mXA4fouPL39r4aa9VkgSM9hgHkmA4F
XGnB/o43f3CTFrgtf2sPa/S2QsDicE4g4gHdXAQHJu8NuliQwrra8fLqvsbLL+00FxwIgAcSJptR
dJm6t46jk3SVr1UaCANrP7Z+TOU5sU6ydByit9xwKRR7hwiwTA1gDKamCC4A0CnGZudJFbAuFNSk
C1QOouGqUSPcDjG3Jy9OpClOOb1FHeBlEch+q/qozVmwVPEBF0p3kmcfrHyejCfFVAoktOmg/o1x
AK8dMscEK06a4orJfhHBb5DAXWNWbjsohxZMOrp1A9wbeNJvrDG/BXutG2mFRwtcfSkeEHWIn9xl
mqelqmPMbP4sdqT0Ia4kz7Suy8Q44LYJAojeALcEpOlTPLK3bm6CaHXNzySXb7q1/pGqtPGsRPhi
tuvpBsHIGgWfISgd/28WNCZwCRID3qXZ6ucK0S0IUbHXsgU37xj6V/VJPKrCQh//zS2QC4NwnRoy
eH3/r811KHJLS3CIwVvtTXOAdzxvXc2rZgHBBBgnLruYthczNua+XHCT6KHTACK3wSS3E6YF6ASC
FvQuLP1X13xWnRTU5lR7KWC5v4p0sZ6osYRvRhHmh6GALrW0rHhWWyrrhPwRmKaJm6wEOuQ+aNBP
DVFn1r1RO2ErnZa0PcSxfB4NXNON2DUUIISsudcwzFGjGTTrEDbKUmCMpaE5gBjtJgpBwlGVCkjI
CwnE0KanZOMJ9APu2lE7X9BBXyo0NPoJgm8D2MYX5TMMYUUZrsISylC1xXjqAwKW2qHTjnP9AP0m
wf7tPoCB+90woQkHKg6e7bOtk5hULH/Pn9I5usKPiq6yEwB6b8B5/cK44rl6z4SicLvXpK1Zrkzp
I6Jki7mwchBXl8A4RCfWQZxf6EH0/r7vIb9XyAWhwuzTdprgkK05va40GKj5ECeipLJnZXNbMbgS
xEyjscktqzsXoALsLDyukdgp0o90qNwMCBalrtEaDJ0ebb5GQmp5JoXhk+luWYmAJnOPB/n/tC+5
6gTSX0tZLuiHLJrbzd9MGfRW/R20J54M4yQBMpWsbqPjAQskQUl9NWQxxFNf1IY6UZfZ4XwV19c5
RrWzVYFIw62FiZzLp3Y/7f1+UTe4iqYqlrzKQjRYaaAMuGc1ATLQE5ujC4ndCutz0V2SD0qArRNJ
XXAr7zzFHzuXFYjgjYIgs4vrhz+hmBE2bPYC4cYj+MikQigCWqNfNlW/AFA9vs3R4JiRb5sxYBfm
dAHvuE1c0jkioUeBO/JULG1dLdESsnusJENo7bGUWAtONPMmenw1WcGxib6rUidghsSVMlPudUxr
5mpoR4sFDugnqXjUk18REqVkVU41xr6cSk6JZug0HWawLNB4dWWFomGMFmv7GlboemZPinJTkTNY
YfJ1AgoO6nB65kyL5Krgmczj5EYZktOitd6cW96QV7ZE8fCARuNqgoa6HSU3QUHcSFQ4NrebTH/7
LE/ZolezXhoSrursGaI3HuI39mYFFAiYA2D4ujyJKza6W/pvjPJxch30mNZoW2G+Ncd8oU9SPLj2
1xPe8+h0yhFoqhCS1xGmkwe8kEa2VCsgF/br/rWWQxfyxE4Fen8KkMEy2ov6Okjfe+tb2KCRnL9h
dt2e4l8yXrb7eIWK3C+leE2rI9ixnIqxXSlPkrJg7gAaNaDUjFkmOlskdtX0FCmKrdAzNZ8HqXUv
B4i9vd6mBy6ajkpu1GCjUm976AAo07c+frxsQJj3uBgpyZCimGvkPdbLYs/p35Ln3tYC3JM1ByUb
YM14JRXKde5iXbYr4yOfsoRRE2NlUBsyA+KU77LX2dG9cat56JY/DXj/BamcdNS9yysmux3Qze2K
29MOOl1RAx7uc4vCDGz4enXO9PcO5bAp4ya5Jn4tnZP0uRnA6W5BQML0zXy2MSLmZSR0jMmAqFcJ
SrHhUOSFm4NisQc7WmF5DSbz0vh7YWCWpctv+tm0I2D9BT6x35vbLID7ZGmq653U4vbCqPgAffjf
W/74gsG9V0n8gLsbRDcGuW+16AP0b4BdQdaoj+TEyLN/sqmM0YFmc+HMeMqNPWEzY8/3Nx0VPleR
qsS1t8elKT8WkOa7xRsgBEMtBwI7sr+E9vgAUgKBc+weh41RPllFUdgsiw7nSI/QtZpXHzVtFaAM
DCoEOQYASxUEIO8P1itoMPCpitJQIemM9TJl2QX0ihJ6KYM7f5CDqDu//7D7+4vy+WqcJLDRxazD
MOLtdbDXvj50xXTO1NXuqewuSCZUaY5G9pFpoAVsHsGceJhI7bXjndVCRNw4DsbPOsUr46gEs3U/
ReM1RjjdQsbg/2rG/uVTu1+5bH4x11lUCdhMwhF15ZfTAxuBKB3Mh9rLPxRA46YRwULUzhQaZS66
SeuVlkXN3MHxkSRcyGRBlod18hp39kL0NtG5/AO4BDtN/MVx64LsNG6M6hhLByk5uzi6q5+YboJc
9squBbqtv6GzFiiFy8ZSK/8PXtcEHUT+da/WZw0wdayYpQN0LzElUd2HR/bC1o0O8J1/4Pgim1w8
k5ZS1WiNT8tsyi+kdNkmq0H41q92m/0BbGNHDA196t8Nga8csdnjZVq1bgRZ8Tl50VuUCvbkLA5e
xX9Ab8yW17Pm537ogmYTuuf5q1F40npongbjsLjAK/8UNhd3a+Tfv4efwjcMc4AgGbYdbXpAIIAD
Wg+6qwXtQbcVR3PyU+4dxCNG+w6+scti0mYfZjqB1DWEXalBLlndwsvAnoZbWoDuQXOEhwvhvLvu
vTHJlcpRr6wkiuDekjG+r/2VMZLnsgDdaGM6dFjA8yrg8NjN9xuDXOQY01BvcpNVOBZY4mMw4ddu
ot1pMzBzLX0oyC2Vv1+OVrupa2OSixtRL6VWosPkmJeQVi+vYkN2L5vYrwI2NrgwMYVjCHkWZsOP
NZCY2pqvHkwXKWq+kl1ii29yuwxmm1OjcpVTDtLoKZq/TE4vqJeM1sXgRmA52fVKbOIVoHOoPVCL
4wadmq50Knzms+JfItpfLmJUGknSooAPjTpOSHVTo214eXtFXsqVPKkxQVVahQWFfELSxtb093F6
xWzGnVKRh0VTBC3i/U7A5nNy7cJBSqN0+XIZPwHDtf/XgH5UAPj9J28pzDv+lmR+m/u60G4OfmXS
MNMoPmWZTC9yst6r69O0PlzexN2Jj43DfOmSbqxYUqEbLbPStZE/GxUo7UavzJ81w7dGwELN60g2
HyR9FIFUdsHQm+VxQSapK1zI6Vc81U8DXueVoDmydz9RU00QXCgXXACGWUjBPhsEnD1ZjY6jNR7y
wWshTgceDap5ETiZL2+r6Ntx0SUNi2QqLdhEB++VJKdWIy9FXgpOgCAlUfYrNt9OrYtqkBucAIO0
XjerrmZEj/XY3abFSa0lwZpE1rjQQttorge2j2F5uyhAcIAWeC7BgR+anjq9X97AXR6rrV9y8aNe
eqtAcx6tUNfovCo/5MkDyQ7sWeCLPMI8mgPwckDteVVoN7kPzrdviRsLMpNo0XyQaUJM2eTYYq3B
0OF0XUfGnRkud1lzBsBdsMOCmMkr6ZhaO6waexCHAvo3SSUvbSxqDe055vYNgqsmomWYs7SxyK0M
NN1Q2nX3Seefl7/dXmDe2uBONp0VcEww50cbEy9fk6eayWMUX+Odo9aemuXzsjnRkrjzbZWDYWAK
ltyajFxRvo4ohjP7x39nhDvQRplNZsjyqpai2xJ+rG1A4++XbezWC9uN489zG/8natCgLdB//Mox
SWABF9Ci/ds9/gHYZc/ntja5Uz0Z6RzP0Nq9pffaW3TQnRQko7rbXONs4QH/D4bmRe7BnWyMDPzn
YjuDxorpNnTXYGqbG9lrJfkuUqhzeVtF/sEd4bUMmwLiWP05ZhPs7DFXupoxr3/Zyu6cwHYjueog
ziitZswk3/Z+fGe9rdfhS3FfBAxSAt6oPLLpIT4JmyGCxfFYQTCttIaVh+R2aW10Q5rIXm4SD83U
R+ijvqDbO94WPgYN57vLy92Li5vV8tjB1Syp1LMrwtoRL1Yat+pUp7bIIYK44NANwWVzAi/l8YNN
jBE0qcDmzuEzhrSBXxbhZEQWuCgS4pG0S0ZmoXySkVzU53+3Ai6AQKKv7FbmhTSC8uUaXyvL/b+z
wEWPZVqyWCphQabRqSOQEy4Ea9htvW2/OhcsWpr+56tDXSV2u9VTCye6Kt30nIAcucPDmB9RDGv/
QTd6r4rbmuaiBqXgv+i/TnEDOqfB9JMp95hEh6x2AChIIOO7iysRLIEtiK/Bt1a52EGUKodMO8L+
lEDQesElrlWCIZID3LIEAUQQFi0ufkA1LVRM1u9YSHOQSy2QoXAfVh+pOl1LcQzZ0sj7Fw6jyPx4
P2ACYCwO4fKGCRGS9Dmpj//OAFdsaOog05B9sypLH0ON3uiN4P34skdiDVytUVhyNFYD1tB52a30
Fl1pB4g1XbVAbHbXE0Nsxt/CB5F2HztK/69bwCoXLMwwljSFFWpzeSZxfdPW2j2bm7i8fbt3s/96
H8xwMaMgeK2AeByKjuK9BfinSh5NcMnGEhqbteKpKvVbqbqPR0vgGf9PMvsvEIG/WbRWLRU9cKK3
1mPzEeJ61jixi0dPJzxXT8MR3DrCphPZP2u/bXLBJW8zY6k7bOrYaNd52zky+MHWtcQQ0egSC/MD
UROUhXWC2DUNf2nRVaU8lhi5IRCQ76PJpeN3Amq3qS6+qaNv6db3QTcgw3MAI65NFY0JY2eia+x+
Ivz9q7m41FcpySv2SAaVuEB2ZgwIEhsREVhs+RMzLOrpL6Sl6O1lP1/9tstFpn6tqZWrkXobFyUA
rLE9T4LTK1oZF5Dg310ksYfNFkM+VXReBwouilPWqmDCfLvs6oJvz6O/tDYkJWU32ZL8knvrPl3M
V1U9JYOgbNk/uP/dNY2LSLoSqTpANqgFh/pxpt1pXUDfvwicQmSFC0oq2ompNcBKb5W/zIV85FpQ
Ymbq8p4Jvo/GfZ8uCsdoYUHITEtfN2/i/DkbhkPYP6YtFdjaxU5v3oJ53gPSzDPtWZsIYqLQEc0O
RhS4bOxNdRgZp3lsIHLnL24GSUHgGWILFKT/qAW//RHc16stiM01rMJZTrT/zkREkqBd7OR6cpXG
aUBujSZAUGHCQ1RnC/zzbxrpTa/28cwsK/qDLKf+gLlB0pqHelzcy591d/Zhu0o+uXRVpWortnr0
kweIhAA3UT6pbx2bo49d3V2ArIaE8zWIz/G29c/q4P+eEJ3LOV2/DJnOTqK0kmDuodLSPAgWKHBc
nhwlLCsSh3g3hi8VHxhBt6hXPunOamdA+CZP4LNIO786Elf8siE4mTqXY1aITJnRiNXVq/KqNeF1
OvQAT35cXqEgNutcTpBo1mk5y2SWrgP8s3q5CBgussBF/2wZ//croVC05MXPjX8XKfmx9xYEhZbO
ImWW1Lc1kHVEOyv557/aKB5Fnym1SQZ2rBrgOpHBqh8NEb0QC7aKh9AbaE9KMfsYMmSz6h6wdVMA
qBRZ4MJ9Y6nL2DILqaa4eZi7qkipaddtoWEJwnVKKOUbg72atqohIdlrKhifw6NU/uiGx8vfgqWL
v9W0v23wKXggGp1a1um0ohxqzcFMgHkzQTADpTmQbKXxvWEKeQd24+rGKBfRszBeOm1gC8OkL7RQ
IZSJKJf6pltYQIA58QPaGjYYQiy3eL28XsGeatxXk0tzsswIpgsA3qHrBpjzapeiY7SPHt6skIvm
Ul7OiV58BbvZJQ6YoE7lAZzdHuM9vrwi0WYyP908B0xRMqplKEF90kLxXM3HwcpsCkTdXAvFL9ju
XPIWtrsbW7SsUhTY2L38unsBJUZgePNp9HTwECVCGn7Rp+Kidjf0dGkY8FvSw7t80B21yF5ISgX7
tw9423wrLm7HbWqqcYFFhc/L4lVlIHsZ5paKtw6Y396Oyan/UF8yH7R3zuVPt/vcYW1McwGdlOAb
Qt9GvU1bt8VwGjjAjxXYDUBqha5KbccvwFRZgXTCrbZwcg8KVK/C0yjaZ66i1EdQkNcrfoR1GLwa
Kdmix79gowV75BwD+dWAEtH3y2sHrOOyM/HFJZRyidmEs3wORw1Sx+j0Qf5z0m/BTfPNmqGTXC3P
U/Ork0Cg8LFk7/X8Q5/uanqkndvE12ryDlxpBU6jLMX79hR5cROhEk3dae2ADMdNIrdpddOER3BY
Yw6eMd4gzkixV3bhddU1jlb04I6JnEj9VY4YGLZit17vV9AEAGVV1JnfRf1xHBPMVUD0C0E4z+7M
+BtJMbGxWk5o6jZRXsHE4w6gcoBm9LrezM1qFwb+1bkbFdtoQHUuXVtzAd6GHBDWwxAe+ua6Vo+T
cteN+B9gYC5uP9T4XE5nnTwqhgKOCPAaloMzdjHEFyKQTkIkuhi8sNI9DbwJoUUxDvQcp62dGtW7
WrxhTilaMEOZP0l6gTkf7NRzk7VuDBJ7xfiuyA9FiqaIdo6s9RBL3y1T8crwOQOEyQKtIk10nyqd
i7uR3eHOp4J4ogJaYCQOJChslf6M28yxMM1cD0C95AO0ciGJueqHcJxvw9l0wn7KwUOULcByR8Fl
VxE4KD+Zqyh5aGg1cpRJkitKI1cn1pNU/hNkweYw8tU+AdHppKU4B1WEcYPo0ZjPcgVN37vWBJmG
tQgO/y7EZ2uPyxG0NjLJ1GBP/7b6GITFI4xruqBGeqRvq4dxN/FQiyBX8GU+bTJ9slioK17wziSD
7JG4SuFQ7y9QU9Xe0wro4ugzPYnw/rvl0u9Qx5f/HV3NZZFhugOVJ5Fn2xJ1LkQWuHxh6LU0T2xx
Mr5fqD+HVHDB3++PbdbAZYpxgtdHEyws9zg05mIDcDsewTFwpXl4Gld+Re+YZ7gSNX2EnsKlCUNL
DUz7wS6oVx4HJF721mM40VE50TftD+7coq3kUkI1JaWGkVr1ti5kb1wi11gF1bNoL/lLwKKroJsx
YIJhC/+HtO9qjhxXmv1FjCAJ2lfaNpJadkbSC0NuaEFv8etvUl/coxbU09hz9nVnQ9WESRQKWZkz
ioz3q2352+ARaGqHKtQhygfRQAqWP38paIhhJ1OOjKJcZugdPTP2hyrRtUZFgU6Sho72Nt81a8ZR
ohU1vs48tBdmADvuILmysLVa9x9wQwVJPN81a45dNsQSvgtn+ZWVqq6OsnFeXE1T7rL8vo/xXpKO
3qjAxmizjL+J/WLAIkAq7cPUVGD7TGGlML8x0aB9HrpPj7ipq3CgMFRYyHxPGBupl6xORnI6LrNT
mIlTSThyUbfUWpGN5+l3dPUrFrdLGJ1niK+CfT+3mwzdAV7hRVv7QXohuqO41Tt0/bfnv2799T/T
4a+I3DbpqlW/dsQzbNdYQQPpLWmyvLaIXQ06ui17PB/tL4nqf8J9ZpNH2fdUV0M9aQhXXNTSrkFr
+Jv8qw66y/Sy9QcV1dow7v0IIskQexWW4U6fwl/RuUsb5HIjO0o/W7MZ2hkue6hmpg69iTzkDX9g
WIOjA5Q4Yf1PFJe7sVUJbaTcQFwlkzbwDEXhPz5k2fv5wRUs1E+G5dHYIhG1y3gVEciWZmtlH3qh
OglcmDtTQC0SzuKKvUeRorbGcwVceOBqhCpYbDjQ4OiuptVpF5xbV9ed4T5Nwt5lHxDf8s9/5mlg
/5rEdbCPgg+s6vVk3Y89g7mb/FTpgjNSNFvcIZwZZa3EKtaooXZ+MXzUk+n2s+jwOH0P/foMDlZS
0AKsgWK2km3KIMiL8o6LsVQder+6YImKSX+5p33F46CFxGafylB/AF3G2Bk3jQ9tssusg1faSojv
gvFP94S+ekh+Xumu9qr8L1W5L2TjSfGlFTUDCDuoXzbTtusDW+o2rfn7Xy0Nnule29WkRhHGtG1V
H4JqntEIpk2w+AiHINlCtchM8RlztVxMar61qSCCYPURLqXOuz5q+g7LO7fvlPFaGh+URRDidKH+
azIIt38ZLkTMijoZdezJl1C3grPKbdHsIq9F0wu9h1ZnQO/KDxW+TiLsEH0ft31zlsiROSyrPig8
d+HEowf6Pt4VewoxajusPGjjCYOu03LmlOPJ5W3TsULKEbSDyBQEpxIvddPWQ33bj4P/6Y39aHS5
nT1HCpwzCHZajntsV4QNgzlg9O9AinDbuWdoJW0yLBNTg3xgA5nByB3gc3V+Q4kmi8sOiKQ2tCux
3NUpC3P4KPZWu63Yx7+KwvPF01wlRG0RJdLmrbLsadvDzPnmfJC/ZOv/AUCeLz4Pul7WGrSd5R2c
bt3qhu0tL7sbnVXuHSaRiSPh7ds7H3WdhjMLT+NOfglNMFJJgEg2YG+CaJM6zpe02aWQepd03e3a
8HzAv5Rtvz6Tww88UREmQyETn7n8WtXq4FcHcbwZUjei7ntBwqFxMDJIkBvto3Whm1jo81bSaqcG
kU+pHs5/lCgQhxlDHy+JMmKxM/LetB9UIg54K7C5PB9GhIufjeJHqQXJzFFhUSWjUyp5Vx4t5iL/
9uqNSpzeTza1mzxDUwZNXEhORStFsNU0DjWmZsTNrsY3anbsKqR1zfJPkguUxNY/cm45cqjRLKOc
EwNtoEmOEpuMTrDsMsrHgI5hLOINij6Iww5qSxa2NXZ1WUN7ZGpwd1L2i8h5SZTX8K8/0ZSyKVvz
KJMkblbKYT/+mmMlUCFrS7uHeXjRDch2pTdL0TmwCHac664MFjDhbH0I9QZyadnLWDTPgrUkyBR4
wgbRZGlgJuCmgq/DtoR6s7z9v74/Zcd8G8V40fVGMLn8u5AkZWipWO9Wsiw5EayUqNL6dvM89Tes
fxJ83gojZ1YSL2ljJmpb1G0NEjS6V1H7gKviZnXbhcABhHFBvhY9NIjuxjqHNknTFtGSI2Lzxwrl
FKY+WZDDwBW8zfZK/SfeIKIp5GBHnxqJTmsvvHFJbAeqPZq7zuDo0gvIU81IHv4BrV00sNztY8r7
2lQWBB0La1vZjdMolVemNCBSu80zO4y65xr8H2OUULGG8IQFZzMq0gEQfTqHRnDEaseWYS2lUe1k
9Vsj8sT6S0HwP+eUzkERGh/aFJ0JqARAxsefStgJrgR+9W4VOHhBlelZrOb68zRWVaIoCpq3jNUH
nZtQJrd4JKojdohI7cClyKlzaEuj66KAm0NLJkfpZEEG9XMgv4fkprMeGJ5QJSBulUyXdldc5TAe
+6/34vcY3GTp6lJSiSKGeUhvtfXIdzRIt5s71MfR4Cx8bRN9Ezd1qhVFS58jXueTwcWbDfS90Xmh
h/0vCFC20MAUq0GeUBX4/pHccdIVpIzTVeYuUuyDqu4Vk+4MxpxF6fHMiNoVprGJRifNO7icw5TW
DAfQnPKR+JGCt6QByuoHixi+Ym9TBSXaAYokt1IJvZY6gwJTI8o3f945vv3gH5fRriZs+RSI2sWb
5RI+SpBcYO7a1iBC/hPY+D3W+luOEpdhhASbtWo8w+Da77fwlmmcdJeHemhAS+R/etj+HpDLaxXd
lghEddlB63K/wc6BqYUDl8Lw/NIWbNgfl+GpNetKB0matA0MP96ylLhl/MpAuoj7NKyEnJsT6fP3
D1vX/tFIVomRpHn0KYgMEau7VZiD3cDf1Iti57/Pn7/H4uAoZy0FLXAFWbzOlQk8ECP4GEgsmFLR
S93P3OB7KA6G8hKOX7OJ3UONDr7SYB+TULPlbW0ml+oiqpKc4H9/D8chUgEXRENVu+5glB+lJe90
2USTBfEUnTn6tO/AOJ+UKDSyXLBgTqTw3yNz2IQrMBwRRnyoFnYvQCd4E8A6em0OszwWgoqgPpo3
8bW502dP3tDX8+tVgIyEAykZL4RtSzP5kNfvzGjdjhn/Euz5y7IBhyJ4BSINWgWm0cPqTjWOTRai
dBIQy7c9UTnjxEn9bUj5i7MqW7TSCIZ0feaKLc8MVsGQwjFsJ71e0T6/E7FWRYDG35s7C8S3nFgM
t9h005E9apRAzwa2G1AideWN6Y2TYOkIsIbvtlYYM6TFxs63FvDuWwc8Dhe9LZ5iRB7UJudSyJdd
QfJ7Dv19YDmsmTLS52mLgR0DCPRJn8Icpj8maLwzYPculnAWfSIHOIuCRlC1w/Js/AGu9oar6ndm
49cHmsPuJYUmLvGN/EBVGDV6xY1IqvbnNf7793IgZNaxZGXrER7DuatSL+JId8umu8xBmTu/D0Uw
zt+mVWNskeghVNviKWuGIRnF9iCgP4+l29SZJ+dKkGvMM/SPOZsEhQRVcPZ/WtsfnSJT2cgpSZDE
R/CeYnRxaWVtu7yEFuXeIDe6EgVVZPo1ey+ggapG0LMFtWZsUi8q4kACiUcBcBVK4UTdHGSmGWQM
KqjnB0kAVjw3c7LNujXW1JTZdWiVajDpgianT9PGMyucv5zTMTJIrdvsEGfMRw9VZ0S36mTtUl3z
IPY8wFlFgqZY27LtouUyxK/g+ygzswptAy2gVQMFPn1ZJreCknQ9EdhGm05v35FIesobCcr2pYUG
EklaIJtWZQernjOvLOfbxLbIU1bMt0vc3ialdq1b1UtdrRx/5YouMG5Lc0+NbszotolQ7jYKh+rv
9vSrGn5P+u9Cucwn+NoZm1RJvAq5TR5v4mlHzVe7fIiHOzu9nZebMXpua0FhVzArfN0gIlMVz3kq
H9pJcRKoVzLowp2feEEywBcK1AV99GQB0lW65Ziw42MKDRVCLpLiV56I9uIKKufWAFeQnKdcSSa7
lMFEepf0F7V80sjr+Q8S4BpfGpjz3EItHGkiZIFhALctutrpu7sRklJzDEcjrLHzAQVI9imYfLS/
8URoLtTC1rHrMXbi9iJq5H0HqoLVEEEoEZTpHGpOupT1qYTZii7tR3hlBJLLIDiy/JOeesGJxJuw
KsXUNfqIAmgfwDLLL4P+t7qd0Rxb+NJ1tT8/iKJZW//9aBDh/De2dYNgJrteyF2s7Kr2yiDrW8bi
wYRLAHeiOeNyMzrYhkIVLJJqMsLcvMLJ66HY4pSRiMYh2MI8KxQ1VqPO1xkrWbFh88aQdP/80Iki
cPc9IylyU1pTMpmY982g3RajCLrP71qeSUjqiNppgzTTgpHG8AQDrj79df4jTpRuv+UDBocMiaKp
WWRhAbRvy22+YN6d1a2b7cd9egmBzDiMNlNg37QG5DrzoAxFQCgaxvXfj1ZgaaYdlVUMo6loQQTz
NbupBamAKJPlSYN9zSBUwVBzWvP14Sp7WxmS0Of15qvpHygin17lmrHaKENunLcPooQsuWqV0JjU
b+G9alpou1Kvo9kWnCGnN+9XHG7o4q60hklGHE0zLpe6x/BN8EeDeKVhebBxgazwIlj0n6+0P0+S
r5hc+tqZcsPqDkfjKhU6wGZlRFqH92N4voDwXgRJYLoyUljTNZA2UMe8cjpPDai3/C4fcvg91D4K
MPXqIbb5JXq/WeHj3I/jYFoCcbOcyxYqzZD3bmDmm1C2YXELUhXYzpCX79l1X4raGf6SaX6NCXfT
jlHSHLUolg9Jpzhpz9ypp0FU0a2dTk4CmeIMEJcRE51ptWPq/W7pL8o+B73uVaFbCk9CopWOIRWZ
Oy+yk+DiE1n35zf66Qzg6zdyQJ+UtBtAqME2i6eHymiutOExZZkA3/+y077CcAAPDYVZiROE6fzR
S213dXpaO79lyP9fjaH4ye50HvX/A6q8DEFns1HKFARMSRYWsF6I7eaqjdurKDGvS2HScX4YVZkD
/bYYJUNSKtzD+9eRXcQNWos0RbDJ/nLb//qoNUU4wkQprlATlRClfVy5IXhT80yKejJzQeiG9U4t
lFH/S4bzFZI7B6IlnpgJjsYhHqQrZu6IvHiVnDlFrzpEuiqGOJSBMH2cu4oUCbKQ02fAV3AOyGRL
1oeMYRLHjF2P/R4m2zfnl79gYaoyh1tr929UysCtlW4T7wtUyyX3TXMU19rIGxFL/TwyqzIHRFML
s9FMARDFfYaWfnT7Tjes2PXLZbQcelOUCp/gVayn+NcAcghkUZAOR4IF03vSwe7dcrvSVhnzYN88
eMNF9ZQ+iSmV58851KC+L1NI/1E1RfPlQaqeNIiNlaXkUuujkDPv/OyJAnGoglY7qg4qJm9cDDfV
QBSpLgcDoki94G3+BKvy20B+FlWPdl7eNTB21+wVvxbfeBnhVy+5mmOtZMp7Lcj89UGs8YWPB4Id
8Lk9j+IaJCqyYsEO6OQsrKFu39AezhpqGJmlt5C3qgIPIto3cnZlZ6vSPXXK5r0jQtWQdZ///QhV
PxnpRz+k7JBUtBWqxvAjGn5B/dO1rg1c793xBUWcf+LWJ/p0DnnGOdWtoUYCuJTdXsl2M9WcZH43
rVsrfkhRHqoV6JcZkWsnoTWhmwhSva003J1fYiKA+MTkow9fKtmqTLLOQNdf9G3hTtHipdp8Wci2
V8LMpDMu9DH3Yws1oyoHfdgMU5Y+nv8ZosHgYKrtRyvJYgyGUpHrKJPQJ/Z0PoJgL31q4hx95yQn
dWeiIfIg0SCP7KCa90oe4tODfxeHgyQjGmtjiWpcwIou7CC8rxqKU065F0uzgM8o+iQOh3pp0Lu0
w6DNcrPVKupXcMiqajw8lmZ4/qsEwP6pdHE0erpSEwL+OpiTtb6V0Vo8dPYlsx6H9BfD4qhy+8/5
gCdaQL4h0ucF7iiiSrsWUneoFxMGGR0T7rvDgxS/WhY4XtKTbOE8hufXgCZFvf1ldQJA/JHvmJZs
GZpi6apBTPXzqecoejKOrJHlUjsk5IJkMCoZL6gmuOb+mD4uBofuUSfBYXyWyYEUFrZVAEb2dqrK
322u/Ld5xvdI/FhC9D6SRqqTw5TNwJEqKAdJsEB+niBcDC5DJFMvtdZYaQcpLrbqsE2690F/qwy8
z49jOLfJVgZJahnRl6pFu8o29+30brWPfQzqpXbV2rImOD1/YAr3i7hsEo+ZSRKranno0bcqK3pY
2YtgCkUhOAwvW5TGk1IiB0PW3WwpHRDrBXjys1LBfcb6G46WYhU1mC08gsG5Id7IrnaT3S8+Ht+c
2F/7q2UULm4oHIFbd9rkh//6aslF54C5MyCwtkB68kDU8l6vzFDPEjDatm1LPFsbd2lMNzoaiM/v
fsH2+1S9OvpmCT56tk0UcrCtV60wXXSyO92SCm5tRBSGw2pcWyMCQr11KBbIe7PYHSjSZMu4mOJo
s5TGdlRnsDzSAb8gzbMQHGEL/vBQRJbG0esrHe3tK/8sb/pQSsun3LDuE1b6tdH4amm4JZWf52Gj
aLvMuKDxg6Jc1O1VOVdbql7msuZK8JsftNmhdADx0pYFy1OAMJ8t5EfDWKuWaqWjSg5RFQddkYWT
/BzP/R1szG7/3YRxWKbMtBntFLsfRlyeWuCNr8KlvhZE+TxmvmVp31cjz2sxpUIpC10r8cLeg9E4
vkrzRbRNd3izuqoujAAN3ystTg0Ht5RuhTTAFcPOhecwLmng9EcVUh66+WGJJK9sErdVnozh3bB3
NUXHjrqBZLszF6IPF8wkUTkQ0Eqj61pgGWhPwSpHH0nbD+PiU+/Hi4Pm9V0hyJ2dfzWrPAWmmYgy
9AlmtZde4AQV63/KTHA0ic4Nvh/EWtpoWhjOprWwlsOvwtoRy+kTZ2VNQM8R0nArP768ycQ6sAL4
/sSHo/0xFQxy3MPnqM6egrbgBKpwV7j9vzEXKoFhrofCNbTO1Lk1tM70UUw9JeoI/fgKF3II9LlQ
K/BGWGKYoRUseyF/QhSNQ7iCtjKeHZTykyoLIRVEQ6+Lvz62p8KzQgCnfF8IMeqsxoshOQxoZ5TT
iwVBOuadX5M/dS84DOCghpVZ0Y0JougOjL1ui2Gjwuj2lvrNpVJ7IJ9lng0vPjwcJZtiA92RhzTQ
0R44OCpery4tiPOgHidijQi+nafGtJXZJ4leVUj76409mqDLmkGfd4L2KcGK5fkwuVYsRrwg4SiV
apMxdGGngg0pisAhjTansVxbSDeWFv6xCXGbtBSEEMH4D7qLliwj8j0C8gm4r0/lE/XR30yU2yww
8D6xeM3gwEEXU5Y2m/ZZXD0V/oJ1FI52YZVIaZHpQJ3WQ71j9jpkT/+nW6M5sJcFtdsC7shouG68
hvjaXlQpE+EeLxZqUCvXZYWtuDchnWt2C/z3mpcWSxj+PGszmjajz5tdLL+zS1Efq2i1ciDEJjPX
oxzAXkq9U4MV3NerK7bgfvrTp/T7VuWZMAUS+1jugK/JttwyL93UQb6T8TaQOOPGbl0L3Z6o061O
IBBfRFXe3GbLrghFMPjT4IX7IdxNubHBeKEpBntyjTC9Igi0Pty01+CsunMQb0oPJ47kt75k3zE/
Wz2JRHzSn9Vt7kdwwFWOCsrofVZhxpXARik28nQIJQ1Bs+1D6yo+iDBJsJV5BgxT57lIG2RLS/Un
kZsLlBIFM/zzlv79m3jGSGxEijE3SNSz7bhlaInQNhH6G+VAd3vYYz9Um/PoL1i4PH0kT6XOHFpk
YDrrwqbpLiQKl8BCuT0fRpBu8R0muU3muEZB7mAMrZd3t230NMMrL6PB+Tiiz+FgyEyGJGUKygwZ
JKIg1+5YFaQrqeBrTs+SCQU8shY0VItbeTSadWPExQTcO3B6vMRNd9r27TPl2IiW+ZpR/MhvvmLx
2vpabk8K1eTyYHflZTldDwUMt0t0cKYviSEqkJ8cv6NgXEI+xrkFqwykN318RbSD3O+kTOSBKxo9
XkbfmCBxpjcASx3ukC3alVv2a2qGbRcbD3Kt7FvlftCh3toaG0IMiMiV3eP5ZXJyOR59JldmGLtm
YsWE+aut164cgs6ATtRgh0z/fT7Q6VPpKBK3IBUjTU0oWpWHGTKqklME5fUq45a7deFYF6s6Ruv0
l/CVq0SRf1QYVyQ5irxO9dGJHEeZWRSSUQJJoFHLdl0e2j67GeDWhnedXZ44lHn5YbooIC/miMoc
pxOCo/DciThXLMukZl4TAnWnomsCDZg6NGS9Ksyh0g9CYGLAQMFVvRp3gkroCvrTuY/7fi5TR89e
qmeFud7wolAvHbJhSAOmP2i1Kmpv/N1vTH8Kmgs7hJJ4SC1YMIeLdSPLDuRgRssXJSifF69zG5k7
MwsZ2r3aWtArQFKcNerImXov2bEPpRbFiSUdVsHpK0SdfmWlvbNNCYytme6l/gXNIGh4uetGdMQY
97aJsliWuqiVbayxdOQKJUH4pKzP/ZItbbIFjZH5XOuOpSsfY59myHpgZZzaVupKc1K7sTpBrkVA
jhEOOAeKfVFPY6pgwWnohdbxYNjLtdMksyP3z3ZbOpCFXN/cHC0ag7HBHW1ijpyg7KYuTjH9LlPo
tUBN0ervFSO+ScrpuTOUQGk35fCbMBFdSLBACf/gv+izli8Wfu6aM1uaY9TwiHYMw02yILoGtyKA
sYTfugv8NF+XHp/xW/Radzqf+88mITwLoDblaU5SJBTyOLgQlfaj1PZY+qbXlz0q9KY+Oe3KghyR
OkuqCzdiz7bqTaKA7SaPnqUM2EIsZDHUNTt6YREGokwNuR1Z1AWyTt7fFy/hHQ6asapUZgExy86C
TuHk6dFNaUuwxL5ra9NlkP5Lmtk9j57nYZrwBged1OpoWcTRV+QygjZBX/artfmm6hJBqM8H2XMf
yAE1bA+iqUY17JDCybnOLTcp0Bdhv+UjqMP56MbKdWMpQUcr7/xHnj9yCU8okFV7GlhmIaefhg0z
xm0dQ0gd5J7zYU5ny0drjQPkQk6ShhVReajMGmToCfsxdudcuWzldwtXhRm2mosph8YCPo/hKpN5
r7Vojx0n0W1VPrmWTFu10VomGzwxdYF8TUua0jqQ+LWbIJuZ5j4re5S/C4dMuZPlS5iq9j6ORAvq
J8Pq81D4Cs1hsNzQNIsXLON10y+lZyYhgSbZPve1B0l1mtDy7EsIR9m74VorDlRxNOl/saX8/jN4
UulQZsqS9lhsbfpStXmQq0ZwfrpPv3KY//lSXqRSszoLlVV8qRbGG73zaP9QGNvVjNvw2K7Z1rc4
F8YbiMh36F9A2+X6ncIs4CTCYZpNVbNMRTX51Z0XBG1+BV3nGgceqvM2ngSChM1ebFSobGfjszZl
KIPSa0nTX8HhZbDGaiVHmvXGNXrcItukWlZp1MLppQnKl5Q1aD9AB/fcGi8U4tCeOuJkpMl8SLJi
gohKS512AtOZXKiwkmwTgkUNF+jxMem715klb4sae4RAUzUuPiJZeh/jW5vc5E210XWQBAbW082Q
RuDSEelxgblwM96nTecwsmcUe0LXgoVCVF1RgzGbvLE2nbyx9yYuG1G9kwbFYbLhTZB4JRr6gRrQ
g9BrZS8xGh7jnVombpyNW7IoYZH5UkKDIlXcrJLxF6nDli1dlK0aTU6qUthCNu7Q7SUbTnl030vj
dWcYaAke2EPOuq3aWKZbFThfQaHxpDjbAqb8FrKqk/E7GpuNqhkuxadE+V09XXZp65gttBuaFILW
IVFjh4Il0pm1Y8uWQ7VHKt8a2W3X3U7TH02+gnGJ3V6BH+pG9H6J4j9ZAgOAEc0tyktcmegCTEZX
69L78+v3VPZqK7YC7qumKzLv6V6OLGdgItHDqBhOg54fKdECzF5SrH0ih3To/fMBhSuVw0e7Z43V
DFipoMDeFls9UD/GbefS5+yAdMCRcdTua3/y1Auo3c4fqQfekC3oFzl1FhzvFi5nXZIcWhYWfoON
VRZZtlNDFMCeasFhJ/xWDgYtOU7lUaq1A9ENdy5/1eVj3FZuoqt7M2vARXisy5uBosJbV3urf5oV
I+jHCdrBA8xkjNSGMHSbwtrLfCS5+sSmqNwREztnGeT38/Ny8mA+HhMurZThcW63FcZkfa6l6IPW
nNIZtmIW2nrC8xnAUaDPH3J0YZpyNkxtj0GBc8+Uvi1U1LTwk/MM2D9e1Ny1E97ORlc0hn2wzdVz
MN1IsgLObqpA+ta6jCR9a854tsxul2IKdKJfjbHhxXrpqzD0UdB1gwYzt8xQVIsbL541d5wgGAqn
cbvx0voNtSNIxydhPKA1CvqamZwAUAa0yb3AxRQ8rxlVuYbcx+i99zMF1t3jzfnJOr1+v3btOsRH
Q1jqcx1ZGso8dQoppvYPi2Kv6WfBVl13wc+J+oqy/oqjKIWiD6Zs4iJFyxS3H9T8EgXI1zhKjVf7
QYBEJ6/wx7PGAUM/y0uz1IWFi+R4kWytMHHt32xjv6ws2tq3w3qnvtqevTk/lifLJMdxOTBgzagZ
S4ZaVuuB9/mrDKItCYurCBaO00b0jPb5RHBuUDlIUGhm5okV1dcFnXeKDsY9XWriAxI2UTr7S0d8
3ZwvlZLGrtWquw4X5akrvWKsqDs1RRjZ82O/mBe5Pe8JvEfg006ajTmO71M1/sngmqW0yh2prHv0
QF2MlrSnZbFTuwgAk74UGgnqvtvGKXVbaJ+TSkXO3a8vCSUNjMW6YkpuukuBPsEZhX6IsCmL26fR
lS3lIhO801Ou2pphmYZhKBZXButlPa8VQ6cHA/x/ra38RTbvppSCejP46AeA3JLiJeVzRIetIhcu
mgXuGF2VJek2naUgls1bQ6kFHKrPjvMfc3T0s7inJLNsYqu2FvvQ9Kaf2egJeZuzJVDYR7xaDyqP
hbKPYSBva5Or4AJu4to05Y+NfiMhuY8qULzanVLBHtGQ3SQPGmPysjh2O9AQp4U4dgx5BGvfWr/Y
9IhMwa0SVAxYewdaB8pVnV26+oJHcStD0zb9SKGLXymCe8q6m859I4eR2jD3ahYDQki/a7NDFZV+
jv7QVHTtOn2uHA0mh1Vpnw9Uz2aKtr90VySLW2PVmbCxexmmxkFzmSuNb3I7e+e39fpnz30fB15j
2adDnI/0MJl7vWj9xYoFqb9w9XKAZchsaGmHEGNQ3KebKdT36XN+Wb7W/ujrUGB21M3y2xT2AP60
QVzPt6Mh5RCrGHXZNmPNPuwpmr/W9/8qBGhFKHf2vuLiktFjYN1W8MGiIeWgi8Zll6nxRA9S+lJi
SOGf+i8jcDlIBREnVMUxorZ0sMbF71Qanl8WP5n338eOL/PPWlSwVFfooStgtNE38SXNB7fOIJWd
26GRg6MCpCzT3SDbQdxUu4U1DjyFHFLkHryeBFhz8iT/mkreWTcuSwNNaci/O63yIcW6N2eQtMBZ
Of/ZojAcomV1osNgFJvQKN9r+Q5Sr26ZtIJ091Tt6mhZ8m10i1HXmoS+gmvb3CjJU2Muk6MRlMys
5k4e0N2TbTuYdJ7/MhG+2By+SF0343zJ4uuFEd+qp8Coya8JJpmF/Eys/NKO8t8U/hS5qAnmp4Ul
t5Q4iOm6BWejlSM/yrZl9GQOqHAUw74xqtbv4WLZlej9KTNnIs1lYje+Zk5BEV1YS9D32V5Ou01W
6kEz7VEP81h5V2iQd20tJ0HPPvArrNrRTyBJd37AREuBQy1VL5IO7Lr4Oh4uzPHDMh8GPRXEOFkE
O14KHEJNmW7ac4/TZVW6W32QZPhbgB6wvopke6h0PAkTq/N4b3Pg1JtoY7MqgNNkBJQ0jjlaopW2
HolnjhTes1chcLe1GoSYgyhcVUIjT4mh6bJyrrKd7aUiHbSTtfOvYfzRLEfTKcsNmMgctGfI+F9U
u+YhRZn6Ttum28lLNsZG3YAktM0gqifU/z0P9z9a56pB0VjeAJokO2zU1pulXbZUG9bkm0JT8eqQ
OuaU7+bxTUXHhRRD0tDUHAmuOP9mwap8STxX486quwJkPg1dqbO5K9VnE5h9PsrJryUq2DumJms6
L+xhdzqs46o2vq4GlEeRd2aOSkTdOicR8isIT2yQ0bxNpUaPrpZCvpCU5AIidI6u3o7zQQWXfu6L
TSo3gkN1Xfk/lu1RUC7Jnroly4uqoYc6yi8M2CBFZeaRDozBIXbS5a6fC8EhKxhLnuxAoxEMxX6h
hyGR9ha64OV0e362TmPv0Uete/XobtqmegMPWRKhnTkKtZfOJUE049HGiXZkE++n5wICT9P6tJRD
z095gYwMrv/dBVQvN9JWBD4/uzHXo+Do56wjcvRzVBNPiUk625BeQo/ATeX2Tr7VguYOTVkiGBIt
Iu7YQSNJ16aZvKadJIDCy1P3f85h8cPauIvCGS6uWQla/fK7eBB96Xo6nFtM3OlBpklehkaLrmbl
Pa/+FMTctD2qdo0i2PXCIeWOEEp12pZDBewzkUvTe00eXSva9kvt0h6F3gJn4500Vk6nbs4vrtM5
4tFscmdJ3MtynhorWfGxgzIg3cW7+pXdouwbJntcTr1uowrywPVrzo3rOulHC6iyc9kg6YCzZcr8
Zno1JPibaQ+ZajlVpgkQQTS2/LtIq6Yxi1UkwVrYblUczdvlAEuyoAqKyhW5pQjQgH8hITH4Jp1p
jTcWKnK1eTnnze35CRMMHq+70QC6ZUZaeiAdDn442wzq7yl/ktfXCkWUcFqiaBz0SHKVx1JRSQcJ
U6VZGMSObOMlnl1zhN9bmxSgfBit5pumBgXarkg3aZyjtLM+skz2LiczXj7+6JWEF/vWZSioaewt
xmuhpcKcAzrro+2p+J/07KOzOreQcDIscIarNbeeH2lynaFijSdUl9n4r8XdCDfVQWYuzBucWpM9
fczcIdd8iXzEVubGbecl9FaB84/VFk6W6H4tkeuKRdtSU6+SUdkRTQ+bJXas2HIz+zGzi4Dloxdl
hh9JU1BNWCc5OrCmj069gTRG118TmO7NpYzi57OS5v+PtO9ajpxHmn0iRtAANLd07bvlZzQ3jNEY
ehL05un/pDbOqgX1R5zdvZxQxFQDLCQKZTLtsozcYfw1x6dGfTaL/KcUzYd87s6DEb6FCRwrolj8
s26EfgbKKKUIzsUAhkgQxdVhIkhuiFyOg+NujKD31OF2iDB/o0sPnaUJUPi9BXTlwPIUJVJdRlkg
I7MbKNKGgtSzyycJZKqB0+vjH8b6YxXQTaAqLyYdGggSpn4pR9tmLk6hNj4WFdnmQb0xMK8TqYeW
tY8gFtuqxmPSP2RF6EbtC9qnUOz/YySHGN9t1PyRPU11vS/nHiIdflkMdi4De1MKvmOUm8zUD+rO
TWrFa6MMQmWN5Wc0AG1b+NR21ikf0t1IC0Er5c33xAdY8iLLCU30GCqA+UXpvrcZHFN/JerP9QMu
+p7cXYAkYTNbahXedcNw1qX0yLKXdQs3u2qubnCdw3wIAFJFiuEyrd95s2v55j7bsSfZIxtzQ5zC
RSbaaVzFgSin2+du8H0+ienIv041fw4keCHmMKpKSCsy8x2ZyfNCekDs3pOPtZPsC0cYTNx803x8
PV6OLRg7i3Rp0N9PurSxLN2bG3M3x9rdaCGikmqHdJEvleae5rOngG9InvonpL3c9e0XOBGv0KYG
XYlaPR46o0K3WQpBpLjw5SwUpEHeUxArp5bXZ0vqjo5dIQdnNgIfQ3A94AVnjMmpT9ljgjekkxWa
ZkdGW9uslB4tVf8WdaVrgK5MstK30aJ71hdbvY0zu4fqrh1gli4I/5SobPcQtAblw3foXB9wCVGl
7wDc06Evkkc69NtJakPwNRX3NPqbsMIuTMVFD7s3IOefB2ikNcnb3HxbgivU3/XsxNrMY1PvE6Pz
pEY9arLuYc42yGN72oAOdv4+lqc5+Jun3yJTRoQU3quT7ppd7Ae55jU0d8IOjetVcjSB8oGWP8g6
mlIwolA12qbOlYOSvc5NdCiyyasI1EXxhs2RukiJ4YGF+1CkymWMsoe2ZAf817aOTuLcGms3keiE
AUM0T5W1dughftqS11yRbYtAJUYePRWsFiq0ytb95FZFVaHQxaa6qut4pXFIEJkZQ8kfAnbJjuzN
F7qN0Ntg94qTbhY1NBM8ReQg+4Hdbqw7AwcGQwgiLu8baPTpN3BQYUhl3+hzkoMR/b4NCw8dTYJl
6l+jwU8WuGiwradZaSGscV8qm7aDvmtkbAasMwY90vqGrluifHdeGoN8z2QpEoO4uSapgu7rua0f
mlZ0wm8h29WaMCLyOcKtSR7lQTmZF8gtQ7qr24R/0sSFAnDngk8OAtlWJ3gk3gCVTxbVzxbLZCZS
juzqhaBIm1mQQBwtEGV2go91Ox1/haFctDGit1+TQrzqM5l5o35kBHSp9eSr/aGlr12D8j6q+Uma
uilKIH2iOmrXOsGIf6M7RB6+r3/Sd6LUNZDjHoikyolkMVxlY9q5IyTLOrmw6zbezdFeqXcyiD+7
vgGt6mSnLZi/oEEHTkHoBad2EMn7Ik7uTPS4tgFqUTTcNL1sT5DeAwHoMJo/6vA4BQkaXP8as4EX
2bwZ9NC3il9TlDlaEtgFax2C0TbTiFxZeZjU2ot7irn6yZXbZ7kER0mNgQE59jS98/PmnFS/M7X1
S3Bdr+/E7dLu1ZdZvP/qVdXmOthzkeO/64vQadvGL7XZnueps43Jwmi0WzZb9NJu1dD8LfehY6Rv
gl8geCwYHF4RHYXYXq4guOmYm/yF+qmnvM1kBxXpR4ioO6PXOmzwql6ojSN65BkcTFmdrNZBjpxE
cJJ+pdtwP9xB+NeZf0iusMn3BiRe5z/4NiI9z4pIydr8It+HD8GefktcdD5quV25PRiwaOpJrva6
vreCrTWX9serj5s3LIjSDK8+Bn6GcbxLmORowwlVcDtFxL1uTORKfKm6m+eAxrLV3w8OeuoK91/a
LchnE8c8iLVdb/YVXsWjJgdeqmWUJstDchkgwRPWaACQfFpv5j7cDAjw+7rbVyV7kaGSCb7j7pta
apt2RhMXY7+Vvqr8rmycPkCrW37Q601kvfyPG8I9gzHLlNdMX37gfvZVMAmOB7IDV7wO0iX9LOI9
vXFPXTuYyWEspG7ZkC3W8kzxadb4lvqjjjU7D0SUeO+qiivwaXLwKakTqjo9kiNaFLxgdGofl7Or
9XdUQbketI2YzS2UA+5ovCxjrwCMq/3GKI4gmrDL/twUrxpmedIGE4IMYVzHMCSwiSIQhjSIFB/S
6K2V0OVev1iBSIHmK5P/5+eDyQGe1OuGHuW1dTGL0JaGp9g4FGWFOyZ2MrNyWHNKMBTB5PHYQFId
almJUm5MtHxWM0gd0KPanmv0Y6+7ygI0axvKYWCox2lY53ghxlTbJeEzKxRbzjGUED6E0uDUYy24
+AVoZHLIp5aGnPZhRC5plno5mqsjaCOvr0lkgovQynkCu56OfJ1k/NIszVOGarNu4Ub0cu3xfKE6
bBkNzbnJLzN6B5sS3SAVePyL2ls3I4pe+Ap0keZ1ZqazhRen5hdudUpTr+nc+DT46JW12Q+kkf/Q
Ung/3QrlPy2QQzgrirRGHbCFE+aWgo38c3gO9wRDtqqng290twiINJJjucqudsazegiwB2dRMH+r
Vf0qSiS8iLYF2mHESIi1W39yJi9ysscYubfGqQ/JN7A47T2w0afQJZfu6KvyWhcCT/oq0mOYn34A
B20hRN/CMEysSzdlT3qNJuEQARQKigNFiSbY9MYR07dem/+o4j9SdFbT6VXWniboD6jteCKWuh2m
e0W/l2bsn572XrqwoLNjH8+PkvVn3V9uOP6nX8uhY1zMzQChkv4+jFKnVwxU+GeRS94YXPhkg0Ox
zqzlEYOKORRBzpa+z9BmZTS1p2q9R1SEjOGE9P++KUTT5TeA6pNdDqjQVpOFoYEj18fxTsmpPRqK
FyXVUwBpQYZUYlGH7vp2LtvFYeMnkxxUxXHflAY60y9tPh70Ods1dbk3JUUAJrfCl092OLzSSlJl
HQVjUGuiTV0Zv1VMBalGYHkpwTE3X7T6LEmbXus2QQrptkQXppqW87yyVD5eC6M2B2EpW4oOkuYY
frXR3eZ7vkNn7nMknku8kdm6XjEfsGlRphB0mC3m2C7fNhvwP+UltAwe9fIYdbayRTHJ1m1po/1J
9hIEDm0TfVMtdemraLb4RvTy6bdwUFfGpUo6czQvUqvtg9JwCoIZekiNNzkTXLaLj67tMheWFSkt
rKLH+ZSlc4gGFCtV3Dz8icacrVFnAu+9VSn7tDAOu8qwH8DwQ5eoeCGDACmMfooeTU2Cprm2UTwV
MqD5JkMfrcChRTvKwVCdYFStCPB1O3qw2HYk1qavHpIwFmDRrbzwpxVyWGSESp0oHbMudfoQK895
jbcjRmwCyIzEuClV61Wm30c2Ojre+S1VbcO6j/EC7qo7A+xj0XhngSJCCWI3Qe+jYjyMRr/F7Lfh
pmUuSMWLNoXDLw08h1ZqptZlajJM5X/T+s5PMQ1qhUz04QUQzYdYpaVZch0Bt4BXzojnq8l+FtgT
VR5tg4BwNXiZ6i1pesH3WBxqzb05HMOg8agVKenvGzn40aMbt6ylt3VIFmElH3klSjUUSg8bS0Qk
VzbelYEb7noP5SpUBhKhpplgUXwINuljP8k1EooMYvKGhQbA2RLs23IeVvaN5wIgFoqkIElFkFH+
RXdhxv7MRFDCvtWJd31U+P4/qlh1UqWIpBbNq3irbdtt6xE/23fb9S8kwDi+5W+Io9AolTjHKKeF
ELG2SdfboPMAVRzkKM2/69aE/rDs7VWioU+MQJ3IALY9zdH3C4lZuOn3yQuS3G4sjItFX4oDHJCl
0SbHYNylMxpPpr1fmK8gphN8rHUrlB/5rZUmHGic5ZdaviMQ85CGZxaKRDbXvxOVudtBywdqEVDP
gd+iih2lQ54xTbymnhytwGO5mmQBAIpWxX0pYFJXqKqUXSzCNiGjPlVrXxM2ugo8gvJ04RjbDvIo
lc2LPBp2Ez1VUXlmNO3t2pTOY/NQKMnOMEe/N5CEabVvdStiORBtLQf1WdXQSapx/zHktwt5gCj6
wjvdepWOAdPRvP+fzgDlqcNVVHZzq0P2/l8XfeaWzzEmxBYBPYg8irqMBI8ytLN/PnKgsQVZGCvD
u0UARHGh0pCC5Yj5deVJHsTZXQxTQF+qsEMft64TedJr4K0vef0xgNnIzz8BlHBRHfYIbZZst1q+
KZXiKNObEjzKSu9qgyiHeus9fAWf9D2fewUzNDZzjBlji6Md+mR2NPKi18Klh3EbHvNjsmWnvbQv
d2gFUMFSlO3j/4YL7tMv4MJUs8bEKiX4BbQtnElV7IEqzhCLnlmiUtD7369W2kYqq0gKx9W04S1W
u8QnmhZD5DJyI1L4ZtH+nbVQx5iIdh4yE/PAqmSrZeWUk+iuFyDGeyPz1U8JLDZFFPwUFxmzz40X
YoojcctlkAKzw7ljYsLYUTx5q4gaSESGOagKdHWYwxIPMrOmHhmajd4fFEkRJBduZXc+fVLuNkF/
nEIlGbHMBNbGGQeJji86OZtu47LYwRAkCNJTR3qakzvRUPrtA6SZlqoSedHV+XyA+rTt0UVbahd1
RK50kugPpZo81sWY9MKjpDMwY5nG/vqpvb2tH0Y5FyYFUaapncACaJ2tQnMH+ifWRS30/xDpfFjh
HlmhLOtDkiNgS+jsFpD6UBlUNzBy05Sv6vRCqlNldg72RfQ5b0eKH4a5G1VudbmHEGKGWcWF+LNx
qlP+DPlLR9pAbezVuhMhscgg56a1Fc0RCQmGMjGYzeo3ORfcLIsDfg1MP1bEOWgcx1MCxpzsMk2X
dNwRZGq77Ecfi14sIsfgLkxZ0tBX0yyJlvpkao1bZa8szex17/sHZPtYDZfOCYqyM1uaSu9UeeiE
AMfbVn9c9L3ZfXCI9qIzdqvIh/P9YZC7KCtNTYdMMrB9Az0ohbnLzQHNHczRoTyBTnbHyFInDA9I
ADlSVPxXgfi/rfP97BHGlzo6wR0pUnQVPKTOiMeq1gNf0sHURC+Mf0iVftjjIIUNjdQaOM+IQoLN
AMKNxjEXjUmPKQ7YbytE/3vNyTz9W/Ij2UzQPhsrO7xkmw4dkaB8EhxH4e/h0GaOpplE4K67aOw0
d8VG6s4VlZGzbphfJRdZrrwUQulV0XqLkOkog+Q5usubxK7VH3mxlVKEUOadFMdOk+1zuqXhQ5b/
CLMT2iZFvinAY8qBltn0Jkl7hpzEsfP0v/hQPvovHuZvFurQGG7PwcYSIpRCX+fd+rEQnD1eanIZ
0KryGU0m2CKGftJa3cyj6IV7q/Z1fRQoB1WVGap6LVsZNHUGb5HTCXYVyrThfYq+PWmT++Fj6+uo
1Yow8nYs/uGVHIQpscTCcumh6UL5zLTeHUKUUErrXKSZo6eJ4NCJbh+e18fIMMIVBRSnYN5KwWs6
zU7aZzazcnRkgfeLPLRz6rWZIfIg0UI5dJtQqEjDOFtIM+sdUqjjjh4KP3lst5Wb76C+otnDJX/M
NrMoqykCVsrhnGzVgQEdq+wiDyHkXDRHGiaEpoho9BgMS8j+mbKLWrjTSLqTqvE3giKjSv6LEcdr
H+Mb54ci64g8aCAvMR9HK7bb4bHuL1bN7K6TF5HdSRZpRX25gSH6rqkENAyEQjuA75tiPWbjczlq
LwWtDv2EPJSQLv2rR3E2OByrJKIofQsbVUbv5OQQDdWlD9GfnluOzn6GxXTO1bdle9eB4etDmjPM
YZLUDFWto38K92V7lH8uQ3WdL90rTo8uFdE5/QJDnDEueGJaUqi0xyoTY74McbYfpbtx2K0vSfS5
OBQq8m4CnxaMQGD5pNfjfkL9fd3E10ufWwgHOBScXtCAhlJ2rat2z0ybNQeiMU+ZKuT77/UuxgmE
1EU+3gWqJsixfAnYOONcIDWUGMGTCxiXwwFS1KfIiMDHoPlx/58fes4Uhzd5LJO0Q90IJZzhhcA3
lnpN7zW7xE7dwhH5x9esA2ePAxktm5s0mbG0Jckh2cTLdUiG2I3DLsmrdoy9wO2hMz/kvlQg3pa/
BY7kr3/br4zPn3/D+1G9epAmFR0oW1TQ3+m1X+RTFm0yNEi6iY96qzNuUzSEyz5Umpseza5QGOhH
G7NQwgLal3CB+yFcrFUnTV7nBD8EsU0SSTbGlcPmb4kkoZb1u8AQ1gcFjvWOFVcrnyKDRIkFLCCb
WbWDysnucu9fapRQSD0rDrOc5CBWUxAtlMOgjswKyrA5REhNtHVZygYDBpiU6b0wSJ1gGeFuvPWP
LDrAfNZB6piisEUE8z2b9qJtF7YlcD2+iNmWvoZF3HfkAMmadTk0hneHMn7pJiYZoF+ab2LHuE9z
J7BRgYRKnq/ZkOL0RUmtLxEDZ5xDKjLEaLS3UugqqtQzyuJU0y3RVS8JlQhkb/8xYxFnjsMmtZcm
0pIM5iRt15qmC2Ifb04yO1B/V+hSXf+MAqjntbYMy7IiMgCeFLPe5k2zIWS7bkF0JDhAyswgzoYJ
387CfI9uPJS134FiOOtFisuCq/G9G/Hq7MV447NgwlJaPdmaMvo2Lf0ATm93fT3L7/302P/8fd4B
+NpMFdcleAHbS1SnByl/JvLLPIc7ZbxXctlm82zH4591k6KVcaGNEY2lSjugilSGJ8M4xVp9RBVC
cCULXOEd1a8WlhRdWOgDrChFb0/RY0ZFlJoCV3ivU19ZIIVRTt3ibHUmPSraKVOTjTaqTh+L2vVE
ljjA0Od6LrUlGIxL5Z6m7TYO7lKMOqYi7xZFf+9D3ldrqqRWVVrtHZogl2n481Z3y2O13Gu1I+6p
FQC9yqGDPlVDFCb4SE0kOZOWOA1IsbIhPTC1cLvZcEdFNKcuiqx5JavGTJIEFakGenyWT8xjCW3O
IAFrhCTvSHZvKHdMO+nd/+j0HG6EfQHehhobG1vNOap9ytR9L+Rc/5pc/nyceVUrFKEaQlnSXOQZ
yoo1iy6hqb+gwx9M2KAqw/MBzf6atlWTDq32MjDMrOvApyFp3QBU2m7E4hz6UzrZmZMkOVXYzXZh
gYY0KpTY6WsMM8W5eSePAXVA3gsyrQiE5mD/gm6tlIzerMfaEayn55y1SzO/vEfx1J8GJBqYLWuY
b8BMQ81AMDw1toVh28JKPegJ2NAYB3fHgzHJthayLR3v0GwJ/oVTFR6kKQTNaOIP7ClSVFs1A7dk
IWiBun2oznsdIqJuF6jyPg2MwJaaMdkQlR0MY3wbezwMmT+Xm7p8nvPtWLVPRkE9RTIdFkIKlWzH
VrHN4DXBxJSJOIMUYEQf41+tHv8pigeTfW/B0FCADFud3vq4BHFMaVcItkwLRONFau0CpfnBhkS2
1YC5ei3BGuacO6IkDpRCci9mCFnNpMDYR4UpjmJu/yjRfGZZ7askBfsoc4kS+AaIZsbAGL08jF6S
ltx3emdgn3rQx5rSPbg/1eQipWCfI1L8X11rpkZV1HUMkL99rgzMLZGNcInrW10FyXbmJVnvlhPE
c0XZ5dsQA2o5Yip4PhtfSk1qr/alhEgLBdnvBDxZkPpwgl+h8//zgPiapVgOxJW15Zq4AjTSNUGl
ZQvCeAA0zFxD61B5kH4A3DAo507bXMDxfPPeuTLIYXVqUIVmFAZNhnFBvdtV2tv6/fm1xYtb03Jd
XK1prpoZQQg+Vp+AxqdJ77M6eaxa+RhD3zQ1tL0y1/spw9CkVT+CdPikkB3yfYe6CexkLJ/Wf87N
y+lqwZzryLnECrXEgsdG+27mD9awnZu3LlQFDLHL//MlUrmys9wlV6smtZkqcbvYCWcwVO/A6flg
Tr/zibgxiEbWF/WVLokDUu6tNdKuJGG3HAjL1nOvV13iLIJnvZNR34DIlLsIgomKBzed5yOz9EWb
T+0CI1uisUnVT9D4OZmgP11fmeDK5YX42rZmjbnElUomb8NoF2i/ajA7gl+gHtAVJ4eihNJN/7ha
07Lmq+9WRXWjyQbOO/Ddz34bvW2+VCfJiZ3ZiQ4gCXNjcLgK3zkis9w5HIcmh7fAXRKt2wZhZ3fJ
3ypQt7kiis5E77l38turFYKROQ0JxQoXxfPmbP4xSns+wmmQhI1kdM2nv1LXcjunwWCyYHtFHsOd
vlylQ8qW5BadLMwQ4iYju//NYbhzl5aZGiRajo1sntqs3jIJZdzZtkB7lc+Huf6PhYzeT96/ryKe
vUBSTSiElFhR33QIHrqNopzGUgAmt28h9cMKt29Kpo/jHCMeIwgV9tRXtstYv1QcNAdxNSQjN+u7
ePsiujLIbSM6JJtkrs350quRU7EHo3wxCrbt+31fZlCRQONMuJuh0a6lKRhTqNfJk+DoC38DF4Q2
emzo/ZJAqt0ezR1+vIc83R6K0f4S3ktCYqTbWPPvTeapDMpmLEjTWPMljxBN6G6aynbSql5YP2cM
xOaG5Al2Wb11SXzsMs9aANcpCmuBbbLphp9Q/4HiUGv3IKovNhPUQS7C73r7AH6scflFV4c/axTF
lFNYrF3jV29tVE95p6UIJh90bMu+os9YcOgX7PpyFV6tksuPzTlTzZotrzQt9SfpPIzEZ7mgH/Ef
UmIfK+OAu4vVqq7r5SD6CfJ+S6639Yy9isEbUe+caBM5sGZNGRBw8aCiUvZ3TO9PFNoj665x+z74
WM3y96vvVLYQLQfnOFZD0kuRZ6egO0vhTzwHBadM9HE4ZJGyGUH9kiHKwR9kjZUbyNq+CZ7WlyM6
WhycWJhZr0gLK2n1wgKgstnsq0nfhGizJNNLiLbbdYOiZXHYoZQMLEpLLlgZHmeM9xqd7kIeYt2I
wA++DKTUhllaBfwgtmJ0co6nSHpZtyBYBj+DohiRNqkm9o1E8jmdi4Ut2q1kESWVaCEcKrSQPgv1
DGYsGYIjVrqlwpZXkQkOBOLO1LNIh4lFe3RmwVFLfq/vleDI8BO+Wjz2eTXCwsRCP+x+pexVMQNH
n/6s2xGtZPlmV0dTG7oOsS6+ehZ0x1hNdzIVtgEt8foKZPJjuAVYJkGwhrXk0riTfxjho6U/IEcQ
GsdBH5y4QCEn/M4k0SzhTX+7erVwx8Y0zYkGM45Nlmn3U/sSWuQZaob/xQZ+GOFzxQFkKZLKgJG2
HLcEDdAUxOfrJhbU+rJ/Vya495BiFrNOQ5iIu/qHUZxYF8ZIiIBKF/oyFvu7bu2mR1xZ444P8sNV
luqwZkj6ISPWNiGCZ7rgu3xJDyMOUkJNny9qdTZJsM+1t8oYBEGfyMiyzCvHzlmZQhtu2TTKfnZG
ft9XYHQTdYJ/lbH+nA9474m6MkPNwIAPK/NltHZVWtkleLGRoCpcU7VSl81D5cwaiI4Ye8nBhG/0
tZsr1bHuIXA9tX5ggrRy9IKmBWkdyR0axa6V51Ap/BXpvYMivRsGd1V47qkF1TMkrMxCWEAXfXHu
eq6ZNpJOw1ZJkDjxVEd3euSFDjEayzGTv1SXB+Hb6fYj4MrNuKvajC2m18vhBH2wslmiRROa0X26
ld3UjYUiureTClf2uEtbGWNzTJcUxjKOg5zg+JRAuXdZowkRwy3ZiuKqmwh+ZZBDn5QyphQWUC/r
LJfo4V1SFT4Br22hi975AoDgM89zW1epvMQHEMt7ndI7rac/GUkeijwBk9HTOj4I1qVxaBSHIUul
HD0jIABxCvk1rmMbGWEwPZaCsPHrtOHnw8WnZNisTpW8pLeCZDt4czA4rbltp4M+qY78wnpUb0Ov
3dIN0txa9zZXL6FytoJzZ+4a6w0KemAP90xvff2C08IncSwV6eFpadKZ5PJ3KQ9vhqhpRgBd75Ke
V5jSDlY9ZyMslIp2VsI3wyR3VH9cX4boMy4/4spIriXIWMT4jDOm7JCwgb5J6sjVq6Ua/rol0XKW
X3JlKQV5nW4tXxGE0t9zPGW69nVoBMv5yhDD+QqHJwHL0LTQRcv5VvyA2srsz9Oj4lpvpgxd8Mi3
Fv3X3qGGK2vHhD6NJ3Hvo8g3OJCpZHUKUJHEl5sgywJ1zVAXXGsiCxyqkCChNXpqsUyzfxyi/t6K
tuufSwAmhJv00Vu9pzjhyDlF6q8g2UhjcKxUxTX6Sxa/rNu67RoWxTiEYkE4mMOSIEffB0HNFuXo
+rc8b5I0Aieg6DzddvUPK1xE08RgGdcLWOlK617p/0pSt4iAO7PxbX05/3CpfVji3gVBV2lxEiCa
Dk75GbmWfW8T2/xV4woVZyKWT/01LPwwtrjK1bmqyqpqVZXOlzL+vuhll4niIYL3IkvbSMWIieoS
1b7n/3GJHG4wqwgCpYB7NN7oRup7ciL/jrEgR4OGz0aU47nt7x+L5MCjqfNkCLIEt+jYfg/C4o6U
Ql40kX9w0BGCPlwygvclKX5Yemw+xEgjj+gGQuald0D/gkvGIHZE9sleF+V6vgyPvyPXxxI50BgG
2jXQ32ve1SH63bytcaNpHtuIIpJ/iIE+LHHgQdU2NUiAgzD+ao9g2yxOyTssTq6h27XhMAe8g6Js
7+LzK27Kz4+D6Xiq2qXPgGwWCZtdzJzYW2I9SDbkKLGCN1Z0Rf9Dle7fC+VHyGfwzKW9ioUOjoV1
IlBpj5gOwuB65XbaX636Nbili4ElAToL8IyfKx+HNB6iBN4amtomAXkrDdrfIDReP4P/cNd9LI+D
GUpmGkuzNl8mSNGZUMVMm291vTPoU44egTCXXdBykTi2Uy36De3OPwHkXqqucSFOvp+M2Ku6+MGE
HmhX5A7Uwf313yfaBQ6Y4mhWo3TA7rd667W6eYS+w7Mka4KLSrgNPBRRPUVVCXZ6H5N0sUuP8nMo
O3nzYrQe9JQpOE0qd/RM+ayYB6k6T8upEtUNb+dq9Y+vwUEUTUOtmwl+RoIUu0qelOCoFvth0DYs
+26qv7M+cyLS2eX0a32fBdjIs7+arTq0VQlvq4vwl57RpywTXGgL9KydXQ6aemawPM1hYSZQa6YH
NTfwhk7dMolfFBBcEiP4r9IpH5vJQVTXZpEZptjMIIt+DEx+jkTZB8H3UniS1xrqe2W6fC81T37V
49+kSl4t8AdncX8XyPqjpN9B8M7W6l9FuFv/YusnQ+GnF4xCnfuyx34S9GGAw7yLbLW6yOAJX7dz
uxfp3z6p8CoxIAwmLb7efDFAmwUGKTudKajvLQcko55uORAWgwp3ZaeWZecjGnuDFGzG46ZPcg/s
Z05lhN76T3qnDP/iS4aFAViZKJgC404r0v6yxlRkfUAKDbHt6HGCcDPUnfACiRq6YRoIlet00ZvH
NWW3aFfqE2ob8496oVGU3jCi4GbVxqih79E+zzhQMzhYW0u3SQYA0ImnAAMLPdmTgroF1Y6a1h7b
LnJ1c3Yh+4KzWblFh7hlHL5Lk+IE8+8MjK867WwrPZOAOHVZuGnEHEipeEFoeEP9jWaPejVC4NOA
tORzqJb7Wh3soYJycTIfGimwteROVepjlQWHPi23VlU7fXeXK3dldqnoqyEzOy9mV20hst4VmESi
gq1d4pO1neUAKKtlAoF3RJ1V1PkVg6JufqwiyYuxY9DREPnWTdi5+pBcuKQG0P+uc5jrv6M7Q5v8
YL5gwAwKMyAlQ1Z/cnP0FIjqbjeh6MoqB0W53Ax0CnFqWZ2/1d1zkM730byJUeDUH1rQVa27q2hP
ORya29FoiqVWQdvyMpaYaDJ+jlQ9Kd2x77frtm6HKx9r40OkQs8Miy1DTcluyOxw9v5fTTx4xO5m
Tn4Hvt6TIQCjm2HvlVX+8ZXFwWQsA0AR+T3J2RNUwC8a6mYq3ayv7ybqXRni3l9Bx9D/uPRfSiR7
xQDXPdFekkggcvFVHWwJo6+scEGRNSpZXS7l5w5jWqCJ3aVgOV5EIGbUNGSgG8Q+NGkzNcq2GVVX
p3dKEDoWVEgCmm4YgyJdjRhiZK6RieS0Fm9ZOaE8RU9otkRqFfw2KZa+KeEzlfRtNkPWgv3t6Vli
miPnjbO+6wIPtji8ZSRq8BjFrk8N4m0mYcY7ORoaOzYZ2m+/rRsTYILFQRArJPTBSVhgFSiXYNL2
dBIJzoncdVnv1XOXZEEddcv3LUvjWQ+fmGZ+64KfYSt6jy3uuPaxOKSp5zoJ1QiGwp/0l7lPIf6d
HhPd1pzcFY/h3c4ZmJoGnQEF/Yn8IHLejOhWNYIaz7/B658KP93Unvxd2iwydvRp/Tsp+k23uDK3
fMmrbVTGtgoSyUJOVbc8NDM6Ifg9Ox01Bm0TV+h5Ba/qRPZ6Obn9kDqlXtr6fBdno5OnFmrqkT0N
P5JhU5nbVGFbUnWOjDczpACdVJaW+TvPiBMnUs9TXaDs8aPvv6PP3KunszT8lqnqJDHIbglGb8bR
jrvMzpufkYRnS+lR6JBn6huR91r4QvrndNjqqEGprZuz0Y3Dx6S8TBAHztVTZ36TdT9KPOg+j/QH
hCXsWn5Jx6Ni7kgSO6MVekbbOIjrInM/g/qiAoe7+hetmyAAyHFRlU5RpQ4CQTc2490YlZ7SPhrd
jtSJnRiGPRLF7oLzLAeezEY0G79q+rHGyK2Kn4ycIoQgnDEy7BjalLOuQHXhjijPM+q06aEJHoes
8BrlqTMXujvNnur+/0i70l45cW37i5AAYwxfGWs6p848fUE5yQmjMfP0698irXtTIdzivfukllqt
RO0ytre3914DxNkCJ63GvYirXTbE+wZtPKp/b3sJxvbFPaGDVSgdEk+wn4pbMZ3kogfs+z7tbuP6
pR46p0wVm4XUzkduZ8T4GGDM0cIRgXZQPm1zZFPvtL43YB8MF+9Dlj/0Rmk1+CJ6Zev9Mxx2VOOx
VEO891WvoaXdQsCPqsyqYvO+r2WYKKnvCVDOBvwiA5E8TFJ3rEWeOcykpUOj9p2lwQ81KXYzndKI
sn1P8L8wSYFGUVA9grX7Qia4NRXR1/WduxZCqQbgssEMqhlLcQXss3RoQP098zpGX+yuxyJ3CjQj
pWkvitrJGtNu6y0K1VrQuRx1cUe2qmaMgK/IIEnAdwIxOm+PwHHtNOgrXJ/fWgS9HGlxSTLGk3zA
0x0pI8xGtMGB6e71EbZO/uJCiFOd6+pciGFytRNctSYDK2eObi/f8WrTsW6+b/8KoxeBZnElUM5x
8ZcYjkuhXew1CMWBz6LVwO5bgTWXRLc5q+tvu4tBF5dE3Iw0oSrgoE21607Vee7wYbbY7Pa2Nt1q
Snox2OKiyHLZ1GFkjtfxkD9N0TeOh38Z+FE3WkitrBZmi9dXcGvARVIaAV7X0h6zAy3W4XVm99He
SJQDRYUhr5/lTeu/eXtfWcMlwV+a8DX5XOwNbhRv1vgPdgyqGKgTbtKNV5PE3x9TX5w0CHVGmjpv
l6iht3qT2fJUvofq5/UvuLVBluZ4ta6DKtMm8jmAeLX8gzQ/dPHexjuYt9kZMu+hgHREk1tJv9UG
W6++XsxwkaAyRoKWzeSLCD5W9UHxCFjMujNRSyhOn4FKrTrbsPa1CEYuRl3c96Uw9VDMfXYlf6/F
A8EBbBrV1uTv17/savwiisw0w5QVwhYnTxcR7HAFPmyv84NCux1vo42Mdm0q9GKIxXmb4ojyrOnw
2tR+BkS2U7ykKbRdA7bFzNwaaXHQlNhIObzl0MfLj6kJSd3KModnBbLz1z/a6svvYkp/ge6irglq
3s6P2LfapG5YhLkdyfG4U7L6i+bgtWswNO6axk9zEtvEhAx4h+aLVO+59EzwqLn+i9YuicsftDiG
YacEDQuxjAn7wVMBdvuJDA8B9k7W+teH+lsvCC+2y7HUP1NRUDxKfZgErjyR3eocgi15VDpjr97W
IoRzVdtbWZQ+ByZ30vhOL36wXNhE6hzZOKplBulMegxY5Ora91q9I1F0m9XUhV2bOyIdJAVgF+kW
FHMVx335oxenGMYNRCgMKzYTDiSLHdnnbOXN94MfNFZub5EM/jbg+PWVNEguGjoxmba4tnspgf5g
K9AegidaaJQfuriL+tsmUN2uuQ/0g9n6rRLYZvLRq6DMuBPsqHVlcrussBWYX3JZc6ZeWIqZ2lXP
nSyAlIkpwTk7Cn6M0J2T+6euJl6hFE7Itgop60fp98+f//zivUFNY8iHIkfAhXGtBHPGwZhpd6lX
VsXGhlqNsJT8HmsRg6iS9Eqv4FPx0c6RcYSHXHHzDlIRs6STcBqIvU+biHBl/cz8HnYRLWDNm0ih
iinWxd0AdYoMVCXlrit8s7pnfLSo9NyibhVMHgtGsDSPuu73ykFrCkto6fv1U7V2j158g2WenKtj
q0cV8sgkOwmoWGXTU6Dur4+xHuv/PWG6CBJC1rI8J5hwzAxLp5UVbbqkrK/l73x/6UBeF5qIxhFj
QNrYhKtntishK65l+kuU6HdZ9jiMiW0kgR2H2r3RwAyEDm+6rh4yUDmvT/cXDGGZBl3m5osz3wZc
Kwozm846rAeZLitWk9fSwYiSc6aaDk/JbVflhReICaokBaoFPWktWcH70ozk94rp3OpVkQPqCiTv
ED7FdX8PPvkxVyiU9pt9DA0bq+phbxtktY36qhUGrxOheNAdIqWwqi4+GKrsGGKn96XToGo/SNG+
FsQ1+iej+lEYEuhO4SPPDNdM0rsaqnMA9Lg1ye+kkDs0Lxwo7tv51P8UQYvOtgE5vmayKV6vfY7A
0BJLHgC+QD28Is6UcSukNViM2cloAdFm7UmT2KmV76V4wGMr4RYZixqAg+amB64b9B1VWJD6kT0c
hX0mHoNYn41/HZY/CvKaTtAtDZmjii0TxNUNrxkqhfM1LKJ+nc6LAEOMQSijmspQhHoIYQHcyl7Z
byQ38wn+ewP8HmOReWRBREPaxzhUKIkM04OqPvGqd+vO70IwM7IQPMX765tuNW5eTGsZVPqK8TzL
EFRA6Kwiq41g06mGbhBsQYrIxhdcQpgrXRqTvIgQorvz2IJpCadMuPFacQc9ZbDPWyD1SbfnxPCS
DDpi1SkQDwn/Zo7fB6STejHBEa+wNAMpNJxZOvmAFBE2lEaD9OyjLPDj5TdC+B69CciCDblFytll
Lr+XWOIHJPEUM59LEhthau25hFLBv3bGUl8DLSSGzBerpqtPOumtNjsUKDSx/qNVTKsy+e76kq1f
BBcDLhKaimgwWm6wFf/R3Ivd9Ev/UaD27MSnJPnnEvLMPXokRbvRN10tI15OdhGjkEYmUSgwdtoW
To4nKIgDDhprjjTBcmJ4rTNYdn3KymM2RE9k2Or5r96Bho5KusagCbc0gB7rJqmGeoTxc9k4Zh+e
UujByeo9L946RXjXP/Tqhr0YbJFThHkfYPegcwhtFpen30voNqK/eX2Q1QN4McgimQgrjWI5q+nc
jJUlt3u1mixJ6yxqjhsjrbYu6MVQi/AitVSSI6PEx6vYU2ZMXgatvntDgs5UraTfshCtUVpCmsjQ
xPe0146Uj+eqKfah1BErjmrmxqDB2djkEDKW1dIPFN2W2y1m9tZ3X8SkiItyIHyYkMuMltbBIiYT
0KjZeuet7+Xf32PJXYxHRRm6AaB6XD5+4c0yBcTHxfK/kymYT+Vfwf1itEU2ow9mpMYhnpVDOXhD
dZPSj6IJ/NS8Z6yxaoIQVePwMiW3NPlurLdoKquqKBfLv7RhltM2z8wJP4CxEZfkZwaj3vYs0tat
IBWdsg+pwksI4P/rG3w9XF1MfBEyIKCjm0OMHZ7P8h9ugE8dOVD5hlVxYQFcfcv3ipu4/TH1tjwr
1p9RF2MvyhK4zKVIZjjCgP/7fY0Mxy487rNZj+INbtfbZuKrenaXn3ne3ReJghpSVKYLFVlcxP1G
3KTVp0jPakdu24RCMyRF+7oRdiNBvBMQASsoRlvvmo8kyL/roiDwu6ofGdOcUYusLEFblk/vsWps
OehuhFK2iG46a4JSafFpzEp4ZUSsqaocKqP2TBRHKFtenqvJ/MVKLOJcVrQ6aRl2QS3vIyWw4Pq+
tdHmE3TthC3iW5vVqtooOM9zGXFWLpx80CFQAQ43ac/r74aL6SxiVEu6gTYKm84JBHZSMG867asM
T3H5nUVf6CBa1fCjl9pdo7ZuZpZWm/9U+Rb+ZiNQLss6AZWUPme4DQkEjsbiW0BSQGo2MsTV9Ob3
TP8CT0+hVIx6jYUr0Pzqd6A8IW2jVhJqu5j9bNGqux4w5k93ZRmXJqwm+usZVRD+ZQrRRfGZxMaz
1hGbNBmgnB+JQBvLzNzrg25sT2MRpIKgSbohw/ZsgzepOhqbdNH/cNuYmqFrGiX6ktChKBV6iiUb
AVAlHlztvA6qq/VetiCQtFnmXs8qfg+2iHudrOZQjMBgxrSXqshOY4hih8KS4tS7/uHWa4umyUwN
IjwGI4uD3ffaWAJUNcKUc18BBpsqjV9VsR9mbxDRxV3GXDj4WlOs7lKZfJRm8Bh26bHrPsKg3oCs
rq7ixW9ZRACdobcIdfbxHAfwJoJfbCNtbM6VD0sUU4Z7pIHZystVLOtWK9SgK89mLIOPVHnFBCeA
sXUhh7wx1Nrl9cdYi0VkQVslujyUZ0mBgnYAuy892leBYZut5LU0sICz9aqg8EzA7MpRsViP3ZTn
YuOHrHzVP37H4kYb2zRrUwi5naFu7ZXsThLZbmMTbQ2xuIxQe1SmJplKpKYeevXsDfvI5XAEMRC7
K6c/oRu0Can9xSFbRJo/JrbYulnZD0nZi/JMk6L3UIz/iCfYzsBILu6SfcG69xqHGVpc4qAp/afU
81MgOdjvMELepeCSpOMXMMcEUtwGVHL1n2P2FpRvSfZiGC/wSpOtof1U8gfV+AmNTAevbE0ONj7d
1pdbbPlcC7shkrA4bdLvBjM7crIFxVu5Zv74TIu7ToEfaqbMi2NWht3pX0EU7Yry+foW2JjH0rgk
UispC6FudZZbw5ElE1rj//cQfzkNTf0zMYP/chWxFCP0wGfpOfRQ6405bAQHbXGJtCRUmphCxrtS
IaPRtj6JG6fNoYba7a9/ra2R5q95kWRqkw7YWYQwFDatHWWlkxbs0LZw6B4S5/pQG6u/bAxMSpdr
xrz6kBF02vLnBKE9EXjXB1l7m/6xOIsAAHdZs5NFW56T3LAj85PriR203VuovwUQ9K/Me70qrTh5
YKli1eVwIKXmB9Jklel3CV2FVo2tMgHQrt9iva5pP/3x0xZRogz1tulpVZ7rccjggQtrPRPtjyby
kARaIkam3jT7DIDhELo+aKJ5TN7xsd61cKhOxbseBPuqTT15E0K2kin98csWZ7+H6m4o5/OOttXe
0W7xhr+ryEl2U4hmxzawymprJfLeeOv3KUBl5Ubs2bqhltVzqunTRDh+QOn2SA4J+C+9b+zHs2rg
Id3Y/wvOzfy1r8TsZeMhbsRUKOD6AMSq1LsqsLr9TLtkrnEWT/BAmc0QcDOe1E33063ZLvsRIf89
tLj9RzXf9KG3Z8nWDmW//9+tSxfhik/KxNJ5cU103mKIt8Wbh24j5i4xgRlPY6nJMAQ56wfpHB4B
QoREVsGcf/y3AlveQD1uBJOlKQlsLKgczMFEq5RdPLwJ9AXJ5G8Ek/VRNBTpDU3WtSX/oedh3TMD
e4RaemSTN+rVoP0X6CUA2/8N1HhX2vNX1JQ3xl3fm7/HXSxZ14JjGhCMKx/6bzKwhg8a2GCJk9oF
dL5v5D3qLKqXuUA5bpHutqa8uHoiWe5FNw/ddDngyK9QWnJCaevDzhP4+/D9nuDi2pE6IzDi+cNW
plW/zHKJkdNZZejOloShpz1c/6Bbk5r//OKWm6KAdMD8FudBmxzZjI4GR59ZY1thbGvdFpcP6xP4
KTXhHEcHR7VrgBh3hQr2oGZV2Dunmc/FX4PRIWKTcLA1x/m3XcxxjNV4kHKMzZPijkMgroZciVm1
GwnDGosNd8XvpVvcFRmQtkKHV8W5q5KbFB7VMRvdsI8dPZi5Lbn+VbWFJUXUkoLvOTur6StRn9GE
EZrw2oLDDTI2H0wlBBC3q3Yp23J5WQ9Gv3/gIsuEa0cRJDU+RG5CqE7cJZv6YGufWpU1qlI0eRQq
L7ZT1QoBE4CEnAcYVHHpBTKZFt0SaF67ky8HWeylJq4bUgpWALjRnciu2xE/2jWbJNutuSy2zSBE
qDM4Op7HNLYUUvlFNUG2YgvM+es9uzzxl9NZbBsiDB7gnwKqCijbypGlhD8rwvwq17ySKF5q1kB+
IFfTBOCyX31S2Qo6F5nRuZCUCExjnwjXyF4SnblSceK0t2l2pN23vjs2tR9MMBOKd4hWVtEzPGJP
KSjmJYC2MMHbOuZr0etyLosd1mlQ3A8aszjzF9lWHPS673Rn9No9P0vOFl9zYx8sLUV0WMTGQ6yy
O81v9rU/y4donryZlGzsg19AxIvwwWF+Loy0LM8FjFFyfUe7z0GRN77cmkIKufhyv2pbF6PovByn
SDXluxRd1nqabIOpDm2NHW0be8y1nVE0D1pCXRVu91pdHfOcO6gMuVoz7eMWDFlWWypsidHtr86J
AIQ85lYavEYhGqUhRPTI5mqv8N3/+M2LG1EORyXpJr04T0p5U9RN82ikOrM7s9kZejnaEzpvHq/S
waMBaNpmsZHqzAf9ysn5VUG++GaxipIBU7EyE4D79SsQSk6tnWQolV+/JNf6K39MdBHWOs5rmo1G
Ad0Ma7hTD9qh2yOdszIHNogns8BMrcmFW83H1h5fg7n+MfQi2CkD2u0tRBB/ke7xLvMjJ/RHj7jR
/RbZXlu7Hy734CLiYZvLcMfNCdjowHjAJSNP+TcxZW+RMvimfoMVBCAGfdN41zazEKnm9C3s9eDW
RJs9hY/HwF2qwzIQhyR5ygDwI0AGWo1WvdbpDYd1GZuUBxM+AXUXWGLIgKM5oAQHmSxZs5u2c6S2
hkR82AtXK5+6YkCXlgTfiNyeWVk8malylnn6qMuNI29kQquT1yiD/AO4CeYSY9ACCWtkdVucxfQs
F8Snyfh/L53C8Oz3CHPwvNiuXSUZ2ahE7E6kpRvLp1DZNHBdS7MuV3Bxl0x9rsZJibtkDompOwM2
UgtP5v4rfdYc09d3hY3+gnHIffa0cUjm037tNC5ifzA1wMqXiP2qb8DEskRARonpA7gyr4BjJdka
b3XBfucaS7ALLBIAuqL1nM1IdhAmh2hkXpf0bit6H+hOAEz3oewjr3Kkuj72GrqESmLFEnc3Zr71
SxZ9Z2MC5L1UEB4aRztMT7NDIzi7NvOJDXsbGVjSLQ7tWkvgMiz8Mt2+2EuhANddcCQnvHrpasx/
mCwoyFg97NJLjdoiqG/NKb7BUtepV3GJIg+DXSSEoENmX5+/8QvSf2XplzqAsIqos0Qa2B0EXnKr
J6YLEwevqqT7qZR2KjC84D+lE4HHn/4KX2xAh5InNnYuNEO9DosiDzO7wzgkXAmttIK9a6mA7V3f
dg1An8bJgAAYANZH1ImsmOt7TYDWFTzHQKbRrntAjQREJ3QEVQFcGnxBCHEAY7eAo3HjCZp9oWuU
4hlySwhID2V3arubIoUA2U1XfMXKh9Fyu4UndslLN0ExsS2eS6RZraY7yqg4JIPhasxtLakslcdo
AAJFDiZcKxpL5MWtCqv4MDyzurK64KgkpZfrhcu1+tRO5NSbgSfx8MyL9MlomWvKAlnYfQAZmlFT
IYPfu2asWEAcPjCFwd7Dj8zJSlT00FXDQ9MDkL7Shoc5eFnvLYFDGnT+nAL/nRWw8VbgCgUdukFm
uw6g1KxFehgFVqgDT1KimRAFtqJqHmlKuxH1nsQFPPUkG8wJR1Lw3qrnjpU/UupDiHLHc/jTwK47
xWJmQvLyUDglFV4q/1SSxOvEjy5ufdazfVLl+0obfZCCjnoNrFlcHcyGCItzcVOHnZv35WnodD/I
yWM5PM8C1hV0EhvZxyQsiCfYgMT4oxZ+iTY+lcoIjHpXuuAyuR2TLLyVkP/0O2qML0oAWUFluquH
GqJj2n5q8RPzsd4rWnBbq+NX0uD1CruQkje+JBWOWu7HGhWWBGA29acag7gvA/sjngujsolyK0lg
3Ygb9LMNwF6auykJvxQdKx3BOpzwT/SldrA9clSqfPQCLznYtoWQzAiy7Dmn6kellAc8p/ZJLzmq
1B6DgVsBvJ2jQEGdtLWkksKApT4ZuXo06uEli/NbFWzXKDQ6K9WgQ2TgVkNtswluaPI+jRGYYqmb
TLdJ/xKxTxPMybT1ei209ehF6n8qo2HLI/mE+Ph7h95URoNdk+RuTn+KnrpG+Eal6ElPgUc2yB7W
bwczH+/Re/mUJ4GP/dhVQOtVWSCscPgMhx4O4ng06Y0TTeZ7XAceMbgr6hzkyTg8GrA8HZoTFz6H
vIXKSo+U+SmIFeDuTFdmSEIS6vOsu1WmyIrYW4bXK4kGsG1SWJcehQT2jTHJvmjNm6TPD4pJvElr
DmJST2bNbFgSzofeyWBlOhmPUVTeT0p/E0XoQeW6HQKpxYXm1NObpJ6ha4sUGJltAyNkUN1A6Pdq
ztyUDrLFlUqHEmO9N43bkmvWBAyMrk4ftPiuyWXk57p8KsPeqag4RlEi7DiQHo0eSBVtML5VTNvl
Wb5XSQJWYHgM0sIuaujplNODTMKdmgZPUjQoQF8jvDDVZv2p1AHJYgOQvZ0zxsziRNkz/NuAY6Q2
V2iRwshS7oEii5OSulNY7FXA+XW5OuWZ5CUhKMiFBEiKYUkiciIcGgU+1jQG3Fyt3aT/amEjV+U/
w+rA0H0YoVMxQuY9GvtDChGD1Dx0JHgbEP7bXL8toXXRNoUbc9kNctODIppHTXEH/YrdMN3g0W8x
etsMA4RCXs3sxaw/R6EdjOQb2LGeFr2G4r5sf5bow0WDq6a1VRrjfoK2WsdDOxBw01MmJ8qgnxW9
5y3WD1X3CYLwTfQA0M2Zm8FdzTTbxKtF0YgfyIA7y4rbIEQxMGW7QtYPRnjQQzcBMYpas5MPrQfL
wGM3w8XV4OISxr5vdnrq0/HMol1OnlTW2Jl+myd7muJ9y20z22f8sQiaT03xaP19UN4CUtkRJPjf
aOrF5aOELyt1iIMntYYF4QQYA3Ah5g3K1XjAQd/DinJHh52TDg+nN7iJ8wRnFQZGaXrMI38iu0w3
nCk0baroPgNYrMm/6bmfNg+x/n3sIsucZmelJ6N2FdnV5Fe8gT5EluMy+gC61snw1xNPZbhqqhtI
j4Gi8ZKpvduz6hznPbSZK6Br0Ufpf/TJqZQRfCWQrMJ4V1MFi3gblY+JGniGAqlWSh5i6SjJOQBM
kqdkiZ9qyVMZQUjFJHc9GCa+gi7AFCSvgw7O8BDOQHoN1hypNHbQFc4SG+Hey8zEZoD/ymF7oFNh
0UK4OWyF4cL3gefTLomlQx8hf2DZTs2e1bhswWL+2Qbyd8iQ7isUsa10FAeOm3EsokNtvJnxDYyu
7I7Fh1wqHSF1qpXlSHl4dJpQnCiI7Box/BcFjMhaJw3i74OUPXKp8KBR+xh3qcOGXc1rqx2FrTUR
VrHEmgAkx0tb070a21ir7xvkUMOeAcNu5s1Tn5SOwn0DMsB1aCPguVWcBriOydOIhe5F7JDmkOr0
0GrJeaCjJXr+ZGb4glL3MDW9MyTwuqm7B4lWd5PEb6qq3OsmzKUkepcl6e2AskjaS4jlzFe0yi0p
Ht1xeUpj5DWxbu7KxLRlUbhSOjlGH1hBpTmgsp00ufLN7AO3sK/p3VdCetuAMWNNPiIJ7M4p9/QC
knStAn6icRPGgFB36kdSVIes90qZWDzTfZJlpyh5IBWULXu3aZlTKT/pFMLyRPdB1fbgzHCbGZI3
UN3V+8gv6EMUt3tW3kZA9Ku3jQR9NKjf1OP4fSwHi4fFFyzvvLgO3YnqdlTCCD2GGk47M68Tp4kh
yEPyXSgxN4nbG1XKd1UoQ5bnrQrJgRQMbmGSYyDfgUjLkKp73ulno59gkkKsjhduk/THXnnT5PR1
SoUbIE/LuemF9QcPOjtWO7tH9qdV3+u6tRO4VlYGIPYarH3HGy1vkGI1ltRXO3A+HhkZfYEDSfvi
LUEVC5Kxlsahi1YhCuFXqflJ11I/iyVP5891qNpI7UIAVwVq5W3du0ZnQhoIOgEcPWEYBCvAszOR
ulI43iFdsWGI6iBLT8fuVaf0DgdkB2g+dHxQXDPeQ+xG3Wwt7B/09QKHasLqcUKV8lVrdj0ODmlj
T6o4PuXwXYjyRYG9VzU8wNwFMzygf+nqhuEZHKpCIrI4hTbK92qECyqdntBbfVFj+T2DCSXBJmKU
WvVgWiUAizRMIT4g3WQAmzRJfchZ50EB9dArg/h18uK6tMtSwLRXRTzWvEGDqaC8L+AXXrccBHPN
L6H2PkLDaFQ/QSF5BoTrXieTC4CL1ejZ2cCljqe9U1ezXBSxJCRK0NT2aQ3t1Lg44d2Ae488TgCn
dtLwYxrCh0QGMd8AWqP5GUFNioftKTPbU2DcxyFx1EBFWfKlSQpHsMmWtMQq8NYJp/ZFYakDmJCX
9xChLgFManA6ixE+9aTwIbL9mI33jPL3Jh32oyCeocU2CKFOoyr2aJY7TsEOjAIvHaC1FmteLbHn
nnFLQu7IselU/jPVQysn4qFJThCFS4rOl6VXXj434VFrjjPZU5h20WcQWqhBAx7BVYfVb+ATPPCb
CPSGiDtjlvrMnHZyliCmf+UtBe0ltoImvtEJlN4qrFxpOBLoBdQc3DzfQjptFDCX3pfAw/G0S1At
p3pjR2P9E/g/X2/e1TR/bpVxbxb1Xdm+Xn+trYGU/3g6LopZFXzemylBRanHq4nKSFiRQCXI9cvs
A0m2LUcvReONVbhR4lyvozJTVxhBKW7pjteGnShZgHFFAe9pY7D08diEPzZmN1c4/n6K/h5lUQGJ
25riuEnsTvbnAqQzumirgFt1H7uSPfts57kbWKoVg6h9v6UauV5++T34ogTC1TCKJ7Mvzh2mVk9e
Wu57oMxxKXXjlirQGgoa6/jvwcyFvC/DW6cHBJGcjeQxzB/TDDD+vIRWpKwmTk0f0iK3RQO8Bm8h
jAQ4cC/ZFWjGKZK6HOURxrkr4d2dBUARyLk7zkywTtnQqliFnVz+zEVxJIinLmRShkrFBHcI6Rsj
sc+m/lgp/d4M3oWIrVFP/Lp+KI0IPITi1sDTgcZ+A5RaFHd7OUVYJ1V54oHwr++WjfVaqnxqlWYm
Y5aX5yg4hPH90JvIBrvzkCueGWyRirYGW1TLCxThzWjiaJm3sAzQcGeI0uHSfY7ONdlSFl09Bhe1
xuVgUTv1coLLrpJAadaRc+OxUZifBcKKIeGs69HGt1yPKxdDzlWyi5KU2oVRHRYxAFPqUxgUD6kG
+UEJJQqF9J4oNAZmIWYNRxfLjDTn+kquYX//KK4uoloBoE6aAal5jrtZOJX7QRy7fQMphv65LmWH
R8SReLKrUZTOtCSxhnLL/ny1HaGZeMpqqiqrSxXPUBPQJ5RpcR6DwtLLb6wxXEAGHa5uttNXb46L
oRZRLmoGQsFeL860O0b0RczKhH1sNb1B7UGNn/P60E66X3SZbqNTuptlPvN4jGy1Uj0gjJ22F4c2
A/mHozWdwz79+nKsxvqL37cIhIocxc0QZ9h++s8gUWHH9ohy38aOW7PswJr/64MTeREBlVpFyjii
/6TBdqIxYEpavKLY3TRWeI+0Ok4dDXQbFLO+ICP1S82QR1Y87wWr0kGzxwl0sq+x9CVibVVoV0/7
xW9bhL0G9EsBN/DiXIZvWW4eyrn0Fns97JE34fyr9eeLsRaNhQaQgcLg+A5hgESY3DbxVol7vUl9
McQinqTyCAgFjQrgmLRDcCi89iZAn3mCDpAl2ZFNX9PBktwOdpTEFl7/4x8nPGp1ju72kSUflS/5
GJ+RXrafW02yNWWFPzbCIvSAWVAFXY0PIB/indo6JhpMX3ixkdcJmg6oCTmRnUdW6tcOdomt7cbX
1iLQgavsWqBJ4ISRRd+3BB+2tsAiJFWN1haCasW5zSI/KNHYL7mwTNbshFokjllu3bXXTx2RF71C
o1XaFGgXIAmgllih70FkSLF12ca5W+9JXmyGeeIXkR5F3aKCwerc7wALyCZHcROeyn3nby/t1pQW
gQ6SAHo+JYipSfmeGcUehQc5rXb/n2hF5EW0ajONwgkY20cduVX3NR57pVWhvHB9mK3vtgQsFJEK
03Q5EGfjI45ggdK9GfIbM3SnRVW4ImBOg//Zto8s/m86j9REMk80XAxLUUc61anRhSYG1u6VcPDC
pNxvzG0OAH/l3RdDLPZEhTq+VKq6OKNUFbQhJOl/hBVzKUdYCJ7y5tSiuiSLYyJMNHjAs+D/1a68
+AWLrULBn9AUNIru0H9EgOJ+7eW3eJT+d9wfol4MtdgwZaGPBQUeB3xLSDqML1KDfoh0S41wA+Gw
Gtn/PZC2vOEqATm+XKbiLGXpqVB9qrUbW2P+qf953f4Ccna6CtEHKD5AjCi7EfV4pqYEQeuBPuko
dWphvgvSaDpFUr/Rb1892RdTW1xaoiWxUTEizjXqLIOmnovuU8qUjemtQzcuhllcXAJCzQZJsC//
BTzkQIaGNvdhl4wWsW0cY0+7LT9xA2wlQVuLt7iVeiPUxrTFLpGA3EpY7ymDcb5+7OZTdW315o98
EYmLtDaKkc+gBZ469BRASmhEk6QWYMBmG/4PW9NZ3C6MwQUrShFEJhTFVPKqob67MZvrQQS8tT+n
o09aV6VTM5doqu+Z0r2HphwiX01wW0KQAQuHujFabgUCNhRMhy8oitoQKi+9sBLvXdKdIGS5E8VD
rt0RM3ufIFMs94YTmEddFr7Zvqr6/5D2Xc1x89i2v4hVYABIvDJ27pZkBeuFJfuTmUkwh19/Fj23
xi26p3numVerymiAwMbG3itokEq/AESCwqeKFg6xdO0iwwzdACvcaECNOgaJ7DL2PSvGl4m7sRKY
QwyRcCmxorTCY/VBF9GOtts66ewG/eo+3cllblVKjf5huC+7ajup8WebCoqqTuVCD+sZhXroasoq
VLGYfCq6MccVEL2gmKiWFCoAk2FCO5ZaPWsvqRYemzB56YLWdxUKpQ298+05SUe9MKuf7i86v7Xo
GriFBORCDqHDRRatRCpI8+M0ntsIUstBCSmj/iC08ZAX7EcfKBAFMqBrKodJaDEaBptaGKMrRVqw
rZB32lU5tc8BeMdOxdHtJTraASiBylCH7MrYruAyj+o4nIuhpl4DaBy22wCfT6b5c2EMDyHtAisQ
aPlHoTXWPswXIksLLgnknafsp0yQT2aGWeOLhcOhTb/XJXuAKrTrx/JBRotxyPmGi9I25jZcCivf
AM+cej8ln4BtuRxPgD7Yk+Qsg7+iiBqyPnDyUaWPYRZIQe8n9oVVGomjoXI8hD81+RKg38gMZuWy
vm+V59F4lMdT0QDTO9l41P2EO9BFrd/B2H2ojdCL/V+s/q6E+25U94xqVoCEV5d3E+RuW30z1mwX
4VAS2lh5x1fOzI34TQ1DowZVIRpC6SIC6Czo4ziWoks0Ga9lhM4VhkpY4XbKVgvSLZdlFIiEeX/T
3Hjqfhl1EQtUnnOaA3x5oV3+DURO1epK/hDGgE8w8uv+WDdJIX9uW40sLnaFCHkAO7L4DWpCm5nA
B4Gb0Dy2Ja/yACIw8367Vspbi3aLK74v2FBHRW9cYnR7ORqIVbjGwp4/zZ3gvUwH5WmogmRGnAEE
V0ro0jD0tTJ7ZfVuToQpXNVVFF6N36t7dUWgYdUTA4pRl9IBY8jRnAisTyyeW4LxqZjhg7RyT/zm
tPw1r6sR5190NaKgSVLWRYeLAurCAGadM/hpbpjW/xLRMxo8CL3V6BZTdIh88ZbpOP9TUqL/nbEP
rWECWtPwkxatjIZHML7k5QSlpmov0J0yJRLg6z/EaNj2AVQUEvmHnCabPtSp7UMfHXob2QVcshCU
iXZXI36TtLDDUMbR5q99hgd/AsUgVP9z0ZqG3JuifqEa6mMtNLKIbqkQi4a1hun7cxqk0jeqwV5y
bO2s8xhDhzNY22m3sVxX67U4wgy2kiRqB6RgQoMUhVfRxmyrvdpfGAAUqF3F0HUe2tHkqRdOgRPJ
B0GcpkzWlIfWtsriVMc+NIHasTMutdM7ZW77mT1zsLI3llqKC1nEyovstVfyzVNwNfvFnR+oWqsY
SWVc+ISeNt5AQ+Sm+Zoa5tooixjS1DE6P3GPbHNora7XtrNMf9D52/un7SaMW5MJQ5udKypTFrOp
YhUmyTzjFzyN35pt5lTb9pTtgIg6Bg8zeBdC7Adwrb/JDhALwk69/p912vXNauj1z1hMd2B1HdNa
0y+gLe5g1mWWVmhD8sZlbrLqlXXLowbH4s+kF7GyYHHHpiHSMWnDk1xq4rXnBWg/o+EyWCKy5lfY
uFnLr29eDFfjLt1SK5nVPXqfbF5sdyYVpWfpVNoAd9jiYdyvcjFvbSJN1mSFyLCD5fqipje1ij+V
TMyEAznwtI/ULiwGIzLlJ+xJgb08Z0C6/h9n+WfUxUOppFEfSG2Lb7ljuyIwU3cuaQGcM69rBOWV
NTmhmwFcU1B4ALVPptrStlQqAZablCJ+UJR4Jympm0/jIfT5rmHai0ZHO2tkx9eTbyRMdr6WHZgA
EhxiOujach+OAah3RYEAiRcQNniCp5ryXMGyaHbStTso7Pf8HRb171lfHBhPtqqYHF28qEHuQAfB
RinPbsrnKtrGYAPPba2666161vgvhcs6/ds49E9a3+yyAV8ii+yqqT98jW0DQT14MMAIOJ7RGQC8
STO+L9hMEKsgJXPvn/ab+4FRRjkknyGXvLjoSNgPeV9hnaZ2F9QUoDF0xnPn/iA3q0ZX+TldnC7g
IJOcEgJYVEf2KivNIPpWh6+ZQc95+UCQCkXlsTYOsOVMrJWxbzE8rsZeannjDCRy6lN2gSrGFiLs
2xQHGmoLmzVy5a2rB3p7BmpTGnIVdTFJY4IqVsMT6OyMuVUrAOetyTAqv4/nMi+5GmPphxrAGiwo
J4bXXyyj4x2UzhDVEEHYdnxwsy59HIFX0AEvLfvWgrGeSeLQMgBAkcnB6BUz6TS4TomnVgsf1UAy
44zbhRjPXWcc5KY79+XPshEXifVANImtr3wzRGcbMd+GU2FL+Vs0dJaff2agy8qDWQKoGAeVpcNb
T9V3EtA14Fy4E5vcrIVSWpx5BNjtrs/3vJ0L7YXHBkCKEv17LgMaBjnpqmeuJAz4UkCtD2T97JcK
cYIemIHOZ7MLzgb8EUsdfmbFZznoTgB8UKWEVgmTCrc2/RfhDRU9DEbqEsCgOfAnCoROAGrapFBM
SzMaoF+SHtq6Oxmz/dVIYF+RAWhrBIrd++Mvg4ZbIjE3b8ZNU0MpUKtDO6+e2j51osFBXcca6GzD
Vbh5YbgKQEpZTDZKWbyPwMaJcLJHnm7kcnLisbcbYHHVlloCWh5+qEEJ9I0VveMTBJHK+MjC6Kda
JYegnayMcsdgxbeh4udKTz4noT7jiQuHEO1HGwsY9akHOvf5+v59VEugWAb0HaUdh9vHWBBLQo+M
4gYGY2nbk9dC173W526aQH+1ST+Jb2x1juszLAH4gsrOyCGryfY8CqxYJD8TiX1X/adKOzP5omYQ
Yw40NxsT8CpbgGBqM60qS1MMiwHXnEvqN3hBA4jSwqnxowvcDEL1SWCG6H7T8VklD0n9LkNgUgPu
CYUWOLw968Aj6QN6ZzAsk8dnpb1obeLkZe/WLPKAP7eKOgKwPukwVrBtwKoR+bZD8cLwgddFkwsS
Sz5QuP2508snYyrtsAogDD3t0JXYNtDuyS/qAFWyTnfEmHpGkmx9AWMSCUhQGT3jJAKuDuQuYkaJ
9AMIqh96lXfQuc+9RumB4wK2pgVfuARYv+rg603lb3LbAK8z2WXxc6qhRFuF2yLvbdkfXtEI9PJq
K0vAAYEdGr53M00NGjDuVFTbNIhRt9rDLRDo+MJJi7eu2+r9jxyQefJDAvzXDy4EpCTeonMTq07O
9L0ouNsUxlupJa4ENisubtf3n8tkN2Q7PSLbBIA+oWxR9tmoUB0mMvQS9OaV8347Af6/Ei5XothS
YUVlRh6lJIajOnzGqvq1mk798E4Cf0vaaJvrsLHSsDyz/Hej2lEEi5hyMoX6/181poaCSs58L2k6
WdxLTPRNS3oYqumV4jEd9LtVNaE5Hi9i6Zch5qvx6o2XNMVAkVKD3nmMSms4978UC/yJI/2BoszG
sFVmN7+aFwCFe5gfrTX8bj2Zvgy/eKlMEUos8RRA0tNWVWt4izaJE2km673hoXFka0CFcgMMptSt
3Yg3PvGXkRcJfo02CmwnagM5Z43DC59Cu7Qkp9lN/KSlroJMV1p9I93KdL+MusjnhS8rspEO7MKf
Zt294LeIRAtHVIoW5v/CyupGTfDLeIvrWKRKq/qoip5f3oiloL87bTxmZ1vVidw14Mi8Yne20rIM
gktfqdAax7fkKRgKpasDTtsWdlwqoKFM/+UH/J1uXe3cbgQUKyDDeA63SQa1HYtBYwEgdatorWk0
Zas7rT/IVnbNkt2b6pEmSI71zAhaY0NiTvTbSuyZHx/3lnH+pFfzgn0mkisdQwiY1W9qL/E6gn63
auVOv0nWlG5vpL7XG2RJve2GDpdLGk7nijDHyHtH7g5IT1fmtLZsiyjDfUWTUw1RpnZg62nNmjtI
YgBpA5yj3gK21a56AKwNuYgsJYFGujJgYhI4vTH5SNPLyqTW9vsiggip642wQwSZwREcMmyRM+zl
TWj/zLYtwMAW2VO73a8BUtYmtgghjZZMPmuwP+ArYA41CmT84f7M1vbEMmh0KTc6hhEo/8GD3pTS
k8g/7o+xsnjKolkxcgH6ToFgMaFaVB702gfm+rmq39Oxtu8PdXPBVBUMU13TAQpYvLtrI+lDUUDp
sKW5HXWooAxkLRjdXLKrMRaHFsA8aLaK8l97ocAWB2D5E6wwvLJA1nWBIs+9tY2wNuY876tAIUgZ
AXgOmo0CuHbXVGahfCYQGbi/erfkW6lxNbXF2WVjogHf7eN5lA8bqZVe9bJDfyf+EfrNdvSflOSf
IWegRYSHsBevhgLrpJB9L5U1d9S177g40UNZRFKZquN5AtwtySbY4a3pSK4t6eJIV3B7q1Qo7J9j
EVtEimDIBi5V9nh/SW/u/asVXZxgnbA41hRtPJcaOMXTZ5OVG028hRN4UslKCnl/Rn9ZaydBJEED
Hxuzho9snJ5l1HXkZCUUrg2yqKfRSvf7yJexbAyIcHbStMcIdML7q7Y2yOIYS00Gm5Fa8IufgXU6
Ekjb1ZYc/XN/lHkT/XX7/vvboCn59VCpAeQ101oazwUazKXxkpVHXp3KcWUL3E4Er8ZZHN4yzBN4
DM/fxalc5pWPyc6wizfqgW53XPdqvgUyvzrF8lLQpwiHQXRRYFwAl/0GNetHXzVmW5NvsRw/Suhg
+zneo+GrGhvfy6ioZ3Z2ayvGAym1n8SIbEJkW5fPZdeBJgJ3XiPyNFCn76/+6rIszjjwsHVKusy4
VO7kDodyl7ogEx5adAgHTxzpysa9hXX+siyLAy8yFuYRZHnPY9WirNmBB4apFRsKAeCpivYM10UP
Rk6qrtyxt2rt1NBUoLggjmvI+nIDdFyCfUrM5w0QoJ/Xvkc7sYkNC30r3Sts6C61G/3b+pvgZhi9
Gng+Z1fXBoFQ2IQGkX6pKmpGDWTW6eb+V7z5ptSYbsw1QIb08usIeTVhUSeK3olPX2M+wozo0I8g
dqfpPh9iLyskZxoz9/6ov1syfx3dq2EXR7frgrirdBJdVBAzqwTv2KqCipJ4bKBXkjb7ATRAEJSG
6HFuS+px52UN3+RaYwMF7mplccmN4XFus4chiNigYWnCKfo6hoQKHGdhQOtH0J/Pyq2xJhx+CwGN
3fBnyRa7QRmTQIXVRHTxIe0kF/SZJuAcxx/NxGIUF4VDWmhvjNWuUakzDJtEk0FcvRQNcDTqP1ME
AjJ/MfpfQSw9pSGMdPu9D2JsMu3KpN2HXWqrA7VR1TTh4LSy8Gufe7GhApFzZPcGkAtdhRIb98AM
8DJ02ZukNJUw3+fUAGxHW0tM1sZdxIp6gnxCnxCO3lgP3zdUgH2r8Koz3aDRi25O9fEhHjuPf0fH
Zc2O8OZldPW9FnGjqKBz09ME/7Pskf57Hf6EC+jaBG+f1D+bYpEnxGEt53GVzW2q8BJsZpn+xpQ9
yIWh38/266FhbUXnv1+FhtEfRJVwhi/pw9BuZCYsqdoq9QZUcnv+IDU+/KH1FWLR71T/zrld8p8m
HWh3KDPN06Qu3Izax/Z9fskPD+ObipnCltYz3MROnqSt8rqWVd5qsV4fveXzoA0GRR0UbN8eDPYM
hXU9TI6+AI3Q37Q+ZO9A7zPlZDQ7hVkTsJSyMLyV0DVHxHtLsAhdYhQpr0ODX9Sz/yC9AawG1w/1
yOxhT19DV3Iqh+5mhGMGsyKBd7O9VryZ99K9X7AIQFKUqz315ehSjamj6NRTxwhc10sjYrfuqecr
EjPvz/p28e/PIeKLwNFySQJmzZ/bviguoiEKvZ3YjrwBIIXsElhks47lv51hXA26iBqhP1VU50p0
EWpgwjrBK1l9mILQCerLKLVOWcH00ghPQTO8+WDaZbMPXKA6K3Ofv+i99V4EkBRyHKKqcNSachuU
v8a6MvsaojEp23ZUfoJOukofeuLGhrbX0vqxT1YQp7ffdVcLsYgulTH6AURtowuXIYnfFZae//C1
XRX7T6PmH0g6whDMsAcebfswc+OEeWCEA9S49j7/D6nQv+McX4SdSQU4cQi1CP83LEjkrYhPVZ97
MHjbhJK+AZfX7iToaMoxKL4CrpnE1voWDaASrGLudF21Vq+6+XWuwHiLBw3QfZUuFX506dz2ZbIV
dI0+4dlu9jZ9gXf2unG1Om+7v/bD1YiLnGkcAauvowwiHEZvGwRa1MoEGWMgGxXVgkyOJSqUkiR8
h5x8QNaoAB0+SPzJzEfsVf2hn9S9Gn0jzWMefwu0wSpTzaqmANI76H82P/T6JPyfBIqRhEgmgxL3
VObepKT7WN5wyCTYIeu8kQaHbPi5stdvXpZXc1tEN4gU5IM09dFlUH8JsQmLaqfk8LkQXf5eg0FY
lNmmQKId6J4i4Z9lH+USyDb1nb7NlGpt46/9nMXR0zShsgKP+0u8rTL4vplo3bDErloneU+8ypkc
w4/hEWNHq0XJ25fN1VIsDl06dqKJ9fmysTpbtkFpl9B00Mxiq23gdLRq6rS2rRZHazDGtqO4XH7f
rWQw6Uyj2sKUFjkE5ChyszvC3fgYvd7/5Dczlz/TXEKRa7VptSwFIX7EnRrW3/N4WAugKzNbIhqg
AETqtI8gx/0QnXK0R39BMcDJXcDqrMYpIfL1BhmRddOqmxfl1dQWBxWtOr+H3o16jin7qXZoMo+j
pZaNVUe5SVG3N3v0De8v58287GrMxQGC5FeSCKHNX/FfHYHKqbdAzG7uD3NLvv8aDcwWSUBdFHrQ
tRxo4MHFq4hs5jomcIxOO+yhmTOnnyU3J2tyMluBtMXK+Gu7Zj64V+mniKS0CDKZX1rxUvJPMay9
ude+3eLuh1idJkGAZF7H+iP5UF04eOVm8D6fQGAWTvWh3rJNdg6eVnP5te26CDqqXBOijPONokI8
KussxTcAaYD4haSZOurgPkmOij4dI+WpHktbwHo81MQHmYZNVEXfmjD6sfK1Vy45Nq/W1XIDqGPE
upaqZ96g5KCUdgzhtCD7R/YBTukHr4tOw/Qg6y96Aewh/Dn98PvKT5jv0Tu3HluEJ2iKpoLg9rmE
nfQQa3jI8dFT6rMfw5wgAW4MAshj9py0z53qrYy9cqiWloY179NYLxGjGhvSaOTX6MCL2oHAIJ6O
xC1sdpk3BQQCP9fbiLdrFX9O9BKBaAjQ+OR5J0J9x662fF96kPjzZiufbqvu/e3cR4IwmgJzbku2
GvSSoE1INmlpjvvYW9NM1VfuxKXhoSrJTZhDg/eczM52qnAGQTZ59Dwmn7KvH2o1PcNRGwoEXTsC
7hoCrhRM31ujGeyxVSFD3UO6qD2wnhzR3T51IWQC6SZg4gEoCktu4mOj/1NLb1Xx7qtbEOFMOCta
fJRNQ0yuSgAahpdkMaEGByQkPETTBNq4I6KqT/dTCSZE/oayEsy5cmhRvajJqah/JMZkahzfLjt2
QM6pHyqqheq+8495CDGK+rEGxgdoV3irZ9B7BJeD5C/G8DL4uzREu30MrDZ47oYEbJ3AbPijNBI4
doZ2ytq9Kgs3r2tIOq7UHNf23SKYhzyJeiar/EIVgI1qqOAwSPY0vi1Ul2qPZfQDXCRrZbOvhNZl
tREuXCyrOXIeqLpv4hhmD8Gr3quXzOC1CbVHq8oS4PYruCeHXqUDzwJujMm6lpg+Xy1+z8Hu72Nv
EEVWFYPx32+0q8hDKZSx/pVeV4pTCd3WeHik3XbM5K0CvWkYepuJMA5qh4d4B14WUFjqd4lpdiRJ
IHcl26B6ur9Cv4VW7/2m5eWTQLhSH5CkQi3ulEkypFcaHcevn9qzoZYESoDKTx3hieE3S8qr5B8r
0nmNjCe6pu9rBSJ1ftYCQNz5J0azPdOB42Ia9Bel7pDJUG28/4v/Qy75ZxUXt1nalRpgdghg/Q4+
9u60Uba1Pad1lQXtz7UddHvb/hltcYG1o68rUAVGbiAD2Nm220p0l0776IrOEVn3T9snjanBdZ6o
EFhE17hW6Qlt10fh6/vSQCWpVrO9BMHzjquAHNKVMtLthz03VIUrlADZvfiBSuorHWm6CAV1GZjI
/gh8wWzRAr8NoJBN9I1WlkSbU72/tszViIsLVA3xUh85lgSklw0Bhk+jYOT0tRcV1B0bDilbqKjh
xVrFzT7KxM6A/iYSyEuZQMo9I0eSkfdJhLYP9VJJFHYPQ+MgDQ4yXkSzoN6ZartBhtBa3cpPNAbW
tMiGkwYCnkz774r2QWj7iKorpBCfBtDFpFwFGpVsIjK6aclhIz8gQIKyR1ZJ2mtzX9zciZSSSqmw
2gK+xkrbuy0AzSBTfJ+GFIKo3V5HhK1aJBdEbDQYuEYNW3kCGLe2JMeHZlRRwHo0Fkc2G0a/7OV5
S1YCWomwthJ9b2aRDLYmACbjRoBe04+qSau9PpabInyShDDzdq/rvhXQ2mmUadOKdyWSoKD0c+pU
OK2Pdjp9gppIeihywotqQPVdS1HofaKTb2ZCOfP0TSWTx0vIUraRo4nejqY3Vk2HJkgsLMROQPyN
D7pr4DkQAe8+ROAyQFq95QBG5x88eZXxaZiqmJkS2goUHnBqIKw8Qb/sxVA7fPDcLJFyJxSmODTY
TZBOKtp6X7FwE5bKY5kfU8BdJ/ZYhYmZJr6r08BOJRhqGQhBmW5xH4J8EbQ5IdWThrlF4UQXpZNV
9JXVgOrgP8QFAK380EKVr6jb3Qi5piJaM0S8WeS7/kiLKCUMvP3rHnGV7KC4HFoRQG8zn6TDE0aB
2L6//18Eq1vpzPWgi1gAuXtJgk/hHAt8D6bbYwJCLOqLoW0cGicfbP2jbDbrvlc326zXAy9CAtpP
SZ31AyroMPtItMqVqA8pCgkWDv0ADNzktwiI1S+jAB0LyrfQvN2okDvPYu0A6q7J/JnClo3wD+lQ
ehQOB4EswW3C6+L/kIdc/9TFCVZ43nJlwE+FGRJkLxOnVct9JMS2rVGPMIzDOJ8VyPCsXFs3cn40
ezgF+4ZzBOrFuCwzWh4i1Tjnh2Aza7pBCRJybtKu8tYYeTfyjOuhlojEJou6KVcxxaSFOGEbIusM
yAFtKSsMQEMeCuKuTO63kMPiTvgy5KJyOPVFHE8Q7AWUPRiBua+Ame8rqCzGwyWV1B1Ew59qdRS7
1OdPU6J/8r7bxhk6dhrg436JTKeDh5KP11h9hFSo2QOHoOUh1AvbB1Gg/l+CNfDWG5EbqREwU5B6
JSbLfo3M8PIo38B6yK4yyWw1qd+0pHOytLfVTj8Rn5l6Q6were0AF1OM8KXGwvGBp2+NHxLg7U0F
IGV+DGd1L0j6ztpmIWkhQ47/0pfNAHCIjADTX/+G3xTsrClPEAg0YR4BK9ACd88hMo6RDBEr5cLr
J6pARD651NGzyG25HBCIJEutareS4feZHiO+7fzvFSdWoMTWBIJ8MfdXgsHS/MGtROtRH42XYEDd
odeekhlZngdHCkqab+iI3ummo/8ARQGp3wAvEr0wYx6eDZptV77rjYDy5bPO1+FVxorHDmojoxFd
8MnOca29xJ3idFNnQ38Rcr/JyTDqFyWPnqpAoaaW6LZhlFvaUMgUIdXpx3DlF93KV7/8IvXrL6pY
XlLBcPlJhL5U0PAxpO3Aj/N2MRTdmsGBtOOurOSOAQkJRZfsgfqWH/tu3/p7NYdaLB4fPFM9PIZs
n4afJAnQu13B0t+ouXz5nYuaUlRORtN0eHnUOcIfOushDzKLJRGAi/7Wn/DCgI/H2oPnRrnly6iL
1ICw3q9KtJcuxdicO5o+Q7/a7EjwOIRiJfFcG2pxwWVMjQA7RA2Dxa/YJjnsG5ITS8D0BQXRvr8P
18Za3GuEp34plUF86dsfSfURTONR0eC8AqLJ/YFu9WS+LODiIksLooXwUI4vdfCthleMrzxgPq4/
lF4kkdIMATTstfpHMO5ZmTw1hnISCbEpBXx4hFByO23u/yJ93tD3Iuvi3ihIK9dll8QXzj+UOtsb
eKWOHHYYkL9MUTShqNwjmaoliK/PxqhaYKoZ26UTBOWI6N4jSo9F8Swz/SiH5JC3sSc04K4CKFno
FrTOnTr4nqFzIpV7BeLnjXooeeHqoJwzIm979A2seAD5Ua9OHYexu6af0kAFfX1yR0He/az6FRbg
ToDaqbeNA5CJA60Bt5ngYsjAJ812gcwPatocjfLR6AtPQmxrIMsOVfcPMbO5WohnIHJOUn0gIbO1
OPzMRWJA87YDJ1ZAmZrHz0zwX10HDYwhiyi4WjECJNEil5bx88BWta5Wln0J1NUl2gy8QZyZvdhl
AaNp/Sl1/59oQ5xYE31YL7KrK/H2d551FW8brRiRwuHmzvxXuHpT1jnc2KEuUFhFDp9BuBJMLMeD
c6yfNW70Xlvzj3YAkyKVHQmq5NIQ2KR+HWj9GFP5WbSQF5+yxmE0OkkGXvBZqcKGejJrmBlkAfYJ
aFdKcixQEJZQD2FVYuXNpWpeFPp+fyevhe7ff7+aXBiGOmC7OMX6udiLA07MuXyhboHHmmTSGgzv
zmyc0e7hUrBTbPkTj4H/BfdmPjB3DpSyuEGw40oIiuFnyCGMr5oH6kNllzeeBv4VI/FLXCUaNKQj
W1Iyk8raiFykOTG2jaDbUH0myrSPmmZfa2fIkHn31+jWs+E6/iwllWmMDECff9wM7tFASdKSS+iW
NnRA7QblPrN5IADDfL8/7I0y2ZdRF9cG1bAiUYZYLk3FzpDQjwRd9P4QN3c2hYGbQXTFoPoisOb6
JBndPDGSQ7BTV828+EWrxP3vRlkEyxJRJWQEo8QtYJ6staJetdLx7f4oys376M9kDPI1CfGrGjGZ
4p0F6XErrlH9UFHp6Bl3fJ8TJ6xiZHDEzVDhZPJwlGS+8RGnlYLaOUD4kfYtIOPeGKV9Q8WG+Eht
j3kwbmgNhfMR/jQGnHiK8UcS0pWbdOUzGIs83Wd6apAJ95sMaiyDhD7TGcSw1pw6b75ArhZokTcC
sK5L/TyMEYNv6VfW7BSkVDCCpCiLw9lo5YPM/99fZ/pqvMWZHtJeaxtNVGcNMAWhKF6GiyLMhFlS
vhHIuXLJU9BaygRcFmEBgurKRgt63Eqf8biRG2jsZ+G3sc29XgiYZNb2EFJnVFfbt/PO+OuHosBB
Keeaqi+JVBG8WhojKOhJBdU2HQIr7ZFUyJqljcTrM8XqB/WB8QdRrkTfm0f8aoXmv18FX5mFIyUM
mWFAC68EnRlw/5WU9+be+vfcICHydYi2UULGRUdPRpeZAt2JsGkusVStfOzbOdrVOItolUhqEcoh
BYbIHuz8uw7DhCfdmd3KIAfkBHa+017hcGzd32M3z/zVqPPfrxZwKOBX0k8JPRXTedRf47HYTH23
adOH++Pc/FBX4yxy3Tz1h9wfJ8SWKjy3AVig/n/5nRahuEuSVpSloZ2GUjYzaD5mxhGaGU/357G2
XotQnNfwlEpZSk9SvYsYHH3SI+TjNsRYWa+VXbeEUWqZD7XAWNJOAsedpmDzTZ+J37v3Z3Mzafjz
VfgibiqjkHJiAGSt16Gj51tfHmaTJzTSpH2SpADD4mouSuf+qCtruMRoFhzP1jGJ6ak0nrT6n8KP
If/0Le6VlbecNsfH/xyW2G+NvavNnVA5LkQBKFrTgN/gH3K8istsG2jvnMxkzwODFpzMmmMMWGwt
iZ0avQv61KHY2uMdMiXp5xBkH5wlECIecpAHhhJGeEX+q+p0NNkKi+oCZVbEhfYTWmkvfZA6qDQf
fUgUNHgP+DrqhaWUOU1buiN843pddnSo/ZdS4I6QvWpZ/MRU/RH6BfZ/t8iLsEXSKskGkdGTzB4l
qfJyNFAGozoW/gq8bm2nLuIWzP1w9cgtPSnRhF6BvPdRO5KVciU+zsf33rdcBCpZ6aU4biJ6qqEG
rKejBYsTvGMpPLoAKSYC7jrTyj69xSdh5Op4LIKWn8RGSkaunfL6W9FCsB5WNBF1Wsnf8ewihpeu
73azJ9n9T7c21UUki1WQoaOqoSc9IVbCDQtdKSelb5AUsDVIWhZSvL0/4tqJXES1JGxYKQe+dmrB
FYoV+MREfDNWR9JPL/dHuplC/XtJ9aV0bqSiN65EFT3F+TnmP0U0wAbJ2JJyF6P1cX+s+7PSySK6
aVI++KGPGzWpqFNKFH5CvPJgBvVaxOpKrFkbS/l6jxaQyunqEPdCDbnQBh7hdIRHeF49hJDpvT+t
W9JDV9tSX7LaUANP1UjFGgYKsQs6OgJWdRCBtcI+tMh0SopHZYDbF0gbPR7P90e/f9z/UrFocxGo
CUdcgaW8DYLdqaiqSxuqK3nJ2j5ZRJWhCDlSBNwREwQkciVG1Sbddg18UnTh1Ar37s/qfnoCzubX
z9egE4teNC5CxgrT6F+r6vn+AGvLtgglU2wYWd7Vc/gStpRproFdr1XDypZfW7ZF6DDgaorEAcD/
qVStvv9GDQnyXKNVKtzMmzXQwtqkFmGjjotxCJMeLoY1lIAAax4NNAH1tb2wEof1ZecHpaManSfs
tSbD26sPnDaUAfWFurdSn3pVcfMSEhFAJsR0LT9emeJSl6LXJ6VtGrxsdLwoK5zrNim9OPl5f3fc
wmpeH+nfcIirTEWWB0glE31GEqN9AvjSGZCxsw8/7cvMn4AVkGShqwOiSPq8xjy/xR34MvgiVWh9
FqVZ+T+kXdlypLi2/SIixCTgFcg50+n0bL8QZbvMPIgZff1d+N7uoig6Fbf75cSJcEftlJC2trbW
gPbc6MvUe0DBjN5Mbv7hwyRspeouUSAwIgor2HLfPaPJkFNLKphkjjuifVRjFVaU5vb6rF6vbo3v
G9ckQu5zHjELNzev+1HJKd6pmOuXbyzGa3wVbE2wNAxIjV4PuuSs9NtsznZ6IzNDziMkyPFTlrdF
d2vRjW7soSTrgOy1Mp+b2KmTg/4YR3YHITwQBATJ83oBYXyvtsnAGZHA8dJwnMdwAqawutPRaW2l
29CwYNdpACwhuIYL0s73nEwCDjxSwSgJ9BsanHr44DYyccwgXBcMvXgrfLk+xYLhzZvYOQOlm4EF
dlOS0oYcsFPmAErBI7fMnobeP4D+JFhJS6y26Uedd7A7GvndYCAN1BZMS7vBpc2pl0bJRIgXQM4s
DGqbV6Wj6B3YB5KtkWTlF++8/4gYyAhtaXPoHkrpoQi7NeTIdcEXX5IL/+0HzuqPFI8fUWn2OI7j
4pkor7BjhCFvegKRH4KqwykO1LUis1UBbKQUEjhvRqtAvk8g12sXEYSiw3xF889OPaTaWz8AMkph
h2uRE8iWae3jb+3Bqy3gRj8p/Bb7Ej6UFvCrSlBu2xKPKV0q12uo6jlRkz2mnbfqGN1IffxC0LvK
NGUVUwpHcfzBUkEmDUNH1XsXrE+cTz+ToHJMuLONLbse8rosuFNLcyUV7bbut5TtEkpukoZD6Y7B
d1dyLHnYDixaN0aI1HjMqgKqwTp8VYlj4T3LtAB2aMH3hTG51mAmuuYmHOQN7CLPDeTDmWG+9C3v
3ErukRM0vcTNLMKtrxkk12CV6UQpCdc5CwanTGBLV0F/L0lQinCOrx7z9L2FVWMNvzY9Buby+voW
ZMZ5Kx/OtIBTtjhWRwFPfFeI1/24HkFQrc778doQ9T0M5nA51NJtkX2lHERN8lPpBOfa8kggYC9D
50gh35Kmk7zQ6oHGAj/sz0p2r3u3aStAvSz5SGDZ/wowO7riZkitPkeA2uWNU0krM/iWWRoxSSqM
I+M1Nx3/Vl6RreFi2V+fRtHwxuJhMrwExgcapG/6s0kztxxgZclDQYh/OJx/jXBWmUIrrjPbCDHG
40RWXNXtt5bTuM0x4jYMYKE0mwiSiWhYsxNMZnlK1HFSCzjD6hhWHd7/t4kbM/xk4iSPZh5E+fqz
mgI6Yj3k0Om9HuEfasa/521OWrI4nrs1I+hhPtXumg2sYtfaWttKbiOItFwh/go0u2X23GqZMX6g
0HiB2GWUfVnClwDROqfK7xNmZQpNDQ+jKV4s2XaT1u5hngVIIYTSdizBegDS+/EelgmC7o5o/VH1
98i8IBIaV4jcOdmu09d649S7Ucescgl7IG7piB8zBQtwzlwy4TEpxeO+ykpIpZmVEw2X68vjWyz5
z3bSr68227p1y3IdTnvd2QDI1GvaLe22Wv3GGijd0LB/SnIT7+8RvO4D/07jBnL9tylmAHZJBn1a
M5SOXfEkBfvW/FENn14uwUbz3Gk/aAfnAyM7RfGxg3cFV7OTAmgRK/k2GKCrrwJBTCBvoIgMwJYW
okwArzGoSTQgj3//Uj6EPQ02JlsjeSujs2mde9wkrs/b4raaBpntXApwWKrrWA6JBlIG1O/l/lxq
6V2VwZ8ToNfe+5aGrnXRJXDxnX0aeXbZxHdSvXwcXtKAPnsKqp2lfYJQDN7XZrS4M5UnHSc83Mex
J0qXwKMZnwoXmOFezPBdfNH+9Wv+UGLqDHBXFOqP2yKG/kngQlsVttn2KCUPwFu9L21QVdBUd69/
gKWtMY07yzZR1RpaOyYCqyQHHzbJnSfYGrK2FANveDDbHpGdyrfr4CQ7m1Uma20A1aQEZn1FptwE
avVlDOlNXA2dPXQVdeWi5UfZAATDHIZ2DYtrxeV4HoSgRAhB3QAcn47rlQ0HGTQEXnX/0kYb6u3l
9lR5p1T7wehPLh8YHCFqAD+y6IblDyVvbUX6oYFHF4ctJMTfdXKu6DFhgHjDNhhqxMSSf0Df18ur
VS4rdwnvnEBNX0jbAB+klYehajb9oDzodY6WUfhcJreW/trmN4S8a1b7kAyJ28e6g6MBsMniWMUX
jNUJinTfSp9ghoA3D2FzkD2oKa9S9lqEHxXt14mfOHUp2USLHQa126x4U/1zEQN0CYUBP9RRbtYP
IV4E0hhS6YBYkgL3EvJClScpV+woqVzeYam2XyWoBBmwjQmAP1giVmgA1Q8oJKDqWr5Xyn0KCwIa
wMddAc70OYC/tdFABBPdG1l6i/IfloFCQEUtDW9u1uBttQNJJHqXABP3ohSVPNTAIQCg45fnt50K
4nh2zLIv1QOsEz80GO4DDh5LFDomymba9Hak5quYQ4xZqW28LBMKd7bswxtuK6A7K4Ou/BAqxSEQ
iSu1FSy3paujoVAVflBj6ppLWVVVPSRQqBjOarBiDNkjAD4IDwho9HiCvbPYZTEoPCA0qhvEmJej
TDUBlSWI1a+9Tb9r7xvQ6O1snW4gVKx8xLdg5m2DS/Szgx6Z6CBdSs/T4OOum+yqyGpgaVQjeLuG
lVKjr4sH2Y7c0f66BxinwUNvfxOvRQljsXSYxp2ddCVtasNvEBfpma/9bX1Wn/GKNWqS1AAmQVBg
cPvMhR3LXkQBXiI1AWlhUJheQqoRari/j1kpAr3nKkyswFp5IqvMbYH9/WA75YgL41YotroEQ5iG
m1VJRtHxbkg4RdIAu0bLXyF15oSytY6Hz4AeGg2vX9laS16u5+Tv7ty8mJjGndVIVtNUQQfsC4bZ
uxocL2SYg8Hyol8Bn76RQIEUHcOLKXoysbPF1HRy2YQcEzu6T4wR/VUHGxPUIA5ULX5oQieApRvj
dIizVaQ0mgcqDKFnpTNsNrR2SsBz7M6WCNHxD+v115qZXXhgHlENhomhtWt60e+bleJEH8wBmA7F
1L7DpMav8ikW8tUXS5vpEGf1E21aE0bZGCKPHpsmtz0CEW1pYyGhK/0Dh+e5SoeVKXPBdWuxljCg
zgfOk65oijKbW8o7okvyQM+GDGV2uwfew2H4ouqd14Jn5/RPQP84xusgasEu789J5NlcZ3kSYqco
+jkK7oBi2xkgAxTaiaFDY9JzkaAR3b7pGthKaAUHkNAXbJzFDTuJP5vyXomAgUZnDZc0D3RpaOYd
Opjh1CehLtTiMTOJNKtbedtxK2xapP6XMMJNxliHq/CRRHbrdOvBLVc9WrOpKxYJH//hP3LDJPCs
bJUjQ7WGrAO7IoKjBS5PUXCu4YgFSoab5NROfFHLYKntPVlOc/8dJOIipOhpnVv2wkLYI/YwPCQ4
8RPUDMRyZDh7FlTQiVk83X4NU51lerM01dxv8CVT+pKAQt5AniRMhM11UZh5hie5Gga8pyi7RyAp
2/fIRFsOs+tat8cKBkLvRiRWth//3StfcV4Se1EHxmyJuKO4VY7+yybdjKw3cJn1R3GVv5htJ7M5
S++GB1n5XMVsWsEjN+9iwP4Yg2TvnWD/iYY1yzyNApF3GBkNZ+8kr1XX39Nj73j2OIvdVsSwXWwl
TBfmLNu04Hf6EKqCdPPesFG3boIzKWz1jUKZga2lHb9H5f8fRzjLMF1JZE8NEXNsX9Q75oSXcAMp
PBuGpELLLdHOmyUZ0Hi9kCeYzmhn7uXt//acxLzERQDAdCJnOcWS/oqTmY8cd4cIFxUWp6tcp3gf
59DLSVw6dIcW5qmR+nx9ShffQibR54Y9VJdbIhnIaGliEwcGgdsEYgzv4SG8g7c5Ru1tpRPariRF
IjcB1nnwBT9hsfr5tT3mhh5ekqRE4TgwLV7aav0o99vrY1wEY07HOG6cSbHua6RKSYMxti/6C+vd
ZhOtlVsoYqK+QsF8bG5BSnCVu7QWLNjv5v6VTPONaZtELqAkp4Xj7PZWgc5UBmAYQNkHMjbQvwCi
x3hzuy3b0XPRSdvQ5WDjAQhiS/RNS7uH0pcvSgX98DCDz3ajHbJU2XWMOWmteI7SWgLgy+Kah3+l
oekKBcZtVvvqtG6kLvHp2c/kVd8U4KftY2uAgVNky6MJELujUPYQfJ/Fc2ASdZYgQfcJfD1s4IsN
xZWO4n8U5OT2gCdWFMCDi8d6WMqsBFEX190k6ixd9hopek+JxsrozjQhUpo++0xds/aOGPlhfHSS
GVpANcAQtb6yOIDQadC5CoRmBb9knNU/Vsnkl8xSaaN2LfOaDOfRgNNHBu65PhXAGAYBtFE0xdEH
4K/bEwjMjpRktsb9BnDGVDAhi8fU5FfMkiuRA5Z5ZYxfwe9RSkLaw3AiBeTQRBENWDT1s9QaUKr7
XK8HHMDgrH7Ka6jH7Iv3jx56OhnI4LEtLBlFIWdZVpcrPYHONkYn/wxw22nMcKWGd+mA7oh+Z2V0
O4Dij3wPYynfqcPmYYC9Fuk6wdi/5YP++WPTOWbOSiiDPTNM4LX2Ef6orgnPsEYaIG2NHd0rgOwV
Gi/3rfKedTW4odBcOkC+vYxv2uYrCHzbMm6y5txAzj1pzjLkWFTy0nbGjdn9tIb30gcNKzbWSXkn
e6/J8ChJaKZZZBdCKrsit3SIbA9vt1XW2YzA0FU7h/KNnt8Ww4tvPEJ5yqb1hkgHIqkHMsCci76b
kFDzsgK6zKaLiaHDZ9h2tgbfQfg3Z5A4/irZEwUZr/ZhbKZtgMerm13Gtyy95MCuBdZ4D3qQWgFI
fPmu9feSBdXv98RutEqTERmJI/A7l/j1ow5V0CaBxU1+a7XvIJjvCg80BhQIcrrquk9NPhrpPmle
r+/gJY1oaGT+lTcpmZ0wbelVpYY363MKWkHa6+tGHdDTjCk0oqoEfur1HiI/q6SkgFIUw48+OoUQ
3qiKnWUCuxx9jjZfrQyDHELgl3MfGfdyAlNaXdqleMFD7jUBPzAYbLbZzmDabYum1vUxLJ6SljL2
dTQiw/Rltv/7ICKpH0saUEvSmbvwXDqFe+g2j749pg3a3SHatyC8p4LASztzGneWDIDE5oNV6ohb
wpIQTeqsE3ye8V+Yb7lphNneT3JoQic+vBxTkq+CuLAjOuxl+txF0FEiOw1cesFcjt/7SsQ5qIXR
tsipjLmsVqN2GduYbr3XN9qaoBBXBNtg/PnXgs12QcRwNUsCQ4OGp+QQ9tmTBGpVHPgL9VCVZMsD
wFoM4XV/6dSazOqcKgkfNr/uSqrd6ibfhCWDMFUuveu1B/pnAZ/25GepDe6ADjynEjqFeQl3efS9
pUokZCL4vnOIha4XQyerKiYgBVmMwB6E9ptcCza9sk9kEHcJEZyVi+2l6eDHRT0p7PymDazBN/Sz
YiJcGaAWC520MCBoTxAeiiaRopyw3VetJKIpLqa9afBZ5QKYDWAUmaefuQom6FuBzy63D3EHVRl0
dWRQQ+EKawfIGzy5MAMOSEoZovnjmq1Q6V20Cma1i+azru19TQPcsIdqauLWeE51x4OcuMrWdxVD
sLdEH3uWpkgTpJWZoiHC4MSpMQfq9hC50nbVyNcM5T1YQoKIiy8N1siHgwMt3BfmYkaaRkNFMqLx
pWHczdG6fpfvII39f0I5uDzsEic4sgP/F32YaeDZ5DY657Dj7LVbLdzJ/dcQvjf/rvqcBplNqKKG
rRZoyFWlCmtLKz9KsO1OtNrRqQ8n0HIfADdFK7bzYu8glUWBM02HNJzi/pukOZnm2UEQkS6SGwjs
oH/hbaw1nBQcCkVTtoPytCssCMes+EfWnESbHQq+34BjoCJ9depr08BpkKqOmQCFIw8ublo7Pbsx
svxnbLCtCum462NdXMRwJoU8lgUXjm/5rEn6MEtdb1hSGGfVTN02ireSzFeQ8HcU33etLL8k0tf1
iIudeOtXyDkHjXo1x4Ndq93mPrJVXhzqAH7NFd3mSUQwatx3kpociWVuigbyskO6iaJyXUcJ7j/c
kYDXM3NIx+n95fovWzz/Jz9sdnzpSj14KUmNM+shsaYyVw8aQdG9eEJOQozH9WS6rSj1od4u9WcP
5dlgqU6OkTVZtAZ6MAlvmPqUBLvroxpz8B/LaxJyzJuTkB3UhcBFQ8ig2af8xWz2TS3wj1q6sE2/
6OwMykwDvuJpbZwN1h8agmdIX9p0+nCkqog8tdgmmsaaHTkdHrYzOH9rtwX8AGXcPwGkvyVErZ2C
lfuOwbKSSq5Z8k0MhGUv925sQrk2LDaJrP0YUHqDgwfuh1Hea6Q7UN1bSU28vT7ni6iS6a+c5csI
epWmmWDSNfpSlOwxbfHaobbaBnwQZnMfCiB1fMf7bq0X/EX2Tr0Fyan6HKmfrP+KVNSf0itRlT02
7vuAnoeeGDboMIJMN2bUa2tjlnGhS1nFljVotxQ2u/6AcwQCg/B5tzuFnPRGsBIXO7XTWZnlVT3g
uq/h6L9NdvQreuh3/t5w2LFblz+SLQQpxa2VcT9dG+AstwZmG2ZSgHOrLS7+kO6k6jmOyZcRe/DC
KfZAuUjKfT54awx6Z7WdYH6v7z1rfsU2h77Khw7zq9LA0UHzILAsSMrsP4aZJa4k8CNKjcw4g6yy
kSvDgfU5VAFFBc/15AVZtt8ziQmVSyoPPrwEIwix1YEjW6atFJsQhtoUDSL20MciMaPlGcQzv6yA
FKbosxUK/+7IKpvGOAfxW9ut5dYDFkgkwCAKMluXVG/9isQemo3pT9n4yD3Lof3T9ZSwPHm/BjJb
iQwCZKDiqBQu53dqlAJGLO/C0uHyRZOaY0nDXc1F/sXLefnvmHOwqjJUscRNSs95kLqWZG10Wd3R
CLpjYH5fH55gCudK+2k2RNKgtcY5zT6i8CFtngNRb2M8Rf7cy79GM1t+0DHQclPBKVNxCZJztRvX
IkUr0ShmZyWVme4VMurrmBsgErxVMnNYKuIciz7LONDJiUyL2kLTUcdnAbWjyuuNGnmnAIsBD0r2
9c+yKL4CXNJf+4eOI57E0szCS1UTk0YuwABEtwVcg8JTzmz9WWtX+dtwitx6K71Zm2wFEPO2CdCy
cgZiR0jIcJ4UYndEg59t6C41lUirA7ycEX8lG8APMRW38cDxzDxyOgM0CyNmT3pSurj/OC1kk6E1
uTPNsrQJzNpsCexb22SB4MFhues0malZEpA5lwko0GiHApqeNjdD+tybF2Cr1pXaQ2+pj5MVTpM1
QapLCh8a/dFzxvBs43fxPqAZGMCNIK+L5mqWMyASHTV63kEBipiHIIa7M4hXg8VdqRGYRwgiGSOi
YrJMoCIbdCTT6DnBe3Cbul12bFCVp1kmKIAXsSGTBTkXtVf9SKWGhQUJv7LPFG5lzM2PA3BioyC1
CKUmSBlzxfqkttKmhTbwWTHYioNF5DfJ+voOG5fFH1nJBC6aWibwhnOgYWj0kiLXeMIPYrhx0Qys
6cTWu7eyyCAmNtxQPxCsiuUyahJy/JiTj+WHJIm1Nhnfg+m+fNC3cH9w9E0KqTvMYwEP4UqwOb7B
HddGOdu13A+jPKwREuoTyr4+jtr8ip0czU28ZWBBtLgi4wXho1mHp/a5tgFWxXN//RNbxsT/LYDm
z7fXJ37xQJ3Mwmy/Sh4zhyqQ8VqbQnEjqm+M9quPuVt7JpQGpUcaJ+vA6zfXoy6eEJOosy1pVLzR
m2hAPWI99hxCrOl9+m9cbLGa/l5T3z2/yQdO/I50/TjblXKRzEs1PDeDgO0/frArH3ROQA68oEnD
AphG2DKC3ya7TdwBEPwZ9Mko0C7a9Ys9jsmIZme3r2g1VRlGpG3KXeLKz5ZjnKIbBasVQrDXP9Ei
jmE6fbNTfDQVGuoewZp8o+gNyIS7NNGQ0zK3Nl+q9MWr7lqGPmSfCsa5mG8mwxz/PvlwOfUyOHQi
soUX9coEp7MRNOJEm/+7JTsJ0SrWkGtjiH6AcAyEXDP0jIB2/+mRZ94wyFXigTwKHJNn9oCWcxns
u+6epYL1s3hgTEY6y0FN1mlyNeYggKwd0Ea2Hk5lDrsaX21317+naFJnuWdQgjzIIsAyeIGWTAdb
nkLUBRONZpZLyppAtDLDrpbgKQN4y7rQXiQg8CF+LVghy2XGZOJmCcRqkk6px71duuVxGN5gxLaF
vMaj+m6tSt1WgVkiN92nGPy1nLmATod0G4Wl32xX8DhWlRCPbWf4Z+AItkcyAIHc8vWPJYoy2wGp
NvC05f1wNsBq1dsetIjWDeEl8t/CzMpafTDxIlxhMBC4h4eMAtAK/DEF32p54f2asdka94vUT42+
Au4bgFk4Mbspebo+jOUs/CvCbGlz+Cz7gQJUjtXKcHmrnXJU0tQDJ6OQWo9ywU5aLr7QjftrDczW
eQpZ4LpMWqBGN93TWHzVew5gnu9EezGDcVzJfx4xv4LNVros160JYXsshQYeOrCrUeIY+ttgMJWS
4xdIF7WxGkIRmFPw1eZyk7GqDn2v1MCRsU8tfVKo6JK4nCz+Hpc567ZYPtAKkEAFWDTeJ91NQT3o
Gr1Ds0mw/ERxZmdmiAd5+Hwk/NxZiRvnz17R7xV69jQR7Ek0Y7PMkPUDl6wMIJgmb5wGzdGSv1xf
56II498nh1ai14FRxIBJywogVRYMU1sRPFmwleZPY3rZ5KrfAiSZ+nhpjNy+hF1ACt+s7pSpIqCU
aDyzzMD0jJE4wD6q4McIfqcH+fz/NmOzzNDSmsGUJQMwCTKd5s9USA8QJGpzlgpgt1mqWpjjo6df
bXdbxbBQ6r6uD2L5ffhXvpm/Lmm9p+YDwUfRNhBPLuAIYA+xHa3jjXnPdqXdlKviTWxR/Q8V4N9b
dP7EBEmHsmVqF138vvmRh4Dhw8VSV3u7VDQHBdOjYcTPZtQ7pmnY5SDauYK5nesfVujr96aH06mE
9gQeeFQ8XYH6+N/OwLneoScHdTVQ5NdsuG3CU+BJtgUW8PVPKBrKLDdQOE4zNQJIrB0CNCvh3KTL
bub/qzbvr4VizRJEXvkqulRY7s036q4A1xPhgAS+PhpBSp2bSddq1WowlaVnAtW2HPL4IXegWA9u
bye4MYsizTIE7ZIEypPIeLn24EG9pWlhYQDXOPhxCca0+IUsAyWlCewy0MW/59Ym8VulhlTx2Rpu
EpB8NGDq6l4IylrMr5Mws3zhBbhSlR6JLjCSuqgvaALsEuzju3wTOxaucqAs+E6w10Uly2KqncSd
VRFGVuPBJkQRFozGSxAn1gsJALp+FxY/WgtgO3CHpfZA+meDl25bPMraAboC/+Ys/vUr5kVF6TM5
6yQDkwxDcBMqvUzCL0l6G47o/+17msrv3xMQR6Xzgf84U3mfy41L+LMeqYIg2vi5/ijOJgOa7euo
ivTc44yeqdetul434AdjMJdX0BPq4OfjSbTASwt95Y2lbiTZ9Jw0YfcVDXYs9l3qWYeqa/HI9DnA
6zuyWof4Gci8mhthhdfNs2RZOFAyWDcyuw0+9EZ1CuOoph8kzsBWylxF3qfGjS7/7KXM4VH9w8Kj
MaWmq3CT2HpenkxVAj16sO5gfQaMKNwiGjlVbVJ7keOnempbhG7/RYKYTMssD3kmROHQXIN9i/Fh
RvRRlkz49hqrPHy4HmixOJ4EGnf1pCIKaE5jTa2jC+tM4FrKUw9oa2PAUDWP9kOsu23auwncga6H
FSQLc5aW4tbqGZS7cG9i5z6+MPkGHPnrITRjMfdNxjbLSFWo5ErQIFVUkneTqeNqMqt9SeuD2Xi2
jud4nVvrGleeRA7sJDPui7hy8ID5DllUR9eAHt7DXsFtYftt+tm6xatmVUibFlbfUR07fg+IH5fL
bYkVCB2wkx9mB9O3voyuOHZNvGeVasfqcPLArFCr7In04FsqZDUouOewx6xtj0Wj2V7t7+REfih0
PCqa4EzHIJjEwVYOH+PR6RIqAl7eHQapWLO6g7wZChgpcvpsuCjFrRJtZLYbwg8ywJ/V+yGX2Ei0
cwPJ3zYelDhglDtgrXvoo698EFbw1m7rkbLTFd/REhC99PQuhwRw16VHZeCOkuow9uu3VQWilBS7
HgeMLsMVGm7vK8sDV2TgaJYH1nsk48kGpmywaCtD65JK1tqLNDscXsHucA1LPuTEWA8xrABV6VFL
W+SpXHruJNNu/BIWqvUu1YN1UsWPRpdcshJmCRqMbYvmmRvlinrSFmpaYL41oPh3/q41D6oaI8H7
wGSrhxpndK3W8GGC8S20QSEkZMOjB9YB5MQgU9KXtRPChimug7UqvVSVuomUdEvi+74M95xYdpX4
q7KD63cXQmQhd6sIirTgpbQ93N909XmIjHVt3abKHYHaQ1b+pE3gRlFgq0VoY+dsIH5sq5K1lTPD
yVPNherESpG2nNV2xC8eFrjUZ7c6dLvKQN0aCa4bIemOaZe+aKR3AoXsi6FV7Q7OxSZJbU1pV9yP
dxVUFHq4y2agcPYV3GxOSQU90nzFC2k7ZiFOjmH9VsGODtIRCeS7ZOkYm4GLVzwOQEd60XzQax+j
Yq8Zt3A3kPmB+pfQP0nkg2XKPvJ2aRxttOCj6Co79OHVxR+SZFtIGH3zEzc+u6mfigoQmoNvAjGa
6C6sr7h3H+n72vPxBPVqkY+2WoEiY4fo1lLlog8vMWQeAGvVoO6VrcLiVIVP4XDHFYeoNwF70fje
zH8O1mrI15LWr/r+E9YpG4ihngzrAIiCK+XVuvdWmbUxtQ6invFG6fdtuQq7V334gL4u1JFfkG9Z
9YOz/MgDlIHqYwMrrla5zZJL5W2IsSOQEOK1YrP4OazOcQdnZu2h1fk6Bey9NmETnmu7IYKPbScD
6nVnavmdpoc2Td5VHVYdUmyHZYMOQeKa1acEkJQSP3XSuQBZSoJLRYQCx2OFrbUPfQd0vZpsu+BR
gXFLjWfE3JTWfQF7gr5cJdKF+8ELgwwHvqLPWlTg9yAokAreaOmT19fgWuSrvIa8XGI6vLmLyYsc
6/us89x84G6orlL8N2C5Kiro6b3rlZfaxztVm65ooTgSrISzA9fpG1QoHIbX1SYI0Sbq7CB48ZOL
MexUr3AARd4UMVt1Mn9tgwsb7iG/jkWanQcqnxLyFkGNbdCjB8UzPkPIMEdaZQcVzFY6bdWXgxsi
DZnmz5a0B6iquKllwino1VJvaJpdIE8Pcxqg1boeZrjFNtaxRg0VpHbprpYhFpDprk7R6dHQ++ab
WlVtDXaTPlrTQfdeD+gXh4VLIsul6heMmgGOhsp9bK30bBi9Cc0t3vXdvIFDXMzWHp7CvSzHiai7
RsXcMC233lCv1CCHJxEk+MrQYbqx4RANblR53cPso0hLezChUJl194MR76IINRwuQ67eyxvoQe9Z
9zXERyl+pzAh7Vv5LWgAYM7KY6MlW0+O9g0yT8mUXcuikxepd3LQXRJlw0H/UuRPT1fwJIqUm3R3
lYWsmhivFaQ4OWyZwyy85Npp4PKuzPy3wdNXRuXdVJJy28T6cWi37aBfDAIjPPiuFqA7teFKzkOn
Z/yDVAAzF5eAJ9mo0bfJkqdKw3GVS3iCVo8e5U5EkYCLcMOYAclGSAmWIgHGpRs0QOEAv1BTl01Z
m9UJiZYZtJSV6BI+ERjubakDg8p1cYDfxgfbgduyt15lQc29UCT8FnNWJAyDopY1iHYXmtdbSAa6
A0xAjfDpep2wUCX8FmVWJcSm2SY97jTnSn6QvY0hJ1u99PFCI4iz1Az4LdDs5pKYEa6WYBtdyso4
+5B1R0lrN9AqKRqo+nXPAQdgEdjBLNK2iqjlKprL2fWlU1QITxi+ec6hUYIsutLYq8fq1fW5XJIK
mY5Rn73fx0GhNPHY8KCJW30Vu3QV3YOQrDjqJbijWz+wAwHXY+EC8VvEWRc0bmsWS3Vingve21w7
egW3I73beAUkd+jGKwVCNwv3wN/iza5FgVK0TcawXGpIANQGFKT45fokKn88UuLyLCvKqHGm65r2
BxtfMmuFeHjKR94vYuUWRwpMKrPiPJSGW2cvsPmGabD5IEODSdaSXSMpLqsawGQgJK6mjxSCOx4c
5PUYjDjrZ6W3P+PK///eUMYfaRgQ9VBVaqrfpmiTi8NQDFoHMqR/sXgBLVj6pML4UlO4M8DA6fqE
fL8z/3ZJnMWaJQKD+xKKFeDi+iDZ+227CyqyijvrruzjNYFxJM5Dp+0f45oK7il/dBtmn2J2DwtV
lZCYtNGFqMTlhB1z7jkapftMD/cmyqDrI/1jcc3Cjbt4MqmhEhSM1ngNpyggDZCxrESQU5U/Lnyz
ELO5lCqA6xUVrwZmCzpdRd4l9UUqOJh1HIVDsVescs9LBfxGPEGGTeqSTj01BgxE6sEO4N8nZ+Ym
CeW7tHkPsTbbkxQ2cGzC+e/DKCurnBCFNePvrbUpKERJ/a/rc/TnUTQbwSxh91orFYNfRRfz1Kwg
SLTKzulGvdNctMF3yarYWLv4/XrMcVL+WICTHTlL3QTAT5V3SGtln60ilCZNAmkASAQWyvp6pOW1
Pgk1T9RRzbOuxRLQNvUOd5xtAlJNsCXb/7/05e/zOBc60GRJicPxgQp3meaJHxM3d4qDBrWK8oas
0YwUWhyLPt1c2UCHz1wfMGynaDeA5nG01myT5VvqIntBBISfIJKGV6x3kRLQn2j92VhnWduqaoi0
mQDpaDrBHZTYnownJtM/QdBik/drA9fIwn9XQ+DPk+C1V1MICjxrpYL7+zsZoGmZJG/ohhG3kPMV
iwRdmD9O59nPm3XBel+O/MArgeYBX0+HnLYcB3CJ3FxfW4Ls8i2MOMkunRRKZdPig0cErQ/cOqP8
ThBheaNAnFw3FEsx5/xjLgVQDuXNADi7/irn5Yfh69ABZGs5q0ZyDbktGktzhoCyFVqZ7/9D2nUt
x41r2y9iFQEw4ZWpk1otqRX9wrJsiREMAPPX39W+VccyrSveM/MwNTPlmkETYWNj7xVoM5/nMn7t
a3ldN9Pt1NqwSo7aq9HMt9R6t+jPTMD3Mpr9Xr914ibsNPObVBEqdVXhQ67z1nK02wl0Aao7QYTH
TaLUDThKVwUY10p7aPCAzefRbxL05tsL69MWhVfOkT8Ul1cI077bKjtF5GnO376ejb9Sk1+r+nsy
FptutCSf0xqKW631IxHaUaP6T11PwoybO52JA7HXXNY+X+HfIy72UWpp0ThaFNOvIHuobrJyBW7z
+Ub9PcDlB3zYQtIujMae+hR0rBnamW92fE7WJNLWxrj8+Ycxxh7Al6JEkNCkfpeATQqPqy38G9yv
V+fvXHWxPJe9/GGcAbAhKegw3badW3PXuK13w3W8VxrSyNDcy/26VezfwIfFmIu7KzNoWgoDC8QK
z9rDjrs6ah58CwNnq81euxpx/49c8veCLW6uAiVIGmUYUCDkBhpk376RENIeXhXvLlKus8c8yL5U
qOwEkQqAwAji0l3Fv65tzMWtljiTZaR915wSxVEYfO37fEenROxE4twM3NklNDrqRnRO2uwljYyw
R/0ZzPr2wCJnJ7tiN7Q2vG4hDs6jkKdTGKECKkcIY0XZlsM/14Q3WVRUrql/H4CnQ9IL1csRZXtI
MSivh8CFobS7Xg1BmaHgRNRVlmmeHRU+kEK+DgPmea5DVlqPksMTIBcr5Wj2eeL1n5VYgimbojGi
NhHGiTIIuJDx0OcAINbdzeCgRNk8d1Tig/FgsqpjbN5UHZL7/NSOOQS53qpWB4K32eZ2FFJMUe18
r/o7pt0OKEyY8LJ2pm/MvIEvpQeh9nfqVO4kcHM5yatFu00phmtDXiAvvPrGWv27qOiN1KDmO+PJ
8E/O1YeXwWKP9/YQO62TXC75/kq1oXlwdvOd2IHQWe/FedjSlVvn05n9MOBij8PszoJUSTXdOk3u
crPxNK2DCwSESyZ0dPIx4D2EaDu18iz5O05xE4Q+Cty2TgmwTH/GD6t0mq4U1nyq+Q7er77s7qKS
+F/P5togi4jOuKoFl5l+quPOFXCaJTYk4NS0MsxlTf5McP/8lkVct5RjjXQw8C0pMp80DuriGVvE
AoiTVWwlD1n7pkWA13sTJmVpNJ9iq/NNdkRnAj4Tr/9u4hbRfYpUhBdprJ8IS9EdAB47RgEpy4Kv
h/kkX/9z5ha7XeXoZEiGccoUbUjcIzIO5otIGWw80N+wu+tMB4EBdeOvB/570/857mLTo2glp4Jj
9zmk3dSqDcR4qJvvI0qjZHJQRk2BqvzvH/1/DroI43ZOQBuesXLN+K2rO4gwcxjg2G4f//z66y77
7Yv9uHyb1LqaB43kOuCbml9EaAetPbRWNuHyKZIBCDaxqdFPGYVSz5mAdEry1crF2ncsYkRdK3NG
i17Ha46F5lV54gGMGu6nUL8S5+yY7LT/OkH7Y4WW+moTw0OH9pi40bqbbMcr6re5ilf23t/gYXi+
fwh9y5eEDW+ppDX4fLqouUSpN32/SLpGPmoIKACBuevKB3g/xf7aQ+7v98WfAy9DB4S+0HhI9VOb
dX5BIJYbxa6t4ela1ytRam3pFgGEc+DSSs2cTymEHTTrEMt5ZRo/34KQ9mKmbXJniYRuSrzH4B6N
oBsL10nwCo6+W6VciVCfh/bfo1y+80OaK6um5Yr082k2uCc5unbHiUEPPXNFv2bt8/ny/B5rsTwa
JGcyVCLnE++eTlY57lpybHGb/JPg8HuUxcrA9b6YM6JjZUrDrxh6gM6/XJlFUIds7zjp8Yg5m0Oj
HD293cNEaWWQtclaRPChZXlvFcN8KvvGzeBfG1XYBtQKyphvv56xtZ22iNswS0uMxMSMSTyUY/pY
wblD47H7r0ZZgpOMxsnzycYHZQa6gLCprwrDndTazbfyMUvcsz2ZlrQqMp+ieVslF++uU7+6A/6P
e/0/m2wJfxo6VifQiprBNDPgiyX5NzuH4xK7ZpXaxVq3sViOJ3CEhyO4qv9uIhdJn5ZSx44tfGEO
DmyLduQkaSBSc2UDrkSGpfU7F1WjU4rTWkRHGd3WvealTQz/3ZcsWaO2r87nIjT0Sh9oB1uNU57n
vhDoVuQwGX9NsysC3ASOdKD9YgqJlTC+OvAiWihZIdVU7BItIPBQZ35Tv7J+gEzHW9sDl6BFsKzO
oZj0/etFXDneziKGpHaSEMoxbmbnLkWLP4rQebOA/42t3ddDXUL4MlsyIWgBzKuOMtey6mY0JpAT
TM6Qchy8Bp59Der2Xw/x6TR+HGORyagsnzkIAPOJtt29SsabBKTtrAqc+kXCpcN02G4Em7pv1zRM
Pikac/PjyIvTwGhGIos382kkyfdUsHtWlLdch2tJnrw4Rr2drIi5QpIjtIV2laxOZmWFZgZMDIAm
FqTBv56Ktdm+/PmHC7UkdipqpuZTwnLfSH8YQB98PcJnEe7jFy/OCuQIBzGkGMEBLCkHxCPfQkgm
/HqQz/bnx0EW56LJ26oHoRynn1no18SbmCVQUwWciq7BnT8LNB+HWhyFkUAvipgtrp+hOXKudg5E
DfOBnaIh3tKBrzzMf9mF/X0eLq4gcEHhxFped45dULBh55MQ6sAmmKl3R0OS7ayhDBRrKfM00u1b
HfaPLUVAIHw648J/raCB06hx2lApB+Cyu96v89ZvK8ODKEAokjIECnVrSBNREtpU0NEMZJptHHrb
AFqfNrNvFxWar0Bnac58VwIQl9RJOMXalaPXnVuO+TFS7dFC5mVadqggi5dwHXMBNC+Arsx23Bps
JJWdIxPIu3Kf6fdWp55jxwL+rKXQCRpyr4+Np6gon7IIwgQ6dBsc7hYF7FaSwRvzaSWCfr4b/zOb
S05+YdT2aLUZkqFM26nZ2USCX3eU/KP9+HuYRSOf5vHIGwDhT5Ah80QDsO8sw4mCpkGylWD2+Qn+
PdQilvFmNExiodohbNM1KfzlxmjlCK8NsQhaEIVqh0HHpFmCeom6y20SfH1+zcuv/GKX24s4NBZC
oNOPrwDNzK2h8Tq3Z1vpEEZuwglop6I7durBBKrZHB0vHd4vKFfu6AAFyIvGapX4XQ2BQgho5xY/
2pA6m/E7e09aynfQ6TUKE/2RbwUtdyLuNkUVbZi8pSYBUM9xKzOMyetUnvXxrYi/l7Xcx7D8zZDE
2lmy7TGlStOODcH7MHfYLWkVTNWLV80G7sw0qMDvbYugI2MIEOjKnv1bKAAvVEu3ueFwbkN1bLGb
nN6WbWrV86mqDvC1jaB+EPUs6BrdN5CR5pX8VhbyNcfHaFZ6m0ygAcKqYq4Z2oKHiO2quNiOVX4Q
FhwRiAAosg9oBsT5PDyRGHQdAgdWAMigOqwNKnbjrgqj8lmRlTTi07f2xy9ZbFaY0SRjFeFyt+HN
aykMx99EdK5UF1zgeZF8zHgdSn5H4H6VGz9TNPfK0txHEEaYizVg+icNBQ5k9EVIDaK4hv3rzz/c
fmNm9FM09OzaKKVXJb0/DsClWaNLRAOEKIxx89cuAmgUWEPz0uCAVR6vk/syKuEgWHtWBgthiKqU
hb4BCdkrdUCVnTW6xi+dn+Xh+PgzF7OWRUiDWJSz6wiGtr+uAR34PMdwC82+Q4eSeUWUB+VQfiuA
aoPAtr1hbcmDPEHQzeNW31daW3rM7oByNkOlWWEPQbmeAPaWTSG0knZTFQfV3Po8hZpyzNzIwPmK
AGHMEcB0oYVT3eBI9D9z4Bltpzh30tK8pixCndNDSdF4septYZ4lIFkJIY86T/2RCCA6Ww8PjqCV
7anNfxYQj9Dr6txDbFoHo6RE58OB+R9ulU0VN0Glfe8d5kV5d5uICs2buFvJL9lnuYJDoXNDGKXQ
F1kkJKpJxGAXA7u28bLDpghkj1vNOaf8kA0wf4zA/UK7JrviWumm5CopTjK66ecDabEDrO6QRemT
PUGFwxR4sU97OuduLid3mgvf6IbAFDd52SuvHdIQSeY+73OvovwlyoUAB2sKRZn6URvtMrnmJv7p
Afv4cYtECIBJq08s7GjThfdAXUK+RHsCyNHw0iDfyGDu8M8wcv3/mYF+drt+HH2RG5nwjQYstWTX
tf4EOW2YaULafiYrNLBPmp04th9WcFFsEKU9VFqP83Dx2XXeza3YdGF8Q2Apg73o/ZM63cfhFhlY
AosXS9mCXYti2hmZ7XXWD8g/o/VHV67Bzy7aDyP9ugg+xKMhkVyKXOKgt8OmwuVD+nFl+/8td4vL
5OMYi8tEtgXNorjBGlk1BMwHKMHOxsaxYOREM0itw+aIIAZobOcg+1MEEBY4JcuLzWKShM5Ybir9
6AAHsL55V7bPsgk1jRz3KgCC1/p+ehxxOifuQQcGPTCvDux9KbZO3bsXI+U1vdi1iV9kOAlAibFV
ISZ0NgKBqs9l/Q9q2R+nfZHgJNGEBB/82Ws9hnqlAgkhivdj8biSR32SRn0cZRHb0gn9YAfF3mvJ
m52oRq+AuyQHrPLrYT59QH8cZxFmamJaE40xXwO9zzlKSmJG6/mGyBsFo3kAlHB5x7hEVvKHtWVa
xBfwAcxSTYgvFIyYHA+FrIrClU/7LBP9+GmL4AK6E6xyDYxxwaxpiPgb7hku8bIDAcclcNbedysr
tggujSxEpOaWXZPm2NTl1naox0W2ycbC//rLLpPzVxbxO2ou21BxDmdqpSOMQRHa17JmE0MKDnfB
oWvNzcDXBBBWDvOyJ5XIktq2hnksjMRnMCWV05a2/YrG2mV6vvqoRWqUN1ClyHV1Wa10m+/zjbkh
AV21VFy7cpatKIf3udkpHN8xtPYXF48w2kGI3beBUfhl7L526axN3yJe1DNPoGCIfcFAY7TtOy6G
Kw39oa/3xMqBWjIhsgav7+7XZk+hKlOSq7iLzl8PcTkvX63QIlS0mjFYzSXdguLurlLKpV0RpG25
seBCE2kosq1sibWZWwYJkhZK50iBpA05KviiOBza9QDeff1dn8Cf/rhIf7GBP1zWWTTwoUgRa8eQ
hOZ8YIeL0ToNdXgzbIft2oa4zNNX87gIFEM8TTMdsdNZ17hjJbzRVLtucsDZXkPerQy1JD6QEks1
1Nh7MeqOCWAA0QDzmgI2L5VcCbd/izr/mY6Yi3Qk1mNHS0ccrIs7VHzgz2YbYLvnVRBnR+tNzW4a
JOHlqMUX3oDugV7b3vUb/TXbfL2gqz9lEUtSSOXWeOnhp5zsZxs4B+6l6RE08Qa6pcgxL3ZVsNnk
7yPaw5VLI9e2D/1d7udn427lt6wczKX9sWRVhXQLv6X1e59kdxEqGFrAEx+KpnoblhmyosS3vT7o
2u346KD/6Vb37JGRLTfu6bZbKQGtXB7mIhwlKuv7NkE01waQacfbEay5nIQRg/nImvL558GWETSG
oJ/vkKVPWafPhh5XOFk9PJBJ7onRjfzUy65JAFIsTKTe1m7hvxXgLtvQRrkHgssQ7tcXp6uQ7dil
ENK+hleNm4+2a2rikDm5tjOa/MaJgbpj1B81e++QLGgT5zCMMgGLuLmX5qql3XK2QUljDmoSVOeM
M/TtEAs+hJY+7QX48mhuX5wQL5bBIFZD7/wBenu+2vUbzU+O2k11XjsCmONFlFmOvIjWGj4bXQhN
P8LrdZswCUbQzxlFNUmS0KIHszpZ8spO3rp69jjk08sSp6JVrlWr4yCgx02vabGZ28alBQwcCbia
5KqJnget3Waj5aV0dhkMnxOR+APNg37Ktoq+8mbrQN3DK2ChKyGVroG4nydPVJ8OTVXfMGIE3IJX
OgrHtvnNNh9ZWbndPHsmynpj/qwTgJCh8qWeOtBbdeciETPCr705KlL7cOgEtb3f5U21gVlTMMwX
YLq5TSpYrOeR1/TCM8o6HIYj06HQq0YIFLfbMkVeZMQeGPebWbunEh8j4rAA6RjWT0hw9ikqWF2m
3JxfjUnp8ox6MUrpSalvmtbwc/UYpbei7YK0ANhtgDYcyi6ASfhab25K9UQbw4NZmlcmnWukTsDA
yGb5S1zfR73u9X131RpJ6jrxE5PKh2yvq6i8Yv2jI6QnoejAxsy1e2039HbAh/MM3Q6RVle1AFO2
CKxEBHFRXqMB61PTCejAApVEkFxrdgVIbazkbl2V1xLlds0U3kRA9R0eewKHdVB8O6YCi07bzHFC
mcNCETzkZHqjMOXto9eOv6fAZg8P0BoOZFHvCl7C5z4KerD9Mas3HbH2mpWFg+LQKFLgOGXXF3sm
SHCh22RfFTCE0qdyl+XGETrUG72SV7Qb3Iw/lXaIVN9r5XtfOIkbj8SLQXdlhX1V8sh3rMFtjQzk
HBjxtJB7ZsrNpp8xQdGDwgLyRyWuxos/j4Ca+rNeNp5J6rA3pyOZpqOIfwBDD00Iw7dnFIet57TG
bhuqkE1aIK1zSYjLpzosqIXd1nsJ2OfYZjJq/ZpaG0qiQOnmTmN6oIYHfZYnWqjQEW9GDPSzSLfc
rq8ioC1YarlTXXs5BcX10sKz7hujvrVlCur7a8uhujCUQdycWlFue7RMhuSQSifQcoLKY+KP0OTO
UjPIUHga6wN0ykqjCHt406R0Xzeaa0WvzhCFpfbY12Qj08em2TYSZuZ1D9b9GKaJ5vY2cXtkrBV2
sdBwnwPBN6R3nDKozWqgTtS+BTm3QYotxaFsmm6vgYFmWcBNVqDgWm8lLJCxDXcjxBvHqvUvho2e
VsduKlAfjOUdTA3vHL33k4juSvhJwhptD4qCN86brH4Y+NkZJGqjmmehM5+KtxRE7bztQ5JlXsdT
zy6VrxnkmJJ2X1TkBM7FPtVRfBAHpf+ctZ9AB7qrHFa6vGMR6yzioK5OdIvDR2AR86F1C23RxIAp
g4uSrvC66zwQG8OPXlpX+eJBHrInhXjbnXW32Fh38sHegWe9FnT/qkIvfsevx/aHaM97CbOpy+9Q
QbRJvPosb4YHJHn1udpYO/0cweh3DFoP2J3u1TJ2JcSIv043/rr+lj9hmYVlBqrEEX5CBvVh+G3v
69d4Z/n5jgQ6ctkqYGuSq59ccZh8OKjDgYCBebkYUQ5DGrXTeJn8S96nPGW4EFgimde6Fp7b1K1C
/QACzfS0Vuz5i7z8v1/7e+xlogdkl6TOr+tV99DR8qqHdGNvht20Skz7fI/9HmpRWAIiBcItTa8f
E3ol0DXI1X+brP/6GA6RqkuuoDvGYhe3zJ5NXqEmN9kiTMnJhG343Dn+0N7/g01CAe+zkJAgOeOX
Jf2wT51uUl0GS0ZkJfIqMzzjEf0Dn3tt0Myh7uc+dFlWNqbx2c60Uag3TRQtqcWXL1QdJLIpaWb9
KLt0j3kG02EIpg5kC+grlzPq2z04LlYdNB3bROqHDoCjMWYeVbMXJwjkEP+EgQ3oWoXLDORSjrmf
K7md6mwjhO0KCBVoJnMdoweZ6pvtzIE+cpi8XUyRHyftxul3or1KhRl09TsUY/Ag6kOBe1fAEZ5o
812BxFzBja3mlgfu/aZNbxxQFhi39vp8b+CWAI3czcufKeVBrVl7y3ii4oxGHhHaRXokBfUZIiej
8Z6BCxZDLMoS7yZyr6LuN6Ws3cR4ypHSaM0QqHrGpYPsX2nhDLHZCYoSYn6Ji2Sf4rbQ8nzXJMpr
oEgzNo07MS2oRL9rbH4kIKxDLsZBEqDj7oPCujchoyD5FZyFYKwnNnF5RhSAGk3nKXFOx02NJilu
qAlmlnr/rGf3YKi7FNqcVYkuhnF/meCmmT0YFLqm0HcZKnPoJjINdwuEckTxPDeH2tagO2PAXuCV
KEgV2ajrpt+pPnu4WCAzdjbK5wpwKYL7WO6YLb2hAdfFJp6Bv9cRlDuG9zyXkCpqnzuWvRTDk0bB
akKL0AIRD10UaFaYrt5BnBkKPAaUxCzwe6FGcSAK7Zr4MTKfTTgP58W2RK9mEOcZ/zYwcbTHd6XF
nplAJ1jNGz5q4aDjnam+6W3mFbiVcdmpcj9OFYxkLQ+c8NNFoouUt1FmuZWAykqMXir0YnLOdoUs
Ln1BMGlVQKQWapcMdUg3EZ0OlqQ+gCOe3aG9aBbQHYG2yuUxA6h9DY9Ks+qeKqSYgJD49VzB6rH0
IxN5xNGY9kOK2cQzKEXRfZZPrLM8HWQZpx7BGxpDrTl1kwwVfACFCYmhnoUpPfdFFsi8uYEkFvi9
172sIRSyLW242c3fitQ6peAUObPcjc0P0UP+ywGNVbxO5tvMb3p1Kf6/d6kMZXnfQ2xYwZhGmNcs
jyAzBKsflG/qDuizn3Y8w0QMglRmfKjRvudJFkrVbifnHbbPHpUExted68wgREmv57aXQ5oKNrIa
duQMwi6PkUuM4xE+qBtr/qm6907gNoAvBPbvjqJNqA3OhpVniLY3EZhexQ8jm6D/pO0cvAOG/jwr
GFrDFtYWQ1iX5XaE/iZURG37Zmqymwk6TBKP+Jqcs2Gjm0hnAMXo8nmD2HkclbbJbPLO2BFoKH/I
LkhIaGClhwHmGWX91M94Usx3rL5OtBHFbWiT2NCpvTUROkrn0YqvEvB98XLyeClchfW1nMHr4Y0I
GSIWwQgqySAvU/o99O20Ogmg1raz9HEj+RBomeFDPQzlhNrc9lrqsfY6BlNF4lhFcnBJEZRNhxeG
hcXfUSwm84foRbN6l5NnCvke0UNr9KkwQYMlLcLHCxS3jO590PawsXRTCAHJsXcbBrO70zTV26H1
42qXtsjMSxNsOUSysvHRsp2yNoghtEXbfVptZQw74FneQNALVPl5HyjigsawUf1diug3xbdz+zLZ
YCCnABzOiKQKX2a+mxZo60UU6NqwmSIekBHuF5AfEjWUaLQ7onBTGEGFWTLrMrSj0dW5cGPYt5Ij
7DLcrBOeWWenAj5xfWm7aJysXCrkk9zjjztl+cgtIchjGPZ0lGpn5fDBzuV2zDsoBER+M3S+yDJo
ekFYDFgRpLkQ1HKbnkNIy9w7abKzZ92LurXWzS+dzI8FPlzkNljGTMc1Z1v2EuiV2poG/XdnQsWJ
+AlVYQ1HoymF4TNYg6igeiyy4d54q0EwB57LPs3e1fw8gw7sINobw2us3SkblPd22jP8PFPZb4Pg
O9hY3WomAhO0LGztgWD7m1kLpnKHHAGvCihcWbigRPOdpQhPKQjkRu6pGD1qjflZfNMWz8XseKTj
BztHCazItk2kGrfk6aFPSVDT3B9SOzQG48qxf6CN582GuqZajyAMXYO8cQuL+iaY55NzdGzwl+GE
Pur9pjEeU+fbMKDCCPccazjUFr9KmwbyY4dLxUAb9c0Av/KLpozQfK6+V/FBjp1f5U+toi8gT8Re
2ps7I0IQL2qv5mqTx0dpyIOBB07KprCPba8Q/Z6U+g1An7hBHR+EmbU9dUmzvli9JbCMm0ZlZpXS
jzosdRoP2mjzs7rO944/nepH8za7Zl6/ye+tcDxC6OyfDX9JpC2bANmwyM1YDetnWdWo2+wg27Sp
Nt1RBPMhf+hd3Lzwdy720xb5YYIO+Vo+vSy4/9q43NANy+TYvctOT25nepROznzEns0T4E9AcI1f
VpLPTwpTqAb+HmSRs9d11ow1XLOP7DSHNqQWeBBtxY6B41t6aqXaST5bTYjj2gTuaBSmbIsCXKwG
lWE4fJIRXipwBvQ2T2nQH5A3BaOHvKW+rnby2trWOZhBa+7Ln7wa7I/DLwNUCg8BbZznI0uEJ+0X
I3/4ejod87MYyExqAP9kONRYJvNGk9lzP8r5CEtjF7L/7sxSlzBzy9skqLl9yPQnp3vU8m+PpvYd
1lpe1+OFj/OvdeiB1WYodMuPBEp/EzRKBZyfZ7mZsgdCJCzhSRBDEEqf6I/CeGhQmQbkN63Sq0bD
hd7FG0M+lN17A9qdqKGNPkEZL6p+9mYLCTMjpFoesrnxrBzqEc5RG3hYF/LFaeD+m2nEy5ufHTTZ
BieG+zPeiioPqzkNp9IJ46gDztXapWV9203Rc2tWYZNFj1IXuw53nYaCzgShSJsAKAdnPYi4bSbo
CzX6sG0hgoJm1RaGx+4Y3cH8z0vLm8FJvBSJMm2nsEY1xiEy7O3kqm7BXMZ/AA5rRR5k8x1mLGFT
oIw2vakBH5aLI59VOBTGi4EKTp4NR800kHz/mDK0QwfiN329i2Ky7VHdq40Afttu1v/IABPKYtRz
6pesvKMQlMggmycQZE0gjZHWXJbKprk3l3dQrfT6rIfuJqMn00heKjS8iph6DZ4RXQB8GvrZYVer
wDDuLYaaGixFCgi+dOMcRLRyWwl+OjlHxVbFFriX9xJSOcQGBMumB1ppHo+5B8Cuh6vLTVO4I+PV
AbNT6F1IDu45SkQVBc22Y/j21KU2c0n7OvBry4bUBdJ65UB6sJzQiVM+FNCAkCJhD1AzIFN4JbD6
FAE3DCGNYEoMAPCRAHG8r6rZ1/M5KKDz2TnTpmww8MyhXsqDzpB+xkokTIUPq+yNHlm+dDTPZNA5
5E+VbWw1877tWyShswthDEjasWNMJ1eXYHh21ibu5cbsIbuBvHC0K5/H1SaDzXauOyH0kDZTA8Vn
iFVqRrXNmbbJjefOIVD+6oDpMuF3BU2zqIHuOdTqwINwJFKo5MVGY0DnKLhFbwMmFimsZ/MEA5S7
zjlbEEkYu+bQWMCMDWFFjhWF6B/4phz3cg83B0ayZ6FTrEx91zVvKfxyZ6sDI1C+yAIio337A8B5
VKchLwMLlVrmwKzCgj22fQOqpib05DRrQrE08uep2hEtPhjGbaHw0rHONWV+aTZ+C4NnNHzx2Jo8
G6wmXh8N62ZGewn1epdOpSszJEIRDVT7YutAdo/QOMi/l/1t3p3qSWyTQt+muFujCbOBWmMLCze8
0Qso0UQA9xPfNsnWwDSN6loiSYT9nsOfmwFxM5VuzO9FfgWVURd8C1dQguJjHBom8JQlNia0jfNB
XglHhaXzVAEs3dAYGWYP+OW5bAFubu+hXUzUowA6qteQGkAlm0H+IX5j+kuM/5853HWs2PMUoUTH
SU0arwanMtFf2nnaVqmOrh088YqHCdaQmvWsuhdUhneJbFyWQjm0fNERdSqi+0V5I+ES1TtgTAHl
vhWd7Y7FbZLATrreN5fCudFvGSSaNVR1JsfatyAisuwugcxr3xbuYBIP+b3n4PXbwto7sR6KPgLI
dPZNAYWM5EpMz1OMZp6Jv/oOj0n14NAzuixVlPl1+RjT5wQi4LOJ57wFtAYYb5mgbtxnQcJwTpMR
TCMoXejFSegECrvbFrGBEyiYjoXHK3PXGGZgTd9y8l3Pxb5VycmIyPVoQ6FWQz+neWHwMyo6FvDa
ONYwEhih80hHfLPZbi8GBiPGGLgEy+DB1L/hsZvb+TUUflG3Nn010sDsHggeK7y4pqhzR6XuW0V2
Shu+LUbzAqH2JxVfj02+YcW70aoAwCE/AyYVqX80yasK7/UsR26UZX5Pmr0WOVC/dbYiivYaP5cV
9WQtNhqt0ftFjRxocKSh+E+dsDLOaiBua8ELBTrirMTzzAJRF12GZoTsE/w9jDooytRD+uBGI04K
ZGVNQsICsIpiqjbTYGPVFFCSaO4kmj/bjhvlL6PIrmoEz0wVd2jE+TNulii+eDD/RFF+M9jlUUCA
vq9RCkDFhFnUZe2bRMXFihrfji9RDTGYUQ+dmjBG0yult8w8ddoT0X/E1SFuL5ERj/kCQr2WCq24
elR4R+fE2og0Q0Z+1+Ew69UUwk4c2xUx4hJ86/r7qKMTXzgvRDGIZr7NceO1xAINxXowe4r0nP8E
+sHtBwNweHvT9hBSTaTPrNQXKCZV0kZh/73T+HUexxuYEbilYuGcGhtNi10FAbR2FK6wrbDFEVfZ
jL4/tEczmAe0Tg3E+YMGCVYRcd+BjitBuXFgCBnjbdG8cIiv8ViF4JzAPq44VBFkuKzCIzHzk+lb
gXtPOUXA1O1s8w3PDYDTsE7ov5jkFlTII9euBvVNJq6tX/hIBs64QnYBGJaNeFxYt2buBKr8Bn/l
Q23MsHg+Qz9XatkpR4nB0EiY1dQtaYTSQe5TzfQjxDY2xb4wyr1E8SCBwDwUu70ugQ5u9pL1DxVP
sfnSEA4XeGPfTzXIJ6o/yKJCA3MMlPUDT44QDlMBE7CK1K+jDrGqSx6kenPiDO25awjNuf/D2Hnt
Rq5s2faLCNCb16RJL6W8eSGkkoree379HawG7pay1JX9cIDG7nN2KMlgxFpzTVNSRZhRhmThoQge
K/lTn3VPRi83ZKUdk7fesjsT0bbMahVU93G0Tf0Oe8fOk6LCwfnJHsN+P/icG8PgGn3mTnNgS3KO
c228qyuyWVXsYUvzZOTqIQoKZo6SN1A+hShgm/K+1F9Hi1vNhy0RvctizzjVel9smpm0EuWU4+qR
eGlguoP8pMz5Dn7g3Kl2oPjrtLwby2zbq6Md9JJtQYAQ8f+Nn4p52M4JJn45N5TyGqfWoyobtk6N
0tPUhbVsx6my0wzJ6WtOQf0Bs4OdJPd7ORFXnTLcB4yIs+ygD90G2EtSjvn8VsWZHWm0/vJHU9ww
2HSNuXNFA/5l7YiycVvpDMdKwSMB/WOoMYToutOo+E5eTbsGsQcse8cqGlfI7xX+kVXxQupgL5hg
ZABr/L8R6zLOkJl8Slc4EEfpa1Hlbj72dsLYUw3eIQJ4NWDdHJZ2Dau3Fnh22CeFRecmDS1caPwp
ips2A/h48SnOfAlD8PFqLB66+NZsdJrJwI1UwN6MCXLz3s23lfELuj708WMzc/oJoxvAJg96wSHb
ZiUaL7WEs2Di1dmCMQQ4Pb5ZQrMy23Tng+v+mXDHFD1LZEcoerr6LAEqBVUMBjYg+3iujW07Todl
e7fmw5y+Z0wYw+EavNkLyUPngSfBuutPEP7sIJU3bXgbs+/nAtNmQNVe/Zgkvq3UX6X9sU6fooCE
Wr3bavqt1iicH78qvXA06/eQH634rRUfB11clQlh5uK0acAHJBDdBnVm3Q7bmNl5bXxmJn6/LekG
5o0KTijFgtsVkw0dnpQqNOfjrzZAWpFg8zz7XmpOtO3GSlexCQpDpxQmcK/SramkVPOVZ/MnITgB
2pcu2sP83duR260Ar9Iqi/R4ZwRPLZnMzAq66U+rrGwWymC4+T/4Ay72sN8Rge/rLH/Hl3HJmJi5
mqsNeA4tuUKaJyQEO9zIG9P9dzP3w4zk20rnWvU0yKopy9qJwczolB/GBtt9e1kNWFJexTeXKfF/
t/zfVzyb3qm1oKSaHM5HPwdeFMSrUMGKnCiyC79saXT/8QzNs65/kCC4qVU+HVtncDmeFUfZwLqB
kDti1bEqrv0VlcnFiNs//f2/1lW+vztc31uR+PWJkazkSU67LV+qNZSG9fwEBQujMWutuOlrapt2
4pDVuJkcChjvktXYj1uV72VBVmAmncfQWHx4FffudFTXmrf4Zy7s1nh3Ee74G1zhdX5Z5+yTyMrY
TOeIdeQbrEAhu5mnxB48hG9gVZfAjR/gV1bDYgrpja4ZyvlIL586InVSbTwWv+N7w/OP7TbaITNw
FqNOupjeXSJ3L7/Vn7+TLwufwSqW3kq+MMjjUSQ5C3Oy68SW1hUSLmxCMfi/xgT+UvCM/DfO8v3H
ngFz0OGjPpyV8Ui7Q1yyNzvNOth169Drr+e96KYOQcNr+RpsYYU1yw3v1x02+S59aD8vMQ3+Up9L
dK8L3QESObFGUMu+b+sxN5Uh1erxaG06t912a9/RnfIdb3ZbsjUwwuBavGAVd3HNBev6cgzqYqBm
wbJm7ZTb/IXBD4cTU9NVsRDZTokTORf3848P/cvvPIPvSGHDi0Rqxj+fb7GjzXWzQ+yZTs/vBLBe
N5veE5yLLrQ/fq9f1j3bYHVb5kYQsS5s9Ntgr3jJXtq0T8lrZnMBs3ZTrkic4MzIP/VLXO5Li5/t
NLwBVJha8XLftNtk98ecyZM3FzfRsknOz0ZTBDTELI6P+JycaGKZGQYa6ywmk+ZjDAcAseRNeou/
rBN4F7kpP9wBhi5RQEoWvkIMbr5vIIMMC03uZfkItWg1UaD5QbxTlxZBSzedcWUZ95b5KlTv6P+Z
ozcrCQdIq20/DfT/fVA6/76TfnjM/DkWclELm13xnLiS9ZkU+5ki846DDdOGNR5Y3v+hfFiu0LPH
/G2ds6uvN5tABodZ1jF/L3IDevoVpSbyaFu/8JEy+7iw2tlDboPUV/1eko+drMKfyL14ApUrxHWo
/GoB3RL1zrIeYtHcltb9QKU80fHM43PTR44qFqt5uNLFBxmGWAY3csbEsVRh75YDoCy7YhBoiygH
tSex8lfDbK4EI1tHIv+2jrkaDRGxdClzaiky8KeKoGoYkCWxfxNaTyFQ168lOtdyV0dvIlHayK2f
46L1JGygRKZfWU40NGanpRo5nQwldZpXpjTeiFH0PkBVncNil+W3Ut3b8aQ4htAT/gPRwCppMOm2
o/lO6ErMEWhwKJGp1BVhWlkljEbhqjeZMaSx40u7ejxpUu0maG8LsOieHjJhTj9LUANEmFLjSyfT
E5d0N4LshlILA6MAg4udVICmkr5Se3rQGWpcmzOlt+XyBi6LDdf5uq1+6emV2ADHyslOSJN9m0mg
3zCehWc9rNd8Gk6YJ1etPwDOXnU+DIzEa/PDFB/jSKEbmBCrv6W0gEqmOVI6n0LqfWDG91i4ka3b
Gb0PpLd1mHiVhvRPUZduEp7tfSutjbhcpfKNqT6N6XVHr6+NvyThCZM8exCI2RPym1wLr7QZozxy
lcr2nVwZtwlqx5zNfVwWVOoyVJTMNSGxKFAvC2ZznZjY/vTcEyujVpWjtj4442soPRtdRCYZJFjd
OCYtHqLg5plMM8ZekJVTynzT0O/H8FUVfsUAu7KMjmjBGOuVgtRW5aX5sFo1+a1i2tYAGamm4gST
CM1gpN/3XWkCijUkLxPGdWz9EqJ1SBccKoIjVFdSza1jWCu5vrGaPebCQ3mTWweleCyU1GvHAzFI
VSDSpATrKU3Xpv+maDHADkoSBV95YpUauEdY7gKQJktgfd9dCYCgVn4FvSdsScBsZtJtDoMkrAgX
J2Lq0cjlVRaf4JICZCngvbe1+jzAGZ16pvUAgBqX8r4eRrtQ3uIEuAU0JQh5iuHbNL8LSbYPtZ5R
uWJH1nVBdFugx6sQ+yHB0nh63UEITIiZcKKY6RiVvmqpZyRic6gIdsaiUIZUmfoG7W3jCXnrZC0X
k/k6Wb07GJCLwYLq9K7gn3ZijsEulGEj3gz5QRM0e8LXoxRLwlmyQziO7jTInjQAmwFQ5pVXF4+l
778HXefURbqPJ2M3mYpbVuLeUjCbMshhwk3Bf5R5DZL/W/JFO4UfXoAk5OwqujVIWtE6G/ttTey0
njzMSenlEobGpM+Um3HCNDcMnF5RNiXvzmwi11cBocltakGu0vqtKEwwHUqo6RhlhSPJuhPDQGmw
2g6kpzSyjmIjAcmZsJA8Cfp5DqfS6t+VNCBPm12dxoRQ4IdS4YZQ7NTsdQYJr6YnVSMCEVqz4Vn9
07QQq1psATmv0rJzM9VcJWHulKHsNO2tKID+MkDpycUySk+WCqKX6g3erSu/xy5Kyp2AsGYIr3Yx
MKGHxGW1NqYkp3Quwb3IC4JtU471qodQD3XXzZpxkyV4PkWOUr/6OV+NsLXYg6FP1tgx7STQR8CW
BlaQoNrD/MEYXsdk2kwFBCNYbnWzU/LfUIUXASIDoVqDNbl6ep0E8koOHmJrXMmWBcv/UZruQ1KL
mqdGftP8o5mV61H+bEtlbS1JXWZ14Tr9qSj/ds+d1YdKha+UyV6ief0fMubEMIseq9iO62mjbi5X
FPLPFcV/V/hZeaiQ/eN3Kku2juQVjx0fyn18Qs6RUp4Wtuko6yp00Ak4uGjAQPXmx8DOvPYTkpNw
sVr9oZf+9gDOikYuW1VoFFU+agPsf8Xah0EEoHhJr7Y8x3/VE2flIQZAo1z4nXy0jPeQmKd0Llb/
royUpU381xJnbeTcCYqWD5RGxrVpA/w8aofmStnrdnyveEgSwCUg2DjNQVtm6FvhRrNz119Z7q/O
AY3awOR/L9zUhgTn1HZ0sa3/YawPr+ZL7bbUdl96kTxKu7ZK+QPj7XjAPPsl2UXrKFhVa9PR1skJ
ktUCJxRO4kUX7T4v1VjnAcptpERx74v/s+16r9qn2/Sjei23ZBoeMZGy3GKATDu7AJLVydzoeyZ8
jrL991uSf8ClDB0qBYxaS5Uk82z3d0MAIJ01hNRl+TqF3qpk6HKa+YBUYRUNyCoU5bqJP7Kw2RhM
r6D4OJaZrjPA+1A66AXPyyq2ZScy0IIjGit3//4LlR9LX1oLMA/aVe1c/NZbySDJCq9JXTOp2TJS
uJ6d0G7eVLv05qdgPW4MW922DCbcZKt6ibdQ4mu7XOcPPDqvZO9cQi1+fmxf/qizcyou9MmMMaA/
yuvkaoGFWiff5qfSo591lSOhuY5xE5z8lbkpL1rf/3xKGrCODQ1LPP3cFS+apqIZtXk5JQfWjjbV
rrD/4GCkGa7UzWWI7y+NP2ABNDSVJ80bwHjorCVI80LSSOeVEM3AsGmZbAZI43QqINzIa9DbaLqW
9cheLrV/bwDpxw3wZemzZ60FtSWHgSUdyznEDb5yeyYcSXDv42iUR/f++GKWNxF5p0kzby6s/eNx
bJJURYenaeL5z8btvUz6qFo23+CqJMMFN8m6+DSdBSPhGkCDs9IuqCH+CjL686y/LHr2g5NGic04
DZeDyV/nTrRLNtU6e2tuYXAmr4GL2a3LuNk1V/EmvMkOkg3LLLHzY+JYjuYMm4uEsh9PiS9/0dkp
kWh4Xg1jIB+nXb3V9u3+12wLuxbk5N/PW/7x0viy0Nn1NxKsCLODhXpP8Zhp972XepnNQ3CTY59z
NhNwyQ8XHXlFm70aDvGmfcC76tb38b1cyU/Shbfx8zXBYIDdr1qIAs7QbTmaZLKZo+W3TzYiL3sG
Awa48sRjsBN4FZJtvGGc+hx5l4SoP9QmhgjlTJUMky+PBPLvV1Q4EbJS9+bwpxzCS354RRyztq4i
W19l9+MuWDMcOy54UudMh9YWXvLXcp0elS3knn+/mmWp79c5fwrfgS4ZooE29vwA6JpyatN4Pmb1
Q12/F4pxoWD44TtfVgDcJolRQox1VpNoYksKgBbMPOiQk5S8Ek9/Drj/L6POP/+Y/5Y6q00Yq9aq
VMKu1QJhJYaf6iRceFx/OetwYHz7NWfVRa9Og7Ko9Dk5FI98iu7B3+l2shvf232LgH12C0cJ7HH5
Xi99Rj+A6t8W/3N9fSltar1JY2NSZj4jfQfzaGNs/N2iz5lO2ppR/kO8itivl9A58w8t+XyXKLKu
M1DDpE48J74WJoTaIpPEoyqRH3hAu7zuIMZXfrpWRzLTSKCtYA5qLYzhWdPWqtUQNu2jLh3cKMBa
CO7iPrdookfFFqP3THtSy3sTnE8O9S2VDEN1GMrVo17MK5Jlb+DeOVanIaUKnwuYLhIKWd24VRvl
WW5vBtr/dmTMxhR4AgoZ4N1b6YRIObXx33ICZYQviPRCgDVWF66e6TtGTAcYCuBd436qBq+V0MXG
pE0PGBAiyR1Qt5YKGmzd94+KEuPSzCA78m2/fAvLV4PBPu7Qtiy9xYFFWAJ2MWK6JT/SFUTVDoE0
pCR2BTwDVP0ph9xvIRAeVaYQxDUXoCuxiuW8zGkitxuCY6DRh7bYCG4Mp0FeUnZ5TMP8LmXlJidl
NjcmV0L7OsOJqAh6qXECHfQrs5bcpoHdUW2lglmzOblR827BUuvyT3lJjPJ/GSg3xBn+iay5QWSt
IdQ99DEs+xyZd+4QJ4VWd3AqxrnVOG8SHekIbUnCHwP0JMoj/LAa+Ej1CqKvCmFAy+GNkL9Jl17L
Ghi3XnjZXDiRmKzC/LccnNSpeJgKeVd18YLP7Swc/kz0LIL+KjaPMu/FbCNPS5LrQEVKMdypxD6I
bXOHKaTdJzEqhIDoXG1lZtK+SQGugk+StVeZGaCMbZ9robXFWrKjrFtLkFUmA0IWimCLkGBikVZ5
XBJ0Rsg3IoQiEx1sOF0Fq7ncqg6LkZ+Sjfe5BjRT7CIkMmFsPRfCqdeNbVDkG8lgqv+g6rQuQrik
YFTrtr4VwWAoXhl3j8hik7sYq2mU1pRJN4hgc3sqHwMYRX0HrzUPUDMlgwxaeDVbs6dZN0R7gT+a
G2OY3uqyhkKoS+tYsg5lD4KVlWh4CBi/5llU0KrFGVeMhjMES6WAHF/VNIhEFty5RV0RYtWqEmQI
26PtQviY1maOrW0VwAGts3JfEF3dVfJdlYleHo2uJsd2Ux9ai/TZ7FYIZ9uUgGElaMzD2wB/VDz6
/qNlMZ+B5Rxi0Kpob1M+g6eFWz/pXTMZdiQkntopWjPwV6OP1noIjc/mRZsnOPzPfvueNBwFbeVk
SuPMY+xW8UKqJa+5ffTrqwIKqqkhkwfXG7ptMNyqkbRPsXjUJx9qsbgtcAWs5MZRCxQE0+Bo8e0k
omuaGDFEkS3BUp6Ad9DkV8QNJd094Byoxksh37Xyy1wuSvoZGlxGLhEnjSTgdZSuRGAotdf2GXST
AN/qqetsvUS51hF8/NHq1qMm/SKDiCRJPCf4ggr9PWxx6Sq7tayP25xNFEEbsifRd9S+J5WNQ543
r0Rw0Mzy0Pmpa2CvP/o3Wdo4xB056TTuE96pIoJdh9AblLDdqom01UsL9mENcuavx9ZcVWW0URlg
5Bab8UNN6YNnzoxm74Ohp8l7HmLax0c76rOXDI8Y+kOr3PvWTd/L60hDmQ0TtQlrly7FlgzsuGC8
WbFvG+VkkwEANKsf2wFk9U2rrocwPVZq7Y2nYuzQRsUbsbhVsJ6qLGsDs1Kp3yUNnmnc3HQCvsCB
cTQXN9FBfEFRvcrU1kU0uS2x/oVIMeSnlrltyybKdbC1JHQ7HRISB3OpvPjpdCjnR/hXd7gaOWML
9kVbWXDM6Bnfp9lYV4qJvqQkk3O6CdEAKbicdHq8iYxrY0ygkqrDXe4byF4g1PXoV/yXDrvzsku9
kj+rqN+mEYWRUXFXQKEGN1eNdRrSOqIRNNptASdWg+NeWc9B/Fgz2ghaTlX5MSH5DU8dTwBw7Fm/
hey5HHLy+Gnln0F6by3CxEWelmTYJk921UzQXvJViy6oLB+yjmxREr6seXBLKb+DEa2j9xPBXa3y
05hkp+2R5Obd2kSVWaimjYh204AHR2GwEedXqc7BWOeVJIFSj2iNdHmXBU+5Fdh1j5lDvC9i7Gi6
0OtMeI9ghtG847DW+BRUGBCZGm+0BoaCptmhL0GiPgmttY6n5qgn/Q4x1kqzTpb/YrS/ykWRtiD7
mbwpGRgYEELp8k6KiKED0c0VvqAjGy8vwlVTFI7IZZZH3DwSqCxOaHH8OxrG9ZgGbhYySjCFg5KS
RaRZttIE+47TspGt51nCILoU7qZQWZE44reaV/DRNIQxhSks5GziTZWb0Gxffd9w2ki1Y1DZCX/F
qnOk/iOA7exDepR1qnv5U2XSNNSEvWkfQZ4cRit3TPxFNLZTm3vRqO5HFEY1nERZCojKAkuVpt9G
OF7BziLnNmSI1B3M+AMnka3IniyUgjtSdwvtlOmqlwoVVj+7xcwOu8zZfBGaZKXIEZfKqbCOwfwW
z7fx8Cznbyo0qyzHDOOZCslDkG1L2VNdPpVQ+koLlwCTg4AuWQe0NazgsOg/g5EMUvqYaBA8Mb7l
JvUEGfIm10vzPNY6jHTRHoxsVdeAHdQ4fSfiD5K4Rkr9kF9hLHyUuLXbrHTNcHiwhAF+Y821FZL0
Jn4i1Q5JUKYtGd+JXXN9QQZAHq+n9sUfN+mLKQiOIk02P2wQFLtKNWqHm8YIoXQ9J+HgcDAgqDgU
CART81TEMEBS+gxRvUr99LpFyjxo5bqu983CCkbKmIna2uAGU0Z/C57FTKkizJ0RAtEf1POrKYTJ
LQGdN5sWvuvUQesPUSsPO1k0V6Phb0X0HUGE/kzBz5ZpXj4z3AR7n9EaTOm0y1Kuo5xCAsXzxOc4
SxgsK8cG0+BM7WEdV2j1oKqLA4OyAUqehqfJs+hfy9Axg6rYKRNnmPxO55rcGwUsqHLeitQBTX49
DteJcpuKr+2UXU+Y+4Jw4BLmSMunUu9zgI7QwBsFCaRa7yylYHzQb3TAhjz97AeFP8TcCWqzkbTJ
ycfMLuEYIvx0a4u+ZfqtTyPsehPO7T4x3sc4RGi8/GKsS9oIcmKKcUtpj2237DMuBj3a6hVyC7b2
YElvQrPWhpZUQB8xfwQbu3AjmLuq8CAG4HAUDXJfA+wz6GrARnQ06LW6y+LUlfxwK0oW7oF3GL54
4XwfqbSsExyTGbgszt1M8215Lo9jgQTDyKCBLr4nVznniKYF69L6LVbMZsyexEIYvhkfZ36bmmhH
zGqX1MyMAMDn6J4E03UQMcFKak9CDVRSjc9MB/BsWWO1fFX5MZGGgVe1scO/fC2rD/E8r3z9rRiL
hWvIkO4AX5cBDUlzSroKcJZpg3g9tfkpLd5No7N9HZkqzzBV0AQjcqFLtyetXpeMNXvFWEPhc0Ue
UJ51W9AVNONMczJzX2HIrRjsHyVMMEDm2JCye20W7cbQ9iK8XYPrTdd/z0wAe+OqTfSN4Yf7uEdE
7ueerPncnMyk485WrALHe8OVFyLjYkei/67Sa3W44Az6Y+umAjXgXqCIlmme9Y11BsGBLQdFaGsd
mt+QN1wF9ENwo0O7H3f6SjzMx8sMA8X6qSf+svA5IB3qWhrNpLkd5aKwu9JfBcWHHm5VydqIpuzA
kl6JOfzeUHVqRKeydtdxRy7yCKnUXSF9MBjJjiRlt9O8DstmXQetwzjwFHEjpQXz1/FJyZnSVsg7
lG7TS+1rkT/OGQRd4cOU76sqtOXgec5uNYHGA+f0fPGCrtezcij0oxIJrk8vmSQEjMoYQz8EISoN
9Pdp/CAkpTtq3JjDJ8bMKzFO1qNEfRi2uPPcDzn/RXZ68JxobzVa3rmptziYOUrMqBTRXgu6XYwt
SqN25fPlCpWJ9vVkwQNPpBuhfOjSkH8Rjv0k7IYw8ttQWyvKQ1MnePrAIuJxyTQqM2rHESiupuBI
9qX2OBl3Ef/OJHmKhdAz+CHdRz+x1yWRNjW7L5SXlAK4GCZHbt5q44j1dIFQoJh/hTCiJWrCQLb2
VvyrwZKi5EieMuZvEXNOtNbWW8GoXeYkUauXkdtCgvGcVw1WDYMdaLgroQOXynfkYgTL42qQ0kVI
27l/HlXBIZBpm6QfSOxcH8b03OebvG93isllxy0k+VvLaI+BErlmO3iROO8yiX5Sia64TpkUBxss
8tA+tdsejrNWxY6CAWYzxruWvyolwK8OHgNJRjmAe5HR3U4NbMLo2pr3FkW40esraLnw21Fe41RE
KU+6BANIwHTlVOWPUw+yNw9Ol3WrNOdMjsoVoWj7KYWWPiv7Hia4UTHHLH9hq+JObNQAjUKUxjt8
PtxIfhIjOPdmwo2HvoK6jfhOpEP+MeXcDdryLmuSfUEgkBK8q5zhTT/SMypeKULsTvAE0ERvAjFA
4Q5/QbPjfAM2MKrtNqfGF/Az5yomdAq2YPqYJz5+SKhA8IjIywyhc8hxikC6Zdol5K7aUiRZAp7J
97rxBlyx19rHLD76c7AWW3lnZbkdql4n++tYFZ25/pSrDacuohCq4YQXUXSOhSdz9qT0J2XeRuW6
Ksj4y1/nznica9ylghlhHXGN1NPDvJX91BMa3KNhRyDz4CX+uSUqBtZkmKL7C5B60khHgR0aAlQA
QAABGHlUr+h1n/z4SlZvEn9D9hV8nWidgnWrjbYZqslpYvF3k74mU4TjxmPY7OfsRB7W1TA0eKar
pFDD0lAfmbHBpKcA54cPyWMnfVQ+lGdAj1I1vAzxYF1Idom6wZweF4+4EjVaFc1b9qYrKw8ZvYS5
VypcF8tk3XLxC/6pNIZ1jNiT4d1VIA52XO9pNl9Cq9lF7Q26a5wGQpeCd9Vg92L0AUzyFh5R4VkC
j4FaL5W2FaGpmf42oIGJMH7TuTSawlpJxY2ot6taS69lER8xjYiE5k4e8fFkMl/vI+FKVNrVID60
VCpG/jBANhHwQBtL65gKoNbK3WhwtXzA5LlqsvCpi0RPQ6SelNjNWFQ5/edEkKsVfeQiTg4lQ/3g
d65kXmFuh+Fjmq/m6q2ZLXAz1Ae6tsrH3DXje60+xUpFRXto9cc5PGEkZEf0LR06i38jvT/MerBh
+u8Kss4Q77yOq7KqsxHUOWc0muz0rXXEkf+62f97pb+nK98XOmO1BbMoSUkSw0AF2270fT9j7hFE
7r9X+cMJPAclv/6eM+g6tGarj3KWwYfDEVavjR3eyduFcboJ3UsxlX+zTb//pjPIvpQlwRdrWJ/D
0pOCO6bI6PqWgA7tWqkv2Tj/PS/5vtrZYCYOIysQMHdDbf8udfWqRm+NhR7/gYlfYGwIHe7C01wK
kL+fpsFERF54n3+05F+wZU0eR6GN9Rk6bXKVXaFbhvYYekuZsiDMS/S29Lu/ShDeOZeMR/+X6ui/
xc+Ae6M3fDxZk4XL2zszC0Kqq16Vd+FWhTAuO+iS9PfCy48Xx0DLJvnXzz6ryxDNyb4kYznQOvUB
rqc9b/jRzGEGp72tL07Cfhg7LW/2//9SfRnJfXnMmaSXcuhry2OWPCD8PX1wcozWnK+H7jB4o5tD
DVc+hM2wLy58l38FRyzDi6+Ln50AZk/kRinxxTQuLlNXuUOYu29bLgq8x3JXPsTrcm2cLgkc/pcP
9b/ffHYeTLmhlwM2HsfRg4/S31d24C77CUqpeODOWF9a8ecD6L8Fz06G3qyIatcD8Zgr8mauC8dP
hU1paRdO1L8pRt8f59mZkIflYDWDPxwLQ1gLieYI0rWiE45FU3Xh61we0T+26TkfW64h1EWTtWyb
wUW3jflHu+lt4F53evcvnKwXjgL9bFobQRoNCeBcGO7mbhFPKYinLk+Ffz5S/3tLZ4NBfxLiYhDY
FmX8ara/QLXJPH8s4PKxY9b/foA/jlxVktUgtIuiZPwZzn/57mowXQLkguWy8G/y+2wT3SSflBIO
ClW7cdbSU/SgQwebDvq+XvtXxsE6VXvjVG3+/Yf8tDW/jn7PPkENXWIxTYx+W+PD106ieNWNl9I4
f/zgvi5y9sFZ+GYo+iwNR/FmOU61DelsDgEOdn6rb4TLtJmfesyv6519b4kK/7FvWe9/DrXihnnO
Q+6Ne0w13PYp9LRb8RqCNrKXHudT7GxfrI21vTRX/2nUDNfJkmTVwNkRl6zvh2ubz1rYip101KKH
CZxdEMGNMtNLZv0q8xGFw2aJ8QbpkTqbiXXhOPjhs0G+gN5JZGBpwuD5vnrSW4oRMKTis1m0gO1m
EVddvkJ+OHW+LXP2cpmEBB3Yo3SsZdxm+13f/Z7EZSTw8u+dKv2Z/X87dLCRNFURTAEdhCyeHzqx
VCtJGw2IQMYIh9/2lCBNCBQ0Pt18SKFOmEq+CSxoGlOESjY8GmV+M6fAY0wYo0bbxVCXIawehqGw
5TGAVT6gvi+MU9/OW2OKT6oBjcsodzNNTFpqoNDteh6VXVhSeucZHQ5EWl2M10bWACRigpbk78Vg
bRvEpmJF3J4v7I1wvlni4wxo9SLzxyErbF8wTz14cpkzPK718EH+Y0SAeUfNZDqXt+b0TDCY084j
Nr3GY61i4ifV76nE/7YJkOtnmxpvgJY5Y2d9FsbtZOlurPNPFCxTQ3M1SeZ1i5VbMOI1Y8DcARCd
waWbrFgl8++8ye8Sy9pF1hJWZ/4SRXMzE7PVd+hDB+YYie/52NoYOJe002StdEHe6rl4bQowBY38
Ufd1L5VwoZj1lYIvjJIP9qK2NsbwSTVnJ64mr6p6b65ru1V9ZPCIK0rNFcZiqwUfdXwMSqomJNRS
r659rGYrUd36xnjIpOiqAzSTgOs0HKGDLDrMUIADwqRiVMOh+Wz4Fo1w4KaTaBtz5I6gmRa+jom4
uOh0iIwJCcSpxjYCdF6aaMcB4OGouUnVEpk1bcKhfPCTax3sp8PuG16IEzbtvWZYB73NHB8Ody8X
8F1a/ux/79s/LIi/ti1MBUMUdVHj//j+HeZ53BtdpY6wJJDFG8/Tb+mgaG7uxB7w/7N2lD+oPagq
adtyZNXuxdv6r5OAD8cSycM00JdL4nktrWRVoYpRsdRZ+g4xIP1WhFTXG66qT3YP+XLH0ZXc0MWl
+jo8/vv3/7mez3//19XPiump0LJU1HKkl7p5GmL0rDi4dJlwJfQo4duwvsn6YJvVnxp229n8ADHr
zgD9z7XplFcvcQsvIcQhdOC9S5LTYe7BLG9ldq+6irEHWYuLP1FXibYOJ6EesZgsrgYpOA0+PkW4
dpRieGqmdqvUV91wZ01Y+WRYD5mmm+Uzo7ePmQGiYNVeGDZbpVDfQ7b9yOSut7yWgbQwt+uxf2+h
12CYx/DIWusB1jLatG9a+Q1Lm10boLqRKrdCHiZo7R680o2y+wAlTVu9/vuB/s35OXudy+v+Ujto
BI+j7OF1crBjhXWDkYYHQdOx9snNohTODs0zzRnoqfh0kfPz13GvUbBouokKDeBYPrf+TRqpVDhA
Fq5Y8djegwVB/j+O74Dp0I26e+N3A6BwcQ//daUvy8JFpV/A2NSQzy4zuQiKqfl/pJ1Xc9tMsoZ/
EaqQwy0JRgWKSpZ0g5JsCzln/PrzwFtnRUNc4pz9Lm1XeTiDmZ6e7jeESnPjQ4MKx34SKoOX11We
jgHgzJDQpB81ES0cLydjJLnriaKXEUeR8UICo5KfauXRRLHCVcNVH39m/U+9TeyOQqM1/BS0EglB
yGfcCx33QUrBVfGA49AWid1FmiRAUMB6xMNzasYzOfH0RT79rZNbt/R1LCXk0jw4oEHK+qdbaVtI
vwvFKZdG9Rom68uLM7c2kyCWBXLgF6WkHxAxWCR0ukRn5n7/BlWfTmn8CSfbupQS6pwdUxryeCtI
960GFAsiixp/JHW5ievXbBBsx78tw19yWC78hlI1ilnwgtYtZc+oRXYf+zqcUtQKjRxalLnj7ARR
F2YWf3oGpr90TKpPfqlHB79xjDw4gliF/SLsYvMgk0YqiXm8vOzS+B1Pg+efoRSoqIoOLpgw+vdQ
fl17soIu/VEsISAOA91p0toMmf2g2Ie5uDbVn0IHcwXlX4M2QJ5Ly8s/Yfosmv6CcTFOJpt3vozy
kqgfPBQ6UxGil0dnOIHIpw71E5fm4+XxppfVdLzJM0wMpV4qZF896GDaajYywJwj2chapKwr/miz
/JgX9cx7bG7QyR3la0JjVI6rHgT/vqoB2+YQ21Q4ngMCMhmFCdHd9lE2M+q3B8J0ruPPOlnbIZdw
PklC9xgb1jaTP0wcIJzRzCCGZkbDE6OEK0m4Q4T1yuzvL6/zzHf9U549GVuhPIyiKieaDoxQ4mIh
QeUkQelc8iGodpdHG/fphX08ja25VA9ymTGaSc7u4BotaaKdd78uj2LNDTMJi5k/tEmsRObBH7aa
9NF4IGAxjnZwdVUwfhDdXSMBl+gNOtoQ4hGB7WVtIfQcK2FbDXe0hxBqejdzCIDEESHUV5qJEq9x
nSuunSJ+rNULMXroi6dYRWtSz/aqf6uqArdtsYjdB3PY5kG1ULj4B5TJelpVQhGP7iGrTsV1wv3Z
pOZLoX9wYyzzqkaJ7wNFx42I7EypdndmklyjHOggtdwWEjbed4353IXXA62yrtyGCKd5Ghl5+FJU
bwZtBV368KsPfdQADNE8MtCe3VdgSrwOXAnMRWvsxwMNSAMTBCNQiDK/dywgBWhaHkldHgLUdAOK
yI3qrHGM3EitvFdwZpO7euOXqrzwKrriBQRX80eQ07YPQ30mxEjaTJj7U0E42YyFVgSZNsTu0fTE
ay0XtlGg7iXa6oXxhrQQnUOH7pK7U8TqQTXKdhEaCPuS7EfoJNdZ9xyI6Fc6hR2ToCXCo8/13YRv
mt/cqn25x5kaZWNkLwYeTQLmJOCzdAjheRZtYzXaNFr20MiIHxrgKEN0Rlv9Vevuc8vZk209CNmd
ICjrNNHtyEKGOpERhKyWytDuNdHf9DJoEx1cj4XinroEtLDy03ired0xjcvfgYeo3QCMS05fShC+
couYYbtHlf+609LfQWkt0/B2SB2gCcccNEMTrbBIZUdCrQyenDhaIVpuR21LJwYMUmCuconkr8K2
KE32g2LrZJ8DoxS9v8yxJ4fLaZfCo4WeU9Ids/BjaLOVb7j71ms3cnkrCZA4kBxXlXCXNsG2SCgx
DRLqmBBV3eGpSqvHRhZuQsQHs0C7KZFKqmTztgH30qD+7Q3ZKhXXSvNDxQM6Ty3by29SrmLHemiD
+yKDdu69Dfk9ilRDvMesy9VwBr2ro7cEFUYhRW/MjB8VZNgdP0FCvNl2qNh7iM2bFVCbhqdm4X9o
w0i2qLFOetUUqBADpN06A8St3nVGt+F9DKxz2Jd+8NaBO6vS3r4cTs7e81+X7x+C1MmuNAux5FCF
6qGXX8MSIVdZim8DYHuhMuMfOHP//BE0ORnJ9wtwzPLgH7t1sSuppf5L4GEue58Lj5O7vAUu37ty
Fhzr9Fdigt8EWFB5n/9s1SYXOCjhJpM7Tz2EyCIOovwWgc1Lm/u4l9aXRzqbBJ98n8mtPcgoGpod
l0pWt7ucVLxP0WNsF3XnblqxQ6egnKHpnH8jnAw5ubFRelQDrWdIQ/lEjXQVdF66qnB7EsRuFRcS
qnYuF6njCVdCZ8jrLomeqa1c5bmCpV73UzFQ3VQUYYsYkUuIKngoNJa8l80eaj8vCDUkUgxICOT/
MLH6xtZIe0Go8Hg75KHz3gf9VSTDw6yAc1Aew2FhkUvDVpHrmUP0TYznX0kOVncWGRtvt3FTnuxt
yam9PuxqjADGhM4HtgJORpeHoxR3b8Eg2iKUgr6DZNg8V6W4KT3xJx4omrcfpHxxeceoZ9OQr98y
OQCdK4ZB2Ff9UQZvOtS/QymYGeFbW3s63cn2jySQzSqA4SPYYkDQPUACjNuCV5UypXmVGNq6arpl
D3Tk8tS+VdmnA09Og1q1pSUFDXPrl85GX46dPKzQPyg45suRydaO9vAz051b0Ml5aEQniKqs7o8Z
ZGItsJCnmGNszQwxVZrL/RRzcIt54WkXAPhQkAe5vHTfujGTpZvq6+RdKAm6IxoH6mRLevwLRcZa
ZBDQ+RQe0CAAi2eUj73oLRNDXOR9Z2sqFjGWYEeUlKFO7NrsF2/XRVejmSj96Op9MPJ4lF+6IVNt
xJumV9FoAdJ1+Zf/h/fhvzf0VKzOSqUyyYrMOHjX9WrUBsr43vrC2iOIPluE+dYXn67TpArAqzcf
EEgU7oLdaGFFIx7foF32Q9pgHIJKUPFk3sZXdv7j8izP345fkxx3yEkECXJJ5+pikv+SP/qXJF2x
mdM0/NOP+f5I+RpnEqmsyvQbqvjGIQZyiB3mtgqegmptlu+hsU6xvike+hyXnFbZKe029FvYZuXK
K29w6KsV8m2nWyHw6Xn3WnptRNqmTDdC8+zoELRzDWC6QkfB/TDNygHBfheAbE0CNprweHm9/sO7
8msikzAHXjByxKw0DplcXUmE14GssEgVFw0SElBnZ3qHPnhtEmutUDKZGf38y/Jr9EkEjGWdBk7J
MraQWM1PSu43oPfxtaXjh/bmdQx/uN16m8vDjnO69PEm4c9y5BzHJOKu4XlbQf9l9SjNVoVttdt/
NtAk5BV+6+uu0vbHOImWjfbLqJ1V3cAUSmZAujOBbwqVFQW11hSh7I+uvxOjK9d/vzyRueDxDYFl
6AFVhp7gkaT70Bm4L/JtjY5zOrJoPKhtJerlqYkg/bAqPBWrL2Vus8iXP5s1/vvJ2S4jmJaRwQXi
gF+ykRJdawiYr6S3kJfnNj5gaToz6zFIXdgo1iSI5WpiWR0x/ahuerowyUP6lGz1hXs3mqpbr2i/
zwx49jsa2KRoiqKb+Mr9PUXDGeAglJp+0BQ49L23aPrs6ErJEhPTFFpNdq0Nty1mRPW1S2IpPytI
mV3+DX/q498mffIbJhEhzxqhzYAfHqDqbkoAVYA395Q9MFGTsPZZGyucxXBerM1F+atDDcqevz7m
1mESF9zYHHQt4zcExr3r9eQj+dxFfr6IfDLPSRSIIiXtMzNxjw3+rR2ibl7p7BP5Ke5b5JisVUCH
LWkMu4VOV2fRMpF50rrDnZz5tpYa4Hgp6KCCFCB3XtIcchKA/Na1kcoLPwklNOeKLX402yby9wU2
WrBR8W3dADxfaTguUty5Nn0gmxiehUNxJcXVzaDJmxaFDSi0xib1QR3wsK/Z3nn5rtcsNK4ZuaDs
igqR5t7ZVxoI9P7B8pFIogEFC7RE29+oDWrflA10qENdWexdzUWrLFxY1YsafGZxuGkCdV05T6M9
X22gEIJGs5ZsQ/FNQMq/iTf89r1L6S23kPusIaEq0ZXe6w8WzI3QQQpb8BB18pqNLtybxU1QtlcC
WV1W4gNXyoh5JVx91LCkvazuPZWqibccaEp74XXR1njpOisfhGmnetdFGd91Xb5vu5coHJDKE9H6
R+imxFqCJLHWHiJEuQXR2uGbaDelcu0LGyXjHQCZZLQQhjYNd0OzA0GANATL1oLw7NfinZ8rNwVc
XyhZSxeWTSSpGA149wYcbBOK0tCHEOasH4MQ7VWtfKszNKTNfm8I4r1QqS9egDcEuueF9FYP1BoG
+cHCWdu3NOSuuKOLem806IrnJR1hIqFVLawc+L6IqrsObVEO1qEQ3Tse5Fd8K3ewa/fwoU3A9QKG
GODPnRJlIVX6VbjoCPYmrBapGSHIbg05tdcee/wLMug2HtLiudugnY44fFkd2qC6wbx0bBwtAkW/
7UYqhHgraje+cFPK+QKgziq2MMQBBJCbsCtdce3lcOcyfVu7xe+8vBsgO0UDXkjlY1zuU3DWsRZd
63r/26vVa41eFpRb5ZgW6tNQpTtXVleqkELGhBwAuy9WIUy42Q/0sgFWSKvERFW8+8BXYK06ziLD
688ou2VS+6+1am2oI/1Xj5iv86tMLtcUVpQyjHceWC/Cc7YGWEY+q7/Ii34xr7AzE5LUCfzR7Y3Q
N9u0PwILjqRfQRvNRKTzd+zXhNRJU1HAciSVGiqbIxYJVap1uBF3oy6DvLVs47/JGE4Gm1ymVqSJ
UpLzvA0xHPC4yOVopps/O5/J7dmmg6krnRswHwQBoAxRtrxt1+N8XFu8v3xtnU9kTYg/kkKLSZ/S
lNS+hvSqpc0hLXCY6XC8EDd+vlOoIJjig5reV+JNGD+59Yw4qTlO49t9+TXwNPcqg1BoQRuYB0X6
jFxkJXJkAtzgPq2x4Cg6qOdBYWCTEd4SZl+DQIDBHr4kYuetixrXkLYYa8I42CVyh/oimBxJpkSF
1mGSLczu2bRwrHejZdVRDw1+udpV6t7G2osR4GUEeazGQw0N+1DdlZ1EKZg/6s+Rbtii8ErRVzM2
efKC2UCIdKoXxnYNic5PdrKyzzo87uSbFMnU8EGiC6AMcKcsTFM7zJpwrqfXo4fvmvseRbCblV+h
cd+0aAQLz6iJdu1RQZ268kHwxMNWpERkNdpNbRWfkvXk+fu8QFykUWoUQ1Eqb73dIJWveglZsxPf
XU2aCwh/pPG/fQlLkmjJK0jgiJOsocByVegHq+ZL9G+FC8860szrXs5+i4ZznXrab1cQPlVRCq5F
Re43qpECLIwsiMBt3CAa2uV2ZiUHa6ywgQwM7Nj03Cs91e4HrdnWPVbllgFVVP/QZGnhhsJH5Wi8
+9KrcLRUynmwGK+eilU7pY1IR6ot7m5lqd0GuP9CU+U7N4vRxgTMxAI6JXUsYa05D5nykEOn9kfD
e75QZkQ7arxLp3pI/YM8/Cgob5faZ8UFV6Oy0DawodVPX/lo+62OFUWCLFoyXqNv8I3WEo39vvoc
nVfSACr1jdv9kv37XN4quA/XJQNw3l3lKeD/ElFn8BB0qLOXIbrnb5a19rvHbKk1Rwf220raWQzr
OdeB99wZ9Jp8zfaxxAxVaeVXj1kX2XH+nFkmSKp7qcUu4rckfyryi1jjW4NwRaGisuDsqMWQ/uBZ
oYfQyROmfxXzjpD9H3JOBgVLtZXY0OkHFfMEqjyKYuvBO0rN1fj4daSnEtM3kGq5fm+EEIOsp9A/
tOovffgM8aY34NCX/ceAja0biRsVNGy+a+JhIWDaJAaKHdc9Anb62gfcV/wuiKnqu9dhWKU0dptv
VXaLgHyrTxrTI9/pZaptYkCaqtEqFyDfYbbqqneFiQeNhV9piD1NtjS1bSWii47uqBVdDepoVgbl
OV5FkY7VC1d5cHQQAb4c684Xob42+rTb4BhWMbSSKNz1qXzPncG2wFVWK2txUSKkYjhk69EPB/8W
tcVWJhnVYpOFU6EUNlK1+1E5Jb/GScXWlGqDoONSxFVGlD9DNDs86p1CiYqY/1kCQbz808/WZ05+
+eSB4xitqtO8aw4V3K2SbCmksVn1yqpN4Nn2a2fczZKwuzzqN326P9Wor9tuiqH2na5xvCzpj8VL
hjTpzl+5KLtvRjDdyHPcgErEsmnmM31jTExGVSYpw9DEgRH5inDXOd1D6oA7ka10WXn1UUyRHEZt
prYroTqAFPWLelnr/NlCB1VAIlqtsZAoRvRM192qnYl3N6lu5c5UKL5BDqe/cZJ0ZJ4vIP5BO6nd
t5/pPUQ2/Cuaff6EmeSutMf0A2Y2Xvd9tUBoeGaJzlZivr6LMslC4lSokS7xXQrR1tYYrip9H1Xx
dSs/zWyA8T/6djWcDDRe4ie1A8Fsm1TPe59cBF3I1xHdHS+HWwOfDLb7nAj9TK6ojP9+MhpsfN3k
WUCpW9TXuUibBiWSmRmdXbqTtGPy4coQon1bAvkASo3+28h5QqDDJUO/qtfxLn9M1y0mZct+lm81
/s/f1vJk5MlHCymX9UZcNwdXaPZi9JEUdx6CJP4+Qh3d8JSV2YTbkp1uxbJ9edbnI9/J2JPvmGpq
YXkAlw95AC4zDA7YyaN5fQfgb2VarzlhLO5wcaSBkRFZ4P4il+AAAIt3KsiFOHT3ieUcnPZHieCK
G68DfLPxCnfRGR8wMUQUOy1WetbNfK6zO+Lkd092RJOGUVNkGXEvfe1Luv65NrM059PtkyEmoXVI
tXbQVMs/0ntwt9KWY4ygNTp8o/6/PwvWnZvRpEwUlDVmV67DcPU7WHOw68eZbz23zybpHGUvwxNa
9lmDyW1+W98M+IHgyd66hHDc2Re4/y27VbWEL4/FqF5svOrNbJ8j1FYv/5RxpEs7flIq6nozKSKH
rycpNOjUj5YEAVNDJEZ2lvzj8lhz6zp51jZpgZKclTQHTEqNRkamaE4IedwI/3k2YM3/jk6KoOe6
1DGbuPwoUBhysaCrxZ+XpzE3yCQ8ZdCjtRyIxkFDv6Uw2nWsfTbIF10e5RvA+c/19e9Nb4iTWJQy
iFAMMlFwXz/zZHG3ydqzgX8Myg6v1v2oiUo9zYGnHSzKbTZz6Mzxy19ay0k8ylFoz6PIsQ56rB2d
7jYqj6l07cVviWoskA5ddf29PrwJ5W+1CnbNgOukeh2oh6YNbqtcWfvgcTJY/lGMSFqK+9o7VNaV
0PKWMv2jI3fbUmiPQY0/Oa5jAhavQWzdVq5K8KPWZuBNKd2qw0ubPMs1bsl9tzOTKzX6GbbpJhmu
hubYCz+8sKKAk64s/WhpVK5dfd9Ux4wKUtV+Zs5Py/d3ku6umu6tBhfmCiMfvlMXcfMbqAxEmGo5
yseAq0c9aydFLC8McxNXC9XDDEnzN65ClRiz1ujGHO5KlAbz61h+rqpfURjRHv2Vqz9l/bFt1yXI
fY2ewRAPxqJ1RHPmi1y+FmE5/r258ZvvYYdwfFJgX4GeLr3ylyC/y60+s/Uun1PULf8eqFQlR0oj
6g1OeV8IgACLuSt+7ghNIqwiKGneOJV/JENa4XeMhFdmu3oxs2LnL46vnFycRLfAH8i4hU64SxDc
kbxbOdSfUGPfCvl1gDmii2tsjkCAqt2oJhzEONxfPsTGGHC+HaKTHzAJeWYcSIFslPLBc/FR8Ixl
WUbHqi0eSYCRlUuUn6kIlMofrArrRxnFGYjPq7RrnhI9PGY4XUd+vbZG89c2OGZxuomUB701HrXK
PWhBs8H+b0MZ9j2NOqQFMfHrrnXjqiPNFgZKzO6bJT/UnbE0vN9/QJ8lZJPhNdLbZYyYgZYfRRVF
evV3gccCBZoKCZGWjkDgaLbYv6HTI5XSInOT7YBKlNIhx6C/xMN9K92YqXqN0MnLULa2ryZorXVL
J3UPoflaJQ+dWNuy85EM6V3n5/taDm707vfM6l5e3Cl4F7HeQFLQvzqUWvNS1Q8mQjGi+imDc1Up
018e7Dyk5etTTsG7WmQWFThS7mxMOwR5uPLdjSkl+6REBQzbFz89GE6zNufz4THSXthEf3b5Sc5N
p73GyMxrDuLe36buD3BWS/26Rvc8Y2OtnCURa2ayc0OO/34ypKDHDqggvwFs4G917+F/h1SWWb/z
141qz8m8n41uJ8s7CQkR1sl94jLJUrgzi3fV+QzKcpEGMxjD8+iNk3EmqZehao0K6a6mL+8kV+YG
/kSzM65Kcvolj/R0kTqL2tqgAogfwdy6no17J4NP4pGfORgh4LVyDIrHWHeuAj+z5bz9p19vEnXq
gKu7JMDx9apdniPBt5HYmZiwIUO6dOSPnObYbE3gbFL7NbkptK5RkA4UB6M+5J2My6mxqPAlF8fr
UZXtDMEWO0QGx0GPtRN+KNFMsfrspXUy+iQrG3AIFgSVYDBgo90Kv2rSv8uHYm6ESUKGWTUnsXeo
wYYqFdI31Zy7LS6f8z9t3ZNDp+VAl2UssA6W5C1jDzNfB58dzxbkR5mG+eXZnE38T9ZrnO3JYFlt
RTlSdAwmo92lPgpJin7STwMIoqA1m8uDna9SnYw2SSk8xc00rHjrA0979Hi2Dq/5P73Q5Oi0DzoC
jF2MpUS396geydmTUIcLQwPMOvM7xm90IZT+eYSfzNoNoyxMBNE/9nvhp7HutqqdPI8OjP8X35G5
DTMJNYhkqrJfUsusBwHpp9uU+3lmPueHULHzhAqOPcUkTtMyQuRZKPwjzkeQeW11NTp0MKWjtUlt
eMHRzX8Xw76GnGycvmz6Hux7c9AtuCQ4VgnioUUubGZm5+shmKX879QmW6YFuqVGQEk4bk++9GHo
zSors1XpGD87HXljcyB760w2SuYgK6BF8a0/GrbjErnUfMWEeiC7m1BqnyIRcgfMlB5TNk297UTj
zkyVtdreJcl75YNkB6cfV+u6e+Kx2GRvXfUSq0+Sg9ssVtSKCmwsuxdbePPDW41qYuy7a8GKVm5x
KzhYWdOiTu/c4tVvnwXpedBxrmpsPf8o+pt6oIh0yPoXS3+IzcfE+lmrW3SbzQa1dM1apNXP3r0e
1HsHxYlyKHdFjeyiHC+RqFWD1yyEk132iGQ9aPF7WF/J2W2i3mbGjwG7L7D/Ef3xoLj3G/Qb1FfE
155Fa+vRTPednebjN9c6u0G87czPEGRmiahuFiPh9h6l7lKgqRYWIPYkNJjzRQrRIdbeO0y31HdU
28fOSKaXC605FCxB3j9L1m8TpSFoqIuyv9fy0lacbThizaXX4lfAOpjd0+ipBsY5iO4u74jzd+fX
fpgkCBpOOLolKT3kqTX0Pwm/N+/18hDfJPX/vLlP9tzkxHaN2ghxwt72yPEiShQ+aspFNFqaD6hS
QhbRpDdjJG4o6U4wdrUkLgovW6Tqscl/IGim50+B+VFQZCtAFAFCQK09sTWaDTF9MUdIln7+LBSU
sYTaNoCN+DqSpOlL5757KVq6ZK91inTcZ0rTwCpfhtZbVNVrwRr76DFKSJhFyL+H6X0QXpcgw8ES
IeBqLE2FRg8yaWn506PpFDsPXoVu7Htg1NCHKnCHGULMNH7kwEKHuKWdo+k0DKN106I0aWIB4OrS
OnSxTws/Li/r2ZwLt2FDNbFpMBV9sqxy5oR+jv7LYWyX40UnWJvkVf0dvjl2ttKOxr78BaQ59jFy
nqtXn9s1p0NPMi69NN0ObwCZxhui8SU0hdi9rvqZm/tsseZ0mEnGJUmjzYYvdAfzRjj0GJfkNx9a
DDZYWOX2wIGwoy2Ep3V9Jaz/2eL+eYKeXGl50GsOCHT5MHqqUatoRDuRfoVv1Rbo55LQEK7FZg/c
NcTZOZ/DpY+fbnqhnkzcmKRdTW3IFMwF+SB56X2q/2iT18DZKk36M0qK3cxUz912o9eFNvqWjKP+
nbPkKqAxMRI8Wh11bENQ20gLWOirCvLJijq3nSznstrxw32b38mQk/3j15UUuQVbNxEpjEIBM8ts
F6j42xYG+uSObYnOtddbq8tTPbttT4ad7KeoaaQ0yPT6EArpOjAfdbwpiuHl8iD/4Un7FVInk0NX
JNbSSER/xwjWGZqqvvaMTMcCbv9SllNbt37KQ70WZ3sG5yEtJ4F2Mr+kM9QkcGWTVxhen9vkIV6C
Fxw91o9zEeA8JeRrrOkBiWtUyetIqTkgLd7byTreGMtRqEtep2vKp3NKI+e+nXQy3uRI6E6QJrh8
mAc4MHTLrTWK2Sur0Ga2yH+IObIiAZxF2uSbnZyXZW0rdNaByqyEU4vjV9ed/+GpASQbJGdN89iU
L8mQHE2XdKS5rgECCtIy14BP6Kovw37l8sA7YmZbnXvKY5v47x82uan7UqgFJxCtgyCPlsMDHFWP
Kmu4jEJxmWq4rrju0hHZZ53wpIMhDdR+3WJyqmSH2nLwn5VmfpJ2rp5x+pMmkSNEHNvK1Ng6NO47
wMeNaA7H1vEpMzjp3tKsd12J7SIx7ch7p9SyDuPRk/S2wBNUcR9y7kzkgJYaHp96vs+cG49SjH4M
AhCPEqLa4BC1vrQ9Ctldv9fR7xsq185EBSebZBU4134dLfL0Rgd94nWGjebnokQ+Ev1uzty1hPqK
91Ai85CAs4leXTw0qBNG15ZzYzmfvfIYo8P2D7/S9PCTAYJXkGt6UNqLJC/ce3UlbccySLdU+kV4
h7zc/fyFfP7C+Nock5PfKqGhQC6SD1qJsjkIS9m/DsC8lhbmOTjcXJ7lubN48t2nCDbqKw2FZl0+
dIBc0AZCmhkbQ4SzLw9z9pb42vFTDkHhyKoP78w6BH2+VqvbHIKMr0S2j9uwqo6Jh78fQmOmzqPN
HLQpbcANJNmCjSAfIivbKJ3xoWrVa9zhKiHlOBfH1b0ToJhdFj4PCSex0VYPlyC5keACfN/p1Vr0
lKNuxpvKS25DsK4DO9wnSWhqP154crQrovK6qMtrDA6WjoeEq65taJDbrunbPnbEqbLp8uE2i8p9
KdE0USu7FiMKsJoCHutHU8tXRo/kVdfBcO6fOwfZwuRVxMgwh4UdBHau9PAvP9tRgTvXl035OVTQ
icJgV5T1Kg3n7rxzVaqTHEKftAh5kGN+lnIbyBra8+GV1tbbwc9WEocV0bJD0at2iJx+RxEQj7aZ
T3b2VXs6/ORyiIhvoWpp8kFNb3P3h5Amd7r+2mTJJnRfRbfdDL5stxqrCnSpCbSdG91Y+B2ZaCJn
HkrhhoodSrzSopwTBDt8GGxdDndarW+w9kHeG3N09JYv7++zG+0rHdHlSeJVyYZE8bvGCdkpAPHg
iT6oH11z7VCi+mdDjZH8JJ0tODINzzTviLWVQatCQurI42HTGeGc8ur35gxJuayYVLgQ1MPp6e+h
KiNMGskIhUOwq3YIFYNK1jb1Ttz+/xnnfw80Wb46xsKa21qBoo2vTiCv/LB/SaS5Yf5waP5OVv8e
Z7J2AFLV3Kewd0jLDwXgh9+9C6Fqy5G30WPTLkM8V/T7yED4DwX0osPsWsM+4FgGKbBKfd2rUBNC
Ljs5z3amk9zgh9x0nEqnlnw79zaZHN5f/txnKoN//+ZpOakufLpIKn4nPWa4aO7rj6bl3WTmjYGX
vCN9Oi6mRjBygvi37ye2J+Yg3LyZAH6Gn/33zxgvkpNtp5uRGRkJUuTo09kijKh0g3rJ6PNaXmPI
bmP29TCXmX6/nP4ec5InhU4ZC2rH54qqYT2Ut6aFcgUOHJdX+Axb/+9hJrmPZDitYySpQq6dP8vL
EX7vP+UbR11U+sbd++BooJ9XCNMvzTXS47Zvu7Z8K1zN7s/vd//fv2SScjjYrKMF78eHIBJWINZM
GWX5Fv5GS34o5ksj7hC4UK7wCF+E8psG11mMrWXYYIWQ0lOQUaK2imUUKzYv+l5CQ9hBgjoq7irl
RquwBOQGQofej+b2x/cA+Pcvn2QtWa0IUlSb0WEw0LiThZUaPPny/VDPrdHcRpy+VoRQFPs6L5SD
ftPY2S5eBTbkp7F3A7pgmRwRy93Gc5Hwe/7y1/Smr/go1zCMixrlELtgiouYiwaps7Ve06tx7/os
tTPIrOS6bBb1ocxu3LDvN/lwlUjvbSDs6jGxFfHLTT1s6rLXyzv4TBufn0cah0iwDstdnRzOoUMK
yzMJ1HnWbgRstJe5WSKs+RwZt0Js3eRsCDhdS1Cwlf7Stebm8g8Y9+W3uHoy/uSglrlkZaYpRYdM
xBHLb1bVaO9WOQetEh8KKL2e5a0vD/m91PH3lCeHVqta34osOTqI0W1XewuzV2fiwtnoczKpyWF0
QysU6kJz73LlNdcfNCfAfmqGKDM3i8mxgZaPqn2oRAfBgjVWuYtKFGe+zdmt+zUNbZLPZaKg67HF
NIxy3/kYU1c/5eZVyqOlGH2Kvbatu2qm1Tg35CRvMJSiS12Hb2M69a6GVJLKWBem8cZUHhrlaER3
UiXOfK0ztZq/NsQf8aiTC6oo0h7UNfdkUEBcz/cBnvFN3S1aL9lWqn9VtIXtBiib1o+Xd+LM5v/z
tD4ZOO31QNTCSDiYbQii+NCBxY2VH0Na2WnyJlozN/EZ8urfEx331Ml4iSkFJchtVvfGu+b9BEUD
8fFVcdftImxSF+WNsMS+5qG81l8o+1l7TEghxc1Vcc6Ujf7+HZOgo8iZZubwVbg2G3sUelCqhUCV
ChKFne3DWYOOmbPy57F3Mm+tCgcxCdlVPXzDINjl4jCzh85nAidnZRJUxAr0b+kQRxP8bIfmNgss
PIFqCD+NC4MXIhkAPPmtN6ttXxZLreYVGwVrs9XtRNynzl4JMFLruuvC75EiTkaTwmUKj1TU3gMM
Xi9vvNmfO4lQfmuimlsKA8hiHa3rSsH004B9WVXJJgVjpwXi3hHqBzFTvZvUTGpb6MPXosl/p1aG
8HIvbOLKW+cdfdC4RWcrrYoj0qmbzASI4IrJNWUhqh+49SzlzJvpCczEV20S+3QlDat2XGy1VlC7
uY3+dCC9mW86E4umz1mqgr3vOuPVBBuuwbe3bl8DtOnKBq7b8Gm4rzJZ/+UPMxMRpu+mGvRy2wsN
uXKN+l8A/MkwsSLWIcwVdJF6LK3myBzfXDJEXNlPUoDpC9Ts1BRYtu7eOU8RrzWUGkgdryBeSZt+
beyjLaSXhwirvpky2cxX1CfRaKh4CtWD4t5ZHXbU2nFAH8+x5vCQcys6jTW5TB875BJTpVdMD1FQ
hupU4HcWgEEV3ts5QuHcrCYJTZSjXVwGrKaaDXhb1ksVfGSk+bvLG2Vuc07iTYkMd5p4Q3SQ2mCF
V6zYiOgOqDQ/nwo64lhMlfkwEzXOJ9BfQU6fRI3Ug0NmxH106LSf+fBY/w9p17EkOY4sv4hm1CSu
lCkqK0u3uNCqFbUE9dc/Z+7uFBvDJubtWh/LrCMBBhyBEO4hhMCDBHS9D4lan8v4sxZUHgoCN33L
RKLuDKqjPiF+1lecZrNlfTtx463cvIL0vKQKWkzxWQtRcgSM3EFU+xCO4qmfXmWVEwht1FR+OyLs
ywEiMjXEFsTsWozNXQGynlw8TVF1KoreKSh6Ostv0QiqIvLa9b27/6V5u86+ICoIPg4d5F0eVF/x
0nN9AZfGNTj0bmChke5oOMkxet23yfEug8mqJF2TEGFx4uQYYyhEP+ag7hC5lDp/WBoKjroELgPl
FiisvqIQpFlSGWN2hXTBAOWlGhJtDpQQ36Sn1pVsECKeKWiuOKHzcgT/7jsfVhngiSCfW08qwi4V
40Bdf5lkRLOQ/ks5wewf3ObDEIM9cZ+RTtZaLK+5QLzcUlsZjN6DD/3Is2CCEx6gLowBqKR96CQd
9r/hH3D9wzqDRMg85V0SYXOpG/jGWbpT3fxUQBkFFMvA9R5C5cfxlceltZ0pUz7MMsjUQHgk0juY
VfpzQw4QDTiZEXGK6CuaSrrwRUQtJpI/h9WjIBDocfZuWTUW7SHwDF7PHKO4ierOmIKvkPSWzPZq
SEMDXpT3QClOZcqjdNnooFjO9sfvZUDNMGKaYqYd0f8R0qvRF8PrQltrwfbqha7pTJj11BRvKqwu
8ficNdsn7cP68vfVCdD1ulYhQAoJVvSTFkiTSj4alXyeRN0f3jh/2WE7SPMpqeZpxH2RSW+BfIkm
SEg2R0Ga7VR8HKIfXR6cq15/2/fB7cvwwyrznFPBXzyg1Uy4VkZyoOGETGN1VLL6v4PIDzsMXplI
fklQuIWra1b6pp6Wcltuy0eQ5twv2R0d1COecdxfHHdPld+/XVZBwQD9CgjW5PAQVG961NsRmJ0V
zMYUmHSZpFNj0MeiKB85lpf17CDYLbxfeY0E+Wd1aLFekFq6JLY6P/dVC5xwJ/0snnnvNd5XZGAM
/U8JiH3xFRGdnRR18EHv7Ga1wrlleWYYvIp0CrjMYGYylaNQtBcRA0a01nmbtx0RfjgLA1AtpF8r
tGcIV/AX4K1F0N5peJmDgjN5n23zM/TtLyfjhMTtgbeTPEyWGbCZxDgV6my58D5PrmpnHrSqPAwl
BpDVAOExejQWzj6b11i6MbD9G8ixo+yowE1dEt5gBtTbAiR7Tqlt2JAdxACwPSBLnZ3oMbpHHHUh
X5ITLx/PQ1l2ql2SBZn0kKW7pm/JCzhI2ismlByoV8QQLLVMq0UK1EngXeAF4+kALvf5zmlRWBQi
GHuOOpyW2FQOKETYap8+/28nkp1JN+S5l9HPhJgi6K0y/gQ1eytqzul0AJvTKQogRgNtpBadj1+J
UPBcelnB3goZJKqk+d8RzYIH3b1y6EHwTI/zhT9noSzHY88WEz2RHIQxGVLa16khj/3cfBOhfY7E
nVsI+klu0QFkSlAHNC5RWHhCptu5Ojty1T5D5MSPxHyRRe7k1jJLEX2JGHvMIMNUS0455EcFlWFB
xxiiJ+a5bWaNm+AmDsaF0EDxY+V1ylqIYXzXyUluyImAHSEJdQ7JEedKVhi460C7nIATFp+yaZxC
fxvrzqfgSolJ6gfGpQqgWBsl7r4D8Ywy4DeoSRqaJnxUVIM7c86cbvYS7WsXTW7a6Oc2+JmNvDlY
nk0GCOcm6gktEPnM0kOcX2IwwIjDtZeewDYHaEDSMzC9/WXyQmKFAUA5iLQpogAiMVXuc+jdqC8E
w4ljdab5+1BjhA7kYwW4R5Q659hetnDPcZftWF2adQLJoS5bLk1gbK2qJ6JeOulB7HvO25QHdizr
F2SXQ6MNccOoPn3r79oX1FY9YreuaWk2FN6RWc0d8cwDWQ7OsVRgrVrOShfjcsnr710++W3AE6bh
XNEqE2dN0mBAFBxbKIMLiMaTD4oMMAfyMvIcx1QZOIsnsezl5bktAFbk+lvZTNasad/zPj/0eHKn
QmEVpODEHxtdf7gkDXSeoPHBIHiT/u4gVE8IJQJevRoo64iMuXMMITpJKFiykryK8VPXF/dl3pyE
Lj/mBb222bcBqcdmaUrLK0uuTw1NLc182z80m7u++l3MrscoWFF0eQtXzIyDhAtyUZIE4sCXfSub
x2Nlhdn0Qq9UMQxhpYfaSCFSywRjqli8zwGvZVDeDF9XppgrRCB60klVAVMepPneqFu6xlXxwPZ4
iGwQS6IUUN9Bls28omv1FJwFfgmC9xMYkA+TqK8HgQrXckJuA1lqCfSRPbx6iD9Bpt4SpyM4VTHl
e1Lm90rhtgjyvunyNVZgNEXIWSUx7FMXPFgvKbIsobv0C9CX/i20KztEX8T+B+b6N4P36tzEiRhh
2xtn+gWKaas6gsXdGZ66i/CUQhW2vqvQGUWhUMyTgeU5FwP7kSApKhrmhOscPYWiiKmO0emEF4lW
nEVudIH9fohZlA/yAOJyHR4rl/IezKLoyPAhUYnHNVIQ1hNi7ewM0UzFR3xv2f3k9xdoPTrCWX7U
Eqv8tL/n24H3h6uzmUMBNH5dR7Hnqo8JpmfFKxx6QQMg9QUX40E2maz8TvYam0Iv4PL/l4a+JfdX
9hlMkyByqUP5TLgq8s8s9kl9bsnn/TVuP2pWNhh8AmFsZVQaPm4GvRUfvYeo6EnnwPk+4undv0H/
xQa3ucuxunjr367zlVUWr+qpUzrIPOINPHutZ3xOfzXo6ZjP0wAmMqtx6bF4JD9Tj/eI27xmV4YZ
9FJAqNcp+gIdOkRF6dOk8+KHzXB+ZYEBJ200kTNZLKh+eV95IBH0invZWkCBNxu+XYtd2WKAaG6V
vG/MVsDjSLMpuYJdw1VrdWHbcyB9KRZvlHzXMfdf0c4qkfEPFR5H9+Z1v/oJDC7pWmCSVIGPgvvR
mrv7Bk2ZuvaQQXIpm39WGVpiuapz22nKlVEGkRq1NfMsh9H2e+makMg2kCNy6SsAIgXnqHZpXcGP
7idntNu36U6zYyfxs5/J6X91JwawOrE2q0mAH0NQENRTlT2DC5pzVpbF7JwVVuIi0yuazzlsyD7G
FR5NXwGxaoH8ZuwjwPJAP/yi/ZdT+b+hscnADyqYmBHrEFSE88EwT7Lo5SNneJG3NgZ9EqGMynma
hKuhz94kiEcKOYUCXhTPjjDn0FXmvA954cuN23V1d6umlokIG5YEkvS5cVC7aL3RMU/11+JafAse
TKeDVqJV3MdfWj/xx3/wCuccGZPBIIOQHBO7jXAVu1c8k8HpLICX7ATBWn9OGzAXoeeg4jbQbXb1
fpwZdixGJYNeiRFwKToGfoUR7xRXVwJWe95LhhMumAwodYYEBsQZOzyrYFMZv8Ugue7QkyhqJSde
2C5BrdbEgE80x4YSpFgTuLTRC1M4SuyhRGLXx7RCfQ2axQ491ZyuwFs6aO9AMuhT6BESNgOsgqXs
Bd0oIO6tTzUIQZQUV+fSkpjd16g9UGd0ZSf3iovm6P50KFwVs1yyp3vqucaEHl+ChRMYs4zIVBvD
Shqx9eIJ2rvDxTxiIM/NwLmKTqDB4mUmOXEwO0UCXvKg13NcP030TepCTJ2fO8K75LbdyTR1A1P7
BsR3fw+2a1IJhdFJuGD6b/XslSAmoeGbEL7tw+x2YPCXGTbHOY6zWhICMwaYbsuyt8DYvG/hD976
YYLB05wU0xyOeKIaUKqmwx2RdTtSorshfs7Vh0otXSma3kLtUtbXNO3QHRB7yAk4NOSA4HYix/j4
JQzstgNUmaC5KVyRWLVS7VNj/BhFNTtGaerHUAjoq9CTyhMNH1A9l3kR0jbof1hngj9piOKm0NE7
Mk3tXaQahT0r0H0AlW9wb4C0LasgIbuMeoHFX8aonFBCGSO6pGb6JVZDj1Ak+RP1oYxbzsnm/TAG
mFUxN5Q6ww8bpYca2zBS1J8CwRJqfIT2JQmSx32X2AyDTSIZmAFXZPOWrl1dRhKmkPQIAqFXeVQ8
pZ4h/AapTqhPqGLjq3zyiM07YGWPQS5ZljM0iclQMxEma9LDJzPC44Vgll5+NNu3QYPwu4CJpah5
2V/o5iFeGWYOsSEVXdibCoJi6aXuMluhz9JcYlqGc8Y4G8om70ID78cugJ0MrS19H7lRDymNovc6
6dMwP+0vavt9+LEqNmdXJJ2a1ATWem/KnRkzbSCimu6La/goQJYToueLOrg93KXfZ+hbfIWKiLP/
EzYRePULmIOsDmHTzyIcSFRrV0Fb+jQSJzZizkWrbT5qVnaYI1s2shjh+yG7pvwqIElSmD+7SbbJ
/NCOj7JQ3scmXh7JSVNeq/wrbuXMis3JS8HsUUj3fQJtE0KdIH9qyqtkXFRBc6Aa7tUqOgU0oGD/
s0m+lsGTJIlv09xaVEFFlBiguYdWd3XXILoeVHDSe52wVA0Wcm5QAU2SY2DmLtKHB8wC/4x0jI8W
o3Y2+/lBGSswvYOOQp+/5CJPXJLnZwxSTBiV09UG+94OIBEPIT4O9Zceeqtz6JYC4UTJ2zfHavuZ
NyWUOUXMiODcZp092XrhR3bqQge0s9Bkn72TXyCSssGTygvlNgFxZZcJ5YZa7OdEXJC6lM9qWR7j
ZaS6AVtGZBkmpGmhZvm/OTQT0Y1ZPk/qcoCFoPPRS+0mXeiVGS+Ft3yfv4VwuF8lycA/WWSu4rHQ
xFoeh/BBFCH+DALZhscjtXkyVxbYkymA5jzDj3/I58xK5icafRWS7/ubtfmQWNlgTiX4DrVgUAPE
LPMDacE6A4L+QbFEiP/Kw9IC/1KrnPYr3rIYxzfzoSGhgmXNxi8RtQNF+irEPBWuzdO1Whfj7iAY
on1WCUs/NtQHVIg5d5qtoFJZm+adMvbe/jZup1FW9hg3z6PELEZ9sVd1F7W6Q8/290Aw34vy+9gP
B6ODfDTeaQRjWWYhfpunWrSmSuJg+eZhW/0KxvXbpFfzxMTXVKPgvZRNR23QZYbLEnW3kxlDWhwi
yvsr5zkQEw8E0VSrWRiFD6EO7ug+PNTysUF5V4iIDZkHq8/og0Ke9o1uX5urhTLBwKTG+TQWNXqH
I2qrUJRvMfNpIVXkxbXuYzgzQE/ZBJ0xoxSg6TL6TSlejCo5qqHs0abPnFQD/ZJKDmV+V/e5E4+8
ISDOxty6h1aBmUaL0Chygpu9Io5EUuh9ma9x/NBKkOKib0lA0PRmHPY3ZutsGZi41UyNoAX4lvVa
GTV0VZzMoFSvSTS4eoNIsEbdURI5H33T3dd2GHcHEaAoynIcgkd+cKEsb4OW9ACRemi8Fac4snij
y7x1MY7dgY49yVEif5ASEeozMeZ0CieQW8752fpm62UxztylihBNE8y0mFAl2nsTQ80sPHfQ1On1
0Jvmwe56XrqXtzbGl6tQKUvS1Oq1M/ITGBXcsJ+PWllwIEreCsBWi2Ofp1FTRvksw85wghDtvf4u
eeRqfI9+gJy2fwhPBNWnMbifzEN0uAUDDi9nz1kp24iTtpJKxq5Sr6LyYsTqWRliECMGnIXyrDDX
Zj9pw0QrrFNSful5+rPow0+0yDiusplAXm8nc3OKlRBhqLaA3HUuP1FlOpCQHsayoG7az88huEum
qj8iqP2F2PV9En51PYZqe4w8NZi5xxyWU1XG3SiD7YwG3hhQtxWUwkYRGh19hRckFCzEwimZeUX8
ratx/cOZ+3esWhMKR/gKJjhq6uwiIf5sZnIvJwX6eSrO11j+NzZMWltbvtYKkbRuHEXQ02ObAvE4
D7FrTO/7mLehmGKCm+Ev0FMYMKJCqQ9aiQWpfvaAgnLmLHxd4QHibqDzlZ/rGD1uC+U/BHdCh0dj
xcNC9gWeFTJt5AJYCAW20pLd+RCjGXO2BR9selbMrT9xQIptoZFmdcrCGDuaZvpPSU+hAXjFLXzo
ZHeYQUnX/Ig0Tic77yMyEDW1gxmDVxQQJX4NwCGi0Ol/cxP21T2UNUF3Mg5tnIDdr1a0+9Cs3H1H
4QAD+9aO61Sf5hQfKtREJ8okZ1B/iWhN37eyeNuOw7M9MppgjGlTJUiQBNRDYQvSPecYrMCt2tv7
ljYJHlaOz/bJzMOgp2UMx0fyoLHkEwhEwDHjIgFXWtNn8zMqr6g/7BvloIfKoIfeluUYjvhQej9f
4vITPtx9BiDBe1ng3Rcct2OH0+NpLLNEgq0pHE6pIPhyjbG0/fXwbDDgEZfUnIiCPZSM5k4wQeuZ
8qhxN+du19+JiV6CSDAnZdmz1umdHo2NtY3yKnTb3XZ6HtKjYHnUTiKL2BGyZ5mF7KSaPI3GedDa
f/Vj8IqOvKPABjpRGVS0wYGuK5TKoajWYPhzDHnDdzwzDG4IZjTGioaFh+iL6vvgDNKY156nSvmH
c6AYN2Y4orCKyzON5KJWYEb15QldLdEXbKdD0NHSUi+wII3Br5tv+82HTeYcSGqjqMkMm4s2VNO6
Wmwpzny4qcv8kj2jcJfa376v3goVf8eWD6PLfq8u0zA3AlCZAfrJ8+hITttbOpqmnPDcQ0/7GIJa
RXDjp763/7N+cq/jJsKPAfv6BMpe/ce/uBx5/sT9BMwxUmIzD8cWvwyXg2LT+MaFcvsCqA4EVmCN
/j8oVm1fhR/7wRysUmzSRBNuHyF/lzWvg3herheOjPkP9aj4Kj1O7ec21aH0B30XJ7RlS3AkTm5t
28s/fgVzmPqmT2ZIKJHrBDZ2vSLuoKL5O8jc/a+/mcJDkv8vN2dOE5Xaakjq2x5nPXiLQSk23eIN
fZlSSl+1+QBxFcV0Gr/jvCs3yz0ftlVW/qeSu4gqDWyLp+alQEsKtIh9wdfPoccrCf4hoPrPOlU2
s6bkEeRCOthS/XB08DqJ7NJffEkTjxGaifiMBPuHWWUFgca5mrVmOVeGuRCego5w5G3g8hz489FF
tPr70W3IJE3mcFvU3DjxbBVO6C6EgFp6gGCkJ/AD0+1I5GMfGYgyG6UfygQmqQt0R0HjRXWra+hK
T2jvsaFcFn9RD/xhEw4WqKzIjTzPcU6W7wcSrDv9NNzXdoT5Fh1KadbS2sinkv3DE+BjqQz8GFWE
0tcCBKIvn3LdUjwdzaQVpJ2d1u3dyWnsxkfG7W6p6PPAj+c9DAplcUZB/IX1Zj36aVQkJiRO/M09
EgzESFQtqlrH+kav6q0utpeO8hgd5RL1FkQPuXoam92i6xPPoA1RBby6cooQwR1cObM0za1bb+mN
SvEp45foqdG98gfoHnAiPV6HxD6mqmz2LNNoFuo99lSAMN/QE0/Goqv6FwdSOafyBnurC7Wr9blQ
UYUB1GAuqoKc74/CGQ9LI25NjgpEgw68S5zjLazkDKVpGdQGPuWEPDvRwMj1zFkUb+8YqDFA7SHn
FRZFXZpZo4POtnZ+zt1F6pyCqu6uMs/j5R+cwiWzsoNxN2BY72avRk0zw/BgI5aO3EUyoThkFvok
Y8XiE55u0pisfPR2Y64MKqRN4zy+3f8EcVhtT5mFdgRoXhvXGRmAzjedUbST1vo+27Mb4kXUZ5+W
Tko+7G3mpNc/hsEgPQ7HOVkQHp0zmFx2Rk8Vj+CoVUB4twx/9N0T/YEUW2Y1aKZZziyvz4UHE7fB
lNV+iKAOmyZ0b2KWWcPaa8BE6C4QaAT3/5Ld4ZpckGfvmzPIBE7/MBzI7ZvD2cKn/L75of4CE/2C
UOAlhloCOLwgqGahnypyeadp+7LRABCyahqqShjwjUhaZ+kSmCTHUbnDIOe1R9FcQgD2JOA57HWQ
cfqvAH9lk1nzKNBaHoqaXM2xwwB/hznSt/0zvAkSKwsM+JahNhdhA/CdNfmAlhoHQoj7FhZv/Nt3
+8uCxgZ0ZQNSfbQLLrkDrextDL3ZUkPPwdO+mU0sWplhqqQgnErrIlu2SoRuMogHs9ml2mHfCMcJ
NDZ+a+e41Ua1IteWWOgew7sIs7VOjHlDxB0QeIt8jOekHi8/sX3kV6tjkDZsdZMGS0TeoDtP+I4r
aqGAbBeYTe6bg+bPLvTTXfD8Wi00rzBEuL9w3u4yEV6gGdJoKlh3I79F6dUo72UejQTPxPL3FaTU
JJaFaA4UfMBLnT6QECzE2eztr2Pf3TVxcdaVESNTSzGTl31UGzdrGrsVOZRRPHdnYCKUMdvURIJy
DdocLFeXdphdMX2vEp5WOW8pDDZgmlBWIw3naqJRaqEpbTS4TVibHcjoWf036GkiAw96n4NHeYmw
qTtUP4Tvkb2E2BBBhxgKsUY3OXzBVLWgWYqN0iZeFr2/tK/vfzSOZ7Ahmo75XrmMcbQb6PxEBYoI
CbLuNSea4VlhAKSbodxsGnBxqLt0UeJTEaofesPJAvIQhI3KMjA0J+1yklVf+yy61Ne/QJ7GLY9w
E4QL2SvvDuFaZLCjT8YuIR0cZbDb0tIHJzxQf+EBWNQD7qOn9KH1uR3cy3+6g/q3H7U6aLNgKHlR
wCh1tQ6iOKAcibzKLfSzrroQapW91ufxZHBOBBukdYqG0sEIm6ZKjoaaeln8uO+JmxNIq/Nw+/tq
WSOpas2gMNF7owfZpTx3BsGVnOzWyg1YJL4eOUvcx9tR3uIYXFHFWqJmDcvRAEZoaGcHScNZHe8E
MIjSTYI8qosJSVbOoop+9BAdkCanK4eHKbcn9moPlUYbW+lf/ji44RnFYdMfTDsDPRGGRTCtBu45
6Ag7YPDx+jcR9CqIYflh9LJhOx56u3JXP6PLJKplBe6bWg8dtF/i0dfZfQi1i6yyhank3DzbVfEP
KL39fWUvytJ/p37AVgbtrdhW3doOv5qC1X6DlglYqPpH0zN+afZ0wEASFvzICyN4UHD7NKvfUEmT
0aCsBihoLMmLEqt5oXboLtEzRVreNSA2xE0mb7uVoSmmqkuyqS9/Xxkd0qRs5q4ycUFph2nwg0Tz
p4TXD73cRH//nB9WmJu9iJIRfXLA1YnmbpG+g4kJXA5ga3chaYWotnTADMYD820f+jDKHMqqicNQ
XFIXUX2pkSspSnSByk75RP0UA0+6Whzlq476/Jd/ZcN5Ydl2phaj5P/ZW+bITmYC7ePQgBNj1aQd
nlQxsOs6Ty1ZGhyaF5CRIfYs936ixC5SEHYmJHYnP6E6ee213N3Hx1v1dO8rMPFCH0KIQpEL86qa
nRt2uu6YxqxYUmCGJ20uRz/ORtmGPkKLpwwE6YJY7O2uHp4VEyJoWhtAubKJntOhOxaYqR06zUkp
Sit6ukgrgzG8+xRB4QXVyJdpzAZniiRopVFrkHqI5aiKRwiU9jISHg0x7h+zwYw8Q259GTJqUtR8
rWY/COqlYeLJKGRLUmTODmw6O9EUtC8a0KO5VehWzt4NdSbpS19URIhdiyeJln5C3va3eTtJvrKy
XBYrK0FTx+lgKso16TXH0DJ3qGe7RQ9R3Iu+Uc+WkhgQCczsuZFcEn3nmN9qzccYwH+8jp01Hkwo
FvVosUaV/nFu56OQlWjtbVI3EysrCEUrLc27SEA+RP1vKiAry2yQNqATti9x4DIB2Y1GOIo62rUr
3rnigAlLS6gZSaOlPcyoRmWXA0jiyeBgCtiPxTejuEvrL0LFTXBs3/Afu8rEadJQZhDQQQCqPI+e
6YcH3VZuE1pQMBGRV+ZT7GynXlfbyfhRXCbzMKKQdNXqi5jod0n5RZY+I8/sSIPwTSLfQgrWqjiy
dRofwQxrQeAQzGNvaZd5SXcxxeGgQgZo373+8Nj92AjmwihG2Zj1Ab8KAesdQlYoC/SOgso1JAUE
XFbRO/GJC51wBwJy9T8Z+d7ML672hblM6qIhA8Zr1GtAQ3dEPilRL037WRFeaAg0A0dfbsZWDsJ8
JRwteew4wQLPFZh7ZVZG2ayWEImCR9tqk9M8lLxDzFsjc3Wk4pDSbNnlRXY2+1F5wXFpJurfIYfO
5QXjLYi5F6gYVgq8G/cU2KYr+mRmXM7Y5ejvXD3s6HGXF4leZNgzaDi68SycZlG6lnHgmsEBo8EO
HSHI2sXHGKQI5Sy97zvt4hF71hlgMnqp60damlddozZJVDThnvOwOggjJ7/A2Ulz+awr6O+LOQrr
Eq6ZTbOTVaOjl7zzx9tJBoj6OhGNMQC8U1cAwSGxZoIHXIccl6lYylPgUcWW7BABaukNd9m96vHr
wH94JfwFAuzgMbhz9FIU4Z5opPITVNXrAcewbi8qDQ5yfe6bsyCXV0X/AsrNa6M1dlG/NVVrk3d0
f4KYAexriWlTJYNQVm5VzfgapPJh/6tv58E/gIIdVNb1Thzk4FYXUCBlGYPHs3FDSBAtHVGBHX7a
t8f7+AwuzUUsVEWFTTGlR1k91SjL7xvgBZQmgzxSOGh1lBVoMbDJNb+n0Bv2lxq8bgl+fSfZ5Ce/
z3D5P/fODoNEoYABKQXDaVc61aCj/6LngashpzRq0JqtS4ezxM2j+hE83b7p6gSBan3qa2jSIANj
fFb6E/hylcN4zm3F1z9X07G4F07wJlvn1VY3z9XK8PJ1V4aNKJAHUqoKkrigRkQv+3huT7IH2VOP
pyi7fXxWtpg7NCzKMjUiNA337SkTzpUGiiG5woRCZhkENdaqBgU6eljEY5E/kvBpyB4GRTjo7eNc
1O7cvUIYrMM8Yhx9TaTPmK3gxMmb33z1+xhPHuNJb8zFzzKQXAdNYIM0zc4wd67dGw2P5utWjvqb
h62sMV4dj0rSlDGi8ub7nNkFSAVkN0PZSH7IiEMMG4SA7pJjyL+Nhb3vbpuh5Mo049zpHAbBvITq
UJs8xKcQVPf/hOGa59TMBTvORhxqA7oLgxlvvvBeCE2Mn5zy6Wl/OZzvxmZNZG3qp2CS4MNiBPKu
wCfTbA/jYDVE8QWDmy7dfGp8bB+bNQnDLq2HSUZVAHrqVUzcvhA8aD/4yoCidvzTHL4VeO9IzcCB
iU2oXRlm7tlkioku13DQUlRPQ4bpMT4PHG9xzCFtlbbQ4hFuaZLezufHoH2haCgJSltvXvL0sSr9
zHjb/4C8s3DjtVqh0CylE6UQUr12UC1H0VZ3liENA3xR5UU+KuYzZiYhlI58Pv/BwfFSmTmHozZ3
Gm5L5ZppT2N7TpTOjvRPATpROYvkfT3m1LVTiBYBCW4av012eIBe8GU0rODQOUuhTA+tgcsxv/yX
OxjDcj9U0TxpbQ3EHZTEzuTJkaHfSwarDzCJB8K+ZOQgy3bw8eGi7JxNGs5hLGkZooFkshp0zgxG
G1lCAjHbsnQJfUdN43XEMGAtBfgZ4tWkaFWKeHTKnL1mh20KzKaOs7a0+GKlWt6AfuC/efWvFsqc
xUZWxig1cBaFgNgFlcG6kFj1xGGaWE7bzgdUmLBXVKks0mSB0ArD76AIabXBaXXeOO92Ini1mmU/
VwewU0povla3+CN6kO3grfmReeYRCHCM/d5G4KOiOBKElvYPuZK2n/2rX8DgTkTESe6XL5YoP6bk
oNdecTS82CX34WV8ioIHEn8yHm+EMGge4bEkc0CAnaJJugRsHgbWn1DQvIzUEtofWn6vz9/2QYDn
lwzY5FJT5cbSsyMOOTJ9mM5VDvsWeHk4dkKmlUFfkIKnDJkKkIUeans8GG5+rL3K1477tnirYS54
Wc1lTET8+5RBEdmlU8pBTc6HYUdjjLBq9Iziw5hADkxaDl+VLLaHnjfJy1kKOx6jClUmyxKWUsUm
xqULe1A5T9jtKMU0DFFSDZCVMK9xVWsISc0M4wDtU0TH5wC6GFWbPSL8xeA59fc/zTZwfFhj4CmW
jWoeUsg9Yu7HCaqLMruTkLr7RrY7T8mHFQaeIjMvqqkZF1+TvKXrJBgs0wmR2MAT4lt6NyNJmLgB
1uxoLwrE7HjXzXa08vEDGNzC62Ukg4zucyWnjh5EbtxLHroQjnGf2FR4rbqf5Vi5RpFwUh68/WXg
Si/0UjPAy301Ol8CrZKBqdys4ZxlnpHlcKxQeZQLKNmDP+KqF9opkAyvzcS7GIzR+5+RZ4YBJamJ
ZhPPT+WqFoJ/N5mXJIrd/80EE/vEeR1FA52Uaw860mZUfV37Mbett29luxS+8kcGkIKmzwsMBeLa
N89C+lgWb/IgPoNUBcTNjpChOUqc7KqL7yd9upNRxFGSZzTCDBNIUMBszvk125jyl3Oy9F5BoZBB
7FrsK+RNptfwa3QlT7Of3y3JKXDD00+85zzPIoMxYJQv1IhCbzWoHkaw2ahRyFnUdkT5sSYGV5pU
rsWqSDA7jUpZQmtbECpf7UqnNycnC6hDioLjnttXwIdJBmRKhHLoME/wUZMGRJyjZYavNeg5ZsIb
h/vDO+TD1LK/qwOHHGYmBXVKrhUJrFj3e/lH316m6k6MVIcmn+YktaC57VQKGjypbNegLcoMpPu7
yjHMs4amp30f2m7y/fBowuBML1Vz3YUAOM1CgkbGbFN8eol/opgafZc+kSe9sorDfJqc1k6vyCgr
oAwsLDPhZss5IEEYLMp0dQ6KpoOUb3luBNmugmdScp8PnEvybw2tJoLdtsG1pUESa3ZSV/oGIXrl
XGOYGU0Yo6u4DeaYJLtQwfHI2WyecQakMhNXsm4ABw3JIuMnNYa6G0RJ5xx1zJDXQLad1Vx9WQar
0iALy2DCSQIztBNEpltTaOlEllo9pESxx+wU19BMTke3AHtLaP7Q4ycZs62GwkHNrfNligRkyaJu
mihq/+700dQrEoWizVWfOkueRKtIBivUkZzDvbbvzltOtDbFOBHqckGDlB4qEuSTED6UCLbllBNn
bbwkDJS5ZQW0RLBF2IHIJqinCT3E8rVYGLI0kPfKwwH8Mxgmrd/EMDkJKrkTq8dkDlCsuGui97h7
zpvcUVqvwOtc/JTWI8e1/g6bv/8mBlhaNSjSpNXlqybfRaUGVWnZmbXE74e7vG/Bq/Fzf6M3vOt3
g8xH1Sdw/KJBQ0a9pHdUsF2VdnqC7OpP6i1lkvI5Uy1eK49MFp/9/bn6u1Xm+5IR6SnoIsePYwzl
uta01bS24g7lmC51p3E4DDP0EKfazqHCoweiTVNqyUl615TQNzbeM/MUG6dIeAVVu62LwNw0ssZJ
c+RSASFaCfyveytGOrEN9C+NSUGH0vqlCbQIJTst24MepF4ZRphh+2FWEZpuJMuQK08z0H9QIrmT
W+FA8dcBgvCSBUkMqxwSqxtrzEslsyX09VOikOe0uUjp7ERyZg/mQ6r8CqLKScXZG6Da04yC302G
11MkruvipLaahz4qP9D/j7QvW44b17b8IkaABMdXjjlLqVl6YViyTZDgPJNf34vujuMUK0+i7623
inDZSBDAxsbea8jPDZMhCNicq1hyzNmfYw5QSeayWt3HypkvYBw9sw04q8wqUpLBcCknz1aZP4wR
FOhg0cvNX6PEXEsmfjR3PuH8Z9P2TwUlePaYOzB2vKosHMOs/IFUj8bIDmMBeEOsHK1o+evpjrbG
QWsVZ6LRMWube2MYN51GnFn39FB1a618ayR1r4bjWdbqHVfJiSrVtoqhGE9bO2PMpjzzORxmpo64
kUnskcxbFZu3D11JmU8gljaov5tW/qwZ48EATwmQXzuFhwmFTkyu6HcqNR0yYUQWO4r00RLwIKz3
OAYMBh7Aegh60Qx3PNnYRxyibzG0K2hia7SCP9Pw2ltkm0YJCo/sjo3ZMdLnoNXLB8IMKFrxTV/M
ey2CgfKiXC3PbqFL7jiHntq8m/M9z4+VxAMavkvTpo7GI+87VxmoqzV8l8bTPZ3SfUPxWDGju6Zr
XJnsTBUiJum9xfGPzsNWM6CMnSlbUhlePXIXXo3buU5AOjZ1O40bCpIrqiLmCWKjA72T9Vcz/Axr
qAcq8W7Qc2+oqRM2hV+EWO8MtsFmBiG9/DAXuj1KcCnqTilEOrkMzyttX/EvfYxgblF6ZqJ4euF1
5D5nsV0BxhXO0hY2eQHMwe1ORiCLyqNRKE9NCr2cqN3nab2HsaOPJtI2YcZXqUb7iRcuL+/LYrDH
Bs4yUuVHBOJL1lcDiqdZYsMjcZm0rSH1R0Xi7qT/zs3oXEPGIxk+kyx6zWUK20YYYbCK+2hj+kY3
wD6r8pKx2Nbm8AAX5CfwX5w0b4M8hVwhVT1Lrx5rq3mos+RhAj/FNmeAvbCyRPUZ9H3UqHlEde40
0zRxyJgih6KeHlfbUqlP6qRiKczj0MGF2bhXlDPKhBtNr+40jW4qHj2y5INBzqYi8Fadn+T0AeLe
NgSmfHnoPyKq/OQZ2xhNLojfV6oq3yPb6o0UxknGGyJ3AO85YUA3oQtfJnCsfTg/+0JVletxFKKm
JtFUk6690eMef1RlpoIGTdZ9Qggng0OaZ5j2uJXthdQ0+armyeA1NVtiBZB09Oi74AYR/YbVlRWh
NoFXrrXcIGEQzl6SO+X9JJ2yEiobcCmBRfLO2iV2O9pZdG+yQxmIhK+WIf55nfz9DKtLrNE1MmhR
MkEXpd9nebc3QpHM4D+Tn2Vd/w6xurH6Se4p7Zr43EAoODXUbZ/L3gR9LakTvU6vuHN8H2uVX05N
PGfpGKHtppc7I+ldOT/EBkQ/88Qv1ZexRYVVJi7SMKdDBt8ykGaw72257RyifwxV5IQg+CiViT4p
clOQNE1+nAwwfuPSb1C1bCC1krTD+fZW+GfW9v13Lzvl4lVURJ1ZLpJrd5YK3CieQFz9DTXR24MI
1nptOG5ohSUzs4zPqCPaig55XZHc7PUc7D9Lra8exywNNdCFDAVQ/MLOhwzhMbHlJDuNdWqHVemh
OCvIRQVfbu0uLkVxPDclznHS5/cZzbcpgKdaJ0CvX4FQf1sgffVChkkTdF87qtylB+1LYU69bQCM
AYIaLZjJ1naKS15FtV9F/+dz6fuoqwBR6gqgqlwa7xK8FeLpOI+gvA5QDn6l/MSRrujRWxtbPjW7
bhsnMLWdaiW2l1cNlG1SSNvH7W94X0SBacY7A/8/upl5rWZ2p0elbVYA2CgK2KQSS94buX7IwBx2
+qTGHjdaxc7V6GkmhCHnUwBVr3XZiyBEkur9B9ybcYzQd4onP+tDLx4Kj47JcepxqQMhJ3fpu5ap
+9BI3dnINjnEgzSwVcelgthxl4bFJrZKd5icrIcgwgCXxtDyUFoJxnIM4OngyE3j6Pq0oTNczdrP
sU0PZp8EMtHsokGyWYHxx4wj1VotYLT18h5/LyS+FANTMGfPoTQ6aUIdC8pIWfErnr/SFLh3Yti9
1kMWNLa19EtpWjcEYogUexhI25EBz5XhMWwkZzQniPyavoIwQnDyofvmEjl04UDshlD6LNrHOpI2
g/xDbj+yCh1Gxnx9ijyG9l+avKQj86c+cgjyPUUpvGQmy4J4NcWsUV0nr2MBgjZz4ABFYEUgPWi6
Yhvtm5oeuPG7YrmHdC0wasvJKhSzkDscaumYaz/LVMez2bDRD2fnCFR5PNUB/HYgAmHz6KWcRz/T
keXok8sNGemv5A1G7WV57YxlBMf0fQKzgwgQrwIaQZUGfA/9WUpAjhsSbnqIEKqVQ7HLDSlzpG5j
oVST4j9nii2RR0CHHGr9QAzN4dpW6g2bZYadololZbsCpoYz9K8ytbXLKLEnWA9Ikl9HT5QUbhGO
rhW/1Rz4WooOJSSL9MExQDpJxncLetTTyD3SUyfmx9E6zLLuxMSfpk1BC7dlmWdyBZgD1Y6bGjtX
xetDCxS52krFGbanwQQWKKyeXZZ8cbkN5jbyFwpekitOLPXYhPlGZXdqZ7rtrLs0pwEv3jKo22iQ
9gwbvqdZhynGntI80OlnXcK8JNrFc+XHODTYr44RonmRcteqThPxCL64NiWOnHZuahIX5VCWo3li
Wfdlbt4bJtL9QgoSCacK32iEbDxT7xX8/TgZXKs/V/Qp5/dS9SvGG4lAtgOuDaCikCCloXs7/F9/
sIJopmkW3GlVfRVN5maeaiMHO4odcmhCaQfuxb+k2oGEGBQsClcJXWsrb//lqKsMI6oqOuXEGqHz
gKIfbLLi3QI6zTejA5AeuGiedM+C24NevYcuZrpKOZLcGNpa0jpYbOLssZ88eTJ7aIHL0zZDBW8M
Y8EsRVfrapL1rEPgNcH9nSN3y9IXyRKVaIU30GpOcySnFhw9ujsL5blhHLdSl5/mClxkMnS/ugaW
rFUaOaluwnaAI5hNAZnkYzjh6shDkar71Zvp4guvEq3YqEuSMtz0HFD5HhY1VvHO88gtebbn48vt
5bx6x18MtsqOWmhV9rqqs3OZpm45SrZODkrydHuQK/hzXLZ/RzGWRthFDpai4D2wP2tI7mUA5cbR
I/reGrRn2EbDnf2d6DNkxZ9l6zSrscPTD22edoNWgvDxMRNvjnAnsM8wmf7HDYHvP2yVVYXTSHUK
pPFdhMull6A0Me2N0djWuMJHSdpPqirCLP6z6bcMaamWbGlENtc6v1AYzNW21aa7kby06fAQ9ijc
6cRPB+NJLqUgHZNNmp1II4B8LCv5j+fIxbirTV5rpG6hfMbOarBkWKgvgOL+/8FT/QNovTXQ6rGp
jRatIcQ03c1G83tSatewEClg3Dfz0gWg2y+j2Db6RyZHe9rAd4LAXR5Gd8esmX4M0tAfIvZSjMQm
ehXZ+gj0N9Vkuy3waMjOU2G84sEQu1bxKrePVi3pNiiqrROXUetBQ1t6ruLIVUBTkyXyQ+JK4rUW
iDvgl/TOFFofg9afycQPg6Y6sm460JhGzQCc65E7VSbbcYHnIjhe5VC45hjCnKlwkgmlk27Y9eO7
Jj+ydnK74osm0O5C0So1cNtb8kZOoRQd4WXL/ay9X9TxDULvm7pFCta53fi7BPCagp6lWa0jI7mb
DNUNJag3oMBAmbRPWqi99WzHI5SwFctR+MM4to6K+57CNzRNK6+bTFdbNErYQ1N0bg4HZmb4nWH6
SdOgqzPD01W2uxLjSW8tjo1kvejkXKktHAIsF6rIDiGSC41iuxzw09NPXS+DUp0czke/CmNfK8eH
BAXLMTLsdqJoLdJgaO8HGYpX7c+8Q3Mm0hxV+6XK78WceiyCTkNaujHkTBkUUrrpDn0Hjze6nzbP
ja44il44tB5sLVHccIK9SSd5+rNh/pBL4oGZ4oQZnBsG7szLB5yYN5x18rrI8MbpxlRRxYOxKHSc
Cc19K0SrqAqho1RAuT8Ar9aNtNwr5sKLTdBa23s29zb0u+0wfFeT0euKzMmj2GXSjxx1Pr3HV4LQ
r6EmPp3PkZLblQ6ZlwRVbTCSDNbc81Z601WUTkkK/xcLXuAQ7ZtE19qVbh3iACh2pqHrCjWN1bNn
LKQKbrZ4MqIQWdtzaQOa7TV26kbnqXOZK5/GRXqFqE77S0R9vv6Yvxh8la8YRR5NYVjH50UEfIE+
QFtdQeXzcTqNe/2PcR7fdgdYP2whv/UcnrLPRZg3s3vVNWtBEL7e87j4NasrfsCzqS8UVEqGXXzq
3zqvOC0udxnSp9KEzlocLChDdSNtRdnMH3zkP4LVxdCrqJjpCp+sqmdYBUAvfja/IDvCbXOrbFlr
q3ZuyyBLE8i8cdeAYrqyo/e/1U38yH3k1YLU6mqmc/FbVoGT4kmaqAp+iznD/giFhJZtbl/E1wuB
F0OscgsZJVwWx318jirj1Ey1oxQQBgnLfQjSIU/fwuG94Durto5aIQKdXME3fN/xq1xDDVXGcs5x
MURe3ezyreohTgRDaUuG02t22IEw3ULlLXUK7/bEr2atf+e9pjI1CeukTkKhbASwGkuOTshLnQeE
oUcwHKAfIfCSutL5/jbXNV5qiHALQiLi/x4wvo+9qLKt18Q1t9wB8W+XnBAevRg67WQTOjWwRUkA
E1uRee/V9O5i3sr3xKudx6lqDGwpHklOLb+H5XujChJ04VzXkazKin7AvYVgwk+dne2VIIZ2SeyY
v6tdBjMkiOXWkJ2THVw+BWwlbAXBGydKDIf+I/Zx4zybq8AGt+2mGWM2QVNq8bLlO3jZckhPko31
v8FvfV/kVdxSjVBTWwgdYOK9G2+a5xg8JdOvj6LI8EeQ5da0VmHKKgZ4hcloTfbgsaoOVDz3eF/f
KxvRzbD8Q7cGWsWgvm3mWl96oBLECmvOt0V9KnTdq1NLVPe7NhTUSA0FKbaOgsIq947iKjFrpoJ3
dY5P5Za6VVBvkOJkzmJbiP2BDmdrp0Ldj6uP9cuBV4eiLKNJy5JKPms2OmLDZEeb4lwEauJNEMP2
iDv+Ajs+DwzBM+jqO/Ny4NVB0Yt0APeOy7hslltXg2+4fg8JF2jswtQuyANF9NhYprJezssRV8eB
mXPWttOAHRoNmzgujtVIdkwBE4yBraNErqkeYx2aW9oGBnv2nIsC77U77fIHrI5Im+SqXi6LzPCu
jFRXyTvBrXkFtG9AofvvPlqdjSHBkyBjpYxTKPv00DgQKHgovcGF/MmvYdMIsJNXQ8zleKsjMlbE
MtocUwqfZR8CKzvdlU7cmeDsWTyKFHiEm3V1Y7dKB52+OV9mB6NaYBKgcVI4LHShcPIbhVGkvI60
hQz47Qvz6mV9OcvVZQ2sd4aWQyGf0bNZNivfcy8LlJ9D4n6hBYx7GjgmsxAG1WvP1ItxtVWpIKoB
Ze5TTT5HdQxrH+Lk9fxhJZCoItsSVfi0gMlAH/0WTHdZtBsHRVsFIzjWNopEqXxu3T8Jsa/kDwOq
jwaQlir0yGdnAam1QKK0qQ/P+U5wiYpig7YKSlyyRhMt6yU2yFDATXzW+yR/iLGvZI/7c7SrYl/I
pRMdnnWvdkD7MJWlbHmFoBIjLdLGOwhvOmgyobwOxW0R6PlaJna5vquIpADYI9MxwzyVI80KV9c7
N6b502weVAVdFGPwby/tn4LKraVdhSDNVIdc7hADS6B3M7PymOFxC6YulfQyl9VzFT7V5WTHEJ/q
1Lc0RyF6qo9WTQ9lTzeUTV4SbXsDEuUjau4go5uD6iep4uZG7wxKHeSoLtz+zVfz9MuvtIppEasT
EMqwG4w5vm8m60eTAdkAY6ocNVdmm1ZRwuSNDQ7JpWNUfADuIwgAV/iu38KqtgpzHeTw4mn5CYua
gYpcalB8lXvKgBrETqnsxDVOM96o0B1zmnZfw+yy3LamZxmeKfgcopiwioE52PNSV8U4nNwE8Erf
cnTUW1Rhs/QhMdkJjmFeItQiupY7q2g9UlnTkOetLSwmrdSnoVRQMAM6q4/fl/5Oov3PIcn4zBej
rFaaN1XJiITdyYonxFv0NCaHyL91ZUSVFPq71vvtrXV9XS8GXK1rzNJu1NVwOfFDasuH5hht5m2Z
Qwgk9fUBsttLxBk/+tFOvepu2qcB5DcFK3o1Lbj4EasVJd1IDbXDtx35R2f8aNLz7VmK1m7ZURcF
5xrqhioAGOxMActrN32OuwQaebcHuVo8uFi79V1VjigNaZq85P/Zj/zQ7AxXDSRfP+Zby4e/rWdu
tSPMfoJoqybgSqLSZet+vUOiuVEebv8YwRddX2CzajblBD/hc50+V+RNzQfBbK/fUH/X7B83VAOd
hGEZYbmh0Ac2PkcbrVwnurd23V3NcVmIoESCZVzfTn2dUK5mS826RfG3eZTqnxRGp7e/3PWE7mJi
qysJr5DK6mtslgb+flIzeQqgg1AdDdrh1YrJZ0L3PH4lCtmlWgfz6Zfb41+hL34LAdr6gjKauNLi
edlGgze8oKvbP0KFmXV2tJOcwY/vZa8+83v60p6zO33z77/zKgiNY9aUvJvYecJbIG25UwN5IZci
EvHVJOviQ69CT824qZctJlolGfzUTLvP0k3NNpIBi5nq+fZnvZpoXAy2CjEmm7Qo1CL5nM6FO0tA
sqrlBmJQHjh/dkS+Jo0KXrSi3boKOqY2hM1AcUCKpnQtaUd1aCpNgueHYJA10ii2OtpohYFsRqau
zAcAg7lbNK+3P96y4P/Imf5+vDXayExqoipL/CwNuBRYJjJ94nVWbBdVcHskQdxag4wMo4C6mj5i
6/XvEqvAuBaxt0RzWb26K0JkuTCxLL3Z7qmKSlRWun0FLGDci0KJYIevcQBc6yjNkpCdpWH0+ahB
MDs8aSPe271u61Gzg7apOUQOLn0oXuX5nnad0/alh/acq0yaPcvlXZ8nguUUbZrlzy+uw0lqyipb
yoBV8WtMn3hKbJWI2D6iC0JfRRGe93IVTtg0IMhN9uwOAd0DCu6Rx0X9QJWgt/YvL4g/KK+LiWUc
oEdTQkSR5dHGnQfQ+EMP7PPtPXo1/7w4DatQEvGQZJgcqqimCXYSPHljwM05GvMnqXviSm13RiHI
kES3kr6KJnRO6rg21eW67d3ZXewA2o3mJScg5zeWgKn/x+nwxoFfd+hJwWnJORIyyKF75aFNnRI5
THbs3vkm9fmx3OuPUjB6IVoi5esX3my76CgH6UlzdAgzRa68XWq/4QPYDsc0KDb/agWM1fOctKMc
ljkuKLgj+LBH2C413Voosiw4J2uVQp5SYORV5Btjki30OIfjElYAWLg9G9Harnt/cZ2xKU1xUqLB
XSqfRWA+sdf4QHwUVD5E1WNBUDJW+Y2Z8qrlI27CShrs3ICGJfrLhYKWufrcEOHGFUR0YxVsKuDs
q5kj3ibbwptQk4ON86bdpL+XGgpYI1tRSeF6jezv+TRWgWcYOa/TDOENKMZAhYtng4fxT9UeXOrl
QfYankggIqtef6JfDLp89YvQ08aDTuqJLR0eMIFO8p4H+l2zBRVhI+riCG4wYxV/VG5MpabhjhwJ
c9sKNJnsQU56D7wswc4UPWmMVdSRE12aIobnqPIB/o/LnOZZcnpHf0LtNkVnGJInud29VdvFHhX1
EBL0vnFPt9VvSF2dCtHSin7PunHXAbc56RF+z7QD4jy266fJk99mF2XQoHpQn+UNdHZgFrs0DTo3
2RjIW73ukGebeqfsRSfpj2LJjTC5buspTZeO8fwnDqmpbX39ics7JOvG5wyVbXlrvgyBtikCyeEH
9a2EsG5vT9sRdgLc1jf9id8vreRhPx/rj0XdXxBYljh46/cp3zflkIb4XslSTdC/pLw+SxL1lAia
b49tEcBB1bbI2YSKVQgAuWDoZRPeGnqVZiW0hkJ9tbyiPH5KAiWgCNQLjnuEtCH85W3rqCC8RUJT
XUHQXrf85jQMtT5C0NYXUsLcgyFWeFL4Ipjf8uluzW8V1gBoKka+LP3oT16GIAOAABh0gewxgAJm
AVpLcOTNVUiDnN5oFgCBnzNILRbN6Ewkd0z9h94IWkSietBan9BIoxDsNgRPJZj90LM2JfryRcCd
zu9REYKIldNuKhfMR28xRS4D+V9OdRXdora1moxg49TQEW3UEwVhr9L3SS+iM4i+6Sq2dVpdRiZc
ru60ebSj+pFKrW2ONCCh8jgmE1y2tLYEmis3N0byFua9XaDBoZh+xUYXdgFuhXibmgClAHCfwN/V
IIbTZT/5AraFsmLdmn7E3juWuaVZgAfQ2VZ/B4VUtwcKu20lN5sNN6mB7amkhQrnV4BiTZq8mRrd
kVQZvUjqlwaMBaOHYvwpRRI4AdDA7J8XJmadmDYU9h1GY5CcuZ0BgBuOP2ewrrsw8m5vd8GhWqs/
oAqZd3OJZyY1U3B13KRIHf4/14f6VviwVlldNI6J1DAMMtH3UC5BRwXBQnq/PRNBOmKtQqIMx2NI
9+Ek6cqe1Z8NExbGBPvqH5RtbmpmFRM8Qr5GF4zgymZuvVnSj0WjfvQ0WABYW2GsF01s+fOLBKTM
ZF6oGg5u6w8ewVENXd3tN9AZcFRf3Wj3IglM0YCrCAj8TK2OEt4IM4gw6tD7UBIUXGCiIVZhD6ZM
fV0CK3xm2ZKAoxgl/a/Q3hdV27VKg460DVBBpMNwjbFzSsGFLB6qwTwX0ugnEz1lBrNLdXRRQt6S
PP2kg2FbWWbrqSlKt5Zu5o1LxVrFPhkslA7rmKDJMvvVQ5Z6KMRXuMb2lrcwB6wXC4rYQES7g12e
h1fcrgKk0vUvrqo6hIFlmE6tFtWSh3mexzw5p+BbRJaXDLFgTa94aC/H/O8Qq0WdCpnDXTCD+wYF
hZcNr7Kiy3aRmE9lSfchmCxclYDwhCSLlB4qM99ppHQ7VFBYI53qDuqpY+qmUuUWKhKp2XA0dqdn
fgbmUDxpn7fjxfXX0t9fu8rrkUgMfGqxPSgQeHBAs5vuR9eAUdJ9UUoF3+Z66Pg72Gr9M9qps8Kj
5AwSsBvLG1oNG4meqz4U7LTlbvvnRvs70OruQyU0xoVTQ6K3Wmh1IBrJ7Guu7qkV70JyX7YfqSIJ
7pCrsP+LhV9Lm8aZojGC5AIk3OolfijvYX4D7ePYsY54xCz7G68It/lU4C4Y5bbQp2kJ7Tcm/afw
fhEhTVklDHd+ch5qYBh0OG0Byd3arT351Gt/iZyWr9+Z//nGfzKti+FGWhatZUB1OWS/m6y4T+bn
pige/9X2XNthxHMb0rlVICUNA8Mh/gh7iFUS4GR/TIagnn09o/87n9UFY5VGZE0NhmIU70DI5ocR
rIOML2g3UABhE0Em+l+qIn/HW4UiWQkTlUvNsl0W+ZwMgsL93vCWxUo/RIslOOZ/ENIXixVxEpI5
w+TMRZ2Hn2l118a5X9YbJr3cXrL/Up/4O7FVSGF6PuDhiBir2eZ58TfuSgD42h3qE078pm44ntR7
UYv1j1Tird2/ii3SRImSdO2iyl1vjQ0MqEwPDfwEpsDPpWnXj0y7myuvH+6hrXKMjyoe9/0LWr8B
QZf9k3zWHQiFcDQCDv1DD12A8epf1ruZQWLDHtAWFv1i0flZxSgthANMovTznQS/KH160uaPXhXJ
JF3F3V8EpbXGaz1MGu8qxPdRsexaZYo9K/khtTa8Kc6qUkF055mz9zm8T4dPjU7Hqulcjasuy1CB
BREy7URpAAAFtyPVWvFVN8qxKKokOU/Gm1aWwdCN2ynMDnNf78wwBbmzCGaSbdiEJqTF35pEdwq0
DjgEXaSm8PjQwz0+3cCGxw2NaSGDgLdrBGAq7pk6gkU6ObOMAlw5BaOBSJjUePo8DGyjtC1IpDWo
s+G2jCAMluv3DSRaab5X49rpZNMF+dlRco5EBN4lIYSrSjqjkdHtOPgabLyT53utkTYLb7TpEmIP
c74F8NiOVd2Wo+ou5DJI0/Lvacg21ESWmgBjpGjbYjbPuRr+tsZDFFq7lGXbVo3OoEcH6EjapCig
B9JuWhJtR73ySs3YM5BH9foM9057KB+kfp+mYGd36GswtFc+hwptYgIfhQ7Dz9ZRD89F9ZqUwJbD
aKHPD5FRPwwN87Ih32eyepf36iGExEs4B5JVeFmr2V093ZcW5OBY7yYc1KAEZiFQpynLO7V/bkfJ
q1pgqYddTTQQXxq0xCx7QhwZf+rFGUET2PZPQ5tstcixRrVnSZYPXfYjL3VvTjUfOc+Q0CctidyU
EOQzlaNAZXhWiWsRqIrA3lINn+S2AFt8jxRU1+SDQr8g6d/ZXONbDVKlJs+cgoMeRdlPmcfPvcHc
aKAPaRp75Vjv59ywaS98cgiCJl2dUKXqVXjJ4ISCKrKlzJsP+Yyx7MoJXWCkPMh6zD+gVaX0TnEn
giYLMtW1mOoc9XE1lYjYcrODvDfe1rF7O1Bfh4r9zVTXkORMKyWZlcN8Z2QQDeIBFK+3aCQb9lxF
vyUiB1w/ZmiNpzN8TsHcrk3QqsssgNSMlyXGBkA6r0R4sDQ0uzrqzE3oW8lLApixDImiGELSnPaC
X60Kgoe6pEEXV1ktm1Etl2Z8JnN/NNNhR5sy2U5D540TeN+pCnpZp7QH1AYBHwO2ISl2pAtBpb5L
kQ7R8lHKZ0eXo8PApkDP7kYTRV1N2rVJ7BQQLSEaVFKMd1Kf5eQsEWzaOtb9djR3LI19FaXNpmYp
ApD6Ky9haFKhhDSoHifVSVPpCbEjyKcysEi9kfA6nj9qKnjFiD4B/f4JLMmYmlTu5LOabCQGAjbC
eC0sRl+vrv7nHldXCdFQ6xFkwfChF30/5UWDPHH9Cu9PpJXATBrOcgSynwsgbintsgQFI8F7ASpw
gptitdih3qiylU0zbAkyD/IyUALTviA+bW20uO4c02A/1aIbnDCEm02vwkipazsZV7oW6G3l5v2h
ig6N2UDRoHEo7xxrsUYc8dLWQaDvqR2BhsPmZ5rXoBWmrko1RHWoGOqjO8+ZbaHcVOQaGB61p+hI
CcLHPgSVn0/2CNWInh3H5N7KIXNYNW6d/Exg7qV1PpVbJwUHxZJ/yl0MtcDHuQP9cIxdpX/MjNyb
8XM1dXLHAcenV3YasL6qbu0lHZ1yyAFDG9dP67c8a6Bptqv5K4QWXX1WQfz/XPQIaiCESLylSe5P
kGWr42PGfNbClcKosZlPlOTbeqYeBL9gxUV9zrmTULCOcwmKSwM2axHkyHHVzrf6ycn5tE3kCuaD
oU2NbQfJgLkwnGHAvTQfkvGRw8InjF97uOCBBZ7FQU1/k/Somq0zo5InWT+GIXWYlLj6SP28nT3J
Gu6qCFYZSJ8yC/FF6US7Q/Cc/NO+uIgEDYETZB4ig17apERzC+A1oarZ+7AoXOhsCjhHzfSTQq6R
2MKOmOC5RVfHwyhApWYdnlvpttJtyKlAvMxGCuAULp7R4DoJpit4n9AlKFzMlqqVjiXCe6siJuBE
UTAX/FCNmss0sonRtW0LEfpGmD2uahlmrce8mZYQMJ56Fxf/KXHhgvWovKs4NU64YSfqLIbhwpO/
hLAb6fyfDv7FbCFypvZjiBC33L3Wm/6y+Ea39uh0DGD8MlAebl+Gor20ej6MaUlDatbLaxbONm3m
Dxnox6W+b2qR9OJVAuhFTv7nhruYW941liwtY1WeAdTbC90qO4ir7JMKOIMaqId+soHH0/3obdiL
KmD/BbfyN6yv1pQaNSdcx5ddGLi66aZf4Bt74Ak/ILtrT+NzDbRz8K++rrp6EurFEBJWoSbWAWmP
Y7Mlc21PEUzAm9T/d0OtFpLJDZzcIoYqSNK6XAbMN0J0tiiOhwg0fuUaNgmAkLJFNNCa1yDUXoEl
HaResGfUp05t3LHPIXQkhE9cKWZ9G2Z1B+Z9IQ3piGHQZDSD+ET9qoWZIewWHNUOvww5QCNBld2l
/w+NIzQWBHAZ0Q9YzurFfoVMEbQiLKjfKqw855bsKcgXkzp3tRGuqUWx09ldzEXCIEv8XEWAb9Ne
xdcxT7s+5h25y+HTmocJXF9/3d4q10AN34ZYhdTBnCEDlcEAhfB0U6VwBC0+GzXeDllvN9Y+SX61
0yHqIG4pQumJJrc6hJVWRLoC8dK7OFIDnhV+C57D7dldy52+zW516FhKsjJdfEJ6P9qkoBQ9QewS
hPZDagNoD2h2sltKkTCz2Uwba1sOggvrGu3+2w9YHUVi4MnW9SY5w7HDgaorMqwQsvh4m0MrNSLd
Pooij4aL+Fb6ZuSQOkBXTK0qt5Yzu7WoW6fzSS4TSE5aPpsBHJoOc8XsRbcrBxsERLggrMsN5IgE
3+5aDevbT189/YwEpoBwZ16Kc9Q3/OacP0Zg8Hr/r80lA1Bop79EJVxBQFmjXSPTYnW7GPLIEqpC
b2X5W+Fvt3fF8s1vnKo11FWaSROTAVY4YarsykY5F9NbntQBfAXckbVBBz/x2yPKV67W/0Pady3H
jXPdPhGrQDDfMnWS1ApWvGHJsgUGMGc+/b+oqjNqY3oa35m5s8tVRgPc2Nhh7bVOz1LEvDJaQ4px
mJZj50PR95fmp1CrGbOVl9ItdwWYt6CUA/G0/3qagttKx4KAiAenOaqvo343GIaXy3q6sr0JTiqH
yldRrSKo0NYIFKi8Wou67RItQLtacp3OVCP+OEbBWbVRN5h1D5fRTwn4x4BJnJGDsZ06YPZCiWXw
AYmdCA5KtSjkYswSPr/8PQD8Y1kvU/d22TJkhyc4qALdTsUwYkikZRgpL82A2JNf2q/OzP3LK8ku
luCJ6owilKQoOGrsPYKGi2EUWwXcLpdXkTk8EcRakV5pgKEE9LDmW3Dwg7C6iKHCXCdgfGhB+2Jj
mlO1iRd30PBTMIJYV8tdO8V+6oC5tUexwHzQ0zngKmhbo9tivO6qJ8UAMSK7SmoSTNrBBIkDqK7/
2wGJgNiEFSSfVs/To1RKS3M7m9xNWBxcPqFzoS+M2MCc0DpoRr4m/09CiWqBErtZdgS+AJLM5GbG
vQSFWxTCJ/h9CF5r1Z2aFfFxzTSX33FPJpN9DtT2x08QYBhdXxq8gXnjJyCnBvQEdL1PSKFv58wd
75Mg8tfBlPY+w58sj4TDPdiXfMw++knlmonrfBpQ0rBBlLK2qWWJz/lb/n1AQrBXRzWlsY5fNyvO
rgObblltcwg5gAQokpZ4zl+L78UED6nW5uQQtCyPcfmqL3dzXbm0kLTVziGu/jhvwUWSGHBV0wEN
QHpFmxAqJCjU3KpuCbQc2h2gz9yPPzAt/+AsrrEBNQBKw6BBGGS4lfPO5nuvgvtsao1kM+Ttj/lc
b0mOySK936aYi6jTWHKZ/sEPfK8lOM9h0eyujCIVQq1LiOILuDKmLfuNFPaF7T+gkm17BgYzdpDG
CFaAsHFEc/O5fQYa7Ifkwp0poP1x+oKPRdvUqlQUnu6czDqUaQWbr3wFUtblWPuRo0DCAlyezUeR
/5Ss/NVa+nuo8X0KgtNVIjab9hjToz7mFGi+6r4pmxxkrOwmK8trNs1ZaFmgKStKS7tLivRpisaH
TIvBg7eoiqdPIK+MHrMl+1FNM0Vttp42baSC/tWOwCvjgMksYfXLYED/ka10tS3LA70Z+kCBeAYE
A+4iY/GVNHHnrDlGJArqntte7qibhX9gCO5mzPJnoi6Rx4d229MZ9WLMpAIJP4FerHL2ECj10+G5
wniqjgK3WWznDiSljTtkzyPkRrLPZdxDSeGG6gc7Hu4zMkF+Bt2aHNNe5X2RvS3tBzBtZaG6sYmh
LJh1xJUrVnzmQA+rWu1a7Dnn1LXn+4EVKCii9+KAQbSDwq8SbSxQVDB93HSs9GpeQeYDHRxNDXny
VC5IcGfsRckHMPKqm5S3VxMC+6wDXm8Akrk6sEjdaPwwEustBndtpRR3Qw4cXdIyzPjaVlBn/TZa
+2BMuQcS8YU0mzLfG/QhAZGYrkcBJdYebZZjhVln1lcuq37OzU5HKTSi83U0pfc22MXnyHKrzHBX
NF8xAaFXRZ7dHR3zWWJUq/u7ZFNCXD6zvKOqw0Bv/WB8GKG6zT20szgGbhpUoWUR5D+kAX+ZsAjp
IL3OMU7v2LjIc9D9SpgLLhpgzkB2VzyVO+ahTvTMiCRiXj3ihU2KQI5oBNodVVXnaJqDa2cH04wl
kYrE8YvYDTDWmVpZM+c4JSMalHlgJQPC/3Jz+XPJNiK8LxYURnhXjxgaUBDzmKmXj7IkU+LWv9ia
TgKKaG6ZOieoEozFQz9yKMyDbZHvytSUhS6ylYQHRLXHsc8Mi99FSxMqU41SfnOdg+XZJK+RArnv
4gmYywjNr7bVvBojUo2quFYaY8i9B+9W+x+tRHhkIrbwpLZBblaXt0u9H9qPyx9Ptl/x5VCcuTaq
lhyjKQ/Q5+IxMLk7i8mg9DJbFJ4J0Ia2lZNGQOr3IN9Lj1X9K05//7e9CG7D1LrWSBxEVZmVHDID
RFLddV0eJi4D9UgsXoRbmF0fZwlatSiugp+aAtUT7dRNueves9e1T8Y9mV1Kjk/EUpTUduZ0QBti
wcMYmWQ7UtR0gBi4fILnOLlOAwlt9cwnF63UeqYDqGcf7ZLfZn15AKfUzpnjPVQcIa3SbMY03SRV
6+Nr/v8PAf+xtOBGYgUIDU7gRrQE9OotyDtnxOvg1768RdlJrt/2ZIeEVqVCWrjdTv/UQARPron+
eHkJ2YMiNnEWzPWZEzH5XQl+ccssdrOjPxQx4BuYOiimexNEriyCEA0qY/MIknkbdOskA6mrAsJ5
Vaakeo4QxyYAwpoUcr4EGgB/7jlWIzWaOfYM8RJI/wBWrdxYNzoocUAAtLjxXv8Xun0QLztZUvia
kNdhsd2Z4FxjIB+yQgM8gabfgr+quldv1gYacOQhC2VjZect+GRh4fs6tE6SRgM+U98UP3L064a9
s7EPiZT051yL5Y8trpZ2YklODGyX0X2dqvmZHdaeWe1bm/IXyDVdX4btk9mt8BDUEYQybAXXo16u
ATntEPliRENiuDLHJrwGfMHELG+xCNmnumd6PFyZU8lR2xh7mGvmAd7jXV5Tti/hYaihwAIENJQy
MsM+OADxZgs5sFhShDp/Bb5LEiLKp291rmQL3h+T61uzfdRVtOBpTYPSyf0xg0iWFbkYcocweuXn
UR/Udenr7PXyZmVpsoj3YZPCI1xEgvmG/D1/Ip/lk7lffCesgcuG+bSQ2rpVN7q/JsnpNvnIHmTh
7nqgF+JOEQ9kLgPlejUnICdANE2rbbP8HOOfCiA+QxbUUeVf3rMkwhCRPJzPJZ1jktxF0PHS6O+6
ujetYwywzeV1JIakCx6HA+RfgD6aHHXyFum31PzVJJKpri86mEtnJziXYoyN0mhwPxzQLFQJSnjd
tG1bAnELfoxMhXltjs5ymv/QAcIMuqj1kHf6A1BrtLlv5z0on1yDvNBEB6LooE4pGLkbF0+RQhFF
OjVYpxSv6BXI030msNClwESm89mz2jXBRlOlTwk4jByr3DfVLRjJ9wzKHIvKAfHL5jtHUb0lBxEs
tXyl7a60Yds17Wa0fs1gKrAgs5I6D5bxwMvHy2cvq/iJze44XvIKUi8o/+y6nQkBGFDoMA/zHu7K
D2S8o77VfYINAoiJfktniYlJ3JYu+EZ7STDUxtbyh6p7vWkiA5fNGpwDSZyGJ2JzWytqA4odoJjK
J7QysgJQmYWS58F6Rd331Ul6oIf2qr7BQdzUcdd4ql4G0GIPWNa8s2V4zkwgotVMsnVZoVMX/KdZ
qiCSr1Dx0hdlH9t6OCzMjQBy60vmxvyumUNlhmhdjeG64VjXyJ92CZjVQRij9reds9fwrxN9JkW7
2i2PH9OmDG3+kc+Ra+fOlo4rX/gAKrKkcAKA5HaEPNgdWLyN7WUrkt1gIX6vi8wyjBlapE6V+toE
MuFUDWnZShzFPzSE/8r3RYqrPB1ZkscLElb0VqzUcScNrIBO5g0aJAp2Cr8eyI8xHaHgKFn6K6m/
4EBEMIGCYx+rEumWdlzCJt7M7QcishajmN4IqtKtvkuu6Efya1VtADWb1bj5KzhjQVYWXD7r9SW/
9EOEkFA1+2g0W/SZjHkKRyAqjZ56rLNB2Fzth3ySvPLnw7Lv91dkveIxhHU7G1dUg8csQF7Qjf5c
3zU2Ddo8LJMymNKHJMkkoAaZYzIEj613Dpr/zVcfgICT/yGlrvECscoYon2Oh6j7BdqLxeR3fIuR
LV9GdSo75tXkT2LEuSMas3LU3i0QNnUlelIYRctIemX2xlOeyjovZx3hd/D7xTxwspwdt3XTOwim
ZjABW7q2G1VZQeLsJT1ZQvA3zOKYiNewRM4mP4P6wqFAm+uycZ4NUU7WEBxBEUdlCWU4elSAXS/n
xu90IN1BVJqzn4pJghwkDZdXlBycmNFHFgBAEIigR4v02zrhftd/XF7hrCV870nM4KG7mkIqi9rH
GmoRTNOCpfpIugKz1rqPB1+CHT4f754sJzyJSmUgmEdI9MXksbKGa89rJ950MSSzj/fG7vLuZOcn
JA5LmdiYCFoNj2pXUKTfNcnn5RUkdvc1GXRi2gQiG6zua1QmoC088GyHSbhNJ9c7Xw/mb47x5OBE
2yvntEDt/QsTonl97bEaLMGrwieYAybfMN263QHEEsqLPLKPJmYHqdLlpTWhrjRAGM6l4GOAYqBb
XnVP69A1C2WtbMlXE1OBEvOzS6Nj+gCytW4evTsyCLvE6MXYH3hL8JFZMAuVgH+Pzb6m9MD+kMBQ
kUnW/6q28/3txBRgaSJLbTScX0dLDP3cRSB6W5aXy4YoO7T1308MMU76PFtQYzn2o4p3JDSKfHN5
BakdCK8GpvhIPxbYBwATPkUezlBgzIADXIE0SahJ0przGLKTcxOcRdqMxsLYbKNmMoEeh/KnaAyU
MWyvVwoahCKeAtTcXkc7jr2hqgUieU9mi+ejspMfIbgQo+wTqlTmumk1nG/QRg2jUNtrQSwlj5J9
QuENI0Zhqfn6TEaqeW3bynUKle/L3/Acyc9pdUgX/MhoRK1t5qsDtsvrPk2ToChiYNU52DeIBX0S
QLtpDymcwjUXxdMS6EUpldsYIAS9S/rJbeM8XDBzYPYsZNouMVVPpZWbrkTNURG0UJnW9LnaGVn0
pkhxhefzne/PIQbJRj4oE5lwRp2f3FjTAZNKHkLV8SYBv3+DiSDN1bUrvd8wNOXklNrS9QUAR6rP
uZIDG3o37qcXeMMKPEm7VeXZCMwP/WhcZztnHx0SeWS8FgouvAAiJ6w+2EY9q/1yJOXvRkFypKPV
m2yjhvJgoQx/GWvLpSmYvRlBym/Z4+JyytZmaWpgOAFi9N3cUehQ1qPrxOA4ZwqEplruFXXvxWyr
T8t7olUhBLbcqbinGPMYZuIpSJ/BBNsM6k2TPE7tD94lLjSNTDclxW/VcTDTa2JGEiOCg9r6C+gc
7IhCtT2qXUCuPcfW7ozxehzZlaNkHgHlAiho/AZDK/qySpxjtA4GlUb8gVRdUJsRRhm4tek1nrt1
H0ON/kMByYsZvVQsC4Z6caso2U8YhUnBrhhrk6d0bwOIAulihoX6NGcy5mhZUVXMEyDWEHEywAsY
LhCkYB5Rt1Bai0Pksz7x5wKpUP0suaprrnPpgwsePbImukwlnvwEtDBApoTzk7lZWbBiH3LriYlB
KEyCJbfMI1geMzRv3VvyXx9jkTGXJ/M4zhEysgaTwrziXvNf30dD8PN1RCHWscbVvUO8ATw9VW2H
eiRLESTuVWRZZ6k5sKnU7aPFgYIZek8Zflz+ZLLHwhA8eDfTpbFUhaPe5LyU+2jXh9ktaKj/F08k
yUYMwZODjV5VqI2OggLZtz30nd4Sd9mVG9PvXzDDUT0BqhcwH2JrR1mWLjlJESqsIRLIE8NA7RRE
PN3neskvH6RsAcHLogycxm2h2scyagNapD4I4f3LS5zvhn2/JCIy2FSSyBojWF1c4m6hP+Ou5JAr
h5pjvpAQJQ7mZ+GdLBiUBPKiBLed9g34THUAg7X9AIqCih3yHmqUjiQelCQmIj3ukDlEmSi+kbXc
mNV7xB71RZd8Jlk0YQoR4cQY6ZQcbnEAUZvu5ftoCNRDtAN7/0O+hwSXr22GJ4z6YVIrOpAtSNuv
6Y2huNNrfpTN+cjeZpEU16CVoUZ6QY5GdW2AP6y1XtEuLrOXcrq2y18DMUMjhvwjP9qZAzqiz3mw
AoMC8RdPqgul6O1lE5OkGSJjbqWxSrWYTo9aO7qToflV/F7ld1SDAjbkBi8vdo7S4zSyM0XfUw51
O0ME+mtiFp3Nzl3hSdZmLW/HGBuWbI6u/9+F50nEG/OF2plG4Os0jIpDS7J5LPTiEFVgRLCqwwSd
kyZlFiBm8S+KIVDGcwucCKPXReW+ZaC3bWNXa4xdURl+vqp88h5olti+UvvIzy1og1MOuBti4W3R
1qAtAOWCueztfJHkNeern9+eQMQfV0kKxB9kswC0AgTc8eJbBDi2AqXxAOZSgnjBX+4nz9Y8g7to
TAOCq9ZehqkuufqYxPOJ7LvmTAzUKZDzrMz/fes6oVaB49L2u2AJRnNXvTGpQoQssRO5eOsSdOMj
rclRTYYrsrx3821nPObqI5T80C3qXJJjLjD/xEQDuAoVyMv2ROJKZPteo9+T9FVrQIPPNNShhk4J
ouZIJhmlmsQhitS8CS1nY8kRTlnaL1rd22is5vnL5Ut4fg3IDdsONW3dFvwhkDATm9bJKsKuleWe
l4fKlGTF/+DlvtcQoqWuQK9joni3NORAdu5janqJQQuxTqiC+PyFvzttaHiVl8hpntaY4u93/ntt
IRl2lDK36ayjozUA0BlF1077zNn1BMCrhpQEQszBQmRuVLpjwbMZVgLCluUr5xv8ufo0MEEPim64
kzAlb2sNyvE1F13KPJS+Keef6+8dC1FW3g7xkGtoExsu2ZONvWHMXRXsgDsdPtGiAsVsaO34tSzE
+ofw5K+FRVZI4GgXqBKtFBwPU7iCZHVvFWoFMtl1Zq++mkBdcmC+LDyRriuEXh04AQdjNa/GH6Dh
tHgD9XnqghTT9LPdrOyrBNqSyyN6wRI/rEnOWqSPHO2OkDwl/K5NAEhS9dtOB+GJmgG3PEXFS28q
QWfRyR8iAKlBYXMNDk8vQQ0IKWGgWc4LB78dH26UAiP4ubIzoeM0ZW2gt/Xklku2M5eDTpersb9p
Debm+uAqSw1aGM24V1XuL52egCcB81M2f+UNxNiid8NMZYGn5BKJHJbtrOb2OAPpwMFrakc2RJ5/
t9HVlLJDXOlXwwgChCbGWA7SyqhXED28OfEYzrnxTHIzpF170+cdR34NWujMkjhiVfbzVk994om5
pZicDTAAsu9e1JfM8TC7HA9Qw5u20Mk+2r2nAR9uuMpng9bU/2CC5+Omb9MXvKhTFW1TDQhd+W64
0r36OtsWD2uure6ZNwXUTYN0Yz+nkmER6c4Fz9rEjeFYjK6lPvKV5GtQxzzcOz+jHb3V7uYrc0u3
1e8cYnye7HVSZcYvuFal0ioDOKe1wE/35udy1R1zsP5XTyunQ7y39ivxwL8a+FG/T1rwrGNrJqBF
jMlRGaxNzn535iGfalfBEALGZCWGTyWvoyP4Ut5jJCsBOyJEK7odAdPBiDIKRseDZLvSV9NbsJ/d
R6FyHb2MO8gCAW/ldq+Yiv4pczXn+69/bdwg6+TKiZGr2mAVY4KfsoZ8KCihhwfmrtg1Is/yoh/J
FVydn4dx5lPV64mrFrJrdvkwDCL42YWkZCYljG0l7k9aV8dMPaqW+7WiNGJCxm+AapNVs7/wZP/8
gBtkrTmd7HtoudLSqLKPXI8920kOM5meRquEjjsnCqJtpXEdaOvcDGppbXVtmjzeQA4TKVsU6RDB
QaHQmp6NBsGwOUP4SknZG2uWbdnt4nJVmgcT86Q790mBdEeP3bm7QxOn4BQjMzeWdpfh1AEfgvB6
s9yRKv85x8XD0APhZX12WXWlOLJR9LMHbRJdI6ZKbVvkoDVU2hfgLBuOrdX7dHzOJsWj2u5y4Hc2
fD1ZRLhIA9Em1g1Rf1QAdVFLRMhKGV5e4h+i9P93WTHD+Oe3oyxx4jhHKGJfr+2QGC2IEPVbeEQT
rDtQeP5v3sEgwksQlykaPpMKbFFm7pIiC0vzVwK+Iyj4eTqTDa79Q/Hse3+C288A9VF5p0EwvQ2z
pTp23QBC/SYFBkbxKqrcYyYLkoz9IRucQ21pweXzPaetjQT6e33B/ZfToJc24eQ49ZDmm6HbM7QA
vx1H2DqzEi/Jf0X1VQnuOKXfqqgaafVbN1p+1qabEtiN4TYmjsd76OA2ozvb6s8xT54MfpPZMiTC
PyT7379VeC0mCxxn9sAgEQHhQg3yXgaY8RqOEcf+o3V+9MO0SxvNXSzlUOePA77d5cM6e6lOzkqw
9zzN+IKABDjqFlKtemh2QM/IfKRsEeG9yMlIS6gqJHdmq+6bHhNszRVNK8l3l52lOBbsgLE8MzH2
jWeJbYeHtWoFQpqbVfTGuTUkj+Dl2Mb4ugQnDpgQJZ371e3PS+VPWRE0BXNtelsAvWfNL5e/0j9U
Nv4yk6+tn6zW2FXrDCNcBtk3u3G/yozMiwsRpfnpSwnHB/pxh+7C5EfHCJ0sj/40ZPnq+TbG928Q
3JbCNatI1uq+enQ+1NxrIbiLMSUU+b1icZuNLHOSWM1XK+dkz1GimrOWwWsZbX5tsh6A9OsYgMHL
RyvzVl951Mky+IqpadbKciw0Mxgi3LVm2vMC3SF79jBNiWGw/L1Z0n1VG5hw62TlPpkhCd4KLE55
mqxhehusUqY/LJCqtKGGvHitFQXJbWQD8Qqpc1nhT5IhGl/p+snOB9VRkPqvAwZvGJa3G1f/TA7q
VgkgqxQHpHTbH403u+Xz5RM/R7J76p+/YrqTdQ270Kq50Pidqo5lCK5pAEoZ2UFBxxtcQ2lCQpir
RDct2PXMTNu0r6a1s6qn1jC2Vg3bBnezBk1hbVL2rIHGHrd8vmwX64b06U1XZ/tsORRJAgiU6S9R
cls00ztnrYce2EYB7ctQmFdp2W7LsdwihvJncn95i2ejiG+v+pWgnOywcxoFA7r4pjrULsoRXdj5
7j+tIM6U0k6tlC5e3Y/joFyzUXEFL69wOX00xPnRWGd6A3HPNcgfrtpNvkl27Y5upYUZyVmJU6Qz
hoaVYnUrY+WhHsJBYpYhIEJZ6impV/mbMAllcDKJaxEJwTUdkk31avkL+VyavcnfmQz0cnYJw3Qc
3dTA7EWFN69OLfBD1BMeozZ1Y/0R9USQh0mbX2dP73sZEVg4d7wcxhHVpdFrrsy95oNVApcHyU+5
00Br68qRNLIlhYQnNTJixSCCPqbmLsKgbIsS2mXTW13e35Kbk03RPwPkobabeB5hElW3X/TM5eNn
xVCrTz8uryP5Rl/Y95NrSuKyrjKCVF0tGWgnCxcVUaDWJbNBZx38yW7W8zxZpSHwdqzBKmzZ1SAO
ZbxzrSKGURTgP5MstsZrl45u3fLJYnGSq0qmIQZqLcMrVMfvFX7MZj0cMZ1hFVOQU12SMp3PZ05y
JsHUR6SduqaYPcrY1a6e/OlHCmjDqi0GmmYQsGTyau4aa/xtm38tCXqRP7e5pL3ZVl3dA1HGtuBY
g2QW9BWn4GuWfivLn85a/MlqgsWbbZvqCnMg2Iz2YjndzPPnZUOULSAYfJuxslSrZDjSDOrQUK9i
pSq5U+dDyJNNCOEbemPKnNYwQ/1a613gJMen5Qos2yE4zA/kIS9RBw/K3Xg1/oiDKEi9/5ZaO2IW
qkJMxQJSHrdtcFxlvKqN35dP8Xx/4WSLgvETaI11FimANuBBpz91JNDG/Up+C+hRtmnoZ2qpQT6D
UqOJXEX/xdgTyH7dvnzrF8e7/GNkn1QI6+JSzWOjaPpjb5MAWr1ebklCgK9G16VLsDqek7u+5GM5
tW3VA/jAUc0nqAVpNmilx4eOJZs8h1Nb5gyiWklp3Juqmt1Su1ddK0l+aPGzAcRbtjzxfJtr6PCi
2tP9oiAHWSbLd7ZQ7NKzbRMuTgXlhXbxe/W1mNBH5JlXDrnL1aPavDhd5rK4+bGeIukOevq4OAgj
58lraea1qr64gCi6LWQ3Spu6On0c0/rWgmoOxXxQoz9ToHcKhslEG9KXaRtvopYdIEt5PcflvWpE
LzkI6GnUeU28U2kLNhNgOdC5SUAF0XSHKYNiEwKg0byqxtmf0X0ugbACF1ZADePh8hc9n1+emJeQ
K0f10vbEYMOxe0EnZ9tu0MbY86clSAMF8BzJamefjZPVBK+aJQwhCiKjI2j26ubGVp0WlPlF74PD
kPuK6Wx6PdnPNH5FxRmllWXX2D/T+r5UkABmeDbRU6s0z4kWyRNzftbm+5eJeXalWBNHXE6PCcbP
y6HwOauvB1C7qLXqWzkGuerUT23zhzHZicSNnX3fTtYWXDHJeTvHkdUfLdrfRPM+Qg5M+o+c7Zsu
uuayCEFyi7+evpMrxuclTlHRX+c2auQcxHWq8PJ3PhvrnGxo/QUnK5hzlE69AeE+OnQboidbZkRu
6dSHQRaHnI12TlYSvOMS6Z1BF7xiaQUx9+xXxkPSqxK3d779cbKK4PcGo9CSWMPLbA30PeuIX0L+
Qwe7Q14XQFvAreggluiC3v5ITCsE+6af5pZLnKeG/0qlTTrZpgUfqSZL3xim0iMGAgYVLPw9uumD
Mku2LVtGcA20HSxwxuBxtfrOm3vyOetqGNfs5bKxyMxR8AmQ/yKLMeBRQUTi2hYqTcPr5RUkGxHz
yg5DkubUtT0YGw86UFVgDmROs7m8yPmuzbeRiLmlqSbdmKIxewR5c/+pfy5+9ISRObSOgOrq3GwD
GuSg2ud9oNvQzJXFc5I7J6acY8+yrLewvKaBVt58nlhoFuDZkjmr87C6k31qf17uJG7MNh80BAEo
2Y100/QPU7wBfWP5puRh/5ht6AO/AeEyEFSgYJ+gbaQ+guq+/ZWDhwqNNcWHHq20e3QeBX3yuwSn
MyS9NasZvKi+0UEPAHDUeL9qIeoAnqQtOkTroQeXP7rEdr+aiieODloDOc8hlHDUIj0koDYjSuNf
XuI8Zd7JvgTnYxdxgbRRxWAfpO2TufU61F7s4YeVgvdkTv1EGQO2MK/CmJXT24HGga3V3mv+4DAn
JFCusdMyKNH2aQoQC7Y/nVYJa97eOynbNnm1eE1hBAyju5d/uCSFcr4M6eRw4sRJp9hCCrV2rCuw
ND6V1+vnGALnU4E2ZiDTAZB9DcFhVR1r8jLHw0YmCpxsBWGT8PKeZJ5E8FXVMC9Fb2aQWstATEfB
IAC8WaxKVjkbD0AzVrMNTdeJ2H1N8nHmrT0iFqFgwtPvywyUwGPlD2rvdi2EeBVd8q3OntzJivTP
Oz21E3cSY6BH3m+H7CU2ZZna2YM7WUBwGlCXV5qknVEQVh4mxgOeNW4Ty2gzZKus2zyxuNEsaNfU
azZWvtbTLsmIGxm55KzO2/XJXtZfcbKKQg3MJ5drhaU2IKoTg8Nwuk8LwzVHJ6DdcsXwkDXTMeO6
nySPfTcjJKhkE/ln/f3JrxDcAqYRlslZKzA2Ld2S96nr8IAuUBTvueRpky0lxBtIx9JxBqzvqOaj
28XIe/h8IHN/o6eZZCnp4Yp32LDnpuTAALB2cRlFSclqo13N3kf7g+dt4LD3on0vu3u7KDzePsVj
9Pgv7vjJwQp3PB0xdgxGF/s4VdCWMt4qTJiR4fPyIufzru9VxHxjGDOddD1uXJmAQXPiONPCaxHD
lfVTFaENZhtg+B2fyh6Cc+pto8g62utH+1uiDTlWSzeITTURIZ0Y7WjFNmaD2wj4ilrx1Bti/Jo0
5nFV+hSspasLi4kgZkexed3EOT36edZsVFv1prRyVcgKZaBS6LvrxBw3kodT/eIpuLSqkFdNFFKx
dtHax8xUDtQavHYdBikUZdj2UOlyVQ38pi1dOt8xai2MFgBByvGrpo3SQVHnn92Ykb2SOMB5KRg4
U2Johtdg9IQoOwrSANq6yQhyZGCDZ29OtZ2hO15qOs0uNUsTcIDaLam1N63ut23Gpj+pfWgMHfha
QfabWoD52Xn2TCEoCIFZ+lqZRuNbKZo3IG+EKmoaQajU6urrecnzbZoPlbcYfADzyLKzx35x5yJe
gq7or4p5OWRRV7uNOj/3KYI+e4CuQaQY2o8+riHSmOYmuv62dSCmFthKWYZGijG1BKjR2NkwfYcL
vgN/0wSM4lBvHAx7Hg0KcGPaqD+bZX5oTYR4nQLosINANjGCvAcjrOlgnxBTKIG1ye/7qdqUSnrs
ABLE6whGaK0AZcUMzeQui8LcgnYalIX7ZmeD9hgRy7TlOlsCEjsRNKg4REwHv5rszdI1G0aGHYSM
tmYEJs7aaSNIphk2ai6q7SpdddObEwTnILe9mfLW8AF5vrL7eF+CQ2hUkiDWtF9pTiBUb7dPJiYb
xq5y8wlwJu4Zie6nRe+BZiYFP1B5rUfGNgchUNIWLwp/1Xh2uwxj67aa4XXU3lVFhoG6nFboUE9v
6tJeGXb7iJKBP9No2yCv6NVWcW2zuEoyCIvHDeo5DTM3WaptZ02D5WgBqcEu40BUw6fVPHosVjMX
qeXv2UaBqn2KmiH4V07mrztuC+9hz5LCXCCV91VR1h9ZsM5DL159Wx7/B2Tk6hgvXDcRX241vMTo
OjxKHSgPaPsWuHCIuxGVPgOUFVibdFtpm+kdGM3OSwN+LQOQyX6A8CRGWTv2hVWDFm0uXbr8nBgw
wvwl0e9ImYWLzvZD0e8un/GXmNWlXQuPI1S7rckqbPWoW+Cn6vpNV/DGNVM9Qj0xnW/KfsLnL8Ye
oQJmRyFA/9BO1Vs/NdtI7QLgsnzw6GJOnN/o7Zi64Mks3NhRHtKuCwEN80rDeY677IcZp0FbUf2Y
Kxwav8ZtlqCM6fTugI4EzzXMp+yt5lHrJSXZ87HhtxEJL3KWWGgsAtBzHK2XTn9MJylaYPXDl45Q
eHHzJuW8UBG2FeoHVDh8btXPZmcFGbP9GvHuOO4Tm/zk3HzsZQX88yHjX7sTkewcGOaqQh0S2hGY
nQGPPanvIjmbpGwZ4Snq1brVeNqDOshd2QlisASyPT50tQXj9ieamhv209Ikkarky4mQ9Woy1Hpo
IF1gAIZuABTt9K+Xrf98ZPh9ekJYH9NI5eoM+OJgjjsF4EmHRYHujNeglJRsRnaCgi9Txpb2ZYYP
pSbv1ZyhC4BE6F/1rL6DImf9ESehPchwk3iwW3o06/sMRHDzINnF+erJyQqCjxrSoR+JUX6Nc2ne
lLj5Pfax+T/SrmM5clzZfhEj6M2WtqpkWPLq3jBarW4a0IDefP071MQbUWhOIe7MSouKUBJAIjOR
5hzDkwI9lIJfPSIFpw7IE3AjHCvQD6PgYECuCpu7IkRGnmO+eLvKWq+oawY5adCooJya8dloztbI
C+k5wZ/FGBC8l4xZ0OCFllZyOkEFAwxS7CDIksfqjHy/rXXj7VrxIFLFSWHK3BhQ/nqihqTWrSiV
fQgCdgHwcxjdk5YU0QqAnpRlBu7wUIbjODYAlZ1Gu5WQN1Mrkdq1ges5Vn19Xxgre+Q8SEit6CAj
sQDUZzQDGoc1KvptIsqOaixgdl3MB0gL6kF8qifjnmgYGDfJcQQeYYsosa+nezVSD+P0MyoVW7aQ
DpOfs+VuSn8M00lGD+FSq7YK4OyixFCL9JbmglOXoG9sr4UE4AVSHAzWiZqJbYJTOCrOyXAaQRks
JKVbI/88a6rbRykoIvDwTR7zLJzHt6J6nec3QQCSbgwkwbFyutIA4p87p2BaKJGxLuxJmoGZ0fqq
fKiyyZYkRCTxWy22dg8y52p5llS/bW+TdLEVoOTrWWSr9NQp920+Or3y1hp38Qy2kAlZEfDYSdn7
pMLHSxHqbMp1XmsoqcSgELgb8wfSPUZa5Itp6+p67zSibnfi8pqmOiD0B9COKl5T1LmHxHDsmK2C
SdkWpwFcxzq6LZXsLmoB9IEO37QfPGqWd4pGlrucfNfJfY+3Yj8+yeapSuW7GdXArnyQys7PCIJ2
oPUt41uP4dtSKT1DpA44fZ2iOk/SyjvauEVBwTAtu8sU1ADbAWQksEYaQE29xtjE4r2hAJxccB6i
ZMdqqCLIAbOpaBWOUHaA+s8cwP87Op44KnRJ0O5jAqT/91Ye3LFagj57aSe06iZv9XhtLCc5OyoD
KJ6ixY/S3qbDAVGlHYFfoFSede1IkO9R65NIz72u+pYx2Y18Wyw/2wgCgTkhoQIhIbFG5auk8iMh
dxv8e2UdCwUJbS2fpuIhVZ/T8pV2YZZfj1OEQunoisjLFjOOFx2OcRgJ51h/NoEWVlSLFxudU2q1
nSo3qnKTaocIwgjOShIC8Dp4BJpSInEjgIQ6ru5oDpbWWAL/uInAPfNGtXZEQgJMIDpWjk4dA7V/
UwXrMagPQG8/mCAnA1DLSGd7Ft9HPH6Bo5qn9xFRbYOAozQ5zDhvctZ6yjEGPHfIhBnNFI86GREe
dpior0qX5Ip72R3+Q/bi//0hUndfrU0kULnXR1gb8SQ7rT1iZgSTQdYdwE0cHYU2d+YY1/Wb/zl0
UtlUYTnPIAUBeUsYi/MB81mpOHuTrt4SgwYmuN4jU/IN4J5cXuflnVTZQY1pyappjBGwFZj/lRR/
ABzhZQmr32HXJYOvQpYUtMlJ7Bga6TPAfvZEDqcCfTd4KAP7zwdGxgklL7ClU45b3i0eyBY6F3VT
wTAei8UaaXnRgDVFDfU7zA+0t+kJeut0z9qdcCehFh77vFr4nufdSmQCAYzX1M3YQiLJtRPBMLlW
aCdz+Xl5H/dSyVsprH9XhBzUMZCSCvEdBZFQEk9nAWDRphKQuTvmzdNlgXuqsRXIOHuijRFm58Gf
QYUwEb9xi9d7Eef2/zOXeJiNZY7kEWBGGUgzSjAkDud6fJgIj69gDV3/0MBPjdCYqwyGt7GdJQhS
AxEFPdD7Jq6F8afZR74C3UQG507tZgQ3K2NhTkmr6pI+jjScfMkvgJ43Z3Z5BUYVRwF+WcWrF37U
pi4tkImMslJuzEzAAkdnAekhWlw0Wx1d+Wbyye3igknPj4ltomBjzM70e5JPwDp71ZaD5OQen1Hm
ozHx0vesB7KJvaVB1vNkEeNzKwL1CcD8IEQqdEzCkk63tbmrnKjqw3oYf5v1VNgmgG7t1kTPPnjL
YhvE3PVBqRJ0Vjd1DsZwGUY+U0/dZACCaNHf4P2Dkq5es6HJTReDGVM38/e8pHepnp2XAtA+cmqA
YpNmoOyhaupqSzv6gmhczbS4v3xNdu3bRrvWa7RZ7AwU9UyOsjpM4uEsyeVJGhyEW34KGM3Y5Enj
2BoWJklSBCUmOayAMWa+UYH5N6puaf5yeU0fOeuvJ2iKuiqaoGPXMf3NAq6gsScC5D5oVUH0h+rY
aIvKYKvVdSseR2Fw0jk9lml1QKxyWfBHa/MlwYwtVUQ1TzCQpcLtFvfzbHfX4mklUKAPFXCohNwT
fdM3EoecJQ84nm52bbgz8F4uf8bO1MXX9TPGVq2RtgVVIYbDQOGnOqUbnyJ/8Nbryx0HXm/npSUz
dlZKKJR5TmtMWERB9rqS8/3sX5NbyUPmtOVETjtTFV9XxlhdQ9JkRKkG+rZeEVNXtwkGZYar+Vvv
02f1FekLjIMWPDhWzhLZooHWTBYStDhV6wGNBpg+bX3pFNkfsJ5caIE/r8iXFbLQJrhzBF01Hc6u
Oc5FjtqEFEg94U1x88QwRjfvFtEwCchDU/IgdWdiXSlxhHrAbzVH5QCVCIMMvgDu8yG5n/qHSPwl
j8sdkH15uroamAv6YzDWNtF0zNTOvRrGzzjR4Rp5y0N0WF9a7uLIfuEbyGIHly8IT+b6+8boCVpL
1HluaSgmqa/n951gHi9L2OnU+nqM6/5vRGixLsa91VDk2UBHcdujmhXqZ/Fo4fnt/oV1piKYpNze
g53Q/6tkxgYlc1QS04A7LRfpp9WFffEz65qHXPg2oy4jDKhQ5NFNixl986Q3QJYH5R/HDn7g6V86
VMYApT0qUkuBGzMt83dTNO28CgpCbrK08mdMSnfNDZGyZ9VIE0cEck5lPlbWk2jdZai1LCYKkNMR
VWVnIr1HkA9V6rDPb0HUp5vxDRpRTnhW9I4M0hFRNHt7NkoVg0u5hY5aIDFMhXAnl9FN03WFDYY8
vy2PlmHYOso/GK8AOAke7gkoIEuUqkVEEVCBRcjetMbSb0DycUxaLmDIn++j9VRU2QSPvSnp7DTE
aCodEstgq14BUlUHWOKGbZre8NL6GEt19LfygI5+L/fKoIhcnQcc9A+G81M+o/JtW4CR0UhgVuAS
pU4+kqtZ7tGFhoZeDKfFmG03EsWWkvUlH9sY7nUlOUVV6a0lkvuvLsfnxzCXQ0UeSx9FHfP1rwoy
CxisWQ7muXlDR1xjG3dAR/Pkg36/nDly9w35p1zmapSimM6KtJJ3IywIqD8dxHMP9fFB9XvInZQX
h6z/789r8CmPuQY1mdQy6Qsz1JAou2lzewHbWPxdAB61iDygvXos8SryuEb1zzfDV21jnHIrCzNo
RAYTrXG9p73SdxRmgDKg2CCNQprzuQKGA+/puu9RPhfLuGZdlHMSKxYNi6W4bgvxTiNzWKk1hxRg
57nwZW0szrZEugnkBwQcYLJ0W9HalwWkdIQZ+dDqpMrfVAH9oWjvkkrArekOWOUOKBTXSnPVK1Wg
tWUwD9oJQ4R+R55MzMUZGlhXMaGB5jYVFC56bYsYePw3qgfWCks0NUs3WJaTtBbqHlA1SihlFDyL
oC2wGgzzqOqLRZ+pHiMX5qG0pIiyL0lZ6uqqzAtj1kP/Qxs3n8Boo1BKmUktqwpNqXtSkNyb0kf0
7fjteDcYhZdGP/Phm1w+ZclyBR4pD4QS9mj1Th1Xnqm916CaNlseOeTO5MxXd8Wo6gjoOioVlKIN
Xzupy/h9sQAfZ57aVLoq81NPcWeUX4IAbiUxskG6gwcX6uf6GSh+cCsLcsDXRn8e9Arohaj6FwvH
me28h79+IaPY/TrMiIQrDS0gJk3tg5WeE3RYJtqxqBtXJeUhNhZ7AnwBGh6A6ZjrHJXfNyN/P2dM
JgPQDV1ZLesDWcnaxynvHxv1J6YdbUngaClPEFMcRP1MW0Dlh5XOtyK979T2mBM0PhXaf9xTkwk/
Abk5NUWMAAHAxU3v0CP1V5gOTfX/ejnwBmE5EZ/JRJl6EYF+jSIcMxf1KhJdxYo5eRre3jEOVpLn
uR8kaElsRKdGaV1LQgVSAS4O6Tn6wHvfsg0OAFnu8riCQiw0DQZRDvo8P5mldgeO485KkUYZTlJK
j1Vb8Vz3nyXyL5fBXLdhE9eaI5HnSMPBLaP+MEXf+xVzMj1b1nKQp87Vigy2InqZ9Djo9f+9jvxV
OGPBil7RErToqyG43o7tJKE+8uOynebpCWONQILeK5MCCWmTHlqFBhoPeGEnw/t1EYw5EWR1zKV0
jc8RAESeWZ2joIT2G84UvcSNKwT6FdDyOAe3753/tiFse0GvZomZp8i8FPnylogvMY3fgctg/6ft
sxgDkkRFIQFACNe6/C2ssVzB8xecA2JbCdK6N2S1w7vVip5E45qI75dXwDseNuE/EJlI04Tj6ToA
H1D5QY7DzvDJnP/sGvNgaCDd6l6mJHG6OfslGK0rz9+L5O3yZ/CWuf6+uWaKWEtjTGGJDVwihMv2
NJrBfxPBBOFShdkhPYMIQX6rl9mL5e50WQLvKWoxxgKEl0smNYjzMSh6O4SV80EF/pDdFy6mYJ3K
uyyPp+OMeVAGhPaZibSXSdCyagHqSby1zIQXR+2/Ij6vEmMjoshajEVGdpFadhQUXuYCIfHHcmcF
aCe/4eUq/iHe/RTH2IuI1sLUL3BdK8E5GPKCubZzsNEF5C4rbUXycuTIHTRVurlXhPQJsO3JnSg4
wiNGAqwzF1PlsmoqbGlRaIVuyVcj3JIHVVMcJZs5VoSTPAHp7VftV5siAal7DZS/BaGn9G4MhivR
Dr3sK96j5cxDDXCJxdOE7w2KEzEI+5QaLEn5g1AN7kB43NSchCqC8K8fFEcJGcsRQerKGd2dV7bY
+Lo6LjdlUP2nGExh8cu0ph67TsD2xmA7G+nkaPW7LB/FmGNh/iGI+Pu9pjKbPFtmXRDRREZA/TVZ
o08s8CQpj1mle2Oc+ZOZhWOPx3ixcMKX/Wv6KZjZzGQyjdqYCxom81W2DqTV5AA8F85jfwfEb/Wz
n2KYkG9REwxlzwYN+5Ymti631Gmr3i/bMeyKonfzYvaAJfMmVr9bFfzGADufyDX6GevTNALsIHEA
pG338p1aOl1VO8vQOhqoMAVdAhtM6aIC6E51fNUgP9XnSGKZdX8ji+vg9zybzrBYaPnN6xepLRWf
tM3PUZx+xKgjmdZj1IZGk3L29R9c1+eKGadRNQJJlCKj4dy8LW363JUIypJvXf5rfSct7Zu+vJUN
OKmGW324EgA4j55zjg3eqZ593fb19DeeKyuKWRgxzYWOn9Qv1Ma3ugH8GzGg5MdfU4I/9EodZzsX
fwxJg68yA/Qo+SrGY/rkGb9ci3iay/3oTdqVZV1LXQuipsZrxlsFyUoDwMaWdlQLf0Cbciw/D51y
EABAaSY+sI7Cyx5lB+z062oYD1YWZtyLPZINjSv9TA/g3kaGwFWzQLmVH3N7dDFeeJALO7qdBHQb
uQbvTFdn8sejfaPFjE9LKKjTiIQP6E/Rd1QSvdTL1MMKAFIAMWgC0bAZ6v5a9mh5hdl/sHqf+sQ4
OrDPFpNiIl2WAOwgVl7lvvCQtfAw4Ogk6JDSW/TDm9BpISyK/73N8uvOM25vzIH5O2rQIzSTiAkg
CCyMEY48I7E+nf/Y3s+ciMJsr1kZc5ynYC01AbNKq+asoPOMzLVHBzSoj3FpN3r2KkvVjSFG5xaz
Y7YywhZ0OI5OD6r5bSinH/UQ3ZeA1bHlMfs1UW10NRD9GjPxSd+SK8nodBCzLrpTLNONMspALDbk
ymmRiuaq7PrFl1bEHpplVuh+j2kI3bWHWPWn5FFR0LfcO4TyBtJ3tXOzfcwhtbWeT5kEYVH+3Peg
A5kelSQc9TAeJk/ltdXvPrE/pbGZP4voJOsUoQrHCk10uPC6/nNWfsxNfLh87XmCGNcYqwa4zKqo
Cuf+h5D5fVzdatojBVbcZTm7odRmQYwnzCWhtOocCwLivp2YJdrz/12mZSODcYNyhdG1Dq2coVbN
no7hWxMDOMacnKTuURukB1Ms3EKfTnOGsRVqXPWLzHkG7Kf4Np/A+KVaKyliJyxzjZ7W2kdee6TC
c9cFQqZd4aLhOB9mtJbYhUsBxQcoYSNB4yAA5JzLO74be2w+hfFOtNCo2jRQWBWQ4JkpO41e+fLA
m03fVyBTxKwPYNElkRHT5GlcS4ZShQQNInWFlKHuCSJFI6fg/psFfUpiHBRAhNUybXXcCcnwGutO
KRNHtXgMqzuYArDG2qcYxk4uulXXQqyuRwgtAgizkoZ568ydG19Pp+qRrPy7sUvhJce7sf91eZEf
wAh/GrVP8axRk5Z6AH+KEtKoRfdd7A9JSx8SkNM7Q2c43fCGKXOlQiIRzwKADyVXbdl4WtyFGkZh
lxFjan3jxQg7CrPGqygT3VFqGvvyZ+6b3s+vZKyhOKpjlapyFQoo86XONEjHIaKO3p0p1zlzNOwj
ut+EWQXahWiLgkY4mYciXRGAjnXjCT3P5u4XDj9P/iNI2AgChn47olHADLPjEibBSrgiejSsAvWY
/6bP47ELeMnadZ8unPZHQn4jUuhUOiSSVoVJdp2gwxl8d74OgJ5KegL6ABGeBpE3sb8f62yWyZhJ
lIWquaOdgvosJv/OpT8c1gk1et9wl7cfVG5kMfYwispZR7G1wnxaj+2k5+Iw3+QImB353AA0AnJF
N/Nwi4XMzX+ZanBZT/eN4N96+nHkm/0taswLVhYu84SoLY3eiXawGl7FmSeEMUw6SBpMpcb0Mp5E
L/HawNdZqP2LnDvHE8MYJkHXhNQsoCsV4KxMA53z1wPh4Tjvv6w2J8bYn2xYMsMUauXD/M3fJQJS
V/QZoCUyuar9AdSKXBiRHeaoLyaXhTldJ78zKdeUcMLwawRuDkt7j6v+RRuOaYFJnCJOYi+r7Vku
G1C7CtdLLDqkRU63rfSALuZ7QTP0K4KeNE+OVabd99pc+1INtIhY9SRtPJO4d62kT3y8G0e7AdVU
jrD3srLtl88+944FvSkUwOrQEtq+kghIbu4OVzoY/4Sg8GNX+nZZGsd0sNg3Qj1mSyZDtUFW0tSg
y8YjUdD8ujvrRojUsV0ZKidY3NVASzNlzPxoaEBjLEdMlmYQi5KGgxAChQ9l/swvaMcJXHZDxY0U
xmbMca0RoYVvQe0bcHFnK5U5ElYd/sPqbiSs69xYhXEhddkJSxUW5lU/Ff6sANddRt8S8A0WqIWY
Nt7lw9qBFISKb0QyNkIqLSDeiWKFPkXRkZ3Ca46t094kLj3E1+Rat1d08XbFBftXSrmRzJiNttJK
DH7PnyGpmYHUEBB4QRP0A7f6suutN+IY+9GKCJ26Hnvbx689xQjweL2YAHVYxH9j2jeCmBBklhRa
xcUagiyJGwGRWW4Vpx4jjs6v23NBV1hqy6Gu0r5aU3ht9pJZP2NzneLXAbGN/DTV7zhqwtFMnXmO
KVU6D3SRVn+pBs11dALekDccwKesoKHrqUNXy6ooRuW3LzVnpZzbrctfb0VEaZ5LPRRlUWD0U3qN
N2ddF5w8xH6l5PPcWL7LBm3eM1qTq3AA9iHxqpvmLX8Brw5IK2gA8B3j8fKe8pbFmBNLTxqzrCfc
vCFI5Pwg6yEhOud+c2wW24att0nWZqBICZc5A4XKbT8Yx8vL4NwrlsuybUxARsawvYr8W6mL20QV
bXMZ3MVK/MuSeBrPGIxoAj6V1mAtbdbY0vyc10tgTldanjqdJXM2jrcsxlwsnSRUVjRC4eXQShO3
N44VsGfKf9faslE7xlyksjgtNFtXheZtND4B6vcJMC8YgHRkuwxGXvvAB/jbBcPBtlJjhF9YMoKi
YyUm97EieCnGGhV1fOwyGRc6Pkwj2n1zzc1VZNqz5dyqvSfrD/WkHGh2kPKrGnil0qBcF1PzpggF
ZjO0B9rxkIb2o5bPnWHbsK0kQ3ZAwRGsLExNmAADWbmTnMyWD8aZ98jiXBSWWbIqZ1GOJxiZoYsP
ZnINvAiORvEkMEEK4qJBoybuu2aqh3a6FVNuUwpHaVnmSCFrrUmvIGJ9Iq4pgk60mzfgpVtO5wF6
70a+ygMF87w8UB/e2lZbtwlcZrPKFipCiS1gW3UgVS3b/7h769I3EkSxyahoIU5ByG1HFG3Ddf8f
RTD2BR4ujlOyXvnp2KH9PuJe9nUbLl09xqikuF2SHkHJxuK2FdrAKII2JZx6xQ6swBrSWWi91iRL
AwXi163qLIOIRIMjW3N9EqgYhwaJGbe6KQGW4yy3EaomC15NOC08bxUb7F13pmeExI48o3MLLeB1
vuwnjzaftOrP5vRyQhdMb+CT/pqGaZ1FxKC33UneqDkTOOOa2/xA/P4gx3byS7jqNVAacoLrHVqO
r/vCKKk8zstQSTkNJTOz5/R9mK8KvE1qDUNhINOdxNyvkJiVVOmoYMSOYIxfIxiCwyy1On2bFSAc
GbG7mCTUdWA0lM0BNKonUW78HLjAsmC6g0ECMDt7IlB0iTXYc5z6XZUgHWZWz3MjHy0zeyN5HqQ9
eoFRy/mmt7GjtB3HU+5njDb7zdyWXFxUUzQ6KJpj2CvECEzBm3G/hms3xbFEwUxvnKjh7PC+FfhU
POYC6Y06FG2JUzbi8jiQl87kQVT8g0/4FMHcoJoKit7KWJgenc3sGWG1uxZ9AJJ4Lev3iaoFvTkD
7wCYP0aQNgJnheu///MCf4pnnHXfmUZHjBYrJIPddYuL0rxvzgD/TSggtY4GZgYvBz37Jv1viSz/
hTHG2qBlfRVmynU7QgUbFbMWb2JqBJcF/cNL8FMSE+JroLwAaCEkrRCdwxGs6FBRRCPDDeIrb82G
RZGjm755b4HDlme0OLqjMEG+AbKSNNcgXQ7q3zHmTRvl0HS3ouEBgczsb5qX4pT4HeiYmuf8UH5P
/fRtBGyHYjoAoeB1CO4b6s+9YEyoFVe5HiVr5bOhttmjT2r53SkPl3ecJ4QxilNfJipGBHG0yfeh
R7tDd6fNvNfoftng0xQojNWb5lqSlgE3pkPuZ0Hup3KkysWOmoLdXRl4cPfXMiYgWzAiZ0AO4fTk
7jcSbeQzpkgeFHBYogv2A+2IHFKP/BI7F+Cf1+0Zs/SA4pdC8Z6XhOKpE2OK5DTLNXlefWB5GpvR
Xfj907t1683CGFMkGIpg0AILo+WNpPy25DFoMsWe6wOotMd8sfP6lmYK75quqnfBBH303GxcKQUE
pqYlOE85kE94MTiZG7nlGwBXfMVDLa8//CctZSu+Qz5ZoMiElvbJgxJjWE7NHUXSeNmgvQMzREvT
0S8kifpHC95mWSIK5sB4qP6yPosL7jWgHzpJHQwOkJRd4kYY89Y4ZdFdP7mVyihnPRdxQ2OCK3jM
zoW3HAZA9AGTGITdotsEB708FotbcdoXVy/BHuFWKqM5S02zaCiBi6DM5bVhgLUUw3CpmR/Ruv2L
6i/RXL+QTOL19PHEMs6rSst2QiCyLrY7SofuoAXrhDCvdLRerQurYz2WkpdKMqsZXlKAvhzPRgXO
1fo1Ga8FreSN0O5dhs1OKozPGqdhTmOZoksgmWxdfxm6V/D2HgvtXYjA45F6+oTOEWKPGONXu1NW
8Y6So7as26KdqGF2L8diK4R+1TmTE8792y1VbdfI+CJJy5WhH6Cja4KgdNsbUTsvmdPkd8ptcZ3d
ym7hxk2gW26nounFAx8Mb5UczfnAPdxcTmnMO6JlaNEpgb7SFdSjJToIipu8M9Az8SJPS7Dyovzv
hme7buZuqi0a+gy8LMPSfJ+QgenUbzqaAi8L4a2M8ROGHhl0JScK8y4gxm0h3zUi0s/LQyqu3YSv
80LcyxL3ArrtspjLL5RUR/HPqsI0L32pw9lVT1M3+lPBdRW8xTEXXhAszLFrq3L6wOUJYUv7swAA
UuJoqF0dgW0T0mDlrynoyXD1W4yb89IqezHOZrWs95hFwVSoBuXtzHsMpPgLOdVDwjHju90tWymM
GUgWdVlGJbHC/Bgf5CdrucaohSPHR6Nys9FXv9VudS26oNjUQZYE/RW0W424LXGAnOZcPt/dZvHt
xzCRrCpJ1YiwwIKDtn5OoXmjua3XXBth9WO6XrFciCMFLfEnp/lR2tpNfWzuC388/Ju0+fY7GLuB
DGacxmiYwmvsdiIZWhQUx9RTznI5BlBdf9+YhnwataipcMC5ibkZ66wkvEl2zoVh4Zi0RYibOYcd
AGBXQMbRl9r5MCXIZMw8pKnd5+V2zxibY0iiMKd9WQE8JD3gvpR2/H0e0fHqLM5aBkhVXncr74Iw
BmgmA1CvGkhsQC8veh8vdQnEdg4gBgHehzFs8UDEN56W8jaVsUJ5r5a1YRbY1Oa+nW4mg/oSOSqA
cr58G3bL9tsdZWxQg0b+XKxgYNG9C9LXzNclv3oq36i3OP0Ra4vciFco2O2r3whl8ZokOZMK5CIQ
FihBLz3WxZtm3ev67JD8qRozJ8PTVupGjmXfvQoSpjFkVVJNix1bUpGsjsc0Qc9M1NuNYbqlQDiR
437AupHBXDckn1S1lAG+0nojlEU7YEgYixGA5QwsPzddOa7t/IZHpbtbNDA2clc13lxzqgK3vGpj
uJL4eqkoOB51jGgDNSI7tmXsIWcWGPRnHSPfPFwlwm1FXvX6FfDHdrSADVLqvaUxgxwDJO2Qu7Q4
Ryq3x3E1aH8EnptvZC7vkBmguDTTz7ynkDnmua586WV4SYPanTRb9Ne3bu5MofKtDlN/AD8Kb4SX
pwfMlU4jELiUOvZKRFDaNYYjjxEnNtotVm7Pg7m/QKY3OyFHkP1XjheAZA+YRNKvwQd+yE4VsmIc
O7+bR9hKZC5yopcIAGULgBHwsROGn2L0/PnoHFVa4CoNzuR1DhysWHvNHf3VCAdeKLH7rvj/4wUj
5voe36jgUEaaIvfr9Zqumrp2iEgPymL4BRqbFkwocAzXRW2COCam6LJBxC1XQP3ga6/r07CzMbZx
nDzweaDVn2eQL+8v5DFhA01IGcdr7wfKQkpf253W2VSX7FK4qUFXoM2j2+qaUyelE4+FM1etO6be
2N91UedPdWrD2ztAsuWc+65/2uz6uk2bXe9Ja9XDIJshzR9boXbm8feU8oaK973ERgpj1oyxG6Mh
FoC+u87oiM6I/rE4OoiWDXr0nj6XyYPYP+sYMsnMG8s07W5Kj5cPnKdejIWLamURRwD3oBGc2tGE
LrbcTvp3ismZCIC9l4Xte6jNghlbZY4NkO0yDffXmq8APWz3M6bNeseMbwGBYRMZ5VcTPavafzxO
xjYp05JqmoFLJIKUXFKsoK5f67h55CxvN7zYLI8xT0ZJ5kXHuwqphg8eydsFvaqlaOtgfBfuIntt
Ve4PEi9XtTtw9reRwiVijNQQR1VZmqNxm2nFiyGO0BcJZRokPBWjv9ZKwSYakP/z6jRgrDjtZEea
Va8zA7GY7pRYyu1aIT9QGF9A96n/Ahj2WaTzSc9qL5HlqzoZyLEmhWVTUcwcgeYj2vX66JjUQmvT
SAnGtn2MKhxkrJCfoyW8FlYXA/WFXglzfpQSDR32gq2Db4NzsLvp+83S2W5kleomQNHhEaTpuSVH
GSOSmP6GrTTjX6CwVCTDFkDPnWhXRPGmxvTi5qjG16lJ/Rg0phwFWK3jP/piS2RblqUmMdt2QMfh
OCOGznJHBCA8Cuwok4G0VQKQMZCXeiKCEGO2CehJLsvnWK2POH9jtWraykVJYLypCKwdZA0K9TkT
cs67k6PlH056I0UDto2srA0pJGsCoUJsmxh4SwsHVR041olnIT9+38hqxYyUAkbB4PCFEGOPgGv1
SZA819dIvBgnGSTUvKrt5SADh8iYxD6dLDVJPgIqxV9fJmN5D7RwkPgVLgab9eiK5+N5O8qYRTg1
WskxeufS/AWJA1tfALIKstUuE3kbupqCSxrKWMImI/0wZ+tgPMpdAGh2qGnTh2KysxAzWmtn8RrR
GD3yTrbwLXsCveZlHd1N7Jm6aKiWbMJnfdzozZFORTWXxJr+evrNXuuUD+McYOpS6K4KJGhuBht5
tVN1HIJhaZ0cc8i8TZB3NmH7CYyd1ogsLUTVy5AiR6H4pZu5gjOeRb8ETiWPXmPPw26FrSeyWa9Q
5F06jlhvCmj1Jc+9oU29IhMdHZS6BT9G3rNBG3ls1zN4gcrebKwSTiiP7BXgTPM6T3+dbgFLwDG/
ezH/VhYTLaopGVowRJihKL/S8Z2k/6YOvBWwnuRm8zTdACvyOINQR8DEKyB7rPRR1CRXqybOUnY9
yVaU8lWUVWnGMOrYtzlIjvIJbsJD1fDGPJrvcn6/RvqlNx6AArVUT5evxJ7Z3kpmwkBT7TGtXKID
Z1bAEJVUQWWSoFyG4LKYXWO6lcMYttLIUr0vsML1FZ0d9ZNyiI4ZBovRYu0jMJIPvKLIRx6MNTdb
kYxls1prJGlllKGov1aq4ssGkoLRTz1vj5VguA1QaIiEOgXxLeso0V8xKOBqI9Dqwm3bQ50ortU9
1egymGjhWuSUyYJX4hm2kN6ZFfSzxEehu6+maS15dOoD1a668V0pH0gFBqLpVh6AKAhOjdr4aa4E
b4aP9job9sfWwcFqRrwt5l0+xrzOVh1jKtVEOL28dCIBTFgIRBcn6gM1fyWJ7Pb6sRweaoSgnMPl
KRFj09qcFlMfwaZlRw3o1ZIr2dOBHtJrzGYFlT++WdxBEZ5IxrKVZacplo7mBc0anlqSX0XG+BJP
Ksdc79C/Aqjz02OwpbW6NqOe9ljagIf2ymvrgNG1v5d8wO91gG1d3vBoXA4gCnF7F/wq96niqn73
vPwo3NRdvl3e6V2o5e3nMEZPpO2YAgcLjwlQocgl8dOSBPn/kfZd25HjyrJfxLVIEHSvtGVVJddS
64VLakOC3ruvv0HNPVvVmJrCPnNe9SAUQGRkIk0E9D+IWlu2bLxmCnWYydySjAfW/Byb2VXY3bT8
yKEw22OwoZ8KpyiSnygNarZSxG9Uemfp9wnKD7d/q+AL8XU6C6qVutGiH8AMMTIZSpul7NyUZv/H
ZTjozIay0aFiaJ7mBESrM5QCn6nO3Nt7uRYkXR47h5IV7ftuojCtdDDsYQJ7GwrjaRS5WUcFEe7V
mbzLtTik1EgJss4Ir+KC9mht031CLRtsHpAbPLQQRlys2lWx18i3ZFGu81qDxeXaHGROtNWlEbHT
5zxgt23BSqwG8UYMzldf45crcWAl10QpkuQzUvhLj6vZz77up74oq/QPboAqpkZ01VBMDikyGEyo
U2SmwbgPgcnoqcoLL1fRjomWVmYg67Hkjgm8RJ++Uu8JNqvTZ8MkIN7B8zku/K7emPkRkbJtGAdi
yLYKJYcoA8zJjQ1yX7sDn2bamDvGjuksOxaMLpse9bL26hmMANajor/HOsZI66a34zb5HtbQ5gGr
40cisZNClp9zcV8Q+V+Zxn92zrOfmSyjRhzp6mmeGseYIb9Th/aEV/Rt41jR/e9+9msZDpNIUhdZ
zVBvUNFDGld9oBd9YFamn47NPoNkWNI2Ali+bo9fS3KhmZUUeUdzqoKB4TGqGp/UEbS5IepZl6Jm
qusm8bUUhy+YKm86tSDFqZF6u+4++ljzpOL3MIBhRnGk6YmEr0nIBC71Onh+rcoBDiuMxho0fLpU
LyFnCc6/dBfXs3/7y/1D3Pm1DIc1hqE2icwKeiq9Ymu8zt/64bBK83glcvegzpc3hYVJbm8IkAMW
dJKQdQ+37g0HNl09YkISMTZq5cPB/DY9Dom/gIMEGgkdxJX8GCnuxVEdDHoORxSOs2cZfRanuPYN
4st7UQPi1SqyqX8dBgdJTM0mswhzUHx5+XtuOaay0cFTLb9JUSC1m/kdgqTHYY8U+K7ZQclCXvxF
fmuGhyHfheg8Rk1I+MgRXfTV9i7fIJiVi5AUL07mfBzkg9UVO6PagyRLABVXy7CXm+dQMqGzEfcD
5m5pIP2g3rSxnPxgBYhXd/9F5v36I/h/jprwhQUzqZnRgqv4pCfjY0niU6fIgTJ0u2jq7rQIb9Pm
aKiaLVWSA7rzGgOmt2/+bfsifKlh0TqlU+vOPMXGTwJp4AU6XgoRCTWth/bPN5zwBYa6ZW1DNGxz
zcmqe7QrBXTl9hegoSIwJSJzIKXKGmmgSKyeTCOH38qbH5WZ/9IaAw+RYt5KefNL0RlYdKnsZbW+
A81c6hq9hJ4/y3yarVzy56wEOYnKwu0Sqs8FpPC2zEoJHr3Q34kX9i0M8Xohvdba+gwJsaTDc1Rh
FIXJId3ogAq9RpUiM2IMEkBz/Y6F6Q6KMlBN1edtzJrnMQcBc6L5C5T9irhxrbz0u2zZykmlbmpz
WPxmMD/yPD2EJoXYWgq+7mpgP82o+DXUyn1ugNYnAZM8JKIja7LnTNqPUPLLaOGzSnXN6rUdcpcO
RmDV2i6n9Z2yKh0o2WbpIQrQ5g7Jmo1KqtZhrHgwiaTbbNFSb46kowytTpdCYs+VkA9CORE0sxCy
mfI9i/RdI5cvUzHv9cVymhI/YMnSl8GQP/mjc9zT9t7q5peWpBCwCb14wRMeGW1rbLYsVTcTBuaK
ojripb0zWm1XNuw3BhbCep/rwZIHUwsWHKOHrl5pJ0XthGS2NbKTmtSBrO5TrnzkzaZZdp22K1AC
ztTMGWrJrili+vyOlt/DgZ1vW8g/vNi/bJRzQcUyEaWPcQ7ZFkxuQITwp4aRzM/G9MYZXwawx4mc
7QqxtwyG80cSxKUXM4az/R+dVmUPbHXPQb4d3okde6NdbkR11tsYS2TOD41Tq/VTV0K+pkFD9nKI
i9BmUKtWJ0Fof3Um5wtkicx5mDxLszKZEbZADPBboXvWXnpJLU8iXoVmf99CrmwBuYGvWV7YbZZn
vbP7D1G4pokOmfMpJutHdVhkgC9rgkWDthaZXkMog1OWe+OINUEjsIRhbeeI0u0kIgaUEnJ/GjNn
NsedEsl+nqpOPG5kzbTb/qU2c2dJNcfs0QGKCnwYz+7clM4SbeXarUNiWxgh62nvjHMJ/VHFKSkE
KEIG6ctMPsfZvEEZ1m+HwjHnl0h/L+oogNKjX1aZZ6lsVxYRBBVNaBmesxINBcT08vw51oin6piz
WanF+mVf1upGK1IIGI8PAmMQnRnnHkneL2YrIzagQf9t9IhzfPpY+TDBO7EmsNDh8EH3Qly/HSER
vsA0AI4T2iM8Az1LiQLYHZj6cXSo/2P4OwRa3CHJ8ChcVuCd+UpSq4xDBg0pFWp8EThaop3kgV31
TgoSb34RpemudhJeGAVfOLKmuu3lBZFHdjBeZeag8t6rvvVSvtVvkK/8yyxC+874NYdglnuZ3v6L
uosAA/i6kkkKFoOCHxig2Qjr3D4oTpi2R/+B/iP5hok0N9lZriJw3P+QzvkPxvIlJpYr+VJIwNi1
XbRwl/2UOCB8rXYwEVApOdJz/IHxOEjQSdscj1HLHaZAA+VUl7iCGy66axz09mNKc2Sg17tWf5sn
jANAnvSDYhi/M90S0wCRL4y4RafOIW/cMarnEp7m6/z/GEGtUwaf5HyISmfQAqvyDEcLXnTXuqO2
iZJbf56OsceWB4KZqHBPMaYkeMsK7JwvEOlTI6dti8s4gFC4ySXXGgCDiu5VoeHX8ofg0K+kFy2F
ooVHpqaimCbhPMKY1x0NjSE6x+HOSiH1Gmn3oVpvqP6i0r3VQpxXGvajPtskf2isyMklZk/h4MR5
uVFC6kJED1k8az9Jxh0IhLtA6eqdKS1nVs67vp9dpAu9av4+xw9F9ho28DOy9WpiHpqm4aOBsA3a
QVs5Q0fbgny1nGDITtZd6O85ffwb9GOPBFU69Fe5aS97RVMe8lnbKkCgVDEcuWfQQZ69pZeQnqK5
bc0MrdUvbbEZe+nR0vZFXu6bZAIbh+HJ4FSZiu+mNWHo6YWOva2GD3ECObznkP1IG9+aYmgDG25v
gYmqO4Gt3VbMoDW3VfyEKVJEXrPHJHwM5DHK9CCld237UVPM1s4q6Px6O0vPKMk72aJjxjSwUtT9
1eU4NHA6BbU1DQLB+6R6VYeNKZ9S8gPOp2ocOTHtMuscqHViwvAljQ5xc4xMZmc92vx/9pEdzYoH
vU7wY3609FiHL531oSc/Zw1qznprI5flpJCdkUWd65/p5T8Doj/vB+erWWVmFCF1cl4DomZLvNzr
j8Y+ec2snVRtJuKgoQLL1tP3MvjUx3R1VP/Hu2X0mreoPFqqr2V7iNIhlhbOnVzpjfzz53FuMRv1
cimlNjoPPkhssiApHEV2p35fB5bXurKvTK6BYV8xYv8dOv5Ymc/LN1MYsYFAg0Eec1tVqYfh20DV
wKhABcj4d0j4cyUuvUWtRqkzs2fniT2TcbqfdfqmRHgdpXKgxeyXABLWp9qNL86nzVnZJHErRclZ
f9PQ9PLUOrUDwojDMLqza/pMiMJX2uD+3CD3eJTlUVEMRi3ENlaGhuHuVB9DVz3qtuqgmX8n2+NB
3WlrEkaUdRBtdnVKF+kNNpjylNCRnf8qhbOdfibbcLOKNkLU5oWJ8Pbvybw/t8o5OToNGatCHC7e
+j5BgiGE8m+tE1dHamlRBruuBj+TIa+qip4267++9V05XwfxNb2Ani0ubCDvNJ961kdoetlj86mA
Vqk+S+x4RwXLXskM/LljzsHEVivLKpzGuTU7dB2N97NZ6U6xqG/RgNql5lgYERmbZ0qRKojRsDsW
NmTT7MRgTqsPTtIY3zr5BG9ySEZoe5I4C3K8Tgv5Qas/WCJihBBZGwd4SV6pNIdENBRxP5TooPfJ
M1j37Ux5hpf830f1fx4OB19tTLsKtADJmQaYf268On4C53bim+iZI/4CueYZWXo70Wxj2lZB6Als
/e+B9h/r86M6jVR10UhkC8/dGarXhZ9j9rJf6biAmCJjEyAmz3wvQRtQrWuNndXwOR5zNzVSuzZU
W4YsvWBfoqXWfV+YtcZIWRbljLsed65eIohBK49Z6EhGmeccQofT8l6Nuhu32SbqI7c0vBhllbqs
nGq6jxRNlMsQGB/lIC6SM6aYw8TOo6O+go3Pj1feSeawp9BubCRfkiA+UNH1+ntB/s/Py6Fbr89F
1URLdE624WwjC7TPMfu9OFFii+lDBYbDz+xk2ZIOs1yzMxRw72RoQ8RoYIghxdugn2P439P//bk1
Ds0o+jCrmsjsvCwWyBRNB9lab6wUge8VfTcOvUZMP8sGAxqkxguuBXLCfiFJotuxmvkNaKYc5qhL
N5gQaE7OVQU9SNU4opPUayHcGeXQ8q3n5ZXoseYYkUUdtaifJeVJRiQayT+aPPTAJgWB0dSw3ChM
Mx+MhYNd9f3v2zYlAnLKYZWRWGmFAJrhMq0FU30OWOatgSso1++G3eSB1YXa7aPkIjfiJ8+YM3bg
1BrkSoUhg8C++WGfpOnVIocm0IlKWLUv3pJscEOtPtRCNrUrhYk/bhqvy24URp8lAzAadCOOZK98
dBjnw4ShX4I9XKgDv9rkjbug8dBVTGOoorXkpBugVNLBxi2606IVONNplUiL616F6Wj6IyH9AQOx
ImoPAfJ8pgAvADirinxiCVpXUZFd0xmplx+Z17/VTuyS84QhN2kG2xn4RRBnkX3hiJKMVzgo/vxs
nE3Fqp70UsKS84TMRnea803UPGRIcTZIcYLMk4LpRHKhUpufRI7uSlXzz7U5UyljWYLyhhKdp1dz
Z8gg4EBLtrs+RyQEs7E3Bc1D6TZHUSrrSnvpHwvzBJGdGuYxkQg7Z9vqCbxGs1e4JTJJ1n7NFTZe
dscGR9oV3vBr3gt7hwVWyRNG9uGMEgLDka/BtHKIIxdSv2gYWR+Ga2I5MoL5UQVWCZuxBFeap4vU
xixaFtKxc8MWePHQb6dcULATLcF58LiEPhDBdz23xmD3hulUeu/ehliBG9DXn3BhNE3TZAY1UEhB
V0qU5RBXUZ0GREO00e+qyfSzpjs0fftxe1URwPF8kWa3RJS0mPJayQYqHy3tEIJ228NfTyDj6fZy
gjCB545UDXMexxkhZ1i3tlqY3ijFqNBtDOt1qYyX24utRn4DTHXOfVvthEGmrmSQ4wI5F/GG6cGc
Nil7Q5McNAIE8ZYgWNA5yOmY1sSTgpik6nZTGvvjXLsghLZv7+lK59KfRs6hS7eUqVktMHKVSA7C
yiBXiMNy0w1VkFOpuVMv6PmRta0J1yxYW/D1eCLJuK+iQknRQd+CHLiTJKfLMMCkD6DnK92IgiqN
npsoc5ckt2V6104DNHLwskvBsNKoSGhpkBOKAsGvErziedbIJmozqejhov9ikZ+zn+ugxPqEYsoj
NNmYEHAEUMdTRybDNGNyDDmZbHzpWerErb4HGeI9Stu39yY6cA52MBEIqs4KCYpezU+Q+8SYWLUh
lAahVrqGtL29mgCBeDJJGRdvgFSrdZJQnWvncdOmOxoNb8pc2mHyI2u/kVGYgxad5WpWF7BHzCQj
ZYXAkqGwhTYI9ASgLVsJorOMBhyI+ji5L25suVIL/cOMDC4Mqq2Yxarx6a3QEI7O9sMInuPZM5mj
dS8Z3uDQmPSN93nYDYOL5v5KyJEoAAyDg6fUnGJowCTJ2ZQOHa6OTvINkwWoJNwoB0vSmOZ9XxGI
YzjYIXRgJNNXql2BQHYHRr2n+WTdN3f5d7oB49JDMxzL9P72tRJ9YQ6xagsabDloe85zn90VbWPX
EQ65ynDQoSDfJEJHXrV5Koa6U0tMy6MLxIv2baBvV84jcXFUYCsmn5ZFZ6yapED7un9PmnR7buO3
El35KIkOokKVAAV43ea8nmalMpHmVgbdK2fZ7s0P1QRxcCvZpdAgBdeSV22WNRa26gRwW8ekuu3k
SnbmRl6xpzaK5hvwsbq9wLGIDpMLfcoe2XNdwZvEov1hVGQ7M9stwyywNrxHxYOOJBjRCv//dC15
PedBMyUCJgM8EaT3KF1TiqXTdM/KOHq3F1p//Y0wxOSgBsQllr4UuP/o0MK9/1YvkeD8BBZmckhS
LlY0GzJsXAa/PXzxe5FvyNI/S4YoV0EEe+HQZJyTogtVoPXgzygGRZ4hfxJREOCj9DR8v31yon1x
yJGoqRqaGjy7lr5pOphkoc6JlF45ilg+P3sKbnwjvldZnXQFQjQFnA6S4/39KjRiHePN8Et82UVv
U16veU5LHWyFn2cYPczv5X3zpDsYVbsboc+h7/FSGm1xl57ArHkN56Lsk5KWyL/KMUY7x29ZkQT5
LPA2gqvOE6JkfUU1lDMhFC0Zjh4GUU8EV130XrE4rGDUyK00RPKncvvfmt8Gsas/jf7imZtKWI//
bLy4dS/WU72ITqpxIkknf1aIVn5tSFF685naSCWDG6h80dzbF14AhLx28wjpHphxxc4xmz6yUntU
+waBtbxXaHQkpuGV4ej0vchrCiJoi8OPHPVrk6YdMhbIlqBFCkwf0169W6V2wv1kHZhw0lh0Gzkc
SfOQDTHDk30Ctg9G7EhRGsjWIoifr56nCv4E2TBXmRju88UVobq0MMwAgABxHSdZE3dge9vc/mxX
cepiGQ7hw7aN9bZsk7OqxF40b0blDB1xGMC/wcOLdbjvROIZE+hNn5yN+nul9rt2su4q2avJ8+39
iI6N/zp90Q7VOFuncqr8uJntpk4dKyL3rfKTjfWuliCXVYvGo6+GORe7W3/Vha3lVknCVKuRap0b
m5joRzIfIjSloL9Un0X0o1cv4NdifK4M/TVUzjIshgYoCFhbq+qOay2JIBX6WS//G4BcrMPFiahn
zqqxgBuuaXWvUH9ASdtdoucMWRfHMJ4aAu2i3Oxd7H6HViTmxarsyHPpzlqK7nBwMlvjIVRqvKNT
2yJsOy2dQyPDlZkeQtE022smCwo5/5GlGNTKQ+IyUh/Kht7V3pxDh0qV/10e4GJTa5Rw8aVIZaUt
yEWTc3gcDun77Cku+Ex7ahsPIDV5yu7i/VLbJHQzcWZX9OH4J3Ex1v1QlMm5ZhCYRq9sVaJRf9Sd
GBNGmlrddZUmuR2+Zp8RP5PA214+DOpw6DXW20YKovDbxiL6QZxDIpjOCdUM6V7DxMz5gLRrCs3q
WZTSvtKshxfrxaGvv+Pi0FXwZymWMkKf3YPSteKOQftg7tCaFTtDbEe7VY7e+F1ghsYeH9Mn3e+e
ix0T00IJwI5P4c2RnPTUwMfvd8UWM8vKRrqrNvMpPDXf+m3jkL3kxsdQRDByZZDuz/1z4EfrNgQt
IM65TmZ7keo7WU+fMrgMGoIeCqT8XjEUbw2FDm6uPBQVi+wm0++hOuW3EnorhlGCFnBpHRdlPFq1
4syWkbmyFdv5XNtauKsMHxyyfgSZgmocwGs1uLQNT9kEcoTQ8klU+2xNYs8Sal5598tq0FHclO0P
WqY7vWnfIovsymH4qDI9R0sUfkBPmh6NyoIH9fUI8uIqcPjM1HaUxg6gMjp0p51mD3N9IARzwbX2
KvtoQvPxmn8UPUOvB0MXy3IAHTZ1k4NQd72BYYDKZLCygEUBqGfAnBw66tNtwxL4Az7bOE6Lnkcm
vFDbplBvwPSHRd/Y8hN7f01FjR+izfFZxKHFJcnSzzP9K08SeUgdfqqTQTPPLwUhw/UXx9dh8jnE
uqwNrTSHtfkC0kmHdGe6aoBWW0dcGFoR6IYPMjjINDPEDQmBryu17I724F4Pa+f2t1pv3K0lOBCM
yziidKzQNkZ1Vx6MO0ttt3Xc2+Ay9tVR9TIr9m4veb1x7OIEOUBMu7nKa7RNo3138fvW7iFdBxLx
5mUlrGjA2YYhueV97R22oJErWFwQIvH5w2SkxZiMCWTaG9XR5JehUdAlZNnTTHYD5l4doyowVhiN
91WN8Hl+ywbZLUrJTsYHqVA3Y8ceMnn6aHqI1sqVynzBD1wDi1tfhIPLmM5JrycIfdesOEXJPj6B
Xg00L0Ug4p0VeASDg6NJq6k81rhf7fgeZvM2arVt1gD9NEEVTrQQB0BL3YU6Yx0ypivTb/MI/uYC
VL8A7tuHJ3DpfBYxkYqsqmJsKG5LP6aWE0pG0EyVwGgEdsnnEDEel0xJCY8mtXjx092Uixp4RajG
pw5nSmYzUmGXqwxPDEYIcAg+D5sabUBhCQqeQN6I2soEsM3nD8PUXOJUx+GFSnw2tACjOxjxhUsN
3UQSUYYLcMfkcUcfka+sJ+vUWYtvJIZrhLFd57MfajKEo+ipsOZfty/H9RzzF+7wicM866cZRLrr
o3LYZicWlIeV364KhPNoKzDfsGE+czi2XS9rDd6V0bviT48ZqvhrlIfmCbB/YQxDlIcVXUgOMwxT
j0YTlHLn0KzAFHNUFAH5scCATQ4pkkoph26EAXfm4kYbpHLQUJ9s1s47wUdanyC3jo6DCrkFB7me
Af6kzeRjdiKg585bdSWa/0I2WHDl+eyhRpKQpi1C82pGTwvDEJEF3k4rcZT6Z61+CLZ2tYv46/7x
+UOl0EmpIzt+UuMgVTInZcd+TH6zEHfQ+hZH30vdwyzbv/l0hiKrOrUM628jyyqNUrMNB4C8hOk6
qfWYQWymaxtVxHx31bVerMS9Ls24lIYhndbeHXOXQRM83S4e2fy7Pp2LdVbru3hQyWkV9j28OLBx
9MyqtXNMmaaY+bdip3zqnzCaEaHe4sbef9GgdPV+XizOARfGW6NobrHJDizZ8bLvfjIvdGvUHHty
7gLRUN1Vy75YjouV+syEAHohY7nwOGnotZZy9/a1FK2wmv7FaWYLotkpn7EChbzbmG8TkWLUdeC9
2AQHT2RWaVVTpL9IMrjTHMO8ZrskqScryV0FjbXwTpYfpebt9s6up5wv1uVQSweTphbR9ep7M6j6
vL906sHUrtvjT3Fu9HoD2cV6HHYp/ZgNSf653uh11Wk5WH5YOqRFIS50V92fNn9b3qTSETcgXg19
vtb+/AYXnzEatVaVQrgcTf0dmpIn6Y0P5kRbcKQCG/98HV0sM0l13aO1YO3ZWHxw9RXb2Ru21j5z
MYSnOc1GP03vBaRH3hC9b2VRqvH6C/pimxzGRHnMVAwCr633qq+nm+KMSWMXE0x+9ZKBWN36Hcto
PBCZ4VVHcbEsBzlWypqBydi2lUNOpaqcoodUTftUQNxAY99uH7JoMQ5iJGY2FbgDgaOL4aYpOrPb
bZ8239Nyq0SCRPv1QPNiZxzAEG2BBOEKMGtuoLacdZig95ffswvl2F/MF9Eviozk8wtf3KCwT+ay
AQnEedyNngIqtPa53BWnaU+3k9MfqoflCCn69kWkr3z92XmxUw6FGqitak2Pbyhtes8Mwt1wTn5E
+xW+e795x2xg/ROPTh+iWdvbH1RkNBwO5XrRxMu6ZXm3ciz/Vc34L8ixBFD+2Wd6cbTtBHqOAfyz
n1N/xeCQfIcO3pVO3wuXR0QZYEMXhZ6iY/3sY7lYdNTMPjdaHOvKb0+/Sa8prF/31orbysMTRkGF
tHKEcMeV3PLj9skKdvw5JH6xOMZwoGewOi/FSOBRQJc8tQJyMwGwfuotXCyR6kxRKkhRnGcIi9D4
PBYyGNYFi4hwjVeC1TU0jKtQ/v48RVKfC3T8/AwXNALHvrH2XZvgjnMt85VsREUwkZv8HCG42KGh
gbpNy4Cp4Ejxu7WZ9K95ojzagz3YlUVdD6IT5SAnnzFvbErY68TeC/2klL91UfeUaAkuqGkYxgyM
AlvSO22v1CBuQW/nXDzevn2iVXhEqWgeZwk2IqUVVnieJ6gmieIzoYFx6JEwU9Io+s3OY2Nnh3bX
YaB3fsZ0dX6coLe9MwL5MD5mKYp9UOTtBQ+yqy+/L9QkXEzTTFOdkAzXPxmINxuzYySbdHWAciWI
LQQr8aO5RacMmrFGiXEneUhM2hTdqKAWSUJBbU/k83gtuibuURtFCgcXfgRzi59VtrafkFyZvIEd
u0D8bBDcFH461zImneF1hPjhpBbjs5Ump3n5ffs2CrBQ5WKUsKZprY04v16nNilMt59EjaZXyH1Q
y/m6Dby8nDHGWSvrn2BfvkuxCyr907TBQL9fx0Hk4FoIC4eibXFogXp8prftArTATELe7VJL8EwQ
LcBhhZos80JL5DbyKfIZQ+QeiRBPtAQHFKHZQHwrBVAY9RMbn3Lt+fanF7mPT0HtCwhfqlkpQdCT
nBtIxxZn4B0mdwxv2a2ZkwzCVPg6QtcvutQcNFTguAcV0BpQqb8aaG8x/a5fRIyGgtiJn3XNayNu
NIrPn312gqSBCi40shfO4KwPh7/lnb5uNj/mair5KNcgufw8QSV3ujNb60jbuLWl2hbHwdcPj1KD
wJ4MTecOr4Y4lTmmq4cqf8Xh9yrdZKiLC67F9cP7zyJ8Jc7swhDkhATgvQUJNXEKtyFe7KKFuEVO
DSUr9NinlRfj78hLoiS8vf0DBJvkiy2D1amVxVTkQafSswbrDl3TP6z56fYq/4BKX9vkzMs0VFpC
6itCTkZ2ok3stMHyslZV1d1wVznzh+i2XLfnrwU5lyxNJRKiEs6VshmjUj5kpARu9zpFhvG1BHc/
OlWzSIbkHXwU2a2Tm4psR/avzj6A29LD6KjYnq/7RZMapqxaKtH5eqM8NaFcrGsiRbP4sqft2W7t
p0TeCRQoe/E8hnDF9aAvcGuolk7CIUTn1K4OiwtVAz8/0u0Ah1Ki+iBUC7/CGgUHdrHF9cZeLKjr
WVyaHcxu8hVfO4xH9hZuIZU67aWPFJRxzDHBVubmPpXtzz6VLUa8g9v39apVXvwGzuF0iiVLfQ2o
WesQyj4CvSPBu1P0cLke11+sw5lFLllJIoc43OkVzb4O2Fmf00A6ttvhl9hNk8/09d8R9OvGch1T
YxpKyRRr0ZmBl98wPsz6lE5sI6l7K3yfM+JUSbNB/9Hsyc0w2EmK7JTaRuCNSpdftaFX0AbrgzXE
RM0bnRpNmWyrKPEb0u1GSz0rIOxRMZyOZptnhZS2yX5nxbZNQl8rJGcwwXto3MEqwa2ouXnWnud8
uAOTfdCD+0hCTkqu9aclqZ/VuUQ/ybTNoUi/RNZviUpoKgnT19rUAhXPPPD/Yz7ZNBO7DjMvJIY/
SPlWzw2baf1jUy7k2IINz8kb8CHMFUZQeqj8gtRH6rvWibWxdvDYeG3Ad9F3JPNmkjyb5reFgb8/
STZlF7bupKJZboyPI3202oM2LnsyFN8SlbpWiAF8VDLdqmSYfWNgsVgCCBbaRc6cbsHJ9JmNxiin
RbEnU9C0eB/FuT3IoK5E6woa1jUUtouPSY83kjvmKviShh70HBp6abK9nEHlqJ/xXllHFZ/IwDx4
IqerD6TsvDaSnDaC4Gkq31OQ+DJrhGjB+zTurOxQ0wEn0Hgse1KMxaf199m6a4fZKTLolk5bjZzZ
yuxHU6dtVdvSZ7fpZhesy/jQ93IDwqUJYJI5kdU7Ooj+krl3WPGat43LIsleEozZThX6B7XApMUb
ZifazVDq3zqiuJZybExQT0iYPezPczX6BvpqVbY8ynV3VCMKUvX0zohNN0/qc15v5KZ9XcidHJ3U
8FsPmQoaWV4aH5IKhJmz4cSYezO0AnfBxLSmteAJZ+ZenLSdl++Xyp3vimXE/ZpdSUs24DW8kypk
qLrnBW+vxMQzaG6DKQrthQIuQYMYsSPg8xzLy9sMmWBl3CACdyeDeC1YDqxZ9UooMY9KEpiEeoN2
zrLcyUEYNlpPqnUs5tgrO8wuNXFtjxXdRMZuMqXA6OjeHH/I6Igb9McFiQ61KHy9Hv2oBi2r5RrR
7yInzB4Yw2jJGLsmDt5Qtn33oA/nRY1ckr02leoM8oTvLLt9K7/ks4Sr8m5MD1EBRlbaxFtkOX/0
A5QqtLK8U7LFLtrvZdoEGP/ZoevXjkd5b5R5kIFSK81jmzF/JoWzLHiX9iAgzTeqciDKucofCpPa
yfBCiOJoUuF05kcElwXm3FOWg5EQGnjdcFpUYo9KY4dN5zStikZVWFNaeHqM9iga2SHd5b0CohEM
IS7QxpiIGQx1u6kgqncbka/7oQtvu0aHF24hw3xu34Vw6JD62K6k4F6O4UC4WtD7HjHy7sb6RrCk
KDbinmtaocskX4OWNWTHSeReYdp0hEIjrDuzZ191iD1rAfj7BCtfD3W/gJpzuqFqaGk8NzFmQcq7
PsgD+rg4DUrTDA03orTr9Vf912Kcw416kFvoa6gU6hgklarlZyafVHbou8d/s60Ld8cFZSZrqRbp
ONC/BuZSD/xvm8lpt2sbWCvKm18NAS9W4+Kzyir+f9KMHlUV3rW/748xChFJZhegHIxAkCOkGhes
ybe3qNM4MgbJ3HNG5F2vJhsqJ4LLcfVWfm2Lb20Zuh6xbb4+S6L7bPymxPeViGXierh+sQZnbH2d
ZtaoIv7pXFPDq9FeSa5D13DU+3Kr5u6agBGmqa8W3y8W5czN7MeJERO3Yw266iMLJoR5q2SzqEHw
OjfjxUqceUHNO82LdXvZQfHZRn0Nn823dQgl3aHhttgirCDbzlNwM9cadfwc74z/R9qXLEeuo1e/
iuPu2SbB2eHuBUjmpNSQmqUNQ1VSkSAJjgCnF/s3/9IP5kN1+5aKrSu0fTcVociSkJg+fNM55wXc
zpvprHr4+k6oDszq8nlZYkyDjgMzFfKbJM5NVymSJwpfdt3pkoyxDeQxJjuhtGHuFt2Pbp8dlC2s
i6/6T87lh0Vd+bJmMxnmZIHHoYVrR6sXgT00QAN82kqU3rWTERUnP+RnKr3TT83Xh3FXRmWqTahC
TrgPXX7D5i2ShpEt8siEi/v1VqkWcmVPmnYyzXrCQvab8fj3ItxwFFtl84RiQuuWlxIOXss0TChl
CLmsg9iL9xLqoqgV3wAw3uwz8D4qWUY+fXR+LuS6+cVP84Lp4n1+AmVxvl3IeHzkDJd+KFXPveLc
rzFzWjsix7vsmuB3YHlHVkqxW5+obP8SR64Bc4MoPa0bMYK1raCxJo+Q2thIffdszciyJJETThvO
4R+BAriPevktQbJFrYigmujK1kDZ3PL4jFVldQYA6Z3nvH59LD/PLH7Yt5UJcTzI3FQdTAiohrO7
pNo6yC0ujOP2Ye42PqCkFgzp0pylrBSrjswqTp50YzBjDSY7PZYw2vMZ27rnc7AwVC1sVYqJqpZy
ZWHckhGjirGUZUWTjmYmGA2SaEwo6MNwTMEaZR1zJSXW5zD/D+u7NjBW19b2cu+rH96pi9KtSa1D
R430uIC3WTBt0OCknfp7IKpNtOsrDcKn/cYfvsDK8LgN6wjz8AWWbqr8HXmPOC3wNtWlqovi6yV2
1/IdvGBzZy2nVZKnKrmJ42+KPfz8xHgEGH4Hudx1ElemIm6NDrfSpt7JILQ6QPAegf/3+aUD1CZU
Ffb/4Hb8HHD5Qh/iBtu1hW8udcbiWBIIu43HGGRqd+JsEV+Nv9vw42+7m/SgSkB+/hz+HHflzUCO
t05sURdXtQ0NKCsc5mTLM43aXRIOQond/Xzjfg63fP5hmsytsj5bGgva71oSTgZ6b+R23NVnpr51
h9A9zOdqdqjPX6qfg64sj2BmTNK+Kq40/diDZTm3NrqE4Lcp6J88NqurP2hZxUwXhmYBx5vIQYLG
9h3UDf5jpRbf+yH8Z1fm57xWNz5tY9vsKlFcFb677xHSQ5sv9CrvJo916g6vksyXvR5pyNMkVbyd
42zvRpHrB/s6MmbIyPFt6Q8b9J0X2kNpvZTeRYWKVWXfFu5T2pATOutuGxAjdP2ZD47nyR7DwXm1
HO+i8dJtaT6JHDKu+VTHSO80t82cKVpO/yDL+nOKK5siashsFQRFG2s73CdZIK8LK0jOprv0EiC3
K3dbXDuQfpghEIWukL27R6pV6XEsd+CLdV6zDaY+GXJ98fiXeFADxETmaKaACF77XvnQv7ll8PVB
+tyH+33aa87BCr0Ag1m+xxjQkDlrdwuFSXuuatT/vDYA1vd/mLk12aA1InUllghj4Z/V7yDBkYUm
qLMhJgnq7MhoKPI+yY1qRRVWwF4ZnXxwa79hi7Hr00hnMtTb7dcL+Hmn6IeZrQxN6taGnvlYwaXa
t7Rrsr22JTu14/QHyfGfa7iyLiWpZl0uhYAuqvQ9Q1sWQsKWllqkIwBV48b+wGP8OeDKm8kr4jQl
SBaupq3xHYShyCZne5D9Jfqu7REC54d+l+ztdpPyUHd36Ys9UWeDKkSoqfofFJZ1TfOoGw73vRRf
pTiKjR7MIblrU9rv+sA/dbdIRV0WaJ1W+nOfexo/V2Bl+AbpQ5JpOT8Susgbc8eD+KiBwhgyEep+
WNXTbK9sUCdGzzbb90tS3s7HpSTu7Psm0qJuszA6djdetRuoKvRQ2IA1Pt1mjDjThJd5kfu0Z1hh
C8WdSmzcJImgz4nUMzLqzunri6O4mmsOR30iozF5WFrbrEIbif6a3389wud9mz+v5pqssUj71Dcl
AoHUGZDwHyKQokdG1130zvXkDJQwQRsiAqd/zJgVesQDTbQHreQSVRudZv5jMyv8PdWsVwapYNmA
13S5wwv/WII6R67qy/s8bfT7mV2TO3pW0VUSyGmkjcQe2trQJzAOJtJGKj9cNZeVPRpBpG5qS3xs
8p56Zgcevr1iBxX3bw0ANx1Rog3p/Xli12aYHLqN87jgLdUB+PJtv3h71wyO8E98SPLhsGSwY+NV
PcwgvFLlKj/nTf1wJFcGRQhW19yDhyhClz5X1zziA3QuGGRgIK+0NDiIc15SQ4blm1onXDHFlX1p
dIQz6RLM1HkWOc5bo2l/0i9dt280bOxEt4Rmyzs/bJeA8O8TM+5bJWhNEVK4y+n54OO7ovHqgjXF
Vdue3BhyxaLbsNyiSVMG2qCEbStOyBpGLeuUl6PE3MCT49B2jxoQFLJhKCpw+oGYIgIyPTIuHcDN
4vDri6AaemU2oKbez4mDof2xjNxioqN5y4TCcije2DUnI3oMajEt/USJLSPZ7CVS3LEVZLPKZVLc
andlOACuMSHa+L6QYM5LaH7wEbtA8vCZqVMynxwSyM/ZruN6vmn4664lV3cq7utujhN5bm9QTkzG
qLvjDY3DRfIJwh8i8O0LtlE6n5+9Px+HXl+G1CAtBCYQUww2dAE29X5pUy4eUDYWcdQcXy6KKICY
ZIKHQHEPPzHNv4y8vhmAY4+DnhdXjA+QcElvRxW88hOn4ZcRyK93b6pseNYaQsKMgF1mODDQo7QJ
/57Z8mVs3ECbcmq01f/+iP4y6uoe9KQcvWyMc9wDM6yoYx36NN0W/5fux1/GWdb3g2WpTDYQrfHy
q0aHJJT33Wzu/tcX+pcBVldA12Kn7lFVuupRarGy0MjfyKhK+X7mUP4yysqBrwW4omx9AbGf5xcg
bxqBcfCj+YQXrgbQwUCCF2xL8wAGAcUB/Cye/mXo5Vp+WEFnKMC02ifFVXlsLlD8Lw1qnkHQLz9N
08n8hm5F1Iv10OjuLFT3b8g3q9+U56r477P39pevsXpvY93tiqFmBW5/cQWmwoaKqqESmS7wifQR
/Nwk1KaD9w0It+zEbrKGqigLlGZg9eyadT32meyKK3Tm9CEStfVT94zoRXzTTSpDI+AmyCPA+PL0
L+RKlwmu3JqPC7AuwEpIoegtZMvfUwrZU3cCCqw7H898NDwF1b69dnbtM79JT/6TMj+tML3ryiyZ
fa+rPTStd+BpTsJi724W6BIk2gWdXYCJYX9JqO+ywFFcL9XIK+vk8dTp0TuTX2X29977btn+NUxx
ZHcxzdnT11f5k2fzlxVe2SSeMC2tQBB0VXCw9c3ed6c8aYjGc6ipfT2SwqqvGQjaZLIti2MvpXem
mzeG0ygGWKzOV4dlZZU4RHmFAy/xygGYp0l51AxGIIlic1SjrKySNvO2yOblPqBbS0MTXNuhCQHk
7F+vlmpfVhao1Zu5nCc8/Nx7lDpHdxx75H37UpAk+HqkzzIzvxyBlZUh3I71osRDLw/uTbyVIIqE
oOZEof76L+QJVMdgZU9GCy1GvQGb5tSv0nvJakWyRfH31/XWjnSQfoEIy9WsMzpZNuI6Y6NYseVS
fHHS1rVVgi6saVx65Mm2D9EStlniBKBZDtqWb4rttP16PMWRW1dXWyJ5nWa4o6bXwfQM2xFgE39S
vXqqlVuZgoLnMp8mII+GigQGMmUdefl6IqoRls8/PKulA5LaOobbNctH0aUHM9MULpZqqZbPP4ww
aoMl7QVdO/ovs0hoVuycWDHGZw0nHy/MmnxUSNf3hQc/jmzza3HbXtY3rUdnSMEe4vQAJYPystpa
IQLhQL8tDjboccEsBClLWnl0epBn/u2fW9eVsdC8CkxCDHAXvRdbp3HDJlHNWXXkV0Yi0ZnN6ypb
Qn/vZG40alm0SgKSHvw6LPIAXbOAvwToihTPS8HYExT03nMeDk2EvnIV3vAzmaVf9mBlRnRUj4x2
hofWRfOGzEF1UQZIo25Ljepb64BeyxAN/BmqZOGiEteYx6an07Hf8htVJunLM0f0dZU1E1m3cGTn
wD6i07YzznqokA52obDTX14eDLOKioyOlC04TYsre/rBZ7Ss8thTdd+oprLyPGKbO0WewLDpyUjZ
nAS+++jkj1+fVtUgKzsDasChgaZSflWKfF/r32Zfi8yp+5PLtbI1U+KMSSsxFXRXQyoX6t+Wour2
5RONDVnZGqtK5nwqse9jzKnIAxMd6iRt9iquY9U4y+cfbFqm++gfWsI503mthROQvIr0Od1zyFx8
vTOfQV9/3ipMaWVImpyT2l4i1CUBZkFbDX0RlJl43xxcIotR/tqf+jv0IqONezhT5fJVJ2NlZCB/
qTnAKRdXU/Pdqcud0cWh7iQKD0E5y5XtsMqCpCOBJ0q29bHr0P9VXS+9J+j3ni5TcFpsF3RWctmc
9SY1Vc+sYpJr4hBPN1pn5vDsXP97meSXsKqH7M8ef2NlLTzQIjnFhOCZJY+tgIiX83+hBvl4WN79
yg/n0nCkJN4SJAPxcd9cuLskEg/xRuzAebzQM+YUuWB0y4eKQ/rlUwR+pZX9ANk9MRsXfv47AQKw
Z8Zu8VjbyN9WYX2ngvWo9mtlSBJXJHO71NZBV0tHe6ZSv/JsRXuzwri/V6A/rKU1N75RJwtEHx3p
OeEhL/eKZVPNY2VGkqlOyyHBdtmX1Qv4cKFwgv7paHo1t0ATb4pnf2+rxlwu7B86ytiqlT1hfimb
YUoLpHCGH+Om3egHc+Ojl4UdvL0bgP2xn2j8WEbTTkWCpLCa70bgw4oicZAwI4c320wZxHmgyzFD
SKXN0M9hK54a1VAre4LmIN33GUIabj6ljqBpUkaZNUWjpQpxv84IQQZjKZ99mFUKmu/aX3JiQ1AQ
CmXzC1Dy9t8WSYQZGfzhjBzb+/kg90CXnrOHr4+Q4pC+Z80+DO5yK/fiDqBniHfToX+IXQVt5dee
Naa38j+YJVPWlHgAyMmBamZFBx4J747NgQbm7InylmqS1nsemQ8L7WwfxNkzb3f1j1wiOYYlj0Sg
JppSbPCaLATUiKijywKWbkGACRGB4g2U4ugNUvGrfJ1uwwqsrM1cuPnAEhi3Npwie1FSQHuUF35v
0b+ORomAo3vXD1Uuxtc5AAy7GI8PWztwv+TDEvstckD5rgkqtGc4CGDGLVMCJVXnaGWJGOlNEPoi
DKwI2gPiLQCH269PqsLWkZXdsQgbc8NZEqdI19V4+twE6uxtqfCXVOdi5a+0SWpLDsDNFSO3HjnX
4nrfJreiVCUAVAu2MjAtXiCmiyUTXkOTyvOR2RoUNkwxxD+RgbC8NfwYr5yQoPh3ob+TvX29J18n
1YlurlySvGJ+52eoHtuXzQuKHtMzaI9xbeMn/0JAKcQI5o4mV93eARa5fobzMOwmVRZScTLWxCCD
a/PBdvAlxhwwSsA4va6hRqHaMdUwKx8lZ7U9pATvuU8I7Y0XSBEPqlzH1wUSLOjKVvh943tmDD+2
BWct0CBhe6ldA7c6Xwsb7pARLM3+C09T9ee8FXOZ/QdrUdleI9MK1ysfTVo5WgAhlq8Pi8oOmisb
kXYaZLk1DNFFxsYMwb9zaQOQjwZtGZrBdOuckbP0FF+ovEvVPVhZDkMyE9BHlLYS7ab0TlaiwO+o
/v7KZHArFlD5hn1vUHK0QeiXkEixdKqzt7IWojCQBSMoXBi9G1b8ws7PY+O2lruuPxnVrQZ1B6sB
w0Eco2nIAENFd55VLiWuispIFWituUSsoW9tbXE5EWjtu4vq0J0nQBRvl/rZct99YPfQrzk9+HsV
DFKxCOvOdKE1vOkMpIGTwqFxOZxEOm8nY1YstmqYlcPSDmWG7mJcwdw783kVjtlbjuq8YkcXa/HP
bjS4ZEHw4uqmuTqUrSgGV2PgmlwgAwZ0kmdk1x78aAzIBuA9IC8V01r+4FcDrk5pzXJ38J2F3BIw
4TgHu3/2XFWPDMhju0hCxfRUo60ObIoMR1tViIht6mzjcltfYYZIJ9YFLeKoexyAG5x2FtBnlhJR
8Pl9/H1p10e0LfO8r9wB52S4dOSTrQzEPz8hPwdYvXoOac2BO5hcV2Y0b+97YYWcP369hKpBVsfQ
av0xI5OFoof9I8kEzbLHUbv+eozPnZ2fE1k9aVpWe3M/IW03Z4BO2mIr3Xqb2f2uBI/z10OR5Xx9
cf7eJU4+PDCDmXCg8HH+wLe274L5QZ73e2urX/i3Auht613I5SSfKtDqIKo7/B3V1uzabXvIDnFQ
q1rDFEfUWjbgwxcymG7q1jDlV4Z21+TdgVdQNpudIMuA+XdU4FnVoVw9fiPvcs/NRzRwiDsrJ8FY
xhvFCqsmtHz+YUJTkcUjc9B9preQP0/hCtEY3PoB2nbpqAX7MaXzzgKUTg+9B+9bO9JpFwciKHOa
RUWkRp98BsxCOunn+VrZnK6fZ8YmTFo/9HuJutqbNx3gnFmgLc6jIqWIghZ+AP0WmaUOSPMJOZ83
FdDnM7D0L19jZYwI072hatql5UAPSNDRKkez1fJegWjjKg+LrSpLori8a9yE7vlcDDFBCd6XV24/
UC1tnxNNYWUVV2qNlSg01mf5bOZoJ24Cr+8jp7sw2nNW6M9yRIc2Wmm+PmJ/4J7+vqFr1IQzItM/
t9hQ+6Y9OgeOalxN8yjdCDoGi2Y7D4uLKmSbWhXMqFZ0ZaqqvCyYSG0w+Zp1UDgEQgfjQcYqo6C4
pvby+Yc7FBfp0miFt8PI7zztdRIq0YbPpKw+Hsa1LF/JBp1D2WDJx1s/uot5r1V72Rz5qTnPAejl
e+iH3TESNJfjs8+C+lBdijftSVXh+gNv/OdWrgySqOuhqTTY/i5Kru2NFZWX0gmWazFt/IN+9Hb6
Tj+LL1JFQkhhpdbAiSydJy/t4cUxsK8MCRoR7aPwnZDn6W6aFHUB1XauDNBg+NzwGix2Ht+YsOmW
2pFTHcyVcXEr2zezFIG8PMzfu/tFZXrhsGBHsm8quiBv/NBQhFKKNVwDJLzRdnr0kOZXotmlyZtV
gCHKvvEN4zBrb+9X/t+/j/+RvFVXf3+hu7/9J37+XtVTy5JUrH7822X9Vt6I9u1NnL/U/7n86u//
9W+//ojf/MdfDl/Eyy8/RKVgYjpJ0Bhev3WyEO9j4jss//Nf/fDf3t7/yu1Uv/31t++VLMXy1xJW
lb/946P9619/Q1PtErf8+8cR/vHxxQvHbz6zN/72X/+fv/zX/3t7rUqWvXzy628vnfjrb8T8C1x0
A2RuFsorhrukb4e390/0v1hQdHJ910CBBw29GLIE7Xb6198s8hfTJcT3DR+qdTgA+AgYh/eP9L94
jm74nu9aju6DJ+a3//mav2zGz835t1LyKygKig4zI++yIT/9KpcgN2QZju4gV4B2YvfdZH+wWNLI
zJ5YcRHAYQS5UQKmnUFADc9jACGhWaK9knER+sgD6pZ3Ztft3aR527ySSNRkqH7o/sGu7JJqYsip
V8lLqaXPNrkA0+qdLebH3gUZ9aBpBzeJL8ToQmmGttM4hqxFLhwpuUdvbo4gfBM6pFl4MYASKT2z
ebwteNxt8rQ4H2Z/BzRDjHc386M+3wy6M0fSnTxa+ONFrFdi32vpS8u62yFbNA1io9oQsH0ilK6H
EA1a92J0ACPXhUa1DFLSPBd3seO/mFPGQidFj70hzV1t2i74cSQDSZZ/604GhBGN73pTn+s2+VH7
7glNN+OBj0dWmRVt42sQ+QhqzRVHyzUYlSxTMJpOE/6KBHaUsdKFOFGcB+7TUHNQkc1+SVtZMWrf
SPBkU3+Mn9gAsa2pGhpas/lEQEkGdiXwkqGjcf6eJFlPXWc8h0c9ODoEesZCBHqL5LfWQAmL3JuF
C5r4trvMtQJcX9mpNEbA51vvyrRrYFJn78wVA83FfF4y8K1r1RwxVsO2MOCwLIDqs4VI2DTls+P2
L/rQJkE8zNDxkJsh96rQGAtAqpvbTDZnos8vC+3ZEP49or4gLfAPYw9t3X5rWHLU0wF8WeU11ypQ
YA3ljU2AfZ3PjQwM1mObXPadPGq6diRpGvCs+GHV9tlgphe94SY7z8t1aur+rd0Qn87Odzvu75mL
Gptt8Yxq45lu9Bn1dWsMeHKuLbupW90VBwNbaoH3vCxPgyhOYiAptScro/rw4jqNpKRzQsNLOPVb
EKEJCA/SouR3dZ/fOG6xt2yAekW35eNwxVJsUVzrR6nPYEQcxU1NILGbZ+DqkKZORRrxFJ1Q8eDd
6CXbDQHLJeoucw5KMwFJmYFYEIcaszOuI/FG9P6mrNiWM+O5NHMnqLsDIls7gNFn4eTfGDOpgjKe
0FzB+5omdRtq/fBgDsZDQ6zQreX5YCIG7kDXweWtZCDMacpjXrQ7t3/qEhMhpJOACNjczxXJwox4
38rSuOMuqiHZ6FCd9bd2goabSR8Odt9v28QJi6UA3CTgv0tmo6JledmlPjCrjfVdGwWWqC/bMLUC
ZzDtgHX1VQVVniIZ7t4/tYVWA1QnI9L5oOof0O8Tm+ZWjvygDQVQvqX+KtEvn3rxWcqsiVrdcKh1
L6hJ8W1wuydorf/wrOkbw/U3GZqW/dynw+C2ewIhAqdMAyvnVwmEBenkjZD5i93pkLlIj2kIQlog
+WwCii4Hk7BkkwJ0htum9xJBaPEw+ZBX7+PjkEH6xh5Oltud22a6MfT0DPxpB1CGv9g96+h9Nbs4
wyQ/jpN1PifJeZ96e6sAdWCHBENs3E+WHKgJ8TJulU1QojefkmkCrgk9smG10G5IEsaD+dDnNeBi
GNyzCKYf7/i83O5a6FGsNbSweBK1hZYFY9JdknEMCt/3qTUmoZfxfTu5Wz+2+gA/uFRWfdT4Nvr6
7OGutlMUuGYQYsTaeDX37XXmpgDrQOYWZadDVaQoOUn9Pk+8fqdhdqOIta0/X3SSVNGcFTJwc3Bh
TSAmgahSzIofZHR0Oo4DcJHdGHGHBHlVJTTNG5PWZblzZ+uQOdkPq4FYZ240R1l7AxVcLwJgrQIj
N7SgddFB001v1TyQKDPb6ykwSHPBewc8fLM9baoquyyJgKRpj87EqRwRXJTltq/1bT7nXuCYyUNZ
18+zVTOIU3ZdOA/2NjdnhiWKkT5+klzH12yeyth9G0vIA7Y32liAQ7EDDUdHahwqwMhFdalb80UJ
oUYKY3XWJzahMXJuwo5Z4Nc1ZXgDqGbigiFkv88y42yeQZnnGrEeQITwNDUNpAdbQqLR2SE4IbTo
PDSGVfq3yXqOMyjKDzokaYWWnVmy1/ZeTYDrh9KphtWlJjKXssuoA8UxQJfHC73GtWel/gZdq7uy
L27cuX+dPLYnU0doO4ByEy9eFQjMxXBhWzzS3fPZAReqAL1JN94V+Id2IygyNaZPwcyu/bobglof
wTrQLswDB8tJwSTp47zHVTTFvA16yTmSuNqtZ8dGCLPwZDQnHS9AAPrfIejcx4ybeEI5IKJxAnby
LO6oa9Y3HoSBqGnoh842LvH4TRS+hxP45jd4YWXojJYbdk58VzQ5Wvz6+KJs8qOJ/kLaOTbKTtmx
jb2jJ/QXLWm+y/Rg6ezNbS6FaT7OuXsl5zwaPE7QHtg8G7bArtj8wZXDrU3AdeI8CXu+b2v+BGe7
BO0ei3H9vKCBoF+u1bd1XLwSP7ZpWoE/xCWtTfnINjNpj1k+RY3Bj1o7oA4g8IAOPTBJdXnnJmSA
rceKsG68z1K567scL5rbvTpjUwdOpYe2qQOkCJsZ4AbYreMBBm661HNKwGkHMKFC1IK6fo7yruZE
du29pN18l1no/gFL560DfEdsLPxXlnVRJx14aUwkniCOfS4njpS2AxZIEFkGQ2OcFTPvcFKEs09i
75VoCfU0imrJmV0BLWETELB2Jgk8v0JfZAFmUFtPBW2RAAXmSESwdpduly1q7/jOvj0+o6v9zFg8
l/m2JBl2S0uPsTDPe+0ymf1TUjU4XDZOGMgk731O3so2zgLf49dJ2p/D3IE1837sAFXo7HuzMm4d
QI8GgMK1RIR4nWo3veWWy2ibGltf606xZd1lD5UXC1rX2kwHp3WoKPIt5OMP3kggOOLpPq6gLEM9
E5cmAXnPWOKIMfiWk03QAzFCDJK350lXPYAnn2zdHA2aZOlkj7WzoYMme2ztG97ufWPeeka1T8jj
u1PGg6bv0igjswziErzENXqqM/dYFe0rN/vrUa+RJ7bSTVyO3zuvuGn0+nFs8leP3dsMOSyZ/RCd
3QQAhI+hUbeXYkaqyGQMRTH73OSdTzX4sL5T/Mgy7HjiOYvN9wIoL5hhHPcxlYlh0xLy4C5prhuJ
FBw3tD4quh5Wtqn38PIekfu/rKQWR7JskbNpGYAhEm9ZcsMkODB0+7yoC5+KUgK114fSRv0KNJ1P
mpVdGgIUok5JszbPgpnU32IfBcIJ3P54SDhz9qhR3oIYkKDhyIf1aKrQYVDpgZH+llV4yBEr0JxP
OsX8oqkY7/QUFdXW1QrastmiwjKiOXVeBeMPvQXpZ4GHuUrnN6+VMF8Z2mFS75mYm6HYxmN1rbVw
cWveohrrIhVYSft67q29hp6hwCt0PEh19uDiYTfKQyb6Ykt81JPySdtqc/M2olIXAaYuN8JBL2Rh
JcdqMGHE5hJdC/B9w6YlLCAJMESoWD5pGWcRa2MYshTUC1ZXXRLz1XCHNsg6zY+K2d+6hoEz0O/G
whGRhDfnJjP0DzQTdQHbhD9QGhK8UY21qXdDOYNVAcojecEN2lhOQXXh0ymLyb51eeB2eR2iEckO
tWKco2TIb5NxBF4ZIvC9iOegTmDZ/bG+nkg701G6bdAZ06s25ktxeLxwZn1bZt68q2Lv3IfLHZZu
O4Qs5jsHnkjkCFB1pfGb66EkMyd1YNYp7q7xxGectHxoQmBv8ZDCQwlyP9uNdeIHM7duHKC7KOLJ
PKwEkJVZvWtJP+59H07g0c1BrmySk55WfTBpYKkZLL7zJDwLw4AbksCWt+jRTMcMg9SzDYsNyuJ5
ql4dt2sDafOwNeXixljTZi7rGVzHxbbVXbkz8gNhWhVyE3bYnrRDb2ZgM6n0s2RxT2U7gQFoPh/j
xQHiY2DN0CDRRi+Ntro5dBuLaBmF43XXZWUPIwK5EkDO3QLwNAFeD49sh9l47WQJdNgs80BO1b7i
03Fy5CnHxZ6KOXC9WQcjcDpsZWc/2eYMi9TizooUfXxWY9BEpnqUzeSOzHgJNDkcOL+eGuDwhOsg
QKxw3aT1OFfxqXSLE0sTkzIw7ltTiWilfRas4SGOFZyO7qYaqpsplmAPrlhgNdgXIppQ4zCoeCzb
ZVoJ9as8yDUpo7ktODV0XdDEwff1bHj8ngFyZpnXkKyMJy1ItWmMmOnAbmaJ2Pno/u594EAmBpoh
zTma0r1oJAeMBkpmOyjxwr+yzoeivI9lsRldeQYebYpr00YF8XWwPDf7fIDl7rUKoYOp3ZkM7St5
i60ENgvFUj0tnEg380fNkw74/YHAI0hvbKe6i6zZepubvthNNtqlQMwF37If2F7P0YcJlP6Mbq10
yNCyb4/1Pu79yAe1NG10d97rorU2ptHvzQo624Vnn5Uiy85E6m8tXqVblhsiYpYTMRy00pfgophB
LluJVqK2yu5K57GeSj+cJ36Zgo8HncJmctkiaCq1ejprvK3l9FEKF34LELpDaxEnYc57I6w9/TRm
CH67AgnFZrrKXKM/gq27ze+MoWqzoGtxdlMJDucSoUpidNnF+z8zSMupa2TpLhYkymNfUFuAR78v
pNygmenR7I1kX1h6cazLhybJBmpn6GaG0FsQDAJPG0czykYa40wLTs6tIneeeXXeE9yo2r0QcbHv
J0TZUKcmpijuO3P4hq1tt2Yy1psyKUDcPTXnngDewk9kttFjZ5P09m4oIDCKhxnslR3goolM2gPC
4hJi9HiAsuY1bk7EKes7MjQXGZv8oyvst1SinVsjrKfaXZ5kt0zHA92aMVika3RAaNpb03S3Wbs4
PnmDJAA6K0PJcOkGE+GUrjcRaMALKSTIoeHSSVLqtE4eOifRqS0Z+BAbeT1OLGS9fZcVxqPpVNcC
+WXqgw2qb5JT1/BXs2Sv1uBec889QhPhfMy6k4z9/sQtuSHmKDeJUd3YCbmrYHqRCtvlOmJas0Lc
17CtXRNtm3japhSa2JCSRBCmP7XC46HrcjvCjQo704eT2NdFkPb11X9z9yXJkSPZklf5F7AUTAYz
2/QCo88jnU5yAwmSQQyGeQZ2fYa6Uh2sFR6ZFRkhXfKletXyRTIZDgccDsdg9p4+faphZL7ycmpc
kpHRnQx2yau4xi2SKND2NVc5R5hUdzUFDpJ6SVDoIHLRfdyj4VhPeAy5au1ljDB+hzqUE/o5+cbl
oG/yszaNmc0V/YvQonFylSZIY1mEONzNKNLLKkxT+B5BALvVe69n9UFXpj3T6BFa85BW0Te488Iw
xkBIi1eDlZjl06n2Bh6+S4iTVDVozpr4gLrXG8gTh3YyPiZSvao9kZaRd18hWbfQiJTIma1a/xYN
xM/RMtTMmGtkhmaBAdFHuYyGwoSw/jR8H9S0WSE5SfL4WPQY+TmzzIzoVpAUT6Iqd/qcf/ZIcYQY
G1vUIyJSJX4NZ3hsisbpk0hFuprDxgzAAKIBMCYNJCp9UcA1Ea3DkC7QLTUxkWUGHumONO9R1w8R
jA6SeUDQFELcRDo0itiqqVFhaIMEIE8EAEmpcenb65gq18RQIdUP9014pLFtk8Szw6oZZxay/EEr
cqc3psYpEojCBwG70SZRPG3Y1TP/jHrXOKQEivslYJipSISdNQiTmBH1aNqMNS9rTIyYgCbNghnr
gJrfgiSlm0wxIJifGa6J829D6+Gzl2TeKlnu8q6vNzIUT/Gs3EcYczW5qUOVPoXokwmqmVl/zRo7
GVz31GCG4D885nArxKUddQEgr2AxOuqCzmkZ3EUoMqkp2yCXTnm3aNFDerMCfYR9FAWGMuR7AYBM
K0oAOcVDeakR/Q1UPXdZo7tB3j+ZHXtTm7kD7ypo7EDvEP5BXEbChr2pygtsGNZ5DVvnudVHuCth
/JloTX0W106HFg82i9LNAzAFjMit9Tn1JDd9YygCu4kpJAfH7JzyiXqs1z6CqWrsnDZPcTS+9XTI
PLXVcQLGoHZHNr6kYfKnksh/BPI/FRn++xXO/7Us8L/28QeQteKr/X2rX0oC/3/UAIC9Q40PYP2/
rwJs8Vv6X5D/f33oT+xf/YMBwBcCwL/xgOv/hv2jxxRQpk5NfItBUY78C/vX/9BMrjDGKSB5FeWB
n9j/j/1hHR5yQ9HA7vtPsH/2oCj8iv0zU4OGCOXYJe7132t4fcmNDB3Ytp7x75DzFLusbg7dpJS3
Tjv3yVx9ztmATFrs8WjUG50LTF5AaX2gfBjQmLlqUu6N0EzyFAJqmVI1cIgoiZ2MegnzmLjxm3p+
zxB+PzNjlyiw5kM5YV2xw7BMqnmxp49JFrNtv0y7WlMVXmiCBeqZQHnV0MD03GcD4q47agLpLoGq
0ZrN0wtOEHKLHviJUmFzbdAh11hHqxx5nmXAcOnw+CPhD2KpqvQbxGbeqBPED+2c3TC5tKTfTeKk
iMkEuIOcXBUYXmcFPhdVEjlahEcamGHnG3xwzWQ1p/O0JWpwNdQoOqKuAoC1Q3U1bYWTFK9aL28F
GmCA6WMsmYWCDym5VTHmIkZoYTzRRwiDAz9bAimJiEpbQisNMda8BFvlEnbxJQCDS5OrLiFZuARn
7RKmQetrRtTWLuFbuARy6hDO9rQEdzqivBHR3lLV8vkSAAZLKIi6/ktT1KaL02ctDSTIpFir1jin
8fOwhJPpElgmiDCzR6i5BJ0mos8JUSiqF17Rl89NZ+4lkr8QlYFVHNcQ2KjEYdb4DrMaW0OTxRph
oKHTvF1NqoitNKRA+kyd2BoiGOSJ8WgrWdFZQ152NholUR5ewuhkCag5Iut5CbHjJdgOlrA7qGrH
6DlQkCUknxGbl4jR9eaqLSF7KXsE72r7ZgA/M1vdNfVEh4pfep4Q7+uI+/MlAUiWVGBETpBmlwAZ
QoBmTAseRzcDxqFusaQRDfKJYEksVFjFOIhsXvWwHHy9pIoTyGq2gbtNDBTB+FKRbElTV6JIUQqZ
HZQDEHDDgjgbPQnJx5zEDu3JrjHS9RSLdVzOViWrtzwcrzLONkmMibwoTiTdF115rKv6KGi5jQLu
EGATzaT4SCFXSJQ2VdEfeM39ucs3KoFXCTWOmBSdNH1CMOdnZ6SOmz7OVhVHv184Owb85NO5gT9J
4fXpLlIgAa2h0bV5Cvr3eqqc0Gh9bQjdznyJlAp6JchwC76aKt3V2bxSwmSnRx3KRqplqsV+qKNL
H+VLBHtU5sQ3C2QSQt4pVJqWiClNtE+eD14QJzvAEJs4wYM8THDYblG7Syw+QE48MBw5a0ga4RvZ
w+I3HdYyKtdpDCO8ALCEnqFiKA6h1LZj3sOyOnfKZgT0yteFnvjpGPswDN+1+E2mhilTwfdVpdNH
byOylmKkXo7LYArFnyBmwzM0CslqK6YeZa3V0CGvwltZWHod2rL6YbE6F5YKepCGs1V3OmxvnqeA
etykHr50BcjTjlGDqtRhx+PxvLyfIeRTSXyeDLEuA+Jx7bXT4AeSwsKt090aBcPl36wp4VxZbJIm
9qE56NRR/E0V05LN+DEisQLvAT7VWGn3vXC0RLO4pjhVPqNqVvuojaB4A5Cxd0eY9R4BhVfqaAdU
rMkQ+GE8rXVA1cuVLmCMOETFyltORxLMTpeyldBLV0p6MjdlWq5EnO+lgosxRUhVvjUq7j2GUgK+
rAj3qWLaBizggFWvE/lGyxhXVt3Kmb4sR2ny/jp3jY86msenamXMugsgF4X3NanEdwrlhDmKfTFm
e52uqxnWQpXYRCNb6++90Tqof21Ynt2lYNckapx4Ct1qni2jgMS8MFAdQClvMJ2azCudjU6fel2W
7IDyuV2bAQcY3RGRHINfk5GZOwLDmZbUvpHUDpth/od4EsQDR6V4vEfxOE1aWdgNkijkkXMWY+gT
6xAQwqxEtjTMXTWvU6xq9fhsxu3rcisv51wfqTOUJ2Yg8REWKPlumntJ7lVKY8voqgbC13ntJ4l+
lGp5zA22qht+KItsH/XBajaOhhGAJxGdw80koi2EozxIau/mPjtNsTxTph2JHvlzXazCiFlsei9y
jH+zbnfEN6fwEPLAVypUHXvihjmMzpp0gZxclNzs1sTwR1xWZW6Q8pWeDJ5eoYlynPxOI3v8bxfw
LdrMHWa1QMCm25/xLDdx72Wl5pp89gOUdctwvk9QlFoG4mW5ixsbimIrYHouboR1EUJHEc9jOBte
XqR7TKjQyd+JebTRDQF/WYBPWK1KVADLAY++stck8dMW5g/BcEW2e8xRJe3lSsvNHdxBd2NCHSGy
NQUKWTao+igWmk03RBG+rMYPlHZttYkPdNCOkRo+60m2B7QuLVhLXpoQCDCehoF4jUyAXbF1NAFE
FcUm0rpbWohNIM2daNia43xRM3b7AqWpsLFVVvm9jnFa8o0xw0Q2oO8qMRNrNAUKxEBcTIybONlp
ea9qFHwm4sLj6BQUDdp8xyelmPYm8l2ubHvuVThqLt9JFSGbKF8JQ8XtwDvtPhTGRvIEmMIll8Br
4clSRKDPZOVraOT+MCDuSONLA7qiNTWGh7FuYzilKVwi5/3MKx8OSs9KwS+RMjkgEzp5iFtGRUdX
iHrIdKnHyRLGHq+YwOVUiMtn4hoqLl30SVoMstwyAU+KrHRH5TM1crsqDFvHcGtIT5lQyJ8cjmyD
dBGMxgnSD2/USrfocUlSMLH62kmm2O+DfB2ScgOaxLGeh/VgAjpIcB4TDNSc2NmQQvEaouJIRmQ0
Y+aBF+ux0VKH4KEuE1SQaN84wKM9qequRL6r2RoXKGFywF3qnlUYiNJgM9HErzu+blQdBixURPYU
Dt4yMocEXTZIQTv8pIJPaFq84aRYyxnQWghlZHCeYeOqz+BO0Z/1coRhG4giCBpMnlojiq5JhdaE
OodPWOgZQgCkB30Q70cmgLI2XGcBZHgmeAL5fByRpZo7tfne5ShZZ9wvAM8vdw7fBeKz7Ax7uQqM
qsujadMm30ym+L4cTMrLbRIyh79OHWqM1yHKV9U47RsS+0nQXfKJZEvh+qV+j9LsJPUEpcQZxELR
PNEU+yyZNRTttc3amxYRWLlFO9Z/UJNYGgaDSBV+DIMvZWhsAH9W+H25v7Mc8j59eZy76B7QE8lK
fzDg4p5MZ9bFFymaS8LpewTtyV4egnLa6L3YljPyziTbqCLc9aZPZ7ZmQeSXcvQqNbDBcUEJAAW+
tAJLGU3ZojpCvR+ReGYT+j1LMgdFU1XHHI8SjqmEtwBNPDmU8wVuvSLM4byQ7PLpeTZTDOTSiWNo
+mvTukFQ0s1AEsMe+A/mYDTmt+pk0dmw69hLjgkcsuldjftLlcA4b/gkEbUSBIGdsi0Ri6gQZgwT
uouKdtc1iGuAq9kpwAAXfM1No+lHfWrhR7gCU2FHqnlfpHRXS3Syor8iydsdnkZ7asZNZYwOkDSg
Fhgg5jy3h2xcE9RTjaT1BfAc6D6sOB6gWXc0Ua4I6gEARjAwJxrELvmwgfMswL1ixav0hZhsxXIM
n6imDGp4CYCVgCdT6dzXJd9JrbGJ0T9BG9xazvNExCVPj+3QH3OdfTfrEcSBHMhg+WRqiMsIIJlE
/Rzzl6otTgbDnRiV2Z5QyL5qxlFDHwfGq/C5jJkfdyUaWJuPRsDKjSLCGJJzNUMUo0ht0UNhrkCh
L8+3Rj6slVmgdQcnARE+wViqk9BvZ+JPGkqG2QIvUg/1vz0RiFIpQmlmtRVsBsfci3Ry6SfpGBkF
ABI+swYl/qEJT1oGU9Oy+TDq/N1MUGqoLpphvtIwuvHipoKwYuaeYRKnYwzYeN3dGpOv8sibMISm
WF3TAaDa1B+WiTBrmhv00YAGLu6KXRfc6hafGM3XCoVfaBLfpSFfpjB8KofmGvDwQM1NnWpn1uYv
epGdevoWG/0ursILhF4/w+EpMrWNKQY8CsEz1cNnLcvfDWG4LYpDsQDXTHbddVkxDt0N2UeZS4Sf
m7AZL0E63XJxTAa+09BGpiTZix5N1yor9205nQckDE22T3p+wNm6JUMGv8vuYMwRvPTG68RGMBq+
poLcJh8s5nN113X5NlTyHUqqfpnAr7LO9r2CR0aGT8vMtRzn8iuEMsODj26WwxqKaWOG33tkFqTt
n6pkOCPivVCJVMrI/OVjudLdlo/JKbi1oNFQ0uynBNdyUPw6NV7TpYcJN1HQm68RncEVai+ImF/K
tL7yJNjmkPqtCfxSqmEdVN2hbtobG9tbHOWnzli81mPc5uRsDu21R19boavvytReRXDSonGbq9Eh
yn1WdE9jPN81Xh3GEgJNKX9t5K6DEeOkDfcsCK4awog6aBFJf7TIANE28zYh4oxaZlH6kpodEFzV
h8TlldF+E7P0XYCuJVK3Csm5qukrUudr3pAb2DGa3p2Wm8JIg1vC+etyGQkIT/M4nmutQhZzmoz4
RDWGgxvPyyFQRm69lu7L+ps0gpUqumvfmQc8zTeNdxczGM/xmG8isNuWdSJFVxT6SZu0v/AsO7E6
vOgTbqxSO4bpcKlqdFM1H6Vm7uEtBFLYcI1M8zUj9dscBZ2tTeFzYKYvAwQKyjje9fp4J8ZwG6Hv
gyt7YYUPh8p9FDSHuCMIBPk11ZuD1ql3wqJ9SPZEgwelpjnLgXcZgThjsFfj8Hn5UWlUbWr1LSrD
3cAvGfpE6yx8TtpsM8TdFVWsUlW3ZSauj/3X8HFOwYbQbg0u5HKRZxYAeh1Oi47aODeHgX2QRN8v
XxXMFAwF9TTH4b0cyQ1A9EEV96jHcz+0B6ZgYlFCCAqCR9qGF3TD7mto/dX5j9um4sG1RWuAMZIz
r4cLwS9Ae0BySA9hDq9V/F6FVescno1Iq16XTcNoPhFKbgpBl0Q7bqDsdSmz6KRoIN41w26Snjlh
pDdRem14vRnjwtHUfG/mNwHT2NDlvN1P4rj8MLXGMHlaQlN9OiofsqxvmCQGKKyV6WaIAGYER9m+
FJoT4SkLBgdID+rt5DxGIUgroDK0FxBgURunEFZFeqfiGHt26FRyZqm4al3jRRGOSzcPDOPWGE13
mOZeSGLuohShdg4DklA5gf+9nxM3kDDuxAM6KLgbMILWxmEkqBC2wRko+21AZFCpzZWjWIJ7c93O
CK5w8y13lFKFh5q2z5BMvyxPVGcEJ7FX8+I10CWiwU05gVcRXIWCBwbSAhp4gMvRTxPsUJQakI56
XNZHM7+GmXofjeJA81Na4jqVoas01OHtcM/5fAdvH9Xx9CAjcQO35zS1LYg+86pVUOnQx6uh10+d
xD1GpjvXW1eMoPLEOAuqJG+TgnJvUznMGFyjyuzlKZ216T4p/SUJQjvLlC0x2kv7VafiPJfRC+QP
1ODUGoNTRq2jF/JdxM3b0Cr+Mjvo47uqBvscu9AAvagAu5MQcDvy1TDl1sL+mLlyIlV7W44pYuzV
kEhFgcxwVt1MLbguv3G5s7sYaJOYNsuzSuEn3EptkzcMv3O4NROmzAQsn2Lp0zUPuSZ2vLGrtNpC
tfgECupFR+tJM2ZoooLFda07LUApNV7uAfW+nN2IDScqspey6G6tqN+MYQBoJB/LAG1mC5GwtOrq
Htf1Hvasq0i+zAB2MOkVmMKDPShaGvlsksqliM3jHAk2Cw9cFqe4AEURCn0fNcKfVNVAyhXMqory
COB0VY5spQNUjGo3qAN7CVBHdAW2veEsI2oOxsLjCZCRb8DqVpHwDZ2inaI9FxK3NeLB5aaZw8jP
kPOCyWdLKp4Mjrham7Y0uNdAIdruwFrylnWYFkLFX/7t+OjkKZhWGXFzSBv1KMZEbFqBsOjm+WYI
TEuCJsJ1th6Lwm21Yh3TYUXm1FmGziKMQDI9lWbiiGQLUidIaPsyny0J14WWoDOjqbexcZz0WIJ/
kW9Ii3nLRIqTxWJTqTjsDi1kCIGLsT2Y4HQSkFNxVYCJhAdQtlw4K3l6Sfw5zVdxb3p9XmxFgrCX
AzFCU5iiHXOgZ8vu8Pg5LTyIjSE+qB3MavHAlzHxx0gB9ybfxOWLngOBMJ1+rB0elL4B2MksXyPj
aVSQ1qPlDee5qtDiHW2zOvbVOnT1AXAW7joKuHE5W9ANc9p03qCmtcpYvQtU4WGWArtsHrJ1MAzr
Qgb2wjVOm3ZXoRDNmXhaPolxKqzGFb6/bHBKITSQVI0F2WSolCA7Qzo16cRplNgftMopw9CTqeEW
+rDKpwqB52E5J4MpfGUoViZKdyZFKyzLN7IhbtoPnpTBZhQl1MB2UO/cm2QzUvIV5NUpLNLvaSxH
V6qZTwzBbaXp76Qf1V2RxW/pQjCPGAh1Pag8AUCpTmmsLqvetQQ8v8TotmlnWLHCW6sAEh+Po9tp
5T4WYEHiXgSQL7dZWSoL7QF0I8Eya6pU5HeyhOxN8UQD8V2FQJ2rN2BiA/GzU0rPtEyqVZKIa1eG
1ybwAiFRHGuo7iDi8WkoOzcoCidR8sFBE05oVzp9Cprh2Mjuq4uD2EGdFnK8cEIeNKs0kOZOBXeG
LgX1pxw+C63DC0V7R58bOHvx2yTMa9jA/Vt1SST2aQGISG1BuzPRPqqroG6iyD8kuV2mpLNywldy
Ri5N8gCihSByRYb+mTbJV4gUIRzBFE6bLT1FCeyV2QwgD5wiEE3Amg0y5c6gaFn18h4rFEK97Ss3
KzhPiwDBBb0mkih2qWbEqxNmhYzIVcY5cFVdAc8EoGEu2uMgcBCyY3ZaDgHogxijDZT0YUjtVQLO
SVNrbgs11W34STqTRrgTqTgbra7wbULhR5SkdjWaqjUE2EgW8oXO+TVuwPwlWgWVJR2IRjR+GDna
qmkEophWSX8KaujIhwMqqkmaeUMCBpggla3XQOAzMoF3Cs44HLvh4do1BPXU8WsYwlUttNLJACjM
UTnbiYGrN8vMrc32GxQ4b5IPvhGAaGciDbXUmzkUoNgFj4l3tKVuzpag7EmUA7TWNdEDpRXgNxbc
jnGp7WK6aqYADa2CrVMzfbasy0HZKX2oXCI004ERZkYK467ShFBt4FWYvzQzhBdKOn/V6nQjIJVa
YBOrsgKxHdboOiebru9atF6DGDYC/msGZU97uY8pBUEzqMwfTfv/UZn039ZAf+mK+h9WTNUWrbl/
X0i99v/8R/vP/9381+p7+s9/5N+a/2q+pb8UVh87+FFUJcYfiNAoxiiqGOaifoDO9h8dVUQ1/qBM
Y6ZQTRRPhWL+LKsS9odpKKYhmKBU1zRtsV75s6eKGMofFKi+gZqrSk3tP2qp4r819FGNU81ArQ0F
QMFN1Hh/bQGdR9CTwZDaaJoBjq+SXTMTFQbUZQJtz5c/Y7eIuQnYwj0WHyuYTEA0eCyDFvkEOzpz
pbK2rf2S9uEug2nRY2VV6dguV5Q/9wUiWunJFjMuCo4fBQPTm6N/68R4Jd25zzNkOCA6xq0ZP6FN
C3XAOY2f4WfHLZbm8qVXQBgkaBR6q2ENFIEQ+Y7c7DTUZvCJeG0VVLRBD5EswYcE8GVFoGymGjL8
vPhKKbS5IMeFkogWku+Kkuwx/I4ffdfdWdXm38wBfIi0aKPXsk4Vq2t0bsnc/DbKmJ2phi6PqezS
VU1pm9hprF4YG8udNFp2jpc/c+sYwCLOj+0bypK9MQ37x9JjIz0NzRUK7JoFsgT7sVnWqJ3bspw4
P3argA5mD8vXPD6S0um/6WnWHqKeP6voJki66OMTVHAFfXya9rsWs6ZXek5MyNdpvDiYQfFsIP9/
BtF7AD1flhuwpOFoCtTHjtHF/xmcZWtw+EqATomigXEsa8QzUlaVx4jePLMKTK9lw0oq13zK+uch
SlBmEvq80YGNHEnRgj+ChpyP6UvtmPwE9xXM0ozDHYOQbKNP9eSlSiluY0afH1ukQXweiUqesySO
PB4MwaYZovKoCT7boxzyDxBZR8GTTzNHgdwAuHfSuUQZSjamB8+w7lZAye5xWO2IbNKE1ltGZ+rq
QV9uw5iyAxpKKPpCgCXU1V8/YAoslrQh2DPBBCiCwt9tlMFTKtn749uCXt/1SEnvqPOAy9/FyrYN
tf6AchYBGTaV75DtBocIP3JmJqDDKGjPss7KtciCyq8gP/FktOT7Y4teBcULvK0XIy5QylagJJ3G
XXIY+ip1GjwWKD3mpd+a3AG5Yt4hEph3ddjOu3L583Px8eqxSSa+m7rsto+tfr79eJWMEsS6x2a6
NiILUxHM/HiP6suax9/HJ5tZ7S1FaIb72z7+b/uVYx+BmlbCrXE5wMcX/H2/j3dRaJUeKSp0wTy+
5scGv/2OaSJ01eXixz4en/v5c39+9eMVK5tw1wWrn29HkfEaqTGKukZhbnQ57KisoK60/OGAPCEi
hFdqlB0DmrQbtUypbj1W1ERBaiVQ1/1tYxPVTDBckz83/vGROZCXkOXh5udOHx9DABy6E4GfxeOL
HmsfKwytRVqlol/wX0fx83tQSb71UzOvf771+HgeKSiZS9j/PFb83GWb6AnYltL77QOPnedq/DpT
FPCHEZWyv81xf/bi/tp7u0iw/G3gMFVqYLJZpiNDo3CSXGaSv7XeaqY2SS5ypIMR2qmkhkzV0TrU
3qaAGWB29bAhS6ROd6rCQFx7vCxa9LuroHIFBmk2BZ6Y4pBQiWpPFKADioUox2kgaHg/tw5iqJ6n
nHDvx1c8dpElSO1GBdcig8xNq7fTEQY76Y0rqPSSgfBdbOYphATQYxnpKdo6l7Wo/0sHTPVmNS+L
hMToJVVQ4n0sanIufR6CDvNYrHkKWUbEX8iMsPGk82EbhjMaHZc9BxjHD8WkvD6W8CixE4nL9WPJ
VBpxbfgtnfOlNQZZbD+L7PpYB6njnToDvnss8WHAOJn1+8dSP5YQdQ77cPtYNLoAHsBlY64ei0MI
leQ4H7hnAoE5zJIUu9pQLS2XaPaddf7Ul0sRrYguj7fQkfeGMFtDdRTrlBCU9dhIw81jUY/SxE3Q
pg1GKz6e9OhnKRK0DT4WR2mKTRlgZlKWtSRS6KHr2OXx0To3yiv6ldGvMCs9GtFgZAMGzvmx0syU
j7Gf6/1jP/BXLjAzEg2Up+UYWF+6MZrGvMdiP6dQSiRK5cABQDyJrs63ogTDE3mt4f43d6vymxaC
iaAGR6GY6GBU0H/+u95NKDKY5fZ6B7IsYmzSowGlSjD+9rzP9i1J3x9LPNTlE3rIHgvFsr7Q9fvU
lsb+x9asgEZn2Oerx8qo4dSHat2f+2pC4AdjVr/TOeufBBRIgKNbes6C1v7XfoIkv2pq8x4YWb9O
8zL3jZkMCKnLr3no8895VNfoRWAvSoWSbT6yZgc/32GPik7vJG3dv4UhgqNlU5PnyBsE2oDzKo1X
SqWNq3EcYSKDBgfrsQlF46ehzohY0TuJKG5ID30ZmmhcA8N2GGizqcDN3lSofVnTVIgPlU1boy0A
ioUUeaZRV9tsiuNjPvWK3df98EFA8aop/yj6qLXTwpyPY2+wjZJqxKUJre+pAfx22VeT1R+Ie9Qn
bugAxCaZrNUwCM60AL7y2AdSdmfiWvcGHhWM7tWlvdkkkHjGr1bQKGSxpi1vJcijBwSVL4+laGqH
UwwOkiZNtIUOM72YMyhPy5Iq5uJ27lDN+X9Ifv6HpTUqRw7x79OaU9zKf/6jzn/JZB6f+TOTUTXj
D+hmgiAqFjKnzjAB/JXJ6MofDIElnBW5ioTkL3YogZ4Eshukujo+YnJ1ccP8K43R6B8IQVHxRjiq
LMmM9p/wQ7ny2/zEIVuhGuDBQhgCIkza71IrMhUBPGYi7TCA4Q540NYjwDoW9YavKTp2Vv0mTsTD
Axpe5xuY09JlzugZG7TGufEbiqG7aWW6vVOvhy/wudVgM0w2e8pvKJnayhf0V2VtLYrdmhvs63X0
sXimFIu8V7vTgFcCDQQXha9o75ea083uZHpd4RaHJrVKgvAHxagNOnMl5BakN+Ub4xKrFnFifVU7
i0RkdqYv5oJE9mfNb3v0+YAuZrWe6Y8OwD6vhGwkc9A7BzI7CJYOKExe5bND9hId0a6ke41V2ZGX
3IGDQ5cldIVddh5aU6JXoEH5enZyL8S4bcUX6CnU69yBOFVxKL3Iq7dyxTd0Nd7D7+EO7P/50q7G
le7Jrwr8hzWAPR+P3U4/59DUguOxCxxmQz085aCJWcqn9spf+TrxmIcSCzaoj+p756MQsL4QO1/V
7+wg0B2fWAYst+CB9g4p2/IUnPmbAWXFxUEdZp/jVr3jiqEZBgcVnnHkCbQobOaDKLJG0RXcE7QQ
AW1trAiVSUvB6fuGXjL03qJ+n6tuMVjlvb6HbyDrqtvoytfzZXHUTjbN8bX+qldA/XNr1Oz+CeKV
gHHP5Seqy4vHBmZL9IjnVjiiN9qCHwjIMHu8aTXfGjtx2u1y4LggTn6U6C7zwzMAosKWe5SWcivd
yj1Y8LfEE7ZyBDHY7h0UGs+DCz7fFjbNuBb5tXuroHk0nFCFcGN4w6r43siJIVWc2SpOt4Qc9OgO
a7SLWj5ByxRiEViShL7+jspVuJ/9dlU59Xa041NsB2sQDc6Q0t31lorLqTuzt1j5FDfoMPjC1n3T
Kdaqz3w0IVyJDW7ka43C0jbcaCfQ3G5qYrPAYQeGLw2sHucJZcnlS9Nn0JTW2Tlz0XKMVldYkfSr
zuPrfBW8zjvpZoVdbjsPUN+X5oJs4zIbnDlrOYviG5v2+Fk4Z4BV53e+/j/Undly21jSrZ+If2Ae
bomJ4KBZouQbhGTZADhgIiby/jzZebHzbVf9JRpmE9HdV6cjOqKrXWZiT7lzZ65cq7zZwdV5AjQ2
nUx3vuboIU1obKGdL8tOthbSk+lrBaLy0XKRCPejKpRn8c1pmaG+rnMn+BsfDgimisb17SL1Jg48
aqbHRmJvRFNB7jEFUuJ2IW+lKT0fQeHVC9PZ3FqIPvSe+RD5jWvO+zVDpflmGn+z3DhsltIj6E+k
ohgzPKYr9aNa7Jfyz43hRr4oY0w3viCrFAxHUjQvXzcRvR4eiUXIU05eecst9CjPDfhLlvY3yS9u
amfjxf5kpfkK8rGiCrtM5l3hoSpTvgrBvfJ2H6bLzpXcKgDNo5vuRvQMThPTpec8Vqb1OzxKoIRM
yG8ZaOOz/gAwEnLVTu11yy0jKMPo05iWS+3O9kHF3kEjCNp4SoNUUNKiS3MxEtmZV/zQnzHcbwCq
OmCTZQcoKNK9xk30GtG+B2PDtHUAMNFd4pBxeCxvd7P6HQYNa25phBFT/b71dIdM5JEudzDMOQ35
DtV8h0wuKZnM0eVp8jR5LOjIfSAD65UhjfNrCq6m4+ymnStoDbPgvvygQAvoliiyIitLw8tc80rd
jQLQBd7+RQ7hbHnfhJEjBWRQ3xX65Nz9+nR7fNA/UxhC40fdzcIkVG6oer7pIUz/brPgFVQ8xxs/
Vp+lRUqnNKIXkacECfg+uo4QhnU2S2pSG/LBbTMzHpSlMjuE8k97nnmHoz/Rp7bMBkJCU5dC+rPw
xih8446NIH6XTyCWnOx7C97+G021xmujotlIDIR7fC6eI28Cz8+U37bW9TMIt4/SOzXBye0y1068
/N2k472BViPndePKRG5GmLqAw+xAd8BxBiz5z5akW+LUGTeF23dzSBmKnqomEsvEiHAW6km4rZ2J
C5wGyZKgecyec9BBKLCDHkRUkk0ez9rMMSTvoFOf+xSp83fErdG23hduvaWXbUopfkzoRB67bQdc
YzQl2BX0QcrNJjy+7L1+JgdCzbVG0xKpwZGs1S9FjLO35x93+yBLmUcK7e077nYhqt0+xt7WKd19
CCSUPd+tR0c3eD38bY94Rge1JBm/6D3P3rpdFClqkdnyjSBvPj1xy36groK3KW5+nYfYHWWoI9l7
/rz+w+RgiMf2mPb2diLf6I89/KD2WtwKBDHz/E6ZJvNRmkhy2tfsDfnSLcPq6rhiAXdh7x6mKH9B
hqdz1VKkGNPeEqmBP5fvn+kcEqefJjyzlIaxCUpKWkaXJ79ET1xMqu3V3vf9s+GeHGtazWE7dPJZ
/XK40z7M8CyevfvL3u8pjJHPEEtwtqobSd9YNUmBGyWwgj4kWHK5KF6EVk7mjO2hX9SGg0ErpB55
hdKLxNjFApxZ4/FrtRoV1ZX8SHtGKoVH8PSq6qi0fWQQ1DiS7pNatxWApARSQg95wmvSU77DVqAS
Y22XLXA3bqtPk7sbh7nMbg6f+9BcGU8JTdkOeEBQlBKlpCnR15P5TcWltNNDaPNT8qwmzb6qAqgO
HjIbEaQZMMnrMypC++HC/jZG4SXOxggbfjxJ44Yxkvfi6lcdnf7xb/2iWncZwVEGhLFw+0W6alQR
ufUVjfk00ro9sVwPccTCIGr7qN9GvuvC+f3tuwYrXfZSTrv/QVlFcJ/qU2Jzk/mu/cQMNgoUsA6C
XYF+hJxpaq6W7U+k1eyfCqGEuqB3g6h786Md+ybRJXd1ssRHn01WoSPpqfelsqrKcJdPBXUNs0VB
4jSZH0CZ2OFWDtXybUfDsu0YSXjKpmkfRoZj9E7zI98Gp1aZnhQP8Vqe4sr2punBrePcW9+iRl1P
qW+2h5seDILpxNrDnldM7oGAbOOpQbpt4remoye3yVr+tjuC/1Mc+J/0KqZt/vskQosEpMPWB9pj
wSsAgW0dUIBvgJFW/j5xG64d042Pj/HJB8ia2A49Nkl1M6EA+5w+NuvJk7GdHlG2veNepELJ1bw/
rElydXSEnNzJpzqlJT1E0K5z5HWG8Dc9NoRWht/v/WjiHQ/f+9prFTdPVmCO6++0UZeRww0er8uf
/QFgNshqmk3pWAl4whB9KODhp7qbvpQW8mXwBCy10lcqhw2vP0JC1gD/M50Ext+wgH85Cbh/D4v4
Az3c6Ajtxh0x+osfreylTns9MGKhvneyIceaJkuAufFkGX9wSac/dZiUvCM4CaqvxYoyk6EFZeHJ
9Bu6fENy30jT1EJEmRQRN+8G0iximdbfvm+iaXRfv9pLO6QXC93LKawoz8fQ8ncPtXOcKQ8mmM8p
xGA7D5DQvqCX3Tl+3/zsgB9912Au5GVF+5y784hNOvDY09NdrIX6Z0YkkYa6vYAfJZ1uw/z1sFmo
N+18v5R8gx490Mn2/T6ddo2zf4oggqo8sHnsdvr2mqXs9THUZY7duD0eYwJ1CswqIJJcSXKun0hZ
HhaexAUnHvuyRjqAqqc8IGyGJ8iMrCzPb3ozIBCk314KTF5fIeGM9VxVbpr9PHraS9UECDIGkdPN
OyBLyfuR15xlwgHAtOHq+qcdrHqExv3UbhaI8B6ej89aT+KfB5hU0JQxleNvG+PEvxFa5h3PzNyR
nqEi2m9+dEG6kKBd8LeevIx6h3r/FL46lVfhJ0wyzS5196c31RCT8thCWGODG95Utz1ROZLajtbm
PJqCQvoBGelhF0xMaGt5e6unt4KWLlOlnxAhSfmhEpQhW/rLH0Uj5Gf7uH2wF4fVgVTe1imSKWwO
VrlMvX5R+PLs5KrIsCbOzhdvjcb9Afa7X5NgB5FIeBjCrlZ6u6f9LPViKAw9iUdA8+3g/Ho6uzSn
LI7Ph9WJ152n6+Hx8JzugtOi+Ehu2y00xTzhjz9NdvAPs/WBgqSdd4D0Kcnui42fc1xtX5KYcPNO
jZe77H5HVt1WSIX0d8XkXnTi7atpbz103YdGz3yZB4q5ULfP3X6tSzf6a0+6vw4RLbZM97RsyRLT
OZYHskanDDllr2qn1v0e1MZ3sg7FtOf+p/swQAJq7xevWaguN+4+yNzmxda9E88H/lwVmRsvWwpu
b3W2XSRvFUIkYTyT5kJCICUBkj7QlahlXjoj21L4p7U5y3lga7enYDfNn8z342u33C/NFbxX+2V3
d1hqiNzqN1ApL2s6B1fw5vwE42cs42fInm43L4clSD/JT+JpAV6089EgubGfu7ceinbpe/JCERiw
xcGP72RvN0MpMQIFxXxMSytovseY5SdveN59N5Y8E7+Ll/ExhRWL+/ipfon3TuVJj7zj3PY9573X
Qn8i3n6Z8pTZN+RdrO+0EatHNw1gRcI/0EeDV6PdqVhtIh56cGD69Q44lms95sCQafrN4WVBjVae
p0d/i2NonERfTMqPSoKGMSAVTblahwtTcsB/peaLBgc6uPrJ5nXSLUmabAoYu+Y8/XNK7cpMLtb9
8SHRA3pOd/Vd3twn+Rz+nxaE2oTpO+1/dpQLkWchhZEFCsQK99XPcjnpnhmeegq7p200lT2827wL
8WSda37Lww21ir1TkHT2QZY7goD9sOAYQPiIuGWIPta36t3ya+7rRfMZO/LPCNKbaXbfcsZcHttm
AETqjv/NczgFIu3JKzV2uicYA8q7U/fA7U399rSyZrvar975t3oJJopp/CYd7pXodl/cmgW+xzVe
87143e+mssNWc8rvB82jEVE+ehZdE8qUjsWX+qe+mgRtkEmzrCeNcuAr33cv5CtIp+2hJZnyet/k
ATyK7KSAb34y57vUgczl19P4pf5WfkINYfFzT8UL9xy36/cJ/roNmuVmZgf1O2tHdyfbJ4zqmfmz
IMEISxLJhDtikeXmgZ1Vv8gv5MjVd5stu9872UN7gGt1avk87Ctptnug41x9ASaugMu7l0A73Ux+
GjOYCr/tb6HGuIsQVDsuizmpyyUdn04y3d+Kxz0nkq4igwE8x2bAvw14q58pqZv7qsHjk8YakYA0
gEnCLddOC551+8U9bRyLLuSNeiSMUv399+pZJmX0DGmWtSZRACMqdGLUIjypcOOtL57/cH5KZNJe
I4lGSHquHQOGxz0k+K5ECxcMUvPOWDHP80M2tVqf1pBuFnmAqwgallvbT2uHKGIVPXBDTsJsvtNd
M6we6kBKfQ0nSfh+uG2fC8ix7qKHVJrunvN17B8ni6al+XZaB+Ut80k+xFjHCSOp0rmcc/FO3pgN
f/ONqkrzodFuAmnRMci5h2dAzUCgTuUfibLYBPtFs65XGxZZQkVgtzo9douJz0287j7QE6h+NAsV
tsNVsaJrbDdvb/iN5q4lK9EsTrR91lMIavj/A+rT21tBKexoPrpeq+SHvWHdJt2MUuRDt5A+2oft
J6RXcVg/k/P00ZaZoRYgP0/eukfa0NQNf/kHSRb+OiHfqju+xL4alu1Nt3lL3XIWuyAqZ/X96Ud0
o/F8rfJpEqrTnzkPrO41R5qKbMqt6WpwbNyab/V9/lRTs5zSlAbV42H2LL0SkZdz2I+eyT9wPWaE
VzBshTtrSSgHl018m92XvrR4NueQ398SONWrlOzFNHnWSC4/gkEkqt/Qy/ZGh+1PtgZensPiTCAn
zP3yQw3NsGANCTcQRDHKAIIvd+vn7hbmZiAYgDCnaghhIRmW/XrnIIjhdazaNHuFMi0JaHMKIVxz
88fSRyuP4Uk4P5hwps2Ur0kfjRtbcxXJmYQ7ByjtJNwQTPTy9MiFqZF3YUG2ZFpqut6mn6e3TVB6
dKi2rXfw7FtjZXnlmkCQz+1jT3c3K6P0dTh6o1nxPV6f1CkkAEXsasfQbDwanDwLvK1zurXv8hm8
MvEjjX0+kD1ykutmjZQHiD2oyxXfojVuGv9MQlRb30l8u3pIHe4wq98Slp825m8qt6t3WKvTySO3
Yx/EL5bTzEztht/dJ4Saali/tjQ/VURPuluutcO0CiYhKaNkjnKgaz2YS/uuUqfaA3sdV7FF/Y6E
lb9xkt7hAPiAOF1KEioTWTn5296FtSH7UT8bD7yHnlNXBcc0m7igXvu7GBmzZgnBopPedutmwV+h
iYxlDDbf6HLJ0AgPtqSWk3nyTc4eTsV0E0CMSjJ+Dshnv6aH8BHS0bsqFqktGKp3K2ZlwumSptpN
5O1+5LfVPAvKxel7PiPWvkUW2vKy19w7zOLb7W2lu8k3MTX9bfqRPEMBwZGhl0hykuf4EUaGbAWO
RQSQkXNPBeFdENADziTwIkEnF/eVD+ku+pycrZuxkFbkuAYvfN3WNM2ELwUu8l/YurMHnRoD5jwe
stONFEBldaJNdmlq3iaU7uWQVy45efN22ywz5Q7FCu3gNzSE+sq32k32PmyN9RIFzFy+T8p7XhSF
/FKRVoIDdAO3/VonUo14Gfqgp+od0CxfjoGfQ0rnSC/ZJ51jhnNEY2ixk6f57kaPl6fJW1N/63A3
+qMZL5XnI/0RIiLkXgnqOb7cCtInrul6t+4JkunqoHZBHQEP8WAdZmW1anfT7WF21Awy0S6c2pIZ
7qYNzL/yst57Hf9Eg4oXQwESqEePYtB7TLGHt3Tn1j8jQquAp2e/I+u9vzP8SEe6HmoMp38/PiGI
t4IxgycW6UHhaOKPkeUYyASI9wWrYdoop2vAVH7lY85Wo55stV6PEth1l+1Se+lWNDJloZDY7FzD
NxbJt+06Qsudk3Dd8q9U2Z/74MvygJimseXGgpnudFO5+Jx82rqtf3o7rjdzvDF56z28ELH4Jt2e
WbX/V0GhcY04SMof9FrlbdBq9xuUMP5Rpfm3ULz/vykamJoqW9SZWVFgs9SarzMb/d//s3vPPs81
DS7+wD8sRygbGLAKCjCubJn/VLFl+38ExxE6BhokR8gMkJ/5m+XIkP7HADlJD5whq3+XuP8uY+v2
/1D4VgAakedTFSEK+W+wHP2eTxOfjbaBSSFbodquyurgjVzXaqMleq661vH20L/qdD5oI4okl01Y
sgXVLcAYc5Aagypd2UBzqNLn6kbQj7nGdsSC2O5fx+F/B/FlYZDngg+p1C19Rz0SNKRykjwJTL4C
MrOWH6+fPJETv2ZJjPXsyKuZmsFSjKU2ekq171kUNOrNUyc/5jwFbDqT/n1zJpQQJnhuQ7UN8Tln
5nQrLg97a0tPdlCFTQDHUCgUT0ZT87/XVv6awDM75kAjWT9AUaJG2OkcUcoXyu6We/BRB/djv5xd
H9RAkflPa4M8tZ7X5l4ysNZ+z5a8z/09t8Xxbb/afUQzqNGRjIIyiItee+B2um5cEUMZrCDpIMos
hmEB6RiCNpTajjo9OaL8+ZcwoK841fJwo85I2QiwAAg1KtPWK8W52e55bKYv7FTFBB5m4hGAuiiD
4xYfW5JSugpnMmVmoMFwWdEKBKvDth/ZOvKYqUG9LAZ/L6X4OiECLcAbRKyzzCWHv85lN3vpPcWV
Znv6k0ailAtHhCFalqahv8I0D1aXLkuNfhYQrmLPFn4/i8NDiPTd2C66tJDndgaVgEwzZMg8ZOxY
UJndVSblh4c2g/dphsadXRKZNyNyRwOls18797exDVzZhsaXXQyO2j14LVyabkm6mkSP9GgGCHnM
8sXkSQ2vb9ix6Rz4tl6ST1qSY1JjOg/BNmhAL4y7gAtO+reRDRzbIVIKfQfzp2tAd6fE4TanD7Ee
Gcvv4euf0zcIW1Q6WIFRQTGhQiDd65+7TUFEv4gmZPMUkpiTka2oXPBrv41qcNzsQtnukiMGtcB+
BaLkT27Um51v819QTIEoBcJp5Wf3pw7glUgdaCOfIJZn6G7Od+ngFHba6QCJLfPa7p6S3Xxivfx3
20Nsn7MbQi1P5VbLBZ5829EM+g5T5mbyIFM20GgY1T6r9v66wYsbhVWiUi3gd+rgCEQTM9pltaW6
XILH/YOJGIi6vm5iUOT7e5+c2Rjs+W3WdXCJYwO4iAt02wXO81o6VKdBOiWuFBohFSBwSwJFs3eT
uSjjHkgfjeiAXVy8s+8YHApz2276KjdV0hGusn+Qxyp0Y3M5OA9NUktWf2CcR1m09vfpvM3863M5
NoTBCSgsKSqPCkPYUwbdUQIxJk/XLVwcBOJdkqaKt5A28Pe2HUFvnWCh178fuhWiUd1+JL677HfP
bAx8fQ+X+ERuYajVgu4F0usVDb2LyQ1YwyAW6JhdAP7m+rAu+t0zk4N9fjpmtGjC1Oj2xvspvd3E
5D/0uyMQT6mHX+rzUPbudYsDhMvf2/7MpFjLs7PclVFmRAUzqdxHQRcIOEbko6REghrewv8oPjiz
NtjcaVLVyiZmgMZKwD+MwATaJTCAeRjNVPRh937s5iPADHlstwy2fNUJhEKD1eq18YongXSkdd/R
gxhsjTnfo22pj82rmLc/fPDZSAdn4HjsD0lSYvMYCMAirGku9IrBwY3vch+AFAmd6ys5ZnDg9AGf
w+QqBqm1b0fyGvnz9d8fm8SB069qszLzgt8/IBOXQw9Gm/LtdRNiHa7MmT54EaD7gkobUCX3eKD/
OkZqbbOCjDw6fl63M7bp9YH72E8kranFOdOCo0cKyqvWAEsc+Phnm3mlje2FsXENPAlk6Iey6DCH
LtmNeHsIDDEMSe7m5eQYvsZJU++otV8f5eUFM+iwVRUZ5t3BgtGbp5Kw4WS36Pwl8nQfw7wxclld
tKFLEpTFtPCa5mCX502sTuAmIBKgeJwUECw+q6d25Dq5fDWfWRlsbQkpB02B1Bkge0T99ESddOem
q5T3IoXlhXUnAK9bAGSF06yTFQDCGe+MhTwGBLp4xM6+YzCjhUDLgcwXeQsv6z738sf1FROCln8e
gC8D1uAAaHWTmUaDAYEgO7nCUVl3m9tiDdqB/B4YTlBUJJqlh7GQcWQhhzAu2rM2fd9y9GLSreUG
eqqGgs6Y4K8s9sMfJ/xsgIOT0KtwfkgHBnjwoqC/633VNxdg2N0GREq4D7MHlL62UzssR+6AyzOr
6iDVDJH0EuM/u+akUkZgUBxB1BBAVVgd9J7tZ1qvaMKh5JGMnL3LO+XL3ODGgVlH71vh/XX49aVF
mbxd3yljvz84d8q2R9dC4fd3yl2TvWvI6Vw3cHk/fA1gcOQQENErVXj7xIJTPJ0VoIhPVJP+Eyss
iEUeUNF/AWLPVkUuu7qO24jg4wjH9ZHGWWRNdt+vG7l4/dPNI4oYhiaT2fp97VEbkbMTTcjATByZ
3o3TQl9s3GJNB2b6BO/yR34bu2Pp8os5H/KrQnCeTh3M/2616ib26WS14iyXL3QHuPHc9rfgT+k6
/g5hKo0ICH/whN/6tpuuR8YsDtLwoJ1bH2xAaZ9IlSJjfROms/pWQImBT1JQFQmYMeTrxfv03Npg
hjetVMKujbVsiT4VKdGZ7iEmSb2zCoCgjUSRlzb/ubXB3qQ/sEa0HGvVDgLM21M7Evlf2vvnvz9w
84ZFphDSBlYu+2FQ4AFyDhvTf7dA8sDVl/u9VuQFgzh4R9pLyiAOtnRMQBBIdGiOWBNffGU3COaP
c++3LZIugTZNxDvxLPNFPieZ7f1RdLf4nWt2xK48O8/brK/6VIHjOAll1Mf7GR2locABjG+CsT03
9B3ShMMFVzvhjZ8+dEEUam4aZmBNRBigjvjbX8txbWRiT56N7LDtim6rM4MiWV3TuQMwMUhmVaCH
1zeGOnJyf3mzM0uyFCWpLdbqOJdfW8BhqIE9QrTtNAEEvG6yhDRU5OWNO3qDfFUneaw68D4/njya
m5zsBVqT9fjTTRzhaxMwcCg5BI3GZs9nSQk8dNm6aUpfRWnwGPbKSLw3cv5+BRFnM4CM5aZtSnZR
C4QH0o3pQULWsDVHLp9L0ZaKuoHo87RgJBkmEYo4byv7xJB6/7ibQkKwEO0Bu0W1oHfegdkK/Is2
S+nzqEZGeMGD/WZ5cE5ieEk1JcFy0T8m6VqezK5vol+bf7BavxkYJBLkOMnarm5EwUH2AVzSJpnS
KEeLeLD3J6787z8DfjM3OB2afVKkHKlL0PHzHrxM/tRPHq4PaWzKBtepbMFLaemMKFKPQYU+r7HL
3esmRjfEYI8rZdO0UY8NJOL0Wyj0/HYmhXGQ3e4DU/SW2cwe2CtfQHWu2x4b3uAGPaBjlykNM9hz
iNXV6fR6/fcvZbNYIk1VLfADROCDS21fKVpOJ72okPTuZHoI6D0lKID+m+6iw+M/JXkosS7L2F84
xecGhxdcK01KqY7FXRDT+7dLwjTlTaOPbvXLM/fPwIZ3G8pKlimLgYGkClC34LW0X8Fr7QEeC6wb
+23sKTE2sMHhRcwCBl4Zg1K8Vuiu0ItlK+tjzkn8yp8nmBc1I+M/w5f1dqvFpxPCMa58W7vxjPX6
0GhcOnl7CgZj8cHlOfwyNoiojrFdRywmQ6ofInOpyCMFiUuXNX//y8Bg95Vq2STHCgOd07vWPKMl
GBTtCq1Jt1iNLdClKqQqyaALCL6BLA0fex33BkQ34q66p/XdSZx0Hj8XUCjdigCrcmyAaLvlWE76
wg35m9WB95ARWzumJQGJnRSQHp6+HfJssae7Ik0SRJe3Izvk4jY8G+TAY2wQktvmB8zty+0UDdj4
dGdNRjzixX1xZmOwL3Kk6ZJMvGFOxZNl/+z299e90tjvD7ZFtam3po0woot0plqsNTqY/isDw4xi
YmSS0m8YgHz6zAtw2ahIXLcwsgzDVOKuQdwgFeFaL08c4PyJWji2MRIvXD4/XwsBicRv4ad1aOt+
X4iJIm+CEKpv3EV+7ckeTfSO+Xl9SCOrog+Ch4QOPi1tGVI6edTr98h6uv77/2I0ULNR5tIsbZhs
0ssi3Wx+Uf0ChxAkDlGoewdX8evADA1vxNrl4XxZG8ydmfWwjknlr5eWJ+bOCpO1aGFQnb1bBAg7
j8zf6PgGE7gzT4gVWxXJJg+EuLf1tqgE/zU+2NvG9ob4tT9uCvlrfGL8Z+GyHcs7U7EKHncrhBtm
eyoNAASiGRLHTKjaTcfe35e3/JdB8efnBtuiLHuFCZ3ILwjdCqUPUOgjqzZmZOBNpT2LpnQYAUYc
QtEQHDlbtAl90DHi1kB1QZHQ6Tm6dmOzOXCr211vdUnD2tU+JD5e5uc/qNjPBZfB4baZjQFXLg5T
kXWZs0AzsjbwgGq115KdRNwXHT72xbJG163cjJRVlAvPcphp/jEy9IJHhJoa1F1EiGShDjpT5r1r
0F9lhGpQzBo3mSmQPED9PoOOAQjSWHhx8WY8sz9IPxxau5dOJvaL6BtImWN/K3VvkvWOXtPIrhG7
4o+zcGZpcNYz4I2CPlY86WRfVN66d8HRAQvEbmpM0zfRlJPMjZHwZmQRhw4z38QRRFxiEdPQqO4K
XULmoR+5ysRd++fQCFw0BQQZFZ3fT12/VaDPAguI5PbnhtZB5K9IYJpA5WD+HK1E/wqbr5kbXP0p
uNWjGWOugzpoMt3O98F3lZylaBS5vmiX1+xrYMMj0Oztgy1hKW223ia/P+g9+uePk25kc1xepX/s
/ErYnrmtSJOSrBOQ0Fx+08pnTXvI2pGTdilNxEkD1SvJlNfAf/6+SJRuslMd47VOkLnCeGymAYIU
TeqrqL9YESxItdMm8+sTePndemZ14Cthl9eNUtxwtD3OBEENpaPpaWbeVPTZvh6WmXdcSDFdxMfZ
GFrl8l13ZnuwLeGK7pR9gm1IbkkubufVgjZ0UmNQtDhjkf3lJfya3sGmbBnolhibcC5d1qVnIbJY
+COTeTFcOBvQYDvCWgpLo40NKHAIF0SvqnmTOgadxIJCIXm2ZyMWL7vnf0ZlD1LBcj+xlDT6ZZEm
dEiijLv9q6CDKoJRLoNLxRAV+LalwHQJJnToq7ZFUzWbhByHiCTtWxNurSPdSM8Hv1wKi/ZTEkz+
o4DozOggREkKWz5WDRGlmFOkMGE8sr3tUsQnsZ+PzOfFBTwzNjiDCjzvcd/jjRW0s+pntIyur9fY
7w9P26k+TjJJRPwT7dmsq8diN5aavLjPz4YwOFT7vIomqnjAdvS4Ft6E+lsyMkuXD+6ZDet3VzVJ
990hFTWbg3eA2oZm57ChwqxSlRpPBl1OSJ5ZG5wqVJVT/XD4awfgH3x6ShdH/xfy2RUNJGMx6iUU
5vk+NwaHytRgKVVM9jlMcoRxbnKr6Y7sto/WXemSMvdAHE0VOjBPHnwETrnuZv3b9Y0ysopDULJa
cL/Dqgny1L7tJwgUzrt8ZC9evnC+5tUYBDyyccyS7YFhVtqDsoHno/0xUecbixoBcoWw4CXKvbUd
uUkvBwdnVgcPHNnIzWx3xKoSRHisfhb5OZxY8Eg5YwsptvofcciZqYHrUPJJYUOlyVsK4fdWnZ2O
XgXrGc3XUA1eX6+LgciZqYHjALp/tFpRV9yWyw0iLulLI/cQVVT/SSR3ZmfgQCpdLTtTnDwL4jDr
TQfed2p+bE4rvUEaeeQ+Ewfr2vwNXIkeEZA0Yv5E6e8AtZ4goquCsdLfiFM0Bt5ERzhwEok0SL33
rcn9fjRncHkcFl0Ukk2DkuiVOn90RltN2Z9O4l1GzuA4l6Di23qTGwFO34jHvIAONjNYIyA5GoPW
/Qvv9Y/x4Q2tIqa+3coH8Sj89cT2qDY+HVx0mx1lQQP3yOP38kb8MicChrNI1VT2W3k74QaT6GC1
dFdIvKCnc+pGAkfl8qp9GRp4j10SlUnfE3lsYJxoCRtFqYiOZiZXn0VusdAe7dXJoyTt63eSC+sf
LTLqSPHo8vOUPrW/l9YeeJP6IMVltmV2M9mNH6hN8GLbOruFvoqAQCVkiiG0gF5CVHZJfXfrMR9z
2VF/fcDAx+S2VR+6LXsrr040Vh83KAuhFL8p8vC6hxGn4M/D+GVo4GH2yt6UyiOGUhnIazqvpNCO
u2l7vD0qXt+MuOmx1R34mWO8b3oT/jrXNOLbiX64y9p8xJX9i3Dya0QD99JWhqZsUrF2S5p4XWMO
+apneqc5hCwkauic98eyCWPDGrianSoh3pFhsoMHMLtpbee/W6SBp+nlriuPCb+vC/Gd+hkzKsya
Wof4AYRV2cieED/3x57QFGiDRK1CGvaGqQiNVqpIHsCGS6/N/zrosVf2xT1Ox7BJERClll8YyzOf
0tpJTA+ayhuxnUvdPNvNzLG2kDETg/0G3khVYwUT9HBHh1s1C07qf5JpORvFcLvpubHNDUzE2zmi
ZMfszTS968s/Norh9kotbcM7nqhm76v5Wre8Oh0ZxcUdfDaKwQ5rs0keNQ0mJv3Oq6xahfHXUke2
8eWjCem0ZPDOA4I2cKuxgTqJnenCuZ+Wv9hqff1G/0ZHNve/HgqqE5IC1yfv8si+bIo/P9tlXZ5F
sjTRyIQpUE/RBY5jD/47E2L9zkzUkNxr2YnJU3YLhLS5KUfGcHED6LplmrbBeVQGq9PkGyk3twph
4MST09scklN9BGF2OaD4sjGkpdzud3odIaXs1nQkQNM1r2cFpMQwy7gGHK9jLnPU3iCiUKzkmDeR
TEQRCPgSfGRu9oFyGSyK2iJ24Va6vkgXndrZ+JTfF8lW5YwyOfaadinVb8f8R7r/6CoUkONpt7vN
i7Ey3KX+XlU6szjY7XXWxWSGxIwCmRI1F/vGdg5B7BUfyJ3Sz6I79Q9EMO6S+ejsXozXzmwPdn1/
6KvjRNhufdFOIOBh7RoS6++T1f4OvjyXCkm6HiP6vLxPmUoVlKll2QNfiGpSWxcS5zutP4qmw4c8
VvEYJ+3FA61/GRl4w6TJlKJODIDGxqfSPZbxyJvrEiKcdfsyMDhtmZzpR8lgFH+xw0PJTRiqz9pZ
PxdYpV0gAVlN/bGQb8QuHuv3HSrto92pFYD39MUKupv9fRSivfAkujN3D9m3GJKhhLxAPxLsXk67
/DNe8sS/243VTbFXI+xCDvmLyJz0omdDpS0oteXw+jG8GG+Kpm86J4G4DfsmD93O0uQed4xWspN2
S6NdkYacWsjBR9W9PYbRungOzswNzgFVs0Otd7hmqfo8RA8bSBBr36Zqd31Ul3M7Z3aGVwAtBO1E
9IM0Tu+vmrno4jEcay5KPVYxhaGOJ6FIZinT6jmbCzKg618gjtYfMdvZBwwinXxrHNMO+Q/3FNnO
5phMayvxLOXwXW0gCU+z9Om6vbGJHRz1Q5We9mnNplFOfdjFr7reuX0D60z5dt3QRZ9yNrDBcTf6
KG2jHQPTpFvLrqZq+0y8NRKZjBkZHPnGKBstQ3rDlctVlc9z+qLlkRf0Zbjb10C0wfEu0/LQdBU2
ashquvft3ArhlJ+L3t1ksXVj1xxZostFmDOLg4Ot2h1JKVts/oJKCHSX9VQL24Xh9nObB2wPk+IW
ws+WjPfx4fqqjY52cN0asJ1E+x7bFWTzYsSILc2VJ8H9Z/iKIGNz/0uLg+t2d9CkaiICcfXwejJu
m+PDQb7LN+tE+lSNxSSfaaiKWsQ0u6CuP+zy23X7IwdQG3iapNPzgkwdQfoR2edmWnaLzp5V5bIb
I5K57LAN21AEdYYmDR12Wzbmoce3kifvXflJwAFKV3uNQLVn2nQ/snHFh//pWb6sDVey6MjXIbHp
Co29Mv5ZgEy+PnWXGlOAxSFHo1oymDx14EyktjLLRpA7CCh7smyhZD3A8iKcZ7U2V5t3DT7DlDaR
ksiwGbF+cXxnxgcOplbM7W7bQ47Q5ZQkP8308/roxn5/4Fv02NjWiEPiwEzJq3NYZq3Uu27iojP+
GsLQtcTFqa+SVMS2HboEKUEtxOfbfe63zXbkoXg5qj2zNXAqbaepvdRgSyOqPK7iuXgpnGbFOn9t
XNlDYk2QRAZwLR6DMVD32DgHW7FGU5X2TqbyVKG6od8oUKRJ8XIz1lg8ZmfgSjZ6JB+QWOYsd/Y0
t36mcnjKPyfaGKT24rVzNpdi65w9HAvrkGxrqK1oaXtOGm+vIFoR/7i+Ny7fAmdGxEecGYlqEyHm
BCNKYC+7X8zFMARvkLWRwt16G1Jem5mh8pD8sEZu1cs734bZyySG+4uY+szy9v+RdmXNceO89hep
Sgspia+Sercdr3GSF1WcRfu+69ffQ+ebtEJrmnecqsm8uEpokCAAgsA5TZhHQY8WQULGz4M+fi+6
XiJi3RdimO0fGXwrFzLQ3GqRcIQMtgeh6yFFfzzdAIrGyzxAKXqStVw3jLM0wVHVpco7zbhGMH7Q
5nxWv6ufGw+Eoptkm4Oh3uH9WLLQtjZtDDJuwzCphYlmIkKHqSO1Ip2hv7vZ5AeAgKAFoD5wfKrQ
w0t5i8SS7eyHcsOJQNDkcJ08W16Iyrgsqq9uKF460EpiaBSJ+p+LbdM4nDsfMS4tPqQU7DidJNmT
CRAOeFlkRVBwX9k3hktofmc3xr1kD/nhfRPPFkoIh9snqd2hu4cvprblzZdhA6hC3myGsTBwjhmP
lwWuHnI+0WOhdINOKcH/B6Xe5iW/GtT2tZ3EXqWcNOV/nOH/bbThLEQcbdBKlYw1nwNvps4ZdDAR
NY/tuPsrTcS5Bn2wjDkskPMT7bpoe4f0O9ZI6/d8j9/sDwN1B/5jACYTzlgRjYphvvqrO2Q3HoiO
PP8xOYybAH1ysvYd/rFLwoTg35laq+ccN8gOPvmdDTT1H0p61FnnTIWsXW7dEM6KCYYwtqOtBhgQ
8BR2rSbfZlBjB5LnM/6JC+qI0/ranGOu2UAukzJk9/5d1wJo/LEH9xYZvFS5yaJ3tZedd0tsnC6i
UkmyBEr517zIpGCAh88Ry3vyZKoJrkEtJ01LZwiaju3BOCW75NAhz5A9Sqx6oIU+gnfIfb1BhziH
yppd3f9BQZd3+RCthpCFAP4DFgELs2JlYE/QownAa6Qeg/n+rtDe1a6zkCIEfSB72kXNp1v09GjZ
j3r5aEqbBiT2zFkul5pYo5rY+usETbXN+n0FfjjZ48pqtWihhugLgrSc2xFqlNMDweVfR/nNf47o
Ts1vSS1xb7KtF3xB2uoMzZgQVplebRyS6PPlnV8fAlpoIziARq99wJPwrd9E9xyGzUATMEggySPm
JtD5D5hxMwCpiqwZeD1JOgsWmwWYHSboPIJRg7iFD+qOe3bfOiNQ7lWvvZY1XkgsnAlZQtjHkaHF
UDNuPmnlwQo0J2IHffAlJ2nd/sB7zFCMVZk4U6W0ZjKGIbKRTPe9oVUdVqXuNM3vuf+ysxjBzA0F
CFgdv/D4Wo5KSrUbaeNJLGPduZ1lCHaupImaRTzvsa/Lg+kybM4+f3aMG/BguKCa8YY9Mkyveblj
kmr32gnDnZsS+soW+/pMs3BH7WDWdLYAYkcxOq2aitcCoJ4Vyt2skl3TZTEQj8any+quabuUKbjA
ujIMUg5oeyY7/6jtGSih+AOgzA7XzvNSjOADSQ4/PlVQzdcf1fyrony8rMbaXLyxFCBYhkr8NG5C
6BEeABvmoMV5RzbRBq0ar9gWHPYz3H77hpHCLdDaHaDlbzkVZIT618NP0EFuLv+etVxm+XMEI+qG
LKFtAn1ZcyzUT8F0AzwZPf1glrJsc7U/ZilKcJVtlhZq0nLow2P+OAE5f3LBIASPhlZGFG1ICTRQ
lKOc8gtYQY7y0f9Vj7b8AYIrjfuxj0wfP6DHVAUnpcGD057umgPv3ExeLi/s6lvlQprYp09jK4o1
BdLCQ/FRu6pe6WDND9hMjG5OJ9l9b82xLcUJDlSbzCJJOAxxi9au+FS2WyoLrDIRQjZVpGnKwgka
deRURImjgGJF1nwhsxJdyKXaWY+UsYAQZQ+mJzA/cThl+pztgidrM7qgCNqm1yVINgF358U72ZPI
WhxaLqPgZiZSTYlVQ3ymfyLNpgODEXB2SkndVyZF8DJDZ+VqykG3exOcxcl3UPp0E/irZfXl1Q7X
pTqCt9GJb8VlzAUxx9h26DLkDX/oFcar4N9aoOBKMhLFXcbxvdMZDbzxIwF1a/FVcqq4jYmXlaVC
ghMhWVZmPvfPHN5URzWj+6G4LSY19KvyWpoDSbyj2EMRBXUR5lxatbEeOOs3uJL5/7d4nrPA/EU5
0OM3+Q1ztelloabYWJECJLbLM0QJPt5QfFQ34FgG7abyxQRHsnql7osXXVKklZxuQOP/kZm3ia9W
Ss911e84dWFo3PWg7f67/XsNj4vUYdTKxG87KKbs7R0FamZ9gj26YFjGkZa9jstUEnxJFo9mERD4
RMqeIlQTla+J/yhRSJIwGKLDiM2RZAYUoh90V9+wl+Boghhb38YOqHH26l6GrLPa7YobPwgXTI5Y
KN6e/RBkASlk4uHjF7pedlMigoLBxR3vZrCNW675nY8kaCCQRkXvwd6Y11op2cnV95flzxCiQabX
UUJHsB+EBxuz3CXAufKX7No8fDPxSphvPocf9W2BzocOV1bJqq+fy/MSCBvLkAm2poUlMEDW02j7
rBq3SXYPZqYMDE6Xd3h9g8+yhA0uwjhCGMdcn1J7hv4hNR4uf/9f0pKzACEY5Ek9NiSCAE1zSqR/
SeWUltNgugPN4EA0KZ4vC5TunBAUFNYPgYGnaw/cSBvuQyvX97TT3Dr2IT1NoGvnE1TkvnqeTsZB
5lTXY99ZXSFMsJQCQaWB3VQ5f2A1AsYpvetAVs34l3W1iIb6N/D0xZnkAr1MgdbEv1py+ASc/z0H
RQLw6jAuE71cXtT168lvYeJssq6FdjqWcDW8Bb3ZZbtfbBOy68m6RzuLEZw0Dfy8aCfolNgPPR43
CV7Mou1lVdY36CxDONiA6DeiYICMof860p1eqW5Z3zCwj16WI9NFOMQ+mkWpOkMOQXUG9Ffw1SB+
VyV+av34nrURjm+lpuOolpBiJw9a8DkJJXfh1QKNBhqj/5mZyGQ0FwXG4QMICMB4R7Nk7xPQvnV9
tiurFmyAUw0qKcD4aJiwU3TQLVnZtQb6obbSM0fDPEQdTB/0stxdXt1Vg9RUzokObAr8uj/DuTGO
RdU0cJEjhmn5eMn/b2BmtRSwECPkY02DYmfDkz5NSw7pBLLWwf7om+FTPxkbEHXcKpMuWfFVu1mI
FK5x1piYecWJXUr7KQYvtRa4pRJJzGY9cz5LEa9vA43gwvhlpw025pGDAM43TeqOmxYMd+8pIIOE
95/Ner0ULbKiSGN1k0UQRkGBXTcv1P67NXttRVsIaAqiarTl1gCkYeuYo3816H9ctrjVR+OlFsKB
7pEppwrPluMr9WheG1vlw6/rPXNBdnoV33Aoj2obbmTLx235zaVgsXzCGVdyk/kGv05Rtd2YzQur
h6PqH63pOGaSC8hrr+ElWdw6FysJsMuhMW2u5ME8goK6QMxuQeqI+cQdcTlS07R5he86mQ/9hm46
LwG9s+7pDxUoPSNXO4IoFLmu7Pa16rVB12wzquu6JY7sj0pMbL+usQYagKLKUxffamkDAnfJ4826
XznL4b9joT8G1xEa+urXk4q2N4EfiTxT+qQiEyO4L7QNNcNASyxz8FWPQUVefa400zHBMWofVONp
VL5JrJeHtbcba1l4qQHvNfB1/1Qst8IxN0cs4OBOLrjWceUiBxNUGUgYTrIkftWH6ZoGgm2TYceE
OK6xksT2BPWy9Bj1oHDeZLKJyfX8ZyFDiONVZxZxGSLN42/WoEIGPDWQUu74tHr3LKPaWQ+DC2nC
8hntkARBgrQu+JjdsG1zraOq6XvGfU3RaqC5tTPYDngx3zOdDIi03yspnH0/yKfatqBllBwLPPHF
TyzYXzYN2WYJR74P7aGuFYho22Pafe80x45lkxSrLmyhhnCsooDEU1NBBgGuoealBxBA43acuJVX
FKgB4x1704F3VuY2VtOjhVzhnEVsBiJLjW2zKntPpsazMtkTtkyEkCKgU863CF++Kt3M5ETml/ds
D6EMVJKGhQmCPw+uNnesVXIc3GT8oJtbW2tAevp0WcaqOwJvIB4ZgIjyhvlMHYqMtUOI+UAKorPw
U2Bss+LJmr4EwX2sHXTbci8LXK8ALSQKqzaA6ok0IyQyDZUu/yfnlVPc8JlXS8wCYyAJepVkE7ur
ahrcJ6H1ikDPP5dSp30xU4pcVq+vAuNIshd/3Mb6th4/0Pae+t8vK7lqGQtxgtFXfqwX1IK4IiYu
0Ofc0d5clsB/8BunvpAgmLdWN4OfhrwCZO9s46a0ADskqZvJlBA2qmij0I4KiAiIeqBo3x3qVmYM
q7FpoYZg4qiYNdPMX2nUY37LOf/wWHTgRAo8k8ieL6/Zqis6CxNrj1RBQ1LPXxICLblTw09Trd+E
+V7po02cqN5lYZLVE6uOQ18MpOYm0IHZ3bhX/tIAxHqjjTefJk+gTEoG1wcbFqwMwEyXlVh/61ks
mRD8fLCU1ZTvD8fqqm44M0rv2lfGTtnVuxSllMvyJFYt1hxzu1Gs3oBSsDgj/YH31k6XpHlSlQRX
UI4FASQHVKq9kQMx8ZmUW5Aa7+J97aLOJnkwl8oTfUE6jxUSCOh0bR5B4ISheY5+2+BJkBu57NSu
Z0eLLRM8w2jN1VgwGF56NV4N18l1A7BsHYk6r5nKtJNtmOAj5jgnA+XPMMqsYYQPHa2hngL74T2M
QBiksxGlDHjwNwSSZI7Kck6hFXidwa+KfvhmW5+6rbIbd/LkYXVgYylOSDEt3P07VDu4kdjUCT9z
K+nRW6rwxxEOtKAAovY9tn/WUDhqKGlkvdZDJLCSb/qAHnv/IY1l1sit7W3cOEvhbmtxyzGAUjfP
OqKvb2G+DW/Fxzlz5ufgej6SbQOEqRB1AAV4ss47tEOKYaFXFt3J4oNTVfRFF+e8tl+jzWds8DgY
u0Ut8fCrTvcsRfTw6pjQ2udPPXNGH5k+bJOukWzT6mAisIL/0UR07FMczWSIoEnpTXxAw02OyVOG
OwGe647JIXrkNWYVFTAZ+dx65WYhWTBKdaZjECaQzCddurtxb3oVep3BKv8iy55Xz/VClGiM8dCp
So6FVLXHxrwdWoCeS0xRtleCJY5+HHelBb/oK7cJyr10+nTZ5FZNfaGD4Oib1m7miYd7tb5qqelQ
mnqKfle8682G4KoLTm50g4tzviPYa0q9wk0DzLOeWXROps6elm5Qa8YAgyxj4hfoNweY2BgP0kHS
TUxBK5YFw5hncBP8nbgHIAUmceGTABGKeaDLC7geShayhNA1lHoRFypkcUwfPDR40Q9wWrziANPP
UhAfmWZC4DKVxh/8HNKmY3SPJA0QJcM3XmFC2JL4iX85xOdVFOJWlWl5SDnbND9KisNpPHTURRRX
+6IkTovuat1Rbs172Xjx6mistlhSIeEN/dr3Rz36tX18eMFwqn16sH8CAGKbuZbLrgGr85BcoaYA
XJ/S7WNPsqvr5+K37iKvd69wkA4eSumH8hH17X22U28Njkis3PGKFzOcZi/HQV4/72exQmXIxGhs
PXKxaX1Ux5NZSLq9113W+fuCdywUK0qJgpXFyGHVfqjNUzh8vrx0MhUEr6jULQYy+JPLHM93gJC+
spLvlyWsP2Ge7cPiP2ERn5PWpvPERXBmbv0nP+C2Z0deca3AODovewQmNkDc9JvmOf0ixYVYT3wW
8gX3oqcT5kFMrCLZxbeoPaHSVcQOb0nkQFrKPtjKiLhkXsYSvEw7tFnS8XOv4o4RYXouc5stuD/R
TSbvnFgvPywUFLxMF5gqXiUgDUzkV/NVg/aC+jTWmAAGybuXoz0vdWNFkv3IjpzgbiJtaPrIxqpW
BfA1ut6ZAFxXlUfiS2Ke7BAI7iWxQGNZ8yQywetzhjdHM/pa0mJ72Uol6oiDFb42JnnPH6DVZM80
UPOEQP8KnqdpkqybRB2xI0SdS72JIwhqycfG/znRKxBYX9Zl9UxTHU9UukEIxsr+PHCBkZOo4B0X
tYKC9T6S5Yuy7wsHOrNsfY4VfF+Zt2F7z2QYcatLRCnSD+gAwmXBrfZqhGeTqccz8OTfG3o0O4ZP
jiPr39Ngri0ECf4VfxrnkEJQo7pG4LTmSVMlCYdMF2EvlFAnKUo08K/hkzq6ZXxnGBLTlYkQtqOL
jaqZWYesU80dUKMX1kuPUYrLNrV6PigerCzg+GrUFE5haAyamfFRz0nhMMi9FWxo8JiETCKHf+dN
LniWI0ZyGna0TFXIMbVd133WteekeponBkxrZ7JBvmrPh8uarXexLkQK5oaCuzWNCbaIt4N018YV
78+KXPqFPBq7HBBJrwj1Tv6j/Ea96dTJgIvW9+/30lqCFaYNh/WYobKdBk5Or/G47CRDI1nY9aLN
Qk3BEvV80BWf7yBQs/HCBBBm677ct5vsEYOR6DyT3bfWw9JCoGCXRM8VNnQYaiW7+sBbuPXYyRu3
RS6afa9Bp5C6VezKKHHWw/1CLF/uRbpBSzwwDAqOg3lXbQBLsUc26Jb7cjO70xVaJTeysuW6Ozzv
Hz86C4HA0gYQFNez7l0CFJgkHv5274QIP89dVyLiwuPyxPqYocNBve33vVsczH3yIGv7kh1CIbbP
Y6EnWgSNqJ4Bb8bRfbxtqboTqx96jOHE2q6XtQVI/Isl+JcWCAda7vNds1Rn0NRN1+Ow2dkehD2h
ZDkl6omxPkAHEDBzXg2TjzRGaLfhl4R39X+dDVGM9MD+94sEECleoG7i4buWTU7O0s1l7yUxPltw
HlmEcfLX8fge/Ou16dS5LNGTOQ5bcBwAdAfAImcOrDb+XX+YT9EueuW14jyygScbWFpPnhfrJviN
uJoqhnFW7jeMLafeNrptBCrq9iY8YibdnyXmIPG/YjfGVAxgb64hr4pnty4Hp2RsM+qycuH6q/tC
L8FPlMUwqRb389WmA8Nm7hWuAhgUtCx5jRfeY5jGDUAmKglv69tn6gbwzihlQGUU3JNKcqs18OTK
l7PEOzUFuyV1G2/EZZwdxtxNpf6KO4g3UXwhU3AgYR2CAGt47c8YPeMKxNf7agcK7Md5N7tAMK7d
n+EXkjnvs52FYMGNKGoYaNkrZPMWFHkH/ihPvOwwo7saFIruO87eWZiIyjIM6hQXdYv3+PhLNX5K
qvdc/xffFxKTMZkC9FzCJ2pttZ1KoDa2pqcZqsSFrNr/QozgQsacpLHeQ42p2EW4yAXVoWl/XF6q
9UNtUltnqJXbgN/70wqjoIjz/Bf0P2cTq3bh1jz8U3mzcsnOrBfDFuKEs2Y2VtOYfOk4Q2Pu5Q80
RlNx5gbo9WU/My/x4ieQ192/hwhCW8gVDlsd+iZTWshNitu0C3HQJG9965t1XkfhZFk2nyPltKet
sg3rTZjHuHz/vLxZq7F4oYR4iPJU7TICJQJ60sxrBhIZK3iuayJxvKux6yxHxLTwcTMzIk454Sf7
xv6o9J8v6yH7vnB+EH7tuuXf7xDk4ydDkblWmQDh5Chdje6+AgtlfhkBaZXj6al9Nnb+Bz4ik3wY
HJnHkR2jV2e/yDW7gk1poEIiB9Li2Bn9C3NThx6LrXz4YD1iLTZIiMS52eLCwGBsr0D+uBXlIPVt
Laf7zEtL1Ta/tg5d7Mq8uMTGXy8WCyVTIHOM6BTCndk/NMmLodxQJrt0rd9OFroJHqKJyVwmnHkh
PtSH3MMl8yWonPoXV8Gd/mx9Nm+ktDscAvBtXPx9el/d1kIzNodWlsxY0LTZR8p90FxlpUsjzfGz
wFXCT3aNylMi9YYysaLTMPrWmjnJMHXmrbE19hzxuzm00pR3Pe6f9RM8x2zqgdkh2/AU6jtZ5kRl
7uSz04S3o3qYlE+Xz7fMy4t930D5aWcgLuA0HP3r6LVzHuj2GxT+c8sZttktcAi98Ee1V6QD/Tzp
fbuTeLCimKsygWUjxLOxnFqLw6Lwg8jpheIH81Bv2A6PZA8MKKGXVV33NGdxwknU1QRzttmMAa46
vBqt9NqgMqyyf/EtZxlCiM4bfcgTEzLiq/KKbnmVvtladzxbw6X5PQpZuqViHMOiqog0RWZqDi16
+DxGA4cNFWY086J/T4BZCBH8c1bmrFX1Cf4534Xhh2K+v7wr60tmmZoB5CeOpi/Y+0B9XY85OFnx
swdjsrGvnwkGCn2nv0m2Mr5unju8MbmzMDFckqYzg4CXErM4fyjDeFMM/tNkdLUTNZVLsyH0/k69
19f7hbsyg0rra86VOx21LR+r8Le/YK3/X3xNfDcu6SfsljkEKp156W+4a4Ep2u18T/3cHzGY6E17
WWvKemxbrKZwgMN4AJ8QOrPwXGpss3354B+CH0BOdduvKHQAhpl66TWmfv5ySYWDHJpTXOb8stmD
6xOXwG28VTb53kLLQ/JB9tq96jUWOgonekg6oy0mCKtqd5xeokpWFV6N1AsBQhBNKgXvrpxkLe+O
mrHXk6ta1tC9Xs9byBBTapX1Qcogg/N4j1ecLiZzOSCq6VQHlCA+yNIP2aoJ0ZLmdkITBQJTtifD
blAlXkO2aILTCBtz6kNuAkO2K6xb33pRcskIkUQFMTCOWqGXfsI3vn8qkDuliQRTXKKDOBNhllkT
VFzAZIyuD5ROBlZEvWH/+fUE7z9oryK2yudkiHBISZLVTA8hJmLTNguMHZDvvDDV/vNFG2LQ6MI0
ptkamvL+DOZzR7t05FQFOpqnKzvfFSoQX+ZIMjjwdtEgBsCD0ASS3gyDJ6y2Gn828Zxf3WX0wTRf
okGW167LMCwT5EbUfjNICwUCK59sXEDTQ6iDA4BeTVKm1reRiCvyW4g4QDuS2CpU0Id4cX2ojO3E
Qq8zv/nDR4zVyhymTJZwiesHJenSCrLQ+4m2ltwbT5zvp7ec5FCic6e9wdj+LW4hMrSdtZU0wGQC
SlWE9jdDWrkOiEoLo0eempV3faDfjazZWEP8dDkivD2qeKBdiBFcaKz0dpXrEJOG9m6M5mNoyDK7
dU1euX5sjuspmLef0mGqU6RBs9I6Bbmh9MRkNLQyGVzNRaqgRmADHyLImCrD0diXXFU9lr1cXiuZ
EP73hZCqSMK2jZChBtrejyyntr2ikdF6yIQIG1LFtZ01Lcr2qh27fvVExsLrMbd6WRX+lT+THb7t
5z0RoloyF4Y+qViv0WwcopaOqhxC0jl5LGkGWImff0oSwpk9+3Vo8d3n7A+scBon9SbtBGh6l00O
6AC92bqSFSrWrfqsnhDjMr3CmGcHoai/4GLLjlpl7C6voGSfRLbNPirbzq4gwrQeovwhbm+1UvZS
JNklU3A+xgigtKyBDNwDnZZufSApEcyQKjLg4XVBuAhZyHS0NzOGzTCXgTIgApn5afKvzKHZ58X3
iRmSELS+L2c5+p8niKK0kpocbzHpxsNs2Y6d6fvL+/L6oPDWtM8yBHdDG4baYQoZ7WTvq7bPHFpX
27qKv7JQPWYMPCfzkDoV006Dau5CQ7E9xY72LK5/tNUwOvoUHofIPozxtDXYeIce/A/WVG0Uip6A
ov4Y6fVzloKEsSQ/56EDdmTjRpXx1Yi0uyoND+0IFrgyGd25iK97E5D5ahSe2lY7mZ2Mf2R1QYFQ
iGk2g7A3A23o7hi7YkCymCmlw1Jl69PmcHlBV5qkcYLPMkR0xzIhDYAkkAURJbnO/X6Dxb2LMw1t
9WCTHTWnquvraq6Pg51gSNWXxeC1ELyUL5yCRBnJmPrwiCQpcsdWaydm2cG0q2PKmq1dGzKBq0d7
obBgpeWoTD4LIbAL2K6tRw9cddueaJLcYvXQLcQIhtprIXhsTexdXl0P9NGoBzcuI0dlvnd5B2X6
cCNaxK0kr7Jp0CCoohjPixxigyK6kmizvkuwQ2aBmunN2GM2deMwJNzPg6g2aJ8q5b4xdQcQDE4m
5VNZX7qzMCGoFKnVkJByYYH/DWVwt4yqJwsodu1QSK4aMlFCKGkDQxniAqLK4F5lrpYVXkI+1qXs
nXt9kywbzU1gKn8zT5nqaCrUAa7sgfDdTUMweVWVo1eDJPDLxHB1F7aACceySiOAmjIlPOZ19lPT
mpsoGiVhXyZGyC/mIPbzXoE25lzeJ9b0oKjxwQZ/z2XL5ov/xtdr50UT7CBXxtLSG2hDLLCuEPu+
YaNTmOYmja1dZoeOblduqfeS2M8/e0msYBMdMeiUlNCuHqqtb/pPqQ9mXiO5m4f+kGqdm3Vz/q5D
/FtVcRCHqn0fDxpkzkrh0hRjMlp8iofy4+UVXQ8oZzGCs9WKKiyHGWL8qN2PveIqg/+fqwM8npxF
CO6V5CwpVAYRiX6Iu9sklvnv9ZwT7ZsUb6EY6xB5IG0TlIkDw6XGvM6+al63m/cMA4L5PrgFJ96O
HWTNZqvmvhAoeFhVr3KlHwnSaZY9++X03RiVXas2El8kE8P/vji8fT1HDThK0KqHeYbyqWiuNes9
m7PQRPAPYZ1bM/In3K2j5OQPzRU4KSQiZFoIvqFjeREZPva/qgIHjtCZjaMqDRErRDIws4Umgm+Y
qNL1jYLFGrfZDZ9KxTzZTeNw/FzOaMGp0hI+eOMmD7Kh238xQGLaKIQACEBM3M0sV8dMRQ4aH6J9
dUfc9jbess3E8G5pbMhLTByZCb7W3984Jf0sUzhWeZ6rVcJJZWg27iMauXUEYFfaNq419SclVw82
UoDQSq59td2/w2ssZAupTGblOfqkcX/oypfSf65SWa60bjNn5YQDRnzVjBWTL6hhHEOtax2jKR9Z
o24vK7JChcKt5ixIOGK50vSxzW9C8SsRCnuJNvMe77O79rl5yp4iF+RfG5DsEQdANtdeeNed4s10
qp4v/w6ZvsIxVNlsYmwFPyMJyb4dyUHNkhMJiERdmRjhKJrT2OYWh6QP2he/+eIbH0NZM+e6CBuR
Cbh62psx1bawSjPA/LE3VM3BD4in+/XeGlPJLUUiRgyPcRhaoVXAb/XZXT/dY2w67VVJtrHyaM+N
47cu4qCqpqaJHaJchzHV3ktvG8c4+SDZa7wJ8K4J/qn7/97F+adI4VSndtjoIa8Nt+qVP32ao6Mv
A0VZDfkLrYTDO2dGl2JYCEnUHB+jBBykvQzDSCZCOL5tpWXhxOliWzu7TtLmo6q8zwWd94YbyCI2
KiQOA4zXcpxPgFqxXWXIiGH5mXvrYM8ShDNpsjRtkxpKTOmwrRUME3Za7eRT4LVRKatgrbztYuNf
eyYpuqrezMAmwziUEZ+i4VRQcEIvc+CUmUM+8Df+AU2pkgO0ukULeUK4LEifBaUGea1ypJXpaI2s
32p1/RYShKzZ8mPLrrmEinz2s6ti6h2tThzfHiRejX/ozUb9FgRs5D9NIYpNOikcETlUrvPiqTQP
pv5dCa6U5utgfyvt/45atNwqTRwY0mlG1bGHvIZYm1pL75KESZ6ILu+OpgpuAHBPPkpTAEZS43yv
pYpbFP3jO0KOgUcu1P9wBxXHtuKwV+J0wIC6bmxpierWyeru/k6E4AYaWmpk4mAkIXsi4cfYf4j1
h8si1gP4Qg3BD9QFq6yaz6j7TyZQ9rL9AOKAX4hIvWs68b0BbEHbqVWnx/BnAIA9dQ9sAftGhja2
boXn9RTcBYksY8z4wH+lqU5rVV6b+q6dFbfGbLlZWHpah7ZynX67vADrp+wsVgjpeEnU8oLjMs3W
vpiOSvnS0YMtAwZeDbeLVRa9hWpav4Zqh/olSr05nRzCPv+dJoK/yNQiaWiDnaxVzWV1DWC/yGmn
vdJJmlrXK5xnbcROagUwTAQIRvDsdylvx9vSzDFDENiE+2yrWrI0ggfUt/7p9xaJzUdzGVchDWAZ
yj77WH5PNkbhBVBto+xsTor9QA2JSMl2EcF9RFObha0Co4hQYNTS6yEijp98urxfMiFCHoHp7XyM
BqwiwSNCfz1qxyT9OwcikuAWVhpqJmd8yKNyX41sUxTpN9tMpMAgsi0SvEgDIsJAnyHoF4mfAUDE
+vkbeM5A0I7L239Hn+cR5GwRgq8I1XAasxDi/Jrs02K8Ggc0pyezJDDys3/J8ATfQNuqpQrHaKjn
kx7PTtJ8Gev7Noqd1ieby9awGrEIGIQtFGAwDSwUktIo6sxWh0pBfxX0z0on4weQCRBsOtXNdqhS
RF1T34X5wZT1yawu1kIBwZx9fwo1xrOIolbgv+/GJnHS6RNjNwTp0eXFem3xeLMzC2FCZOxUMIm8
wuzwfk5ErU3oBYUbv5hOegO4jqMqg/yUrZ5g4AnLiaLx6ESDk15dFzJk8FVnsFBIsOgIGT/qfPi+
nc4vtNG8svY9O6dPlxdOtkmCRSdlWhsVhUXT/FOY7IuodZLph0Ff2CjJwGQKCRFPabrJrrhCiaF7
caJ5/jBuKyabppZaghD1AgzDdAnHd9YeJrc+ZBsz9owv5BU7t9hGnsm8y0soUUzs61TLKDTaGHY+
qzdptbPnW8t4vixivR5GwKKGThbDeDO+7aOFzsztijcBcPNO8aJ2QnsvsF4jMPOgDudvGpmFr+v1
W6Y4yh1NlqYRjvWJ16/PNWO3pp3dDYUuCUmr+dZZNUvwc0HfdpPKZ82adN6gKUSNQAXU5YCQlAWJ
9SN7VkhweBqt2dh1WMR5mg61zzazlkuUWV8zdOkwQiztzbDeNNsdaRUo0+a2oyvjEW8pTtHLOtHW
1+wsRjhLuAMqpoWTi4a3zlVY4+RRd2eTBveO9vGy6ck0Eo5TNGeYwskaiBozJxkftb7YgLzyXWfo
t0JiApknoUqLGArRqMCbE1B/q2xb0f/OIIk0gZzFCLZGZ0aKrIEyIEre1mW0D/3gPR0aaACxgNyJ
0QJxUE5N9MycUUjzxrLYthVINwZZu+Pq7i9ECKFB7TNMLkYQ0U37aQQcU+GVeFhlsrkTvrVvYiql
aGiBOSMPEQJ4ZPZjYzDIma15x4rBqQ28BPXhVq/Nx6kej3U2o5pGDpctbjUkLcTyY7woRAWqgh6T
EMc0JFe0sTdz+TPzP5fVIYol9xZ+TC4pyG1/Iaku4qTXdSgYKpFHC+aNeYk3O/jYAkxQRnUwqCXp
iF3fu/OaCnuHMn8Yq1aJvTPNfW/Nn7s2d8NYu2tYKVnH1ZO7WEchtHcZBRA0d3dpcEoxlASOPIdR
yVvUqk+lTEVYwmPNmzkQMxqMoqgjXCga82HImr1RMPeyPaxX8hYyBL/d6jPJEwYZZBd+p3v/YKH3
zf6EhycP82uyTJL7gLdGcdZIsPrW1zU8i+Cqx9HsqntO50Gc2cUw0j58l684ixIsPQlSQhNkD17Y
PBfaD1CjypaO/9hLyggW3tGxSX2CpePXMH2TbhUXSJ5YPgI+TzkR4/rRPSskWDdCeWgbFcRhqOYx
1coTKr5eFMTbmthOFVaSqLF+mM7iBAvHA35KY44MZla3Tf/Y6d/j0p27RrKKq2JMnSMxETAWiFNC
uCrXbRPAIgblqgYRkJ06Q+/quuS8rrrbsxgxjyzLtmgJL9fwgjWYOg/GLgSnmexBZPXELsQIMdCI
S7Nt+aIVICaZQ82ZMkkdQyZBOK/Ay53GScN6oc1XMw6Rdi9xCJINeb0CLP12N2aTyUt0wMHtHT64
W+N1OnCn2waoCC0fd7ufQkfxpPM/qz51sXjCie3N2i4Jh9DuZ8szQn2vhNo2qC2JY5CJEY5tVueY
bu1gCo31XEePUfrBCr5fXkSZCOGoaqbRE+uVscusH8fS/DqhIgTgMYlRy8QIR1SpqYWnKtzGiAlw
+6dqeMiMWnI+1698i10R0uGis8OJ4e3+9+0o3ranCHPVyq4AwomsdrsyewZXsJDHT/LC/v6PtC9r
jptHlv1FjCC4gOQrt97UkixL3l4Yn+0xuO/7r78JnznTFMzTiPGN8JsjlA2wUCjUkqmnbZwrC/Ba
n73wzogCvdiP2cPqzZ+Yp7p4ZL6wJxkbqeRYiUNBqdUkRcr9gxMfKhJW+et9i5D9fcExDI29DkoP
2+57052iH6rs3MoABL8wgUG6KFtu1bMfFS+l+ld+x8Rsjg7zBRvy+8+yNGg9IL2i+dFiuXXHzkOZ
SBqI9n30DUK0tNZqLKUERNt+UfWwYz0kpA4xHdzUDGvlU8qq4P5X2Y9+6A1SMLa0mfSFKhEgfa7C
it17Qz0OfTAGpEn/qs58AxOplWY1UpSSMXhWqEglP9CUfX81+57bwXQzBqk0IkrCWwwdDja/fFLj
J6EYbDOvcf0zLXtJFLfvdm44gnebGsPBnD5fx3zprVfdDAfydn8pO9Pr3AvcMARzi4YaTGET1mJf
/+fDLBhwhBwVKInZQX1avfXT9IRCs7Q7T7Y4wQgVkJQkJWeC5xOV9hn37OxykjRej9O9dQZH2nCU
iTVrsk8n2CEFW0bnFFguRzW8OlR+OJfmmj3i/n1Cftrr0Aw2vY4ByDMO1lcu/aiGpifn5dpPht02
Xhxfa8HBgNZY/BLOkbyC/IF8L7zMIx9stzuNh+nzKitnSHbcFFxjybKF5gMQrfJrHr1a0XPVf7xv
TjIIwTmWTbkmToe3ALErNCzFoTG3QZHJ7mNulH88CDZ7xx8Mm6urmTFOtHBK4qZ6JM4PffoVJQFd
Y9+hMirIfXf/n/Nh8v/fQEX2mjcE0n7w9f4Q/XLaUnLIZQB8SzcAYI+wCtZzAGu55BU5DqmMnm3f
+4KCALRH1OAkAe8xEnMpkoJnrXniFU2I/nxkBwvCHKlbH+jLfRvYUfWDS9mgCVu29kND8Kjhues5
XH1ndA3Dhdjwv8rvP7isH/hB/eWkKd7Uu87P++C7u7nBFnazYnqdlLze5JRXm4EhLi6D+wj7cdoG
QvDKZlaSueBlYvJEz9SzVNeyXOMVspIedCVnl0aetA2IH80/DH6DKXjptVb/XXbgrypolh0eekhF
t4fIk+zf7gHeAAleeUE+tndyLK62jCuEfc46xJKHRJNEILLPJLjhubdy9HECRk8XL+pO6iybCdh1
EbeFiHGmXdHWgSmgup59040jpPPcVX2dlc8la0OJRexeKhD50iyNy4mJHItN1KJFfgUWv1RWP8d0
cJ55/C5RE8w21l550B6dZxnlpwxWcLZ6bRtZnCELN5LM05PJnYtfbdx6MlL/fZu4LU/wHmaZg/WF
C+bR5YmW/5jZUR0k9iBbCreXjRMc+yrFVCJymGmsf0GAHTi5HrJ8DJ2klnytfdO7rUbwEHU7JNWk
YteKyQ6dgQVFTfz7BiHbML7azWoyfWhXVGX49RSUq+OVc2CXxLsPIluH4BKgU7Vg6oXnz9lVW75Y
MnKF/XaYjVULrqDsuyxTcwCoB3pun6JTjlaY+rE/lFL/JluL6A6YQSObS0EOkx5MSRT2rXK4v137
38ShFMMAxNJEbe8haqgZ8/RXrz9YM3MVBsaaVDbkvh/VWf+BEaO6uZvbFqw4PP2Fh5WXnJ2QHLOD
8i/9YITp2Up9TXLd8s/w59VwQxSiurg27D7hVO5sGtysCuzly6B8061XZh5J9DfMDhju+99tNAWf
k5HSXGfOg59G8aHWSTDRMqSDrGr7f1yyNxzB58xdnGX972c83ouccKFCddgfPedQ+VR12ZOsrLrv
gW6A3EQ3Z5bMlpUaCW6kkc5h3rZQtJkOpqm6ZqX+um+K+9Z+gxI8UDqiuJ9ypRnHPpndYy07ubK/
L7ifVbWt2mZYSmZ86JpXXcaSzE/jPYsTPI9ZtSqIFRCx8rGWMgS3/6k74YUkKTLt3+C3bRL8T9Y3
xv9oPTra8GwyJ2TIV699+RDN9rUrB4mD2G/r35i24IQM9PNkOtdR6YIpGF/RPh7QrxQEP8SrQj4h
VB/+Llr9zxJF9oBlZV1W8prQ2FBvGL9MtYwbaX8e6LYqcQbJiVmHVzZWxSNHcnGCKVzQa6FKuawk
DpYKnoFqSeJoFtZiReeJmC6pwyV5vX9yJIeUCl4hI5Oy6A4sm/bQyU5ZECfjq1FXbhH/FZXIZt8E
f6BWaqOofDmt8yPPceWt3xqThffXI9szwRNkpE2LjJ/UUg1X3XLt6DDrfzU0tVmJ4A5UI6GNtnIj
I4+q86LWJ6uTlKB/R9N/uAQQ6jqgLuLFWsElTIqG+Vee6k9P/UPxwqt0jQemtofszPX9DJ8VHg35
yFR90CpfllTetYsNvOAqBntGFZxLx6Fp4gApIW9o5jByCreZDUnYtfvJwGqkm8SE5q3I051ZVWwl
0YB3RVV7U24fyrTyaCu7AHed3wZG+GgWnhltNwImtXsP/LHBYtDOW9b0S6/XX2pk0N37prjvKDaI
wie0m4hqdoXZQKOZCnemReqRsjtSppwRz/zKmOYbY4QXdat9HLPxy334/fU6DrqxMFuli+xAWUHT
vOUsCNRWXkmmPVqGdoGIreqWI+q8q3O4j0e03bjJAV2iBfJH1RLJw8pCJWXCyZkHp3iqqXpdNHYw
dO1Hrxa5CyWTx1ZnR3XV8T41QyuxAqY3v5KOhkoeB2YXB8rUvcyOeVLr1LX6xZ+jLpxs5xr3qKYM
zXFoh8yNmzaMca7HeApSY/jEmu6SzJgbM9ujUyuNj2rVtxz9+TUdkWwt9MpdqvrNHO3eRdvaS2Es
j9nohGs2raE1rX5E62/JTL5WKT2lmv1tLebVZYu+eoYDOirVOuD+/6hE9tcxtR6UYnylcXI1afd1
ZMW5m+dznfdhnyU/VUaRbFWbH4kSvUJV+TkuPmutGqac1oqOz2i7eGqa9ojo/KhH0aFJTc9uk7BD
f0mdR6G+ph/UxHipMvUXo8tznS+DbxqLP60kLPskaFbDw1w3WvW1xDVj+zGahyBZ16cqs09T5bhZ
PB8L5xOYoV4huew2Vu7HS4Whztgfs/op0lUMBsXTY9cTL5qMN0XXHrJVtYKVRUHcNMFUKp7Rs8tC
bG806Gttqp49ZQenTt/GvHSZWhxAl/Ng9c6nTGmuc4bRnMF8nTA3Q+APm2i8JkyNXLShSYoEe1GY
QQxQxjkmBrfEUcS+sBk6q/DOhHInlBJNt6OFzIhlGELsnxkFJMZHngEAoW7UuFzprry0gRoq5wJq
37HhyjpL9lztdlnCNV9pSYvyFCCR5/WU+pQgITrosYty/N942s0BFZCGCJMK1YJuOlI4GBYrr4Wy
nvVaNuu769A3MEJM0VlrURYjh6nsY28lV2TAHhIi403d+1RQP/iPuxHiCfQeTpnRAqaeUNe1uhNb
E4k5yFYiRBOpvbC51dAqNdInh7xlxUMqff/JliHcS0m8Fi3r0XvYdnnqakZ1tMggCfz3E8igJjR0
FbKfqiOYdW3HSZVAuwH5NPIluiqOyxVSFK/klNHPC3RSusqFMOfFTF0ZJevu42aDLVjdPJhKPnA2
Z3sdz3GDp2Ycn0iehiAy+UIVdnXyCfRDgyJxF3vnSt/gCmZoLxYb2xFrbuhFmz6k6qElp1g23SdD
EaxwsNQkWRhHiX/ZCvU0ZELW4gkDDpJwYs8WDZVTE6qgogAR0PvndGX0JoFjRZZNQ31mMb8bSx4w
SiWBpwxGMMcJjEZZjlYdP+v+FZXGuZ1BNlnGf9H0v10MD142uYF1XWwl4/Pxk1n63agfLfi+Tvvv
Nb8hH73ZMyGKTeJFZVMCGCNdr8RYgxmhTzHL3MRupLfFER66pButbiw1NPdG9aFf10s0Y9KNgD/T
tseA1OCLaJ4UjVzZ8jdh7eb2ENWqGe3UoZ7gomj/HbJEQdFc4/zA2LEd+/B+hLfnqTZQ4iBrrvXo
+1UB1Rd1kHaY+SSapG2Uf3fx1bOFEE7TFDV21hP4dD2rvjmzERSW6WatQ1xWltdU1Y/3l7TrGNFb
YEC/B1I6kPt+b4i9RXsd1JA8RYEIC0JxWVB5dec1b/UFvXxhGRgh7V3mF8hb+RJw7oH+WC20ENFF
7YAgkApHOi+qiSk6krSTp3qrH3tgpuLS7aune/U5CWV1xN0PuMETzvZSanWfUj6R0qpBqy2+gkm/
+2vadR8bCGE/O9127KRDMBMXKA8ZOeLv57XUZDvHJ83v7Zx4sFvdbE2eqnc+Rgf9iNExl7rLQ3sY
ZAayd3sZmwUJRzsy6WjGPDrj6WcoLDwnAQau5u8pV7wDpq+5Temi7qr8LGIXt5u0UilZqzhvEy+E
JVRH7aPu59Bw4ifGgrUJC9RhuwTyNy3eSiooEH/e/5J7F9tm4eL8DbUoHsqcJ4Hmh65wvMpCM4Bz
0SxZm54MSIgPJqNQJi3FDqdx4bYFcSu18pPplz18ur+i3f687ZKEiCC14qqIuNXwww6xPaTBs3N/
bIP84lxXD9IWvvLcST8gX8AdYxWFkscB7ZQrAWzv178FE6MUxxyZ9w9GqB4XKZ7ErViCW0kajeSL
CTztYJzZpfSLw5S6nb+imr6+TUdNwkkncSuiKrI5zrRfuRuDkKe7NOMjWNQ+3P90+27FALWubREK
5ifBTY9tNBf8livrr9kMfov1W9nIHmK7l492A+Hr3AQlM8Jm0+IghaYcUlYenNQIKxNpaw0tsIUm
yyRr+x/qBih8KFqm5VjzoY+17EKjXb1hGINBL12LgdYgicmlXtdTXmSHuEuCHHpNDUm/dETLUHm3
LlGthYqqeClkxKwxyT28VXyVgokNIz9KNh2ctfyb4WBjs0fCFUKSyGTthJ88qMgqkOYhM/K3+996
t7dmiyHcIfHQQp/IxHcgMbtO0/qlVOsPa1oFeTwc7NK5gjHeSxTzqMYqNiIt/WUt/uqG0aFUjKky
ZNlFYVxqmMs4clWOXqFhRJwgSfSD6qS+k/VIiNCPhdEeptx6hRyqBHvX2G/QosOfJ8jtVCZoUi0T
mVA1zY5z4fyTEeis3t/p3YO7ARJehS2Yg9ooXhBtxclJt8mXcug/34fYX4sB2noL3bcQVHl/ptTa
GOPaxuu2W/GUeBmzy0AlvmF/FTcIIRYgLGuo1gKCpKFRvqlE1jS6b5D6DUGIAWpbSeai4YtYXEhX
hnGYf16eZm966DEsI6Xh3+0TMG544tSj0zTKmC/AK5EqhWBKHKqnsUWsYaJiJuO3k2yfSJqRNfU4
DTrA1EVxiVVfDGpJgigZhHDDJ4sJ0nA+XsnWp5q8DePfXECb/RJuhwFpVX1V8feLtfOG/gxKCO++
Ge9GgRsEvsLN1WB3VWPXDhDGsD/x0a8p5JNSsjowN9U/IoUNjHAhGAtEsjUHni+2rJe5zb7mevRC
V/TOlqA7tMhZX1vJ3u1eehtIwaG3U6cmTY6Vdelx7V9parl5jVgoe9WmH/c3cTfQ20AJvmDR1Fyt
FUCp9fPUwpqXk92ebKS27+NIfI4hOIQindGQxDNqZXtS2s+T8zMno8QgZCYtuAQjM8Z8jKGIZi2P
UOtwJ6kGz24f+cYLiI0v0RrrqVZjGT0aNgyPetWhPaZP8ff+Qg6c7hJTRji0vmz6cLdTZAssXAu1
Ua3NEnOTQIicHHME5m70wIcdW7d7UnxH1rm+/8Fs1TLwCEZuXzD7VtegBgK6Yd+ewJ2S6m5OroX9
7b5V/C4//Xm4biiCpVdD3qmEy7ryun0ze6ntFlftxALb569H4sUXekn84Wh7y/fmEr3I2Et3j5oJ
JRobNNRINQj2ny8ZCI77CIO3an+Ki9WfGbKvOHDq0rmYVHq5v+BdE93ACccgAi1guRQOQrWOBIm2
Pvd2+XYfYv9m3GAIxyBmWpIWIzC6YAnQ9u+NxxU0YGvQH5pe/hTe9Y+YETFxF0OdTRwTmfvFyuIx
NZBnG8K8jC61pj0qif2P6dggVh5PmLvAOPgcdO0Ue2NTnHSee1Pak6aNry1JLmnTh5ByvTqtTJB5
f7tvv00wr7nWI5O0iYFCJfR2sySc9EYy/vd/bPcNQ7Agw6wXGz1Vhr/+4BLacenWn0dIaCNd9E3x
ZVyp+45gs92CBS0MMeE0YLuNQ/dPHYL91iMHrhSHAvpV8WXvr32Pt8ETrKlwHC2ac+DFp+ylTdzi
JYeYNmiFwRrmli6BLBAk+D6oR5mgmmyloq9lSTUOUY+N/V8eFQJmNG8IJ5/AlHUICEjuD9mnFEdH
hqZHdgV0Yb9PDnIfoQO1uLclVKFh7HyNZOod0hUKMVhqVkXcjMAzDnDpofJSeMUXTthXBvWBfF0k
zmfXpVOwREOtSrdVsYFbjbUmrYmCy6ufz/Mw/hxyds0H+knigHaTY1D4QtsIlxMT22RGMP6rpKAo
nupRWKfZISoSP1nUwDTZA2r4vqEPUCB23FGJJeHM7oHfQAunwybZkJLVRF7O7INxrq9x4pzuL08G
IRwIvY57K1oAYdhDYEbRVbNriU/ZhUD3Lpypii0Uu2+aPJuJg2/Im55J/5jIGon4T/zj1t38fcEt
ou6olC3X+dLQut3n5XerLY6tlo9ew+LLMrTPqmZ4jbQdRbYuwVXG1Rrb4BmDAdbJqdKr166UluR2
e5ONzeIEExiUTjXmASC/p4BAbJ37T8pLDBr0EDT1h7zyDEm4LluWYBGK1TjNwiXaClVxYfogbyzx
NLxvdrsU75t1ico0i5I1ZpMAZfLWcDxl36rz/BmJJfMx0t0E44Sc5L3O3MV10PhIAiajVth1H7eN
FevVUToxbC7f2PUYD79IF47F33ioDYTgEMsCWsZpAogxic4xpoxKs35Qh1lS0dpfick5UDAsBuXz
9y/HzLGasu51ZCcW4vepcl0cdjHb7PX+J5PBcLvZPFCTeo4hBQ2hhKTsjyTRXzIV347Ux/sw++aH
1hvkvzRcx8LTwKzKKHN0uNu5q92oqT5D0kISp/+eG/jDY9ga2tEMDZIttmDiWjMoq6rj6kCT3kud
fR3nFUroS+NZjPxDysE3+iK07SWwjCWAUumJNqPX0w702oil0aAPfepG79BmngRxNxzmwsQNnl7A
JONGfeXOKzuSArNyheMWdXZR4/nEksYdbNM1YuswW/q/GJi6pyU7NGA6rvvx5FS525e4NhWQY1gD
dN3sIv9q2olrW0nYxk7uFlF5HkxIy/RtMCbgXorBcYLH/Of7X4D7LXF3TLDAOjxDSsG+9P5Dx0bX
TZVaGr4C/hS30KK3tkpcfVgvw5A+L80q+eLcP7/Hc7iWMz62Y6NQ6gj+W29rFE5jU/OhT4RJcyUi
bh4vzK3M5JBM0J27v7w/Dew9nLA8aDRR6I9SzS9o/8Jy6Gj2qvXxPoZsSaLXzpZ0YK2BXHmxesk6
XJzVOarmP1aX/9eH//1qBFOmERujasZqyBxaNa7Yl1GRfJ/7GwZC8/f20NNYw6APIDSWQ6g3OZhS
BaU/TW67CvsPxlHWLtkKDXg+NO8gEY7B7vKCd5XUJe90kL5HEnwyiDOdmpYwttjRnnMobKR6jCoA
DlScPvco+PQ2KFXt2WtH5rVOEjYdO7GFBRSyW2l0rAx2otVwqobRrbr0dbHpAT4mSJP12BgXlpbP
i5qkwUQqr2zAwleon+/blmyvBHePOfiRLTH2qp3WJwh3ufWifeu0NsB735vTQtJHI/v6/P83bj83
NUUf+IY1AwXD5BrmuizTtbsieADdRBioEnHcIdeTobNzW0My+qGrB9fsRr9l10JdPUtfvPvbt3s0
N2CCAZikiqtu5NacnqH95NolmPlr25vq/74XEqa2QRI+lFGnUU8w7ufD2/gtsU7d1D1Ftkx97M/w
l8PAcXLyERt35vsPNGipFttoskXLRRwiHn0uy/wAnv5h1h7sobysWvqB4HK5v407DUmABc+gwesu
Jh5h72ETtIOvyzRp/kDsxp1N0y2m4TWuZqR5cz9C+bRN2INBFC9GQuQ++E6i7T24cGWADqIdTWvW
ELzNp7xq39JOP1eoR9a4n2m0QBSlf81m+kIsaAfE7WGJkFLPlsduQbu3Podt1aIpLHpq8hm3dzq6
Q6N+N3Jbskt/xkzvfye3/M3hMUZFwQ/F72TGByiborH8mTLZ/OLu8dl8CeGy0TOtUcwaIBkDAVWD
icK4Wb1mQZdRpHsZ+++nbN4vSjA4dA9OrEdDhR+vsedMsRuDQn6xJEHa/taBy5S/uxHvCafHdLrF
jPoFqxribzkrQwel2dwevtw3pV33pt1gBPc2RTroD1Gixc05Q1gUM6bN39zQGwThoBiLolJMJiG8
GZAGsfQA0xmnNY9lKo77G8ZfAIhsNVW8Qy0zXrt0GDR/5tWczniaaHxI0YIt2TDuIP8I1zgtxb9x
RAdq9pqTLiPvA1BPg9Z6U7l61Erfhp43v07fo5ie7cb5QLIG/Q3zqWDTY1tNl3kaDnRYApaDfWFW
D13enmut9jEyfpwVEDDYzbVb22sRq7/qZoD1Ln5Xrm8gOfN1HVFxDxmiJSK+QooHR1mCknSnzhjf
YoY/Eo3HFOK62AW/YMiyl+lJYUTS5cyP0h9r52PomJfCP1tYO0TJ1o5aaDajveXlC/Y5U/+x2yFI
i+lxQcubQvSP9/d797NuIIVzEC+Qny+6BqFRYfyiCrrBEtxYpi2TeNkpCfNjffuuAtBSocLdFzjW
taEd1DoKnEx7Gaos6McozJroMpfkUpHxusKrMD3x7q9z34vd4IWDmNMCPT0a4Bk0NizbcfXMPOUW
CYjDviWTcbgPt7utm9UKpxLMC53ZJrBifSFebzkHc+weDcWWRE8yGOGigqxbamHeA7Tj9vdumPxE
i71ukZUjd2ManWC8DeGTCmao99dMYxIy9SZQuMAkBVtybpzijIWJ9v3+rkmAxL4RLdYR0qhwypjd
cbVI9SDj+cFp8sd1klWNd3futiaxObBszBilNG4Pi+qbFnVrdTwi1/c3ZgdqcxukbZyeWbihtXJM
sliBd47HQ0cfUkVx1S4oFWS9lMS9v3u7d41uayAcARQRi5CpUeSzUiBSy6h+zMbGNxuZFNT+rt0g
RHtb+8lGyKb5qLgfp5xcllw9WNJp9Z25azgLg2fEqYVpKZGYtElA3DSlGbat1j5GqxVkBu7OqrS8
jOah6pi+kTjfsjkPc608DkX2zProsVursKrzf60Yh7u/tbvrvv2e39HqJtCyWV82y4LfM3YnEGvo
1cFJJHnRXd9vEgdtqQb4mMTaalHpbW+ZBQ6Z/i/TxmDx4unlz9G0vQIdg7psGGM3rN/ACVGdbXZ0
NlJcNQipQ4OwUw5iH62rHzq8KmNneov15VWNZb06+9fABlfwJZk5MQi9A7cL6pMWpODtVX8WJ06q
FnWSA7H71W5YIudfPCZjaxgcK1KCrI88dTHdVCowuHvuNjBCSrGnRk+XHjCDOj1MNZd4l2Utdx3j
BkIIDFaTKpnSwTiUGWm5Lj6nKPkvhqcyiRXurwVUwKhO4xYU69PLlK523SYadGS1MIdoGV2YJGDd
P9zmDUNwIk5ujKrBUm4CJIy94VqC+zo7jJ5B/PgFBGTn9Iq47/4J3r3/N6CCIy5Hx06XJsZN2Wsf
00Hz0EeN0DHyama7xmxL9nH/g93WKByvpKnomiCz5VsdnmUVkqq8AuAEyEZKFrZv5Dck4UA1RMtN
M8UXi4c5VJj92JDemy0ZHbpkQWJ9uWCL0aLdF2lN3f7okOZMSyN1G+V7UpYSA9l3TbatO+AGtXBH
vw83iqGdm9zKkRKKOddY2bo96/0mmb3MmD/mUesq+ngt+v6vvtkNVwgRu7rWdFLhkJX2ejDG+rJW
60/SRW5lJ8F9a9z9aJuoW3AZkIwZezWvEegz9rCuSEKzrsMb0firVxs1MUJvQuoAfVzv99IcqgTd
ULyrOlJPNDc+WIMe2Kqs5LH7yW4wonU0Sl/Za4NXhFIPRydPj/WoX9LUeJjm5ph0nbfmUe521SgJ
GHemnxAoUIcYlkkgzitWz7Uq7mdHwTcbo/7aruXVWpyLSenqKor6SGqjcNHefIwc1ABT4hvE9KfR
9FtrCtOMflPz4Viw6qOTIV8TSRludz+zpaH4jIBMtcTSdOkUmZMl+Mx11YQ0n5BgQKO7ge73BPIm
NjpuXEctj/HUHrRu9AikOws6HDHVTgbr0qPF677Z7R7ize/5w/M2oGLnly9F659r6vWjOicftKg/
r2MmC0f3F48KrmNQPnggHGNt5aQOYBL3s1S72P2E0X/7pWSj5Am0e2NZNxjh1LJ4skvLZLBwNp0R
UD4nefv6F9vG63gY3cfgqljPo22GjqgOmYEhNp97pf4Qpca103oMMS3+fajdTbtBiXVrUElk1QBG
FX9a0C6kvSnDP218vI+xe1gxr4ekl0k1yKi/9wlpwxQ1bnFmqiz7ZLFnSicvHpYT6DZ+qbR8q62i
DNRemyVr241wN7iC9c1LrICZEEF0BoarrKTIvEC/1lkC+Puj3rMXxfmry3EDKdz6zVz3EakBWcc2
BrTBVQeqtxVTrfd3dP+r3XZUuO2jqgNNSoTLsR0XT42rD9laHJuoOP3/wQjOvInjHqwngJlLLSg6
5bDG+XUtpuf7MAa+/x9ZqNumiSwVYztZWUuxaXl7YspLIpNv2fVCKCY4DqahQA8kOIaqHAui83t2
sgpv1kA0DraSYbgM1of7C9kZl8PtsEHiK9082yxIC5q5CiT1g+m48c8Y7S1KUAf263xmr85ZP9uh
cko+34fdtYYNqnC+rFStl9gGakueK+WlWS5G+/E+xE4z3PuVCWdJjzq1gCwkvlFehcXcHEi2BKaW
fJxTDZlCdkAp/LFtokdzSk9RQTzOZKE1jiRhqfGHxx+2slmrcMAw21TiA2Ot8YP1ZL8Nweq3T0nm
Fo3bH0HNhjngwu8eSLCEuqdBPwB5XMkrb6fXh+8F6Ae5ABp6N4RgajGauVUtHAvr44i+WjdHOtF1
zc+x/wMTLv580IPkJ1dgp5a0oXfflm/YwsPMsYsapTdE330yurS8JPplNUtXldUR9m3qhiOcmVGh
ZpXx8HtKrF/qavtpsU5ugsaz+4a1e/Y3eymcmKHTKbMNrIfZyyEdxkvTyq6BnZ4zMOSrKkiWNGTF
0Jjx/lR2aaH0BHbqt/7sY2DjDMUWL/JRWOJMjstF+y6bStmtJm4gRZe2kgwzXBhG8MsHzYu99Wic
lpCG9UGmQbN3t26BBFssW63VFJsnikL2mwdxQh+dfMxmzxy2MILZRatSJCk3+a6lBzDieK2pXGYi
6/HdbWfQVB08u5qJqVWRXMAxLX204h5JKa18xbxq7dUTGneK/mpRqCF3YVqj4FmtJ5YN3qCZzJuU
NIzBblTUjeVOhvpp7odfNGreCFt/5GDgXmaauWpBP7Qa/T7TLnDwCNegW6j2w9mC+jAEkCU1Je6E
RCe1XYVwPa9gQU3iCqUrutafGzs/k7b1Zh3j/URHSdeRwO1/nNumifZd2FmJAhPOkDUEOY2u5aC7
ymBJAt/dO0BTqYN8K+YJDLFEvtqYWZxU1BjihyH4PdUHfWUPPk85aMdOPryw5xu2eMKd46zQpMLz
BNuoDsHQIY6zGskTfIc0kPuG25qE+2QZjNbO+aeaZnQBZS0e+5njuB2yJ7FOv2S2+Q0yh66aTY67
6sqlZ82xUPRvGFzwc8v0ytr0IVV56vMmKFhzGFP6mtv2z/teci+S3f5KwaAipoABlqB4UOfFsaN+
px8SdlZmFflh3V1W/z7cvkHdNkUwKHVYlGmZcQpBDveU6ciYqtpjpE3H+zCSVYnVFyfvq1WzYU+m
HgxVQKs3Z/kZd9+N7gOdsr9ZE4pJqMihCxPiAO8vAQWccDZ62CBpA258tH76a5/xkqAExtg7+hsY
/v+bCNCexhF1P8DkGJaaWfbQL9Xp/rbtunyCQRKTJ6v+kLNWUseInAZfp0E0Ti3trUapvzf7YzLF
fmFrXjsvr2teSr7WrlFsYIUrYDAh2NO2OClFeq60Qz05XpHJeEJ3hjxwHjcowmeqoqzs9R6LIxhu
Y+sYJiVutLUGq/T6U3VA24nsBonnYMFwpxuxGH2tk6ylctcwNz9C+IjmRPKKcfufNHB8gREAURYv
0LfFR7o8pLJKzO51sYHjO7+xmbWtlCgGP6HPyhw9qf3BXIcj2CiZm9jjJ0zRSzW+ZYiCZ52XaI2o
AY/a0/S6NOqvwi5Kn+lZMDrFKdPrB5uAorWyvtA0u6LB9NEh3ZGYaepjoApzYkb2slRd4rGcScxM
9tMEh0wH+OOB0zLU1Wkpfw155ppD5Dpl52a1rFV3/7TejhI3hM3OLxMr5koBmFUWHrxeoNJVcmvK
jo3gSysoo/amho9r6b+6KfVU81Oj/fM3HoGHTMTANKhYL4/ShqZOho4pJxtcta+CZSm8yIHyIdrY
Zsij1kXtz1CDvg+79xbRwGP/b1jRfyvmVOSOgVvJ6rRTP4Bnk4EqFfnFkWXhfaj9XbxBCWEu58RW
zB4r1LJTvX7HHMwkI0XYfbxvlyM4uAKjCNHaACM9oenPHa4QB/NSX/HYQfvBifPpI3siktzHbn1y
iyo4PCPPzaRQsYk5qLSWt9jPvPXMeZnyq4xeXraJglujxZAbWQKoOX1bkgSke8x1qMyFy6yC/4rN
mepiwx6dEihG909UBlo+e5bxmsmGR/ejUQRF6DzQVFBlCI6iadjUjegV/k0FZv+qwQFft5i4xns8
UL4yv/bvm6C26yyQ8v9/pH1Xc+w40uwvYgQN6F7pu+X90Xlh6Dh67/nrb6LnzoiCuI1vNLH7sDET
q+wCqwpAoSpTBsU0pmnZdgcxa7pUoF+q/lkeiD34INR9pOOWph3Glujh0uIKV4Ld438rbupGTmqn
l1yHoQ7x6XKx+RlM7saz7KJKdH0nu3oWbWJLVuoYv3KYPjxC5JRTcdnfkTd4zDq3pVEbyYQERvzq
unArX1ZtgjQDG8H386vi3QF3N4ANHpOTC7TIDaVObxnhW7tcdqSz8tlKJL+OOAep3UKOvIFicrOu
5JioM7HPD8f6APIDMKNRxv3CFp5dWbEpU1niTBam9x0eAxRvWT91eGCUR5kqfEbKj5E70otc2pQw
QHJbfyZwnfPe+z/C5R/vPeWhbVi2LWn6AXjp5eolwQoaU8rGJp/GZ/lqKlz7mGxay+owgLvxr/Cc
ndJZg8Qnlo7iWOnzppF3M9v7hzwZvzGurlMtb1YYl4N00BDuTOG25h1MdtsINt5yKjNtQMA8OHaN
BpAOl9/CVb3ci53eqiqLeAXEUfHSF3A/G93YzkT76UdtQPHBVikkWEbBiNCeNqYuHr8CZRZyNBWK
eM6tH8D0ddWhNyOdYjck8R3HcThp77Rtbn5BjGLsZHT0lgYVb9nurMbXXk1b9YlTHMAJH4CknQP5
eUQZl4DN52RSzrjOfR3Rg4ViTadCQ3hIDoJPuArOu433WyQm2UiaGoqYOaFRqHh6sL40VutI3gCx
cuMg+fMfyU2PlC0gdfMnHMx5u//uXW5jKZOBonZO1px2ia66j8Eb9yo5UoUZw+kc8aEPfqZvkk0F
C2ydl/s428ipMLL5rFol5119SrMo5oRHSm2cvoCHwhYdEoQuT/SSl2vZOcghrQdwJsHSyUbRHLuJ
uwbKNehenfkOnPPudJM4kQcuZTe64TWBcVb59KiwsTUxDGjy0VbgoofgePKgdabVKBdE/pMqD2V/
uUy8sjYnIZ147DaI3QKasC4CojQ/NDmIbcGcODyeD5N9DLRumzgEgWKKfuENhjkJSbXmWMo1NI8S
EkAld1678irM/yOTv+PQBLHB6aJiQRPk6ctJHrKeEx7CgEARGmTKHm9am2cU/fcbMCHMs0miAakq
TyVGjKfYb3E1Pb9yu0dUKhSiithlRZbAa0qlSGsqdI+M5FeceXMsOUn+nfSzex5n9yijEKJIdArs
k9y92JdrlK7AmYzaXjpiKUViLcplqV0nCe/cvbtykP4DHxDIHfDO8XHllpWE4pJUqCKs9TEWf0Wl
4cuDxsnNuyggsxZlE9XeT7LDYP2oQyMFioG+njXWLpa5ORSqyUmM+zBEB/mtomtotflojNRXylAk
2Pb64duoHcfhh8gbM991AgzK/A3BuHW7LiTKMkAUyuJkybGXVI80R5V30qN/59MOvsGhpm48OjQq
pZcNHDLr8lvXu1X7cN7JTi1H5wCYC4Gi1AuZTyetzrwJw9cad+RIxrE56SYvMlJXEBIQI5Jbrcdd
thSPUG+xRgw+qNlvQzdAlTg64A/lPErsH5c2djP+COFdpR1m1JgKUkKZYbKjtvpVzStKIOCEJCR/
QNv4UUNluYx6Pw2JM0aJM67ZC1nmi6XLOIUY7joxez0YD9MmFGhVDwK0jSvaIIjzcwhIXLXB4o1v
IrbZ1Ndji/cauJsGNivBbPIg5ZYkga6Epg2HRpVfBGn4nWWqVSN2krINzjsEJ3bYnT2p0PFd0vqw
oD9JsrtoKAz75yF2N9R3i9jNHLPNbdrpgBi99jD4tMWhOeRH3sJxQofdt/VUiNJ2opaYKDYblaUu
3DsgD4PJNCjOaUVeA4P47YGoluqBFgEa2Bjo0n3JjY/Nj/H1/OrtZx4w7xATBbtPUq2a1grygn4n
x1CApBt2k98P5mLFM48UZN+4dyTmEib0mGzDfDM8DyxUw53OO7/uejYeaiXRwOzEJ0HLyNCHRgcn
qqOYDXq6xDWyNHm5I3MJlVvBbfvF/cLSvQOyfZ/FrFWhOgEwKSo71TSLZBcxnqSl5fE80P6pZ4PE
VBxjqYAmK927B8XAfFpofOtMLSjx1m4NSLBml98W8mhD0+kiLRLQfOUul+Vv9/NtfgPz+cQa4ki4
c+Klp8ntWKqsTuGs5z4CjkGagd7nT5ppgymJWURzhYmXKhyD+qThIOxmI2hU/o3AZF0CggKD0Aus
KQqeqf+RevPQ9Dz+nVMPx6dNcAPD5FgoLah1XSLHkglit3lRfk/G+kWt5m9mTO6aTL0YROlZ67vr
Vujv9FA6Lln61BbRS1ypP0wV5f9yuYN0hy+OUPxVpcOsDm9ZIT2sAnkex9zP59lbxuWghxNUW834
rpQGX2oJr95GF+SzJQZBU6YCDhG2h3ctm0oXzBa9w7pt+JIjosB4DWnGzIaTHfMg8+Lf45tiNw/8
qs1+PL9jM0eJkcSjKqWd5GRtZUd1Fozz6IYZxmby3DaGr8xEY/YU3I4YupI+CbRAPCsyzAIsPxgc
C9Q2tVGAfwDjo3U+lnet2sCwVslpGhbNKjml/KcjD4oASurSreSn2fh9HmnP2XGeRNs7KNzA/MJ4
4ZQUi5yYheTMjXoomvpGbePbMYy/sIFsYNiHl4WoS0ZWwIjycZlFS6mf1/61EzlzEadTNuuKkPjA
HJoBWjqFLbFPcY4Lc1IhLTiTW792vxO/d0VURXsfLY5cTsHd1dvAMakijaHALUwlzML77khyx8xl
KzWbL1xhFDQJYuQNvPig6fh4IE8z3P8k3L/w+JlANuxlTF/Gnjd+vGcLEU+kpXicgILUR5A+H4tM
zgXRaTu0/QyTHRr3M7iO/r2/4VoJHRQNHKkSe+dL17pLpjCTQJUl+5jHcZO68tKYN8u8a4x0usXS
QXF2SGtYOvh7m0soNxK7QIPLtPjIDpzvshemBBU3XPhkE0cj5ru05jRMsY6hibhrf5SrivY8VbwU
pfB2quIFMppg9Tu/fLuIWDiocWM0wGRfdAoiT/1KRSXz6jHTv+XkLU8Oen/fdk/ngfZOfKBa/AeI
yUCTtkZldFKvBKPWMNyFeNJvq8ISeFNTu19qA0Qt3lw2m3mui0kQJMeU/hj5xSih5tB9P2/M3pmB
gMhMxoJh0VjXJpOuh2kNjCSEhmMVH+Wo8f4TBPs4sqog3zXLGHfHVjyY2gLS5oZzHdz99iZ1ZxFd
oQobOpEqZ5IGrhln0paLJC7A/DHZhYkRR7O3p4jnanu7OjGxWhL+q0I96eOHUfKsibsIrhZpkTO2
RWfVXTGBxVH81QoZOj2k+dCECcfB99wB9oH2zMQFH17+EbWDvMhfsyoqlBDqtjmO1WBL9eif/1x7
7r2FoR6z8To9jrKq0OARWf1nWb91Qm93wnGFBsh5HJo02f2IDqVKqHcSkCsxi9gJoYzhdk1yavOH
OZt4V76fwddSDj/k6rHES7aMf3gecs/ZwQaEW5puyiC+YvL4UA/w7kyHs3fLMSUilFrVL3jiBoId
wRGEQSSjDoh8ji9b0CsKRL1eyDSB0Sc5ljG4As7btOsV7zaxVJHtpOI4hOUCZ752k+lzMMqrBb6/
P+dhOEtnMreXvK3UphhhlxrdkupRhI7qeQCeHYx3n9ItdF8kZ5VmK5xGC6IwVs7tBtv17s1yMd6N
Z9OWFBVgcB20UTK0ZoxPLstLrnTOfzOI8e9UzHO0qas4AKmTE8WJVeeZTeqvnBq2DkcN3oTrJMXj
nBB8/zUbISqMpmrMxeCRyj1vDe/7M3uRvq7oz+gA0/S5jYmK2CKgOOb4wO49/USsSZnwwUHBoFRN
pE1tYuDrtNNPOYaGeY1OGk1JLD2OnyKSBrNZu/FkHpZqcde+9/GUcn/e0t28BIkMDYdJEzSTzHcr
krxrhQi9pMmMe3quPSrjaJe6eG3Wua1No1Mbxm0nyJzctOv/yO3gtMTrwiemtLBJJCJQkgizU4Ma
vJ3Rqrn1qHO+4+41QH3HYYcZItL1bSIChxZOBQtP+T8K9LmMdnpfHgU0tnG+6d7WvMVjSi8juk30
mk63ifLd2j7I1dXSQ73o2yxz9i3OAiryx0BIMwPdfxmGmqrpOzhQ1e6t4A0L7SaPzdoxOWruGmGe
ckDAc466MruxKB6EEUxSOW+r2rcGPCxoTlIxPMpEQrr2o6DOeJoBK3ywQCE0ncBwKPJe6HbDmrzD
MLe0rsXERTcCBpNuVme84R3ofDTx7GC2XEMotWw2AFCXN1MIwXnRK4Wck2pPR8hPZ4l/zMDB7OO3
F2cthkwMULSyip2pmXz8E2esR7st8ue2mK1FbS0wzh/LtuNddXZNBHs4boiYVP5ENrj26wx9GhT2
qiq0yqnw4/5nXvFoBXfT0gaFyfNLD81HQUG/dGJoQaHrj7MyHVFBvTCKxB5N4bqLdchopITXMrJ3
2EUt7h/zGE+ckhy3hh7mUcIN2kM5/2ghEGqDzMlJDnEgPeGVv4TUOlcZnLewjHNOvbEs+alFXFGv
R205akpj15LIcdHdkTIwU2MCF6xxeAllwrqO01aMYxoEaIqpEluwwLzqhL+INTnoVm5985bXFbP/
Nd8haVxudm2xV5OyoVOeUfNcCc96PFlN4RVjQHJvadF2OHHOpftb68ZIutgbxNYgoYI3bAyxVejD
qXBGBGuKqLh04Kf1DcMzOBvabmrZADIOW6vNHEcqAMXmmgxunX/hVXn71Ri/nMV+XeYBf7+oLpT+
WhEP88i5ouw74PtXYhxwlXq8TIz4SkP3o1CvyxqM0zkvvvbXSUczHyXt+0SNaIakmaIc3tc7BMOF
ThHQ9p3cmmn/q+isV4nHa6HhQTJbZS2s8hC3yCUgpKra78v8+3zS3+2+VnEx/tsmJqKEdtImqLXg
ra+01gpi62qAgDr0FrGgM7RYvdte44nllddHvLtBb3CZsDKTWlXAgYC+SBJZ2XylzD/1eLaMSuI4
Nw+IiaZslLK1HAAUaSI4QcB7eFvOUN7gSbvtH9c2FrFRFJJ+XFasZOeGvo43bsFWXbA8o02x/T+J
79Fv/2kr3QAyYWXWQ9FUEgC1O8nD1M5RPEhHA5I30GVBVyTHUagjnENjIqyIWgNdQkCb7MEdLzU7
udMOjTPbkr1eLQFP24v++HNwzGnEVCJ9QbkLXVZYvOpaknpLHi9K83I1eI9YnBhjq14qEYayjQBl
irfK8qOPIs7Bej85/RNjbA8wSlCJaFJfhzSfnRmX/ZjYRcFp/OD4+WlX2ewac020EC/qtPXtYk38
tbjrpwJbFQeGt1hMviBySlKpxhmj18Gsfbvw5Hh2+1c2CYlt9y2nGooeNIyIPx5aR7cWF7RCL3ji
pnLjtSU+Lr1luBzvpnebM+7G9vtWuSEslQhU2iZJnqUffaD6+b1s4bnlx3ks3odi8oRsxJFSNfCG
HAoR7dhZcxxb1fxSSt/OA+2fXN7djskPeG4Z05mcVpJODY/B/21GfbeZV9WIbECYhzanMDjRUMtR
KuGeSg9lOEGglT+87Z7G29yJPfp4OqOVVgzUNzTj9VZ4zTuh7brkBp/JTF23oiV7BZdBPB4L4ynM
OC6/m4o2f59JRcmcLJ1IuR+WcLIivPu1S+dqwjEjBzPkbVe7uUIDWwJUWAw8/TDbVWMOZV5WqOmO
bRp0hW7F2XA/C9PhvG/sr9k7DOOEAo5jYPcG1ZE5T1aMpv02GjnLtn9Yp4xkVIIFzF1MqoikSEzr
GOsmHmfZWh3IMzpSZKl3xaPoVA+Jk9vSV8zaQFKzN0lQxk2r71qU+9P1ujDvG4HXJbC7524AmM+T
1pNOh1TReSNZ3Z/6QLXmABW5vStB5nLksfLvfqcNHvOd9KIZ1Jg+LE3LQY18s/553g92c8Tm7zOx
i+uwHqc6/n7doCYpkaCfGyfW+kAx29xqteE2V0XfFHlXjv00vwFmglYaQ7PXC/ow8zxC3X7wKzs7
Gs5yM0GyqXDkF36Xxf7FaoPJBLJRZIu2dMBUca8qbweo47auclTs1sbJneOKnJVlSUnDKhQUPQeY
eEyC5Bj5lIhkCbg7F8cjWf26Kl1Jaeh4s+sxQNFZ1XHFbRHjMYflcQl4TbX7h9z3JWSZy3GMMfCS
BrQWeHrrCC+VnVzVrrLguqCjO93hTU9SR/i0M28QmSyiSG1pjtRRTAVV3mWSXyA6jfFwuXwqNAxt
jou1pjInd3HCzmDySGHORaTTt9ZVoW+EkRVpX0LAaxoGzqD5yfbCh1USlvWCC2tClNfIHO/bPuEc
NPaNeIegnrNNhmsrKlDcQa7qZ6vrv1XNbJ3PHqee1s8f5x2C+TgVzJsSSvFFMJW5eiaUML+3F9ER
b4Q+VCkd1JxsKgXevWTecsHrU909SeFN9+81ZL6S3EIqUSMoWPfKs5k/9uZDs16QilOP4S0jk/IV
dPdPEpqxnGQtrI78VHkP+6d3inOryCT5RKuH2BhRrCZdcVhS5VBU4SVU0o7qitGyprBjNfNKaIlp
bXpfx7XV6vVxHKtLMq+uZHZWVC82PMpGw0ugG/XbKk5ubLZHIRwtE2LzcYj+itTg1EN4y8/sHYao
pb1Oef4wFmtF0W0o/BqaRxlywf/ayzRF0iGjq4sYSSBsP7ImFrNclRP0K53VQyeMSydhUvAm3v8l
DKrixqtCZPB6OaJBxuHtVZ+PZBSeciCJeAT8NOHRiuGgpO2MG3Zzu0RH3XwgxuN5E3ea5D9iMNvh
qsdhbbYLldCe3OSCnpxVeuPJkVZBaWZFDoowuNTzdqmdffgjMLMnDoUIEqMawKJfYhJeCqKr+Cb1
DKxw+KChciFBne/1vLWfI+oDJrs1moIc66awQotZFZ1GmgPTzDlB+9k3P0LQ+94m90FpSG7x3Ar5
P/1HPN2mIUbsZL+FdMJ/M4XJsUMsa3PeAUfpj7V21bacXsDdpTJAn4jZIrzVsv0rUxJ1LREb2DG/
VL1o4x5in7dg51SEpTJARk9MXTY+z/zkS6FDsgMm3Eyu7q3BaPXH4kCDCoOBHLTTBN7HXPcRjRq8
+TB5FDepAq4ZHCAoKbiEk9jqKIF5Db208HGEcLN+J9mpld/hB3gmCLUuohver9hf1XeTmZQemoK0
NBOYbrT6UmguqoZXUtpNGZs1ZTL6GNfarOkAwAv/lDwnA8ZBONmXZwOTfWOMRBNcdhC49bWirlaV
8gShuN+KSUqCns2QuWuxTFfqDS0xQjb2UkeNOLsznNXXHmSvdYfX0R5d4oF28Vrglom53snkp2LE
MF9S4DfQxEjA6wm6iWC2ZYx+T0EVnI8FzpqyIzx623ZRKCHa1P4opN9U8/n839/NSu9uwc7vmG0f
RtECY1SIW6Tf4uUiT0zbTP/1e8uHGGP3yzyt6i5PEGN1OftDC5IMKH6KDa+hl2cNc/hLy0kgcQIP
HDOPYApfL+189cOZ12/E+yr0329SBvQr5IKoWDW9C/LwQtH+43Ix2UBKw6mKqJujnzKNvby1JY2T
xjn5QGbyAWm0BRIVWKpeiu2SgB5VAE32F5pyPn54JifUZl7nMYEl9AFYB1HCMlm6/ZfqBp5ZeIrZ
PKuY/CAvhZKrA8JFx6tykhzlZrHRsMK5ZNAffWbHYGlEIYIzQrcdRvXNXV08ojfeJtW3pfDziEdl
zvE0tuMmH/+OT125TNJb8LOfj3/OginMqaSYxCJvTJiSI3tBfqvPb+V/Tx79wQfY5hoyQJ2kmBD8
ieaF5n1I7J4n3MBLyuwzfDMnogDpQwWUTVGQuXOA86pj2sYDZeRAGji/ajtcTR9NYhJApkeZsoSA
Gz06mdP4Kvh38OKP2kowc9Fo2jrjbwr9iJt002aaUPbo4cBtQ/OhIAvTkivd7Ryw1nrmLY+hYecO
/dE6JjfU7Zq3Qwc80deOpZM/0HfD0hPcEkwxi9cdWru20d/mC150w2Nw4eRwtnbfTmKcSjSHV2ll
F7IQCJBNK7PhaGY6J455UEy2kEB7gS8JqMyAIJ9ObAib45abHjGl+3DeY3hxxhwaUBKolbhCDEgF
Htrehgby2jdfgTANjJgQdAKyZTcRxLyJUtT4aqi3ja/qcmOMv/4bBHO3yMF1rZthqThGGphKkJvX
9cy5Ju0v1LsVzBa+RsOEm1iloM4F/c3h9yBe5+Phv5nBRG8o1JowaAVWinjm6In11VJyIPbz9rsZ
TMjWUttoaMxQUCU3AKNdSFrsnbdip/JJw/QdgwnTXIqnbFWBMf5s8KbvJt+jK+Vqye3wRsEFvX4a
e+c8JO/jMLu5nGmT2JpYOKG6U4aLqTtGK+c9gwfBxOSkaSRpanhxXaiX2ax7spDhIGf65y3hLh4T
kAP6IxvVxOIRv3ykbyZt0C62Zkl2hOSWPqW8dxOOYZ+a+yGxhrkfGjvlL02HP4Q2lwFi/2Dyj0ew
/fxz1S6aKMIoMEXZrX4F5cdcfpXib8O/V5mE70FFAQo4sqh+nveewz5ScmwRofwaj7/mzqt5w/G7
C/YOwU54yyC0HdIBEJlxPRdQPfkth19xtg0Ec/rRcGDI9RbONhpPxfAqrId6+sqleAPBpExNCtOh
KgGR6ei2vMxVDm81b5WYfJmo6H9YE5x4q9CtMr8Ijyqvk21H6ujDx1aZfNn2EiadZWBMCwaRdS9x
DfqS7pRB+JjjQADtoIMC/i/1ltxzwnQ3j26Wj5q/Ofqo7YAOu9N2IFnLUQbJ4fTbOOhPg2MeRxcS
D9xXst0Y2iAyWTWFEEGqUGNn6FgSaOqFA2gku9nKpm/xGn5lu9ugMRkVPaVROdHPZ/T3unIjtleE
F6q7p5wNBJNRtbA2wAALDzTL2kr7QKp7q6wu2oqzH/FwmIxaSJUYVvTS2pJ7uX4DQ4O9oP4Y9ZxT
235l+t0gjWnYLkmbDQoFCr8bs1UeaIVQd1F9Fw+06dF80iz9KIM/DBdMjjtybGQFP1pN0Qq0A9Fd
Y75MHzNcM0InvExbq3OmSzmIHnRnCXiN9nTlPp3/NwYzOURNK2Xu6Reklxvaeqv4xJMD3uPVfuV9
g8Pkkm5NxWgssbB41pQ8TMnHVt9b9QXO38+hBQrMm/lputDc84vKCXGNyS7xNKZ6C0EyRzNf1uF5
EJ3zf39/q4e6KR2FwADGyZ82OUQs5TgiCs7e5WV/0H/MF0OPJkGoT+HxW33F0Aqv52P/NrpBZEKO
xEQwi25QnPgQ+lhOFLBb1/ShKOBEDm+wZH8HeDePiTu0R0xhJY4osZRoxW6gDJBYRCXB+VXc9/x/
UNhCpNQkad9CTgLEIE+6dpzNFyhZ9CEHZd8X3lGYDbnoKsmIC9iyTG/t9DyY389bsdNcrCmQL5EM
w8Cg/CdOjRB6ukue4nUkWyzNp5S5XWNlfnmh3xsSuvnGN3ReOKkfpxwv3IvhLTBd360T1sqIkT4A
i8fxkN60AeU/RQvagWMgXSE2V2xxmA0FChZV0nR4maRtg9Jl6aQeWi+PcSC/DJyPted4WyjGy80l
QQVkANSo93YJX6jnwc4WHin+bjlii8M4uDx1GS6DeBDEk/5RCaLv4Bd3i6vR+qnd9M8ygqq0NTd0
82NpFy/n15NjI3tqN9CpDc5I2LgQwxrLb9X0oJT/EYNxeqGJlqVWKUZ6UIrMLldfJhzH3wuszRqy
I7hEzqdYm4BhdodSO+Yxp76x01pHA0vRwBFCqOINXciNf9dqhulKuimLxwi7IoZjMYdwEV4Sy7AU
O4erV7V7/tvspaQtJBNSqTrLZmkgr5u931Vvmf6Uic5s/j6PwrWMiageWrqx2KBKlKBQfiDgvY6u
GqhGhV50EL3mFsRgnMDa/1jva8kEFthPSjLT6qJmXKuJF0ecO8m+U7//fSagqlGIxpDu84tuQNG2
PQjCgyrwZirpr/ycif5B+XRMKwwtmQygyNHvLiN2Fzb29Ap2AFsxS1spOFcFzqKxRzNRhrDkcnr7
iZ3FeF6mZ44f0O98zh7mFNbVVBk4o/Zc5Zf9pew2fvlSPeUXmjW7ilvbU0DrolzWVZ5hzKks1LJ1
6RT4X+PKR8o1XfzuL9KX3l0cgiNnaDe8uuhueXsTWeyRrClbSZ/pY/FkU3LE/CHxaWUkDzBV4Z9f
Vo4vslJSUaMnWVwCKlru4uhVVN0QKfA8xg7l8IfkpDGZIk7FJmqMkz3KN/m5/JaDth/CDo1lOKrb
4vR+2V+vfwwvvsttkXND530/Jn+0eahJPbVQaDEyMGsE/Bvxz/MW8laRyRhZq2bZFOF0FvWeIU2Q
mn9teVOAPP9nska/xJkahbj7JNFdS96G8UWqb2XZ1oR/T5n04XOxrFYKBG47YQFSnXp4MLYUqBrN
EccpOEumM7vuOIjGWCkAyeTjPF+GbUB45aX/cdr8JwXqbMpYFrPPVOxQ6UH1Mjf6Lqq2dF0cklfx
1Je6tPYvgfOwu3vd2QQv2+Q+mlLX1fS1aEKxBkNRbuEvKYbn/lIUGIKFdyvmOLhO//1m64fyz2gs
Kxy8qS46oQj0WOAkid0K1NYm+jE3EHoWjoJE92D0997kh/ZApS5AWuvoaOlU7N5eoF5AT+7Fj/OB
depMOJP1dSZ1ZOgMmtUEkTUcNdXSByu7nvzINW3JX3Gfs0H8Hyy3IBPHz6AH0dFPPIXTDkAxzv0G
JoNAwK8QQ/pFjTm+yjv1IZo0UGpilmrJOUcPXlQwiWSQp6UZInhsOA/WmEqQW4otPeOsKg+FSSXR
ZCTjbCD2wjzos2+paaNv1jr/5f5H8OkYrIdAmqGzzOtEErIBEpCnPp0/4NTxVifGaHZhY+GKgxHU
/ng1XfCaw/ez5DsqEwxyKibyQA+lJGyspY6sxbyphEBcZiutC46N++v4DsaExSBMEA7XcF1GTQwt
NUYwTao1zLzMvx/g7zBMDIRSso56Apg2e5UzpMqH85+K9/cZ/24zVetymiZX6En2N5W0/Md1Yrwa
XQ5qrZowIDMqL5y6+9aoA6nJOS+wPDsYtx61OtT7FXYoy3U7X7aac36d6P//cx745zuwzSCJXIaR
htZfNGuNVqFCCQSSH49m89Ctt317q5H/6F9sd4icL5ATSWHQ3CzXnVBex2V92xvT63m7/sd5890w
+WN6FyITPQ40VP/ilelsOjmso7lhCXjNDZyQYRtF5AXTAT2h32i0q+J+EZ2aV7DYLVBDiervzKNQ
P9nsVoY5DktUw916L/QHVwh6h0ryQpPRFp7I42w3j7m7XJhf2/nfcZl0EOV1JCW00QZ7lU87pzNI
s2CfQlG8wAA27+i+W+bc2snkhRF0GtlM8Ywr7ajjDbWwGyd7pA+oCXfqZn8TfDeOSRJgzNPSQgdY
nxnBOoPOPNYeJb27m/ro7bw/7kGhmIHJUXRlE4O9kwjYT0IweSLfFaPdgYtb0OH5kVWR9guH0C0S
s4KdltREiiX0q80PQ3E/CVdyy3nj3A2uLQazcEM1dpOYAYOq2VEd+shNfNqB117xRr94C8fk2Y40
QiYtgIrNK3E9oh/FF8TaImLOWbe9TLu1icm0CXpp0qqXUW2qLqL5WCq8Rdu3BKqqJ6ZGTWRuB3Id
VktVwwXUyGkxUzleTL0j3naOYUV25YG1Bqe93Jd+nfe8fbveYdlEmGqtmIWALfOnRb6seFyXu5cD
RX4HUD6mpnQtZ7PLqF2YjBYsVLSQlkz3L6W6+I5XvODZQ//9JhPWWixqQ4m5iqmO7yNsuMiMzvkl
20voW4uYpDeluZ7M0OFFB+OlntwliQOpFc75gWcGE6bT2iWq3AEjDKWrSXubCp6mGA+BDVKcgdqI
UCvUwMyOucRzaPph2bODoogQ7zEoNR1LSF3omaKPCkKT6ltBculixJtpGQyO5mWeUH+pE3eDx97h
VWFWhL5DhBbD00h0S5teKqPkfJfdHWiLwoSpgSeVrgDbKe6Fiyu70HG+15wBwvfQEXnilWX3M+n7
GrLX+TispDmkaKMXBZ2d3YWPyeXgSChuR/9esAFcUhssJlDx7pCrlQ6HKEd/jG+k9Pl82NBUfMYf
2Eu7qtaTMct05WrBaZM2aCDiaxTdcyOWEGiZLwcp5H0tjg/qTKh2S2GOBvWJFpMTuJGhhSR66kHo
c+Kj8eT78ybuVu4VIokatL7BQsZWQtQoC3WzVmjzeejjex3nQHvVMRgPXi6rf8p9veaYuFsu2EIy
CQ9cfpIAnR/6VqV4/UOKptlmsshktRcNJF2Jo0JKpHDypxR8iaE7Tpai2twS0O7uhdMLmM0hOfWJ
c5yYYRiDWg4VGaj+eoiMtxika4K73KpX4u18TF61wHyVOGWK3Uz8jsqy1kgryhL9DNSwMS7qZfWN
fr4i2upyPqu857obHCboIahWz10MHHq8PtEdmE50qA44UwfqL63jfFOaej9FygaO/pzNHlaF2qIX
K+DM9L5Xbkz9qmwe5PoVulTeect2N4ENEhPzaGGf9XGiSJhlz761+Y8v/H2M0+kS/iN+IolfxBx6
EgVivoJX1k86eTj/93cvPopKDFHXQMDwiR6eCKSCiDYuPuB97h3lpI1ZeqCKO9S6pboDdHFHv74y
0y8oKyFdbpCZHboyQ7GVJSCbS2eZ+mMv35Xke6T0VqTwuLR3q5FbMGaz1hQTXXcxwGpncA0fZAp4
jm4aC+eowkouF4/yN5RPK7gAX3jt8bs+sjGUOWILc2UuIFPGiaoSD7FcuZXC03TiQTCH63AJiVb2
gNCkK5HcK7wWb87fZxs7B0FKl5H+fWn0JwkCXy/n3XA3+6FzjpKtQgX9dAbeBKwWTxHk79AvMKqH
rkelRLD67CKpY/s8zv5hegNEDd0AtY2iT5X6/0ekNfSSrIFwnfgjWBFzN//N01ja3882eMz+KXcg
oSoI8LI/VKOq9CpbsOM/ptu6stdjzrzhrORuRt8AMlGl6rOaZ3QGXNLf+ggkXo0VDpyTKQ+DCSYh
UzB5oQFjle9x0Emii75YOSmch8EETSyayVrThYPymzXGMYjVHyVx/Io/gMhVIboM/gyRrRu0ui40
Cy5fmJvRb/Bs6pHXATPE4NI6VGgLzH4MvALdXihBg1GWQDiBOjd7TV1n8HXEsYZTdh4Y5ZsQ8aro
PABm85NkwRzEGgDmet0Ll2kcnI+hvS+zNYDZ8hpRj0FhrKLCGAmWkMt3/Vo7RFGezsPsXhS2OGyo
amUGNQbg9A7Y1BCqUEo/EAxQlZAu5TEF7iQgqInqBoi4ocEpsUO1rUkMRTVW4giqjM8f6N11pv7U
jYXjcDuLR1CfkvDlDXTdsGzjuZYu+goWaGdovHm+1+WLhlc9otHHHH4+QDAZYMWzcjPngMjF8BYP
Q75cz95qePMIGvVwvvv3n+kDHJsM+nWMDAFwnUvvc+AJQXFCvZPR7Rp5OqdeundY/4DGpAWd4MQF
njgCpxBBnipZBWo7v0uc2kMn/tE4mrWgcFr/xnklP4LMzdUPGi817W0iH34Es9saEHwI6+lkMqUf
GK7GQD7QcXLZoXQH+uP5Jd71TWipmjLuBkRjWX56ffl/pH1Zc9y40uwvYgR3gq9cmr2otVqW5BeG
7bG5E9y3X/8lNOdOd0N049qOE/NwQhGdLqBQVQCrMheo1Bm6pxbBIL2ZBN0y4a4Nifd3OFzgKBNq
DQ34DrwSbPcklm8iS9q2KYYguljQQ89W6IOPnpn0IYYQIkkdTBr750x7a9qXLjvm2VNt79r4xkgE
15zVI2GrUGVDGQYeDG7DyqpT+tE24TVJCYn50pdmzzJfS7tx6Ch6eVoD05BJLBXiwRAf4e46I0QV
7VmRdND7ZvtB7m+MRb9NTHoDHq/DrFWiZuKP8d5C1QRdFdDKGGAk59Zy6BNqFH1pYCIGcu5BQQR7
9TFkXf4+F4flJs3szsDvjxDbJje9nqCr8uvvuh4wiGkRiC0T5UP4nZtp6uwe38fKqfFLvfOq3vAr
UIGlqkhqmUWIS9e7hOK8fIzLJFYj9iluqZ1EU/1e62MnMvQv5SS/6lbuZlKk/nY1A1AbOnmmbSvI
JZwDqlnR0URJDK+Sa7fVJH/oVXfRkt31ZVy17QTDt77KRZS2S54aUBWfPPCj3hSSfcijcT+blUuX
0JES4/E65Kr32ZrJEqeB/MmH/1KPpabJsXMFNG9G6umSElyH+Hig2OKdILiYX0x6igsIFq+e2wPI
lT71RupPChrb7OVLr4qU80QWcXtFaZR3NIdF2nAbhrtsFL1OrDxKXhjEt1niRt/XlYRtMlS3u7EP
qSe5uuraAROIFI2IrB7f0+rxTZZ6PNEW+kCGR6TstTQxRUEqZ6bCcX4W1j6cqzMc7lxh6vXcqHp/
ZlQViBjN37/HXkPjgt5SJI00lJkBLlDlqEvVdmgHL0ms7aSamRONeYB7JnSFJJ8a6KOS0cAfdrsY
ITJauh9micmjqnAbmvhVBgUHjMU1mYsh5ptmyXw9Lz0wVbu61h/rofOLdtqo+rdItd7GGtqeGmiG
xkTFUIri0jgVEeIJHJBv5dTQ+0htCw7YQqqvaI3HrjL860dqPVD8d6T4a086k7HSKSBsFgSNZB9S
TA0Ry1ma0Ft0CwKr+eY6pMgqviwN0yyNIkCOTemoiW/0n/4OgItEfZmoYKwBQEkVh87tYxGZ/1yH
EJ0lLhItWlabvQ6vC8c7A68U9iMVZXMRBBd9ejvCe0EICHu6N6NNPj0qmmAn1iEs3EBQU0Llkv39
7A2kUkpQoodI6CX4EyTlWxXrb/WYP19fq7WojY8dNrvp4HLNxx3JTCxCS4YSRSCDWAKILOfl81R8
SxPRvNiaRedYXOyZqn6Q7AU5ncZPUepXWlDUT9fN+ViEg5P6zBwu4EhZmFCZQWDr8+lgpXej+SxN
v03oeYnCDtHZ1sxwYkI7oHSt31bPmUhfQLQp3NYntAWJXYnfN2vTs6wvEJALQsmbyk2Zfb++YKI9
4c57PJR22EbY/6rel/IniDP1cv4HZdX5pnBH3kIHq5mZOPKR/FCS40gfCiLYEZP5Dp9pzjG4M58N
OgyxcSDnPtyUpH7oJy0g4bJLovRn3ibHvoNpw3Cs5W7b1mZgFvO2jOZbI/zUxrLXRXcZSf1SqWPH
LIrBMSENMCCj0Lz+RJLxMI2DHy/51qqt21DuD3FUBOh4uk+HWUf3KnmYzP67smgbtaQvrbRATLV6
JXXr4XEEhLkJRHkGNCqn1M+zYtcXlhdP5j40QTRaGc0ed8d9gx4cK4LWSGvc6aX8HNHyC9WIk0i2
I8VaUNPUlyT8n9rsMi/Wly8LCV+0sL2bS+3xul+sNHni0Qvv7RpID9BnzdNYRVk8zXYB1nCtxyRw
fcv6W7Ln5Igr9D75RF5zfzyQR3t7HfZj+iEQwVVU2UQosi3+ltT1JIxJC3m+RNlV9N4sBb//0d3Z
7+N2ruITHkH/6uXJnSqV5BGkx715+tJ2qUskl7SCa+xK4QgQVTEUSFpquFly/l5Haa5NKUBo41S7
PiBvGE+IduqGbvCMKCqyVt45LuE415fVsjbUHHDsaYe9c9Af1RaitD8jfCzJg140xLK2hlAohqyZ
pkPbld8j0nVWojWl7JnxNpYfqngrq4J+zzUIdkGy8ZCiQDiMS692EhnyEkkgfSLFRiO5iwvnptRF
H5VXdooFcrRt4FaL9gKeb0zCAY8Umf5Zib8e1f8D45tMLRoRTPpWqBnGxtErDBxVT5J6nKtAMcY/
CrknLM7PlTDRqSHBsMTalI3qaLZPdNEL28ddulg9jcXkszQI1a5iagjSVNYbd2lEXHmSfUNL/qAQ
OtskvrHU1vBQ05ewZTIyh3ZfzOg5E+UPdkY+po/TenEZfZQs0D4PSIPD0PyQVbLHZ8ht3NQ/wxJB
rsnup1Sk+ShaPfb3s9UzqN4pcgWzosJXmj1Fg834+wMklzvEZXc9GZc0GuFydH62SlyHDNF3EpEV
XKzLauj7aTPbnHBX54+G7We//7B6aQQX3/JsyvOxBUQ5qCgaq4OZ6j9JVTtRTES6mCJzuMBjLRP6
zNm5MSBTncbmPpaZGtwiSEOCUKDLl3tvqmFU4MaPvYfOLRkq/OfI1I/776loyvZjRr1YvQ/P0rlU
VDaCAXQXNTfGd8ZKF3xnXK+5/zs7OhcGllLt6GQhDJA6c1JI+YSbOr7XpN8n2r20hKvtUTql6cyC
dTLmTqxAICCiTqkJhgpXPUAj6IE1VQOfubnIWaRhGi5hA2+Tl80SvtVNvRHO4a1IY8IWHULb+FiA
bjSLOzZmPkL0bwaKac2BRIZHPaW5k4NEZkozZ5SSGylsdnOpQDT6978MXmJz54k9PiIfIiio3cZG
TrXw7VmYG1Y9/MxA7iCFkdIVNUt2VZw70LEMMoPuJKJ/7XoQlkIG9HrduLprJzieZlzpzbKQ29qA
yBIEpMfj2FAny/4kEZ2BcK6RGZAHkGUWTc2XioZQ33Iy/U+eUc88g1fdoDWuIOkAz1joMe62iX40
xzej3qg5EdQIgi0i3Hlq4g46WDnWTGkUhxKwdej5vutfzKiHXlX69foOiVye19mQYzz1yRPgbFQ8
tomvgvOwyaP5taxkN01U4FN8aUKTNtTfTAG6yD/Y38+SbSqD7oouWNU6wqAjeJqy2PIU+/G6jSIU
Lt3KVl1IFOx3XpGleMRHvxTq/XkR8jSx9MBVKzaaR9gHcBVxii+PQ7UoakXVICt2M9y0gX3b+BiU
d9WtqMt8hbgIDZ4nJL7zEN+mrWrsgcSam8dA9XOvCNRP2U28LTAYGvt5UP7+i8QFJHfK4j6J4mgG
ZBU9yu2zNljuMDxc36j3RoErK/je1XDmD3ICFY5IA8gIPqYMmj3qXttoW3NXQXqVUUC9RcHkjp7h
FvhUXInK85U72+W6cmfPWKa40TCr7U2bd/lepgABhb1NuoUI3TYPRGI+K1UAWJNUVcenaXy64/PN
qGiYYVpm1DL2TZ/cd4boe91K697lewF3wurUnklIbKhXQcE8eZGD7ga9Jwf1n8yPN1Ggo1WneKvc
6O6P7r9nl0XeRyd7lBRtspmP4umK9TbYfr9R36Z9eks22VMpCQLnx4IHBEen2+n7rfLMeWi5GGOs
AjAsIidXv6nl18GSXUiDC7LaSnMNQzJMDXdtFAr8tiX1uEDqMWQSTIO3eK3L2DR1B+zEXhkIu/BZ
oXZ5KC7R+MLAKJNKaoDG+PfxBOPrb+iA8VgPue2JqvqP2ecSjCsQIJO55EkLsHx6GshR12Z3lF8G
9SWuBN0oAiS+NigbOY3sFo8JdRV6mqo5i7Iv5+9kPNA/uHBdWMW/LxlZ38fUglW6fRuRn0v/dj1w
sVW5skV8dZDl+tA1FLbk7wIuWTBuWLT6g7h/aQcXn9JBTSCgDhw6v1PzgJbnXv8nB9VB6BjB7IGy
Dlxe1237GKMuMdnfz45Va4RSEbK1U9WHTPteLa/Xf3+F7uoSgAtRYVvPZTwBwPwyBx3Ok+pD7E72
oWHpjffLz3jbetqx8+kn1lQo4q77WBxconPFAcR7C7ti6KR/DqOtng5OKWrQELk6+/vZEhrTNGp6
xbbNfE3o9yXEE3jnZcO+bwWXPpE1XKwoQPySDTKsweyZO40bpUncWCQmvh5o/wt/fD+GRfNxUEeY
M0VBP5eelN206uQV0bfrniEwhm/IsJbK6MFqAGMyxQ+nbS9LR3xscK+jrHQZX3jABxJhObQNSQPM
8tQ3To1c5eILti+59LsJcRyvuU190aFaqTQuQVnQP3OJtNWsycwijCbEbrMbA11y1Dfjy+TOngYV
S+stexGYyWLDlRhlc7HDtvsmVFjSql6tp2pX+GCbd6fIUQKK2dguEOlare+eLeOyLkO5i9dNsqkd
k6ogSJLdTko+FflNrAlsEkFwZxfsa2GbtazEWDYd+VQ0mFQR8MitHl0os8sqHh90PEZf7tO8ZCB+
Zsk36lSXWvclnZw8vJe1z1MvCwqYlXdvOMUZGBdqjdSQhsSCPWpA9m0Qe5nbQ31ARlQXpRKRXWxp
z/xvqPH8oVXYnXb8EhGvsH+WvRO1r20sSI3rxdKZUdwmSYpUhXkGo1oDn12qDXhs3Mxw2VxYE4Su
qIBZP1lneMzyM8uqRK8oLYHX77W74aYP4k21jXZGMPmdGwtP8mowPIPjIq6hUlpUJhxEq1/HfFtC
e2euj7loFmI9S57hcIXZOMZVkupsGTHbN9xNGGZuA8mXPhevmMgEI1ACxgP9ULmgWT+IOocFRr7/
487WdGznJrVjFiKNwR/JQerSQFq2vVCEb/VEn6zkO8mHulWWwYaVjTd55T0b1oZ+4vOECRN1m7vE
LQPR27LINi4Sh0ZvZwXah72i1pxoyB17WByiPGmiSmM90ZwZx8WSeCZq1+dAYlSl82dMgIBAQrlV
n4qduUn3YDMpBOXA+ik3bMQu1lHL171tpEjNWCLLWHHv1d3nQf46kmd5VJymer6eX9Z37gTFLSPp
6TgvI6Aq/btdHi3wzlFBpfiLo33C4BYwMsworYvk32FT47AcwAyNwpApn5WBIdSFWa18lRMcF46n
aB4zqQRcpX2m6FWqJdE89y9O9QmCC8NWZ2dLO8dgZ3laNhLTtNij84BRHY5wfX2nPTDJm/5QvbYQ
n5Qf/27PuNA8teCRWgzs2VQeFXmfQUC2EuTPFSpCltNOFnLhGFyAdV+lsLDB5UgNZje9z25NdC1I
fiY52jGEYhGajp7ReLEXEbaINpCLzUXZNxgfRNiymqPcBYUZXF+/X+S2k3FcUM70ykrnHsbpx/Yn
G1BDN+SL8QUtBd74InpREZwwvhyOCm2ZqY3dGvPIweeHIv2SD951iwQrxtfCxtgZbcE8IswaL2zt
jd2JKg+RGVygaErDzkMWKNLwq2zeL+Pi5PE/181YeSC98Dq+2K0WaYrrGiBD75DjAIJwNgK1KWWn
9rRg2MsbM3HEbNTrueQ/f7DZ8p7lST3V59BIABubP2UCAp30ptd8Q7ed6/aJcLiwkQ5jVSg6/G6U
2n0qxfc6rdwaCkXt/PM60i9iro3PYhA/kYnOufigxWE2orME14YB6pMt5urRwKtjVoi8Ms0BU/Ch
7xdF8H+A/LRss8ilsUgpI52odqa7bBXLqbZMul3ediKWcpF5BvesrRZEUYsGaDoIpErQ3hiP0Q1j
N+x3jN1QFhEgrXxvYZ55Mo9z/6SaslbXsZ7hsdlp2+4Q7aSgQWEqun+tH+UTEJcsa9VAm3eTgazK
qm4Wom2G6s+ixQmCc3cM+DV6KcGWSZ1/Wpbx0Ouad93/mHt9uLWeLRfn6aGOhwyphRVsALgNCkhB
SIFYBGWtr+5iW7hUGJo1RE5j+EGzWV5npKn2nUIi9NR/ohaD/N0te85b/rlunWiPuOSYotsgq5mv
L9njUh6W6dP131+v/04bxCXASAvNpi2Ydy9vZbFJy/u++WJX93onaK77RSFzQuLCRG5CkaGj2KfW
l5Wgw1aBKNRJenCix597j6lpSEGKi2y/lb9EnkihcjWpqComoPAmb6t8bx+kpvWEsIfRufg5pY8F
gUa5IgJZ3a0zEG41w6SL7bDDVW+wUmdpH8vJv75d7Ac+OPsZALeIfRGbExoLkD6UH6b0YpGXrgkK
6YsFJjMxXygLAFfQ+EudPsm1YSxIVupDGNA9JI6+abf2FxnFy7xd3sjv96Uh8p2s4+92ZV21xsC6
ByX6pk3fIxk9stvrC7iaF88guOAatktGQwaxWF91dS9H33v1JlEF27R6qs5QuMjadHKuUQIUtVV+
hlW9y/PSoaq6GVplW0qpAG69mDnDY355VlVoHQ1tvYffoa39swE1KuraLph2oMApf2d6n+Gj8nZ9
IQXniZ9yGDLrf8+TsY6p/lHzbTL7ev37EkrMJaChYKoWsQzC/hlnli3l2FhNBBfsxu6nNI5BUuIT
mlZ9sgkVDGKuR/gzLC7C672VRJOKZJUm6JzWXeMmB1mR/E/+bcE35RA0d23sFLJjC2Lw+lKebORi
PDoU5VhhMbhJb9roKZtfWlNgmwiCC0x6nc3zbGEZW5M4YSOjS/7Q0efrLrF+2TlbQC46oXn6f3eD
YTP6sp9vkqO8a/EdstjYnvr4d2j8bcee4kSyNOYa+MYq+4oT7Zvt4CI6bZKNsOhcD+3or8JAj2qg
vf7SEZVsievZem+oYOxR2jZu3QG3LDDbUC950l/SYyUadV7ftRMmd6y7YbCNxQZmYbslm6JN8ElI
pKcsAmF/PzthRlQoY4pGdK+gh9D+YeWsden6VrF9/5BHcDlQsHimjg77S4hMb6p0aSx8XH3P+8n7
x09ZrNbFfucaDhfc1W4sJqg04Dvhg+rG4HmXHi0f3EO++vJHd9Qzk3h3kPKi7jr27cLaFvN+MA9C
kcHVVHUGwe2+HjVSndSASIuNOXzS8KEubF19EV04Vh3gDIdzAAXkTUo0mOiKIE92crfIR0sUxdfv
NGcYXGgF929IwgS2lDe4ITrtUQeZMVgCD8LPZh9brJAwzpC4YKobS5nFEpDUgH1LKIJuX+/YV2+R
B6xfDM+QuJhqNKFeVA3WTVPehbMwaFM66cuEpwPZa58kT/S8I0Tk4mszLYpBOyAud52nbNjzsPY4
HAbXAmmL/E20lgLH4OceiEkV2tWA69W3LNqBUjseBPMiq4XSaQ15Ou2lGawCpMOqp1RHTfJIm3tG
3TkL0kfW+dejkMgcLjpABIxq4EtGcW536FSkjtElrq0+/R0KHxiWaLH1lAWG+qjG+0L93BJBE9x6
nj1bNS4yzFUhzyQDxugmt4zBOPGHLbmxAqA+i7xgvbg8Q+Piw4w+cXmMgVbMDrv3Nrv6gbqDk8+u
+hTfppANkD6JHp7XP4WcoXIRY6Ekm8r3APtK0L4IkTN/cNpNmjsQOfWroD40m7/bOS5yJAqh1cD8
QyG5Q2UUtJGbinqaVi9wZ2ZxQUOeK3BCFjhTtmI6kvUgT89D9DYa31qyVWvFvW7Se2a9khE1LmJk
5hKVRY69I0dlZx6lOybyE/nmm/TVsBwmmll7i4sOVGf+BoXLnfTp+j9A5Kr8wERitMYsxfiixYQ6
Mz+9k9z0RQtiOE34mH0ToDHHv2IuPwPQWfUSSgu2UA7s3gHRHaMcgyrvC5k2pmPvu6M2OrGguhHE
FX6MgpYt0XrMaOPz4G3SUUctHsbsLzG4qGKHVk0p62MY6a05BZV5MBVBeFzL0ewFV1ctUPUYCuH8
v4a0waTPaAQlA+gBp8MYuUkE3vppccpxI8+mn5DHUiheu5ICLmC5EwH+YDQKNYCFioKbUHNrGMZm
oXWwSKNTmL3gSKwcwAs47kToStEq9gQ4CUO7VbvrzN4J05uiKJw2u0maJ4FLrtSk53j8LSXH1ThR
KPDCIwE1Kw1slzGzgixdeEdZccQLKK7MtiDEK0s5wUom+L5UWG7dT8eMLp7AJJYouVN2gcMl0rKi
xJjwVooudrIfweE7ONZRxUWo8BJPf7yOthbCLtA41++VeU7tDGgEC1jexPf5PeOqs3151/nVwQj6
jRFAzmGTP4dusiECfxG4J//Bpo0HumQDxqnbJH5V1NRRzJQ6uhk7fbxsiOi9V7SH7O9nt7GxCVMt
iQBH0tZRs6BVQI3cU+f6oopQuOTamvhwbVbMKdHJMMdo1I9edUPwYVcEwsUTfaxKtH7BHXP5FoLv
TpXsR9G88Qq/LrnwDi565D3meXRQTENkE1Lo/r9lcbohnrI408O8KR9lfIJaRmcRzSCvPWhfQHOR
hPaTknURoFmzRnXPklu1iTfmzbQNN4O/+JW/uOkj9aRdQj1ZNCK6dhs4w4eU6aWrdM2cz1BrwLR6
/9XQtjV5Qnlu9s9FtTixcbDCW4ybOF2Vu2rltYro2rhWoV3gc+FmohIGF1K46ug2N4uXOHfFs3Gr
O/mt7GBi9UXbXXfa65FblbmwE89hb+RQIkF99lBKs2NJr2hSc1Tr+zCn3qS/XIdjZ+DXUQ5Sa5fL
q9RtG7Yz4KoFVEEdgnepBClRnFxRBZXnWpV0sZRcQV/0Sdb1CbZSl78s0WNm7qPuxgSD7XxXJZte
+UFkzzJep/DndRsFOV+VuXDTD2hsajCvBHK7XdGFjjInTgZX7YwNgRSC+UyWTZT8/qUP1kJFRntv
O+Kf0gpVKVGUxii0rT5okvqJWNM3vHTdGDRx80KU8dfj0AmOX1wlnZoSKdHr6tTvtHti1J5eyII8
IULhVrKsSUdTEqH0RH9wK/u1OTvC8dNfJMOTLVzgTkxDk0goKVA+ZdSYuYdRVy87tG7yYKbQ4YUq
6ZMdVHsMxCdPTYCvUHR73WVWSuyLzeOjuqoltdbBTiN9npJdagqqC9Hv8wHd0pbRnOAcZjs7pans
51wXzJWIILjAPXVjb0gpFpH0N2b7luv1H6XX/3aJJ6BTaigY5TXWyAb9jBG06Q2YPq9vg8DdePon
uaVFOmVYJnxm+jTGGEKzo4OcGn/n1e/sPWflSNfqfa4nODvRbAYY8cwcsrR32tI/XTdnvco6rdiH
YCvZdgZBS8jRpW6DEc9M61wZ56epvo8i3WLB/vMEcEVG1WYBj6KnGuk+1dInOYw+X7dHtD1cNLCs
mMymhu3JkT/CTYYiKA+uQ/yi9DmtGRcLrKgqqM68jLXBWBv727QF7zkamdUN3oFcJqYhO/NWJL0p
Wj0uAHTyaBY0BWyybK3sgbYCu0S/zwWApdbCFKMwKLiz25jcjrJoClcEwB3/xqxGC8Mpige242Od
hG7Y64IWJQEEL/VDi0UzqxJr1E7UaaLXsf9xffMF/sVL9TZVl9cqAzDpYVkyp1PA1inwYcGZ5LV9
Uozmq8UCH07V6Uddmbu2JjeKlhwg9PBZp5Ig1Ky1dYGYSLHA70RMULVw+zLVUdbKC2qR7H9CXPld
tbUCzf8TOXncGk5Q/KWc1ClJGlY6m7myTcvivktEt+TVHTqD4KrjaK5JruWojvHlCyzaYLxPv8yo
rq77ATvjH4rUMxSuJk6tehpLFb5M8qe4eChVgvItdUgn8AV26K7hcPGZtLHZxxYWbC6pu/SHLt3n
sotRbFeJt0YneO0SWcWO11nWafVwMXsJa9f1QVZ9bYu7uP6nkYRqFatvM2erx0XpOguNyc6wevGO
yeYUAVP/qhzVAUmbwKT129oZFrP5zCbwi5txQmETWDQ2BfRRJD/GQyjTXcqe0PL0JxHoDI6L0rGS
2mXXAs4q33KzdAxRdFjrlrg4Q1ychkyk1RoUi1d50W0IWW3W0IXuu1v5VcF7Mt533fKYCoLEamA9
M4uLEXpit6Viw6xmsJ2kVZ5JZT78zZECm/nlRuly3dCesCM1PC/qN3xTdga0qA276zDr1+f/TNF4
oYrIipcWHQzMIZpdcxf5mSs/Vdt33WzINmn33R+0E5ztmMZfoPW4BdscC7BjdV/Eqju2AVVE2XU1
a5yZxUUKO5dm8KDALEVrnDb/BvI0x+4HECUFiSVqGFu/OJ+hcZECGYOaFTNJP/7bntttVajJqpuc
iVgIKpP129cZGhcvsgFdgxWjSihvuhvizvtqx5TXta3ks+1rc9d04m0T1DfmpnJL9/eVjs7TFkjw
L10zAvFiDEUVeH947JpHYceBcDm5qGHhXiTn4MD3pO2yGXZ10Gx7PGUZ4COM/kC+9tIaLoCQpgeX
iwJrVDx1GqFDIzw4ZE5Wba+ftOsxQ+NJVzKaln06wKhOt/exSfZxJpoQY2Hn1+kRXfCXGxMvWVcU
I8JSNs6bKCNeqoduGsbgS40OtdF5ZKm+9aGI6Vxg2XtFdZZTQlPO6xwywJ6elU/NnL3oQtEKkUu8
//0MQx6yKGqYadoT6+4vNzX4vjG3kLvFTkOcygfBdq0nf1SAFgG/lsw3FrblpCtpAlZMy9rJ8ez0
+WOuHZthEJRO6wXaCYc7TGVpmnVk6aDLKPyl2aM3XYtEb7QiDO48daOh6foIW2IyeGYaOVUP8trM
EmRFEQx3krResqSJEYn+/982VyEMKEBrkLIDtywX1pdiMS0ltfDwBKYbw7OKLah4r5/T9QvtGQYX
zE3oajVDghfX5pVuB1CZyAH7YF27y4vtV7PTze8EKrOQNWP1+J4BM+PPfTxaSlJ1MI59pG6Dbtv4
LIyLOilWj+sZDOdx9Tzry5jBvr4k+35EL1dfCA6PCIJzOCmqLIwBA0If7pI+EGqkityA8zRrtHJJ
Izg0KXpIh7p3JVD6jRL1r7uCyAyuzJtqYmbSaOJ+lmT+OKLd3cp/vyMW1Dz/z6F1vswr1dY2wwR7
TicvrV/G1ksyQSV5fbF0vsKbDPwvVWDFqLzmiMx6BVeORbmHbemH3HNmCHcFlBc06c81UJaJelUy
u0TpXKW1HrsCU2yG9ldbo/OfRdR00Xt1YVsjPenVF4zACuLy+k3pzCAuDOiky0301eGTXlDuYheS
sV7hGr4SMPakLHaEjXyiFWT7eHb844jK7UDhCoVpbmPNcnJN8Wxd9enUBZUWOmNONySR3FFtUMum
UHN47fTEiw1yL0kVWBEhdaEZgnB4/QxAO+/yX1WnKgGlJJYhaZ6pdBzUp+tnbP0CcrbOXKzIy3JG
txMAWt/cd/dMexidufdstLhzyy+2Z3wSILIkcc1Vueix1NLUFRUWuhyhC1RDJ7SNdunY+Z1uBRk+
sUm54qu67Pcm/dIl/U7V02M80sfr/w7RynLRpetqUsYs3Jv910n+KluC0MLMuGImXw0qbRtlmYGF
1fPYGa1DaVtuqQatfpuE34XUQYIowxeB6UTmcWbWLMP4MobqxtLHhxySLdcXbbUsO3kLXwcm0aiq
Lci4vay8V9FLVUHbSwM7+vLtOo7IHK7QqKvIlHSwOntE2Vf61zZ+HMcf1yFEnv/+97MDX5Fyipbh
3fMZiV+3e28ouZ3vWnRveU1AbjVRt4AQkwsylCblolnALH4uG2tTPBCvxfybfjd6mgt5gD98cTrb
MS6AGFrZl/qIlWz9yUNtiJYSpzwwqW8DjJNg4RVRSq9N8p/n1PcC72xd9RBT/DErEhsUb7NfepgE
3lkvFEOZbC5DvsGzkNs4ILd/Xt4Ee8rS3LVDx8UWK1PVPmuBzWTGgXwMve/zawzFJ9tb7gVggkD2
vhBnhoZKYY6QwsGVckSbGnVQEUORQrFKpxt9o/Gj5aUv75XS6yR0YCSfBfCCAMPP5UkQWyZpCl/q
NgNYUEDuuQGOWjnDQTvO6D5P/UL5351dEwRxQRx4fyM5M702aI3mPJg+ZvsINHaS6bTmlyQV1E7r
JbkB6W+I1rFzcZn9ii4mMpRcWRHQQIlh2LabeiemoPpFsXHCYW51bo6K8TJtAk5nO80u86dDeZD8
3Jk3o0c99SCauV5fvhMeF95AP5nh3gm8drir+wcJRFHtoQxF3wXWU9wJhv39zCwbLNsm+KgUUO/7
vfakJ6Ljtl4znQC4cNY16aipFACj4WjfLerEuKcVwSK78yv9ZIBrqMQjsOyIn43WXySMEzQX13KS
hGMMaXNv3IdB4ScPoSfvpCNju5R2wj709bhyQuOqJMmIq2jJgUbAkY7PBLo/HJrCwWDlJj5kG+Jf
P9uijePCmBpVczKHqD9r4yXq96kwdqzbg0dKwzIM0BBzxY+W4dklZrlPL/8hNVpunpP8SdMxDPvP
TL4RZUPrh7bbRoMg6a4b9h8uP0ySx30YxQZujgYW0h5+mNnX6yu3/kHCOCFwIWNK9dbU2MPRvy/B
kVMfmwMNIBSDqU32VuWUQaK4k+AorAfjEywXQcBFVc+SBMOG+kiTz2G8G6XcT8JjmH+yW9FlhZ2r
j2nuhMbFD5U2ZppRbF9pf0uybzIrwZI/YDnG0+zZUnLhg6ZzNeTs7sFYlk32ArMlXrj5l2SLPEqb
61u3HuxPRnHBJB7TqrQn7Ny/7y8EVGzsNIveX34R7E84XOSIDauheJP7tyLS0T1F3QTkb8o7YUT4
KOLlFXkGFzrmamrskmkiUUrd0tpr8y2NEzCG+KF0tPPv1xdRaB0XOgxNrfuIrSKjpra2qUd/hF7l
G7BO3Y7f6LfreKIDzQWSUQ81iGHARyB1tsyPrSZSH/tFoP9vu/jZEaseaQm+RdY6j9FyN9l3h++M
FLA7Rt4ffVg8eTw/OdJ2i9GNDU4xMTZGe9vngnpGsFr8kAieMyrLMpFGpGabYm7YrgThb72wOC0W
FxhS20jtEP3AXjObLp3zXaZmN0tvHZrx8frGi5C44KCnEZriByzVHM5eKqdPKW38jmo3fV6I+s9E
QZ3nCB2bdohYmzMiUf1Z9Wt0OLJBsAKjITsQlYKTNHkRN/0LApLOBYo6z6q8ZO+PemCAXd72GVuz
eGBZEMx1LkAURkuV3MKJrVBFdWlxP6qlm1fVn/Tbnvk2FxgkI+wkFV9VoCnlNNPsRIoRaOiQz5sd
yf4uzfNkUKWOabOYYYVJfsgakBaZyqfr/idYNZ7+KcrApDBKcImy39eYu+9zJ8XY1d+BcMVER5so
edezi3TLr1U8dMv6fdGKWlEFZ8ngiocJzr0YFB5gtqDM0luvD3NHMzekXoK/M4iLD5Jm21UnY2P0
9jGtPR3SIWb/R9+7Tp5mcKEBCuRNs/Q4N1n41HS3Svkjn1//zg6uVgCPJUhO/4+071qSHEeW/SKa
UQEEX6lSlhYtXmjTYqi15tdfR+3uVBaKmzi31+axbSoSYCAQiPBwj7AOazoN9YvZEEdVc/e6EbAP
buVZVDcg+q7bIAwSj2bTGWPMEWJxEbpkmb5oWu12c3POtf57y+zbSad46Wd3KfuipNWdzQynWlHn
r+vIWVhyV6xgXRkaAHMbDEWk+T7MAAfsBzejkOOwyfcqhwxNm6yHFAVPw5y9ps32bcmcZsEcftPt
bX3ZzZ15z+wwcgZ7/DuHOIlG14csWm/tJvXWwjyaa/dkQIYyhGjOspCjoa5g6WXMxbjgqYxBhNHa
P4uyf2STedDD0R1y3R019a5jo6vkvd8Wyl0xF4FO6gByYEGf4mkT1T74pxNXU1Z/TpLXGRowjpVM
ADXMRe7WYxPY+nScx8Qd67J3QFw6Aw02BfqUBkWbP/RjdbfY3S5dLMdUGtfqqbek6oMxt+1dy4ZX
215vutzyctsO+nV1EkZBVZ9j7GBVnKkI7/B78XgdfrVzvVMTkF/W82OpqE9aTJ20SHwrmh4Yrrgm
a/xEn6DUqWmHOMpeFys/DK2xT0geDH20X/rcNyzQdGtT7iZrrLpqSW/7ZQnqcnnUO8ifzQrHOD4T
U/9qQdBrLapA72N3niHiWjR7MzMDhVa3i4FpkzS9jxfIYbAU8pqlsTM0Wrk1eEicPFv3IcR4rXnA
J2hTl3ZmEIf0e6yu/rKUPmSyCw/SPZ5ez3edXge9vXhag6oR9DrPdFCDhhheRqLzNE+7aWQeXXSH
GtFzH7dfNVvWAuM+/OktQUG4ZFALozqGcMthMlhhhGdwg36o5sBkXmQdUI1vh0JynjZD9oUl4TQx
oun5ytuGcf7Ss9CL1eeelRIj2wnwhRXhnovWLF8nXnevveGt/Djv9XuM+O+4nua0l01CbPerL+wJ
GXAX2klvQwfTgwKY6peBcqsfGpeTsiJLRZ2T/YiC7gjfki1089Z4NywmxmqdhUsHqjOkJ4Uz+bqv
7UfHUMH2xGe5q6De5e4o6zNup+MXVoUrsR2XxSh51TF8qcGOBHr4HbzeBBOifq7u/uihe2FNuBnV
Zg4hVIA1FgDgNfFBjYBJGgbveqDfDvP/HAHT+Fgng7Jol0OhEI8Y5QtpjmR+jCDdhbG5tDmr7ePY
SmYiJUfOFC7IdWB2i8YzUjHwMI2DuTPtcG9DoekuH2QzFdsth4s7TDgPNG2blHAIcnhj3qAesRuQ
OyOkvaxH46h6cvKV7WP+fmkKBwIyCTmE/lCDb/RjpUQOa55jmVIG36HPQes/NojYt48NNWMzH12d
zbMe/mTNLMn8ZAYENzdbwLYjvLM8FdcS9CsPhVlLSLev7xOUAz563bTqiZpARNnr1JvYvLPJqTWe
rjv2fwlO7/skeHafpJyqF+eHAE1f3+dBf+p2oQE+ZeMILvEH26tOkM3ejd+uG37DZ137QIKLA2pH
lYQHJyssviRZctcO041i0fO4NB6uw128lF8Hoj3XFt484DRnP2e9cyOi3Oek3JvF4JVrdiha+mAN
w6kdiQsxEVeJKzcrO0+3tGO0dJp3/WdvB4L37RLSynFZFQyd4GCW64xEzhsVb9XOWgXe/PK+j28G
2aD3drPsn9NJxP7+MrKuKThUpw8GMHcvu/i+DiKfeTPofKrf7KD8bl85wq74IftGUtvCfdyqGPok
BmxrP/81Rpi98WQYtxiI8Yzb3mdvPcLZRAdEVoWTOb8QlciQpIsNgW9PTw6LtkcXwQlnyYSfzIYQ
iAgQn0PCs/dUuVOiyVnqg6pIHiKyTRTb/AyvEKjB8UgUhLvSSwPztQxCL3wevvFCaf9GSsAKZ71H
mULirpIFik3/XO9najNEELv9Gir7JH3RZQMs20nGPydCbPjbFQhvNX6O1fK0TDeU/R22zwbm+K8f
vP+SVrzbEQJVa/0HsqbdJbfjYT2xZ/2tKV4E7FH6sOOh9Up0Elv/Vh3Ffc/pOOIDpweb99G5dDQ3
Ar1y5Mm4I6RrE6IKmUoIpc2wlp+jvXVa94o7AzfLwYXKQZoW8p26tjYhnx/LvjDmHvd9eljxdHBI
0LjpHYqNVeIAexofSer8z0bFUBKpSVnyPI1zUXFdpNRT3PBsOs1h3EHrTnJ1SpIa0NR8vDttO6FK
3sBe9Fdx4sgGEnDWBeO2s8EfPN/Evqwlt52zvTuoEEygplY2ZoOzphVuo35T2ocxL92sBYWLKiMQ
lnmM2NqPFbWYcp4ajEH3avrrfn6g8M/eTY+lK/14kqWJzfzC0JTU5CBIW3MsHL/+MNwoLngGa+T1
1Em+cXDKcPd/eMJIApgupEBMG41RjXl0AaOYgR4TGMW+0EPikiPoOzFrIG+tSvdWiDRhnJTGomG1
Jicxw9QGJ8l9rc6rz4lr/ixE//O0MARrEylr28phbapeq2nPjJ9aLynscl//fODfTQipFosxi9++
gbJp7lnr7bycI71zcqt2wnG3LI9/FKrf7QnhbI6UdZh5ksR1JrlCR/ZS7zuP062D3/WPiokXL0DB
mkrYQCP+mmgBAFYVO6jUDHUX3ZWsajts/rMqsdjfW3mpJgV3ixvV5VqdzQ07oNFUPbeAMVSyALZ9
A72bEwImRuoxct5hE/kgIOjYwNOc7aKzjYQhuZNxpmynte/GhGjZdY1G+wTG/sW8CjUcdFblspPb
p/ndjBAie1Mtxpwjndd4N5B7mr6Y/d+SzyTZN7HsX9raQnKO0m093g009uN+3QGIuDMhuytTYpLs
myj6UEShOYChj+8bRwWxA28AgR5/d31R/IBeOcBi+b9cmhhSVnxN3X6Zv5q5LEfdTuL++TAi1QpV
G8aKGPWN8GXw+WxD1DgL5oPPKx6BvKEFnXc3CnRJpJCtSwxMbR3pOsg7QLmy19KbvpJBDSUOR4TY
kOYhAUczCorNvGKGH0MImAT0htb+dv0DSSIsEVKqtmyGyuCoV3PymuWHhlzeArUwDeL8b4bC7XVr
/+WGev9cQmxI13CeCh7QeYA1kUyFnnkPSeSg30Ve9UVijVcyrnmfEBz0uNdGhUOBgGs6NiARtf3i
zHUY0qMMCsF/+DVTQoBgYwgu4wwLy6zU7aqjmQMElBQHK0qcdZZ4vcT7RPoVe+wzfVF4UW88E+MO
jXDZd5LsnIhObDslLhQN7jfQ24bcW5g5VRSgQFP0V1M36+/NxR+G373EGyVeL7KxFJwEcuT94ik3
gKH6ObBjbsgeLZJPRYW8hWhrn3QNvCKq7ov60bT/TrvHzvq+hr+u+59sNUKQWFqwZIQaVrMmf03F
YzPslimWfCmZDSFOzMXwb1dIwxuj8ef5bqKyyX79um9TIUY00zxrPYf5cNxZ7g2No/jLvfWw+uoe
Ck9Ixq7vm+RuokKQMNeliGw+H7Mc/6UPxOlUdSmbuuTqoEJ0SEhrWQbPU5bOvlvrbJeiKahqd/oi
q9bIzqsQHECXrHaEoy3spHNLs3L1bpQleRKvFhlZ9Mampc1jAi+Hrp7mZNCOHnb9j8xVXlQO+1cO
AMTTW1kmIfFAkaml09R0SPlxUpanNH8ojQddf7nuEDIT3EEvwL7JZP87UdYa9Vhn6T6z7L8NOr1e
NyP5TJYQGCKWGMrCL6e8CGo1B5+jjDtA4nKWEBG6xFqWucZHqvIvjfKqWM9os0IiaJJ5gyR+W0JY
iMuoSuIZH+VtWCBY95ho5pMYOiQGS0VyXmWr4v9+8XmgK5+2BcGq6uaBqD/V+HU0vtqGhPBDljtY
QliYFrOklQ0zyzF/5pWD3ql9+jVya1BBySoHMpcTgkMdcRY43mpV8u8DRrOH5tsEGqLrDsf/yJWk
wRLiglrWVMt4BKLz91T5tiaho94n6jkJ6lkWVCXOzYQJfnOoYgtzFagLGl5UPGbqj+tr2WYLxTgd
sSlRCRWHQYuSmbHF20rtzzVYfHAPnxe8oXlJsAfDyJELVdCg/8171YonK5tt+uCFdSFERAlJZoW/
pfW+7TxNzf2ut2vPqMKbPFwP19eqvWVYn77chTkhVMT2uJCVN+nsbjpU6wOLqEPp6liT6rMSdFUh
ktpsBZcAPYTh4ic9NBDXGJQJGWAkxwj4k6a5VdUJM2bMWdrIM6DqXiy/I524zVy4qTm4YMA/hms3
OUB5HPoRLPjF4KQ2hsSrYTcbK27iyZ3C28iI99T8oQ73hf2X2g++kSb3yvCVADSCcTMvmWdXqxav
KuazEv8wrBB9OV/Pv8ZZ59ZTfi5CjKD0bWBWnR/l5Gip5t4a7w298DBh7IfWOaojwCfmIAb4ZjRQ
yoruxjkLBiV6YE3pqG3rluFwLCLr1kJzOTdKByTcrgG5pDDXANo5T2R6jLvI6cjvJSrcspkRLsiP
xsLFHs7uaC4eNFIf7RrKTsR2+vVbpde71Jifjak/hr3qJePgUvolnSBcRIfDEJ4BVzs1fem3irHr
43Rfjqj/9spLYRd/xRZAlNns1sWxUSyoUZMja1RgAuNjtmDK1VbRWvjRAvFSNeopjKZDBByQnf/I
wbU6JKOT5tQLKZBqEfA6aJORpT8R5VcerX6ujk4GVahuTZymWL2IVCczAlJhXRzWWo6Csmkd9q6+
WDclIElqy/yqmYM67R0brI+mGjtaivIjfp8aQfp1+Ita3wul2SsZORQovsYtMD2KeheDf1cSdLTN
0Hbhu8IllNY1i9SBF5hvtbsaA8iNSyfn5+wCzPPYoi4pr8NuBp8Lk8J1ZFrRuFa8KdHSvTbeJuuT
5EDy6HXtPApXEKswB7gUMGDd9Yfci3wT3NlIGqXjTbLNEy4hKwnVFZAuFLfYl+aWDc90CSRr2by7
LzZLuHqAXVsrCDTxTG7yQX7qh/f9sTube5QxJHfqWxX62r4JN9BCyileOItW+3WoXS42ColJd8Vk
SfgNVLWvzXnx/PUY7xePjzWWrqyIvJm2vi9W7DHG02olDS9Zq+RU2wFlihelL0V1ozShLCmS3BFi
T7FNCOlaaAGhMLn4/XPiHCq3m9Cwql9viVvvSO3YnqwwsA3auliheDPpNNQUTn08fg13XDsWAqsg
kbYA2tKd6YdsQ2WLFG6mSS/yfOL86nmi3WCa5qCGw84AyG8dWon3SM6C2GrUSK41eccDSctOylic
aNd4tJDC3iTR4y2gXeSXfahmlLSwo+zLyon2aId5IKP62eM28UYfipf7zpJFSf5ZrpyMN9z+hVHb
qKnBuGoDf0/10LUO0fYrzuhs8nxT0s6XfTQhqiSq3a4K6rFebu2UMFCyBxb+tbDn65Flex+h7AY0
MNPBPfQxTwfgbJ7SogTfJR3O6gztZ1A+XDex7RLvJoTYlS5YRVPCRKdrd0bijeHwI687yXiyzIoQ
tYzCpjOo0iEWEt90y9csP/fF4/WFbKbm1j8LERGIIAVOc0UvQOHdD3s2oIlu/bLmCFc9pP/y9TA1
nWTrJF9HHNAhRjvoZlxB10vNvZZNXlHKxtBkJoRQhKHmnLU1THTlD0X5YsoQI7K/L8Qei02TFivY
tAX98ea5tyTHZPsJyHSbWsTSVUtkc0eCby51B7bm8evgkwDUpixIkrdYmvvKoYlld/FmXnFhkB/c
iyhgLYBGQ4YR8kLlLqbfh+oe4qpO2vYOWf1e+UX7Vy3zr7ve5i4yCuYZYhIbS/poU83ywipS7CKS
QVeNAXvP6R/16C5s8BN2sa5FnRedsRTEajueY5QAGBRujo54eytXlpYtSNjEZNUiawQs30tUnsHr
Pik6CSPJZgC9WI8Q2hJqaorF96wObZckIHrR/gacfJDiFzZDz4UhIcC1rEAJAuPSHqnaY1mPfpyu
fqMkEh/YTswu7AghLkwjE0MBsDP+NI8QbMX1Y+znveWah8hPbjD07i3ewJVHvfaGfFuhxiwJsm/p
0Kcb8P0niBWDIhqVIUWnAcAX1U32zU7xe9AGcG0yGRZaaovnxBf+qKPwX0coZb/ZWvzYXU/1vjlz
dKAsIdsuVFysS4iC3UJ6A49XrtgVn3WoqqBIEXBgT+MqoGGC77gtHs5ATeBl9ptKkibpUoUguVRU
0cM3D0J6z9XK5h+m151LPwlk0kKSU8GESAI0ezxOGlZqZuSkoQQ4luuuH/SX0Iwfrgct6bKEiJKZ
lZF0MxzWvBk90x127BtH2BT38sL9NjDx4gsKAWXpF1LFMV/XTfjQgxo+ByiL3M4P5BGVDjc5MIcG
EPBOneEkgze8QYauHQsh1KhKjYta4yczAKx9B55jd4XeK7QqALbrgtWlgQ6rM04miLRcmYifdKPF
CFRV6qBz9+X6n9Mthoq85Nwchjs5E4XMf4QglIeqXaHOgZsoTd25P0woi6g0cYxEEmu2bwiMkKEA
aVummPvoXdJlyVojMYEqYfOjgRTwH7nnuwXh0Cdlr9V51Oie9cQBwemddcuDmeYXTzIGlO0r4t2U
cMDVNE+5mh3kWDLd1+1+h8zONS1DcuXJzAiHu8MDOZwqmAEQa7/246HC5BetSknOJTMjnOsiHU07
s2Cm6saT0nbBMCo1pvU0SQDZ9rX3XRPOdGdSSk0GOzQNMaBGXXAkenro9KCpu+4Lb/3Dzyf43ZRw
gqcmNWkdwxfYXL3mihkMabsrk8pvm/JA0nVPhl5B94cUDgRBTulQRI6hG741LkHeR97MphtLaQPb
LnAU+gZzuiARniqADK0DMaOX2jAONktBbJekmCrMTm1k7RLa+yh0QOzIuu+X6qXqG90hevdEhvwr
cNYPnVl5xMY9r0R3RUi8PmoPfYlwNhgnPc09Mx6PEzBCztzY+86OKmcaMAbJlPMQ1h5k3PwSv9aM
yElRBsw4Mntfhuoj+t1nnUaZU8bdsQinBZOT/Ysa0c7HEp+hiAjd7TT2Gzss3Mzs99d3+/NDCjAi
09AYFzzQP4keDFpfR4ghmDsY2b4PIfA9x4DSYU6nqt0lGgMyaa/XTX52pQ8mRfEDtQADS9HAZDtp
jhF/C7tveFk5az951w19DlsfDQlZS0+NLplCaJ9EFHOdVuMttJKY2FwLSHpVE0yW1qeuSlkDTVfo
3EQ17WhJvhvG8Lspmvs0zyRfaqNSheVc2BJipNkZVdRT2OIsJayBBiHzRvdt4s5DRE7+oMnGDVoE
5KS6hb6RcL/Mi9XbZIJBC3Udq7/tyK80lDjD1jdiGuabmc00lYqiG7a2josOXWlPTb+wgTl5Ievi
SSyI7lbrEHU2FlgogcNRrR9hokluL5kFwc9GoMFypsKC0nV4eMQg+F4laanMhPDtdavV+mKAiXo+
JeZ9VkhAJFt+fPEZRHplQ6tR6mX4+6aN2u5avdjMhtSSuR9GGbnP5xvL1pip48KwLM2iBl/qxVui
smhYz9oASKBBz4Vd3kAf7UG3au/64X/DN3+8Rj7aEW7GMRois9ZGeG+h+lqWYrKqcLWWuQBXOiGq
rRBFeW6J/isOe7AC2t2+Zr8xYn4fLupBG6eDoQ9oIbWBTkf8s/2rVwFhNFtn1eeDyRDnl96hVog2
kXYmVmo4g6Ue57B6nkl8onYfsEqBlAdh0kr557IHlkZ0yzKpbeiWWCks0rxRIg1fq1qNBHBr6qWR
cVzz8M7MWlfPW5dZUKgehzNRaxnp++b3uzAuJLhpt+jYNRWtXPWQzz/ncrei5nL9421MWXxcoRB6
6inOq6GHEa5tqb/ywdEM48UqVJQ5m5B9P0gsbt2DF1sqFhSTWTUjfYHBbo18gy0vdFSDFjkOTTCB
kBY3bUYery9y80wTqiPsgbtcE6tlFlBHqx6CkmchDwtFhSD5ed3A9preDfBDf3HSMrtse7ZyA+lw
B07153wFbnnFaBgIE4CsG4bddYNv48OfztzFkoTUbQU6h5ScMQksb08zEiOTRg+xabzgYfGgjvnO
rJcIvdXoWzosh8yaHBV1GqMwb82kusf5U5T5sKyVk1fkiaQtyCto65hL5yjp8mpNECoZo9sunA+z
ChGg1bq3LevcT9Zdqg83SZYGI1mccIl8Uq7gvs3ixtUpRb82fe3sDFjg8DsutP1ggF4hsQynWOrn
SAslzqRvhlOMv4FdH/wLpi68MdYlQrqs9Lwloh67V/U4Jo7iAHPxhPY5yHwgF+yBBPVg7MoTees0
NYfcB/eOa0veBxs1WZyki58ihNu+KVtFYZhX7b3RU5wSnGPs0HhqUP4fijebseHCmBBz54zGOURp
AalcvuTGXa/up0HyFt3cWlslADmoYEVkgol4roea4QLxquYRhK9uGB1XJXQ7W6rtwq/tT858YUk4
PjaYVqyW4QIxd8rPOggP4Z4c873qJIEMzrRRT8RXurAlHJyybtZZJbgUe0/9W/U5Fzakng2Q5trl
gTP1chKJ1F9+WMd+N+3JfQ5H+nX99Mp2Vgjs0MvJ06SeENinGePQkVuFL0nc+MBJ+9ctbUc+qLzj
zajaeFt/DExLlJsGiNvBraCjgKipwMVaEhObi0HO+h8Tgtszy0jjNMcVWXJKk4r4C6RdCoIBsyoP
rq/mv1xW77YEl1TycMLTGLZ6yKEme2Nf7cbT+sARG8DNPynBsJdY3HTNi9UJrglRPLPuOmygbVA/
SjPfKsJjuXT+mMe7VEcPNE08aleO0voYgX+QmNe3TsaFecFbtZ5S2+QL1h8mn5ee6cG6Gd54pJe9
DA/Od+/TMaQUk5Zcl08X5XO46IfW2bhTqgr80XRwO5CqVJJqzXaYfLciAh36pSDpGANRz8Wkec25
wn/ro7Vrgtgnkhi27TEX1oQXQw1t2aziFGLWXeOrLgm6XbZbvuUOJ57EMT/Jytqbx+HCIP+iF6mA
bmr5qlgw2CQ3Xf1S57/N+Vdv/y1xDH5wP30ryzAQyQyq2yJbXq329aqi/IqQWd2iXY5qkWO/cE27
6I3RX0YkwNPAa/aEc5Ap0K2eDc5q2BzU8awnu9r+YaS2M9HYNYofZvJ8fYWbznixQMHzhzKaZ6XC
PmraWbfdhJ4Hmf6ozIQQhgvAWjuLp4VK81XLXALFiZBK3H3THS6WIaTXja2EVTRrmB8h38LkV9Xu
NeVWLWXQkM04/25GHJmzqzjL0hK7ZTb3vbHPyMv1r8F3+/PnpwyoVk1FWincI7UyR+my4u8vIIDu
wA622JFDFts3m0AxJE1ZffvDvFsTrpSaVEU+82/fgvOcD04qDvCZyKqMwAQxpH6IjgRV68FTvQpQ
2vpGD+h+2csYobe/3fvP4D/z4ih3OhnijMdDrXuoxm9mGKNpazm1LitrbMdEFAbBZ4jSP2VClELZ
H1w3PAEa2yawy3qPMocL3OWDYvZgGTO9ULMCra5PJFZOsTLtwWDqXv/Cmx508ROEuBXNNiT2GHKS
vK+OIVt3LFa86yY295MZoKswicVAtfdxPyHFrKhUQ0KZp6UDjNta3s7hbas8Xjez6T3vZsSzEKoW
XcIKZsK2OGhLGZitHky0lazm7aL6dCbeU3BRA2HKTAhY0I6H4GhvnHAWHOZw8lBZU3h7Qf+8cUQi
hHxiCQVJIQzZUFhsWjdMA/v/f+Lsw+vlrdV44exFRyfNLJEX263hrml2NqLZz8gfIFc+2BFpDyCN
WvRtgocLH4pWRic6Qr8IDSgWAE0t79xtJwDvX0kkPhjnig61CXtjwI54k+0Kd0ZzFMVctO+hm72T
kUhIvtbbA+RiI230OuzJgsEl19G0+d5TQKgxOHHdyTeP68UzRjhLdlIrFprafCz2JVKB1yxkLHCb
67BRkaaGhSAnDhQ3ZpUZS4E6DWE3er5f9MaJZNeKzAZf5cVeNcOI+UNe4cLtuOYPS/4dE06SndqK
OuD1NDQTCq9MJ0Iiwag9m4UCG3P0V954MxpJlX1YqkYSQDeD+KUhIZ0AP4O24OXJPc0IoDS4z/bR
sdxzQvqKObLmqtSc4AFLH/apztf1L3R05877ZMfhtCOerTKsyJa7XaxNHLS13goffG1ldKrJTZ+/
XnfnrfzC1tGdgOaqqqoiCWsWaf2iY7jAK+LMKzOoGDe7scdh1W4XU1KB33I6WzdtCPFC49AUxx1D
ELyUc9xy3aFdVf21LCelk9B1bG7XhQnh22hlZYcg5eOsVMdUea6UH9e3i///4tVzsQRxxnGNaWSa
If5+DyUCP6r2lLksv9W12LHBRClrFG9QzNnapT0hPyHzQldqNog2/oiRJuomxxXTBZwUZPSto+5U
d3i9HQtJIihbpv4xPBQKqiREqZEwQHu323Fuhv/L/Kvka4lFknrJhsSc4XxLex/rxySTeMMGtfnH
7RPC3JARQokOAwzcDDqQTqg63Y2n2jd2S4CBAlBS5TvZkd0Yb/lolZ+Di+BqVOPUWAOcJK6cwedE
nsNN9mJD8mbylBtybJA4yy4/2VbyYHxhUzOVIWQVvhgtMQ89/KLmX9c9f/PwYtYK4qSUGKhNfjSQ
lUxlq62onsJexuWcNQ9l9HTdxOYaLkwIzm6qixmaZcQPF9vrCdtHueH9byYEx467otPHGSZMaBDN
52IO/re/LzzXonU2UZfC3x/Zz6r8Run3639/s0NuX+yR4NHFELfmuMJA53dHAj2lwh+/GI/zcQbD
Uv4gy4A373Cwb1jAAsOpxTZcZtPCKEmCOzw922xwTB1YZ3oPMRFJsrB5D5k6ekR45aqG2CnqlNQ2
s4W715J+heq8kxLwpyjJvY6Gs1Vnj9f3cdObL8wJx6VK5ok/B1Uvan6z6UHvibOyVrImmREhAYos
W23XGmuKp1My/AxJ5lS9zMjmoblYiZD8DCs6BGOJWcKV7nPtUZcNtm0vAlpQmNigcATBo3sjXJtJ
h8OtYJ/K4QKdce7/BCKBUto/RgSvNhugfGnIv/7UBFVB/HYtDte/+PZdQFAGRFJtAvAhpAYY3o4w
7glMTh8kt/RYB9lD7PV7el5dDD2fCw9CCt9kXY/N80N1SycMA8lEHBwqoeU20QpPVQXBIJudHF0y
Nn2xulIS2DbPz4UhwaEZy+dCBYTCS7pz2AVxdlN030EO3KQycMPbq/dTDnRhSnBrZWgyRZuxpv4r
Z4myvoDZ1IsD8siv1CrId2pAXPrlT2Y4EYIuDAuunk16uJgMayQNnq/kV6T+lPgId+ZrSxN8xNba
2tZzLI3cjWA9zPxadfRDcW6eVcgqdifj13WDm4frfUXimxxTHF1bcvdAk3V0wmbe5ZN5G2ehxPk3
g8SFHeFmtUo9V6uIu+F0qvIfTf90fR3beeqFAeFeDa1BLwuKTzO5bNeCWckKkiPzep8j9le3OWh+
FkSBlB9etjAhOunFkodDj4Xxokb4Ggf1F8utDnzCn4PFsicZndh2cnexUv6LLhKtAswwepzCIgbf
QQuPBpTmgNjpZjzaO2BFH/S9AmrF69srcxP+7xc2624dtCHH7ubRbTbcxOqdPTz/byaE+FHk1pKV
BpalReD4cmf4+ix5/m3gxvn5peB0wzwTY2KxtbWgdaE3KNDk4GXosG+VS24n1JH/hCb9oynBH6eC
KhEzUFTTwDXd2WdW1k7Sf7m+Z9uVgIsFCd5naqOqVxwLMAbp8+rVQYq50AQlLutvwMr2161tO8H7
7gmO19XxMEYpjHVgIZjz8Ck1091sDZKn33aGebEowdm0cE7jLvy3g1ePeHJivmC6rw6lnx6jO9kN
+V/sgVEBlWnDwtv9o3PnAPAMFo/q+Zkdm4d/oaCWQNmVfuZFHvH+YBstpJiGBdwnFYvHVl4sPeMh
d1hv2tqz+xdpqXXzLr4wIdxT7dKnZB7xpVJWPbEExOqj4cx1djT6GRidXtZq3UwyLPBFYCQRDzSx
YJgSxWBRil61gUHh8Zvh8Hmt6KHfh6iBWVAFJqBUkE1580V8uiovjAruGIZzXBcc1Tr16j2Ze0C5
rds6Wl6SFeLLfQloRzP417+dbKGCa44LOjF9CExADGkee7xdUHZRc0AAjFTiJdtH+2J5QjwsW5Us
VoHl8csMvgm0ink/H3XAHeyDrNyyebQvjAkZVZhqU28qWBecxYmRY0e97ZnzKrlGtu8u4CVMZFHg
dn1r/13cI2xMyjHmhYnJ7ROup+KNvQNVLM6l3t3xC5MT48hWtxX3UUpGCdg2mW2hRf/xhCulFYcp
QxGLc0mvzxwIYEAxsf/+J6RJ9gdTwmejU58rdgtTWekN6JQWuF7qp+teyAOS4PkfbAhfq1TK2axq
2NCWpzg9NW3uJKrbK7NrpNSNAMrTFhl30kZIwbQx1SAmawPNJ9bSNXuOJgz0qIhaMKMUj/ManS07
P4EIBvSIRNI854f30xIxe47vBWOq6CgFxujisZ5Ubw4BQjN9s6DB9U3cag/pKibogHYBiyOW9tEp
IP2nz0Ctq295FNDLTvJQ7GwAYN8GEb3uiyxgbR3pDxaFnCDu+nRMC1gMMYly1sBpPu/zEx0AuYWY
bCC7aLZO2wd7Qnag0tKM0hT24jMkm/23cYYCzN/5K3OGA5Sb9/LbdPPDXeyqEJVXmmp6zW1W63Ji
Ga6CNJKkcRtBGMuy8Z5FCqd+Uje2yzVXrIKAyKgsd0xjuwgA96GKflFVkQEUN5cD/LetgwCWfZKI
i+ue5J2hqV5tNQ/ruJ4abZI8jbaeLvDBdxvCbY0VrgB14miNAUq1kVsQL7Bd9cn/FjpFimdf+t36
Vd/IHhKbUeTCrJD2FBWlrCthlo+6GKd+T0Ax2Urnmt8iw6ej/I+dT2I+GTHjPB955NBU1+hBRqzH
HZ6aydfQiH82hfKb1cXtoIz7qtadhSxur9dnZin+HKfnvqyg7sbbQXjS1Sw9WDVEOKr2KVaQWBvz
dDIT9SWb1NPUQhDMDp+0uThV1PjVQF+t0iqfmNOONfSgqY2Pst+9MY0n3TagTEefJpL/bAv6vVcW
24nieJ8lC0bKYo+1lZcY5aPS/D/SrrS3bhzZ/iIBWqjtq6S7275eEztfhDhOqH3ff/079MzkyrRa
fJ0A3T0YGHC5qOJhsVh1jvGlKYjb6H68abr4S6fL57wBlRk6SR/HPH2OyhKv/1O2jcLwWCaBIONY
OJlVBVQPaPhGy5emcShFTAWcjITKXmzITmldRRkyjk4w+SIywgETTaA2rcqBDOa4e6W7LZp7vXwS
wC0DGz4M5o5wYDRC+2dAp7qMBk7lOXpjLED0iV3N9cSZIPYrurIuocTcHgdEqubLaWnCp1o+lFHl
UvuLr8ZuFhBv3bMliFAVpsSCGx8md7kTP+mUQKVVgtJh8H2Y7otGtHJLnqgaYWNi4A5EHe/jQYW5
OD2L/RoHlQ3qUiO4iqdxN2npXpKUfSgFTxlosTH/sCVh5hl9uy8j5FO+1Lu1Hl0NUu0GmXy37vRS
OqCyYTz8i4yAz/gzENy0iWFidTvpZ0aDHRq3nkCbfR348Y3R2X9wJ1RROcUbgKkZFroNP66BpKRU
zmWUy1kGhxojdOninb/Vd/0VJlU8UUvMUq12hsk6z+SIyjkNwOEvg/SEEDxLQyupTLdlog0OZkq+
TQ1UqmIS/JoC61FO0r2SRG+0o3u9KcfN2E5fRqNxLWpRd33dl2LhclZ8UhWTR7mrCANtI0NzepRt
UjAQoqfKSEUcecvHg2GCAwXdkBafM1uYjk0r6/14aA7Kf+WR/x967QvXOKz0xQ63fRQzyJO0gh1G
h15mXuCmgyNHDqTliCc/278gi/Kt+WYf6CvK1oK9u3wzmFnnUmkza812qJFL6OfBg/rELjkxVrIU
8iSiHuvl9G9mizvnVbMho5kR2SN3BI/o00n6guYniHChyvAg8mwpUNhTFgbGZRt3cg5u0xYMDVqG
BDqM0tMUFL1jQQBWqorALew8FITlEhzMrXFgS8d0oLLWyl7ldxuivpZEx30E+qZZdFOaxR8kgIAC
Q5ZNS8P/8GDQjuiM1+AbLlpOKYN7E4pVowXiSZE+1mJ8QH4eWmWYhcG/XHSi2SqYpmxCyn4NSQCc
WdCB3TcbY4t6higPZH/2pxNyZouLRdWSME0YwlZ2ZTsEyiupW6F+AhFHYV/h0qabu8WF4qQYYy03
MGXYLu1AKIcmi+FuqAKnC54GX0Q9sZhfzDzjUs0grzq/RNe6R6XqEASaSwP7RtZrwQoKzPDzBX5D
5QnPQlgw7UVrbvTipjAEpa6lw15RTMycGSbCgX+MrPI6jcDdIXtJ9ThFx2QQuLBArYJmqJkBbifl
UpeDWwFwyKr79X1w5d+Bm8pLzvp+evW9YiP/sO9GjLYFdxP6pVxR2iRykEs20s62Agg3Ao7pq5SA
QOp1/QBb/EaoJLAmDlX/RHOCSTm1t/UR2VIiO3LrgRNrY0AteN3K8r6dmeEy2q6xoVFZw0z2Xuln
+5YcRvQQQaZP8MmEtjiobTHUT6QGtvxrKAvhVSHwClymVE+MEYuoPnOLi45uUspakoB8Mp1cKC4/
WlK7VWjoNZYSOutruGgLab+CwwNjQXzFJ1E6u4II8eShexuE6aDxGKC6HaDFDEP+gq4SBgCfoM9A
OFiaohKVL/dIYav6BCTVaKhu0O4Vg0yISRiJrryLsDczw6F5FKjtNKUw09jqd2hUJu6QD55V1F/J
lO7qgTyC0kxwWC0FvEoIwR2ODSHz1AhTEVhxgal19GBUTzGVDxB1PCSpJMiQl83gCqIY6LFHIf5j
ggz9E9mva5jJ7B855uQD5VoLDcG2WuANA38JuVjhzg0cx51VoBELoT4gU4s39C7Zxnv/iFmuXbib
jtKuctKt34Eot3gSTWWIfGRRNKsed32G8ckRPjKujHB6jsvrMhVNZAiM8P2uE3qf7DEycDQWN3a2
L7UrOgrmhZcwdraKfOXRnmy7V1lIDP5h0nJHz57Wt67IBw798jZsjUGFAbv0UYRTjn2ubssxFJQN
lnYt+kpUvKnKyMJ4P4oii8OI2sj6MPdpyefUPltS4KR175DmYCmPpBFYXFw51INxDcbwG2r5HyMg
G6Ok0ntcywZCHlVDO/ZF8yf71WA0Be//8PceSMpWWhDg++tZua3QCBE0kIjWM8EF+p3Pi4c8dWaH
wyI5lNRmxE72wsDGiFNCX7pO+aE11vOUVButjjd90B7qWkLPEzSbusKJVNOJh+Istcl+mKJ9Xw9u
nST3Q57dDn3/pSuTx7APShA1Tbnr9ynGA9SzYf6kMij97Prr2BebVund1Iw2Ns22Q6dUnj0oz3YR
xE4wmc5AtU039JTx0W9pUT2wlg1bNl7W43MxcGa+c58xmSzZVFFc8CS9u6+M5KhXaemESXmfRDr4
5INR2VS1EaEkF+3XTS9H0OXzcghGqjzBwBOWvSVHKTu1IhxevOXNvysHUqT3KajYYaBio8qYYStd
lBOvGGlkvNUP694sndGqyW7ohNi4EXHGKIXUg0XekeTYyFexDL6igTqxJeqOXESUiyG++VaJC8uq
OgB/Q+4bzZt6PBEmgi2xNFalzrzhZXQmtTFtqQaegMvhUEOklE0HQcf8WAsOy8UgmHnD4WNX+Emp
VfAmLW+0dksyAYYstRSA5wvOKEhmMAfPBbhi+jaKtvBEadEhy6hlgYlsbNHCkK56kjyRBuRiwWpu
kYtrQ8btZ6pgsa0cTWMU9rvAG19Q1d/Y11aLDkPQ5HjJbnhZj0AWYZ9gDGVJgnYGxhXBJb9G7Y8h
RQ3Ca/I7W/5Fe9Otu006la6uwyo050SLu/jxZhbZz2dZgE6JboQ9LBZa5OClwCaiCavFxdRA1mYx
znrr04j1qKRtDu5Z9l7s71IIx+7jo+QmXxnl7LQxEpc1k5WvRHC6LW2yuVnuSAhlP+iMBA2iUSQ7
ZnyFzjw28Lf+wRavK3MrXGyOQ5LglfrduX7T3OaAp/Fs73LcKEXwJHKIC0rdJHGtVCA3G8N+Z9bm
AXOmbppVm3WXllBw7hGHgiENqFI0WLfBxoRDvhm7x4xszfpp3cw/hIUBnkOV1aHfd/0s8ppWLhJL
wTDHfxSlulPzGLhZBik406WPKqRgIDGcuKJi9FLAw6Iu452RPQBwWyzIdbUH4xnMDi1K+Tfm9H3d
sXf05jexpoLnCnUulvdwFkDSVYUZw8MhI/etbFxLdXYXyhp1WiM9B2G5JXa596NfllFuwe1ZniCs
9QUXNgdUQJark3pjN+OhrYt9purPRpBmTkDKX3YdnSfZhPoj9PJU9RxG46FTjGdjVH6QbHDGRtr3
qJ5XmXLU29CjZvAdD14nMqJ4noxHBZoGatrtKXQlWT52o+mBjPbl8WiO0b6yQvSzR+NzpTd7jULA
pZpG38lCTPMD39H1ZHRg5mh3iaG9dqN59E0oJdjyW100ri1VeyOyIOgo9bepb0Plp/5uyyPsBcdE
rr61BB0q4BOtHJ8OxyTvdn5q/cmGRyeYiQsbgIYn5quTAuf3iNb2kTb7qG3cGAyaSkXc9e+7GEAX
M/wVNAlRwVRzmCnk6FvWVI5aVW9/YkKzMD6hyeTTqGXpp3LR1wAVmYCAKizcgdLDuolFMCGgL1RZ
o57N0+flSawkBgPlpO0PmCfcgQD4xGgh/84MW8zZJh/qgca5j90mp6Gjg86wUF4K8+vfGWG+zowo
DVp4lQhGKk256eTyGPTjXi0aQZ6zmFEBONCZZ9m4pH26L02YggSdAsqVRPs20PJ6HKNdOJK9YoZ4
Pcf/aTJp14XyTa9qQj3GxbjDvL+hIgdVUarnvJTynrbByGqZ9jl4YbOD1i1UfA/EduoDnmS3lUiH
bykdwWzYb5Pc1zOHzpBRBUbiVYCJMAK/UzUU17FS3YeKHzmEfC+m9trWRe16i3VbzUAzioX7sIKq
Gedrp1sDHniw0nF0azXtY1kkNW72kLnKpHYDlo5bO6avegThraDFblfBRDtieNO0kntUle/7vkvc
ukpuctIeuriiTj9AzDQid5A9E1yClnMAA9kaajnE1vl7g60X1dTluIAlZqU7UFm+6UBE6WqVepAI
NI4y45tSYxdbOTrM0hbUjKJazuKZffkL+AvFENVa2g74Czr7OObUKeNNq17p5dv6RmPJzKeTbWaG
+yxJq5umXLGb5gBpL/uuLnUnqk/Qo3NU4SVpiQ5TRVkCg8ymgXYAPu3vQH1XjKBg9YJkvI0j7Cof
XQ5jQd2g0J7TJL2JC7Q4op/FMbLyisiS68epJ5nj5ORJ9W1KH9MK6ZhZHDs1dIdOc6EsegPukGu9
zfakKbYkqr2isxuQyYCFTxqs3CFS8qWq6D2GJrekMw+KBWmbRHlYX8nl7MeEDiBm8VBa4Qfkgsqv
QqjN/e9lAkQUaEtlrdmNk19pLnLxU5g5opLt4oaeWeVyYuInRi0zq+xOqOzpTt8pm+AoMrMYjjMz
XFIMdlyzwFsqwlFXb6EIfiNhRHwaIhS9SfBjfSVFLnFZ8dCocVmCfuE/7CH7Zs9mm5lO+7oZkUvs
z5idMVPVJnIfwkyqkLdECTyaaTvLV5/LigrGnBeP5svq8Q9vo2VIXYe+WM9Km1tSkpOK9uhJFvIs
shHfT7t5ZofbzaNcVGU84jgr7c4F66VtvGT+1yJ9rrLbYryy7EPsizhuRb5xtQIfMDXJNWyqFtRo
rqN6a5aC14/Fc3LmFndO4k1emaIKJaNUPqjBTZf/Qb1ZM3EGg/GCpWfcsllENoOEPVCVxL/qlGwP
pVBBJruIszMT3CpNjdFaxgATpv1dye4S+dGqDqq+j4qn9aheXquLL9xaJS36qyPwOKL7XgI/Cdk3
kiw4HUUm2M9nGwflu7JRCUwQ/6GOX5tA9BwuMsBlf0YSDkaTYbGCQUcL49mkf8AfjO6syypxqNm1
qhq2EiyMRXI9Br6nB/oxL2xBlzZDqk/70VJQ/QHJpPJpojWNqgiskg2afcdwCwnnY23luzKSTrkU
XI3KtO1z3Vn//hqLpBWbPNakVWOYkwWb6MakDoh5N3HZf09C3fVJv8ElgTpFR055DlVpiY57GuNZ
Vk+vs8nfgQ7moGTjg6UNGgoFGiShq+ckUsGNbx3qBMwtEIcJO/Psd+VRlvV90seveawXTq/pnulj
Mi2znbwm4ICkIj7mJaBhTJ2yiuFgVHS5yLYbXRs61oo0Nq+tWjhJ8RYOqmD5lmZn1bkVLrjjzFAm
/AdwJpHRrafpivTWzyIJ3SCXHxqae6YU3IV+cpYhTACdMXdQOqevs6M+mKrTjvVDNY7u4GvOaIga
OBbqpogmNLliPk+FYsI79/Fs62UJCm80sFQUz5NH1MG2zVft2zvppSO/+q6oWP95yT+a4zaiT3y1
ph3MJcPJLh4IVF7aw3q8fj7sP5rgdmKGPNeIwePoTUHrGc25pWDU/RmE+0g5NnSbxs9/Z49LZLSq
Jkol6dAFwpxGIb+VEfVK+Xby38b4HBK09+aCkPqMZsxDA7PzKjQMPqkLxGmdFS3KLV6AeS9/X4s4
VJY/0u/fz1cvUHMmhW+oaKcA1WUlu5XpBlR115dtYV988MLmzkiFiULqJSJAP5OjDGG99tq/VW/9
zFGOZFvttBd1n+18VzRA/BlCP9plcDeLeE3vrJg2bPXC7xNuJIXtZiaeUA9N9GUIBSnhP+yvy1py
GNMVFjbdBC9ZG217U6MtBpp3J+KUh/IseX8gvjUPDZsDm8AcQrXBWYSsGoQaNbVrx5RTp+qKTWCI
CAgWmhM+LiW3myc69RLUALCJ99aO8Ubq2/TYnfJr9Xa8JecJ/CShZx7Ur8lTtMs36wEk2AU2t8/T
eIQSXoDvKOcPknQ1Tj/Wf//nbP6jc9y+xtytOg6gYcWJfutrD01zr9qnYhB4sTAU9dEMC9dZOOZa
FEl6AjPdj8Ez3HIXPkFrz9V36W0D0ddkJ4r/ZXy0UaFSmOwK37cS2FC6VEMTePWvOn+Wl+9ihvNL
zmJw5ksIfFU5qvl9iVty7AWjIB9aGOVhy3cxw9250H7YKhqukKB7yg6qm2I+X8GQOVRzn4t9ApJI
ZCvI+px/T770wS7ftCI3oS2pBeyq6nUTZ26disqi/xAZv13jmz36yOqbuniHDryJgY86dY0rZdd6
EXrqfFdz7Mf1iF/G/YtBDhm7ceoLv4JBRbkNxyOdbmj/a93EwmP9x3Xj8JCUwxRQFhbW0+j6O1Cy
XJcoGW6kXbpNrkXasyKPODiUwbURdAG+Uo91g1hZu4NkmcAjdk59TI8/esT+htkGjjOaTWXDbEDU
g0krTnsVjY8ZKC8DwWmyDHmXD8RBnqaPRtmNMFWl/aHSeihKDPb9uj8iGxzsVZpKapZ5eJG9K8Lz
0Ite6kXfhAMGNFaAEaCEE8a1ejOAKLS7TbbNPr8ynxRIY3gN+kVF88gCMOKrr0o/DYYfM6f0FPdY
6qCNY6NKXlsL031BOPBlVtqrAwSv4d54rA5M4aVz2m12o+5xlfmjPPB3OPDdG0GhQxOERTc4Uba1
PN1i3Ovft6F8iG6Tw4SiIlHeM5xDpUSaErBZuZKo0CmICL6jYdIyS8p92KDRz0JLHQxZsavSelyL
4JRXOO6ynDQpyzf/I77D6Gk7R8OLwZ0Cftpx35uOvRfYXDxrkeCphsLq/p+6bKmRRxK7XTGaUmbR
AD8O3RSvtgt21A3FIIqJMu412WWuaB5lcSPPbHNgQfFoHOChSvWG8RST+7L91435iIzZ7+eAQsHD
oF6AO8mTCkgzGle2/K9rnB8NcECRB3igiVosXhA+Bc11GTw1qcCHxcib+cBlD0EB8bHRh4le2+rt
WxXuZfn7egwsQs/FhMYqrLPjoe9qQ818LNM0fK3ro0r3QX7T/Ym21IfV4sdW67KjqNHAlWrbbhBs
W3o0DtZV/d4AlZ+TnYhdmi3/p3Nv5hiHDDrtaZXHMGjX9taUXIi8u619Jum1lZ3p8GV9GQU7iX/Z
xLOLr6YlljHFI9/gv5EQL6uDY5ODTY7o/HKU7nHd4jJgzBxkG2z25bqixGAGgYMFCJ9AMjyclPvg
TLxu0x6Ga0izgw5WYHLx8JiZZPE6NxlYkk1R1/c0DMcxMv7IU29ZZz45CYco2PdZ+34cPkRoskDx
zWc3U5a3QJ4W40/0St4yMBRdOpZv++D/RXkQ09V4qfvoWT+ljV8mVIM1kKs81tf+ofia7aXr4Mvk
xrf5NtsNZ+V2uFUEW3wZBi+Gua9YjnlREDBsYO6ldmzrayK6BS9v8IsB7puVQ2PSppOA8cTaTPS2
9MmuBver/yYIDrZEnz/YxRD3wXwcYFArxxJGaEq6ZW2uLLkwYwfMtl5wwpyNJ7C4vMUvFjmIT7Qo
hsA9QkS9g3zMBrPP193X6hSZTnOMblQnAn1i9xJdj7s/uorMwoXD/jQdKj1HbzT6ld8GGmzCNHcC
1dyuO7gYGxjptdnEJqPZ+hiUIIZKI5PiKtzohoNJQGeII0GOtnjCzExwKOn7mTxEEkz40lUnv9b6
fW09rnshMsFtLd0Ypq4CT5SX998pJglH+6BZX9ZtiFaK/XwGTEmslZM8MmCSUo/q0zaVRKMuIje4
fUSGOAx9lKmhwPgtj1/V9Fs2Pq97weL10w6afQxuByEKpnhKsVKtTKFtuwm7l1L7oQaJp6GPe93W
cmViZozbPGkUV4Rq8EfaD54MPSTweaOvtcbUjnFVjGhNNrbpA/VEgLd8xZ4Z5vZOnSlZWrG8qXen
LeOx8jM3dgc32KdbZJvCRmjRh+OSqLyrQ3w7rGp9JDvWBu0XznibHtNdtbF+oD63jxW3FhV+Fo/K
i5f8PSukQ96nqGSBpjh1+4542vgAaRcnxziD1ElOF290+UtSoMVHTQSbWvRt+ZsXxVBgVfVwudlO
W5BqoSs18oxD/YxRgGYzeo2LA821PTx6rUfV8j7U0EYkY8ZRV7m1lmVJVzKWBlnld6l5TTvBPl/+
lr9/P5+tEkuitGQJ8VQ9dkPtBFXu9lBxWPdiORuAtPR/3eCT1diicgeBSsTG7p2k/T5GdhVgADvw
OkeG0JVXOc11v48f9D9JB2aWOTweI83Asx8W0DSfIAgYNa/rrjEI+QwxF884MI7bwoR8LbIBjJu5
NiZupVpzdPNhMgVYJvpSHCKT0a+hiQNH5PEb+quU5n6S9uu+CIJN4xA5UXWQxzETiXS0m596JejC
WIbjy1pxcFyS4r83VDW7ldrCUcAcq2DOEE1NeS9qyRV9GA6OFSVsMlln6xU91NWbkUDUOt6Z/W59
zf4BfaEBLUMHBcrznJ2plPpRCzLtvWWdcVsyvunku7KRT747/XuSONz6MOf6P2sc1gehmmAkMAX3
Y2y74KBEC+PgqNlL778ooi6qhR7Gj8Y48Olaim50C66BD/pk6SCEb3vyZEr1Mc8HRyp8DxUBp8vA
iWvn3iDYuctPab99tWXuJj3BeKYQ6AN0W2WLLHirpA4Y8XYQL91HrrybBAaXw/9/a4vnko85j0FK
f6hG2AuLG9O/iolgey3v4Mvv56BIGlK/8HN8u1Q/6b7nyz9jUWq4vMMuJjg0aqa0RWsGvlgR506F
OfkGAwaF7pTTVaCUgrNpeYddjHGIlBtKnsoV/MFAAjFuiVo7bXwuY0EBWWSGQ6VOkWNFZsvWBPcZ
vn6lOXh/yZWn9Y280F88j3aMXH78/EmN96uJbS356D9hMiG5LrzsQDa4Ju9CFzTXN/IBxOv79JFR
T9OtiBeCbd3PJ8llOTkgCSQ9o2ij0TwNqg/FkWgbamyz4mtQ7CYh2aQoFjkcKRuSU6tEoAyoy5vn
9EciizrjlxO2iz8ceowBunGNAdvpnUUb9QZ6TE7yFqxvwiFNAVLZfMtSIE+KDd4BrN17HYXlFdqN
vmsP8h+oNX0Ik/c/ZXYzasy+aQ0WjoZRbyqjOpRKJThT2MqsRML7kTMzESUjemMpTHR2eidrxcHA
wEoTjFeK5DtWbI9Ol2ovtVDNa7kChh5cApo1MEbp3BbIaYd8JsAna7Zm8j7hKG36lxoVsOmIx/2t
fSsqOSxi7swiF/Sq0WlyYkeaZ9bPsrUZ6h/ru3oxztFOjQoU42niMb2JJnOKlVjDk3DsUgMtEpgO
8MOXdSuio+r957MvZsoFpbqPL8YegRjpaLjz98Wp2vQeq64RWZBQCzDx/UPO7FHfTDp0BQF64/IM
+RZo3YCWwv5u5CKSssUFvBzC7wyoM0uF0RLURBESY/QgWXuDZiBZ/0tvuLALrQLP0CZWz06yUzkV
oOFLb+Mp99JW1LYpOCDfL3ozdyKZ+EauwR0FcdAjPYsr07Ns0LtN+yoW3A0W144RN4C6wVQw6Prx
RCna3NeaIsfaoZcku1KlrfnvB1qBRjMT3NKlWaBKxoClw1Bm0fwqDK9ufq0Ht8gLbouCOLXy27DQ
PKsH794+6rxCOqybWPwqMy+406jo1L5DuxLSFkwf4JuHyYNWY2IlemrteLNuS+QOdyxRy6/8qMRH
CTVjr3cl7gfyFys3BDG9DGy/vz1frrBzfZpyHy5p1aEKz3osOF6X05XLmvElCZDshIbawA915+/Y
4Bc9ZchUsID3xDMcxmJO0W72C119Hj3/GW5f3ONyWbBZZH5RIiiKTN/JrXUV25a3/qEEQcG/EmMU
Ph7kgZmII0+j8t4yoWEe6I6iQNe06wVxscDl/GEr8e/FkVnUUliyUxc9Cvo+32Wn5jSeW6+ELEK2
S7+Od6KmIkEsmuznMzRKMjIMtcaCRPmVV9/8ACR7muBVVRVFIgcRUaOlSqPCSPOj36Bp785HyY5u
bFQIcR92tZ38zKTF2Ns0mE0wa3zWvR4XrPWvuezq79SCf88zqhZncQPgTcvE0Qj6tOhDTgQFBlEC
o7G1mC1orY5hZ0lIJ9ibf3GLF/jrKXX6rb8dt9E++jZh2kiwvv8QNxfPuI9o1QUGqHykGHR0Cmi1
5TvtXn1hj2vqA6v5Gl9NtJoK7l6LKeIlb9K4j6qCMJEgW2MJh3VEifk6Pkg70Hj8yZV1ZobDfvBt
DVI3YT2r6L7TvoXSzg4Et26RJxz2q23XY/oenshHfcuK5f0W1DQ70azWcp1m5gqH+4Nll2nPMkEd
ChqTp6BtS9owSVf0GxxF+pDLe+53TBCudOGbfUwNJm1oyDsyHskoQH+2KJ9uCBdnPs0bRQ3NZBnO
NPKvcegc1bddRWkcyzr2cewq0b8ePmLYePGHg3tzoqGU2PBHiiM30b7X1k5uTqkeOal5tw4Ugngg
2sctbBlNHbUhTJH4kKj7PHiu+rcmux3Vq3T8OU2idxu2U9aWkoMM26Jm3YdYylLtnFh76QjdTPo2
iH6s+yUKCQ4mjIFYymhgK8naKTNO4XS//vsFAMuTZIMjkaADiH0i8+B3SGZxRh7WTSxfc2ZhwMFB
WGRR5WtYq27L9hBIM2NXQvMyBL9d+jx+FT41sbha+zgcOEwRlQebgUMSYteG+/BYneTDO42+GwqT
GlEocBDR6INiZDqsxdmNnO+Ir7gtLr8Q515fR8Gn0jl0QH9z7ycB7Fjj2cSjS949+Ir9dweuzlUz
c9pafcj20dSf4jR2Roxt1WYosCKCVZ1DBho3hRkyJNLP/o5shj06FK7NHYg2IOz0Z/nSbxjiB7ja
0eiaoINPdXOlSbkzTEeiCo685beqS5DrHCCo49RFVsNi7mq8L38xBTim+xVfk8fBzW6SL9qR5UpM
SufvwoJDCAyn6aDphmFcFwfjTspvilBw2C6D0KUcwn2ttDOt0WeVpQRFpBQFYkt+XXdiOWu/WNA+
wreWGkka9fhEIKV2Ig2MXKg7l/m59Vsk7g/rxkTucJ+KtjWJbBXuBJTuahC1tkmxWTexjAkXf7iP
kpud0XfsVmC1GKuhJ7mnbqJcN+3Lup1lTLjY4RK6oM27avSxbr0G0VIS/ySR76qSJXpGZ1/4M6Je
7HAQLqu+WuKegcLv1t9BvmNn3EIG/qwdtY10KCLB6om84vA7rQvNJDVWT2ekOIMU3zSledNS0cyq
yA6H3HIpaRn0ZIHcyosCYLD8c10Jcq5/AIbfS8cXmasgDK1ewSfSzrLLMkiQJWwsMA8qhgfFJnfY
QXlzY10XkfPvab5Y/nUxzYG5nstFY9mAhsI/VvJ9Gtzr2f16ALIlWgkMvugcqn2k1BECIzmEe2Vf
vfMrR0fRSMM/HBgXVziAGOoitUsGEMZ1uwkx5RJ46iE+aOigwOyYt+6UAI34OmmlNZI1gpXB662b
qtgrcuJk+SHRH//0UL/4xUJ0dvUMy6mSS/aiUjYF+ENcCBG4Uflz3R/h6nEwUSk+pZS9iTIx1MDF
+D/umfIZzyrb4K4URPwivJqggoUsjmV84r7UKz0lDUEFpht+dcUpkgQht/h1Lr+fr5FZmgEht7oE
tpKtMRSOlGxro3JIcqfZseBwXcTxmS1uBwVlU2t2AVs+eHCm5NxIpQMp+k1HhczoLII/7aSZKQbB
s0hQtdgwShmmxju8EKEiEHhox7pLWE3ODYXvhoKvxNfJjDStNTYe7KnGqWt/5srresyJfj/7+cyd
KKowo15XuJC191LzVqNYvm5AWYSe2YJxWycay14LZcQZe70z3PEnuQX3jRt9HUCqaVwNrgI6yNwr
3MztfEG6t3hyzGxzG6oNJHMoO6xeW22l5qYu79RAVCFip9xaQHBnbmLJxaD0WEH9IbwJoQSGmRf2
RDkhI98aP4xtsEFgeNKb/SicSBHtMe4EHppiDEsIrKE9RXUhebEF14Z5X5yMq/RQgUO82iUobWoH
RZDPiPYbdyKbYRLkETgCvabfgYrKMYgbyi+VqGVpGRAv38/i7lJpZ/mjXcKOdY2hyQ17YwZvv6NC
1I0Nk69HqiBYeHVjayRqXrcI1MEInaI2zqr/Gmki9b3lKubMJw5AtAxPiXkMn5LD+AVqMg8gKfWi
X+F/Gg/O4958W/dL8LEs7kwOMXnjTxb8srony9pkRrjRp13bx966HcFGtzgoaTAk3NsZg5IdBPH2
TIQAdPZivQgBAvN6XqNOISKnwp9yY+0Ur9zZ99oNwSiWsS124LRVDut+CTaZxYFIRJJEkiL4FRDi
TkqzLxLfzazma0txWQQbiAgxRQY5RNH80s8mhlpG4fqVozyrm8Tr9sNds5k2cegorn8G2dHZ9lrB
FmCfaAXLLA5P0JGgVbGNpSXmiBam8NjliuCOItplHHSAiDupWnbgKKhmtnQXly+W2ghwX4DJPOdF
EUuJLylYwTKGHm+ce7W8VRvDaXRwxO2qVsThIXCKZ79g7RbtOGLddB2E8V8M604S6bsLdrHNwUao
xEONJ208ozcPYAgqomOl7DPw460HuyAC+MmeSPLNxurweUrjJkoeSuvl734/BxLoXkuSBmx+3hgo
LuohW3+aNusmlrcP5q5sG2Ion8jDfXXSQcSIQ9En26451dJhsLweFIBf1u0sL9XFDrdZhqhX1ZrZ
0Yn2PuU6PP+dAW6rUF1H/izjW1Rg+5wap/AHEdQsB+5vH/injNSU+qBrYSKBiGn2ABqfmxY0n063
6Q/FTnrrT9JJVOdjf/ZnkLnY5JL1kZpl509YNyacysRqqg38E74JicxwGyaiIFRVdGAAO47+p4nz
92a405UatUFbGytoSBvWkNnkj31y69u/UvO10K5LU/RyvlynNy/rx22hLsYEXFDBYu9CjRsTIaxO
cekKELEGCsKcsBCa3RBSsCEZvgFzulLt+0q9iiGbuB7ogh3Lv27QtinsToUJSsGqa+xq3diq2R2o
sZVBxKq7jKOX1eMOV0tt6zDHddEzmwcpKDaj8dSgc6yL4u3fOcXBgxSOeUUtGGog8SP1jjwec+kb
0e+NUGBJFOkcThgk1lIth6USzN3k15DHLmn33XSeptfOvC2DXgAbAtTgnzj8vCuIAWYuDw34lIYO
rQ+QFBAYWe6BucQ5/8ZB06xXgxJW1N3gYQQIog/RrvLY21SxBRxWp9ID0QhIVOxddzPuJQHtoyBS
+McPdWgaEkhQ6wimN7UM3dyQDlM/OVOaC0oxovXkMITooV5aGuJ/lK/L4ilSj3X/ZT0alxsZZqvJ
ocYg5bSUWZCw2lL0grkuz3TT69TNfuUH6hpf81f9TWCT/d0rSK9z0IEWciigsWSi3iSPeGjZ0+sO
Levbyf1vqq4/CiwyUF+zyL7pDKzyIJoyI4OXvatsCQS2isb5Mbhkm27pNn9dtyaALZ57qe6TeCTs
9m014CXq/fu8mZ7lYdjm5rDRfe37ujkBEOscoJhV3igh2w9FFN0ajUZduUx/rdt4L3OvLSCHJXWQ
KD6ICZGeZ2Bt/DX+H2lftuS2znP7RKrSQE23Gm13uzs9Jd25USV7JxI1z9PTn8X+9okdRhHrT65d
ZQgkAIIEsBbYIEwXjXtj+hyaZufmi2AAQKAVD72UrxOVpgwCGy2UlkM3/Elzw8Xu+angrEv1tmQK
FVkbdGt2iy1zpjg5yl3p5IMtOMoErmwwA70ywIRILaHsejM27W2mzzfLQPwuFuGfiMRwEaNB1C2A
JYlHNftBxXMqcP1sqnr7xrAtBKzZoFYwQJ7Bfr/SRZPHppdKNCGC73boLRRkw9b+ti+DGe2v9naR
wTlskUsmYO5Yw2aROE1xWJbXaA2M5tDKX4dOcvelbRvbRRp3+GcFhrfLFNJy+UM13xXVcf//tzH0
zIsAzke7SjWaSIGA9Ngf8yBiEybB+5SJa3ijy2hitFMVZE/NoTz/2YF1Ec75rqmihE4lCI/tuyo5
pmTF9J1XaKKx1d88y/0QxNfKJrP4bxnZWbKcqV/Lzvw4oQmPPcD4f1Q6vywqP5QxZD0m1lkbdNof
Z7N0tD6wRH3QzM527PBd5Stbj8Z2KKaY3eC706iHZYTX6fpQx6K1E1jgL7MEUrWkHfOpFrN13Ydc
VGn+ze3gsjfsA64UqbVqGVIZAtSHFZYHikmfeMPr5IEnO4i9P8Jku9obLkZYa9JmJIO4Hj2YGM2W
4jPBLWjfrUSLxgWJdmmGseoghDbZCxp3YseuRTmYSAYXGuq+Nc0qgwGMQ+EV4402imixBOH0vQJ9
tTOk14y2ZE8fbObH/tZrAV0zwUoJXZOLAXlc9xOpmH15FtJmRqcb+xHo8xS/P4vaLgUavUfDK40W
DISvLQvepnnKp9TppoDKvUCl7Szrh0G/XxOuhNSpYWjweiQIRSgXnyQTk9jVoxr1uHZMgvNBJIs7
vbtxThuF9YPIY3XugYCN2mlg09HLU3BKjrpAnGj9uFN8Wse5IDZUa63M6ZfbIRudUfr2V87z3kF+
tX5mn5IsH7FJTfKt6e5XQFLvC/hNznjZIabmlQRq6w0mvKHGah8rKfWlNTRTAIb7iv1RLm/Qlrbm
hcAqREvHhQSVqtmyUsjU7eJOQ0ljXJZwQJPsvm6CY0HlokKxVKDbZi0GVgSCTWTCA+bn4yM1n/fl
iAyPyxsSYMbWEssbIvpJq70MNLBWdFroTdSLbFyQcfGgExhobNWihahYOSfZuY3Ok/RdAiFEY4Yt
aub7ign2iYeg6Jes6mOm2CChqc/tW9XpU9EubSN4WIqqKhamsX5hUVwJacq8QtbN3voyP7+XXOLZ
d5jTw2gAA6FM/ThQPtSiN4rtW/WVYO60rVTtv3yv96KwxBS7focipezU/oiZi9Qpz6RwehFL0+ai
Xkllv185XN3ihmGmOEnyKSTKU9oExfK4v28bdDVoSrqSwTnYIi+1pFI8nzJQjwVtko0bHSloHHsH
7VDfNZ8V7EUzdZu2eSWUc7dybqq2Y30cfRGoLeZlJht8h/7U5cgvJKcRspNs+t2VQM7viq4nqy1B
oIJu95YcG9zcZ0sL5HHEvMwY7i+qaN+4wxkXa82uWMuNbt2vQwJaAL+cHv5KBl8yB/VeDzYzlmWQ
rxolt3X1vYvkp30hIuvga+WDZPSG1UMKiAaOMsqTIM49Ni+ZOwT6yQpSn3rdQQSHvp3cXHbL4o7n
YsQ0Xzxjt7S8fyVT+jIququS3jFzLVDq15bmz3IR38ya7kpJ5ptq8SZQnHUc/HJPuPoE7sg2c70A
Dxk+gT2+z2BUAmThA3o8TqJnd6GyXGgplqzt0haSrPPiJ+7qpF5/YFDiIEK+/6OazJVaXERJNVPq
FwvC5NA6DSHS39A8qUJOpc0k+0oMF1RoooOuMkGcjvVP+oz5ZsFj0vbt50oAF0D6mi5GxA63MahR
XVIceiIfYB9YtPEFLeuC1EcQPvh6eax3wOdPsGwVeUVXYJ0YfgVSsq59mgYl2Dc90dpxwWOJCJ6x
aqxdFLtkOin/d2agnwI+XzO3mx7wnwX+f45OxfSA2+/+9wuCH18j1wc5aUEwgLUq/pmANiNLb0Pd
CvI1wYb8UiVvtTJaFChRUz+x/KrwFus2yZ7SSRQImKPvBAK+UG4PqwXKR0RABoDBImDljgcTM2dS
mPuSJz3vr57IsnkuCGOiZZkZMLX8dr03Tug7DGgIlkMGR00OACcTDBOItouLCCbMIS9ZSpV2Nfq7
LDeebIcukb+vF7PavWXkIkKFxjmDVlBrHAewDEpl7FBLyZ2+tjRQpCfo5jQGZ03yD7RsBa17Itlc
sFAzSetjVp5g3AkZAHaVkxGIMUVEK8nlGNnQypSoULFAqXZGUu+PVFBAEuWhNhcczKJfIonF7zYg
uPYrXhW7GBt1dbCZA0+0wpi47RmrwNsERqnzIE5FM9hFtjKxHgNxqkIV+NdH4sl4blgOzdf/O5Xz
dYzSecAPUtNKjlPIk+foEUy3fjFLAqMQpDboJPs5uQa7SwP6echgjs1Qe+OH8lMSgFtmeZvdGc2c
/Vl/64XcMux/f+8JYKv+WS5UqwYawxqXcA1Y6zxhwIsE6HnItcOxFBxd232IP45KXebyi7jVBw01
EZwnL5i/K+6GsHLJm/3FelKD3J9u2lCUZOw7Ajibf9ZwUDXAqbFmE42+pHHt1PK5GEXkcEK9uIjS
E4DDyRr2jxUdmU2i5LiiF9FyYrd3F8y+6yKZ7C/3to4LJLO1TBLuJnhzZe1mxXogrOCPs+iF1vrX
/YC5nwboMhdNmiKK9JkFrcr2Y3qn4aVgXwD7gz1luFCizVVTqyzDXZTnKAvBQ40nMaceHuOZOnYh
KLILbIIvJRjggTNGdqylVHbBFfqgTYaXWfNf3Yp0voRA5FkHNjDE6PrB0BZ3tG5pLnQpgQvzRYQm
Xv+7MydHVJ8xLikfDSdydLR/x8KBQoEhvMfmq0cAhPzMmNgBHU9TgLwwaMrW3zcFUXznJ2xIXGll
xvL13pt8M2AI5pIf37YfGUjadND+LsnR34+5K53WWAeiLzDg4LsMMT0DPJvl6f7sMsATACEf9/UT
LSEfKiayZqMCv+2iwgVDcKDmmUCEup8n6jwmkVRK+qixt5rJje/M2x4HZR2kHg172UkVEEfYwCiQ
HQychiCOdsEo7kqeKMsSKcoFDWDrGrr0noIoD/OSOZ0uOjVFps9FDWOZqvi9SZplAoarHSoXO3ee
/Sqoz8K7sUAfvvAQo6Wpr3rYyeQurgr0ufVQhL1THDVfnL+JvICvQOSrYVkZm8HpfDaFoBwibJ/y
wOA/5JvcnUTlrt9c/YkBInZNsy0eAKJAfXVIKNAE/jcHVpySp/5kIZK0D9NBVPjajsAXYWxnr3yu
r+tJUtIEeYBuGcAAzZxcnxOXVoIQ/JvE6iKIS3AMlDtopAIFniF+Er8BllF0DL+tJzaeKt/Yz8I7
DDO6X4+yi0RmRleq0QhDKimhOMoA3KaBKXoIuqP4VWP7+L+I4fIaXQZE8GRgBUuqH1uLemgFD4uc
OJolefsRS7RZXMQakt5S5gUaZWvsRZbfgiw9bgRhf9u7Lvpw6UxtUSOdImxUU9C7iiZfzbwVhMXf
+NRFBheRUATPm6yCiTMuHYw6fipccsxvej85pCepdv7Wyvn4lDSyZMhs4SLtUxFXLl2X79LS/bu/
P4Kl4zsjJ622J2mCGAWn1XrWZ8H0hCg0/NIUOZNoisr3ddNfTWARjgw1F6RHuluH89vfacOFhnYx
ALLMAIIWup7SeryJiHBiePt8BFi/ZsmmpcrcxlCja3VbgwzZ8NYgAzIXIM6eq39Wt0M0l44iopvf
WN4PgXzGqaOrdKUEAtn9rnosPVDrPBNwC2pu9xQHmuAdZTs4XMQpP8egpJxNqR0grkIFMVaOdWs4
sfFPlgpO4O3IcJHD7VWtjMlothgiV9NDZN0YzbElglcGkQgugFdZMs+LAlVMAm7oJXWs+LHXn/Zt
TiSEedhVzM4JpUXJhuGj+rEsQSFHDlouKqBtu+llsdhHXAmhSmc0VQMhk9qdMjP3o0p2/k4PLlKn
/QwAbwuLleTtqZhrl9LsZgD5yb4YkXlxsVqLjD7OTYhpVsxHEoAeKpkTWdkTrUVgods4vNZl1biY
3bTGUuQ2gtvkMlIqcCgd9LONhLV2E8FDvsgKuKhQjKqN2V1majZaaa3V0drCX+o/wnG8aMTnkdlo
Lr3MsHrU+qaw78dRoMbm7tgKmB1MS0E6x+1O1c8miEPAH9Dk5B/NWv1Rjh47DKLNhnzcN4TNFbsS
xW1OnslZP5Y4tHMwPeqfIxBwKgL/3/SaKxHcphiFQtcohQjLysOl7vzMMsO/0oKvXhp2PeR2gVSq
WoBHD8jL5pXEf6cGX7vMVKVoexAde9myHMB1crBqER7B9iFzWSq+UrkQOSkzBUtVJW7vxYfikAO+
sy0ceqQfdDd/EBGAse39JdW9EsjF5pImUqUmENj3p4yg/HQu0VA7xbfUwDOiaOJEYNf8qO9izkNq
amD8yNvcL5IomGfJqfN/WtEAv8Dk+FlfmqTZLNWwh6y+qUAcmApsQeA1/GyvZEu9FZWwhTy9tXGi
6dknS4Q9L9oaLggoZF3SumW8WwvIeJfFMarPcxE75uw05KiOVHDyiNaMiwSdnTVT3cMUgA025udG
DvZ9dPscuLI1Lg7EmUkyZYGA+Mvkz2gKKcGAjgbTjzQQQbwI9ocvSiYTSOWVGfszjF/U+rPanvVB
EDhFvsoXJue6qbKJhbUWCaji4dFp9ViTS3KovMTPXWH7jmCD+CJllKRLneZQqpgPZR47US8Cwt5e
NgKQdxPsvqAW+jm/sXM0ZcYNTuqELE5lNS/jFLlDU//R8XYRw8LEdRpFqqXXE4iJhspX4ptuNUNA
3UmT4NYjUofzoDKK7FxNIcdWPuqZm/dfrOX//g5NNMu2NFtXbJMQzmmUCo0dKSlB9Ds+YhoLlMKF
l1iWwNY2FCFoGVVNbIqmI5P6ecGiOi0iFT1wnhJNbjNVnk7v0GklCAAbAedaCn/DKdYJWIdLAz6r
KnW1agzB++TUU2Q4CfqOrVz1SSwC1tuw6Z9kctccMIWsfaRAMzk/Kd1dJT/uBx3ByvFP65bdtmOc
daqnx58tGtIocwwUhv9OCHeISvZiS1MJIRl5NoujNT0BPFQgw2DGyp3UWCnDVBQCzC+wZ/5sA2bf
SEWv5WCSm+W3ocM8od09V4rs2Ol6TOM8djs4kBqvga3F37rYdtIWDCFrQUGNUtFPc9w41ZLf2Nmb
3nQHqoEtehp9LSu9Dq3fR7uJQqVbb6qZvNTGdEoN60OVWh9Gs/hQjf/QOYqPaiofKRpVIlN/S+Ts
Dfh9ICPp3N7qH1Jb+U6o+UlO+sSrSdq6efW5yultTmvX7Ee/naPEM6bJGTrZ0dRmcOmsgYRmPCi1
4hrmdBPjr8wo7dwmSZ/TeXC1FuDTJSwEj6X9cbStxqV67zaRvjpWEx3UTr+jci6a9d0ySqLKpgHq
JgKn48JgArr4yk6w1N2afgWpu+EUskEEG7plmQTcEwRRQ1F1PtYCeTgnePBD5Cj/BVEDzVEjsb/v
G+ZWizW5FsJF2kQ2ImlFXQ6tCsBvcxj19P+aFUTUriwC8dZ5LYizzoy2lSLJEGSRPuir2u3r4kuf
Vp6pye5A6IfGLI+yMM8TLSIXfssotyIaQWxNHieiOHl1kyf/7i+iSAYXfKeBzvVUQIbRByT+aPQ3
siY4ELdyiet94t//OmNtUjTMMMpf+172QXbggz+ROIZjf2/DPwJe/0keF3bbTm3J0kJeMX6plZdU
vm9FfWdb6R5k4LjSiAKK8Xedr075LBtSPQNKGGba9EA/MFI/hkf+DpIa7m+RUBbz6CtZRkNAtdFA
FrjP0FXVuNULvcXUHJtcet6XtW0OF7XY71eipKGlqlLH2KoVhNevZhcYy9e/E8F5bVnY1Fx7aDNU
HxLjfjG+TsbnfRHsL37114sWnL9O2mhNaispnoK4U5uPk7wGsfmopSKWTNFycR66yHMzrwN0Sdpn
8HTr45cmF1SINsP1laFxDlpO/ZoYHXQx6g999lSJYttWBQqWbMrAYLYsW+Vv/mo1ZnKuQwe1I1+b
hnEfj6cuwfis1Z37tHbnvD1EaR07RhK7jaoeBo2erbj6l5iDS8bCL6ZZkHhuAY/+9FHqz3aIlwJL
WTVmJKf3vp+zeafc4ADtUlAbKD4mF2D6bVieC9kx/H3rYdbxq/VcFoRLeNIpG9mDK/JR+5Qqd/oU
Odn4JMcvqSIaldi2n4sozrPTatRwwU6R9uSBESXuIrngGhScxVvlkZ8Wk3NqZbKHrGWT0IwHwDoZ
aFhIPOVOeih9cRl6214vKnHuPVOpGTPm3kWRu2RNgxQsxPsbJBLBuXejlno+FFi1yrQKJ0kJwZB0
ctwX8puoe1GE822yxtY0MjNQQ8aJV4Xy0QxZi4ck7FrRRCbHObnRTnGrRtBooUYg2cn3dTZjR06R
0OjJk2V1LrolfTSd3Bu1FC6tcZdZtHQsZQzKFRTEMpLQuPVbMBXFUw6eH8CKropjyGgoQ39gGFUM
slcP6nkGoVEUqk2DrsT+rJi1W9vDo90R107RvW+RUzrrj71UfTSTVXZNYwz213UzNisy0XXNUE2D
cKrqvToqjRHhSUEuvWy6T+re6aBLJ0KG2Db7iyQ+7VjyweiSCZLAQ4VuCAwiAS+ud5aAkVIPh321
2Gf/EjSuhHE5h2TVuF6uEMbwm8pgRFXdPIlx/jYN5UoMFxcts04SGuM0GHTZTebvaXdX9l815dgL
mQ9EorgwmBhrIacmWz7qNAeGpan6dUABq9QunvYwgtMGHEG95uSh6Mop3DouLhpypAPLELJZxJIc
UE/fG3h+YkgBNDAEYBhbfcK4pfwwSf5GpODdG08TNhb1ZIWqnz2ivdUvJKc6rmBM8zBqBUrF5g+G
NSEVzyuKphmMLu3nI25tp8RoGqRaND0249mKzpKIqXfzeLkSwYUwo1GMps0S1bOHsE+fFfUU1Z/2
7f43i3dRg/Pnsaf2QvF0ghZ8Bi6jHQz0HZmP1DUcxZWfEz9+ErXMbsb/i1p8garNanNUJYich9CW
Xlci0kkkgHPmcjA0K5khYL0fPdUtg/ihCZfJyZ36I2PqsWKnEMlk7vRrAPmxjirn2cZspAXtIdNM
nDFoj3YAvNwAMOvJO0CG+BV5O2JdBHL+PRhpFqsVBLKIpaAPaEJgFPc3/8aXL3I4X67ACpQUTDH5
gZwkRz7HJ/vL+r3y0N3kiViItk+XizAu1SmnyUzsERavG53T1LXTlY99HlrDx32zFy0e+46re1JT
WFlBashpRw31BN3Rdfm2UWs/nfo7vGJ/bFb6hAga7osVODQ/eS2bOqWVhbVUpOclf9Ont4Y+74sQ
7hcXNLI+UXB444hh7aaKh7s60Oq1kMA2bK8QlJpEnsZFDzzbtSBrhrBxCFeJOAmeOfb1Mff9ip+1
7uYlzZoWO7X09Gayb1PaYDLyqVBnL5VETYoCdTQucMSVHtUKQFY90wrz/k5ZBG/+WzPd14eGxkWJ
FUPdoM+BAUyuelo9dlBZx/gEhAR38mSMmDCAa/soGjER2B1PZWeOslppJrsS0c9y5ijdlzERJFAi
EVyYqCM695IJzUjxpKP2Y69+L+SAFoQHjQsPU2mqUVRCyBq9JOg50sFujXS+q92/MzouPFQdqVFt
hNHlGtAezOSwmkrpSG3sqnl613RNKxC4/cZ2ORPfbxhXAakya70oDVhefksfMZce9jfV5JYHhnEi
H5TUE9UehKbIxYkWx/4iNdBxcumd7DPiwTJIADIw33RBfje+T1gNsiNC7t72MRP1IqBvoTzF7aE8
miq6czMYilI5aY1LcyF4sBRJ4HbPjlRLWnV2G9PvZsAOivgpt0PSRQP2+9Ve2ctUoKgCDdSyc3p0
Ss/mswQMRVV1tW7y9k1x268uwrhtWpshxzsKhJnklvTnsr4xk49/J4IL4qrcR1ljY73SJbCSk17d
5ZMgOrCv/DU7+qEFX/LuLKnTMOiOhzZQeSa9Uylnm66uLJ2q5A03Wn9fo+04cRHHxfG5b+c0r1Aj
qaynpsDgpXHTto8JNQWHk2Bz+KL3sJQG3mYgB5gSjmw45Wi7nfWwr4zAnPmhXFMaKi3tsHZ2fCvL
AcHo176ATS2uKkpcJgk4YRlYhSgTV/lJtyRH0kEq8fR3MpiSVz6TqHLRpkCSQ/t156yG6XbxzZSJ
aOq2H31URgav6pai8FMNK0jClEVmBx0Q7MtVw4tc5qJJ/2yv8nGI+7BJTMmT26lxwUXqdwoAnv5E
0csXcCe8YpCmXnSEVUX71tJAHW9WU9B9u2kQeHvRdFVTbGJx/lrGXWFFCkKCpt7qy2OrCZK6bXv4
8f+8s04ZrbRZZvEtTsNVDu3pvqhHgYtu56kXLfgOlS63BnMoIaUPBlRFGKab9Vz7KniBxHWRzYBw
JYzblVzuht6e4EMDwOWpa2ZedIeZ2z/a+8vCcY6kJmo02ilUWtYzBvGi+W74g1kJgqrv/997fmIe
QLBUTguIGEnh9fbgaHofFLIIbn7TBHA+ozAlY2CHR4GdUn2d817BJSJfnKECBF62utXy776vbBry
lRTubIvUdOhlzDV62hC7sZwdq9oW2PJ2YnUlg3OWVALaVY6iGIrMFgAG8AysOeo/issIspUP6/0f
4DoScpHHQ79i1KgGmSB0amQ3Gp5tw5Gz1/1lE2wOj/5qqUZi6BQiyiIYgQ6W58cJwDt/J4T3GAXz
vyRaFW+qvy0RdbL2bJeih0KRJpzDZFGrN3OJzTH1g90+9qsTmW/7emx6/tV+cAePnkYDmQYZT5FL
9EEx7ac50g6SlHuSVYlud8yWfslyrmQxda8OOXR0jWOSYmNIWAPYe3IZlYvigL8o/2q6va/7mDu+
1VzZKV9GEQjnFmv6T5bHVuJKulFOuoIUC9503+XO4pfBsQJAq/QSHbov4DICqRd1x5v0o+XUj+Tw
JKH15n4VLPe2SxMdkcO0DVXlliDDU6liNVgCGqGdvjMP8lgKlnl7Ry8iOD2rvNblGTQInpH7aYNu
XQyhUt9cYnffcrZPKO0iiMvzM9vqZRnwbLhHOO0RlyOQosUV2h4YlkAcCKeGts3nIo8Lh63d2baF
rOa/QeEhTAPjAzi/3Sp1evDdK35yUu+6G/rV/iAKW6J9Y992ZTyqpkY5UAyga9s5ElFuMjMVFIUF
IviXnMZapZTaEJFGxJX7/gttyfP+lr2/sv7qgT+WkH/AMaR8bpMCS5gezf8mWxtMt6YBWB4+rO7i
kdfIUTGYnLsppmzTUPf2v2A7ol0+gAubdV4pGI+Akm322TATzypfSyLI/wQOwL/moJRfJgo70mLr
ldaDkylVECnEJXbh72uznU9fXEBje3plFitKzxTdRTgF3P8VcuKTepQDNsMmWjmRVnzk6FqM6KLB
0LMMN6G3cpqh/e5uEpUVRRvERY9JL8e6X7FBaCVGVvMaLXdRO//R4XmxAi5yDEpujZPEdmjxDEV3
pMlP7b8VwoULTKbnpjxBiGaf+vw+6VVnaf6AOgmHykUTLi7QdmlJZ0FIV3+o7EdJhOwnCrI8WY+e
rt1MWgjoQYIBunS/Ik75tXpl6GbZfSpC9xUEIX4K3aBpSVTmn2gvw90piQX3XEEMJ5z/J1KnGmsM
dcYg/o8vjr28i9T4TVr7Y18Ilzmpa1+sETtnjTPjEencymXVptxZ3fTQh6KzSeCchIsDqp79Z2uS
dMLIl9N3Xw0jXIUNNVtAN9f2xjeemi0azXG6wxxeq48MbX6+QW/8xzVc3dUvvPxFRJAoMgguHgzD
GlE9w0LKWZjoJ3n4vh9CBfGGcKGg1NS+V1gEtYvzihunWjyQUfTowP5k59jjG/1n2Y7lkV2kag1t
XtMRrdhouFZwz72x5/y4r5HIFriQUNj9iq5nbNHUrA5RPzX0pVMewYfq/ZUcvv/D1iSg/LP4FinP
ubk6eh7K40lL/tkXI1g7fvicWt1olyXUMdY3SwmX6Fsz35VVWOWCZ2mBJfDUO1ljDubYYpMm6ZNq
tk5dhYv6ZV+Z99r5jiXoXFygq4oLFTve0iOrQYPgogrjc+TVPpqfPqgOsAMBnBYHaRh9Ll+EYUmk
IxcnFjmPzcSAjiSMTjJQTAoQ5IyOEuZ3DLKt8Kgni54vhTqzj7pKUshMq0HJoLP6TooWHdcC4FiD
N34ynjtv8sByflDvTNzHRg8Ia6L+PJEBcRFkqrSooAnsNO/dYTjK2cEcQB9VHycqKoYKghX/LJNm
VUErHaJI27pL2h6Vvgn3LUi0g1xW0a3xkicdRGRNUPbf7cGTga2zL0N0eulcCFEsMjZoXWBpJQBT
AUeX4XJauI1XHa1DGYq6CkTy+EeZicZ2GbGLeedPPquJJ0/1VzYOZ5/IQX8TNoOwU37HC/kXmh4E
v1HJsqalyj6OynxbpRToAhNem6vIdOJoeMD4y2upLTeRvXw05SakpbAzWJCL8LQ91YpHfbzgQN/F
aW/NgIHTaDf5E/DPQtZFl3mIqDcL/APgTO7+FgvMyODiUEVG0KmxY88qn5bIOihJ5ZpAvN6Xwozx
13U2bTy46UhS+dJI1NBaq0s87qRj7dvJF0X73MyNa9mPcuIb+eu+tE3vQ8uXCQpOU7X5XZ3ivIuy
HE9ii4xpkc99LjiJRP/P5Y7aokilriyKt0qoW1Cn6wyB44kkcLtChyEyrBgaoMF0yL42osvV9kjP
1RKxD7gKxYMFUmGyQEBnfIqLx6Y/keVkdt9aFOEo+QzE1VH7o6B4JZML/2ve2EM+QOYah3rxIdf/
5Lp99f9cfFdqdMGOKowspt2pxZBa2plHYgC3WodW+ya26TZXsthZc7V+kVHJQ5NDVqt9TGUULmdv
ErHVCjeJC/GprkS0KSDE7LxS+WIA83vFC/+8OCn4zoFSTyR3tDVvX7Xtm96VblzQt/WyNiwJ4agP
5mBEa1IXSo9Acw3zR/VGBB0gsHRT/nkhwVNpNvn7Yygq5yCEqB73tRH9P1dhbgmJqSZhDdd48ler
O8yJCPxi+y50WTCTiwdrlpVK22HB5Acj1IPsIQuVsD/ofuclB/UAEgYR9Pf2e8+VSC5AGHqzxiUg
aj0VE16ZLN9qCxjfisyV07Fw0i56TWcZk5rzv5gtPpqd9GePrldfwEWQtqO5lbEQxSZH9CAPzMLp
3vSQtcHob6qgd3jzLnMljYsdrWJ2y9hBX9JSnwJFDWUurUrAbnHYtxeBY5tcELEylUiLDUF1EdTr
V2nG493z34ngYkdSJfEIamUcuXES9lLklUMalqMIKUGkCRc9ADkmJ1oJq1TS1J0lCZP+k6PPAmVE
G8MFiylZ7WWeocxsgoXEAodejspwDvyU5I9KFhcb4OFZUplm6axAlN56avElXv7uWOcHtKQoa9vV
wv8njX0XpVqCRqHpaX/v3xsbfsmErpTgYkVNY1MyWG6Cbv/ZM1Dt6T/ph+oFnDFO+5Hcw6z9zGuC
xE/OGDOPPVEpTxStLC50SDImlLoGX8DA71ihlRzHQ3QYPA0zN/U5d5V/93UWSuRCRWlmZBh6SCwS
VNoYAKl1NJ7Lg/o2oIENvUYgvXP3ZQqMn29eyztizfMIkdH42A//KniVwgT7vozt++zVXnKxYo4V
WqjvWe0tCFtujXDJHeICa+fFdlHDO5uu9VR/YdR3zX15FmXuzH/3LIkLI2Tul4m2MFfVuoumL73y
AuqwXtUcfRkcEhFvX1vRkcPTTShgAJATwtwPsyJoiXXoQxQUR8y2hY2oGYB5wZ5uXFSJlBr9twtk
5bdWyGbCMrcLtFPsZuxJRGArzPx2hPFtNMVCukRmuVxaNi8aMBGWYhIptG2PxFJQ2lUUjee9Mse6
THr2XMoWD7juGM1GU3TmFq96aATLwbpr/FX02igQyhfyeqJqehzpOMuQikzPNk5p6VFgFduL90Mx
vpCXt2VKzYogEX41QuLqh/VAw9rHjMM/6LZDh1AnqCqLBPIBNKpNteuglNmCr/fcEEECsD1oAwyW
/7aKr9qpbR0ncQqNVtIFwPm9G3SwtEvUszDcpxbWQ6WDb6OOvXEiXtHFobRqQO1JDlYqnTtpedlf
YdEmsvW4umm0/ZiPM1vgAixDySebOFH3/e9EsE+4ElGNtK7kDEsqV4sT6YubqA+GQQVutp0pXNaV
i5ZWFY2GskIKmGLDvvzctH2QIiHPO0VgIizy/erQF0lcZJTySTGUHJKM4hM4thyrS921OC3kvjWT
YH/ttp+srsyFS7NGc5ylEpdlADgtPnuyUquAHHt/9a2b7N4+CrkTRAbBxcZJMuqJ6tDOyk137iIf
gz+oJYigSgVi+HqfZHTZGvUQU06vCtDJ1/r7stjh/uoJbIKv8o0JaWwKR/SsSfY6MD3nhoG6ch7E
cisQtd1Hf9kovuIn9XUTE+bXDB9fBm9wX/vykQ1jkQOc219OmkPvoztRwiVaSC7fSoe0KtcBcksb
7ZkvQ3QaVkEUFsREvuqnR3mSJYMB1cbvJALQ68v+Nv3mJeKHR/HVvnZEoTxvmQ6azp4IT4NeH3LZ
rh1Nsg+2lZ3SdXWqdQrLNnIEwtkC7bgz4QJHqUrDQBoIV0MtqE5gsLnpnfFU3eIN/5C7g2hgVKgt
Fz+yZRpUPGPi/fCkBVPIwN1nAAL3oWiYmf3RnmZc7IjGNBuNBYIs5VlBtXaid3neOZlxr66VIPy+
d3TtCePixtpjit/Au6XX+KPXHjsn9+ZDfTMjl9M/jYf66/A2eIprBX2Yn5U322vDGO4gSlu3cTAu
fsiXC83SWs0CreF4XqpvV6854bJo/MtQavDC7dZOcgAVQRjJAv233dBSkYCZAI2zubWO0XdmLC3U
n+MvZm64TXZbCucM3vO4Xxf5IoVf5HxQ1wTf4OXNnDhFdGvU863SLw9RId+kyQe7bW6UcpIdjNwY
DqZrB6fXx8GRCh08xguqs2c9Mv4faVe2HDeObL+IEeAK8pVbbZIsydrsF4bstrnvO7/+HqjjumiI
LkzL8zATHR2jrAQzE4lczgFLTIocqpi+g2bDXQbsdIaDk9XtaBu9Agan2jNH86rraeHlpnbVT/1+
wF6r4Mj+UAn8f20oz7BEgVaXlBO0eVtRvEq9fKfetC4b/S5+iEYXLn8g4EH8noUY9VLpIUYjXVLc
pGlqo1hst0KOPvZX/vyBKE+whFaflAVMJWVXHRiIMDkArNpmDFWid8UfUoPz8bHAtsqrirGkuSoh
LLde+Yr/vjZdFQAr4QF+hipZYLmXI6XoBLlU0bAkwI1lFCaOWioGjcvcl4J/LsvYvrHPOrHfsNIp
6nATJCVkSOq9XB00EG2GT41w2kgkhov53TQDJJ2pUnszVi0x1CndWKDVBdnMs7rDFedoJ2yHy4fL
2v3hkXtWjwv99UxLZUohd3SIA7CzU7xjJc3UlVwRuqjQu7iIRIxUNmVm8Cgd3AW7fgewmBDkvYqv
XcW+aNVKZBxcZMJDpaZ5DM3m0K/x9szHmzEWwMDL7I9c8K63m3VlHXUQxsqITQGXFnZ0MHfUD79i
0iUGtxfo5zzzqnWlXe4yzpmqdFSBbQpUfPu4K+maOTe92ULFrrKb8Wfe3XWikU6RCO712fZNLg8V
FExANjdp020Wp16l6X9ph2+hZaVKlafBlLOnO2N9KcC0IM1uekV8rKzso9K/bPWbSumyYVKiAY/c
YP9+JQyI13FmsUHtWt1l4z9SuaPhRz7NSgTvz5U1JV3KUipZspd5OKTh7KWaJWgBbqduKzm8/5px
QpoQclidJd0vp2pPdwD2E5eoRIfGeW9CZmpRJik6hDe63+7Sx+qkHCrPsFVHsbOvgRc/X/5OLH6/
866VcpwLd1pbYhqDVfQlVw2uhB9pMx09/32+F1dkWlZohE1DSDdFf6OmL7S4DbXSsTLBg2X7alyJ
4i77slaMIWPjnfJnhlBe+KUjOdbjhMnvzol9EZLJdqzFo1hRsQhgaO+KOoZUUgNcR675FdBNe3Q0
Pet1BHRQ7oe+iCFq+zudhbF/v/KnekmMtCRQLgqioxHQb2a27C+bwmagXenDuaxahGbAFrfxRDGP
8r4Bd42GxL0ViNluV6zk8H6bTXIbsHy2epmdqbSbh+qAukptL3uABmAuZze9mn76QPBaUGxiS3hI
X9aUSXhv9OfD5Dx6aokWROz5HLTDKc5Sn9SlBwSDCvjyoTDjZV57SRrn1YVqqGXGPl1yCHb0lIHm
dkAtf9qnx+m58qaf6T/sdUK0nSQIwkIT5bw7BTdLin1ChK7P2lH3ZdRRkye0gxwM4wlr3n9wwF/H
ypd30jAjSRC/ha/iUN9gzdYbkHsEn4C7A8bAjyU7Z0PiKz3BEieLxAw2O3Sov7BCmQ7kNct+m7p+
/Nhk10oed1GTfLIKHWCuuEDzm8rPd8V+cQI7QaYf+sI3LftrF8yGn/IOylTVRunNbABk5MUeYJLl
+9lnytXfrIfLLiH8eFyAQYsa1zUgXKDc6DEAIxY9i/2/TIWFU34TyGNDGJfU46KN2cxtFrEaNDLV
o/Q8nQZn9gvspommQbbxKFefjYs3zTCOyKpwkHgxX8ufWPMHO0FA+Adw3ZcBLF3/AuS0zyKKLkHM
5se/OzSXrWCG4Fx+sZLPQSIisNm+XM8Ox0WWQG8zHXxwaLtG92ZyGjDJkyMNl7LUXhrTvvzFtpOT
szAulhRpGoxTAGFLeC9nd4XxMquCq2H7qXT+VHwdR1rasZ1knFh0kD7lSLVm1ba+shS12gEO9rJC
gvuOH/6uKGYS2xL3kILt4HZnoG77P61rCByZn/02GlpEIStIR4fRi/cpQJm0f+QdMHJ22aPI5v4Q
8k1dNy0LLOZ8yUPRi0yvrRGP6b25Y1wWEvEYmQVbIIweF1HDetvGz+KY8qu8pFT7JJTLCbG3BGhX
Dl6j+WOGdxbBlTy0uR7mPhpwWzdjbqfmfAOG7u9UJ4KX5raBn+VwEbAdtJTGGuQscuJhgcur88Gm
RigYO9puBupnOVzkK2NMtFoxvhC7ttJjkNjarXpvXWsuwyhN3f4burb1h+BKVlK5KJiaYRD3OT5U
Xd9E2d1ofqun75cdarsdspLB51W61UilihMsXlpP+wnOTYx2F89D5ibPDFIwxPazdduBlaYSBKc/
XF/nQ+VCIdUkUyY1REdX4Sur7YRe6gSFnV+9Me26mugrbhb9Vrpy4bBLlXbqU3xFZcfEgbewgp8Z
31XwxEuFKJET2CZfBKFJQqWMeTWDEWdD8+j1Bw5FDzK0O1D9IVF3SOtEoaDtKQonfP0DHaAyriQI
1nbDFdCHffUmevqXwR34Ew+XDYjZ4Puc4NdHfPsxq2AytxpZpBbCFizsJg+huWtqv8Iey2UxQqW4
iDKmuZJL5M1YrO8MQFHyqj3wQmUvO0quCJP67SF4SS0usHRtCbqkCeIYQSMGNUA2B8wtP/9huKC6
2OUOOiUn/RrPLfyz6iRe4bR703J0Gzixd43HkszcHfciAD/hOXCRSIqGmLTMhtl2DPthyz7dIYfA
AE7sf4ABT9PODvPWw1l9XFriJSKZPcK45E1WacumR4wvl7+syE24AKQ12C3pOwS5xgBXWETtcQYt
VXB/WYrITLlYY9B2SPIIx5ahCN88Dt3oGOE3OaTOZTl/eCmf/YGLMXln6sVs4MhQ+my96B96Mm/l
m+GY+VjqQmqOjRm78BjRZ+b1eyB2ixxFcJ5v02qrbzYZbV1EMc5zdKiNb1a4y7PkMIvU/Omeren+
D3mZ6IJ8O5aVVKVp26SLIHXwZ6/5Jz0CK6p61uzOo0Cm1XxlH5me+nemw2O4zlPWVhPFRw0DUM84
slHYuhQJDlSQLb1xq680Q4ahNxWLBFPgt9JR03aXLWZ7LPLsZG84ISsB7RADV6mGFqzGq+JBDGJT
XBGDwx79qDL8UL8Q0U24/Qr5ZaVvTeKVzHEMq5whg7va3YLp09BTRie4Sg/kE/FDUGkWj/rDeOxP
Iih5kXFyGU0OlsNBL6GroZ7K/F6rwHv4fPk8Rd+LiydVZlZ1zVTLlS958JUmgtoyc+ALN4PCRRKK
/omZhLD0wPCTZl/q4JlKsLNwnLubBCWpSBGEFFGexA8NKiTImp4ln6z4ho79Lr+mXu3qOxDbuyAn
dv/qAPlxwbwrrF7SIU5ZCjtuEapCkU8JzICfFrSMvCw0FqNU66Bj+bJc/AUog5f12Az5BqDlNIui
VGdwkVjvk0DJ2Xx9JUdgCvaHoHKt7j6LRGxa23fyWRJfMJ9bua8TEAC81WE0p0IVO3eyU39VuvNJ
PVxWa/vBvZLG1cylPm7Mme1PmV8BGuQmPr0hh/IAnsA7US9+09ZXopTfX4qk7IBSxO5mpdSPnaEw
1ujlKtMmuyFlZSuF7DR1clDkZhQY4WaA+iVZ4dPKMYvbLCuxW4cWgWvF8VdTnu2ikgBc3DhRNggC
4ntbsRTVlC3QoRmarPEpM9YHE7MCDa+r0+NiPhqDaQ8Z8DnyQuDM7y3/d0Hcic6xPpnAHSdulT4a
1atUP1nt18sG8j4AMhG6qhMDq4+U53bLAkU16nACOnGSHOYWHWtTtIajsiD3exD8XQYXBKXRsLqC
9sQF09g/UaTshiH/BmN5aqxkr/fBXazPbpOhoJxankEGXzPjwA7S8C5v6He9x1Zv2p6K3PycUHln
0XE/Nu111cmvPZ2vQonugp5xVhENqDyL1+oLRmwhTZEcOQ+8xar2hizdxwZGLMP+OgkD3+wjH/nc
F2MWkk+xt8UlbblIYsilYk1MW2UnA3O/+oRxkVsN9AiZh0G+k2hS8A1W/J08S8F/kBYY+tuFsLqd
56AFEQSRiau2Wu+Bizi3q6A6TGXzRJvct/T81PbRFU3CT8U4/Rir6i5PYKpyCsa9sqeeWsYvUthe
92r31WwBCozt5k9GTu8gL7XbkO4SvfqEBv1elcITcJ9/9nP2+N/NUCMWGoWarpkqz/KgB03Sw9+I
m2O9f2i+5fQDdr4WwOUSBd7XIQXiiqvpfqRf56mgtrQVE9Z/n0sk5KaQQTJrwOqWENzZ+64oHHU2
MEUvCD5bzrQWxDkT6fKUaB0UCYob3bxvjK/yfD1ZN1m8tyQRQNBmAFrZFoseK9saazUfl05BpMNA
TZ/vAxKBAvHh8rff0khdCWE/YiWkjEa9g/3i00RYuQUXkqcot0PU+rSGI89Yiukk0a60SDHOHJpR
q+liQGY6fCvjp2A+0eXlslobbQmEvZVenEkoiln3E+bjcNHPXn3Uc/BvpLvuyF77KETcoOO/N+8Z
F30r2Bx5fx/+LpmzkaEtZTkyIXnuc+KoVgOiitCXTXJrkOVQy/0Xgapb1r9WlYt5pjWMeos1agAW
FVfxTd/YjE2idYJDLdnxVVra2Q3mkyJbNPMi+I78+1VutRAJL4JfHC3HNu8PSKycbhLd+Ju3pIXo
ikcQMHn5Lb+pCpug7HBLZuqTmt5pugA9byNNY1/sLIC76buYDJ3cQID6iV0asp24wUN60PzsmAiQ
ajZg9H6XxS6wlb/NbV3BPBbiIgv+WQXmj0pZWltXphszaAy7A1cVuItvJszZ26Shn2ttceU+/tJN
+imR+59Tk37TW3mnTkCAifq9ZtTPUad5bdnfjkqoCZKg7fBwPhouBilDWgOCBUfTky5F60t1FVDb
qRnoFVJyq8r9j440oufAtl2dhXIxqaOtGkwWhOK54I1j7hsjdtYURfDdRWK4MFQAbYmUJcQsPWaP
QCPTv6bds8A5tw/Qwu2qq6qq8KReRtqbRU8QDdh4YnDEVsY+eINNtFDoyV5nt79lvGnlc+UKJG+m
QtYvyXy3L1DAbKfmsDQ2Chzvwa6LlvN0l9wwprZxL2Q92A5DZ3ncY0eTaoBqgyv2LeIqqT3/YKie
kyM7pdseQmfYJUcqRNfceNExhzqL5Zy3VOdampW3Ax6wz8O4zNiLjvisyipcc3zfV/9dGue+Yxb0
YzVDGjkOh/xoHNisqXb6H5Z+t63zrBfneUk/0mRgxxlcA6wN/Gzys36Tj3br1iggS4Bct8fTLNyk
2A62Z7Gc72UArDYalg+0nvoiX7FY2JyWe/LdwtZjtcMQj7UXGKrARXTOD+k051MyzhB5jA6DO1y9
dbY+mQeGKxrYnRN5bD4PM2aC4LZlsUh6dZUwUF3jreG2isVDYsZWm1PiFsZ9juYqwNmdSnfHdBH4
4ragc4LN3dDFZJaWFSM/NbUCAAiS3SmfzPlHHRfe5bMUCOLRmJZUaSZjQX6ad7M9VM8DxTr1sUpE
EXqjEmopq0SYB+wBVVA75EALRhGZOPMrggvm8wbH/CTtGofspYNoYEekGefmZqAmtTRAYFWXdqqD
qQjYWb2iOWMmmvvYGEmFcrJiqmABNw3KV8jHNqJZrcAuiKmDTj3Cbr/UOS0Nj0aTO4kpnRazusbz
9y5rqm+Xv+CW/61l83qWcq4FOmTL1iMtn7J593d/nwtghtJErRXg78/1qcPm0iyEINsKXGsNuMAV
NQ3gYZixWwYKDGoNiG6aX43W8nBZk02LWH0lPlLlkSSlqCe6C+28LA5dKyhf2n66RmPn5bKozQxx
rRP7LatIUWNC4t9Tyw7x/iE+xrscKygovwunlLe1Av8neGkVnfAMFHMwGhlRJOImSXEjR5HXL2DP
nkB3kYjIfDavTk3+JYtfowcFRtMBYo+gKVM1tiFF90tguHHbOqNuHGmGRoo0up007WYVLSp5OFWT
KXi6b1vL+TdwWcOgT1GlhSEGalrJG8vem9R5n9StINd7q/XzhRpsz6NqiGqbjHWR378gHhBS1wwW
dH01PQ2YP/Mj9pYMgLsCeRzt4si1PH3HujjyUXbGz8gdDsCBcC0U7cNPoindTS9f/RrOnqLFpN2i
4eTz8EXRP4Mz3b5ssSIB3PO3TWQEzBwCyv5+lvZpJ3jHbOwEIkauNGCX+sojZkyy4ekBAcZ1sDMc
HS8nbOg5FjZ8bjCo0Tudk38qHO3+7/TibtIYF+hY6Ozg+s4Gt4XdExHo5KZFnjXjmyplOaCe2cJS
Bg1BHzdNKL0GpmhgaNPPV1I4u89TVP/0AYokKPuOWGsc0tY2y0+R1fydKajcjWINFvCrC0iakler
uJHSp8ufZGOF6DdT4Cf1CyIVEkXFAzjTHYZYMp8BQbIJV+W2w2rUeGADvArY90Lhwp7oFLm7Zkrq
MelDiFYVUwPWmuYZQ/uEXbQTlscjV6Ao+yYXYgjPkTfVoawkKU5S2f2LDL3sLS8+GL5yEgWIbSNE
yQP0AEBo4eEX5yrozIWF5iiLfH2u7awYPL0UPe83w4RKWEC0wEXDp3F12LXxgvzYXVC5CdPGWTJR
SX5Tk5UIzvxCJc1MqURxuaywf1XKjhpPtjWJRtREYri8JjVbM+3x/ATmR2aHCkhvmi8UDIaXTeCt
3fnOBFbacAYnx0UXGwHEECt39LGVbKuwTkNoYPO1wNRzUt0YarufU2AmRUgWDQPLZk2hubFGvuZT
WOxVFRt1veaYrXRIx+Taki1v6kxvmop9gRU1JSAPAZg9rNj6nKHg7KUovBhD4GEe7g7EtA+mKYJh
3Dw71MeRzeqUqjzG9UgsozY77DMXhnHCPnNQ64AlMgRnt/XM01ZSuNCNR2WTLTOkpMZLOV2rxYMS
+oBu8cjU2prlX/5Sm5Z9lsZXP/pEG8eqZjvakrZbVOUkRyKYA8Gx8RPO6lTJyRJCRBn/1EvPlG/S
QRBbN+PbSgveeWY06pKp0EF59EU2PCUkHsXtWkyCO2I7wV0J4tynqfsxLDLooitOd2WdEhfwZgqW
hbI92YvGFoTSOC/KVQIkZLZA3wC+9qGOf6T9AxiKSOmN0nUQ33XRtRR/oCy/Mj++yTUWKs2pkelY
xbvL5M/L0jhGtLPCJ6PaXza9rQbAWhL7qKvUSJKNqhgTfDQpVvzQNE+ahLUBUCXtSqs81bkm+njs
41wKSsxQVwLlTMnViCIoZVfhvr8rd9i7tievwVgjEloxQ8KmVapABdYUlE0sfsqFypGRo62N0lSK
VgNBe6Xema5mhw9YhMa4LJIaDFmKWEw2Pfoslc/LrFnLMVkDLaUsvJHk/Ii2ouBxvOnRKxFcUqb0
ujmVEp6uoEa+yTTlGJL6IHWawBQ3xoSQMa3kcG69zJPZzewW6VwguRdevwsOU+X0bmCbwNIgMuhz
LtskC67vTeTXJ+NzNIzj1uNY45NJw2ib4c9QAp+F+lwEnxNyIs1hEAncflyudOR8HD0LXRlMpBb0
c3Gg/nIKrkbftPsDltWElbyN2fjfT5RzAcw91UrMjKP1zKMCEJgUG6rJp+K5BSp/jRx0ugY4ijD/
FBkM5+o61ZaJVm8GQ910ehg73U7L/w7D/Lty3GMuMEm/6BL7eGl2mNAT0WfRGqXApd+mSFYhpM7H
oWwiiFDL1lHr1IlQWGnkl1kE57EZHFdmwWUBUawFQynjxJY5mm05J8eoMq7zRAfn2BDbDW0ELfvt
T2SYFptu0JHm/h4cJ4PmMvgW0WxuUDAsXzX1qYn++xw/+0JnIdxrOFcXFaECLdjGHT3dL9zpFF4P
Tn3IvOKHqGy9fYRnYdwRojGm1XkMjWij/gy0wesDcP7K8l7X6G1U9S+XQ8dbG/d97Ph/eUh+fz/B
ZakDtCWhXAHQzPw+92oQ4ihfiKOhpy451KmvgAP0dXYxhbXXRWNY25HrLJ2LyaraA8GqhfQR89na
qZMnWwIiz3IfLs9k+KyQWXCdbrvCWSAXnAE5pqZVi8Clm9/UFiQKylVrHgnanpfPdfs+O8vhUi5F
y5FnZ1BsJtdtejt3d5f/vkgPLgAncleaAzOTtgzsKH1QjYdE/ZK3uXtZzmUHQy+FMw/DnCelQcco
b+pPA+32xThedWEpqDgJzZCLtRLK8pI5Q5+wrp40afInFY2ibvbMYD4mUui3Q4Cr024Tb0j2bTd/
ioJsVxrJqShuqt7vLeuhksr7XMWoPY1C7/IxbB73KoPm4oyW9qncJMhpk/SrbFA7m74SLcRTVERo
v3neK0FcrCFKKNVjivSSYMAp8FMMXgb+ZV1EIrgIU6ZVEaQUuXIT3aDv4pTtBNaV58tCtntI1ASV
NKgJdcrPztUGbcqFRmi4OcWBPLFabOTOt4NDfNWLP6dg0rkscVuts0DOIwKClK4LQt2tinxvjEhV
y8jTSv0vAwhnCWEG/vWygqGSqdvnXeaVpU/6yW7nWnDviGIjZwrBYlAtVBBCTOyqkfSUVJKj48Ip
D9PwMJnAOxUI3M5cNaIqBvtqBg88EwatphkTgmN0AENyd4XMFU3+GHx/17Orox8iApNgh/Xu8lkJ
5LyehC0dVTwY3bQDLDTGqPZJdleb30cRhxQ7q0uCuK9mqb0UAAcYZxkp9xib8K0UPZ6p/KRkpVfl
+mtqxYKQtrGKg7RhpRz3/eQ+mTPNQNb6NDuqT007623GNWeAa071GtWP/bunyz6wXa1dyeR82yBY
kI3+zZSJ8zbtNHtYKzmG151t2NWr5hMgLuxHgHUI/GK7Z3AWzQ/f9wkZacDUbT35pY+derKBGhe5
1GNTIlPMRvL84dG6FTWPN6/alWAuh2gnAOUoTOeFfK66KyqirNjuGK8EcDnDSBerKJmVhsv1UA12
a9zI1DfpaAOmGqhTd2g2Y7L2I2O1mkrffFEh/KPOrDW6aKz6Xasm4Psn+k9j1qKPtllcWAnhgiYF
9FPZsidOdhXsGD4Ythgd/Rrbac50LQlfVJvX6Eoci+Grh0iDRj8ZDYiDugd9iY9mgzVuyzgqWijo
Cf7B/c7nx8WW1FzQVFUgS9q32Bm18GDMsBCS7opTeUDT/6tyEuGHvvUZ34eZs0wuzOQmboZWwuMq
OpCjdixuGZ6/iqNF48QN3AAFlOSezYUpNiMUCG9DJ/djVzSk+geLPf8OLvSEXZLNWYEu13xUkMin
8H82ytRciy7dP3j9WRIXcBZ07GiV4pR1e/GDI9BWHMNZbOkekLCe6bNt524ngiXZvOrPZsSD5YyG
3k6xBdfAGrmtLld1sDhhLnQO5tcXviaPkWPJbNqBOcfosMnRdhd7k13sWQJTXYtWfDddg62KYO2F
mJTfkuqttAHnJaJYGrzoVeT0LfoB3/Px++UbQt3MKnQKSQS9BJ1P6ImMxqdiSpqLqJnYVdKiJ47V
IkfDRqBf5eGrQoPnQF32RB8cpbLuE9XwtGE+dC0WxJpuiW3MVTbgGKY7khZftHF61uLupevyg0GC
W8MCZeIIjmAaTi4djUMvhV5tEgADR+Fop4lpx2lx0Ca6t/Jgn4RjYDeT6tZdfqIRao7AWXgsJsUP
OqxYXFZ+YykYVzKQ5HVqER3HzF0VxTQpFFS26IUE1k+QX/ldaOxn2h8WJbBRHnTaMfmRTMad1maP
RS/5aay8BvXig9TsVFTxdUzbZ6PvPDAkeXVE7uVaPy5WKiohblre6ndyN04ZgFgqxsIr7lIGYp74
Vm4Xz+kBLrwL7qdRcA1s+tNKHPdYNZTFaJsExyIHmRNOX7KG2l22u3z4m7neSgh31TRGk8TSACE6
/STnTldRt06uq2U6VLMg9drMCFaiuGumkwhJlCFG70Z6Uui3Ivjve5Owo5UTcXeLumhGK1t4ayQj
jLy5l+PMWawflw9su5GyksLdJpoRZUtCwBySXTWH+m7Y9z5DOQGu214Ux7c9w8Ags0IMbK1RzgSk
KhykrMKRRWW+H1PVTmPrC3bDnKah1yEJgVEzerX+c2jYQEt70ofGjmvzW0nD2TZ0w5MT5EGk9wxD
9jDZ6uRV4RjmJFj63T6T1e/krEhbSKBONX7nWyurPq5aWZhfdS9/gU2/WAnj7CjM4yEFzRGql/mt
gRJEdi+rgpC0aaorEZwlWTHWwxYKEYr1OZ9msJCYAiW2a/UrEZwZJXjSJXkIEZNfLg7xMl/yiAro
XobYRBNPlI9vvrVW8rjkQ5fyGjrB0VO9dTDXZoRPevcS6LeoPNvmqHwkeK3EcRlIllXoHEUQ16Hd
KJv2NNkAmRAIEXwmnuvKKsaglw0IoYOt0y/TB9ANEFHOWvA3Ux11poq+lA5CtdIx5P5ap+FHoiKw
NqlJVEPBDOzvybfeRGFVYQfHHcLcN5fWN6pFYM3bDnMWwd1bMDUsezeIWHGWp/YEsl2M7vhVqX2o
vLrShQtXoWFZ4cx00eTRk+LUzQdRksk87132txLBTGL1VjHKdlmMEbrMVD7VmvSzqwFQGpU3A5r0
l+PM9ltlJYsLNCTPCClrFukPihM5ZHojpe9dzZ8Pga3YCG1fPhbcUKHDBBJBNsj7zVSYAbjvUGkM
sKdC2/thMHZgGfnnsm7bx/hLDI++VGR0HPUA+Way3IZDib7ktQXclV402LddcDTOgjjzzuqs0YGy
jjiALg1ov3wjcQ2X4bBiV8Sdn+u9CJ18OyicJXLWnudDLs8EWUApJ46ptrvEoKL7TnR8nKGDDRgb
5BW0wgr5Lr2x/MhnwOTGA4PmBdTAXrGL6w+ZBsWMp2VhTN6inGks5jAlTYAKcahWDliWxqa0dcu7
bBibseJc6eY5TPoMODVSgEp3NuESbyevHpurTlsEZRSRGHbAKzfG2l1TxuDmdEnnF829Otl9+vJ3
mnAXbENGTZ8IjqtPk4OqFgelpK/pJLroNk1hldVymnQqtj+6DI8CecSK+YJunZ54kTnYZj/uP6DR
ShSnURpNQ2cyUVZVO4PxEJCrdrKcvxPC5QlJjYPDGw+pnA6SvNJbGmxJlqLQurXTtX7ycbZsGj0i
UIyPYwUPuvrcz69GqHs9/aQO/zTyIap1J0r+O9Pbb+9Mfva+KquMFixdCMZP9WLnFrO7vzo9iwt3
6NsqnZbiE42ktGPqG4vqFJ3AeTYjnIkwgBcBNOL3GzWqliNpMHxbdLWPUPRzkYvHj+jxSwQ/yocB
1SkxEtzkeSSDbkqyMxRa5Wj4kEWfxXDHVeOhP2BMVnMDQr2kSnd1PL2Wkn53WRvmGO+SBhObRRaA
P1Bf4BwnaOYSxA4QAyQWFEs+R1rsjEZqN9FPzNsLTGA7s19J4zyoTWOsGRRIG1qvOSSjDTA+x+p8
A1NaMtDFIhFw42YsXcnjfKltJBKUPZPXBG4n5zsDpPFKmHmXD3E70P06xLde8Spkp4WlW2BAQKI6
3aBS0Ma9o1ivExFxJgvUeXsTr+SEdQnMLwWpCcluyujJxHJ4IVrVEOnC5QitVZt91kEXVf4xLf9k
lDpZ9aOqZ/fymW337s7fhodHy+RxMqsI36aY/OKg+xjjcPPyysLc2ey2vS2eFBQdHwseq+Pr2xmf
voBqtfwlSN2p+q4oAksQasV+w0pGWddyPrESSJ+DH6jyw7vqpBpu9pReMdSXYocqw+WDFH0w7pZt
87HU2glGMan5Xdo9Av9FRjEME5CN8ZHtKEs22SKAgf/llEt1qR702UBMMqUnAjgsipZulg6HD2i0
EsNpNLRLl5uSDneKHrU6tAMzdTQaYXjh8bIg9nvfBT8LcQ9wF4Ti1v79Y039LE1mhNvCIrdEegri
xzARbQJs3kgrGZzRKQbKlHoCGUkHCMBbpRQc1naBaSWA+yiRqhSSWUDA+1npD84srIRxn4ZOshVZ
bLklix7rnNpVhHR+rAQmve1FKzHcrZRGaiZXKTwVL2UU2OPAnUvJrUb6mkzAVR3DzyE1jgFJ7ooq
uK7i5hhOlk2q4EMGfzYQ7r5KJnPQaQp1VWvyzKrbL6l1Z+Wi4sC2HaKGCcwtTbf4uK6aUxybPVw4
ju9KtJ+r2Fakl4/Y+lkGF9dpN9aZtOBdFgbEX/Ir4G7aRpoJovpmOmGdpXAeFVmkDgKKF2aTmnYb
DUdLrj0jteyoNR3Q1gkMRXRwnHNRvGdlRCXYCf02YemvjNDr+UgitlKJ869qatBvCXFwQfSSS6hl
K8gkRPD0f/Di88FxjkUKwJkFGg6OIbmzrnZxyg8Y4AQYh4hWjv2p91HvLIpzLirJQV2rOLSafpaU
H71+0ym6I+vPlw1OqBLnPIVlmgqoZdlAFeP7jgA4HFwB89iLPPMjU7Wrb8TlebEeycvEig5TeadH
V0n/2re7y+oILJuf98/UDNh1zAx00nmkzu2s+p7gFRM+tqJ5t+00+awOj3KZgbmrBmspMOL17nMY
BX7dTjtJr7yqyt20L25NFCrz5cdkDG7WxG4m3AnYvrV+2Qi/pTn16mJI7NtpY+Amc7HPLdGE4h+C
/FkGFyuyRG+WlMn4vTNCfCfbi1sjm4eqg3wKUVZjSAqcjShTqNGA9djY24MseHuYblv4GegSFDcF
8vgH7o6VPP5JXUvot1Wsi6F2d3INauDJnwvRNu1WAFwL4V6JatDNI2EzhCG5S/PTKH1tRG3QTT9e
y+BuDn3KtHCMochHEoyt4LQWxhlFIQ2qRTS4Wa69hOO3NGhsULI5WSzqMm3581oQd3VMSTWVaYOT
QyHbLsGLji22ovhJjDvhBtYbfTIfcdeyuCtEy8tZD1KcYIeNOQlYWXaMJ2I31X5r5V/MFJk06esR
e6igFNCBtm22D3qXR/bUyd+tpd2NdffSJPXBJJIzy6BUmLt9ENNTGBQFEEHKL/1EjoXeP5aDdq1Z
o1uU9F6bOkC7tAsIjpedRqvrITEeRvy/49na13XnlSYBXjow0ozxMe6A4zNrR4ohdtWYTmM17Ubj
v3OCW0CR+OWDFnfLARA2LdFVR1eK4KZOb5bucRA1KIX2yr786gnWA212XgiL1Gx58N+Oa0f+x+VB
kQNyl5yK97LVsmsB1w8Id7+lmABXoo88/NfnxsWuKWqDOopwbijP6QMrz5Widz/7oX+20XdrFXGh
LrmaQ0SefJat1g6A0sOQ+4HVkBWPVpUJakGXDw5PsN+/UluWRTyxhOfvKo7nUwNx3+8iRiVeyMQM
4e9G09ciuHCl13lZ0wAiZgwQJXHhpCn240Wf/3KsUgkXq1Q0G8jI0hs9B711+D3PCgylDPaYvEyT
IN3dvJYxZYX+GgWOrKFz7lMW0dLRGckHowEoY0d1w+PbTDVDikaC/T+Ai7FTem97Z5GcE5lGRBqi
/qEURDGW+6HZ+7WSnEMpkYWKt8Uk5qzeXU3ievfmcv5KBo9+NROziasEMuaMfG77urLzxpzs/yPt
upbjBnbsF7GKObySHJKTpFGyJb+wLNlmzplfv6flux6qTbP3ap9VJQy60QCIcE6Uzs9Sfmd0oIPv
dBc0AWanlEe5yPZ+EGKdFJwHgQEyi+/j5JulqDhl3R6BwfScRPKdYmQHTeyOYaOekwQFpQxICf7r
2IYVBgk0p2hbk+cjM8sjRmdv3Qj/XBINzoAxtZobanyTD8WNxtm1gskF1kD/3zIApQ3YdVidoshA
1/z4YlOxxGCEFGLWI9YPqo62YRnvMclsJs30jUtYiOh/+6CP4igriCN+mqs4kuxpPhfpJQKwbRiw
QN4ZQuh+QTkC4l2YoROfPgjJY19EYCZ/2f44+Ttr+qAIvftfdVMWBFIg2VwWHfweTFZGvQ+EGlid
qbUt6u8vg4+iKKcaGkrI8TNEdcVNhAkrFsMEOfOPvuDj/6c8qjGJihrLOK4Y2FaEw5LMAfMea5GD
pQblUuu8kqqoghpy5GnFJVAYsysr3f2PehCzWGQhuYZ2dKNDj/lWPsg7wSObFNmpAu+XCD5O4IMx
5sdZNkDlVsgwyz6vYMx69yTJ3oCiKVfeJ9rj9v2z7ocKD8Ns1EFCnmiMmj1Ii93BCf8voAwsdShX
UBv1VJUdLojHSn/zJbvHSWLUP9g3p+mNTDSLXxuPVetZtwodAyaaSAirKePTy2YIoiqTbA0gID2q
FTVjUHZdq6sAyuykoE6ARpdLNjaHBsxkDUBoD4Sfka4wVqPWvc5VEGV+al7mTY6MzlZCuwAMVoJR
oJrxhctShrI49A2zKIkhw2juuMwwI+ObGhemjJbRts2tjBuRx3TVhjK6WK6jtOQhaTpgWMHSvPm1
N/Nj/lV+JO4h3sWqNbIaKysVg49SKRNE7VmNSyMhpj7tJLtwBSxQnqI9tiHAnsKzNilZxkdFo1xL
jZAzgGnsz+7Y3BfpM+MU15/un1Ok25RZlElt3ML4CM4DZ4YgeCtfKzfxUqf/Ku6nNwxb2tUtoLnj
n0wCToZ2dI1b19HNFgHUYauNbMVzfx6U7n5bQZYIKjQNdZBX4kBsXj7NyrHsGPa+ZhCA7hV01OkJ
L4xOfbPkqg6YeCyAo4Q0YEsttQGkkn/9PZfqByaLpnclG/ogjtLHGEK1l+JSsvOpsjJ8nMszV4NL
vd+XUv0YTCkLbnfFaXwQSLm/oAIqrZpBv6KTzKYZgGWZWSIy2O17Yp4juchFbKz0GvwUIxTD5h1w
+qIdP5jAEXqncm5emcTYK37qg1qUL8zkIBqVEuJIyOJT03CCg4/CH4kijUMIZyNnOLJiCUsq5R0H
pRrGXiG3BxwcuPoMXMTAvZ9Z4LcsOZRvzHzJL2QRl8aLvNliMqkdui8a8AinQX/cvjiWfVAOUe8H
SQHgIaKXeBImgp/2M5lft2WsrILpH26LcoN9pI9iMBeIwZW+75PkTZGMndySlRfNzANQV7WSN/jq
c8RjTmVbOOMs6ZrtNJTY8etwZ524r9XOzIYHJdmhkMZ4AYyDpGehhnoMucjAQeZRtB+T7oS6pweu
GkYSsPIt/+EsDcqDiCPXhKGPs9TPBCJQMKND5mJfEjGzAhwmq7PEUovyH/gqkNuSg1pydhSLU1Oe
25iRQK3EsKV1GJTrAOwSP44DNIr3gZcA+XZwyI4Ra72E/BvqK+SDGMploPilSAHRJGy9Xv6mxCxL
W0tpPkig3EMhSEkTClAk6IpdZShuZqjuOIL8U8FXVfEKa7+fwcdoJjkwXLLeK5LcrvvWqcbQVqL/
ntXio6VQXiQZUl2SQ1i+4ps991xHTIVZb4tyHmpYTlFLso8J7UDOxA3ayTl8KAs7QAEetaXS7WMb
nNXR1+1HzQo3BuVR5rQX5cbAURM+XZL3vBe0QKhZwPGzMPm3LQeULh9jG1paRZcTFyI1+7b8Gge/
trXZPkaNrptGIXjTioI86akBvohkJUZo5pxhgwXV2Ra1nX9odP3Uz7NAUAOIGoCVWeOWBu0JX5im
XLt6w+jgbr9rpFcfj61SAqmPiazeCYCVRVbHQi9zWECmK7AtSzvX6FKqr+nomYVEJ9DzcuA4HZ3W
EZzufvakG6BmnoSDbiK9d3WgxrO4BVi2QXkVgE1loDSDbaTzJdJPdcU4xHXbUERNUpGh8vT0ay1h
S0EI8cFSyiexua277356rsqHbbNY9/J/pNAFrb5TWyNtIUUJRUcH9lc3V3fBMDM8/T+e7VUOlW3L
QD4qkxFyhAfVjTwJZLS91RUmwfMLbBaMFUsrKlTq/CAIgw9pfbvngOQsZBg8S1Vr++z+EZGvSlF2
3sSxISgixNQ2wSoknOniRduRzZnMUV7+e5RCYu5XcVS4lEqur40uRqadPfTy81QzbIE47b/j5PX/
UxZdzglfpCW+WbvkUKFHlEmY5fV/ikDrSIFhHjEniMn5bAkkT2Dx6dB1la5XJRR6xyq0sp1wrL3g
0Qf6/WRytsAoeq8g+X08QCouBkOh+W1BDnAnOUgHHJDWWPpLb853hBF58vTGHAAl/d9vtHyUS0XL
gkcjcU5wsKXxGoWa5Yv38cSaTWTZPBUYp0iPZ3WGcim4g7k3Y3KLlnGA6y7vj4HQTRB9ROoi9BAh
aZ4qfq2Sx+0HxVCB7kpoeh2WKbmfWn7TZsCXB+grM2SwdKBcQxuEWRYPpDCj3vg5loxft3VYj7PX
M6J8Qq9q/3HbRu/yc28BbrkB6sDE4xsOqLfbwv7hgXQNMMogdJDfEXkWLwj9eWSRI6okBCSCFDFG
U3xpAfEz78AQuRfvGfLWtfsjj646SRpn1JyG02t2xlt5IbyzYL4Ds6M12IEV70RbPOYgrmC5PpZc
KnzkhVQYegO5QVLdDyF3x9WJ1Xfp927Kv0V1wdp2Yh0sTSpuyDW+HwknWbXr7eY7ElxHfsm99DtZ
iJy+FgyrWc+YrudKWU00dFMQJrjHskVGq4V2qpZmLPRWkAbAsvCi4qLpX7Yvc/21XWWSl7KwnbgR
0jEJIDMLB6tSBHOMQO8nPW1LWU9jrlLIr1hI4UspC/iMaFa+tNJ3jGk7whBbXcKKxusP+yqICiYJ
h/FetYGgkcdXCJccwZW439ZlPUBeRVDxQ+HnQgNsOr56ysSEm+04wZLBq5DtUQKVdCao1Xp8vMqj
4gZ2DwpNI0Y43yq34QtqvIDxUXaS8k46Ox1ZfbR/ZGlXgVQM4VMhmkMeAkFahynPBiUGYHWbZM4T
HHaM02RJ+2sKM/bDQGwhLT3ph2w3e8GJkHKBzgFwuqyRGIZ50GOY4qQ0US7g7nr+lHIFxsMCe9s6
GD6KHrPEYGUsIpmGAbaCyamRPQp7Vd03/CWqQobjZ1giDc/lT6IUqjJkoaNhZWrraI2ym8vZNoZs
p5aB22tYzdzWbwVtiaQxf6xDohxGI/QtYAEhFJiYl9LhbqSb7Bz6yKHim5xkT5YUm/J9z8psmIZC
+ZBgBsa0GkMwITqEWeId6Hsserjkm19lfHcx3KJE+RFfAYSwpMBQAvFOTC6lXmI053H7KFmmQjmS
oqzTegL0oF1Wd51/krrQFFUXE4uhxMKRYtk95UO4KQpRx4Moo37WQY0xpQxdWOdF+YxYrHVwFeBy
9Pnc1m7KPxnBz+3jYsQQGnErqIZIzEmWI4ihObWDPTZOqj90cm1vC2JZGo1SwRvgnW3IJxBxgKL1
2wFiRm8vYWwhdLelMU5OFj+GxqmsxrZWICwLH7hAMPnMimKBoZLIMACZSi3kEvNmIQnzZHJf3AFW
+ba6IVMMo4cvkYcGlX8s87dW/A3E1vsHDottnP3/zN/eh2oXWcCoi2Ubh/gRoYDOELDnwLWrW03j
W2rCwhtn+EZ6tb/mZbXOOxyr1GLmKNgXyascYeDoxo9PibDbvsN/1KD+OEWZchcdTKYlKKI43vLE
eQT8AXAzbun0R+1JyszKLva+l5vNXj5qoE72tuWzbIjyJL0vBoHiQzw/PQbxTR8dYhYU5MoM7ge/
Tw9yiXFkII1DsdfQvdK/H6qbsPDk4iXWvpX9T7HZ+5kD4gSG4RK/8VdxAAC+sqICmwYMQh9fRyoV
Yp1HkoiZEcVJbyN3cmKsEnzqABdiqPvrex4jnjXEhO2hDV/E7jCOjHe+XndYyKAuqaskqZjRMcdX
k37IT9MufiOEub5XfjGeSOV6OhqPYCpnnOD6xQFvDlgK2AgX6JVIZdLrsfQF8b1WDghBy7/4HgGO
DxyOMbC0QooOI1nIIm5o8cILSf2Pjr9Tx9wpoSdI5a3oLLhg+rPUW9HBrLwtshrd5PT+NpSrlpSh
NCDPBBYPTlcJAHCZO4DBNPMWu13Bpeh/fOK5LbSkrEWtA4wlCJBVjN9ETAmU5ZeC1ZhlXhtlLsrM
NUafKSLK58oz8dPzvXQAIaTFHz/VGlvoQ2UHfpnMdVPB+kdsEXCumj1vnxe59a27oZKDXBniCZ+1
KAtUhWVI/lkHXdK2iPWYfdWBrkrVKVLWqcCd1OBoJrwBoR2ckxPnit5wZC09MIyNLlElvjY0vg9h
M2grsxgRdSzAIZ5ZejViD0N1tpUj9rRxfiqVIoxaIwsaOT9NvdV1bIO40Xg7saYb/uGg/jwhlcoR
hkziuFmEo+CB2BpaxR1mYcbAjEkPpTZbl9uru3gfW9qFSe3NOlDKbwR5EMRcigMlvaL+NjpMilWj
5mG1O8LuPXnqTeOlz/i4ZqVf698zC8OhHMeYD32TEsMRXQHl4NgB9bz8I7x9CzCnCuCwJ2UPcKrk
6/aVrkbshVTKhWR1GXNI+uBCyh9YFrIa7iAwS+uMd6dSLqQry64LAMNmD+E51joz6FkVMpYalOfo
JnHoGk0W7Y47ga8u438F+t32SbGUoJyHESbBgEVqKJEcuPguUvaf+f8G5kMVTZQUeoptEnPeb/tJ
tKsIOCnKrc5qrq0AopOgeJVAPV8tncWai2cR9Ca6RZDBVEvwkp/BHTJ9Szrk2J5tjuOuJeD2jArB
P9ziVTb1pqWk80M1hOzR8d0E1ZXQKY+dg0b2OXBYRk1u+y8/BVQ/BRttqqDT+5jaEAdiWsPeOq4+
92Hs1aJcm4qCqOXvBABXlgxsoFXzuwqkh3vCKPRjYYTH8oO9kDwnmdONLLYWlgyq6NyPgtSq4ECw
o/Y+HyIzl17C/jM2vtCDspBRmMHWFUNGOzmTf1+ojNH11Te0+P+UFZRgEs/kCv8/FoQbQ2lPc1Qw
LI11TJQHn6O0V/oeVyFOnaWH9T4jZaCWRfa5NoQv8gtVyO9YZJhp17fA9ISc/g1fWpj8qJ5qYND9
8m9VZ/K4U9GarDH81eC0EEn5arlp+CSRIVItvyT6rkadRuIf1cYNgJH9CWe0EEV5bCNp/ABfmSIq
eJdwvo1lRthZzSQW/5/y1yDSLUsezMq2qg8mulRmoKWOkr1Ntexua7L+SbwQRfntXIm7Ftuh8HrP
2oP+ixD29l6tmOKlsPBFrAM3AGPeB+Ul+MpdWuYXHcNQDHpqx9ejUZoiyJcelDfFydCYzyzARknW
bAm7BOsa4mdqhqICv6egQirSa3aJTDCZO2TswfQtVmczwERv8LJ9rOuzlAsh9A1W1cBzCGO27Nb7
zs1cwdVNH9lZzPAZ6w/6qg11f9U4zWCOVZF0DpdRzswhOc3Mz/v1DttVHTptx8yc2qo11Jnc2VEc
wcus3OtxRWQkxGBWoNbj4UIe5c2FIOfLsoK87tDtIozJ62BEILTsmf0ZWA4E/oUwyq1LNVdqIZaX
gSUXX5IqscMsftUSkCGUo82wC/LD/469hiRiyU7S1XdaiIVf5KamN6RaI3Yx7QjlQ5db8wGjtU7u
Tp/Ya4BiV2GUR8yVMq+aAcKK4WXsnqb+v2e+JSd3FUD5wVjs4qIlxtfLEYBmAJHBX+BQGN523Rte
pVBvKQ2UKuhHqBEDO0xqHtQy3an+Y8Ui2f2H1V0FUW8pqsoy5meoo597u9+njm8Dnmr/e0Ro5Mxt
WyD/bcMU6I6a3wBJqU6glhhg0VbQdlOfmqA2c0FQZk3Gi+gfYm23LZNcyJZM6l3xahyKSg6ZNUAJ
pL0GoN3wR1XcFmySn/Vk5s9h0h22RudrWSKiyudpspIbeYdGkM1jDe9JNQF5cEjdjFFdWPeFV5FU
/lRwlaEbFUQK3KFujsF4bKWH7QNkaUXlT2IUGSWfQkQ+qg+qpD2rUcm4o3+ExKsaRM2Fj+jTNtbi
HjJaG2QiCIij13rCXQdW2NaKHnxrut9WinVulJ+ouyxqOVR27bI5G+I+FV1mE+0fAfGqFOUqqpQv
9GaCUlHxq5/Q8vSC1K38sw8eiaFxu+KLwaqXsR4Y5TcyrVVboYRI2W33/7swyZ5YX3cbEuhABJS+
ASdOmd3YDV0IBg5SMSYUWpWLvCkFiBQZUuMDs2BY+XopZCGPskEFGMIAUIG8oWzMXJYs6PisFcqX
UYzsSFUPeqtY4oxvLU13CyWy87Kw+rq54UPR4mvYUed72xa06qIXP4kyWWkATsYM7B9bB9he5Hde
pia2nvZWonKM9G09Y5VUwdBkGWVyuqqnlnUNQEmon54GLAdiuQfFcrDHv7SHBCsWsgkKsXsyIpif
8V3DKr+tvpWFdCpZiCQ5KUZUa2y5vJm6x6g/pDzrgonB/OWlFzIog9KEBotFBWSQKoRkYw8GwDPg
RuPc2lUu3fFT2yMLeZRBjSEmY4sW8ipZOErAPuin4qmNBYZerKOjjCTIyymRwDdg91lhqkh8JHAJ
aS/blrhekF8oQzmzodKbEbBqpML8G/wsOKRHsnCG6uSOIYulEeXU+GYoA5mYIlhEg/vIizGkqp78
k+8Nz+MOXQ0MxrIua715s1CQcmsxIMOFOoBbI+scGkbos12wCwt7PBT72qytxOYuujU64j1rn4+l
LpUfgZBDBwAKLjDqn6L6CZAHZjP8ZJwp+fkbxk+TA/JDHrZ1CiEt7k+2cvRqRzLehJ1Z9aJjCVj6
VTm5BUo9FigF62Q1KjuKQVyT1yRlaW3NDPflXv9OKI5Lrzr1h+65OhEjqr6KTBT9f4SQPz5No7xK
IWtdVMeQTEZDBZsMp0s39a7ZY0aDmSatxsWrAdEEPmqkN3Hmw2pFN/AUT98PjnFgx8XVXHMhhvIq
ZaDmhP8brT79Oz/dTY1hxsOdP90EzMR99atqIYoY7iJjysM4wSAcRP2eTW+s+SjuDRd24rIaEYw3
oFHuJWnqSShaiMrD+0S5Mcq3npVjrn9tL9Sh3EpT9z3XoXphC7flScaofeX6YHHQzezyTvBhbz+5
99r51pOjPErZNrxakUQJiR/ijXTsMHLfnaNz7QkH7im4zLtozzu9O3jYTt4NLERq1plSfkVSZ2OM
Qzz5gt+37U3s3+QSI2tgvTCalqf2gYPaEt8luu2JICtNtyoKMgHcZcqu5zMiOL2vXkei1AREGknh
NYd8SeZHySWL1vEhtcb/Z9DTKf/Rz3yTKhwshqS6yjG0eyx1T6Btig8s9kHGZelUctJ1klEDQwil
GeMCFNtEAucv6zN1/bZkiVdRJDFEAGJ9fNBRoMRqUaHAWlQ/ysiJ0XzRz00gWkKLzSonmHJTAJ5k
/6PKBHP7Naz3VxeyqdcgjBwKomgG4SwDr0H9KfAkDzANkil2GNbHctxtd5wv4YE5ArJqNQvJ1DsY
OTyEUCVdoOf0EZVYR86t4q0BdUvtqvfD66c2Jv/IA7XPx1NOkyaSawHy2vpOHL4OurN9lKumsvj/
VDzVkipMww63mBq3gERv/a+88ilkiIUMyvLFvC+1RoWM2u4wUCDvgoNx01saxk3Fr6wm5LpnXkij
jF9S9C7qe5zYb/yEYDeAV8rsbNVJD5Ft/BAZ1d3VGLqQR8VQDGIU+iBAu9G4lYrQ0ptDWIIw7y0u
WDNBqzF0IYpc5iKGZpWollEJUb0QWq2GxEMzctMXIxDQypiKtvR5Bvxu5WmN8FTqOWNdifHkBZ4K
rErfKi0ozJHW4snNpxT0RX1mdg4ZDalak0U9x7xKysWEnNqpJTF+8tWOIHvoebMHGAbZjWmw2Ouy
KDGYGlKOxRBEjPeKkBjvwx+CWVntcXCQVIKmsbQUxnmuJnmL66R8Ce/rRj+OEDYG+DousGUmWI0x
W6Wy5/JLmr0mEWt6db3Gc5X5/veFCQVjE7ZSiCtUpoth7IPhEaywDtdcwvKmLk5qrYFAhwVnyTrW
9w/ChVSh0eoBBEGk72cNX8gUG7fLBjM7zbvuAWvm3rZTW32SigQkGkngNUwMfHwnUYqWWQNkyvch
TuGoSlYDpOH0ojCpQ9c1W4iifFsY6poPUmHi2wgvdOyIL+qJoJjxnvKj2G3rtY6LsJBG+bZaLlup
idGJa3YRML9iB0BPMcoppG+VgRWtM8dbZsgjKvyVei6EUg4OnyFzKZEQ8R5sreqnf0p/9TuiYnMs
Wey167F9IY5ycnzJS+I8Q0fRrb7zu2QXfTNuohMhnuedwEp36V3gZEcWSjrxXVtaUr5NHtXETweI
FapKBIhsdJCayctq6S7nQtY9kqi9JYxybE1fF6VPOqrxvt/jy8FuMRJPuu6sTyFyN1uCKH8GAseq
5YkHlbvCVZLYafOU8djWh3IWF0a5MXlSKz0lnfYapTABpTB1R1D6C5dsA5Pxd83K9oH1f0Hrf18b
3NCPdmf+ZEhVU+Ig0z0B0c/3JCVTsKDugRXjR/KbbtHK3d5N7OC282RmXYCY49YvoHxNmBW9UdX4
BbwIKipsD0VS+pINOSNPW+84XE/53REtXChvTLmY6O+njNhrY1PU5naR2wIdhJAIs2Mhw3Teg/NC
IPA/804kkUKbOXCZaNk+6wcW8Anr9CjfktbzpBsFTq/3v+vBQ1j8UpjAZIyX/e5UF4oA/6ltwOtB
Cjfho3+WHAUTrTxnzmSZgFjoe/ICQHFWc4MVHN67BAvJZTJo6KdAcgvWVBODPIfWM546uzkpFhu1
c702tjARyqsAH7aIMjJdI7v6of3RfB/cYGfsYs2UXOx2Ocmtcend0jJeWJka64gpNyM1Qlep5BEE
+UUCcS/2AeXqrHD3jPjHCEX0eractNqckUdAAEpI4XEEBqqM7c18N3isL4nV9Ox6nO9NjsXtceWI
2eQZwt7jHsA8a7CPssdrGE+AnposeLnoBXJrvRJadfzMx0+lzNpaY+lCpSmVFgZtLEFIuCd9Nn1P
2OczJnL0esa+ODMqQTF8wLurAuTwGEIhsSBzpZtgn7+j1wU2c9p59XN8IY/yH+WcxVxFvojIF4Jq
Na5xP13anY4ubPKQWtHrtgEyfCI9GlKKwEzvMogDqIuqffFj1qcySx8qCwFBkKQaCTEGZ3ZE9JU1
6DM4pKtcu/5OetzWZz1RBlYjiJtlRVGp0C0JDXDiIsxOx/NNZdyX00PUdnZe3Yhpygpg6z7ijyy6
aaBgaz1MY/QfS8HGBLWKDeXYRqgGP1GCYQNAJwGsG6W+gNmOWb+1q2QqRPNa/p+R+E66q40H9VM1
FOX6/6nHpYRtVBRoq9vZvJfCl6I6F/XD9kX9I/xfZVAPSxKNeBRwjXb0hVS7koP/KN7qP4wzD0Lk
watjJsAm69TI3xfuL6sAwhaR+xIy7k7QKpfXB2tbK5YI4hoXIqIEMA1TAaX4tvKSTjsagHLbFsE8
OOpFtYUudnVJht7Ro4Lvs6I77oYUEfpd7KlecCswvur/EfWvV0WF4RLkQFFDVlpIa5j4wMLKrAAM
hxggO7P6fUxpVOgteK4ukUCRT4n6Mdv5+zfVDH6QckVqfW4GfmHplL+ohrbr9R6HCeg95U0/SJ6S
mc2LcZfeE/pG7sf25TFcBt0QCEIBNFlkz4+fUpMzUE1Gzpbx4UOdFp9qPlxVo9sBudJwWU1c4e+v
mArjCtG53IkOGftjbfetx/w/JkL3AhojKDSJ7AdF3Skc3wZjL5dft8+OZfh0E0CPe73JiEKkX5lf
MMhoJe58Q2YvfFN/ZfcsGcFEpxyGzM2p1tcwDj5+GNXY5DLgTotYIUy/iAmj6Lpu9qiryODM0SVD
oh5ZEHV1n874sO2sCfqRklJh+affeOusTHDVDhfCqDfW62PPizqE5YpqlmjHiii2aC/+9GX7ztbl
SKquiJIoSjzlDwWUc2sgraFMhkEI/ZJ051kCpFujmttyVs1Pvcohv2PpdysBdL9kwzNCoRp0fZUC
PoRPrTEshFA3JGjtKEctlGmEg6HcTujFtoxpldX4sRBB3cvMJ8IYEt8nyg+1duRZuIv/sLLrQVH+
LpQHORvJ98bv8bTMAq0MOna1y8JuYWhC1zFGFQn6e95cNSdeueisOtB6Yn49KroCG/mi1gc5vIF4
JziRN2M6fLxX0StTgDLl33xuAmYhj86JsLAngX+SfAiQfIXgI8wmd+877RFO9bkGKg1nN6+TxypX
Mt4QXbYYOL1Lkgk2MQiPqgjM1DoxG8MJWxYX/eon1UJDyt2JRqgbHAfbULsn7KkG+SlRvmZGa0ZD
ZU5FjQ2h5+1nyzJHupLR52kl6CRs1DaZt0kwdarsyOcvCb7MUZvVbtNCQcpLlJXW+BJ5wGQDXQMF
deGCpGOPBP7MAkpimT/lK+okitJuIqKk77LqyRGrqszweO+lk4XH09teTWuCSpABz2fSOXvUimM3
RIywxDI+2l/MmTICKB7J2IgxL/8pGVGb01/zmJWtrBaQr3dD1yYweJnmoLJGwaV7CrrUFKpDPr4p
KRYUzuL8yhuHkUV1yNCNrlMYap9MmPDHEYLkYXgCWbgtdU9yXNgMK2fpRrmOpvPjVJ/wsOIT2cvp
j7PbnbAz/bnvwsUhUt9UfTdJbdYQjYqbNH1MlcdtTRhG944kszC6XCrAiUD2tlr5Z9WfC/0pmN+2
Rax3hBY6UClDIXZhN7yvod3xX0g9jICa1UdwaWp31WNr5Rbw2VkDtoznKlKeIc0CKYxJrySOvqfT
bTy7DK1YAih/MPqdFupky5JAsxNHNx85K3DFWwELZ62rXRoWGDwxqr/K+ItzpFIJPsYuYkAK0WQ8
bcaG3Xg0dj06ToXD2eo9Qz+WNMpPYJuuzziy4ikRXLgTgXQmHSAMDwOolTUNxLIReoslFVWxm8h1
/S/Ed+Fmd74dYTdMOxA4AvS5vjI0ZNwgDQ/n843E5SQMG17v5HvSx0ND6F7dG+fuMb8LmPtoDPdE
77JE8zSmCvr3dgd3qAiJKdWvov4oDizXS7zChqXQUHGKHhczThSW8kyGEuajXxJsh85AJ6bHKKg4
mxILse39128JJce9cCUJD7bogiNCUVM4D2h0ISPF3CHs9PU1PmVY3QkO+TF0EssM9mSyZv6FzHtv
fOH28Q4kyFbtbN8weRBbv4hyPBkI5/I2xXnrY2cK05H3JZMTHoduF6qX0vi1LW19ZPz6PmkUuYRH
4b82EBSCG0x8oa+RWJIbeqLHMZENGYkd/WkJSwrDgjQzQi4DvNuNpHYmX9716RkYhLN6aYZP7egt
lKOcT90qmHwkLe8gtgwdoFbKruJGRrGNEY0kyudEcT9J+JTBRx93qobHPDkk8p5xS+tGoQGaSeRV
XqXHlicl8uU+Nn63TNKTCCIl0gLI7cLS7cD1H0AnbUo//XtWAvmP1PgqmXogcTzGM19A8nzb/SJp
A7eLfSvaIwYC/HJiYSQx5VHmz0eKxE28//tByjuwHQGWQXLJt2F6ZtH+/ePr7aodFXAjIUQFRNJJ
+0ZwyovgcVYL2jLAe4bH+NB4/vfti1z33ld5VPzl0S9SFQGn6ScP+XDKeHv7/68/sev/pwxe1uay
VzKcXthEX9uxA1rD+FO11Gx8lGREQZDZNFXHSM7Xl7LUq1TqBbRzOHIVZllt9YxRPcnSHMkrKlO1
8y8B5mceCeCyj312ZtmUcZx0HVOZe80A5DSZm/NdwrmcWa3JfctNCVMR4c63WMC6LIFUx4NTui4Z
yf1x8clQ7oTPzcldj5IuYGKLc8h7DgKy2iTgfKEzd45mdfY730xlsvBQxPWo++fu6GrmMIlRydX/
eW+EmgIAvpfpQCp/uQMwfXycGhDPoTD3LKCoEYIFgbnVt562XX8EOfZFFNaGMS/jED+i2fkuoO3P
HGZblDuy8xXYrBSK8Ub+wuszfF2qUf5E7YlEPMIlSbwLc0iBvOW/A/lVKcq3hFzcVKiw/s58BVsw
w1v/FBze9BDVIR3T97yZP2mPKeuTnOXUdMrJ1F1eKklFjPSoku3P8wiUKsHFWiBeRcQkDXivoW0p
SjmdgOtCIySvkByocmy99D/j96yZ7dWb03hF0QTNMHga9FQH1CKW6Dh4z/ghi7CmXjpp7amABW1j
Swplq6xYi+rrvm0hk5juwjSnIlALdQTzqP7U7QzTmW2C24Z2CaGO49zMDoGNxLKd1ZRiIZQ82oVQ
WUvqDg8CgNOlbgEt8DwZ1V1Zl4yuOEsM/eyaPCxiAecZ977bzdxuDGt35ub9dlBiiaFDep4bM2wE
2uTzvqzjIx+UXsxHDDHrjZnFqVEPrqmLqupbqAPeuypFI7zDAKC459+ks4xGeOH8H9AkV2sqC5nU
W5PyBrRgI2SSCAREbW92lQNpEnbe9iGSH//XI1sIoh6Z0qVcOMVgphXzXdoDXRicp5J8owqauS1o
1W1pEla5sWCsyTx5hAvbU/OojCaCayEHCEHqTSvpaM1cFONBYyUO6zr9EUUX58uiVApNx+6VX9SW
H9zNgWim6nOeuNsqrfuNqxwqaoOew5emFFlekPqnMSpszgcurFS5edGc8yq3eZk7JRKLV3zd7q9i
KddRD6Oe8T384iTeiQJAx8fHsX3ZVm09X75eF12WT0Aqj9UunGF4GtF/aGDyPJYaQasByHHWOBpL
I8phTEmugp4LBylnP6XEisSfCSuDXY9eC4Uob6Eaeg8GGigku8k9WQf1f1S2//AOt3/2LVYCxFKJ
cho8eB4RwCAOkDtm2WFCOX8plQfGLbGkUG5CVMO8HSMcnPEw7XJwSvMv45GHvwAdyXwGrW9g6k/M
kW+WVMpnjBiir4UOBtjFXt7tfO6bzBrRYXgLenAw56K4aIj56Y1mduLRENyS/25Mu2B62z5DhrOg
K/NzpPB9nkGZMHvhpUOUvdbBYMVsjsTVZPRqgHQ9XjPaZhqIRdTPvV3cC55u9wfxmeAvRUwCsNUP
ioUwykc0Bd8KIM9AkujvxfFhYjWb3o/l77jxxwm95/8Ldw7I3ATFAwiIIzP6FV/IPHdug8xRMxOr
sceddtedAiwMEwhTpPaMsEVMbEs85TGwcaBkA8F8GkPFqrgnmVBABIGltNMxNRSrjxJn205YJ0r5
j1lvOS0vYSejusuELzILWXl9LH9xZZTHUPWgEBsNAVJ5KPehld0VrtSY4ffiHL82juHWZmL7930M
hi7Dbj/DDy7yC/GUK/H5OecAxgL/eB6BRNtgG0C8dHD4hcN2+KzwIlIuJA7nAJx0kFbsMGlNUip9
r4ZA4udc2WPLY10elXxkWld0Ggkwavt9nFuT5xiTDes1++vx0TV7WWmaDGQ18PfPYW9ybwSzxrhP
rOCxPYCh9hdZFhFYQZqRgNBF+0pIWzXNoZbw0No15oRDlLVi3hzvo7PybQatAQAzkDN+hdUkrIRu
/ftsoTLlY/pWGxsu/x/SrmtHbhzKfpEABSq9KpUqdXY7vAhje0Y5R+rr97C966qm5eKs52UwgIG+
dckbqBvOYe+QwwJUifQA7r+dEcihaD1McHt8BX+SW91aegjK5bAun4r66bZrC5INz+sCO6Szzqxj
BpSvsevm79V6n1dnTQTpIzJ7jQsi1jJoaa/CStg8PAPgSAIbrN0/IOlFMVqQpvkSvI69wFJhmFex
fL/Yn1vju5E93j6533wb/UwDfO29jFdCYoqjk1HaMVzwJgLm3Fd2cjDcdW4HpN30jyjCr8yOCx2y
pGSqwjwtVg5FebKz3rHKoJgEqolOjwsZSjrny4LpDa/JQE073htp6eazIKkIHh88sUvVdxjbZbgz
sfGprU/q5OjGSz79c/uWBP7D1zfsWGtmcKwitCvo42nzA5Zm938iAnDX6NgBTdrkskeX5TRLLFTa
5LTbqdm6XzDKc1vE9oVcRHD3XsStVg8dooA8PPXzOZo/FtHrbRG/ieIXGdylF1LVqtPyVjBkMHEM
eygCRE7nzyiUNjvjbnall9syt4PPT5F8rVkhaBOWrKo2Uvu+lAEGYlpuXMwv2Zh/0BTrr9vitlPG
RRz3zUotXW6qhYnDw7pJvWY5JdLszNHdtD6Zdubm1HZvixSdKl98ViY1L2MbMu0wNj2UUNhTERBS
H/Vz3nljgKY947ESRPVtq79oyhW7qnWZdUmFA0fVmgMmR7mXbBGohug02W+4egXLWTZMpgJ7Me+b
Pera92OQPZFQNG34m7xx0YXLG4YSKZPG+nTyjrpscQZd7BfimNijQq1X4GjbQekijP37lVJzIqM0
iYF4r9bHv/DACJWu+Wg0UqhUsWD2XuDTfEk5lyhKNKwrR6DU+BJrTpcKXmYiM+DCxtpGpM7Qjvey
LgmjNv1omJngM3zjwAhQ322boCukKXwXFSt8aZcOVPHGVfYU40un/JWhya4KOQfYb+W+et4J4sxt
JoXU2NGqePbS+A1w7M0Plh2C9dbJl9YZzf9/CnwnjrO6fLEbk07Qa1qO+bKTAIIjGozbiH7vRHC2
RkmkSXMKERkwOBqjdGRg32BxoMiec6glCETsRXrr/LgslaiAJLZXSGNTGYmb+9Zn6zRgSxBYMLEj
XPUQKceZXqbN6kiaRfGawjUOeoim+r4LtXN1VJ8ZBoCGlCJ9l4Tv5a1X2btT5dJYX0VtMxaywuAb
OnwYVEENuqUSs2WuGhQ+/SoKGRt+fC2QT2KanVvGrDEPyBNXX/WHkoDAulUFgCoiMVzy6ki6mpWM
A60azbWseW/Sx56IsJG3ejPvtGFmdBUApzrBx74ObRjzFpuHUMEeUbp9YN0Tb3WNIDlk51H0PSVS
jstXq11gcSKDc6eS5SJHn3rVduakEzRnBDGE3/pY7cGKV0w5ejUmag2TOGB0+lyMugsimo+9TNyl
Fk2ibtVe3x0oF0hGtSmUPMKBToGGr4R6N6CfYQHlh/mAHHaiVqXoKLmoMpldYSrsAu3hWPb3pPWT
8fPtWCKI+XzmastWrhbKfJs+rPSUTq1L0iAeU0HMEsnhYkjdLolcqVBFlQkIikHuWzi1+WGSP93W
R3RkXMgwpDFHHoYcJfHT8sls3SwVJPutV8y1GfCcJavWodmEsXG04xcvPjJWBPmBlXyw2Py3KCRt
5P13wrhYsWadvJYSLqgcTrL5qmUCbQQHZnNBApCaayJVcFeKlZ+sOSikdJs4E1y/SAoXFMquXNqe
eU6vfGq6o4LR6vHv2ze/Vcd5d1Lcq2IiSWHpDWRgIxGQB1P4bXXtQynkOxakQ5vpehVWmyUqI1vH
jZjLcVTvpdwtNMW35b1BiSvQSXT7XAQAn9ZiSi1uR94tAAtsMY4hzzupc1lJOjuyActpFDyXRGGO
R9iLjFhu0wRpl+zqIxs5aYJyZ73M31jSjYWoSSIdudBA1aQd9Rw6zpXXl0+rJDAMke1xIaGMS31N
ZdgFUMZd9BuPWpp/n+wqEVzWbTngD3lvF10RjX2UQA+1CRR8ACfxnsSilMB+7O+ffr9ATMnFGHc1
EyIf0jA9dCHD72l2olLl7XANaLX3usRqpEtRhjOTyUudHWnWgyjirsUXjsDA2R+6pQ8XGIq8mSKJ
CereSP/A5rGvQsaqwHbdRLPDty0Nmea9VsARtUC4DWFR7BpK62ilcB7mdnBQ+VVKzc7MObUg4m16
ylW+Whh6yPFgxZQAqi/48g3Nh/VBNPojyEmYgn2vWjpkpd33zIlQkQXh8RvFfIR2SwXGd5F1iCyd
+/4AyhAdzJZd2rDT69CUH3NdNDQpksFFhYnadVRFiLLZiVXllaO1z7wn2zW/ZHfsgwOdI4Etimye
ixPRbEatDAhfT0rzo9REexqZ+yV+yetcsPUhcGJ+sKOzszaK2aNL3f0Irqx0PuxEMzECc+d3L5vV
HOhQMJsoJDdXp6esMj/e9t+3bu8N/+XnK+QpiYaCfVsPXhsOgbFjhF5V4hSDk32cjpa37mpgYw8f
Cjf+CoqK4A+gUZD1dUAL2m+Y/5wtTso61vM6KSgIo9RJFbAbiLbrfpMQLzI4W8xUsuZaObJ3/xrk
YbsrFOzozJ7msz2AbDdpgufSb94yF4mcLbZqPwBwExJBge1YSvp91LpAI5HbYhwHozpnqtHESePM
S4v8++073dp5uD5SvprfW3QiElO3wNT3jw13dQ+GJXziiDbct738p558SV/r7XQoF3ay4+yoa+La
4/2sC9xNJIRLZkQbl1UzB4Qr/QM2oBxqfpPtWBA9REK4RLYmSVN1PTQhcUDz2Bu0xzkVwWiKhDCP
v3p6lpVc5qSDsXfR/Sq/LKlL1fD27YtEsH+/ErEodCxLZnlRGTva6i3lP0UikLEd/y63ziWrnJDc
TAnUKPasQz+E6Cz7/2LEePtxcZHDxYYyI7NdD9BFH5ZzYWVBn8cPS/pVssghGxJHXopAa8PZVB4m
RfYiIuqLCV2Jixxxof7vLzDJU7ekzmrurRkF6MzJ5MHRhq+z9dHOUrcyBCUmoWQugiSNFkugLmMP
ETRonQKz/zGbcf4XXBdbQ/LXAUPnXr6FaUpxnUFWB0jzlqJIyNa2MUTzxMBMbNdwFl93VzTxdX91
sfmHMWsh/A37EP41E/28bJ37ULZWeSpVBUZlqvgB9pGVCgvq2jsrFE8g/+a9dZHGxZSIFEY0RCzt
YJOSvbdW7MawTgbGCIRomsxKbqnGxRazytJuzHG+FnYM18pwi3JwafSSKwdL/TotorW/31QOLcsw
7LdRci4IxJQuRp2wsxzc5AGTyc853uTfRy990PzFj93kMTlXO1GtYzv2XMRycSGLCEYb2RXOzets
v65z6eRC+sXtoHARwgUFzMktRtfj8cW+bCsP62gf0Btls+oB/SoiHt3CRoRrXKRxAWAd23KJC7yP
yI70jvZM4BqZFwF62UlRQI9TgEpXd2zZwd5Pn2+H8u3330U2FwIAWpjRuMVxdkAGUz8SIijBbj+Y
f/59/hm75NpiGhpOcupbp03Pxty60bjLFf+2HgKzeAt1VylplMAqQBPIAWmVry2Wn1HraKT6H2Xw
izqcS3fqMEQ5yIK9FpnPJntluV9bQVjeznwXGZwnjy2d5gQkuz8+D5H5tLfM1/9Rgr2I4d4JnTkb
E+h8kWBTn1Tf5OZUx2c9fyyz1Zm7z5moxLIFnnxt5m+t86srKgpVi/G0+uFUIxoNbOTAdCMvd+l9
f4qcZYcPX68TjfsJTPwtkF3JpaADQn0Hcpdx1/b3/SjYumbB4NfIezlILljYOikjauLv0+LvZAmo
arktXqmDfSJGLDDz3+SUizAuVkhTKZsxK/VmewbgVgSlq9/pj6wWYgupbkXOywWHpG60vGdOpQ7f
8iQ6ASTRtRIA7WLBVGCNIsX42WRVgzEOrDvK8GNgI679ZCJZMowz80HkxkJp3ENAMjUz1dkjmREx
EBDkyDp6XpPPJl/Q7xJBDglM8A0q+soExzLT8rWaUV5cfSl5GduPt6Of4KL4CeV0UStSLPj71SB5
imrvFmCGrG0QddKn25IEwYnHDRl1LBbngIfwaPs1Vx9zgO0py1cNE8k5NoaaUEpFAP3Mom+4F49r
Gstx1iYWJDZk8gvsxGrW5LYA0J7OA6Am7c+3FRR4M48fEk9NPtQLxC2DGw87+ftk+Y9Nurst5Tfl
gp9+rHJBo5z7qk0oE/OJGaCChbjhUL0uPnv3jkch1ZzIQri4EWkjTUwLz8PeH06MEXkKGVO27a+7
FNub/V4NNcmxvwvUFInlIggYkHNqstiofrHvp6Dbr/sCLxvTR0n6NHqzl37OA1Fm2xovv840/ICy
rNgJmpaQyjjglv36bD0yZGHArjcO0GdGj632gODIqwN7P4r27zcN1gREnmrZGJrkR2SGOrGXJUVJ
zbQGgB/5pbxTk8ZT58qdiuMqZLDYdMkreVwij6tYAXou5E3BgPGHIfx3y7ibMexKDHuBXcUwWgDM
mAAJAlsQ6CmM5cGcJ0dgLpvv7isZzJyuZKRSAjx3CTLkHYPpX0PlzsDjd8DTVxKismw+Ga+EcS6o
janVjuzczLZxrPyh6Wp3bT7cVkkkhPM7qk29khMImatjp98b9G4UATOLRHA+Bl6fTFdrtOIk4kvk
nK+BJu1vayG4e37mhejY4dVjaLFK951ymBrBk1egAg9wqilpkixMhUTunH4APuzSeFqkuLfVEInh
Xu/TVBhGz/rY/RJm5JzVviJaJhSJ4B7vURTPRqNBRGbvbTT4YszTCgcltp/SF9PlB1tMA4UMwtqh
xb54qLzqHvKwkGR4UuPWL53buNnOfhG3YYWCmfpXDmq1QzWWJgQvhYtq1adiwoBr7y5hP7uDbx5a
nC0jEHDmUMTOvZ0yr5TmggM2k0FKxIIDOaevbFM4CdJdcTTuWdJshIWGLf4OQq7kcfGB2jNRNNZG
/TFBV2CM1/bzw3JUHMCYhZ2/+stODSAb7EugAXSNXhAPtzsnVz+Bix4deHxJw1RO9tOpxGQW+d57
lC2fBYZHA1ZtHx3NYaQbJaAPydNtf9l+Jl/J50KL3JRxYzM7Gzxy+EHsUeJjrdyDGvMs6k8KXIcf
mVFVqUfzmN3vup+xfz7mp8F6/W8a2dzDn7ZAv1RZck5O1Y/C8lH3pS+McCDyRVORIo24eBPFlmHX
E4Qt0XnNFMcsQlVUqxLJ4AKOVkxtObDQWYwHUFk5FgmH6D/agc09MZJmKRXCxiOmIAa3E+zQK08U
TGcMEv9PIGmuHY8fnqHRUq0zuyPMltwBG/pM9h0wtVqveVXAsUTDSlQiEBm6zcWW2TRJIac4xR/k
HYhox3Q3oTAMiL29aFnpN5FMByqSZeiGQbg7yyTVTpdCZcfJBtxT31h2VTj41RPBuA5AEc0/yq8X
gdz9NWkPcPQJAu3Bz/t7WrqG+XLbs7afCBcRXGYw8PebYdUQKiLVqeUFZcvkw20R27O+WLn5v3Pj
bknWyy4ba6ghH4bTj/pR48fn5TBjZUXGzqFo9XbbuS4CuRRgtoOSRgsERqn8AMIhZ5GHXZQJu6ns
wn/5xr1SjIvzWkvzqerY4b3B8oO/ObCxjbO6JCgD21sF83yiu+LC+min9jS1ENepyp1tR39r0Sjo
p253py8q8f2euFPM0YpxdG9DLmfbnwPGoSHemBR5E9/UiWuGH1JBmx+kmiCeO5LvAwCC3oaevooO
j935jbvSuaCuZzTNsWyDF5d2Mul+QXCqX+MWpOaigcjfRKWf5qdzcaJTpVkBUCXyRxDtiF/dRx7Z
a8B0GnbEFFJaCoxd54JEaWAne05xjnb1OSr/otG5zwRBQiSC/fvV8zGh82xlkqJ42tA5er04BpCO
pMIXxIntL3C0pQjAoXSZx18xwS5gVGyoJdkD3BtAlKxQau3rD5KboDDra+6AkjreTqGwD/GbO/sp
m294ZLRS9LhHqpxdBi7O4CAldw4YLah6FIEcbXdwLdVQZPDkMFLJ9wc6alNr2BPLW4dmbwbA2Qzj
B8ZnJ2aq2bT7K1FcjCqNqOgMnWVl6aM0/EXjYOh7J9ccexq92xe4GZ+uRHHxCWxQZm910CrVjqb2
RVYL97YAY9NCLhL4D1pZny2rG2GIS5ME2Et0Qdrwgq35k7ZKkSMVzXOd598rLf6KauCBGA1oD2hY
K9TXe7CxVcbky6nlzXPtxwUij6QGa5q+rpV2b4FwzMnURnZqbZ7dqekw8JTHx67r79XeiJ0mJy+D
PZ3XOXmspv65b4YwkfKHuqgDvZru0iL9QCiwQ9cpd5s6OzUj3alld6jL6WQt1Ac3uK+1sTfOhktW
AL1m6l3So7xkJP0uNdPHvlW/61r6bUiGwan0+sOSqQdSZWfUoEO1KhQnWuWjFrdflswK9Ub5IK/a
a5Sun1fFnPy06gQeKbAd/vsej6tpkdm0cGQcUzo5mjQ5ia47aRn04q9j0eVyETpW6xyLn7jc1jd2
aPSD+ZRkTn3OgeA2gdTpXg5UBjCB/32KRfg+2+nIMmRiAHcJIYhzSdlQh8aeLOSHk/LpR9kRZcBH
5cDQT8Ss35sh9Uoc75bN0ihAoEUVSy89S5ee7Xxx9DkS5HORGM4ltV6fSaVDq8h6lufQ0L/aolLZ
dui8qMI/GYoeOCv6CBlT8KO3VQHe76gDZ6E5t19F9YRtjWyCCi3CJ/ip3odORZqz1lwjxDN531X7
qtrpg6D5LRLBZdRIL/IOJQtUv7vCSaXXquw8wzIFwWw7Wl4UYb/iKqnOjZwNQKdAUiUnmY2uFcLP
I/aw/uXNY11EcA9vgJxhE83CWbHhHUZ2nT33cKfGb/dWgNrsQ3Yo3EaQBZhJ3RLKOZIkx60xLdCr
UMYHmia71Y7dqrWdaY1Py1weFjn2i6r3BblBIJZzqLpPELEl6IpFbkezn6zlc6y8Wsno3Jaz3aW4
OlTOpQY5M4bZhqCUOtXsAInmLv0n2iFwBPlO+SJ9yMGgauWApWFArEJUYmbfN46Xb7gabUljc8Lx
sk9eyQEO5D0TuLqKax3Z/v9tdQVWykNCFdOcJq0Kbds6caLqxc4FHzUCZ+N7rGlVr3lMoY+5Bglg
sMf+Y618uK2ESAYXMwp7qlYL2EEAFjf2Iy2DLpvvZGLv/psYLm7Mk2xNU42zivtTNR5rYMT9UdPg
Ynx8V3WJgPLYMefCkqmrq/3DJFN/qrTwv2nCB47MStSWxaZI2VNsjNGscgpii1xJZMtcqGiycYw6
Fp/W59llCNu124XWD0wuQFYKCzibc4S2oenElC3DIpzrZgXRV1QpYAcyPigi2txpk3Xqu/Rrr2sP
4HD5hv2HkzI0sjcsWri0ybfb57oZkC8/gE+VpKdWpNU2ghQWHyJgJFSepcpOJBqr2pZjm7ZsWKoO
rBkEkavcMnZJnVRKAmB2eW8HNXidy9QZRE2TzUhvX6RwIVfrOnVu6hjQCEC/zVFlZx1MOfyzr6Ur
Ody19d24aEkObayz7bDvQkbLRgMFuNpCGAuBTnx47aWkp6oBy0fJFMQnOUgt6AOQGEGnPnrWJ9bm
749zaLmScBT0reLxS2i/6MnH2riqM4yBQ7bS48rGWQ4Sud03UX1oSLKvpA+AQt3HBCxxBXnUR8Vp
rbZ1lHV6WpPiiFac4SSRFEiyhJFDM3Ui0Eq4coNRSH38vnath37zg9oAb6u0j/Nge1nRg08vW1Mf
xMQYy8wMoMfSu0SaTvoyZM5YFQ8E44yGVj5KRL4nyvpFBnbYSJtw7T9glyBY4g4Y6+lHpUadPE1y
p7IxmLDGnlpG94VZhelifLrtRFspSZcNw1ANDTMBfHklqvIhMSU4UVJWO7nTwrxV/iQyXcvgQrlR
JKvcNbgKg7qsGhA9zJljqG6BUY/aAzmq6Yv4YphP8rd/LZIlsSufzUsD6P8s08pU90sieWoW+UnW
BwXwYaVhfL59ils58VocF+K1rDEyUkLDTgoU1dfsh1m06CW6KC4KFYocRV0HEckQjuYuLQWLZKK/
z8WfXlqGVEddyitLfCH284GUoq0MkQgu9KhlbUvRgBCX0GNb3cuiRLsVbq5uweDG66m5tqB9wKUX
INFm0z35ngTZQRRCBWoYXPvMWqoUmFE4qaVIsWVcBguhwW172q5pXUUv7vOdGD32V0fIyPZpWB4Y
saFxn4Qd+KKEqPlbxkuuZHEPuorIaVIBMxm14zicz6xW1wdqhu/1el9jSl/ft6B7EDyKtg7xWij7
9ysHLQrTslARQhpKz1F16lIRkILwCLkQsJKVtIbEJBTzTolzn9IqNAb5n7XuGjel7SmLRr8g7QMG
bhzDTgUaCp4N/BCdaaJUaHSQT/BcmKfJKfsZcG9upn4UGAtzTT7YXZ8lFxrosOiYbYOkKVACxvXA
tglpEPvAGsR4WeVL+xpVoH8xjsA86pZkLmiophmvg8LMdM78Ior285TupW4Ns6U4zgpxW1Dr6Vrm
qW38z22tRQbEBZM0m/UmL/COqfITmTG8FIu2OwR+wU/Q1bTVm6rHsRr0XKFcOB90dXdbie1C2cX3
eETPqTWjLCE4wJI66yc8LoJoP1BvwgeodKi9aqfGf5KNr6yFJ+KiY061hn3z/mgVpXB36zS5lZOE
chi5Qm4cFqpu2IjGhZcmStTIsHGMqAO/bQD1HyYQSbDJjexRtCcpPFAurgxEntOSPdbZoGXiFhiv
rzCmYjgKdlCT3Z80R3UZZMAGmtiazpOADAMx67pNAVXaYDwk0f3O6n3SLp7ATrYO8VoO98CoJ3Mp
rCRnh8jo77BG9dEAng5bW4+fRWS0W4Z/LYyLJ4aUpvlqQamyfjDptym1XcUS7TBt+e+1EC50FHk8
yUmWwbt67U6WzG+KoQu8aysuXovgQsQU9YlNNdgC7bE5aJ1n8zQUgBur7+ri3s6/3r6jzUGlK3H8
7I6+THaaEhxb2wFyuEwAjdvJh7Ie7xclf1S77lzVsTsoNmiq11On4hJl07nXzLsmO5cLYKe6zpfi
5LGWk12T5ce4k/3bv3Hz0BU0A1mFGWbLPV0UmcorAD1Ur1Bzlyhq0Bem4NCZcfDurl+JYJZ8ldiz
kcimscDdNfqg0kcp1p2KfDJkKCwaktm00ytRXGRZVSkzbB3aGPHkxXkUNGm5m8te9BjbyuTXKnEx
BcNf8aSij49Pc+lbsU+fsLUJOKuMOstBO0iHzJ+PwLP8g2KhrhiAGNR1Bf/hvDAv5zwGnznKRu1X
0n4hwumEzZhyJYDzwMwk0QymRCRv2wFfIciKaeYMTvTMMMDRWXP+wPZUzSLghAcbms3dVkH6JF3Y
fIcyjaFSk9NU0vC2iM19THCz/5TB3VQxR3ljSTraALEEnMThOR6p0/e2XyjlfaGpx0SSXtfU2M9W
v+tJiTkj1OIm9S7XK2wbDw6NRBggm/5w9ZOYEV/5g1ys+SKjquS1sfKlbOontbecYW3dIcr2+Dmf
bx/Bpk9cieMShS215thbBLspVbknuubmpvqwqLXAJ0RiOOOsJ9ucNGBjerKB0XTgLJFEukeCer6t
zWa8Aj62aRET0Yr/1EoqtUbdAo29xvrQ2odYVDTd9Oyrv88FKwlrNUU24O9P1j2NP+YN2NbJ524Q
NURFenC2r8cRLRaZVVmqz0n3PBLBbJvo73N2n0hxZ2ErE6VQDAus+zZ/vH0Pm21J/eqgOCs2laWn
EeuwjofRH/btG6Lf6Mle50refz0tzoZHG7TmoIfBdzzJwqlbTovcCVBiN8forhXiDDju235VKRQa
vOhRD/AKNh2pd9YDxaZF83fyd38U4kxuVcyvZXIBt4zWEU1EWAG4YffNPb7PsPFf7wHpcJYEBrH5
9Xsti3v7aNVUWRixxCCTUZ4tbbqLJ8uxaRRERA20RNmNk+ROVDrbpDxNibCAwSz6l2fAxWBMrhZj
jHNBmhQWqT6OwLdG1a8Er0VFMe7gMnAn5bPoQ0Pgyyb3tokyaZIbicWKYTxMdRFgSs0pKBJZqnm3
3UEkigsbtTx33YLBBzDQHiiGVvp9NKIV9kezb1eXyG9RdQXg4qsSjrB+mzw9wBzVOd4zUmgMuu9E
+6CCGGJyMWSQVWKBMhb7meRjr7qjCF1mc8X/WhsuhvRyodK5gjbJPnsYgubU/sOgamO/acAgIO3S
T9EzdngRUBRBW1SkGhdQUOsxUW6Cakp7Xqfv0/xHSfdnmuIn0CY6qfag4O+vzVkxH23wMokIkjYT
roYISzAWjvcC5890aNvcTuDP1EInI878kZq7WZ93ty1bIIaveTRTK/edxOoRebjYj5Z9n8tPt0Vs
fyddVOFrHsocZ6MasfB++vEtW7vyOblnX7UMJJ4RIrL2u7ab/MpvABoru7d/gUhJzn1J1KzZTBCb
UvNIrdatwF5Uip672+auEUWXiSpbFo8Oaem9Glc51GQIhNmL7PcObZ1ov+60g90AFUs+Ff4cYmI2
Dv6AXxZvu4tsLtPIC8ge8xEGGctAPjktoqGezclmTLzolqHZ2A8yOF8G0lbTDwa+HZoeywhj5GT6
q4Y6AWZCHQLijOWk1N9Mw7l9cdtZjShgwdYMCwUX7h1V9lE3pgbQFfvDAmjhcWfMDrAJc+RQOVwz
/7Y45lO/5DD4G3CY8dEiy1xGSSWtL9ocXIlTQpxZT8J20E6J3s1esmoYMQJb6EAsBx2z/W3B28+t
K8mchS5GUmP0AZIZak4egvMVvDFvCJaIjqIpmE13uBLGHSo+mNKSWBBG9cit9MIZSH1UZBGY1RYt
BNGv5HAJRiujtAFnl+bF1M/RSwWBHXsCKZ2zdK72ZXkb9CeZKxp03Yz+V3I5W+2kWWtnCm7NIlI+
FbUVrG3/9T9eGJdhGtsoupbRag6B7jDsBjwon1IU4Y2gePyT3sn1QXJv12HUClrXIEKN1z5kG7uz
2gssUGQTXACptZxQ1Ow1T6KDG7UqNreXc52LZmKFhs6lNbuIly6TGO+pS10GiQj8rZ3pm7sipEKc
fIFS/Fi6khDaShOUssBblN8t6iEeRN8V2zJMTBVpioEoxSlUzVmtkcpkhVoLc7dQqHKmr2T0F3fF
6gem2BZn1V3hwr1ALv/eBmMWXfUFcotOep6T9rkf+p2RF50oBG97008F+Wd2lutJlTKyVdZkrRfX
DGPspaGxXnragbWalsynTwL3Egnl4mFrWnEW2xBavi4eQ1pEk9I3fenM6Dzl0N6LSou/McyLmlxQ
NIulNEH9wVi3Z58w6ogHsh89rLqCSlxE7Lb5PUEuwrjI2FT/d6ZqgirwlJ5ASB9ao32HyPVy+yhF
opgdXZWjWgxNlWYDvdADAvFqcb92sd/Oi9OqjaCAycLQL+lTx0qGrNoyqAa5MKXNLcmTBL5tRSfT
ApNSGQ5KqEito4tS2KZ9YBDtbYzFVng04TRL+szU8Z3XLdpR75I7M7K92wfHHPdXbS4iuAjf90Qb
KhlBd1zasJHaQKOVa3ZoL2XRSUsb34pj8Hlrggf524v7llzuFNtlySfaQ27aG8TFIp5rGt/i6FVe
nbJzpDqUwLLUPJTLoQfJd1RoX6dCChvbdNWxPZdmcWpb6++k1r8YpD1bCubKSfyULJWjVvBUgz4X
2vAdCwkePpAepxY1CX0QzRNvm8Ll8Lh0YrTtKDVZhpdUSsBd4/dt5cRG7uT9Y9+JmmUiYVwIVvQJ
LM2MJ9wyZ+yIlF+JSh9aSQIioP7Yl4bga4L99hsXxGeVuLFkaepge7T4R5c7Z5Uxt6WixotBI7ty
+1hgEZserGOSEY9grOTyRYGGoHXWGjhLm4w77ILGTtGap9Ku/H42BMP7IllcYFqAoppmJmS16XqM
49K3JeqnOeD150Ywf7TxtrdVXdYNGXGc9VO5GK/KnVmW+NrwZtMdTvYRc5buZGL9uAjzQDTD86ti
TJgtE0zpYfOBH/2V1IpixToing2w0+KvGo0PNTCWXJAtf83K78VwQaPIh76yZol4Rj144MvDiy3x
ekuEiParxb8Xw/79KqivWP/s2grarHisxc+T8ZLNp2mYHEEM/DXMvpfDuTGZTCvp1Fj3LOs495+x
p/Ifz4tz3dTS0zgqIMCUHhepcuw2IOvr7UAuUIIvcVhFK83VBBkzIKPV1NfHl9sCBJfO1zcq7F2O
gwkB9fIlzg5z+TmhAmcRieB8pSmyyFAUZlez7FnoYU11CtoGgZSNR9C7++Y/t1tj1NskSXAdFViI
jUN7YG+9tXEZTG0eiLK4SCt2c1dmbNNhtUuA7IDu7MGIg2J5UrTg9t38Gqzfa8R+wpUIc+1KicQ4
OFvJdzRJ7rLWTh1L/7BI0W4xZ1erRUz0Iq24GAAa+gyEhNBK6/xu9NvpZeo+3NZKJILzf2NpChmj
ZrqngpAOLzxnjCU/of//vsz7w+PcX1sA32WYOLx8eCLwfWWpBf6/GcgUFJoVIOraGt8jbusIgP9T
rXvL9JxEqVuMr+uI9c3l07KEf3BmV6I4Y6ORYeqRVSEM5DlmXtXzGgPSpdVF81YilTiLm2w5IqlV
6p4Uge0u35ugWmqVT5G+hujG/DedOFOrKmWcGxs6jcUhtv5RFkcxX/+bCM7Uco3kJZUhotNzp14d
WQakrah2umnPV3fDGVrfdSPpa5jBoHRhlBpePRS+lWiCl5tIDJdtDC02jEnD1UzgCJDS3gGJfNmU
3u0TY4f+/n0Ir/mpDMqI70MOVdfSTjQok4K7sRhpaCd/o3B/b3TSX7clbQy/vRfFFSyHvlnVrsTl
kNxZA9nP/QpUaN7kzAEFC5Mjho6/bd2E57+RmnXCCjCUW5PM7cvGy4H3Z6ffM+sZUy2C6HD7vjC/
9P4ku1grxjqDerLhzVqwwi7+mwcRnvlm1HRshI3Qp6Yvho0as+03+n8LPYT/Wu1KrUfxGEIsTH22
+t1UvabC3M3u+pbZcbFgHhu7LFoIYfDd6z4+5DrYdRQ3O0r7Qv9PnoQJr/c3o1aVpCkUwv595hYa
NxcUal21tFLF7VdLUO31N+D8sj7Z7gg0sH78F8bNUsCtI+TiQ9yRxTRzaDUxzNBc38VxJshCAhH8
xyOmHCar0P6HtCtbrhvXtV+kKmogJb1q3IPteEri5EUVJ92a51lff5fc58QyrbN523norq6kei+B
BAEQBBZehCrcPKhDuO5cYBb2jw3F0wtYlnQ0er/dnFCZo0Yvapjs5FvRKNZUhlbAUvdDxucVhotJ
2zIYm7SpKCqPpDMep75MJsYDzaMVkP4+NrOrVFFNuyGKnauKW5pgj5BCr5QiwWPvvrimSlUGiUH0
+1bcOKFaOeUZgta4tWMzPoVj5tZq96Gd+w3DXyNCk3Zj/uIIs97Sl+4+SsP7y0u6rxyvENzGIZGs
BDUyNwgdMuv/Ew0LloovBY/NgKhpDAcYxH8F3WNdeEOkf8RoK6jgMqEaGiYmv92OkGldLK9xFs1N
0N10FkpBc50JnOxOPQ9c3waGsw56bmh5pWOtMnDpugRvCcmIYR6BE9tpfS3b68RxUTy869k3mJym
lWE09DmBxpeldIqL3kZG7abSNauNPuT6fkOBzuftKsqDpsVZBah/DGxq3o8i17eu0Dtrt4HgtI0x
tWvlYpWGfOsKPGtOzK5Un9HAWvBw8QEi0u2OUT50QM3RoCcSdiwA5XPzmOqpHU7RR7RPNU1maozg
vZjTPtlknW6GKdQCT9WBR4cPhgwbCE7zJvAaZ3GZwC8F6EPuiE/bxQrrUeBid5VNUxEt4F9rCchb
DYjJUoZhi7OqqY/NdB/nD2rUOQWquT5gdDY4XNyQL2ZV9A3O60wOIehyilw062PX6mwQuD0Z+ojE
QQaEQbpr9TNFKlrSBPu+Hy1sQLhdaSQ1zvsJy4VogfnxYR2z8++ihf0E5gaSMwcmunenAG85DlVs
DbmSNYGpKTbxDE+cwBQsIh84FJ2W14kML1dhgHpZ5dasfCH53WVd2AdBbz+ILQ1U7HABdxc3qEeK
MECklzUrK02rZ8+5LOrUE6GsbnCTk4lGtVfCBAdokheHVT8MWBwmyvr9j915lWX9ig3KUuu0mSbk
srA73dXv3VnTy2Le3F1binE2/1047hCpYIIMkwAJmSGW3EU5tNlhzJ7plPgJHrrR/fxn+8SdKK3r
yKg3kA1NJR4LiJUS8zFeOpGTVfZcBCy1Dl4HBc6ccxGF1pKJLNCH1m2OeICSD4bTFl4GenJ0QHmV
qMxoVzMYQVsVaskxu5Dbs1xC/nxYXi7o/4lPSlUUn+za1Q0Gt1Wk7JM+SXGQghyJpurBZN5UeFTM
674uzjv/ynBFlrF+mvlisTYKWKpMVRL5H/Pw3/cNmIdVAdeRLx/QiA0Yd6ZQZjwXcwswUFUt3UOF
OVgR8iiXQfaDLsyMpzoyHKrCU5ohIJHiPtY0R9cWJ6mMq0UebLI0qS0p2qHVMPVx1q7ioCktmc3e
ZMj+EqB2vEZI0YvYuVYlf7++rx+zKu9mfRcad2Mtq0jtthig0w1OQZgNAk576th1qikCMjARHGcb
m1LX1HiFk3JizYZpheaPlHzFwStUwUP6/jF4lYzbTKVmdaUYWOYweAhMMFVMkSsXPy5vpgiEO2sm
mhZHfQJI0WBARNXZsvxNyUUUALunDXwxJlom0dzEk8bUS4WGkdDQ1gyV2pyS+TxoTzr1PiDLKwrP
DDMt1TxUmo5ENYoN+sWaokcafehxBJuMInoT9Q08LQwKPtVurdcFAeL8OESml4MXMgsUOxzaay2d
fjSjYTEG0s1yOUwktqtWdAHZ3bPNJ3BBTpshdUAyAjnb2Fl01IyUwblWcv8jy/kqKRfYDLjZobNK
0RyZJAdq9HYSBddhJnpIF0jDs8U0EsxJ2+JEkYSeygjk7prhLksuUI71tLyzE6+L9lKevLETxZJ3
kWpg0eY2+RVOfWZVRfj0gRUzZIwdlzWGhwTOOBQKmSolwFs2MpW4dqQoqhdd13ZXawPBGYU8M3Mq
mzhJavJt6JG7LmwJE1b+TA7OKNC5xnDMAXIUqNIHF/NHM64bOTj/24NeP44p5CDpL5N+x1NcEn0o
PtpgcPFR1JosWmZghEFut7N+Tmvwzhgif7jrEjYw3HGcMOtCrirAmBivPNLZTeTqOstRp9z3t1QR
9brvKvIGjj+WYD2I9XHdHOVqrn4s4/0fbT5Pp9IzrQxgZDXMUT7l6r2C6iMhvbNAhne5ydIYUxwg
DSmU8zD+VESTrPafsF8Xia8qQfMMiw04TyfUdRcJu1sylU6FCM8MajuOFc8YiV3O1G/N6oxnHFeV
TFEVyK7T23wDZw0WZMajosRG1fRJrw5piBkleWsl8+z+2Y5xNoHhgZbVA1bTCI9afVAan4nq0QRm
hy/8T4OQGdNqdvLkOjbvy8JL6u+XpRDpBGcRJFonQWcAQjfHcx73R3Vs7I9AaGvrqEKwq9xFRp2S
JGfJWj8hx26jgykoLD60F68QXDjaa8nQxmuFEc1ry1w+F9lxxtXzshz7FucVhNOsUMpLveoA0kSf
SwVl9QkBM5030gX0kgKfJsLilEvXR60pJWD1cePMJrkeG0xnnjuHho2T9urny6LtH5pX0VZF3Ljp
pSsWjL7GoUn0o9k+dD2eaClILYl1GWenLQF5SBNtOiu/n2zwffaRaRhFljENlb6Ds1b6Jg/SjYmx
i7JNX4ZfgKDsQw5pg8l5CjYYnU41YKoo3hyOrD3m/55mfhVLM7WX/iNE22/Xb+yiiqjqAmcUl3jG
zA7xWNzjDwWNpruHdQPDHdYyKmd5WgCTEjeip7D5enl71s98F61tfn/Vyo0a5BrmxScLojWlyEHg
Bg65tnQS8u+JMd6uFrchDYnnJBsBI43nJrumi39ZDNEycb5akaNSLgv8/lh0eC6qyuvFDES9B6tJ
ubBW/JMU6rCpIoUAqaml/9Rs2ZoO4HbMkIIsHfFs790T+ro1fJ2bGi4TWPUAVxHtXsnoVVBp5xHe
syT0+fLyCbSAf6gKGymUZAla1oTnKr0zCWbR312G2JfGAGEpkZFw4kuP9Io2UpfgkmOWzSE0lmNF
FS8tQVi+1PeXoVZler9Pr1CcJe0HuVMUdJw548IONdXBwd6wU4AIng0dhoia4INUPnROXzE5c1DS
IFepgs0qgk/TjMborBMY0j0VZ0RGQGUaeG/hQzlDl/KqMCa47aq5L7roHhXfghyFCGI9ABtjoITy
QIYOEDPFMIJ68qHtx8t7sx5Efm+2UnAeNaFlVZMGmpagvUU+dJhItHIIBu5lmN33iS0OpwNz3pu6
VAKndScnPKduabNjcZ7s9qidQfgpKkMTycXtv5YsIQhIsHQlBZ9pjibbarGKcLKU5tQYgzW0301V
oBG7rnUrJOccuiwFCTUF6IBmTe0Hpset5aM+w0Tj+Er30fV1GD5SirLF5ByGNtQ1qiCA2cxfwki1
pPFbPc1/KhnnL6qBlUmpACXDDMCTCrpy/T55Dn4t6GNHR5KTuKE3ioaq7qs/LorKynqMxNNb9Y8T
o07UAjoz59KZkcxdRvIBP8VWOmdk6HR0r3Grl3Zy0jfoPXTUyM26m6K8v6z36////ni9/j63brq+
KGrZUxiJUPHmsLQ1tcytEY0LmUYcTVh8t+c4tvJwS4YXwLIiFeRJ5J9lfCbzFzkW1JtcFknnn+ZV
NiodQb2Lo8VHuTyZ9FCni2UEjwoRmdhdaXBbAYOSjIsLf/nqBrT36CDkduLsIE9XKSgCRWHjnhtE
0cxvCO7IlhRVDdUCiDm6C5HAzPRHcCpZ6iAaB75vATdInKoVqa4WPQVSdMX84CRboSvDE4J8nzjD
deyJWvpEi8epHsZZ62O5qnapXMs1s3T050yh4EK2m2/Yrh+ncOGoLgOdIVXrtpmle/I5t+PRjq/+
Gc9WDe4HDtTrKvJ9n1MypYue4sofaIPfT4lTE9nrpMQpCwzwi2NBGLHrRjZw3MW51cswm9ZNS47D
EWnuY47hF+AiOV6WSqCFOufoM62IpXQETEqfWtNOMVA90895Jzi6ApXg37cx2bSJlRwqwZovrL+O
tdCSgl+XRRFhcI6epmVW02C1QMNpNBpryA8qhgD8Gcj6EZvAiKbdGI94sHWUAKU6FUNGCzelshMo
2w6nhQlCuN/WQeeswxDVi2kUwCmu1jHbMrFgwqOvxjd6Hs5osrvCnA4f8G3spRj4I2Jk3VcLih4x
w8C1lu9HYXWxtHKNIHYoaw90coXVgjwdfZ/XXTpmgjXd9bbyKxi3cT0pgmJc3wnkaPADKl1rrPIu
b9uu69hAcNtmqEpD2gyuw4iup+6mNMBPf8YYvTkaBcKIkLiNi5ZFAmMHkHotdLK2uOoHbKA2fQuU
5zzRJQHc/kYZqLsyqGEYPHMGplvkGAax+kTiD+UxzhYrba7jPBWZ2/3T9QqkvFV8OZJnox2hkGuV
c+UlHr0PbrOvrTe4qlv55bN0DEQTif+HjX8F5e8ISBYFYw/pyN1KYFN4GJ32OVsd15W4wn63cIXJ
r2icHkaBmRZGDjT5E7VAmOQYo6V+R9mAaybWR+oGtmCcRsrgRPtnPdX2ay5TK8ifskZUnCXSDk4Z
5VmqWF9DIrC/luFfvdJaYX63LCKlF24UF2IYzRTqQbNetO11ZFOG8eDxdetJ69o50uPlw7yriri3
ow5CVXTcgt+qYofZDJreoeYnCz7rI3qbUy8ov/4RxjtvH4BkbOmB8f9/V9zdnFcxeH6HWA8HSWuR
Gp/avLDysLiVzfrQSYGdpr1/WZx9LFMl4D4gqsnXNE4Y314aC3K8CkvAwrT409idyqG8kopWELjs
1qow5RWLUzpTy2LSScCKYqv6ufKdrvV5rWpFPyYXUzwwLVLUxrSX59lCcuqXopBNWnJkzPP2p4RX
gB4TPYL6JOXnUfsszx+LPTcichFupgyYcGECr6VWehMh/1f+xR7Xsj0nQY2RKhqJtrt90HX0e1AN
lcOcHZSVJo0ZharMWWiV8Rd1/muRQluORdPdXp7+310bN0icDQykTJIwc2ENOzEUfc1tRqAAye3C
qf0QLDvgpzmXTyvbzkofJzKK6z5dQueM4pjGmsnQxudIWesr7CxL58DA3NY69ikVhKSiNeXUNKFK
K9UDsGow4AQ/k6y2UUJVRyJS411rtVlRTjeVlmpF2cKSGEtuTSzH9LWrgknuBw64ilygomO4zLsh
tCRsQm2qUONNQTA/f1mqL512E/cfqI8CD9l/Ufha2LyXzD7WUeyWK7lNOi9qdbRYCkKa3ZvPBoS7
+SxSos2jjFrESbrr+yulAl8o3grqk1LVHq1/SsaHLBYegQz8Y1KUf711KJhI0ZgRQ2ViKlNb6oOD
Esu+Ehfo4GmYlRj0JpzNe6mPrtKguNEkklmSSr+3BjvTpBE601XAd6cA1M3IOyigluPrFw0pl9o0
MdZ3snVWHsi7ToGn+3hN91vBS8aucm6guOOut0FJhw5QPbj/ZCr75mgeFxI9XNbOXRiqqpRRcE6g
6fjtAscMFHldvFqV0TPnZ9m4yvL7yxA7Aw5xY6JMx/OSjgHFfMFbFAWKDO4YXFl6K/+7uQKPCwYu
9N/qpwhTsMaf35YXOlTnV/hVgLwv3W9kvgiu0wujnnHMHfRhSg/NscJAHNO0pc9AXA2mVdimU4ty
lPtpnVeB+UnkRa9LlIEHDh2UdqOCvk6x55sEI0lMclpTvmjPOQgk3bWZG0juElBGZAlWvjRwzRbH
+IxSf0/7RRq3c9H3442HuLHCZzFNsVBUzv8xapAsW0smzUN0Gx7kwzpJQ/u0JrByL7P/PYvpG1Xi
Z5OrktoMvYmVnbIrtXooctGNdzde2awjZ3DyIKkKpJfXTKbsMjU5xVPm14VhJ0nstlHrZmR0BHu3
7s07q7LB5PwdBSX8iIe99QKXYSzIC7G+eo1WS3tBDlBUMLkajktonNcLmrRt9B5oc3qTKf4opJXe
DRU24nAhWKu2RFvQgejEf8928rjeOXJfXSyU/PeYf94+/hOfTJ4wNyISjbt+6GpSh/OaG47i+6Rr
LbMQHW0BAl8PNlaNEps1Fi8pvqXM0Q1Remf/qvu6evwTYq/1WYWuiVUZVg7F2mbfZL8+5hhfqX0k
ZthAcTYDDfgaCdaMWWc8B+D+VgY77USPbrvawEDUZMD8mO8mR05VNeRyAT+WaJJnsr87sFLnVPJQ
aO2UTESwvGvwN2ic7s2GspjjglQwS3JHWthVrf8aOxFP0z6KymDDMfTl3cQbfcynQFUR9Mdp5fWK
BDqo0koikffatQvsFYazC3nWZLqmIT5dJ/Oirtohw0EHYbmFWgaYdLUXZJx3lRvs1gSTalE3w1fs
zsrYYFo8WmgkKT1mavxpCUWc6Pva8AqxfsImSasVcgFuFkAwHeOqOq9qzzMaEtX5Tikl+7Jd3d0l
NAmqDPXHSElwoU3SF2OZGAhtlnF8xiBnV2GTW/eL4Layu2obGO4UVZESLwtZL/BaeyjS3Adth8C7
7zr3DQTnZPt07OJ4LXHT8+CWDJorq7oXBJgd2ovYzkSLxm1QEnco1FUANSeB1Va9bZZoHERj2uW9
ES3a+hkbPWCtWaB2e4VJyzsQlLkqiwS8bbuqtlk07vTMSpnobQ8IvLbe0LK16147zbPhglwSj5Sl
e1mivYXTDbw84pqCp2M+L0+K2pgpxQUsTg0PD21HeWy8BK33l2H2pNrC8PvT1Z0mr5QWaIKORh81
6Wbwrcv/6quny0Aiebgd0qg5jNLaydmMoDZNbmu1tfBffwbC7ZGuqHOQFwAx6h8qcVX93KWiiG5X
EFNTVJkqGp4yuKDAwCBZtVqbhse6tGdDP5M29uV0EGzMHgwaAnXZXIHQCvZWo3takATBAVKftYF6
qew4darXKJXAFIhguP1X2wDjEFTANPS5yx5DCVTVoiaU3TzhVhZu7zGqG000a4/jaOtW4Ef2mL4M
xExja3BXmnH6rUsEFmE3Ub02DMnosTUZKBDfLmA+BjFVWA9zjSIcmjfnMC2v03K4wYSr4yQhmUH6
hy6glmbGLjoiXb0vPvJms/kGPosy18hz9QiOnak+9eQ6kBQrjp0cDXSX9X5nSJOpbIE43xTX4DYf
pxEWvTUxJy0GB74yWHShChjF9E8KLhsZM6/DOfTTIcSLqYy/znvFz0jgJDS2GQFVQFWKNmFVH/5y
AEZI2VAYbJnK51sSbZlnbcACUGt012kE9Xg0HO2R+njVtIvRzWxhtZIIkzMCGuZQhTptEfEmJsb6
lgcaiorm9k7NVqzVqm7cTVTMdDHWfR0XwwmS1q/aX/1QeJd3dc82b1G44BMTqYy+iiAIIcO5ZKW3
5DX4A6Yz1TIMXS4E3XciobgDIylKXAUZhEJb7b2xEJdV3bEp1efLUu3DgEXGwCwD2DfOsA2puSR5
C5i4nu6UnDVWkyDykIM/xFnVZLNHeU3VNqbAydThC+aROUU0PYV99PkD4sigR0ZZPThE+IRXpID+
B6wBeG/uky8tQoEpCY/ZUny5DPOS1Hp3kjY4XFhoyHoGJjoUqpmzjhL36g4xYo8r1njM8zq2Zg11
eXJVW3Mf/aR1fY3GfI/N6xSO7qHQS1sqyTkIK9RLzK6i1E8osEKwFF8hOX6X10j7a6G7FOxqyMhs
NUZm63S661TdnaoBLywgDm2k/ntodPakzjadYkcv52vNDI59nF6BNR+vTWBJHJbmkNHOl6tZtdWe
uMO89FZIZk8eMARK7n2wSLhF1P7hNnBapVYN7oRrNXOkwOSNmF04Bg+YKPTz8ja8dKBe2gZeq8K+
JxrGIDuk6D9VRHar2TgbYW/D9t3MqoyYI/O0enTDsXtI0+kuGfLHfCncJVFsNeuusJTXUk0m6/KH
7Z4qGSlRZMhga/nOWVRz1zJR57V48h4ELbdL/jNh8wcu+KC8+g3CGaSC9pnWYcyLE8aBG7exAr5r
ycMg2q+XhdktcsXdXmUKAizciVdpN2e3ieSGjPAcjvFZOzG7T63aB+nDPV7PNS8H+cdaeb8IcyW7
i7iB5TyHYUbxCGVY37aRvcB7WOwyEOMHjmlHN+1xpcWXv10WVQTJeRIVI0ki5JSxb8rziCMcNT8j
aRI4kt1YaLue3MZlYzgyIwHKP/04GArkGk54NP3cK3xJgLbrtjaryPkRcylKrZtxREA4DIqALPpG
O3bMh78bGrmXV283XbwRjJ8PGzWBSsK1PSMprc7pjukpOP5U0VJ7XAuhDZcI+uhEmmlygRYsSxWo
K+A6RWZVEfmZ3fbfkpvGnTBaaTygQrkQGJ1V7d7ZHEXTzRfODsrnUWgqoUOwqoE5Rq1V6b3XmLUf
d7S00qITRAEvMeklNM7ChZgZPJQhog4Vjga1q7dmksoWU6ebolrceYmPXfuX3LIvch5+IPVhbgTl
jn0d9l3Tjg1KFHv2RepLlyAs/Yih3GBwZ1xZ1AmM2xCvW/obrUoPUqqcZCUTvDSuSv5+FQ286qGo
ToaKvrVgrI87CS4A2YI6PidhflOgMKdQUswvDo5xiHFO3WRJExFc53ZjX+UVlosSmiUJRzlE0INg
7lMcDD+X2hScOREE52mXSpf6oYRkUtM9mKnyXapEow12FR6zXvSXIhZcbN4uXqjEpdKWFcz/DGrX
InK0YXrOa+KiXfJvgQXZFecVi7cgWoDehlwBVinrj7ms3S41WP/D6dD09QHta8/lKF/RWL5vSHmd
yMzpu/Sk5ugCyxTB5u0fvc23cErTg+MuJ/geJ+wVh9IktMDd7mR5bgeVnjmmadTWVKh+ktfXiZAh
eH8lMJT5JQ3N+KbNPh/7sShw+ko6HzQ2+eokqhja9XYqMvdoxaL6uxEBg4ROZ1oOcA3D5M2GYWtE
vprT9Hh5U3cPH06dboBDjr6jvGaYDZ4ZOmAWSh77CoXO0XgjKeypSCY3K4m3tH/BwglQVyf67shv
UNf13QQttdEF4MiEk03mG2U5mdJko1p4nO+X4XMWi/oWds/IBo2zlRXiyHKUEItNGrPmKPW1JLwy
leXBCFv/8nLuKsYGijOZKTiRwOgEwZpG+dGN0XVNRSmiXcXYQHBhEDrS0WYXrmFQdwrGR6U5ztnd
ZSn2Q3fwWWK+niLjSYLDKIpONeYIz1P/dd1I+3RW+BfGIz4Qr3C1s+Qst6ixFoazuxHRBpkLv8xq
wEw7OD5H/YQmo5cRVkVkBY58o6mWesesxc1cDLEynVn0XLYf+m2wOVsatMXIzBrY9NOagUnd4RBh
HuRaryk5olrK3Uyf+RvtHacmhp+zoSmxxpqveoY/PGbOBLzJnp3ipLrkq2joyK5ubgA5k0mJLiVk
UXHUUbmuaqi7an5c1pvdg7ZB4FxqHxot6SYsoNaog5UUrWdURWvlQ2WFVShwAbvnYAPGOVf0yoZ9
vLJ/GY3X0Gu1POu9AGK3fGa7R5ydCucqTPK1vlu5Nj+BJPSU29UheTAc8ku/XjAxkBwCezwviVX5
ooahXcu8kY+zWuOU1mrcYjHXXpf4VB1mb60pjwQWS7SMnMWqcmlmOYVW0OFJqUBaO5YWawW34X13
vRGGMyjVrGUg38JCVigObVUfpISR9otqo0dASViQ4xLcM2Fljkg2zph0ja4ZtMISGp+zo2ZjvvbX
+HM+uLFdXzH0DeXPcWTRX5cPgVBWzozkbUIkE9GuU0jXc/9Xb7qq9l1dPoXsliZP8fxrElFsC072
yxdt3KnZhGM6plhdqrlkfMxHwWVDYBnpS+XEBiBJhv803kgHclonQXeHxe+dBZXLkSuqdxWicWYk
NgsNj1NYwOwqaCxMrvUD9I3b+jWaWw/tIiyw3S382BxzPs+KaWRKuqyGP47QTovSbC/2QRc9uGu9
mGjMzK6HQ7YG72KI7NAr/Db2aQbtP0SBTbwcJ733ddb4U1D6Op3PBFzBl9Vx9wzgTQf0C/Japcpp
47CUk8l6E1a/R2uoTA5pJrm1Hv8ZDN8agHQeUn0zqj8yGh4S9iNT+mMo6nHY1fOVS5mhmld5R6fM
ipYu6lqdzND33E8Y4dqlAku168I2EJzJyBuV5MZap9+ANKuTCfoQyHNpVC7rTGEP6vpj78LgDRi3
Ny1uEUGzyrMObaVehhJJ+WukHjqonroO6wztwF4+kdyqrmuBb9tdSx2jEaEWqKDnmx/MENVObC2n
0pfKLdPlKpZFUb4IgnMtoZylFRsojH43nTAg9FNcihJou9q9kYLzK4gV1bFFpY6zSJ2b1uG9ImM2
OR7oLx+i/YBYN8GcKuMh5h31rDLJIyrrkMtKjsTWvfi+8iIPHBbK7YChFrCDT6GN0ZwPRDQsfDcK
2ABztnBEEhm3QET7Zohu6CxxI3k4dnhOb+rej4re0zTDKdNUkJPZ37pXebngqkuDGQ0XkHcIPjWo
7FYzUW2ACGH9+41LCeZgABEKBAvbH0RzUWVjXd6z3ZO8WblVdTYAGjp7GlMBANV/lm2B1x63zj4r
gejhel8FX5eK03I8EXejhEsUHs8PdXwr1zem/HBZlH2PuJGFU/M4KgJWTcgThwo5poiayjL3k6l6
ViTlGYM27a77MlPpILPwZtQqV4sx2uXyN+zuF1rLUKJmUJQW87aK0KSYYojZT0jUfVdD0X7tA6Bc
DGzIpibrnIwjSdWMtZAxL2dQ/pOvszYK1vE9BOZW4gyDM1XRKWZCvFUJ2RwGtJdhfnvYZLdqUX8K
OtG4pffa8AaCz5GhE0QNpspQnCn5HlRXIZhUAkNwPReIwSfWwdtSVOUCjLi8HWe/ZfeXt3rnqeCt
EJzRkfM6KAO0DqCivZ2t6ghL46S2+RlTlU7r5D3RzXQnZH4LyJkbpUqCyhwgUecQOz7Lh7WrinmI
9v51a8dboHVpN0aBSD0zuwaSVSgY7G7Q1xSoguI3kQZwdidOGyYXtak4cm1+HuXx06zIDpkX9/Im
iWA4s2PoaRaZKiTpzYdBOybtFWUir7cu+9v45O1qcUcybZehrytgtK7soQrWS1q7sybcexs/8+dD
+vWyTO9N9ls8LvhCDNvqNAVennztmxijghonZ8dOxJkiOkCcHSiTrqu1AjgNwyji74uIOH5dl/+9
bgbPydJreU96FPo6FevObVqe5QXp6AHUa4Ec/2oSXWCbd2qatgv3ruE9VsMmGBUA9rOtPxJ/HTmx
HKqv869+tJTHxpX8xg8xb1RgKS4vpMEPUUkZ6DhyPOk4aXCjJg9pJajs27mZvRWMMwxTUpdDXAAg
7zDEG/wsBTgy6AmNReia+iKRUwFmweyuHP+9u3sLzBmKORziihSYHj4Fvh49JqAJuqzrl8+vwcff
qVx3pDRXXQ+9vi2tmfmh9HQZYyfH+FYKzkig3g/99DOWj5yCU+vn14ZTP1G0QZFDb023Ba4XlxF3
Nd8AgxPeRmSMn+CMH6YzsEmSMPw6Qq8XLWR7JvmpYPGBFc0pXUTU4Pv6scHjBJzUeiaKhG0abWK3
N/Ep9jXU6EeH6FR/xHVsoDhjSPOU6FGFQdtpdSO3NxFmaRIBhGj1OPvXLkExSRHmXU/GcmjS+jPm
8djdoj/kde2RURNs1q4KbiTizGATYdrkPECi0bwtVEvPb7RBALETuUIDXzH4NkBZrQqtmkLVoUF0
XEzll6xLXttQW9PAhb0kdi+z7rTo2ZPByLMyNAPavabjZa3c9Subj+BSLkVayWxUIWirLTeF/FPN
g0PGqBcIR2ELlpRykVMiyVVWh0BK8uum+IIqL61oBJZj1+hupOFsYt7FClq0ccbG1iuKW0MTlDWI
ZOBMn6wlaVMw/H48fZa0c8K8RJS7348wNzJwdkLGK3HQmFin5afsrcVDw9m4YlZ5TA6pEzql4GCJ
FIAzExVIHSqlBJymPyz1XVg9dsk6b+6ymok2hrMQeZ5WfY/iQjCWH0l2H0oCKfZ/X1MJ7PZOnXtp
6qiA0iHFiPm6xVVCBbmvHZ6D9bC+AvA7H2sY3zqlsD8gTCyc5TwccJd0wxO9Uf3ogKDPlq5qN7Qj
V7oV5UX31e4VnFOJJCd6njIYP0MdDpgC9ClmaNiNKv/yJq029F1stpGRU4UhAEVFGEPGKmnuFGU6
NyjnRr7xNM2SS2npI6XkXoYU7RunF908TE1bAbJubpIhtkhZi8zsvoK/Lh7nOdKmrPO2BgQ5qV7q
hq5it3bpV4f2SflE0G89H/BIJaSE3KnxeqsxnAspCQnjIl9X8+mFHcgbvuqfhzN4wGsnuVHd+aAm
FpzY5QVdf/XCHr7o8eYWp8VJqC/Gepx9diq83G+9+pidhM9/qyW9hMP5DVwUdTIOUMnOAWMLuLlz
H/GFM9kSqgH7syRIugk2UeGch4yJ4J0pAU7Xjk3xqYgqq26+kX9PO/dmzxTOfxRtWtFuxp6x4Xlc
ooe4j+x8rAXC/I/Q7LdKKpwxqXCXa8f1oK3dtHh8s9E/90lB++RHumnfSsSZjjqe27BsATU3z111
UKvOUssfl3VOpOoKZzimoemUogRIcowPsiV/Lbz4e3VYGSNDO3yqfPO2fBZgrjt+SQF5y6GW8dyD
YA4vYeH9OnM4dNmvzmVe+yA5oucIgQFWOBtC+3yu5h4C6vX1OJ3K8EdqfPtDgTh7oUlqFhirUnSO
7GEpHfOmObde7zAMKQxEcxYEEvGM5KkpJ/K06kW1oHWC+ZR9y+Wfl0USHFqehhxTptSRqsCgypW5
XIUvXHN3ixk5l3EENo/nIJcTtdXmNYZNjuEhPaX+6GlIkIlScaIl44yDUXdDU5SZ6jQyeBTJYBva
4rWpiP9nP+P36oZVzjqo4CA3FgXirBVGa31Dg/oG9LedRQKJ7JDKGYegRCMK2IpVVBStdkg+mzdo
+zpGZ3IQvamJdIEzEWmtzazGTmHowRXK6BLWY2bNCRW2ghuASBc4s5AXfc+UFDoX5pE1aXavJhhB
fly0O5bc4YqjfSinudktzjTEkppH1RqbDeR27gerq8+VJsg2ihaPMw3StJjJsmCfaC3ZtVUGpW1E
V2ZmCAJAgYZrBDZ3EzwE8jwn6erUk+ic9X+VwVE2//6js8oPqtSboSaSjP3Js9ytl9JLEnKq9cid
B8mJUtmOEvOHOmeigu3/ca367XM1LoIgY5jmwera+9NqYAsnvsM0ZXiowDIO80GUEhFsmcYbi2zs
goVhy4JxeAr02tVa+UualKeiLT+kHf9H2nUtR67r2i9SlbLEV8Xuttuhncbzoppk5Zz19XfR556x
zNEW68x+c5WrGgIJAiAIrAXmTzQ6E+CvMqlY0oqpUBioIxA1Oqb1NwODZOCa6bxp6Tn333/wGB+y
mFWcgqGbe1panzHTZdaZX6joclGlm26Z0cxGSreWa09qusXKYs1Xex58wvY+Us5oirtp6GzuNEnC
YCyRRt9D5jfVLf3ByqwUQyiA1wVSIK9qtwGsiwRqJY/xkZIU9YsB4K33Qn93V3hTZ4mjFdvGPa31
Y4LJi3xMHnrCz7/KOlaiGZ8pVVNUVANUXXBpiJsntMw7kvm8fyA3z/xKCOMwAf8oB22jQkh9NDS/
kE4p8fZF/EOl68NqmMOgp6EZjRVKkaXbu7MLbEBwPi8XCjoFNHHOVV36h3T0QxwbQEnWJ6OIYgOa
jGYLFeTjUrSHifxYpOY1zQ3ZaoLwKo6FS5eHdhpo10YwvepN7Sqj6qGWaWG0QrPozVeX1FuBoBWu
1ARXlLsrNZFOXa+44TK7grl4ADE7dyAuqzGAZQkL+QV856Oy4EY5D0FoGSR3kGld6RMprEqZemvQ
azdWhm/9kIeYwjFsTWqu53Z8mDRyF+EdJJOTX6I8P5dzB3LWDlAkYurnmJwkQfGzJEBdQWmwiDrT
aubxikyo8tet1ca1u1QYve/LR3VK3AavakqQgYygOPeL6GEe70T00KtHAk5v41orKi8Nu8fQKC01
ld05XKwGRWubyC3wCKQHwKgesqx9NWbyIurpgzEEgycU8gv47sEQGhvGqVDNu04zcmtQtcTC3PhZ
IdKjPIIbTAVxhdShPbkNZTcylMACUghQ/kV9Rmmzuhm69EAajCbU4ojvmp5iEMwbkplbbTbboH4M
rCTubTlNfAxLPctm5eVEvW6rwWsDTE8AmgWX+l/7dkrt4s8rxYfdMEe9UuqmGgjMVJceSfAlLI/7
v7/tS8wPAcyBFqopxWAtPDUs7Ud3bH3TWfzwXJ6JC/CPm+4Z1uhgDZRHLp3f5jFfiWaO+WDOga4l
tACnu2HnaIXPBeqhP7G3fEwmpEZhqXQNtJtVzRMi/TRWiStllQPSjPtak984q8lTicmKspSUei9h
uzKk/TEKO7kbn9B9ea9b6U8RbcfJ+W+GO+l9+vcWsk0MQizlaZNCydEGO8yhRX0WALzindpbtAl5
PuSSLZ//oiP+s1gmxg+TSBJjgq6dkzyKzxKuh0BM9vVrKhQzYLHD67F+ny3b2U7ChHq5QJdTRY21
dRWPYveVtvxTfhW+moIl2JU7YFCx+Co4pptftUBtDiWXs8HUYPa+gAkbaO5SmtmE0smx8aSf4Q2d
lKShQ+m9+sdiR4fMjR3tOF7xoj7HlAkTQcwhb3W0Q+GVGiYsSIWdNKEbpPNpGitHQsDgaEq3b09T
xvPIuB3VEIi06jQ4okvHK9ofsoe2OY+H2sQ5NYTxQWrVqWJKGwmKtrbG+kZaXuWYVxCitvGHPmBC
QR+cjLd1FluzT4VMN0sagf3hWqLAmu54t5yiQ+qFTvqds3ocaexD2tTHAlDCIM0IjpV5jOeLFl06
zTeWzGpqRKb6YSnuhPBBnhZ7X/ZmyPhQlMXUjIlSZ0UG0fVyMgNvin7u//7mbq1+nzmEYSlFel7g
94fM64W3gUIcR9a+jO30bCWEOWfFkI/yQpVQ/e6YOcv3obEn9G7ifAOnX/8LlH6aUv+2DhYu06iW
bF4KFDgoXq1qFyjeATniUB5Lp3jitszTr9+xRY05W4USynPWQzsAXdDcE3ma8lUDeGFoy9Z40F1e
K/Z2/rnSjzliJMhKGfciFIoAXuH1fuqD9ZO2iaGRU4S/Tk70EEyc5qrtutFKLBPiwbhQEIWG+Hdg
vmvpkPrpkRIfGLw8hkbWvSVlIv2idYkwae+hASjA1+Opd6nTSm7lyhq+J2+zo9k18rnjdA493nHn
CWfCvlTGqWwEEP6fal93SI8SlpT35sbbRRZUM8jTTq5kFEOEQ3gjoT/Jx3MfAA8MYi/36SMFnMKA
E2/S7v0lY2dtWaTNoVr+P1Ebbfkk3mPm4h4kz6f4KbkV7MaNUAvsTpjVBEwwfbwC8ALH5VDr3PsA
xuXEyZiIEvWmgnKZp2MmNbbR3Ik9R8z2Nv6+x7NQI3rXx5lW4t45eCb6b7qD4tOi7f8+w/Xp+v6e
kq9KWm2mB0XZ4PoeBzdD/zYHfp7xiiLbHuZDFcYiY1EGnChIKaFKdFd5pY8li4/lsUA6OF/6E69u
ux0Ufstj3/jMXEcnDPDonQkAn2LhiPHXLue0l/FksAlnS4RKA6ScM3e9bZSFHRXdDykuvu/Hnu34
+aEKY2x1QjK56bA9M7mJ55OpcjIrnhpMaDNltVRCgt8XOl8MT0V5t/A6JjmGzL4N9YmMtnKqQt5e
y8JzBCKEsXN04WwkmaUGd1rAufjwdGLMTTYEMgS0IiUKs6vmsRPPw1NHzOP+1mz7gd9bw74Q4aYe
AS8EYpbhpZOsth2BvnkxJh5eDkcd9pVooL1j+QQ5aX+RDABSoYrwvK/KdrPfR5GLfSFCP15bzVQX
9WzcRnetRZHIFSA+39SO9qYe+u8Kx71tjMV8cjws8qYSh2MoIql39PvGwRznXYE7m3EpATft0NyD
wk0L14XPu7psl2hXutIjt/J4vVhOHSbFIViz/gN93r/KPyQ39bQ73gQdz0bo3q5kqao+1jL1RDlm
z/s7RTqVFPqCxxzKK/oq9DvWclqjrjHp858irIFpMIwZH3tvsWkUzmztcd9etk0SDGIY78fEBQsc
1RqgHRc1AycseakpU6l4TntepOcJYXQq5lpM6gRCMuU6TG765pwXh3+nB5MRZmrcAswNIsz5dhgx
cX6vdn/TeEU+lopJBQsD1KeZDBHwP0pyO5icx41/2PoPAYy3m8fCaKYW8w/JdQ/kgchuz2g1sRd7
ecZouc1rbOHsClvfUcFmM7Qi9MnbX3n5OBM/kbh0QNvH5rdO7JSKEpdF2I3wDcV1eBDP4b3uKCf1
0RpBjlaiH6k9qBfunN52lvIhlAm10SBFbd5jIdX75M7wFgySmA/0uVcGAzlxpH+5cSxtd7ckJggc
qfGde5fKy+3aaR0JLSHA7OS2V//DLfZDP8bvjWRpc6FEQzcdlMEgtp04gwUwE3/wcY3lnCzeDjKO
T0oXqVcDOme0uK1SWxiVmMb7sudNfvHMkXESAAmeIxH48c6k/+wF3RqE5zr9su8ltkckPs4wC2ki
4uVjDFIIoWTQBDuVAV8XhMnEL4CqQJzeUh7Iz5zjOXiqMZ7DHGYzKBIcgnh4yuurrE6t/H8HI6VB
+MMmGOch6mWZFDNssFOaS9LSvi7pJolyztV71xp0kR1qaRUlzM0cC9iM4EM1AOkU9Ypgq219KbIf
+7slb9Ym/6sThDGZeboAbFdZsG7Ax/uezsSWCd5SevGiFcoh0lVfFGTRSkuwfI7dz8lIr/NZRud/
2DxJOi6OYn0TptrFnMsviVCcl77yqr4CmVXVHNNIt+osyK0sjM7AHLtJOrOy5uJ/B+pZ7Qt0YHyR
ENazIQnYl2A+y+NBla6H0d1fp13zgggm8wf7W2Bm1P2IofKoihiIjxaMP2f2vxPDep1ALoCCgt0Y
1fBeUkTwrsqo0Uvcl3e6JH9ey//flKEP1XeVAgVzDAh3HTZGewYX0C4MVyH42rVTh3kznnvbj7qQ
xvgdELUr4OqiG/SVtpG2JZ44MBhwQ+tmtTcfYh7GM2+7mFQlDWKpllN4bzSIy+VlEtAzG8mczaKb
sbeGjMsJFL3TFpqsxOF9TG4jHmss7/cZdxNPeUy6GnukAkEywPwcp9KwtUh0eAgjxiBNAtH8Zxto
x6mIxRDpdlVXliocxqG28sDZt2i6COwirYWwFi0LWmDMCnzmouVWucQ2iqcPaPD0xmbObaM3XjIz
ft4XSldmTyhj3bPeiY0yQagk4/UOGJj1y9C2VhQCQxVNVYvxlPJGhXkiGRMncdbHGOqGnh15xNjw
oSyC4xDm3w0tswBBBaSTofjWChkvMdo6yesFZkxdkkmm1DUE0ydEimaeOJj38WaAh1U+r+9us4y5
lsbYvKi18ZgnkBYdpy99A/pJFW9ooQsQqre6xfQj5fDhxXbe2jIHoaiFcTQlCFV9vJGiAE6LeyK3
I3Mz51spx9Zos7EpUp0uZeeZ93SuEz3oYPlSbNDscF9EudKYyIuGjD6LgAyNjYsGCwQkfvCoPhTP
Eqi1A3fh2AnnsOtMjDTnNg1VlepmIjMCNrQaXpU8JGqeEMajTGPdK/0MIQJo6OLHZnL6lOO0tpwi
BcpDwwgA/A0Ww3SsRmMQaSWxXjB5kYhORmRv33tsa/Ehgl0qyUx0M6SpJMorRLBD6W0eOTKoO/jT
Q33IYFZqyJY6zErIaIubJUXXjmEBnkuSX/ZV2Uzv1svFuN886bPezLFcfSh90YTlHBbiFTAHPaIY
XyWpupaArN6F1aESo5cBUzpWG8g/9ca0hSR1g0Q+RiNx1UFzxSG1xt64LKn6NmWGLdcp4Ck60GIu
jpmJ7qIApqpsZ06Q5S0U48qNdEablQBXHrUHEY2WAPCZT4f9VdpAnwMTyMqo6EessiFSpMrY0cpG
44QXWhUofXKpfVpjo70JtKtz+YqmiNCKPd6LIk9Bxn/3ALGsc9qWV0nPku6LDbFa3R+Nx30deUbN
OO64Vir0yUJMpFV+3BbulIJi9+e+kM1q4XohGU+dqEC5I/QZJjkGJ8kKXTxW3mOeDTd0wqnFb94z
V7LYinKZa02iYHwP/rM4FqVFbrtjdRs4qiWdDEDRAiwI7Ix/gST+yVbYArM4NWGrBRCbVzdznVnt
fE66AFjUGK5cuH3GNAjs+Am21BxEqamOBfwEHRTM3ekwhSAY7B3aG1TxAHY2C9vrJWW8EpGiYgwK
nAPlYfBAQe8NV8UBLRA27nHHzO2/88rLHKtkhxPqrBR0tcdipprwaKqho4lAo8BVwdo3zPdHrL11
ZNzIMKKgU9GSfecAVQfvyzRP6g712TzWDvHVw+g0OOc01AMunTdGt50E//b2bMFZEgW9D2NIN+Py
R93hHqSkV0Bx+wpgZV/KJH/uGu5m8kyHcSzGPNfBArId8PycxfQmbRxNetJaLwFSRvMlCiNLFl+T
6ml/pbk2xDiaTG8wXW9CbEFwJEe3vel9Ojdo3OSxpb1ptnz4qw6Ctd0ybgeM78OyjJCZlRaaaD3j
JfJSfzqlaDwxbjqkpeh9whiXeIVGxSNH4W0bNuE7AZcL6l9GeBSBsI50aIFaJCD45AiaVvMdx3Sw
62NjV3BDCSD4w+/7YrfDxm+pbGW5zJoWM8q44ebkoZveQJxnAdjJbv4CWp36uw9BTJo6t7UUZiMt
56nNJQvVH50Q+Pu6cFaQ7Q0046QpdVrwKvXK0ofXZL4FqdC+jM0GxLUejG/rB5SsQWfw7ttwT6rw
7BNeUdKJDnyTlLO1sWRrPojWfEwQ5nnd95s1kLV8JhMD8GtfBrAgBzhSb+EBh8Imdv/aubPT2fkt
r+GE/tyfDu9j2xiHl0xSWWkUeUdIb7X0VIx/lU98/D6TMs1pHpkzBcJpkicJnRDKmxJwsgmeWTAO
TIEXWQxaSJblUyKh+S64qfAIvm8XPCGMu4obIWvrHHrUpDz2A7lWdOGxHkfOteUfMqOP9WK8RN/i
DpvU2I/k+M7QcQjQwZUfTYDj8tB4910DYOQ+Z7N6PhVtSC1N7xRLV2fQOoCipjyUJY/gZ9/IcHX+
LKnQc6I0FH4J5Lqm+BwknEr4ZhPax6GR2MpupSizMKgwgVBA81IfeqSJnbLMLLHDUMJiXLei/h3I
0fe1mb3tG8Y/3M//u2MgKvqsXG9qXS4kVLn3vkKwA16KA4XipbEkf9mXtm+GiGWfhZmj0QsSwIyd
briRq69xdywbmWPq9Lz8s0sAO9hnGRkmPkKBFkUVIQf71aGvRU/Vvhv1z6zi8X3zZDHuoSWVqoc9
zN3AsBEmrKwleRDQygSy7+T13y0d4yYkUJmHTQ5RjRih8DA4ZazZXd67+2I4DhxW+Xn5olAbsjaD
nNYN/NYubhOnuapc6Q2tc+j87BLOdnENkHEZyKKivjdg/I2zUFA4J3CC694T/MTFQeBdpzhn+f0o
ru7AaTkHrVjBOsyn3iUWnd8NAN2BUmJ+1L3opB1jTgrDk8h4j7BIjEIqsaCLedtXT1HOCfl0fXbs
/X191xrpCamTGm33aS/eAbnVK9sptUKlu6qX+agpgpc05AuC5BPHUniKMZ5DJGIooH4FuhSMXNO3
4+lFOuABzzL80hOO3dPftCWu3OR7Tr7SlCyG3KfUNEPpliixrRpnTa459shxUe+l4ZWQzhAnvVeg
VZJ+DQAuof2QdU6bICdyvV/5VyIkQaiysIeIUUQtmSxWlZLbSWxtAayc+5vEMw7GayTdUoYKdVCZ
8auZAncgD3KDyZfuIBSvU+1huJezfpwUQGKbR4cpSkFVB5G0jJ2fzKN2b1ohbgixwz3N1Bnt2T7j
O4QGLEGYscN7pU/7XFIM3IRf8dzi9o5xEs4Bcl0K/0QOvHZ1jpWw3aRdrBphCvgxR+6uzQaQnA4X
vI1zvN4z/ZWVCPm4dCP1G2PhV/MlFC/7prFdLMBAgWkCXo+oLOkQhbqeRQMC8A7gT9eFp7q1r9PZ
rEtzMO4lO7EAB9BhTjfF4yWvILi5givpTJxpW5C2ajk60rP2FI/HtvPl2NvXcNP4VyIY62iBKbiM
9HJALbHwugOFuGh8Xmfxdvr2IYd9UFFSSRwqCmsqnoDkcjCdDmNtNOX9Kwe4EsSGEt3sCrHAmsXl
r9S8HiqMRnAHyOStM4WnBRkGABonmVm1uehIHMio4mCADPf83EdtzAosPII5Ife+uGnkH8LY6qaS
jmiWCBH8SVG5jan7CQme962AJ4JZtGTQZtKVqPaN6Q85cqvly/7vv+Mb/eGEVjrQBV0d1FbXo7EY
IaB0ges0gL2SDjiCFQo4CZqrHGh1nf49XtM2tfpQnARH4XhdnpJMLI4xWlxIBdbRyO4FzZu4nRSb
MWulJP2AlZIY3izVqIGSg0cOxXV3HH2wc74qodUltuLT270I+PpD2tr7y7vZE4xx9f/aI4u3gnk0
Y5TpBUW5nZ8rnGU6AyzYht25ohPAUaEA7tCJxn25PIXp/1cKk4HEUgcoBQBEYCx9fBL1u7xPXFnl
XP7ez9Oe+TAhOlNzY0LbCE2jkP/GFjAMr4KT7GtfZLv3l++CnV0pp8KN3OJ8I95KqN5KvuzJ19nX
0GuciHOF5+nN+GWtURYMq+Nz9Flzi+w+T2VPRNd18n1/fbf9/8e2Mm4mnzK8ROmQkyWvhRa6WXpD
EfP2hWzmBx+2w2KzmJI0qjXN9kHS/h2oA1bZxl6ZDafBUDxxMn8VA4+jkaMXi9XSVS2RhQh65ZLy
shihF4z5c950nGPBOfAsMksdBppRVXSbijcTFK+jv79yvGP3BxaLBrBimSIlJ0fNG/3pBUe9f1WP
kz06qO4dlNfwLTqRI6+CyFs/xtGUcgSoeLATO1ryNYyOeWXaZc+b3uQJof9fHe4qz6QMfIhYvfCL
qA13gfEzkXk+kyeE8SDpII0poVtUVPclscvysedZwfZtfWXgjPMArsygRbSvsT/l38By7UjoGFat
FJd1eGSBS23EMzvGO4xLWiwSBdZvTYS1Kr8GgN1l3/J4IhjHUBeoSBHabyb0/iz9DDreDAFHADv5
nIZZKhH6ptDKR2K8BhnhBGPOxrPzzaqQ1FP4Pj7XX6L8LCtvXFKAd+DrnajBAgO3cz5MGu01DEmc
2FUbHjCU8VObiNXH9ZukZtZopm9i0J5jUlpowLmPKrymBumFdpG6VaE/9AXwH2bjLE/CFa6HM6jr
LXXQY3suo8HuDQBgSq03yaZoFeHy2mdEw8ueYqVorUF71CWqcqfKfhpj+C1uAc5JJLfTBH8S+p+t
WYI3PBuuZS14WJr21HXCKazxVN72gD0IuLPz1M7/WA4Zbcu6YRq4yjAHWhj6pBDlHkizt8OX7pif
QpCyCU84dXZqdycKcZh6emjJHNyc91vYnmDmkC9DlEmgPsJYthfemKfxDGrJC3Dl3eUgJQjUwOa6
wkCvE6HhlNI+TiPH2LZ71VaqMy4AZD4gO5Y7HP3bAkiSxYMWWspN60Q30SE5Ba50x4d23L7yrIQy
fqDVNLnv6Honfe6ABdYLyH0VoQav38r9XdM/huapB6/MvmvYDkorsYxvINMy1VUFXVWMR4QHBc4u
6az4FJ6jNzoknj6U3w1c93XONm8XKT8Em8xjQyBKEmhSoG92JF90O3MEtzgUb6qXeyNFwt3X8x2P
a8eqWHSysjfmVM8gTgXxAm4TqaVdZ153NZ0MTP23Z/0VcD6O6OgH+bt6mC2QbxqJVb7wWprlTVe2
0lv+HCjLrkojuaB6I+XPAHFnBUfjkgFHJcVgSn7urjKM5omOeiWhpyB2gssMXJE2t3gD7JswQGh+
/O8JN5kbjpJoQt6rdOv98VlxAGFmesY5uzJ88Tp1aONNdEZ5+jXze85ubMaLlWT6/3Wy0DY50QRI
7o38NR/QAGNwp6E3s+6VDMZ/ZVO2VE34bl+4PlqgVvg13/WGOyDbQpkf3Cj1i/Koz86+ofHEMt5r
FBNlaHuIjdvK6fvJxlyaE8iNmxU8YvFNS5JMMAeakgIUMGb/IjGOohxddwAbvyPFKZ28gtcPvanN
SgS7UYLYdgJ9+5a68NCM6Qv8UtkNTtsIl79Yt5UkZruGZq6Clj7GVOY3WToUCybr5twyU141ehPZ
ADXU38vG7BBpx0I2wTuG9i/RLi+0shDhNX+6GqzppF/rx9HTvc6PnfrKuNPd5OmvepdWH8CElz5I
w6alT3aC/rSIF7m6N0LOVXu7fXMlg4kmpklSNUOHK8YV1chO7mTXPItAASGeeQb2gJs85Ofem9zO
HnE/9rObFFWWH8OzeihsiqS0v7nbvT2rz2GiTLwomVjJNMkF7l54Vfuihg4bBSTKFZxL6RqvvJHg
be/2W6TMPmYDs6mIBIIV0G7pu3lx23RWff8fUKPKVW4GQIR3fhGdhDuej98u2K9kMwWyuc0ygCNA
3dAMbSm60qLRKtAiEl/E1358WHRbFu/18m8eQVZSmciiD7oRNJQTLK4SK6KMx1XgGAaxNPPX/n5u
5oYrSYznWZZ6IIQW0mUgbZvOEAJior3X5soyA47pUMv4I26vRLEeqOy6MtGwlP95++gO+TVNwnjN
WPRn9sQw7ifOhtY0KSWYrl3JyVVODvsrtp1nrfRgvM4oj404UmdNH4ELL3QJqm3TAaTp1ujUeNzT
jgSI4Tz4tE29PqKgzuxUr1R9NisIRyBJCsPOMqXS3teMJ4HZoHme5QAzLIjlsn4chORYT5m3L4I6
qz82Z6UEszmJIJZimUNEZABB2Y4FzcGsYRf90gO35j0l8vRhNioByHHd0fxsSfu7WEu8seO5Q/oT
e/owASCLigLkIUh/QC1cNiNILx/VwNUIr8tm2w+tFo6JAnqni0abQJfBS+5oN2XgaafSES2+oW23
wq9kMS6eiGVUhRJmW1t3KC1KlYv+32N+BkKt3R0yS7d0r7xtv7eHex7FLO8uwVIbR30kdj29O9Hm
49RdrpqrAL3O9C4R3PAGYnirajDePSwjQelEbB99padN/+Ep8AxfAUwZ73mKqxnj0+syybSe3pKw
qoBGz8H0EvuDTUeiM25isunWP7bQYJxF08cTqRsIK/Knssesrhaj5HA2BPD2/lvbNBi/ocTToM8z
VpHSlVe3JZoadcu0upvK5z08bMQQFYSoMkAAFXCLsqWMWUEESUFeikWMqtIK51MXGW42vc3LcGnC
+jAmw/d9l0VdEnPEP4lkvAjof8N4LIDatZT5Af7xS6vobitUnFv0hif5JIbxJIG8ADZkpojskeCW
Q+8CY+pmbPJDXw4/9zXaMkVV00GWgLZe8P6yZXhJDqch0hHBandEH3zmpGeQ1zjy+4WdF483FVsJ
Y+w+iiUlB5IrQOTMh3y4lH1ri/G3pi8tjlYbseWTVozN97IUz90MmDEKOpADx1spgROZngNgYJAT
faYFqLZjHDMQYTzuy+bpyJyAWI+iGM1EyBLj8KWq1ddICS5LBr5vojj7ojZO9ictmQga9ZVeLJTK
sFLuBIzTqua5kO/j5boreRdg+tV/WP5q5xjLDwIJkycU/k9atMMgmL4BT7KvDW/hGKtfiBHNaQLj
IEmDhwbpuVKGL6KCiqEycc7xVi3w08oxITTVlyGROgrBavrJnXaIvOKldYAseKYPN8mldJonXh/u
pvNYLSETSkUx0gS5hMwpKq0cncvT9JQFf9EustaMLdorQ5Q2GYUQjurbJbnX5Hu9e9vfKI4ibNle
i6ZJJzNEmKVwCrLQbYLhq6l3h30xW282UEUTgfBvaioqWrDJVT1pGvMmA3I3IJ/vO8c8KYfSzkTL
BKtqhN4AcgeK532J24r9Fsj2PJJeS4yBQpUWwtfeGCxDVvwqXzhStq7Na73eM5GVXqRfSKtQSgUK
LS3WGIujJHzF1eBOzx1G42rRWnh9D1vjcZ+Eyp8XM5QlMwZkEzxil1zQpX3V9mlu6VXhiYb0KKSK
1cjpQSbLEfVqB49L9qQ1djprTl40T4OWnoWQhyD1D8fwY8EZNx1Wg6gtAjXW68l7J4mxgtcQ00Gd
S9BORZGD/oLr69M6MO4ZAPlC2xGI7PTIyqvCiuVnlXhFl3NuUNvO2aR8rBqR8cT0ecETRTaSUMAQ
0jKDL0b42k73JDmn8Tcy/sVTMHT6EMV4s2ou86Sm82Rp/UvLQUqvFJahSBy73cy3VlKY4yjGyyCF
EaQg0aLo8kc6dt9x8V+3Q/dvZdgXBMTPWlFyiNGDG7W81up7kDpbSnWXGZJFRk51hbNL7APCqCeB
bNDxtHa+1cdzGaVWBr60xStnHprztnf5UIw5gUZTkVyWIUrJy2ujXLwq0U4ykOz3ndhWJRQPexJA
+iRFAZYH/Y6Ve5EiMC6odAFpVQ6zy/d4FYn9xZJdvESjUE5HN8N3DIPIRwA89y+88sTWXQqfALIY
MI2Khs6uaovJKkWiQ8ydVx0BX+2LiVVczegqFA8ht/Fp0zBX0tiFzTK1kShOoPQDQ6pO4gWObiee
dIlupIvim7iiVv6UWJDtxC/7q72ZF61kMx6s0OLaLFvINurBEsXBG9uRUyvbtJuVCMZjFQGy9lmE
CGIcBqmzhtZTzYJzuLfvASspjNV0VaUqE50sLoMbYbrthKtE8pvyXh8qS8DiNbkrTeeCNCD4KPy/
WEQTtq+KGiBBWUD3EBY0zDLNjKYHAtpehASOeu/zj3/kr6amE8BBmar6XshbHQqll+RBH5Eqqxgo
NpToqCuBt6itvwj6KWmaI8jOcysaM4wQRad5mkFPMllzFTsJ4InqbPEiSb3I2fCCit91qsVYIdle
VEDqFeYdeLm9aBJfpGU4zHN5qaP6sQ8mK+qi60Ygj7oEDCoDjCN9iQbHhdh4CfeVafoqZp1HuuIL
KL4e4oE4bWu6oQ5iNvBUBdJkabrx1cAcdNkFNyXJNAv8kcc+bo9JnTuk6Q91Unwf1cQDEO112hsP
aSm7A9r+4zJ+agFx1JvSyzLk1wFlc6kaJyW9XUsY+wd+J/q7bEHMvy5CeS1MgSel41UMZMK+bl5K
SX0pu9ZvigC8LMVVXALtU8jPhlR7TTb7mgQ0unYsb4Wl8ogZPuYYd21j84kEg4/RNl5hQdkKC7pI
aC6oajJhn8VqEstpX9dgAZ/azsKEvbQ01yTvrX7QHS0DmnyrWFUuWgSc7s0ceXMPCu+xdzQFDdpj
a+liZM/o91GLwunG0CbKdKyzzJ5C3ZKD5aAWvU8qIGEk5mkO9aNYlF5WxNc59rAyQSG2mOcFUyNT
o7hNg8fNFu4Uo+HFyGvGewf13TNWNp7XM1rmxfeqcpLbsot5qcSjb5yIGxTM3gGQApqXCMZHYJ8A
mo9OoacdI/QyUeBXXnqx6eNWZ4cJ/IpQTk1Cud5DdM9FjWBPI6+ZetPHfYhgxwSKGBzO6QSNdR22
VWDq3swdveZNwW5fKZCN4V3VwKFjMa4KGdZQBngQ6Jz2eTpKB92RKltDlS++DezoqHIqOdtudSWQ
cd69PgSVQP0OnRrUv8VubofX5RHt9TYYAznS3vER/jAcohFiEJUQjR2FSHttiAF6jcJRP4AsrVl+
DgNKihmY1Kb00gJ/L9WMkxIAZD6N8LQ8OuNS+r2QufMoOakQAAMEvn4RJCvOK5AomqpNGnDHdoWr
CqmHupRv5K2jTeDBkfvMmuX4FJu9b8RzY9dkOJaS4YI/GkYqt4IdpOlfzKWp2kpFJthLoD4o5AAq
tq7pK4NVecMhu+q94JaC1sdOgbEqZz88bRYmViKZGC8DSL4IygJ5TDFbJvpoSuGoN+jzvP93chhb
iclQj9KQo7o4Gt+arnSUUXhKpARqZhyV/uEgfFgKE+4XoMl1mgRZNEnMQXCE8XN06uDeBcg/80bk
WCZvCen/V+F3Mpcg6AbsmqqW1hBG7qi/peUrOig4ty6eIObW1UWh0WA4HHWqUXCauAI80K1RvWkS
D1icbsbeUWN8tLiESjhTCsbFwDU5uYidzslZNn3iyuwYtyuXslzqJt2iJrUqzV/MB4M7h85ZL3au
ZJobdE3IUGO0ByeqrMhWrswjxTiKz7UzZZaGoSYFPRUcg9h6yF+fYxY3JynqdgQaFYogSvg91JXY
ImrmqZJiZfp0kw+jo4bzs9C2T3Ge2YYk/tR6oD2ZGgjc0qm3we1uTS251XrxXiy4/cL0tefP7SVA
oiR4XUBjxWeDjUdpTkhToRR0LXmgh/M7qwWyOloLbF543S7NkN+yWOyOKpcLPZjgX+geAK3kC+U0
ggd9Eez3ASlruI9NrlfbMmAdybBOTMRCFCg+azjq0dwWlMu2rkOUImMr1Hk33q3nceTzHzKYQ9LW
5pwnlKWesnzRO5l57KzI0/6PtO/qjVxXuv1FAkRR8VWh1cn2OI/3i+BJyjnr13+Lc+7dltnazbPn
YF4GMNBLRRaLxQqrkB6fd/1BRrPcfI9UlMi6sSpDfvfWuNzuyYs1mmDSYlNcUOh5pyOmi0GseHyK
Mnlbx2cFxHe0SRh3VWFaBrxSPXCo2th6Kh+oUZ2NwhL0m2yVkq4Xk5/dAv4ePWhQiIaaCdaEiGsP
FYX/TQSG7fyV1eO5ASNsaCyxaco0aB7QSn+wAlgBUmL8cDd/C4zk8fq9txkQ1WWdypppENDZcpfR
rJf1UEiwdHTUHb1QTiWb+9iPzdeQgppFk08BQmdhS++UkByqfEAHXB07MWJvdqwt0R/cIevP4S6r
Ru5wD7Nhvnkfe4ESnymJb6qO+JMp/bou+paNX0Nxh7DMpr5o2S3Sl+MukRCDGoqTPIlKE/5Bdz5e
T8wYrO7foiCTWvZ4PcnHAIy7wz4+jC66fk/tHwQr1s80biuHuB47vQVQvewrJQV1+TvtBJ1g25br
Qxhuf1CI2RCaAsOK4yNpUr+npQBiMzK9loPbGMNqJ6W3SnB69wki9FLlVbRBnU2373SM97C6M0Ze
notGOktxsNimArLV7EXOBi+2pkeMhx1FNo15mZen8kNqzpYmtG/MZmyYLcWwqMJd9hSzUZ3eLZ+o
N2no3haRkAi1hjOjvZTkZdUDMjmgSh1EqwQEzQqiaCKe660uDRauJIZhEouVvX7Wz9aIg0BmFOpl
jJn0Jgo8wupYR9pR7+El1jPyt0jXmrFLGtmbs9pRMBcT9E2emo7vuQZWLTnaxwF9BR/tDlEEO9TQ
3V7Kv9RaOXVF/RzEYG0ss3vaVDdtaX4bzCZ2KEbXTr32iFLeQj3JUuNpGBkf9sZdOy5fKqm4z7QM
kT35jAvFriaKuh71QK2ptVU135ud6v+BOQBPOqGovrUMvqVYj8rYmGQYwgRKRoJXKQPjaCw4omzX
LhRJAd8EgbFF7zJTtJUtiHVroj3LBLEO0fSoHmZUxopph7at+gqHszlxmGJ6B8NhE+NUBxPcdulP
RsHGOjPrx3An4rTctAsrQM729Dn4JocBgBF9lgzUxj1c351td2YFwBmeoB211ipxMcaNPTvD2dqx
An/j4XvrFrfUB7Mber9HW+ggbh79FS5njMZ6zLKErWRyoLvmbtmbT/oT65TW4dKgkbgUaMjm61Bf
AXK2ZlZjBGRTCDogfo8q28fEjZ8rD4OevcGXDsLEq2jnOEPTyclEc5mpZCw5s4WBbekgcJ/YJ1/R
er7DdQyrWcslQFiVOxVvdcLm7zx2aHXtrNqutVjgRGxGflZryBfWNLlcSBEDbFz1yAqUI1d+Yw3J
4Iu6E2U1BQvId7mGWljrsQ6wsH8YSlxUeMoJlH/TVfnQCb7PVZUqPegnQIz30/cYPN8pqtZMV3kE
Txrq5JBJ8oV+PDtQ1zaNMyGKVVC1YFMS9dQuX+K9dWLDXhGAOTQeOVIfdmQn7t0UScrZkcHoSqml
kJSQn8S0h+KlrF3BagqMsMqZkmyKR8lk2lH+Mn3tS7dLDuDk3AeH8W3c9WcjtHG32Zj55iqorRSA
i5aVsydZbPTBiA5FV74vDooXex0O+PCqu+GBTX0sC3u4+S9qSVlo7tpuclYFg9gCgxpMZlQ9stQk
gu5fut9DS+WT6GW27cGt9JWzKf1UZOGkAI3VFhSo8cmfVUzOc8edsht8ELZQ3K0HUQ/Upu5oqipb
mgyWbj7rL+sxKUKiokMj9jBI0Wbhm+GnYP82n7crEG4hqzkrwmoECDqFbBIUmLS8z8hBiu9a885E
CisiLihCBKibNmaFyi1oWZoYt864w9E26Ad+6umJH/uty9rc2bBsye0SwTERrCZfC0DmPKLgqQfl
2aTuorhCbiywrUoWwGzmq/UP0fh8tRzFsSJVwFF9xZEwv4/RgOYHivlvQr3cvMxXWOyUrNyvsJyj
VpGRgmN+POtgGb4Fe1YjGzrdTearotSnaA05dy+nURxoE/B6NARh3Aoo3AeBQdk0ZiuRmOasRKp7
VemR1kXrk/qdDl8QUbPxLLPr+djr+y49LZLqCZRRtIpM6hVkb1ld2zHNmL7PDnNjJWdw6G15ZvS6
2bPQBds8cjpRTILsI2o4uFVUtTQJ4JiDhQNM5kw/Yl/zTfRK/9ED2kAlLhj3VTyEONvcBujwmvAh
bmO+9/VtjhxtsIgc2U1LbJjsyYXC8ItRL7WulvNMBkalMjv/6aPKHfSz4yEgn0R0zJsKuALjtKMs
Ed2VuglgRXfQ5truxuU9VoXlglshW3S1/y0UpxJS06RDr0AojLk/9L7kRS+MxRfTcoUTSNgnX9xk
Kyju9p7mJFuUASLpYeSYLbHpLKji2XbBUUDDXoEIi/GpvKoo24JYMzMTZBfUoEpK3H502gwvfkbO
Fc2+6P3Ero0LqVaQnGVKgiqPi3RBGVkmORjbBKJEVCgOtTsmmjek4WHKiUjMzZVcYXLnKjH6Jqpa
YOI95Rq72DPf0ETlUVDhyefk2Nu16ChvquMKkVNHfWiS1AyxsJU52/OQOKn8OooK3UVLyeliMgV5
mY4Qi5BfReTrxuRbeLYpzyQ4BuB/EljDzfO8konTx0brzQ71J6z5FQ6do2MGT+4EZ3ae0zsRjdum
97gC4yyUOeVahFguzjMqKqJRsaVR8zAypAtE7DMi5eD8HCtIi7FMGNJkPWt0/EoH66tg6UQ7xXs1
9RyPPZMmO7DIkp3fMnuY7HJHK9G7zyYnwQff6xXeN9qX6+ACVeSTb9msDXIxQ0vyMbUN9WaovhRp
7/xvIFxozRhzU6tT6Dsu4T6KnbQGD8O3/w2DsxwahsMktAOG3D/H1TlPzknmXYcQ6AIfteolWUpT
pCbcujpZ9K9Uz0WHSKDX/PCJ0ppM9E1AiLmcPKnInssgsMsUPeNm+zOM07OOgum8QuxxNHYw3Ha3
dF5glHaWkWOl5Tfh0j9fF1qgnDylm6VrIaUlhJbID1MJkSV4poE30s4hyXE07q+jiZaYsyI0bCYr
YruYo4rIeBsVEbn69gqDPoziXWZcjEbIS40kMSyGKwX343Cvld8zdJF0hWDVBDB8PlWqlwQvMzgC
ZYJCKYXYcnBMszs9Sg/XF2z7/P4tDz9pN0akIDDaHlx/9SFGjDMAzaRwkrNIGu5sWaVSKVoMkEDa
y+aN0oEgax/L79dF+Qd/40MW7iJOpUWviwZ7M+160IagiDb2e3RLUU/Zx26Deqm9AHFb3T4Q2d9X
LjwtCIoPQggGSq4XumP5hcVwkm+Dgwl96LpED8TyeB1TtJZsQ1eQxBwJiK0BieFKWvAGcisUo+yK
QjhsRSQb+5AVkF4M2tJ2WE39Rj1auyay0W05Yq7E4mGqxGvzbLnT23XZ2LV76b19LCd3LadZBvdX
gmx5C86bYt4NefU+YupKGUcPYWEKzKVIQma6VhKatCpno4CEmdTv5qy5UeLIvS7RZjmbbpoGchWY
R4mK8s8YqV5heBRz1ZLcuLeocl8tSEYn/bE2tB/y+DYE0fNU1KM9qTUqU/V90U/vRqC75aJ6aoJK
NGq+ZtmyH9to17S0spUKA4dJ5AZZf0zM2KvR6GL3TeM1UeOj0q3eDZXqBEHqWVXpDJP8lKXmQTY6
W8pqgTJuW48P6bgV1K3YUIMJj4hqqt2ORPcpon5aPggqbbY36gOGc3BiKY0i0mOjwjL3YW/dPKp3
1zdKAMFXQZBOHufGYrZjVr1cHe6DaBbcTdshmg9d4DOEwWzJA3xcRrPISkni+9QxwPaEys3/YvIV
W5PLs/T3mvEVEIYxlnXaACzPbpf5S6btAz3xDHkvt6NDw12qCd5BAl3gCR3mIEmmeYSmI3t8UDLp
rrX+MvNccKBE+8T+vjqzUwwubtNka5js5O5N0UWtbSIAzr6aalsMCzLnblz8GHPJnow/8pg/Noaz
q0gSSUXeYJ3ofEukr1Pu9pOowpRdqNc2n7M6mLhnJNUCIaadbDr/mS1PSm9y0OHB7qUxEhyfzc23
EIhBwa6BPmxu1aRYnrMlYBHB7Fe+HMPxlVIBxHYydoXBLRwJMmMCryAupGfrztiNz6Gnu8Z9dtJ8
Asbc5Kfomc1+8GIVV4DcKoYtwv2EsLDjfJeGsT3oT0Hkj8hNXbc924bBsmQDBh4xd94wLFHZBHML
H1npEr9qBqeqRo+Esp3E6Ukf0eud5HulLZy+Vu/KxPSv42+q/Aqec88yzQAVpMmCJlPrLdnixZHo
6bOdSlxhcL6ZBoZhs2fhJkS2zqzgeQC5k+WDs3832iIeK7Yxlxv3sZ6ckShpkU9VD4FarRps3Ik/
krLzFgV9MynVY1DoDYJimy39N2QFQVVCUWnJVz0snWQWS8p0s1OcrGtsuaLOrD5f36itt9QKhX9s
T0mL+nYJetJVsyMphdO0/T6hxW7uktssBTHYUjvXIbd0w6AUYVxLpqrCp4AXpczljA3ZTKfSyxdQ
A8alQP22jpmhyWgrB4epDsq4zybdbBfaaCPaWeO2dzqr2hlBu4tbxadZK7iCRVCcpg99K6OjAG0g
uVL6RogWSRo+NnCkIiTsry/cpkaspOIUfmqHwkzZaAypT/7qlAC8qvMLOrYEtmNTJVjTmWKoOmae
c65ROJpRp7BBc0Fj2LS46dBPoKpoIcCbPvXLSuDwbS+gocKLAWmJyYf2lSJVGpB5sXGP6OoxTiEa
6eZ8Zwj7gTf1DtVriqpbKkjxuAsFRBPdQNoBBYxVayPE6pSpKDW/uUMrCCbrypXAbM60k2ZAhGj9
aiuHSo99MwrOz+atZaxQmK1aoUxLqk9jBzYZVseLKq035YcioegtuY1Osh2yhKPaCpRic5dWmJxb
3idDEXYYleaa+auGcSnhj1G/60IRdalQNk754sKojUbGCrLyKIqpQNkuwgQpVtaD8bGYTCkirBdo
BR8WSYxmxDMAgLp+CovzpAiqhrYXDsZO1nXD0vjeKr2rJ0lR8ftKHOAV8IjayCgeHakUva63bihD
/wDibqhgSaQ+q0e08EvSjlhPNapDlvSA2DD4ygXasK3noNPTdTSNombuswYS2jYl6RmfUX6UmlMb
+XUv8Gm31+0DgrOrnaJISzIColN/SPJDqmh2OIw2ZogKjtPmuhlEQfSNaDrGk36WJesTI5BDbJCk
zxil9GCamR2S21LaZaHgPbP1gGK1nDJ4CdCEzru0apPIuTbJKL7oLBDUj3atz8dCJ3ZTvylJj8s3
jo5NqAt8982lXMGyv6/shRR3JqqcAVt2vW1Zi58Fw3uuKv4QkKc/uKJMwm4PahAwN3+GatPWaooJ
i5mqqMRvpt/8TDWdD/8bDKfryZj1Sj1A11Ee9ygv0eOEwlbEAwWqsWkbTBWNIKiZZ62Rn6UhddBO
VJ5ZsUriWzrxrKHaXZdkc29WEJya50GcmFULiJLOT8jTOhgvf5MMxC8sSwC1eWhXUNze9GkNw9Mv
qKrX0r2VWUcStTdWqwoM3rYJX+FwmyMpKWZIlxOuJ1l+qOTkpKvRLuknOGCLR7NspxfleZTAC1om
iElNf7VzhtaF9ItVE927vrybMltojkZ7tKljJz/vYIwG93ggqNWmoJov4Ke3Uvazt75dR9n0mFYo
3OWYR1UXGyXqtA0a/kzzxZsizQWvzFFKDXvsEH2r/4QWCtcJ69qnGLWkM8FXZ7oP+7mvNVTiT6Fp
N+loD2rvpOaNJrySt5fwA4mzHqMUIrJgoA8rLx9rcpLy11IYXNiqIzEs5gCqaHhR+DRWDEsxIN4I
Y9+N3+Rl9vpZf7C0cFcb4GS3FleOjZ9qrv5S5ca/vndbB9CUFZh+aspE56ezhsZUzmoNHkBJfkmk
m0nzqyyySSY4FVuruIbhzvmItyo0BDAkkx+Wvj6OveRWpYg7aBtGA7UOylcsS+cus2VsS73MYRhT
8gTLdehC0C2Y0v76mglQeArKBpeYGY1A6fPoQdXLHaHx91ppBVZ+y/yamAOpmGAFQkU+d3jzAoRa
GfNz2estHevvoVWI6sA2uznWINzZpUEdzUqHs5vp5JukxZONgWJumsqnPK8cvZqfcnnxhiBwNHMQ
+Djb6/ghILdbOUkz0hIIuFjF2ZoDH8M1/Lgu/+D+x53MSD4MDbRSnOGfA4s0SaTAICuRrWZHHTO3
KuPUJS9/oBYrHM7wB3Sk6SARdIcm4U2rKN8RMPQWq/mTVVvBsFVdmT6SWUMnZ4Bps85VrWgXDb3T
SrF3XZrNvob1snGGr9P0btFgrFwlx+CCqCv385gfkkG9UeFQhzNC7fLgopkfpGEYKHaQ73PZ3Muk
8udS38/BbEeJ9eP6R21qzEp27kgkiTxVCQJGblRqfpNYdhZWmN60CKwVUzw+2gXmGQRPwCIKuiJO
MRMtMItOgse46NqeZvUd/KwzieunpZ5vugRzTQk6fmUq8Lc2pcNsQARskAhHNvrzzuZo5mgSCli9
JF4wYFRFUu0HVGdcX8TN1mKTwqkD2QVYrPjwkAxqzaxBkwN6yO3mLNktxvjmvu4qd6Ydf6FO4o17
4eyjzYsGndOmiZcgSlk54VpTq8CqBU+vrm+xpI4S+WDWs9HM7l4Xb9NsroA4i9YVA8WNBqChm3aL
RXy96QUQm33q5gqDUxBLzsY2N4Aht4YzhvFNoRo7EKLEtp6hTGJR99WSemBRPQxBf66XfJdE92UR
/UDx3neLLse5ltylbw7NNP+RFqkYv6XCm5ApH+eJq7xqWvzB1XLZIzNiz6R0MbJJYB+2BjeqJijF
KIHrr6n8w9G0EqPWUtiHEX1PqNtH19PdYndPdB+8pX7l6TZxyi8jZqGjT9jNnvUHZd8LbuKtKazr
j7gIX6igdUhGqDKjjEfPk1OG9rLXD4xpHbOSWM3AvLfOyVn3AqfwhZMHNo/sxyLwxR4pNSslwwR6
N/2l+8Qd7uIjMs8qCrcJxulQB3Wmf3aSVpicLzUthYYnDDCb8RQZd1P3ntSnKRZkiEWScbcmCcK4
N5mpneqbWvsyT4+hqLRos7xkpUIWO8qrq6yojTxtmSGqvhaH7AurZg1cTBYIBzvap+DzFhJMsK++
sOyrtWNSrxC7UiuWaQKitK8Okp2hYRYm1qtAksSY0kXBlc0kDR5eOG4WIq8gM/uMV+TKMoUtDmOF
exENnrYKmq5gKZ/QQW8bGjgs1OaA95tdy/KhC1o3q0Wp/k3Du/oE7h5fymDWuwnv3iIs7pMg3qlj
v9dS0+vr4fUPTO8KirPxY55aRlAwncEdidTKkZSqwPSyn7jYwBUEZ90HMpBIymB1cqP0Cz3zaT8d
G82woUo5iu4mEUfq5jlYAXKmPtKtfqwX7CA8RzPNbKLv4vn7n6wbKvst0wTfAR82Ap8LRng00Eq1
L/1GD25qZKD+AALVdYYGQi0TFvuzItZ1NLXyiMYjw8pv88K8AyWOwK/YvHhXEJxd0ot6lscBL+Uw
Gm/xeH8P/+y1uoLgjBI4NeopnwGh0e/I9Wu+3r411cP1pdrccWwGnCOK1wKfeVTAFWSixgi7Yd4q
pQNuO+uPfJQPCD7tKNOgi4cQENR6Mo19PrxcF2F7K/4WgefRUdpW6ZcEv2+ZN2q3m8rYvg6weQwx
ANYEyb6JoAVn1/IBncAZYwhSesPJaGeHIHw2cR1V9giusOtgmxaMtXBYBpt4y4dHWiRJh8mskc60
ykOozDs5QN2N1KBGrxcck225PqC4G0nrdAQfDUAlWdPbYWk4SlCeO7n19CX8XiE/d120zUIFcyUb
t5BpISHUPwOwcVn7o+5MJ/1s+PWu8GuBs7T91l9hsXVeXX7V1ErE0KEVOlgjnWZOdpWqOjRRHSJl
X8JiOYQxpgCmAyrOaCZ4hW/ERZHExygu0NVoSEAanOVGLKOsWbCJdQreZ6Vt+tWu9LNv2a8ms1mX
fCycxnx5DD5Dcra7K0irq+Gi4ilQ2yh5s4fpX9u8Twh8L2I0mEak5hCqlW/G8n4RpUw2XhoAQOgC
Ey1QII1yx897NiRl3IODSQVVoOy0tz2mMSgo07E85mDLoEvKd9GpcRjT43XNvDx0DJhqeP7Khgz6
jc/AFqW9VAxIfKep8RKnv4xB/RHmoRuYormUl/b2MxJ35iIdFKVmraAGEcc7CNvjovcHUHt61wXa
CGhYVGYvIpAgqkgVctrQBlMSg5QX2hDLp667UQbpoR1jj4y6XbTKnaotIDXD9FGwHqr9dF/FSwpr
VvhFhWhs0T6PaXuzzIEgK7ax0PgsVuFlgRPr4mG8kLCsQRururEG4zni5dKUdh/caZjmdX0FNo7D
JyTuBFLM0jbGGEikTVAy3jqN1Ans58ZefoLg1rhL5CSNTaq6piUfMis4g+vLLeJUAMO+9LMXyLby
7zXjmUFrlSZ10gFGmjuP0F/m6MRlZVMtxlhi5C5FJYyCPeITvm2MhtllAp426M7c7cw5cZfiZ/Xv
e3+YXKjZIYiKqhdv99TIQdvbFyoeXa1PrOrGypfXXBN2RV4mHIBDwJsHCAxf5eWRxk7NGrCHuFpl
oSQcNPtEueuDZRfGAbjOaXLs5uSXkhIvixUB58bmWhIDrMumQq2LuMGcE0S8q1x1dUW1EcM4mSCT
hpdh54Houbep8B9QfHQgKJBZTCRMWVEtMFpq096K4n9dpoaVpGh803RdR8KBe/KUdChjSwMEmDNP
Q6gf+xxF/ZkkWDR2bjiFh9+DcnfDRNHYhQtkSVkxjiNeVnPwJVS+TgZopmtUHH+fkydDe5gTTWAr
Ng7yJ0DOKKttGKRtjGfPYj7L3V2gnHNDYPg2HseM3hB6ACfSwCBs7k3SZ+D+DGW85SQpcxL1XEs/
G/1rUOzA0+fV0o84V3ZW1dt6eJKT++u2cFM+TcWIIzgk+MdhZ1Eyq12JV3EGJsDJ0ZKbLBb4W5t7
toJQPt+grUKjhoSASMgvEE4FFdgU59vIuM8XsJlHkW3lAh9LJBR3ZxdGTvOIICyZFo/zdKzS11FI
M7FxptB2YYAkFlFcGCvOwiPWn4MgEoohGYe4ycGq7agd5k/2D1ZFHMyzcZLgUM0hSIRvc+Mmp/IZ
hTnu9d3bcJuhOh9f8dvVXbmyiqrBL8qwtm1+otNrk7wHjWRr5J5W/lglLi3fm+wQC3vk2Qry51DH
+BnFwimEoWI7sMJFoXkP1ljkMaNYtudytseq8VV59hj5d9OGdoCkvtI9lqPlZpWvpoZfzV+vC78x
ywFjHNgGgJcaZXt8uGCpEhmsb6gy6TvD7qXKiehLH+0XFfn9+L5AqfGyvMXabLdkcQ39qOePcg6e
RnpjqadBfVzCzB1KEEUOP1qjRZXU9+sfuOXqq7pOVRBWWEhj8MGGkOiYLhcjsWfWoB830G8Xnuf4
sAy3E9qcMWbYrkiJFr9HeTjF7Stsq92DOV7wFRtOwqev4M6f1EsjiLYbJAJIeghaFD3Kj2HY7MYR
Q/XUO0vpnSj2MHjFTqzXRLkv5eXYpS8DWmKlaj4k5W2VpwKbsBE1x96tloY7ohmmI2WWzN57temg
Q9vJLKzIAsfvWOIhVk/vi3lPw9xPcvj7wS81WJwOQe0ufxni2zB7KshxGD1wzLtx51Fd8bRY1GG9
cUPjG3WYZQW6jj38rOSIDU6EsJqAsMkP6Zw4RD7KcuGkUiw6x2wPuPNkgQSEUvDbIULKP29IIJsh
ZV0OSkt3YGdFc0i4W4rJbqdHJNxsc35cstipxx94JdupLJpoupELwzmCBySDVUO/HEpiDLXSVBSF
7T0Gsw2JZMvhDVUaW4VzlJiPKNFWJoJw07FUHoPxYE2JL+HotBh4mYru3I0HugXGXyIjQA2eoAvb
qgSoRV+kinXsD266b28qDGgH6ceNqM3yt4PHr/sKibefphwamloDKTp05+hsuPSOfP09cxLDaktH
cpLGNm5YHGJ0KShoRPQfW4+xtai/DfzakE6ZEeZY/N9xD/OIyQle4KbH3GHkxmgZ34dOg7ncogaU
ixsSmUeqU5QBKAZKRHjLZBk1/KtEJm5gfLXoe5e/kvLhut25MDsKzg7VDVDCaAQRf84jVKQ0ySZD
X9zESGDjMCNCrXFNSZ60yH5SH1RRgP9ShxUdmWoDoUpDw/gCvsa2Nvs8m3WUCaEg+kHP7P8wEEaM
nHoECVN0UvbWAbO9BLbswhPgYNnfV1todRMIeNHl4pr0HkEybX67vpAXZoj7fe6u1Y2hGRELXly9
+ZaXLeZ4zI6GWgcN1N/XkS614vMCsi9ZSaKqkqFEoKN3NeldD0N7yF6bQlQ0vKEXGA1HiI46L8xh
4N9cs2YEIaIqC6tNUlgzgXRPJox8+jnAzISigvXL3BpbvRUcd/u1QRNkmA0DB+BRdlQHt58r3aKT
AZXk3W0jHNB14exycNy9NpOKqhODg0E5FKD0pn57aHwRzcil48fhcEpnaFNkLK26oOtpwjhesk/9
1CFHE1yl/zoCxkFx+kfNftKQrVncpQ2dWTmF8WmIGnuiIkKzTUVfbRWnfnqFezYMIJPWW/bS7SXt
qKJ6PZ5/XVfzzQO7wuEsE1y+oCrYHnXWTQKCRtEjVbg57AiszlEUYS74YkGQ5DAcirvI/W3Md4pd
CfsW/kG/2WAoPCDNi7r1Ge+cEeHdBXel6VuljaTjXnphlO6KTX7GO9H4su3F+xuPjyU0GqKBS2VA
GxoLEab81mxFs88v/ebfGveBwT1K6zTOZ6P7LROYo3Onf692076zjb+K2AmdPrLDO5Fcm7aPfmBy
dkIlZdymKuSq+woFvP0eYeibRK7967p3WanxWzaTVbjCrdT5azE0JzOrgwDKN4GfMB5GxTH6xQ0z
+VEntQ8Ovyetmr3J6HZRCjLgeQBt0dJ704xrFEm6MxjQ9lY13VmVfpt18VvbDgctFeWXt8/ix2dy
KjwiB593LT6zivzWegkrzVmyU9hO3vX12F72DxzOxybGUHUAW1x1vpHV+y6L7TIRXKDsPH9y8j4v
Od+BT1O9HetWWtAm4MnkSR4KO7Juuyqwper5ujiXsRwOi1NdvQqSOhohT/wyuN2h9jERZ3LKA/Ea
P3RFTFrbLg8qlv+fNvG9+BraNVH2CNEwKz3CYDQ7UezJTd7Y4PvoW79rgztWxyYee/UPducDmbvo
xnjUaoJXGQhKyHfzF8IdbndaHpTazQ/mrnnORTUk24bnA5C78aJ0QBAXbSuuXqRuGli7rtEFnpxA
GflsLg0DRhPMHEgdqb/6Ue+OWimKoW/fDiqmPLIcIBxw9hWr20Ftu2zA+GvZnVPyF12aN1Lpr5ZV
eT1Vj0On37VTHzvKUuLJ17+C98AW6OimmKsP4O5ZVIoFid5EeDln9uAqDj1nbulMiSNNGJrRvFP0
8WtfVFFdxDasahFW2onRMZzc4VgZ8pxjdTPdi6bvheUN8YtANKZ1F0cdvar/H4MTDZkdORxlYMyO
dddhhNlwAk2Za2EYa+rO+z9y/VdwnCcR66GcKyPgIgthk50uewJ5mLm4Jg9nhitpomjEBUDjTujB
tsFI/2VyTLtY7OQoPQnQ2B13DY0zxpE1VV2ew/8PXzoXdYR+5JpP1J/dyY93oibZzfMMFmC05OiI
efPRlRyjBsk8wUkCwYOD16hDJ1UUWd+8xT4w+PqStm6yqg0Q/fvdRnqWQeeZe8O+B8vxvKNO6VaO
dBC9rbcFQ4UG5nWiZI1PhaSqHDVRBsGQJfHKCSzxkqjzYluuDwhOLfQmaKXxt4OZ0a9kmA9EAvW8
HO8iSzkIlGLz2KJrCtFedMdctBhFmimFxijj2P5+0eQ+yiTs4aQhKsJ8zO4GZFSiShcRJneM88ao
C9oBM1oeA8mX6XnWBJmkTadgJRZ3dM1A6YN4AESl/iRabs9T4WTZSe8eJGHv1LZGfCwht11BQial
mIEVKBi/abxJIqID0XpxB7e1WsO0ggVuQGnuCm0/4r8os3avq8Jl0JY5NzDe6J030XR2wbg3GglI
rvF0R5r5ltq9p+1asFwHmIwH9um97iwn09Xu6wNjh8ZDlNqWK8plboq6+gZONRq91YK4wOlKja+5
9LBUX1rz/rqc2zf0CoPTDauthrkIIGfXQqze7/bL7eQYjY0QoDBicMnFzq0qpx1pMUVyztAC2phe
rhuZo1ktkmR4fOhd7INMfW812a1Sq2+ZObvzHHiNgcBkNZOXVKO3khmLwiabq4z4jCyDIgGXNbcC
9TRXS21gldso8FI9PuRoweiWTGBcRDCc6EuxKMrYA0bJXqzcDySXirqet13klSjc2RjHJgOJ8G+l
rc6TqzrxMbxRvdpnA+SkGeNWQDr3Daf/uhIJRONHauTFYBBJYjoUvEf5PZ3B1mu9XcfYdsI/ZOOz
t2NFrK4yACLfW3eTizSgnzvqofs1uywSJLqy/wFPQ9MMRS+tITOhV65rW83JDLeb4S27/r2A2yg5
3w0NdWudE3miibTba/gBx531rCnUtCsApxI/6X9atVOIPMZN0wzqAsQI0XopG5xEhVbK80JT2c2Q
7BgqvzIe/2iPPhA4IawslaY2TmQMYB/c5VzjocTmE9PZbjAQRxza37ZeK5G4s2tESR41YAbGyNrx
frag4rKWPdCw3i1z43bhktlBnh3VpbsdcnJQRlD+XZd5e98+ROaO9ZzIZZIOWNREf1CrwtYUfyne
/zcM7lgnGBLVjC2kzI2TNJ6bdK8NT9chBLrBFzWSDmOF+ggQSvUjBbG9qCt98/dxkaIhmPUE831u
fdb2eSnHWCbUiAfP+r+mLGcXy+r3uW0gfUr6JcD3J920H6v2mzJnN3LcZM4SNv64ZIkzppiQdH3V
tkMgFoKRqNUk+AAuBIIh68kS5ZmMXqTugJaOEpHpzsuf9N30E8PaBZXDm7q2QuPjdj0dKCaVQ9tJ
5RZBb8/0RZ4ngUZf1p+ytVzBsIfnyvINKs1irQZMEttsYFdgeqXfnVUPww5uynO0T7z+JPlzDCZs
0dSDTT1ZYbO/r7AxjanthgnYcfh1yU+pKXgmbf0+irdAIIAaMe2iIJTOQQaGMbaElS9JZyGHi+D3
NVaFt/p+NQrrfh7w+43xs5a/jshfCVRuSwlWEmicyqG5GPYd/Id4JmNz5DsMsW/80kkdVFQ74YBR
SN3/kXZd25HbyvaLuBZzeGXuVrdymNEL10RmEszh6++GfI5FQTyN6/GbvWR3sYBCoVBh7+I6/YOx
JljFVi5jfIvW1ZJSQi5G7FI7DaMlSHwDlOm636/BH5AvMfIYK9TkvInUFPKG+KaW/Lg8VbxOa95S
MsY2DiO6LjqImGcLTQCt21ng9Z5Gj7Nln1ovqSq08VEU0TSI6bePRkF0IjWmhDsiHe/N7AZdIDKA
gFflWzR8MUQkMsXS1greFBN1eWyGA9EsejrQyQ1QXObWUKZWw/ACXke9LIE3C7wDd7py6sxv6xok
FQ81fXct36Wx6Qd5RiLPkCAN1602P6vtl8jkcSrtulukf1WaUsNIMVuQUYax1bQC2bzsIPmS2wTR
LQFQFnjpffHlH1OpYdfQLosCO1pmgdpHNd4c5UFQ80TIkG8u0hOAX+v+C8csqAWzG7QVwERLMzLK
SEFBgNAdhepLDBdryKdIPIO0zW3iq1w5jAXILCu71honakjA+YC9HBjaIQ0JA724k9lZzG5Smjzq
ZBQhbyZP9taryAcKKKpOOUhEeami3bffVhqzni2RcjmRIA0w39/UZ8lGjxj6CJ3yIBxpwUC65QtV
P0NH07OnqpqG/AewTj7luftO7QGoizd0lz+ni3rQ5cWtQdk6WTmQ4yxQcw0N8QfkvpUafUDieD+3
7VWRzxiebB1V0kBvhZa2fCHIOKz22mDY2xp+LuPqSG2JbGj30HXZUyFNfrKg5y3unwetcst5uZKt
4ZswT2dZBOnflL6Kfe4B/+penfxV6nx9IS8Asg6ABoj0dOMBHMOzquRYK2I4l4IjJbM/SuQKIwS2
oJeeXPQvsRy/LIn22hcY9BYwAT01gWbotjbOnqph0EaLT0ahHCOpEe2mV7yoa/HWXL6rowHMrVdp
yp/qqb1bpeGhlo3JieNKtIFc6hBTCyJANw+ael2mhSvK0U2jo3dP03LHkid8Tu1OSuQY1ddoTL+k
Y/Y9IbKN4cxrpS6PRFd8ZUhdAUQJBCgYiTGGybBe55N6rbaDo7Zfq65+HNI2nBTxMI/ttSDk9wKq
3tb8pKiLE2nmac5ReZNEdxIRvqnjGQBiJ8zT2yr4vqLEBDy2EER1fl2LjRePP1dxAe+Z6SVN2Tlx
boSx0NjAN3GMrLKz8ivwvwNRnV4qtPyq0XS1Fs1prfRQL6ybvNIdYXnqk/yHQW4bLfHQIGWnys/S
kq+MBeVkQTwZWfbUprUPq3mszdglTX2wmiqQ4tyeMyHsRABLLaS3pSG6y1XdjTpyC9ybO6t/ULQW
1UsxTNv4xagEDBJMx0lc7oG/Eyb1iFVqr/EiCYl1G5lCb6d6dy2JJwRAQTOtdgwukMhIbTPS3Lpt
nEbFvyhm/aS21SFaEoRIyrGrikM+W1+a2gjNub2iv5tZgNAXH9H47tZ1S4EZZ534Zr0cTSlBO01u
j9aj0rZOP+UukMfBtau7agze6WE5CHnsADxFsNcxw1SnBWC4Vy2GYaWqPcMFAeDU1c3GVWXLBlna
sWx7v16yAxAXvFzSXw1p9PtuPA51fKWoAHuwrFAAYKeuN348P2JSMDD6ErmP3tFawUGM5tIRDkGa
vaEzjiSqUjupm7CMWnSNIgKVwLmRtI7UGXaT17d1g++cqlsjIocWByme1GO+qkdEWgc8PW5Sc/YU
w0QyR7XzAiYoJyfTrM5WOwRAbqCdr5k6BEA3OIhkOalagukfbfTjgfiqbjwQvB+Wfj2VmDRdCEH/
IbFHcAyDL+CsdhgpG09ZV99a+vpTzuWDmkdBocaOuGhunmVu1/cj/psmMJHpsRb0Yo3D98rCfLuq
2XL1VYmrMMrFoG3IERiqthCpxzRdwPG7nCazdlqjcGUAhQnyGURL9lBrvqEN4Zrgk8f5ntTJ7YrR
1ETAqTaehwLj5Rr+F2HCIyeKQAlhSSUs56HVs6ATfkhL5AJfMnbirLArkYBgJr5KYryGrfVh7tVr
9OQdcDjsuQILI9otjcT4RZDLt8oCoNfx93nWnEawnEHMwLmnaF6uDtdJLVylA/na6JWPvbrBPL8j
ZlmgC72Td/ot0SaXjN8rdbhaLAQ6Ue0XSmdbZh0AX8BDGu4Kcfj3Uv0+4fsNbblLgKiEBu/GrgSE
YpI6BcYau2b/OGAksxcNz8TaFMOvJMLIjy60JxT1bDEz0MGA3Gwu2aUposA3/spT2ROouQodqKDx
3wAMg4jNzdC33ljnKABK51g3HTS0n8kwhlLbnRezuU9BnK1qkj1gQhI4PkHTAC6ws8Wk/KYNlTep
aGvB7Lxujp4WaXc5ADDmVr9Wl19E0a8wwRGWmX4VDdZLbyknwQJlSlJXX+spvZ4S0xkX1ddK3c01
01fLylfWL1aGOd0RT6pO/yIOra2jN5nAwEdCTpP4uE6IC9bhQdMin3Pt7waG4MQGfBumSz4Nlhhz
L7fAmEImMhjd8RGUkQfNz49/UThajnyTP0og+4h93vt1Nz+J8UIV2FZIrH+a/ogXcwATNLqRMJrj
gZlWCSkXbvKbUkGjmP8rckwnvTE4IxK7bzIKtAb8G/nz+IJUy3HWEawn6L7cKTb8quw4If6uCMw2
oWwE4HbEUx9jxbiWylKZZxRx1O9R9tQonAzQbisNZt/+FsA8VRYMvumAwF2BRS/5qoeyRJCiuje/
CMivRTfWsXfiG+VQuuIV2IHsyxazG9tvhDORG7FAX7zgSnLFfAmbNXFmS3NKSeGUqXiLyMTDbQ1Y
lUmBGGCs2dV4TdAAelkR+gtsxL1dReYhlsRqZ8YTJKzdXYYyuWb3yXnhpap5ejC5KBX8Z3Kvjihy
qDlg/WY7q6zwsiI8EczbLhYioMyLUKTJbyczJDxq+M9t6TRsft9ydtqyF/UZkGMQMPr1tRaOoQqK
DSGQw38MRswIYtIZjaaNSwOsEleZGnvURLvP/il4GiOBSVyADSCT9QkSRiNUhVBvQ706XN4OzgF5
KyZunopFZhVEoHY1IuiZTqZwzHic8/umqxlA80A3jcpmGiOgso5xjneMXIE7fEXHXIy3NkGbeWK5
l7XhiWIWrGtzglFVLBhqIHZVanabHiZTtlvt5bKg/WV714nxmm2CQRAwMOLAt8/T0IU9ie16VDnP
3L3rbpM0YEGrkDOtm0VGD1IkZ84stm5S9ldKhsEfoG7OyehnCvmD46kiI4z3Oh3v1unx3dgD4OOV
WR8RAZrNSV1bu+i/Xl65vfOPW1SUgHqpANuFOf8IDJahMvCW7o3OTkhmjxPHGVNXyLrKdwlAI/io
gobWIm0ikJDJz5Z1aOOQ6J6RNo6WLByvTD/2kijGBSAEn9TBgqjq1ILAVz/gJR3KIa+PnKcRY9Zi
VOhttVCNtMSW8+9t9TMRHojQ2brkXN4eiacSY9lqr6a6Or0VYiVfA6WZdMBbns73oM9IcJovybXs
x874KobcwiVPT8b4OrWNGwBg0CCrlW1Ae3dO4lroDJtOg3tqv1Fotsrh1S+5KjNBgrJ2Q7PWULkB
nTV6mK/Sa9C4go45DmZn9Ci4V/wAhLT/Txnw8nFAavCjsaY01F0iehyQEy++psc8GNGKatrjN9mm
IF+8zozdwuP2eNBN2JzwBO9XRU6g7XJU/NKjHdu9J/sZypy8xrvd2G8ri4kngPOJFxg9H3RErEO7
pEdO42FGCFifDUc59sfRE4Lutr2bDu2Zt7G77lMBfrsmo2SM6cCPmk4FZjxa2igHlNagLGZwzFc/
Y4yY1m3pZDK6ysyFg0O32xSvbmQy+6kYQ1WYtEGdkMcqu4bOU1/aQxHG8bFp78zm1TIfGszkraMr
4dKwkp+cA7x7iJD3tYB3RKfHmANs5WMEdhM0I/auRFnGPMGJ/OZMZ9UGHCRMV7nSYQoF/7Jcnljm
7C5zk+hyBbEEuLWL6a4pIOPG3+pwnOqe46R2fdRGRWZjhzSvhSGBrOwQBUMwh0qASTWu291P2m/k
MJspVL1kkBhy9MK1vnQA4DMP8iOeYqpf+gKx/+S1oip0Mg5zcTJKLh8NVjYwdRAp8H95/y0ljii/
DP3h8jbtL927COYqmWSxxEOWNmtEi1chY9G0xKnKWynyUJzoFOTpYo5l7EbkW7UYi0QRCUO6CmRi
TPdYZL2PGuDgrKN+a9XzF1OZj9JiFk5Xtz8mSsZ8WeNdD7tZVMYw12xUigRclm5SDS7qIkGjNJzS
7L6jeV9Uxh4La44i8PPgyI0PInr7o+SWdBhorJ86zSvqpz9QSBUNHaUP5CxZ2HACywc8O5ZTEb6q
0nUqef/q91nAcKS5JRWBPKwwNa/MJA7IUASXRew6i3cVDMbQTRRvMuBpomGa1LkjxPKvsiqOA7rr
ZwF48pXAq/HRk/opUNsIZMyeqFmfoAKHfss6CVKCLN6EbFk5eUm6/kHORt2IYqxdR3ahBjAKnZUZ
X8e6D8W2eb68fPsnaiODsWkrWa0FYwu4VzFXKKDfPD5PPs188SLP3cMD7AiEIWh/MdgOw77Miq7E
ex3M281hGJCsnuU7jjL0dHzem3cZTJDQgj98QSFJdNcmv0rN/KWWFWedUHVABWmV1+ts6s5Nbf6I
Zx1Z99mpamS2C6VxZkA1AYfqT94PMHAF6OuoMLLtc6qc1iiq9ijfm6UjFDepECbVMevvG4nXQb1/
w2xkMTdMkw5L1MoDbYmgg0jozQ3VW5oWQ2fuWb3nrPReNZ8e3f9qRo/lJvSbi7Q1rRiaNcpji44v
XTyU8zUhYWE5i4AFVyqbD86ze9gBEECXEs32LKI9URexl1KCBi2hPcCavMmInjUUYJJYexUmXvPA
7lHfiGPOhtElJAIoIjr51BzZ69nVauCNvM5i6V9ezt2zAYw7AM5R9Cu2rVMTc2VOEtitKTyMcjj9
yUAcCp9//z7js0AYnCcAW8TrH3wGxERSu7ohgmnLmGJRX/+dLozTWoG0KPQ6zrkka6EM9N8cjYiX
RezvC0r1tEELYxc0MtkYXxT3plqJI1pJSAqC5yeSPTZd45otl05zf2P+lvTmPTeSenB35JoBSej3
cQ0fFWxX/ykFs9diEoIEkTd+vazargcDwt1/VHt7cm0EyvlgioIAgbn2qAqZnRTXpOHs0P67TQfq
smmhIqCxfYhyNGpZt8y0Ya/7RueH1/vJnz2KPKHw/NKuQhtZrEvWJWMxOsgyxXOXHI31oOscL/sZ
FwjJTUCX/q0PYw9Fa/Wiai0omDvJo+Qnzog0g+YXfiGhMCC8xt5op6fZWU590AJREn0W3MYOataf
rp73b2B7R4simlN1hp5LlX2X1OEpUwpfirswNsTzsFg25ltCM88csZLcARgz0dC5paJ9v2w/+w0m
m+9g4iHRTMRomvAd1GI7T3SQWAxGdIMiFTC5aDS5sVzubUD9x2flkY9VgWRjfkKzqQShy0cL/gsl
rd+UIzh34lNzgkE55MzL7exeAjT5+x9h1DtsjsgqYPBFog6mQGlxyO06Tx2ynhX8o1xK9uX13I3H
N8KYe25aJTJ1GjTTitcWLRiN8qKVgSJ/WZuneLm/LOx/HMx31ZjDYsWClWoRpI2+4jexXfjxr6rF
Y7sChwDhRWT7RxP4m0A5tQxA2n9cSElpKjzd4Gua9KwKNbobzkg8OxyddlcQbMQmMrQK5skYgzRR
P7EGUL+6WYwyuJCvtyj3t7aZTg+rKIddJLpWk94LUfrQrPp1ZM0+XP6xlcTfXSUdRD0/WCB7maIZ
OETKb87X7cYxm6+jlr0xJov0ebMqFdZAnE4lwKjKdM2c3pI8o8m/16p8GvT6FT7s2I71H9RkVCDX
yMiPGwB8ZNxWLpaLWKfY7SYDAHFq9+uNzquZ7l6VhonGL0QVtN/3o36VIUyZjl4LtCIA/GuIwrya
3EisXE3kYdPtmhMYXABtKSHSYPk3DFEA2lWDpbTE4VopV7+tJK/sdU6Qv3slmxoyYwbokSUW9GdB
S44q91i1TMO4u1y7TcftVd115uhn14GMhdZHmbFZHMMJ7hnRbeeRg+SC4cMFjNyx91T/r6TXZSvc
V+ldHGOEJQhUdL2HOLNCm9pB4pUx9nfm/feZg67GdR8rYAV3RV051Klhp9oQrMIcXlZj1zGjFkMh
pnQYHGPPzSwT0awRnZellxoPotTYovyct+A843EV767Yuyi2B1ZM67lfNIiqepASaUZQ6q17WZvd
2Sd1I4MxAqkcDXTKQUYCJtqDEprEzhIMNqj+eMZAntu9/Akc01YiYwettXYJ+iFhdvNNVt711a00
cGBb9xeO9mfgDYV2XsYfNHKO8RSCl8Dc3fWmX6QPl1eN9/vMDdaaeiHWC05npR8k7Wq2ni///r6N
vX8/Y2P91JaqQV8ykiE4LVpRZ6v91ceWr0bVYjezwrmSd48OUhaIL00Vo7D075v7QWuNbrXgp92k
RdVq1NG+V10J9cIxtl03vRFD/74RUxOFVEIlQgyo2DOLuFl91Y43op5yBO3HhxtJjAEoKCoQAHng
KXgur1XUbAb0kv2MEsrc49DKjXErnEyLFwXsetSNWMYuZD1LtHGEguqd5K+RjZeU37jxYz3aC6LS
JZS+XjYU3ooyhhINWj+JMwTS7rIKQOeTYNdm6gzfL8vZN/i/DYRt+Y8ktQC/4wrfvT4Oy4tScQxw
P6/zvnIspYW4SIoalVAE1AE0sdNhOtl4XZ3Zk10+SAPH3hXWBUV6HpEB5qFlvtRdW7qf8y7w/SP8
vmLMbWRZaHCRRKxYCrRjZKx8cEldmWsedNL4KDbR4d9tEN3AzdEqs7TWEgMnGDMZA9oyS04Ut59B
3WwQ4yLmbh0Us8MGafbipKEEFi46D5T/c2YC+szdCGKdRKYVs65DULyGldjZ/dDZ9XqdNIZ3ecl4
ToLN1RpEBscgdRJoCQ4rtznrP9OnyO+vRlRaUTr30fomihwfwTmxCuMiCCGLHKWwC7mZgkw2To1u
HJNIOaAB+s8SO5u1ZNwDqOuUydJgFfIrwBV/oELh5edaQ4MAkoqH1qnOMqeeu6cewH90CeMXaPxk
wYspCXNl9tg9wARhvgqd+pnoiO1sFx3njn/rtGKf45pIEeJQ2LE+gX22uiImav6W36HkcC3Ss8cp
AHLrHXr0Uyd7puMtOsKXVXOU1wFQmfVN5Ml/gv+z/QzGl/TT3E1ygQ3N1ccqWvH2O67lwLGaPf+7
FcJ4k1pNEklcsJFK8aSCV3HQONmy/X17X0zGf1hmktdjg8WshMhe0B29mOca0GzZH02PbVVhHAmg
HxQzLyFJnL1SuMZcEgCS3ctHe8+/b2UwPiSac6slFtXGah/j2LKTTr9PCW8meH9X8BKUQXoDjHvm
eEVmqmg9svWuMaNvcpV8sVl4Toru7CcrR90S04QGsJRZ2J3OkuqCAlW65muj2xSkRri3HJCiUchA
Av5BXo5v1xIUoBODfNsE/jgTOpVJskh1DqWi5ocig/oJlEXRXTJynlG7a7cRw/hBSResekkhZiqP
qXmoJs7v792/QAAG06piobLHFlESmTopDYWieO6furq/E5UYIx7peosxkRtB7/6giqkBst7U32gv
2ARQlzaAzFqQgrDUzM/RdS5nGkel3SXbiGA8jahLk1bRgWlZ/1IrjW1lvDT2Wxz3ydo2Ihg/gwEx
YbFUiEBMDjikWcoxiZNgVlBZMrtSUXQD37a7JgYYXrUqt7M4x7wHZtM0tGFZK3HyRsRQjNgdMLmG
PCLohBxrGjW7IOm1CQBMe47bm6IWMaO/NKeu+6po3W9FTW46ozknUQIpYLBZjPjbH3gEsJmCF0VR
MQvBWPWsd9mc6wTHqLkluCfWa3P6eVnErsVtRDAWPVpEHosCIsS6dxHtueKY+mVGJ3mG+9GIOfWA
3QkLzUB1EpctUmts+kbsJMpOBYuLMe8Dtkv0iP0yvM5dXHrBSw5t/otdLifqrn/YiGWsMF7mPhFT
iFUe5KPsYbpZcBLJ6/G0QpcPWv5A9uGgplN+v7y8b/p8ss2NYMY2pWRRtXbMcNE+rz7qOcC8ASVs
ELnFlXwr3kjBiKQF6s533RXKf194zXG7p28jnv59E2GTaWzGaIV4Tf2h66eRxxW3e2dtjh7z+4Ne
JVon4uhhhPNq1BDJLLojK8PXy8u4qwYsBmylOA2Aqv6ohlybkRGnCVKl4o8iOytpcPn3d19yoBX4
rwAWFsEQy7IBqzXWqQ2xnHaRnzCX7FToBWsejOmkJ5jkiu1SA6IBr5RNj9gnE9nIZpJZc6SUKdg2
YSK6cJST8WhMkkNZKuJm8lq1OCPO+QOgjq26zHFo10FDNQrqtrKMyb/lp0zMcJq635xl3fUuOqab
QUaETD6b4sbra8jkFXKWcj3qw+CnRe7NKDzXDShY8J7UhORkqcldi0aBTsuPYAL1BoM8qNq3KjK+
9/L8pInrl8uftWu0m69ifB5cP6hnWxyKpG2PQkpwCUyglJPDy2KoUX7e13flGaMlBpA2cgliikMc
5mj5zQ+63wa89lvOGrOTMJjFb7JFwhrLbYQstXSLENIzzNRNFYwcpkrCaYPbfVQDmeS/m8q68KJD
MWMCYYFr3LQHxEFnCuwxHIojrwi2f+rfBTFWmgpVlCoEmpUTqBmLkzbcXd6h/3Hs3yUw3rkDJQxS
41CFdi5Tpsv02F+leEjLLnnibdRu1nq7cKyz1LIyqhtIoz27mJkHQFhAse8JWqbt5Uo48Mqx+54F
rQSANcCzli37FOAYmaO4FsFW8CyY9yTDmOxJS27i5Fsrjs7lxdw/Ve/CmOeLXvd6K5qoManDt7nv
bDPxZIXzfN63vU24wmxYXw99JmTIMRvpU53G9qQ8jOoXYXwUDILZ3OdGupt0jsHvmuFGJrNtcl7+
Jy9fxPHZRAGlysnz5bXjiaBru7mmTSBg6t2EKGwV4qtsNbw8+nFZwv8IvN5jSWZ71hQ4wHEEW+g8
ybdGOzpKoF9Q7mdYexKaeDKhI+D/wTZOd+SDF5RMGWVU0dIxGgafQd3XRjWxU42ujtFUkR2WZxVA
TflkpzU6HiSn8JbQeOx59+knQ2QkMu59JFOeaBWYnlLjRVWGc4kxfrmOOd6dJ4Xx7iXSAa1qQoos
z4BpEHM7Lr5B1M/L+8YRw1bTUswq10mG5VOk05TfViCAyjnBwKcL5ON6WUz8AYIhkMKlEIGuaQHQ
FCZGckYLM99POZp0Lqvz2eMywhifruXz8BePU+9P3nzKvegw3xc2YEr9+OYfs2UwwhhvIWhKrQ05
9qgyF3stK0cEynYd34Kr/d/qxTgJvR/RudVCVPRaXoMD5GoMqxAILM7ykLo8v84zCvr3zZmayWoQ
ScKOTcpRV67N9bZIc/vyTvFkMP5CEdsOdKyQMfR+Dt6eMgbDwcgR8rmr5m2HwP2OrmN0W7CJomGs
x0JVOmjiiE58BSBQYO40J91Pjg3HzPcVehfFuAVBjtRBkSBqXOovS9U9q/HiNdXAqTl8ivoYjRi/
sFS1hcAWDG/IL6DgkAca8M7FkPew+x8H6b/qICf10QYA/jCUEYEcCqdNM2zxXR+ijyRA0Z17kD7d
Tx+UQjrio7BBJ8ZczVg7PQOsjO6L5OWytfEEMG5BzLqhVwSqTZqDZwPwHRmvtkUN9vNF9L5gjDOI
xFVHLyJ0mPXayXrNLSLxoUwGQGzw6BE4Zo1BsY/r1UxCsko9ZAla2M4v2TS7pfwwrjdWdmstN9l6
p+AsxeRweRUv2x54gD6KNQAgSUqtoban+UqYwvYkj297vJVkXIPWzSQhVLu+8LNysKv2nBqFJ+TP
l9W5fGLRVPRRnZYCcuYD5MgoTWgyOSjTd6vgUpVR27pkGIxjqLV0JrqBVWsRlq8HTKP6wPy5s4I+
iO65hPc8S2f8Q2c1RjyuUKo7Dl55XXrokwj1n6q7gibIvEpveH6PZ4xso7TQVB269CBRkmw6+Yoe
yWvhidaoScBzSxzTePuWzc0kDaME3jJcg0KVBlMVu+WIqoyReOrMG5vnLOSbg9yIqi2DoM8ILiMa
DJs0EQBueC94ngjGZeRqJKrGBG1i4pTRz0KeOPcfx8Lf5kw3OkxyVWBCHzroOKXdVw0zswPnEH1+
dX703W8F5Y2MOstSGUglOK2YPaYNc5Erf/0BxLYAEE3XKqeUyhXHOoc1t4yWXrPZQQadawCKNxQy
qXEXXp7YE3ec8i2JdOH8skmmQVtWXZggUUMTBrnNPeHaQi9Y50enwpac1gYI3nFV7CX4V+7pDaZ2
s7Cqnka9TP1GvshuFi1PYlZ4eJvyQktqZZf0YzyGsLTavKYwkiVofr91u31tw1V728DUjzyei+JY
PZtQKguUprQS8gpLcMZh9TQl5VxUHLtnU0iJVQjCmmHLxDJ3iYQiQGs6caf+SzFMVGGumqBoBOc3
l24M8zGrXgwupD3n9mChVfq6nK3Jwmp1gBWo3PRO8EiYfKP3ruWChPqyzfH2hv59Y3OtXg5aqmLh
pt63qtsu52TEOP6b7akTtaQRRRO/T7TKy0XpWgQmkd2S7Js8NTxlPgM5f3RNMuMrhngq13SBtNFv
D5Wb+YIj3vbf9UPkGwGYj87S7RLGuCl50Km79oc6Aty3iIhQp3/fLCPK0/oy08c7Jl90a0a7zima
uOrxpDDqFZU5kjGGlBkjA/TebcHUYrrAlkSHWO1PoXQrrxwDocHKJ2ex0YyJmaYCRO7mCpkCqM6n
DIDLd0gB29X8KLRfQFHGc0709y7JY4KnUoqiKqfvXulh8Ea86ZUbciB+7BnX+o12LlPbCgov8XhP
+/33z0ZR1itKQ7miSk4XN7+mRTXgA9yPTnPQAQyXPF0+dpydZIelFaOWq5WmlMwytmdwHjaDZOtR
zdk8nhjmmVVr4tSARQLJnv6oZI1NLCeff1xWZT8cfF84gzq0je0vUYz0PT3iy5GSsDY05x0K5yRE
NHh/Wdaut9qIojfbRpSG6o5QFNBnRDDdPBS8B8Kut9r8PuMNK0ufl57mQdaksJfxLJcnC8zjptRz
NoZnbSw1BSmt0uwMaKIBcV5y37CBg/jw1zHmMQnylo3xG0lXAkyU7pBaecPwaKQ8E+CtG+MkMrPu
JIIH91vuACA498RPQISh5cCIiX9SeOUikG50jjXsu/vNdjG+Qsn6otNpOk4NFB98JeAiAAbOV010
iCf6iicckiB5WondeVxub2rVF/yUwbgLTa86U6e+mI5vIdXpt5lDQjp3V0FuWruXLf9zup1ebe+6
sjOHpKxja0mpwTyMbho2gXEvXLdXnS8dVRv85R55Qj1Z4iSf9h2IZgJODPSzQCH/eOBiiYAuSVvg
FOP7ET45eewqTgfHrnEC7UeS0aqIPg5mIcdWnau4mPDjVjiW9mpxWpJ2VXj/fdbVGko+Z2TBmc4A
Gyg/JVKozhwR+2+UjQzGz2ppmgx6Dh3+ejF0QR6khxFDtrKNTpCA15zGWTLW4/YF0IgmqpJQPhIS
rDMvjcoTwGx7h8nEqVKx4Wr+YwWG1/jrsjXv74kuqQCLUzGMyPgLMTXRRN3DrPq4slvrkDfqcU36
4LKUfS3epTDuoWzUHLgPkFIC+EHNT5oVc9z4vh6o1qnA9MMgHP375j7Kq6FU45igMqQBl/mwAsut
5hQL928K9V0G47zrgaxjIkPGGxjWffnah1qQhHSEW/znkxTUy2yEMRszJkbVmh1N+EnFlSAaYS4Y
d32d2L3+j4c2GFHM7tSaIiwFgailiGwRg5/10Vplt+85JV76yZ8c9UYlxr+UedODJp6u3/xtEn6Y
64NogejFtUaOI6MffEHQp7QYUNrGSYJCXZHY0gySWfKilw2gMU4VMH6nx8vWzTMMNjXW6/AAfQl5
mo3J7xN1OubD5P7VD/uPO9o/7tbbx2wsPUWXpRB3WEUzPpPupV4zd51LRwcrMUct6isvLSPje1Rg
h7cqVYvWOzqn+wUo1gchKH1jsrkdFJwDzObLTLkbLdWAWnhpPCdOgVdV/St6HEHqXHnJa+ZlrzyZ
+17p7/PMps9ykyjVKtTU7sN8PCgz58XNtQvGYXSlSvKKFowAf38E/8Iv7Vq+WZ0kbM/Gbf5yebs4
p4vNlRkLkBAKHQsIspywr8rrtnieyhlD+oMtZR3PGfL2i3EasmaOqSRCnPagB62vB4CE9YDmrrvS
Heg3p4MM7ENedZS3Y4wHiZJpyiaJ2r5MbAEMa8saeZeXkSOCTZFpgj6CXAFGL5kHw3hc1YfLv88z
CjZBNmHaKFqpgBFw2s2xAZWg7jZfRo/mlZDvviyOs01vIB4bbxFXglnIKz1W0rMyOkKiezrhjTe8
LcoFT8FmyippFgl6+2gimkJfdA7ocb4qnTPa4kG3CWBAqHotpgMMd7oSq/CykruPnveLRaZ7ulFS
TvVxkGkaVQBAeFwHmaF4knmb8BpDeLZBF3sjx5ySqgbBH8wvD5X5lBqce4u3Way/IGOfxgN+v8zK
oBBStLmPRyvl3cNvju3SdjGxxTxMfSMv2C4rRGc4METjGR2pduOSb1mIKaxgua+4oTLX8BmPobZF
2/QptKPpVNqPh1HisPMHgDGCqETkGP7+k3RjFIyvyEiad6YCJZvfkyd62lXiGvf9d8Mb8TJExIb3
gOTN5ynkASR/hhD9eEOzw6ngapGXRYVkNZD8YrCjg/pV897SV7QR65D84jbBcyyHHVfVwEPZ1rTa
BFhGH2jGYAyN3MydbcqsQDmqhK+8NB3n0LEzq1VUjD0RIbI0Mqfqr7Qm9Wr9XCacqJGnGhuFlDlJ
0gxyuhkJhGMvBa3OuTp5/kthHEjXVwVa6d988gL/haxTKB/WkHJERKf6EAegMQfTsuFaX/Pe5hFU
7mcU3k2VJXxW+jVFFgMGk65WmDb6c2sO5xW4N6BHcZvlDlhrmEXJfLMZA0zcP1VL72sRBpHL+UZt
utUGgw4PypTj6xTGF8mxUdUdLRXFxkNnznYrJN5lr807oezbUyalmsct1Kb4RRLOCSrYiRuf6y9C
7BdIpWDcFe8q4yTc8gph3DPKOCM51nMC4isqmwC1r/B1YhslrqvFb224wCdABWqE55OorV5wvArj
k8ZJ0JMZYaer5CdTPVdjMK6x0/eAAwgS60DqL2TEsHz6f6RdV4/kRq/9RQKUw6tiq9PE3dnZF2Gj
cs769ffUrO3W1sqq745hwDBgoDkskSwWeXh43+uDLQUf9w+c/PqOdHpXsj5LETCHb3EJ+TweKRIw
JI3Hwnb/Sw3mn7ya5tWb1aqsjQVny526Nw4P8lErR8X64tLFbitrXy1GgJDF32/lSEgCWShgqVgu
5mJu9GFIQREqa4wkg+EQMhWHjKhrMcSH0xs5zMRoINpJa5ZHMHJ4mYpD2MAmJgOJQ60jH6fEbOzC
19zsSbw3LiqocGKftFxCl9U0Y93NMjnjVWZTCEJehByUi/zKX/zMJmzT6pNyFM3IKVnhluEGMhVb
klbj0phI473oeXZyp7qLHwaUNr6qNhbAH7E67ikwE0L1h+tSwfwBd8+q3DGtlEqC1KIhpKV4/RFs
EKHZbgS0KEdXsnK7ks3+MLKeg6yvS8WchAu0Usigdusk90Si9hg7uVdzpoxhNWRennSPVzwGxhim
y4p29JCVPPaVPJFcKAJ3O0ZI3PZD7Ol36pnw6iTHiTNZA+IMXempq8IQp3IxYMmN5qvolYvzVdSO
rfGzUWpGVGWENYUq+YKbQZH6CcrJHuGB+HsYh3VlbIYZDDaDulERDIBaf3cRAazNRklwjMGoe50K
cpMllvyAq1nkd9tfayWJigKJUpVlNkBS9qmzMdNo4b9slTMrZ/7W+tVDbLM24Wx+rZVEyv1B7idI
4LXAZc/7Epas5bozR2BoUL4urDnr7VCzkkU5fzNU0zTL0G60Jjw+UngAWaRqeIMXuizMEnGpP668
lTDKybt+ytqpgTAFjNRL4Hel7izdZzk6jZ3FqSyCi20bAYYG274UHcRvv9vIYChl3+YwxSXPrWDq
TxmG4nqJRSe0rdVNDHXjhancTWlbIPWWh4MUwySx2rBRg69zKGD3Yu7gr/P3L9l/+Ww3mZT5q4Kg
JmOOcNm5iys62PvnJC8Nwod4yLz8PYBuzFP9fY6UByhGHaViAAXl2OdTkHveZb29r9C2yd9EUCYv
yvo0YoAKWUObWfP8MJcXY8bQcvY8iU/7oohF/2mEN1GUxQtcGxY99pPYZXqUKrRXBJM3/C5k1Xre
Skd7gihrH+VIF6oJgrA3yR7OmEaeTLfBGtXH8CFGQ3Zx2jsUFfzKQtR3DHsprH1NWfZP3XAgQeWx
VRTfbZE7pxeHcxNpV0OYWBMMTGukEumylJpFIK2E+ifhnBUOoAOogbPl7dKdT8yMltjbzsHSt1mJ
l4pSJThYjbxSyM6V+dW41nb+PLytH49dFlBgG8txcwH6VpsUoQx44m/hVbRas7ZKqzppSNijIys9
YHw1hQonCBixoC74amF50jVHE4654u0bBusAqegBsJ4cR6Ti1Mb5UyDMJmj8GRVphpcpVMxIukUZ
Ix4HFmTXOsbazsoOE9UypJd9VVinRQUO7Pdou0aBnFgHfxunN1jrHDiZGn3dl8M6MipqxKEcqkBg
YcLJ8FXpWz183P/9f0kz/glLNAVFNy5tqVVQZHJnh7/Ulnqv2wC+WNgxY1aWcT+ymrTbhceVUVPx
QVqwiiAooBMZk62PA1YfSAesiT21QC1HBwyKPfGsqLid6K+EUrEizYcGmzehJxmn4Uwsm30xHDKc
G5jDpfBYeSJLnkqN7yyKlC4B8dz5ATclkrfWw6bMZ7LfQT6AapQRc//cfkXKjTf9VCrp4PRFyidi
kGT8U/5BNpkV7nACKQ+wiJ01NQRObPEn7lx473p7r2RToQObARXwYREj1e+iEpxhTznHyAW2QeAr
GVTsqPOBV4QQMpLz6LRfBj8Csi33+KfoZfEW9AcDs3hQwKn1H1MeepWePGYziNBwsATUlCNP1bC+
/VPplzbnL6PJBHgyIgsNXdXGJVIXA0Gy0Ly2ls0u/ah3P/6b16tUWFGxd2kaaijFC15B+MljZ2k+
tcq1lz4mMqqPl1S10so3NKySyD6ICiNMM8KaSuUoRY2N1tkI+QbWH0ZqdVXKd6H3VwZDRZkJWxcK
7MxGeix6Sv0U4sbuWLMQxKl2MgIaK7WUQaEuao5boOSuXa7doZZ5qWoxNzVAO2MjOoozxmSi4qkY
sIRPMBgX6nbN+KYkDabS0y6YIpK/9j9nBwunD8WpADY3td4waOCZmw/BlVUUZt0Z9N6fPAwMVSKx
TXsSXOlMmpfCtbcDjJiDeMkJQbazb68Mc6EBVg0vAJzbwyeE5HPUXrmJ8fuMrIF+1XNdUudzBoWi
0e04N5avdXORhod9LVh3gkYlJ1jnporRjBimXggyF5een1uoAZPRfO9/uBNI3N0xTxrUamRZrYzI
kvESAKj1vBw4ECLl/uKgnndk7tZmSaNiitGGkdAY0I4gIkk2jkXwhOHQOCZHEFOwdkExT5OKIX2T
ZpFRw/l+EYWTJZOAYuFOJ7PmyQ9WqZBlg1Q8wUjBVI7ERvTObdGNCCNz3zwYgZ9GsApNprQcCfxB
dRqlqxBeanDD7ctgPQ5p2OoITmXR4PCRmk/VOcWjgkxlSCf1NbYUrzgpuEpFu7jmduFpz4bPCh2M
Q6T56IqlysHpj0OcI+Dsm3uVNdHHsgqdWOmqhp3JBXAAGhSM/AFFztRJ7kIQ2MQ+5w0XwxYf9w+U
pRCVlrTpWEjgeMd5xuE1xx63VOzsfRGsfFknf8NKpTY0wFEfk0M7ItwCVj2iUpuYgsdjgytvjl/z
U3sIvuxLZVgjTS0zJEqYRzrOkddOIfc9aP0h/P7fRFABIxSHTg046NW3j2p4nFM3YW0r2u7p3i5I
mp1E1uS/ul0kLVatBIEJ1fZL4qIxHliE2CgwgVG6L90ImHTRYH078v13QrBORQ1x0ZOyI1UfUuck
TLfo36KTDEYRIOj6r6wmMnnF7ImjXjlqI81yStoZWpSBga+876TqI8rVTm+MbhnMr3LaWoEqOftf
kmWiNIuJltS9PJSwFqwZIeEYLdzIzF70V0yIflrAgVff84cxchlit0/X0A0wxmHKi15GlXdSEmPa
n7wkCUdCZpNUpDioJgE7jAdWHZk42p+n+484GlFaxVWmjzEidIit2tqBkxj55J/kwW+PuJsA6hHX
Nq3Q9PObPrxFYjMAHKOVWuDTST6mHumLzbZoJg5Adb6CddXi5/40sx7o5OLcU5MKoXJRhkFDQMeG
/HVWzbL60uZfluC6JN8Y34/80p4kKnrqmN2rEoF4x5GUk9G2sZZr6os2VjXb5WFfGkstKoxmYLgI
qhpfrxRkcxqOqvZRlb81orewoFV/LsWiviMJrquIPWZ8NPNE1OwRDkzsAwQcp0X04SzNEj9N2luZ
EjQbp8zqrQg0BO+a01dulkTF1lrsyokjGANxvgtzv8Nag0B8TCTF3D/U7YBzk0MlYUJVg8iYdDON
zinbcza8hsXLMH0sk8zMNdFswp/7Av8l1NwkUhFVCGZFx7YT8h7XQXFVRWZQmfr3DqFcBvte8kMO
zer/v4Sa+qJ0YM07DIJPaCH17VkArSEyszyITUV+VpdLaIjWvpbbt+8/StL40zgv/io6FMKZq8Ae
8HMSGBUVYgE7vkcjULNYrSZehO9Nws9RAu4vD60pOsggyN3X5V9KNzdlqHiCawdklCRKxx8rXztN
AKYl9nBSsQ1+cQqHPxGsDZtEiWUpNB5VV8ZZGhNYigRAvmiRglGEUa3MjdzKyb6Aav5H/rKvK+u7
UTFGwZryuVcgclA1M18GK08V05Dn95iHCqJU7CCXZEOjvK7I+4bTOHRqMyk8V3lxLEfVTKP48742
2w2WlRzK18qBW9KSDDZNbuDxPybTcELs8mv91IV+rBfW2/35h0muxFFOJhS5GkgDxPFH0sPX7c6c
XVAvHCPvvylGP4NqLupTlQyWErRA9xS539Q7soJFBjE/E5ZJSr07atGPnkWQkoIXIayLvgoBVqGk
/lx/mo2PSwpIxHQXK+ch1hgmwjpM+iGEZT1hkBN+r6J6TjRwtTwGyTkBuk1DASV3xqxylveRJdy+
oE5f6GoeCUAh/qqy16iyx05gK47mFQ5pOTK+4mY+tpJGeVsx9qOSkH2OBEscWcVdZPPIOFVTwKCf
+PLO195KIHWvK1gC8mt2sVpic2m+ZQEr99q8T1cSqHs7Eo10lonHiR4p4E8Hwav9zmONy27GqZUY
KoBMQ6FwwwQxw/iicSe5rUHyxIgemxcM2eImY1mxJNFoMhnolU7RICNOgVpTRUdTOjMdhKuYpSx/
JoHoTxe7yaKOTeuzlst6DHwm5+oMkqfn7i6x9cQML/OdcRFdxUqc5sdw0UOT1enZNsKbaOooC4ED
8XiJ2cwJ9PLxfRo871v5dskGy4l57AwTBPCU/p5MagsnFwJBrxAKPXKNCb7m90f1CG1h8S1nDlZ7
bn3usji5zdnT6/4fsPkdV/IpL2uThZ8nAtXRAYVV+8AS5Nwy9P+BKHu7eLMSRfmXaChCG4sQFYDo
xwdrjDeiR7hgah2E2e7wIbBqZmNw8w2ykkmZTs61PbcQiPPfL/T8ojgTeCawqtZ9F6RlJYwylibW
xtIYIYwTvof1x6qY7Cr9tv+9yG/84QsrGdSlnQVjyusTnm9Txx+TjGvMTCxsbGvE5unGWVqw4O8L
ZBkIdW3zEl8uugCllLbMzDSQLDB3HYVldGapZjyRt1MS7DjEP4YCqhrqibzkS6akHNzt7z4uUsmD
bEuAi84HZk17W7WbNCp1zcVCbbsB0sggOVLH+9EL/MEqTAl1ewMNVXTIX1nt1O2re6Uj5fFctdSN
pkNqMEf3IVi2RBXrE8LmIKGk3sfjvRKljiw057gJ3/MqWImmnF0L/xbNz34uHStNtNA54+t3YeRW
cihPV4TKWJIRKhrV3YARvio+FKwRnM3IvJJBeXYspX0NFk0UwwLwZwbBRWrm9/QxVyIof1bDupE4
CSwQUhcfyyr2xFR2971rMyNYiaDcOZ1aPi01nFTmD/5yCj3NI8R+rGRq8wZdiaGcWMElM1YFxMgA
GVVP6mLp5TkJFbPXHpeQFTI28w9N4zVRUrEdl4YihzlGo8AiSJrcj1Wggbb8CrifvX9yW4EQN6Ys
iQIEgXz294tTmha10RKoxMnnTH8W1Re+cLnhUQ90hqTNqLQSRQ97AdOUG2kGUa0TgmxlAjcweLeR
haKvh8Uj+3pt2fVaGBUCq6XrwjGCsLLJzaG+iuPHfQFbX0eURLB/IMSKEj2SIymYcJgadNak3hNB
nqI4QcOIM1tWvRZBWXWCBb9zmUGE7A2+cNCcX0ymrIfeVvxei6FMoGsaIU3rDLmLoIFJWf6o5jle
P7FX5KzFfYxDo+dqeCNfpEmDRmFwz2cHNX/tWG86lgjqw+t9wOtdjyp7Vt6R6hOHiQGJMX3KODF6
jkYpMA2fZZCBh7+py0/tLB7mMcZkqMpIGxgmQI/SDHE8SlOMA5tADkc2a44uKeC9B9e4MgF6mqar
tVE0IphAoxyE4oi+SMVq7G8Gmpu/0C+dqBn4JExwZhKPcnn5vW1QtucdXQxNMWUNOmwbgYJ1Ueh6
8BrNcYItV9rQkVnuNMDwbMpbIJt9aPqCNYDAkkMMZVXDnnI5j1IC0em4o46bR3ytCgZPz9adI0o3
VajbM5I7XosmnFs89aYaH+Q6t8KlMbEfrRleNFZ7Zfsz3cRRMWduc62YA2JwxYWsTkkxFFscQsXV
Z0YKvn0frDSj4k7VCXqD2clfWSoh7669yFYuZG6LsyUGKRRLGt2XmhOOH2aRnONsVn6O9b7VqXkZ
jrxb2vxXVmthE2q4+mw00Qkn11HZIlDY3EE9RhaW1RIIkGwbj43DIT15o6S+ZpfyFFzFx/2riakr
lZFLuqFgyh/CSUM3spRTif4Y9+Gv59rLvrTtYPiPxdBPb1GrErkgUPqK+9wtrjpkdjblSMdjxpXO
cLY3xNXK2dJaAWn0AKee0rNcKVaHoRhm1XgTt7X+cOSvWEnpeaGXc0IaM2OcCJNET35kf8vPL2Ql
aXSUXvcPbzu+6wbGpAzN4GlQVZrOgRB0CLxK85BjzEHh78X+udQOgfEwGd9r8cO+vH8xjZtAkjet
1MOGMgmOl/66ULDk+gmAW3s69oSMzWs4xvW1Hbxu0qjDjLAttNcSqBeLdWtqIn8UVO45EsDsInKn
sp/cZWKNqzBVpILynFSD0CiY9RktwRXs2hq+8j7hTmi80Na+7x/oZp4Jh/r7A1LheYrF1ugraCgv
vqE+9woj1dgs94grAVRAblI8NlMu+dW+xziiFdyDgyK1Bks5Dt6IbVfOvkabL+u1RCouq2GMa02G
SqOlv80JVqfOiQ7JkVVg3b5r/jk7usEwFvMcAi6GHL3CQoXOUdvMlvNXOb9MXMywRJYsKi3ErnVA
QGfYfTg8xm1pKuMHLOqTczsUv+yfH8Ol6Z6CMpVGU9cwv8Tv/Pj4a/9AxZwdJ65DV7BWX4nuIixa
UM7KBDEzFil2l1h1ElYuwLI9GlQ1i3mhKQU+EGgHnMpNXOPKfyekICRYqI8N68X7L8H3ZhFUvMCA
WdkkDb4SmTSOAP7kHrVH1Sazt5MXATTbjAy7YB0jFSziIpYMoCRRRpLj73k+u9jR7PA5K/tlHiUV
J4KZ0xWVZNgzGrnn+poeydw4iCtmF1vM30aj9s2QpRgVN6o8VnQ9hECxwBsl+YilSQtrq8ImFmdt
hFSo0EsxargMp0d4/jS3O4Mt4SNo3awQQ0WY1R5QJF6Aepas5UN5l/wAXYTFoqFiKErDqrhQCXpR
xt8QCZpXcYXJD4B216yCAss26Q1Rc5sZ2VQRXR+CSwf0Fhmt0J8x/G+i8PiRcJ7sf0FGIDGoLK7P
oylYAkR+2QuOhZt6o9ui4M56+7HuS3rx+1gvKJOWiCStM9mik9h4jgVui63rMtqDyvO+VptIh5XN
GORGXWUgozzESdThHH+R0Bb3NTA/zWm+G0IzOGgeWcHW86bwGrQMX98EO6xFU+FlSrmsrEfyCY+E
yqT8nF7E19YlvdDGrD6HdyVAogx1SR16J04bVICZxHmK4gx+KHudT9YydKcMQ9ygfwOXk3KvfN+X
R05vTxwVZ8JE14V2grgwe0pCbJlj0aCyBFBxJVZm0GqKOMNcML72RfmZSw3WmW1e1jKycGzKEzSZ
Hg6fpLCb1QiP0D6yCF1eYWufSJu8OUyz1dvFI+HawBC8zYLhbMaSlWDK5YY6GcKalFtSvjCV5SzK
KOqM72nPiCspxGRWHiA0WFI69/hGv55nPZ69oGJAq6TDPcA9v8MgVsLI91wJG3Md8XmCSlHyqjZ+
wKRS33z/rQRQTtUihUszkVw03gD0bmGHTncK/BTA4TemAjt444Pa12r7fb2SSrlV0LaGHgSQyh8H
H5usIxcrs7zihfcBHQYl+VsU+RpdMJmpX1kdyu2QuZJOeZluJIJUjzjU0VK+xYfYiexZMrH93CV5
cshcGLgZRFbyKKcbp66TJTJ33DqEeT1zM95EQwAhmqzt1vz5cf94WQ5I3et9qoSzUcPJCx5vjeos
AhuDbeXFI8dqxDKsh54XF9SBD2QO33FqRzOQntTstcCyFWyT39eIJYfK/0e00ZopJhpp3ybxQ4NZ
/xi2IfSs2LUZH2+fih4RRykkG4UUCv3qvQLQiptbswDvIYxOJ1ZLavtOW8mjgsk0ZwB1hDBF/kGM
LLKLOHJlO/kyOITHQHQ7K3ZZmQkxtz8umZVMKqaIYARTIhkyB+NS5Q/9wDk1OJjG9pwMz73o7H86
popUhGmisQ9U0mrRL7qHwv6d9phfeNxtFhmFni6pnfzoWfke4ypQ/ggwWFmvDBAahZ6wfKvLVyX4
yVCMdY5UGInqoIhHHray3BX+7JDFsGT8QvVzDxW0ytEeULKzutrUH3VmMrQtXNEMAUzgik7PBaSK
NtYqIQPiPfkI8jxPeENfp15x6F0D/VPwPrr1QTy8LyUC+/hfkulSbNTMwYJNdr/uvxDDmJyDUZ3G
abG2JMV1EX7dP+ftT3mTR/l+DcdPZML32/fnrv8eiE4VMALm9utgpZP4+zWbB5msYFsJqfeKAGZm
bvAcfdWs5a8Gp/y4vKugvZJIOX40lxxfEcgTeZyj2uAazdtEK+G9WDD55O8f4r/cebdTpJzeyPk8
XAij8HyUj8RUq5MKMi5sc7cihwnv2L7xbtIonx8VcO3n5DyXO/mhOb8Nsl94ycx+BncwzUPL8vft
uH0TSPl7ostcwxNU8ti6kfCBj14Z58cSQDt7oRoo9kJAY092eMpsNMDxEKj99i50vzfuvrjN8Qpx
ZR7E/Vd53xQ0OohVUZZvnR5jP62FWxzLZSNrOmWdWR1amwfibz7UBxWPLuyZ8mSWTxCb//OauB0p
lUVguUqQYJwEEfu8fFJcwqMoP3MXQhsXPbCYZxhOTk8DANsgj1pDDCZ8bEV3jof/oa9IjGBHI3oe
oJBywGUCAhvDOimO/4C1A2YXWobxff/rMWyF5qJO2hoLgwgvbob2W/8aIlPZF8BShAoeXTIErV4i
ePDisehGkBnUdof1yXzdMdA/26nkP0ZAM05PHDcILbAfBK7YC59BSqu1P6f5eWDiqok57X0cKmQE
i1FgYwskqak5gjFlskGO/4TeGyaKYkTi4sr7ncPbOcIHKyParmrc3I3e4lYGwzI2ZE4zK80uNgku
ufkqXAXFBPZURoFBQlgWcalbmcWumzKipUjFllHraj3TYZeEKZ1Mv+rqmewDIK8g7T4ZHIlhoCxv
o6JLO448PAECFbxEct1w0XK/VGHHmvfenE3F4KIoYleJIQv0FAevpWrVRACPkVtOxmRodRrQKk7s
bLFJX4K3Myf7MAYWtudhPoYVw7b95Cae0nPmVJTgiPgoe0x1r02vbX5Wkevuu+PmcSqiqkqaIYkK
DY6omzLs8g7WI7aP/XzsQPOjevsiNr1jJYJouroPyr7JlsmAiE7z0+bcVJ2ZjR/7CcTXwzUBJiNI
WOiIzSi2EklZZdSPWqGQlnvQnw3jJWye9lXaLqqvBFBfpwl6ZLA8BPxa/431dwDPo+4wgk+hcMYD
s3a56WcrgdSNpnHROLTEy8XPIea0MMHrKo/CFQvD7hFXXGamzLAL+nUcD2Pd8wRfsty1TnafI+sS
UUF3RRcLu+zEI6uaWBfpJl+KeFNSodLlcu7GuibMJWRgmJCvTmdSff4VTxJ0AgkhPGtCgCmVJBMr
+0SDuDcCAiMgcyrTU+3FoBJv7exrjlFXsO24wNQ/CYwketO9V6pS12CZaJPUkQH+ufgeYNlIgdIz
wufMYuFjfUfiKSvlqpwrIiOAcoZ4LlOPr57jmYETYjibQv6ElQigqqJ5Jv4dLk4nf9YVxqTKdv6/
OisqgKR9Gvw1hwxyMBlz15FtXBeP84pjf+Jchmtv5o4raVTsyAXxL/KlX6DyCuNnnUkmu/VTxWyB
sM6OiiNJlEVliYUVNuZ97LQTvbhh0iAxQodChQ4djFV5TUj3ik+zVfm9h849lvy5ZMlNZ1Xeu4iq
V25Mk6t1RRVxIxFIgiOBQYDTwQrPhPgFVeb/Zn00s1oijLweSKiWcP2RM0BT3XQMi2C4qkrFBwA6
ZgDhSEqMLEAyxWxB3nHQRBZ0kGELKhUSMJpnpBp5N02gUsVF/75dR+sPQwUDuVM5vn8DDf5FyBC8
Bu6EwewOq8hZ1GwsdaiwIGNPK3bAESswHCO648H+ue+pjNBGs6QZWhIuY4rvMmBIQZDMKvMksD3u
C2EkLzQVGha7JMVAGHn4owR+ucAnE38ZE5CySSW6/jRUIGiLDnhvIme0NJOMkcUPMcB6GdbCslDX
rHhK86J1bZBX0YAvQ9qu5IGOdZynCuDA0s0urHjKMAOaA00LsnQSCD3OUnanii8dqZUZaHWWQjTj
WZtg11pA8JxktZHkwk3BjZ+dyFLT4gOr689SiAoHgYZUATNVmFsJvTZ45JuXfYtjmDUNzMsbnZsK
ssNgyM4KqOZb3l2MH/sytq0ajCyGpmo8iMN/v7JrbqgNvMLB2FbGXq+Ak0FL0ycdACJTmA2/jaJz
0hjfJK5irvzZjqaGIimazBsiTfmTjGKlphmwBaVTz6BnxxRyhhkx7odcmeLTXzR1d3zJ7LCSe/uP
R7pyE0x52NxJaid0ABvEbW/F0c+p/xgHl4D7UneM3O4NtL4nirpx1bYS1BLM83aT8E5VxMckmT2I
/REu37nxJVcxLSmOVoQJG25MTW40Psx64VRcg56XdJrwwlw4/l7GVVYL9SmvwRXNhWbWYK5sSU0j
MyyZk90oqfxw8iVg2Dh8xyn6qqSh2czPsTJ8w5oqS5dqMwtDt+o+VUnrxDXWN4iZG86pFVZoz6i6
IyiMHvOme6iGLkuqKsoSDbLgW1Xn0xS6a3lvl2F57ZP4Yd96t4OlJokaiAxVUVMo8y1ltWkXUHvZ
Y5oiawJ6e2jcCeXTbq4d0EB7mm6Yemm4XRge+0SXGJfCho4yoGKyIaiGQf71u/uAhb/MMI+FjErP
L2qeulWtMIpXDBF02Iykrsa+FHgoH6iHsaptLWUBEzeCwFoLOmoGWPgqLxFEdEJpl8trlx6j5E6Y
c0ecEBDK5yBgnNvWh/tNJBU7MY6nLgIhmAt1NAzBgHvgn/hvYGwlhHb2vpWwTpAykqRqhVgnJKo5
wAHJZWTBDzYC2W+6EPmrZ88oz7mQNTDCokbcKmAEBSqMGigxcmYXnjx8qYACWShGIVxLsHfqTZIF
Qqi8rc+Z6ug8TamvJZNf5Jgsb7sv3TieuaY9jFnhdYro1jOLp23jSvpNPBU6DUXNVFAWIWEwrkL8
HGWHiLVyYiM6/yaCcqlalMdfc94SsO886JDHcyXIZjT50XsQkWtZ9CzYUmt1JRLLyDKLFPdaFJ/N
AHQmsnog7cf5kLHg6Ftdut9kUqUNvPLiRCVFBl4xBRdVy84UroT8ubSV4xsxq8UqbDCOlJ4VEzu5
i2USQoZ0sLS2AfK4MFFkmIcffMFYALepn8ELGoje0O8Q6axF7cYm1Wpc6wQnooLLJ8GIi1lLwCgu
mF8A/LI2YxbgecsF10IpF+QSWZ6XCkKnsXKAODVRhP86hcj6oneMEstrUcRFVt5eiLwxJSOutbKT
n+J2ujRCa+0HLJY25P+vROSCMISSAW30pnuIZ/2ulwEvajC+kEtJxBC2ZRwGeJ00sJIbAk/34LFJ
fEpVMqrA5/UhHRtrTHg/NtqXNGuftQZENPvKbYWQlTy6895Ig4g1PFAuaD6AILjSn9KBdaExdHq7
fVYHKC1BNqV8hG67ZjhKdRiFU7c0ljAtZvqe6L/Wh7rJDHUQF03E+QVqj1F83RajEgP/ojt0TPJ4
8lt09DcEMiatyKIh0Z2IaV4WZFUE2NN/aNHCkVRnmn4siR9omVn2x5B/HEdsqTO1+dM7vtpKMhX4
yyjpRL5HcYU3rB58hrG9jIxEZwtjg0Tqph0V+fNeLMqBoJvnY+OPj2DiMwn/52AtM4pUtU+aK1Py
juRgJZQeAOlBxl/PZNJEi5cHrolPE284+2e31SNYK0ZzYWhtLegDAfjL3uzUD2i7myihE9R264uH
NLBZhrKV8ayVomwSw1yJbvQQGPKS002o2MfRfzw3KqkCV1Y0vEHeO+FerC6q7O8fGksF8v9XLqwK
Y8e9wWCV5b7Vz43MejqQP/BPX1IUWVIEVdPoflfWqukvAmI5NTu7yEH0ndmBb3zpszfIWg6G1MO+
TptZryHcZFKBXSnllpd6XMRBZSmudBgkv31VvPKetDOUmFUN2VaRTPXhxsLOJ+obaV3CFUGE0PQ2
O/OaQD3eX95W9sVu9IPF/r7VgIad3+RR32yWp2aJUpidCvbMS38k6xCTO84Cxb7mLA88OkbFhxBc
LKwprs07ZSWYupPFMS+6VIeiWSM6eopdqwmHNSwd4/uxxFCfL8JclZYSwO8kSXd81N0NQ3tSDOld
rnU7RnK7rUy/ahdpVmLckHm5OHKk+MbMe/uWyNKECud1yXEpRxCihfIodRh6QBmbZ5gfSwYVzvmJ
G36h9Jc2eG3j0Mnr8k4xCsZpbYoRsb1NkQmDGR1cwWoqqVg7AKMTJ3+W1Ocqnl/FZvm4f2Jveckf
8WIlh4qpNdjyJJ1MT/HZ8tLj6wgpb8qdYnHK6Ch8YOaJ9pBItTdxJUNF4jd/iEaRAxQfOupWNMf3
0kSp3BSERjK4GOWxDxjWQOx27/cpuxa0Opz1FL/f6J6oXENJMEXp4zgZ1v4ZsvSgDDstljqQMyB+
DCzcE5XF52UWLcb2Xbs6K8qyi2DpR92AjODSgNKXjIFVp8lKrmSjPciKGUb+9nbaOzvKyqdIFsJl
xtnp4fKNVwCvEarEUkrBnqvJHfr42hXxs14ld2mnP6hDdyh1w5ZLrge/ZGXlbfrYl8J1DFPBLHXu
jpeHs6EMbipIljHmjqBVXxMyXFCPjtTnd8OkvQyc/FxidHQaSxv0mObIlVdMoLlcU91hgPWctaGb
BpEtSoaVTLLdYTHf0mr21OiZuf9Jt597t/OmR9+EQjT0UMV5TzqeQiGmptKqPxTJ/BBr5bky2tNS
/QwaLJgbmrOoNI0ZtDJe9XntYMTmx/5fsxkLVn8M9bZWqy7IigwfQ+y/iENijf1RK77syyBGuvPB
6ZG4NA0HKa0go+0ys64/9zwemXeazpvLyFoDsZ0wrBSibvBOlAIBJU6SOYYH/oIhHQv88MBUiZjb
2teLKYt47+raCccgjZYEsjLspFKw80Q2QfHtEnxHy/CarT6NDJTR3xHNIB9yJauRUuz8md70EmIT
VAP+N/XJ8CavssYTq/7HlEbFt6Y31FQgn2y0Ch+jK/b0Ijx2aHPJp9DmWbjG7XfMSjkqzDV8MzR6
B3FknUt8IOMXwfeUTEIIb5ynBBaU9+5//HxU4MsbMQvSEFIJeKU8ho7yC4tNZvwy1qvpX8KsKiC7
UZBf0oV3UdCmYcxQQ6qd6J4gMQbeVK6NI/wEl5YVugJrWeW/nOpNImWeU1w2mAOHRCzLtJdzeiqx
qK0D+rv1yaqcxuJsFr59M5zIEi8JEq/Jqk7FdiWftUDoFthNzR0zrbabJX8UcpHx8N28FrEYgQfs
TkHJjHaGJMzkQZlgL2gkjEaAdlj+yLAOfitqrWRQLhDKI3jbJqiScSdu6oD/vEuiR2xrXZQMfMeX
WPy+aJy9L5X86B+hUpEkMCCJJJ2lopfehXwqLLgbluaSY840ei4kVytYE5NbuC0ZpWdNA+GZqAs0
8kOuol5OZJi++NBgm0x8qL3uFFsDkJkoHmBRTmMZNrN5vnmkK6lUQogtmWkdETfnjx12sIcOQYv1
Ps8cViFm9ucx3tSjjjEo46muSYpRRPdYSluPz51xH2gf9OpOBAt82Tztf7ZNe1wpRnlaHUyoEhJ5
IX9AzmZGCovxYDtrWImgTJ5LB16PRogg46dvYOHv3KPuN05ylcAPymFTAGvYaNsYb6dIeUA/GWHA
KTBGTTwH02srf2u5Z6P3989u+65ZaUYF/16aM13RIAZUnDpG5kNHc7gPZPUy4fxlVfaZ4qioP0pz
krQk3VXu8i8hyNj/j7TvWq4bZ7p9IlYBjOAtyc2dlCxZwbphjRNzJsHw9P+i53wWBXE2zngupmqq
5NpNAN2NRoe1bDy0u53mJmf5zN12iLBanOAQxyRrMMWIY2u8Hv1cKEIPmDg1F8rKvWpJQkuJGoqF
T1blY6ctFO7mxLyYkAMlsn6RTREmAUgjtUywgAvryWkXIK6G1w3Mc6/fKFxSDNm8QN5+X4Sb7IfB
1ueFiIZkdNdHrVMR+zDZvXtZ6TYdBArgOnL4BMUlQefmQMsG3UQnfHJEuLFvDgtI4x/BvehLnf1/
YgRd07Q0q/oBYtSo96lZHdH8skOqXXIdbm4a8PKoTWw4c01wd5ql90NRASM8q0e/6cGAl2QnY/yj
FMhKjODl2t4aFRJBTNO0Li9GJwDlUkNiiUPYVLGVGMHTTbzrdX0ECKiRln6a0NM0S0O/TdcGEh7V
ItRe6sLvo2m1mjI1bToVkXsYu/ouixzm5S/RVw2vLYRj1XV7pt+rvawBavndDxfTSq6gEEbYcaXs
IHeaA59rw4kayRVNmd/Z5La1E8lWbirGSpxgrWNAQCW4iDOMJHVMonwptOxcyZhrtuY9dPtNjlgV
ZjQqdWT3VDwXJnfhA6rd4Eu+A97uD+A6z/fGfiFkDz0k5jAyeo1H+GVz3oK0wQdY6J1ZThOg/O/P
s0d3Zh+GDeiVgGY9e6jbegtraIL/X0oiirsMx4YATcMD9DheY/QRCAMSn7Kpt6tvEMwDrUQNSjW1
6rX5QTMLJy5qiYTt43xbpWAZhtbSPGuwytm+ndBDO3QH1kp6kLbvx9UyhFu/Mlp4EgPLWIDYTGT4
S5cd572NDkfFK58vH9ymH14JE+wwrqekYz2ELa/1ZdTwb6RU2XTEYlYfze5t4wSzq7RM0cMcYihG
Zip6N9SvwfgQqDeWfaNqkitsO1RbLUqwuqIEe0e0KMJ0qoBEgnWBnfSktM54Mn8ByNDBkXUMbzuW
3ysUi3KZOmPyP4FMS9H3fZ0jVUa9gfYeV+tXfTIla9z2n2/ihLRRXrKw5B00kZXBzq564gJQ3leM
/LnWJomsTa23UYvRMUqGsXdBllKDaFDPOcg72+sxvlXtvTG/XFZDmQjhYcJKk3Z62apeOAYYGmsd
o7/npiRdJBMi+Kgq6vKyC+Akx7D9y6LtgzUFfhyzw+W1bD/7V/sl+CFW0LbTZyxmOmH27T7ddc8L
hZh6bEFK1e3ZffRJhj4oW9ry91VyqlZswygIRPYoYs0vSnaKR1mHgnRdgmPKQ6PEbd7Dv6LvSHGA
OohW74UjgRzLY49ad/pgf768l5tqvtpKwT0lzQSPrmJdaao6c32qx9rtrWs7ljhd2f4J/invqM7Q
4616CvINamAALDX1oj73Ly9n27fbGHhF3zLwz8XOFfC56pESjnC3150XHhYMh+Lc7JZOKvnbZ9O3
vwkT21Zmw8hJGkyLb/+7X5Hul+K9rES8ee2uxAjuIdWCObXZgJSFFjpafh7+LG2xkiB4hyGnY9Vz
OCCVldfpMJ0TnntsVO7HsdpNIz3ZavljqtPeiYr2y387MrEizUMW52WCI/sbRCjelWgGc+lpYVmN
ailT2bYm/taQX3fbypIrgGBODcWhzUrmKBgunayvRSJ7qG5LYYSAIoHhcS/YFa1LAJebM+5jK3Rs
FSBM9qM1TbvLe7etGW9SBKuytDQCpDykzIXhdQXzDbPY/2sRoGqhuq4yUzWhI+8d38iauixr+KS+
74/Mav2E/sFz6J0Iwe3FIHNDNyK0L5se5gbhSyo7jY3YARJ0ZjGmmQZSt+8XEVRNWBotVIzMhTPW
JwUNlkHInCx4SrisU2/ZdCEUgzCmwaNRAooMwVzB3ZmOY1bB1U3A+FVMzygRs5d7bhcuAYFhcX/5
hDZU7Z08wXgjIF0To4C8cPgLQ7mOAmDNksnyCZtSkBIxiMV00EsIIV9dmD3w7xAPhW2GeZCrAV2x
aiQZ15MIEeeKuR7xIa0hxDQmsJKemYahynp0/mDD3pYiDhJPdZ0ayYg7r0ja236ij1FpopiqKxLP
tnG3GoQaFH2UwDECSMB7resUli3DTaoHVelB+FDttKp9yCwtBhRDvru8KJkwwRXwnAxDNGZwBRwV
wQmsfYXiGVZ3HyjW42VR26f0ti5BFUbGx9JUIAroDgegCjtWpB8iRdZNJlnRryf5ylED65nX81Sg
cUebMD0cuGGd+6VlOg0PJU5OsiIRP4XwJOBVC1E2bthReSHGPZfViDfdAnQBkBEahSdavmG1nEqN
laDiMNNc157Biu3bWX5obOVmqMZzwNHKSLLj5YOSiRQca2jDbeUdnkxtlHtz3N+xXgvcVosOQYj3
U1Q/RT0fd5eFqjKpgtq3jUmTET303hh0ntr0TmXXdwkIxLlpO3H3XZ3bU5taBzIp565ojhR9Ouo8
XJUlqJWpdmfw8GDNTe4gFXJQguauVc1ztsyJVsVpsIvPMSeFW0dA7jHozlT4uWtlLRxbtUx4OkJN
9NfYKPcJi9DL0pgaFXdSnjnT7hcXpuLEe7okz1RnYbt3ZJB5m0q4EilYMK5ZMMYuGTuq9H4elD76
yo5VXkoi8W2zetNDQUxX1Kyxl4TEaB+GAjTloH0vyvswlRE7bq5npfCCm5jtEfOFOfSAxrh1u2i6
MxrzWtW55Akj0bcP3Sa9Cu5BBW6211t36L52FghJyBVhjWNGzKlk8HiSdYmAy41ikzjTIC9Wj2Pv
z9VNJ1vSRlyHx4tKgDNLDCTwhXilzYK+awnuwTzOT01EfXWy/uSqBaSLrZso1Ruiy2vrQDH1GQqO
UMW1YswQgsdlqFr/sjdYDvlDMIRCL3AeUPRlYrkc76Ms54szGMzkNOTBIamHc4zWzyTJd5YOyk8r
d62ZPl0Wu6nkb2JFnWgxE2GoSyChZqdRCdB8WuwrywCF6SxpW9mUpIEKDQONlqoagqOgQHtNknCJ
j0Mg/5ThmUfteZkstNVIkiaSiRIsN0oBbJRPcBAh/aQBV6/zB9tpIsmlsXzwhxNDdR5thRbqRmKB
3tZqmqCvEFtnPc85gjzicwLy1dIxS9mcyaaer2Qtf1/diYPNR3tATxBAm0GBwabbcrIkRBWbInTV
RDM34n+0fb4XwVpO21TBc6/m5KXN6z2uef+ysm06BDQboNfUNjG2LKhAOc+snUdD9croc5ygbTv2
KJP1umwey0qIcPiaTbOShxDS6MXRBJWmEybAlooB2JGpd3WhlX8SJaP8yVQdhKS6uax6dTYUFI9W
jGvEqwPupmrmMTM8K5MlqextOgjD1JH21HW8mkRXF5SlifkOPM1G46UpbQ+8j4MThdwNOnJqdcQE
tXGskZ5w/+DUVoIF3dOtOFeMDIKrej4CF2RXKonfFaPEaDdvp5UYYRuVUDNHlP5RoNJ2yuBzOz6Q
6irLf0SIaFCp9y6vatNHrMQtf1+dmgYum6nmKtLWwOqqwU0OEshJdZLwcFnOps4bNjOAgm7ZKhHM
CqO6ZEAvN3avVDx7BpaL1t+Nmax1YlOMqanog7Lx9hRnqftgGPWG4OFe6JFTtXhDty4ZJVfh5p69
CRGbCto6abKygIuojG+95qOS4oTaPVElmiATI2wZK0HqoSxpPKZ/1iPAZJefBu3r1PE/UYHVcoR8
gNmbClL9kBPGgRMN+YEHwOIugu+1He8ua4FsSYLxsg6chlGD48nUH1YMiIZp9mIb5CGKzBttFWDf
BeSCHQVK0XVVh3uWPiTHYVfcKQ6iymV8JXbLK3I0ga5WevypvFOBoiiD6t1c6Co2X/6+MqumSpka
L9FSPZbXTcbckACRIgkDB2Q3kirKVnXt3VKFwJmBJLmuAIWBNlTzB7EHoBbxfdcCSj410e6vn5RY
36VztR+mCMPJOgrOqeIiN3OlN7YMf3ZrxmH9NWKSO1LzsOEFlk5APIZyxMOCPEOulKOsb0myx78a
jVZ7PEVhVkRL6t4G6C2GDYrHLMqPlNjfWkY/XVbcTb/ydp6/yghrWXM5BSTEopr0dZhfmuSoBE//
TYRgGzNmDiqbLM85BAbW1Vzux3h/WcRWtePd2Qh3WJOTord0LGPhuQlDJz+l19k5CHdgD/SBMxhL
XIts2wQjnIHAFxR8McKeOvb4sypnjHG9Xl7VZqSzOhvB1qK46zO9x6KKmpxKPUO0E5wam54rVAMm
I5KowuYFvRInRG+xoeW8MnFOJKxRDxgcW3/V7IcmO/dg8us0yfN7ewvRII0EsYawVFCLPOehTWNo
uRoCnQSc61Pcun0o8SHbtmQRDWl7Cz1wwl0TdEmpmgNBNjDIb8qGHKfBflIAuGoMf9AzBR18EyVc
N+1s1SOvEXG082OaZI6Z3Cf5nyAkvJMibNuo6mUfazClOu7uqiJ61rPoThuNY0rISx/rntXg/imi
4WAV8wDkoPZU6cG50qtTl5GflzX0H+zubc2C3bGCpYwtUdbgjghNXHQzH2zXIGj2XSjIVFk31y+Y
3g+PMuSQEYkDlwlvjPf3j6LRSgkZBJLWUJxE78Dta1+RsTsUaf04FMZ5xhRNMZT7PuSHyh49gNnf
1k2znzN2M5i2Auim8joO1BM3pm+E949KZTlmZbrD0LsYv7kpkuxxiumVVsDMLu/Xpom9fb14hSjd
mM+xga9PAWTZap/D8RNQep1Wqx2tThyzfrgsb9n+j7uFLimkUJhJxZpV3w4pC4NFWbrGzaPi69i3
Xy+L2HRSeE/+T4TgpGjDjbLXYWB91l0VenlrZtr3cbA+awW7NWZZHLzVZWuQlTzBS1VaUyR0WdIw
TnuWjjsLt6WTwCvGyux0dnE1a93easzbJn9OY/798nI3/Ql4QIF2jPegIRbQLBblVCdI+SdlnzmU
dYFj9tapaDBQooWyCGjTR66kCeYVREYaqCxBbiqPAQA85d+MwbrhsYyTe2tIwCArQcJ91pUkVjqw
BKG4OVwNUXVdVcW5iPtjbwWuVhZfudU9cHt+Nrp+3gEFYB9P3xut/cQrwx9adVfqoXR6bmOGwIDL
hj1gvy2bLda0ik3KwFSNrkJ+kc7BA+PGncr5OQqanyRL71kyHuw5PVgRudJ5OLiXz3nTcmwdIC1A
/lDByfVeds3AR6H3KISUYL4wysArh0HyctxWpTcRwn2RGB14eUuIACiSrjxkUKU5fQ6kuaVtJ71a
i3BlqHVckwDY6x61w69N3z4Y/eg21YRkQrxPTAyFc9Ntg9gnZHa0JsIAZrP7b9spKHLYwj8Bigzb
aXJ/iAIXvBiS7dz0ratVCips5JnN6yLHaw/UYCz7qvafAvpEon3ErpJKEpptdSjBYN4OT3R7ecaV
0YBuKlp5S0PLq3J0adZWe6Vr9Lrk5a1NEtfMUewpwbxYlscmbf9K2nZXV+1NaHeSOGcLXgAfZJko
tGqEApH9vcIGbWHx2I5Ri/TNE/22TDsEHr2Pr9TjAAbL3B/OiRvfysA0/kG5fssVK9WziWYYPkHu
gmLLjwVYMwD77oR3AMC+0yUx4/YZvwkTrLJF+6EyhxBmDq+c71uaeJH1pavu5ulUWzKvuOV9KaHL
zYmsiymWrWc6RnQMAJgQpt8TQAaaw10GVqPLliETsix55eQCPc8Gq4TaRjFxyvppxKNijiS5xa1L
er0SQTnUpqSFnkNIoswu46hzjIrDhpeJ3E/DJFnRlutcCRPL1ZhPMGgZQhhV/K6/q0aJoUt27GPB
RuXWYOGuyowJUFZ3WgZOJr34j6sQvDMFW0lSc6xi0D6Z6jONZE2OsmUIXplFrZINCZbRdvE5rQAd
r+WfqCZj2966ZdanIXjeSuFVPGAsE/OT15btq6XhAgF4BpX5f9JjcU6z7ZqkbiuEKpkBeuiW++3U
QlohqWLIdk3wuz1pdMpL7FrVkJOeTYc5j+6sMDxeXs1iEGLgvA49ls9YWWUEyIpCn1Gtiw3Dtc3Y
jZroqo3IMVAGdEsZ5WNC9B86SAYl27hZb19LFhZYFYWRVTYuFu6Tn7OXH4oHcBcmoCgJbplfGVI6
ge0dfYuyhIB6TrU5GRUslUXGKc/ZN3WyPcWMJS5o86JYL0z0QRWfuzyEnIW1AMNePv8KGmBQUBa7
ECM5u8sHKNtHsfCZjbmu20sx/G+S+XgHEO/PA+gfx33s21735bK8baf3exfFWng2KnbaLaur+J7y
p1k2dyPbPhFZwWQK4CMCrKfzjcz9e9KAXQH8S8XsJNLa3uX1bL4IVsclVj9rm1OuRljQMjEPRO8T
v41PwffYtTC6eRu6SCmAKUedJHK33RUK8QwzbqYmFvzJZFGO8Vo8RNqrkd7XUeLa6BjUbYmdbZ4X
GhNVINOiJi+W4zWzTBi6Z3DtcsvrxumYEeJf3kKJCFEDhxwtB8MyXcNC62BP+WmyVckrZdN28RA1
ATOA3jmx5m6jdIaR+BBlY1LvJhOdMpF16NFke3kl28oH2AJM0OkYvBKdO0f1sRgY4q7iigLePbsN
PLsFAAZgY/bWFzlIxObLT8XreqmogVdIuBvbKUJOoQvor+nxFsgenbNMbea3smmhzRIDXUlaDnHl
6JPInEA9CEn01tyrLkjD9+H1N9BW3odgQQs9mV/aPLGVvOXvK3mZyiJtHCBPie8r+1OlftKHn5dP
a1PvViKEG2RQgz5IbIhI2kNQPqa2JE8sW4JwYaim3sfVjN+vu9eo+5lUf/X9j8tL2MzyrI9FiIr7
eAYfJiYbMNgSHnBVHILDwtS4gBzK4FZk2yXcSwMKB6yYIWq0H4fhmdX7y2vZerO8LUUli66vTpy1
jAzqcuKZ/k01ENv7WvVEhk9V6Bfx02VZm6/AtTDhgcQ5ehktFcKK2AH0DojGtJvSBRjSs+JywOga
boN040NxXUqC8s3q2Fqy+n6ZRUALpqjYxqUCE5/nw9+D1slJdl6bodlv9VaJ4BvwWrMBJApB8Rie
atv0ktwC2FPlGUp90GfTJeXsMfqXZGcvaz36vt+vz56KYGJAPAGz1IJcowGYIfEHlF198qK5Cw4Q
5l1rSU/VFou2QVU0IGFF6DwRm3baSkGDaA0Hb17Pvvn0N6uP4lY/S5cfWl/Z8322n/bms5xqfdsu
3kQLBxpzKyxTBaLrOHaS6m4KpQBO23v6JkI4ykLBkIPZQMTgNlfLLHHisWP7mEJVF2vn12khh5lc
vvtDaL/aUuEg0ygMU77cmeTT/BLsF56f6hyCjPIXE7N0Uli2jcserM0/nqq2GyJsY5MPbhXyvV2Q
kzY0XxUdYM95qWK4nvDJzWOw0kb0OmvQeV1UTpRYd7qp+s3QnuyJHotK91I9egKhy30YMx8t7i9d
Y5dObAbPeTF/mtPqszLN12aExxc6w8cAAnlbnwbWXI2d7uF1dseL4qGzq8eh5U7R9Tu08z3GBfma
hQc7R99xqo7MBaIKoNUSWT5l03J1VQNJoE0whSJ4wsxqqlid8XazAQ5o5dctGlNL0DHW4942PMof
+5LvLpvtpoYhLgIWvKkxXezO6QnJA32ZcFBjwMpGlafrTyNgCf+bFMFUytZWjJBCClWf9PChmF5p
/fjfRAimMhjW2CkFRDRmv2dDdjTK0DciGSvtprau9kswjng2/18NWC/Q1ftQZbKk/uZtuBIgmEPf
64B5HVFkTrvYIzpwL7vvEe0fq8y61nJ9Dz7Hz5d37uNLEMVldHACw2RJ5Vli8Gpnqs15lpFfGcr6
vsfoOQfk4TJ+vqDOTPeX5X3YQkGcEH51qkp5oCcQV95UyeeayR7Syw+8c2CCACH+ypGqJEqI9Wi3
1MdNnzjYRTcokCAAOYobuAuP/ZLtvbyuD9YriBVCsmAs7KjNU6BGIcEMTorzQvGEGU/ZlSfbPyEe
m0IlyRmDHOMhe0lv9N14tm9MLziUJXx0BlpFRaIhkpWJQDRARaRZkGNDk+NCgtwdljQBOchCf8nC
NCE2s/gExDQCxTDbJ9RKW1lcLlN0TXBDFM1ZXWFi59R9sB9uFjq53ue7xlnQPZV/j6P9XiHEhtWQ
mKjEB1hPX34n0Z0q66n7iPQhCFg2dHV1tvmQhpiOJl6bqfdTvWSs08npi28pAS9KAcADFu7DGW1f
OSXujBtuHDUXzYVf8sz6mlXTuayre13Jj3xq/CqrdnlFHRKWOzY3DteaL39iIQwwa0CbQZFa0Fxr
JgBTCkqyFPQmowQznemkyU1FP1Wmo3a1m5oSX7DpChYYIGRLTO3D+7/K2maIehsoKBNy4ENzSCrF
TQsFC7QldrktCq0nOkF96UMKILbzbtK1GGap/ejJC1qTnAzviUHyWto0EswJg2sBAcKHl78FNpM0
t7Cihtxp7LM9SR6vst8XdKoD43oSU/z+lN8Eij+Ony/rwIeAY9HZ1fcL91s30TaxVfy+Yv0Y4n3Z
HluuOpdlfHwdL0IAK4nMCJJk+Ln3hkEiVB8nC2eRHJdOxMyLfNPLj0vHjWzkftupvMkSnaMVdyVm
Z2DlwSOG2CCNOkviVtsjP3cNqlvJLbOpZitxgpOcCru1VB7h9qTXGoAlGOYQreE4JBI92PT5KzmC
rzQDJZ0GjmUtaDTaIQYazf+Pz5cdlegk28bgSPhATtvMGIiYwfSSYFjFoo3fz7lbq/ap7YtzzhoX
c6tXNB9k0H6bGrlaqaDxulZnTZ5BWcb0UefMUaofhfavq5jvNVIT1J4ixzpUJoTkWuozu9uHdfNk
s0miHbK1LNqzuhHSMaoUbYJ26ORaS24t8zwySQ/8Ej19iK7Qa7I082MaTJxhyfMGPL09ggHSZW6q
3IfGeehv2+FBC2fJaj62cmPXAICnwpKxQcDYe7+cqbfKUUMDi2eamEadUeIJbWAW8eOURKGjLy+l
np8xSeM1geGXkYXmPt2rDcsPVdVn1Xgy+g6weYlnZZWvlPwA2I9K8pUfWx2ErxQ2vTNytBd2OFt9
r/nlqdzr3/FEDY/EVx284+5o5UyfZPWHLT8AAHxkPHCfLgBL77eG6HMwl3pHMMGNdkag6aBpeAKh
cRTdkKaSFBW3znwlTJx74KPBOY17hLbx69we5xk4bdfN/EpkWEpbt89akODdhiEmaptD0Dh1bjbN
B3Xu/yAkWIsQHNsI4G2WpsvGERDi7Qs7Rnz2pZllz4HtPcNEMF7WzDCIoLspm1MAhkIO6A0dTvw6
TJ10uCnKGxJIQo8tqweyokk1E6w+CHPe6wLolng1zIirwvLOiq44B87cn9zbaxmCktd2kiQsgowu
96vpvqGHdvgDzwKEVaYbmJK0LDGXF2dTkNUGx3BkBluenDoEz5h9TOnnXu0kIcKmoq1kCVoQT2Ed
DjNkYUAOzVDlkatcshyZCO39qQQY86QTgwg1rI66WV4pU+ZdDnQ2D54h/0nhh6HUghMotTBIan2c
Pa5dxekZibCafr0sYkuNrV8OhgAShYhd6CC96spYa2YAorySsXRmwLhF2nNUnOkg8TJbG7YWtfx9
dXkB3YBUZBGV1bddeJ3JehY+1rLgqBeiMh3tSmirF3ujS4tGZozSjJc2Nfoi0n2dtS9K1Z9K/kLA
Oj8V3+JZ9VPw+c05SBBywwfiWulMfSdxQh+yPMuX4F7DkS04M6LFdmWh92qigp/VAlW7q/Xfu/w6
nl60/rbMZVCJH0sPgjTBdhmv+ZC0kKbvzVO/5wcK0nv9IE+JW5tHuFrXok2rI9QqxtHaRGbPMvq9
XaJAWFdeZANwk5HXfA4O6ZjdkCG5ta1gl7cGRlHGXZPbX+emvY2I6veddtD65vuEIq0Xs8EfctBg
AjsWgB6kqxylqw+YSFbAKzpd1YnuAA7PrfvgGOrWU220rt5218mc3eYWBsymIXe0IOVOnlZ70wjB
UZy+mmoPMt3oADTQZy3qvyYYfktGY2/irWN36b7r0680Rd2gM7yBKbugQ+sRTRO8UPEv66I70qS7
xpiXY3XV8zxMukPrzu1VvCyn5kSLMHZytMQ48cBe7TgEDGDolk20y5Todh74a2bHoCQr2LEw20PR
q4923n67bLWb56Ch/ddkSyqZCrmoSoesNDJgtendMPn2v4YdWDRq9fuC4zF4XoTtqM9eaBQA9E3Q
Tz7tLy9h21rfZIhtcmMztcE8QQb/Vv/Fj/W1etSB3Uf3g0e88ha4pZJAbiukWi1K7JvLWFJkswWB
TfuZg1Alpnd6/CVMJS+rbXNcLUy4e9gIjPSxhJyk0u4GpfInjbwkbXxU2uw+NGs3C6NXMwy9IZ99
yaYuvy1G7+s1CpcSSoM1eEshW9+jvu4Hx+40u9B/p9n/WQJsLUxw6FWSzIhWICyvEA/bT9okG/b8
h7208cZnhsqARPDe4dQ0rPJ8pNjLFoQtluE1425GCXcIzjV/toodDTDtosuaiTfta+XnBPtS1JES
HswzUuZkcoL9gvJrJg53mww52MRJveFZFvH/yiR8ODsQNzKQn2AiTGy5V7tR77N+wloJvQYI31GJ
krvUyp5jYh7bPpp3UZXf1lEKvIwZYS0zuiebW/dTVXC314dsB4KhXR7zQ0gxzROD1xpzCsEUfVFL
5TYk5QFINgeFpgeU5PY0NM8qUw9mR66nxvACbeLOZW3cNjj8CFoVkKcRW7LtOk31sdJmvFp+ga2B
aGWHbti8ViSWvRnEvFmc2KhMQBsK4A24Q4Yhorz5iyh+kH8y6nOWJJI1bYVkFioM/1NI4a41cj5O
mgHN4OQmjRKHpK99a/5HIcI1WxYxmxIN1ywan9wyCgBeknkGugQvn49sLYKWT2bQDlkC40qnR0O/
zqsvgWxcaNOQVtslXCR5oZS1WkIEukD2aTJ4VijDO/vltz/YDaYKMKWimkgMCj6PJgC36QjUbGEG
hd9rHcuPT6lrXC/9HoOvfgfBlYvOxH3gkpvpIG1S2NTz1QcIfjAqQ5XTEPGXolR7TPZ7yCAfFRWQ
0lnrVanhgH7rbij5NWXavuwBE14DFjwDkfqQx89daCe7ANG55HQ3jWL1VYLrzIk6UzD+zF5naT9G
i+7GLDmntNhFrfYtbucvl5Vp86RX4gTDKPqhncoa4hr7G59yp1EOlwUs2vjhmE1sHRpcwHIn9sQ1
UZhoagrLo6GC0MrcTaT1OlwLoHbc15p5Cmj6/bLIzTWtRAoHO4VjmYYmRPZk8kuDHbv8Xxecl0hr
JUI4pYShz4TNcPptxU+53uy0ZJI8RjYVAZkDXTdNOC7x3W10k5211XKHKo9hwJ0gafyRPwL88BiT
b5d3bNOlrGSp7+/rIdGQobIWzwX+M4bdGnXmqJa9/29iBJNP4LnSsMCSwmJ2FQtTW/QzxlolFiRb
jHD8EQUNptpBipGHrk2/AgvJKTLJUrZDnNWWCRowNFUSxi22bMDYOU/afRiC7tXQnYL/zAz7HEeT
H6vaucg7KTfSchwfbepNNQSjtUDqNmI2YolzuJdxjC8DTWo36r61R3/QISv9/3Zui6qu3o8A72np
aGNHh3xytAyYUlrkTJVE4T+26/4yKosyYoLAF6Ax78XocTWNUYy8Sb0EbwV29sg8+rpQzM7hUfFk
ucBtP/FbnlgjGvVYVUxrQKCj/0z4T2WWRVKyFYm1c5Ny5BpiuIkOdA+6u3SKdWfds/fsMBykvYxL
GvajWrytR7DiMjdUvWuwf4WSI6PZ3Hdlcxslqcf56LSZ/lI3leqWdeMZmeGDs1tygJuGZ4GUGDlP
PDDEGoRRIKUWmpAfFs9dmbp5DcvQni/r4uahoanQZPoyvC1mvqoKNHwdzZZKaLm3+slPa/Z4WcRm
YLASITgQY0LRPo4hQjFQKrAqVIcATTDFtxOhEsvarFOCyvn3cgQ3YpHCVKwGsuwDA9GZdkAR/Co4
9ADCz73pLMNoWSxVVBGMgANFClkugifLexOz6YT7vk3x0BxHVzNzxxi/YviT2Mdy+NeTYjDnlSxx
xHIM2rBX2gTKH4IK9aRXIaZ1/8TZr4UIpQmU4tV0UCBkGg+IWoE9/S2X0WVsbhr6nzBRjQFVzBO8
3zTAY2Qt7QAPqNSfVNCyRLaPVy/qu9dM+dfMx8umrWQJwb2C1ysSHossK3Wy+kA71a35z3+v4Gsh
ghYoAPUMjBRCBvNc9Tc0eMmLl7CR1D8+dgH/WothYMvAfPOB4rjio1LkU4QgCYRw02n0UPP32R0y
iGjxsd22dKgbukjaFQ4mFiSPyy1nhHaP38IXI1/dWTlLtTjNYqSt09d4RCYAkNcZlYQaW55iLUTQ
jKpEK8toQAjaG2/qIPhsqPy6GjPA/EsHxTdr8mthgmo0BPHobGE7xy5HcrMDIxSw3VHs7QoHT+lX
wuK91huvRtASNw61s66FT3+iOG+bKigO6rvA72lgbSFeQ/1cOXZ7R6zSjSZpk/USC37wVMCNQ0IF
vY9oBHh/fmalIVHd1Cg7fUPhiZ3qTwBOQPHRCVVn8urvzV7W6Lb1UsFg1W+JgttnY6O2aCGGb+SP
Zfg5AbZKZDlV/BmBXR2O/uWt/IfjfBMneP7cipspAUI2YgMc1yEB2WS4r6/QC7mXUe9s3ZlMAwak
TvGfJqZQKRAuy2pooTnt0RqvRkuSeFO3AlKG4g1y2rhZPpCqAtC7s7URAwwGyK3Irn/Sd0ukk/mV
j1H3wrF2+RHdAKOjX2Hm7y7bFa5sJGrT3jVbA3AhSHiAuvteXxKWJgEUBvqyZPyG70N8n8lKYTIZ
ggVyzqKUxpARBA+q8sTNM/pGJC5FJkMwsSFILDWyoRZleVd0Z2Id61oSp23eZ29bZQoN7Vqh9Ta4
DdB+p1I0zZ+m1tOiW7W+ZrJ35WarCFuJEq7nHkkBzPVA1MIN8msMxM+ej8UdGnG/Vrv6GCPx54V+
dN3jCpBRd22b2Eq6EBBHdWiG2nJeYHO9wuAXeOPZ1eTTXfapP0jMedsEfuufKfgrKwlRrlWwUnKK
mafv5kO8sEM3XoiBEPnbRaImpuCstDzXhnTxHlOxH3vTmVEURZfU5UXJFGX5iNUditl4NHixRUj0
AoqAvMfj7yey+az7eVmQbDXLPbsSBLINtYxGCKqHx2IKHEM9zSORrEaqjIKLqLVSG8YO6hD1xv+R
dl29cSPN9hcRYA6vjJM0o2AlvxByWOac+evvae23FtVDs+96/WRAAGuqu1JXOGX3yeAIHf9jLub9
UL4UXOFNYXkCaDxifU53tQAbAoXxm8Jpx4mTn/hu3HV5YHNBbUYlIA9q5V4RuYftg1h9D2A/B8rQ
PHC9r/ZGY6xXGDQD7Qm1LbkZb+nTwbcjS1Lg9ForNpwY8FHONtFV97CgSZ2+FOaS/951ERWBE2ML
XMlHjFhw1bcuSFBHX44yQFAKsIVWBk9IKldLZbSYaoegDHdNI/zsAIW5zRX51VcBxIIkZaxzPhLa
hDR6KBgqGAMTXT9mNmDU+GmbznqYi5Em/n1HyNVGbDR8qWo4II0Q7/lzV5vpS4+OUwOzhPyt4GHo
fK/cYZWmgyEY5tURb3DN5AdtygzEkzYFMXaAo3CIAvgu8cgeS37Hcq6rVV9gR/3ikbIERRP7ad2D
DiprFo99CsUjdgZarRmfw11tDd+4P2jTWRKkZNIQ/2FMUf7qwvuI1dK2anEI3De6tdGtR2dXawBk
CLkIW1D3vdVXoTUFjZ31LCFcJaOgQcfAsgvALFDefBrQIjkGkI0+6+xSfqvy2C5bFvrANeoBeWl9
kKEzWZJRhVoiQdbJSwuIB05oi/t2B4xie7LTXXZpdulJZ6AarXZYIqOPZm5D0gQUtT5b7dDgZqXC
ELI9X1o7vi3dsTXVveIkN5UtAsC0L6zAZsWyqyeKBcLooAB07NUmYT0F5n3JI4MxNKcJPqLt3ypm
8/Gq41sQodQqChJfjVC1sLMhcEe9M/sgs0upMjvYkoS1mmndMSEFBMx+XcY2MCpKmlQhTbgeB1n8
NTjRDvsQ961uZlZkxcjrkjsUXwJruCRu+DNzWb3yq7Z5QZ1ENgvnCwtsGM1EqIsXXk8cHVUTpRzP
s5xdgFrj+nnLaClbv8MPfqlYKTSCXuXkDI5YOJcqzAd3Uf6o6VpfsEXdYS62CeDHwZaY347DbST9
rFqGV2PxQSlAmU5R3jUgoYoHo3gOciuIGKDjq74Z7XFYOcSrEt41ny8nRxNRPut4WXVRYKIfQIhZ
7msta6wvKFCWFgsplGYgFJrMKfelS4YyJiAY2EBc8ljdEqsntiBGxQG91HMAvybEMBms3Bj8Lo8Z
j9FV3cXMLC+hpmxcLWON9TLFzjsNuotZppA78t03aUrQmZaYUZzvt53/6vUsiFG6o/KpUgo5iI3c
TYKdDp3KAqgix097eIOXVczMGBqGiygPEjeTkKmzDgr9IdSVY2RcjOpk8AFDJxl06GztrIwK32HH
JxoW7jPlOZhQO/MfuDiwt09stXCGGQVRwuoBTJbRD/VREfoxUlVkODv5BmPXJ6yu9OIpPWaqaIbz
4Kn6aHNF9qDEmsOgvSbrS9pUTFirGkLCCNelmCmwD3YzJs+c0QpuBWRd5pbFKoscdXeS6ksjVlMS
uy64uR0c1B+9RcpZE7MNaU2xDAn1RSRAsG+IjmcmVNYTlUj9PGtopBVPVZNYadN7jBMkpvlKHDUJ
S7UQqWOojmJJ5OJybAFZi0BwALoSoDqs5CfQm7323Fq5l3zbprfK1ge5d2Fa+KYkKH2/jH0kHGfd
biTEFIBMzQpWtMkiQzlg7PgceDUBV36imkYomE3yGKGCtc3MapgGxKN/Du+9XLjgBqhQhYBHD3QZ
Kxas/iR6gitb2SF0xb2iWfL32SncwDZ+MOiShM71paFjQQECtQJQ2s9OJNVFzCE0YC/e93vlmQQW
2R7gAs+sd8KqEdE+CFH6VQHhLkiIdHBdbumiV3e3Cd9aCgsYcs3sorX+F0OUFGp9l/dSTRgyvNnv
zDhkjZ+tcmJIWApkCJh2oms+fOirddmihyTLb1t5NKv4STUmc1De/uRuFoSoI8N+Lb4TfLys/Aj7
zlSHa/a6cZ9PzzxmX/jotpl7h0eMxCC7KvELstQJ1iqHeGMG2fFFPcjjXv85G64c29/7Q4eUVZS4
efgXsrQMuutk0YmHMWOerJ+hJLHo+XgW0DWR9d/y9K6V7trk+zZrK/4fITQ2RpHGU6z0onS55cWk
jwLcXI7NNvUQnys9vJSK9oplec6YqLttcmtJxk/0qBBASQGoO+OfPcEi1j8SzBNZFcZam9sYVXcW
NfI1SpU/UZM+HyA/SXmLlgU8KN16X0pOCgOcHydA5cajw++U/TZ3K4r2iRz5+8JiFXM6BvEIcpz+
OOlP08AI1ljfp+QhitsKqSd8Pxu/qfJfAisYXFFjnRcEQZLxPiYLsj//fvS/C4PeIthIhdDCiKLj
N6mXtOLDyP/BYNEnUpQi+9w8jxEGAO02Fh2x9j0VnYJ/cBsiWYOMrcTi1QC1WCSiP2ZQ2iA/GPM+
Yu3yWtFOaD1ZhCbJ2K/7npxc3HYQ5amhpAapb6B/5KBG9zprmmwtk/SJBiVRHNfqiTIgzhyspLJq
gKPtCZZRN5h4V9eqiaGMC7savGYUMKuKF7bESyKWMn6Wg0xvaxFw18ihjs9JdZyUypZa2ZS5m6Zg
XNKqQVjSIjK5OMXOL9pyNFTQQmGPM0MrOJQ76ZA7ucdq53h3Q7Q5WNKi5HvuKz3oS/A1fjcuElBA
Mi/wtBvla+0IluCEB98K99KfmSEDpRuU1/Gau5o/0+NarOFDwKNLCn6NVZQuerU8pH2QRnBY1ZU1
M7EkRwlNDJEVJtSsbGyTMZpT0jFSWUQ3r4/xgx1KPIAQAUAr0cf3ZRXLR7MRWY8m32cY0DK7oLor
iuyLxtybviYpBFEKGgfcDQOb2D5LCtfxXeILYItkVedTZRVWuZtc1cXDm2HIV1T7EynKS3HDGEWC
HCBRXJ5j/6gbnszKzK1c0icSlGsqjLyWsiFEp296UoyzwFpZx/o+JQRJEvkR4OsnW1Vjrx/SJxU9
EOa/trCfeKAEIS/aeZRG0IAtPOgjhn/S6us2CdZNUOZB6NIKy95xE9J8HNuzoNn6n8zRfmKDMgso
uBaqNuIqxvxm7kJTilkQriLrNih3N40Nujh1sKHF+d0kc3+pQb9vEv0gRzX6eTTjedJGW+5GW4sC
mN3Ewr7LlzDQ3DjXH8dBeIlz7WdSVt5Y6cewSXd6Pp7R8ed0VWEnY2HLInNnJOtH01GvNJVGXOBc
OH8yldg49FnJKFysObjl2dOJlFAVgD84gwYBjMbya3OQTc5SHNUULP2IV3nAbGRde1h+okkZkjnt
AiUlqjdY0ZmUZ7QGQIsR0v+SlTriKYUn0GzF3pbktVTOJ7KUURF9vtLKlIgZGnQkVJ+ivey+g50y
wt71ewMuuYAOPO1qRFit+FntB2MCFmBpDtUl0u62WVmJD8DJLwJ0nqGVIj0tKzgAXhgtgB43psSl
z3XKP4iBKphtzlpxtNYaDIpYiamhOQ7vS0pF+Xzg+MkAS71bvQm2dEzhRElHXGzmX1E2YYEhr7i4
T/QofZVkaVamCByKAFdN8bJDc24TlXbKPzZY2jvqrFTv+p19MEjpGmwDgZABwbxQalNMpUOv/mtY
fVHFZlG0sZJKEGCxaRqBYPjVhP67XrJzocXGndhSWGOFq4x8EKEBsZWp74NJi9FZVGU7TY0vUsyK
41gkKP0tQqNsphIkuKay67i7VVqBUatgkaB0tfOzuQwM6GpnnGesWskYYe/KS2t5FfScj8Rjq2Ye
4iqaIjNlLDgS97p/17I22LDYIH9fBteKOGNwDGwkyrTrstZte4HBCYsEFQMga1FjtwA4kQxPS1/i
6Oe2rVkNAGQ0JqsAz0EKhNL8uOxqtZ9w2VJRH5QByW5NPWVZ6WyTWWVjQYZS+K5qjbnwUcNsZafW
DskfQJ6hLoFUM9CRARxH41PyWT2kY4Ob8KtbdUDnK6sFdJ2BDwJUoIT5hIFLG0QY+tDvKiM5pgXa
xbYPaf0uUEvWUXkFHD0Vs5Zh0xtFi7vAk9scJXnH5SJGUX2G/2KRoaS2j+ZRNQSQEYdHw+isXgFa
C29t87J6XgouQ8UDG/hqlFzpwphnnQQiiXQnA48hYDwh1qOMBQFKooYxneSoB4HhwAPfvPGMzNTu
44v6Y3AFYEmXiWn8CC4snMu1niiSLPzFGGXlu1YvmyQDXW7HXSJsiFL3viubOgAixSN7Pp58jnoM
Lsih5vbZxKRYrYSMOcgRjDXSUzPgRcZu3dm+Luwo+EymiSo9zohMaMmlzz2p/feV409sUAY/EQqu
SwgbUXVWmpPYu9vitirTwLJAixVShDzd/dEFWhDG2GNvZ+k+4Xbot0VabZvE6hGRJRGYHoADplHo
wn7MjJBHCMEZkpkD4gYlQ4YBWA38VHQMy5oIRKirW8hCIa3Ia0z1SyuKsZeE2894VgqGgC3YrDWo
q6KlIW+CbQOGgOv5fOd1xJeBLMC1xHvSrvU3ZGvNRj9cc8ZYqYacgoSpACSIPtPx+3CSBllGvBzq
ZpV4fHYZI0eVRcevRTNo7qayc+b5ZlIvKXcIUECpd0b6rW9ZPZdXDAMH7b17H0jGPBKWlC4BgW3W
UiOUEOX2pxzAFgBg3Lceq+50JYsUGUqX4kKW8jiMMFmSBeaAZslafB2YzVzXMTtFhlKpQZwSMaxA
ZrBmvHhyN34wHPGSvglIvTesyv/184oiR90i1heHFZeBXLwPdqmNjvod8HBccRd6/1LPKEKUe1IE
eey5FIQU9R5NP6rOeF2xrocW+6kUJiWKEaNXds57jW+OESODxyJBBQt6IIV+xIEFX1Ttvg7PGlDi
5WRmnBRxcZ98A3VSlI9VItRfEgNkCvkwJd+mKgWCip3XkcWTFtOO0ZTBlDjK5aqFOvrzAHqNo3vo
YPe02JK/TAD9LD3jNWCp67WLp/ijXK1Ry7wsEUkgyYvx1HmFV+6Cux57vAYbG/5Qn+bsnmUWr+z8
J6oS7XEB7YTGBg5Wopu/SvkPmYU3fI01QRGg7YNf8Qa6TrDmWUALuwXgN6cgifLz996RTaB0oy+D
7ClDA5eNYXFLed1WsG3plHjKcGhGV6lVC/rdcN+3nYUxeFM0GA75Ok6iuKTshT6lVWgAFs6ePGxI
cGGeOGu+b+zoB1Baj4Yd/Gu4PoogZTdGvx3mgbA1l1+C8jQzu+HJvfxe3STaX8oyp4pNBAJk0F3E
/PS8y48aVq9F7r9+glO8UAYkTAc+kkqQwsa8WbyM+cyINFaFHI8lDYU1oPrTjVwdVwdNOsMIhvVh
bk8l64F/XU0gHHwQoBOPWh1OmZKmsOJm5/x9WOKeIAKUf1B3omhRCjWrWp81OZhBG4td3bcX4Sjv
54NqjwfNwRJ1ZB1Re3La2NlWpKvAhqJLKRIXS3o8yKAbCa9jid0YvIphr7tJYWEssAjRuiQUqZbo
IKSFtho9ifrbmNgq1pZs83PdQ00xRKlQILcYqKsTYuDV2kQw7cQX/wumpW0g4KsmwcaWXnmGs1x3
KwtRoRwy9otzA+eDO/1OirDTsPDEL60z2fEuscM7VtPCqvVbUKNUC2mhHj0foFZq9ymKkt1JVFiO
knVflGOOFIDYaEBfwqNtQv67vGjn4FAfW7OzkZL2wgqYvxyzGf062U9dH+Wf9UAuuqQF2dElZCug
VsR2ZvXv8G3lHbdndaoxBYby0H2bA6+fHGbvSoWpWsoz5+RH+XW+z04YsbSyxAp/TgFDTq9b1D8z
Ss8M6jMMmjqCbGfxB4Kn3ttINJxFJzrodj6ZkTW5gRU7ZNkZf1QYbSLrru1DhOj2xhhz+X4QQU36
F7S9uP2zmGNJxOyRYim/mwqbpSIMmVUpQzNHaTgoHfhV6hukn+R6nyVftnV/9W204IkyMVE0KnlK
SJT+GxYmpflOE46z/CIJj7HkYRCNcYcsepSpQUVQ8htCL8XjMzr8/ZjAu2W3zRZDE+m8AGbjoi4n
JroP3oCdYcyPUnGeuR/bVN6xMq9Cg8XpUUYFyHGyrkogM16USwuZmE0FcIYAWiFLuN43h3Qm1md4
qcValbMuG2gtB7izKF+hGwZcVrdzBdLa6BbprZ5fCoWRvFk/xA8SFHfw4/KklQHET9mN+b4OLrzm
ptb2GbKIUDazDHlOKDuEPE39JvV4lAleM/yl43/bdK4n5N6Nxwc3lJVE46QhtiROFO/Q5BjvBWyh
w3SjU1iZlx8xGPUm7osX7v+FisNikrKXo9gliLZBu1LPU+i7Lf+W+pWt6pKzzSVDKuhURxKkWtun
kAq5PbX9z7TwWuasBjEJ10L/6yDpdb2a3g28oOGhNLpo9jHzh1iwSKSAnohdDUnvWSvCfhMpfFCk
7GDcc7wcAcINQeXsimhnavBqIktNeaBpsppUfmPmP6hRJlFMBYOTZvCHUp5ruA0Gtjk0K0sARk6d
5htrawexeFfHqaEfDNVDVdQUyiIqXNOgZJUjDJI7B/EDYDtS9WlbLFg0iNgsCla9n6d9OSMqB6yw
2VWDWUlv2xTWQ4IFG5SxwPKWNBXqjIQE3RMWdqIlVHxVT6MFOGk8+6R95LJOblWrFiQp0yFLdSnz
GrgShQOfv4X5jx4Dakx0H5FFh7IctdxXk96CNSIQ9Q8MijzUx4qIoRU+RDeRZ2DIXjclq9hLiD6G
XYVgL5cBY2iyNnyxfgplSPgIxfxSAssdfxm10s2qm1k8Vt3IsCMMOnSkVYuzBEhusFyG96XvBllm
DqEjDExwstV44OMO6ZiqRk1dgejgDjGGQHoVRSe7m78BvMAcXBLB/o1GHt6UHiueYyjFVXQFFCpZ
a8BjPD0ZQKAyQntbJ1i8UYYEwIm6r03gbexe9Oi7Gp/lSjG16hT2d11wE2AB+TZB1q1RpmTo8qlX
CnCUJAcpv8la39KyA6agGD573SAvbo2yJ0E7ZQNfglCI6B8p6PGI1lnuKdoPtu5ye+aSSNZVEcYX
9ivS8mTKUtjIarbqPjL9kVWDZd0VZUumoSuEjAi8fxPtooO8Jwgd8YGFckBMxYaxVylTEoyYgjEC
wohYmHF7JxnHFGus+SdNtzX/x5+IA3p7MFuO/nN6CCGYVSz3JKemAvzeAJh4oGMPrTZIJqfqLE2+
3jhH4iuMw/xDjXLSfD0afAlYFzjpwQlfc3veIaiD8wy8wpJQCTbrXW8NmOuYb5IWO/WqI4ExY73B
V6OTxc+glA440TxSJgVJCpEutMTxbc0RvM7mvNbzHWG/fcbrj+8FPUrnfB4bK1UfbMcn3ctvCbxL
b1b2fNBNbHTCNknW9Mq6kn+cM6V7szAomTyAYDZ9lUW0uUyvgZq6Q8KI/sl3rkX1gw6lc/zMB5kK
tBIgmL5Ww40RH+bKZRwekYktGpTWJX071GkLXkj/meEGh8hSL4bXWvz/YwMF86oo5ZOLaRryBhz5
X+WD4qZu8uifkn16DiyScepMFvzbulH5OELy94XZMkpZL+ICBEkRnyzHbB0AVTDxN35jjn/RoZEX
oiios6YFnXgvYZZPMGdUdUdL88JdfJBYaZB1G/ZBjUq7ToWux7yMSwuBmC2ZvlM4OWoZgmBNkvld
8xTsSsdc384/s7r5GCIpUSYGGxjSvM3A58h9lVSI5F0SPDJEkkWDsh+Agk/abgR3DfiaXflJ2smv
5a6xqxN51GMdqCewHjgsmpQNgVXFYpoZfBnJm6//petfW1bD97oH/bg08hMWotj6Mya2QpDQ28Qc
hvQkcRMjocuQdokyGLWoBHlHuBhaV+VepPaQG3d+gczVjTJ3ZqiwgA9ZPFHWI5hTrtGBGwQk750k
7cOI0YPHuhbKXqCboE0K8v0oP8fGLowqk5Oft+WNRYMyEZmUBopEVFdP9pWE5RS8y0xTMWjIVP+D
Lo16mZC7H7HpVG1bd5hrpxNrb5sVxnXQgyTtmAHrQsVxjfFg5uMu+KOU14erlSn1r+JcnGoSYQTi
QUFvsjoeeT03/xsXlP4HoYQNGAEOSx3kW1EQd4befNsmwboPSt17I1UwBgM++O40ocpiXNL4+zYJ
lkugt0hhlzcgYohcoRSRvhdXEgtT5TVG2xKb3fzPYonSfRFNkaMggKWGe+b6JxHLFOr/pikype2z
UGZ6XIHE1Op219VHOUScmbKgIVY5QQuWIijADMQ6lc+GMie7YQNSVFSFvca/yeOTxmpaXb+cBQ1K
AICsJheajHQgefBiLNT2gRZppqaBojK3Dx+3ZeEaGJNE5gtyhOWF7e+4CYgNFeoWxsNoqxaebM5w
5L3wR2MK2H+ulmb4DMj4cxWhmTFFF1FqaayBFHJsV5He4jdQAhJqo6yMEn6DrFk5EuUATQq88aBf
ZofkybGRxtrmmnWPlLhwEZfzKimK+R0QUVLJ7FPf9AWGKl/PPlJnS/kIIC7qRtCBrwSgo39X3zB1
RrbK945w1jySEEqxmyp2WNZw1dwuTpTyHFMIoPWUZBcE+b7SnyJlt32A5EZ+f2Po4/ssNWIWYzg1
A2cq/4pV4C02tqkj0H6DH9t0tvlQ6OZHuefzdBRAp2gANsppTtezVupty4JCd75Uc5oIYwMSsVjf
Z8NgC1p6brOR8WJazxz/uhKFp2yHX+YcNwDzGW/Bcq9glDK0Z098EawWAm78RxEHrMbnG2pCQa5k
ASLOz3shuwuUyAzm++3bYfJEGY8KpV5A7oEn0m2dOMFX8Za0I0cn6UDWPKgyI4ogerkldpShEIZW
yytyhkr9pRexRliDK7lr59JUmtdt3lYD1sV1USZiaDESawgww38/z0iPNSnTs/pCWQJOmQg9ycsB
GAZ4sBfqjcorj3XNwt5jkaBsQd03/zs0qXlpi53sP26fFEOB6Mk0PZ64aCY6miePQfOVV7CfnaE8
DBbeG4sWTopTAF2QNBBmLBFW20vCauBfbx74uO13p7wg4PdN12kGeCi/j+7gVPd9bg5nIEPbAvF8
o6O7nY2FM2ZtYSfltGNVK9bbGhc/gLIOYtUFkwFP9F5GUK3I0e4lDT0LZD7yEJpZbhqYjpS+bF8d
61zJ3xdsa8NQjZNPyp6jzUdP2B/ICJjXKz8LvmgLgRYCIycU4j3q0O8NogjOWvRi+GaOaMK3hmP+
fZsrlkBSVsKIZGyBIRXBGR3l6klQ3DxnVLQY1oEG32k7lU9EFfJCUE0bL/FIAVBkgpswgkGF3sfJ
l0NP1k7/3RGBnJQX22hm2YVn1cVwGSt7yBIHylLwmPELBKJmJXdpm/OoPG9fDEvK39VwIW91HBqC
IkIamhoRESbxsP6wf1b3vWXcVdAv38zc4EFk5B5YborOdWPoSJ04DWSnQw+U7dQNbf1HdIp+kIWL
pAeQIfUMAXyPuRdsGgCOnGPS6qXVd3OWWwLuiguc7cNcD8EkBZMnAMy6GtLjgzYa0gBFiSHZ8cZR
4W2e+wpJ2abym7P7IEM5KMwZpTpwiYiLH966G7IWQwKCr+YF6KPibNZdrSvWBzlKBLHVUYwD5V2x
gh0Z2JaQp2TPn6xL+i8ydAlzVpQq0hIcXpTak7+bWX0QDDboymVcBInc9fh+vEdfFjqZBrfZi0zU
Y3L41/HQBxviZ/vda0FXqDGRgfi5iQ5AzDHb6omLz9F8w42M4Gtdqj+IUS4qx7B0UZJKd5V6PZ9a
Y3LuFFYP8m/eox9UKJck66k468m7xavO7YmAz1WebvtudmNY08uIcg36Tgkmf2iGjxUK6qznKEs2
yDkstHfEILKSJJB4leuc1i+OiZH8N91VKQ8lqV2KvfE4SqU9JFVmqmh8D4Wb0QjdbfVl3RkVxeZB
PExGBl7yZl/wL5z0KrHmWljHRRmIMmy1QMgRufTlXcO/KD3jkcFigbYIvK9jZzbOKihjM5INYAI4
SvbfiGjUe7bjfd/IDDCRAok6Sk2/eQj9n9t38Zsg85doa1RtpC8UtY9FiHb5Mtoi9o+MOyC+jzsf
1nQ8DLezBWD/dwwm/616zhjj9SxLrlHGQsGGFSAG4iDJ5Iz8iAeoW+80NEoBcQEhLXO3BfnehnGi
96BNdR7L6bse3TRPilt58m310qGDOwX6Ems4Yr1+hw0v/3OH7xvmF1obCcYUFANukMB+ku6bPLE4
q7fKtxpBewQ3L7DcPPNEieguaEqRIRQScVbKQ75/7/i5dK+tQ8rYiYtOn922AP0mmP7gkTIbkVD+
r4WDDJsQ3K7ijMyI15uNq0yAbZUc7lZmWWSG/tEwIGHgc4qRQmxi4GQOwn6IYouLWJV5IvtbwkJZ
kWSa/5eG9G9GuzFTGyDP+2yPitoN68m93uy5EBXKosxxMvVVDaP4/rSHGijP406+FY6+HXgJAGL6
Gz0z9XOGaSuR2adO3OQGpzptalSF6+PiXVB7ezyRt55x32G62uQHpHlntOZjqgLD6kloBi4m2fL3
DJH0ui1MjGull4LLfavLvY6f0YpP6niXzrk5F4xXEsM16JTFkcZSHhSS1039zgqmhymYrG0ufvOi
+KUSOhWU8Fyoyz6RTulSvGGnzdE4D7cKb9XQQjLjM+1GxUpvWJssWZyRvy80f+SqZsix0MA2huPQ
XiZWfpX1fcqy9HpRithojQR17crybczaE/Wbh+XHuVGmJOyqPFNzMBDvyazE8DPEDhesFNtF9nBk
9d2wZI2KQjD1Ekspaf/Mg7M6lmac7dqEBYz2m2z7B0uUCYk1uW4DUpFtnOYJTnYvWwnWTKi2cpM+
FXvRjB1tHzywUjcs5ihrUmRjqYckFdAOD1Nud+Fj0jAi7/U56w+LRXdu833ZyYqCA/x7smXeERA+
MnnFmrMm175hnOj2bYMLU05876WTintRNMywSkyBF9EqOH5nqC7j4AzKOghVEAhciYPLUhOzoHZ0
iG7EV80yvAKdUaETuJHNsv1E0rb4o8wFN2qSUpCEtRKktqhzD63cWGpomIXwohSsVZnrA4+Le6PM
RFVjh0Tew8iS3pvGTA6c05rVSXCSC+vmWKdJ/r6wSGKKPebo7kc8UJ+jsLSF4tgoAeM5wTBLBmU1
BDnthaYmvks9q/VeyO+3ZYL1fcpQKIDmVlof1yOiiuvvwoLxfVYEZVA2YgTwuRGMUKTKCd74J7Lu
mLPUL7M12Z072LyduOwwkRHbGJSFCAK0JTTkcSF7+kEwY5sUEwTLN+MDa7SJYQSBp/ZZDIzakNrB
B63pILik097ngO0XnG6Dn6RDCQk2u/yplebImpBfb/H8JesGXarjC0OoEtKsPViCWzkEdDV3i5vE
U0++nWNpR+A16LNMHUi/rd2OryJzsEsk13et3hqP1Q2SgF24lBLUSqjUothACbDOIERkFdpohTcJ
3mB0yC8hsORM/VU/aXfAhcULweRu05vQ47/6lmgntpyZ2/L8GwPw8YMohSnCvs/mviUd7GQqMPP6
Q7WPzdAZTFbydt0AfJCidEcfjaHzK5DiK8TP2UtVNHaX1M42R0RWt06YUqA4alK/1nHC/5TFsCzN
EXd/1AqtfzBDqYyUig0Gv8BMHvhWFTz0/E2DwGEQn+L6cTQYZmHd7PyiRrdI9hWPKkhJqM3nLLpV
WajV61714/vUwx/QitlcE2547SjWF009iKHDhwpD2hgSQHdAzvWkdQq5m0FxFS03x3HHM9GxV3kB
TjUAjTXA5dCZTSAH9ZOA3cF2eOr+il9T7KzkLP1U1+b3zm5OBBm4eJ5vt6VuPcxfUBU/m7U2S7sk
D0G1cUiXSuoC2Esvzf69PkYmyzSbOw47g9WZQr57Je4LulS8oAV8WvQa6L5Pn1hkdjq0FYdgFkQu
c10Z+doWNSpcEMNa7wIR1IQH4+J7BHV8AtgmunVFt/fKG1Zcvu4tFuxR9rKSlYqPKyIxln/TupPV
7os7zBLv478CdMXPTuuFj9ORFausv8AXdCmzGARTK0nJuxVp3kSn8uojjPK9+oXMAMASu/UdMjZW
sZvuWGmwNQMG/BZ0CmIBg3GFQSdoXBQb80wMWEQA4hxiwNj7CNd0UcKOB17CCiGg3VEn29ZhyxX+
hHeptm8FZHfRtD782NaKNbO1pEGdot72RZLlYCUTbrJhzysM6V/zpsvvUx4lapqmyHt8v5JdMbik
ykU3fggqHrzPQ1wxjNeqLC6pUZ6li3KdU2tQ43azm/4goZluRwW6o5DFI5FLbcm8mVq1rf9JimtJ
mvY2vBykWcdDDXynlJGIyS88cxP7avp3QYXOMSvDP1S0B7SOW503ApmehGjts2bpP2QIP9k2L/xs
nusbmZV3WhVIAUD4iiSTFX6UDwqLVulTjPfYcXPI5ZOcnaKZkWFelZcFCcpIc2E0jcYEmZ/42o27
h3G+8ds9P56zZp/rLJewZiylBTXKNMfjJCehOpLxkAAT6CbSaE5QmC3iy9ozfhivrKbBtbcjIHwV
7OoQRYSXlJTkXVkbJQqUds2f8/5nqblc+ZxhXkpgOfLVZPaCFC0qKpoTm3iqIJCH3i7OuZv9VI6B
0+66780JniBxmIMba4+UJUlKPqY5jJNiAHfDAaDolrDzoX5kV2vKfKSsi+Kvg6QLEYBll3o+A3f1
9CCpd0p6mFpGyZ9FghKOKOgGQSjBDYaUzKC7qNFjmTJorEVCyxOjvHWXN/mQ6KAhAmSveDXKQyAO
VhsU1raZX+VFFCRdgsMyriAZQ1UP6wiFBrtKYAR5PFoU3SxjhvKyqNDOxOcyOQjAjSSUnlrldg0g
nFQOGMysKtGCGcqnSG2lS0CBQvioPXbJMfHvm+A+aXd+wzJ4qzEj9sP/OjfKocTiEJRiBVLkqZLa
0df2qN1j/6vZvmGzns3ZUWvarMTw6otPwgYcoCcDeEOkq15iKbVSWEK4i5g/Qwxvmiy84XT1McDe
JSkZTUkJHU0LvqjjbdbnjEa591YWOoSUgESr6YYuYiMjJfgI57IKe9SwyfmFtwDHdzcfiYsJ3Qiv
78mN9sTFJPa0wzomJ/Wy521ZfX9hb9GnlCJEvCBygSDax8zkreCYoshpSrsCbSPCXXFAusV5h+LF
CFjq1ZiBLH9y7p8Mby8Pgcj6IheWhJJUcjoOIQYIjxyK2MTLuduMribQlzQofdH0LC/EEjSmOzLg
Vl4Cp8zMEXFK7iQP6v02udVQb3GtlNrwaqP6gQpqqjpa9Vh4DSAotkmsB2ALGpS+aO3QiBUesTaA
ZaO3HtCKGUC3QvTi71WzxGwIwadCReWZiRi16nsWlCnPquCtCcQocEdQSyPoamjX2BjW7fkjM0HG
OEm682eaaj7giYJMB+WFd1IXCbL0m/ow2YBogjzmXseqEKym7xeyQr+ZdbTH1jM5WTL9PALZqETd
Hc+cCyttsm7zPk6Shi0Y/VStxA6UMHuP6iJmBrEHnWxTbCKTLLzuTtV7Zl11GMLDuEKVsjtRXlTK
gM12gG4i9aR5p9uY9pRQf2M9HlejzAWLlIVpYqGI9AqUcixMi0c3rb8Z3c8Kz/HpPPQsL7LqFhfU
KFMiYwVLJmWglgU3nPq1k56i9G777N5XrG/YTLobKMNKBVlqQIMsWSKnV5id5VsShIVkLoGqiy32
DwT1ArhR0MJsT1oaKoCpJXZkF8/MrSmrkc2CacraCFqSaHqPH6R/RaeIlTnpBTlktOJJGBsmEG5A
IXVZFpV10pT5mVq1qjodRNEYZTbx7f+RdmXLceu69otUpVnUq6Ye3O3ZTpwXVRwnmudZX38XnXPS
Cq0tnutdez/FVQ2BBEAQBNbKynM+8toMeN7PRJphkoKyoksdnvAA6e9oSVY+DD8MO7VobTrweJxT
POdnc3kpkqpsUCGyxSBXU6qWlN9p2b7RQqstT0FSWVVxO3N5Azh7yDYbKUnWNFmNONd2lZXoj2rz
Erb3fcTl6VwrkS2C24dsHpDhAMaHfo0Lrli8Iwu2/CDBUPsn/5pnJOsBjpZtVECi41RgrilADA8w
sSYD6Pemc+ncvO/op9CJPcEOn2eblh/xtMHziFXbXEhlb7YC+Dp93AqdQXDV6FbJXVJz8u/1KLCQ
wUTQbCoM9GRARizmvzJlutZjwx4F1YsV6bUBBIjgD05dkl0nj/c6qiKVMb0V+bEKi6tAEy2lG781
YyDaUTadlPDKb2S3lg1LmAe361DhSmJLABipoIoHPEedp3E4NQ3vIFhbKeAqyUQGyTP2nXGwJpZx
jTChRZ6cxOy7MDozD3J6tZCykMEOnAxYDAxiKjIe8dCgedABainfjidln9kG5liJNb3jSYX7DE3y
vCOWKsAG66VwxgBzvapVI4eClN6UNigPnrDjzwVx1pEdSJnEdNSyDGLSsjhmYbjPB1RjFW23ffas
xcOlNozRjWppiEEDMZhjFszbhkfCtgqCuBTAnNbwmz5uwZnlSGULYD1dcLJOc0QwIiuIxbZUyzZ6
Nl5AfXmjxZOtd6YXGcAqLwu7r7JDZ/hOYoRPeNVzpop3512PzQufY76u6cteHHLcVkAPh0mAWjzI
k3wdSbNlTP1xjPMjyMNu0yDYCwYPr2Jt6ZWFbGoBi0tKMKvyFBiQHQIVcs4jK044BQp6TLOmupTA
XFFkozVmjUrIg8ye0sYqstcSBR1N2QXp121DWrdX8JOJug4OU7Y41lQjsDdy+GSMufvoeU72Qs/J
k1avXAj5/5XBnqRqqYYGuMtllCic9pAA1rV0g0fyAMcAsTsv5q87+kUa4+jtBJb0isb8EC389C40
76qDuuciCtIXeXaXllqxZ0ujaA1uc1i5g78bdv0+OFRoViptHjzc6tm5lMQ4+9yi4WWgcVOzzJv+
a++UbymAlcsrP7fCa9hH6gqO9vK5I+GykIyT4RGRGD4NZUZbWVGaoWC603LOW8WqKy+VY9xpjsc8
wd0HiQHZx/FNl06WRO5UNHQapyZ6wpFdAuDgXxm9wThYX/VVE1OjF+JTJmsW2gCF7vHfyWBy8S6r
oyKNVFxABLcA5Lvv78zi6d/JYFLvVsrFLBawdqaEclxnS+0prFrv3wlhMgNDFmRfDjTkiVK+9wcQ
D4/BMatad1sML0qw/bVVope+HkEZ1GIjy/DmvXZPERjba1T9PF4UX4uxC7Nj22iFMjVKzcf2zEls
z+W+EA559Vz7gxW2pb2t2tqJsZTFRArSo7AXqjA3UjVXBGwAVumPHFgbnh99aKid9HnMRSyfio6V
3Ov3tTujZNhyKYB4K8eEBT1MkkZusHJmEZ/FvLUSBSjdrRCCirV/kidePF/t1l8uHxMhqtKcpHGA
QHVH+aCTu9Ax7fi5OtR2aVdfuOBv9Pc2AjthosMU6UKORyoYou9mz7gbueMV0FVNw553OqoxQJy7
/x8It+m5tCWWCRh6hyEIDKfS+xi9vDe7ca+dKXgIruycoMvTkIkbGim1epxgkF1fesqIxk0B1QJf
4OQxXJdmQkc/RH1qFpCjnn9f+vQX4CNb0+l/8WiOUmyv7SDVZSzRbaNk7HWjWz7ATSvQbG8787qY
y0WJ/n2Z/gkY7NXoeRWZD3Lh6dGpTnbbIlYfAxbJt8hYoFSlXdXR1KJyNYs2xCl7avOpF7jG9XTb
OVAQffIFngP0+y6wPlO1XspnTFESxyGZdCSgMpBiiexfzXPGiYm8ZWRMsNdSf0aVA2UO0fTisr0O
stJuleZ+eynpSn10qj+79d5XutgtI9C1fKSXkHmWXrtOx4Cl+axH2bVoCByN1q0dD/US0QjqHAZj
GTGwSLqupXHDxu3ZSVxyS4nrf0Ml8+ZtV9dvIYwxEYBclKLa41QWom+Z9jCpuCXwCpzriedCCGMH
Sm6aoS5AIw1Faf9X7lQ/KfDmeAcSAUc4lnbyYNxyp7Dp1n/Ys4VUxjSEaCJjldCEQ9CsmOx99SEm
6IZtFSsZbtuBd3LS9HlLHhOlNKVXsr6DlrXToUsNofcpOAPi+g5FKQyg8fgfVrOBi3psntNMQmPU
OdTzjc7tROEsmFy+Jo51sNmNjCkNccqhUnhSj6o9PcWeejDuZM2mbFu0b2oGnzePtGn9pF6oxiQ6
alXPYkk9gHb7SQ7aeNE8DGI2lGiBIb/jtYRx5dGdXXi3Khi4W76nIntaUFL2gq1c/662Z45w4OWM
q13ouMX+18MJk/rMleRjlg/6jZ7kzXjXByRUtDPuxIN5R8fq07P2mL1uR7DV572lUCasBEI1q5kM
of9hqrK6c/HTdNWX9FcPUpQMeD3CY7preH3J1Lk33IJNg6QBZ+lA0655vk104Jhkj1ED/HM/dczw
bVtJjssTJtDUUTQ1egSfKDVXBAthdeikK3m6bqf7MOHVtpTVTGuxjUyACcjUaEICzX4jtTU2Quhd
ca52gWqlnuAGRx+Iyu9UO/Rl0RQsdU/522qvyi3ihieCOZDuileh5JozE4jiDKi5UmXgwh1ak10f
tKt+r11PN8mBJp2Bw0PP4Z1YbMqkCEOQN/Rikp7o8CbsOXQSOzmEe/LKhxN8R9nbsCh2SAlYQy3R
SuxyIgLiuJ8Mr0oM21fKQz5UV704uWmuHZqufUzU8SZNq2df9m+HJHCmHDyBKRYmL7+PZerUQv8j
9eV7MZLsrO5+mZn0RUsAvJhXtaWI3bPWmNd+MljzPDtoQnbESXCnGZuYRu6oICmU8saqC+IGIZrO
Yn2voys5FPFCNo5H4PE/6L5p59NkV0p6g4TyyvCl0Oqb9rmPYzcMzJ1ZqY4iaK42Fe6gDecgbSqr
iMvTlIGlqEf9PhntFvzbfmJiaXWU1VNiJyS4GsrSnYnhVIPpNJ0kWFLXfin6+BgOpquVCCMNRh8n
xY2b8saXVDwaRsqPNFRCwEKTX1LYdVYpf42GuQcDN7H1htiFL3oIvKd5qk+xHx2aubArUl0hiwO6
m6rtSzLcKK3hbvvt+jmjSpqq6Rjg0xi/zY08M/OBIFEt35LSVsZvYsU5nnkiGGfNep8MZIaIaT6i
vkvwHq5ymm/+Ia4bGnq0FLQXf3j80DpdmzMEBPoUhi51p9/TfnH1ULuSHVvtObcz3mG5rtcfmexj
SFIjv0ZqhbOEVNeoOZznVLX9zufoxhPDVEPzNjKNTIaLy/ktKU768DAG+20jWE9oLpowp36W1JoJ
agkkNNVtLj+KKefxd/1wuPw+c8pnQym0FSq6jiYLsd2F5SkaNAt4I9+Ddrjq0s6R4GrbOtFQ+zFU
XWQyJz3QD5RWpjfX+EC7zZMd7ajkvxatNtSr0kUO3b5FBtOZnVyjgU92Cnf0hH3vmCAx8nc5bnrq
AShiX4lDy8rpMbzjZjN0X7Z0ZK4QedJU7VRAdg0GFBVWTw7yoXXp8IDpcHM1niEyoULM86JFjzNi
+IPuTrbxA89/tv8SfykiS9nF9wWAF/qX7V1cT2Euq8vEjgGdCZU/QOY4PGSFWze+G/ne7B/bMOIY
zLp6f1JDdihWqcrSxyMHygJJeu6LYq/HgtsBz3hbo9U2xUU2yCLZanNizECXpoZZXGeuf/DB3CwC
CCRyeK3F6z7wJ7irjH34Q9KLs4/IG4NXVM6rBznJ3Ckbdyb40qfMP6RDaoPDzOGouPqwIl3kMpZS
FyUBqTPkAhzJnHwrnF/z4kcUXLVR4Pjh0zg6Bhl5C7vuDRepjK34hhrjQc+Etqf8gMxkl9jtUXuH
es13vNz6H1K9izQm1Uv0vsnog5wTpKBUjfalF7nEme/AHjPTNngQ7W6v6rp9/hHIUrhqVdOIYk+P
0fEsFJidRTdnoPK2jobijyHlIoU5bYZuUsocDa7vF6TSiz3KmlEDRItY78B3vDnN1fLOxVQ0uqmL
8Kk0WmPQbl6nEQ9V9CaTnz7ohSZe8/M/JMoXvZgjKC5zwwSWG1bPnuzmmjKmm274HUcCoNQk3oQE
Tyvm8KmaoklJDWnFr/eWftwyNS9xexDhVg6AJcEMbsfHjEfRzfF3jTmLSBP/x9/Fo39UKNnEMdxj
RJRTFV4Pype1ZMKKFNfpLMZwtGmez7LUe2rwOmjzLlEMJ497jjS6VoxFapKMzBSTjyoYFxhpRSWV
YzUGSB7S8aqo2m9Vr///UywNoyWiaBKdAFucMXqj8kk+kQQvfclBMLw43ee8PHst7P8lgzF0XWrk
Omyy30UA1Qbe95miTxVOdMPNC1aux5ClqapGVGSGJhN/J5+EpRTmOMo01MPCdAcg0F0+No45Fdfm
lKLXcaqsIgmPuh/ZlTRx1nMtOP71AUwoNrJWbIMAH2A8kF3/SNuKRUy+Y8Swv47d4IaHz7SSYP4l
jwnGehRjsIEqXMtvCQAS/MLu4udyOLXT2TBSdzsSrw0JQRwhRCKSLunsiGEixoDYaiO6l4NLm/wr
dPrmezQY2rVV3JiO9LItcW3E/y+JjBOEZhrlrRnitAHc73WoZFd+l9piEt7KdRFa3ST8FMXqriCl
C/jpwS4D32kn867r1DefoJstEUtbioMvlW+c81TzikqfrRC5aXGTqTdm+GP7g9e6j/76YNYEuzid
Q7pEqLXcAYLsLvZMO7qTX0AlBLDRMHuHBjOc6argtPOtRKe/JDO215RxT6owxgmmRiBV/GliaHHO
fk71SyDxmN1WZcHFMEcOwAdRYU6VIFUjKctQ1iDiMc2+lWjnMIdvYnOo2tDeXtGV41+TFqKYIyWb
01iuVKjlR60tz4PVNq3VEGn378QwR8gEgMQSN2l4kvHU6m7ZvQ3S/baI1YC+0ISxZbk0q6IfsGiR
fuX79/3MqTes1Vv/WirG9mJFLvNphgD6jCO6yr48KV73jQKOGN/a5xY113600h3PS3lbxFie2na9
0eU4RpLyKvWv2vK656El8taOCXRD0chSm0K1QAHxF1pTzSZxtreHLv+H81YFBZ1i6ApR2afLpMsL
vxFbVI2rfU/2QZmDo2FfjJwX7LWSDXbpIofZJVkOurgzm99PU7T33ngtCiAa/MBwgQ+8b2CEABWE
+za1voIXscwmGaaSSGIPsR2GhgxpH/AQ09dPB03WZXT4ga9EYRQLsqbw+65Gn+qPGpjHiVs9JWhy
F79Gt79ZXnhzGfQHP+zYQiCjki+aQlCDE9yJBP+bgFLhnNcYo872VSveYzaYE4lWDUTDJKykE03R
RCZEVOqUBNoEAwnG5LEtq2MwtHYzY0ahVTmxfNWjFqKYUJHMtRYoBJulJi0GsJKrwX9tfd78FU8K
s2FJG4hRRU0iwgFJujC0GvTAhAkv8K0HpoU6zEYN7WCg5ouVo3mDjAmo8JEafnAUX8SbGf0bFhp1
LeGg80YFeFvGhI2SiCg1ZxBcjE/9dBvMO9xQHFLwIi9nJdmSqNjPGt5EIadxFU92pT19RKdPiPUv
At36syJ8Bn0HpEB/zPE98V7cIDH2KLXd0KE3dRwtLddtZfomJo/bQXE1amjgHQLnmykRdrZ0Aupg
HAcTFlA+qsbJHA/bv7/2UA8tLgLoByy06KfCnyN/xBXkl3mjebIOkhL1VgX/QX0MDg06peJvgcPL
m9d6zjTANZmKoiuKKLPkYH5d9iPGOvB+JIQHvUfnWRF6okZuIlnwwE19mkb/SY2K0xBWd9sqry7p
QjRzIeqldmwkuqTTiKJQ4nudzLsI8USw6Vkx0aIQBmQiInqJjgJl0XvbWqzG3oUWzL4pU5cKmYZh
HzIAFxCzzUpmJZVmjeWtH3JuAavepYOO3IS1E5195Bi0oCsbn4YPgexKPbXCsTzmbeduq7QaLHST
iJoG+BRURf42RUNshSzUepxfSe8l/mgntbLze90NVd5M6OoGoaaKWgIeoBSWDi0NxF4Z5wK+W8dO
rQ6eFkz7bW1oTP1wOC5EMEeIOoty3GEc3UnmQxm8qvG12X8zpRdF/kKGn9uyeOowK1eXQ5abdYVr
r0LuNUm4MqR+ty1i/QxZ6MOcIaSO5l7vIKMDEvHwPT/Mjqxa2bndG+U7jW/x4F/rX4Yr3iztqlks
BDNnSJtHhQKDw17lN5Jgp+DvQk9B3XKMnCOGLXMWatrFGI6BftJLZDpjFdpm/VwKnxgv1SRD1w1D
k4livJcwFgF3iLsZk2WQo5k3kvEYpw9V+WV7r1b9dSGCiQ24g5A2V7FVmeiW2nFsvLB/3BaxVtf8
Sw36DQs1KlGvA02BDJT8dgbaDTpPOdJRVaB4wkQ40ugef3Smy6IxzhQXEeDgZ2rgD9Wz0qPwLQNN
R7jOjuNeOWPWBWhZd3kFvrrYzW1ezX3dNC7SGfeSyVwHA8GW5Sgf9GZnicG9kv/QhB/bavL2jXEx
MNSlVaMin5YwCOsfUBl0pLnnrOVqrAAYEOp06OkW2QaveZ5MIS9pPdBAXQxM0bmZ82IFPUI/bNdC
BnPEZmmv9C0GQJw57b1xxnD4hGnFNtoBietRb2vT6grj2OnzDQmae1X1b3Op5Vjo6qYtvoE5g6cx
i6agRWkuzksEjJ9hftsMj6LMe/5Z3TSCYwtlTxOVOcY4ymzM8e9I4nVZOdS+9j0c7mO951X215f0
IoaxjSCV0mSq6PXxGF33B9wfd9rd4ABR1AVmLsdGeDoxIbc0pAx4Ojjw/c5Aje8xqe5yYJNvW/v6
Bv3R6H3mcxFBgq5TzEhA/lxPyJ/Tx0iSLbHfxcNn8j0TwGy0ikUb8P6OVENIgkkhSCs0ku0GVbcD
33e2VVn1qYUIJjz5/SQr9QxVIvlu6h4lwqlZrO4HwPPwFmGC+4eFeDHqUJH6HoEBQ72TINmS7OFf
OPvBE0KVXOyHqoXtLJoQUsa51cieESYYYK84prV+cAAzEqk/Dj/MBf8tJh+AWSkW71e1CXfRyI09
UNE+ti7tktDyz4iTMYmmAx7WBCgf456Jog69rwm0Ib4FISeeP/Cf/mjsKiBOa4f/vx0shTFOGhmy
PtcEwsRgCqxC0V+ltHC3Zay+cchAQVPwazoMgglsYtboeiyaMLYWJEOabxtlft0q1QkzPHu9NN1W
MKyCDIfIbLwynnZygVd3JLhv2x+y5r/wKZWmZqJmsBAnij9JpGhBsTWCaFLRzoTcBOnJlB+2xazW
65ZyGIMhoq8avR5QRO36kFzLaLKUrkebwtPU7wW7yPtMyrkUySxxL2smSKuhmtYMVi27ZR5bVbgr
eP1Jay63lMO4XGfMo2RQOXN8EoMvc6jj/tZx/JpaOHsYL4XQj1j4tRaZhWASrN+sSgA+jyyiA2F0
fAFW3xjyZlx4wphIWCZ9NKkZNEqM2B7SxDLK67bw1Hm0dN4VmLd6jGtnaaAAhxOoSJ2Ug74H5eJp
tqaaN/LJs3PGqfM0AGuCCZWKbJdFd350LZqvfc9pVfsHM8dzjkk3S3oHi1hs01hGUQBEvt9cPTqG
uN7Z8jCErNyJhSU6hSc4A+8ysr5df4SyMMg6iQRSlRAqlNFRnsK9lmMWVEtcQT4HaJvkuPJKfw6A
OiTctyVCZBS1/jZFoUd3Qjdgx+IRPVx1ZxWNgXYnwBaJrZuLoJQFcaQ9aPU+TTKecLpPH/xgIZzZ
R7AcNJi+QXCOQrt1zJsZfDrFnRlYlAl9AEmR/BDdUpgdwfmUCy5EM/mUQrLRxFIjR0xn2xw8M7rL
msk2E0fhDQ+vpSKXJf5A04wnYqMydYhqxBsK7xBznth5v8+0LCSTP3e55iObwpy1+qVRv2/byKq3
/VkqXFH+NhGgEKVhDvx8h6TiT8xvO7Ean4a+20txw0kM10/ShSw2zEehMvcyZIVonBTPQLB6M3On
cQanug1xjxzk/bZyqxFrIZCJ94IadHmEmWinKX75xckEKr/e8/JqnhAm3sdSFGb+AK0q/WtSen79
NU44zyM8I2CivBZhXKc0oUfra/sJz/460Nq3l4pnB0yoSATJEKOZapE0uINEtLFi/JkX0q4CaMi2
LK4hMKEhbPUZ2DYQpu4Ur7+tdhqQh29zMK6018WN4CjRblvidizS2IoqQZ9MKgzwUiJmVh4/ttpX
w3xphQe9Da2hG3gKclaTfR8J0xYpYwsF6SSQ4mWYS27uU6+/mm7H2pqc/h7NHJhZNji5B8cW2TcS
Q2rSfhwhN1Eib5ZLD73ytqHlHGNZvVQsot773xeHJ6CbU8VU3zew+f6bBCixxQ7TY5kXVhYvP+Sp
xQQOQZJIk1F7UQDRABBdR51y14wrd9tKOG72/uC70GqQoqLv6XWimY+FdDL5BEr0Qz+eiapBJDzG
iIRtKGr1ZqpCCYqEMqaFh/sKl6P5HoBKnY0OGje1eU0yq+9NsnyRyIYOpRvMOUfGUeM2Nl0HiaVT
RhY3egf8zo/A4gYhsMNDcl53gItYJpykc9NovQ6xhv+tzu7yFvyH/nei8gx+3bEvcphIErSKThIT
GU46m1Y7xPva9F+mOMTtqHoTuumlnZu3bSuhn761h0xyUcZ6rmQtRLZpbDfpNWlu0mCwteRH7d9v
i1q3+z/asXA8uHlGTdZiFcNQPjV95gGj+Kx0qbMtZt3uL2KYHMP0iyCVqUa++ZBEuFJ627/PU4PJ
MRo8IaRqjt/HnOs+04v92APTu/5clLiowUQJiZR+jYInxAAGkITPGYbzAvKyrctq18fCoVgWzMkM
x6ag9wYN6LvZteR0BZ5wW4uO+o/fEnC78Ri1OL7ETqvPvohcmgbbJARaiNoeAzOywkZ3+pEHkbf6
TrzUjgkXcVu3IqE35HEKHpRR/VLEk6VPujsU6nGYwdQLRipZj86TZHym8w20QiIxRZAcAbfr71R0
ShOhmFH9cHq5tSsRk44TcQzT5+QCq9Z4EcM6VZqlPokoCmBaxtd9pT6GkeSqGe/Ze1WMKoG+RVQk
2WC7Z5S0yYWKzkbEouSMQe7qCjhEhYrjW6u+uxDDbFiaq+GUZqhOZWhYiK6lkHONW412i99nAnmd
JL1SJ/j92kAzS4xH4nQXS6llhHeZoHCUWe0mxSPxn0VjwnmVGWNT4SqLvCl+HK5Tr/4yYMDXG6/q
fev6KEGhW6wBg6JcfKoIv5TNmN+QhWCPoBOSWXWK2hdJB2c0l3ZgNQG4KMgmhr2YT2kwYzkp7UAL
9J+ssvQ3cujeIQ5D4vJaI9Zz7YVEJri3JV4mpxh3B+Whd2S7wSxX9tRb4bNxFAGBpnHiI8fs2cyw
GcQxE1ooGEj72Hwk8VMF2JPtGMyx+XeVF3maOkpynojYqRonIvnSJq/bv8+xeTYPDGojbsUOOszG
Ls/woHaflN9QocnlL9uCeItF/75QpKyiyjArCPJR8IySZ7N+nVrO3ZFrAEyE6DEqghIYhLQYHpS/
N7Z/UEurcQIUXxJHAFzS27/TigkZYdxiwjqAxZHqtgf2t1G9hR0PqWv9HF7YNRMqhIHyQtNBn8bF
yLnkNDscFoWrWqhNRu9N575t8h5zeRvGxIgoENTKzKCa2HiScjDkHZBBtlfv/Y72Ib+8KMa+05l+
2yUjjYHqrj/h5gi0Qg2u+r88tK87koZHLlHUALPAZExKDAj/oUZmoRmCB86IK0FMd9vqyDwZ9O8L
GzcLMRp0AZcq4G8C7gzzWOkrbALDe+qRXkUoYUTnhFeCLb61IEpX97UOaG7xM6k0Wo/+qyrjaiLp
8UbmQ1VdPMvjHTqf8Pj5qVLQQgjjauosF01TwjyG8pek7PPyOdd4LE7rwemiCONdYqoQvacFR7G5
94E5rxDDytTrSJd3E8k5kZZ+8EdbvAhjnGzoE1MVaOFpiH7JwV7Vn4iZWHPAu3n/gzdfBDGOJZSz
kkm0Yjt6OmBwAILjFnZmD7cUj116mvbyp+yBgPHFBJEHHgD+NstGQ/an5TR8pD+JdDcZI5qBOaF3
fasuMuS/ZQjhkJWNBJQQuX0Ny705ndEtKBeH1N9vO9k/xPiLJMaRQ1+SxpHmLpolhxiGCDEjXshg
JGndcO9XbujyLvg83Ri3LszEEAQJEs1EtFQ8ohWU1EZsrbq8S8zHf6kf4739WCStoEJa65QnGkXy
h8Ct0YGJcSwXQ7/n+W1bIk89xpP7SuhHg47H4qLiDYb+UquT18StSx95ydg9bYuj3//Rzy77xzi1
lMRqTSqIK5X4jCG3XaxPV2khcQxy/XqnXuQw/hwTP1CnFHI0Swc5n7Svr97hEs68Oyvd/i2FGH+u
yiIKpRqmX4rKTUOGl2DmQSOux6Y/urANhKWcETQdUV0GHe2JXgEU2hp3/9DZ3hueHCZSKNlIcceg
ii8UlTWT0K7kHllTlOzSnncBp+uysW7smLSWJmKu0WlzPz4KzV007Nv4QSn2cvlYB49m/QlwPw1U
Sv8Ng2ynSyZVo5I3kBfkD6aKScHqVM2v2wu4atx4h9TBaCobhC2+y2E3GznBIZJGmRW0R1UAUBwP
pGXVYS9C2ItVMeVTmefIckkRWGLTuZLwtfKfwGVLkk/ALWvyQhZjEbEx5i0QiRDXq8JWKuKOVWrn
oe9tr9tqC/BSDnN+DA1pC51auLgjAGWrvfqkooEnsUs3O/RXFdimwPTsfcp3F+oxh0kcpeGU0yym
nU+ZcvKbTwx6L9WisWORERZ11wwqSlp4cjymykHVPvNkuvh+5rBQlEkxR4pDFAXgBDPSfVKMnJiw
Gt4WIpjjIe3VJJPppRonn9f5xEUFiLP7HK9h+xwFMtT9TI90dc6tuNatJtyp5HHbxFbDzUIP5jzw
zSbWxwF6SIInBl9DTBWbOFd3TWSASc0iGm+mbP3laCGRORgCs/P9OqQrd44fk311Fmzzu3Q0j3iF
8D6V5F2EsVepGDMHcT4hKHRt6Q2CcU7jn0bH26n1VpKFGCYeVMas9BMN2vlJwltf7JVXxQ4AhzMm
4YmFwZe9NFgjD2Bmfe80Q1RNNKZhMvlvNwqCGknzmOARVcmOChCQR4J2ptH8AjCYK6B/O2YqW4JS
fts2mXW7vIhlTEYJ5jgYI5DQK+VZnHw77mW793llK/orH85B7SKFMZNUbYNe6nP0Go2dZdTtg2/K
P0qN3La+ZM1pB6C1t0/oRWc5dQJgMfNDUamJhmlOoJdeIah2zUmOBicvps/UUxdiaGRZBL8pTsCD
EWLXpHqwxGT+iVmLW6MAq9042rkw7re1Wk1eFuKYWKgaGREq2kwF9pGiAK5ubkv9TT/wOphX92sh
hwmIWV7KsyrgVSQ2DnHxrYqfE2GnG0+Sfh13xNpWavWs13URaCFggZQ/tNTHIJeLWmwVMrMbeQAa
5KTt4rLfkwnNrU3C2bJVi8fYv67qOlrL2ZbW3k+T0MhxXpnaYE9hfGz0ZjdN88u2VqtbtRDDOFac
o39VqhAZFSX1xMKwB7O5mRXhykwVjq2/N/1+cK+FLMa9JDXsRtDS4GHRrx1/xn2qAKRB0fp7s9eP
chwfAgWsdtL4GvfgJhPBOx+JjjAHu16s3KmuLKECqXisX3dJautze6WGtQu6Vi+pOsX+VwvD8gma
wNnMMMODj30E09ZrBwKAOMGofxY424LWNloBvQom4tDI+IFRPE5IrkSUeCjN61cxVZ1aG29QN+Kc
7NTF2cVfimF8ZU4rYPBR+PiuKz2t1X74Jl4qt1VZcxEw56LNAB5CVBawwpiBiAeUa6SozX2X/VCS
b74Y2OE8W0r1uWVDn7ysaribiMzxJwmyIKjSiHJ5EJyVUTgp7fxWiAMnlK0v20UMkw3rg6904iQC
Rzvz7W4QXV3iAUyvGgBAJQngdEzMyzJuMWOYwRgyCenQjMpunLpRLdzFTXH4xObIqor/ASUC/IW/
z4BeVdIgA64AOv/Fe7l9Ay5pIcsgPOuORSjvtoWt63QRxoSVpPSlgKS4vvbhdwK83AA83mA4/ndC
mIWbGsEvSAONTAnT3/j5Bj3PIflU45iCO6SObnwD8wVU2cXpKaUopxkhVeYrZXsIQDAxaXZr0SIG
+NfQTPOyrdiqHy0EMr7qx7WmSzmtY1QHUQCqznMRg+VXPWVlxok+q2nkUjnGLAohm2pBhqwYaaTs
zhg9AbWcVX0tDpQ/wEeP3DfB+UzXxFIqYx9KJxRmQx/TKgzcAUoayO3goiUVT7tV912sJGMiBkjr
MnQo0wovGpHOmpd7Pk4Uq/NGkEu1BVCbP/MQtVCNrQmMAvhLW7qgvXlQOs/Ir4L6Yds+ViuvSxlM
8EOASIuEovXhdfzX5JZgexKBQu0UB8ReKwT826f8+Y8LsA+sRS+LfUehpyetsKKhtyX9NvZ5T6x0
1z+cUZfdYrNhxL9sNkqoFflfwu4h6cHuHd1L092YpVYUfuZEXEijtrNwa0OsqnGYoZPSHHx/P/Cg
5VafF5a7xMSNehDyKBcQn5Dt7KSTtNdiu4gtgLV4mh27BNcYO/iybRocg3/vzFsqNQ6lotLQIYVg
5Hvs+uft318N7GgtMYHnLIkfaNC1KK5r/50Pru5tAd1VZa9TlGrOYaXQEPfBFBQAoBFKIwbsvL83
Z+r9sKjyAZAY4nxNyHhIhdkN2/pcxdmO+DPQuDs84ynyq0bGh0lpbse22clJFKDYNz8bqYbev3n+
OkvaMUiEZ4wFPrXdeI7N0O6KZD8A13sqO7dWS82Leoxi9Hhj6oPsK7g0HTER7jSTHIAs4ChTmlpz
me26sbV9QeNUx9cX9I+ibLhos1krQhGK5uG9XwC4rIytuSs4R+V70eHDemJADhOShozDnwnzuLa3
BZrtsZ4ChoKS4LUj+hEXGqfqelCLTsCWUIX7VCh+YubbmRWQGJnTbZ2W12ZdnDM5uknybtcAREab
ZtuIRVcTdU6uRfd06xuZQyFtBdJIxQSH1LNzHHfn0RiuCCYhBVW5QgP6Uy/GD2lQlZzFWfWZxdow
tib9H2nXtRy3rmy/iFXM4ZV5okaSJdl+YTky58yvvwva53goiB6cq/0qVU2zgUaj0WEtdOdDcaBs
8EuyE6X+HlCKjMnezV2WFR58wLIKDHHKFdQtAEmUFLvcFLyT5/KeU1V/koRPt08n2cX3K3gVQwUO
3bzEi9oOSHJGuS0X5SHO8ZpLYi8IF7OMWCnpzUO60ooyqlnvCx6Tl7iGRMlrJ7/ofw2T4jQKI3e7
eS/I6NNVMcuOqUgqNwzIqykvOaweL8ePesOfkyz2jVb+Xuep38qqMyxxyzCKbd2uMqnboUQmqI3J
QHGP4cs2mRwlUg+YYPIEPPlv79q2/V1FUcYBbuxynEc8ZerJLsB01DLCBZYqlFXkeqzoZYnfh/cC
WOFR1VK7l0MzjlnTxZuawL+IOkJlPGmpk5QU+qwIPYlLlsatpOo86u3u9mJtnqSrCJqTIpeKIEt0
Df5yqQ9qmO+TePQ6LWCkXzbXbCWGirBI4CgpHMRwxX0HdiEVRBEDzzlNw8orbStkSIZhwARkkdr9
clDlBbO7aCDGpNiQqns1atDB0dzfXrftrbmKoYwgnlo8/BNyYaezDU4cv58F97aITe+jqyLeSAR0
h54VjpDgEweNpExUzg0WAMPG/AlQT6fMkM24VDLGEd2SB+I/XkBDqwY4Qcot8MYkLhnJnJTd9yyr
HO5BDfZJV5hKwBoP3XwmyUDbU/BYkDCXTe1SGxfKGLewB0IBER/AUG6BTBg4+J9JOYxHwdSLXVZ+
c8sIgf4vGApAmQzMYL8NgqKxz9I+xXFKct6b28zx8uGQtLN9e9+2yiPAfcJoiI5RPB7j5m/lqAop
JpQhxk8zc3Yiq+HQBaMeKwDwm4Br4M3+A8DcbyQSa12FqQMvhnE9ckAX4k9a+rnSnV732uD/H1vp
hiHzsiyjIRpv5rdSpEgG7NkUg2lK2A+c1ZbINjLbr7Y4Gt5IEd9KMbokEvIaUsT75bPxMwI+PLKU
Vu69Qraf28/9F9kkRI3RVxbC1dZD8I1saufyRUSHSg/Z0W5xeaf3wAP4UPgToHIyZ35RGRfxlqUg
gQsoc/TKqySP9FZXrW9kGXgrwJ0E8WXlhvcoCytmvgst3ozvAPrLsMwN5/hGHmUnsZqAE56HvNYh
rBeRK17kL2JhcZgoMgWrdAtPG/cTo5a71RH+Rix12qskK8ZqgNjpB6AUrQKkb5mr74xT+BQcJS/y
Gw9zdAf+pWeEAlt+5o1kyk2LamTEgQTJg9t+Q2HD5Uez8sW7xhf2ZJGLk3KpWdmYLTN6I5UK5KYA
4AFcD6mcr3qg1j3oO+UcRKbmSejiKqyGhdjB2lcq1F8G7Ks8lAJCnrsg3Q1ta/LNy23j2bjx3ihF
BSNGjX5qSYNSMucIZWOKMwugmXUcZDIKv3JjXarmvdhDDcUkdoI7wVcxlUNSZyAuZ0Q+rF2iuweB
QDSoAjl8rTMDGDyxp0PBm6SRlaCqyInFkri5S4KA0ZxX+EY6x17HiBmUuAEGeVy6Qrq4mOb3I7Ah
396ojXvcAFTVHzGUA5UMvdS4oBbQh2bGT4ah2srypY0x3yQZDIeyaRMrUZT/yupuaXLxVdQRBEFF
x6hTb+V83uhCOawIFUJB5SAg/b24hOIwuEihSVqMy2Pkp3Zoh99vr962y1jpRDmrpIy6JNQhsnXS
M0apwUyiOHhAvxCmw3FXedHTwmoD2LYMlCZ5CW9aja5ZgJ9ykvg5F+x80M06GVDgQWKAd26rtr1b
f6TQQ1PcKCxTLUNKUvtG4i8J41W+EV9hs9AbhphVQ/GdcntZFoVNUVSCrc8Fym4PYyhaSiyaWcQ6
usSEqYf5G0mUv8u0JcRwAo6ueF8dQ7RABnbga/eLAx5KZnJ92y2t9KI83xhwiEga6BUdF3fYAfTj
AnTAM2nbCpjDvpuLKAqgZhKBFfgOsHkoqyhvNY632yJEy9BLURCWPIwO5N9uWwP56ndruBJEXY1C
h6ZfXoCg4kiaSMXdP5E3C+96a3jZ4NHALogCqnLvYEOXqWwG9HnCqd8Fe3UPG9/ru/qHdG5tAYzp
SE3vA0f4eVu5bee+kkpp1xl9VWlBBluPzc7+p1AxSiYeTp/I+yKzWORXm3qij4HHoxM47O96TzpM
ZgjaHMK7g8NMAaajLe60k3Q/OQRzqf0OBMT73mfljEQSdNPbuBZLechUkYu+jiB2+hx4Km7Mwg7P
oZ86uSc+Etm8CZfyecHbo3TDx2lkXAGbKw10GgOvVISxaK54e2lrZR11hqDwaHBUve6TAi4/zhJ/
/qi+dfezz+p6YImjO4Y5QeGkkIgbQAqrWuk+flLOHcJX2c1dZTRrxqNna5THQBGeODQJ/pmGwsuM
YCgHXOhklGe3+Ib1C9jBTuVpNkvS1i2wlkTZrFossYGOBR7hz2BnF9kSzMkH7rj9IwPWzvKte2I9
QLZuhLVEymMHWhSF+YzF7Ic7LjqVsnf7GBI//M44V2tH+WkpT/QsTvH7itia0nip9d9yZFfjV2n2
dKB23Ja2bRsrcZQpcugzyuIW4kardxa7QLzAOfyO2D4oZT0WIPdWoLVaPTp3FtdTnSg1xPGk02TX
LSejBMzgbmJBx2yVG9Y2SFO5yoIucZUKG2yd7iiiOVG9YDy+T8zWi1z9qHgEwzW085dSByKJ8ulj
doLuSE1CYwXYJt6ecTSVj5NWqTyoZJ1U/730LDKsbdO/CqC82MwtCSAuIKAI9mVqJ6IvsVpPNl+h
4LD4owT5htXrYtHbhpsyyBAeCRRuZEn+dCCLyTk6gFzcxlms2cYLoDbb0maY5vZJuwqnzjYwuuNW
mCFc/Cp6+n48TRiWkx/LH6Orusk+tEdWTmhbog4I8lfI5NeLY6WuqtbAf5YD3s6UH8r8o26+3FZp
++aRrwJIkLYSYPCgJ6pVCBj3xQ4Ab07qjN5igrflpO/4R8Mj6GsKQvQJhK6sN/amdgoCCgPdnopM
p8alokG1JMF6LqoXRa60fL6t3aZBXn+fPtuVluV5jPyejWa1dvo0889S+HhbxPbNspJB5dMicci1
pYMM8gDVXMKDy9+JbulqF1Yr7nZ0spJFbdYk1klfkhNcHLNLZCmH6bu+mx4mi/PmXWWFrrSLvrIc
5LZDXkml/EYnChEvD68OmbcWG9TfeEkNeGOXu8GbDxED0mjbJFfyiNWsTLKY+axC5pLcoKBNwxHv
9wu6cPqT8TBfugP/mH1T0WO0fFEujVVZzFiBrOK7+45gzSrIahPo2bfyuwTxr9ZpOHM9CMUlPEuE
h24/WbKrHmKXuakscdT1KoK5rcIBJderRfTlT4STZ9Isw5uQPw8chsGS7bqlHnW/8kkGBCfixEj6
kDyNxRHAB8MrClGNdU0FhsTtU/hnPemu0a7kuEiNdLiYHEyd0nMxGlYWvfw7tei8diD+dxmDyQQs
2150EEM7hiXDdTklIJ1YG8dSizqMWhplC2aC4LzKe2E8F8aFHxmpZZYI6uRl6ITvYwkipEmwDXSD
Ac7sHJYfYJdEbH/dIOrAwTuXS9XA4EVgpE7Rnaw/TcZzOrAgUrfd/VUOUXd1sPUQQN78bPD2nIfm
MndmzEpvbi+YbuCdyuOapuuGaRZrYZIgOSeBzaqPzCJ0R4mVztp8rAEw879CqChAlblCa1oIaZ3+
Ga3vPuG8Ja/gyFEfGFbNUojyRc2Qtak4QFa0y8/cy+JnL81v4ax5IfL8IJN0ss8CIwH02l3z3kFc
9aMckpKFfTuRRSScprU3+J0p7FUXQ8UM8yae5pYgyhOJwKfIlQyCEh6xBSYq68LtQKKa43FxGhu3
H59vLydjNWnQ1yVCADeRRGSEOKDSJHMKW8xMiwprCRma0fSmdRwBu4mkVEllFPi5nuGETncIvWCn
2pJH3p6zH3agjDBsZg5j+5j92T+JckxJMBX51GFZQeDlkfszK4D0GlvcvYRkl24VHiuOex2Bu7GT
EuWosK4R8I977OSxf+Xdje6qQ/SoOa29wPnyJibKDobNMwxo8+2mAoRbw8ueV2hA8Goa+ZxTBqSU
0SQifRvas6Z6lYIoReF2t01nc1FXoigfGXRC1GoBRAlTAkhxS+WfbgvYtM2VAPL/lXOcqyhu0wxL
WMUOQI+awu5YA2PbsepKBu254lzPeaEj2a0QOQnuvGgYjFt+F87ox6zXEmvFKNfVzaWuZzkUEgJv
DnVTz1Lr3y0Z5aiAARMPjYE9AWtWi5qgmN0LLatLcPvFuVo0ykvpySSBfhlSSIBf7nknQ1whPQR2
5YhujQfnaJPcYO9XrILgZs4a8JT/sW+Vp0ppADgEQCuxiQlpstwpvTixZWSRCniP8oWFtHDbAjHU
9dYCgeogp0YAaV3vCeJdivpuzMiOsURQrqluewXVJhhgE33jtHtNq8z+I6BUxnrVKGdUD3XcVzL0
EAE+KV0ihRVqkmV/5+1W20L5AgXd7FVdQECCJLHgE8xBknZP9rpz28AZB1alO2yQFI6XoIKk8fVp
0JrxvvJJAXr2FZshiyzLLa3eOQclzlMJdh4+9w56eXBXxV7hl0cZvjvzWCWF275b5Sn3MHZK1PYp
xPUYFgGK2EkE2jHwHB5KQXpqpZzhv7fOEvqv0KvEo9MXlCjUMVaqIeeMUga46073yEzHeAHaq6kg
aguR4GAsJvk1ajHX0l5zgStv3tVGqKcVpr5GC8RxmDl2eUu26tScQEg/Wdm5copDa0/PmZOdWAhL
Wy/2N9Kpk1yVi97oDXTt950d+oWrX5LvYJ8Eal93Cm1WxLjh6d+Io051jpZ1o0ggrhzvsuVOZc3G
M/WhTnTf8PwUNVhN4oJVtJ0YoSmcEUVZaGj/nlnKp9vbx9o9ovB697RAHMUW8jB9idUbfGBv70S/
/f97wzfrRl35lZ6NBigiQZSnX/jhPm3tTmF1n2543DcyqFNdiSDmnhLIEOfYUvJdUJ1CjslStvEk
eiOFOszzPDZZgkFHlFe6Xb4nHhFRLu7FZC+xDjJLI+rW7/U8lPMU1sb5xLhTRNakvBK9kBF/ySof
Q7tkefwN3/hGP8p5zKKmTDwwcxHfFjv0AvmDWduju+DRR1gTWD2OmyqKGCVRFfQwKPRgwpjjb0an
wN5Tw9JLqyouUcxq39xwwOhh0dHbiAwCYLfoPSuLrBZqWAZyT4Bv+l5JXp2W4LOxgw/Etm9EUVum
GSOgMwJMc+YAOVRSMGDouxlx9O1Tu+0mVhpRuwSwlCXnY2g0W0BVQpGagHrj5ePlO8Uq7j/SaLhW
i3bylVJHukrUEr3kE0mMhvslh2FMTuEkXw2blXHa6mp5I5Dy66OMUaMkgoJIpHWAEA32hAqw8svP
xmlxZD9+DJn9tpvO/bqoNGsVv4iZ0YWQKZV3vNagQZ41avK6Tu8uy5UIyr2rcQHsIyKi3QenyBv3
HZoZsJqOugv3KLCY0bn8gUqEXZ0aj7WLm8cAjdmgSFMwB6RTxyBYOKGaUpy1JXoaBtCkGaYwF2aW
OcCHZ1jo5r2ykkWdg2IcMOrfQtFkp7itl3qji+DK/0jYiInmq07UQRBmvhT7Ce6YVKmAbOsN+/7Y
WLGdWaymp+1Dd5VF11i4rguTNoBOo0VaFxIXrV3SmaSTSX0970yOcWsyFpEuo/Yg6QkxZI1ZUrfb
/bOInMeOvV9zhe+scqUYFdUEpTBUYQHDiEv9kEb8OchUlxsCZxby/Tjn1jzNrlzkFqDcvLmQdlUn
3yVjue+X8DtXJYdJnn8kgrGLqvKgTaIFePyTKHeHQu4fMajnhmp/lBJm/XzzwK6+mzpNUlQKWTJj
fciEZXgQ/AntDpMlWN0h3fUIYyomyQbjDBlUvCRm8hj0E0Ty+9kpXOUOzwcTk4ihOYAgt3DSO8lb
nM7Tdrc9/uY9KeuKIEs8BgLo6qg4q9nYpnDAZXmohO99+qRq97dFbNXccJauMigzCMdKrTUSC3b2
6MT+ckD2BE2mMaiTQCrmS1ZiNk/MIIf86nvju0qlNjGSDX4c0V1mR6U5owql+GBwLKwe/mI5cbb8
wNByS57CSyjBov1HkunR0lQGvmjCpeR1pO41v0YFqnLKHWm5YJNCbT1rxZU0er7TCIRRbwJI6+wB
XFQgptwXh38ahFkxNnGp9EKilqiCVZsgxdGNTfnIxVyL42BPcWXJwI8OnHECbnn6tQp0U00Z5rJ1
+CAF5UlwFAIlhrpNeJ2bsxnDawRRraofdenb7Y3asvj171M3iNFWWTW8/n7sD7YcPXL1z9sSNh36
WgR1eRgFWCLkFpOfpOyKGWM3HRzST5343amypMsHprPJxvx3yegoKmrFAFASkBfxD03oNixI1i3n
tP59KmgSenB7DhosIFnOjYb4TPyFSa9Z3QksbqPNzQHKC+llkJBhoA9tUChyybWQpHCu1DagNMwe
2p7VA7Op0EoM5W37rlCHtICYUrxXltEMgPWSYTpJ/BVGX24bw6ZGKuA94GF1RaVZcjAiuUwtQddL
ldzSAErXiL0zqDFjsJAlhnqkYmiyEVsOM11ilVm9oF06sTITrnL+nTbU4UxwYKOKAGzMy65DL5lx
5iaGJpvnf7Vg1Pkc57oGuAERUX7rG0csGL+/lY0WMbT1Z0eo05lj7jIuiQ7yPTItKO+0VnGH2RRb
s/gfBKI5txsTc0dMLMptv3CVTDee50IApCYCFjnu5X1rKofYGQIrPnbO6x34q0nsf7VdGn1wg7Fs
dAJQGHU+iNfMsHHy8cdtGVuzCev11KjrfdCmV48NpKld86m5q58CW/8pP1Z+cKftSZ5VVhhbyDB2
erAw48IFJV0DjO76U5wcFvXzR4pVb5SiPAQvS4VocBBhRINr1Ny3rtIZF932Hb4yB6LmKkemlzWm
IGLIyBvNLDg7bQpzUb8kvaPG3xXNLpWvRfKz7xil1c2wfHUANMpXyKMuLNyMA0DaVzgXUdlzZAn+
92pXuYmdIpRIvcBPvqHgBCaPzhKcGhkhFqAN6xy+S9Gg9T/RK6hffe7s5ELe4T1nIi/ZoaLGeZgQ
9ZNTaGG4xZ0YTnnT/69WnvIxYQgYwWjCQeQK8JYEmjlKoxVPAPkIRVdNPzAe9MaYKI8zzvoo10TT
Zcz9pqt+cFIam7ePIcNt6lShi88NfeZGyBgl3m1l5UnjEmaPO/EX70LB67rRYIXDHKrSSAhRgCj2
OfVJzElieP4Te0iZdTp0yq2kAd76JbFSgBE5nBnBLPkdKdxwO869vXbitj0oYBUHee77+dNiUUJj
5DBiTmQtGCAAtYMbPtVnAW+wCO4MNQe7PaJoaPraBXUqE9Q9iRM8sNKW27t4/RDa7eR6OimEYKIR
L2l57GfW25YlgPI54cgnizxAQNf6anwOB0Y/weZjTwFh+n+XknIu+iC1QGnAUia7bpfZy/fpEPZ2
4yt4vub2+D3bFychMT9SQFmLpQKTskNRXgF6nx3EyKLE1ZHj2yPDSkjw+d76r6pRXkNQuriYCAkw
qWlkdvoVdRRbl0zx0j8ZD8sBjOouYRavC7PGoBI8VyWbUsLMbRN3ces7KHdSJYYhdIR69p8cmLoj
fe88OwfGkEOPoWIbpWouIGdwJRc3BGBfTOlFvaSW5s3HDl0wmaN/RnYHvc2sSjoxkxs60kOpYN0J
/2FamdrPkbrL+9Yaw696/+v2nv4lePmzpzLlZQZlwiOUUKkAt9IVA8NNRXCaGu1DPiHRXivVj3Bo
rKwDBUUkn5QhQVvpr1AVLUmPGFk5xtGUqbdPuCz8GKoI1jCwZfZ6dBcDtYOh7kbdHTfRVV3KvzQJ
zycF4ewUPTBPoCxXodm/Mdl5pb+476skytEEgbwECgE6nWQrjHeNaKkNylmzqwYPi7Br4h9ddWny
ybqtIctuKPczzEHAvVJAqwJSi1rlK5h24znVnNuQsV9Eg1smSrmcSTbSuY+gYZYeufYgZY9lxmjk
3tZG1zQJRDi4mKj4XW6HIW4SwIPoennIkMha5sbXMsOG9YWMlds2v6ss6iRwUyhXPLgEMSfxIJbg
PXFv78z2cl1/nzLvtoqqPCDUE70Q7qMaJoAG6qr9AP8nLPwqhrLwOe+lqchUgpPoScI3LmR4DJYa
5P+roH1Kg8EQCA9OEn1bimcxchIWcNO2372qQNmwOCSh2MgQEUifyuKpG84xt8vGb1X2vTVeBJl1
ZZOVf2/IV3mUIfOSWHQjQWGMdoRVb9kJZulJ58kC7uORP7DksVaQukbFbtRDcGjggV944DkZ9d0S
M544rHND3ZCTJshpTEBpx1Y7J8Z812XLSWyyvdJXn2+b9V9ukD+rR2didVA4Y9oKsuLfqrfYvRd/
BVz+uTcwJk+GLPSz8pMhkqHeq+9d2aCA6TSdI/CjyVH38tYs7MXPLeVc+IajfV2s8hOpVNW1d1vu
ZpURWVkyvoxOunfj+ZCLV7dG3hhoyWknu3KFQ/Ko7khDXW8Pe8FSrMbTLuUlc7gvrCidmOE7M71K
p7MnoyzFsQLofJs3kIUEliwXmUn5HBb3o546t1XdfpyuhFGeVzASPhTI+3++n63uCIYAwcpPLaGb
BoTRaEtW/Zj5GEn/xSKd3GyzWq0ynU/pFIKrlpMQ3SVdZCn41iO0Holu54V3BiOo3TyMKz0pr6zr
6tiXDfSMFlePJXMEpsQH340rKZRTBhVpDZxmhDbjniQZQie3Fk/Z/y+Vka3ZJ/R2/DFSjXLQ9Vhl
9ShDVutMNipNKBKa2mcZ7WqpNe1nMC4gxVffaacBbdUV4FQmjvEU33YJq0+gHDi4LAg1MD6B93qH
Rzkv7W3l3LvtLnf7l/rQMUvwxGfeOhuUCy8xhDjphKay6doalEGJiVY9t1D7nRT0TisDcCvQGAED
y3QoPz5x2gBYSJhOVX8qypMAFsJc/H77HDJ3k/Lk3TAqTdcTxewJcElIUD1yD9IhsasDqSBm6DRA
x1LiGAjWX4xL4s0PjC9guB06sZLmaacpxHbJIEJzHHaCX/8KKrN4jOzUUxz9bgQ4svgCaFNnfnhM
kLwicAOREzgtC8l4O4N8tax3CRitiDpOxJpnYI4DccNXcERYyXOLmvTyxNmsNojNmHAljooJ9WhO
lCHAVT3ID8YyA4vly+3VZSpE+Z8WhaCCIxnqEaUy0lGfy2b/Jd4RFAMBkOFsFJPNaEcDzBjeJtJ7
dJYi6GXMsACxcAYKR2GXqVkFNjoueje/lI+Ft4Q+q+to875eiaROipC3nRo0IBRJD3GY4Hnpyuh4
lxnwYiwp1FFJYRugIsN7JJzBpm5Yfc9bTQKUxOZDr8irPnRiIGlS0EEW0If0KiqHyB5M0uOc37E6
i/5iHn82i04DyGDqmItXnZ7J8U/31fcfKlhxBSe/e2ShkTOlUeZeBxyvJRJWkBz1yBoxRho/yTZ5
IesH4wursP6XIOOqHWX8cl8msTbDFOUKnT+Fy2Gm7yH3VLv83LsCrqnGCh8jr3S0C6t3fNt5X0VT
N7LRBUUrTRCtcacQDVuS6AmhZt4+3cTi3t9KVyHUVawaAWYhdAjJdgQuCD0+LpmfYuGJbXupqxjq
usVhNsCUCKhTuT6XiaNojNfEXyKyqwDqdp3CWCyNDHZROyPu89QxzhVazzmP8HyxGklYO0M5i6SW
Kg6A45Kd83cZSHC7CejdAou8nSWFchZBNE7A5sQR5pfelIbeXBYvZfXgMDaGxqhR67kwuhH736Ps
IcdWPg32bQv7y5Pkz9YoVJye8kjClAsxsaOI8QCk6U4V8BxT9Pko98J5wNB5YBJa1QAO8cCyvL9E
elfxlMfgWlmSxRTiiSfM7PoXxsFIp0dgZg7pSwycjjXSxNg5GoNkyeYmqkgKrxAfImDHEGRaSWTk
BFhCKPeQicmUDhX04tKHoH8JRYxdFO7tvWNZB/mG1Su2xug3ly4w9KG1R+On2rOwtpm7QzkGQJVJ
ajhAAn8fP/fP5DEw+KGnPXBf00t7R4L/2yoxrmAa9yCVmqlJBSzbHFzSZV9OKAfovgECwttyWNtD
+QgkiFqOkyCnCG1N+6QVntixYs2/hN5X26ZcRJEpoTiJxAYKk7zaSksnKICecuDOqOd8Je6v8KQv
4LNGuwS7hZ9hH+9ADzBM1ystdi+Ynba7W1jw76zrnsY74Oc6x+OCGKAbeN1d7IBIQ0Jbhic94+K1
pS8pa8p3+y3xZ0lVyl2kfS5KSw6JcQu6Dr0x8/ip1V1+dsN/6XtVKrYIsrkAFyZEjfK9LkamVHy7
bYPM5aN8hKJMQp73r1Fg/c1ww71hhbtlTxhwUrt9YZVGWbcw3UmV84XaxeRwBSfCl1R66HAqSEPu
keD1zo11Wz/GWVYp56GHRjjOMRYwkRY37r/2emcaYNEYcoavJYf1RpSkUtFFF4l5Fc0Q1C0vnJCZ
nG4lykXI/WhGNfPTba226zLX2F2lXIcKZqZwIGx5XOtJMIsY0CXg62jwtl5+pPpz1kpOkh4Av8hY
T5btU+4kCBUjV8l68p3kBjWgp9TJQTeBGwe9PY41w0Vuew+D1wUJwNLv8CP7UOv6WIF1lpLXxWBW
ZPnH7W27CqDsQ46k0QBRhGQ35Z04e4HmGTkyTOkPpfb7lLFtLG0oG2m0dpD4DMLC6iAVl5H1FGEp
Q1mFUvBjnApYrUT8DUjziX/S5Yc8OZTKw9zLDEtgKUNZQiIaY9hKUKbqVDOb7QaQ0LetnPzC+yP1
Z2/onLyRKtM4cpAge6Ev+akHHpEd7zOfpwxN6ET8XKrFHJUg7wx1q/3d7MYTqOL4XW+rn9PjeFQs
/sCUSe6IW7pRd0gz8dqQRdgq4W5Ctab3ctAOE0ze5iz6rCfxdqBxXUjqFomFOBvEGQup6L6sp5bK
AXfoY9HMVQhZ5VUgCNKPtqsHCInqT4v0pBv7Jma1R7EUoYLNNhqqbh6JO0hfDKB25/GDPLLG5xin
6LU3ZqUISMxQyZ0hJJieerWy5hSYiKovJJcgH8yh/wDhPRlj/K+Po1vlm5EfhY7w74rlz7I6zshi
cSwLEFlniXINdaa1grxAKdmLH0RC2e7lhqnvCSq54gR7AXMVjd84GmgLG69/MfzSTe3AaWxuT/Ds
WZ0hrO+hvEen9zo/DvieKXpoBofXbYP/Xjf2KByibB8bTLIAxiGnu+tLXYtCXX9dAIwy29FjbvGX
yhkcAfM4BNEPrGG33ddfQp0/G0tP5Wh1EfFZgo1tMN1BhIb76kDYHko7ZibZRJaClEdZ0jaSZMKC
XQLsKU6nh64TvbHOLm2pO3OHjruhPs5d92UMwsrkCvUp4YSDHGZOmnA7dS7dTlWcTkVVTJ5MEYQi
RZWZeRa5S52bHfiMlU5nsbRsh2fXJaI8k8BVet6mWKKA/yJoX9X50vb7NLu/vRMMt/G6dKsTnaVi
KxccghbF8LTud4kXV//ltojNkdTVKaYRt0bDqOaahybJKPrNUt6pVeoWleyNSfe7SJenflGtTi6e
oii14RktTm32VdOYnLFYeVLsbn8PS2UqrknTcCnrGp9TgAAPHHUposSSzXFA9ufGNfbakrlaWRWg
XFxIThXJtYKW2dYv4iXGzCMhPw3dtGOcKZaRU24M/JnxoDVQq+NKPypadxZl5/bKbR9bneCVg8db
0em+9BGs10DFRuWWtJGSIbfIDY4YYXA7LzmxyuFbvNciKIr+SKOuzSkMFL7D0bX11DQwyM9bHDoB
ZHDEAFr4ADhXq/gNUBW0b/Mu4VxNvMq+rfCmqay+gPx/tYfoTpr1kJRaxfaoqPvJOHehf1sEc00p
c5yrEA1rJCc/7wkQV2IvJskjmySRzEqKb9rISh8qyh6nTJsiBfunSJk5TLYW/7itzabTWgmgjBC9
aVWd1diypHNAnITGtGcDhOVc/v22nG2fshJEXZJTyxcTx0MQgdAmBD6daObO5MdeeFQUc3Kmc+p2
Hxo3uUqlS6Vc1yBQWLB+mnGv9b8S1RaYqS/GHtEV0MCQunYhXXeDIp3q/Emu5Y84wJUW1HVYc1Xc
aSq0CEJUBYveFGU/XAzr9hZtPodXUqj7S8zqLGhr6NEEyCugtpr0v7L5rl0OyceaIleyKE8Rak1S
jDJkjcPTlAlmPT1WaJ4pSu+2Tqy9ofxBl+oLmoawcokgWJoWnJRyZtQeWSIod4C7WKxDgMvY6nCn
B3A5z/9OBcoFaEqH1DcxYSVyyg4kQp9u/z7rZOqUC8DsaQw4COxF/qxheJd04eae4MkXA+PQLRh+
sidW+Xl7zRQDAzUKABroImqqZp2UI1+BoT2naM8iC1yI9fvUgRGTphI7FE7tRauPyqxcpNZg4T6Q
ZXkXLuhXHajjIlRSwzcFdGi5dq+VbW8O0mTqAgYkWr4G1h9Co6m3b2/W9v12FUoUX91vup4qRVQg
+ov6/Th8MkRPYcG5sdaOOjJ5Ah45jlT7mujALU9NwXq+bF85Vx2oA6OJfd6XNQRMYW7F1SHjNVw9
thH8vL1Wf7mor4KokyOFeLB0HaxgcIsd7xDwkdgT7g0MCWSAJLktjbUz1ClawqINWlJZlIUvESKs
8hTqjN5rpkLUHZpwWcG1ElbuFYDsku5zTwZKnehOJzaGNUMhulQaNBIXVA0U4ibNSwAvNVSjH6SF
c3vdttO/13NE10vLjoMckmwOz5MdWYgV7wgcHlrVXliZA5ZKlFtoCmNOE1L9NwDtLDZ2MX7h5Jlx
jTIVohyDpggVJxkwu5OIEmyK0cX/QMKwkDJY9qBQ3kDQjXRUSclc9iQ3Rf1hMuzpFZwD7Hm7nJUV
266vrLaKrO/K+5Qqqg+Vga1SkOiTLeVl8EnDm7TvQb4VnFm1KYYnUihHMfPcf8qxqfi5l49dyeg0
Za4f5SCWYRmCsXk9TwQGJHUCG5NTmDDNgJ1qfLpt6CzjoxxELPaZEfEQBirnEtPw3CVWGP1WTIUo
B2FMOvCySJBNGnVRo8SEIqHgMchpOrA4BBh+nK6GRsEgGTxJ+5YtwKQNNxqep+5Bx0Pl9sIxzIAu
iqIXyIgUsnBCcaq5U8yqNLwmJW/c5HQNdJCDZjJeC5PWZxkY87ET2aAtO8ZHQjiImV9v/hjnLR7L
f24nuhyqRrmq6KQVoA3BXsR3pqwNd6LaWFI5snzs5pDVShblKKQBjL7TBFnk8RX7GUCcCfr37LN4
Hlh7RXmImAuKXCUdFMGgWK24uF0es04t8Z/vtwucVoaIvlKVhrWpF00P4gyzBqNFyg2tJb1wTmxh
pNNs9iOmG26b3/a5/SOOrtxw+ZSLSQjIKK7xK8UT61PCupe2e4b0qwyqZygf88wYgYVkY4ByOCpo
6iU9XfWJIEC8yHfSuXEA9WS1APt0eRYdDUtB6lac9LgbpwTC5+LCq5YefZ0GVuSyuWcGMDIA2wOi
InqyHnmZchZURHkkt4bWndgpn0JvcOaj6Db7aK98LGG9kki527RYDF2SIZHAERErCfeaI4Potfgf
xrU3XeFKGOV3c1B2LynA8DB7+0lVXtqxMlXhQR0DhivcfqtdBdH5jNBQyjYkSCHCXbHrLomde3Ac
JuctwAL7P9KuazluXVt+EauYwyvjcIKiZdl6YTlt5pz59bch7+2hYJq4R67ym8qzCGChAazQTYpe
QnZ5MjkFf9tvK5uUc4LFJ+WrAfutQEEbiOdxle698pJ6maneElaE2G4f2cU22/eolV3KL5MyySWp
x1hJjWN7UzwGZ8LIXMNWz5pXskB7Y6TubLKRiAsk0RBhedItwusbWVNsooYPyj/aU4pQVYx8JnQl
bZJekRhXg+1zezVUCp+7aFLKhCxr5Fc+DtTLt95FqxtZTyb3I2s5KYhGgdHSVCqWsw+GwuTa7IvB
l06qJU6UlpbSa4/vwM/V2KhbXDRWulqNGJuEAAlUgGxNFT9EY+7um9m+nK7sUJe5IqkKhdNgh3CI
9C8k5tyZi8ddtGPncZ8XxrBY00jhS1fqeZllMDfJ4A5Qfyyco/TQ2KruRBa5DNM9KHjpIf7GqdN/
Q/OWQ8uZw3FwCBmjgm5/FlqTnfX7blBFFW2j6u/CoJmatvoMGWNgJ+qaQM2MdgQcQZzXeNB8eGAs
HMsa5SAJ8hbiwoOHV7z8jD5FtuyLt6Rqq/J0a9/a5gUFMrj/DY3yEqUykoQjpMaRdM6He15lzN32
SXD9fcotIJSXiF2PqTOEEgyG+bmaWlPWxftOeIcyn6ishkJ5RaWMoYKsGHi8hjNnnFT+RowYD4rN
q8HVxG8xAMOolxHdOHafOTP64/uHOhoZ2MtYEfr9P9StrBqE4DdvIDiPSiweNJv7i/6HDWSALxD6
o5r2ih2rh6sQZdkiIhgJVWLdm6AVWpwUdNspaNPS7lhlgdsDuhqjwDwskmDpAXI2KsmC/jDVT/uj
2Uae6+9TAK6WfN6pBX6/iJ+48CteLnYyv4j9qZ8Xxm7ZWn8oq0JfFSQ0Kqo6ABSreevGMC+wZdDc
1dy344ET7iNWzasobYDN2gaBh5WNVhPbOIBcFXCbaO0RbluULOnnCc27DVq+SQsvqd7oLbS9+ieO
lHQc9md06/RffwL5xNUnRFE2NbyEEP7P4qwY8RrBaTzWNZ9lhnIMCTxyIG7HSCUuv2sj0FgX6UOU
aD+WqDwEoBSMesXuY/EvR0f5S8hP7YQSFTI6ySUMG9JrXQxrdFtuuZ5ECsblUJ6GecHoynyx6tGZ
hMZewFgiNo+pyAxFERylj6i1NQrHcz5NymrBoKTb2cKwUI/SHfPjhJbazKz96EQo3GtIy7JSF6xF
pAA+y9O8FVQYJjoh7SX2FMwmCvkYkMWaTQrclyLrC55wDgrVZzU6xeUXvn/sFz9KGc/b1/frzkzS
XM/dmMTxosPSa4nAeTlVJxJ9Te5ZDrJ1NK6WjOZ45iJDSSfSnavUIIw37qUI7XO1vcSMEW3h79oO
BSh1FYSRUsPO0J2G8rnKWd3ULAMUXKCDKBQ7glgiX5glmOhrxrHLMkABhTxOhZH3MKAvt1Lyoe2e
9/GOsXkMGhGUgYv5CnjXaQfwwJnB+Ay+gkn7IEluxrEi/Kx1p4BBrJYpK1H5b6NuxEfZ8GNYoz5w
Lu9FFNvuD4yxawwKFSI+MGSOLH1a/RMsn7Lhy4AKg+Uij+6+IcbBaFAoMBDdsEwmK1Q+ctGtwT1z
IqshbvPWsnZkCgP6qU8ajXDbGYf4C6kazi1IX/aolYCYnveezuqrNYHWpVL5uh9n8k7TWn8x7jLu
YX/KNnnY1gaoy0QFIelY5jEcQoOwfEid/Mkw7PZbD+oKoPVnwhAyAIRChlMw5hEKHG+P95i4e0da
1Mdj4LUmPJ2oOx4bC0VtFuv2t38+CDwFDprR62pPnvLkLvEfkz1b4eBV8O/PsC3wFEZooT5yNbGT
+CQXQ4TfwJT5QOgB+9EiQWx+RJhtQvE3/0nFpUkZTeFRB1GggP5D8RDfCnfprc5M2uzvDBBAv53s
KmtKbqpJOUTxTx2iDiw7psNHhivtA6TAU5DSZ5PEL3g22sOnxue+IgxmibeGF/scpK3RWem0jCIP
pg9RyGL0ZVHNhOD1p2pb6CyCE9xxX+qz4ETHNmacACwvovClEwMlWhqYG3Ahbj3C40dqmd93JKuK
akA8XpZpIvWi68e6WVD6IfTeXPem0f+Ymw8TtiVjwba94pch+iE5cOPYxYTkcTGQgRA/EjdNPf5O
uSdRteRIRJFZO/EPgHM1SgGOXM1Cw08YHWFHJBZHTzhVz8aX2a19BBes8SukLDRGfmLbN69WKbQJ
5FzWVEIQAJmfZX6QWfTdrN+nAGbJeHlpdfz+KLlScQpZDG9/cPXrAMgHrF9DYj9UaoO1Esfyuyjp
3+MQDZZD6xlpF6LKabnP5cCOQ7Cu68odOgqcJmgZNxSygX9Ht+s3UCgiBFokRqToqZMelulRbV+C
+IXXGUcSayopGCklVeRUCVYK5WHSwOHAqnpkGaBQQ62DthhKrFU4HYLgOPTviDap/HWaKJgY5QEi
lgrAVlTloyw1VqNMZipXqVVlxWzvb2LWYKjriKzowSLWmK0+O7YgDSkqViZqM4a7Gg+dUq4zNUqg
7kCuCAMYroSDbsdn1U991U0f/x+qugw3o1PLUyOnef5Kf/6vFKP0VfcbDQ234iPKhA7jafbQxs+a
SRYy0RlnuY7mSeOwbqTPd/GV5/JH9ZWIjxKxswyZ2dwuZBNawvsruJk+Ws8vhR1t0S1z3L8iIsh6
LOE5h5SWdCTJUyK7l7qBxVQu3j7KfvmoStxqBSfgE2milHDD8p7sQcJ9NuNDf0ls3UdhwhP6jGFY
OgrO9MR+rDOOHbpBN5ojVRxC2C5DGJWgMaiPZqdMjMc6c14pIBkqjkeNJuwU5/oL1C+flNJWzw0R
zJNd+VSolpiAh451Zd+kE1ivJ4UvfZLzYUJYw+fGHB1CNhERBtWDbJbgK+LN6J4VKmOAAN2sC+Ec
VL8T4hFVPHHpIWc1iZMv3gF+lQKZHKHTsCe81+2wmIX8kYOivFKCAb6DfA1L//kPsY9fvkkT+OXy
0Et5jHoZXKLP0itdMlr98A5hXbQYw6JlD4y+arixwrBCRflkCMpdE/XumKtOPaWWGBqs6yrD8WnG
vrFE56xB6qsnAExr9U/BnYhejBPhvE6cuDCTH9Jn1WHAC7lQ7Swe3W2ij6qojQOs/oyj6j6J4YYW
lCvskrXltmMY16WjYKXsCt7IRbh+4jfn6Dt0WNGJEXwHHXLoC9byEWh2O6LXNXRZQqKbJEmrXUfz
+XFtHvxku+6gVPD6+LIn3my94YDAFnKOFqoaDjVvqjfZhdlsSyD6tznG65xHIkNEUw+15TnDaOO0
IU8fd3ZGL7M5R3MyM7glEevAYqmxb+73lTnqhoEWuiTMCW9pDQbzUO8cjSsYS7npqysT1JbXM/lf
SuF8+JJyk9lXH9Dc+a6j72qF7pnUjShAqB0D6a0OGmoyKkISO7zIt7rZmKJZWKgcshj7gTF5dNNk
1C5aH8awSST7Umd5rg49wjdIaRARieBhfoif901u4sxqlNTjQ9XKrk5KJPdLjTcVcDWpuleUX5bw
MszevqnNu9PKFHWXCA0tRW8CHNGIz/HkG0tm6qqXC09/Z4ba501ocPUAdk27adC7VnFmV1eXmJ+c
shxY+EVmZ2dv0X2P0shH85xgvTIlMrMR/SiKmwmeUp5FU/Q7/lAlztD6LYukh+Un1PVhCkr4PQ+7
83IZlrMUfvq7OaQxo9K6esZjx540P6y8WRTMXjlIrL5RxkYWKawIwTKKuxZx95J7icXGTePKRqU/
K2O8fe1ZuR6FGEYgD2EfwJAM0Y/Xrsbb5vRzW6GK5cAf6r+DKInUV67usIpaaKJBKLwFvAiMcy+e
xYURNth+dgsSJD55GdUJOpndlY0mnuI2Js+r1uk/IjPiDAfxe/tK6Rbd5wyc2Kx5VVfWKJdT57ko
BCICFjyFH4l2euyooDA9kIru3ubt5pjagxcdWef2tqtfR0m5opDxVRi35MbanuM4MbP4cd/XWQYo
JxxrrgzmFLA09bMVDdqhKSQG8pFv/B0mrmOg3C+aA70RSHpmQjwrq80M9/zQTxN3YV1QycfuWKJz
c4NhxHKtY5Wk6Xnkj3X9Jcmelfg26R44SDPtz9z29v01LDo/105hL4ckP1fzfirf1MpDFn/cN7H9
wL+6nUGdT0JXQtyThFFJZdHohY4QWNM9EX2HpMWPzKtZiWKyFnszSJ1SEp/mXC29BlIbH8wkiBGL
bnZk3e+3qxhWA6OOqaWOlColuxckGz87raeD6EM5CiRew4HoRxU3OcIYsgmBUbBRgCWtMvN3wdR1
BSkIiUKj7ReSgs/F0JIlAZpA37KepWfwB/i9mqGwQ9G6vJgIA3Jylo+VK50gZv7M34EF9QtRfWlP
HRPxyTLtLSMFG+mi/kvX3cBv4gP0b81OM1GAapKwuJqb76EbXOEjneDjR7yto4LgY3dO0k+8bJXp
/f5mYCCVQcFIPKcTuFZhouCghVcFfgMJHcaeJkvx53kT6aSeEAdx0yZwyz5N0GCAEs/HKj7ooIXa
H8t2ROuX/4u0Lki4VDnIpuB6o7WgZLBF6knlzPDCfydEQCG29/hV88vSZtjdn0SRzu2VixZJIlGs
Mw6Lyzv5MX9KLwUuA9jlTv+1YvKaM85plLNjylfndFYObcgRXUvytEbkwJUMu3chO4t2CnBEsKQV
9lFZpPN8KifkKgQ+gJgGioPr4kXpdTvXx8f9idw/aUQ6bVdq0LgsRThjPb4M6q3RnqbqEW3m8vyg
iAzHZ9mi8ENtJiFSFAypTh8T5YBySbPk/JjzOOXU5yrLNbdv9f/BlchT2KGGUG0LST5jPOaZSdqb
dV89Gy+znSF1Fzj7E8laL+r+IeX/HQRh+qg2L0L6GLNkGjd5MK/gBPGLty4oq2Fa4z1L3pWLWx+C
S4VB1VaHuxsRS4BgYoYigQ4Rx+iYQ6xQYNAPMxaQbomR4vnfHC9YdDUUHQZybOoBTrdA8rWR+7sZ
fe0TWG04OczRX0+uqn0vmSrf2kb3TWWWoTLW7XXbr6zUyKbrA6lSmSIn7wMrRGVSFDN8cbPRZ7Vy
dCHq1FdSl/7UKyGNWMM5d5LbAfHayZo/C151gBoVcETpbPkGqrmM02B7jESKCMrqhkIT9Yqg61vC
HrRKWvKkKN5QRGbN4nzfBuSrDfL31TyWgpQb0QwbadheCqH1uV5iOMRWZ4ghEPUpTQDXGOpS39rQ
+CQb5rkXCEt540sHyB5YcwbIR+jWZRX8bUwajCk67kuKqBt0jihK5bRqg4oYu8umxIS+UjCyyOD+
MKSrFepijMdY2StlLdgaZMmOBq5U4LWbLcPTD6nLyhtsrNGbIVFHWNP3g6iHMKYKxzL8noX/+2Hy
5vcpHxglrmx1Eb/P1YrZo20ny01cdUy9+KSpB5HFD7VxyXljjqzgyuXijBfnjKxQvMxetWi2HvaW
KKIluXqH2vQbU9TRZeh5M/AyTBUKykybT5HmDvr0v2/TN0boA4urRk4dMX1xFpoNBzrP1BxYdddb
EYA3VqhNNMeGGuszrMiXXrPEo+bGaFWX77gb/WymZ3KDGm7YujDbi2WImiGIKuSZqLNLm2eIzwYN
HF33ZxGFoLNfDbeD8WP/GP7D8H7ZoUM2Y96Vk952GJ5mVT5g1h5OmU3ORtnMP4jfZkikRE5mKfa+
4W24uNqlik7STulHESXCdjWqZoUIrK4/GHrEsLJ1kGD1rmYovJAabajFDNMYnUmLTp6a3ANp6g0w
wMBOvsb+aM8+Givx0syfExav0lbG8419CkLaWodAcQH7irlAixNiRmZkz3fiJ9SWId1TWBxTs2Tr
jfHGJgUrtTyhV7/A1EIf2lERISPZ6yAxwXFrtf5wyTzJ5+z34f91pil0CcYQmd0KI1UNS1OROevc
KWedzOTTqXfam6FRuLLoE+r5anhrPPBWOT9y6cS4erD8kgKVqkepS9hiu1fdp3EYwL4dmRGTC4u5
7ShUadJoliOOoArKH0GjHP6IwBIh46Ee4IXUXPQbzo68JDVZpTYbgZ43M0jhSh4YgQDyOcEWh/wW
twNLX15hs/5R57XXpMqXwgBNW8x6zDDmlVaeabkyrSSyEeXuS1lypqjPZjQz25lZZihYmepaW8oI
Zojvk+gwRFlATqii9Vc8IJhkG0xR3604z3pKaSXaEkZTMDuStUwf9I/tU2Qnz9ENxK3MOILgTeJI
n/8KPGnBWU1VuDltYHHgLmr0XZN6RzMm9++MUDCiFdlciQLxFCgFEMZ7LTY1iLzvW2GhlUzhhhG1
VdonMDO4JCAIltpL6kQuf7egvkdElGzGyrFudgJjG8g0kBRGnMsGZhDkhI2JsscD7pEnyCTYKI51
htycjuFdiNpHaN5+HnkGyGzFd9+4DIUyUHovZ3EAjkmPM4qtKzfwZR96tx20R3I3uxjf92eZtS0o
uNHlNhM5DcM1jIuaflXEYyL870HVN0OigAXJplzlQwxpTp4VEZn2qDBTnOv7A2EcAHSB7NhKw1yR
/R3XZ0k8lEwWla241XocdJ+lOhlTtXDwx+SMXeWitu4DUclULEgG/e2hqVDXk6QOYl02YEzuY0c3
cCWvoCEQRIytTNxp59ikH7TJ0oXCIGPWqv5UJfe9/FgZp2S2SpXV8MHYVzTVkoF6k34m+4rQH/zX
RIddfHiHG2iqoAi8Jsuo7Hz7lJFzLQ/7esYiLdOxzvH4qypv38TmllmZoBBCFgJxFqrp9aphRxo0
RsbYEUSeUcG+VSVjoH3811AoKFCjqhbiAkORX3pnAQss6dILfIG3BjxrSxf3gAvEWa3CYt3YNvfS
yjIFCiBk1MdCxQibcLythuIgtCwOO5YJChSQ/lgSFCEA3LPqEBSjn8ash8R2SEAzwNrLo0Fclihf
yMKuCtURwNNi6sD4585QH3wZnMKZQUTDQO7tAV2NUV7BowOWS4ixDrzZ0kvDfX+P111/n/KGup20
MsgG1EZyjt7xaJtzioTFFLV9/KymjFr5Me4HOSxghcTmQYzuFl8hPNraPwtujLtoZEzb5mbSJV7E
P5HX6bSH3uR45ybwg6S5z4MOIZsj3/3Yn7pNkFvZoLHUqEIIC8NGKnzQ+K+DfgiE2RpRUaT2jOGQ
Vf4NT1empLfwA0aBYNaVEaaqBIE73tOSwtRQJWkiqs2AOtbUEY9cRW2UauYSqcawJv5RS/+pRK8U
WVVfW5FyQ1gNiNpDoBYUqjmDEcWcLcXVPhVu+aNBZjY+837nkGJIDqFW3uwgj2rYxbf9pdvcVSvz
1K4ymsVYFKQ7bDkeLXlRvIjnGXC+fa6vbFA7SywCnZ9E2AheeAyx9fTvlbNYvQ/Fa/sdhTBv5pPa
YC2nGJkSw5i4DI9FnVjGIty2xmLvzxv5mT0/pOC1QoNJWSwwIyiFtajqndoFVpSmHwdOteoG3Kdl
xCqZJdvod5sQYdURGic3pbf+iDcBF5VCSeBWwEkVH0t0W74SHJH3Favah+ykHWt05XFpLFrGwx6s
EdaD9Bj4ot/aIPiyytvQLp/3J3R7s/0aHF1/XEhhlIwV4pZhIniDnpuo3jsMWfqeW6x+NUNBVSRq
YlIglm2PyFUm/shKLmxD4fX3KXxqOpmPUxWzNnNnI3HzMbESibdU9bY3Ynd/yrZDXKvBUACVj8GS
ou9PADGJSSihOLO/RLYAn+etzkx93u6smTdnFu0la60ozIKChNwlqOC2O94dxMoS5JuEGXDaPipX
o6OgaSrCSRokLFXf4H1KMvZoyQjRcNPak8PH/w/6i+14wsokhVSZPuVGQnxeCcEyrRwmvEtDn3c1
hwhUl7b4Lmki4NXVYSi8UkHXoIgdRrl8G2wUc4LJqDrknwivY+OlLEaebdi6WqMgJNBEIVMzDJCL
o0NTNk4YSY9Nj+iXBk3sHgk9EpNiuCkDt2hKODFS5nFJsLWROZqtxdYORMxeFnHJnrx35o6uM0pT
whQcV+icgBmd02OyfM3bR8Z4GJOoUxiCXsK653hMIuHxUk6hM37W7/QztIgdBZqfKJ4ukLYPbTE3
Bc7bN87YejqFL7UqgpZFh+0ZbTvpTan7Uej/nQkKVaDOxbejDBORgOwr91EuPswjgwGDNQwKQTKt
iPUwh40wHd28hxqrPlgIKTNcj7jzzhmm0xBSiQk0e2FG9sqb9Gg4ktf77CZllkNQsCGKQon8P8wg
nmZn4GvuFO2ALNwdKDIcpJI8SZ7/cgIp2JhqNV5kBSbn2h2Gj6nh61zJmD0yO3uzR4EFP3LcXMk5
Zi+/05Eqmr/l/T3fNAwz21fQX5hEl5D2Y9NU/YD9OqhOX97nzNT1trMZuiETSipFopZnGsuWiwRE
/AX+LodKmlgOFjhg3zWMqxVqRYZRiYaGpKzDBEXDqJEQv+zvyz8ciFcL1HoErdwUtQ4cbez5NV4r
Jqbi9DaQHA1h3PkdxZo4mn7ZoxMHSto1BoQCcBoalwL0mcGdrjDgbHvtryaopEEyzGXeEDcuxU+j
8cTNn/bnjPX7InVlDvR5LAhUC8ORlEYUYWntW2A4F50QMMIaasmkLKIabsIAHLjpac45hhHWMMjf
Vy9R0jAzLTmMgA5HKZ+zhFEu9YdX6HUdKDyOkrZuO+K8s9R1ltH0dpuCXFrtPS4bXC1RnQZVW5wq
3EHrB5Xxi9lmS20uhWKGpAYAmnpW01a3nVaanLwcYpTgmoahfZYR6/y7CacwPai1NsgN7IJ2vg36
0gyrW2P48Hc2KMSQS35SR7Ko3DyZwwyhpgp1SId9I+RHfofX65xTgGEUTSsEPYyIZWRq8ec+/yJV
mWWgt3pk6YZvQ/nVFgUdmV4EwkgcKBYvRliZovA4VXcczzv7Y2LsBjpJgPSAgR58ciyVTh53Zi45
Yf2+A+PXYOg8QYMU7s+n4sQ/qD2C0P7+ILZTxFfgo3MDoVCr0kyWX3+JvMxX3O4xdjhLcVRTsIZj
b2vHzInd94UuruOi73YoBhlrsgmD9qtYPTUQTg6mb/tjYy0QjSRppyu5Dhty+5DMZ/AlKhMD0xm+
plBYUoxqW+cCSXlwmSVkH3Jxtqb8WLMkdP4QV7rOF4UE8GkNxXwYS414CFwbpPjZcw8amtw1fFa5
PWO3KhQkTHUST2MAY0N1r/A2HvmH2PC5brS57GF/jbYTsyv/o5BBlCJVjnPMYGOr98hGfCByvM0h
9GWbv+2godl4cmLJjCvldj5kZZYCiVLL9K7KMMQRXBOL3VrtsfA5E22otzNywvOt5oHo0k3AUW7v
j5h43Q4U0qwaYS8oqFgHpqNw12qlr1HLyvWQb9+zQF008qBOZiUhfu9VHyp3OpSZxT1Up/kbpCfM
DKz82afWaQ/6JXCYXeeMTUeTaSiVUPQKiZeQi5tskYci4UHI0ATAebmrhmbhsbiFWDYpMOnieRh5
gvijWpvyeJzif4T+fn/ZWDYoMNETEOEmAzmKw8eqek5R5M3MmLBskL+vrj5lujRyTWwo0dMMcTm0
odpVkDn7I2FhCa1cn8cS2LkHTBd/jA/VLanbMi6vSRk3/Fugp9XrMy0aFpk4o2b4C+ieJrvOGBdf
BgjTLBjz1HbcQC7WoE93KmXBk3R8zOTqIcqLr4y5Yy0RhRtGpAV8OgOuSEVV4UZIBZLjEsRVCshi
Gmt+1mwmxQHx350NTYenE2gBgp6T+DfAigQHMxd0tcjc5n6Bs1llgSN5KezZowBEDEohyMhhM7g/
1RpwHb4JPaLWUD2ximQYeEiTY0xi3SUhOaXV7Mgb6KR8ec+SGZIEpQukbQ26mWbJKqVLFDztDbSQ
x2BmCdAmFzrKg3I/k/7/6KF0xxOrAm5zWCur1IGdV90S9DFe+jrnzPwpURnPmE1HXP0+dUbPWq3M
AZ/hQsCh53W4WYqPWc5wBJYN6mwORWVJmwozJ+p2Y5yQ7QlE1v1zc/OuxkFtqHBSRj6cYaP6ppgq
6KaT2/7zcIoTm9TDhNZyiY4CXiRMdivixL85+dUw3TazqCUH2hcYbkBAUaBzDM2vtR3dEAbBQrb3
nZAxytfqghWyy+0E3fcYxobkZYDo1DRYaX/Qgsjct0NWZG9QZGev7ASl0ZRlCDvJqPhS1Fp1m3lc
EzuiNCAxA7nuqWC1gzI8/TWUs7LJSQGnVS1sppOzzH48ftwf03bpxWqlyAesDOjQKJwSDQY6t/2o
uURWfvoH8kLglGbdJDZvvitTZEesTGlTCqcgKTM1QENwi8g9iPZkLxKPgRY6++NizRuFEGLTS1B2
SJHRar/memguzEsuy8UpjEhwxa2mCKPJzuTckA6Bn1qjC1KlC4uJigEVr/ft1cSJwdyg8QNw1HYa
eO/QBSy3bpmxrpesOaPQQhA1JR074mvC4EkFqphFlnQkw8Rrrf9qJEYxhamawEQA0ruxMMHVbu0v
/Pab5+plrxGqlYmRW7gFEpUwcQkPETKYZoBqfcRdZLMw87vytrKSJzk3+Yd9w4xFelUMX9kNQx4s
MT3sgh3enwTjsZF5P+GMvzs2XrvzV2ZUca7DvocvDHltzo0z1W4rMfF781K0mkQKFcRwaQIuwDqN
1mCnh9hB0bDWWNo9pJegZg4Nq4lVwLIdlV7ZpOAB8o49xLlgU3rsHUIonFtQ9IPdC+9CkszvCoar
MPBIpDCiqxXUQCwwqIzPbX87jLM5hHjDkWyYau97B8vxKbQQi2LocwXLZkgPAuJmisEos2AZoK4T
daeCOIAcFIpwEyB7WDcRY7pYDk7Bg6Fw/x5FCiIH8YcS5TfMCwvD7+hWJg58841avPqdeBRAmxGA
OnF0sxvRrCy24BdjSBJ1F1cXfZDHAKsijY81WM1RHtq/g/vAEK5u/cpuvdqwYhoEgpQCF5bsQ6o4
IUvUmrHwEpnS1e+3Mt8YOfHicOTdNO0dqIk97Tvvdn3IagzkG1Y2simXNKhAIRoLONDczA5f4mMC
IjiXEH3wh/TrCG02BqAyrlt0UejQcckAtUA0IEbyC/jFHrNJv9MMGK8yd5HbQ9dqj/sDZdwkJQoR
hKltsobclyXsUv2+qmO3FJ2IZ9GlsfyOQoOGL8oqEmAnGO02eCgmu5UYgaptE6qmqihNlnF0v10y
TYMM/EhqvHruWW0Hsx1uWpbcynaww7gaoeZrmYYs1IlfJOfC19z6Yjjcjw68VJWXXFiBU6Y1atbA
p8NX4CYnh9JP3hmwjhoOKW3sPPBbv6cZYjU2ClB1rqrLesYEitFh7g8zFAnE53132/bw6/RRiDoP
UTJLM6BB5i9zcifPl1R+ThaUo5677Ou+LYY/0LUzpYxmsZTUztSKO3U32uw076v0u04ZXTAzGIFR
NimmTHpMYpP0xCCE8yBdxk+lP0BPjcWwxfIIuoBGTSKjKkMMyjhM4MppPc4SbiSPt3Ob9N7tz+B2
UddqeBTSCqqmzFoMa6RcB80Xrm7zj+MrH0rikNr+7vO+RdaaUbCLh1km9eQWhom1yp6H5F5qRsHH
fSvbOdvVuCiogCIk1AsSuCF/7PzxB2kglqGwHV46sz3ztuBNkA9rb2M03s1ef0oZu0B8rZ75/WH9
ax/Q1TWNCo2ZDnExe1Q+DxBpCefWAWWbmSq8mWixF4eqFwehNVcgi16UxxDteiaHa0jAFx8LRTTH
sbIWoU/NKtKP0jA4Yj6bkB2+44rEUqVPQVR/5ILIKqLBRE702AtgRJGGcz9fjEh11Do150ryVU73
wjq4TavBQiLaVtPIzMGP2EkJIqy5k/I1/ntg1spoRxqYmPTQyhXUHDW5q4vDRU57VwOLb5ZByyax
IAfj8EJ8qwydlSSto8bTxyirFbtsCq+Ky1Om9X5iSE6Rdeesw8kqzTZanc0gKU0+uBf02tNQ+JOn
spkGyxFPZqRNjGAyi8yAvmTyz9zW7jRdNEE3y+K+nMZL2qKWA+z1plZz4EB8WBbtqKEhaQgrRwCf
qVp+brk5NBUptds492tJ/TwsIFHvIkzelzhKXRAfmwJmINeGH4O4oHMcoGsWbWFBAgQUm/1RBDel
2LQ3FRd5Sg0WMC2ya0O+nQPFrAN4TIdoVlssnxodXEyG2DlqNnYWOr+8oekmt2/nwQxkNEb0c+Tq
mZJbkDKyg0qzOjEHoeePjNe8JClrMwVDDyqFLB4rPhnyi1znZyEdM1OpB8nMi+EmSjN8RNybaOIM
bV4HpWrenzm993QQ7+VR5CEQcNa58YGXy2OjdnZULo0l1BVKDhK1NJO29w1t8oeui81wUG1ZT4+8
+JLO3CmTIaSg9LfarN70LRdaYaV8gCizHc7JweCeJln4hLoTU0aMS/m2YO3SDpUETXm7qMGHMO5t
RS4fRHCEyFNlzpADMtWpf1yU8ANeOybY2lC0hupekf8aDPgWWQ7xYtUcMRROwwBOtWCyo7z3xDi0
Z16w5LG1VFBnqb1ymrLOGePspFa5m6jZS6xzlpQKns51Vl/M50BfniRhPsnBvT4h3WxoDhdFL0od
fpqEUTenUTomSmQNjXZbpNNxVjorzrp/Jrk7a8sXNdc9dEgcVTkzjRb8Y1r2WMETOT67V5rWKePe
FxT1UCefBS09JXViNkbspUXpdg1v9XWNDcD9k0nZgeOyS5rJzrDoj0JWOplmOHImutpULqYiLo91
Hl7qenENKbfmHskzTvahlmf2U+HmUmBWAXjJ1C+yLDnxjBoHkbe0Bg+CLrbKLL/jl8IcK82XlMIN
DaRvs+gktaKpLc+NiHXKDGhTYsfjM5cyNuMOojwhKlLm4rDkhd1HKBLXWU1N++AtvZ4mqztzvrRD
xilA1aG+CENszp1TSYz76vbd/z/gBGvL20vemPZt1JLo+5Q9DelzNPr7R8P+BUV6jbWsxpAJghRn
pAK2Fo9Trzuq7uvdpdA+zXpv9jyrBIp5ElE3vFDjwW3V4SBooYMsWwL48zO3403tpkBjfXoJ/fos
2vwps0rwu+E4NFkc/q9hmr2ziLr28XPUjWP0esjrx/EpcatTgLgRUtU3wYHkrSFH9aDYMwq4oe9r
pzgUUV6xP+3MmwZ1MewKXcxkHfPeTvIjYN02CsXStWdl6D8vo+F1geLlCvdZX34ImX6fNzWyCOMR
Umf3+19CJnxnNuiSymbgarkhZTiTftvwN7WsYPd8znrNLOv3cBLjpfyfN4s0K6cAuv2BJ1dU4XaA
zlNklVbz1bhU6Fn6P9Kuozlundn+IlaRIAmSW4bhBGmUZcsbliNzzvz170C+16Jh3sH35I29UBV7
GmgcNDqcZlWJlzUTrTHPz2kUWkLpANX6o3HDmomGU9LZaD28nb+OLuYNX2fKTiBTtJycB9mlMi0K
hgms8SZCzBiZsrN1b17pn7ITm2seojer7uwh9i9LvgwUxOI8SdxsyyCzau9EWRw58mkoHOF2GSsI
P2lPWTJcHMxZ7XaMhGY5SaCfSSIb/gXcDR/FaA/qC3wFO/1gfLus3WWoJRb3DK37qFkKCaL78SlQ
kN56sgpBMEIkgkMmyTIKCXcFkDB/0KbjpJ/IJNBCZBwc8iBZp6YTK2UPYgJHAK5mfp8HRyn6WFai
ena2IpfONQcwI2JFP5/SBJY/Pip172ig0AtEpJWXl03lSTkLHf5eWkEnWZ4c2lleU1pOa1XuZQN4
zSf+tz4q35wagZZvMFmQLTksrmTX1+A/wWBbMLTuL0sSKUR+v3F7Cl5fjfW9mGV2Hy2xDdbKXRL0
3mUx7Dxe0ocDCrCJ9xpIWfHyW85J/2wsHy9/X7hg7AesbvZoCQLNkqBH58KX2i0nVoGAl8i7SERX
qK7yFQKdSlutZ4GoMnLM15DAULoGGijIDqUBsv2ukodft4jKD8wrKysHxRC7RULfkj9XkeCYbvOO
rARwUKDNUteSAHszgnTb1ne1D+afnXaw7pVzdywHu/CKa4x21PzphexF9MuXT67KEwIqYVnWBnsr
L8tzH/7otVukMOzBSgQWKLgfUd/xu4XIAwga6h7rmKBulQ2SVDCUM/ug+oGNJkFMUvX+Ltyhvtrs
yiYtuWuGigDGq/nUDJE9VLe1IhoMJThZfLHAMo9NPDCkaCILB9c4g2RW1Jx/GckxUPz3pVvYaNaK
NRxayn3XXBUyyr+vA2Iv4l1iQHABKPj6gKmJqBSzHqvppvdk+EzKid7q12zIVQ4nVRS4/o8k3b8+
mvpa8bzao1bK0MoxQjXmwcjXmQsq/eRD4yWtzUjmJNUuJJE3LNKRuxjLEvx2OjvR/46gKX3j3IFn
C4/nXXD/rurpt/P9ev5XKuYmCTWjhIp63x2Ssd/FU+kmxrtIAd7E/JEKR9uDFUoQE4w9ihETe1Ex
FDarBed468ICGTbook1GQ6hxKS509faTpoOeJot9SvWDFDR2XYpAdwuV1lI4i9cnKe71AFJ0+rWd
QzCSnaP+ZqweLl9bW4d3LYa7FqXANDSL0eL12mOY3Dbxj8vf3zq46+9zt+JAtSEnBAWIo+KDAscu
kFnPyVVWXeXV5F6WJdoY9veVmZnhrOsFIylqdK9cPk7yfhLNINgWoVLVNClodngInzQUf/U5OEK6
6L4tn4rwehI1uGyG4MEM/q8MHrTNZqkssoBNJbka3MVlfEHa489y5HFfCryv7f1/E8YZc1QYNYhb
IMxQv4WIg7amqJ6RYQmPp2t1OENWJ6SEE4ORw0zJLu1ACULB4FeZ0V06pZ8rTbq3rOWrKgVnIK9X
NJrTy7lvWuG+U6s7YwHLFKKq0oA3HOoivcsms4m+61/H2T/BbBYZYToU4+6j23hfgxiPulmGwhaM
wNtbbvzlssDtY/223tx5GMuQZnSGvJZotoVpysazkaPQUxR1ERgqH8dKuyzH8AaQsUR17cpl7tdF
/KGfagHxxbYYA3xTpmpaqsG5NFIbZEYOria3Cnscu9LRynyftSKCoc22H5Cv/yuHz7XNcpcEVc1c
0IcBU9PYQ1+Vbevc7SdncRAnB51CNjmWuwjqVrf3600wdz6qJAJ8jcAvKb8x+nNBiVPrh0hTRFfy
5kpi4rUimygLM3jGvyLQ2oKaAC/mBuRIFhn32Qfz2wByg/kw7+d7eq9+u2yLIpFM9xVedkVnzYsK
kcvgl1Vhl+ZRL57+Tgbn2ocyAZ0au8ZCQ7HT+pAXH+P3NE4RxVBNYlBZ0/gk6TwUVYJJzcB95Xbo
bmXrSZhX3oTJlQgOxJTplb9JwXGaiEf6pbG1RhK1KW/a2koIh0VNPA69VmsQog1eOiVO1SAhA+pr
ScgSvX3JrGRxONSq4TIaPdYMJeiWXY/EaUM7XOSPdRC5cjZeqzG5j6sZVPblbp4QF16kXAAeIn2Z
fa7srzcCdLxl+A3zgnm14+cJw75C6z5pvl+2QdHmcXY+t2aXjyXkdNTT81s1+PF33+dsvEpQG1sF
+L6kIC7XPyMaeFnA5hUKC1NMQ9UIuA9/XyiTlNaoSADztuu/p3Log2DgU6xl+1hOkHVdbKUWIq68
dW2/yeTbRasZ6eHBAouS0WDY22NTVXZFOrsBC2hcODGGVeblwYweL2u6uVUrqRzc9mY3jW0P3j9T
NpzYWu70pHi5LGLTI12J4I6yNlr1og0QMaWtEyyVPSLzNj2P2n0zCZyrV3r/P3yflSz+RGPUZgaC
CZyyWPLAAelZMyoiFbIfgwEsSoUHh/Ukd/WeRioeX1PiVwracqKvXVsf+sG0lxkE65bs4jMvQaPN
dqjLmS1LgRc3nzHIxSMTuR1C0+lN86WfkadOnL7THRV9HKOdjHgDhc2N1bWW3VuSMxntNU0+RwU4
EObvQ5O+ZOHkhVXg4Ilx1XYmdbK+9YuugNM1OUY0obpSekSV5V0+o/6DTI+5lLq6kbV23jXPY5uc
azK4oAd5DDvFsULLt4z3tCASYDumNZgKWAA5nDCHpQoWFbioBznukOZKU2dBbddm9I6omk4JRbRb
5WucS3lAarkEwGeH7oCqF0TTFKexxSSd28gLT8kyKXJv1OQOs7VU3aDE0CYrbYVxn58IAl2WQz6a
u/RGxHG7ibFv0vh0U9lRGYMVIa1KBzvMntk4JyM+SoFoiJNIEHdyo1ZTpRGPZbB3XZvTEdyqttw+
TFTUYb7tsa804s8v2A7kdNTxYmVjqyW7uZkw/Zz5Scmp+h9mDmyWv5OVQO4Qz6Bd0nQG78OiT8jS
5cTRG4zsi2c0Tje7Kuh2zRx4/RQ8LOrLIss3LUihp0F6soxxN+vNvifm82UQe61B/QNZ4OsYsq4r
isZPG+2lvJ9pDGQxUP0xzmNlY+bYKdGWXZyBJj1ajkFsXM9oO+iS/Avaac7qbOwkubGT2DoWs+TU
ZLotE7TKF+qDVkufcrJgDg85LP34KRrz1q6s5TrU6lOjx45sRgfaJ3j2prs+mME5odGzlC5fMjUQ
eYxsA/9QzSCqbuJMm1j432870lGtiCiqVE11eMja+lgPoatnyV3Xa9cagn59PzmZ2oL3ItvVYCAr
Zs2uW+kjbo59PFXXXVSgqCk9VkXnDUnndiiUMNLhyzKneyIlh9xqbkZYT7nIXmAGdtyDjlwCoxK4
C1zJTG6q3sKkWO1QjAteq7E/dOjwkrqrnBTXVqD6kqF9LjFmZ4zJLu6lfRngOC0d5nmpxa4fB7jS
6FRo6upQJ9JV3Uy7NhqE3F1bJw7hQplQWVaMPzgHjTjuWpolP/tikWzdt9e5j1fyj9lt7M7HZYBH
rSK4PTe7m1ZS+eZOOg1KN5WvUuszakn8xa8PBFl7yRWGRre8gbUsDlPmuBq7qIes1kN9yVXhlr51
1g6DUx/qHYpVHkRMh69TZnnbUzEnjSpgI9J1/hqYJjVqKgkSGVN+8hJhzLOEEHC26/3yyfJapzuA
h92l7rzLb4dP6S7zFS91+xPt0CguIvPbclXWv4aDutQYl2WK0XKlqORzXgao0Q69TDWcRcp8Qxal
sNg9yitPVpjCDG7lj8tmx9gNgCkDgauQZl63aPuSUMFdKxLDuctTl+d60sGzTIzU7jHtYOquolRQ
a7x9za6UYT71ShmaS32MiVV4FO70G7ZrGgYPIFZQnDtH3otKk7Z2iiAGAtJtolmGxd0RrRLlJVKz
eEqHI8qTer8JZjQmKKcFxGnTQEUjP7bOPtFZGbpmmabCz5XqiqBImxDykhygrO0XvXemqXeMd73f
V4I4E8wnagHm8fQYNLIvNOvW0nRvLBb/8n22vV0rOdwCpv08qwMjom096WZBgGc5zS+ZXbKD/vSO
kdnWevUY7qxsIwhLI20MjAAbMUxBPjW14ArbfK+tlGEnYPV9vW2rCqiPBK1uPGfz+KGPOoeo5oHE
zZNUjz9UoxKEWTcPlW5SRdM0qoEU/3eRipI3klXASRnL4CMhkh2XsmZH0vKXcrhjVal1rGJuOy7n
eT+FpzoZ7Fr+ctkYRLpwDgCmtTa61kHGYpifYpqejLA6GKBHuixm+wz9u2QWX0lBiyxdCgzTdlvJ
S8y7UQ/sBAzchagyZOsWw6tC1mUNkWbC0/KndRkMpAUSmeqLXn8t38U1uxbA4XYc5hhsNMLcio+M
/4CCFIbRqFTe5I0Yjqw8iRuPN7dopRNnbhjNFy0Z4/rOSGtb9NOAjJuWCC4KIlo5ztiGQY/UkhFw
t+g5nQj9oszhXq26Q5cMV8kS7eDbfp709G6Zu6Os9NfmmH2dssyJtOlGouD9RFpukehTMspuXaE0
jBqnJka1bx6lV7Cqs9613/7/VrW+szkgy0cSzlLP2qQt/T7Wg+dZV+1sqY4qqpqdy7K21kdFREhm
NP+WzGfemxYkS3KM4LSsnqxkH1qPl7//mjHlPYK1AA79J2Oq02hEeF9F/WDFCgjB8+vGd5ITXo1u
socn4qBQ3p3RHhK7k4ggf+utR6jyNg+SA9J6aOV8HFIVt8LssaD/dDI8zTbBXaKdxr0oT71Fs/Sb
PO4kFdXSBqaG2vICHeiLm3qhZ1Z2CtL3DoOIF6/foXHWRvXsrS6qJ9w4Ub+J5k6UhLhG2kQ5Rl+2
u6DJ3KV3O6R9L2/ohsH8JoQ7UFTvujaPoR+mWdEIZX2iE8sMgjOY3wRw0C0b0RKWIwSwUdvUYePL
G5Qdo8PQ607FnjWyyfvMWV6SAxo98GYQMSJsNVaufwHPV1WPjQEXBb+AlWHpsY1YTm43pyJy6MPg
hU7qBvfpBzq7l1d26130m1zuraIXlrKgW0HFm8v0ibfsUYKK2ub/hfVBYCo8Z5WVN6CDZpNYZ8m0
hyl8zvrwVhs6gUoiMRyShUEQSr0BMTSC44LoEdqV0CJwed1EQpjFrlylPlzUemYnjii+Gj+qoCPK
7y+L2Ljnf9sZ9hNWIugSVHMtA0T6MvLRZHSQMuAWGu47Wd5fFrXlxv4miwOQvhzrqhoha9hpR9A+
eKk/3U+Otut8ei98HwtOG09WVc2JlrcyWzyfHjUUlFXo3QSfABDqfzhZzIIvnG2etypr2xn99pDG
mkUJ3sLBIbz6OYxHVEouwCl+nEKYdWg9YzgVWXsT81/bjtqXd2rralvvFB/H0OrQarUZO4Ueda8H
+Xl0q7pI/yP4Wzqm+5NQ0tyBNdZBuUIk8D0FChocWvTqbGESPFvLxZatH0MsKsoTWSLPUzUPJFBQ
V/vz6sS8y+OwX/wME/8yLziLLs7XuMgF2zA4rDCTNCwLhhXhZ+KzxuXR63Yon3tufTBdeO1Hxo3U
PA+zPV6x6U1C7piNdNVv28nhSAWuYqVkk6OzQ+BrTnzUz/lhPMhCH4Hdw5c05dDEMKaoD1XYzYjC
6BH9BWBI71Bebhm7pP5+2UgFyGVwaBKMZZmVE2SBI9GWJ1elyp6AURN0TJcFCVDY4JyPsFGlSVew
enFK7BpEgaOZ2lY/CA6dSB/O/ZgzvTOalG3S4NdoQrJ6t1CuolmQVxYdLs4JmYpoGUFwiqM9/DDl
22D68lerxRejVCZ6AVH4gkno9L7qvk+Wt5RPl0WI3Bi+piEuoiAoGTyxQKRkV6iJjv3llAWOejd4
qicdls5dRIwxm3aAR6pCLFbMw4c/9cFoc1RToLcSpBBGON8OmuRPaSdwE7e1W8lhF9vqSi5bLRw1
s4Szi3zE1bJrDqDedM3RxpNt9tQj6zMIPFR8C1Z18wpbyeVgypoMU6tUyK09Nu2COuFRvmVV+vFO
hPBb1d7sUf5rLTlEQowpm+QJa1lZdnVA477bfChOLKSF5t2dbBdCllhm139A00oi293VqkZqVuWd
CYnJYbhi0zMVf7zS9iLurK1y/d8042CpoEky0finnANq+p4QHHeQegjtn0QB1qE8VfDuCydzRDVL
m2cb2TiEuFAyjQrc33UMyazJmZUAfruvCTpPU9Gbd/vifJPAZ0xBYN1LtMfJ64/UD09sBurgzB//
wpVfCeP8AIqJHnjfxxAWX4fz4HTKx0KKBWYvWDO+Ly/GozafVawZ6mL14CSlAgIt4ZJxxyov8zlI
dGihP5h+ui+vU6d1q2fc+P8Dw9D2S2u1ZtzBqnQ1CnuMf3t94S1XvZ/6ql8+NphLK/JrRCvHnahO
muVxNiAqySK3p/l+lJdHASaxxfnz1P6yaL7VbugLas0E9sZiHPBcMJxZP4P9EAWoZG8IybK3If5N
HHfVV+lo1kUHlQzkXEa9PGJOldOooreJSAx31UdqrKSEQqsxe5hn30ScWMG45L9cOw4NiAx2s8GA
4TH+kPq47DPg6km+YTfkvI++F6KIFPvZ/71Zf3TfofBGrTFERHUXlHpZ47Ou9k4W7qz2tu5OU0AF
ftlW3Sug9t/d+qMLT27MhjQLlrFx0zNB/C32Aje7kbyv6rFAfFfHdJFxL/KmL28eplP+DrIK+NRL
RcKyIkpKgu/xskutl8tbJ1pIDjJMjYZqwnCcxB8r1P1p6tOg+Y3uFsOTArKDy9KE68hhxhAHUkRC
iBud4hAca9+8ZXncUXf6V8Kted+fyH2APRUcb9FSsr+v7uS46zS1YtA41TfLmLoDhtxkpBYdhMtA
9UeL3hAj6qAwd3E+YnrpjxaN3uETi1nSXXrb+ZkwNS3Si4ORVDejsWVBlbABq8zycdZRMCJ8xYrU
4lCka7JQAUMPHkAUpFG3hiQioBVcXX/05DXh/A8cjncDxr7mCKJo39KrCYNyC7/eC8zwMtb/0Y+3
5PrYWD3MkBV541bZITyEtkbsk+qxYcZggRFIFJwzPkVg9NUCWgCsoLSXbobHYkdHWz9r3/rd7LL2
sgDVCwuGFlhuICpnFpjI69KvTB9uTQr2cZh+YnyVYsvWwlsr+irQb/Pd/waQrxmElRAdE2eIXGJF
s0N9Zq6A4mf3yPRjPrRAEgO9C9D/6u+vJNFkmnTCQnvRAYEND6G9a/rYupKPoWVPonqCraKzNfDz
/RsBTZUoGqHXfDQRz1AwZQL8URgXcMg/Gn60j46Mc99eROzIok3jfPspQIXkwix0ahMvodFdgbRP
WIm62wQHm296zIo2GcoWYgbrYOX7The4pKLvc8CBM1a3YQvbs6L7nj7lveD7m5GMldlxjkcv9XUc
RDAGhXh6exzGZ4xRKUwRo4ZgN/iOxlaqlsJqIabbmX73iEGvbnClPcaHxQFHD6w8czTRXSlYOj4G
0GZy2tc5tiZYDCcy5ictGD5fPkubMbS31eOJfTEfuom1BiLqBhRgy025hA5FTTNB8rp/vixLsFM8
u+9sLCWCGljCePFo9SQXT5aJAZeNwMMQ7RRb1RU6LIQEYN2CmJ7uqmKft/vQuLusyX+8u385g3zN
p0QlramZt8ucweXrhJmkGADj0gOYQf6pV47O8Qs4p9z3lP2t8Yhn9rUwba7qDOjHbq7wxAY2kof0
wCahqqIolOhSJpxzoWSLoc0s7tm5zRXKGhA7yR2U0/rlLrsWFQNtJ5lX1shhhWktbV8nkFZ71GfA
Pp3oodm3LkHWZv4golgUnS8OOiK0/1Uziy/QIHDySr/WY0t0V23HuX5ZCk/6i7KHRjWYpRg3KJjY
NyfQxST7xg88V2CT2/4F6PA0S1M0ys9eapI5L2t2K44OSjTdzE1cPbTju9Qnt8sdK6LXHXqSDmYD
9juBc7N95t5kcxuno9UXA5yZbBRy9OcB0zIWTJ27rOGmEKykBZJFYhl8pV2vgQmljxEyTJpDoXq9
9nURhUM3RYBpDXVbikxRPshhB1WLVNKwW4V1E6auWtxaIo6L7YjrSga3VvAnYqOeIngvV+wEEw+E
LmhAdQzfODIGLnSeCOccMUv+w2NayeQs3Yr0LmrwzsPcVWcE8aOhoe7gqpb8qLGj6gNp/Xds1S95
Ol/QFRcdOg0z6Bhk1J5n2W9j3ZGoqKtn8/ZaieFidv2YoZu5w3Z1INxb5ugQddLnRidX8dQd6l5U
LivYOp1/jefNbBqThGXUbUbi1drFgxHa7YhmH9vw2WCJ8YuMMyeqPt4EqpWe7DGzutIiZVQjg0UB
wHNAltu+E/hQl80e1XG/fz8gSR8FLbZrWE6K8tkMT8k733crJdiPWCmR9p2FUZlwNf4dnFY6w0lz
ywPdj3tp93cGyHyRlTANpZ1KXUCjnvit9K1S/bZ++DsRPFbM6aAZzHEOjVMcfq/UuzF8uSxCtO8c
VLTtSKPexL6D6TKMnlE6IYDU7WjMalM4YJjjWivQ9c42ZfSmx9YpHthodem8nDuPuRTlbb5rT0ki
uK0EFsczKxRmkxlkhGaqrp0H0rglOvBVLRE4aoIF5N/cfZckIEiFmN48R9ajqhwub9C2x/K2fvzL
Wg7+BfPWi+8lO0IaC7Q4LIrgTNfjSRi2ECnEIYEcFqmsjNgv1ocBBHIswx4wimp0KVykcCddvSt8
vNKQ/aLVSaq6qjXbCEvYSHe1cRVVP5K6EJihyBo4aFhCCyM9CbNCpA/QClSrTxSEMZf3SnBZ8Hyf
edEozTADvFEz75Tl56VI7Ep9zMFQm368LEqkDwcN6aiBNbbHmkXNsSgkp438xRRO42Nn878vdZ2f
nLNU7ZQOFVatc19vIyf0cBshnOrHKAVFuQwKkFAQujdb20Ae8LKKIkPkgGNpCc4Wu3oVE6M+69CO
xkzw5mbodkE//smtpXSqmgAbNtEvNHTi8XEa0DjegxDsyogEj9P/uNsNU5aRedbAKcPZeWjSFM/h
X9eTHXvmS3wM/fEji93O+/ZLJ+JC3baTN5ncLRVFJalrDTITtXQXXdubqeyo3Tt4/UCO9CaGM0cl
oi21Jojp6byThhDU4COakHVBscf2AXsTw91WuVHrfZbiEZDL12r2qAanWf/CKMYtFNFetr7tB/hK
Jc788i7UyGzB/AimKebH8hoDg8xv1v0i2yr4mXeWz4paTUxCAg/AsDdATe0JfgLZNM9f6vJla225
1JFG8RPY1amCKCRGYa18sPx6l30XNV4LLIWvUptVUpXWDGENVJV1WwL/kJK9J3Lytqh8odoQ9XEC
knTAVnCIkoeF2qmIIERgI3x12qLP4CBqIEKXzxgebqsxdYbkmxR9Qtey4FbZvpx1hagYXmCqhJ8e
k9RoLwyTf5wbVgKKqG2KvkxWP975yXdFwFCziYkreezvq6syLZIwKzK0ddfRd13yNJE7uGkEq++z
v6++P2tAz3KBPnF/X5d4vh2lQRCvEIngEKkKaVDTESqklY9Ualbv+k6wStsxpZUaHBzVQWVNZhYQ
l01CTVnX/Yt+PaASZ96XH8j95WMqUogDpSJviIr6aeKGOa77tHQH1DZp8/Keo7PSicMj9FASfaqx
bnTxDaOwZ+U+EnWai+xZYxmY1f5bi2VpBXvUsIUrP4VH6nYo6AQfIlLsykv84fLSsb3+4/5904ln
10ubrI8MEzopdF5sdYxvW9o8hlVzWxHJuyxLcHQ0BrYr1YYZbEx5B1kL9Yb0x4R5IH8ngHOcUT3f
aV0DAb3+wWp3VDSSSLg53OEfJHOOKVutxl12mgO7/gK2uNvGk/zBT91ZFBMQ7Q4HBn0blmShkFc2
uwRNeePXwTiBqkiwbq9R+UtWwCFCJ7V9WLCFQ03AAaQkO8MmPiOwx3BuXO1nUDx9Ks6Dbx1mH4V0
YK0M3fLL5c3bruBbmSIHGUYZBUSp/0Fyxp2fPCh7E1QT8S2yw44Z2qLlFYrkgCPPIr0O2Imejxkr
G9S8aEcPxlPo91/bQ3a0XNGUu01/fqUkhyFWnWHmjwoldfm71t3TMEU/tkPyz4X50AZ3DYYCXF5W
gQnxxEKmJge9yVbVSK9CGl73LSa2RDsSiSjVBCCsc3E6C/RmNQKrxM2VT3Ke21p6FSmijiqREPI7
hFixFPTNAqQvzHul/26pj4H6rjj32xbpHIrElTblJvLcbqW2u3bQMXhkuknk1v27jeGwREORoLwo
7Gx3X5pMsS08i+nz8A62LPTA/vKPdA5CGkkPzI75K1pbOlI0nYMxENUXs1W/AB86Bx8LWcapsvCI
Y9XTP9vPmlO/Y80P1kE9XF637UfcSiMOJzqNtuqcY386tzhYezZqUz0FYOTudARJGDhRMVQI7i6d
QwqtoJ00DjhGU3DdJ2dN3wu0EgCDzgFDQ3Vtac1/1pC5TJlp506wMw/WU+epTok4XVTbhjveiZuN
BML5Lj6txRjbsmBGAqejRVnHuGNxQVFa5DVlesFQ+OxOoZeBYi6Qg66K3eJigs1+wf8F2qct9LZW
GJaS+/jXHrz+UD9IRwTb99r97F9ebAGK8B19XVP3+VSxEz6fpcqN1diuREV9AtylHIpgUJJRlSkM
JpSv8/RsINSlN095I+qsEunCwYieF1TuWFjfCP1OMjDjr7DTSDQcQySFQ5GUtCPGbEOKHvpN85C3
B0vE9StaMA5EjCEiCZ2xKX15u0w/lrh0S5TcpHn9d24838aXaHFZY9oG3NBesTvDcHpMWUpFFOoC
wODb9/KuAOlcivNsoJwzfyHDt7+zYQ4vMoyIHqkELZQAQ7AOpfk0iN6JDNMunFY++DGr6C2eLYu4
SVI5fXSnqWcrezB7b4GNhePzXyn0R/SDLlWRsYsqp7t6+RgMfibK/Ar2hI99dIplymUHKx7odds/
1paw/m/7JtSoQQyQ2lF+jIfcS9HcocnArUiBaX+mX+T6uc8/EG3Za2nl6lV4oFZsN13gWXq6m9Hu
/y7zfvsJvItkFUpQs1j+3O7MsHd0HaSCImdveyXfhHDo1hjhAJIH6NnHTl8+ZeXn9xjD2/eZ/NVT
sQ1Jlo89vj+pV2HUO5g73IazYKX+I0jxJoVDtQFJlrAwmRZH+Rgc1b2OWOKLcid/JG50JJZ7WSnR
onEI12fRVAwsVBXOd5Lq92Nr/50AzjMKJxJV42vsaCaulZWYIKII1mzbU3hbMs4P0pF8r3R2EUzo
IlNRJhmjKCk5iqLZ2wWZ+pscHt66RgkblgNLDtJHFUxkk4FWg/Bq8Bqb2MW1cZufrIOoAUVkEXzK
MjSlyFKZ3bF4L+axouna8mqXlUKFD++K977pyCcu1aDSiVRC2NAQb0wxtjRPrsCStvsrq3jVeXWW
CIo0lomlf8sSTLaDo5N3JXpXinBoUFWUdnMJyDF1kMblIMSLR6fte4Ei23whKzkcKpDWDNQ+xJ3K
qp+mQ1F7B+lcfQgOtaseGSlKeFN8ar/IuS09/t0ackgxJZidZbI1jMLT1J4sQxAvFUADn7dUJGWO
LebFtRmmrIT9rdYHgjT5diPXavU4dBgmqVEGdnRZ5xMjC8EAWBndkRjhelwKAU5sO4y/zi+ft2zq
grSJAmED9WLkkrtpL3SBthcNRVyg4wFtNk9bMJo0y3qKxmA1guv7scK8i8u7vq3ELwG8A6RryizT
DiQxSj7to0wD2WT5abIKQWXOJqZSRQeVmGGZqsptTG2MRNGZGM3vDsq+2+tgOWzeNciK0JUcDrtr
WQ4xWhhyhh26ftEOYSw2es/ZqEAfJDHfLi/edtkJ6utMsPQhO8PPzaozo9J7RtHCogLms/6lfKK3
FjLWsqtfs6bc7jp2VQBFLti2TbtYCebuWVqCDdhgbA9FRx+kmV7JpYCWTagbt2Vm15fWwjhhgu+o
7/uIJ6yLnlwn9Kej6U6gfrD86Vz5oq4I9tk/PPKVZtwOahprxiRI8s6AiaiP7BGzYvunaHyxrHvB
9m16/ytZ3A3cd2WhIXLErDI/a6A5G67qu8TFdLB9745X8w7MxnifxzujEuwf258LWvKXcG5mVR+y
euQpiI5l+aXVareQQccp7mhkQclLorigZaVUapg0UJJN7GShD1TTlphijCCSeLjFdrj5bUn5m7hP
FzKGOtu+I0sfdDcJCq2L0+DIOzZyTTxrbRPAVgK5i1mP9Zw0rEx+tDyZPIT0kGuCZKLoKLwqvXIv
8GJbzMWEDA2sOPM9asgPqO12EGI+pKU9eQbADG2iQjgT6cb+vpKbpmXQqYzdYg4+BNSyR/q1eF85
8moBOSgZminKSkY/UsX6Y1KChd+qn/VmEtyW24QuKzkcnuRRlneLBDkMK8HS0LnSV82pUe0jv3Rf
lHMLByeA41tfMa4GmtsiIi8BZvL3dRaqYE9ngJZkV6F5kzYfBHAigK7XYo/VdnXmVBcF4zx5DTHe
MQYDcivfBFcgJTljKrxbf1EP2vW70vWoWddB26xg9jJ3wGv0D+e6SpCxmz8kxVmtBPVL20UqKwHk
dzMc4nG00NLLQqez19yC/8ypTvU1HR3NxbAcj9jSy/CEdNlJ/iKqz9oGlJVw7nwboyxJcS4TN7iW
Zzs7MATDmOed9lA8G8dyZyTinBlT6A/IXMlklrTayLZLMBjop8zRMxC5Da4WsMEzqrdwJzLLzUO+
EsYd8lyS8wV7yzL7oT3Wt2Ough9KlCMTSeFO+VinkqEXWMYixuEb3bw6LELSn9dr69LCcWecFjLG
EKSQwsqZehCIg9nc73zMjRCgiUgdzktQYksaghaComqP5yWYANi8KIGQTcBY7QznHjRzCmoXZSEo
Jz+b6n2q+wLAENgZn7iM+l6SKoKt78BtCCz0c0c9xweKvETgiOZObSeV3tThs5dyKieg/GRrdsU6
1osH8FfXX1l5NMsCI4TmxjtR1e12tGEllMMOuiQLrWcI/dmfzMgG6CPr8gJj9q1o9JxQGgcW+aIH
ch4o5DW2oTn6ftobr7GNzMu+i2xwu1RipRsHE6mJWSwThbT4Wd0pbnyMn1JHR7cwQQdFKMyrC7Xj
kIKYFSwSWUNox8yl2DHfSr7BjF5XOryLMG+lHAcY0tDQPMVgMVcr1Z0lF7sqC7zL9r/5KFyJ4NBC
m8uIjQwlrnxk+c2fj0IiZhcSgAWf2CRBWdU9wz7zenDpsfeDW/LS2dqN5LMqD+kq3YnSgELb4LCj
K+uqR7UjcbMrRqRY+imqOSlYZkFP5cViktJNL/9tLf9Ib6YgepXTVyhBcfFt4k52dzT80q2eRDG9
bXd4JYtzOCaFIlWcYT3LH7M/OwEGRode7jT7+ab5ULv6j8KTXP1WVFci2EY+pZkhv0g1AnPRe19f
7rP4ehYm3jffZSvVOADRhrrHYCBAfvgjPC9ue88apEHYi1pjdCaA++9QAiV1QWhsO261Esshyaxk
gT7GryebVReAMwJx4Prwf6Rd2XLcuq79IlVJosZXSS31bLftxHFeVHEGzfOsr7+L9t1phdFunvJ+
7iqhAYIgCAJrpUAR4+1rXkLFNoi3ijKLkgIVta/5LrQ7L/paP4s/gHwlbQo3cpB582HSVm/aCwWZ
aDLMopKgBIQt+EnztFP08AYn/goq7iPGz1GgwdDZPgHwzMhp3OCc4exLqBYKfdIP8FUt3DfBj7TP
OEnCesV2oRqTilRiN1VBDdUUTz5Xn9+HZ3LAEwdegrSR2GRPE0dhx9uHPNWYENMVYgRiMyykMLkm
uSMaxys5+40tDQqgK84DenQnxbmtnyflezLwgMQ4+419EY3SGBRdAow3Rkch3GQmEN78Y67zrjCc
TIt9FgXlS1z2b+kv7utAtKdT7mX7NnCkfuZ3gfBCJNsfLqRmMaYxwnGZ2v0LhS/NvhY2EJ5GYFab
l+4LeCvBcDMcuKGEZ1EmlAASSx5rDV5hfIp3w4YSX2SXGQPbwqcET0tIZn8GLjdu8uxLfWlxY1JK
vZxVmvgbJ+OC1h6UCMmpOAKlGNUzHnkhL1z+hWKakEDL6f0s3pVPJfppTFux/O+ZU9oap3DN2WQs
jqmS+ymoEOGgovrk+98kiTN/xNtkTPQQQ00LwA6EQqOxjePJVvzWkrrMvZ1p8VJHlgErFKZkFFKI
GS41UqBsIzyIPxSUrnK0XPPwD9bzOkOXFVUBhwBrs6YTDLmh96Zp3wL8uD2oHkWe4+ZY6053lcPY
LgyVQlYBkf5WUZJQkMNLpk085MOuv+G6+PoRdpXGhFtQo5X5RMOtatVH1QKPKVq5Qrf6lNljZqEK
/5ZM4mEuv+i728vHEc3Cwyq+UI+ZANGB9CRFIcbEfYuMnqK6UwSese+3pf3LRfG3pixSLJppw14Z
IE65lMgQKpvCxMWO73TuBPjq4gUFcec/ymTuiWEWjMFQYEsPFwX5cnMKXfIwP4h34ZlOBQjH7hA8
35a5vvWuajK5XpiVhpFTNyXaq1x+Smq0r3CyD54IJhjHejFh60ErUfLq+E4NT/F/3QUsl2WGdn0T
LzXvd95oq79mtolbqOZqr4HDY4niKcTkcd0c6+McQqGkPabmS1TecScQ3uYh/yoigfBHE1H1MlSW
t7pR6tKPwJGNbY1C6muzoU3rYHt4Vn54YWj3v2jnSmxjcvgu3vNgpFYVNFTVRKVa08y3e93iIEtS
pcjjRoNw0I/HHdJSqdwrJY/BZ3VHGybIexS8GsrsFiP6MCmDaGCLxftE3BRD50i5ExdHMdvIzeNt
R1/vNFlIYzZXWVSm2Q1QKo0s+STvJQAky5vkkn2aMyv9LNnhNiOWyI3Qq4fnQi6zwxKzNo0wQHdd
2W7b0us7zvZaj1QLAcz+ytQ5rvUWAjq7PBKXIqihvdYmD41D4eHbnwCm39425rqDXFeO/r5wkLlv
oxmYSYjFTWcLbX7fpi2QzcuaE/N5cpidpopVRgh6lilQYZzjad6Rs/8ogqm/AHtOQFoMVXotsTMZ
8MrxiCHXgFPmXM1IF4tE98LCYqJUo1IL5GXHz56L+FwED1Vv90Nj316Y9YvtQg5zQMeZMnZKDGeg
PC26izHW1/JZvKdwnDTLGVtH5iSHnDVigZ2FsMsJcCdoUd0/DHGxIVGLjL/gaMYTw9Rb/NYH96AK
V+i7ysqBF1wruVVlJicV5exWFtRZCXOjr3xoYxQmpgtU4VkeyX9UhYkIviKRItMhowNij6Kle6n6
1YW8mWaeJkxY8M1CALgYPCFtQFh70OKX267G+z4TA8RGBtYgwYKE8rlLBGvyDee2hPX64dWZWQzn
IMdjJYCikZzcza7qUsxwHbntbItOjOoar5bNczEmFBSzVBpRD3Hg6AyrxxBU6f3n2yrxRDBhoATf
7hABC9KZwZJeZ8mLOb4IMe++xjlYTSYIKEMpoaIARVp9ssJwo+sPY/KUNYM16T/GhBPaODHnL/Tm
eNA6UnfwNIqk9I6m3B5iN/LGS4Z3nHDffohD6bdj/IXfHOt5pyb0TI2EcywcqulgpB/qd1jIYPKF
UCBE0HP4N20R9X9RCPFetOrtbEt2czfiwbf0dCBycG8BdPL379Tvn8MVLv7nUWG09SQPBKsneuWu
2I9b9QQqYKu0P9RltNCQiRCGqEhpIsAZJWObd78yPbeH4dFPL408uLf9fr1asZDFRIsSzOIDaaEU
BYzqd/FdYrcW2RMKB8wJ4dS7b9mPSRqS0RTTqqZHbe71Q2770z4bn/X2njIUEkzbE14j2noKZqqm
iMYDQ8Zt/88lG7o26+sAIptNcgZ7o+s7073+8H22o5d31Nz8+22D0i/+peRCIhNIIkIGX+oUnCGa
aIlKZVWJYSWBI07bpOZt8NWotRDGxBM9avQmrCGMvl+q36UjjcSzp6HxQbKjHxSXhtfPsZovXUW+
3Y8W+dJU+GXZmLCoGn6KostsHvTmFVBC/8mKb+06Cyl916rxiL4DpxZHyx9e2vgxMF5z3fV5FNjr
xdCFQkw4aSdixloBG+KOYYsb9QuwAj1MPT8DlMYF6SOQ5vAAF+4/lKov5DLRRBcbtQdkIAypbyP9
XjE+RfXzbSty3OONb3RhxUjqcrUCg7MTzF/l7GGWnwyJs1Cre3qhBf0LCxG5UHTNLEBEYp6N6myo
pd0oj5l8JOROwzxoofMAR1bTm4VEJoq0PWh8fAKJZkIAzSF5vcSbDOaJYKKGOQdzmdIbKQkQ6gcs
EUivbi/NG+bvjTjxxsy+MJwhBllotpCRHv2L/CBeejSeyZsUD/VoYdrk2MiRTfE6xO/ANjgnLq+W
sJ7ELQzJBA9iaFGs06WjSAPBgY5a1Nt+b3rGIXD1HW/d1rORqzwWpFUc8xQjCdAYD7Nof08d9NUd
Evv7aPvWeG5/NpzjZs37dVHWdY1oIIxlx8jlfAwAyIlqUIuzpu3ttKztTrZvr+OaqyyFMEe1Ah6x
pqBPsp3fAPmm8fqpc26LWH3DW8pg9tgA6rysDKCIsC13IAf2iFuChQi7edc41U7ZBo7yULjlict8
tPZuv5TM7DWkjhMxsrfqHeWHbezx4LvvdFy8Z5O1c2Upitlzoa4NWltAlELQjDiXlmSeY/O+DHgU
CDy3YA5oX9L+/2EyxH21IIekCOyOF3lXN9dSHWZzNXUxt2kNdcovo5vek63viPflBjitTnyg+SnH
R+hpwYaThTy2wwLAVb7SN5Ane7R6FrtTfJAf6dw6+tQvgmr7PARwjuezo+SCOqR110GiIB+HOrdk
MDtwlFo7XJZKMUdz0PR9I+QQ0Wxo4wHQXo5ghNmHzvgw25MzubQjF+0qXpBjLp8jnDrcLYsy53Nr
RmVe9xA+Spaa2hWCFgYHN5E33Rl35Ua8j3bG98CWt7zRu3UHRYnXIBKAOVnKr0wJzDH1cerE3d4n
z1XoNd0HHs91iYiGIhs6MVgU66DPcvQFIKJU0tOAEUL69DtcOAZcDR4LIcxGGzRVzAURBgRxnwuk
YHvGtOK8D7cp9wlqtbVzqRCz3WLwH1RdixfE0r+L1aMOXC0MEoTNYEeml/WaJUff8oh7pK2riAxK
BBknWiGZyNz58iTVNHdM4n3kyy/JjGlcmfSWng6OEKEpuMpcSRT2UdLt8cT/eNvEq54iXcUz4TnE
fGZao4rvhNVJmfdB+DD1nCLialheiGDC8qjns5B2eO7ISWUrw1M6zgChvDO5yMWr4WQhiPGWJq/F
eUwhqJEEL9fIRhF507k8XRgnCae0MYeMXs10YJvXsV1F5VaKC6eWeOVejjZsrjNOaHiLcmijt+Uj
RhcuZsLLPFbvtvrVYoQ65yKDLFoDdBIFtdimRgtHc8pOkadYgKx7agFSW+OZmVe65DgcYQIykC5k
IxXgcKL+LGalNacHQNtwwj5d6b8C70IvJvCWtRRmkY9linsNIwNoz466u6zBdEtd3InTZLdC7P6n
jUToci5MiedkaS4jmLIX75Uis2Tte8HtJuL5BBMsQsw6vTddykCPFU4xryNqdRJi6RBMODBCmYDd
CYYzTiVO/fvhPHwKXXSf3Ck/NHSxBXa6B+r9oT0JDvc2wQmF7AxlOaVJXLYw4bSXkJ6O2++No+5b
oJXxqsGcbUyYSEEBraesghMO82in470veNoYOj6P82a1LWVpTyZekEKScRTDnopHMzhh46PG6KN7
uvYCh9eLvppuSKaJGjNRMU3LeH2qDqqS+TgtSQ1ublW3yti3fPFB1s9Nu/mIu19lse5O0J5U9Dj+
xepzqWEGFRdp7mjfKqadvtCI8XetbsMqbiGlduS9TEmj0JZC8bQrO3Yp2AN6V4+NY17CzzPeeNtP
/F6s9S13VZTZEaXQGzlpYVRl0k6KMW/znJcDrIoA6qkpy6IBklYmCmuJOWcd7aULavAiqoFbBZF3
e7lWA+JCBBN1jU5qqpA2u4tjZxnRhSR3SvqQ98eieBJljm+s7q6FMMYPidDUlIyL4lF6zbwT5G2f
PU4+526+fj9aiGFcsBKrqu1nOId654c2iH085b4wrc4RKYqAmz3ysmqeXow3mnU4jCZtx0oLEKaX
8tHP7sr0tSp4zRM8h2B8rumUJsCgHXJrcWsqXlXubnvDelhamI5JyRIj7FSwH9L7Abrb1W3oJDb5
OtrVDhdnHPr/URwTbmsRJd+6h7jJ7h3dLUOgorWWZgX3tPXJ/HFbHF2Gvw7/hXJMzE0CETAMVBop
vuQ4vMZvMrfiS134hgy2dZhMBZGCia4QrpXBNndCV3kpN6ZHOY+DR15vHkcltou4qn11FJE54bL1
EsSJ1bX7Mni8bbbVtiT9aje2hRgYOpWv0Qwm+Kwk4BhHTREAnpgCdqaX2YsdjP3/EhLAuknAGggc
HortW0H+lk2ZsJGFqpmZtM/clCxKKxlsDBVvwoAvhWjFol2Pw7ZEC+x0eJ8/4kGJ8qzMBBSzyXRp
8mHlMpMf01p9raXOTuR2e9vQPDH090WmGHTN2Bd0KqgrPw/dUyfse4GzwTkBhO0fTmPAUhI6LDOG
GEUu5I0WVM5tLXgimBASVoUZ9h20SDMXiMMijwV29VFl6Y5M0GhMEiY6jVF02DgFepB0QD37qNyn
wAXvwF0dOTqIJbkcnKtZ1GIbMOGjL4MsGWgn8ZT9MgUnVM5R8KxqsZ3W326bkHeCsW2vfmc2eTZD
VLUxPPUYbYKfFCtXv1DoEIyp8PAM1+97V93YrjyD5HVIAgg0gQj8WO5KTNiBRd3rHPNcghtZPtaf
uP2bnGPTYHKPAHAmmfiWDgCfQbZzR21swwkny3iSPHqlyBx9sIBA0XGrf5wwbTAhpZkwcqwjBwc0
RLcxv1Au6N4i5/EX+gGdiHuD4YVQg4kgYVUGsknv7M0mtgebAkQ0iJ+aTVv3slPwSdqPnweH8rtF
zsyDgOYEFrZRNi7HsurpcKimGdaknJO5slOBZ1Tq/zfCtMEkJ4GOUaeaNvTnQX4PNPWtVBV3VUyb
SONNMY37Vgkus5xyMljOtjSYeBMrZl9p9HQA1K4RJdaQuma3icKHUvj5oW2pGehaNSgGIBMBgnhU
BalFd4jiRYg8aNLYYpt4dJQ43maP2kcw5XT5tzy20hPogaqqITpeCvSBtOeAcOLMul9cv8/cL3Sp
S3qhAipnE1yU4EfYJFYktpySC08Is8vntJj0gALDD6DrUdAXpMZ2Er7cXpr1Q+eqCbOfRZFMWpVT
TcZtoW3r9PX299dD1fX7zP4lbRsbZYaVF4xv2rAbzcj1jdnS2g+9IC2WnFpzkQNospoHWQZrmUpj
9SOeIpSjGXO0+Zfz5aoOs1VDSaimVHpr3lK/B1s66RBc6AkjuuRbygX8+5fwd5XH7FF0knSdiCK2
034ZHcnptvGu3mXAY6f9+jGqH/GrgvwRYIPo8JMfbq8dzzeYfCEJu8zMEigrB27fnIPhA2HBBKGr
CNo9GRVxFqrM1Lqyn6JR+v/p9MZDy/42sUdbdtONH3AhINaWbymQvWRomd7pegCBFFBmdmhGnJx0
G0R8rmwBU5lTp1+rtvwhj4kTwZBOszlOEqbOou0IhLHh8s6QkJ3K5+inCQqL4RjY8cZ0ROt9GohL
mkvDBHO6/PEf6O+LjRHpQt4RYaA6UwgACsUind+RrLttxikhrBxlfwhjw0mn1L7oQxilTMAc1/Z/
g8xeu27/IYcJK7rW+qX87jlYyGMD8jll11oFZq3FV16+Rf38bwvi0U8j4JfVWDIdoDj52ZxL2H5I
qQwgyiTY9aVuZXLpqUPvZVyw/X9x1KtIRj+xSPyB1BBJ2ylFNKDgsngGci3QAAonP/Egc1Z2Osx5
FccETzmQtKY0IS4S77L+Egufb0eSdbcwUI4jGmjGWADg2NSTXCApdQtc7d3/1S1WMhqocRXDuHo9
l5NSaxATGZIlNw9D9zIKeKqYcAEWN7dVWsv8/xDGuLrWGkNqKomEXS25FIsV77Xio/9SArmMMmFN
z/n/gOJHV+JvX7yqyDhGBLDmrmpjyRFCvPQUm7Fy9ZTXockTwrqDXka1SlUzpF05v/oksJSKB9HO
8wnmKFVqWSvaEos1F6abmKY7TII3Z9pmnOX9VLe2MJDdNFXPt9dtJSH5Y9mYE9U3+6joCXRr0ldt
uhOUr1V7KnrelDpPO+bs1PNRj1MBYmSgV757vPw/DLTyVor+jUVwl3GL7oO3lRq+zqR14gbXQYSk
/2QzFnpwzvzRTHQo00leCLq5eAQ/S/4qCLzH4LV2tOXqvDVGL/Txs2iO5QROEe/EDdnSbTXEFppY
kiMyLLQ/SzGQCJ3b6nGM+HbYLIQGsmCSNIJQiTRWgkd0UW4sMeahg3OVYyLGUPsD7WGUHECcG0BA
iR3wYwJQ6YvoZsdwm+D+LHJSOJ5qTLhoJjlTjQErh6FxV1UCS6urg5pwwvv68fE7KL2FyoUBFQPX
Ic1EUMrjr03X0xey2yvECewsELCsyGqjJFAjDURbC2pb0/pLpqSuKPubuOkeb4vjrhQTJHQ8kiW4
EsNsJkAHRUwzU1TK3gpRs7LQi7nlw//wVooNGGHURekI5xA0UPQV+oOm9Lsh4GG58JaKDRh1qQgi
DX9VmlqtAVoiztWYI+DtRrPwhahFo64kQg+/+Tr6lRWZpXN7dVYthTomiA0xP0DYW4MiaCXaUaBC
EW3DrrHqcZcIhXVbyHqGeZXy11VBNEOx6aHHcFFRPCfOfGgP5jdkmOC45L2er+d7C2nMRUFtotGQ
2owmE8Sl8Bt9a5XbGjS2KOY9hgX3vX51mRYCmVSpiOYxUWYILKu7TN/KOocRlfd9JtbpKQjzAh/f
j4jXBydD4RxJ3PWhf2DhZ6NYRaJOgynGJ3ezgzcNtzxEO9ltPcGROK15PG2oSy6EGZiQmWQ8wAI7
eX6Z52aL5jyX43Crt4zFijD5UFPI4DzXYbFmA9TKetd5xU/faa3wm/nVsGiHQ7w3dxQHjHdpW02J
FpKZaFeYgxAMSS45k3wp+3Pjj+4k5FbKbeFfj6sLSUyQU1IzNcYakqCjTSu51U9thyZwkOjldoeW
6Q80MJvyVSD7HoBTg5CZXjyK/Geff5kj3yrzjZLzCCA4JmSfAWYlqYsWlSFHjtsjmjjxRipZTWnY
ndI7tx2FE/7Y4n88zlka04NCMvaaVFkdeBalDzAb/WE3Zvvm+qy0RYuFquJdnjwZ/p3PGyXnxTy2
tJ+oCimrHIpMHmUry90QbGU9wI46h6bKOq8phLdGzCYuI6IHGb0dikJgj81jP+6G7AXmu70+6xfD
hc8xG7krNTIqKeTQ+S8gswEOTkePPkYqJLvb0S5A8oMjcmUI8o/lYnaw0oK5VqemNEc31D2whpNk
dgvNi5PHgljd9L0bvnNk0hPir5voQk1mL09FnQBcEjKLXxTxtjkJmzS2Kekn1u6F14Kw9nj5h4pM
4gKOGGHMA4hLj4ZHjni+tJOT/ERJ2RpMP6Dn2wr3kWipPNvSo/eGnuzEPvqUy0Q13o5m39MB4FM+
zxcK7Ze4/WBzjLouTNVNhUiqprMNe30UZ2MyRpJDWrvcJQd6RUgn1BNGjz9stH6qXYUxK1iXaqjn
wBB0Wjn4nEmJk2rG9rZCPBHMqilyNQ9JAhE6CBb0pDno5sQDaqOx6O8F+q0Gyw2cC03eCF0gOQF6
lixtL55A6WgHAlgc3lN13hTCegS+CmSStUitAhNvMrikBsI2IIIlzIY7EdX5T7ZjiYGneAqSqAxR
IFHTH6qvNzbJwp6T564HxasuTKDPtLgwejxgO7GOHkD5Lk9mb6g3URNyXJtnNOopixSKCERt2wna
NEO1qYbMrsTWjnVOxZ0nhf6+kNKETTBWMaS0RmYVxrhRMYUeiLwxG54YJsQbSSVVmgK3npLQmpJz
qz9Wvnt7+XkymJjeY2g/S2XIyLQnqZutebbqnnfx4AlhQkAqg/RcbmGvQQYGVKpacmE6hvwBBAIE
76uXMWFAUNJGVQeICcsGFaTCaUDDRuKU8/rwL5eC33JYdGyxGjD4IcJmMiY3FRuD3sFG3zQODt4f
fDQ5TnBj0bFnJRSEpMbewfuYOV8ybnM6XeIbkU1lLmlzO0QotyHQJHW0RRnnrPn6CS+qwHyv9tL8
AdSd5Sqxs5ldOQ5Zg7qXIxtDYafdLFrNgKtvmrRWopOn2/69HnlMGTQAhgmOc2arEnnG42aKO5Ui
v/T9fW12Tlq5falyAs8amALUugpiNmvWS5Lkq/QMkm1lX+1/n6nplj/zt7qhDBAKaTIeihQWxbMU
fUmNzYLepfYtSpdV7nYNJ8jR3fKXWyxkMKE0SIwGyCuQEdfiXoqHz3U4nVUQi8n1k9Eod3VEngwS
cdh9eJox61XhvUMfSkg1OxWOOG6zIr4XlWZ32y3WxWgSyCEIIHJZaoo4TbrQH0s4oSpacfIE9B/U
my+3haxb8CqE2Vit2mQ5MSFkoC96obRpdMC2iQ86+UrEzpLiR4FHG7q6l42rSOagDfpp1KIaIkvx
cc6+VPWXgjjR8EsJOQhnqwY0ZVNHcUzBFCFzbkihL6gl5lrAb/lQDbv+f9BlNfAtRDCnhlpjjCCh
rmCQbK8bgadB3O0VWhehKZIoqYZmsoh+Uqg3qolSpVMXHSj6lL088gi6eSKYuACihtrQS4TvksgW
aX/U1UdOcIyM/qMDsxJtWBZRHtDzoUqtPHclNbd6XhfX+nJfhTBrIYTJMIYZjtaS4GlktsQaRE08
YITVuzqRMPar4fFWl9ijIe+nSUQ3GjYM+s3Fb3TupnLmvWQL+8xB5wknwq0Wipby6Not8rioAMBz
EsJ0cQ0O+C6wZ0PYkUT9bJrJXSnOnyfEewsV+k0ElshAjA9ZFtx3cv+JqP7TbVdczSqWf4aJfHKY
BGFB6Lno6V9QCEaLSuNoXwIbPRsfgdUC8ezV0oxXIoHVaqPHaTWoBvo3d4mBklXIqc5yVWJcM5Cq
LipVqJQe2134HW0w6AefbXNfX/4HpFYa29gDa6kT46NtPxZtE2M1VWv+Uu80EDgJmNVWKIOog+Z7
XsPG2s5eymPSzYyUYdAXNN0UpfM8aFaX8l6kVrOKhQx2tt/QjSlq6SWQtjQ0l3cLSnb9IH5k9nzp
Euw0Uwy81iab6OYbattEUiH7aAgUeXw/a4fiUiPmUFQHqU8LcOO+a4TeHcrzkrm8mZ/V+thSDnMS
xkOeGnUJD+/2E9p4c0d6RVLmJp78iFMYEJwUOUDl0efxQorGhBSxHvo41eAUI5A5gBccoHEZr68p
0EwntEyXNn8oci02LzVlAoeUy2ZhBNC00Q4orMfzXalyIuXajMcfzsHEi8ZspQms5+8vR4aHHe0Y
aAbEkEewMdFKR7vKBMAoxZv8E+VqKF5vR0fOXmPZElB2VCoxhY5m2tgi0SyFC6i1Vt1cmpEJH2Fr
SE1TQURcBT+yQgFyUu+M5mRNcu+VveAlev0Qk2Jnlp9uK0eN91fgkolhoiBnEkwS/nkM1WJdSXNX
41F2wvVxTjeJbzrtKIZWN8yb27JWnQXN0XRqESwvLPwDHhtz1Rw6BC2gZYfbONnP4+62iLUclCxE
MIasTX8oSdjiJhSgiT79ZPg/J+ESt5FdKLxq+3rKsBDG2k4v61Si+jQb4S7YupR7SHyZvmiu3X5S
Hm5rtoY1YS5UY8OxUJRhV5eQ1jb7NDuaxZMvxU4H8hX/U4bBj6S401OOUM6KsXF50pU5nQBw4fSt
15VumezL5L85BUtgEwyNmeQqRCjxYBMz2KhVC9dPOHdkjmNoTEguorJUohnWkwAabA5ukIPRRWgt
YXj1Zc79hLtUTCBOiQaOEL2BsFR6NpLQyzRpX+avQyKetSJP7D5oUIdqv2hNysnI1/Oeq1OyTDZk
DudwyKGocZo2jaU+90jmpH19xljo7gPTb3/4JBOa0VefoiIFYQPIsVFa2QhqdJBF3vMtzw2ZXM5X
AlLW1J65+W0qj3k/W3Hwk7O/Vj2EAHPZRDAU0U3/ZyRsdLPL/aJCDD5iONjL3RF0jsbOePK36CP5
FuN5WtOtZssrgq8qt5DL2DBXaxkIwJCbaw9T+1LmnuDzdFuXgRZ0AJKJhslO+bdmIxd5CAPWTvxE
6SdAyOyCB/qs6wB7863MyQwrVhyOSdfeelAi+i2W2QcteizbiB4uQYZhNQXwUOjM7p1iV7n8utR6
vrqQxixgKsd1jRvvP+2q82F6ib+9c1xrnzia8QzKLBqewsVZ6hG1BlvzMA1tWMF+An1a0iO9i61p
W20n0eINRa9mIgsNmX0A2s9SjSJIFZSHzv8BZFaOWjwBzPEpTGgCaTIIML52GzodL4DNlKKFI+lx
a5CFc3v3qaH+yj8WKjFnqNKAAF1NsWhvT8mnyQZEDlA8xJfvGsYFinfa24+cav/IBLkjzcYWV29A
rxuqQLDjQEARxZ+1dpvqm9uWvKkWRDAPaG3a1+i0x4YjZnaq8v48i6UzRKLTlwkHmJha6F8tSKkq
/9SmiIMizBVYkCi/zPTUtS/VrNmZNKCpdNdPjTOHunVbuzXIF/P3xoZM5jQVhQyN6BL8pG2KvRJo
4CUv7wOp2Yla40R5a3dmcZKlzB39YTOmyfdSbb1mqK2ZEDttMa9WF8cgHGMrlIpNkGYcm9z0Y/w/
JvCopaLXQw7zp8rPprxMXPhiatRbRmdijQ/iIKOuIQC3LUpkFbv57Az3wklxyc/A+dA5u/BYJtwE
ZT+SqqbhpvwsJV9CaZfzKgqr7QfLNWWCS1ODO1adoJLijeDHorTGgpVsxq1xpFCZ6Xbc4MX+I3Te
f7gSE3KUIpjQeA2xQrPJ4vPQbIOR835OP3FrsZgYkysKhltniGj60mn9e20SN4Z0bhtcQQ4i74GW
43tsKzno4TK9lCCtG9Q7gLehdsdLGdaG5pZGe7uZLCLYLBidEjTwh3gne/QdMHd036kP5ERP88lF
5dLW3Gnbg7gcsCbc0hDH/d8qEQv5AaJnFfnUH+2+sCgSv+bop+YIJk9Qm33kCXfhmWzzdd0JpakZ
iNe9vjNUZ8SLdMwb4OWtGrPDxCYJagWMhU4fHI3GE3ve9Ob6iaCjjG0oeDRjr1J9GGqj0Q/w87S3
2la2OsW0+uxcp4HDic7rq3MVRX9frE5v1HlfxiM9U6dfujtvlaf+jakbi3PHy0nWeHTgi1dpzFmQ
xWM8iwmk1U72rd9VyBkyBI6fMxACRMc4TM/hiTzxeE/X7zkLsUyIzzDR0Jcdrh7yW7hqvPrQbgAz
kriPPJCx9WTvqiET7CcpKqpw6nHCCq8k/WKUL3Ucce6nXH0YB+wUP49VvOTCjIY3A7bS3+Vojx4p
/egjbxruX3Llq0pssA/FSDAUeKNxoty/yandT+4baOuGNyLKsx4T4MlsiiF623CuSGQzGMMhz2IQ
6qS7217P219MkBc74NBECTSa/AyAM6BTsITo59iSc1w3n2/LWk+5fluP7ZwHWpBg5hN8j1bGO8/Y
EUwq8+vIHMuxCD5oiSFFXsFyUfooTMcMY9/y+P22KutF4+s++gvBJy9MDEBj+46uttcAdpHZGHpq
8VRC3aH2pBfu1l09j/FmqOsAS1B1FitBCluhG+vpPec33RS3Qt+l5KPaLsI4xRtPW3UHqI3AqniT
UOu1matwFjjBVKLeL2IIj4/lTt0aO9/tjrSj/gOscCbGN/7RksXJzJqsrpQRhhVFzHS5fX6YeXnA
euxdyGAifdIlRBgHyNAuktudKQ2D7wqTU27fd7OMAtePYRu8cpxm1TMXcpmYn6ek9LsZcmmuqNhY
Qdzt8WwTHScXaGBOfBoODW9mc91VF1KZkJ/XcxzGPaQ2oEsgTnxnbgZ3flA9OjoQXlKb23XM05P+
vjhJEznzE0WExHiHipBDXgURD6M6mDvFbXgK3OIgAFCIY9zV43uhJnMSKGYyC5MEoZMXPtHcSn+g
+dx0pAwzvNyKux+YkyAijSi070tJJzL6bbRDfzPgrXmvYjxbMudAAARcPZ2x8Qx5X5LUEttLpHFe
fXky2ENgnJUqKWG6hHhh/SyJuRWms3V7gTjhi+3GzYB4PkgtDV9xZAnhUzLfAVjTGst733/Kio9V
dK/+wPYLGUkZD2IBeTL4f7LNfAB08GgbluGGF8DU8vxv/XKxkMcEFSUdJpDKw4iUvml2JCt260Nw
me7Ns3rSz90X0wtsYAScwtbR733ehCzdxX/d1hbimdjiz1UxGW/unz224Z3B43j5lzCiqBJBy5wi
mozHJ4OWxpKA0zsM6vvRCK2wS1/atHBUP9w1Oupqs/Q5T+LKGmfxUVBKe1BVa6zTp2kaP9ByRpTr
f2E2BS2ugzEYFylTcCUwzOvJo5ZWHIdd3xVXIcyu8PXI1/H4hp0nPNcQkk+zpSYpR8p6TvlbF4kt
q+UtyaowRAY22AaOhcaK9up5cjW3PnGLFdQJ/naSf1RC+9GfgVkc8gkvR1hDEJ46KMG4tYicJQXa
sEpf1x2T97h+24bo3ftTYNyU4xSksOEkbucptvrugfBNyFOL8f15CEpDpLlyg3o5fegOHeVFsdoN
BmapVj9uR7L1S8diydgTdR4IKktviWxxDr+8t3iYFxReH/0zLyFarxoupFEbL07TRq4yTaFXNuOE
Kq/TVFZ7qMBQjQsjRo/tARMnpRcqQLYDtWzg8Lo/eEvInKsGSZpRlSE+ySNLxMCp+SzyEL25FmWC
SxDpOORocEH97HNz8e+n+yB8413FdOPPMrc5K7geLa8bgQkgpTGlSprAY2q0fFAYlWAE03Fy6lzB
a+4p7I7EazfmiWTCidg3vpCEEBn4GATcqmhvuq3U6lXu6idsBa3tgrYp6S7o5l2UHSohshrpPAoc
7+f4w1s8W7ijEXUNKMWwVMTYhsaTMh3iiDNVu94isFCFCRsp0ccuECGj2fwfade1HLeubL+IVczh
lXlmNMqyJL+wbO9t5hzBr78L8tl7aJgenOujV1Wxp4FGo9FhrQl+SrIx9YzyL27vzu7vYp83xvsb
gbSZw0CDtsqWfxNLjMyeYiFRkFnRA4IgXlRBHkiB8V0NI6/hwebvW8NFIHOqerDaVzV9pK5DkFue
FnHaf/bz0gDukdGVicYR1tXHcle2Jq3L6uLoJUT1yn44znnyVsztsUtWv+0BxLQM58wwAxH9Mhqo
U5v+ZS6yT+UkOGNugAZhUjlGur/Sm9/FbG1Z4GEwNPhdmCX2km+WYU+2arc3lBymeBDAVcCRuGuv
G4HM5dBGlSTEIwQ28a0a/dUNX7WWpxVPBt3tzZnIJFFvCVVKsI7IKJP+PVFfr59uABjgI79c3htF
6I/YCCFGVc4a+Bbc0mrtAkiQK7FyW1l0u5iNMLcSFSSlU7B2ddhZk2eZ8p05ICmRZP1XdEqdxqYP
Gyk/Sa3xKJCV2JWKWetIT5xqMlpnysixVqcMvfXJi5ysTlaATDzpwj7C66aw3EhZbxU9ee+a7n1u
gHtZ9sZz3JC/cj3zMtTrtG+L/l6Lq20lJQbVK/mwoB9LxOBzSozjkGqf9FK8UWMRiMYR8Yy2d6PJ
XGxtbG/0Vf+UzkUN+JgFsApifF7L+G+gcz+C7uFOTkig1I1vtavbLOtRUbJATnTJni3luUr1wFKM
5143HjNj9oaCHJpEBsfRqDuTVf2tNZVvqfOnpB6e4tgM5tW4EedMs8dW+dvAyLRNmuJOneTCWZbl
TY26h0mIQtIvz4JZHVoRfHI5glm3TKfPaBf001Q4rbggtKJwJ3N+A5TyAM4aJehIeje0Q6jX4qkc
1kdJk1vU6szCFqLu3A/ZvawJpdt11aOsxd9LM7tdM+3zoHSWM2ogexZU7TT1pLLLLn+Ux/oe44T3
E7qlHEVZFFvC8itietIVyVvHxE2lNaib+kmUXvW+7J0p72y9zf7WlMZuY+2gkfyl7PTYtlaQdo7z
/L5ayhd8xRvQVGbnAxIfSgMQHWI+r1buSoP8ggNjx3Vb2pWMjjql6F8UCdxbSBsfhWH2J5LfZGLk
gPfoZck0zwDlvCi8rNZ86uLOByzHZIv50NtRVJ5nXbhVDGG0o1YItLg4WpPlkbI/N3MbJL1yjAvN
iefmi6CJod6guYgyr5SadJuVpUus8l6MSntYI6fJ48wRu+adc6p2D5WuSbKlg71JERk/XGMsTAb1
F71pokBv7elVfG9d2huJe+08nDXO1bbrKTbymEBHkKJcGOkhtvLajhU/RjPVKHDCG54QJrohsjkC
VZUKEc5Fca7b5yn99j8uHBPOELmZMKkDlyc+6EEetmdwA+p3EkqeaCh1eJXc3evysmxsbJMUYKCd
dUgzllfR/FJqAUcduu6/ONeNAOZl1MZJWwoployyBVNClO60oDo3+1FoBBgBcuI704nOKg/id1cx
Q0arA1BrJFGl9rlx6lUGSpOsgmJtJAamNQYZ8p4c3XbNYSODuZ2qxMylnjZu0Lx79wS2OcHWE5vy
pcYflcfxFL/OvBQZTyr9/0Yz1Zo7uUkhtTJDU2idtm8glYudReOFXzZuoxxzgNNYUYUpg5jOnVz0
3jhtsNg6QMEqL/2zktZGGHN6KzHRxoIKa5POkYHsjVuwLnr/+obt2uJGCnN8B+AKJB8qEUz3JuYj
SMNsXf2WGkEcc/wfb5OYU7wuiVGkGFp2ozKo1BcVDVI8MNf9xNhFHXb21iq1LjWojMX/0R+ouyWY
q6uwdkrE9BSiIfMwlW3dgJPTr8Pri8nRUGMOdif2xMho+NehoWVxVvWULN51EdTErpggO42rNX1r
lfR8ycTTuidLHR05fx6lguPWOb6CnbXKEU3UKz1RRApQMAe+FW/on2N5GuMpBKUxo3yGhAQDgl23
uCmxbK0fnJ4gMp+iPwjNVVCwm5poYn6MxU8t5KQWpVzBLF/hZ+Smko8jr4llN225lcGotFhJriGn
KYLpavbugP3gV6JdnIhPgf8fEBrxDG73hYNeBZBCiaJB06U/Oz6FEANIapCYHRD9IrcwvWq3FLGr
s9unIuB1+e4mELfyGHdhkmmIJCovahxMHOHVujxoD8ax8OZQ4LgmrnKMw8CLw8yAQIuOvA9w0+kg
hSbYpO0SSMndi3LPoyqh3/vlbG0ePYx7r5XyP2FGcVDQWDl94AbzJ/b3E1AbOcymYZpQEdYelq+C
rxddLIZhq24PvKEBVFhk4JYL9rN6G4HMrtXaqiDrhfFYOjhJEa/ihwS13KQBP1BZofUcjEFHTUEp
OfJ6QFV8ve6z9seDNvKZjZyAPi1OBApP/lnxh5v5ltLPiPfAszFuae+a5FSA1QRUbfRizXbIY1Dj
bCwb0XUt2Oda6mpoUPIPILQY8lLeux7toiabrVoGQWgzEWKa5qHvHMl8z7KngrhdzKOE2PXOmon5
HN00DI1FH1SiYQWABXCIEg3L1xrPlqBxOvJ2jzp6oHRLAZMHHAxjpQZJEkW1gL4V38oOKDY+N2Fl
w7Ecaef0dQPZvTcvATGLwlDMsZyoEwJioQ+F5XHs3Ymb5tuL3Tae65eSoKR3izTCmdDYjcIbZi7C
kFD0wZHqGX/w8kLCl4JKmGDqZRWqDEvoI3BignLobuztenyoean6PWPbimCcFSobQlaqEIGSrdsD
kHQ0NVsRm6PYy58F9KJc36J9Z7xRiTGHaFFrcabypLvlR8nR7V6LT+iq/5hA5kGE7jrJrX6Mz+qa
LG1BoS662hPtc5fCNNDOlNuZkgz8yZNvK4xxUPnYTqMpQdikqE6adkfAuj5cX8C9I7sRwfog4CEU
0wLiY1ezDqP1V5rNfxLgXDaI9T5amaWlNmODrAbTROryQFYjkIpV5sjZdQxbTehJ2zy24hngInkK
QZrs6EfrAx5Ml0E+QRFpeaXuPdewFca8WcEkPpl1DGGAyU6sCLUTvxhNnko8KUzgJtZruY5giACT
nQySUt1pz0Mo3hkPtIskcjoMr/KerNxlpL9ps4yY4uhIsagiMMDd4cYAF42JUUF38kCLya3G8hRk
vAW4eZNlpsuYNAdl/FQV3hr9dd3A6SfY6Gm7U4yDKNFLPawtRKgAL5mWm7ZFZ/McxCqvD5OnC+MZ
1HaJjFrFZgG63Y7lsNIiR1c5A4I8bRiPsIBeRY017E4jITnYOv0wIx/0WdA5tROOG/940G6sICoT
se4syIni5C0VMH6R9GdZqc9mVX9ulfkPum82m/QRqW3EWZkRJTrB2uFiatFioD0oPJZLzvbIjHto
WjPOJgMa6eW9pHv5+DD+CSrZVgvGKRijptcxtQCVnOfxLo+9RfGvWzPHXcuMR1hJrWXzAmteuoOY
fY2y5+vf3wtJtyowp38RZbWeGwMPt7b4FmeIvMU2s43KuM+NqbATWTCduhSDSR3/YPBmK5lxBVas
pHFFsD/j6qnlzcTLOvM0Y/wAkn+rhtKC6IpH4Cr4ZbAGxlEOew7MGs/MGC8gS0psWSrUEGKvrr/I
ScAFh90XYWA4CTBD2BAmnVMVsWJVJkQ0RopaEW7VqbItlRMr0h/6q9+8SGHOi6i1mqIZCEzXtvCS
4lGOSg9wkhgNEz7Pkerq5p+8HlTg0/2jF3N8CEYbmh4FOVdbT8J6py3BddvmrRtzdsQlF0sloutW
tudITAF1XD2nReZdF7N/RC9q0J+x8WWA4l+yGshurlWp36UhPY/zcLgu4jdR6EUGc1ikMgLPYSrj
kvZW/6Pbx1ceaePGEFgHXtc1TyHm5CBEHDCyA4VIlWOcv72Jx4Fz3fC2hjk1y6o0BfoBRLcVJFu1
Bkc2UE0c1D/IHm4tjLk9UymKkggVMHcujkWLsiFvX6iJXjk0bJ4Xw6Fo74zhZFi4VfUDbpU/urwf
D/xrCGxqd9SztJpp4qtZ/FYOyl616+TW5OJRixzFGG/QNdUMZhi6co7ojLdr2JyMQPHyO97EzP6D
TlfRvGiiD8ViIdqURBTUsSJUEurYzzrQocX7wdaO3THxshduvEt/+S9bZiD7KhpoBxBZdHIxkdep
zyGvoOTUtI1ZEYHUTFnWyCveRPafHN2NPGYlByuJahjJD/1UJ/es8kf7x6E6xlwEmv3l3IhjnGpG
unyOqxUBA5KVFShjutfohhKhgpw9rF95ucpde9yIY3zs3EmSXuQQV+snpThP2TGTgzl/+6NFNDVJ
h52ICBt+9rGjrgtRs4qiW9UANUa/qCc8Rh+NgOk78EZCjrjdaNi4iGP2TMqbweoWiMM8hj+CHC9x
Vtt8rwd3ONJj0JwjZ30iofHXdcG7nncjl9k8aR0GpS5w6hLzkC3fOvXp+vd33e7m+8xujXlfZnGD
7yNlN68B8p51z7l094oPIBm4sDQyPlftxlqSYpBc6meKZK+E5Vn9i7rDwqOUyl3A8yA7JrgVyGbU
pjXrSIz+bZfcCsMpqh9kgDdjwuT60u29k38Sw5hgs/ZRugqUADKgdIkK5oHUOyHo0N+e/P9D459E
MeYXJ6tR6z2ILpXyLAloceW8vnbM7KfvM2ZWJ7ohjhYl7rQO8/yqDpxQkrcjjJlZbdzoYwQTsIo7
c21sQT1WxcGMK07ktefsflKECb0aoJXmVYKFKuW7LjqJGNYuwip/iDGvXTzkyvf5RwkPeOvL8H7d
IHbO0k+y6SJswr6+bXulyiBbr08dKNPazlOix+syPpBkmMvqJyFMKJY0xNSbGStJAusJ3Gl3Q5g6
A7DMso8osHS6k/m8HMFIgXYNTOw6wEOukSWSeE3tPJNhAjbNBPwyBiRAWlyge1F5QGsv74DxFpRx
HJkVzwRg8hABljgtRD/0S+aq99Zi54fVQwdZ7RhoB+NpxjMiNoZLRC1uxBobaYV6QDO8pRMHi6OD
XnL4L0bUP6b5ruwpe5cp8tRNeOjJLrh/V6eYBFsRjJtyzfwFpMCy2d/1AmjEZWT+rCYQa92RWuJE
CUFlunX0FUxwSnOK2/iuKiVnMix7pKk7DVR0g+bJ8r0qkEdpqN+WVLvXS+VRBGaJkI9OPlSeUjTc
rOXObbk1UrYXYBzmGXkELODkx+F8rkF+0YVgfD9pAS04S+/pnY66LC8l+5Gq/mUhgZiNur+mo/jE
2KSxTkNSzTHG+w4DpqDBCoohP7D/HnkFNfqha4IYy1zNdcj1BIKQLHWaLvZAdvqmKflrEnX3edHe
ScDkvX7y96+bf5UzfhmRadqllRbIpLXC8SX2BlAAf8KMt0vClFd32D16G2HM3bZoY5dLaCty1e4m
TY6tAPJz97pCu3fCRgRzp5nybNarAkrqBfGviRbRxXjqKneuV07w9pHY+/1uGSziDBrAwdU8QpnZ
Ee6yg0T5SM9jkLjy+xoILwQmMgRFID4CvfC/Qrrc60MHrNo/hmmwmDKZRvvqTPyC5LD6spcep5N8
b8R270vH8YC+OnBXW8/mLeHFXvTivqY6cx8WRQ6S5ZqypB8RPQIeqTwDYKH3jQfJA6gbbmL/+q7u
XgsbTZlLUKrXWBwWCMwUIFCCMUWMePDke71UP60mcwcikDALtYcMNUj+Qu4D4KhdKICFFUPEmASq
wskDUpDXONah/pq0tsidJqbmf21ZGUdDse2bOscviACUh6dASIm542fdT448sGfeSWRcjbIYkyCU
1HRU0G8miT1IvTcMpXN93/aj9MvGsWVAeSRAXZ4gR34wncGlQ1aFWzpAPh5t2af3Hs9dczT7cHib
eElNQDQ2fGi2Gud0VZxkWJ1GKP7/T5yttXxk0jZirHWe9GTFZaTOhVOTJCRyZ0tk5KR994B7f5LD
xNB9Li6N1mEBTd3Nb+dgOhW+5YFd4/vySDnba388KQfOru3etJtdYwJrdF9m49xDqHpubqynOCyP
god5JHTtrF58WJwkpNBr6/t1udfvPyCe43xs1nRQaz2TkLB3V1FwrUw/ZW3jS1F2MOfE6bIqWBqF
s437UdlGVcazpJpRx4sGmc1bdZM+9nbhRi5edaNPXOVT7vPAaTie7MOnb3UERBJZaRDTFmGc3mfR
p+truNf8BINRcJOj804VWWzgqSqbGkQFuADvaN89LqQn/b4X7OS7/kxntGlbMlYXVKEYBXFq77r4
/dN3kc64MJHMg7KIeEhM0ZdCLREyviUyr/S/BzLxk46M97KydUwxbSa7QlgdqnfQ27gYgM1vDG+A
j5ZtcspxLEReQ/lvjOVf7QyazdxsXjoWpt7lWNsf6XHKnteFKkbfaYIcwwCcEIOzmCzaygSOraHM
sZhl/6JXz2rqdcnAeQ7xZLDxUiUDfWSEDHV4lDE2g1mWZuKG7jwpjBdreymWLQIpC6hWe6d6mk7N
iSK6qH5zxI3q1h4PnZgnkvFhvSDN84Dcv6s1hyQ66XEgRTyD4Mmg/9/Yw7CSGTQQkNGhiC2bjpo2
dlF9+Z+OlMF4KM3CvKZE1w6w3+Goa0GjRr4sTxynz9OFCX/mRkjrooZtz5W79LeSbk8yz9nu3yuX
88N4B6mohnFOocrgkyOdkgdMi2ErJ+t2bmzU5p3SFQc7BUTM/R/lui5u0WBcBrKFQ9nTs9SDO24W
8JgjPDiRfdf+r3Ys7ylJtLonBVYwJUik5NNRaDTvui385rl2kcG8oHS1yRUJr2TXqBs7jnsMdYVj
+7mPvljqSQV6pZjH9rQe6tS/Lpla2a+x6UUw4ycWoQWhREnNQ39bmuMg3+nxSSkfr0uR9kOAixjG
UTRiPMfAzaIeNgrSL+gXvhO93lm/Uu4T8k2v7RLd5YDzyW1eawrvVmG5UeU8lua6homMx+JGPRLI
LR8ANnkAyZM/fQfggUNQ2uBozDl3JuND1nZF12kHqSQgqExhxPycuc3rt/Igu02ghnyGBGrq17aS
cSg1IXGvE2wlffJXPgpTQA/6L/q+958zl71kPIopzSLJLewlRW1Jw9apA8srD4onnni5ed4iMo6l
BbUF7mWoVNSYd+kNX8sWu9Krh+ubxTvhjBNpBcEouwZ71VQPNcGs6vv/9H2W9rQSTEHLRKqGlZ5N
guRkYXIq4r9JGvy7KxbjQSxTTGdzgQwhHHHGGj+6b+5iD5MbUYjnhJs/U14OQM30vJIox4VYjAtJ
J91UR4ysuIVS4t15wNyprUX3Aq/s8JswDbP5YP5SZbBN/3wtd7LeGZiGha/6OFCgrQ2sWx1hmori
K6aheP32+9Z3kceEGoulJSAghjxTUW0NEwZoHraVzLCvW8dvHNRFDuMqhgLNZuoA82sBMSN+mV+W
r9kTKGNs8xt5o5kX5CV0h0fnzdOOcRfNlOhtRAtt7erVymufekvP6T7kiWA8RZPGomo2NLM7jKGI
hStHsOAkvA4anhjGSwjznKnlAk0i+Ty3n5fez0deu/C+i7jsEeMiomqIrKpEDmcVv+nyrZkQ57oV
7J+ifwWwZchciJY0k6BE3nxri0OpmM7SpDZR/1dzY/vBgFdZoTAEs669wRWeZoAv95iLMBEhOprX
wsSPrS8cCsm/riFnm1TGT+hTSshMy4ZN1buZfN+1qZfmvHoMZ6PY6WDNjA2gMWAd9fpWqF/jiVOc
VHgCGK+wzsNajRGMOl6U1DaBzJb1AOUoZS/rjUMvTU9RmthLmZ2qPv8C4tkj6dADkGkHw6gCy1ox
2jue27IV7TkxvpajftequTMAYaHMk5Osrp87K32v5uFl1PHUXpfOGxQjbArtMVeWA5iyAklNj7lF
joSoh+ubtNcqhjf4xQ7pLm7ePgZZMrMpsX7/ONky0N0YSH0dyNYljjSe0TM+aE7iVSipMLM+tfWX
JY9sABoUZss5XPu1HrRRom1HkyxMA/2sVVdrtWmJqfIRs8SnH/1INBDj9XPuZ0YvkthcwgoOaGmM
IImun+ghLyo4gjc5xe0SiKf4Lrrl3b/79+JGJHP1ywqATEYQlYKALrmXvTW0vCiUjqYNgEzfcnlj
TrsHQDVUSMTklsZOVKlpKmWiRV2h5vXlY1m+cUxwp3lMNjYCGH8uNdF/KqqDAtKL8UbO3Nk8aGNi
NwC9qQwv6p+FoeHYyO4jdiOVMZF4HkBpRmsRbe83xgMIYJbxflYoBsif1aovslhnn01iNU+0JtG5
s9fdF26Bufj7NHNp7iQL5de2d/oTgGWuryxn51jPjz7wJslMuK46Nr1+bb8BN+XLdRH7xoj2OMPC
n2axM2N5M+urmmaKKyR2cUMD0cRvTk24HNN7ao+81/nurbKRx7iQOmpXEHvD+A1gXUUHYXW0gdNP
s3+mNzKYOKZIpgGxEmRE5+K+fiieygA8rRQOAlnJG1owVonLWUeeXswhMOZk6vI2oR5LuMs/Kf4Y
gITuUT8IuW3akT0/ja/643Whu/ax0ZM5AvnQxqXeQ2ZiBVp30uY/cfeAjMEcpgGOCYO5W1Y5W2Kx
xctxJbfSEvT6bTkfhZS3XfQd8MtDeCOGMYlEVgDq00HM7KzAT8DQ59G6TdGRYQWUqqB9vb5q+7Wc
jTzGPKS8GBTUp/AAQiPBKgPXerAX1Pk8GUNX5Sl2kzA55jypPC0ZAwETdzcWrUbbJpY34pUeoJC8
8qx91o5TEGMcm2OR+4XUjZqMdcSgEFuWGsua3QjfrDvjKb0tHxUUM4vvTQhi4ecp+GLeERfgwQ7v
lNNvX9lSNgeHSb2qRy8+zW0Mh/I4hJT/hCIjX99KmS7aNTnMVWpo1dBrPXSkM+1zkN1Fz6kj2K2z
Drbu1jflMbkznPJAX2XR4+DnIOyVUFVCq09yBIo4727fDZAua26yMbNeg1Fwxu+ZEtmPVhRehOp+
XAVM2+mc+28/RtrIoga3ifzWvqpSYDTgBZI8D6vg5YZpN6nhrpV2MAvBLq3xQV4SfwH72vVl3/c7
//oFNkNnxom6VAW0BC91oYOwdKw5Nx9vXxnPUwIpM4oH6Gbo4SC867Hs5H3QqudkvdN73mORHvhr
VsQ4IGnN9WKiGTKyAH1hysLGkh25EW6aMrLzZeZY7W/u3Mv6MQ5IBulfMqo4HTTm/ABG8Ew3dVSU
4ms/9nl15P2r6SKO8Tyr1mmrXkI9CzlU9SkWznXH8248k2CcDSaZB6kk2LDsEIeFHz/k5wYkFbSr
rnOaF/PW4EyGc04am6PrNEPMdaC2uvW62o0Grqm/df2TSr5dN3XeXrF5uj6dCVqOsVdiqvvLrGI0
Tg71rH0qp7dKB4hqq/gl5qbGmRzQuGdb5uQKOS8JwFleNmdXZEvTthO2ENN7DiZAJOtvjp4cj80S
AU51LK2zBD0HDBKozkzZP77/yDUkdxZsc/GKT8OnvrH5QyE87ej/N56MIFirLYCWukP6OKvfxJrX
XUfd7pUDbjHupIWDWlvqTtSHjxR4EL/kKUJ3ei0AEZGTcuCpw7iTLrXGfl2wlOhuPStDfysCifL6
dvFEMB5ENYWkBugPStLNKV+OGXm4/n3e6WJcRp4X8SzP+L7RA0OxDAG/6sRL4i1izLvGON7JYjyH
WmhaLNAwJVrs4kDRwdvFNt01mDzNSb4AxwTdSbxUMedYA8boZ5MrlCQVMkGBybkySqClFx9R8TzU
B9mmMQJX3vUFVVis2iLNYBYZFvRHmqEBETyQQJz4HPnr9xi9EjPgTXjh0X5y6N8QAe01P2sZJVaj
yWA0/c9FU7gYpHGGoxVMwXjSvf/FZhS2EbONhtiKCISVWZhkX4R4ttfuVufBXfFWknEW2VTXil5g
JaP8VV/OZhRa2atcWpwTdj0CUdh3cVcKXY8UHmKCEYwUdZiTO7O9xZS5LYyGncSH64vHeZT8gtIp
RAPAb1OsnhCqxKmeE4eCFYEQjACmKHYwhuR0f0Kxh1fdP5EBqGZ/tg9TyuWoESDUNPHmmdKTAKrX
UuOOF/IWk3Enq2ROZUcjEGCfA4oWFd3Ml8GbG6pwwnh34cxRDsHUBWwuLzK5frEpIuNfqjhtFjnF
RvaeiAnA0qNjSuQs4IVJQS+qh/Qg+/QNFHPp6ThPMIBf/ry+QFtprVTGTaDlvv5iBpQO0vLQUO6M
fn2A8iV6Widwk1HiDJkLcMTzcmwTppLNkVgSeqlHquVXbXYftRVmB/SbRZCCuss+AzLIjdb5vkkn
zUatZBrMJyXlMpXspggvhsa2afZGs2pzh03IDvVt5UcH5aE9lG7l8Fze9dtE+ViRTSgRLStY6+nF
aJTFMQIUbzbrblHxGkA4TugjA7URM+kiJcSFmGV4jjLNFzD2RPrvSvo3xy1cj1yQifnZgixKZjfQ
yGV2aK2REmfogBLX8ZKtzi2ny5Ue91/DJCB7SZaKmT423xjJU52UGY5pJcdPVb36QyY6piTc9ynA
ntr203Xl9vfqIo65neJ+rHNdgG5CBVzvVQ2LuHOB1uldF8PTinkn13UVJXJE690yGF3SL338lBPM
c6i2OPFekjyVmMtJNFN0BdGXpNndVgm4Yw4WLOO6PvsO7bJsjEnIsbHkA+1+oHMwNJ8z+v2hC7I/
e6Ve5NAzsLHxcdCnXqKB2eBSbKLUyzHW6SxO9ijbom25hPfI2Q9XdElCMlqWQBPDuGopMTurXhCU
UeRFA1iI1mMFNEQKVR09Kn8SpV+Esb65bApSZRKNAK1Dqt6WhGPduyH65vtMaiqKBVWPDHy/FxuH
CFhESztct4T9oGEjgzlBIKooqryHjA7ocuIn7VS+oAHXAksfSBspeXvxIkn+ylm5Xee3kcocKG1V
KzUucKsY05OigXqwFv1yOlaTyLH0/ftzI4k5TkqSzWapyMDKA8ta4ihh5pv31QnEMF7j6Xcmsgsi
3qPtCZR9Z+uZs7q7l9ZGOnvQWqsm3QA9G0k/glf3WJP1WS4KBOt1Gc6JHAJ76hRL4ydxEtzrwncd
yUY2c/hAj0hizF8imE6bh1hNQkFPzsAe4WRR9tvUN3KYCLCLOm0qscQoW6y++rm6KZ7zsHAxvRTd
KGftAcTddnMmGJ3ij4jwzvtHF+LGw9QJqKsbk4YnKKtRSunoPg16tz0MoDTidfjxziPjXKa1GfOM
OhdBXTzS1n4NaJ3rm7Z701wW88OcN/pUUqXWGQ01IwKCdcs8axOOY9oNwMHvsud51f3rAvdbkTYS
GSfTE8mKInpAUvAv3CET5fUBLWdEd51H7ptPNMHRnni5N85SslhbYK1fVJXumyJ9VYXjyIPs5n2f
cTBtT1KxJdiqygqM/rQWnDiHZ3gszNYQl7WAVirUjjubPgliTLCmNzNmTVAX8HhdkTL9vb/EVZtd
YhzJuKTK0lN9CIBwRU/1uhvNb4P0pc/tBGC43ffFo1juWZjdIp2PV1D8lRcY89aUcSixSQwrLvAb
0slwYmM9CN3As0aenowzqepxSlDH+9FputwAqN5ZbOnRCJagwQgmr9jC3UbmWRk1U7fOBuTNH/iJ
jY9xBk86AqwTD0reAu53bG52kXEgpojuF1PFCs4OgbdCtcnXbuOj4Y3+6OpvdFLXeJ78/CvnjNNL
/Ir1sLy0Zj+DTiaFXDyevfahwBUIxBwPXJyhmXErd/ut7Rc1FcalyAOpUoH6ScqlqnoLZh/7t/pA
D4b0fl21fbyDjSwmfukKZTWICFkD4heQYPmqh+Ea3O/NM2DMXf2doh8AHvWMDuxvojsEeKVjYyVO
QMPVmXE4qS4V5rzAkIqD7PR29ZSgs8MI5gO/ZLl/R6i6rJig4lJY/CPSDtE60kSgvDji8pW0N5nw
JhJfmDmLSw/0r2ZzEcQcjhG8oEJPE0qq9BBJh7wabaW5JzmXnoIaxDVBzLlAZ2JDRvqMo4yLClKM
iQi6qx/JdUnhhIS/OfP/qsVWluWiBzCagbsnOZiB7FGK6ClGZwcdhdQfeQPP+4MQ+kUccxpSyWg0
i9a1xGD0MAZxA2IMp3bUg3X7jU5hWsA8APwsKKWc62fjNzZ5kcycDSGRu9aiKZNUfRak1xSoGNqd
Hg12N39futy2QF9bpy+xxbGb/YviIpc5C1ExdqVJS/dDdiNVBzKEHMU4hslWjwlI4aqOJqXN4lMz
E69aX3sxezUL7c1Ulld1bRyQP53RXCnaMGFnmdwGpPC9DoI8Q/9et7xe/P1Y+6Ixcz33cboO1YqV
jvJjNNAieiiYn65rzZNBF2UTGuoA2FuWHjKEKdDLm3X1kun5ugjexjG3L+oouaDlEKEsJz3F2CXn
rcD7/i8OJZXmjO7bIJwT47kS367//t8Es5d9YBxJqo9TZtCSrnkWv2tgf19OQ+2Kd7ptvn0kaF3l
kDxwu+x4LoUtJeerKimpArk1jQZpA5xyGx0ar3yuAdLOa9raT8peXApbUZbqamlLVJHdRiCCA2zz
G6037oylPM3S6jfL4mlDJtn60oPhbGi8WhPR/ADAE6HixMH7RokWW8ukgP4qY/hzXosGqdDhnWld
GI192ILnOKpjjpjfONGLHMb4xXlq1IJC/cjAV6PdvBiBfgSR6xH4Ax/EvKVfvSTn4Z03M7HvRA1J
tTQ8RxBoMM4sj6uqmSk8AJ19wvA1wBzigPiAdAt4snYX08CVLpmSjucPc1PEiSgOsYTjkQ0hcKgH
8VDz0HvlXde5kcHcCUYtWqROkMrscRcNLgUEsG5r+qgIPuKnMMpQOp398ZDDdsXTAuIhmhkkJx6E
zG4Ys/klzMKKYydKlQltJ9RxZkBwlaE2o4rTxbYy95y7kB78XyKMjTDqmTbOMweTxyjRvLQwoctj
nB/QDn8rlNFhHEZ3qaUgI9mrwMuz7vq7jVTmdKBL0FTkFXlWadGfTG1+VNWK05jAE8EcjHkda72k
o6pkeu9QnZo5LnvftW10YO6ErGj7qKaT8oo9e8l7iXBeeKkPCJYQzsuP1x04TxvmgiB1ZlhjBmGt
4ZfzQ8bH7uLZP3NDADC/SJQYhkCO3TOlsFMP6Q3qIYCGBCqMR0LTE2547Rz7WdbLIrL3Q0eWcRCo
IXTu6q/oFWgqO3I1b3RB64EW6RpzCbxSzP5agkrSAPirbKqspmtPJrLCZWrRu6H7lcTzyftL+a8A
FgZNa8h/QA1o6ni5EV/iI9q+PTu7JW9A2QGAl/TXHyWOjYtMxkVOZa5VmgqlYq0BM1oGdE9jBDql
Wp/1MubEmTwFGV8plYW49BSwLxMiewW/Ud/NdlPcgw2V45729spE9h7A34auyCyz8kKaaigjXUGu
9k1QJ3vG/Pf1k7V7j5myZYmGYtEFZMyhAvRMnhFD+T/WvrS3blzZ9hcRkCiJkr5q2KO9bcdDnHwR
knSigZpn6de/Jfe9bYXR2TzX/YBGo9EGVLvIqmKxWLUWLsqsdhRfPeDaU7saGqT5Tm296+K2jjJU
Mt6ocXCcie+AEcDX6NCnOrrNMjc3v6jAhEZwvy5kc9VWQoT9sSqFG6UKIVZ0y8yXHC3Q1wVs5pPg
XTOoRnXFMsSrdpK2IbPLWgckfHzoOg+3GStBeZQT3E8tp8MD9GQAAR//w0Vjn0T6pn6GBrOgqs5s
MblSVTTE1E2jo1yER9RfDKlH/Rld7TYeLXKAbYReLTWTrRcLayVTOE/KUatnbkJjq01BSPur1VuQ
5H4CpbLTkDtFjfZxNziK/XBdV7p1QK/lCsfM0Bt9qnTQtU/oMR0TT6m1nUXNcxx3Rz2n3EmV9Hms
2GtddfsumU9xwV7sVnltouR5pro3RcgcOis6Vma050FS+gpQhnWAQ6RjvwO91WMTWxfNJmddJYes
jVw9BwMz1xoqsctN41+toXCKhVzFrgFo2yPkqW3ui/Qu7l+ur9dmKXG9XoI7d3YSNU0MGY2/wLZF
b+ie7WF8WDjJaie7C9GB1n2W1RQkJinG/KpIdLUaWt2refJEO/Um6n9c10wmQYjwIEMdi57CAEtO
D+VkAu9SxvVKt1JPeDM8S7WwiGJOXxt5nLO21D17LB8pwGY7ExGERVi3snEYnU6snU5zPu9nQm7m
ygJNB3nS+36vDrOT9eYxKuyz2ZuoLoxgPhn1M5jkD0qvfgO8nR8FEd708gMbjO8sN1OHGrISyOaD
AOggQYeLC4HGxLtCQIt8TnPsvzZUmZvkqCdnpoEGnW6nh/FdPtuu0kfoyrIdPYzuhiDZ5UXr62rr
6lntTPGCS4nDYGhODBTj4ZDtikg52wUF9s38aSJa+v36xm7OVK1/shCuDcPsy67GzvYgte/vmz1x
C9RonaXDezgmp9RliuRc3bwpr2Vqv+f9UZyq2ahDZnMC/9K96iQe39PH/827ZO80m56/2pXFuFfX
jCjTy6adKt3jYFbPIt46BS/dcZJyZm16CcOFdBnbBb654P6sU/qh12N4id2/FHrgtJ1srnVTF9zo
gdWOg08ViVRJQmsaEK57SX1H9NuQfDMBwimxiWXPxXuZtRIiLBgveN9geHA5YJey+WijGKvNjraP
QMkVTzeyS6dMqeXvqw2qaDOy0IBSk3mfGGcDxpBIjjKZCOEEVZq4wms4RBAkpxM6GuL5M6AtJCu3
aQCrhRPOS83uWBaPWLhUu+fJ1yKS3V031bBUMA8qiqEhTvy+UipI38cpRYxUwRuRXmzlIaqeJbu/
qcS7DPFaNAbVkAaLDEq0PSX1a9dbd8Su94SjwpOkj2bW/0WnFpz2im+itkbqCUj39Ze4ND5y7Kx+
inDsmB23tNTCT+kqdJDZxgOLso+0Q1krGUIALIBcZaKatORzprNQUwJskvhR5HJMl/Gd1t7Jjusl
0/jDvSzdQuKPhijMbv++icnA51abljRcjX92Sh66k1H7Qan8SKvOVe3RJ4n9en1XNw/XlUwh+xm7
XEsog/2XauVqGnlFe8GD3ik+m6wXlsqg9bZtCOegZRvoeX57IFx5NI81Ngdhsdw07tLpjg2xxNO2
HeFdgOjPllLNrIKAXrNPKp8e6Gx86WkkuU5v6mGr6KW2wYVgi9MzTaTrY5tRwFdWD7qJbFv9fn1f
tgWgMVMBf5IJRJ3fbWHoqJKpjY7x4vA+aEHVJgMglAkQzDvhJiFlDgEDEqlpRvRLdSuV7Mb2iY7E
7X/VEE70hA1ZVAI2E4nvYLngsv+7WwXprgNOMj+V8r/I1Fr+vjIwpe5oj4a1BbdVczU+OkETSpTa
EoG5ed2Go1Kqi9f/OooC3Gxw/Wf1N149qcBEu773W7ertQDBhjOrSbJ6hIDkGB/4ie/n0wJ7Lu0m
XBZfjDdrOUK8icuZAAwAcpYb6+ypDmVusMwlauA/BVrpsUy865pt1ifXIoVwYzaBMlej8TfOxyIy
NjzTVQ08vqPId/gQps1annAuGlrNu6ZdllJrj3ZYH9CzcuxMVaKXxCREUJE+qY0WJDZYyfK7btSO
ln9kBHeliIhJqqhmkVBUo7za/qrZj3Kjk22NKQSErO5mliMUvT2d6MTXvPAEAO76sPSCxDtVhgol
WzMhNOQA1cJNC/JqjTn5lH0q00ICuiYTsfx9FQxoONnlVCxVNPvrTP8LT31rGr7iQiJiAjhjCJ1i
SEiO/ZE/ZO4P86E7TucPcLZRW2dAnQf8A0Va8rsmDPBZc1UBPrOuvvTNTSQDYdxcqdX3hc0vY5s3
SRcAFSSznLSq3TGfJVFNJkLY7xR1Ap7oUIENnxT2vZX2yW++lq0XSdjuvgw0a1AggZRhc+yydmdl
rQeQ3ePYALaINfpDzDtw0o07xeazw5R8l47ajUmzh36OvSbM72nGD8U4AEZuvARK7Vhl6/fZfKJV
fNsGgZNo3aOq96e67g/XY6NsfZbMZmWsSZvOUYnxDy/KLSf//7IFwsGiBMM42Msu//citvIv21BU
xnSLqlS86nYNUGemLETWrJKzobZeEqf3SSIr2m0u1rsYsbIVm7GdFstWh/bfi9V8aOR2pYnI45KN
+PVsubNp+Ve1z5zariUesZV7ryUITlfXQV6UFSQMcePoBbpAm0PN7iNWugr7CJchXUsT/M9Qo3II
5gipd9QcCR1/odfgqWgn7gYKcWc6IKqUh77TjizLfpk5wxxwA5KZQjYBvK22xkB1ahg2eyuWrgzd
roJZR8CBm6rUwaTgU9F00Hva2WZ0GOyPvNbgsvGPOCHlsEpqJWn4fzL6xW/+OAWYsgBGKRrTxOJL
D0K5bDIxSqkaz0z39XA8Uq3e161sQGLTu1aChAhHEvD+qBSCmupbX4xOXB4JoDKuB6LtTGAlRYhE
qsmMaeohZQFzsYHGCxYivKDkjr4D3U+ylyHXbDrzSp4QlgDcWCSzvSwf/6RY3+TVEZkAIdHNWT9m
UYNLrspCZ8SLXZJ85Dplr3QQrExFU/6kvkWL8KLUd4EiuxRs66DZqoIeUkzrCRlAHIZlzTl0oP2N
UtwmmeyuJhMgRCNtDAveRRAwAGIAcIIyohfZ94X4MzBraeTE92vyFCm3mNOVhFOZgOXvq7gCbDi7
RScVzDYC7d0+j/+67hfb3wcwFjwcHA9ijQ3nZoVgiACKQS8HlYEDcNUlOcB/cL1/ZIg1NppOE00r
yDBZcD9r0w3G+Yd9Z43oGJlfgrQ+KTzTHCCe74e422tgcE+xWR9QFC21QDO1LRtZ+O8LOacMI2YT
7hrL4crw9iBPBrcVXckQfN7qjchKash4IxX7WuF5AYiBKZ5plxGWXoZturl3lopiCi7sIBMTvIdi
zpAiK0EdAjB0KbMc3mbeB1ZtJULwn77QdZzn/7NqS/72wZRkJUJwIXQn0Ybb0IJ1HK+6xUHNZTMd
S5z64yjDPCajmAnWUIj8fe/1xmjRkIv8za5UJ8urT9FQdo461o8GSTyWteeiCtlHPNdWNRuddPhH
rKg0dRu3ygChaZo7JBgcVRv+pQjR3mI0BgwKRCjVmcc3wKD9lwKEhcvrcc45XdKrIfDyOagchdSy
jHHz/F8tlHDKWDEd+7mHFiTpd01S3KM+7UaZJgkAm/mMrQM2GwBAiqIJdpZXgQFA/uXe3JqeZmpO
GKi3iBdeRGQtQhuOCTAW1VTwDmczU2x06YJJbZq2172Z1K4VGXs+yxg2tp4y1zLE6syclMWoAIDL
s7vSD8zykJnhabCnCx4mLnWlPk7GfFfHsRc1+utCv5RyyyFlfauFsyS32thANA29Mw8LoXWyZy3q
AhCjW9XsVByjLqCpVgEAcj0WbY15/iZHMPc8TMmkBWA4pg8YY/1lYG7W537403Y7L3DCJ3D2nPQ7
umOHfC+doVginRBDfhMuuEJMy940FjZ7BlApEzO8AaZrlpGppalbNqa1fOyaMMElYq2yzHiAphWe
ggzAbSzo9s1329iVrQQufasx8DfFhGqiVhd6gVEGsGHXDtsvtNHxVzADgR7GAyDnbXEsdvl+kj2L
b3jjWipbmoBWeY0OnvNcx/S8p2sGwFNPQXKu69jtrE/XjUZim+IZif7eSQcQngLYuNua3RLbL4Ld
dREb3v6bKovlrFSZMm3I5hAiykkHkk/+OZPeczcOsN9E/BG7hmCYa4hIAcw2h88DeYiGG7QhuTHA
bcnrdYVka7YovFJIw4sxJwUYt0e7xxB1gzStPJRDLylkvg2oXrFy8YRUrSolgJ9X8I4y+fNxobEl
TvwJ5JO+9SW8LX08SrqYgtxFz5GTv/QX/JcuhRiVOQATwspoJkpRpTDF1lteDFIPz1LtucJrDiga
T5oLkJK98XR9ibfC9287KoQTsxoVI02he3cyfyya12d23y1Ucfrr8mjQncdcEj9ldioElbYKULZS
IDJJn7vgW9j/Sz8QAkkf4T469fi+Oia+WurHlMtmniWWKR56dmSkWhtiq+h4UIPXqt8XrQwnWyZD
yKqVCliJJoA9gB/jhX3i6r0LvlBJYrV1VUAugn5bjPkZKH0L+z+TtGvKfMBmAGoSfUgX7ubgzlHd
BR/ekpWpN3VaSRO2fgKzrEXKSfHM4Ct2x6n756GVuPNmRF/JELa/VugcGiFkKJ3uVJE/dQ9x4mAC
0JO4zvKhP8LGuyARoKCiQWblIxorX9pddCx/0P0bJpVXuOwmetQuuuf3vtI7/wUL0UZr6nrXxHpF
racsAywi7C8NnTZ+CqNbagRuVB3sNnBSVjh6/FVexfgP1rL0wJiqbaoir5Ni6oE+UshtPdNZjujw
ZPsp3heXeW0Z7PFmnEBP4v8KE+JhmitFoYQQBhJ3txvM3SBF7Ni2lXcRgvXnxOwMa4St5IMNIpAw
U9BIj0lJE9vq0Dk7SExmOR//NJl3eYL9t0MUpXYKefVuBmng31yLS4ZDd+0ehIH/90YKmMm7OMEV
MpTMgDkOcVoOBqmK+iEKp/9OJbGoUhRJp2QFZLSAHQlOmR+AK7o/LZ23+UNwkam0fWC96yQO/CUz
mGO5DqsYX6Mv2oFcMncA/NvCkJm7wP72ZH1ym+m+gSuUohsM7CBiO0pJAXfa1xWMpHC6U/HZPrTe
6NlnwD/62ldySc856GqAuAdiVVdGS70VZAxUJNHaqFumJaI4DYXe2gprlWVI59iBKVfdk71+7iSW
+RasRMtE26mh67guUtyCf8+1YnBy6i3H/Ej+qr7WQMKKn1HruyPugq/HAVRF9sVOcULP9MpbGROK
VPoSClaZXsW1DBxavfLWLDGcyiMA3W8byNbv5732NT+kzoLbmO0Wcpnc/dClaq39cm6t5Ct5XYMx
F9ovyOe5N58zN/28MMjVeyNxZH1aW6fgWpoQ2FqtHXDbwZlroVrOKfWt2euoFABsSRCubakQ3NSm
C2pz/p9FfePePge7vxn4pN0uW4F0rZIQ2IJuiIKixwIad8WFg9nIKVsHc/3P9wBj2Gce5lEOoPPB
0ND18CNbSiHCsYhUhYJ7gsf1hxqXU1LuGv56XcZmYm4wBSxy6AFVqdgf0Pa50iR0xK1nuRugbzpS
ndAPb+f96FuH4inFfFclDTtbx5+B2VcVk7YoGYqPvTEbo6BcPFLfFxcbWJe4C6B4t29uyElxiGcc
a1lm/h80/Uem+PKbcLRn20u0WR6nup843d35AY3BR36zgOqQ49h66l+S5d0Mce+Kim/Bk9Fh2XGK
eDp3sl/50dzN5/ZQ3AaecmSPxevCzE0XIgmwEcu6QrfGmuzVKhvCpZmNGJHRyJvGYQMYmmKPRZ5A
xzncM8Scamcfi/N4JzvGNu12pbMQblViKDxWINbGzvZ/JaXbA9dKsrBb2cZaNyGqWv2EluYKCxs8
A/cWHCpR5PC94WsPb9TOP2XcSEtA+SPgrJQSoigo4gY8ejRLtYg76LdwqPqi21+i5Kibu+u6yWxG
CKFZp5ptSSAqvXk7rG758b+i+1y2/5pKQgwNE4sqpQk5A+bCl5H3BOl9flB2mp9Lh94lHm8IQXQM
VK0mi1JZdzNYLzP/cX3RZEYnBMuxj/I0G2B0ITvnxt4sLnXvXxchMQGxnBaxPrP1xeQ63ICSg66e
6+Z+SG9QnfauS5J5rlhRs8NlTlGHNsqendTXJWqAOQDwFo6Kt65L4Q0H/dK+kieJXJmKQsSowyYH
5WINkzhZe8AsHdLvqNM48X5BX1godlJXwSu+rBS7NbW6jlRMCBlGURZ9b8A6plN/s/QPoi71Rmua
u7KzZ/M0f3dkJgSOXG2DMFKxi004n7gZ7RSW3SaIjxhJlwztbzUx/6aWEDQy3rd510HW4Fp75qZe
5IXPpt949QXUEB9huvhNnBA4uhysgjOF1WTFvukUt5+B9Vd8YuMs8QSJszEhcjQTajdAtERmMs4O
z3G71AGYK22N2LwPrYI8E4JGP5T51C5mUUwO/aqfdNAgxbfTF/3RwhTZDlBxbv/lugtsq4aHFqrY
KpIiQbVpoI02alDNGC03raMTXs5u1Tl6vC5m29HexQiaYTw1YGUGy4hmfoxG1cntAIkkPbZd7Bux
7F1uq90UpvEuTwiPmcbL2gqg1t/ECfM5BrjJ4tDJ/rpim+uHWWpNRVOLjenL328bRK/jcChwoaTN
9xidmqH5Q41frsvYLNUYKyHC6sWaMk5qBLsw7kYUatQD38fufHqziH0nSTVkGglLp3MljiMDMTFH
a05pn7viGIJt+bpKm/bwrpF4tpR5b4w5xp88izzW+bONjmD1UVfug1467C7RRzxbIq5EjE8Q1e8o
ONMZbqKB1382/T51Frgb5stTUZlM4Vxp8kLrQPKMSiwFnr02uU2qO2CokYxebd+1V8sonCNBAlCy
ZIQcBg7pl/iAkv/B3hX73pk/WUcbGIGz391lj5MHzuy97BjbPFpW0oWjBY18pWqA/tUzyZciuZj5
ZUz3sy0Dj90u2qzkLKu9utGPU510fQw56Q1eqjz7rj0Ok7PMyHSDuxBNBg51rDurcNqvAO13r5vq
osUfaaNloefb1tCqKzb5qKGVkSiG88Wg3CLG+MCN9PABETZmfzRbsZghVqXagegkC5eqVH0Msk96
cbz+/c2NWn1f2CjOgDhTEny/NA9R0/qF/qkNAZlXev9OjrBRRsyLNJlKbJR2w8bdWPl1eorZh9KM
lTrCuR8Gija2JdRJwIqzIB0Wbgl/Xupa2a75/gEUPGBVvO+OEOI1faL5UECrsTrWKKIp53KQGMBm
vFiJEAJ8m05WZY7QSO9apzesxMmq5KDBo65vkEyOENsH4OApswVVLLqfAGhT3LXkr+sitg+rf3RB
qfV3b02oEjZWBF0aX91FrwuZT3tiIPpUb8mRSHCcthRCwzJA8S1QBzGxC6vTjaw1M4LjFwUjxjuX
xTdtnUlOqy3/WUsRtqco0oGoJECYzX+maPDK7ofpsQbY0fWl24o0TEECiNowGJ7Ft2s+jnoeWToK
CcC+0O/SUXJcbC/W+/cFvymnsUrb2cCLBaEHUlWnrNfuZgVDHNf12F6udzmCw4xgPkzbGnKKHKhr
9XNANGfCMSvrV9pKItbrJWxLgBtjURuQM+UX2u5GPjgmb905uDGiyr+uk0yW4DmBOplxwE2cAhnD
AGjqZLHpEHTnRg0wlDpJIJVIE9+kQ2AUcFbAEjRaRw5N7EPZBbuw43urD06BqUvij8TyxKE5FcM6
uppiJRXjwuednX/ITf+xCHFkLm3aeUp76MPtM/rwHd0CpY7M7LS3Mqp4VCMLB3yIaZrAaVocYJUo
BFVr9lWCTQK4yP3QVYETR8E3OzJ/VG3XOSD7PvExPs68O6jcOrW2ca9R45IR69RnvRc0wJANqE8U
wCEy4jMaHmul8cK5umMYuajbatcrPXc05cWuwMzSg9CYM+Dl959SBVBnBXkZIozRgjBqr1DzAOLR
vUo6t2/CfVZk+7G2LhhXv0XBy8VD2xlVAD8Ounu7CA5tpQKdvmG/tAHF9a6dXkAVe7ZZc+wDfoyb
9Nxlw0UdsIhpGpzTob/vpujToKTngIAQxOxfgq7dhVTN0f8E0qq8u6VT/2gDwCkcZ7DZzv0uawI/
i2rXDrTMGcI7QAXdBAlIoPXxrEydE1f1kadAQtK57aYqu2vqzi3zeVeZsa8MaE2rp12kBbFT9fR2
DLo7PkQAw9X2Wtt7bEZBPcj8wfypBfxMWjwdJEWwH5rsaCjRPupUdy7CfVeZPqpjp5b0O0Dv3IJu
xFX75jDq6p5mimMVCzpNkjv2YP2yqnzA6PXsROnsMYb5n5o/TjnmE3Bmv2Z1MzlWxp8Sy/ZReD8M
A92XJX+M5uiSFniUNYv72WI3ZlgBMkYNL7kBmisVJIfBAPiSagZ+qG2PxJ8C4IcX+AgQkLAZ+WMc
2YcK76y2Caj2SdslAMCdON2lIIaiNLtYSnqXDfrXqMI9TMl8YmZfSd8cS7N/Uiv9qaqC57zgz1bK
Q7doI8sHccWeR/m5UOiFF9Ftr5k+14DtPc1eUGvHkmg7sGR+NfRg1+bNlzCcHgKGG1/POqfJUo/q
4UvR0kNT089ZnJ6LhIN6o1BdM4hvlXHkmHNpjqFmO2GDDpNh8DhPvIZ2zwEv72orPFqc3rdDdRMR
4zC36jGvDDdrvvW15QUWOQKMaqfX2mGu7JPS0Ju5NLGFeX6aSeIwvboniu0zlXyhZLwAne9CIyCa
BKXfGlbu9EOEaYVmRids8K3OwtDVcdsv2+wpj+3MGTXiUD5803h9HGb+F0ZnHsMyBY1GlxzUOXgu
8vwuK5hLps9DT++UAhzlU3PUotDX2uTYFKmBkYKpONZVAgcK/NbEy/RjXB3nSbkL+9adAsOlSfWi
a41r5vQ4a+YnDCne8Kk/ppR5IDc85QnOCUNpdtZk/YqGKHX0yjpnxuRbXfApsNUDzQFzk7f6ra2m
N3i5ASlZmZyzEGTibawSF4pMrsFVP2iw9FHyOI38FClc3wMG2AXOP+6a8NWuzGsntfCGbs1PPA38
oU0O06yVTs0BDdTZZ9qllygbvqOJyskJ3mmYdYz7zk0JOaQ1unas/DbOAndQq2/1gCfxVDsn/Ygo
lUaPgN95morKh6d8rUmF4bTMKdXejYb5wDGsGc/afuLzZzMCnUJV7vs8vO9TXH7H+ZSU/YEx7jWF
ddsbFIyfuB04ADgovFqNXko1POHO43OuXEhQeK1agLOZn/q6/GYo6NzO6iNAdFyM2n6yk/FBAeJH
yZcYN53UHi1vUXVU0vRRx10jmE0/CePXsJMCyS2322vhXshnVIvwMa+spX02rFwg2e0X/hu8qgGO
0l/IMWUvTFvwVEuZ558DRshshpxMyjRDonFn7eeb6TkiboZ7BxDaEqD7YBhooepz8UYKRlynfg7/
qkG4EO5yGT7Adir3/kOE1KdSdWXIR4ZUsYt2TVh6CmLLNOS761mPTIyQ9WTNXJQ5slVP4zeT/UuJ
fDmE43bu8Y8qunBfyMuyCGIdMnLizdPRKJ6v67B5IWEqBbYG+NsYapy/ZwVFYoX6EOKOEP4a3OJS
7trWKQ+g67qgP3gvKwhKxQm1H91MmWqnoYp31/QJzQB76153jD3dzc/y6v7mBq10EwpAGH5iUzBB
t3nCi0no2Mwp5CCbm1u0krL8fZVXqcMUZn0HKQvCz+w1Dtpl8D7/rfYHLz0oB+PekJXtFsv6w7dX
IhfFVyL1NFFoQSHSADcdUpi8vdUjLxlvCH2wwIUk63qQyRNiCSZrjIpUkJegL6DbtwfjrWNEah3b
S2ljPJEBDMfQhAhS6YqdzBWukssjJHVztAYHX3oMjQKs91ihKz77LjF/mUQhVChs4Aha9tLUVd7k
T8YNMGW96TWoPBNstwupei1D8dq2ynclhbBBkrjUMOCOl0PF77rDFHuqImmH2xRBGWUarsvIpQXD
18jMcJxqqD02p7J5rKqnXkbmtO3JKxmC2fOOVSyskXC3XvAAs3dnh7j0qTimfuRHz9f3SabQ8veV
wUemYmWZAoUSAp5l096TLvSHyPb+nRjBzsfOTJN2mavRWkDlVKWrzs0JCKKSounmBXa1dIKZt6nB
Cq5DG0shjqLetAV3afM0x5dJBgC12egCMzAA5sfQTCii2YYctDzhDFmNzy/hOXJt1eXPIfjSiuP0
VIMV3gE5sSxgbD52rsUKfpVGTZ2mMaxjqXOBBfLEfyr3xQ0wC92IO4GrPX1g51ZqCk7VGkThaQZ5
JArOWaA6DasehkzKWrOcT39E3nc5Io/MZHdzkYSQA1zEY5+hzD6XGJXItU9FO36O8v5gZ+quDFEM
J5NPi9K14+H+uq7L2v3xG1ACU9DESDV0s//uDFPLOO9i5ARDYB/TNPGHsP0cFeqDgUSXVI0/m6pk
eRdnviZScAyDm5nRxagdLEB9kZ24BjS9rtWmi6+0EpxCb4lJ0ghaJYAwpYT4bTtjKllWhZctnmCY
BJdBHaB0KL/NpjukrWPTgz68Lox7gf6iERkj42Y3A1vpJVgmxW1sYhwCFy4J9abB6Tns9B1Dn5cs
A9/eJXBygCIKTbyWkFyNqhVUJELeOxQvQfU8GT8/skXv3xeOFYBqIA9YSrBMK5xsOraAY+/iL9eF
bG/Qu5BFyVWop/HEi7pEta1RsxtzIDMwTSovJii8oTM+af4qK9QnrsuULZzgUWYzWno1QWZsu3l8
1/Cn69/fDPj6u06C+4QZa9JWxfejp2bonQD1gi7Zac1dG8rmXLbd6F2U4Ea8pDwYc4ga4vkUkdiP
s+4Ul+zhukbbx/9KJcGPKl1vogEwsm9mvUCwqZ8XBkkQzvvlszQx3OrwZTi9DFXHEUZVQau5a42c
VamKxFDBXbbCM7XpmyDRKqXk9pvdEWtZgmZNMJY2QDTB2NXddN1LSO+M5JWF5wC5Not3BT1cX8pl
8/+IraYCBhhAWQKcTdCtj5Q6GIYaY9EpObRHI9R9FmoPgLeU1Jm3BQE736QWBljEt1rezcg8kkwF
l+Mzn7yOtK6Wf29jSfL5xuP5p0LvcgRr501KdItgs4jqLKMfKDfZl/l7f0YN5Ibu+kvi527icgy/
FofoNONZ+gOYzJjaoahk2zYQz8QEuJ5aWplEhXUy4zAwcmxRNTTN/Pn61m0521qMEKvQPTGHZQMx
6ayc6YSu0zEPvKDIv16XsxWf1nKE+BSD4GxCuMdbTjvsyRjf8kiG1L0VojDqpODdQAeiqjh+QfMi
Lu0QqrBC+TmA8RbYFu1XHqkXS+U7StLP11XaXDrgXsLw0fRsiHmpVul1wjWoZJQPOt9z+pMakhe9
zVVbiRAc2aTgqEo1pL4896PkqZNF9c0YCJ7Qf3QQjvaBNRwkEtAhumEYp+j24yFp3GZX4Q5U6o7s
OXfLf1fixNwzbUuzgikss3CJ0zefKLlt7KeIHK/vzGbGspYjlISqMc4s1Ef/voUP30oQ5sx7UOq+
xBj7uS5LppKQsXAdV35jwgoGUXJWrfQhn8J9WtgPQFr467qoZbfFqLTWSkheeG1OSTlAq3yiqARl
D3Nc7ufadoOueyVlA+j2IpTkFRIjt4T4YCdJiZ5qyEzIPkfzlt4eVS5DXJIpJgSHKgwZ8iVkZZp5
qPhL+r34YbtUuXSWJDOTbZYQ121DicMkhTaVXTlt2xyimTq9Uj2RkX+6vlkS17WEM5HUvTKTEqII
31nVs6584ChcG4MQGspQM2rawu7oVNwqZeHXmn3krX5iWiVryJEtmxAlxrrpo2YZ7l+ITlV08Q+o
xEee8iXF+AV6+Z1yBKuLrFFxM56/xyZxWlEpQdpMCDQclC8J88NEc0o0Kg75A0pGHzJzA+N51oI6
rgu7lSyt8NFSCsoLcpgtEGL3uV+OXBLP37K8P134XY6wax0f1LiPkHOOGCnt0EONSquLPr7PxqXZ
9X4DPgkrc9TEUSU37m0/fhcsbKFiZGOUTVAw7dXbIrNvxzS/a1suxczbFoRWOgoSPPUPkpLOGIKg
N3AKLxpWp/ih/jxpTu/OruaCew2P6xgl3+kSb/sPB9m7WCFO6W1XFNTAlP/bVCBKNF591jsA9aWn
/LZoXJlxbrv3uzwhZAH1Mx6aBvKicG8Yt+ooOcJkyyhEqqnMiq5cgBHKxjomJRayVPxxppKGsc2r
gknf9RAMPw2UppwZ5CxMFoBxOenHDHVqOUukbMEEy+dzSQEZCW8O8ZYXaOoTmcYf10PuYsN/Ote7
LoKNWyYmf7UlJKbtgc/fC+XONADZFJ9tAOy3D6r++bq8zX7+1eK9te+uLvo90c0QGNrIOL9O7jLb
FPo2qMkwa+jOfuqHuw9QbdprgUJegx62MaKL1fHiPBHQW73ElUQpySK+XY1WOmkpzctg8d9lWivz
F2L59KIfTIl9L3Z1Za/eXmJXYlhWqqM5QoxVZXcxN+66MkwcY9Iq/Kt5sXgga/LbNECNonHI0oC2
Kk6GqiCepQ3KXB4N/DR4ygpZbN902ZUACpVXKmXEjMJsKcGgM9arv6QY+1maVtGZgzfiZea93BuS
qL55MK9EChlhnbHIDEKIzC3tbuyIOxXpXkPZBNH5SWLsm0naStayviv1gOuZEhOo3G+RonGHZ0yb
39Y5aFfJT3YHe8GTSeAXjyxxpVFKtrRCtDVDu1V0gr1bavHzMfaLPebcQRr21vj+DDQGX1awkYkU
AnBIyRSUSzCZaOlM9qeC3WWW7BSR7Z8QfWlWAZh7hF5F6hHwW+Tf0FWRUBnQ8PbpuNo7IfiCIsag
bQM5g4uOahfT+sAC0R1ll/vxTsbgua3U/yPtupYrt5XtF7EKTCD5yrSjchhJL6wZzwxJMOfw9XdR
PseiMDwbdeVy2S9y7SaA7kajw1oW1clC2AiMgs+KMk3IBU0UKBNkKmwSoJuqemlB5jKjv+yyTm6f
0YckbllzGw6NokGSFoBGgwYnRjJf0oXji5vOSrPApQwFl3UewsXQ0bAzW8CxGJzBw3QYGA1zFyCQ
h9ipDoUbu8HSjuKKVFAklnMobQagxnmBz5CL6Nyr2jmujJuobf020Y/d0PmXd3M7OF0tk/MmfUVi
qy9xuwS0+GVZwxVN6keLdLegWXvpouIaHIqHtOkfhnp6na3Qq8sSaeCi8cukOYDZFB3tYK7XI8G9
vum5V9/FeZ5xCuSmQCM6MEuXpszvivLj8so3NXYlgHMvujGDcC3GRqvTGNmZRV8rizyytjiwXLEv
y9rUWV1VF3x+YMry4LlBEjVWjVjINcvrPD8E1s0gYsve3K8PEfzDyQI0KuAIIKK37ozwShZ13Gzq
5er3uShkxASAkvdLTiAEmYB5MsPYafPT3P+IR825vF2bt85KFmcDw1T/Jw7GvEQUXbNadvLx3mrv
KXs1MyqQJjgcflDHtORwaCtoGst63xzRA5bqpyiQBNe26IA4hQaeGkBnF1zITm88ECjt6z7ZX963
zTButW+cSgNFnMoYpFmm4loQbf5dsRN3Q21azkrM8vdVUDBG2hCgIoAcaM+uAqTJmdl4AKXYSYEi
ck8iVeDuFbS6Ui0pETKGz8ZNgLcz83XDjp+AAOlamLCeHQvYVoszzod/qRfcRWM1XTJlAIgF4eT3
JvpLTx/CWeCDRDrBPV5Qd/+PiEIvdpTOvkpE1+Xlw8KpfD6sOmkx51JA7fSsv29qNL5P8zvdJhB1
BOG9su0jKHK5VFeAnM0dVg2E40GbRtwlpnKVqz0GQTFqqhx6WrZOmU63gxw+ZOV4Z4CulKROVefX
dTNe63X3SjOQE7fgDq4SR0qaE3im7jOzvIul6iSr4VVaodmuSK5IV6HW+STH1L1sPJt4BQZeU5Si
Awn/ctbTktmYowgXAtl1nopBxOR7f46cZkdRY/dbTytsPUQDqqjos9l0shbM2ZPRNKrUown1HaEL
IN1O5Nd4gS1RBrHT3dcC69VCuWOKAlaX0oCFMoxeSna3+zu6kRz6sEBZNhHAa0Q1/u1n80ooZ02p
OnX91EKo8TD8XmjlU2BXdX4AkbKX7suv8CpY613lbEsqaN3MPQRaJDqGdDyZMfC1L+vMpnf6WJTK
GVcQZWmLqWo8xcbqKZf1nzJlRzWpvAFTD80w7fsqFqSAN2+rlUjuHo6GwUKlA8tSNWRuisyOE80O
R1FrgcgaVO4O7iMjUSbUBxH+zr6Gnkbmh5WNrOURSC4vhT/sMd/xoP68vKEiW+DBtyvkB4wieLeF
6HZ29X2KUcPhdRkHHndIJIrC7c3ubwMRPvqRALOJPMtn/8iUZsibpQwxHItr6oz7DKiyCDjKU3vS
vc7F9L9TPKROcUJ+0atO5r1YVTd99Mc38GrUNzmYIZYkgqE8T31vZyOKSs9JKPJwm9fNSg6nO+jh
GOoSddSlV8lTld6bZurGMuq/Sh/4uVScC+0RnMC/slG6ylLixay/iQ19Xwrvik01Xn0Kp15GTgjT
NSxZG6+ackKt87EKI8GCRULUz2drpF2aRx2ExOybWj9o7C0QgZmKtnT5+yoWqlKAUsjL0ZH5hqT3
ZXF/2SBES1j+vvr9Rq5KEJ/h91VAX4Mgu0fbniSsxW3nClbHwV1BcqL3UbosYwGJVLzGKRzJic+I
rfxQmCsQrYm7f/JcH8uqXY4lHu0CRh2rz0Ys6igSrom/cTSmFtFS/QAkmr/ANUuZnYBkw9rVx3xX
fPvCQVny+0Q5/sv3gDMJQOxJg0XJaukZZuwbQ+pkksiGN/VtJYZbVBOHuR6VWFRQ347WNbEeLy9D
9PucO6wqIBbkS7g4tg+Bco6j13/1+/xgiJ6Wqd4sDa9Uao5TWdwwVC8vi9i+Qz72SOPcXB1NeZck
75VL2VegXsd2HzsGev8Vm7Z2KBwhEmyaxjmzsSWAIgHalduqv9rieRaReAlXxDkylXYmDZLFC9z0
7hKaRq52CM/UXmBppYMI7nM55D/y9KsNXNa7cjqzqQeAbMR6FpTBBFnDhfSZCGF2RNvG+TaSjwDh
aHFOZbsP5HMoCTq6tj3Aah2cV4s1uQBKBgSM9fir6ibDHjvlRkl+WbN8jUZl5JWSpybLXZKgBSbt
DEfVGoEDF+0l5+zQ6BX0mYG9JMcF3CTZDT6GjoUTSps+dbVUzi/QVtKYHkCM2cS2Guj2LN8sc6CX
TWv52EuKwXuHWG6maWnlYcpzSX+GY2H3RuPIaOwZJsHGbQZFSJgt0yCAYiKcdkAK0UG2A2AD9n1s
f8tKbzcTokC0/V9e1LYamugeUwFlDZbRz9pelS0mQpZmngl8P8oxCQQubzuUBjjpfwVw5qR3QQ/y
XeQw2Nm4GY7BrvQjHwBgr+xb4y7wJtEb+yVqUdoE2AE5xj9Suf2bCi3F9QOphTcBuU33UbbprkFn
dVrm5EZPcTUg6GLG0yEnEQbf9tl9yOYMD9NQAN+f8C4aWX2Ka80Lgis9eB7U7EtK8iGIsy42DsC0
XAS1yVkyYkcloVtG+1AM1rtoAa/65jIjigTBQkLHqb7OgPUaDpjxgl2dFyR+80Bd8tC5k5thwusL
lLQ4u3/E8U1ztJnyvzFQpmR8UpPMDfJQ4B7fExp/LAmVDdRAiYkaB6f4rGzYrEpo8W+8+jC/jG5z
nT8me/No+MEu8yJ/eFXv8ufZkX4vw6/zc32kP8QtP5uzPubqOzj7SOViTiMLUxrvlRYARap75lrX
LYZvAfD6E7Qav0Q5ly13uRbJGYdGykqNlpEDvXkJcrSMkOtBfrrsVzavn7UQzgqGirZFFWBdXROc
tbxO8VaXkLxKMLY+AlyiP8hKecYMhjea/T4t5mvEq1+pgK8/grOQBbd4qpZJXFWpjmYs7RsiCYxw
ezPhOU0Z//xBz5ySfM7V1pTBa+OzKbajIrZjAF9c3s4tN42f/0eK8tlNWzQANeEIKUMBnOXjOAnC
RtEqOGvQuqyeUoLfj8JroCp4VfESM0uwCHkrYwS8MVnWZMBx/8EQrKmqVM5WsEwEoMr0zmTj4Z3V
2OU3DaBnsMWbcqceggRsNiKl37q9V7J58OgJiKxghA8VtJJiikMaQOMs/UwocAc1zVHT6Ct4gGt5
XBwup2pYJoWEHY0kW8Yce0tvE3ofFJVD2Mtl7dg8vY995WGizUbS5wSATu48VvYUmndZdpNLuaCG
s9ljvF4SpySNNcf9GECMRZ8zavgj+CllAm4Bgx3kNHzJZsuete6KpJkzliIurO1F6kA/kkFm/Ad3
cC21WgN2OizS3PfJVZj70rC7vI+bTw2k7v+RwQWS6Pg0cktaZHT2EqmEhSOHtvq2IG2CcAbT6OdG
cBFt6yXqomg5Q42UJy0BFFs3piosT64Bt689zDpQYmAa4G0D94fAAjf3UH2/8zCR8wdbcRO0XRMF
IJuppsfYqG1J150umv3L27hp5isp3JU2Nz1YvxVI6ejJalDL39PAL+guzUAHI8QY+5vX5Y+rXAWc
6HKPkz/4caUxAAtcFwNdZGYY4ifZs9FaT9Pc3sXAmOotMNGV47Xa6HZJA3cGjKVd1eRBK/R7AKxd
60q/H0KAmhTolyfdrovrfdum4MA0zKPZVHtdYW5Dzds6HntH6eRTmJLRwWizB508j4XG7IjQW9AL
HrMyeyiZntpDys40y49jrDth0TyHaPmvgOxD9fyu1GdHqYvHPANeydiHLviPMJQnpzdhlN9ocrS3
yuheieJdMfVPaTOflPZnQacnmszHEaWjodIcqQRJW2k5WVffG3L4vSp+ZCZg8PUArM1TdAq7yu0w
FWCXQKyxyLAvTAmdPa3XqWBzLuljUNXHNix3mYq+3BajlFIb7ogVPevEsoHa68r4n5t+uC6QZ5dT
4CwCH4ZW1sOgdJktYdPmrjoaHZHtPtD2ETNVmxS9bVqVz4DIJNex29Jsp7So5phy6KDtB+irY2fr
IxCTZLpn43hlNZi+jfRjYQzfcjJ7EQHGS1jvVRk8N0Vyr6e534f0QKT+ShpKG8O1ntEZvpwBjx+d
omeDxK7WDKDTMl00xHhGWPhTUt0lUv1o0Gkfxrpf9LUdyclhGns3p9Zfhjw+MlnJAIkTU6cJ5n2V
p16shFehiqs7NtSbktWA0wmfK/JgBbiWWuU5nwd/nqbvctW1jpYC08pI0edbF6mtq90pl8mxTo2f
WRXq9lQAUjyeqsqeWYRx1biyzZjsIj1BXmzSXoOc3syz+p2N05tMdHeGMRptkOKVZ74ZWv9QjcGd
YQQnAPH8zLPxTcmUQ82A5pM2rp4mt7pUPipt8WCScYdG7ofLFrz1bkfP4D8WxYUbLVNQZFGZ4kqK
ljghla/mLjxICbKHg+WZzDyUVoCKpYhVbOPptLxsF+rRd6ZlLl4DqleXlMakufJ0ijvNtsIrIj3G
Is6Md9xBzmN8ksP5eTnvYpo0kINpyBulnq7qQXetVN0NMvjFSPli6dVdEGYnQ6K/VDN/aDv5oQRE
62C9RWbpkzFyKprvQmV8tCRg0sb0Dj78iubNABguUtodGndIDKJ76cZK6N1Ut46JIqCdZKWfJvpV
lNSZO6fjW5egkpXH584IbS1oABdW/ZhzcqXMskO02YsbczdkfWyDxXgHwGtguuFTBzSFhNNPIMPt
qgwg4UoESLHW9MDf7Ei1NftDqxyaRPrRReUtacdzmhilrWaRX8xTbQ9j4eVqfoc1xCCWGsv//z3z
aX+59yIxzYbkbNTAGns1D6MnRcCp6UTtWxtB8VoKn06dO2XqTBlSzL5CZR0Ti5X1/y84fhLBRXGN
gYeKJkNRmmJXhKmDeUG7iUXkohsX5icpnLlVOZNKc4aUarInZ/Ka+8gpTXskKDlGv007e1S92AUH
WD2iOi1qydwICj5J58K6oZpBLzRjGw0Vt08RnwcjwVxr89dln7ItBnjiJjIIKNosf1/lVWvgjUop
jBr1qGwX5IYXTNWhbFJRDLepFbICNhwiA0SVz2iV5dAamjZowL0h3k0Ckkzaur1j3cledGx+6K/h
j8sL23CWQGr9EMiFO6HaJ208QaAG1H4QKw82UabbLE+AjqgdiNa6FXCDiTmJslyilXI7GgYdMagB
wVn2Y7QcrRUE/KLf557wDMwzYRLh943eOvVBszdSU6AUmw5/tXecwx+DZpbkrNfcvjroQLruCdpM
BrsrRSRam9q3EsR5fGArh9U4QlA75/eTGqfONCm7Suu/QGj+SRs419fnI4b4KTatS1O7CDHS/3hZ
3bZXAio0C48FFFY4lzSUcjvkMTDr8uS7OeigVmzt0RAOlC5W/8cVKX+I4XzSOBna0BUQsxRFMX7u
jafwCZIczc/8ILRFnEPvVBCXBHJuyJTn2egqGVh8c+VZUnkVosW2CHWEhLpbh+2e1OltmSW7olPt
ikoPTYt+/Ki9jxv6YujUjqlxC1YB25iiXZ4zv0/Cb6kcnlup3ZkjdUs2HEZpcJSk8ILKOM4qxhZy
qXSmst8FGYI/fT5avWF3VMdHFHba6z+aoJvdkiqumcSPA3AcpRLpCSBoukg/M7saqJsWJuhv48If
U+0FlM37MmsBLigftY66cmuUjjGo11MQnMwScKtVdDWH1A1H8hJo06FT1WMrM1cpJztM5Ouirt1U
094GQu/aSD7WQFm9rEBbKUeVaBiBAqasDp5MzhYYgno0mMEWBqc+zwA/q6Ydoo/WxlvNUY+Ti9Zu
TDmI0A033clKLGcZrBtypWewjFobAZYrveR9/Ovy0jZt40ME3wcsDWyu6xIrm+u7qDwG5FYdBZmy
rYLGevd4iscuDEvAaUIGmM/2dMdem6dsN93Gv9iP1pN2lZ+4ib4TtpBtxggre1x2d3V9UpXEkyrP
2t/YHecEIYJxCr3EsUYb2M0ZCAhxbDepY5z1n5d3dfPgVqKXXV+JbiWrT/Bm1dy0O1HqZeOXfh+5
Ux3zBibQKD//PoszScbDHvoYXenlDqnay9+/qRUKpvrRmaAAUZ37fYIksDG0UDwWoHXS2EXZX5JR
uZeFbOvFhxS+aJHOLWoWNcKoBe5kmThRT1XnBqXdGjCtHrwV72aly74qYsbbPKCVaO5KMCMKAIgE
oqsIyefGzUVAE1upPxWg9P/dQh6lKJbkRptqbGGPGdfMq3Yzeu/QhUz95N8vh7sJgHcRZKyCsFJ6
JGgEI8pXeGE/rWfZ0ZVKF3lgdloKEcgJYeqv2c17ydEeqrMKqNPYH18vK4fogDgLGpRxiq0cBySX
h7RDGrEvncsStp366oS4YE3tlIH1Cla0DDwt2D7gCA5ey2rXA+4JtDASbpqDwcTE8KK1cSGckhhN
ZQHo3zVH+z8k0z66aRWH+LbuPCzd6ZeXKjBn/vqqSBC1SgOBErsh1i+gJ/fCB+xWJhgKAspZAxPy
usrjteXjlMsoSuHh5/0d/mRXS/hDMV+NkjWyOYJFLbv0R/Szkscd3xgBsZ4t8mYkDKa/JDndF8Eb
Ac1TVjx8Zf8+lsYdWJ0UhcEaiKp1T7dMFwjSsiVyScIN5IKMEM3AFpHwpk3P5k7z5r3MMPbfO/Sv
haKI7UpJkHMQSuTcPPrdGOl6rGvajf58RtPuTXvKv9We4hd+XjiiIbnNt8vHkfEVpQJo8MNQ4trS
48bBDLFLTCR4mNWdmiT69q/OjGchnUcl6zOGtRHpW9vdRnVit5IIoXbbkkF0gk4QvNHfN3jlFDWt
Lk0jqJdkx/BCO3IEtJ+g2iESsfx9JSKp0znSUJJFiHSXdt8L6wtN6bDbjzVwnrYNU5OUWomrMNG+
1X3/gsvRnSl8YZB6UtEjH15NgjnobYf0IZOz3SmmGXLH2Dctf05rLyjrq1jO/uXOcVZr9XIixzWE
tCBPKPTsrmpHgQ8SHQ5nso2pRppUQcQ8nIr0B01Eea4lDvnDySEEU/ByRYqXH0hPUQSrGwkCxqrt
bRXE0oxomK9Ur3u53g0JuO1xTR4siZzGBiP/Yfz2BTNafQD3qA07BEra1OIDUMhRrxXd09jdvxPB
BS8piB1UzUCaS9YcI0scNUEhRRf5umW24s+dpLiaTODCIRfw2Y7axGh1JS00l5bBS5RHv6dMBpRf
oziy2rm53KNzX6lKu+qLF6kjs0D+psar/4jnXR96HlgkjbAyRYWz7eVfCa2chFqCBNTmpbgSw8W1
Wk6UmWhYpQJmu36eTxXzFPNpZtTNWCnQ/mXL/txSC+VlAKqjj4MzMFPtp6JXoZx9lLxplpraI4tA
kdZejXXhdci6h5jCynVTYBWbVqd+yOWsjiJq66qqgWsn+8441+X9ZYXc/P2PNzFfYCZkUhOqLu/V
xq/Nx0D9fvn3tzp91g9ik3N/YTotcwbQ+CVU0vDwKToXwTRazQs/SoTh3/Y9v1oQd1ByU6XoR0P8
1/uTly0N+zvTVRs0TFG/fUqd5gtQSesFWpzXUCtSFjMGfV0JKdBGAXfKY94ItGDToj4Wxc/hJkWu
NFKD8D3Peqeux+tSA1kL6wT1jM2YZSWGu39lWo46AzCIm8SS0xDrng7sm8niHZLz01cMaiVrWfLq
ri+MVo7osm317Ostc7ri56hfpa2PLsNTjLqqKQw6Ny+YlUhOFdFMkWIEHbtIjvG+fMgcA53v4Ge3
p716+HdqzxO1SWMHTpwli1a7bWyD4HlPAVIDhAlcXL7liu5/kYJwbqJWIE1alqb1T1XwO5SvDWl3
eUkiEdylwkaTFcW87F7xGyhJbjKDFUk09XtZAzFB/Fkr0AlQFMkMb0HpyShUd8jRHQiyADUVvYgv
Oz7UZz5LqnVr1hsGSexgvUwjALISB5RJk3tdvDJvH4L6SSBSJJFzFEaTKSNbcv/1CJC9+MXoBJHm
9iv/HwUHftTnNRlZG8WyCQnGQ++G+9SvZec9ubSbHRmpC/LDcuNvX1ELiqKdoVnojeJk5qFiSjTH
S84av6nxY48unmFKBBHF4rT/uH3Rw/hfIZxjUvu+ny0TzsIsniXjSEFFHZmSbZr7Flxglxe0fUwf
sjjHlGtJSlGOQ4kGTFrGYyUE0t+MzlaL4dwQHepBSRbPF2qvGWGdN+jmobcGr4rT2s511JHRS1Bp
CNBIOX/lobASvuz0yu0qQ1LFzQAVAXNXUzxlwo7+RYsvHRXviSIwYYBebUmAg7b2avzWSbZ+B7Q7
1Fd1oKOIrt+t6Wncvx/nxfmlYOjxslYg8L9gNIAQvM8QYUh3tQ3qt1fRCNBWc/haIuWcFIrgis5S
SEzT5FSEyZ1Sds9yg8pkmcwHJVQPmRI/FERFmB2P3/ICTdRR76I/DIAq/W0aMLQ6EfSMt/Jeo+Mu
QdFxDPsD7YByULCDUchP7Ry4RkafL+v2//AQ/2wWTw5tavGUz9H76YT7xAPSBkGbkz2HKN2ZSMgl
rskcbaF3Eji//xGXfUjmvJ8KxSsBcYdofYeMqpO8hYrPvg1+cls7paPJXtgIRG5fWB8SOc9katEg
pT0kzt0xim+Kdi8LPe7yGxe0nXKOaTBHA2EFZNCrhSkI5Eevmmq3x+qMe961XvsvBjEYgADwHTpC
eewlEsxB+N4oYUXzbMd5BMqD6UeL9iSwTI6eQcrfjR68TmBFmlhtB9kg6gjZdsYfX8CfpBmDgjvE
M1ntlTt1aK6jRDsXblnovkVaUbPQ/1DZD3HcMWqsZZkS4AVkUnd0iYcJIVC122rpvJZ2dGJ27Kuv
l81k+wr4EMmdKkUzuJIBO9ZNUVtAX6pvJLXgrqabu6ijD1ZHzUlReNwjSQZnEFwGwqlwnh0WZa+j
hOJyQLyJaXdg/UM+ino1mvwUUPWxuvXjyDyygPm4OiZbpb+iUXYoqx0azi9oNfPyuPaasLMV1I9H
NTqXY+8PKabYaXkow9QtMw2chNGdZhVItirg/0QUN8B16UO4Zxb7y9ILPI+KsxyOd3VV+8sPmUx7
S5pun8fDizqoeyUcTpLe7Rp1OgA+HxjLRLvqitYJmsLvkspOBoyRjukTBn6PcYWneDX4PQMgA3px
3pikOl1uHGId3IW9+jaDIEceE6+XgiNYIQWVPWNzjw0Us3UdAKSYZvx82RXNlGbmZEF1KtBn0PIp
ZBWzWzOHiWbKbkjN2tb0/lgCoN+ME1cjuU9aNUYn8NMcFuDPHO6x626JltKMRU5uKne9pj+w1HzK
TN0fSPPcA2K6Nat9DjeqzAZaV9EGaJzjBL0QbWGXQbubDTRST3LyokckRbPC/EuV2Dku7toUQ9eY
1ogm5hA0weVRfAp1+QdAzk5DH3j9POxbq302wshJ22/hvZaaD1Vh7oKwfyN1/xwpxY+ReHJhPNVz
5k+ghLP71LyJaOtYOXURrz0FEdjSGjTsJvN+0pWjVICm1GjoudTHb7RgP0pJfu1q9ivu5lfTzHxF
FrXibdow2q3AWaRgpkrnE1INsidgs0GqpvGCnfILeIWItw0PpScMfDrlbmGAFXj/rZfESiSfhJKG
pkeAD5EaG91sLG9YE54HLdjnxPz5BXfxYcp8X4FuRrVFa7z1lEo+kVl1rUoElLy1GrISwb1WGmvs
VQuMwgiAHxoZ3Gl6f56UySYd/UqqYSWJ8+6l2o5BurR1oY/5G1WKczKaALvAY+/ypm3qBMi/ATxK
AQkL1fhsnLrWwdcM+t+BYgPdtyO3RJ21803giih74zb9JSrKbGejVkK56HTuzAaPBwhFm06H0b7c
H0/6dflb8TOXHUUIKkJxXGxaRh16ySKI6/1wr5/jt36vPC6DrfUORDvGo2BLN6ORj9XxgSmIokBu
mkKcDjwwGbAO2S4/Ubs5Y0QdraGi9tfl6/8IflbiOKU0JtCS9CHEySDhpce48VmIxL11PVW7GuzK
aSIIXzf9+Uogp5uWju6apoDAFI8XzKgzKI0hPYzA5ZBeLu/lZgiwEsVFHUFF1UbpISpAo16NwQpR
C92iaZc2j4sxwkIx0hoglpjwLx+SprjNQRuH9tRTlKu+AXZm2+zHrxQ4VovinrbJMFu1LmloCY3L
A5O756jR9vMseZf3bjPwXolZnNnqjTk2Bm2ATovUitH5Gpl9RmInB+X2vxPDOZBSLSx1APq1m1Tt
rZGN1ymTrsEm/uuyGJHScS6jKTO9LiwFgVqtHysdsySWcupArW4SdhVryY/L4rYQyDHR/49fpJzP
mHC397WMZcnR6E8M+BydcQytEeEW+Z2NGCfSJOWoDN0RlJuiRMt2Kw9Fb7RBUTdCj8Pns6sTRRka
dEi7YcCYWw0musf0xJfzGlTVqttpANhAh2WEwNYmg/nWoBv8Kxuw+gROfVrLQAOrDtPr1fBBbUqn
DQYMiHUPXdD5clrfqFX0Qvs4tCeMvlwWvqm6K9mcTlWEsrAhi0uzjLegqZDOH9H8mAFY8SuCVOTL
6NKFzmf0tdKo03ZAP2s9YOACs/ORbB3GSvRW217PhxjOyzR9pkx6DTFBlZ0zojtBHbyOvbCtflPO
R6TNQ4WpbWGGNZqCAfNiPZJWeqKzkiLITiK71rV9BxKHNqd+Y5h+27Nd0Xe+ISdwrKpjSMV9g1mx
y/u76b8/Pkjl7qZqUtE22yP0rwfzrGUGOCTGu8siNmMyDEouNMsaMd/HiFZujpCoa1oQOrqZFTqE
3EQGoL+zxmZoU78saXt3PyRxFhGNJFbqnuLFPRauJt9gMgvzaALHs71jH0I41c/y3BzJCCHMlJyw
yz1UkAWmvSkCRGWqqoHREOmLz85Ft5gEcEloSZ/c9MXJEJXJtuOtlYDlA1ZHorKoMWMDApYuy9mN
HOb2e6TDQfxb7qr95VMRrWY5tZWwhi0AOu86DyqtUioOaOMTjbwJV8QdPaZYzDCgWNEYXJEIjC9x
5EnKlQISW33fNbgY9mp+rtXIDk0hd8liJH/EKKvt5FRCkaMhiSMIr7P0OJbGMVBy15Ln57huzgzI
G7OWOrTNAAJa6m4yit4idNPETA0XmYaRbvjlz1tsGX2fIs0FnQQCn12DDLXNdRvAsDc0lytbjjH9
xIoHQiqv1tvrtKweQligZSEvROpvSOJ4Zhm/Kjp1A4Y8xFj5LRt9mSk/UdHfNXV90BsZKB5Ruw/L
4jYk8SkxxhMbcyfJ5FOsqMgBVb/aWX8a4tGbpn7HNGtG5QG6BdadZFRPiSn/ZWmdYwWxZRdWO9mB
OTrqTNEGiwnxuDxaLH+pBoDMzG3nmKW2a6h0H2iqb4UULdljs++6+YC56GepiU+pVHldnl/lReOV
c3QTKf1vbQxvzKHbZ/28+4oWf2yxwm3xGExKIGGLKcaQ5C4/BrroRl/U5E81wvHpGm4ii49oUoxX
hCCiwyXUd1BTV8W446y9qQpQd2JRvnAzrjb/EWZwOZ+20KciN7CeBm1dJMdQV3wkSXLF5OPU7lkv
SBVu57VX8jgVTeQi6fsIiyNHy46cWQF3795yFsaTmNkFhlVcxRL40e2ax0ood2hRg5lu6OeST5k8
AD+7s36lHfSd6mAu+lg7uaOrImacbXf3sbGc8x6QV8L8LWS2GPnRHBktRP5sPhre5KtOvyN7vcpt
UdlAoDoG59CjUp9o2CL4zliPCcThGAEhPCXArpMnZwhkwZUuPE3Op2tZGczKiK7NBffHQtUew946
aEmXykjX2pq2Ez3aN7fV0jTDUE0wUvCDj0PRRAmmiODg835nUTgLpfcvm/imF12J4O4QwpKR9A0W
Fc/fCTBUSQ1firl01RTlVzaNbyWJuzAqiQ5lthhfCoYGFoFS2BwOEbhxGYaXbbMGw5cimj/ZQvNS
yUoo90Crs5ZVNcXy0mqw66q7Vafq3IzRd5Jn3lhIWKja2X3f/R5o8tDX5bknrSdLmdsCXtZWOm0X
V7GrS7VtFbVTh4XAdET7z73o1EGBT3yfySMVQLzzH8lEbkJLAfGXMR8un/VmqPixGe+vy1VQYrZB
aE0WqtcN5miboXSkMQSYZCQQIzjo92fkSoxVlHWa6RDDUHNSy8LX5f5YlLFD1eGeBWCD77UvoByt
z/k9VFrJTIreBEICzjnpUjcJHqfm9+W923Q2GACSVRWDbwhTP1+FmZQzgjWhYIhwKkmeleivIGht
OYztQAjKs31QH8I4z9YxUC6aGOB0s6J0wfzkGEGAAkT/O4zluzIZDnROPSXOrsMUWlxaPu5ppxwS
12jNU0pAsJvqx0TpDj24jK0UYAu5Vd6Hc7UraOvVY/uz6vIba+ifoGkDWAKrHQaQ9mnZXKXl7CqR
dKO26VMkl48Gi32LobhkJcwGSAeASwbbLIzeCZsM+AqBA6KVK9LMDAYyv6jIcstD+ZNJ0zWZI4fg
pVdR/dhTTFvklUNT5R4fd+6RoXEvn9CWs5QVEFa9U+eiEf3zCamd3KpF3+J5bqJs0NY+jkuQ/97M
S69lcNZaRiYSHGGHhhap3msa+6Zg0lQbmFOU7YFlcCUK035PTHXbPHsze/0hS1TVQbrclzLi0QLN
bJdXvUj8I35a6SV3KcVyHyash17GAzvU1nQf5+y+U9kdi4KzScLv/f+Rdl3LcevK9otYBYL5lWmC
RiPJivYLy7Zs5kwwff1d1LlnDw1zD6p0XnaoqVKzgUaj0WGtsjtYYyzCA9ryWzJBqskCpS58Chfa
RFWud+iSwnOtvgX3S6QAJBRBlQGYrOsKigRx4UwqaWmVZ3hn5PXPmZzUGa3JCoAvZEuwkpvPqbVK
3BEPokyrZwsqGWXznsTSj7wmN8DKPw5z8KzQpQyXjTas79zI/XOOcZtxLF6ua7t18jGvaJgaukiA
d8AZWFc0wUhlnPyI6vbQqbZStGcpC7/8T2L4mwBQv7OZZ4jXmuLOzHEBWk6lf6JhdKUKfw2kjWoN
LYMqgaSAO/Yl6rLvc1A5YUQE9fLNkHctirMRppU9+huQFrWi5qYOgNTWxTvaDIgtpBRVBxJmNgvr
s1TTk8ZCL8iK36jDnQ21xDCEaFRgM+hYfw5nSIYSS5K0DMCzIzmOruqkXnyMfND0PoagMGXMNnaK
N+0txUZC7H/cWu7uSLuRlkDRQ8sxxsNLOQQuiCXvkikS+MLtc/mPpX64ytWNa5QSej0KyCEjsErr
fJ/ms52EMerJIrcrOBQf87MrUczs5tHqIEozv8+FiZvvNEa1d/1I/MvxvyjExafobR5ZPkFKl/rB
L30X78Mj+UqIPwHCM/fbvUDe4iF5z722Eu6+MpUmnrMG52Ope2v7yG8LDLnJDnWjYyNCIN5ewgWC
jxrAi/vohlgtodngGa8gL+9mGFxpvg3BT33uPuWpLzI4hdI6j2Qw2MDySnA/xLknT/UTRjt2uZYI
fMumOqueAU7UlMwynGcB45OfjO6mJeg6FpU7BDL4wTkr7smgqjmSH5qPFjFw6ciRwNtvnqGLGjz6
YiMFcxN16EMwa3lnSYZD83iXjp2TtZlgc5Zj/5e1rURxPqlXxjQgElYsaY5KeS+JEIU3h9jXPRWc
36G5oUWFhuWKDvXLdM6P5Q7IcNHL4Gpo4mD7hdE49EWIyaJNWn5f2TVIjHMrqha14v4+DdRvUkNO
oN3bXT+soo1afl+JAW7KhIYsiJm672XtE0C0DdFNj5vzupzNEtt6FTkn1FrgRW0JVrHzKzDKjvvA
t3YhEgyZI5IlWjruDDUoEPZdB52q+EuonktyTwxBykQkgotm0NWp96kFEfnk9uxXwJx0EgWiAhl8
XwObKULEGTIwK1J2d6zbl6KBjW0RoP20MHSA8J+LdRWpYZNSpQgM48ktx+lWteg+6I3P3NzAqPyv
GC6KIfo0Fzoa/NBdA2akFClhEtdnQxuerxvZZuYc+Fb/COJ8QRJKNGUxWEbzoDmMsYVUpAoWd5q+
hmF8yEeAkijNHZlLp6i7t2YCKkBbH6xZ9QwrKhwME3+T9N+WWp1lNvp1L98boeHKWfE8ZOMB2IUe
S6TjNLfHsam8hPVPYdM7OVoOxyLyusFyDKN8yBXVCbvAU5EWnVpD8XrFfEmK5FBbzNHr8Gdo4jUj
Zb5pZg/W1O36yviWzSDcsSzZlpf1ocnwZNWzMwzmTh9AEN8YQNipdcMzy+JhCpPZ7iYFYV6LqLC6
kWfNlibJbWO20xLjZtR7v66ncy+c692iB1UwnLkAiS1hPD8SGLdarKRmu1zuQO1w5/3gEa/w013j
De4HpIILcuW9KKjYtNSVWO5Mz00o1WgLwCxYQvZtVzljlxwUWZQ03LxMVmK4c21lsaaFMrRDmaKb
3LZ9vG6hAjV4rnAlzGugrTTw6nOwq0n7Tku0tM1McBC2Q76LHny/NM1JVYxWvezSEqbD1ND8+YHU
gJnim/nrda02L5GVNO58Z0Wg47EBrXKyj7Q7KW28efhiKrJ3XY7I+Hi+8L5oci22sD3pbx2tXsnP
2ItcFKb6yNFBVJfsCUaYzBbN0SJcue2nz0pHPgqwAPdPYogerPKXqc6RHUTqQ5LLD+pgeBRJ2CLU
gJyCqmgYKG9zjltuzPyxQm7KwvR7OTePSUzux4Ad1WL8jmPrXl8dkW0tv6+u8jAkKY117LncO4Ya
O3Lnl1QR3ePbUi7JKE4K+hhISSIcxM4FcOy7Bra+veVVvxMI9IDMfyu9DzeiG337WF6EclGKJAGo
OFhQGIwJdU6gdiKH7Xxm9S4iuPgkMecssyj0AvaeG7JOQ9bH8NBSLCrVbeqiUGogu6SpBj86ps5J
o0sM21QP6g0LJQ+Yna+f0GUlgrPVsUZiomortObKKcBN+50m6fuWifhQN5u25JUczhYIjVlkorLr
FoN+BJqzM8bmuclbZ8q7p6ju0OWn7FmjPY1AQP+MippBAEVj4ULiIpcqZlk5tjiOTVvs2tY6xVJn
1ym7/9/EcJ6tnocpVE1sFlqRvXEMvMD4hQabzzz6kH3/rzJc2CIlMUsUAmXyMDmBjNMHCrSTdKI8
4GLCf72UFEtWNaIqssoPX5hWWspWiGgvzdVHYE48aGOxj6PxeRy7J6oTgVYfFe4r8vgO8UodEagV
MdRKm11cTb2focEmIvK9MrN9Vas7c4jORRS9TiNKNoG6Sw0DsxR1jkkPgA83VbiP5eRYEfastfVv
swTXXa/MHnABHQBe78I52YWgWbPTpgZhwtg/xaw7dKHkk9J8CArtu6ZYO/SyubKMoYOkDgDsS50o
wJXRGOiOMdGMwKxTAQh0Nis3YTf8iocGYMQlYrXMCar6iOz7MaiCPRkVt1HJKWWqT7P4YABGKqAy
mpOyA7PiZ0pQKTVT/T2XJzdm7VMrl+ijY8ipVvGrEvwoqexZQfms9tquqIfcTadOxFy0eRFj8MNE
tlcHoAjnxNQgRzNQjx0e+i9WcxzR5yqrtto0gltg8xJYyeGisbaIEvCXI6DXi/doiFAhBmF6cbh+
9jbNdSWEi8XUISVa20EZrereSJ1j+omgk6Uu95ouaXaS0t/XBW7WwYGz/d/l419cQQmOUwLmTVwz
/Uts9nasxkgkS/tgHNDXB9Zhu1QUgGqa+DeGffrgSa2pl6mxQPXNO2L1IZx3S9Ih6YoSj2WjrBxW
Rd6QpgIRgi3Uec9Wj2XWgirW7aZHrX+PsoMqYqD/l/W0VBxzXdU1vt0TY1q63GMM6j/4jMBfy+5M
dwlDA1vfx75oxnhTJfBMmybQmlSLH/NU26yCK8WDWQoCb2gnl1K2G/TGvW4mm3a5EsOtHOYoItRQ
sDnz0OzHenogKnvMFOVlzulRk6VEIO9jYOsvP7oSyF0Pada2zRDgVRtJ0TEv+2M8YcIsDHyzoV40
hadJT/08Jy64h89VUPlplb4UHSAJS+tN0rN79FA9EsCiK9n4W20rOwbGelcioT2ilytjB2QZ7HFq
KzeyLIw1JLdM6c4sQAtIFJmfibM0HRlZS0YvJN8zO9dAzDcU3KiFnn4dNHBh5J22K9U02l3fpu03
0EUSPwdXzCoechGiE+mmcxf+Kprs0gsGi2jsZfPMrsRxZxa3HTNjGeJINP2Iq8rRDBGO0vb7ZyWD
M72iUlhWVUiranaPZ13klDstBIcp+A8sF63pfoip4uEVnFHTJLDCbav/Z9/4LtYCW6lIdMl4KdV3
Cz2EtoTWwBYplbJGc42l+Ne3b/swX+Qty716zZiqkaidBFVpmYI5xLwZTR3/QbVcYJDbpe/Voi5f
spLEaNDU6bKo0Unf9Yfsrnid7oN97wV2iYpF4AwPomyGyFa498w4VWYcx7CVMNJ92Wh+l2EiejNt
R+faQnkOAFmEA8uOrvQCqEhdI4eI/mlaeVWlP4FT/hCASUUP8lv0GgC0v/EjM3cAEr2/vnnbZ09X
ZEsHdi3BnNufsmcdlspaWMuChyDbSmenO/20AGVTiHdEvQKb67kSx61nUE9SoScQxyQv6V/S5vW6
Pks885cHXv19bin1kFSytdQYBhNUAG33I0lSpwfutpkRp9Wm+6qNv14XKVxCLsYykMmkvYVrJu8a
N5QKT6q00h4D+rsu8x9AHHlb8o5x0t63GfPqonKKomCCU79FT6bIK825IKzLlSCVQ3wFUL0Hm7bk
sa6SF7VXPaYbR/jyG1B4HMhUvioluwMdW4OSe3trhsxTQ/oOfpwvUtfeA3fmWz53AjPb9BG6Didh
gqlT5X2SGQ95BVwPtIgo3S40NFebJYwvC5Fxt83rImf5fXWSQhZ1ZrggRBFlcElf382G9YIO6aPZ
TE4mJR6Z0AhepU9WlKIvTHubTHoozcZLy3EUhN6ib+FOVloBITxcIJaKRD0Spj6rAMMTyFiOy9/m
ftGXO05mmCptrKEZSEqLM1r43mordUujviHdZ0A85dUWcierbuscuQqok8uBn2aGnYfVPkLsdv00
fXTt/KWSAU8EGE9DR4vZn1tYTgYBJuViKmP92E0m0PHBi2WRyQsGdFWAvWhUR3doxoNeKO9DMex7
INb3RHHNfNqbUngbU/mprJv93OSeEnfHPB93cWj5bQuQgtJ0LBY+m3lza4Bppml0uzcD0x709guI
Cl0kLu0hbEtb6c2jxtAlHehvagWogpJGNvb0bFjZCbi7SDthjESwn5s2s1KeCyDDwRplI0DfokmN
I2gCDtmI7jXBCm/ZzEoGd0ZQFcBrOkITbNznd6GZn5X4/bqETSe8sKSg7gDsc76hXjesVIkHZEks
OToB7xAzRyb7ZpLGpmWLNyGehLElSDNt+7+LUL6xfhqamPYRjgLICyp7UoMvrTGmdi+Fr1JdeFVW
eLmMHGEdKQcFOAe4iG/Ustm3Ot6rY/WrilVgeUk/Wai+mFkhSLFs3/Grz+OCTq0KlAyjblh1DF1o
5s/MCKhdjMi/g2XMVMb3UI7f0CC0Q+pH1Jm66X0NDKkQIDmAN487ugYqoEhk4ujWXYNGQPUoFdGO
hMbu+rZvG+9FDHcPMmVMcvRvwxnFiVtI6b4bMsFbeFPEAu+L0W1A1vLd6KpBWR9SgvAhOSQYuYn7
39d12FyqlQDOoSoxuN6SpRd9kjxV0tyiP9FcFgSym157JYTbj1orJ93EcKCrlE8ddTIW7GlTO0n6
qaO+EsTtiNoP/z8ugAvdkt4k61PppZUALuhQIt3q+hq+ZJ5RvEXLTfaNGSKojO2+josUvlUQOVdZ
iySsVxoWj5akeonS7HKd+HOrOMHLxNSHQZVAUGDURyJ1rqKj2W6YJMwyIeqRgn0mZ7l73VC2o77V
R3EHmiVNw4AFiLw2YH8WMAMlcTqbuUh67pNbWRRkCiz/43NWkY1ZRmY55BAn7f+DSD4GDgjZBuRo
TADkT3tkHYSjC8td+9ddvNKRu45SJZ86jWHh9VvmdYd6Z96PBA/zpX48gWZSsKaL3V8Tt6zBSkcE
M1GLDgQ09HZ7CXR2IKMKgKGHRXYChQomcLcvjJVyXHwGquNayRbbbX5OTndSnXoBfTk3nU3uQaN4
SO+pXTmmYbuiGXrB+f+w95WeRREgyb1M8cxSdd+a001vFcQpo/KubJHsuW6oyxG8tqicszGnNNDC
BZs/rH6GUWgnkZ9Z3tSodiE/Ya6ZpLrAvQl86MfCr9Qz8bybM/BEuqA6cCQKXlKwehrZLLhSt8WA
mBBTSUBN58chYjAsgf97WcX8TjFtIj/KqeBGE4ngDBIQG0rfLZOBLBq9Ycx2WtMdMYQpqgZsywGn
NDiy8Q7nO9kTPR6iauECzOPZCafQ6XUQr5LwUyt2EcOH1mbTxxi4hw+x9ioJUfwb7C4WFOL+xTFe
pHBOw2JDkKA7Ek9wcHlQp3DDY7wDm9ihBDeJLphd2u67Ni/SuC3qLIyOyct8Glic/RSx+652ckdH
4RmsNYqjjE7sS+/Xj9T2+b3IXLZzZeC006syWPyUOaKjobtpWGsz6UfRfALtAegL/5gFF4zMckGl
kGG/mLxXrNTTmW5HYC+7ro1wwzgPgWb/SDIW0EUAhWNec9mw4Amcg7uPDftyXZrI1LmQpBytpckZ
OnW6l8w/hmqfCqsZov3hopIxwqktIsjQ7IX+BBS/06kAteh33aYYBgWUkmobmoNzLZqW3Hz5XHaM
R/WqtTnoxoUqB0RpnjRPSODLTq8ot2o43hQaAxut8nJ9Qf/lHvvHSvgmYTZkhZbU0BaD477kZ4fx
hG6v1/7GfFpOnopzQPBot0MgWD1fly3YTL55uJP6BDj9UBdNdnaWTWjvOUiiDuXlBP99gV304/xJ
UaZZl4U4bag7A8E+P3ZR41/XYzvwuIjgnEg5xepk6tAD73vgjZ4tQLOzO4nsM5DhXhclWrLl95Xv
kNBDkoG0HEtW7RW98vEmdEgpyj2JpHCew7KGpCQLhW0YPRYks+e+BNzmw3VVRBvD+Y1QTmodALK4
tULAEUQY7x7Jpy7gy8Zw3gJjI+pYlbDtKIxurKWAHegKClKiguR2kHSRw3mMilhSLXeQo1stpgq/
FfSomg+S/pBL7oyhuUF0aBejvWLUfAFb0YCQXxIILCzZSYPhANQ8NP6F46M2yl5loYIyKpMfohm/
NpUvQCvxAlY9SaHI9AWWwpdiKYgN6zbBh8yt6aQV8/pcdQop867bymJwf+mLDiAT1WUUMPmhMgzH
BiEY0uFx0a6L2mVlVX44WzZrO0H0uX2dXUTxr0UJiEIhOnL/0/e2PMwAOpkC8ID63S56ED3MNj3+
Shr3DEQ2gppZgyhUbvb6+FCXxO3JAZgnVfr+OTQHpD3+u4z8KzCQkowBcWTRDe8wYF/tEx/YTwYg
AAovJq7kigo2wuXk3G9VRCgbDVBwwQhEtqInWE08ztA8PIFd3RRysolWlHPGLCXyBAIdZMrC2znO
bZWBHbzunEqr7KbwCnMSWczmYVytKueTk1obSVHhDCzxwsI+NzE33cUO5J7aO8AD/K9Gw7nnMQjB
Y95AoCp/NUfTjujXxnhQgnNoPfSRKP23XTdd6cc56qSV+4kucf9/9Gsx/udKZ+DGRk5+CJ3EwyPX
nFxRXV+0kZzz1sYwDMoFHWfSbsLhrmaAdUhfdeNrO95Y/dN1B7Ppx1Y6ch5cl+OurZZXBw3OqPth
XOphKmf3uhDRYeC7wgM1r2trUUl7tO4UX9nnjjSDu6U+gHgRYI8ieQK3yTdPWsAJi9gCl9D7we4D
LgpJmNwp9q3sqzZQ67F5IfWEmZjt/oXLclLuqRiAvmDMUghWQNUwu/1dhN6xw9K4AKhgQHnb4NoF
mMvwKikinZc/feWq4FvHDamtA6Li/Heu9nPh3lPOw9vgUpfsA0cElq8KhC2/r8Ix4FEQJi9TyFF5
OyXPuoiFXGCWlHMtSFJkrIU6oCN5zqyvpY72u1AUU4oOOOX8SScFEmlrSFnwdlQHDAPtjX4PpNrS
TvaACHeAti4ptmiaQLR4nF/pMAFpFcs7GL2bCeDyjEzoupbr85oxcD4EnSSWrmDsx6XtFymqbDbf
YeoGnDWRC2wqe+oAuW6iXepn0x+un3XRznEOpUQ7XBfpkFy291MMStz5BoMtImNfluiKfnzrU58O
Q5uakJL/Zt58Kh8S0G7Y0znzVRTI3fygONavhWqudESDEgIFeQjC0uwjrRkhWpNuc3QDRMNdHgsm
tJdFuqYe50YkZOOHaNm+hdKo3umH9KD71U4UvotU4WIUEw2S1bhArwDyAxgldqIRPEdFdQjBfaZw
vqJlRaXODXyFlkyerJ1q9El3GpLwkeL2s7DbSeAHFc51TGOmdaSHC0YDUH9iu8gNnuQv5JG50R74
hMIZAZF6nBPJjBxD0kvcPLVoUjQHtxiBm5wku6yu7DSk96mc7TKzsrU080ACD2h9DHJr+W5m1rEE
RwyQRe7HFLPx0SCaHd/2NKpMiQ58dlC//+mm5XiOacRQPdUm62aaKo+Fk+A1u21DFxGcp5G7ciDJ
MrkCikevAdBxk1pOroj467c1QR0WXbbAieGpeQ05mduZYXqFmYGDROIBZQj/M57rIoLbyKaO0Pq+
UEe1U4Ou+fyLUcyepBa762I+DPDvw32Rw21KXXdZwNDY4iZTcGNW5nOpV+5oqrdodUMNrveqYert
uULPIwsfQ6V6o4P1QqTxORzTPeY0Tr0OaAxZiv2cyE5kZk6lEGfsB6+l6WPRTJ09pqUOlhrVU2v1
TlUiT25ih3bjN2rF5ySNf/dVdAoa/SYy5nNdqE/Xddz2XxcVOaMYqqbt22WGsognr8nS24YMh6aW
HJIX9x0qnZFWndJJxIK0WfHEoK9lgaEXgAkf/dqrsCSb4tykH6PyWuMxw8htORu+ZASDXL1xNjF4
IpuqbWah2wajq2TZjYQZt1Bt0N4Qumqe7LtC2V9fi62rav1NnPvT84b0JK0Qi2qSkwCjiU2R26GC
VHSzXSeijonFSnnrWovj3F8ZlklCaQ13VJdOPoCqAqTtEQpyjSR4/20dybUk7rxMXZM33TKCOdTs
MIT0IGvj+/W123IuaEtAh5emAuqNH9+eVBplpIYdYfjkkLMEDSfqudY+Mze0FsNdt91A25QsmhDa
nvSsdfVUc7O8A6H5z9owBRXUrcOxlsbduvKcRlW/MAdbg3Y29OzYSNU57fVjn+VHSug5RKtjhYvh
+lpub9dlLTk7LBhaSIeFh5do2UlhlqO3IphtkQjO9hQK6kdZhYgWjqpJdBuUWoLTJLII3ugsZRoK
CyK0afo9WNUe5X2vb6eX64u12Xe03iTOScdW1w51DZNIwmdtNr9V3biXm+AOWLP7Ks5f5zFzzWbc
yS0GZa/LFqnIOc927NQpA4Q/GiDbu9bMTp2mn6SgEqzk5vAKJcCUUTXZMjFP8mdwQIxC78sAHYMN
Bl0nD+Rdoy2BMQykLW+oAXrRQyV6HGy+uFYy+UJPDiLwekqR++7cEbSZYHI1D/Qu/bUgq8qO5hSp
Hd5RQbFze0H/UZSv9OS01kwS4MKtFHheObkDDdNdp6iCsqNQOc6NyHpsII+LBb1FkyOmF9gucUcb
GLV3yavRfHSbpKb/GWO56MY5Eym0+qqUIdOQnqYA+IbhDZZX4Ok30xrrbeN8h9Qb/8++q972qE1H
TnoMv01fldnWvixtLaFTHKd90DhCYrTlPP99nV3041wKIeBFGxf9ZHqylOe6LNCh9G7GT9eXcTND
tdaQ8ysZxkbnZOHYXPiMqZf4KggZ7Pyg+s3OuLcEZ09kkZx3ifraMszl6GEA0DMZkg8WmqEszb2u
1aY/RhRECLD+DMp3lMwzy0O6JPe64m3C01gTWPziif7anNXf5zzIDMjNimX4+2r6GoehHfi0+BpR
L49PtMo+Y+kXYXwOMZZZoBgSXIcu9UelyWER8Y2UpQIx2zHkSg5XmSA9Jb2ylJgW4smF2bqu7ehO
+gD4CmzUQva5O+yZqJ1AsFd85jDKkwD5dIhNO3ZoYuZj1nt33Ry2Pf5KNc5ZkEqP8DaGjPmxc8lv
zU+9wMWIHLDNqV8CLPRzmdglEP9/E6SL2quIXDNic0KFG/c1BrqKeyC8okL3o3o171MHnPXnEEAy
IPPMRM/yzRO2ksv5jSbNgZ26NFMVupcpd3Tww1IQx22LUA0Fo5946vAc65ERR0rc455W1C8lJV4f
voZCs9hs1KFAovmvFM4xlYNBjXChZew+8LkzF0yBzynQQCSgVy+4XKLs5L8cgItEzjmBDGAKtQ56
9b51Zx7ZOb3JXJB43YzHwR2/F17/HPufStmv9eSiHhDWG40e45KWme6guntMsx4w3cZbS40T0cfO
zjrpLYqbXRKO/gyKmFgbDrOKgQISp6cpju4Hkgn89EcG+G8Pd1kLzsNhnN2MwYW5OIP/XHyJG/mA
A3LptAPF2BfDG3zgpX/v8FXINCYn/Uw++FbZD1FFcVn2K5/Cgw3orTYObQxDGKLG7pQMQO0n4ETm
ipcHAgomWd32Rv/obXFOMC8BAKOiQdhVJ3kfkegumUdMr4znsa1dsxgekPP6FTajm6W5Hw9kL0n5
jiG5VQ0BshHjGwBm71NaehFYjixaeESX7gM1eG61/HYAfos0pMxOMv1hNpEu0rGKMqg9ihG9yo0t
N2gnkef7dDpMBlCrssIGbhfWPLfbFK1xY+dmCXL0xUMCgAMgV9mK2ttsBHVYYzrAdPJBS3WuJxTO
AiSDQbppJSHmNlCHGQs7lsYdyH4dAgNLJvbSz9WBFr9NdIjN47OiI/4tzds+zLxWxl8eflVLu1qe
vdKkdIdOAy/jDI4i6qURyrr0GwujfQHZsp7vy844TIR5Udfuhij36yY+01p6rcNmP3WJC14Bpwhl
dzZUOybUZ2H71qQBKCZPMqkOFjNsqRmAgSXtjdI45BHQIuR9ngdnYG89WgWGKGlj2lltvqZG6WKm
5jhP5FxX6BQt5Zdpah+LIvJLK3a0+zpyaObppnLHQsUNx8LTChov/LGHMjdu0bPhBQlAJlpz38aY
lzHqpQhvnDpT2tcISnqtcCcjP7CCnWQzZp5lhKlNJnKjDQxTsVnodFF/O8nY6sg6ZfFgzzr7Plbd
ILi5Fif3l+1TU0XbsU4xvsC5pGropYiha921wu9kOFnZAxKsTqw8X78gl9P8lxjMdKJnRAH5Cl91
IjLrDWBEKy7VfUk+DXLiqkbvMu1boB8a5sqV5V2XKLhDLO7JEBdtGeoT/EuswGjqwgmV2WfgCv+M
GFNGpw74Ui0ekiftyzyNl9QmDMGTZ+Im5CkIRfHFpoeiMsZxVVkDly7nNMqE0YIEHbro+tBR8tox
MKLTRA7Ave1ciFKwbRMXadzSyaTp2Jhhs+r6hQ13hLWOXN/HqGxdX7vtG3ilFhc1VXUzg78FgmYA
pjwsD+XM1wKH3MU9wqZ+l7o1sT9TZaIUo2CqYi71ZO7imTOw4DE6KC5Y2srueS7utVjI1blsyDV7
52KLvKunPEmg2XREXXyBrNyXh8ZO3dAV6bN5oayOFn+CiRVb2ogTnCX1TRBF+4F1n3nmY0wLpifD
RfBgHE2aJIVZAsUmHZ8DjOzk+rsETtzr1rCtx0XI8vsqnkV6OEvBTwirk79a5T6p36///U2HoFJK
F3AUsOpy+z60bVIXJv5+gxdhToxjr1W4F1tBt/nmUb2I4eunSarp2SBjrSJLfYq07DtA0j02NF5n
jE/9KEJu206NgBNbJ/ALxORH9eOCVWU0QF6gEFtvKnBXZG8SwITGvHPzPtgDpfVYNp2nWR0urfqs
mIE94kFMMuJpaK/7zCpfPocLNkeJhUFGJ8Ud2vCNDTttiH0WG7+uS9le5IsUbi9DKSvlvIcUUzma
02y3ygSqh/eeMrfNaoFh/ssSW8TSKdEsyiMSYAS5L6uyUlDzttVjhLGcHnF74FZedh58gFPjXNev
1zXctFaNglcYLQsGbs0/T0Mat4VmxTjVOJZ2gKa2JHipAT56XcrmtbySwp05q4+UxtRrGGsf3c2s
upVHHf1KbK+aym1ilscJA8WYcPavi93cvoXYCsO4CkAeuOvMYnNXGhXYMdO8cQMKOg+FHkwmN3Zo
pDv8j2DMZPt5vhLI3WjjWAFeJYXA2jMXnl/fREJ0j27Wr5jRg0cG3eFnNMR8K8q3hqrwA8eGlBFM
5mBhY6AcJkPxrQ6LWyBddZpraM3X68K2beUfYfygcRLHmlRUDWr+cusPQOYIKP4dfSrnpV3EcLum
qCghJynEjPGPwJjstEwF5rh5BawkcNsUM+B+NiZWTZs61G00GwP5AlPYFLFwJuoYPZZxm/15ruCa
inaQepwrqfesLv8C7pLHT2zHSgR391fEQP4ix0Wjdz7pBlcFrtwoQtfYjNFWQpYjtrotM4kVFAQm
iNsBApAp3w1d3k1FjfeLqCNIJInz6CHgSDU0BSmuGt+2SWoDl/IQZNaRxrLg0IgkcV59tMosqXpc
ZXJ9lw2tHanfrPZ9nkWoWJvn5bJ2fD920pbox1xA+cIarOYxHZw8r91Skj9Vb1oJ4k5Mq/S0oTKM
bTSQVbJGsIRqqJsb3nWDE9g034NNgy4J0hD6tME9HfG6VEUrtuzxX+EsYIDQ7gLsRyQv/rQ2TW+B
HWbg6FfZ6BdKC+6kRjpV0+QXoMgtlMhESJEJztG2115J5W6nacmyjwHcwTJHREGDuEeRyc4RTgMM
qNkBzS/41Epe9OS8Q8ViSWYq9Ozqtya5Q//l9Z0SqsT5BkOVqpLVuNZn2V6w7MPR7lEN0ZCZQRgB
HB4hvtHyyde2jnMUPXIm0qQui1hPTg+6eaM3EzvV8A+BbgtR5DVJnKOYak1H8gO6FeRdne77+nGU
BlsqgLX5ZQJNZv5bnkSNppumbyyIpASwuHgd/2mYUjaPTaNBpl5Uh4xKN+pc+Nf1EongLqWEZa2S
sSV1QdQjiwava+vddREbYRharyyKuxXYdgji/9QihTdC+jUAKvUh3qfHZo/JJS8VsqsIxPB5zjKL
hqRKIWbE4ISyT3fpRxFO1Pu4xdewVodPcQZlL1MMectIrPfueJhvLG/p01a8+M4UHNit2NwyVQrw
Dcsy0bzGmfeUUaU2dUkGJKr1owV1jK/l0TPIU3cJa7ypoH4TxADFn4y7VJO+YPQ8t5WwvA3zap/L
wz2tCkEQ81Eu487BH5/EnQMzNfquNvFJS2ZbAsVpvUPx/4u8l5zalb8oO90nSGfaxnvsO6IF2bhD
/xDOmRLIPyurhRdzp75CTuqR5JXdaqFdWS/XbVYgiJ8X06s6DCoKZjMlT2J7mNERls8F0shkvCkb
MCJcF7fhxqAXIHDQqvfxfv/ziPRMkWawqchuEEZOqAIHdxmkDiuBPW2LsUCcDAJlVeYzHYjTAiUo
Deyd2RyM+T2YWyThRSAlH/g2f5vIRQx3sxlxMoBPTV+y1ZnddGQ3giuijnvqWIl8m2jSYVI0nzbE
VRv6HCSY8acWRrozxdeN3EnBTJEO5jHum9thKn5XhQ6n2x+GKbb7xvqp5YodYiltgmyyrPS3QxA7
KbLXXficqjX65HRbTaTKLgfZ+T/Srmw3chzZfpEA7RRfteVuO71XvQjlcrX2fdfX3yPPnbLMVCXR
NQP0YAZGZ4hkRDAYyzmZgarHgNZ1v+92KlW31w9uXU8+lzrv+CJQLSUvTjFKKNmFXNqy1h4NEoDI
o7eyifcOWvHU0JFPUfOnLES1YmD4ug9RZPpFc4TF6sv/thbG2UxqWbakghJWYu3W3TGPMAvZ3coi
Dyp/ddPAdqdgjFIE2TZzrU1lGaWVKkl2LYOHLjoDC8zU5adE2F1f0EpcB6jnTznM3dZHgMYLGkBR
j+CyLuTJGjzFFsvuRmkEkMO1VhipHAvjLY0JJWvDqwNfh0iaVM9jpz+pnqQCQQ3gD73wen15PFmM
mSUNwJgVQZEAA32i3lPWZ24YgMGQB72z6jUW28joOKD8gB7XzMeV/aPKLyr9IQQ/ry9lVq0Lj7EQ
weh272lGNxYQMfj9vVBipr7yb3NFdgY5RLtX1v+4Lo+3JEbVwV8fgxVcBEi5UR2DDHl5uXrQOx4A
yMdMx+W6dDwp8K4QEQJ9tVmlF6UEqTWsq8xv0d38qscY6kxbm/jSYTSKvU+ErSDn3wdVeRYUshUS
1UIscO4xzQeK19yVkMePCf2uT2VrerW+N7L8ARTjJ1qDa0vJk42vG49xIewHPX8qtPomquJHpApP
zZi8YlLDvb5zq15I+70iNgGsoMpu9BqcRG7cyMjG8+AV1n+fIh0JbBZsGHMyqFTLAW2ohNzn+Jhr
7bkZeo6NrgaK2qcIJoLxulxNfAMiwL+9yZKnKMGQmOJM9U0r7MOhMnuV5/HWg8aFTEYRcK0lVIxw
86IWVO2UreCIu/a1/sBo4WWyVo0JOVVVw4uB6GxCtwbWviyigcuu1NqU6E+j/ZZqtdlHPzLh13Vt
WLWjhSjGbv2k9GO/RSzsawdUyzPjRow4CscTwSgECKWBrAAvasdE2ShT9w4Wh19BhH6+60tZVbzF
Uhit0P1O19sEoWXun3r/oY/vr//+vBUXrmDx+4wGtBgRCSuK329QipYPSfgSyBvd+HZdylo/IixH
BxAkss+6yGbWa6HsalDNSsAtm1zZkbbiXW0DrcmeW354mra+Z5/C5r8vQpJIz0Tg7yMkyeguHPZt
zBlnW/19Q0QKH/zbVGPTmbonJzHmEmS7F3q7puEG7+/N9Q1bVa+FCEaDm3oUM32AiKoUn8OmfAC1
17kI5ce/EaMAeh9YAsRgU0y6HBdNZUBMZoA0+iSKvxoAQnFkzPHMhYrhgY0mBKDI6yzow5TPS8kq
2W6ryJw88UCy10aMdyGAEjQveQvVwo4icIjIOR5vItnCTewFWrpTkkWmHITA9c5jV5L9JxnwyWaS
pb5VdqMLeHNLJBQzreI5Im1lS8Tyu+qIbpjj0HaoECnC7Vi226jRb9VS2KGzOLKFofRNImZm4SMO
SnRwxTZkr9TKwQNERA0424TIbzIpj2iUuwsCakn9+DjpwoYmEdxkGADVeSMrR8BLc3ZqZaMo2nlQ
Htcw7kMYW6zbSK4VfUSpBJRfwAHRsvde5fVOrJriQooxZ5QW1gFmNjy15rhJ3DTHfO/v/eNM8NBY
0Z5P7ciVxgTVberFoBFFSCPdto6/TdzmDW0bgEfM9nzSr3mDrmgam2MW0xjtJ14pA8W82sX7/+Ra
oj3vub9mnHTm05OAo4q8JRNNC15J4jwIZVua0q2s9vcDxYQLNf4iGqQisitEQ5ZNZKeFfC/1FWkI
ZHtQ74XwG3q7zHDkRLjrS4HOAaZX0lV2aCLQOjIQAH/bXmMcZvIIqtOTkHfb65q9dsvAA/xXzMWc
hD91xOtwy2gQoZfjt8gPXoaa3MhzM9pfyMLh4NVMNMxYMTdzmCul4GFSx07Th7IUTE1WTQ8gKVrB
aRdfXdRCEHM11yMI5KIe5+OJpdNo4UlWo8YsiLjV/aznrGotiQ02yc9lMc5B7YHVKFCcVOeiv97J
N6AtmmcVZHvcokkPQL4ciWvx2kIg26AepRgZAkI0+hT7GMXwyKyHF6/dFb6bdirnultrSsLqVAOD
cejtByPoV6cUxlNe1m2KxVijFW5DB/RP1PIyU9tIz3O5WDiGvB6ejwYu1l0shTKXbJyUUmGoCSAl
9sOx2KGR5x6tlbdz9jByAb3YusKmOqhm9Rwcqk22+Zsm4S+rZlRVSwUSUmRTkYL2X5IQfQ6oGBzQ
OUrAUmvRs+RUm/xNJyav+XYtglmunFHdvkuzTlDmlSfbPDtG8fN1G5z//Ws7yyjrYGRVR/tYtqcR
gMZ4ERIRd7ftT68Deak7XucXZzlsjr3NIvR9pdCeXKNbYMQ6icYr/a5dLYsdY9PrUT8Wqq5/6Eqz
qwFh0Luqm+z/gmhkqREXDZSpIY1ajpWQbt/KPuBMOZfKH/zIb0tjk63U14Ox8iFhHpML71NnHurS
bqRNvkuc6olXl1i9YCQDHTUq+thwX341bMC2eWNZQhx6UKvxZyedGuSrr2sbT8asHouIxjcS2fdn
GVp8jATPjr3ULFteXXm1xEAXS2F8VJ+rVS5oEDNztBrPwxGzNEDf8Swgqu9yN7OMGyM1Z0Yf/F87
2/wNyCmU43MvGX+VhlqoSsa8TnNwo3fJBlOpQ79LN62NGZtTdApfrm/sH9zyp0TGQelpV2O6H1o/
kweLJxDTYnKCOu1P2U2cYE8irmf6g35+imRdkyfKhhx/7LLa28RNXMH5GVb2hPJzhGJWzhsOmCPQ
S1/1KZDxVf3gp4k+O4+5coQBKTM/ee4HkJpbbq/v53rE8FsUW77xp1oCJ8K8tuF76p8zALkmqKgQ
ibOmdX/4KYcJunOQJmp1ATk+JhaCb+Ac4FjcGrsuUAkkohE8Huf/9dXkpthDOUREkJXgKQz8ceCG
SXo8mYk2bLWktdNSnhvpwZOELvq+DO/UpnqjcvQSj9kOBOYgecx/iFFyCmn5TW6iCNR9unt9t+VZ
Oy9OdkbQR3GXInPG+B4fGPR9GiDqjEARi9rPKdb7CZCv3b1niI4YKm9D4m2aPndRAzuIhvAtm0D0
G/iPUtR8q4m3yWvjqUs9k8ZAq6kAq1SUNg3fR/xpLlDVpPFN8OtkltYkZ33KOImG1Utnscvy110O
wzoKpAYhmLpZ1o55l876I20hh9koTAjKmVLNCQ3MCOowcj13BatxZLA/oViVv10/mFV/vRDH+GuS
5pMMyFAsq/sxAudubLbdX/SDfVFQxlmPcqWAzQ5bN2ronc6QATATr7AAo3b/vy2GccpKXUWgFcBi
StU1pIOmurG2uS5i3SfKGGtXFCIaMtuqELRtFPojwqlMajeCrHzXq3jr1cVdoHkPgSSfWk906KS/
hkFtKUVxbNKoMPE+4owI/kFRfn8IG2jFYSnKeoP7oHEnV7LTfWTTG/F2cDJnfOHdd6ve8nPVbMiF
SlibRASr1qTYGofImmBtffAmhLzEy6q/XEhi7CzSYgB4apAkaY6MUlL36/oB8n6fsS9dS3W1D7Bt
0EXAAzb5WxN69nUZvN1ijCoSIx2kK7BhlCrwjDfiyETL0z7LjX1HW84Fs27Bn3rAWhetsxiNg3g/
5HeF+qNCaoJwaUt4K2Isq+ySMRrnkBuPz9Ls8Swa1Wmr+c05bQbOsMX6XSEbGMdSVATyFy0trVp6
aY08VWNnu/xGt8I9Yg8bDVv1r2yydRtUIsA6TZzQ1u/FxqyswpnAoI78NR6phak7149ztceGLj6I
iYN8ipCWgsQIoVdn+9vMRubSSh6qrQoMfbxH0bRg8mKhdT393AQmFAoFv/CDEJsQqwc5u026b5xF
rd7IeAigm1xFBzpbeNSA2qN3yKshCasCykeVt2Ll23HfHWsFw2kCcq9yvEMvyl3j11sZxJx56N1E
hXcUWvHOk8hrG2sWAco0JzJbXTkqUyiGSjMXLRPo9mBlDWiPQlhVBDYKLk6cFBwvvr72TxHMgWLy
WU0zCSJofurDVw9teYZxaprYpBi8/KuNpkBJA3MAuCQYA5UwcGUkEiq84jn+4W0GdyanCZ3mJbQ6
J7kXvo927gYOL6Px0SNxEXJhePW/chmbBV5vYIw+Gg2arCeml4HXNw23RjIBiSq1ikQ4FyIQ+XCJ
vCdZdlbj0EykxpHUKLMDDRi7RYQmlZag8/S9qgOwfBPMpMZvYTC9KwEFnXgoPBhlbyXB8B7H8qPS
JdvG6/epPx018I+apNadtosCU4qU1hwTeqPl2X6KCntswx2lIInWp+86eoK9JNjVBvrejczOS99A
oksFrhSElBVoHCI0ZsTDXQdetIKACzPDxHhH7yNDfhQV9TTp2XPQDLVZYuzNzvt4sgVFu6dA4eS4
gvmsru0po5sxVSMjUpCwx8WBont964GwYyLd+brOfBjfhRxNxnwIOoMwdcbcUgIZ5GlsYJyjNj1U
EGSng/80tpLolkG316l854njQxmAA17qN0abPmtj/K0d0JZjDE40VDiVflMH1Sklg5NU47mqh7u4
HTCGpbhdUp9APHJIuvyH3hZ7vPJKU5gwo+X5HBa4VWtGAw+sCZM66Cv7Gjf36LgcQ3Do2ch0OL4k
fct6gxOarx6KRpHQQAkQtKmMq0z1HC0Q+eye/SA2k7o5JWEJLk2gkl4/llVBuJYwNmmgZ4hlbaNB
rqWG1uIRE94P0g9Bc9Pq4bqI1e1aiGA805Dlre5JnWS32YYGGD3lXK6832f2qtfkQiUqfj8t7hVp
Vwfu9e9f3yIdI4aiNjOmzX9f5H9i5OAbue/RP0jpreqFe/BtYpwBQNPX5azfyToK2ZKoAL6eLZeK
I42JWsISG3tyhUPrVLviVnCyrbrzHibH2Pq3PI+6emssRM57u1hbjRZcNMhDZDJSk44/G/0c1CGi
rZuGB7W3vo2fq2O3sSrUuJggyu8TdD1OZph+pwGv54Qn5eKGiDAPnkEKDe47KqBecuglHmDwqhCi
I8ygxFBwq3/dtUnxEw10BnAAumr6IBrQC3ARVgnnSl9/Dy0qtoxrJmEFl9liMfFztRufuu20mfbl
TjZFkL/xkvYf5csLB72QxthpYxA0bkW4XOVNfpO56aYB7Vt/BFgHb13zL11K+sycMFrXN0Ok9gK6
W/KqDx1fLZ26REN3jB6uOgeCgubZvVbOsB2ypRXIHY/gnBmR3p0Ut6njR4MqmwIjSx2V/mlliWPv
s4p8/ToKsgFAvakEhXKFLRahWipPyPjjOeXlVoyOW0XQzCZ7yHm4xSvYMbMkDBaDg5Zido25EuNe
jXSoj2Rj3qjEdF+zyYo+NWNSuW3T3YA226qV9nsyYPhHFAiYucd90bUPGEW3VAEkSl5lFh1vgPTS
n379KuZ0SiAW9AY1cCVgcLMCBIfo//tbZxZBdG3GjaASm98r1Vwg8VxtHIs7kO2YdbfPp3+dOfkq
g3l1hxNw2KoWmZOueQU0LPoxzqX4dt1lXyryVxnMAVZBVwcY1ZRtIwBaq3woZ47NbdF8D8RtXPNa
zFf8wVdxzMnoFYYQMIc4F2n9beEOB/V9JqYH+OCe7LDE64tb1QOMU1KZSDgnNi1UBFEkYGBzbk9N
3b4JjqVh2NdFrK/oUwab8alpmlV9Bhn/gQ/7fxoVFXBNuVuLpmFdl7dq2gtxTOTm+wKGRVrEoGIC
umCyUcNDKgLOtuMABqx0PuKkFoIY5QPvjgiYHgiKjhhzsyQzsgmmRNpdsud509U1of6FdmQFGAiU
uVfx8EsG0JZiTRPd0Uo+i8UkA/ZPNyVN4AGFreoEKiTzvIZGcf99vfkMtRE9SUDOe6zTXVeF94aR
PF0/o/W9g9tFf5pIgOjBGFUpD14VYCHA3K/cqDWeMf2yNepuq8TeMdLGTRgRIC21Mebn9fPYDQ7n
A+bDubgAFh/AmFnoSSXGXhp4p3N4A0ivDXhtnwar3mmg+eM9v1Z3dCGMOb5qKny5aCGsnuR7tNHs
wrb+mwttIWLWoEWQ1/fZMIh6iz4AxTdDYC+R5CS2gR01vIjlMpyE2qvy3OsDxkzEEl8lIZsiVnUB
SVSdb6h3KKCp15t8Ok5dzbHleWMuTmkhizExLSYZUirYuEA+IjMuiJsk2F7XBGVVExYyGFVsNVkY
srZHb2Gb3AyjEZtt7x9lGdgQYI83pwlxX6L6IpIIOcpA4U02yXvkoLZlNc8VgtcdL1fDyE5FHwJh
f7rJjTY0C5ApVWrzoJXDMaG6OeXBS6x4olkBktscaLrVW2ETGM19k71MpPiR0fLh+spWN09HcynG
7CRKVEYltCjQximGjTXozKTnVvkltd+ui1hVbMzwzfOPGh79zN5peQcg2SRDGQYErVnp2Xn477uk
oW4LEYyhks6rhFJGIZJ0qImnP5MuPBSFb19fCE+pGSlyjMmmkXYoRvqFJbWiMyUz6krgYjRpX6k5
B81gpRzz1YhYjzCg38RTodgVMAyJq7ggi9sr9z9nbtOmNFuOkq+e00LHGVWolJZ0vgBxXYJKZaTs
JCXkiPjDkjQVzXCYkpDYdIaeB0nXhjXU7QOWsbamN+J0luh6ZnfybnKOvPUT+y2OBc/AsGTklznE
ZUqTwtspe01LDnrbOF1W3hpaz0kIfbAFXfqiT4GM39OlRtB9AeZUvc7AhykAopBRR2uB76CF4uTZ
yaG1B0zMStbMTCIctd4U76+r6apJq5/fwPhDnwZCpCr4BiOPnQBjUWDN3CqdyNlbnhjGrJH5mprY
x94aGBEta8wpCWh+9Hj0EutHaOA/gLMHBNv898Wd1dYdSLnpbARpHZlGoTmT51kh8BIjtTvhdeZw
dm+OXC6P8FOg8VUgGnKbrDNwdU2NZhIfDB0AIGz7wSqGHFWh1jI8aZ8E4U9pHjcuYtnBELItBdN5
kLzWlHygOurTQSQ+EBE98Rm9/RskjjaJGtptNDhaqj7TAZiuA7mvqA+8w/rOD/27QFFuNAH8Xk2p
HUIvu6s1cmjkylX85pT1uVNkoduU6a6qwDdWTW+ekluVFz80SudWuvyI5JTbi93Gm7oneaIbgG2Y
5Si89+BRQIQkvw3F4GIKbddrQFNU6TMhuM8U4XGihMcIOvuKa5vIhIdDLuuCkkI5vKA+9UmFcKPv
rCzCy4jLmrHut34fmMo0mvdG3BdGAQ1JQArVN444/LyuEjwBjFFXnkFKZYAAKT038rnJn67//rol
fS6AMdh2RJpKVfD7ZGzALIKh4VK3K3CAXxfDUWyVMVipERMJyjZ3eTQ7adsAiAC9chseDx/n6D8w
UhcG2zdCOPYJxBTlbTqB2jASTT+5zRp/c309q4I0DWA/Csa8LhjZaxKUQl9N8/OgtZNyOgMAztWq
9qVtBPe6qNUT0ub8OwLveXac8Qm5OjbtiBMa45ememjLwhTj1+syPqCqL2xGlzG8gqolkJ8Zm4l6
oeiaZEDMnHsHSY8Oeaz80wrFfSUZrjyobhqGVpv5wHyt3+o4fC4D3GejcAji4KUdIzDEyG4qJ67e
tW6IDtXWaO5GedjVtf83vv/zU9kBCCkEcnXXj9iPLLcS+acgPvopl5Jq3tXLDdEB44iyhHRBwzRV
AtU9pcANo43vYHe8nyp0ZmgCPfkhcUlROxjpsaIscwSi2V7tc7oPVg1mERvPWrHQ5IyKpVBWuEiT
XXLXngzQieV38rbmiFlVrkXwyoghCRUaNUTwCqiTwxQTu9eFI8Zznev69aGkF9sJtDmCAWyKdxlj
/6j7jHioY2pF9vzHbgRhUj1KDm3lc9+Qf9o5pSqnm3IaN7TtUJMjGGvs3GxUDEyppyfgaWHidhBe
yy6yvVGqzMT33tssvaMkES3Y5x5wPt/zWrtRPd3UO/UQTN59CXSaJtS/07h9b+v6Fa4U5bxCsfpu
chRDsIZU3Rdl9SxMAM5om82gNK7qGZyWolVnsVg8E7sTAeCKwbz4qXpN6ZFKuQnEuCbk5HtWo5WF
GOYsFeTKBrwEEHCqnhnR714lmm107DJHlX9cP89VtUHvJR7YcwGCnT9RjGYaahmvkayl4DwhdldE
v2Li83owV5e0kMPEQ17lh0UGLbGneDononCQpnpnRJkZ5fF9Kb1fX9X8axdKupDGOEENmlDLGlZl
UM+SW/2mVHo4vd4s4+kYpu1xUFpO0M4RyQ6g1DHgtboCb/tGrMAo4Shtanr9Y5ncN/Wv0Hi8vsD1
rNbnCtmUtzTlvdqoEBcJ+iGta0uDtUxKC7zoeien+qMnRds2bxw9JYciKkXz+gesWsJCPhNt+FVa
hh7QSECm5dTJD4reIv1gdLF9Xcy6euqY90SfjXQB818aIngZYoQBWmSYrUrNLHuY/j0NL17IiMiR
aJJUegHQXBkIu3NYgS35mjWJb6TKLVn5G0NbCGFcR6z0A/VKXP5GmtyltbYNmjd54sSYq9u1EMI4
jjhKGrmbgzMqVU7sPwzjDJjOWcn685sqwHIUEW5eQE0HdVpFCUBJ7CzLTpoXbrI+sMZQ39JxtFQk
BYu+OCWdcSgjADT36g2R243R/FXyePEZjArqpAYndSyhbzxstkKduMTjUcWseq2FCOayS7SsU/Re
lm0h1HZ5NL70k2/6ATDtNP8Mir1/Pxsya+Lcog7OSGg947c8WQdSFYjXQE7bY7ix2WJ2c9dJPqfF
Yc14pTmzOkO6ow1hXvYiJEkBdqpHMmJePblTBNScwycj+EZL0bpuvWvbt5TDOH3M7lI1T6EoZd2Y
oHUxQ3Qk+Q85JjGQMP4Lj7QUxuydkXgD9AzRZKtMNzrQW4VBORl9C2YkHvne+v4pIO8S0VtxAVUf
5Sk4GipoXjfQ/ZBU214HaKsRPoi1ziN658ma/744K9pEgFlpsIdN3e4FUb/1us5qJW3bBM3L9eOa
XRB7a2I9v5fFqEWXeYpK9NmgDPXgjf3jEPBmPXirYTSiRHNNhMlbPOvSDt1rT9Ig2rBhU8s319ey
5gmlOZmLWQoAeLCDY7Lq94AJgyXRUHSSvD+MSKs3ocARs75ln2IYr973VVATTZPtcJItkZIdSSVO
zLnqbpdLYZw6Rk0piF51zAtWro6ZS9/R7zprcAjyFHZ2X23+YmJcUdE2hJYFVAEvuosxG54NwRCo
9jDmdlgLz5OqHQadG0OsNCwYXwQx2iB0URxNKRrka6d+Tn4mNlJRB9X2n8gHI51s1oEJxtm/GGz6
IpbxFFUnF6kwQaxEttF70t5lAwjpOb5vpRb9ZXHs+JSmx4OWU+xib30ASmNx8rfCETZI4j39+9TC
LAzIGOpMzws8sK9eQjVqYUQzKCDetUNpHNv8lvKm4v+woE8ZjCfqxCQI8g4ySke4BTzptjNLuzz6
VmyHNq99aD6Dr77o64IYXzSloIJJGwiLds2uRMkUo9WYL+ap+qX9QgxVUBrG9ikK6ybKkKY9UgEK
cBBPBZ6pKcd4eb/P+IdwDIZJjAVg3Rv+TZZ4Tp15u+uebm3s8csamLOvge9PZA+obOr3Jje97/GN
ig6BYdt/S6SNCGqx0OXNyfKWxahCMoA5hYKKAR3PYNA7Tfn99TXNp3tx+nN2AWksvElZcDsty4mo
TCn42Pr0ezaE97rvn0jt34VEsMZI55zSqrItxDGRZJGnTQzCspnXdDB7IjhpRL8ZSrjrS2oFhXLf
9uVNrEo8mITLS2rWvs9lMuFlNY5+GQw56MXAAlSFugNiBHfiEi5cXrpfxTBKSGMtiKcYy5uKR9Wo
bvrqO83/idL+/L+dGqOIGqa1c7EG0EzXlq7cdXsh0c3M199DGdC4GRrcr8tbuRnnhSFaluUZ0pFt
H/GkSjW8BDyxo9C8JUV8pFMfmVJMN+UAgDBS2MGUYFBDBUKZYgZpfBfrhimofchx9uv28PtDWEA3
sRdEP6U4yLxLd0Cw/I4hkL8hP9FEnVAVed3LIYkpDyfEZ9hdwZg2bazbRS5z7GB1Q5cyGLtGF4ze
pwpk9LF0G3n0kfpdbFbt4KpDdRIq4X0QRTfL/KcuF+/6Nnwdc9UNlZJj/6t3jSaBr0ScJy8vuvuT
CfH1qIG3Wz21jgwyV/8sWD91c3huNoTnQGczY73NUhhjH10kZOlUf/DMDfZkJ4iw6E0NOA3MT7m+
zSsnrynLUhxjJuIwdII2iwsTh2R7kUcMyvt95hCJFxb5pOP3Y2WPMi6Gtrl0JzwRzO3c51FuGAVE
yCd5D9graZu8BIlpHBuMmaGUskVylzfudZlgM5TltjHBYlCkOthOYeyDPpiymrs9Jm4MwOYofgoO
Df9oaN7P6w5mzXEuRc73xuLtJQNVBt2E4LuuqlOXvYKWGlR0dyqo3a7LWbc7SQFNDPjPLkdAhgSc
FvEEesFK0S1/lO7CIjhVtHsutak1tSZ0QQ2A5EPVWOE0paaqtbGtkXhbSDkvB8H9GOY2JDEg09EJ
9R/SSwKaUuNbuKln1IgZ/86euKjw6yf7ufrZPhfb3JVDk2QTCNK0RES2P9uoWexIQvGGOmNgjlN9
V4mtK5aJXbfTrSdkL4KGGbzMv69L6UHF1LtaqG8laOMnWnFS8WtXtIbJHPghHROkF60m2qAlqg5H
lI3d2evUfaWLd0XcVRwVWLUocAcpKFHRy8GZFDAqUyxC1UICbkUjOo6TzhkC4olgDGjqRd03BCwl
j2deEwEzUinPlc5V8gtXulgGYzEE929IZp7MwAMOgdY/dKETCxru4PRmIAdJIGc1L4GdF3OurrWI
UfsUzJbv8wnl73jmCq2pcYcaw/1IVQeQxQexqbflqPC6uD4KI1dWyhZzO+TP1CTHSsW94r4Sc7Jr
K7d2vqm/qybd5AC6kjFWcd1RrFrKYpWMaU6hlpZthFWisSNO7D7MnYbe9ADNp7vJ47VfrCsMMOOQ
epdXJpV8IxRiCe/kntZWWuc/KtK+Xl8QTwRzV/U54DfAnA61zwzbI4mbACvguoiVUgkuDlAsITkI
ONyLOah2HJq2DBH+KhE5+JGG5LjuGGKNGbX+pQiH1070d0ZX7kHS+F1V2qfr8leXqICWESVoEYBh
0lfvFuAho8QlluhFyTbVhDsUYziB99o8OEYHP2UweqGPhgT6nTmjIUzbKtC3NQZhkkE/o3piG30O
4HZgGoZhY+ktdcRWpuZQCFbVEasZS3OK1Z+RVCPv1yN27zZ+JG4DKd8NaXQzxe19rraWZoTnVk4s
I25PeLRxuhTXNwkJaQChg3SR7VoYCh8sWHMmSOrTu9wAmEfKG5pf9eRI1v6/CLbbQBRGXan6WLVp
GW46ZXIitXXKyeOo26qYuValUEhC/9zX4/bpJGVijDDFQ3GMtIIra/gn+fe9qlDqhRjGcDy1igrD
hzMHhKgVSOSYdEDzM3izqbzVMIHekDeBp89BV1kIZg70UjkSHUnv/+ZqUtHXi+ob/usjJFlEAE2t
kLyIEtU26nJbav4pEnmwMasXxMwBA3o+8EOw+JT5iDJinsMLgEzUNNoO4D+5aQ1cjsrVHdMkFZGc
qADjm7kB/c4oQmBHgwfJ2CK6Bz5xW3FaPdbwjFB9+y2DBagstW6IQaCCYfBMBMcaYB8EvbjpldKJ
NMWNpHLXFf4/wYiht3wMtqpa/ULqzmnH/kWcup3sdzZJ1H3cGJbWlk4ZlpwC0+pmLz6Q8XlKCxyj
JlWQq84OgRyZqInbGDpGSyLxSk7kNG/oxUW8kMX4PlLB61MPmzF57YbmIFPL7EqaLL8WD8LUb5tS
P2Wp+M91r845ZnbWzivaDpUHCRmwYbCUwdtisPJYl9nf3I+Lxc1+c2EYStw2FE09yLlWhSuScBOo
o3N9JauPnIWIeaULEWWnhqNeQwQhnmnU0Y8CtN7odt5Crx6ui1p/1i9kMV5L8YxGJ3jto3FbcsNt
uVHvlFPnBFtxm1jK+19JQ1ocWNEEpTrGeREjqvEuVEF65oyO7MxZ5PF2dOc8Mnp/X65LW2m8g0cG
hOt/pRlf95HqRVanQL0H3t0MgaKC0ye4rTIzsNVd5oK4vjcbc7A+uEDd4ixLThhbASdAXDe8z49g
vE9de1MeR9hgz+sBJ7Hv+7MqYuQ0f+9ziWN4q+WbxYrZlhcQDqeaAYAnzA8Or6ODHgDVzN4aoKAq
juiixmclm+DMS9nP+3hp77+XyHa+KOEoFYqHJYbhSVBuQXNNjOew2yWhlRNOYLUalmgoDGDcCf6U
nd2lOdaY6LByUCem+p2ScF6X67b3+fuMPXSKEnpG9mF7u6jY9bJm5kDLCXkT5n8wvE9BjCmMzSSO
coOFgKXvZzyJbqKiNqDQ+z5Pt0C8NMtoPILQY1cn3WaMpR+ewBssXK1T4Hb/vZmMgSRTKDdDOn8D
ECllmOSMEpRa5IluMie+RaGeo6DrPvpTIGMMaUNiDE6K0E9RNlGet8Q2OU6U1/m1NukOy/8th506
bcWKjhmCmg/L9/b1Kd4om2CbYknXfcyqdaMuC4QFoEdcDHgnVMLxAXbDDiJxk4NUHrPdBGMTeQms
EsWN9TJ0r0tcP7SFSOYCimM0cKjzoVU2gJyt0PHu/NM8yT/7sehM7YljEivDL/CjC4nMfUSSFojN
ESSqG9EKrDrB0xp1Wpc6nWHGv4B1bIMl8659TO1iU+z7x2Kj9FxwqVXdWXwFY5lGmrU1MvE40+FF
lF+iZB/wQP/WUwgLGYxRdrofRegXQHEQWJ7drrR87HCCqyK0Rld3g7NvRQ6f7nFdXxdyGUNsJUHN
hHmHZ0PUjtMhA/P8uMs2vNtoPZW4kMRYYIse+s6YYwtN8NAv1d90HdnXXnOr9b+mECCHhBzLWrOV
LHgKxO616LTzKHDLGut2M6eHyIysyV4ZYZiVMujpZ5WyFZeAiVSyYgsEyDZ22MwfAC9lFyXQYQXO
s3YNgwXK/CmZCU67NDKCACkJbLXk9pvQqbagBb8j9/LD6GrWBy5ayWOoW71VUCFC3wtB3oPtIkMt
06/rDNXZeNxqyq0uvUw5YvCCx0n5BwX+LYh1fHLt1eDOmkGpEPLIVm1VqLiBB6hzpBtM0AB/ThBM
WpjhbZ/bmn3dNa0hHGNvP6Uzj4wqzcpaCucWAWpW6Oi19P8j7bt6K9eVZn+RAOXwqryic3wRtscz
yjnr139F73vGMq27iOMDDOZxlUl1N5vN7qp9AUrczM696Wbwo0fjJn4HW5e1OHggsFlcN9vpzwqf
+rZqX/cql2P1ybF3smvValNH3cVgIpWsZh/t8fSOIqDCyGo3058VqvQ1zSxARDYvIVadRdeGfKqT
16o7ZODxnK7Bi8TY4+0o+LnFVPRvhTGTU3A821lZeMuAwVtB2okYVLv8KcnPfEvpNNCWIE1X0eRL
BUKt4pU0KZE68/NrLjwOIusU2yxLrwCoiKdw0ThB5A55XB1bYnnbqbcGNMswATf9mtpjmNyPA6Mg
ve36K0wq9oVioNVTi0Xpr+qfwp383A92tT3ay41amqIZOZzEJqQmRndhK+muIwzwiJVUA1XE6Tmh
Jo1T5bXxxefEn33j/fJ3+wicl9AoFyxio1S1HmgdGBQcMg9mOOKVfj+6uilfVQec3aAXL5zCU3Ya
XiI9VhBgWI5K+SBkTaopJ39AGvtKuh+DH5VaPr+iSrlbqlUjOuFgORJC3Ay6YQW6B5q7+IYleYvT
WaMrWI2ZOKH9o/YGZYVNFr+6mUtpoUZEnQqTQ/WhdaodqCOexmvZFN0aY7+si9V2QF3hUZlX03Jj
n2PoF/nI6HBmYVe27g27cJ9CXIK/js46+OJzHFupnXki4+a6GWpW4FTC1XCh1hW4O9iN4ifQXNDK
wyyx+jRYIHSgEbO6UZBX2226PA1p8RwP4w60jveX/WL7urVaDBVvtDQXMPyLxfznYJSeDKczw2vJ
mQ/yLQONEd3oN8oMU1h1HQKN34vImON95ZP8MXZZM2bb+dznuuhJeKK/JYnx33UhO/cSO/Z+BVe6
O/vMhTG8W6PCS6cPoV6CZhpq1PmZNGZEbuEPfoUzHSzZN5ydPzG2khE+NSqe4KyLygwCdDYfoWtT
cVuv8fMSUWy2Jy92WTkEa4FUdAkTxGqR1DJ46VDyZ270GOvZzBbQgIy5R2iPi3RfqDCDowX0O+T6
Jrhg2S7sUXRVzkwtEpp5qOyajUnCWBJaQfITqWkJ/vQXnnLqOUKvUo5BNztInxQNBZrpjmuuM2bR
fftKswKiHDuDNBSvTQBKdstROkT2YKY7/sgfmFWMbQv5XBLl2n2gL4EGymDcJUJ/SC3dVk4xZNJJ
VVEubVZjr8D6glQa0UkgKRjC/4eXPgruhx/Y/PXkpxba6x6Hx387cGPWiNf2w+nnptJdbZjuKZup
xaZy0i90zwfSGSRx2vJYlsdKOBnGQelf2o716rwdo/9usEQ5PeoNelDMWPBYH3F7WfI9WBIYbkF+
43ve8olBubmc4Y6UclhZtot96TDBHxRvtgkT4k9aZVcuQNNPjWlbCTGEKexIeouk+4ilHrp52Vt9
JCpJEKO8XQbktnbaSo5WzlYx5Pe83D8aKYvJkDjRpV2j8gMegudlNmApdY2+fCO9Vidhr0cy2o1j
/dAIBYvClLU2KnxkBobHShmfaRZzJ4/PmnKV84apq6zuG+JEl1ZGhY8cBBdyLwCIOHWLd4IR5ye7
25xl2lTsUIuKXyaM7tuL6qjV6zTY6vzGMG3WnlHxItA0UAAQ055+hefRSX3tCQMj9uzWOKilfRRC
O5HbCYyq3XYp4NMM6f4bVRt7OS1hG+RlR3ZQ5HivT7kFTfldgKwxvQrOklmAqubychmrpZsrxlgV
i7EGbFjIYNaurRqq5B2v/2kn9f0y1PZZ/TdmyFTMQBPHqPDoIbATWdiBoMuURIWRA28/7K52kcoH
5ogPeSnCcvh9hYJFA8mryoUSzEl7iB8kD21FbojMP3BmnzVw8cGoccEHaMYNqG+HhQZRVAi9L+dq
0XsLYi6RGYmNJxWDxYEOHT6o7MdoOld6flM0Ggeusfph6Plbqcmu9KS7LsDz2825abQQzdFuJ7n1
xrKwOQ4swK02nbUKPFdh4ipCeUpmvJNlNfqZVS9vo0Oa6BCzK6sbiCJKltYLV4tw1UXtL0HjrUrR
rWkK0fWMjg2iq8pxiRWOYBoAn7L5v31pKs7loNXAQAV2ogSngLIPph9ZEsTM0U6I4UF66GTEsDE6
HRfJFtKjEr1Eye/Lf/92mPn8fepIQLc9x4nqiHOb75xkLI7DnHhxxeIB3LZWnTyLYVQVY6vUSY3e
bZDRj3iOaJ1UNaFd6Yf7wA+dGNNb/RGKAeGOPANyO7SMJkeJxc286fsreMohAx5vWNkC+BjVTWH+
nUg+yF+ttu6sy/u5/QiyQqLcUol5NWhHfDDFrMCod/x4zn0pnyeL3IjVN8NOny5DstZGfUK9xmtT
PmNtRjOalfBQZk7IN6bAfIMgf/o3r18tjbJ1DdQSHeYLkZ7sBrt4l/zgmrNC0ax3IarTRLH4J861
AiQrXxU10i6ROy4CYCP9k6PlLLm/vHObSQrYPtGvK0OCiJ4J0Q1urJZlQtkNZFd51FjdAjasTESJ
dihMbYEK82XAD2Wf71v4F5FOkzkdo+98A3drRc3ilfLQNaBjqMAzVoq9PeuTlRM1r2Gw0/R3OcxQ
+U7PGLu01GaBNcl4qW+gGB0buieBbTDApQ2iIdleFlXbUOp/ckU4BE176A3+tZ40t5cSvHTLFtgi
rwVwrWjoQNFwf9MDyQuXzqzVwe019FY0uTlK/HXOIYy3Ep6TdBCsiLx+yIP8V64vhzRP7KVFHq8p
loFoLvWCD60cL0sWW+cGp5S1uxA67lAC6c0sNtyIS/1ZNcyKg9hMEZ3kojgb6rgvIv5p6KDFW4We
0IUPI9c8ty0IXrjOEqDpI2e8NyvJZCPtVsyldmXNifi6MUG+9AjpcnBVQpai5rvMrIP6IOf5SeG6
2wQ6GGrY3layvNfH+lauG7tZNAyjOF3BIpHevu58Wg598cg7vBC1Pb5jYwdeDs1aqXcnS37GpW6n
FO5lq9m+1+kGVNkhX4EXXSrlBFtap8jlTJonZie5Fx00bAZ28TZfd85s5/b8Jj8ZtoAgyiwsbp4P
K2gqDTXCIG21BtAgCkXzAWzDVsfBvrzA7Qj2uT4qD62DMhLCCSCgBOVDdOn7XTKaWvWzz4bDRzQU
FWpI9AUrECc51wZcgAQBWUFs2HJWO03XmISlu69PQn2MJT8ps0Oui6zyMDljvvn+CpyK04ZYhiFf
AvzfkmkEak3Oks3BUd35wCrQbn63FRgVq/O5KbUYOwAVD9WKSrx/V63ZhbN3+cttv1yscKgQPcjF
nFcTcPgKD9MS3i2Fw5zYpKdBuGl3UD+0I6hUM+Ioa3WUQzTBNHYIa3i5qDtbEoLUSpXhvkvbR8by
No+81fIo8w/mCQ9lCoBkb3amCFzaxhmzkVZ1LjDvpYJvkXHkbZeDV4iUL+SQGZJENHB/VOGgWAjV
AQtzTNAIzd1ItVipPAuPvoy1mahA/AMrRGyxFpv02ei7wCfXh9itGT7A+G70FWwSO6WfRlKASCEt
w3sY/KinmbWFLBTiiKu0QRVD3mhboAxgsK1vUohuh6XFzXZntlA6w3PaZKq1x71fNhbiv7R/44kF
5Ovgmf3ONIse3xDEiijQKobXtYdOY9ybt5a1+n26oJ7zcljAOHBb5wY7KrhjmWQQimAVobaSIpU3
dE1Cj7Vm0JozvdDhONfBQioVCliOVJAnQw9UyCdzyBYLb/gB63ttvUmgMU7iDVkSv9MqxlySNmGP
Z2oNJG36ghopZLLCfPIjHSXMPrbqWr1vKohBphhlu/zRNjd1hU0FZbXSg7Du8WotdLVb9NGTJqY3
dY7k4jLOVtVovUbyd6xsshb7pjSgOo/beuine8MhKtuNx+r62nTnNQ4VjyPQOY7SAJwRRMAyEhP9
qJrk5pFCt/lHwWONRsXhQoyyKSAFJLm7LYIbY9537a6G5jbSlOwm6jNzhtJ9pXuyyjp4Nr1t9eGo
yDxwLdqhSBGpdUZHfohv8t/kNEUvt1Xs8wh9JKxyPstUqMjM9U3b6cRUOv5cSk9d52bjzWUr2TxO
0fCPNigysfGNgLLMe63JyXBDNwtvc5TbSRO25lg2u8LQzVmH9sZY4r2i7f2Cm3cpp5+CedmlZXw7
cKqPXbm9/BdtRoPVH0RtcynUiypXZBRCeNHLRznKHR6ztA3kcZr5+TLW5iddYVEbjBlysApBfhka
igsYjXMriytGpwVjOToJRSs3JBNkdZOT+S4tPqeQodeXt0i5n6vCipgzcdvOCKYQESNlGO+g50jC
mO9CMYJ7jBYkPh1wj/uN/0GmHrus/rlN61xhUYceSuzzwk/wh1CITsP8PgTZqRNYbVwsFJIvrfYv
VcoKjL44WgXj1Id/KvEmYvF5bFrBaiFURF6qcs6mAhD14vTpm8D9+YGVrX6fisRLk/ST2uD3ORDO
ybUZlKxb/mYNCA+/f787FYSLIu+7cQJEGfsZCCUUX2wVK9A9rvJq5ZgYeHA5pbE9dtcxf6rlxr68
RKbhUXE5nqEvjO6F//QU4O39d251poZm++aByYnA+mJUjEBNdum7DGiDW+2gGOZwZ3E0SWOq7BIC
o/qNJaaz+Ya73mEqVFSjDFK4HtZOmKUJF1Tsgb7ShTgZ65xhWDzdt2gY4K9RYyxuViAEBj5atTdR
BlGNcxX86YdbUA+Bo/ZqWfYxdztyrg7mNYGlBsKyqG+K0VACaWLyQWUv8Aq7fZA0c7CSM3lJ1uzS
Gd9Y7QabHT6rLTaogNI2qaAlqPLjgA08qAY75Zl0iE0QEMG7EOZwUtfA7dLUbOOD/IL1XMNcMxVr
eB4ErCkJBINL1lyfOKtFJclSnNnN/MpDuXFg8QtspmmfnmtQwUdvW60OyNVBmWJTV47ZGJszyOyN
yZlFx4gfwP7ByAxZBkbFI1nuUsyAYp+5SrfKQnH7nHf6iNXou+2keJQRRNmQIQT8NXIrKfL6Ad0I
aL7j8b4cOErRsHxle/f+YtCzhlGfpkMtA0MxdVA6m8GNjEbf8FW3u72MLFSyeDOCzQ4njlmo2nxh
UGW02WPORvtO/5o0CrotWoDXEfQKl95dhhBFw7a2ICzojGXvyqnmxEtyAkPeTtcXFD4lpxpmTFsp
Zq9GdqxqV/1SnVJescOoZ+yOuPkFcDXkMdQGAjG6s7yLILFgJBjunqCYNQ7lrkBJ1UCPixS3XhwM
Ppm35DsdqVYtmRk4LVI1ekkC5arFu5rc9X4Ctp25Abt9GmZ3giIflCmIzFBuzKAvLDFPMdjUOoyz
ZPN2hmZ4TYMc23cCUKkKsiyvcR8cW3EyMRpkydW5nmovTdCxLUDdZNFr3KejB6VgDeJux3kNel9Q
Lwc1Iq32DO7RLB4M6NfrxTuXWhr33IUvLbcX5KsgeZiV1zESGP64mYNrmL/X8XKnosZNeYooF7XR
ZhAa62zeym9zKKkMZuHHu3oHlUSLu/8JtdcK8GMTVkmV2qWQ9eUBOImtmYcRlJ4zs4oYqe9mPF3D
UE9wCq8nS5sDhoxykN53Hc83pC/IEV3RL07C7rLlbNn7Go86QHSwTWs9WdZSVmZSvykhowq4FW7W
ANQBkQpKEgg6AEgS8G8nhuwmTJW7zWL/Goc6FGJl4dVCAM6/SoGFHe7Fj9dK/sAqvmz2RqyxqNOg
SDIt51RgcX6amdl9hO8UXKe42epm/SzvJE/Gx9JeWKct62NRKau0jF2ThiEYcTMvF49FcXvZGLZO
OWg5SjoGBDRNoqf2jbRohyyBI9fRKe95c5qgXMtSqdxcxAqE+lCKrOpVJgFkRm9WfJ8HL5cXsZlX
r1dBfZ0lRt9SFQKAtEhKx9ZK7NQS7zBD73G29CM0mZfxT0Utjp7NqWLMQBsJqP3DGeepjDiEJB6k
McjjRTt1f/JkgJq5rqn4D70G1KWh4LJRLQOY3gwi/GZ8FHlwZ7GG1MmP0EXSNQh1Vxj0Map54ksq
WjHw4FhzkaUoh7K5iTgWyzMLi8SPVVwVphBC5iQARRlYTWKfF/1xMdsksbLZZ1gG8Y/v64Jhi7Ig
4tigLEPlgizMS8ixEgZX0fuY0fNyVO5Tr//V24KTumByZXQ0bQZA5FP/AaWclh8mFYczQOf9dEz3
nZ/ujL3os/R1Nn13BUMZhi5xKKgngBmqU9VZmZRDa+PP5Q3cHInXViCUYYCordNjEQKzeLjG+ILs
RG5zmN9Ht7ZyrzoMFhnAwwzcdW+WzoS3iZ8UUNZ/AGUtOuTPF3XEKqXWRvAQl2NbeYxFbuVSKwz6
+b/l+n7gBaKi+ys/I1M9kafj4H6+JjOyvSu6pAuG1GqTB9yseJas7uaHJMqmUA5HiZ9uJiqnVORq
iInZY3UsEl/VwXP5kziP0qUuSwoA6D6fSC31ephwjtR9dpvEAywFCYCcMyx/cyUa6O/Qp44hzW9q
n4baGk3AC7YEU8gco7gW/nvFIV3SIMCkE51HaNxS9oC2tS7pwKoDLqbU1uTOnUQ36H5ftojtE+UT
hc79pBlj54oEFMyX3SsuXqWcwM93kpU5kcMsm5CU61uUWqFRKWDb8oMwBUCLdsU9ylNeRbiSwcLY
WLHNRCP51yU0KgGMs6jl6hyq7t1z7wwY+IpP0w1/HR5JHQrz2InzP24mlRBqRa1Ks4blSVeBR3rf
Jz88YejKaa/Yo9GbwXe1l1SyYUjyXNUj0axfnBmhCnOjkd9qD3zqGckT7njm5dVtDrtDFl4WVF4G
H71GhWFJj2N5aCUIO8dmfAumeqs3q2fZq3aVGzrabWoJXm9Lj4Et3RZ/SFGGf2Lmp9sW9PlHUGEa
xFt9VfXkjzj2f6AP6hHKEukmvMaAsse6/m3mc6sVUy4IH+eWMgMYtAVD+ayzdCs3r3pQC4ZytYFH
W7y6fM0QkgxM35q6CHb4Z7YaEewBqTM9aWe9MEc3fJdwaodXMoPwiIlK7aHYaaU6i0AVT9qV5OKC
ifdA6ZW71XAZa3e833YmK1XYHMdaL5Xey7kaU4MHKNiVHkWrQM2UO3dmfIxuSSuD9n7ZWjcnnld4
H+XFVfKl1nNYzCXw8j+1T5Iiw03c4D16m69IK6Ri5XfgB31hoG5ZzBqVCnBjURd9PAFVfZX3spPe
REjQCz8/jnZySG3DZu4rC5EKck2U9YM2IuZ8jANYiYu51nOAZrDIn06VFboDY40sQCrIcWEUCTxZ
YlOfeO4mlneMPdxy8fUekj9g9eUETpeLWAdA6zS7FMYpod67x5y+E+2FxMwZPSGbheY1HjnrV3gd
IWIoU5zlyY6MJAqH4YkQMOVW5de/yIC8aOrPZCrfsJPRUh8uL5f8On1IrdGpHFoo20YB/Z5gl9Nr
1Z9jxLXRvQzB8r0PSsbVCoNh4jK5BQbv9Y7iZm7paWf1SGyEtAAIDAv5/+ChV0SA5hKoxagdHWo0
T/Q14iYKFrOJBxI3t8TrZDZ7mzQdQNbwmrHCbZv5RKR20UjUaup5eAHvLS5Y//zcGnJz2ZP3icyK
3y7DbbvAJxoVtlMUHGsYKCxmvsuEm4Z1E97IytD3AnEMQyQ997pMReioHUY9SyCQOLiCW98Wrr4z
/pksosehcMxB/O/L+YpmfHUAXmg6HiQr0Mjie7+Uu0MY/PfkDF8g6Mq8yEULpBdRuBBF9AqfxdDL
WNRG5K/86khfIajQi2bpoO+qjGhXfna4QLvSv/ztWd9GoQLuFASpMQXAIdW4YRdZ00HeZaiJFE70
yrQExrehufs0vqiqigcaudODXMitT90T4e0QrPIFpGUW05W+Z81kH0E+qUtw3W/l52BQ+7gKIV6v
ngQ3esH7iYPCd2pKe9HO7wybpXCzURf+AkhfQcoI5EVNCkCtszp7cUUrPQigokM7zeROToYnY9a2
Egf9bit/1/hRcV0FRDEJ9SIkkPxcmIKWmy2IssHyJ6Fvh9Xysf0FP7EoexlyvuRG8gW57KgHJ1X6
kUHqYNiEng4k0ui8XIimHEJ6cN9aMdNHda8dgh1qTGlMqJ1d44X1MrvtAStAKjqhiTKcyhaAstc/
gkvajJ3Ijt6kveTkEMn0fuJweDAE+5ms4e2QOk20JCoW8BGjNIwOX97SXMnXdzLKkOV1x0z5t61x
hUadJAKXDrmSf4Re3gp9PDzv44/OLsEKzPaKf2JpBWzaxwqQOkwasYuVIARgPGjmFKnmzLLA7ykG
HGyFQH2vuTdyKAsj+Brz9TjjJvOrlBmkuGRXvjnUCoI6QsAiOxahjm80Lygp9beLMOxBPG92E+vR
hYFEnyRxpZW1RrSDW7FCe6hoqXntKFPpYETDuWx5jC+jUCcKFyYg0CT7psmhmeoPNfM2y0KgYoMQ
S1pt1EDguvJ16MddwgVHg8dMKvietQQjN+DM+xUlsSWp4SGOm+vJqM0xlN1RSO4ur1Zk7SyV2Edd
vRgtjz+GdDQu9ngbnmeHP/E1JDMMJ3lS8PSD0S6INBXnBJRAgsP7ollhQpd1xn48RV8wJ4Xs2yo+
l7kmp2EMc5JPxS7ZTbjtBx6qDB8DC6oZzWbqKc4AgtLArF61F4NR3tu4PX5xGYWKOZ2QdbFEkoni
SO4EIPIjTy2eSlrvzfo6MWdfs1WGvTH8VKFCj6YpYNNU8QGK5Wzkz7WCiYmAVYPdMjmVx+QUUYlQ
8bT9dWtrNV8wBq/g8t/3TmK0fjyyWOQ3blQG4Y8nFQ1sI+jFKQx5juW013CnSRbL4MvnsEJnf8jt
MpwPQzGhOCvfxVOGeDdIf9Dg+7pUxkFI5hdhiZ7FPn+Yk6Y3u3j+FVWJLY/Zo15BkvOywW/Z+/qv
pIxMyKtUqGfsRKTe1v09P57a8qSUD5dRNl5Uv24GteFSqy1xA8pW2HJnc88gfwXp2/gQ3cUe6Yxu
74On4FCdWCnO5uoIDyyInXXcw6iIvIBVf0jwieyyfYQxdcmNrsdmYbAoMDbt6ROH7k8TB/AgpZUq
2LVRWfmkX3GNfHN5C8n5REcDdILh/AdLNRJS6oRc5qbWULBCUUWTdkWdu7zSPrRl4MmGeNVxiR21
jfu/QVJHppHzOcbFAbnowrFRG1vKdEczrFJNzSISHEVisddv7uNqkdT3CtO04kuyyDDbK/JJ7xhl
ju3fx1gFLpVECZnyyU5spaaGHLOdZC9ZdlfkrAmDjTYFGDo+0X8QKH+KgnAOlhAIddSYepeY+Fpd
fVYKW5p/QYpr1k/pdGw0VmGaCUx5WIureAy6CsHuMfOMYnTuNYmlnDAF44V3rIKbtHV3WC+TitJZ
BKqzscHlP5xC9Ahnu7SLIWWpWVI+HdAI7065vBMLddcUEgQVXuqab8y5Tq+7dvKFmT/lcW4pc+bz
ZOB0zK8EfbyLi4G3F767qsXwiJTAa0PdaqAjrjbTsY6Kq0VZPH0o9okQ7wx1Qeu/QphM3kQ1P9R1
bfdJurvsApsBZPU5Ka+TW07kZgPr1OXnebKnfgBVvT8YrKaJjXL0V7uhfE1IUx7zdPh8aKM5YlQY
5LLRFSbqdrILaV8TlbcfcFl9haScrW6HOq8WYqpabUbSTSCyvIHhbvRYW1/osdwTm5yH7loMDR/a
sb8ufyAWBJWejlE+ZzgWERa7Nz05zMXr5d8nbvM97P71Z5pERC7L1qjJ75eYqDb0l3R+qpmH8EaH
3ZdPIVNxaWnVTGkqmFmagnbxUKTHSL4aJ0ywHed2L1S3ucQw7I1Oza+QVKBS27opDFQL7RkXyhwv
WcZdA77C6m5G1/hutMfdBLrE5kY8FBbr8szwKvoyGy7xpIBQA/1VyvsYFBZEV9LULabW+sHHk1U8
9uMBSVFonr1FBeEECjyCXeWv8vTM4ekzZhRdpU0DVHj8jg5NWuMjUq6ydLHmKkUOkGKEc5eaU1vc
GoHS2zVHRn6FCMIMs5PxN4YS7TWcZynUenLNiKy+e9Rq2RP76ZRHqVsa+m+l5X9rGOa1qgQU2TV/
bELNC+cKExialWWjJ+mV32iJI8oouKWiE4S8aaTlP6kSg98pXa5nWYt+soer9VGBSYL9p9yI1Ebn
WmuuZTPKnsSIJZq+eZ4o6FRAsQ3dw/S8IzeULZeCCdpOcc1TywNkAk1e92NUpcpGZeS8JLB98+kV
GHV4qQqXtTNyGlsNEMhzXn1UxOiMe58fpKHVyeW9pDa7JJjcy+a4afYrXOowkVRuqhIMKCE3GH1O
W/YciCKUqDZzgXu+DLWdcK+wqM9mjJFeQPuZmKXeQ5+uPU2RZvfViOZmZT/Hk2RCnBSPOmFvSYJi
TxqI+JripakGq4G0E+7cMC6+Wq7ikfXYtO0yGu5GeFSCQCoV7ZJ40uO2QnvKkldWrCk7ftAYxEyb
9oQnegOM2rh+ydSxMPUhlwYT+ogiFcQCrars5l7+0wyNPU2BVeTK7eX93jwmVnhUDQOsJrioTqgG
9lNvjdyfqfgNxoafuOIKhNq3Ru6DrqoAImj1TsFwgiAkni7GjL3b/DwrGOpkiHFNA7krYPToLuFP
+vD78l5t/z4Gs0AejfcduqcnVgeDa/HlbHQ6npOkvgIdMMPDtz8HIb/C10cxmPI0cYplVYzQ4qVj
cDM3bvvsYTFYOkYsEMrFuorLoRiPzsaiGaw+GXw555y4Lhgt49vb9bkWKk0LhSobMhnegvxgZ3C5
Veic/ZMv8heCHsjEmTM1bY3t6mfjplGGO1lYnMsQ2w75CUE5ZAVF6GGZAWGAvCQJa2/pSl8s0GqV
VOdkbhjtHZubBulAA4xdkizQGYYegWWjjfH4Wi0HRT8v4/3l5bB+nzpCtEpRRyPCqTgqmTepxq5u
pp98FA2HIci6NBGMrF/rR0EfpwqSCByJUgUYkAAqjE3a/CYrBLLIVeqSx5NQCw0QDPF9lu5FmfOX
+XVUMJfDevr8mGz6duausIgzrbDKdmmzBCoidpWCadxYXoVce1YhgNYK/XMn9x4XCCdBSL1yUPYT
hBCFkrMCLrtXa93vl+lOlRen5XFZlJU3qMbdhNNtvFTOKCh/yq6FAmLbmCi+O7yhoG4gELm4+cBF
+X7S2+sw0r26Bb+6xNu8ElhLPLtNUhZmLqu7jtd2vRHaqAl6xdDjqpffJ6XRmcLQPSkG9HrDWN5n
CWqfPb6CvjBS8c04stoaypa4oUlGPURawKmZq1a8PQuir8b/vQAhEv4VDBUTZTEYswmcJ3YWH9Pm
PWohB9P+QIuYoGgqGvSh34m629fvvMi9xOUTKQw8quj+iyweGSMRDTpxnjKZscuiP9jevU9A6uRN
o6Lp9AUlI6ETUxTFcZnpmmMds1RJt53lE4dyR2NI5aRDjyqIplMbpKBmKsbmop5n+T1g0XZvR5dP
LMox+Rr0pjFph0mql1JEat8xPH/zgU/VMQYHMisUCOlBxGngoFOHllc7z53BHh/BCGtKb5yDyYYy
QqO88DtyWLe+zbT7E5N+tBKHJoVoLW5KU9bthqEDm1V3KxixG6fRga9qKx6XF7FnpcKbBrKCpSwy
HaqlVtBDbIcKb7aYkovT0iygfHb5RNhM7lcwlB3ymbZooBZBAUdY/pHTwVYqOTeFSLgx0oyR3W/a
4gqLskVZE/JAa7CkoEt+L6XmClzuxIlSmQEf2ZUW/eQo0mVQLGEABhZDhY4kX9QAMiCwlu520l+C
gWWOZHO+nQ4rACqVmiZE1yBCSgi6PCvmNbfs8r3B8Y9FMZ25Uj9URXeUVN0ygt5vsuUtDNqW8QE3
nc4QZEHBtQkrpTY1U3J0g3aIj4N81PrfAuZ9LlsIC4Dy6qDXg0WPYf9d5BTJfTTdX/79DYY6xN7V
CqgzNlf6JZkIQILmH9Ubjpo/+YVrnFOoB38wXwq/jV3icPbMelDbLD+jLwHU9DzUmDHX8DXuzxyk
GydOWTAFA44NE8876BwkogaV999PwhiYnvgLRbfKSFUZilmnLjaHAbAE3BHybkxuLu/lVtBYY1BB
A5pmQsqlwBg01YIsnSNplTVCtfcyzGYXyRqHihpFwLXNsABnzOxqB2ZUTJfBxId9b6tu99CyONs2
A/8akLJyaM2MOXR9sXnybRU8DLU3xUfU7ovu3GOcB1MWWeF1nR3GO3mCoIfPWDDZONrT1/iUE2hF
2NSjCnzRA50OXilq+yi6MtRE3xlIZCWXkChvSJcsJ6wRix2c/rXIGL2DznLbOJzXeJzgsvZ263xb
L43K4zKuK3IpAWBd/K6r3uyF2uSXGbQFbyWEg2TDZInpkLD4bYlQSIfXY1Japk9xCLC0XbIUvK1O
r4l2m1cPqn5lKHteeRhZZ85GPyvc7hOMPr7VNgw5Tst5dEYIbuUqLihGsJ3iFeeJvjSarCRo80lk
DUj54Aze0kFA5xjYukoMgC9+9YYOvNkNTCRfV9lJdQKHVZradsjVKimH7IqxMtqu5NGhTxTSSMeD
fi3byTnzR5/ZYbFpoys0yhsbXUxbJcQHJNPg8YG0GTaI2a1b76p9y4PW47JTbIa1FR7lfdzIoRwe
AK/rD4mo4SJ2Iyos9kQWCOV4sSYlxaRiCyfuqkJ81qpzG7PeOzedDRTnmm7wKEjRHRy9ISdiHWY8
eS9Da3XqNSBDaTxW3x3ZkG8etoKhfNroYo5PJdgg5LrV9iqZ7y9/ENbvU5nVKFexnhpYxhTsq/m2
C3eXf3873q8WQGVWohZN0qQnIFz84OiBkIv+nh3S4+BA2chPO9M4Mkdrvg9YIlKsMKlcIMzmsAH7
PN5yO0fs3aZw1f5KBkmGGN8aIqkxzBlLdmXT6D4x6Q6MqZnHsReBqdX3/FSZfPc8Y0T28m6yQKiI
NM6jkE5GytsgexYnr9R3wsSo9m02Xa02j2b8KZOpyQ0JCyFKVIstgJvT5EKTsxRMTaPzCmOCno5Z
kNJl+e22rRg4RmTcwhS8ZcEZVjUavYvqGm9RvG3cTbi5p05y1fmxRQYFo33usqf3Ns8UKOPiFQ5t
UjxeBL4i9oPWNlwhLYi26LKDCEV9ikAQmiIlKF09/1GT/xqPcufE0BciFoWcoE+dni9OSjwxPG7r
TF5DUB6dTXU1gOMeWUB4lxin0ACZcWQK068ZRNqx9nLZIjfz7jUc5d/hkA0y9N8XzHwUu2W3HBYv
vYcsjsnZrErLVqxaQ1FuXfBDr6JVDSk+GL7kU8gcBCRnKx1sVwB0Yl+rZYVpegBUpAEe1pCi6xKU
YiRfQ3nujbF1W2FqDUd5c6ro4EqKkK/NYOmsoPe4eMoeCs32/5F2Hdtx40r0i3gOc9gyd1LotiTL
Gx7Ltphz5te/C3nGomBOY55n5YWOu1hAoVCocC8Tm40liQoqllyUwp6sXHgD4B4AEIYnBegRzYl1
XW05qLVK1Alu52LpxlFGn2HgacFh7PyO6aC2Ypa1DGImKy8BqDWjmYjFzbKrA3YdIMIYtp3M5rH/
NuLVUnkLE8uPZRmUn9CysJeVETL5ffa99wChDywWggoG3HWOyeXAMPQ3F73SUAZ4fg9k3sWeDM2a
A49HpPQntidhbB6oIpIm0/VJYY4bEfCdQO0/EZZI7kY71TvSR8wCVNh2sStJlO21cSRzaQxlSNge
Wfk+IGRyJB0gWeXFGJmw4NsuaSWRMkI9reIxziFxtAiYNRqHbwN3dsm0+R/1jgPF69c6UsY4G9mc
juQCMcBm/LrYKiJoXJWn2DBru9yVaJtSGB0fW8m3tUjaFvNMbxJJwGR7NpiKsusrxZKqOyn/Wub3
DDPZSiquZVH3VR6FUtstMJN+v7iExLR4Ka0BNC2hR+BnKq8bTQxkWtfFbgy5I6herSp1h6VhXbQq
hqORSJIzM3cCDHgJ5oKJk8wNMGo+7CeHkIpiLNstL5yt3kR7VpZnA4vk40dQN5vWINsOnA5srV/s
RKc/6XcE6qfxyy/klTQcenDWGnvZ5yowgmvP8xPrtbTZI7VeB+rGizo+KDmNbHVpGt80dzogzero
9nIP/sxjlZnE22n2fB9gCoAlnbUL9IMbkw+10vSwbeHW8JWLvAes7F4/gq4HXpe4wHxnODKIXwTQ
ZY+H6l/cJ5ue8N0Q6OEPoQjV0DBgCM34VGYvgs7ox918bq9WmJ4jBJidogY8BBBw3vzce6kXHslA
AwiI9jojzczShnJMi5ZlNZhz4CVEoDeXx158vX5wmOpQ7ggtaMugyFBHQSeYEyL5qu+myuptoOje
/glY1IcjQg9o5IOYIwNEFCq+zz0qUw/G6DBU2gwpViZAuaBsRNkLcJbEChd3cgnbHmY9v4/fqsNP
FyQl5sSIasm5+i0QXMmk/E+S82IgkzuLTLGSuRsCH8J+3LNUozzMXEpj1RVktzSP4yw+Rl2IiX/F
uoAVyomgET1XMxFSDD++kdwU4ztAkrsFir9FgheW82YYOc0n3tSVsaDbAglezuWBXpcu3xgWsRmM
ve8OjS6kBnqsc8QpZMefl1JwzEwCDJU5MTjwGNLIobxiCzRh+FBPQ5tVkEYmjXmnsPXENBD9GZ7u
NhZorc/XBbLWj3IS4ywbnZiQMxWdpACYmiML3pYVIKmUl5gSYR70FCrNex0DXajR+JgrxsODbQ2M
k0RDdwpZWnc5ucn/5skE0hDwVFjvjs1c7cqPq5SXwANfnNIZqzZ808w3J4Fb8hweCeha440mC2OE
tUuUhxgHEU/RBvIK4ONlLVo/QDN63RA20yFrnSj30KraFOVERnaUXysEXyhpOfWucSYntCInO7GO
LivkofuVp7IsJcwxL4Briec3+noRo3+EQKLxWyA8F4cMdPKtrVmGNx8JLejECG5ZNxjNbxItKdDR
iOsVvQnpp9YKdpD6NkQdMplomNKoJ7iupNUsvZkNDgLeQSVcY5ZAV5LLlROLleJimA3NFg623aWX
Kmg35hchB8Mli8yO2PkVb0W3tkaZvrQFuS3TqrGCeS8uoymWt0r1wDBOxt2lUT5kWZqGjwYI6trK
bNDfmgftnaDCM0aDb8jxZ2NUPstc8dSF473Wl7YYfup11e7K8Cnv/n/AOZKFxytMldD9o9KFqKit
xHQpECgX6le1OxnqIeFY7Zbb8fC7EDoenmdpHOcSQhJwQKfO4LcWARZqXfUZADlOndjJi2wKluSI
L8OI24iz68Sa/iwZsfoOymirfFjSrsV3vKFMYjC2unAWicaBVMLE9d80qJUw6vmeG5qczcYCpRVA
IRZmrTzEya7g/Ov2tGlOKzHUrSeKQSmHOsTE9Y0YnFv1POiP/00EZbFtwGlhnGLZ6vlTGKGQV5zQ
B89w2tvLBVo5UURnOU93qkxyiDFIZUL0owRmmjmoNVt66IUhI0LdSgIYmB0GQKsuKTzd7tD1ijJp
ZYcyIc/Z7ZA+pX27b8T5SUrnzGzZuNFbG4RQUQbkHIAI0Tj9MevWp1KhVn3zs1KIXia/3IOtcScC
A8Lw+l1jJV8kho7kfqN92VokWetVGiyP66Gbg5rHoW5dXRxuNAzumFHKeUMf2Kle3E5cwXoQboV7
BsDjJQnVAGAVUYZY8QE3VyHmAAdBP3fC5ATVbApNYXK9MzavadxjeNrQMFIjWFwLFGglPjWD4F23
1c3tXX0FZauC2OhtkOIrpP4zl9zLamKOgiOm4MVkpXjIAf5tldFthBK+pgPkiPImUz0pZcOPPLzJ
YANB24z31WEC0CrJLbByV5tWtBJGeRNBGyTMTE4oqVeVXcSNH6mZF6qpc335NjuRgBX/SylqF9Uh
AMuzCqUw5wpiKEt5qm96L7CjDpB+nFfa0X7Gk676AnJsmyGb7M21BaX2Lq1FHvN6kN0CwVbcE57O
6Fa84y/lMTBLVM9wGV4XyZJInc2kL5RmjMHoIErlbkEzTT4xSwjb5+J9RanDGAdKhA5naAXcSXTn
4BUe2d+0L5MFQj3rz2ZDDYzN84oKwH+4nY9nXxY4I9EV+Dc+/pGlO55/ub5km6HuSgB9mQsSOBoG
uSe1xv4roTQBVpkJgJEzwURMPeH+rQJojs+K93YQOtv4dP0TNt3bu4q/5baStBoXoYUL52CV8lNQ
fOKUb8CzN7vm64KpxOvito3k14rSma5aTiQMTEPhXHVT7TiFl+u/v3XzrReUOnJTrStLZ2DHMqm2
Bozy5sZJQAyUsg7Ytm98V4QouroWgiiL+yHEuo1Dvh8QfRpo0zeDYTimkXHmevHpumLbPutdHnW6
Ok4dgKqDhUu4r3FxVoK7JUkZYQPTHKnjNVSZkEVk/Fz25Fe0yLtGbFa3kavb2ol3jTeUFcnqvNge
vOohcYqHPwDqNfj1BpJ1X62rMEdcKFX4hPRxsGOkvVILiDce7+IQoprLSqyw7IV63Rq5nuqpRrbR
6FxRvrTSTTArdsXqQNmEsVnrRbmSuIqrXh+xf7jgjoTBFbOvP5C+9msruDMA4iZZhWpKj6RRNHKC
s/gHWV8D8SAge0FdItIh4VLISjb38JyxkjpNi5LGojGiZ33zcK9kUIsJAs+lnkvoGBfZJ0XS/FgZ
z2ktf2va1mpnzVba0knrGsRV4zlaJJ+fS0ubg8jimgqkx/ifhageEVvZoToexCR9rTluh/GcxZo5
9LdGkV8bYWXmtbhXWvlmGtPXPk4e41a84fHUKpbFjDRhL+vJfhbiFmPBobuU4n7mAN2Ti041Bl9i
sd9FY/tS98kuqSWw+6mdVTfZPshUJ8kjT+pEJxeQl8zkxMzqeS+XvR2E3GzOrX5UgsRKluUu5hYv
6kHBNBGC6LBMvi1FZ5UNKBJq0RESwedDDs2yhV/p+g0fzc9NsTiqHDkiH/fmtHD7ukGOP24eUYNH
u2tUW2ke+smUnPCiNWc5H826q1zRCE6YsgJBHCsO2qzsrI2CMsq8npMuD3DY4q/yPvWNQ+mJO5QO
ARpLErP6hQCeorZzNz6Bn/C6Q9u8eN6NhQblbXRd0UQDBmmEnLngpdo1hyU8LekPHd2ic/r5urhN
/4lxSlypmoxpSOpiCGdF7DFliXsut0L9ETTNWseYGGWJoK4EPRNyOUPzht0Wd1roSeqnlEm/zpJB
XQPKEuAZDIYehHXZJ3howIrH3nIDMjJTcDoUIwNH+n595bZdl4L+JMBf6zwYnz+65G6Wu6iZ0Ysl
e6ANNPUf1SV/7DD2A+ae2jJuYqttHdUMTFAS/Zg7JAVZXnpT69UXUCsrlpOkFgv6D/Uiu1EV/hTh
oIuabl/XlCWGWtx2Ubk2y6GoEPJeV7Vuk7UHuZYZ7e6bd44CLFewSAm6SsMxjXI6CUWE9tM8bMw4
88YZvkZ+1EA/8if6/BJEdwPKAwY80pIIik5JfSnSXTcwHm6bYdC7LjQZ4DxEi6K2WLIhGb+lfXHb
Fbo5VgUePB0AvoKcNdK+mSw1VhKpx1uhBk3Kt+irHVE2MIADx++A7YuGQALKXDrXV5A4wN9eUQpc
JMbDFDzFqWgknPhBymPkG5Jd4CHO8yXP2P9ZCQ6477/EUBcnBx4Moc8QhchF6CBxCryzqNrL3MCi
ofmH1XuXRHl8KVEmYVygULRb0Lyu+AnCuuW+BMxJfMvCR9o+T7+E0UW4wkgThFXwuYoamdV0nPMv
BXe+vkOb9YnV2tF1uFzPswrgNHh2BuWOE1XeDhfe0epklwOYK461u0aqE0co5K9ZqD1NWekoaY+2
x8wJDJ5xtFkaU8apJYKx6Dw2sjBEc5hasxI4cxQ7hqPaPnXvC0t55BpEzIGkYBeDRDnkE29WM0YX
68yKWsGfh4BxCrbjhHf7pEt1RijBATdErc/T52pHmGIaMNlzjoLOi94uDp0TAEZfPvSH9IWxv2TJ
rhxBunaHqeYSROLY3+6zcUte/OpzcBzd6bGz2L0ujPNOF/C4uZRnLcXCkkKh9FZyJyjlrEIhy0wo
t6I0ScdpFV6ps9Lu+Tp46BPem+bhT6xRFRFIySrubpoIqtX4BXMViKoF6bHhDs3w0Epfr2/P5l22
EkG9GMewX+QkhWWUtWHFgKtpBbT51oCTZ0Fcba7ZShK1Zks6pqkWQFKn7YroICovSv1wXZltESr4
HWUZmVe68zs0uLHTwAlm6/plKlXLiCZTiVhdjywpVDCjLKlWxAWkRMYtXgw82ti5jHFqWDLI39ev
6Io3MMCDMHEpCq8UjGMmZ4csXRiPyk3ELkN9XzF6+4OkAisu5EhD8kU0Sm8K9D3fZd+CvDloCG8a
fnqpq8ZPgElwfbO2Le9dNGUPGaeECLdxVMd4BA1o76jhWeRsOS4Ygsh+/OaAVAOPEVnAZDt9wfB5
yOXBBMOLuac2/iEarJHb7StsJYG6NUJJLxRAtBCvE8mWCJqLxs8OhIdLsUS3v5390r++eJsXyEoi
dYEERiyiqQ42GCTGfZ3r92APGs25DO1C5nepIjeMG+sfLOV9FSmr1+d6KPQJ28VL4X0RdW7NF34S
Lw9CpByMtAEWrOr1VXdodBac5nbQs9KWOg096AYMJYa2rcOj8bywMV2BNvd6l7swGMaZ2LbLd0Wp
I1FrY67wIhRtNF9YjtrwfUzOPVh8/tsOUuavNPNU6TLELNK5Bwtdk5kyJi3V+Tir/1UWFZ5mXAqu
YxJidQZ6IKKv2vBlFn/kuPRTxhOa/NK1s0aFp/lYFFlO/ElF3pH1c1XujdSwhumFKy1Z+gNUQyDj
/H2y6S6PbEyaFCCWuB/bz2rHYw7QlyMGGvpmm9NaCFXZ0hIpKnOV2INNakCgUN0B1hOmF7p/Mv21
FkX5EYzWBIYuwY8E6meUSU0x+Drhn+uGRw7LlS2iezsQ3tadxsEYDCFxlsh4jgvF64Bj9CdyUOVV
MYIFnmqRMoW4Kvmcn1BOEqbF68X5okmFqeg9a5pt0xWCWA+ECZij/I3WWVBTteVzUigrG6vWrFC8
tAA9iDhA4DQD4y7ZdkU6yAskMGUqGLL6eDEXVY3KLrcQVyS42oG0UfMXxYt80jnN4qbZ3KqVMMrn
NrPQJUOLJZQz+anGEpZ64lZt+3jdIjYvSEA+ApBZknmNxn5EJVUw5kXATZw/jdUXwBsxTGHTpa4E
UP5HD2ItqGsIKKvXGkQrQM6uvqMsx0iXbN/DcAe45oGZBVSYj5uj9EB0UBP5rbpIMl2CWT7Iu/hI
sLnRTnMIXdbo+vbSvUukNNOmckq4VuLtmiMIDi/6wFi6raebwGM0Hig2Ohom6OPaGgMGoUiKl9SB
ZTAijTfZHRoGHA6Za9TXCa8c7wIi7iW0M9aCir/7ig/CKQPsA6EYQxEPkNaZHQByuNpZxcwtKWVK
dyyO762z9UEadc3HADmUctI08TepePqg2oQpKXeRG/p03ei3JlQ/SKPueaCBGnoSwW9kR+LX+ZNw
iGzjHPhtjJkiERhP5Ut8YdXHNgzmg1TKRIW2FHQwQuGClBOnTTS3V2P7umYbXuODCMomkUwZW9we
SOmFZwnz9xPSoN51ERK59KhL5IMMyrmnZTDpBVi67C4HAIeUmrUcnYrYkExhQXOCUJ2KXnlWp3yn
9JVtjMkhL/hDLCm+Oi23wYJqRFsmVtvLz12VHKJ+OotBMZuaGt+qQvNJk4NzPWi7IdV/SDK3A8Tm
qxwWblCh8bxt7WaJvl9XibFqNHhgrcxNJSUwPjnJPcCbunGkeHFcMzpTWWKoaCLlisroQ+x/z106
TbMUad81CuPc/m5kgPHFJPLfnG2UBYTxOKGvi4Aiz18CddfGzvW12jipHwVQ298LSiVm6FtDMRQA
JPvCJeNc2Ss5qcYdKyra6Mr+II1Ogw8Zp7V5CDA28VRn5nKsLsZZrszksULVgqR3ohP/IjE2asPx
fpRK7ZRUoQ0hJsRw0u3ocOZUmNFFlEz5Mt8t1gTcgcpLwCA4ouE9tiVWn8XvdvJROvHMqwSA2gPZ
WukhfZ58JbnPGqsLXhm7+Hvk9FEGFct0lcLp5QQZwzfuKF0EDCs3lwGAgWftlO8AeuBON7HdH1gI
Mxsh9UfBxH5XyqWcEo8guQLY3W3vkB4BITQldPRne85mCWMtJPn7Slah50AIJ9TLPHdTShdee0la
Fmjaxl3yUSHqLin5OZqSEAp13wjaQQEAJAOc24m5gD2XdyVHfort8hCzWu1ZylG3yTKWaj0QUttM
PkfNfohE4N49M8yEmMFHX/9ROcqbjJko8Bi/Ff6CcmjR91D5nVnu0ENi9cxxxW2dDOCd68gWovvu
44bFoizHYQjK0BFFr+kYZX40MF6pG8NMRKV3GZQBdg2vYtJjJjQFs6Na6T1AMS3FaW3iwcLI/ANe
vI8CKSts0VVe8TIEkkCqBQlkibkAk0Q3yTm0wP1XWuqZsW/bt8C7kpRRAo1WBRThG/fqjABH8oPR
HEwMnNvNjXzASWPDDvGbpvIukrLHWa4wU59DpAyYo3BfzJc5+VyXPxTZU8bakYrYLMUHhp7b9vku
lLLPNOJlURextg2owTGsiMMnPuOesLIzpntdFhkP03ioyy/i27EdeiIPaB+aG6Npv/GVt6sIxnNh
hcXk534/fr/Uo4twsaTO9ZJDHClhEtCAcNfuRJ9V0iDWcE0Mdd3NgZ5rGtEqCyvLKN0MJeCMf6jG
jvGi2TRLMuou6dIbJDB1vrtc1KcSDnnq93FyJxefr9vDpv9Y/T5l9ggWyjHv8Psx/9zIfqNfjNK6
LmJzrVYiKDNveoPrOCJiKk+jeuh4UHcGN6HESD2xVooy7KgL9LQmzCZa5GVBaSpoermuyLYtrzSh
bDkVugykpDiwkxvdEeSa/AdQzAm2XAev1KNj7ztD4u9PSnjCd4kScSGr+1hotDIuc6wdSaAsINAi
oaN44UAxbzyzzipjBd+eMSthaqy34vgmTN7HxddCURjGzDA2iWi7ElCWqNKUJdki0RGFy9x4BjMQ
3XSqqxWjLkSMPWpCj0jUHmKUMM7T7IzjYBqlU9d2aJh6a0l9bzO2adOproSSlV0pVvGqoPAyFCPb
xJ/Qi+urR3I/QsNd7DJ5XBhHSqIuyDRFPbWPYRaYeBLNBkgN0mF64qzajj8BHsUl/eGgPXOuq8na
PspX5CjDywl5x6CWYmrIu8ro7kwerwvZGCP4aPKUuyjEHJjhwMFFnP1z8jz3qkPuLZ54VznyLZk/
BwXhp5g3We0vLP0oD1J2hZDGNUxHxWiP/sinR4XVQMRyIRLlQpo6FoqAcGjJHplrzjBFhsYrnzS8
iwdtx+pm2348vFsmzcZUpNGccwmRt1id/mqkX/TG7/LPLQBAF/CUAZLdbkEWwthExoGgoW6wjAka
n4mp2ILbPC8+f4epYMy+4/EHXDHmo5fhJ2nGpiSSK27OoKYIqkF932LsRLqRvNlGoxSTQ2ujcfyD
idLMTUXOcZHEQbvBnZ16n+/1PZ6ebwi4pTU/I0y9Qb+/XTygqRRMXoX3/ydSP34A5W/i1NC7mFhR
0KvnVIgeJZ01HLidR1hZDuVj1IIbkK6CklFphk+D+xOPJfVS9Ol+Dlz9FrNRvlSxLIe1k5STKaOg
y5UUYjt7Qsdlaw0HzZkw+9x5I7MwzLjxZMrXoFsQO9mRy4I/R9lu6f3/eA4olzLI4K6eSFpkgqUo
voL4l3MCP7iQRAwwbFito5vh72rTKPcyzkWcCDVWj6BBS37nEy65hs0VzXCV9CQPhtY1JeOgV2WY
b4bxMDxFTyTDvtyTF3zlGWCLZawmSygVdNcCGukTktkyNH+Jn4P5JolZOA0sGcQ8Vze5UCZdNnbk
aHdONAVmz0nmEkzedbtgSaGCFDkvkrgnaZa6uVMQlVS1m1esfliGcdNUwvHSB0kaQQga9jtwa/z/
LUofnJBClFwtVVIFehDFWCouQjt2XNpZc0xYK8Xytb9RA9dzFoUDtCA9aoUtO+0psUNPtlWzP0Zu
cxhgdDpKLJrdudmOf1n+q0lQTkJV1ETtc6Srssqvo8dwdLvu+bo9sLaKdhNzbow5uS711O/aO1m7
v/77rLCDxqPRxzCsRwGOLp3NZEeoQgHvFViBP7rEP4SX9Om6RIaF0+9wTLADi0DHAzlUDlFmlaJk
zVpsXRfyNsbz2zP83d3RzUqhGKUTT14sY2MuLul16Y4Ev4LgwfWumFnon3cTp39h5UlZZkkj1JSR
2i7ySCTvB1vPzMKeDvG5ciM3fGht0c38yhu/GV5oNVZhAS4pZJKgbBRwPxxAlfIiuhJoEzfjG2on
BMgQKXNqwAjr/ArJ6NLlAKfF8Fvbaf7VglOBR96D3G0EZQJAmmI/vw+/oOcYRX2tNckxJNVVTEV4
+Ut+kJ5ZXVyMQ0K3xo5jrtVLCnXDdKfEt3LKSCCwTJaKPNp6iQWehMpV50/dXY2sNIs4kmmwlC9Z
CjXmW6ID0Gu0XRpZ5PKsPfUOUZXxoAAREm5th1ejzYLXYrkAlfIxXBLxfK1i65ISw8QEkrS4DWz1
k+RJVnMm/pNxOFnrScUiZaJ1Pwk/O7QCKUfFbS5ANcbsn7Yf3ciX/dgGWQpDKIkBrngEuslpnKOe
D0m+7CeScmSF+8r/iVnGxKFkhKoaFY+ogJweGxJscT4mhHbCIfbEW9UE59G/GM5mrCaNYlPOQlTG
E4TJ7Us63sc5SohMxnaWRpRH6UphbhPyrtBQ3zKAfiR/mqzKJE6sOjENhCWNciaxMXejFsEiDX+2
Ag9D4CcpNGOL1ErGF5Y41gKSv6/Cla6M67gn0WPK+8V8jHtPXc4M62NpRLuQoJ2EgWzSX6W6A+cM
IZA7RyBiwTVyJkMe2Y9r1k65kzCMEZ9qJNt9zD79RKtq3eRGsMhsXMiEmdtoa/1w42iUD9Hiomnm
AvoRIo/e04GLhfqIyc6vb/p6JLxlIJ+IPJBBPm7WCEuUxzqAL+bdRbsoISuo23aHKwmU8cl5qnNF
apC4srzJUZUANXn6BrauurPfHlghHtn637ZqJY8yv6EuNcxeQ16lf22aez0ezKK6a0sGlPwGYBK2
aCWHMsF8KdJOjEDbxHvIgwA7NQByWGzK3uhIGHHnHG4y8XZHy04DZN4gBNx6xX4fEsO7pi1tmFMR
S0OAr0A7zU4HF0vzHO8jWz1OkVVjyNYsnMKTgXvCTM5sHvOV/pSJooanYToEkqsE41d2PN+0qsM4
dpuv7JUM6maLOy1IOTSgIUcx2EgX7sEY4mogK9EcgnAieQvATNEThRazhcVyul09/yVc5KmSgLJw
Q8W1MKTus2CY6pfwzJmtlQMnLv8shjbvlrb68i9g+68vLA7lxyMp9ZM0SoJGlFb34r76xBHCp1Nn
8rdiD30J7HLIKn9dPzUiTxzuymnzQqNkoEbAGqMTNuQtvVJMDRlL2WNs6aYnXa0q5XCWRC/j4C93
4BCslcJFybnDuBfKhzYbPHHTwck8EJcxZ6mjSfSjYjP6sMuwA8FrUtxG6pc52F1X6G2g/LcTuBJA
r1w8QyMFAlon8CpbPdeOZk7Ayq4iM7eaQ6K9ofLku9DizdGXWHa6rSAQXQBxhC5tuqG5FKa84Stw
vw7NU9qC4/7+uoKM36crYyryr4Y2g+xZ6HaBEZkjIM6vS9g0eHDC/aUBXQ4T5bYpkQ8SbTE9dNql
FMwkyRgytrWAQwLkjoSub8pPGlHPxVOFe67g9m0Ksg+BdYK2u8/IRNxfIiiHONRt2YOaBecW3TYh
MPQiV/7U4IU4AHmDFWRt1xtW0ijXOHFV3BrEO43WhEdGa02+uCMZwdlnJv03ncMvWRLtCRNZnIei
xeINBHzUak/DE16/ZmYSoPLKCvEWNXbl/w9Whgt2JZU6uUvXxNmEJn4EDvq+uYSOcgOWG96djwSx
JTrVzDfNdSORaCdYFEVQaRiaRtQloOsMzSKHCVcN95jvapfbcZ901owWSyLlDVt9ilu1gESZu1mW
E68zDu/mBbpaQyJ/5dbLlFcxvQGb5PdkxjX1JI8QirX+n5zgv01foplmqg4My4sEMbVi+ABK2tVq
57QV6/LYdhTvYqiQq82iSA4DrFZe3tTlQ96ijZehCeNcSXSzfjYuUmGUUCU4IcFl1hYGhHakahjt
WUkeljq0w9CNMdB4qFNkoDgXfH0s7VByrm8NUyHKUSRgweoxwAO35OJ+Ah5yuDO8BGQY7NDlH+7C
XxtEc8zwMS+VQgyN+r2KFrbcmZ60G9JLkVoDXpuAsEbfU0VCYkhn9bAzHDCAHD8au1hnchQP2Lp2
TzquBD+wdYx0LwDw5+w/qtErPPyPKoJ4nU6SZWmFJvAG12LTC2Y3xWYz5E4tsGYdNg/wSgxl8oLQ
peUs4nafuWPdfmmAndXI5iCVVlWBRK/6GjYMv7v5olhJpG7KKoyittQQz+RcaBXtU8u/lmAVb0WQ
czNxIzb930oYdQTaQMzaNifBxWVyRcyoviHvLff5jpDPRA5r17blodNHQ/uEyNNzUok+A0Q4RWdq
o/tT+tlIvjFO2/bqvQugHG4d9mPQRBAgXLQLeTEQ6+es7LV5Ugna2Y5Qtcx+kzCO+badvMslvmbl
6NG/BEBIDIfhsiT1yNQj9QZ2umD7jCnvcih7LCutnqcRXbejYpK+P7gTdIxo95OT4aHJKr+ztKJs
MZ6SZpwKaDXvkfbz1R2hKmBrtemIV0pRVijMfL/MZPEKbcdPlpAfBCZoJ3kG/PZMWMmg3HAwCL1R
EFUIFwdQw5AwQHxo/zvmHoYV0s0octAq1SQQMuT6XhomU1IGsw9cfjx2rD5QxtrRDShFPmvJFEAv
DSNtXG7yEQBKQuv6sWIJod5YmRpFi1ERqxsfZO67Jt7P4tfrIliWTfeaoJWNQ085FGmd8ZWwAXFW
4xSPQNhHkpl5V5HA7oo5yJSfGIAqk/UtNCLdF+259fJT5Yc96ABDZBS155RVSGN4PhrieFryMlGB
DWwvmNQrfPToM15YzAWkXEMrLm0+lm8LSHLM7QnVnXsyldecAit+YmwX+bXfFxCDtQBee2v5++jw
MllR2iQAoTjplZ9PJK1Y+RJIV3GkAsQXyZfen0bzj2pjQJD7WyxliUbRZB0AuCBW+SzFz0PNuhK3
Tf1dAPUimPssILOwKPyNXpd9noTboLpcXzvizq4tHWV7oaGNhpwhq2YMiTNUaG0ccrPIzTE/KPxt
OzBTwNtu/F0novPqckpaoyu5GnsVN2b+WL5ONjJpXyafe2xeBasBDaFAoLawa+xU+rbdv8umrDJN
Y1kyGqxnG0E4Uk2LzoDDYUmgLilFq0GRNkOCACrKRUBDtMAIyVgbRt1PqH8pfUlsohF/FGVtdVVn
JuVsAtxSCiSz6llnmWWE1GWV1EJaAbkYJZwqMVvDCTEYOSyMDPp2Wf39LNGvhVGbR04iW9PY+WNw
H/ska15i/uRWNzHw6Id2yfAaDEOkXwgDpru4ADlCPIdjH9XgHaEVSF3Wc5ipGeUlqq6awmWEl5g9
dMo4GBC1gSV/F1uLRbpA+oNwd/1IM2zwrQizOmFhWNS9kJET1ktuX4xPkzozvAZLBPn7SoRSg5Wh
0yGiFIZLqLe3Waba17XYfj+uLIJyFFqbzvWUQMaIen3oI7EFfHHlPB1UIPEPjoB8v+zyPinaNydm
mXk7avrlKt4KAisNW7GrkIh8k764ktuaIMdyYSX2opg9pq9Jau2YHfsDKxpgLS3lQZapjXgtwUFQ
QyBDya0lA4z2+tKyRFAupBibsY+Jk1KSYzW/TKxucobHeOtnWa2dWihirI64U8b00iZ3WnrRJ4af
/YcA49f+vFnPSsbScTWm1LE/M/gaFZewJc535XFxkH60WezxDGN4Qy9dCRuB2CbzBYRxPEg1OsOa
9dFSsnQ/Ncjrx617fX+2u4CBA2EQNFQdpbOPxytuQIUeSmh+I++DrLfKx/KmcuXRrA5LjiQyBl9S
M7RZDeSbdvEulm7jqEu+AJ84xM4z+hyGY/5nc5orCVRWJhKNOQvIixhxNebSMlcdTRAt4XmqojEl
+REyfDxLI8r31twcdhNZSFW/zADXWBi/vz03sVKIitAATccVIgcBDWnJjf2hBGStYOapaTgpscZz
WWIMFQSw/4JybNtFrqQT9Vd22QD2Io/IO5I0+xAskdhvbktPc5pDeFS8BFCik1NicqNx1fPCciPb
1fyVeMpD1x2PvFeKd0tyVG6bHck0BIXZuz0YNXg/sETGTCxrN+nwbR6VVIyhblin5iI6U8uq27Ak
UM63KlTklCNsZ14ZlsJlN8hfMm7nbc+1WjXK+2Zlj5EvgLHiDLRfVav2MNabYtVGjE1Unt5Y153J
BrQySicreZQz4RtBMWLSNY7YfhcC8Z50oaX3A0Cd59vgGIGpGIFP5ak3sJAAHTN/lGdTZaBiK6Ko
CTR2jzRVqSESVy2Vt6q6wwDadQ3Jpvz2hFn9PrWgXdp2LU9OgVjehdonNL7q/IGDh0wr/7qkbfN4
14RaymIROrlVifsqXqO6wxOC0Q25GZO+q0LnamKhU0aVXDTJTnIJG7CAEk3nsThONi/olRjKDefZ
wsVFjIObCuW9Md4lWeZi2J2xL//gHH8tFz0fJHb8X943fOxfE3AK16ARWzQ0m6mmtuddwIlXlg+S
h/8qmPLKUlyJQTMh5IZX7gB2ALq7H+k+sElngeahtwAVD3BMWGwSTdbKUh5ZmOQ2n2WSEuiOg3Sb
8L7CbGcll9YVe6ezN6ESpjEgCDAjFJvZTt2D1BwtyKNh4rpBeopFD80wepnyuiMomrIWNT27yx7q
6Cz3DDBDxvGlx4GapBjznGyWnIaY+rgtg/00fI/nS8OariJfem3hKEdRdFGB1gIsnLzcctIuFx/j
9MSpDIe73Su0Ol2Ul+Awew+0XCg0uNpn5G6APiP54YNRWcIrcL+c0BbPo8+KUf/hNv512ujpoKWp
2wSAQKTe1qDvV0DOEm2QwLXDbZyCm53F9rH9sH3XU6G8CFjswJWEgRoIlO9HR7T+R9p1LUeu69ov
UpUSKelVoaPb2R6PX1QTlROV9fV30fvUuM3Rbt7j8+AnVwkNEARBEFgrO+Ld0te2DiZj3xh3ZXVL
qUghn0PO3yomF9kGDDMHRbDgNmiAN6YC/JYFxilZKJHsZxHpo7dZnM0djKqxHR33XXWd6pKCjnTh
hJhhN2qSpjNOFQor4lJ2TDe4Zt6hs9+bnubdLIuOkvghjhAlRO/IZHOdAG1DNnxsM7zK9s0eaNc7
adueTJoQPow6H/qch4/+kO55/yqJ3MbvMa2BXvSNzENk68WDzVlG3NA+7ENeuG+63O3N6965UWJJ
rUoSEIkQRqwOjVc1gxM6RbzR2sjr9UYSE/8lSbSIBVIASojYRLGAxzrJO1zRxzu6zXbJnXnL4ULG
K7wISBM0qTRhjZJ+zkYN2Is+PXGwo2YL/pItv0wzT4529C9pwbtu4hqZjcoS3sjJb7fJjrz02+iO
+uMLLg9dYLvKAVO8nnodPy0Pl/O39QPgXbKwcmoWVqThZavF3ptl76bUL5v9IHupXHeQdzHCAbDk
adzMNhav6tGTqjRPS2JINJEtmVgvzabKafQSRkz3zgvv5JjuOD0K8YoHed18vW+E/tFIrJXisdKy
8wXS+GQ55oPd6ajurW0J4tdYcsmTaibE+KEu9T5rYb35AD6MgHN2887e1FXdEnBmlz3iX4Lvu2bG
x4ChjCWLuxqaaTcT6kjlpvD0r8s9OKAPvJI0yd4/1gPUuzwh2FemVi75BHnLuCnTg63LB0okXv5W
XTqLgalmNTVeYvEKq9zl7d7QC5d2h1CXXIakCyVEjayw8qy0IKdBMQeIYhizLrz8qG7KIHn4XI/j
mQsKUQPY3s608OZ22xweGiX6ovGyTsn2VRb9LErDzehzt9SPo1UDerHYXPYT2bIJkWOmzmQVfAMk
8d7i9d/ylliOf1kI/8jf+em7bwhxIwpHNgOi9q2LPmue9ChzVeU1yfHGY7qlLEpJVBIrqE7ISkp7
SEvT0lUL27MVz2hlr0cyL/mrdlqoaVw0aDnjsGKGD1Cxvbpv/X+qHVTWQ/kvyfcfG76NkJ45Pwst
okwUC9VtnAfeUN4hnQp97c5+zPYL6OTVL6FnL+7llVsfMXz3TpG/qlfbZNIyGHNCHTD3zIOBuVCw
sMbe+GPwTH8ByD6PJ81OVrSVLaMQUNqSUaPlB0Gn/ZrtK6q8gtrusnb/UkJ6Nyr/DWdGtbS5rhsH
MvrYs+84vn10zXEicrStlEdyPUXAY9I85Mcnc9PgtvGpNNwCnCvQhQHKJSIM21VuOnaLbr6h2NjJ
7dBsRlk/KbfTX5vvTIRgx5jkBlFqiJizXW31bsaYxElWiztnEgQrLhVzUhN4xb6V26dqyXdKEnq5
Mr5YdXifoJtvsUY/SR1JurrqIGdihTBdKXO8ALsIi6ce5sxN9V0sa5aWiRBic6HZC94D0SaooFWl
7EJXme8MMElfdkPZCgkxWMmdaGl5i2xYBqp5SypJ18/6+pjgZcEfZ7H86OVxazgRRUaOLhLeYMZ2
fKxI3cnKoetVe+tdjpDgdFno5LRCFjp62bd6z0vAuoc5BwyN1dhFGKpHg2wNFgTgjUUbKotV62Z8
Fy9kPGVOaE54EuxER3u+VttP3WfP9BN3kmmzHr38/GF9frZ2UTDgwlddaR7wzTGeJQUf4/b6e+e+
KyTsK6UxDHBXQh5nP+D1FnT+JN7kWQe4+q9Cph53g0vihP00xg6ehrm4bmNvDb/Z1l/0B+4q8YGN
EpdfPz3PbCnsrKVnsamCNAYvPBZeljC7hxwLzXsbAx2Wn6r0nQkTNlg3GCwGuxmeOfvxZ6SwGxZp
knx7PVK8r5WQ4lBdjQDkhGpAWP4kytHQvhq6JFVbP63e1RALYa3W6oPZQY3kd5245MUBQolRuYDB
3PFdxr7XO4wU2W66uOw53oUDpx/1PxOr/ugp1saiSEuHCDSxmE64z2c/6yVKcif72wkt28La2wC6
E+YRNdrn6fTWGcYaX0GkIIdMB8etjJiI+9clOUJM1KqJAHETJ7+eM7/tXvPhwY421lTuhkJS85Cp
JITFMDL7ONORKBrWPop3Sfc1pxtN+fGZhXk3nBD9NDBcN5MChSxjegDwxCGvluCyiHUffxchxL/K
AAhb3WDt6/AQZcdBw86VEknIhPD/n6VkA3jKhoFfSMoKQAGK6Wbzl9qUvFXKloT//0yIUXRNP/FG
jsLp0W+Wu1FCdwZ7ipTpU3Hh3WZCnMvjvJrGBYuvGD9Hm7lteLBj2YO1zGZCfIudxYhrE+qMy01t
R4GW3MWg5Lm8+uvH67smQoSrOTbO1HM3Ll/rsjkok6zwLtmT4sWtNmJ7iXiBZBiOMR5xi3vHCebq
azXKihUSXcS7mxkyE7d8GMxMwSETJ1dsjCX7cf3CZv2xl3hh68O2s0wGGVrvKg+8G7Q/KYGZbPuN
5kVe94v3QOfbT5UCz8QKcaA1+6pI+LW0Qh+qk5+M5Wvd/ijqSeIOq3f6MzlCMCDpoM3GDDnadMyL
Ozu+1e3YV4dr1plu1UvvvzJ5QlzQF/qfUq56YPssSDfpTeHRxwol3RAJ7duE/Mb8nntp6l92/PUi
oYNataOD5Mg0Bc9nCurYKZ31t7GTdusqQRdcoWV+K8ugV/exY4MuF8mICsqZj2EpsSontrsFgprU
zfIMXO+DG1LZrWb1PnAmRggXrE9y0vSqDizGr9EXx4zdsrxt6U4FECvYMdggyyxlAgUD1v3QR0MG
gRxGZ7zjFDMqxy9MvQhpy9vVABXDa47hAwru/eXlkxhVjCpWtnQDKFB1f8leNaNw+3iblveXZawp
CEA1TBaAxcnRbME5B6sy0U3ccw/hN6xkS8CoIG+5XVPlXIxwbPVa3/ZqMuA6WhveaB9LonqMSW6L
a7HxXIjghClqn8WcQxerM6/ibnbRcbK7bC6ZCMEBFSckZtVDDxp+UfqfjXP3v31f8LeUKAvVM3x/
ot/DauMM/5uJRFIUJ6r6dF7w/Sw/vLGcSyobEncSicGzbCrIoP/HnfiIiXbgtE+yC63EnRwhMVWy
jCSsh5hCuzHb0tWqX7RsJAnQ6kPEmT+J4DvhNJuDXkJK8jxcqUEWTEdyX2Mkgp9/8/dGEmxkSgnn
UtONc9Xb3Hblw2jfmN2t8pk82FGJQUF1Zlvkr7fzuZk73Rx1X7UfLPNGb+4iPfiMB7+LELRQW9PQ
4xAiUC4vWGBam8vfX63rnuvAzXiWATu0QuZSTzru3xzHwfC1Xb3J/ezkoIfJfFEOqQtCBVwmJGnD
WuZ9LlcIYVaWGmPVQzGzzB8dDNBraeyT3HosllgS+FffY89lCZFsHE3HSjroCGBxv7/OAnSvYkbB
APdH7yuzW/j1CS9ht6AA8aLvlw287obvCyiEuHYhYesY0FNP96ZyH+rPnfHlsojVbupz/YQwB/KN
3owoZEw/+mc1aNGEpo4gGWmu0l0XmMCMBmKRTOh6bPqjGBUu6C1wHJpsQDLEfuR7a9N4Bjg/FJRu
wsfipSveOE6QWRzyIRiPssG01bKRo+k6JtIJBbWIoHKE1/VWqxi2HrLAfjvscD/EpD+mFwFQVvsS
A/MAKBYJzqSJcX7RTHWMe0jTt/zFttqWux7NK7zLDr2YnwqU77qJUT9tQ4uGRv0Pxo76xHsK62P8
PPv5rtuGQR99ZiueyePan4WAeuiaOhqgHZngK7bl69F9RJ9IKRlpWN0KWC6LaEAbQaH5o5zOMMMw
JiXkhI+kCpRqq1uPl1eKh8O/F+pdhLDbbGWxomSGiKa51us7TUZaJPu+4HbGAnRq0Ovqfp8dmuhn
Hj1c/v2rVwzu0v+xkbirSprpuRJxG+led9UcUl/xTB1oEtP2/9EWw++AF8wlwkWlRtz3fVjg4Cfu
6NGDeop9dMZgjh+1eXsnl7ga9XWd4JHLAjW8mAMYWmFGkw1XS5ZTZBxC5bdpZ+4UPl8246qnnYnh
y3jm0cwYeydTW+zXWXEX8jrGpmuPiWTfrDrDmRTh6JziuR4SBilatO0TXHsl2atMC+GIZJS2tc2z
v7zCTZpWh6apgzLrg//NWMK2VCPDwfEINTpFC8rmZ5d3LmleLwuRLbywMRnprWgJO1y+yuQJPCN+
aS9XmVl6DMWC/02UsEfnBfhgFl/8wd6OzVNnfzHmbRf+uixlPZ39s/qARPvoY0qnTpbZQEx6xScO
xtN0BOzAhhxCNz/IYZkvOwMIEj6KK1D1iHUdBoydbxa50dubdJCs0bo/E7Bbq0SzLDEasNqslogh
jViy8Mii5R5s8nuJ1WQyhLMmKkNqNDlkDEBwNF6WPQfS1bbRLW/7a8AkL3unWHe8d6V4CDwLBbE5
0BTM1Dpgh14je5vSk4rGO+X+sl4ytfj/z6QwYpvMwfXGT6J5j8L7V1vLJXfN9Uxdf9eEe8iZjCEC
h2JWQZPOx7joscTDHL2tjyZeUwG1vH1rvN6wjWyUQqaaEIWGrouMboLjOZ15v8zjoVKls6jrzv2u
mhCCMr0B3LoO83FUwdYdnyKwx9XolIx3+Q6Qsxt1a0pWbLXT2jkzpxCRzJEYTOWeyGtRwxWavAB+
RfeZN2/oZniSDx+uX0POJAqBieZZ2tYWtDQxJz35vH1e9d762AP1YfHmK8CjABJZPX6muQRQiabm
qKBL10TQxDm2RmpbPH1NDmn3qw23dvSph9wzISJy4lBO5Qi8HN2vgj4wNhmf7bmf0BVU4fpoSp7S
1h3mj0YiiCIz+7G0dWgEuvmaLG7U7CZblhe//eS/0qN3u4nEYhOuxgYB7i3ujWOgbkPPcGd09GJC
FrjSnMzxZnpYdvotp3M0PAKKEg5pHV5PzxyyXhbJZDqLkSytUkL5gTOwO53aXjvmQdZNweVIxrfa
JZ2FSLboqWOlJqRky2uf/lzSEy0qd4qA9atLDoNVhQzdJqbjOKimC7u+ZrRX2hzmNWsGKge0mcf9
gSSOpN+Wb6u/NDIoyA4doD7bInaZSktTGSyNbztek3UCPo2rSrkbV+PkmRghTs5FqlRqoSOeNMnB
dqJdv8jWZt1g75oIBkvtklC1hybg9FSKLuhH6ibJ4ycc4EwPIS62DS1SC5dhvzEPyvBcYM7W8VkZ
dNHPy4Jk2gjhME9phzWDwazmkCc3k7GZBoku65WRd2XEge+5Z2SpB8hQ75rZ5SPE7EEJ6gCUK/4S
A16h2Fi3nyEUcs6ECqmaCnY0EzSzQLFTb0yQ9ZFNlUkUk9hOhO1ntFIdpkMvszrORbaZhwMrVf/y
AvGVvrBxxJ7EaHTmSHUgZJknd75X+2q7KM6DYRgnq4qCrB51yY1qNVk7s5z5McVRRjuNwRONXKNm
31vL/GWBNn2MqvtaMyWldZkobuGzbMqOozqzkVH7pdn5qkpdO9/0uCJqqH9cNqNsrYTA4JR5SQzu
DuFyw9IKpQlfi3vvspD1dObMdEJsIKpW6Wlj8LOq+Ga/scHTrxSIvDw7LA9R6cq4jfli/O0eDhAq
HBPhU0QXZEWV12oNiYZ227VXUqSh9RV6/77gDEYxxcg3+Apl2o+itQ+VVvzU6Hjn9LLm93+JE++y
BG+gSdZVBuqMwM2uvTYBR7MybZJcQTcpyhRg423cIS+uo7nx2z66tavy2C35njHwtNLpZ1yNweX1
XO3xQoHkj3UFryHOqETYafAaLTpk1rChjJ50Z3CXhCSuUw5u0Rs3jd7ezzmQmKJy2AxhHaD5zAt1
cCjY43VBKi8x+th14uqo6dlvjcy7nIBa+PJv/Rffe/+tgu9h0CjPjA7WwzQyR10ttvYjsDz0fe/3
VwxF0lF1l6+XhfJvXvI+4ZhiTLeypIVM3IcJIOuiYdcMv2O0bjGpfus7+F0/4aRSmPYfWbzDPzpm
QfQ6HIGTG7Cg35vHqnPLk+z5SrK7xEH5UC0jJa2gn9PrgCvbOdK+FJkE4ZiKSdcOYQIPsysNuFdq
twes5l2SqN8yxzcW5R6DQ7dz3QSpGXrDNDI3SonH4vpq7DL/8mrKNqA4Sd/YVUSGFj+mDapvOt4S
cowXaPemq3kEdwjiqTvZDVASX0QIRDVlDqb3EV8M5cay1KtY3Xd1tqk0GUDF+mPF+14W4Q8bRWfg
Kody5IEDPbVoqJ17TAKCROyQe1JyVl5DubA1xPH5cmhR06vhOvy5i/OWZXfdLvHe4NK/yCCkZVYU
4lRuplmbq9BN6/CEFpubodHdKs59vZNBIkm2vDhHv4C8xcorggNBvR2swwwC5sy8re0GmHCDJBNZ
L8SfrZkQX8aiHRegeuBE2Me3Jp58qB8/W9sKML3FF4nzyxZMiC9OnVYU5Qhe2eH93Y3ncL6iyePI
GJGvSSKnZMXE7uFMndJGKSEtN+7V6giOeb/TJ69fMokNJWFTbBGu1IYRs4CgrDr22rFQDnkqeeSX
6cIte5bFqW0zRKYFVyfmlc5s17FuLe3ZkUESynaw+NJvlpae2B1UMVAsmvzYW442wDaKPSYB5YB6
EkcXKTa1qGOFZcH3OB9Su9Wukjv9a265HJgdFKjgoPH502Pky1ZMFobFyXk9LbKoArqZHz13V6WP
16fIJffqbfPCoVqZl/+yr6W0ALL8QSTjLDWiF6YO62oP0fWwJ7vUH3bW4k53vc8RBK3RLb5f3nOS
w098iyQzGwGDBMeZu81QP9uOxDFXuz7P8jdxhh61vjQB0TE/0MaAYpAs9AeXkw7/o1LkKyh2y8AB
pJYUIolRVTopeE4enuoBAwFgyP6aozrFgDZqHPgEh+yyKzGk+GDZj2BPTPkmH1HJDI/UktzTVr9v
GsCdd3TVAY75xx0+WsWwjCPaDAiu6uUhbZ4+4Qhn3xciSJNkFql4q2VSdO4SnVRT1uki00Co22lo
o1MUG90nIaDt1Lg+TEb7mZf1MyX4TzgLg/ESD/kww0hWmwaL09+PwLBnXSIRsxptz8TwgH8mxp5J
Gg0pbJVl+9F8GLLGI9NexZ328pqsxr8zOUJOARtV4aBAHaUB7LBfTplP2wMZg8a0JGeUTCX+U85U
GgGCTTMNonrza4Ui51D9tMffcXh/WSOZGCGbUJKGtnnJvUzbJtbkxaPhTtWzZXyuDH9mOyECNFPb
5I4Nhf4BFa0f7D1GgW6UbXroj7J4s3rCvwsTh3TKwZyrJEdLbcTSq5TFh6IhV6qpS2LA+vF7JkcI
Aqwu87Rhb0rxjmH+tlDi4UvZFpv+i7Tbh2/Iv/LnM2lCSLCKuSsG3uatbzkPGzh4d5ObHyl6IjDh
fCsDkFkts52JE+ID4s9EjATi4jG9VtXIAwG2i8a/ndX1G/BmXit6vLvsjrJ1E+KFrqD/BP2YSAGz
2WvGl5Ltahnqz7rLUzzq2agPgavr487q56ZnY4ayl47RtJLkHpqaPFW9xwODZA+vP8Wbf0SJVd5l
wkSSpUHURPLajefxpA7jVVqXQWpYO1b1gNEHaVRo7S2K8N7EYHDQXkca333GrO+/Q3BTo3WyCjwE
uKCw2qXahvRPVv3tsoz1FO1MWcE7uzFcVB2vpQCl4Lc7UNFmIIleIhd8Jf/QbQzo/Qs9RRL8133m
XTnBTUO0urDU5CGMAJGqozeRSnZtUkgmstZfSc/0E3yTkkSNlhz6gWnybfo0BKtNFNRfOuQx9ia+
yz22mZA8yYYu1h/YzyQLxxvqwarNeDTjGDAYrgyKU7QFZAQgHcIrY8snS1jkOb50YFlmWuG801tj
AtQo8v2cPhvtcjSayO9mNbjsOW8DDn/HtfcVFM46dSEZJTUsyx/CphdQ3LiAbgND9H0Hz9ECByTK
mgd678DZx5lLZCu7Hlff5QuHoNaCKgZqIUt5AKt6oB0zdItSlzeA84kPGfKNzKpCABoSRSfo/ect
R7ZXJbZvxPG+G2fJ86Is+thCIxDVgBtEI5i1g9sYVw1o4pOt6Q8eOZi79Je0WWL9vPhjRluIMnVX
hJqTvrlpuHU2/Dgstvmx4Ax8wB3hRYMk86x9LcUS4lvvggPZQuhhXdHnQwqLxi0mNu7V4uWyh/IV
ufR9IcQQtGM0lPGtXylbM85um9Jx1XoMKup4g2p4YdgHWqg8XBYrcRRbiDgRrdMFlVYUQjO/p1dO
FrBEch2UrRn/CWdpZp/qS4hRL1w3SyOYFpB1kPoW5ELBrKm72Qwfxmmavf9WLQd4IioYINEMbZni
ahUs1TInwRxX7Hzv45+UXI2KJZHx9yHPZZiqjZ5VgiYnYcVYAmTeUoOMcN7b1nEMJzdTb+tKBunw
lkl+dI2PgoQ1UvAUZAHVXfUzI89dEM6/Tg1QBBc1ACuvG03JbdiCmSzMbzJHRir3t9t/lC0uHp0x
Jgf+bX9Upr1epydlkt1yV4LIRxnCEVCluZ0UBfTj+MXJLjsono7EfQjSHSAlpIw8snUTjgKL2c3i
FLOKVuy7on9MY+BoMn+S4ZHKLCdE/DTTjHwksFwNzuS4DF2rbILLXr5yqnHLWQQIi2jVQY3g49bK
xgUvWmMHz5hd48cc1LfggvbCW/ozfFBv0Fbld2ipcnxEFRBp/veHzAfp4g1IX5I+tGdI17LqYCYd
wF2XTWF/zgX/KPlWrT6LH1ll63bBIGZMT111LArJIfZ3CPyohhDZh8qalhQ5iF/rVxF4M8H8MO4v
L9RKevVRhhArwrqfZ2eADKD6asB+1qpdS66LbfNGLm2MO3On7Lttfipiae4h008IH1XHQFho9ao/
TQ1gYVBPTNHN1cnuw/+yjd/XSQgVeZhgbt2BHHNr/nYAWti5FGlrxttbMZgig8ZauQzAphrqYpqG
NxYi5h6ZUYddzuVxpEk1yHETIJYbf9dv6I2+yYNxN91Y5Uayktwb/grGZ1KFDCRystk0k0H1jcjn
771RoKZuuEl03Mg5Bph+LxHIXeOSQME97WmJSMoF/gOxlm50xR2+d0fLA+c8EIzUUHJer583ZyoK
ztqnSdbHMSTGZDyY4c7J9nrlL4U3Gk9hfTfMt+UyS0LZSpnj42oKXmpNFZtRyOOrqR+0DUAvAUJJ
b6Y31OtPvDp9lCb4amEYVpGlb0YdgVuXbhwVsEw2MMvVHR6Erf/6/sjFgX6Kj34A0UcQ15tTX5bm
gq1h9Xu0jviFyXal+qmAfCZGOEjrpsqXONJgQ3T9L021K9IZ+aMt2QOrB6iuofdF1U2LioPeFF9f
LIIDVB27DSEvLYprQ+QW2n9P5Q2znQkS9JkNWi7UgqBpad2y/jUl0kef1VMaWqjowwSPgghrMFYd
JjEbrEyZuPYh95unaou3Cm8CmCCefHZy0On1OGloBMwvJhhlRfM5c1OSailU356qO5sxn2r9vVM7
h6EpnohSBY4Sb+MkRdiM8W4dFUExDU8WSWSH0mooO/shgnmTdkrCMEHrXBvQQ+yVN5VXeORkHKpN
/STrWl7f4GfShLRr7occgJRQ27jhWV4DqEgDLE8cSxyR1LscNfnH/gqaZ8KE5CuJtGqmBoR1s3FU
rCUoleSKm3Ieu/1cKhJxfP9eEifkYclgx+PYQtw0N54SbtE06CW5hD5i1VUBCGWbNgXmiDj2iWta
HBLuN1l1a9At9sNlm70xN/2lxbsAcdLT0vPYLCkEhKcZjWZu9Q3kfV66ybbqvvydXFlb5RXPzABe
s3z6dFn4qgXPZAvHKkBvhmicIVtBu0Z305SbTEa/sfJAiHByJkM4SVU7zqNYg4zOb56THX/iLTzl
V37NZ2/SrTxBXt/qZxKFk5SSMelLrlVa34H2WzVO2rLp6sCqn0Plfii25vBYsLukPIUAb7xs0ZUu
jo/qCidqVzbpQDoIVw/NdbkZdvGz5tV4DE185fGyrNXtdqYnX92zFL0G4jyg5SDKmdXEDcm0S2zH
cVlbbJKxCtooDy4L1Ojbw/hf3nqWpQjRy2oLuyt5WotOwWOZJ6ixj17UtXuKh7Khm7ZdCfa9KMJ9
yCi8qtNPbZJWLpvyI2vMxm3ZsKXKcFWa/X0617oXLf33uqDHnGDIQTewwcwDWO73LEqeGvBXu9WU
7hOG5L1ZAKdf1yB8rqfGdbKs9GIzNzdKpvo5qvB203tAy/EHRQmDgmg7Uk6HuS68QUmngJbOD5NY
haur/bc+xLgES07ZmE6umob3pcMeWVqU3omVm6jcUnrbM5AI62bvvpZAqxm2Zrt8TegchIYVaGV8
ozVK4nb2fJfHiVcSZ1vk/Q1h2imtm1tNXa7bdjiRJXq2lK+URJUbqv2E3sriJa1hCAVsFl4fVbHb
9/WpR/oAnqTfg6Z4rTL/sLpocOOmPC7l8mou7S7CokZaNLvM0DZDop2UuUq9uh28cvmR6dWmtdrr
vIM6UU0OUeEcG/srYxzyMsyAM6Y+VUUROL1ynyuPmGO5Q+MZyISN/mSnzrWVMZfOyUvjFINLEnrM
HOcuMdvHnhIgXTv6a1KBAiMCNURJ78oyTF3djm5SW8XzotG7ER0wwTmEbpxbRz0ZHmitVm6fO/sq
MbbgtADpJJsjl+Z5CJQkA2l733/D6MJ13E8PcakcplB7xmiGVzFwXDF99vJp2pYNRl+65BDH2aOR
N6947MDsmVF+qa34YWppUJj2hmlL7MYkOcyEelFLDL8Ff4CZYbK4g0tG6m3VjKdWj+sgZtUNsYZ9
mSrfWmbfOpX+MLTUt3N6xSg5tBnzTc363aQAEK3t2tXmaKcq7Y40SFGt6rgAoxIwosvkDjEK2gpB
cyZ63zw0JHybGox0qTXgZ4u89bQlBYTFMuz63jxETVh7jBbbJbev0boGVC4tvmLJsh966yWNQNJS
m2nkdqWDoZ4+8Zu2OWlavQ+pcyiocZibZDmCX/B3qdYmJsHLl94G9IAZul1ifmMJOfRxHswLRoCq
2lNn69WGJ4zmCOuAIJNOpufkmebqQwPU97F7SO3iyRjCow2yXVevQ6gcfQMYsOZZMxq3Rx1wSEV9
YvV06rTil2JED8NUbktdvV2sxyVbftJ+2fdJ76GN7JBiU9uTkbgRC690JUvcYtCu+rZJsFq/9HHc
ZYW6V4v0IZzb2zpRg2XK/bZudoqNMQ9j2Lb2fCR0dJXGuTIt8h2QTS9tPF7rJMHAQfJMhsHFuMEM
Gj3q6l2/S6oJKA85nLOtH5BKftUZYOHY1tBaL1HA2FODvMdRFH9RIx0undVun7FmV4YWEuj6YcTM
vkvGunLVzHmuSPzNYv2jWaDTOXHKfTUvB5YpQa8Dvd4IT4RGXyMWAYF32evAQtUV83oa43s8ajJ/
jpvbLCqJZ2SmR6zoieoEThgHc9j8ANbBjjJj1/SN36U5OA4J2ZuUFe4wM4+V7alQyxuUn78VSXw7
LapbUwtAd7prmcWTaqjbTDFyN7ftX8ukKW5YzjkasTXd7RuAmY90uasbFhQzmnYZ6Y5a90yZ44Me
9caqs9u8nh6zprxqKQWgtIZ5MaJF3pLT1I3CLsiW/PsYW+g5bMbtYkde5dT7uQZSHFFn7Ko40Nv8
VxWazMUk/WbMdLjVbJSu2ZA7og23tEP1hDonlkyPGKT4naU06GwWpOFyv0T5i5Znz6GJ91gbTjm3
4FNoFtfKyBUmMK9sVTnmgIjDXjsSo/wea416NUf6PZn768qan1rDBshouCBQWqfaRNgfWb1p5/Gh
ysDpotg7oynQbF7sF0COluU0u6RKfRXvZZrZbNRyLIOwaRO8BpMvTAGzb6Peo9l+0zF9cKMsvh+q
DCEy0k4ky32LWncYvnvKC0Sv2mK7sG0PVaIfHA3INLpybxnhzjAAqJcU7jRNwdSV100U+2VveGkR
3miGcU/s6WnQldfGmX+1RG9cuzS3i6oFRZGUbkJi39DSg2ancCALYy3OsSdl7U4NRv4q6mt568eM
nQCTsG9GChSe3vBnpz0NDYJtZ/phpF/blRp7lUWxh+p9OtK7tuu9MuowfT5utZReO0X3m2FuwFMn
tXbzvHuoyjxyLSV7yDsKXNN+v1RK5aMT4LWMhu1cLcdBH74ynX6fh/ZkJ9qhSRI/i8NrYg4vam79
JFrWuDMtdmXZb3u0XVGn2dRj4hcJO5lRtbV1Ch7X3ssmnJhqvdeU0MuUeuMoc5Cr9dcin3TXJODr
jYvbssPRqs7Aac5wZGtVsNAKAcpIf6kEdNlp1xwAC3CrDsNmNIbnvAUa61C+DkviD/ESAEgucntK
j1rVe8NoPc7xBIDxRN9bS35ijN7VRRK5LX1MsuY3WQafoBlAia0XVTHv2rKJvLRio1cXxF80cq2h
gdmtjPBlaUobW6v+1SfqHcaQv8UO3aUTeMAM4wWNO/cMaUYVsp0+ho/OPG8L8DW6FCSmJk0R4HO8
R4xasIzZITfwH9Itu3bs6UbvG0+v9X1pJagUFKdUKVXPaQBRPZHvrKYH+Md2nn/PpXYYLHDU2vWp
bYk/t0XvxlHndQqwWNIJRyrZJv9H2nctSYos234RZogIInhFJKkqS2TJfsGqq7qBQGvx9XfR2840
m+YW5/Q8jY3NWHpF4O7hYvlyUT7WYbMTUXgutNHRvPYECmz0CQZbUUZblcb9CIiykozHNEsz0+eZ
HVPPTHnOzQQTQmaHhcOI1rJ9W/uoGI7kW8FkB8C01xTlFCuqy5uypZdR0l59VYaBsU9sof1Wl/Ue
+mTpAbUD3t2ribwPBv+sxFjii3UHoZzvM9V4LHNmKzp/BgbisYIWKUVm+yKBc/6pafmxiPrXpsUr
F+hAEsDbUc13xkK7KMPoSNw/91PoNcilO/TF3veZpemYk1G4GRelNf1PHPy88hifwijeN6B3SPrx
GOuRW9W5RZPyaiSx3dUeABn9tWH5UWnz2yKMD7Qa7GYUt5oUHRUoZEXJM1Owl6dX91rTH70xs1IW
70Pq4R3T5UNfNDtdLYXNPe8gY6SqkzvsLpal1mq5H8Mxor+NGQVDogH+pftsR++DcbygRnPAVttn
EPncNLTf9WoymuDGvBtLo7Ko6lFTMXzfBOWd5VWRBnPQTF+OXNWfdiInhtlkw6mSjQjwdu2+0sb7
1O/PCEpcvMDOZJOSBHOQkhtJyk9pXbwIiZyJyiwD6LWqpTdB11hMRXxJsVU3aOuTqrf3wMPsqQTI
RjnuE6p9o3V7iDzlTa0DWxHGB3Y0RyeeZ0epTN+yuOoRg9NPXqYfnpGMNpe09yY3bC9LD5MpIub5
QclwS/3qlE+6xDAJVOoBiKEjDJ4JDocB4nKM9voCHnBoyW2nR9dSme5XFnd1jWGxBjvcjOQgYt0M
emXn9/RN9hIzwYI8DEjtqdF/FvJoxlT8LLrovSLda5AAIF9nbtWUz6EeHCSvufWa+JNxcEFlLbnJ
/WI36vLO09PDUMSuXrcfVUFjuwbdpIXa56EZ8++RhyfepwevCj6UUneNRtwZrHmoqnqvVTQ3qyT7
GIgeWA0r70gRuviEtoBDDwbdxTNvK1V2ZX5wImIozVAiV71tdrEUfybIj8IwsDkd35nnvQ1YYyEH
sesBcdFhHiPy48LxufKcNuy76oF12ENIRwHhVZoWRCVIDkQ/HDSEqAPBeq+SPlYRtVXEVZ4gDlTF
apGz1KzA/zji3Yr1Bxrkp6EYv0kwiSgpbaMvT2ONdbUtVlCVslMGxlumjaeBtvd+DzbTuEHRkr6l
WGBmcnyfhAPoAtffjJ4rD+SGqEGBRGG8CTViYUXSuZOzDxGrLpMIcjo5NnVkaergaXjcinu0O7Al
lFSSo6u93WalO5a9M0ryLkq7o18WByPwLSUKXroOVJUqfyzC/EqwP4GU3gUwuM7SWtAh6OO5H7xz
5ZEzCOPMDPmPriYltrf033hd3NCscbuW3tcqOzOSPnKji60m008SGS80HZ18jB79FmtKQH2MZXCw
3mavBa3V5fpz5Kn3wcC4mUV4dgOlP4wyM3u52AWc23kyCrOuwSqAEkEh1VZcENwn1mmNWGAQMiy6
rAc3CgHTGZtLIqidNNACRh8KJbOQPJhjDvBOET+MUv+S8sKlEsWM3HhbtewpUYwfETwh2tZUNyvR
WKEvu10S7ZOk/Gh4aGWacmEos8E1ad9qHmAX0KQO1POuhlz/kApQDOFuMken3kkKEJ6EjasYvS16
5cCgwqwHsNijwq698CpK5Y4O4k0U5NpHHJRb5bXKY9RBQJIgajxB/RGmNFpVGXfmCA+Y+vpzWdU/
O0Wys8QDlq4YEGn4O8SXbpFlVk703Kx1btyIakqO9AeJFleSh8dcR9osYvDwSmFwaSm/enHwEgio
d0SJOfTlbVfB3NUYSQ7H/Icw4sAsYr93/bA7t4YK5tk+PTdSdzdmspX5smLpvveu+tRkbegIOnz3
0fAcMT9rVE8dXmI0SDAzoNTBK4Ze31PJe0DgcUKH1gSm9yf4v+7UDNsTaXxOVf0hGVH88aqdRuH7
2xrwJ0k8q8J/KxrVKQIdY2/RM2rDUBrZGDDliDHWyROJDDUWWlXPLWv3pRw9iAJWqXWPrefjQ8TX
qkn2HS6KjZhbKxP6FHTsR1Cr1Ezl7kBp/r3WyjvR+KA3VIFaIL34JreNoxcFQHRZdWpk49jrym2Y
wY2Abh+ZgDe+K5J/KRAMmqOc7LSY78dQOvpGvGNDZwd65ZYiuKhVeeUSOxWN99m1I/SldHJ4Jlml
LyEMnkTBmQ6VQzTJ1nrlVZD+IMmqNbYlZt261Mx7xBQG/RR9AM9YV/tcMqyxZ7bfhoec/0iB7k4A
Di1FeV8Vqdt03W7II0eLtR8xyeF+oKZmCTCb6Wtw2QKcNDUSaC/pGtsr8MglEsdjkNYXL/BvIgNP
at7vhV938K/U5nCrFNCK2AczT+Xd4tvnFssi3IGUPoU53kyqHDNDOyfJ+MMruBtX2gUjq7mphdFT
AOtNxvqK9UsfTC0ejbJxDSl58iRxyCr9rCf5DqmnPb20vNdtmkoAbRaWXCe7KEcmMdTHtETZp6ow
z8oc2uR22I07PUNk28nEweLA10zxO4urGG9LIrfuQ4dr+f0ok8+EdI+CixfQ1NiKrJ9J0JqqLzm+
Hh0ZlsREg5SaPRggizK3FU/cx2rSoGiXv/KREBMlvCvNK2aSVnYKr7/6QSfZKZNqsxzJnagw9ZnT
hyHFrvpe86wiVl80P3oiXf1t0D2zjzC7WAlzKhy05fhMm8aaAtaoyu6qYsytJBa3OlK5pBHvheHf
50qzi+Tkm5YYGVSA3Td59lQWoW1o5BKG0kOiRDe+CifSSAlOVLqG57tKgqXJHTIV4pNvPfZADlH4
OZBUmFmZnHupONXw/5YoQAdpFG6gGOB4Q2cY1+p14WHEg153Tu+hNoInpy24GapYGKsVbumnL50K
ZFKZ+Pu6Yccxls02TT77TsMU8XjwpnVa/TAMe7Qr3SCvntSan6LKO/tj/9CQVvrl4cMYO1mDeh8h
3UnRYTH7HATWLTUsGd/RL+rSFIV6HIZsN1adCz4LSybeWS/oQ1KoPzEL6rBYsyVJOmEVpes3Eh4P
7ZLR9DVptaPftXuPk29dKTRrCJsjK4MX8KPsA7TDrQmXbgIBaDFZwoORCyutmmtW9Lkp8TY3xQDK
WR/PnIYNr5iYCOwBTtBkHfvutaOyq5rugBksqwvZJ+nDH6XGd+DmS8yCGWAlygeQfBXtfvpDKKJV
zRMXCUVVkNtZAnUM0yfRjUhGl4v6voz8Hx7TTmLEpg5ZeU9i44Z74aPQQ8nUEnIpZO06cP8Kfien
RV2wjjD0GvLHgHmByVX5xJJkn+HrgXHuwMIcPx/hec0jvLdRdR2zbieB1EpqOdZw6NREq2w3Fbpo
zFEeQIkW7D/ulL028G1erWLDa4GQGVF7qCJJzbx7xGLXkBM7ScRbVMd7WOuhHeilUshBj6VdRfIf
3PMfUBz9iQu/m3699JInFIMcEb0PmfKQ5+2L0ha3Igazt0EOEqqRfiQ/ANiEr96FoKiQTS8Aj78R
ulwf9p3IS7Pl0jnRjFsj4d/YiCJHRJMbr2ZOKMiNzrHdRMPofa3Ud2U8/uRe5WIhL3yS9JbVfF95
/pPGkRll6j1rsYRCUo+ijeyMhU+M95hn7nZhHSFh6yrVnPKZSmUnQ2/3StrvtCrcdxnJjr3foyDY
IjMkqKUYvrSvfKzVHtGJ7GVHl9EN5emdhNigTum9wuKbxkMhlinVk5a1FzpqR6b5bkip09QjsyTh
n9V6OPo6PyMLwViU2lnRmN7JpXCwLTa3sWvyLGV82OUlBQuthIJkIop7TbAdSVpUqkBTk6mnRlWE
1YSGk47kNR/rD1lOX6J8sLIkvi3zuxrlFrUficlQdLEw2Y8psyB1fRQID8D6mVIZOo1WHImEYCdX
X4dWL3ZEQY7N8Vpm+guGbAKco71LMv2eaeS7P9Qnqem5qffjrujjPRp611FK70q/dzxeHVDU2UlD
dWYdxbQv/TYY+omPquOVscMrBdF1k7qS3MBy0E5Q8tb15K4x+7LzTUkbX5MIIy8MfVxGpPhQ6Llh
pWn9yBN24T0iac3PZTOSYCFF/jzwBBFLbrVK39thFl5wW1aRRcJMmeLqCFFI0J3KuN9zTCQFin5q
kCSbBNYZCX/XNfDDYRjGpqIkx0wNnzudcMSMBPny+JhJcmQGItiXhob5IoGIs3batrxgnd8DyAqd
QcNsILJiXy1hLhJ7xfWZkvBOKEaBL4RojseQ5arJZ5mEP70BnPJjkTcmct5veoha1eg7UqyhXsGf
dGwBN2nZ33USf6RSc8mD9CYr5XPvaz/SJjBMone7hhmHPqaoE+cK9rOpbs7H936M3c7XHkdW7hQV
LgGV9B3ybJuxQJjIJHaGGG0AR8w8ZS0sPjggxnmSsNA5GMmpSIJjOGT7svTe5WL4VoTqqR/7pz7o
kMEzcEgFKqIqvT6renATpLBWL31EnvFhKN4Deln7fpA/NKXf60npRvW3VihORnx0YyrfjJToonKB
y9P7M0dqhJ6/JTrvVERI2Dg/9HplN2r8RpV4l+i5E4LNNG1QOEOFIqDtecgqV+LSjwh7hnd5Sx9U
moGnTCYWuO13keKZCiW1KdfVVUXQ2zHVIlKJypZuqUrLrZBIN40aOCGimY2O9irGY9ZdW3TrE61s
W78CQGYAzUfGX0EnbpZq4WCAeqtPOWHEv2rkLXr1TVgQn3UQBaCjMyS93cQoKeZoxyqDhb7oNwx1
Wr7ObhrRBVvCN5rqxqKL2BtVTkWHziW5H5wKYTUIh6fZ5vaSY9phmjSu9l+3Lrc63Yub7eo+rag8
9YT9djekukm54WTFFhZoghz8casEg/MyJxggXQ75VmoZZiNYuVCxfc0K/TaogLMgiO/j5CYW8T3T
9b1fbG3PXkd5zMQuPuYYxEXXIUP5NfobWJGjMBMpINimSjd22efXd7kOVZuJWwAvSnA0od2Y4zIP
KpqkyqncM2ydwMqvDbDM+lf75zqXo74p1nj3vo7CN0/5jqT5uVWrCxpUG2I2vtqShpTJaasTA+dR
mgzljK50qDqY3KeWBLa72hs+0ypCTX1LKVdGtiewwO/zLbARimCykCi+W7vTdoNhVSCEbPfDLabF
HO1++n7yvnnxtpbirrqZmdgFQKJG5RFFPJxX9u687FzGP/vIJenWDOWEHvnCGPQFFIKnmRa1PcRM
JBPRaWIVnzZcZ7Z84v9ndsbpIrERAWtoKfBdCyiElga+UQuYd2N0Nus48OWe6Q3x33gRqiqA/nMw
QS3JpGMjYZFEgN0Khqtfc3NgN217/7V1rfrGmYzFralGqDMUn+AbtUc5PWvDxu+vw2NmAhZ3VXE/
870Gh1ATTGXJN/FOugxglAQLaWCPN/8LjoDVt2YmceHuiyBPjV7DkXym7zMpuElD0gMQnR2F4Ke8
lG5BjXPnS+1l7N++vs1VVZ+JXvj9LFZyv/OgGIoCUouov0VtylYNsW+x5vrfiVo64TqJ0PHBvWpC
WAlB8CVQaKtsKp6/FrSlIZM7m+F+BiVWe43iTNRAzwAxGx/CDXT+qgimYvxQ10CDseRAQH2mQ38r
RsdReiH5u8q2QoDV7zITsPB8uVGB3GQyWLBWXCVJfBqkOcUqc3V1C7W0JWrh7fJcF5kf4yxBiyV4
hT0hj/LPVirsrz/LOvRrdqaF5XptL2od45x2oifYH/iG5nAldlV3Kgy0p5D31Aq6OW/K1pzDpFh/
+NmZ3IVBx56oYlCzAkFUmHFgZ8FeCQ8oXiQf9d8B8Weypsue6Z6Q25J0A2RFoKWpHys3ccMzN9FY
PA6nzb0Uqy/ITNrCev2oRjaEapBdlKB5SxwQdDFT/qwdpFA34dYi1fXneCZuYcF1qPW1oUPcBPrX
XW1XpyYeZHCsc0DisTjPyi3pbmu8cjrEV59vYc6SPozoE0CqSN56A5UPMxt2SAYLdSO72DrfcnRo
RMKHnhgkDS65/88YheFEx8D2zkhuTc1Ckyc1t1bgriNAf1/rcpTI06RazacDTuOq/QGzZviQgGuA
HtXGpd74IN/cyjA2jP5XxDzTU5UIPW2aX58ywaJ4/ovdjZ+r3QiQOaBW2cG3UPcONzmTNzznr9d3
JhjrLUaDtxCcYSwMlffh+Wsvs/77hs5lykBirC1MgrWaRzIm8KD5l1y9H7cG6FZDbpAn/M/vL2wg
GntV0hgglSLDUgFUHGlBT2CU2f/FMbimAGJKtYn+/7/9SMc9efQGRPbjQNF0yjGilTlfi1g9yUzE
wlVh+d7ItBbhpyYVzx1vzZCPByxU/BuA+EzM4oOktR71NMNJhGE8Jqnyotdbu4dWv/lMxOKbBFKa
5kZWwQ0K4KFqHt8oXrDx4q9b6UzIwg0xkUoVJxASB6WKRm+smAw8hXKUHaR67My6HO6MhoGIrG0e
NC92wdltxTLim0JGryx8/ZuvB+1QqYqseEkFHGphH/UCQOPBMPYSoAEeNlx3wVbqt+4TQdH9P3IW
jzZYV1HL1aa71fR91wd3U7dRFOzO6AKrzbK9TIOPdASGPEteSV7Yg1c+GF2qmFWTPvYd6r8s3LDx
9RB99kctrMMnsaKJGn9U5TTPGMraj27ptI5n+la4M0Dk9e/uemkphZSp8XTXZfHmdcIa6n2WpRuv
z/QjfzxzszMt7EQaFIXkHc5UCpS4eysBhC2JvkVkw7OsVydmghbWMpJBBGWDqU/QVZtFjepl9cax
Rj4C9jlzkvAUGt/zdkvq9KtfHW9hPl7QxFpDcIfNkd/LTns7pbvlS+aG4LgYHfSVj6oZOLH7f2dJ
QeoLXD/nYFymMpliqNmDA/xyWLcxkqtAApJR+S7jH7R//FpD1j/ebyGLcN2X1QxLJyGkM16C8SoM
1QIi1fTarbxgvZQ1O84iWq/QD1A979d4VD8tmB/3KIu8FmdqASFkb8Ve657197mW1q9hkXDu41yx
9xRHjzT5+Prepq/+p1b8/v2FIYcsHHg4vUFsBHYlYfIeXbHMYSJCtzO3R/bi8fJAePPwtdz10efZ
NS5M2utJOAweBCtXrzSJpZjKS/urJlgd4lP/a+hSOM1+Sxs3BS/MXEN24AXB9OrG1rhrD9q0uuJQ
nvoH/zBtq0h2wb6+QVHyb4Y9ZwdeWL0fSc0gT6XCSgRorYWmHCMLL7Zmzjb1c2HnSqAMZeZBY4yr
uFOdcR9ZxARc+H83br0ew/yjP0vmVIZiTdP1kBYx5ZTlI0Ds0SkPf3ytLRtWsKRNJViiEosS32ww
HJFfMuJ+/ftbp1h4j0DViyFWYdPh6B/VUDsYmeLK7Sad0mq6+FsHlpypsVEAqJDitv4ze5W4/mHy
urmVWlujjhsOkS4cR6nlBut/lcDzHhCSCrm9iqEYGt2KLnv8+vq2ZC2cSJNJDW+HSQmq6KmNQQDb
j4kJyKcpqHr4WtaWKiz8RjBKA08LyKrC4twp1U4Y7e5rESt8W//1Yi2bJOCrwAI4GepWYq0UM8uD
dEsccUWDGD3w2Kyxl8uzngEn3G21Z1YfaaBYsEmdUY0smTuksimqgE+xeluYevqSFGcQcAFicWAy
kAvojH991NUv91veMuGOlSDA9Ajk0Ui9Jo2BBhv5EbXRCRCi69ei1h3TTNYiDtB8AXySWuJWgwSU
dH4BugvJSQKCMKstLgMbLrGCNi7+XQ+byIqANAKMd4PGYOOGl3l3HYwZFyGivDF7LNST4N9TtKPj
a8Ge8y7ZCCnXH5vZmRfBAmLWRFQ9pPUf0gc2rdxiRRmmqYfP+qdimZkd7ooreG837HHzqhfG7ze8
B8gBYim2hh09FwBioNfMCMNEIaQOe3lrMdSqWc4OunABoE2gpTp1bHjq7xq5Ond5vPGArpcvZzIW
pj96kQGoM07V4eHGLodj5PZHyeUv2yO668fRp9F/7KxnS/6riMh6PvZg6ZGrxgJY9qFoug1FXHtz
wFCC/UsaihnY//rfYXEm+5JkKDhNGb0L43HoFDMG/P5ro5uCmWV4Bx4UHEMjhKpLHgOsI+7qXEzB
qqj3dVrWVlPI3zgt72JPOTIPsM1/JXAZD3SFFI3YAY9OCqpag/amsn091GYOpHi8xR2w9pFmh1tG
BVkKaLUyldB4fiqrB50/fn2Wrd9fRAVx0YxJJOP3PXGojTt1i7x/VaHnB1iowNhoYZ0pEDDtUNYt
7SV05Vtgzh0MlWyx+q6m7HNh02lnaZhSs4ipGVQh+xleJBOoz2O5x1xei7Jqgm3YW0/ZhurRpUcA
AZknpuHvshoFXmu5s0KmWBw8nBPrL/WljSBu63Mt3ENODYWPU3E8wkiL32IcYsw3bHbrTNN/n90h
T1o2ehW0O/VPTH1XC4wUhY4snQVQ1F8r3yqP0fx7LfIFmQGL3ySQ1e488N1PqxgNKzxo4IC3FAtO
/EQuevVvpS6yh7QEA9+vSFi/V1MXTdDsHnQENvmoiFWgJC2O3XU77FkticwOu8RRoCxR583URwG+
65A4/d7bZ4dfMJuNL7haTptLWkQhGAPp0JWEGeSvjQNQ12AC1L2THOMJC8XfAainoKUK7exl43NO
tvyFJ9YXzkT2Ki5xBXKHI3fHc2xPgCLQUH+U5kSDFVsb8tatgYCIEFyHmv4rMpmpKtCLdBinLn3l
sNd8h/3szMQTA4i5ne2Mg/ygP5BNbonpEH8e8rfQhc7Skil5mUMovQUGDrmngX1A/t3kYEJ7q/m2
dcKFqg40HCR/Kl0A/3qowsxSRbpVc17/av8c6BfT3uwWA5Cz0WQy+M4ix9GOHIzSfg8tjHjvahfY
7S2nuRaPK2CmZBO3v2IsSYBiwdpOyqeuM7Y2mmVH3njjX2sDBcF+k+hnuqA/v9ZvYQuHGUiiBq08
jG6swSuMDMeObmKwn0RW7vQO32Fc2G0dOHBr+3VY/3i/ZS88aYsp/oQYOKgKgGRakoOvkC0TWNfG
3zIW2jj2htdhDRfazjfqcdpzGbrqbetoaJNuL1VeDedmX26hjb7cBo2qQVjUvnPM/PF3Jd5gC94Q
sSTi4ZwzT5pEqJkwQSeUVw9kvG74jbX8aKaBxsI/Rt7g5z6DUsjuYGEf9V4eHLqLjp79QQdMIwOF
M7E+czivH1sWvXXApY9shMhaMDHYQRNgelS3WwOcRqX/sHHGtTLM/IyT1c+sGowunObTGQOQnrgA
zzveIwYiLzj0fqvms2HRxmQIM1kkwEh3LuOjoTptt/1P1uM15UeRJebGqTZMylgEXHqGIXINAavd
YKLrnFymtox+oDfkVjkO6GOXbrXxmK4Sjc4vcuFBsFq2yKSJyIjc9K8a2PlGhPp4v0dTsrAokCO0
pFgB7JkZSMrFk7rxIbfuduFEMFEvoccH8UbpSOTQavmujKbtgLuNq119BsCjqqiqrsvasm6na12d
xhMiDTCjweJHdsLG1D1BrN47eNo2e/SrhjCTt1Aar8to33HII7J/yLrOaTJ+U0vZFgByMqg/XoCZ
nIXKNMSoCzGdq95hYtGuYAmDAJoEJfgjpqO2YqBVDZ2JW6hLjU5mUvYQN8FXFNAreocGfVugLCaX
Et4m342NmsGqhqhIfjmybM7UhTfDtHKJMVjUnPSxt7xuXwx3lfdO9b/xzBijBw4NEE+wNP23katt
XutiquvGxX0KEgopPlb1v5SxeM080L9F2RTQUa0JzaKSUMuRGpNXm+h3dfU7aaD91xVd0fgSrNrq
Eeb6MIuNqKfGJLcLBPVex5II0Lj7bgzYtmYpR0yoHn3gjcCyZAE388Yv5ZbZrb5Fs79joS8eTRsJ
87rTA9448ruym3JkzxYv3r4FwipEYFlaw8l7YI9fG/yq2swEL76nruS0Yi0ERwKzcmKXSC4gLZjV
Es7XglYrdcpM0uKrJmFIvGYqEBIXg+oEmU9ojcceSzSnnHxr7+56xWEmbhGl8AgNbjI1obpj5wSA
c4f3/BAd5HN8v4kdX31lf8v6tUp+9vJpsBRMNOISs58gpDG1PREmMVPTfxPHLRz++j3SKdMB4xDV
lxvN0z5GNtC34y8oN/YFuv5TevpPKUV/2GrlrarHTNhCL+UMCwdiBcKmNbNRgpbpPQ9kS+8/NrRj
9d2ZCVroIRlDkWcUgrpjM0VhjpebKZqjioVe7S30Y0PvVw2fUQSSfFoRuGzV16FM/TJNR+zl2kfi
QvMNd7z2+wSc5AwE+aqiL/cjY5AvZHoIbBgbXnJ+bZsNqJO69qDNBUx/wEznAK7PlEQPkWVjzydw
fJf+XF6DXeFyZNvUpc50d9JROOFVv0yZ/pYiruVU8z9g8aJiLFyuxYATgihN8vZEPkgkNtXh4jWX
Pr0LiqevVWTrRheqGERNVXUq5NEBszR9s5O7yv5axPQnL4OE+ZEWSlgnVVKkJeJK1LmkfI/hPK9w
/52IhResIj+seIdTeOAVigJMqVaW3P7FCMb8HAvfh5F7Pco1CNFVF2OyJkBEqf/59UFWy0szIWSa
NJgpoJ97Wi2NENKh7aL92os57Tn09p0Nb4S1Lij23G659Q0lWJqtJAN/10YQGhB+7tvMaZve2jjY
hhaQyfJmBxMG5k0UDZYFVo97kNDVZxQErf7FsPTbLrClYwLc11b4ti5UR7dFVnQs7liEbwUYmEs+
AceD8F1n56o/cXkjh1DXggyCEQIGTKkGGN9CvYM4zdpYDVDmsHU3OGT72u7PidM40yIpNOvcFmuC
scnmpOw9myGfCfbCmXbeZjbYDP/G1mZ/zMIQNAzrGmo62RqVzBREGBnPLFqIl6+/5taZF6ZQ06bt
ygpiRvnso4ylp66MTX+R+sK0tyHvza/FreqnqjNFAxyYKkssbaVoVZtMMy7McClx8y012fr9pRME
wtX3Cvx+E6Msf5uVf3UATaMcTyOeY7IQQIpSb2rsdLZFs6/jq9haprt6gNnvL3QwifI+z7rpsxPZ
Kqv0XGRi9/U3WDWlmYiFZskdRtCUFEeo0vptjOoD8WJADGT9/Ws5q0chGjc0LuugMp/+jpmfUBoW
Vj6bXmDQo6mtDB/bbWRCqyJAMiUrwOyrf5Czi64JUHWACJ644Ikot9RptVVGfgtYNjFbxrMY6w6m
/Ke1WWg2Lj+Q65T2ZHZ9Y2yuWZvU548XdiZv4eYoAd18nsN/D9jzoSZHoR/VVrN9sKJ+/XFWCzbz
ky28uBaqHU/AQYGmEnvVLdR6HRCf34Dx+kl6Di7g9rICR3MKDFn8+JtlWYYylz6Fu3Pd6EDRUge4
11gMl5rD3aqx/fUJV1HicxmT8sxkgJUKU1QhTlgSR/45bRkOdiDF+ozN/md4h403fzXaOZe40HhM
U3tpKuNUEgcZjUReOtBa0i7aeKg2tP6PjdAFbQulhZJE4xNTwTiYbXjpTbVfeKGKp3HqT8oRPUu3
DEFzYmGBvbcfdsNh2IPDhj5ufKy1/GZ+dQunRFKmUWk6U+X0WNwYOdETt6c17wTtFUzdfH4tb8vO
Fs+ewbKQsemARXqRwLYlsFQ0tPNqIwvZ+FLLZmbbxKLqepxq7F+y8tXLna+PsZrszq5tOQ4u5Rlv
VAEB8v2EYI2O+Yv2rfzZOym220R/hRyYi1s4DSnu0KgB26jdeY6MsDbfBTvtQSSOuGhObsVPfxUF
/faH+sJPoCpFW2mKgkrlJzV2lF2jfuM5/P/cIdM1bF7BG/JHf5THYRlQ3CHikUfdGvfYLXbS7jtb
3w17Um443lVIIeqC/4hbaDpGb408m0Yva7s8j3bjVm5/Su3wiPFEi7m4x5vUSe/DzdxgFYI2l7xQ
+txriqbucZkUA5EyKF6d0OllU74LD50NVmCHHqkFLrfitDW1sW4H/5x52TwFIZoxdgJnbpN7UPhG
8VZ3dq3CNDvasrqbNCTNxmnUrHI0bM8KdqAnVa/0mNndnqf2X1nd7+MszKCpei0Zpousbdny95UZ
Ov7Rd6cFs/XTVh1h6+4WJqCCk6pJJRwNS7KtUlzH8P7r46ymAL8V8lcNePZOhjnUop3ubkyao4qd
Q+rIJw4gs6edm4+pGYER5GuRq+5XV2SGNIuixLR4KMs4qUfw9yFuy7rXtgtcBj5HL6TPouy3gK2r
iBIyEzb9MbPzDblRlKMOYSk4fQfj3FY/ZX4IwrdIRejxnGPXpLqRVa1+s5nIxfupFmBCrkAIaRvg
pRw7bD5V+cbTsh7AzWQs/IjX9yGRmQQPMphTVTW2I0yr1t9LwOzMAa367EBRFPeBtlDd4bTlmbeO
uHAmXpcmgzYly7y4C0Bd6G8UCNfDt9/nW/a4idxGalhBQG23dvIwTVSTQ7DDtjF3Wj80NRu+Vsr/
R9p1NcmN89pfpCplia8KrQ7Tk4M9LyqHtXLO+vX3cLzr1tCy+N3xy9bWTm1DIAEQBIFzOBqx792q
UKhqhuqtE4FeHI8pB0njPWvzRDCBow+HWgPRLxZtjuyhl19yCuu1rQZ34ZiAoQCftSujt4UbXBHk
Zcqp3X+bj3Qkr3jAOIvDEbgafBc7RbVeOFg0iaFMJgiklyQVKDvzPj/9BE/h0cHzFpAJHII/Cwng
Uynhl+7KpNgpfsl5CqWG+9sVbKENEy6GAZhI0wC/Uj2Edg98j29tmLG3vWoy3YYtOUyMqNHCTwA/
humjG4W8NR/0p3I/2vVe824brz8BU9NFi5Yj3P7EmQrwtMb5hvWdA449AWiQIbGv2cakg/OdXsMA
TO90XyoAqiLZj0Ur8FTQqwIcFs96xAEligUGmNtkx+uJWK+56ZcvYGynJNJk1Dm+IDw0qI7b0Wk6
Vs8ycpPqSwzA1bN/0J3aRZOVnVv9Hiw5kZXuqxv/G0VyPvnXH4sClw9iLMyvtSIlPT4IKMLgYvD6
+cv2otMf+H3fLwIY+6qNWpwVEwKmvvCSWrwb2/De1GTO+cATw5jXHE1zFNCtFdIbX70di4cyu9/W
ZM1TNEXHE5skirJpUuta+H1f6zIQanHKxYdgr+z7PWAG/wc+vDWfX4phgmalx13X5nBISXyOg2/i
FDrbeqwt1VIAEzCFWBMUtfdnB3PlrqG0x1pIT53JnfZd8zaNJjymCShFiYVkyrLcn2ffhJyrEXES
7FBe/fYyCTDL/bZKq2u2EMW4VSXLbTL1EFWKz3pxEzUv27+/eshoBsgXVZBY0/aA93ufNJ0/SzKI
sAzJMj20kLuZS9/WMK6p2Liuoa+ON8f21mzAeo5mqKoumhIGGGQm5UgLpZXmwcD6HdpDuutPqSM8
KGgFQJXFd8o9kPKOjQN6BEye42R40hC8QK9z5t1m1rLXxXewz9mmH/ahnmJxhyB/CPTPguQ3oH4B
CxYhnJeq1Wf6pSxmneO6lvOxfNM52uMBE4+Xw07f5Xd8vtxVN7gsr8L4WZD6wjgCXd0JtMJSS7zT
U4RQgXPmrN02lgoxzlZWBM/lAqSY6l1Se1J9N2kP4XSj148i3kc5Zkqj3IbJKIwfCJWGkfMCy6fd
mF5iwOfM28oz3OwgO/RMSXA/BERsxJ15WC2hLfWkq70Ijm3bJGYXw0jy+CpST3F028036ngejZ0E
NNJAc8TOq3qgaN+YJm/2hreVzBnTdIDZD+hWoi4upY9gK0h5D/irZZOlgswBU0ZKWYs5lla9M71s
P54SW/GaK0DG7/gzrNzlZG47qN0AEjl684P4NnNxctq1S+vwshW7uDvaHMOhxv6b4ZggQQKiB14c
2S6SRogmVRB9HJ973dN20l6wNTc50CoJ2FJ40lYjCpiZ8LxpSsi5mMg2pOFYtYOAcqQ72SAaPNEx
UyArW8FV/Gx4uat+FRxeLr1qJEQTAVkCIi90d723UGgXD0IYSk4bgL3Ef9YrdOervGbUVQ9cSGFU
C0wZ9GVSBCmm4XXJCKRjtb2NVRBaiKD2GaX8eXvrVo++i0D23X02hKwrGqilKhRXWwY9z/zpIyLw
/iejOV/BCr5fOcwCJDrwx3HMmec0OdfgOtwWsL41FwHM1vhpV5BkgIBWOPogDSluY+F+W8T6Ml1E
MPui+kUF5nCIUOVHbbxB9rP9+/T/Zx0InkPQjEjnTlhQHEUsJiS1AYBw0HCvoP0YOOyevOddo9ZW
aimGCfBtMEpFK1Ax2Z7IexDh6Aonk16NPUsZ9BsWoVxpe0nMJioDPPLtIcQpkj2BWfOoYDwvuuG1
y/FUYoI38NvxCpzAgH3xLKjnwb+RE079bV0lFJ0MGRU4Q2ILcI0Zofk2TyRHVn3DHYGlPPbAYgcp
nZIPp9GIFbBATIVdk+IR+OJeIhtWF7c7AQ93HFtfTSXRb6GIpgJ4dWBsvV/eLPCHJlVSfItnHhu7
zi3Ble5pTdq3+vN0is+85rbVFV5IZIxmHJs0mJNMcmolsf2s3ZXhQQUc/rYH8KQwZqMnc0L8EXqF
2ngmCYiPxAhY8Fr1uC2Hfu17TzMVEIVrgNUhKhgWGHuZe13PilGWAW9/jAIXOPLbv/+7Hvh9TRTR
Oo0xaEVhIkU9lci6JTA9acYXPTwO4rNccWouK48i72SwQZuoE5ihYl3+t4QEyrGv5i2Ia0/5S3s0
PNoUrp6ym8bc/f8By95LZhLsMivARgNgL8AFXRvGYzdz6pic1WO7pYxMIHgWxu/XzaFpb4i2a3nT
zyup2HsdGA8Crc/cVB1kNC6Fngx3hYaXU9pjBsYhUJpx0hWeSoz7BDCIugkgTkl3YHIBtJKVTn9n
dL81j1RJL9Q1ZEyT2wmhVYCIpHrdNmzuujGeE049ZnBECKnc3lF2DbrazYO/owlXtNM4vSq8VWOS
BoDjkKFCqy1o5q5ACNQEIBfhuBH93t8iwcVTVSZtyNNek1MqAv9yLZXlvtYwAaSaIQiRxh/bi7ca
dRaymKhgAHffB4Gc7CB8+uKu1Dg3X85ysZ03A6bEK2nE3owCSte+/EBSsle18nlbjZWT8J3vsNAB
QtFFY5pCzjCXX8KE7IkvOR2oi8VAO9akPM+zBLIQQf9sSBP+Y3xngImljgtv+0M466nRC8kiyQBb
Q68Y1Ifj4rMCIrO4/PJ3Apgg0eqtXIzUOKbiOtW8MuMYH3clmbCggsdICmYI6OXOo2+HI0hrwSkI
xuim2MvgHUMHu1UOwqtfgf/KJ5Yslt8LxSCcjIJnOvTvi6WsG7FBdy+W0k9ra9JqRCcMKxq+s72g
K7WZ96bDho+AVtRnyBHfRiikPfic8IIP0IYzLyfkymKihzorChjbIKtxpV2OgSm1xPPAbOu78Gjy
Zv/pj23EEY2JI2KlhyDsxk7q3dMMcE2CEkkZ7aTou5xWnMOEZ/dMHGmMIQHxORQrGvMIHqA74IVy
Evj1sKioAEbCJIPBNp0OIAqNZRHM0TPoVBTQQUZx9lAV5qEmIIzZNop127vIYmyi0dNEjzTIkokL
/mqLlM+dWvMsjyeFsYY2NvISmqIX+RuFLhi82DHuQa9JkfExaGknDxh1edzW7A8mqJO3GoWCt/v3
biVoqSBKgyI7SZnucyW5IrV4FilVI3BzLHGIbzV1vpVGjHsOceOUUq5+ZHF1zO6paM42MeLz/guG
IKwSvQVkiOS/Dmjdj0RL5+WDv99b4dQLGdReF8Ej0kR5MmfIoM9/IH/bD5iBrD1egX51BxdimBil
g8C+0QeIqRTVCqonpfym5x/JoRYyGFskQi4ABVZEfBJBFxxYYeHGBedUWQ0VCxmMJTYYqownAXpQ
mvY+PxLjvlRBm05LnGAJ4ZjgerC4mCCzOW0aqL08IDD5Z+nQuOax3IGR+yRdqzezK53547c8gcw2
AZO5T7QANq/UhtO00VVQaQ5HKXqy/x5tL0ox2wS+qxA8LlCqxqwSyql4PlfuaS8RnmG5D66rdqdd
hDH7paYjCboMwpTyc6jsTeOpTblVd+qHWxqx50eOpqUGpVUME/te+xC52Vm9nW4oFn7xoAeW9p2z
hDyBzCFSyTq4SkdoJd4JDxTkDG4LUmKXXoGKB8HhQYdyzMJkZnuiUdTMUYSCOoB4lOs+5CnEsQn2
aTUSM18dYgjosvGOAMTT0nT1ttGBBF+knlrWz7ORnEhS2wrpbwMxtyS15mTgf0joftmKST9yEQrx
rJX3UY9Vpf2CmAm3QJ5KB1/iL3TaNtoBaXt7H1dj78U42fge+35SSKi6OikelJNj5A1AYK09HpIu
VzG6vQvFiDlNmllCMf9cfUGnAeCPkU6Btc6aDq037XktfKtBcqEXE0UCYkR1pkKe0Xyqxa9p6qUA
CZcBsnu3vYCrmQ7qreBNB1mmyo5/DeAGBB0QkikBPJhF8QXEmmgw6GOOZawGEdrAaqIHkpgsNiXe
t4ugnSdkAtLBbEU7I+Di43KUrCvzSwqLSBk3OFYwpYALy1E9Sk66U1vA0oDp1VF3+qm0fbf/LO55
3Uwc3d6yoIVtKLLfTzWB1Kxwi+gkjE6jcW5K8qo9XNbvrS6xlDEbkhBKkFFjLNA/5rv5RO4J8KNz
jCiAxdPpAcRNa17x8Sm+BpE4EBFmzEp3X3ndLrw1ZjKqsRvUMcmwk3UIjnfgqRvSXWF40+BzXHs1
Yi5UZlzORIM1KECpyiJmv6u7ruddWngbxzhZo0ogPM6himHuBeVGrM8zr+GFJ4I5qceskgjwipDc
y3ek/xHPrzVIJrddmJ6Nv52di4ViDugOZENqWkIGaSWrjUBwmN3oMbBtz0qBvk6kcdvyeDoxZ3VN
gNmrlSNiLjkM2Zc6d8biaVsETyXmdM7SJAzaGCLU/FQZKEwdhfCxL8HyCa7t6mFbGMei2VZzrZ0K
ElPfCjXlpvOn67rQQWtcALqRC5slb+8V23U+55nWSgEUEz3aaZnucA8yXBqfcGF44Q2jcVzobeJ9
ETVCyRAAOgjNdDDyKtqjr3LqoRxTeOtYXAhQywx81RHU0cpzQdwxSWxpaOzt/eEJYQJBMQp5qRaw
734gIKH+nINbp5v/Mty8tRItVMl7sQVBL1WlOZJqtITwn2011s3s11XUYNyUlFWDYhfuPW1wn0tf
k6G0Iv/Ojz9ti1mZ2Xh3HTUY94xGs9MncBo4011+kDEblexpmVpokK4MjuyAyNKj/1QO24LXt+mi
H+OzfZKrGrptccS3KdznsRlemvH5r2SwWXQIkvcIKNCoywwns7gXtBMXjoezTWwePfVCFpX0mp1N
N4J6U5jA7G6sOmw/FEV/LRebKuP5G4DVFay6Uu464XvcXXV8vgnOnpiMLQhSLPf1BGXG3eT2j8kx
scMX4/yTzzS1te8BtzNlNSNfXO8ZMwhCeOrYQKQqa24gYB0FDAzJkQ2MTievgoMUa3dVwBtJ4Zk9
2/wfZ7kxBPSkVdIclNPJTppjV5ybqykdT3LReVE7gZkeQz4BIn2bnBKxO4U+pnAS4VsJluUMz9la
QPbbFrsyS/LOHdkZAWEstSlWsB7pFUXECx1i0/pQtuNdGVZAX99LomfPIoKlpVz5Pq11aTc/pzuq
J/Q2wOc1D3cijHV0ex7KErWf31OPX0bM9qeK0mjKpgp/bFEjNfLI64A9rAnBU9YmdgUyes3vJI7j
cAyMBcXL46IYowIyZZTblP1/3fa+y9m49aP6ohv1rcVyinEgCT1FG5a90aFHNQks8TPA4tCTQj5z
aYdXCxKGqKM3iPKGsc+XuL4XUlP1OOV20q65p+1jeIXrQOmm70rPvOdxh65faQ0VJJhAEAdQOZPI
p40W9XoPhzFf5x2dW/AdAIAc8QrsqvtgxytarW7bQhxzipty2P3MUuNRrK3QV1+ifHIn9DOa0miJ
JXEz6bug8+oiqymQYWgA3wM0r8yG8zEPmqIOUSDoqmuz26chJ3lcfxFeCGC8LuizOBNKmCOuuAcz
rD8Zo/AlMXNbyNCBYIynIJbdNoiftQ69zlO+85uWY6qrl8PFJzA72fhaS3xMqjqtBLrxQLLkQXdQ
bLICqXLQ1c8Rtx5oFvKYrWz8KAbYBeR1Rx311OBVsNVH/7a3Zxut1ODkJrGVfOW4I+2q+C3ULIQy
7tgLpRAnOTZysEcHTA8uhZamw6+59wG2OETShSyaIyxcHw9ZGWkD9MeooMnMHeBZudE/FP9J8Grg
P+n3yQtHu9Vgs5DIJIfJoBppHkG78EChf4Kj/jnf02sBzonPvFrk2y1jay2ZtKBWiqwLqLTG/Ynk
RkHPiqPsAsF3pzvyt+SW4lsNp9yN3dTm4lnTvdqSz+QIInqNe1mHAdGnSaQloIyylfPP/pPWy5/0
6w/W5S8rzOYHBkj8aqIinPfyvTFcoa3M2t5DjlLsQa+hvSWsWigVT5pTReMhkUAGrpeHbTErzW/v
jJMwAacH9ZNWi9i87Ed71WCIE88orUXOOQBTY9ABAdOQ5/CcIMoe83Oam9lE0+7xrTqPNuNTcAbm
T+++DbxfBw8Rx91XE4vFbjEhJsY8DelGSBw00ZK0q7q5LedXMd+loo1KGGfr1s+mX4cEi34by9M8
TTKkqeAMT3ctXvAojwKv83T9PRTFT402xaF3m7F7Waq7waBPKT/lJOcMZu/fYIDfy3mV8VVzvMhi
u2FGJZyaMkYMM6ursdatRL3q1MjZNsbVbVoIoUF7EShjoxjiFtCmjqxgbNkU8n8wDrKbs8JRK+Em
18jVMIgc4OBVxdC2KKLFjjYjM4uYDmaXyH6GinX9qdTPRrULTE6zK0cEO65DAtICVgciCv3FDL81
wmPV/theufW8gWBeAMyGMholGTWUmjS6nMUoPsp2eUhOgZvZYWyD5dAz9/yxyXV5i61iwkasVqjZ
pXgfomj09YFitdcnxaO8DLWnf6TcvxDGZCSTHAKYFCNlKKE9mOFeKxNL1DibtHpRX8hgQoRUhn47
0ofWSX5VgNoVDcc+rKw26OztrVq1hoUg+veFkRttFQ0mfYvJ2sKuDKCsShrQxcluWwx3h5iso03L
QJBmKEQRjpMTRcz9ZrziunHKbR6c8mpEX+jE5Bt5OUuKTB03MgerH8HEWvHIsngimCSjlcyhNQDl
6eim08efKjPnRG1e8GE8CGM4SmbQLuPa8C2i2p38A9M+kZ6AZ20fljxxq1n2ZclYZJ5S0uWuM7Fk
8Ygp5/QVuDCWqqt2Zh7VhNeQtn47M1Xapi0C8fSt3LEwulFO1GyskK7453mHB0cvOo/3kvfzNmh8
5w0ortv4RRyzWUaL6QHi4zIoB6MzAqtHkFRHMnmQxes2cRHDbNlUNuao0mdAUb+e55su4vRt/eGE
/SWAreVH8Tz0uQwBQwIq18gyDbdBGlvFVmpmlugfyvaa5G6ShQeO966Ho4tk5ijMuiRSE1pqM1/1
o3KVS4B4Eez5rrqaHLzbPtTXeADnI/RwVpQt8Y/q2KfRAIWj559Fn6FzgOh0Nh/CPUYhLAGAM/fb
qnJshS36i70xyBq9UvfilQKaeTG5MQH1vS1k3dsMSp5uYsyDHTepAm0UwwlCan+248iNhO9iXVlB
c+i5D2h/sJqLMCbyqnGkBFoE1zbP+UEFMo8qAM1gdOWr6dSEnDi/vmMXYUzojSWlxqg9NCvFEVgB
5b2W1hxjXN+hiwjGm2eh1POW5n565orjsRcPault788fTquLDMaVc8Fo/IbekekdDtjqJ/9WPuhW
hcomGSweDMrb68hvV0bg/vxrD+z1LR1kMqL/AuJyc2dq2neUtB4B2m2j9fQwaQkmkDobNHbAOxJ2
+gR0LDM9mUZ6HPv8oJTyTiPjXVWo10TsrkNlvpKL8Bo25tQZaHkGY1/n3bWZ6Pu0DW9SQ7rNx3iH
c/8mSordPAr7MFdcYs7XQoERhlY85UlnV7VyNWX9PiKBYLdqc8xb7euQNYYlR+kr0cXD3KDiji+J
G/VQ+hhVIqpTzsaDKCaHXOzsoi1vGpB7REVx8FEzjevU62ucXd1YPwF96CgVoZdIyR36KgKUk2rb
96XbOdcxheQDrVQsT4FROKXSPRg1AGLC9hCXY7LTquIktJqTaE8p2J8/sveX3JXdDClqyyTtorfc
VT2K58IW7EAAQDvNXfG+5HDkrdZ+FvKY2Br1bZOHPuRlE5JX8pYrp5NNPIyZfQBGF/frhTAmUe5N
UpaTFiKvFB9j07AUIP1pxsRJKlePi4UUJkMuldKshZaq1MznIk3cIJdfAtk8axOvmXk1GixE0YC0
SCWqugqMTIIoDJaV/g4jfGgn2t4hngj694UIYC/Es4KI44xSexYk7Z9GSpyOlJyBmNVDYaEJE6ez
uve7BPVUgCPW1iy+yNFVobu5DMq1QuJsEE8lJkwT+H2v+DCDYLgKfGKjSK3NCkfI6lmwUIgJ1OYU
RTUKU2jd0FtLFLpdECacs4C3ZkycHsZODBQBIqTy3JRPSvA0Bf8MmWi1vHGlVWUWIZrxUsnvUinR
aV7QSnafSl6pmRxl1lP+yynA+CYYIWogHOMUiH3pmyw0oTUo6hPqHCdRBCJS4l8JfbLftm2eWoyn
tsC0ALX9WyZypuwpkvryAQEEk+EYqleBwMIIkPqhTQEajKpQcJaL17h82v79dUu+/D7j/3mZ6URI
8fvCeDsqrqLddY23LWI9ml1EMP7vg0XPVzKIyLLA6ufEqqOX1Ng1wqdtOTxVmAAwV9k8+AHkmE1n
hRJytGqHoX3n76Qwrp+Ift9mJMEtpUqtKdiVRAe49ocaABbbzvj+VJFZqiPoIhrX1Wxp2l3x/wf1
oEfZZVsY3697sYiAb45bXXJqjQeEsA5EMduLteoeFxnstTip/WweqfXKIyYg9WpfqIRjXev5+UIG
E1liP8asL6p+jibbOs5/mm/g/Bd39PznVbs5NsaSbQ5+LGVpg+JfjelhoPRodwoPEp4ngvF4ocdD
RKpjzaYktPr2lKjfZJOzLzwZjNePJIyk3qBrVoau1rxQUHBl/tjOXIqxzM7IQCLrsrB4y8zaq+oY
O287Q7z0f8gD11W6CGOiv9/kcSrIdGdM/YTjxh7r4VxIxv22Ra9fbRYVZmZ74ioSQpVWmJFuigBX
+WVwPxNOHqLdevC8qMXsVFPHiRHmEFf6gE+Yr+fos5rEjjhwirJcvej6LrK0Wmm6yqzyd2n7r5Lz
/5C203X67c62WEcmWk9ircXGQNdRswY4rngOHRS5gYaBi8Lo8SWux6LLSjKBeywmNYtVKFiqT3L+
mOBKuG0aPAFMzNajNM5BaINg12D4WxP3RchLN9aN/L93AYxLv9+kwCwTUVOQdzbCczW2NmBvsmZ0
t/XgCWHcFnXyXsNgMpJbct0WB2Pa5yMnVeOJYJy1Bz89BnWRdxrlvtedpDuSlOOo645zWSrGT82c
AMWCpramUtyVdefNcvA6mqLby/Jue8EkelT+bssXWYyTVlVZzwTvaSh3KJ8ouhOqBi8huJ81t3EE
Lz7Sp3rf7WztUHAevNaN7iKarvTCbcPZmOaCqpmS8i6cYk+KeC/yvJVkPLUM+mma6IXel0DiUAEY
fi6v6rlAnw5vjJGnDeOjVTUFelDiXApGd5ZvppHXDv+HMHdZL8ZJc22Is5oad/L8k4ZnPOmH1gIn
uBO/8t50eeowKZaoxVOlhjTFCmY7lIWTHJucuL3iSSpeAChymqEDeIdZsRpok4TQRDEo/KtekLxx
mjxJ0Dhn+Yom78Qwy+YHAQgda0RrNdhNwp0R8DaGpwezVEMs+SRTsVRZGh9S6UUfsztRKJ1tT+VI
YfPRIDaSvKFq1MXjpCm2Gbl6GHDOgZVosFwrFstS98dIiAuYmBzNjlyKx3CaT76WfQ5ryckG/xFE
TKnTN+MHeuHfCWaiaheUUyYJWMMI6Nb1lTa6vsF5V+UtIBNVQSOFLryGitAbW8IDeyBbI69gRG2W
Cafv9KDGuIhpsQq4qq6FkCJ9biIvnx7wMmRVemr3Au8pgacQ/ftCVidIRiPQ61wSqrZaBJbcgaM8
43jpWqPvO5WYGCpLlZiGGQxv0h3fdDRcGLspsPu5AyvdTZN6dfQ0lrP1d+bOBIe2qMJUr6FcZuzK
HBDuuBeXGsfceSvIhIYkB/RVkUI1Wf+3gghYhL/TgwkOPXr7hogahFgH9M6l5S8k+7ItY+1RdblF
BpNboeFCknITQkJitU55EEFehPr8f10XEfcuyYmpBpNnpZ2Yj7i0oDNTCT6XZvbQZ9+2deJsjcEE
hGFQOiOOoJI6nYfuBplW43NyH54STECY4nEMDXr+aEkDXkrjWqt4g0or+ce7jWHCAah6U38IoAW9
EMv6qTCvwvKh5nU9rBUS3slhQkFVl0OfVlAFN7v2ipzo9ps9eA/obYRXSFg/JDRREgHdLcrsRFEW
oehG6G2EdntVZwIwUH0n7qv9RyzgIoaJO8VMfE0scAVPOgB5yZMlxqllxKOzLWat6xdrd5HDRBqj
DhKSNyXKiIBVxxRq7lTnIAFZ+3STHOgbd/9EbrlPP9R+fz8oLlKZ0DOkfTHUArSjnA4qSIfRfgNW
ReL1XrDjjTDxdowJQmWegulO+3fHGo/2AeoYzOPljPSbN3Ri28umJp4y3YdOcXDfBTtZ6W08qKN8
/Ulvwf/No5RaDxG/llBhgpDZ5RiNSbBxA5yLdNdq/lh9LEZcZDBhSB+6f7eJ4JqiHEjMeflZ63pd
Wh/L/qsILdj8yJsd0OfmdBc6vWU+CB69dQk7zpWLt2RMPGpn9B+YOaRpxbkZzoS4OS8DWo+q6BvT
QSBqYjbhfVbS+5XR5moFd6oOoXqTE5fjr+uecxHA6DCYSa+XM7a9dQZXsBo7fNAd+kSbutHNx4LQ
RRgTWH2iRH1GtWnbfa0cNEAxaJxZ0z+c3hcZTKDLolroQDGNS+rTZNeHHCagO8bTiKGD1BUcXjBY
T1Ev4ph4F4oDOk2pOLCxWU2676LXPLpJ5Tu5etneqvWwc5HExLhxFqpaSyBJbWrHAKWW/j30T02j
2IN6bVZ3ACXjGAfP+JhAlxZzogspJJLiMBdu3X/e1mjtDg53/U8l0O++t249D3wxL2EPqhdFtuJE
LnFnVIEOw0HcS4M13G0LXHfYizwmxrWVNonmCGOv0luSumS2ifm8LWI9R7mIYEJcWDSYPu2wZrHy
DWmXVTTjLsIEfMeRw107JjIo6lzX09vmdJZo0zOvsEUs2Q7Ehq//A+78dqDQRSZQ+FLcIUJh7XxM
oR86j1a2KgwPHQRvPE+ixat3cxxZZ9HVfDGMsqaCcdDWoeG1ot0jV/kXH9wx4j5wpvvtjVu1DUky
TRlDPTphL+u4UJIKqLooE4bGVZQGt0qQHNVG2m2LWT+iFnIYAxlLE13eE7KHdtc7kwuG1J2O95AC
c0PBLcUHnXxbnpxtqatWuRDKGEuo11HU+VAurw+J9hKXD6KOMdcf21J4S8iYiAzQbNI2OA8l/ynp
RCuZTpEW2dtC1u1ioQv9isVFvVdnPTIlLCAJrXEH9har+8fEq7UlHcErukMDJw/MhCuSLu9CpKFM
Jnq3oBgdlldtyRq/trB8w0MjmReBCG1bRd5uMWdKE2vSLKcQJ3ZAwjkW5ZORPkTm47YU3m4x50kW
xmgna+k6FlaD0fLAknjjeHTDf0thF1vFHCC9JLdpbkBEI057PwF+Sh5wLHv1/L2IYC/rCpiNZwHN
Hk6vfhO0myF+MurQ7vVr/SOIJqq4EMWcHiVG1hU9oduSHCQZ3DeOrn/kgFqIYIJDJatpEMcooeh6
aWFsRUi9gfdwydkUFm5RBMkMphYhQ5t3mbRLek6Ji2O9BpW/cBbgBBfxoGNHkuxHlSRocnxV63Pr
//NX5mswYcDoqqaTSqgRjrVbSt9RVTskgsxxRY6TGIznCxiPUida08qzm0h5LDMA2X/gnf+dXTHu
Hipaqk8+FqwIdatLv+na1zL+sb1avE1nnD0q46klPWw3mZyuOyjk+e9+n/F0ccz7MqMXr2F4aqbb
OuRAW3G+n4X0MOOyrnNavjCD0BKGp276uq3A+kZrYJRQKLouOy9GBDyeKS3Sm6JBUemgja9KwNGB
I4K90M/gtawq6hjE7PEQVNhGXdt5wLkmrK/UL0XYe3xLkk7tSqxUQFJHntODFpS77bXiiWCiVJj6
hqplyMwi3Hf6u7F62v593kIx2YrS1jIZqLHGxlctvJKEAO/bnEhLHff3o+myTFTHd1EqmJXchw6G
8BkAt/kPKXeK4fu2In9IHC5SqKYLKUUv9oE5Qwq2YTf8M78MraM+GB4F0Ef/e2+gKLEtkrd2VO+F
RH+s8zjpIbGP5YMQBOAwMw894TUm88QwMasAdRgZ6W1ALlMrEYVDpNwqUsB5ZOJtEhO1JDEeCoEm
Qjp5CItDqxTWOFrpwHFMiSeHiV6ylEpj1EGbwR7c6Vm1Kzu+8a8oOSWlqsSIhwWkW16xiuYLGybI
clPMuHEoYQyp8aE/aF8Fm4J8Y+OecpuXUfIMkQVwzPuwVkLhTUNpJ1jFkWJT5vsZZA4j4G0rTmVs
jXcDZ9ovw1eZEJF3hYbHQezcYEfXwxcKLI75vkN0DJ7EB+BLyVaxw/T+99CtOIGcE5xUJnhIUiEk
RgEHMDEPpPnayayTb3/lYyoTO/o2iuKEVmYbgqeOHoCKamBN019KYWKHZgRppKiQgv4eqzKeyTRb
BcaAt3XhWgYTMAIAjRRx+GYZvVMfUEYYrSTGYFMIgEjZKkeMi+y2ZXKCh8oEj04ZKz0SIbJJ4XBR
fRj0L0mjen8nhQkeZdCOao6ZHhyCk5d2wR7FprNoTpxhQp4yTOyI/aYmJhXTGTapnSR+TkIO1cv6
g9TFm9gpfSHUk27WIYPywqO51Q6OMm6ftFrQ8DyX4z8sb0WtViJQx+A/U4Z2Jam41ofhWProPJ0N
dT9FAHVA3dtSx/hVFYZDnpUVEOrI56Ia3V6KuCxO1F9/j5KmoamKCjJVwhhLW0xRkIYUjYv82x4Y
uGDE/O81lj8Dv76hF4GM3UilHxqSD4EB+JwsmaB+XFefjeZDb/IgMPtPMcZwRAkwtGGIFr6fb7JG
CsrGDznafyIwIPw+GQiyJjayGCJaLbH0YNfok6V/oIUYof4ihLkWC8C11XyC9cqmx5I40eCJ0eO2
K//BAS4ymOMEnIlVIslQBC+y+jF5e5EFPvDPTlvew9u2ARgitchFChWUgTGPtM0NLfdGbw3pfcFD
J+OJYE4QUMGAdMOEPoVynqLCSsZdN0zW9qrxhNC/L/Qwm1wPBtojKmsPkXIfJbtO4bknTwZzeiTZ
rOa+IoBTLvrHKNwqvJa5/BDUSv8cAQyWFVEaAYUaxDCwftdedV7m9Ufi4WSyebGPpwzj+XUg9JJf
YuPr8DqJcfCJu0DgFax4Qhi376s2V3wR2iSm/JilgtckuSfPsru9+XThNxbtrQ9pufmT0E4JweZP
U3g9x4E9VkpkyblmFWmw/ztZTARItBJNORXWLVZjq2q+o13PDdpzF/HAk9YfPS6x5u3vC60qYox4
q4RWyIPoiAftzMBI6U84lNDlRYLVs1CWJQKmSSIDde+9BwVTE+o+ddMmOypzbVeE14fIk8D4T9lK
pYK5TkRoOXjWZ1AalTwEFJ4I5gDNSsyQqCp2p/cTa26uR/nT9vavWvRilRi30QNZLGKDmprs6X5o
m6VThbyIydOCcZuoU0txpjOQtfJPLKWWJDxva7H+MHNRg60kx0IyI6uHhDK1pyPNs5q7fl858vfu
k3Hszx+aIQbq5S/zYvu+RKM1hj560ym2iGxNsmRJvBf+9YXT9DdKWVFlWyIA+V1PQ0skZ64ecXOx
BP/H9sKtb/9FAP2AhU9milqBsRnkZvKkHyoj+dTW0X5SQ07BhieG8UWtCdPKSHHS6HNj9+Fj3T6Z
MY80iieEcUct7hRhUqFLNjzJwo+y+pbIH5jow65f1ovxRyMfq/9j7bt27EZ6bp9IgHK4VdZOHe12
+0Zw+EY5Zz39WdU+8JarNbsG7R8DGAM0oLVZRbJYRXJxjGJgjJEjave19qC0rJa+fUe5AaFsErSO
pSAs2HUZDOKKm4P/P3yuHcK7EKJy0v47FaCMM0zkuRga7A0iJsTJpEmRZf9kVd6dZyJmRIGiU9V1
njpjNC7SUEMPJ6MrtaVHeDgtvDZ3eN5pchaHz74WXLGoaFOZV6OMRmBNa6BX30IF1olquQ+smSTK
hi7KIHN9N5o70Qce6aRf/fadh6GxzH57oq3v1uwKQXu0PBZSvWuR9eUmLTc7rbwf0vUhznRkFY2X
2+Lsh+gbMGqD6l7komlFsfvvoknOmnElfmNfYBUH7O7QBozaIaHoe7kn/RSrfqeL4BMGsVf6kYv9
BoO6Bigj+PnEAhh6cb9UDid/QZMVY9HI77y1Q5TvTMt1BdM/dij8OtqJj1EkqSNc4guZ0SG+rP1H
7HQjEuVD43qpm5jHHiUy7s+ly+M1VeoZrxXkN9+SifKhYSnlvcJj3TQRvMQrb69ayXgXZkFQLjTR
9LooCIQize6oDAEnaYx3EBYE5UBx3e+VhrTDd3l/X+fdUZ1Fxu6zICivOY5K16Ukt7gUoHAWMFhH
Z0HsnwPXHX+XNwMBD1cRBZtdzjA1jIIxNHe2jPjtYTtvTIPVFr/vdFCpKGOcHoZuU3sj66mEoRzI
conciY+CsJZNIfw8J4ws834jhWRIIFXQ0b9Olwd13NRnsgxd7svK5FXOBseyM1WTM+F1Kiv5z6pS
WVWr22WlPH7IbK/YlIobeSXwHQnciqU0+/486pyZjY7R+nkgzlZh5emDkRWOXAW3kXdPwY3Q1OKu
4ay14wKhB20GcWZ00jESFWT6GAc5u3M8MuD23exVTsoI1Mro+WaBnGpxL6hONjwMrCeqfXW5QlBG
gEZFjpNHQKzYMeFrDeqMnHsBSwDD2P7FEn4D0RdiDCxsl8h427O3du1ffERv/ED/hUmTsVNvx+Um
Km7Uou0rQtwpolNFlwVvUhZ0LTWBLKg5mIJ6VhXBXu+pzF91g74bp4gl0qokunEoT7yXLVb6nPkr
CuGhJvetI7rTa+cubvLKrlVn7OJbkmEjbZZMXbkmwI6yItBl1LNpjdeVtTVgZuNtE2Do5Ns1bgNV
C5GgTBL2sTWMYzkeWzxPS2vm/B0KdVIOSb8mMWFDMoT7Pq0dcH+ZYj3+JQrlRxawxiySChR0TA3S
RzmX/tAKymNoIOGaDRE7MzaKqdYXQ6hdicsYWaRdbZdFnVfBbymKdE1RWfI9hnbjQDZmwSrRpTCJ
F9D8YrYvL//v9s6woMiputn/oa30ZSStbDzHOwoqk5M0dPtZcaR+vGgzi7l/V7M3klGKUNRdLESk
LbDtnleQk1bxPR45a4HF8US+8y5qklURp6ak8iqdoJ37KKuquMdxVvDOqtUX0HJY3Vp+JKjdwIh/
rt6aCOrQlYCROr+KfF4PlpAROe1v0FUSKm5upxzzzDpAYIi7Wcx+353WzK70bz24wG/rwm4EtZGG
0oU5LLq4VTsEaWmAhKIZJ//8HQC1+4SkbxwGyIKyqUI9jfn329/fP5U2ElAeoFEHrut1SDDhUFpP
ZMAo4qVD7KdmwpwuytoZ8veN6chVpaxNCmlEpDVG0LdmnCtw91z12LeTw5CM3PduKTQVO0xqAwoM
ogYpZm6CgMVCs6snupGVHlhzN1m2Q8UQiaFWZckBKhZeoqo08/wi1u3f6Rqdg9W6kpf0FiBS5E3d
3cQqSCI/8sZ60XnXfiqNsBuhCZX+pJaetqRm23fmknyaREvuRbMcGNEdC5HyBQVK9qJ8AiLyKgEm
yTiKRwbMse7qDCOlicvKTG7FhgOMiKbqRM9MIWV4HMb+K5Qb4EHzVet4gEDduacklV3wlxztHbcV
elcMFLQImIUjYUw4ZTzDuihd1KKxYyr/aeevemjf/j6xh3f7v/k+ZS+K1GtVYiDHX8qPXOiN3FFH
O0db349ha86sbr99x7OBo2zG4Ja2EEj9m+iNmFvUoQ1Bu6weBq4eJp/VJLV/Wbui0dfQCbxvJZ9A
B8oTUbXY7dGogglCx86/vYr7/acbJOoZqqpnCfUCpP8GFXfV18gJn6svOW8Wp9mpUFvF2ZrqsLhX
dh3rBpSyJGnE/K5sIboxdpOZCRh3iiRbGodnnU/PuLJ5t6Vk6CI9z5hbMq2VRuCNahCHl1H4iEFt
5KEMSjXqVaprbJchnGYwY1TnOmFs1Bv/8w19p6mbl0XWRoO090gVCGjl/r6fdUfCRPk2xunU85hF
F6degjfeKkZDan4JV/VemFr0lcdmJOKSL+WiGenttzZZPb7vXRWtY00bY6ztALr6RgIjxe1l3/Uz
m2WhDmse5URKwmPZ4zH/2dTZeeWX46o2DJhdv6yA5hF91Br4XMjP2BzT2dBM0Zpi9dMsOcxp4xZF
52Oyr9fkP+ZkCbhKu8vkihHC7+vUFZUSTtGLvE3J+SMk4JpOTCn5cXv19o3kCkA50HkR6ryvSECQ
nIzmYCCJJ49PS+IsqcFYQZYslC+V4iQMOxIXysOn2eDMgmfIsgug4olLxB6JMj0vLDLgYrSQR+DZ
uSGGPs7TyBDhjZL9nX3gnBENQwTdJ20ffGakja7APuJTT+ryvKwx22PlRefqkxx09uoULmGUCh3x
IbmTXjnmjEZpV8rNT6BUIqxGtPyRsli0vAumXrWB2iq+nHGXeowuWVY6VVoEVRr68txcRlz7NbG/
j9ZvWZ75gzqcCixLtJR+HKNfUO3cqNI9KRlwF8UsNz0N1vrLrMkPOQirm1B1My7+ntdFgKIll2sL
M5alwZK4/GseLqwL/r5syLsoBrbQoKOSHq9OcdLBlpfwJDfPvfaRV3Dt+n2CvzHieC30QiV12Msq
uagDBx1TxngCZYlA+Yl+aGIuUwnE/40I1PaXc55x0VslYHjqwyd5/sslohxCoYhNquewUqiIaayL
2Q8Zw4pYS0Q5gqTAwRxG/3dLREVR4Jtfilr49f3/skRkid87gd9aRNNUSeGkViuJ0hYepe/cuQgT
s2pKcypZhw5jpej2V10pw75pyKHTc1asVSCYYLk0ljDinyaRRphq3WoQZui+S+2r3vKmKiPzobNq
mndlwUBRSUMvrajSQ5OGSo4MJfnvu74fzl4BaGb7Zq5jvSM103nQB50CNtPeLJu3EZxdzbh37AYd
Gyw6oJ3KNecnCCMPmln1o7cmlRVHP28fzvvp2w0MtTmYwDOgnh8iTdagW4S6ULdRkkrIaMB5w+pH
ZuwQTWthhGUa1SJBC0/Z8vQx77uRhuBvvO8sF90yYdQtxgp/LurXfni+vVy7sczm+5TrVTSOQ1UV
vi+Uz0Z2Kg39UOv2ipFzccdMEpMHs3dOYANG+WEUiCnrSDoayEzL1c7tCm3BlowhGuExsyMkQT/i
NTeAlGOu40TSKsIJoo6vEe+mJcPxs1Sa8soi7FMYiECDNJoCHL+sf2sWhkazVIxyzV1VSsgaQohy
md18ab7UifHlthbsd7nomqxJmOgkIFqn1Az9SXJKLgTSHXenwWZqvz+GrrKa0sPihmZkxU78Sbzg
QZx1pSZr9F4prtDUGqIKpslb8rw2KKmFwdVOXueOWoygcJmHz7HEozNr7ViKsb+oV1RqUXN0VPQG
eaVek65CRflyJ3Fou53GEx/Gx24wUGaeY86CmLlz2R6VvLbCvnXTbPqc99NhioSvbR/6fdL7dZWd
pCzxMakdBUMYx5WpuVsa6HvuVbTTFPxL2s+OKvWmtMQeX3ZuH0mKCbs+DFxrJ9zqZcNXY4w9uSs9
jP44TUb0P73OG9sY1RLscKvXCe0xAvOBlXUJK7TYV+LfS0EfzUuFIybVcGCq69cl/Flzl2n8fFu/
WBCU6wdP6IDZvIBQGgycser5rmHRee4fZQaP/zRDMTBtnVLhPp+GKMdA6Y5rTFl6lasHoxNNSXhW
O28YX3hQHSDg+IBgG1DKo4FURop7Y4BgQhlEuujwS3NBGTEjQN5dvw0MZZ5r1qECrgcMSBTm+qB3
h2l0b0uyf03bYFB2CC5KdapGsn6tKbmFk9qGo56KYLhkzugLnvwlsmpr8itfMQcnPbKvaSwpKZsE
t7RWY4A66pTG9DSWxWNXyo5WsYY17r8YXiWl25f5KeqXMIKkhq96iU9Gj8PVeYvdW4nLalgUdz3N
Bo3SfSlKpr4QIFUcxPeqIx5I21P+FNrTa9ub+YthFafYL9zm+2fxbNg5/hdL69ze3f2oaPMrqKgo
l5Q2aYh1LJqle5qLenMvMcwskF3RZz2UMzaSrtSNplFrQ2IVleFwy1lHx5XIsIj9VSWdVKC40TQ6
7prCeo3V/Fdk/OH7inH9PsHfxF1iEeuGSq6MOhFDq9HifpS6yhM7RgXYbgC2ASJruQHCgTwaKem6
W8qfSv26jv80pW6V4aWLWCPp9wvDsVq6oMkSEtyUKqrL3OoicSOjK7hrkDihPUfm4GLIHMhfDFsI
WDxp/+KVr5CU3o0zjlSNqMLIPahtFBgVWtSV3pHUyatJO/xqWIoCCgF5FlOGc95/Qt/IS+LRzdoO
XSX0ok4e6oLpofqn+xwdSztGyImS23kxBQur7jesTqJ91byKTKkOmXPSSS1EjkfRFZr6GyevDG64
fQO7QlBKE6f90GMGDYlrObNHeKbGNv+BuYcyDtPf2kKdbaW4Zvk0YvWUtUdQpjvZgoFtJWu5mLtE
HW4GpiY0KTi5bPVhcppHVHjb6XeUM82WbkrO4nOJzSYrJT/+XdS5EY467TCqNeQSBcI1FYbc5o7S
ihanHtPk823Hy9op6kyTB0FeO4IjLNLdUH5P++akcCy6fvKVG9LQ9dFqlmKwao4lTAPMaUBj2eCS
I+VDXUTXRaPbPKJZHNHuDBhQ9JtlJFvt8Hp7uRi2Q9P7trWUhMOE5ZIGTxsQi/7v9vf3m8Q3IlAu
QQqFfjYSiDAd5NaMjkgX2tpleFVii1BgRW7G6pJgeV2aRijp9CpSUnL01rj2fq1dMs6nrS0V3JSp
czACFnMGE5F2D6QcXyuwiq39Rh5qz0f+FcOjrCHg0W2YespPxrLun2K/fQXNLtQqmLkmx2RZwTsx
P0+H1SUluiDWs1VTO6D90ApfOJuVJGXBUq5jSaO5LhvAzuNLrn+vu8niotjr04uUcqzTZPf1YqM6
lMsYlaIMxRpgxWSnz7JFHFVmjeVlsBcbHIwB19m3l5XhpDTKeTTCxEkrsYaw/4aibTX8IU9HVWZE
IAwXRae0RwEJe1UESqVNdqgaZpWsgaAmDG4SFgwdfOSTMM8Rlk/t+C/RpJznqMSYdFFgsJGwcKiI
YxF5XHVJeUvePhhRBZbHoPlYR/JVF+i8tTTMks6vAOHK8hhH6hHjLYNC7ILbCrB7NqJQAySOqoCi
RLpZqMpi1RDSGS1pHm+d83tSVjVGZmfreJJpnh4i+yOB9RaRWj4jijlZ4ifBLteXCK3DutwytHr3
/rWFoHxwMSchn3MQirgnYkd6IAa9Q0p2SAzKWMI9I9qikSNnEwTW7YxhmTUEWjO3yE3xH8ONMKla
fhIe639GEgXG/n+5+O3p4RaX/H2DW2RlsTQSpOzCS5uduxWT+xiyEfunj/0tBBF9AzFI0iS1CiBk
LzyUbua1DgY5+xoDhqzQLRjKy8bGKnG6gRWs10vNf5tZAxt3z6utHJRnNSalKpYFchh+jHb4N07W
zJp+qPZsNYFisSdnsTaHrOxm5UJpadM+BqKaBob2MMg/J+31tuIxNuftZrSBkLNkLeXwbXMiH0lv
T3orSmMdgbs3LBAtgusVbVwqeEX+FIWbBAEtxcDp39hsZzzVaIeUkAr4twXaV4PfQHSQmVdDKHI5
gOrwLIqXqvVuf/9f/MIVgD4hlHpB9/qbJHWgWquf9qaIAoHuVDqll07WX+JRrk5LMF6mnX6t3Elz
o8OIu3ABfcvs0mJRr+67oatwlNNLxTHP2mYRbEH+R8D0Xq57lJRnkNwxpBLJKr231isQ5e/AmlaF
JdE7QrFTP6tWQp7v/ORTYo1O7DeuZg0pThDRzZ3JV37qpc1Y133Nv/4CyvOVQ9EXsgFRCd+xZKd2
aDc295iBimm11s+tRd4aFFt7Yq/yLgHaxhroQFTulnauRWDL3uKAh/swHnM3tNdLZ1fPIkqRtSC6
myJWbLgXiG5hKRepRPKUpsQTowjxJE+Y3CCY0Vc1AH3EGR0zdtqZkpW5GMzEemHZ92TXxaZ8Zz3x
vDZEEFhLTrPhpv1jt/7thlIupu34RIlITCDihs47pRv2dt9Z9bF3FvtgpQ4YAOND80LshiUfw+vQ
0WkxyEUS6VhZVMbLiOvnv/NqdAFUjlcOsHxg/Zbqvlq8jmP0KezeODeqoVNeRjZAkKMRLzM9EMqf
8u36xz8hEnF7ZNVYb6//EjL+Vgg6NO20Ak35AwRqHN0TndTlLtJFe4TV20ilmWkGVum5ZhgAa5fI
37eH3dLrmUB2qRK9RXxq+S8Mn8JQc7qITE0XTQ+JgfGH9ST547E7k1f77KR5gsP7PWey34hYQlHh
lTAUOgyLYGYvVSuY7LcvFgLlNrIh5squxF6JpY2LZJE+31421qpRziErGr0bybaMnKtm3oTpwTLD
fpj6TTkHXRkEbZxXrNJDb0c+nAPGVIT+bJFLcemFrPNtj0RpY090ycqIYXSZmkAmBWN5xiA8r67i
JgfOqn08NXih2/qKp7r5Q3wmyarbC/ovoepv6zKoGKWOl3qIibudDroXHXMbHINW6K+HCdmjzM49
5mMO8Q83znOD8h9tVUPvMsjbOaFX4kRDjc6hQN6G90OLZ6RVGFEKnVbpszxSyhjipfVDsxyqvARn
3Dk0ZsYuCowD06AcRh0XyawlRPMfxNEuA2Sk3N5vUnN5nR/JhFHZnGy8/h5rZlaABU2FJ72A87IP
obCTJbgYbxp0Tn/qTFxDXzOrc8f2bWbM8sLiFmGERQblTnIOEzS6HriyF/nZwXDIhAveZz3SsgJA
mmcwBZlMV8bA0c/xaXJWu7Mip31ZbTKhQbc7O7pHz6E/OrzNIyBipldJJHtLYSmno0Vtocw5tpb3
+EMddBjFk30q/Skxkfm3Ipt54rE2lPJA8ZT/1iUhQG/ooXZjV0IiIXKQYMUg1Jm0oR1kVuaCCPLv
gmL+y5+HXt4UxZDJ5HzoclPK7vgeXBQKb5XcY6mWVlwzjGbXm4u46kkKppagnPlPvEFOlUoNB8GW
DDTqPxedk3+kElfYQFB7J+Z91DblCAg8KOgPGusRcPfA23yf2ipu6GSjSfF9jbfD4lTx3xn+eVf5
REVUUQgtS6hk+nONRKnnJBB44rXnLg1CD5qAuVmhK96Rphl2Xn3XX27gKJsOFfBRGgIiY74+xstj
GHlRcuL5nLHz+8t2lYraeXRnRBnIrwQweQZr+tCkEyN+2zWhjRzUvnfJDALnFvsipLikHNrYKYzS
qpOnWWWUzO3f0DZQlAoIIddNjQEocp5lx8QBKbD6KqOvX7CQJfg+fI8/sUfd7T8uXGHp5xixjXW9
JTtFLqXGG4+UchlcAwPVuHv18e/UkCZNSLRFHaf1/6PFuILHdv7yY7AFp/UGf2U8ee/H/BvhqBgh
T4t5XcS3GGG2z6oVrOZ65CzlrJrkVTWytZ8MARmKT/MkVA3GNMdgmUQctFgrhiNGDkmtj77itIsJ
nnFk1qsX6fk2LMMO3qKzzTWjQWt5k5BNVKfnBlMRWVws+x72t529rfPm+yU6xYycvBUb2jcje27D
F55FZ8kSgfIY2jyuM7YLIXl/QLWdHL/eXiKWCJSr4MWorSaZeNj0lKoHSfAWyb8NwbQlylssQzkV
Wotl6u3qMyzKMy7SI48n/NjnfUx9YsAxnNMbX8hmV2ppmuVVApzsEVrv1O3QhD2h8MFUzdUBr/2n
+BNvoh+SoW27VbHC1axE6oDv1XbI0cNGgCWXhN4o2Eq/l77m9Zcar1iDubzVzXBHVh8mcYLvQosN
MnXNaIRYSVoFu0gS+iTpM6BFSmTGioyVfasJ3KysjqYYeZggYK0Fiv6gt4olpAccoiZcJeOIYSjm
WxvlBmvJo6HJB3IyT8dSOaf9aakYKca3Dbm1bMT4NhhzG5fgFQJGhR6ck2JGn9tAO4L3OsjNkvAR
WIKTndQvSClY7MdHhmnTFaiF3CclV2E1R+mnqqMMo2TNMdy/bG/0gvIeIYabrtkIiPBrGaB08aja
44Fk2PG6iPDmQ4/WGzjamczyuIo94FrjvE73hoAaid4Vsg/l1reWRnmURJwGIa+wcY1DXhgzVKYp
lwbpH87rPS0oGG3Bu+WQWzwqCOFSozJyAfY1utEjefrng/QimmSuJmsNWQEPXW66pI0qFxFkQ1PF
6gr2/ENyaxctwC1aH+LL7ODh4IlIedttMlwIPT4n5qKin8kJTWgrOm/0JS/22YRJDLOWqNCj1FdD
4QaoCKldHzszFvw2+35bFNaBQxeUYiqFwaUq2a4vhF2w8ZC/tevPEobPsMuQia7dcCJvzaQbJyJE
WhGi9AJOUQZrfu2OK2iupgeVA69tb32slmCjixJZ4Q2eVC1xl5Pg3tA/CV1s9jP6CB9vr+Cua5JF
WTbQTIZ/aIyJT2RJ6wQ7y14K6WmUWQa1u2gbAMoxpaCykrMMd9MUgWAgOmQqy1iY2iUuTfU+8Tqb
RPdoeAdTHzudux8Ab+ApRzVi9C9XSD1O6vptVK5+P5tk+u/rSXoQ3cqNbFaIv7+iiq6DGFCTJDoA
Bi1LPRgzEJs84AdHUxkxPev75O8brZinNOnHDN+foqc69/mMUfWzb1PyVQBKJfgCr5joKCHPNIOz
OJil7kZnQkhfof6cY936iBt4Z1QbNEo/2mHs5aiDOJxf47HvV65VOpChRGyXu+uTNmCUNujzUiIE
hrvAtPE6eZZAFhb++IhBXVePOrCaOZJqlGZB4bh7Xv00swaAs0SgDqgOfOpTmuP7c/qpKL6JkZex
kgMsDaDDW8w3DWuNB4aON3RSric8qiZqbpHQY7/bM9GokNaIFl5aI+hbi2GxnDl4qC/yiA/nzcUX
WRlZxvrRkW2aCfHSYBHtMjml3VlsJ1NjvbQyTJSOaLs6lzExgmCIaJcUNLMuGW57P967avJbc8nG
CyxyVClDBYjeHpFU7izwgYwo5CwRrGRu7rGqv3YvBLIhgbtNEQSVzoaqy7Qabd8ImFGTmXqICYWY
VCalx1T+qajubRPaD4w2YMRnbIST57bGyMuWPMQvIKmXLZTpKShfFu8Hd7L5UxasDjsu2ldERQQh
iSSCmUSmTCsFN7q2ZoDtEGuCrNqVX0t/AYkPKCis7OW2kLtR2BWMJttKw2VUjBFg5NG/RIqjxSWZ
HYWxhKJJt6YuGwZ+wgGPKqCT6Pyy5fVXTTNzrO/+zimqAEUxdHB+0g5WUBpurAQ4WLz+CLgaY6b1
JUelh/I4WisO+u4pQuOifXstd+1tg0r53Agz3McRc23tlrvrZbecg9vf348iNgCUZmQZX7VQDMFO
/iGNYdILOuDuZDs8kRZYUoaWe6zAbP/KesWknTAXqSqHIBpPWmfV+0VsTML14kwK4DDrJkCXChi0
SemKlJqsfN/+RWgDT3nlVpXBLEySYZ0z2+NddFBPurnYJAZoGKaw65I3UJS5i3OuhAhBkbhNvqri
MRE+q+qHghrFUEVD1EA2Q5cJaF0kTckqAuOpDtBBbBUoe2qdKtD/Q7/irrPcgNExjZhOXadCoFnC
RPf5IezPhfFNHQ7R9Pm2Zu4v3VUsyt7CIeINzFvFNIflnAiuwt0XK6sNeD+1vRGHMi8pGsCxj+SQ
vbRmYfIWOpoP/zOs4QsZR96jNYLVGrlvz1epKHOTjKJLVgIYhfc1b4/i6+1VI+v/Lua8CkRXCqx9
3NcoqYZPTE5h/pKp95n8Q05ZtS/7FZgbHMqGUilPVOg9IulDApri0O7NxVXd+BB7twX6F7/7e8Xo
WoBJkMFHrgNplJ3iAioiOwdlkzXZg03e+leHlPTVHqvyc181VAlzg0RZVTC/78+TWk2nFQ0VeMIg
5J4YJ2PmrvHYHkvNnA+zUwK0YA093A99VAM814Ihgxmd0o5iioc6wwB5lNTVQeFUHqoWpcgM/SpA
Ji8QSovli3f15YpI60tYlOLSZQRR5q20ee10BZxuiIFQM3V7I1lIlMbUDT5rhDKigu6xl2y9M8yo
9ksuuA2za2AbgSiP2wo6MuMSYPT6c6F9KlltZ6w9ostFInUCiTUHgPpL57RBicr69qh9mjFoNneS
O6b+kx/8zqI3AhGBtxEjGpBmXgaeYv4qbJh9zZFNHjf8xGVV1+86XVztNQmBMObcUE43ztNOSCeo
g4qBmEX1mDe51RQPt7eIBUI53dpQhIQLNTzoCqGlRJk9dqm5LrF/G2ZXEzayUMbUtrwxFyFkmbID
GXTNmmrOEIPmkKgxmiss4QNtDK31OQ7FX9BnrWdNDSCr8W7/r2LQDczR2vJ1B4cBflz1KDWdDTq1
izJIl2kJfWHR/KpSWS9bJMlzC5MyomxuwzDJgUl8HzkTIw/0v3Z8YNaxEC96C4nysrKM6v66wyYZ
T6IlOig4tNtjkeBKTp5JEntlnI/75rtZTsqcwrhbwNYN0RrFJLV7CerZCm+5X2NMu6nsxI0Z8RlL
TcjfN/YLeg6VXzlIOCsnMi2yGsw8Tqzbus4CIc53A9LwfY6RuZAqGiSQWalmk58S1kD0XQ++WTrK
OfRKNes6OSs07pMuPenR6PIJhsRU7m1hWDiUf0iLJOxSneiE5Kyo5Z0NS4vclrloDAdBd5FMCQ/+
sQiLZmhBvJyUjwxvE67rRTePNMJYqVUMOaL8KRIFk4tYdX0MCejm5EHp6pWr4YK68DRHePF5ur0T
+2HeRgTKESy53qdyBADZ6wPMVbd7vBqQyzyLBXw/zNsgUY4AXZKlIqXYDHBMkxK62i28ZjLL7+pr
Z2OuiOQgxitMTPP60Li17T5RLkEZ0igtS0ArpvRjxIk+vmSWoJgg6HQ4yWTl9lmbRjkEPQfVUb1i
TePeMUZ0LTHZjRhHBt0QombKKC09EDJ+tngRrXh3VVGYSxjC+1wEgUU/uP8Ss9k8yjMgh96tObGk
Gf1YJHXflGj1nuwID535OWOlF1krSDmItjD4TChhWE12H9UPvcEcx7IbdGkIgQwBcbhKp7Xjpc9T
zGREiHIWkLic/R+g8fAU9C7kFutKSOKQ90fgFYvy3fAMkTGR+/tyIPTavU9qZNl1D/vlxxuZqE1q
V0EtO1GCheWgpC3xcpV5ucs9tpop4/K22NEP0q3O+6y00f4b0waZ2i+N79oBL2qosHyaf6gHwrMU
fQIV0PfQFR6MB93lXxLBue269nXkuqpU9DfUfS0ZmMlpz+E511411jM14/t0hrvqJqUtsXf2IhzK
/Kxz9u3fz9AKOpUtF6MoYRAkydbPmJuceYLXBP2Zec0l164b2kfnsgexLAXwGCOKvVsc2ULzmK9i
1gOaCQ5MrP0o5fee0CltY+mmQhiBRdoYDDyy2zjd8VS1PhpfV5Sp8D73c2adkbuguMvIeNxXyD3q
z9BIkmrViPBHW9FR5QPGPUdnUb3tBiwbCKIrm+gLc/kw4HIgHn0+apPbNXbLO8x5gywU6tyIqnQ0
spZcoOXkmI3FAfSyAegZFDPsau+29u07i41IlFMqeaOXOxXqxx27f5rYqgPS1Dh+V3/Kpj6gp5FP
0I1PmDUaxuVj17A2yJSbKtq1z8KOIM+xPcyZlbH4v/9FOAmpHl5HzTR9pSqnVhpSUn0gPM1fONAX
35Fn09QurEYyhx/cZ8xaPRHq1JpV9LOvjFdkKp5a86bRlBLIefPc9YWlZUE+VCZj84hKv7Np/YpC
qXw9GkMszkBZf4y24maHzFIc/o60whauYTMri1h4lP6nYAVvBAN4qJNyCblcdhYufDA6xKQNjEb0
/1JAyhT4uF6NIQUgmCfJIz7086nwah/UBqTDEJc4lj3suUmR53WVNxRdE9+RUqxCq9fEHhQRtsCf
MSTNUkVcGXO8PbKSPrsZii0apSZLP019hWFTcP7FhUTC/aEKSOdkxCzV2tPILRSlKyn4BxMugVfR
tLtx+E+DUveOMhEcxIaK3BnYQKmjuGkiEW9/pMEKhZ2FEwaC96vE7bZWMGDo61aoKlGc5m+9Rr/i
KHKK1R4rA74b7G7EoS9dmNWtdTppgSG8PyQ/XVmZF/qk5IazWUWxxNvRprwFozQhX8ZoLiIegahx
rxXBggrS9H6u7qX62+3V233vBk8MEsSYnUwmEf55iIlJltZSBqQcDVSiA6LiTyEKLRNveuPCbc9J
Z/0lJBUX5tykNM2KHVsOK2xY8EPOlC75P6OjoB5Dm8ziu8h4jdk7XbZSUro4o22g4VJI2Qqlq1fN
ueqiv1xJmSqhTtJZGvMJGBpemBK/O5N+ydfBThFb/7RZfTL/oo+/N04mrmsTfeTgsRdT+S2dOTmA
Q6w4Pww2uUMYNqvtYt9dXMEofTSGrIgIZ49dEUqBzIzjp5jFH7f7RrfZJJnySU2Z16B0AEh6Gt4k
Apu5I4FSILIKVPwyOSJZQlHnV7b0MVfzWEH1POUmcR7yfejGPNJM9WeMOrIIF4dRugz1Z8GSv282
rtTDZhxUwIoY8x4eJAzxwgynR8NKUE9AelhU3MwYza7MtaUCu2Wtp2QkykkaCwqn+xQ/lWgixkHm
TEf+hfX6ydROyq3wfMqteQ+86PPg4PEBHNvCVzI+CrXbqcm6S+8+WG1Vh3Ipcl7PuREDjmTQUMfq
k6lY4NexWKXG+4KJuiSDQhzJOrq8dM5lfUr1GkgP4QOpz0Xxp5WAfBk6ys4b7x5uqqjxGIqAjA/9
ICEIS8SpS/brIU449n58ERzwTzAiq12V3MBQ2mFoGAaaNoDRi9SMJwx18eqaUeW5O+sWjye/ZaFU
oiszLtU4gHTgVj6Qylky53YMVp+/L77gIojqj9gxPN7+D0VDRIJ3B6qqCjJSCyAYo6+DmWG0chf3
cM6xqT+s9vycHd4oYdcLGFqt1Ewf1jO7wHrf7ja4lI9B55BqYAIhCucqswxWu3AEv7B+rK1ZXyLQ
pLAyK7sH3QaPci7iUs5iRWppF8zUStTvWuYx3NdekgjDYnlBBWUqik+oozSu2lIXi5bc5nlrDLpz
4pGKsv/wRkGM9t2eXZHot5ZeljV5LIEk3JEZCsm39rlDoki3a0d4HOz5M3k+UN3F19ePXKVEDQVf
OhqQDVWllpHD2+KgkMbu/ovgQmO92UeRkisdcJibict62dy1vw0cbX9dLaBRDrGlkp76xqszX20Y
+7bbK78ViTK/KWxmTie0IrIn5qA1X13Czh05esB96o//j7svWY4cx7b8lbLcMx8HgATbXtUCJH2S
yzWGFNKGpinACQRHcPiN/p9edf9XHyqjMhReeuGvqjZtbZaWZgqn+yWAizvfc0lo7aYw42STIAVn
82GDEPUJzlmMhH88zx+beiSkMWJvHNSC8JfeaaTglumV3Y5emaFE0fopkfa5oP6wp0d8Kqqui/3F
O3VuFp1XrtyBky3mdL4sSLvs1JiFE0d47IZUospRKY3F6SSciMWlDnr0iPx7W3jshLReEuf1DCoj
XPxF+3Qb+6IP3RWSpie58r1y+BcHdgxROwzNnCmgrsGDMw9NuGhW1D16HIU/2zILugXjKrI3A08X
dAVMiYWjeuocF7b81TscGYUzmZhIFlyXik3cae7ldOinPWMXcXsiAvWprv3BMMfgtYOtrcFNQGlJ
ehWAGFwC8qdV0acS+gOZI9HipHmsyuUIGRMo18r2pvL/zZUciZMqJky1C5pPhlFHSyXugsf330gt
fKpUPyzlSKQ0Fm1YvsDkLcEYO1oaR5fOCrGnuyVIuHQ7mGenGOJzlfqB6pEYaYAgX7NYLxW5yaUB
MBN5rjm5QacqGgPjw6nBOp+mMT4IzmNo2qH0Yr9cUHjMJX5t3y06yAhexsC+mb5CZkbT/Skt/qkw
AfiFTRzHZOZxxHz0FJNpCZJldk3G9dDVvE5Pdal+Hm76QOXINiGe4eV00QjjKn6Hz/JNtOktEXl0
7qvwhOhaLuo/XOQP1I74XggrHmcXKrX8urQGtl/ydbIi26VVz30u1ifTu6f28OgSjKiNJYUHeuxL
Hz0uI5gw7OuBveb7/LK9Kdbd6iRnfiqrPizx6D54FpF25mJDxd2C1NTdiJ3YG9cknFJO14uHMGy6
h+J04PBTzcpczzUdk8AuO4oFUFdU7uTB6mvR3pQEzhli9pye051a9ff/EkyT/YHa8jYfHNjMywdg
TOACLqhC+QYFktEEJbQIy+JkV8Gn4vIDsSP5b1az54hxIYZakHLTtjcn+PJzPvmxd0e3gPrSt7O5
/6PoaQ4tXgeIR7UD9k9Hi6mQWgGmO69OkP2cV36QPboOE9wC11rgZ5Zw4hwubcB5UAAxzwVsEaLZ
a3+bBcnulKV5ajuPboUtEa1lEmRNdcinS+dkmPTTa+6bFip3MckPE0t+Zo6mYtJUSxLijzAp4okI
ky6Tz5ZQQ7o6Fdj4dD0/yB2bXWowM8kWoCDhrGrzjMbfTpzTifUcW1wlS9NcKmzYAoywdA46ks/X
XYS7BdwPY1+eFMunlnR0vRKd2K2dYAcXsC4Z1Wtgekrk6l3EGABq+OheN6eY8dM78GEXjy8ZKnBU
XHxnRm8f51B0YkOicWO/6imonoBxcnYqf3SK6NHF086A2pEFiKdpNxo1/m55Pp1KaJ6icXTLUre1
ZO+DPVKUVbOoM6/S/OrXHHKKxNGNyqu5HOcFISRncTDoPJidXX0K7uFTb8YxAYSFEIbnIh3187WS
k90znbRLzFw+eaulLRzJob0ZljsAvYa/XtKnSYEP1N7DbR8kPKu8eSyWdrXufapChkoYlMCfwc9H
G3p6I+/d6N+keKTBZtpaRewuFFfjaulVy68alGOh/HS1IFikF6eqEj67ZR+XeHTL0kw7pVFDZRrz
ZVKN3CgKfmJNn4mOjySObhWtW8dmPUjo1RQtiHTxLY2KdwNrwcI7VdP/OY8gt40+EhtA+t6R+WFp
3RDpgt6CRrc4h3FIQuN8sTtO88hnbA/QsT+JHVnhQyYorRhuFrXuEm+d0ThoMbX7xBZ+piU/Ujli
ezb3lGGmDEq+Ivi716iABv4lerfRB+Ku0i3qEcIcwYNTZYknFneMxDsZomPZ+06mW8dGTcdFfyqZ
/Sn//di/4/ZTMojB1wLSz0Xw2G8vDXnz6707ReCIwQe38n0TQ3lCH1Xc8tLXt7/+/UWuHdvzH47m
GHw3G5LR9mYcDYkjK78VgPeugUhqOcG/R2dZ5wdZ5IzMijGuHbfIuCoNwPWwEvNHH7rp4dd0Tp35
8vkHOkAS97oxwX6Z5bpuHyvnqmf/5pYdqQp4/TUw4bAUC91M6ZmYUJn0IpoTB/9pTe3HkzmSAyrX
NGuW9vM6iq+ay8Wo9CKx9yLj/A8bnUKb/ystJB+JHskDq/FiRRSIiurV71FR1q6zU8bYctt/xXJH
0mBoZ0u8Q1/Y7wE9+V4cdzqucYITjpujYFImcbFwgqrvWAG4Zfeexptfc9vntwcwHqg1pQ5m+/3M
bS6qI6rMgL7zfYTRmrUiSWS7a2mdCl98vpgfhI54DlK6twu3hpOf2itJnUslEC9k8b+QYHesH2SO
eM6pa2ecWqynwWhgNR1saZ2QA6cWcsRgcZO1dOhBIWE7p70Ef5nml18fyqehpY+rOGKwuhUD82vQ
GF+AG75A9aYjr+7nw4xBoHu1ak1+Mgu9yOF/ZGqUyRITA26893f6IHeG2eh9LwPNZS45aiEesvsx
UNul8N2W/JTR/WnQx7F+kDsSp3FrigRDg/5e4qxQwtLuO0TrTtcYfc7jP0gd8XjjeLGVQOQBN2Y3
qx1DU7fFomE81WL4XxzbD0JHPO5gqqRZLCmpBfDy3dDaelEVyfc56EWgT2iKZYt+dWJHvN6ZxjDZ
Kch1NEr9t/Zk7eqnuZqPh3TE6ymgFMZhBIVsi1l9vCxRp5g+Yg5BsxFbE4M7jN0SmPa3ydp7sC7T
i1MJ9U+PzrYslIhhBBKsvJ/Fk69JkbPSh3VcoQv7TFc3jp656Yvw1zfu0638QOfISKnaWixpKYja
YT4fxi4QxD9B4lO58YGE8/NSzGbMys4BiZltNI4KqG5kfv71Mj7nwA9ElnV+uMSknliulzaWxOfw
l98rBTVPAJKMuAfbJNHJOMunYgPVzcBHRs8m0K5+pojphHWTpsbiXCy+usTkE3Zbv486MR5ORTY/
Z4c/iR1De6SpXdvpAGJVcaFEx/0C2F3irQP086838nN++EHoiO/Gos+VRncGqoDvk/aQOCcyI58z
w4/fP+K3cdQ9NTIsZIzXhdpVxc7Nv/56CZ+7YT9O5riDvGoGL08o1rD4LAte7JKyNreLSDe2p9yI
UydzxHgYtdk6Yx0vlRuvPblvUjeozGBu/hVAbgdZEN+C14AK6iOZR0uz7snSzmh7B6r5UFwri5/Y
uE8PZ1G/nu+iMv8Y0SLvmDky0P4jnYQKS0ztvTRwhdAGv8JQehTCnhoWfYrkkeaws6xqGMFZxXQI
fUo2TekHxt99mP94Gf+HeMOwlGISqmz/9p/4+0VVU5OKpDv6828X1Vt50zVvb935U/Wfy1f/fPRv
P/+Jb37/5fCpe/rpj6js0m666t+a6fqt7YvunSbeYXnyv/vhX97ef+V2qt7++tuL6stu+TWRqvK3
7x9tX//6mwtW+o+PP//9s8OTxNfC//O//vf/bHTaPv2lfSqejr/49tR2f/3NsKj/u8+I62IL0YNh
LzVBw9sfH7nm7+YCveTbzLNM34GOK1XTJfia+bvjOgzM5jGgSUCv47NW9X//jAHIyEcZgYdZ0gvy
yW9/f8ufDuLHwfwFY5guVVp27V9/s+iiS39o88XkoqjrXnoC8HrOP9SzeElhJ77B5os+3Sq0IKsS
kxlsdzNS+DCHdAbCRbO38lV6D1BLNYWOrnjCwJQ5hhPaF9LjcRMI88pm97VcexjJIdZNFzUkMNhG
zbx7nZO1lZxpHYxOGBeciaAzQ79Zd9U2K4O45vbdsJ7SXTqeO4znZuC+OVXoV2HlrqdxS2hIAVGT
btgQSTes0rC96vKgp4eMXrAt2ggzIGI8LNOv0AsKUBuTrscmmMq9ZXy141eAq3HmhMNlyu7S/ryR
2zm5b/W9Pzx25jo55O3O7Nb9MtSRG/l9ViU8dgLr2+jyuA/c9Mnsd/V0psmt6nfjU2qcT81Va7uB
XV819Z0/bzzKCzTxYMjsvMqe5HQjXuN8rzT3WdDHfNi3++pQPSUtr7AfwEs0g9bm7dbm7L63L+dv
wBjeFSJAGM5/wOAoLzuMamW96hXzQyW3NpA4VNSj8KC4TlLumpHjRNK7rbxoIGsFwGDUi5L1+Ied
9//1rbVNiLD/+trevJVVhov79Je+/Mt5mr8Vqvzp8r5///vtpe7vqDskDnNsjNwj70Hn77cXH8Fd
QVsELjB975P8fneJ9ztq7ODJuJ4FFBVGceO/X13i/u7RZSIpOsEgEVBt/s9cXPu9BuvHxaWObfuU
mjB/kLiwPHaMEEOM3knSUifrTJVVZKvh4A3pPeiu6lbuvRRJc+LMJkeXKp/VwnxJfy6nNAsqnQJI
uDE1z8b6HDgLGFjpFmeuNd3Oho+RmVWH9OmAh3qzjkiJzic7lWdzah8w8BytyKp4lIVpciX0+TgO
fKQO5hWUAPYxfcbTMXvtM3s7+OSOJbgGDvF4j1BwGDspJ4268JP5zrcqP1BkurFQQyBojqlfGKNB
RvHcVdUaxax+ROfXwmwN7hI2cu14z6D+JnPfiMRcHOJsLIM2xy2lthHaeQqkQb+P0Nl6ha05OKR8
zEcMhbVfm8RDUbOnzrM4FmFLU2DXOg0w6NjL6CAXXs6AmRkcMxrNPAYkx4x5hEV+3owk4a4dA4nG
6y5TG8gq/atidGX28znJG4cLWn8tKvnoj1ujaILSindd77R8yOLdpL2VlRhjJLv8OXGL19gTVzQW
bzJ2RDTkwgjTNLAUj108NPfjN8/ZavrGYjModFkFKhNffONirJzLeWZ5pJl6HCb3MHhjkAjjW9ul
r0kMo9fp3TWAS3asK8LZxJJL1y/5MGA+11BGUKJ2UBBihLqoA1LHjBvEKIJxQA2Y7fVhZdH9SLww
HkUWqPy5kUIGdueNeDPEZnUBAeSKZ4/QK6Z3bSsTnubuyCeZPA+zt51ZhnY4iEwzr4owtSQQW9Jv
bewe2llGjY3CGJSiBbIsLg1/vp+H1g9sCrbwqppbJad9fwUolHCugQZt1uhIm7D6eEhyLtvhoPsZ
G1LJt2rswDA1kEaUpmHHjG5llDmAltkQNuK8zhOgE5n+hPfIk7BJ5sAboLKsoky4o9LnLk6SiCTT
yJlRVNHsXFW210Vj4o9R09aPiapr3jYSO08mTuY36qlVYzLUkVqGswMnfnG68rUr0pJnzGgOsasx
p87pAE/n2Ki9gdbUuyKezrs2V6HXNiTEUN8xmmbZ8HJEqY7MbqwZSm1u8XyJV+3T5pI6+Mhu/LBf
0qyy7sewjDEeY8Iel7XTRnuRG4A2m4pr15dXLSCmuXmGgaNQGfmzbReRGMkaMz0OakTp9+KbZEV1
k/SI3hj+lZ+IS2CpMN6RmheDQXkyG7tqhFQQVXnZvTmZv8WgpJBY5eNc6SEEusvKseNdUvqbbkIr
e9ZceuZo8jof7sbJW9l1/vhBCn83Sz6aIT+b8ZBlzHfhatuAK7YtwE4d2aFuaSoiek+sWQGm8BRd
T5m7oWnugFmLUwi1ixf1k+RcqDmwrYgNqkjVH/mOvWUZRoIJLh5THbz6S0r8WwfbSmr30Kcv86DP
WzO/QFYY+dL2n3OQvi/W9wCxxSygbNEjJ6xEkFMpCpxXlefPZeOxQHT7GPbW2oB4Dv44C9kGflzs
WSn3xuytfr3di7dyvAGWaVJz0Rsw/I5adYhDiaypBaRZrc+JLfcicbd1LYOJFJGC7fJrcu/5oiN6
ng0YThMBFY9izT9veOmgFV5D/q2dGUol8eQa2AxdBUnSDB2gDssmoMm8JXntBwkd7oAdeFU6fVjb
ya5nj1NL1rQrz9RdX6cBcJofZX+G2UJ3TLFVb+cbp6oPhkHWJC8gioou9CbUSM8QdWXvXJUTY3we
vG1NsufWQgKtelSzeKZePHLLTIeA+iyCt/E4FgbjlWPtp1oh0TvNh7KSX3q/2McM9eRJMjzVjn8r
BSqI2ybtOMERRmnPYCujT0za8WXTcK9uvmYt0jQYZdGuq966khMNm6Y4J9bIC79J1wWi3zCm5zuU
8t0KZt/lE7uFpPE7ejvVgMtJG3awKQPkZu5t23heGVBhRd8ECqIdMavv7VT/lK13qyT++9kX+9mn
+9t5+tKoVn3rfvnU+k0tXlJ7/NBPTt//G17eUtP7C3PxqdBPr6r5yURcvvLdQmTe765vArUOQ7oI
3LvFUftuIfrm70B6X+Z3+fgf+grhen+3ES3yOyGw3HxAicOVA+bYnzai5fwOkYDRx7iVCASgzOGf
8e3s94v14eJRSDhMaoDJAx8PCNbs6OJ5ZB4nZ3bpKtPxbUeKZ5UAwLi9Z4Z7UJKlwURhxqDz99CN
8VbH5ICRolkQp54VmHPF86yQQSmLyK8lwNdGJ/Lzwl+3gxcUyWDy3qhbrrMKw9cSsSpdt4QHmEzo
ocn7oGhkzFFC3WN6T4+2fc+IstQ2IpTXpBbA9twMHYIFfaWW10IKe4fRiNMA+BW3BosfSvd1JjA2
26YFGI32bpclOMp6KS2Xp2kZSIExxyrfMavGAwDa48tdEQnsr7l0vlX9odGr3kqe3z+za/FlhAxI
48rhKvZSnuf5qqeDH3Rez71+yMIicyPZzhoiBOBLosQvZeh00krBdvJv2YiegMyR86pr8I5Dv7Pd
/Gl5rbHDdc4tuoWhdltoSDHXroMxmbZOyW7RkPKcWfPMPbMauIkEYT8nj2Y8+8HctyxEUg+qtUV5
txiiLKFjQFKYjH0ZiFk6vPWtlhvNBEx9+ei6DUK4XvIsqw6rdrILu9a3EpvfmG0dKDq/xOW4r0aU
3/sh02FHmtu6EvfuAN++KXTKS5k9ovX52/u/1H76YqiHWueSK8f8WoNXpNDXYrZ3Ux0DilGSbYM5
XkHdF4dJl4J3CXDYPGdlZPDxu6zekqbrIma5Ex/ifOUm5lfpy2JD/GtFy8PoOYgE94AybYTJ29yL
at+lvGri1yk29gJ9UZFpxpeeegEDz7yR5BZ1D18tWW/tQmIMTzZ8afKBBU32ULNmDGQLq9Hxh2fP
B8keduKwSGdbxojP1jmf/PFaoBM1WHV20Rxgqk3cGLptOm2smhlryxm2jmGP2zwutqXO57PYUyKg
Fcr4VW1XfMobeZgkNiw2MK1sPkO2I+aeYUEnGOJ6ILBw6WzzWLU7f4IbZbbVc7HwfY6x7bB+CVsp
1cPHyq/dLPPOdDaF0ifwLWgneI2MJE/g7gREeLhjAvYXFas0q76ZGVCKCiWaiHrkQdMW8DS+9VBY
VhnJUtlhVjSYqqA1uVStc2NO5bapfMGrbM4iNIFfUnO87ND7FOA8rKBv/H3TMDdIkNnjtSk4NN0V
bWsaSVzRwB3uYSrdj12K6aZmfpVVr5mRjheJEfnlxjaTVxTalKEi87Zrs4cxYTF3+niLujJsRy63
Fomvx8l/kV6x0lUOFk79AAXjOHFZbWNcIHtuohoxptAsMrWtkOGwkuHcix/McrjybJbcuNYwnbcV
EXgdUe1x7k3gj9RYt0IQcP/I09gHQMtcy7NSO9s0VWQHoL7kvKFpiFMnvCmLPJB6vC0hicbK/GrN
hdoAtQ3hJS1fh3TQK6NV7Kwf2jARPmB4OsqbPiGhJJ7YaIR0rZgMgUPLee1huMlG1RJMRvMVQIrQ
75uph05PEmMG2tvRLYadrMENuRs0y4HQ1MaIc7PqeenRs0o446rWN65WVWjq4b7N40fPgSWQXaQO
4jy+AaHbqdLm3qweyvzcz8bHiRYP/iTQQSJCMx0xdnueVoMhh3AY5yJI3JKzIb61ERkaVYy8+WpO
0EY3fQE4IuJPRD+nQgH3AtNTIpYJawU0jMDU1RYpeES02Mh4XY+wcVNCA78aNw5rrglzZOBoFPwa
iQOImMzf9Ig5hoMxswieKOVkrK9KT3shhqlymIqvpu4kL636tmMFfg3xqKTVzo7E5ZdMVyiJZt0V
Sy+FSQFk7/leqBypt714Q8qm5DEw2Kci0tQ5tHbawWQi34x2brkljRUZ+nSVF/MWyI8K/wLqsImE
1c2ceOWdm9jx3gVKXpjX6UNb0se2o2VY0bEOuqovwk5ZE3Iz6VVFExm68F+Cytf9pipMFfTwVy/T
yYi5ORUQEkkP5oSGWhlvSo5r8ynH6xg2Bh7Zvg8mQrtNlfgpxIKvgprYNOwL8KjgqRzvPJOI3TAV
a0stz9m9DoC3colRXl3Y2j3AYip4XagHczJnN9QpvFSXffN024WkYOWOymVqKNPVmoKLTPNiQiCk
rssXd9igr73mRldtDFa6O5aUcZSncVgM3XwgMyKvja/aAyIC2CI/v6DN4vIS0q9aOezh0sWY6CvO
kmpaWr6CJkeE1vbVrhheK/u6G4xuS5Pc3LME04KGfLpRrf81QxIyxDjxZN334yrvU/t6noY4yHSN
iuzJVde5MFdmlbCwjyW0YXeYzOGLa9WCJ4WxQpDCCVKRFYHboUapoC1CGbK488c4gnHsQaFx1tQ3
JIXfn5qe4ABfas+mPn/0fVpuGrP51ohKbV0odYpWQN7Os8TL+JGt/WRTszFb5yzSY4Gp06x+QDXE
md8EOjZvaGWsUFRU7gYybloDQq7v2VpTKErXTfe3jZseWpVfTjI7NzFgnrsyeeg8VkezrdZ0sKxd
n6TbtjKubFRVTIb7WpkIML8bCS0qCMe5xxj1IYVnZOXcn8eWp7c6IpmiIamZOJQN2ufNQfLUgC4a
p6C1SKRjawfMuQuzRaG0EZLkcirZRW41Byo7WC401VE8OjcFAQh369N9h4scjr3YTrTf09hqQ90k
j3kyzIGuVzpLfYDKNKvZRruBSpJ9nJTrwgYui6e5IAhavIztYK0LnpnVQcvq2nZrDJ9KXGudZt1W
2TJQyhJhs+pla6zSVEpAKM3hoMWZcAH+R5IZ+BD+17lxUPVxjZgIlPCYhoU9nZdxSbgY2iGMS9//
QvOlRhqqmI1t6A2Yvqv1WW1PRmDtmNnMPPNoEiSO6rZVPGDwi0iSlWfYNaC/1RB4LcJRSkjNmXyw
UXbGi84ww6Qy88BsYsxo6GvAOVD0VU3pquiU960EQBsamAN/aOvLwY1NHsNsDNNcADpVTy2Xhmvu
aeZt+vgLM4bxTJqQr506H7JkQICjxpw4Z4Uy4tcswzGJHlKFHsZquhUl8QF8SM9SbX4z05gFkEyc
lgjixWVCLzDC8dBn8xYX7bqv4m+Z0veGVA8zKjnajF6PaBTkmS69IC3s15misRPGWRg3MDlo88bS
+Gzsm3bVF6NCeJKEA5Up9KDLdY/4X5dnivtkurY1Ac6DZfAUymlI5bPPNCS7kw7rmugo7+oz5aX3
KBuvYXH4EOoVu24UQnkN1t+uckKAFWE4j6QoXhrztvH1JraHV4vBXGexGmAFuQk3rRtvopdJIm8z
YHlr200CluIMkqIVkLZyM5AvokQxgiNlATHcZEHW2MGQGT1HwAoM0aAvRPurqpvPc2G/+fmdVmdq
9JCxsV1uGOD8nLDIJ/jB2BsCRHaTUEiFgVF2prnRFgfp1neyKPmMp7kvkAi5qPr0wTPQKO4U7Aaj
M58Jy/dD7G384lCJ6cLzrXSbPFK3ORhMX/TSO+hKsW3G8i8NK7bFrDhGb0veip5syhgvL+JvXtxd
N2a3URVMK9XGPm/rRO4Qvz4HeJk+jBYC2AKqemd1NQ0zS++tRPewveu9jXz8Lq/dJ6tI5DkOM+zd
4krLobmNHb9amxTClbrVV/+y9Jp4J5i3MM444SeMtW7au6pN3HMAcw8IpipznScPrWjj0CHagBy3
852hmzM3QQTUs1eG1bNwxBkj8wYLq0q9LcpQbmMCLyDJJj9o4Xf4Lawq3LGMG/p8iIeVLqZN78sz
OcGfw0XLAjI49wq5uMVXsAcE/JkzvQDPFPY5RAxN4GUxMcJmF+azJRIcm8RlKNwEpsbAwhxpSahG
EcUxTQPpGTqQhnNbxwZbM+aGsRjNQHbSj3BpvijHLtdEdQcSq0XGKy4zRweYlwPs+FG1Iek86MHB
W73HenRFjCh1d2aRJKHd588qthtuufoiaXsfihYVZ4ZONoQ0Poyr3sc2Qbpi4Zllt7A3YDqZHbvN
MVyaWzXVgVn7Z7BS39ihhTlkCBKaU/00Jnfvz8oRz73vhK47hHtKBEXT5zluHgY1nFVJ+iwE3Dq3
ggr34uuihXv4/h1dIOi6PCvdJVQ6Sei22uWVyMeDCdjr1LfMXT3QF4wCKkpvvmoQ/ae54+zQMNWh
WSGYjWI6szoDwWRAa0WulT/TlPRBOQFxKtGtteoGMp313RAki0sQ16K77vHz2pycKDZJHhbMuCxG
IqOiSpq1sWQvc4Dyt3mBw5u/IDXDrgZJ9ujhKtem3eBYjCdiSH0B7OXQpp3zpdImwkoVouLFdI5c
eFRrhZ/qSjSQwrI1hfECf6Hm3VQ8v/ubPUNMf3GqfPvbn/vuTuwOMP150FnJZupMc+sR8Izul1Sv
hQi75yc3VTOFVT0Nu3aq91VZ5vBD133Sj4eJ7lITEb6sV9fI2iDz0pwPMB3Kzt/Tojl3BrjuWSnh
7sSxG5DJVrvGs7cYJmbwyYq9VVE3AGjUKZTp4EwHNeTwMXw3X8+uEBsRh56F6dJJJr66kxnvPHdP
59hAgGDSgZvNu3GGwKxMtvVTbI6YrmIKDzmOSnhfDsHU0CbreWOPEcDgn9N2xO1NrguELJTv3wqh
zpXdIpX8anWDG1VL6ETb9gUdvEclwTJw3tpw8vZJ5/IJJQcB9LZGKQpYp3XxCvFgAmbPRc5nFqvM
AECSSn2usdVS4Kov+8zMvuZ5rZugxVmESTzmiPwTPOmhdye5gIl268S4FSIxbgt4Hwi7HGbkOzkZ
Soc3Au8EUFf8L0PsMOuRZr8r+6fYahLuJ/0ljSXKN43Mga5CJ0a/aO5FQmQW/rJtnyObucKe9XwJ
WmSpezAQMYjH8/frYNqQI31bPHutu7VraNC0zrZpCdHUj8jkiQnLgAnkSJMGy7qWvWZ4Vibui6EJ
H5raX+cjoidMEh0ULHlJRrXtY2/inmXfm1nfhgMhh2m2dJB4dCvLbTFl9wUMl4U5F740bay0E91l
lm9KUa4WgWhk80Hk2apW6bwSMZwMG14gFYgdUY3I0vJTsejODYk7Zpr5swkD54/XiWckqWxEoJfw
TqWNSC5GEiQsAhZlYExsxNQNTYKeOsgfwgsD4BROdREIzRwYJawOIDYFuofI7mXxPHkGdE47b1gN
n7tUUDgJmzeGgCyspq/SUt773hgORJ1NvtaZ9AKzgMx9Pw6Mzct4md6S3nmqAUH9fhB1695aA2D3
chHVykIKzCocrr2cd5739T1klqHHK3jf32mJmM0DpllmJF/Jrj+MdLzOCoHck9yRnERldu/X+ZMz
N1eYGFGEQKyZNwUbRaj82YvogDzPsOQHOwZrxcy1y02j1dFsTHtvBBO7YzOv0OpyKyfw2iIg3wX3
KGqYZPrF9RAMakbgZKJ6Acf/rgJGF8loX9DV+6OYsggNxtpLmKMbYrfednLEFBoxJhYAfbMMlJkB
shnZgDAnpdhAnLfQy4hLLtdkTOIVVf+XvS9bjhXH2n2V8wJ0MAtuISHn2fa2fUN4BEmIUSDE058P
d1dE7TodXX9f/hHnxrWratvOJDWs9U0L44tdZNrjZF35zrbFURtV3tivuil8MLPxrWlgsG5wD/0J
/v03PNVPLuzvgKpjwYEGcn+hT/y/ku5+R/omz1wvNVysGs02ahB7wueIZ4kXAver5AfFgnMnzMNk
2F0/oGHZZA/LKzOqBrhj/rwcAssmc8PyM4CPTe+mqr20zNu2WIR0wKpsDLhKyDZsTJh9sPO93D0x
x77Z2d/Izhah5P/zjjwkj0L743vIFfidm3ENCJekZ3rpggkLJVC/AxnzwJcSa11Pw7PPASYq+++S
pH6Ccv76izGVjYQ4XEBE/dXkjwReqtEE4VF2bVqD8SwD77TAwJIZiSH9E6KMfk4RpF6erOXKHzAX
Rsz0HVGVaPjDFwflgzb3Pu2fikFCYiC+3KW4GbCbixyCoa5eDXjhkIO9LzWDbnHJ1P7fZIs5C134
1zcCb/tCWwZA7f+qYHeYa5qFpl6qbGy85ZUv55/i07U3Ej9g783YnbHmtxhoj0x/jiOsRd3hawpg
D6WHi9OB4mUh3eSdTF3K6tNyxHOcwIMD7Hc55LT1MXu4M+vaiQhEj5HzRyGExCccSfh5vRPcdTUD
kjWS5bMssDV/Vv//J4n+RgoIou1Px8QiNfxNC/jrjX/9n21fvlWff9YB/nzXP4kiy/f/gb21qPog
BDQhGfqDJ1r+D84F4DOQ+0HY52N7/kEThf9wrEXZbNogq4H3gnf6l5TICv9hY1tCAAiD+aIftP4b
nsjzfpeBQvuHmTfYTeCqXH8Z87ecEX+SbxcQ9dREeeaDdx7THvgvRk7e3NjbgBMpj1nRrYiLy3Zu
4nx49XpgrWicWDmtM1WtrPmJAdkvPcwglCi1x23jAr1k4QqUT1pjtWcABDJUZxISHVr/mp33mn8O
0wNpEq9IC2pFXdesslbHaChDAQzPOPhqnxs76iUeIsNEYhtAQDAadxlRubVgIn0N/RgItvOI7qDx
U1+kTG+teUeatHT25ryax2O7d84VRfETMSB6QxQc3S6toHoyduKG8qfI1uxSbYsx4k9TCZFMIvhu
AXsg8dMRffJfjT2+Ey2+n7QbTc/AGDAqOrK+6LBleG/NEnME5awuU9Eew/pi1XsoAR3U8uFW05Vr
Hsqdt1VxiQcaoQd8r1cBjE6Y8QJVEfoqti4wbXB8ksg4AR59LtdBHDSx+A6S8qvk6/beIq4TPy0i
WaIO/sb1zgDH3CriK7KdyNp/ddcmBopbX8Em3KlVUJ37Q7gDWMxqPKXHwUwX4BhySj+u/SN+2vMy
OEyvs9jYejzxLCCFeDIsNdHvIdva3i9GmKLbWMcB4YzNaTAedA+k+0ms+LmK53Gjr6Cl01kmto56
sjd37uvQYGicKoCqnpQPWSO90VeewEtovhpLoMQWl3z5Nnafs7hP9u6CQ22OKWh5Em6Hdb3GbLNq
Lw4gHceoTjE7Gi8k7dXeH+L2gscFr1OEnKwH9ZxFEljNiab9BjHVHVxDYxkgzuvTuGRAuddZJECp
NOfQ3hZybyNyHwOpFeZD31AGY4ZUuAJkHB77IuEHggbG2fotkC3jVlqxYOvaAxy+khr5TpvOOQ+Z
2s7ye6QPYrxq/0Cst3ABo5MyA2mUhN2daxHzHK6bMqVfzblgEVTb+KU6deIgZSgMDv3LhGyxAgTb
to4rO8bEThTv3wRjPUBV7oaP4KzCyPnuP18mjP8hKy/xHSBOiVFjiDfE8+PyMIbI2IWPdawQHKNw
1UTlE67DFvhkvTPZmnorqq/NlEcKIlPDBBODUI16/c+5CiC28MmLQ/ULr9q4SRbbIx4uRGKYZ5O4
dwZ+MHKsOLtUAKTb8SigU+tfe/eOngYsh1ZJw9J6SmhSIKcD5ViBLZJ23w18FzxRJ2uvFBRrEUHg
BbJD7Ow4VWvAov49OAzswlJn5X5P0z3394baY+Fk371YyUNzqbqEdUn4Xn/12BO9USz82aoODq53
CpmbDPxUlFckQIQlcPDI6hYFrbSrqGi+XfMEjH9y1hqbDCEzvf/qTH3cqGtbPmM0o5vRpK8tSEYe
XLjZGLKEvbSKXX+nQJyNiCSs35wRKCQ/BqC5siQP7774hnAHXEkcfrSnMCX7Fn40tqmwTWiKg8Xu
ZTzOcQ2CG+nUVsxwO+e77IEfhhJAHh5CHzxq78PA4Ay+qo7ep09Oeb1tUbvmOzd8KYvNaGzofGiM
bzqcMiETEn65GifE/B66+dEhB9XsRIW0AYnXiNm8PH/RpoyQMx3ZtYw9BKzBP7B1SNIbTkorP/Zs
eAQGEyn1aGHZRdfALnkcDseSrX14ROG3r1fO0MS9+nRP7gnI3J/uvH9TGlvO75Xkv24R6F4xJx2y
VFRqv98iQQhgqCTEfOgTyKKBLKRQ67iYekHruKYbU20pmguvOAjjifhnZTwBlqLTgzV+AS2MZ+84
52Q1olNlDwVNsT9EU61GHMXBtGNmVLyD3nFe/WwzVdsmfJjFs1ib7FJCXtqRK8TcuIE06imKs4Lk
4N83xkoVqeCbZWBTnWYQ7AAdg9cPx2OszZjrjzbAE8WJx7+tu2Jxb8TVtO70mnhxBW3kWuLclHeC
q28qvoP5Zs/omtF6p0B5MiQdN7eaNlHXHKj1juGBWMLodScXOEbktL/CmCEzRcBase9RG4IIW5iG
lV4tqebhtAuG75kj12f5pa7eiHpHAJFbETYIOTsPpohYt5UsGT/QOBBjV4envr+4oLqGiAMVMrDe
4hAnxJwsIBomh/n0YTCe5+rFnA/5CvTyf18C/s9EQP/b/B7Wf1aOb+rqc+je+t+kQD/f84cWCNId
CJkhCIfGG1KgRfDzLy1QgEoOjU4AKyHcFiRYOoQ/ijzyD8xU9q0fE5tHTAdaxT+KPBveESfEuNdF
KgQNkfvfFHk/hrjfuhTbIkhOCVGWAs/CNOzfdyeY3qEsoE9Iw7JaD5Inbgv2HGpQNa37KQScEm76
hiaAJFBq1Ycs6/ZjmG1csR+q8CxNdm0Gfh4seqZUPxUQKOpwPI7VNWyDBNvTA8lqB+wiuIY+m/4a
1Pjidc3NQQGSlUMSiOy1QXKBC72t4N17HQwQC82QPqO0BLRrVU/Uw8iXpkjAoqegD68hpYlwgJMW
X930N47tn6L2twfiePi8iIcS2/cJFP6/PxBKemVLd8zXVHcOKh5SHubRayKwZzQ37c88KxGCpdwb
4M78OPOquphei5Ni6E8Gs8jKcnN697gVbqexPhdV9zSBAXthpvcCKsKL8ROtWBuyuNKBYdSyJ+21
WYzzXpvWGdrDctN5OYm423Y3GGzyArICp6gPjvXtCD1uMf31UrIB1yV1Y2317g5SC6gPoPztuJ5O
VQ2a1t2VMimKxthCjowE7R6RVp2HV16NlZfUXDkrCI2NHVRJuMIbTP3wyJLQmbkxlz1ojrFie7PD
qDE5+NZN+BRZbcwIj21mhkcHZiCv8YsTXsuhLyHqcnIZ7lrTmXcZFJCrDhTjMLvdiUwo/DOWowYk
oCv9xgBcWObiPFvzW0H74GD7EGV2IeXrnI/WeRznT28yXh0/s95qLZ/z57ACCWe0BwPg//Y/304/
cfB/+bR934baDkvfst2/mut6tMtQSU1ZCrQAZzl/rQtawJ3DCVBhgJKTJVa6xlXf2/VLYIPR4wzC
frDhslTNLaxdc1vVfTybKt+HlXEXJXnsy6G/FD2gICkxIbft5q9x+UNNA3myoLXSdh/eA2W66GFC
CJtzKMai3L/RLDfWgw5bqAVk0hRFmWI2GkrlAHBiT0Vai46vXRMMs5yhdvIBjf/NfW0vwM5fngjB
cCAcPz//WE6e35q+oLVh16DF2mA5dqfK+xUUb/na8PrUCCA9nUIarscQwxdoD7IS4u0PxP3QUxup
FKqmEs4jCwVbBT1Go5tITl4BYYfd/3IRV3IYXAulTffYGVaWZEKEWxV8BAs273VYyT46vv/8EQM7
+jdIDFAs13TQUSOs/6+5NVVfo8HtEIUmMF4VYx3ukhdiTWl7Rt78vJ4Jql5rro0m+vmjmNHBaTJN
yUQzdy9YUO6Kxotg05M7Y5pg0/AY3G6V0Ses9KrUtvTW70Ar5/JsSgXeXaPXC0yS0Dq8uoZdb8rc
3AwFai2vOhM7vytfLBKJpl87ZLwhEiRHNHxkl+WDOY/r0JJb1lGWNNBFVL15g/HGrO1H29FphTiG
HSsfM41BRJMF4fQ8YURgQwdMCGSQw+XljERYFKqM9ZuQ2c/5HLybPrk3GcdomKn2Id2f7sWin6Og
rgyaPYwQN0BXI63+GYz+qliyZGmGc6J8YIQcoYJE+8Kmx/5r9owejJe9ApwJhZV0ID80Z9QzqtpQ
9e64LSwMSFWZ4CkvZneGq6h4zwPoRXpi5BguSU+TOQIcRuexUMh15V171fMDsPjLUGTHgLrWJpA0
g5qzW5R2b2abJ9NIwdY75cuMLHYwJg2N5QROmIkG5TusiWx6bulgv2dQqsGv57x3Lfsea/LmZ2FS
mID/2vncSDHvusEAJeOMZ963Z7c13zIzQw45xCfCRrOACCJ0quNEY4cHB8ernaMfSjM2nQlcQGaA
CUIMDssaQP/Q0xmhnxqNjaZevnuurLYigDcSTYQTQUjEwGIEEColbkfvrmhWI7b4Xs1dCwSyNldm
I5Fd59A6GVkeHFqzz9KgKClwPLS68yiAn5Rqz+1u787mm+wxnyCbux3HmLLL3OUyHSfzCBL4auaW
BzWRvcukgpqiuLYZFCKTbTz3o3WDvEJCyOmuZO+tYfoRN+2DIcrMsyiu5tT3aSirU9BCJSig3XGl
yfE+23KrB+cY8K2qPPSDELNEeppoJDzlLdB2bebQLQbyU1IIMwK4wiZmKvAiIOsa3yB7QEsiHcYA
drPZwDdLiQhOn15bQsCQD7lOGWWPTJafleP3K5l71jaT7Xcm8lRD7oXMgLrLnj1TYZDr9Nw0zQgd
Id35tlr3ToWJDZljrvqKepFXvo+dF6y0ZkjZZVJHoPPAlQQtiasw81eFj4IbmrhpwvxUocP1EAIn
Ho20c6Adm2X4NnF1hbtun8mKpgIRErysDo3EJLgaVXpW1eamIlXcFjUuOAHQozCvnNrTCvQxKfsa
9EsRHr3loPTKj4pWUPB0JcN/YSA9gGepvtMJtVQbTRngp5YPZB2ETez09cEo56s7uE3ih/3FFs3F
MkoQB557H0ndw/FqlltjwEdPNFTTcKNiAeWpqbp7a/XhXjdWMrbdLucbYUm617aAT68EiIHr7xMd
Fn7dYD2PFfcToxJxmbNfpOoulrKDqLDhDuI1J/BHdRdfPZqZHYBd069dpq+8Jo8wZZwDMp6KWcmY
dM2Ll5Vvkyp2ZRt22NUmSRlGeMGKGneVxhDw0Ro2NDSgaYBgNg4942hk7nbgHeQRPAeDmOdHgkos
zRqa1i3EQINntymsN1j8U/7iZuzOHfqa24aNBolvWwfat3o2H6XNjBOXzsWFsDwSA4bLCR1j/gRM
XSy/EgeCZ5+I+ki1GeJTy4cLwFQooJxs10A5nYRZJiBaa2Rqo9KKxgojIAOnx3AuzrGaMx9yTRjH
/KxYVZiciAw89xWaPt+Vv+wBL71lw2fhzTf4C/NYmfmrpaa7cEy1HrwJAASxooIycJ6eCS9aU8Ha
Ms6o4RrERaJrh52Q7G3X3tl6ppA7NehjKwBdjd8A4azylQoAn7Y6mV16NQryKX3ARy3ggBChZT3g
gFGBOM7QrJoCspUeH/Q8dTuovjE4xRADqg7zmFEfKvOxg1oM3fIg2TcGLqy5V3+UbTXFwyBRYs7m
nU/yYgzBvO7mIY9MiNrhXjFhnmZDojK5XpwEccVIB/dZ8WQq77lwAmCdulXrziRveSUPdh2+zxPE
LIVhATQVBTQ+5TiunLJ/KCdswhBPUGG8OaDwz76x99zMDiyEnLyyvRiKZOzVrkW3ntGr5yqUQjPb
Nt6cZqXlHA3+WtXSijjqVwRqGxRyFDxTu57j1pqAmILCLdXWMyEZHaZdaJZolWFWmHHczmb4FkxA
AIU8lqb/ztUI66Jnb0fQ1pmNgzb3GjfuFEeCHjT33jC+dDQZ89ze+UVxzWu58Umx7jGmLuKD8zj5
B+Vg89VuC9HnCCuBbJx3GG8eRqdeCUN9O6R/YH59GD1jwF5Q59IfcSG48E2SimPXmpfR/qSZMGLX
yw++Pbx1uU5Un393dN8qaNenVY9tGXt+AGyS+23kSAheeio3rW626IkmbT62BEqBaTTuoKJxKPrj
JxM1u44MBiMBC4HCzJLRMh9D0WYwFNhFrOrvqbQVYFiFi9MfcPYKQOVlGLk+dP5WA3+ln7W71uef
XgUtOhP3Xm8c0r6Tlj1Ygu4qG+phGIwhpuEbg/i/su9w1gMO9kAgSQb0bmhW36bRbXU9A5PFX018
lUVGXRymsjFizHKBZL4GdGFxueuwn4BI5jfDgaBZQplKfNRlUJ71U19D67Ju0SilY995K4d3xzD/
cMLyZZK2SGAmEHFnunJXTS0sYUyBdmi+/Yq9oQ2PC2zk2IMm024g1m6JG+E4MCOoA259gOgRgpdA
9Eet08YIE1lBWzsi3Er46iWYa2izxzsCbnnk6uxIzOJX21Uo+X6FiJCLcRHWwFPNC681KggEyTs1
hk15kOXNNq4B2FjXHtJOVo4ZAmn2Bwx01U+ktaCjozBshHJnuUD2pTDHizXQnamzcAU6RsUuMkBi
sN2vSP1QcTAaHaaKzw+mblZ2jk7AnPNfkyHLaHTDvbR1kXTtzjBPZteFqBTrlFQ4LwfWOqCHgYsC
EgRKOW5xDd18f/5inGIiQjtslEGKyO32kw1JEizCLO4G20/Q3L4ZFIJdDEF9aHlnrPI+3/aIsbQG
AflnZz6aytC4codfhTPj+MIg28Yg9lmXv4ahw6tshzWszDeiXOiu9ISlXt8gYkEjPxx9eCtiH97T
WIY1aAK73mZNteFUv4fEu4TtDGtJ6YH9sMnR7ue7DiFNtCtIP6o2DyOPeFCP42jpAtwqrdFslg9s
Ar3h1/Z375tbC2xaopB6FWfdB7TswYZJKBzraUo9k92qTEF1CWKeQiYfwwEQ20h5KPotRhqS2EVw
TBpwOCesQOSJV+VH6VIgisbKn+0bVJ2XWvbOmrkIjmgGTDa1bLYRObpC3z62FH4JsyFPfj4n2HR8
zBKDt1iL3rz0QVWSG9beqQr0HW2GUky+Bnmfzj3iLsamwDanzjuU7zkMOZmE57p6RZQD7Ioxo/OY
emOzoJP+m2dWUOETd+O4DKkYJcS6tfGQKQMI6vjLVNjqwdRw4JDTnUswEnOxKihMKla7o6R8NOr+
E+3SY5vDm5NJmlQFrCLrthO/OPS4QaFxvk0WhCS47OzWvjS9DYrZbXDzwKRtObxauaLAtJRJQnI5
vdsN3riYDFTQtPuKuwBY50zJK4VPs7TSoGm/xt7bVMgOTQ0lCnz4HKqqHibn3vgufet1LtjOgj0l
V9XzMOsxgkgZ3T+cM1b7zF3+HWi03h1HJhvqJtrj8pMZ/crC5qlE24fdriI2F58ih3bUbzCofMD9
WwZHCH+DqniuWL9zWeHimYiUS/nBO3CSBuw8PpwKYbf4CYahBYI+rznbNAMsFDKEzd0bgzeH6AOr
6LkS8gqM616z17x0WCwGfWcYeOyOJ+HSVzI4rxjEufbD4dMvLLgQsmcaoMOBEF4EsHmXLJp6960k
1deEtwhDy1kDcUmEiaIN8UK7qoXJi8PrO4w5hioYPVv3GeSpbQmPfeOasSbziRc2X8Ew5MZOKPcY
A5KlEu48hAr4iJkXuz7I7XVGiqNJQLQ4bXcRot9aqFWiJrDeyypDHn3whGqNQDIGRqqB9l0pfLPM
5veJQ4vMwQNOBRYlbuXYkPZJI+w7Goum/DlPFFrgOEANPNddFNQc69sC+1aIAy0gHpcFPv6xGpKQ
SYiRAey4DB0VHO5x7oAmnRoItA1Jv9H+vVVS9Di3+KG1wBRxyDwWShlQZRELzS/cUMgE7RmKS5ZK
gqZKieaxNibkz6LKtG394C3sKyzo3zWZngZR/ELffRitFle7Zd4cyKWkDxKEl/QB3oj75HjrQHgI
tHHUjkGHFc+1G/7wI66nYSzqWqBfzFrzEjU/rDEaylAEAAydjhDTEKwM/11Q8EzWWD+3ml/DvBoT
IO0mdOOFvWqGYsUkWVWmevt56CPpDgzS5tXIz40tB0xelhMkrP4Hdf2nQY+YH9zjjaEzg4El2DMy
6Ci3cXhafrmr/Sat7fJpqjvwHoZ3sn1Y02mwdCH0Ktj4IC3hrrrS3gbSvReBTZPOLPZ1hdpBNNgF
QriPFNy8kzsnMSCfgcDCB2gOTZ6DdyHYw+z7F2iOz5ltPJoEmw4KHLTjCGbW8On0Y3VuFFRWofVU
18VNzOFHX7tWogu56SH2wzY9B673zpGDFen5RoL+nLtiG+Aj8IZsL4RU6RDCaJRDdWe3R2mBHq2z
2Mms95q5m5kFOdJr0LFVIS1jz6iuwYzixpuaRHN+re4EurnZUoA+3UW7CYIEvw8ivtXMs5uq8veu
oJsm95IpN+q4RJNn5PR7tFm10tkA7FEOv7TtlxvVtFbcVp995+CMaTqk8Ad0E6KZFgFHL/eZwwiD
o0Vsx6YadzhpD4LN72NZ0xjX0r2G2CdmvriKWcJ1vmiNYV5wLP9uE+/dcuE8mD/4nCvc8ZCZEk2/
F8vUMIOTpVP9waD0ttX8wNRUb4SH64LNkAiSTZZlj5zZ8VSJEzLAHpXG6E/xJh2MfA6D4rvNC4is
g1Vd8C3cC9AxosGg2v1VzNNzNj36QqhIGmBEhx41jzQXnswEral6eUB82I6rHFdw4JWx+VXbzTdy
INDJDOoABPsFFz6DWRCE2ViJFtSiRMkm177Osftq/Gc2jgfbhdVFYc0UfQfrG8++Ro8jP0K1d8nU
lQn77kx0Wg39ZCe2lyKR4t2ncFAWtX0oKK7alvRXPQNa1WhZgpzHtILmo2p2qjcPnTs+Wbb9kQUm
jv2K7+ivn19tlNOu1AiqGBy9C5l64d0IkxTqgel9rKwlmQpCjny81JbvrbJBP0nMIolb1LhDOT5L
CZZdF1Aqyn7Deg0/zVjGGMC7mXTZIbYKJ38pDqrz83hQbmzm5Csw8VeEw69FAPFpoXmNuvWZEfOl
k8G7MwZrt7dwaI6prdU38HIaDUBLAJAEeF4IklXSgVG0UTGsDBjCLLANSThewxdd0yHmNqyMVQfY
u6p9oKKOF+kR+vkKkg7tQRZA6kPOUBg0+uBwnM5OSWC4KDLYBvNr3VlXNykDYEYZosxGCZ+CZojf
8KEc1xQPD4baPsH432PmwN8GvynPBhURZTZR0/t5NMOHiJBEiMUCNw3hFdWBk44uDVZ2th/hBULN
oU+BdMINM/UFaQjjILukyS0E6TUHP5ve3EaGKztwH0tHHFpur/uq1jE8U+tuMHVMwjMcHZue6xxm
slfTdCBRMe2nakLlZREjDWvD3LS+iNFnuGg0Qr6yCRgnx6VPtMcK7mQukFHDQ1RWiC+RM5jgyrUu
6N+c3dxV1sEzizWC8dzrADHUKpjJPiQ1mAdvMJ5UaaHVmMkdx6GTdnk9PMyZdeGWfgtkEBxoPsib
CCxgQd8NJmTehZg1NiU4Y0TAVBnHPdAX4ONDGA7HyWK/ahfhL3AOIuVosNih0Xi7Ga9A++OQ3UC3
W278wFl6LIresxyMT8w/wFapC6BxJnDzqDCL6pKztcHRj6PgRx3SOu1Da7btKpCFua6Ctn1o6srY
hEWTkKmGvtlpjTfcu1FeCPaZ4/axBtfdkpLke9KjSp6aY5dn7FBSmJBEZviHMWD3AHlqYJuE54XJ
BJYRsInnHRgE5xFpxCnPJvXF9bjObGbnEdcw8gRSb1RusZ3uEBrmh817iCYdCIM0b0AYgnTCWbYv
aBkewLwDzyxV8RjYQGCnmToHB97XpDgjfGP+VBZkKwTJpdd2tEBeh0O7cTgzrqXhehHpbf8zw31j
6H/+Tavz1MWab3kxiUUJYPyIzZ9oYJ5xtIgPMzA2JrIcd36nAdEQxJPkLYyHhVnuzUzhOG9hafYQ
DnRwuRfuemDlgFrKo7V8+flT0XZgxFvio+UDdZc3JxWYAF77rIB30hr81HQg+unFzakHceJCleef
L8QdBVryAZ7CXmxGwx7gElTWDQ6nbt/37BveWvvGHeNlyL3qME6QRQcz67edQ7GocD4ercK6//zb
zxftFWfk2387CkDyjCeJfTK0eyALINuQSRO1mG4dtX1zh24f+gQV9A+V5m+2aprUswxYJaTkkDWU
2bUcdLEhfFnaeC+Z59V3YJCgq8yCJSFGLh0DDReYrpborqCao0EqnAtmAD9MqfEtCu5wHz0gdg/j
9rnjg0ogbkfQEUWiE89vvrGu7XtXcXUSXJlJyxGPBZ80Ae83dyv4xyaMSMeIu9AWF2QFwh1qGrd6
Zi3CIewwLeu6fCbM/6QwwaeugYpz9rCM+hYKWPiGaTb3txau5z3p7FdwLzG4C+uIu9E8IyMnQj7M
fBqLCREJ9sQ2gYZjYiZOnfglDCIZ3Pc7CyA34U2w9woVbnmIUEDg52sgUgigqNriNMBmGsj2oHvA
rw1SxSs4i1ZBDYAaG/sGWztcl4HQMikpNDoaR6Y0JAK7ZoHIHdUjDxVnc9ECiIbx8AIjBDy3hCSu
VfAd/BPByZs3YW0+N0Hu7/zc9XYDCZFoIIpw5fg4L9FWB5uu1dsWwOgenH4AC2PzYHWV84iqA977
fjrZs0GiPDeyuCS2cRo9vWe1U22UyqDSsT0sFjPYzEE4nyAa/R7GAnbSaZHDwPO5HmfgaEM+1TCR
tt8FPrEI1vNxDfAUJR5r9doJ6cFsON1PsOcrRwKab+Up43l7KitDQBezyBwXsRDm3d5y7/Kz5dpp
Go5tB/8mQDR/5eOm3OGU2hpMVAkFjQFfB7IHPQvzftth3pOihYVFsSVmsZiOZdiudTDrTR244W7x
DiLYx2hSw67YcQJ1qYFg7vNuQEaZnb0AzNqFFD1pYyiS6Ipg8GyPaADgNuMprOVT0EH/3KvuC8+6
3s+qfpKYUQpR/UwusOiXWyfArd9MsDtn5ntYDi8z6WpETcCbbM0VEoh7x9j1Hay3HhKU0MMAh8yW
LzZcUHvMcI0GjXC30BAGdJ2MX3++cE98WLjBZ7PaFY7DrmGDLWBhAddN2B2UjwGPE+RDJfdxb03e
blwC1aCOH/PgRahZrgGgsym0wfAbZ6j/MciFEnh5lXPomT3EWRAUG9aBJRkdTtaqb+AZNxkcpt0J
uwKHuqqDIybVy7hBXgQKUBy5EzCXuUF4V0id4YLVAWmVaIHguT46ejbzc++og4IrEVIAy93DklHu
GviE1DzS1JvkwRBgXU3LSEbb1Veqgee6J2UL+v1/qTuvHsexbEv/Ig7oRPM4tPJSKHy8EGEy6L3n
r5+PeXvQWdk1lfc+DtBoNLK6UhLNOfusvda3tYumtsUuTQXJ5bhW2tMm3NdBEezNZnAkzl++JkkP
kbo07P5UmkES4IUdIwhxciX59Gs4LwbLZksC+7uX6s8K0chTFcJPnKS1PYyQe6JFcZPLN5Fwg885
Hyu1cKLxcEnLJiL2kWBYIz0lpdHilTsauJqPi66yu5WhJBAt36t8Xp/RAVV53DxdzsuzCs6/bs34
VrIZq7PCKwi3CR818kcJZmWgp8DpQWm8VKswleCjH4W63yslLxG8Pj1E3tGbDStVGxPEy8LDQoKf
966hO9XL3hQp2alq47cSvcKPhkT2y6S9BhtgbhDQVScZu5sUpHf9ku33HY+/MybSUzaPuctObc2h
fq8pyqXparb1hADMQJGdRIoz5XXhyB1ikkoDis9PdnV9GgTqKt7NMU9RZHr8f0LvgyHcK9oYuYpI
G3nA4bkULQ0z001aPafU1a12EA+j2HdUuC3ho5Lzm4I0XG9+ZDJidWSkeznMjjJujSMH5SdNEEEI
lAOym6wpx3SBzRGrY3Wb8vwtmzQnbSKg7k3yoCah+Ww24kzmf6LpHaSzl/UTDPbWsMexG/yF7PCt
zpCKk7BLjznTip1aTbaDOjbHthJhEmAqXVRJtrR+0lwNJg3IgMyRsi7ddiSyrIzQ8zPJQkbOGS3s
k8DYXLCTn/MqVX+QzrZi1LeyTIOHIpsY7MdUFzspUU2apW1PqhpmdIT8nnKYbp4Zv8BuHEJ9ZRxK
6SGUiu8qwbsQV5robOoRG+1Q/eDnPi+ppD6NnXqreFIs6oPltAFmotFQ8iBTyr4kr1AaJUJfVMYJ
KZqsMweprICYYUxQPPKgVbdxGA87E4yCxTI73jFy1+2kmvbZVKenURCOQT4vJ4201mLMe7UBKoIH
CxdnBUSau++2Zud2i647Qi+MTly3N0U3ZbJ4Q+/QVChJmOuhoyE5UsMan7mZ/kizjipzDXXxOkOt
DTf+aE6DO0/BYSZzbw85B5UhGdQ9oztJYPFec9y903IiWRAPq3oYPRbvwOn7uXaCaoU5KuajMY2X
wez8ptH7LeSGwAEWVVlMqPbDbq4vZRQktsDhQmqmwVcSY3LFYeytPFXj3TyjVUu9+V5FnUvYiHJK
MTo7yOhH95lk6ZPyJdHQ3aBubhka5pt6/qmJhddk005cyntDa99dISkDjkQR2L+ZxaZfcGzLHKnb
ii1ohaF4EaswumCYewPj1LmxVebV4RQeBtJ6xBOUAy9RDIEhNGy1aZM7vTFYeAcKJHUqbvHMytRE
A5PkIRmFjejIDRFlc3yWuxKZV40lf4mUU5Ag76D+v47o0ttEotyKK2yjunKnTQrBVpDJOPWbDfoy
yR/ITVQTza6W9NyeFJOlDeeUFvhLMor7Xm2gjfbhqV/xFYnhVivOQlrBFvR73GZFXagr9GID/YLB
KHiF4WEYKxgDCftNXlEZ0U9oxorP0Jv6Ho9ramFRZbd2e5xyTynEjQ31jBWtEI5xxXGEyJFs2KE1
QeqAAnrO9YJ2SE7AO5c8VuTqBmMPR3pPw84ASnTLxZk0uRz58YoDKVrzRRgAhOiQQtQVGdKu8JC1
DoYpAFGkXtEim9EOV9QIV+cglMBHGigkiwqOJNNUPERRcmE2QGnVK7REWfEl6QoySSCa6CvaJFgh
J3pcbsN+AaQzbisoKBM0lAQqiopQvEJSGOtV0L8CnKKtCJUZlsqwQlVk6Co1lBV9pa2s2JVwBbDI
rOPlimQRVzjLsHZ0RXAtEdyW725luFQqNBd15bqUK+FlXFkvINmsYKW/tBVph9dywAJM673sArYZ
ukvLCo2JVnxMt4JkyhUpA16t325WzEy5AmcMyDO4zel2rDCacsXSNB1pgwZSTQKxZrOia5AOg6MC
zUYQyU/Tt1jFG7gEnD9TUtUqrTVPhIUDmaO1+lH/blZMji5uziM01R6xIED5ZvgA6xBYnRWwo4I4
cPT4KkLeiQfECAUWT7hCeQAEs6yC6cnh9aCsI5VD8GkpaJIOA+M4t3f6CvkZVu2qUwD/6BCAAoQK
Vx9oQpUyxXGiVbcoGLZls4A5hDUO1nrV+EK6B2JU7gyWf30FDqkreihaIUSpOtAnLrFgPM4rpMgw
va4UHAl2kQ7DKMQROqxQo2HFG63937SWO8akOJshA4BU4sCDiJSnJyVuXqugluH1DqTmlCrEd59c
NAWAZPCGhvkci12Fy+dekswJK8cG7EfVAzkCyFSvaKZEs3uJokCa+nEf5P3DNCnYQ6b6dTPJdL8B
Eo09tkhy0e22iYfFn3oTYgW9JLqs0VYxUV1Djk+ZVEWPQdc5qCrGAUgPcLm8+gJ+WyDmdeWW6/fS
GMBv4FDVK5BKWtFUNYwqc4VVRSu2asEagYCcgxrJk30D2wp7BLSgCdwVRR0YzBWB1VQ8pBsJLJa2
ArIWSFla8CqI0XjC/L+sIK16wJmVS60b1HyiWO94wOiMBOQLtVWJEtjFyvBrMsJ7Ie44b3edJUPu
GleEV6Rnr+pAC22Fe0lQvoxi22VeoXbTZVC/TDG/G1ckWJrCdA+e5Qwsi7pCwyQhuJtB7tIqpNWW
RMQwIYwRlpXsFogA1vrpmkIho7eZuEWGGRTa3a6AVFYOIMvi9YZkK8YsXYFmzD157VfEmQrrLF2h
Z8uKP6MY/BbhoVF97JQVkEYqGjvbSkjAQkuS2QSkxq7haAwHOeAqC3vMbayfBh1Uhei2xmWllKfF
MYFgh9E2rLC2AU0igt6miBMWlLQIgOse+lC5xlUCU10P0UuStX0nB4uFwsQGv6LheEB2idJPu6ga
duKKj0NRXOJ21/b0NTeNXp/Jvje0bLThZiJnorQHzrAC6caeMlChhNGr/iNboXVxiyOjBmO34uwU
rXvEbovKD+lOh3gHYvFBXxF4gvIpIgAKHO9cWmsnTJo/YiWg5oGep64YPaabeVkN+KeAsKeYt2wF
7m0i8aXUcCAlCjmJhhx2m9R4chsVSV9UvAqDG5YcOHDJuV2RfgNsP62gIo4WeV+Ew01bVG+smOrd
klZK9Je5DD/rhcujl9I3EtLb2Euyq89ZdjCvIma0TanJL5MhJM6oZzXOK1m0JEHRT7HY7uGSwXQD
4uiJaU/PsqjOaUo/tNVSL41IqS7KZrsen4+Sujy2YzlRXhJ5iDP6z2n7XmmJeKl1gZfEmFDP044j
yRJg0qjyL6MSzbt2defxOuJnRgzCohn4oiJ89iLluaabgifLIoY9cEw2T9yXPsq3KiONY6jlSu8r
5+NEoeXINZtFIkbQLZJlPEWpcBmaYEOCr6e6HXJkTqzOkiR1roD5Bop/15zCHskrMu9Y/pVtrIrR
/cYEv5Y1KKECvlJFxU0XiwLXqK1Yb6fkUjXdj1KqX1NFOqdwxU/ipLpixalCaNVPadYaUvcNB+tX
8MvTAx30gPOVbxSx6SxrCB6eBInyVppck8bkvhhFxWGLv+eIE1/7Qn5ptRG24VDjBopT/bKY6a3Z
lPUli/c9jTFbzLXSjYJWszpxgwms6iCCNotfjubzrIvSsZKrhXDZxGkTL9IidrXbq0btFFK+Tzrl
I47okYVCo8I2RDwZ+vIQV4VgK7P5Aopp8bBg38dyKHsLqXiPVu5oGPuKE+/GGOZn3Fx2BHXrn52/
6xiNv1qZVcamcPAV2QdNmWT+X63MWgmSj5KKOqyELJFOB0HmNgSjsbgpXsjcnJXtoqylgUDrpZ9E
n3T2dso4ZIYJWDE5YWeazfkFtV86SjRCTbEHCVhj+P6f52eA7PKf3+G4fxmI8t+L2Px/xNmVuCX/
b87u/y7COEv+Gq3hX/hXskYjCCPTY2DMAf8FrZr4zL+SNZryv/ClybrJbB6c32Rr/p2sMQhWb2SG
JRF8EVVJ/CU+bTCkAa4csWfGOmwM+X8UrJHW5My/jfTG+rmEsDcQ63AX6sbPCSu/pKclQczbHkGQ
kd8FYkQHJcuVjA8jRGODrHcoAr8mhlxGmtWyDecdYk3g5Pm96CakLmNnnrASdR6Ejg5PSGF8T3Vh
leaVMocQbxnZ4Dgi6Zwrdw38GvFJVZEAbEWFkmCntCZzlKjJ32BIGkfARLKbBraG1wXWIEye3ezS
rB+ara44eCp6N/A3h9InUZm8EI1Lp/em95kPLcLooQ+7NWw69viOHN7b1QFs9fzJtr1LTpBOTAv+
dIxl9PhzVLyfb2X+QfMZvzfObM+u6fX7zMdyhxd3V9+EFzyS65/PPtWJvektNIrmy+TfInU9vqfb
zEG0tnFCONPdZKsvwW5+Xez8ITtM9uLOjPRKH8pj42rX/pM0J8onFLFGcseOmbsElzDoWcxIok04
OsqdOB6ML2zZo+zF5rEeLpno1I8YE5eD8GH464wYgwS2BTxodupXQb5wSniZHUjhNJWh1y4q4Aaf
XtIgHqV1lo0zh69McXFpKobb1qdhJCuAgr2NthdMP3enLayZeNfMdkajqPMl3R4/le/hPHz3I8Cu
7bCGYKlyz7HCekuad/Qmt32oYDXB4r0PH42n+i7xVKhIqbeZXdGBtuxUg9slvswGD+SvPQg/4Dq8
gyxSY/pKJ7PYi1g728/WXkGFvgkBK/1O53POEBps/6oNP4ic7pzZym1+7O8Is95y/NrICTvDm6Vj
CYm8+l645HFzUiO/k++wNPhJuO+kbZSdK1EAAwMQ9DiGjmGVDzjkcl+LnQUxTbamnFxz3Wy14nGJ
bFqdnEuNwFNmB2tcJFyVN8keCjeSH9TW1RpnzD08VhandtX0o87LcLNZmXHEKqK2NgS72E8qrOq7
JN7GHAC2YH6VH7GnuIwG9ZLt7JTXGMTyS3wxfTSPy2JjGb+TnjiDrAf6u+KHemS62EVFdnBSJ0Z0
3BGyvmsfuoVTskdCf/NGdli5a49YNpP7RvUK0+Egn1n5A0dCm7fVUa6kryW3vExPxr3mdY9yYIuo
v05yNpzwiNdOu5YcDIxd8Cm5JDhhL/FSqJb5A22p8BflLOXHoXos4itW7UngZfplXeTUuA7S+nVQ
wl93uv9aaxRoDdjidJKBv4fW6jGbTYkKi8mI6+P4X+nudRbiP3/MbxMY//U5ksyEGxKDHDp/CwfN
bW1Oi5ysa5pwT7mg2fldeSoOqb85C09YwvB8jA6FvBNfkkflmoy29geuirTCyX9fVxXCPKqhGoqk
/z4jNtwkXTitYXAmOXkqbxpREFeyX1HHLKewkz9c2p+clv/4PI2rqnLSlcwN28yvgSiyK6TuTD5v
3KfyflNayJqO4GIonQ7Gp2LTn/nDZf5tVt6/LvMvH/kbn30zDPnSrx+Z7BbtpnvLVnWYtjPQN7CX
5b/ziYz0+pvLqhmko9bdlPlfv3+munIOE8ABqi8A61vsoDynLKvLKSz3xU52m+JV8xciFE58I642
eYqHYbegUYOlYLzPAzdivKh6XdzJj9zQkf11/zoLX8mPxE0fslvtFfvuNPjiQSBZPe6psAW3LfzJ
We8i2On7kdfdwtKhiFe59SLA2Po21g5m/KaEj0J2y4BljV+58h5ND92Us+/chuE5QlWRsSeQZnfb
8vqSDbO9OCRHn8G0xqgcyt0IVz4tf/Tl19S8oHZzZibj87QkPp6LDuxGAyTERkXILvQtZ5nEdMBw
CYfKHb9G54Wa0zZfm/CAVTOCcaqp+b6PJ2ssYQ+2LFTlq4QrUOUr5Zd2PG7QuJbiJgAAMJBawF5v
U2y3FiOmGw+a3FKzLdIRkMNTG9tT+5CKjOahbbah+bTXNFxgW2cJXaPwzeSI1VVrPgpMa4Ze2bGK
/X6oaT5dRfN+wqU2ISlp+MgwA9oBozYXDELCCoqdekdXrNS4M+p9ilzauQvQgvwEFiv3QmWxpZBO
HZ70AjC4JdnCN3jWMvApl4GP2NOPnFEcb2ThM7/fL6xw3/i1o+gGWs18pZvuYJlkO8zarSjaIyqQ
P3UwFM4KIMPmpSPzMBx0yaPBbS0Is++Dcuwlf063saziDbPYh7BEgtK0UUtE9e0rgFFf3kLhwMAR
8piDN100n3UGVzwQ1M6ZnNzVUtgBavocRCfyeC0keHole6N67u2+eprd9mZWp1T0O4cWn/mZSlup
RzYBM8MfLZ722DgNdBHhJjMcLvHyLQYw06oP0Wnw0rOwrQ9w4Ej0ZD8w3u7iW/5dvpsKojfGp/3o
TseeFY7Sp4Yo6kKt5NDTP2+cyVsGS9urbk2nyW55V7BA+cZrBTPPWu756NJaHqT76K631uIJBT14
zPsPcXrMzP1ibivlqPe+6I4nJA0JXki16170T9HVD0qP856jkj8eSne2h2PwRgmyDjjtPiUPMb6Z
PfnWcHnQe4PHGbOfL48OCmiL7MmU3Oy+kx1hc1uggWx5wVSALWdBtfG0C4BnchpQt3o8ymxqiiVv
A3ue6XLb9AYVNuzPeLAWF5ttDZ8A4dJvt/Ra02OscBdzAAqNRaAMGRv3oyuLp2a0kMrabZU65WsK
WYNIykurPGZ2gakUlw+Lw215nWu39ATHwDp6004kGnmE1tGgrd2qVpe8K/KxFkh8ELDqGeTa+SbN
Gp6mgqHMGDF0xKVLJuzaece9ATO4+ertQWRoZbqdh0cVXsuL+FaDu5Gs9RawrDQPkJdD0e3l06xj
QyA/QPvMm92AjovoytVBqS6G8KwxbFr3UZLz8BVQOKr1oB9ppW9oWUYeycaZZoGjr/KaRc9rtfC+
Nk8x7iMqBnCANuxSZrOA/UiOMUrsbNXfNVBJYT+LO9IN/FWM+AnXOjKgWATSsjyk7/V3fIN+hFTC
WoDVlinon0xGSx7yc8W0RIjAEHNfSVIipWr8rBILtTtRRT1tPKTK9FAxqSd3a4Tb5KgVjp56eFwZ
HgUnk9haeh+4EnwICd3bVu7j2h4+++/ZXScnzhZyL+3vkLGOtJCFIzBjChiaSzFoP/E0Fge1uBal
YmfBe4rsCWVCXqxZc9Tiq3mZ8tdxeNfxWjceWRY0WeZDmf2FMpkZFq7kyW6Nh/YOVy8L26g5PM0M
OzynLq5k7bUnXs12irjQ2sH3hBZAoEHZyyv3knemP7PA283BfFRlvpSn6KTYzxmU+JDIrZ881E/8
qO4ILs1FncYYH+uIZUBv3SGiMrUkyDNvKVuOTQQLUMdhgCe9R9clbuYrXnfNED9DDv/7yjz1G0+2
1Sc1v6f5HCyXESjRHTd+djWaMEybWDcD7T3DZ8vEjw2zS27EiDLGs3Lhcq7gOWDuJJQNdWu4Teq1
8KFw3AjCTVHOyJCzt8zXNdcPQphSX2PcpBOSdE2lCye9dILV5HI6UnW7HB3HYPpmAzuYhZIxylpF
VInmFpPxbN4B9HqyyGCZEieYoR6p1NQesGezuCgePoFIdIga6sIhXvZLcimYe/RKDqTtb1n7wgQy
HXX5baNw1nxLJnt6Y7yawruvaG7nGL7uzT9IDWA6y7N9yPIEnBH3pGOkh3ZVtDC12wKmAzeNdgyv
bA95aQvDC8HjxSHwKG2+Afgs6jaSLHraEK0VL3M8cgk57kfxLMHwiS6YBXmOh69Z40B7KgHjkSoF
XH/QHZOkHmXPYZ0SrfokpN4NTHZPUMEiDsOWcjSJqrnRa/TFObjZYXzk8uBqHBg9t75C2VflRV/j
OXqANwMZf9feZfeCPb8yQrQBBuXG0T54jcAqrfZwkyFoDoc9gNxGQoF/69IHAfWeg/m29nlisf8F
TqldmUOTpBe9vTeqY53h2rs1Ieeisypcl/pklFc64Uyo55kQvth1+medrcH8DJGpbTC7sO0hGZ0a
AFcjFzGnX3wmatMyXMHV2+04X9rNgepBIe+weBH04dkLzOferUFkBTsp94izGeY9QYMes78tHaAy
swADoTZ5F1gGsaduvPkNfVKsvqAYSeBeti3zlkNeOwd5gJVII94QOojMCAldyTuLvO4L0aFzMK/l
8isNx9lN3aLx6SbNiY/9lk0Nkmybuh0u5dxW061ss386ObFzVgUHwigGTlDsBLE0k7LCrRlOsuzi
8T2B6JF5dIEwzWpaiReWnOVts2VYDOQmq+YdnGAAc5KsXOCogTdi+Fhu9NUxLXGTKXwpAThpRU/Y
ZHe9pznZk4pycDFeF0yWTrOdDiSYmN5nk+FzRw/Uso3LzwOe/ZY/MGEycplk58U73d8Y9jpiVT1w
iLQzH/KbmzqCo+xSj9Z5954+hOx2N2OXHcbPZksXxpqemndeW0R35tNaqy3yxjHvpqwfx9ejMKCP
+yVSOG41Tz6wSG6LG8EFfT++TC4YJ1c4odPwnLuNywATR/RaptWv/2BU7Jnp5JpHM6t94Imw9X3p
dH5w3+6qb47wbvEtY9B9RGrxuaNX5i3xSAIRwzphV8+xnRLyn+34GHT7RX7Qg2f0XE6vtEA35VUV
r80KVbVU5TGl7R45OcdTpAeFVNgRYXrRcXIz2IlvKXtMxOVy95ltFB6K0fwY7gXFx4JOnn1hS2J1
qyoLRppYJki/vkD0XNuwQpDYpO25MLrMG6R9qthk+uVvJpJhEiS4+Dl9LHdy61Y40yk9h3Q/mGdd
ST35vlbOKUXoZDBkZj+Z3jj76uiKuO07l3bjnO0p4Hl4ys4Tf0QObe7BKah269207Gjeoz85RALi
HfY5hkJoWwNwih09jz/Qj4gbiDto6ZMboFgxsSqwiUPXdwsbIXpM6xZ8jfaIaEA9zHTLbtnKr/Ri
99N2sJHNcIj0bNkaLryDEka2JbDjCDjHyx8GAwSqh2V8bINT0p2VDfCPfQVS7BgCrROa+647ZMtn
JH8gpf9I7cXvmLegf8joU4RH4vim9+9kJdkvamciQRmKk5X0j0rxNReXviK3zKvPHGJS2pwQSNx1
7CEbQr6UMcLRIBtI3vLe9NWjWJ8E0S8hmWmrKWA3oLYQpSi2REABn/O4rB3iYD/RWZwvHZu3OBc2
Mr9+gtswwZzSvP7anKp96gVWe+wvbBEOJxnLYLmcPsyz8aDz99POvIbTfcCP4NlWpH3zpM4/3zSl
8tQjJxNyyO5wA9Jvt4ONbaUTrTi0aZ+44pVXmjv6ljNBtnTaE04ldJEDLfIXzeGRYXd4W+ziDAbr
p4Jg9d5iqxTUHLDBYGCr3YpOskd9e0SY8gYfCLpPDAm0AsVpFFnalVnyR3o41xE8z0HaskQ5yo2o
buhK543P15k2OFL9AfQiqW1HJjrJSE23Ai3p0IxGEMJyqlm8GSSyca052U1CcZvtDRNgeUvH+3hH
1V4hmro1JjxXDpyFVf2q1lvaNG6yJ+B8LN7KZyWBGbOtl48l3JEQkoVDA6mM4VZ+FQeQArYa7Vr+
xpzT8S5/jkgFJ7cgAN646ooWP/GbRcGagcE5I1NaNYpmV47eo63W+Dh6YkoL/U5KwcfdKepDqstW
SHNa4TSd4ojDfm3oH6mIKY18il0YDr45hiGhj95lyus8Pff0lz6HJ1akBu2rdDu8adQQikujPKUT
nGgHhu3qTBVBADOwE/iD7gzf4GsLDLvSUe18/P8zh5n0vuDvjmhrLth0I5XlgyIPvL+IGUzRDhs2
PQyG6LCslbyE3vicmJZQ2KgDbL3SARl7IWluy8WPVnoMm+cu+o7a90hgHkTB6fYh0G7p5sem+2BU
JHXFc9R4q7c3srXRpxjMfwBQn7x44nnVwexKKAq0aHc4he34lZwmM2ZLiG0Ko3jdAj+qdDQ7b7Ll
FzPeyuP9qG3r8F1a44DmIe72PVJf9t79HN2d+hyB9rPXPRHRYJCJw4O9E1i99sHnqG9V7UO6Vc+j
l7GDWy2TtIZtLSCpW8jRReMJTyjMZu8pTLlNDgjruAXx/7m5sBNqr0tPzBfW+i0IT4MsvWtGdmD6
xHpWUC92K5kZv/c6U4sqF9w7Tr4Y/135MBuXQPmqmsxmtRsJ4GjpceFlNsiVWIvfOwAxeY4MIMFO
b2xX+bZ+ZoMvGzcNP3LSscYi7puQFD6vsRoZ9MLdpXLZvNftXL9pF+CFuAIsk9WSlMsRZT16h6Fn
8zo7G39DHMfqDlRY07MA85GxHuzNNnYUnmgHmRaqZGQJeMCnmPMxjCpmG2CCrXi/if548RcucvZz
JkR5pj24+h4TG5sl/xNVnkMWaJE9izH/V81b0MMzlHHZWqXf72Z+Y+vLbfrCeBRBhD7YTUsyyS2k
PW71Bh8AtPx8simsCGOAEOUWsHKKJqYX+iW0KZzswnuS4aS11mvVUReypK6CyHjg8pN0gMVuT662
RS1xjY8k4IvR9aNCdxLQTk75oPgSAnSGBNNb7/QXBmdiP4ZIug0dJnE4xgc7mi38YNWy1usv88+E
/jgVT4bFnCnOWwHoJrumDmAq8w1xXsErjlvvUbY4PxpuC58DbdHYMU/xXXKDZ3ianMQ3j2LkSG8Z
EsriKek2rC4x9iq0Zn5cSAFYnZGwJI70dnhF1ZYfhv38srjdLXKFKwwnhQ2NUyXaOXLPYrPo3YkY
GV0ANJbC/Rs/1ewPWqa8Nll/l09/1RV/a8IKeOAMpStBzziivRzl/XBc+xAl94cT6DbzwjsmF1El
UJN5y17zWHgQ6ttnOD//rF5v/k451kxcXAp+CUX7ycL7pSO3KFq/EArABMCgL5sjHS8J+kJkT7W7
8fqTfuAxvBkjggm6Vu0PxZVHnXCJXbzhLbHn7XqGhB/qC4fQ620SOOEFbQNBFFLWWeYPG1/y+yNo
hbPCtrcCHemZx8id//xTtFVo/4+r+u+fsvkN2xctNd7vnp9SUKLu5btqN0QHOk+ctVzKxN1yYHi7
XTiRpzrBReV7BV7kpTbVl8tZ3hJ36yPLcfanYDFdN7twN7igNu2V9ru2PeQLUgU/vrO7R55x3gXt
Y9zqx4bbQ6Tyz0L73wrQv/yk33oLVQbWwBh/CtCrsjxsFX/93n8U1//uKcCzwBhWcCMi1u+/6vmV
FLf9hPuFHgaVJj/RYUAm5VTHpWEd6C8zh89/vl3ynz5zJZT98uRhA6kHcRXXxX28ZQSH2d2PqsUw
k8giuMg207nDE2241c7rdnbskYiNIsw3dqjxfQL3n7/PChb/j8dHlzcSjLfNOmSbJviv3wfzZG+A
okDsP9Xf6IGQDhUvdxVOUM/U8Tz1UbqNngqWp8VRno2dCruC2Rdk9TwTQxfq6DenjvAheRdO9S73
qAxeuvxi3ncspmwdkJ1pCliir38mRxXgqoZQYuERo3P2tnlQU0uQAVxZ5TO9tD+9HTTy/+73qRsM
AIq5ga2+Pmu/XO+gTEsiE4vqtKqHD3Hh7PE5vQ6fMmudQuySnIclXNYGQ+QGT8ohcDD5Huhj7JTD
ZKFqwU75YAgH5dDsmB9i5mbSLUio3V2B6YYoNkf5AeaAfkMXGF9k8qZHTWQkPEZ3RqcQIWbY7KF4
56Am9jSpmbq0Te/0bX3KOaWy029uAW3gR+lj9Kftsp2OhIlc9X4jb5dzfsrvgPQSujmuvli40Wz/
nIWvyZn6anNHKQtdGgL1z02B8AkNt8TlTLMTt+VxcWkU7/IPkWr5HBBvsHGqmdZI/dz4Q7gvKi/0
WAB74jAO8b/Zn+gYuMqef24PfNq94KMAnwU/uLBzjit5jiUBcxk5ahnMNlfMFs+6Ez0yldEznfGO
qCG4xJNwwhLN98BmUOQXEQNA9cns1MQP79XZWV7/+Rn+CSL8fQmk+/d/7/HPZ+DXexxn6dDF3GPV
H59EW3PVO2VHT9gSHOJP32w2Tou2RqaN9Zy7Jr9GTxN+hhAxIaIdw159zB7/+Oz97au+kXHrK6qy
MX83Hc31EALCklVUnzVCgXhkrA/Xk+qs9c10itw/ri762oL8j0vxy2f+trzoATG4pJcA9/GOPWlu
j7QZ7Ygm7fUrFmrDNu9HV6Hn9N3tms/1mBHCyCD+Sj3a2DDuR0Agt9LdkDPB1cDwFEqDVbBbW53Z
lVa+ixIbPIzX+TrCewEEALzQSu/m0/CQfKZvKG2cGI377oljvu7mPdaN4IKegB6H8uRRR28YRacd
1SsvT35K79RruJ+UHdCk6SBfTbo41/ZcedADf3CIQ3n3ac3YvRc+zIhWkl/cYGQpvECjP7qLU99N
B5wZiaMc0R7xNPRU4ZvT/Np6wb121F6XnX5YNUwyy4f+fTVk4DdMrOxQjZRdhhdesYPWoT+Q9IM/
Y2mED/fKx8CG11nhXfdMvb6cZ28VoXYb1J61GkSxObErOsNWW8/jotfdKl84Iu9qbuwMp8KvnP47
fUqd1QyBQLz2UlyOOtf+oMY/n7jSYzroNYAM41VnmdJgeRWB7u+RLmHMWNkZUr1TYJVpTAsXNGbp
UPIpqxmTZvXHztU8AoZ83Zf5iIb+0aF3X1dDhLkn4URO0UovIcfjwi/d/Em5mNsRYQvB71Q+hU/B
KXvoXcXCpemXB3MXHVVf3YffG9YvZvywGpc0s+MLY129/FwceXsZqrCWsEjZpz/uxH/32Bqbja6q
m41BYfbbTrykM+HnyGCVpgpTechCnDhUziG9fOzRDnmtP6wZ6t9tfL9+5G9viiiDw+pGPnJoXgpA
7NkeGUoP9hlm2IF1YtoaX8guc+XNim/O90Hxo0kfZSZdzpIjeZIT77EKjgtsqgeuL3tm/E5Avner
BxDd2p4z12N3UCJH3kBXtAFMjCWhLovm+G5R3HSd5AhR3+peBTD7bvcwfclPysvMkSTG1o6Chg5t
ZXsOyGAYfTJZphfdm3b2lF2aLU0g3sMewXexxOIgjnQz4gOn6fXhcGOmRyL8kUvnb57f4w88qQrQ
FYexGW8dWjL0KTsC6fZmnNbrTVvM4W9XjuJTeaMHOFF8vEgeOx7BnJxYA6rUgZGIp5Sux1Yh1s8Y
7ngHp2Ox2cIA/WN6EZm7R4zHh3Ye4p6CFVM7VcDpDQwlWW5lJojiltfmHLEiIOA1VvVR3M+PI6FC
PFLQc5hQ8X+oO68lx5Fsy34R2qAcwmxsHkgC1IwIMlTGCyxUQmuNr5/l2T33VmXPdNo8zktYllVV
kgHhfvycvfda7tJzxhKSvHAuGawNfy+0qIXDz7JVcCwSpGrie31RxJbjndhxv/b5RdFXxSOCth9I
m2KS9y9yoUcOso0BGszjmjc4RnuHMVPz9AZWHl2wHda4bNmY/R69Fo7Q4MSy0n8SA4iZ2/b6z/qT
+r+kq8g6VShHmzRrMKqbSOU0ZecrC80QeWkGQ4w9K2H5OhN5JXtsOAGmDWdaVadzg0U7e0M+haaA
vq74SYLhXfQ2TKuL5W7r9MSJWCpl1K/2rFzyV2YvTM7HDROIiuYJumrOfS8FmsForX9qaxpU4p2h
CTSJdfoRXsxDxClczk6j747kBD4IRwOzf6ZE0SPTvYFvxKB/L3tnyiY/6X63zh7GXfgyPQ9bkVxU
okfZ2O9UH62O71xJMVnV0wm975oc1ynZlDsEW/f1JeSMFm4qml1QK1jln9wvWVAYd7Qy2uRuCHdm
dcAlkrv+lHp0NbBXwQ25o1nnhXfBH449xt/Dif8pjHEsZDgWKb+G5fx2RihVTbdHcgQ2pFbvFQ4w
R+fn8mr4RNxQJk177Ml7bavtQo9fxG9UshpXU7bixvX+uEkoT1y+mP2OVb6WygaqLJA0m18igj8s
Nf++0li26SAx1U2h6uhQ/16Cdk3l4sHn0Zk+wY8cXD84yONY5SHV85YtjaJ6e2Wi+3Pc9DQ4wNzT
GxjpwDK5OOebcYfiHy3H4DebCJILzLD//AW1P31BWcj8pX4ayPNNkhrNGPEj88pA2Rkc2i1OLd4Q
Hmcum+HRO/r4Y4UkDxd/r1Ysh9BtjVVf1U3tFwHsLx+c1VRHFf6WjX0Lr8In7XczHMxXg8Moju8/
PDK6/Z8/zfjtpAySUZ3znE8jqnGvHqyr2JMsAM1n0y4ETaLmij249u8ur7o/vU9s9AJ1LXswdZQ8
5/7pG0nx8f/h95eiYJ4MlUvx9wuPAn9OQxt113JzbwBB6k1yz+hy/MncGQXt4I9INz4HH9U8Zdie
et2b9o1vbRn106fQfONGkXElo6d6rK9SyxK+VTuUss+9T93hHhgnIC9dLjrqDhSLykN4yucXKVlT
0BdVCGhlny7gmI8+k26vlDo+ap6sE5abuPHgHegmqXIydsMD+KfD57/3LhAPQkKw0dORr//7tp9G
xTIaFXtwjGAZPbCpesqOWfq+IN1/JV7KbezZF7ETp/oiH4560z1PB+2n643b4i7yWRiNrfDA4/Cv
Bs89M5s7MLjbczqaOWwSyYD8c32e7gmnehl3tf2HV8eShclvTzDyR7kOqQJKwO9grMKelpR82H+2
EGrP/op/YiJYG/fTZ3CN9tV+2Xc+eu7tdJIq5+5uOtZbTtC/ZlUvFmVct0Jiuy5P+dNIj/4orhpv
HqJjKrmX9Ez4sk+1+8CYLiWT0qc0I//4lPu4Vq423UcAMt80gK/hLT/+52XB0P/97Ow4qOeRk7pU
SvrvAD7L7C2SAWsG0ofeW05j4WUnrNTlttgsu4a+IXUEbRKK8P5aOTvCcPbIQNNV5cNz2to0npBY
+O1b89jvBj/nlPrYPgkUQ7LqDLbzpX8nubzY03HzzDeIhyv94JyHjeq19DVXxqvCkSG61w/aqevX
8hjnHkf7CCurekS6czZe6SSEtPqDbb2Nt0SlbBh6+eEu99KrfJvza7gxGJ7rD/LsZ1EtJftevZNq
RC89RDp6mDURTvT4FiRva0CwewTjCIW4g5uq9px97jUUe8X9cB+o+2rDvc3RE6LmgmSE/fmH+dM5
M99YNpHsI6/z5/RKXeD9WkoYO8nm1bKT91OeTaqd/QDO4onSJ7wHnJVx0Ai3tlRxVy/BTVvHqq9s
bdrbb/a2C/0AgpCfbwmP1v3mMD2QmOc5+irdUmR8yhMkNp6xYo1eeJHr20IbxkMWuu5PxrkqvO7Y
eONGe44ZeRtrdxuuM+bscl9s18krQR28NEgKVtW132iE+RM+7Yt19QbWRiotNASNH/bT7K9lv8B4
nxGNrO29jjZb2SBlOrYbeuMSNBZ45i64Tlsid7dos/b1o3kE7C5HZY6PZpDhZrSTQtD5w/HQhYHY
OeGujp+mQ/8U+cYluFElZBRaK+eVVQkCmhyXO372BiOKpDP6cZon+k13pETbxES0QfIpANmeobnx
ajSX4axsTASeCI2ggG7mHeZVmnrzi+yj/1eH8v8JdPj/Hb/GYfv9v1tsLnH63ryHw/tfEYWa/H/+
N79G/wcMTvA0qgaOUEdb/l8uG8f+B419HbUw1ipHEFzz3y4b8Q/U6EBqTN1wdIde63/za9R/kAYu
6MsJB/uNxfL/P/8HLqfwu7z/5xrb/vbPfxW+638vJmAWkoJMNiZoB76Abtly+/9LMWFnLGNmVnO4
r6ytWeFwcxtv4g2vmYL0Mb3T/CMMORnn1FJpfa9p02l0cMSrjuMF0fgjtov9sFBOB/oxI0GEyAPk
z33+GPTtH/aNv3e4f31X+kEmTFDTIuhY/b16tYxKJLHb+KONVZc00aRKt0ZxX5vh3VgTzL/cd7ay
+8v9/NcV++sV0v5ebshP/dXtNnXLVIFJ/tt2W6lYvIHU+7rb0/QpNxnB1KVxCpFJE1lzaDteTjpl
WrGpCAXpz2lm3Jy9ZZA8uMRep6LY0ayi+MPF+M0f9a/vxQOlWhi1YKT+dvofmlY0c8/3srTAn3vm
FqFywRA1tmAEhtpbiNBQBIRox/wD4+fXQ/Hf+/c/Pxo+psX+bQt+/labi6psksJBit2Se19V1IW4
aOHk3PWOSmJWEJmETOTeXNE4KWdcDTAJqFaSrZhQRLtj9O3Mk/AUGkpp0z44pGAk43jVpvlmqMuP
EkpG/zRY7TlxWdZDli6ybQiJ0B+JtEKsi3COhIaCk5rbEtajakcLvbuaJDgxe0/EyIDdp5gJXuow
5+6JQyD7b1jsJ2cW247ToTNoq8ICX2EuR+ArW6DL24pCsi3FE/87+zL55/WxbWh+i1J8ibbazxG9
nNKhHproiGPdXZFRepqt5k4L+ytf7tnsur2lByRGsA871vwZtjrhf1VNfCcYOmeQbd4IJV/39odn
1Pp70cEdsTgRqBSD8hWW7pK/v8aJrupahnvVH6zrnO4z5pzhtRmOYCc0Dkxs8cGGaFqKAEnuxC/2
FNGBeEYLXrqe0R1MdY12FRfz/KQB+UwfrREVwkp/p41GGgBESXr+zGRRPGgeDGDgMwmNmX7jmnfu
IY12GZmeAI6XbZYYa5MKYyBoIaxrdCoZwmB/yl8D8xLHZOSPHvJBa77TKDWstYLERY9vaXzOUKeK
OzX/bNmzhnVXyU9sRr9jSs7+CZwOCUDjQxs27X3gHtAhzMVJT7xZ9bN8C/0ROFKHnSr0cK0ReBaV
972zn4jZSH1FfWgQdkX7vrwrqMTULbysANUADc+ahW9jkkihoope6c5jFR8yY6s3B7VSV/l8bDKv
dqEsHKphkxAcJpUYvWfHu4nfB+PEbB5x6ijBVbO3ZPBPyDHatVpv6/iOhy6mUUnyvnttllfCMqbo
FsY0s5DnsJtrAMcJ7Viq01TqawXl2aCi2IpJZntAEZcOl7k5WoNvIBUP1+1XVNFf/tNS8pth5l+P
D25QtiIS0kHj/v3xmcIIGkbmpL7KxMZ9scebi1bXQRzIBCU2qAIXkJsOcIL5TC4KeCUU/DrZPmF7
Jb3jbtHT7VAzpUKTviArqk349d2ThUFZmW6FwoS/1n2M3gTT4vkb1tr4YmlSmvNdD2KtGyQT9vd1
Hm46k0xZyC5za+xK8jCgXqzqBR09z+uUfauVSRotbYjs264R8hEMsQDzDDSM1SPiFOKgMqTaHaHH
vpKSzLXNm0cRMIfeqIzRiDotwoek+yAnXVUvevEw5TfFvnfRSKD1yM5p6leh1wPrJHhkQuSJszO7
I+NkZTPoVtemzIOfxUYvdH80mO25CFovQ3DvtLtS7ICrLfWT2jGweTHTuyZI10JnzCVejPizq2lU
EWg/2gB6i4VsYoibpALGYhcp7VZIHXi/qmAd/ufVwfj7SOXX3QVAruPiZmBJ4fDbHh87URIJO8/9
WlneJ9TUnl3p9AQLGqmBhIMFVZ0dzFjh+ctparHsbSbma7qax5420ymPyge1m85u737YAd6Zhrzo
QOj9zsJaIdrgMxuCk9DLZm00ucSHfI7xAGzXxCHURa3jOcbOHEmFLZI53PaF9qE4NNbAkv7B3UaR
9Pt+LcUSOpgZ6iPDgAPy27OcsDSbcewyA+4yDJotkrleQbPZgIxjnjnStei/cj1D7j4gerYnGoZD
QA/JZmrjWNVhmBIUbSVLfyW+nC7FClqbH0qknVWsSW5gf0xj1qztfJmQ6XDGqnvatUq6j0L7XjFH
e0WRRCCHsncTi1musaBbKzU/JMWqTR3sUT+K0ERJayHpS4tLDYaMN0pBtJIQAJAhmE4o3Ov2ZF0y
pvqo9QlHy0KFPNVyR2DR49JG8cYRtTdUCxJDUOlr1zxVE28UabqZrxGxQUwPa7YaMAkP8/wUjTP3
I28uCdHxMLMe1RwfkJ5ykJGKtYhM26LmP+kKut4FWXX4o0bUhPVT7DTHciFb0LYkXVk0wQaIqXJp
zF2aRNVHqc/9RmkrqXOvMDITOHdTyVbRFZWDaZWDB3GV7NjJCB8n1sTjHE98p14pjrb+kVuzuNdV
J7mCx9uUcxOdHNdZE5as3weZ0O+Zvz9ZoZXuamJdT1kxoHjKC0J8yNCl90j8bas0bNcmUfGJIris
Ytx3qmIdWIR8cjKQxgJ1uR9JNu4140TzBO+2aIxVZgFbzsAieJWh3oUGp+qct4Noq/bFyFs6n0Z/
6Wi1+FVddld7wb6jRx0d6DraFikq9khXn0Ij0z6CuRUn7tAqtMP+gLa71IwGNIM6YC6QPgj5p6mn
002Oc3RSkpa6pIu/iynp8bkEDKJSQNtZ0EvSk4h9nRy1U+I0Mtgl/B6SHkBiFTOVDC1yM/SxPtWB
9kwsX+AnfcuGUUYcNWfjTDQ04gJQaV4nLIV+slmvHRfTgJs/Na7tEJaG48EoGnlCdr+CerD3blOi
aMJqUSUoYAL1ZqXMFXKSMfKoJSO0vVHEEQ2kN7zjBg35KTqEVttyuzJ2X/GxZHjqlpwhRxc9mSrm
p0ij0Cvm4iqGdNgQLIzlxW7crTEaxqoU4V4UYlr/yv7I3fIhq2Bxd5mLEDj8IP6z80KigFbEfHfE
/+buVokLUgwpJQcMVHFG4VEEEwix4MGcsPPp7AOx2b+0BLMVKrnglTs8j1hPPUcxGO8IzHZKd4yI
oRgz9k+ih9dJGjCMn+kGBOJOKdHfFmFLCu/i4rYvGc8qybft9JhegoSkjtGggf9d9zmjAgMFhJ42
u1iL642eaT9nddC2yYByKZdlRTYtOCkNzct42A5xKZpDNun3eoaHbgYEctRkkptoDd4Nx2SxqdLw
brJbZxNVJbuZLqjk1fyj4T4dXSLKD8zqW3KolfxWltux7LuLO7D8pA0dAcXMxdqK56/JTNJ9Ptk0
RhagtiQYpuVCs6tzlbU62w9BqTznOkMWgwAynJnmekjYPAti3LZBMFyrZrYhKm5qm7LHIrrDiPch
MWrbgKgPP+zZMvKRnoShJ34WtJ0fz0m0iuBnoYNN8aWlptf08B/KfKhxF9UvjlCCAzSCI+u1hn2B
BtAEoLoIM7ZN4zGBcUMO1cuQqlTG4Tkpv800wlASBD+avEWOMeIzYIwtnaHKgvDHaoznoBwFxfQU
bXlLZ1+kfbIdO+wOKf7aYsZN3pUogpZs2tr8XIdBWnvZxCI5tjM2t4YKMKmqjUaQ29JVhxqmp68H
2SZRmAxXXSXwY4zDBg+ZkjPhjKCENI6W+FNVMVTkTLFJapoCAJFWVU0YgKXzKSPPM0lay9Zs5XRf
JZturlFwuz2SHtEelwCekl7PNOqciUmfS3c5akyMIVZL3BUbbNg9ugMaS83umKx2VKOJ1ewB6+1M
V/kxD4yqpoISvRlbqmQwHnGFsf/X37AM6x7AwTBK63ysPBXR01RBE1LGyfFse2Tyh1RKA6a6iQ3N
2HC08/WBzGolmUAnNPUW6tQ+JoRqG079EyVJt1anDBW6GYO56yqUtsaC6h2tcVjWYj2YJYHXBdZK
Au1D3aabtrRk6M76gwseSAEKsUomlmT4nPu2YRDeYL3fWKZ+IzHsNZtnATRe8aqxDZAEhx5+dQqr
pti3RkV+WNG267zTHoNB91VliHg2v8QcKpvWXh5Ui/k/ZyFEPGbzYyZ31O9qE1bqVYmiT2Jmt4Gg
dIwsxN+DwhGS7EIuex7tms6y18kANjdrbE6OcY4uJ8UTkZc6RmNGtTkZ7hCnfOKkCbS3VWykIVBB
m03DJUt4Q7Am0g0ZTrZgI1kRkmKdCFIOvdqpLwKAj6LE+EV5X+lspgKr5FM+ut1+yM3GN5xqW4Rd
ga2gC/bRMFjkl62CVjXOZhgY6ynRxMaeWkbboQEJhf2XgyeBodZJy8vFJ/ERv4niqFvHDN6agRYD
UUbuzog1arRvVcuUW6JweMi4rKsyVHDcW/ZdJgb7zrJc6zhn8TFxcKIp9bSfMkc7BM2iHWA0aOu8
KBlNDhouJufLnc30FKZLcOy+LGqQk0K09+nXn6izQcWghxUQ+SK1s1n1Ef65MNOsKjmIimHdoKK4
nS0YbK6CMh/mMfC/xyjV1X1WNvbl14+UcpUB6dD4mtYqqzkjqYp1Qj4qXX7u5I9ff/r1o07mx0kl
s95YnmuzHTKQk/NPItk1dZ00KpY7GB7HsQlpd9conOs0BXCs0gWmDtqpVUC4xJww2W7InpzMix63
OubLmdyS0g7WbaWDfICshMGwyA/RxOE3HZaAaLl68fQ6T/euiT8wTstz1diuLyKCC/PCDrBRseWe
I/kjU9utnoblKcrBmQ51OGytsU5snHXHUh04kbqlsw7DpMEmL+4CGG67AfLvWgHgi4eTKGx7VmJM
8MlDZvaNF5e2eyu6UKFlGx0TZSZ1skzfe9di+tRGNv5S0eySUcM6y+sZO2P2WKQM5ka3Hn44IVke
aBLh4+n3ZViQr+eiiw6ZHa7UGq5AODQPYSSw+lejdibbqruwGoEUqxQPcUnyUFLzPFY8u/wGBXb0
3v7IuAbnqnYDb1JYqt0RixqA4kNezARHD+JraqORRO9mubPzHr4FmMWV3uIyUVMbJztqfncOU6ql
jP1bEIjfBhwyFYXkx8kuko0gmO+yzMqJE92CLcZkYpDh/EsbpH2zCaIx0qfj1OEuaLTmgcz6E4xK
yq9RQZ6fL7t+Dp1zXrX2ObXVglQD462ff4gFKCpHSx6SqjpykcxroyTiWmhTu0nkFtn2/V0qTOYu
3cwzHix+LOp+k8/VcOtr47EtzLWVwamwOzomfRCafsJWEEdkecNbuRRGc51rPCsFLTHKfiCeiWQx
mEAZDBt/QCw5De5Ad2zGFjz1nHonlbUlYIxa1uozaXJwHqI34tzC/dLEO2W+U8j3Wk+AITpJiKAG
k4FEJx1KcujO7qae1PeWkPRMnV+WqWi8vl8p6oggDPqECoZilDwKIziOkk+xAKqIsnzf6CiETVyP
yoTXbzTCFTBlRiKSczEgj+FlX1sAMFpJwlgkE8MGjrFISsYoeRmBlX8Dfik9kFz18tASt+3SQmkS
E61A6eAvXsZTlBCpDIpjrusfekTuRz0KIocXGAa28bIMbUU7imzGRTI9gh8OgI+gIgGnkMwP4IM0
oGbtMhEvNg4IgvpMqbx2IDspMLufEzwvUsVWJm7NVkJFmvmHDapXskZCSR0J9PjBlRwSLbS/hxEo
XK2HayVFzMEgaZTskoLIwdbgPzG08aSSRLTM0eBFZPd3gE8qGRIsSSh6Oj5XGmyUIuruQ65VU4G5
JRf1gwJVslTAVP6g5DvwoDhkuw2HqaWcSV4yICys1cRG6vpn0XfPoT6fCnAtEdgW8unW8YR0wAwx
dWCq427S85rUk5DMF/YhDhV+XjawYCQVRgnVW5+MDz24mEUrKRsAyMSSJFNJpgzgDy8FMvPro23J
nbHRzCoVCl0FY7hWyG8kKTWqxNWY/UmT7vQCkM3yHRkaVJsEDSEJJoeRKn8BfIMXW+tUGss8wS1g
HMsgCTPPnkKAOclsvliSoOOgcqxA6riOs4kF9VSifPeSuZPn79S/wCFA8YDkSRB9gQ19IoFn52AJ
0x0kfiMMHwOYj6FJ0Ff22UnKT4AYxhDKNwgd8qckCShZPnXAQMxYPprRvJH9v+kbYoDzqsFXlD5U
kimUi+g2SspQPowfplqcCB8dDi0gIoXCn/yCrwArUACoCPLLzpDkIiIhBw4Nn6YGTz4msHtnRe0L
XBeG35J8ZBfKt9AJITKsEue68Dh07yZgSaqEJpEMgSDvIzH4FMEhXMEzxdB3jcsY5JI2lswcyS6x
gDGVkspkSz6TKklNdCx22A8+Mslw6rWb65ZnJu+dJDxlkvXkCufYgu2LJAQKGNSyXDPJhpKfV0lY
lEOppjc7NZ01hEPWZ5nLOMTnWlKmOnBTiuROKQCo7GY8ORVuRr1zn4QV3ymWeQ/Z5lFIdtUiKVbk
4x8KsFYmeKsEzFUB7qpveQ0rScBqQWFlGT4k6Nm3gt07yiPms2CzIEY9aJKjRd4mtDny/BsibCtQ
W5VV+bpF2SwZXANnilWr4YfrsBNqKW3BjPImAt1Vg/AyJcurlFSvPr2LJeVryeqTKmFrOQAwo0Mn
Oocbi6HzKAlhq0DSwuKZHmucv9JVB+LafmgtpaXjsGwQsER0Qo3s1GJQwH66pbYlvUSSydyeYG3J
Kksltawi2sGVHLMZoJkL2CwDcMa2VpIEnJB+pl9HyUAjG/E0AEULp+GZcv5npwks1MPI79+RHUAs
5BjkTxMjH6S6iZ9K1Nov5hrwNVtS2Cy0/mpkXcAMgjMC1JZLYlsGus1WlW8t1ttNCCAXh1WP1JCx
hALwLZDktxEEXB9RbiYRQXO6xMMJrVu7AONaSY5zy004deGaA/vaVjI0R0qIw7jXiTSW3DlJoNNB
0bEketOs06ch+ZK4ZWLHymibSn5d7jznv3h25fLx66IHBpkcbXXvCIztfUq6ziw0hil7Ts6QxYhv
9ePQconiaY+coSTuaUrxXM4XVV/QkCfGgwPalsyEjJg1wgc59TMsEcSqiVgcCknqWySzr/gF7wPi
B8xvBuqXszQVjrLCxYK4nmaHYr9a4/xmu/0Xkc7wN9S3AkigGC489Yd8UW9maWMnmt7iQr0lxfCQ
ghg0QQ1aIAdFgUxUS8kAYLijETodpuQqBJJTuFiU3EaWXVITZ7dRf/YGIWaSbQiHADp08FIg02it
c2jyQNOq5bDKuB44YicVB2KmWnOr5x58YiI5ij01Y5u25PKjaHaC6KdTlK+8pkhH6/dBshijsXjV
sbjDlQEgYb5ZQBuNrroX5PPjx44jhhxL59uKsXNBPZIingB+VBb3rXW4/X4BFLKQdEhDciJDd/oY
AEcKSZDUJUtyGqBKTpIvWQOaNGp6ZnIAE+YInAO41RlQygY4Zb0t6RboXeSRSo5DhaNJWLVfCUhL
AoJxEZLjNMSbNA6h16k3WzIwWwCPa/r3Lwp4zEp5BNON+lNyMzl/7Qiad7wFpKY1sJ2lkrJJwxFO
mVcB32wlhbOQPE4zNj5AbkPozOhyukA7hV2/xZBzmkmvJET+OJHmFAvCRsIM4iftZK8hRSdAzxCY
z00sY5NpwOodnNmEQnpMK3oygmUhZlLjJMb9PKrXOeeACHC0GwPcglHopRW8rtBtDI5e2FHcZJ+3
7baEgl5H+G8yh8qrqYejNkeyvzf5gyC8IEicXeB8mHOurSMDs2/bLHu8bz9HQKkZwNQKcGphoRcm
PpYsGZu6hjYihQmheXMIAUUDvWqCYO0ki9WRVFbHFvdJDKYVXGsDtjVqMQlZLinrMbBzYDrtWeVx
iIC9TkBfLU627DzhNbCYZuaS0Gs+E8Gq35kceTYahhD4lC9pZs0bLZ6fdEmXdYA4mEGws4aMWCBS
MUK2fFyb43vbw6Z1OzIeZh3rr4BbK/m1Q9DuBtOO/DqevgsyjEy128v1ZJDs205ScC3Jw12KAsRD
gc+lvtT1oZXc3N5EViRJumoZPAeQctAxlwThj49pwFFXtCNSEtt4g1FNoEDGP6WK6TJXCMm/rAbQ
pV3H637gJQjXw4Bv26rH57JvX9CE4poIFHw56HqVsSpZ2hrYwFQgXqk0u7SBqAA+2JAcYUcShcOX
qiGLyQI0XArn7HD+ZkYx3OylfJE3LBhoFrZAit1Y8ULhJ5P2aYMwbuhV5CCN42BUuU82rURwxybB
9KHkH5OcCmEteXcBI8+DM2wTlTlyMHSH3KCCd0kI8HgafwThpwleGTy92NSKCRgdg7ckMNchMFkG
tow8fHpY48aMw2thNwTvKDYJ2iVVm6mhWa1SaIcLemlgz72kPi+S/9xO5DTY6c8hQFteNySsi3wg
5+NrGcyXlJzM0qGXo9K4nnSyJtLoMSnLD7XegU+/WSCoG1DUNkhqcId4EuG9rPSMDCbJrY4BWKeu
DDeVTGvT/FbaGfCtpF3b7fxkIG4lUc1Z29QCiuXED7k1fJEVPazB99zqgOLGreYnnOt1Slo99Ugz
1rT/baTQpADKjPJWl072BnNMGx8nAN3QgyFStu8CcHciCd5JQRrdfK/bkOOHlOzMHinxUPd3TWMT
HAcG3AQH3mf9z4VAJnNKHvvK+IgGuOFcTsy6Nn2w2TplvfEEE4BJG7Dx0SFBkwaFnRvawXDo87U/
5tbeGChd/Eiwa/UCo2DDPHgU+j4bB1raivGh5N0ZPsdKBXquSPr5KDHo4NAXdzgQxv4z4TC2z42T
ZQOQx/81TXDUMf5r63ReyN5cKpT8+g/AWsa5W2Z/zOJ9ZiJmL4LwQW3QUQpgn1jCJhyxVncFSHlK
NfWIUvtrgBaB4uVNTCjDG6V6jFyGzZlkwceSCk+mNeW3an2EU3MaIvEu4CBtu4DGO/HsrxQTT4mr
oWyjSFiHersdAIaEJdkjy0A/sqZ5iiYDTn07N/dpP9/ypaKXZMUQc9P803GabQfkvpe0e11y7yFJ
7dtOPQNz6leB4WLuDHn1Zzr5ih6TQTCy+U0DVyJs05UEVHReb0Vkwtbm12CGDzXpbqIpNoFShJuS
qnDlEuhPm5cQ73mJSdIBpKqidyxIlzFJloISAFI2bYjBaG2ayzzEq5gop0FAAiwMdWREOtzGNPhh
USASvj5dZ1IF+4kdWJjdy5RtUfK8LXEOJ8vCLEHr9Nw4AQJGHi/XoJ88Fk62MRrsChpndJ/OFEPR
JTe83AgO6LHIZCnC/j6ZVZdHKS/PjtHWa2ToD8IZ+ZSco8tISm7MX6q24l6UvXIJHf3JajS2hIEZ
oM56mZEIJQLSUJPgtVCIMurLsfZZuthhMwjRWN/k1OfUFnz1Pkqr7TIY+yoMzkvKrmKVVrABG9Dv
FN4amf6glKTlCTrwfpSa3OQxOphB9m411Y9wGQFZ2MOlq5ULS+xT4Y4PU0R3J0UnE6dPRkzQoQ5+
zBUxhwpVKhKr6j7SwpdmzNZ9kVreHC6vtTrxLinaV9/R75kdbnSgQTwbkQ2K6kCZ5QFsdY8pdL2g
iUOfMc7KSYE/ERd/sPo229t6hAZV1W9VFrnrvCzuYf/ehwuoTjudHhJgl2pWrauURIwuYgOyWjb0
sMlIHTQDzFIalI7Rjs+JSBqC55NPTW18uhXOuQjZBnRGWzFxdmqkPrR1zmAnKrnLaMy7UKVLTs1f
d7MHjaw4FfaPPAbwxjz8OKeIKTr3vTUCmLeD4g8u+XEzw65cC/0JbUXnZhubMRGkDuqEQiZNaIl0
6sz4QsZGOCTGfXRFLIDbGqQeGEXuMYaDTBYf6op6opxeLXU0KDbsV3cbqwUWl0TxerX4KbRR2zcj
gZKGHn+lcfJk9eHszwT685yGD3FPHFC7KPReBgQTNGp5KC2FmDVBC8ldeMdUAiYqgGpb+hZfpnB/
OrhwBWOQeWFkUQbjuApnmXfp7GZNO1ND4THp1JR4O9JFnYbtdskuqoIqAo5nXt/Nds4pJ1Lzq4hN
wmnwXekghZpBu4668loFcAF7PXpwsSHNln5YQg0nHWgCUt7PSAZaH/Sdcd9UDRLbEmhhNL8nenNM
RTYetWWQB5ZwbUc8+5VK/7xPQrCh5CQQldFh8NGReEg8NsbcIGTEQ0hwE99sjTwafTJmNPWDyWEx
H0c4HBran1B5T5op3tiKa6H/a6jWgRSEWftWDpIFaUyPwu3UtS5K46ynzskeJgTiNoao3BxilhTq
0FxzN6U5vatDeRcn3XA39MEGFeZ8mMs7IF1ggmwKWs18B8z8ExbAh5IQsdXEvf6xJNMr46s0r5L7
fmIAGJskRQ0iJj+uSn5ohTXsVSQweae/z0gknIGRJjZqbRcUtCPj5r7lBp7MjDjtpOCgTk01qsOH
Y8cXHOZYSlUC4DIneNdCdVlb08SHzcGxwUJURx/GXBa7WB0Wsoz09RzTmBCwSmahtOvm202mp25M
Yi+27XMZxI+t4niagVqhwB2ota8lgeNJ87XY9mNRQg/WoGSkyXQrp5LkuCDlkGbZN+iVH06ivxpG
vbMjhBxIJhasnchBtcTutooyHzQbrZ+Ojo8ZEOhrOr/BNPmOsjxF7Sqp5qur0oJcHELFi3a/LMNW
V+JHcHwK88ufttlduzBut6aSyCyo4MrQFxhjibhm3pnNQO5Pbj+oUM1AqWR0nlpylMLuDsIlvr95
n2YCKlKhYHkUSbVanIZjuJZ2B21BdDgu2aETqnlEljd5LEnV6n+RdybLcSvZlv2XmuMZAAcc7oOa
MHpGsAmKrSYwUpTQ9z2+vhb4npVdkbcky3FZpilTN1NiBBr34+fsvXZvtz00Hpun5eO/RnU38xoV
N2UsQaqbCe2tJmlfSvOqz/z3oA+jm1L1zS6P618leEhus97ZQYCKExpj6BFho/mmc1iQau99j+e6
OXxEDk4NRTMaQHrHRXRLEAWZqWK81nMrD34XDDufmMZNW2W/ONWO1x1UmiIp+z16FWud5DQLfDU2
p4k99COpsWWT4yCNRyv3H/vUttZDR+izUFFw2ZJYBkPOuNFBMZxirV9VgPMsCFEraNKgh5q5ZO8m
j46I7buHKCMcR0caNGKRVjtCUH82SzhsZ6UP81jKY1dilOAvdi79gMylShKnIodsutDzGJHgrhQ6
uETfN0hWpjyvnyPaEOmcQxRN3exOWXo123kLj8edNxpZ89p19r0ZXrZacSuLar5wLDc/ZH0c7yvn
wMiZgmPAmNFHv2KJ3E+ld1rCWJ0ug8w8+lOIxcMz95ZID1ZogldBVTG0k7MtIwIanYm3QLq1te8y
96mN7XFfaFYFVVoDjYTKujUKTiRBta2y0nmYmzYie+1+GCvU92zLSwZwydSnvp2MAIjuIN7djCrB
zqBJMZQwNyI21UoQtLPvK0IIKzosj302IjLJ2ntyFN39GBjePYLQb0XdVLu8EupyokjIUbQ9MBKk
si7sZ+XG5jUL9BW5tslKuUf6+cjp/IKTfF695elEAcbQZ+M6uOzCuvrOoPWOlO+SJnrD0uI9FZ10
jlbHaLDJS66anK9LP5UXdkQzy4FcujT7TyRWrsveGY48XPR6GS6uzOQIxMOCkdn2KFf7RxVl9iGp
XcZ+cu5WKH3Gfj9xuruncQYlcs49tkfYYpkJntqsMc6pxD5lgYshW91PVm98d0q61ipW8Y2Bys61
qGKWybY16/INAR1jeXB/TXLVz2LYBK0td8Fc9k+tAbSwbzq1ThnwrueGeJ3GaM9WZvQvXRUIUpAA
MDaBt7ZN036YejIoFafwvgqRnloL/3eY0IeMw3VldFS1TYxz00j3ITvYfexD8Xdt9y4t4X9WnlU9
5F1X70OmCWsRIBVyuOtHFVXnRpCr5k92x1kyMk9pjCxUELkrxFjfOKThradB/PJk75C3zSkyxmxS
CbpcIbYNb+BdjHEMF27XffeoUWmjSoKpVPpgRB5mI1lZN0YV4Yw0um+m0PUNFm3aw3N5U/QO9VaR
XaP+WI57U7EdJYyxysntTaPKYj97rBA0O6I9B2HJA94GpzF+DEc3+5GQsyxm8T4RsPU9iuabZuJZ
n8d0Pkc5MtLRaKI7wTPcuMgfZnaTO2/sfhFqHV32xF+1aeQe5qJo2RDSet+R18mLuU7MqHmW4fg8
VBCvdMyCFPrYuYsaw8+Q59DGsw85rbvJ3J480YbvNhW8qz1b10UwYoCe0aoNdDZWVZ1HhxJsdm8I
90ZWabpt+GhGVkwsLIrKmRr4InLLH6VF+vCvoVWbKYIgkGX8EoHHy0f1w3BQHZkd5WXvIaBTXX2T
ALQ/Tr4Zr5B0+JvBYcfIkOJd80ShB+NL6V70t50ZjxfmUc2FcY10oFkh/wnWdWt613lwiCIfqbqr
/F2eLQLwCvVUzrRwaziGiQQof9eOemuzvr8v5RAemI9fJIO0LkywyNs0XHLBEMR5Lp3ojPzEB9PF
MEQMLFtDmwEfKGv/21QM2XHuXqDbRhqHuTA11q1i7Fd22eSnlKges6YyNCzaJbbrb9um7dAA0rDM
w8h6GXz0Ayi1dtwuMKAWSAbV0YLpgndhdmfGazeGnrMrZOkto05Njti8d4v5JIQbr+iElde0zPbE
25nrkE4dp1BBmzElv5qQ1H6I4jsng5c3+QWCWIvT1sc/y9Lc3+d++tMoZXHp6Ki8RO/wZHlFu5Oq
uh8TbTzMlpdcD3Xyru5mf87vey9ovnFeUtaQrZJONYeq/+lNjKhwkKz9wbk2JIYIZwpOrvT7XW9P
P/MmgiYYomM2vFyfq2HW51mawOFKWuVtkk87NfvNyk0MfVYZ4hmd+91l5VZEdmt0F54zXqc8Yk3e
9jQ1EITBDQ4PPiAC30xsNL+W/9Q2Pl5unzCoj98G11Yqn4JatrdTBN7cHssnMgV3XarEs4wNnGjt
IPFsCOdZp4SyB/lVEwf92XUyRG8xeY79mG9EIfa1HwMgEz0W6axWT+TEwlb2fUEAucJ5n+Xm1szt
9JzaJ90hMQonUHMzsaVVH+PIN+D2hElY7+xpnG9NdV/QIroYq9Q7cCD6IdRUYowvwVJattwSqpzz
D4iwu8hZrOjelK9G3i+Wv2CKOGKYGUT4ESAYkaw6QE9jxc5lLul6dl1Axe5klMxld9lY86WzvHtk
a247jXJLc7OEOA/VcJe7PGCWpHGThdljQQrdKo7Ns5MAOJ6xgdC2bdGtLJ0W2tlVV+GzMOje2fG8
DyObCruyGB6mk7WaPL3rzOqxiG9oo56tmE9CEnC06QD9jTRa1AjESCVUrWYX7N3oGM4exO8ghto0
IKhxmu42Spyr0vNRdiEdGm78bL7BCHIfpuClfDP4UfkPaQZntx+/RdJ7rUxOcqVV5BfyzpyC18CH
QNpgFqim6gnJ7n4w3HNqxk+J42e02orHoa03LdPllUjUs6f0vZGixScC9Ufr0vQ2jHHrTIPiMEiS
jihOlec99BkDmswYQED+nEjf5LOUzXcaV9bRt9sSQAssEUZ6rwNJMlMMkTMW5ALovnlnQ3v3HWj6
tCoOAXOQFE1iPtK/ov8A6EQl34xG380GblAMUKANQMXWARumqTAdVhFSTRCdQz1eCDrknCP2xGPf
l/Qk1mXY/4oL4951UqRinn8hEpyYRSV+db35VlXg00yeptaqrw0a4m3j0VGnVI5jwhC5iQOEBbzK
SQ6+jo4F/b2Lxkkf3da+mqldgJejRIYh+yFJ/4+cgP9f5nVp1Oj/bzfh7StIq9+thMsf+B8roef9
l0UYFl1B7F4mg0ZsV/8T2KXEf5muKQSCWdezbbkAy/KibsP//b/0f0nHcx2aljiuFZZr1P8NAlH+
J/4+2rFMBRwh0VVJ5fwnVkLni/Bef9gL+AV/upDuJ+F9DmqqcdBWbRzJsR8RDmg/FxGiDeKi0h7v
YSB/OUZj7iiZ8Fq5E15aTAeBaODndOpGowgESyp/9p2Ij/ViIIhJrNSatjFa2UvDLV+kQOBpeX26
SQzf3jInJ84bo9nF5PfkigTFUzW3V11YUh93DZjZNqo2BhpH1NcH500tB4AITfBFnlG7IWM0UMXQ
BE6ppcN+AB/i0Eb2wxCEjqBDZTkOfupJ3lMeDOt/3Nx/sxaan50Z5MRg7gTgY3uwrrhov/tu0Ou5
fDtI7YGAmptpwpoi+u55675weOUY6G61aK+NKN6gE0azCWcqJMEgYIfcNZjgqP0H8Gc2nSdmLLR4
A5xcnLPivMWcLDBFWjNKmspHmUv2eWeBNG5KwM5K3Va0nYpA/AxMi2NMNu4nYT1ahf3TVvTaPXeX
yNvC6Itjl2E0VuW5qNHdZxniIEMNEOAn9AY+c4JdJdsfFf0DK3aZAM1LLFQR4JYbZPfdcRe7JBX4
1lbATZXx3FTj9ZyFQJpIxY2z3mH6pcjnquVPbc1vTWTAUFIaneypSarvdtkbWIG6o1CY0tqI9tsU
209+AmYlChh5Cx0/tdpPNgMdBsynppehrzXEZWS8uY+kZ5j0tL22IeZDO1dJo7adadyblcQLBApl
6Ks7s8+iPa1ZlxbnPZ31dtuMWAfHqf0pzdtYhteFdwiadBNm9AidIHxNrFqTivLtz0/E4ust/+ms
XN4cy8TU6Xia9LvPD4RbU7Z3acIDUcDCMyKJDDkIzyoMoEqC3lwG+E8ynDEtlUetz2M+qNVkLH4/
g7E5WiAcehKreKvK9Uh7YVXgffdHYrfJnjXWlcnxFgnqpo9vncTqTpRM/722/2Yx/qdh9oulGCEp
65NEy4MpEbH+sk78w1LMiStbJFgW2nvGQFNDm6aXzr5W1asuxB1Njn20HCnbdJ7W8RCcywFySEp8
x+gEwLzPbkmPJZliBEAyXCPQwJKTN5si/4ks+2nIm+2fr/oX+xuBXwQ3eRIlOlfd+oxsKMKyTfpR
0dqYKCKl+d2I51+NR8fZhcuUmfmbNMbuIofZK0ymegWEEB3W0V+u3NebT8whXWpMnK40Ub/+fuH6
MvS7tvJwyQ2mXNlSPVP43TUElf7lB338Tb8/ZvwkaXuKMF/MOl8AHGUf5O4sW0ycOA6NnOAjspZR
zdbfOU5fDUjw1rO7jK3t6pqEZT6NhXqyscPDJAaWDVLsEzKakX/ihyRRV/4FO2N9XRmpu9gxbOFy
OTgk/X4tfB6goCw7qHEwu6bmJSzEuMrKCpgzGeu0vsyVolmwSU38ffX8K2zzO4rcx1xMP43oL1CP
L15rHhDFv3HdwzuVX+5MY2BA8vsafNxEKVuVGJ6L17GSz3NLBskkffIIN63SqzIu2N//bwXwL5vE
112VlcCEASCF43G0/PQ2RcYwmHkXoX8VM6PbtihWPMIw9wPwn70mSXYmUzeT4i8mb2tx0//+jNC1
ozCwCOHUFvv573egIxmryYnoRciGt3EA59tVj0Fe3HgWqJKwuIFNIcnHadIbIZv7P39ra9n5vvx0
6VC3wBkmp+4TdsiTw5CQdFxvrLi46YbuvhzUqWIaNml1qxznPYzmO1/nj5ZhXw30qKR/ixvtEesc
WmnI60X1l4/0wVX69JFs20F9R0EFlOFzIGnjcBbicQWPYJl3iuFQ04iNQEVkjvV39H3fRdDtwxaF
aTTeSKO7Mqb4qsMQMc8f5LkBuR86yL4v70V0VUz2Qactf6B7mxoOYU5KGtOIM7XetlzxnFj4VlV/
Weq+LjHqt+/w6bVqyYXu/YDv4Ln60s71rXbaN+70/i+3b1mqvlwrz7RN/GCWYDP4/eGRRkZwsD3j
rw7qR1VMdyqdL+1V6xCtaOWPbqUvqTbeHZTuNHnWJiMffInMyuFv92/pjKc8MP/2RP/rh2I/ouaS
hBF6n/gRTHzauOjGeuPoAXhnt5sNDHOkYCS8Xq093uGN3Kdh/jwl3q3TSwDV3T2+m01L27VC2kOC
g9GXz3++Vv/ypGNXpWZemMomz/vvl4oskDRjELTEtJt37Vw8d8K6aphQ1WOz+fOP+rd3miJzgViw
+sNv/gRuQJ+tzQqXyiZKSmQadcMhkiwgVHfoBDwmsEPk7dMK0p5PS/bCkWG4jhRV518+x2dcAR/B
Fth0leXCEbfMT4+Hri1LjjFGZKH9WwtvWbgPxnstrww13cmwfmsd77IPxfuff6797z9Xepbn8kMd
79OqUhlytv2prjfB5L57Zf49wwjDmNK8yrrq2Siym2ksbwYfpNh69qZF6fadVdm6SO0ltbCiIWiG
jMQYzv2ij4XOq360RzRjf/6cX5K3P66P4oy3pHSacPt+fya6wTfMqq3qjR/oW8vp3wKrfC4L+AoB
fNOmRpdm2u+dJW8DM6iZe5kPtYlgCgnoZm6bH/SI17kAjqI9srK6t6ivjb99xuUefX7FnY/tkC42
G/SnZylh8lTZOMo2dBIfMJYJYd5NFslwFpYRq3zEmj3hvC6+1xlJwMS4aRn+ZZkR/7acOY5i3aVk
Vrw9v18nVo+sC5qAN9osftQDM76hhLSBZ4eb1ZyH3qrWaDwZBOfNEYHQ1p+BHaGVSjWhkM7cn/OU
Nllp9kvoG9l4FhzKj0BKw0LICYugj88UQpJkSUidTunTJgaLaCS72SSYAIdYiaaeAcy6Djwwn0RZ
2nOxYXIv1n9+Jr4uXlqZpoBS7PI9LfHplTFV7oUIaS0sc86DtNzxUJBKEWvFjGZiDtAbw99qsOUO
/n6H2XklpTFaTt4Z59PVbQZbdjisLXplkqjsktGEO78GYtoauSBHDWn2hT0P58x2SRnMGr1Vdnia
S9iMHpbCP39/9+u9Zt3iA5noKUGv25/WyThGjTIyB9ikYX/y0M77SXSdNBz4oqd8Cq6nvOGkRjut
H4hqRtufj+N1cp2BorDthtLJjJ6nQIMpUTdu/zMsEwjy8YCIKXVxM1DNozk7JSZhWox82qZ+Syuy
NAaUHHQZgNYCk8vCH1k/H1TUPofdeNtrhZOI4ZeH1mnsmWyzNpizj4RH64cwuCkbLhFyRaYzgwKU
ViWP4WDj2WintYFicA4AiXt4nJP6EGfxI2702z9ftg8Wzz9vose0TFDEUbUu58rPm94c27YoQkxs
YYqeOc3pVI7mY9BJ0BROsM0MzFdVqSpyUIJ3plfuHpnIueySZTCg/9MN6L8/jbIEMApaTx8NkX+c
DcOsjfEG1vPiG2I6o/RrWQLliIq2Q5YYXw4W8WhzuQi0BEFH84A1oVftzz9flKVm/nxNHMSbytS8
TxyDfl82UieysgirGEbjGXlfGb55TobztdppUTwS1eTW1fyX9/cLR4qvLmj0SI9iVnAwXl7wf3z1
sRxC5VrJtEHO8uDV/RJKC6RwpMuBDt9HNiCtaD/BzjCy6Y57xkv0w2rVvRg1NqaUKCC9KLADcU4s
ouT+fEnszy/78vE4aonlnOFo9p3fP54bqzZulRpJtcdikvibSAd36fjNq/1dmdBSGIA00GqoQWsX
hIEDacgmJHSGs6shcJtdfxNPLuDe6k3O2Sui/ae2iHscsjZEf6c51aU4/PkzL7vgp9vICZZl33M+
OJKf6jm8OG2TBzXisYS4SkwYa38MnIOap2dLqycV3SQNEVVTqP9SRX+pI7hYCvboclDXliO8T4tx
MhldmxrRuGndgPDEmaCJwc6ey3ckbucpYz2mqY8KdbZeWw3BHmU5k6w3BqnPTg8tQ6qcMS0CSloe
nK/VNWo82mHTX/bHL+f8j89pgwdjo6YO/3gm//HMEXASugOdsg3st7Nu+htcGtt4iM5BxwG6EEeG
Smi7UKZV2PHmmI7rKK6akvAuQx4494N1WHT7OfvsX+oH2/ly96ylic2/2NiWk+3vDxwd6bqAf4Ei
uEl+jZNpXXdYNwAAmY/jlDqXQxejDfSThW/2yn4IKxvZ4a5osmjHMhXvS49FOe+KYy12fUNuqpWR
IGfgzj47dD9jKw6Orixv/NJ/ysow/dvFXfh8n54/ikjivlmKTDamz09Bl1aMATuj3zRIjXpr6zcu
8VUaYZfjldEOc8avNOTdSP2aoOxpMtfRXF9ZdYWvPfW3PTpFhGtYDHFwYucCwEUdTkRxSNaiHU9r
WCfD3tUh8/0EDwIBUH2dEbpk3eDSEodelO95yEipatMnmUzebs4y4yJNCPEKg4FCoQo30WjtRicd
EZ5B5xmT0lghfD6YxUhKUEbfHLeUWLxGxTFOC7U2K/N2MgEnF3roNhrsxsoLtLmL0C5exLQCIK0U
zPhCjKZg8U5VbsP6TsitJBBlg3x6T3P1Mp1hQsjavTPdGebnxBS3dJIXs7XwSKMKN8JfrlE8zrpD
VJvm7657i1SvXlk2USh2/GYRBwd/YFs68z2WiDP61ucMlaWIBVRTyxKrOcY/AepTdmgfG8Ez0Ub6
thwBUqB/MBgR4NVHIIGhjEEeelgi2kp9rX3CTofWIWK1z9d0/fQGc4VBXKizMoSJdR3hOxWt+SbM
8W50Mv5sypbkOuOx07bBiDi8zGx1XaLVJAfJZibrF/WNC+mhpJC4sAO6rL5pjUR3hXy8RPabwmmr
rd2Eh6AiJdFFJ3lRZW62pflRrDqJCcCyp9du5vL7k1McP56etpt6fDDYSvqozklhIcawt/CqNe6w
9YK8e/7zYvrlbIitgs6notVED9L7sgEYUzXFbqcR7eTi3g2ch7H23sCifF/cW6N03nHB3HkxWFMw
N5Px4y8//vNxgh8vPeBj0JtYVvWXcKkqVk6S1v3GSDtsnKOggJtcdIjBOvNusxjYRo2L+Jj2M+lT
bWltS8shNzTybv78ST76OL9vK3wSZUqGaeYyTPu0uGfRjPVRpsQ56SkCDbhBBIZgrbdXH5U2pmhC
UueacVEen2WK0nra5EKJA6isCJAGj5VxcP06uUPhepEuj1c31M1N0UbbqmyK66gmhaDSGIyrkUxU
VVg8PNpAfOxivI9E4mI7MH42chkFffzFCsOX3b2EzmjvPt7VIWtZmkUIQwcN9MKy65K0Ow0hzoJ6
Rig0hLfoBLprCd06IKu6g0UQDSYm9Fqx8qtUbgzZHebRFGeN0NAa1LEqKlhIeNB2gbdwbJsu+ksR
/y8bksPCbkPSXLqa8oNj+I8NiSJm0vUw9BvfIkbXqQkJ8NzrQhY8/i5mGlv90jHZSaJYgnDtX1BS
vY3TSYwSc6XWKNZS5YwHuCZgsYZu+EujFz3H16KC6kdRifEptaBI/X1bCi205L5PQ6gyKrHzmwFP
gJ/aSxVGJKgYVrUhz2U6hNei3msvsJE4LlGK0zSAjky2UQsr2fbFeONRTDn1mF6NM0rv2Ep2dleR
sGCixUTzfsEBmhKBGtAaK30/tIs1TtTNDqk0EYj0nCDKtVupu3JrUk1cYKcU+ylLXqNFVUvzEVVz
V7ir5T+tbDrYjaixIuLiaXsyP1tLb7Css6ZozHmcad6m+ZJTzqTD7rop6fgMfptu88U1ioh1n3Wk
y39swX0XZ6sg7hACTgrI3syi092Gibkri6JCPENZh/tw2tI88rd+MvPQJNCNzXK4lvg8wlCEt5C3
IMgZJUAbcNmoO3KCHpd7aBlItOzC28AGiddhQX0ElmLnYqq4rhJnH3hiV/lanWyBBWpCT57ydbIa
YWYRj9VVAdhoVZJ605oEbsPUXHWlelycLDArClACTWavyrJvj25kv89EacrUOuWZesdOKLb9DG+p
IvaNdAGaJj+qWmf3rp3m3yAzsEHqtZxi67rR7tVYRs6N25UEq2TFAyQzccg4f3o1rrcuBA+o2eIO
jYvAB5pFuglsVCxNnkIucILsMMFU2iYDhsLlx8U1581cm++hWxvkPOM1mYLoZQ5f2sSdzobt/gB6
M4F/QdrWtYhTCm7zKq8itWF3afYMxzhzBw2qveWQVFTxfB048RMMqjcadflD2sutmTa3KKnb70mZ
3Pb7kWLgkOHg5kkwwami9VyhZk/h3XiIg+bpFE7v5YQLdAgQ6kD1VAEvlZrtH14f45YKg+OsnOE2
s8dm5RjDjS0JA3MWnC3qv+IQOUF+bjmNKE8hVzTTR2DsIktPDBTqdVPrec16+kpqN3n1g3BfU9vr
LwYvBhmTlPgf5tA+WQuaIW79Y9ME+uRB6YtkfDnjCgmYka5iSEVHDk08gWF4nF39ODCUnV3HOIBZ
wt9qVN4qjHz9mF0000B6USrvYizcu8QvNrFeoEKRFKQVyWGTte24y7y1JZzuwk3c6D4bVHesc/Mu
rrxz4U7tSw76FZrqtZIRPweF7x3NbOqLchV3UtyDK3LOSZFehUHKoywy/2TYuUAGVKLoqfzxvi7j
dVuRRQ+iRV6Bwh2P9bK2qsDFCVNLQA8ZYSW5QtHDMCE7JhVhy3KXTInxMiv/FhQLN0o2eIrQ3FHk
TC/WLNRF3RlIrlB7oK00Lp1ulpeEEV9QFoWnqrDvBh05L7zj9qBpZvlJdggFgTIc38IDBoWXzCin
vWvnOXa8ZgdGENmczCDmzNss77c6SNxzNY1bazm5cZfCs0Fk7+iFxrU7MOc3km+RjRoAVgV8nGJ+
ZnBv33WYJ2PHua/Gol/88DewXwmFGGxcrixxHGdPYRoP+9Ak+hZT3UXD11hDBtbL+ak+uGhuP35n
NdlTE+PvFg2dlwLhqI8WLfdor+iB+V/rsz/ygqySeUpJ0upIZTXkHZKAg8II6FlqOOLdgmrJmP5g
2qxQWXcIQ6TeXsmiGi0VbtlguirCEYW4d5tnVbGTuGr2reAO4Nu+Tie5qtqgQW9Q7D9KsYmD7xBT
CgLTI8iJzsGFcHprb+e7ybE5jZDfuw9E+L02cFim7aU3+v5V0OBfS3zEoe2MjSCswurGE9mDk7f7
ueeLmHNa7NsQZ1hk+sG66141qvZTa04dWzG6Pc5kJ3f5xYn8U497bh9WlnsU4IfQDo84w1S2t/JA
XnEAlVd2bLtX7xQaxIbMV4HXjte+5JeAkcCln5hXTVuQdJxb1qFiwVgof+I0ZfNj7WfhraMRUGC5
uAtKBVkgHUh8WX7bmYTCTqjoAWTCuAdAVr7UBekLxmJ70N019WS2koBHtg772zYguWLVwJwfrtqA
Ai2mrNzNJSVGOzgmvdKRbSUJIWbwlww+cqGurOgjdoa7jn0wu9wdkdJcTfLxNpsJQSz6RQqty3Pl
BSAPg2gHPsE5GAaOqQBY0AWVD1RcFeOOm9GOYGJu1r1dw3ctjVf2sd3ICXOWBcn2qiXNOPWvxvjo
Sc5CKtI4yoe+2HIuf/EVOlYn7k6VTVujHBM0hHGAM9jdmTaeUwMo0DHPUoo6Jmh19eK2JUz/Kr8s
rIdswn+AaCldRUuZP7mEOSK9WxcMKmMRjxt69wltrRzyVgTfIeiqdyWtw8cBxe57JIrLkabW/U2G
LaOAVL0cT9K4euimnOQsTW+jbOlKZv2uxeCKFiYkN9mU57RCNCuo1qKmIe6gDDgGG0hbphCuVmCJ
HittRfwVKbKRnxSnpPEBKBnYkemp7pqZgqZrTjTcEjLto5Otq7t2If4Mrl8hLX0HzHu0FoP16Bp7
qSbrW4QwFsRz1+7SgfTGoR0ZGcVYPdiihlbc6T7ZTz0fvy59Z1mhV67vWTsddf1F7CYEWYWCzNcE
8E5IcEsDjCuAFOpU7rH0JVl3NUbemIG3sJtDW8x7XB/vpWjZmMGqXdi6NrZDBebGjDi5zc0MvZlY
mJVHVBgi2asyyx/bYHqFpjpfTCOCeMdD/ZzkHujdUl+MuK53satd1DB0O0q/t7A8gppqLGxwozWf
0iXh1Mg0r6kZnQCqr806crDomdWpduqnFN8aRHAiyZDnWGhVHJN+jpX5hGtrzHNGA+az4DyQqnxb
Fja5n2UIDt3aJTU1UZ14m9h5clXW3HycJdUW/BZFEeSwLaPmeauc9y6D+mJKffC96qc9YzluZEai
UUutMXWvYR+ER9ujlDRHi0UTYnbjNsSvuiSJhK2zoR0NWTYj6z1H7YTQrNslETLfbhLxIY7nU5+S
0am9+C5U9lNtIvWFB4qMvyrUPjMSYi/N4DloADyVLugpy5ek8lnjcWgwjSYJJLfBfymSCr05p/Id
LmyZi/z4DRMtpohkWkUd1rK2nDKe3Bl7BT4KnbVE6dhvjbOsMsGe8oPtu8FnB+QTBhRj2m2cmled
ZxTfJmXdhwbwpSIBvxYk2bQvJudnY0fZAQIngEIcsyt3IKoj7LFnfZy2PA2WGz0zVIyalEJLAh9T
S7GdVQsXdyRHIwb97eRnzCGI9B8HF7bUJIH2lJSDF0XpGzuNK4uB9D6Bn3T6eBPtyQXPDF69KY7Y
U3bhsHSKRZyzgMQxX3CRhoTAUp0nHCJYyosQNhC9CK/l/1NkQ4sXvrsbg/lbEYIkz630pvKjnJXf
3to2SfO6BHgWVOThqdo4jKGcjqqWvLwJ4Vddumv7qaTTylC2VAlM8FY/g0LM6IM08akzpDjYKTxI
s5Yhod42E85uILeFqK8Bz18hQnkLrJedG/TVxTBM047en77qZaRPVV3euCoSR8szfpY1pFIMgPBJ
I3QCRCVvmwmOndJhsxdMjOsgifZEe3c+eYmmL/bsvwr3yFTvc/el9FKG6gnZBEMIRjEa9IsxJODN
aye7VfJ75WBRKkzIHbMOLrukO9qVjgmHCycWveJxNJ3gNBsThvlgRoeoOhNQCi5NXshNuDASqAlp
BVSGv9eqfskjyFG8bZw6SHtvbMe5KXAG4RDecO3kCX2ouiIq4GWsQuyamKF3sefehUy44EMx6eAo
yTZg0CiuaZJfsCKSiTTDN6RYY+NKuruPJwCjzt6f2kdptG9W0H/PI3j0Yun1pY78Joix7lkiijYB
auSh9odASx5h4NonIW85+0HzdPB/ayI1RCDPkwOKUXBusUoCCdsxeRRRXByzch9iSv0WOrF9UQzd
jUSzsZ0b+2CN/kMF4mEtsBJdfHwkXQLFZBD7nsxcwTyyqoPniv1jGTXuVShafxVNdE1wzoFxiMsA
mSV7p8pT6yDmzF931W6ujeAwybxaDVUdHCPMK0Yh5m2f084w8+wpQJ1+IQk8W8E1CbZeCPsijeE2
gnIEbU3HjXIO3YaLRCj+ZlhcyzAQOPLM/NKb+uFoAN8i270NRX1ZdlkH05Z2nOn0W8YdrJNGaG9G
YGP+NJTPuCUmn+xVJjRr3F4F9CbrMc0IF4+VPk9DdqjiED52RJTNBImZTdsjKAImVF7nV7PBsWGo
KlbqJqJMl7Y4Nzkyj3TK14PwOXYX4Z63yjwHZuBeKsN/nso4WeOOeUTMShU5x/WhKmh991vPc9xL
owx+QCOhRoHAQd0TB4xex03V6+qIZuv/UHZeO5IrZ7Z+lYHuKdAbYDTAyUwyXVWW7zI3RFl6FxG0
Tz8fWzozo62BdM6FAO3dvbsrM5kRv1nrW+8xxsG9csZ3Wye2Z8L8Fnm+x6t3GEhqub9n8muB674M
jsqvJJidwjXqR81czo8Y6URE0h3+23rYiCq5ttE6QUKGQ1W3b4MQOn7GFSuJw3bnBtkDg5+PfCDZ
MOCZrqSJX/BGtxtckhX0+6qH8dKPxaeLOvg0tTx6dTY9lc1M+lEyencSXxPP4BRhkGEIOk3e/fTE
VBUKWEq96rkwPWv3h12iOrGqlNEAeDAskgmcfrb1THu59hxAJppSUW+9y5xPKQfhMfRgXuKMyORA
3YtFUHHmGIh9kMks/bZ28tIXRn4MMnnvC4AlvZt4UVeq28Vt92ObQ9holmmzMOnYuEq8JK0tcStY
QVjIX3DqANPG7Aht6K92cuJq0EmrAKGb6w2xS5Bq8xTcyLQ8WPAPAJyj0Jwb7FfdPLSQacCpKVRP
fifnvQW33oiRMiuW/9spNY8e8Mld72ZfbaXe7XRO9yZrk61hqAc6V4nx2Fm9jgmXrf7m14XH4MW5
BP5ANmYaoKodhrfSoIpyXeNk6AVCa/zWQOa0g9/bd0PguKcsoBDq2+Yy6dN4TKaPKpcPcoBSmr9m
c+NsECVR87senKpS3Q0Zt4wxK4GXw9h7uXbgQ/oolc+7UlWHnPkBhTMm3RRv0OQRlB1AT6BhIrqp
49VwjYKTm28Zu46wHhlE4m3DdaICOGYrk7D0+63oHGAcGHA2QjYROzMAKq3WH30yGRozIdTLK91o
KfuXesZY1wzEDed6+WT6fb1RyGh691X1+OKbvr7NI6sF9Rkkfb/3evEuO2MOCxpqbM19cCyG5KkC
N9nCVMYVky3kKxinBUoxWG7yimurCdmaw2fQvbeEgeemMXGy9Hh8wXOKVy/WED0qfTXPFuU5E6SN
5PJVNTQ4icwOVovVZRRY84bJ9DYmQzsskSI0h5IzUAC9Fz6hzcT3YEq6Ek0C5YgYdUMQ8dqMpKsz
wBnsA3duHQkGkpELkoQL8d4aDPhjRLb5ueOd4nR+LJdvtOLZnTIhMiNq5/vZRIhROYtiLmofYRCa
W0gOVOlQpCUgjdjp0ZdrDCvyYFcrdV1kVruPYZVjg5vvl17ss9S+px1+q93lyqH9w91xAe950Fet
gEvfoje4nIobR/jX9Pk3pelfARp5Modkoi5kwIblabbkGGE29HcAZjnPh/FXbef3icnaFgkt36JO
MXDOklsWp6+aAsvpZe2bW1rmwYCH0cB98Ioy2eFhzi3gtrqtviAaYdPiJOyoCTf0Ob9EQZ2Qg6I3
EWMwgBwZ3zLfiGfyM0TW3Y6pCsJmRGwgIUyzqXK/Y3tuz+JMko68ayr7pSx4lmQ8nWJ/8W5jCnM3
KNAL4pYNm8mNo0l1pJUpClU2ZhsAHxDUEifesg65alIL1INykWDgQ69BiluoTp7V5HZ7d3yEwmoc
REfVoBE9FGZc8XDR0QI19jzdFqx2uLqWK00P0rBizH7oDPOiAWEP2yXYmrNGoY0jfifdBMbEdPKM
+KxX5AblLJuNvXS79IgBNN42pWCAupycuNG3kFnM/RBku9HTewAHZKsNGOSFoX1Bd/62jXrY9Yse
bFXpfbU14O3cKx7mYd5NyZPuJy9lSadWSraChmh+7NR4k/HtBNB46IKrxCswpU8KQ1jjvjGawW/a
F08QgA52oJgVV8Q+yc7i/8zlzreaGYthAVKBWyFVQ/VoJtanJ4Oz4UjzTrn0INVayLqF/nHMJ/59
A/62YyKbyvzgsk3GQzHul5HqxivaX6XFGcrrvO57g26uQKvQGKDyrSKPsCIBvW/GX0sMXI+N9zMz
ruAmbcvvye0hRikuI2XYHCGxL0JuRh8iXw+kHbb1FvBFcWNPVUSb2IJnD9KnoZhJCerGb4cW+Ox5
+hylNiSTxWV+nLEEYUXznANP2NktLu9Ay34Ape37dr4G22mB8Wt+tAEZBXlEA52Wson70Eqz3DH9
JBw5ds4M69JLDpXe9pL2mTb1rvTxQtTazDqlXvZN5w4XBz9One2NWf/oLegOMqWC8srGPg/jF5P5
5pw0ZFX4FEbcwIOJrXtQEAaCXjtkPZiIju3faimMFS5HoFZ+yIoS93CjgfBu1Qnn7OvvjTYJJbyO
dFm2CRCR3xV5y9R9z9wKO1IRXwIa1RP4BOyl7vgG73XBgvAcm0zv02rOtqUnccPyBQQi4ECTXeCd
aaHAU7yBRko6ddXvnXL4mDT8pDUn39CRs9QyiHBTeuQGse7G8tlBpPeBF7kso9sG6p7djoSdFjos
QQcOCeToBR0021wCcrJREuU9N8TJrLfDm98Se7pk5skTbCLaqiVwKk2eDCC1tU2X2sxcU4IHhilQ
sV3KKRL9Qy6UtkPSD40ugyPc2F8JM2sTObflpBZ1tI1Cy9t6FnQWWAA4zouOsMM1yCuGgrXw0nQx
vprBge+gIG99RoyCi5zKGbwHuQpwy3Zlikxb023yYBUQl9Rtn2xW/SdLR7tZ9cUjt8WtyHXCEQWR
KLOlhZzYU4gSj05SEVcRT+5+EPqVpL1VJUydRP3UEjx0K0j1SrIG9M2AeGZk1YMMK+oLsJsG8z4W
7O6BksNjNgAyzbclV6sd49AhPRk9EEY5iEyiZ5QM24iOSr1pGNbhoTh8IPCluLi8D8PCuJkksPVq
4kyDYSSpxjnbjeyi0qHg0XuMKpYAHFe2zFUydeXq+y4U1crSaQoZ1dLB0VaWB7ngy0t7gAMlPEsM
v4gV+QHMxKacHvBogwJwMzkBgSjvKw8KDUbe1caPXhg521F66ZOLeG6vmXZ57ptHKbrmGhmVp95n
x9Sumqw42+MwnEz7tnSiISdDQsknAcRL9Vl66mJnN8aBuBtEjQ5zoNEofbbcHp8O/S3hrxZxZaVi
+ldTrPqcawSnROt+eDdYxnkqtTcj050DUs/3fEkqNgWs1q30wcty/Wg5/VZZyXwUvdDDseG/BoSn
WuvKz5DeJKP/VY3ZTGcZp1AZG+fddCzQIkuSAkd56YrR5opjsKNl5QpZjU12o8amM+SA0Cf5FVft
TVHHbjRR8BpJe9a10Uf4kAu20oF1dJdbzUPbljRluQuAnx+cdHmaLDYbKPONbT+oYzb25iFpyIIq
sNPtuMG/SogtZBniQqYzZXZOekStLmlTNeE6NJgNy79ajJeegXoE9ZEjxOi9KzNWQKpVcx5+9JFr
Aw3kQ9XwXQpaYlEK0zKvHYmMprOTL5ufOxfN2dW1g8kNti+GDhJTVlnIr/lz7AaAlNFYj23QszoZ
0UBbvEVdb6eR8OIyyuRbERTnxMEHnUFinLBX9kn5YKix28ppMsCQ9UeLp8JHkyFmVGuaYprVuvmT
SSoNiTIXEBkawfJffTb5FKPooq4SPWgPi2ouZdodZs37sqvmZ9KxgCk63qolJxca/5aomzXm5uhz
Du/mbqwjK23umzKnU0/W6Xn8oQRfp6GIx10iZ2bSbJCOwV2Vr1uarBmuTTMzqSF0VlFA30O9pknQ
ypqxMAiTfTFRejOBkNTANWIk9n1MDjOoe1lfHyeXPgCPABetwQdbY63btc0K3MTSt23J2DjmiBgP
aTuSPxa828sY36VmEfUt+FyleZSraXrT6ETomZkiUhZLO8dBA4ysqldoh2GflGaAfSGPigzNi0F+
0oEHTF/lJD3QADO5XdHonrT8s6vFYTtk2srEuHZiIxy0+bns+AHEhK3WAakT1sLrwJnLctv1WrYH
Guty1m3ruJluJ3SObZBqpwl1AFCjuA+rvEAErbkHfTH1R9McftHhy6R37nqe9rgyeAAbxvFxNxZh
kM5EtwB4PQQKQKpeka5i6paIcocSkfPLgCHKzo0tXIBhHRiDSiEjkBCT7+IEpCkERjvMW6QseDLO
LdWyP07pBfBrubENO2qMvnmaR4ZxQtZbPK+cNVn5wD4+v/LnbKSkB2+hpw+dk7z+Pi1K06V/in38
+3120D38rkn1KqUnHpLKudKM4FiKdrrNUnRwkw8U0S3SbjvMAhau5USjl5rsLhOW46yCGGURT5gg
hZBeE+lG9U5+paR7wavIS34PWr88ZbI/OPlo3/QiDbW6wVgbYNfcLy5P5G+dRgnFZLvw6NSwUNAp
wTXU5/xu0N8HSEazYzFFTFi4etPBdOpgnzYpNKPlVxo0zZHS7d02xpSS3zi2M/hmBs58ffTsmsia
9OiJHMqxIdQ6e4xKI/Nu57l64hOFXuz0dNxAFUe9eG1zEPt1DAm7MQ2wOXioQ3dZSTCzppPJVubn
+K8jtKUKawIKbhCkEfHqKAde91QeNfet5Qq8sZKEJtvpnIuWZPWq393Q48xf5Vz9FDMdj9XpN2pq
/Wtnhb1QyrLYCeLd734gFSM0UZWe9dp+91f8ANFVW6Om8JEw/DG6QratpccynTrKZcS/vSnMsTvY
7vIiJ+58zySxQBoX3GEwEZR3p2YeDmJtNLC78z6eeXHQUEEvCPuqaBvO79wHBMSwVvSUXbFk/GfF
Vku5QyXTuzCwNRAI+AgoQyeg8kY+kw1TgLm2yF/pZp0JNtdS0iw7tdfdWkWG8PdsJ6CstzlPb00i
dTzENN7uztKK77pDp+WP2TMU0HsvHR5mpUNX18bXUma3BVFu7AQ1VHqC4XHc589dWzwrG0Zh7Zu7
yQS2NUxYuN156xLHQ+BXZ4Ruxn4WjOqSFY/4krodztufqXW1zdjXJ0vkT4ndvXWOpKjKnnWmgFyg
+NarhIWry8uVkHWMxqaySVZvS2K/D639Ynfe9dRZH6osz0uLPj3vRwItJOuO3KC3Iy0TEJsTcZIT
n06qbestTpRW8pN7GlkIJA80kPq+dgS7UyDmtO7nOPDuq8r5IV+HCB6HnAInvUL8fOkHFrMlYhFF
TxJqrbhpPCpDZtkGvCPu3WBHFMmxqMmlspiYbTTzOFbGfZsUD/XIjarX3pdi7V0PyCxNrwqI30VG
oBBZLDFoDJfuqUVcvkksFpW2mR460YeW1zW85fVjYtihmryfzk2fdcHvHawp5bdBRynhrgFpnW50
PqvRlXsrTiYYVRXJjy5wXKf88Ft5FZiYDVJ51k3Vn+TIpcQAiq1XeY0r7D7rDb7qwAT2rnix+tK9
VjVdqEqN3VQgjHaDso/0NtB3yKL2E6WNxS5ugy64C7HFj/AuhxsNSQ54OUHSSJYgLoNcDmXQasmR
TVV+I83gPs1A9iFKJX6Iz7LK+xpVNpkWYMutjJxdw0aZ0rb5jY3/affbPa9rYEPazlI7Fh3sLFj3
M/q6mZynVDkLjAMUCY6lnzOwt7sSI14HzqZ2qG9AtWfLDDutnq8MY+d3RMGXNSoQEg4BCe7GHOuv
JVDzpMAIjGGNSMXqrzUMrhJG3AbrfKgpFCP6WE07D4o89uKVQlCNRFUJTnFLsv9pGUmVicfEqSWs
K+7L515QpwYmMyb+PhrgXRAT5NsDktzqMWqoZJYvI5WXdD1t46RYLEABpRwnsb5LfF7l4rtRr7P4
NfiqU8UYuz7mp2bTAArRwpEBxsp6ZJbkMcpi/5Pbo85pHFxlNOxa2tJDM9uxJ0BpU8IYOl2EYhpa
MmUaNMY2I6hss74Xho24q04GvgGavvMyQIEYjrzLMKo5LGsDOcovxzI46RIkDe5PJrT7DqsGks6Z
+XGnolqU34Flwdm5n1TtsdIoXzRMuRv6C6QGibqQtmdvE5VY0XxV0HZFmmheSa7Zpo71oLnbss73
RdKHMlvIywow5bZng616W+rfmYnBAg02iRkdySKgr+6zxf2GDcbcoT4Mhic2ri8/XVDVozi2dOJM
qThSJ4eTY0FUZJcQf1I3hwbhblfgHK01apfxCWPWg5N2lxrz2SZZI03UnF0L16UMm+vTUjdm6BTi
FsIpWp5qZEq8TmqW5dajLYe+v/MN+4081y0S2jZXF9G3FyId5c6taJFi2jADrJ1uETpXtdcE1W2q
gY/KnxtAdU167TtLf5wYRuadQWvtsMrxag4z/6XpUWY1TrG3S9ouk5FH36IrYo3R3OSpKzdznZIK
V0AcnsvrHH7oZm6t90IOyZE8ubawEOS3GORdlmBGXuscbmZBIujMMlAeiGzgK1PzqJNI+SXbJ79i
vwXJJDt4mW6jGJiBMkF/3ZpLOh/TAnc4ErkAjD7WieVSGFq8y6j05oGemesHGXwrQ7gKF/SRxUED
ksGX2KE17rMHkyovlNCft2WHE8vO6qgwKdLxD3qMWGeS3ahVBa9B5JyebFC31GJvpRyAFAX8EP4o
XqpueP9dP7Ssa0F+3nQ6qu2gxOTTwI7hy1t6e0u55sFp6XwKw1uOpmIHl3nz+OVzd89DcYcejVLC
6r4BllkvRBZCk1fp8Ii5b9mV3rzctlgCLUl5Igi73Uqvw1TVdK81qYKrEryNBDFTTurcOtlyXUva
lhiV1BZtCqoFh7LfHKGjlfan76o31PcftPViS4bZ1p6JPBhnumGv50vGklPF+UfZJEvkwinIdaKZ
EvY2bY+umr3wgbPkXh+ng+/KRwI2KVYN3tbB3fkkfyYkNoQeW+hxbG9UYb/VXX5Q03IO+u5g+tMp
iT1nowXOrWc3hxZd+NrByyjodarPltFY9p6Z/mdqccEESKl0CSNXesQHIu3dE6GgzjNZfTx8iBpb
8jbtjtEKSN+WtyH0e/VsQr9pPWMXF/KU8M1FjMOiOH8biuBu7Opf3dQCYHohP+VRrNv/xJb38IxR
mXscYLoJ8z9FL46HnwSzhugLVstk46zTfHQblXsHkf5a9GTHVAmr5Db+sJOCPMBsN1ScnD0FWTtz
inCv7exRPOU6veLS6RfNLNzDxAIUqT56HFa/J8JZUO+Y/VNl17edNr/IoY/cNMp5H8mTa78aW6fN
c981hoXjTELa4MNuozfcaK15HVdxv2ExpeO7pp5vpyOy6FTF71OlDtkAdLF9MDodEb56S6XxlCXB
r3bWruuFre0MYpBwmoMfJIdKYg2gcaGjl5dO2f0V79aWUDsyA0r9qtWNfW1JdIKT+dORgxdao+Uv
W7sCsz+NAa4KpoAKpM1hUMQQMf6OqxOs/P/7fyn167/9M2M/YnxGMu7NuSL+EWXJxmwMaDoG4rPq
NLstBZdRPeoJFAho9d/Wgt1B+IHaWYH5bKaDRcYcKLzUWivT8QtJdvcKInPl82k0Z+khQLpxT2e8
oXqnTzeq4aZmIMh+TPNPPrsWJ0O74iAYH3xRnbQBpMpAYQ/62q3OVtDtvFap7ZJ0OUqfPtgKvfmw
YHUEinMtmHtyzRh3k0FxF8TcvkJ01E02SkWPTsY3nIrrTA57Z3UBZSm5IfXomGzTyrvKTljAW+hg
jBTRiGHTMv3+d/yHlgM1rGrVAHc0rI3A3ODcmJl+TnxcqlV7VL5koBX1DaTSNQ8mI5gn0Ro+KKbm
mVcgwFTc/SB3QWcjxTQxgjdNcFFas7Chd845GUyM3qo9K2PRW7dT8jNPJN2myjTCei7a63IPt3qz
qCEGD1R8ehXKUYcXsPjDVdzIZitJG9+ZffqMnrnY9ikxWklOA+N4ekhbTNCqW+EeRVBOyFQV6iCq
SHalhkA/AmNoeuyMiYcuy/ZAIfZ6Q4LPKIM5tErj1mq/TVSmmEgAn0rMSu456xdyUUlKRf/VnewI
3cxjirbtSoGO23TpoEcmQuhFBUxKxIIUWXykwt07rZeea5mccMm9Fms4X4sYDTukvms1zDA1xh/M
8kersSl5HFzVpjl9W6BXbwQRIcTC4NAl4/SRnfVTPzaEpedMFMopvmdgQZvVN59pIX7yaf7wBshX
qi/2Ot/ObRWIZQdeEkMqmupBYi6XKlUEpJNTxZ1A8LDLKJZM+IZvn+20UUJi4qVeXlwZL6EfZC9p
gW9gmgDEOuznssUhKsfs8MpkP/Tia2C8jENyn0y+gcHJsUeWt5hNR6SwmLbKly6DQc9mbiCcXfev
m5ZbDQHDaRzN224IggNpgvMO20hO8hE/rQCpHQ228cUTCEv2t7mC0fneZjPBZOtkLkQ6MtlA6Biz
mtLAI2/MAXiD52jTVgcpsoOZtGFPiF0buxECiOQ0s+3ZpzjNFGOaYcpd+ioyQpcBoKFZGifdODqE
toYpe4m9pbOnDtRU7VHuMp9IrqvGhVwsnAvZCyZERP97NutlwymUkaCcPNn88LlhfFIKjLzxO930
nBsnuM4aGV+G1mRGXZ/NknLaSRuePEqrs7TYWFjgoKiCyjvmMw7Nm1Gaxzm3H1sWdO041A85hse7
SfGbRmpVqnI3ymX+Y7Z1cXR6sH12Gs+nLuV9Vb9QBM67NkfbXznlT8l01Jn1JSLk/eBsyoYH127A
zIv5M/Zg+Urf3dYGiQE1KSgp1Qd5O6jGfYkqsgx6quJu4hPAXNgOzrtEMJJlzrxD0+yj68SAt+jz
Nek1UFxR6W4qP3u3kvqNqOd708C1Fmj1igQX+YMIOB0nuOmGR0E/dzZiORt+de6l32i2zbBa0jtD
B3LVU/YSSHeAXavYNirFIp9FVpaINAJvGTmYetCnDFf0HzsPklI9JQeW39cdxP5tZXB4L3aw9VT3
MTu8LK1wIgMdWbhK7S33vh3FF7DmknEyxWzGxE2w/piGc0IduiZGW7uG5fLo+L+KgcALIYBEC5fc
Z/D1qG8YOCoKz2zihs1JKLJ0Ve/16Z1VOFPphsJyNhgG5e7nyLtswKadR8fYswJR7BCwoRc9AbvF
AleGlEv0648oZ4uw8UiZD7TpPiWXj3ssGRbAj8yY8hmSqGfyiThlkzN6xzYzSpd7xja3mYJ0jpIe
RxH62Nbmt85pOp7mxZj36cD+n3EIjj8AsTtQ2wyl0MIuaz+UOeYSTd0zSgjUe1YkMVDoS31xkvbT
0ztkGPZZuWMe9gYQYWjC18VCFAq04O04eRrH3HhdMtreNQvZWdLnFQTJE3s+sJMpuQN8IFPSHZt6
HZhV3rcvec5WraXiQmeiWihUp91laMxik3U5Y/JEvMd9esJEV4Z2yd/D8Jd6E0RDqMtgP1E0tUko
Ip24w7BU2s3cIx5IGnJ5qxLRjiNveZ04Fp1zVVADEpW7oRzvmRVNNlMIFqBhMSVfehDQdvmEOunZ
j2u0R4e31aN0xlizqM0oR5YydvCumK8xI8ecwLyqG3EhJD2bON0tvnvfbXd1Baq2HBckhN3tXDhs
q6ukJDBuupHx/Nk2jnbsgoZwkx4hSu7odiTyQW6H1N94iJc8dqQEV89PYMe7a3/ssohxb3kWo8fd
m4yn0Zlu8waDiZ2Iq375SpOGkBgiObjzJfWNU1yNxYyKoFroOGJDx1pPC2jUW3vdwMeJB7agHnny
mZYeg4pzb6YtZ9S77EHtDlGVZpLiR/wQHnxW02CcUCKHs0j0B83qsakU7KB0P2bGE0z3glTYjar0
4K6XOHWTxUpO9dzISIIE/C1Uy+J4fOgaUhkRQFScGllbJ9cjJ+jisHmeBf7xGDCdncmB4FX7NceD
H1kkgKH1/xqQlW/JkjOReKR4KHt1ZzroSATqHiUYeJg60n5jMC9D4t8tmoOxwkYCHNdf2fDAqgZw
IWgdxeBuky6ovPopMDY+xaScyw9LTseSNYh2Je3p1fQe0KE9M9UbdmllPJOvTsvjSpRgNuGlq21h
1Uj+1m2TxoXecjob0Ls3TBYFuDqWeIhdYDTiXZhNuzhqzeoe6khJ58qVGKTWnDxA4tQ3pbwaeoYu
9C9bmWj6ppEOUhm+93nxI7Xu4AjWzmmMkiKdks+e5abXVa/ElpwWKtZ4/Ao8/WYknojsapdUy74b
7qYAZG1GoZNp2UeWE5MTpGfckr9cX3smpe0dtFKiu7gAhnNB1KeWGI9CE9+7tsNYNHbLV8NtuZVn
EIsi0qqO6d8kPyZaJbv4SfxFbtggJR+awXDMGZG4oJST2mMfvGZp9+EZ6nNOxKc+6SfbSLe2NfFs
GA34NpgBA8mC2UCMrYlN6zcro0IatyzMfoaMD9JttKcCfmjtGxs0Zfuh1M8ERJAMGhefthkjdu2/
4VyERY6fwmTplZSnhBhR01YvQFBZ6bA/Ig0v8k0SwvXV/ksdQUs3p/POcW595ytjGORV7ZNuEtSL
LeGOkFjeGP0DnAhnQyteyFW+txk9qAX2f8pduEsNPECSceAlYKhOu5O51T618nHTV7DzPR575kTT
snWm4X4pYdSt7742cLEkfNK4UvJt3eTOnsDFTQfaBxKG2pmCcTGOtyyqXa4japYDtUQiqM8TVIn7
rJ5/wYy4dHkmDpaLuM9F9U/vi7J8LIEs6719dsR4XwCNvUyyPg0m+ofM046DML8qMaSRM7bs0qyG
Qn2czE3nsMRy0CpVZGVbE0+r77v3XDz4k2r/oSP/+pCWDKtSJW9Mq+9YtRCKRhrB/rd5g0gUHoTG
eZC17x4xcDH7E5DyicsmdbQCyacm9WAn1vaQ24StIp9qmWDfGzFDzN8CnEkLvo1OG/YspmNsWUgv
8MqF01gn3FcMWdZVR0442p48xX1jSONQE1W2ZfdNXJ5OCPiTkaX+Qa1K/nrK+M2zV+5MZH5R4Cd2
qAXZh8m8bivzOOcwIVxyWhih2A367ylm8eGb2f0MO/lQNyRTCD0ItQEoe8DsatciNt11mOR/HzVj
6y8Hl89y0zs0+hlt05l60aSyy8zo5JgsJXIhvcjrNZwr2ih5Fvyo0zzCl+iH5u6zGMrIz6v3mBSA
UCVUEvq0aKFkrL71Da7s3s7Go1GibxvFtLUF0YReVzCXKRIuyDTIw662zVCN1mPJ0m7j9xnRAXwh
wlab2FlhczO93iLwtw4DPIaczvIptpjhkRI8hgDCz0uCdOafG6XtfyQ4rAgx5C2u5+orBOrvrbKj
ZmHk0c0uhJxN2kRtnqxxDVLFHDh6yVs8AHZxvKvY8B+qqk53lZt9T5WNLVXgYmRC+JSXxYWxSbT+
j6CCcVMuz60m3GtBkIZKBrq2LL5n5HQUKXNzBO/hQCYtc8rsoxctNp+G4LxR0cYpN3FD5h/uuhsi
cnvg+3+LhsIBol0/GWPenCQb7k2R1em+5/DmT3K2MBiKfwEH+Q3n+nv/uOPZ+N6Y2FpYrYw/vC02
Ku14tFYt2+Brh7Ihg94PWvqfZi+RPVSt/rM4Y7JzUANA8r8w9Kb+JRc2GrzyGfw+T0bDqL8B0+sW
KyMEWH41HglTuhOe+TZqDaxiRHfMMGF8Ib0A6AdeC123VXsN43j3p2gJNnaITfHzkv7sy1+5B/Wa
gN3I+hy3AHIH8S/M3SvA5o+vG4IqSoTA5mX/hpr9D2+3pdddsmBfCHvbvRhLw87XT95B7GOuQsG0
6SQ/wz9/BHHk/+NfCk0IhPXq13d9d2V0/I+/1CN72STYvQuT/r4S7fegY5qcuydOdfJ28R5AWtgQ
InQvYrNmMGySZ0zRMtWVGU0VJoM1WxsI8cY2fY5GcPkaocC6U50GXSFU0ndEcH9rnSsJhM6vITjh
bLBFTAc5XFEtLszYrZusTMIy9oZIedZEGBa5wwtHsN6hIUyKj4SENydgR0x1LCNvfsEz9WpWbBPJ
SuBv81ZQPIkKoa5UxUCXXCwtw+seCwMD0WRMO0cRslm2V5MfVFdJ9wTUzNt0vvUATxAzVRBBs1o2
zpD2rPDbe3ZNhE8VV0Vt3XW+d+7hlG3FM/oYIiwCNE3zxNCDEmSNlvvK2eHiRsF2jduKilQlu3TS
3pgG5GbLgrJhNuLGN11lnckHIaCS9yvE/HXjjdpllVqBai2OjUkwjMpc7+oSL17wyxXXrBR6fDUy
iWSTH6rMoINp6lfNwZVd97p/1mxS+yT9NcPLwJ9cgkJ54wn3OItZvSMglU9CXP3zZ+YfGMueA8OV
6UVgsCbFnfiHRyaYGyCQY9dwTSCjn2r7OmmKZ3+UDRu+VG18EzNY5g07057vmOUUR6plEwZO9zTn
u9wlaKKPJwzdqHUqib+olOrVK6zPIavCZZzso8sGeZtqC3nLC6HTbdr8C47WP5BngOaYZmACkjLZ
L/l/eAkDv9JmTLlDZ21TdJSMnd2dR1KuNhi0Hxytg96RNn/lLf1/Ufuvs0/B7OxH/fv6n3027UzU
X6r+49//7p/2383lvfqW//Q3/e8BAH/3x8r/+P0nJN/N7l29/90/hLUCMHfXf4v5/lv25V9/hL/9
zv/XX/y3799/yuPcfv/lT5+o1NX6p6HWq6Hu//6l49df/gRX6r+IvevP8bdfWl/hX/70f0T/8f6H
3/03YL8b/BkVnmO4PGa46NyVyv83YL+n/1l3QXeg6rF1NDAuGApUsiuV3zD/jCnFsgKXlavhGBbn
rPwrsJ9fssGWmRx3MBMckxv39xvPq77960nMG8YH8d///G91X902Wa3kX/5keSsg679PbJ+/moeH
WEt4F2BR9T/iQPmaFn6ZUu208bWk2kLBgbpzt1oAtSXetkt/R5g5yN3mqc/bvVgAMiUP8OwiUjgj
y7+PM3unRhIv1eRf9IyLrnNCo0fbL97Yba/VtFzr3lmywp3vpmICzOuGMUmu9FB0Q/9J3Zktx210
2fpV+gXgwDzcolCokfNk8gZBSRTmecbT9wfK/lWCaFa3T5yIcxz2lW1lAUgkMvde61sT7iq0sgB+
ifPYCg0He2whfuPE9XRJlAWWivZBFciRnlq7h9FfKv6lGvjs2LvVhI8kIwUlGyQkrcgbQx8lUopK
GKVMfZu851m+gI/k8I7sDZjIiyoO942irQDDoQ25k6rE9WbhGq3xiOMxPjF3lDdkya+kFt8TkVvx
N9x79G5JE2vBZVPRUjZF81SSchd0gxNy7i3FvVS6aeHbGc7WAZCBIjTHZu6DIfusMnK/gPkqaIHn
/Rxiq1UhPKNVRmH7Z4REQ69NwpYtSogK8jUf6jn9rvaRIxzBq9EWXaytxq9ECA/ZRd+VLEePdfJY
lNch6svwLrS+IxVG72ra0vgUE3E56lTqw6/ZLNAvHozxqvBfBmJPCAmkhSHk1zGtA9ydEdwo9R4V
KUHZN2yFbHEc7EY9DqNHbRBLbrBN0TVK4XOIyyXh5BrzUcis6vtAM6+u+UJx+UKA4aZFtpW/CH7w
4E3dpSEUjiD4bjyO6znEQMLeVgo8ew563IHxyzS+xflzpz0q1HJSEFgEK5Go+i0nEkATr0M0V56q
rEaq/JT+pVc0Tl0o/ymQquYh55Tzi8QfS4BUqOAFhaoA2e2Klh7ysg9BV7FvbC2OpogpGhLr1HZc
h2Jh2mqLu5nwbhh9a4EPpqRUG0GPjkVKEQbNJdV6N/H+NMMHFUepgM2Kslx4wz5rT8H4gt7besAb
k4BjtfelwHaSlGN0wRl7W+VWs6ZvkY9TxFDus2xadzO5ChPkPLNpqntZt7HkGyXx2Eog3/NLFLGh
2rHBCze4E9B6U6Iyyv4Gdf0taU6OpxH8zk3HBjwpe43dpG9ZT4puOL0s48HcxUh+Gu1J1Ud7bMMX
YLEIa0Hu5ys6SZu4wNoCO0VFYRWw6cnf88y9h0mKL2PZcuOITqJ5GfUPaWhy6kqu/L6/aJh2TbSd
Yoxd5PU2ss6RaStXLQczI7jKqJtYvrCa7Q8i4sTIaP/kPPSsSPELCYFuqc0d4ysAZleyuJtIQdRQ
4yQcgev61uRjSt9vgnRDlIF5r6ZQ52KVKDpTeVXTBxT4joqU1FYH9KIoCRHmIdE8+A3nflNeUarl
BJQARHkRJ1A8Rv9A5eCJetVr4VFOFmJ6Bf0Vu49JTfayfhEjGsaP4NQW53ZVt7URNEnC8bdwcCce
vMwi3rck55DS0Zy3IbhjBwky1g5hbNyK6IZsibQ3PKd4H6yV1LgN5WtudwOwg7wrGZlb7IXUjzmU
qMVlQ/+6xjpWJG4ykJUkbwVtlyX5dTP8mSO/sA2RKD7i3JN82AXt88mX568V/nRF/xWR+td6rsM1
5kgGm28JzQ90P6sADDA92GUSyRR2hyo8AxSVP/xo6BAidaJLFEmdf8TJjjtkGxzwBTUc3Jtr9SG9
iUxb+eK1TrnBBH+v2r2jkSpsQ0S4ou2WvdHx887s+389ef59oT9/w4IFK4Relqsl7AWwiWY3rmtP
ObPDej+l/fZtPLnM+bRzcplp0lK/KxhC2A5fQWC6nuNvqFY2a2ldbZKVePv5s1ugsX6/psWeDqVo
mlsG95Uu41rS1sSiuD6CBts8apveya9JGL+Q3ooL48w5fhF/8WNk2MKYFzWDECB9cTd7UYHp4suG
M1Z2+jo+BquIs7ZtoRve6C42NfHM41vwM/8e0ZDmTYyqEQf/680dC70Tsfjx/Eqn2GHsX4OZsdY6
8BM7eZJat/gSrmiXOuOW7B5EAxyQAVR+fsc/nMmgJ//zKxbXLZrTIDVVaziN03O7y5WuOsNT+xC4
6Pr0o/BgbOZfIBZrZQcYHh/VBUfCz3/EP9z8nz9iMc8sSj7pEMLAbxxspQ6WodWwNdZIcdbFpj7D
N1tQXn+/8YtJ1qaRPoUil4zU22G0Vf0wPtCbl54CB+HtXbOF9bdGXSOtxW35lNJneusPHBg/v+qP
3l/2t8RPEQ8gwmv89fljdtAgafFyFZb/2JXTs5HHxplJ9tGdRdaGqUJjWuNznReykze48CRjgCgx
L1T+tl7FNyr1nhXZx7y/s5egOHNR/zCgxrqoaQBp39/wkwG92lRJmQGsiaLYKa4zt9zM95Mgpkv5
EG3+17eQq/s52OJJAhJohagSqfsMT/HUQVqI3H8xgkWMDw0t6LHLhd5TO8rViYR6ZRhw7Pi2atQ/
TpT/eARZxHy8z0cSrn6OsXgFMXU0cZCqLASSjS9tTbX2odkGbrqZNsrN6HA8eKNS9u8e1cm4i7cO
fdJUeQHjIhmzBwfN3L47oNrkha8uzj2qRZHq96tcPKsUSWxpESfmqBtEozbRkWuNlVXcmmeWtPl2
LT5av9xOTpWnU16a7b9BzkAGQeTUWMegOEZ+cJFSM/98cnw82X/ewSW+Nw1HuE8+Q80rCZmWq+mA
GsA2Ntrq/Lo136BPrktbvMpUcXthHJmKsrX2TSwGsnZdqPIBKi/M9/5Wwgnz+fV9sELNKVYk7cnz
38ZigqRJntQGmcyOGe/Dsn5MrP7h8xEWEUfvs+KXIRazIo4SIZVqjTmY0aXUrdvYM9kwJ68pB4Mx
iSj915cjedpEwVwkUbXqOqgfvggtLQGjdObXzEvu4hbzawxqSRDAaRYtluQhBy5eiybrSWCLRLUE
q/jFf2hsDKnfRIeS1/bzAecb+Nl48wM4WSzHbFaAa4zXo68JtqD0roz0gEYICf0ZoutHW6tfrm2x
3YARiagRLpkT7dIDyfG87xxUVmSqEd7pUMNVr2Q3WcvF3jvzQs5/8m9XaUizs08hSEFcTFwkuQ0u
HYGR222NxsrPLzDjnPnSzW/1Z4PIv95KBFIFJiKLGJ19uA331dbYEBOxqc88sY8n7MnFLKZIjtiS
rifjFF/1jbzCMuFOW/k63Jl2e8zWoXt2Z/rBeqZLP0ecS2Gnk0SMS1/j2Dt/UWkSvZIaK8WrwAE5
nR3IJ1jnznyajMGCOHHz4434v1DtvCresrumentrLl6LZcnz/8F6JvPjk3omZU+/e/2vNvsv+7X6
0n57PS1u8r/+XdyU/tA1gnR43pKqaCyF/ylu6vIf4KNlmZghVTOxNPNu/13cNP4wZEsSWWUoe9Il
44X5u7ip/wGFnnxT7C9EMijy/6a2uXjv5hYU+i2ZnAVTJkBsGV42UE+Ip0jpHbl/KcSIPtidVT2c
3JfrHy/Y6WlbXnyV3gdR8NCy09MAZy+R1b2Xwyc3GEQwvlhIhCaloxNU4V+MN0ONuByREXgbFAWl
tK/loz89xoQ09insxzCHmKRscO8QfnElSa0To0s3Rs0OEDk36Zcsng3him1UD4ECUXQ4s2gs1t/l
j19+vwVZ8Ro558ebtDEi/EFJU4KIE1aAQdYzlejzm/XRAzm5V8sveNQXZUtyDchBVdm0GcXTUlnX
jf7jpf3nDeXHz2SO1zBkQ/9tD16mLcw7C1HKXKb6igK03EtP7SZwxW8YXSHC7dMdpDUiI1YdUP1z
S+SHw7PMs9rPtXVzvg0nXzWp7fLMhyRH1aBd4xw/Jq5w21wB3F3FHD3Ce93NhlW3wbB87so/eqAq
JRkmO11nEi1/HboIaRZZBVcOIejI13ud3lqmDYd1TYjed+Wxuyivu02/lc7s4Qk64E8++f68TyW6
abqIo0xC87X4yI3Ygjr0BbxsYuXCPbMT49aKfCwFD8QuwGJ+8bFWmvKwstIrTMO4JyK7bFK0fYOj
R9VmoK4iyVex+mjkzPqM0q2CuEv6IimXUcTBQwHaL2rrLMsc2KC7SMvXEIkREEK1SvwjoqInEVyP
MUo7vU133oSlLuFL0WR474b1XKDVvTs/uENz4STytRLfGFHvJBamIaGDStUec2gVCoz3qbnMyaBv
InQvRrDttXGdguCtCwlb47RvO/0yzPx1FKCZ96ko99kedrtr1u2jrk/VoUNnaSOb+aJN3nWohOyP
o3jYD9pwqAFFk6Frozvh4uDpN8BsCvzWRxGrqlmHTjx3MWplH6GWGBGv14XvYrTBvgGnp2l2Zh+7
Gt6Kmh4CuvWtgbGuaklmf4ez8ARQUu8I68DvhaAUkmVhlZcSlU0dBGKIk7Domtm2tJLNV1PAHlvf
d/J3TXvVkzuBl7EyG8fzbgcLVR2aLhFZNwzhKKkx2LxJ0peRulShRusBoVsnKa5VyCjpyNID/iih
Mrbu0wCMWyZsBGHcRy2WWzNwS92cmwZUqrGRxdYmBFQ0IUEwhEM+f9st1KAAoNH7iwS1hwkYRbQN
UzYbcW1Vx6MtE+qO/hnx9hi2F+2ME5U4S4nPQ1pv0F9xO9+iUnahntW2pG/o8a5khCkRHuLG/1KE
D10Il6MB9ylyQjFIshKrOxXIsjq+JOa0TsWDWvrAGXK0zQOg3xR1eLfOimccapdRisg5NZkbqq1k
yI00Qgn0GwNk2ziAGqwP7GHQ1W/zQGcdf0kb7yJC6j/yuET5DpDViuANclYfwe6OA+At/1vGvwcb
arfSSwqRv0Tp3dF993BLoNfvYFOKATmr3zodipGHUBTiUUbboO7uJopzkSo6bQaftqe+MbwZYUsD
I/9zHAunq66MSnckHaDcRFroZNzP1ggzgQTcQ4Zoth7p0RiHHBKSnIAHY0IOM6txzl5cxcAc0HM5
Y1o7PvjuwoBP2MEZe6AbMeYZkORnT+xArcHXKpDV1hDjanB0+I2l9ruc6Q5gbmuYnvqejwp+mHT0
WApMV4qKy6F4UuC85hqoOrPYCCZ4k8zYmNIF80zrYK7JgtP2GFAGyGcIqBQPYr5hOikuvpafVOn8
AisMwfthb8xHTPVDu+0qb9+I4iERcbfGPU2Jbl2Iyb7qzFtrCpzMR5fvX4sSMsjM6ZCUjz3e+PJY
0EDxCDYrLG2vJMVOD/T7UgsOahRcStVdhrc0n6HG6bU2u6YGweW7Q7cztNXuqQ7Rc4d3TfoyhcdA
11fTBA3VxGIUXGdUxXsdB6vV7bQ6sAcsPnVGnQFZDDEWq06k2JEkVBrjTed5MF0NqHWxS0DWelZ0
hgd2B7LRHErDXPdy7pBBjcnnGCaYFwplpQlX5kTbc+IF1L7qHvAo+A8PGE3BofQrT25o7fDJUY6C
Vbgp0gpd7B5SWXIsJm8eM9syn4YrnVUM3vGIs/XGp3cqyeIh8KSvJNGsVU+/TE1WiYq4omIqr2r/
W+O5miBd6vhs/IHae7+TLfVKrOmI8MLCQgE5hMrTxLQGtJs1GDK5mt6p6Q7FCS6Dq5jteiFcVdhC
JpyJtQcJyNuYWNFKIJ41SA4Ucpdqe+kpgW0WlKGLbNN2JqYPwO2YdvukuYqs0JXjcR9inDM81amY
gAmN4fJl8m5U8aYcds2kOdVzPwG06pDj9Mk+wLcH9NZtwm0cZzQ3q94uCTBIYnE/JiocZ3rCItAS
bF0qJrVQRp+VwwCfnqLEo4EJD2hu75SggAV5k5vTtVjhRuP+FsBt5JB8CP156PEH8BBhbWJmvq/J
qon8JyMYQNzhsNLwKE3ow2NsZH64M/KefNiQ3pzpf4lwgAh96vYlDw+wTARXCsxSXr6brzb91E3w
kIDYRd8qmqC0vbeCWSFzB4Kg+oTe4X309JaegSyhNSYFfJhcbRAdC3gm6J5xAipgkSufBhdVcmCu
QznatrxdY6bahAztCLjk46xvzUE5NE142ygozyxcykj6DddMXkBE26L1xVJMWxtuccE4eURNwlQx
VwTbWJ+R/W8heB0xsy7E9DaB3JUphat0wrFXHuOStOih3+pWuqXhsIHlaHeav0W4antqu490vHkK
reQegW5/m0zJbVkHay3HuaVHrpG3dFEv6C268owW155nQ1Vdb2oyMNrsIrNILsWwSEz7/D3VUO8D
HjaF65HciUCRN0ExHukX2dMAJLQprzyWFzse9AsViAvA9g3Gle1gRhsZQ25FF11Vd/53s32qxBc/
waRieuBs9N0wUI3Rs63WIoU1grte6668un6FPA7Vpl3FM8KBsnqpXBBqg6QM9xKN6ZmymX0RKwwN
kuIIA4sLuHA/vvczIIgyVptnyUjWSR+5uSHcxhraPfVa9jQ+l+M+NSV3psVmam/rcr4efWmdIK9s
yYyB4wfneR0JtxENRlG+acf7fPgK/HBVjTAEI+hkdAP1QNmK8X09XmnZl4iA05gVf6wwLkxXg3w1
A7elDDdldllIQNZCpFp8ZnxWNm2v5Xd9qthe8LUsxmuxgY8Oegb3I2J0G/6EjcTQtcYHfuI2bqOD
nidfSgW6dfFV69pvbUV+IqpXHStCXrMbYY1s0D0Eya3K0lqV4o4s7csiGb/4FnlR1kjeDl5viXgb
pUrWCqJYqW+dHtT3II7XqQL78VYjZKcnPgFrapod1UG8lICOA6FZSXQXhiDb8ikgWQ0jYxnhsySH
xM9wJut7NZZwmVt46a4rLLBF+yJo3a3YhTy02BmbBA6gth4NvvQpwo4KXEgKibJXkS+k64LdJsTD
VVyrbsMvbYeO5LKvrce+Ad9PxV6tV6bjwLdHV8bbOZfSi3s2AzRl8YrKRnmVBNKFznBRepn4B1JL
EFuzA5RLMEDN7HhD8+qzofNA0lqByzPrkMNP8JDG8G0CTiT54rZC2s3XHMnI0W8blIydGwElK7FC
t7z4IUS7ur1Llb1ekWzqXUVifztlT6MyAYtK7crAeq9OD5mmuZ6Y3uBtw5CDkQi5S9p3BHhACB68
nZgQSRS/xXwlW/mFjIvXioI9Mvq1J3esfpwgiz9bs17rERAYXq4MdJtgXYAC3hDX4hB3xtnym5Je
G/k1y5fYeTBrYIPhifCOGmCFKniYyF/Msq+wMNltsxSbtWP2R8n4MsYYzeMLs5PPnZnmitXy5KJR
1KQxQ7fckhdnphSPXDvNwKi/i9jlG2hje1gBN9qHbnAugfrcePPx8eR42IqEkeTR+3jhpbriI7T2
vhVri2Zf7Phu+vT5oXtRGHw/mOnUNSnPiJQfl9VHJUnCabDIIYl2zU45mLveVV31YJw5AUrzAW95
G3X034jVVN2w5qLO6WVJSj0RfSv0Tj92F+FsSJgORXnJ19AjhiYcBrfNNHsgIJbPyBk557K4++Mi
TwZftJB6wYuaXOCe9nsgIsE3gTWMNmr+QJSDbW0GWMMOGQH64fyZ+6PT/ul1L6ZPUsCOKEKuewRf
JLPmj57hxMnRa1Kn1MG+avvPH+iyX/bbxS4m0CRqylgYXKxit+u5aa3Tq7cu0cLRZhQd0Q7W0B7O
lIo+qt2cXuY8zU5mrRHL+IFSLrMpb6bpqHJeK27PXJj80RRSqfvRERZ1+AW/jtGbANEtMJK0wRHV
0a6dIfMHHLtuBpbXLs+8GR9ekqrLVO8slX3RomShCFWrSw2Qn1Zr17ioWe2anejdn7mqD1/Ak2Hm
qz65c6YSTKVCRiMbrORa1otraxT38dDaUvzaECkBM1qykkMTs6jjFZzQm81f40Et8eGGmOUhR6CJ
9OGHK/r/4S1Y3HGrAVPZzJ541b8Qy9cUp4Fx7uU8d5sXTR7ayn2vhly/pBMJ8tj6h0H4dzOHqpcl
66RDL0VPgo8l38pZ5MR9ejk50ta7jlfxji7/S3ZWePTxBf1nsPdO78kDLa0UxA58f1IhcSEOc26R
4TbFmTXt/bvz24I6l61/XNP7gnsyTDJg5NVV3gaKHG7nANf+pq+oHAUO3eNtQjq9vut25Y1wS2Dq
WuR47VaXKclr29gBF3P5+TSWz131YhoXGkxBseaq4cpdppfqRnJ73RYvsCJXAAu/jZeo9g/pnyMk
cPCzK+CL1mO0L24pUIjbc19ReZ41n92dxczVMCublPcQJaCUqnYUiKJrbtL9dBzXklMhIwDhu2rW
1IMs27SR+GHrKK8oLNif35j3puhnv2Qxv6M2tzxyZudVq19nzyTTgJ10wDLdaq/QeB3t278ZkKaG
QoMWld+y5VAFTVp6VfLXpV+3m3CN/cOW9taeIsP5L5w6P9rfrvDngMs2QQtpvCXLgjU5mANuCUFA
F1yO8kOcR4emgzfLztgzMK6yeQ1HypHKm1azOVWanSFygs9RQlftpaIl67ycKZM1iUist6q/KSbP
yYYSzL92raDv9vCAxlpJvnTqSCNt6P6Y8Ke0WKp9GiFpxZndWBFqc5P1KtgM/nRd3eRitCYndXPm
Ti9ajz++tAaaeZpVmkQb69el24BpnAcFzLJ6nZB3S1b4m/QEcU+5GF3Ylw0qB+XRGJxqc07EMe8a
frvlP0e2lsHIBQUCyeMZN3pzMBKcooD2hrjaROE+AvJ85kI/fLkNmniUc03L0hZvUzmkUCdUTtjS
ndHaPpL6nbymBuj02gomIGS5uTceXinPZwb+cGqdDLx4eYYq1eO4yeY7nF6CoLYOw3aW4BDKk7sC
O5wz4324bJgkdiBnEhFozff9ZFHtOjkXTJ1lo90HstPs6JBsard3va13Zeyblbw9J/z58PN/MuJi
tzZYf3+ayEjf1Zsf++/zwyy1OD/m6sk4i7nqx2MiDB0zBtPjnvgwNPmrr60Dg/UmgW3wr16Nn8Pp
iwmqzATZIeLB4Xc7BhgBVv46Xnfb1uUgs5IeoA7axebcLvTjU8bJsIs9mwzVhJxknh/eJ5jm2oZ0
SkrsuRvDjBXY4pMzZae677YdPHPWjzPz58P5ejL+/O9P5o9QWfVQdowPOniF4AB8k/2VdNhN6oZ3
57LtP94CnIy2eC2tKYubKJ6v9kZfZ8dipzj1RjpI9izNqY7+NkMd3M2IP1ta8aY+eTZYSFukLPE/
+Q58tCad/JrFu1qrIjsvmV+TpqBCQU11j2fu7kfLEN9tkX9k2D3Ljr04pGYez4U+KHguAcCH+CI5
2DWTmAXo0B++S2eE7EtV3vtbczri4uDYTmomQmlnCVdJgRWPIrUUIH2b3KucVuB2il8qiAxadOZS
5Y8+LacDLxYiY8RQRx+DmuYEDc8bb/yROsCQ0fY/xnPGiFrty6TbwvkiorRwNQOYkDIfqamzYKfS
Pf1AMXiNxmFV0DvKdN8hHNCpQdvUyk7sjUs/bBxQymf2pR/fMkm1OKjR0RKXBYW2SwKTeMh5r00R
fQ+DwA22xYrE8/Xn0+FDbYVhKdArJMLA1eV0GD0S5oKy5R69ionNR+lbv0nppHu7zm6d+jitlU18
bR5rt3Xev8Yrb11uczfb5He+c27tkT969+FFmPwinHmIC35996vM07Kwnn5s9ACBX8/Fm/LNc8br
8qLZilfIilf+qo/Z9EnXeLKuxNvP7wiuwd/fQaQxuP+0OSUdlfGvv0EfG7mC4zTCXPIvg6ndhoWE
rySF0D9p33GXbOBZHIBe2HGJbJ7sxDJ6iH39GlDvxUiwSUWHhuqMAb8hrNluyZqdtU8GwvZy7G9U
qAX1qN8bMF9jQ3V0tXgSClBKPnBcgvqurLb/mmTGnijMO1oRLh3JvYG7WjEUDO76BQGMaxrBbpWq
pEsB/xNiZQ+z9NACrrOgZUB3XKmG90B1lAabsqtgB9oxz1QGfwR3yKLBmV6GkXCftP0qUMDlikBK
u7lWKWL9k9VD1hHf0epEUk3t9Eyu2FEOxR0EQEcx/O9wLO+KSlnnHifu5t4PX9qms70ZfKxHEBto
ywhk+NWCcCzxtVnBfSkT2ZLkKAeuJCiQmL3gi6j7uFK+VqVXX/rWcDBHcp58RTloYb83J4Ye2CyE
yrZRmw368lUCkNcIsN7GX2NBXScNaHhD5pWsNn0TXxS17kwaWVRUf3HHqMpLkql42ACK79Lau7Hi
/CFP9bVSt0BIvZKXPS72UUhrAALSMylDyIiS/MZMsXI12sM40TXVpZaAFismkTAtb8UmDB3iijMn
q5TH3Gv2iieTIEkpoa1X1kgAiU5QtqaTDBXINEcSknLbqH6ZFTnA3dyifZD0p87XcDoqtpwVJKxU
O4EgvTain1Io8rFK8WEF5XUUqY5Rj2/Usa+NSn3LFQ2nofDdK2oa6KF1T4wNfHj/9cz8X27fcGxr
Jt0BUVLYk/9WITIHEegJ4EjHutM34zrflxeBA/5wk35ju7HKVtG5nfH8Qp1uxBlRFyUZxqiE1B6Q
/68vXOCbluzJNT0uTPqQ1Vejbl2V/T3TR0fFQvnIDiWEGuD366Q8N/oH14sQDpu6jKJGwbH+6+hx
2mp9J2MxhbTySnYdwa5ksa++Rold7sZ72l+tM537Js7r2G+X/HNQY7G1oxyRCjWYGCdhx1FjJYQe
uEpvaXw4wnqe+obj30+P8rZ9IrLwzBOetzSfDb5Y4JoWjL45D9447Xeows60bZ7IymZ3t6lW8uHs
CeTMLTYWO7pWN6oOQM88YHxJQA+Aaley8zeMrdD6jd4hmvmKRuPn1/nxqJR2OIVggXmXU53sI8nw
QkYVM2qEmLU2XuXm6d8MYCk4AGXM3cuKGFhfLZ3qkYc4HQyckwOB75+P8FvR/f3VULgC/pLhv8yP
8uQa2lYfLXhK7J0o18LGCdfetXdkQvJZHpDlFitrJ16er0f8VnF5HxjXC+pO3EO8Hb8ObPXVlE6d
TAFkH1+GW2kbr77qV8OaYCG2Iee++x8+qp+jLasfI/ApayoZLVLeOlwohXqmtPZbQZ/r4VNOydtQ
VRV1xuJGCmw5xKopR4fsnQNFcIfeJtGp8FGjP2sOGN0ou0HkXxkoreLy6CPQrMXplq7+nRUrNiyY
H2/h/0r2/P+doJkX958VzfZr8Jq+1r/ImPkf/tIxG/IfbGVnCoMFZ4VzB9uuvyANpvgHeAR2u4rJ
Q9KAOPxHxywbfwB2MjBgKTw8XgOO9n/pmGXxD4pzhHvKNMMkS6K3sIAyfAppmCfAyaLIrJD5abO2
ki7F7xW/nMV6SNpqzoXIwNb2pv5kyWNzTL0KB1+F4bkoYY2VPVj/Rjp6RTlBpCyra7MEHNrokXWR
9XW0rwx93SjdHiDrUQ8RWolR8Nj71jgDhnI319tg60npsxhP4musBunDMGUoT2CJEBugZwHsF3CO
tocoeYPLHCB/RV45xGr35OFc/7i0U1n1Yps7XzA9mfljz5eetWU+KJ4sLUU+eSWp7CjnhtI6yKZC
uMZAyGXVkLvpS8GZk4YkfnCHVQ4zFmcNdvfistIXgVPKZ8CtSzNfRK1qIKDw4IK3U460NJssuAvp
M9loOnb9wkC+FbxCQR0u9cnYwJ13ZEA+mloCusseKFAQCaM+50WyZt29l4cyQRuj9OtSbLpHDEf3
Y1vfmySrGpWMEDO1aNcjLE1bZV/14hegHEh4oVVpKupAsvwkWysyqM9hoh5iA2w+wvv6USMH/U30
JtKEsPuvJRm6gdIEhN9UELc7VX/wrPLYpfqGWFeKp6N4TDSE8FJgbtIeE3xufPWillI9chhh5L+L
0y6+I4spuRdSKDhEw1u3eo6bHo3lzQR70RYHvEFFM3MwBUyxlTmarwH85TWwMzKLTGCaIlhON2xQ
1hFoBxZChqRcVdpwpZtE5hpwSvbdUF1kbV/sK7kckWQI5GNMavmaa1r0Al47BYeue4imRKam0RBh
ResxXFejxsGmqT1SyCG+ZX4cruNaMAGTBr2rKROJVDKYiLI043uzlSynGct0nw8C5EhL6i7zMg7T
1edzFUHk8vVk8TD4kFsgOmWDovyvs3WCgWsFvRi6kDDMB6Ug0cgMil0wk4s0Tzj4VeS5tdlnDgJC
dd8lCit2J6lvEvoMeCEjDc6awACVCPttNvTala8rF0LfEkHTB50zxv5FPTU1L6jWupoGEd7voAOa
o3eUMy8mEUc0lJ1h5sFRG+sn6unPSlaBcDa+ES9ELWhMHoN6Wgd43GCdzBiV3vS2Jr3cQR0vWf58
DpAt0F6pF0tiBo07ziFfyniWtBGDDOmAqIOp7YYVix4x2yJ1fo+UHM2H0WrHPUUKPfWvMIs8K3M+
YOzJkz2NFqogvTfj68GEiMuRhKpk1/Rf44bMzCCSzbvBAGrhKcLlGJckBFUK+aKxfGeRWXcH80yJ
VkQl5Reqn4xEfJoUaGK9/lOGIQ91HRyx6Ldf876YFcsoIdktPLdSeYfXYqv3xt6sSzDl+pjfsxFz
oplgztS4CJMA8WwrvrRBEbljQFrjfGTSZRBgheqRLIoVAinNAcsHAt00gF2pk8FZz+dsYFLSJkfA
Ct8um3ZqFNVXtdglTqEyi/OyILtaQ+xbdBk+g5LubWaE6DsJ0NmHZD6ucHsLO6jbV3LihRfw2OF9
J+pG9JWKKHUfvVys+q5ahP6hqpWRbQdWkjYrVcdsivDO6yhPNXq6ay0dxPzUNHZbGARVTISYhbWu
2Z405iBLssdBB6xCikH8HARVbYfRJANF9qVL0oeAayqkzdUAouJQRocahITGFuUu9uIvI4BjhxxI
1SmkglezM5/FgGAqOJFVDeYPadefRPIgi2JpckzTB4UwmCphVBmd9NG8Q20T49BCCCSgVLidqkDY
GimkWUuqv4RehX2r5WUtmsjYCClpFhbQZEMnm4qk3auoEevnJOjRs3niVxbD7qjRC7nsIjh3E7T8
VVPNoJky9TZqVha7piM658xbvTgFsf2eVSxsB+gVwDbU2C2cfoKMJBYAxSqjW6+hvTuRC9jCzjcq
+lS3d2ZrPG4zmLCbc4a3efd6+rFfDjx/qk6+fXwP47LxCZ+Xh3DrcVdWOcpYu1Thn6YwRUgvOcae
/72DUX3uohen3b8uWsXGobEdFd+3/KdjB6NohiDPXN9K+1UmEALrJ7vUs9w2974riUFUpY42Uzd5
sTqBzGZikMRzv+LjO/DzVyxaJibf/iGLtdHtV43THIv78XXaZW4ErHin74p1t5YdidJ7sYpdYSec
KXAu9vs/7gE7ckOH3Yg6ZLH3qIu+9yfdgISOwFXvtro5nrnAcyPMu5+Tuzzova6GIaz1kXdiJWTp
MZvK75/P33NjLL5JWaYnbUYEOmhzfT+k0Lqq+89H+A3g8T5RFUlXTYoxWI4WR3VoYIpSax7Zi1cl
+4dmk482IdrPcHPWhAtcEbjRrrw7QJXWRXI5PaZn/cPLptePZ3XyExYvqTDFWRrm/IQx+d50mj3K
u7J+0vQvTfCcNuiyvXqdkbfXertav/n8+v9hcJM3RaZpynf/18cII7fypN5kcFAPFaiHbssKcax3
oGEuzq0KZ0ebH/jJpEmKNI66htHml4IkhVV50XHwxZmzHc+r+ZZbmvdnqwJlAUPHCX+5Ac9gMpRK
yY31LuZeU+LGb1W2q7sL41a7VHHdejYoGsqQtx2K/HNVtw8nLydh+IairqtLJh3gWMXsRa41JbzI
H25YhM68gtLHF/hziMXttAbEtlXLBZIRcNVvra25MVhhEPSsCYhd+w/GipzR7f/AQb08avy4tT9H
XqwvhaaQxh4xslowb2baC5GWDtlNCuK9ahW65+7msl7y4y05uZ2L9WaqSjksrHnqqIWjDdE2qKrr
ySQDxkDlTl5tMypgcv2VkkN1F8TsWyC2rV0VwubMK3Puri9WpaLoPF2b39dgJ9yh8IMWVT/n3X+T
dmXNcdvM9hexiiS4vnKdVasly35hyY7Nfd/56++BnHgoiBnk+kuqklQ5NU0A3Y1GL+fsAPlDMITv
gk3hRtuBHhn3eXCjtbxMy7Z8wwAkF2Z1gc/73ojarCWpiPDOq10k+1BBdmj7rfIFPF73Ehp+E3fc
Fa58FBzeIdBT/XCrA2bwH8mMs2hBgoRhBLBUSYsEXmdgz8xidzSDIuBpNk8So9l1BO6S2cAa0TXm
zS5tDg1GKz2kNt5sSM7BXkHo8XT9ZLct9rI8RqnnRlKFXhcQtAjtPahg7vJu5KBxbN83qy1k1LgT
QFovV6DBpFg+uoXZBC+6o/YDwJhz/gQMaMxo2dVNCviW4qzxdGfbbi9LZHRX1aKoCASc4HxAv5k9
/gABB40JJze08RIRHJmHkLTt81crpuq88vmGPiajIWJXm5fg3CAEElx5X/w0fQq0oLnXj/ADLtQv
x3RZIJNWVfBir9FmtHj64+CoXuZ134B2d/+j/RF8idFKN56ae/MgWqgyucIu2Qt/TZzSA93CD0aC
+iaSaUh3fejIFbtM1QO63gFgyOLSHzGhFOCtDIpuW+E5g02VXQljfIEuTnMMcMfFA6Gxq83HTKid
6zvKZsh/Od6VCMbox66MJuC9/tLYKToVKKGEZzADWukX6UyQo2lRtYq99lhxRG86gZVkuviV5iw9
ppDKApLnWm7QdT/Qai+aAypu++Pmk2ElibF8FOlACoweZ4/iGs3nEjPuowf2yTM/8b/pvVeiGAcA
VlhidHQ7qxgk3/ESuYZWPugpmNSS6iRFQPNauon3EmQ7Xz+cImP4ApA+wcYDsSTon8A/+Vok0k1W
VRhFGz5lcnAHsp7HVOxvwPv7syPzQQ2Sz7GApJ1RY3ZJM50aBOWqmR4IRpJjBZk6jKRGdfxliMh9
UClI6QDij6JiX9c/3n4x7gNDfFkbJvjwHHNVw+CQRPbbGiO9CMkrENXmiM+vS5R4esf4ED3tC6Bo
QqSKTna46fKQP6m73K+/g9jABo4tZvMcXmy8+V6kHSKodQFtn611NWYjIRWDi6FQhi+xoOwDnSju
1A17US53xQA+rb5p/bRuv3KWSzXuo8P6LZltBV86oeoInSdNTpoPRNPBGZ9BD+WjpucgCQN6pWiH
tA83pNv21Zcls83hhjjmY5hncF7h6JMZeAtKJ+6mRAEInLYgI6hXS+ktIlpjRgmIzj0QEEKt2feY
aY16JJZzDDVCG9VEOkRRj1lobb7rVe0GU1cnzeh2TRolTtmJPMIItn3olzXpsqGDRQnMEWwXjaQr
YtwFlMx62Zn95Kr9cWo0TxIx9xqikRxDrXM9u4EmvVw/rE1/vxLMWMMcVGVqRjR86DSPiGBtBu3x
dRHbkfZKBqP+tQk+TTmCPmjnal95C5Cl0J1wX+8bO3J1hwcBz5NnMKX6KVRg02Cl8jqHtiO2eBSi
xQbKZ/oZRoQtnqVtmvdlfWz7Ua6OjTzpMO+3TFB6R+Byh3HH2cVNe15JYW7mqRViM8uxKuQnXeLR
WxNztDFIU9Ff9aPZyY8DAFjFXQA9BhHKzfKF8wFUwAezXn0Ac29rI9HUuoaq0JHA6m4+o8vSGmx0
73z6/3fushZhMHe1WsVzPeh0uQgskUU4xqfRecUksJvZKicu2HRYq5Uxt3VXyWWsCFBQI5D3oL8C
hMoJUx1Adea1kfAOkbmsQUgHmsqOukY6pXKO/dkD2uGR1yi/HWOtVsTczugDjiURhFbI04p2/FAg
D5M4yhfQDd0Wr/RBLTgR8jE15zXyxmTyUUc0grYgzAego/x9hAUWdHNYgPCN9YW75AUMreAHz88q
spOYlAf0sZs/wvkDgw0dWEAv4Lgathvxb625yGf2l+Sg0tCGfEE+CHPmnvC98sofWmKpN/MtnJvq
z1j7fCwO4WOATK7V7wqfB8H8L8788hHM5pszuM2Jjo/ITsYhPTTH9ETbdECgwknKbj+FkJL9Z7sZ
7z2EQyyGdLmNgze0A8h+R3qgo6w0q5jzDnfbz12kMX4cwNwqkTscLh1LKL6gDJY4gELGnBXtsy4f
0ViOflde8ETXcEWl2E6TLAuTolDgCJAUBnvB3QjCuofCiTzTVs/JM3JhMuCQh6fuKz+G4h0lC86F
MRdQ79UQTn0eGnvvY1+lI8m3vLbezUfe5STZwoqxhGDHo+6un78q3W1svhDjE9BFnG749Ed+/Pcx
qowfB0OfmKTURrsXdChhRqHE/YFGSjs6onuNd21t3xoXaawfl0FvmgWIyeaD5CH+3HW4M0wfNOpI
DvDsf9uRX4Qx7mde0hSILRCW6zdLp++bEri1qWpHUvT9+i5uO/KLJNbRjIZSLBIsj/Z7SzvwxgEg
V+TOybBdUH87NFNHOxxYqYCe9t6hzrmsg+4YK4rA3vDc7btHcgQCR+qHIDK0FI+46KwWj/oXbmZn
ey8vkpmDixfa90MPTvFptLEchRtQWujuchhPudccQOC0C5+1h+v7uv1W0i9imSOc5NTsqwFi6Qgj
1U5cICARpSEjhT3HDEeSWsWZl4ncyqMBmBHgdGgk19Fkwyy3WsAYTGoEcbOPR4szPshfnWIPbpMF
uOOwEB8MsyNQl+MX9anilje3PDnEU7BzUUPxiX2tVZPckVpGHk1JrdHWDuYx8gAF0iO8AhwTHz90
I0Gxlse+0XIwW5qhDnntodiPN/Fhecj3oa3tYu5DdEuH38liSmKjHE3xomBrjXMCOrHCjwEP4oIw
xiG+gjqYD2QfIMp04A7gOYQPyKxI372TTd3TKuVTLzE1LMgevAzwVJ9aJH7pU6AFd+jDr9ZI7o3F
21vGZstINiuT7m3nab4BYBd72RXHHLzObudzISaoYjL347sVMoo7laU0SwukyWfNryjuQehSgAcB
nd8YepLO/0F7Npz6O5mMkQqTrGEQAjL15kAxrgHPRqG7m+WMR90hcrmDdRtBwDuBjLsFhofUNAEE
jjoKfeh0+pS9ZHvwVrqZQ5NrYbBrHcEXOxS/ucLpe/HaDjPxnESQtepojruHrainZSfdkAP2lW8p
m/uKZiH0TSFl8wGp0lwUIoC2c/GAbDicAEXnxMDlNG4Xl4aPvHfrtnGsxDHhoxCHFQHqCqJ1oNzN
tvH2PI+80F8CV3xZ3ASXNA8IdONawRjbZYlMECm3pj4LCmQuamiNpXJIMLWA0UQAQ9qcq4Szm2we
oDVqI2sL7CZCD+DCeS1IB/oXNNDMTg6fygvhNsJjrIwyhyFVDwYWxij0IC8yU8XKmnoEq7igvTSD
+BoRwqm5bBr8Sg5jC7VWqSCzhEvrgv5umJLDHL/+0c5dlsJofJhoghTTZyqQOIq9TsGswayMQF8B
ND9auTgVjq1LH1uHRm8TwBcYoGM85tAbzbIkuPR1yWqfBRkjpOXZRM25Bnzap+Y5fOth59352xt5
kcp4ziEXZqksIXVC+rdWbzJddDgbST/8g+tYLYzRiUjotbibsJHwW5MHIu3ETg+G0+Fx6gOECh1i
O55VbxvYZVWMekSRpi7AvkPEKGfNEX0gZzMcPilFfNckJOHgNvG2kFGUep67Iozp+8jcmYDvUoHJ
dX0LNz3/agcZHwV2uyRTU/TORpJGmcgeYv1YkkehzE8x8CeFn9fFbRvxZfcY97QMIMntVCzIyOPd
GHrikvrFzNm1f3G8v6W8BaOrqCRr6zCXDEh5w6XPjsiR2NJX0WukfeGGnmEDNVJSef6Qs7Y31p+V
VDSkt4ZOrYxixlMWltIvJFyeGirgojM9ZWd1tHhGtpWKMmR0CwK/HI8YcKa8j8AEo0iErIdUc0cD
6+AZzOSdox1+5Q/Tek8v7op2rXEv7s1AbCWaMXDEC21UjBBNL25yWo6A57Qkm4ZE3GVubu5KFmPp
WjgmYCh8S46M8sETXWmHkbQmhxNDjUdBe/gfPhpWMhlTD8s6rtUZagQ3TclazONbcFsj0W3sUo+b
Vdy09pU8xtrjUAqTrMEaR5syMkW2Ee4jD3xUxh4znijahk4y7K8bJP3NDx50JZOxfzSFl0GhQmZO
dDeoAeeTvNSi17YA8kTz+3Vh24dIO7ugsrrJWogczHBmJU2NJOmxUXZmmQD7yrsuZPuthyGOf6TQ
uGVlh3E0kqZJISU6Gf5FLRtL2/HzZ7wlMeYn5QOIQUX4TzMGTjCqrBmQtGTeBb6tGZclMZaWJcJS
gaaNagbwhiJfBl9RjtaaHsO08C3NAXWJyufs40YOBsd0EcqYXDQYkZmXFVQjOegWqmPP2hN9O49+
4gFr+XGxY7ssbpFsOvCNgbdixvYCdSgzRcW+oradY7x9/DaNBgfUjieDsbdKK9IeQ8lIJEf+CO7H
EnynnD3cjJFXe8iY15JLktAJECHsin26W0CwRnya52gwN8x7GfN0kblcB7GuMU8PYa0Zfwecdmw1
Q+yG5fR4fVUcOYQpAM7Ayo+NvF68oGwe57gAZjugncMi/ZPz0STk5VC31WR2PqoO+kVSZ+jAoj6L
yoPWfL6+DqpDH3zf5fdZvKNMDABRHtPfr/EKJJ9nGdhiC1KnLc+UqBe4JolJ0YRBjvwTeXNJtPsy
EXzQM7jhifYntEAj5kapm6q9WhrjA8dR18suw9KAbAIMhVNqcGIs3t4xfk8PzbhRBjiHaQJfqyD3
52LqbzACBrJCPeZVELd9OvhUULpHGwVGet779B4dnN3StHhKo4xvB7GI8SBFPKXmCHiGeHQCkv9M
lMbJMJghkHgP6OAbQxo557gZLK++grFmoEDHplQ1UPxIPQbZeIgS8CVr+xobXUSqNWLg6LqKbvpg
ym2BkWNkp01m3QAqz5txwM/LAHJCO6WPlJ4HQC7OwjYteiWGWViO9thMxACkNy5PWuyn5C4LOca8
LYKybqKDBJzkjAmUgdnrmQGn0RWg2gRAfdSf6p4HrMuTwuh93EYdoIuglmJd2pPy1PS9nUXcHkm6
7R/sWb8shtH+VBsKdS6omPvuBHCcbh8fUzdwcCODJ8TKbqLdvM+BJcaLETfteiWY/vkqtslMvSVj
gYOSMJ2Dpg871f7onAygvAB8j7K6vJfQj1qjpsDV9bromMzf5/Sh4rEFbzW3IQ/xWwZ7gXTBooVG
CjuiZb/0IdWc+qZ/TW+QQg4XS3zNnGAPrI97NTtUryqY/uzmR3E/YmDYOXJT2JtX9OpjGMWUpCLG
X/gYmkBAZ/ZBeMD3OMK97ABLjIfB8NYk9VF1LmtnNHRahigf6dqBk+SMN4VHbbq4CZGq4OFVbhvD
RRSjpZWcjH0xw+QWwJKbxtdcq/ws+Zuu7F+Zj3hSGJUEiEDThR0Uph0eAuUmRt4xKh6uu8HtV+7q
kOhHrPQ+QNsYOkio90AlXnQjGzBdqRXsTRvd3050gzEGKEf/Tfp/0+S+VThWkplAVBP1HkV5nBe5
BcozdcIYerdzoK8gy/mH74mVOMbhB5WYJ5kMz0KqlynFQIJykrgMtR8IiNlFMf5+mjpjAAwwIt/e
loFeG++UV7KbPqOCAgzyGTUx4xjtJnf5SezS4zfVbruxi2YyTgY4UmjE1iG/yE4jNNLoI5ujMRyz
VpggFag9wkx0qKWIBqfFyQ+JB+Yt1PuAYPOH9+fv9QB54Z16jqSuM6PCqQUjsO3z2V4izEwPPK5M
jqm9YaaurMAozFASqKuacz+YzmZwZ2icuI4ngvEZqdg1UQQoKGAb3pggCej7gxZ++R/PhnEZQHKb
56XEOgwEM8CHBz+EYzyGn6IHvGW5h7PVsLi+btjKQU0UILUrWBMmzDHahQmg9AxMKj+5qffqf0iM
cbRbYV1GVvbIBEIeerKtRBQsdX7h7OCmCHAjgwZRoTyDjJvoy8XMqhDaTRMCw6f+nmamwv0C/QaS
1o9xxwOkYbEDaacE5oguEhmXociDlscmJNI7W3weHns8Yst9/RQ4g00O/V4F+jD4ygtsKC0T/vyJ
AQO/vuU7j+3zNFTkOkGuqnwA6ihToZwHo6eLF206KdiD1AnZEEpdngAwltdks2kTK3nMeQI3JDMm
PEY9NZq8ILnL0scEfKp/dKRgrQTMHojvCSMFw/Z1bibY4M5BJ48du+g9Te3JFvzhDHxIF8BXHB+5
+bgwLhIZJdK0WZXjgR6pASC2QnXMcbRKcCM1wHqslcYKZVBIkh1noZueeSWW0SS9DZSuFiA22Ref
er/00cJ+UA80xRm53IaXTUsxZUVWVcz2YLz8vWuWh1yqVHRNoqtO8iJsawWugkfUfTF5F9rprXDH
H97gyWRiPGGZu5gUE1XQ6Y3s3hjtBkT3GeabhM8YjXMAiKKdOoBHdTZgrFHODG3zi0msqeCc8Xbt
b7V+xqFrpWIOYMigdgvAzjvavkB24AGyl5vJlr3SQ78PmkWvn/HWqADwIi+7TndodVPFeWcuYwup
QG5DvJYC/tGSv0wW+QzUjszLf1DNntzkOMJXOP0REFeYTqyPgnf9Q7ZLQasPYQLHWe+ibjFw/BQo
XUY7w/RNvWncyW2s3Inc+lvNU2/e4TN2DP7ZaU5FLF3xw516Sm713bQzPg3YbANcN9a8+6OZvXfb
zViynmhNofeQSbu6tOfxDOwPXAXDTXtrcrsA/2VPKSaiSmhmjoneal2J8nnE/abJCliEaqB3AnGn
CG5HoQeNbIIUcRl/KSRVcaR4cXSxAzOnOfsAB7oRJokXTVAN/vCiMn9/DgsdKIEDZRRS+JPoROcR
FlAt0af4gSbXUPjiF4a2T/gikHEpTd2ZRkXXn2TDaZkq0M5ID9f1lieC8SDFhBe4GdBnAHDXkhJ8
cBKvU2T7Gl3tG+MZ8Mvx1NBoMjrRJiNJfts3cl7gGUX5P+zb9rsfbEe0/VAyMIfz3iuMAAAK5bz7
ZYzLnk6+5y/7preylwlzW4pLMRx63acdz6ALTcGck34G+L6nf7q+vdQGP6rM5UOYK2gIZjNWBnxI
3nbANdGPZMmOqll7NTE47SQ8UYyxaECjKswCwUMO0LI+aq0hfpgG1Z1Q1ri+qH9x9b9XxT558ikz
sgzwtF5W73/N5oAElzZwDdbfDVz/qQ5MT+3KZrKPHww4tVPXQI/SBv2HwP9NLRJGGfBhsxsSkM9K
MnNWytlT9h0UwtcFeGHh+Vjdy2ATU7XSRgObk3LTNZuh30VjFcZGlpwg9TDBtwDPSCcvAR6RCa9I
xJNBfcHqrlTaMAD8FmSMdZU7fUcegZExA1R+4KT2/sXiLwrCXIbaDK/dvmXRycOM2Dk+0jJEnT1M
tmHNgBDh5ZW5EpnLMB+SqTUSXL+/fEwLmfDNv3wM1ILvm3mqwbiYNhglWZZg2UQDFPPQOCNm+4Sp
AVBb7l23N965MU6EdCCSHTKsLVdeAjXZ9xoaP0C8+79JYfwHAdczWuxhXQrme0YCZJvXQh44BrV5
ToRiGxPFUDUQcrzXwTpJhDSfqQ5StdhlBSIIJXborEs024lrOnLKe/BQ22H9xlomoxu1OHXpSO9t
xZ9rW3aXnWDrmZ9hUp3Ykz/vksm/vpebkctaJKMdejtMxUAfsbSZF5hiGtSRwim0wNRCM2+DqVle
v9jWTb4WyWiJLAplkY8QOYifDdEb5x/X18T7fUY/2gzxrdhB4UtT9Gqh8CaN133AOSi2mV3KhaGr
NCxBAuepaxzK0MowINRZKobOvOVPO6BXu/Zh1Hic9bigPpGOC4TH+AByowPI5/5To+LmxbmWxkRb
JSnFsJWxhwC+lsA/K/lhEdwLvenFtflSdvlB1MJ9PaMpZsxB7aQnleCJsgLQS709LyGwwcCkef1c
N0ue649irp7WCEBPOeGjdG0PsqcXMgV+l4+OXu9M82uUpU6ENlIQCYsuEb6LHe8dQxOkV8zzzZZW
11IpZEIDwM9frQvxcTkaJ6AmHv9DbxdPvxjnowKBuA9iqsIucCfRzz+ZuJYWX8T4TTh6fID1zfw3
wSQISpEUQJNFkY5SkiURdd2zj+qII30qvssHxc4KG5ReeBsD+NGnd2Jo17rP75zbmqMEfhkRAawr
vpVd37vbcNYCkGXP1PURr/LqM+haAx+QV5gD0pDscXSKNwfsd+wAWC4AKeDyZ3I2iyqrr2DtuliS
WlpUfAVNjSi0o+4pBa8X4CLweqQzhxrAez5HZ14ucdsNX5bPWrcskMCMCASDNsgHzvwJRGkoqqCh
6K8EyZDCzuw/MSYkC9E9gAc4EEffb7gCMO1aiiDRRB/OeENZprQTncgZfL5CbwUGFB/uH2GMyxfz
PpKmRkTQE3xVou+haRXV9L+uiPH7pDcKfc7fVgTaiCOdmqDNl401+Pyq1L+c2O8lsb3+dWuElAEU
6Bqvwm18bH8Mn5tvyc/iWfGKA1jCCGaA//qTM8PEmEkANS0Sg3ELySKNrUbLlxmGnQfBNvbkTNOh
6L10QmdInOvyNk9tJY4JR1BXF8H9Rp8xdfIFdRa7AaCrOD9fl0J/5YNXXUlhFDEqo06rRUgJZW2v
NLPb924X++H4cl0ObzWMDsY5qeq0xOZVC3HixQ+WCS3PX64L2Sxm4xn/+4gYJVxI2AqZSo/ItLSD
vgMdl71USOxRljpeJEW35sPWKQAJNQGpawAG970NN0IW97MIp22kpV3HmdeDmUcc931zS0B/y1na
5qW0kkbjrtX11wl6DTyG/+Hlsm1jK4mMvo8LaMYiGskFeu9K/X285GAzfI3BwapXj03h6ePnYNyV
eGaMkWFnFSY5Hjmr3lSb1TcwRiBKaP8o0WpFUwgU20Cw6EgFroTBivL/3krOO1rGKiYQOpi1igd9
D6x1kN2L33OdPMiDOYPbBgzhg7y/vtDtdRIQnUo6/v7QiVwv6P0LENxEbQ0uIjefEHWonMCZJ4QJ
K4e5nuKOttLEyWOnuUP5WSLe9XVsDn8S5bIQxijEvNOHuplGyAj3SCTs0qbYSUniDdmTJLR2F887
DRokVntArO+r8SCHtwGwpQUQyRcDj9Rxe8mA05EkRVXBIfHeauY6ADmTUkyeoHwX6sHqSOH0PB9K
f+SjI/gthO3bVHQgOKsyst35vOtztHwoJQZ5a/G5lzHSpLX380Bue2JyMnk8sUzaV5fyQgBCEPHK
WMPo8A3e/5YogL1Z/qHIs5X2r4Hx5frxcrbTZDQoqeM2nFOsVG5AaQpo1ArQlco0a9Z1Odv2d9lR
RosUwOrqiwo5YR5aPZ46yWkqPlW9JwCg87qo7VSDcpHFONZFirVsHOFYlTNNO7f6KiUk/5e0M73q
rqkL3eSVJ69lMgyAnEKg3Z2jMtipzVOi3InSuW990eQFZrwjYzwoiugzWCQSvPTLo0LRxLXQMmPe
43DzcbbaRMZhDqTocsweIJ7VQceHTm9hVgCHHlpT8Lme07MYPC2gy+q0nncvbkpWQTkAeh8EZm85
/tVuBqYyFGFgjuir6fYjKOj+gbbg5Q43N3IliNnIbuiBrwbqEc80z3oqOfr4JBYdRxt5Qph9lIR5
iZoBldpSi2+FUNllIOEwhf11nd+UolGXKCqYXWV7X818QQlaWWDG82SP0+sSpw5R7v9ECNhL8L5R
QGZP3dfqYDLFqGopCEWERxh0AQpcHX4dyj/L2mm/xbC9mxEqgllBI4S/s3a1bzha4P3K2hm7/5C1
owf9wX5XEhm/OyTEmGUTZ9T2xOrTv6ICSFwJCsgJz3a3cy4a+F8000AelG2raaOmmwXqmyi0gNJ6
/0ALqK0Hxj0+0dum313JY6J0qTTIokrLSCF/KN2kYkuRJYEkz0KXAu1RkGwZkAOd1U1W6PG66rc3
9rJaRmOKpa118+12WUSnbe7aWrRJ96ChOeG6am564N/L1EXqU1aqOcTzGHQ9Xo9JHeVWHrWf0ng+
9Mb8rRoxn5BHguypMhhCrovdTvOs5DKak0jzNLVBOGF7ze+ClSWW+HN+BoRniajkHHmVC4q3wJJa
1DudGXgr9vC18HmMutuvJGCP4OWCivgHXPN+EKV0UqhW1WAWWE0RZrs/m/wAXMNvYYzbFJa8EIMB
yYchye0GxCDCwEvc0237YJArEYzTHJspGjIFx/n/n/vc9JwrUYyBFIMaZThGJOqKv8risWp1q+VN
52zLAOIxUAVwPizwO3jsZoSqhHjC9COXWydW4kMwARDoujbSuObjrl3EMHFPXulTsNQ0hSJoO4Tt
Tqw9X5ewac/6RQJd6MrMtAJDgqmCo1fjzGn03pIWxTJrENbw5tK336orUYyWSUWE2R9gL6BeRJvV
UA5wlsBuE8c0j7UDahtgmisY8ri+wE13qRsE7Hug44Tjer/Arh4LDODAkEI91V1T7fZSXSh2kyd/
jVoJVuOSEx5swhaRlUT5vcQxqeYqV+rJM1sNA4JiltmmEH0eygYT5ZJJ3wGij3fBMVUmJ9BkW+yA
nqL1LxFmCrtSOCKL9TUOxQMxOzcAb02K95FFKoGzM5vKRQfAQVCoIzXCmKTa1Z2IAh7q1HNrzUnq
aUTnoOFtatdKBGOKmhrNtdriGhYb6WcGOiwSG3Zdto0NEjn3+kFv7zsISDGCIr7FgO/3PSxqIQgi
QlPTYFwVbUWxMFibul1kJd+Fb6WvOXTwdbqpdJs8kdemOvGQfzbdwuoTGHvFzH2YZpkMZUsjGzj6
zgwY267rbq8vdfNuXIlhjDbNBDHMJoipTdFvUNXpjMYfJAApGuWDIOs+gO05Wr2pLCuRjPECMCOU
C4Aa4fEQWXl4qA3CUcfttATQCEQkwcHdyvaEKBlaDmUN5zeii7RwdW8M7eXYWcDZBWfnp+gVgY0j
KRTW/Y8Wd5HMWKwhNnLTJ5Ac1YoHbwGOu5frJ7YdJa4WR94rZ2xIqdlMEPEPAG6wb3YTUPcyFyzg
nKfe9mFd1sOoYYVprCQXoB8ymhnEFpnBxtxxFrSlgxQbWUcmF7wy7NMBr8keXQbwHgra93q7OoG7
VbPbc3BXfO4OSu1oqMgDfy+yMIP1RzQVxko8+6TIhVQgUwzxyL9bekBcMUlcrWs5SknDWfYCBrkW
+DFBpY73K+Mjp15Rq7DHTpKitohWWNWQHIv0JW4wfGUctCY6LFrO2dstrwl+T3BowpOZeJe915UM
/A1VKUBXJpC56gpg0XIQ16fFozjy+og29dI0MA0ApDvkyNkFpnMzzZFhQFV8OsvW2ss3/WmxX7Xd
eGw5avlWHPywmythVKdWwYYaIVTCsC4KDNHgVRlqppm8G1vFw2ShrXeYOgbp+ZL8VRWvHG2lW/ZB
Mo4Qkw+y9pECODdMAEO2Aq0eji5FZW1A4v6GsgJ0+Vug7nKOcDNjZa4EMibYV7lpjCME0mGL/jUE
DAjCHYzxL676TCG2OQvcSLFAT4mGkV/QXGET32/tLCRpEwjZ5HVSC35P4phD5+pS5rZh7EppeBq0
0C5S01eR77wue8NGTFHClauIuLXVt61YnWoVhYmiFDBF2Q/8ygv2ko9eQj6q3qYcQFHJNHMN/HzG
LPoSrad1FYze9H1yFBt5JMnOb/AfPyJg3gr6W+1dFB1a6TP/6nn96dqGx6Osu8SUQK6LwWpmi2UV
rwr8EUGypAUZUxc8yUrhCGQ8l4JBvARpUOOUCk6s7rJ5+ox33ZeqSPbN2LlxjSd68i2q0thOivSx
T6a9HJq23qJsrjeW0qixJea13QQxwj3V7RrVI1NlKYlug/sK6tq7dbEgBT8aiQvKwXzfidUD6Ull
9Wp60kh0qKB0rj7mP9SsInYP9bPHRIr8aMqV78j96VadlPe1ZI5WmCoxEALLxlrCbreY0U6vDH9O
VDwB5HtjDE+ZlHyuKmmx5KDeS2XjqMXogjV0NySyU3e6LWX4kDxW3LGvzsFkNYl4f12vNtzgu/1m
vEWAOh0Z6a08o9tXHe4QMQBmQQCd3wNH0JZmYXpGRo1fAksa+0Yw1FIZJ31AfjIRk70RFtmxUsyv
cpahC9YYVUvuR/HQTwSzbSYeLEkZgNG+ClEhXYjVCKRHSzuQGqoBnLNpPRRWFDTf5qwPXTBXqc/1
mOyrRHoyY8wtJkt0zivpGJRAhhTRXmYri3ZC69KO5OqTGRoA0ep3bSx8KnJFf1WUVNuTKM4hGiws
aTh/IrV+Ijn51MZjakWgWLCmAZSUIFme7021lVxkUypbHUcXUQ2c6pIIh1yod0tT3gvTgPknY2wd
ZDDxPwlAc+uGO1NPHS1DG0VXBpYKwjw/joAA2I7Rj3YBbXNRjrkrDpr8M4/r4kaLpx0Zq9IjeYuf
Tr5fPxCZesf37hqshjq6bID8CpQqnTl6kkwNEYUAdLP6Qxs/qwusQy/ssHnIhSe5eDA0AM5Ks9VK
P4Vy2QWBN+anoUmtugvsNI/OtQL86RojnAX6EIvQCoc2slNj+pK3+afrH/tRTd9/K1Wulfszc7lW
F0UQPQFjj3ioIVMFYmGvA27edUEbSO7w6xKoewHbJWKwjpGU6K0+a1GMkSRjcNVIt4Boag3ypz4t
HLmvQDRbWVEW3ppNfydG99mgWdWoW0F/34LgXs+hCbpHRLyMQJphX/+4rRNDVZRQ3BV8HZviXyQ5
mII6A4gZaNsA0gZoCE4n8qYEGX1X2ASZgPz6/T6LJbAHJjGXPPzD6TKMIE1AIuLtMf0VRvNMGdza
IEMHZTr+9V5K2DcEPXu9/Db7Q1s9o+wsjmjsmtzSQyEdPDEFJ1b4+GjEc2clUn4vsqy7LFTSQfZw
jdq6WjkVCJ4AV885oU0xhoKLGjPHIiYpGDFdUuVzLsqYX1jsBeNb+hy6HViRryvCRuYSyzEpUqoh
qToS4u/lRDkYgat2wnJAZWkJ34I9HSuCm0vwcuMVfDaSSu+ksYM8qllkSVlCWv1T+WlMQKkMHB3y
4MYGXHFvtAo8YLm3scoPSnJZos4oSUkJfacFQsNK2pWBaosIrPC8czu5do3suQ7QFFj6CxiVxKjw
5jiyGxGY2bVkdaY/g3FbkkFrvNghpQlfBMusiJOLk7WMN51ZEDsXECymBNzQr7pUHPq2mkHnrnlR
XhfWpGYPVd19WeLAUXNQGHAr8huvAl3TJPC7A+EXwLDs4y6slEUkk0YLNt1eztD71u3y1GudaJd7
JIy5fC0b8TIkIl6GzpgIIVm7W8amySYB8fKvCm88ryq8gBDmdwZtac47iYzZjeCxrlsNEls38IGW
nLrDTng2HMp6RuzwO1G43IobTcPvV8nY4EimSBZNukrM+clnmgiNMLN0m/sYJfJxcdcn/ko/Rje4
SxE3KxIhgDBm8yqCpGSSXJUo8qFaYsrHaDyU+Zcxnq1FBioFIsG8X5zrXkDW6fYxNqKjcoluVVOV
Ea8zbmDQ1bBcxEYEa50y20Kd3BRtF92SJo190hnFPjS62V3G6WbOQJCMV7AlTxNKtqaBGdMlza0u
URtXM03HKBGZ9ZNs59RtkWX4upihG4Q4NiKcSavsJkE9Ccv0GmltYxV1ErhLLT2XXWOgz6OZLS2V
w7tWkCZHaubFGZZScqug2SlBmVi9DFCtJPgeVupjrgA0KcLkR6p9FuroZyBVSGBouje08UsYY/o2
yQ5GkO9ahIQ27BzB9LSYBuhYxe4e+/9U1gJ8kF4ldtIKlV8BWL3oc3DNLSUqSkOR2Q1a4KVy6uxZ
7mIHo4+S1QeKsRcrtfKImmgnMmhIcykZ4tGmpuTi8o1Eht1CxtqehPaRjOYuj0bBSgszvoVWJbkV
tH0tWB1AwFtLDqdoX5kiCLLM9AZZveROScTUnRJZ8/o80k9F1QseHhoKXhi4RMlU6JYhzJPToR/m
CFL0kyikgV3PWmW1eZzj8dEX/0falS3JjSPJL6IZ7+OVd151V6lULzRJJfG+b379OrJ3R0wkN6HW
vLVN91QkwEAgEOHhfjeCIRGTMWKf2lPYnWIR3fw0hnwnKjWmCt1vG0pfqmNoWelzqcj5GBZ/5sRC
sOUaRChaOoNAIahil880L5IhPCameb0fhS73kzAKC7MvRuWoKD3+X7KVTL0dCQVv64LUP4xV4dRy
OJ4gU5+fsqCv7WVJT+nEP3ET787G4I/jPFtq0Ed2qOb3FT86QRMAqo0xr77ipH1TpLmVZrWLp/Jg
VVOw4+bQVgbU5UOBRyqlpK9Jr31GUhmZ5QAek7xrniv0PJ027SU76IXpKKP11yq1cArThId4Gvgo
1XGeTmMyS0gXloXz2iQs3udATXszblvpjtO0fbTIXpq3HsppsdUuM28JPXLToTlo0/QKNkhviJq7
ZJgdo1d6Pxb1V06MnmfsQxOlyNZTv+3wxJxj/j4o9cgGw5fV4cXvG8mI4Us9aE5c0OheFPT7cRr9
dJpyq0CLYVbrPZ81IHRN9llY2mU0POeihtukbDhX1/PMm5qotKqsxVCNgI1RBfDiAOhlg9KT95Ip
EOwG4y6quuCFmnRf+WDs7BZ8alGO/0btUFkwxrtGGp5R2kWtdu6tzhiGE0AfYB/N/TDizQ7KhDbP
ZQ8ip7hxOtwrKkh2I4xTl1NmTXMYeUkK4ppZs7NIfBJBtzuW3JcYz6ewTd5DQcKLOIvVfSJo02D1
mj474pSFdlyWRy4In4IhuF8E1I3L1Edc2NfgryZrSnetwu+N0LhrpfA5CsrMCsT8Hnp0YOsO5y/q
WPA/y7AdHsVEPMwxh4u6Cnzg//xowQOYm7jEboM5d1BbwhFGcc5EFytzhboyGMnTVY6LVqIMsQnU
F3D3Xg27Dp2ocJiM5N1Ojc2keu66j9tx+eqxQhmgHlZzNItnuJ1bB+Gjmn1qQrgXhi+B3vzbpJYy
RIX/sh/avppkHmzNH3oAOTRjL0Mb7fZqrnPNSyv09GqdTIIwLigokkl9GawewS47ENVZdkee8Wno
WxT8sH00pQqeeXh7WFKb1GaGQ8lY0VWSfl4Qoe4Dcd/1kEkVyUEDGQfQTg/7Zp4h/efPYcUwcl2H
hRUF7Cwg1sNr6qrzh8u8AIgEVlTOWEyQi9hGt9zjey22ktZun4q7SGvv+qYQnUnTWV3t62QP1XSC
NlJ0ySC9Oso50kINjHKSQ49QD8hWYecpQOCEdHr5SO3Ma5nke9f7emFRodAk2jiiaqqn6K9iZmb4
HB5cMs4h3PWg5EJ6yaNDwep9XjsMMWnoEg/dAei+UY+EJQwwABdjkYoYmUp9CHrvtvdfj8aTbQTT
qaSLSPCuhh3AwR7UGl/VWBThtGmtKQZflQABO7BlnKCtpkJBitDGhs9tDgkbHuuM7fLLCPIsh/Fb
rgML+S2SQnR6BP4aaB80JHPBbzF80SMTWamvfG/uwbIT7lF5aA6VL3nqO6hL7nJ3PvS+6oT3hUc0
R+Wn279l271Wv4V8mVVFJhiSohJk/Bbhx7DT3mWn9BTHeGxt1It/QIuX8bC+yq/xGQD8UhV8ZxXl
Dyqp5+S85nCrh57sDTvh0PhkAostILi1w2i3KSIcFRO3tD/VmtDXCWijvTwf0ajkzVZXXR2wL7X+
cnsDSSH7InXHgtaWxMv9q6XSAGVqV3qCvisD3eqz8q2Wnkc0RxtOePvXxoiohYaCFt4JaF9cGmuD
OJ/7OQg9I4/utbaysjgljXv+ISi0B1Llum1v484wcFGjroh6kYgGG2VQacWyxyutgmTn6Ew7wZwO
872y1w+jL+xu2yK3KbWROA46Yi2eLzgaJCqtHLHVpVGcZ6HyFJCdDHNqGtA4Kid3AIuNlRYTY2kb
jggkkoakHk4oYUrv0tykcWMnkpUl43s7vAaRH0X3cv6FHytnGSRT7lgLvC4UkOIsJsABuiA3Fj1v
lct6NFdtLENHCmVFSwBtDbp6CDvjHzADbARxXdAVXBmygVuD7oumaoaC+NjI7qQ1FkRyTWP+KjUs
hqut8IEOGhoBEo9S45VojNhmcxeFveLWcJAFWrVCZ8Ze47RHwhjZ8yYLU3nNfISKrgRqe0nHW0y7
0mMIukUQkoVXXCGz5H3uJPfia7oHG236UwAz5hvEh63KmlF74cGDCw7LpwIjnmyWtA0H0tEbJI0Q
1bj21yCsxJoLdQMqmdOxcPVd76YPncdikdm4GS/MkEi3OhZxrSWJHqiG27eZL8vZfdYy4aNnAAB1
9i6MUN06YRB4pNmaga6k9A6igGODo55/CK5kg5ADnhr6kZW4nBX4qtl8w5T4YxuZ+qF2Kw9MAuyh
/i3vJfRzAHQCiabTSU8hLlBdwwvYVZvYr7vclKUfMycy8u6NWwKsc/+xQic6Q6KGshAJCkbN20OZ
dS9KVz1UBbCryfIX9+yFLSqScoUhRGJhGGfJlPxueIihctYh6wg/l48/6HFv3EsX9qh7KS0lWQ4q
uKcWQZtuDCYchlaw86UTrU7iH9u5QxEJZSFBL+4G0UAjLTP7ajS55DEfIVgYtIe8MJ5QJGekP1ff
FkkeuA4hFYi9R9OSirxhWgyzHKiqK3IJLuRMtMFd5Uhd+vP2hXIdm4ghw+BVyFzq8lXKp5a83tYg
2wSzbPq0RGY/QfC1Q4i6k2ZzeCpCK5rMnGdcLMLVRUaZpU7suEi52g6z6irPM+jphCPEJ33EKXt8
SkAiOWAMW+IRnrgH7fP2ilmWqWMMeqIkrcYRlgd01JG9CpmtSja3YOpngkINk4aOucXkF62iU0LK
mYXSB2fSSggOqRaHOfMGQ9KO5Mxoe4LPgbW/xD8ughW1vyQwr2ymwsSlBRgj0TMBl4HHg3NuORh3
hEoFWCOmytxVAIY5ET06RECC+6GRFIYmD0Jo4HMOcQIaQd7EYKN7+7tdZwbEBsGWioIKZDmdFeel
IDcD+MLdBtSU4x3RQVaP6j1pIPQ+Swj9+gYl1kBEA5lOBd0tlXLQXILMWzjhShlc3moLB2W6t/Fu
fG1fh4O4i4/Bs+hC4vpnApRxOVilDXJwj9UX2ooCwOrjMud5Wb7KLIU5HfgcDTFX62ozyO6S+UOt
GdDPzU+3skHFwEYShrHlEAOVrLfliPNThSXSt3Xk1suggplYFpNYoe7uQsjaFrvZTDLdSeLQLJvv
UwsISsgSFNuML2uTZNUr/++5TFeHLDDQF6m/AQqz7MjzHGnXLjjKkMISHBlPx8gRRrYc6fZXw1Md
Sgkg2KD7ldAkBkp5QUgFTXhv6Y+8AsZuUOIc4pN61AUCPq0Ag/H/dRZEXFb+j126c8lJc5ank4Gb
2nhu08XssowRVq5nWSgT1AWdzLHITR1xSODrQZsh2CAiC3Mo+KJ8bIIZYd+9Gft8J7sGpJJ17DdT
oIqxu+c20erLNtJSignGW9ym+JrxhiXNr23ycjvWbJ+J3ztJOewg9PHA6fCeIY8cDCeZXNCzoIub
6yB4FEBBFVzA5N+v1tGp3KwjwChIjQc79MH57zTf42NCSPixbTVkoljh5LpDST6fQnpo+lmEkVpX
Cg3OqICwiRu8ynvNLe6jc3lH2BteaScQpWM9RLbPIZSO8RKRSWWJcphUztJFitPATd+0+8nW98JR
AXIRPQaUlfJdZS7f9AMQdmxduM1vuLJMxbW57gcuKjkD3VgBI3RopLgz2lnQxgjMxMzvk9fp622v
2d7elUlqe+NBG7MogUmo2N8He2jv1WaHSGOmu/mY7Bf8z6PJAoZuBteVUSrSQS+lFoUWO6zLL4Pq
y8pdlfG+UYXu3GFcYHi4vchNt12Zo9xW7Zcp1TUcDQBgeTQc1b26hKaap/8aXUJ8dWWIuoCnCiQM
c4jWThCE1gSwA3o5Zc+Ypr/mQKKsUNlglNUYWc2wezPUA+unGGjKrxiB7F40v3CJOnfjjG65S2VL
+qVHuOsbb/Qlxp5uh9XVWqkMcYi6Nuu6MHDFR80G4MMr71J/BHrDzE/ig3CmIl2+Adh/dyYq9jnG
VM12brX6AVS62FVpOgOBruKwRA/F13hffCGztP1L+TwzZaG2c6vf1mhlzAYFs6JGKw8X5DC76l56
X96jz2GnRxZBUqOjasU7YZ89RbEVi3YuQuuw/AOB9Ot69+XXp0uFfTn2PcaVFRf4KHJFl95gZr8i
YIHx8ESh+ag8KvvpW+I3nmErNuFED6zKNnbMD8CIVmc/Xd0GxmLwhcAjdJDKOzbB5kJT+K7bID8g
JW30sb8wY/PV65daPRWulBpA0F5LAHXEsAWXuZJoE2Ju3Z6sJLbkd+URU/0oL7r8gZWqSORv0++T
1ek+4zVX6+WyNg8T6GOhJFYc87umhLKlihqKvMtA8miCENHp3RDh04zuWgisEJZyEUrVAGJDvR7v
DA9Ff584BfNTsLaFjnDa0MyhAqcgn1u1ks/knTye9AcDo9CzXbvji1JahcfqeFw30c7fA/1a6CMD
WUMj7pdABxY3gA/IXvZgAPZe/ILSOjTBpb+7qH5bouJNI8olRhtxALOj8S6CXw7pW2oFHbYZI1Fm
9zMDlS0jyF2DTanlUTGmhBwupingboMLrA6mnZ3puXsm1Jcdyrvxp7JXvPghc8QOU+aslsr1LNil
dZo7LI4nrqtzWJ9+xE/DQ4IRIqsy7AlVM1jnkf1oCco65sSZ8ffbV+b2ytEcPVdBkQNRB60GaxkK
PbhkRujcQPnDyu4joGBAQU/AYcVb/CLjLQmwSn3PHu8n9+TVSVsZp/KDOitHXY8T1R2zPTf8HERM
vyn3gRpbt1e5mRis7FDHZg4lLVR6QAo7cJ93Xf4Ug44m7gb7vzNDpQUCV3d1pmS4KrncXYKXQBRN
Q2dp3GznravVUHlBAxprtcvxyYjQCFHBhby8K9iFHe8Nq7dFiSBCMRjS+/VfPQwwq4URWlnUZbot
V2m5nlYyno/ENMpFk5WfKl+F4O9rb+sIx8VJvRtY7CDXSEJyQFZmqXy5qbU5CDq8HpMdNAqs9EBO
Zoy1Cha+KfQR2N2B/+dg/F4qdTAwcmCUinzOvgBN0Gezrg4FQbCB2jV0NMhqCYvVdk6l2yC/gFCG
zT4fZ9zg9QH5/SOoA9JweZByJDJACeShO+p7+W3i7exhfAshp5eDhVL80buE1jDzAVYj+iBBaCZ7
3W+P7U6p/2AWcfslsfoY1GEKxziAC56vgsluTaU9lwzne8DX/MozHpY/0PDevJJXNqmTlQIYJWUc
HID09UnzX+lMIia4WP0RBKCewUSNsCxShyzphHRG5hngwos+DRdgv/NVoPwi+AnITDMiFNPFqWtP
TyelEEkc1p6rnQKgLHCVD5rVuwD72cgzcbKYY3Sbz7PVrlK3XlSHnQLBacQrjJOBawqEVg/Je3Of
IPa3NthVM4y1zg65gAybKTzCsE6TlNWF2mrNBN/ubEwe6b8qV/kCITei4TlgAEGBgGlsVbUlOKKv
P6HZcTtYb78rfq/eoJ//mRQlooho3dgTodmyJj8GtzbRSGIDqrbv+JU1KoT13JRl9T9BWwVLsWVg
dyFzQwL2fBTR4DmSFBJ6igzH2kzeV3aJn6+SWaMXMCgn4LQWfGRL/WJqMYs7dvN2BZSd9PoAnz/f
VysTQU2eaBM2MsXTELM2ST4DiMwcCNpcycoM5a1CJnfFDJyuWxwDD9139ILM6jBZgwOkBihxVcb7
ezPX/m2PfgmOUZMqaYFlGcVgDUlviuB31JETzbJdhpn3N+64Mke5YxVUKVjmsLxkF/tS8ViDwWFG
S8SY/FBA0Y11+sl20VcLAPKEKQRAFPSGLx1DmYOybecycLnGl5RvUdo/DvO4VwLtQTVyk0shWb6w
3vJbUXVllM50o6qPw7rIdUTVRTRlZ/I7U/JKERcYeS+Bi4eVsZBzdWOZdMbSZJqWZsRigG44Lm9S
DVbAKWslTyIsSp9/8RmBfgFgFmxmxhUsZeR0oR4GNLdaUHXLVgtEmG6jB7Mj62OJH1+zgCAxklTg
l4BJId0g6tao8lJKQr1GgS0tvUbSf6k1RpG4BvxNaK1lxVccSzvVuGd1Ho/A6X+0SIQTc66K0QQg
XrMAR+6cKa1tIQQgQ2kdqRHBIQailN3tjdkKEutfSrkbCK6AR58R7eMKraLWzINup8rR420rm0F9
ZUaloI8in/N5OmP7s6O6J1g4wwJ3GGIrcIHsS3vTuX5vPz3HIycdNzYSrAn3pE4uQJ9BPSoemcpm
N9w2r5D12qgrpMhnUGQV6A5P7uw0X2urPg1fssOyx/yeR1YXg/vlkVUOuYaQXfqYSt0gcLEQTAat
CuADqTlgkYCvkvmd8p7FKLMV4tcrJP9+dZOkuZ41Y7Sg/10MZs59yNnLbf9gGaBy1zyJMdOR5siy
yLx4tysbFixN2Lo21mugUlUZkzlLybWIq4LJo4+OIJA742vpSU/dfnR1M/Lbh/6B3VXYrBiuLVMp
a5NlIB+Sz6EHUBDEHkvFk+Cud3insKcv0oEUFhzlJEC+qgpBI2/scBbv2s9kzyr8b592vBEh1KjK
wF9ffshMquOpSorAXTC4kjWty+eaKwyleftzbsIXQAPxHztXmz2nE2jcdDShrTy3iTx16YWnUbKC
yATi22Vv8/Z5AIJTRcsIgjA0CrDRF1Ajz6ApIAjY5Mc/RUmIAbx1r6yzt3lHazKmlA3AdCAmd7mN
7bC0wixieZABQMtmAKq4/QOo4WZFAUwP6OLrCpDqNHxhNNKmy6REw6U12fnT9JI6CUrdwFr74NXY
Cw50v55Dmz8EDuMDbj0CzjIAPIA+QFBQJz4puKzH0y6A5dnR3+LH/lSfci9GVkekTCoPrEinyhq/
s7b2euoeYW1tmXJRPpm6Up0BmRs7dP5kp8jkxq3ypfjQe0W7y7VQc/so+TTEysfw712odd/mfoEI
Q1/sJz3dFWHxNS9L3pFzA6K5UuhUufiocBFnDiP66G1XC8KuAreZPcSLdXvjtgIZ+VyAm2AMHUjs
S88AdRQXVxofYHwBT2LwGmgKqybKMkFdN+KgS2VNyv48BqrM7EECCoqUmdF1QB8dMhT/nr+efJLV
oih3V8a8rDNMS7gjNzpogHh8mYLZXfD49yLjGen95ot7bY1yPTGrpUU0iDXgIKIHgOfR/IW0B15k
GDgLgUFlF3Q2bwdZB3IOzDWALtODomGlDTmkEwA63am/0NfAABlp7VRfemQp47H8BKE7YKLf2bRf
m4d8ZZomkaqzIIlU+Vy3kT+aYxm6k807LWChKqjiiJpJl+3BZfMH48dbrqQAyoyLAMDpK76EYBGj
CLxSQIOKEihi5h+BITAyvy0TKsDnEqHQIOTL1IHIu64F60jg1nLpZMViqTqriry5g2sblMcswLlG
kbCgIXumOQIBmAcVnpd8H9jiTgGoJNpPHx1YStiMR1tZxdo0Fa3gSI2ozTMployOhPJQd5SAVEjR
FQGFiZXdKWTyxWbBw6+BxTiSa7vUBRuH+pzOC+JzttM9zCSmlvY9sWdL99q71hsOhtU4grO8Ro58
D0Y+lDCKkwhQLIRF94QAIdqz3q2bhVlwumiAhILLC7fi5Zcu5ihv8Rnwksij0GwXqXRynetAqB9+
aHKggRqmBntFqu8asQZWNhI0aymy1MFUOLw8Gsl8qzyBOaXpwBnTVY6gD8F+zMG8W/Yy612/4ZgY
CAeFCWAtIsYdqUiddwEGJuos9pId2DhTq/QS3tRehSdMahMa0PmgRy6IW27fD2QTqGfvhVUqeKOj
FMwl0KRe2ZSQOHjRawxIdYwQyloafebCMp2hyJh6YC12M9AmzSwFwa333MU6qCOnatnQQR0XWnuP
EzodAhrPnT8isWs+4F6MS3XrgGPcUAa3NWIIEM5UBh2LED0VAzn2op24X+zRAivdUcKrjgi4z3jG
G4+zndsck5Nxq6gOyxjtBqgTFKJ0Upn3KV4NhRJ7/J67F2KTiP2lFnT38I+uADdhx5SNrwdGQwBI
Ufshfkl/vX6BSHwEk5OOppihoMb1dtsJt74eTBgohmBOByBRyvcBGtU1XYZ6D2GdgE6KdNB3C1Tq
xk+8u/6gZ0O8mvL6C3uU1yuKErcYqIoxI4iMS94rbusFL9N+cGJ0Sv4G1HhhjtrBvkzFSm+wPGlG
JMEMdwOSqdtbKG8kyBc2qAMwBZEMoBGWJMWa5IbTpHlBD3YqVWv2mQbSNDXMUK3LwsIWhvmt0LN7
UNPbaQeS9BiNK7FGa3XWfxSidJdmy0dQGs+h0Hl5L3qYqzt2KegcCLtCHU5OLcU7MFefgOQ0+aE+
TUXyDDIfNxIGs+WMAyrAjiBGp0Hkf9Zq3poYEnBbgP+BvPKj2DDPsbab7VINHpSkfOF6AdPdYOMY
RM3JlebX7d3ZfP+t7wLqegqFcEjqADnckjY/gijXHA4MkvMggkyuC0D91hZeC5CImvi6spOg92LG
+YsxVj9v/5CNcAuRJ00xAIVWRRzgyzspqDpNTmKS4Ojyo5ym/iRXVp24/9oKJiFEwmkEkPnV7CUm
tQooC5SJV8kg+YoBzwyeDaVg3FgbqYYKeLACRk5U869YQDt9FsYQM0peL4R2k+CYoivTgEIyqydz
qlgAbPKJqDML6k8Md+Ado0K3lzpEQjIga8vC1MtK6bFCKzkB/a7ZRNXPugdI9/YObuUzoP/UVB7b
iKCkkg+5qjBpUzfnRbok3uDGT+mhPyWn2tGgAV/7A9BNYOZAU0Y2Fc+4q/zwhINUm5oj/wjQW80w
IIfyP1PkYHMHVr+JcuIO/EO9JHOJx4mCheECU9a9fPqMOxYt/UZ4vFg8db11BWjRojSMMbsb+qOX
PUd29UXwOE8+GJzJKk5v3C8X1qjadB6mvMjVcep1LaiUBg3yUSxKhLO69JXzrLaOqiovcdbJCXSq
QJaBhuWsm1mJ0x4GtZVx4kvRJAfQiN4bcfqK/0wwg6l/7/nGj/rJbpTI0sElxw2A2QSKGcqBqdWg
9I25R9R3QFyuTZqpCDwgf00Xmg3Q7XapD++VgiGBVLW7Qtv1Q+TGS+M1HCirOs0py9kMJzACV4QK
OEJFBeSXZpVxrowDNIJqEkSCaHdm9m2/3moErDebxtcPbdj1Yz6m3gK6UNUaezvvbRDmBS/t13QH
ji1oxIuYTH8NvsR2+x3xg/me3ihWQSwM8DAwIclkTvbyaIFUcgSrDVJOcCQDLlEdRyeTzOg9djBz
/DU/EunF0kXKrrxiKIUtpb3lb2v71E0ZdmHUlkmWeqHxkA6nZJQZwWPrtrlYIRU81ErIAxHaWkjS
ok9SX0VH9UnxtL3kNBZnR6zzSm4N2rvXK6ICQ801ZahyWBGPTKbBaYWkC0i0ZZf3o9fbDrQVg9am
qNCQJOD7zJUo9gToq7TLy1L+1I0nof4bM78fQzx1Xue2bsOGzyHnKErfhmr6NUzdk1KqIIdVxrfb
SxI3t++3sTOmcRXrkfs2rZCluFl2wb7e4/aC3o+vfwYSoJsEMxNa4hftAdn8GV/30P1kqUBs7Cqm
o1COwGQYzNFZPdRVErB2Dwi4k2SWVfuILq81VbPHRzUjAmw9iy9sUc7SDIVWZOoIW6XafYJZJ/E0
DBrstQ5kpimPqQZeMjkeUIMhqXZqMHlLqO7i3FPzmn/limEHEnXoRsQvINtPbFVT9xCYYLwYt+pf
F7+S8jPkHVFbkHcOAKzv9bflCBZPOTMLjCmDyPAH0fPRBxS5RZ9Jnrhx++HBIaJuj3lS0K1S8akU
W9Bg1j18r8a7DlBHjyCIytKMniBs/u/nviVsD+ZZDAzVY+CdnrQapgqDjvyCt2SL6trY2NH0eNvB
SbihwsPaAh3z52gU65nDgqpOMQUR+YugWhl0GG6b2Qp7F3ao5FZPh1qcSzxByHs4edAO0wH0vd7g
GPsOYY81BLv1arywRz7k6tw2Km5PoPBjz2jDeq+WC+4Ro/KNrGqsJZrvM/ASGWL/3PbxWwy8e1J9
H/m0YyybXBe3dpdyF1Dw1bKG14Q3pl+C5qPoGKGQ9ffJv1+tchgSXe3BaOn1EQf1jFet+n77u23c
xxfbSNxnZaCU2z6opvqfbI9UKiXcHOxrd6toghlU8KHjsYD6BQ0NV7QhAF9elOCR3+yqyuR/Yio8
n8xeBrpJRY2LcP85ZWXr4HM7RHtWD2nzGKioIxCGJxQFKfeMg2gmLzO8kIN9nD80y4cQ7m5vJcsE
5ZF9H5R8L6qozgA4wqmhKY2LOc4siNOmS6xWQrncpIhl2QhYCT+dwMpnplph3l7IVvNSBx2MRvpG
gP7Q/Yeq4+cxAm0d9A+GYw4S0GG/IC8TQZXETF+2lrOyRTccGs1ouq7msBwvfyt2zY44ofYa7rRH
2c1d/U51GKvbum/XFilXQCmjyI0CFjEHc1+jvgo1CUgvEXHePLNGwW6PAZAg3G4orP/SNOUigyhp
qb7oQBACyweMsnZYsL/Fs3FHCIH5jgg+wzCzGk6WRIep9ZIpn2m1KZWTCSPS4R3oqN3JD/wCY5ox
INHM8ujWMRBRzDs3r9Anpi7vHISDeQb5Rrd472x13+MCle4C/wjMOZkRcD9ZGE3yB68WJygK+J/w
XL96rUOUPozUHAdCi0ILkieN8tqguDQKplp1DOdh2aLyp5lvO5R3IFGg/Jhz5T6uRFfuHuJIdILx
521n2TwYAoRkkB3IeIBSoV+s5nkA5SXctKicZH4tFBbqczPPQjv9PybIp1wF/1jrWo1fwsSL3zKw
LMR+uucTm/+c76WnoEB9I/6s9tyuKMDM5N9e3VYtG6/A37apnRxyFIrkMMDF85F/Ayu9k8O6Aca7
PgKWmID1WQjUrQ1FcVcD+y6wEki5LldrVDVkH3hYHPi7Kh7NiikftpleK8DYoW8LBvxrQnF9agwj
EgkCXd5HIAvKbcVNHX0nPHInEGoJdv8VVL5uboO0ml0j2jp64NVDwAbY71q5BsMPS9XmaeLl3Xec
gmnsLSFhdfxJrKCPG8qKyJLBywndGMovq2ZKxSbNEi/FwANYcBeIx7QeoSYAMwAvWRh4HZhKJ5vf
bmWU8lRtGPiuiuvEy4YYXBkDKNjKFPw1t52SZYXyyZErIKHJ56j7zanmcmmNFCXlWFyPLCuUH4rc
KOERhjdYOI53tdC9hCgG/c1KoPAHBgDQZ2Fc/tLXQV6c58UIG0o1mIX2tYDk9e29OsefKz8AZRxh
rZTJE+bSBErPkO8b0ddonf5N31cYNq6+FIf8UTgoQFihJJrvZ5CciBAWtxUvfBh34iG4S/bcngzq
G8dMBrqsv+cekCqx5L42wwsq4P/36+hnfdpUhRyRptK8R0oBkFL1zD3pRzR43NLtv2cfrERmq7im
ry1SW85F4AUJQPyGBxAQkODZxTUbfY/uQVn7pYKumbIvbR41QVsaTZSsC4sZzjeP/2rNVHaR91Kh
VB1+gdSbqWqq++rzHz4vVFbBehmY/S77gxbh1hNivXAquejyqmz7rPm/JwQ4pwFIZz/Nt67etRkq
7uh8ykHvAmYisbTzYbYjI3XH+rlVn/iCkcpvvmbXxqh4U2eGXE0jthID3nYNdmtrMeUH6bF4ypz0
ObOYGRr5NjdO0xnWu7qKEWaCQOnhr/JjcwSvtRf+5O+5EwHtal9Z4/qbj+f18qgQlNRFN8kd9lJ9
JGjdM7OMX9v5bvLmA6umwjwZVI3fiCsOqRmsnTdzMdG7QN8c8gJ7WXLJoHQLqdNmMQdwyhRmW5kp
c46B+UGpaFU1el+IE37DAFi0ivmhgTdV9HA4r3QxN8tGoGxxBKzjwXlXVl+014QRXVdYJPQdEfZ4
2nVH5R7oU7f+yVkA088AwKgHBZl/YOL562cnFjJnayL74kdQQUnRwlqH5ABeV5CZJ9hQMisc+WwC
Q9YG0/P/STALIgTWyDsuGkz01LFi9PE9pTF5oCFil/nQ2LxHf4e78wdYbTAmdOt4kMjavPhudgju
I7Ebv/8BJSAyaOmxBlsZgY4e+e8wTyuCZxM+BCmDUHgcJdFajFNYPKVpaeWh8WR0LK1e5r5SkUga
yhjtVdTvyMQP953w3XTObKe7fkf4LnkWL/QWociFy1BJUKSqHMcRvML5pDRmBL1MTFNGluT3ssl/
I4rfWQdaEWXfCmb9mYUuzo/DjBqbeebq81IxqpxqAYPEJCJCQy8F0qV7nt8EO9zHrzEqRoJF2K+4
X2kMMizyj6ENnAOzzEhWeyMui1TsymoNmQSJlOnbYIuO5C+H6Tu6V7tpT8CQ2V77Cm4L5nXA8m0q
XAX63OWJMsWefjqhobxb/MpHAfybcl7oX5VEVvcBXYSZWjmsy+Kcu4j76kV0FKyTTCRp0C1M/Nrl
zRn01LczyM0y09oqFZyAkEi5hrh2945L9i6zE1v+lEi8SF3jk2GMccFKVHKkZGLeqwEKneN+sjlc
6DFGSAktL3/8g3Inw3nP7CGr2ITJqbCoQG3sVT+UZ+MHiU2lB3zkCCKYzmLP6TH8hS4W5MpcDDqJ
vrryUugvbFgr4xxIVBjql07tVb3CbcY5lcR/l0cvnNHXhKwT40ORv3TjxJ2VplZbF/SxofYk9RIf
pZ1+Sl5SUIsN/vSECcRHw2v/YCiGFWRpHUuosAdlrs4k1sR+5g5fRM4MPqXT4ADuSZjwGyZbActD
6MDSTVrKycQfAROWMcid/0S9FbkAlEP2vS+yemqsbaUiCg9BIiNWsa3vb21mNi8SAbF8/iQW0WR9
LSxm7sE4cTI9ZacMatqRBAhSMyCNjqCErNuxJewxJMYU0mX4J/3gDdUUZLNtkniyZCD1GCtcCaVs
c/qMhi6kHE2GlzI+n0yFE62SiiiVsJ35G4GcYswO712rMwnRfQNCSGZdlbVA8oNWx6Ib9HkudCyQ
X/xw5qGRVpllkJlCobJKc4yXlkyCzcpUpRXQjM+xtuBjfsPAfWEmbngiJAOC04HHKn1AKxRBzPiL
wd916kGTwyvjUvTi/M+V35jnURIHU6q78XjGjDPZSTcLoKsbSCabvlppJBXdUhswSBgjRrShYowb
I1Afa/Cag64DM0VfJo8EANZjnRGwZSq7CfAloeKH41+VH1z2nhUiK46yHIYKMIba9mOpgoVF9iRQ
dlpijTnjDAwV6q76FR8xmnTXPKUuqw7CiqU0qbcYz3LNkcqLnpq6JzvgAZNC0PybE+abBSfao9wz
JP/leaRJvuslluSqxX7+E2zwXj8MfugtBCrgj3/FNwfafcz2GYBiE/3NS88RIdk18wlZ5akAE4fg
aw5/j1BqocVhRx4j2mwG75U16lvmPUjFFZJOlIKHqc3xGwZ7T5zTOUCUATQwZZgXJTkwMw/dfPKs
DFO3hqGG6DeqWCbv8ZCsg9KiC4z2obuXjqlTvhp4ui+4nwtncf4I8b55h/y2T1MBcFwXZ2kIfASR
xRleFF/fndmuju09Gxm+eSZXxqh8dAh4LlcULLbuf0jNj5HF1bh5Ild/n7oz5EydtCzD319ibTB5
fT6UnZJZejW47WIwzj/DZXTqvpCCtgnFkjiocEqmYyc9JhIjp2Cth7onxHpUMyODV07NSVE+5tLw
s96wgiZzb/s/wwtphJTOLf9bSpE90h8efChPQE6dNe3J+v5kvavboKl6Ic0m5LhGdSo44X9Iu7Im
WXGj+4uIAAECXtlq7737Vt8X4vZd2BexS7/+O7QdM9UULuz5wn7yjDtLIpVKZZ48Z5Pk9cpC1izM
oobME1mwDO4MzlMPkFAPNNK3t2o5/F442SxUiHQkRCqQdU0nZpLqaE7Snelm9qQBVv/+Z+H+wt4s
Qih9GKqigZ9lRxORobpPXOPJ+l79mFiAu49VWvPp9189D/62NycEChouaMzQ40qO7A3t5TvpoNxr
j+zNCl31ufHSu6njlkOyFM9XM36FlDwGvCHAkkYoC6HzABD3ypavfNU5RxANuFkYHOfA2o6+7OEy
iFwMte9V5xmMfKuZ4HJR72ILZnEEMxgAkimwl+zG43QcQPeKA0G2/wCcfXnJzVH3mUWLDODpeAPg
H8D24FoaXlb2biWGzEe7lQbEy0MIE7pd7ECkChjGNF2r2e/fpM1Uxgv/Wep1sX1T5Lw45o0hrBJS
OfDYMN6JTDikXGXfm942t7x0FkriOkg6kBrHmyLcmEa0pR2EPaMPJZ0kul8D5SHgrc3Ay72ynWun
YxZgxk6J9MiE3eBExVbb073ilnsIUiA7wYQOiqPiT/oLap+n1XrddDveWvIs8IAMsDOVEoEnQT5U
RzYHmwVxJjUMCDdv6P2EqUldK7HTd3qI763dWkq9FvqsWShqJB6rqoAvDU561+70Q48yZW7rwPbs
psnX+NnM187+7QQFqNWvztRKDUR9QxTq/qJZ7KD+ESPVHTc9Zn/X7N2ONWjCf7WHN6feJCh8o1KB
mhl6JsfK7w+YKOtBfNo6SumA3Xm34lW3P60pzwIOuIo4NPXwaXt/AE8IyGQ/5B1kjF2yyrgwOeh/
9iJTnqUtWcIDEcsI722KxrX8oaiYlIbGK+2+Mf7z9rrW9nL65xeBIFZ1kkiTv1RRDg45w27TlcR9
zcIs1AR9ZoXV1LM0+8Ku2p9NsqJ9QW7HT0Asv64hy3idFjnWQE+dB+ZHT0dp4CQ54X7Y/Iv/EsFt
GkedCuTqjnwO8YNlyjUelF//v+2cxR7M2BiY9e2APhkDR8+F2/F4JeO8ndSCBOLravWmKuRs6gkg
T3dCbthCU3fM8m8vZM3KPI40FsvLGFZiyELq6quab42KuLeNLCMU/rqGzDlCoepTKwpUWNEeoVcy
VQDT1xRUjtKjtAFUwpa3a7nhyro+6/EX/t63vaqUn5XVVtno7YHXgPJnKx65ZmQWK6JKDEqjIIke
II+SG8eEYb4I1CAruzfFgRtx4vMuuFhL3pZjodY4WRPLAhiMupP5QJ+nBzj0bDbtaY10arllfvG5
ZsECzxyMXE7wDr7P71S0obID9ydWhSml/CfM5heZFwj/vjr6aBVJQiec4eAUu7KBCDgY1fNNC8Ul
ubeNP9m2foQyibOyqyu32RyFoMnjqBZTVXOi+JlUaKdBR93jfgHUw5o7/octhRSkTiA/iWHVr4sU
MuPFqAOIiyFVc69u+y3uzdIup2l2zICt8k0tRWMKHSIFrBCWeSUX2uhmUhpmlWxCCAZWFQbNxD+B
mV+amHl/1xVdHEgoujFF/MjrZCd02Ilkac3/l+I+laGhi/zYmDRWv+6dkoFxjU71J0WxxU/Fx8vL
Hz8wvY2XTvZH+aMdJ5bdtZr+FPnmp+7S6iz+mmNfl7pQphwv2DebdKNiLpSsI0aW/PDSziwCyxi7
7FiMd7K2gVIWunTgrS7u2SY/pQ7AsHfpLizt5I64EB97H/ZqAurLtbUuUf+YFz9iDuDQw/DfszmD
UthmbW25PrpD20Z2PRjnrAIHbTscjDA4WaAkshWR7UI67sIB1KOWF7O1ztjKJ/+cZLsIeVnBuGYO
2PzcaiKvFc0fDVopTGkiR4z92hzj0hC0STVQkoAOCMOz8yFohUm06i1E2BpkMs3TCGW9u/LR8tlG
gsaE5GJkdz9hWYMDOWaP6Oi0NnHZCybGQARWnyxgzSpnLQwv3S6XP2qW7uRBbsqVoGjzyOXJoiie
Naqr1MK7HQgXzWD+G/xt4LW35tVd/GFuZbIGJGtgDSDo67Zdopx0toKlXTJjQGxOMxH+pl3+eoih
vaUGEcEQPZMfM2M/dF5brqxk6cRempidWIh4ZYYlDQmurfHYoVbQ+dWdtj43t7aU2YntutysmwrJ
36Q5kQwgELY7xIe2tmtqGxPSKQUjivwdM8W3P9ViHgV+PUvHZ5rYFWYvBt70UpkVBVxiI9DYZ6nd
3ocedaM76kOy6BUCjCupG5m+yzwMGiZA1joUoUBcMm3GxUkUEpTalTr+F7QrPmRuu1O3BkDfoxv8
MQ7BDlTAXj91PDDUAVbuT4AXkBTQv9msNs2WbrXLHzM7EkTIkgCUfXqBlm9FcD/NLE6dyDI5tj+6
l/a0jjNfxLZd2pw5bkMxTqXH4JhQfhJHddMnvEQDDQJ/GPcwdywBXe/olYBgFR5iZp+BesSOz5gk
WCceXaq0gPvEAAMVZpWgX/v1W1Sc5kZc4wyhH3vOg+4MHd1n9PPPoUX3TR/tkspwzdJ0E5H8g/fj
penZzncKRIozYiYblel2E/6WimbFuRehk5cmZhvNOh2cvClqVWFmQ6wKFJ3lprjv7iaoGx556IxO
ujLNvQ7QQOyv9p2WrpxL87PoQaRarbsYGVPrjp1TvIB1yCWvypYC0N3lDp6WwxE6zKscf4ulHNAW
mpNQuEIhhvf1q2oJU62Mcxj+Wewm+O34zUJRcEBq+I9JemEM/Mgg0oTQ8xwBUpmjVEIbcJpPnPCh
sWdC32R6LEMvS3optytBaynBuTQ329g0qFPV5AhakeIaUA6STyGEgkPFBZH/Tl4VrFpMtS/tzcIz
bVMJvBLTvbkZ0NIfDz2kKfQ9NvOTE3hldUtuc2FtjvwIWc0NqtYJXi+9W/PDROENBaTiYGy0Y+oH
nvy9fVwvjC9Fwkuzs9oYYQYTzQDaljQ5D+Roodi6srClwA+EAujkoBELQpqZhVSAyjbVm/RzYdI9
pi+FW0H2ATMOvZ285S+Bbb2BYu9+VVV+6b17aXlyqIsrJw8UXH4Ea9M2eExH5haC2Z9hHoXlXPcq
oKlXFQgX93MSq524OnRZnwUfvY8hBziCdAdKx54mMdzqOCcre7roKyZoBSbmOwUT918XVidDWiu0
SjcMiiE2a7odCcdvoGTyRjAw3/5+09+a39smEgV07VXLhBTBV1tyGsWRNmrJJkj20XAe8ntT/bht
YjEdubAxh1JKMfQigoEBW3icUO6FDz5lKNbn56k6QVx5q0j26uDZ4j1xaXXmmOBx0ESkYWW93+7i
uzTH9Ic2UfN+gN/K8sR+mqWFPlP7FD8Ql3xj324ve/Er/r2z6sw9Q7DEtVINNomuBUy1I3aovDch
cWRWe/+7JctQoEkAzmhM2s38xWxaOShpBebsUNrGUeFnFmTO1ci2kjVVgKVFXZqa/vnFmSvxHXU5
06e+XrET6LSVjvYAoLczPk4UFGhwHmiySvS05KSXVmenLo7burHaHlGso65imn4lV24dryFmls1A
fACPDFO+YnPWma6PhYaAkuSPrZrbXIVeov54+2Mt+iW0s/+yMoWYiy3smliyzC5GdnZM7yIoOPi5
10FwCGBOsZkmgq0nMHp8notYQa90XaJnKYhd/oKZvwxQbc4N0FYjhZGd7Bd7CjbdZqqkcQz4ATQT
+93ak2TN5MxvIivrMF6OlFTmwlZ4Z5fMu72v6pQfzCPZ5apmTsLCaCwbE/lRHaS7MSIOBqAhWWEo
ht0FyJjUCA+vSNdt1mle2ICANSq9PjTvZU6fR/Dw1Vru0sTa9Y2yYVrut02xF4LsikE4ZcAOEtg6
HR4HR1R8PEXtzn2UyXaRSA7mrY+dZn2TApDAJDXo8/QaPNZm+yCQdVs1vWsickfNYIXoaL5kTSMa
ZluViUQC3Mjzg6+j/8Rzuc38UL4v4tApQRQGxIZrZuWrlus5NOjT3e1tvjJpQJ4Dr3AofYKW56oE
Yk3CQ5ImR74KnBU4Mv/EBdk14o+o4am4CZPcWlnkVW8fS0Rgw3Qy/osoMC/yxGYRoYeZJX4V14+q
3mKQr3CNju9Yzk+l+lB06WnsGi+sFPf2YufRDpZVSzWITGAcjbfZO7oZ5ZwjB8h8DdVKKqGo1D5x
1bPCtXn9eeSBIZOqqMJiPlUHRf7sFi4EkcAwHeZ+qWpuXVh2LN91ceTfXs4V44iGwVRwtFpge4ay
kTZfD1O5wYheVb4Uo5gsDlmUv3YUeLUQDb/cZ9ZLpyMGFNmuZ6mTmNlBVsp7BWOSREYJyzDstNW/
DWO5v/3DrqoH+GEq6j0EWzzJq885fyRrFIMUFwDWlvJekNKw5RKj9w36JaRkv0konLzmry2r7Hak
TtuZTpaWdmVFDsmPUQOEI7Vs0pf39VA9cQpleFlr7aoxnCwcH7VCCJsl8qZPIB0P/iItXvGUq9fE
tAKo+2HUHPUWRZkrf2d9bsZdo1e+VSYPfd+HdlsTr1NzxzAJ3vqPrMHhFDwbwCxa7AAJdVSpXPkV
1/6KH0Gh8mnKmmnhJ329WpKuZzj1FO1vjdrWEMLejmhvDf91+3tNofQy1H4u9sKO9tVO2IC1qx2m
xbLz0GZOkx0odDcV9pANufO/28LeKjgeYAIDm8VXW0NoBYomwzUaPboTaM9JXQgQU/QbQnNeDHTy
bXPqJ1pqvjiQ4qB6omBM3JiHm3FM24qQvPK5SDkqZ5kUnkJuVj5kpXEuyru+rc1tW1emrVHMwSoC
XKnSkIE2MDdPIqKuoWfQ+gUUtKuSQ5g03QHlimgjUeMDsFXcfZ1s3kdFErhNnFVOYEq1XZnJnoD1
xdVHwex6pNlTKlHztehDcLLHVj+CJFbE/HWkrHLTOO2PUttDL8xsLNW2+uTONHntqFVTInhoxh6B
Gh3ukBS+nJrAQ5W0d1G6xYwloulrA4VsX2EaeK+G2qs4IqjRP0pya9poz/hylj5qTZr3dsqsk5WW
ILdLGlKUdgj6W02RcfYqDMFp1fNQ8YcRRLXoAuw0tflulBGuvnx4NOL2kWkgy8H/Q06KR6NPvw06
8U0we2xL0XgSkc5dH/hRFTgI714uQKKr6q+mmj1wUr6NXX0PN3sKDN3F6FDiDmV5CofQ1wQ+O027
p5FLXpjpP6CyDDq2lmxT9MAbNT/ooBGIW8O1tPAONFdORIvBaaoBUwi9dqj68cOQyLlOaOt3NSjl
Oq3H5KuSQUY1liunKTCNLlRe2lJNTLuKSvk49BG09BIElGTIQJlUQEixEWejTCo/YOwdpYuDYII6
hVXmdqwGgPpx6zdrQ18p+g/g+AM7xZh2z9q9IZJj1in7VusrOy6M1OOpXtlFJZ37dMQvoYVi60J7
EW3iJlmxIXzw2qpxrUznXl8mBqgxhWWzsSncRjPv2qLYB81IbUYpADBgjAVLO0fjt4KoRmWyozHI
h2qA0iXwluc2kn7VGSUeF+yscN2FLPseQwabgpt4qtRt5Bhy9NAZ8XMvN06ekQNGqd5ZRnyoXG0Q
gvZWrT6TLvZKpfDTqD4olTBtVR0ae6DSg26pT3UjuUVMHptGQOgD7EUVlLTKBOUqcxyfCy4OtBd3
aWi9gqJ/G6X1NtP7F5FrDpfaAhDu0q0UaVcrzCNgeW8LRdglegEyL7eiKIFhN4ufXS3bOc0+RqZu
6JgeMhah+V2mWzXJS5eN7Niz5qGMtD9lpZ6x23jd5u5YqrusK7c9EXcEZM9OOMgbK1JyP5HJewC6
I6XOanuMFF/k1WOqYGB3qKOjHmu/LMV0cI/v0m7Y1TXd8jhKbY11x9hqtkmnMieUYh+cxqnbS8Vb
mA1bK+72Ut54QoqfLYgIqmP1vdfAGt2rPLKDPNiHnLTb2LQcSxq3UmQoG95wdJRouNN4sCUiHnwV
QK1orM9GnZ7A/ZHZo2Y+UVBIc63YF6PkJZ38UjHJJWW1iZAJujKJXbnIHhKjbX0NY4V2U2a/MSB8
0GQGUmmMNaYWgY8oYCGqsK31ENd2QSc8Wk0wMZTQx75BG48OArTJir6jbXMPBtdxxxpDsxUp071U
DIMdk3S0DdCgF/r4alhKCcr8/Il1GAoN6M9iHGPES5xAaOM1iAlJ77ZUhne2Zfke97R4q4Fn97te
+dNjotjOrVyyuWxGu5h1G+RgnV0RUQKcIb/F46RFh/EDm9VKum9jszqV3Zh6RcJfUBKXnEQnRzIW
h0a33nky5H5ME7DQkvZIc/IrCsvC4YNkYAKj3Wcs+d3muKTZgOlHEwVOMU6UtkFVniQmmUf8Tn1b
xmWK1wKkCzXG/2QtO+SWfKSFemLMeOn67jXTgVvUlY45BNHBHeOcOckYuqKJtmlVxUgAVJ+yrHOy
nKIKV9/hL+3k3nitB+1QDtozgShulBF+0hEU7lkc547OLQwXlMMPbaDP4GjFDTQiOGQKONmHLJI+
+qL+zuKsdtOyR8V0pG8DN02nKnT+NACwjeaor40Ajd2+Ipdufwv5MIWuEvLW+Y0cBYkMcouI+cpY
7BQGYG8cu4Sr9yD+c4ZiDTB2NRM7ZRuX9maFFAHmnaDTYK8D3DasH0B6YefhOR7f9b51Eym5Bw/O
Kas7O6m+317qkm1cR4pCwediGlDp/Jp9WAkdrDzMGdT35KPcQzYzb/w0T+2+BBtUXFrHGp5bD5D5
VqpwW7Xvt3/AlEl9TUZgloCbCc8e7fq5JSCFpOUybfwSILZW+672T7cNXPWtNINO3J6gxaEgW72i
EQ8lCVIRugIZkC13Jn3QzGWaXY6QCW4Gmz5MjK/FHbBXQKBI+0lPIfDI91ZZeZtcv4DwMyD7KFt4
zF7z6w1VLKoa2C8f5NBq8F4Gp2yN9nPh+UNB0ISHjwUZIdRvZ68sc+QiJG3S+frzBOXBcHWEibrY
i9wefUnT5jsIHrrV6b/Q/74+M19Mz2exSinhWpbDtLgPTvo5Qsz02m8phvaLO9nH//wHOmz3xvsa
V8K1/3y1O8ueCReovU52e/LU1wc9XXu5XkFCJv+52FR9djr1Epp1Ikw7iCsSw+1+FBD5lkC3nL70
e+mxA+a32qwCq5eWZeHFCDUbSIhh1uzrsRRpYEQtxbIiEANGO6i4Hwt/wmHo2xgFnlP6itbYMxSC
3eSQ7avXFo3nV6g8rmGbrtjNptVf/pB500onvaYD4emPlbST2hoslwJQgkYjdi6034wbB0sBWoxk
92qsfG9lLbWRdv6uzPxnb0AbVw7kOx5QDw+qx5jAEwfz1+0TvvSFiAp9FNC7TRTj81e/qsSCsCjs
ffE8IRG6OwMv40/WDGSIikPsdhO7fO0tuuDxX6xOn/CizMklPWZSLwG8qfQuBFM2cXMi+DgGyDOM
4PftNV5XpXBF4D9gzwM0hcybUKVlYEyN4Y1mtN1+BMwoys4jWG+H4CPLa6fW1hhHF2IJLOqoEQNh
gQbpvGLDCZgCMyuo/Pyt72zpqL6gsRejbZke6udRcX6ycyPuoFCNJtQaSvDa+2EbFLW6iisYYXvm
/agsN2nAQkCKKtkL9Y8mkleu+Oto/NXCzK21kZdhzycLw2ib8V2T/KDqGvngtRGcHSi6IZOwEPXn
H601MkKIWXZ+Gp4H0FNyUFrL2fm2Z1zv1Vcjs/DU80Y0aVh1ftZbBzXmACUU3m0T+qINHbcnCqLo
mM8rBmailwoy/86PW+VJSQUm3wfkwAIVOLuvsp/QMH+BRMWRV6Tyilq2vJ50MpinQboo14UN0Y32
IAr9p2p0w6aMVM3puAqmkVTrwaajocaVQrRMzj3SIeTR5o315Q8Kiq9A1kY8IEM05uXA01jiAvf+
u7Jkp+7b30Ng/lCt3u4agkFVYeIBxQNU4PvaFiBxwfiX+BEZwakeDVyFYGQixr0UmcSP0j5wEFLO
4ZDsjZ49KxE7gvPux8AJAFkjsHYrW3iV5uArIWnX0PPEHs49Oom0lIKwA2G0MZ24APbVKh2pW0mm
Fop0X83M3Lqv6FDrqYzbEDTmveQyB5PYIQi5dYcyDw+5VVjUdL9+zd++WpylHGpfCdIUChZW69Ru
VPUUCu4MFUZV1HGjJSD3KmgEKh30Cj1GpV1es/sxbHI77JtvosmIPbbys5BLCTMf44PWyKeENKE9
tOFzkZG329/hEyM7+72odgN2hzImBDLnGPIBbbaClrTzLS6/1ARPeEl3IYMV7Uwz8Ide2+c9xL8D
9pKW2b2IpE1omE+9HCUOtVTwIDAtc8pGeuY8XslUly4UuAf6nBa671fysTo3ZSYKq/ODUY73Zte8
pdAOsqu8xxhTrpZOJvo1TPGSTVVFkgHXBGvkHHPTmX0zViVsWv2BqVCPKpiXoSEXCVScE30l6i7u
/qW5qb57cWfKmiSnKQ06Hywhr5ZRb4cq+oZq46niJiRSaIwGVvOURPWOhQ2IPOTXwpDu9AYEQYaQ
Upc36Y4XdNPx9Ndtx7iuLOOFcJFDTLH84pcNrCnUvEUOkcmQIK8eRj44BoUaVrp2sy7cCgSdkEmh
lWqg256dGMwbjyrmncC0FXi6CcWJ+qeqVCs7fZ0vYDl/G5krAASZmRMddQhfBfdQfgY8wYOMh2Ny
lOpjwyYJXaliLyWKBFccZON0CydsDhyhmRH0PYXF1m1RAjPcUYV0A30wHLaTNBulxtHhIO2KQSWi
O+uDLgt31Bf7s9CnlW1RlR221Qh2vH3PebCypUvf7XKBs+8W9CMIO0YYIHLgFGD2BLVNuBZPP6ct
5vHpwspcpp4JI64wUQU/3MVP04BQdI+aI9QNDxPvAncl4MbsPLLXQNbTr79ld/aO0lCKGbscn880
cz+I2k1Qdd8K3FByZd2VY35qaP1S9+nL7WO38tUo+XrsjEyKzTKEWR1hNdNQRsxXPttCd5VeOsZc
pR4UGqxVAnw33aZQt2o27UHddP8FlcAVDAhvpS+WpsVexBA69ECGovzoJ7vyDnll+Fg8G3fMBQ+r
Exz678Umb1aO3dpnm4UtWU5zpkUwqW2gIbpttynoVuRVPcOlxOLL0maBe+wIsbIEdiaGgfpBgQKa
Bbl4JP9uuDoktHQpaZjVARmcaiF1nnX58hyG0HXDUQbSgEXngQ520IEHRN8V2tr809U05b++2t/W
Zl8t7aWKQG6j96WBfsuLcivV7E2DeLytJ7mEBgBkwMYs+40RqV2UMqgpMgESwsjYgsRjC0pkdBja
H6Uh3kqdjjYvIjQUxmeAQY6hxF60MDmj4izZrWJxECPnD6ynj7dP0WJosgjBlISC1jedHV4U0Uwa
d1gC2OPd2EgeG0Nxk1pbAUctHVYdtTQABRDl9fnNVYGnCc06MJfw7LlTDxrw/rfXsehm4JbBMSI6
eOLnjF5cGVkPdUZwo2AWLUuggN2CRRmFq6PpZ+s48qVb8tLcLPoAoRgQq4K5CcVPnMZmG7pTPnJP
2FkDOL34vLEw0k0DZ42cbenkXtqeOblakEytaA8n78EIy6f6qkfg6FH9NrYAf0mDm2aNf3uDF7/g
xf7OfJ0ENCvZiAXLXWKbZIRy4cv/z8IsICURD6ts+oJpKr1KaBJR0f+6beKTc3V+V11u3SwYEQnU
SEA9IOg9Wke6KR6gO2Ha+pF+NzdobW3j0/gN6Lbwu+XkO2kfBC6SuNZC0rF2XV9h3abgcflTZpUK
wMeDwiRYLt47xyR3sp8h4F/gfXDYY7nBKKdfw4l6GzgO8zzcp26Q2/97tQS/AUVlZSoyIK+cJSZc
zcc06rEdSZM4hfpe5Gs10KX4cmFhzr/CkoAaA50sGL/18ZeunOR1DfVF3/x7GXNGFVWLjHGIODKQ
0W7dHGyvLrIfP92Al8mftIL+AUP05+e7sDkLAAKzbsxSYfPzWttZYDCGuvJGgzYRe/8vKEKXXhk6
dHwgeQ+hMdwNXzOEwhpJ3ysy7D32fgdaBWBY0Wup3tPHdDORGIey30J7TlvLgha/IKBlUIhQAMKa
A+kaFpkxGB1QItXD33pi+VEXeEXa/759NBeTLSAO/7IzO5oQ7BszU4jeVyzwK4hRfoXYGeo7BHCr
XtYau2zaA4krqC2M70CntJvbP2ApdYDaByqWU63qqtnTJzXvC5mg/JHLv3MjguSOjClGpgC4P6bb
RNFXDC4+aQEUxJVooqJwJX0zTFG87jWE1D24moVr5U7/kLlq4uDUA2lxlja5r4/7FIFqlcxwcbkX
xmePnlFkWoWaS+8D4n5kMdqpjRWHBzJxzpRRIbk5dJa921u8fEmbABDBkdDNuqoZFFXGzMKaXnqD
h0reJkxt3ZPRPCM2Zt1Wov1idR86P3+Zm7kUidRO5hzmmNe7FqA3zsBQdfSktxAERXdTbT8rfQ0g
2H+UjVxYnnb/Ip/Xo1DLWgOWp2pa8Da1fSYiuvR9IsJca/ksvh4u1zn7li3TyiQnZu/X6GHwxtZM
L/SMT9Zr9q4yuyyAlV7Lfhf6v7g8LtY4uzzw7rMSocOqvO93xgHOizm++k4Gu/faE3PNceZFCdp1
RhglsJXsihcF5AbRMzi10aHpHurXtVtxMeL9vTBjlhNn9Sg4bfDxCkt4rZYfchJ5WSCvUF+sLmp2
hTTUsHJF/HtR/xp6Ag/ZeeIRXZ92Wj7vf52FOf6xMliZ1KqBu2NQbbN6xYiA2+a7APB6I41XlraY
oV7s4HRhX7j/kGN2ZiiwssA8N2ynG7EbmA+JAn4UBZkODx2oAq28Z9cWOH3VC5tWkgyhkeKrVZXq
VOk7qTpbp5UTa/eoDK4d8MkHviSSoJqHXg5Gek3TuBb+DAchZDKKfAMveTG2wW6aEEieCDRqVjnz
5v6IuwGdLAJQOeDP+lXhWeJVZYnEKPzaFPdNQ05WOaCvxjmgV6FWf5RQOXeVhlEg3IWxj+TAek95
x46SFWsPElBz6PmhLtqtvQmubrDp1pLRbEOvWdEwXDILAQkfQYhUMQCmu/KMKgC0OPrUbXkX+1Ir
qEfL8K0luQuU1hY0P8xJ1eiPZnDoWTQCzwhQTAOfqWceJRCGqhoAOW7fOPNnGsQjZSB+LUCR8CyU
516fN4HRBWCr943yHrMKb1HnJyGz9fjODEefJdaKvXmWNtlDHq1BfF7Brf65YRdO2Ad6wgQIt/xa
5ygaRaDYqnju6Uw27HKI6hWfvwohkz1NnUgHkLNoGDz46vSjFAkrQJnK7/Z0E+zTPcQQhT3uTXua
RK2HNXvT0/LS7Wf2PpO4i/U1JLNSEbYM95qhOgZQBeoTvzcewwfqJ4/gcXq5/f3U+TmbDH5mSBBh
A+x4PmhrkjqWI7Nn/qi0odNa/c80aQ+mUEe/CCFFp2aR9UhZn26FXIUAegWZD5xa5VgV1dyRdJEd
ZkrijmMJnE6rOBWwnALYpa0B5DsmVBL6XA9689hkFtsMZUYxVguWtDb1sxRysbKVxtvRUMIXI9Ck
XRWgyth06uDeXucUEOf7ernM2Q1epE2DlnbH/BZU5PagEuBE+fa2jQXf1FQMZspQVQUcf17qMcaS
xXqCtjxUCXEDPI1QIoSoVpyfb9u5DlcqWNOpjsloPCqvAAdxGzYpRjcB/Y3arVobG5qZTzIzft82
M4/38AxIwhNUrWQk7Fc4l7TJ6lapsRy9fOmyXWcSrwbWQJbtqljL55a27tLW7PPU6DFFSmxVvtB+
tUDPmma41QCnbZS1YYkFRwD4yqLo7oPQ+6pfXqRMNbIBgD4aPsYQnCf/4ONc/v1ZztHxxDLyAn8/
09/QuLKNMbctKV2LE9OfmfkzsGQymqXgmLtWewvpANpaAx+nw7xKpZRukuzy4V4ffkbjtqwrG4Bn
JFkb8NHZUfjntmcon7X/uXlwbSAMowisKnMGYNoERS71FfMlYh65jCaSSnjlxVkO6q8qGe+DDEO1
gynpR8yOnSKl2FRWwHYqEEYN5hnsBtAqh0UV+pnw5tY2Apn7MY/0rTQSHR3mugW6RLEQXMwnnoQp
2jr9uTH6YzsGh4bIOyJPfLJq5Mv68J5WkBrNxjf0vB8NHpwJ6Y4j2tn7cISirIIJhYBEEJuLyA+W
8V9xrT6mSfMgV4XPqf6qSsXHkIOqxCTie65rha9yzHzVKA3pmdh1o5IAjg+5BjsIyhNm6VTXVMYP
wK57W4RltDel3Fbl7mB0OsOgTxacEi3THwBDSrx0mDCjUd0fI83aRcR0Bc/zDSDklRtpENYtE24n
qsXuexGa2zofq73BcmOnW9IPItd+DwTTMRU1BOBp3tkahh8kGWjBROIPlVWQ7agr2WaMqxpTagA9
ibpWMFIhuyJr5VOrlGjxAR77Y6xz3TaTHMXTvm4duWT3em6Fd6YSP0c82zVtvtERue0mBgxbq4MI
/w4u2AiDG5Io4GeN9RRlw3EQxrYsx4fcFC+FaA7A9PvWMP7MWwg7AObwGFrFa5HlZzmTI2eQctek
9S5ude5EuRa5mtGGtj7U5obVBpQ9GhDS10nulZH+EIaNP0qApSdG47IIzw9V7129ZrKdyclWysrI
lgYt9KAbvAnV+GSY7KMxDAxFRt/wnXxO6Lmuu9DPg8BX2xZSh5biyG3hG2lUvNOIMpfT0Us54bZM
uzNkPxQn6SnFL2UAZUa6YgM1tKrivHBkwV4EdjVcEoaMKtPXVCJSIvxRIjE8sdJPxjrLGfxyF36S
6q6xZS2EuS/Gpn9+kUckah6XGtbzf7R9V3PcONP1L2IVc7hlnOEEBcuW7BuWI3MAM/nr3wP52dUI
4g603u+72apdb7kHYKPR6D59jr80lpNAYWTKeX3sN90ZXBA6EgYTuCM0l99MR+HySAEaN7AgfEYv
K9dfYgGmLVUfs1tL6YIU6OkzUJ+ZI/eJeSctc+FYbT7t12E+1TEEv43OQK9izm9bop4VsHUdJKHB
WFMPaoxjrgvjg7rqcVCk2nQi6QRgZ71IBxKhIZlm2uP1qLZxB2F+zdIl08A03Zv7zhhWubVko/Xr
IpTL2utbwaFeTyzTv27p7ccBewPSSjQxMK2nslWaEs/6qtP7yS9iSLMuddCKnFvoLWGLRE2gmqha
IAzDTPnr74+BoDKuqnHy18Fefarup3yjJZKCOIpDpQG48m9vE0lYhMw09QaQAbBodbRKgILH1Yoa
iej0D5R4KD9Ox/HEL61t7t+FKfolL5y7zdZoxJDN5MsxeSjNZpdLCmcDN5xBxbCITm9XdO3YOYN5
iK12LArik1L4GUvZo7H0p86CVE6u8Sg33i4H44UqHcKFU4Byg/lWYNjtVSNTyTN6IWtWR20EXr5A
/w7mwgYlF0AteE9jvEVjbDR1v+YayO791og/90Q7CW11m49JZZd4wprR/CUf5SDXLG8y5G/ttIRG
rYaqMXGmbTdyV0oNRivdmoXpAqb0I06SZcSrRDCl9LNsHkhy7NKH66dr49O9MsFkYBKQWFaVwoRs
5b9UYiBqjOV5jpUZsV0IrhvbXA9kbYEfxOztm66BFRvakPQy3hXJGGjlclegI5LHESc20fz3zee7
MEP//MLjoXwcGxFRCACYuyy5h5oEBrRKWy7A+CR9y/of11e1UXdQgHR7WRbz7I1MkshjD3u04Nnd
x6WdgIMpNkGKBCazfT06lLN4+hZFXOnVzc8H7jiRtgpE1GVeL1WBTMaQobjiF113k2PsEoC31bC1
Fhd/Qnoe7m3zA76YYwufpVapbZHigd/JD0MNJcPpsddHzvHbWBNIsyxMujwjAViIqVpFSgbsUOt3
QB7kRnqse1RYyVLYtfhvh1norXxpi3EVg76jwPXb+ipZT3Ox7jBo6UeYzLzuIrwlMZ8pipNoaDMk
GJJ+L81Ip6Kfs1jZcaNyVKg2PpAO2geUJzT0xt68dtGviyF1h+gotGFahRPK7To3l9lyeORLyGFw
kDHbwTbhhF4R+6HGcoQd+YQx6z3kdAJpJzjSffHLhCxt/LQ8GrdcrYrtpPDFLt3mi4Otj9A3T3rY
pagKWnfPT5o3O0LQB8OOS3O2cQu8WiV98l9YG1RRbuQE1uS7/IyKoVefuszOvkqOAmTScOABKbac
5HJXGV9cLcRije5qbH3IwacgzAIKI7siur/ujBtlutfJB7MwU8kT1dSRfCwhdIn2FXQNnAbcmkIw
n6ZvymeOubf7+Nocs64KkohN1CIBwUzL4MietBuBLPAab/R0vznJGIjkmHx7Cl5bZI6bgOorSGxg
cdXrHeY/9rogQWp72V9f2Rv8BhDOl1kcW39UVh1amXRlalCfs9Ru9iVaXfWX/sPwVXpIUdDzy8Bw
kk9l6US4g1zU+MQH8EweeC8Y+sleX3mvfwmTKQwYOs2nHL8EDAJ2a91VyWyLGfGi0sKQbuReX/h2
wvySUz572MXRKBOzxSgoPKg6zsiWK5cEiYuBe9x2ExgAVQ5z/pvWKbvRTEKWC6UgRsKzx47uiskd
RbSnnwkEGXXoAxQoglZ28ZEHitl0I9RrDCS2EiYeGDeaq2GYoX0y+ZrxUSSHrDtjLpyzk28PPT7c
iw3WhZqUKDFJq8nvFmBtmlvyhYCaB/SYg99+eqae1XftSTds3hNky2MMFGBBXEc5Adncsja6eUXJ
Dy+Q6k5Rv4jdz1j+0EVQr6lXjrtsrdFAHZEOKtBaIt3nC2/p5SzCbK424ekr2cV6Xw49ZikMbymM
4Pp2bn0xkLqgBYYmlYzX6WtLshwNUU1M+GUWOa2+l8kOTxDnvxlhUmY1iiMRQEVEF+mnOpk2MUBx
z7t9NvdMo09ECc9eTOy8XomkoS/VxsLk6+23qFUgjQuotHgwUFC+vprN28B4scRy/hXSmNQAD02A
Do2gIAZ96GzTxy+V3GrQjuU4w2bQvLTHfiOAfNUij2jQpLqqKlSwUq88NZB0FZwxVG8n37RlW38s
goQO5bndgQ+yp9vHxsvLH8F8wyZR1lbq8CPEMN7lIcW36f47cFKbp+xic5nAhZq2AFE+2Mn2OpZL
deXHQ+fEnulidgSZEuS93CaQeTCpN/glGjEvF6i+9h+oHEdA2cJ/sr3iU+ps0FA4qs/Xndt0VDQH
dKh2gW2XrWS0kyjKVo/2pWzGd1o5uBG4niAXFZgd5xbAjPvbrwYuI1OlEy6mqbP90yi2VqlqMAGf
z6mf6yAlEc2D2RJUjZddF5l+pYmfjZzg3YUy6QmPdFeWQGGTqT8iKzoUuXwuYrPaxRGgeYuRV24e
rQDlppo3xMKHDJNvEKvoXSwVdVNB/Kb3qpfMVShV5KDN/VmKABoQe3B9jkN6FzVQEqhT00Flbo+y
810mLW6qdo0rjFPh4PIA/Q8wjHkrrI+ilnmpaYRxVOlOOyy7ElD+QDayX11nFm461QehnxIwZugP
ozYTe8jrQNNTR+k+WVLqaAb+22hgBrnPwQxu9C4gPXtpHRbPqr83GXEnKw+6Ir4H8z14Tkq37gZH
m9WDJRNP6+KwMprK0fRhNwnVIxhb7mcC5msTsL1U6lwDrbECrJTy/FBECJuK2thjZxm2oZKvU/8E
CozDklMO4xHgcstGpc4WYZw06ATMJN4XRXkS0dasMUuZo5MuWQJIY5IT5jp9MRP25qhldryC60oZ
9LuYVN/msvFU8M4Y1clsCmDbfplDLbtgGDsRdTjomNQt5dRO10nZK23uCM3TQqrPo/hgZXhkm3pv
PlZTTZwa3CvgFet2ik6qh1orkj0UJL9INTRbG8FbTQLSlWq8EZNBOcadeRpRCley3u+1dZc0aEcI
6XTGTKfigMXmBJIS0ck66ZyuwGx3yuqPwB3eg/lhDrt8hgJsNR2yukMBloAsVJn6k2Ll3rjOZ4xd
gr8UHYhEwzRobEK2b9bNn30rrrdtlarnOK56sHqrX8paK71xXFYPheHiKMW9iEae8EvWWmV25iKS
w9iYQaZFpru0gyqlrEXmOZ7GowTCXiHOfUWuFzR1oCWhd8e5I+Fq5vg5S+IqtSw5WgbaekGzBUvx
0gEQt6Y/xuqShk2DXoqYmuk+InVgKgAzlqqFknH2FJniJ13ug3kVaWX6sc3nL9Mwle46RW4vmWh0
dNL3WqkcDAJUTpc0N0Aklc6AWj1oboz7eEgetGTJHa1Btq8gGQUe47Qk5bkWutjp2l510Q07z6hQ
2H0iyZhvHXqwhWayB67/1Gsm5ajlYAcextgG0Y+tJaInJujsK8peLGQnn7uv4OqBmAzJQJSUxDZZ
MmE3l9jqZgHbbz7upDXDqBF4hueod2Y5O2tSMkD8vf5mlMlehjZqEYG7azLMUBeUg1lpP/pqCTHa
CbIZzQxyBDR7FZKgUtK9VCXJDrVPwwZdjjcugPJPY4VBRjO5a/poOei6UIaqpOBHV8IU9NpcgG/L
mEDYJbpSJn4AS85en+ujGmEQMRFmTK8qxsdCqkGEFw/rCQpec5hoc+sUIo5Hm86dDQYs6Zg0M5Ld
uEvOiTrGzmKhk4QQ1cq16WEuuQTTV7xvTfODVlUDhpD1p27Aw7EpcswBiFEVGHhTOpWefV7NNHPM
udLR/owlUDC390o9PbZWfFKl8fuiCU9KhAFScVJqOpaPCrgchUI2enmThC0EUtdUoBzfQu10o/5B
KHt07WtMv1Yt2af1VCOxA8lZX9J/SMVg9+lcBWq7grBDyQ0nbyrQTFvAWSldj2EYoj0M4CYTBvLY
99bXJYpBzaMudlGSygZmBR0rQJdVsu9E6yAtZm5bJZL8bkgi15Ib9KCk4n4Vxz1Bp3LuOmQrIKNK
7b7W90sHupAkVpy5BQbEtEB/qQiZLSvaeZWkvdjNX4tZxZiu1gd9ojgCwc1RQ4pGGsNsVTypUIKG
GJ91k2Cqdv7cr+XdaM6UaEz/BFzEUTSVk9SWgaCIT1Uf+YMV/1qjp1ztvg2T/muEO7sSnf3NyQIG
EZA7mVOY1GZqV0J7O4qGNxbLDn2g05QqcLsPBGwfqlW64podUlP1dRV5+GISO9ajb1MbH7Jp3oM9
PIygKCcmNySpHZ0qtZfjziINglFyFNXWMcq89ZKkXrzaHPe6BAaJuPssUJZGpfWi/KupZQ6pdS+B
psHaTi522xGMxNbbQ4f7ZUoakH41hyXJ95aKaAgeNtCVuiD+8tJICaALCUEsGexkAngNbjILN0xR
TuBqwys3+tyIxnejwj2iGyExAN0lwnoL6Zd9P6qO2A0t3sCCN9WdBUm81S8iwZ1ItosmvOD0KP9p
qPIxb25USmzVrmviJEt/Hkn8tVXTs7VijwxhJ9XrIcJDOgU/WNrlft3cLqV8avsaeomGa2C0HuNK
u17u9mI2H6Z5dPNO9KEFisbquYpHNxnxNxsYw5qVdr8Kq7KXDKhBlPldVwM8FiMki7jg8m+KPDkS
xIjm8UaqRejg5ZrdtukO0mfe0s9OFH+r01tMHObe0MX3Zd2eiJKfy3zGgc8+4gv5I9EDPW5ceLCf
4AJcURuoq6DNTpFR2Mqy7ghKqblgxwT/Ohf3ytSGFol2EYnOqTXvzN5POtGRhR+jgSGUHHodZbUX
yyZz5npAM0K2i2TwpFHzEqPzTKk6NdrwFIuK3SwnHEoHY3WLOwrtCP6B5FQLP1Txh5bdAUngtzl4
tmcMC2UfZzBnEdQwRsOyTelGQ2my7MiHdVFOYg8StwK8fwjMjqqfpymcVzVsUvNjs4CrzKocff1Y
yyDrbqEa0pdO1/0wI2iEGmclF08l9OEVC6N2AD2LwvBFMg4ZblAlyx1FAiUXmd3U+pIg4OvRxymV
nTRZba0pEGiTfVuVj0KD/0Mc7URP3TGZzzFGOHsM/nSFBFngBfJBMelNL9HIcDsl2VM+kUcke6Ag
tAxXyZcfmbzgeTsh52qRN8RKWJnzbk5ij8hVbGNM7KNVqZHTZ/Wnvo8cy6pnx1rNKeiiFtdyKfhT
89SocOByaT4jSwEqfdA+jBl0evv8ppaMLyCTIHYtRC4wFA0Cc+9PeuNmilq4yD2nfdknEBPR1Jsm
zvR9YgDNpWaqR6n6vQLZzpTNfqdMQUK0L6gpmba+5IYfGwqkCOv8ZpRACiHGkhSsU1kDDaarvtkO
sgsRPuWczZZmK0BSOFou3aojeBinrF/dflA+pfj5niSCVG6eSOsSpVXtTmoFaLkaj6BAHD3FSHGi
eLQyGw8DE+VMDaBs8J1rCvPqT81YTeMIBAWCGn/u6hJc3ZinjrIEEUv4dP0Rq/CM0T+/KDFkwNOB
JBrj/8aHxUO7x0fWt5OBngv7XYyanOCpLtXfQq4Y5E4H7u7Cm3YRGjNVuOzM++YOmOpAPVC5mTtu
+X+jLIGtQMAUDYs+lZitMPplHXGP4cUnPTVNsMYIfb+u78CbeWs8+F7ZYHZgUOpUK2fY6Dzwgzh1
mPgCiLPoclOQlLe29HHiMudvFQJNgG7RbjDQbnjTKV2XZjQiraJYf+N78aA6yi5G+QAT3rMnj847
XtT04cq83NHFkIDpA/DgLYVLbUVzQzLMbmZ72UmcsYHoMsoVqQuwOoSa5gDSe9G/nBele3tpk6kW
5HWStCKBzZrk/iL6TV7trn++LQ+5tMDUCXpFa6p5rEcfyTqY19w+RmUEDFTXrWw6yaUZpiqQDAO6
RxHMNAWyHhfia9UeFOuh+qNIHHQLS9nuoN5Jhat59cY3AxrsJjKHQMFLuTU1bCLBFXa0DrTc0xSu
FRQ7/jwjbz+Z02Dmi1LXAxaakBtlgNiQGuG24PGdb1R3gISnI1p4yrwFnBdgVo9HpRv8KZSdFSQ1
GjhYAUiw20dKxlfftojxOARVMHELPFsrRC0Es5KSBNMsRV5cGciAsxUUeTaGlz7lXzAdlvg9qjxA
FYPTGo8Rmy+etdH6Q5jBZU0RocDTvqmw4sE1VokG4DqEssHEGRqP5QnA2nPnUlEJ9RHQs2VXBLwG
B/1g7LG/tMscQVBtVqQfYBfq5CcyD/dgSAZUqkWhQVgyXlF0c3Nf7i62+toXWQ/2QRMfNu5S2xqs
z2PbZjgh0gPnRNLf/WZdL5bY6mu5yBblyBvQi9Oheoy9tPM92bfOghE03hmUedbY2uuaJWmrw5oY
9vs8tDw8fkEkaTyCZTV3jJPsTw903MfcNSdocrnIin9wFvxG8uz5nnpJC5gPudSrqeYGfgLtmdXh
uMuPQqDuKq7HbDWNXiUgTEwtUkDkTIKPqN1QEslJtRMXxxJa7rFDBaXxfHB5Eudbt9Nl0sME2EXv
NQ3dMdz0KI8MgzcjF7y+gVsWLkM4jUkXmU7dR/Va9wiji4KHMuoUsbpyGhz/EKpVE/gnSdTB8vXa
RpVpSjGPBNNZYbVXjutBOqOe50gnTAtybG2dNA0akv8zxU5kF+IqGWvTjf5cCkd1QX6Gko2oced5
t7ftxQ7j+RPKr42mYkl0BLJFGekLFbpfw8Vt77sPqY+wxVvaZnJ0uTbG1c2mTNsa08p+chwpK4MI
VFDkKqcVzeBs+SPluedE5WWVjMvLkNxbirGlU/yKX/mAe1uaS3mvW+93xvubFJs3Vr951C5Xyrg9
mqdg4I/glJMjOvNR85XUozl4683e8EDAFojLyeO1krZaV8jLXpZLneviLEy6pHedBLM0551/oAS7
s75SWVc8kEDy7/7JyXuxxuQUYtJKqRTDVfPodkALIDLv/5sB9mivWroMOfwlT8FD3dya0tfrBngH
22KgGHXXLJnUYsNmgBPU7thP8ESUgOR6QrH/fojxQIfuRTo9JQKPfJFrnIkqiwgAr5jA+FiAvpj2
pJYf9J1A/HdoMNKVsPfqi2ugLfraNZQGbc1qwF5SRpTVlWzo3iU+SBopEKMFqNfaK/bsK/a04577
jTbVhVsaLByWNOmM5gdOYedFQQnqB6nc04VWeHLOEefl8Gbc+nde/ZdbQkfv9UqhqbzmcwW3VEEK
1d+AXDf1LA865Fb4tQezFzeu8baWCTIRCuqAHSK37q3CaUfZURVA9RDfwF2yCsjHis7j+C39K699
TSa+DPXQLIB00mdmf6TPPmU8J77laIHiReM5/Y9nHQMIrzfVIiNZZBkGkQfbpINqGvH/45qYcDI1
Wp1MHUwoslPsUeVpHWlnuubo5HuMDDfvYHnh3EhAjb5elmBFWYTRmL9uJGO8uJHE/r/fSJgYfm2x
GycdDQqsMj6PR8WHeucudwZo2tpgNcUzkzcbxz0OTJTJq1gSZZofUVKHtXRKryjucuAZKHkZJKFA
NbyzKt7H3ExjIGQPHhZQHSKff71MfZWWUshpGuO36PXsrPKUoQ38G//rRvjICcpRAT9/2r4DLywz
bhRLKcDq0JHG8e/3KNeDaAac3pKz7Jsv79he+te9OYkX5hgPylPUSUUD5joPX3OwoTVhNW5jngQN
tG2G13uSp6CZqwJ1mng8LoTNLO7COuNNuti1OaHbvMSSo0s/54w3w/yMe7q2QMZ/VgEui1bF74sD
QQ3yVY4xf6qLTwvEbnIbxRKXCmMrM2a0nEn8npNwhpA8+iKc1JizWPZpmHQgGY1y/JJMQGN/xfOl
zDjMCBy3fZ53vkigynWe5C7DTWVB5bNYfi395EnVElwPdc/ef2VPWYHNaK3QzkyxEpVyXH2XUZuV
zmoaCPIOzTsP04he8hNjdYfGiV3d09AeOon3xmf58K/JSZ5vyxcPYkd9gCCZC6PsR19P+/sVrEWi
ktkD+WgK+A2QG1UnlIweiKC7JRKhtas/D030dYoIJ9fj7Txzo40GmSJLhidL2rcGE6g5knR95OH1
N8s1oA/6Ky6xRfjcWOtOLfGBl2DAgZ3u1xv6FAEFQ4ZILD9QYrhs2b0jAdt65wODjqE3TXwefXsd
EVXgb0H7D1q4eRIfSuR4Q3kqTPlmiJTTKBgHLTVDbVjRU+XEYnpA3zjbhWFmZ9dBqLVIgeHaBLlH
AbCHlNpr7cnGlyX5WkzpoQVY4bqHb0bFC5tM+JcMfc1bQBbAWyjuq1oL+/abmIF/y+Leb5upEJCN
YI8AuzJqwa/31aj6NUPL9fdDFhyOhzwQ98Ip2Yk2+IMc4AeuL227ZvxikEWoZkoPpG+J/VxQMwJ+
88P4gPZCAElsD3pnkQ0JdbAIjVxyB5q3vvmOF3aZF3sL4qvZpJyGeNzVNoaTEXizr5R5tz3xC5ub
wRaydSpmNEWAK5mkNk20RptHxAUj6gEGMw85aTlHftNJLkwwjqllplxVEUwISXtSo9283FhtAl6v
ijMEsp0TXFhi3FGb5ETsNXwy9HNpHQBww4f0Y+NZtNBGbGXPcZHtT/WyeXTlF9fIpFWYAqJciWDt
j4LGT9zSmW7n8DfZHS8J2K42XCyPyUGgPKlleYzT1iLFoy8s5dDIXhrEQI0+aEF/TkJ5PnJXufnu
uTDLJB8CZniKpYHZ3iWfxicC2WG8LQ2/jB3FRF5gIa+tmxvJo/UkXvFh8/WsY/QFpNQgmfiNjbzY
47EVKnQQZ3qHjvsFlnKweP1uZBL9xKtjbl1Pl9boF7+wNgFYUVkdrMUkKtDhP8Zl8aEcZY/jOVu3
xKUd5thNc9SZZFrwzsLjFXLjLiABQbIrfd6CuPvHnL4SjCr1qoLQT4Ae9nSOQ/P43prm5jPrclXM
+ZOWCiy9DVaVHCmx3DLeZH4mOaor+pWXZp/fMVC8dS1cmmSOIDQepzTr8cHoDKKKZ10KLhVMR1Rn
aMThnbXwGlBbAfPSIHMIc0MwlKnDfq6NZFsRaMIErs9vXeWXNpgTB1yeJPcyFvXMWwfYrAbZSSBO
F18EPgOSfCteHMAveHP+QwRo3Fj2BsQW0MPnuClvd5lLVyr1qRJb/JDZj4LsqQzHAwT1gtGxgtov
icdNU7ci6sXK2bK4OEd1UfbwIP00A5Sv7OaDAAIE4MUPwp+9mS+tMVctYKA4hjWWl+3T3ZjYi2pH
t+Jt/T069p7qZ2EzPfBeN7wDaTEhZk37WSgsLPFNk4FbzXnD6U+z/ssFMmFm7jBm88xRTOlR61+T
pzsC+LHP1a7cyy74WPfCLbgQf8h2G3CvK963ZCLP2GWkToEhQyIT7/Qa4P/IjTBuR/YUx8N9I/Oi
j8VEn0KHdutCaXR7KLcKqEfgQvaJa0LOtn++kvmVeE4wsJjoY0JAB5q7SADiYXYIiGikmTMKz7PA
hBujk2tVL+AtVqTKrtpA6VpMh5iXOXEOOlsg76vcKAVABn3MMGDgOPpk9KiopLjZ2xVxJneTkBvl
tsrFl87JBJepqaRZIIik0BRWw/xA6TkBjDAClHACrrWtLPTF2pvCuL5Cznb8nVYvngRNvaht99FY
OjlmYES38PD8FyBbKwi/SiT13Mi2lUVd2mdijV70ki4K2OEC+J3OBgGUjREMBHLsseKsuR2Cq0vL
XWLa1bzjV3Y3C4SXP4CJO7WUJq0FWvznXhWdQJqmkzh+1l06SNwGmM+AbAo639evkM0ayKVZJgTJ
VaFbI4HZzlND827yBqdXnCJx230d1o7lQZQ4nOFyBYp3va3eVDsV80GAqX3j+sB1j4PS3OvsDtwt
YPZacJho38zyM1APBtTHs10WVvHu+sr/IR6BIkHDKCVl4XptLWlaMpEZ1op9vEvT3QrYyAmFgGMT
Qss1A2v07Awco9vh4m+brIrjNLZZt0Y4U0o12cvySEpic5a1nSK/mGAdWa6EJBewLM2mJRUMUdyJ
MYI7dSQEpwgzbM1JmnhmtyPUi1nGfaEX3EZGjpW1LjUL99VcOgi7+AhPssMHjWy+JjFx9df3Y9lQ
srpUhLoS/1po4hQ3lNhiwcRcfsM7J7xdZVyzAlEVWMFgbCkDpczA2vexBmTy+rfbjkEvK2JuyEYV
dHlqJaQes+aBURWIRXW05So6A/kTGvJ4JxKLc4HRC4otZ1zuInNFEjKv1YRxDF/olmNlGBjUeZLK
76o5OX3+8/r6eEeOpWfvMMmm9CKMUd9U4SRrGwhe6tD3x5wHfHQf77zRHb98L86iUVQjPptlBSJm
k2qFRwO1WYe63EAmjMjWDIo3mhJTjEG6M7TVKWhlw6W6NOltsasB88Ntws9u/iFVBeEn5IUlGaxD
r1c360rcEAXbSVusauOPuwYj567ql36xhNyEcTs8v5hjNjOKZbkExy7MySD8gxq9OIx2Ht0t7VPf
AVE4Oy26AU2RuXJZOX/kOi/GmW0eU7Etahqt0ZacgZURAJwMcsw+4Pmh+gII2PiM4duH/m+bz+IU
F94j6UvSgnsa0NDqk/5xod/3UEAwYbpV40/Psin7dyCJtyPpi1UmgGvdIojpcxQIaSR93QzFEMKf
1nBeLDKxW1HNqOhaekpQg1COabjclqC0g+IqF1f1D1H7xRabb0xK0ZlUoUEN0l2chhCcdCBPCEKz
GgSFbjt6HMfZDgEvBpnIrZbQgsvyZ4OKH2dOF5Tot54xNeWsXmzhZVXg3zkNLO4ymVCeDtmw1Mho
gWjU/JW8XmYVSBlvmTxfZeL4UM+ZmsxYJn0rD5prfjSh1TIU53m3ngd39RLrdtmNmcvZXp63MjFo
Bbl9WQywS8Fkqzu3NxRgFR/pFy3Lm3ecSp5FJgyJXZxXwB7/ZTFDMvq3xc4I+KBtXpxlYbdxHFul
Ap0dX8atFf6GiHfkGSL+jvVtv4T+dli2v4r6Q6PrFawNoRoCsEZbY/Q9gNZYtJ/v6HPkfRvLcSG2
60rMBOjQBIbBT0YLEoINJUPJhsyOo38oAMsNogP/5cezygSfTF1r2aSOOwGMLhihgJk8iYg8P+WE
AbbBWpeDBQYy3B9z6w2ghAFMfKIdgdwpMamch2iVv2NxPKv0zy9uEDOfClXMZHzL9TTizS4kPFLA
7fztxVvo9l5YSBNBiqsS26cniV1hmk3qZrvLjmMCpFWt3V8/7rz1MFFmAnF2TXoaZdpTPWnOlHEF
M+j3fpuQviyICSjCICujSSMnvYymM5C3znp+93XECSYKE0wEsLDJSw+fx2BL7y5e6UEWhHagB8wN
yGC++dNKx8sCmUwGXJS5mdKKf+tGAaaPxS9yOJ3TMHcwwqPaoLl1QS6i/nuNwd/Vxr8Nqwz2sFUi
aerp45Neva/upBEMK++4ejmfklWbG7RsiToB3kLzU0n3CJL9SfVAVAZkRQbm2P117+QFapWJJeWq
jt2oYYVvarf8RIaTDatMIrNGkClc6VvmjS1+nZhniwkjnUgKpcNUud8B+E59BWRFSND099ShOCdC
ZQIKakEYk8bIuV97q1+VvuFjYnHfe3Xpg7gBfsKFDvBWxwSVhj7k1fHPdpK3Oia6zMs895hc+v3V
6E7a0vl4lJzp5h0lPd7CmOCiC5k6mxE+2xsX4bojJzCzxSw91rrMpNdAjKFm04htS729frg4FtjS
lTEWrZZU2LlZaDGk99hKon/dwhY5ENohfwcoje7nxV0mVqLYrwQm1IBWkIqbNHjug9z816esxgSK
VIr0ilAn//dfhheU2DpVp5hzB62fP7LF+0hMoACxOpE0kOo/r6sfPDkwwy6IMtd0QcAAlo7wHekx
J8xrTMSIweSGfjmMCgc1hCr1elhBLOsYgewKSfiONyTnEGtMwGijTJJ6Wvn74wEWzklmC1c1iESi
Pv6jb8hJ6DQmaFSm1PVrjWiY5x+maKerd+Is+uV6bquOU/vjuiaTihTIRTJxoV/u34MPNrcQOjwA
hwF6B4nG14e7GcGtNqU4cv+vigwXthgHmcduXeQIaTcmKfzSg/5UdgfhCL8JG6dwlIQTGrf38cIe
c6sYpiGlpoC1oVX21wzx/x6I7zhvvJ1kPCSHXlQRQX/nD3aSbtSbZPxiYYyDDI2a62muoGCrSS4R
810s3U6Z4IpkcDnBfzOKvJhioQWk1MSsA0ASRCdefxxv4jCdQwJoSu2ug8sHT1B/u7I0Vg611qHf
OJV0F4UvZux3ld+on//jmphrppLwmDEmrIk2tFQvBd/DBB5B1Rd3sctjl92uOV3sIJORzqYWUfpl
6Mn91AMRfLZ4bJouNWf8fEf1eTMKX5hj7ppejyWr1+gHex4jfF2nfNfQBs9FmBAiJ4lpNAk+mRjo
gSl4CmgkqkO5R2pKJeV42CyO87Poga4eIOswYz/XBfoWmaN2H7PET8aW82zZvLQvNpKJHpPVZoVF
N9KwQq1r7W56uu6HPFdnAkZtdmmqEhiwlO9JTWySi55BVPu6FV4UtJhgkUR5K7UmzLy5Tf7wRfT3
npnsHF1VrrXeNer/l4gL1t3Xd1faJmnWGbgn/+Duun6soMLx2tYQi5OoCv87ViBvkC8KqhYUrrlt
Dvr1/zkQglTotcG4NNMUTDkg3zAsBxxIXT46kXUsweSnf1ijlpN0XHdGk23yC1FGwF8Mc7HhA2Hp
VLNnDZ3D8cVNAOeFfzChIqkWjI5YsEJ9MT2sB/OohNHhHcno9dvYFJlcoxZXUAmm8MQ3Twm+118P
gNBDfv2p0sQyQFsJ36D3CTpgys4CpY21UDCcJ7g6b+po+0V2sY1M5MDI5ETMAotbpHAsQTq6fmgg
FkjimxLQHCGSz0aSg9djd/3zbebAF2aZSFL3sykYGJX1gVxx86Zb0CjuT1JdPVVD0gBvOdYch7ke
69GAer2zTQHGi0rHzsYZyHtACIVWpz1RDnhQCF5fHOcAPIfRy1euEhfNWsE15/Fgkp9a/ylLHq+b
4KQC5vOfX9hIVOizDApskGVP0eDKEbU3Z5T3Srjs+SGEtyQmhNRl286NCnND+7FosaqwMD9dXxLP
BJNtDJVqqGZFPXH5PCsnUnwEfpHzZbbxCS9+94zwv9g23IuTZFbwgmV06exr54wEnfzOHasArIMO
v0Z0/e43n9EFFxYFuZayhTpDgTmoGhTrAuF4NndRTNBYpSKh/Kb/3Dn/z08UcBC9Pk7TWBuJUWAj
/+DC5ATFZ5DtxRZqCfaw0hEsaFA0v1K2he4zBc0VnpXxYzAn3rOggEURzcTsYO5P+KK2UYEvHsnS
4afRqGMz8fEyEDdjUk6yq+pEe+bzHe2wvqvfyfHJZ7aeiw3VzbwDOS+ynak/lukvkhT/8ZzJTLwA
zY5SEfqC/dMCDm9JTPQgrZhMqgmDlXA3rqcWlK3XwxPPAJNvTBZUIhvqFW36FTyedhNzxbQ5fv6s
5HfxWeKmkJPIwpnCJbUzdnFIQKJCu9D6LseE3WKY7vU1cRL6/6PtypbjtrXtF7EKBEGQfOXQrW5N
lmf7hRU7Ced55tffBTmJKIinoeicm0oqD67yaoAbGxt7WMumkufI+3xijnj9v0xrqO8QJZrkM8oo
Z/aQAk10MLSQDDnaJWjDtGMB5aM3tjdvTpYUY0T2auWrSM6/eK0ok/MqFyyX9MHPuzrQERQ1lcXT
DxwRxhdQXN8UJwN1sC+vaOlR2KNcy28ZOtIaYY/aNT+WzCt94TQSD9zrpQtRUVAmqdp3FUGbPE2t
TWDkzQdcZQb5Y3UK8PFGbgXa5wIcw1kWKGxTtUDJhcTLWsSpcFLtYQjiAnsKX596ozcGJqjtYsyB
HpX1RfGXXngqGeJHbY7g0qfLqMcw0fKnCA/ynxmqtqNXUB+Y4CdTDvgoLht5Trocc4tMFT7jv39c
qDZUeseMkEnhpbDRqPuDJlCiXRQuUhWUGpI70UZ0JVsi1nl0YOEpR/tF70bpjWhYTDHT4F+2EeEw
Ln0tyaEsMUQulgVfy6QQKXEe8rr3HPs6DxFmsQMm6i/DKSJUQ3IobTVpoHDH8vTxepzeVenNvB4v
Q6gciVzC1+Z6LRaRyXnrxanyynINX+MpBkFaIP57N6mwQLl6H69MN2OxuKgBxz5aOnmmivB3vxEj
FmSvoe5uywxyNMsLw9ARTvGEgkEcZGeEn/I4U5jC7kqeYORcdjXwvLJrE6aQxAEbv9JQe9Nh2kBI
KSkjX+zeDAERrh1x51oDxYpjfe9M5xTaGbmaOnPy15S/T5xFPySN/ckaMT6TLco9VS1WxC0bpzjg
SJpmhz01rR+F/bmYFPoq+zHwZqmSq69DLVkaASD8Bos888t8DbdrgsoUNHkuhVDCSVUh3r3MNphi
0ZtFFQvRrKIAZkaqwJq12bWqmntsjSGVAAUUVq4qRgOFbcrzcWlSDRPkbMZDgdZqq2vRlQYZiljl
hoUff+EVNyuT/HzSzjpU3AUMjd7ni3XVWkvp52NdB6sZ/37ZYam2UXL5umHxFvLTOG/DdKi10bdZ
4S/s3VB3Pok0/zLa47NSXptFOKocJnRMQH/7/KuJAedsmvDVFhQIwK72UdN8QTlYG0iVad7PbgFh
JHJlyyu6xfeOwRZbOgZpuo71KG4b5E6pfZtOo+rI70UfWwT5HKyYV3pMxhn1CIGVJLDah4b+aS1/
9h28WZye5/bPaj0R9tkeGy/B4MHl/d2z0O0PkA5FF9axpaFVB7o554UNoPj8o1RpNu9GCVsQ8SM2
J083KoeyESAWe1+fBgj4QaxlwdBZc8JAjHoOdi9K2OJJ58EsnLVfSjhSHL2rtvpchuDRblxKQApP
HijtFZuoshPpSAxrmgx5Bjyzhn5YB6oEQ3XEd+eKt2uSIp8YlZG078TlEPVeOLV3fQpOfVsI5Ial
7po2i1zLbo9CZdmr8m49Os0ECQU+Y+gnW72p1H9Coq8PHCv9ouUhVK2QGHN5gQnEyyal/NxS1NTr
q5anET7334n6X5yuULI6aurkjTiEFxyEfDEbjRb3tSiuCAcRXSdnTMWdJ3RUvyp6VxxYucSstyyc
O7G2yUJzKQYqQWblCzJskx3ooT2/orl078Gw+fLy9Dr0nKwxHvHlyTm56iYkL0cvRqYoqI/ZF0s1
lbPLSraFk1xSPOu2wwRc64PQpbmPhZYMfVdkhd8uEOmLj6hflX8xrmp2cdNHH8lke6V9za4mJQXk
7tnSKZJT6DDBTJR0tvgYLwWJHKQdrd+rDLwWlB0V9roPwQ3OmU0cR25jIWHHwWqJ67Op/0rIFTMS
cpq33IvOfCt5BWv8bhCO9fwDKvmoCj06abMI0P8RR/0WTNrEYmBaAQk/1CdqUA4ZicvAyeUoeSZ3
LXWzJslHESvpZp7gW7142qrzL7s+foMlOZm6IuDHGSzEj+NyteY51mNepZP1nlr34Zh6q6n95mjN
KSwXiOz1V+C396N+RS2jPaGJ0yVl5kHJxsOlrqiGis184ZCefpnskPhgVRVKy9js9Ptacze2jp3e
uEULKSYruGy7e5Hf5sPK7qhJGRqJdWDZ+jHPMPpgk/sh1vyVmAoFgt1AYbMqKRZaITwY4jWCb8s7
L+6Su4jE3qAT1ctAYUOO5H6we+Y6ie/6MkH5xqLGdv+Ea9hEJnydwOxA3oq2e3ls9lCKg5owXpa0
wZnPFkyrkACja9kZ7rwFDyvxk/wVPKwqY5TcTDjELbSaAWk6901en3Pj1NPisNLPrPp62RZVFiI5
mbYohraPhIX0h5GsvlMnQdqoaDNU9iH5mMLK9dYRe/j/Yh+Sl1naagTlMdBeFL3UgcyllekE/zy3
xahoG/Qcvs17qrDEn2/svp7L1elTe8dTq9e117fx9xkT65I8B+i9TOqkWNff4eBffRtqpEvnSyBJ
vmPWsxhdvUB6c/uaah8l/0GyeGlBLfQW+7gUpYjFSc6jWpOurE0cryw+FRHIYmPqXz7AF2MSASE5
i9GhfduBO+Tl/a3+Vqqdk7xFmhWkCUfhLf618INyXZLPiMw5qvijZ5KxlOu65ATFFkoOg5CWZUYL
h6HPB4f8bunnplb42d2M8eZAyY0tzTIVc0z+MfPu34s97H4salDDZhRiyHLJmkVZT5NBg9MFDaLu
gwyhcevrHuMHEKlS0nXtBjUbNMlhEKNhGmWPzomd9fiafp8PuE5ANl94kOWbQSRbxO9eUa7cfUpu
gCX/QSGK8OutkTabFptieGWLzX5ua4MneY8RzP1zbGKhj3dZ+FmH1iM6ewgeHxDtrh5+in4A0LO/
Yqm7rnIDLXkTcwhJlY6wIXab8Gv7XFxBs/JklthdsNAXUO9W8eSIQ/YiLN4gSs6lrBjGgAn4yZs6
vEHa695owIE86x5EZu7NpL8aVfS8++d+Ayn5mAmtFn0WAfKFj1Ge+/2kxwZL8jGGTqbG1IHV/Tnk
bn9qjiF04gZwJEIBQt2juOtnNnCSn9HCittFhxPZCv1w/n3VP9r8+Jb74AlErnGHc8KzTNwHb4q1
FKdPrm83aWlU8QC0N54+hVOTi9tDZo1m2ADvhXWoX6u7MdBmJyXPMrKFzkTDSZ/TT2WNLrRuctu0
8s31aNutO2kfiZPfFar6peoEyNVtkpdllFWwyv+XLyg5FYvkaCzKgfZ3pPdvEn+KE/Co07kJYaFt
XeeJBTCHrYfVIQeq1UGbmAfFIVCZpeRE2qYkOilw0iDQe8DEzLHNbxO0JOgBuWKVP6nETPev942t
SJ6kKHmF9lgsbABZzOo/DmH8ot8APc+rxtcVl4Fc5ja6uGoxfwTrvO+CugHJ8GHAXHfjVzmE7w76
rTqrKXbtwm0gV73rriz1sgUkqaIv6Vycp4p8yOYldRsWBRXT3xTbPu2qXPTOOlCP9hSAbzoJCuOU
697tQos0Er5s8UawYnWeTlxIh7oDhXBoDcU9x89vjHeXTXX3hbBZouRkkmFqIHsEJxMmnTtEB3tV
FTr2vxrnFmPQ2SVyrb02UXluxa0zkSToQufQ2TV1q3y8Aqtr5q5NqmqP2N1IZtgmowh5HZmnRSsW
w2EOPluW3ubTDVRVxvHh8rbtBiZPEPIt51j1YPImmQ60vM7yH4LsV1/e9enk4kEZOLmyzr978WwA
xZ9vPBcY06M1y6LpDRfPo1m/OGcbLCmWbrJonhsbWLgK2qA3QVhiNOZ7Mpmzaw7czebxZNrkpufF
Xdrnn0y9Yn4+0/Auii0E+dC3D+KZ3tfFjMJ1v7gWZMPcorN+T6v+jlrVe31CXRLl81xbH0iYlq5F
p0MPvXVQU5zsfvjgJCP1o6XG5BrPc1fX08rtG0i/zsaxzhyPOCUkYo3oUFrT97E0p8OqmZ8vf+Pd
o7HZBulomGUycnia6dAV16n1fk1Vsgz7N+0GQYrlrWK2qmUFwlvy+Uo06aaN9LnVscc7sYs6st29
HTYrkwJ3dJrbONfA4t9Fn2NyNt9XRwuE36FrX8UPqo48xYmXW8rSBAW2eYhhsf0n274OEd+uKq+y
f8du1iTdsc489KUd4Wu9OVO0G0ZsEKWAXV/zqE4c7KIZu3+NctZ45YlRTrSyvWKWU+Fl5Bu2XWGP
S4l9fEN4q8KSPBpOMaVRh+2kyfxgJ8TNaeMvXfq11UJMW2Tmt8WKHwgE7sOVnnvkmBQ1F8X5lu/b
qiDOamXw4Umbe2b4NW8VdQmFVcrUMLlBp5G2+Hx29cPIdK8zQZ6bKLvody/YJythkhdpZ1asRY6N
/LvbJf86HxZwiG+IEUFw99ZKyAZZ8igrxn7ZOAEZ8RE7ixSEhvoYZrVfo5mt8l9M8ikDekadJAHa
vzdO1ZeT4vdpdHib6TCNIrp1WOu26ynjs3v5flEuSHIodQsLtDjs40VPpdoh7z4mN59KdiUdaYfY
BhY9CkkSsAEenaOYlla54v2kxhOSTBAT5hHrmxafSczh5OQAosVjf7YRw44z2g9U3b2KUyyTxfAJ
HSn5ADg630MYDaOJxLv8nVQIUjiUdWyqK+H3bfRyWWboRZn2pgfjZtOkWGNGD8MQIdn1uGkgA8t9
IT/6SyvWYWpzUDhfU/IZq15VkHDAmt70slFEA6bkJ+Y6t50sBVp8QyBE/9frtD+LVOXrdB33b06L
OmjtMFEqkg4wK6fF6GYcYKGIgbY/QQ3ZE3DErkF7bo/jeHXZRv7DWX4ClM6yYdtLFJoA/PfO6bF9
5WV8/oQlnWVS1b2xzLilnzt8w984fLRNv9nh/41syOXGfiQpA50blD7+IYoZ/Np9jfK2YkcNedi+
KCatp/XejqqPw2VzMeRy4wTGkZAwYAlJXDE7aJ+c37jrHPtjWPlh8F8ZiyHXHMu4CpO1+2dpT0S7
bw7pnj6ZdNKHDHqCtMjeZJj75/wJSzrneqSjQlABC0UJQbljJoHoVej8eHgPtlII2r/N+z8hSjGB
OYa1vdRArPMaz8z6XDrrw+WvtR9ePUFIroRaGLYrdEAk2p1ZH03ye2EfV5uBn+PnZSTxY//zucYA
6fM3flfM6NG0ca6NariddOjzxWlQ1ORsDMP1Zaj/cEs/rUryIWnCumUYYYJG/WCf9Y+iITHxovkD
Pczge1aavMI05PrjHI3txDR4DkEnyLXgbzrBojhEr+u6VJzpR/+yyZisVjGFi4EVkqN9dMBe2LvD
gQDtNbq++zHCP9v5uN0bMEMfeZsLx9iGn1YD+ZJOlQESH+SCcTy+TjcI9tTNmd1jOSlkKkpMRQ6H
7hW04wobfBzC2MCgupEklfCElg1NrqHKfAaFNZ7mx4SMPy4b4X6U/bRpkruIeq3TjRBY4RzQonVz
ckto6l4GUd0j8mj9OM56ZMbP7qy/lNWU3miXJwNipn+FHYbceBov42T0A1YkogDzRujIGmfcjmok
1XmSfIUWDg0tBJJD/F8D4XT+BmIprw3ooZ/e90eV9IXKxCWPoXWkLqcUiLSsfW7FLjZV9a0Uq5KH
6oe2TvWoBcZ8L+4PA9Oqlde7oGZefOqqZ1V314QeYcopJCc4lywwTEKuMQ68KUncRivcWsuDt9jf
BkO6otKhXnW9yv93F/AGS7qruolrVYxx7V/qCH/x3P+ljrAGr2oW3D3EJtMfd5ASmVAbNUrHSuBr
D1kzuDH7ii5h6Px5ik3cNYwNihTFTHoxN31TIvN1OwUU9ESPbEi/XhCvYkFXLUuyjMTMqrrguPVZ
e9NUP5r0JrYU6aF943vaOckwkjLMnGHBx2L8zqg+R6ZKA9F+icAJ1XWocoq2IsIlhKli7UwYZugH
JzJuI834YXDzc25HBjw6uY7sUqhYWTemtn6fV+5ba30NVpqjlhsHjEhcld0M/a3w7OjJNdGQzV8o
fb9GOTJzY9CkaTCZ63duVR9MinbUNT/GCShnjTVaXM0p8Gwt7WPXVo031fXPASqIWWFQf+nt/DB1
GnNTm58LJ7ullg0J8S7xawzPetUM2Vl9YbbXVc5d0UxfWJPdllYZmCyZXR2G4I/10Ad8yiuMN4H9
YIhv9Fjr/QTt5C7puqOuN99piYmONYKMcxTfTzz7yRLr57rUxNezWnMLqlUenfrrpTX4weKxT3l/
7tJOD9oiXz28PiqvScYoMFj8M81jdgwBFLQOAe1GM1T4JTXE8uZSuxqH6g9a19eFvrhlXSsM5eWd
jM/I4KBsmzPTsKRTHWbpUGlmAy9VGK6TXvX5nWgOb5w3TNMDyQTxsW1BaJjK95dBi2m16YIAXnfr
UxGkB2640fEdw1Oo8rPSvVY1bu2aKDcdh0Az1gC93fOYN8WQoxM7QFxjDBblyc2SZ8fLzmMPwgGb
MDdxITuG3B0eTrozOR1KnAbB1ymuh15RQ33pKzhGQIhjQ3+HOFx+qTaZ4YwJQ+E2ot8ichz72p8w
KXB5FSoQEe5uArMlgqewRd/XOCTHVl+9bkqDMk6CyzC7m7VZi/Q9OmrxwbQAY64fWDngxK+KhQhr
fR7IPt8t8Qs2C2ma0uqSDLs1IrBcph/RCLEgC/p6feTNfaZIzKjWI/nxJWn5wlqg5SU9lZTc5XF0
urxlO4UhsSIG4SXdYJbDpcionsNx5S3ebeEfYrzL8IVYQea1sScUptVRy74p/INniVzvZgezsrCi
zEA6LSlWryp+Ijfp96pGOBWIVJ6Jx8iOqgiLsvTxW6clp3DWKjdZVZNUIlB9aQ5Pi5HsOomKtYks
LGa1wZVDa+Nz30fXecXfZyY9sz4kGIBOVM/fPZe6+WSynjqCiZXEHKurcl9onKSjpyHpGgWZp313
HF/In+am+4omSrEeab24jHUKnhebMoi5P/94vVY7tBQvxfjEz+1jyC40iHjl5gFMRWWbOwt9BieF
AFkxrFO1Am45Oz+ZcOjjlXXnOB6K6h4/UOj1jvNR19xKtcU7J+8ZsnRrGVVulN2K8KY9QFZigPL6
cByv0ta1Pwhp2em6USDuLlW3Gbch5cjNF4oFldbbLBe5oOYhnbnbT6nLk9Wl/Z+XD/zuyhhuEtFe
otsyCziLaT/hO04HuJaHzG6/WKP2X0JIz7sopE4bhbjyLf3dUH5rhn9/ZenExK1IOGbvHS6dbrsc
KavWbjpEvHbH+DqmQzBDH/LyRj0S5b0w9g2MdLirpLOayQRM7xPPPJQfx9N0zNAK1wbtb/nV/Ent
HHc/zgZSusCaKKlGJ+pRrdE+rMvqES30FavaheCGjgejrpuG3F9EeBGZVjfh+9/ys+bGoBxy3o+Q
uNSO4Dt+jcbly3IN1wk+FhGEBpTI79TVicuoSPBOTU9L49EgOvf0vkOb8HynQXNcEW/uuP5naJLP
sOI+SecFaCwqJ4/m6Cu3GOg2l0Wxk7sn1rGYww2GAEoefAgNK60LTbwdddNbjeGK21oUlKZ1KPpS
RYAobmHZFnXCDG6jHGRasnuYwAmRTDqOVDxBktFeY6+w4hOlIwR36uEbtOE+WUb72zSXKhG4l7VX
2ImBKhS+HMWxkzxhV3V6ZpqwF/MexahDdhteNSd+/RaZSwCh3uVgINng8E3P7xZq9zyMFoL3Ht58
xlQEND0obH/PNrAG24YaIDdh/c8huoFEUEFYxX0ilN+nT9aVGDzoA3KwzsMpxR1WfFFg7p23Lab4
8028Y5HU0CJMeB7Yg3ZvHnLkhEBiivnH4eaVUjR7iDjfjlAhwTbKT4bJHIY1Sjk28T5+RwMRz7F3
VqDdNifqpsFwbaju6X1Ey3AwKoOrS/50a1+2SevY0wFTyTqeln7uh3501I/lZ9r6rZu9gvp+h1GH
64bBEM+bjHEmP1ymNR1KksfzgT6s7an5rXOzoL+qTRcO2/b6z/ahvlXd0o+kjtI5pATPS8zn6w5q
s5KR5oRlWR7a86Ma1PiBVCCn78/Vrf4+d2/ooTjxQ4ZKUXz8Wt6YtQspUfVB2QvZn/0I+WIK87Bf
bPyIZoEErYMNd0XydET24phDiBZC6sWPy2a84+woAWe4jYNjUSp7gZWEy9JXgCzir20SebV5tpfr
Gvwtl3Hojik9A5JiB2eKiM5WAKHVKP64BB3aJbnbedn3IsIHTk/Z+wGDJkJRe7rpj8Zx/rzGDw4G
UJQ5450yE6iZN4uWnkZzomVQpHRmFIz5kUKLACQuV/r5lTR5O28J+AnggfUBGRP5mjQbrk2jrs2H
0iz+IPkcuu0AMiqzWl2cvLORG7YfN1Xl86X/MEMkz8r5j3Vszx0NyWHJ2Ode1x+MwZlu7AXRkNWR
/PPlr7P3caBKCQ+KAMIy5bciz6GeUUb4iRSMThm4CUdVu8rOPYecHxMnmuAqkHshS1ZwkEQAgR37
k+gIEIo//fHfqyLgLkM+xcZ95jAwbTx3yh1PMPYWR8vBtqdgdNLDgB4Pl2fkGGZqptjdbWNIL1Ph
lF8wOnHDnno6Fcuhd1x+Lg8V4jo3utELNzvpn8F65EV+zvzL32rXS+gMLzVmMODKlMIcRjOPU7k8
tgWUfneLHOG3DF2sgoy0/KSr6h87LsJgjIHdC6QizJAv1yXkNitDxEMN2NP0ovPMXD+ObX1oQtU9
Lu5pyQs/gxIbvrlTkwJ5TtDT4YExkY/lXEQ+ZVqJRrfkvdkVPpJmHuX2TT+v57Xlk9tV4xWmv38M
ehOpfstOfPTst0imtCa0cmIUlw6GUfgDxlXy5V2iU0SE30b7SwPVo6r0OZsV/Z+P2cxLeyA+x2YP
zHia6NwCFyMXATRODVwFMxRWMTOaBcmxD0K3z081CD0nJaPnThz1bM1STEg7vS3aHtiCQvSWee03
/crG8B84RKPHTgkl4o5feIYoXQuzZlhQmYBxWe0ZfPZ+CC3ryePn6YikgM+gvZx42XLnHNPrV6Q9
dl4wz9CliyCa7AyKD1hv7yMb4JZ+dC6vMH/lL1fm6d8fW2BZluj9wgiIHGGEhFfDwrFS7XoIliBG
I2xyNG8Hn/iv4W7f/5RPcFIssWhpUxcEcFP7g0eHtLvrW8Vzfe8efbYkKezWeE15yoDRH+oTC9Yr
8YT+1cD5FkkkvMc2+yf5hk53EobZDljKUnqkeDf0x5pYnuIr7VvE07ZJp55aIF4edKC8oWNu1/ZN
PMLELDruXsn6eFfZqY3i0gFBoVeyY7poN+taBRU13SE/Lv2tNd0twxS5Efmo9WjYtt1w0L6S/FME
2sy1mE9xl/ltPSmuGLGVL1wQ4n0xHKU7+P9zF8SGsagdgkeprn3PdVDNOYUCYe8SQ4j/BCGd+4r3
Rl/Oogj41tFAYfCXFiXtthY6S6ItWNRjb9H0PgtEtGll6C2yr+qjUip415KeVsjF/bLx422hxbpZ
A++FJan7Lnbvqg2W9HrpnbaIrAlYdl77VnGFPnGXWO9MA54mjryyrN20+uFQ1Rt4d42WqYuGVuRL
5NC2oTp4rktk0rrhPQWpZTWfe/sKPFZ+g+GQpC1cx7IxnQW152QMLh/VXQe3wZbuybYqG/TPwIK6
JD5m4P5Dl4GXFqqHy76T2+BIhyHXGwes2mKNnfl1jq558pGR+zH81uTD2VoX16QmmJsHF3LTxxQU
FpeXuZetxPuboNqM/6HzXvq2kTZYtTZFM8K92rgRUxTooIAO11FczMP8Ba/C1n1LBzsHnmHpDCVX
aLRIx2UsOMk7XUMrz9p4WQR6Bd1wLy9t52EECAg/EwPsjUxuhyYhEtaUxBgLKe/KxfK71Tn1w3Vm
NHd1+oAwX7WVe+a6BZScDs/iZBwbAL44kuo5eXH3Se6G4cVnIRtrO/xFRQWDikOXswyL+6XWAuGe
X2oty/Co1oKpQsXydrw23DXDqwPMtbgqJUMhGmnSFoQq4HW2ETJ/sB3VkROm/mJNGwQppigSe7aK
AQh1lp9J07nN9IGaNxOrj0rC8p0OOZH7eVqO2OCN/zTBUz2XLcDe8LF2DOMZltjaDdY0G11Dx3x+
1O7jnWjxOggBhGE95GdVy9qeR3mGJsUYVW6l7bg8rsw+FvTW8AsoBYr2v5LeqtMdwhFe+mqSo1zj
BH1xFhY3xkXsFusx4TkKz/3NrKrO7lkg2I2RMsfjmyK1/HwbE7zVkskRVVPnXie/L7XquSD+Ankp
HHJvDsob8BtyDD3OJAnbtkS2itzOeBjW/dcez/pO556tfZzpA80dhZPas/ktpGTzjA6jnqwziBlI
4bjGXB6HRbt1kpy4y2q6STIcL3vFXcNH2wn6XAiy5faL3rVmRHNUAtN7LKuwoDo28bvZe2VZZS/d
iuIk0lLo+EfiU063GstkL0YPR98F0RXG+69Z6odXgz//1nrLFeaKfrD3l1e4ZyZbRGlL7QmdNVUZ
4oU7GF6//h7GgyI22EOwDVP8azPjRXNNVFZZgWQqHj8lddv5cwRV8Mtr2DtUWwTZY7QRGF6og+vR
iF0k5Hya1p5evGPDn5eBdrp3kXfZrEXyFphDX5xpWFcQrjif1rE75UP5sciN25nHoZsx/OdEfsii
+9RWtonu3WJbcMl3tPY6dwa0kdHh2AXaT+ZhZMnjvxvH7mMZZAcVsf2uMcIWEXQgg2e/DAnSCmqg
EfDSU3jG/fId/Vej27vVqQzKT+2MrPugOOC7trKBlIKCImyLMKwQXxV15zrlabVVmno77Fj4hBsI
yS8uBGxRpoUjhvaimwSPu986r/jegyf9c36wfcgyf66Y11seOhzVXdmXFwjv/NwrW0nhxFE0roe6
rV0wT7SFojL7yGcku+Wn9ZmyC0GmTGNVhy1kt+Ht6FOP/aZr3tz66M0ZvoOkV0vcmkBjeDyVuOsE
50wyelgyFDaZGaTo8TwSf57d/jO5adX5ftUOSA5nbbWmrCPsP60mbzGy28pg/lK0Hvp33bburtFY
68VO7dqUeGkJsYp6cNHAi9eUwjHtvXs3poDI9/nHKBzaJmGJ08xvoRv5a+gw9I3b1QtdMP+/YsZF
LO7Sx5E8lYZcFJkjfBxyhnQDw5BtD20K0LdEECEqPVUUuvdeebZCyV/FUOVeBweesUGRJ5gCKBGB
6vpgG27nz4GZeGvm9t4rZsr2v7KDxL+FdjfUgZ9vrRn3zZz1CETFuFyBGeIRj6TsWAc2C4jvfAY7
f+U7ChZX8Ze+3N0nUMlBdja3x5Zgd5cYkg78nPWGt9iJr7gEVDDSI9QIs2rJVgOFWMzZ9LZLM0So
Ze+CRfygB1WMFjWUYnnqqUbZdu85+GLEBigB6HKXbxKtVctShD991b5Lu+qqHpEWmjvf5Joi8NmL
tOwNlOSIydCzkHaAQojnZ+0QJBVx2/C6iFaXT6qGz11r2aBJPnnSdCi6RwglbfMjbR7G5pPik+29
KTbLsSW3y6eQ0Sqe0cxXJK6dzdClRUqkBmMMOSaODfP8xCLirvNDkj5cxt61lqe1yUojUz/lbZj3
68GMPs3W+7qcXbv8ehljf/8QWqGtDVBy40o5IzLOu3o+8Kb3m/XdNNZvuZiR9PgbQTpaa9QyLUmA
0CM+ZLwPppUporh9k3uCkI4Vt8J1TUgFglPtfsoGz7a/asXJwsvWTsvg8obtfhS0V6IKyk2RUnnu
nsDyZg09KleHYYZyYGd7CMi9hraKXdt5Ipl4O2DCwtIpGsulJYHrKJ+zqJkP2WzdWQ5srlx15z4z
9NBzIviKrCHneULd23COl1e493LhCHMIOnCIg2VKJp/EtRU2Ifhi17DmLuGLO1vpbUuc1jXz/mOK
+YUW7Y9YuB+Ggz/MhuJ77sWPz1Yv+ZDeapZIY1g9Oc6HGXxl5tV8xXznoXapTzCrpXqR7nzVZ4CS
G4myNFssB4CTydyyIh60/9ykNBULE79bumYAw5Avx8XGX9S1kYNkaakBpmQ1rs6Kv0OzyrvECX2Q
Gh2TNP/gaJPiats54cC0bDGCRhjKys8NtissrW7iDic8pmGgsXp0tXpRCUvtZUNgL6LMgOKOQZm0
g7OdIqdkIxvyNBHbBtZRTMSqi0i7a3oCk2lAdEdbJzMEWMNNr6PU1VWETCoE6ZincZMNnAOh7SeX
5EfDUWWEd5wWNgzdBhbDbr0Q+bCzVYtD4RebmCOePxaz82NYDW8o0ndrrKrU7Bo4d3QK1hzkQeQi
VZj1UTEvcJFNnwTRGvr1qh1DJ1cY+L4ZWBQ9ZgYaKl7UnNJR7yNI6qEF5ZadHeT8/OpoBkXrT36+
+Or89u66NniSp+BpPZCFYl1rXLqc85Pe5a7d2CeFT9wJv019gyOZNyQZLGcsHz2SGPhGj6wrzLv3
yBs7yLZosgfuW5T0aAU06DJ0gX22f8MIvZ95j5o+osylig8fB5VfeKan9cnlCa6nZhHr2EfMLCBX
q91B6/RQeGZgHuMqyItACM+0Z3VLteIDcrHx25xtiR4Y9BTNB4t+LpZTuZ6K/uN/9/G45ALRhGOw
Uhi/YBaBTL0X+xxp4ch7o/4Telc3Wylcy2ZFzkKjwa6xIgYCygNBX1r874jVFLYpv5iiECnWRpy5
J8Gp7EYH/c0bBaeeL0+K55JGs81YnIRfTHXQt0xQgv319EV7jdpC9h7bCE7B8w5RNkxEyLYJnoA5
X4WJ4DSwY3RFO1DuxKj6LuDKCN4mM4w1okrHMKzoIAEuRV8r5CGKwYD3z+ba75hzZY6TSw39Jlzo
0Z4VN/TuAhEVYOADHQuObktbCse8lpqBBW5rJIGgvvlzUepXCU8ln/QtmLQ2UuqFSWaA1WaH+pLj
61Bsyz81dHIHI8iyWz2fFLfC3mUKfnyYIfwWZJ2k86chW53FDSDLnqPOSdEq2nTlb4pTvovyeKVa
sBJHriqgu3KllthFoQkwJV4RcPNdBo5bQQ9mOEHr5UenPChQRSDwYjs3qJL/isp6hBRqi7gHvLp/
0dRF+itp6vZiBroBkzbSIFqSTjHAQLKe+FXVf6hRMYcK631jm3dZpipi7G0pw1wBQds44lb5sdPM
hE9GMiAGt/oW2q/VXcZWxdUqjFvewC2GtIEUOoDVovUwfoyRk6a5bVPu2mOCKW3lyJDYnxdY4m2D
IVTOLPlV1ZY0zGmPHOovrrBUOwruruhGcIV1zVUcqIqEuxuI4ruD4RCmAxE/aHMX6HE95kw4Sx7X
qxvqTuzWdauwQRWI+PMNCCZ6rLkmiCRp/Uc0fzEWRS+j6u8XV/j278+LYVwNEal2/UPMjWNDSoUL
3IfAXAl14P+oPKyDacZkIhxG0Nuxi2EFV2+/Kw7qTqDBiW0Q9BPb8LJyCsxK7WiJ4hFPvNhbWtzM
IL3HcBWbXA2qV+h4W/wlCVqlzMReJhWT9ej4gOPDm1gOvQunjmdi6Oj8OBP9Y38z3ouhlpGemDv5
FVTJQZSorofsPDW3j3i5+Ssykjo1xSM+r4nbjJ+KIXWt5mA35xHdzU34U7G9O37wGZ4UiPdrbCVT
ZSAH8xhjPdGOvakS8gxKjsW5k3DNBBQvMlc3vnFTYSt7prJNgEiPv7zjmU5bCp8+6+cEJPBuby7B
/5F2Zbtx40r0iwRoX161tFrd7T2O7bwISexQ+75//T10ZsYyW7d5bwYIECANpESyqlis5ZwiLCKH
s2sbzg81JQkA5hjhwl+MaUl93KVFq+IyVrPMN4xxsTH/FDulFAsPRgd8iN7qfw74l6qP9wIJj8VU
tq6qKo81kelwWbLXNBSE4qj9xfm2DWf56dvot6/MPl10kssFvu2PIYk3+t8+SWRCk9FI2ziUIbF7
pkmfKrLNL+VJ33VvPO6XrXeqrulodgI+D31/M6I6sS8ULQvhDTCgrWmekTq1I3hgjN6VYSDv/+Ai
+CSPMY/FGrQ2o4MTGoAJ0uoUyYV9+bw24rpPEhiryJOFtFmPFcHm++br2JX2EA7OoNwZfRCNR42k
HIkb0QgkYs5E19HZdlapWcRaHLUEawKbiC1lV2NsBob6kC6Fa5S8+u5mVnItjVFHWSww3aVjfdZe
PSxBfPjN5REe+dnA9/c1Eyd8WhmjHUuuq2mlYmVynTlJKvRB0+Wagx6SA+10n5xaGyqvyjNnCWs/
7pXGqfL0QdDUxpbnwhvyFjnSwsT0LhyublZ+N+nF3khg0GE3dFeRNn4rJPM+1zuCgmH1ViUZ5iDC
3LXQnGXrleBJA+YdpxnizdEXugzlTJQ1wxH41VZrHQlGWRy03cE3iWCnV9XUleDY5Vp7K6XF1RX5
oc50dGw2w3Wt6Y9tuwRdlC9HYP49kyZ9nRpNtMOosPbNAK7HQrgzxGZ8NDKg7CdCdkKMfZpH8aYD
BIV7WVW3Hjyf9pexhhhQOhXykrQZkmJJJ6CB9frRznAhAlrUFm6zgRNlbloHXh8KRbkxzmFUgFJZ
C00yv3MWS3s6gBGBRZdn5ttaupLDRLOjOC2SuECOZoMFbV87xDM8OnYo7ss9Zxe3Lg+sxJJ1DB7T
LuzPDrroTBOTM5hbQkeiHx9Trx7vzC+LX5c2uUWjha+5WWzLOnCHOPcWPR/WPtaSGVtUowF8MGo2
AyREdtLa9FWEUUB/Qi/oCdRB0/Dl8lI3wkP0XkKJgQSmnQP51HIVCkQ1KIPdg6y2mASrOb5sUyUx
OQmtRvMUUrLMZs6GaOSGRZ3ZjuyFkJJou1H18LthK3ZHYCP9uLyoTV2heSIZ7wMoJTsIHCpmRogA
XWl2RWAKMIRlXxzz4J3tjKuZVPPYM1tLo3u8us7LMBGTrk9hAf9AVtIMJhqrHH6Cfks118KY3ewU
sU/FMp53Rns1hN8W+WeqYfArXP7s2D72kNFErUlMq6Gr+h2k/P/Ug7yVMVfDNJlV38Q4NAEJ5yp8
DZPMichk6yhv/0v9YLxkR8BHNLZYG00LjdfL8feNN978WUhtYDAHeUtRN0y26VhKpEnLZ7iSSZ2A
PfvSWiXHZWx1T+lrEVQ/V/qHJuBWUehJUej2UvTUtxqdMxQ1hoL4zq7m5LtedYTRizzuFMem8q/W
R2PdlfAqlYwF1Hszwj3Rmb/n3oD2mcUhL+qe//TaKl9+WipjaqM0xU1TQxpSsrjHHRSii92wH5zR
TWPXesv/h0LIpovUdRM4ZCbN2DDhX4cpWbkW4JKrFGUJ4XZJeDDkmxJMFSiMoop4j63w9XIFyEKk
Gnbj3DxMgrhLQh5mB3ULZz7qQwRb12u6OE0AmwARGI2Iikf9trJ4MrY6MaHihqpj3AX3JotDRxQh
bwctmgEKhakhMboHtVRlpzX5Ygz1m2SMqOtb3c+kV66A+MMxg81NRPIBuDgqEnlskjLWy1CeFBqH
iEDA1WK7C79edhtbUTntnfpbAmNnxqyCekSFBKOq3TR/ElPRNcPHptgrNS/lSs3m7LxWshizSntV
iPQJWzlag90Pj1nd3uficxleFTEBntfkD/leGv2+vJr1vUkS9/Jat6/Q1QfQ7V7Z9YC58N4Msdh1
5lxy/hAzHuYFcC2KLWFaJpvHaRrZ6pQRVn2W4eC2I2xGIytZFtOCAZjaVK2ps6QTvItrfpf2FJUE
A7x0zFRweQHdplGsBTIpDykvjKkzIPBvpsS/OLH//dIY/ZwXRFrzAEl/1Tan11Vtsznwa5tbTmW9
NEZJq6IIUfCGjkzxI5pmFvMh4aGtyltGB5eI7IVpyeYZ/sY8pzFBnQoQAhoYNQR5RkbGHHw9SgMr
k0/moD33CkI8guyvQ8qktdUm+9EJE7GjRsUkfHaKqvFGkgRP04tvSmHiSbTscWc95UZp2WMp73pd
Gm3SD5Yty7PqhsIouEWZVByb2ort10thog6ZEmpg7HjezdWr2PcAzv5SoLo37434Ie/fLhvwljvE
2CxwCYAnIZ41xETgwZ5CtZqBTIPJO7SfYczxsoTNy3gtgokQeyKjz7Gt5135C91haNmm2VfJX34V
XyUv8Yire5clbkSIBp3yw9STQoG8mAhx1FuzyMBMt6skK3GapN9r1fiQNyRIe/HHZVkbuv1JFnNY
k7LMIRKI2L9Wuc/r264nXlUbT/9OChNbhLo6dEoEKdHQnFRr8mZQxKpLZP+JGAoOq1JYYRb1Q427
GPgU2DjLDJKk8lQ8F/qKs5Yt14ot+5DC6MM4WSop+37eSTc0yZi59dtkU9wN0x6D8oGXaXynfWXu
yE/yGHXoa42MQ0pXtaeAAQV6Rywv95cn4T71S1/5EbnaMX2Mnmtn2Lfok0G+804FTELhyNcArPSb
KyswXtEBaAWhU3KUdcs80LqC9hVFoZOpbIWqg3HOqYLtmA/6Y++J+MAkdcxbcK0G+S35yR9w3Mq9
fhLJXNqt2lZdAXTqHbiod3QWpfrReIuj7hqfuCJnqmGr/AJpgHexFGBRoYPgc4ggNmWCdsIBrtnN
Bnv+2vvTD/kLhaQwnyneVpTaoSNfXVZleqhnh74SylxyeVoZfbxAaLp8I2AXnyo7ROerjHycXO4u
y9rq3fm0QuaCy2SDFiywn8PPIraTL9oz2aseRdsaf2Zf5ed+QAGcn9LetqTVIplzzGL4BCvCIoH6
dD0FtZOjjoY5vjLQnAqYQNyEF29XqTdcRXtWTWHpJiyUDiRQgniQewrloZyfB+c33MeEnGnl1cq+
AkPdnrPPm852tV7GcxQ1IEeNHOvNgKf6pQkBNLLs9aDYyzeg8wGR23V2iG9UngJTXTnXJYOicyso
EbEvuyYZ4qTRIVa6MX3pVF4N9s8uw9wHRTLjBoIb1z+U6R9p74Hiao/nJKuaUZyhTLv0HoM+aLSx
nPLRuFeDfkchh5Nv1kt0l/m8a/O/uIUPyYyhjoaEcWhxwWPiQGFIwkBD0xmQgmzaYsdrVNw6S0Q5
tFELiTc0Kn5WJUFRWglApdDdWjuBAPdtSDDQEsodJ+/8/qBjT28tiFGaMbHEORahs89fJ4xURY70
ROzuKXrqlECy3Db/bqT2dJB35S4DOtyxb46qzi2eUBdw6SuYS0gcx7RYqMuNsxik3RV5Jb0INPnw
qQ3bQ5cILnLWXtLWd9KI6kbZvKFMcDNE6ivHhughnn0IxUoBAScwR886SnKUbpN++pNH1EZsaZhA
2MIEMwQB2II54lhZUrMeoU/dcpV32U2zpH/g5lci2HxFOMzIOYHVdBdqxU8DZAeRJF1naX4dpfnz
ovP64ukXn2/ePyti6QhTuUPL+IgVTfN4j4zW4i79+CYv4v3SAlemq57aqvpZDbxlbt4w63Uy15kl
Z0Ivog6O9BmlnI+9qqOO1/BAs3AN1Adv3C+VrRZcl0+t49KKmatNtlQhxdQ2NrhRPBPsCnV0lFAG
03seKMKm+1mvkbnNkJ2csyXDGqf+nZ7AFGz9NnoCxPT34Sq5knhzMdxNZVzQIgvWnDU4TfNK92cv
PRagqr6u0Jpy3bsqCkbJlRL0nc2DsNp0fR92oTEeSZgzVYx6KK1hfZvSKzEMDC7ZDk8G42/ieM67
WsRmigZ68aJhLxiWB1RjTmfSVkCwPjPm+RMmwJ/GKADedqkYCPpiW9lbZIKONn0xjZhz/3P8icb4
k1kUF1OYsSapy7w8agKwn7gc98ix8LPG704M9USHjNabXGpohvllsDWvpC1qnvlDRnE0sE4x4NXa
Y895KnMOje2zrbtQG40BihHpuiN1ud3glgJB+uU18qQwvqQB7MQoajizkNT2pMUYuTedRfh5WcpW
Qgve35QBWoxUL6YsPnt/eamAiNPDc0TB7KmOtNeuNV/fRVwckHfeqHMf9SGJUcKmNvCAUiFp2CW3
vTc6JvgJVdSyfXJoFdt8jR5Ud/A0R9Hc5qo//pE9o3kIUBqqibZluuGriC0ZgS0mh5BvTrNoj5Kw
7+L8C5hleZQ/mwawEsQ4DqsXwCGYi/NOISXgC4wgmuMXzrFtxgcrGcyxRVVmpKjWwADC5spo0FDe
VWBwi8PoRyT1J7MNHYzmqJ4Z5aGNbmzNyYSs3nG+YivkNldfwRypWKCdre/xFQpCbrAJHuOr5Em6
ywPFm/clb9Z60yJW0hjHUo6hOYdU2jiU/iReV2ETCBrPtWz6yg8pbEq5GYRysiIqBY1V7ozk4m+0
0zDIDFuVXLm0x8hdoKf/00gLZ0stJrqPlWwAVC/EDz+ln8MpP+T+dNf8Sr/IgEPmvhQ3493VYhkn
k6hdXmcabCL9FX/XD9qejguMz8Wv2S1dgYvcxjlBtpIvmMQyOxnihLY5lHWwKPM+4VXwN2Oh1Zqo
ea7svDQHzDmDBGonWtei/Jxakz3khzGU/+QaWMlh/MmSGkKk0ZhLjiW/KUvw1ik71SgCjpFtn5EG
kHBJloFZQ39fraczlSWcJQW1G7AzhnZpOdUu2jVHsOWl5l4+gQFsL/PmFLdP6kMos4lAcbbSbIJQ
szfdThu9UnHJ0NqctW1r+4cYZg9rGZy/eSgjqwZIyMDYUfJ6mJl1tXjljl9x3vbMH+IYz0yMTIlT
AapBMoAI9OVwK3S8JPC2+n3IYDxza1UJqF6wpDBsnWwC0OqcODMG75evf7J5FKiAMiqgrZCRhFA/
zUZktpEfHD0KVl86zROyOkHnkwceO/rm1q2EMa5en0ugmVsQhhSpNw7yU6UnT5cXtB0hrGQwDl7s
KhB40VgkOY0e8GnRC5DslgAATS5w/x/1dwJKNIHv1CcrWHhX6ubBaaiv6KB4wx9GF/NSlZqsVBEk
0653up/kTjnWj7ljObS9qb5Nezt2uSBAPLn095V9qxnps2SBXNH/nVdGIzp6ZlKn82hWZ/DLG5pc
Hjjr3TzQ1XIZ7WlTfchkPOZ2U/cQmS9SwvOPmylzjKH9s6GMylBsIzEdsbAEL433HpYI5q2fyNXg
WHc0xuTBk8ib/gTDEUAnR67qrH2xF8yuhQvFmy2yZ2dy230CNAqA3qNj7Knz8i/Jg+kCoMLyDGwv
fSsACpXbkLS5tauvYG7VNFJSFG/xFSreq5GDskVtW47mZ9e/k3Q6sblJ181bYiWTuSVUMhLQ0Rv0
RRT6MlgidUxvxk6cOzNYW7NvcWHnHcd9b14SK5l0H1aam855LqepDndqHNHX68/Wt0KbnctegRr9
2bNhJYQxS1PEq8GyIAQThQdlbwYAITv8D6hJvA1kzHAqAS6hRJDTeuqhuE09SjcyOdMv1FvQSZD+
uLys7TyKBWQMcFdRhWUCvTpDg1wS0zDlTsewprLv9qkj/5zdHIHXH4XOK2GMRhpkEMOFhs5T1hyK
arKLqPH1kpNmUHTqNM4OayWH0UID/7XUzLj8NL1HO00dXemg+HTjPLyeJiu2i3Ru/MKgDeF9jydC
lzymDcbEl3E4VbGCJgDtO0IPgCcJUeqUKfHVvP0aFYbomAXYUZrpegzbpxGtAbYYx/slBRLQJCN6
0OLyAPxhze8q41Uvu52ah9+jYjhaSuKBBcKOp+KY9f1hGpaXJW2uVU28jwWl84Y4OiVR9Dgl5X1W
V1dCnewEPOnVNLyPM+CZxm2FoCTv0bkDNtKlmMNrApjJl1IPHxNgrLq9FYenpdetr9NMVymThtj6
INyEWgO6+i6xBTUZ0YmgnZKuedDLBhBvSU9AXtq/5MMYgIX2ptWyXR/2npYCQkqsHUMRnvWodFup
w74lQChcitGO5fEGVySey5M8OrlQ1LbU6o466q5GlpvUbH0ypLpdIC0XqqLpRVN2VZPmfswlx+qX
p0Xt7nH4+yZWbaWqK1sRw8KuF3jCqHfT1rhCkdBL6hc02e9J+ygO+jPBfISCALfA4GRRiU99rKCZ
31xcgWTEm4TsyQhTkIpEmbqbG+laltVreZivMQ15NRbhLWmNO6XufdDcvLUm8ZqsOoKXxjVbXAzq
GMhhbPc1esDbys6t3idZ8oVuj5YBNKwAvWwIghj1oZG+TPrigETKLzLQTUSlbUyYbCLSSdJKuyQY
CEB/SBq5iSo6amYF9azrO1VfMtvq231cgrFiBgVzeROFljvMTVDVM2CswCwQ5YCRDvU3cUZFsCM/
GkU+iGGCI1oy8PNa3W4gKH636qkWppsGk+q1adidWntj0XnJCOZ0KxQze9EnL1+Ux3iO9/jVrmLr
aWmL2y5qDmEoHeUFbmzoHgpQKdmLjFBjkBNQoOSYWugeVL22c21xqwoTEYZhV9qvfNQx5rQAFL1v
v7fi6IQDMAIb4uVGu5MI3EdV7QqDgCpIM2/yGrFLV+2kcAiIdRUt070+JwdxCI+N1BybOT+YU17Y
XZ0ElQwk9aIhT4mu32lAMEvk2U0n8lOMFmjF4LdTeNCF6CZJgAEAPsZRJxiw+C7rpTNIuVf16kkL
tcjL5ToItUMham7cS61bx0LsxabqJkv7I5kaMBVDPU3wUwMgp/hqjBJmcRfwwAINdxery6GJkcgt
BtsUZKfudNsoK7sYvmtN8SMtKNqHIaCNQrXxUj3EbXEzm5UnL+icS4ThRhmsY24oZIeZl1+NboZu
my6Gg5TXgqNXAxTqftVa+9wLGDqZhNHJ6syfNGk35+2RdDVUrzeFWy2pHZ1g5rHCvo7NBLyxWBkD
USxqrw0RU+vg/ygL2deX4a7VOsxDYfhjsVovq8rObidFcmIhmfw2UQ91pCS2mrU7rbS+VZr0nMhx
cyxqpXQVkEHahiwhW7kMe7PUnTJWFAfQyRWIWOObQaicpCE/0cmPtqYYSMPiq1jjbRR3v0pN3S+q
oLhA0EztftYAbjgW4BaK92033gIj6WTInejIqeF1Tel1Y7WPY+sE4tSHWS/us7gQbWApuejg/4EJ
35dR1u+Ae/19EDthN/foLRKteQn0LrmPgIta9ca1OAjoQLOWm6qCYuaq9mrUxa2Rl57cxbuC9OD4
U+9UesKy0sGGNT0FBPrkC4LwZoZtCt8ymEGpTyGn4LsZN6/uGib6wKw8YMQJwsslqv1SqOE1W0ds
E3eeeR03NFJlrzVQ42EETgMyELC7Pwc6YRwPLeBXkbeYYcmVo0xQjEOtxcelSx9hTJzAaiuAXMlj
62XGEinaImBpegqqDkW0B4VzVaucJbE1MkALz5nYQwRpo+cBjN2d/JDrmZ3kyV1TpoCh0+00Mtyl
FO8rbTxiStbJgLQdNjK4WSPR7SQTnlmGZzYVf8l+NO1sA6fHbofiyVL77+mQvaiD8aBLsV9hwGqE
q85m003Jt7IUDn1xR3TD0+RsF/agvQrLANj6t1WjmHaZPackPYjGdbi0aPwjj30sv+ZTtEsi+SAL
IFWKtN3leOwc1RNBGICWUQnBlAnFLft8xqQpDEPOQ+KPHTiphPR10DGFnozlba3JRwLhEglbe446
gCRoP8K8DRSx0vZWj36jqnP7OZk8tRHugCOvO0bXvuA6+y5Jg49mPSS80jsB158k9C9qPee2jATm
RMzcrpLmmM5d4rSVikQBaDAuL+wsSGfWxYR+RZ1aiVElkS+YJUbiijkIQT2fzGXvXhZ0FvsxgpjY
rxLVEOGzgZAtS3fLUsW20TU3cj691qH5Jbem//dhwMhj7F/DLL86VUrpNwMAzDXZHmWEgUu5b6LF
GzuMdUXgDDR4taez98i7WA2I1XAFFsoJn/VEyUfU5S2L+GZ0V1k0zpMP+njsOstXytht1GNm/rq8
s+ft259lsmTTBRRlkCDMp3XlKZDsMJhvLH+5GvfW/rKs7VP8Z3kGYwa6TtRB1cAxoUSCPc2J3SRv
Sp3aZvdWLRwndF7aZdbF6KaSpKOhxFrtFydpFzn9lRmEOzCre+RVBtsiAQGhdMPFcOItkVFUqeol
qZYE4g+7JijlG8kmnoRaMvo1Fbd9mYBNG6pOukOAanF09syxMwtmdBYzrwParIvIbxG96ONztvCs
UD67FhkRzHs5lWKwl4EhzBckuzpVtwWY0CO3eVKD7jihHcERvrZuHgg+ajQPkWe5s59ckV+Jkx14
PZ0cUzHop67yA5QHQxs6uJ6+DVE3QSyglILlkDnZlyrmfYXqMJnF4gDuhmMxPMlUBVaSTWuCf01x
xGYSXqGL0tf7xMtHPzZOVf1mybMftxzm620/+2E4TLYrToxuaTSITIFTJ3SBiDih5VLGUYv4FIkw
p8t4n7AZh8mocEu1nrIrKZWkGVjfVbsO8p2gcpOTm8oELjw6UgoeQ7bVWI6TKiOtQvwSDy7LAO1x
/03TXwD2t7vsds7TIXRhK0mMrtR5Ogzq9G6UZF8fSjRJttN15ylOuUv8hXcrnoU/7+J09MCgxQqY
0IwPQFapMgQpivyyDU+TbHwTJMOV5GI/F/J1LdU3sir+5CyRus6zswNext8yGeMnphADvFAjPu3n
pX2g05568fDI9+LbnnUli/ECRSfoqqxATyjIE+3ezvrrOtrnDjIPYLiyta/JQSuBV3TK/8QOVpKZ
g1R7URiKycRTUf/Zq9KXJTOcNI6Cy5u5aW0rKYyBi5EqN5mKvcwUoHtIxBbGe40HWrXprVdCGJPO
zUWMUgObiO412wifRZED53PeGsyoIWPORC0RQYt6DXMO/VrEOUUuvYpmVwe3Mi5A3umct3m/SwTn
r46hC0zEM/e7YpbWrMZQfHr5ZQUaPkwX7/vf6F8C2Afd2TaQsOOc13uIcq78H3KZq75o5SKcElxL
ld448ASeXuE90KROnyyOUXtRLO+tpAay9+0yv2ZafCjQbaWDFERWMCMUO5MGPpJRxWPkK0FPQy73
FMN+16WaPcuvOkHRC9MBMuJc9b4LX0sUK9tZ9a3qTitOpvRD1AiSU6JdzYdsKvGEBkxTCTgKyy4U
LxEOZqOhoefYjG3QTm3uiF2504X6RTIq1RbDKFg62dYaYLojd0Tw8TEYWaLoawEGu/67IF9NYK8U
25OMBGcdAOnMrZISwHEDONs7RyBvecmFxTkDgmEOk/FiqhTH6K2USt+YBDeTdG+slwO83bd+wdsM
XCE2WkNOuaAfVeXHZQPcto2P82ScWZV0Q74UCEmbpd4JuuhIydtlCdsm/iGBcWGiSpRk0eBI0Cfa
5vdpcRdGPFb4bZf8IYNxVshpAKk3Q4RC+8imoH13yXXQHMa9xLEA3oYxHstECkFKCC44IckdzLcB
xeTP7tCP1TD+isSRpHSSiOCATB4wbm1LAcaKvgdKkoMUlorEH16svljvzSTayzFHPu/AGGc2kjTD
hDBW2E/7RpgcXX1FLORd1grONrKpkbwicWVG0Lskfcn0Kki4SrH5PFD/2UU2M2I1giBpmEzzYcxp
hTGNBMDeqBlW+ouGztrLy/kvN8CHNMYvIttvjkBdjfC0o5yskaNH+2hnOah3uYWym/f/dyGf+gxg
dVoyBshA1M2ckgDMnaoluNRyIbzPo+LFGCpeB9ymJnzIYIcj8kHp2jFHurjskBKcjQkVSNX0lWWR
bc7+beoDEKpkU5EwusTC1VWy2tR50wM9+WZwgRnV3sXfQrfZ63aMaoFdo1f4lts2Rd3C2WW2EsoY
WjuTsAO8fe2Lvu73TnfKAc9Q3BCP8rnj7ngv83JHgnlLZU5OaZVckYoWLzvkkUWQcMtVwXmfbqvj
x8pYGgcjyYe0KhHw04Ck6N+BecBADdC/Jd9TiHKDEwJxtpItgyblnCSdQiI/zDIwSlkvRAo9kTT7
saw5i9vWyn9UxWRMbcbjO8oSGHaloLyWdKh4tXZFeO3BvBUxl7KYleNcxbiUgZdAqSQPsokaA9qE
DXHmOEOeKKoxq2duTSyiiRE8biiCyUf1TQsow2URVNbXy2a2LcgCKJRsAreeHQMq07APsSYYtFgC
9WHw8gntMSNGgmLOlbydh9U+RNFPWa9JMhq9GrGmWguvF7G5SQiokjRtuG+b9kXpJuDME2VAZhaN
b23tLpEEyC8hzWxZKw9kav0cdUM7ldu9opuukOb3A8lum9T09BpFrUz/qWjpSdGiY6SmmOtJ7ou+
u6nwGLTlZnKWuTuCOpfn56lynbuMj2Ux13+WkTovJbjdJIj3eLMQj3YVwawWwFoWDs9FbfoKCpeo
yyAZOEOk1SaxsDT6CqvQA9wiy1zoHM+7aU0rCYw1AYF2HLMS5zQWYLhSFNsaTsNocTSctw7GmNoJ
8EFFBPdeVm9aGzmgzeF4hXPAHXohrhbCGFHc11Kim4gotNqd72kfc+yhqFN540vxa/hVAv88d8d9
eC2cWl6b5aZdrWTTTV4pu5yqpRz38H5xlvtjrHhifoMqjGM0kX/ZgnkbyZhVJxAzkiux9Mm02NPw
M+a+ZTc1fLUWRsPb2IjBoEGjT1wdVutSyt6yDxTwv5r75BBVj5dXtH1XrQQyt3Av9HkuEeg4Naly
ukpcvNowr6w4kbyP0UMDyKnLIjc30RAxDAn4J3hC5gY2DWCoqOpCfKINztImaMfgjX1sasSHCDa+
7fO5DLsFuyjK5lMboz48lKSzyYApTzJw1rNpw/ARKHe9I38wR9aXemzJeBj7hRgeRVSNk7w7TE32
J7q3EsMc1DKj60UFbaMPTignzK7HpnUvH8z2rn0shDkY4BjLY1/LuJ+ivHSjOHlWQY9tttMD6Xrh
Tzzfx3Le21hXRmsCqbrJBBzRlN20MRoCQKjHqYxwDoaFPzJLyURfNKowavHQVGgISRtnlHgGtGmx
gNKnyV3ULNmJGAzfW1ZZIEyn+Ft/JZM71CXes8nj4vI687frWCuBjBNSB6WoGhXR5QBW7yVY9qRz
J6B9NYfooBccndj2DytpjHYnjTYKUHuabw19IN6hGuj8k1yjly4vlqVadnbHrwQyep5V8yQZXV/7
qj+dKBkfkjEAazCCy8pOv/uSGEbZ1bZOMLE9lr6k/kR3DVrg7Dgk9iQajqzxmF95Z8bOwwzhhKY9
+Fns4uz9rj3qJ+3wx7XHj/1jZ19a+L25GOHQF6UOWnGy7IbUdxiDCxJM0SJ858XPm2aGqXPq/DDN
z45WyEWloYse/lwxQRnWf0nTbwCjuL98XDwh9FJZuYvOsPoRgFmwMusmrBtfNgJL5A1dbiv7ain0
K1ZSKkWIdQ3UjLh9xeq1CyjzR2cb+bHHrNIggr2Wa82b7mMlkrHmPOoGw1igGeglSx+NHfQ+6Lw6
fRRdpK53vHfV5uW7EseYc4UnR2VV6C8ox0dJyR2147X5bJ8UhRinRA7Avfu8h9GsVbqQQf8Myyfo
Jswmrw959Lg8IWwC3hpnKQXPB3rQMrs3J7CMLegG4YFOb96IgKn5ey308Fb6ANKv0pIyHE5X9+5g
Emc0e5tYr220u6ze55heNH5eSWJC9NwSkkh/b4gwxLtwVge71DCuEJc+OBCOhaAJDpGjRynP3UEb
ngoFvfmY9Eh3czc99mmugYcKD6JSiSK30oDoM8po7rWsF+oFJrBdOEltOGo+3cvV9MVoY2+OQj+b
57fLC9l0q6t1MHYaFeWiyQS54I70Rzk/ldF1mXxbrMpZco5L2HaqK1mMtUazmA868Nb+KgXSho7l
GvNwV4XPa+jgKQJjpXPZ5oNUi8hVNbthuadNTRN5qIXny7u3bZ0f+sZYZyHoI0li7F6thLsGQ2Om
yYmJtktXlmiAZlS1gIHGXK9l0UWZQfM39IGBADz1bMCTik7rXi+eQJwEtCToUru8rvOREqreK6nM
basoil6OHZ5opM7uVHGWXCEZDHs0RQx1kD5/qKvwB0aXPODd3XYVIOsKud5nqnQjASFfAN57bGmi
Kyb5SylNz5bSHw2l/BUmsX5jLdpjJxSKf/mbt4vpH9/MjscbFdqvrBhvc/0K1E+IszQvupYc4lSY
ZOCBptBtPwtHVsIYh2aocdhEPXR56fZTVrjKcK0KGIovnuNMBdo1Rw02FW0ljnFsYmsgipxwDeij
glZuAQ2IpFbsP9pBFZ3qAD+VzmCurSkZCk3Dqb+na5YTEPstcJ+oO9RlGx+Zyp7TprftEtCK8LdE
xk5TY0qK0cKZGWlmOXI9i66E+9yOFOHakOfUHqQUo2ixttOK+T5PratOKZ/+5bIZK+5JLE1Di3cU
NTGzm+3ez/3fvD8qpt/4Yzfbp/mxasaml3DszFqGwHH8HtboOMNoyL9cE2PAxoIRyTGca1+zByAL
tfayDxEaYWgdw1/cOazNiuLHMSpMDKFYvVGZC+rrtPGCVhRpq14dmGjy4FUU/4uZ/7N576nU1R2f
VOEoiipMgUJFZ8k7/3frdjlQUQDYuKt4bcn/RaChaxYmrqwzJPYJTk9uJAQVtFhVAhbQK33L6aRD
How3GOeLPc7ZUX079y0fApk7WW5rMEhMEPhXOYL2R5inFiEtWvWEr5jr8Gus1XKBj/EvRTNXNKj0
0J88461Key717+K3LBBsa0cBZnHnYNIDeSaxc+Zj+0cO7mPNjCOoqirUyhmPkmb5pY++id6Hy0vb
jtiAXfb3MTJWXmSCugjZgpAAo2farjwk2FbdNRJ0B+kPgDLb0TrW9H0MdOTRiKvYsv8f0q5rN24k
i34RAebwythBybLkMC+EbdnMORX59XuqZbupak6XxzvYBQYYQLereOvme05y90F+rG95ScT2+z//
FOb9p0mmLCTFTxkzS3WAaf3YCvHX6+fdMq0KHgIgvy0AqKIv+TYWjmj1yaRtEoqH95rC0mjLPJYB
901uhFuQZVh0NtgEYyZztym2eWd5bOpATr8PBVbYF9mpKj8O3XzZy9U/IOyapghdXn9WD3r0edae
B+B1VDwA7X859PmHMDdrxKVoDFYFE3c69Ksh0g5/ZIg2vuKbQzMXrDSloYNWpw7yvewItoDSEVhY
69lVbQnTtCQQjyoXbGtj+GUlFOsSb7+q1mbhXGGUKSBtNGJfSN9l+fysa/1xUrDTW9fCY22AypAg
aUiU57/SqV/XCxDbt9K7ktS9UWsVM5JNh/l4BoHeHmMEFRE86nRUEd0cdjG9Uwf0fY26PsUipZ8F
5BDv2oCHj7PVCHkjhzE8eo0ljDyfoLoyWFIsFWsh8bMiD8cUCzxJpJBPc65g6c3Ecn41YphXKnpo
cfIwC/U7RQ3BqGTdKGK6b4FAE+ndP5wrp4nktXtgnpYaZz12nnqq0WFgjBiWq5z5YTUsx6vnbb+h
1c0zbyiv8m4ZYxRI/7szp3/q2uGYJ2SUnWblpKwDrGJ+rpbUFUXyXYzLg7EMT9M4Pw1jz/Gu1INd
EcluFaBNHVXK2NbBnGGXJdZ2kTg9JZKx43y3jZBorVfsSoHUzdjH7GAS324v/MlT4X0xg8kOFKmz
itiU6kBNsxENoOh9pQmKHakScEDFdsSWZn9UI4HY8VKh9kKwsRHnn66feNMHnNWGHS7OU7XqtVCu
g0GbXLF0xaZ2yPglEjijtltFvzc3y4RHS5opYpb/tAwY/aNT08Yz5XGlaYpTBkPN0ZmtEPCNSKpU
q5izwGikomDSDD2DELvWiDlNl64HB7TSXVQ73rYG7y4Zo2RQDuW+hpIOA0IRJbJlQacEvBEs0fWv
JnHsLDtK1DaktEAIgfoC8MiTvPquzeItVmF8NJUeu7hywtLwGim7SyPLHQhgUNDuFiKMGJF8+lFo
2C5uwnfmgCZrpQEUPpY4Men2XWC5E2MEgPBVqIFc3b08WEWOqngNtgjZa/UfdYRAQvgn702fcxXb
T/YsiVEsKTH0eUkI+NjeZDF0LpI7kbxt+UzZ0MBogn9YTwrGTTMtl/pnLSx3gYL4RWhPmOM0UYuA
GhK0mG9BeYe7kPMvBuMsnTEYRmioIgGzHJwKnQCVbHL843xt24GdZTHfj5DWio3mJGv2BBUNKTrt
TadAcDxKbspzYNsW/iyQ+YxFKaQKseDRIwtF4PB5KJKg4a1u0D9y6UbOQhiLUEvJ0kftiBsE2rK6
aHYcfb+ujjwJjA3o5XZSwaRWB0mEXXv9OOuZe10CVw2Y2MJKq8SyCviNs4+iKUJ4zAOuwm8/4/OF
0QexesYRIDfTShteFV7/Un6iaEPGeFcE2C72Fq+U7wFfyVWGE5TjtQ/FhBiInCSB0A9FO3n9yzqj
TTTndQMAGa2w556Yo/jsPOgkGF2lnlQEkdtvxafLPX+65rBtwH7f8el7r+4YaBVylFADxj7rkv89
eadjTMgiDbIQD5BFu9qq5XQY7ppUl4JZyu7cwGZywfp5x2MsydzIRkRMiDyr669VIl72wXl8J5Sn
1U3qeTJlTQzzjA+4F3OgGOW8OIbzIE6F/5WIMIqxdR6ZdVCZR/CPuakxYrOiclJukZX3qRhLMgpy
q40lnh7lN6sBEIEClkyblouvYeMzdHgsMZu3B+AFSTIB5q2w28KWmYijWCh1UAy9n3WflEgIrpuu
Tfd5lsBG8RrOZM1hVAdk6n5Ief7VjMp3ZS24bV3vo2R8HjTt4brITbeyEsl47KiISuwFIt0nwkGe
Ppvaj2Hwr4vYDm1XMphHRbD+Uc4jQltKffrbZPy/vlLWJIy3mgYGJxkPUPTGAiAT0NRaCJoxWYsM
U/koTU/Xz7WtD2cpjO0frUVomgjhbBp9TZIbvfx0/e//y72dBTBG3sxUIBzSUowaTFjX9BrE5xD3
Wq8kQXwweArIE6kyhZg5SucMmetrfaI2binBhfE8gKL25xwe0h/OKTft3/ljsVtsUp9lfW+gFHAe
Snntn/7BKiXVtAu3uZLFaCLAE4wZuHJ4wsL7ZKItisIPqw8d2ISTf/LwJm5Nf44Lp5Q/lbxGMUdd
VMbOx0u6gAgsgb1CcXZUEket/k+FUelPWBnfSV2KqSI/qyp/s4K4ae1lE3gphi5pErtTXKl9P4O9
ucbQzdc0/SjnPSCsUtsceOii25bxLIgx9iQyxrwFVlAQdgtGC3Qr9TtA6ThTbeymFCAfxtTQCU6e
clJLcakwZ7mMJRFVuSpHDVE3TZ7GU5wlO6pHOweW9TPOSue/jrNWV8tYlyFuwyItEChTtnbJ7ZwC
++GYsBOC6SVzhx13fvkUuV07K2NuSkExu0mDRLWN3xFFv1nqzh/E2Y0BeCbMQkCwqxn3MOKov9vX
rQBHkdioEsC+3ajGGkoD4kFSrM9AfPsBDnInjqPH65I2n6Eig0MaAw6KyhZ0shxNCQNbHUFninbS
fLJ6Hiv9dgKyEsE8wzSSTHOuIeJ1OfwV4qPCRAjfom2675UoJmETMyXO2wR5QF09xeZjGrX2wNtF
5N0Y8/Z6WUo6kMegnKlHiS00ii2I3AHwTcu8Ogjz0BIxz0qAltEYQfKbCDxD5n5+IY7s594EzFj3
uhZsO7qVPOZ5zZHYyCSH5aLyfsYkrwVopE00f+cmTrxPxTwvfeyLCaBidRC3xrtkyd2kBgJhljsN
6GgAz+gSTdslKEuRsd9bZXaQrDiza9lydMSkNgnDp+t3QAVevHcF7I2SbioiyMLeegui1fOMcYk6
0DTVMdvPQ/Wcg3+j/DTUn4XqS8adY9s0pmeB7CPHCosInlEIHMkRUIZq/y0uIyBEPSa8zaNtlf19
NDZlHBetIrEJSakqOWX4seo5d7f9Mc8CmECiz1qKTS7iTbTaEdOM8EvpbZtFHDHbef7qypigYe6b
pseKFFVT4o4vy4t8AH7eL/9DHFof/rM8n/ex6BWvYgkd3KgAEMQJ6QNJSyfehwF45I5AYHdAmk1b
5tiZcCPMRLvX9fJf3ub5chmjVoiklkdsuPxKwmltLf46uJCYu39dW1vdMmPhLGSSWmQiL16yzhnk
/RQijkl40dlmoLuSwpg4LY1NPcpON/q6oP5rnIRfx+CpJ2PdGkuZs7oHlt6gAMM0zssPSyMNrqXy
6Jk2/baqgeRcV0TK7/xWSyJz7kcgU8CoDZFDgCmX18AiqkyU9TktQ54k5hsBMsuSCWbhAA3ROxkJ
5uhBtl6EkDcDu619qyMxn6mI4qFucot2g2ng1TiZaicnrkwU1j6iCb3jqPumXqgASbX002ADc4ch
+KRnMz698fOY0R9296m9uLD5mi4agADC4hO7EC91RTJVJnRQBU7xKzTPEj/RSqV5WrOqpffXT7ep
iSuBjKFswjCfjVhHfcH8UpH9nH9Ru4/XRVBLdO1MjI00hIUQZYAODu1dE94K07vrf3/7CBjsNDQZ
X0hmHpNWdEOpmzjC2DV2qkf23Ex2x5ts2TwFsLFVRbUwgs0u8MQCNu3lEp3VJr0dBsWVwtK7fg6e
BOYFtVIekZDWrzTjVgGimDLxAMu2I9/VIZi3Uw8YtEp1dL5/TefQDsz/o8orWcxnySoiKvEowMa1
tnyIdl0Qu+WRYsFnTxJ2JOK/mOqEjTt/ISZeaqSkNyM6s/DaSHsd9H49HC9Y3FS5syh2e8HCJr0+
VlAGEfDSczG6FvCOLcJdCNqMuldyqGlaO3mtnEIxgZyfU4dIMRF1qzalZvyDqHvThq/EMcbAEIBv
AzAr2PAYCIH6x1nEfE/sWCOvqMS7P8Yk1MIsZs2IWHua/8EgrBsluWv0PCT27ehsdR764lbX1zSk
yZumpTm6BIxhD6xNiw+GwqfTZKGtq4+LA3RVA/UBXtuA85gtegMr0RVQjXX0rwF6ZmRPpEQ5H/OF
1+0F7zVbrMFodDIBgZo6C8UvdstOVU4rfuFx3gFs+7q001+7MOOry2RsBzJ9QU7DJg5MvTqa3bjY
TZPedMoR78Ax1MUN9fmrPM070mpuPpHbbEj3gzrstRyI4Wq5PETmnZ6rO8BlHaecuBjoz2wMV+8A
52cX6EEo0YMhQ93CCXh0ZN9Hk9Nk8W6SXqrk+2j4AgWgl1o3y8sgA6VeIQJ+vDFdIOHseiBll0Ns
C1HyrlCzBz1LEfsvXpF9NaT7zvpSxaZjZvVsJ/WY25KhOeagemSygioFAXtZPyTWbZgASzq9Kece
ANjCEZzzfqUYfg/20zwlft+AliopPzRK6y9mdGeS1lfMD2OZ74RFBDZW6kuVsSsBNDBY+BOgqi+U
1iv70klHzY4m6aAB8DtvfaJ+KbTQN8XCHtLWMeelcNKMIOeMjnEjBKbUPApV8jUvcH/JqNrXP+aW
dgJsTZN0wHJbqsFop962KaAxMXI/04Wo4jlNOOMy25ZEVwBgj/I+Vl4Z9S/T1BxLjK4olQmg6AWL
A5KdAhhBFh//+1FE/SyJeeOCGGZyaFGbFRWuqYQHIcw5uCnbIadumRIIgAwamL09TWmlJB9baq4c
kBvovgKSZdrKisGL/ketrH952meJzP3p5bSohKCu+ctR06WlP3PUW7qA1OD34ZgLbADPupQSDjca
j4P6GHXvr3+gLXxERTQUWtaX0ZgzGb9czb9qtOle89vUJzswShANUImJF2N2NWn3ql/gLWRAw7su
e9PPnEWzfhozzgBKrlC1Qvh2jJYRlSRsTtYZZ4x8S9uBUYwxZCAFANGaOeHU1IMgTxTarDwOpmRX
AEmcwsUOudtG9LuzRngliS3RREUTjhmdlKdzmX/TQTj9xQuJCki+ZUyx69JFBjkpTZ72WHwo9MmN
4hB8pnMezKI/6Fppt/K4t6YI1e92+tyPPDSDzRE4MGLLoqkh8L7o6dbGUjfJXDanmI7yRKkC2JqI
YxyAQega3F2krVxvJY/t8ArWZKFnDZSG3hWd9qH0QVjvD3v9WDrc6IRaDfZm17KY4A5AZEYVI6U4
LcuIXueMAJ+3iWMF6g475ry3sPXO1+IYI5aC2WXG6GsVdN13CqMPsPDrj40GANfOw9gsIW6Bh9T1
VVAq4q0Uz6451sQR2/QpnNvaDglg7q9L3Hre6yMxpivH7k+jplg2QMfgIMrTM/L390KmcpzZv2ih
KdJlSEm6aKMRBeENCDGA8GNqKA112X4i1j6PxqMUkxdD7UwYsaEF44nsa2pzJ2vNTR0Bw/L6cakZ
ubzg889g4j1gW019CgDWALPiNShRpLlBDNbvJwNYot0dCW8i3kL9piNStbNMJuozG6Gak6GC1XxH
3NhBi/uht3sPju+Wh7WwZUXXopiEcQizoZDNOQpkLbyRxvJErp2S6tsSz7wvSv/WtatkLLaQdkMz
yDjWadnJTX3TnR6aW/2zvh+xjyNjqx5UAyke/cgj2eaIZk24TIpGLmqIDqs+aJtpL5BSfKjrJbYN
I2q8USN7gJKIHOXZTIZW13v60quMpEnDUqzBSxDE+3Y/lnbqqprTuFWQfwQPqasD/9B4QY9/cZXP
1/V285muok3GMPRjLfSAmwbKYzjZtaXbU/7Fanl475vmZyWFMQYWKUwQLQAkRpqNL61KMreVyUMk
Yy++wrZju/CcE+9YzHPUm1YR6hHHKuJ93c17Uj9mmMq+fneb0dM6VGceYCvOKcadVFA9BOhsO+U9
kqXKEejGz+ugCS0Mzragc4LezdeI5ECTQXhpmOzYR6aUzdJPcBeaGr6PM/mhrD5WcfdoNlxUsO0v
dxbFeKZ2aLAhRxmPaLA7vuSf6GrTaxMl+zUseWriczfINt396pCMZipWbVVpOL0uHp631f62EwzS
b8S/qiTrF908bLZ30qzBeLfoZobypxGVIzSGea+c3tWFYTuLYa1LNSLPJTNeeb4fAXteYeoCS8Wj
RytuIIDj0RJuGrOVOCaGUfpQqokAD1zP48tQhrAoY+prSYkMOF8SW6+G+5pkHDqizVBmJZVRGNFc
rHY08CZqVQZ/50vLY9veEqCJyA6QFYnWRcoixpaVgHMYeMjLM/J/U+Su925pnqaB5gZMh/g/uwCR
TuWMHjMwZH4VK//DLPymLJDOa5aB+uhFCJ/LE/hVZgS1v5LJV1l/gry8GS9oK1mMUQQWfi1mA97y
eraC0qfw0TY20/K1LMY0ArFtIOJyOtdpbpEuqenYWFYczPhTxnDejP8WLIYCzloR+ZCGl8wiqPaA
RI6kJm1QCBixNIG6kWuEMMbyey2gDpR8jlVbczkuYCvpW0tl1L2zFKnHl6VQXqv5zN/LeLnDK2//
y1c8n5Oxiy2WQRO5hURR6Ty50N2mEv2pGt28K/xy6T4JpDhEYfEIWhm3Floeos6Wa12fmPHl8SD2
CYAigeM0h/smCUw5c3tQt/3NxRoS5RkDJpXMYgxiuoGELVUgWkBN4weqQNIdXXnHXgClBOCR5m5m
EuAtMVBFUrFgytbFGr1GIbSHAqkBiOQiIMg67a7D0k3hpxmwLngQ3ttf0tRkvH4ZVRgW3S6PDBDc
q288HJ1e/xMPt2k0V6IYNTXAGrDkcQMwXundLIhepBH/bz7YSgSjl4CkCRPMOlLrAkQEvD8M3Qko
B4CS5VvmYsrj+3WBW4g0CsD6fl8fo4iGAJS0eERQ2SwoduzJS/iFVgYAAJF546716gU716mNXX67
kt3KfCZe48cel7h604SDKFs1VKBBiGwNDQg9STmb+IyvJjx3KZ/Jn4Hnb769syi2ZqYB3WxMKGh5
CWpIYzxEmBroyf76xfKEMHHDZMRNP1A0uFD3uxLDZIIbzbxNo618WQOoJvipwQGNkQHESquMR1Ia
MSEJimWCMKLSX7mFOtixLhzz+FNT3Ovmtzr+dv1c2w8cEPMU/gDZlkwPvpIpiFMZLwM0NN33+6U5
NPAOFCg1RKbuAgMh9TgCqcqzAZ+2Esg4XKsFyJ+SIRaiw/v90/hCoRfNl9mXkD+7sccrI20WBNcC
2VvNRjPvCW6VjigMwbgD9+kOtLtuw0t9tmLZtSQafK7u0hLLyFooTM8KMxN8JQAi6YO/hMxU1vKY
osAwghNYCaH5r/206NDO6KdJjnoj7OOe49VPEOhXPhyLXjN2itJWFFGmqaKPTdn6WhMfFgVrvY3o
Vwl6YIvySJFcRwl+V4l3Sq+WWPrLj5YsuZUivkg9OQ49SJPV0YlJMtggAZsxTgeK33zQZnvG3OBU
1raQSy7WpO1IELwujVwZxLtFHj4uU+JrxfBAFuJEIli4hdLRh+lQUXLStnhCv8oW4sgDBqtDBMA8
yO27BczmVpo9KIQ0tgLiYrvJxX2pN0+R0H1K0/KQN+QeCBF3Wr986rXWlvLmg9zkbpcSFzAeu8XI
D0opu0KVO0prBnkje+os7Sc193XpMZU6P1zqz7Gs23oig2YlpoATT1IS22O8PJJSR21NOqhN94+h
Cs/qYDQuDKYnhnXAeVubVtcy8bpU/DLJYtyNECI5ADrUOj38f5ynDvwrC9PTsoyo9q2ut4NRLGMK
/s5eFI9NPT0h+OSsEm1Gr2sZjIPOyWQgp0HO8TOOzF1UEvQb4kDHkV/TiJkXScpbQYEO/DjQfuk6
bot5U7kxilpcQOZQDk+5rrkFKT29Cv1oVN0y7ffCUj+2eXqf5dnDuMheJMu3cgUaX1P5iHXhpxrU
t1He3I0AOsTfOC5pcjBEdKDH2Tc6PIaFx1Sz5ZtWP5l9mAOZmik0W2yrRe96EHaTAdw+Ma/VQM0k
+/zXUpgPXpZRWSsDzGg29ZgY1WbU5I5D9JA2nMG8zePAAVJKOfTf2AZOqbZZYlLYL1O/E83bnnhG
8YXzULYsta6hOo6kGVnmKVNbWeo4Bf7lItPQr4sfm9jatzM2IcLIN4fJMxTMwZqK3XTZwdABY5CB
KESOOd5i85hA18aIMoIkhNhvH5DRCVpDTPwEon6rkgMW5xwznWzOQel+1cVXA3ytKZtoielsSBHH
IpBwUpRXZnSCUWC5bXcG2B3Rp+VUqE+B+YUkU4LhMfDhcK1vzyOikDNjV59WqGdPR6t0EH4Y4/cy
dBMQ1ohu6g2L2wNrNMEqZWp4S3TAvRZfeRnE5gNe/Q4mvojjJNcj2nFsjXttSuxx5jXCNr8c8Js0
FXzAisJa2bGXqr4V8OW69mUKW9tMB3ssH69/ue1jmDLQDBUoB2tfI0vNUlkEVpxhAeBUdLWYi2mx
+QjMswj631ePAFSuRZXFNWjX5u/EzLwWm95LpfghStHZ/FBP4DpVnuQpvynbwa6lltcOO+0HX+rM
+Rcw/qqWOnXMdGjnYtkiisWZR76WH8lBOlBASlDKfNc5lTiuSHrvq0PPaRZmJm2kjD7cOxq04V53
Ba9HH5M29fNb6+n6h9zWlvMZmXdRtmDkHEaYs3SY7LnM7VC7CbXFuS5ls7akrz4mo/ajOmskjDC/
RRtEHfBd0AlGMboHLCWY+/D4dorMkck7GWPBhrYsC7MAPZWZP+jShzD1gcN7/Vj0V19TECaiHnRa
7U6hokvxZMqdawCwPzQOAAvhdA94z41x+4rYa/NMeyPRkNpy/0lQ3/9fJ7lo1AsjRi8pMLsl5x+6
SL+x+uTGSkPX1Pq/8SxnVWAxlXRFSxUZ5ORB2igwtzsFtOlk/nz9PJsPycCWD2J0BUjSLOCMaWqi
qSvonuf7aJd5ZWwvR8HJj1Tj+mD+an2uOC5mSxkQFiA0wLw5+ByYCESfeqnX1bkKmvK7oLR23vdB
j/l55OJ/dbazJMYySuoyianSNEHxQXbQRHbSewnAoN90G4EnYFcPXHDVLT9tIOoXdVTbJJRM3pol
0DlkVos9AaTh4768p/jstEKbvuOBKm5f4m9BrB6aIHgbOgOjP1UOMvTJVrNjMx5TWbOv3+HWg1od
iFVCtOC7slVxIHU5WN0PU+HNGvMEMN8I00vKGIJpKAhBzpRIul3mnXf9DFsGbn0Gxj2JYzLIKgWV
LoHxqc+2HN9ISDWvC9k8h4TOCqp2pgn9Zr78rJC4HkmFcTblKKvCbZFn+/9PBOMbgEQNSs4O51jq
2Zs1bS9G8Yf/TwTjC0Cz1xTL0mJ4XhDcohJ/LGXGCxe2MhCMZv6+KcYZGDpKZ1mEm2q6xw78aeVQ
HpJichvM6czxyPkumw9lJY15kf2QVVk/IhGM40dsCvlhOvqqKdsS7+o4x2I7oGPZLVGGal+Q9F8N
4P7r5YBXCdTK6v3S/QVnFh1v/XWHp/L7KvxJkl5G2Ic5V6lod0SpbV3ncTFwLu5UcVyL0PJB0uYF
7kcBb4yxkAdhrmx0NN7J88RL5Daf6Oo8zBNVmnlRpAzC5kO/j7GDoj3rFoiLLa8DUfIo7eryoNR+
5C68juj2Z0PpSqWNVzikt+82koBwqSbwRu3YHMvuqVAmu8AQtdFH3jz/Bf2EYmBbCBV1DVif7MSm
PsRyWybo/EhWZ4em6UyW7oTx+Hj9GW9Ob6zksMqYNYIsyCGyJ7qBMNVHTJzvEqcwA+uWoCYsJi4l
C6l2YGbgSKb3xYZ6a8mMd5fLWRfHlqJ9o1X5E59AAH4/Wk1/1CrZtLvnG2XVNEwFdZRNzIvU5tdB
Brm0wWM63ZSggFCVgvIhbmEs+9T3QoeRSeRXouWMUussOuGERNtR2EoGY9rlTmkzi/YlpHviA2iE
ri3RjBtbMOKn2S3chLvqvvnkViIZUz+WcduoIfUmmXpbxt0/Aug8ejAgcDSCd32MuVdaK8JmAWVc
ETCdKEx3ZSgSjozLtAmtTVGXRLQaLe0S2WeQ8xZgQqLoq8GQyfYiPtAbzILO1Ua8Y1ygALK466p+
ibHNCGVOJkf50Fs1hKb7+KGu7PSpuJNmf8h24e3iRztlR27EHHy/QEoOjFurf1RMZ5btMPJQkz4R
yHKZGqg7e/P8mN/EuLsOk6jiMOM3aRYGAwzAM+fYzJY+pznsANaXQSzlyaPKuYpLe/NWLIsPFEej
PloNxA5YdDFcTNZ7SMnd/OMSAAJutpfcpoUAYGXzvvyFm2IkM/Ym6UsDBBwnyV6iPGXNi+jlPgWV
TAvXasGqF4DwB+vwrZNw6XrlC2vHSJffeg+1zNNEbCG9RWfPVVo3Kj3jvr0JA5LYpHX7PU3g1fvG
lWavuQnD+4IcJU+2E9/kfQMq68qnZ4GEZLDNaB1Vx9GfPmAja4ev7WYPlBEEe0A8afReL6Sh4ooh
PcBMXMzpVaiw61294Isfyr1ysxylO5pWSbd8S7X5iQ2AdoGvCZsOrNMkJgqqWYnR/0TS/EI5KuR9
pvQIsv9rwk0/5lkO6zT1cjbqVKUrBkVqL0n5IMjyU4m9iut2Y9tYreQwKtvGtRrPWEX0UcohsBNC
eKJ1AOXA5Kt+WTs1FzvhwgjjaPhWkqlj5Ar/Y3wYRe8SVQz3+uFoOJ31WOj/ObJhJDAeLCnrTm87
aJ+sF04yD86wNHtjDq7f3akJwqrd+iCM10KI2BpVIouA43KSLy2a3eX+doJ6v2ilI+y0bxj+W4CK
FHmZk//AuoH8PozcLrE/Y/uuvcPYnhd613/ThSNlTs64gdBsypTMuFu9eAml0q4a1Z7D/xynMlIY
w64USdOYOu43FhdU6ohiJ7G6R0/crZNpp3cyt8PPORdbYihMsAv1JiSqt1iltr7RuRfg9Doa2LKA
aEu8yo/ecydOtqzY6gOzBYeiidu5pZpKPgH7RjuRcYxOXbjLB3gQPsPdlsNcy2MseDWRIkKhikYO
1j3YCF29xZMEQYaLie5AmVzYtEA5EK+H/+AONfCkU/+ySrIwklVh1eEkHULd6J38uc3d8mNa2l3l
JIERYFEy9QS3r/xQ9OKbkadXp4bO5YvCnhX+ETGzwvyEuje7rsV/8ZvWbkyn+aACdT/2M0BbzJOj
P8lP8zfRj0B4nwBeLE5sbX/I7yJQJHG/PRV17adQK7a6DXTYRCkRqJXKbDXQD4VHnzF5HD6JfumV
AXfS4yL5Oz2q89kZs1hoXUR3whEtvdc1O03sel+DGqU+hi+NK39Kv+R3wAzFSgb3w28/rrNkxlzK
kmBOErydPznlPh+c9Ol07a4FcnJHC+JHBCwBr2h4OSXEnJexnlVdd5JKQwTsW/yIjsvRcpJ9tR/2
fxIcXfb9GWmMYSRoQ8eol9OAJELz8DC69UN2SIKxtdvcTu+sQ+7lgcxrDW1bkPPVMpayzlCCzSWI
7V21RbN02Znu4M+JHdoFIlBuGsDRWjb27eOsbid6qct9fjPkNiI/2BD8i675PfpFDzoqzzSZSzAs
FbvGjJE9W6sekofqIX3HZafadvW/j88uUHR1NmQzwc8x3lvfhi8dWrgUH7B4yr/IWBvmT2ZtqjJg
3VHxtjBEwtbzlbhM6qSGS1YE4aboLL/UIm9EqnPdzV5yl1B1WslhLHWvSZW5YGXTFwMzwJQOnQHL
W1sBkLYn3hMHS/fI8rTPXWxLqcsNeLeiUAnLoJYq6ZijZUv7Qzsq8LIQn+4JcrgFAQ7WDBzS26bb
uZi/fMA4VJI7YE3JuI5i645BN6TBEyGEs9ix/bKSpjiVQjxcLG4ptW6byKG1eM+54o2gHqMyIv4+
FhAMjaXWwKwnmYeRyLBKkyd+Kf0iSBzYqKc+GDjB9lYU/EYW43fMZJy6sjnJEh0tsUssaINL0CYf
ZLcFhyH3A2680zcCGe9SyzJK2xMEgpAaDIa2uGDZh5bFRq/U/fGR794vx3glAyLBva0YmOayWMBh
XS4aLIJhO5NuJYi3it8mrkoczIcooT09ExsUt2AZyx7Il9i4y1ESPAJ98g+ytYu+FPNDGFOsITkv
pRE/RA3yB+No7qnY5kHecV3Mtgqdj8xY3yRaWqtOIelU/wNF9rjL9vGuPPxB7r/hvtfXy1peRU9m
rQ0hi86qWD5A6PxkVxzo7jRtXgp7IzB9/mfdcqNv5DIJ3ChVhGR06Tbdd3eZ4aS+BbY40xZvOvQZ
Pa7l2zDpb+Qxls9s1UHtIsijSzvaaBtHGFjg7U1uvhuexts/uNoNg/NGJPM6QSgrqmkHkXRmT3oS
ZBv0lFRq61mH6X3cOs19GfB86eWQ71s9ZZGKNRSOMU8FsdEdcAYO4X7ww0/IM/jWYCPyBsEsNXO6
CZvOFhXUvrBAwaRRPSXu4gK1SbC1wl72xT81fCaWcRdPeo53xXvD8CrwudrXbe3WN13JZ4sNeT6S
Qmwhv0d5rEpbXxQUDjIVfdRMOL0+ItskSsUwN8wQIjT9vpQfRh2js0aSeN0Q7apSA6TMzPPRG7HX
G5GMppazQBb0xmVfPNCOe/ZP4aCVgleYHixu5HW5ZAJtWd8ho6QZQK0tZYK08qbdZ4fY76Ge8S4/
TDZXM7e8x1oW4z200gShB5ZdTnYN+7CuJdpkZ2AJRHEIMEtt3lr69umwByhbOhjhLtbnulhOQQ5m
UOs2ecDFCpajvFcOdOpP+/wXyrgSxWQjbTqDeqnVAaqbPS6G9tWaZR6S81Y2gIWx83GY3INok1JE
4+k4rxNbpD7UtQsaYTq0Nbu90w8uQPp4HmmrZPRGMOP7Ekv6eY90g4YWMRJil+/jxmueY8HNGlsF
wIAEgHLH8l6Bhdvn6H3oTE7lio0npHb8bArH4SPPrm9ElACbBjiNqaqiIbKROpB/RzOWasWfh/qA
WqNoV9lHswCTdDPxZrC33PJaFvMwo6jSYyHDVGDfuOpBvE1RyAENhxWYu8znJvI8aczDLLVKz4mK
k9Hi8HT3qzg83fOLw5txpKFKooV+Knaw2NBYldEBTJJW8eVg8mQPaGsudgZofKP74k5/XHhXuWW5
1wIZfcoMKQSRPAQKO3q4p8UmtnlDi984H7fFsH0+DeP5AGPGSjC7+0nmualUAnGUpjo1QeQKiujn
E84unZ3/EwK4LVtnrEQyymKUZaeqLUQasa0Hi9t+psB1wPeVseNKkyxubL7lN9YSWYVZMFNlmpBI
xx5BOZd5uXb7OszZB7H6nld/2XKNpgz0qdMDvMin0KyqymoecULpEZL1wDRS4mjlfV4DiQpoa9n4
8b+bWKgnRTPSKK4JEzOWWQpK2bQivtLhIs3CzQaOYm6FbGsJzFdrVAO0I0ZBfE3TMS79QnLdDgtO
TLFls0wwOqgAisVuJ7tIKilJrg2tqvjl3NkyRvY0YCOZPnb/ebnoVspi6lgcwFy9fDnyPlipXueL
hEaqUg1BlKRPVholXjp1diffjYO1xwz7dMxEyTYlHuHZVmaxFs688WaO565QW1TbSe3Vorov80dV
h8lEOTbuQvu6bmz6xrU4JmlCblZJRO9Qh7Qnjwaj6BhXjlwiO5zc0IZr/G6UTs/x+psRxkqsTj/B
qt6KUlEP2kVF+Rmt9TJ2S6V3FFo/nzyFo56XsT0QPTBnD1w+lHFhz5g33stjFi2isvh00pSON4yY
jZS89MDz+Bc6yghiQjXZiIUSOOXo4xmTu1jDh2gwDsBFO9YNDxHiQk8YUfRNrm4waxRS6w1E9dqL
XD122XMOAo7O2sf4XhwlubCRjCwmSEMTtEffEA8iVhxap6ZoLBJQHbGXCNIf7u7vhZtjxDHxGpaP
81pL5cUfhWhXVB81g4uce+FnGBHMK8swUB8rMk5ELb/oyI709D/SrmvJbh1JfhEj6M0r7XHtvV4Y
kq5EB3rPr99Ea0bNxuEc6GpjZnZjpiNuHYCFQqEqKxOCBjSpzk1fgOz7XzTr3k2iZQ1HVBGLmTAs
D6YoGRPil7CEXpcvrtCrx0L+t8GescKE4qLTozixBtEX2qm0B1W5jonEwyWdF0QZK8yByrKwjWRh
FHFp0qn0MQDu4a16QN8IrU/dpmqtoWHPxx5Z0GVfPLtqqGUVxUhLUZGRsNN1GeYm5QSlYF/VVFeS
ezrjWQX6MHHhZBxL7FBcjtE7scvQJ5Eexp/VY+G2gbnvdlCGtoFGDF87Z97xAOrn9Z3Py1MYJ5lU
PUoTWtHXbtJHw6eAeLR0S4BIUq9weLnI5kH72EyFcZZ6Waa4p9gZ0sXu3La7GWXlf/+9AIMHg6OG
DBkUIp/DFEnqKC4An/LFNpttkgm3A76anS3Kj8uGttaiaSKI3Wl2gAGyz4bGSY+MrKVQjST09PFe
bGVOXrAV3NcWmCiYJXWoLJUh+ln3DN4/26wPuXiljjw8w3neDSfQIOoHDQMNRFjvf1+FdqtZIkVQ
U8lH09WVnVZEI0VwlCsdbkC1YLgYja27ZG2QubbSTOtrrYbBIcsg8JJOV3OSPOEABmKX+gC3BZe/
1VkO/L5AcAtSlRcZRbDP3yqLs7TCYI4EzcLEG9Pl2LbS/Sw1b0KTVLYWWsdKKnlY/P+xrb+takzO
gSLKIEIMWPI17KnX7M2vGV5sYGOdfZTJD/xtPc9yPq+T1TYgotapPSBieECJVC4P8/Uy2kWSM10L
+5k3xctdIHOc23IuZ4MAbpfNDh3o7ySgewCJcQopWLz+hn9Tb8RIcHshFstQ7IFKAHMP6Es4GZmi
4LaJoYKiHuS8BQcmL307e9PLKOqvrDDuOcQhSQpVX/CmNwPtRBUAzVO5B+CL/+ale/SpcsnYYsKI
gXWGgt5TUAa5Nb+mvuAYV+OpuZN3f2Bt4+B9WhkTUvICQ9fTjNuscXtv8nNyoJST7RXKQQfLcE+g
/IZ88x90TjeGbT/vKf1lqxjTjKqImUx8Oekm+hrfmgfVmSNH/do8UggG4L/BCImbxU5CW7Yz19gj
4P37OiOz2czlIGtLVicSfoQcyD+pWqrlNA2KtlQtFTzhl4POhgL75yUzUQdUBENP0J/2hWNHHMBJ
wi8SuPGHW0xL+eRb6GsGIBBgb7BNXz72R26pYSPp/PjamigyAUgphLwDVePi63c6vnZ9TVtU0l3x
PLslShu8230r/HyyxyYTU5rHYqUtPrgoupN1pJW3tv7Dytt2KABhMSanMcvHpreWEi+JGWN3k5Y4
USQ7Wn3bkpr3EbfP54cZ+ve135aa3qgzzqd2k91Tl6FoIQxpvw/78rGmG3c+tvDDHBPgSGw2lYFE
0E9Pws0s7iQTjN7/CapIZ2pH+tl3HlC+XcA7HbwNZaJeGGfiotbI5I3sSxWd5vRkEF5k3UiaPi2P
iXYqCcOpAKWcL98JN92ttIuuNE+3KehqAEEXH7nO208m4C3IqiGcraOxL2dXWl/cyKZ4mjMxKIjE
oSjfjq0G7ntJgh4d+1KoMSpbhxJgwkZZXCvCdAC95y3JMGoq6g+4JTnZ4fZW/jbHPheEPpvK0kD+
aaKcb8qjXSzKjhPBtl3iwwZzoPWkT8OuxJLUwJxtHbxHh3YCJ42TBbTvLGdOmtulYldcgBxvdcyx
qyupiOYBlhXxYTYz4Ii+Xl4bDb7n9+7H0piDNimGoKqDAPBlpsLja1uYUtswj8nyrRe/9fOxEoh3
2eS2L36YZA5YNeWq3Ef4YtkgnsZOPslqfsTr5IoMI7cHtR37P4wxJ60w4nwcIo2+mBVfd5YdePDU
vRaEiFzNk6DYXBpdeptc2lHmqCntWJiLgucKLXopx2E3AW6ioh1a80aINjdSQZgU0QrBf5hcIltI
mC49nGN0LFAzPjcnCRJvmD1Boc0ZfiboH3oo7F3xqm3vDCdnS1wZZvKHfpSqkdDZm/CqkV3rZpzt
4pEajl15n5e2eTP9nHuwlWDmgaf/u3kiVraZbCKJhTTMJBO2G0p8sYD0IuFcdpdNADf4+a5TxSxR
iEyjs1y4tTXYKmheLp+BjZcYIEL//XQSi6CDhkNf6SHOgJYJbqHHTidgorv4qlq5GxKosJHEuWyR
tygmkghao7WTAmchIA61Is1elrvLFraKKJ8WxcQSOQxbrVxgIt4DS+YVqFfmTvsduje+tVc4cX9j
gA5p5WoLmTAidaLZ1uCT8MkJ7+Ur4lvecq1cDR5qNrb4LXSil8vr4+0gE0oEXQCGt7BE35K+hdPt
HPGwFJs352pFTOQQp0KTBAKnKIbUm6LSHqMKjSMUSYEBl8AEeXk9m7fayhwTPupRAaJJwHriVrse
9Oan2WlvcQUat8t2FN7GMeFikZK0aXML78h2PA0YlK/CE0b07RQTsVL+lQAcW82dY6T3gvI1xqQB
uZOrZzUuXT2t7IqA+jaavbJGu07qdpqMCJ7Jz2Azcs3qxpJv+jB80dT5ZYnE6wzdhiwidl/mGITD
pPRY2QpX1Wjryf/J+ZgoJHep2XTobcAX7K60G5QpafQj36g+ZLd48o6Hnty8qD++FoseMscQeVWJ
i6xJhas5tnK7yfPZnqpw9FpDjJ2yWJ4nJd8v8sRT5OJ8wPcHzyr5j2cDMkEFvWiUyEmBcw7nhROe
tl+Jq/Ux8QlRHCMJBOtLT72X7KSdjvZX6MhTIL+No/1jAvZNwUSAsQdzRDc63cQJybxv+v731SqF
ZVSldEFAia7Hr9n7q63ycDoivMQTlw/R5Bz39wC3spdTGrEI97qfx6rTA9ccYpg5XnRXIh5vaJL3
BZnYtUxQ7DZM3JpJRJxxfhAak3PKLycjSP0/X5qhBsUHEiN4Vb3iZMWNJN7n84PUFO7laLL9ul45
ChO2RrkWy4YgbK1wLe+vawJcCy/VOR/3pKWSlTUmds1ZJEqzgmWNDm1Xxc4IRN1LckglJ3Pyvenj
FXyL9BypTuiJ98ZtAlDRLa+EwQnV74dn5SrR0PSjPuFwaNqpw5hbM3jtyHv48m5Umc17+nwaZZMe
c8cMur0UAqGdB7XbJ3ZJJykSt/3GW9n5HPH7BlNibFFXzLM5RSLWZa6XmoK3FWhs/6HsBe21spNK
zHB0sUNRL2Ta81FE21v6YZf117br8oFOszbK7TxdNzWodB4uu+q2CbACgWsJmFN2ziqdC1WEJC0u
iaG2SY5KNKL2rAaXrWwf7Q8r9O8r30h1oca9ipaqamA6IrS8xPq7yPhhgokeQNVEamKg7Tg66kF4
pRj676rdPQsHOtbMrZ9tB8YPc8ynqY2+z4tJV/wRKD3/15SU/ggJx8gzHCUFD6KG0izS2Dh1/0KD
mR74D+NMeBEGaBhIOZrgMnj3D6viHdmJO+5SaUp89pJSVSC9LFMD4T+TR/QW0WrAPulMtRkINiW1
C/0eABA6w/0HIG9aqbhgj53wbBfS5V2EHOlvSpPq5p3wsTp2snOS2zjrTXXxSwEyQBaRvdiAKG+S
741uZy3pTmhSd0a4NHpfI8lOFMhD3uMFFPqd6PVaZisyxD3xoOz8WqfMk5rdAAAxyZojNdfWNJ4y
/BPi6lsRviygOsxVX53fxKzwM+mx0n+WLbGLXLE7K3USMbKJUtokehKW3CNDbgvoiKo12PZ0h9Qi
56LaPP2rxTMJjWqU5q9h2hyWysRwwuxUjG+XD/92+FxZYd5csRC12UhnOZvXonEVX3KXPUHzJH2J
wM08Y2LIkd0qyCRHvr9sevOUriwzcaeZx1QjNTrMUaeDjRX0yhWq6V0HzaXK47M6bd/7K3tMEAqj
pI/yFq67uvfBV4333x8czE3Phf4mtNhFKHqzHEGtCgZPRAH8w+XGloXabnrVkdTHcPx5eRe3aykr
S8w2pgbIUgoRZ2QOKPBSeiSv9P9TUSLTlSH6uVfojBk/tdl+rq8sMxuq9S1YyDOs8b8QtPpHBtQD
xRYVV9r+8jp5G0r/vrqlVCKrodahJ9Jqph2LD4M5uRYVv7V0jqXN0goQl9BOlwGOZNHBQMdE3WSi
fm9Fgt1B6nMQngdlV6Sor2c3Ysv5gPT7nEXUlTk2QaSApk6HuXCETrEUo7bCWRDPgvV566osTTtN
oRa6xrWUL/nYcHL3LaAeZhx/75nJZH7J3MSFQhehy5PTjy+m+pDWr33kZ4KE2uKLWJbunP/NuqCF
AmgWkj+Ajz+vK+1I31YVUusZxFvLIO0Ttfcve912u3VlgzldXaGYNcmQ5RkRWBMgImpn91NoG2Dq
qa+0e+keo3nXVWurPTiyMMc5PIuuuOOh4zevgtWvYE5akoei2Wt4WSpR7OUIle0EfGmjOZdXu3nG
VmaYM1YZSgeqb2yopk5u2RVug3tSNEGPoXJRWptOubLFpEkEdaNGy/AiGXyErmcJ6IDY1V39odxr
TvWFn6/zFsecM6OCpKAc46Lrl6cJlW7iSVmQ85Jp3pdizppGBqOGEB66SZmiQUhj9PRq0ewJNYfL
34qzf+xbq0aldCAx+i5J+awLsVspvLLbdkXl4xO9n41VyNWMPmoJbcRZD4Jld3CDN+3mF4y02zU5
eFL0yB1idCcUT9xNgs0jUN6+YVa/gEmB0llfxIYOUIvI2/ZtIHjmSXjSbSpCRAIuiG8zmV6ZYwIK
GWVtshIcMzkI74rblsqTuO0rOZYn6IYcAPK//A05zvKuSLDeYCg0t1IDZzFA+hiDg37WJTcdOWV1
nhUmeBgkq1KL1jskY9cJhlPFrz2Xbp5nhAkdqKVOigyOU7/USjszyUGKQ9/icXjzrDBBAwC3uh0o
YxBqz9dlPQTKaDhz/nr5s5xj62lJwQAWEfxRG/MzWZdCbyTsATjZGQ+DK7xqu+gw2NXOfDAC8aQD
UcR7yG2v7MMk4+mADEA3pcELWZxvUn1xovYmynmN0+1kf7UwxsFNKNQMeOXTZmZ3Sl8zLzXt8B/r
q2qr3y28xbsfpWg3gs3T1thcHYQ1DNAbgwfhPYddOfqS6qGUpThYQxgd5ZC4zRTe9/It57vRTTpL
pVZmmBBf96Y01Bjc9ef3UdL6C6XQKE/jvgkgH8PJPraD08oaE+qFVizTNEFJlAqkQT+JTlmVryaw
nmUNVBBKbH+1PMgigq6QDnfRXV7tYpKrgqYC/4Ur0wwA5g+Ue/UxO01e4Y27WeQkA5sXDJgj/muN
OdFRRFqA3RH9iaj6QPbbTRZzTGy7xYcJ5jj3uMHIQEHTpH6T2qNUxfZYcmpP9Juf+8SHDcYnBKh7
Fx0Yy310PfIIugaFddWgA1FD+aAtj9H87fJXor/5kj3GK/JRU6EBhG3rly6YRBR7sxOKN+Bmynd1
k3F2cDtUfXwlVgJNivR+mjR6R2eg8OvvUnd6sWZX+NH9nLzqfvkBx0/tkYfJ4ziHRctEK1csIk3P
gR1AQjo3T+qi3OSCzEEncJzDYiKiMcZa15XwdqN4yxXgStKXquCt438c4t/uwQJh4RFK01CWFCoR
VtUu7QJPuTe6lK0qxJQa5xDTz3/BPSy6sauNU1VlXkYNJV0jgdwMOYjjVWpeGwYGmywvlX+o0v1l
f9w0SEfeMbiCC+0siUubNB5o05mWx5Uj2p8YoCIHLofQZmHQwpw+dMnAB8PK/kESPYHeSvzeVfmE
WfyT6sr70+5sGz+ssW7fDanWa9T/wh9kv7jke3bIfk2bvrOO8eHF9Ga8ZJBxeNCmz1m2IFWLUA87
JNYr+rX+cp/vi4q29xrUWnmdjc1IslojcwCyHNLrQow1lmHvaSJGW6fbSas9kn0zY44IBndD6fpX
fhkPgyzEtEMb/SR70Zu/0PFdqG6gZwoaVD6ecNstLTDcaLp+Lng4SGNYWyVCv3gIg8IHnDYQAn7T
e3sPP8yw0V+IiA4pNlQ320pz8hlNqRpHvJF2olQcTbyiL5+27TeT9WGQrnu1j7kpGkRIcNxqqZtv
CiM3nVzoa0cbC9kjZZnuNSXVvXgy7oEweFaslNhGXqIrHtW1HY2pCn27MtrXwP86qdDFdhxHh1Ko
g3KquS+8ba/+/WvZac7ChFbeLGeSD9UINzcqnKFR+VkIodMtsl1H1utQq2ibyNrONPt/yDDstBjP
PrnmRKnNKia6XAoVsKMabExu0/d1K7YUEZYifXoWncXNNDtpQL0Qebo7+waUOPoTgvIf0DxtXWZr
20ymI7T9aFYJbHe9dJKl+MvQKTnnoubZYFIdYpR6Xi94ySI3AJO7smt4is/bFtAllDQJzxf2JgPQ
09KmBp6nLQ+KCoqMqfqrNXxYYO6uBKF/6emNTKaXsPuuFDwV1M1sRka9/L9rYLygJA3mtHS8Iult
nHZO85bcdUeozz9iuHMfvdaFndxwr66tU7C2ynz/kMxmBQFJfH+fws4IetbhKQFNC5WFgtDgCydG
0H8ee5es7TG+oFaQyQzplazcGK/TvrmpHlK3Oy73FAus1XbxJQb1FY86hOcfTCgsgGRNtRYeOBmh
vWSvYfL18rp4BtjQ1yZhoWbUAVEAbkSCYCIp//x/bKAt9Tm8Fu04YF4B2XykgV+OaP4kkL+5Cj8+
zxk5YVnNUOkBIBjN6tFTndzLKeka5SSS3Un9E6q1yw4hi8xNP4HlQa5bOCAETZ/Bk+AmvasWjgUe
12fQ+U8A4YLJ1LD7Yif4/78NpWdjdV8Vg1JVEmViNMHPVWWNDVlE+7KJrat+vZ9M2JA0k/wiu2xK
Lchi4F7QhoigpFTL/tQb6JxCcbiV/l/BSmbHSosmBqrPxJ7O7ZdYl52a9MHldW3e9euFMXEjnXIy
FCGi1YwcJveSg+7MzyBv/xZVfnFMEoyAYehzcohqy+iC3Ma8H8DzGyaQoMnYYk4XFxfFFtW6TW4t
f3hIvNyBzixiSZTaemKrOy7Q53LEhGz1Z68JkeyPcY9kPwHAxhe91lHlYwx2hsZbvLHx+Dy0W6/B
9V4zwYWgxC1kIT6nIYHeF5x5XeTnuOU4n5RjhgVJhmldDxl9Tgu7Ac3wNohdCUSwb92BEFv2S3/c
oetSW+5luzyzzOsiF5WiwIA8Vjc9mNptqrxx04PN2t9qB99fwquTPiZxM3QNwhql52tbG2QsGXEx
oAy9HNk3QN38YC1OF1QBd87g8s0AZdfP7qJayWKFKR7Zg68H1SPllzXu1RtAI3cEuLfILb3L+7n5
nJFB/I+nBeTwzjSKSTs2fRFOKIvs1EN2hAi9Pd9SvqXG1nf8iT2ZRuizKx2iBoqFCXC8f5mTWGoh
yY24lPy8KAeISkxuGk7qwWj7W3nSUscaWhD5loERhV/jDlDNSZiPeiYDt9+QYxpBIDVS85/RHP2s
mxLAY1K70EAGgntqAq0GAiPKeWpN25ukqrpsyGDLkVkyMTWvSL9AWgWjpDrGSOHsNwbKpcU75X3k
ahwnp0HhbI9W5phbTlPKGgA+OHmKSqKLJNBdWtUWSw2yJqi0TH2F2asOXbPLvrB5/azMMs4X1UrS
zjpiVZ//ECCqKoQe+P9OlRiU+k9SE0eouO63VQxBD+H3zjJXntaroZwVmI/FvGqzp5zk2nU123jK
uwV3xIv61qV9pcFldbCbfKrqsEskX9CEwhXL3C/xFPAwM3IwwbwEuoOYU1PdvHdUE3hLZGAqKD0+
W9TMKCYRQbMCMPZT1BhuaEU+AHeqTQQh4lzk/8NNf1tjYzLgGFOT1EhR5LvZ6dAFzB3Dm2+QIvmp
F7nqvyYDx5eTP1bHgtWXjlhlNCLHrEQBDcAEVOAixg5G0IkoeAdXc+tUlti7UToEqArNYHXW3CTh
X0abYXP1Q5gDY0UDMCoQkAcV+p7e8IubGLZkx6COTctbK/gT6oPNT4sHpGVJhnrOGq0pkG6caIdt
qO6G+m1MfpjdaKcpLyncvPFWdpgMIoYKRS8buGin+Ek3C1fCeBta8peP/ibkS9ZUS4El81xQXCV1
NWkmzj7l3VsrzvCvgO23KwS/wP8hS+fC4lqWmlM/IRsE6d79/Az62xxktFGQ7JPH4rq76yBeavPg
5ZsusjLKBJpokPtGAHzPVxIFL9bcAik2eHY4IXQzcq+sMBFmkjrobdLijL7EX4RMf0mFIHvKQyW1
VUF8TFWdN26w7R4fm8mk1pA5gLQ9OOV8gikpW4mPZQNFB5MrercZO1crY+9tY4GkOe3hgdK3d5Jd
fxXuIeUApRTVphUA1CSPRhroL38Apd1Mole2mSNgCmXdCwUcRtjRHFrZlYFUedRquyeHMHR4dGq8
xTJhu4xIGZYDbiXAYImbd9NTJ2ICqO8weYyi3OwqE6qRl48g50OyMJWQtGKl6KgZ4Yp/AIHyoRvN
gzHyZsY3Rw/kj81k2xxLPsbLTHAQRqf3LAyxJgfj2pL3C8rKBO1RvfQmLr0ab3FMgB4LNQTLJr4g
5hV/Gq/JsX8qn8CwFlRfk8SlQz8Aqewub+hmx2q9UiafSRTLGiBCIvm1SBmFQ1soUjtJMcmVFU4P
+bIsPtZ4JrVuO0xu1T1ftr95QeiYjzVEyBuekVKSJTa0ig6u6brU20sFLcpUau2xrnZ6pT1cNra5
wStjzAYD2GrMBVgwkTK2rgJJodi6XlTdvWxl+5pYmWG2NFMXUTAlEAydCZNxG0nbKwIg2BLBh2ay
SIgiJxrJR6yoMYCnglioMSRuLn67vKJNK6asyrIFhlvAiD4naCBTnEiqZTjpAClqT7ngdxnvUtje
NVPDvyyJsm0yRqJuTiEhm9LRg8+X6x/w7Wwm1B+22EZFB9L+WcqxoH9va/stt7LFPMajTNc7osAb
iu+gXvWlRzP2eyiT0uEtPQtSl4p3yMSXMKk5QGTK+5P+2HZAW/0KxvXFIh7UUMevEHZmkO2WneFB
HgbcnrQHQm8jTlzZdpnfX1NnzsDQQ6HabOkOGw+l6A3p6xj6l71yO5O3ZAPdaJ32ehgbJEq1xFzA
c/WLHw1c8pR6WbmiM1ox/gsXVfX+Njh7G60sMvlRPnSy0UqUWasTQJW9BGG3OPNsZW6tx4odJwmo
unsDxDe15qataHNWvLmrK/v076u3GapJpUWokCaVYWgGMLJHB0pMVT6CnMptMBMnvig8nYDtK2Jl
lcmelk7tdCFFWy8+FfvsmBzWtQ8uzf3m2VxZY3KoSpOsLkon1D56HBPdqxPV1ZaTPLyl0t3U9baW
7hIlD8x7zuZSd7n0cZkEKs1HCdkhXPaXO0nyb3eCXLH8B3R7XAdmQl4tkEpdNh343SLfgek/kF0i
hCZAmmxBZ/KMHLEJrQzywnjbG0PQWT8azJRFZABHc2frNLoX6JLdcLZ164Zf22S8p06Erk8o3R59
cw57QUViGnwHMbSxo5xidKyMDB4P67tpVdJVWbNAbq+zxahlCI3/PJ+a+bUulcKZ4ukOed0p5mK0
tk6lirwMIE+IJJzRGC75DHKlMJb8WRFfTSu+b1LkMlkfd5zzv/U8WxlimQtNGSoNeYSyYBl6Ufck
CxnHwOZRX1tgLisZc1PGmMECDTAdRCYgiRTuFgwjqCHohHjClZuXvgoBFPyb6gJrzGGXkjksawsB
7d/T9G+OTmtIXyA+SmWaWZfA/xqnxZTqwFJoql1p5Ek1YmAn2mi51nLtBSRAw0FbtK+GRm5SzXiW
x+ggN9lDkWsHIZt2E46aXc71fd+1/gg1g9uyqL8Lom7ZcpX6bTYQpw9jmfdRtgITOEBVVIIBtj2T
bBcHgPIALMNHofXuHLRBZSDvO88QvD9DMGxmCyuLbI2sDMUejfNOhyphdN1+1UGl0x0NL9kPP8cT
8SJf4HVJt6L+2iLjeKaa92ZqVNCoomOuK3WIP5mi565P/nyP5pii74eykzCKALbzE4pgANsu15hi
P1HOQXQQ/gJ9uF4ek6pgtlsoYA/pl/KjBAVI3PmF8nI50m69x9c2mORkifspRY0VvKY1CpvT7BQW
NDxByKksUPmVOCvaPLprc0wuYkaj3BEEXl/R982JTnmabt5DHmbe84cDt0KsoeuQMJMBoceA1ucP
hv8NIXYawdMYj26WUXHkPFikwbm8hVsBdm2GSQHGsTMyzAfjpKmofQPXOwYx6B3+5kCvIxHjfr0a
K0Nizjoe+voBM8RJZNPpysHRDv0Q0Pxf++fywt5fNOzNvzbJOODQR1ox9iKofaEtK9nllzzQrlVM
oySYSamD+al0qm/I7J4wwo6Kg+EIXnIHfvd7wXK7Xfwy2eOVeIVsc7EXaMIqnnDbPlSBGjooVNel
a7nyN/Kj3oGtzXJBsyUCWRPem/flsfSU7yJ0uqw3HqJxyynWa2IcXtCXQpEUXFYJBHO7p3nCiOVf
nClgCkXgJjUDIh2M37Wg6smEtJb8Cji1XCjvjRIO2IAEyR+KPraR+zccfYstH1ybZHxQ6uc2i2NJ
9bPCsBdxF4La77IzbOadaxNM3qlhWWOpI9jqVzPaAAZUI//zcArtlD6cuPc89WjW/XQonf1iGDub
NShJMdRpj2AhYqoYV5jilkFxzPda69MUkIfB2vIM4JORjIFj31RYjZAy02ZSoznod+NL1QaK8iq2
HM/YLNCvbTDetyjqXIwQ5AJcwwzAfX9FTJt8y64qr8WAyHRNvpAALUjOp9veyI+VMVFXk+OqHS28
juK9fMh2ycFyVNcIwLT/J+/drffCeo1M7m6NbVcaUS/5oSL+wK3pTql0tWSmQ1K1tkdQMedhdVdL
09FQ88exsE41+s8Gae7aWHcrzPQVue7EtbZb8uwnkTCTxtmPrbxh/QuZAzp0YWwlEb5CrOvfzHH5
0RbpvhFSxVXC6KCJJvBvef9PEUWPeWo9KrLBmxLi7RFzXsesMK1lwB5RRsfykOD/tuB1xEAvjaz4
NoWXRpCG1XfjjhcBt2KFLusi4KayjCjF4NemvFSriiCtGPKTgto7pLQ5Drd5klYWmLwsRN1olHOc
pKl4Q/H9akITRUieL3/FLSMGsA4ikNso/rHENHVb9G0NYiPgVSLQmJ6gB2PIvPO6tVfoQZpUAgaC
dmcUh2JYqUNa6mioIWdxpZ0V2cUx2kODFSpdwim85wFVNi1qFHwK/n7VYDFj8gCGZLnH15khYitH
zkR4D8ItAQ4Vagq/TbAHtB8jpa7gfP1hAYe19Ch+kYG9wDwmSGGdKIg1n9aFOuNPgjo9W2xQXxtn
zt4IuExSGLXuh5UDDu3vip8AGkNF48PBsa7U1/IxPmbueOT21Hk7y5y5uM9KUpf4lo1Ll53v3hWm
d5ZHqWqGu+qK9yk3wXnrtTJXpiItwLrOmY4qxuhhYt96qZ+yQPOWQwVSoEO/r4L+uLzVXhpk/L7s
5gHRdM00MPWqiCz9h15VoVLJ8KRFhX52Zj5ZZnStiLzbZXtbP8zQv6/Ki0uEXkLb4RxOxeCENbQK
DR4kjrcS+veViVIxakVpkLMtId5esfojN5tgMZq/ezSvtow5Ga0VkUmkyWG6h8wDhMIgnaEVrmpL
KGaYR1B4F5w3LG/3mOMwlGMUgcYe1RkiO3r3aPDUst67m58OHCrdFmaIFXB3oQxgMW4PlfMQYx1J
Ggy4iV+Fm6hw+y8LOHYAgTtYXgeuaSc7SYU3zDbtI4hHHkCA+xOYczBUoGwiYAAJ6sZO93R6P8aD
YYI+DYHY6klrnOXQn2hOZ15bp/ApTd3Ld8V53rXeBJDhMnde2QE+QwxsAq0nRrslsamghuoWzw3m
7KDcfSXsuUVpurNnO2/i8amjoAiEEvNtJQvCq1CWSQPKTUP9CYOR37Rd8iUJklOxGzwqzzC/lIu7
8GhRz5GWdMEr28xXx986Re3bNGjc5kTBsd0+BobGz4LGmzzwJwKu4fB1tHlLZr600jYwPEhJIC6K
bRrGsUQZYUkf9aL007q7CTMevuYsNnxa6BnPsdAKhQosXRpUbesW9TNwffY4jJw3/nmNkzHDpDRS
mQppBDH7gNY4f7G5NcfarfddEPm8ws87UuB/ew4wpJ8DnmKBe7tTFGoN7y1HgcaNDU6DHORfvnDd
j+/KszgvX0LQwSRO5EAxNHXqHefUnN3VzKKZ9z/maUstqt8XDQaCd1Zu4VoD9OwbFU7IB5uK+qZP
0+jk3y6b5llmLpUsTyIrk7ABcgEatDnGCHMI2vNwuOuUXrYRwnk8GOeXNbNY5pKRy34u2npOA9pw
LQ9lMEle8kUfbR1M6811f1s+xAfjn8atd2Kg8GhvzquLjHnm6sFYjKLVpZAG6pWu2ek/zW3mJZHT
CrZMIAlgo24Q34228c/ljebaZYIUHgLiXMb4xmQPSLYjPEyugbH+ZqfcjW6OoqPHQ+6fvX2YlTKh
SVLDrk2sESvFgFUbZIGCaWA+Wv/sZmXMMKHIEuMYvTKYEYn+oxWyB8hG/dvL+7MJtuLdhE0iZg28
VIJEedZrdlnsL38ezl6911NXmY9FcimqO0S3nmQgikbLOLRsM6ncpl3sIpMdeSk8q/9y2ep5mfZ9
YaaOvocCxTydOQut3i1JrXRpMENTSADeM3X1/btKBJcSevszfZhi/L6qy6mLBpjSy+42i5JjVJWP
l5ezHU4tpLqmjOnzMw5TcekqJR+AoTO/oLo9+JPbPLZ4wjlAoAXCs36LNwCePO1gZ0BV2KLNH6Te
zkBWv4Huw+pLzm2XlvIiwR0P0U4/SJh6CN0JxY7HDsIKTRA/hffK2+WFb0bRlU3mM/ZZUTSThZBW
ppMHkI+daJC60b9r6kETtOCysa1IYokSkBXA6W20yqJsDImo6L9yrIWml5AXOZrIngePwFs9az/w
poc3bn8L2kvoywHtCvEgZoW5FAsq+DCzoM0yd2nigxqDp3KcPM7azipoELFe22G8dNCnwpxzeNB4
WEpb86Vd5lSe1tgiUrjC4aaOG+f+kz0mKmtxusijYSVB9rM/9BgIzbxStZubFHIEltO/Ro+im7vx
3XQl3PJogM7noJnFMgE66WJSicuQBigOyUHvpW+R5XTQxqAuOzhFDV0Ogm4i8nXeU+G8yszYphuz
OiZNGIPBfKqQpr72Hr0eqjoIgVDD3GN8MO/lyBbvL3/bjQC03mq2P141Zoqu3oIL0FDsyPyu9z8u
G+B8S1bIL8Sk9KALOPlD86oNgE8J302i2HVa2DJKV+UAziNu4YrjsBr9+2ofMSSUigtkEvH2GFwT
qndeuF/uaE++7P+E7phzENniObTD216ahAQPLPRiMTJflPsYzEfxglqZicMv7Inm/Htmnc/uojFR
VWuUqMkiLBMSYk43KE7b3RgpVJPvWkNwmuz58qfcXiXmEhRwqlIJ2c+72hhT10GHDfciYtuQPepN
Zevk7rKR8/rc+6I+rDDfbhJbyLjKchLEp+xZbWzrNX4TBjp1gYYzMOGyTXOz6Rm09H9AorJ9Hj6s
M0m/Oi+kV0FuEjRCcz/Gs49L6xa9n+Oo6d+0WcD0Wj84uozZRwOkTJBAVorlpOvJDZ7APMGXrUwE
p/Pj1zAfeE70eNJKZHERZGzibLQbPd0pTeGQGSpx5b1VP49RjVlCwbGyxL38JTbuz0/GqTusDhGQ
ggT0UPT+zOebjCDBE3TQUoSY4hDI/5H2Xc1x80yzv4hVzOGWcaNWWmXdsCTZZs6Zv/405PNaNEQv
/Pi78Y2qPAsQmBnM9HR70SSxClCs80WFmYKTB3TYcL4k9aHBBEDgb5uBxXDAMkLFliTgRrWAOouX
B72pT5oVw/n1gc7YvI/sl3rE/rZ7VBgJIjWt9Bm7x+8gCQFhynozuaqbnFh8Rmv1pd8sUUFDBMCy
6A058qRTfjfeDvdGg/QKvHLDfQiN1tGqH6rr+gVq9C20udN7kTGuRT7LhZXSHZVyEvu6M6LYgyCy
yWWVCdS1mSDfKnxGkiWyTFEeSGrTIClVmGocATOTwjXJZkE6/oMks/pzYnH3zSE5zAHGoAULLKZW
cEvYcyKXWR1YDzG/riZNjuX3mZYA0v1Z3prfAs/4CNSp95+HcX73iTRsFyWlQR3IFhsapN2UF316
jJXHy9f9K+qaMkI5m2bwu6zka6QCB0Oy4HITJ8NrHD63KkwO56jaAqdiA8m04b4lp277N6hrYuTS
YaKcTq4rRqlBLtqdwsQueCC2eAYKh+EADMrLjEI2GoMm4wxVGJ7KofYjlY5mPFzezT+kcp/ng/Yz
SQsCHwWfbLCiKxGvLdJdyh9VUzfjjbhvGKtihQq60C3OQ6VFxB7YuA6oGnnySTdr0GJFNosDlHUL
KYcjy5wcCvhKHj9tVBnnQhjA0A16fgQoxi6SC/3n4wCJvN9jENRo0iTskAzE2/5QgOCxN1tztrLr
dPdvybeEF7+hG5IE0NTvtpRBqppMTvHFNGhABxuIEaQo1UdWnGx4ez6iFsQIEqtH8dMinXxXRj7V
uZ+ggtIAH1C0VqU8KDzrlbhWDTcA9v/fwugUXMmDNBhSnHjgLOfa5iGGLpoqaJ0Ip0qQuuBwM8Fs
1fQg3PvvDBnEqyyMU+lckOg1X6kK8SrRK6bpHfT+zBnTFKr9noHbAV46cTXmmlefHRJIYhRM+hAR
098/5tACajQbPEK7W2/50TR8iKND05tzRiu8qlWoc1Sn8ui/hQ3S82nTP18+uat+bGGfCv+qnjb+
1KmR11WTCwnV+0jmGHGX/Bdf7sbCBHVeg1nVtAqiW17X3teQpwkK2Y6yJoaamX4/Z/xNaigsr7Ya
9T5t0sOEqqJyQxejytHamjmCkBdMTYnV2f3DeMW+H4yP+FHZWmSgGFJE11qZYk87gTZuU+8HZFB/
cfNXdxJKxYqGIspX7FPW8nETiyTpt0uU10Gj8k1E23p2SpfMD9eOiO7Du1BZlWTHhQfeo83l07Je
PVr8Air2cg10LOIcsbcGtB/sfxqPChKBBeSZ0zu8jdkcNkJ0rSpHhuB+rZsKtknJiarfw+pgTR/K
WOVthgKLeiLiNbGD4UmLxXa06vIWJqnoK/BzEooVcnyQ2+7nWHio/MRGWseael09Ogs71P0vKxAW
GGHzWWavUWdkd/zWq0ULO9Q9LzmAILOmJFs4Yj4NH+279ChBH8OFIjrqDZIjZ5Zo5mjYO4wzw9pK
6v4XPlcIYoHqHylyRMBzjPvohi9geHI/6mMvhY+pfkZIZtwVeg4w5iIB/Ayo+k99i/TpIRdHp+ag
mJZdxTqKgx2LBZl8qS9u7nOHVSrn7+QeWfZsoHyd7efhKQtGMypRlUcNgu+ZVBerDm5hjQpXQKzI
4OCqkGmDr2C4inbz+e9Ja9b6qssLSI/8jaNa94qE9hO3Kbci+KsSAiT2iCI7hwHDywfmg8Hx605i
aliCTqD6hYh2nAtlBGKXNAIIlUV7qz3KMAXUXeGpW14wwbCk4+b/rOmW78ZzkZuSasbm9N/1NEha
AIDX/34Ltc9cPoF9QoXL1Qb/RyX51+BFd4Ae9y6v+Q87/GmHqudA+rcKqwYhRPaMp87r9xA9cziv
hXvjmHyxa11UTIjxcNYaUA/AIPyedYxjXKHXL5F0td4iCX+pzhq2N3Trff6j3qPVZxE+MrOAEN84
Mta6mnJ8Gv/yDg+MSqzBbeqVuR+b5SAhz9JYDAarTmdhhLqNaioG0xRlSABK5ZAU5UFL/WOaiwxE
N8sMdTyGSRRivg5wPNrKbLoXVYGg4cCiQFl9yGCwDwFQIsNCVJBA6j2n+IyoBY36oeg6Z4pEaM1m
1X2RZikj2V8/igtrVKgQo6LkW1SmUbxAaR8VIcW3FIeQQYPnOjN5Vk9/fQ8/V0cdxjothiEPOpTT
OrQwgweteuszlu7QulP5XBUdDzgeA7ZJmaNKGHQokM5nwDpjM68TT82NfZnLpqQkVlWXVjHggSOZ
nTg4klLEbj1FriyH8C9Kc4So6RWPr2w3eInkXXnfJfMj0J9nYSoL05eb/SQPd5edw2qOoGiYxddA
xfSF8VYbq1qudHwQ8tojxNzFQQWulVUqWr+Xn2aolGfgyzJRSCte0DEVxneYF2Bx265XG1Qe2H0V
etlfqGfHrhqg74tXVuOMaECkNp7jH6W/1xglgNQLWDDatUUJIC0DyEpAu5x+XyVaayRzgFjSDk85
tHxDtXcvf50PCDMdrpYmqPuSDrIU9kaQ4AlHYECxmznGabSRgrvlnnRzQH4I1DhnqQdhjx6ondyR
rBX0XlZ+n72JHpgCLW4rfLv8u9acxvJnUddKkNVc1ipErmLc5PDy+ZOW7CKOFa0ZG0y/tJQYpEl6
kybeAHK0ZgQvPjOzYqyEfl6JbacnRR4m3uhDG1bo3XbWzErlTUFhFXJYq6H8eZRyuTCM+JZtD0rM
LNe/+x2rEL6+HBXcT7hIGGEm/nDxWuyTJJS4Cm/TaZCek1zc5kJ3ztrSC6X8/vIZWH2vCSKmwlFb
4DUMh1O2hKHBGBOeMflBuiWtWlKbIuWUCAqOFshijyzyYGV1eYDhGxjQInOtVOTtOD2MjArNipEX
nTYc9zpXemXXWPyIJD8TlLdS6omuS7gfC/6dr7UXkBoeeyHfFWF6reXoQurQ8Cz7BkqcynZo8jOX
D3uEOheDpI+trFq9X2xVvQrMqJsOxujvyrg7Ra2QmXNf252QhianFw+jGOKsdEepCDdyGO11WZtN
pZ/folBJt5US70pt8HQtfeXHKbOBYHhoJ2kD134KRPkKc7Lb0O/2qTF9E+Vqp/uK27WYUDR6sJzF
Or8pJp5xa1cPoIKBcxm4U/xDhXptkOch1EY8sHvD9nXHSGeHcSbIN//irxYmKH+FJwofxQnibeNM
DsrnKdTk8z13FF24pV2cmKyRLdaaKE8UCYmcKaGPfD72X4souNal0GYsinXqqIsrzn4f85kIP+/6
L+ldvSUslVps4UgM7vgAfsUzKRQoLAaN1W6EsDju1A1T/LaHwi8e8K2/8yeLwKb9bbuTt503bjRL
vVaO5SsY3txJNItrImLMlndfrZwKIMeCiCivYxCG2mGpKtJ4mlASbpz0Li/M0RZsBWQMOdAvyNty
qA2CqhOzmxZj28m2fjlLn4bpXH4MIlyBCf4lSU2oM9iBkxxz0AoYHghwH//pIEHOSMWTBTH9Sx5c
D+PQFQgEevcqjs8y6JL/aT2fFr7cjZJL1QQWahulboIg0u06wBGSXf+RrW2xWtkCTOHXiqgPN2Lg
owZvJCnLCE/hodxCRLSw1Gf9MLlZY5P3V2CzalurWdjCKp0LF9ARFSsDKNbWJmRFAkaUY5ez3snw
b3ZitnzWD8mvRdKVEUWphA7crT4GlMl4VuzKz5pDwBESCto5x/iGZMu+HslPa+TXLMIr7/MaCFXh
QZWmqixOLSLTyNOIEJ4dtA5I4cHQTiqnglnXF7eXzw85HpdsU85AK2MBGCWCUhoMNywxwJQAEK7o
eWD6AtAuanuEDu77ZaNr76fl1yTud7HgANczrhWcoaSXiBBzaHETcMh9yYJ5XPbjCt3kkvuBb4oE
ftyfMlMo3vkhYHy79XwFfCEYgREVEdfi97XoU1fDy8WJV00mmV8GabiJTn0GGN/4g7dbL7plNbeY
NkloWezfZAQjWCvDyAt+DJY/mYKdOCNvqhLw++OPGD16bwCnPyNirX41DC2CPxZc25JEBfqBV8tE
CoGGECfZzPwHsQOKu5hZG0pO3JcTuTBDObRh6Ke41xUgvsL4W8TJnNlUUmYaEZAxefdNKiTQeEmQ
Ek6Q0sgCpouQ9cyW1sTvXMJkO2YtmnJ3qHIlhjAjTpFScHEOJlvLXGVPNH2aQyl5CvBa59Jj7fVq
SYOw1P7/zZap9uxc9ErFd3mEJ5q+a7x2X2hOg34iuA62TWHzDGT26kVZmKNSYNARyXlYdJEnA/4E
Xh9MDjF6aswVUV4uDitgbec+Qhs9QpFm3oRoU25nB3BPj9VHX20egJhDxRPCWJt2RXYtatEceRo4
VaqrBvq7ut06NZAk8nVj+++kMylm5shqj4qrDnVhmb6bjZoGPd9EiFTQ877q7sfH4F7cKjeBB9kp
R0aPvXGLY78BCToYc1qvPgYnwE/n6/iQPXYF49KuR04wj0PWA7TjX6Y1w1QL1Ihv0cvctSBGETY+
kEsdUH7gXf/g2rvs2td908IeOWkL31TPnTiHMtZPgETVTn6VsOra0c0OJSAfTBzs2jA5nF88xsIk
5YLFwUgSnpvIlmNKFJ0iDFPLNknouC2rSruKPgMi/Nd+Ut+30UIl832sD1TIoNRtN4M7EWw/U4hi
PU9fWKL8rdDpCih0auIIrfA62lcv+IAH/RXH6ArF1MGdnUhAwbt9yDECeEUQ42ht/EutEzoxIMtQ
BbwaaGhqLuVxa3DAiVT8qeTP43AvxIx0YPXMLG1QroFDwwKS2bit0m1wJlSU1bE3p9KU0TTh7dgp
v7MqGqubuzRJ5z2S3vkgmo2QNouD3akmXgI3HDRO+31iJdAHO8SPwq48E5QPaGMmMwfSwa7dy7dl
LbosfwV1WQJNH5HzIfMbUrE3ZTndqB0HnsHcu2xnzSkt7VA3BGzWQzFGfAQOkMrO+qM0/DAy4N3S
XY9nkMSumrIMUrckK/O650N4nWmn7vSjcD3tmtfQIqgfw9EDe/Y6e7D5g8gcCl5FOS/XSl2boQ+L
OE/xZQmL27id99Nzvik3P2etQS968q3GASiICSVcfRotLVOZS1xWCupEge/6x/pA+AciJ7Rl9ODN
HjpHgRU6ICGyLn/ZVYzq0iiVoGhq3M/tAH8EfaM68ILG5Ez9IbrJLIw/y6aK2esRHWUzykBEmjr8
ns32vZY8LH4C/aSOcw3j5jNcRNE+zOGz2raMRa7mDksLVHoiZDJm0wI4COFEWjzSRjun+3lHNMwM
m0X/xloO5Y0KCY3wTol8EBs2VqJkNscaziennw5Yy+VQzseIORlDAMikU7kxy6Y/KdltkMiOrH1n
nI610Li0RDmYoRiSkc+wceox3wabZNduxG2wVa6m79F95yZ3PpoYIdpkw74eTOXaYEwySqwfQHme
vgqEEbKAJDYPTr8trhpSvXPzk/qsONOTtIuu801w7PeYNr4rtr6ZOt1GdaStdjs/G7fcnbGVz5c3
hTiAS7tP+aYBtXgpbPXIUwo+MANF2UbgLgCdpjtV0UOphbeX7a0975ffgHJI9ahjrDhGH4+o1ELL
1VO8cFN7rFITK4rSOFUZACApGtE+IVutYqhKHW4IsIvzFAuJAgDqVsdSoF5NtJeLo9yPHpfQSxlx
96Mfk6Xv+B0B5CaY5zKQ5nKvrRO/EnQQswW7isr9NCzRT3sVujeFFOMOaaePR/dG3RIZO91FV4LR
MmfaotyPaiSSHOUIn8ZtvSXoMe0qRR4/bDOXiZW9fDqlLyP6shhFnCSR/BmI0p/wZpKyS6KdOQT7
xJWWgbEkN/nv+s1AjogCJPp4hTC70G2eRpggTGHANL+LNhWAK2SsgmcCVFb968IMdf/8ERLRYY0v
l82pPZVP/50hnloHdeE0PUtHqA5GHtqo1wMvWFmc2jLPcG3rQWmxDirc10qizZngE9f2czQttjnn
ZyE596TtZSeynrAurFEXbc4TKfEnEpV+BK8jEMYP3KnehhaK5kfMwtqdLTjGTXQIZyuITO5GcNBv
Z0DhV8/m52+gA33CGUOepNhYnS9tRbxNgKhu58ltpu99/HZ5wet53MIYdek0tWhyn3SDB6vSLaIc
GVeOCkJREKtI1pygyAXhyH16LF/YKc26X1tYp5KAMSQ0aga2Wx9N0vkXnXkLuBFQ8nh3efHVvCMC
iOz6OuNy0PMoYiilft7DbpW1m9wY7Jwl0bqeMS6WRuUE0ChOjWrENVdM1ZsekIHcyg8EqRYctWMH
4o+r/G0ExDLdxE4lWBFzCHk1/Vn8AConUHpEX0HAGuOt73HIB9D62aMPg3RV8/hDvoshEcvq+rOu
Kz2dEhRRV8cqruswOXBvRw46W/qp2E524YKAw2YcX9YiKSdUS1nGQ9cBeblmy2BAAvK53KKWCfZi
/a4KwCRvltBANXXfZmUCq8ihhSOnMwG1RTFP0nFPU+R84CKosMc15qwDJ2/NdF9vMPlMkKzljrMb
sE+Fnn8WXyDndqweGdtAUtkvydbiW1NuC20xPhwqbAMhSMq/NTcRvnN00E3JSgQUg5j7ftlHyXRe
4AdDz/lIhPD8I2xsw7mE0sVsy07j6XaEUWE0xvLybzDfq2/eX0sFVghbsah8+VpR10IKAB+hZUrO
wAq52VHEhP3PiluumiqSEwWCNuxVr6bZC9uUuwKKKFNzpUFH4Go8dJ6/7a1sy3kZunHM5tjlTyrz
1OslbeosG0TscLpNr4czOlYOGPa8BPZyJ3SMb4wjRH77n4+QzFP+SqszYQxa5AuE0xIIitTuN2po
piZRPzJkm1kbIv/hJYOUf6oEuc7UBhMmCcTaR4x8jfvpFKG1Ilo5BiEd41U2RyfelPD/IGgRQ7O9
D9w2NqF0yTrPxNal30IlS1WqF4JMKjd9AIaRfjRTHxb12rq8ySwzlLcquqDCmzQCwkfA+x0LC56y
5OmyjVUM76dbkmll3ZE3ykmPUR8RbutDcwUuvF2/VdDIRUJx4p8wsOQB14J637BR/m/pEyQgfr+c
QqhObcnh0PIoSIlOeip2YWg2V0S/0rCgQYj0Kb2RanO6I8oC+kt5z+InYkQgmab1gSJqq6szDnLQ
DLetApSPrz8UcXRVF3VsFnX7pmXghhLmbVA2aBSIww91ArUt4zMwfMXHa2fhpzD1jsl24iEj3crO
0gYP0pf6xwTej/LIfM4wLu/HniyMIYtBKV0HdIe8KbrS7UGCcySivOBtw8Rraf93duffsn/5oyGy
sNjUgImrNeJ8fCDDTanr23g0vYwOeE2Yc4bMb0o5p7YRlDIe8U0JuxdUX/ejmVjxA+fVXnrMGPn3
+hMfghAoGPCqCgrQ30+x3CVBPelYGyklSJvgRbyer2avd0gZZ9pXvsVK+f+wwE+T1AKTESMEHfH2
RG9nuCKztsN1tg0sojXMTA3JNfzq7j6tUa63AxBODEMChUC7lQz9RE4Af9faueC0j8FNQYZweFdB
zUouHV947WOHcT3WT+znT6A8bpbHUhyTV7B643sNhovHjQBILOFULC31zLC2Hkw/rVGONw2CPAOw
BZX5wiyuJDtKgJI3g8MEEAZ4FCNbB5UToxW7Ht8+bdIP1zCXwjTGKSrUwiwr4HeiZ8ay1rPfTxOU
u5USpR8gPumDE3dwggegzO6Io5Fe8ofOVU1CTIUmwDXD6rpn+2WVRgmp3SxqaYzKnvA+AoiB8ntu
Ik15aK5L1KYZfnS10yuCyAwszgrRu6PWqExSDY0IDGvL0P2WHUiy3MkWGNQOmgs2RXR6iX6H4A2D
Kd76JyLoy6GVxPOm+FGLm5hQlNUg/vmD6Oc5Z/iaEOXA8sjo7Bb7MTKrM5nLBbXSa8Ltqs4S3YyI
NDOSh/Wn+sIwlfmGWqZXgv6xEzzSMh18z5zz3uGZDgThgZC/lhhGxr9HVnq02t5efASaLCJIUNsZ
IA1L4HwSsOyF1T9K59YUnwIL2e9fzD+vHu3FYikfHId5yTUluT01WKx0L342XCQxILIz7o3UrtDm
FvfdIzMNXj3cC7uUI04nv86HCXb9I+lyC2bg1Hvj2Gz5zT81uaGvSBSwUQ0Em/vvcabyo3qoSYnu
I87sI487hkh30QrdMK7s+pn9tER5Wz7XockcA1/T9rlVzlFn6WkYwunLoSsH8RHAlNbk0tQaK84C
oXFi5pG+54LgyZiTu9kHUek4x6zJyFUPuVg/5ZWjSu8EPirhSMrsvZUBUps77fHy0ldD3cIG5YUl
QUyasAbkZtTuUT2LhBchuPYFaJGl1tALpjIxlM3XQzlKu4ooCrqu0w/UOhyCnO9wTYcd6U8SngLy
mNG8wo5fWBn36vIWxkiYXaRhvqhPcaSBgUH2+gPBgIAJ8cAeE179Ugsz1G1MWnkWe1KnG/jZHHXA
InhWiF49ogsT1MUr0TpXpQEhurVFcCzmbvY9+p6/dU+zVV/J+8hOeMwEMqLLeqq3sEpdwXyC1E8e
w7FBkecny4mHTAjYdzMCZZeVYxonZQFR1x35wih1G2uIAQ26ghNi3ILowI022iPkTyEh8VGdu9My
Z9gmt733F5kfa5epKycICQjrKtKVM2fS480/uLxnL7iT3z8KGa7qXL6Aq458sVjqAsaN7CvKhB3u
usjyh53WAbsJnKgSFowAyVoblSm0ehZBNgSWwNaJd15j8hnnSDqjIcGwQj8vRT8fq7xHgIh0fDDu
Wz+98BrLhzDuG/14VIs+H8oY46PNLnpQd2Bcd8vCfk+2BKmTnQKbxdi8jqr4/Ez0C7LURqlVdRwM
InbQo/0mQR/ymoziT/Z4n6NYMHmspzrjaNBvSBlskcHE48pDDtoqors2ysy6hF5uxEzaVsP6YnmU
d+HkOM39FkWRYXit1YMu3TTysTU2CGrnoD+LQGaZZXnFCYy3JOu0kL8v/HMW1H4rl1ii5J/G4SFp
tvHwfPmC/SHgQClNF6AWKKjUuY8qtBTnDidSvpnATkOeUsiL7Wyrg62NFXDWF/TLmEYhZoWqq0Uu
wCVTsx9hPNiG0Di5xMJ3rp//TytUqgsyyizMZLJt8PrccGhKxqatt2eUTwtU4DSqvg07QjonH4OH
fCvYqe3b8jZ4VXe5C8hzC5B3q/6MAkiqPe7b/+2r0foeMagTEp60T3sXegayU4CHBsXPFPwFpOLJ
kg36wwX/XDB1A4yka3xoyiCxvTcEs3rgHeXQ3Pu2+E0FpWgPv6LvB54JZ2edTo26AXqXxQ1kucg6
pc7info2dCvk8beGl7m9yGztsw4oFVxHNVWg8l3g4VB1ld1h6MI2tPIFZEMsJ02OyJcqyuIIUbE0
4mKu0zQcoX+q2bDWRcXRui0kWewB2Mc7eDvbnOiQgU3ugWgICgCdBYKJeXRWZZGs4dIaKd9SF3Hp
6xO5iNOVzkuu3xdQfHwq5+esDhnx+w/J2K8jqlO+JSpkw49LbOhgGSfJFSFMmFngtzPR1EmBJEe7
kmWSJK4X1kfjbiPD78dxTEnXoxG8qW1NH3MAod2amez09Xuuui0z7jEXSjufBKmKrODuz+88eIvm
O9LzFiXACNsHKEQ6uIf/VrCFBJYoCyqUDem5EjWSZr6u4bjJSyG381vwl5/D11eUSXaYf2d4t9V9
XVijTisfzZAvISkuSSdQrwEWH5bN8oGwWXLbiPHKWy9QLOxR57QZUr7lfaQvZB4gfEaB4IjJczQ7
JKDu0nvDvry+1cv4aY6eG/EHJVXUGcubMKTCH3zhoGosONSqe1FVwwAiHBMqdIDgxqQOMKH9k5kJ
Ol8mJqZB5mcQwL3NBF+tr+jTGhUegjaO+jaDe8FD6HVwOLO7SRwFoxsTolK40TcJ9D5nlm7GOt5m
sUjysxb5UdP0ZdETdI+ESjRBmHX3SDwV0My8EZj4gNcfaVXl96lqaVvxrG3DnfJPBU2MVksij/f6
F+FwWR4KH3NXZNhgchqU1QpLBioL2J49q+u5OpEraZIClD8vCSrtcARuQuVFxogluRhcZ3EQxtxk
XoVBCuF19ObZgdqX8xejwGvHaWmY8jmZpo1cR4iEVCi3eeRFIV+3gNmoTyS9YcWNVRcHMg9D1kRN
Q4GLupDVyOlRyoM2vUWpFpPH0ZlAUktwM1zlD9MheGcD61aHRhY2aTpKUpAZogxYptHtHiQ72PHb
YiscuX9qFy8NUemp3ibA2qron5QYC+yH2Gzkh7h4vexjWFuoUF9s0kvBVyQUmrmNhnAIIaHWNNCH
yrbxRt7XRwP0dgyTJMLS4XC5MOLWF9ex69NQ6mJMy4OtCL2vaCdea5gTT06s87Gafy8tUf5Gq7QY
vGgfuDPC5RUSwM6zIFh300sAFrHRihQnf63c3PNfB8B5mJpixMClpVKep1NCgZdHTMcSJkiid9FM
ngRRY0CyCMlVchtOu/D+8v6u2kSapKM6iHl8gcoYfVVIhNwnDAtKaVXFqw5O8ssW1vI16MT9skDF
3SBJxzTPYSHLQzPgWxNdPmcqJUsyKlMpv1+29vGDv2ziwhx1y5NpUsu0wljusXLkHRqzGyCFo7sK
UyeEFjX3wKw7aSaaMMHbZdPi+l7i5WBgepPwpP5+VAexq8I2BysRCEtc6NDtitcItUn0h1MbEFEr
NRXCoq0+VZDcAQ5K3DT7qLUK3mQ+rVg/hXpy5JlRoZKBs5yBvLt5HSXVSflDkzxOWWSJLXjpqgPK
DTOnmFndWhO4XI0wYd3dtZQL3/3XhlCHC2TNEkhdEFl4QP2eyIAeikab6DCGaOWCtc1TbMYnWPUW
C4vUYVMirWmbGYdN9pKz8Y6mVPcK7mYMHohb5F5XPQRW3ALKH/JeOOIssoLpuhNZ/ADq+CnDAC8M
/4vsfbS7xsQQVAmmDZVkEY8AxzuDm74Gs6s/xZv6HrReLLzwuo/+/AV0M1AoeyMJQJuH121vJxDM
QPlFfybUmdHzcMBYOvshv1bKWnxngwo+QxkBeAcSW081ml0pXY+AjsZDY0+cW2QQlijf0+Y6xEZE
fMX44uvZy2K5VEgSJDB3VWgEYLnZFamZJFDOeim+t3uo970S2seidyHhx2pASowrRgN2tS4Su4Zw
wQUPBLEAEczE5oH5GwhWjIfQp0N8TvQcnyt32HCb8Fje5zcF4EaYRXPFc3jM7/m9vBFtMhvL+nnE
13x1g7+unkF+/SJstlMvKh0HtpM0P9W5K4zICOZ/IftbfnfK4UVq02RaiS3QytM0v8nJYxOPljI+
X77Vq4WipR3Km2Wt2vO5iG/cusZtf8AMuRndGxYi1mwRaKVv1UzJxNUq0dIo5byCSBYKvcJNJl1+
yQZTjplsoUYA+DlbzYv4pUufi/JbA6ZSA5DNJ17Opc+SEW4koXHBL3EVVnVvBkNxkHLjibGtDPds
UL6qFNQgiiN4ivxAsAuFh9EdzMoLkH9MgB9lBSXxsj2dRuii1BePvYzjgpZ9gvrJdXSWd8GV4IKm
1Wk3oEoVrwe8cbpbgPJuDG8EJvwvcnLWz6C8VVJliT6VOE38DnTbGfAbPcocwL8LQC2UQFOx7uJq
KeDzKOn0aE8zq5FSZthoxawPAAjDJODYJpRv/q6yytxpsgWL258AuSJLEwy2doQKjp1v8d6p9rJH
0DFqBfU9Ag7xT9oNBg1aCPBgWJQ8aVkrX2unLBdOeSGc6CoMArCByvHsBGLlpUWxKeNwN2v/Uv9Y
mqJ8Eaib5VkgVGF5dRfEP8rpFAPzfvnGMPeVckQhNKP5KkdCM75DBMvTdwaEPevQzL7XuhntOBBE
qoY5HQpbbKwR8gbDpssh/seEy12OuDpPOaeimbNyJOjKaQcadxOVeo/g29Md+5nOSGl0Gr0bST0n
1PzHYZIx5RdCBQu1wRYVH0Dyeie77p3cSeymATKwyc1/bBEvvy3lqLpM48euxzEa3wWXM6udsAHz
FKDuyq67IxQM7KmRy/ETZAy/36CRM+YwhuC5G0aviZ6ajeRo3Q3jOJHc5M9eH6MvlBFVbRKjwc4S
tI321iWm5k4RxgdImhifm63mzU77Ax26HeYoh8cEiQRrPEa9nMfodJs1aFspSUo8FfxGt321O04T
Z3JSfirqcp9rhomq4h3grvd8B8WQtoVCl+G1hrLjM8xcFurGCHVHMYqXuaq8CNFKVKe9Ige2rmLY
JUY7Z/APbaF6fDNaST0rZqn227yfHD9ON7zUHusoewslwwIC1Bu4Zlt3BahvZzfu+Sfg7Ly2qVwt
G7w4V22lzPehju+ed6eukbdiluzlzgdKHx5N0veq3N3wlQxwUBDeFKlmS1Nuc4K0qdvMljvtRjN0
T41EkGS3ni6VbyB3vO4Dybv8aRlpqU43kgdgmWo5wwVtnMER7gYEGC/zekt8T68mW9+UV62Ve6wn
KNMs5XDVQG2MxviINEj+z+22gWJmDw4EzOpBW1o0++/sRh7rBFGuFzP6c5kXWGsXD5VZCuFR4TJW
a+tyhqR/rHwR0gJVbOqSJA+1bZy6Cu2Y5hUMtmD3AVnISX8vDqKbXsnojbCmqoh3uXRLKV8rDW1a
hNFHIkj0I3sQv5Axblb9iRErPyA6iwWm8ywrjYgF+tHo6HgrTJkjCU9M4rc/VEj+9zTA4/x3r5NA
WmASiD+XvS6zyWS6+Bw4E5TNSFLSO9VWsowSFX1WNsA4Jx+BZrHCqkqLsphAyjYNmVsMntQONuPa
MXI7mtG1NDSpFMn7P3iY3R5NLCJvJJtgxP7o8vyfc9qPbsJiTUks4mGSYzMHqy1M/QUPkbfyaX76
qB+62rnyhjPhPYisUbPjDARU1V3msmArH5Hiwhn9SFwWP0OKoxoMwDijCmaDUZt0R9x5IurEvg5M
W5SPMeTEkJIRe8zvUKQ0m3vQMU6u7sY3rCvBSpxpOGrEDX1aJVhW76KUIzvBrjWFmxaDwCiH2t0j
64nCePTpH2p5i33U275rhA4GCYlVc07A49KbXGKK8CvDI4utjHiOS1+N8iwdlyfFwMFa4EMUN+0h
4RpZ9QS4toZ6nM8ilmduJ/XKVLW4GQ3iqEmnB9g3GUj50exQEMWrS1P/AuOxfuU1UVEEQ1cEem4l
lbSKr4nyL5fypl4cpYox0vAHb/ZpgTqNgcj5CrJDckTaba+bc4R+WeDotlAiOVXAXl7fJKdKMIeN
xGLUXU8SP21Tga9JQRMNSn7UJdKXWj1K/FFN7xgejbWD1JMjj4ZWRR5DnnLBOb3O3Wjnb/kteR9D
NOmxvmdeuvVI+7kq6lQGGSfkGfGhygevZWNmL9xZvPY3/Y53f8rfoeCCwzKx0Nd/qF1+mqYOaBmh
kSCn6C+RCkFkaQVkPiN8S4T41ErwWL8GD7jHApCxtpgKiLGRZZlM0vCues3n0Zp41pTll9gugotQ
Q3NJA9WhDLXf30MuRFtmDfOcgsuHT3muOwX0ryJwhdbMK/5lLZQl8veFAwvGaeqqRAFG5AlT549E
ica3CbXy+JBuUPx1WUH96zejLFKXIBiMvI7EQARlbrDxA4so7gT+ZoRIM6obO4z92X3E6o9/eTlR
Rqlb0ctNklfQVHZ/agoRsIp6IMNpPZbIjApfsgrKGnUjuDbPlLQUwQiMyTSn3n7MIpPhbgUUN269
Y9OAfvEslEXqIhiVLGQNJ6uuKuzS5BRwUBUMni+7FtZRoY49hqtxy0McSlErTV14FCT3soGvdVuy
CohnaMAWQGiSbi5Cxhk0KVyPSOoMKO45lVf1jt7awssEfcTc4d+axwSFEhaG42sYpwxT2ycmwM8P
6f8j7buW68aBbb+IVSTBAL4y7aytZDm8sOyxzZwzv/4uyHNHFMSzMWfOi6pUqlITQKMTutcaFUyh
MZ6L2JMelUdWWgRsWGWLXp0+vvJz4rid1LSEVilGGH2GdQDasKOJC6e6qS9KRTaP7G1D+Qg6UWLa
Zaij+lqaB7t06S45mSJPcGybUiwZjRKYNf04bBpInaSmIQWKZ+UwCIXIKcwLa3ybHtholwl24L3I
jHxwOmwLVzI5uzUGeb7QHHZrzIHwa0ROXj/T8VmXznJWOUUgar8WrZG3WpZWl7RXdZ9mT6Ve28VS
CoqFHyMTbkmcjTJlNTQCHdu4FN2hiKKXpaWHLCr2TVHYcqXX3pCTxivT5rHWACwzqntJU0F6F+kP
fZcfin4+BGn+dTatUXDEotVzBo1MVV4Y0oRPs9BeSFECFnm8j7Emt3ruCmrAL1hoBwut7YCIaNrg
k2FuQbNHt7HpPjoSTeQUtowmxYSTCdIeQGIY3JlG+dhX2YJVGT2wegYDJKEWqlWNP6RARyxKNKnK
8WOUI5AArte+G5cTwDEdlZBLphm7tlxEBnBLq6lKga9sgh/uw+AVakBTKoHmHoYhlTxZPU7n/AHl
GHeuXbKTXeME6pb6XN2NVzHjwcfCLY5gLZ050VUsUMZyOnQBPPMsH1lDifIMChXjG+N9SHwDTyw9
BuQXemftmuO/oMLc8ppr8VzQA3x0PeqHRfezA6saKxKGiQyX9bI0x2YCAZ7Ihmyev2YR8NOqzN9w
ZrjP2k5aCg1mGJU2o3QW9ZjVQpjyrdADFE2Al9YtkJyZ3N3p9LSpMBSo+MEv1DQ9ZR9JDnVZ9d38
9V9wBtghrsRx96grwa7ak0T1MWZb2qGlngs1uShVqPvEHO9JUhyyPgcAfRSm7lB1u1waK7sB3bjA
K2we5+pDuN2N5ZDUSRSpuNDdoUr80skd85MCQs65c2TbOgyikYtNG7JaO999XZRmRzCjhRArdFuv
O3TV3/TRmYLCeHASx11bhnEtkavIB2Xd9ok0674WPaXmYfkPIBzvz5Nyl7LHDLEmV1AfhlJLzvFx
RD8bi1vF7ybMwbwrL3CiuAuodcgEchMnVur6o6mMF/zqo/nHlxIqsL0fe5+YLHRxE4r0Bo1knHZM
jZpTNcKyZmdw29hh2DkpkG+/RqON8MuxWpThzF3tg9gG2FelzXpKk0tGfPHr2KYdePsWvuky1RJD
rSbYPVXeEW3ywOhkW1kiqkhvXoiVGE5XSnWSg6bDklmtiHGF1GS0DZeFtrgQ+5n2tmjgftukr2Ry
2iOjRTEIw5rZ1Omspa6CpqrYGVTXzNFdVT1Np2Kv/QUC7qRxxtgriS0DZUec9G0awdV3cKo1pKaV
SUOF7zgXz+greW1v+03twK4ekm+iksTmrTQJgHM0Qk2db6yTQQxBJqAu+nn0Zeh/Am3Zvm3ctm4K
Y43FvIoMWAeeysqS65HKQa76MnoUlW7wJPlrEnyBV3duC9oKCNaCOGteFAr4YlFg8TX6JZciNy+K
fdofSSGd6vg5nQTXcluciXZncCIAyJ2LiIZEK2XWPesjX7ZbDEvH+vOgNO5SqW7fAcqqery9vs3M
y5LfJHJBrxzN86TWyFBW1YAoPmQI+0BnLg76tu76Wh7njfvazEojhbw08GIMt88Xufhye02byqGw
gFLRgf7/Sqq4CqOyoAp6EpaqXy/7Mv4dDHTXtLk9pCJQ+M080lpJYvdgJQk8lGCYXVL11Tfo52Wv
3JGjchFXNDZ3bSWI0wuznIIyjyFowTDKYUr6PZ1Fwe+mS7DA3agB+gssOTzqQNeWVlnSQvUlU3Py
pfhJw+IuDaWdGk7og80kfwrzfVkVMgaN+sKJivaubIFQPWEeiCT7fETVapD3iT5f5lL7mRDDTbr6
mEkIVkPyREzU5DHMurt93JsFLXAdyiaYfahB+OFVSuEz8f4N93ExdsngvNYPAFHZ9g7yNrc5/gt7
uqljKoj0MJdgEEXmDkSaQomGI2Qa31jBIg+d+jgVdr6T74EiDz421QXbnXROSud/30sC122tZHNX
dupoYszgG/YZhjPrFo2QHOjg14qOIkO+GdGtZXHXNagKE2g1UDxU0ibUC6MM3HeSl81OilfHOIPf
FGUFm1WotUzO5o5zjq5E9JD4wafkOQGfBrAN4Km+BmfjOr3kNfovkYsIg1fm/vnoC8SSSEjBL2mh
tf79Za7VTtN7vOj6yZmNE4Av2DXvCBDAxVgYH+Eb2BGuZHFhQVvC6JIJ2wpGSY+g7QhItWg4nx4n
J9QQoctoUcKDbntS8PwvUqBN3dV0QJNRahFQab5fKM26OOqbyvQjuX2Wl/AuQaPIrCv7Wf9Ppngl
ijOQaqkzTcaezso1lwqnrQC5mXyd+96/bQREa+Lu4xiQ1uobzAKn2mB3sp+rT2PyyQj/t8gN7NxW
6+GuXi8PhmVKjeor6nROh9JW0+B+kg63F7Np7VdSuEunWFlb9kMP49KeQRPtjPpP1RL1EW3FaJbG
qrywmR+nyCaCVn9Jxo6Fy9UcEjs0vt1exbZ3XEnglNwsJCszZCxDlduHpQpOKRxFBNAccxwdXY7/
6irtxUqjb9hEUTFPtDpOxyelDgOwpyMGaAEugGJ2aMbu7fV9HDx8VYa3HeSUuyBp0oQ60zlD96NI
ulCKuZEAhHygQXVqZRrdrFti/DDPkamCVbbZN2MPMncLaFtmC+fYoMvAPFX5fCxRVI9I4oV6fDHD
+dAv7SKIZUV7wt2RoRuNvi867Emf3vcLoLJp6An2ZNOI6qpGTPBwf5zZo1U2ZDGMmy8/sAlQwG1d
2924i73ggEGS2DYfGDyfKtv9KTn0qEuLPNbmIt8+gM8lk2xqUlpC6TpkW5kk2V2RCQA5thVb16mJ
npyNGSysvDKLheh+mQEqLShkJ9XozzKXrp2uJnaQGndNNHmynsknMiypQPE2YnadIOoABbIMnrAP
6VXbd7FMllJHIhvsLBCJgqvHmf9i9A3tSUSysqHm76VxNi8PQzIHOaTVXnFo70AB2Tr5p/pbeZHQ
fp46g4MGpE/pky7Z5ZW931sH0YPeR4P4/hM4g5iqgZnVEj6haD0V7dBUvqdCcyUSwoUd+lxaQG6D
ENZskT+mewPzwrKbXVMgJvfP4XAqvs170dI+ZnyAJCQgZKZER/DNd8z03ThbfQ4jUsy/AUPu1rTb
yWpzRluLQ9PUCYAJfvuObsR070VyB6ovTaiOi6z+/fpVW+d0p8UYJFg8ucMgb+aoqWgS/eO1fC+T
O8HMUoZUprAL2o4BzFRPVAL8KqMNIw49seaERYSRtXGe73aWO081X5ZmrFUUYpV9Vn+O8vswEFgC
9tXvQ8b3q+KKaMg5tLzE+IBvpIZvLfpflnoFQdpuaPqDWoT72we3KQ08zEymapn8AFNeB3VhVlT3
Z+mume/66lMu2bkKHNvh121JG09hLDAjsDFIbxEMs71dJbZVNMVGk2sLEts1NjtxWfDfya/Y7Aj+
GQCzQLK8saVryZxyBsQITZKQxe/GCJwq1fxiacm1dhojJZiv1d3EbO6qcgTG9mwINngj83i/bE5L
pREAi1rWy7gZkztgdjn+1aNjNbLJsfDA/OQaj8tP0C/dXvNrkyOnRui30vAIom0x98m6Yek9HhX8
BoRk9femtM3CpjsA+lwyP/TIXTSgc38BQstc2PV9DQzhnchvfsT8Rs/X+iO4aK2b6iBUUglOBS08
3xW/+7kAPuEXEhPDrvYLkpLE7nbKSweARztzRGOQr516tzaBi9hoYHU0AjW3X9R5YZcEkzBh5S06
RvEaYndBexqIdTeE2kuUy89KU092LJchgsnas9oUzqfJXEyd7eIuOCgD8ZbIdBeFuiB/CR1dzxF2
aGNq50ai2EEYf+4qRVRh3rih2EMq45kJzXMGX1RPwiySgApu/m3l+stzfASSFlxkATvXAec0OY4n
Kmqp27gzQGPRVYJGrA18W7kk4zCkFNUhNd3JekicgqB7b0y9cSBHQMY/AGzkWIRWiYXjeeG2+m75
k7V4foDVDEk6Zq1sInFOv4PGAjnYHcO+WgDkXdZedkl/CCQyXfygK28L5udXrUrSu6lTzNdKvuEo
+/yie5lt7bR94QhhtjZctA56WgJkNIBQAMftvTFEb4W8SG1LcKrxvpKBMYLaAEouvVvqnskKBIAJ
tlxwOn8Rs2cxF8IvdS2c82JdoMTS0jSYTwcFC2ZWf9UMPveHeQJ+Lphpk8U5B1/GZyAM3es/b2/z
ljYbqEPLsqEaQDbhCiJlaI7FJE+GH5LSTtvws0S+lKP1ycyPUyNIFjceSlCQUGH+wAQsq4Bjfr/J
LR1jQoYRz0sU0Mwa8AqDI5vCt9AOB3honylUHiB/SB7RSuyDD+72YjeqiO8+gNdiq9UxroB67t9B
dYZBsXLXnKo92Uno3BwDIX3F5v6+LZnXYsylpYj2ZDB3NZWvJH40/iwkBrEQ2YBuFCR/m3q0EsaZ
d4s0IDyxsDz2Gpwegar0ShkmdCPMTPP6SnV0kakopAHykDfjrVx2QWKC9UwhXippntxX7UWtM8+s
0POXzV/SZqCOVXayXRbdZeikHe2rS1nXgreUrRWvv4SFpKsYRipaK6WyBCaS1rS7BE/R7e8qLezJ
OLZZ4JTSc06/3laijZAT2djb4rmwKRx7skiJTvwlGu6XeLnKRLtYjSWKplkQdGuTuSCpaydadjE2
ufgrO3z7FjnjL/QE2cY1fWZjE+Lp9I3w/d3COBPYLMY4V0CH8E01HB2Epk+5Ub38h82jrzkQGjUI
H96OcjIkchZr/lBdQ+2OTqd2ebwtYvOSo+jJ8qxXGZxOwEkyPKxQ841P9Qs9gufWLT8poU2fzJ3h
Fw/SvaiavakSK4mcSpRjGMVtDok60FeLBNAOJQIX9BMLVrZ571ZyOJUYEjBKdgbkME5JRuw47Y2v
zGiySQh04wnpJkQL41RCC6s+tEII1C4oYQOBygJLKYb8Ow/wsgDsAAvOCGAjgZnespnrA+TcYRt2
VTNpmeZP3YMELGzN3KvLnZmaToruhdt7unnLVlvKuSTkHoUUT1hhhrn3uLtGJQxz/b2i4+G2oNtb
+YEJK9OmsUD0DZJcs3+KzMmV9f4bHXURO+9rMeGD3fhnRR+Iryr0Jg3DgCuWvqhHRPo7yYl+6I94
s9rnupv/0j1ylDGq0/3CXPB8CkFcWX3Rcrs8KYIlb6YbbwcJ8Pr31jmJDEsF/qOGjAdMgfcpsNsm
DCf1n3LMZHeeBI670We6K37/2DRmq13gXFRN9MEKmaEBTzGaWwY3JplATbeKZux15W9D84EKy5qz
LLU6yFCn6qiX+ed8aE9gNgLt+2i51aR7ljIdEzT8uPAZ6MiIS2/UEGKNAC7W8vCytO393IGSoq/j
B6OO76za2KX6+CtbrMeCaoIPFqkg+/vKWZY9HSlp2W2OLkt8oEln15KomUK08ZyNioy6mhW9ob4V
I8NTXuRKlMAzrfmg4JaqA8uJEIxvcCGr3GnqVEql9vfTKPksOcAMuhInseWT9Xz72m7lBXQljFPh
OFRVmquV5lOCQlYg22MU+2ritSjdVZinjppccEoiiZzmJtUo0XSCRCs4pnheIMGZdA+jOtpd13px
JvQqH8v5KHOvlsj5y7oujSKfYG4Zy8/8PT1qh9G3jtWDGFGFWdNbR8dpoNxIQGuosTZt1xxy0F+T
HcNHEHXkbxXP3y2JV0JpbANLSTTE+aPXfGUvE4DfvQvA4pNTWxgPbzqs1Q5ybpI0QVJm46s49Ygn
HdnL3Gnf4pUALTdwzwzlrCxsQ9+Nwtqyui0cIKN4KTBVhe+Eiaesb+aSeUsf0wd79VfI8Dh1T/WK
J+1TCsDoCHCg+XliiJFH9XP9FF5Lr3RHyRmBf3T7umzefuvtYzhdAlGWRoYYBwz0e2fofvciQO5t
DXoTwGkQ1bI56TXY3OwAjA3AyOnAHRS/MG3WO+hqIZwGtfnY1V2JhWBk6/xnwhyt8ofojvHn/It+
CNEpciqEspg29WOD8ACXsDvk32IvBl+4eWGkqECj2is/A8e6j3a3z2szJV+vk4u1lF4yabiwdbry
bDMkGhA6fsYE6gEJuVudliNgHd34aT6Pkf2femyY8Xk7T3beK5+0SD0iWorzJNcuto3f5j58wHiv
CQXu/fJAvDqywTBzEPLubsXSlmpYYF41FVPjO0GykY5dXqUggjoYR8VVTgom4mzgumI63XzU3PRQ
fR/P2s/RN48DoIHbffij/HF79zdTFXRn4IURDSnAeeRO3bKkJE1LnHrjVocYLBtKBXhLzTVRjtAR
1v8wD8J+tq0rupbJnTg4fmI162GsirMx22gWxSA8uEws4GeD8/GFdrYYrmYzElwL5Y4Z/dU01Gcc
c5c5wYP8Mt7NFx191hZajDTkZaNP0U1VP3WLLe4f34p7VsL5jvV2Co1KGaHjEYm+D+as2SgA7kuz
8gXHuXWJ14K4yETSxkKXIqySXgZXfincunR0zPLcD8cW4CcYn/2LTXtmTh/aRNTbtNHah3z3TZn4
JnZp0EcCrlTk1r7WoH7Y7gJX/tmc2Eyrl/jURTMCprBROQAvyOfpwpAei3NwJ3rt3MxA1h/CRTCF
tKhzoMAjNW6wm++qn+xOSaEtKU6v2Sj1AWhSPgPa6kI/j1eMTDuxb4BY77N1EDXAbLmL9adw/miW
Q1UfZHxKgutFQJ3F3EUibqHbqs6v5XBuqdO0LI2jAidPQ8fS68IZrOyznspPMxD4h35y5BT0DWY1
7wZz/CTQO+aM+LDKwsOABt4aQMZqnHQJZbjaTKHgI+hUy4fhzAa0wWTtJ3fShaHjoT8FD+qeQOxW
pLoWy/nIxiyBk00gNont4oCgx893OvoGHBbzUMRa8b3iVQ56JIE7JBC+bcXelsxZzpoubaLHsGKR
/lsrL+P8Iljc9om+CeDMZE6jWM9M3Caa96NHo2Gw47Tcz/0su0oJTCRSXdQ8bu10zhO7aYzn2x/w
EdaMla9Wh8qZzBBgSnFivAaVf5CPY7B1mycViBBesGczn40DTfaAC3h/bJz8ygaQBLnI1hvx+iP4
Thua1WqM7gTNl+D974g/RDZOeNhjVN5Xv+CG44wxWbErdl0iks209oZW65w1tYzeGKoJHvpPtQsP
BT5ATVABxRtQB7hH8KQ7t/d821r8c+Y8kvYQ5i3VJCg0q5+3gG/TkZ6In2E3g67V0fIAHKESL5bK
gkugwZ4XlwGaqPc0sZXP5kn5TN3arfCUaAANF/s7n0XLFJgLnTeK8RiPLcWh5iQD/BbmY6Z7tXKj
9np7OzfTsPU6ObsUBmmZGBTWd3QkumNRtORormbZ5YChFG0vyvs2KzJrgZxFClu0iKIqo/nLNb6b
j+PsZgcTvVNpz6hcs6cclQL5y/S9eGEgbs0jQF+vQhJFgWnSOdOUxLM+gI8BWoRWddOvLxgflu/z
M0OyBEGQm+0AdS3YaZFMzlqpiVxZfQuNYjl8CRppeqi8zmNBFaiIMQcoHK9XP95OeBsMX1BUYhC5
cqusoliNyQj7COQA4GrnR+AoO9H3aJ/6liuLXr83VPadNG59PdEsRI+wBcbF/Ku4jxxyyj9ZoR0A
RdidXfY4S+8KzTYeBRu74ePeCeascAE+TKkpew2NcdY1OgA2ziXgSJcTe9oD7BaAAt0OHTLgHRQ9
Kmwp81o0H7YOVqknVjKw2AWl99hleBrVfthjtMxTPKTzs81WXl7HU31Sj/1RRmfg7eVvGMR3n8CZ
4EAGknDFLjC6fB0lC65orXnGy99PGuShPVv1/VApD2YXGu5twVuZ0TvJTP1WeeEwU72LVKhXYdna
w/h7cQu3dNA93ziNN3go5nbC9hjRarm4tS3Mso9YIUxRF1/vUS4JPgfSY9jqthw8B3JjT8X3/+M6
OVtsUDNVBwW2ODr0nuyl3gCWbccAQXHuF45+KC6ikHjLKr/bWs4qa0sRY2QUW6tdCpQ2Ch/9JAfj
ynRJnOALLi7lLLIyglBvSSBsQE+0KYO/IRwRQsRO1Qu8zVbA9G5dnEXCrD+gDiVspVFj4qIJvklJ
9BV5SOovI2nsuM8XGzzbP1HJ/TpO1s4gaHIqx+AxMgG724cAKa99Oa+OVrXcZ0W7m5ugsrUoeDbj
7GRW46Vqs93t89+Icd59M2fX8M6cTGWNAgAZarc1JhhsRd+HcqQKPMRWzGGARBhsMtZr0YM7dbXo
OhoHr7FNvB9SUC21gNvfs6GiCuVBN3zqnPB5duVz/Jf6I0o90Zjshot69wGcJvRzCkZAHcejG79q
pUH31/72XrLz5eLFdwK4849CdRhn5gMnugvoOSHXzPBLNGMJXyBES+FOLUCzWt2xUxuP1rUIbDaM
lqPRddY8xkMED3gv+bcXt2Wb1sfH+SFlnuncGrhHQNO4dOnjHJV+XF7C8TCrv0OMIiSVCLBHsJ+E
ZUgrEyxZFQg2J7g+RTJ3QY2X3zHHo6+ZfEXK4IKH9+n2Ejda7tEd9KaihPM2ciaFSU9ebSELvyM/
fe1BVU/Cgv1W8LKWxHkXDErXQKbumFdXUfwr3CCxsxN7Rwdp1r0wiNgygmCmR3eZxVqs+K4HNLWn
sURfxWGcKNgp6HlC2HI/IITo3QXNXkiTQz/+cXtDN9V0JZbzLXlVLjHNUZTIKVphprsezBa3JWyZ
r/XCOKMyTHNNaYsTk9pjDfqdtNvXoTAJFa2Dsxx1TVNpVnDdjIfuoGm2cv5TzYoe85+Zh0ZSSzg+
t+kk1yvjjEkjKUjQQsQCg188VyhsoKZxtIAJAdJN4eiDUBpnUED0nElNAWnjUfFNPzxOD5MDTCzA
MViuKHTfakU21mvjbEnQYbjNlGEok4MaOa/UDXu8E93lHh3t3KnQ71j76qn0lRopC+jffVEMcvtC
gNj+vWkBYjAlAJrFyzkqZFoRf82tEYRqkvxYxFIt8Asbg5iwK//cA5WfeZ7SAYOgKvQnzuzoubwD
fTArzoaeiedUvzzLwEmV7vPrgKKCKNfejErWwjlTE2IIW88wdupH57IGZharxT6Rz/GeFUU7UA4E
CjBhAxBXAkOxdrQz4zDv9//Jf6z2gIttJ5Kh7hjCfySHAEjtzZ6VNpAwCPb6f9AtdJRi0MVEUztn
w1VgoNFFwcl2fu/NHttlApypH/qP5TO9LzugRrLV5m7sL3CY+1S/gPXptlXaTB4w2PDPR3B7jknD
bB6UmdXhZeCpKnbxVKLjJEPpKNkvl9j9T7HNSiC/u5m6JFqDVeekfcjmGX2Xuta6gmVtlCShx4zn
kVoyXuy5e6vWICwHtQ7ePunwItnWMlW2SZYfg4b4tcBkAVKypTvFKubTBKK3Df0/ovlYYDBpoaQU
uWjrkS/NQZ7QHB3ukhfARtmsF1H/FyPMW2+w6/Xy8UAZSZoWTTL1zeuMdrccsE7hkSJgVbyZPUaK
Hi7+B715WyWnN0huixb8p6ymkdYO63LvfhQ/9MYxmZv21H0P1qIfgq3dDLPeTpV/vwfIQo9p7ZYV
yRjJK5v1Dw5kH1avI/8giLqXz8WxSF1Rz/u2W31bLRceZFKvlYuB1UZmvtMMyyH9s2BtbMM+hOQa
kdEta4DhkYdw6SR5VDPgZvrSExoWX7mrazd6BDvEv+Df2NTRlTDOiTYYxq8XFpVPWmRX/VMyflfV
x//jirg72E1FnSgDTiu4sMfyqsB71mD3ruKYL9VONJd5e0mE95NF22bdEGBJ1HrqesmfAwlRuGiu
/iNBgQoH+c/OEd5B4mIDu7XA7WZTkeDVKK7DNQQ+VPWb4QKmLjyTBgoR0X3bXp1lAYUaYCQyr/lL
Ptd118g4sArTOiMeoivVSTGaJDgzdvAftfBNDqfocTeXcpjgzIYv4e/0RcfoDCCbl1NzUnZ9hbgO
s60v42CXeJkVrXHbpmhvwtkmrLOoOIqUQWIOET27f7orMF0HT8SQeLVTf7IE8AXbZnMlkQuXtTqW
F8qUZj7Kx9nLvWVvPpJLeUheIwsRULNQHhcq1yEBZi3FChuXmenMzcHhPLzSAacAEhN1brAb9uE0
0fmnowEQWssr6zgmSUIkaA3DsCT7Pxw74kea7Zh8JYdzBlSruihQIYfZ5d6wJ/T/eIxxdPIa+V9Q
4W7GxCt5XAwhBUUDYHYELaaeXwI5OEbIsCctiex2KnzBlWBh2K1N5K6EEpMpM3rYfvkY7/XPrB+X
EbiWGH8UxfpbvR8Gxgb+OTDuBjRVVU9hibCFvU2wuSoGPdc65g92D8oDgIZs+YeJn5UjCkfZMm4t
k7sKppY0bZBANauOOn2NbvVItm9v5ab7Xq2O036z6eWkRdub30W9S5Xe6bSLquB5YDBcMh1uCxOt
h3Nxc5v2qqWpuNrZUZ9am6qzYDnb9mq1Hs7BqelkBZ0KzWjcL9qR+ez7GGUYlow2jiXUju2E4U3e
a1FoZR8bjeajFbz6nsnVHOOI/Iih5OzlT69FNRBKMcaAAUy/7ngSMwxvV51WH8BlLGMQoQs/xYKr
XvsdyvG5ViVMnIbhXl/0R4ZAn6bZSan1fTdkv2+f50faDnhehEYWsiUVflDmFLTIMF3VtThQbSe/
yJ9eXzjQLtr/VPeijolNO00NynAIACmBatR7T0TTLCDBAIjS1mPcmONu2Xd4TGLYr8Yp9YXDI+z/
8ZdvLY+zMXXXytToTNaqWR3yxwpchoyaDE83KosphK5263Ks5XF2ZrGmfGhCyGsz8BJUrZMR0TPk
loiVKXv1GStl1RBJDNEf32P8DvG67EueZqeNG+dO84j6AUb87EqYfYnE8ifXR3RQG6hoOILgrgd/
lt/vUPzdtYor/6Ufg/hfDItvvj+uF8udH5mBZSPnkKo+VIf6IQWqk+FkilN+0jAWywwCy+LJIfSz
h2Wyi4dqp55EDcXb9gGVBAIoKx2mjbue+qzN1IphX8kVRHdeu7Puoh/BffowX2LPOLTu5OkvDThl
WQV1uVcLQUWD3UBei1EN+0c+FwZUtdQD7YfALRsJADyvjdnbIY3tUUlFpnfTKa9Ecces1qaV9D0U
mLGqK2dE4SBsgDG4/xfGYNNtoSBtKoaKNlgellnT58TILI0l9AwFocV8df3Q7paT4U6oz4xX+RT2
/yLm34JfMFgl/G/BvL1X9UgmaYRoQPuGB09UZ1AHA7i8k5aIidEi4TJsEu1RYGfZKX08xTepnBYl
qRXoSoFTnL4AEgkRMWvmZhC/mSfOa7ZDx9UaOZ2BUU90K4c0Bt7HqFomG5HOOdmjnHsviq+2FfRt
aZzWUDmtkxk+xm9JsR/BZqWO0XkwNbvMBM39r8ikt3aRswitGaiYFIG3SkI8ywM6ZIensIc8Sz0D
0+OklgBcrt0VjWrXy3xRtBhdsAPdx+oPw3opytBOe9iIWX/Oe4yzSt1TPcvnOsYcI6V2pv6l9Lmt
xD1eaU1XmoyXUDXsYSidciRHo6MeKUDoVY8hwrj2FJjtrlHHvdb19mi1jpqgaXxSvRHo7fqALswa
Xq3Q3dJK7V5Tz1P32NbL8wxsYDDeOlpuuXWW+Hj1/6WDipBUuSsn8SGR/lJptw+72um63I+X0Y7U
JzV4Tq1LOsWCO7+ZzKw0hfNZaqtadS6zHT3osOnpjg3EiLEINx3ISgwXZvTlDKQyCZdurM19qkxo
JxFyC4iuGBcIx8kChIoF5CusiMCuNTp+W7R1s0av4iKqZ2+tCJwbQJkFqwCDynkfzCxAVy+SYkRw
YaQuenTcNNIFZ7OZuFDgy6pEYdgXhFvRUC7VmESwx+qOJS5oQLlglBik4gkQsTSX7IaX2pe+6m54
/U9vNGvZXKRPEy1PDQrnKy2VYctyPNupbDynqvxNk8ejNoeHUgFfc9eErS1PEoDfwZRQ9fmeAjyz
zPLSCSXpLiEAlYjJX0NE3KzV9nMA0k053AnM65Y3WX8tdxpma+mUBFDjPyle5JS7eNdfWL4cH6wG
XWjzXrvTLqL+pM3K1Uqwxj0kKXjZ6fHkypSufsGjMWqmmR+44Q6EUZhxjV9JIYUVj03le1MMPiYB
8HDVthFUHY1BoJYBqwEK4uWOoYUAWfREUrf6JXqzFmyxxvmUkFJVzoGz6cskd4p6b+nfp+ER0yP2
SAV2XrirnEvpNXMq9RnmYvD/zJkXqmcmjEfZVoCyCJa/TLPDzs6voiRFtLPs76sAe1hkMmN2GecJ
lPRG/haIo6wtO7VOuTiTa3WpYmYVnHNxTu/+1KTNi+zrABz5F6HA9oLeki7O8rZtQElUWrBTUdna
ajcfwsYChmA2+r3ZfcnUAalKtFvK4K6bre8SMU9GrQNzVKue6lxyBBd1e/Fvn8OZtEhKRhnDs3+q
kajV+QaDaJuc9gDWEzQ/iUzoVki7zsk4MwYMdz2QTJjQEM3jJUjyyM48MmYK8VZvvrSuZXFGKJXn
ss7jgPWIJvc1ruZx8NXf4DgB82C8My/h83LHIM/7A7mw0A8vKsKmzc3yyeoj+KbNOs+TqGcbrDyx
yyPZSEPxRnAmu9GNTiUSJlGfqCivp1xs29cjyBUQ8PnAFAPvgT1fQrC9ta4c47VTxU4LJW5qkQk0
Q0U2WfmCkzgn80wIS1S6L9YMwGhlL3m1G7avtTxJ+Lq6FSTRlTj2OSujEBXgGgjQsINwGuNq1/8/
8ylyJpsWdiWGs3q5YbYGYGSQaaL3L+oWtxqn47KUXg1w+bY372/fRWZn+GB6vSre1FnUbJqQQl0n
7RRWQE1UASreisD2VJEczt4BCaUbJ0zfIQ6wzSuxRyfY5V7oaV8b2a6/mfsa5XoDVdnnEBW+0J8S
G0zdmYcBdzESpuhjOHMYJhPohwIsutG9zgx90pRAwBSh3G8a3dVJclYum2K1mAYojNWPpwbEG1pa
ebdPb2syxoDPVQi1LIDB8jNXbdTOljTC2qgPgW63L9HPabDDU4wH6s4L72nPMPVYo4MkrJlu5tBr
2dwuWgWVk/JPoaD/jbGy6j65V536YUE5r3Wj2CGAZfN7QSVksyC0Fstva5uAoEyO/oCnSmABra4B
+vSWAwZYroY7eHhKvmvupl32EPqYkNoPXwWbvnmwq03n3AnFeYYqjVkJc4ZtLR/qXYnOLPaMAOAd
1KCERcVNhV1J5JxKoIGQ0ehxzJZ16fS9SYBoNYqywO1M400KP2a1tEYUAhha98MMM9gKEDjDT4BF
85nrsph7Pqsx6m2J15/Me0OgyoIl8nNWMUqly4T0yTfm3DZqlLe0lwWdyLfPjh3NB3O3WiJnxDsj
DhtVZcqjhG5hEby7mpEGfom6tqdoeKxk7aEza1EiJdAYftRKSpfcJBjl87vlRep8jOgK1rXt8VcL
4+y4FDKi4xgLY4Mw8kXZE4BBxs7sE2/6xB5A/5v7XUlkB7ryh2hvUtssgkRpT3esmAXIcbBvM/Mt
DqtExkbnjM1oWcVgmZCWnRef0YVi9kUH8tRrLR/9gRKYo+4kweDJlraA6lIDFqus/D/SrqxJTlzp
/iIiWAW8AgVV1dV7u+32C+GVHcS+/PrvqP2NC6uY0oTvw9yYuB0xWRKpVCrz5DkoF3KhxtbyJKsz
HIhOeYii2JnCFsUdVCbBDKoAlB/F3nX33DoEa4NcZFErGRJ2c2b4NA6PUUJ/FpQWDjLw5S9O29oQ
F1AKUymysIUhFDX2bSX3jjosj+EgCx5xW+PgoJSFwLGMXYTgK5ekTaE9lh3BFmJ8ZfERUyBAb0RO
BW6QfbKrH9njHEmiX700x+rePKLHdgv622fRCdyEX65/CHfyp1hWClLCgXC6c8hiGS7NUUepzcNU
kp0xxCfwRX6Qu/ZWo9rTkJaQRCN3XSY9DOOYeFqf3ElGmDkWnXZWXwjSsIsAoeHLWiBV/SWGTrgK
wjQbWqObI7p8yTg5jaW+jrpoJFBkg/sUhULthFIIrsfAOjbKrZJ/ve69l4eUWwW3x3M1W1UzoVep
Y8yyO83HwTMw96g9kWft2B4WDPuLChKXVQLOJpcvp3G1QH0whIz8fvITgOXmYd+/yW8Ymmm90av9
+ath7qjkgO1AsNyLVJ2ZBmEGqDsw8w4Orj8jYF5FMchEqzQAmjUAhBlowKP5VN3+wzaefStd8yCN
jij2bn7Js2GeQLQswqWewxJkQhOGh1o9c5pS+359dSIbnLfUiox3SGjbvmEueykpDsYUXLfAtueP
u/jP7bM5b8mWjKh9HNrvDyoFXWADxIiyuOPM/jvX7HAeUpcJeKXCPAnmY/3F9Jf9+PaLGKB+FjO+
Xb6DuVWxfV1diwMhBe0Ivg2jn2cvnPBFBpOV4pY79upeBJ9p2wdNA8IqALBjCPZPczESGm1pO7iC
0Z8INBPDmQJ2OPvAre6lWEA7fXEhvi/ubI27n/RB05a0onj75hkgoiEYggdqP2cTbmPJsm70pJwd
2oQizrh/2dWzYe6oGSOlRMNVHCz35UF9ZYpJGOJ2TIzgvucbIij1dlixfxvkA/ISqkqt6G0S0PDI
KIKnfQVSctPR38j30GcCBoXXWLv0QyHIOS5SgD+3mIeu150RD5MMw7H0laSaM1Q/jaX3rh+9y3SR
s8KdvbZo66zp4DbK/a+mQnLMbvV7M2DbGe9yV0TxJFoWdwiTok5mOYVBA42woX02qp86ESQbW94J
/kNdM2RiEpvH+WoA+tK8HpKgrOWgH4FervxeKW8syziWRAMlsO0L9nFrWWuT3IFQ9AYKQ2meBtbg
MVrJ2G3uk+NwAxgzJJSH1+W1C0RwMpbq8vGMsffLkG5EO4hvOo1xmcdpi7NQU/OO5BV16iRG15GM
N5AmFrjjVpDWFZYD28D6y/yedpaW1nrZJIF8zPaMlK8AG1Ys5Mrb3EfFUkywcCFV5NUoIRG46L2q
47hpT3n21k1fe6kU3deb/rEywr0h5iyeyiFK0oBgIAMtcbdCOlc7tQuo6C0jsK0Oy+Ky6ihSGNEI
zmU7HkcOZMAyhCJRsLyY/zFC/J+SvKSBYU3PPQFTydQ3sh/bEFmnjR15OeiiFzMbXRIq8NcKZOg0
iEn5Q+Czm/6z+iHc2Z9rvSNmpf7K0uTFqR/L5+JWfUg/ZmCHUHZDEHZOZjmdLog67Oq7cNyVYS4G
dFEzGvZMkYBK9xp41lL05ARrE5lgf1/dvm2nzaVawMQ/bC1Z7WipK38Hg5wL5MPReIlFKeim766W
xf6+shkVCxkkCZdi0oMBtE/dNP2pEQGeWmSE811pJFqagZw1iO1jB7mJSQJ5iSISu920gh4zCGU1
VdV4rUnSRQnkDhYcQwlT6sbnjNqOar4IPhJzsAs/WFnh1gJKdAls9LAS3i4g4lVrB/g1DNRouw5C
lsJJw8siKTt5K3tcjmSoS15gcoilZBrjiFKAmIswKq3eWy8TJKX0fXbf75tA1KHddEYgA0CFpbNb
ifN3uVQIumkhYmcONXS5PHUxKmuCzRQZ4TzeHEzbUKMoDfJTAxYfdQd67Cf5vjotYNpUP+aucJBx
8/MhIkOpAQx1GAH7098Hu03whsYZY31nfEC3/sFePLJf7rJ7IgI7spfvhbOcrfFvnTDUwVFcx6E/
LAsUeSR/KJ7UKTpC5MnpR6iJK3Ogg+rGiWRRNNm8L1amuSdQQ/SwbTscbCUFgc6Eis9UqQ95NqHS
PhrQWVHy+7rQBDn21hkENhZ6r0DlkovJApVqNgVzM1LdGVMv5cfWnJ3BeLzuNlt3gKFaSCIU1bAu
8IytlpZNE/eIk5VxIP1ne+jdJP7W2al33dCWe64NMWdaBcc8MuWcdjA0E9y50uT0VeteN7GZq69t
cOcsGRZzbCvc2e8UNZ791fyaQkptwLic7I3PBLfZ8ygkntv8Tqst5A6eMuiLQjOUUxT7fonvIoM4
hrQXLG3reWcggkCqxLbZ//y5fVkxS03ez7gyD4MXPWWtsxxqV/mY3M735BmSZrlj7fNH6W15u25Z
YJgHSM4zgCXajD01jdQxDZihsD3+QOq2T3TBMje38rzKd3z6ykloCokj8M6mwVA1RzoMLxGl+zSf
g+trusS54yLA5YbQBcCWbpvcRVDokWwvKeykJ3LsgTxnTFzEyZ+gaXMQ2NoKHgj8sGgz6Wa+Hx5j
eJYuCdxjdBU/QhEXg+3Dnu6M4BccLd/NH5l8gfi+uwQrs2XqFrqBNpqDkJHlnKbWxi6W2HZ+WwBX
Vrw+c7Ib5QRckmeCLUoGBqB7jd7s99fef6iBbN0QkPjC6LOtEKhUse+9+p6VOedLMuMNywpjmKS4
X8A0+jj7KsQalDeRkv3m/b42x+UT1jRMlsSuCDUYd9leuaEn61jsJ4y1a4FigpkLEHHPRonCv/6R
N4Pbap2cP3VyMWSYK0XVFliZzPpiTIIwzb4Uf/mtV8acbLWRhRbPvc1WpgfW8deUmRTkYuLQzYVg
jM2Cqrmu4Fb/0w6lWheVEk47K9wWj8oNk/m0nodXhk8Jd9Vefbq+c5sFCDbu+Y9F7l7QCDh4rETG
I/ZncacDzVgHGTi1omD5OR4g7OmJqt+bJaS1Re6WCO25VtvCTIMGHTIFSk/WA/0KkisnRuqX34pR
R5tRjRhgZLc0KDPyeVIRAh2K524ayI+l6hSgwytc240SJ9xHhwEVJCBsf4jE7Ta/JMAAponZfsvi
H9KFTUmRN7hvK+Vzkz62c+sIvhzzhQufXFngTptMcqOw2L0H1o5oXwfmE149DvmEypGw1HHZtWGh
bGWMO2GLVab9KGE5DM7LqNYjRueA7B0qtD7ERdDYlI6MMUxUALzEcXGWuaMn6VluaPT9SADbwDqO
qubknaOPkOB12Ci+BqmH4jkBvhO8ss03I3ZCFAXBNCu6tjavktUmcPGcKnqtFQW7tg5K7IGeDbW6
5JFp/SkYkoDY9QFIFtc+NLdC05uR/Gza5PpSuTLbc5RgF9pdc1LdPhhuvhGnemFkviJjm1tOZFS0
AHSWAafmPnaJMtZi6/Cs5OfkZ5jT8huI03/IU2APfuFo8bimaPbqn+jPxbXRLMw82xMhEbZy4/XP
4L78oE0d5E9T8NGNTy1jawPJYBf/yIZQdJTYgvijtLbEfVjVzkpqxkj1QRIKsHrp5+ou1JwydthY
aoN/d7UduHUlVyZHUQje8qqVcR60DIqJFBIfWGY49c6AWYRUvos00OINwF7klTPNL4LIsblcTPhr
mAHYIIhO8kHXexmFpyr3aPwlbchO6agzm7tJ2fdV6XX5h3I+FZCiAbeBY9Sv/fhajh/MEogQECEK
fs5WqMQN9PvncIGsXjqJTuhcoAzRA/By6h87iV0LYCifduEQTJ9B5ykwuulbK5u8ixctJveKAo8T
+tbPhWs0lU+zCPMf9V+kDuvVcV5skpLOaaYhgVeUO2rVN0mv36WYRAGMTHNHov80i8Y3lFRgd/M1
tjbMOXVYoTRvNIhWo8taC0wezNxhCiNxp2P4PHrlbtxDJo98EHxOdn9fHKbz1vLoJXUutSaFsFtg
PE9Ag2ZHhhAB6M6RHkuwGlX7cBGdX8HX5DFLumaXk7qgAdyh9J++tY6yeHPkFgGbZ83v7B+0cimm
uwIhn8NWXF5tMs8RbST93MhVxkpais+4hZIdm9qhd+Br2YkCs+Cg8HUsI0nSlli4BCTjidKPdvgq
+HTbqwF7r6YRE+VxLjVL7IyEDWoPQZh70etwKuAztitLvhRUHg1Eh3Arq8b0329zbL2rrLqV6rkc
wpJlu92hvO/2yhGN5xtRn2az4r+2wz2DmgF3p0HS5D3j1HF5pvdRUByIX9z/B5fYjOerVXHhrBji
ClJncMbIRCsKRPG0cEOIPQAK2nqWYx/1ypEMp+7deA92LyECfNtLzrvKhTath6ZyKFVZoNA3WTnN
i6ACvpnAr7eTi2gZkhFFi9FZZ2WepfXyyIsSJITdvjoBBJ5/l4VCQiJP4WKZPdZSM0mo4CpDcxyU
JzU8yv3NrE9eYxquXZZOLJRP3dxH1s23NUyWocD0p3dmWmSbk45nQ5N8aeS3OBOcNtF/nx3GlfdH
TSZ3co+UOrOfwwgFd+lJcJy3SrbveIT/XwF3nHuAVWWJqqh7W8NzWDUemYO8ulsq6trR5CVJeWsY
pSeZAg/ZenCt7XLn2sSYWdmMuAGy5DaLe7fvjkuqen+1Op2gtoO+6IXydh9H9mD3WN0/b3Km2tsg
LxXGj80bTfttib/R5lRNkqxTkC+hAuwxZsTUa26qT703nlDbFxKSbu/f2R7neWWWJVYd4eae2siN
QsPLtK80TVzBBm474NkM54BL0VW6qcRpoMVqoJX9LlzU02LqlkPD/KOqmzvUlF5IDpIWxUZXdHlR
9MKv4/62WprBuf5rLhmJ8c4jq03mnLXIR7lJ2OdsZ8aJ+iA/0sFRQHNe3dLOaXZ2UAQ1EsLyKQsd
xg4jqhSKdp3zWouSCagatFO6BFQO7dNCKmeWJME6N1MVlCHAcYWqgPxeQ1ud+mKiZKQTqh8hDU8p
KPuo/KPU9YcekNbrO7r9ec+WuDCtQdShBDVg6Pdp5pEechmFaKBr86pbLYYLy3iYqyQyEMIatYIy
oe5WAyhszcqRa8vRpf5hzoX0r9uf6fey3v1otYHoiqLlxWwaDgn02WUkU3UANgYLID+IHGiuEbnp
Z1HuJVgqX5kbZ5LrEorWgUIkNwfMo9MyR+0Ll2R034Fxf3q6/vkulfzeD8R5oeqf9wOELQq9iRFF
yXI77lh/L9opd/pD+NZ/6A6JA042dG731vMb1lx45Y/8kYCWlukP7K7/lM3CLjl/5/eCwWrP21iN
1H5GAExPbIhN84w9G+cdkNQnqjP9ZPXk3umPqgjauXnvrwzzZ3KymqW0cSZZPVSDvl+3Y5ISoo+7
ndKs7DCnWy2QxApYcFOD9frkeKdo5c0y2Cd7Nge8yJdjpSUf6TjedG35gFP0SZ8KdypM0+vm/LNg
r9lnvXg+rX4Klz7mZCREZZWePHGiJxltZMvTX7ID3or38U6EYNVEO8xli6UdqyEt4NcQ2AlI2LlN
AmEw0zp0eXFrg1wmG6MHxSwgFhYdMBtypJX1Cn3JfWWbOVqV+WEwEk9ves/M+lOB9pFjtqblZJV1
HIzIW/TwRs6qx8QGyEQrpw8z+HicSTJ3VtHcpBgskfrmqY0h0RKDL2axH1FqhLiSgVHm2gZSZMbg
2RQL7j5REOFio2RSS4pybHIYzl5fHyq1dpv02/VPKTLCRccW2Di4L2Bw6fIxy24KI96Fhqhldzks
9GeY4LlYpbGv8Y7C2SSPC2Bv6TO0Vw41mhSxz6RBULmK8BRtb6BfsRNdmZdTBZxxLlOJpEySJG1G
hhloIG0MNEaGcAvCWXJIXAw13FQ/WJAwg8pXv7Y3vbvstA/ZvciLBTutcaEyXcxCCwnCRJqeJOWp
1X4OliCnfQ/wF+dSVwzFVNmDn++lzZLWkv4d0eSP8GQn+jq6bDirRk+vcrv3mZvxpT1NR1AQAbwp
phXePKqrX8BFhmlYwCc84EHSQ7hP0yTLkbv5NgvL1qkk62mi1smiiNBUFWE/NmMS+pe4zzW8/PjC
g2Jh4EZpcef+IvNgVY7YW4L3MTshWmezO0xW1rigX/fJkssVunn1jh5sP/UYCXnyAByekHN0uzSw
ssUFfh3NoTgfEP5KtIMCfRc/s/l3cPAzUtr/MD7FsthLLzrvJPcNU2InI2EthBqsa9YRynzHCJDH
+E7bZX5/IwQ7sgN4zR4X3qeZ6rGGCvM7Di+5qT+wcWnL725z8CpdD3f/spfosTE0kqLwKdLULnoG
MlxUOu/feR2Pzf6bGcyQnKJBJYDDCo1xRz7UIV4uRwBk6J9ZDmjexKXzbXJxMpifiNa2GWD089LY
Z13lB6E0gE1gRi7WxdUJM9QuxJh2JJH961u4mbKvzHCeb+VV0hQKFtUX4CzGrUf1anfdhGglnMNP
Rg5hUFVGI0l7S6dXpX+appfrJjZ7ymS1DM7JQ5QRlVTqgHuwIaFbP5VecpQKFJ4Xt3iQjvZr4gsd
fTtEnb8Q5+gJkSBbbuALtTvFJxhuM5+Wx2GX7ud97uafBCvcPsZna1z+QAY2Bgk5Lgw7RXcYXmdj
l2Ax9ZvC60/d3X/gnxVZ5JKJwTKhvVXh3dh9amuXvPa3xS3QtBChgorBDTq+Yjni7djxe5F8ZmHa
nWxVJZLi9DAcxh+x1znAhrqNU34WsUNuvq7OHsNzu1M1jTFtgVIEBpwcs/pWJLeD9bygkarLjt5l
AmjfO2rqMiyel8ZFj6iNbWpLCFXvlWd/2I/++8SssHG+fWefDXGBQzZqs61MtNpy8Oep8zGePi9W
4sbSs5q/zM2JTD8ErrlZ9FttJRdDOnmoq0JBlmBUbe0sBtkVBFOeVQ2BizH/khV4wc2tR5Xi2FAp
EFhnx+zaxnLhpaeoyVYtIMXtLtqTgOzKUwNSAIYrHv3pEd8UVAT5D1EnYfsBt1o1F3LqTg9l2uNA
4tWUPLUOaKd/vDd/WgdyrO7f8Biz1BeYKhX/YPiQR5WAc1rLVdYkL9iQvumbfZCAnh+oJ2lHd/Lb
0kDMWtkR0CSVzvKlCUTkSGxJF1t9/gE8IFcvlYaEZp9hNGHYxXlH37JcNZ18ND73eiuCWG3eGytr
XKYPZi2KSg9ieoVHXWweFdtwO2EDajPKraxw53KU5jAuBrzLUtTe3CwBIWSys+/CvTm79QsjGP2r
yLOyyB1QCaBVddYSxNVuaJ2+Te96vbntG+V1ItEBD0XN6dpMiBbfvK5WZrlTGnYYPNHtGL3C3GVw
muxWfmbEDvEeMANfSAIvMscdS0OixjSEcNb8xFLqCiknJgaBKqPuX5Bk/HkybO4sRtbSDQNFBErU
t5jcVxqEOVOBvN/miPPq+PHzUHNozorNQAPA4jx3XnMojhDQccZvJpBk0+6/UCuxb3J54AwViisY
pLf4Ec+mXnQjzhBjkjzzzPhjM3wVRM/tz3S2wKUVdRj3URfXqMjf9wBQAtO1Y6NAv0YrRb3r7Yq7
cbbGpRRNXVR23+OdxWj6hsJNX8hteWAcVQX46wCRAz2W6qQ5JgoMV5lY/cC7vuDtEPb7F/DDnQRE
hq2+IMPoKow6kXR+Bd/4abJS6tI6erxubDuCnY1xEWwpVTWJLBRKait1jVRxbBojWh6uWxEtiX3i
1UtBJSOEWm1EMNqAqhwqztSm/oAHmDEU/nVT23n2+QMSLnal1IwKTJ2gz/YqQ6ajBcYDlzyKPuCI
bBKXMYCUrijTFi2Qi1xow6ZxNKHWolTJsTQTT0p0F4RSThuXAvfYTCZW6+Oi1lyVVWlpiFq0NxyK
8mIbfrWBjCL9czsLzt5mBrqyxZa9+m4FZnvHMkSxTkZjXi1/kvpEtGfQUHuS8ZZHosL2dsKysse9
V/SpLGeTvShZSYV+B6Bvrzwu+GapM/wQpysi5+ciS5Gr/w8GkgFapF9kK2joF4E7CqIX4eIJ2BmM
VDIRkikC1qH0Y09/UIAjBmQQUmoiomPBinhEpJTBKWx9xJBxojvjODjSUjrUqJ3rqxL4hclFjSZW
lkguNHRaoLmE0+ZU6ZdlfNS1hwZVeVM4GyvYRJP9feWHVj9AjDZGgSjNmy+2OXZOa+V3YTx/BccF
9RsK5h1puIfExoOp5IGuFT+WWhLqPoh+BhdapgIsArZZYN7lVB60U3KcH5hGDWTo9/9hTmHzlWRY
BDTgGhjIVe6gp6Rq5rZFaJ4BVWMDwfl9d/My11BTig7NzQjeVvoIHbzKix+FvZ9tRzob505+aACH
ZDXok3Y+G0lU9gmIlN5Y7TzEyyH+PIeuHjkicOu/BICzWS4AEGrRzMwRvOMDm95DTfXICN6LAwMx
JJ6wYLadvZztcRHAnjFH1BFcTA2UhxQP3HS74SMIWV4tcH08l4FoYFBkj4sGmjI3EpQl0VKrDKco
U7dSO8HZFLgNX6DopF42EhMxND1E+zbo8IoHADv4Xz2Er06AWtxojRJnEvUsfXaM3qGHPlDKAzhv
cVlgPhwlESYXKSRL2n4P/f5ofGPDkiQ97FjJ37gfX1unBP0Fm48HMoEhIMRBdbswcj6JGnfuMS8U
amrEtjQHr3BXA0n5Su1xV4+hq7aWG9Ve1uROn4kYtwTuorG/r+KeOtSJqhl96C/tvrYkr4rL3fVI
LjjnGhdk+lYt1X7E9aQutw3sUDTWBVVp0SK4UNLV8lwXbK4tM9A9yD5R/e36Gra7UKvvw0WNukus
VBlRX5mi3QiF+OgOxKT+9JIdIbJlOPp9Gb9PRCBvP0a+9VU6iN6SojVycWQgqtxLDfK/obof89e0
FdIfblawVmvkIoelFX0VaUiZ7SwuHKhMB1NWugqdTyYdPqpN/EMz010n1TsAdvzrGyxwEh6Mz/oX
YaSgH5QDUQJZWicGb2fbiSaa/+Xt9ftg83Rso74QQlgBMoX83Km6AaFZ8ar51ivRHagLu91O/2Q+
drnTzv6vkQtRHr/dQTlvM08hPowd9N+Hkc20sen/DKA2GxJcZpCjZi4qswitXQSWuVyKAfUjPajv
IJygecs+/srmSeIGY0Oil6XgatC5cJIMMQAdGUCwDDjSvispKDvx1cAO9GVJ4PwZuZiSdF2UjUuP
lhft79qC3k7WfNMnaAjYtYBU55Jv9b2scrbFBZdsNrq4LGCrA6wY7OEt6hwJaK3jkwrVtjqQ3HAP
0EQPdHHjDF/o43yCspIvKjtut2dXfsOFoCEajHYw2RE5ze8ShiBavWH8lpkvRF6y7Pra/nLBhhhS
l4ToteGV1J2wSAzOMlvEFyt/iU4+F3UqEiY9TUFO0dPvc3SvLL2TkcP/FF14IGlk56PZpzLox5Xu
kyzJ+8aeDuEYi4pjgm3j5yGaMJftUUoyzDPRg3nDkob3YbF96YqeYf9ShPjtlvwEhKQaUCKoEK3J
7W3/Cgb9W+sFs5UYwj9Cxx4dAAi0/G+7yIWScpbrgVoIJUt7MGfbVcLnSk+860Y2Jx7J2c0NLoIM
VgeiM+n9gT55EhKuHJgLF/wTgSS7xm32Eqo4Ze+88W+ZJ/J8gTcaXGApoQE/2y0SvwqY49xKHImM
ngnmi/9xlVxQIcXUJIuEl1f7k2n2gJSfwS3m1LHv6A6jlbkDAQugC4EY94hwbkeQS/AV1cWol1Iq
8EbQnOqV6f1lRwZqBBn4jvj0szi/FW0rF0+GdrLNhiBBq7qnqsHUgPTcmo/X91Rw9RhcIDFMKNm3
EcqqasCG7sODAlx6J3yVsDB7JTTytdOhMkNSdYhXzYD0pKpDp+sWSCFpt61Sy+7UZoLUSPCxeEI8
OQXkYk5w/6i67qTqXhFJuYpyBMKKEqs3QK/MGFdgjCvaffxAH9pbVTroDsOw4eE/OYO5u/6lRCvi
Aomij1Fba6As1eibJcWOJQmjoyCXJVwUGeWuAT4SUaRtMpDtyzU+Vax7shE9TyZe+nVzG5cDSAt6
1R9yLbi+wO0dJaClhzYDSDBsboWZQbNRy5BmxgqSBtuRbxlfYwSdQH8+yPu/yrpW5rjV5opUJdL0
nlKiEQoi6tlXcAeIguP2K2hlh4uOYIQsUGtEdBw+yT/vs32bOVF8hHiJ+kB39QFFd9fovLlzQtlR
TynkC8SIk81QsvoNXOTsuwF6ZDmOQ9wftfG1tu7jSjQssF0kWhnhci0pnqK4ippfLZpkL1vQyl0G
T3fYwDnZp0dTxG/GfvZFWCG2DHo8zNVcKGmls9bU0iSBpBVcR4NFH9NqOULn/GDPyt95529bfP2m
gcKxNU1IHfojCRhBMUGsZMedsbGI2l3bHcPzyvgqTpJl8yQrOIp25ncgnT+YfrJD7bj5arrTjKaC
s7gU8ny+qH60eSGsDHNhLeplzUhDLPPXW8Q6GAErU4lOxeaXMxF8FTCC2ail/hk9x9CWjFiDQxL5
81yjXZeDKAijzYklKlJvuv7KEneLLkUlp+CAhSX6LZluQd2dNX+Vwq5scLeoXHYQaUxm9tqBQt8n
SDQGTDRR20HXQcQPx37vhc//tmXKLIiv7h2wKkmRIeGVkRi60/dPUTtBt9mfpjfbGpxZfr4elTev
nZU5rqVQSKD3IzayHjO0dkr9HFUiWtnrH8iUOY/rCOnt3ACcqpY+5uRzG34h6pfri9i+Wlar4K6W
pdFaJZ+xaXLjW0dI5HjaU3TQG49FXzGoQLRp3NUChYNKjUKUr1t1uB1UQMyTKhN8mO0QsVoTd68Q
tVzCsovYSR1UDJ/lXpoB2g1Y6d0ImkLoFEPA/kZUKRd9Le4mIcMgqSVjOIn1yZHtn2r4wbKEmYho
A7nwUOBiBoE+vlfj2TkIYxBtHxRQxkDwGQQ4U/CXN+RqN7kwAVUKyUoJAm6dJaBPjl2zfpIrkYjZ
9gTLygwXKQD8itNQR3iV5HB05CxzIdv0oKnpXdyYnmVMN2naIrmjI6QRIYvoxE10yKvlUQ6N07J0
n6HS1biqZt1pGgi6Rrs5YRjvI5lHV4ulO1kfMwfDfI9tHe2XAsqLpQby8h56Xobx0OTkU57bt5oy
3Zdafa9l1a0dguzRyu4kZfCLQTlOavNiL1HpXj+B2zQtpo0RZdvEFKfG+U2XFMkYVgiRjVfcWWDP
YNwl/hhkn+XRkV4LjOF9yp9k530k1j5JL0ybQ/AjtqtBqx/BuRWYS5JIUuwkGI+Myq0KClBQEky5
d4FIcehdROkyTp8XzDlUG9FBIhIGz0d3Bm+wdazALqZAhST1MXselB49DWDlC6HH2eyKAOOO8T0j
CCrvKn/e0ztITQCFZ6MdPd4wLSbqMqKgzs0eOhfikEKCzu0jd/69nGcSqKsrmcZiFlSVxztob2CG
NTpY0EysfYLRf2FNlwXdKzvEl69lrRkTusBi50GdZXExD+QBSoteZvu9PYjZ9bZD1+8V8mVsc9BB
48yG1cpWcawC4g7qa2W/XHf07W38J7ExeQrEsJ6B88/Rsqk7+7GPhhmtFfPjdRvbCznb4O7kMar1
OGQTLoVt7CzJ2tO4O1rTKCjiblfLTANobRlchDJPC9aES27TugKLqq8Bpo4aODm2/uw3aOjNHysQ
5YHc9OFv1na2ycWJVsWEWNUaSbAYT7l5W08fbV1wc25v39kEFwVMIyKlxubpqlmqXY2me2KnNw1c
Q1Cw2vaFsyEuBKBY1Cv5hNxplvO7uVWORh8JJjC3s8GzCe7UTpE8N1qNsFrS/NlqrNd4Gm/mqb5p
yXSTaPIHkFcKoqhg+3gsy5w2th4SE33DMA+mwj4q7eIooynYvO053rP38WCW2CoHkGRjxr4rFBAB
0doDSg1Xpf1Ny6TnvENFMx4/hVZ8F5eo4aoqcBhUejTt8n4xtbsxnt0oV59H0NkG131UdDB43IsZ
pmZHWBlZfexO5QNTVmaTg+FzfQImCrxBovegaM9ZKF0l/aNVmCjvwpOULpjMzp3KyFGan9eXJXBX
k/19ZQQgGoj0Kni/q8mxHnABi4jCtxuJq0/KlrmykIzKSLUIbzHpBhEfAR+q1Ac1KA+sJQQ0m+3U
3lw57Qtg95jSFCEURAvkYoudRkNV1YyEA5iEwjwskSAws8hxeaP9Po08VWxbqNYA4QdM6trPlXVK
zU+a0jnd9Babr9e/1b+8aM6muNgCOsUpTihOoR6oP5kUMHmBwjEgefRRjHkSrYuLMhqmNWszRZSR
pgdN+hAWJzt61JdPmS7EmrNvcGULeRFaubdHEM1jC0f3nSec8dpBpDr2TQDO6eJoPyvUW3J3FInA
bx+x39kBDyaR7dQws7gCi30HHtFxcDX1qIwvgs+27YJnK9wZK5dGj20VfEtsee3iQniTjWMxObPo
uznvWPjQRcwX25W5Vd7LnTtKI+iCxLjx2ASRPIGbIYG4OXidFLwTGTTHmr3rC932mN/r5Pv1EeYP
M2pZqLq0T6ZtOknRO7b0FHev0/LpuqntofLz6nQuOKZV0YQTBFWwp8a3QQMqT94tsaPsazRib3Q8
Golfl47yhd41jni0ZdNxLBVUMxis0S2Zy8ZafWiblKmw9Tb9odf5sw3t61qmb9eXuXnTr8xwZZK6
1tqsScAqhaEof5jvZvpBsfR9DdgT0j9njPrddYPbIWZlkdtXLZp0bTHhqzPeHpiWjx7VN+lHoTra
bkY1vhMscPt1trLHnQ3aqVJa18A8sbORf2fdKPbxiu/ifpTom3EHopHNZMwMbGaBpC/sS+afXpd8
F+wg+8UXwWy1Iu7CkYsS8nxDDWDHrXyM9qUfenpyx14474KXo9OMbiK4g7brQiuj7GiuLtnUDodY
Z5inzrcCRovHHpzT/hvdLa4UgHLlgyLI2bfjiwU1O2g7qADFcvdDlQ9dZHS4H3ACbYfp6bH5S/25
96oHVNgCUevmX9b42yCfg5pTqE1ljwTs/28Jt6HeAojVnpEuJRTdBvVrnu3I0/UP+o7tvfygZ7vc
WYfsdbF0Rc2qGNkd+CN8UJ7mL8UTk2yzd9ZhCYw75rPazjiqXhPEn5nAhZiMcNuxzr+DCwapAqKX
qUK1KlFAkK4/RLNoi7dPiA2AHNimmWLUn14U2jq+akngRYXsRFnm2NUDRW52fUO3k3xY+McMl8bE
xF4Sc4HndNhQhuxKjt1Hgjk6ye0g683Is5Qf0sEQnMztYHo2yzlshwGKEkIWaK/U8m7CPIqynGbr
26AHek8dDNcJ3kz/Ekt/G+RrHX3SpmqJzgoclpESld7wlU212QEY/fd/VaM9bypf6JCyQZrNCMYy
UNQq+v1YAmklUhEXOAh/w+dKlpHJatmsUHlYaHnIjOVeKY2dwEOYK18eufPOcbfQMJrSZDGiBibO
FBVOi+GT6Sj7mgvdH7Boef+jPXb0VuGzj3AFRYzJCmC17zpCCrhhHiE168k3YqqGzWx39aW4eygC
VXkol6h2zJYGdt/JTQbL75flQSKqgBNmO2Sc95G7i/SiStqFFWAzCvRF+rEyPlzfOZFDcBFjTOYm
WmoWG+EMstQ5ihy69STkvxY5BBcyzGFUwjzDCyHFsxFc3/FzdAt5QCYjDVjffVQH19e1fdnY0LUi
AI7ZNq9vNS1xPyUN5PpYd8+S97qbezHKtnRGs0WCMC4IxfPALv3rdjf3c2WW+2Bl1dft0iFpr8cP
mY6o1AEYB02V/80K99XsUvk/0q5sN3JcWX6RAFKURPFVW+12ebf7RXBv2vddX39DnoPTZZWONTMX
A/QAM0BnkSKTuURGNIlEganqhidavBD1Xlv9ZMt5/8VSZp9M6JQAfOpPz2ZrJfGWTDPvk6xIsnNf
K0hs5FDR80xikJfmAIrKk/r4/1vlzN8zBSAMjHdEm055LDGp2j3V6koQtHiV/6xxXvjNW5G5oYwH
U+34JBJvCF3FFIJqNPoqFG3yeVc+8cLWPAwBT0PeYbwXtfq/yPbAKVtuK0ts2htipCe+4juWC14X
Bqc7eeEU9UbVQp9i7KgzxS24o23/dkpZ+WZEJItGo/PvOoAXFmduP0aNlpYU3oTduncBiLnrymxD
tEo+ahzfUB564WsAw5Ub97ELF6ussqTuo8lFylJ2oBrdsDJ30Ptee2KmFv1Xn2/6HRd2QBEYQdAA
iFd+W+7U70gPMASuHNcR38thx8UuznxIjfkOVoe43cOeOgLUIZMK7YCu99QcXiuvLSdwF9ZmvoRA
WwhcHvBYvaMNxlSUag31VB3ZU2CtvdOLz9mFrZlLkXThxSmKUuDQgEySC/b9WPv/OeCPusPFZyol
hNihjHpooynvZd1smpHe1MGameXW6J+lfHjPCzskCqShq5D3Kht3MKq9dkLlyUmtaC8/8y13TYGc
Ak2xcwXq/z16gaEhb9N18anFh/Xid8y8SljTEk0kFJn9wIh3Ohqkkj3euA8cWinr0PyVD/gxQXCx
6rDJY8yvIM5Cy9rOdXC4p2v9q8Uo/2JBMx8iArkSvs+Bki8N+gNjcHfdL5EY44YOmEsb7WlZmTVs
J/6FtV7z8vImsUMd/Hsyn9kutFirGxl3YaiOcawaHV0bPVp+cP5YmH7BxQYWfZOVTeDhwYGcoMV7
n5o+TQ7ELb4XYbtGKvY/3vA/5mZOq42yVtEn+HNlu5v2VocEUm5MR6SwKHizmDkN3Da3IHQ1+1vl
viGrAvb/IxD78xNm3qxSh8RNKQpSvSP/jgM7tXo4tOzYPvvbzurfJ9ZIea14uvwo/DE6c2pNQxum
lZggSSMCjgTN6ltAsdna6Pa1q4ZwIzJtqmkMmn0gcv/8ORWoQtdKlaDvDiLBYJt8A6upMU2P5MCL
rg6kX+/lZ3NX4Qr1wahOYS4qncY9usFNQSpzHDXDS11Qgz01/T5LEzODmGsZRuC5wmhZRcG2sRrQ
X+3w7KfM/E6JMJcpbjit3N0Av1Kdsie6da0WQaEG9V2Wmd12TVr8+rGaWZ2FNF5Tu7WkBipCGg7i
t8ooTsqOb2SLbNfAjtfh08zWzBnoIbqWZRSpjvttQPYPX/ctgALBlLJk5/oknVef4qsQY2Zx5hwG
TXObdpQUJ97Vu0m4FikmzhI5rLGqXvm5maGZW4BejFeQDueoHkMQeL1yb436fc3C7NbHyqCSqgGV
gAelPiCicp2u5EBrFmZXHNPDekvaDEchkQ643lZd5+Y/TEBm2zQLV2IlGxqZYZuS8GVA08dzb8v0
+9c2rl30zMjMhSQIV4rRxUefRHSK++S+AVC5upvUiYCvku6YGduYa3+CBBp6aGtTk9MufYpqP1uf
hzH+kI1SWsWqo3rpIWPiWISJMcjCzGV9r0hruuDX098zezO3QeMuI1EBewQThXQrYRyUoehKtmvQ
qOthxpmlmauQ8iSKxhIfbyreedtgW71zDDP+nsZC+Wh4xwZlfSNFJS/dQ2LB8Q/B7aoS4bSc6+3V
CdOZosjiA2928dxH0Meooq4QjntyN7mTbHJ7cP4SF1jDrl2Pk30s+I+t2ZXTadNlbV6rTmYXiV36
IHRPka8nZvUDcHAr2AWPbBOctb/BX/DBEnC1TjHVxKASDcK62WWkg5o0rMVmQ/XaPU06RQGeBRGg
w2X65wnmCvAuAuIOGn7uLTVrsz5BpTOyGkeAyw4yFxYIOPbe7RrweunJBBAKuowKSkGKEDOfSrkP
6dIAbqL21WPiQylqUFIG0jzXjlVpV2vhrcSL0Ujz9IEBUmSiJHDiQ+0bWS+EoXEOhg6ejtbX1/4q
DsQeEWi+4A9GoIU0O515kg6q4BPVyohAVtmPqea4voe5uMevDS0dC8CzJ7ZjiPthUnJ24/xyjAYK
IWsnPI4OAKqQcrTL78KOD9kuPPQQFiwcydLv2TlfWeN1j3da5IXp2SK1tnB7T2kRruj9rpXHfcIx
2RgXojN8r6wPpRrlBl6i+7Jn287TfWPU1NfIE29j4t5ETbiloXiPK7KLmsbypep732ZrKi8Lgcyn
Hzl75puR89hvGtUpO7prtVcRbcI02q58hWmpswsCK0LXAf5g4HSaeXkIm0OtM4GVyp4QEpGdmcFJ
sYodWgmHNWXQBad+aWzeaEtEEKdlAWN69JAEN3HSYcCzMWgY2VR+WFnZgov7ZGx2vmpXduWewVi4
m9jhq9MUtPQfaZq/khtOd/WLTZwjuOQs0IGQ62DKP+QUsHI/sL9ezceIzlcmZqdhkLwwBTsJHNl7
f6yP4xFKAaNFTv0Rur/qD/+njAKJhIpW+dw5TWDUtncujgFgz0bx2NzW0HptbtcLJ//jFv/3/Mxh
Xl3Bs9ENscuDj7b+JIvKgT+OICTpWtwMn6EVbMeFQbau/Y9hbB+3+I/pWbCoJqQKiwHvyiCzHQ38
p1Qiu7BcjbfXTu3s/ao6t5bT9uOKBO8T5wjFNXHf1JvKoqZyDBEJTVNba4jm5fv/Z3mzp8tXCj2I
fRwqqbyDjzLDBHyq4xpvy1I28emazGJJHTpIauHiYPkQygbt9kOObwidlwPfQLPwpH1fi/GXQq1P
Fmcuh6peTEPMhjppdlurpdFBCigkLy3GMvtth+aLno1OwNcokxZftj+ebo4F01OAbbIcZuXqZzsM
RjMINJV8Q1rTS7iWn/x8MOfyaapM67EjsATRB4fYlZmZaOZ/FxgPEJCDyE8ufOtaiegaNjGzOnvU
Smhp9gIU5/Dk2n7y5MnGffxLn1c7dFtlRRlBvqqHzezNPFIcJ0E9NLAX7pL37rl8q0yoQZQIncc7
YXs7v5jEBCZ93Kk43Jj0ld7qGDvI73y7hlDPapa68pTpk5e+iGn1XhdZ6A3TBlCn8JAYuzsNPJdG
sUscoawWjT+GNL/wyXNdDFdNSUhC7AB/mOS8mw3Yyd8Ui71I9+qkEnHQ38ZD8CSZHUJrD5HlsI1e
/Tt2Do9s53+riEFX2kbL7pgxJgM9w6n4mBi62IN29DKpq7lAciHdlhm4MMFsAO6sg3IOwKzjudgM
YiGv+RsKD4uv4B/bc1RCWI1tnke6cJh72yBEdd215H3RJUKfU+U64nlGZr5Kid0M+GuEjEWOzxt1
Bot/jwpZeWuXQ/MLMzMHJbeY2Cp7gg5HmWz1SinNSvXrM1ElZrkavUlzH8J0dfmkNEphaG2wJ1F9
8Ibxt9rGYPwdy9wY/XYtVFtZ/bzI1oMDv0jSEX7zyF+hvnKHeZ+3yGz3muGCZrvd+JDlWrnly8/D
n734KHxdHKgU1KZlpsIo2SMncCTXHCcZUReILKE4E+Kzj6wwXGETW6qncXJhdubMeF+jDATeH6fK
TWVfgJpDt9SJ31VGdf0fd38mT6ZwjKRwRVaV+RrDnnqidqnq5E1hyurPCvnO1+Hb4qe7sDBbjitn
aVRMy4kDxGT7onvQtc3XJq7BT7NVzPzxKCd4eHRcjmHT2Myhj8PdJH5cmX7ouDvyMIJwKsQs2Dp+
btHxXqxu5nghlTVmWcJg+YPDMkUh42NkecdAPrDWGV96drhM0PvTqKJeQcnUsa6bOJWpEw9I1nVu
FOCSQBRBIvi0ABI23dvXG6vy6b7P/fylyZnbiZMoaLWBKg7GmoDGCzXX1geeHpW+9x8CUUI0vYhD
g8dFYyAptD0vrM28YZ0VZyG1MKp4Gl3XLpWksJQhP/sS2NVGScW91eneHcC/UbrwaF6PZlxU1Xco
Gdh1NuyrRrXHJN/6XWZ1NNINIAJAklvznxSuCCNdZtxXvREwGlspT0A4QSvXZHWrG3UpgBvWeroZ
wi59V7jC9g0Dd5bS8V9lC82ftqHvlII5tuyi2zhyHc1LLEpy724o0KXueOaZcuf9rML0XkgpNUoR
od0V+mc9qPaiYU7nVqOdudWz14C0nlagrJMycpKz5DaoZDsWAZAZPXkMWx2Da259R90MkiH5D0UF
rU86RqoR5ijRKyTdp1F3hzfNYXpRm0nsb8KI7rO2flQViZsyOh1bF07Z0ZtabKrA7Q1wKFiFFDpF
VN1VKL6bOc6G2fnqvqDDPijlFH/x8EZd3pklZDuN2lO2miTtwlhpDF+lxNCqoDU0VsdmFsS/ZB/k
23WSCDNy6U+/xx5F7ZDvxxyPWRfU5KYCM9GNNGj5rhvadg+yvOghD+LO8aQ4NaUUlaOsKyUT8gib
ZkjtPgKgMq/UZKeo9S9tSLst+j6Q0GmKyMxGv7BBLBPdSpT3jjoWv+Reb+wqJnd+n+/lvH4UWfrc
co6GSkasZBjCW6o045Fh/FYKIFhf9RvPdy0fPZd2CAujSVtmsGjoDtBo2bVDAMI0zCVyHOGNXrr0
tQe43An0kVmR3EMBvdExGzuS/lgNhJ5CjALugkAdDr1EoZded1W100njmtDdGvdBkbU2LUH91JWh
XadRaPlhA4VNOSJ2kZb0rPQxRgBEb6VysvFjqDrl6rc+lR5IFW11Ovzs2vap1KnDU3HIS/z/of7d
iORRIe7eJ/1NScZTTPybKvM24I740cfqudE80E7R4mccgU3Z9fHaohQd5LVRhOPZ5+45hDgrhrzB
/OilN0UYbuU4yY2gY28VlwrDS0RvtmhGpSRPQchPMPTRCG55IuxtDXI+pmi9wdHVqekQuQeVxaM9
pPQc+bw3dTc/dqFs9nL0UASVZHBVZGYc9jdVntiBnzgJazdFnm3GJNlCIWlT9Y01RPQuTLQ3Lie3
PSvNTNNPWg5to6arfg696JxhcM8J0yalQahkp51RVHQ76KmGY8teXC+28qzfhUW+7eTOgTYhmhWd
6oERUrunmes7QxK+l1JtZwy0an2Uq5ueVvsiVJ+gjlGDs6o4QyigMzW1xGB4WBa7vM4aW/a4fs+l
xsddijzQJ+FGB0LblKFOzbLinaEOATtpReptPAx/x0XlH2olNCFt3JlN1Cgj0rX0mdF0OsRuaaCM
964It7FF5gcPSVOA11AkhbYRisiBQSjFaEcizc4+65iRhzXfSJgDlUW0S1rpPYf4rqEGygZ/xYMe
q0+p6r+1kfcNuFpqAHKyr7Q7T9x0RUQNQvozwi8AooL+4Esqhhc0/UHJZXbw/TqzXEl6JV7dPkWS
i6mNtiqANfYLIx2yH6xM7lVCChOxxa5NfWLqbX1D5BFOXLpnXjIaJAwim5CU20Xb+UbFVDBLhYqM
g9eRzJSUsdhUrS+jOZVXZqpmbKMU+atXpbWhk7DeFimDBFOhO+OQH2jCTdL7d17Qvw6xcjuG7Fch
F986TdkRlwVOIAJc5PBdxlBSy10MQAbVA2m5b7hd/IsICKxQz/vNO4yYNZ3+QHH58Vy8lGV8Q/rm
FdGoA/2T20JIh0RgoCnN2I9e9fYKTWtTiYE4HaOd1ik71gSJ7YvwzLigeKoGeZt5lWdEFHNyoO3/
6dXwVRxCthHld6PO0W1x0ZcuIuEAufKo1yNSCTUDo5DS7nHisUrfDY2Kk2PkC266IJPSuNDxX7wR
tf3Gbc4jKSujlrLmxY3z4RXzl9IGKBv93kvz8kgBVn2JUrl0OEI9k3cl8PZqh3GbWuOGVLTHNBu3
clq8FGNngOrbhkSCPagVM6ngocWC/JsIisLsZCBqUl+2SVZ8d2X9NJYuwC1eEtojpXciKTnoYKTU
hihlZ0ZMZlDe9D0LEo6mRFI4I2XLeAN+oQCj+3nykxXcHvV+Etalp3yo7xXsdUczxUhpCLW8UtRW
2mSOXnFqxJ6bGrzI7EAFnrIY9LOvdG9aUd4PLTnUhdiVow/VIQmKuYGGafgBWAMwlDjjWKACUXpb
MKKCZVvV3pISgH8+9E7u4svDR2o7ldJmXxVij7t6qJTqBa8m0kzQNrBUy3aMto++It0POt+IMTlI
pKC3AVePOoEyj6vafdYf0FA9alFvebFkV2N8ZqLd8EINjCTnTk3FfQ4dgyYWW1clpZEUtS0H7laO
GIh0UGUMFNTIEyP3ZMkUrlaaiWh3GeHHiNPx4Enaa5rWpTO66u9Qj3ZeK2+EVN+FXhBvMHynWyEZ
ekMvfCTDgYoQPsFwRU46u5XGb3zIj43iHfNQvHV4CeCng9uK+GhuaPKNlCLA8MutyPt9jIEpo5DB
j5ePd64U9JtI7qRHD3yIyMHSs5wjGABBomuxnD4AMmM1gfuA7kOwdwOttJqyfJPdyFJ0zbfCUZid
RwzRlKhNkAgCNIpq5crQWL0WOFnZgvC5p+9tppdGHHh3gsCx+5moHaKkZ11CeSqu+jeW9Y9EYblR
tJ5ZdeSnqibvsLTCCbRUu7qMQGcZKQSXmSJliEDzaitq31SU56b9Sce1zHcpktcnfReKLIgo8xn9
PGwb5Ly+/JHtjVPalZhT5gAausJKNzRcMbiUF13am5VWpxhLDmo0wcY0vi1zHXqJgtt479bmC5Zq
E5eGZsVUprHKczWXotEkGSN3BlFaX6cJS1VioMMo9o3qKuC4n6tPY5bEtU8IuOygfIKRbqzkQLQf
qpwbbakbXxtbOg+TYoCCPh34T+a9M15EWlCMyMq1prNdVBsghYVav89evraz9H0u7czy1th3uQ9x
Yup4RbInDTe91P/JSLE6nr/UrAFwW1OJBpEhELB93r2aZ4ok+QRltO6h5L+Zj0QI+lMy4jWSRoaL
mf3WLy1fO6JBaX+9yKUah45LCldAIUsCTpnPxt1MC9GiDmVQ24Dlnii+w1K2l0rwq+aRrTNoTMgp
cYJQghyKa3Kit1ZXxe+iaU85lVbqPAt7juE3/B705nXg/Wa/pgaVepSjNepkEZI3MeqmH2BSgFdr
/ZOlYuGlpStOXqQSTVCHGuQfkufk3d2njnSj3oQv+fcUggLFTt5KYG58AWHbWn1nZZFzml4axzhN
XY+DFeymzqNieiEGITIzMj0X2HMJSlPmutr5ollFl2WhqgQjtjM3ACLKognzHiTKrm5SFRQaP2iw
VqW8huDKIM+dChQ4TQqT517U7+Ki5fFIHVCb09fOZlb1lFrkeZpEQ51w00Bx0TX6Gwpp3/4ZuuNA
OdLdyqFeqJN8+hEz1+rqgVSocaY5SGN7azwmzwMgjhkogtDqzpMPRZPkTTsgZw1Pa5J5S/jDT9Zn
G12AZErGkJD2AR6qwdFfb1vQEVU7ePjTGsvgUkfpk7VZgaZW06IRrMGV4Wp+aolcO5UCOQBZr4pN
Sbx2X+fqtlQ9sxnyF1mIh683e/FYqTqKUQpeaTJ3xx6N0roicJPAO5tpcwa9PKi21qbgl76oThlV
NQB2EA7OGtpdVqBthTqU44292bW+gTkeCMTzfd4Pm5qEZt7efb2uRc94aXLm/zNt8Pp0nNyytpvk
aYabiWMqrm8mgcnBciF276x9zaXNRPMC94cwRlDEmnljnlWKXmIz3fERHnuretB7iOuViuziCb00
M/2Mi8K2TwGlCTKYGTbaBpIwe2Bx9xj6gnLYOgPnEphOv7Q2u41xl3QKDzTNoQ/Ms4vnSWoOBYN7
9R4Sjz9lzDa7RvZW7DIrsoSFhujXH3JtT+fXkSZRouEhB9EuHze9S58TjgQw1dYo6aa/aFYq/bTO
2U3svaBNeIUCT0wU2wte3JxYtJFNomZWKP1jSiQ4WsEYhOFBlypA//n5G3YdBu1ZEckOSmWV5Jtd
uBY3Lm2cUBiXcRSJAh7hzxZ6zLzIoQILcUcNjwGex1FWVaKV77N4PsTUagfyCni8j+buxWmUAeN2
9RS1OekA9l7bOwzf1MO4HQ+YXM5N/92dKFoLULnxHfuJQl+01h1fvA8CqDFcPMpBrDfbSwhGRK2W
gIsZ0wX2JEQV2FA32E4ogGEVBLkQjguw4wuNAHrINW12TFyth5Zeh2B5jAsrHgMks+//+MR/sjCL
onS5r1IPSu3OkPM3NaqtgilH3mfO12YWAvFLM3NEE+FNHORIBpw2xGS+eBkVsM65N+0aLcnyhk1g
fkGxa3MFH1+rUMlwVdmRy5tAPOXhWuN4+ryzi4ubpOsawGAUo6mzg96M8uSRC+Z8kLo8+ZaAmKh7
C1DmSbn/es+W8BGC4bsz0DsIps2fS1LKjdZnHXNqK3wEoNzyneiu3qp3qD8Cepk/TTr2a9Huwk0W
CujAZYaZCH7FEawkXcECtByduH5ts50rZSYTa8SUS7cI7oJqeKV1Vb6ibwlQVekyMJ1gaRMlZQQY
QH4oEM7GdnNYgxJfLwl7N7k93FrkgVfRbCFX7ih02anEiwYhpOqVeSth5HRNPh+LyQQqAoyrANDO
L2pUBKNa94QD5AF+yU3+oXaSb1bnJ6bm5Fd2ZteVZHU6aJnGHeUueZ/4uxIwNkQ7+RUzIn8DW/UB
Y/3C3vzejrkXuEUlZCcj4jtook5lmOfbqqeoJrLa5g2EcyJUfNy2DLddw1FARsH3Z6KhRllLCO2H
HrCANqHoXtW5E0VTY6u0JU3hWwUFfUuXynM+4ssX4OwSqcdNv4RXVfuTpvePUo5qoxyPnjGO1c+O
SjdTZdfXfIBgB0mziVKBiWvgx1ZtO6NLERA09bhTyu69atg5pUO2y2AFzSc0Jpr2VzEkv3S9eguJ
/wM6Tjdc10BOXXoGuFtkIyPkhley1ZdNapa9dlQVpLBVi2S2w4yqkWgSPUlSDN2XplxxxAtZJhJ6
DQcIVPzgVfpANl4+bfKYyVokhFP/qN+6vX+ubpgDPREJukuAKDmiOspAB5nKdn0w6dptwjaG5lQB
mlrtam4OY3PoU+oqMHQVEnomTn7wY8WZXUc8n03MwtVS86IKLFyQ7vjPuzluU1C5sG2Pez8pWMVb
7TAcVh/shctPuUI0/AOvReaXP6wknSqhAgwzEG31bemiQ5Boa1Hy0uourcweas0PaVdkaO2XlruR
I6PpDXDT4GngQOxP2C6xC++mSbk11OXa8mYOwdd4yrwChtvxzMVW50CYefHryse7fvU+ubc5K2QI
iEHOZcoR9LRWD5RwsFfAUQ+yndOaeNTCThJZBvsp3lFgTOZsfnHc+mqHZTkS33bgpgd5oBOy/MAh
1MDibuU9X9i+T9Zm3w2yNkUWBp3mhN0Dy4gZlp7tKav14iW3fbmo2VdS8wL+I3Lhtk/Bc77LHTDr
2Q0Iyo/wrI50XpsKWoiTEaAgbkDpU0fgNY/HG65EA952FHD3+l1yQ+wJsC6ZyR2/UW4xG46ZJN+O
gBECb+aq/vOSN5mKRlwgQFeREnxOBkruh6zKievwJtv3Id/G/e7rA7lmYeZMgg7NhzKFr5RBLU/R
22VN8/i1iYUQBaf6YhXT0bnwx5Wi6UWFfjuwSImLSnVj6rx2WrdA+7ws7rPW8w1WiCOeoO9qiFwD
UsMPos/WSBmW1nrxLsyrrlGQoESVwDfzOGv2bcJSdMBD1/p6uStW5kIbnLeVF5cysF3AoFSebgzN
ylVbsvDHRdK5hEKqBWoXyECP+UKzh6I1u+jtn6/h0sLkxS6+mBzFahWPcPXBUMt2Iilb2VPVFVe/
toxZqUdiRV26pQ+q6Srb0KaAMA8bH79eyHW2pF28WUBwfl6I1itpnZVYSJ7f+k23laRnLflJAeb5
2s41sxqaCFxBqR6xK/49z2Z82uHgjh8w2PKYPk4KW75JCgPDi2/lg2STHd2Toze9YE74BACjEd/U
m/TXWoS+kOpMPwT/QIweIcjcZVCuD5IyuBMet7VUgCWrHTR7Nr4DmPBe/C6gNAtq/sf16YHFa35p
efreF4eGozseUQ+Wpe3kmPuDu20wrzApOcTmKvh8cvSzePrTOmdOpVRqsHcK7S/stYbSVvDkgYck
MaYOIkAQjme24Aqc5M7QSu7/Rd6FfVYJ/DJeBXo1TKZ2FR2mGhHGY7DPDgSlDUyfvKuo5q2zei08
5ZRrOhGIZxWGQ/Z5a6smjmIaADGnorEeZGiq55ox+Lpd5sU2Jrr19WleQPZjcRf2ZlczTdyRNHCN
OESdHQZWAh6x3OY+KrCqmTjprzVA7EL0gACFokADs1SZswfINalQDwO4xqOnChJdJd1pYsWpLR/Q
P0bmcGYA8CSlY3jryB6D+jfAklmNE5yhyW38jTmlaY+uDuiFtdk3G1PwAnidhIFXbpa71Mk28o6d
aszM+4f1Gvbyvb8wN/tkiZKkNGD/+WTRfZgbE4vluAkggUBNuJu9clwHMi/61wurM//aIREh+rTI
vjpJGcaFxHvnHZW4+DdvxYWdmW8ZQEVaVLmnOVwBR2cw6R+sMNEve/ALEzOHAs5mn+UVjmD5Iz5G
N5VBjX4r79KXkhjlYZJyC47174nUoXDiidNC/ARD6V32fW1UeuUufHzpCz/aSVGZdwmOaVUxG+Ak
wHCdjj2tXPFF/3mx3MnlXFjR+wGUvAmW6+/CHXUgj3DALf/OIGCqWNMsbH4fI64tFSNGs3DF+PLd
0AEjwC/AfZ/tdQiZCSon6AP7R23DneokMFSgbgh6EdLq1MxCsw7ejP+xNh3ii6UOZEwGbeo682Hc
sh7cMiHgrnbE0oPe+bFRB/kzsMGPehhj1DZa685OZ/PaEfwxP9vprPQI63qYl0mK2YWTqtytbOfi
83CxwFnupY8QoMoVWOhKI99N8189OGxdKzA5Wr/5c2cllm+D4+9xxfDad5wO2cXOehApSGM0dVB8
DG4+hhQt/bFyJgnO5rCGw1++F//dxzl4QHga82MZqxxJAUgEuhMaUJFAnq8savlm/LEzd9yNDzqr
AY9t/0qRpRg14HVmgmFXIAV2/B6dUMsz+6fhgaVQuV4rQywMonw6rerMkaudQj0pwzLjI1DfJ+gJ
70cIEPYnz1mrUC+98+geTxEywdt7pZBSNJIbS32ufVDXACyw7w+ID7eaIW0Sx7vNvq9sLbm+Cp/s
zW4iUxJWlBLTkUwzByEigooPJtR/tYuwpCJEw7D/BG35fDL9FFiEIS//ggNMzaX4Nt+yvYZpFM3+
elULb+AnU7O3SZPdSpdkRQcgHPNhfHQkTT9CT3jDxbBy4ZZNAUKDyFbWr4r9ZSqnIWUFMumiNUrd
22TqrgTCcOyTFRf9kQzPvBZW9cfU7Bg2XZwqwxDrOBpQHt9Jj/Im37XnYttDTAfAXieH4CixQAWz
160gMMR9aaub6MxscpAeyXatmrW29NkH5T2N5CELXCcMn4r43PXlQXDP1ICm/fpzLgzjgb4KEb2C
2rHGr9jAk1GJO51h5QVgQvpG/z0dVGErH9oNbMpnVufBFlzbpcl5c6AFJ0FLm1pzEhnvbeRbwKn6
/+72/VnYvPboCU0fi8mKsplEBKPNX2yUf4O3cfFjXViaHZ4hGpmeewMImwB1UMzupkHV7JuPB8mf
1Az0g293L0q2Tgu28BJ+2sjZKckYoFBgc58eJIDLJXwrMJtru2DXgge5NxWntYszUDnrfIBL2cUn
0zM3INcSoAghTPs7bS/bHhJCuqmOU38RpCIr13PplfhkbRZBSV2vQC+9dpHLgJ3IpIcAqYW/rW7X
oSQLc36fLgSfvvblK+8O41Ao8KXut+a3h2KCa6XbITSA9d7XvyeG+HRTv/HdKm3r2rWYRU6RVEOZ
NEl0HFjpVUP1tUdHULeQid7pRvaoPq8/v2sHaBZK1aLLIiaw1hCjWVrcG3nsYdzmKc5/c//5a0+z
EGh8+oaz6EmP5SZRvBEv/Q4jtlA5+HtatYtLwqimoDrDGz8vHogkV7xwhOf0tf69KwqQSYrU7urg
e8BzJMFBcv/1upZyUZlcWJxd/xyZvOxq8KBTTxrjiLiDeCNQN49ASFBBYwokv0+yZ3xtdoEfAOf0
wuzs8gdynDdVV8GLxs2T6oktMK8WyZQfdVW/1xI/aiPAJm16LKIx27qjfltzCSN3aiYszKodvNzD
TGXqgrqPFLdIpm8BgbhHX7UzqYdBT2gMYhRDJz8LaIeitbKvEn8LFIuT+hgF/Xoxyxf8YjEzdxLV
ouKDjj2c4BHsMAmjdha1p1LFWs1w+quunvoLUzNfkiMRk7yyQpeh8MwU3F+grvp6NYsX+cLCzIPI
PdVJNFloymefPtH8INz7r00sx7IXNmbOApz3TUUnZzGxbrXAeCRmj2B94kGILHBKW1/bW1vSzFEg
P9dGTOLisKm6EYJVkkPTLPV+f21l7dPMXEQg65j5mG5SktbbQf5F9DX83LT1Vx8fkGFAVCBkhD8+
O/cmiMIx7whQu6NmVqI1iPcwKmIroJnx9VoWUMq4n9PwAAehArnCmWea+p8j3UEgBwx0Xg84gRGf
EV3eege6ndRMi+O4yQIjE0/UjhwAE8/rikfLEd6fHzLPJFUuZTHUjlxgP6rnqDQpisatAbpSaKoh
PCFbdtYSI3v5ev2L3/LC6iyvjNDU7vXpRvdaqhuJq4A+KF6BuU+n7uprXtiQP39NN5+GciNFczA7
2jhqlJxJiEmGmAS//B6q6/3YHbOQrZzSD/Xbr8zOPC/JMICOgs6ULPSBwYUhwfXL8l4hpyrcpa2R
Z8aHYi1egMb5P9KuY0tuXFl+Ec8hQb+lKRbLtTfShkdqSfTe8+tfoOe+qRKKKsy9s5lNz1EWQCAz
kRkZgZEK4oSRC9JwB7OAy6/22XwY3+fYktwO0l7mscssDZKI/0DtivcR6N8vchnZ0OdeRiaMWQco
0Wd+2RHOMZdXTagy0fFGA4aNncsptaqRxjHSMflj7CDZ97MSweeR1wf01Ha6Er0BGPZLaI4lmr7Y
Kw0A3SDYZmOvWmYgO32+PAym/EPv9BdgrX6opoaBsGL09bLZqCQ/DRDQKkqM0ovTbihzJ63AudJM
GeDYBNTXQpcubpvoy33TYnFho83OPNf/PcAXRHoYptPAf2KoGED6fSNFLQ2RFwpoxKeRV/Q/BcwU
yxXHqa84p9+M0L9ffC3QKOZzrISYGcTmjAtG/isMvOs/5Orb7bu5gjv/fTmMGzSnMNPUodRRdQE9
tJ/0FoTiwdP4pL2LB1TPHkZQNY6co7LCzPm7VSaIBLJRpkKN9Q2b9pv6NO4Nd9hgTPFZhDb2S3mk
+ZKJcWdMw/UI/9G28frvIQ+JuxLKfttlJsiYQReEao9PKScv4PNBbb13kpKjwbCa7F7cCuZTZnMu
GVqC8c8EjL4FqPxlz9zxn56fqOErV3Rhh/mQw6DozZTXWMzT5AhW7maQWHHCFtx1ESSATReSqsDc
Lz+zo+nVX/gtkfXn0sUvYD5qlTRza2Q9ytqu4fXfmnvFpTMMlEtGtmdf/0U1CwubW8yjK7tauQZ1
SV0Fw6pmMJ8RDeilDno8ulEFnt3cTR/qdF8W3wUXns5FrTTowFnyPIAqABxkXLjr+gP4bN+kxb+L
y5pL4tBPBTIJ0HOdKANUDYENyvAKAS4uV90aLgePmb9XazLRVOrnsjQ1DFbNOwxkJ1/0vXBHUKYF
steu30dneW1LkKwWbvjUPsX81a7utqEQjIwYOrka7CpnSRSm2EA12rT099zFXPJePP4l/GU8xffN
Tt/pr/mdwLlHK5cVYmNnu8zpkmojFNQGj0YzNywdMznZCNIbwpuPXHNNv9lhTlOFl2kbxrGOlN2i
7aHYTWuIV9W7xu+BJij2Xu8sLjSsKB9hZFUPfAD17S02WZzLHPeLiqYtYnXVWnrQOALypig9JqD8
6EjKodRcP79/76zJgsT1BLFZVIkGz0GR1KB3eKJVv9HpHvl1hvXniqEDYC+jnHs1spe10pCCXAzl
IoJgg0rrbIUGpvTURMPgexBbqlHu5Kj7FYk4VBMemG2LMmueQCyzNxP/dvxbCbT42udfw3jnuUSH
wGywdtQQ7rRe3Qr1IQonqysK57al1ezowhLjn8McdHENra6GBsRcmnCj8Vqb8moSfGGCuSIDEYQ0
r5GNht+Cn+NO3BG72ZSv4Vb+CD6lQA/gMYc6pw7K7e6X6X0sNjRCHO1Od9UHRH1bOIp3OkIvhRQS
h18rXC+uX/xC5nKVUgl2hOgTpCPcKXaL5Hh+1d87fwGr3+iK3yhLNAXsiE7pAxv6DWwyqO4N7nyY
TuUdr+e06lNMSdRVjDaZGtssCTU1MfsOaYgsnsryMROeBp5yMF3RVXC6MMHk3V1YA+DYRcBa7Do/
3gG87En/oHu2Hv4v7DBpaZsIgWQia90UFeYt1Az8DkKeOAAVe9JguLFYumBHcrXEPE7lE4i17Car
7KZYrCyH7I9uuuAmfVjy7GT0vYc5y9KV8mIjYTz89j3gbQhz48JMTtMqxp5T+nc6rSrtoq245bF+
f4LdrzcesCEEKQx1sXTLeQiyU1HHFArlqEy+4GY/Kvf5wxThzQsaFIuKHCmW8r64CQZGMnTISh9B
8047YSbmLrH3kV+/3V76+nH7+yex3Y4QpBvSiNuxaQjZVm3uLPB5kshTPuEtne13TII8tzV16Gkm
gBcskiFmU/nQCdlBKv4jBtjXUpRg38flSVDCXdxjQrIYDktRvUlgZypj8VkZtMcBWt05iZ1QNbdk
ydygjg6pkPqgDLSCMDkMYDSbW7y0WrTGguShJe0jMTq3KYyH2xt3HaJkEfNY2t+qPIxnK6EYACiD
BgWZ9+gZqgF7Awim6ZeyAXmJy6twXXlqxhjjpIrOaGK1g/yQJAyOoX/Luo/by+EYYPlx9Z4OUlBR
0TAbT6QQPBKOL7dNXB2139fAEuPOyyLpC0iIPM28N5GiRY96vrtt4rqaxNggv+e9STHFc9IPVFko
PelPgJZ5Fd4cUHxH+mk4fymU87DMhLd5TMlFnvJ+Saom2CwjiQ56WEYeicpk18di9K6ZlTpbUq2Y
TqxCYzI01Fd9CCBntqTuHBQmRLeLLnvCpEx2VBPhx6gnsTfqRut0zXBXVyb0ZERQDWECMLI6sUeH
aVYyZxhLzgv/yg0ym8fEhaYeo36OusQT1NYy0sbSNL9T/bGHuDQA4OMi2RIXCH4dJRirTJTIskIq
4hYanLRBEe+7wQ4XEGA5CrTsVeR83evwC+9uBAqK9dD2iZsOXPTFVXrL/AgmAoi5mJqDIsSe1vV2
KIJxDp+lTQ+a+TUTeeWa66EoxhqTd6lxQ+lAe3pKlV0W4zGMV1Nh9V8+NZrs0Gnv5v2MUgcfCsk7
qozXiqWgb0HEhpgvUKXiL+rE8Ys8A4ynyjKIHqYZDhEaGXZU/CDiE+eO0zv8WxT9fffYty2K510d
xtC4A7Em5COXLUqaLu1kobXAnfrgeRT2bVv25ZyJdD2ti5oXOFydBoxTzzogFvkzxVOjoZz/g4ns
q1cAs0rGk+XdIJtjAoecxdZ7/q3zW0xFNlvjuaOa4DbUYU58MtfrlyZjlfFkUlBMbdxgteMOhUzt
Rf4gDz3ahuCRdUBbWkl23DuGQwUFqgetAIcY6sKYArNvf2POdWTlUSYlmNIcpDxereZgn5wsUZ7B
dPgYo07fjd5tY5wTazIOqJKivNArxNZE9xMCzXmTJ6tyjXpktpVxL6SaQHnXGPCsYDu1AxGSZG1+
HEfJC/XsbgxG2TEMpIFd3npKUnNmVNaPkokAbgBJftV0TrsIZGwjgmIUAhhfP4/aqRBkL//vkcGf
yzwbYs4soa2HIEGEz+R8sPJFjK0+5bGGrUepsxHmiJZdvmh9WuBsoNg95oMfphDq0TIrn2qnBNlW
QvzE/Hn7jJD1E3m2ysRGuS2VSEYbGm6g8Vu7xhItysEdv5hgtskefSoyj2aZ/qv+UW/oRKSESoLd
OZEH+SDn9q/hbcHViZ3HfMmgIj2EOVTMjfJLoaQHQx0cSjkLSkgX2BdQlRpFybmYfzjJ531gTnIF
UrBhhIKDBwbWhyagLLmkcfU09I0gPMaD/mPKVTdR0UdcRi6qYN31n60zgTOCmvoS5BKi1xMso5el
v4uu8Jbv6BggHRmvMTI+vSofjVv67X1+h5zr++29/0NAOP8GJoKCH15ZJKgAfaaYGJ1zSuDTEydw
kKqMDoh6ERF4qIDrChVzs5ioOtfxZIblEsPo5GjgysLn7SA8Skd6sq/9tuT0Ltd94t+LZLuyLQnq
ehRw3CG17WY9eHMVDsb/D++nswmmaGyqCxpIHZyF4s0u+KWhhAlMWu8Mr6gj73mf7bpG/fsOslDe
paqAL1+QNaQZpn1H8OzuwFHjmqdkgzwF0icQncLnO4yFFb6bfvbOYzmg5+I6bTmvl/FbqUgyEUP2
WK9UOXWugxl3G8alZUJIMdKsqeI9SzheQmVcFtio8kxVEcuB17T1xrBb6bWhGnPtAzF/yngXFbzK
EifSqIxjmvsJJPvJiOQvO+i5334hywG0jrdvIO9sMi4I7HGtKY10IyEyIqsFmpC8b8VbB+NnpGyW
hUSH4q46qJYw7EX0rOL2PTSlf7kWxpl04DM3wxDu1BS+CeGXaS6t25u1+ryCmIIM7gkT1IrsNJcp
tGk0aGXq1Z/67qkbg1ARrJSgH35J3nTXOOieaidu/Rbi5N8tqm2UzsLJQK4113D7Ln7FZ1i56Ecp
YP4uVIVQnoQK8lXgt03u21/JYINI2NH87DWBVKof2vHz7HRcOeq14H1pnXE1cj2YRq7Bm0WJ6Aba
sUy3GAvetJruRRGnBEGPOHvNL20xOVC1zHksG/DUmFe0kXdBUw5qQ0Ad3P6uq+7z0g7jTrJiKJp4
GINNkdmFD1e2w7ukTJy/6GZS8FRxQgJvExl3EoHZNKzqFCrUyiKieQkClFRGzbIAs8gU+o3J1dym
S7i1lYw30epJSYwcEYJ2DSKMmXxGiMXOTlRaIggt3rOD9+0Yz1IGILVXZyTKjaTfFWO9m2L9UPNR
7Wvu5fLbMe5F0KF+baR426l3gae46lt0RwcEQRa77AhBlQptjkflKzd/Ws1dLg0z7kZo9KYMzZpW
eDJrNJArJ7MtGJWTTtsk/A6WYUsA8X0NSJgBdKggWFX/3GkTJBh47BFr0enypzAZTZzWUpBmuJN9
h0RG/W4Osz0th8Xcy3VkESmyZag4/btL85kkXLihaGhqpQebvUeBD/VD6FJQR3BHi/09V5OLc2E+
PfOFsdrI08UES4uXTPtE6awI7+Vp8kfzjfKrc1ZGXdiNu/L5sL8wplWyBqQ/jpTiJT+0nzSpUazy
kLXW8CL8uG2M8+k+sYUXtipBzuRwgnw7bZe0Xge2WAzUbXlUkNfQ5d+DxmfZ9cJOq8RAwyqQS48O
dQbMiGS1L2Ck/tK9KVZDC+1gpjXxzHH+3fIYtxNHc5iVUpR61VD7GpG3cTF6UUF1QNP+Lpv1Xa4U
uQVqHo7cEsf9EMb9DEPT9YmAKkHRDZsQCjBhham2Rd7eXt9qKnxx9T7fuhf72hU5ONKDOfa6d22H
4rLdvS2PI5Qf3KnfNIACUgckJxZ5jF46wVKOJgc3sVpmuvwFjB8quqlfBmCd6WldMKQhmBadZTDd
wFkwGiKAagisacJR/wXhlpcAVbaYP7bB8cIsBclUgsm/ALM71DsWV9WByAEfuVf21buRTY9ZkHoA
J37Jq97X6+r7PJruqDTbPDFeAFQE6T8oilATb/3bX2f1hX2xNyxnyZCDs560cIyKNx0oOEv53Ayy
5dIwX00A/n6/Pnt2F+egkoPUiESEO4CEHqkM9OLVfrD/X+BIjCUmKQI2P5aKAt6JeIVPpa4LQOjp
JPw/oVvlfFe2g66GQi6HAZaVt+Fb3ZV7sgA/vaiGC35AThqm8faQyYpysw8JaZAVyammWaOCoxv3
4Y7MULat68Hv6xaErpiSmWo/bZt3pXpNsszPS9lvg8Dq2/REJgxlZMSpwoH+L5JVq1po1ROIoyvI
OCzlPkMqIkrTDvINhxH0qjIspCVUC4QKZbZ2eliK4hQExJGGyYriTLYrrftRQBMEXkq2wsF0UwiK
a5KXNxgSVBJX7xS7EU1XVuUcmh/hNotJaCdtjrmQSbNakuCVQGQqvCFtlWCGUNKSbFKJdq2yx1Ej
EIcyN3NscpJMXlorM863kaFHJMsxTgqp35PKPC36/BFP8rdqgkSpiWK4oETbvsxdDLZ0tlQMR71M
OY6Yup8bwfQTYn1xMUKCBzlud+qBggpTR4vxLqXhhF6YblhySJ6nKjpWpcJb+/pZAtUHQPlAf7Dw
/0kBCEGjddrEb0/SNnJSmyIzlD1XhHU90pwtMf7XlKDvJMcavY+DU5+0XzooMaTHaUdJuuv73MHc
KMfn04twvadnk0y+p2SZMiUBqhFRXtlth1jOT4KoG7lhg21iN/2MzlqIZWFI6BMmN+zJPe2X0ARP
lnk51/r75O8lsQ1tCUCEOprQpWhCZ9qE2yizW09wFQLJT/RHKlvc8nITzoczGEeqGDPUVkrUC0px
OxHYiw5V+p0TgdYd6HldzNNSFfMq0GdEIHGn/VKOlPobpIYOoSVHzTI+ZmdKLX7z6Q+vk7NdxpcS
tV3iMEfCrOJ0tBR9BRd3pNQJ8yaRthLAulROllcn+0PEPdtlfE4nBggQIhIBxQu36tbAiKqBSSVx
m3Bgjat3QAKFnabLJib9GUODYk6dFiKhNVKM9dffifhx+9OtHo8LA0wGCRZpgI77OvaKZfwoYtUx
u2E/J+HTvzPDvl/VBkq7EspjExSC4uiZAOCA0Sje/Vp9Z1yshvFSLRz82LYz7fSgzKGI+yiFjNqs
7vS2vFNC4THIisqajMnXu9Kf9HajxummnqdjPLV2qHV+QsWnJqgODwoKMWrE2Yf1aHXxCxmn1k9G
UnUET4XENwy7uU8+NSymnfIeo1nK1drknB+2Kq+IeZRFKg6qpol2qjVWM3NO6DVgnmZq5xWpTKks
lbSIYMwWRWOoKYIraUKzC9QQ+wrTQK1P8RgAYqLD8V/DHhm7jGNrlHbus+Gzchwes05+iUsd0ky8
Xu9qI+VyfYxvq5K5CFuK2uo2oFB4rjYghfO1Q3RSsKzmp/B8+6as1gAutpNxaUHZj4Iq4ggXamcT
8MEUu1RTLcNEq07hNec494WtvmO+GdBICccj8f8fxii5yY5XHOc4GZVxMklZKPKiI+yBVXuTdssp
RWrYdbzxOZ4Zxsl0ZheDDQVfSi1Lq1KPffoypBx/eT1qxBw7xsU0C7L3DEKeyBhEO94SjF0+RBsN
SN8eZDMA8vWdxTsT63WNi0PBeA21mA0xUhBfx93X0e2/Lpi2XDzhK0bIoHAc7RL7R8Ubb+Ls5uc7
5iKlnZM4j8UFH61KByvJHiGLZ0FhkOeyeWYY90FSSalnDfkJLQ3JIOnBsHnvFCc6RLihwVs7NZv/
mo7k94/4Sfd9sbYG6ppQYMR+GiHey3NlheN3RQSht5Fsbl9nnnvUGPchLg04HTusjzKxKK68rX+m
x/Clhxb28g3TF+6IclS/W35w7NJ/9yqzPR8ZjfEjtQqR3wLRDed0dOdT5tDSJcjIXdMDgc92+cKx
R/+9W/bod77YUnmEch+4w3FEI7uL8ESovhQbanOwldYFa+XwjWz77W2rPKOMYykjTZAhFYIzKqlO
0h7mWeWdTxpGbq2LcSpBHHWqRB8+/U7z1I20FWzRH8GdQ7v2vGSde1oY7yLJxtRDKwAtE/B/AqFS
QurCmbZ0KKqHAizowUO7ssMnDDPyFKB4F5HxMfKQpy0YFhHnJM2Oxk3eJcfClJ3bX4xjhUWPQ+3U
FLMcsMmpyLdaVtp9J+7SkcfoSj/8ja/Ggsc7rexmNUGRpdcwlZ7dQ2zJCvLCUiGq+b8sCPk5AWE9
4iVzvwleIBWoHhJv0V6g/GIpIYY+udP36wf9bIX+/eJ2tRjxUZMe56Ig2Reizwcd2rr/biHMBZ7k
UgBFBp7bWS+6pPyWEACDZJFzY6+ZMT5d73klzJWN6qZfUJVKPeVhdtEj38mPeCFaxiba8bz8H8Lm
2RZzd+t4DqMugA9M/EVGuFZs42eG6zQAB1N8Mw072xLMUnJvMb2l16fvbJe5xbpa9g1p6VVyhDta
gIJIjxm5tHMtuODYfG++NZjYwNuUP0i6fsHOtplrPM7NmAlFgPe+kNgiqC6zBJkKpNNvnxbOgWT7
YjkmWI0wQ9VtWkwCAACAe6okcypA67nw32th+2EoOBG1kGlMERq/69JDYspeIRAXUE9/Ggfv9pro
1tz4bGxHDMq00KIqIvqq73xpi4Y8aml8LjTe1jEeIy/7aGx6nA5wkDjaoDtlz6lG/uHNct44xl1k
0Kgem7ZHJmwVGOftvWGvHnMf9Gdoi5gOT75vFesI9/f/TvCTnfXCPWWQB8myCPaGTX4CNwgl9icF
8HWaJTvjT31fepUbIZaBX3nciqfGpnSIEEV20eUk37l9QN4Ws06m0xYzTBC0UyC36Og4HDKF+2kf
Inrlgl85PPjbHx725y1gfA1BK04jOfI8+i7ofDqt3uwhyuzVm/iJ62HWjyqepZDY0ZBZMVlzCJVv
LR9w/UoXmcIhPumb2sa0RVsD8dBZOLj2Zz0hOUJylM/PSI/o9U05m6dJ08X3LqHXrAcm8ufBtBo/
dYVHzVEf2o1mLS6kzx2JgwaSeetl7kwW1Io2LPig8ogRxBCio4OyGY15m4bzyZyauyKeKZz1NOXK
TloWT1xAt222nibXpzkm96SI3gEvlbZjK3tgzYmteJEhf44mVmXO0KlVQkuIdEcjIYoVJDmMjbbT
Uml0dbXwRvRjkqXYVnPryQLILEbhGMbwr2oDPXcwfWSTF7RZwXGyfwhg531m7nHaLF2f0roqpYMX
XzGW/4b0855AMQO4RzqdX0yAClnc18P6BTobZpIBqWgLoxFbwD726auIShjmTSKn+r54tAuXQfie
SxG5HrjOJpk7m6dwv8ZQwWQOMEn/K2p+1dLM21F6Mm+dXOaaGgkR2wWqa57Zqq+qOt2RBs9OKY1s
LcYkoKEnGzJNh0gN3F7J/SmXj0D2vd8ONH8oIpzXyiQIpTmGcg+lQCQmeFJgwssV0MReZqv0KbIu
dJQjr5vCPUtMYtAFWtEYM+BfyoO2K5xln+7DXfCDKnPKdrDvvOaof+FyRXM8BTt6U0dJgBK2GEML
nfh9pgO8mrtmDmnHOEzfxgGs+3F+rJP466jHtVXLc+VUtVzYNEu0b28751CzgznFADFWtFHhNJMG
QlqYRdE4xVDOGTYZv1gkc6fVIYKAJoODPBHQEc3cYs448u68hTDeMGyaTGwnE824IbNikOAl0b+9
KOxATWxGRKlKhPTMtKYNYrr8HcACR25ApIow7vFiNm9NjMcJizIQGgNr6pfKidMfoJvZ3P78690i
IoJfBdVuRE3mBozg78LcIJzavCuem3vAmRsgCmY8BoKPEJU7FVLvT+SNt7L11OBsly3Cj0UDbaUc
W4kJhPkVdZEn4TSA1AU6luMdYImcY74Onb2wxyQHUgiVzIh2xcBL9Kt+jTHw8VLappu8Uko9kJd9
aWzMCd4TsBHyFku99JV/vbDN3IAwTP8DYTMw2qKVkG8uE1sPF1cBLRHne64mBRe2mGswhlpUjeoU
bJp3Q7UiENBBQJHSVEoPqbaVHoRvoT+5Kr6sBjl4iEcKvGhCLdxaLT3UF3lQHIPUQzQxWVRV6E8H
ffymV6kC+ES7ExvMg05mipiS5nfGDM26qJMmiwjG1yI2f8SznPE+/Gpwu9gQ5g4Bvi/lgtbQmY8R
r83MKVokvZQ4FzR8ucXD9/L2n4nYUqa3rdbPGKsExXoa1Zbe+03klSaEYM3M6QxM4tW8ys6qi71Y
IxPA23iR1CGE0XgSf6bq4uhy5GmVwvHk65W4CztMiC7SIs3VbE4/69I9PuVeL3c1fMc9rhEOVboR
EheQNyj5KbqVv90+25+Qo+uTJZsG4DaKCkm5309WNzd9lYBcBp8yu098IHr85TCfCvy393KPPM33
5cNflKyjQzZ/1RIiT8ZwpeyqO1m1mlOO6nnMpTZd/+rnX8ZszNiVULs0UGCglBTKi/xdAw9gAnoq
9Nxlt30SnOilcswvfWjJ/rjnebfPZtGtnWG8uFAaJRJ5fIlgbHWLLMUXMxO9ZDQOAdj6ujB5MKsI
qle50xiDKxTSRgyVj1CfjjP05fMGVD1FiemdIt9AyQZOKs/2BTG+DhFA8Z20kwp1FxaNCxnHL2mg
bMeyP1aTPFhZqeCxkLxgHPo4R8NGx6DiNOKxExnveV76eCAfOsNoMPmEAe3G8HVlPqI8YkOsYFca
qW00yibOgn3Q9BAFRaOtLHZGLWx7s3jXM2nXqao7YwCvHkTkJ+3EyRrWqwKQ0P3PmWJrNkKT5tUQ
oQk/2pqXfMmcT3I1+kgfY6s7Rbvlf+ohXVhkIpHeBcMk9Ih84vzSCylmbzC2Nf7bdTExR5omELBH
LdCpjmhT5IkCqcQAaGZQxUGMWv2hFNvb15PevhtnkMUz130j9tmMTGIYidWjuREis83zxyXMNmbG
I12iN+qWNSbKZB0ZhUij5UT1J7DgI4bHFyAarKoKN4Lg3V4a95QwQSQCFXovqBi8Qb8bx+Jziryz
clCA4nGfuDjaHIu85TFhpAL3TdLESJpDEZO5H2NxGqF+TGqrr+6WMOZlDesB5HwLGM+aNMZSqA0S
zaYdDmQWvCUMvEXSvqPPGYFPKNy0NZ4oQ/EmDL1nBk16rGQdskW9byTSF9Iqr7d3fD1lOv8gxqGS
LmnbiXYQ8ra3uxYQvuC+aRorLmre2tfzFV2RkACDm4Wl/UwrMMII3QB8DMpGKD6iLgaqKqqKVDrV
T/Cb+reXRk/m9ck922M+7TROkziKQLuEcZtZgrAcjUl9u23jDwf2bIT5oBASToED+3RrIN+8L+4o
wx24wVx91z2SvcTjfuItivleQSxOpEOi6+URFGzIS4f7f3tJn/XSq32jzKxENYhkqkxm2yTiIho9
YqzyUPmKJ9rto7bTNwFaJvo23mkOSHZfq5NwXPD+85EAQCCofiu4Uk+rS734HfTvF/ktSu1GgLOJ
Zk1c9G4yqO8VPDpnteup1oUVxuMocSeLYy7QavUArF7ntN+AstnRtqf8ldabOnv6GW945Frr78EL
u8zpDM1+WToFXtw4zr+M3XIABMzV3foQ+2AzDlGrnreBe/vTrp/WC6PMae2WOeiXEleidSnXkLQP
HPFeh0IyHcwW92nLexTwviFzXEllJIladqmXHfLCjVrc+gR4FcxtAGHRgIggA9T1fxo/1y+WyWRp
oVpIZp/AqY27ylcPVK2PJhrxjwZdr8zmIjJXvfrZHotWITEGWZcwpE8f0ZaczCl/pi+h16JIClb8
r4UNZOOP259y1W9fmGSSmyRTANGqgATS08wxq9QSl4M83xXVy207vKUx6Y06oZZdGuhidqSz83aw
BuEkxJyWEc/lXOFUylAVghCpWpg23oKKuhjIj73R+3UZuE0+OUXW7Aqte9LiDozkoYuOx5uppf6o
zfacaPZUCZsqCFyzyyMrBZIA0rnTRhzVNzxJWysfte8EyguhvvACAO9DMF6qabVZMkaAZMUH2W8c
w9M3C66V6or3MSjhJbvA8Cfv8cv7KvTvF67RJKZQS2WDZ0gZPYcTJJgzZb8oIee78MwwPioNNFGp
TCHyhuClUgBP3ZP4y+3ztb59CrheVFUTZbbLCpmNok0KpM9jAM2kxfhFsvJYCstLmUuchu4fXP3Z
FnOWC1EJu3RCYBMHR9k1P+ZjZGdPqeFq9407HjJM6O5bMATZs6VxdvIPnvdsmwmqhVjIZVB9Ply1
HaX8xaBLu1ns1qf6eslL8O32vv4hvpwNMucy6SQp7lSUKoak+V42+bOZBKMVSIGPMeVtJgv+VMmm
JYvzVmnDdzWcAvpWvCM9JLVVXcYDEXHo9o9aP0/n38Qc29xQukzU0RxT5OkuHmPBq0E7bQtqWnC+
Nc8Sc3Lzri4rgcBSVHXvQSJ7fduf0jngLGi9uiqfV8QE1KGc6rqTK4zeWKMrE3CGT9uPyW6+zc98
evD1YHo2xgRTSY47EtNGdwNK+0E2LLXknRqeCSZyJtOUQlZ7SlG9nV3ZKR+yp3BHZ3N1b/BaAVxv
vOD5+Vy9Tjd1naDSZKKfzJgsjEw2igSrMr7OM9KSHDQng1VgknIbRdawDT39mD4nlmiNoKEC//l8
INa85cpirT5PMMX0n9/BNosgLAoUwYCn2fQhg6ZHBt97fJB2JYAL/4TZbh2LdGGPieB5H5OJmD20
IoGebUV7BnnYidSZLxT9c5bKpZXkyTdZzCoLGqAdJrnQWb59H9dbgYZJQLIl6wphizKTPJtz1CL5
DVKr/LY4dG5m+B6/tB+F5JleucnA7LjhGKV34uqDm0SHcCTYq1V2bqws02ju1Tb1SlDH9haB4llt
gxHJJX45neLDMFtUHhBtAi5v4qpbuDDN3KCqqOZcTtCEk7WPRV3sXP3ZFDzRVt76mAMdBDOAvbTL
C84LV5/fSkhDRZOBacf7In66vZnr9/V8aJmQBkCjMpoE2Uc5EbuMFKvg4dr/4OLOJpjIlaphTYxB
RYUg6WxDGJ22+Z7nhQPRH8cXUA+aB/RyhncDzyeyvb281e91cUeYINapOUljyp1TN6/q8ihOGI79
uG2Ct4NMTBpLU+mSBuCOpS5OoVBsDGPkcKysXzPFQHqjAIcGbcjf0zUDZJ1zJSwUDr1AAlN6Bi27
O9jxgCJhY1HvovJIO+lJvrpkFyaZndOTSo6gsYI6QXPSSwwVKj7pH0vANWrZtJW5c25vI3eNzD6W
EL8TkMXTlgVlP0mAdIT7pnJ/yw66Drs44IaO1U93sUYmyIOhR4paDbWQtvioMPkgzo+cRa2OuOoq
9G0JZBMgcfX7h4vKQlzqBNUdOtxOR+0a19wVu38AnFx1GheWGM9kamPXTgGcRqKlBwxTP1e6vFVQ
49G09lD2mGqOZ88sugPKFUfwrVsTHtPqIL5qUrPHHB34xkEF1g79KRJqu1h6Fe2vBROXQn8/ibql
T/qxK/pjDNqmQIfGctN+j7shc2rS3Jfh+NihiaDpoaOnhVMbvd0Xotsk6iY0x0Muti+aoOyjIN1o
BcjIEl1sLXNqn4UIn3ka9t3UbeNQs0UdRHb1/Ch15JjV/TaIhocimZ6UjHwk07jrJUy5pRoPXLGe
7V5sH+Nz2zAyJDPuEk+S+20aJg4SbrsHa/FkyJtkiL2QNM+qXjiQD8fIe2R6aameBiXdGiCABHUM
EFi3z86V6yIawesFZoksypLI3Ieir9Kl1yDlFGNALBE3fRL78fTztpHr5ImxwlyBmkhzJumhAeGU
5hBux1P1FPjVBjqbvglQT/o8bgDUcvKn0CFbSjkbPPLeop8z7r+5GuY3MJcE82IF6WeB6iVjKGlB
Dlwe1U36KEDzI/WkA6ZOMBXb4cmVh1b5Al6KjQK9QPT/AxuaXfcg0G8Pkht2dnhH9oLPQwXwvgRz
tYBi01NlAa9/BiWMsD82OYTDCp3zva9JQphtYI5g04EGo2lhBkyaIxi0P0Wqexl5mxVs5AcQXu3/
0vEBCnVP3tI3cZvZXOzclcf6/BUGoT5LkRSdCTVE7pBhj9BeoeAudR85H6lP3S9vU6/TAsYQE2DU
Wcslc8qoVNHo4h3t0LresPtU/97wAK5X3pExxlymJcnitK2g/NG1/oQ54SRUdsliOGoOWq+AuJxb
xdtE5la1TSGKggaBBcqeipwYw/LjV3qQu72CUmnwPvqpA5rfxc1Q3OHRetGDcn2fzp+QuU9L1NfF
IMM6ne8GnY/XuRRDwf2C9CjcssPci0zulyhuU33TgMl8eZasZUulQie3vweBzX8/9sZ8Q+Z+6OZY
K/qMZYHn5DnXxV+xrL6WUrqXlojXlF2/8n9vIcuskEMAD4WlT5eEroxfW1n/CXNsndlJkY1byp7/
kr1OgX5fIYuLBjQBZN8kgRbKnSCBhQDDyCDBBgW2Gz9jRKE5/QMtIJrg3/iILMNCXI+gnm5w32n7
OV0Afs89WuuWMqu/+z/Ormw3bh3bfpEAzRJfNVe5yi7bceLkRYgzaJ5nff1drNzuyLS6eLoDdOMA
AbKLIrm5h7XX4vOxf6xjMWtk/EsySNPSgGwS2iN1aInjKYdBxc9CC5Uz5bOQAJvCO6n/4ZX7u52M
r5HyNTLlFG9p3jo6NNWLc4nLoR/b2so98/AHZaTA99RHcMngOTmM94XHm/n+EG4yS2ec0KSV64J3
DuKMAwSr+spW68y+7XmubEm3tpPxPH05riIk9QCo/02p9pJvxAOPDRhBFEsnGPZFK+MBlB2YWZpG
a/nUv7SP6RN5XPC6GxO2nfh5YeWPvFFHavbWz2JcUqMosjLUGhSnRE9tH+QEepvQhkBtnfOKchy9
yfgkFdoKRlnhONd6cq41gNobzfxVLyVSTsGpworj6ncFnzDI8K/3kq0+kUYgqlziZZF+RE+Sk+Ex
6+51Pzzqx97TXnunPlSfhVfIa+m/kdV44Px6rsBidCh6NztUh+hT9gmI1M+Krbyk9wRaUD1/4oGW
gtjPr4qo0JgEOY3EFslnQauyIh4NCNaFfu2Fh+Qk+GAfBcSK9/jseU5I7EpENKFNJ7Gpam60Q7RS
mHIK8baEQJc4J/Y4J4fbB31XcHtrh7nSSwucUY1So0eee1S6fnYIFjsX7NSuGANGI53a0wxNjcSt
vzQO8ZeDYtrS/eI1w/GfaSDuxm+6CWFACMfgQ7P8aia4xdZlBX4RJOijlWWH+KvxAMJApLKJL/6I
n5aTfio/03qgGSynFIKaPEf3UWkDMkuiCkYLaANqKqaHcRC2fZ21mkOyIN+kjUQVYKLhpX0A+O/a
oW2PqodKCyC75MKd6dkJBlQV2QqInExU5th3RMmHWZVjRK/0HaHchckjdBMwEkDbVzm3t78XPkI4
VIPmOnTDdBD9v19pFpa53A646OJjco+vfC5sRMeLRYutAPH5t4/bTkj1zhrjVpZRV0dJLv8VUlEK
yOHAnyL5mIaikrpdFRvjxGKqGx3iDtWvP6EsBoLSErPvqiP+6JGV39MMrP7FHTXdiVe3ZtkyrrAm
5qKHEEgVj+FxOPeB5ovOfP4HIc5OuPHOElO0juVOLIUU20YH+7unP3x/q91c1IBfFNnTuntnjf6a
zXWoSSioq97D72FWRQLDUup8ir22g8aGNX4Jf+qpNad2GFBKaEz1Oc2dCf4LR3+Kvphn6fIzKS2Z
l9fvvFDvfhMTAAnNqAnLCFG0svoadqJVG2fcaMuUV7cYft4+tjsRxztbjJNsUIfRtASXsk2/DWjW
qfOP2wZ4B/bamN98YRBtT+kcX09Od698AVrfCCof3VgPKXkHPG//a+GygvE+IRPkTFIPMTKZIFOu
oOCmxOJbKEw2uk6qk2CmLzTix9vLpNebeT/ffUfG2azKoE6dgOmjWeidoU+cSZDsKvnatLmrEr9N
L7ftfew0X/3AvxWu2V4SAdAVIyCIl0ig+6ujvuSvMxpqqksrIvlyJVxL8n8QKqu7rkA3DZ2WnUSZ
jWcqiNsOeoENpQxvioO5TEdxKFtzclc6ots9jheIN3moLWJcoTkq2G2qCCLZ02F6KDGw7S7PfWPR
8CJ1S19GpiSfav5Lt/ve/P2d7BdKqipvpBhay1RGS/884LuAK+GkeuAdCgh3Kn73BGzMMX5LzARR
GwZ8FqFbVmsFywAGoM3xUPfJuRNaJyEVWLdQGuQchF1/ubHLeLClMlEzbZEurQ/dYtHg7UrXAz4A
LDTzeM/4RyANPXgbe4x3yiMDpNEdlVb3zSuNh+wWRxOkw+6MVAkzVIfZJr54QjpKuTymoHa0r4Md
ujPvCvBWzviu3MRI8gC4/p/qgkMb4wYGjyCc7dVnXn1o/8Jt1s0ETnGXhVOc4ThRKsXaqy/tQ2EX
dvL/IzgLhr1bCGcrnDB2Jy9697kZTzZ0ehyKCuKKWlPwNbW4sKZ49rM+8VB4tjmHaScNeGeNcWNL
N6pNSpAc4nHz0DTFOEhxkNyrphfH1l40/M4WEzGVSzZgmgcXRvUbHRO42THMLaRj4aPoanepU9h1
UJwIGBjAsBbZ0nl+UXuLB+Hdf582+8oEVAR00so0YV/VRwxIICCWvpiH4ZXyHUK38ph5/KjjY2P+
3R2CF30fdZRxiK8sYek0FG4v1GUruDLq3T+wdfuWgMLlvS1JLQeVdPAPrYMZaxdKTfZ4V0JHtXKW
u5gzVvRR+JGuzECbH8VhxdQ15gCZaRkJJi3B9Q5NdsH++UNGioUm3fN6R56I3SQYTUU0pwfg+XGA
UAIyKX7576EW+B2aJOIPkXTRYNMcKZk6tC3gG/SX0ZkdzGZk+BEZGhaGaQ8XfsSxm26AFEQ3JA1/
TJX5zpEullOsYU87tz70F+NtvCMYGZJco4Jb4LrhvVd4a45x+12mTaRssK0GFBMkZ8gh22PYxaF+
0sDTmaFzR4mUnMEePROESlz7e8/d1j7zDGhN1Mx1DvvicQYBBaWd0YL0IX6tzuMhh/hTb2Gro9Pg
YKrI0y70x8hPYlDfo3ohYnTqf/BciEioTLSMegqr6qLOkMjrtesxl7z2a3Jsg+okHGm8wUfj7rlJ
ZNCGDE5iWVXZ1FLpxSpMJ5R0XkFcAEryOTiN9nDiE4Dt1EpUAwB5QOQpWSELlO/1cCgyudE9qOI5
4ppCSlX7rqoRB8v2caQW12Vrh3lK50YpaiifQ7TA133RRRPzkMMFy27uURiB5teWkVulOwTTo/SV
s3V7HmprnHlZwbE9qKGy0pQ2e8JwgzNa0A12W6s88vNL3hdl3lOpN2uxMVAVKvoMQnGfpfyo6jwl
L3r42WxguyLGC8aqWotlB433zjV+KB5is4DYxrk6UGAZnwiKPlG3zDEvabxAKFqcavoBo4DGuYoP
ueKAV53eq8y/OyXMU9l2UREWdQ9V34feCf3BDx0J6dx959GeXM7lCr3qO9xYGIt6x8zEKoOzXfeG
o/ooecIr8cDOXjqxN1rCr+xU5xYkhQ7NidLeXGuVx+4O6mGYy+RVLXlXRGf8+4orX+VzCdoVy/Rl
GE4s/JoAzDsK1LCukxVoUlxEgG5e49GJnvUnzj3hHF2W1XEuJXVOzCb0RH9qqVwUhCpCXJbpR/FK
3WwLZhqZY3SvPrA5ySxsviFh3pYCIIStADk6DAGUhDi318VbFuN7AAbujaHEsgZtju1iGX6XVRpb
YI7ivRH02t06ToyjARP0kugK3HbnKl6OgXZftbGD4HxRXycvDlKXXMZfE1dFiXM/dcbnZHXVCaYM
u6NH5w1p8Uz1+LVB3l4xXsccq8KMTZgB2vmhyipAEIh/e6/2GpBbF6AzrkYuNUNrGhE30oY6kSNY
zbcZvk3xRxeU8vBtXG5Y3qoYp9Poy1ITEdUw/TygYwXRa/WeuNCQcAkwnZ7gKF9bHlcg56CwLI4i
ON+IWkK+fKxk0wEEcnX1PAOGLofQV1WLfjMW3ARzL6LaXDWDcTCgmCugo4nto2RI1b2MUL06/3kO
ixN4SSQ7skXUHisA7ALOtnKeYIP+/aZIV4ilqrcyff9BnpMEjS/Yy0P4IDqA89zz8Ni76Y8hE+ya
jFFN4HPfWxtlOaVTNIZXnuiMGJVmwqyWVT7xG1t7jV3kI39tMQc2GuRQFUdUAinQwgjEX1GNoR0b
CPrFMb3sIUcBKgNnnHTAq/GldP/nfM9Q8AcBqqZixe8XLGqRsixlge4yVLbIW+zQzGA46G8Yl+Ck
1bt5yNYW42zQ28kEIUSDoDwZr6pb+ZqbyECBQk7FT22BJ9GxGwqDFg4NPdrRYrt5rWEorVCNiD3O
k6vaxbF9U/zllP8TBOOe+96YYh6KZegXA/XU0DPzZ2P50YialSU8Fh36eT68ERsjzFZ1UrkUglbj
mZ9kP2+MX5WQCHZhmjKmwIrvt+/drp/ZGGP3qgRr1QQuH2/q1e/QULmISuqKQuXFFXlQNC12btvb
fYg29tiLl1W9MTaIS1W/PRTuGEh+d/gHOmW77kQF6awk6Qp4ExlXlpt1YSJyow9eHFo0/M1QkIYm
goLuFEh5OGd+94nYmGO8VyyFaihXSCDkLHSE9mfW8FATHxUxaIK0McGkuzGEBlLJoCb0DoT1lE1P
KtpgXKWgLNErylLxSS7JsVfJWawKTlllr2urGroKeAgxCC4Zs3GNDnUauUd7voQeerKaP9Zxrm2d
ZNqjQGrA4lXxiWDufQllUH9kSVBo3Y+YDN+LPlz8HEPpZqP7jUruZ6GYrYwr27ofqutoCgBAoJgf
+sqRJibzrAwojx57Z0EGCXQDNlqx1lfF6xBmzUFyFoAYPcb3C8ils9jKX2a3AgyMV5v4SAVHN2vz
W5hrFRVtL7Tj8qeFqHnEm08CZDlQAKJUAOvntLDax9j9n5qkW7vMLhWiuc5F3xnQb6sPRRAdoRHx
mWIJeGCZ/3Ae/n5t5lWTq6JtEoDdkK+DwdFrjlFQuMlxDEbwX9VP8ROlMAvv+eis3au2+bRMNIaj
OUwDeu3eLGPSOS3syni87aN4a7texU0skumRMAoJWrK0b6PauTeo951ugxWXjomBGgDadC8AI6UX
kP/wFUF3H7S/K7wGLxvz2igr6dSEBnJOKLOd1jvpng6vS2c+DHM34tuYYvzWgpZCI8q41YmhuYbx
uHS/4qgAc+BRoLM2xswr8+y+NxuDjBdbYiklGj2gmL3LrfCIvh0dxwqW1KqD3BK90hUmqz3nR96J
5Zyba16x+aoS1jmtFdxDUS/BKEBlWebNh+x2pjbX71rp39hok3iVl3qijcninuqYRIH6krjJOTsS
4AgwEWP31uhiYv4VVOnKRRUBZgMfJR+5vFec3f4SxgHFEdKGJMRqE3KvAKTR1LqTm98ysKXJIJIu
ML6iDFYn99btu7PrhU0wABJQAGLWma0X5hDvEAYZG0ynSQZXc5LP5WiJbgE+lOwpthOXuNEhPESH
6qQdVQiBhc/Sb+BVURDnzQftbfn2t9C/32yHCmaUSpsy0zNK05rDC/ikeMvdu0BbE0ywFoL3ezIy
XKAeU/GSk7j9F2hWWhRkN7/VPQC5QBi5KMrAB5tPmYf6yL1xSIGvAtHPA9f/81bMbDtIqaVsEPFz
xKOB7PtAe1i9Bcotvzr0qMrziZLpAtlodfsBmBcHfauwVYYWXYA5syE7cDTT9jzEFQ+Sstv93Bpi
Hpy8Cw1jELGZCwrEAG99onCD1SEeLRBf9d1Ur6xBRcgFrPGWyLw4xryWOOu4S3SP24smWoVP2YGx
h5ZyVFwo0rxxc/E9R2mKJlFAT0coSvH92cXYQRV1Ed4gIbZA2Wnrj1VA6x0ZwAzlF2BTQUi6eLLD
RyLv5m8AyZnArZkG5BSZLQU2VciyYgk9Q18uZHoMQRrQDw/AYkAbE4I8UPmG4sqbmlSemn2rp+C2
C/kP9oHtMDUdehxsriolAyQ7wX+NQI4CBI07ci8/YCKBkhYEvH7hbkn5OsD0/9aYK6MrJgHiWTFQ
VZ1cgfIwAxmCYfDsE1CBzvDfiy4iNNzaY76ubKhFmxY6VieilqJ+ncin299vtwO6tcDcFGnQ00Eq
sSL6Ci1gMkHgOd9h94grnMMgfsL/PwyH8jjddUHiIAAGFKVqrf+pXLz9IczFkRaSmZIq/4mjws/x
T0qs2FvZYYFvcgsHrTHicH0g3bAPHolOpP3Z0Cv8fOP1u7o25rLBdZU1yzjNnkR8pYVMBDhrvMwv
QQFNID3rFvDFvFLh7muwMc1c2riRdLCYYcFCdprnNaik0qqaJ7UXLeRq9qzwVJt3vcTGIBO/zU3b
GHMPg/X8TCLFbsQQ1bn4JMqLNXCRPnuA5u3ZVZjojQyKMCUaThYJemdGI8kun8ldT0nsqsfxbUAX
hlJUTs5yUgPzVbdksMNcqQW84kvk8RCvvLurMA980+tJNtHvTeezuvv5U3c2nhQ/Dka0CYDp5Za2
dt9XWdahE6mAM5StNaWR2PRGp/050SUIHmOnveshBo1s5zHzyIFXWPgo/EDdxcYis0RjBXp/MLHE
ikKrChcCJ3ZdWOR+OldnJUDsHFmzhqfA9Irn3i+eSzt7W47ap9apAnLgfYHdt3Dzc5h4R1QHo4NY
sekpmWmF0yFPAzCV8qKq3Su8scL45L4Z1ErsTESvmLu1DGOt3WIaPglqcw/t+ddS7VdvLMGBWki+
tBiPpQjglYmQGqrM1jhU0FMGssPsj10q1cGqGX4x9ZidJsZ4LiZF8opSdQstDeLEfK4GiD4vxett
L8xbAuPmBX1OojjBSZEnTCnNizO2z+3QO8rKOyI8S4y7n811VNB3AYCYiI40gKt8emi73M5LHk0m
7/Qz/nxVY2VJJ6wJjWVnXA0rJF9vf7Vdf/bvjZdZWFJSY8q7zXG8QkM5TbMHYcagLvwcU/Zix6Mr
2jemS5hbFomIWON9iKU01RS1Aq5WpnzK9E+Z5A1VbDXx0ViKgOBeqYrs5JiZmaEFVnSW3veuEMkP
ofxiJt+XiZcbU+/54eGS//4expknRj2vYoPfM89Q7koBt0juGvBur8L3VHKHcLHa/mFpPqHuUJAH
vVqd2x9/P/Da/ADGvRsz+L7NDj9ABMFBFKDOd4Z+q0+faoH7Tu8dW4IJRVlSJRHQEuaCDE0l5kaC
OEiQRyUYI7AfYiIn6qXSTlAz5LiUvaO7tcZckkLKcikcaUykdrEjlsNgJwtXKX2vcrO1wlyQrktk
IWqRo/QNJsHFM3XW64jRHjPIuLOmu/DFjTV2IkILZ2ESFFzH9DDi/TUPFF2HUiOorb5AQR5QrDRo
RGxdbqPYYNdHnGzekdm7Q8RAqIX/YXqL5TvNVcy4SA1+A52V0D+ngF1ljzTnpKxwtK91xUV4ws/b
R/Wa/rB3ZWuXeSHiXCyWXO/g9GzwngIJAXDdgVSYy4/c9g38Oq5iDw/5kxzkL80FKG8u/m03+EBm
pouAYRH6Bd67DzAG1vKqoRA5etk9Tfhjx3CXh9UG8uUu9wten2vPPWztMUcY4I+YNArKglS5ENNj
VunR89U4WKvbnjuOPfrPffjCm+UxZzkGBevYLgYeMKl2GqFzpkyxMj2xxhXjYhS61Oru7V3dK5tf
p6WIToikwSe//6QLjKqVRMsXrYXyYHmhg2m6I3zDZKJHJcdp96Y+8yhDd5zDO7PMYeqXqimIgKVG
quZK4eSoxePtle1ZoEA9sGSoBAhBxrOu4zCmGu3pQTDPaXIQZs6cb0c/DbNdCLz/WqC/YJP1mAYp
0lQC//qorM4Evh9M963fMr3mrGTvkdDQZhU1Ew+n/oHKrMsH1P00gXhZbASAT0NdtYofVJCkWNrY
OU0ESFRmtCexk115mayhkSPbHCL79hfdeT4oJlESCaiuNFlnjgrJpUTtG0K8AaB0jBRfanzZrAAP
CU+Ibw8sAFM6KiFERCvxyg2y+bS1snRiNy0amiqhT8VCwwDzNPBt/wArvXPrdFFUdRVr00SDnQ3O
jHGMFQnqncNiqa1dubqP5sqLCvp/jIMF8ZfwoX4qQTYEQiXAam9/070X5Z115s6L4ZpUqMgQT3+M
D3LhFmAkR4F+DDrPfFhdAKTALRDGqHoldnyvQ+U2t3tOCLhzkOFSJWRXyHuws0xUFiZyJQpJBK5i
jLUJ2VO/gG5+Hp3bS907xjpGhwzsKAaBsavv70tVmYLRdjg/6UE/1sDP0ixO+4dzt7tr2hhjLme+
AKsLFXDNyzH6BdSyNY6YYB/H/z7Iebcm5k7A78RpNEo4qJ1k6Q0UiafPtz/bjh+DyIKElJSeT5XN
f9EU66vERJwm4mhEGMNv85qzM/SMMY7snQnmW4G9eSViA3gshZJ2/hhQXBx/DJm3EuZbTbq6tnIu
a546gak0/6XhRbv9ra7VkFsrYZ4VVVzGth1BdwVZpFPTTpg0U+b2UuRd7YSasP4mmvDUJurqJE2i
W8Wiv5Xy1EHlZqxdUkUZ/Jn0TYyaS9mTn0OR/qqy4VRo5K5TMN9VLzZYJf1YajAPGhcZKIGXl1IS
vmULGMTbtrrrKs3XmuE1SbvfWql9NSKVS/ZPk5IPi4THh04ikYjEYsamaRr1VgV7XeeSH/0nqoKd
2ORMfPI5dnnh5k60aUgGeHRpUfxjfJA28VRFRpH6Qla7WWdaYvokaPiivxvT4DjDHU/8zhazezlG
qYE8ha0yk71FQwU+0p3JeCmrBzNRrLTmVrN2vATQd6KI51M0DZSY3rskaBoLsymCJrhzhdzGfL55
jMEZSbFa0iPEnpLL/L31eX3Rfas6obx9mJxhCV1CoVx6DR7Xz+uvRXaZp++Cysm096J1KL8BImki
ApI/6IKJcpKB/1RJwLiqeLpdPArgXFidOQJ4czyUXgaiLAzGxMFKMOmFycjkXvjKOzx7N37zI1iR
sLwmmVrSH2Gkg9UCTaWJkX/7yu8FsNuFauzjtaIhGLYQ40tPAgi4MJaSHDFF5uoWCkBHAxPrhScc
eCvbS0XemaWXdBOhTEmRNJCjSHz9TFUnkgVt1tBRzmiuWiJavfye2E5/+Z1F5vkUASVssjrEQg9J
IKHNmfiUgys+8m7F3jXc7hrzHOT9okrZQr+oeRDaM4R+BP3bpDz1WF3C47Ck28M6s60x5gZSPskU
bgdH5AFfjSpyenWgINqCxs2Bc1T2HOfWFuNfRiGVkiSCuFWDzotf/0Sq8wDMK/SlDCQ7td+OLsci
7wIwCauUrUpHFNx0aLOOr+Ppj+So6UQHGQqE/wwItedd6ByeqKqgavugslUKsQzxCWiOahZVDuqs
eLCEwip7qyvRZDNRlwC72eB0FW8v9w/OX8v07zd3IjQg/iQ2V8sFGBB1kNwoeJwyn3xHDyiPbfVH
c6AD4MaBH11cay/sSVIBtKVMJ5gF++BVQUzejGtKSTWjQHiDVJxkxQLoKtFbTOzu1Hjz4MwvYWH9
niEjxh8G3wMx4Qn5+wsYnyAo61BqQ0K1qKAihvE4fXqkfU3akKGy2+WR4s/aV73xuf5o7x5tbTPe
oZVGuapSDQQ7Jx1vmBKE4K9a7flz73NHKvb2meZLqD9JmiGxFajaMAeSazFYMX8UrTW3UKPO6JAp
xXSrqBq7Q+fICrDW/4xSZy87NFTkKfjSyL93yAiKXmsMrJXuNCUjxDgMuB/p5Biv0r83KQx+JIBa
TfqIitdm0eZMz2m+DKUC/9R6lN1fAd6kOEfnH+GD4mK80eMjCvfu79Yic4vibgXwcwBh+Cj01gQN
rnRWnbHTOMEWzwyTeE79ksTSjMuKZPukTOFBEfRD1xWcQIRjhm0Nl2sTky7GXknS71J6Ks3aWlpO
DLAXo26+mMKEAEbftwAdgaXVhNCcmkx2MwejcjBW2S4qXhVkz6WrUJXQVIrVUNh8DOrYrQxFysQP
ifbQRs2bPIId5va7sZvHbI0wT7Awgj43H7EiiIAMljlXkBZWJ3/oI1BISR3wTrp4MvoVpO5t0EWC
C3lhp++NT6PRrFZa9YGpFJ/yVnwu6saLF+0AyPbb1Ovf5Cl6gaCvYhtF+YBGaGDogKoZ0znNV7/K
C68g6qPZp3dg0jhHWfEG4iHeO0zf2Q+emoD6WActFijiWT+5lHmM8W3QwaCsGn8dBQf1TQNyppYA
1XHM4MtBVFr1Y4F5fJ500P6n3RhnHOUkhFMbhuDCokjT/Gv3HRCyoxRZ0eN0ll2CacP2otz1AXnM
LtMzhhoKqwbBEqV5SO0MrNrkgP/206N2ub3pezdFUzFDT1DWR9GL+SoaVAUrvY8T4CUkS1OfVGD0
zJhzsvYwXeAzBgJEMVBNMAgTkYiJOK5VXuGdIBZ9nhMXojaNk95nKBlC+dP+oy60Nhiz4FKQ7gbr
Gqj50fYViSIZjG8jZlit6wRhgPhkPM+VNdznTvGiITp5g3oT6GLi1s7d+jzz+tu7H3djmPF2et/W
KoRK4FTLyuqXU6P+Wqun2xu4V+DCt/336lh6UHFuo1ZvoEAg+vWBgE+vDqig/Z+hfB4sgGuN8XpF
rpG0RW/bnyHZ5HVSYQNV9WKE1csUm06d1EE3KI4UmQGwgU8iiA+RKPEktfe84XbJzKEd1VZrhAa3
aSxDe2wzC+LynCPLM8FcWIguhZB1gOZKNn6f80+twMOs7uZy20Uw3laNErGDEhSN22a0eUqnLREz
UrrTxQHG5JkLb9xdErgqTICT0Hdh8+JkmRRIO02QqnC73/EFzK5AlagX8YEOiKknPjiZHm/W42q6
iZYvwmMTnvd9ZD7lcZo1JepigGO8GNU3Ua6tqqssWZoRv62oalWWiMiYcyH21/nXLLN1hrqSWp0U
yNg8lAdg+amQ9Vk+DN6Ea2GCk1t+um2RZ5DZyQqCEkVrQnazad/i6adWcFIc3r9P3cwmGhTlcIDK
CNS56/oQikBIFNyhI7oVt7aKSVKbTu9zcBxR4a+ZBtaAsdM5KsryG3ncqcxdv7g5GMxzIJSJLqO0
GQLO1Z+kE8Qzv5mHBLyQoid9ryGVkr/wQuq9aE1DTI16tmFqosZ8wxkD9dGQmxD+6IdPkJD3p0Sy
Cckucicf+kJ2bh+JvellA6qgEjEglyeClPX9ngltvOqplmd++KL7GFLyujN6O5MHutUVpS+KxJR4
Ec7uOSGIbgiIcfB5mc9qlHXSY6IwxOxneUFTx59D80jbHe09Fb9BH+SYOLxeEs8os1B1mOSiMGA0
g7ZmhoZ8vXBG0j5aQLoFAWmk19i/DwQ7VZ/3/TD3mjdp2jlLFVtOFc52fTyQ1ISqGMBCQ8uHbdsa
UqpWUTRrXl+Kdg7BCImyIqc/bh+KHcAuTRxRHEEYhPYw2/IyoRkWp80KMyAK6kHGbk4WRgg8L3eE
++g4QU5gBGV5d+mg+wd0x1dwPvJy9t2vufkNjFMuwPw8TTF+wwBOryF8I4RHe7zTXbzmxyLqzAB1
fwBMaF1RNKVyXSYdGQN40gtP41v5nAUZTmXrFgfzlZJclmdBs6s7PmfQ7n4i3L4+dZCCYm475pIm
HbT6mpdkh2ZczniG7Cip3dv7uTOqiYVuzDBec5EmsV1KDScTKYV06l76oDjkQf7Ie7t3N21jiLnZ
YdnqGcHx90pRecpIf9QWbjzC+2bMRSb5NC1VfV3M5FLdTxWUC2hKUELy9AkEf84QALPF+YQfszJQ
G6HAQf0y0DUsUbHQLohWcl3DUwDWFUsLtC+pY9w3zmrjub4TUlwACmzimN37oBuzbIGgR5tEi6Ea
fJ38W+61N4qjosN32QUrxag+r7y9Uz7CQmUFqRaljAKE4/2DoEPypjcSol1RPbTZjtYIRgwhSwZF
zS+c5dEQ5/1z/t4Ys5dmGNa5EMHYcMRoFiZnzIPytPqrTalbqi8ax33uvHbUHro+kkKQ3rF4HiOO
FHWMBXoRRBvUrjZiWXpyikMc9KC2IwduDLG3g5iT1jAOrxMIejG5Vd4RDOskCRVquc5uOhCEBMO8
S1WOI7sDud8Tlz7qY7kTwJu/NtlTI5G1nyUIyF9HSKK77BsFwFEgfPmNy4C0dx23tphEi7KCRKkJ
W+khukO39VG9SPfCU4JrgRrgI2aZa4snuEKPBXtsVBM9fx0dXjCH02O1CTSbaTSjWcjBmw0QSp1n
p7UDk4OUBUUuB4t4PxdvnIP6sb2EL7qxSHd5YzEL06hvpRKNlyM9Nt25vVtQVG3P/4sH3RpiXgQj
mg1BqQGbiiTo+gCuVOucSspO0fb9WpjXoCcYU+g1mKDwofiHrlu5s6KmAzCx33/ufo6RnfuLf/sL
7l6DzQdk3EohxXoClSvdawQRSPgBimjcyvueN0HhHdMJ8IoqGN3fb5K6aAKGSE3Ki0PntCQUyDDg
2qFwon3unvkkC/TfY48hUlSEsaapSGC+e29Py+ZuzHvwikDgNoi7EpulNa6exI09j0thK8b0cvsr
7gz0GrKB4T4VIsBo/LGcfu2Sz2FZrYWPvXtsZkdyqI6MllgUmAgM/LHydUdHE0t/wLhLYgFqeiyc
1BUcni/9mDTjl1xJ60UkD5ALfL941P3HSK6lwjckKJRmd9OCvHmxI+kiZo99eMl4AkF7JwjUKQCw
YqQeKRJzM0YFOgHGOpue3EB4O4QuhPDr9tel/wK7n9dGBv3nCdon75eUp1H3h46/K7vIksfwviyq
H0OucJCsVyzgB0MYRdYhGAXxAZ15E4opj/RoxUHtMsntkM22Un/J1/7Q1INvZv2jvkS9FQqrDzDh
IRZGJ4/BsC7Fj4A3HqUi/BbPle6kdetGMyqEmXAIm+FgxHVt6XL5OOrzMU0iZyowPzBO5BSKmtur
utOT4ajV+m/ANv1lng86cGAYBkkDtWnc3jT9QRucrAmBYYZCaNWekwzkbZV+WYY8mMPR62Thq1qG
AzCWKEmOWiDGlWRBDW2w4kp+NaXa1wrxVdKHb7kA7rKkbe7bWrFmARC9JuztMEu+58VyJ6WGq/Qm
ZPJ6dGLllDO7sHc6zb9fmKWrqua5SdNcLnwMoqCzWdqyCtU9TL/hx/tK/ay2jZcIvHrfTtURYKCN
WeYxTIVIMssBZif7z/Q1sDKu+nDlAvRJcPu47l2IrTEmQ1oTCSpckQyeoZ48xmF+H0LD/baJnbYx
XRDwTRIuBITNmFueAE019GNa+vo38digGzD4GHR2xi8qRuYzcFStdvZT99bzYoKHizc6uedgt9aZ
8FCLjaJYwcMFioQEo1S/EvSryAABsOxzLguH22vd/ZzIwaD4YuxoB9biIqlKpUFYST61UuJI2Wzf
trDrXzYW2Ic3VycdISgme8MCnNWL/CsuhbdySDjRyu7h39hhNi3HDHcE8AM8pU8pKQtf8psDn0hs
d3c2ZpjdwVCvqsazBIm/XLNBqWyn5I4ofi3VVmlyE7B9a5qOigToZT9o7Klq36WA6YILzrBpWUIu
LnTCYb0HuYEdCo70jaZFsmzXfPjA/sb9tU2Pzib6q/QqNMcChHuifzZ98Vz5Vro8xcBpIojPwdif
joeMJ8O7l3FSuYJ/LZj+qI3RsgZ/PmZJEXJK5E3OpsSSW+h4FtEx1njgH94CmZMpklAyiwbSCWF6
nBTU99vESbJPt4///gX7uyDmWGZLbSSypKCwoo0PcVw5IQb2b5vgrYM5kmpZFSjYwv8aQ+WUIeQW
tOKc8tzSvpuncxMERMdoSDJuvjbDNS9R30RWnn+iAHwCT5hc6HgRH4K/v6a/xhg3r+h5oWYiDr6i
v+nRIRd9veG4+f2d+WuCCXwqvYsWvUI80iuDD3XpS2WmT7d3Zv80/zXBXCE5i+qalKTwi/h5VBK7
Bg85uZBitW7buebTH2Krzd4w16Ydaz2KehyBobVqZwDjTefnB4p8TJ1astXBUg/ZQT2sgWALnzU/
RNMa1Zvmrius7E31Kme649Uyd+sOpiZjYkMhwMqwYXseK1AThjit38JzgbLMUURLexpt6pbLc3uO
Hnh9hP0z+tckyxkVJSkRhDQr/fAMvhvNkwK08Wt3cOJAeuH7yF33vDHHXAlVIPNYRzhCg2qkNtTD
X2Jh0CytNJ1hlh9SCCbf3ujda7ExyFwLSSy0PgfTPThWqtdE6NywIZptrgLvRPE279og3ThiRRvy
sVtxASFj464n1ZVA25/Z42/avI5d4aJ8vb20nZYroi5NIyaADpjzYXOrZhZrrep7aGy7s9M95V71
Ai0ZyJcoLgpGS/A/Hpa/Bhm/GRdz1ur/R9qXbceNI9v+0OFa4Ay+cspBytRo2dYLlyXL4AyOAMmv
v5tVt9spmifZXee13aVIgEBEIGLH3glyn/hAoWUFyRK3uKVuA4aTONA2QE8rrA2flzfnLxcb6qTY
z8oxZl/gUU8+CN/+Bt1ij+9mtd7eJ0/iGIfveKLc2TP3OQqekQtthn2PyG+RjaxM/YuV4Q+X8Xu7
l8iEtEuVRK3ARRpjy6u8C2tnovvGYqHTgFLGVL+bvT0BbdPsihIBv1N2ZQz1hhq6Kk0zHqWNGmmm
oVQqo6PS0cw1R36A4PZTCVCy25XszijTNyhTPytqVfnZYD8aY1F7pike7UTsxqZ0AkdWoWWZ76SZ
zl017HXeflHZ5JFaDZoy+tIq5peqMxsAVS3DbfXqXTPVwadcA+fCRA7R2IVFzPfGqHwpJBp3LPaV
QtnLYtQ8oTbBlDo/HVt50tvKDNOhu4uV5j7uIUTRCDDLl/IpYaBJAnQb/Fj66LIx7vyu6oCjpvbX
0apObJSKm0Wc3ZCspDeAVbkRgQJqg3RMdKPXN8OX0XI6b0is5Fta1YqryDqYGFRwMrt0OxmdqrJ8
Am+SN1l98qUZBwhSZWoRZn21Z2r3FJd1AEoa8LEU07tFphAEna4TDWPYOIqnRvxg99UXAQEYjxe5
2PMCCB2d1WduDHtaFx/FwPntlJKHOM33fdXuLcJADd5Vh4Yat4ZsykfJxpCNNSA98fizoS3aaMQq
XEIj6rZJ8ZPrDFgnqNlCs7wAWaeCWbNUe7ZqKzlO0fRKy+ZH2dg/aIKdrVtb8aRN3SnOX0Wl7zd8
wew4/zicFvQRHcxrqShdf74sxpBWedVYc7WuOTR3HAI7M2a2mUUjNmyt+vALU4vQmQEWXXWVjYwz
rx4GFHOImYaCjPdtxQy3i/jP62tbzQlQFNcwLglhEmPhB3p1UNO+jKxQH/htIqHRwQtPZXti2Rvl
gNWVXdzwRXQSuRa12ZCUO5s95ik4UhB/IUOWq78cCKFfX9VqMmXOmSHIjQG2Xuyi1BvSoOFugYAM
BR3a4kSqH9dN/C/B/beNRb4uOzqWMZ1oGN+Wh+wmOY738+sHwP29AoH369bWI+1vY4u8XUDFcbQz
lDkje/o5tLlw06l41Nuh3F03tHoeLnZuEYWQgiZ1Cgmd0Ez0B8Q/EyPdGOR3mJ87Irxua72ycWFs
cfgSM+7tKIKUetxjFF96E5QO250FBrW34W2O78Cke6mJtN5ES5H57Ov1H7Cx2CXKSRNOI5w8c8LO
xiuyPzfZk9B6sAKmwf/N0PLsJ1ajWSidhvZ4b0JrcKhEYBedazjlxslfPSgX/mNhyW6S0gCDBmr8
6GB4ZjPdGGb93ity45ys50cXhha5H9qT+HA2FMA6X/0GRRafd3eGb+XAJIAabv5aVroB7piPwzU3
vHgiKbo9GnGMtZkdSs9qWh76mrxkObfdOiNzibF1y2o48OzhH3y+305yeU6cImtRyMSloN0XMhRu
m+WeOdwJvdg4J6tfz8YsLToZ6ED9hY29yMqyghBFcAEG+FzuRryTGOaCOZkO/2A9F2YWlzzS1Fgb
HZgxMXqcV9J1SOVryU3Cv103NLulP77YhaHFBR8h1KhNKmjuMXnTQCq03oELG4mTaZ4FQ40qt7aW
tto7B+r9X1u4JEAZpsHm0Lz62y2bt8gWzgVGev4Tp7waZS5MLe4aYaxWNBJBQnsAHK13fBAg+9c3
cMvE4pbFhOe6lBnG/R3i0iS/KaOtp8D6Tb5YxuJa9XJ0VEFgYx5WqR/Gj2wnv4PaA8Mxfema0lU2
MoHVe3xhcF70xSmvC1kkeoY6RHkLLMeOHuZp7u1UauMyLYE9snTqvEpwEozonuk3Gb2Luw1JpVUT
FEOsOioK5h9CWEnN48lpEJatQrsBpO4xEvauqumGs12NUxdmFhtmN0wKNYEZGAuy2HgwJ9017fwW
yMGNb7N64C5MzSu++DZ6PkWVo8GUTD+M5rmRG6506+/PS734+1MyDpU260AwihJFbLuV+D9+k9kn
XVoA8bzQorlH2dyW4sbG9HD2eP1Wbn32hf/UFZLOrDugn5kOpnrustIrxdb408qwHp7okGTHDL0J
gpElAhDgA72EgBYN08kJ29J0+Rg9Tqn6kifjTSvwlssa9jjGRiDQWBtoe7ZtxsC/Zh4zJTo3ff5c
Ovltm0YBNbaoZVY9O54NKjj1VSDEF05DjYekSgUwslytapcyxr0kizSvsarDgH6fLRsjuL7rq6AJ
emFzcQ2EtCqhlWh3G7voyF+Th/IuBeHgobqpobvD/Sbb2cYmaHX18l1YXdwIW3G6SLVYtuvbd7tT
PI1VgAypbhrV/yDJn0f95yk+E53pRTyRHZ+SaZ4Sa5poN5HWVav3yv4nKBBn1iPEiAvk+5YIDVPv
41ZamHBhaf8FY4rfuD7UG1no2umAqMxMU2mhiLZsrk+MOFI4vR2qrXSlaviFiZneUXNTcgJQY8Nn
rUawC3PLTrPVZlKPFLROIKa9i3V/BmJgpNYBkToH38l/oJW65gEuLS4+1egoSc8nghDW2f7gHCB1
fFLszYbbfIuW+ROgnDPEw9AwybfwZZozdhltYUa9s6AKVh+nvXCFZzcuiLvR7N0sQs6/+5rBhWcj
iM1g2ZB2GGVPFUgY4tDx5HQ/BBAv3uzprd0sVFRQYAX2FsjOxc1KQemp9TZuVmyhwgOeSuuI3i+o
sDbeDat2dAwCg5MN12uJ2B4YFUmZooWtJhbzOyW/B3fkKxVxWDRyoyS+ZWvhoySEGuw+RXxr0GMe
uB5EJXAIbfQljVAku+4Q54/xx8e6WNdi/+KBZD1cPux0quZFQvSeNkjplrbJvKHpnq3KekwJmCqv
211zxFAHxmQzBnXgroj2OcSOSkFSSxmB6ggbzG1CSIV7bNdGx+SAGqGrniC4dsu3rvnK1kInGEwo
aLQB67W8DISWMtNKWBWac8QLOnELqr5PHd+L0dz4jGspKsb//n1k5t9ykUS0BakzOEkwp4W/2/fb
2pUrSwJO7reZxf1Oy8Exe4q4Bdq80RS3eQ9Cc9BQFpH26/o3W8u7ANmCI8GAlQPkwecFqZOsutaC
JzFbKEWK2jPyjbfeqku8sLA4FFXUGUhTIZ9mqPkjSNpCUSnf8qHVNk7fipoEELwXhhapR5b0BJ1f
pAH/QvOC89h2Sem1Ifz97m9hFIaCkXLgATnKgIXKbXdioTa5W23o9StIAYeY4XcYPPm8rbplCFaJ
udCogyRw8qfseSDctaOnzAZ8hb9d/4qrRceZ1eD/21t2FEcMyQmdYe2QOYDQQQ8qrD6ceS3z4z8S
bZt3+re1xaEBjHsA39d8aJ7ow9zE7fZGA94aCVX5ctdshrv1Q/rb3uIIERZNk1BgT4TzWEEWKAF7
nbkxskN7qF77m/FxYz9XA+zFChdniSHbArBkJpd8mEKQ1twonv44U5CogXGzTaa32se83NFFeNAT
vc2TyprP7t8EHAwarVD6nHXdp9M8NvHPloimtwpeRhOonUWU4IZQ6intil32QpFDADBzYz7SJ+jN
ePwpP22C7VdTCMxEwNo8ILV8tqiN5dRFDpkrZ0938jztx3v92Lhit72dq+flwtTivExaA5CEDvfp
QF/MMKMXNrRP10/IaiZ7YWJxQJqJplAxBqGrNoy7oXsS+YTcyLfowdG2ivyr0QBsBmDFMRw0LRbR
IMktknJ8xlCOeNspUah3hk+M0ovMxru+LJQn4Jn+SB4cfCSIt2kOmpqfPdeYoX4LMD1YhTTENdYF
RdsGQtdcnlTfQfARJrRxZZeFQ+a4Cn/OhfSAJkVdIH7hzodIIbwRS5eYtwb9OvHyoZwA6kQ1RzPO
TORov7Kz1Ky7cepcLnQXIvS+Hmt+Io7gZrnXo7cqKT2l/KY5dVgqYKVqErcnXcCH77R+5kO9A0TY
K8faTwwHjKHfM/vs5LE7OWizsDJ0qr1BoVyBLmmW94Hs9HBIfmpW7cbUuk804o2cBCT6pXfvcQV+
iohqBxUSvrX4GQkMgMTQTrQeRQUWg9Zwm0lBL9gY3EJCHptMrStSQw97pwSDfJUjnJXDebSiGzLm
gc6GU2GPXgoFJW714LOAuntb3lWF5dtW4tVM82NteDcoiF/s6iDBFC64eep7kEeM0FtyVCRLWeG1
WvNArenRnKy7aIq9TkRzsxnNZPVBjHTnWJEPRIeLnvfPahjuezGcram4SWUZ6FHs68OXtB2OqHK9
FLVxWyeoi/fJq1F1OwNtb2mysByH0LSzJySkboFvlWUY8bETr0i/afEN5alLyypgbeKD9s1ltTxw
iU8tZYgxrwOzO7cBVU7TaL6j64eo/JE76Z5AcbYwAIdD4ySppU+G6SwZxhL5O0/Jwewmv7K/8/Qx
TUdPFfx7QZx9VE070cVgLX3UUuLmnO1p+wLKWBdMyiGNmY/Olmfp5W1sJ63b1OlLa8deq6gBr4qv
RRyVruSTx1oEchYDdcJ2kSg3JqhX85iLi7FM/YRhanYBYBkt2ZcS852F6M+02IIWriXRECb9fQEX
t30kDSoAMaqg+p0VDAg+1RMmaRzIlscvWshDO3Xjh/+e1dj+lLkvIvpYJ7wgs4sBSUzlpr0MK6DB
3evO5S8Xv/AtnzL1xStSGYykIgBhoTckg4y59NcAlGji/i25qeeBc0qe5wwNB8HXoNtUu2yzbrMW
az/9ikVuVlK4KwDgoatdebMqFJDwA9jXC294mLU5YugGBVujQyvvhkubxjzDdPFusBVSiSkHvnIG
8YDD8KRDynSbn3ElUnwys/iMimx0M5rrzs0Q/UrgdQHtu2V9eWqbdOMltBJjP5laxFiz6vvIGVFb
0aR5oxf0bEX2f1+xhQkwxVsoA6gmWdw4K9dKwIpxE4RSxHsJrRpvahS/Z9oWuczK3f5kaXHnykGC
DZtpeLiOzVErRMjjcw2vcv38r9WjPplZnH8q7TRlEMMLC2p9kYb93CYgdLPbPWl5dq7a4qYx0tod
eHsiWhx2YJ3xyzH9Tu0qvP5TVtIX/BKg6VGoBbRsWfooWrvtAEMsd2N324pn09y37VG0mNiTW0PB
W6YWqW3ppGlDJzyFit4+U1Tdpqy+tRmuPURYXo3svycTgCu7WNoigdGjntGuRhMzsuvE02X12Mst
ivYVOqDPRhZHEwqJKZBKqPSLMC88xR1fwT2vuPqjfSIhrp+XAsGEUOZtpdGrJxXVWbAEEkzTLd/r
wLkJLReAuwvtl8Z+xWXiN9oWAGP9oGKEDA2fedxqCXKEpggB3xJc5N/yAa3XWae/1CkyiBFWR7Kf
+u/XD+SqO7mwuLgaCOyA68RYFx56Xy1BCk9CVSW4bmR9834va+H5h04qPDFxNEh8gj6y2zmBpW1y
x2xYWUIW7Zl2jwFWFVYgT3wHwf65vHOCAggIb0xc4oPDsnalu3Xu1z8a2kKo4KP3Al7szzFmSBUt
NTUgL+Y3pLjnJgSnhFuO+3mcWQNEc6o3HPTqR7uwuLjafMTogzL7s7FqHxJqBQKd6OufbHNV825f
RM4s5amiNnyW7WKPhjeewFb7PflLOizpXYwW764bXP16F2ta3OzRHutYU7GLA/nK9dq1+/d4a9/W
crxZ3eHfn2oRb1KwRfcJ/etTCVDltOiR+QCfzgQC47sUqOIn/sBDfauSsvXBFrfMyk1IZqRQSyyK
p9jAeGo3+P9k+yBGCYI2FNWXXKbgg+9VhvGYHeP9nYOx29p5Lzu5AVOGah0++x+pJAhb/2VnkX40
hHSTyAC9sXj5xEYIgJACMFBF23V12wddpPygUvNlCf1uDI0VibzphxwvT8o8YeqvkSh+5aDpg35C
5XG0nuRkHwkkx9G4BXeRzQ8DRvbc1DKf8pL+sGWUudQYfB1YlamBrEE1aXhmOc3c8MteUos+E0pu
hFVhQqciJ60aO6/B3Pp+ap33UdFelBwinDHZdeZk753E2bHR8BxzdHZah3b3eKiZ84oaN7Qymoem
eFdGM7DkFJKO7CVhHlEQT8zmqxpVZ1sU0ssHXHSwaSiseKjU/lBl5r7W26OS1DvhZB+UTjubstB0
nJ9plR3i0fgKwundpCvfm4b4ds6+KNNDNmb+KEvPGniJCdUK9JDSwzP7qPPGK5zu1bH7rxbPjkKB
zkTT5YeWo/TQxec0U0+ydgZ3It8ihn46QbVaGdzOBskIpszAkHGsO9T8MfraMBYAguNadrHXGbg0
rc7ZO1Ts7DLybb065gn3ooK7JiZE8Hxt3awoDlHUQomN526M2kpSxl6R9WCMnH5WnVTdeiqfY10/
RfiOkvGAWuNDRkrL402/5zWlXpYPu15Jb1np+Dy1zwmYyxTnl+iKj7rrbRcUsaU3EL33nMZpvAko
SlQUWMAj8gQYfI4naheYSnkAjsOPiw4q1/EOgt+BqSfvdprthKhckIQ+QEPlqbIS5oId0YXoKTa3
+kUq6XWy2HdWvO/FO6+7AIXwIGmyu4oa+9pS38aG+6qZHxMoqGoo1aFP3t+3Y/9UasVPM2p3UPf2
+pY4rtlkRZhTE1QqLRiRmZIJd2w5Ygk/IVPYDVOyj+L+wQRoXKEceHk13bjb6y+ni0u3iDBM6Dm1
FeAyIedziqAgA2S6uBegR4c4x4S7JP1cS7irsPGGl9a+avWQNs6Nqvf3opTtVj696s5QE8MJ1lDF
XMLiAPGuS4wBoAiX7nPVr18gAhhkJ/YhmJtM51kue1vydsvowoeSPEEVAHzRuyp+BKeqaxkbUXWt
mA8qaPqXagEi+ZKl2EpJU0BHBiEITaYSciMmNHXd9Md/Wl6fP9sfvvTC3iLk9cMEX2PDXg2SscS1
jv2OvVK/pB5p/BRzJszfSmPnP3nN5CIA5m0bpcNsMpcOhiaOOY+9GHjNfAthq66+vMEKBDShZQLH
vrAk4iQFnQ6wvA74EQ8GNDELL9HPGH+Ibm0wvczYbO7HxzHyQEKbbGQT81//Y52zNA2QOpTSZTXV
YjrPZYEMqTSFH6W4tyXm86HJSabCtyFKcT36ri6WzswrQIqCTmdxQdEA5QOabdDJyxvuilH4dVXo
npMrO04cuFE+BJmlftNpsb9u2VwrHIOh0bGwWKwTsjzYiotEre1IJ1odEAFSdkfe24FVGSjtSS+R
Z0uPWpeaGJPCkyxVGrfHpHhW7BWLja4wJgzD5LdZnwRgFfOb3gT554uiHKri1qz3TmvuxikFQefd
0DjuOO67ePQrDt6MGmvTGhCW5L90ErlDbH2fNGOnYqkmj0LLpL5qlO6QhbF40uGZiPNcFHsynkiH
0RU+eOY4QBBlxzkLumRfcuMjjbjf2SpANobb5w1+/muSH2hbqfj7Z61ufIqKtMxe466dxTqPmJwE
LiIZMJhDn4ziVdHxv5dPHfuuZz+khWICJsr5KFwMSbsxi9wO8VMpCkQkFEpzEXTM+KZB6rPIOH7q
j4QWX6W8mxQezP8PbKzbGeKgaapLbAF/I/bI4w42KFEpoMCK/BBSPcEvedRQdqIgaBNXd3gjAHkS
BwTKW+CWRFGe3Zpqix6CcIc8vYk7fktz4fFegfov9LgIXguVdmj7n1kNbbz4rtceu1zdMfZqJOZN
2SMYFWmgx6an9Q82e5Ok27ckfzTi/KRU5VlrSEii26gRN22OTR9Q466dG8sBW2hZMH+MEmREID4x
gMABi0bpJvVj3T8kEiyKNt5h1tAGxsh3eU/cETJ9jYWBqna44enbUN9k6UMPrQ+9z24c/mChEKwP
VlAPmpuU0GRVOOa+sQRhH/N22MtO8zhq/Xb6MnbvSfomJijEcYxhITZmU/RYFPeQ23HH6tkUMFd/
pPg6Dbgyymr8cFh+0uVZUTFPofwyCzWQI0aoIh33FwKNaow7XHsR5/uKDn5hnQ1b3hSadQR9iF8C
fFbW8U0v+KOi2EGJs6vkrYsa/smcqiNA/we9eC8FzpaJYz0+O4UINGfwOU5+qUVujDHNsX9N+PBQ
NjSIwXma0dxNawjK1PscGytszFM2rTsBJdMMxLNa48g4Bh7BP9xGrd9SxRdqeuTtWeYVzg3/RUj+
xvUP2jQ4dBpAw6ove3Ls+p859lpOmafBX3RydEHUg66Eus8i8HYmoHDXhaslrT/DCSOjfBzs6pb2
usfq5pY2+VGVHXLi+SzTPdHygHB5lMp7U4sbqVtBFiXYE/hd47bKowPSabcEcTII2zxSdU+2lrpG
o4HCe6dxlt9Naj4esp6EFfRtjnXbnSMk6TdTnr7a4Ei9jYasCEbLUnciGYa96ozIVlnIc5G6PE72
tHM6HwW1ZwqxSb/u2/xEKcgQ9bL4UAW9ow06Z1k8nM0Udeeyu5skNYO6b8Ag3qo3Zh8Lt0/ynSpw
0osCVHxmt4/N8hd06XwlL3qg4lV0OhIm3QL0YV6X1jcIn5ErVAz8MJIF+mgRx6Msrc9kMH8wgpHD
ojLkvsp0DESMXO4LrYgrT89xABSn+DU5aesPRuVbCfWhHftLU8DQlRZQ52LPJY8fOf7D0VZ6N8rr
QK2rQ9JUnZtEyZ2t1iF1sluIuvj5UASx6N8Kxo+dwyc36R3dT3sO6fSYv+rKdG5o/cRIfpflNUjy
Et34ESs6uk+Z+WUU2X6MIN8m7R13csNlpLnHFzR9jYHiwOnSDyrYnVKkh6qbvs5RJco4OgW1l5T0
ThPNW99rb7SHyLdIu6AehzOGZX9qWv5Fo9FzohkhYuRdx4BWxpD5yMznci/BIraLIJGERpztETv/
yXgeRF27n1Q9lGQKDLwZOtU+MwK/r1emm6Y4tlDsTqBPwccjK8CIl8KHOq2P0UCPzpCqqYaGqdQP
8x/Ra9yIfvDBcvDeGqWJGxu99OZw0scMji2y4Gq0O9orD2mevDZl9lVPI69Mk4++MfbmgDsNyhpv
bLD/pdq6dYO2xdg9tW33FiWAVwGKf1ckgw7k8nRQ+653SU12MXN2aVv6RZO+KhUy/9JsqJuoUdAQ
mnkta9DDi/ZdOTwTs0cUqzQ8CmB4gqNBeR23HkSoRR8HReyEiumcDJZmrlKWd1NJzqRr39LU2GWy
vVdt82uLTmobRTuqpPMUkX5wVCW00sS8xR/P9izr9qLPwMBfNb/qobY9MJ4MLtCezNOFLoMp4gAa
CKvD+vjZ0DMM4ZepEtaF9iYFpIEme8LPjwq4dxSXur5+LhsdXA48UkLCy/QWr2EBihbbduMh+sgV
8MWC9IPZ6iGSVunXCSr4mWOcdZZlN+CyP3cdSmPT+Gxkie3pRftaDvmjLI2TAWIjV7Ylec4IdHU0
Du4SRmjQjmBNknG6tx2MgymDSRG4Ou7qAsmj4qR1ODY08RgEtJGKfB0VfXCNwfAUIh+jAfdBOPhH
vA7G16iCL5rwWtdtT4ViVtsNYYrWc4uZXd5aT9DzOlDnXXdqFAyeFDYFk9IIr0V7xZvo9PA/ECaV
LecWCm7V5EZVGvQd9QeZnGSGmkL96ETAU+lKLPwqLf22YT7Ge350GT8h3TXx/UG10cf+EBthrRV1
kA8YO5Y2nnW135cles8oR1xP01YeL6DoB20J2Po10AYtkrTG6HoLVw+QRwP8UA19t6Z8i7t1rTgO
7B+xbSCWwdS1pFXUKyK0oYKysekaMZC3VTgnR+gdVzvh5T+Sn/PkOj4rKlxbQNWV6t2MkgBTGICA
0EdbVAsnB86sqVCXr5XIy4hzy3j7nBr5Ri945fnyyczixZRFUUyd2UzaCrx9QVPZDq6d9iEE5za+
2Brc/5OtxQMmckBMrw/o6Slleydb0I3S6jXqpnfhoACq9fGromaGmyQidHrxtXCsp6bSgsbUfxR9
cxzi6Rzz6AGThoFeAR9x/UCt1Wc//bzFc7iGg9YKA1tB82Dm/kGJ9iMOaztgSAjCPBCWt6VCt7X7
8yvo4qVBE8ga0gkm27pzhfJ91Gggqh94mWw8pzYMLVF1Jq2MTMwkgn0svSaH5gTeBhJDXermJOha
SRiXUgWkW7Ogj7hs7KhkjCpbB2i3NOp7jeSnQa3OwyS/2G1/LEr61KT1/ajFb/EYP9YsuRtLclSV
KXP7FqmcZWxpOq88XT/9oGWFVa8mcCjOP0ivv08DP05qXbpapQIpUoc60bbKOVsGF49Xzal41sUA
iraWOObE4YDzFA890+8zGT2XEeSprp/dVWdxseWzs7w4R4PSdnUzwWA3pc8WS753OX1qDTW4bmbl
UY6NNGdhFH2G7C+OKyaCFAU6THZYYWbP7VCzwqPCQbjv89BAQbhq87uCZXdyU15ofYH/trw8v63k
VhxBdjm0GhQKJ0D7GrBPboLGVoPK7wX+NXp5sY/IbCYyxTCD9pObFx/DtOFu1ypil1v4179fWEhm
moLUmo/GL1TE/BbAyENjglQ63kdvUH8wt5rW6zHsYk2LwxjXZAQ4DB/NOvGX/jiDakuf1zOcWHgi
ID59Gw9IQb3rZ2Xriy2OZNfVZpL0WOioyNvRKW8nZux48w/Qi5/2c/4ZF/tJQBRgQE4Qq6tzr0rB
s5TZXgaJTfC34pkp/eurWg8SF7u5iJejPcjYqmFvPM7sryIGs7Nw9V30PlO4K772uGFwdk6Lutun
BS6Cpt3ZXAWAyQ4bH+Mq37Uv8+DPPLsaFV6zSc6xVhj/ZO6PIIhmlMXnG3DAU2Q41Jh7+Jj5x3Wv
xltA9awJ/dct6qo1PNUnswvPgrpR2kYUpwXKRKeR5cfUqNLToIARoaNntbN2TjcdRxn5jrDOOfBA
40AP4H3aORn5UfPiTpjDQbOToMxiT7HiH7rOd5n+D3SzgIH//f2Xw9eFXsVUmT0tOksUdRmMR51m
9d8GxMZTG05W6PxSLQhnbVO0zVt/5SQsYcdF12FUco6rGppOtrHPknIvCPdyAEIjy/Zqzdi4w6tZ
wyxZoEHLESTti7OHB7pFoSUJUgeU4nqNP0Op5Bty7XM1au/Xz/m65/1tanHueF5VQzPfK8b6u0lL
ZrYFFCKuG1m/vVA8QzeXzhScC2+RG1CGagQWZLr5ge1TBu0tCuonEcSlr+3B0LaFZVhNBS4sLvxF
0RoOOrxYFxk7zZVWfK6G9jVLCpR4huE4Dltif+sRBhVzFM5Rpv1TdTjvUmjxYo1jET+CPPpGEfS2
N5xgstHENHSozekHNhLw+wDfrSfGXlG6H9c3evXg/P4NSzqJnFe6zlr8hir5UgwjShYj6qGDL5x4
wyGvXooLS4tnoNroxTRFsNRn5fsgDdwMdKdzaTwlkfHYlVPsMntr3G71sF4YXSSUCWQu6oLBaFtV
gC9Nz8RINnABq6mWDQQpRSpt4g5+jmuVXUjHcdD/GEHD0efGGEgQhONprz1r+E/8LgGQOKYEvUrS
bZF0rN8TSAkAqK+BTNBc5AwluiNj1qMdKb0R+rWYy9zR76XtGq7q6cG4b7aaW6s7emFw/veLMF7i
gLS9jX6sgNan60iAztLO3JIxW81JKITGsXUOZnsWh0XT0wblSYBV6l45cvR4SVF+LcGwev30r7H+
GNiiuZ0LcJ1FF9GsVxM2TGauAB0MCjJfdUOMCNjjLd+NInC8yZuCwkcshQLwZLhP6SnfanCvXkCU
LCwbCkg2ZDI/72ckIbmUtxrcDo1PXHYvvNdR6JUgFMzTl+vLXc8wL4wtfFybNwJ9elSP0qxjnmwK
6eJcNb7IlNrvDOelSFtonw+PPaA0biYE9/Rh1sRMUSouWITxib78sO0YKiea0W0EsbWjhaLhfIpV
6kDy6vNWVHEOBq0G3by6hQpzpsWVL2KUtjc24a+u4DI8z8PmJvS0bN38YyLcnGKnlygGDy03goqo
Z2B+7+00egFC++fIoM9n8jszr0KzHm5iAGDmCttNZitvsa7Y8MYg90nkCFhGIn9hGG9vSc1EXwTQ
vhSajEKNP4gNfY1GQcWVA4DnDPnLFAHO0zU1+gg10NgD3g81zgO4de1Tgve9VhfelBrByLTqqLYW
+IPsivglaUYXTNTmLknTl6xU9lkNoWbDgqwFmWXAZmCGFgd91R2aHJTuTYfOPVWCXrOCti6OGgWf
FBWo17O3VNRfq5wdgb+5S6Vz7JmqucykR4zqnqwi/6YrxROvomOsUtSinfvSqp+zWr03qR6OtPyl
yPExicW9juptGBXIpEzDz9LoQdXIS+f8P9K+rMlOXOn2FxEBSCD0yrjHmke/EHbZxTwPAn79XbhP
t3dR3OKc/qIfusPRYW0JKZXKXEP9muQR5J6HwEnl9ns0tbs4pMxMqngH7pJdG+lDB05FUcgHlgWP
0C88axwQlY7f07yR0eJkgOYn0i0PaG+CV7sHsPFdTepfG5tgDiCf9gDIBXDNkjX5E9870XgQFylQ
aWgGz86efWN1EJoJ4ZWAqAkM2cZ48zH+NB7SGTCcGPoNS/AzeJK8akqAD+RvsnKYRyw8cE7yH73V
vlNX/FQeYY1ifz3q2pWrwmYGpl2qDrfUxYFCfyiRxg6T5COKzW0OX4/SuCJpnCOl4fBNRSdSTVrJ
/XrYNd0j6ID/M+6yBqCFQsGnx5UIxf0nNSB3ISvhGcsntKAHsyhQoJ8a/akwtGdpMuxGCh82fsHq
zAF3hHHqTA5f5sOSL1dTWYyzIliP8mCOHq1b/cJR4QNcvKIYomDSq3IDNlbsxI+bNk1rQR0iAv8M
v8iR1XiqRdxOuCTdAY/BsDQj3YYe6F3zymBtDqeF9gz/7S2Ey1oqgmQZjpVwVkE2skgGWujVB1mI
AEooGLJJFQH8N9yq4/SSMjRuR5nfo4fqGmr5+vV6r1mnQRTiz8iLrKBVG2h9DthptEi/VVUWmQX3
hZUx+bok6OzF0XXtd+g2TA/5NL2CgPENv8Y0FKWzSlTZwMOCBbqsp06YTb5ToZeNnjIQeV2ggdVW
Oq3sjxvXzepHmuUe0LeF3Zu6eDONKi5BmeEjialykhZGXuHwYggYU6RoBH29QGtXGwR0GNDzgOVA
o+nj1QYOnJH5AaibhngUESAZXbExwuqOvxhh8QVyvy+MkGOEQlfPBXRifZCrrM6AdU/R4kvgMQXX
aF/ZGHb9rEN5AVFNRQ68BN9WomnCKuvA6mANvG6aJz2PWwu5G7TjOdRvceampnKqGP+RR8ED5+z2
67X9//wEqsAFAG5saDF9XFxF+BKL8G5yVVk79GkHr2ZguqSpcOt8tAapQ58Exe25IZnn8TUT/cYT
YPUlBx/Gv3/B8hU1VX3mxyED4As8Y5RiPKC8DsKejbC3hVFWTzmdsxemc01fIhDDHhJpuYJTjuJL
mr7wGO9DQIJ98TDkBH8IUhlQMRtrrK7dXxeDLiJaRWo07TRquHpiAh/sKDskIYZNPOqCGbV9da0e
zovxFt90ygHh6doBr6pCn5m9JcDWefBAGukwho20sYs3RlvWigq1HHIlwnWRSJ3dp8k+TyAkBYF0
HqsbAjCrTRfI6Pz9+ZZPGxxPmgSAO8CNQz5kV+I7dVD/sqDk/wSw5Z1q1uettsrvC/dT9nEx5vx1
Lx5tfS6lSpZC/L0fS4dr17w4s+kkDMOJtcaCajE6HaakbziLrW5UGG+Bea/gDb58myYB9xnkr/lv
MT/wAj0xW6T9G/YEnk1/hllEvoinADnWOiIQJKIBKr0xSLrjpbIxm9U9MpvwGhBBkz9pCdQ1XKGz
EEmNnIyPHC5NNkzHbK0d3upM3m8ct/k++PTBLgZbfLC0BNSyQkVqdjdpnBo4fZiygZ0Hq3tXdf3j
tgDS6g11MeLihgrTSdKamHAXUDThfwMc2P56Tqvrh5sW3JxZVWz5uovw1la0Bmcspm9q+1b4mp0E
FCBFsfs/DcQXvNeoqCNSqRhIUhSLwZtKkaFuCy2ioNxSSVtdtD9z4osyBYv7kuQCUaozZGBOwkfN
l+/+b7NZ7ASaEsCARmy7QgXuHyKlR1URP5tIy02Dp1t1l7UiqDobO8nADqPqusiJpqpqqtlyzS1a
1Ft9zdJb3yuq1CmMQyX4v8rA/oy2uFQKKcdVJuFLTeF3fTzgRYrSeIJccEsDbv07/RlocZsYBes7
VmFag9SCMpBaabOVe68P8SebXNRx4q6nVPzedXoB4z+gPytD2liv1YB6kbHOR+wijMuloRTtKGNn
w8AbPCG/gWx+e240w4PTGJLoKXZYAZwAfFS3GtermBDIcyDJozjDQPR8HDzPWgaBWW1+UsmoNDZW
WO4qK3Ag0DBb7UohnBoCC5JpiPBW0rlfH4P1JO9i+MU5YGrTjIAgA/UsJrOCtmRTvg9B46bQVcqP
ENEAZQWIlLg0y3wrPVh9vCPVwiUjA0q2LBjh4WqEU4saXZaED2yATw30LJWouv96jqspPOd4suLF
qnwSFUvDDjKFkRp5OfkZVAkIW8JM6TGlmmk3WbKxmdYn9We0xeGTVKrDya2GnKfM8CYnVtM8KE26
EfVXC9QAZoB7CpksjorbctuENRFwTXLhc2HSw6yCDCtD928d5K2Sx1oAuxxucURYnqhRDs8pfKq9
MoSmrgt7kJt9IEG5Sdt86K+dyMvhFvEyBXDbKAzsykExu/fRyq6oRXGpWfu59TsrKbUVSoDmaMNV
aFMicXWys+EtBfECFb9FWBNUVzqhCO7Cw7EGR0sc0W89slp9AiK19fOtZw5ZyUpgbPr3eMu6zqST
UOb5nJXAu3h2aGnE2bCn3v6vKdprSQP6Y6jSYX4onS3Wt1J1SRhzSXiosp9+AymZEYS7UolcDrHB
Le3OtSNxOdriSORSqxd09JHiHaLdBDwbZKJssDQGmBfPtK70FwgOsYV7+OuDv/p+hA810i8FD+lP
DNZqxIUcpi3OIgx+ROFljr9vD3jDmw2w7O5mLF/9kBBfUaDBpehgs308lKjwD/ng49FOv6V79kKt
1M689Agb3snpvdDZknpZ/YyEUA2OfHgkLp+sEE+CD3wdRZ6UyEeQTDqzqaJXMWqBDWZqvft6OVc/
48Voi884Vq3SGi3eqlS/avivcnC0dMvVY/47lgk6ga4YelQGiF7Lrl9idIUiK5HvtqUBQy0DUkeF
V7KTmsL/prluo5ev57R6/yGC4hDAYA60ssVJyBM/YWMuGbBGz/fkNB3/0hZUztEmoHWNv0YJU1Cr
QlVMB7Pq4/aIZaPNodeLtDaXBkevZFBnK+UI+fwHTQQZsMnFTaIZp1Bnr1xrARcUN1MzgU0TZ+/o
L4VmDvhrFYnH3kjxXldPkG52/s2CXPzIRaSvS5gbTdA9gCnW6PQ/p518o3nxTt0l91tO0qvb92Ko
xdqXCo3B4TZm0HWrOMRIbngl35Rym5hwBX3amNj8Pvm0tRhFngebVe0ToW7I8FTvq4pDGEYF70KG
AQ6bdqXOr+PCvwEW/mczkLsuhX5Xv+2ruRoaLkaf89yLHBOQ3lxnI0Gh59zbqNNDFsDxbXKeg1E4
AkS9FYzWEmcAPP6Z7mKz1QGI7w0tuUsY6IklbLmR3G0s6Vq353KMxV5h8OsKFIHTWnDpIWhnuloU
AbeSvqlVcULbZtcY/WMM3yo9CzxgPrZwpmtG3ThSf2a52EI+bZIoaCEYy8vIQ8/1rtU6S4sCtB+B
LaTxHgViwJlx4SjdGcz//RSCQaBUXjuokJpDQQOAWx7jf05joFRLkNMheKZY0cxWryrFMorwBfrF
v/JCu/t69bY+0CKcakYE9PuAW7Fh0ZsPO2k53HK1Wj9gf1ZncR91GYd3AdQdXCUGiyF+80MZTNLv
UBTYSHpX87U/n2GpiTVIIHyQCnPR0aQwZTl3wY6/EonxKmnqdQuWP7zPajMaou9fL+J6/L4YefF8
yuRE18NMn71ADA/2JrBoYh6xem/boGkV1XCx2ejiraRWRjEo0MZys9QUjuwQu7yOoEUoWf0OHqtv
OvLRwi4rMO6svAJUxYzPW8nU6iV8Md85zlzEESUNZTXRoHsjQfGhfkh4ayqTt7Go80S+CJV0Eawq
mNSQtsUgo0cPmXrOnMwzTr/p1c35X7l4XB7iJShtJAUaqok0N415YPY12kSTXhZmWtf7r2e2tXqL
gDXJkDAIe0xMjnJXjgNTitJdNG4Gxo2zTRdhqad92jbAxrj0drARYOCQC6HbzjXeIByRohOu7aUN
dZ3VzMkAUgo7lCt8KZAPPlsPkERguME0wMBxKh7ggWgVPaiYFKxYrcuOUkM3irfrGTYgdrNnAxqz
S8FumhVpQgqYV9Qs2NVScF9ozSnU5AByLfTF6Ok7OJqHXCmwgcAStWV5HE0Evn+DMpyxfipgJ7BJ
XD6HpcivDFXw0Kv55Cml6GxR++91FBsWgCivQRG7X++k1Yh3MeBiJxE9H6a0AzFqEn10m00y5IVo
edNApC9hDBjRIESBFNIaIbf/xcjAxUFJj8n4ZxkBJIVCfX7+0DpVLVlF1j8yjvaR0n2Ps+waOqMn
cBGuU9IOGxf+6n1yMfQiLgDnFTAxJJEHVGOapDYHQTsLzQLyOV/PcTWso5wNL0EGX4RPuA6tR/NY
K1FFCU86FIZh8XSX7eE0fPgv0vKVaIeePmIqg8fJrJT7MaQ2Ug2l3s6Aur3je8PPxuqP48/BUt3W
E5O9VUlZsUEF8haVBQAJVI6HxyIxg2hmMcY9dCTiWruKi+aO0pRB2yB7KjJWzCoPrtJ2D9Ukg9AY
jN8iBk2bgg8vI/Ryi8B/L7X0WZej52JQI3tSgCDTfFNuqbhR0uC2UfudofED4b4nG5LLgwRQhcqO
o+obGIIPRh8rrpFl3CL+rHgT61etnG48+dXPARCTBHULoWGWtls+dcYR5OO4zmYR7Hw/fk8fqAdB
Eps8G78qS4Ietnrd2b4JhsIhvwLv+AqE8m/V88Yu+pzyzyBn6Eqqc0T8hEiLRUhUkoRwm+0lpIdp
dxcRA4gddTo0Pj0DILEr+HjfhL2ww1z/39+WH4ZfhuSehaCV4tX+n7flnJvM9bm5ErC1q1bXm4GW
BHgf1n0Zh0Xgl7VMa1w4xDB13KL+eL+xmJ/vznk2DGYQwFnRT9CuXK0htgUPWe8v7E9j1Zo3V6ip
mzxU+8IVO+h79BuJ5Up5/OOoizjbpGGuCrhQewRug17hxHtkJA7QpIlXUUf61dgjdG2y6+I5cLcu
lZUiKwYH4mf2ZoHTzTLUTrnSDk0y21FUULmF5Mj5ASmD1VV2sTd2283Cz/H143iL+FoW0wShKEjH
j+V3vz1B5tkcjJsi3kKXrH7Ki3ktQhCqjW0cswiIUFH+1sIa2JHRrdO3uichfYRyjqIpn/woGg47
5WyCshb1U+h+N2Vmi0q21VE+GP64K5oGlF5oiKhl+NyUxmjmenE1qr4XDdVel9nu6w0851wfk9p5
cQEbVYGp4Z9Qe349wEs1AnElgcZFn6T7SNU8jvpL2xlHVNI37sqN4ZZFXeBL5K7UwCMqtdEEkVxq
wn0WGaak9dZUbClVrq/1P5P7fZ9ePAtAvI/kHNYAYC3D2iBCMTXYLMrPicVyAecmM+qbsEj+JDQL
2r8yqhlOA9jvgxvsMphkeZKDJGQGIOSlJW/SolbyAJjuacBXKUDeoYS7uJvZUIKEmbd/lefgNPCf
8py4hvG2/fX+WGF+YSwdlF00aFHiZ4sHeTFqWtxUKIrXNnlBsUR+zBKTZNDrAvHKlsEO34GfSO++
HnbtLF6OuphhTIcmpKj4QXjzGIrJG9LIzqDi8fUoK7XHD5NbKplCLJAWVVJmSHLgqqNauqX9GI7+
njkdIqjvQtDUVs3EbX7g5bq5tGtbR9N1mSLxMbC6i4Ajo+75F3t19MRo6YfqEDjBmQDuvQ/viFOf
i43X0Np5QDUXRVZ9NnVdVsZh7t5LIIfAvEvqbhWpg9CIzv/3vg0IGxeDLDZMqrHaCAYI3Q6UP5S+
2PdK8jNk2kFug+cs1iOHKfK7P8Q3JChuUKQ4d2jnCsW/3fi4nzPYjz9ksYdokxexNmC2qF6VkTnL
NAzH8giMhn89Oepuq7a4FtvwzgK/av6g2jJjHkstSnKI57lK7T/5MHcI0BZsS6DkRsOqtjmHn+uM
mN+f8cgCeuI3URhNs+GrCv2NvQyFd3jU9zbkm/4Lffe1A3k52KKiBMQaGaHNAP38Kj+ObTyaNI2g
KdJsCcptDTR/1YuYHSFl0wsOAQ86qXaeS5k5FtN7M2YPX2+PeRsu4zbSNrzbiIaO0BIkG2ckyLoJ
GHk9f+/h+FEa/EbzTzVoKcG3TJ62Ura1w3453nw2L+ZlALZZRxDEc+l5sGWn1K8DBwJRmgPrJlcS
r8Fmw3ZtJS9HXISXIEpozyvcEqgfwcsOmCGQ47Xm8et1XMvOLkdZpKJlE8A5r+tQaiyveUAsVXZD
KkHqZ1N1Ze08IzQA6Ib36GyG9nEFGaxAGjJAs5vv5qZUdEisyZvfv3DY2bz3yNZoi30oa6TMOZkV
wvNU9kjoP0UooBcQ4tQSYsVE3GdScR9l6X1Osl8BD56lBD4ntSHbbaWoZqWmXpUxb6hjl7fkmojW
0urgHZztt1IzfmhN5hYBO/ZpYCtxOrpQgS5RKSZ3rU6/s7iFjYtxP4SS9/X3Wk0eLpdx3qgXG7E2
ypCU/ewOcaCH5Hdt+D9FhM1FXLtvLoda7vmgaSkkzNDegRRcU+/RGDE3ZrM1xGKTJ3Lta3I86xM2
d6S26fe5pBgBir6vGoffjnZrpd+29FlWTxaKI8DOQOSaLCE6kEcmwUSgzazl4m2K5AffH281Pd44
WqvpCWTO/x5n+VSOezXwQcvCS/2t7az4IbuSQps+GQcItYCgHOz5bXgXQeXQStr99oW2MU22OHAd
8hMVFqMcsqkourQvA9jJcvz96y8438Kf4vDFHBfnLDZGrZAgre6m+3YfHZijeaqNjGvjnbOChEZ7
+WKcxbY39Drrhx5UUqqjpzwLtBH9jDfRQxyO9yynid1ryuM4IJltIhmaeMFT7peWOrFTntZ26oc/
vp74+s7983EXhyOVA+FnOi66rIUKohKhSKy9fT3ESiF6njR4+gC14IW3LIAoXCQxDB3nirtw4p85
BPNRJYPLWwKSkLsFvFh9K1wOt0j9apHoklRgSq0cOsHwEEmgJuuSLabJafsfQGGwrobE9FNMv8eF
V8ex2UFz+utJr6/rnzkv0j6I0baTUSL/bGDGBf6wRcYth+oVJ8YP67rs7Pk5lQMOqQlXdOSVzWZY
Eodi3JSE37OhfZkQzhV/fIjhjx3J/BZa12arqY+Dyq0hkX4JNdzTlN6krLTh2s1sOM1kTjkoB+gd
PgFpawFXSc1qVPZRpTpSnWzxAtZyVSAoQUmEe7uiLDsDDB0KAwoE8wtyVn4Rd1MNcSv90F6HkA/W
9T104PZ4vG7DgVaDysXIi3yBU/hYN3R+u2p8R8WrnsggW2zJzKxmdxejzPO/uOQ0WdJ5BzVfVxeA
ZIvApDHyBAUjygmwaxBj34gvq7vuYsDF1i+KmOiZgTRIiihE4a7aequptDXCYl/rfgAZ2BZTEpZs
5aGnOrGbWa3ZQfjflm34s+2MciNZ2PhYy3INbYYpQdvTcCFUZWr9u0Reo/zl6/O6vhVReYL0DixQ
luVEJYPEI9BNhtvy4FceQ/eVlMQO5CC2kAlCbL8KtvBU63ERKgZ/j7mIvYA86JM6Yszw9FcqCRuR
nXL476rQq2V/QCb/GW1e5YvNmEnI+6IO5ksxiSOvScvBrYwIgEY1S24ES4ANqOH4N4B5qApKzFQh
MCWMunu0kCK7yiChH8XtkzyinZ6rEfyFhn0kJQcOActALdCzFcZoUY7rqs9ICIH/aGPzrV7SFzNY
HNoAtpaIU9gHXBnQt9UtQmZFXQDR6qsx+Cmm3Kq3TtR6okpk9Lpwg0ErZbHhQdTN6lpDkMX7lh74
8bfCUYX3bbr7L2pqq++YP6Mtt3ooUr2tExWFfJiugFE+u7HMavscSq3WyE31Zz9aM592u8C9esou
hl7kWeMEPBDeO1Dhq57a5Dodr6dwywBs/W6+GGSRZw1tofV5i0LvHD701ITFuWFyB2Kzna1YzQ1k
R6GqVNhfH+6tqS2yLiVWhlJKIYnCAuNlDCK3DeK3mEjO18OsxsaLyS3OsxbB7gvPfKxgHZ5zor8k
Ed2s9G7tkMUxJmHFamJgP9KzAfcXJ2yc+e7UB1PZQSPBbPUX2EVCZmwTQqvOy/QpSSYgBOgK1UGU
WRyFvEzqmLEu8TRAbGY6xKiiStnuisJid8SbdUOS0ob1uC3vgnsGKa7uGN1veT6vf0wGPAEEFkDL
WCyAljQCorQoOInkfshOQjwHxlZisjoG2kpzVZtC4XSxYWRSqDUz4CMI6mfBILeZ3RWHEOrHJtzq
NM1sv08zCHXTvXc1wl2Mu7KDKtCUUCw8Q7x81x47lx9abwvc+bsI+OlLXoyzWMMCnCBt4BinfTNu
u0MY2rrD7+FPDN+G+UWnHOpdP/f1z4HXOuGd9AR/lvfWKi3fUc9sX24c0NVNffF7FpFdqvoyaHzE
nrozLM14gBCxNcAcINy6QrY+7CIjG9RRCtMKaXnFi+MARwLIr0xmWhnXX4eC1d4ou5jRIhObhgA+
GxoCHTj2bnNrHFQntWGfG9och9SH5Y2Fkv41mk7d85Y672pvlAFzjuYoBaJ2iXVHfa+ufJxVt08m
iDErwX0eNi96EVtdRE7w0DiD7HnsMkA3ZHi46pAQFtouTYuNc/T7BfJ5n/3zQ5Yk8TKUiS53dHYU
Hx3oOe/0V2rDVdyLzoGTWZVdPsnERJXETuDCzdGsQjP5SrjJDUxK9/Q8Hoy79lU61XZ4bl3Dm26k
E3uFnfHG15qvnU+/E/RkVQFaioLw+jE3muK0y5Okh9GQO/uCs+N07HfMyvaDlybm1vFbzTV1DfVD
sGo/i/74XVbqVa0ZMO15n8gZTsp1ntm1z00BWab/fWoEqANoDMFnHRTsRShryiD1tQ73xQyiF1eV
hbN+mkttOurzW82kleMFhsAsZUSgCsY/Eb1JpSh6BMlgykt4BMMauoytSdxuzGlORRaf68MwiyxC
6ushZgWugL+IAf9H8AaQc1CTYVAuU0Dq+rgzYknuuYjgMuhPzYkKxUZv5XVjOiv36ocxFtGvggtR
ENYwYJUP+c34GEKzk5qyW5wkbxZTgK/FxoAr2Bvshhk9ocJtGFCnj5OCgzReMwHw51nVPqoBxJwi
BuerzOEB+kW0eotT3YyT4Trhg/X12Gs7RNc0qAEoUOnF8B+HpnLWSukE05g4+RZHEIhDhlRAWPrr
UVZOGOqhIPVCoQOSEcsWYxv4oRQD6wfK1C+lbC01+B7ym7h6bOEr8fVQqxO6GGoR6Ku0bvxQBVGi
KN9gpy7xm0G//3qItdmgbjbL3Rlo6C0/lxBxrjY9mjZy4amSAjcwV02VgxoAOsq3cIQrSey83zHc
HKDQQv34gaZAT2Arg8qI2k5mY7QerD02LseVLOfDEIv93ii+SFAfA1hBOYngua13wcRMlA0afmp0
uMAl/+aEXU5qce3jna3UeYC6SK4Htel3iTNSdiea7lTEusV5sm9k9KGhzJgDdTfLHJS/fKBk7bQf
Nya/9gT6MPvFhtFFo05yjK9Zlhk7T2VyPcE6vpDoXTZIJk8AYC8k4yoPk9c+za+ierqhsW4nfX4c
0uLp6621VpDGrwH3Fkgq3fik0lPC8lAa1Lk95+lePR7Tl9mrm7upKzllagvQx6+2UeXzF14G8MtR
F3kuiaXOpwZGLVsoIpV3Eaq1uQEPiXL39fxWj87F9Ba7mU6UUaRCuGoNiH9kzW1XpjdpEtqRJMFp
hGQb2Ia1ms6H9VzsbWOSSEXFfHzOqBY09nSkrc2sYl/YnQYl681cb+0uvFzKxdaOGyTztMF2motI
M9V4uvqbaLxVzlwLdUwHz94ALRU34mLnSiSmhc8ivE5gOQbzR5M1P8Kodb7+ZL+D86fNgathJsBC
d+H3AbooVCVJEpZ9lWJzGLCyIjEcOhKlvVaBYSB6dFfLFbFrSeGWL41nVQuPXQKk2gD7RxO5zn3f
S4mZjdkNGkX1XqukLWr8aoSckY+/lQ8+MTt7oLngK1oB5J3e68X3gmyUuVYPx8Xfv1hm4DSCKQ+w
Z6fgLhGyWWolzFV+UrJhgLg1j0UWkFVhGFURGLhd/wjsuJkU2b+47KH/9fdKLTWGqCJBaFfFTKB5
dmJycT80DAC7eCukrp4B6P3NzFQDiOJFUiFHYymogjMwIH1nu8qTcpuaYib8eEm5sT9XhN8M9Mv+
jLbIPvMYNq4VwRGPJZAVO1/5ZkjFFS+qY8uoHdDA0/oaBnKluOEy/I5ibY/SYmUGRgGnx+rZEDlB
pMsLk2qtZEpVIZlarICA4ae3SQqVYClIttTYuDb/rE/H6iIULrZVSqJwiOePIRlnaJZn8J5jsOuS
byGLeJLz8kebcrsRMG/M07MKd+SgR1k/VmG6cuuHCkxxqdeESW6KASRQAbu8oGEmafs7qv2cxsRV
YMQdsusqniwYi9t+o3hd9r1QrmNSmUX9xsQvtW13cs6csdTdqJE8UA9VE9LhuJOb71UOyPkAtw1d
scMKtSztpVfuRFvc5Vyt8IwQ+1G7r0PEUyJ5TXYlU8lOA/Wotw9qJvCb5FRzWR7vAVicYU9w2xp2
FX5on17XsKGdXQQL8VaTH6EUHWo/xdOYWWPAd5OcHShsIuuqdoLMNxV4HXUpdFNY+o6MzAoz+ayI
q7gO9npKd3DiU6YKypkdLBYZ7BGAeQ4YKB1+m6J8KpyaIKvVRzttk9e6TE6gAzzLoWz5kwFrijQz
QwVeaCx3xh5GvkhV92MDNc6xDU3sJWsgxU5o8dyPhQ8j/lpyOzsndm1m55DFoZ2+E7r0DPcmx69b
32rGn1qMiiAITEgdzsoA/bBBEAUiaVcKFGZ0AM9kidvCn+5o0Jtp1HkpGyEPX3slphppjRkDf6iV
3VsawrSOEUuGFTBwJF6h9694BFkcXdRAQEqrje2hmlyje4Lqrj3WiVmJwYyVUybErUZqRGFYHUOf
7pj007mvBYQ3pyu5zx08dIeKPBaheg+3sxu8x11fC6yc1vDI6m0WvjORm60ymgGFknQa2jCPsknw
E7VbeDOqzmysOHdzW5aYCVDByGIttSkhAIvKOLqdIfmWkJehSC3UOrxSNBac2MbkdSIgFHB6klhm
dtA77Ru45YhnMD3MGA/V2MhN2kwOFOXtIQAaKhZHmKHhq0O7PoUdNPkBYo9rBN96iVpZ8Zhqb0Jo
kPrs4LYnXKZcM4PbWqjvozY6GrF68tMkgAZ/fIq1t17cpKXxJtMWONIXiKKi2kJ2o6Tc5UFxZE3w
Fknqa8FF6/STvpeD8HmARONI+l0JuzatzPEhSxgSqaOVhrfAYrj5eNayzgnDwut0mOklkRlB8bDB
gRz7ztH9+CkIdZhR3kQ53/V1F+AljkPG7qKi+oFCLizBGqcl4V5LEq+Ty5Pe6udaRh+FF1esm261
xrDrhL8mAiV5PokWi450OBC7fMwOPO48FWY9JCO2pk238hQdGwV+U1z1NA7Gthxc+4NAR5lg4z1l
jQErtekk9XA8rMJ9XMKbcLgj4c8qjy0leckg9qXz1prkwanH5JnqT7ERdCbVY5gIatmz341WM8h3
TIayqfRrKkZH7QGGZczqBVz31JeyjaC2mInrSo3MsinNIU4PdDBs3skmD4Kfs+Oa338L6Ws3FR2M
HwUeUqnJCNRZ6tcGvqaQFtlnangYUJ4LBHFSBhXzBksVWAPMl5kEetykPuWwkPS7b2UF1sNUm6qG
ToZOYav5o9XhTD3gxp5UL42u/ESzIu7jjUtue1JZZQUN/6pjlsQZkFnQjgwTS47Q+1Bu6/Gdw9Pc
zwOX1fVj0crfcLIPRjY4TWJAVLL+aYzwHdDlBzZJb32fnrB194lemGGMsJGiDcbgGH6oM7X4QVtY
s8a9IhwiCdAw9PyJpHgq1hIYGQKW1gNEwN1YL8tDoEy/YNGI6FmPwux1YP1BWGnMtDBg0KjQX2Ff
J7agHfRAIgT+ZKR70Qq7qspd2pSOMbDvuoZlD7pjXCXACVB+8iPfpIQcNNXncE9CuERsMBp5j1KK
zbPuuVUzHBhFMsOyOitGgh1tPNB+OEuG/0KjCprETXqVdO81lkiLVKvuYqg2T3gfAUM7lCaENPCV
r5tKctjwTUlLOy5v/QE0X7i7svyUYSeCzGUqCkzRR+KqsMKMytvKGE5B9NRpgxvVElz2zjOsJglT
uEEWdgb3z0RuTAaX04Zn2EK3wxR+A/bKghqCY2jDFRGAd0XkZeyMHZV0p+6qK0j8WzEzDhkUcWbz
2bQu7SKbTKXqXcigmrkK009WuFOpODzhzpBNt5AbADk5exqrGARUlgwmh/G81D0VabTPmY8JD3ae
5W4kQ04XLH2YikGLgf/SKhDLGn3PjNoZEFRHUrkV+qCqVrwY4TdZvEP68ErRCkvSygPoU7BbH3YD
gAeyNuG6gKE2eouihCslOLbED221ThzYNnoNoY5SPmd+umN14PjsLFUPBpxOM7zOopzdkD67nufK
R/iLaJJtVI2Zgb86MRj3JZKTl/lrhU+XAkgBOoKntc8hBPMJafd9qgDbqpp+oZg0v5ljnSzU72xQ
waLxLS7fUb1xYAVvVuFD1Rm3+ejfDKLf+Ua9rxPNjfyXDv/quW766Mk3We0gvbS0hNlq3+5K3MBh
0d9KTQqNgMGC2ZPFugdevIko2qkqau3afYIIoKHeVI7CK1XdBMF/18MetG3ynQwL3mb4pavJY99r
VhWDpZ5nP3XIxYc5MjIdq6+AutHBrBQMWp9WVlKIq0AJnb79lZLeIrlixeF7H4td3A77YaR3DXwo
CbINg3kBz06UjnArhbQnjFCbsrCqaLJ91CMCfqP6PVzPThN+TVpUdtbMNgbBORQxLuHKzcL9BP4W
TvwJ3BU3xCpIfnBKDWRKFILOg9nD83EgicUDlAxogH594bQht0paOUXxWMJ+cCoJPGdfiqK3gry3
4e4oq7mj5TEx6zj3EumxjBSPCQUUJ3WfIaSnwZvfPNeJjEAHjXIUhOTsoRtiCJJFBw0yu5VqAbCc
isZUMnFVyqXdKeGumCSTttU+zkpcriL0KG+PgfyeK/q+Qtte4vKurEeICumPmVJYbQr1fV46Qzo5
BGrxNX5CDOdwqeoeGjQvohJlGSXwrzsy2WEKL9OYHcMA9s60lRw1l23p/7F2XU2O40zyFzGCJGhf
aWVaam9fGD2O3juQv/6SPXffSBBP2Nm7p92NiZ0SQKBQJitT0h0V/90h2qCQ0K3yRIbmsOxQ7T0e
G1sUxZswhBsfZq8qA6uALrYkojytojyYuuo8QkpPbdw+Q3TU99ELukTQuQy9uumsHEP8evImxBB1
Nbd6rPlkRP1SgzpWqbk6nkYlUHd6/UuWsk+pLu8aEi6e9hgFvdcIWGsv3WTkieTNQWk7PJoQtmpE
HHzFVufApkn4BjZpK52fzQztr756jDN9h2HQnRohiNV+KUF70JALFxFkcIX8SAzhnRjNbd8+DWXr
5lroQtXBKmOIuPSvA75XJc2Wnn+CdshGAKBHul0hfdYFcNVNYKzLwGVFAzgVFfLlib5pZmEzluNL
3b8UDcrcvaUN8H/hUO6TGNm2rNniUEMWNIFThU9GbBCYiTXKmW0MA15wukubhwRt/C7AK5ZU3/Ki
9HUTv03s7CSA4lUCEUVFsOUhwQv0EcyIq0FHkQEQjjAaGryxreUAvuN9yII3LZ29GjXoEVFkn6mF
HQlPQkP9BBmLrFRPpFee0yx/7+vprZJ7N+9e9R7MfBi1zsk3jNJCLQfOTQ+OJHrsmw8KJea8xEvT
VFtzAqK/D271pIWyqQHBU6jAIsURf8lqdqMVxqFshztTCm0o1bpUi7dlUj4grt41qeIbpfqoi82h
Mnqf1kBmpj+6JeBPDOALIapaB7jqkJiogTCsoDMsjC96jPGBJRLS4OHlTH8P+9lu1bd5CXrIeEgj
4qXy0zT3OP25XWUl/lcDFG7YHoGC/eull8WjLN8VsXJTS28YWoEMM5S/8RRYoxTetNm0ieLwoYUQ
C2I4vGrtodDxDA7DC9zfIcg+21ixK5Az0s7Aw/wt7aC43UCxMig+BYB6g7TdlLp5zEDEZSa/VOVX
3kJdJSQ7WnUfjQBx7L52wwQU/nEK8d/vetO7U9fYFM/y8mOVad7n5vCT9jnCzER+iCnIGVWh3EhJ
82bg0dPT0Y+l11FI3UFoEqiIk13biW4wmpso55RQVitVJyn60nE5KSEVRq+kxlIQaPMss2Wqbapo
9qOSqJzq/2o1FyhMceGNwrgR28/Qa1q1MwHvSAOKSASlrvka7pZGpmHhBCZu4ZPt9frY2tpOLTLl
B1WtoCCXgb+ihx57Zu7MHMF99nndyFoN6tQIs4HRpJJ8lEDG0YilM2eqhS6YS+M3KvFkIlbLKaem
mFpwnKRkDkM0KEtF+FkOxQZyqh96Mlduqo53NcoIbqNLv6Iu/gp1bbULfYHM07HsyD4Fvj4sAFXq
UsTAAbSjZPJABerpQ7WVDdR7jZqnksjbm+UDnRyueEIdWUaF1Jt0u3lLj5ixPE6HYU9NFJ16Rwet
xQPo7l2Jc6jX6nWnG8WUlou8qmOg4QUvn0RIm/gVNTmlrTXgADk1wRSTVSlr57HCaS5uRldyyCZ/
Dp/Bq+h+ES58I7xO5OpWElCKAKUgEig5n2/lOCppMcugkki1vZz+rCKvMO90rXWun+b1df2xw44w
CJEY5mDdRe1r34NuUMNwbPxFc0DA3sonqfwqbLK1NuPEHlOQlEZDEEU6Fn45YjhdctQ9xLqBHUTk
5KQgjQX446aucEZQpXjGv/DRfEs179ovYLxEJEOjPq1RB6PmTqax2yB4A0O0RaeNRj1I6lzf4dWz
ebJgxl9IIHFJiYINVtLxMFXVI4ZKOa2VFT4xtKyBx5GQ1UN5gx0jQK5dNSRA1z8WQlvM9NgWkhKF
CyRBmtm8zj09lhRcL02iPA+95AmtuKmndGuIyEbFrOwPg6zfx3OAyk2XYGyLAkuJtEm1R3EYtqJY
lyg+xd8aLXLNBOEWikicNSzn+eyrEAmhJpwDGhvqQqJ6ft6HJDCbvA8QRQlQp5kS8jLA4ZmCcgdV
OiQEQ/oKWoq3ItB5N/ui+stYZpxHlJNczWQhAenHb3WY6BYQL3sZ++tf1b++b4w1xo9EZghBRilM
/caZPcGCMvl9s/m+8OlBWOv+76dqGHNMaTunIpnkQlsWR532qNnSJvwQ7MwiO4STu+4nf6zx4sAz
JhnP1TVSDQo3fEnU2UDZkjxEavT4l3fq3AQ7WTvlGRorGMHwhSywa406dcYjQrhENzM2GEcVpjFV
IeGa+MlWtiO7eAyc7+k22VTPvLnky04zY4rxSNAVjgcqIYMoq763QloUrtJlz4BcA1pt2uAw3tc1
vana4Z501Xs5KRD1iuv7XtIxTaeO/U2TmJxYirt+xm/pcwLJJEWNfF3Y9S2kx4BCkDIodKX0R6S9
DSHgaZio3ssqtcAT7l3/wpfvErMnyyk7CSVm9BLB0A8aDv1xciPQTgoPAoYpJm+6Saxop/Cm4pfP
ecX/EMb/aEIFjVGKi4KAzpkdEJpHlgLCFApKPuHp+uIu3vavtUFtDs+7KYFq5Hxtk5pPZT0NiR83
N6psWLR/N4FUhl79dTuXj+2XIROiRl98ySxiRUskfZgx1ADwnuFPxwW5EO6qTbwDaGIT7hSHICWx
UHsSQcZlmcTi9eAvRyuYX8A4V3M2y7Kb8QtGOz5GW8iJ2ukuuQ0xEbPVGys1rcCJbQrMJzTh3BC5
grDtd1S1+UjG5QtefuE/m8F43pYUVQfYeeLLh85ptq3vBVsDxgdXst9lh69as+oI8aItI9EGKJuY
z2wqFR1iIQN+03wuobkOhQPOB77EVCzbe2KCuSVJF6C7pSkgHnbal8qLvNRGqeZGtiob1Kn29eN0
ETgxxtgrIs2dovdYT9zG7hhqh7ylPsjy7EwwXTURHXESnOsm/5cFakQBAYAsXSSRhZJHSkcwYdu6
o4u52o2xjbfUDawGiOuEA8olq04A3PT/Y41xxGk3D2Eh0wT1CwHjpujhGej3KEhXJ7Er7VktBlub
9I9uGH8kvbBV5O4j0LMd+DXtnuZe35abapQOZTHsglz9RFqyUwMQP+nS3pjRo6pLuBep2U9JeKem
6o9W6OxmMp0pir4VsvYyDxUHyrDqa06WxBxCUR4bo5w6xPRSfCtmZDsl4PsTpMegaB84H+sCPPl1
QP5sH3MaTXHW1EJvE79FtdaqM1TPEELKVbOV49Gu5v6nAHUcTJwqaLE3dORFcstaLm74yVqZAzrX
VExCqU398EUGZ3trJ47pDjv5++xCAczhAojXLzjQPiCRhDYtm6O1ZWLUtEwyxHIUuoKpW0a79Pk7
6qN+tWsw0PvzrxPdrx3+j0U2W4vBtT0GI0l9MXoLhJ8V6u6cb7h6Xpa7hmTXRE7BeElimDkBexjk
mcDqL0GmMO+dZBH3ap3sAdX/1M4O5atxjHyO4dWPd2KYiVRFFC2NNlVSX7pF0fOLP0I99m+Du7B4
x47KiW9WX4MTc0yUmrSFIZZZFvsZNOiLfZY1mCOLOAURjhF2DLnoJgH85wXWFPhtmEJv0tElnpwN
54spTKAKJdVaFyNsnCBS4BCeMtS6+9ZvW06RhWeHcY5ZEA81gVyZbxSNnRgtGpSFbYzdtlMe/9VZ
AMIWND3QQmann+t0VDALh2O+KCCYKPw2OyhZOxCYddECClOP/1hfliuXq0X+2FyWfxJwGhB8C4AC
TX10XxzosalQ2NLthRxZdkoPEVK/56EGL0dhGJvMZZNqPUVnoEtQf8UkPGRBrXDzgWcckzDxNrxL
gX66/xou8utv17d4/WT+WS1z27qAjFUmVjg0tbolie5HUXUMDJVzAdbf75NdZa5ZCHrXMqrhThb8
GejKb4vAWegXlxmfCuJOEy9gWHcj/1kYOyY6on3UQvMnAd+j4S/+K3LUB/AgYgJ78DNf5OUNq7dC
IVC0AWIfE4DM7QPLoWLIiZb6aKpjPqa5bX2ElVswnDjEBkUoqmhx9C+oyZaTc2KWuYyiKgxmY+hg
KQRDqWbHO2otbDtofvrZLnBNDjPqJdsOY2/Z9pPboUUC1cFCuNzI8IE+tQdM0acf1d1wM/qtH6F0
F95QkIPEW8VZvi4gPreCk++DhyS1IGXuCdv5efzG47pcjs/Fi3+yDUzEoU8gZwgFFa+VgFwZZJtx
BRn6QrFpUDlUSWxDkJ0mb+zrt2c9sTqxy0QaEEUzhiA3luy0Ru3mV38snNDFF7iPD/GX1o/s5I+D
r9yIN/wK5urlPbHOuKo+kcyyKpaPL370GcKNAvwJTcRZJG9vGedkjAZV8y8rfrBbqsKjJ/0DVrb1
TP9kNYwrits2iAF2XipiFJl35sT35kPl1tvOLw4ZFHaufzve5jEeCZQFkBYwcWEDqEtIjb41gmeD
Sycmr6YSf1bFzveNMQmQ0H9dUAh7O+WhuUt3xTdAcLq95qgg+6/B1LycDdlPAb964FU0ls9zeTUw
6gMaQRxHdjo/74Uk6QQc0aXnPtboWxvfn3dU9q5v58opMdGekBXNNMBUwsaLA0madi6a2NcA9iJS
YZvAqZIEbBSR5OWmtgtEyelKjtWVjwguVCIt43QYRdYZdxRnyQCIyojiHKCqpfnWhei9jjyQ9trr
dWaGcS/zWMZqUOOslLmrgcA3dLtNDOTaVvCVffjI61+u21sIgUDmicEpdjoVYlqBkHQoBEK/7le1
Vdz5VXmKnyC8+Bo73Ohj5ekygQP9H2vsETWBT6OxiYhH8aXGMe4j2VE9OPNH1If341tSHxdldL4w
OQYbL8/mmWXm0exTqcqbOUh9LfsVpEBLiObDAC4Cy5x6r0oGOwNgGpK/Vi8AdBUe9K5ExTM0TWtq
JqB1PsJqfiSAB0ZCi+JvI6kWCd9Rd76pTboPgUpqZUCVZYDoJrDlGDHAeZjkDofZEU0gLcTaHoTa
yk3V1wBdTKRwV5AeTAH1rtYHVzEipzIloF9FJwF+sk7vJO2bBFgpWMUeBKIfOqo+DiJ0WXC4m1lx
FT12ouoQGIklT9/zIbUDvQAYDTBbldi9AACxEd0C4ufLdEEXjn7Q1yAkuCfT8COWfsxd9Ss0oHKe
AR0PCJMxd46SgyIJsxxDkLlFDwxxsZtDEF2ZpQN6LGtSN0L/VCQYk64HDG4pbiCbVjmX1gj8b5xO
r6P50BumhXHullIXQMaHovoJ9JibmY9Rm9pFp1ppVwPLhypgqLuyMfhdQrcG6bdCBOwOEF5Z9NJI
t+34UQAiJQjtZy6nVkcBx0xHLgXGpcuSQc6JeB+aCGhosUolAullkxIj+pr2BN9ruFn6FdKr4HYY
WdBka7aJDRw0XyRl5eadm2YcSillcTZLME3fAj+yAWE7dBZwcC9LKY3XlVkJH86tMX6lQp3LBO1e
hN5Cs9Xs/CPfdE/VdnbSXYCSRbgFj8lhfKIf6aO84Vm/9J0wjksP54kR6wuWiKDDUYRLj/xI6k0n
K+fXbupGa5l1v/40XI4rQcXu1NLiBk6CRiqPoyFPsARwc7GV3YnaYmnnz4BoutGnvpsPya5+7w6x
M/CwEytRBWzL0CLSwUahE3ZUSkoTTZ5AyeSbAj0GIlDWhja4gSAQd+gTjFcE3pQCkQ/m+Sct7feV
VID1ZxK2GHzYXN+H1c+tiCAPIPhJUIdjIqmpk8uqI5h+ETaaPztobx4n+kXnpW8kK/eT7lihCB1A
ach75ktiX3pbiPiKEG0woVaNavFyIE4+QysWWl4ByekHmWn3UAkepAUSOtsQOOR98iXvOI86zm0x
n7xo6ngqexLiZIcbVXSWtB2jfqoXbYDhdXreyNElBSORzp4SJhEqe0Ci1QhigqoZArVmtH4DXPlU
moNVk1fQjFmtSBw6IC0RI39qJUuQoZEV7DoxdjGdDM2eDwP4uTnK9nTiCgF/5ZvnG3L++xjHotRp
JMdymPrZdomi8U8AYSB8fuB1ES+/MgxBD0SHzgF0FVk2AwmyEFOF5r0/tPfx+EqXb1zNVtI/cU7z
5SeGIQWhrahJGCJnpbuzoNdLVHAzfGLtF7Qp74wf5cEgVrBRtq0nIklI7kNQlcZOK1r1PvjMfN5k
+crtPvsNrKp3G+lIRyV16XvoFlwnyDGEYhFZxdzMPnYyexJCh7Puy9fp3CYTtGD431CaAOsGF7lD
txUCDKe2y59NYc1ArHtAUB96p3zq7NRBffQjB0ENoLb7/LbDfnCjt+XgXBysP5/BZA5+00utHmQ5
Ut8ku5dyuguDwUuLAIR9+RvYzC3oCr81dfGoxwY+j+KGI2C5GeFVeHi/gzngQlhK1Vhny7aIdv0A
dXDw6QLlV0AUwc7uM5/L87S8jucrX8i7l9lJqG1eStEoYqMMQQTlvNEWQCLTgQ4IpToUefo3xcu9
cc9TL1t7yM4sMl7NbCqZmjUsDl7g165xv8TJiCN/SL4JCJgIPd9xk97yXurL3Op8ocy7IehtP8Yt
zFJvuCk8yLUh8ZA3PNKVlYDgbHVMAi4oRoih4TL288bT59bSJCglB7J9/f6sFDvPV8Mk3nU7Y6TJ
gJka5f14U3nSt8qr7fyguzMqRsYmvpWtJrUKm8e9wjkwLFxEk2lPw2WB7bzJJ0yk1DzCQs4WfjUW
T57Yqsry0FRhQQJkrdbupugz1DndyUs4KJFVZNoENBcGdMtYKp6wC6C5qJMIb1WR+WmhJ1aWaJmN
MTPD16oswSyCmlpTjUm5xjyCQ3Gw2gFxtJJOd1pUPuh1cKxKJbbyfHiBVnTpSGUEOqGxxRCk2m7z
MVo0lngl0ssHA/hfpOkAIaA+ekEgWWCurUonLUSeGW70DSJAezR31AbnrB+4QrDlHLTL0stiDyOW
GiQ4wHLCHLQGxYHIFNVFGYvCUbd2sCUHdWfsx43EsXX56EJfxxSBroBajCmydYisULTR0KfY74S+
s8CU45SphImPZWaJcsLIlVN8Zmv585MzFpgVRobAMenXiFIk5anP3v5+40CHBMg2gkUDLFnMxnU5
xszmBoHiaOsWMDDgzVO2kwcxGJ/n2lbiIhxm8M9AZgcSHxcxMQZy2gn8NKZn1F1md7rxIobSXW+o
UAk2MOPWlAvkMBMsLQpCO9QC5/piV3YT9k0V5EUqFOfYoHgeaIrCPS5TrwafeTVMADNNP/9vNphn
Q+pUsRsV2CAY70hQqVd5s+urLxOSOAMyM7q+6MCdH4pkUqsKr8TC9/SbJ1j++MNS8kfj5h9QHi5/
M/MKI00Fgxo4ikUT+o3nlo0MWj2TKMMbdQR12lSFppYkQCipNGZMu9L9VATaXmmTR6SIP9plh/Fb
D4ROgDpq4jehwUDaoBj1PkxU1C3q3O0n/UjKHoMsfX6gpDsW1TK5GzsdIQdSqTu5qL/runYzV+Wd
0Oacy7zSApQ1REWQ1FZQswL0+nxJmLTJckUMDA+zNIMzuS3KKk6CDpL4uAA0q4U6kvc2rYSyMIqj
hoCGEAk34dzoHBaYxy/Ar242u86R7XThUXVlbTvbGBHb87/cyluliaqKBYK3C7gkZpVU7YMCokHI
/0eUGOLsJQ16HxTUf009gexfXDJOgHkhwMR6k0Y1C0AJMIf9mxOzcOJd4Okgj4c34YCHV5eEYwgl
OVxnkU2wWxMzPZDuxVCLKPhjoaO0Z0iP0K6eeUEMzxITK/W1GOg51FjxtiAS1DFX5SxJHQWKrMT8
tWk3NtJLiBHx8BGrhpdBGrC/QAechfKRttH0sq8CD3IGNgFdYoW6NyeWX7cBfgxlER+8EPCAcFs7
Tyju+cSo77OUlgvdkjsX6sdf+0VNRBQDzIwJgQYWN1OYcz+PaZv7ZhPaEvlWKoV73cIKehWHDyEA
bODogQXo/FaBIROTpm1uQovkt4jGb+6fRWCZd4Mv88LFFLAySA/xbViwgjiTmRqVHOACv00iYDmP
pQKQQg4Agfx4fVlrpk4LpMzVrZqattAbw9hogtQ+IK1nkuGpCbP7WBV/xFrJsbfSxVqqaCifmUsJ
7YIuU6pA0p6jvPJVkUUtZxtbxNPs9CO61R/kd8xZu3lldb7xAIoB0Mjd86oaqz755BewTQqiqDTX
MN2J/rq2k24Wb7wUZsstFKJQmuV3J9YuwalBZo8pMTPMU4AHPBqER7hIGUPb6c8Ao80cX7K4CvYB
PTXEJPBpNPYmBD5jv6eyje4HZmWjDU3BsTCAKgGAkIg37MNbGjm/FEapIApvYFFXKMIdAjPPYRBz
IiueFSZONc2maQUdXywm5ac0ZVDcNF2t5+lD8cwsf34SDosKqCoSCYsxtc3S5ewCa456zjdai+9P
vxETwaXaDF6tCmvp5LsZ3ZscRFBSD1b/mgOwWL3ZIBCTVJR04E4Yf5VFfd/mPeBoVdM2Fm1M0Yqz
eBdN4n1mdj91mYcLXY07pBOLzEtGxFJTyxYWfwPeJXDRWIBYgV0TFfLaGq2/x2rAl5wYZELVOWxD
fRJhUPGhNIRHE1gRjy+Ks3qtNAMBjiLpyoWGL3BcQR0LBdKkdEPD8LHtSwuNCJA0GbYRGbYA0pPr
Xnn1JJ5YZA7JPA/iRCok/wadb+a6sRLMKWuk47zOK1j6ZQP/rIw5I3OeQf99qXsp/ljbaHy3D/qr
cARdMJDRhZc8au/fFXhG4214qEFNk1jDAfXv8pZXMFq9FSc/hDk6UpvTuUrwQ+pkFwvHKMYr3oLi
ZuLt7EqSdrZi5siUgpnLSoadHRLTkwGgHntuBsU5LyykFu3nFFQgS5GtVbdtqtlKNkK5mqpg7wjS
wUKYBHICOez9aBZv40Z/k4PwRe2gBQEOyjFHKNankxt2PUaqB7/suao9y4tz8VD82W5W5gmA5q4E
tRC++/1CfZ4CYTTbgl/s+I/fWo1JkyAcvkBG8OjrzBlLpWiM9R6igQQo3Nnp/WFfQ/myB6gtQFK0
WV58jP+/YXQDJU8J/AAb3ojc2ula6Oshe6OqhsSy2IOxkAiY7o/91CCbuLVUTAFZmpbsRVJz8oY1
r3tqirm5tApy9EdHVD7jt14ebLH4TszHLrgJtGzz905ClpBtoUqkAybLHGUzUtReGlALGCGQHs2Y
xay/16bMcUWrXl1G6I6hE9gAJOf8VUwkscunDCls6fau0noEHTh5C/Kz3MNk6NKB41m8BP0D+nhi
kdnDeo4nUIRj9nrwum2+A5oEvXrFE7l965UxOVgyIUID9mJIQn6t/eTF16HQRKIsC7w2+1LyBc1m
BqxsbIuGH1jH+YCZl391+YgkG6i7onN7QaA4DnUu5mUIKkiQhE/HeYNSqiXZI9CNvERiFYRwaouJ
CDVaZAqNiiVp+U1IjpGTL8pSCChy6VHXfCsBhkpFEcfE+piTUigBAFSRnvt5rtggMi5BQ3L9yK+v
58QEczR6TAkLc1SanrAx/GXgDAPeqACEaJD9g4O47A7rJk8XxLiujHQRcC6g7tYygLX6e4rpk52+
zPE6xuwUNg9IuL48lBswdQ2ZUpScz+/a3KL6bC4yAaAL3NItKPwduhudEDUA/uD86ucy0LdDi5fg
zWFWV+Ro4JeNFnhVAb3azm7Jv4nbAX0kmH5Can4BGDTplM19QnUPGh8vohbnVhWFL2OiuZxjsewL
+6FODLEQ7bgXUqmtwaDRaUHp6D24ACI07+rwpkrBYijK7tBm4BlSXssygBTy5I2R7CkTD5dhrLl/
AI1QeIMIABQhGJ/cNpBGjQHd8mll0G9mRSYvyDvPRKdqM9Bqq7eD2xIwNQFFnDuSXmMmRtAUW8gy
UK8VFQAdVQIVywzQJEUQu+3YDCAHTWfyibZo5cxgI8NcWAd3BSoeC9S1siXHsXZv5CqBArlZvRs1
/kBpEtC35eIbhbi8KIdOTjNwXg7BrTyDwqfr1NaiIdjDmgYUIOVNS6eHYmFjS+LwKMQVUtS4gHip
1KMYi8YzyLTEsv5OSfIKxiZAzSDrI4CXGBNgVM5u5xLEk6n4pFWIjPXyYcrFpxIxT1FKD2EKord2
lPazYABcqR3MHizBkzpBKG9svKTNNkmtP0hp7oIz4Tj2dC+MkG+rx/4ec/2NrVPlkATja5+N72ZS
7YZAxa2vS6cs0/3Qd0+gz+m9QYnegasE4qWIn64fr7WLcvJR2dOV0Imi3A830HRPWe9JUKm4bmA1
Dj+1wFQIQBA7pNMAC6psKz7xQCtpbsmjaENrCIPKuR3b6r1kN1+KJkHqaZbifdWOeVz+a5GSgbEz
QJx00bioVxtCPppZ3ppgvwO1qHanjjN09Dxi/ry+4rV7Yi6CKcDkKZrBxi6YzDKzAVhirwHhtCTf
xvoxpHsx/JhULrJ+eXZY5wDZVhgB84l6IYGuN1mW9U0F9gB0B1AOB3Zno4K3eNjMRwJNJRDa7JCi
2vEbSFg30m1gI7LBs1/+i3jt9HcwOU6TlmQeq6nwG6OzBGDzoNEctv71jV0tU55aYTxQTSQwBUfY
2b+nKF+3BVwQIH8oWF6URAeo2WUhuGr/ja21t9g8scXsHio/MZ4y2GrdyTWh0jZSf8laAgvzrn43
cD7W6lN8ao/ZRzUuywkD9ajBfpV75w0QsRsdUeE/KfiuHtE/i2On+sKpmiMDaYqvk58CBl2n4p2m
OsfLrGCkIR6vLs1RgjL5RVlZF/RSDY3YRFxNQMHnyR8dpiOW7hBYj1sM2UxAtd1MYPzj1LxW4+xT
y0zYJoRzF+RxjTFeCDQBvP+YFFYOyhBoZb90Nph5nkFwyQkK1vf0z2qZ8GbWkzQJRbQEhuBTjn9q
xa0MCdzrt23tZThdF3MohyoCmWMD4KdQ3c/hcwpOyOsGVrOvUwvMMaxVeZraEs5rqanF8FranfSg
OMHjBML1cROYHIPL33fhLJF9oY2O+3yBrIDAQdIYM1oPYePVxS5P7lQ836L62ua3qRpaUC7m7OH6
TTsxuWzySRI2DGUt01EufPVWQnY5b8Ttkg81Vu7xGQfWfJYuqzqiMwl4L4Bnz60ZIaCztJaC3xKT
4pc0ljSAlsPY8MeqVp7TM2OLUztZGn5DO85Ajnq9KlhG8Q6suiVVYPEzZ04pbw39cGZqCZFPTAEC
b44BWAf/W3oqhDTFAvmO/1VOeWaJ+V5BM1OtSxGs9DttN0m3BaCStSMjArv/J9D2tStwZm+56Ccr
y7KoDIe0RhZ2GBzQCE+IiAInvFl8vwgiHfB6Xb90K57jzCDjrfS8bsms6oKXxpsxzzFjvcmSjHPs
eUYY91QitwTxLJTW5wH0p2oV5w74HsDIPjW8Mi93Bxk3ReNOj6QIX+z3WwaIqf275tBYxe7/4YQw
TquNxiQkmZgAodwex8OisYVJP9zo9pGfxvJOPovFy/VBQR8ANY6FXwAyuf8tKC/veediBRkuQ5ZW
kvB2Ir27QDNp5iwBnIV9XPR7Zkd66moHqFhE6VD2BWLYViy52YwY04UmKP9crnnKU/ssRnkiGSbK
C9zxoXYmWDX3qNTb8F6mb0Bgjrfe1SMKnSINrEIqaJuZi9cmLS2kRs19iVSuAjp1Yh5nMC5ev23L
QWdeHADEJJQWAREA6QXjuJoeIT8VBoTFs9ggL05VdzIRfdfIKVGbA2c1lThF2lW3vAxxoJ+voXTK
nM85EY2+i0Owc4MlO58LCygaT1M/lenb9bWtvKZAg2EqRkMjX8WAzLnrSsWkgoRyVyCJVsDBnX1k
xvCq5gsjNiioUuFBTumxkkr3utn1C39il3l3Yq2XpFkkgdeEX3XNHBNHvoD6AFDUigeRd76a8koo
dLZU5jMSUP0lw4JZCIdh3xfSc6NlHPzP6mc7WRXz8KBv04VGD6LHmvagcTTa2S76CeLuNPqOqZ0H
ziYum8QeTNAGIrXHUVFxNM8/3qjlbaulAJkumdQEMUdqLbXTxqp2/2BcjKxt4Kk55tVpSprWyy3x
SlqBoTtunLbsVJCfo4taBULvzF1T+k1cqo4G6lAwu4s3UPS4KwTtppmrA9pG/kzJq6FBwoLKwWcE
fYCwqx7lkGxJPL4LQPT3IYRWNAECD31d3So0N5GJ1hroik3Nboz6Z1tlx3xUd2U551ZS9j+yHHDe
aHoQs/xz6hTMRgzVDVXDnZyazwERfvaD7hij9BIY5BVyVjvIau8SabyB2tHPPAx2ZNQVVLAoDvyc
7dqql62hzLZlhmZqXG/iyHjLdXRRE6ltrVkOFQ+Kk41TDvoxCEs/C8HREWJkUkt2cxyAuDa9gcrL
Oy1ndJdBWm8aeeqAl/IIKb3PLharDZjtAfirJA/COm8gqTxE0/AkdeRNCKH3IsT6D7OA/kXeFI/C
ONxmCOAtRZ80byr652rU742EiJY+0g+hK3+kQ3wDjRcIVAzBs1DnyN277FMPexASaFrqVWkmuwUx
D/MAlBioGNHnjowfZkqeJgVT2VEL7QL9riygSFQXvUULKCpAdsvXtRqbBWEElUobw0AJKzGeMgPs
trn5CULT2lYrso2m4Bm05xuIO92HGspqaBxA2Tux9aqYnbKrCkiH6JWFKUziEDMdPDMRt9evgrxc
XuYqoKgpo9EERgrMwDF+TDNyoRHiMAUFRnoUQZ63gGZug/virvcXjfbaEfx8S2yMlR6zzTJlz8vm
1t6+s5/AuLRuEIYoyBTNSwkGWn2IFOzUxNacKSws2Zu2/OD9UlCXyGcmGZemFnElNS0S5XDQxy26
6ChbSpCYqc3RNvO5dNJCrdxMzXW/HbLXumtBoq401JPboEH1udvqQvWZjtSwB2UQ3KirJqc1qGbN
guQZLflJys4WquDYzuJGHlULaLnnZEowx0sKH/JRqUWqxo8CY2tWMerY80NSjr+UuEgsGgm+UIY/
wCL+jrLIQS0TX+nznPeU8NwSE6f2M6jSlQTQ92SbxjboT7zUNw9Nf7eMqUgupt9SlLc5nn5xrcx5
A5UhkKuGroJ+lgXBp4lYKKMGTOSMLdBKSDgN4KSonq8f67XIQ1PQjoXEOtCorJUu1YNGStGrlQrz
WYzJtmqN/Yxp4DLstxXVH6+bW1sUWMtxqCCctoidn78nfdtNco35eD+qVWuW7hJldFLl818YAdxe
h3AgFLFZwHEX94hSFaxplsrbvAoVqyHtvjF7DuBydTEndpjraBSdEIHBJUa/4mluXoMKcBjIm1xf
zGrAjcz1P6thbmBXSJ0cZVgNfcvu2pfmSflUagu0w4FTvKY34HvO7QUt+FFQK8OrzIPIrkUcp/aZ
iCMR1YjSAgMSDTS8knchrTHr+RbLvGRw1bshGEU3XycA338FdCc5Lk2SRiv0PF8GWh6oowKSEWzy
7eSA0OPA7QqvLAvH7481ZllyOwjGkMJhdEP8S5wQYKikK6yhEYtDUJgFhCPEB6Geb9F9iu1Ki2ur
wG210tDYp1L5X6xdV1PczBL9RapSDq9KG2AB2xiDX1QOfIqjnH/9PbPYXjHIO4DvM1X0zqi7p+M5
hlck9cMQit+iUORNz9Bc9Jnpw+ei8kSnXo8cqYyVYP4ga6yWsgl0uV0P5b4AW+KQZmCGsbZxOHsE
QAYcNXvxvD2X+aL8WjQK6IRAMhhd0gaB0R8rDMqBQnWhwsCHBqMX/OKQKjiugUiAKV92lrgzrC7P
dAiU0ApsmgLl17c6G3qkhQQm5UcEZRXYgwEJr6SDSmQ6dBq6e3KPcINzebyzMB9MAPNLNZdYu6mB
pJDu2508Ohligt4WwD/pmOINrfAWX86LfeF/np+P/WSFqkYhyMuwWCTd63HipIrX5Dy8opdmyUhh
4h5CaRlAXAykdTTlLPSKSKXaDWpdWC3ESjByBt5trqri6buxgBVZ31UIBalmfMIEwE/p2PHTsV4H
/KvXDAG8eAOZEzIeNm+0HDOiaNGXWrIVUnnbF49KZtgG+n/j1HOOx/tqjOOZwCRRzTVOZ6afSAH+
KcBOGyFH9V94N3okzGpi7lWUJexuPH9nM9kEAVNHBF8TYk9H+1wYE0etv5Thz/M6uC4IZSBs+GhY
oGTuLpCkrJBL0fSVIXVUEAFVzbY1nEHenpfzsn1yPNFJEHNtumJiF0rBVEOAXUwnzfYKloUpPJus
eCOqoGAaag9oBjjn5b5EmWDkMjcJdk+9MgKwhUTo2bgdUIC/ZjvRozu2/RaMfKMzetroxmjJYRas
3Ece76lavWJM+P5mQWaiT6HodSstVCTFZDtKewxNOoGGbZj24fxRqZNiHfKS7oBxl2EkCP2M3QR/
IMmGyJqnDntQhzqVcKeHAF1D1zaWue/O2unoa0cncLBux2pqNAhEzTWMn+kqtsDrB5QTR7TmUEzU
XODiuQ32cScXY7Dce11z2kvJ9Jct4g1FnK2oMdHdBCv0tWChiCKXKcc81ox9KYP5doFRG10npRin
V4HzHgWAhMpuYu5yAO8ozKdrC2x6FtQKxUR2SPWhz0T3vHK83DOHHSxPwjxxPdGtvDRgB8jqQHnn
zVslwsDLfG8U7vjBOozesEMCB55JyZmS2zb4OJWb87+Bc0p2BmWcCh2LMzhlFg2fhbS5aJWeI4Lz
vY6ds4VOtGJXE9DxYdAT7BhJBRSodnJKgIieP8nL/Zvnt3l8dBdy8rZJC8zZm6jXU3aMBpM+B8FB
Azo7ojGVexQnp3uOUPpSvzTwP6bGBtiCGAx5IM4IK8PyMzavbJJNl81sAmgbEB/E2sqWcFmO3S0o
gAH/lXMSWt7no39fnDkUTXC0VBBvjMJlmse7QA3980dcd2GnEzLOOixGlMxjaIi66XfSRb2dsHYh
XnALMTw1YVyHhtkuSSEhOcI5a7UbzzYG+ygqKuhhvUa4xkvg5A7vMVqNxTAshDYEhhiwhsHEYkM/
z1WpQz1/z0ZSaNDXzka+nJWgSrqQJj//YNIgC3qLkcNj5Cc/dp9BKxd+Vq7AhAlAEDx9gz2jlrjj
PXirt7uQy8QUfauPZg6kBtp7NOTarUB+WA88h0b/ywtrWEhh1HFCp6UnBu5yvlY34jfg0rmmK3+i
GJLmBf+14X47RjfnOujaFGMO/vCBEiXkoBXIvmDdwc89ft3uZfeD+XaMhgqjII0NPR2m6Rosspjf
6FA3pSP1ZX8+RN77bEI1dKyW0AkbtrSDzpVSSy0ma7ppR0FrBPD0IQkqkASl1W50qh3ma/l71/QF
ffkZ/4hlH4VeLoNcIjIC0AYNx0mNH9UGzJCk+xkG0WWUS28eMjje7EkgY4NzGWCUjiSw/ca4y6b6
TunbA5gb3QJg57Fco1Jtfgnn8rqem7vz7m3dME6iWYPsUYepEnzUbr5t4gtL/1SLnLbgX9T0JIMx
vtmazbCo4UKnveQ3V9VB+dj8mAA/JW6FnzwA5NUn4aQzLJyc0JazFbd4BlNTBJLqQWs+n78xngDG
6MY+aEaCoUi/0GtfxPiOJXEShL94ydOFMZbW9iqeHQrz1+3VvRZ75Q95n17E+97uKdD5jKRVibd8
xed+KSa21E0BCWoFza9AsbaJt73sUbgsQ9pPbnfNL9i8HBtiNJ+JMoU4VRIEmIgy0fovCTaW521+
QXYVAeZutz3/5f7iwU73ygScNZD9ZELw6V4ObOjbV6yJ0O90xpEcE8FFeDLVSaLWIXZ8AGek+OZj
dp8BOhKQoGBHcXtHbu5FF9Oqqc/znBwdZaexlNictKDBtRbCjTGjTwgeD85dUsdw7myM46gHQ4t0
oBdBR2c/hHIaHkHlmJZT3oOhRvVEo/MhuqpgXZRRTCWWSS5OsOr3fbnV+1uIY9QyLRNNkGqIm6zS
FotDyYVaWg0VFhIYVTSUkW7x4wv1oTLYaSJc6FZ/wBzMddOWF3IbXbYzkEYM4tWB1CP9mf1JCW7Q
7eA4m9UH4PRDTLo1ttDRGjzcIsI/VDTnn3INCF2/ax85usK5TrZ7MgiDJaLvhCyr2g0OHewRTBvE
XX7sJMWNtZkP7zSBxbkY/RRjQZW6GTJ76ccoNmBfi/zzx+LdHPOsxYJulKMMJdH1+zxF1/9TrHPy
m3X/uDgFvdnF14mEIZjbDDJk5HT7N45Vrrv/hTTmaWtiPWmGCiOByNv2A1bosD+/p6MZOuqy7wrJ
F8KYR07W4s4ySwgzVMAog7mJBIco1DnqvZ4WL8QwnsPQlVrXJwQfmmSLAfbNjItxOyl2KrmgcRsd
8jP7arnvIDF77rFMxoWA0KZTCZCrMFgfbDAyBHVH9T6bMMxGAWQRWIp2vsl5w2Wr6eriuIxfCdtI
GzOCClQ0FSh09baZ3bTTd828jq2LUrsnFm819yWy1fOTsuNzIHIPQitGtELfcMEO7sB14MmOSG6Q
vfrjBx3MdRGA6/gIAhy/YjFxc9DpUwoadVT1QXKRkMdZ4Zj4aiZwuk0WurMAOhaWFVTDHzMpcCY9
kpyxqYlfzAAOAF1W7qQJl89y9WVdCGX8yiAOY0gJCf0M4Ity/B8dChlueoBXFsWHCfVaziF5t8j4
mCDIulCaIS8fIgctC0Pq3POekufGLMaxmFMEfLIAWcbLME/d8kxgPcxbXCDjWTAdVRCEJ0d0MBpw
mY/SlkLOKgZGSEFnzi+iUGN+EQwtJDJOpjFkGRvjCPRoEQWcJp+AGk0xFFvpuPgMxB3zii6XvWqu
mntextXkcZglqYXSkQmAZLv7kHwqnHCjX3e9TbkagfbDc6o8FWW8DIZkgkKJDJqgPO0/R65++fRQ
vKLMcd4KscH+/BG09EGKTB2dpxZE1NiTd6Ts0Bdby2u9KLQ7jF4SVxbtAIghO4XbTXixNn90byAa
AUIVAtDj7S+eYFKZkTLSIoSAXe/4Yr4wL5U9sIu5e95/eX5PkhhDDAmGZbQau1jJJdg4RkqJ5FcA
ShZyr0BtjAfPux6/nMQxRkmC2hoTDGn6cX6TkiupAuH8R47hryvKSQZjiiNQsCwM6b5TUVar0dpJ
GmOGGii82zLEXshLN8PPJtdt/iSMsbqxHbWqlDKyKcTiZzard2IvYG3CsFAI09pDm+s7pYvU23+8
Ucb0FCJmcpcjXn8P9ABPJdkMNpeMKS8ySEMPzbDxqB/oXGJHtTJ7TQFi9QsC0FHFCrKJXI85HZr0
0VxXx4020aFNjPGL5omoZ+YbHofoemSogz0RXW3sWbKL+m2bmomlhoEv7lHQtMXuSAylxi7FxcDI
/DbaSzkHPQoAfWtPxUIqozaADZATQUDiZwnJtsnqe2mWgJvZh4lt6aFy6GfdbrXUbyz5MpCJpwIG
mcTZLrRuZSuzzelh7ie/nQU37bpt0lROPXWOTAwnGC07BSGvaD2S9oDY08UKeUWuEwu8vVrnSYXu
9IZu9z05tORB1TJHiRJ3Du7F4DKZ9X1RWY6o9k7UqraRo3KtR6Ez9I9BWfumHGOkQLSxe28DyokS
wWzbAUihYrAJVGETlt/6ACOaWnyldLdq2LiFjPZFVd6ZY2rX+mgPYXujBfFBTWeMmv0My9sxK23Z
GmyFAjEml52FGXArcDI9ddMCebdSbAYT+P/gnpO1/JAY2Y+gqB3Mam8GQ9qmM4hHxA/jLO2k4i5P
P2bk06xjsboSNv1YeTmQsVNi2kmvgq8B4f78qM690/fJnuSmXWnfmzTy5vnBUIBIJl/PfbuTqsoJ
Y81vQWkTjHQetT5YGqrMZoLBh+67lXzV689DkmPeOXOKfrZnUm9TOfW7QUFFMLebrnFGkEdVVmjn
o2TnmekH4eikTX5hJZjrHVpH774bab3LpmajScneSu6kfvTGUN0KguDFau1l4LlS08ENMFktlpIT
gU1nRO8is2JQzuTOUMZo7X0Th9ZO6Nwzdk77+NosBifV5c+kDe2oDZ0RU+lifTUnxoexvm7Vwjbq
7kOI5yVqnUqrvdzoLvSocbLkUbXKLb09MfukE6yQYvo7JuIu1ynxggSu88qJa2IXWmxnqfVlaGUK
Cmnrw9Td6cFYue0UBi4a7we5Lm5HXfyqi/1DpGPNnVQClsIFSn5szF+V0Gx9aZR+TsJ81cnCTaoW
6KgFGHfu5o9pZj0Ax+UCV7k1KqB3YpIrEkKcEKQyWXkB2tpLEmJrM23ssg2cKLgH1aqvpulVUQ4+
QbO6liZfINlWTsxdaITeJKLtb05OG17H+C9qijlrVFJ605nFuAaT0eRNbXnQ9fl21L6DncJ0WqBm
OVLAS3nXI7WF8TPurbVCDQwfiBPj7LF1RUDIUqbvKHukRd16z6/o0pDhRWB6Esj67zo320pTIstP
k8AOzNTpK072sB7bL0QwSVgYT23TURG0NKddxtiQJLvQeU1BdTViWYii0cYiFEMUJrd6isEOLW4c
U/HL6nush/Z7XtiFFCb/Gs2gkiICHLN3Bbf0v537QkzQZ4RtoRYCpKmHABspO4uiCjs6mCg/i5iH
46+fcT8YE/eNGOwITLzBv843X0jITSRHQgePp/CrMdLiKpnwL7EEAGgVheAD/f1xGLKrMscb0jcz
aKJabSek7b419Id//IBMGNiXuWzFBpZaol68M/t6N9W6a9Xyp0yrb4o2/g7CMk+2Uj9t2trDMspD
RVTeDvt6eAHONnCN4jZfkABMcqaIRjADo/e6jG3rXqdcVZv4shxck6aC28xJv3BOTv3HC2VayGTu
OxxCSQM9LjIIfUsx9VUHa0Z0huCJyVXJvEvKeY33LPIy5ydH+mqwv5DO3LuGOY8xpqEp3exS4Ano
NqxpK0dfwBtcoP/s3FGZOMrQe5TPg5xsSgksYOB/wwgUXogAWwZXucKDgF03msXZGM9dA+os1/tj
hk+93Lz9bTSvaButuoSTLLagNoxzkwKR+b3NjlWvuhDHOPBSsyopD4HoMAbRXRmjNzXJk52Nbydp
pJn0QhDjvgHM8gu1neoH7Wf+3pambwVPP3inYry4loqZEU041aT1thTs+qq1M/LjvMpTezqjhBbj
vGVZSSxDRW0gyntHyxLPSBo7lkdbD3nv7OpLvrg8xmtPbV33w4x6cWyEX1ohuNILgweYtD6RtxDC
+I+0wvpgrSKBNg/jE6vEA9nL/4mehGqLfD35GciTvcizXKXzzl8lz8JYYF1TFNtm1HGXtEMkO7oT
7ksgwyhe7PMo5dfjsMU5GeehCjPYO2tYmH6gC9+/sA+Uw6uxD3hfj3EfqaiPaAdgx3BoayQVV4rG
e/TO+0OVLZI1g6nVQQwHNRiOZqN+dDfXXuOBtXBEqw1wLU7dYsgSrFuvGA067/kBSg87WQRmUiDL
SfjuosRqCv3n62Ea/bm00RLbiRQVogrBrYvPajmBHfOu7G9jIPunQXuY497N9Mk5r6GrwcxCLONR
+sKc2sSCR4lIb5P0pxAVrtB9C9RLaejtLq/t8/LWiy8LgYx3UUdDbVIwcCJQMzfxwl9SlEkeXgDH
9rFX//xWg9AMQOiC7SXyX/iN7uvIHrLXyMYGE9mEANS25cyvG7vwu63+deANFJz316rIuJ5+FIcU
XhQol4F0MdXyvuqFwk4CmedneIbCRCmIQhWsFsNQnjge1c90KgP4cF66N13059Kd6GKV/5252OJz
Mk6HYDR2TungtiSQGiS55S6tJx6F02oBbSGEcTSkUBoVbArHhnG50y5DD52PCkgWNLvkjZlw/KjK
TspVHZh+5xIaCh4W2mnJfqR7Cx3O13dazjtS7Jc+19Jer6wiitHbmT7oGxRJkMv7aKvaVeeYtujO
h9jnRRI8Ozz+feHd+pAU0pzSOz2oe6sDvXTkq64quQOAvVy+O113NFi1sVSwgBosXKli5V1qdMCw
GcB6mYt+0T0k2UOvdU4VKMC04cK/Us/1Mow5CWQcTRCT1BJQ1cHcqjFcmPt5l7nmDmoDHkL7H0ax
6DrRrzMy3sYwM1R4dIh82g2UsA4I9CHx+tcL/IpRM94hGQfTmZmeC/iMvyQ2xi+JoLBy0Jfjf8a/
WMfpjIynSaQyKKUY1CYNumTtzdM4Bc2IKNYFf6BivRG/uFPGwahFXzYoJlvok/Vu36P4CWjpCR0z
hQ5y2EH0efLBgOgn04bnCXgqy7idMFeULhgKZGNpeIhBfjNJoM0eSvPa1KsvYRVeSan17fz7uP5i
/LlenWkLzo3UFl2NysncSl/yRveKUCvsuVffNb9qYGteo7NnL7DNWjMtMc0xE0AHNK1tqsPkSLm4
mcF5lc3Fp76p99ag7hshqgBvYVwCiea+jvNqd/689A5fWunpZzBhT2xVZKpTtAdVsfovtrB+mjuS
eT/P6UUBtIZ07A4IGdzzQleX5LBW/+fwTNRTz/A5Y06dEY0rB091UL6lM9iaV0w+BWWC8fAfy7+k
Aye5jE+KQ6PTdSV7qsI9FRNoWbHf8KtUfzHUkyzGGZmlaqTSBEOlUGjwRE9QaG9IB9ZV9ySQ8UWS
2WOjJIOZWFq1L2oQIAb1BqV2jsbQf3NOYxgHpKKK2QQBHEKiRs6cY/2o9fX8Rq+880qy/iifjsM4
ngwMlaY5UkvEKJdafA2Gm/MCuF+I8S8gdqzbskCgETyeJjp65xhnEGCU8yYcODfHgp9lZVJ3SQ7Y
JWWq9pNYuprceDlJvRzPIeds6yHbn9tjKUmjDiA5igILA/zYYsaPgo+9ImRbT9VO0hgvUgZJAfxw
SFvpH3Nn/HjfTWG8xxAhlEkpfBWdgksv5m0VpzZdaFIcDD6LduhqyXfOfa4/9KcTMp5DDsdcLhuc
kG6XT5VP13DCDSZwqFTs4eyHlqeevE/IOBAx1nJLoqiD0SWiehzzVB18XzSKp0gzFFOCY2aM2hiV
fDK740JauB36I3F713i0ZY0JO9nnjlOtasxCIGPdWtvFYKzGkt17+iGrhrcQxhh6o6Xgkilwuka8
bdHb6ZvBrqrSqdTK4egJ51wv4get65JhpruLQM8l28Sfxk0LzvfAzr16o+bbf5THpC5KpsRG306/
JzfQKPv4BMj6PrBIWmw9XaTO2Hkzd1WnGZCW61jl0HzZRHydOhZd5aDLWm/n36ACwY0pU3JT9QXg
4BwRqWxAVuNng5bbgqRdRkhGvcqs7lDC+WgF5oeiMR6BkbsfFeFgYeyQ90VXn1VsMYLhQcSP0Jkb
7rqq6vqarj1E5Gs2a58NROBeCKSTqG8VJ8+ROo2l8gF03b3TaWbvAUQwdwC82jlzZ34FdtKHvO3f
lZMvfhbzKYiWCROwcZ8M6P8RyixkMQ63Nup2ji3YT/jfU0JORx+PD6X2qs0M3pUzzjaJEqw3T7hy
zPL8SIJMsUcz+ayiOfse67FAdgmWN/TUWHDJrAiKCNO+v62Hgq3+oVzhvlvrp/ojjH3+09wygBeG
FmmdfB3qb0pL7BnzHuePtBrPn07EvvttOAtKXtOdVFW0Qe/qKQA8Uy9CAbRrmMULKxB6civ8q/51
IZTRxakQR8NAXYGG83QCQXVCcZN6hQOoDdmh+X7oVMbmFQE91Tw2GLVEWVcAAgyUJLa+r3QNYHsy
HBd0G76u3KK8uC23rdelnwP7NTHcagqxlMg8XHkqlTHK7u/C0V+716Us5t0CWb2K2gJtqhufaA5R
P+T3gxNsyDb0LC/GOJO1US9fca1rxfCTYIB64doXxamosaJ+iHGtXRA8BlF8FQrkBi56k2AYKQqH
+2zMtoMcYgqHC6By/pO+wGElstXoEf2kv8p/5mO8F1D+ayJEWjVInnjZ6JpdLg/LaG9qtckoz1Rg
fluIXp3c19nmvFVytMYQGQ+qzybIbqhZAp2l3D0NPL4ayXw1QF6eiPGfcioHVgXGQwQhJNtrfuYH
AGwQQ69zRVdKbf5WNdX6v9vhC3QUMdOjAjNBpk8y7aYrR6zAJEAJ1gUv0eVDJusYf8qiw/lbXcsQ
l8ek5rPQ0saqOiWUYB6m2ThWl9hxwZHAvUkmLs6GzIxn+vhHlyMMsAUGqid4FM9cAeHha1Kptah/
eSjGv+hGX2dSCYk0MH7ju041+9xXY/yLgcm1OQnpBWKtZqeBSAaKkjrT8Gn2AnCP8wp6nA/2orKP
0n6aE8hLxLt6uBuJzHn9VvtNi9tjK/nzMBpdUEIP8RINYC6cvmb3FMWADvgnOFqLnX/gn76qFcMz
crakryap1A0qjkdHEZ4PrXETtnU1oUQuYMQDZjV1agvdl0BqVSQj9qPeIWv9s51kMXZWVFk4SzVk
yV97+RLouj1AE+gegeHUzffXbVr+xfJOQhnLC/t4MCMdU0fvruXzrpSxPFMRZKOvIHEEwNOwmbcy
+UYJL+s9DF36dt53rTvM0/EY0ysybIVYFGWj7Rt3Qjsm9zvMMKv6T2w32Pr847y49UjijziW5jRM
+1CuFXxCLcXufVc6Rdl4gG12AyPkTKOvdrYs8SSL3vNCNSujAfdPgHt82sptYHjBDrWSTY4hD/3j
+YOtG51Ek0PJoJbASGuzKutTrT32Jmmhiw46vv5lXfWYC2lMrBAiD+okujLedzYdiAAqtN8DfM8Z
XNl9RX+JJ4+JGwBjrGiEPnG9taeEGm1pJ77l1POh2NX7csNLuFf1BOk2cl0LxENsv17UU0kvYsgb
rMk3Kt0VymI/Wuq+sAJec34VkYLm9r+FMX4lHwtZJCWUktZKNOMj8YIdBrQ3EdhLs190UaWDxhIv
4uOdkvEtcVtHqqrC+GqT2NKQbQVgfbfxtiW8AaTV2HJxRManSEFgtorSG35SJq4RZYjHko9CIH9/
jxUs5DDuhMRYHMKSx/8vajjJYl9xTUk0ve0hSwfe80Zym01AIYmUDSB7IptvBC8Z91AEWugJ+6gb
qdzklYTPZaHoZGk/RY9SH3f71g23uTsDYBh4QUfKvdDDVkqAMFcVrtsNj/h63dfIug4USbw8L6Cu
M5Ngztk6zs7QB36+0C+fhpxfMTmzqjmotSm6ZummyWa2lR4EQE+Xo00S21VmT166TZEH6ZdFbLe1
3Xu6X26ig3bL0SSqKS9iwoVcVmOzISCknCw/F4wDKj/ldRZJD63ZbAn2OoZQn2xJGvc1AMaL3HjA
0gfQOZLg01CXjtKV1w1RPrRkBBMPFjiu4lH+qhv5YJ//lTL1ey9+pQWKatBDieBZYcKfrunEvDfx
K8VR84JZA/AxAFCzsL4YlCFwSnVE11SpHprAyHw9UW/0vJPsuGtyRx07ONBhcJsp+xlEpmRrAAKx
e0vYta35VU8q1zRTEZCBgit1gLo7/9PXlWjx0xmvF2PbpqgInkc6gKVcVljh1y+NDaUU5jWcuLIY
R5f2hgL4haMsulL7lqn8VX1dHIvRm1mvZ4wiQZRhPIrghk+/dTEHuIL+2nMfnXFykQ6GbSGlIkZf
A7JoL34TQG5qmeG2sTiY6astahDv/dYwNmJS27wDVym8HOUPqqeL8sfoz64Cb5duAKc6+L1wBfKM
zXnt4NwiS/aeSEYeV2lg+YBbcFKzsDMsOPXh7ryU9eB6cTgmjMl7WR0yuJ3jeg32hdzRXo5N895b
rjwmjMFXGqaQ6uET0s5b5a0G14vj0YRmEYGSxCBhOcWIdoveF4JkB+aYG1FI/TEXvxtF9iHK85+c
K13NHhYyWY9kNIpqhTjiexquPDVhfEg+FLXcZj0wKkY/y2/VYC/ovAYDx8Wy6EiJrE5R2OKxoxVd
EGjZZnqXuBbKuZp+IbvRXgwfOHe4WnZc3CHjQxpJU2dMaCD6zHS7S9VtKGV2jX3RRCB+Zvh9qjpW
/aNPeBVsjmcxGM+i6ENgEuAF+mp2o5HWa8qLWrwF0pZtCWTLOeVqTH86JQuONJUYhu8KaArip87T
AA+N+MnyKNvTq+Injf76M36TRUoiMcA/CrzCGxWTKPCVm8CVQvAjGc1VUX2NgIU7SUBNCr1Uu0kl
v/PnbZO4DeY7AdHzSfwoHzovxS4F2giu8iDtos/ix+ix+I6a+4/6c+hbt+JXI8dK6UYC0iam/ezp
o6I5Vo7xzezQbIttsrNuMvxnjPh84dwmx+5MxpUlrYHODo18AWZE2+R0NrWEnFdxRK7ntojwkB2g
sQAi9ueeZRqilpQ0Auz9didi9XmbXYyOQAdh3dDtB4dzunUjPMljThebrazkDXSFfrrjEBF2OxEE
0vqj2L5mvnBdO08SGVctK8IcJdSPPY1yvLGhvP71TtIYT21pidDinaUzDm8tmdF/9dIKTqIYBz3k
mTgR+ih0FqDPinAzZ9yMlnd5jF+WwTuENW36uTAlkmrAaUk36IC13uSaW3lbKO/zJadDUce2eOlA
NqVNEd3Na9rYzWvTntIvaopV/dYOjcCWw7vGzB0TY0CaaJvhbJ/Xz7/E4Sf5jMdWx2zGUitSMwFz
vZfkygDZM3Hmjb7LZc90G5/u2mDvC2NH8lb8klzQBg53y4B37Yz7LtKxMro+xzL9kTS8cUAWBhr2
6CrZYlOS90pxbJLNfw0waccWhTh5b2Vy/bX/c8ls/jtqjV4UvRVvTDP+FDTWZaUkByWKec6GY4xs
/RocZWo15TgYzUwGkOj9zkz4Pbf1B/d0JMbL6Hk+CGiFowJT3ZazbCs6gIa0SzXJsV3/dmJmWkA4
ee3jVu3CSvqxMJW2b98/isl7J47ZxUJiI46hFI3YeUsAt9UL2NGdr0anwaNE3wlkqOftkOPbjpW2
hbhRwuseUmzXurnPpY8xyoTnBXAPxDgaEuUEuRcdocLMneqRPYq6rnydXY0bpMkJTxxPFRm/EtQd
+ANnAIHWfr4DhCvxQu8PhCsv6eLdHus+RlQqFKMkG8z5AAACqSuRIx4cM8drsKAJgtVajVZCI0DA
4RkYdo7c8BH8jtiey7zys8TzUhwLY9FaK0FTwqCmL4M31wgdVGwmRG7sVKNLPLIxHGw4a/t0RBWJ
l+5x7lOm7nqhjcOgTCbw0ijQqWh3KvbU0x/n1ZF3OMZ9WLGUYM+jQf5Duk/mqOzAG/dRTRMZ1Irm
gxTzZpH/ksD+8VfHEuXiSKTNRDEDVdzR5wv2YrOktiOsd3FbpcdX5Ey4whL6Tn0RB8UQFRsKJISF
pGt1R99SQO+65++S97WYmIWIvWLVMRQlCTHNFTxga+ffvJPM+I4c/ZQ6TtV4A/CU3JPy3J/Mpucc
g+ehZMZlWFUjyXOGuXQaSr51EfwvlbWTQjA+Q+uKPNdzBK6T7ur7J3wNtJ2e5qt5XRmeNHZ0DHOR
YOwtII0G5cuhgFcAxnFcLztBls6TCHZR6//XSjg9zArjKYoWRBED9RS/hx1SxI6vxYblGTE7N26C
ordKcoQB7w3cuN+N2t7CbcRZb3SqdMSzXjYMumtM4HCMjBMkKmx6E8mxBughDKinaMIQxbYIAI4M
TgmWe4eMt9CjRAXqMmBQpg+Lrb65f/1WH7XbM45QYbzHOIqhFVHMW0n8Lx+ujOIgS6XdZZ8bc7J1
fXPeG/KukfEiRaEnRaYg1hab8bNqRGBWm+ertJUt/98EMQ7EMIdQDssUlCHBRo4MuzH3WcCFHaIP
IXN5qFLIoDFVLQBH6IyUalaqME6O4Msq0P7pgOubCr3UYM/IY6vmXdHkcwXWTF/PgIrcfRi3dbE3
HGtTuObs5g63w8ETSL3ZwsJAXm0qCUXkXtk84YJproQdgCGQAVyuggdSZUnk1GiYtaqqyUbptSsT
pE6aVBwMa9wkItl3ifaOJ+2ZPMZ9gIN2stoMAA80ixgrxNzEET/R2k/bu2CYs3gCVwqwzwQyTgQ4
P8lgEQ00YFkWekXalm4e5V6nyT/lVLnuDGnTAJSkSTEgQxIuKurK0wPxdHlXAc2vzFKzSFVRZgH4
Tn+1CX6jfvVIMXhRz5prXspis3hdCNQ+pjvfAKFsL6t97KVPO+3Zlh8Rc6UxatqppdQUAjjr3gO5
vuLDnh2NeVV79GiFihLkBcDd126b5r6Mt+e919o78EwGE4HnaaXmaGX+/lRv7ehwL5AxhRnI44HZ
ARDud6Qw3bx2c5P+qxc+7KSFbO4u52kgA00hQHMlAgAmCa7mThXf/lw/uz/mHcXibyYoKXAbhKq9
tyLAcjZ952aCxWnjrLusPyZ1XO9e+Mca+FmoEQLRygxQqRbk71pj+HMlemltpe4oSh84irHqkBe3
xzygupQD1CpXLD/WARRpDuOPmEiRXaqhVwU5Vh5Ht5dKrETFcuSoutk6GOH1g5pwfBm9wHNfkXn5
IjWQCk2A7wR74l2cTo5eaftByPdmW346f2aOvbGpvRIaTZVhj8mXqg9pXoEz3Ce6zjkPTwjjQUpj
7ro6B1STXtwZgw+UDycduXUXju6zqXtsYUlVUYHXEhz6yNV8uuhTbjWwK4t+tA2+8PekeRIZR0Lq
Jg96ucKbWhqxPQVgmiUy4W3bc14WNn+3JHWQu2GR1Aw3xoYufr8LI2xp2Wzi3oqN0RVqSzapEDhd
CIjVTAYbd2GfVzrevTEOJCBzbsYUUNJsfrTdlTj/92//nwm7QaWsCvJIEW2sGTHqzdApHBe4Etg/
uyjGUyBy63IAWkebLusFT5iTeGN0A3b6FHTSlB55dZh2DgKF3Dt/NN5jwq59qampz+gb/k47T2Mx
/HSaY7Zs5i72sqaW2GbbpAAczlFhKdN2Oyq8+izH27FJuzknVRsXYL4NqmQ39WpkBwD/lQPNDgwe
sgvnSWGTdm0sO1lRROA3jQFg5EU7Eapt2DyAjsM1Aa90/mPxpDH+ITSIIGCVBaXtSHOM6KsSewr5
WYiVY8y8Gi3HSyjU5haPZVokRGlHZEu/ZjjoLDFgyV/XS+YYMJuwz5IO8KYWBgZDcEAy743m3fmr
4+m5wviIqBtTIVf/lFcWev7P8TSbpgttJg9JifrD04jP/zN2VxjPYVltWw6yZPnlVD3kqrELiiq2
lZAAATbU/EqJ3GgUb4HO7oQZJrVCk/Pic2+WiS5MsDrMivInr37TaamGn4lkjuDvC62sAgHjMHSt
JNkF+1K4BU4UsHjQOcDWgGtOP4Etz60bcCyBJXANBjKQWEIm9va+PO8uVSZdmcohT8oBst4e2q8V
iZdvjsp4kxzISbUQ/DrX/6NI/Ewa40/CCTOwYYoY9Olkb7K/VS1BocfSFUXDVCzzXjejOgAi6I/9
vbXSs+q9FuIYE5ylXgvBLGD5ipH4aaj87CyL99Csf62FEMbKqqEWpKmB7x/9emdcBDtJBFI/qGjN
ixjMJTHh8datdV2AG/DnFtnZLNkI1SRPfuniEyKvspeA/8YtXK2WWhaSmHhea9JpHkrE81jtvVS2
9RcVaO3yJYC0NpxXYDUEWUhi7Esth2zssIGJSdbOG4g7A4S1lD6mm1CwlX3uheQDAZDnhiuY/uMX
jmshmDG2rBXjIaKgiEWyn5zR1S7xoHp5slf2FIXmn+Ux5lb2ZhypFDGI7pOgaPY/0r5sOW5c2faH
DiNIgiTIV45VpaE0WbL9wnDLNud55tffBfXZLQriLvj2ieiOHirCSQCJzEQOayG1EyTOADSp3pEP
ZXQQbKzgypls47eGeRqyalCRZ2FGkkFpjnZ5+Buc+l8/LDbbyXnz0NLkpUeUF+C5OdvVWP7CRFeF
h/SaC2Iu0cUzOWOihcOcmhauwX+yqqwT5O98yx9cBXaNL+kJZ0vCMi5Kq8S5sfkOdJo+ISWn26zp
tHO6Gv1u4GHLDgwVLF1wkMJUoEhPOTOjtm0rjxFMJ0uzxuZbmpV+YYR6GlA7gzX9V++P95Pksbhp
Cli7EUSF/yZWEtx+ns4uS41eVlmHFsbV0JQWO0tjV07Z272dHVGbT22QeaV22Il0aDeE2CyS7frm
dkTyAnhihpj0yfmJjanAG1mcpdGqBNOiwA1909fYyQ7M/U1vGcLCTW1x+nj3VbJZHGdqAFA60lgZ
ikDuf8x95+Y0kEGT1rXSga5fL9uZ3bfdRhZnZop5KAqJgBNqIt/0zPLMrgvM4aqtf1yWI7r1Fmdg
0Plp9UUFvEV1riLwno2BWeVfpY4qThcqB1XN79An89DWE0A1hy45jnH/JUxqVaQ6AsPKzz718zQj
LYrXrBXbGK18Bha/E7rUk2pHgS0XwxeILglngfIui5oEdHe+nB5BhGWXdWartHUvb7DoIDk7s3ZF
rpAItVPAFCl2nYMOqFrbeyVrQluaTP+ytH0VRTSoYpZTxnwsd/+kNOniBOMjRXJYI82OKbGnqkR2
skBP/fNlYWyDPpvwd2Gc6lSdWumjgqWBCcNPTHAEAmWWAt5urp+15cEqBEPG+y7jXR7noGaLJkpP
VAmE7ItyLStTfIrCfD3k8vg6t7KMuZlK9ecq7q9qyQoFSfXPoKgEFVVAQRHMAFqmxZcIaDEuVhEj
Tdp4k8eGEBtMBc0vGTCDq6Pqtk58Mr34JPRUn+wc5CoyHnuygbzXJ3axxQhB5ScrBoCYBo/FcdHo
sqLgdLc6i/tHRJDqWwf9h7PlhHKXwwxJoiw5hJZ5BsivRVaclMp90C1Lbit0tQGu9iR33WHO26d5
rRwkol6SiAS4xD8aNfpFs9UrQvVI2swJs96bxznI0h7YQOcpT3zLqO0okwIjHg9zO/5lDautgoOq
K60btZNvSFWe5TT+whqTVPBKaarlZirgt9bIW9UKNLCFr1atp+eNLanqU6ZPr6P+FdmAc1YM/lT1
1wuGiOUiCYCZ5ZqadCDJr94cnLYh9jrMdkp+JnrqDu3XUdbBZtQeuvppWDo7a9SgaM/dHDqk/7kU
X+Z+vLVMBAa6FSzr7NTTuQhHh+qRPafUUTFI2Ma32grweHM9tMvNYpEnM0QUmsq/R1SJo/GKxMvJ
as7aOgV6rt0lw3SytNkZSO6MPTjaFisg0eRZmQVu1sgzaHyaJfRMtRj8zAERUOau1ADVEUJainut
GKdsbB6sJHJW8lNrmqtkLJx5eQZMi20UgM6OXvuYnJruqWipOzSTtzQAJVVMh2Bync5PpImvrYI8
RgXJHCVa3UHB/1Tbq4y8lHLe2tRIj9kYwhrHkpdLuZsuk9+EutuAeYdY40tiaqU9j5E/KPmXSa9+
Z0nljEkdVEofxNEcAOzPjZoM7MFfxmF2B1l2ajZ1GUfnrJVtLdY8TDS5aU/sZpKcBc0rdAXRMDYX
eXTXmMujWaeHqivuGqlw8hZ4NvoMqJLeN2OkKToQp1nluU/ooaUUCwPVRNcETfcql8NJXa/W4T4E
X1lYv2KiFIRq8bEZZq+qMretC3tWDZsOkWshIirk57VLQKhAAqp9q2l8zsbehspk0N08ep5LkAHU
FYpbaelhltsejAGOo3qc81e1K866qp5HKjlWb9h1B4ym6Fc6lcfRMLxkPivG7Ky9/jWRQ5uEw10b
s4dsc0jBzrQCXUlR74qWeICA8dFw68RddpYBF5qGq9+V5amY5qOxrFeJGT8ZY2trhAQ6RtcZgPfQ
qtfx9LW3qmNk/Bj06NADutdSxhMtZnu2xgBeIgS3Ww6Ku8wuaejo6+8wBslZdpW2tWeRAmjg6VlS
yEnXXpS8P9UEwU01fsMoqUvmAiO+QC2zrtNUtmt1tZMy9wc5shWjsWuDuu1M7aH5SyOZK2NqeQxf
lgVqSzASlPTusoaCUOEtVX/JOHE+NRoUWWbUvAF7MEwn0wHln926JnqUG0cCQLVhR4F0Ozr9AZoE
jPXyoNnZHcAYneGwXGW94IM+RRLMWBJKYKNVtOXxpQW9BRMhOHupX8roagc5IkiKHSmlAjGfQgkm
BiIIkM+I8Qn+peiXXksNBS3LIFMIrYdoAVWt9VeZCocC9iQR9LwADMJSDJmPxbTMKMduRnO0FkzP
9XV8pznLamdAQdK95CkanelpONdBd7gcUHwORrHCrVzO64x9XxXqihXOfn/Nxg/Xg/4AS4tOIjS4
iXIHe451K41To6zrai1NpTSQx/FAQflblfHx8or2NIMAqQ7uyQTtL9+KVfYZRaEYTB+yJWl2GQ2P
pa4Z3lxIAt34TBLGtg5xH3DwiWYAX/Jj5Aem02kow4T6aiA7o3TDyrgFHtHxD6m6Ik4GaGNhqm53
A9FqZgKrAAEnnzBW1CQuCH7149idXcU10aNXIfuy+IafZj/rWxa2C+MhlQ872Uo3Utnv2zfmuipg
qQa9+OhHB8xbsZEVyxnaQ3Vk7K6NCG71LfHBmxuiIcGKUS4WgXF6YhR9uURJkgUEuAJmGmduPay9
k6mVly19YPYYTS0m/VAksV3FsSP1K2K0zBn62CmiFT74xaC1LfWSN3SdjXK7U3W3g0Z8Sakje6KG
W9HipE2hr4bjDTXnH7iaR6uRg15OH6KV2lLYvJiF4dK+C12tNdC2pFZIVhjF5Cbzyyi3ICc17CXX
ThoIrZuld60JA5Fl7rTlghCiAUqpWjqDrPpDtTZ2h6xKKLWl3Sr6Q6iEta1bld+XZu6olQoz35/y
5BVcPLalJ65aq67ayjfwtq7SY7NlzV301MczBCMFCAKWwZYz3UlJdRxAvKpkKaBVgCSfVu6YzUeS
hIemBsGs0fpaFf2S4+FKbSgQLcDkRwHzilaREDuqUIFFYQbjwtHxDV9VR/p4LKjhN2nmkgq5Ovyz
yF7T7JqWiAGzPrh84Xct57uuvNU9NsqpV/rapcVCfQ3cuiFwKiylui30V0M0BfjWQH9padw1CIsY
SPuIA/28oT/6eikerU4C66ORqI5OlitDX4HPDtDaebglynLqo/YWzKkzFGP90Szm73IGR41RIcqt
JUeOEfGAidat1/w2XsBMvoY/irk7YMboHuhHiL5M42aVa8EB7Zp8UCarqmwCfEh+A3fbbFiH3lHE
bC1GJkHDQv0m0G+z68nVncKdDqJ+6c9lJ9gOypoMdVNV8A/uCZkkZrimcpcF8bUZ/J3q/9OOst33
4lYW58yMGBEKIqksYGASLMPZAk1CdYj7v/RAbPYbmHRiXs49s0w1XScKtXRZM7h3uQXK4q6aeywy
+lEBG7nXhJb/U57vbR/fRXD7aAKpwoyMIQsmvAmNoXSiNP+u6+MX3exjGL9c9+ZSv5rK+Leumo+t
vtTO5Yu261ktU8NfhOoqf5IT2lLNuQ/xKh6m75iTAHaLXB0wP/byf5PDnWLbUC3KmkGCBYn8XMFT
SZ+f+4J6l8W8Tarw11nDruqAYteB/MPtaDNr+qKsGiIFYHdWp+6mOa3ow7K+JKOdHPVb6WEIUAR2
gagLzEs/BLB44kYIdVeAIjWHUUhWtKdFGjEAsoaQghI+ldSCGW2stJT6cVI96KsBauxZMFjweZIY
C97K4DQVI3jlOLYZ5nVzpz5OQTjZpovW3Kvum/RgHO+Q4ZCvWZEqdKyj7oIVxfomjCd2F4rQjGHv
gSOJJ0kyY3UxEVMYvhRf4ztIYqteFegPeu1o1olhPS1H+SCCxWTn+em8N1LZV23snkxMaSwmYMbH
A+ob8LMqGJkG+SXXHopYWNvZuy24KoqGoVCTAjP5ozRt1JMVnVXIdd7XRwk0fuEdaBiPkYIRjsmt
/Okwlk4t6izc3dl3qfxgQJ7KVgvkJeqHKgEHd/toLMbXy/dGYV/O76POnikwASocCBf3AlRjoZNV
ZUH1mxWPkE1wa2BZTEGFl2AHYi3rmRWR8vtIeEN2fddWNqe+WbbozdzVGd6heBKbpwEgG+rRqp3+
B/CxxLXVPZ3ZyuNshN5Xa6XqWKsWmKf+rn3Mz8NNDBSPGWUrMDyjwqr8WoS1srcG0Et7zNlAdSaG
hNdgFvRudjvchgEoNb3x2sB0KbjWXcaGQXTAUvdOet8HyPdcWYfLx7xrKbZL5xQ4xCyQNKdlFrR4
aWQH4gNhsrR1EGRY3niaf+OcT4WbALAkeZ5sWEa3OHeChlLB9vPBpEbqMmcMRoEa6feNMZwUAroH
UM6XU3LTNrlAtffu7GbJfChpoKU6rge267S57VPpWkN6CEjBglWJtPjt940lKrOqsPIWy5IOq88i
sPrQ4N5Ag/8AtuGtL/qCLr3NGGykWcZqtUUJHQZzoa7Y4f3bUaLnrvaMcw2M88KB+QuPgy8F+Um6
EyE5iHaVs7sE87XRJEH+0L7W7eQoeWAI+xf3hYDjy0QTvop6wUdzO0errM4UQgwwijYEYKFJ6SDe
Fjz69xXyXQy3lgbdcA3VYX+qnnidKbnLpHtLGT31c/F9qXP/8iVk5uzz0b2L40wtMPdBWLZAnNon
mdPU3UEtu9Ymku73WStA4d7zHbr1Loy3rdB8qx2bLBjbEW/LEr7x4fJy/otZexfBmdM1z61aV7Ce
0S+fygr5YLt5Lu+m701gecWRfo8CPQjPq6fiWW+jXseMuigOeJvJv7SrnHGlyBfSrIOu9O7k9XfM
NZuufpWD+QR0G8pvBVnL6SrxC5eVQIeXRnD/2Z/Py988wPjshr7Ms5mjMykwis4O678GcpNMMiha
DZQzrJNCZe/yvu+d7EYgb0atem6lbsWLr5zbOxlt7NM6CyqFe/dvK4Lrs2pMk9J5xppWRXEsKJGq
PaTIz15eiEgK9wLPpLFW5glSqPVjlp6K9S4eBYiEor3iDAldJVkf2eHo5dcs/BL1d5eXsHsHtjvF
mRCz6bRRYo/UyTEDep7d2Jk8xS2vs9v6KYaDNxEhxrfhaxQFxCl8iq4RwUtuz6xsP4EzK1k0gpuK
4JA6806tfpL6UGqmrZNRIEe0l5xFkdquMtsFS42ryh7Nx7UWGBSRAM6eFCgPDxZ7d5tR7KC85nTj
LLD4eyK2T3vOWEhVr7VhNjOFRh2ITNojJjZEdNH7QtBUSikSu8gqf/RejdmZhZpNWIdBPdmMUMMb
BXonEsF+30QBiqK089BiHaNyG6mJHU6iItFuWEPhgP+zCk6tklHRacZWkbc3Uw6uOJZ2TSenbREf
rqfaehyHO/TPul02eYlRCbRt712yFc9pm9ISFO0pxI9+c1v6KGmcpEC7EpZM9mKArRxO6aRCRd2B
LTP7XSd2ZgE2JPFmNHo1wHpHFtZbvdST3Taw3FZUdPgM0vyWBnrfY04dFSNKaJTjGEHkeVzuNTx5
lEfr/IZdgg6F7lt71Xwx3OQGnWeedZpvhyOY5YLLNmzPgW13gHsaGHnRGX2Cj0gGMBFh2kafX2Pp
XkG4RaPJtmJFcLR7dh8pJ03GOLhKwSP1UXmzzmhVSceWS+HJKBKnI5Xb1C+XV7WrPxshnHMJ12wu
hnnJkA8i/hAgXkVA/Afw1rv6o+vAyqKKoX+uUHVFBPA67F7rLr/DxSk1rz4OQfXLKuzQn76GqFSH
tnVqHzIknS6vcdcKvMvm8wN1q8Z6FUL2Ok92mZ1IIcL43LcCGxH8WTWmOsbA5wtIPP81UKBvdoAd
t2sLI4drKf2FBo7BiVT1uNDkZKTRTdePia0tlkBnhB/CnSe6XdWVTjjPypsh8TAEpjvd9bmNU0UO
WBRWiraWs+GEjiWQ/Jn5SZfYboEmrJsiOuN9Ff1HdShnxCO9rEapXLMgJfKpVvRHnaaocKEfBI0v
driEmT1nRPHiRvt6WXH2QgZqqFRR8ApG5ZGz7XOoVUAyVqA4bTTaMbpm7A79DGh3KM59pgqeIvvS
UPmjBgHryqfXXFas0FNI65MaDZHlzzjSWxvtMrq9GInAM76Fv3w8TmGzTcAhKKCj5TQ27gatCA1o
7ALgE6Ccn1Ra/FzjPrPhUs66rgTjhJ2lWvEyN62olWFfTzfieT0FCxHI4qCnWqD9Vr3olDnjCbjp
YEyGlj5cPsfP1D3MgVAC/AcUq+in0qoqN3XYLpBGH8OAvjLHoSCjY9iTW17BdzkpZgZYXkeU9d3N
Q2wk868QtaqjkkqQzOAjO8Nun2D0HjowbYRHlv4ADHfjd9frjx5ZkOEggvnYvTugDUAbIQEVOJ9d
p2HSm6VMmHlHEfuUBL0HJGChb9xNj1KEcEhsAzJf59MtGvBOibmq7DinZy30yNfkSn8Z0KLiUkf2
Ub79grJgdohQb4uQPbt8vrueciOdsxBjWUmgL8cqS+MViAS+3gOKIPMvC3lrvPx0YzZSOGuQSGsn
ocDI9hJ0HkawZF7qat/IzeyUt9MxczUwhaV3IhO7axY2Ytnvmxg2DPVK63SIperqmzlgDhbVG8zo
TAZNMKS6a803orggryhaKwI0cRbUlH5P0/x+Nbuny7soWg0XyoVD15s00+GfqrsG9BO98TMfcntG
y9tlQfs12M1iuHityQY9Xyj2LazCaytH99n8olDJbrIU/5q5cfVc1NeJUjrSItjHz+wzzN68y+ZR
G+ZpNeRRwUb+DRqr2HT0s/jIagXGI2xOBb4iCYPoj6LRL8EJ8siMBARos5JBsLYCqVYu7QUrvbyx
gsvGwzhIxbjO2QQRS/naT9+V5mGZXi+LEK2CiyrmqQbLh4n7nJBvpGltdRVOkDD/cuEy86ANa6IM
0USgHR3i0Bn4xj7gtjElF33LdXAYivzAvr/baARnPNY+bvCght53nmTZGip/ltN9HfFkav6AnENw
y1TOZmSK2q8tM/tj3rllnp9zOfakJTpi1kLwgBCpA2czgAeQg0YKG5mtg7N09b0+5XeGNnuXVUIk
hrMbllmRKF+gdZVFvaS5VsIX9D8J/Miut0S2AY10aIVHs9lHU2vE+jgTdkhawKDsEc2Dd6gV9h/u
q/e7GE6965XQKAVCT9Dlq9ObiWfoopT9/na9i2CfsHEahRxadcouadYUXjWrL6UxBmlcPF4+ld12
QLrZMfYdGznVimYg0GwhZtXUg1kkt0us3Re1/j0tIh8A7M+6gq7zon8ZqvZJJbVvzHUwJ+bRHGVB
+Lwf0W6+hVP6Oka72GziW6Rc9Q2V2Jr6NQNWnJJqIAg1PLU5moVlhxENBLvAdPyTMUFTkYUeZ2Dh
aZyr0ZdFyc0IesPM/Tjier+hqR0jJCRYTFt6iCy/iSfF3sKqC4J1Ngi83f6kUAcsjVkV7aSehh/o
TL4ZIxsO1TNCW9w6u5+KeV+qzj0bFiWZc8uCRBKXt0bf3+bF+BrF5f0oWUERp9ftGhuATuxOcbl+
CXXjWVWyypHXanZUJf2hFsj/xuudvpKgVxBHLZl8wFx0gXZ8+bnEU882ZpTkaHwQHBLbi0t7xV1u
szbBJN3jkGRKkZiNOjeOV7/vDX9BA6WF+QJp0Y5r8qQtg0hBdu3xZte4G58CuzDOyzfrv3jjubwr
fTBiOBniHzSRq355QilkuBJFAyKxnBUgrRqFcoTDWls0XvaPi3WKFOKOsogza9fcbNbHmYE+0SWz
HSBItQpn7OKXkRRe2kaiRyvTrktnyF1xHUXIWmZ+TQuqW/TxoHzLugLGGzH6466R3iyJ82toBKiU
YsWRmWONjmOUxfQXgUaKjofzaV2rZ2mYYNcmpzyyiasMSOR/F0M0d8U44npTiNvR9wPjzco4awWa
3Go1mTJajRsGmIGObM2dT831+ozBK9G1E6iGwZkohOC5PA1vqr9WtnkCJZps07+Y+k9INTYDmNPQ
SCEKuPb3FiMMuoZQ3OCx6ZSyHoxJMWGSu7W0jWg+LHl/lID3kKiNINzfV5V3Wfw5TstE0AuF3Onw
PWlQUJUkV6Aq+4r/LoI7s1EtFbOQsByG8L5k9vpSXiGndz8CaMERvTj3ny/WP9L45wtYJVGxRgHo
zZ9JNkZkf2VfkGuTz4tPvPi+T+3mJbwVmavd8GsjlvMtct2EHTDW2e3uj13QH/QAVWlxf5NgM/kX
zBrW8QryKbaZYQD8QNCK3FCPBvmhjRwhseO+3wGTIFr60U9vcjaLlkMvSTNsVhF2GEYbk7NKZ8ke
qHUEV9+V3rSVQ6cWsDsxRpiqWRMEtbtPD1OWkZgh1EDPOOd8hnbKy7yDmQGvEKZdkH+6QbKNTTs/
iDd3t4NqK43zOfWkVa3C3Kw+kcJtGM8VJgFcy6RPHalHO2sxmjhNNwTQSmqqPVSyaa8kvV6KGnDI
P4caTjFCMBnP9S9Vmn//T57LzQrgWGR3Bj1ISyDk19RWUlHqfM9imDJBLwjRZdRbOO3r1XnuUwVi
monauTTYqly5Fap45lII4gHmO3g3thXFhSJUids5ZFGzZWKiwWq70Z7W/mvUaY0NftCnJRaykO1a
ffaoUVgTM+JUzp8ZADBhoRuy6Mf+2GDk1M4wttNgkMyrg1oUEOyakK04zibGNXpuKTLmuMvEJ4f0
Vb+K7utDeByRDiy+JYqdf5GeDO+ynXzDq/q0s5tVcnYyIlG9dhaudusqfvZDOZPjhJZfw+mQiTRd
hoNjAm6kcRCm2LODDMMR9cJDcxOfy8Piy24BIOnQSTHgY9z2fnsj+WL+1T1/sdkb3iXOYZMXvQrz
2qfjXSW3XxHTdIJbv+d2tzI4bW4w2qeTDBuxEhcD+oP6bEhfL2/27uTBVganxsCx7sM8gYwcZsUI
MrSOp7502/mmHdpKUN5W/vISCSmZdi/q+xkbnD0rln5IOwqxFYbSS+WvBZNBZak5FCC3l1e42zS1
XSFnzEpDluOspQgCv3/tK1vJHRlkJ+25CNpDhloi5j71oDxgWlrzUUDo0EElnCXZNRab5XKxdVwt
phXXuEmdFz1Mt7Wfntu/8MqzR6fEPq/fl8PwV38jKncLT5fzW005gge3hNz/EF+xbmcMwfkgR/Xq
W8TdXu2AtO/n5T3fCwJMFWMlYDHEiCs/5DrPozav8pvh+DsHw+ZXxH5q3yu+y+HBMw1mbEsJNhhF
Lm2BjSi8+TBHNgbQZ8/Eaf6biHSzMB5GU7OktZA6LCwHY32nOwbActIQL/Xp/vIO7mYFtpK4e1no
aiKTEVrbu+UROAoEEBLtgd4w8ovpUUyiva8qm73kbmS/WmsYzbiRaqCArWb2w4AcYjdDw/jiGkeg
Mni5J06q7hoClVqWjnED1pj/MfsxLusYhVQCOkYd+4qGnKDqhDWbyBflvP/Llr6L4tzZIrWaNaZR
Hsj3+ZHpJRiWgtrrPSlgDZMiXdmXRxSNKGwQ1OA5qJWJlIZEWQR+Vvz+iTE6aa78OrksII7c5nBZ
ZXY90kYcd9fnsSsyWYY4Y0ISfC5tVFHtyyL2lWQjgzutXjESOapxWqk0dHaXgNUgsq7CXnUaIGiQ
tb3L2qFBwWK9bSTMvq7ptdbLpkvlxlv7yp1D2Z/K5svSE1GIvKtIyPlCixQNgRmnvwpgK1YMOebo
MIgwoPq9MhQ7LlR8i4h0c9ctbyRxDiW1pFKaxiQPyv6kxY9W1dplnLiXt1q0HM5jtJhfWdQKQpbi
Vw3uRHKOtF90Frx69yPKzVo4pVEllaT4eIg5YRzYWw/lFTlFTo7KlqjA+1/uw/sJccqDmc5WWpc0
DyJVd0DTfUWL4haR/PXcmgerVK5Ka/U0hV4vpekC5OU0aBjVM2ZE1pf3dtc9bRbNGYJ8qLW4LqEq
vYEnQiEnzpqsD3HcnxoLr6q4ui/m5lhUiuBMd6vPmEf/R0e5yHaopGYdc+x2TH6BNwMoJ+a5aae7
qtbR3dh96+faJnT1s4zi9mKeesI7KpQdZZy8NE+8y9sg0GMeN7btinUNM3ZjWkx14dmSawA4WUUZ
gX0xJpEx3m8aACX6aOHXdFiXPsGim/WHlWp2RHpvyolob9n9/vRqAOsumheQ9ADExkcxhaL3JCqz
HO0h7TF2ynN47PFSWJ8rt3bEqcXdSoW5kccpUWx1qzka0ObRr481Ko9KYAXoFnOE2Tf25ZdWxmmN
oi+lGmfYQAZbaT53geRptoW/wyeGd2GAoQ9P8M4RTe6yFXySa4AWyEBPtUL5AmRSzEqodTD2kbpc
ddHy0oTg9m6KuyQ2DsPUd7ZmEoFO7od0G6HcMUpz879e7G84wu4+RQjCnnzJN/Ug2to91bRkCkBX
3dCRWOGEJWPSNIjpUGEz09NcrAfDqD0t0vzLF213UVs5nK6Uy2go4YzIQ2+UzFay7CmUrR9Izh2L
uf/SrNX9YGhf4cAKWKO08dXOyDFEgpHdyx/y2angFgLMEe3MhJjKm4XelJpStG2gS242/YahzddZ
7KaWcaijDvNVpBFCw3xWIIh7k4fMmYFy7McrqRlIQhapUb4pbnHA2OMRg3iZcVczsL7B1Xza2IDI
yDq8+zxkakQa/Pnm4APQhIeIAJxBisF9QCvVhTzHGNtSNHRrAYIx1LxBT4Fu9KoSkcfe8aXANTHQ
DwdWEsoQVj4u19TMEvQUERvL1nIbYRHyJKtTo61IOwyHyycpFMYFIZIUA6W6A8D4vyEM2on7sDSK
xBrDlQMYAreRcSKbYUrBUxdfG4HmaF/yr7OPhKAPtnEPBNbsfTcBlEPY9rt3glvB3DMoX1M61QBu
D2rtZ5vLh0qS3ZUcVGV6VdfXy3v62Rp8XCR3fqFW1IAkBdNIlltO1v5Ee6/dKbHIUbG9+mhWIcYC
7JQBwIXPEDEKidWxbYFFyrJq7WADgzgw2GSs4smHpgkuL2rvym+k8b2LU0aySSdTESjmFwkzOQWG
cjD417xcFrOvj++revt9Y1oUINboDaOvlYFgAUJew2GxZHFsCr8PRNq/Z1h0YimKDD/PgHY+3rQw
6RSrKIGImY1fNFQptei5VI4Z9ZqawcGZgiPbUwzW0isrOiY0DT7t2uK3DPKgGMWj3l2V6n1cPQj2
b18GgwbT0cwr8862lyh4mBTcsM4bJcA64GI5r1WH9la0F8Fp1M6jsET0OWQisqG8y2SXb3NmxYR5
mImsSJPeLAxMGfBI2RclmFzZ7fFAFVnjXR3ZyuPcYKjJpUQZCOi/oIAQrY0LmkDKCLaTEKVCABmC
3ThZMOoSuuRmxfj7H+Fg7rTRfNhNPhm1GGif6bsCkGutZTntat5o6Ky3MzxCPRCnP7SLgjaBMZRs
PKAxxpTKDtBdr+bcOK8NGLLTajleVqo942mozNnrAKwgPOqxMo5DpxXgMx3UxC/Txo0xtmnNuTNT
3RbOB+4fL1FMQEcgRQAgkI/q1JK5TrLwHw6lDZuBENB5d2UbUZwmJVLbWrIEVD8pRMtu8thT+KD6
SY5uS8sSBE3CdXGqlNeKYaYVTNvfQNXJafljarnL69JlrtA+5VZuhBm8emms/grwTdTM7Ankb4Ps
kTHzLuvHTlwKlUUNQUE7PbB1+AxVQzMUiXtwSDNgc4Rn39Rv5JYF24BpO+WVKAze83wYi4CFIxQg
HHyA1DaFEWcRcNz//zdyz0Ng3ENBUgG1MsR+H3WRRGvVJVaYBJlan8zypY1AUHnXYsaLVvkNrUTj
bftbuRHIBSrDKhtVVAEjnq1tumVAcwwRv7WNwx+kFll0x8cQ2+VxoUpRJM0cMvz9CcWM5CCtLmtL
Bstujl619g3fQykFg9L7Bg5E6aoOmMLPwDA9COPnvMhZ4AJmXeKuh8RhcEOsyyW1W6dG4VOkofsL
/UcmP/ZVlUPTFBIoIhZAfslQTJjxzOltiukzW3aHM+CNnMu3YmfOGbfifZ2U0x3gtpsgXmLrvNFO
BkJBL3anyR786NSHQHBmEycVMJwjt9cdNaidNGe9gYKgY9/sbD6D06iUpGFPGiz9X3hL9md91qf3
beb0CbyBRdz2uJnpUfcnqJFveUPnvSF7BBQcJILF7UWlBiYWgcNDNQRWLBraRB5v3ahJqQGPf/0Z
g9ZPbr8nluGk0uHyWe5GVRs57Ds2crpeHsJWApGb0ZvuEj9K5uQOhsDN7p/URgrn+EBOlKbmgoj+
X5Ah7Z7URhbn+VRlVGtpwEkR4zh4lq1fs7l71Tj+IWeK6KQ450etZIGteeMwAepW5dWZP4IhZgqA
5+MVzXHyV09PDmKwi510Ma7h+0r5l4shT+CmUGHjdNVhTyVjtpH6wt0vlWD13ijSBdZGsNa3c95o
i2np6jgDKtGf2sSj+g82/N8bk2dUi8DG7Pr5zdq4ux1b1hxF01wG+UpOU6EcY/RbysscA69ZuW/W
4uXyPRCtjLvfKrC868wCxU+Yv4zFeQYOUR/ZK0DSLsvZd4ObhTF7vt3CyQB+KAr7H9wgo7yZzn9g
IkXL4sxIaqK+3a0wkayjLsuP8nfmexnPzkiRNGQMLdFwFBeeRXLZ75tVkgT0xlkPbvZ4nP2Mji7Q
vYGtnl9JnSnAvdu3YECKJiqyqWj/+igqL6WV8TZK/tzdTy2aMibf6mXBse30SLC79i6FOzYyzbo1
LnHoZwggTFAxRZFNDkBol23lSvJYIn0uXLmyq6cC6MDyw/hL/D5URWvljlNd5Wid1TT0yZjedPGR
dtTNGQ47ta2sdywlvVrD9Gdb/srHFv+JZrO0YowSdjYWNro2HV29XavvFvoOw+scHx+GN1EBaOil
tEGt4QuUne097zUp8jgy+DNMBeXUj2ezLrJe9iznwYKTQgXUWe6HLpJ+6ZE4UHhh+8GuTdxK5Kx/
m4dA2y3+H23X1Ru3zm1/kQB1Ua+qM+OS4thO8iKcNPVK9V9/F8dJLNOToePcDzgPBzCQPaQ2Fzd3
WavBsL3lzoEWFJXLRlxmCxm41QdD6AvUj05F7Vub3A0gDeUMJqfyV9S+edaJY55Tt9vGFt9VZU9q
l5UWvN3ekXDet6HlzwcFevadK3l/X5jCeZJBzcAoqVkN4Onnw60W9fGIhVlN7Mrzu9UcIc4gCA5O
QcXWCAcVZpS2sl6aZZjkn40Bmozm6JX9BBJjQ2Dp1OnZWuK8Me2qDrRMCFs7ZLitifiGIntUqf7a
68HDifwUAOlBN4bzwRkdqksUAeKTS5ZZUZBcQWZFfvMzs/ICr3+2h5xFzgNN2EsxcIqYR3UXd/R0
N5ZDCl5BFGst1wQ4xW5theIYhMHekwP+1DA/mhO1iqVVdYWwGJRfufZ+Ut6fhxCRAe6pYS511ctM
brKWEXGkk1sv389beB6ccmtgR25zVyVaoah4tjHpK/3AFC3X6wca4xeMMj07vpwt7rJKZ6OaigjB
6S9ZONyKP62Jb/9n/s4Z4+4siUio3elYWF58T7SZRU7OWIiaPZ5DLmeGQwmijEk+RQD5h0TiT3d/
SCR21msomTmDHGK0ptwlVMvTsOnTZdfXceqg1ip65Yo8j0OLwSqTOadKFBhr5xTjnSqa8zli9bnD
w+FEbZomkUwpCaVxTsOhNR0wGQdN8g01QwMDJKhEVOlyPUfpfZpL17ncvpHTepdAuN6wy3eyRG5S
suxsc34T2ctlYhUXnd4BrJsV5B0WBsCjbEdp9qFZ7S96PmvO2DT38TJ9Ilnp1uP8VVfLb8lIUWjE
6I9URd/WKHWSyfpWytD1iciu7xc0mvRetGRIFPW7pTJ9DN06qd65aIvFdVCs+8qogzShF6phHKLO
hFAlrtthzTxSohm/biqnVNrrGZUHw/iPIKtriMPqZ3cw5xMcAk65pcZVgWz2K16Yz6Kap7b4O7hp
+pXM82/AQCuls7xl1MYsl/UC0BDZ4zBQndbRpj0O2GvvEwFwmBwiFhkEitYWz/VqDqTmjaR/pJno
khQgId/fTBu5hBAWrqwRURr5Tl2yl76jpr8vg2EVxk2nD7MNCjaoc9lofnmK8dEwtouis6ufqn42
3smZ4QqukdNf6dEEh7Z6W9CG1FgQ9fNr3S195b6/SF31K6hInO52KR2BwdNf6dEgh7sVlL0sS8Xd
u33+oyjG6MGsCFRlL8kA/AHtH61y4Bsvc5WmK5b5cFtuVZKrg/gOY+f2OUY+muNQuIcmnpXGKt5d
1TfENd1tO1/TzgcNdhtdWXeCLT2NIo/WOETuyyia7AiieK8IBUT+wiGWPVgSxrPW40ul97p9ASZ6
5FFtF+bVYL0S01g9Jwg6Atfv5fETb3ZnGUtiIgW/4DmENyya/DEPhsy4cs3gSyl8+un4PzAuSmgK
vPXZ4FFm6alJcAL7+LowP9flrT0IZuNFJjjYUqPakOkIvcaKvpMiCKlkGDMlnwQ+chq4HjeRg5Lc
Xgmo9oHGSGzvdR89LE7nPzS2iVWBNJE1DlVoPDUJfBIw2Rp7kmbETerGl6amBw2FaTtmM3tVpe5m
CboUeb9afmnZ922WaWB+bm5rqT4ksS67JqazHRmKsn7Tabc2NG0dRelz10C1CS1V+m2mmu+LVfLn
ZEF9K+7uZKv1qVldWEhqGNK6N9S199JanbzzGyqAZv6RGY/1kjcNXuyKKbm5bLpqJsgQsVN7BkP4
zgGVtlFkmwDKqlGv01S9WVrl0C32VWKZrt7YhwGycOcXJYLJo+DM5lExtlFTRln3C0m2MPkPMcKj
V3LIpdcrlAdzxCRPqvkPb84Egx9/X6DgsISDr9Sq40w+vmRm01cqM9BAjbfUV0u7CkIFgYPwbQN0
MsFDFGvQT4NEoa5+k2YBbogMcPEVoSXUTkxAk1LLPnLMjqwLqRNFNjhsWtqedpUto/ehbEiQrY18
mFXJs+XivRFlX4eu+ZSUStDKfYNB0bwLltIIEzIFSlz8iKpeEK2Ifg4HYmTQSaplgMpGwqBT2bpK
KWql/MO7+rdLauw3bI7AYrer2rOA6P8tJH+0xcVC40piuc/g/q8NkZ93Nz/1f42Lg/J1mckozXbQ
0t7JhneS8TGid5bxTkq/E+NrVMQOUd8LUEUQn/At3OZalbk5d1kIcT1n7Ewn01efLOleJ+io7P2S
XpVr5oCcMm9FLiOKHjQOYijEZcpyQu5iCUmIitPt2vms7ATVOA3iOl+X6o2JCcHGQpejqMzNwrwz
EK5xaFMuQ6UVErQMO8V6U/UZNDfLzjUa9H2hn/edrsyfBVstuHj53v+oiSVS2212ZJLXXSjGWpgl
xhMdvLHJZ03E+fFsfv6pO/FElbrdaKmcIM/FuiP6tzGSUFaovCAOez6zzFnikIjooPsEKRh69ZzJ
VzEy3CUOwWSukX2ad4zGUPWWlEDp7kssTCizQ3HmM+oc7CjFNIOGBjkVWl+b0EJvNKe3Y2coBDe+
IBLUOejJlQWNXKkWBQPGqVoZLEGqI9ei9LgARHnaSV2GkLTeAeBmCT6fBxkkOP7RCzmUkY0Uj38o
EP/OFz40zcTuGKbCnjHRrnFvLcms0TFmoLZQgvw6yq/Lbi+pH/9xRRyKDLM8JYaFZ88SVvt5j4kC
sLI8CKSICxgC2OApq9IZ5EvGAj9QbHWHURQHGm/OCJHS2bhZNdU/vzbB/vHJcLsvEtQY2KWqZg4k
NRvzQ2q9O29DdKvy1FTFqsRGSvAg/tnWnkHtBcpTdgjJIl80Hi3wcIPDinxNy6Ve8NaJZMlhapml
LkxjiGw8wwS0L1WoNAVMf5hx1kKsOgmG8YKJaSlXi4PZ+uFOsIsCdDc4gIhGA8/gxoSro01qr3mV
nDllGKMfrfZof/+CEo3g6jaY82yioU5Z5EIaEWS+IrUgWh2HGrkmZ1GZAWZZ5MUqGtv0pChP/ryj
4emFwhd5yyozLTk5rmzb2PcyjBJ5CwcfpTIRYuQGvlW3OtGQ7/pqEt3Fok/FBRuJ1RfWhOv/fxC4
8rlkwLs2ogAVoZVuPnZh71jbUAzRzshJFvA1iyIp0efiRwOaWW8hNKxW0Agd8bIPKKYrssUZvNUH
N/TNP+Z9+Fyyqls0HVpAyCLjQOffJciMpbN3/jwLvIJPJs9dby3JWKfhEndOvVyhy1rwYBJuG4cY
Rl+36jxh2ybUV6u3Q1iG5g1xmKBQ4otkhETpA77v2KSJEicmLi6NHtBr5TToaDH7iyz+2qetI03B
UCHuvtNr4jLF+8T61+VyEBIZmU27BHcZgxDtMgVzebSzwuhY4fjnzeUij4kVwGyWyqa+FrRgdvTG
nfRdB51/GRSD94/XmsmBSCapiSlHqG9QVXLApek0i2iCWhRm8yKRJujRUivFknoQoCPXqrbgVFEc
VpJfvra61/jtPiIOosbw/FlQBEEP3xHcpzRX1hgx4/JTKlf9zEbRdH8zioZGGHFKSBSb8H3BcbY0
g9LB8jg4D7lRiYLARQ7mUBybCNfJBSdFYsZl26FF0EynwJpV31yi921d+nTWdoMpY1rHlC8TM3qr
TahwypjusOuLdCbOkI3OMJS7cfy2pJHg+hBgEd+PVq6IAxcKwIO6oZu2hpMLZZ4FFxSvFTGnFqTW
KuzzJgZURq/ek534q4rWwwUucR/baW2j5yyPPxjV91IXvNVEWGdxUJPNPbGLSo4CK3GYtnPxVUE6
gXqadZRNFL8KRFjOywNraBGTKtbx8b+IjywObahE4sk0EbG/xpro8HOxS93NZT7GmCAj6bi4VE7e
p0X5ZQJdtdtU6CFQoi/n4Yb9g2ee9IQlNjZxrTUoa0kk1hgfFV/0zjqAAPCQVeRT3EGBT7G8ZCY/
7EVqvfN2BW7Jj07naWmX/Qp8BdY5qxVk0A46b0HkmDxRdmuB0bBc4CbmFVPDReaJIaiBCTkNzZ5v
XwDdokVxb6FmWuVxYWnMYQGjGzNqI8RwGBtVCiWoILoQn2/RTUXYj9p8QRDmNZC3RPz+674oMP8W
GIGyM6d3oG0Nkl05vsQwW8051+GQxaDSMlbG8Rg+6ZMzHc3FBKL4EXZye9GWJ+ugM0AvAMPVzUpj
0AInRgko6zo0xrU/jP7TeZc5bQAyOjJa/0wMMT810NI4SjGUVoWxjD6cHEM5ItnckzkG7bcFPsdQ
6bjLKPh0w7mj/01J/TaWp125ygIdy9NX+cYOt1WQcJuNgfUwbifRXjurxR6QugwGBHwZHfw1T3fN
SutyhXxlBhYE6Y3pTldx7qA/6Sv1MuqAeOpge2onONzsUnnmexubHCgTJaPtkMCmNH5UQX855Kkr
kxIquprA0umt3JjinCKfabumI5AKt3Wzty9Yxga3tRyQFzzvTnrgozG+xN9LaIWXCUr8fQyGhdR2
+0T3zjv5aVzc2OB8o8H8+AhyoG3jibYrXbaBL5w7Ea2KC/UMJZFpywbrCC2cpoKIfNY451clMsFB
79z0YO7K0YY8N9KbOs0velkQ6IgssL9v0EfLIFm2SvCDedHQybK45hScX8NJcNh8GA5Qh06aF7VH
Ko2Qt9ls7QcLQ4/2q9KcGytcvLZqmjmMM+Luufs4rOG6fkrM+/MLeT5h+BQS+PK5VKea0dZ4fjId
33XPhAagfzg45u0cxLsmKDwIIKQ76i1e7+JhjEnDzNFEPnG6yGdoaH7HeLhFCHd07SjpoqFQkP80
+v/mKS2cykz/G9bhflJjaBwn2OBeqxunL8H3rc6G4C1xGjsef4DNRVdg9ZYHTI3/jvSZoneqADuK
3QsGGU566MYad7DLvJH0KHmcJU1cMJ1inrMdXIJZ0vVKPEsqXCF3tHVryPuWTQpl5YfM/iKVbwrj
Umk/NsVt1GIYuScHqb3Wiv/Oe9jpqGezVu68m6NuTlWKJF+++PWPtvE7j43tScRhojVRu2+6gD1c
xRSZJ0/pxjKHA5GUxlNVSnbQpJWDIZ6mR2NuImpAYa757ILbWOGwoK+1zLR1HSFIOFpIWrHsYhQf
MxA2WocOnR/fjq4dFn6bv4T9i323c/Y5lCinqOrWERfRrwQSy0ETRHas/UWUQDp5m28Wy0UQStMN
s7L2KA9j2N1JqPx1nOrbpG0C0pWCMyn6fFzkkCqzjAxLAWYFizpyoYU1MZ1IiwVY/oeDAZk5EzNt
GCnn1iRhNCdLSxz9hwjsb6aKTm/foyluSZ051konl1Ewj9rBnG81TXbzKcTB9ASn7jTCPFriAFUn
XbwkM+gbmLrcErt0BrYn3vyOCVwotq/dpgF62ARWT/vib6t8kn2iad7GjJzJ7kCadojuwDQaWG45
2lAleVFuiiHlc+9/tMghqZkiRRPX9H/w8fgE+1JObUXaIgrKVnOG5daS36VrmOXCOQ/RmjjE7Ihh
WH2Fb9cF1b4qA2ifBAQVsyOBkTCLKfpmHEqua65LTQT37xEDLH7lodVG8ldQCNZejPz3TuAjp4/1
4xfj8FJtEDdlCQaAzVuIpUFAElBZh5Zyy5o+5KAO1vhGTJJ4GqUfrXIoWXW2lbdRX4WJpVzTybq0
tHENolzDO7+KdupqfCjs2HhTFH+tw8oiLOPRMgcvdmQOWR3jrh/j0q2kzi+Vj4WdhSvVHMHWihyH
g5eiLWy9JXCc5LJBOXLd/Ww3vnrtRfC4Kg5fgKPZKEtgKFPUxLXm2ZvM0luM0in6u/OrOukvpgwi
RvC+6cDnp9E8cpZaOfQGonn7YKwXhIKiTPBgOJ2n3NjgvKMzZmmUKHBrOJAw3dRxWfeHkIKdnd9n
mLWxxnmEIhs1WazRQiF+9ECvaLptONpQE1A/mkFxSIMi88/v4emX5MYk5xkDLaxyBT0ThkCMoFJd
jbrNhQ7mdcNdUT/+XoXpF4HJk7iyMcl5iFRApERiOaCj/EqOQhOTNpXC7pBDs3USRSZ/+Ia6ohJZ
BXs3TzG1RitEbcDHjG/YX5LyvgqSIL6cGcmWASUioRDL6fU92uNwc66UCWJAYLBk/ORHY+nbDtTk
5IJ1UmD8W7CfJ2MH0zJMjTGUg5nt6TloG3B1DS1uumq8Gb3Z6z6Ztz1kKcpdBoqUzmyceo+9FZe5
TqLKxjDbiM1z2iL1mFLpiCokXK5/ocoEoclXfsTHRXJX32L3NGsTFkDsHlocHsY2ockViue9mNM/
P4ePxrgvqOex3NpVXobRsGpuqlUUBV6jgnhKuZPG5UoCM2nR1HvBhzztOI9mOUAD415KUogsv6pM
8Ydj8WiNg7a+xbxBOx6/3kO/4+hEOzZ2+5LnwXPhZnbZbXyFg7ZJxekcSzgpRqUwzBgiAvzIZm4g
JOgyXqh+2evHx8mRolMUy5wMejfWOZRLoNI1WJ1MgrV7F81vU3oj+HSnkftxMzlM65p5hsoD3FNH
oeL3wLl2Nfodmkhe0I4r+nx8jbkxm9boGZPda2pap6/a38vjy8r1NMxDa6VZKMfTgSr1/ajmgWys
IjnRP1xHj4Y4SBmMoRitHvuISmQBrTry/XclUmNqOdDMEXw5waHji8Uk0zs1WzbA8jf9ncL1ccii
jENRWB2OwW8KzdLtHXBoDiC0RCu1uNtIcDtYHKiM6hz3ppWVYT3W4bT0l3bZeXOuerZqfRDspeAU
8HVkyIFY8zBiL/sABKvGD5BK7tS9EdbGj/h19BhPUYUvI8+kVou61RBC1wVmX/TZm5GCyHrlVrAy
kZdwALJ0StSlBCtj1LEmDTQvCx5iaIsGoKwVXAUMLs5cQBYHJ3SI9aJcwYo5Bt2eSUYPQbsXc4s/
p8t7un986RhCcHVHY7CrFh+rSzQ5yT6jrLDdGT1cH/HkeonkiGAr+RJgWw7dPMvYytcA13PWIG6F
HKBY0ij3vYJbDmw0LPNQx07k0wO7eupD7KdudidBZAXV3SWwwxdVdwXgSdip2YRJfWaMuRqDwZKN
alBX+xLfZm8SD/P97MYzA3lH5ktRZ/zp5NXjlcfXlPsIKwcFMQl+dqiwvPWLO1RO53I31jiUsRtI
/yk1W+MV21oaxgYmFV3zW+erAZoaPWvft067CucZRPcgL3uYao1hWQNe0SqYEG3qrRdzjRHeeq96
g7F/ZYv+ZqVcIKOUdpPXGdy3li4tq3RiUjg0Enb/CaCUcIBDR7Un0nCMzp5U5l/MYCMIkfhCi6XI
A7hKAKVpkzsL+OAbYS1H8F7gSynqjDnyOEVC6RUN2CJb3KPIMuo1idm1vuH6JpfaAakydScKL0VO
aHMos+YNVSt2rQ+HNYiRJsAQMBqI2aUXC99Cx8TGmduBf9CSaO7UKIJvEEkeHEUqweRlt4Ftd5c2
6ME9u2qDjBAPyH4BCnIoMssXmO99Q1fzOtbWb+s8340NCXu7mB3oGH5uUepzkmr8AD4D6tHO8lYr
9tBS/gZDpsIpNoFr21wMFONRlcsVNuu1k4InXRscnpphQ6RX5kmfE9022oExGBnmmyq77yACfj48
OPle3BjgDmtJKU3QqZGG7TJ8k+16dvq+CNSBgGiF1F8tSWZtDeTdeasng4SNVS5I6JJ4nvMFr9Qy
RqUFkrZOo2mhksfXjTa4TTaGiqm1brO2qWC9p/39t2noBDy90spWkWI1RvsuS4ut+mXpJ0hEM2xa
9MsXnK+TLrOxx53meZrjpmQFOzbxD1bfi/SKBrqD+TzIlEXu/On8zgrXx53n2ASPiGqzAvtHJdB9
zAKGSzD7YBEBx5uQc55dGc/O82Z1XIAw1RHplRJX2HBg3ZevV644Hf9tLHNH0Wz6nGos5T4Gy4/Z
g15a4cWgUpzd4r06uFDL8IQqDGzvzq2WCxUKFQNoGtOWYITe9DH9h9gLm6uIWGGO/Tbn7PF5jmld
FDmpsjC9S942QXWj7bQgwTgpxtk/gan1TgU7TPFOA9VT7Ig73k4HYps95gKGHiIs0zTi67J4F1S4
P8nNXpJlOe1IFhRybGjk6PzMgpH/yr3b881qYlo2at1KHZB6V5xKG13BKTl9Kh/NcTtLK4RJtP+Z
QTIusXs+m5l1XphCOvmStR7NcRtpTPKgxDbMqVeWYzlHpu2H7oifTNuMsUXIW3T6+0EwAIk36BEZ
/BgBsFSjlNF7//33O93tYhsyJMKIASpV7myUUAfLUshXhVab5ldgou+cFgnxSoOO95xGvl2t92ON
bpeiSsKqyETiiacPy+YHcJ80lgsZAtU4nNKOQVHlrfvjjHm8gwsVAXso2QRUNTpGbZ3aEyeVT16l
mx/AfWTJskBrkWKid5Iit1XtSxNKonXtQc3Bm6vGqVTBmPmp1xnTFgDbPzKUFv95Rwz0K/ViSUFM
PpaI5avZT5aPrzgpGpj+VVM2bPzHITzyj928DHEagusVhPQ7pMpjgKxyyL8xjC3CV82YbS1yyC7P
+qpb7SwFg3VTgDCd9U2v5gfWALLsxZ/tpOdu7XGei9rEoq0DYvtR/ZEMN4XxuetVN7MPVX4AUacz
q9Sx5g+CfT0V5W+tcu7aTGbcySog4RUvilNR5NYW55mGGU3p0KADsi08PYQ2q+Wypji1umTzNaoX
Dxeve21ujXKRpZwvM1hO0bEYGfh+2U4CjW9ee+e38WSSZGuFiyRpUv98bE4ugWjfYd4f3aX20dfv
YZ3xodoZiLVI4zWh4dI3TSiqfZ46ho8/AXTFTyPKiU46VWlShVJcOvZwnZqpM/6jvzyT3FhoFmtZ
8boX6KnbcbsiLoaEUp5prymA5cE3txyFL6FpE20gBzF127ZdIoPeJtV06D0PIDGLHN0UEPWcTGBv
V8XhSr/QCBwoRHr6ePutWfSC4QjRPnLIgodVO8uRhhsBY59E8psAWjAWQ0/XcEsZVN+imsCpQGO7
Rg5VjLJJRoK6eGiVtpNP5I2pgLJwWHyiGl/OHz2RKQ5UhmruqxGDNIEBaUG5CIvKdtPuNrEm57yh
k2HMdlEcklToARm6vn6Ygfq7MPQ8UpoyBydTXK8mWGKkoJHRv6q/iQ0qWg07PHxQv1nN8Tra5FSh
BjqqFZPpkVAOTi9+teZ1zkvKwSefSVtr3PNzbKQxh9Ao6sGfJ79839xY0G+HtKgz/lD8OmjcoXcG
UVJBaJXtwWaNRZvPdaaDIeE4isS6R8HzQ5loj5fVb+1wvXrBaTt/o5rH878xGldVa9IeCPms51FI
dnKyJrzdVg5LDGNNtS5Sy7Bq2+F7W/d9aGtp7ucZDfVlpK6plsNuaMfRy9TjCHZXu3Nrqc662her
MXvGWF+M0uRjkpA49qoFMiZvnT61hTQwAhQ6yiZv9kXv9bJCLgdcka7lQIiquup3LbpVICq5MFHJ
wlVzEdaKnJzDoamvab/oYCb41fPwz6XJ7dfgoAg0On2zsIzp2iL2T3fJFLBRaQg2DejxxyLFGhWC
O+vId7XZVAMiTvNKpixU1uvVXp2GQvlRlHAQRDfm0Q03Vooob0bTQuBmIecI2uRPXbm0boFoXKPz
odfGK4hwodtJfx/p5Ec0KbtVbvZWV10XVfnWbtvLRm2+0qhJ/IlavqYWXpfp1EnwjhPh2qnnz+Yj
8MNDdF3WSSE0+9kuThFi5rfl7NSu/T66nBfIOiW7zp16Z7KcVlg0Eng5TxGq660e5RCSBJm0O/iz
V/oq8cFJdctSe9lLSAxF99JxDmXzdSSIjetFRo9sOs1evvo5m/V6Np3t9nJBEmQi0OwpA90K641K
behxlIJYWnChqxymZb0+KQsTbBijQ1p+XaOPlF7NtTBnKPpSXFRUDGCV7xdcgDS9H1fqzBKaB9Sb
vsyYVIRjFOFQ5H4bvZ81tCr2s2+ok/9vIQXP6jkUhj0vhQ2yXDZW9/DphvYfhuC3n46Dp0TTkRqq
If8y0Dt9uumjO8FqBFGLygVI8aS2fdqDL/Rh7Je6hcUoN+SNXh0RdUyIjjsXKSnqAtWGGuNiZZ17
dbt4ens19eh2Li5zGae+FwZOglXyVJ4SNcqOdj9zdm/m/QMzEZsKqYODOJQ+SRGx+WwaFzoZOomm
COwFaIxidUxtfpt5kRehTuuuPhsxRstn9H2GAwn5UZlHnIkRj8S+G2RREQ8sTQz3HOrVlXGVuuY4
/ugHTK/1EwbGNIwc/ZsP8eqR6mqXecGqtvZORpzANBbfxw4TWXwZF5PoOcYzfLaKPa5qZ1Th8g4t
n7WjH4VOQIdJsL0QFBCmQ1XRrnLAM1Tq2hS9VoXkM4SYxtSxQfNsO+QaB+eQvAXJCub00bdvelLj
YkKPxEgK64Vr+ATj8xrIesReJgBdngm0U60ltiCyHMrZ6k9z49Ax8Yj5YRpEQ9mCkIyn/5zmXwmE
n6xl2pKCtay4sELVs8x78dLYdp5zYg6V2q5pVTKx8yoFmfo2sSEim4gGpEX7x8FQX0VKnzZIvtir
4soL5iztvZRfFH0tim8Ezwue0zOvJKTwHwYR/rYYIlgUz+cpY1C5mphObbPcr3oR5AMIf6IrYxXN
+Ql8Qmd/3+AMbcaqyTKwixR7MGCwnrfctfCUR6ymXy47qofnUUYA4TyFZ6zHqprO7HldfCqRLSNC
gnX2vZ87naGCDQDEzjbfUd6TNdeqAmecadZNq5OozlQ4bGW2C6mXXHOZv6cepnEO8cf8jWgU6LTT
P9rndrQgozyoGi6NYbztoSFpfWmN3flNPFni1dRHG1woaOKT1StN47DY9/tyPbBcrnXL5Ph0llPq
RsHdcNodH+1xgWHUlZYKOZs4zGvV0bIPHUEOC9rbDZW980s7jdCPljiElpp+gf5ajKa+brrT5cwF
66Ezmoabk3fJNO/PW/tDAP9oji184/5ZQgt09vyiw3wgV8CjkQXw4m7WPyRFHq2xxW+sVUo1qVaD
U82itHQnD6hX566eYkjm5arCLPl87jxwIFyShJaUUAkSGNdSYQXxZLuadQ+IceVIucIMl2+AwI80
H87vregccLhc5VXZYW6yCqEUHdJC9/Spdcm4ChxGdBb4XnJdXjrJHoEor2nJFCyK7yVPoRPeRDFK
GoUJXXRduqVTeTcpkcgv2YE689EsDkTiJCrKPkcPh0yN/9Ad8zW1FJyD0ZTchFiJl9nGm0ab3kPc
yTf1yltobjl1ax60RV2DDAjonP+awm3mIKeplyyHDhPLrbFsHgbdmSpdBwnjaXTFTcR/CA5/nxWe
pKzoGpJOGT7rLwaZEgyChfOgkiTWFxEhAd9qHjVDHQ8tMkjHltMWkAoSsfalVAns+537vhzulK2u
tt2Ct9NrdBgF6M03muerZbXERqaqbJbbXKWTX6/94GB67r+I5KrghhfuJAc4elWo1cg6K9iXY5NV
D/SxbLLqNeygm3uQbzXvVUkzqI2UiNp9pQowtftsd4toQYKPxTear1kxRPmIVCZb0F9Lz4uscY/O
mYKcf1p76dg+f2xcyEMdc0f+4pGdutMrQTAh8A6epizSaKoXK+IVC6w1dRVfFnVzscTrpR2bgp0U
oOezZnI9WrOuxhmT5mBE+3EGfubyowCoTieXfgMH3zs+g72uGkq436r3o1PYZIfSkaes4OMoZm8t
9cKZewjbdWNoWPpNb9de1uc+xBgEGys6CISLZWiyQjcsxnJ/lSPYW5qRYIlL7UJbHKCMZjHrqoqT
MLYeWsmPLFFIZ72M6YXFKWfQi7C/b+KYaG3WTq+QvzNn3euN/aTeVNlVv3ypo1Vw7wguQr6VvGn0
oSE50t0dJrK77iLXfwj8RXTeuDgFjZLjojCiDBY/LEh6zA7T1Oyc5gUpJcFy+C5ypVXqIptgjOS1
Lw/okNIFLUHHF9uZj2Nz+GGj7kSyEfFeDBI2R8qX1lMo/S+dtPu6K3ZKZX1P0+GqB5uUU5PmZjSV
C3Wp7wetv4OMTelFRnndDuRKp8mNNOmBko5QPjZumqbwGx3a8H3nJ0M0OlCC+KRYRjD0zVXU1Fdl
jOlEW9lNI3GHsmJvLXVX2dllqpUXTTcF2UJ0j46aK1XWfQxB53aacuRgqi/nv6kAZ/iOds3uIwt9
TOCET28n622bXS4iiQjRh+TCobHI5EaKgZpdTpzW1t32VVT9m8uNbzUHEW9L4lf2BwkOgc1BlWy2
kV6XyB9TH6oNBJ20iZfPH6mnuJVfhbUiGpYUfSIOr5oZqffKxv6Z+kW33qjK90h02wguNr5zXtWy
3G5HFL5ju3YGO/GaZd9FPzRD1J4gWgsX8CS6hMqJBe63tP2hybk3Kfe6JaQTZf/KuXPN4RSpknEB
KRLiAobw0Z1+xZocqcvCOReH0VlIOGEQM48x+PaqIZHfzmjLfIuTkmuSUbCnqx4uvpaglE/29VeQ
OwR9OIkFN89uKcxxIFYUsqaYssTaBz7p1m08B7UIKM+/MGCDnYnNLdZJWhPlBa7nCDB5oR8eakBr
mNpQ6SGYbBNFq2cxAwY5zDCHpczTqK3DPvvcKf/NwoDj7FMfBtgP2KxI19KBDkufhd2S4smtVk6d
krs8RhujpmKkzKrCXi0/Z+UE3nIdT/LzsHtykG7rJByKREMraVKL3iP13ehRNSzJxZggxQyKXZbh
KHU3T/0xDnJPvhdNnYo8hgOUBfOCVd7iZlXyYFBxtemYqc0/nV+h6AtygY82z+uiTQTzyIZ6SaXU
K1fdPW/i/EMbH5FDE63KVTsjx8YJ/bD+rHGxZ++LuoNO57R/RsuwxqHKtKT6oNfYNjYMU6pXVZAF
xYV2gBRYcRCiiMAa3/mEJuMcMnXII07u5M+XVTDvRhcdGpdiW2fR35aPAfPmLOQ0rkw6dlFg2hCv
l/1e/lJNpdNNr2HZ2Tj98XtuDEWDLfcDqwqcaHQRPnjPx/lYFoch9ggNtVwFQfffNw0LTtQxm7lZ
2ErLRckpFlZVo0vqyR+728F892/uzvcmFXmimvkCB8wuZUgcqDO6RohnhHpgzC+YaGH+/MdbFPvH
wYSptOOkJ6wFFJlzGvYXrAlKPPQlAAqekzhR9WQlUov+2Spz69q+bKdK4Hiiz8PhhL0YRa1LVRxq
TXKXd9DBbr9isE3Qx3U26sB+cfhAS8UqMx11aL24x33sdQX4A9J71dhBnnRndJPgDjn7tLRlvodI
STN7MjpUNmh0A+Itvx9/pMXiL13ljtH7874n2MFnDUPdGEtVPUFLDDRDzQJMUi/x3nTOW/lDF8Fv
iOWbhKII7eC6ijiD5fqY8GHzlQlq4KbaEa8Av8peZh1q4h4CwbdTOaygdV4VSP5XYU4yN64Otg0V
rraHGgxkD5P7ZRY2aJx9RuDrsWOxgYwyWfOCsAaNE1gobsEUHDKeQ20e9EUytZH1m0HbG9Jf/fiW
7BkfF91jQzPf9pJxL/iaIqfhAKSZjWpSKlQAKktenFY23EE3D2ppuUWu+DklAen7fVuWN61Gr9Wp
8GNl/rCk9oeyam8Tsqyh4Bexz3gG0o5ND5tNlxYqlWUEBkcZkniK4Wtgp1T3EHGHENSLiEtODlpt
rjy+26jpyqRUkzgOTaNxOltydZDpkGQ/Koe+n51JDvHqLuLZsc0Q/TNOafpt90Wy7nuCUBvOqBuX
uZU7LRXtheDWVzm4GteyshITz0rAYaDbPrpzwMaDUbA6xMZk93IQY2SpaS5FoY3AMN+aZKORxawh
2xyMNNnJra45i5FeW/9H2pUtuY0ryy9iBEEQXF5JSpTUq3tx235htDfu+86vv4meGZsN8QhzPXEi
5jx0hEsAC4VCVVZmrNxB806ySokLirCkmXUMCgKo8NA0ulPt9DQSUDXJ8ZyS0yxikOys7+wl/bt+
ya7/oUjjFUw5VkRymEX0kZLbiZnwfo/CXqcULC74bP/toIh4I7oo5WQZSDX+Ebk+/CPI8bdYmswp
ZE9Myr/k6mhWhboUddxzaQKCkA/+lEPpmrcDIAjFTv9qyNj0JKFAxBJhWL6uchPx17iZAWUyhzdE
Fb3pIQcHvNq/qAtIMnoRUwSCyxrjgbA4G4BRplfh7k2dwPY59XWwu/wFZT4ipDy93mcj6W1zH/XE
JU0EGZX2zwAxv25rUSpYHyD9mvIKLS/as+vfyuv/uX9lQ8TivX/00VhrpY5w1cWZt0TXAZ4rXfsf
/V4EE7W2kY8swFOozTxOcEOe0h3Key7R95B/vpJTlMv8XkQV9Z1O9LhH5OAsGYsXz3/74d8EMPJU
R+IZIqyoZGHfqikI/0NT9ZUIRDBL9nzZ+f7HlOgvzxBVgUulCqchzVFZYfr3qURdNKI7Q5k+qo12
mtrO14zsOgYvrmtPREY8IsmLRbHgoVaTWQs5AgdKBWEKhZM6BDbm49yiXyfJi2UlCF3IcbKa5QvV
UX3jDF6Y2wH+7J8WZHP6Fy1I2atW56tfxUkWGboO5t0/edW+PSjP0iWgeim1LRUT8YItMqqpomUo
C0ehtlfa6dD30AtkauP2Wa1+pXXRHYy43tnjSK+roEftGPwrXzOmZ7cowd4kSx8dw3EK9hL/2gze
qx8mRDeaQQJL7+a/2sxcM3G+n/dI4YzDYXb+qBa5MiYkSvFSK73BNV5zWrl2BdzI5P6n9ZhiyVjr
UT9gNMNTDqWlETgAjuDgM9xvcGJpaWQzBPxakSmWjM2gDTELD4XNyfg+a6OTd7IzuB0BViZ4wrRy
00lJQmNSDIhNjMkus1EFTz+yZvBi9pH2r6y4LuhTlXy9vI+br7iVUe42K6PJOAOglqDun9g3gxo7
igGcdHyooKqRVBF6T5IG4mYmu7LH93llD028KtYWLDIOstrt7OpagehqoWdX6VA+Xl7bZlRb2RLy
IxKQ3JiVsvCD4F6BqFbdfVbThyb9aTaZf9kU/6f+97E3VSGmkcxKEGGq2O/Yz6Aybg3odqa2/nLZ
Cj82l6wIwaVMJqVHDgbcVrPvWuJa4QNjja/RbyamfWvMuhhAbF22uR09V7soBI5YZxi7mNTQX42y
gC3v34EYZcdMCBw4Y2PRJwpw49O+McFpIfP37eTh93LOi8TqRMCEGfrJke4NNz5FHg2dzuHEHfne
SKQ0qhKPF0vFujI1g26NiByJhkJJOHjQQtDcuu1iN0rSWhYYJU4iVoxrKCCVvYkt7EB4HX0uvKQG
v2HnRI/1s4L/A0+JRSBe2/i28nOWEr5JvqBYQh70ObJZgUBJoTwC1JurG9JmJQ9KF86BWDsuytQO
smFR9uqAlJNF0EPIMDqTulN7vewC5Jx/RhqychshlhRNmrNBgRIQf/q/4aay+E6HMDXZqYd+/Phn
84Yrg0JEaYt00kjXhviMXGoRHdH0Y+7X3jxdUTf3wn2efbp80iUxTKwqEz0xAowbQns7BpBDt/25
KG51Vu0vm5E5iBBPxqbQIcnJMBNgZ04egV50+o8WhCDCWMUUNW1LvyeFp3S6qyafL69BFhTFQnJS
6trMFEhjjPxh+ldvNyQIiv9K+kri72IpeQbVyWxOs3I2e8rFKP/D7Olv9xPLykmmtcYYIGduMetq
7mM86Yqv1Oea14DNS3ZTtj7+91VSoORFp8UEVwyYaNuddbJe/+JTYmie7JuT/EEnicliJTlOmWEU
lYrMwAh9JajciN127Xe7P0pWtlnAWG2jEDaGUc3y3kC68wcMWbJF8b+vdnGpSDsoOWytxA5GN/DR
/ILYQQxqrH8pdiDJIcUSsVYXrJxrUCWTnM1eH9qf8yL9ENV0pxSjR8LF62oKDIkdY/oMinkVtaFy
HXyoAP2iFnvuUs3cFXn1koYV9CdYIHuObD85V59BiDmNWhhjSnkwLT+HdeVN833YgsELUkTgTcjj
wZmVo1EdAVhL2KPEBzYLnSvjQjhKlradqhzhSPcjYBQOE0aFmp+p5hCXs0h3MsDQOVACElg2xkcN
zTY1oop8tcoUNRpXIEbn4u3qcPoKk88ewTTiwdyVx/p73rkMyvWpVLz+fKffbFuabdk6OEVFYTDV
iCtaNHhP4GrmdP+/ptb/nf732Z0lmBM+7DybQZnrHbB49ms4PJXKjSpDMEuXJHy/IUxt1cAUxtsZ
TldCN39UqOYLMkByh88GvRKRDs2EshQD0Cb0h759SeLhIQssGer1PAcWjAiPMNXsaKilg7LvjI80
fo7TnymmPMa5cLmKpJrW3hi1LjN8pudunil4iUaSp8z2rq4WKkTGfok0qxi0EKciPtTLiStd2CBT
oOizeRjr+f/L+QiLFsJjONhNPBf4jB20FN/6ecaN5WEcKz1StzqpB006LHh28gWTwnutNU0yZxrm
v0SJJP0Q7WQ0YWfhXzAmHAXM9cZBt+BxOMcgY9X70SHG9DAmC+i4Y1nbedMYNHUgJE3BlC5KQ6Tx
oGeaihDTkpPRxk5YF04TPIahbFXbfrKyJPhqag5MsZe3pq9+4hXzfwDU/PTJLoqz3JTv4cqY4JRp
T+xxseEjSpcNbsPocSonWelqM2atjAiOuOh0No0R+PaZnEb2WIPNgKSSss55giqsRHC9EXk8hjj/
bjTQ639YoMgN+Oa9yxeczBcEx4tJtli9BlwgRGzcyehAqt2DHKJ1Oln9Q2ZJiMRjSMPRMHCeGgyx
G9VDxBJ3NB6IXjuXl7QVIUHdrNmGAVpKSxObGnVdgobbBEfkiAjYm/1jw5RjUA8HLSe7rKWHYu73
UW7uC4i2ewrJfKU1MdzVSfmkN7wFv4QTrILzR7fPxquyuDTqfij8wphOtO1+oCn2IR/JcwC1sNuy
j1qnzbOPqtU/a8vwlbDxmpH42JLc6wl7GWzl8+W92Tgj736Q8LnZGLctCqGIoybxzCwEd6WMmPh/
bP/vRQsfOoP8rTJC7HdfD/Q4zMABTL36oNr0+8TKwBsmdYacybiLCDvkcfK1s5T7MTNAs6tLZxM3
10sMsPwz4PxMsaBh5kq4aGMV+qWe71p7wcSCVIRww7EJ0GK/bPDfsErd2zrplG7UE7/KXBVSbNU+
/jIcSO50p8UNXc2p/P5J3vHc9K2VWSHcVXrYVuB4hUxgEp9qErhJ2PhDrcned/xzvavXUPpueULE
i6MBc1GRbe89/YY5kzd/jO0XnppCcoSzahteHnBmba4yIl/leU9GMC/EQrXHyEppIKoz4/hXSjx1
b1rDg5PWx8mtOZ7nXxC/yrZXOCmERVE792hRcM1C9Md5CWe4Cq91ZP5IOUxgRXp2I3tNy6wKZ0er
osgGVgSMFW3zUUnyGzVWD5WlSwCCfNMufFOxAtIzQ1HNGmWcajQ9ndyVpunVzYehUJwk+XQ55Gwl
AZB4U4lu6CYDaJk/s1fnY8waqH9ryx/OSJ492rm/aJTHfd2ydF3cwbKjptmCRvr/j4LdDC4a2kkW
5ucMMGm/XxijqRlrEYWLGHdJ8ILTKLvJNkMLpZatUlOluEPeW2iGYMnzaIqQZwd+pPhvvGmubXPl
dGgf2sfgNVA85UiOkm+2uTRqUlAY6zqxxaKV0igdSIgnQKOaE9denB5rN3dHCnxK71E3sKDoJYPE
yGzyhHzlJ/liNlac6KGfx+2HHGMyTjNFiSdZGf9XRNcnqq1z4nNM3oj+AS27YqysmW/pvMsPpT84
dEH4AlXUbj7oqiR8biyKWaYFwkkdMp26iF2qshLBC0K7/pxdLVrspna4u7yiTQsWtGLxYNdVS2xu
FlOTKmWjoDwy/7DHYt9lRMYOtHGmmGWhKMF0DXziIpd4aZXGEoxj6DeT9Wlg8UM54C5Iw8cq6a5B
5HwVp/OJGPmXmoG1Ig6W/eUlbkTFtX2Rx6EZM1qZVgCEA5m/lb32Ark5v5yobJ0bvsHACgO2dItp
8H3+O1Ye2OpDZ+MQ8mctKDcndziU3yZ39EBX1vkJDqDsfG8tbG1QuFsDI6IR8AZQw92PO+JlnpZc
2W4LXsrgqrtRnsqr6KQ8Xd7MrXj8bpVC2GqgyG5WcRTBKN2nV9OhyiDI6027Yhcs6E2MpmydG2EM
FnHeLAvjYWcjW2pQV7094RBY083QXmvVNVRPHTuVxcvt7fxtR4wgdWkUWpJFftTdBOUTVN+DWuIj
myZwFqBCoVPcasL1gvaY1QVWjOul7U+9GTwpGJwtcpmw/MYFzezfZsRGJzP7nC5jGvlheBPjXUKX
e9KEV1q7eA2rJDFRsiaxyamGSxyn+YzhM66ZhEISzXNwQqvXEsfbilTrRQmfp06MRdPGusbxKp6a
e4xYTEinuGAxJ2GNaieOnJhIAvA5xp5CH2m1lcIdqtCoGauxqtGLG3dcebr6GkVOQaAHzXwKFHQJ
cEHpVegdm7IV839buGze2eY7sgooZjulvd1hxbwRw/uc04t52+w4zqX4YHv5i2SHZfb4l17ZQ0ik
Cknf7EVPxEt3E3rjlYPBbNA5W6GTfGkPEpM8D760RCGEGVFmxTVEW7G9lt/+5JMzqU8+qMfmoDzP
0A+o/Mwtd9GzLkO0bkbr1YcV4pjR0ZKOIRb7D7FlEjmpO+AhUnphJIVFbSwUNXk8U1UKxd8zrQtj
Wgyd0CX0Mcjgld3s9wGINwr0TKLiqCWqY4f5TrK5G9/znU3Bf5DqMjznQ56s0H0S3fPZa+saJJO7
QrvjGmxS0W2ZRcGDwPNYDYHS8RsJKPldegKp5VOz461D8764kVHSb5W63q1QcJ9smqY8R0Xbb7x5
Nx0JuhzzXXlcbsaDLXPVjTSGd1WQh2kW1InECYBMKdKAlkgjlo4t6GbFYCoL7R5y6aoXIY/WQ8ur
rewB0pqvZWyeJopBUckX3XDa9W8QhwE6RWm1rulxXPbLXndHf/qKJvqRnQpQShgPl61tu+yvBYvT
AMGUWqyPtdJX1O44JzX6zUNlOHmuF07RWrMzmGnnxhYc+bLhjUj/bpV8F1ZxqKsWa1ajElo+ReL1
lQ7uOVlolW0kd+SViTamS9SlaDuHZXeohsUJ2EvZs10H2GaTjE5gmTulaw7A7RROoM3XNagtL69y
a3uhz2NbGmEmO0uL00gnJCnRBbH0T0vW3LP0Ru8OS4pIWD9EM5H479amrsyJWbBNChZrOVKPsKEO
rmgvIK+XF8QPtxDL0RH4tSCRwqzMF5BHE2SGTfLFig6AM2Ky7vtlG7JViK4RBlOuNyYezWV0VPJT
lLL9n1iwdGIRSig7mztQxnDo5hnTjyWYyKyjZf9Bnol9+m2BO8bK93piZK3ZLqVfAJM114qzEOrb
eANdXsimf2HwmekoXxLoK703E0xRb0DBCcgKULcjSzG6fTT5Q3qH5oCrR4nEv845CIEuQ6v7lz0h
FltxUwJGbqF9idhvfYwPnMatzj9P4Ny1oGKHEqMtiVDnuFnBpnCJ10NqV6zADQd+dheKxvGBlcrX
kkXeUoWKkybsJk5TNzPMpyZZpFJvm964WrLwJRXAtJophMfzKZx8F+7Y7fQXI8F8jE69U3yTJdvb
u2xDOI8xtCjOHkMZBDWbvK0gOPR3YTEIj9HedrXuNHsoFruZm0wST3qbFjk72SujwqnTlLQdqqav
fCgT3IyU7FiQfWt1shts4irz8iM1rUeUMV67Kn5ubfoYFHHigM/QpQW9NZP6rmuSu9ocPRtvA5VW
r8DnHoMo2Vujxl+MhRPV4YEs2RNQaD+7ST0GCYXYbuE3efIah5o70+5T09D7MQl+zCOJ3WZevFSH
6EfaPoe0Ow4DlXj0xte1VJ1qUD/D2jWx0Ym7NlymlkT+mI/3OKMHU5M1mzZNoLegc8gEb628P6NZ
05C0iUHcEZKbACKzHSjAL0eBjaCMYYRfFsSnIAibwJUZdaWfqVwuK99XrX4YGilDx8aF+s4Oz55W
QS2pTXVsIMLl0zvjZEwOvVJ2vCpAn6dXOYnj9r6ZeEFbtmaa4tBKmiVJG8WINUrUHNRqdsc2l8SW
N5ib4PRY0W8bQjwzhyW0OxWl4Gzo72cW3pijlT4q6EGNfU2dkTS3wUe1SJXnsDEsT+n1F/CgdN9t
L7uuKxeTQz/JHD7MyuQNSVu7oz4tjqV1h3zIVMkJ3XqmQkzud1gQ8plhtpeW6kC0teSgUtUhY+2E
KDzRqnTAlWUvP2voFzf6V1Y1rhaqXhCHnmq3zhKabo+3tPXjst9tlCAMHacHIoKmibMjRGZI0QxF
ok4VXuk2ZsP9BD5RZ8gIhgMbvl62xb+E8KUMXYMMN7JyNG5Fbyj0qM+DZa78qLeuE6QgThJ1bh2C
fkyV9gQ33xxra4Jf9KgOt1lKKwR9yB4d0Pc+TB/qo3U1HqSF9I1ThUIRgR9qKIChSfD+VJXzMEeV
oWEXPbLPEoe/jhElcg+Adegj1rLUZONcmWg1m0yzDNSixHgUhLWthJgz8KvpxQg0J19S5//9rdYW
xHiExtFQK5Ab8XuUp3KQtS2NkzeDC2L1y4Y2Ap+JYiwaEJpN7bP0J2pSaredVQGZWNy2Q/aJxfRj
0choLDZ8750ZwRvCJBlrmi+4j4cfY92iC/1ggH3PtEPJxm3d/O8sCScqzsIOdDBB6WvNPjwU+8CL
XYKJd1AxObPXOKR2Cj+X7OLGMYZRQAkNACEgnis4oA3ZHWVp7MpPwUfQ0C+6Pjlh/DlNriciVZPa
8HbToKaFU2zphiU2V9JxCFE+wSfT/e5odo8J6hXTA4Ciblwf473V7y+7yBZaEj0c3cR8LOVNPyFF
tslAhzhkFcoHZG+8ql9wkeygeoQKDZQZci5uPVI0yGS7unW3vDMseM0SD0sD8GLloz/3CZIbN+gV
xw6J6q9jCRieHahOXce3tJyfy3DZAYXi9wn1xhKzw03iAut1ZNbwqcqKz7GlPy5Zf1woJp1SLMHW
7i9v01ZQMBhHQAD0ZRlnmFI1yLqmgosbiv5ptJMH0B1JvsSmCfRceaKlM2h3vo9zVhMSxSoQd8Kq
uurS5dTnErqZLVwJGjO/TfCfsEpQimXpjMWGidEl+9aBXiJGXV1oEkDBEwiEwpXOjfAfLVxLuPpw
ITEsCbaFs5MabKmMOKjwIAr8oj/w8hu57XbLLlb8FAovMrfaCnlrg/x8rZc42zUBCXvla3l1bS2T
Y5g/QbQg6e5uWmGQ0cajkhEAVd9bicxuSYqibPw6mbxk6ZyG3iipKamOyKwIa6GFMRdRndU+na6y
/Cau7kgpKQK9taHPPtBqJYLX9ZNNMM+ZQyDlFEPcTVd2w51deck+R0NL3TeLA5bRmyCCwj0Xe9MP
oSe7DmXLFL1yrus64wXTaJmvc3Bmu9pQ3ANDv0j2c+uEmau18h+y8o2mT0d9pnDGear2nW15KOhJ
7oqtzMhc2xCiWl7oaa+0DQefkz2vxgbH+Y5nRpDMkCS8suUIl6GaQ7suZGHtL8F0U3TR/dJb/v8/
7PGWtW3pFKmsGJNaIwpBNVsk/oTp1EKpDqHZSz7K1tdHcx+Ib8pVtsUXpkaWtFyiBr1hsAvFFFRK
oVdAvPHyQrZAUOZbcgzxdDQexcH0IjbDCjO3KeYelcPs5rfQH/WGq+rAp6bfijNSlanNcIvrwkbW
YJqGKVaf6sqoc02HzdGNnnj3qobN7GXcR4fiQ+zJkE9veaN4lnF5MJRSNcAgRahetDAjDYYw87lk
srO0KCskmDwv4zByi3g8FWb4UmXzVW1jnknvXi9v8caHfPdWFNwxQ71wbDW0jpMy+JDVKJA3afac
26NMKmjD798ZEipOhR7MY5mrkZ8qeLy1ln4b91KNCH5Ohb18Z0SoShi51tR9i9UsvWP2Djl2ngJx
m31xFxwNryB+3Hj9deej5SDryp0RjQKutHp0M4G3JKM14F4j5S2r6br3raPuFI5yklcQNhLbd4bE
W0zR57lvtcg3KSAT+j1Ygz/16YPOgGu3x8fL7rF1Gt5ZE28zSx1q0gDCYDOMZZnT6MRzb/iEgn88
bwftaEeRjoKZafpJOiVuY03fij78vPT1I/ornXP593AvOfvAOJbUMCkzcUzfXwbgKazUpMLIeqT/
bLO6P5BmPoUW+2qEX1TtOI2A9l62uFWgwHMSUtAaMy2LiFmD3bG2MBXEA14qHX+ae3Jl7+xntkP/
40h91Su97Ev0Q/1y2S531bOVrswKG2+NpGItA0C9ne/Mcv6QDmCoTVTfnmcwqwyH2jTuuETaZatb
zsVRr2gv4+GOQu37/Q1IqS69jrheWre90XpVEvsJqbx+Vly1iyS3yKZ3YdaLAa8O7t8z4JHdVmnD
CPZ2Rp2geKJeeWM8DQe8DI+DnxaOLLN9m5EUd5UQC28BHdVvKiK67HnRa3Qx0rci9OJFuFLYY/jQ
YLqG7Tn3pekqN3hAXdsnw8lumTv9KKTD9VvXmrX6FWJHy+jzfiFxzq8YiA8vTvigQ5W1gyoIR10N
H7ov8unRc3VmBCiiaRSlLRtZvVjXqjH8MpoFjNK77JjegvUodnQL/KIpuh0x5gkdtpugKXXAIA4C
5B8M37wzL8T/UjVINJAw9+0hALYnqlWv0wLU1cGn5nZUOjr1RnV49qlX6xVceWg0JVeiIvWjY+Ar
jnlV3fc/jdPwHdfo/hv4+l/ZKS3B1p0dbD8EEdh4YJ+750hyoraqH1g4dDNUuBtK5cLCzToOlwQ0
13hMzX75sTumJ4je74xHir4HutB75l0+w1tAt3cWhZUbVhlSKypBUPQhfjD3y0FFK4tjb/q7aCcb
pHnLJs/3+df6xLpYOpgTmmtvzqy65SH4wHPo+ECB6gs83Ruc/LR8jX3zA5RkbwxPI451R3bNjeXa
nysvuCkxVmZ7U+3IVOe2svr1Prz9ffVyQM110EBKlfoW1FgTC+wj1a4PGw8AcL9IPs7xaxSerOap
0CR561aug964ajLUHFD/FG4pBcOk5dBXma9133ulah0ICDPZvcQvAHHf10b4j1itDpp+at8mdYZQ
htKPD4QXpOTV47w39tEHGUZ5M2Rp1CYaoOwGQTHivbXFQimqMGAtOaLg5LY3y9fh0F1VO4JRj2yX
3ymJQyTlm61sbmVTTKmMmZgDSUB7MzJItMXXg1KXTqwsDpvSXHYVbd18a2NCWlVFZh6pSovtfIRa
+gNugy9h6mBsx1X3DKg15pITtINPMpJ22c4y4aLPrXBOhgA7q/vWSUu9LHK6Q+wOu/g+fqIYo5m/
RijqPV0OElt5/3q5gov2A1WmrACc2Ionp4kDCKl5qSWTSNu8b5E5WSbR0clDNfa921BlSQ0wEsJt
jOl1pBXw80ua30Kp0jxqGXsah+YOnZifWt8EzqSmHUjq9V2gdrvINsFwk1QPepG+JkoBtsYKoPU8
eiZN96wk01XEqtux1G9zaqgu6WtZk3zzFK9+u/BhNFpp9Zx3mZ8PyetiFZ5eBR8uf4Xtj7+yIXwG
aEwFUJ/BZ+BB00D5NrpLn9ELgyq8dsDHcYsb6YXE9/wscKxsCoHDbJqwKzp8E6uJMM2fGHiOZWXk
hk0QORUQU1qMd30EScSsLFxDAecOFKMuL1y2t0JRxyxYOqSYV/WNoHL08aWrHi4b2Lx2NYaHNcUA
Ijmb6WdzMNlBgJ3lcANQ0TictlI/lteBgyN1kJYqNuMH0DGoV2iovIjMyyxMzTHUp8wPnt8g7Y8G
co6H4krHPR84OXC2ird87l/Cr5cXurmTFsVbCF0OJNGCB0VMn8o6UjMorYAmQbvtpGCRN+7iM4dZ
mRAcpkcrXh36BV07vICIx65M+yn4XI+77iXAwPZXzD+kO/shUx31c4xEgytVjy9m/TziOLfueKiq
1+QHkQ3Hb4UwCuQBbiTKyNk4t9VPw7LoRubTOdU9SzU9gplX3ItS8OLWHq8tCRtg6klWZaCyfIMz
pyiHT6qjHZtd5QSO9TV8LHeyh8qWNyFTB5AOC8T8jBA3IWSL/E2xcD7SGXAkrUsPrYraf0WhSGFL
7r7N5eF5yyfV0PAW6RsqNcfcmMEQ6KJjTkanyUPvspO+samILkRXJoQdbDGQHrUj30EzPQR6cxNS
gqEuPcIbZMyVPVGLzDFYd2woVxGxn4qxhlhJTp9Ql/UTM94DT+6OSwPFhdyby97TE/J9UibTmZtu
B1UjJwi6b1XXQoxXpdclBIbnyni9vIzNoIIus6EhoTeA4OCfbZVzzaGl5Kme8Dox5tLc/saENPsd
TxKgW+v2kZOBaP0PQuXapvB+yAwoLfZIePw2/NCrg1uYUrqCLQdYmxCSOyuxenCSxDlSEOgD8hNe
or+U2+CX0/blHhMK1Y3s3bCV3P22CZmV91vZ56FSWww2Z+gz57l6xJQ8xnmHXaiMstrcli1U5zAb
z28DKj59Q62FxhD44Pn6jpjd/VJ0SC3cGI9tiEPtw0fzMzB+14uM1Ibv25nXr+wKn65Rs86ee7x5
k2N8IAfjyCCz3fgyD9l0y/X6hO9XlaFq9IqNG/2G1zH0XfJo35KHdk9O0SE5RT80GdxiMz79XpnI
0oxBqlwZVKws7vrayazaKXvDQVaG3BzzF1W2l5w8fo1d2EoxIAbVgLnvFgZ5okS8BOz1egIGxMnl
pIDZD9nbY6vDDvqCXz4j8jXXUY42KEj9IdzUXI+noXcRnB6jfe1lr4hVZAZ0oUPVQHYuNlNC3qxG
5oIikSo+HufWUDJ9QoyJM+0UKUvksnQh4KVgt4Slj72q7utxUBxt0oDYpOWn0C52ymy+kBlCAxwh
45VJNUruiE1XxjgucCkME5fi/qN3CtkWzUQAZw110xFUoXE8nBJtjJwhNfxUGz4jU78Nm6JxJN+e
J9pn335lm/99FXVjFqRqocP2/IFzdWPUU3XGxMmviQtoh89kTA5b4RC3oKkDFYwZVhFLlNkQWzdG
Bc/3EscVmHq9sCVdwM3aBGBvxEJBTgNORbhJgEwwiqlGSEoLq3cALqp2mW49YyTtqo/YXlGyK1z/
IW637MdiRR+bepK8rjcLguufIESnMoGblBRHCkNapZN9V39kBZ6emcP5jMp99oq4vLfvy33lFq6s
HLgds1YbIMSstovMeJqwAdExfV2uOXDF8sLr+dtfMTm7kULStj/rry0XNYu1MAzUuIFF1c/AwW78
pGBxQGHqCznZJ+ZGJxk3/1ab3lrtsIij0O3arJIAcbnzDH886SfdLU/Jk+YWsKzsjOvpJ3Wzk+bN
+/4IjTZJ5rCZIP/eYlHGeFpY0bMZ5pV0gIu91uxhkIq/bB/O37sqvD+quoL0Ro9dnQFFKB67w+TO
e67NlnqFK4vKW59QV1GAsoBtxti38Gyc56iL0xixsdZRSw2RfbdEAreRmeC5xCrYQFi3ZEoCE2Sq
XTtMPaWQoDe2Or5omv9ehXD20zouA72FCd0fjtVdhOq76Zf30YkeJZFzK2qvLQlHfIpivJEKWGJO
8IE9snueAFk/oHkAkTnU3p+7Q7ebdhCuTfeyrGQr6VrbFg64WQ42qwbYVqNPClv2lp16U5+50Shx
880u0sqSWCeExkHVaQNSyQaMDfMuvlqsN9LA7ife+p61eJYkoZQsjQmvszgKkoLYyA3sbKndgJiP
dTddVUb1lEzxD8k33DK2TpQFY0tDwnqesY9cILC97cddgVo+IFLHfr/gAszvimc98IrJlcWPzRxo
bVq4eMMGBEa5iY3lI8QLCvq9tjfuq52946OYHXqfzY2S7IbPkiXz3F+88Nd2hZiiJzOA2SqWnEGR
rtgPh/i4IKJoB9mH3IqQDHgwnQGQb5xNtacD5pmipoeh4dMyLAfgH1yIHOwk69lKXldmxBZJD9hD
Uykww5NXdt0+Ty+WpzvqHoIZzyVA3/5lg9rWBhogWCAA8QH6Kr7omzZXUmrhw41hcpfVRrvTSHaE
lMKuakBebI30h6029zGAubsBWnIFFHJVtfgaT5CySG0vtAzocNMW/5nKQ9VDYKMYANM1g7STxSju
v+LHXv9WHpBXATdoFDtIgKwGERlEfIe7EMTfk/FG1S7vgm5F97Ux4QJpWEmWfK5ygFIjN6LQ4VK/
Xd77zcQGXPrYdfCs2Ji7fb+ecIRohxaXPLpj0nR54m0Z082PyYN90sCnEXqyYWIexcUdXFsUonwU
o3C/JEADViO7Lrqr2kzdyLShqRvvR2IedLP0JIuUmRSC+9AYSTMoGQ+5+esAJtpXc595wEOoTvis
fJl2LHPG7407lC7S54fL1vk//r/Xi8Lc+x2uTcVKyVDgWV1ygl62S5LPofVRi0pICeiurmYOI38A
9EWP65/PSkW6GQsSd0lgYsXzlDsme6WVTOZ2K9CvLQjRdijnUUsJpJwqoHnyzCnr3Fea5FpJmv3l
DdwKe2tLQnxlUBUjyYK11Kp5W6XtMbOLEDqwhizL3zpua0PC2UaBJ2Po+iTg1Uc5LyX0AcQQ7uXF
bD6l1kaEM92baqTZM9yBA3Sm73zSJD3qezVy/kCSDSAKsOlpNrEAojirtoet3QRBqGLnIK2COaXl
YM39s2RBm7u2MiLsGiDK/dKzmos4qm54MFzWIobEbwxU7V31nEtztc234Hpdwh5qFAOhY2gmABQH
p/JVw4B++xx45nOOMnd7jQKDn3uKR47ZswyusL1aAzc6Jnd0tAnfn+Yw0wszniFZ2VbLbaVW7qRo
u8s7umUCyC1qEl5QOSup9GEM1vuUGvtugkT7wmqnrGQ62JtZKCCxAMSaAI1aZyTSXZVkQTkgJKrq
FYW+Y9B3u3ohXmuWL3PWfrUUS3miSjq64YRi8YifM0bMZZo+S/AHW9HZ4uMh+B+miMReVNWnOol7
3HLAiDvwJXdhDTp7s6MOyDjiH00gbZ9vbrEJRgCLT/OdSUhpnUXybGzBp4oRnx4TcxhTMFzjc8U9
Z1/mN0PtzC+yYtnWTYAKzS+rws2nFFViZHnC8cHhAfCtA5cubkBZddl/uPeLF87ajHDb2SUwcXYe
JL4+VFeRbf0fa9exZDeuLL+IEfQEtnTHtDdqmQ1Dlhb0Dvz6l5RmRhSa90CjeatZ9ITqAAQKZbIy
D2aCQtiQStKKXeDOTzuv5KEYM1LMWlp2WMYBOThh5jMvxeT7d2oXvXdlKdruRyMWOkzgajNfkbSx
FljZ2uE4J07pazPx7UpS55JZWP++Ce7yCqH8MrUI7vLxI0U7p8mof/nj7JqgGrV1C23AV2wUhoEK
R4+YL0TQelP3Q5gOzctlE7vukfy0IQL2eDssrOrg9o3GJ4F949zxIIEMz3hcrtpjfEI1eDzXL2uf
V05VvHv6NsYFB0mtii5tkzghyjm3BORelY2hPZNLgoJdp7ExI4QfcZ90Rhc77FBZt6qVHuLk6LS2
S5cz4dTLHHa8vKm7d3djTwhC2iav48LW2GEcrtqCty4h0/vRaZ6X5Wj2RQhFoDMfRxlt4P4l29gV
jiRdzD5LFBs53/Wa1NoeZtjfaAdUYML8LpFUk2Tfbv375vwbUalPw8RJaBqWZy/ks8H76wn408t7
uQtS3h7QNbbc2Gkns8JEQ5J/z9RnOMPvcLDQuf2MxOOI4+LVXnonK3Cu/+orv7jZSiHVqRYV2JsC
W9nSIXap2jy3lukWxdcsd9zLK5RtpODpizqrx2TGacl19F2q+bpki4e54/94KAVPb+Rs6nkGMz8e
lPwAwuyj/EFZN+bCxomlaIUnBeAckxO2mRIsfX49d/wUdfZDV5NTgkT78uZJvpNYh8YccWa3hmKH
UQQduaW+iYsxzJvqnCa6ZANl10ssOtuMkdnU4Sr7MP0YH/PzWmEf0GdlqAfLHrD9oOvnCSSiEyks
KzNGfK91pN1AWxA63/eND5oYhAHWvayHIHlriOA7qiHjLY/gits0f2caw8NkydgbJAddnOzlWjWW
xFqQYZRR4Y0EtVmI09zaZfRfv5TgM0xnjrMoXn3TjXmmqOhdzRUqFWpoBE5ylr9jskMveIspnfJI
N1MnnErtg9NHd4hg3aU3rs0Ko1XJf3zPiOAxFj3TkVkgLgAb4SEpIVc6JLclOCW1KvETewj6JJFB
BqWnX/Af/WCVmrng6/FzdEB/6ZyC1bQ6rQrrsS/Fbayn+4IboUIhpNZm6KPq646iNLwC+ROfBo43
e3rYH6hPJY2Ldcdem8NoHEJGpL8ijAKEh+WabNghG8xPuUYO2ej4ChiaXJrxE60nd4ny53/vuhCe
rvk98FCvxvjHSunVrIPraiHNTMvGXRTjyNQXZ+LBZUva3vK2poQAiCi8yhQbnqsL7HObudFNersW
vZMwup4fzbv0mtytTEX8qL2XmF7/aXFnt6YFN5ZX1Rjr9fq6vUyBFaZn7XZF7GPVmA+QThzuuZit
NcGLsSgvuQ2qOojKaGGsBtNBfTE6vwiJP5/L24E8YjLVk5rdu/9bs+vP2sQoLLEUzqo0R82w+6a9
y0xP89OA+OpT9BTd4cgG3CfH9kaWve22MUDDCwZjatF1rOlXwzztoKHT6OwQT745ASCzflMbEoze
dK89YvBlnY1gd4XnfLn8XXdXvDEseFhOrQWk26oddiqBy7mxc6RyceyW0RelfHvZ1q7r2a5ScK+R
BpjTxEx2mKcrDRggMFJ72bce7JJB79UHWdF59xBt1ia41xxQ1zK2c4zD8Xx2E3t6xui3FahWLSlm
7Ma224UJPnUyV775SSMQJFrCxdeei3cz/kvDIlQCE6Uq5Pxl/RtaCOs9eHUrfy5RzPoKOtg5GVVU
tufqA0YPT9ZsBP/2q+kY0v6psybyYka6QgHWgfQYfxgCIxzvlmPWAZlWnUDN+xstvVfdFsGekEyq
E+daOTrR2m35WwPyL2HcJJDevFd+TbAmuFQnUjLSlZ0S0mN5mm5XCPZyyyBdNWLCTFYMen3PBWuC
F9VavUqzGXKnXZH1AaZTb+OkD4xius3N5KnDo4bcdjqZ+vDYdF1I1Pqjqda3Zpu/mKPmdR0NG42f
/uMXFrytXUXMzhLo/6xqij80zFfFbwMi5n9Qnxa2QHB18+zMM80hp9gy0GeVldeXHy+v51Uu8d2C
ZYFazkK1VnSmihFTiLAp+KTtSauzI5kOaaW6Tj0eLxt65WAEQ4LztLpMLwfWQo49Ap05ivnztzaf
/ctGXld2BCuC11RroxnTCsPM4zuUvc9GiOjCg87yi/LQhUinwZ+R3lf+dBwHV5Y+y1YouNDazNIk
TyB3VeBwZNStwJBtyHSHvxd7f/FiwgoF9xnl0OlxGoSkzO7425Qs2WlYi3Gz8gUjZBxT8ZbuEqe/
m5LqzcQoMPtZc0No+cyMCQIAxQDVW2M8xUN771SW7aMcNLlGq9ge5fZ1p/IH1hOgFJeKASmXPJqD
9vXyV3rdz/51DaInznqNqaTHTjkt9af0XR3XLp8hDblwL57AdmK9bezMxdoCy7nV25uev1jVS+Sc
x/qOspdczd264i5G8i7/stcJqPDLBH9a9ojAB90CTwgSUChzBzqg4cdVK8QIsjP1Sxmm+HV/WbAo
+NRan7uYaKtIGv9LGKg2XM2tDpjhXe7pYbmRt80lJ1XEpGpLBHAii2OwlZ7RoXTV6o3atsHlvZQZ
ERxlrrF6FR+MQrt7TPKwmsNZk+j/SD/X+hs2MegQqURJRjy3M9oUuQUhp8j/TObbwY/c9ZZn48Pl
Rb2KIYSvJXgxlSS1rq9KgFbz0NBvLJKkDuvtvXC7RRyprVAtpgT/vom+UpWDyDtqw4V/6KEp0Cqo
OZpX1aRKvpTkDXAEx1UtDisttjquOG+9fGhOUNz2WhuBfWvIDrxsBwX/VZM4Az+Pmh0csD2qCXuK
k0gWO0tsiPW4bootxdCxi7i8X/kqQNs9Q4M+tIKRB8gY0htgjySb+D/ClX9eUrEqN06DVphquoql
gyKRfi5DYOVO1YmPZ8DkVhDuyoqLnqzMsmy1ggeJWabqrCBKmDv3Ztu4oy6tTKxu78KxFOtyCgW/
fdR0EUbeVwHM5ajd2q7maTe/Efa9qoL8esXEohyEg5u+NeCcGg4urPSo6+Ga+0AkdeW+gkqavH4r
cVVika4gxpQ4GksPK0mPar+Nk49D8umy55DcbCJ4DsbqpI50xD9KVLiF9lYpAmU6NezOGa6q+JCA
QfGywdfcfsJGCrFQx2YGfV+Eds4dORen7sjP1e1wgKbfQ+5VjUtRWfox7o0B3MOq7ycL4VfHcenY
CI5F5fHA4S2VMKL3xHiYUuqZJblrm1AZ3k7AFF1e8WvoiLBiwbdUTdm0RNHKw2QDe/ZD9nm0waDG
AceWZUOSQyNW6zI14umiIBFQ1PJUjKg+GMpN6+jh5UVJbjcVIhIDPYymsBBSdmbYKZiUGGW3ez0H
F74SFfzHkNgjaKNQT1EqPXAwi1eMVpCOTxSXIbUkPDjfxRouWROyOqNvZ1Wz1heO5mGqGC6Pm+Oc
zUeTVOeuSq+sNvXnid7SzA66lDwrteMnZffQkTkknXOV9uw51cHLmXcJBBkQpmnGWekRAxToF7D2
LZ0tFGfjhAXTbCeu1kencjE0ICaSe2qNaWCYbJAFjrLTsH7GTSRiqbFaTyWWpd2ttVsnrtzMVyp/
xFDT4GtBrl6T4vk3qn+y87H+sI1hR50XnegJ2PX/GjnvOIiMVsbrCgwA7vhG8ZnElcnWKriylOtx
1/RYq9H2HmmhR/swy/QVJO5ShF0Se9WDo3hxrPKGYYbUfjubi1suIIieXaU6RMOX/3bPBF9lmwrT
CEe9TdVGV00Hr1SN42UTsosmuKdZpwlJC0SrRnmzlIvPcw6EYwGmReYzrZGU9y9bw+DxrwcjHdqc
sFWvEqVo1+ni6xh8FM1JqUOjIP8tEAfl1K/GDEePGnuVeu7AXYKBxdBo3oLPG3nTWqxk04usXilb
neC0QPpbA8GDvczT3s+Ve3W8Q1brptOh5TLY4+uS5S/vCjBhv65uWUaLVCkY2RhJzMBUmjHoq7w7
x0P2Oarra8OIHxI1eVu17KvJ2u5qYUr3tFgxKAoM+t4sMu6mo/GNJV3loUoQS7zP5QBeUwXnwxai
Rb2uQm6VNqdcb2vfmcwiMJlaofwoY5p+XZoWtkNwOWa3jMqU4v6vJbD8Kj3z+zUabN3fKYG95hwR
rInexoQ8w1LhAZxa1AMy07qnc665Tuzc68PQH4fSbr2utqmbsJ67U5s+9m3/uYVUH+4wZU8ln4Im
tYKCjGc9GW5rArfV2vRNS5sHkOu/6RoStGbauHk8ykIS2adZz/HGPSecRoxChzQ0lHD0194B6CcV
FfpeP0SVMaDg18O1fpRNe1x+F17xVEWEolprEzSe4+U4KfPBsGVkk7I7KPizNlrMhXKQ1oGH9xHl
vclt0u6lJk1zq8zGE+nBaS3ZT8l2iqMXvAdxS2XBz0R6hc7vm5xeFyT2zFzi0HbtgFwfsP9V20H0
Z1SPFMfpByWs1dglxW1cXXH9C4VW9OUnQd/NdjaGBD9Gq9pQrR7no4/9ybsxVnJ9ejKe6pNzXOVU
yNMaoscB9Swz1MPoKvWfZGH6fty8+RGCf1O5rbZE5T+kjX/UtBma3ONBPg+9eyw3pgRXVYFxoWsW
vTykzuT2ABKqMtz9fg14Y0JwT05vpoW6mBG6FOSge+YbCp3Ek+61A+pDKxMCxr3bcMLb1DqY+Jbl
BfvucWNfcFh63JAYhLo/JLfTowJeQt9WQFGHduV1cs7BZHr5EO3GYxuDgo8xHSWebRSAQ6WnLo++
LS3xC1J6/82KECDlZbxUmtpWh7l+SOf3A/2aD4nEhuzaCR4lS3OasWQsD5oNJlJ/ysbjvE5OJ/7l
tbye2VwflZ9bJvqRwS6d0aYTuhFF5FJw3sx3s36fNkboqLeJ1gUWm8KKLJL1yc7G95u4eQ6ImWW6
PuCm/cnT+RoCIaxScC7aoNqFUSE1Gs72YYH6tWEEf1dKw8Tv3Zrf2a4ZrjLw4R+1QzZbLDiVkg2D
keu4hg79UC33hnkuZdVYycH/Xlvf7KalDVmhQksIQm+jN06K32vRjWosgeS0rD/1Vc66WYrgUUZ7
5Q2DvHm46lf+VWbu0Y8DvydG61Fnpsm9xORuxW1jUnAiRZ9R1lO0WrszOawuWbvVzmuEJQdy7Vcu
N7YE/6EUzdSTkYGn7AfqLoxNV2PuirsL7DD1v5EAZeDl/eUlrnf50qYK/sQchoFWHG4yL82PZJhA
zfC1MVGWqp4c5aFMjcCyZbqgMpuCf8EzN1I2FzF4TgATgco4sOY3vIju8sLyFyU52EOJvlNhvb28
1nUtF9b6vSG2OahoyRksqSd8zTEPeH5lYmIkp18T8IgNqVfG8+myPckrK/L0tUnNIeqMA8viKCAN
AjPr6x9YgJ4NAS8mXeX2fo1rDV2xUwyBoXDJqevkJAJp9CRrdu7db2g36RAlMzTNFAdf5tTiypRB
VdWYQ214srRz6kgCvb2dMsEnR0FADSiRyJDM7LqrjRSE2OVSBFrPXKV0JM/zrgkdjPfg2VwZaISt
Shuta8o8rQ91c1xY6ZUJkT1ne5H4dyU+TESBu0Gkc0HHMlsoGVMUgaZg/BJHvuEOAQ80V7XBw1Fz
fwpV3x49fiUTQNh7ssHkr9qqo5vOKxWOnJgkpsmcHkyKHpXCkmOXm9TVR+eTypbw8qnbOxCgljap
bQO16Ihfa2AThotLnh7K+pnH3yb9JZd14PauKqheDRsTV9AaEgERnOQFt6eiOtSFcspmOywaMGoO
xu1gWv48KoHTyghqdh0wFG10CmY4qC+IXT+MPLGUgOA4BKdwUL9XUjcPgPW44iBTdJsTXRn4VqmC
qZXFI3sHB9Tg4DI29nhgzbpolGHFLKxcC1ntGulKtK8rQXpsDsR3PtRWSJnfmRAYXwkPL3/O7zVy
0S9aFqEqCBbBeSg2XkoGqfs2BlBnjNs3JKvAypQmn/QBPB3R7JTXeWKAPNyw66cJMm4giYu761qp
AsfgmEnO4vKsF5BJSk37XWU0oUor8I0ZV/1g3qPuQbymSY6GMz2Z5fSkd84dwEvFbaYOt0oJSOZi
HMp5+qDG6ZuR60Gh1C8Gb70ZVIgprZ+6sr2JELbUcWf4S8NUf2GWdmrTVvFMrX5LYuWzzVSQgJUz
Bmto+YbmkeJFk5r6kwHyTZZ12NF5CBhw5S4Iwu8TtfxcaOOpcOITm6P7iHXvq6Q9s0V9Pwz2J2uK
Hmyz0V2Lq5GLJ/sGQxlIlcg1FIUeu2F6TOb8LlKze6ZON1Nj+boBYIfT3zddduKxAiI+sMuWY4eW
xKJFXrUgx2mT9LiUKKMrSaof7bG03NLGAF8DgsCqITcgC3TcuBxkjcldrAqIElbl5j26WAeiQ3nf
jWgsF16ankacsfZ964PkL+i+8xtHk4e9dCe06+eD87UDGxcHeQo5yts1e35qlRjQTbxXGKsSw1HH
bMnUTqCuJeW3zqpOTgpFZcus3ZZLST52/dTG2PokbN57FJhmTHgBajiGhQ5aesXVrhJ/zTz5AKKW
4th605WsJCozuv59a9Tk88xtDdiExKUTdbXFdCNNJhS0m8JY8FVgJ4XXt0QBhXnUHRRf5rW5Du6S
0avDJCyPixe5lg3eGVkasZuqbe0JSUzOm74YGezhmEH6I9Mp6v9Z91aZZqRRUxP7baWfSbpkiCAR
2lmmk0le8F2cyfY3CIenVxOyxD0OMmQcWwzs8TYwKx0K61rhGmMBqryyvZtqhA9Goxycxn5SY+26
0Z3pseNElfycXae9DubaoBQ1wUnx64fOZ3AsJuDDDanVPeWl+mQn3V3bKociAqB+mT9f9tK7ECXr
pz0R1EpLbYH2B+zFJLcfnagtz8AsgZyuKqCMorLpFKet5RrxnAZxXANk1kKr2mqdwtcbRfPVZrkb
TCKJBfbCKjwdBCJ9kH54RcxRpotZx32FOcqRfjD16XPspLK4atcGGICheUkhPSgGA1OTdVRXMsTt
f8HBKnLNvqLXFq5Pcmt7WnyWVuPWA/3qUdwYXT3Z5h4neI6TFq37/zeEqbUxtp61jbE0odCfb2Gs
yis8C9lwV5TZH8TYIFeAIhLkkCBAJ5zXIWuyxDAmLCi5qrQns5ANxO36JMzqY0QeI/uGJYo8sYoN
wKeoa4IeH6fRX2OXAd8MapT6MdOlvf+9GwhyaBUcBNDfANPCr7tG5rKpxmQoD1VjuHbL3bj4TKuX
aU6CSAsuXz9j7+XaGhMeEwoeEUimaXhMMnvwrVq/hfjmQ0pI7C82xh1Ks/e5YmRgcCyPim6+6BkP
E2Z5BJzVmcnvFFb4ZjEfmZYdyrYIF0KCzjRqt2ibmyidKRTL68wtytpHkBL5lYXiIZ8hAZAs5GmA
5rbLJhJ51pxmiGV0kOvlra9TNYxj9LkVIgOk7fr87ZKFp0yJC74UiZYelt7yB+WxVSa3i6jP+Md8
qL1luSuBl9HN/nh5r/fu+9aucPWUKSnSUskBWGHgv8MYOMRzZD5lPe3i9bahBksxBEHQWxDSQYOy
saoWe4WYzn7+KUNlWv24zvcqKE0vXneNyHEBMKfys7OsNr1/bn/aFt7SsUr1tEhx29WzyZ4ccB0r
D83yotmS3rO1l0VtFylckAVPRp/MNkbZOOnONXS8vHKAurqWQTI4wxhWlCA4na2rnPbPDWDSbtZ1
x0LNPqhT9Fmbq9PCULYvzPSjOnxkGN9KZlTxjeIh69k9ZiwQNOJ/SrredpOqRBhpzGCAmqvUX1DZ
dQHOOdUE0jDxfJ6m4q5yytpd+/suKOYP3EqCPm4+621H/b63cncZncTtag6UpUrfTXz4bKnzQ5Uu
LxZ6t7EZ3cIR+Jw0xFXi+srqIghI6Evpp1NRu4pt3k3Iyr3Bpm8VNn/WwYYsefT1XTeAMWKElciz
8Rz96nOWTMm0TkUM0pLeOKqT9iE1MpyeufVBpnrb2914KFUV86UdVFuLSEvPTqai51AbyN2iaWVS
aq9Zk3h5Wpz0Mr/itDsYw3IiyG90J3u04/F+YSDYy5b2pkmL67wfZad/73FbFTs1ZJ2QLxI1XDNm
Oy1vbPIdKEC+dh45KV8LF7FLMCzyGZJ9c1C/0kAchWhVeN6smJdq4+Dp6SsOUlSjOtoWzV3baE7q
ogbdYp5tDTLJVdN9JmMfrXJ5V61aFY9/4lh+XjzBhyfoXzPa4OJN3UdnKV0OGtrLFvai/+2NE1wm
ONWpOQ/IbzAAMPoJNbiXZ+oxsRrJJ1x/6iX/JfjIlvekHMCXGLK8uXa66hPvxreX17LvpiC9gOQR
DUBRnWbiFcOXcVAWsOCCm5D2iRurVgDxpSBOZOH0bnyLl/xvcyLhJKsxO00jmPsHgo8av+au7Vc0
LuiBXOWhLDfevc0bm8JtBmXoNKiTiZhofmvEhtt2YPBkUN60eu/yZu674p+rW6/IJsKjUVHYBJrT
YcqO0fiB0WMMfRgoxiH/p29mW5Gcj91kCZO9CIvA4QKJPeHOLbSoubk+MiD7yD/ikgHxQD2HvM1P
emgC6JBIZ9/X5+TVmdyYXPdgs0aVDobR6fiCK6V0f1plRfuj+bSKira/Qeq9ewVMFHMR0a6EvMJd
y/vc6vMsjcKMfFyGCRBG2fTy7g3YWBAuGen5NOrrgorEOpVUPwJy9z42WeaCFcSnafUnh2RjT/hm
HYsibjgxCZmjvkuwpLHMjvGYlNBhKL5UHNLfhMo0RF9zo6M/CVaAf/ZR+GxZ3PYmoClOGNv8WTG7
t1GlNF6nWrM7W+m7JYOgW19b52GyHrNCmUJSWgdszKmt7Bew2ZSu0WVzcPm+7N7MzY8SspU5h2qW
NWHro9i6H4q1sjg/gRc/pKopQyxLDpKIIU6nKk+yHiqjZLE+MCu70cZY1kncfQJ/rkcEENeMKdY8
4jpa9UN7il7WaenUq+mTHtbnGppEl7dPtiTB3Qw0z3qKxlEYddcLKspj9/Wygd34ebOe1Rds7noF
DGVlOYsTKia7sTFaoZvdgafJOweiR4rSv1doHyaDdB/3fcw/h5WuC9/YZY3TVlAwxhPueCtvPYA6
iC/h2VC318PlJvn3qjG/Xg8quJlKr01oVvXlIbevuDK7GuR2VbqE0PsM6p5Kzv3+bUR9ENxh0LlT
xW4br9CiSMyIhLnbA6umI8DFAFwEmEAHZmIIdumAckqrHbvnxYa8NVKiHbUapVjiHNGEExq6t5Kk
pVAiALdcFqxGjQbgp9YDq7zpXz5F6969ejEcSDuBRUBFZ0645XmaWhRjvDTERJWqPI3Ft8g+XDax
C78AEeLfNsS6WTSylGolusqTV6OlAxrTz+2JBaCYroEKtw7daTmjdqgFuisHhu/nC47lGKi5oFMg
Iqj7rG2WxvkeYSiD2yRT2Fr8Q5wYZ0PLD2VlBmqlnXiruLPT+EpDb6tl/sDwmVyrBOfqOJLM5QW9
sTm6UbV5Fc3EG2gWDJlyr5vD7CdTdWONC5iBqnhyaayEkg1cg6DXH+nnEoT3ITcWK5pqtIeG89+z
1iCwBAhCjkvbP/0ORX4FTlCViKW+JS8oHc2eHcqY3BWMh1M8zi74dLws6tqDkfGPUcy+oN150xvR
DcpmYCVKxieutY88sd+z0ZGQje3eDKKvtKSaRnVRCoyqedMnPEoPqlJd5Qt70LRRtsMyG+vfN04t
QQ9kVUEiYWkuft6AvaNTPQfUkiAEdln6RkEqSScIX4YpdmPKb9WBQmn2KPnQu+HOZqmipxudpVBI
SsMMJG6rQgpY9EeM9/qrHsx8QMTjx3XQKb9Bx7cfrqKIDnbtPTWhhDUKJkOW8jB/Xgnk8mC5yr35
nD+vLD/ye7kbXiBqJIa2pwcz8HiM5xmwqHoBTj5Ow5o5Z2Uow8wqJASUey8lWjRrur0nfJKWlNhZ
ZQOU32Sf1Lm4oUN7stQkaIrxqCTNM5RYPllK9FHyNfd868auCK6bYiOPHaeioQ4c9hJprVfp/R1A
mdd1n/qxkaLENR5QbPGyElqyfft10ezjnJfHWavPgzZL9mF33hzZCHAqEKbGlxZCBl1J87pq8Ikz
aAezILnrPtZhdpep7grD/i7nd6jP80uF81V4didJzXe/g24AAYLvTm0xne0LkoGcCulC16T+oA0A
qiO/RLOoHR/L7H7BnOMYS8Kw1TWKrtP5aVPMaYsi7ZtlTDDrX6iPZa5/KvIpZBl6RkNzxyv06UYZ
a+HuZ9+YFFJajaMq3FUjCe1p8AbnPjdAQp2nks2ULUyIL815QZ+nwmayxEExRz3kwHm6U7cc7FIN
bLCguV0uo8Hbu7RgNIZKwZruqWJKm1akbuM2rsCw/a6qHzBxe0pN59hlMpDtrjfaWhKevHiYEJiV
qI+tGg3jvbqqeaNo+bDKXA6KN3ySjYnuvQBbg0IgBFZyux0ZygMT+9ovTxaVtaV3yysbCyL4baac
2UmPN0Z70pfTFChu50HvJQ74l5U5pdYxjS0rdO92hLZGhcNYt0OSgpSO/BHQdv9MwtyP4/F9Enfz
iqK4wvpu7dAUSgGGuDR/iwq2dUy6vHNLi0x+3WaxO2f0KPG062F/fct/GhYcG+9mpctaSgB1N8/L
6eckzm8R8uyFY9s9FYKFNrXjxbaxp9+lHdSbVdoBZEPViYCSVJYY7HuTn0sTQgJMZkSYJkH4WiMy
UVOI2oLuSzFlksb7F85YoQzUtGxDrOU00aRNtt6iARqMfp+/ccLm0IJ4uoNwr/cDdnX5o+2+BhuD
q6/ZHBYti+OsXesLC6vdJKvMF6KlrWuN6GIkC7TrwZnhLizpfXXMny7b3p30cIBENPEKQs/CEg5M
lGe2U/P414j69yY99l/djS3huMS9DiK8HLb4YUWfa8/1Z/2suHHrfvou3uur4MhJAf5pXYCU/vAE
GciACMbcDU1smFhDBh+9jgiSVguoWRxZqwe2UUvC9F30nrOxI7xIMJxOpMU6gXKyXPscvfCH8oTo
h4C0rY3dv5xcIe3m7bqdjWHhYxoZc4qohmO1JvRrlaslJd5YJ64znrizltBkp2f3rQBEUTOJDQnw
V82bOF+gwVyu7UPd61xMtlToWgK1Bbw4wqj6rB41mbzWrh/4aVMskUFmpwH0BjQyBiaxZudGg6C6
PFXfdW1AD0CoEet6RbGvFlbC4ilZMRfk8CvBhfQ93HXaG1uiA0hnc6gsnEuk3dGhDqOTcePcVNcc
mrN/eAs21sTKLuR40X5FElBPRZBn/Kgm9TF2Fgkz/L5n2dgRAhcDDVik6jiMyXWNodAtRYh0B/fP
xM+vJcQsdlICTK92mPswvA4Chz6/7Q72exAkTiAJASZLd6s75fSv+R9Rj3MsKHlA2wIFglcQQqNX
886ey0PSa8BZNddNDogwz3zNnP1ulBVu1+v76nHfmBP8Z5+QWAfCHo5k9G+08AedxW+T+30X27tk
TnhwV2pWBUQyIJxsyqu+IsbzTPQDK+Y3Ctc/zaSrILOhPKfUPpPW9ruMgL4HcuDt6Ofc0tGrr0Lq
1F+hpPaFxfkHNNvfKGx603LVN43+per7Z94s56zVH1nflu7SDXdVCXZstQaetRmZpzTKg5VyLy0j
b7KyoO9LMCVb4VApKeY8M1+38gdD6ZBXDPGjkZjH3mhjX+P6nV3ldSB5LGUfQLioUNTsBp4jusqz
J+7NPsZwIPNYjegrEfd3KEV2i1DbEyZc1qKuSw1M6OUBXfr4U3mCZkSo3OYH5WsKIWfUQkH7Dhz4
H60TmNgVvw/2SuE6WRNtO4uyNSiYgnfb+c8n7sriut1Hy/rHmFgUbfqU9k4O2hR1/MSVIJ6PS/WN
I1U0UEQnkrd511FsjAlZQNsDpFWAdyfk5An6hah81u6ky1D0xm5ItzEjRADmbJcQX4VHh+jCR6bO
X7QRysJTVwQoOCrBlDLNK/rR8i0A1UnNT4Cf+0M6gYMw12eXNyjsddrUQnl50v3RgPI4VJDe1Qyj
B7mWHXvHOU5l+64xl9PC1XcrVmasgXvnFn9Tp8WDzvLcJ4niDlwFC1pOhiutsz5V0wr0MoHpN7O3
KtOtwBpq7lZTJ2F1+R8H9+dXXa/SJqjlBRvApo5X+u9YbyXcN45KhOkT46AFQxvIe+iyrys6yKrl
ZelUGFtearQKBk9LUGqqZUOp+4tzABkHBha9FXGAh3Wx4iiaAkd8mAJVvTOutWN0Aq9LSD4vxhn6
Lufp2Mhyu91gC6EIRlAsA2Pogj82W2bpXY0KTovBcHJo71fludE9rNoW0528MLlrj+pQT1yFhlRR
JlmPSYJRF9iLo/gBNK9XavHmTxwNSJvRcTEJBj4E96a1mWM2BnqD9g33Fn/19ChvGDd/dZfks9h7
dWWUlSnyHQ0DLmLACiLL3Cp7nBCLwX8uMUBjodYglyzfc/L+8ur2TuPGlhiosqme4sICwZed1CFt
cgCgv/STtEu39yhtzQgurcPDXMYRlmRDHB4Nun+9h7v1GwIGFx17aGKEQrjbedVnOVMblC8xUWZ/
VF9WDjHjYHwzr/WwxZPUfLq8k3sncWtQuNdTZOhp3cBgZORBnk6+Q6h72cTux1rzX1WF7hsRm2NK
qrCScNALEb1EbwxibPGHbvx22cjuOjZGhJB4JEqtJQrWQZVnyLxXkWzwf9cA8lvgiBwH8xjCWdBt
XmHUpIfXbacHxUgepjyXeb+99xqg6rU1CxCdIYK3i2waR8cZkX/NYYYnio3fCnZd2A9Zzj3MGUnc
3u6H+WlOpIZVepuPkQVzAyCXERifIOzZF39ywDZGhH2zYnMBxANGOC/cqHkuZokv2K0JQFkQMQHB
lCLiql/fwzTvo2YswF2dlHd99zBU50oNiAVp+PyDuTy0ePrByKTl71J+Y5AnZr0o/GaG0PHlE7i7
m5ufIdwkCkamxP4/0r5jSW6dafaJGEEDui1tm5npsZrRbBhyh957Pv2fGJ3ziY3mbUi6C2mjCFUD
BKoKVVmZBcb7ZPlN1l8kxRMqXuinm8W+G9ZLpb9hFfonrUb7swEWPsPTWXTTg/4IHRBbBKeNvr++
nE13vloOk5C3U9x0+YxdBW7GSpsfoV7eKO0nMi62Pj1ft7V5t1a2mFjV5Vo8Lw1s9doAJuI36Otw
Ps7/45AYhI5+ipdyxaIQRCHCFkrvoCgdngE6jB+azortuaGUw27lJ7fN5Mdcwpfttf3PMNugwxRc
QEL85aH5Zwn66FZS4lzfvu2T98sEc8UWocvkUUabJqpPXfGpVdxY4YyVbHkmqhUEdC+anMAanh+8
ZvmvGhVK+14CHZDUWn1+StJ/iu5e0J6uL2izwIEuPMp5wAChk8dcabDsQZ2oBXMNHZVtW2s5Gs+U
nUe2tK8Sd+KMHmX2Vq2t0U+4ulVCpUFQSp4pJQ8YV2O3+jbbsm0GoLCJHOJEKghsZu03aC2562S2
NQBUbNSHDLM0GSQFygOdW9TCDz7B34BdyJx1Mld6UmqxXCK8PSlZz7Svfd2dDhJoNei8Me+ly9tU
5k6TUBtTAF8CKHUe4XgN47bUH7WGo3CxdfTXn44J+5mipVIPYUQPhANW3HyptdFOpcf/z+NI36Sr
A5LGdSTLJV5cIqrrVe4pTukXxxyMshAL4pGJbV61/84+BvAZLsFuibuoMhQAXrvbcX4z9LucPHR1
45TGey68cZa25eb/t4GwxvgOwELL0AQsA2efKoSMj/L73ymEbJ99TTRBomCim8fyKDSSGetJjU2l
9DwqWFeovEX4W9IO9PtcXPCVKXoxVt8vEqt2rFPU0lUBz58IMwlzYRXmQ6bklqxntpBB7tW7vrOb
J3Nlk3Fh0qLp2aLjalfxjZk/qO2NxgO98ZbF+q1uKYVJBvbjP8W9Boqxf9nfxfzr/74U46WiMW/m
RoffSPbxbqoPVFtVfKIs25nmFH4wc+IZ92gwjkrUAIBCIwK85ebXbgFvfqBhJiHzzRHTK0OFkbjc
idLYrk2QfYc81ANvWxnPpS39IBYA9IAebvymZYaTEOW2CuYdneMx9OgERRK7jAhnjmuzjb7eZsaX
QXFNy0yIWXwg8OLjcvxJ/P2T6pHnnrl7zPg0OTQnEtGH3xiDtGTMdWsSZ9fEiEIbVOCy8UjdWIqB
ygseoynP7Wwlsqu1spCZ0VjmpgsAQhvQ0PqXPfrfcju/drXZd15bY5xcKIxVE6j4ouRWH48GuveZ
Y+zRS6NKYR9OnJc9c26/yngcvQALhhGD4dYIM0yt1vl9W5nfoyzj8plsBnUwAykKnfoF9vTct4VL
pc1qq0MFSXM+0pYjhQqEkmNSMB+XImBzYYYBpiBMg1M5u3NzstCLUVgmeM51yWeSz2CPK3orj3re
bdgMgytDjA+Yk0odk0kCxb9H+wHElufn0jdtzcpNn2aCFdg8h8I2apdPjE8950XAWBlnXACZtSVq
hBpzo9miWK0Rx2C/nu3rEWIz9AIBDkA0dhOFkfOtnE1wEpMMjzlhrK2o6f0kEIAEfpQKgplNntbz
5gvI/GWOrZnFYqKXhVmVfrQHy5mTneIHbS8AGPeh/N0BgKnvBQx3Pl9fJaH5CrOXyCtoJg99bh1F
rfNlholRjYoOwv/2n0Fy8sxCPT6JreGz/C77SmY3xh73RPaLG+2Af/FMF2VztE330GJ8UgJX9SEc
fYI2DhhPLfJEUIdTbMxEk5P41u5/h0p/I3U9+8WMI06XuCnVBYwX3Ri/GJgCLQGXTCdjH2Kwk7M7
m5vzwXsqY46LfejUUrhAek4GtRfocGfR02qJY2Hjwqoi2LBUFNMBZ2MpRBoxNCsCmVA/iQZAYFRL
jRunGx6ur2PbCrgN8IV1AHyZjwy2yqzvhDT2EyndD0J1K6C5ohJpd93M5pfBLv1nhvkyWaUOCVCH
pQ+yKJtgTEOQH6rhe01ertu5rMMCmL4SztOZiCEq+UzSEhTCtFwQ+OExd4ddZ0VfTL9DWzB45Mbj
Cz/OWGQihtwKcYC2Ue4Hk1vsiRs9ASB+mhprhkYfn6Ln4oMx5pj0NGu7HI1BRfPm5FAbg5WmiZ3x
aNEv6WEZK0yGusSCCbUriP7qp+K5uJ/v1KOZPi9fU9xp3Uf7LdyHkiVGYI5In/Q9bz7qMslh7NNd
WCX+0JBMo16C/mEWuv9J9n2ERsp6xGPPuTicjDEmYoWpiIn7BSzQRhpZyhxbufBNEG+XgVvM4n08
5rbNhoQZ5wT6vJ0zIDK2tlja9cu0qx3NgiqZW8vuvOMhQTaN6hgcUk3Qz128FM1I7NCfh2JuG0P/
yUjtuU/uG63kBf6LeEG3cWWHuQhJPdZDl0EqNwvLf6CT6Zry5IOSzI3E/CkOM0eVZrshuQvxpj9+
eDC2mVsxYlQrXqae6mXSIZj/UnDplt8CvIj+jCnmaijT0OuhiaM5l6Wt96o1y+Bg0D0Svc88qg3e
p2OvwVRA3jHSNc8YQy9UUWUC6AOzff51r3nxcKJLMpDO6IZKDMD0zm9bkDWzViiJ7kWG+Cx001tu
El+uJBsUgO+60vpDFvlCzVMy31zdyiwTFGqx0dG7xcFU0puxDpxm0d1Oe72+NvRm2VDNrI5J1wzQ
popNP+eU+P+TSYgXLqZ8zKrC3OvLfBNHDUhGpkb3NTL8oybDTdE0X5pm+TaR/JFo9XetxuQBmcQD
WtwPgp49tmCWsutu+qQvPShu69nK5+LrKBq7niYcIyRFggDEGrIJyMJojnY+Z4sNuBCGuycRqW8l
zE5dQTx6qPPeNaPM1yqM7FdTt08CsL0WRPez3PyGLNPvgyTFE4+oaPEYotPnYWJD+ulGNOfMnroF
egvTpzHLK3dIm+ALHGewn4rQ0cfqCAqs78rSYkiottrkiyZ8CnPRqvval+vPqQ5glrwXwXwq5y8k
SPymUyxxlt4iXUmtWtYqWxz098UgTiob32f1KSzJcckGW5T2mtgV9kTm2g1KBXSdyyegKvcTtEVL
aPFYpLot+yelSndNA/LWMbLU4F5ewOig5Lkjkx9T0pxIcFJTFeoQL3LkQyUZidS9mb9ls7I3m/FQ
Nq2fL8muGJoF6NfGKrKnLD02mnZTh8ZDKxDfJC8NFJMsxIvMBgmanekzpqGVXVkZd1nxlLejPZT6
SYQ7moOv4Bz3iTyjmTm72fAcV6U1UOTHhBEXdEvGTnMhioaBtmUXRfMR9OterFd4lCVOAPhECfiV
NOPhGw2OYc62gNtvluldnOehVetpYUVZZ6X5P1qp3iuSagWt8ZrpKubRybMak/u4E7+OkuTNhe5I
5ZeoiTw1fRS16Fik6UnOJjskEah1E2sJe0tN9Nd5DJBldy+DLHzO5WE3kOXO7JBhD7k1ReKegM2x
kt9G8hY3+NGqDF3I2U2i2ukg6yOO4t2QKPvEiI9RofidbDgz5KDz7vuC158xqVaStPtEjC0NBg3M
OeYL5GpAbAzVXEvqMVgqZscpByufJmK41YDe3nTCOKM1Cao1aqCk6TFvW0NJWxJtkATuQ3W87Yz2
OWvLfdJmN7M6HKIw2w9a8iaM5TtAE08kWN4w8u7oPaCdnXIsBf1dzU9jpuFX9m5Wxq9tKXxRq/kA
maVHVdBekyTYxbH8MHWtYwyN34oYmoGo91tBom8FvkccL3dtIfuRmT3NaVXtwEg2W01XHhMNp3lW
zWGvTJXyp1n6h3NB7xLtKbwIWQBKOi6VKnZIlMrybhk/peUp0DkpOg0oZ+8wagIzl1CE14G9Z+ut
ZEgzAoJMaIhnX+bhtTR7zho2I9rKABO4s0ARszpFlMm68qYJk5diFk7g0cmcpFVUqwmmr9d98mVd
h1kSE65xkEFCGOW6V5mW5qelv0QWfUCCqCtaXGBTs538yivt8PaRCdxJksuFiSYZPlUGH3Es8zfO
sjbj6GojmXAdz9lYl0kCxrOUaG4QDLGVzdGhGfPRDgcIqmhVc9toBkTR9dexL3ZdC5W3pOotPFo7
P8tkME4R8wblpnsyRN+B2bkvOlwHi/ND6Svo/EihDoQuHSC6EhFF5WIrhjjOwzKGDOPoTnvJmo7z
qd4bx8LP/7TRo5ybYvakrZJhwVAJqgiNF86fdZJbgcnlIOQtiEnhQTc7Y34RkrSVSLxIhL5jL3yF
lPKDoZY+mGAVeK+2yG1lkm9nyRA4G3r5gqCLJID7o1KCGhvz6uzbMUjCRS/8IssOofxeZJ1dt6rV
lZVz/dNdHuJzS8xdlaJ4kpU4qfxBccD0i5pv6l63sJkurQ4xs5WdtiwIQvAGdXVfzN96/RHAjOsm
LsGCH/dfRe9Ix6ypzMLo2sk0WlOADVWy6Dxx65PP6g6VXSd+LtFLytz5yKtnbV/O/9lk+/mJ2Anm
WBsa5jLCnbTrPqpn8o6X1G5VIEw8siiLI/JpHO3zZLqMUlOYZiHHHC2eW279QpBUnQaIBKQn3ek+
Z7c8hNOl9BYKuoBoYYQHbDcgUWfc6aJEgWYWVeHrT6OrepnXCz+GBJzBQJg4qddi5uSY2SNyFMnm
QZUvD+S5bcaVxHGagb4P758xeJXRoYuiJ85hoUf63FmdW2A2FNTIadWlTeETX/wHZwWMItXrcljc
+YkvJr9VeTjbS+b4z1LSDWUNa40sgxjyRooUR0sSiMMdFKPymkW0CCYq4q5FQU7j3O7tw7P6ksxL
LJoNHZSSsN66peDWdxIVSMSHbG+kxjLegCzzeGFxy3eJChq5KmgZTIAXz8+rqZVJOEs4r2Mb9K4i
DV/1uYUCXps6eds8X/+Y9El3/i0RbtDyAE8sUCnA7DLGstnoQPkMPto4OkZLnLqtgqqxTkIweQ+F
V7d4SM88LfXLDh2CEC4Ixtww6I8rwvjnRM5MRTcQmGnL+id2n44nKL/VtL68EefGGBe9kGTqUiVF
MEhfJEmxlPJvwo2owcdgEsHULvgBg0jLkl7BELkM3dNDDH17p0pETJclxTFOl8fr3+wyICCgoUVl
AEFExIvhzzZT87Ysi8IXqxIcLQN05FTLaDX3upmtbQMEGd9HpPoM7Deq8rbNZYGaKb8u9VNQafZ1
A5vrIGiHy+h+oc7B1AFKZUYKr5ZUoFB4CaPGUSb0pSD8dt3M5mGTsAhKvwQidZYkRRADoYki4COy
fbfPMcuDrjtghZj9I6IjOM3A2bgNl4UPBGkOUITpUGNg3f+UjYFU9UAs0AFnKjX4E5DxW+PN9IKy
F3hti37FVWHWzMGBE6UplXAVgbXShw90+nxCxYNyH4Hal7O6y7BNF4ftxO0VL0Xmwk7E7LaCq0sx
DNIO6h2e5gH053O+Gs8Oc2sjMpejMsSFr1qDo3rtrXE/3ndH8wXEv+5406BtadzlR+O2fl04Ee5j
9P1yU3+tkfGKrZx36ljCdutKXnos4fZrKFuA7NBR74qnYQe+BtXXPBlJkbgrOyt5X3iDdFthABTh
Bob2gJPG3MH5hy1BPbVkfVagbUsOFCdVvRa74D61Wyd9Ltz4VL6KD8qes+tbeTvQvwoGOAAjvZjf
GMbWqIUWl57y5NOCeHTqDvW+9EKPZ+sD6nixyytbTGTPSx3glAy2ZjvbC7v0bv5Cw6umWFB/OOJP
5UIEVvVn6M+ZTn8wb+qvwr7+KmO/eaftMqfBqV79Fma3KznTpGnAb6H8xli3D440dzigSeWHjskJ
utseaWWNKbQ2cjBOygRrFJWJDApSianfeqZfepii+yv/t7LG+FmAdfVuWWCNPi6JnTlCCCYvCnHK
vexW4/DWbNQSCJQzdJOIgN5rCKjnB7fKSiNLCVr+5tNwQzMmmh5mVrpPv2MzkXJzjuzWp1vbYzxg
Mg36RNSP5X30cKzwHSz/lu4XbnOrci7I1q2kHXj0gTUQAbMgESUcaiUrRiC4QBRgKZViRXG3qzvD
Jgunf7MVHlemWGRPoAm9Hhcq0FP5YAvNc6wPTlJ+vb57nPWoTCKma2k9oo8BZuP0CZq7aElbJEhR
Z+q864Z4q2HcuYr6oVbHKPYQDY9Ko8Eo8nOGMcPrVui3Zl3Kes+YsycKeHiJSQVuzig95CVJrSKa
uR3mLSe5tsKcuE7HVORkfDwKJE+DsxheMS6Dyxs9qJwwsPl9MEgHZKmC28TmSG2F4oZBwKYoG50X
LHHphPIUOPE04P04Sjwa0a3ngAx4A8bdNPVSkitZBkFrASj1OkOzk7xEButNJfD8utXm4Fer/sY3
rQ0yx6IY014cVNSJqCcU3cwZXmN/stVD6Ql7+fH66dhMzNbWmOMBpQc1msvZQMeJfAEvuWSVHZ7n
ZR+5PSTtqoAcUZV8nQvhwSzywzLkC8dbbR7Q1QYzR0cLxCWYMIEPkmhXrtPbUFU408NbeRPFQeFh
YEBwjH0+SrMqjksCNdL5EPjqbtj1nn7gg6s3EAlw8ys79OSuEs9W1AMlSWFH0+3pHnCnU7oDNf9n
4waNLzfca1YXUS11jNDq9zPvS27u48o6E6/FuehEAbqHPh0xmF3FQVnHLX3hE4buqApB5M48RbyN
qs75ipmondfQ44s7rLh1QWcKJEa3b30QXT0PruTmN7S20/iBK3FCzkZx7twuE7/RO1E7BIOf8Rt0
TY4eWgSIS7SDHZqe9Hbo8FgsOfvLBp9IEcmAQRjdm/L4H7lFX0kGooZzHel1u/DWvz4iG3ymfmqD
CeV3jzK3YkrTRk9FcBe/3EOe1PQKm+e56am4ZpDxNkai9mWNrrsXKwc9vsNkr1OgnTgC/Qh9Pt53
49xEtrZCwC2RgYmC5tIfOaU9IanN3fI2hZB6uyeYNOsBv0w9+gmvb+0H+8G1lTJ+RgKlnZw1OKtZ
ac2VneyjG/Nmeot88l4e4ztIUj2Zd60HbUo0fJ6ht+6Ao9oxHwYQrIPTBdAsj4short77TfRFGHl
MWbFbM02GJHh4v7IbgqiIYrMMn1tx29zbH9q0BeCLhIFLjYLjfq8aOsUlwaNWjsaWvCekjFx46h8
HQWKlc5EHpXgduZrgv1LBWsitBiZZKrvi6JA5ovKnW08GH6+ix8wvR3LFi02zzvjUXm+/pk3HxI4
r/+zyBzouazMsJfwmRtHtNvHFtcHRLh+BKk2kV9J397TX9aY8NmMY5/MFcYk6IFWqhPBF4T+iwYd
NQBJQ/BQ9pb4rrzwz86WO8LUsw6EGVQXAfI9PzqZPGeyPgEsbShgepW+QELF4mzlVlKHFIuoqHcp
VOfj3IQZRUqr9ADS06LNryma4hDzBT62HN/aFvPZzFYNzbmArS50sv3ioMUv7VBWlu10LzozIMRc
8afNo7K2yXy8DNpPyxQaBmZPur0A1iHPcFoH3V2CcfjQm/6cFBI13rVBxgWp4zyUAZXcy5THX0Q0
qfII8mj7t4hoeNvKOBgwciu1TjkbyS2thf3LBK7eaigsi91v0FRt3vj1GpkkKDTAn2DEYDv6a16D
LSe6tkjv6MqJyk3ZLtNAOb8kQBZN6yfBEqCYojfvxR33dc3bUybpSQazaNQYdELy7eQp3nBadklr
69C7LFyttfkxevOqr+4hc9VbVVbR7sGWlvJpAqIvz2qbc9W3HlWrPWTZfJKmFauxqE1v8pp9T450
OlW7aR3RqTRH8mcnsZDIlfx7v/W8UiQ0IVE81ZGfM2tLBKkrmiXEYxFzo7JNXn6SC4KYC8ItjurW
IPD+XWLBbQcANgxZx9MOZHHMyYEklKqkCSrFtOdCq9LzPb2JP6eiuBjXzc+oonOGdeI1yZYvwZds
kEIxaLLc3UAozO+rlx7Au94x6yc0Dy3IQSmJrZOTMew0zCCMjux0UHW1AV/aqZApeB2PmYvqKkZU
drEn55b2OCWWmVjK5+Shf01QGNVBNxliZsaqwoP4KN9G74kbPknf+2N+FPHfWwonSmyldAgO/1sV
cxskDJRO6mggLZbTU1xDSDINFFsVZHw2OSxtJRq+5mH3LrSdzDu1mwEKA+PYTPCagPH9/OYHODsD
tHlpgPqvZ0bHPAefD6ndXObKFOO6wy6OwyYKMJEoRN4QK5olL9lNBKBTg0HPegbabtROuVqUzvWr
uXkzV4YZD17nxlCLJKXTXrWV1yJAk5ndTZ97Hu/NRmMX0WllifHcNRE7KUqxm8RXSou+HU1b8asj
vRKUsQydc556Ev3xbP67NslcQECi8fooO3xAId2HUDXrfKVq99d3cPO1uLbCHNECiKcSJHB0kNt2
qMvWJgt5od1Zeu4Dy3XLZ2vkbibj14xQLEkR4KXTupQbsvTHe/XOvJXsAvB51ZFOEqcstlnJQXIP
uAoyQhmoqfPLEPbAlMoZRjz/fOZ503ESIPVByQQibcI6zq6Plz7vZxS0/714qR3sdD+wfqeht5Vj
UxQOaNcl0DWyU0ZEmrShzsTQT6cFRLP/xIInLM+a4CfzA+ekbIV2AqyPjok5jDuyDHpEHsY4DvrQ
j8FWg/d37oL8ddrpLzRfSubfyZe2ogKRCZqwqE1dyt9CnGhqm4mEfp0fKREUJScMnEF/jm3UTx0j
cP4uoYBIi0FQrkfXkm3/Gg2KVCAtifwWvDl5BeHDhFca2orraxOMM5FJBERorIe+or3EEVg2hMQJ
Uy9V3yf5HzPifLgtP7K2xviRUJixxYqGgU71Zi5vFdMNNI6Jzfu1tsF4kbCWWqNswYTy5y3sS8pl
ikhcfSDGe2hSJYPcTw39n8wJ5KVATW9yIPHS0QYk6OMGHdOqC/xyNGPciOeXN9u9qx/A0jfVk7rU
ox6EvnhQPV20gMRWXsODdr/4ojfe5M58VMCqHZ7MmxilEXKMPV7XbPNirACgTHBPBVOKWkEF6n6e
8DpKRU+AIAAne9mKrkTBiLOog4jlQtIY2WdZtCM2WkFVSI7fJvFLDBhTMvHECTdXQ0AkhSwFOh5s
8qenc5gjEQX9VnGr63fCMHBWsu2TVxaY8xmNkTgIghL6AyLcnyty0nDChm5UBjAaDjUOFJSYIzpF
KWllBS+GP78O20tTDSCjoJROe//noc0cF2U0uiH0jfw+24MyB2TLYLMBrbrsBcffiN6Xc2K4fyuD
zF7m7RAbAURX/NbE3EChpzdqGPhBZthSMXvYJj+K1OMgGSCsWjJOxvcB87zc2l/LZbY2yxS8n1VA
n5N9A+KeYN971R3Z8ePA5un/tUyDbsPq5bxAZUUTSjXwYjV9EaXqBJ4OL5qrV8jtckieNpMwUGBS
Zn5VhqYkc52NJsi0glKYDV4c3ZLMbV3j0PQWFcag0ze5RTyI7aI1wtnOzZu3Mkz/fbXIQhPTbi6p
MIA5WKGAQduIC1bfzBt0WcVwBUh1LoROA6VOIF1OEpQ5iS95yJ1v8YCz1IPkpojfvCVtBtdf5thW
xCSIvZjFWuDJXQJ6SijKKV/z+JOBWX+laLwKXMzXEyN64i5O5MogdQarPYRyOekgBgo+HT22Qgg6
a4g/sunqqrbT408k8Je8+JvvtrIpn9sM9bQKlLmFap5a72RlwKtL/nR9WZtZOhr4GIwBWeqlAGhA
UjlVszzys3pPp7EXRzBo4eFPFGO3P94vm2xmVGS6ksvA3gVQEKoFUETPFsTI6kKyBOnJyJ+vr3Ez
NVotkfGd9SCQsEtFwdNQIK7UvawDNszhDtxOFwBNRH9chiI029cR1KQN4xQpOvEHR9Ss1tK/qjfp
g34cOkuw5WfQK9TPHy0Ud5G9+Sl1Qi99vb7STW9m4AFLQHF5KazdFb2xZJUR+XH6NM3AYOePU7kg
QRrs64boll3chpUh5mQixqpEFprYL4vqhxmnJ0MsXuImLwAUkX5IXf903d526mkiF4IwNOIt+9xq
pzDplhpvBDDIV3vzSAHXYLQRPTpqzsv9Niu4KgZuoLek4WnHvrfKpOkBli8wv+GFuxA01KgFAnj2
DRN9oCSTq8NfPV3XFpkNTRt1MoW2RcBr4hdNKu6SschsIHAPYVPt82r4nHfFrdYYn7Jyee1J17rX
d3grRqx/ABOcakhTNFGTxL4BzIOZ/TAM3jjJVrqEaGroIpS1LnUqSQOFmBi0zLghswv27101f6ht
kBthD4mY68vZPDAra2w5V6ybYQmHEQ88lw5P1TbY2e/qfQN+a14vfsu/rE0xoaGC7o4pz1iYJHyt
MpQey9uYR+m05TJB6AEFTlPXdIPNNQ0xUophwfOuFk/CDOLzYHRSEKQnMthyj6opc47D1prwHDCA
aALQ+wLy2bZSrPYEPPB0slZUKktGn3QSONFny1+trTCBoJvmEnAvPCiDopEdRdBcSeu8ZQi+d9Ly
lXMi6BVifdbaGBMGxFDOw1bRhL8qdW9dp7UxJn2WJ2EyRgMFN33yMENoZTzt4E0ftbbApMg1WB6M
MIQF0a/22mLTLNIEtiZuaacC6A/eANPmk3xlkZ3NiiOhHMVEodCF8tPkhA6ttsePlRe6gxXflPtg
H9/UN+BTQdOX65O33MfaOnPLMgmE/1MMptfglhK4LLv5RCvdjY2BKo7z4Bz+j8fYKtcb4tQwOyoO
FOK1WosHvX/Ri4Vzwzhnn30NoM635AJYjb02P5hh4eotZslrTF/vOOd+8yjKmHODJijQX4QJLWSM
l66Qm9AX0MOW4Q0lKIMCW2w3bkNFiSM3erlucis70FYWmViCa4ZCHyb5PGXRDrnomgNYxMAqVNw3
infd1ObDeG2Lrn71rcS0J0qoZbRORHku4ectOljxs4HFOxhca/TkrKwFekIGMcezQ9H2tByFjhl0
VIrkoBwoHdxfIdDXq2McZCnVU5c1eJ62bpsDCtn6qd9pUAYS/MYnpcPr0G2GzbVBxkkuOS3Sth9k
vQxFC7/xuXlMCNI5DJlJoINjPFhD9CHK9AgQNs0Q/MqEUnNGwJCxJNO0S6F3BmVP47OpTbW1gMll
iPsdGMqfyqa4J5lReqVah/tRCJF99nHoVXrAmYreCrpgOPjvB7KPTD1KVfDSmaEfBK9V8ikxraE7
Zv29CbJkrhrC5jWFoqpMszAEXGbnAy0U5UGbI3hXCBEqh8LROyvYD/bgBuJdBw5hkLn91e1BnR+q
uiAvu2Ad0qOkntr+Ywoq3HWCja7rzQQYWnOoYFDi0SlurnFljnFFnVgUcVa0pa9BJjDoTTCmcXpA
m2dqZYFxPWowL0JvwG1XGFRyiJk4aC7skwGcGDLIZeCX7L9xQCuLjAOCMrJOhhl0dn8ztbjpgFA5
QndLw0W8mMlOpGpOobISAtsleTHa371D64AqhGkqxQN1Gmd5W6FwZY+N+fOodIawGKgOx7WDetxU
e4bIS9Z5RpjQDqkho8PjOfCk5U4F2UQLPWl1qizOl9rKIMCGjLlv5BGQMmCcdyWFCShfluhfPoXW
DvY/+RT4T4Kt7ExSEHEx7WIAfsb25TtST0RvtAq2fsI8s8rpji24x7u73BNGIBk4q9vIJ84sMudQ
kKJ8qc2OlkxVbzIOpQ2y85iiuXaFW9mZn73p417gpoUbH+/MLrOrWiIHxRAuOBpTZGfRSW4GqzN/
XF/dRvXtzAgTB1Hzl/EcwfOH+OGOBsHRoxGQRwuw4Z8kAkPoUAAcimLOeXhP+iAF+xvMDKZgB+Nr
HOScQ7i1W2sLjAfs63GYY1CO+FP/1kuhhTgS1Jyw9UEMwrx0MKMrAuYKpgE4dSaUaEsVR2aY4fD1
zWxriSY01pDlslOZLZiZxhEV4Eb+Iqf6Lg1KzRKK8VTG2vfYmOFK8ho0YnJ1Y07z4xRMoQ3wxS6f
2srKYsjWi5o9mFnp1ErrSMgsb4W4JHYXFfIuApWEpRXxLh4DjGJWfWDF5QxWFVNsDkUXmG6WgVAo
yIOnPz8e6wUzr61ylCtIUWJXBf02LRpbD9BuJYMlLq91forCUyNx9ngjzmCL0R/EwQOXA0vUG4+5
NE70pOTye5S899IbooA1DtDBlXhBmsasy8/5yxZz+MGBlkfFImM8xBtlNCMztH6+zaHbA5sG0iR+
v2BrCFOF66KgIgLvxVYbEgg9y8Jc1iCzne30MQIQNTqpodV/Vn39Tn6mGO3WEW7BpemOu8QGwqOx
p5McYnTmzy8M8A5UsFxRTbxpmbM8RuiaCHoP8iEoRsixSEn8FJ4y65a7VjXU+jDRjt7MRfciR/Ax
Wj39mXzJLW1f+PK+c+vFo9S9psNjiNnwAyrm9FEqRuMV5RnG00xhYGQLLReXoAXtpmFfLL1oI8iq
zvWrsREWVGjHo+EEsIoEilrGpbUTZArbofRJ+1ioOw07KItOVL5cN7PhOc/MMGdUqZpR7GbgKQwB
jGxL5WdNwJkh3TQBJiQMvCnAibD943g2idLEC2LAgrOfenU0cZIdngXGjehpl5eLTmv4E/qO6EZ0
s8rxG1tNQGDJqUiOpmOcjk1CukFSgSgCJTGNZJgWNSvUJkOXIk0XN5J3RW5FbuiEnPRg6xiszTLf
JxW1Xs1DsfYL9UcOyHwYQXE2ccD+d/0c8Oww1xXCa5VRo1Lvl7121w2JGxQgeMsGlEXFYHy7boy7
mcwHq7V2THIJXQGaDUPP7V0+iJDEs6G/ion4InhSADWDT+aYpUGacchn35B5uMrVIEMUC8geykJQ
YurBWXYgIJAOut/fRwe5dK8blLcO5urrsQ/RaJSHRkmxq8H74NAEKHLIPvLCW4LhyO41iiwT6y39
1M5vRCd3zH0jY0TT441KKZyVs8NZbVCOg2bMYKZEj5cuu/hauTrIw0cncYZjeEhEq5Psn4jJ0kke
4lPyw3D7o15ZqFPeVHa/a7z6K8/LbeSH6y+i0t+9qstQlSN1COfS17v41ShShxSplZPa6s3Clery
2yzfJ7HGGcbeSALOrNLAvbJapaNeCSUgQgHeXmKY/DCVwB56xS8T4SEOMl7yuFWdOTNIz8nKILAD
sYqSfYgageRRRjgquF3ul9txZ+6un7mtl+aZLSZwtHmsTIoEZ0gpPeL4X4IUircqMsiSSAnnkHM8
h8p4qCjJxaQO8NKEZrMJNtSsTKxIf6ryR87CNp6BWJgKhQXtA1DJfDVBWIRBD3B7Jy/wR3/ZaZ29
YG6yxKpA033d2vaqKGOThgzm4kUxNtpUTSKMkUp2FkAGCv2mbh/ahDe/sH0DfhlibgB8Uje3A7ZP
RlwpPCprSdVqeGX47SP/ywyzeUkgNmpj4FRADxRacvE+yF8Wcm8MJ0z2ONf3jnrvSzf7yxZz2kM8
YcJ4JLWfpuRerUG2W75l42MrfKmNwxDFhXXd3raX/WWPOfGz0ibVoCFGmv1Tr4ONtONh7bYvlQTw
DyWGklDtO7/AHWS41TRBRZFeKrN7oqxD4z0Gou2031d+U3rXl7QVIcG2oQPeB8QdmMWZ7zXW0tyk
JepFyb7KbdmtAfouC7sJreyDWmvCXIWB3J2r+rZxy84MMx+vK9XMnEY8yYhfBVblTTvovFqSnVf/
R9qVLceJbNsvIoJ5eGWsUZMlW/YLYdluMoFkhkz4+ruQT7dKiFP08X22Q7sy2bnnvRYSli2tXIvf
30lbfLo0tuNMzIGAHvH69Zi2X9Mox3yo5omIHHo9un6z819cKOc7iQtzFZtKP5ASCWCi32vlFw3r
gd3G0v76qYApAtYHE3OTyzQs45z0RJqLbxlYWqrkaM44LRjab8ZbbHk3f7gRiHTrH5nLgl/DtCnJ
5sR2DqkYO4CsKKJegzXgKB99vpP/96jeBBmvg3kVZJrAY3z/IuTJapCEYpLEoNox6Ywbm7ZbYeKa
LqpIZFHjVjDYviytk7a2dAkQ7ZE5QvENk9W7MUc1jts7yUJlgskoHNDWZTI7Jpp2aAzy47q2rFhn
YH69/YJFoKqUw8jbFgn1PEzcRt2uw4blNpfYqhjggYA8CO4GKG3vL5PpeprbtK7xDLRQA8yDFmGR
M9oCI1yDeUD+8iZnofwDF1I3OlX9GocofvskQnZThPG+9odgBjzI9s1NAyYPx98CoNs64iLBoJbV
jcOco1mtAkR03dOZ5ZH0XjIjGRxqvDtX9ZYRnX3n8q1fHnfx9TqtkvNShdXWo2Y/nktkF7NlKR6w
kOZvgQl9ZBJCrIARpxkrydIx8rR8ESYhlmEAy3/+iESKWm8WmBkeKHoA/suP8jcdXcf9FgbwmnMC
KzxyaxNorxgzXjinGETS+cChPXMFuUUt1439/isHQUoTgZNtK2ZfNW+wNYZjwL59hODLqFQNjoGg
Pc6LsMocP2MPJjhTnEQ8x3mtuePY3eUyvclQW3QGkMdypBdZ220Nr644fvPyhyzUudFFzXMdcfwE
Qhi5/jVJPLj+/tfGLCHCAYAa0Fc+AuTJrSxVVgcV6sCx48lJckst56Qoyn7qJez05D22GOPsfjKs
ozUWe4ATBNJYBSMHyg6th41Z5PUTv/2cRbRIh1KhwoSVxyfwdHLT9RsGb0vAQomTNnekxMEofkKS
0MpVdyw1f+NOV0bU393p/BsusiE8fkkqKgFrVygHzjLQvGJzXrqT2ItZDAHNvrbtTUGH3XW5szYs
rcHlp1wY2bEqYjahBhXZ1V9Wea/bo8c1zR/7/72V+e54C60csoLFwGFNIqUiQLYFgZf+lXDJo0xC
IzohG9Hvf3mObzqxsKzEKrWUxencHosjAigAZZjrCh0MOsP04yn32BZF+qrJubzLhWVNOZUGpiOh
bYNm36r75KCngYWWN+ityCdp/yfRxqW8hYnjhj6kIpvlVTepoGgQbNmStbjwQsIyfioKu1X5nCAh
ywywQofRkGbyrmvgmg+8lLEoHheaiB2DcpSoddkVGHm37SHs+C+Hc8D0yx7II86SsVHs2NKP1295
8dx6nWMbib9u14yBpHs1trCUm94ffcAoyG7ibzmklVzz8gEsHeEQVwmzSihkkjyaeQ8wkQ4dAFDL
tp/NaXNFdi1IvLzUhTWpuNlzwMLAQi/Q9re7w1s6srAgulPbvGhxk1N7L8VYI8iY2/X6xsDthgl+
jTMuvlej2HXdmEj9GCBZxUvN4y2LsfWBFhYDHCmZ4SR4TVWzn7E1ZtBvogOzZB5aIQ2w4oLJG/3m
MB5HObj+BtZqYSaiBnQ5AYOqfOhRFQJzUeR9LWwEbNC/qoWtmvw3WctHTVtF7zodj3oOyVrz64zN
aZ94OAW2/aD3qH5iEDFy/HRrYGZVUy4EL146sP0koJrhCUzDJ83+ZmNPaauIvqomFyIWocDAU0x9
KyOK2Xrmt/Utlbf0ZOsQi1gAGIFq26voOHBuRmwAzCPLrKOik5/XVWLrJPO/Xyh85aRlOuRwzJPe
uo6Se4QmWyo//9YPzv/ithZPF4X4oWNgF0LmwwPJnSceXIbI3HT7kwb8XXUjPX5VrWsCl1EAYUNm
mDhU0j2NGbbD2vHA88ptytyT7QcxOG49HEs13zrp1m0uHrdey30vt0iay6a8lwf9NLamr4GyB6CT
7pBpR3jSO9rzIB7iU1NUmdtkNtDazexhSI3w+qddtTQX176IE4CPAqDeChazi6fabRzpAb+shu8z
bX+yhF+O1lbxZdb7axe/CBWmlJSFMbc65ibP5KMH/iWL/oMg+7SV9G1c9uvo9YXqNqTN4kEgPTBq
4TIrIv3j9QvceIPLfrMVN4Cot9CfzerO1bWjRedu+tf/n5CFKQHSUguiVfgDA6xWVfaJkHu93XoQ
G99FXVgTSRMT2rN4EDOMhZ2/bgINDZACiqDNH0HbthFsrebjF47mtTl38W3Qb1HA64TmG9Y1wexb
RobjF7IrPcThPGec+bLsMpCWuXSrefC6pHJFB5fN+4Ir6mQBhCzKAWvhyUV2pm0WKlr2qwHlGtAX
pdzFiMquB3BoVcVeg5wB7X3zW4uGoQv0A82Ny9ar2PSsV10OvjuGaTRrCDgRIEEu1EAXepBZonDH
QrxUpZS5CesRUDpK62qUHtuGA3w7BdjwdVVZj/zfXrS6sGtxbZZJ2eMzzgQstA7naFLez6yldhP9
0RzjZbSgLqxZLHNlFBNecxErkTOe09xyC4v410+19YwXZiqVNNvqBFI2Yk5hMdCjlGyhSmyJWJgl
B6RFdl/g3kaNhab2Q6LO/vohtiKr5epUAzSxhGjQOj2KD0Plg9x1+DmHdDow141+a21/vpSPSm6C
Z0S3sYK6nIiYuJ5MZouJiC4vXFOiYdaF3fgyDKrbA5ijmzYJXldDfWzR/y1xoXtFbqK0XsPazjgB
bJccmvEVOTU9jkdza4l363gLzdOEmMpxRF4h603otN1ZT8og0UVgxgXxVNprICWsPl//huvm/u2E
C0VkgPppsJEN550ah0r5UmntQS42dl7na7r24RaqCO6zuMoIhCgkIqCDI4oOtGT+PGXlVgj5X3Ty
nwMtJyBss3BaRaAoKgCyWx+mXdJheVAEyC129bjxjFfr29gxnZdNMajzYTOBqZTEALxOIidXfD1z
IsnJjvaAKdrxC0A5nlOGYeieeQ7vPN6VLklIqBnoWQ+ql3PLAXn2aZBA+8xFVBtJeP3jrmrU269b
3sWQ15UsTJQrkyTzlUG4qTG5DlW9Xro1JdMzqofrAtc+9Ny8xgNFYdpZFoZV1O5qNdUwT9qIsFDv
MtSI4+qrYH8w7IfR238ELU/WODHmXBJRodx8k9TPlQhSeWMAa+1lXIpYZFQmRx1WBXpylHUPDrvP
kzOxNwp3q8p6KWMRB6nGpCRFAxkzb4TYvw2abyPabh1nEQ11PUiTTKwIRa1Zu3HSe5r1RaBbd10B
Vms/lyeavdJFDNRzjYLDDieaLaYxYNmw26Ej0QRkJ9HXNuRm6rtaMr+UOR/9UmZlaKLlkDkDy6K4
4PHsbtjxu3k/5bX3iQVEsVEz2brO+SVcyHRa0XdKC5mqPD4yrh+cuHtg2Em6fp+zZVxazsujLXyC
0UwldzLMWatoKBXosLYYZ/8XcOxrju5SzsINpIPeCQRaf6KIa3HJpaiFMyCSXoI4uMHNTXsiq64Y
6ZYSrkX+FyLMuR9w8XGM2pRaW+fVaxVm2otjxg8tyo8N0Hhz2N0NXdg40RIEIEsLyseSVFHMMiDI
yxEf2BaqyLoMLKOgJaR/BKTWLRnhooVJfbSeT31i77t6a7F/zVtYGuCggS6KtvByp0FptHisVNwa
6W0vYd/lKeIiHNpfANFzqWZvOKfVE4G1FNmkAc7Ipa+oq0ztdG6WGAQGJr1hu3IbXX88qwd6k7B0
EtqocieRZdxZeUPTQ1/cSXrtFQaYw3M/Sf8oU7Eu5C08xqRpkop47bfa1Qexk/T/qF3lxdtqt+49
LuQtvEfbF6WWsxHTQJjA+D3kN97+uyG/VXNnalAMNGE/or+qNlFKQtUqKlo16BLVbbT7Uf6T6OFC
yMIImSYRcZrriB6mNJCr71pnebwEyEyyiYY6e7sPdvVC1MIIYVGjMvIR0+cz5GTbgIQlg1aghSVF
UuKlQb/rra1EdtXGYp4LM/YAE3SchQfWay0Gy58xb3rNQBO/nb1xQKN+t9UQWXfDF7Lmx3dhAYfc
jFmaQTUy1KSa6XUCd15TSM0wgReOva3J47W35ijzdhVMETaKFrqfDKTpYwNvDUTTYZ/stf67QKkx
nZlzxy/KZqCxFmleylvo/lj2ssqbBOPjiXCN9r4yi0OVAt1JVPvrVmTNTl1KWny2USVGXI5QfeBZ
YYb7xjaEe13C6tfCYjNsL7A7gUa68PJNwSozrRyQtIHA3qe71kt92wfcpAoozXk6ZnM9fU0XLyUu
nloqTTGtM+hiA12kxxn0RNz/y57IlqzFWyutPheTDbM4YIx2zsgA5yLAhdccyEFq/et3CbSmlad9
cbRlhdSaNKzDOrhMuORH2Sh0zzDqr1hpMHeZIj3WUmZhAxa8zn2NZlr2FShIoZ3VPkmwDlCrhVti
PAyASKV4GHvjudNj6pdTN+5Fk//oWGO6I5Zuw6oYa9+RKtmTFO17S8veKwo9aC0H6KQVAdSYCgop
WucexQjA2WEO0FELXdknMiM7J4uzI1i7S19X4mCUm6Mk6Y1XimFnSOxGqatTRkCwkaWP3Myf4ja/
J7QqPhFHF40PQCXuZrGDCUmgeTZur8fAOnbKPuyA9FKoVRaBxwf0aXxUH/pMmjw29UXYgv89kuPa
ACqMSkpPt/GndG3fAYHa1YgEtnbH+avu6oDEAmSQGOL3itiyg4YpyGzV+kyxvZxJ/GsKKifstb0A
iOsoN+mBKUJ3e2n8OSpT7jlpHJgkO9nToLmcj4HBu32VKyfJam8aU/1czjN0udI3btJJUWmXL705
nq0h+awl2n2ljTwYanFQ5eLWro1nrMfCa5tJkCfiCTg0T2AsfUrL8aw08n2m5JJfk+yTo0i+OfKd
WVdFqEq24g4Kqsu0qr4kUv6lS7pgSJ3USy32nGXy5wLVT+DC2S6RzCmaivG2GMkPrR7H0BmGR10a
mUt74HBVykFPsIZeiEQPC6kOBFE/qSYww7XsRqAWj/IqsOWSvHkygQ2/B67wFywg7ZRR7qAGza2k
Oc7B7DDilg8K2MvEizmKnSbT2i1y+2ngWEGgyXBSTNAgV1LI6/5GUKX39cF6yAbjV28D9a/QC691
xucOdYhz1ULFsiKnXj+SE1U1jyuxGTalKXsZjHwhKXvRM37spdQGngamiE37NJTsrNfOTdFW1DV6
DTNMXfNsS8YXNlXc57107Af+sxw04k1UfSZpcuqFFqO0ZgSSpmNFVNLOSjydSBfvUKTrXVRaDpI1
PaZT4fjakEalMj33nXmgov8UD21UViSQifI0WlPvjjVA3GnT3DspBySrUx0aWt9kzILWJlx1EwM9
xXqIG7/py1An6lntkkcygHGFpfIdNwF11QjUTjKQpAZpzA7pUI8uoxVu2ipCIAv6TS5mPLPivq0s
05V7XrrID4ULvM8dTwq/Yoblg6nyJlHG70SpPndGd9sTx/Stkh3ysQ4wE0R2QpH7k8X4XyyRrF1T
GHepqn/FTAhz+8xIvVzoeznX9yYFzyNpot4AvmaZ3oveaI9JWk2emNixTdPmqJqYmq41e3BLZo/+
pDySbgybyvbVNLlvkubc5sCn6EAZwIFRmHFv0umNJnogH9DHqZ2/U8mF13TaCSWWv5gUH7VC8/mM
IaVi3kFWWzzD6VSb2anVm3sqtG+I5HccNHZO3O7qNg2t+oeD2yFyuSN2fp8oGBXqZBFktnbSCABC
0vRRVNoelL2u3g2eVt3rxilvUrewv8aAg+zVTx35lGPUXUs+N5gRKEt6pD24j5zC6/kXNRl9/Nd2
zIJpSFwSP/P8u4Y3buupG7fnaWo8DfNdnXorsScrVVyrx1dLc7dqqZdOIOGuZHeQa7DQVu5ox+7Y
5m6Z5jsVk33CZEFSG1D80uvsM4o/fxlJf+wTIECbyc6YHlQiUFgEPqDZP6uJg+24NLkrKPkEYI7O
tbu0dtOJHIROP1WjAd/aJZ5BjNu6sjO3NHiEeDpImhLfB3aUxUEi4ZWoqGGorLhTrDiQJhomifZp
tIxDV9phKTFfLU9OYRyIWflYbbCLu4z8ZFl7zKbHQa3OMpXuCes9BlC43tyhKezRhIJ9fHQTmMwh
zX2o8l7TgODRpgHBStSk3nJVeEm+o6RwqSfITT9Nd02PRlb9YCH2xvnRMkDX5T4tykCP+13MrHtz
MNwsezT72o+t3IPrces8DWxsX48Tny+VuA3ckcnM3ShlvphbxZJ8mDS59bAu9NyCNGtkMgi7C69r
sb2tyGWALfhDOe9nm3lzbwr5M5oWBzlXP4FoHIDfsulPplV6ptmAdYHeVFT72jjVl65kQL3Bh3W1
sTnGY/ccq/ZPvcmAM0DoE4LTEMwnbibfW9N3eK+TybqvQjWeSxtrwrJwMeztj6l8KjvrPEz1iTR/
dYbsOgT4VaggV4SF49T5gAr2KP4Qpj6izOKnQk/vHdrcZt05kdNb4DIflfpYFcZD74xhIsg9a7SD
hqCgcz6zFAMGNg2pwvyC3HepuSNWd8rpc060KONmMAwPiaLvDLvcD20TzH8uy2/hyg5giDpa+Fp2
+q3D5ExJGlcCQitLsbpgEt+q070Y4kAt0wOI39yu+6Gbkyvav+T0wUgsr8e6vMOlkHWWjyFlL80a
T2mHQAK8GW/wsGh6F1vmDXO+mxk2Z5TyS6KUKjS80F2nlzA6k9t+YjKvZT/SVIdvkQJVdAf0TQJJ
qHvMYIUUnZFSU452jrBflQKTJXh03G+l7gAMNZd0oGmMc7fuoY4SCSatdZXhWcmmqMlPaVb4Ks3v
ZQOMBoAHIAJgYZIW6CnbE6cOs/ZzC+wN7BuivZ77Y2m5tQ5MDlXs9UrzJn42QfpYWrFrVQ9DDe2E
TqHO5AoChGyGtRJgEgvnHJfqnSU0v1eBn4j3p1maJ01HbUDq0H+O2+eEY6F8sn2JEjdRFZ/Qn9zA
uBwrb8f0G4Cd3I5rgWY0Myicy+NsL4B4lKaf6pjet/AGGENHvKb6zjQCndv24x7YT8xxS/5JY9Sj
Y4xtE6i42gVTRm8bAgQDrvpJz4Ie5jWPU6/LK88onk3gHjQaDSgFrHJ5dnKQhKh4vuih8h+GnARF
l/u50bu6gd5o7XhjD6xsCzPvogdgQuEJDtIybPN20o+ubXx7IrCvGIYXGBEZEY6N8qnvH7IyC8si
C6geIqAEfeutbpRBzKhrx/q5R9wG4+sPBRwJcXnVwETdWS2YwswHW4p9owIRTWLs40RzzeZORzAH
qmRfyZxAMViYxDQcyxbdfdujlvCoox61DG+u+G6Xo0sBxEA7HtIYdj3/BXvh1okUWGx6mIi2B0hq
mMCW6NWTw+sAc+AuaJg9dBpcR8N/K4og5cQXCWb9cvxgvfM0NJsxmuKPshwK4ydYSNxMswJC892k
VLCEGMwfvpnFtI+dr7rSAv0hauTybMBH6ZV9VGv2uZDaG9OSHuouA2KDtbMAIYqoBbrchgZPPUek
d3mJEnPbHMrS8Dt8tIpXt3VXepMGggJcQl9Krl4Cgl3Fh4BgidouoBLhbKQgQRow1j9sBDZsksKp
r3fTUHpt17ojlK2FL2qq5ptC4d6AgqEmcKsdh4klfg716vPGJeZLy7HT2n82GAdWVYrO+a/WeYI5
P8EohXEP+oxSfdzIeD7mO8i4wfeASXzAMC6bsBViabCeoZQhCFIe6k8EkKfqN9Tgd6Drui5rrd/1
TtgizReUG/nE49914pngu9vrv+ZkdWYAnNmA1B3IyILGy582c9aVxO6d7EXKPyCCB2ptVr/WT6C+
8+QxO4uHeSmOE3d82eKqX8n83wlcZP4NoskqH+b6odR6vQGeznhrGVNZSY7fyZh/w0WhJkcsZ0wx
ZDSg0Pi7hjcn4mBD2ShT/xdZIBe0sSJmArPjvaws1hOA/7wm/b9l/fukf6VeiGO9iVocy2jqvkY9
qIoosiibJn5GXiprq3Cy/oHepMy/4uLyzEofzYTi8lrmeDGxXbEFtrZ1jkWbRyGD1GU5ij9C+Uny
hyHr/Nb8/36XRflHQmdWR/7xuxi5KJCUmy3r9Wf0dmmL0s9EbQQlFT7NAMji1xFV4ms384hq235t
AOZmbcyDb93hov5TiFgBl5cDFRfw98Blgatt6Ma010o98ELhAFD3XhXUWo3HNrOqCLWGT5VaF+5g
jJGkt6FFnY2Jv+sHwn7ue1mSZuRiFHkd5eSmdIQL+Oei1TeKgltCFtZOkoxpqFUcaKS231gh1qdV
pnjX7fn1B2TKC4uQyxaAwMrZnJdwb9NTT7Ycxrp9+1vbsCv2/q6sKm1ygPH8XfRWXHGcodRmdOWt
ovca+MU7HZiv9MIccF7qTS/hHUkI1qay/DQU6Xni1c3Q9r6KeZM8bkME3Rj51U99btyoU3avDajN
TEZUyszXiRUgOAqMsQaOFdaQpeRXqRkv+Widcr1AnXkyNz7zhy+AGQZZcTDKYAFcH3XJ9795VIdk
QHwBXg5JvStN9jOTxbfrH/nD05hFqODt04HrA16QxbWkWAKhaQso0k77ZTn3qjMXlu+KLbiEDwq7
ELMwlYlmtjKxML7UJ8+p+r2VzjbWgq4fZfW2Lo6ysJROO0nA0uowTymAUwSqm3h4vi5h67IW1jF1
arVH3TAOC/2XQOrAMts1eSiPL9flfBxrXFzX4sOr05BRq8OgMkNnMnDc8SYNJc9E8Lr/M3bTV3kA
gsRcDgA8tcVTH9CXcQYGvMsZTigVWNssPXyr8QaVKFc5k4Oib0y3vP7Jd022WSRIb9BR1mfeyMUR
JakEjeXc1iBKdkp0oMXr4x2TMBFVx0EOBI1YH8NeBT5fTQ/MTj0tI0hh+oAgj63RUXLN9jmnP6tW
vWl56WeO4aMHGVT8B4Cw/FZXd7U1+axHbwZ5O6O+ztqTQ/Q9U+pTnX1vmo2ntP7VNLTwbBOQ+h+o
ibI47kdAkEvhGOkHpp5RcgzN0wxXULbn7TXt1Td1IW6hjURKqiSR8dFo3rlpcuZx2KDevKGKqzp/
IWXxnRJLUAGEXRrV4GUITLtpvNiwUXsDvi8qrcgnzCoHJmCrnsa6vhMDcHZNq/000fEBM89Z0E5V
7wteSCAJTPYbv2723B+0SNc0WwYOmgVC0PcW0p6UAnySgPPuD3ZEj9PRPmmH+ChtIpiuf9wLSQtf
VbRyWsSAlnvlV812ys4K6J7PkBuAKd8a2f64rzG/jgtpC7M8NVklA1kL455D4VrmjurjmcY/cmD2
Tw1zKymyKQnZ8PP6fa6qFPwBOrUzesMSKqLCpI+W6LUUCqZGujI8ZGkaTBPZ2BveELNchJJButPq
FZDRU+UX4TdScjs0G/bl49zXfINvR3nNdy78vVGN8jgwCw0TACEjGXVZ9w2Mv954C/BUrxtuAUy8
hUC7riQXQtX36tglcVeRiswbXt2e2GCcsp64D+ASywP1W4TJhevf67X5+0H/LwQu9L/h+UgMDCGH
0s6MJl9/yp/zPdh/g+yAHjEeKDi/i+rfIHx8iN0W97t4D02CgWRmvVLG6oeZ8nfGS58pY5Ej+Bun
nP/WtVMuXgOLiSrQ6iqAewGwZ/QrDzNXAOBHs938Aqdzehi0jZzhY0K8OOAiZOlFnsWjA2aE/52X
7SMg2kLWInRRE66ljjKBhyovdk0/BpQ89jYWYzONuFM7njQzPUqkJWg5iKPgHXNjGH4gnqC1Nzwo
+uhWZu9ORuuzvA/GOvVKNNLjNotidbjtCHqYunTTSAhagCX1MinqYVDI5KYs21VGdzQaukuLeous
7+PwwuJgCx9V0F7IigH9/L3+hJKQebYxbexne80zd/Ju6r9eV5ZVf2VgQs3W51b+EulTKlIrLqwh
DuUuVPjnefafMDftt0z0/Ek+6uSbnMXJaiFYnTk4WZk8glMVrVbmyqTyZYalnjzbcMOzl70mbeGF
uTz1vYGxnWjq9jbporTEBj82dgBi0Zelmyg/RvTvrt/kupX+54RLUjsqRCrLcYObLD7Htm8qX5Qt
3oXXhbEr51pOBukDYGNLAYM5L0IqiCDc8kCqHXhbsSgiwabwUPPskIWOPyYuunS54W9V8ja+pL0w
2rFamoM21QB71wGkyXZG/EL1H3Fd+ob04/qV/hevBHxY4I/KACxaWDLDAGEZASth9BvmPfUnd6ZK
/xrMr+FPoxbjTd7CiKVVOSTabFhmef8rMfvHHbfX1/4mbWHGekd2aGwjN24Sf3x1uzqWxt3ZWAOz
Tni2CxhoK5J3mx5i/kYf9MhEEDgHTWBSXvjBXksBuN3+4TlX3dGFsPnfL0KLwQKp7ITRn7CW0XYQ
RpTLm0gvWwdaKErBwQMIiKLfu+LWbtrJ7HsN3Pf4SH2M9yjf/0QxZ5YBTNzOyLGLshWgXFLL6e3f
8pIUsAwpCAESBTwOtmuHre1KfrVVl1t/DhdSF09Pl+vSqpO8BLnxJW0ggGz9Ib5zIhBIbNLyzIb5
g6rYGJS2VYS4HzjgiI35Fl71FLsO3K8VkCqZt4P8NPVZUOsnW33auNnVQAlFI5CVOXOtZfElG5qp
g8NfGTn+HsSdKcT+FcLAlqzFc0ex2JJ6UdGo6usX2cpehAIPUbdOIPH4uR9twy31/Luh0HDoUHEv
snxjMeYjvRNsgIIMeIZiskAusTiupZQFsOaAxGYV/UGVyEubD9aXEiP3PlfK+7QWnyV5OPJy8OMs
aqh1MoD/qOk9CAYxK0A73W8k7mMATASTABQuy0q30Mdg47PMv2OpBpe/c3FVTptkjgAhWlSNN/Y3
8yCfU5BVJqgOJFjDVzxxQ0E4qm0Bj22JXZjIus0mEEOBAkNt0z0mem6BWApe3HzreGuaAFAs7OY6
8OBAq3tvo6hM0kJrAc00Y01cLCf+K5q8tZhrJgoAMCT43gGk8V6YKVtinFoAW1DQABRj5RZx7wmg
qlmYQdv4bmuG8VLWMu4qUrXpbJTGALk3Ai0E0xDgTspn7qSZxHGTO2n2HEs9mfHVUX81TBjHhWdJ
1SKh5aCkkWpiJJTSwdl1QxMqDPwApnTETMdnNQbntS4btV9hDI/qZeWmds9chRlbJaatX7NwPWic
pROX8GsaXz8kO23HgNYMco4bKQKJuK9sZdFb8hZqlA6sG4q8l8JyKsDVEDWYk+1zLxFRn6Uul37I
gBPRIqrkAUVRKM83Cjxrz+Xy9hevVKoVSy5LZJksedYxWVLXrr6ZRa95hEshC/UteqcZakzNhFqS
R5leHgpMiPp1aZBjLmtYjMypes/wVjdUeS2OuJS7UOXGRu5OjGyGrVLCGGWz2u0KFzVDTEDHrn7q
pqg6b4VK82Gu6fMikwB+ZSZTTWJRkmnnrAQ8nvpTK16EObgNAAE3jriuP6iHGpg9ADzfIqxgRpaD
cRTMUOl+8lu3dk7drk78GQ2QjFilAFqf2Ogort/qm8hFTJGTfJRAd5xGSvJAYopBwdS/fqotCQuT
AAcrgVAClYGiR3dUBkJRs3GG1UKSCvK+v+9t/gkXIabUAbsaIWaBPGGu67CAHlAdR84811e22Jm2
zrN45AkbR9UG1F4omV0A1zRhAu76ja0WUy7Ps3jHVZLFBZu5w+c8xDj9XS36VznPls4tnjPTjAJT
lTjOvErTKnuMsYUzxfDtGCoBcIrp7Ra4x7qVevtai4esFCqPeQuFGNnRQA26jSZly1isGimswqEw
ixznA1AVaD6AeptizrM/mBHwSp+K59+AMmlxnmmMxf086iLY3Z/6wDfZy3ptYTsxMjvQ+XFkcRgM
iBPsREkBcrr5IWN7nQRbfnfjuMvybWW3OkVzAQDC+W3BD13O7rE+ECkYZ61vk3Yjal2to6oXJ1wY
DVsdWzuWkdIZqjcDFyqP1Q8zau5yf0ZNNc298EBsDhKXzQBjVXcuJC+MiVGlljXJNXa6J+umKyxA
vEu3pan8uv4CV9/4hZiFQWn0NrNZAvUxtBToT3dESfzrElaDwAsJCyuixaIcCxMHSeBKrDQPMgMb
c+JJI3VwXdKrvn3wYReiFtbEUBXe0hlIDe3evZnrGJps3Fr9peovFo+q7pzJkanGG7HIulG+ELsw
LCXSqy42jTQaYywGMpD76Pt4p0RD7oKDerdFI7alGQurQkaNpk2DU2JK35XUF9MMOssKr9/lajhw
caZFONDOQDPztHs0ARJRkU+a/amVQZL5OPEthJYNFVzuXk0qptTTCVZkMhyvqMC8nm1RaaxfGQAm
rBmsHhup792mNUh5i8FaPKZ5RamxXLm6jZ0NY4G5iLUYCluaqobEAHt5C1V39F7rKkN2wh6faD80
ypecD5OXts6h5/lDlg0TYJx6jn513NQuwyRwZHYpWhZp81kyBu6Pmp0G6oBMAaUIeKncPGFWrXPz
WDwLK8OY8/ikYNcDnLcH3ci+dvr4mHTjl87SvxisuqOqHWQZtl867FAmPWl9Xg/gmSqPE2cHuwbY
amp2vqXwxyaJj5i4u5emvglKw/mBIZevhZzdmjJo/FrKvVyWdTcW/ZNcYvi6bpS/qqJKvaJzfqZV
x72ukfdjY1duW2tYvhFYiehN6ZfE9AeSY2iXsb+YjPqpbGLxwKj6h+T/SPuuJcltZdsvYgRIECTx
Slu2/XRP9wtjLL33/Pqz2LrS1KB5i9LsB20pQnuUBRBIJBLLqOSO1sUxZncaYMnwUKnVZ1nq0bOu
UjPh0uusa26oVvuClJU1sPxTqRleRXt3VHCqNHqUmUUVO1IcF2bRpAcjKg5RFpykJMXVS3+c9e4+
8OXHToOfl9SDRlUoqtW1hjdQ/1GqU3fwq8zK4hQ8jtb/Lvm9y3j0I4R1MOnnu4BG0N6eFsg3k2/V
yADYuZah/0V7y69m9L9gZX9KNHjyNg2QkEZxKEn/zOTxoGvdZCs6LlslEMx+nh4m3jxioShm5RP8
gDx5HJgBBk4V9zbTC8xtBEw/BAvLDH7rCgu4GxAJKkUFfwLBQ3bA6uEYRez0beJKQffgq/mNBJab
HefqtyFov+B6+qkl7U0dy3daEr+0Ud8fywU23Ut4859mzelQw+ECNhwbouNqZlSvkVI99ql/NhTu
haO8K3r+o9ShPjBQvM+PGd4l1XQXUvgAB+VdFTHHD+mPtlR2QCrvOOhWLhyKjhqPnKarR0tDO6bK
kx9z3B+6OD7Jje+OMKIyIS0M5iJeGyNtT9u8Mcck+c6D8JlH+asaBCfZBzMyqCK77ecdK4iXZqM1
leVTkJG3ZZ7MtuSNo0WsNCmwWQ2Wd1qDoJcWKHY67amnPX52PzwELHkkFa/tsvY/86b8bshlt2vb
BrSuOXZh2SLt2NRhLaQgA8FRNXayKM9gjwia1fXU+dEVA60u5Vca0ISigYPbJOeLS+zSYzEg6Qnx
MQn4cUtF/8g3k8CGnq0LlZuNuBvpRxNKBqP220FjUe5Json/HW142e36l9RHJ2B0FFN5ye7KZ9jv
bkr2r6ZwqlAGQDlD31aITAxoM8oyusQZEO1V67Fs66FrtYqgTMfq4lxTxQchDkBmlVJ0MAMGEyQ9
Aj2D34X8NM/9xsm3fie5CCV8PhgTsiJQ5vBdjWbev4tB/U093tTvWi8eLqIJUxd3c54XHXRAFh0a
2U5t/67eNbaCty3prtg4olZXyEUwsdrjUxm0AQ89Tugt7kM3Ud5/zjM5NsdO3nV+uLEkt+IJB6If
Tj2uLQAJyUFm0v6lo25CWqfz8by1VbGsr8FfK0Qo/uAIk6kUJ4SXV2c9NOAjVVjXN9hWhGW0F5fv
FpxPg1UBIpSSoxaZ2Y+ycz3E6vXm4gMJtV3Z+kUVxHgUMADm1wOT1w+5+inL38LyU7hVsKzXKxfR
hCLPj2aWKBO2bXeY3dkeHspvI/7OXXln2MhXyy3uX6FENobJF/jWxUxmWhElHSt918gSu0QGLo/k
VjUKW6OnMOw3sPIb340LzaZCpzkbIh3qbnmImwfHWTRtoLuXmfpw8/g1k1zMGdQ3wixXQmCiv+vB
TUxvqPSVwfGzyW7b0Rm0++vrZHVj/TpiVGGxN3kEI+QaXw7ibDZRP8MUysTDMjTa7rOtNbmaei9i
Cct+okTikF4FrCTLIWsPN4fQHFsd9NdxK/Uu0/RhGi9CCcsfZh6RTMocmn+Pg1XvMyd006+1s6iv
bj/4rX6zi2DC6od6eZxlCYLVHdvBwucGDd/YNOLoRBv4aoO6E5Dhx1hvrZWN+RQVhqCkNGglB/9z
UvnndjbQO1EavI+gCWrU3VbHcP3q88+dRPRUnPWoLQEjL7wU1ZSWHlTQ2YZyMNm0SMsSs4mWN1VH
qn52RWLNXDaz8UEfz/G49bS2sWZFF0UORL9fxRg36nncys+c5W/91O1DqtiUDub1HbK66X99XSac
q3mpSUlUQ/eTx6esnE28yf+PEZZfcJHEkjAEnWOmwNmCEqyFR1l7vD6E9drgYgzC8TlxOZHbGb5j
ozs5eHyXd4nX2AmDuxNcOG3INlwPuLEjRJNEqJvnORQ3l+r9pwzDbq23SlqYVXJUcH6X8xdouW+E
XK+2LsYoZBfepCkLVGSyEFqYB/6X4LJmE9fYbXcPtzaDkF+kKYgZtKogBhvkJu5vizWC2rxcn8VV
9MJF/c+ExJJAsSXMKLoNvZvcAKR/hnHoTfMNCp4jjCArV3qtNikzG8tdVK/r5pQnrVbnXnqCDsoe
1zTdhDLCN4r273Qiu1LadRvrf+vTiRJ2LRyZFbn3c481KrQ0lalsIBbq650Z+CM/dUUb7qAJM6Qg
SYevRVJHeyXtoegRKM3GVlnNqRfnL/19L5ZV0fdJiVUU1JMpT3d6cgustBnDi/76x12dZzjfUxmP
2sBuCN+20lS/5zGD9C3P3FIjLlG3OvrK2iH4K4R4PoyS0XFp1MGAYA9G/TbIb3pT7OYoPegTfFGA
CahHZoXtjIfmxvbz9o+25MUPEOolg+ZdoTNcgH75wP5b74uN6RTPBNYmU6VOEUrqIL/Ruv55AG/m
+hf7SD9eruMXwxHWRmjktPQJ+HbLu48Kj8O+sSIIo8CDDJpZMH15SvaG2d/UHqE76Dn5AGm/bvyG
JcaHwubiNwhnhdSHkq6Oc+T1fkdsiSrQFlaG6lRLzZHTCvJqZQoiv8x2dRgdYU57ksqsM6USCSpM
m43n+61ZF84VPURfBB2+yAvRcoG80T6ctafrI17fkP/sE/EoiWZtgpwKbpoKA0yH7fXUIwWUWjah
Yqu7RVU0TScq5Dvf7zgXp3BkhKzTKOSK28Wk2wLow5Ifkr3qkp10KnbXR7V6flwEE84PWZY6JPaF
Fdd6dUIhfe9V+Nv1IKtTdxFESDEBn8ISemTgeMBhHILe01MFY7oUZMvrcTYGI/bdo06q5ZZEYCzC
UrxFbU9ZvyODsr8eZr2K+TUeEUJYyR02RgaDFu3cPSc73M6dYG98Y2DIBJv+hhuTpyzL5WI50LaY
ihK4a48o4wN6YY4+6Ld+WLqJTkP7+siWD/FhU18MTEgsA6s6IPsyrHHeW3NTWVoAwlP2TJIZ6lEu
a6DTk2xks9WtexFz+fcX48triH8BP7y8f5amEqtmYGwZFa/W6RchhOzASyOaqYQQ4VRZKpucOlRw
TRjMhn8xxnBjta9SAZSLcMsXvRhRRJsAPl1Y7n/xKSpQDBfo86ILscAAtnAu602Pi3hCwVlEAGRW
KSRkk+Kbxk959TJ00KwJNJtDVU/pMeYB0rVN7vCGPgbdTg4/FfO3IAjtavrB8SpzfRVtrVghp2iT
VBvSgFVUpDsePbUwwyjVbt9E9Uag/89MazKhBAw7ZggfdlbzNMla5rsNSHEUYIvM8ncajJoXes62
XuT6Uv0VTviwXI4HhgdZsHPyAE8gUHuppY0Utl5qw7747yEJHzPVtIQAbfo3bn5BwywD+gs135kb
6X9rRMKnKoLcKDIFyUVtXVCA4Aapbnyj9ZTyazxC7ofG2JgxgveTtJTsXHMYG5wuOwRtY1W107LE
bPyn6+tv+dEfshgDI0blIMfgBP19/8kdZLxkJYAcwVRDcOdLGHSmFvdoDcsmrX9oWPfXA64fCOBl
yoQv+9AQBgnF1xrNAA0MKkggeqUUvVVG9NixztMK7Rl27NDj6/xdq0avYeIfWqU+dkX9deNXrKa5
X79C7EGqTRTEMZ6XsBsg9OOos1Md0fYBJzC148RSbcl3APft7e3O09YMiB1JtSCtH+ZT7g2z9pAZ
eO5FTrd6I3P7Wd/3cn8Yc+2YlMNtk9VPaQrKbLllQbX+3f/5CmLLUoKSa04VmBorEHocdf82mCC4
P/XQegvOYJ550thvPD+s7p+LKRcOTD+I0ySkgOAZgDT21U3FX//Hj7r8gsvDZM7SGGqiwJMFzvuD
ivL+PUObQyxwH0AGEM70kpc6rbKJ2FnNrxSAfvAHuG5w8fk/Zm1TkAm6L9BihGqtbFdWdp7vDaBA
Mns6boGT3u/X4s69jCck2CaE1nULup6HNhQzfT49UJ8/98l4kJvIycPIAjJsh7+OieJ7UkG+jgN1
xxktnTLIXfCmzTCP0RTEW+hcu5mu70fsdjqAozPLTgRQbQMiQKdy1yjzY5dmTsXjgwyRQJ9meN4m
4CSGtp81zmR0DpDzgRPH+h3EY3dZyM8wD3KDLj4WUbRjmm5XqWQFJN2B4A/bE/+Ehrk9B8xBb9mG
fsI3X8Y7fxS5sqQe2VDf6BIYnEP35Cv8jbIBDYWxtcFwO85U3WoXrjYzLidTOEnCtsvpoFWlp4X7
SZsgvliZPJ93mvIDhgO3TR0fy2Tc0wYI1XbYSonLyhc/JWS44M2tKfCrFoUWAi2CJJmEJ2Mdb9uA
xBo/ZBhdNsB72MROQDjYwnauVB3QuzEMNIZlhSsf3lONcWg4hTRATn7mwejiScbNwsmWwi0X3pVN
/1skoSJX5wrQfKUDSDBS903rGXLuXd/1Kl2LATUU/Atd5zr43b9vexSrbe0PwCVE5Dynnc2C/CxJ
b3r6WqaxHRiBlUHFsG0lO57dAZKQLRCtcfmEnrAe22V7KCELkb4m/FF+CkIr0ZpD0kVOQJmVKvWu
bHbQnDY0YF+gwgyTGgZNRQ7yeLKTsttiIPhoHEdzOEL6MrkNVQgQov2WlLta1cxh2uXdCNFZZ8Lp
okDab5Zaq6lJZA3NTFBqkrNk+A7MjR7AHrvTRto4YSy/aJ3yJmUo9eFkBqOfVrJYNymm0XfQjJT9
G8iThhBl1kAryNLUDSso1sRqSOy0aE3Zzxy5AS1yHpX7kkTHjpKdr0KCVdEjsqhm7Lk238L1LUKb
TDlJmL05JfXJP1G4LpKTbgw36Uhf9KLYQSbJAoHV5fRpMn7AVf1WzfOj4mdfYKKyj7L4oZUMyK6C
sJNAfFTpTMK7kz/r6L7nbwXQM7uKZbtwzNH8yzvZLJl/lvpgZ0D6Mg5Ks0vdHKZxKqSX5jE1CfwW
5Ez2pEk6htl3o812xQQwklzVNniZNofKopXOSETanN0XM+jNBTkWbfFUdOO5jdtPxG8h/RpCwXL4
nrc+jGvYuWjjXU7zXSuHgTVqw71Uzaas5DbUeu2M5E7hj04HaUIiy9+VGo/wbdJBo3DyxjE8VwWs
62HYpEGAtuoLEx2yL5mRf2ETc5ASHR+vAM3g9SS/RyPyOBfjvs0Dp5bynTZ3N2kRQAGRnX21dFpo
lLY5dIaTelcz4iHR7fOp2Nc+s/n4NBr73H/upsIiGrzqwuyGgkCs+xUIQSdtDoFs4vscfCQJMvYx
6R8qXk6OHCRP85j/KHrtNqfy8yj7T7P0U5Nv5NHLulOQyXYDTUN4akFU8yYEtKyb+6/diA71+C3N
qDnWxJ27k5yHrUuM+DGNAZgj3ANw/hwXqT1L/tc4z07gFQXQZ5uf9WI8a33nhlphcWWEmrXstCFe
Iik/53jGhWKxk9NvZfAdzX0f4C+QDOyGQE7Zn8HwZvhnMFCxkYziLoa0C/X30bjPpJf2ro11b7yv
jBO5fddlekhUyQLNwyKGbw1vQYJf5fQL+/dQS3dGiD+wl8IBLqGPAYCY9DHPz1XlBDL6e2OCEZ4K
+TAp+xHS2ewu1/dNetaCyiaVG7LJovPLAD3t8SlugZW2wtCO2h+BbpcpcDqRyRuvxlSST10GCcH4
DUQtM+cQvZzMvjSsqp8ghOXCa3lQiFlDFBQyvby3DSQcKf5coYavLN+3IGeavyaJk8xOHb21hQsZ
ar/4wYwvIYHhqT1BvDQHZQjW4dF4wwDEYkQym/w1r+8m3AcGp5V2CQQVklcV9l/AhdEvfmuYDJwJ
aOmYY6WbofoW5rNF+87MixuOA6w1g/i+Hs5+vB+ar0XVmqSHuVHjA9EW7Aqmm1GoYsfLKJpqV5lt
9qVJ3VSzhvFr+FnrXvseopf9bhGIV895A7sBdEnT9Ma/JUpoxiE04o9E31f0GdqRmmF2+k7ClW/Q
v3b8MCuQ8Env6XiC25JZyk8j4HRj3Ttt6dF8gqI7NWv5vgvvNPWunh8gKQrXVRY6MobNgBv0TTnf
zfGON3cdP8uLGuwB0vCVDn7FhJbtuYBOeBXs4b1uzh1eFks7DQHCrT3W30YZKMbYaPrtwr8H/Eui
G1fQraNHKMLgJlGWWQUmi6ziyRoirsEmvnjtrL483YTSBE2moMt7bJUeiLJFnfc5gM5Me1Sfgr1+
P4IPj7P70dgQunjv/wk1iUYpo+BrKrqqqELYkFayVg2oSdhtcDMbezLv6n3jLbX08LmGTccz/9TY
LSTZoWhtQuZ3W+5mObc//gQ8Tys6gVTpe9F2Uc43ajb0dYcnVhaaLWxyh+rIlbsamtStidTpzA5X
ZnN4jNwtGYe1Yh6j/xVaKFuyvu3GUEXoxZMs7kxYDuVWYmnvtwfYscJi5j/b9CqGBggdRWdGhdmL
COoIA7TMh5GDJj9QO0iab8H8B+9kv4UQvileW6TCDwwUY7nhUilwm0YH4DjrdmUwbcrerFS1v0UT
+iU0qsOh1tEuJ4fFYa35keH+Fd5QKzbBVj9WG9fLNeDlb/GExkJPgpGEIGyA4fOu7WMlIzSMT/1O
tau9AQFzaxHuBpVuowBde2LSKEp3cNm4zLX3+/7FOsUbgAw4QCC50Fl2isbEO6gNiFiJRoqZvyh3
zKMWpMjc/BOFdf253Lg+rOagi/DCvZrJJZPaVMJXJeWpCkZq0jT4fL3IXt2KhoZViVsK18XH3p4b
khYqkeTiHDdHabxr5egRavpbnmXrH/EikLDx4FyiwkIFgebbeL/QKWbtkFi9NdnDPj/UHn/VbrYm
8N3W+UOigT4ETJbQn/jATp80QHapgaDZz+K5xLXUhtSdR2+goQK1g/vyq3xES8hUvxX75il18jPD
B36qdv99jtEVM7gBWLhBqbA75TGJ4nYC2wg68UGK2gSKlCinrgdZU+NYuj7/RBF2JZw2E38w0AYO
98ZBxkrtvMaL7fqYHgdIh5mKPe3IA82tjbhrqxTsC46BKZAUFK+cutIOg6HBcET71DhJeQMsKPBd
0F4vcYa1Vh3gBNnCKCw7XviuurwkcVyuwUAXL4Z+GAVQkgW3hKJSoSMovLzeAyxxyvzIUkL1CZcu
syy3+tIrQ9VluO5pKm7XH+XnJEmPqd4s9NY+2xHpLS6TjS2/tk1+C7H8hIuUAylxlQ/LlXcxI8Ok
dp6xb+z8Rp5gR7bYP0WofL9uZrqVlP5bWOGm3SthFlTVe1g45VIvd/sdGBOo4E0oAOb3ubV1Em/N
pVBgwe7PyMoAEi5wVe6soCC3DAyyrU2xZJUPC+XiiwlbL0PvtUuK93FNTlE4HbzdOrf+AsMFaN27
W69Qy3/uWjhhD5ZyXtShinDKPJs6vSHKdCZ6iYIevJaida5vvZXcrSu4tELKlaofta9SX1IhMIRK
zkBbd6TwO1H6nFoVLb9dD7TW2Nbh9KcAb8HwxMSEk0jOOsZJpmPh86+M30mGbjKuezXL7ISU5mw8
gihwilNuRaj753TaOIlXSmUUq0gw8H4E20vc71FTdUZDIsNt49iu6vhbqyvzrismy1B9370+2q1g
wsqEMhuJ64W8rGaPfaR4IOi6IQ1wb5o3cufaHrgclrA6ozCAK5bec3eErxOO3CrdwC+vf7iLiRMX
ZN5DxqJGp1faQRAKukK6Q72/ZCzBBtvYbasTB7dQyhjRoNEp1GmxDNxJFYFtILUN7Is+qS0xYQgS
h8ZGllybN1xhZB2LEYInVHjbolCuU8DE0d1oCCRz1JjbNUG28XHWrgqYuV9RltxykYprNtXTrKgS
xEbz/XAz7/5+V11esENnK3es7WZsY8BdiCbDvkGYPaqNTajkIXc1DpM0NP5x8ZzkLcLN6gFzEUYX
MPqVMgMOmsgZgDVxsxtt9MoaeB5BV4S+KdwcbDba3WN4oP8dnKRTALaYikpBlsXhzTUc7owkW1xu
IisLv2nxw/Vtu9bqv4wgjqwtokmvR278iejA2rlyMRpdWIHKCIEleRlNy4ERtsp9936BLuc9hyVz
YKtbg1s+i3iyXAYUFyO05TWINuDemqSen/Rfo85wZyTbQR/3vc8OpaE86VL/WAbjFnJxye7XYgvZ
PyHNZKQRMVxdwQuY7sIh8qUYUDdrpm/2D1CM37rxrUfkiqJxqAxxMd8XkNxJgyUFfwSP5PBt3tp6
a8c21XGCEgPdCKoLW68oG9x4ZFheqRqObNnkmjcEx4p9DWp1f32Vrod6V8vi/COXWJ8Mo6p6Zrhc
fYinwYxxPef+I5SVTbwHbKSw1TwJrXe0et6DCSeZBl0U39eazNOk8qHgndvXxUY7afWEwYwZ6OXo
FGxAYXFIcFQLR7I8zULqY0Gf9Ga+kw8L9uRf5Mi1EaGLAs26RaJJFxnfrOdNrRpV5qVlCJpzGJqS
8T0M69uS15Kn6pMtVyFM/sb+1q/kZzrADEZuhjPkZJ1O7S1ZGeD+pB1SjSSgZvjAk8WWxpMcTda4
MctCz51ETz5VqkRsknB7rmDVlTTTgc76My8oUEzdcC7hg5hp3VuIiXnKJLzGNlVo8gFGWVJ17Ab9
pDe8OKbwMEaTmbamnjBYKg7pDzyc/qRGiz4XnTobUt69PYbxbarDQiII2GEOwRmBiOON3rNjnbTF
RiW1tv7woLZo/i3+siI6kMIKvRoKiB/JPYonY7LSCYqNhg/gM2hhXbcRbjUpX8YTEqUUyPowtH+m
BLOWlC9jCTky0Mq+lv1g4VVQtwrMxDH2IBVrpuIWbufbW7emJS2IefEynrD0Qf+Ou6ZvJLeWWGsz
o3MjY74D0Q9owXjP4+jMlADeduXGpG5tAqGoC0L0UvSmxE1fvlHgyzqhqX89S61+NsZkNBRUjWlM
3NW+VBm1AS7u/0vAfwv4/Bu557XRaOhGawbapAYQFr+XWaAWsyItgL5qQ1DrznU0mX8wmMsIQnpX
kqKDoyhEL5rDX9rVi7ZSAAXW7ZNkrQS+CGUI1RUZRgh8ZQBZDq07kvsCFjcG7mV1uaEMt6akq2sU
/R7VgO7FB2XZSO+CaeigkS3tUMgxS/NwLntUN1VzcqGmq5uD27mzpQEwrdvDYTsXr3+3X79APFzG
Bea1aH1N+XPc7cd2s6O1tp/hy85UNJVkqNoK+4umsIvGx4PuxnsBvkBIF9XxPy+/L4Mtw72o9mmR
RAONAFxDr9mS8ChPKyTE9ufGWlx+s5gzcCCj06rjOeBDt8xXMpoTND7ehRrjz/IO73SNZFIPIhNm
DKWNr5Fvb8RcnceLmEJexOtxV5Ua7ska/vsOcxvPX2za0ER3ysCsva28uFoTXA5S+HBhAN2NrIRy
jnYm1mzTXfJJNaWz5LWwlOJbVMjlCLk2pcKX63tWsIbiSee/K7evrvmLmRTaZBFHP6nyYzxc9d0C
6ovvEqnbei9aTb6X0yfsrI4kU6n36BdDAOwx7WYY6EYR0AAj/JD5WC2kkpPSp5+QAO6qvAwsiWxV
jpu/YakjLrZDSrgxz3GC+wY3fW9pm8kPjR3dAd7/Rwi7pUr9Z1MIR0Cj19lcyDocEx4XvTFIT0Ja
ozXb+h1iFzpbAm6rWfoinnAgECWb+rGF2jIlz5l85OqJxy+wMb++79ZeHy6HJUJREwgvALWXLnsd
3VuzeYMWS5aZynPzBrXlTwD4gF9gwa1dszK4rcXO9OITc3hJXq7/kLXOwsX0irDUJsr9OSSoU/Ie
7scJvGKnLNJMFUDk64E2toeIPVW1vkjTBNBwQ6nPfND2xSx9vx7ivcK/sttF40JZR5FaSjjMVSVy
igFlfZeflAKligLEh1lIsKxHtoOWUqu9GP5+VOgLbSsLUkoeS6vFF/e0IIeKPDtoYe/2UGWCWs98
8DXoZTT9cKra4C4jqpMPQIUoXRNazC9PU93vGiLbilF/8nswrSk8js2RVsSbjeBTZ0BsOWFq785K
5qgK9dRhBApJN7OwOgbASPjy/MyG3JQSHM5Vph79gP800G2BQ28EySRmNUXs9mn5CsmocxmRPZzW
30jh75M5OaZRRqzUmE59GcFv3NeAL+uI6UvSIZOkp6KeJBOGzS1c/Mq9NkHeOB6cWs8tuYdslJHt
i2SuzbHQfmrQVOIRv1XSZONuu5r3LwtiIRNP0OmKyoDm6C3p3GRuBFcSOFwzYGVlMP1JtlXZrZ2m
lwGFfAzKx2hkDFWQ6tUQfqzQhBleO7e8UfASnXrB1+uLbzUrXsYTMjP8rtMmLuECUbv53oeJMl4T
8yM9KMyBScNGmb8ZTcjBija0+gwHbg/ydh4gdJo174xTtq8yV91tRtuaSyEJVwHpJylavGWI3TiM
nhbVmtDVrdl/gZ398V/g5ddO7svpFPJwXsG5JOwR8r+f3Kvd3KXiIrqsUUBjhZpkknEfmwjculro
0Vr9qb9dnAogAd44ilujPt7ymVjfDUD9qhQtJcBchMUJ8JIx6jOYCC2AC0DM2SPm1pk97hV2gOp8
67hZy76GRgydy6Bg4HLw+5FtqHrSZxKqLopxhSY8ydGHnMzuJ3tsC3NyqB3bMEQCv0x1NJhde6y0
MsWULVh6W9tQ5PXxX/weYfxZh6cHbREA/CMzitXlexFN2JpzO5JB1fH8Ld/2tmTOLTijvk3PM6S5
gKPbXr3L4hQPosvpFnZnLcGZLuaQ2FRgD6374X2T1F97NstuQUag12DlV+mjG7XKphLZh30DQDRE
PBAdfATIZgn7xshkpa7Yb0bB/9Zj4MOiWkIpMjpuy64xmDDKGSIqxkAopi/MXEMFBkZuNrL4h4kU
QgiJRxpjvwg6GI8WABhTAAOj7C4dvvcGJA6C5xBafZuiUsvS++3bCSGFCayiegz6QIeVr/Zcl8ea
3ynJJuJluVZdCSJqN2gDTzOWsb/snGEO33k4nW0Yu6tu7AQu3Gf+6+n0Pqp/3L8VYcN1GUuNcPF0
bpzRXvyj//JXNY7A+2506D9U0EIoYbeRkqdNDT8wL44+oeFqjeg+UM1K8eJ3fVDK8vU/zuKvQQkL
MNMDwhWoUXqq0Z9TNjpj33p+36II6u1q1O0+i/azzL2swiNI5wMLJh0SquzLRDrmQXscqOrSooer
/WwaPgSx6GB1UXdqCsUkBZjEUmqnQWkVAbcl3Hay8A9NnX+NQVjhpEtAxlmcoxOoHvqo6LguwYyW
mfGsHIGqRjFX1Yady+jVGPluYrjyXZ9GeWsahRXfZe04TPP72oCQyHdYSU8WsRajvDB24TxGnMX5
Jer2JeA6W6tl+UYfv+Ev419htQRG1BR6CNdnIr00xEIFDaqumXBqyt3TxkBXc+M/buPIkPgtFxfX
sE61aZrUvzcBdB/2i8nwv9kE63P6a1jCZ+07wsIoQSiAE60I3CxSf4+gwOeXqPIbsIu3dvjqPFK0
7VWGRxAAEn8f21zrSaoxfESqjib3Pw/ZicnPpdajQbDxrrOW90G/5SiYCF7zRTKnSvMkA1sc266B
jJueWcX0cP1LbUQQb8cgKaRj1i0pBOAVoMlzkCGuR/hY8yFLXQziw8V3Skg/VDhZQC+B/zdcjrDS
b3Cs2IsE0r9Y6GvnymVA5fcPJJMxaWLIgHngdlp98ayyE7io1vVhrS27yyBiJTsTBpdW7CYteCHd
LoxLq8kPFdJLxSNLAtXzeryP9xBhGpcvebGlmizQg0DCl/r7XAkO4HBgSw07eX891taiEI4wrtaD
r0wIJZEbWEhbTcC2MuGHQlEYjZCM5gQ2OXmFbzS6stvVVuL0uwiXb7vZS9F7d8vg/+sMCkkprboy
wgP9rxn8+2TensG1HHG5OoSkROesgBYAQsFRzEvywQopXmTpWS8TM+nKjdlcqwMuownHSkKnRG4W
0/i2jp060449dtYctKB8bekVru8tHe8BCwsXa/z3VRgrgdxNEZ5J0ViRzRqS8FY2SAv7oyo2RvXx
6rKsEWBpZZmzhSQhLEMU7xGJW1S9MdxVgfoe3HEXnIjbWn3p5l7tXl/1qzv6IpywJOO+ZnMiJaXH
yxx/VZYhpWjc3Br+5xLwyzTf0ohZ3WYXAYW5JPMQG8WSMUJweqswuW8quqHO+RE8L8yhsBClpqQs
GzCHiz4TGD+ZoxwoFEcssIllONWCU8bsBKLpDl7ad2zY5MKCI4olIdYdl59RWJ00mwpDGSARlaNX
h+6f/l2P4ycycC9OIDseHGsCbjwBPa0nZpKjk/YFf8TFw7mXJpPlK2jppVDZjhKHl0/piN+YH/UU
7r75odceZr+2Gz3dBQqziPIERZ9sTOA1bDglv9Xj2spQy81vevQ6JAf4ScEwVAZ14HvQPZA2tOLq
vq0TK+afCuOJzPcVYc7gj1YBp7bR+Cy1TyF76sdvynxXai9NA8IfNaMeHXhCD+CIWt3wo4QGUxKk
Zque8UeyDngcDdRLMFcrABwUdowif8el1Bzap4m+af7gzjW/r4LJlKZdwBNvlH5KRW+1yIR1BRqM
cuiixwzcOUkd4CWXQ2ZRk0GLbPXIxf8psnt9gMYKPE+S0hz7H+VQWNDFtsegMI3pcy099mNhjgwZ
tekciCGANZeZGXuEuKmJFozZRs9lfR47+GyMzEFVDCYfBMzDzyowlq0hn5UqhjHSfTtqFmH3RH1R
QQ+VFGxDHd8jvwnnF7lilt59luZvqf8WGRkcyEonHXQ7HJkJB3KIGr5R7aAkitlCoSRQn7IE4oNc
waRLdlPOVhN97/rK7fRTnTIv608Nae06uInKDPzw23Z6luJTMX5voi+KcQ9R29PcvkwhtNOh7NXE
js5+kOJFAvuMQPWYtopVKA8c6Ns2pWagDvD1+AkvwJOcvaaDama4XtLoS01TK5c8v34OBs2ZZhBY
Dcmek1cadTbQt9gPrQ2YiMnZGzB6ZlPkVtUUtgIXj2j+P9LOa0luHFnDL3QYAdCAwC1tmfattjcM
qSXRewOST39+6pzdLlE1xZ2diJmbGYWyACYSQCLz+x9lF0Cd6rucjhLiZIm6i1B1omgvdOwxtbFl
kvqN5M8xFpOZvKEHyCb1Tcmv4pLjc+7EALZJ/t53mpNp0FBL7FgBqim6ogK67ezFlFBuT6NjkN32
+uyUueEYneYOxkuuSKTDd0PS7Uj1mgFsMTTNt3a4UZoSjVocfZNiuMq59EnYGw9EG0xnysrRkqXu
BzFkD6Sm2CVaLqu4P4RReD+WMnZI8dTT2zr+Ug+qbcyBZVIUmvcZdOd73xgrOxPogiWDlfXoiu1r
j07ShQRDULdWiuQ8xJ8sM0Q94ajldhMjUa/uhgGBBTe+XkUPfGyV3bRjU27H4YNpPBvG7IYDsVsT
3eCQOdP5U4N8RhtEVpXUPmkNDtcbLdDpLT34AYi3rc7InRVPTQXivNKjjOSRQmRgDJ+nAcK1I2gC
ZW1NoAtU6MFOip9R/yNpfmj0nhd40EWPalTO7tyD4as9VFy3yuFxnB7Z+EbntzmTdjsDJKF/6MpT
b9bWXBySYLAmflt3WAUU7XixYis8syctvO6Vzqr4D9ka9hSJ/VS0wBpkuxnCZfqcWZpC/TQPKXQn
ZrjcKF41Fr0oWXXs42wPGbCvcf0lgoDVkGuuGOkhRnOvNou7ckKlU1h/mQzdBll2b1IF8W28TYri
oGrzLYgCXi7wgxrlteNm5QCXiJ8KmoLZ3oTl29gZB2NCkQgkxVCD3vpa3eNvjrqnZk72cd06JPwO
XflXwtD2adD7pmogx678EHp1FbIaVVaKlwStsAb0cnbjgnUV1jj3sAjUo95ONm1zCuh+bRk58wBI
dCkpQ7tMyltVv0pQXi+TGc2E7RW69W2NDC54AVAsaL2qVmzZgHnTX7HyoeaalXJUdt/wLLWrNoVM
BLkV/JWYLyizuI6lcCJG/Aq0wLQ/xin9UHJ2qEDQjhg4NomrxbgqK3jOkFcsfRLjz9IUbiKwi0FK
C6/Bu7aDm9cajgr9bRnfNsHXjpQPS/F4WhA7Qvu3EcxoCP4oqbT6YHRiE+0rR4hYoUHw+9hSX0/e
ZH+jTNFRxbYcYKsCOcote/Qwa5FXJ5mj4iVfU9CsjKmSFbCxgDLZpKFOpVWtPyFoh43h5qzwuvpL
AcRs3oMnXd70ymCFEpLq9N4wf+CqgHbnWyIfouR71aCOv3oPIXI4Tk9mmhyUYEQNVcTfKhE7rCbP
0Ef/FnUvRhwiba6Ig0xApZY5SCPxzxE9eTFafVlm3ieTip01mzwiswMFMq1sx31KiR/PY+rVQbcv
e2OAhOLcgPsBBQvT+N5p1DHDsXJ6oj+wslP30ECntjLE0706yW9jUWAVafsAagFgngx3YQ2NObP1
QdT8NmXFVdpWvQ09lTdzbq56Qz82IQJoFvWP3USu+Dhfz5H6EMTDoa2IS6P2XgT5e5aiFtCsj5HB
sdwQ7HidXnfj8D2NAhVu3raxxedYQwYpLtFg3bmyqx9mGdywLrwJcWGY2+Jbo6ivLZCOvEOskjg8
Ol2qXBvl+EXkBt5PEt0x+hDViIhN/ZCjNSmObro0PpA+uI9RDopib347zMAD2im0zEBqyviHEqR3
HI+EyBLFuwJKGkksPVOh12OY7kkd7ZMFQR5G7oAyYN7Ge9bpLn6OPajld8Wc7vW2u6GZLB6aqdvT
sKwxP0Vkzyy465X+Y9IG3VGx+6n1Uv/XTuqOVdUea/g1rllqxxo+KcDg5mQ+1HP+g7IMrfmjcsSh
GQ3pXRnZUqqjI6P+kANjEVk8lXjjG5CsS4sKupmd6UedfpgKlCgFyh1hgIESaJ1MakftjClvUZNk
ts55i6Ymxifs3b226NoDxFqUxeyFoF3UofhBafmgV116Fcr2OYpzPPMZw15X0LKcRl4q8EaKXteU
jo9x2tzTcLgaY+BAhUq8dohMOwpKD7PPkCdhNirRb2icHIaZQQoG6OwIr/G64gZVvO9FKPZlDWfU
03inVw3qVjoNRTrQVMg1Z9RVb041y+DqvmtBolWL2QVv0crAvIa6TM7BCSheRIJmQ2rVFACR+uek
ZNchWEzRe6JpUKfXbBTD2RP62s16T2hv11ocWZLgUpPBYxNEP3klsC2oCboVxTCg2VU8BgBXFIaC
zydVHJpTlPHg07fm5Os4OvKf+BKgYTD08uc2BVWgbMCqQPFj+iXIfsZNbMn2JiIoieQPSXklDd0b
wtKjXe7NnXZLCEhk8byXxXCTRQ+5mj4H5QsbjqbonrPouebtDeYHNKJjVeq7tCVuOH2EQuznYHD7
JLTM6EZIzUq0yQs00PXSfAcEh0HeSoCSl2f64Wck8cMDFYo8BCo/oc0zlKvVlaUo6s3/EANHIeyV
la/OKB4O28oSBEj6/+lSNUcTzVT5E4SQ8GClGV8zAKtbFYlL6l++iZ29z2pQyEFptraUyf5+yYQy
opqGKo4C+vLjJ/SDD286RM7URtnICZy9zn5aWncrDPFMCjOfar+ufgoBYAk6xjIcyy+P5+xF78TK
KmNoCj3WMhyOfcGfqkQ4Wdo4ly2czTecWFB/n7E0bPKq4lnjcyX9OozpI6tfUQLxaIC6M8dbGdCN
m7K2qq80yJyNM4jUPoGsqIYqiDEvnSbZVSMiMfymy6uN8rKzHvF5VV73GuXobDWKEW9tPU+fI/Cx
hq5AdUOAG8n45fJU/tnC+/uVWVvN5VRIORUmNjgdKj9L7YkTgnsbtI4O+GFgAZ1+KND1/nDZ7NYI
l4TZSXovDiWETRUsvDbFqxR38KhpRXTy5mkrJXDWG0/mcvn/J5YSGve0ZEgqk4MBTIGdeQHat4BU
cns8iuV4Kz2a0vrbTKzVrK6SOTnvg54VGJ8ZVzZa+2xg+uxe/SiyrbTKlneu8jg8GepOn8Yad2O+
G+Lytkyn77rRvKnJ5MZp/YHuyK0MHP2jM2g1vFUupxzzsepCTCqfXT28DeJdytHtjU0zA4O6cJQS
QKANlzmfEj75kqvkDi3GtIKE9pLQlO64r+3/PCX8Z8faaoCrmKwmBOcw3MD9rLdjUliA7swOesyd
+LrGOaC1ysaZ3dIprrc8Z+N76qtok0FvSJMl1mMG4EOdANwUgU9lXokutSi/RXXk5ZV43t7CZBEo
FzHXtW0dK3SFZojWSvdagmpoAscytn7f4YFnFkvp2kbwVs+v/U+LqxVpKKQz+ZAg4qTTM9OH90zo
8zHQW6fi06Er0uMog9thCh1zlA7qHY7TFByDPvUY5CM01NMBYAawuQIgFEBFpG6sElmvICTQK0QO
QI12dY1jRjEfVal/uTxdZ7dQ+vnjVwub9I1IRAXP70A3Grod1N8cAP+sy1Z+Qfr+zCJ+mlmt6nSk
at3qeDAYFPaRVMCtRfoTDSGvOEwgRI11+yTafAaDCJJOZP7Gp2qn9+1tI2tMgkGsqQvBMMIx0OZm
cjtzNHV2lYzBvDJCp4nmnT6iRUihEZKkE3mi+S4slMI2SYqKi3zX4s/jfu9VMd+NCW5SoSY2xvgX
O8/nGFdBJGmBa9aTX5E5j/EsjON75CxS87L3cQW1IGYI9kCA5NXu8uz+RZr40/IqkvR9htopCJj5
qTk+jImBd2G9NJCvlD/zxnwOQ0iU9Hr7Ks30R5nXT1oYgGDW4YqtsC+hHgEEVYOfi77aB13opjWb
eETfFOHbcrVVDEqqRA8SsryqmE9zHh3nQdwGzcvGXCyr7a89jZNVvKE9aaYSsgbY/1VbsZQZFVur
/V9PN1rEL4+Mk9UJMWLqIEsBQKYmmxcKApxW1S+p+fdJDEsUB58aoJDlQUVdzWBOlARqoFhFi/qE
6i5Ky2g5vlf83Au9LV7A+f1JRdcj5SpdgunvJ43SKNqgSfC9Fq3GHH3vOi5vtnSC47Srp40oen6H
AmUULZC4+oKk87u1nBvGoLR4mvqXFIVMXbS8pf7so+fBzyHAJPfCMTbsnv10J2YXdzo5TmWVOmap
wENwwTIP4eUQd5GnytG97JZbZlZzKbsI988Cb7J9eojFFZNHk28csv8Efi/ecTKUVYzNOpkhH43v
1X307hyjKAUPRZRgCViNKyMHea7ELZ6Cr/9saKuwp4pkKJIJM6iH15Ldxe1OS+/+mYlVfKNIR00Z
WhP9ooucUPkBUpetDj8vGzm7jZ9M32pxUS5ZWBoI36HUXxSehLbWl9BIAEgyahAiL1vb+lrrc5HU
U0OwFtNmWKh6B98TOFUbWYnUHm3RWJFhAX/qqFvl3mfD4+co9VWowikwqyOCy7kp79qWWsT4+20v
v/uhrv6+pNBwmzX18npeEbCXR5o9J5CkTUzuyUZ91njliKJHQynv9hwPR45UNO/y5G4NchVLmi4b
R9Yt5Qlq8yAG9VkRykbcWLz6j23mZB5XcSOq4CuFxIGahy1EnGT100TqFtlL/T3MZr+I6q1Wvg3/
1FchBCInTVIXGJSZXtXocovjexU8ejXZgtBvzd7yQ05C4qRVk2B4VfBT9hgsDe9jvL/8fTadfxUz
SBXkWswiXPI+IP1rD8QZXriTXwH8gHdhq7iPH7f4BFvTt4ohTVtEOEFjvRE0WebmSxk9kenFTDc3
6WUFXfKMVRzJNK1WYhPfSbtlB3PH74Dx8hT/P+mUPV+c9emFaz2sHPdiFLkhsaL0cY1ks0ntom6l
k3QzkugD/z4U0wMVeM4S0ew3Vf6aq/UTE2ZzK9QtdeCNPW4tp1hV0ozSCUtCmhUeiO4ozvMyf73s
OhvOuVbFooakLBnxGWO1PE6B4ilTs1GXuzWOVfQwxZSOrcBePQtfIiNfgluj+JeHcT58gKaHdLIA
A3wVhifZ9STS4CQpfxQMKdL5dYBSDuMPSqjal22dH8+nrVU8DtUSDD8CW1kyzj5Y0YULte9nbQJ1
6rKlrVGtZk5hoKm3KT4O658Ie5yl7pfKe5T+zDW5MYHnl/PnoFbxt59FykUGU00x2KbeWWUEsRZ6
A3m4jUFtWVrFXc4imk0R3KEl7ziAgeV2LPAUkOEJ/PLsbX2nVdxt8jad86VKOwPSlQfA0hi7sXj6
Z0aWT3gS3FU9r+O4WUZTPJqSeop5N/HYvWzk/JT9+wXAXPlBqIZZnadN7Y8SxHmhh0i71IBFkj60
Ezo0/9UX+jS38gUuYjXvKlL7bQvqOzCy0AZE6VFWocYt5bFzeXB/wn9/nW8+za0cYp7rkUtUu6Mz
e3QI+tfobnycnns/98kjKniCR93LXDBR6sfkPfO3cil/EfQ/7a/8pOrnCG32KTZPYRFcced94mgg
hBvQ9pn2IA3aqKi5POatD7rymohEguY6TErjKLKrpdQrjHsr6DZr7M/vnp+DW23TIaVdxcdmQWst
SdG/03+hnt9LPm2tdmoQseeImQUeqvxu3xBn3hmeeNEGL0dSlHiFGz5216qT3y745vBWHKZ9NVrT
cetocn7h//t3rIEXYZgps5GFDd72nzqiPfFmRpqQbmxrZ0eLsjtIgYJ2iBrQ31f+QMegQJoCpH6t
96R2E09bNO6z4zixsPp2vYxGBaUweChDcVPUuJz8GLONq+D5o+OJkdVHi4yiyALgk5EDCe4DP7Lp
cdx9LBwGHS2ICvJr/4Xrf9pb39M0RqJZQYOl39PdRE2PlcA/QKkCTzDfL1s6XzF7Ymp1KMiRN24N
lEL98keze0Qm1hkffpEG+33sgY2zYXD5IH8cVU8Mqr+7RCdyldZp0fhFvVcPS0IpcgbUq/woHptd
58Zv4RfFV61FjHAzim04i77aI/SkBrdJIk/PnhYJZ8CgUDcWoX7F6izUcbhF6eYO+WZuXD22zC6r
5GT/y9I+baY0rH1ghm4ESkfRIXJU0i264pabrm9rk56lQzJVi5uiWeeAKvwUrWSoskMCbXgYn0Ln
bxOSl21JB9ILXECkCNe8NxRs1AQiOsvO/j1T7nuUJqbmBjLnfE7wxMhq7+kDOeslnizgopML1ahD
NeFhdXKS43SEDsxl/zz7rQxknYHD5GjYWa2HpkP51jDRxm/GI0VlWlSHblsqG6vgbFw8sbJaBEPW
QXQdQiv+FEKytO13Sr+RHj67e55YWLl6FLbFwk9q/JAe+BwAP9yhvxWqjn3xcXnGtiytvDtUlISY
9fJ5ysZG/5EFOJoXQcZm5M//zNLy7U7WUQNXEygxAnBNL92KmVYPkRKKd+hMJe5lU+cPPCfzt4z6
xBbBU2FhThXOdy710Pv2fy1Ioz27/9+CZG6kUremcbVVAqnYD5qBIAGBGUgkSQjavKpRgXqmL5eH
tmVotWMOM1GDBgo5ftp9LTtPG75P0YNkG/635eGrLXPswIKcYgUX2l5aMfumpht0yw0Df6Qh2jbT
8z6v/SJ9x0OUpbPEuzxR5/fGTx9YJxdI10OPUOQNfKC7Um1U/mOvYlemrzrp4ybHYSPyrLMMEwqK
zTLHgPR3nENbD/is2oKQj40yQ9NX4BRofYuA5fU3hrk1k6tQ0UZUEWAn1n6Fs7wb59ZyCuAGOKEo
X0YTfmiBK+vGrb1hd/l7/zgJoCHSXBQaQKBfuQgrC0jYlQgci6THustv2f+32lnPNtOCgv0vi79K
Mk4WNUV18zCpeY6dZHmne62/1e7sxSifvAqRAXc7KJgYuoUK97Kw/qtTwInx1c4iiqkfKyLhsObD
XHUon3zQ+Na19E920bIjn1hZ7SxjMJjtOOF+MXjsoLzmu3q0TeEBd+K1T4rdWT0U7PQjbhl2eoeW
mXIP0ua2Xsv5IPM50yufYllbx4mulH7b8GPMUYOb191rOmdvHUoALzvSef/9tLX8/5Ovis65omTR
XPvcaB5jjkNc1tFxIxicX51cYG4hI2CsAaZQ2yiVYcJJJ6le5+BVA+sZNaaXB7JlYxWZs0mCKru0
QCfR0g/gRMgssOD1spHzxynjcyTrZTeKIoXSKKygq5Cg1ySOXjXtmqN017jNyLsS7wKoXpXtyz8z
vL5yzrPK5m7G6XuRSPj/c9xoU/s/Osf9RfD+9zDX8hZNrYPEluKDLdEFmmYpqCJoSJGO6gH0LDYl
BLbmla9WXhliB2Ijhrc8lC9ZhGD/f3CPAvzKjalcCgr+DJ2fg1stL3OkplIv6VVePo99A0YVKLbd
o0Zv0V6BVjVPptQW4eNls8sR5JLV1ULTZ4FK/6UoNZze9flrRK+CcN9Q4iTRFlvkfHkJaqm4aYCW
CRLP74u6VRVK9SVnuHy+WDjFB8AHkysCK3MCx+9QceMJX0cBuZPZWxvF2YV4Ynw10CYhfQkUEYwP
qNKXd+ZQoox069Hy7HQiPa1qBljZbO2hfSiKQsSoGokCwIRbFYqvs1NAKK4NJivcesQ4P6ZPayv3
jBs1l0EKa2qYOgLyxk1R2k2/JbVy1gwiJIFcDjaitXz1PEXZWC1d2oLc6MAUN1ljdf1Wo+/ZkA/F
HIgIGCAarikHnSAB2pqWfgWaP6LErrBaNZLOZXffMLIGHah6C1mODqmlss3eecn3VSs2gvHZ2RIM
Pctg9Cxas797uTJqFZ4pcMLsix7yeYU1aWhjRHvP5ZGczQxAxRaViTr+IXRxxZMtcszBCSrHufSV
wgprgIet6TrD+2fyjeOZrrHSt9RJb9vdZbPnDgGnVlf7mdKagQylCWBVhCaPzvDC2oB+I3oiRwh5
XrZ1biZPba12tVno+szbqURoj29n09ypWvfIie5fNrM1k2sOdzGoRBVNWyLKo+Wm21foMAe210UD
HRDkiRW5yn4Le/nr86wD78ng1ouKh+M8Ll0H4GGkN+QZd2w0Fe8CZEGYVX9J99BK98YQujhbYj9n
KT6nlldRAxSkTInTeSEDSjc9omVSEEt9Spzupb03iTVDFpl8X3Zx9FZeJwfo/H6Rx/TRsAH9eSex
tyUxoJ6Lmqe/aLUxzBqE4nmNuZg/FsWqijzk9sewL1C11Xsjyokx/xCKz50ciXTUxe8KP7MbGxzl
u8184oaD/0r2nywrWkvREw7Q33KiiV6RyuSW6aZPyHU7pQPAK85wT8rdVu7+7CH/dA5WYcOcgmbO
k6LEPQYXxeou+sBVsXBwdZv3U+qUBzRdR6g4cNun1Jde/D3amc8NRa+tz93LC+JckNShwaAKHbqU
Gl/9FGHOJsAfwN0D/G+LAq2c+fNlC8b5L/5pYvkKJ7Osdg2AmiaCF7rYyVNb5rELJUynDjunZtIT
SXY1D8OxQjuihQfAu6hnj7RDj0KVO3JWbiIV6snowITQc3PooYJjt/pourpeAduJDKat5HhN05Kn
vhNPASAjVq61Hhj7bmiwr7lSo2hJObIUXVLDnEFzZcBTbDAYh0WpVnIN6rBp7NAiDi0ajy06fudv
aguBmwzcYdCS0KDdcH8sCZgXWesNeXqMyFxAkLoZrSBBm6elBd3dYABbMNCS7DgxpIN6s8niBEHN
mpTk4fKcnk1vnX621YYAfeu41QrMaevqB+Ji9aieQNnw6LZ37CX5Mb5dNrj1DVdbQTi00sT1pvDN
jn5A3Pyh6/pD1TaPY7pUVc/VuLEfLPH+z5D56TSr/UC2Zh1mCSlAAkFjxSH2OzdCG84mLHIJNxfs
rA8JPBWhoaZAILO0IZbojZtw6gsrVdhtO3cuCkyTh0IU4lob5X0laj8rJ7+awm/cSL9dnuOzV56T
j7rGJqltN43jHCzvmDNKdam10DHszKr3gw+v3gpDf7EX/nuOxWpzIJESByLG2bjpbXZAxyf4FzuI
LqMnqDnE30tv+wnnfMT9NLmK/npIQ17MKgg55oDe8GESh3aWlj6Y6ZHWJNvwos0hLuHvJPag07YI
Wh4VuIakUBiZbdRLunTH9rUTVrcQE3G2X//O3iRPv+MqpgZFjE7LbF62++nXe/S/UGhyJzaOaBvh
W6xi66CjinwwldyP+xEkh/GqVsXG0t+KNWIVa+Kq15IAMHsMh3rNW/zeHGtnganGHvvW77Z25Y2V
L1ahJu6DUjO1cUnyhTtt1+2kF+3INnd3I6SJVYQxobgOPWK4RutGd9pHNljxbgEZf0hhFbj0uHih
sop3I7G2TmWXFwFIb787pURbRSfaqFw6bt/bOjScEWrmyoRDAKojzI01sHjbX0c4XB5+t1aB766i
/gPyq/U1Nb6abWcxPNhejl2X/VAnq1DSx2wgxoTju9kmD3Nm7MISDI3LNs6W++sAWBEKeRSBpobV
SFjAZY+A7edo179R3dhNpQvYgHmNFnBqL4/OwiGDtyWEfNZTwLCF23E0UaxvqyI35RSrOCNVxmip
9Y0xqpZIcifJ9hWUkDZGuYzij+/1aW29I1U8KKlBZImQZb7OXxKkSzrAmsBBGfytG97Z/iPIOv1r
aOstZyAtpdOyBWgWOVT7/LnBjUhlYEXltu6w2wSVoHZ0MLYqMhZ/uDTIlb9oQoKiPiKmSBuf0Cmc
tLZAprAQVjzoIP9Tc6ttB4KGU4IX8GVnBfcDwAi5D6C7Xu6zXdwfFWfrxnd2OZxM62rbCUiktm3e
lz4rAmtqRpwpk42D+9llfWJitclEJlZbkWHFFeJb0/ceQS97j1KjDW9cZubSh1ptMFPVU6WVqK3S
r5nf3dFdahc7HasNkBRL2VSE+/Umd8nearPJsjxkzKxLP+ijyGbBLOyGluOb3mUoEO5xQSmHqnV4
gsvsyG4hTLZHVazbqKZD9UJaROHAR0CKmSm3M9gvqOq3uhAKnCPdaTI9djE75mba2Go9OF1t4v15
PtK8+m5mJVTpo+SmU4oHAFFw3soAiDVK8CFwLdABeZo/RtmCFlDrmIS09ZRAuaKR5uYC7Zi88Mqa
PMqy3PFMx30kMKCAFu7ruUQVBy80h6k6/hMaJ52Nb7TlCqsdM9Npw0SNQ9XglcBlWB0gJ4/B5Idu
aoM75sbjDTevt5WIzp+uTnxwtYXqRSzbsuIFkI7S7W+mG+Pbcl8tmEWulppCDaCdDYe8vLKM9d6Z
BZQEKsfKkmS2dPG1yZ4vz+afCk94gfsMicZ6v0Q/ppllIyn97nWyNY9+UX1QWsDEwuNx5Zb7Yba+
so/hUO6XDUcBTWTje54dIhK94L+iVhlVd79vc+hDLDVVSRA8hqcJpwQFEJXLYzzrMCcWll9wcirm
HCg+kaY4+uTzdUVHp4kbcFT+qxdixojBTGDMIc+1ilG8QeTAuo1xcpSoec2cqkXz4YiXSxV9rUBf
bdWcnpk6yN8ip0wWUDtbT12UyZCBUonE//wi+qemfLg8cWdOAvj7IY7JoC4gyLq6KKYzqcflhU/h
AOkAPyhLgARzPxmvBRRmLhs7c0z8zZj6+1fqZ6WA8AkaNWSVWDR57JsnaJxZYbhVgr+eNW5gLBxg
4+VDEY2s4kdM8FiJq3buU6h/dhaIN8xLWqN7vDyetdf9MiP4omWNTNMfGpJofKqVsSpz9HNnoPIF
A3WkWhgHrd8i9f55k1b5bwpAKwefO9XQwxoaAVHoEtz5+vtx15SH2Db9wh17Z6s24Fei/7dta2Vw
5eklqUxSGXHgQVEJeLaeBfaUALxYlEPgGi0JLRCgKrdIdIhdpuWjqIIrIzEcIeS9LKIvqKP40te1
lVDlllfGtZmQwZm6ijllL1MnGbQGhKLozui51wjhzvTvY/NXQ1jt9EU05yKIaPgr4xLxwyJaIZ5m
G2jFwYFE1N8+wKzsrXZ6QWhkNAw6dkw/zsytxU+1eL3scWvHNn+ZwI0B+uXQ3VzrNeRdMkIVPg/R
+PNFG55rtr/89689evX3r2uYgrgRWcFnCFEW9zmKzMCKIMrf395/H8W6jCkhJWWSQm5+8Jo95msh
ueKsjCY4HMMAtVKRHg+9YquuaGtwq/AzlVU+lhkLvIpe0fmoxC+c+Zfnb+P7GKudLgOyryK8Kfwy
U56NnPp9u0ngP2vDoCpkWKDtTdcJbggzNJOeQJ+ky94LvbIpTnb/xSgYhYcxWFHX10MgspAlnDCK
IlJdEyX5qMfeKBg4+y0+TazvhCVK8RojxCCiQLlWU9Ql8MyThbp1Tzo7WcwgKmcEFYvGaifoWj0w
O6gt+W1lj97sRHaMVyEEgvG+dzRAFHfbei5bNleHSMQ3tWw6IwTC1EsAMyHFlqqqxthZIyYVgOrr
QuDZ+fe9dI4Znt9ki/issWOvBA+cA7KY8+SAeu4rNP56ajfvlTT7kYSKm+b1expWTpLO12rWA/DH
nFAFZJX0lh6ZX1SzLC1Ip9wTkd+W1XTIzeagpWj8ENFtSFt70I193Gk3JVP8ScGrW5HO94ae7jMj
OBIwenudOXhwuNbUfseTR3BI9sS8kdNwBGsjRjOEsUf6GX+Ox2Cjc9D6MqO/yYkvUJgL9VgnMyeQ
+1EAFuEqVvFdnxIvDXV3ZIU9JonFgB0Pu+gl0MHKTJ+NJn6rSvZYlw0Imnj/ACrCairpgwvngr52
zOQbV6eDUZVIek2Vh0oYrwMxcQQEQEtKtwaJlpHe0wNpReoNKzU3ngUK7zn28gwp3AowwJqEB5WP
dp6BKJjcY8VYNUsAE+mH977tntjILQYyaRaSA8vbZ6OrHCTYP4KYjVY9s2Oo9Eg3AJaZZNPDOLAe
vMsY/w5u1wHQXH4FT1qzq6J8k1OJo1Cd3jFRekqLPOs8gZJo3keq8MZK3Rs83OlJ8ghmjtsp+R0D
p48X0Z1aRDuhKf6YNgfVbCbLMICoMJqHxGQh+KfTZJnq9JoPuavK6jjojc2mvZ5HdogiW9nlvkoY
lGuIpRVfKwHeKk1Kp56eRAd6WHDDOWinaJIXM90XcV3YEIcCpM8EvyhKbRLXlm6I5fz4BcxkiFrP
B6UJ/LT6ZkboSmQTV/GmREyrCPFy1M7Ke5ncmyP4lnmk71RwDuPxtpK3aM60jNlwBv4yVjhIhT00
trEhDIOTdfOuGAH2ZfQwT9BDAPw4TLQvgTbYAbodh+/amD3QROy0wjgSIHeDFmVx3NL1n+Y82xSu
1Sa5bfTgQTRXUJrJyXMCuEDayC8DTqAJgUYkZO4K0j0wckWb2puiylbx5/t2r0M4tkXvfDZ6jVqi
ExyMQiAJ9Kg6Bu1XSGta4ZC6df9dqVDGwFK3R/d2jLe/jDWWABaTZM8pfep7zZrkF4m8l+Qj0MJP
Blw6a31ww73ICC290V0jemiTBeFDgaSlt+qYgrl8XdcMV/vQqtBln49vKZ93JcXjjpZ6tH3v4jYE
EVyxjenbwgfO+7dOg3QVnvY6LKgGmgQ4ZvuVXlumnjtaWtlmSR+66GvD9D0wokBDjZYJWLgWvy7f
E4qzXsD4Qa8Nd+gah2XfO3rI69KNdOb2VDqkG260Wt+T8LVQiVVHUP8KnweOu9CIyrbiGRVL1hjd
QFLnqggywNLQl5p9TEK74jX6EQfyJErVpop0Uj56QA3bqdLek+hn1mo2Xi6dgMdHPWHOXDGvmwyX
i8bBkdQW1VVe6y6PQPEI1UNrAKTL/FLqXg8eqNBANQLmrgEfvUGxIp/NV8RWQKaFNxjI+SjIu5up
1XTXAIB5QxzvJT5aPR3L9t1gxKlboJP179xI9qn58b8snddy3MiyRb8IEUDBv8K0d/RUvyBEUoQt
eP/1Z/Xc+6CYiJFEdQNlMndm7tVRBvXTotxGKs5Fy+rLBXtbXk+GQXgyeTLKdo6dB9pkYEjAzJDE
87K/NUrsWcOnhKi91nh6d2YgsCKZhePb/XicDWw+K8SNcQ06KlUowF5lNBs9zrZp9Oy2q5+6ivTU
Vm1w8nxrMJWWSsePHD1CeN/UZBhzgKaG8MZS8XqWm9NgNZzRMpycmaM7ZWXvLaK91Dy5FRf03G0O
qrMG0XwrEuhEKm3GjP3YyGy8FpBjPYDHhp8dVzfFftZxRI7bbr842rWcPsVYhZZ5TZrxWbaLz6Ji
3/aeyxI0YnQSvlepvhvTNNHDJTe2/ZfMbjCVs9PUwZRaQY27eB39jlqG3/V0bPHLS505yFUGNjNs
ZiMZrGp2Ld07B94fM3UumRBbp5hP+qhc8QBiNlxXeYi/nXOJcCtlrtZXx1e7brx4tfy86cJi+WBI
2XNETpc4MFTTvtSq5ffNipHYsWSX2hRBMjhPQ2/sa56ZOkZHZdB3orgaQ45r+q3ulEOpH4s5veaN
sakE5aF63E541+rSpBcuV5+1qD9oU7uxisgX87+uNBgGjby6dT1LvwHY5rjHTzpuDqbgIinTp9L5
E2XcLu5Lal+nWkf5Hn0cqdS0+KxWZ/QdGe2LrKr82kLTsjayjUMNTwZ3yna5nJ9yrO05vr1u0jdO
bB54sZPL7SXOPTb441iHqXGcm+8+4SqpabNYzsn0jQXWh9W8NuwQc/p0ortRH7vGukZT91Zg7FKB
cIVi4GkYFVDdC7pcDVpVBrPYpVOL1JX7Zu74OMPzs/d2Ob03a79VFHP1urkMnVzbGW3yaWdduHIk
itjxmlg5LKnjtQPdLqYIqHcHlrnL3eda2r7eQwDO3nMu3sKpvHVytuUKTcGdd7NG2S1/rfn36mnA
29XFLxqrs2n2zCn3TOOfYPhP8J0N9KkKV918UB9nv45YnHfFd8zh1JnWxlL6jVFcl5LvkeOEn/9E
VXlUNKYGpqel/5bu8sFbUMrsrnaQWjgfk6jDR5eydGLtVGe8a9F26pejWCzPajnilOFt6G56kV5l
dipSDvHhw9Sxra1ubvbrVk+YOXG92+FSJ95YffSYJ1cc1mX93EVT5Y2LfegLfsYclm59H1K5jxbb
t0V+mtbU7y2elWv8tdofY/p10+E86Hd8fffxqnraYHrK/OUurbdGBY+oe4piTKAqx/UEuXRTaftm
vNa4w+OjH+J8tpMlLATMSpRHz2Z/Ex35dTYfC5yCrWHXTulWb5WrjttxOfT3abomguKPaQRjRVNr
yyKEa9nhtO8ArDBdChncF1l6srM5aNK7gxV4pzBlzRvr4SWs3WnEu15X/07zGS3mMJavUv9oDAWP
gC7UVzgXFcd4QfF4Vu+5cy176Sk1wdrUBnHngsvd4cUdNBDf3OnXpD2zSOL9OtgbY8IK+DG35b5i
sOS1FfZsSv0WYRRcO+8L72+cVp+KMbGswsN+UumpwfHbG6bGN7N876pLMJo9GN/8UtjXQtKgxWRz
WmbPuqtwJDXB2ALsrD/L+XPJa2/o/znuQLzZeikT7A//KFyQZRxDiNGDZVp8O3k3XSfMq7spYa23
oA/6PzoUI+1pnbqw0uq9M57UjEslWTCgljs9cT+n0t7ODibMOudWX95cJtO0+jOa7INWwDNvTQ6/
/NdaPww6tsjC8dCJT0LSjiJqIMsDu/RDn/QQAsFGeXhzLl5KhJRi1+SV7FasEoVIt7JQfZsuD+ms
ntv8FLHuWaXppbqzTwsZDj1fptxMtcMVmChHaRjcJitVxzZcZhkUilb7fUn0VdeeFp1AXrCndSge
fCplbf1oKf0uNcdAk3kQ5Vkw1zub80OIZmNG+raj0lZ3g+/CJ1DVdqs681alBcNUceDGC8nKsFds
faVoGWEjpFTiMGkwje+weafaI7Kjod0XY8Ik0rjG8X+cimgRwZQV72MFTBZUVD9uK5W5Z9w7c17M
WhVc+/rLqPCJzGLfO+WJtpbHUg5qieOk/hNT9MONezU/s+kaScsfqHdWVF4m691Rel+TBZdtwcwZ
CXt8naPnSGT4s/eemn9KPcde2w2b+Cqs+T0Cy2azcu2huSY13lSL+rN2pBAoYrU0MWzlRHV+AZY+
4B2hXJlwpBVT418EosyeUMPW6s+yXgPHwgRKuUisuCe7DebExBLtYmI33o0LQB3aRheDMG7y0+rN
6uajixu2xZD3slNa18/KU0LpO0/+DFocrMl17qkgVy5NIeYRJII5XYxywUdbAVmwn/DuX9cfqXKi
FrdRXlkioRzj3ehk6LETfd7GTlfqQE+JWozMc+uRc97eDUYMQ+sXz3O/UZ+W8rxyvRnmfZSEwdmP
kemMhVR+uuLBYA4IoDxaGT1po4NNrnte0k+QRLBper9klxeqcVIXNMM2fxbDdJhshJ9IDRNFf05k
engkPhVtcKKBV9/fYmK1le00EA2x+hVlJfhvmFRyw1KxwlXsIs6HXN0O8xxUYvysatcvYwN+Bh8l
S+4T0I1hjA9mtE0LBypo/WnG7W4a8zeH5NJ2rG8zMf4VAsZL+jfmrcxo+N30HenHsnw2ig+B2bXV
pJu4+igfHJChWv12uoooucGhD+eIdNVtdmmJDlpXip8AyTWa72YSz53df9X2LWt5uWA7FbvcOUv/
vi6uF0PSManWYjK/pNO2ETfZfpEaHIeZbZEYBIg05FnZ6A/Z2cRmeOXJm6NsH8fyxsQBtCnZks3w
IfHYsiBOtn0WpOp0invzWApcpaUWLlFH5jJ4s7FcQMosdFbHNILU9ndqEINhkBDEZhZ01ri1u5vR
krSm5G4yro7xWoZWYgS4jR4XhasrMW/muhxxK4UUs/wk872zCFEaaJOy2zeGEzbprrb017FrPbMV
/tJsHnbtjzKumZSXpn9dGtvrFYdY8p5G3S0hE1ioqKXNj8QHVre0na2mx9hWYNcP7IjHuy0y7dwz
ttWmdUWcXl3HeRiI7TGHy8GsG1F0M3Vylhr/FkUXu0XSUF5/87aSJcO8eGp3ZcO+Aeve0VmxZE9d
casaBTRW2SsY4mOqqGy0mqdgFMEsL6VlbrN4fbLTdl/V9FFr/XkW+WdrQnsfg9V9SrPi1XSTv2Kt
D7qWvK9y/uak/ae3fJkxX/eG3f9TpBLI/nnNP13OxrImW+gzq/Y6IBws3Wtcx8Fs/bHIgtYMmFPT
hEqzhx8T9Jb7ByzpfszOS155/YiJlWO+pvSIONqz4C4Y57de37c0dNpc/LlQzzLhZuTD95y/eZmH
hhUdYqt7V3U7UNvPJbP9XpPnnhy7BlIwtvLSdt+pJJoVG9BMfjmYH7N5sUoOZ+gfpZX6y4wPwmo9
uemHTKutg/uuib1MPJ7jNbrHMeSB5TOOKXxRpW6dt7m2jkzlc8QNQc4hYg9vM7eT5haeEuO0DNBE
LS6JbW8nroFFN4PEPMcEHpWyFIE6qycmdA8a17eivWcDHcJyvY0N9VcFCHtthd1Uh/o4EawMvlJD
h+MyncnexgjuKtNpri03Fk9rTL4MEfuJdhQgJxd5nKLHjfSpIiGIOH3pdOviJHLyLbvCGgebDkra
P2s2/Fpxf7CG+lKM+dWYHPspNUHpTMNTbNkhms+BPJMcSmK0VC3H0sl2KTnQ4MKO7a2tHVHaL4l5
XH2vVNbJja3NoCR7M0ftaVI/ybJNt0rig+Y+xjgApvwuXDBtX/cKwUW8i8ktzbR+bVSiOnQrvQNT
NGTjvY+/OqrSJncvtBMEi+Zz0eHZ8Ol61MWitQKElu+uwT6ipPOE6vn3Qvph2OdxbF+Yc7MCOt7+
RdMY2smba5T+kMzequSblaCqUqbTvDiQc/7JUlwfMZEu7gZBTLp8tKSw9pgGxoRw4fbgm4CCTXUT
mE0f9It1FnrhrXQ6FnUfxK3xrDUOyAUycTtOgtZZjkj9Iypouo3iS42zLkNbnoiU79HizbXWq0Bg
QUkjvHR9u0CL67qzVD97dfEtGBnEO+Vjq3cOcJIsdPBPkpFJ5pcrf7R0n5s9/oqXvmMIAb7YlLLb
1WpD2xH/2wnsSfVG9xbPFBbkfp7ktVXSsM9f7KHeZOq0y7FYd4ZPdgKiUxtwS3HF/bZqDFXK8MoO
Bx5iMLPYzmgr/wlLXPF9ujct6+yKvUiwAlpuZYUdSmNUDCI0lFF7kniRO+eOYzYp7EuPwDX+yKJ+
SYdPuCFHHd8kdsdKJwbx9GUVImw4n/Sl2HXVuFtotlBqa2dJGsNtJXpKILcw8ey4MxJQo29G/vKi
9u96nfzJuPQtkXpmid8SDnTYD8RoUgzvTNvafqn1hTkAJp844Kph8Vp12VqoT8V2VU+m9acZbVhY
J+Stkst7qL6M9Etqsy+cgw79vLKcDT3Cm6g9TU3BhbvS/aFtXLUi3nrT7DfDothl1l6qPaNB+1q/
6fQBvmHsmwmu/J3piT46u2R/dkVnLEdwtR6a6ZNnWfVDyFr9oQJN+MTsl43FbToAwaUnvcRAOusf
DSfwl4dx2wy0TGtrMCTF3oixlkZVWMh0tAn3UJANiLS7ufgbcUQg2QXSQVg2022TKIHFB1E5iNz+
OMTtE1+9V+VNLp8d9lF1uWNEzH/8PV0bX6zoNRqgIdlaYA67UQiwEL0vLEKpkWu3KtiBCC9RstH7
aaMn35rDLmpSQsLBK0nTW+Aonbi01bW073kFooSMsIlOw/Qi2kOVJoHTJBumTw+TWmzRWphH031O
Nt82jyZoQXe4jsLwl/YEGczoO38gnZzSV8M46Eu2UzRjF6Xa/j/RayZp614m3QkV2RRBqmTHSZon
dhUKy4ZptFMy9RyGTDmzbgpCuzelveQdLBZCq/k8u/keRWWF7IkNTP655n/BNvi9OCXJVTfIIccn
99EsVDFRYNfhmHOtS4hpqIDKNG6U/NvIEdjQgCZ5p60ecQ/ajzmFmcp5UX0/xqxWQ+4HBNWapSSM
p7WUJ2V9FiPSNF2IXqbMrke4MAlz00ZpaOpfarOeVRmFNJ2dxvhiSIxoi6tdgiMv+RA85d4FaRHf
Iws+VgrrYf2d+T9DM3nTonMJPQgyxkXJaYm23kyre+p1rB+UNzT4ICH9lGxO5yO12DZzel4iwHa5
8WKt9ctoFqz90Wsw8Yhr4c21ExigCOMBQcHle6KVqfNfy1i32kL1QTMDZjT2lhxDpXouUOUADF3T
mOM35pQcaHrPkPvSFCjUkG36FJqhrh8rRs50FL7SxO4zu9Uofisod8i1IRv7J1YrSA+/TQqTnEbv
5c//65Z8o62TzgF0u/3/EXtb3+0IZ+bpYAslcAnIFwb3TFVBYNsWyCfZKP18no/G/DaLDixZBsNc
bKKy8/Fr3apdHOrKuhkpIHRR82oRSZDP1OTQ07xVZpUzf33pLIZCgV8m6vA9supmlycfdwi7JXyj
NkPOxKYhXnqkLeadnPJ3dYiJNau6u3q9qywE//jDcBTSo3bjELjY+XiYFq4CJP5UOVuP+8aZIUA4
h5jr0ijmy6B3r5O1H2S3oUkN4BS6RF7KP5OUCK9zkJTGrjKm196YOEtJP2qzCYf1y1jRdZT4Yrb1
UVpOsE74j8p/Sfk2p+0GV6CgW37nuTsUxTv8gUNqZn5UE6D0u5j4pO0vY29eTKX5k0u63aqRRs6e
OEHNX1VrPLiz/WKZUTgOU9i5+c1sF1rtavPTnCK4iQglI2AHQFaBaqZXI473acnNnE/ZX+Ypv2O5
nFrsgL1kVD8w+w+FzXx7lN6WNfMidBslhlKYQMVUInBO1Uaky0+x0mQhWoCjH0jnAVNnNymNYSMT
0hteW+yhVhtwr7p3rcxPdrXuBtO56urB6D9UFhfDQeAzSaiosgCNgucrKU1V4oaX0S6vlKNrv7aZ
cYY7GXDlSkX3lf4fYC2mjz51gwqavsmcPOjlqcrki94rzLju5ICYbZ8WztFqNTA2fJ25mov0TRCh
xQM9vsnfh47ykM1drfKj9o9aqkG5vOkCBuRKb7qeOb5o9U2ppEELY9VhF5SpckqxTlUlZcVVQ5rI
rVA0q+8C3DOqIJ4gMdJAqY0ftpMeLG328mXY5MrbfzoSBa6yrHaJfR3Up7xHDGGKuVDaUB/IphUH
DMK0MR7QBOWuWFzR0U/NfwQyxyINljlFD6H4Q0SKfTH1KpgWOg8hpk7TmwvnHofx7ZS4uHXZXiXy
QEWMcGpuh0Q/VPPVktlhtqfNYrgnknEe+iXWnK8uoTRQ71Zr9YS9nO3aPTgLsu8iSKKQTmc7+8gX
ZWNCzXAG85i47zTVoQ7ig2JMOsepUv1Nq7+ljv+8qIJhGXdiAgWYa8GamrzvmYNz3DlW643dEFTV
jQn5YwljUZjZX6WFzioujkuOgRrgpkDr9IMqs6tNebNvtFv1CCJw+6lz3j3MryG7gJYIVcakdAPb
rseLFLO4lGa+UWuVYlqM9ExFYI0gTXR+oaMsJ5tRUTYSOa7XxmNfaOe0H1g8AyHgRTfncKAsWLs1
Gvy1c2aEGHWvV5DzGG1HkqThpD60iNwiukgre+vqs1I3nzk0xiHR/uTDLS0sxKn3KYn8Rot/tMQ5
RdZ0n2J3N1YTbREFKR+HZ5Fctah6YmpbISixvSYVQZTZGzT/C8L5tXVv85C9url5EhVfRLHOfaLs
jE79N7lxYBTTb6qnJ1OBFrcoFw0zvwbg6NRM4aMWOsy9XwwdIT51W+1tHu4zWuGw/BrTQ5ZQwkKd
Dy0JWcf1NJrvuZOE6pqGawXicUlDR9IT3E17q4lP4AyOdcrQG7NYXVFt6LkKjHptvI7ZQX9KKWJK
nT7NWsTHUawv6FNVoLXciqmW7NU+DYe6n7xYp24eTU/mIL6EQrRYul4/A+UtGsYL66gNrQ61TJl2
s4nxRJ/EF/oOua8ob/prGr2rbnNPC01nfcZPqZM1B4t6gpaI6MAo8yHqqpB09qUxsHiYFdPXErlv
hfqo4pwwVj4gQny4ElGiXjbLMGIe6dRXM2UsNydI6Fo0jjhVmfZfrrNAtVloFrDGU2uoH3pqv9mI
A/TfXmFCAkntGxSOcrgnQv4TxnwBHz94tUX6k2TFBzf1vszEtR5ohXoUVeNI+RTFklKoV2+6jU+C
mM74Ce+MMT93HakvxYP7QlXez8b+V12dP6uRzFRi+wn+KlKn5ZIVdMgluexDI+8+Emu4NpREpOyA
4z3O6GIlLdDB/8IqB669nhFkwadGoP4oEfaTnVGS6z9F2bwbswDtpV260g4sTaKoFfj4jADGAI00
L4493jMluY7QPfXRvNpdvGnt7ugU+pNlL8nXAv45J5uhbkWkxrx8uKrWVk4FsFNrJ03nZAzWSeUz
w/48qOa/Mcs3SlkfAUwmfgU2b1Gd4zhSFRXi/SHzKgkd6M2Qa1COH6DpTmCPTS6GrvXB094Mqm2h
kM3HlirHWBib1W7f+i6n/Lg4oCbHwDDNF42qdU5XQx6Jb8uQpzyHr9ygiadJRjzX2j9Uhv25pBOB
GkTQjaVPFn1ILdsM43b6qpshdEwlGJENom4+KDUFYbuAcGgV7JBMkCuK/Jjqup/Z6m+R8+/JURwK
lAFsK2izpWpZKF92Xb8sj2qU3ppv9Rpf1VmGFAX2sDttL25JJhp+xmjGL1qi/ooiaTz2VePLtf4z
ZeomoYbWjeJU0OHA7V1uk0Lrj0m9MlruPLo02uSjKyi62qIhLku/9dWkW6EZztHUXxorvY/R0gdq
Pdb+uJrME2SFskc/eFH7CRG3riBmZ5PYa6nxJEh9Mg1q+WTS9+FazA4v70aT0wrRf0bi03YwCl6z
XdItgfIQReW6Nbl7i9EIrTUKZ5mEGdXoFeboPMenvHHOZSouOUqRLJZdj/g7T/reApu4TpZnR9AN
WDOp+EHi8KCrhkwjHjSuG91d942d/M00wx9MenkYYD9qE3ldvUybijE/t6IcOhunhmMQ5FnoktYu
s0YhHv6ooOWZ/K5SFD9bcaqkTUSDJt74dZudFOeOaRz4ZBoWVqDMVCSzaVJDq1HCoUIE1TIDgiu/
ivad8ntgNxOUHblv0q81mvaqQT7R21epr+9487wONZRHtONOczZ2H3/YguatSNuMGbaqqBeGRAQq
ovHJmvujmVh7hoih69qbOepZUOOJPbOvKLM1sxJyKl1j3JnQTJT9uBCcJua7TesO0QehuLoxjOiY
NXx/TC/MJQkTCOVVAzMrmS+yAj1vOdahH5Xtamp+PcaA51u/QQY0USvrpQqzogn4/cDOCIeKNYgZ
kKi5do0i3ijjs13kz7r+sIXlrB7rozWY33BYQzG7WxuhSo5diFk6928VLOjQc6zT12XSHeL4bjHv
rNjYop6fhNGEM4D10pn8hTLQAr+Q3lo6P/TdyHk1EB73KcjnuqbWb/gN34+ZL6ZSi7Cvl9AAdztl
SsD+vNL6xb5As5VS9wbWPqncTnOTDcakF43VaHIfxR3IYDU+N62LkGxAOrUTGmD68yjFli6qm1jt
AMizPyhlIICXPx5E4WoXfoV0ctEWJFEX7gM4L3fC8MiiWlDxb9Eq0GDRSY1OERiO8LemBUuwQf+T
jnWQx8pXNKcccPnWruaNukQXY3TfIa0c3b5EIJu6ndU/Cp2/SbpstXzaVUkpfbWT4UjIWtbTnd7s
TTMhIKHo3ol1bxrTbxvXzXABsf7lMvlbatNXaVW7dR0oV1cHLakvUYkikZFDBDjl4NrNNUA5hFNq
1GltadqVa749DW29m5r4O3X409oi6SscQY1OM+qvhnXXBYRXREWs+F31lMY57UtbjNHT2nSHMTeM
VjbYWBsfbQz7vWh05VhFjyal6QFlyH6qsftgenDcKRlPoClM3auGivr63MagmzPgsv0MzJtpBJFf
Gfy5yLE91RmVe/CLxZiQ29mOr6fawhdz/2XW9IQVP2TN9isTabWHo7RuI57Dpp6rdA9t+/AgDGb1
gNJS6ghqKp48TeN3rnZotRG1btgLUVHMtL7LsdwwFbYX6fpRp5IWq6cuVvcdMbVqdlzItr1PM3o5
GtDQuvJU1gMI9+VkjVS+FeM1TaJb2TZ/Rqt8q0wzWJSIl8n+X8B9cz36s5U8Fbo9eI0sDk42fQih
ZSHOq0HlVhR25TMdV8BVImWrSwVGou5bUhzTYXxZkuRfO2D7GZuDN1jrEb5KMENX9/JVXKl3viSG
sisy8WYZ882eCXKbbiPn7spBzPlM8uQuvqssVAj02+zYYdWlbBiDpNtdT7VciWFj5615aFGqIdEJ
h6vZxLeBP64ghkgerBFzjtv2rRfNziyZNFvysCjWN9nIu9FQgO6FfnY5R8dSC+NG45gwHn0Hm5Ql
lqkaynH/nuRys6AG2d1yL6TRbsG+3ZyMkf6iT3NfKCUDXpMPgzasRPyMA3zHKEK7YzwwGDo7VHok
EN3sjjXitgnD1bdd54jV0y2anDM3fVDl9Rmi+G+lqBC/Y5Q990gB4X3WqAIo5bKXEZmdIsonGmJk
ULpG2NIIZZbLXVT2X+oo6zY13AdabiCgIHtjACPxYqZ06cCTELdnJA2XqbSZrAkpaJVViCT0FBVk
pEZBzCTy9DUS5qfezrcqaW+VNZyzUZSeUql724yf8qG9Vu0I042jIh5xLY5YvSlKU0z8Q2LXZgj/
dnHJwIcnMbXfJTM2pk6pTaNDFcGEsssynfrJ2Mu0mLwys49Wke/1uD6664JCtnaooE4XLE3+bE3m
YVl7LNMsonsmwoBvareFXZ13qEPm8ihkuZclbX7pyecG7dStrTmXpMPqJIqCitWryNlFblt5HHqx
qftxN+rurqr1w2DUgN7z0G6nLU0DlqeM1rNt62Grxzvu1XI/W8VO5pb0mhITB/7srZJq4TFGjBRu
p8GiPTqqiuGAgeRusNKd2jSXZkZREM6L0hN+LWCX73SAcjOnzPbedZa+2rWbdsQ51MK0rI1Ihne6
xUQbuqViuh43BSU3arVp8m9Q6wNdsblGzd/aPjQt1F2zZZ6bqprUDbrzd6nzr8w+nJbGEhTYbI03
M9dFV9PgyRQix5Qmdobx6iDAD8vxsabpSna12HOUb1kAeNC3TIfvenf2JL0mqfm+DvTDSvTup/nR
0UsVutFnSvPXvLL2KPfOhOno4tIz+LdJncebCtLpruaVX5ZMSIotgPOrtVQBhnMOCqDdw08k7lco
FrAXq9j0Zdr6ayH4KMYJujBVLgfjFW4SBWV+DCdEYpkPfMR0W6wvC1ZUa50EA5FcnG6rFmMjFIu0
Rsuery4PL9EojZliOyTjpl4lRZHd0tPAZ2c+z69rvgyO0XzNAtN6jxuY0wpyUvMyjWXQRjPVhjLQ
9QQyWUtXIZBONA2Vv1Flj74aeul6uqos6MQLB2sPR3GmKlgagaO1m8T4rtp8I1qhbMDjxIeYJUzH
MpdYYstA6JQnWxhJmZ5f1Vx7XlJ5TUVzjkgi2y7+7GztY0mavZyMo0HKLsQkKEg8FLX2WaNpLtLd
LXPwZ44lFg9X9qTAv6vXTdHJT82NttQZti0rG+/w5i+a0VBQiulOafnuIIhQgNO65m/dIh3lJvHS
6kkVkaCgij5qyWeXzRtDvfV9x0EY78d0nySAl6NxlyTUtCgnSw25SaBB/RbKT17Gp9IFNjG+l917
yzGS/puzcW8RDubmty7EsTJ5ivKU1l+mUHdu9Wpo5rsqdvUClO2p5tixk/mUZTswxWQqFQHWvO2N
18WdyRatp4gunaY6K6UIKqv2wRmP9JRvdfU0Oy+C5rvkslI+rerqiAN/2Kr0UrlbOSyBEx1U1kli
HdSVk/ZP3P64TX8UFF/1qv5yEPZGS4Y9SVGd2XsdRWSJbyjxsfnusrO7xI48rQYuPwx+LT94mJh7
IgbrnjvXB6liicainudN1T+NU75raddw3Y+Ibb1ArxdWc2ZLVlHrO3QUL2CdOMwxWBrN5KRrGlFd
9TJFlp8+doeOhXiNaG9KgoWd02uBRKQWw5cFObSz1/NQ/rVVez9VYxCx0nQg75BmHdp+KFSSbGBv
THEq74mhZ/euNTsjr58GvX6KhuM4vzhu94P2rHflVmr6nyajNjbm9NWn1RIMtbPXHA59Jpg3Tm5d
y0K59HoCwWZhLjCexb5domcNJddodklL5229lar+mnY4HFX7WVm8oi5Xuuajvas7V7d1LpQSD+aU
6bwzQlxqQrn1aVFGtvnsB12tbyWNRYJ9PjGn0GbDTrDZTGurzcrWrLZaf4m7H4dyT8QFu+5UGsUa
lflnROzMl3SasWgyyoAV1wEAiTDr3B1qy/9IO48luZGlWb/L3cMMWizuphSqqjWbTbWBkUMSWms8
/f+BR7A6G6cwYjEr2nRUIiMjIyM83G/b9IFnyS6CGmmWEk1tHr01eyy7pfM+K9WzoqVbT0cwY07P
R4WgYp06cEahNXcLXETiAdsdK9AzPG32MRBeKVcPEekqtAmECHuf99/CYf5VyXdEV25CE+Vg2mwR
cF4tUM6WUxEVDm1626pUWyPg8T3xHKb9SanOfq5tYbulmIKSs9JtVboxUfRkA/MN6c8BtlZ7UNvK
UP0oRyklp6moryrVpiijh86Lno3AooZE4TbkAcj7J/KY3cuLvVSEgFRC5TY0670t2UBH5Q9dChem
4j1KcxIry3QfFP9s2+3XAkkfQl/xLhjtYGOo9k81TIatjjArzVl53LSDXZxMyXsc4vonTbn7RAVq
ps5vBEQC8TRgAqq997Oe8d74NCikisAApvzFzq1tXR3r7AxWOAckmH8sRukoyxHar1Z17DIeSBBf
3ShtA8HFjCLJUl4flU1vGA2NjaLFIwgA/wFQEALXIF5T79w5/qfSZhVhn5+tYG4/m/YPubJQ8VHa
eBuT8NzWJSWELWgfylv2sRooIiKHJ78jsZ24Rano+ho9God6R2+N956i38YZmWtNCK1SYPdG8hB3
QI/5+4DZoEKU0++U6k9y7cpdTzJ8NOP0kdBdUWRVQRQPlf4wpfHjJFluV58derxy3t7K8rS39WZn
2e2dPbafvUnbaP74kS5MskOx3JUz3ngyAFKvuClDClVV/JiU7xxe3Eokn/j/34/egX3ZhpX8sQvb
k6YdzCmnAn4YjMmtO3jGe+AMzD0kpHWJM3yPxqdO+6MhFnXBo08tYapk7qs/svngQMXqlwEUME9z
D6BK3FDWNyUKA1vqV/yfmfNDCyXwgTF80NFNzlGQ/GfV0c9DmFF1Cei2mx+TVj5bmXeOgeJYPxOd
Tj7jpGr9aDX5Lh3bLcyHvLF5Oze3Svi9JSQl+bu8+ZQmiVugfFxGYHttfIgyJaG3NbWtF9/m9MOo
uO775INmftb0nw2oqHx4zIrvzLTcSrVbDP2GOBf05yx8iOzR5U8bSXNOihcjuBviTzlC1ZJDO+sd
xd6eZCyWoOKnHQlWoXzXqt3JZ8p1aI55fqY4eZgqjVkg7gkmBJq7vmg2lVHtfe2LY5afFT+h+34/
42g9+7lpnXvQBKeog5KYRieMlXf+8KAxoZUl6vex/u5YD5TZeHs8wBDxM4pzQBw4TyolVCgK5Zh0
M97ZbOnywzaRW+ONExmuqXQQ1pZgAsq8pMWt+seKK4WmjELbnV6kAX55kPtd5dAf0nvjZI3Ok1dP
D44e7SIPiC6DDK1t/+BR+L2rchrfffI4gqyfE6iWsBxnn0dGpV9Mc7gjg8+S+uTNDWPDseyNEYO4
6auvkw4jcNdn31SAeBBV1Ds0qvdZOpwmizzDG3sQEHchFZQk/9Z6PFzM5NbGi+KooNb3YPCsG+vo
JtabTVbeFWbmKtHwIZ6h7SPK9XH1bEjexzBMb8zG5q0SUwpCzL6ytIekrm7HuRJajfsAoFtSfI6b
Y9zqD5nR7su4fmn8wA3z7gDIUjXDnxRHuNX17sBs/I3ShBnFYekm1CvGsdIPXHyTn/80PL2AH9e7
i/z6azOQOZjGZ17DBkXKkCumuR2d9iyZrpcAOrUq5lVa4305nNu+PaZq+iGYKtBiHalpavion+pU
V9qmfbTa93XZQbpVkyNVI/h0IGuSQ+pfvGugpsj193LO7H4c72VrYsqjoxWVkGuU9KOht9vncfK5
mMyW4a0Elb3s41TMB3jYTbAyMXX2GDugnuOfsua/z7Q1Se438/7znO/FjOI8w3jByuDkrSqNiJG7
MYW/Xr2X/J9GTdX6+/Vx1TccBrMZm04YE7EKM9Hi3LUUOE2YN76reV91mzPkh+TTzsFnpsrojteN
LU/iX1gTJkqRaB6kYmJqObjNTpSpz+Mj7ahttTGP68xrS1/QYnhV1UngmfcVpvDrrNELswOBa4P0
BdDrVe8lu7uvCntFvEJZmie9tCQMy+e5Z1ttXjGMXWzbPSwhm3gelAUh+dTtQZ0yxXFYo+pcNSrs
3Kgapdy0TMq242mWCJp2MXOWW+4aMqpHEAo369O5bxmicBcbNR3HUXXFgpDitVeqWg15RMVAGHyP
pyEgSz4lzjneS3uAX8hLxDD4NafQ3EOCvOY8S656YVsRiNIkGbyDRT3sAALLnXbKe/XLPJWs7eIz
9TrIOw+8rMHJuNbuutvOi8qT0c+z0/f///84GK8XrQhMY3GQak0ZwUIUnfyj8ouDjrLzcW1Hl8a6
L9cnjNj7Cfhr2osStd4PM+IpZEr1j+srWfuEwuCzAw68QroKBYm++KrAuG2n8k3lyXB2UiSz0pVB
9cXzfrkkIYiVeqEA9cCeBoL9pOwAj2zo7d5YrrI3zI90MFa26tdeXNsr4dDzTta5vLA4RxjjNjxT
1j352z8TX5ZO/eXihFMvD8pgDlPhHAxmmGBGYBp4bTXzflxbjXDGG6XJx1LS4T291XJeDJuZAzF2
jS/kYpJbbQkr23/mIUKEBsAwJkHI95Plczz4e09tXbk6d+EXeU3jU1lbnRBMgq5QzdQnmAS33Y6B
VnUbIusgP8yBBB6LcF3VYdGiKdsW+mayY2rC6pyy0LVQY6/i6Jnq9E67Bfi+Zy6cafBNdY4Pa7QZ
y2u8sCisMYXYvhizyWNU9Aftzm18kxykvSz/MDcAaY5AktzrG7hmUZQbnNKmL+HMhM4p2TU78xx9
opq0i+kwQv5VnZnY2q9YXIwqv9eoC/FxzKM4Vb3YO0jHOTAPz8Ufc2B2DsrxV2COT2CWCpx1ba3z
dr05HheGhYgZV0FvTCYkNdSh+/q+KxEVnaqNXDL8A6oqXKH2eMufPl8EF/Zm97rIyVIgRBmaTv4v
URBCGU317lRvSxc8lesd7ffxj/KFtsVmVlysqF1nVI83yb66T6FHtbfR3RoB2uLVdPGLhADrGV4f
2L3Gpw/0nEp6dNKm4qZS+tteDSi5RXuK3bdmnJ2u7/niXXVhVwizwQhJQw421m2M24kCobb3zKfr
Jv6HI5O8GSSn9luFawaF20Tia6t381m15J1P9X830zYB3wIUsXp7LPvTb4uCP1nWpCVdZMzj7mi1
JY56W2bBfS3lVOcnjzfONNH+Yjzi+kqXP+Zvs4JbRVFmamYIpU8S3nr2zK1ThMfrJtZWJvhJP0J3
WRqw0kgU2UoGFSeFlzjjjxa4NQpsvBCvG1xbk+Ag4TA5XWrgICUP8eFEsVY3/7KU5K/j+Pu7CRdw
RlVVm0q+W3ueXxPTcbq3XGazD+tvicVsGyGU/zqjcBNXKL8YZqTh8ARxqAfmgYCNfdLuqDm6lbWN
wTx+Xc1m5pT2bYD7bXXe1ouA0+d2OmNLyC3Ow07agLW9M9zgz9waa/sl3FNBZNuVVLNfBsNnv14T
IFbn14S1DwwEEKD7SXZ/4hWzaNdGx0R2VMt+IxtXB4ZjMq/gHbwv/d4+g4f9l4DrrOwUHRtE8rLt
miDvYuL226b4kPC9fizlEv4kB7gwE0Ne9lflEmfHvDAgXIi1WoVtb9PfyRk11oInz35//XStrUAI
VLQ5c1ANNg0kCANij76Dtr9uYTn6OgYiEPNC3kg2xZPSWkMSQsTkwj23z3Zt7Er7yc1PAHqdQ7Zd
48Fe8gRHVknMLMeCslHwwEHXoiEyqaSO3l6XP9XMGtH8XFnVihFDeEOOOkMddtFnENg6z+0HMNc7
yomDdqLbvA2O6g012tFbvVjeklXjEReLMwSP8LrEl7Jg9N2pfOrsFPpY5eDFDHBXuDiTkSVj4X4C
EUQUQ9D64CeU3jKmiKx3vPBXtEn1pXzt8scI3pPFijFKncOrbLDiPbBP3n9j9rEyYzg5vcjfhFN/
G3oammOALpEhfpeX8MEMifrk14wDNoP+RUmregNI4aSFNHsZ4r1xBuXWIvmkQ/EpVBgzLXfUZEHb
bAwJyGcyPM38EYUHbZLmf+4gndi2shdu4Vg61UXnegPzdeX0E4qDH4pSfm+95ItGXbuoja++Obz0
WQN9RGF+V7t4PBhlRgW2XwsNi+/Hy28j3MWjUQZD6VM0ghihOMm/qjhtuctP9p8gO1vzRuFWDugP
26VKnLCaJ2P6HFW3zfDpuscvRQpHRkJyJvOk+STcW3HUxeZUz1xx3ZlqMoO/f1mwcXZtxbAxwX1r
qIJr66OiyoBSeOFEgBe7QrtXRrzl+jIWKwlAbS0VxiFZVk3ByqBEag8FK4QAx+zU389PGvM2PQFR
df8E7/TCtQt/n2Lynwbp7rxvF9du4Ohpm5UmTlDdZt2NxiSDdX99QYv7cmFCyF0CaMDrdqZxlHUP
cEF8T/Px5rqJZV++sCHs/VT5zBsB7nCDE+X6/XD0jsZ5FrUCTbuSwq4tR0hUHKOXbKtie5jmmQks
dl0YrbnAYti6WI5wQTCcoebpXPAc3ewE3+XLv56Z2q52YxcCzLn+1yOEulpqXVmcJlwaSqxk3pTw
yAqBh/nhPP+wtrY5rIiJ3swjTJVag35fFdbWozxBLCC9pHkxv6GTPxS0uOodeFZ/y1j5bm3DFhPa
C4viojI9kCJ/0GfNoHGvfoXW/Mb/Yj5a2+CddFY347Qz3133x8Vo93uNmnCE42YWF6/ZPyN8yccn
q77N+pVK/OJOXZhQXx/cQYKXQtXRhPDV9yGY3TBPVxx90QkvLAj3g+0w5pvUcGI66UtBV0oPwVj3
B6XVdrjF36mfXm7SvN6LQNToqdlkc9T7O/2Stf0Roh6kdW0BLUDmFkX6Y7IZ7gyRiwMxHqx8w+Vg
fvERheDnpTrMijPJp+4yUkBv1AVOAKiNuslwH5yDwb3uefPfu3K6NCEQmrLpU79HPkqLwBygxdVt
jDq3d52kPWc685/XzS09ti93TQiGsaqODtTjPq3VEqqz+L6A6bwZq0M56G6uFvtmbFfewmtuKcQP
X4EAP0mADMlMW+ikRYr8VVWqva1+nZJxd319K6dMrDC2TJYE3sC9YtP6N4P7sFvz+/kUXdkwsaJo
Rq0ypBbn2LybK8PheJyrpsavFhO0s+uVxMXnzsWe6ULkiCwDwtMy5a68rEVrd3P/Lhj/xKWybBHd
PwKSrcm6KRw3tQqgHupwyllusGYQ49ABStsC5gfNsY32kLqtif+8lUyfc7ULm8LBq21fKmUQF9ic
DtNtf5feOUwjQ0b0pdtre/3jXKdkVvQMSEk5Xfcac/EUznmorRumbWtC6HQ0RlCDELCK4RdbqXwa
22YTAPDKHtHaY94D5hrLv4H+0XqBpDEvGRAEkr6xP/J7mckOyo36JQ4PMUDP+phUxyG8sZ7L6L38
wYm2QLZ644D+dQKfI3QK/h5RSQjGZOakkHcBi6gr36FQDFq4HZ8DQk36LvWONUiiKQao9hkKnObe
YdgQ2B2apn7xMVVgXfrmhdFhtM9DfEOIR+28hmX7/fUvs/w6vPgyQph3fCUojR6Oj7RtI4gSnRaN
6+hjaHcMQmszo6UBgC64iQvp0+A4wbZItM8aZKHMq8OOot2PxvB4/TctXAa2rKp0em1bQR1ZCChq
WlhaF84DxW166truvc6HsbtuZekLofLSjJiFeE4UeqmFuoVX5o+Vw5gqGDOlqraGxkNS8k695++v
r2wher0yKaQhgHjqWKM6jig73DzrqhBLB/uVASGUSMPUFoHTQZ4BC1V1AqQFRbuDtuRXewN2HPK+
1Q71ym6JR6uNvaJtmgp6wvosJe+zSKFx5x+uf7ilaxs0tqUbtkySKovPIjUdIO7SiMpzNkLr7Bd6
A2jin+quLh2KV9aEWKWomjd1Ctb6rQ3L8gPEkC48mAbN42autzqn4o/CXS0AzLsjXD2vzAq5gh0x
A8Kriekf+dxw98Q3ADn2Jtwjp/H09y6eV/aEZMH2YCyZ4M6mzpad0uyZkRKWyRzi8ALrHZqza5n/
kv+jwq6pDuobjiW+pKe0G0LgoIFrdNF+QpqiqV6uO8qvJ/+bb3hhQjgBplLJBgxihRv+jO+bk34v
P+koSkYH4x3lvYN/hm7ZQm+rcyckfvtj+O36D1g6DpdLFG6aNjQaxtS8AMDwTZvCYSvfSv7ae3Tt
O87/fpGbS2VglZMaI8jSQ6MFIJYBn7UTN8eiax9yXuiFDb1VQ3l0QKlBg/8FdtpzFqfwuEI79VSF
TA4DOn2wodCCQHZgCN0Lb2rkca9/zOWDeLGbwkHk3QZfj2GBKj3AnuJv4zPzjRvvedbYi/bBeXoZ
j2udj7WPK5zCtM+1wK+ZGlGbDwDUtj0k4yvLWjMhHLy2rKOojqrAnXsrdHS+TN8ab1ujJ7zTzuou
OBsc/zXF8TXPFK5V2Ryp/Cp8y3qoDk4GIFFjlKBZeQYv3aoX/m8JBQs5Vfu8CcB2+koq896Zh8R0
P2W0xaF9FTpforq4NQyvW3n4rKzOEq5WPZXDKm8sCAerY5rcZ6q2ycw1hMrsblfOhCUEF5/pPYe3
AYe7D1762n83asq2hPYUiuO19vryghj1NlBDmvOg1+dPMjOlRCYpcHUzfyms/JM2IMvD0N3XFWdc
ePAgiPRfQ2IeJKdFF0DzELoQN7oSQ8fUN5X7dsfoKbOS3ALpWnFw9oG3n/G3RWGv6jBsqUAm5JzM
5ds4Rzbcq/q582wGy56LEYohqEKYaV45d8vH7rddYfsGh9ZVnoNrHQLGQaA/e47HZOVzLvv/bxtC
/A+HyI8yxiLdAB7uVLqPPODf3sFSmBsrD0H7/vrurXiJNi/5IkpneSbBVWEGCNf4h7ip/8h07Vae
AvefmZl/xoWZCh5ho+skYkdXHiGU+MPqy6MiKZ//mRkh3E/SkE+jTOjtIwiO5Y95Dz0Pc6nXrSxm
yZceL0T4nOFrp0/hZZwUlNHb4iHw0LrgOVYV39UWqWspPBfxD50x2k5G7Fsz7hJvTUlnzVGEOyBt
LKtydB/ZzEg6DtZPZM+Y+/+Rh1+yNoHV4K9qq4EkfXXMhXiCvhWKOhpEYL6twGTQ6xUDium76592
5YSJ5ZkJejCrLPGTmZi18+QDKfvK7s2bcyV4iPWZOCpja7IABiTZZ0N6sZzPcqVAEgg7hP/9+mqW
uhj0lmzZ0miqa6r4trEYICqHmOeUMiYAOSUGjlTd0w6pw+inlvLSH7oyAVKX+vsqhAYyLcr7WQ11
Zc2Lp/zidwinPG7HLCxtzsWkm2cJciBfhVUG2sXr613cvQszwimnUgEnCjo7TOVHW72GCgNynX9m
QjjhWWcyDW6A3g4jCK3jBi7VH9ctLHUXXm2acLpH3ZBqKUWucnDUT4EPnWihwYmjO+Oj1NCxSdHr
yXz/HHVwMkXqCXrhjw2Eo6Fh72Ir+zv50MU3FY65X5hpX9l9iKIY3Wt44pNveUgNCg3n8tvI4NvK
6ue7883xuLAnHPNer+H8qCgxdAf8dB8cdPh7AbTYx/6mtg7XrS3GsN/GxOOuNmHlQxnA21+Pbyt0
7afobqpprjfPlnVfhD+vm1s8j6bMAICiz2fSELbWngLI6gMlcNNB0XZOG55lLX2Bw+7WMscb2bY/
2VO+7yNrb2cGnAGde/0HLB2QS/vCZmZDEJsJIg3uOH6RM6Zz4Pv7ZxaE7XOYUNGBNoQuaqabqP2h
xitX7NIYBTjS/35DU0jQW+gdlGaiXtPxpAJACmjN3kGps+luguAwuwrC1957Z5fvry9Nm8+26JqX
loW0L6/6VEV3sgDH1iO1He18JkkZ9r9BYXwzvHNq+Bluh4izAdCy+QliAKrk4jna2Rq41mnL+Bd0
jtJx0hA+38hHUKZMiIW7UDtCpGGuwQhXNttUWc5FzoOuUj2mMMi7jhUyxPXF0J+vf5DFPOTygwi5
IjcOMKeWeDt/kOGkbIYb7W5TnuybzN2t1cDXDs8vZbqL9cBNChXd+O/IADLy7KNBvlW20c14Y2a7
lbUt5fiXaxPukkTToWaV4B83sw9ZF90bcrbVgzMSMBuvhHWi7W5UmAh9Nd9etzz/4WteJtwwiZUA
CGHK2ZXyIdigDAY9DFIAalSuZVTzWbxmSYhGgU6yU9k5SjhltE+ZGkian5mhbwb0uyvP2DfDPllL
sBZXp2iaQfhTVPVNHbTQDS+fUN+J2pLh1M9jFiAltpYILPvKhRnhI2YWdFydwzXdb5XD7JneaXxw
3OmuPzrH6/v1Cwb05jNe2BI+I6zHahfWBFW4O5Gz+EM961sZSRIq18HHeVQh9b/NAtf+bvUhMB/h
a6aFeJ7Unj+MCTson42DUp7zGXT6Apco/B4ozTbdSgj8Be98a9C0QDUahmw4wokfyjoAyUTwLSD6
GKeXSvoxjk9N9CnT3ER2degcs79VyQNQ9F+jc6C7OPgV6oFKmyRMauft2UcTzoD0rIODtXouPf0E
B/BWL6QDRGZbf/jj+u4u++tv2/O/X9hOVA9Vbro5bsk0rRQiM+DV3js/rw/X7SzeLRdrFBx2yD0o
QJuWTAS2YyORDvGsO6gjyFEacNRcN7bYjbj8ooLLtpI1oufLNg4HsJThdh6MqneFtNcPM2AGOcXr
BhevoovVCX6aIikl67JTQJT20qEDWZT+Srxe+35C3pEkuhTkTpxT7f2ZWQ+hBnOG80kp5H9kx5SF
7COSwqgf7dkfMpiFfnjKh0YGdLHSxJ+///8+ZqYsZBpFo0H2O69mQqBUHe5K/52M+BScaz7UENf3
ZvG9Yao0LOki27YjNjVktDtkZTIpxm8Rb9wE2/CpvvN2HU2G4Kbaoin8bcXiUo5/aXEOaxeHaoBB
IckMOpfmEB7k2vyB4P3RN+FGnzX6pnNhGgdf1p5iKEaytUHqxRN9sVwhhBWB6Q9The975gHi6p1e
w4ufWCsw9jUrQsyKdYpL5oSfVHoN0dWXYRrAd369/iEXnf5iKUJwMpJwzKySwIgi+ha25q3pQ3DW
OVAsrwEiF0/whSkhPrXxWKGDxVdLLDR5TDptQfd0fTVrJsSgNMUDvK84PUxrWe9tonxYCUOLx+pi
EUIYoiLglLKEBacYXDqV8FbKWwPZAEOLUa9a63Kt+YAQkxxlcvrexFw3SDv6wtumeCygGbv+2Zat
oNQ8t5UtWpOvD1M2GBTXc50KKtWduH+uojukg9aCxPKRtRRZUanomyLXgZEicqFqrxIqtLN/Zfqr
5fVlt/5tS9im1KvUkh3617Oi+57EhxnI5BySXXeEpGmeGqKyP96sGV7+kr/tCl+S6dYcxTvCkpQ9
tAHvMuuHmn66vlvLV6/6HyMMa7zeriRtZAuez/n5qh0YADz68TfQ/nt97lVAchW8v25wcVEmwmQz
GsUCgPDaXifXYYB+IBmbgmAF9L9wNsHsteIfy1bAJanODPz+9VK8iOgGEBwokmQS0di7LdX641gc
bUffXV/LYoQwf1uZ//3CipNPPqS2ZNp5ig6MJX2AefPddRNrCxE+V6hOzITGPJpBg8jFuwSW6iFc
ySmXXycX6xCCaS0PYdfPr5N/vZvr7fw6mQ9Tf1x7NS+eJQvWOR1VXJVxpNefzB7sRmYKnss9pChv
V/ANFZ/0YtjoUr8W75bX9duYOCE0xVbUyVZR/PLt6TTBf7ebB3q9m/FYriEpF3fqwtgcsS6cQS51
nak7qXDz6dQ0wUdVgWtKblAhue4Ryyf2wpCQreQ61JB52PAgL+6q03RKdvaJ0gNM7Y4LD+ROXhlv
UOc/+Cb7uzAoZiixPnmIs4SunZl3vkwLE7hCjcBs3VrNRonTb05vnyjuP4E5DiArS7dlGPiIRaNd
PI3wnFnKw6gNex8lTDSPmTPy3rWh/67LKtdrozVM8uoPFs4l8Luej8++z1wqQ7NHqmjcl/vwPn2H
9OiW8twOeny/38Ynxdyon5R9fhiP4eolNX+Yax9OOLxeCjLfNv6dyepbmJt4EaOns5MP6i5+XiMd
WTxbtmEoqq0plmMI+xQZaAjVAaEV9Qg4pBv/K/xnN3DlPY198nLdCxe9/cKW8IlRc68n38QnGvSg
YDjR0KFq4rWCwpIVMIuaCbSWiCHmEumgJbmT1WR5EG7WwA9iOMXhzly5LRZLJhd2xJZ9M/LACR2a
CvW+33ffva/zkLrqbJOdv+doUYLaO8npT/Xu5w/12kccWbE1mL8ADzMPJYQNLVLLkES2dOUn2MF/
VS0p0D5ae8PVD92XYL+GuViIH68tCvGDYam6h+4aMF5R7aYug1Ttx1D08J1ZyrGOpaNqQ57pF088
+RBYV8rThDbVX3UfBtks29J0mEdtSxw0azVmBrWYoddA+wAT8t6DtTh2pv11KwsFYcxwwmSG7uHm
FPsbeWipHaMq83CCdkja47yf9m2zn5AROM4VMGcNYPX2yL+2KOSKTdlohm8GgZtVZ7rR6DMgwwm5
4ljFO7t3B02hxXJnWx8l5bZOIZwzy5X7QX1bKX79E4QrNrSZWIh8o4TiqD1b7xsmfs2tcoNCgXUz
HBnn2kNocW4+zIgvf7cGs1mAmL0yL/ZDVC0y9GSCyANW+53OEYr9Z4R2NrA7T8dxN2MER+RJ18Ce
v86oeJAu9losG0xorktxoJcEfc7uh+yQvsDnWWwhP0s+UJnbekwZ1ndwyG9hPD0jk3eAE7iE0n7n
bZHmqzbOjlJQ1W+vO+HifpjwBpmKDS+1Ys9B7iIxiC0E6Cg9A/xzDe4hkH43DkzQ2H7x+C79wd5E
N2a+0T+hEf3R38HrfP0XzBsufpnLHyCkd3CJR02sOSWnwD/OA3bzdF16qI/XzbwN1o58aUZ8LyMj
FYEyB2Y+tB99C8UnDzoKfxxWztjbV/NrO8IRswoN7LpCChkyRhAj+TMmN71vuDKiCWm9gq1aCs+X
ixIOkx4arRIpUukmrauXJDaq9TdC4YUFR3iAyWkyyUpSF+7AvHUa3g6QsqNAt+aFK07gCPcMqfjk
eWHIs7y2b5jN9WHfRnExh3pxFtzcKyEcO1kyfHLgYrSC9FHWx30bIPoRO80z6NhNWKtAHC1kYELa
tMqI0popISRny0xm9EgRaMe8RNIs9I273J+VYszqi1yNzd6aekTmU+/HdYdbvMkuP51wk4VR2qQ0
bCp3hKqvep/uU7fY17cAFM7zob5ubcXtxFYD4JRM0Rs4knPtnFTK1vL1g2x80OCc7CZtxdiK2znz
v1/EjKZNEWseIpAjyOVMXrptzJVTNJ+SK0HBEaJSY6ij5MO27qo5mWnQvZeDwd6Ejv5lsMx3TDCD
M4XV+Po3fJuhvjq6jhCJYO1MFSWKK1dDX4faGoQa3s7IrX0thYfrplaikVggatAymqJKK1xnQpoH
ZvGqQsvG+3ndykLmyIooMDiMQpFyizl3UFkILeRpxRNTOTBUBJv5OZMhxjO/6xtlK+94kenHI0z1
/Rq0YeF5+9r2GycJs0zNiRxz1vqvdvf4YJz/zLN91ZbgLiPDss5kMub51xuYi75/8UkFJ2nScrLU
HtmmSYaz34qPgZStRPX5T7xx/gsTwlVV9EbPxBrHa+zQLUqgCG8Qn7W7rYlKxXUPWVuNcFtpBsrG
hgLsv0a9zPM/zIn2dQsLCJTXfiDcUYkW9BC8+JDDo1ONRMJu+B5ia2dBg75NvqafYZ1HWnXTfqz/
1uX1+0OKyV5qgeX0mvnOh8LdvisG1G5X9mrlA4p5XTX1w2AbZC8oZ4bo4OXwR69Raq25t4hNQWwt
lOT5KP1GjswVsOrcH/96VffVbpna69De5plCW4QXQmfY+0R3Dh7M2UoznK57xdpnm//94gYJzSIO
FI+dqbJ2l+jZrrFXgvliRnGx90JIQEsusj1ELQh91al2u6PGi3WdSnX5lr+wI8QDz9TbwUCd3o28
OyB4KVUUaV/TlH4ed/OM69pQ1aozCNGhyx2rH8b50+3+A9boH/9cOXTt/jCF8FCNipQmzb9jePd9
Ug4FRq0DgtfRgUGy6si7nJt4J53WHHElCJpC2IiGQS/9irBh1HfFFCF19Ic9oqOGevR1V1x8hl9c
kuIMy1QhDTDOngL0vN2rCC/xEg8OPYTRiPzBcbjKnLni/eL0CvKTXZODpIRYH9yLA8t8ebi+qMX8
wtSpTPGwg51OyKe1ybZDpe+IfCZirjeasw+Nla778iJ+mxDSWx4FQ8elVLhcVZuqvqd5t3I5/Y+d
+W1CCEaZX8igvalQtukALViFJqBhjW7ueJ8YJ/yQ5vLXrPffm0wAaToz3oWdpFukUJ1NmRTu9S/6
P86dLdPN0wxTtQWHLKyu1p2wL9zC1M4IaB9jtJnMTD5r6nTXVaC02Uge+VvFMg6qs8phO2/Zm6yA
AU7dMWX97YSQLOmTXOTyXDb+z7mfQVoebZB6ZWsXvee3KbHg6JWh4k2OUbiooIDiy4xPVf90/XMu
Hu8LE6KDtkgoNZlFVoDmQGGcWutrEX6qipfrZpZXYpvUguFTfUM6L8nhpBc9r3Fp0LZxTWN5+j4r
jVy3suwb9m8zQpxMQx5BUTuKMXm6S9y1FtXCimCmkh0NagPZecPfQw1Djum8+mjtFBsj2+XVEyni
yoKWqkKXVkQPQM1DV4uJCNXU9smj8KShaqW1TNZSxhhzlFXMEi2T7FvVdMU+Ltpkg+rdUzga+1Ht
v+pS+00uymdqy65hQpSbyChnJZ2nrISIhSD06ncKbuSkUl1YaK67RubdmBUPqTSLv1/f3TUbQqCT
oPft+5Qa+GS7JRAItVj73Au5yqtVCHGO8V4kagsPzr5MPYyVd4C9Cb1fiTEGNTnIVfAceHK26dpk
ZVxhxZnEebJJhSvQiefPV5cHvULCcLq3aQz+sw84/4qLZK8qJUWO5BZkh5Lv7PxL0/zDHRJysMlE
oMh2GpA9zstkt5sO7Zu/sQRLUWcKlZlFRdihOIuyKqv5UI0eb73hPfNmK0du0csuLMz/fvGRomYI
ECGmAubLxzEKnzvVeHd9DQvQNbonFyaEfehlRLWtuWxjbKAc7FwUtg/DBnmW7GY8zFV3+diujSEv
Pf9eGRX2JrS0tkTluOTtMh38Y3ZgYMTXN/GW1iazB9kdI8Odi4jvCqRMkZe+qK0B3ITNDy4/scaS
lMgRRri4W5m5vIFX92fR+segQFXQ8I+G3J69pL8prCJBjrj7FOke+uLmQ54GH+raebJr6VOV0AQB
z35XgSuH0P1c6O2sOI3cblw8pp7FvE32qCHfM8bNEzX+gFE7NGbNoN4PQ813LtF3twL7pUN52w9Q
nmKcZcr1nZWi0z1N2aMxqeeq17Z5kT4MY/xIY/geXhZtMzledFub+ofI177SUb01IvUHEpgfLC2m
eZOcvNr4YxjbpzRGCTPRP2hlOW2swkMMTyvf5YivB0Vz8lRrN5ryNk3iH1bd7YsAMAgy1VtfQTIv
s7Od0yOQCCdMvldbuoqNH39WDb4YcqqPRQGxpq8eLBSpIqW9GSrpwUmbB9mcUAusj7qXfPXTINhV
ZvnB70FSIdGF3KllfUkHtIlkP711Ru+nnUGmg+QN8sNl4sLHv0tyOM2jhN5dPmVIUlbTtnPaftur
+cMoBYgyFwwMrJwA9W0OBcMMUBoZjAdqLcIxHpIh1fKQ7g9iPXt1j0LtlmvtSXIb19mNfyNjfGVN
ONJqirDO1PGWnnHD5Rnw0r+atdVZOgXN7vralu6Qy6UJhzvTm6S3GvICaXwOs8fSQwu86bbTALer
IaOv5hwDVCqvG13K0GcgLK8MnY9qi/3hxEkkvR1pawW304EhTXg3um/y5/gENNqNvdX+3ULa+Mre
vMEXUbJG7rjokbp3U7X4GfT1d1SFp40RIGRbBN7h+uqWbsfLxQneUveMgPK8girRcavS3OTavjXX
RiRXP6HgJf5ombGFkB11Us9FkHZ2yv8O5Mf/R9p3NceNLM3+IkTAm1d4DGfojagXhEiJ8N7j13/Z
PHc1UBM7fa5OxL5sKII13ejKri6TaUMImJEZYS2LOimqWEM7XI9Qa+G4x0hsIJypBmWxBJd3j7kw
CvmnRWubtMDCRuB+pIFvu4J25BumrMF0hmKivzaszdyD/O0Xo3IjfCmqORj+Gy/rteeCl5+EhlVB
ZpmgQv2uHNusIfJjmNkGY7B64kSN8fzae078ccqpp2a/NlMoDPCq/p+0PWoQLuFNqz3IvF/+TowF
0Rzl3BBjzDhFF4KRdVYhrJiM/X7Zwq7T8oIMRifRwIA1tZxqrXDDGHzloVb3sgzpMYE+Yq8TUUuF
0Q22l44T0UDyjy26XpmXjWIYEFHypJs6kH8kTgGEnyHzCAqZzFZuL69sN7rZmqPeH2mdt700YWkV
yLYMk//gTEjAPUSOHBC55sVS7gxP9SObe7xseX9PMTNIyNy+ToZFK4Y1FELjWhv+PF/zfWlWEFzQ
FIUB8bv3Cn82RHmxXsij0OR4m0BS+jmZDgIPlUVHTF8nzVXT5ipnlf6Ij1J5DnzBs0HKhxNNraRI
QC3HWKAyBv3bUn1cque6PY4d4/mzD1EbW5QzC9xUlSsPW50juF/JUP4SezcGKVeA1LzI5ypoVhv9
Nl4eFuGDR4R5+WjsOjSofdBXpAhfp84maCCWfQPi2Fz70caQMJUYBnaPxMYA+QGbS7iOckkKF7RH
STK0cLVvGN7GTMAJxHC2NARln9kpa6ptNyEBKaXfi6IurbDvBL2v4dck+wXK+gDD7jehX9wRwjvJ
EyzjUH6X3dSZ/PCJ9ZbYPZIb45QPYCBLTsdyRBEpf9AgpsyjuaDh/FSInDr6+JuvpwiGquKh+WW+
SNbGKBFSsCUXemWmXWsuBYvyav9+Ec426ChqWjqdj+DTeKXYM3SFZv+/Lc3uBhsbU1QMJXGTXmc1
goBp9tGTicbcu6VjdUjuH8jzeqgDOUqdGPKINrxZgaAxZGNFLb4SiqCqTkuo2UJSOMjg/A0Cb1ZG
nch1hFJqTGrORg0GybGVH/Kh9UtevUHZnZUh2uFTRX/pxhp1BGN96UIdpCB4u09O29XQX0wcVXDf
Z0iYRRiGKHRzUn+i4oSYW3Uun8n986+rkqgY6IqkG11zjYdwUI3LJmsFV8WIVtm44YBx1gVKkKx3
Ozl8X/Bf+G3sS+oxTFdJF5GlIJhMUhQdiFpV+zNDgV4eP+SfLq+ObN0lg9Qd3ndxrgoDSJRl5Qpq
vvaEbs9wXaxEYw5a70PzeW2U42nROKxZi5QEfzAwOigOCIk56/NZSNgtSVCsZn+1odBdRRJcg3QQ
nQcZ2kFvxxJfj2yo4ZKQCG+md6JCwvsCa3hV2HXGjTnqTi3LVa+Xdmq8rhhPyYR4tcICtVG7rpbM
UfLiNumioy5MNj/JjqGmD/y63kNJ7nbtQgdTKxm0gLsnI58wp1zfRzy0PS5/8P0gcfMTqVu4KMKq
lOfPHQm9+Wdn6QE6LMikVOGiHs3qfN/FwN/mvgwxcVOPYzXjHQkmZhNttoWKZlfxgbEogqRfjvHG
CnWMk0YN+bSF3/Qo0WIs1ZHaB9Ue7NUBWrRebjXh/3/vA/IbmGyXocghI9r4Mw6YIctW9yJatVWt
9iF0ZLWNxFrVl72DXJOGqJWka0ReozlnEP0uBh6SYEAIks5EL5hVefrPKv7ULDDwvdb57m/ahCmz
1GZyygLqkmaGzi58prQTR/9ZeJpD3q6izfva43AlBYwPSP7mHx+QskmBQ6ytmDQrjNQrj21Qg6Mb
hZXb1iR9/axH7FcPoGxR17I8TPWsD0qKcIq3xiBzCA4RvTvJSW5Yso1fAJYyRl3PcwGyrFrsUq8a
73PxhYsWu0/TYw69csYWfrk7KEvUiSzVWZ0KaUoBddk1Bn1kSJE0tn4z2T0Oj6+xPhnLHnUrI4sy
KlWFY0LyiaSbvHjqfcWZAa0tSlIWY3ksZ6CeRiJafdH5GKaf/KhKZkFLrzj0/uSujZU98nbqlLI5
vLF6S7/cWtSuUohuqPGS54TGIktmc0B3bYWX2eWlfbk0KBMUIpdt0a9xA/m5NCjuB6/wJK96lH1W
E/jXEsifduiZO5SJJMTWsNO+y4oZ33LISkVwa+3O0KzZ6S1MtDiXl8Y4/bQgF0Ti0TcQw61VNcNs
QeEs4As2MZt8ArcUw9ZnX8cFDFEoDFm4UpriUSJ+jTEDoGWum9XBcDGw7XWucmiRBGmd+D5Cw13i
Vr25sHruvqZEPrdYB42pKCgYo6R8kCtrbYlm/ATFDO+km9Hmf8zHDvJnOviHys7VoPnCZrf+pML5
uvKzWcoV8ylNw9kAyMiefijt9a12O5NwNCRQdDAcMlSAwWEL0HMtI+4hen+gCWK29hBfuPQzKBeV
Si0WlxQIBA4Wp4N8TyQOZjlhno+b7aq4wxAICxX23fO8cso9QbIXY8M/sVxwV/ShoMiGaRK7RJbV
kt3uIXH/DhHOJil3TWKtUzgdZxrZpxJqlPLEwAPGmuikZK5KXJivIrYxx9NG+FgUFsniPuL8XsLn
G3mTxMAwSFOvQww9J289Cr4aKJ5o5wcm4uy7/9kO5ZFzn7VGNeFcgoXnmDyXx+k5Buku52hWu5jh
gCpo7nB2w4jNvg46/emGn6mvzfowbqaoi4GrSXlY0bGX30DkKTXrtx7UaovdWvyLgIEOhtX9C+q8
WPJZN0bxSI3HuZpTL59fmvJ9LjwdIxqX8ZRlg8IXPqrWfuWwoc2IsEyVzUTGArOc4VYi68PRgFIU
kZ4hW+0VH8ZNGqSP5H7HgF5tStfRnXIV24ZVIUVzTdjJxavkpgGo4PXtRw8sd2P9FApUSiNtynLi
Uk83arNXQTrUPbUrZ3J58T9uLoUlgzL0JK2ReXMn2VKEhunivq5XhpV/uYbP54TCj66vBGmcsLfZ
cxyUgexILyiNO31uViB3EM2aqVuxfz/oooReSB3TrBoV8YJ5LxXCPIKkPRIojWM8EHHdxw6OmN8s
TzooBdSbFQn0A/ipLavxjWCwlheWjvgurm1+BeUgVbc0YVTjetBm/cQjpJrayr7sH1+bdonnb2xQ
DrJKHDjGZZyWzhmeJcmS3iMfnImWPjh49K+OepX8jKyxMZlYt/uC2VimXGYVO7GahjHzloNoAeUg
4/pOYDU9sIKqr0P01CIplxiGXEl0VU3x2uUtA+OJz/xHe5s4oZ2GloZnGqJhM73jbUyG2alfR/+F
vsX+K2qzXspbGiMsI0kg3gJyTcMdntD5/fqf8cW0MYXXyx+WdXYopxkh49QgbZt5MUbxhvkbqrYM
A2TTvgQv5/Xo1LCfKMyNEVdF6oUpQsVZuscsI++Ga/8Y6fqLqMbOEmlBE+pukrRgc5xHCwrfr5EI
dq9xqE1jHYMmM26jVsa7lZN9oU18Oa/Q7IERpBhaKgu6Z2TDKgrO6UEgm0fLTSTPftK1yPGlBibM
QWyNZhRw1uVpckID/0luMVyvrXaRxIU9J7xqdu30OouR4HAaBKUU0HdXYmcNIOYPxd5WusSd6kZm
3Af7bgXpaMjDC4IIZZo/7zZuElstmWScOBd1Drd0x6vmxFnNKfNaR7AwoCubucf5CuOr7AfUG8NU
LkKsU6OdOMR3JBcxXc/H5iD4xjX/KkGlLLLmpwpwFrBSBLvX7MYqFbeMndbMc8PjKs+Qmlzf86Y3
iSTv5SO3fxNszFCwjBMdql2LMKXCOKcVehI678s3rTBrhyxO+1V7LHb7XT/amKQweOk4WZmjNvOM
MDOF8BY8cYxFkR/9xY82FigEVqShFbIW4MQflufaLTzIjz2vSNSTAMEIGp9hjxy9r/agIKvyusIb
NGtRXjU5ZgmB+LKH4hhkU0g0K7v5gZnwIIh2yRKF8LmQoMeCRwaiNcKgFMEFN5Q3caxeK3rygNl+
f+lTZ5HEaxXcloPGX83Jausj9NXBWrqIoBnktYdcHJ+gG8LYhd0DuwEvyk3SSEv1QQc86gvCsh72
0cGsmkbC3V/ebnH3824sUa4h90ImzyE2gXTsjO+rm/gQt36abRVZV+465s3SVyA4lDricbipT/ob
ipIsx9n95psfQTlO28njoOc4Y5Olmd014AgTTsaBneTavxQgSqgLYKmAsPOfuJekYQu9WLz1RHU8
IcIfTLmr/BIcwujGcpUxY3zHfbzTzwap7S1yMV7HsAMRgKWst+gsr1TUSpBb8/pDKh5ArF6MZuoT
6k2O0Rq1e7w3pqlNndq2i+e8xxWrRK+xLI2WsbRXGch3ZcmwBDRk50n9fPk47Qb3G5sUHA1j32pY
MfY3i0xeKE0RBcyJBy9R+euyJXEX+TamKFzKagxcLCFworeb3JS/E6K4zkLXXvRdBjE4yiDqEZeo
Wdjp9/k6vy+RJ8pcVjr48+n5BUQ2P4MCkTiSs5kP8YITHjAYH5QQ3OxciEodRLewkYBjuAprg6lQ
USqmtdfnCPoz8WM5d+ZsDOhhPSS88sbY3/3493xyyfHaPH81NPdKwrSkpFjh54K5Ysy1BPO5ca3a
9Zv2/T9vxeQGqo/ZGxQR8tP/ulYqRgRh4yr1VZZ6XIo2+4ekRZWNP+po0L281K/16M/4G/3ksiCB
G4inDEmhEsVa2KdegoN0EjCKgp5yw8yu8puqMZfXKOgqs/0hOLOXuKxV7qc59d/W6fRQpMdZxY2I
GupvxbPgph54xiHd56w+RtvtpgIjEueIP4XvM947vTe8sa7c/cvm/AMoUORqgavDlLwmU/7A9+oD
Z4DiI4tYWEgA56urnO3QWDhomqRNn1fN4vS35U9CkFJ+kKlLTQUAsqZL9xHibI8CwBL9rV0a40UD
FTaQ3klm03IMd2SZIP++cZKujJN55XQkM9QUeqPosUoeLh9O1sehYE4f81IbcgkWkpeoeG/510Zn
JUr282ubI0iBWJ5w2sDPuH+jH3WwHIrr9LUzSZJbRiNeAGYFt3thXfqshVFI1neKUkCED/itP2Wg
jdNB3RSOovm/bR+FYuHA51kjYmVaV92Ec24ZTXGcq8y5bIZ1DigEmbVwQOCKoz2uyrGTVpuvM8Z1
vov8aKH6Jy6m9ktrxbaVhBzRqpKeprE/GLlh66F4B1kM7/Jq9iFpY4vaNcxzGFJElkMSEhD5A7e8
/lqWEHkYfTHQ7iZ7Cnhfd/jDYDaxuZgrqzy4ezo2v4Da0GlKVUHJkgxttqOFbMEVbj1Ll1jsFPsn
/2yHrqFBu1oIxw7ngxA2LZElqiaRVe+QuZOeoeWe2ZVulhYLmsjH+gKFG7MU5EoQvjTGEGJTitSh
s9awpxn8ZQNeG+mdqi6M1lCWNQp462KJ1pF8zq5BdD/KB6hMPIphe81FRW8Ok/TBOD/kD15aHoW8
VVKu5VwgSiFkcJ3VnXoowrwVmVkbiI3EoDiSnJZ+lZXmklrKZOpW7UHhnYUx++H3Zp8pfOaWUciU
FTn8NADboKt8G5w+IKk8pGiSYAQ7XfKt9lgX6teeRBJQbMxSoI2OUoztDDhVabA8S37sQkcbpYr2
nj1+Txzh0lZT0E0Im2ODlArHqrwukkSA5kTp8yWPWa9JeY8HA/LonS0s4ePlj7wLeZs1UnjEi4PA
GSrib256yfvWlGdW3exfslS/IU+hYChq+6ocV1zgkxXeGd/Eg+auvmq3HwUazq6RuLtJLSwvYLUI
svaUAh8h10K9ynCrL8KdYLxPvCeNramPmt1F33nlZ9IzOv2l3WD7vJk0uUulx0M7LTinLZj8+Pv+
2+TwzmjPdueUwQxuP+1KOBZ3hTWiCV/+1jvG9w4aKmizQ0oYTkTYOWxWay3jxlEpkCpVXkJWSUNA
Wkl3av4aQZGgEp67gvWhGfhEU8KsNd82iYTvXCIZXILGEQ1+ri7c1t0ESkPGAMd+onuz1xQ4JXwj
DaoENNRrqw8kP7QNJwpUEBUOAds/WWujEEhpwNXXxnhbGH1tzqE/NjehWviyMLjd9H7ZJffLfJul
UbgjrjynyRxiKuVG/BjdPBBEE1wTJ3Se2rKDep+d432agyBSyM3mtb5uDxjQdAqXTe3yOX54AZhU
CpiGcNWWBRz4ns7fpBwi8Kx6EuU7pe5iC5OaEwibk2OLKWFTbfGqjPljoqOVUEXSec69iX+KuALa
zBpy4YXFD1DNSu/kOX+ulOcc7LdKpv4cQdZRhKBhzkG2qH7X1w+UiU25+JZVP7tlYrxfGICnUoBX
AhC4UqgzD72pjp7xT4q+3l3+gCyPowAvnrgCaT5U1KoJGsBd6o85f100QVxI3mVLjPiKZqQR+Gjo
NQFva2Fx0cf7XA6gwVVE93+yQrPRJH1aN3WH85iJyjco52ZmjLxb0XItI8z/l9T776uCZqERizoT
NYxIe7zHf/AOqCRAef557Y4OtKlLM54tFj4y9pCWVK70fMJsc40OtpxDI1QFb8t+xeuUWJd3cT8/
cXZrutybhSP4MBVk8pIf5C5orOgAQYTbzoOcBebBmqPsZq/5HTexq6C7mVnDQLM1JrAMie680KRS
Grgetzwa6SeUupZvLbdCEVt94VrVmQ35QRSkl7qub6fZYK17P4w8G6ewE3qsIYgt8QggaWFShC0f
CI2rgsbO4oZFP7pfhd0slQLPaopBwalhqYVizlBoKHy0eqFKxZ9yd0bJmQN3HbpNCru9j3/Mjn71
lxmLzU+gMFMqMpDY8ci5resDxOpHPIsvH6V9gDnvKIVhgyhysr5ijavwkhkPeX7ixsGSNWZTBLlE
v6L/2RCFZMqaQ+6iGjIvP0rviQ9CXFT4SrQkoIJOdO9n1hzXvjOeDVIxW2fwHUjSAQAd7yVl4c1j
GugjA8/2qyXnD/Q52bXJ96h6IqWjiqYA8U5U7TxYkRKtZFN2mh886IYh+4ZetSQI3+v78ZkD1auT
uRFTD5Gx1s/n++ZXjHla12ENvwhn0Z4m6J1Xo1mzRqv377vfO/rpLxsrfBz3oULKYyqe+Jr+UmSs
Rtl/eZ6dTZBTtDFRVxVpY0FwhD7HCQ2MmFP5ZE3WHCG2+AfoLGAIjuNMVtae+R0pZGnVeF1bcl0U
iwm20GJxFANku2Y+P9ShCfJwdFrPBQqCZtTa6PoaSgsaS5xiqoMF7iWbY3ax7785zltBoY+BYeU+
U/CL8kBxMzRCL67gpIe/6tnZHGAKYSC+laAbKkGEscw3otBcra1wfxljWKeTwhjFwNSMTKL5GUTf
gvR9Wa8E4/myjX/JUJ23i8IXYZX4puiAlFA+UlH5Nsz0Z3TfXIf4X2v61fvrIfpZKFCxtDWvACn8
J38hKwLYr/5stpNCnVE3srLXEEZNVnskYUdsS4WZgPac8MFwt9IrY90Mp6QHyuJp4qROw3Nf9vpA
8bnerDzMriIjpwB9DKt1ikBBOzD6hKzsebZxZ3rzL2R5Lv+OXc8FfZwsyzxIeSEY8afn9lyjIn6X
M4//vli6Jx3bh/C1sIT74qjFUGZFrQ2c/x2rH2zXcTd26XydnKZxOOgAJUWwyxAzNC1EdjEbYWen
9AYi2EFxi5p9kMA4KZbMCP7Y/Xd7H2H7I6iHcSMXIKBvs8yrsxET8lzhNnr6yNjhveBna4T8+wYb
xYTnck2Sss8RqPlhAr87vm8RSA6H0jzzsc/6ojS98tJPUBqJV3Jjl0F+Kx1RpP5lOKMV3XIQuymt
6J3N9L0b2m5XSQFxV/bDykXYStJ1JmCAYbgXsFA90I9EPgit/boZuYodMdu+mQumEDfnUr3MwxT1
8UB4F1zBlvwa+aUMzstXpu42AentZ0HGHs5vF0wBcDytYq0ufegS3dbuZDhZINqtx2xu2csobe1Q
KFy3s9Bleo4Y4dQH1edk+YQbZbhhR627GZWtLQqMZXlVDLUmYIxOOUx7zYKVndRj+ky0D6Y3jklg
thddbg1S6NOooAQNY3y6EexipqxGbiMVh2ERb4xQqs1BLj2urZ1ejq+GIrNXrv0Y69LNhdCfSuGl
S6tgiepbHRRaIy+kZt4mgaCnx3FR7Wnogp6b7CITH0NhPowpBJfq5IbTtGO/Ki4ih2PXDH7bKc6Q
jQEYNH9mdYKI1rjShd7LuOZqGRZfRLaML/gXKZkcbmG2p+7dsroIzkENlB0QIKL2vF4kNVRafN/O
QfDiVgfkREjrQXfEzwfoS0F7YgUPLJvUtq9GVa9rzuNMJS8lVHgT6eeksZ4oDCP0kGQ/L6E49eho
E2vjRlh62Wz5pDH1XvrGQFjiAvQbZbOFdDOQUGTRMHICeV7iWf0cfnTPGLkvUHjPODwyQSl/nL9D
t709sTp+d0FAlFRR0jVwedIkMgKXRZmUVaS3OPQGLwxaJ7ntPeYh2b1DznZoApkRzzCZH4Guvat7
vJOhoWu9JqPBsh+5IiOJTU7c1+38vSha9qIVUyUHjwASfimEcHLRrtegRKPKcCe1qanWvcP4frsn
5RyD0EnzyECfQlxEOVyAtzAohJyPPFnrm1RBwVZ8V90aD6RjwSJe2739IfqNgTBFFjVaZCbWs3DO
8FT3REHA+2CY3uZJY61t94RsjFDXhKCtZZhwKbQb54dBOnVV5uojEv1xYS7KjzFNzUVdzUmqDnkv
B4KRm31eWqqemV38PvMtyDafEvCyzSHP7BbYPVWb30ZdLYPYy2JU4kNrgxk/Su6ANo7mffnGeblT
eizQ2Y2xIUz2e78ppGuVHMMOIfabDMC1ZGo6tflXIvkQIncMfUHWFb1bFN5apHBuGgthwhPxc4GV
gsBk8FqMGFqDPT6TOacHzqvc9BerKLwfkZxXSrurUBRrPpOXE+k/Sl+Ta8CSU3nCdW7OH9qht/on
zmZ1EP+LVRUNXaDcEwQ68DNCJRNXZUEcdMRlqnqr3f7swB5eWYWH2rujdoHu4sn7ykLBXf+FNPg/
hqnYT52gyCWSYdK81k96xF0ten/VDGFwGSeIq3zBpY0Z8jM2gXRqqEOtccjbryUoOgd/bkQMG01W
X7xdNrSbQURj6e8FUU6rCmG61BWya51T/QhPiwMCLW+8adA+wf/M0TRtHOpn+Rt5Gy1+5Yt3BuvR
sBv1bX4B7ZplxRmYWyODgP9vaAWMYUWgujzsXV7tbpF7u1rKL7MaOvXqBPhNg+Za88NAuFuRHBH9
6IZVx2fc1HTCK+L4eq7A5emJcXfSQLgxFmZVvemceCdhaI6xsP2L7HdoRSe+uAwsEWsM7AUL9vda
VI5azjvpujqhgEZ+ObTmZrZrNbqTx9SKh9VNhxGyoIqVZDyGIB8krvDL5KPipwfGL2PtA5UvkwcE
LBqoVAGFkzNc1w+5qwcYnUebK2GEE6zP1+4tE5h2j9U52Pzsxd24UDXoamkYiFfQkWNzyikuYiy0
DRp1dCLlqasSU4neNSG1VOGJsebd22Zjm3LfSeRHvdAaAv+r297WpakGGgTqZ4+7la+YIdPu7b4x
R/lwXetN3FXwINIPr/6C72LgGrpayCu5hL2iOzALD6yvSjmtVqWckJB0AjFpuBWqZKlZXSujuQap
YFYniGXaHMjx21NvhTecNwXRLbgtREt3Y3CEZQwc++w4/YKYmz2gPJvn9DxJarwtWnQgDNeCL2ME
o77nfRZNyO4NsDFEXbQtOEnTQkV3vLpU3hI/L8hnSSsLFHdfi2crdM4Mkrglj/rAf/Y3RmH1ITuR
KhLnKRYYZf+LBzHLIpUg4hN01vMLsnToznMiX/ALq74aD4NNaC3Y89G7weJmgcSFNu4pgIu+lpc4
x4gO8uen3i+CKYAMEgPxGeeUJhyG2GTBaWKL602K7ntRdcYKYtLD7GcG5gnW5cdlz2ccDprPXR7i
qV9m8sLNIDY3Q8+YQ3VleLlsZT95sdk8Cl+GQc7KasTpWD5nTxS/93MU+oxDf2L3/X0llEJn2ObN
KVHw0qxZjp0CkhLqP1CepO/CESBuGyehNaMAMa3ZWsmN6Ctoq79hxtIMMJUoqFmVeqj48jNr0B/R
XWSBxxm+AD4yR3xhWtu/Ns4vQupcjtEaDaGAFCZJVksYMifSpLpJ6hqss7kP22dT1M2YDE0niYAt
LzJEp8sGRyubh8snZTeO3DymyU/YeFkxjjUm6AdI0PM3YvauLSvE/K4znimlu1dzxzDUP9kBWi+w
kvtw4SrykZKgGI9jM5m54aNQa2KuycrlQza/pyKjR3QfQ85GqYO5oNFcWkiPgeyRGlziIQHitMx5
xd1GDR2DpyDfg/iLSOsEh21czUWR57hbeHTLm+JTamcWtFltfsSsDqJHZmltH0jOJqnrLFW1BrS2
uF/BVWoXA3K7yQ9prq3Lx0NkmaEuMyWd5mzOS3y2YQK/vXrFcerDPPN2nMSuHjW32TjfxUXxjUuF
I5dO16OyHFa5up/4+bFSQ7PKkAaK2hPe7FelFF7lZXHM52PeiPfDVB7iEZd9kTDa4fYfLecPQmdR
JjB1dSnptCbP6/Ln6kKL9DTeDt9TtOrKEDkcggVzXD6P7DG4Gb3hijWdyzoTdKPhLMZlzvFw3jyI
QHAT3/CcP3BQ1NNJ0OXJ/bX2ynpS7FeSNuumwCmaUlkKZ4AT6fGIUUcKX7W3aDanBnlU5I/c9Kq8
Vt8JHWUJ4RtwC3XIATCfNvvP783voJCrxpxeOjef8W08moKbQ0LCXu0M7XqynT5PdhqZYWXyPgue
9z3+t1uoFJ5NcmUoXPFZ/2gDkoSUPOQY2PmbXdyUUCLELJkkw+X/xM2G41pRWSJ00+KAaW6DwqDz
HnTvmoIUTomMUfjL+MkqlO7eBxujFJyF6jhxczmhTthDubhAnq64u+zv+6d2Y4K6S/tkqfmYR5cw
eYyRtFQWgXeOUNIQVdz0LrxmvcN2A7CNRQrIBKnoxqwGkRCvQAS4ey4xCqfo16H20SX25dXtgtnG
FAVmFV9pecnLMFWnJj+DV6/uke9nUSHvp9rOdujYXOwrA9LC4AMgKa9BNfNHyV79+kpFv2gw2ehN
jU38xzr7u63l+sYuFaGLGDEvOhW9e7JXrJYaoxM4B9HU6kWn6KDbUAqHikloNu7k63/VHLU1TkHP
0kzqyDdYNIY+Honh+Y3E7KJd3jUux5RTZjggHbdzpbo2Wo9jI3SIaDE0mki91SkI+5gK7Ptup0ng
cdcEjCpR2xr1nQxuBVQC8wRvqwGiKCLPuGf3T+bZBL15s1RVooJW+UV8XbPJTPtjurBy/PuedjZC
gXIKgtOxl2EkXdPrRmusWhGCdVS9qq38GpW/y97GMkdBMV9hzFUQAZFKJfpqipKT3Hqd9jxrAsiY
tZfL1lg7SP59E8j2YbwWUwPCIql4jaXWqtInzNmal42wTgIFwEnaabGWaqgJN6Il1Qk00BvGSWCZ
ILu6WQf6/apISkZwjObJD06u75S2erq8in/Bp/NBoCCXL8RxWklpu7eh96vlloRSqwGG9ntCsQgV
JtTRwGrKLN+zvhGFv1GCVB83oR2staMfvNVdJ1ed1/3iHPSlOdVtIpn/RblwHyh+L5Zu11YnMWuT
BotFKIiu0I/uQ6s+2QrUYFXMZbBGUBc8k2fBmjqXN3p3vbIMSitN0HVMT/35LVELLdYsBR6LbWh3
3E9FwhMclPSXreznrDdmqM+ZlbUR1gLCgjzog+FEXqSzZeClw/ss+oX9o7OxRX1CWWmFeG0qcsWM
x7Y2xR/koS+bo9MF7aELwIrAxvr9atlvqwJPHpcbpyiEBgwmOqymAfKzB2L0P0EJGBBARMPkItuF
ro09CvFlJRRrrq9Vd1oTCRdpGduF1sWmyvGaXcg56Bvlv+NcAwO4QSTRZAEzbn+uMsMcrCC1iL06
B7phaMIlNZbECh9lk0cuAxEDyyN3D+jZIu0bYh2Ji0zwbJZaJwRvbD1I5qR9MA4oub2+pF43Zqjt
hIrC2hshCDS0h9FGg5BXv0zfdBMN/q5hM0s45Bq7ZI26S0UlhBJdgfbFNrJnCBvFuUVm8mXRIsRf
ZQ2GelZxVRLE3SOzWSN1uVadPIVzUsReXSiGC134xWv64ZcwQl9TrpejEK26NUWYzQzD2ZMkvXIw
EjTdcipY1I1aPIlJPUK8M2qcuReLuxaDc+Y4Cz+ilg84vrS4GJPR3fIOcXsrnLirVbjVovdC+pZL
PxuwRZt5t6JLSOMXuwaR+DDUT5oCOqPlvlAT2RSztfU7TvnW9WiuwfC4xfFQXpi5FRqWanyrxeFj
VXA/YjE080G05KJ1Oz6+zZvakru3FDk9rv+2SicIzd2LeWdD6NaUEU3Oc2oLNUb49PiuGY0ffN4i
9VE2YBfq0gdlluyMX0x+HW5SuTCHJDZ5LrbkVPX0aDp1efFdn/vXYlzRTVE4clhBfJ4bTWnWbiK9
9Ff1LYkrZ9Vl10AvlCsZ0+KMGm+gWBPFKkJ4pTLXRbsBq+WPZpReJLDRi2P90qnzc5FklQn6KseI
stOSq2DGGVF2lvurOvux9vGxEUa/XI1DUgh2PtV+JhSRmYfje1k1kAaa1dtlGq+iqPPCtXTWSTdH
vX2fjdQBN/cjXw12I771TZr7ayq8NIt2bMvVKbv6RVm50J7b9SXuMG0BjtS4lK85QTxk3WKv3Vtc
dUGdVV5iqA6vabYQLbez9sF1utWDFGkA50pY+tNS2W0PClJudKqkh4ZEeRIXzFFG7wMKv5OIZGv1
VvUgHBtRZlAjsGxM2SFtG6ddwqNSFWAYqVx1SdwEH5WL9A4KRLM5qsZz3UsHea5tUc7v5/SmVY+j
ln7PBAyllflVlvUHQO5Jao3FRCR3P5bDYdAT0LkrBxx2f2kLj0+l06wqvrKiaFhK2mjOi95YbZQH
9VxaoMQ0o6TIzUQx/Kp+4mvxwZAx4jpj2kZ75EPdTHgU5cFfNgBi+Sx5kjE3nQ/g2YF0nFuHvJ0s
L9L0rKavRrbcVB0ZAE4DaZm8tRYtNJFZUmGg4V1Dm24o2kpbanbPlUEaQsokkbtjBK6eWVZdMbmu
pzpABGJp4nyoE+MwibndD7rVRVFQctJVuTSnKoGQhSFBAXL11GgMcO6celWCEIyM4uLmreyos3FT
aPjrY9fjFbk+RuODNPwfR1e23CoOBb+IKoRYXwV4d+w4e16obBckEAghEPD1056nmal7JzFYOkuf
Pt1Y6sTOqgo/dEu2yotRXAwZtyKbRsxWefQY9v0hhDWNwDzVWZf3TmOPuoC2bAL9euvlM2kjZhZ8
nP7VCcneVHJLxLj1SkikzB2DW9tl7D57EzxXBbkFPtn2IRT3Yzu8Cgqb6dL8JrS9wA33hdaEGdWl
83ohcZ81Q5/3UG0rvmeQIeiYTxDfQ6zCm3IzHzPginT7Gr6X2tsXFPYHXg2HyqplAn+9kJAxlQI6
I/3Twquzwg0x/fxQkS/lPXRRnLpOe148sMtGybTUuW5QV1VnHX+McMjBpijgp1O0ltlCulyFF687
e06PX1xDnvUol0digwyCMdiSfRamYpzIFK7QR5zutC/Bd64/9Ai2e/dvXl6L8muJT16hGHR88CyW
9VJlReMyirGiqh56OLYTD9cGX5XFXYshDyCcZ7num/ACD/mqsbnt1GaRz7OybBbuPnC/BrpANB0S
gVgrNyPNelGmYf2uV7h2UZIH4WaYnnzxVeMcdd0raJowCn1UM2caJ5ZUZWZUxGAsflGRORa+OKle
MOsh23lXEbhsHf00Xq8gsGaTcPPAnQ+jlWnRgG60lLmZ/NTQgnH74sVY0gqanQ6/6mKnRpkFHaRs
Y7spIy+T0GNpbMB66FdyoGjj8k7BBosgv1wAX8ClTNybTb4K+RoWtw4fgoD4q+adH395yPB8/ior
hPfq0crboF91AUySw31eQO7Y69MO9yUa+6yKIsYBM4nOh4IJvt+/cpUZrX/kItnsvssAnQOOpVZw
W7JvzrSX68WUcRasY2rlI61eghFD3+KVh4D+lk/INSDRlUy0UdoGB3eIcn/89tQTrQ2ArG0kvmJ6
9ahIByNTqVFdbsWk01bXjzBZ3cWqwM91t+V6/4WE1UOfJckz+jHm2Vscn+7nQcME2xcQw1SsBb+y
Uw4s54FJ74oFFAskKd9lsjkO+HPH7D13w5OJVRGmU/HFuJAbj2Hn5MRwlxlOXfwgyMMcQ4HeeV7n
4wpjbVf9qXjN7fppOs1GQ7eLazJbx1m1Bkh07773OUB0M649JO+KwX0zbcM4b0iVK/dnlH9FCO+B
gaQi9phef1bbZNwF6a3C0mMvWY9s5ibPiRum/QTGsd7HzrecbzykrCge1N35BhunEZLv5ED8FyvE
jjiY6Bq1Av8G7/mFHIcmfm0DHMn5r58CZly1KeiXh2+3wjOZt8l9E8FPJwhUzI4FFAACnGE7yx0X
bdasdTba7mEM5nTQn5yqdJjG3Ot+ZPkUkqdwugTrx6ogGvhFwZfF5d2KItq28zGJ/6EEYgOSiiOT
g4wKJiYo6QuZJSWYZvoHTGa2uJyBpQ572894mlhSu7e5e68s3i7fTk6T+XG3mTqxL8ENXH0nrRCO
RkjMxXJGXWBpxlF22Pm7ClBLeOFOexsbhGmLy6bLmrlgvdK9o16T4FrDGx2/rpDnRqLAMAuTa7nn
TZVKoV6C4W6Tjl9mTCo8qGcKFy/r1Mrw6C+KKY2Nl2JJneVNVhcxnMNZsRqWQGb6WsdrUFzDAEfK
OcxjxYy49fW18q583g7ls9c+B/YjwrGWm7h64M3RSV6S9aYF7A77rxk3rDOf7vg41jIdewQCCJcU
WGx3nA33PhP7U66f49Sx2rkG5uj70T2kds2DbC+DHNPQeyT0pQ1raJTv5vXkJl9S3vzwuVxephBE
Shxk3v4FoWRtvAvDvFne3OS0FFcAPqmosI+wfgkJ10rrnZfw6MIJsScH/JXKO3nhw1ycB+Hg/G38
GlVcot8amDxVWAMWC81MHWVRU26ov6t4sO3v/9k5OaqofEroZ4gNvtprWBLVmR10FiRzXsKZIvLn
DHbT+drTtAmGNIAbsSgIlFsQyYeSWRls6xGMjGLMSgoJHnPsJKo7O/qZw/2fSiAwj5pJr0oFGO7C
YkMquVawJwa9iVF18TVhxfDUkU3XtCxGUCzH37bqUm6x0VNOB80fS4U74x0HiSJkCLOq+0KE/wdj
JjbVkC2clhyIdAoFRQEzdAkBaASLOXjznIZZvkvip965hA5nVXzVLWcRTmlc/BLPy4YI4isUJboD
PYRi2HhluAva6XlO1o2CGiSrObyTZkSkGTqtQjwN9MCXFfDoIAfmNfTHhA0L/Pfa20/IAPVwWAOd
zm6Qo+rOmuXYlfzJQbia2o/O+wrgVmTKZeu2PFsb3GZSZmArp62zxzosUkSBj/DdYFOsVrfV/Gn4
8iSXFloFUxCkHWrB0QZpNZX7qYJBGmLjpPmVV3xLzG2hT6pFteh46RLhu0OhBN/W1IYSbtVXW1DI
++xiwlmr6tQFqjgjY4C9z/z2kSIYRUVyLRK563mF2tClLx15t8uDQ19s87mEp2p5FVg5bk0u4ib1
KpBk6jWfcAca46UyfPDG5zbB8FTgMPk/Eay1BwkXw19vflDFtkFg6ZMyU1wxK4JLqD+H7mOKIa1Q
NKweJzjMVhuvRswTCP1NOpKPRkeImOMmTk6lrw+RePMarJebqwrfqfPqJec+OcXFmURnPSGt6JcG
7QIVSEIoGHicML+CybD5KDVnva3Tof6q/d+2RVorqi8Qx1AOeFFeKv8QQSodxMWNJsWGkgfjmCsq
HT73m6ASyORTXrjvdI2ySqCGdZ559NqGX6Xo8nl9UUu5l5C5GCECSe9nNCCocyk8yY+W4GzCM4Sa
l3mpGFmeIGqXteOTh0Soyo9lea5Dj/kllOGS6TS2JZvG6+K3yEUVPC7gL2JRHMW4lb4LAdb6OseH
fth55a9SYIfguVGK5ZEtgUJznc9wBCfqylHKF8qkBLuiCeKxVR9wGMVDbino2Wv07tWPUfjjBq9y
vCrnK5BvHc4ZVY91+BPr8oYahkkLDI52aSOfQqjdNMPGrUfU7aDAJWrjrU1WdIrJEDcxgBdKC10n
2rNWTwiZHAoa/zwE4BI16vxm5p9CdXjDnHH+R6jYxP6vW9RoceaN4iQdrMh759fBIV+xDxvOqAqt
ygxaYuA5rNIhE9Fn1yWpWtE4aeR6fGEe5kIryQyqQYEr6S5xVhYIUs5HXbaY2diU9jkm77gsPlN+
n/r8an2UrAmKEfLdLk/e2GxBqmCO+um9fQ9mn7uMeSXbdAl+afsOAhWTiXrvCUAz9UI4f+pc+TyF
GkmRMI5qPEiaSzA/oAPDaXod9NtUvJvZ3dn6LVz/OGiicfPNyaW2fZoYmyb4ivSASkUyb8RIF7IR
Gz511zYsskWRGy3pBYPDo13rnRFPk+4Yvz8cbrNfvklO92vX5mWpUx1Oew7gGaW8x9zB7ObhDUIJ
ORHvNEKL2R1Q4LrLtYQs0jCVHfPic9R7D3MVfsgB7VCAMAt/PDPv3SDMR3Sv0luP2pTQ2EFP4UZs
RMMXDSqr1akNfMiV/y2wuq/6pySutpUCPRD9ApmaVGBYvtqjj3XlgTinsIC4eFJDbsuPCkyzh+6L
1vg+YfTpJP/a+UlAsLPEWfWTDaSNs5A2WQuWN0zX2Nq7rAqKHIDsMeKPevZY7DenRdpUUKSkbt1V
qBTjRt+crsVguk0HLCLMNQJt2WSVvFGjNgmCCI+AihDo3kTNhjbLEwzB0NGsQFxQQfecEQSrEUFr
Bo/G+B9VVG2oGzx4a5faASZGwZwFtruEfbBv6/FCDF4EX6/xAJo4GJnLcnS9Mm30kYy3LuEpBGGz
MPzuS/i3uvjgyz6R4lQLy9YkxvOsG7/VWVTjnbno8dVQbN35NxEF8BMKc9KSaf0vwT88iNl19Yo+
ASXOePISeCqV7WZYIRK8YhqKmUOF//0pnsWuRTPtwV4Rfm/M4xp2DK2BeXJUGuZV6FNmG1cp7AGx
h4zitTlIUDwafjN+dBuHX9rcViAN05xHFRwGohUl1o/030p0dbb94lCaQvqoZjgHz5n2ZkZp+B5i
Nd4JoBuM7VuWQPp7swQQ0PFjbfJZBnUeQ9V6s6zQxunIgPBGkz8TCYMamrjnOJYbsHx66B4vO+WK
CxmK+rkou/LHcNUVeVAZdISOy3cIJj8DNuNx25dzvbYS2Kocwb2GHPe9htBRHLE1HkY2G9mjURmy
EkdiirtbgqmfCof3Opj/psDJW2jsIc7680U74h9dyi+vc19dAMYkVCfM6p/caTzQMthIQjO3CLPC
7R5wF+CBwNsf2DMdIIOJTqCZUUaJqP8NO2nzdplt5tukP7RKXZo5XjJhO29TYVnEdwm6X3SRuOcP
nuFTRiKLT7cgIo11T/cwWdI7J6lyanheSuXhu3MvLtE7VUxlOsnpKdHfBJLQLW+vNTT0WdEGXU7a
+l8nEj9Vbo/QV48tCzrxOqoBWoGmv60cGE3QgWlEukfT68c17h8bPrVbE5mJ6bZ/JDPe5eIJDZEr
8T1JfzsvbpxiHfVUdR4syRy/yIqkONNlAPwGZR4OaTdUWrRxvpRAUCn5Eeoz29KdnnniIeusu6Sf
3qRF5dQp/hc5/uvUQa5r6jcNDAZN0m8Lt0KNHMtLr8meo0xrJHaDqkGfVU93bnUW6BmIaJgA96dD
OWbDnSyatPZhlQ1sUD458QfB8XYQJ7m/cRN5DgMcb/9aeHNO0PTXamu8z4mEyPFwRcfubiyAWfof
owJ+tDZs6pFT0Kb3XYJG5GW2j4JDV7345+MCDIh3PXJp3JHTkgw7sriYwctccQdAFA7c6mxbwCtJ
KRgtEcwBaa3JkwloagC96vph8X8hONB7Uaa8XWsBxwb/4M6HnHVYogUIwoeHLnCGD4QlAA8mFhAK
tFjtwAJt2FLPG1e256r9Et5dOqAEQ7PLBQIYGDpMEQSy4EYm99Ffq7PrQrN0ulrnKw7qE4UKPxPr
Ow02YfgZkBhGqOiUineCxb7WsGR8jl3BBgDeOGupD05fbNov0hi0PR4eu8Sne5GIdfylsRj42Wof
IyELU7BiabKGv+vhNiRqp9TWIeJQeNGlnSnUoT7a6W+Y6KZZHcbVCXgaTartUo8bodxN0si0d3Df
Kb7Yotn4luLSIrZS/bLi1QThn0+8zEj05IlCHJw2YVPjCMqTxdpe4V166D07I8rJdxTNKZ3QxPMB
1j3420uBIgBrfn61XoTBdjF+cFtHzEJ9cNLmpBuIHvrFrUT+i4CtRLDIsHKYQWTUY1pV6rsOamjz
tu0eqAkNvnoyHkGVG9GUrblTgA5fVoCsKeD8IG85R45zmHESwGyXpn7ls0kXjMzN+DFwPy+W6SyC
9iXgTWoiiFWXQIvAMezKKXMc/m8V4VskXOxw9ZsKpqVy6tJlsBto76FYMvGGmOkWWSiHx1BTWmxG
RjDsq7vKdriPkeq6st7R+VFYspXolbW2W697HxLj47uX+4WsW1sBOb8LQiTnwQ3vcDKgX7UfpLMx
ZMlB9r9wn2d9GOUaETMAstdA8FlFbo4110vhNGf4H6Rkmo+m/KLxbSHPc1tv2gpldT3/3rHOCfxW
PQdnCyU+1wvSAhgmcfWpSGbcAm+vxiXVcZANNj5gnvTjusjY0jAlgtSYd4fXuGMmK3308VP7EJGS
+QgFi8BQBH1M1+qNKUdUarjr0EAdAZ0qSMZLoD3Kg7ZDs27hq3T1SxASi2+wd17mMjyZqnhw+neE
ma2v4IBEmxMsLHGFPir8/s78G8w58CKkpmhHquhYTuVhHYdTY1x27/VXNe4Spz6NDtyL7xu/Ey5d
Gdv31kHmS9xjbfgmikekwrb8gfsKqrdL4HbfxA9yLaC7MUzeU+m36dTw47jUhyCuj0LTQ6iSY1ED
VPR5vjT86sKWJQqKNp1LZ0+QLRuAFovv/+n2kzafckr2EbA9GgBCuyNL5UeZ6CxutoVfA9eKwfGa
6beJ1C5RkGsMKG5XsZeSRmgg/B3Cd0o6mXeGPirZXId77TFADkTAOkNonOc9X3vmgkoMOCydkAdG
77o0kJmB7w4eEodlOwNMHKavCInE8Z4D57VSI1T73laHZg1yTum6hw4Vl2l+uQaEWOeFrxEqgWfo
Z5fivds2BdiKtidKE5+kSwH0hkN4e/71Bs6SHo+tmw0K7LSvl60DWa81udJYpnGP7108h3i7DUDv
eMpN8lFotffRtEF1BQv3PZsBDZS0T8Xa52Xzot1vqsvUIPdjH0hiX2Ue03hIMjqXuRWQkIYCoMWE
a3FGZuP5AG4ZnLeP0TxCwi9EofSI3XoSREzbd05DpjH9mtwy0wgGwwCPINUc1mRMO1fsohUWhJjI
NTVNS+eqSy+NKAQ6xdEifcWdmxfJYa2AQOFUR8lzMAGNPQpvwk9aoat3G9AvWNy6YDpYUD7vlWxN
jx2F4o/6im2IYvJ7qFTaVX+L+HbmJJuifaskMzFnlnyY0s89U7MZHojNeljjJ1E9xt5rXMC71ANW
z68dL/f18AMT480QHDiUEej60RHEzNpkegRuSmqc2k8Jelkrdh5BlAHJFsSKGEQPdNjAbZMKljzV
hXteWgqVQwRQxBdpLwPWM2VhGQ87VsIoXj+ExWn1/8h8myBWJCqVBdO24wULW1xEuNSidnTMk0as
dYut52JwRM+OvZAEcGoTIN5Z5kW/FCmtER8NJm/zXxJBMTd4WMNlc/9EsYBf0Qt3VDp6En3Eo6sv
SfhTxfG5nsQhGt+UQHmxPg71e1UXKSfQZlGPIUgHkzn3xRO2qtDGtozUn55fHBL3hcafI5+zZEXh
irFGgqRCw2ZHY5LKbnmw6KOD9tfxh72gGAzFUa7Ul9TVRhcUdSHs6WbCaKFZVZ47TXehtgyraszt
34c4/h3QedX9e6hbNurqmgAkKPw5rdFNCogAt2VGAHzJKdqh4Gkd8CRQWQ8SEhaWbvz4r3VRXoCi
HQs4m5P1MrkuFKIfrB/nmGBmfAQutPTpgPlMYQqk9McqOI/gOgTBX1mjRHFpDnMemGdOx0Bf63LJ
G3pUIc4zKgHp/HrqY51j5gXfi3d0FgdNc/AyGufPVieyQtjGm3A9x8x3OtZ7Hy0II+3w3sSUzWuF
WpND96tmUOcCnhs/NoBhC1LcXGeA0cfCMLzBJXwbMQ4qDRT20b73HQwxInT58bRDZYM5573HunQY
9BEXbyb5x9WQh+anJx8J97Kk6wDUl+mi38mCoUkRQuX3aYAHFpE/ffhbkn8VMISG1oxWY57Y0zif
++BXoaUTZk3HCYaGPbbWl6OeMPXzSxY7PHdWbG8mj44+BYk6VhjeB957bcdNpV+UhX4aBJ1otVPT
l26uyR0IFTZVHB+SELR4DpDmEZiZOrh1BObA2/9DoTs6Uj1GIGnRtdol+hz6ltGlZ1KsuTeg91TD
wS2mtMJUSOh457rlJsHDrThIVFYbEjuZP8H/ZlIZtnTYiiBZoyuBAR8bUYkVKFsoL1C+FnkcyNc6
adKSu2kBIKQuJSvr5wjRxS8LIA1RPnoAVTzAwiWOyZAA7vsz83uAV4ClmFSJM68VYJZH6pGsQrtI
JGY2k97MnnMQ/B/G9mkgnUMh1c41CUIn4oOvAKUNFzW6J3cKMhNj3bNeU0sBuygfM6ZmLzDFgxlf
A6AUwSFZSkynYFbkXme+mz0PlQxmzX2fq6rbGRMfStJv+sDkYUyzpIHNjwgzUKTSpP1XA7WTAfSz
RIicgtEWRvpNFOUFxl9BRR7DMswmjug1YUkQinsOV3lLZB6My0YDurZ4am63geJpW70XmJV0LlbY
1xcfTbMbfbgVxkLoVyz5tnh4L9J7mHOg+pxemwk4E9geExTZR7QM90Flg++nQTVSimknqMmq4nMF
jkeVmy4AylQlN0uvMwmaWul/6n5lFSbty/TdCfRqEtOaEBETB6JIgEKvTUrug6e+34Wd9+txZCoT
HCrnp3RW5lIEB9Wmsvk31zc18G0cPS2qT+dkvkMzAHA/1xCUrhL3DNdSAk0uNYovdHEG1VsonqMa
5ADnfmHg9tbu1D3UAJlTcJbrRJkvKMOJwcrZrD5F8BbTf8I7LhJWbDiSGvdywqBEWCe1HOaj6oEU
47bF0eot2vpePUwgeowD5ivAOEltUsp/3alXUKv/iMchs+gnIhTopAVe3BOmB7oR7T5yT37d7CT/
K+5i8xZhGrV1RKFA1Pypews0xDfV3bG6OPeXMMdO1ZsxmFUHWAGJFMayJisGDyOuUxFrFJMQxbyb
aJfJe0D6vJ6xxOZDuXr9QxXHaqTQcPmo+c8QPMFlBZiqcyWJvMNwiFvh0TTdMQxpFkg/dTgHlAJs
v6ZXui7bVq1Z4y2Zu7TAhz7vQ9bC/+cTTAqLD7cFaXv41J6zReb1HDx437MV13NZ5XbFi1rLbuNF
4AY9V9WcT7RlETBNUuI83xuatkczDayHIJDi9lUK8n8T2oqEsroFmV9eSCVyUyepwDypIH+DA3mN
hUIkUORkHZFAg3QyTwJws8ZUDsVZoMFcsDdvqrJxWcDoADwc8sfGtJsEQ8N2go0C4Dgv/OnAvS7D
HxA8U+OhInD+KJJztJ8sBsUF6LLrTqDmtne42CtSlys2SIBt8UuiZgArTkrQ3VjN0wTJzSUXzIQb
d/h/KFMEb9Zue9BBIpT5pHpRg/sorbdpna3s5V4NUEabnmX4IpNzR18G8VhFtwivtUiizRTuwvrP
kwQUgh843I/AbRoMt0D3Tm0BmmQcpkDOctmaNFa7gM67JUT3sCJlh9u2+BSRyd0C0l3dNwYaKBCc
+M9TGEaUKFAH/DDl34rIoJ/bjiuEcwF2qGgz++UGycTRetti6CgsfEf4s598i9ZLx9imHgRO4L6W
jqjvknBr+3dBpm1QfdZAG3uMa6oQOSlma4NOJ0AOalM6UPxrsqHTWZcCRfg5broLHcd81NOmD3em
h1we7kXcIG61zg7bijtQQD7q+YUkN0citAOYTiBKBlQxkuA6vUMPCrPqczz9BsWb7lO36jfEyl1o
X8Jg3xXqIUEghCRwFhDI0LkvegEkVTRZD9TJ6epMlhN+gAX3ALP02s06+lFEPO3mIGug3+KVckNH
vYmaN0NRQ1dNFgUJA0UulQtGo+WnLOqTC9wtkgPqQXgGRQiiy8jghrXluGECE2/iAtNEqS6RH0p9
jKIQhEXAwj4GTqPILdC/PkElP4oDdKXSaGiPdEAUhVgzW1S5K9wHINUpn5HBECt9l04Yx2GeaNet
D0TRlf2mjlzgdO5GOSsEHqdXYtFqr+q5LbuXVYFrUaJ67spb3M472Q45jUxaw81U6mBnsWJlQIBZ
eZQV5DyMkLWnLluiX5IMR8xcdpBYRfSbvn3/LQqnJ4Vh4iLQZ8zyh/dzOnI3B5Hs6PNx3xOY7lj/
OgfXFXNEPqJ+aC6rprmWO02B3fN71wrfpBWjGAdoSnco/WWjXC81mA9IwPcTRJ5k1d3qyclK8VEA
JwzGFUMtjGf/Ihozx4fAIIl2TQBhrXbeN8m/ZQG/CrEbg4i2RtFh5FaLw6zqjLfjNqFuKmpI9XXi
1FKH2Rp1VT0B1QblraZZUT2N4NqFHoxrMYftUSQUfvEozJT7ffDMaYJag+eJhoLPvURE4b4udyTs
FxNr0BFHpgHaKwPP95BnoXf27bUCUQCOhmyc/e1QgXoiatIzqxv0xHTv9pgZYF7jg2Fgq2f0E5hs
fEoDImtzraizhecpKHuAVgA0p0kyby1CzlhCfDx8hjx0XhdO2gzVmWAzRgJwGFbyo3wKiA3DBuLk
axhciuZM6vno3A8DR5hHdAojgTehMUbu0M9KTCBJizrCU9ns41K3dXci3YsWTeaWIC61w6WNlreI
9389sj4agJWtUOXiItxITF0FmF3FAMNfP3dkeCrdGUAcFsvm4jTwaue34MMQsSMCAW3xQEMGuLBi
5DUADOxiGLz7C3gCQxqGgEy66zAMoFOB9xH7rG0Q7J3XzjNgweFd43ZNw3hbofpKgISREJVTg0Kt
8HM5NTeKedvcx+DJEExMUKeEwQ6rL5i2Gxwm+NXXEdl3dt3IKvz11/mEqQxOzJccA6Y6Lysx0dXY
xQkxOuLLToDsUlYxOD/y6Dk1ACPyNOjoRusojUMCFfxo6zfVbh36C707oWOIXtVQ28PlhBgwKxoU
4nZGhYIZXdyPmZDtdz8vW69w2WDD/TRFR2dS4LHA0nG0wLHcg20ANKz0MNrhyEOQ3RK9E40Dltf0
CO3fGmNN9eTi/cySp2G7/MOguLlT3HCMqnwYriVF9eroTKgOtM5fiTQx6WQXLO9hpz4bCEiiKwaN
j6cDkC+YcGMujIIoAK3VJKem6CHVr1IvIA++XehhjfpTH0JIBeBCB8JLM5rUN+cZs91IYfMCgyl8
y1mC0RYvURcuDXnu43UrUD8oi3WtCjQ4Mx9IbzKB31FH/xBZcuyEI7uJIqM2/gjuqBPPguG4Ahbs
50eDRspG9VM5P/srpPMCsBRavMnER4lGXHezxsi2JV6hRvEcYO7WovxMXLuvFH72Si5BWEA5jp6F
idCT/lJnQMcBzRBMBy3alhqMuwHznwlT3krEqYdgC4tR5gZOtrp2A9X/5+BOIXLHk9/Vz61v0hJY
jIOxDqYN6UD1s/ATzZoSr5dG/5aCYPBFssivv9S919N98SvAPipLlDjaySK3z0JgwXLZe1R9ucin
Yb/H+ALYpFmzCiJWwj5JO28j3GBdxXlXgzWhW+fPrNMhqJp228KVGjw/uQPHbN5qXZy9ik6pCePv
EQ+fT3wUWYFyYjfL0GUqAGJo7VKBWjHCOal6lPNwDOc63BPpHVZkwGyeeIM5Qfns9+ttCBb7OvOh
2/bO8su7Fk1uNf5S4j60E0rOvmnIxjOLOdiEYERoXNgjC1TU3LGQenOrm1F6066ABsoRE5zRP4Ho
8hgLb2+lfkbHci7u04R+gjij8dW0m+l6Vn4IQH/ATTQ2M9GCPy80thxpSFMYrSHrlBHmXM64d8j0
izKxZ6NEWeb9x915NEeOXWn7ryh6Dw28mRjNIg3S0HuyNghWFQvee/z67wG7pU4iMxLT0u7TokNV
ZOXJC1xz7jmvoWK3DFwtWIqRdKkkxt7t5PxKKkXKsZmM9L6raO1F6QPEnKEEnJQDOIDLT8hhUamB
Ix3NhGJ2aZBQ7YD8TU4J19tqAEsp5Fp6sJfNOWL4ybi6amqahpwtvdevHIvYcoceHbqRY+FshBup
AQeF4G4EPxNBwUXNDFsgcj6q/VZLb41gxRzf9aTHp3nwFSYkslwsY1cJG3Y7rjB4a6qcpBz3oKvC
JRlZtSV1uhw1VcjN1xEXpGX/4j35xYJ7wMW/JVd28GUmFCVxEDvNGmlzI6zADa8F6yVt7ZmXfZIb
cRBkQlBq2jT004a2OfQdmsD7Gm1PaWtgAw/mi64GmdUq34FKQeswW3PIn49/klKnm7KFDJym61On
iaGOpVBAOn/TOy9hAqom7OcoWKen1Z8hJtM5SbB9ri0Jsr8zbNWwIm3S7o2KS55FDwzoc6WmH1KZ
3aWU08+P7jQ56mB4kyktJW3qDRZaB/mnuRJFvDsKp/tiQSEFlv+ctN74so7oNQfhJtNXS6U8a0ye
psYdNrae4/jWlB705K0ZwTnkQueHd3ru/PlkJxO0q7ShanDyxOXcdhrnJwrdW0XGL6Qy7yPfejgf
7eRUMSRDBgdhaeJUPdUT4ygz6F9vVDAJpG5J8uN8AOnkTDmIMGEniSWwYDBAvytTSJc+TuC9rdvV
rK7t3FAmhCQ/qHpPDxV/49Ef8SuBCuRmZizjRxxNhYOxTGa9KldaIvs8LQGgz6Amdq+W+7gJbUku
XjolB6PsGpedlV8Givrg9/VbXPjPAmW3mS8yEsjOfZHJEnDaMBErqJYQJqTHoiyuPE29knPnIwS/
kHNbi/LQrgCCtGbzJLj63AY3zvlz8SdrYkj9ptBThAUq7KnSa7Db6Nbj/LWlbmCLq1HGLtpou/Oj
HumA54JOVgbYFUoKqgi7dONsMtzFpY1sq9tZVYG5GTvZvf04zLSog0CbXCo2SPKdcZXvCvYW7+r8
gMa3dDQgdKQUTSUhosHJzw9YngzF6fQ0YDqJH2r50zVwVnFnFIGkk/vJQZDJq+Jy10FZGEnwsXJn
0IwPo/rdUJPvnVJfDXVnLMQmuGoAdnsS3T1SvBvoe9T2Dap5LZDnBlyvo12GDv268+M/raN18N0m
b1SKrdYswUFsYFqtqZbuMm816hZBpUuW4U61aQ9TNV0CFSQ58L+fDz/3+CfvuXCQtYr0Ydww3vuc
5rY4Enek5fkop6VhLEvmMBZFyZoqDbthF4SdgIay+q3f6BvqrOU9beVNgwlibfvaOn0c9VPil/Nx
PwUhprPLgg6gSbJBdUeb7IdZpDeZZPDitYV/TRvVzK7b+r5VNvlduhnlJs1F/NORVpSNr7qNd92v
uGnjjw0acV0+aPthL9oVoMC1jCthshRnhKZPTszD7zfZTB2YBq2RKHheYtOkfoBigV2DbNEG2587
5a689LbA6fXv3nqWvXpqhR+Gniw8TaLSa5VsXxh+oNuxIoVYgXX8JVxyF4FyYfN+UIExvvW3wtpa
GpvhWcY63VtRtwe/ta/85f9h3zl1uhx+q8lKjelxdtCBvE27B4+AzjcoGem+WnvbYO899Tj1np8h
pw5MSlgSqAtdNWRrsvpELg1KVpPYZAH4YPEeFceZBX4ygiqqqm6ZugxYb7LBeZ2SVUWH1HzNE6t/
yMJgnx/D+EyOJvlBBPlrBCMvA7nNmET98K75iED2+baCRQL1cWYsJ5UALNVQJBzUFEuaqu41bek2
et8CSqT8QmcAiwQqGKOVWUeNgrmBzwXA+Vlu/kltQzxydBlLQk2Vj3K0WohVBdASOpQUfzFJ3IxB
QQfT6EOHcm5anNyVD+NNnmlthAkehvg5tXIG1EB0lo0OahY55DrbianwEZTZ2nDhPZbSt6q2Llol
2eXU4IKi3gpVC1o6B2qhrkFIvoI13px/5Sc31MPvN9nY9NgrZV9h9eoF+0OGBF1PYTOptoKXXERF
/WZRLDOVmgpcTcHVuwLGeNmI3jUGDO8GsICuqi9mvtOpS4KlG5aiUojnv5MdxTBVU81GbeOU0gkQ
gUdIdChkmdnC+9XfOrZx16wLzG6Dtf8g3Z4PPq7TozVwEHuyb3hWL2TNKAeZGPdV/lIXkMWSN2pV
a1/Zng91+tkbTH6RCwPqQJNnb/iq0Rqj3QpoRn2jLhXKTYtRy91cdYD4FnimXZP92bOT8uSWfRB4
clqIYqi7loGi76iIUXN4Sii/YoAwqzN4cs86CDR5k0qRulTQkP9mRlNijSG3RDOb1vgRRy/sIMTk
hQVNrfv1eIEVIjp61qPTdVQ257Krk1PyIMpke5dcFBUwWOFqNwRvktbuozheO0a41Nr4WqN50pr9
nIPnyaloqLi6GLKqi+Zk60gkNekDh7fUxjkYzPqJtvVWhcESACQLfKVdnp+PyulH+WfAyXwMKjVS
awXdPakpN5rhrOQwsaUmvnb81hZS65taAWlxtX2Q+bd5EdxYSv1M/3MnuMo+LoMXM292aaO+Upl9
zOlhdW0EMAG381KwJQHCAJDavhyeRcxlPA3CJQC8yIKr13pOArCShnJl0pUogMK6Yf+RxdL+/BhP
D9GEfMApilXXRCWlhCHLIcczHeDbqxBhtJ99+Hg+xslj1PhXjKkhF3Vs05NH+UI/pZcLzSSmNxa+
1fBLzgc6dYezTLTtTWYIRgWTSekofaJ1cj8uY7gJdrVtbW8rz6Y2J2tEh3Emub1T9x00v2HUhRSX
0a20Cuzmu7EejSsBbQIJn8sOxpl9tKZNDmhRl7CSm2bbQZCYhWtAWSh/iUswD6v8g0xhNL8CXL0t
5/bhk4t7dC6RNZ3MYOo907YKOhMl5WRvV8Awhg2z9H6CSucSrmyt+8FdKHcJ5uJr/SK50mYOHPnk
Zvxn9KnFhejkaU7BGcUZqGPUF+/pwYAsXHQXAAxW19LauUgv3dvuPbsP/jTe+a8f3X+7H+nt74+1
/N//4c8/0qwvfNerJn/835vsI3moio+P6uo9+5/xn/7rV//36x/5l3988uq9ev/yh3VS+VV/V38U
/f1HWUfVZ0y+w/ib/9cf/u3j81Me++zjH7/9SOukGj/Npdfx2x8/2v38x28qM/2/Dj/+j59dv8f8
s4t3P35P6r+V79F7Of1nH+9l9Y/fBMP6O0uGhN1iXxVR5GGjaD8+f2RKf1dlUaZ8hzCnZega6ztJ
i8r7x28S/wplJU1UyEEkwxpFlsq0/uNHMlPHHHNzURc1vuI/v+CXd/DnO/kb5x2Y16Qq//GbNt37
dQDXLGu0htBBJd+ZJPt6D2K19wpYGWJ/Qf62ShToun5JO0bqvRt4O49+2sY4gEe3hVR9M/tgD8EQ
PH6agASgf2RbGMSQ0ZnugzQMN+6AERCo4UtQ/8oaxlRxI7g1ZnJZdFUV8g4GGXQvM7hWGjrrstXt
BxmEkFqVy14Qr0ra8qKlm8ukBjiropnNX1vPJITuOhVos1cj7wWELlmM5TfLJIatV5URcH+5bvda
WT1prVrtcF6CWeZ4xVarbsOu2g3lLe/pUTbiVS3rS8EA5kSYKCh2B3Pgj0f85ZFO9hSeqCXL8ng3
43HK081SsPyskARTtDWwKFlE660olmI1l47oJ96cJVujFZsCA0eZJnVwc+McbImIh7hA19QE2dnq
I1u+Hl/Qsm2dK9On11sB+TPa4FUFpZ9r/hU9Qjp2xi7twTEJYmOnEvhIsxiAfyc7L+8vxUGxrrOs
RRnGVO84LcELtOD5EuGbHvbPqleMDNg7Q05sZUS0CCw1eHLupvHKC2VoXh2luHfoY2IYCSbcB25u
ltFPWU2j5VDWH42bxLZYQS6vfG8jmY2/ChsAV6iz3Ii1Z3siZQXXQYbORzOkznPb5dILQk3f64b4
iO5UvAR8R912hPXIP7oQU/jM2ek+7Ke2jve6DDuu26UR7rnnX651pF3MktNpSfJmDfR7xekeLmtI
YWHkrNiS4oFyVcpN56sLupLvoJJfW1xC0c+KaW74YMA7QNkRTX5hwA+rkfF0EJt7x9TeZcFdS3L8
pjjqiIHxoXrm4RPIIUiDnv4ui+0WEbeHvr21enQ68gEqGWZb0KS98Br3T2DswJXoaAid/IKGDwhU
2OZeo7+53mAreYrWSqRVtjLIFgQS+T0mC3K6GuaO9JhEBUH14LZ2ANumifngJiOh23rje14Z+L/V
fvTqu+aiQhwEcudFhMtKrHfXlKyStSWOwkMRaNHiooPc14noL7Ul0k8SXz/OJQeysuaAxgAgZwKN
0AAYxRgTsmXQelLbVSSkm7oOb8qhAAkZrQunBPsmrJXcX5cdROWopyrfWaBNLNeAT1WCCzGGfTUK
TWk+kAtBgQIAKWUTqhsPyqYO+EaTH7xGuhJDZz10zd6gbR5mdxn8vKh5lyq0FoTLJsme6wBsYh1f
DGCH2izcQ55dQkDeiBJt8BbfpxFB3hhQ6PttrgvfBheijPUkasUqDd4L6TLET60X9nqkbETHWiTx
zlPadZt5N3VgLTDCvq7jjVs+DIJ3HTc/w8HfxhT6h3an1fmlVV2iz7Roku8AwxzDguR3lXXCShyM
dVvrttFRjM/TvZne0VN3acc74kYXIAUESzPw1yEUkVj/FYkuWsTWhSIZSyWsv1eCDuYvxAEHOYom
o4uY35cSlslVspHh1fdkHL76pEfDilsMuOerGvAOyulLh2THSBHeheyeabENoBhWjrDodPQsIvgd
gwIbwd3XmbZTwZa13ocI1A6gCzw9Lsg6/CEhZVrQuIhAAyeA6UR5V+DNGug5XinwAdUefdUXx3Ns
KbGWeEgCl6ovfLVfe9U7MP6lUSCJAHRCEISVBJ89aKMXSRd3FnKKYBIWpkhtr5LtLiyXToODA95s
LTQVkijUQ/aFXjzUEOZliLl1dO0Hjd0q6x5EHgxBGP0YB0SLLPxlRdtUVkbIGNDCFTbbCzPENBgm
OrtjozHpcnuALeH4SEIp9hDFEFncBXCiQGoXBvtcXe36CuyQyc6GMwC/iy/BAgtMkb+tsUXzoSNB
NIiQKHAdFLkkQMPW2nl2sxcjuoz67/112n8X+ouGrzTsOPQhklykgAlFvm4xXAxIjisoVgyYh0aU
cn3ENiqMPrqFxP9tqq2GKkCtg6SWtgK/q/OtAP5gnLbw0JvzlY0yBuXDKBv7nKcZf8svhIRokYcc
5Ns2AZjevmhmcyGhoaJIQJVhGMioNAGfHbX7DLPYt072MUgv2aCvEp/TG+VTjvKVi7ClR4GzfVJL
1FGMvQxTtZKoOT2VtCAyIPOif5X2jT2SlEoJaWfgzV7KQhCw8r5tMGdP1F1Q3Q1Az0pkGoyaD0jj
ha7y1vytkoOWdMWl6UjX1ih1Z7XpE+q/zy3aBNDUBQuDLfHVYiF4yXNeN4u+g3R25yVboYNXB3JJ
ah+Hfp0PPx3nQsmfC8v2sJsZPW4y865CaAbLxFtRuZWk7eCVOwflN/LyXQ4jy89gDdSvhmtdwARF
cWpdu91aMZMLC0iLBbLey2+s4YdnMXjzJUuRqc6RaWDyqKGCf6UJrq+vgFkCPUeYoxneevWmcPNl
Xj92Bkg1Z9SQ0TdVDpqWPo0eQKlgB/eAayOn44UvjvMTSf5FGe68/ocm/MicpzT6rrc/PI96P7Cm
wcLAoUOWLzIWLtts4KMgVe4z8VLKmZSo0UD5WcmFuWqSb35Q7CUnBo32LWqsbZ5vBuDpjZzfVt2z
pMDV7O4d5VfaQdfksr0ykIsp64eAprzgA0XV1wDqN81ITffVVeRAzXHuCiNc+40MMw+oXH8haSQV
oHG95EONrsP+u+y+yvF3Q2ohy1ebDMGYDGXQpKhRYULKKwy2DZM6h8Tqdt56ZDhxsjj1N9+HNmFe
tADfsKhfllBZZCyZMkDihV6tG8D1uvxMfSQWXgRNBQ0SBSurAqzbl0sTILD7XmkpsD1KrJJxkRsX
Vg4V2sBGz0ye3R6tiw+ZZxs1EjSHh4EXVVuXCEx50U4BIu5VLxoAQnSnbam4FXLzqTWape/wvEkq
kow9xjJTKJ7FthlSqFHq0uk93IVQ70lQ2giHVzQtAPIx4yNacej5iGBJSXnFi8YV4IABDpUuU2nM
1kbqyWVaBwtPWrlMG6m+g5EORQpvjvJXl6fovvFiG66jEUcTY47XedjuWxhKYv4Lo5JlqF1W5osr
7r2uR6TqxQ8ffY2mB3IDUPMi2BlBAnkG/pwMqB+JnqjJrtocRTkIgYW9IlksAU1yBMCOAluOrleG
BN9NqLzFfUBX+i6KLvruLslru2+RwGKbBHwUFK8gEHD0BcfvCzDD+hXaMW9aGv2sh29Jfh+LjzR+
OV+MRZTcDDjyVQIn5c+uvqjiYJmZHxk9GyMESyoJ+dqEtpOB2ldoK/Y6snfuhV8KyxhUZhy+ewzf
ZWkqwa2kxOsx6ZDDxzRUt5Wi78ToTsr9TaWOzM17r+Uj89aO3AePlEJHMlZT5HXFbu6K6qvZxWtk
70eYGfJ8j6KHQkKCgJYOtgrJNddwcXuRN2n3aDTaOhy43liPPnO+gzofoMncDwqvA+ReKazKYhOX
3jrN0L1JYdZW3yt6bzE0TdMPAes3az/hFoKFXd1c0dRnI9xaTbYOi9sy7zi+HwR92CKOgCT8bWzI
twBfF4MkQ0nE8sN87LpgH4rqHs7kpTWwxxR4Oue/EtYeWs0owj1K7bukXiKOC0ELCZ34OSUno84l
ui96zmanQC3rnnE8WWFI6nX3Ge8kkVuy5H2K6n0Gu5hXX7ho4MAS81ltenVdAs2L+Zp67y5EvV21
2d5Uk1XmKKg+ZVeN92SQIYFRBuRJjo5IE8I0makOXAK0nQLRMFdUavggJll3g/CaMmNk8Lt1++Ap
V2F/pzmXif+qGd+E7qYfmCa5skZdSDBpH2sPZQtTq3MfAMBd+yF3hrxeypBVxfCnkGlkP1A8a+Gx
avM1hEBd3vias2qRpHON24TFSwJVG/7a1+3UvWmzp0gzV31+W/Jbnv6sVLXtZDg2J8jFWdep9zBE
gq3HD72Rv/PPV3r6ZuEeA3I0AQveIQ+X1jZwcLT6ht3gq6+l8S2xvDfBjFexWETwhCRh6ZpsDUNI
Zuf3r7Wq1ataMdVVBWbYT6tXHcCnVKbAnaHPl7lgm4WzVfTmB+TxN7C7yEQhLKKOCa6uxhdSE6A7
ha5Bj2Qv1MPqezrAkckt4ybK2is38h5Mr7IlCTGoZCf2ZIzechhaiACvWXEtwiLx3Fdw4aDl4PEo
N6FwFZRPCYYLLWIekMEGOLh5vpIEQG2luQ3U/JccNv4SkvuNyRYtsnWn5WsovBkDNP0+35ultPPU
fGEEAyI0MUHCZzUXPgY94tEr6qhRQrJlYNpt+uz7/X3vM2/j+766lBvlCZLpXuvKJ7WtNro2XLpA
eQ1YZr6Z3orZbSS2T0qNvqoVrws01Vi91SLKazCsmj1gM8DVfa3uk1TeSam7CaJ0HRvtA+9npi00
Lat+3vBUQ6K8gliKZE2q07kpAD9uPNXWCxdeW4dMIuIcqQrfeU4UfS7UpD+S9GmAviGhBi+5C4Bq
IAcCyPZdLgN75uJ6VJXg2qqJ4El1XTNBlfLzA9SKkqBwkBWBajt1vRSGn73w04O3LYP0NjREUzqO
LzKm80GlacHz81EeRJ10FjrgDIKfEFXcW5wsV+1aX2oXYAABUkrr1HYW1TLFfXu+IXTU+P09tAKE
Q1eon8mTArwSx44gS+GYUTaozzqXzgAlJ0ICIkTZtvRuFTTrfISvBrkZE7gLSQp2geGtNCD2BvS8
84/i1JtGXI9ZJUm6elT6NaWwr1wvVu0upRambGoYngj9OcFMT2CcMYcV7XHYB3GmRV7LMYIwpL1i
S4iPePV70r+dH8i0sTENMJ1IViYglMFABOUewVxPeuyiGZDJzLOyJrOGKpJQBxVjMBRQ6j4ayuGY
DG7k4f78WMY5cO5hTVY6ecBI2WCO9EKyCtE0kyzEp7xPt+9YxK9MY4EgDiI+nY971OiYPsTJuncH
cdBzl4dYrNpf/jbfmCtpU63ZmFcFeO45MPfcOxt/frD4pY4VQllCtUvUvVqnvlCQXfXb6t+a47gC
YCIxQpgmbaIs7hFrVJEnspIbOeHaV96Toq/KZKbCerIGh1e3KIsUyC1lukMHPTLDUsbjU3V9myY/
/Oqexjk60KCgSmzS0hKJ+n0Pa9yS9q7+btEO9DvU7VFZ6mG/qdYlZEFO3HvHvcyFy0C+E5uZSXxc
nmUhqooiG5Zm0f+bPIy4jSLFz/mONWeu14SoJ14K0jctg7Y8/MVm4+d0Oog16ZsN7Dt9qRAryh+z
+C5DblCWZ+bsybVyEGP8+cEcSpwKcVtuJ3YN+VpRUphAV056FUF1V5TXPHks51bnEaTl92HRKeMN
w3bWJ9NWjGNVVfoUN4RL7QENa44QaaXgdg2H/aHZp5epvABmtXZXFKZe/jKi9DO8BmZCMumyfPZg
Dkcc+C7LpaiZZZvoNl432x/6IrxV59uC08bcZyD+I9LLNXVFmUwVsRlAeboVR9VSspsbf+9ujE29
K57mGpDyuHMebXg8TlUxRToU4uQlei5Ff90kkvs+WlyEe5jO63ZJIpys4TRt8ydn5y97EIRr4xk5
je5a3Drr85vfyd39z+/wCT0/mEiNMAAf7PgOKXdvQx9eXKREKJWOzZ7n86HGCXJmuNLkrKKFkILJ
b9iQhh96+4qe3aJ1pdX5ICdP3IPxTE6rWg1SSGHjeChJC9pdrL2fD3B6uzuIMDmmUknO3Ugnwujb
CYVsmV8h/7YTd+GluqJ7u44vu+doLV5gIbLX76ytj6qTff5LHAE/f5+k/5o6n5Z8B6+Nu0slcBEb
J6lzV24/bWW33govhSUiRRcKwJ5mM4/6PJnHSQeDn2wCpYQVEWL14yqk3EQpCF3CFbJ8m3LX/TJf
UUlZRR/mv3OSHQQd5/DBYMtocE0JWhtqr1euliOi72yqiltoGM0hvWeW5LRdmJqeF1Xp53OlznOB
qoyzgjK4wI74orgqZ+42R86J09c4OSo6QfUytysxtVHulHaAS1ldJ/pr31w7DSK29SieA9WrFrFS
bNxnyaFo4fp2Xv88P59O7QK6oo54EsmUyIq/PuG0atU+scgVKgPO4LZNB9QIgqUT3J2PczLVMjT0
VKnycO+Zbq6epygdXQ5yvL1/716MZkU/8JnhxrrEDXMWiHaE+xwf8GG8yQO2hihMTKtjYCsd6R87
3+grREFoERBv3u/81BZ3GG6yo7dD1Htt2pMre/5eCR/jNN5W/eP5h3hqizsIoo4H2MFy8NogMzKB
MX3q3GtwKqyZQ+HURfEwwmQ6hIOie7pEhFB5bJxfFUpTERw0vX1L/Wwrafni/IhmHps62bTDIegL
tyOeLkh7L7prk3KjtzOIm5PX38NRTTbuouo0OH2cP9oNbcVleSdhNinduRt/l+7EFVDPByRG4L7l
L//Z8MYXevDC2k7F06diVuhNvzVkePeVhmuQM/MUT+YThwOcbM6t51k6Tr6qbV7hWve7FWtzQXlo
LyzCNWxxUgg4qjDuX8tLXJhXySy/6PSbVC0AEKQ0cDW+DnXIvKjwxqEaJlplT2W5y9SHz6f5/zVy
aQQTnUEu1d/fDwFL42//E7Ck/l1SuLxZiLJJoqUYPPB/ApbUv1vspKqukY7/gWX6A7AkK3+XDV1X
gdpDSfwdy/QnYMmUKXlYOJOKOqSpv4RX4m0eZnQg+cFTglQCsA1qb4qqb7uuzRtAuHaSmfRa0A4R
s7VZzyyf6eE0jTLZHeg1S5YXBqHdCfux3L8ZkMl3Z+830231M4xlKGgoM6QjJplTFyIULzh/Mvq4
G8tGLx9BM/lxWHbP5c0nrXvepfBEUGKZovTJbDoiGLmtIoWaX4Z24Rm3XiJtPVy4DubS7e+v4xAB
Nd3MGdeXEJPdR64lP/B91LEVxCMzfBcCAUttXDCyol3H4oOqzxzyc2OabENy6yeoyI8BPRV9E9TZ
65k07TMfmUy8L2Map8zBjmrIumeUGiHoHYb3+rJ9cvaKR8KGA9q1e+k8tNUa5574Mtlq+2jdbtXr
RJvJSo9y4emDnVwUe7EQ1KTl3dEw407qUUtNkM/co5LOpU1aC+2aXurM2zzK/D+jyqx7lrZigjX7
OvS0quvczYk6to4WZbQqmoUAfSDdOMIOyfd2Ve+QNtq2P8kT//pKNNjWTXOkaLDsJ+lN4ziqiBw4
Ixbjy8xvMGcD2ZSCNsnkmdR4HMbRG9bQEgcED3xvepCgIJuUTlmHyBNvkUJOrfcgvT+/ME7sK2DG
/gwx2Vd4hp4nJxX7iuitdGyZYuFXEMaXpvV2PtDJFXgQaJJ4WA1wkl7hlcW1/q0ogDyC6B9Mf1kI
GFwISr5VkCs5H/PkIjyIOVn1nedayPsxuLCXl0l7G2nyfxhhMhG1AMUPCa603dOyzv1vkb/9z4Yw
WeSOU/RWojOEpnsR2uscb/LzAU6vJThhhgUh7ZiO5qeSgRY/87mz9X19XQ/r/jpaYSS3tK4MBEW5
9lXXGqhG+oH/zvw+CD3OmYMdTEN1ZQCcycafV84ajOMKl4FvPWauM1nh6W0KFSdJ4+LOpjF5T3Gi
i4Ja9NimCs0qDIVlOjwCH0GGAYrJ8EOOfioKOnoIjDJMFRSXS69CyKFOJrO0szH9O1rVB99l8krN
OO76CC8yW8LKb89ZvqZVK61EGyuRmzmexMkt5CDYZH82gibjhkQwtSyW1mheg35nZs5VJ+bCTN5k
Y3SWkJU83wodVFM0l0WMRhq6Tecn66kFjcaSaqhU8yWKoF8nTB+kZSZBnQT3Ud4GjbumMT2zIZ7a
pw5DTN6OLGfcpTNCeOVWVpHui5uLfJQtdtC5RHmlS8OZJX7q2R1GnLyiqvE9vat4RZbxfdTJVIs7
X5wZ1fgZ0zknKSaA+rEDIH9yvA9WWptrMgB43o/YNB0ePv4u8lTES9Gcl7PgEWnpOVjyqYPlMOJk
743Qb3GLlIihIC4058ILCOdfJ9HMjfbklDgY2WRKuGnlUKkmTmSihKMHW0xJZ7bIky/oIMRkSgzp
SFcIeUFOgBQXhgZu+VYxv8/P7bkok2ngenVtIuMd2gHgOwm8YZ+/DThnnY/yWWCezAQTCVcNGrWh
akcqArJDQ7GWk8iOjGJLiroVc3Q24vRWyx580MsDEnuyKaDSp96ljv8XlSqISZo/5myYdUuwkL8u
4CaUcz3Ko9h2Q4gAMAs5afK2uasgAs7NwOMHOsYiObTgutDGmCRq7BSZVjgZsRBOl1IgZ+pjFvoz
k+N4/hEFToyhGWg/HjXVkiLzTQEDStsXkEmVQIoP9PVm3trJoZDtknEi/3C8fNNQxw24BARdUt/W
P/Loe26Gm/NT43jnU0XNVDU+n7vDUc8HXwLRo/SbjJYk2KqYEWqb1doyzZWGW5XV6N9M1fg4H/PU
wHSdiyZNU0Okl/d1PjiVSSFP8xM7k2oyQ2khYPVmhuvzUY73IlVEvkrEMICHKI3UpcM8I6fFpKgi
hM4m1d6UVnxCtP5JC6SHrJhTozg1HQ5CTY3hhaL3HV/D597V0ucoTS4zy51prZ5IZlR1bABqMhVk
/ai+VBcoP6qag+zqs/ZK8wXLr1X8ZFLTVeHWO4uYoi7uL3NCICfeFWHH/1kIgVD0+PoUky6pTUMI
M1vC7igOcKOLwpXiuzNz/fioUhHJlFGR0mmoK8ZkHxzacc2qbWLLtXefgoo30BzRUPTssmdHp4b0
rxrTibrAiTF9CTbJWxw3LIscu1Qb22vhKiHzsyMZSkDvSX8V8TButzw/yP0MjI1pMtXrqgP0V3cJ
G+93vUd9dSc3MzPj9Gj+DDHZXbEBz9IhIATg6zUMDBp/ygVSifb5h/bZD/16hnwdyvg9DrKJvK6K
CNHGxNZFLEXcuPyGD8dGwBp8OQBZB5V/X8kCjl6SbbX160z04/z5a/TJcUxuVnshGmq2I7srDL44
KP112r+n/rUYpbC43nRwvGURYOjycT72idX95R1O5mabtRGnFXNTG37CD4MCUs882xNb1UjG/dTZ
QephSn4sO60rUF9k9usN3nP+KpO+10Nny0G+Oj+Wk+vsIJL89SXWie+mA+QpSEjOlSFkNnKdH66G
LWOrXyX6nLLFidNF43S0LNpelsxhOQknS5h3tUidOR4q/zpCp7Cqd46VXpUWLhupq60wAklmNpNT
L4yarKnraNOMBfmvUQuIcZLvETVpmx+0GS8HLduef46n3hikO0r9JoUaWHhfQ5i9L3u6Qwg1lpCM
QZG0l5YdniyZMZPqHnVKxy0EZji+fjLpKMnG11Bc3ocgU4TQLhG5QrI5HZaZ7e7DJV4DpZ3f0mOf
VcM7HVSXZdHkzLGI/zVohy2KIWksLOcb4uPmvtvF+2Clr8LL8BGx52qDgcZMTnXUIf0cKJmbxE5p
qPo0dbNiX3MzJ02BFxg/JAiIT5Rsw02z7NZVsrI+ss3cBfbUW6SzwPwk5Mil/DpKo9MDS4HQYwty
i+dmAHWzRHtfEPvHqgxnsuATwchCuPPpskX5Yzo8nLIMsU7z1KbrAcfKCy7gabx56rC20iaYmZ+n
0gWIIBg7Ktz8KFtO1gCMV9kwBSWlCrbACWwXr4ct4t2LYa/u0Nq5Rpd8l/7lyo5qkJmYtGvGWu0U
DtdYeGEMXZbZpSyuaqNd9OqobTTMLO8jGZkxJeYiMRYDQLSBafv62rChUlzXGcaJAnwW7FWzVJFE
a99UdS3e+I/pKn/wV3BysJX5y8ueYRkkYAqP1JwiC1FnbuomF1PbwOgqT+F4oRadG5AQkmxzPtSJ
Yx2iPq0vnYlpHqG/Jeyi9MZQkIlqMULx/IVAdocd7MyBcCoMpH+ZLJxXh9fh12cpeB0kFaPgnTXp
RvEuqLYswPX+h1HGHfsgd7AaCKUW9H67qKLvvZGtZc3ESCKaSexOLDF2qz8HM9m1UllsjCInjASc
W7vL4G/g3qqr1cw0OH5ommFypqHYwY0ae56vwymyMEUivM1w6gG+Vlx29fey7dbnJ8DxKTYKPosm
t2YOGm0apBeKSu9Q4bZliaMzeSr8v37B/BpB/joMGYOAIFX6zBZCfy8DWjWF9iKGGHZ+IMeHCdNX
FREjQLpF1hGZ+Bon9+NAxr+hsLNVjaCKuB43I3OHhd4SqPNavZjDFx4fJUTk0myJEvKzwHoms7rv
tbbMYyYCJHgMGGAPLVAGvMrWwxKZeAtuzGqu5noEslBNFitXaa4w3GnZ4L+O0is8zXKQmQDgIy/V
Jcr5VB+6Rfa9h0S5FK7gZiHUmFBcvEX2Z66qfoT3+QxPR5ybhgYeedo2Ckohk123K2z1ahSMLjee
TXvsW7+KV77918/qcbAH0SZTxx1Yhnj1crm2rR+41i/jZbikxvyOHuQyWc6xFo4W3CTc5H26iMoN
meqndsJe6/SbUCR5rGaOr+MzcxJlskv5mSXHjSaP54p5l9z6F+1HutRvnW23lO36FitK//+R9mU7
buNct08kQKLmW422y1WuuZLcCKmkoomSKGqknv5fSp/T7ZIFC8kHdNAXQbBNitzcw9prbZbqV4+N
gtuhQ0TMwP8XIfLUI1TF0akQ3oEHANPcMRRc0ImhN9C8d6C08mbqjv2rdVMvetxCU67s6/xOg1vU
nAleli82TSmVdDsrg9GCqLcYPZChYL6u/dO3DMALIH1xKWEHBYzFGocKmGNlpoFoWujTqCIFxreC
aClGk639dWezsiLQXKFWAZidSS7iHj7GNRWKzcH2kICLYvKE/WMWELluZcXBzJE4fjbqSwChLEOQ
MbGHTMtoGxhDc6gTQaHkgClYy4TyU5MMR9uI380UfCgdhjKdKZKJR6wW0VBZ700LojnXf8/FW/E7
Mfj35ywZuCyGwDkZ6xHFakypCwVjhN3xb0wAdwuulzmOXQRdsj6108jTNuBxtbfKYV/35kaEvPbt
MBcmg6gMQfkFDSInLe86qvJAlyFwHJmPVdq8oVi0sVnzaftUyMBmnZuZo4izYGQcCU87mYCsNapO
EWtPmlIeRgVsHSAsBhvS4/WN2zK3OPyWqEDTzLI20O0GHDWxeoJOV+3lTXUQHdRN6zh9+wuLMyUr
Su66hmv3eYFKXZaYmM/bAKIpfhdlB1pD5xA8EEDhuaT8m6+Gl1aHzDB6C8s4xQY/S5kyjQeSTnZ8
+llpEVhLtkb4Vs/GmZXFg9NPkJnroYKCddSo9jRHDJuAPbLfyJsuIsj5bJyZWTw0Q27URVQNYzCM
J2mA6A0m3RkYG3I13rhPl/W036ZUHfxZ8CWXnYp+akqrNHiQ7UFqc5jJ7EgQu9mh3ljT+tb9a+hi
FA8agTXGlXGtQKoAthRHR+SqyBuv53z/L24Vjhwop/DncuhKHiZQOlqwwqpDkvKjFdO9bPWnXAc/
BU3nQk+gq513/ayvemJkLqiRKCay62VwGaUyTXAVeCCHkG73UWrytD3Zjy607oI4UDbKMRdQU8RZ
1rm9hfcwsqqDbio+2+BOQffKvfhOOxC/fDJCPaBeMnOZHiA0r7jl43Bi31JvM/iSV7b6/CcsPEoG
gU7IP+ONQ6cOOj1+JJ9wK1wj2fc6BJegkWMNR1H1/sZWr70y53YXEa5aNJKV1lh6ebQO9k3lRl4K
JvDJjd0K3LR/Dipf7vXyzUktpg0UC53Iq5HfGTnIv9iGs1zJTiB1AjSUhu4XKvRL/8XTfhgxTzEC
O9we67sySII8A0Vy7wsPIisv1IW49/WdXLmRMAnqPAIBYLCzLdbVzoCGvIbJWrqPW+HlmIA2060s
dT4Gixt5bmV572mcDhYfWBuQ4V3vCQTWqSe0yYvljwgzx9eXtOI4keOBvg/1HxkV0cWSmAo2tkzE
bZAkL4TfZ5MSNKCu6ru/SAVgCB09DDisEGlnScYUK5s/V3xr6ZKTdCiPQFLx+nLW0imYATwK3gwx
q7y45nVPqTZNCHe6frpjIMnIWkv2dLTnqYjclnWeKobdyKZ3pStsf9LsXVSNTxu/YsWpfvoVi5se
x5oVzfyW0MkYXmd91IA95Tf1S3+DyrnkgtwCk7rGO9fvQAJc5s5fJNJgDyQKMM5goENysvgB5TTa
mWkhlJhHAjW3C/V3C5c+u4vdwmO1szXsOLuQ5ZnFW6ijOImBR/P3ZT2LzWxMppeKPQdLIA/RoSzL
EtOT5TcKBTNIO1lmt3Fu15I+rPA/i/NdPbMoS3He6QQWOXJZQwmjQ4NKgcrd7BdEjPWDfaiCYadv
ReyXkAyI9JzbXRywXotSA+BI5Ouh8IN36uUh96WQ/LkiCbwoBi1xWUBpu0IBjO6gXaUGchWpmgB1
G78LowfRa0VAsgFYvVPGKebLLSoeeggjOXqxFeqsuTtEhtoMw0OquXyiu0IdhilDwF2A9slATVrS
0kDT662Ias3hndtZbKkxSsSKzWo+rOxI3HgHIgszgMLUfYr6SwpG2cpjIQ23kMmX76KKWXNkgQh8
dAX44MURimkOPpG2B36+81PW7XpJed7wBJd7iK0jGGjHaAO6QUv/OkYD66MKZQLd6b3mjmJAH9xu
gBHSd9yQWX5NJr4a77SN7GXVLth4gSJT0cFbVtK40TSqyI0qqKvXqcb0OCie+y088sobrMLDzMAG
lLoxvrHIWEajiyE2Aiso3KpPBPFUfkg1x/4ug8MtaF2y+5vgAvJmqonsXbdV66If06s8lkthovBC
3yr4zsGU3KnaqEhfbt/c1EU9AhOG4M9dEjtrCSqfBgPpI8saFwWFXZOnv5pU2zj6lycQKB6geQES
QrsAJ+XzCaw6rqYY/+1ws4rvomluoAdONzzl5Qv/2cb8G84cZYqyCiRX+y6AlmMHmifIApsJhItr
XTwy++P6ed9a0LyvZ8bkEaQpSZeD7yhBqa+Ox689b+jWIz8fq8+vzeclLRxG1ElNyuK0hg/O7gfI
AnRBD60W5gJcs7F7awuaowkwCOAzX5w2VMV5Y+l1H3QM1EfA0kj0/fqWrYQs/wQs/8/ERbxn0lyL
BUxooRqYu/IJCLg0BNYzQN2UBcaGZ1hbEWp66PRhcpagqvf5E/HB7gEghY521tovhgW6XrHFLXwJ
U7fm8gXKhrYCCiRUSD/bEIls8I5gSckR7GOlpzY+VDnSnbKz7qMEDCnQhXEHzVVeAKS93/pma5cX
RVk0XzAzBvDkwitZFaRKQEgMvz5C9l4kO5a2u0iJNj7cykbOoQDB4QATgrxsKuY8q4F0ygZMDqpV
aEQKNIRykE9dPx5bVhbJW5tLVVubTR/IGQgjcwsq6dBh3F83srJjn5ayOBO23Us6mMWhrd6Tl4z2
R9INP6e6CP/YzDz4h7FtpFBz3enzsSglFPKNSmqCnoEmH6IUdmeF2uYAwcpqcLbRg4VmDzpJy+9f
D+mgdlU1Bjm0kTFzBVpeMIPGQEFtOKJVQ4CrzsNFqnLB8KHRnqhTwZAPgjC7qeiNCUaj2AZ34/V9
WymWoM+LsUpEggASYvju88bVRjskY45wvv5Ff0LV/il6brz8OXJKn0MudUuibuXMAVyBfiyyQqQP
y2ddmWszgPbJQZ2rgGrn94PEt7qLK3uHdxXo5hkmewlgNae8iFB9lAMjLkJKqV+N+l0h2xv+e9XM
XKqDH0DIsKypcrVkXZPEYDm3bzX2Xhk/NHnjEb8MX4H9mmN09EjRD1mGWkkUJTVQIn1gNWAhzGvw
PkEaROtBhHpfb/awfyNAFo+fpcO3olaHIZsLiA9qghpYTKsp0Gic5A4wwGKfxT3GU+TuJ0gY5K99
LaB73o35XZ+Wilsrqeg9KZnaxKt6PDSObdvdTTxI6i6dGmjwghXRATmPcSfl1gSmNQU0MhlUsBVe
ZHeV2XRumunZN2sUHcVcAJN3lHXDB6lSuwYRs92eeJeApE9mJZSFFfB+K9AYx1mWvOsXYSWW+bT2
xcOvdc0wQA9oCvKYYKYPEyaHTIlUt0q0IuBTkwTX7a1cBAtnFMkBehuXcLGqiIF3yxEGdrr9TrPo
Z5XqG0taKUwiMTizQT7fbVDcanGhtEidkSFMXoN5TJo447ttgrL1QcWIiQMpOj9227B9qcEiCb7a
LASGhWxdydXdPfsli2gUtWYpimOsVqfRa17ap9rIPEhsfeE6eby+sWt35nzR88afxYnQ3FGSfJaN
KGzTr7PGYy2yhfbLLDep2+XGu3NZjvm8xbOTOLNGhJ3JkANAgimBBbuLWUCo8sOQxT5lzXOuNXsI
kgTluMnh9XtE4uKynm3p4sA2ka43Gbiog8hoYl+F4ISsig/8il8DKCp0SYDF0G7tsMz5C2QAdyO1
QYM52O9DF31PR3lfijHCaAc0ilQuP1t9D5Flc4wcDNqHQp1e8mYmUk6KG10uTEyigOkWZGEYbjDl
j3LkJ9tiR9bJ92VmxK6m0qBPWaCpEZTZk1/SOBquLZGvYzUczVnhvc7QpC+kh2kcn1MxnBrBvuD8
f1Ei0YPUfMxczuB0igEZa2ftbMrBADUpr/WUvXJqfR007lpJdIjIdAJrvAIyVAsUHJrsxtUQOZ2K
PCROwDZdxtCoiYxTQvpmPxEZOIQ+n05WB/ZX08wU17A58fQkCUU7AKLZD0cAmWVPJlnvJ30CUk20
v2uSgYW9IK1TJewFjzRaFooMPHGXHKZUvdeq4tYi6Y0N3APIjFXU+nVIsNdMGZ2BdL+YajWBjVjB
Q8OY3vAa0m1Tk8FDMs0zlAHDyYr1sybdCdpzUCmNahcZ411JSpe3EG7lanS0svKuSLTUNQrTB6A7
mGTTo5nkFzr5xZX4LkogI2noh0jrj4bRe8pct2mb4lc6We+y3P9sEWk5ec0xlAyResZBEp/GP1Vq
uEljgg27rDRHyuUnA2MXvOWH1lCcIpOhw2MeDAH2Ya1Hnp/wR2TpQYl5SZWKkMlgoNfZPuqfEqsC
Zd2vqWxvB/Vj6M0fNrMfxNDGbjdoTiyj6VLrXzvIGktkwkRRfm8lpi9XEKPGA/FOmuhOino3ZzV1
RC52nSXDhr1XWPY6KVPYZ3RmLg6J8hETeuwT0IiX4cyhTQzZB4TTqXr7iG5mCXlmKLzLKZTkkoA3
8g9k4GB6vR8wCybH9KCOqi9jLzEU6hGIIQBI5WmlFEjp+EKj6qjS+MCnLGAMK6TcIepdBIkXrn8D
6NCl/CkBf1+iKh8oKB26SgfAlzLmQEIBTC3mngy6KzWmi86eW0f6rd5Zfowi8TjWR0z2gT4IN0co
4OCn75zZP4x6PAD68DApP4QhgsQqGhSWj50ufe0t67mSISUTt3vWq2/IFFwFEgaVnbsQhnZi7S7n
6o2dGH6evSDa8aiwQlDS4SwooW7T75k9+Z2qhj26u23RlQ5lz3WPvxs+hN3ukRS6VSk8nihfja76
GGPoLTST9lCMED1kxpsc40wTFLPbCm1wyxcNvWUocFfGHUq/fkLMx6a27aAqmsZRBszKKnmy16o8
xydHtFJUt5PJwAY2GthgTTpYUQtOjPQODutAJtvN1OnWGs0v4OQAIGJQD1SxOxwo1LBZwrRdzqwj
iv2lC37o3gcUbnREYT3mVSXcvCXP4DX2QYjJQLwH/qIYUzBuESfftTb3I6I9kaSBDKsdnSgZc5cn
xr3Wa40jjXITYi7ivraaUGWI4DUARSUKrYDMog8UMHx30qab3mgfB6oCkW7f8SZ57UQlDkwBSY2Z
T8e0sW4yE1h1zGpyj2vQ3QM0sIYPg5pIYrJ5mthwIGj/aHJJDtuMPFak/a5QVK4SE0paMbLjQYoj
rx5QarIkqLJCs8pVU/Il49BhgMS5qwzdsW7hWMsRAr+2ov2ShAzwD2N7SJSAqsKanDKZKEgPpC+0
1x67tHwD1tbjVfpFUSpx1MR46o36o1XtoxKTzpES86tGCrAktxYEDcxR+CjuTn6EvkbIJ91y1boF
i7dCXtF9ehoqJfdRl5ocXZYfJbO71YrmQbYaF/Ck71Khg2qdEtlBR0nzS9DRQ6PBfCks9oVDI8RR
MIPUt9pdRk1QeKn5LpdVBqptckwHSFEkNiiT1TH9QNbp8gr/ureju0yfni0IJJh2dowJu41sUGcn
+FhmJd5INn00GDgJoYPeQdyhfJPUAfIcNTuCint0psr4hbk7KBiQ6IMl9kFk4gc+KRppTfeSds1+
6NIPQzF+JAqfPR6WV0IgIwIbxhQrPuQ270fJzpxZHs8rxmkvTZA2KPM9y3XDVSAejCGCo6GKUz/h
cUp7M2iaGjoeEnVlM3uUJzBQoBeEG9plN1U9vptRnPgMFRNHadMna5Qtz1LRjWWdniE2jh8MYaBl
a6ChSDPbH4Yk89R8JqHWRByYpMpe8lIBdpBOPfyyLXu1UhSOnVYQyTCqL32RGa+tnNwUVIWMgI3n
JVUhy8z615aWPwQ1QR/OaekoRves6mazS+r4oVbT2wLxAbwlHCwb0TGSTLgUCqRZOgVK3N8yS30Q
qnHbQK8D7MvQAEhqfWcI+pBIau5kJtQjONcOCNMDgFUhTpBZN6NAStJD3hXv4quEldu9eLVZf2uk
9U9JYKQKTg3KohAC6UYn60HUL+SgscsvA2tcsOqAcD2DhoconaKJnuq4iRxezDO2g4s84qEHqb1h
po9dbkS+2bZeH+Fn0LgxsGn64GQj0L1FVb/YesfxygMdDQXyDgMYxujUhfEztcnJSMjoynbs9mUf
UCN3gOf1E1l6UhrthuSZAUUFG1P4OX0dJzOQzOhg8Og+NdqDUt8SimChS3eTpjyJdDim9Yeuv8Px
ucKcIPIcg04eWekjOP1dKu5ijjuoqswFUCqUYwFlPdnIHE0MQQH3I1fD08Sze05YWJnENXLbmzj0
mjuE6abFVHe0ccY6fCUoQagpKO2LWZqiNx6gwXywwL8vaSxyUw1lL1Eplhspsa9BZsVWqZPqdRi3
aRBpzyKV90LTPQ7iewhtoaHT+ukUvxlJDPY3FShGo3+jsX5rg/AfJUtQQY/7IWm8saj90VLtR2kY
7iNSQIyWp5FbinTXa/Y+zUwKVvX2KOH1cNLYdOGB9zL8rDul4hnSwycdcjVpOn7pOkQTDTMah1cs
9wTBnK8+9uE0KmGd50e82Agi1aPSgs+9l8ojZhs9w2Y+ErBbSeetD2ESH47dq6Q3kLD7YsK0Vw9m
hnZy4I0wKGV5QGE7TWNBMqfd9QYUv7XmFmz5D1nzmnavGnmPiq923By0zvaUwjj2rRF28DOy1OxJ
pN1NeKinttsb1nsVkW+oAUKMlkqeDumfsUFopnJ2hD7uV3PUbmq5P/WmvZNzfhdNN0aU3EiiOZRt
vUuyZC/yCm1v9irXuMNyEMfyLutAilnMSaw1Hm09EVDUwnnJ0dg0Cv4uav6el72NZ/O+10s8t9yk
vtYoH7iod4LpN0qSuk1W/8To9CzJYf/S7eSVZ/1By6tdUvUBs4aDyqIb0YubFioVEUE7vC4/spRD
d6yCa6oNUTkoyrWAJ8oWoKUVg94OdInAwA6UiATBhPx2GJpbdZJ3ej2+xKx9kKLytcdT4PdWcxJ1
iWPKqhu7sD7A+IC+6JiekmpwWxPiPUCyvV3P6NaSR1QkMI6sGcCULRnxxojLo81NgNe48pNMzC91
iDNZHcgl1B/XTa20nRDFQ7gO3VFjziIX2WOGQfKugO4gWFDKkfrfZL/53QSwE7eBPt8/2OmtbuHl
Aj8bXSSRY8ItItgoAlWM01tBrJdEL04Tn0+VtcWzuVK2Ap4NNLsYh0cZ7neB/Sxj5aklypaq6D/Z
6o1U1a9SG/uxrGxhTdarSTaIg4Geg6zdcmCswfxfFNdFHwjbBun1UYvtfV1CIK1+gwLfrhiKp17t
DkQdIHiB7E87RbQBGF/3isy8GYhAPAipnWQ3iFOevwwDZPqUoOQfmUyCQm59tTLQ4kS4jawo4i1u
BkhqFAOe08Zs8laBaLVgc7acRb5dNR2RJFlrg5iluDG3M0Jn4/BdQh1QTDgzMZc2zj6NTQEvKQZ8
Gu2Wc09BcJl4KIvNEDZrrz60g4c2W2Hu6F3m5N5wI2+VadbPxn+fbNERYIM8qnqBh9GYTjp/Utn9
JG2UZ35X4i/qFmeLXDQEJmIyOzdwLFKo3SO+RIHiGx/3zHwxFKAr2qcS4/+0y294rrtWSTwBJZ9J
/w6+in1KQ0kpvR7gVRP6yC1ojRXWhpIBomEqh72m3rVyvPGLNz78sok2NUWJcRxA1bOkO3RIjrXS
3KgibZlYFOFbCVqLqUzaYCoF2De6nQGBreuHa+3TGjPYAzROkJxY4vqHUW9KrUkUJJmRVzSWk2J4
oe+//oWVM1e9WEgeoSyiMwaJIIjIu/WktHvS2KpvDWBm+1NTn53m4j5OPUdAG+HIUBOyY3r72sbp
o4Eh3A07K03Uz4YWt7LNer3pbBNdbto7eTYeoe0ZZo0BlMBRT1O/q9K9mpCHSTuYMabdx63e1uYv
WFzLsUTSrRcpyM890OipHmTX9zPQC3OUw888+LvnCJh+gBPsWRbksxuKMk0ZpCaegqkDirWddkxK
7qNxCjNSvlz/iJcHf97b/0yRz6YUlNh1FHA6VLYAJZOPWZZvfL7Lc69DDxVEC4CTgId1CayMLGHL
koSrVaYvOfveWSeBLOHPVwFIIGb/0KyZ+4+fVzHSClA5CU+DptMwiZiLEQ//uonLp2Fexn8mFqc9
LaG4hLS0nVV/Uj9Jx72ChoVT9uVJKevU7VNMl2l1toVtvgQWA0QCph6E3uhSYBDj89LsLIaettQp
AFDxY1fjnvkEqR/xVK8KbZecpl9INXQMoE+OARZyICW258BXviF+BLASv5lOLqZAkiJPqNlUQyAX
N4SGqIbc1e24oYqxZWSxw4klhCbpUh+MEd7cjonvcq5ASXNSX//4U35azdKf0CbWFFopwWSTXUdN
BgVMsstV41CrxT03MXjZbikBzD/+86M7f8b/dnDhQaLCLqqks4Fb6F/s9iGuZM+C8rWFcvH1xa3t
4qwVAflwkMfian8+LwO3oaEFvuygK1jl8DI/CAkaqYU8PF03tNK4BiQUVA7a71H9i95oLXUQGgVq
OrCgcMs14sRScmNkL4OGZoVxN0SvE4GMdDqgK6O6VssgFP58/Tes7aol4zziXgLusgyliR13KcTj
MKUBvfq4KDHnBT3tAUkyVf5iX89NLT4gEXotWW1LAoYHzjBQbYxLJ67+HHYADABYd3QAXCATvtQ1
kYwsL2mNSxBBGzKKfrTG1zzZEvxa3bYzI/Pfn4W5VpnUIPtHDYRlcCmPuWo+VUUdtKjzXf8+a9kc
RjMsE0AP+GZwCX22lGos6c1cHfBwKkF8Q4NEw4zxb95vJwUc1FO+/nkEhB0EOkSHfMDvaOuzyXjg
o6z0yFCiuLkp2uGblGS7kRhbBG6zl1je6HM7iwNhdiW34JdJILoqbKAqiT6aryWmU0ySZ7A/ZRQC
Gnqme0LKCETrRS7X0knRhKoMQaNLHzzJT8TObzTUNDYwFaurwoU2ZlkE+2LCfeS6quWzn2qgCa1w
hkrjbWFaANM/iGpjTeun48wY+fypJCltIFEND9L+KF5n8ZLmNn3J3jRHBFJYBeR9Czu/0pCft/G/
5S3a4FFZdvDCKpmpmrvEhVaoW3r0xAL1SIPqBWr0s75GDL4/t9kXAdMcDlqVbsOX/A7gLs7O2c+Y
o7KzCwi9TpSXVUJwLSBz3R9lFOXuwY3zFB/Qa3Sa5/TeODVHa5c/4c9XqH5tXMxVD3D2A+ZX5OwH
AJENMo8kgRRqe5jrYTpkJZHL1fnWc7R2ngAVxOQ5tJK0C56B3M453jkds9rWDGjR8hD438Bi0eD0
YKE0qbJlce0BBAEPxrYxgHaZZ2HExh4F2Ajx8T4aG//toE993a1tmVh8vhFVIo5IE+hANCZtcSyl
I1r0G4dk7RNh0AQkYjPYEQwnnz8RbcpilPsRZ6TWM7+o05NW2QHXrNJJGXm/vqKVNAAANMAd4WYQ
OCzByqD+45oC/vCgKdGlA0pE2ogWVrfMskGCAIDgJVk32BnLpkKSjYHHhyH9kXe1U0FZ/PoqNoxc
FArKjACsgGvVDJPDlMnl/FVi368bWd+qf1diL5IzdEBZFhNs1WA0dxrP73gnvV43sfz0BhBgc6iN
2GoeYlh+jTqO0U9XhywE+Qf6SanL8tI3G5QN8j8sF/xjCZQmwEcAtblMzsa0TnH8jCzs+gyi8V38
nKVm5Q6sfrm+pPmhP/d4C0PLT2OQTmjdZGZhaWiPZie7NVdCJbO+SbqBpBPERCVDgTy1N67q0v8s
7S6+lhSPBhcZ7NqCfDdj8gzpmLCa0KdFpFx7PBIbBpdncGlw8abx1lKZmEgW9uKNKWKfNwyg3q2Z
6OUh/G0FPAeYjQQc+4IkgkRsrOsMXH+oFYAhnBP1ZEux9eX6R1vdvDMrCz+nAxcwkVjPQq5nt1Wv
uyV7rfTRhywfRH13141tLWne2LMniWZDisAXxspm/F7nnU9VaSPgmEOyi0N4tp753p2ZiDqzaLVM
zcJWkQdf7aPBlzs+uqoepSAj5wNaMqK47xXAj64vbvVUnFleOPOcmJPWyPhe3XSSReG2g+rU48//
zcgiIoXw5SDTEUcvliI3jp/6GIC4Yth4l7a+0yKkLyZiFAxosZBE6VeW6Gjid9af0iB9Pt9Enqsi
Z1+KpiUpWoGlKAPoEYoGNmI3wgTg/7JjEHT+bKZqNXMieVKEasbvJkkJJ2iQN9JWqnx9yxDAfzaj
xrXZWwpWU48qegq4vF6HwaD/bS2L0DZtAC+pTRjJShUNQaiIo+EJ/pG/2DKCJwnZqWVAqWBxTe24
kIBjhEPNofXV2xrwLqGd/2E4Mn/+WWkDBL5I7i/4K6pcBqva2OahgCgtWqAQCvCv79baJyGoG2CS
GOiPC6YHJup61GMrC4s29QT0wkW9RY9xwSbxzyr+tXHx5kmGPJnAp4ZTDhBshU5ypn+TqupuqjmQ
kABsZJrkM6PyxjR+uL6+tRACFRHwLKNxi3mJhcPhddkophrNz1B1YK36SErZN4Xsc0N/vG5qzaue
m1q4narrIRkEwFBIVeYnbXIQFOL0VKk6R2STSxLDjWuysb61p+nc6MILjSCY0DH7mIfJvjO/WNC9
T/NvjDd7NduKKi/S1N/f8b+9VBfOKG0rVuK1hTR5qXl6Ye16U7kD371PCnJfagDf6SU4oLNvtUxm
5fovcml9FGkSFM2WLtTGstWFw6pNzAyVsVSEaQuQnW4WTkXL2z7GOG0rfCbMjRdz7d0622Z14bks
o+YWIMlZOKZG7HBWlfsxiwFwlsv/0dLCfYFCgMSlgCWudpC6jHt0PmprfFBbAO2uH9jNDzo7h7PX
pe4SqakIDg/3ilclUMHshaldG7wZHFq3GLvZZmdbv48gWEcnHsncsvtHMTNZ8KLIgXaRDiSuErcS
FiD/kc/Qbr6+vi1bi+Xpeau3hJtlOJo8wUerX5pJYl4Zt3dW3WyyvcxnYBlVYQLn36UtX4Q0K0vJ
wNQXptlP82w3MNpBffxH03KLamItjzg3Nq/97NMp0dSBEGgqQ95lwz4y7Y8IjENuQqQMAEaGkNt8
NGv+ZFrJFoXx1rYuXKrELDLqGDoCFFrGvPdo+qlt7kcC+rRB1b5e/4brF++/TV04VYN1li0aHNG8
QfGeWt6kQKDYqjZe8/U3yjBUPOSzfN9ymjObbA09gi4P9bhJdnnnaaSBLI1yT8zWaTX9FBvlSbW7
j75Kt5hbV99g9LSgAAhmLKz187dkVUNNlWMixK7RyK3iHaqPm83jZf9sdt4zH62FcVUZipMLv2Kk
LUCJqG2FkihdUh8Tibg6gNuD9S0bMrfrn4CxcrPy+59/P9A+KqDZnvW0l4l1UsUaDstUhUUJjDqo
6W71Jv9uV/Tb/2RnGWMILZvMGrwNoWzXYVnvBG3CPNmYgls7jGeLWZY8hlkONSthRCu7U9kPLngB
bvthq/a8drfPzSweGzWtwIk10CqUe8wKSpXhY3D1KSmqF3Qm5lmU+o6P9NZU8nTDY649q+eWF4dk
UrgKUqOWhnGj+yNGRkR/08YnwkenSbrd9U+2duzPjS3cc0ZowTAZRsPUgGaeoUodSki02FAlvCCx
nA/+uZmFW+4t8PtOuoaPhtFz4kuoGrrdS+KZj+otcO42+KGkPcQCjvZ2gXtrPxdemvRllWnGvJ88
wSCrOZ4SNTr1imgc0EsCKUrZhiNbc87nq10452asERCaQxWSvk7cskgf8pxRd5TEUx6VG3u7dR8W
zhlUfkMCcs0qrOPWcpVRwrQB08cdel1bwKS1daENCKIPVLOhDriIcxPFjKkJTG/YsvRAMfyVq7d2
CTYOsDxcP5Zrtw9VegXESqAGBmXKZ28ssUGPItMCHW6l6r5mZ/RLzjC0kAJ1XxoqxihALSsgEhTK
wBNu9P7XDsy58cWOGnWNCTOOZdJSq0421cYTKFAnR45q0wEda+01dsbur6947SJCBuk3Fw+okJfz
w8AKj8Uwwaiu5S5meyAY8HHdwtpBObew9GhCj0DJO7+u472qAyTS/cgxKnfdyOobjq82c1LP1NfL
lLxTp6gUrQAmqh+KW63iw36Mxh6TDrc9hlt81Zb4iwTBGI9NgDVmRaVsnJ3Vz3f2Cxb3vWgbNrWj
nIejWt8Y0qs5Nw+HzjWlOzpUG+td3dQzY4uDqhAgnYk15WEF9ZZp+FVCKWmiWypgq4cDLSvoXckz
h+biSRDG2KmKhCV1jeLnaee11PybhZyZWDwEY2ImNO0T+KzxJNofXS47o/0XT/fM2fX/lzFv5lm8
LJdpl0WdggmpXA4BxGeRDNAJ21jJakZ1bmZxAFpJ0UhuYrfEgT4Xtlv4YOxDJ3McvOIZGVVIX/5u
ZRjPh3cEnnLJBGFKbdFkGG4IQdbhlMp7roPKV98Ir1bdL+A0qHXpv0kaPm8fRGZyxltsH5f6+Nms
Jq67CSLZW0seh6AeY20jDV4/dv8aXNYaciHpVp6quEly/CPux+fOLn5t+Is1G6B0gqCHilWB1vfz
ogD3w2ykSmlY8kp25DHXbnTFMt1chhBnNIwV0L+Y0WkF+IoSkf3KJYw8leP4GNlgTEL5svXi8o9l
meZ45fxXLZ4A0nY8H6ayCvWJ+wSM30oKgcTNpGPNe5ybWTyonTzojapnVTj2tidhMmhoHqiyQby6
agR9GUC+0FS9oJiK1ATD2lJHwzyfR1cFfe1F/p0blPsb33J2Q8vk29Ih4weCRwxLLJGPmOmTp0Lp
aSjr2V6gw+okOubsYy0NzaJIHdaou8ywnwsu7dtY/FRK9iyaDAM20Ubja+2qnP+ShQuogciRx0pU
YWJJyKu4CGtZkcCebt4Y/0fal/XGjTPR/iIB1C69au32bieOPXkh4iwSte/br79H/jCTbpq3eZP7
MMBgBnA1qWKxWHXqnFZGSy0zxrlwqg8tRrixwW2V2VdtQaAHCW0Br9VTcLYP4Hq9vM/CI3OyzZxz
sjTp0fcloAJqG2CYkpuyrY6XTQiXtB9K9AeAu+HjGeYlQUIxrwDYg2Nmymfol2gQkYt6TJv+hSUI
8GHUQSM7dcr5+R+qMhnmgRRxqWNay3i0QRtmzNd9K8PMCZfkAPiL8AleVZ4gz2wcs8QwQxFb4BpW
MA1ldY/6lh/6VJKQCz/Pb0O82F+ZTplWAsgcp51VeppbvhEba7u8baIkB1R4/67G5soVGcoIDSq6
gL8CJrQk3cHoM8zNp75V3SJo/43HnVjTzj8SBswGMKoadQxR9yCvjeskM18uL+gDgvM95IL8BFx7
8DrIA53bgCC3WThZXsTGrfq6hmPMco8G2+PmY9AaI6WhTNxJ9MaAbKG2kx2ZIMLd4+ZJNkJXpmST
C89bNyv1INj9y5zLxi/nDKWn6lFfMfaedBiJXNVNVr4Tfj4XTIa7TgzUijiv7ystAZ8B8oWF4jVl
6qFZFVm0GDCPCc7JTJPD5e0VOiW4OnaaKnD58ExLizkslk7VOl4d5TrH8EDNZD1z4T0D6didmn8P
HNxlVtVjXqzgoIzHLBmDAnwufpZsS1gtg6zwKnxlgIUdSC6gmj7qxiXNtLiFzhp0syoUzGi6BdBb
BYVx31qgNbHQ7WE2ZsWSrg8zEDkGHUC5kkMhCiiYft3zBEhJfBAHc9zarklv1zEdF4CnS0OJt6wu
Y0Nv2YFWEIC6/AlF+4u6oQo0LmZ58Sg+91fGFGccx7SJMa7YBlk1Nf7i1HqYYVgovmxK5C2nprgb
RhuzydJnhLDC0e8hRX29ZTLJj/1P8LnCqQnOW8AN2HWNhgCm0v6IO/lrb4PVpEgONCuv8MB8rDZH
NlIn/mL/7aDG9c6qJM/GvkyaGFQFn0biXKNm+gCZ3nsT/nN5B4UfS4NKlQvi8I8QWY1ubtegshTX
uDk9NCTvCRlGv52hOnbZkiiMoUH9n6V90SdhTC/rbCuc3Q3d7Etbk6NiuXeg7grATfdNs6dHg8BT
cDXIsBfC3TwxzPkj2YysbBKljp3V3CJrtO/IiCM4lpjd3kz28/IyZRvKuaSFKdyFguUg1sZt9RIL
kyaO9cWdC8kbVbgq8LftUXlH8nN+uda5Mm6Yc4ltkFOBigM0SYY9tvFUGswrl7KROMoHnuf93gPI
91+DfNEchRRzMJiFovkVprN99a30dyKuJU6vZHR7olvn1BSXNBjJoDlNimtcB9PB7DheN4Bn1Jw8
VY8MIiMTFAYRjIxZYKQBEyP/GijtgqKWjQsdKumPg8kOuTVLbjXhx4KW1s70jq4NXxepyYz/irmc
2GmZZy2mb2XEp2AABUD1svt9QEm/f6YTU/tqT45Z2htW5VZYjemNYffZSXBb+yNGjF/zJxsXjd8+
d9fspvvSDgcHRAZuODqeG8hY3ISbevIz9mNy8jNoqutZqWUIm9VybW/qkaqm5AQIIjOUyyH5baCO
AeQn5yUKqNF0jVVl3NvgYSnfoPy05pDPcO8rhYDx6s+rrWfmuNySMq2urKQp48aENlGHyuec/si2
5jp1l/sh1yQvQ8EGnpnjMq8EA5ypaWF1bQVRpmHMoHrzx1pIcBZDBVoWzJbQdQarzPlX0umgF2qG
8T/MSxZRW1jK0XKTNLjskwLvP7PC7ZziNOU6l3DJamnvBgXQj64rIszcql5ty46aIP6eGeP2TXEJ
lEgHq4gxZxXgQIOYwWuobI7lA9s+v3PcMbMUcIjlxG7jFfMQ4CZJ/e6TWXrgSfqu3Laf609rE/4/
aPMJLtGz1XHHyoA0zQqO1SKeWauAMcY00XtO1wckuiTq2g1gjM40gh4d6gNhneuZjQX2DjNBdajX
XzKb2S/MWo3H97bPorWFX+Sg58B7Kb+x0Os+Xv704q8BeeFdy2xnBT13MFef1SWvMP04ZE/lBPWB
+26R5IASE7xkmAW6z7JeFQQ8523NHgyw9ayoy11eh9iF/1uHyR2UBTNr1M5BzMq0x95a/ATKMWXt
KVRWMxF9YAPDebiLwDgLqQNuwwwnzVzWgd2f2Z2XG4DXUtKs3rw23+dq+r7o6Wfka9dIYSSnVHDp
YswHtU14DezydYd5npuc7AWOiUxh6QzXm/aS13hw5o2nD5Lo9kH6FufnfahoF3kEHTT/isbYYW6B
FguO7NsgnrpJf4xP7RV40ILJA3/fa6vc9z/SUCZuKfiOZ2a57KzTtIz2DBexMTiBun6plysC+o7W
llzDgrvpzA73Gc2x6h13xqshz9wHG/J93qYDvggug4dE1T6h7v9o6YtsRFFwZ0CWAk/NPZNRP/Q9
686oJzVH6ShZILKobL4+y1rGAv88NfH+4D25181W1WvHwr0+jgYqbrVSB0U73lZ59mNcp/idudEx
59yrEGQun0HBQYdpW93dE6hwvgK/bvpo1hn0iRfggD0QdF8Zi32PVpAU/rKfZu7Nd2aJ85LBHgyl
LpDqZsflprtfvD3Vdbz6obiSzZR9YEnYD4IDPTGCLB4fjq/uaH1GJqtcAa+v0+5qcso7I1FT36w6
4i8mnW4KB5jhvmfWXTcr23HZmPHUpIlzWKZNPVzeYpED4acA8QPwKwow3OWZOhj7qOmEGRqnuTKV
5oH26fNlE6J3hImsDSEG2q5Q4eJCKWPztq4WUP2V8aOtrgg1/Hqcw5nRQHeTsEqisUuPOrOCQdEl
MU6E7zDBXIxLH0hpBwiB8/CKXNLeQNsHhG/UHHswl1hhEYGZ9AbaXI6n+8ZhBFPgM8SRQhbZx8tL
F50dkEYAA45KtU342lbbF12Z7sbpTmhmZWDe/FyUT5kBvpy1u7GNNuzJj8s2RYFoh1MBn2DtYpTc
45eyfqQtGGrjVdt+qA1SlAXTiyR3vqfZjMA+DrVXabYkVxaE2V1fDVxUoJhB7ZL7xrkOPUgkBFWM
Tgug+9Z9q2KjDXYoaBFeXqDoJjmzxWWXq7XNeMV3mJHU1jVyC4Khh3nVwZ23NCBR1831UMwKu6a4
bvy1KBpvhMz8gY0MbKxlx0KGKqanbV0V5zt9U2W65Z9nD2hvvs8cYWLhw2haU9htaxFgJrpSOZQp
WNCKPn9SQSNeUU2yH4IjDGwgCi2IKCDI56tvlakxNlVoKtt29bnU1bs6l275vqVcfAQgF8VECIdD
rZB/zo5ubQHluLVx+2sKdhELULYd0m8EEs1JlEryO9GCcKmB1mwPTCg/nB9Zp6/dJbWweXk1+qkB
lkUZU5vMAhfu13RpbJyTPMYMk9dX31omSzsEuRVC6u81cOlAVWoqRgmxhsHeIkLGIOlX3wJJKUgn
PEPfJP4muCkBTgVXmgkVBswBccevcepl6nYEzVjfOc03ZdhVff+8yX9mgzt2lNbDuJa0irfJ8ZXq
SJsEzHYPdi25L4QfB1MXmGkHtd+HdhiEyq0t27FcxWoerEy7TQZLAh8QPeYsE/tkGuggftSZpTNL
JhB1IfWN9uF2sCmqPoiP08AKyiMIWO8hNkjvZH0d0Vc6tcrtINR7FWvbUClkcx7O0G/anPmOFtCl
uhwhRTsIHhUAG1WMd+O8nh8gMvfJSla7iDuMhVWj7W9SuiJRUwwvB3weiNtAhZJHU6VTaUEtBTbo
bfqgvE5H4O5eIHoUkxv2yv6Y6wlJ05m5/f45yUJ7nYypvZsrQV4+pIOXg7/VVNxwZbKvJNy9k5Vx
u5fpamPrK+oJ+mYeZ0U75mX66y8+EJ5AmCg2AcfkJ5fJSt2V7i9YA7jS4nM1fL/894WOdvL39yWe
7FalreVAFgPPgrxR/WSjV0PffkVHT5N4muja37Ex/y5k/yEnhtRWgQjphHJS7d6x5VZV56tGMeO6
eL28IOE3QWeJvNMOfpDoLXNz2owJGwa/jo1mDitDCs7aTx9/x2GSzsGEBoTIPuTlXaWUg+OWZayk
kwolBouBJ6ePMrBbbgYLKbbyCKaBz3OtRfaQfCsdkKJORvd4eami94EFv9CQL4Ok60N1GlzmU700
YxmTSo9GYwRsK8PwLbiWStLoXob3rJcPWgjYdeiyBoKPDHLZMg4Q0QXmGBg5QOIKYkw+daXUbAq1
wG44Ovsxq+09zRn469d/DKOKW9uWlHZFjoRHCCSYAIIABRqXpruq2qiZq0IHZ+1C0mSe67IAsFaf
jYokKResDK1ZcEzpoAnDbDhnSp3dblSRAcRA4XzJtzEsdVBFL7g5F1AIaWSQXTaCVwCghUgx0ROG
oh7fbpgbrcEbAVsJkXsAlD3QhN+BCvfolt4AdjwQknv0hQXz2wBRiFjWkRYu1965fvDWhJoRlxp0
CfQRCEBOkKVfIQpeeRsZPW18HAokyLJ4IDinEAvEd4RgJioSfEnJ0mqXVkDOIO/V7tYhe6jrPrp8
PgSxzcafB0QB7wwLL47zkGOz1l2rClX5pLpuSy3ItdZTzUbyLhb4I6wgAwVqAMvhd81wRjO3ur1n
nqLXYLDhJxvdyJ2dKyeTlsYEkefM2P7/T6Io7bKM6dQpY2si1k4DZkZbO07HKdd0j2o7yfZcGn5e
DG0EtcTJU2rtnwxilGCs1rPw8v6KPiFwokBiaIA+aXwBd+rSorYoii4YZfkyLQlY8xLr12Ubwm/4
2wZfwdW0HuK1nVvGq+58Av/5N1rQ63ntJRmrCG+LNtt/a+GLuKCjd9DLtxFVHBsaDuxr3tEDsfTA
yPIAkiM/Jr0mUJSw49bqv4LG97BVbIJgAa28dlBl4tmSrTX571zNXWraWLaRqiCd07e3epQNiIoc
VycQLQP/FQ4gn/v1dkpZ6VhlbE7ZA2PQ1HCKNBhYc1dm4z9//hmRpSOPhsoh0N9cpqTbacWcSW1i
aOQ6HoR+WlRVqAIh2Wz49hemNHwaiyAPBIvd+RHpsppQMhMom5RKmLXdQVfY/VhYEucX7t6Jmf3/
n5xEJ287y25gRjX7qAabuqY8LqbhTQmTWBIdAai2o1CDOx6UZdwDsRnAwWcz7J0JnvqEQB0E1DL3
SlfElzdOlE7gLfWfoQ9Q6anIwc+eVnG5YMQuoTMJlZxOxxn3wnFZCvM7A7d6pEMi7dM0LSzCw8yM
JjJuXyYrkU1h8NWpPaQgrYHHvBMcudwRSKssW1lZztHq5L+y3P7VALfXaulbnlS3NVWfCq2QUavy
H/Xd5i60B95t+6PvAJ1kFXbZgJZzoVFr3ilbFSzKgyKr7PKflLfDOc+wURXtFFAerZBCabbbxL5t
ZES0H/BlvBHuzDVJtg6Vy/Ro3ZwXZTRfDEWn3qBP3/qcxgbVD21tvixlf1hc64vElwQrxOgT2sYQ
+kMuwVeL82TCw3wBkaT9aQ7bu/m2bz3nn+SWHbVXI+p8yKrPxFMkueGHgh/WfGZ2j6snpxK0CXvn
FWadr8Xn8W59nt7oj/TFvh0DJW6ujGv2qX1bZHO34sW6mIsFSAQK2VziVDJF14rEmCMIgABO5FF3
QBtbUjcVGgGrFEB62rsW5PnSJnMoJ1BJYUgiM/wq+0d35mCyJBNcHyrw7xuIzBMKGJiSQ0Xg3Eqe
W0WpNv0cKXp3PyOCMsfxc1UPWcee0bQ6gpPuqGjTcR3qTxAo+1MCGd4+d+rLFHIRCRQ8I9QiaBXm
s+Fhod5l7xRu5ckiubx+2+YE7AuQ64Tm8uSZOvvaEGv2loW9XTbEX+P8ajh3pC1wa9mM1WwLAD2m
0722FZU8GvisnbexL/bE5QdidC0EhebItI8tqFBAY5yWIbMA/JXUCj7UwnhTXNiqF3WmdllAtU1B
MWxFAhonV2R+f5tMrY9exeCnYeHL7lrhNu44nh1fD6wqF8kqexz7ep3nKC8Z1LToY98NTOITKv/2
el/c3m7e4cx4LHBGjIHpKklH6Nj80r/nT8tNcp2Hw4Edk2P20k4h8xcfciHxMIdm5uk/LnuKyCXB
KoO5E6QtOiTOz79ipXdmMusryE/z9luqTD+din7OoUEmWeY7PvS0drEvE8URTA+gAYMeG3fAG7VN
wfY+aVGKCwjK0v0cGvrsQsnNTjz0fh7ceVnQf9NeJvyLDxmMIGPgKu0gUtJZwdYbvk0s6Cpl631R
T+jIK7rtA5lpQ9NPhtkX3McoUiNJ1dERwj/cj3VnzK8nQJJFoG94ISpuqsEMtzy7VxQ3uPwBRD52
ako7/wAFCCg7NloIr+pR1Tdg6WXUEMJPrFs7Ut5ASsNXE8oJsN1Eh4Mtrv40UOWuz6vPialL4BNC
MxhE2yGZSOv5VxmEhChNVtBcNv2tal6xCaqvkmks4V7tr3bwzyPF/nBU0rnKCTLRiK7tgTr1L4WN
suEQ4ac/scE1XnKKd2zbOyAv16DJOflO9mDTNZiLz3/+3QG+3xVydvwq36+agQhblTIHUediQYuL
XFc9k2Qlou3amZOBvEBtGmMF566VoHnbAAABdmjd8kHCFaKCJDnWMhNc+Ci0IbHKNEUVsE8iS538
KVXDP94oDMRhgAZMmvv0ImeiL5uptEtXiyadgj31nzGXdeAFN9mZhX2RJzeZZVQFpWzUo84m82tZ
5Jo/o4Lj13bl+FBCqQNIV9PoL5YFKWrULXG1oM53bjQlTa6v06JHbgMVHJvYHpBez5dtCHwZiAl4
AGYKLbC1cldLuzb20G4g7dbN4VM5bXeNVULNMvuaNqZkOUJTjonT7xqoevFXpZ6h5QbxAz2qgWuk
CAae1ac35qqsIKGRlb4EXgcBh9/GuDOqNDVV9hm7aBhf9OFHBUXryxsnNIC0Gl0jTDt+qPWuVgNs
GwhAI2NtfjJT/TGUsl7lewWJuxCBpvttg/M60x0yW1tQQDe1uTtOjTs8J9DUjZBvl49lQ4C0cw0o
hKZm77mLPka6USvh1g/qNTDdFMXSyg5YnbOj2WmQ7GtMEPRnJGGBM1c6pA03kv8oK7ptgWIv/wwW
RritkuoBGew2oBVbBug7Nt3nsoYYHWqwUJ4oXM0jAPvNnp5V0K/etPYz3uTdc62W5A7XyOoXAyim
V3tKnpqyLFRIWEKxvCPMOI7LbAWFYraQCSzKI3GS4SkBPtl3ITlxWJuqubGImd6h1+z+6k0LDP9/
89WQq6FAD54NHnytV1pKOxXptTsa8br0XrrK5oiEbg6sPEhBQLv/gQ2oYfqIz+AgWZvnGzLqHlbu
NUnyPCZvlxfzoX2JhAmdHuAZ9hE7lJS4w+uwoqhBbKhHS3PM1OZ7njDHK6oxTkfmbcUDIBtBY5sA
iHyvrc0H4s0rXFvGmSc6CSj9A38JCQOser/1T2LjqlYoyhu1ARLKx6HT/PqPkdjv6zyxsG/5iQWL
Qtl+0PUlsjsVopu7BC4h6BstZlgmkwQDKVoOGjiIROgaQW2Yu0y6YbQYs9UlGi3dr/qHcvp5+bPt
+8Gfaqh1mAbiLWI7/47V8FRBMatfolax0ALu3VCrycNWtH1w2ZDoUfQuK4RCB77LBxhzNufjNBqW
Dj2Z5rhEkDb1ES0ixdeOc5QenDclyCQHTPBUsV3kK+g8Ipv/MA3fLlWf1F0HY1kCGcbuV9k4D93Y
XtkKSb1hta+3HET4qkxQRngWTg1zsdLFM7MCehUpbLSGOyWFmYB/yJ/8JQTF06GD1unL5e0VHfRT
i5zfp1pdg8pJ1yFNNWCCOxkWv4TY7S2zNRauw5RLXtOiChLeRQBEQDYXLV7+yVHNLYM8kAmDoRpN
91ARuKcB80dAAPMHPTSulaCKTUnZReCtCDEayFN3YpEPY6dJYSR4SuFhDRLFsM8eCqP2ZnMLL++l
2AqAP4CxAIlhcHtZpfq6lZMyRwkkfo0eislkAZfUp8tWBF8Ma/lthYsjvZ1UU7ZpUJvUyyDTCwhq
ZkBOTmjyWa3kIHxo2yBoOQQFRqjvAVONPP48aIHhpV4LkhnvX6sMkxCa9N315NdHK8qDJGBvm+RT
fYCJ/s8kCCdRH7bAtcftYuZsKEqbORQ16Dc1fUDHNJi1a306LuROrzDkvdw3UA3emIr+aREMHdjf
t58kv2M1VOHb3Hdn2RSvJqiVAwCHb7prfAI3yf2mmhhgSqWI3buc2nYzPBQBJqsOQ+6jgRXT2I7a
W+OBfJ+D5S49ZE/ZAWKcP5OgP8wv2stfVLfPfg3nAdQorKo20wUZVfJDtxpvg/65NVSSjy+Igmdm
uG/PtHZ0jRJ3CMTK7nII1EMHGNl71X2fXf3Qj3aMlA0tO+cvyr1nhrm0V+0Wtq5pskTZNIDB/aVs
XldDlkSJVgec/o4Afw/z3Or6clVa9FyXyIiHYx8PhzkyIu0gA28ILmIIk/w2w60lr9o8wRlaIyc9
WvUzMHCSl6kwoJ5a4B5YVecqMxlhwXicgg0qa+6r5bcxfSD35RGu6OloTgcyVKXwmJ6Ytbg56X6b
wFpBoUBrxLsQjnbleph1BMWV72a+EUygpXXeqsQfWi+RXtDCuHRqnStcbapLwe27LzqebjD/dU/S
w36NDCGAsKM3NJESyERwROEdcAoQUzl764qvZHTo3g6V4upRAiEVQEA9rVc9CMdeDu8fuoR7/Ds1
w+UACcnMxF1hZr1yYiNcDoPXBvUx8fOg8GWQFFFV1gFj+a6Zgb4HbubzAI/ep2puFQJ8tkaa7TXB
6PjOleVnkRPUo789rfr/oDGjvyvIJtJdFX9KkFWbEAEFapafRrIKY6ggHWJEgxFaV1U0HZpQqQKX
hJM/B6ZPMLnjldVBss36xwQWQiW/zXIH00qgXghElxGlXVC3Pgn3pBIjhGNEknjfbPlShbHAQbas
G6hTfciZZ61C9wnaplHCGDRrntgm66+KLKAIYuFtCCA6mtnnX3PB69YmrFwjy36d08y3J1lqLLYA
rSKg4nAV8gkBbu2apZazRAqGcIvli5PJuAr2wMu9LIDWt1FFBy0x2n3cXasrCfQA9jUYTub3zD3W
g+m5bQnwy5e0/Ju75n1CY5+I+QhxrvOkX1iWGNE41jUe/cVDtmjXW9omocThdof6sK59FuR/lnjK
n2QgVqnl9RoxzMGHTjde1/3s2WnmZcMh0e+zcfGNHqwg5qM93282O67062y8mQuJ6j6B+u7PKR0k
70RhGD9ZP88RVLVkzDNtRra1abHbEK8t1isjwehjh0S2ahDVG3KlDpk3D3dlPXmT9mJOlacaD0VC
Y7MiRzWzbI+NzrNkw0SJLsghMRcEngXUQ7kbmuJBuZIax4VcaX4PuL6X3Ze3SYxO3G13vQ+F6SG5
VipJNVkYEk/tcpGhZnTUm6FY8eCcguZIr8ZHzLRjwH32tphEVchSz7nG8314jxKym1W2bO4M16Y6
2UpTrREmtY7oz3xtUHa2cvQbFlfik8LD/HuHDf4Ob9CToVZvRLPdPE1q+8JsGfBLaMIw9fexGEx4
7WH4pOoB10sHSHCsEdQx7gd1OaIUKGstCk/WiY39N5zYIJlmF1u+GtFS5ddDUXm0fTPdg0afMJ7k
lZ3+eNkzhRHqxB4XodZ6IrW+4IWyUuO7A366aaEhHdwrms1PJubtJSne/vc+RA6cgP1+fC/Ina/P
nlACtCsbYs72fWGMfr/8zM1NYkSYR4Ji7T8r2rmVbdymFpMKcPurCcM+k18eioC1Xod3rAc6FaXz
xiPEBW9BwShLrcQ7+ts25yXuNFDHSuElGwJPXn2CCqZvtT/btvJAYycpQci2k3OXFQ9aZSoKpDw6
OrLsqgZH5EzeLvuIzAjnI31T0abIciPCfOmXLFEfZ+PLKBuekhnhHoI6S1hbLska9etBseLMfXEz
2XN8/+yXnI+PwmZhW6YBt3h/J7WRehgOQ4hsDU3pHKm9zBXEN9KJH3LhdyzczpocGDQ/rf6gefBE
EvZ+c2++1X7ynNz0zENZbnyowAJyaA+Xv5v4GIDQBON1KBd9KBVBVNmwmxUfbvaJb6chGKVtLaii
/XWBYWDobWiYJW89vDLkhUdh7P9t/B1ydhLJ+txiaecgsiTdXZ7UIHp7VJunjv0ppcL+xoDW5L+L
fEcpndhZmTvPFF4Q6XV2i6HIZ7TVgmmdwHPi/EVf88wWF1eojaSmU3G2bQ1CuiBWH2WPGOExOFkN
Fz0ac+iaLjdxoJEp6sahLoiX6ZKevMwIFzU2B2Dsfl8GmZ9VA0Tt49uiLN5l7xPelicr4aKGm7lb
4qwwkpXW5K2b8tJ39HjZhszHuKDB1qwYia0sUVqUPnrnV8aaBq25xKWMtUdUzsanRzsF7CMG3gpc
7FhJY41sQY0A/dgATnBM2K3DrNsGggUgg7jLmnsN83Ag+Lh2E/elJrhNJcFemBuc/AQumlC7dzbo
zOGzVdfJbEaWkr+SfvLHDS+8zYq6REZWKv6GvxfN5W9borPNJjhbKoGsck5QMpURx/1fgtR/Nhwu
cctcd3OSBTbaEDLihyqov+gR2KQf0S/ICk/1m6dlQXA2JBhJEeb19IvybR9iDEMDXQ3Metelb1fd
t1ZHq5TQm2rsjgsEcxX3u7Eei1lGHCn5jg4XRczaUNH53XMusDH5Na0/l2Z1ZdMksFsz7Brnri23
SXIchU8BFAExKoTBE2BXOAdO6lJR0xlvNtPba2tVYL669/23/sl+QyvmZw4qL7vwaOnXn5QHGl4+
qKKIA4IWkLuhl4ARZi4YdPPQG8uCh8C2PrTGdakm0N54vmxDFAxObXDBwNQ2ex402GBFc70o5nWH
MvJg0htQcEiWIzoXp6b4vWwwJ4CmoRERVMe7BMzHMjSb0AKgM4AB7cRavHNOVtqXGJrZohJk4Knd
g6ZVNs8rgvdBRRBF430g0MBY9HmWjJIR0SB4j9vskxObURmaL8ljRYPcNzx6715lB+cluW8PQ5RE
VdxLLiFRM/TMPPe93K600pnhGEyRFTeTDyEBL/9ph9Yn1Hyi8jukLwKpsPO+Jj4FPF0z9+V01Dkr
zdizEvMfF6TIE3uFMIp/2RNlRrhAnScpWVY9XyBu1oM7x4owyroareQ6EF5JNlo54FjCgUab4fz7
mZuzbq6GtaRHGq93RcSezbCPzDg9aNfFT1k3S+SSJ+b4hG5Ny9KY9QyI3tL09ZK8NEUjK5iJdu7U
BlfC7RttUXCN4sIxbmxqHNoUjEesiy5/H2FefmqGi8AbxinQEk8xXLDk2ouDey7E2AwJLIvqPmsW
55e2UhRrC9JHUKs0C18Zy/p6MHH59m5q/bQNmntE0XtPU/I+nPJ2jJqObM9kIfXT5V8r23cuJUwW
KGEwF2U90qYNJiEGvyOl9Mm8Owt/MDBzpf1PkeUD4hSzgrlRGKicU2hC13Z3rSnfGKimCC0hwzQH
VWqEtgkW8br0uhy6QttT1g+ezu4HPDv1XxrU68F5HmPCV5LkiX8Z3ipkV8r+oBRT242bqu9HFo80
xT1U1lem3VC8rLO7vHGg5fn98oYLnRB3lKqBDxelVC5GKPnqlNleE2myG1pcJ5jSWoHlumxEsCqM
CWOfkVRiQJmf1EqTklptiopgdmSH/pbFZqyG2ZWsZydqwZza4Qe1gD3rU3vr9zdvaviY1SoCGrjf
xoB6bRuwSFbyE2zemT3uBG9OS1gCMclIzecxADkZCWdXpRGZwPr9F1uIwRP0CDAqCG7x8/intyOd
awOmusK8BdfxlTtRr7PumfFjIraf0uxXQZXgslFduEC4IfAeBq5NvsvUFU1hTTrSxsb6YW4KA0PZ
EGLcIWQUdc0JogsQuRuHFncXrlHyNnaTR/fqzJAiak4YnGz8ZvpHJYd2m+LJsb10vAK3YdA0izeR
xlug2pW6n+yt9NXqrqteh+EZYOPc64C+U9OnGarSaSWDT+63LXf+XXKyLC4kQj+oV2wyoodcPSRl
55dO61vjgDF2yXHeT88lQ1w4wyOqb90EWQfG1wdfHSDq0uqZ8bY0SXGPkYExdiZiSG5kUbJ/trw9
yJ5UCRzS4f4aYVXbWLisi6d2nVe3r6ujerWWePbS+5XTRWyUFJ1k7sI5KWFghJpWnL+UPa39t0pT
r7fBkbQ+NMEdcbY8LpfCe56u0OIEMBXJ/d5hYKH7tL2Nt/Zh+dx/bf0SqcHmd5YHTReieVVYxfrD
3ISbjPBClFXip7igLNdR4VX5d0Y+0cEeKO7WveWwhvkhyXxGX/tYCftgDtLk8+BrB/yA3Bs/2d/k
3IzCyHryA7jsC1MSiW23CN+DupWeDe2VXp06z9XMb4qu3Kms/Mc0t5ut32SkhqK8AmwIaOZbOpgF
0VI89zKDrfmoL6h5pEcnXr+UIQadZg/j9snzd8tbg8TfV/1mf66eZXFX1Hs+s825gLmuW9IbAIHY
k4k6XwcBvkyb3oqJou7NisdGsaKdn9qzpubTRkvir/V2BDQl89Jk+qUvsmEz4XcAphID4/s4Mt8u
AR+mM8zNe7miOVak9+y+PuQNUEbt7ZzYHtjNPQwWhpfjs+i84cm042AMC1QO3CdQu7k1xtJGk4bc
GurmGe6Vg6b7/58Rbq9HPVUJ4glqFu2XpYd+3aJ6TJN1wEUbeLoULg+pVhUgPAuO3NYjyDVMF9JC
7fyQWnPoUkzlmknmKatWek3XSnZRFKQxOgrWPWBuyYenYU2Xgo4dql1dSX3wwHlke+2AzqLk09ZZ
h8u7KVzniTFuN6sc4+Pv9/jSa9Gifs66e9o8YwIDg2MFeIb0YB5HWWdUFDFPV8htLlQyi8rZsEII
CIfGlzk9mBDicUKEDOaTCJeSfauvV/XL5bXKzHLBKU97aqYaKgduZ3p2/WIQSVlLZmDf7JOLjmX/
lnnSnWNj+l5tstft/jn4C/xk5/h34AD0e00G9Jza0iQPLmmHQK8hm4RkqARoMZXsmNAcCA1APIbJ
DkzEnC9o2fp5sdwNO0aNu95lYzh17EbdCuZjeuDz5c+z/zF+baAeA8gcVRdd5ZlmUr02cuqagIIP
Hcj1qnCc3RtSPWOExivW8fWyNdHS8AxF0wlVMeMDJSEa4mlSaxPKHWWc7ZSaDe6NjYajFCFoykxx
fjd2NrqtLQX41Z7SX7k2Fk96bVXXLljPIozN5MfR1bbWWyBRanj5ZChB53YsXnKifmYbXcK8rY3k
uhwt9xaUfdm1zebFbwBIvCm3xTyMdqOpnr0S8AG5S5eHxKZ268+201a+orbTXba22heQUFvfKIh9
MX+i7hw4C3U84q5bWGGK4M5dDS0AVQCwmZMD9OnY1n7fGdZTVtjLz82amyurczSf/h/SrmxHblxZ
fpEA7aJeRZVUVV29b+5+Edp2W/tK7V9/Qx7cYzVLpzgzZzDAYGDAWaSSyWRmRkSp4w3DpsX1ysAJ
mTR+Au/e2SciNclJGoLIn00JbxxMscxu3+U9znnepnegwx53KBPGj00kASPYAfsyxT9MrWr+8TMS
iFkgZ/FCMRZVMe4kNllbIZ0fDS+22d7KAJRI+yGlrK38y260AcT/Yol/4zVV2LeDFiwldOIrbuZV
r8HJ8FEx2Mey4OrbNgbdR+Af8S8QJl/PYzolZhdhGA0zffVN/numz3TKp9ITj0YuTvn1NGJdK1OL
U69jmawPfYndhQwbPlwIsFXXg3BmGJxqTMERESb3HZ5TnmA7lxfIJbNcxBlaQ9LLAnRJA5298VS4
9bN1M91lv9Bj3IErRjQDvfE4+bpO/nBaSpOXRTp7Fpgv9AIKnpLiTJbtmArzZeWXlOEINc+29I89
FMR3q/jDeSgb9CrQZnXGQMtzL6duqQClNAuC3GYF4o8VTIx9/YqA3ychC7plBgk37cKKeWXvQH6z
WzaT/Ivrb22MKz80ykCKrkJILUsVXeBDF+sC97gcSdHQ+LocTGF2RoZSn2cm87Gt7V+hNUZOZTT3
fZuLTvbWbY4MDM8J8IVAd2tx1dUJ0LIxlI0QWcqsOGbjhPv+Nt5JD9Od/Ji95E/D4/Rd+xcP1rXJ
5SetTEpGDoLlHml7NDMH4xJOIAGlhJqG4JRt7uNqaVwcYXGr2QrD2LP1mNYUspko3pifxWNwZ+0s
vwGntrQDshGdP1GPfavlaK+XuPy01RIxfjTF0fIyUX6AJp1a+/hdx5COi3LmEbSEh/56cqw3ECJe
XvKyoq9xBccNgVMHjR2w/fzLuDZ0EHDM8JwSIr01Ju/m+Y10os7R5uqAqgHDHDo7Mkgqvq4ugCTv
xDoZlWqgkvBmwC1rN35jXjevAF9RhZY/s+gwVh/iEeyt9GltmvOdeQDUilQK3BVyyrMWu1GU7CKj
cetSvTfbX5f3c+twrK1xHmTVYTOxaMaEQZOMPhRCvFSpZe+yka021dJbQfUZQnRQt+GCZJkGZqOV
to4CatDZ93aTXhle5+e1E/uoqs7dHtpnz7Kb7Kw70YTyZjEFGHIZfVuLWPjn67eEQKMWyQHRf9d1
qm4+GCaQxXVPNfx3esGrc9d+r92ZDmbspA0KLFl/v0g+g3ZE9GM2txuj9Quhpgkf5vwqnCq1LgFq
9LKGHOSpBQZk/2/2emGAWng8QC7JRe9JVcdJLQmuihSUNGHtZOh6ltBXK0t0QkfDlUYLo7PzkLhp
9b2xbyzogksMaP+0ao9WI6yeb2YgCLsgwcac+NnIJ7o580hSaf7rlUgZ7YwbfbjOIeXg1+64U12t
8gAaNWe3+ixUT5ganMcMpAarH8CdKCvu8sSMq9nLNNqoDirLN8arRK0dIPtQ8QxulR17lFzRM3Vx
6q+h6qtZ7mhNRh0FhhzM6M2SI/P7vYamYuMLl3d+CXy1w0Vio4KeNwnwcZdYBcbqwtiZL0uHonXI
o9mghg6oRh39DdiNKjLNHa1BJ+oczvbsTaarKU6ZOeiuNbdd7cyv2a29a3cKHZ5SN3Y7B6IDVEX9
rq2omtH2RaO514mcX/SDFl9c3UpmycAs0OJTT0dDPTWHwsv92e9/1YODt6GxG6nkl57eCy2LfIyL
cEmOOylePkIi9S7LfozGVY7y4OWzfR49vnxpfswHynWmPYGo3MMoKVXL6755uWxgY8AFFlB2XTD4
IDjm2+FEJ3lvyfVfvmRS6zXfx8wp7vJdcNB8olHA/hG8dhUF00VwI0Ldi+zzdRFWlWavmrBvAc35
bXgp3vAqDmnpVzvVdtLrGtVvROn6rjo2n9Pe/nl5/ZtH9s/y+TnICBgdCc3X2VPAmilPz3Yf00G6
l+eE2sFNKr2N4De/bHLTY1cmuVQ4i4tBq2dIERD7NSIPgLBSPX1uDREucNN3Vna4mweIxEyttQa+
Iz2P6asViiYpNsP8ygAXZXsWDFqvYu/GHySi0nDV4P4EF+FD/d7vw1My71UVTfE95LN1r8RcimgY
RrSTXLwFL1tDtHE0PehyOWrSOokBYkk1dfVMmB+KdnP5Las4I7UDpjaV2vTi0OqoOpggPVfQ/vvM
4jE71WOnuoaUI/Yaakotow1vk2mo9rLNDMyWy7JfRHHpKFnLflx2p+3SwuozcCGZ2WkEAj9859YF
WuWncdXv05PkT9HfAX0uTnN2xaH2BvJsTMNBZfjrNtjMTPpYx6N7GY5OHwxPcdIjOSg+KmOfIGSh
lxe3tevL3N1CDAJtAx5sNgEtlRSxPGNUtaIhKejUSQITG6mqiTFvvC7QdVvYc/n9g+YzwSDjsn/p
TfuU7hJXN6giA8M6uEuG2rWOXaAmJ4gDm2sDUa9lQX/kHFJumQN4baIeT+J22lsKEKWVYFhs0wLo
TMDus7QjeKYFaJFlndn1pjf0kCHU5GuwPr1f/kAb41TYvZUNLpo1gx2H6oxVYAKTFuFHnI5OkgOu
/ZHUN2Vrufb8QU7o66NrP367bHzr/K9tc86YaHojZaGMsTfyTR0S2jdekF+Pwki6eADv9Gs7yz6v
zj74h1XdTDCRNqFqn2WGm/YmRACepeFDY6J26NaNBHJQA2TZsHkmV0T0qiJm3CJ3zXqPPUNUkRi7
bDiZjeQGV3mquJc3cSuPWdvjFtfmEpLWrlI8OW1+zUP5WJjDe9aL9ONEy+JidVPUUx0bOGWj/SHH
oFhW0tIdIAs9XE3zqUh7TK3pT5eXtvnd0N5dQE1Lp4xL0eKa2ajVdSams3Iaq7oLJYKdqf/MmpOe
CkVJF0/nvQQKeSbUXBdde75yDWX5wSaLN/5VsWM0cfsrHcBt4AU98+Hy0pavcmYM5D441wqwvnzQ
6i29z6yUyV5dfTIgSKGXIQhPmycbDZ3/mOAya22yiwhifyZeGSBTC/fLLMLsa759374Y9G88azY3
cGWQ+1xGmmRaUGADew/pPNhvxn2xV35TghZU9C7f6Pyb8p/l4eX89VBHSqJ1o4lDrftAV9LuObrV
31KUeiQ/9+LCyT5FwwZb4QoU7ZDuQmkSxrlwBcWQpmF5qXhBV+FR1FIAjp3enJ0CdIKX3UNkijvU
MZOgCASWeI/pspMioc9N0NO1kxOkAjLMTTfRdZAioNcImAXPhmlpUWjKDGVB7XbYtQdtD0zJdX8s
T0CI+cm1cvjnK0MZZeFhwUj+GU0XCaOyVgIUljCj/pbI7TNxivCeTe5lMxuELyC9Wdnh8j2InuVh
FaL1p/tVzIhrDFHvtbH0CEAaoFPuHMv7oiw+EF98lYJv49PegW3cHjEsJEleMNhedjMx9TGY5N5R
C+jV9o3KXDY9AtG2I4BpCL757wlLPiaAxwEUksDOo+LEJTI5mUotL0JAM9Is8FQWBvfBpOSQaCLF
QxmBP57ZzT6NE1D8Dv13ZchP2IIfXcRmOnfTcOwKQ3KNNpV8MhftLYioRXhj3i/BmohOKITYwX4t
A03B/cRKGk15MFHxRyr9FqkIKYXyOXT6AeTDgukuPvjzprjw1fSkIei5QxCBxVQJ71JkjyazXCCQ
60ok38uH47+MYXwKHXfdsnjiJ7mVxt6s60UvvPWnqqJ90AjiMf/a+m3CgJQzxsNU3GhclU+T2GRD
HDH3W6OMnamb3qGoUbpoAO9ktfLNCs3jmA2Cc8BnB4tVIP50BdU8giyHu7arvi8BZO1zPx1nR0Pe
34UvgyIS4zh7wyxmLEhUgxrDwHwoX4WY7KwI8DMg7x5N11DpfA4jcMf0eu4Vef4wRPVNwboru1Fa
mmtqD4m4fyNqsdA1o2W0dAH4LxgwlCxzk1U+fuQ3C8D7QWsemPVPn6zLQuH7GLLCqASoG7k7gLCu
7CJl0bGfi11k6fsBfaKmNsAJKPD/M5fEqwIMHTJIQOCQZxO3BqvCNsJcvT+r7L2p2tAZtVyIQ1t+
7zrmgFoQVsADqJJl8puv8+cpYWPd9I2fzXfVQXPDHaQ/DVpON8kNxt13w96KBS7JZ5K/Tep4Esp4
OaG+z20hpiDaHAlY6WNmEJPLRPvFZG2fhvq3DLqnTmDqh5mFr5naCJ5TZxFlWSuqZRhUBNHwGcms
qs1MGea09HMSoOdLdGm6w5Qqxl66oL3vxsC6M6VSWE0XmeUCmUKKHPXNuvCHIzjZR7f42RUu5owh
nLGv3eSjzV3iSKMLcc5UXErf/MCrRXNJGWvDuY06tYRUeDbfdOlB3UG01e8n2qv30R4gQ/Es6qbr
/rHJVz0JJjC7LFz03uPGiQ1CQVBLL9/vf+V3Z567MsLFU8VIcj0rIGMXDoFpOgYrXkmsTk+xUalv
ETM6t9Ltyp2kJKVyWRsTqksBubUjCQ2LvLT8WG8AowDKDBjPobzP0+DnLBmjqwUgqQ37ySeT9d4X
UfGmZjPIQoiddTul767lOpTcYZLejC5/qeXpWKTKnYmZe92EDrEyneYANNNoxR+7uLkGFB2mFAnk
q81tZJsMUr7DVSdJb30eIlOVh8Jp+jinOQjmgaQtLQeZyzEsotuYRe5ctswpI0bBd8mczDK8sikj
qsysc5u020N1QgK5Q/xeatVJVsYnVSl3elrszRIYC9kEe5iRHWtba5wR40FsTjwQcu4xg/VqaflJ
MdAtjQzIGAPFEpmJVw8F5gDZsB/Dam/nUMKdqtmp1AT42+JoTt1TG5IDuJq9VDeOmYR3xdy4UlH7
UFK5A4LTA0H2UcpSv+iSwyI4PpjsJkpry53ltnHqsKygB9VCzNh+1ZmNMk1lPic9OjxmQNGf/sQh
xkxiCz6dGGpdAMy9WVENmlVD/tGa2pHNILzW5uyIrw8KRaP8TJQZnGXatExEpQ/x1NVuNBfmq8X0
YM+grprifmVRRGipJ5jOzojtDo3+OM/5dREEh6EcD5Cp9MeYBP5I1GIn1WTfGcb1qBl7lbD7ceit
u0INLXhS2O56sNtBDBmpYh9AfyDHFITUSPCVBCzDpG2e+yn1+k5FB0dKC6rmyCCh+qu7epk89Avo
nFnW7NTz3Lrl3ME1svZHhITQJUxJ3DJrAYKwlca3dAA6A0wbQ3xALWmXSokLEhnmg4UL6MRWaW6z
XEUflCQd+PgBVU4XaTUjqWIXHMhYYlkHbhRjPtGZi/KzzWLwLkrSlSmnx1HpmDNUvZdE5mthZLs+
GNACid4yJT00GnsxSK24IfoOd3UBJi8wiRAluoa/nsx29G0dExkxCSen04O+oTUky1+MBMq5bhbN
+i0SOEP10OuaMXgf6OrLEBaa5Vt9gZGwElMW5TA1TtvX0OSwrgrF7JzG6l3FUF1wQ3sSQb1EHcjk
lHHyBPF2EBcxdp1VWk1TaH9BUg3EdKnSDW4dNDVF//SdpbnhIvY8sTxlLlEtfQcGosYxbPuDRKOG
uq5svZdy/sOeu6d4GrTMYWlYOaCrzJ10iDXHRE5bVbFNZQmU0XpsG04VY3THmIprOe/DI6DuxBkJ
OYDw7GCM9mFI+8IN9LBWoKHa2OinpeQ2sKbEser2Q5sABcoUzAEhswTKBWxR7kyy4ZqoZer0k2pB
uDCebhowx7uVbD/aqRruzCqwDhClS3d1YkOjdRiM3cCS6kZHw2Pfz/m30gpS2nVh9ISH4mmaOssZ
0CI6hL1UobTVlkcl7aFLCKoyojwMxXSj5MFwX6ZWcwi12YJajWbQsDZampXkqFmhn2jRTzUr9dPQ
TC/GHD52LNUFd/9ZEvz1CibcqyxJGHZfT3AFQ2PDzQeolZhKdsI44g2bhxdVqmoKctn95cvi7NXC
WeVeLRgZV/KssgoEuFp/sFuSHC0Wq71TV/KcOYkUV4J1nqXdnMWlVLKuOCpzWBRBB6EwCxqVrLoL
lBcy6Q+X1yWywmVS1ZwMZWVNpW/auafM7QFH+6lUBaNRZxWC3wnb6qZdrvvVYlAza3HvlKWvaAjg
UoGYOIYAg4ZHdSYfpoUQb/eHIshvgCD0oj5efseps2zBnS9KK7i3zMBApq/VSunjFGsnXGnshVgg
GL28qWdzifxyuXytYdY0dDlDaTNQDWfuooGylKS7Rjc+ZtRR3JxVe6gjeamkPxcj2122L0gX+aJn
mxIoV+pYZVhF4V0QGvW+qVEFwBshRSiPS4q5XhFtieBc2lwxbU60IYogVeBrAToAsTcNvdPKmqPU
Mw2ROrWJIuo+LvnZef4GVDp0RfCo+u11K6/qoTEk50VX+vJxPNUy+CqlXY6iUwMM407ExHBWLfzr
o/6xxvmwVAD2oBv4qOH0Hsao9zB/gfzXMfDMHuv84SA7sScs6Wy77B+znMtCSmBIBwuLbN3RVU2n
cLXvsQ85IIgQ08YBhQmUQkSNqe2w8McoF2RnS4kzkMKVfpSaqgMvPUR9fTtaQyw6KnzF9/euojG1
cIGDZpqvaUwxAwFdhuUtJfMkO1Ve6VtUMZzyMDS7VAiz3fyMC6MkUfEu1s7A/3jD6nWKgpcv4QQ6
6ks305w52mneB6fqV1LsSOQ3PhEcya37Y2WVn3FQkORVENUrodWsHI2+OVrlfEWM4smSTNGWbh2L
tS3uWSNHVhGAHgL7iAqzoyiRF8nTa11o31Hz8FLbPOpDdWVkyaNetFd6MwjqwVuRYG2fu7nMOq5i
2cAnTSbD7STrCjKrr+rYxLuyAp4xVd9r0/Yvh7wth13b1L5eMLre9rEx4I1qWKXiG52UO/OYSccc
bXnvfzPFxQGWGsiZSlb7YfAaAegxvPemYBhb5KS/G9aryFYoRh8GcYZKH7jG65ii+XJsnfy0oM9l
d3gUw883r+j1DnJHvq7ixLImnIulrd9gpPgl8VJf8csn46U5Vr6oFSL6YlxG1WrRZEJQhPlqFu8j
vDABoSHHXhLZEZ087i62Y6vW9H75XHgKzuHdBBQvy065IfB60Xq4KslU2vNYxTjhTX7bzlcS6oak
FTFZCRbze+x15RdNGbc9GdAznWu13tlde61LzejMdnZUCybitti6ejQdaRuBuijoJblPlGd1qhVT
gk+EIT8SVnQuRU2WzVRpbYP7PE3Qjl2VZMw3leMAeeR4/IAaDJVqPPFRRImaxk3K1Kty4l4+xltJ
0tow9720PiFZHOJ7BRYYOtoRsHa7rqDPLA0+uCFvwzIW5NoCi3xNq1MGqyxGLBW1NEAYjYNOesTH
jwnlnVIRRcTtj4eZedR90W7hq9lhbQWN3UPFvDB+2SXaw4VgOdu++McAFzB6CA9g6BgGEms/wfcq
vFdlJaXI3AWf6r+Ewz+mOEesEqWwwTSc++R5QelXnvIagYoxPZWHlrbXYg7GM0D6kpZoEJP7/93j
3BI1+jgIO0iVF9nwMBfjsU7z2ypYah+y9S2hSRYfFIm4RRDRWEpvVPDzGplEs7Db5bO5Q6mtpJUc
AgApJ4fLnnsGDOJ/HOe6RO4GVc6x8+OPBRiUuRi4WbQLlJ31GXsi1IfgO/Pq8AkmlOy0gDWgHmWA
/ualzKIeUEYQJS5buSDo2EGrBdQ7OaPSkU0JLJGLWLoSP1eHJRNE8dLyBrazjv37IDsii5sxe2Vw
OUOrcCqnU9jiYZb7mFwkdeWO9SuSUV/wuTZP4srK8itWVvS8q7oohM78QMuXYYfKa+GAZxwcUDMN
HMWmDZUOuih4i9bGHU+Ui83egIy3b6UfLUqI+nBXYmzx8tpES+MOJmoxQ0PqBsl0rVGtK3dVIHpX
bnv7avu4o6hBmRaya9i+ZUpDr53gMN0xQAiUj9wbUIV2Li9pM0qvzHGHS44lfSosmEuja7WWnIBZ
Xmx+qEHml62oUiD4SPx9nhO7UmS2OKD6qzcOCXoENXu9vKDtzO7PinipuNECWWMXwIii/xq1u6i9
N4fcA9zIA73FTlKfirChzRAuSs0ewZS5pT8KfsJmDFn9hOXkr45AGYN4K142VfeLnKpUfU5ciHfd
Zq+6Y/ty4KiYVM0oESHHNu1ipNO0Ublc9AS+2oWwYhrJeAz4uXk1QD6gDN6N9n0uPgTrW/4evhKh
YSAW5BmabEO04KsdNM77JGhjlAdPE81BEryvPyHU7MQH2zdwUXmi9+TmwVsZ5DbUqqoq6iMYRBJD
Z+N+sO4vL2nTM1cGuJ1TmglTgWVU+EGPIcdPTesdJRaFD5ERLv5m1gQx+RyrqIIPEIYR9Uc9mILz
fAYv+H1brlay/IiV75ltkmuJgpUUzURjTUPbqLsHudBNo2tH1Sgrr02KT9WIroDOfmGKtq/7pdsi
hVdgDHnT6jRzJsxYOFrWH0O72VUgrru82dtHdPUbuWA99nVgZwR+al5PtFShJZXc2hCygfJFAMWV
+J+L5/C7wkXuLImieDSxK62rR7Q0nXSf3EogsIS8w9DRZejZvhOlEttp1WqdXCy3FCuTigaJXOva
oE9eNIMwLEBzn2nOD8CyFpQlyLpaP3QLdDne/sdt5mJ731XSpIfwt+zUYPwUsBaqOGHqpEgl80Nj
46D+Y6QWt9FnHAPAmpIsx5Lxrp4c9DwxXG4WgKPFxzF3MMdCQ9pjcGyfSSLPFwQJjYtKy/haahN8
44FOk6OAuhN7HbmojuaucVQd8v1vzKCJjHKRqTS0PusH7DHUSxy9A4CnF13R2++BP27Ej1EqQWyw
JMVxQXH9G8wwCrG9kkpUmeBAJHbANO2iOSVwn62lgbwOtEzLGNSZShFhUWWxIS/80RszD+AH283c
CDVgNXRNR6GmsUf6LYoNWwkJ+PLIAn9YFP/4+JV2sz0NWeHHL5jwQLbfYdQQxW5coDIQdg5m+mIA
viGYiLFSwZK37s+1bS4u5Yh7RgzOPJQSpxs9T15KpTmlBXDJVvVvDufaFheRqkrRYlJid7OOKiDV
1RiQrDSSf58R5MnZzj6Iz8jWzb22ykUktVRkYK5hde4fLWfaZT/iXU67CmDZwwS0DtX31kHgR8sX
47OFtU0uDDW1mg2GAZsAvCkYPDYQ9GA2cOWfnavRZKIV7TCu4QrsCtbKv+TmvACxGJiLfb2iIC7W
AcsNdylNImpCSIfoVH4V5Sln0Jol/CEhWjS9VLAk8hOpqCqlDVS4Cz/JPAkFOGi3wpxJSxq4leX0
6R6YCgn9GtHbbjNIrC3zX9aqsxSRAvf+N9OXd907sM8UsOeREpwZ7dN2R4ELb52WtUXuu3aSbSNr
wv5igv0x67PnIpLeNBS2MgIBC8HH3HKiP8bO2EEgIIUJWxUbq0+UWU5yCPddDwqbyP2R4H7dgRgI
hQHxfbblRGu73KWSS9McFznsmhUNfM3965iqGo4pxJgoZpiGK+ExFS2Wu1T6IAmDsFBrP5ceOxDp
ZkAUiWb7RDaWha/yRJDZg1B/sRHL7yPQKan5ogeC+cHNRG+9e8sVszKSgBBBKwy4yO/dy3cMcia/
gxwwp6jt/w5yuaiHuHVvrY0uK18ZzZrQzpoInwwuGaonXX647Isbfz9kiTQLJA+WjLFWLnI3IHsN
pyWeoc3lJMlbWop4A7fCCEwAJgcOK8zk89LcNRtBEtPjItINR6azG5Q0xfDLPkMNBSNwIWooE6Yk
xBiRjdv3i2HuBkzSslfGAmvTLcTMZfIxve6Jw0YHyTKmcejkdj8hvw6MIDKP3eWN3XDJL8b5jdUs
NE0BMfDLrnWm8DU1HioiUpbaCpRfrHCBclTaCYJj2FszA3xUpQbzE89+aME0lGO6MPcgwOo3/7NZ
LloOfdYY1Qizvf1bWIE56ftni8rY8kmpuRcPlQq+JT+i0OuDYkNNrvBBdHSVj5g5bIO9nsq3GGen
pGwFX2/r5bneWJsLlaQq5A6cmnhDY+qPfgPVhYIEvAQJRQjbzNGdwVXdqXCWcQWoCgmuiC3v0cCq
amMCE7hWdfnz1bEHl1vXkL7CdQRFEAlD2L0x0lgXUc9vLnNthzsiFXh6daXFhzTAl7qQQUy7Eqkq
5r8fzZ+y7VTFzqBIaaZ9cNNeG4fLZ2QrpEIY488yuUNCkFwAYouvGmm0hRAKCP3Bg0GeUKYed9pH
5YsyctG+cucF8xhxbuZYbzd2tB1fAjtHPBIMt2zkEl9WxZ2O1gSL1LyMfEd55kqG5CDP2nfExAyp
lIgeistfxiWka2P8GzVNIvDF9NhCBXSphDZ4miNPk5yspTXyNBzKzJst2rkK2Dyk7m+wn4u+Iv9W
jauuw5g11ms1u4kGliuVTn5sXlvQ1AMBCCr51hcm4lsBYeU6GpdWGJEZyizEusH5C0bEjva3mYsu
ExTnPlNfd5QBKwahAQhVXdDFXnbcrVtzbZzPN6QwxxMZx5NlRysynA4Kmv+bBS7ZwDiw0Wsj9pRY
tTMop3YQkZNsFee/eA4XY3RJNyJFxQ6ynfYt3CuRg8bc88JXDUEcsPIL8qeNPQNJHXAfQM4AqM8/
/LMo6QPWpyDWkdPSaZh2MEkrYLg9447Ck+WLEW7bikG2OynFhOkyCUF+5fcmhdIApstsmjkYmTed
kKI65lb+UqcSad9tLVHTkOJAB3iBEXM7Ci6bELUHfLQ+fAma45SJLt6N8GWtDXDhWiVg/6oDGJBZ
ioTzOrC+y/bTZc/biF4WEjVQ72kQgjhrPpfM7opCbwo/lBG5jJuoudOmQzsKZi42zu8XM9xSqtpm
upaazGcDQDDT99kgjkKiXTfrh9QW1dNE1riLxsZMJVJQHcySdYPR8PepvQboJ9XA/Zj8vLx/52g4
+OB6A7k7hshhDmwHNnAa3ivrlwSivfo0R5D+fDPr59D4rjZPRRS4l81u+Z4JEBfwySClOFMMyXq7
ngO5Lv3e+l4GpwiVgcsGNi4akPb+McAFXBN4GMssmtLvEqCGyP0wdxTJ9U7uriX50TRMqk+xwBe3
8tsvRrlA2zRATQ4djKr3SwHNuEqfw3Av/zSRfi0odg3Tubp/eaFbh2y90GWnV7nXaBpTplewmUt3
hWztWf8YKKEgUm2estVucqFi7IscukKLEa10MFZnoXDfs1/tJNImEK2GO2et1gdytKxGKy3QLzJQ
zQGRAPii3UObTHBrba9KX8gvwC5zhiafQDhQZimMFSOE2UFu2QIj2arpTpqTf+Xv/zHFF8Sy1JQA
M8NUvxrnO0W5LbVG4PCbJ8rCkIeNOAgFay6NqyrZiKwQFoiKoZF5dmIiavRvx4o/NvhnTRvqCik7
2FBaP9OfCTK1gg0gxX5V2V5P8H82UGrSocvtf7N/K8vcA8fo7d4a0V/2oTRE5cgA4334b7xhZYKL
GCypi6IrYKJrfpbJe4f3f60AMDT+uHxgBR+KR+VmetSCkstEbb++70LTnZRUsFmbh2i1kuUXrEKC
VlQD0ZbPlEJLQrVOufXdLgURYfOKIuqSwKggNOJXkcxdpg0tgLHJWOMGhDbOZO+jzDh29bwHmbjg
42yVZRCwFzA64LbofnNXojywCCNg+pIqSbcgVqQVKKfuA/cH5AF+TY+xW9D+7fKH2goPa5P8zag3
eKg0Kq6QCqOBVkZLIMs0PDwb0Waqi29xz6Ivq+MOLxSPh9QYsTrdVxrXQo/FHWfXeg13NjUsqnbL
BD5dBhdyUAwrVCIoXKAQdSVqIm6mpBYB6lhWTUxI8Rj8vjDkqIi02lduTV9T3dnTAf6tn9vWafb2
u+WndwZy0vg2/qbuY1cIQN7y3bV97gJoQpAOYZoblHw/crRrQXBxlUENmXlArP3q2G5yc5C7ibpP
Iqucd+GZ3Uhgpqj8OQPQCgDEtJXcLni67FCb+cF6cZxHzUSLlbzG4iSGzrvd+V32KweaLYwzp81u
SHIq5G8qwHJzOvhx+T5YANl2oiHHbW9bfWPO2yCPJRchiO/9Ina0t9ZVvPm2WLDWx/wz3WESDnVP
ONwyKaOeZE92G2FlYyt8rHbC4jA8jaoYXVThJ9gJ+m5RXT/jkM2ADNt3HcmfokbNRBFkSb7Oztif
VVvcFYLyJt7BITa/9yDfVaMIeERjaCcBHetaLw0qj6XgDSn63hZ3pWRyLWtgT0I+6CseeUmPYMuj
049FZShF+3Z6FfnxZsharZFLQNGpHpZpdzhY+RZMxz54lOObFqNslx15cZBLW8ldMFFgJpGRIUgs
Ku2LRPsAOVAgaA6XzSx/zSUzy6ld3WNzULaT3uFUynp6rRX6YapGUcK5HLlLNrh4UwVBHs49PlHe
dzhr/ZUSqbsKFLL4gw8zOplhIVjVGXXO8uq3gCe2TRWTXGeM8RZwralhwBFzFt2VcMRS1+jAejSC
Q0cB7UJkRqiPQUoIAwdakTtF9KT1MoDXEEyPikNg/mw6AYHHGSX5Xz8KBBe40hUVkopf91rKWpCD
qAooSfz8oe8x5O8Wpg9wi03jw+KwbeowsJZW38QAje3Lnfwxzp0TI5r7cCza1kd9MHRm3aYapHFI
O5/iaL6ra/mtyBjYx+5lPX5t2rfZ/EWa74Gd3Ibg5RQ497bX/fkx3BmSm7SBthJ2Qm4rb5gtgJMH
QfL0X27ZPza4AzQ2ZoFXCcOCtXI3yopbGB8DxkiCYbjJpugh1tUdY5qf2De9mePGB0rNAP9+fdPi
DZkqo9OBH8FKVdyQqJnmze4fn7yFUN3QNAJxlLNpxo5VEWlUDeG5ZgDnF04n/7xsYSs2fjHBbUHV
DLk5DDARnexblQIjSyP411vrSPf9Q/OZPQv79Bu3/BeTXDzJ2mxanLDyK7ZbSN80t0Rz7Xvtg0ra
mY+A60QTam2iaYiNoAwCHqD9IC0AcnqTO1pVPlph28Fs3aKqB3k5NfwhDc96VdPLe7rlVgTIOg0c
AWCrMfn2qNQM86RNeuU3buBnb/Jz5o5X6W56j3f9nnkzPUFgLgPoMPZ6YWl/4379YpxLbrIAY69J
sOxu6LdF7cgYMS772xpsIgxPeZK/tcqdXj7kTNpHc+mYReleXv9GUoFfQCxQU2FqCoO4X2NY1NaE
hKRr/TwHPwjq3ZoUeiEI0gBcoVIkUqFZPJS7Or6Y466OmoE0I8wNOEwVv1aT+U2CNvzlFW2BlkDP
CX0+xYbu7xlBp5lZQQD5Piwp6I8xCx1NDx21ehit9pTU8R5kMQ5E4HZEOMu9dVjWlrnzaQSaXJD/
I+3LduTGlW2/SICogZJeNWZmzVUeqv0iuO0yJWqeh68/S7XvbWcxdZLHvYGG0YABR5IMhoIRK9aa
8dCnbQqltXsHpE6F1UCZ8weDRlKWD/5aco9V4VpXPxSFIWdOb+L0e6/U/+0uCAerGXNRL3rSRCuZ
o5w8c+u1Wk50TXzMErpMf0zrjXVQmjJuWejFCZ/tvnDCGdXb0jHXHtDk1Cubz6vauPpgRpri3PdN
71WNFUH62e/5l+vnvpNgfTh24T1CrClXKorNX+kYlCnmN5TBg8MdmvnRQkZgJrNLZeXLnVTog1Hh
AtsJn9R0UfDhq8pp9qtUM33dqeII6halbywMtJ+DvYIpqO/W6PqCd7pyeG9CwcMiKkpYuMEf7+7Q
G6Y9As8Z9eHog9KkDuNH7WX1ahe6dc2LXLnqcos/GKTCC6SYmFYDQjVGjV17eQ3Sz+RvYoWL9Rx3
kD7qhqBrZCzpsh0WFtnqRqHrhYHbDOqAlN13BuRGF8Njy3ComsIDoZfs6myp06ULm5RizMnQAGv5
uK/ruowGHe0aQOT6CIqZaHTNO/0EJFDA/ERyirsxA9V8sBLiME3xS4cydDw2jDdRTYwgmd90BbAD
bO11X9n7ngLj948VIVukvVnzZtxiYtUR5k5mQ0+9ZQEUoy2jlyymFV43uJefAnT026KQEtqGU9LS
TptoeRoC8xX1mWRDxXIPfJcABoN6xwUxVppJYTmypQpBeOnHNmaoTEZz/5oD25FkpzVDxBt+XV+h
7OCEAOsMmbnUOuyobeWlMzxRNfxFCqeWmdmWe/agM1vKmsZGHJ+XIaqc8qlstJOyJD+ur2Z/1wCI
wfNqK+4L14xMOfR+aN4AStT4I/lexQ8OysXUIcF1Q7sZAEiY/58hEc2wZEnL1gSGOEfiuGbBqrxd
tyBZighWWIqE4vuLgzEz66mq8kOlQm+naIq/Bp2E/50t4V4Rhq4csbMmyqbmFZwAEbVTPIuX23b6
L09I7K7HVWmCah8bp9Zv5sLcsSS+1VfeZOaH64vaDblnRyTcoJgu6BmDUyxK8TVdum/LcNQ53tHj
y5KVri6r5O57+G+P2P7+zMPBW2wWqQ5zvfHGwbm2rI1XmzJCQZnfifdIhQrNsm0fr/+yZgjXO9qf
P4Lh1L/XISQgnV3HrGjwper0Wb9NGsV5SCddtg6ZdwsZR2twvPUJdqtzFsA4lEgd0b+KV3cYf153
A9mOCSGhZk4M8W3smI1CdrE+FjJtoG1DLr6zvzfMENIJq9CXghm4qO2EaZ+hGWeU6uugHuxjn0yh
0Uof0NuX+6NFMK4CnEIt1OohTit8lKq1TrS6XocIgoqgjitDordBr+afp7lleLAXfqkjmNvg0s0J
O2HGTlLevPR1/ADUBxxnG6TG2ONHXx+hsEgBWYXQGniBltYblkcO7qfrB7fzpv1oRfAR0xoyVMzJ
EI2v+c/hBO2ekBzoL8XdKtWONxqhFTFPdZ2jtY2vyR7vl/Hjo3nBcfSumSmrVZAuZajUGVbvZia0
O0Y1MOZv+HS5izQO79TiPtgUU9OGDQADMyxZLe/H4eu43qOKmzU39cxDMCq6S31LwLMws0+x/QVc
Z163QvNifiyV5+ubv/tLIC1uWEB22tBaFo4YVGn6VDXaANAVCevarZ5x2mBKhdbVRhBT+MvX1XDR
KpGEH/0yMoBuHQUTTBugt3gh/VIs9aQ2czlE5aKAYzTXbqyB+w75PCnM65rngloRkPqvyFlwGBO4
hohrGuS2bdEZTB13nh5mbroJGR7iqQahJQSJ49Jri+XZrqGkPNIohziokUOJpTP9zqJH1t1PHBRC
ExjJUW3tMPyEYQq/S00vJ53ErXfuDrinbcvAnNVG0Cy4VcsGKGn37Rhl62eup16c/TUXsl2UGBHb
9RrN7bIyGoih8MJtoTjsHIGikxzVO0xMiEPnSxF9BByXqz6CuxugXA3znV1YrAduBoruNffWaxOM
fguifiWID+imLz/V17ULNf3XUGGGAzFKWm67DPXah98jBIx4LdeEZPMYlTZ1Gyi1MEWW9+2+VmEF
THCYkruc9q6rMa+UgY8bEpgnvn1qnpIQw9hFMJrAAlc+RHb863dx8whhm9EqUE0wsoMRGnfjY7SN
SVbrMyYToky51ad7pXs0uIbKMHNZcmzxvzFkya+b3PGfc5MiaMUoWsjdNXiTp6Mdlq39UqvKwcj5
4bqZnQP7YGb7GWc5U2xYBbfYNEYdCPz67pnHr9cN7ASTDwaEdIl3Per5JTx0xGvNUgzchdcRTd46
kSrM7XwuPpQxhI9yHrO8bjqcklLCXDp9Xyujd+spf8tpGqjgbFmJ+SPRu9tZS+9rDQrSjpKlrqZs
wicpBBO6V3CmRVCieiWd9W8O9KzIsp3E2U7XEG5ZQTuyBYT2CUiaG2AOPjWYcJXEhN0NP7MjnOi4
dBNlA+xYauvWEEbuhiEYE+u4ZJ+uH+2ui55ZEo624apR6mC1jfCZXtxpibm7oq3STamMKO0ywftQ
LxKznRI0O2Dq3y4DHd5Yt34qoJrtotge0lY7mKz6lBJ636ngSkYn640mNfXTdQ1ZPj8ZS7wxcgaY
iIR6I5Wc6k6R+ONPEyJelloDThVO19rpVzsz/dYkx3x6YTESzwrqzGUc1j0+kpr28/r2X3RxINkI
jDCSwC0NhSysYFo1KHQpmaGHY4621NM2t7TeqEeEIjL6EBtU0Gxgvgz0e5GXiGaFYNhMQ7IBcvVQ
4werOc7a7cblE271LQoi5pelCxL+dQw0zCXKAvG+cRTdUVSDFMGF2EGtWu1GiuaE8Z31Wjw7YfoN
o+7381Nyv/jpX8ahfqP3MikaMbC8r/jMqPbx6kLqqSs6AqO5lgBnVwHtXCtTB07xzLohY7WiII2M
JelnGXGmGJ5Fy0JImyunIR2aTuEKpeoGJJ2DjAFkf21ojWnQs4KolXCaaUbJZLazExbd8kUHCw6E
i6I8gwqfkqMGxZLy3qw72USB+EH9z7r+sSpCUGYd4xgmpolDBlXbnmc3VZl6YAC64endMv9kDogM
+A/JfZEsVQSh1HU/Q3uEO5CdmgICqUEvxTNGUb0f23yf5mqHwQDwBiv3mSqJyhfjU+KKBR/Siqbj
qNE6ENnij9BU4K4Wtbf5Ywna52/z1/pGuRtA5q4EkKcGHEYGTtl3pN8bLjiSas5dXAADFZrJsx4z
fy5m7/r2ijFaXOD2C86+byVAE6sRJxRQARBgFPlthcos7yDCDOaRupIqychWJHznHHD9xzGkh7Ch
U0AxtxH/JNHq0RAjaO7gpl+vL28/8uC5/z7oAOUlYQcdTAWo1fJurz5OJz549bFAzIMaKblPW9+B
+rByZC+ykCd+z9/39cyusK8KBqLtdYJdS/s5pS8jpvqtGWIrsm/s5oDnOe5mh0JGHbI3lgE8tvDc
1Ia8KNo+hSibEfxHXRmDrw44A+bAGF05V+4FoFk0KHy+xpy0lZXDoOkumPWFKvABKKNQD9CsP1w/
vD1fAXk0mggqsnd8NT/6plKoFRQJiRkuSAxWrQogmCFx/73gcm5CSIZip+RQF4CJ2QFMNGPJo1YO
z63SZr7KxqDNEgzdJVQyPyimYO97eLYw4dBI01PQzqVxOCTq5KrqJhhVlY9mj57s9S3ctUTxMHZA
2Ydnl+D+ptPTsS+NOAQPJMk+xfjmydj3L8bM3lcD8VdiWuhgXQympDlXtcI047AFHy7xu2i+6d3G
726bkIXk8fqC9uIVPTMmBORBs8t8hKpHCKKOoBtLd6N9bJrqFI+P1p8KmIorE3bPGbRuBs1cHOpN
4ybD29r9rTaZl/C/ry/qolv2H0OObkPMS9Mg+P3R0xc62XM5MgWVlaC479z6gSvolLGoui1BXvN9
voNg+6H4w2rku1XHgS4g1A6tC2I0k1F0G1Ueh4a1zH4/8r9sXr2O8Zz9Gy88MyQcWj4YtsLaCh+Z
fHzTa/VzY0CQg6rF1+v7uBN0LZtaSIosqBFrhtC51dNaX7OxV8K6KcA2XyjpAdK33WNcJMW9qU/j
07+wB2p7quHYIMQpZGG8iFPatYsSEoMDV7ImrmUvN0pZhQVKnddt7QRDiGnZ4Dei0LbCRfvoIiak
OxKlm5XQhhjLOlte96ckyXCHjdgTAmimBiE70QkNx3G4w2EhXopTNowns0y8FoWTf7EQB5VFAyJh
6I4JC1kmEJ5DjFUJtRR0/U2JMmX1fN3ETp4KTWqAelEpRFwSO/hxveQ6mVsrVNfPToVqcOIO/DNd
UrecwC6jqwHPJFd453hsFQKDKHEh18An5ePxaAWllWn1FlLjIrKgPZJWpn99VXuB9oMN4RrNDinn
wcayumD2iZ8GxuRuUgNARkT8TT9eN7cTaUEtDVAYnM1CV1iISZnCpgL0z8B31DeF/aLH9dHWv0DU
wWPzn1Y/4Ho2RlQwM6wDxn5Bo9UAYajEbFtZ9tLomNs1ap/PmpcrSnR9VXv5y4a5MzVQTqJILk7h
dHpfDplOLUhRT7dpE3/r8vpgD0iYKiVISB/Wlvq97AGmn1d+SJxUsq17GemHH7B50lnG3bTNpCTt
aIX2neYZXvVt7gHse6a1W4MxxXkyvSIsKFhuPBkVzEVjaNtmoP2cbSocnE9iQtWPCq1tJMlh/ToF
WjB8du7VDphpL350vM7XT3HrQ/bwiXxvMB5k3/85r4j4C4R8yxzKGcKnjhXmt/Q06qBEiv2NZm/+
3n/bxmSg0SE58J0MCBAtUH8ifmHZYoLsKOXUNym2GwgHPwOuf8xvqkwGlL0o6b8v7MyMkBY7YKVN
OcH9b33jhFf/NPoxBSbEVZ7Vo/3AUefgeKNuQslgE7jpm3C8075ur8b/gyzJFgiER8GHNQvfJatN
Ib/k4Mc4xbeit33WoPv1pTEM115Ap9yDdOR+XSd3onYQ5zLI1nt4/d/N41p/9PBUByjOMYYtTqHA
9HmI0qfOi4+sctmn/mQDogdq5SLMo5q7fenZ37qTLkkTr5+6KWLzq77m6EHiJ7BUuQdBlTs10xGE
y5KQLDMjROReKdZqWrHROWmAxEDVdr4BbarkkSKzIqShahVDuxZwrZDHhkcxKFg1tRvrsnmGfa9x
EBgdiJJePLcqbZz0eOGAImeDdbswrvwsdXW8K+x8uFXzwT6V9hQHqrJ0jxrg9hGx8/aZLoXqp9Cx
ltzbi4bRf27U758jhAq9V0d7wDjXu147BH28pDrafh+Ab8RLwQwKCUbJae6kj7g2vy0KX7w014YW
E8dWOENfvETfWrMfZgUSl6A9uv4V2j/R35aEaMFwBhlbSxbZDeQH16En/qLF+qNtj5PkES3dRyEY
6HlJl7UqWBS3hXKXMKV6hfCfcySz2XjQD9Wey7TmKcQdNKeFiCZKJMO01sfRGqa7gVX01Ckx9Pyu
74Bkr8VS4qh2XZXVCMsTKK+nMr6fNPPAWfVjmh3ZbmvbBbkISBSbijagCqpD4QL1jqI7mIbGJ7f2
+CfltQ65P96kURcOr+OpvjEejXe6d472vHqj6K7yiYWyT8TeIw+8Ib9/hfDhn1XdaIoqsUOFHuhp
PTYgeHQMwNRAVNb1QRkAfV+77EXGMLfrbFBwgiYuAcJUjIWOPpUF5LiQDVvcL+vHCjOpMnTaRUPl
/baeGREiIa8VsDVnW4w6gkHcy06QwYqSQxvJxl1lqxHOMmWU2WMVW6GlrA/9zG5nNQ3VRXZttsO4
dJnfmyYcFig47C6DwnGY0bCAXqdFF+/6DdjPxs62bFvpWSKYllbXWRVM9I6r/iJ+440H53Nf+Sb3
yoOOr6QRar7qLjeYZ5r/0pgrgyPt9aI2Kpt/XEOIsflQ17qCqkTYg1wuU7ZsEFSnxzooG09zoN9h
927pyY5w9+5bUNRCTQ9zGroQZ/N0qhOFpXZIuvkwc+UmHeubzMmDvDS+Xt/k3WNESQBJrYk/xBc6
seuEplbMIiv+3HUPHZB/1w3sh9ffFt4vxtkpor2Z9B3Hrd4IiVQGPqJE9ePj6I0B1+5A6ianypMs
6v2Jc2YSEwFmU2tYFB5VXpeeqlVWvb7gAn+/zmerEq4z5thyc9FzG46xvRS43xOv4Y+ZZxzb3B3v
k5Pt8Vvuafd29vQvuh62fmZcuOIW9MJ7SBZiyLuzm1ulV4bEVQFqkhQidiPJmRnhiqddiewN1KXR
YqE4P0JvTruNHWnHQ2ZGuOblUtsZBSY9wsS682P11yP6Vy/l30rmpp/WgB6KBxv89bJnpsyscLVH
29GLTGlYNNYdvjFM81awKIb22tWgOGetm/TsvprTY5mQCiqJaPvQVaFgOiNRq0OdWdc719Tzwr9+
YfZfB2fbLtx+0k9FPoPtONQiCOTgmX00v66la6quCeEgDHuHRojJWaAG/lqO6+cK3Uxfxku4G4HO
foOQf2Uto3zK32kEuHmwyswIIYK4eCVJct82lyK4vmjZjRVyME7VeTaVhUWTY/yseh6yNZMUc3dN
OJiNVoE+RBVKcDNQ/XB96VkS1UMMbrL5UM2KZAZ3+5UX38QzE4JL9UXOMxbDkw3MKSZsdJPUcGcH
6A0HlNzm4K6VGWTr8/W924+wZ2YFh9G5uhJ0DZHAgl79iwHWw9yGKLdnP4Ca+wZgSseXFZK3f1Jc
KUpfKCYTvOk1sW1SkblJwSSZQN9XgbLMz8b+OkxGMOSmNy61JBHYzZ0MgIIpUMl4qr5vwFk8J+M4
qf2ABSbpAC5sXNUsxr2w+iezUwOSgI6G1d/YrPlTbUhefXtniooQkOuoXdILjBxE6xOzAwtSxAcF
tPxEvemHGkS2kL81xp984Q/6tH5tllWy6O2GiTuMfhRaHTYYkC7QnLWWdXzQMGjapln3teZZ7jsg
E/KJkY4HBCr1swEyZjeN1exV4k8iCnz7tp2ZFjGeAymGrh0TFrXcWH8lGqbEwZYAdnlbZwcoivT3
kE5yDlPSsTvILkKzvNHHJ5OVjix52IvRoH8FFByFd/OCTnBue+xPhmpYb3eQ1BtUt1zUN55wSb9x
d7MJiApMDJnhpIUP6sDabuh7ZodVhdl3HaITdZl7KUvCOO8CbSp8reu+X9/m3bWh0LrBL4H7Ed9c
OjBmcdIgycPQyu2Cdjsf+e08SkgGd1d2ZkX4hjdtmRqZye0wH+fQGB8M+5fTLu6o3GJoe8kk1vZi
rHlmTYixgELzRt9yPc1wHlQ1wXypbHBOZkKIsTRlS2UMKrIFK21/0ooZL3NtyGRSZVaEkGoko2Ys
+Ypb32svSk0jU1GD6+d/wdmxXTMK4C0FIB3IBLHYPC4UzdoZMTSH5McXs/HTezUo/SQ078vFg9yP
gfjduvmTbbmy/HVvfee2hV1cZ/AAJyRJIqq8pMVfM1jpr69uz7spxsu3gjIWKnp3YfeYVxmxOKUd
Vx/EXsl3WysnEJRxacdiy7XFUHlua1vs2echNsDupJhYTOu3tyCPcbmvPW6CgvPdVk6+vrDdnTtb
mODii86aMaMwNhUTDulLna7+dQu7nzuUQcC2gEYtSASFZGhOx76qK2QqtjqYHm3IlwR6um5MU78h
HGjpHsCj7m5u5rtqsmTZxMUCEfo1U8fkooqQe9EPyO14anMb1vMKAJbpS+ljSOIZ8yKDWxxJoB3A
we1IEqeLdHOzaVkgjAXTPxI0If7qZqa3yrbidcyDvluOCnnNnBcz6//ULTdDjuFoGpiiMAcmGMr7
2OhGE4bifoPSvi5aF85SAqAL54cVwOq3lag6eG+E6EFYl5tGyZOoN9/a+ZfRn5RVhrzbO6ZzG1vg
P3N6aD2YI/LNJOL0Z8lPZJG07i+9UFiE4IWZbfF5VE2GGYwp6I/5CwY3cf786Y8bUDBkgMtk45gC
cav48aX2aKYr6n5R0j6MJImMIfFsU6bWtrdfWyKFfEoHX8rlHHna4jOPk2/t4ZbMzmNb08P1i7vn
xRjgIIh3kF5FKfHjkZiAmXbFhNAwj/Fyv4Cr6SbTksVL2DB5Y7K2Ent7bmYC7ABpiQ3iKrpZl4Bk
F9OtSTSkzPGUoh5cK07BLL3+MfIBRwTwEkbIKApSFxP/w5xjqimmDJa6I4GwLOimomqRMTZcJCvv
ZsArAOw5JRCM+riBQ1mkid7go9FUNAmwwyBq1ebcZeCT9wBKLg/DumpPpdKpx+tHd/kxhmnwRKAQ
hohrGSI8QdHqMVFX7GXvbwodxM2WqH3pbTdTDtpjdjRC9UD4DTMOQ+/KsOd76z43vn3gzu4ySdO6
nXUYN7QT6V+58w0lx2hW1tsuNwLVCSWL3bsLFjEIGISQVl8U/Wq7XToFcp2grdNDm3nF7C4KkBJq
uH6HbFRyMA5of8i+0xccgdujAtNNGP1DumtcKHLPuQP5ugRmjSh9Nl+sh+Rn55FD6YRKoLzhuQyc
xinzlUdUctvvrdt6KGxI+p77S//9G7ajONvqzqzyVXMyLN3sRxAk8kPV27IG727stMArShyT4DMq
fmaKvp57p8CBptQGBdvsz/FXhd0X2ugV8eQV009qZG5jymaF9iKQpYOhGsEHUDlxoKsYjLIdywFe
TNExS/rsJ8lIYC8t2BHqTBJ+drdSxwgnOFaooYs4pZTlWaZq+ALRgYVKtX6BGLFULG9rhX/I7eAz
NmR5bMwD69tk3MfzGlt8AwfSJ5GpJ+3TmtP5c12U1alel+xBhazSYeRzjFmZJg5Qlipyt0ok12Vv
nRt6DaC5DfklhlkOauB8og3SMSUF5aJuM7+K+15i5bLVsK3UtA3A8hwkKeJzoN+UqpPtUra6B2h5
HqPwt6E/tEc9DqzJL583llLzpyQW7H1Ezs1uLnV2IYrC7LpW3QJfOPzSw9KvtaAlXn2YvRktt04L
tB4FRtkc6SXMaFsugLdYMUXTTXwgLHMC/iUbdtWTGeb++tV4NJ/QzznwNxmMc/cAKcgRMdAOqLTY
39OdBpInFXaWDEnAE4gOqpJK+V4AR5Figx4COIUk5uMm6lYDXdAWi6E1CyugKVqoExj0NuuYp5OD
srxKTu2iRLPtHhIIAscE4b0YYJa+mlvNmrbdSw/5Q3sIxkAP1BvprPru3gGZinzGwjiWvf2QM/fo
imJK5xIrszrAsZLYq/PRv74YmQnh61d0BY37ZTMBKRpl0ry5ljwv9o7HQSbuqIB4UzxJPy5C7Ro2
JQQWphWlw3r1J7Jk7pSCFYJRC0LcRe3RUSbYuv2rYuhyVPjdfyimxbihFBUdgbOB27FRv2e0RDCe
rTlYk9X83jpECfV1/rt26u57y2wmecft3etz69uenB3cVK7M7Bp8CowKHkLnx6FVoWYaSx5Ul017
eOK5HWFvm5w5ZtKM8MQIyo/HTWskPbG7EclE9Qmz2J5zlMWO/eP8Z2Pf+8ZnS6MTqC4xDpBEjtK/
pAmEGUdCIsOpg8oYT+qcnZrUlNzwPSfdSMRQZ3BQ7xY/dguKsdzI8Ejp81sj/aFKhU12DeAyQxlm
QxiLua+ezMvUgFwwYnT5Wunrt7Kpgj+/aA6gqijbEwyMiCF3TNFlSQ1cgzouP82zcWQx/3TdxF4C
4lim9g6jQIYnBEKbG4qeUw3va3bXm/adQv4qhx8TjQ9/bMdWCeCKkGgBoaioM1NwUAemOfhKWQ0P
AG/FCkAF04LSTCSW9r7LH0wJH8jVyQGHrZUta+2P+k26YCbL9pFnALWYHNTaz99kNaZLIDPg5efL
E7ZxTpxG0TY61u3tDa5LDzPIkP90m2N5Yr4iObSdUOEAVYwyNP7AvOT292f3qYvHrjPtKo1Qjrox
66+UcG9pHMkN2rm1jmbohDggp8BEhRAoqqSt1EVt0yhpllcLb/w872/jpr9twUQSlwVY+Uj1b1aG
6S8dLg/+UtEdgQWnBjOHNGKg+ND7pzx9qPLcv+6Lu9tH8bDBFxLp8EWKmhucanGdRhDGrd2izAb0
+uKbflkln7Gdy+VA+wgzARhpNdE4EM4pX2IkGXMaLab62Cejq3eaZ+UIusl/aUnw+bzS8pQ7WJJt
Gr6TQp/aBgOaa8e65dLK/lPRFDwMPyxMcPemIXWfDl0aldrbFMMR5tlThme1lNxl4/KL/MHO5qJn
jh7noJ6cqhEbaKlQScv1Q09LiZvvvf0+GBH8fJySNVvrKY04Uo4Qatyj/673hbbhcUw04iZrdwsM
XjBV6mcUd/+FN+pA7W9VGqS7Yim1WOvSyitcs9LAc9qq/UH5bKVUYmXfFX9b2Xb6bCfnZGF9j8Zg
5GRK6tWQZnZRxvtLSYCQRPX6eP2G7VoDrbmNuKFZ0C7/aC1hnEEjC1vqJMsrtSckFUP9fTK0ewNM
H5KMZi9OYZiDaCisYbhDnI1JkUU27dIDntebUDux/CnNJtcZ6OQWTnyn58Yvp+4/XV/htl9Crojh
NoAsMWIEIIXIBJENndakHW6A7XSekRmx63RSRb29QKU7KuZhbY04F5MdvFsKOtu41Vwnpa/M4O3J
DKdzy2qRgXp2T+zMlOAfTjw66J5hE+0q9tfW9jYgTU4hywCqyT/fOpQg8BByUIXA+/yjc/AVhd0s
gSsq+k9GapewP5Um2MLTuQXto4URzSsnYbBglBvuZp5+zCOoooYBYyjZ81SWjyjR/tC1VpYH7O3i
uWHB79c4VeYxbdIIHVzuViWPTDJFRtob3pKsX67v4xZkRRc8NyYcWcmW2mE5SSNSPkxWerP039r4
KzRnb6rp13VTu+sy0Prc2j2AdAjxPgOawUqVJY1aZbWPWaUs6O1DXqoznXuDgyr3urm9y4WBs3/M
CWFfowoS3hLhg9RL77EMhHK9zWSkVbJFCXGfgyEvr7UU04EEM9GxvjyZWXZrk+SzA/I1yZIkxkQ6
N9opWmEscMmOgJ5kZa+Jlt8vnXrKDPblv9o9sXFCWhCSa2ODcURg4KsFZGZ/XTewF5bOjocK16tA
tFMtBWsZSvukF3ilavTR0P54xna7xZDH2NCf5ja39/EWd7aSGAuplLAs01M/F3cjhSoqY+OP68vZ
9TYbDQwISkE6Tewk5KqSqqh6peDX5Y+sbG+WWCadZ8hsCFtWV3HSYdQEF4hbpTdTfjMTCpROmz8l
efZSr+sQ5s1cHauBBtVocDdO9NLvG+Omb/GW6JviZ7t26BfNRueB/91TOb+xrOZ7mlu6SwluZNq2
ta+UpfWkQqnPt6e+uC2mMfGHcWVBj0+oS8aBRL09QjE1aZhHHPKSdCBsY302uvYwPxU0+XswJ2Ap
E7Q1tBScPu38mPP8fh7nh9KwH1QGSOX1A9gNZGcHIETNHi/buqDwp6LXQD2Sxa3XrvSBaUUd2CMB
lqoNr1uUHcf292fZkD07Otd0WMSjtPQzPf+71yrJLZHZENyXE9uaiyRTwpktL+o6vHZxLrnpuxcR
OR3gSGhcXLyWuFoaaZIPeMgQ59APfaCULcrpsmxOZkYIxysG3QfS5kqIXM9fkyachze7NSSL2d2v
s8UI4Xgde0obkyNsQUZgGl/WxvT+xan/tmALU3xdAgVfi1G8JuhNWzRupstC1l7tAfCgf05ErL4W
seJkPYcJ9aR5nTtrAQvezLvkGVQcfvoyEO9P+fm2XAcD+xtkB4WAS72LpM+Tgec8qu2KQhr2jinp
M51iCbpgzwfOzVDhxkDtQI0LLIw48eO4EDcGW8VCVAmuby8UnJsREo0qztNEnTmP2hGCugDJ/r3O
+r29zaspY/bdaoH1vu4UuwvT0L9RAQW97JSzpCM1HbB/g127GlWDDJBYc329buVy/GA7JgjqgR0N
FTAs8eP+xTOLyWDMPNK+0dpbw9Uv/fTblPl15yneFK6B5hYv1veVguJGBtjYu1rgWbAgqQCgEIAH
H40veUs444RHuLU/8kb/vFRMgrrd20ZbRzseUtk7Q8m6jtp8CUeMJk6qYMErzY2VqncnO+kl13jf
lEEAQgFp6sVUp90W05o5SRaB0PFO65pAIxCuM6jkG7HFGzG9xoz1P2YEj1/Qcy8qdeWojKpqAJmB
JGRayoOsA9GEmxRsOGHKD7xSyzSQJ4DmyOG6z7wnHtd+gXAZ8nyduorGPOqHeVS8Lk6s564dlLsm
I9VhQGWr9cAHh3lO2nbsr5Svud/wAnOlWQzGlbrjoItQ2m9ahcTTsxcaf27iagVAuTWOTZcUYTXh
qpmNanaHvlF6z0zH+bEYM+M0NVXXHIFcU07LtKDhr8zZcwlV92Ga428VxkxC02jabyX+mYOm2DRg
VsWRzfbDNzRtNH8mTutXTg1hU2h4WR7DahpXjStZzL10B1TwNMiSAQ4MhIRY6EeW0CyKYvGINHPU
9+SF6MUDcwzJabzf0I+n8dGO4A/l2I0zKKvg4d7oKxB/sFDl9VMPOZs/vqUPf4z4hFjU+bqE07cw
281sLc+iaVG+pUX9CxU3Wbd+f++AO7DAHeFc1GkyJUei5djYuzL2ZnzhExOXF7Q21z1525rLrftt
ZotPZ+nWWDGto2OaRWgAHOkaraoV6PUvtZBF2S2KXjO0rffMEGugo8tynNEGCjLwAe43qErja2FS
uL033UA29frSLqMETglfDnx9ce0vi089r3g1KDziRzPsov+vgiiL4PbewoDTJmjsouQvNptqCAxZ
xWbGyrsIup1RbHV/xx25U4vmkOpOqNaFzOFFJAdmGQF1x+ML/2F1zvabzjfT0RJVT00jBCeAuQlM
zW7G87BUzJtSX+mJdiDYg6LWqVj1r22vTH/4LBDtCwlhRRxQBPTKHNbam0baJ12L8UoPCqX1G7uX
FNAvOjibNRtZ9IYFxFNI/EZaPFbToahXkJi04NPr3kgdWPdTuJGXdvXJDq77zUUbVrQnvAjHLqZr
tSigHn/twzUkfnaapkPi45MJ6jkVOcFDEkgntsWb+G4VT2ptY0NCm1vYU5CVVHhBZmtY/Rr9aQ06
r/hWAi4STaGTu2Dm0n4YIQ+gmCYbgbyIn++mtz3egB2wLsSz0kzbsjA6+s5+YHhZMMd+FuEl6mME
6U35c+C3aFDwX4gGcBOiexSq7sn/cPYdy5Hj0JZfxAiCnlu69JnybsNQSVX0IEAShvj6Ofk2061S
tObNuqLEJAhcXHPMc8jWAhD3HwLbX9S/r8/4sp6DRaJVhHjGkunMSwGLMZl1Z6VeUu2vRp5DIlMF
kfwptW50m7tWIkBX+QEi99PSfi1sjGgb4Xil+R/GrsnmVECYHyo0UUJSp07oxv/JMfWvQufLi38t
dDS3VzhZ0esjwXmElkVXbxdobGY8W4vwD0ZqMBFyfpJrve6Rf8b361Nj9NvtK67Vw/jz3yGp5G4T
K6KgrVk9healke923OZr/zjAa/CHA/rNUYEJKnBsDthkNrS3/v0sm9QyWGo7KMByhZbcg2wLmJqn
oqjnRP6hZzcNtnUet4n7+cOTv6breEsCrDuGQVfxqL9QtTNm497o6OtJkdl4rlMKdYdu42XD7mrI
vPz+6Xb5Lvj984l/EcgC0LW8CE+c8/nJy/U2Tqfc3TvZFdH5U+j7dmEjDMzANcF4+StZfmmaMuqa
yBS+a8BoWu8GOj+BNfboZP+9kF8vTayjQ7BPUCJAB+4vVL/2kKPHPJ6KRdAN3KUrMyUxTCH5Rgx2
6pCfGIDfvBg8GsMAmhzYnxhv/HvHxIP0Qhrjeb7SJ4sHhVVVWV+yO7/9qWr97sijQeWjKwpQNeAU
X561LnzlRIdTAbmNKbsKbnepc6FPaDAk4p6efro5vmaK17UExQQvhY9GQMn497vR3guaiOLdxES2
muh8bqy8G70fAup3j/E8SL+i34ueq/PlkqixEdlMY1GoqUu6YM1HXRcT/dHU8ZtAAtQmAAZXcNm1
f/Lv1+G8DUQJ8/XCgRBcM8tt66k9pIF2piNwRHeTNexTswaPA4jAYzDmo7mwrko94W1KbopSEDik
e//L7sd1kX0bZx4zFjfCVfnvX7UMaxlRuxQFmIVXr8VcMhz8ASIW9AZuTD+kIN+EGQeUlys46jpg
/JpTTuPcRmXcoBdh911erbZVVNRrf2Bxf7fS6AuCIAAkJ8TSv3zRUS41SslKFtSGPMzgpBwWLIzB
x9i2Eyl/SjO+eRy8OkHShOYhoJ1fgwsPrd4IjDIL6eErjRCBm+t8Ca1khJm0FT/9d4T57hoEXDAm
V4UpYGW+Xkih4R51FmCLrwKG1/s/as/QvSvvyzrx91cBHBsyaeEPyeq3LwnLGKDOMIL+i2Xr1lHZ
1IFaCmei9zOvYT84xxcBwnUqo3Af0O6HjfnNsfTBi4IbND4kRqtfjsswdIKQa7I6tSik6kHcxI0H
ekXzAxbjm4j9r+dct+w/So5OxuOMJNwuHKCp2UpS19xfXU/D1ktF+R7A4ui/P+BPL3b99388EHam
cdBNg10sTYeuM51vF4jG9LX98v/zHFj3gmAGpNhXRHMU67KLKmoXwsd+qF77YU7C6v6/H/JXk/F6
07n+Fd/vXmvFr7AL5bbWOoEnASVrmYVjMiflU00S79Fso/9JB6tXc+L3LEy7H1UJv4kmeDawpYDt
QnPs60mgDTB3s48tAmPgPKrBe/9JD+Lbb/WPJ3ypmAJT6lVe8wYbFtrEbpNWmQRExB8Sv+8OFxwj
EYhRo6Dw/RKEB6W5H9aTXdQ9TaxwSnlwp9RvUEQS/pOH0LeL9o9nfXklqBWNmikLH4wxvBNolUnb
xdv/3hY/vdCXw6u4E9Cyj5fC64PfxvcgHRvK1B2is9WIB+rGP3DKv/1O/3ipL4cY6HBcrSiKwLx4
vQLe3PJNqh+e8U2qhdj+fz/Sl3M7QZXYqwYsnHBccNskOhNOEfuPrNX5f6/ed5mW72O4Bm079Mn+
klqT4WBbA5Ktop3Kgwhk2rY0GSPzQjQt4OS+Gzpe2AIcEHdNtK+OI/tw1A8XzTW9+lL4QLYDREXQ
hMAB+5pajsxj/gSOUDF0Q1Y3ZN+7XrG2zfM8QkJkWC6cuVnb/iSn9c1jA7SccMtcBTX+IhMMNSVr
pHEWysk6T2Wc+xPMBYx7Cuz+3vXpTvp6K0j9Q1T+bs0D8Pquky2cw7+0NLgyVTN4fLlqj96SS7lh
xTSnzs670DOUw3/0NgCa+u8FvmLHro0R0DT+CtDOMsI5MVpJ0c/tW1itPnw/Wlics8Wd0H/vManR
wm5fKjaamzXwwLAdFYR8Av3iwd0pr7x+wlze9zPuumgLR4okPWQOElXrDwgWZb0fXYS3HurJV/na
osCaPHHSxqvzJgrmDOA2D/8DNBTqdFMe2KZLTFm+WLa50VzoxOf9LZq4BfpXW7RwcBXbH93oHq5Z
0Aap8t3IrCYJvQY9Haf7wyyvEDN+Yj2QQrj1fTMFZTauVZBS+Db4hMLuYG1k0s/k0SbR+xi6Q6Y0
NA0Mey+74Xkcr9PkGWAAt66rpB/EH+JBvMhfxwd/IEEKQc2cSYqs2ExuoippUsC8+5TM6hcItTur
i2QOhqjIwymaEm7YBTG8ThbSH1GW3bGaHe2qkynxq5d1pVXuKwH0Xr8WvOZPsV81iWcxXpQl/EjK
PkrjWO0n3+iUR/GQq7bnqQjYq3HZZzj0feIp0WVBqF85hfSxXN3c58rJiNP/xOb+7q5FhYI9c4Wn
INu8Rt1/ZA5+oNZ20AxysLecbnoQI8G6z+kf/wxXxrpPzO1atNt2X4+p+//QI/gmqONYgkWM3N2H
K/WXW2oJ4tWbXUEK954eNdz11Hm6QDgtDXM/hPywyrpXeepP+qeu7HcH5Z8P/nJliXJlFSkXUiz6
KoFSdup+IiL69d9R95tEMLSBbr82KXEqv+ZLoXIFnybpFNr0n55ZCrvsAHmJC+7H+wlbBVxMUAf/
+6HfXCr/euiXV2uANwo1vJWLsuJ16sFyGYdDvAe6eeS9+t+66yJZAwscgLqrarf9l06RoaXjzqgE
C88XQFA3JHOk9xO/9JttAntJFETwQ0Bg+EppmrSQvak1KXiwWGnYNMcxKgvVzZ9KzwD3eM7HD2tI
/gfV/uWu+lco/bKMzNBlwvRvLmYzgEsXGm0Xg4buS2p1wGUWa6Wq37RZ6JgHypX5WnXDmJBOzc9c
Np5Jw2no90Hosu2AZBOQ797dRz4mjs3suxnMrsQ2pmTMjBuTJJiVmzIINBcSNJds8QOdI69roYBO
IEVdh8ON77D+YVp6h6UlrlE/sZlt7wRdy20llp7lXsP8pgBZsKF53DH1u3SYihMqANRKY73oZQvf
4G7reSML0qm56kuizuzyjgRlKh2r3a1RyA/T3NgbuGCS94hRJ+eharahhGmV0fhpdmBohsu9TGQ1
gwhT0/I4d3WJggq1F08NnXoAr1pMSJVs4hZeaiHP2SwcWfRrKDfQj2/vrW7AGFA7sGvqm+hkIIqW
LpX94Szeh4rCNKzEtm7rrYrbMgF+2EX4gXijFvD7WIc+lxEUAWYNkn5ckScZjGfWzi+CkZegD+aU
tRLCBHpDLfrASvve8dc8RqMpsef2cfKaG6r6vJNkE4UmnS0YKMphehznvpgn70427aauyzjpevkC
NHHGV3V26PibVPBpmchxtbobI6xnOnT3Zetvgsq8q2HZAffDE8V0d1YjuVTKO8I6737o7DMoeafK
5xcJeAHiP0d7a3Ywsx5GuN1yZwe8bZet1EM3cY5SWCc+d0O36xfvD2HxkPCxvLn6evXecHaW8A9k
sdKR2DssD01FozfQMXyjer2Y2NoFFr+BXtHFNIIm1WhBSb+19yboq2wanAzSadi8CPNWXSdxHQRH
x65G+L0vB8niHfXqaWeLBWK7pW0S4qHZ30z3g01DiC5XYdY1aH9MMRQCS7v08tKCL3QL5ZrEo0Gf
YHTNMkq8NYlL1RUW91UyBeOxVOZRDeZ1jSDnN7T1ilRizdtggYH5ME3QkVzOUxzCYI+uPJ2i4HVg
hG8d+CDuAC59hAj2tF06+tmWwGM0vdXkcrki65a6LUYDTLnQuL4nmy/434uVDERy7H1GckFBjo2r
d2S979qaf1VkBYdlmHnSUHrPOjbseRWJBLkKbvXJEokH9RRkRzkpsUQKntDKxonxGCRowkg+uT0W
dvFnkUqCQUgMeGNU04JTDE5iFCVeR0SyLuyViPJA185JGtAt07X3HhQDfqUpWTFiC9FoysMIbm0x
ciYVvcV08fOYdVbGKxbuakxEdoAD9Knj9CcGyEQO16y3IFqepB9lUTQ8OSJ48K1gr6fyLjb8JmTW
zljhLW3H3TDyS6OxtKEbsiTiMU2pMwY5sbvDrNUMQ3dppwD0rMeehe5uBPsrEZCi5OWcsWHcG2/Y
VY5/dhe1VX3z6etJJoEHOom2MjkOJ8/Ev7FEf2qYqyYllacuGNLAEk8KuItEGfdPINV+HfRdRRnY
rkvRM/mhfH03dtbJoevWKP9+jJyX5uqUVYvgjECH4DF0z0S6dWquILqxbt8bs4AXET2uOnCTeQRX
xxENMPFO8OzFNAC5Fn2CyVZ7CNudxGr9NsN83y7DfqwpKuygu61tGB87gz1lpJS7Wa6vHaevi3Z/
Owtw02sfQQyCDV5GKpgtOAK2fbaYET15eT8N9aMdQhQoEs6crdEIJ68+EvtSsHITcqixBtFwZ3p3
zrxo3qKS+hVohQ0VLw0+LBuy2DUkDVQFvVSrGlKbsPsKcWOugl9IPe89qKkktqrlZvTaYu7JpjLB
rZDD0xq5iU3knVn7G9uRtxgU3HFYfawd4JIySBp7GRIMSJ9czZ4hrZXM3pDpuN4SDrwtLF1Opo7v
magOqwOJDeZ5L3MLO8vZbJpKpxBu2EK94GQwWljrOrOZg6bwunGlW8BU9UHH7DKEVS4ICPI1Orlc
Y/5It8z2imEFY79r9q5FDlUAXGAdItPoyk3jNXtr5Gcjors4Zmd8+Cp3gDxJHPh4BcJ+7Xt+tIlz
EOG6rUbyXqqGJQbo4UQM4c0EfBK2UcNSUkN/auwmSNn47zzqbya3h0kwK7dxaN9DQOkZYsYFdaad
b8yrT6ZsaIAplu62RINqspxD5Ld3ApC/BBCe3G0nWXSDk/tmLNrAv2NTdGwdnuvJHCs/PNSaZtRi
55JEuyiMn5tQJ31TbksXyghkLj95rXZrL3eWOxaRhjS0F6d+YMH/D3a/S4hrNzig/ZYNo34x7dRe
I8x5CZshaUJ0LDrpjwlGPU4yOq2XDK11WevoaOrufgDxzIziYi3hb0jTZgOhhdvqm3AhO17RjR5N
1oTVr8Uv89EFyA8eB2AGLXOZlha6mRZECyEa416qyfqQEYFzmVPtwsp7cQBHTLg375RaH8qWvvF4
fOS8uetXSbKpus6sLWGysuoYqraySb2rkQyz5U2plqeOWHBZhMl4EPMwmdb+ziC/a53otz+5W2S+
wETVQKG2dL/W1pM9yedRByfiBKc4GjMWTgew+rpk8MQlcObfIYvPU4Po3a73PR32btRc0KnKXDof
jHHf3HDdhCvblsGSAiuMKTDFdLJE/6Lo8LEnQnlG4/lhCUd8em7lY91BOXd2odczQ84lGndxO0e3
dO6mewdaJJlXRc91HO0djCUSNdYwT8IiweG6tzBIi/cO10fu2y/rxE6tmPamj2Gx3kP/Wpe+TGtP
uTlBVpUYOetcDmOXLlOFLTWYQndzmFhsyYcoOqw4bisfdo3003aGbL70KcK0DhBgQQQFrhH1bz+d
hnj8FY7Bs42sJ3GJem1ccF+sYDOp/jUqo+CuGTTqUS++74cGE5xBzqkfk1824yQ1k4nSuaMKwZpA
LdKWz0j3ycFx1+Z8fUafrNT/GGrsFAPHkVMzxcN9XBqVwvCrSxUEmytWmT26BcPDEvXRnZhBp9sp
J1p40gvB78ISbspQd22CZK1kfLKcyj9MgQBtpuxs+zWA2OImFlKAQQMvtrDgKKFWdP2oJKl2jX0v
o8GJ08WxkVSW0svngXSPlduse28y41560OHIl2r2NqaR9oVD6PCycidOcHfwjfabZRt1FvsVIm7k
Q9w9wQICM625vHQlOYdiyAahzjUdHmLhekinTb5Y1S8R6o9BeUUHcVZlzcloOYggYrqqatJnu1Uv
6Mv/6YO2cDiFN50La6HmfRQUMdFbTkFvycIeJO7AWGR6wYXfXhth03hxjTpHPaKKavY9AKS5sGu4
yFj01RPDm9VOIqn4BMPierI2deiIZIaJYUJb98BEgDAL9zHogJ1CMh+0J3Y2r859M+Uxp3Vuyybz
6rIInOqtCecdTHG3plVq53vuhqMjuECyMY2d6ujz5ZF54SeyN6hWaK/d2GHj5NAPHTNClkd/hMTE
ZNicRH69t2k35iywl30NU4txxCFYUG1Ulb4lathQAxTbqtrEjniTIv04hHLZVL61AWDKRUKHwBl0
40by6eyY5g5TSMjQdxpOpEBMbWB7sqSNRssIAhh96k7+W6Om08ibMfNiXiVB2Ju0muY1rerqdrKD
U9stjw7ehxorRWz8HFvK73wJevnkH8F4u4At/hKFSuTt3PBscRBr2BA+hGVLksgCvi+erT5x2tlJ
WoDUEXUDF2jdYGd50Zpil9EkaPQORG9zH7hr+As8ETuz6ygLJKCiXQ8hhaqr9szqN7hI76HmK1Of
mO5dD+p31bLHNtS3DvSikDqzixeQJpNgjSQtgM/ZUiGWiqr5ZZfqgUhip74Phnc57hpHXizBgiQk
q0AHaP5spyXDgHWCYyvLWw+DJuKiKyUO0qqObRk+Njza12oZk3EQO9k0j4C/bu2w/yWE9zKt9lPt
mPcRTJvEQDMk12K+wFrY5FGMbAH5IlKiCH9ejiLahEI+BDSCpVAX5uBowRxFjjoFoIAmcD86cWQu
yIanplARkTt7Lu2kbWo/ZVzsOeR+qxZVG7XlwVEaybpTwHBFZz1d+yScQZ7ESd4pE2w6VFVCiROx
li0T4R/4vkuk3uSOI6/xRvs4ttOWtrzoJ5VB5eTBXevHdqxfHehtkXVG1SChQaWkOM+xg6uCH4BJ
hpoSLvY1ih6mqMVVq6pCLyqvK2ffceQuDb93p5Yl2lo/UCHRzLQrqiR2A4fJ68aNUxGr11VGaWPN
D26MWDS0M1ZFXEDAe/fsas9rCJgP7OTI+BVUufMYN6+Lsu/03KgdJ2LjqqZ+5AImIK03Q9yjm9x3
uFr+mWITJkxWT1JrSDAEzpT2UombqV+qI5InlZEI6cs8aLAWl4e5bLJ+HT9MDLvyxbVOcRm8D1Id
nJEV1A2wP8P2RQeyT1y/fUQxlRs4miKD2FVo0g7tpBMPbcGgY48V4CCZ6cebpi4hNOJ/Tkp9RkNw
O3bmZMLwzufebbDSTWOiP85gwd0Of1Ku8cMyB3d6kKfajgG1aZDtVw4cEMsy7cYOlwEoUaj8J/Bg
1kcROscF/wo1kx3qVthV8zOY1k4KdHiccmLbaRjpm4mHD71P7a1eERZouNYwgC8f60W9wVrpzkKD
dBxcuNmQpxDn1IeDceL2hiSY9AHZNN2QluWdNkhvxtRag6JX8VvHIFQoEM29tntapvYY0eW09P1j
0KNPrqtc40ex2oaskaV+E6L3xjRn0sQbiNc9rMp+x/3zWTIYQJerOVmK7qMWzqNQ28vGMX4kiE6J
b/otDQlGUz45giR/6DxfJrxFVhoE2xkXkcvD21gidV9YMYcwFW2VPvSyOffgRod83IDGVgzYMtcm
8n4gcdpXUCW0zF7w8OiYcAcpq7eByTDjOirgLBA9xWxy7xjYOQVZYo1TaKpUOcs998RtPLhd5kA7
PQkXsEQI7KM4h8lPE/2OAgQnt3SSKdS7dXanVAV0yQzpMJGHDOyn0N1nVHYfhli/CQ3u0VN8RtcC
TuP9owW1JLlUGW1NlIiuenB8fuKSXRnX+MCYbSZsWZDUyuZI5/U5Gj0HQubDEZV9RkN17GB4moXB
FCYddU84GzfLNMEebba3UsRrbmz8nlF0iW/5JWgRdFt2ft54azb4zvOCDkA2LvPH0M0XY8NDFwlL
m0Al7cbEwM1rFl3scULEYy2QzYv3wBbnbKn4FILF1g8uJqFr+FAu5bksg2QZrbPFx2eoJt1irS+k
Z5tZDr+QnJz8ys4ESIiDM/ZJT81djXZIVZFcUfd+1PozdCbotgMC04dH3XNotFdoRYSde/CQuHtt
fwhrLnBZhDvgOJ69kXyMTvcABkif2ACuQFJgbwXLa7wOVRK54sJQ0yUsKD9iiG0NDi61uPRfyhZe
3OsyXWwMwmtn6dLJYoW0kfFEcSFi8uTMaOBMjXwaSqwbd5dH8BGW1C7DB9SAh3bqnxpQrCWK8ahi
t1OjtiNHk4RU4c2Mvvso3Evc+piEG57Elr8dlEDmL4clrdcVgQerhGp5U1vezvjd3RgMBbxPj670
z2xwTl5j8maRfQquZJk2KjoEfYnqrtusLi4GBruHkewsXLkqGl91U94zmLRqyv5ghozErkdVsMrH
VtaH1fA97dFhUn2fDyBkJuDQ1kiwwzNdEMAjXe2hRfpOdPm6kBWm7CUdEz4IOEaOFjptjFm/15rp
1G4Uxg0eOci669JyDdCrgWB4GkCjcKaNs1WWDvcDC5Fq+OLGXkvsHpfsJxWewdjo0oGHN6WIf4nY
fYRY34MonYu/+O9WbW7ngT/2lXWeR5p6dodtoRH+5RuZyBsEbN9bJJqJKwFVRjxcbIYNp5LKrrZX
mqY10Q/0Fs5Q+16zsRb7oBtOtiUKoqC6XLNd6dE0EDR1fX6ki0JTQW/M0uQrs1Dnz6jkghR2EoVc
+9N1gLMw/4B0fVs5v1Hjld5NMNQoILoDUrX7jsUnNy4TSzywTh79qDqw3gMuIO4wtb820e5UIPcR
TN4wmMqrekrmcM4RZJJek81cR4k/8DSuRbFOLy5oL8sxmufchGoT0S5Z7JtpGW5bf/mzrHW8c22j
YbZaAykla0AKiVQF3Ei2pWROGtVOkxHB3yZdHqlT7W1lnaOo/QMTkiUZlPsgLC9OUB7dBTIqc6tn
YN+SqSsW8HwzwTS6Yv5F+EAo1izMDZ0vLVqm8PGg0OmYN8iY84G6t3pEVsTRRWlBLmzVGwbTieBQ
Hreqbcua1O/jrUbzEVfyEWX1Iw+6jRXA+gtzWux71EBoN7ZxcFZm3FJ3KTTpnsaqu1CnvrF8uXFq
BTMVWBk2w2Yxt5Yz71ui79iMTpbN0Be58QIU57rfm9FJhR+ky8rupqlOR9RbkTcnAp2/ppcJGpB5
QNFHXeM7glZHWjovo5qP9TpuFqs/B/6n8NH9D9wq5VZ9P8ZmK72mMH57pMY7u8bbIYVJjDNsxCpT
WH51eG+yRT/zhuvqJUD25qMsi8O3JfZ/dZRubWzgTe28Q6S9MIIkCyPnWrM679sQdTKHNE6zI9Nz
xMa3WPAb4UevWn6yCZ6NkcpZRX/FQfmElv2fQOktgn3RoymopZuKcEhZjSNvvIuieicZSfSKTXWt
VKE565Y6LWXwAI3nXMO7BBtouScBfvKsH5iKtl7c3sL9/eQb6qbcGXCG6q1uWhAqVNLq+5H/aZEJ
Ls6NDUyLi0pAKERhh5Uo1h8w6gT8JEoW9NgmnB3WkuO1Ly00mux+sJ3mCV24V8yOIV7T5n4PACFR
+wXrHlHMBke9AWAs85cQs2nYcLTQQvfISdZBhj5mhkE8JsEKrUA+bAyRB7dlh7nciY6nqwFRfTGf
EGLtktHussUTRx85ch/am8idsphhMisR1UmA8mbaz6bd6UC8EiZzS4JtizzXe2NLd1N7OfROMVQG
5cDcNsGa2agJXbw1MATrCj5C7yRRd4oAuwlCINenN9nYaRO9ElBOh+s7Qppk4XM6h1CNDzt0M2HG
GbgH3s6ol8J8DQHIGFzEkyprFap37qGtpfPYv9PrH6ikp6IfN6TxrmOEpGlqxHUk+kKiDVudRRNm
3tinGh320fL+IFJkzoQvXap2hzq8mPXH5LsXdPVSW50CeZByQS/QQ7ez29WjtXN6nUhF3q3yBe3+
XHArM1iaZtQYv8xpsGCSMsF5SpikgyHubNCSH44UWZXs0SRqAS+dFwgEjPsh7LOJNbdCNNkyk2TU
v67Ik9oWGJuBcuaeGJfbsl3wsW/84W7UAojZqUqp7l4gNH4RXcuRvF5bPPwylzgNnnvq6K9A6Id5
ndKuI+mqkEhhQKVxdzegQ5seeqJY4taAh01rXCF80/YE5TWUYPicQTYzkV2XuMuQ09jdWHOFRkz/
7nrdEU2N59jfrjE+JaY5LcXl3dZ7vpJMhy8YxGT2FO5ai57oOL8yW+WdRXe0xV9uP9uY7gJ0ZL0Z
wtGes/XVTYWoCD9XUIws5Alu5ilvH0yf/WBtSvu2GcPt4r8JG7HMrZ8wjU7Al6sTyzv0odx1TpQA
xHAC7HOLbuao74a2ejZOW2jwHPl4G+kF6BWFUsLGTSn6nCk78Vz7ue2GvB08bLoxjc0YJxXx72cU
HojWUX+a22drQJq8sNwEQ9LzD+PexqOVMOhtzTZ/cJftzBRcIBHvuw/HIVloILJYz+9l6GcLIKmT
Ds5OsGDDttYx6KKM2VfN8WFbr+YwOt7Wr+cNMWcR7JeuSWIoSw/Wjal+W30L5cRLy/B7YPbSCRw5
nSr70yx9Zou1ABzHRo+CHGdjC3zg7iWuFMZQsp8PMXpgyIhrEEKCykaPPKq3qyc9fEseZSsb7lH6
eHBBah7csd71ITIpjJWg4STCtxr+47jozcUC5CIa43xc4iqdnXZI4977FRLzgGHdjnblvcC4ycLN
684LeFp0509T6lGyX8FOFU25QzccTnw8paz8lNwkEQShrr1Ty4nR031woN1kCEzAx/mxq3hBfZhY
NX0Bok2KC2m+luXoCjvsg/tNbvsY1FvWsezfa1yVDvo+yHfEaG90V2bugpY4uDk1xTVjNlaIthaa
HqECE2dEQ7sBCjmq8glldSX1R7mYdLCcpPd0AXVv3GIiq53y6LhTrnCLJF4Poq9achFLlNzWH0Hr
A1naXYj2kZnqm+i6hywKd5CWPEbluHdZlUdTXdAQWt3C29cR35Dafsc04G6s7kh/E7n6BG3G9P9w
dB7LjRtbGH4iVCGHLQKzSGVpvOmSRhrk0EgN4Onvx7uzy2PZIoHuc/7o1/YuE9Yx60FN6HWeJc+y
q9hLfZlMAjmxzqvpF8tzkC9npZeHUvVxuqDiWcb8UZPjqcrm71FVB2tqE9/sBVAzt2kdRKX17Ffz
oTXKV8nSnJnW0TaLk2tz7gaA40b3VPosGRaFFeEqss/Nyi5IF26oTBNdFHQm/gTUAS+r+dG07lVs
Jf4wO3aq6dgZaUKlOdWrseGqV6J7Es9pIsdan73Ges4mVUeL7/2H1Ogo2x5wwzq4bvUg+LFe5byX
7dXuy2jqL1uhP/emuc9LPIaUqdTcDmm+PdSbTDQGlOBtcz809HWgX5Ea5rha7NC0t9BrcRoZPGxD
BtaWnu6ZT1XVXQz7dQzMo+HUsa+9sJCY1aGv+US5xuwpTzR5KrAsef1D18K1paG1PAWZ/bTl7V4b
wTdn/FM5xVwzRq5GxJn3h6cpRnodl2a3G8fqCPScVLMdLxlmHWKXq3k6tNp5zMxj278QJXTMGiwa
1h6GNNnq4m2asxM7+HFYx3idtJ02sxWqkXos7oJKf1OVOk7++rtC+cHD7lyypHR9O4lCHkf11N5l
0QOmLvl3AIVE6wsjrJ6Bz1ni1cFwm2NHiXCXEgJYtUmWayd34aEvQI+kY9zWPrvaNcoMNncVrPzY
JSEXjrSvYKp5nREoW2nLyWkXfeg3v3nQHudq/dxGLRaUwThW/taAulZeKUI0svupo8eAgDLNHj8B
TPzIytIHx6CDqaqyP2xlWRdaXdDupC6ui9vVdYhhPVmqX6nP+q/hZeXBC4p34aRdZBbqW3Z60gfp
virMZzHMb31Pq+DARgEovOx1LTiPdxXQXSRh1XA1xqzzhs3/ao2uSmXTvl2BW3RWjmShzB3zeSnl
dGstYrIafu6hmgYYdktNQL8o38yTam0jcWfmITenqayg8u2MlCZqaVNJKz1S+R8XrUnQj+cgvzX9
H0b15oSrZxc0dN37fzXWN20jC39ZEqdn9q0dZtxfIpgud7q8kH8XEyYC61+N9EMUd2fctSDYwnsA
iYmbTL9Kxzk2gKS1CmJthGpvw5zrY27NnZ/bkeVOp9TyPxDVhI3/pPJm70oELUCrA9JTztnOKY+B
pse9uQIjTYcGpkUSyj8tdVRM77w7cmTgKIcd0Wj3E9uKlmzSd0av+TG9KHDjnhgoE5ZjUqBVemiM
HjZLI3xpHYZ/erp1LyIYao4pY4rt3IWkrnq5GzWm3qVtTjqflj0Gv9ksgofUcwJMD952FGiPHlqt
ntC8CzzzmYSabObuVBV5FWtE8e/EAFec1bkdC+bOkP+tMbaWyn9s53p7dPtev1TTkmGoBLKPoL2n
g5pttTf92r8gRbBCsoO/jLr8L827X5nr/1lT40TTVuLCxGGb5KlrRq0sn2yjGU7LoLM5OZzRsDHr
Yd7qcp8v20DWnWE81ToXE5XhfeQPprr0Y5kmxVr/y+VkPQ2cd9SMlX/b6Qm86p77EKuZ525dlyBq
pjGqffXHo6rA6uWHHIaLOzIgj/kFvIq9gX2kIvm+91IRV73+gTNOhE5jJbNpnt3U3Lldf0SFnFgW
QFRRWkY8G921KAAN8YT/23JTO5BZXoYi+BvoO7n+eoRvr8jU1llL/Gnez1Vw04wtQ8Jj6TGY1wNI
adSvZR3WlnvK+cCjFGENhrKj6iXRAhViiX7viy3qhBtvNua19nvSRu6B8pSK5pHqrvfMrxOztbkQ
s9BcsrDvTKCpJZajOqKPjKuBPgG/fZLe+JBt+mWx570c9QSxFVQGgHOBPkTr9Hg0vHOwDgdG/Sj3
bmg/WNGso5Ny4vJH75hdkOuARq95+xd2DMgbAH24Xxk3Z6Lt2pAnZzn7pQzb7VeO6T9Lny5N1iZm
7rJQ864N6d5o5wMI6MUiW9isGGXs6ZOs/jFc/CwpWWB40C6y7vaKF03yKKBQC6mJ37W86MNSxHfe
QdnaV6Eb+yld48Fdj3WxHugWPCM4SFTt7CRnr2NlJ4eZTQvyQzA1N2S6OxtAfFLZpRvM29wbexcI
Uc/ArAc9CG35CeQtQsMWzzxhx9aa9lVgybCf7Zd2Wq6a4f43kflt1T86fX5TOnxkJUumVMelv2ui
IgCJHYfdCbEyOUxpojQo8rbrYzdrDsUmjtv27W1naU7nDkpfDgFD0vBqzvbZltVnULEcyls2B7Hc
0ji33aObqf+MVp6Lon8qjPLPVE1v6CT3aXWnbHznk1GAmJo6aX2qa/N3FpMT40Di2mgk7HMhaY+z
ELW1UF5tHZlNwT4fcHDqO0/NvxBsD8L72xPHOaYsYtvTptN5Ewi00Fl6aFJ8Ff/X5EHLlmBjY2jb
8BWL04ebNeLbMtKwdH4pwGt4YSWfirfZcaUYBOrhw5oJWhyGat8qwHZd+1yQ34qe56q0E6douBzK
Q4OgOnfYNDv4JN/eSa060TIcLMO+wk+iVPdM+Bo3OMoCv/xwtulQyu3HzKmzafWQFK+dmD/cVT+4
pB43Q33RGeoMHure10K/yy4jQ+xiAZVaYTD2oaJJDycjzGSNMRopS/ep897q3dc0PwVejlTfiEkJ
4t78Uk1icLnnabL2zakTiMIZPwuAA4lARZmHvLsOAH+ZyrnXok6D5SiexuE/03KAr8zYXLYvf0XG
tCDtbntQWu0cgKTmf60NdmdiIl1p4OZ3m01S4YawSM1jMdOTm2tPnSfOCFBRnXcBy3MRDXImgbaL
AmAew3rctACET1v3lWHENQQd6xNqFHUNNu0xTbuz40El2kZsecZuaL/8ZtlXJrxRE+ppdq3W4R+n
+SnFlkbSbUy94aGjmLduTkVL7HxQvDGS4gkk2q717FsXWNCvQLFr+tjmF16sW81cBeqP+hegTF0X
yidc/SKnEe7JikoitiwB4dWxC9Mq2E887xYYRpWeRhEcXAKVumZ995tvf00jWAlgRfodzoX+mDVk
aTAQ9qLcu0PPZtjFa98+lhafHFhyJq5mewPXD4fxWAwW1+1dIU8ljPVb3b8Nc9xzA0dWU0YpaJbx
vWWfi0+cAzLVuWsZO+FCly7qnE+rUKiN9NB0in99xwVgvyIujE0v2w2jE7s5J8oYxK62PfXZ/Lct
rWNvqX3vTKGU1otld0+WS32oyw3a5Si1JDDIegwQubR1v7NMWqzr490fIPJyh9LUiYdRc+OlCA4k
75NxZ6GCQQ/kr2cxEl6TFUdNBPE8kPagoaduoa0WELXc+qfqB5a/a0nUsUBrj9DheaMft9iyQ2b4
p8IbYu7993RU8WSraBt+M+bLXKBt04JjusAYk5C0+ltY4fE0pn+e9ynqLK47IlhIRZj7PDQ9O5qZ
XAKG3K4JDrrlQE57P1uv/03rdeeIFyNogSzmI+XKkRVwTGfyWvbBaUGxNs6ocQc/7Lpp71lMWQCQ
q3R8Xpoc1CGI6kzEbgogOhgvPjzMmhGWJFr7lG5tXPjGwXHlpQSBDu3SROi4/LHS4YFkclRcEitP
edW0AkkbPQlYvg+o2t5Qs5y9yWXOmeKVv54h+uvNjaAsgJ6sRLjcCN1nUSznGnJoNT7tzDx5gRFr
0ouLxSIQ9mt14UfX/DzCDFcc/KvPOIK/uXGphLO9RF/rw4aHHPEv6w0Kj2joeemqtQkXHKyZwUUq
p32gNzEra+KNLTKbmn/2ifAFcAiGqjzbwI2mjWBv6+OK0As5lLtsC9h+AC2GNk7b8WINAheH+TKb
G2n8RXfIJi435ggxIeoh9oACnejuM4FgvtZen2BDj4EVYij9fQ2ijj7+fqKEGMbjKv8vI4EyWJcD
KZRhn+oHucyMGMEfo/kmJwKMMLjhWkQU86grGRWYm8fgo+OJXuf3sno2dHUpgBRKtew6dbA7xn6t
xtbg2bEqiz+ji+xSIq/o+Dc0MzGnlox9SLbyJ+XHZqk8kIcVTi7944y4Dp6luXrxlwvUc1LeobRx
ju88L8jVLh/XV215kq0VicCNNdPe0aSSpA4XIjRA3i8se3599HXzTdr6o6YXr7o9P9RVs5vvbrNl
tH474VhHqfyb49jzzpw0K1l9/L5AvubixbM9xVZqhXmg7cbGOCDEo4lxcGLNs9Wjk2mobLiJGkD1
wXTNkISvr97Rj15Z/nDhPrIOt8zKMifaRz8VYvr2jeY6F/V1Hdla077pQpvYix3N518ZaLHGp5zl
Mmkq/dGVN5Q7J5P6nCodD7TscXip7dut6QNM653XB9FW8djo8jwyZnOdH2SgEhOQw/TUDhb2KIIq
soMR7KaW4eago3KYB2SZXhu7f8nG7FEvsmTy5ENamN/ZcA9bmsIs+LBX+9mAFe/S+lbIZmd2/UEn
tXrtmr1d5FBtHfR+iV7NfHSpJrZmCluDs1f7ieZ+Nq44ZYEeejNRoOtj1j5gXTi1A/tFBdjEso1e
5YwdOR70+tBz6zeI6AY46rFYgbDru/4BXNL9MRauvw6IjpVrvC9EzQdulf1aiJ0z+VFquMdFZmec
HfGa8WT6pynVXho8W/OMRzKbdxA/0dzkcRp8Bsv07HvDnxZorEMaufAd5IigpnSO8h6FpJ9H5bDF
8ClR1f+n2GzyO2E0II5VWaw0wVQ5nwOtioCnw6A3UU0HiZvjc0pnhIwqzIk5zrzqMFkqaufqodJo
Bmcs6CSwr7ssJ0TzVlhOFKHnRaxsZtUGvAkGLWoaIyYuLxJN8bh68lh66rC4mhHK1M7iOe/OsK2h
8rokl2akSS3iwzkgIYpTeyDIYD1QAYdtoL+gz4xVcaV46SpSoYgaz944AI9VbdNn+jTX+cms1z16
AHSI46Wxup1AKdVkj4hL9m3BMmCVkdvnQeiMxWtT+w953d88ARBc/2097TDSys08+w9w4pJt1YeQ
wc2cLiORDEm35I8lJJ8btFOEYmLm+ixOzoRINtALl+1XuwQze2WwRH13o/jllGn5oSSkwdcXxMny
1yqJzWW/lZsVozpD30UPGBTP2iWSYbd1qrPOg5gBMc6+c3GDPIIlel+maq9JP6JW8aaE/V0342O2
zrcajcCoT4d6Ll4me7j21hyTmPYSDPlX3RU36qafmpVFTtdR26rNgC2fDzlTHDnnz6PnPYwcBm4B
uZMz24jKrA9tmf6XchIwb/7Db3+ZTchv7IcA4dmyhXo7ycOImQCtIgk62TKiigVc1gzxsNjZkzN2
z5lzZynpHBQGotrRgycxc36T9GZa5X4uKZcS3QkfTRjQoNR5NBZ3jgCX1yKplnhw3ucGVLzj6FR9
/1ZlzWfDVmkphwuyf3Vz9S7K5kvp9auvbWGdFk/Bkh9or01qfY+hwSpymGHIN30N/TU7SMbFrFbJ
LLJ3xzJYQB/AkPYDJh+BryGYred2vrNmyCgVOiCxfgiiRB+atPjrad1j0W7sYE0Dvu4/gW3x+Fhw
IWP1qsbhuHrb1SyX+o878S7cowRDX6n95JtjtE3m1VjTvxYLXD77f1IPQEb5qRkjzmUQGNLj3PNc
3nEgffELICohT2XQenrY2oTlmgi8I63B0Lhs+vjhDqlzHTnj9na95jt8lOIlD3QTZ6iuX9Ztu6Va
ffZMsbOa7reyxkvl6+Qt3e1wljKeDUeLtQL11zCJg6yIv6xFygo8yEuwdTK0TRR8ssz+tYLnO2vI
T1vwIaCYCIeZV8lc7rHdFruHY835OSvT57mbih1fcHn0BhNbPwtL5A3iezKXC7AFr0qLFdf1fxvf
2m3e3DL2WT4sFiC2ud3Rb99esWuS2iJMFZrjlAQ2ltrGehQ2BRBgP0siJXq5YrbrXdpNDIoi/1lr
/BVQt6fNmOpXdzPqg6666uSpgWciKP/DJPI+q5nMMlnG6cpB7GzWQ2akB5FO7ytLyWQyDxRW8Yn+
/nNeUEBU8mbV3suK9z3EJfqUS27VQCv+TZC3WNTQarQ5WyD9szzzAu29Fvhyp4zsZpVWejJwS6GP
Gy4aYXR+iYyavjWkxHnHMtefmzJDHmusebw62afmA+l3+R+9/b+R5jZT4YzVDAEDLHJSgSCwl4v+
Us6e9q6lPvbdFZGw1urDAQcO/ohtxvk9dBxAQN0vnjaqR6/1pwTpH+bTnq1cNdzOYVNbxZTUpaED
0Rq6/Bn0vHgguGLi1awgTUv0jlS0LIwHRQ7MIhEGext/etqE3MGC908uec5VDAxqRcY48esvMs3y
XVqXYmbaqU5LydMTtY4NjVjhvD0SEgmO7hTWO5olVhJTSTwFQnQ4jmwgcgrWfhqHcVIrvOlpkML/
y9Br7NvS178DRrnzkDnOvmjRSfMoDw+O7QSsO4a4KKx0Yb0q4IepsTks5mWYT4bs3ZMvNHRR1F+g
4lY6Us852LvMKvAR5vKD2a34b8yQoClvJZakHvUYSSd/q2+Uh9rg+nXnZPu6Z/41OQX+VUY/Ilkk
g3yq+/oZUWqR9DmeLiXa4be0tWVf4ElgHcmm9ToUPRtAkeGUj7J8Wc+6XNCIqsE7NYuh4dfQNoQm
5G3gBS5ldW2d2n6CtXRepK68Q9oZxlVriIKGX676OlL37VNHA3/wkQQxcK/By6YqVyQMTht2gEKL
gmIMCm73u75TWNpOboHYlWu6co33bdxWtdhNGHYQwfn3HnDLf96UjU2O/7k4F8aYDKNwcDL1W7IO
sktWLdcYD/Dy9fDGoYUCH/48PwlKxR5nv+tPtZOKhEwgdKSOLx+LSU+P1lK2FKAikrIkO9bor97B
H1Me+YXJNZr0UgBHYqGG1lbzyzLwe8YMqenBlWT+WvPiv3hMfLCaEIOKy8BWn1kZjLfFc5sXs/aW
PpqFtv1mjb0+CAfax7sX/M6coY+F7wyXTnNVIoJ6TfcSMfLOVpt3ZTo2j52eqUdrkuneFCY6UuVP
scuZGqZ4iA4FfQ8sJ+DoOFR+rdV6zNdye0L5DmWU9ekzHW6ELbrr/DrPsz+Hjj9CRZRmcJdSauiX
vb74k3cLAh/Ej4YBY46Dcyw0LTGGzX5yUXa/ZJ3xU6zginnTb891O8rEcExQcgxRR56cYq9pGoOu
10gWkLWJzKn8QqllRPjlznw7BnsD2hjlzX9XOWArlFhUobKuTdqacRAMX3hU+fgDsSQGD8W+rvvt
5urNFqcNAwT+Qf2POczZoa5tfEKdak+jSXqBaBC69KaxIBCoS5dTpFs+y6EFQRK6lv2xtaz9tvym
jnoSRfeEgTx2vrfiVOoBchmp2leVTVxXte0x9Hvw/suWJ2U/qxDtzHoAWBR7GkjESXouBOhSw8Hx
gkRV4A4kA0xlt5Oq8565pdDotA1WsqAM9Gf63yhxLyYbtsFMP5SptAPGqvY5p+0DUqPQWdo1NDl3
omOCIPWkl30Swlw8IHARoamVFtp3oZ9S9Mp76PHtYDdDcfSVgXZnmhQgIRKfpAhaycaFcTDEaS2o
g5XrTnhLd0PrPC4Ry5DM4rYc7ffNnhiRQSbqb+6tlq9YiT7Rde1dkbakN47Fc7lcOEj02ME6EpsW
LF6DyurBgOC8bHIevkqn8fKoHlFQmAVCFd2rzWToMzfRbHOJHZ/xebSGXIU6LSZ/x657ru3Af4a2
sh9aZfuUB1HqMyqPHIU6DyS6/5nQmWDO0y856OaXM9E3ZCE+OFTUmMdFt85/VukO10a6zp/BBU20
u6W5aK3yH5vOm1lytyAiaWQJcxi5p2xuRswmpf9kZxU+6WAN9l2lGXST+T+yMrUYXJ779c6SeD0h
HyvxVmHd1epGfg0I8ui3RECMejg0MuVkFvUfS5WkrmiOzb2fdgdlkl82LKthxqnlLc9bahRvzpSN
LsoNXH9yWTkoM/4DePOYH9Sq7gtZEXeTGvdqQGKg1cG8H1z2nHQGDssI6Ngvm68ovx7MN1OqYNdr
ZF94w2InpdSwIY+ucXUFRM3aBlcq5v4YANN5j+akrGrieZ2g/SoVrstgIwJQpwcZAVBq3tA6M6f2
9ENW9JieJB7dx6nH0BLz7zrPFraQJ6Nvhn/K9qZnnLvZErqsye+VrcbXXtgG5pRVVmHhj/ob3s0M
dEL5Lw3uyXNfrCpalwGCxKSfCA2s7yTLDALE4zoezMZl6tO88tY7hnVIa9t+qLGeoeghJNXx8efH
nBBYiYRRbz9FZ30hljGLyFkGhDGVpgWv05CbRzKlKKuWsI5RJedgh+0KhlYK62ESynow1gzeDA2r
M+5RpKVwzJ3a3jvqkVlKgplTY3KizHJzArCCgtKsyUByoYrl79K6lJQonJPjQv7WmVTv9tgjRNhV
pU4w7+YQAiLSAl1ehxPKLcw+qeemgTXH28iOAaqR9mL+lJuH9tjUoWnardjukmG1W61cGfSdtvZ/
nd2nbexpgyFjK2frbe5/tF+84dXr6/HTG7cB44GNXS1cPFD1MFtm8otm3XW/J9qfBpjUrbnWDCaY
fxclE32TVeL2QYmftgOX9HRpHvqpAiue8vHbGUnpGHAEqEhfIIbDSUf0dm/wC7tMlLjucMBhVCm0
Xb6CAXH76bYJFw7gWWsCy3TbYyOp3UJ/bxTDUR7Ygvy8KYO9Eco919as7Z2MpAXXqWlPaUHmnc21
OAhK+zjqy/JUbC2q1wLuBbWZJZCaN3n9ZboTMF1fotAiIbhHrT8iXMl9HcvPIADWiYEfIClQVVeU
qaE2NOyvVLOM/9aKk7aBlI7A4qY3trXs4ggfbtdnmu9TMZx0h91uWVr5RQZp/ZS2c/u26rjR7bnH
eeIuLRey1RLAgoryVGInP1ra/FMTaPCWDXr5NSym1TysTqnfzKA4WEwTdwNvsDo/5tNS9s5jNjDe
9YaeQaLnRGEXz9Y4t+epbhh1iWuIil4fzmvFSjgtY3dySHlpiJUPpvHZLIKr0xiPgdWd07Z90Iu5
vSMdL5694C8wH/MC7KXwsouhb0nfKbAGGL7Z6n97wm3ioS+vDh7McOXrxGVR3kahH9s8O9bMAeHq
Eq8aDE6STc6PXTHdOdO/trXe3dE5VvdHUjmvvpz4MidYF7eNs8W+usr5DPAoRUbe/lSFPIO4n7yW
6St1dm69Hr3NqcOtt+9ioW4M5815HZlt2JqGN9jJm7eQhzBIbQVN4jYi5IZ1zhY5PCKG6Wy1kZQL
82mgnOdEaAW0Zl7fL2b9q1zXOtqUeWt758j9hWRNB8vNl2lvlsPFMYY7EDQ/rx68haT4B81VdS7Z
6Y+bYqdXkOw8k8t0tEYYzdypD7VXbqHoeFbHujmoDlFip4GiOH63n2RzNX1Ocr08edDK02i81GRi
1lP9plrxhBUEo05/tCaPHx28yNY/dxxg9hx8+BkyPFKt8lCZ3rl0vb2/FK+EMSJSMjnVPK/ZUNhZ
Bwuh3NppB37bf1vp76rJO9oZ/8G51JAFyiMj9XEtq71Tq3+gQsdimp7WBSB0XTiSXe/JLNu/vge7
LDqIdgzTkeb838R+LYjaqKifQLi+vdt58DI2DPtAwZe1csEPTS4or06MSd28uZchmRnIc0QF22oD
wXTe74i0KipdY+cgxxVV+lxQQeJnFVBmbd+d1Yx3qY9xyulmwjp1/4tFHT0nC/7nsNr92a+I7s24
awnpCEEl/bj1/Pk0p8F5M+v0vCjjVFYVLhp8R3j3o2Eif2T0zwVLvj2m58GwEwilz2Yrv2FrT3gW
b4SeH+CKrzkCZiSeboqWCueFG/S/Jobru4fxWVtYUQsku+RhiDcl9Via+A6MpX6u+v4ZNKsJuy3F
2Tx733mh/rbSPepZle7cIuBxKQI2wPHqq9QmkNR9oL7qtS5QEHbAhZvwz1aefVYTXOGwLT+Flj4I
F0PNWiJEkQCdoDuBNb5sTvWfwWIVSq4AWWsHgdPKTIdXJCBvotOPbGgRvo6LoyNFskwGA13DP26M
fD8SfUTNt5chFuUms93tXAUGwuNB644aQwUG8TnJBerTfOKJ8NA+6uNwsKR8RPqt7W2ce2E/+VxG
W7HEEwNvUjn6T5oGrFU6MvM8fUsV2VANn7+c873Kzf88o3t1yoo5AhplTn9shB9o5PUjmTLP7IbE
lWd5lFsEQ6aTLkESSAwwvJXUlCV9ltV8Mdm301LnV9B14usz/dX2m+sabJHbdXtbBCdjcZ9GbIE1
t0EozOWjnfWPTorDRE2AORSPc7f9aatlV1hbUvmIrLf+bEALWYSuFVm/58SBgcue3XY6Kst5nYfg
MyeICsmCc1pndPqyn2+rne3uKS0LdFfl5X855R/o1f1oNdzS+QC1iWL72GiCRLdWPW6Od0MrCC00
u1CLAVsq0hIXyYGANhc14v72ZxpYSlBjiOJc+98mooeOgIUs/5X95xjMD73731IcTTxkdhokde9y
qWOwIXK9L/+5nX6W81PLp4wMTbgfpf+iXCY1BL0M35epBV1AJKc32hP60bCvjqgd4kn8MyVbrSBY
YE0mly8HuZQsvqCI4w21dioACe53gZGAFLmUSbapF2XNFNX9S6p3yVwrbn62ELc+rAIAFElIU8E7
B/dLMod3ZsMYv0qu/czb1TXco0vcA3o0IhlW8OUZJnXS1kdZ0XBrorIL/KeVgLLNo+TE3/u9mZDv
/59TOmcXGi+b/1XiAtwTkw/g9I/TDKDsvNfSOHnmq0aKt454O8CaZiVNjQYIUL8hdKRF+joVNUz0
99irHSZexG5/OxJjsN1nhU8R1muD8cYhpFgQyEIqebigCb1v1y3s9pBBwCMgNBFOW7htLP01HdC3
ie8uZ503LMzMDJ4KUMpDoxkoWLV+A/D/zLTuPJttxMbxlsJ5lJoI/XtHmTsRwgFPeCdCcrP5N0HN
+3W4GjCZrRGu+hgF1ncJ4SxdVGZIuIHWHEJnCsKJgpy5q1wiE2TQLL48ZM+5Nt0Iz0Y+Qk7BLx3L
5777cMYJb7Ee27XxUFi3BgVHlu3M4DI6n8aMcMz6XPGHICG+i9nA21iLSh+RxN1ijaLSp7NpCI45
ZsY1QztCNvtgPGIIj3TbRalon4pO7Td1K6snaaRHuWjh5r9TTxMXPMxdion+DsUQLZBn04vNzJbN
1itFszxc5EEsxW1LXX47wQ/8EGaQ8BZ+dbP2QIZUUtbpabD8Wz4Qdcnn0Zn42+ZnDQ+Va6LLrCjG
SbfESG8K7MvlDu1QfRv1brIdWIsWcdsIFIqgulz3uRweGxtFXbYd8iy7jf7TNH125hcwygWTBG4S
teMoJoHhw+r/27KHTPtxl4/O2BLLpRIWG3R1lxUN4lGVEp9TG9FGENkDovbFYHABfl6Lgi2Aqj5U
vEIscTCd5fRU5la0dn+y+jpPzsMEM7umkETiwdeduF6uc/VKAFXEhQnc8+7rAleBkfjtc8DUJ3rn
isIqBR8zb4VtXWfyPEbhoyhqCA5yQpldpfDYK17S+lNgcpqJJYRA517avB/DeAOi2tkQKro8Id8O
s/+Rdl67jWvZun6hQ4CTnEy3CpRkW07lVL4hnIo5Zz79/tjYp1tWCRZW77UujfIwyRlG+EP7WUfl
yqB7GN+Y4s3kR0327KM6XkR/IvC3WFy7vblO+x7ktOHSoUF54tnu460ePqR6Raf4LQzKJZqRO2+U
C6UXoAp34YBdGatZ7SrSiIhpr0Y2eJOmJknYM/hAJEpZyT2jWRwTxQBKC4LEkC1k9WhbN234SQtq
WbNmquEzyC9zG9IgCTPjPTW56UZYVoG9TIdN7jFKlsUfmuTLUgKWhXqKOdvEe8tASzNi9xGYKzoI
aWUJju1W8pp8+GGZ0Xw0PkFjuagrcsMyW5MiLRpUwQTN1gyBmzpZZcDISwFnMv0s9I+0RCEsu070
9qm3gJj8GpBhqNiXuuJwie9yhzwu3xoqaEDUVuhUjundaH3Y2sc0D8W4IcfqSuCTMTTKVTpfbZQL
Vvk1AXHGqXDjTKSqqHY3Y4RyBQp5vrgWulz0tBQmDqIsENt8tLe0R12Lxk4IxL/KnyCaA+umoftg
FvuMQUbEKU1HpwztuyGtXyosT4tyhLv/4iGmNpjTUvEBn6gvigE/URvXAelNzaQjHwE6cz2UFTSI
8U6MyJ4i4JTFvxQ6xhl6BijnkUbcBs31aMKcG/zVTOMbnZfE+ABysQbssFRH9Gj63x2cvEp90MQO
HuI6yntkZJgPat6qCbkNBDBx2eO/MjooDJGXA59Sp6vKqe8bJu7bvIreiwbViS7bMjtb1VZ811fy
QTG1t6myQ+jM+aehem/ASoHxeP27qtavyRCvq0Rwb8c7IzO3ifG78jQ355tOyWORPHk6/OSiBR2j
ryuIGl1I6WR+6dFFkr2E2W8PvK+q0dO17kFrg4vc5xCYGHGsRPeYqh2yDhbKQ9dtdd1D1krDbi2K
vT49DuPLMEBDMwAJahNkmOSqj+qrWkYzD4emStxsPcV2S6CeSFJfoFWRr8aYVUA7jAYNTcGx4oqY
ymGhAG4tmOmEKAa33OylXyKXnz6PiXKrBc41w0NmTEywS+9q1E1Wx6Qh69SDBzT2k+m5AS2xTPVv
wyy/tXTvugvsl7iQ0F5KuU3UcCcsdQXTxNUr+x2WwdrJ7RuGYizn9iOt/F+MhWj6dptqqK+VNL/M
/Gwl1XCvJv6yHey1NfWPmg6RIWvVemmJlL5QyCVGsydc9d50awkOjbBuSVGNtU9yzCnQfTV9eimC
AmR/La99wdnQ691zQAth0Wg9oFUcSEP09pDgCqp1owTYVyW34JbXhuwposh2ik6/aFpWWj1s2yoH
vGDpH4UfBBugPUtpObe9RrVSGhZo0BF5OE1/xJN6B9n22sYoknM7eEwb88mfLVJb85NuKkluv4nV
yA0V/KRkhPXtSGvM7rsV6t5XY9vtorHepxGwsUi5i5r8Npj062jMH2Q07cqMklPvJAnrED4keNYp
SUiW59MOYaVuwj7eiTy4KzsIhmFwg0IaTBDKtLQz7mVu3VV+fZdL/wMdt7fJj36VbH4Jsdv34+s4
T/+AnwZhaonrLCxvnAYgJ3TWsI29tapkfyLhffTdEKKAwJDRMMZ3qxDRsnPqZE0pdzvp+N4nJcxX
AxmWqZ+iJe2vGsHCYEUBDONI3/GKt7E6Q55SxAg08ZEm6SOADeZOWVMveoHiYu7Jh7IZPiGz0+KU
JdB5TbymM2wYXYitVYXIT8Hr9i2KAfo17J7QNAH/UWrqLbSDOOhCwKP1jVACqF1tfwG6hbYxSK6F
SNr3IVQekLQBC574TD5t4aGR6GhvVU62uVJaGFNMeF/CxGfAA3PbeGU2re0LBPxv2oY7IAQDsaUH
Glx6ugAVV0Q0+MA5rqcS9iAnRixugqjNIb4pCrD+8MZqVEQa++aXXw9vUxrCo8gvWj3+wvPujt8E
BpRKsZ+yF7WvbwK7wUIYWdvY0/lF+T6KEuigmfKgUna68B60q8q3OILs4b1W9StN09DY1VDLE4pl
A3/tvkyDvrLdxPaV7Qtt3cXGDrVZm7Q4fWY0NfCWQH+qUdyvhSXFMq/s1jV6cESlTVIVav2qH/M7
0WEnWdUfHbiX2q7vlUTz94GGyLBpaXIpch21m665BCP/OxzS60FHqCHTQe6JEPlIQWvIMwCnTsPL
IIGeBbJ9NELULxoaYEu75EbugpxOgg/0R8TFuMrkBBQ4kU84Bz6yLX6HMI8jzzAgtjK1LisYloY1
MD7sI2Vv9DGKpD7yCrD72mQlFKHdoAYICML2GSLXtrUKlP7VVC1lzcgWwFslqo/AKJnP+oow8CRG
kFnu6zEjHaXc3EJilZug15sLel3Zu2bOzsq4iVxUeursyyoPHzgtlFVQwIVvglDS068B7NRo3BRt
CYRM1oXrq3BLFM6361YPSSUbH+RYoI0Pson8jAdUPzNZtnNrNDT+6Ekz4C5TRMBR8CylWvDogbtw
zTkgmsk2yltFYgqzHPwODYemSDhhelGPSJbXfbGLbeBsIDCLlisYmMEqL/NyQo1rilpYV1DQ+7wE
v15x6n0m6hAA2hpQHEc5cKJgybJLGTfZHkx0es/siPlCVefbUIHGQh+62ILrRNsIAN+z1QTTLQZ/
xWtZZ7pL8xh+MEAfWCs+zFvPr9/Tsflw0ggHmwAQo94g9+nN42cOia0aZ9Bf2oIq3Psqp2Hf2yFy
TTHdMsV5DkJrW3c01yK51dL+Ue2mbWtQI3qMHVZFkTbrhgN/hxFysKPlWC38EJ0UI7Qu6IiDKWIn
a9NNUFlXHpAkTdac/GwOEi651ymU4il9GJXIFRWQLfZvLfqdFSgbXdP2mpXES70wIDKYdn8dquGb
FcNT8KbpmYHmxujSe2++xzM9oEvhAM5icHcFqOYi6Bjjdl4NVSkakmebu/LCY3o84t/l2PBc5YPG
2JoSqnnKOgepHC1bKQkoqE67ag2SGa8NXgGgw3qWF5YSo8cUroskvKrsF7ukhGvtz16MUIZGk3Je
C1bQ6FYK6OcVxz8k6Rw/FM0YHr3B+ChpEQfZ9Atr6ifdoBWkAmUAYWy36XOBzAJDrctMGW44O0HD
W5obYnu4xpBP2TrC8qEow1rS4dptJ5RmFpUckhXA+F9R293XpveSxwXI6GGvK95tgq75wq4aoJsB
IPGpct64k375evwb8ITMUzfKtE3aDFtA3D2KsZVbmVm4xI5wb4Q9bSb+fZkNtzZQGGloNGCLdGdi
zHpTK23mhpyycDigMAZtIgA990wGIUsMDXz4MbxyyK0qtHqdOPmshniJ8tom8KtrWUBPNGs09ZVx
PWbB71boX0g40SUJL70J8iiK6VHIJAJBDPyvh+ApBddrdQmHi7rpO/vFHLKb2nCQ6lfx2pCtAke6
eVNQ2tJqj9JFXKpCbpTBY5ynjS6Do5VSTdu5saAXyn0iu+VQwP4tNa6NEshEmuLJZ31qIPmMsgz3
Dde51umPpgSVOvd6GjXeh2WMQogC0Ju78LEMiseyp1iuk+K2MZmAAh+5wWR11oRArtyzo6tJTV0N
UDJnaHTVF9W1oIW6yBJtxXjXBtHlvcZKd60JXiLaYdmqS6/aWU3N0vfIPl2KysG2J98WI2MEaUxX
sWpfOhO5Zei4iYXHa2o+NmH+qgM7W9B/uG35gBF8KTFOL5PXLQqdKagzXsZIMCpFd8EUeyOQuk1z
kxmrDrtl2tWqOYMJlb0/WhsLUS+dTnipQsVgJ5TGpWqiM1wxYXcYWMJQT+NpVeij25TVzrSg8AY2
pI4wFr7byOhe+MmvrAvGRZ/XOiiM+qZOITM7khaFTqmkeeusrDd63NJ5LHwmWt2oLBhEA1vQbivL
3GkZoPDWXMV9ewU7+roS/RpJz0WHcpxhdJdNET34nrUealvfWeU03yqbsovTZSgQ5p007u4K9nel
f2Efey2BjCtApUGrU7/4OCvs6tp6jIzyLbOct66a7nLR36l5gLxQmr4PmfmbVFouCzC/ixT67dpC
3IJtWMEliOpxwZirX4I+od0TTleTU14rNPSQYxz3Vp105NKVBgq/p9UGpw4ifrg3RsSIsC+aloGa
r6VnP7U+tm9tv2vS+sJMYmbZav6YUfJm/syg9mOaRcWvQtTbyjBRACkLHskq7oSS/EJZBG21JF8l
gX7ptd7NEINwadTewMmBaYVpQZPvEbWCdsO4VBnjG8dv7oXVbhU/7N/gLZu0Mhg89aXzW06ljnxT
qINrTGPmKNqr54xIEEbdYuqL310ZP8ReBg7KEA+BNSrLdGqthaH19w2TxFsZK9Ym6j0IHIi1OgOC
NVqm7DM7pU3lmdkGIQvxPGg1UtuoZ+CqHBrzZC6dbJopjR8Ny8JXJDoGaXkx2CWXpqo4t/B9jYIG
ZSqUi74MdcoKS83eg24e0Bno2Q5Paj6xwL1I0pzvemBdyD+nyKg5c5MXwhyMY4kGPRqYcItedGPQ
h+tBTCJ3c0/wjypE6n5jLuDA1fQbc6WmrYlOHZqOn9OkdNuE0f7vyAOPhL6dlb6regSPiCMdhxrY
Vt5LFWTqn9ooneIixkQJMHUzqcwNPECjhpU8qv4A2USBu5Q4PT7kc8I3Zdm8tRHd7ZoITeZxUFtv
zyC/TLcxkiS7uirhF5qBWCCFTg5twQqeBhSbEJLKthnZAmpTcPXh3iarNB5BcNQMvzdBmNwzqLQ3
qMXYl36hqWsKFdQ3Z9g3rdYEV+1BPPswyV41NJ9dp6EhXsFemL0qgF11yCBYYYr6hq5FO/Aqxns6
DXJOxNVl3nRfPohHW/coWYXuOFeGxqywstTiy4hG+Bl+kW5lVDSXpDRIcCabeOpfOnIpBJDN4cGj
U0BpHX/ETfxYN861hRcAh3CI3AF6UTgA+fsiSh+iwfuI/Eaufa1HlhFTAirV8g956CPgY3uvBg1j
3jzrlzCLyY8bHP+QH1RXqZ+261ofZ/IIOA9I7Axi/cx8S1Qu8pK3vZIs5C2smgTCCBIPWMMg0Z1k
+bUJOJCOaTwxZEArJQ9zaqdAL5YANgZgMNV7kZY3VcklHw5sDF+DWEOt/lm3obqDPXSnwaHflY32
RD8YLXCVOVJOe0eiV9ukDVA01G0Bxxf1Btc6ttnghJD+y3jtOPPwxXb2o47OWKcIZKHZvG4ywpMz
qhCKq1Oj0aTYS2PMnsBd68hXSjo1RYSKQRg+hT0iI7XeXcqgDyD1lCF0Ycw7MH+58Qtu9zFEMjIs
0tdwCN77jOF4Oznp1h5iSDISEm0RQzWt1Tyhkgue9YQ+ddd0UEB0AI+LGtL1GsX8bAt3W3+s2CZg
vnKjXbZtrZMYz3hHZ0xegigZxnUio/EiqKHoFMLKt2aYA1G2kuqegS1NQjnZ2Kwoe0mJvh2L6Rkl
+Wwbi667JbVzPmrNYUitlRY9kF4rEYdB94x50DB++HRITBd0EMgEPAsLZFwh1w71jGXLYjVJ16Xo
q/QyRDzgNekxHllYsiQHEokWX9DaYUE1vY14qk23VUsdzE1HnFypCen6h6SjXnOByhZMbFRngecg
Bm/OGA5yuQ1ZLjNM4O7IhqB1LgsoICINTfIh8x3IbMSscPgos1lvq+55acxtNYtDgUOPBpWWoQ3X
6NUFqEm+K+isRYu7K5cgYCu7p9KO9aC49it08B0vyS672sfsgyGwTM3SZR7PHDJAtdw3ixepRfR5
amXHR6KzUud4sDROCf0V0fcMYMYsQsaoRUGRo0jjByOBQC+b+QLmcFp2viRryQEL153kKLbMTyRt
0NgXw2Pc8Bsbw/ol6shEED9HRcse6hurjNVFKYEbcGG/BH2KgaisPh3LYFtNIG4SU8HsosS7tURG
JkxNiPO1/DMoCXy4YbqmUfUc6dCusUa/rXONihoDxBFMqRuLwn/vvVgH7kyT2BMgUwVzxZUIrIdQ
MTj7y/oP81vdZSyYfzkZ2wUZdn+PMn60mQqYs12kDss0y601W9bg98rwKrD9F4TR8B9QtS9vdGwq
MbSCxIgEJXUQQmfIVa301ASuGknk3NFiy9f0TSbybPig6qCT1HcDrgeiql/7wq7Q6gMwOkN2q5VF
x4SruuHUGOJ0hH45tKbrlfReAwPNAFNyw0WmGsB0Vuc+eNBrt3nfjRexCpbEry2mTH5BgxB1GdS1
ndjex4xJXoGBtpeRUaioclnA9KTVbPOuSPYCvbcnQ4iBVq1iPviDF/02cL+gG9ZGAB6aZDvZUnOr
vLCf/VHPtl0AykdETJ/lmCnXupqi/cMW+Ooqf7qyJ75H4dXVvo4dWHNm7dzLARGmMEigWvn4PXh2
VT70Zm5dUHWWFzmE5PuqsnVt2UvTAzyiIJmG7uIsMDVY91WSNBe4XU57p63gM6sZrfUxr5gtJmOb
ztq5LQ4ZiqNjvxvooM1yVIAgbmW6Pmw0BiivnpcP9M7LXt90wqygXTjNU6iBwl4WNahJWo7QDjwl
otlN+6enA2UulRn+iNo6ih5po81jNSYd19JXam4IlMmlxvINTBIb5NfpY/qtW8QSAmwCBFZYiIF4
qNxLNKKa3MKvJRH8rCqsbdUEL12qKK+xoP3eJSChaL1V0SyJZvqfTUAfUm28ci1Hy1rlZuXdCR2E
JKYHxbIO9HozKCD2Jd26x6afKLxbynN/TMOlVoztpikNB4LvFL4Yo4e8i3Ayxo2h2cEK8zgIEVXw
XkUxTl9d0+OLMARhT/KOyEXvGRlQ9li9D7NS+xXJftya1pj8kZFRw6HTWXnLvgrNSyfQ44t2EuEW
YI52pcRlf637mXOXW2UBt6yWkJzRJKMjjThhnzF4J3kcNGxRzREyYEj1thrrYVx2rR2BdBnJ7cFz
PXaWkHdoDxpvA4BuZPlzv2DSV1i5fj1gefWSyLoBzaJMGjeVMt0aja1tm6xguAQ0y29oMifitkeL
ca1pjfwltI4ccjQYIbA2igKeqe89yyjLPCxj8nmv2+ZdZ5ukNCFaCkqpBdfNlFYrGyXMtVrL7kVX
Z4Frq1Obu9AQ1p4X6K98JTfjtVB9/aJqfdVDDrQE1hmPHDY0yjLjog8SCOdayRVNVd/1xBZhifxD
goEXfiuDuEiZzrlhLii5yTpuPQ7rD1VJywrGeKkYS/T4iq80JX9aF3mWjS4mYnq+SAIB/EXTG32G
jOjrOkosF97J+KrEgPgsETeLKZ3R1Li0XkNPrHbSGGZYJHo1U+sV+96fkMmDT+EDjZtCt0vbDEjq
IG5DC1ksLwyTbU2dACJwNKsnR5G5vvp/NLBEgtdh5doawjv6UvEQnYyo9tEy1dF/U1DMoEzAtmCV
D3InZ6qtBbMYXup8fHtIzHo62RRVXhjeR6jMCe3BrpGT0jhDhjPecCecob65Cx25GQK5z8IW1Q1X
MRPXgia6bAE2wQta4XLE53vCmeGMBeAJQ0PT0jHIJYc10bM48j7G8go3YNpyrgFDwavASuoMrTgW
frZOEifjOLawHF049l/2v4ASFa8GcInrnXBpxAKPS7rLxI03zKRXzEOC/qr+henA8ufAp+ISTtr0
fIUu7PnnB1ZmjKhJkBq8xErY8aZmuRNdm9A6Z3gl1BMee7agltI1+IGGcfTpRGoy8E6wDlMp5mmd
09xDCgRZs+7Na+11Hbzi3ruyzrnlnjIxPAw7O5odPJ7dVvrQoY7jFunvELi6PRXLqntso5vAuw1r
BLS6m59f6LmIRy+0QMC3iDw+pNzYF1CGt+iHXTWb+oyx58kFc/hks6HZwZNFg5Qy0WcLsQ2q1BFW
NYt2Qw4H3X+Z7pSL9AMVPDgU7ZnAJz3gDj7kkfedTxWTAHtTXRMeM+DJRCwM9dyqFOeizCfBwdNJ
k058LnmLnUunGo6pixjPtFIeg3vonS5q3waiuWeOl5PWk4fv9HizMzVEoXNSXXC+ClUVnhDrYFlu
nGWeP4yuWJ+3zj3hO2cehDTnfXPwoIgPaD0ZHcdX8Ch0sPFgm8kUwcudc7gTsy3gsTebLXBgwSVY
s//y/G7oZbQkDAJcj/E4yhF5t3xWcWwBRTGwaCdgzh41GTTLy0oaqIF4Z9bO6Yf991/gHD0srAlc
BlQOmwrIJ+OT7h2XS8o37EO8RD3jRidO7kRGBLoQummax+7jzjgpuAsRTdughUAPjnbnr/ZLua8u
/Z2zQQkyXmpXKiUs1e3Cd9szZ/rJNWzowpAw7XBSPVpNcVrYMOWhEE7MOMcMbZ0zR83Js/s/Aazj
1wnUtomQV3TV6SFsgCvRoY3OPMS5GEdek37r2IFhou8y0JImB6EHqGgPbZzYZwKdXBsHD6N93whG
SV4yoVHgxqSTEbZHk1mhgTDAItNefz6iT++Eg1hHl5FsDBpbo9+7U9ij4YY8jRJS43eCxB2DJlqw
NBZteLHpSP1piE8p0sszf8OJ57UO3RmPTriiR0BK9Vkd9ZpSsl16d/5WbPHzW1R/rsIH56K6Vrf2
+ueoJ76mRYOPGl+3VQsllu8vOQw7Z9AN3FpiUd8GlMNQPhhSnructBNHDbxEmzC6qmnWv35+cKop
JiX1mOCbPJuRo/22BNdtFm54F6wg0/0x7jQ3XdUB5f/SW3cuggz2Inz++VlPbD/LBh6oO0JXLc2c
38Xh3+BZha2jteAa1peVW7vGVM/sv1MGm7ZlIQuApzAd6aNlZGqeGWe03V0nirVPMEzBvosMDA0b
5s6xLWPakkzxf36sU+vmMOj82AePZSuj3YblTEmP6M6o+jg+TEHTIsoWEFCtNYr7/yIir0paqAFq
+vE5Zjh54bTqQD3Vvo/tK5gz1NQ/Y4zPfo5z8nX+J87xcdZn2VCmSFm63RTgGnUr6QUE5Gs5WE7Q
mT8HO7k6DoIdnWsAyAb4jC2MXotJVYA9hlna53LBeQ8f3bgWLdT//+asozPNrNJcFoVAUwU0zYJJ
C+6L/kq2DmC+YTnJHrStPPO1TiUxlk2lImxsuHCYPVr3eRwAhk0G8EGbYieX9QbqMaocC4hri+4x
+VLOLMiTb/Ig3rxgDxYkzeL/jYfoZae9mWBA/otP5UDOV3mRBka23wMA2IgG5EU7V0DDYTKEXu/1
zxFOJdOWg0CWY9v/CnP0ztSgwAOkjlBuXjo36tP4GnwEK/N38Oy8QnDK1tkdLP5JP/Ngp07jw6hH
b063ZeWFltBcgdinMllXQC+iBZ5pw5lAp9bhYaCjY3+o06rIW+ACgXCeMo1ZgFF2r7nhXQaava3V
4Qv60plL9tSycISQs/UwIgz/WqYHy6KgPrG7qRCu0Cz01UzOajqofjBsfv525+LMPz+IoxR60uUC
FSYTEL7EuXeYXv5vEY4Wh6xNFIUjAzCyTD50lQ2VZs6ZL3Tq7HMEVTj71rSoCL4/hdfKKh+ZMrv+
0HzGhXWl0i3D2WR4cXCX0LHW/fmZTi49Yeuqybo3cSD7Hm9yRjSqajIgoLg7NaeTFIEuHf+Lo8H5
TxTjKEGtugZut0K60dnvqvKnnv78/BTzBjk+Xw9//9Fbs0FlpUjw9sjo3Y9MxnOAAaahQdnt1z9H
OrnKNOB0UOYorI8Tpwn8HSA+jbQlx6U29P27MYGU9HOQk4vgIMhRSmhOY4XkGSd31SfNh5pjaeBn
WnndKI19JceagUCZ/VeHkKPb6CVhRU5m+H0lINmqp0MVcEehpFjYn1VuoGH9+fOTnXh96KUJ3Tbh
W7HGj5ZbW9o984aGD4XQai0XhuiW/zwCjSXH0Km1DNU6ysUMsKWTPdDFBAa/djy05RxSpTMfSNP+
XnC06DTDtG0DSNPxNtUwLhzj+TmAV+C0tKLxoS/MjeXWmAxBFriUvyj1VmDjXM+dltg10zLIn//p
o6LAqoJrc3RHI4s/epn6EBTNUMfCTev3UqLPd//z7z+RQVg4xkuSWnqRun1cODeINCSAexBHXdp3
sAOXYhs/2itkWrbTI/qlZz7d37v4e7ijZW+1vseoFhyWVe9mrLTPcCxF1unMMT6/lu+HxfcwR68t
FDCulZ4wpYYxIuiXqzQFfY9XqYPy3WSAWbCyc4nFvOz+CmqoZC+aSfrsHC1LJQ2DTsMRgCpPd5mX
PUNINtY4HrvatnzOvuwz71KcfJkHAY+uQ2vIBj3KWBzaXfpmQE65QGubjgeWlbh3POlLSCErP1jo
v39eNH/vcN7uQdyjYySZCmkUqAu5rdou9AyjwIufA/x9Y30PMD/4wT3fxQC46DjOPhcfdfphSHWR
0Rb/OcjfJ/D3IPPPD4IUpoBwEoU0IfIaBvyDxGNwtKqFlgA5LMbNz9FOlMnfwx2tfCeuAJMHkimQ
6kyLchxXZZ67Ogxqb8ZZYYRAR2SZK9hpDcMe1QYXOfjdAC8KrYZl5lSrqCmc1Vjme8N20PCDfoha
Qwn7bf/zn/qvC+6nhXy0ezI1kwXmMnzfC3w6lt5Feh0sZ2XNhefCXlrWO5xrHpNH78yC/nk9c318
/yIt3SCzbTAGAyLxpnLwvaGBUjBHE6DJTOPMGXHyMTFp1alnVIYV6lFGkSp50neigmGFCJ227D7K
PzhZLRN3eNc+FQRWYbv+UVfmZbg6130+tYMMB4Axqha0TY7vSNUe0eSKBpO7xHkr8BeQanFmk57a
Qwchjvuv09An0aQaputbl0m6D+J8NQ3+uVU9f5LjpXIY5egdJiViQ2C4TQpQfzvuwzu4GOrOuEd/
lhJUWwTrbOMttX3yOG699bnbRPx9R1vC0LHDRX3EJDs8Oon8DhyVNtDmLtfj0tuY9O/jR9CTO32N
JumZfXHiwNAMlTYXamAac8KjbYHCct2FopQuCMLoCZcCFFRqP1nFYYzs3wwLNzVkZ37ejCdWymFQ
/WhPxDKbyEUt3W00bVyhdg9sEqfsfx6EK0szyNlMWgn6943nsM0AhSCrkchZ4rzdTeV45kg/9RyH
IeafH5y2fWY6IPIg38nWXoVYRznA7n9+ivn9H63F+eL991McLYa6BByoNVPvtnCMS2A2OSArKKDc
HTfZWOJEm6x6UL8/Rz1xaH2LenRXNSZABsUvdVegVxaO9F+w9a39iDskW/0c6sSWJpRFixOpYcM6
XoCxBzy9UwZCoc0YeL4LNnyjyea/+FTk7Spno6CndNyDGYKskUiDUf+gv68lAEfPVaSndtJhhHlb
HywGPZibVkGLsWKPeY0N7Ht8KTAUyT3s53GC+Pm1nfpCFpWpqWkS+Ppx1WPB3EuxegYtNrn43916
3WWWGOsmMNyfA51oLVlzA9ya6yspjeM+iAIUuzdG2dMK79fTinHichJQ2FcM2laYAO5DwP4b4/bn
sKe2FsWqFJJ6S/7VgB/UztInBfmKZoLpBJ8pBVDyc4gTxZClARsAtADCXyO7/f7Fem0wqladhXfW
HLMbXGDG9bBT3MFF2mIL0nIJkXeBKAn2tfDy1qjU3Zvrn/+IU6c9f4RJRa7qlvir7ksyM0ig5Wj8
ESPytMt2Y+/gQ69kBzJuEbrnrpdT+40mIWgJECEMUOZlfLBMk1YYqKbTDNKqD3BvGzh+gNPjM8vz
XJSjxFAMDbZiCdtNs4z90EHgfh1U+8z44tQaOXyUo7tLQ5DNs3DJcrsBhWwlRhilUP55e4FF4vBx
NJuM6q+KucptMPUz3Qxk1DPNoMswqu463z9zPp16YTCcwEtazHvBQn//LHGVSBm1PvApDvqNj1AS
9KatKuJzjbpTB8dBoOMUKtJUiR6BTjNQYTRYo26gK6ja+Tcewks/r+2Tz8Spzn+6wf9HS23oJ9ur
NEN3Bwv1plJexCBxMWs7s49PLQPnIMzRWms8ZD3m8G4+vg3WQ5yJM4v55B49jHD0cSA8SjXKQvxx
Nv1T9RsvlneQ1GLpL0kF86U8V3SfeXHyKD+SKtqJfqPr9C/yp36NOn2yAlS8ni76Vb4qH5Di3Jy7
vk41Tcg5//21jm9IpPKaRJq8xuyqwpzvEvSdy9GL0fBaurlbbLz1z8vj1IV5GPDowtSCadKnMeOt
6rn9x7NwT7XQI90UOISCRweKGaFCfGZNnlks8q+scJC45eCXI1vvCgdwTAzODrDmP/w4Zzt8sPlv
ODhiB0YHXoOEmGvcpNfI4C/TPaRwt7rOXX91LlU71TD59t3mxXQYzakl/CmitRct97MPTp57y7wa
6N7pa2ujbNKVsjI+f/54J8Ap3JwmZ9Vc7akk69/DNgj69lwwult8aBfqU7IbWDP6FjPOG3PVXRjr
1k139c7cMqA/V2meSooPYx+9YB3atmLWxM7s4FEtMd0E37ACoLpVTX8T6w6UQONGn/L7nx/6xL7U
SR11qQNB4JGPDrTM9urIafXBdXIMh024c8hHWOdO6BNLlCgSZo5lAHQ/TkscKSAejvHo1lCIrQg6
RHSu2XwCQGJ9izHfEgeLptSyFi029l74ZF5kq/Au3qDTuhJP2vbswXLyeUw623wyJmnHqWrRMhet
KmLNWApUTuAfLWaYCFZikMgWdPNW3tc//1DCNBCqZnitO8clNDoKqEOmzegOctrEVExlHl3b6urn
KKf2AOv/P2GO3mLntwhTdIRpM+dmYrCLVCM2Ejxc71/F1rVV+msRoIxhvPiBfyfkax7AHbTeWsze
0+4FD+mdNjhoShT/vID79pcdr9QBQfMWJUo3HF6r9NHWPmFGx+qZJF2bL6Kjk+5bmKOrN6zQYBix
hvjf7nB2g+sLZi6ovKHxT7cEy+9ldqfsEBoCDl9fKmd77ydX8uE3OLqbsXpsAqRa+Qb+S+4oa6NA
S69FZcN8rLE/G0UEUVG78LAn6jD5PbMCTq3tg+jH2dSEc0rddGghcCZ8TCsEOV7jTbZF/ORJp0/t
RItz22l+pX+9crQSKRUYtv5VGKVhEaBKwSs3QHSWqDJM01oB7ZX1+86RazM/m/2cfMaDiEf3dKUH
gfRMIjYv9Z9qV2/8tY9U96paI8GLv9wCvc0zGdC5kEeXi5JPteIlCtmwzygKOyQEPsPFz9/uXIz5
5wdHIJKJZppXHknWGH6NTXOZIy/7c4hTiSPthn+dQJZlAeH8HoMSqAfgmHCUU2GiA3oR58twE+8w
oNq2zUL5/DnefN78tTYOwh2dR5beBvSb2QskcmhCxuts/KyrralWZ6qVk+/uINDR8ZIbYxhqKoGG
CM0+GGQmter/7VmOjhZoimA+ZjO1UGUZ5LUr8f9CumFZ179+jnQq82UYqUsOcgcq6HHmO5S2WgmV
BQ54BhLpNvkf0q5sOW5jWX4RIrAvr9gxnOFwkUhRLwhKsrDvO77+ZtNxTbAJo20fH/vlKEI13aiu
rq7KynQhMbSa6Q9Ebof3VygNMMCTOwkMLKIJq0oqZqh4Kmi1BTQoVjzE8KBI7xR/9JEs3fUeC+q+
lxtu7bwNNWx83MhWTCBC8sHt7ehBdmLXsMRr/gMMRr0vm6PTuMkVmG3IkzG2dM8TNwt8i9obw1KX
aaW2YIGTFd3yhZ3fFQ7eMCfD6h0Q5AAHhTeMxdksBMIO7h5F7PedfTuRG8OQnwkxx/224hHkTWbp
Fh4oP1qT80SzBlizvrCy0b3DsDVJBatVwoRsqoG7uc5HKy0LO1ZZ9+xe0N+aoGIV2uiaFgFZgWmC
CNx4ptB51S24fx/BqgCCcsFvIJf8XfihfkFn368t8DU2oIMQwUYLvVcLonbfoQ2C7oHH+M57GbEI
UBtAsoBKAVrwMcCBHGgomlCd3QI6r3h9yNbwFaVBPnUMVAebL6DidELNBJH0sWGWXSo6GIsEITIj
gew8L5ynBux/2kXshedjK7vxe7s86pzKtWQ0awozoFdsTdER/MKqHehRSBZ5VP2H2hzqkLJh8DzA
JoA3f9zNBlS+kgCEhgsoLIagb2sA3dr8v8QeXRENDbNMqk7fSdw4A26rFium7xuLnwbwDoFoVy+D
AeJ/JWjQjekqapFzvJW7HryxSl1NbaRMRbdiJ3MVNPfKIgVTlCCeKyC9AQATzNm9Cy6thOEn+/Fg
Y5dy0LEGPY2QIx6AZggUcbJVOOlVt0cwEoEJyf5n33GvZo564fseU+4pKB1IHTislhR1BTuA4h1n
YgLSkqzUtJIrbpkfx/u7e4kh18CUiKqKaHNQqUaqQQehKKrFVe8xsGHzE4YuHTEgw3dQG6kszINi
3vfY6F6Ul6DnqAE4AcgSPRNXp3mC1j3uaPAuWfkQKGD0aIyvovx6bGcvwkog/5MJZkn7VByNyxnE
rSCXcDFba+kg2uFnVja4v38axlyAtDfQMaT2LwbvwlSoEPCcrMlp7+rHGHWMwZ4dsCt/j66so76X
AaCKwKsgEESBme7TY7hgUEYBWzdjELyYoF42JtK1ysdbo64v6iQE3FR58qrKjG+2eyJkdOcN0vjA
5BZ1XRXj0Bhg4VsAAVNPEOnQ/NRV78CbQFrM/S10BsAzxioXkWNGZ6YgopF43uAlTFBSxzAGiUaB
Kjs8ZVR8kXucoItkxGist6auu8feshdqQOkB4LpqyLxAR1FZhRaCMSCdk4shBgHvAD3veZTUIIeG
BoiQx/RS9Zx0GsBVwMiL974q/n5D1TFNIfL0V1VBxxG1nTG765hDuqkD2zwU1MHe4VZq+RX8dVDQ
E1oRdGnjwFj13neFvJksI4lVlM8AwiRt2kkSAHrLA8gwyRZK/BXUbmxgpT3ZbUcbrNLs8b+dixhW
NZRZ4E8Ec/fxylqhBSPFYDBy42Z1obQL+psSAyssAPheRP1gR/xop5z1GCwixttNfGpAIq+4gt8/
Q2XYGqv1uZTuMXZoD8+sRGMn9HywS52WNVoLLZqxvnb9Q1uvdcGK23sbqKKxpCk4GYJOPwWytObC
PgUuaTlB2cvS/wDJBZL0xZ3s1EfZ3TLQkTw+IHtr2pikXwVJlkAWGeHc5cG1kmIC3hC+H1vYdcat
CcotkC+2AigrZZc/ySr4C8nH+tGbvYPk3V6HB/KxwgdWUN3L1/Ca+msz6eyfzxQ1hpoGvpa7urxj
3OigO3hUTgoeG/WlYKSHO6ddVmUgWTDUYWBOk7oyFG2CGPrMy2QYLXermvDql/Yg1S9CrtzXYgLJ
1Cg/Fwr37Xh7d31GxXAMemqYkKEBtE0qDWRuCmUF41aPfkvtzyi/Pzaxc7UjhKLSDak2CTc7FbBr
IRdGqAkgmhQcVHnBTUaqaeAPAFvMJP08Nra3HjT7AXtGKwHXO2Us7puGNwRlcfkWj8IS75sCJQWO
xb6w65U66a6qMCWimfUxiIDNuatwGSOPMHlrCeML73QgCjch4uDKQnPhbUiNQxnBPl4e+fnU5Sfr
EpmVFADWADbuo1mQlEQwmwOUOYN0rgexRAIR9g5c+wPAyD0LUbOXynywR87/5g28TnOyojeDXDsA
T/13xS1dLrXIIqMieVWs1En/YB29nZiiAIeC1EkyNEl4Q4pubGIKGqbAruyCUccTNePEyzWjKLhX
zYANXK3YTCjZ0bDuaORkqYOoIKDBZRD50hm5vF143Gtnc/fzU28tfvdsMEZA9m6eD1apXF7MoN+r
G4A1yl4L7SBzxRsQNNW/oZprkqgS3nIuaKGOXWbnRHwwSj08NdDi9HGGpfZgNAMNo8w/NuvDsY29
TwaIId6BeG/i+U65ZYExeR1kioqbYhY6DW8G9fexgZ1EDHAhNMwUXZNxrqlLgF/KpkJ/FwYEMFLl
EVhGo+ZWG0a/lkDdGXHROR2kf3+5fTBKJQrDAkClKMQIXNpkSVKGTnLMMLETGz+YoDZuhFKKwukw
AcXWANTBmgj9YIgP1XzEcPndT7TZQeok14pSd+DeVUDeokApMMvuGtwJ9vFn2jdCoFBAeBGk18dw
IRqJGkPOVnGHFgyYa+mHquAfm9i7mDHbghIWnougM6B7mqAFzotogsDGckLHGLxDKLH2Jp5Xqin6
BE3LsLd3frb2yCfchKN6rRQehXDVXRTwyprRA4eueOTM0ICs3M4Or0SB0zQmkDgyTu5OsP+wUmo3
DQwvDKAQVt1J+7amHr+eRKCr5vYuax+PF7nrhps9pQKTUSZqwtdYYyO9pGhzqeAgL43GzLTkP3iI
CAwqUJq4NUU6Rx2nVJrTigfx24KulsjdcXr97Xgxe7FiY+JTTgqm+lDqFQWku5ElFMC5QL5I/D7N
PyNjAd8fo6K61zZUsBAgkwBu3GlKY/Kz1iH36OqXMhCd5BR56eufNWnW1bj3nbamKF+sGsCtlhxX
Y6z+kNfOKhpCVxnbIIk73sM9p98aolxvQDtWAOh5dWMF0lEgZYb20fjlP9gADA7FQ1kF3xIV+9pc
UTOphQ19uhoiSLsvRvLz2MRePEKm9JcJ8uebsysNUb0aZL/aMTk15XIODZ51qZNbgErJcAu826Ay
QS1JVwjh4FKfLHAQOKA8uw/PUFk3U7O4xl+PF7Qb/bbWKA9IoXQgQyCFWJsc8IF70I1D8Ct+IX+w
WDX5nVfJh6VRXgBZQSOEsqzqpkHoDd7oQ47XlX0tOF4U6ytR0YcHa16HVwgiOqYJewF8nBUAOIxg
ugcwIJQNIP0hU8WfxlanuteNJcZi6m/KdbTBbAI41eg3jRnaoeuRHKzGY1J+5uxfjDr5buK3tU2t
UJYGJJs9bHdO/KV46B8rL/HGU3UWLLxrTf4meWTRm+x7yma9VN4XTwPkGiPMfkiNPX6rA8muPGh7
8B7vVja0POzjj7gbMd7NvW3/5qjxEZp0QtWrbgFNhw7EaXV414Jm6NjKrqtsrFB5YJV2o1TmcJV5
nH4tshL0ccQ40LsxFtVFBXGb8OJQYQlS09MMLks8sbrBWrXBatXM5sTUEyHnfLyaT69IFIcF1LqA
odaRzHxCbLejNIKiAje8cNWuTQKXTN3CEgMwMb+AuMz7B1xp5OdvwxUxidVpeFshLH4qEsVNZ0yD
hEGT4dTbPSAYmafcyo8Efw/lEGt8OV4i7RaUOfoyLsJ1appRVF1gqqFiAF0W/rbIWTi3TwfszQza
a6hg4HWAOd2Pgb4DIWrX9riDRxeDgpgsWG9U7CVkkl3AF8zpmrisKU86ONImqUiMLiqIk0l2pmP0
su96CCxcOfWrIP6YtMWMBR5RTGO4P+2btE0qICtFHiagx+Yxkve6hoE8NJ4AkUoF03jHn02gkyhi
Sdd1EYRBmJv4hE9cp0GvRYg3ImJx1wUKRXegc71ByWa0MOL4W7LAp3+CEuhFSc2ZkVHt+YyBlBuV
FQ0TVzQhQxkKErh0dWSj2iQ6GQ8Rx3LUNDdbChaXwduLhD4OG1s0LYMErjUMWoJeNz9Xt/xqcs8N
rtThZbBXZ/yu47YTb6Jr6bEyuU8VCLLBJOMGXxIonD9dR0PHp30nwzDB85T2jAo0P5nzDR9onuDE
Jx3kpZyZe8yp6L0AsDVM3UVotMl5yINsazk1r9Dz9QkhTvJlsUF+bZUW6/20d0y25qhraCxqbRVn
rLPHcIAuR3abCKYE8A0kjyA2c+HL86LKDsN9aRfSZcBqEVShfA7qrU/1AmlRoLA5Ik2aQag12hiH
Qa+2sJY7dGsRD8rT8My6AD+5Em1T/BiD6k4uOSVFqGvdAQ1iSGY5kh85hoO4/kqskqaJFjT+/7hW
6sIyGmnUemArUVXqg/KaXucKs0Zg/3BbS8FYQWjp0EBgXPdv2fn24NCrJTf15r7XRxlynCus9kAE
iU8xiBFGP4LzSlb7nY3GeatsHtmjIrwyDNUqilBi7Wb0F6HeaCiQgDFMDJRBb6J4HMP8HgVod9E4
MEwv9iKca94d6+ykl6mdJAn4Nmq3jnKMKYmmuOo+J3eOPMvnLuRuJyiD6iDAjweZIL4NK8MgZF/r
XjgN0GoQbsKi9nS+YiUANOqV3kXqEoFCRh7qIvyUPyV+fSVDYoRbc7x0jBSUvjloQ9TNISepFkJ9
D7RH4lnJGjeGPkwPDuqp6VlrIn5+9KWoAIMGbbfWIdZEQNrRDVQ4PYhlmemtaPM/WGnup7SeXhgV
X0I1D9OxxKkbTuEFUwtu+SvDI0zwZcmMPBDO2pzX3Rne6GU2+l9fjg8fI87QoF0IzQlaD45Rt8eM
CWRljOo2h4bRsZFP04XUGg0q682mWp7Bk6S66nfeEgB7jxw5CO/AUm9CO9Y5g5X+WT1XASQyb0K0
I7wpYvyETwkW/ROo4Abe4GHpIBLjQn7XkwpANMzUBfVzhgyrCIzchJRs7aHjwbo/PiHjactUeEvK
IofgAQmrdv6lt2cbH9eMHKh4A4RIBke7QDdJJ4ILWNhK5qqpICcnrRYLJK2cLLB+ujqAt2DIvxDo
ofL7n5V4yF95cHoMKs6JC/r9qJqi3JgGwvozG56PnYn191MRZ+2g7AJqVAxJK7JrFCCXSaqn/80E
HWsGPe/xgEJQA7ytrf+oxn+ZINIuQUUYo0/5ZVbwnM7V3ozrOOim0UEubh+vgxEzDSq0RCAbyZBa
qK4h/oZil9UtFzkezAHamceG3l5Bf//RFZrZo6r0tignWCrPkEKVgG6FjO9D9lJ7/2OWAparj/f2
MKgc/oEp0WvPzY3shZ5wLu3G0x7GwkyfhBPmzfNT7jHnzD+9dj9+NrRNP5pWodEhyQLhOPC4n/0X
Moi4vMynKoAukd1ay7P6wNhXspijfaViB4d2VKOTJCUOMD7nVJ6IBEUG3yqbsuTTi4leHRUr4sFY
8zKBrQn8tTOeoLlLmorJJbdTW0HHNPXD5wIPUWaUOj7SwM993FcddAd9tcByeFkcGTwfsjP7ACpZ
EMwRTaBmnYHhsG94hKONpaLItKR8HoswSZ6H8m0PqGB4Tyg2c3v+EXnracWCQbBk5sDV8MhoCNVJ
zm7OkA949DuoULMaIO4r5Lelx3eGWz0kTuRA1f2Ug8D7xNnM2+g4JgBl8HGvOzAgY6/f6q89tCru
5kdCxw5lcOUC7cUvAGWeMAXP+ywaYZZdKhblKqThoXskuoBm3So9BmZW+fswt09V9W9HPyhHpks2
kMxUxAHQeHcxILVulBwHuk+t8cRKl+2oRNeLcUoZH5FG+EPipx8h1QP//a5765nEhcwaT+I3yeo9
9tObsZU0sofDpQGqBFIrykczUb+UixBAxxDSZiljZcfZ4Se+C0mV+a4F76Qbz9GVbyOvl7K7AuTP
xxtInPzgELzF3c1TDDKtUV+R2yONIa3V43V9KoZrpQON1eXesS1GrHnLmDa2ZuhNjuO0gPyk+DlF
jgSquGMDjJwLufPHE1YNkwzFd+R74dcxMeUnMgnIWdIluuQYK11fGze9Z9EIsnaQCiNlzg9qOZBV
zT+KwvB78K5D4GroXjAbzFggyymoCLJm0ARUc7zEpH4yh9hXi5eu+na8iaz1UNGiKethLQR4xJQ8
lkTJVTQgHnkpgC6YahYWirEguvK/opLVEsUY15gfU+jlSFmwjL+PF/QG+jnwcRoUJDR6rZUxvILg
rfBNoBnkNl5/g/9QwFotTIZb4ZXzZq+9cHdGAAExxi8g3+XoF4gf/TKaojpMOBxmUrCTncYbbVJs
JpRoqRva3df5xnjQcOuS8aAWP0Q6CU5hE9RlA/U6xs9hPIsUkUptymLSxYXkcdIjYGC8U9qrS56G
6434st6jQtyZtS+dkISjX8caEWC8ulHA/LgZc4a5yuLPxEo+QaIn8smjtHTDoHaaAPJ/DimgYpJv
Am8/u2PIcjny55sohHGddipQvXbFqveHEDJsHF73jfHr+JszjpFIhyIxxkupx1HVhHPGPXWkSKTp
QVHj3ujbf0kn8XbtQrBMUIGLAHKQOrMjcIvNqreYUEQ20UA4UQcP4vF6yO/95MLvJuhidxaNGJDp
cLPr/EsTptYK1Y+mRi0/kRgJ4u4H2liiXhmjnoBQlZSbkvL3Ch0tUYktGfThx+thWaGOJBCEw5oD
qOuWkmBl01lInlF0ZxjZdYLNUqiDZiQcxGsVVXSNdvqyDu1dJEayKUndBXTOPsQUWYRH+0d7Y5E6
XE2bTllcINIIP/VTcxLsxkpt7RZC3E58C7k7lLDf6h0vw03FKBN+6hpTXqhQJ4sThy5cMSSIgiTS
ebwjwOXgVgEBWUMGluElLH+kzhdE5VKJT0H6Dg3C+3j5OY4NGtSzVSoM8BvLUaj7XYT2hTGkyJ65
ojqLg/DUaIK1dDFjZmP/ltp8Oepu77NKTwFOJncEZEwUN/P/pAadf3BW+bvwMiurTMMT7QKgXasG
h6YlBcdnQtrN0Da/gYoj1SCmeVNEGHRvlVe94qEsIstm3t/o8m9RWiw+9oYmvSxGd+qU7HmcWx+S
R5mY2uIY/QGYoAz9zp9zDu6DrGsD6JNdwBzolPpLH75OxdM691YEHQUjji2xSy3IYQAvtqCEvpqt
aDx0Yw75zZU1VcX4hLQ41FKrXMtNeHjN9cu6PtTyy6SyPh/DHz+N+/RFstYZDp4xmLMtOtK1PesN
SEZs1SJY3cZW7oczGf6F9K83Wuvv/il/kF7beza52v5vAdmUiCYgQNCUy84QaP3zwRdBkKmRLgqf
m5L6TWJpE/yNz74bonx2MqQEkpbY2BYZBFzWCQPBK/zklHiNnT6Q1RpBi6pGhEFV8KswYsC+u76b
p9w1AZNvm5QIOOr6RRag4Mk1DAu7iZv+lwU6P9WHYaqUVkY4XefLWvCnhesdvmhdqe4xUSE7vMSC
zzEWRWerNfgfBB0Sk25lQOUXXy4CqPL4nP9NpH5fFnX56XqZFGA9BGUdBlQEO3PiR85afspu78Vf
mdyCrBVRt2BYilWtkOpW8VvFwPhwDw7R0Ma0tPgNqkkP/dfIZmVf+y3GzYcjv2mT5UGOE6LLIo7j
ZPGWaBHqMlT8PdJixJS2pzAi5/7Lc2OPuvu6TKwWEGCqbvZUflnPxg1GAqzW514L0YS2q5/YINoQ
HxjfkbWz1CVoDGsyVOT5hLqhYpLxJgQa0FCZRQCVdnfwSybNAHOlVHBB7Uhb+AGvKfn77EJvz6zd
1M6+ZhYuitfVUW9ih1V4Juf4c+757q5UmFGamIt6QAHcsVKCpdReMEdSts3vJAIzO6gEzRUM/s3j
8ebuXxrvRungwi1tGYYgn62gbKzogymrQGV2rJYnI1bTJMR5IVfyuiCGcXkFocloeij40U1q4XEB
w9fxkvajGZ4ZQIxhaotGOkVCI09DhU/Hx4sZNZdiALHIAL7RWbNj46bowv92LN4tUg4aQtp8KTBi
go6BcR3PmT9d8ivnjJbiDWeUaW7SeybbyP6He7dJOWiDxvg4hUjYhGv0QI7+4BH8xvzQO0BzBf3l
HxyK3WYBBlgwdwTME3ieP4YbFal8Xk5YZ3kOvRZVJ3IcSrO6+w9EZm9p9rstum9cQnPaUFScht6e
UMqFsmYC3DjauZgTB0FsqYL/2ckbk3UK90EqG8PUw6zupTJMSEdT9HQU7DEcV15jFzVDTwBgZHAB
ELjJT5HLGhTdD+Ybw9R1xa9zXDQjDEuPg9PcZieUTBDMqwQN7NaLbFZc3T2TG3vUhTU10aBjThZp
Tb5YsVyYC5eZfXijzpr/H07kxhJ1TdVy3ukKWdkoO3L2c+p6aBg0VtwV1ti4/PhvNcBo36GuKczb
9nI0Ax6nc4Mz6NVJa0LGe2k3WG+WRB35EpOP9Uqa0PwinbkUGNi6dHAgH1DrsyoZuhlh5lcRkwWP
cQTp6c1MmOs8Jp0scuML5/za+0UAX/0HbG+7EWazROo+qsHt9ue1m6+llfXf69ZdVhbh2X5yvbFC
xRRegS5Ht8I3NKV0kll8FgvVJsrjOoewHdf2kAx3cZIEYzvddHptTWAZXIvwbkg0t48kEH2taWcm
K2YwdAXcmFUfmXUDXRGoNjAC/fGJ0egmdA21wxCaMKI7ZwVSkcepN5wS6tRzxJorYEQhjW5Co9mN
zG7BtpDwBzlKVz8VaNy1fo4h/OgyW7ybO7ETMxQKdsuWZDRIEsERj3+payU2QPI8k6tMuoYe0JV2
dhFPmS/wkCsCPbc5O6UDLZXO1F20K62uYCXtJOrQWdD2B1BeJzVhPuhJRR5bE9hckNDa7Y1qz1bs
F27usSZO9z4pGFxAIoE5WQHz5R+vNEnu4r6eQQUNaQEzl+7Ay2ujdGpWasdwnr3jRAaGeBghfEBU
uAWNYKQ2HU4uZIaBmG0XlYjG8mbDLaF7HG/JR/q8h++mqHgLcukoHkuYasKpOi1gRrFB+r/YcQvZ
BAxs925uqPPTsdFdiMZ2gdRWVnkeSZgeIrMwfSDd6AHpRsU+aDAYTrq7k1ClhkwSD+4YWsVATMum
4aAOjfHxqzx+GdKHSfh6vJi37/5pCwnxrATmXSIR8tEvlnZc+YSHuho8x1n7ezEeXqVZ+l0mpc1X
gEVWsp1NacCPtRMpEojyRhBvdQEm0++5QTH7Bdkf/v9EhsA6P1mZylnAFfsi/9yUKspCcoPclLOO
f7ZEcoSjn019+SbjtBr0xCRskAehZA9PQBy44QspihKS6RBsTAXQhqULtharCggMFnAPt2zM6rm1
skdjAkksa35J3PVIXVDAXoIxJYxMfdzONppUIZMnSPwOZh4MT+MZzH9BdVNfYk88DVZvg18YXW1x
MvPqlJ2bYHgcgjIBm1phlx4TELJ3jYJe/q/fQ+Va8jJUQ5vPUNqqvCbB7T0V3gg8ZF3+1sLZ7LIO
2HIDhCDZsrAi3O43gtQMZqxAZ4H/Pu5FNAjFKFcjMB99L1tJGvYmJLh8+NudIIVWk5Y/Ill4iOLu
oZiT1qxjAHgntLO8Y2d5a87QziKBI0gGCxrqIDRDA/RgpgbDBcAAu4sjwTn08nUEi+td3pvRd2l0
c8WLr7zmyPbioiKL7dC+9Kmdi0jf7Ah66P1tXr4e/6q9xGr7o0jA3pQ0IiDvuwhsQ+7I9ze8Ep65
JP4tpO3tCiYALffy5VVTO9bBYVmlrr1UF6sxmwyMvs3VlZ8VgOY6zinS9Vzq1Y9SH24WSfEnkUne
uBfLtsulrjutMZJ8qEM8LMTOEbMWiEDuilyZ8a1384mtHbIBm21tlakthQnfGip9sVXe/QkQlS7S
A0koeDt1RADMygvrft2r3Wzs0jLNWaM3kxxGGobewNW4BnXPOk97oWVrgQotQg6d8kqOoXZWCJMz
1NWFlwcvV4rHflQfpqhjTL+xVkSFDo489MeJQ+bPjY/LkH5vZ41RZmc4BU33rke6FDYpNi1VRQxO
iaa0XvUuZlwWLCvUXSGGfIUJpx44VxW6U6dw5U1NY/GjsIyQP9/4HYJOUaqg0wRCtLfE6LHA3biU
jISA9UmomNEC4ZYUEg5RLqQXrpCf5pz/dhyWdt8pWzejIkQEGkdRabEQkpdGr/1ZREkickLMjIov
nc1DvmG2ojvCcVheUAVlTiWxFklFiqotCrWv4XeTNdvdAxnCSjCXxLsRsKHQuLNZfTLmkqmY0fD8
tMQzThaauEFoZWb8pQ7GgEwFc04HxVJS3JIDyVvs3kpcVt9jtwa72XKdjIZsfGdtRC0Jc/LMs5sn
wyTiDqkt40GQWSDU89Xn0mINne26q4DBVpAVYPiMfnZVXAO2OBDMYvqjx6xL1QDGn98misHqIpP8
8dPduzFERZG2K/SmwFAh6HXCe9Dr+OAhC5JzV5mEBTm0lodj/91thmBW96+VUQntBO58TcH/AC2O
/MyJ7mPejJ+I9/Bm/pXnGcFl90LdmKODy1SJ2VyVf5qT/MybXPDisUmX95Kp7bKo+BKHklBATBSh
MhhtPBfd/lm6Be3xgwi1QNao7u5Vs1kUFWfI8380YiyqaQfC3tIL5sQX92kX2cnKi1YFntPjz0b+
xiM3oaJOGfcVB1Vscn1mpbcUURxoEaRFl6EVnblOWIQ+eytUQS6MmVZkqKiXfDxyApwSU3oLGAbF
8KUDm3HN30P60uXXxppZuQGJWPTitsaom3s1NC2vV0iNCXEeqDWS3OTWWB6z8DoYPV5YLJ/ci6Bb
e9SZG/gi6sYlFty8gtcXkRWJzvHn2gsfWwvUITOGpQa5vcq7hSra4BgdLbB3vfScqnnHhj5RqpAS
59YSdb6aLukUbik0NPu551LzSqjB6rwpyrcj5vFw7fqyclr6zi4iBt0g62RT99CAyCVBvlLDqyHy
S3f0JTIv4P4XOPf2YFOXj9LGY7+q8Pxe/xVzt/MIfHwHrlTjj+Od3HOKjR0ay53FcZWGE+71sW+E
0yKLiSVHnc6K93tjjFszlK93oYJZ7hC7NrvqqcauDeCchL4pkypkzwW3hign50Wdm/pSxnpkqGbJ
gxUXJ1EvzeNdY1mhHH3W0ioGMQOur/QkJph5R587Gxk1dkbwo1HbCp/Kc7tgKUn4ONarz+m3M+hy
QdNoH6/mby5HA5UJ8KdpCs3xCM5JZRlChbyOVI+o5lSeitIIjhVqrDpjWfsH6C9j9JNIkLRqlTO4
AqmTQSz9n16Nu54NMkkI3WNZkCD8GMsXbunGJht4DA0oPWi5SJLhtE6f+XpzaYGv+kdZ224FmXBL
QhZZA2sHzV+1tiAsqlM8pcdvZOAl8RW/PaeQJAgDsOM63H3oap72VN7K5/TEKuzs+eXGOH2awUOZ
9E2VQwVPCDFpWYDEo8usclF+H3sMy86n45zG6YKJIndQbjRuMSXjDi9PxiHbcxQFeoigXxTAQ0ID
nPi5SZM5R2iSxcgufw7FOSnyL0Ws+ZGi/+TRyLbmljXHuruyjVEqvFdc22HiAICANV6cpF4hW4ge
pJ4wnmy7ZiSFkOCpkByl66tJNaUG0hnNrcG1J+bNq9ZhFJLLWQnUblcV8Ia/DFEXZa41ciqXeESk
EE0DUfNN5s0nHpNXrZUAqlWzQsleBqUA/qloGsmi6EpnzKUh3rtIAZQYlU79pPm53fva96E21dLq
f2jo3JRO+l3gTDQnj71yd35wa5wK/tChr2cph/E0qIPVrq8yekak9Iue0Ut3nfCwYFjc89FNHkIH
GUkxyiWC/IirPLYiAIGKnz/Gb2q1CzRVA4LIBSoOUnwsy3sOtDFMw3DbEvjwVNJB1dSmBAz+qPeg
OpIZc7R7MXRrhcr4S21Sw67G8rg2zc1BA6Jk4ZmqguSzHCXCVJY/dnEpDymSOXy2LwUgxbUTXgEa
A91IZLMIcllLog54VOhdKuYwFqNqZoPLabQ6vWXkp7tkFNuNoy6fWDWWIYMwDcgvIDUJYsjooXFU
DzT4nuCKzvQ0nzUX3cWvIxoQq1Xfyt9kF9xHZw3ijZC/dkfNJkBS8IEwTuheVrH5ZTRMNi8SeZiI
wLE4PPBxZAb6bJgca0RwN6XYmqFuCGOZYtB/4rEhf8/P+tvAae23LRqoCmgAWIvaDXNbc9TJDxd0
ffKZfNXE7J4iH2wjz0YHZPpqNV+gPPTIummZC6RSwGEoW63WYLFzZrt6KIE8lAP5ani5E2E0gxXa
GGdEJW69KQZFUy6ndYbP9idnxuQRsn3jwnktmSVlpOuM4EJ3RqYoVQDFgbE2BYtBXvpSLoqmsfCM
VbF8kQov0lonmJ7BHop56eqjaEXV46JoXiXmDEu73dmtg1Axpgd4YepULIlPod6ZlKYSoyMItUaA
uqx60Sxt+JlphZ2OTAYp4gkH4U2lIg4AxbMYKgii2VN8l/ir3/uhiwFowKl6L3JZKFVGgKOT+VSJ
xTQqiDkg8uNEdsak/nF87TFM0Cl8nZejVHPYTJl7nowKOhPMA824WDUqfqR1HfeiTI5Xayav2s/u
drnlL6uv2gpoLG/JiL5xkv0mgN4UU5+Y4f8aFU1GBJIObUr0VFbJlqcI4JzkJtL/ON5FlhUqgszl
qE88qqBuOy0YlqhMvhmtfGK9VRmHTKMih9iGbdE28Idl1U/D9NxC6TWPGrOdXo7XwwrCGlnwJkYN
sUSQF+SbISQOndl5MdoCRGC+uhugL8/UsGL5IRU/9E7Kcn3ELVtXHG8KYxJbSj4zcry3QcmD86tR
oSPtepWbOixL9nJUBEHTFchoOgAYaXe3uR0i3RudtXSaO6UBnULstA/1abxMbKYb1nqpSKKBDHyO
SdUrDcTf022KXgARe27Os9Nb/YUtEsYySKUxRbaWIxhlyQbn16SIf1Sa5DC8hnEM6DaHHhk9eDHg
n50juAaSIkD4G1O9gx64szqin1w73lQZRQiRbNXBR6X54odp5UctrnD4vuVB/xOKNc4K6SzyMUN7
+UNFsyW2FYzUrRah3hehSl6dOVzudWQZNivcsfaACjghP9dVz2OfNWBQleWXXneQEQqOd5plhIo3
ObihDU5A4SWZobAR/yqiyJsbluYTw2V08uebIGBgGklTSaWv6efW1IT0pBbj1/9tJWSlGxvZnBgc
inokh43cwQCdbMJ7Ss+6uffvIBkvKcjufiarVwelCDE7jAdru1hSKrxq+RCZutxmptwmthR25yxb
r5nRroz3w7536pB1E4jCkk6HnGJREsi6C+BgqiytA83FDE53qD52iqtJoEsb/62I858F9XeLVGgx
Wrmquq4mL73SwFN9MtMphrqy+K2KhH+tH0Vbo+KKEmd8oyqYKgQp/q20uv2vBK1kUhvQhjOaqRgl
ZTWQ5b0SNBr6/7+nnxH1haQkE1YIuBM4Js34l/yKmSh0U8lE/vRldiorul9t9SRbGtBYidnfzJi0
AUujYK4Y52tRvJtCID/Xr8U1wmCTWV/yS+wwwa/7N/b7L6Vyn7ltKlHW33YHvKpf5l/tr9Jdfe22
s6M7VNuWoI2sMGLfL/uZ6rthKgzFUJjWVRmGQRQ5moSgaPYJgRo/ksVaucUiKWCtlApJhY5R9p74
QYIHQBM9yiI6zuXNsrCGQ//mEn9fGhWW5n7koJSAeD+B7RPj5k57JpNUBnSbCMaWOIHoIpe0ytv4
pj61nmEvjEO9HxnffwIVtcKwjFV+jkEWkEAvVbkRxG/HYfFvErB3C1Q+JMvRqANViUe3J7nLDLLY
8Dxahle5JS6tPDOZYzjEFT9fo+8WqUDFS/2YSnEkuE3h1EENpqPaVxsoGVY2GGodxvqI/x1Zo4JU
WU5LxGsRPhRY/gRbMLUC/ILg+iAPqSsLAPKJgZeKUjS921j186zUIRZndE45106xYt5Hyi2Ne1lR
oNHD3tM0KCdWYhDzvNeAKr7XcltQGseon8P+vzDDvIcw0A5/vPf6bCwlsC/hbk3Ek1DOSBckwczj
ilH22z2WKE1DqEdAH4OuTnd5Nqf5BE9N5RV6Q6MlQ9E3/z/SvqtHblzr9hcJUA6vipU6R/tFaCdl
UTn9+rvY53xjFUunOPYdYJ4M9C5SO3GHtcbBVeP2+fo33YyxK1GMXUpyU9YT9coWEKV8TP69Ye4Z
dIlloIzazixQEZeXet+Zsn9d8GaIXQlmrJEssy6lAu6yM+f7Oa9e50VwIxU9mr68nYmgu2X+V9Vx
ivj5fxfLGGiEKftZEXHaDqvUiuoBjhfYbx0KnhnYlEV/OrT7DgUdXkjh3TJjplZFzEWQcdh0j9Vc
ILr3fnXbcd/N20Wx1fkYA9XyxCqUBO6Arm3QcRTrVt73GH2Rd/Ubb2Ns05+uhDFJRF8mia4ReAO9
afaZThz0VOzrSrI5g7X6YGy1NOzGEstT+GCtl97Pv+RX7SRPTvaAATDMvIHIAHjDfAx+zslYmAET
Q8C5kiAsWn2FLYKl30FzXv8/j8YEe+CvmKSucDRsbVq29Z2GQ0qUZAR17+QfEpbu0qDgVBZ5J2MC
fjaFQiUTnKwykjfVmp6NMWt4H20z0/utGGytFHyv/70+oSW+ieRCvhG7rxjmcxUldSay17CPDiq+
6xdKHcZFcFpJZRxKSjCPMqW4z7Qa0Fsucr+Jq4clyT+uy9nWSXBCGDqIXyn963kUAMFaOXYdZudA
FH7oX+cbSglR7eQ73QZOpl+UdsSttGznTyuhjOeyQhF8IUBUhyEgDLwmuT07wnv7IbnNXeqae/Ok
PUwPyX7ysIjW35cP8rf8hpfDUyEXV7z6EYwbq9pGH5MBcQk4/044CF9zs3tMCtPuNF7VbLtAsJLF
uDIlzYDVAvZP39qJh3qHufHPJkYv2NGhcModIfbP5GDdtnDbOYoUqdNhDVF/VOz8ZNz/zWCmvvo1
jK+TIkMiptbAbpZjr6RAmTrk3ZfrinWhwDoo03QEJxWslejcMifOQqBmVULTBxPqkQnodcf6C1F4
kEwXHoCRwpzEnPrKLNUBQajC7uak606M7RP3+lE4QlhEj5w0tdlWbY9NSUyUljNqg7vrEi5z7fNz
XDS6kwXo9mbXBw2xQaYLtLnE69C4jO3BkwA/QUBwwwPC5HyhTxjwVd0DdCLYjgFzXiAq9U7PzYe2
7t28jN6vn40nhnHScjS0UkuPBo7nnWRUdk1qt2s4g3SXyQJzg/Qjrk4zNeEMIHiImbvTSBZ7yEq7
6we3GhVbH5+q+KkGMIo6KHZfoU0Khbx+zG0lwTQHSHylS6AESRHQCK2giYuc3XW59qaPCieR3jyj
Rgc8QCaPfF1lnvJx2RrJUop9EBVuvYApe3nODoYnRlgpUtA3fOKtmm3q5VoiG9bTOc4I4CoDIEz5
kNvYFKTEQFmxsRUHIF2qPQmcm7wcvMCnXAtlNAYWbcxaDKHpPjOOBooVpqtg8OOTqyBz9QwsE7ya
6dbnW8tk1AftV2OcM8iUIhCdAcMyCnlVA54IJtKSehmTrIAIUKTarfQq6Bz9uAho9N4oszIIZCxM
ZzHqoeeTijF/qQ+EUnBHsd0lGoYiSzAUTTykk23FWMliFCPDYSwRi+FBvqd4GRW+iR+FBxlMNrOr
H8fd3HJORwPGWbhmTsdoBegkGktD9TDQ0kdNvUuF0FYSxZ0kw7H6wQbYKEcPt74XhUYEmCg2LUG+
eu5R2gQQ26IFi54MOdA7cdcLESdtpuGJPdNaBJMHmfMoVHk7QdNJZU/iz6R/7DXwfpofdY3G5Ng7
IfirrzuqLX+8lsmmPZmQtWk1Q0uU72V0IuqjxO2P866OCf5djp14scC5RqcEl1/doPhnuh14shy6
09NWLp+y5RLHEAqClEMXsYKOtTF22x6rJkA70EdcpqI7itG/ABXnaMwgp5iVJdBb0RuK7ldUd8GS
6EeLTLua9HslN7+UYnUjoY2RV9E+KwB4rYvvYTbwFOpybID+QtgnJhCBlKWyeBOVklYmMPH6oExS
zMuTCYxE5F7KpBOg/x8GxfAWLXOHMfGlbOFs2m2ZD/hCgcCviuIGBTVGOJUpgcFikug4LskXtZvv
sUbvxHrtSMCcI8h8r2va5nnXMhk1ELusmiodaqCn0n1Ua4mDUaGDkteuaIT3JUIWdiS8XCeHPpk4
a3+bUWQtnEkNFa1P6oyGrtGJyRfg5r62AO+da1e3he5RAzkSMl9eCXrTL66ksk98C0/SXGkW+EUg
aAQSxsGoYwSPCCCDzQK6P+56Hk3blkVj69gysY8k6ZhtPXdURS1ndVGTNijRgxPS+iVPNcEm5rR4
nA9KfSzrr9aSqN2vkiwtqUrFonea7zWUDYHaRyfO5PRk2oqH1WvBlXiL1VuuBBOtwHlA2wz/M59R
B0xaVupw+3V4qlAiCdP364fa8sErARfjJ62RVYBBoUbZTnYod8HcAjJoFtymL/1qII5k5R7Iv35c
l7t5MF0xFEU0DVFm91JHq+ziBdD3QVRHdq+09lDyAHg3RBj4T1EBUgB2vc+5wtXnigvUswoLIsrx
OI6qbZm8qeqNlONMAv0FKwlkHrUpHSAh011wcvrS/Fo080nl8qnyBDHBWFJBQ5gQCJIl7FB9FY1T
ZIAKMOElaZtyTBABSlA542JnUQD/T9JIkIMp7buYYLhYM5+IRHxtCV/+WAEMqA2KPCAb0C72JPKW
aGDphCi1IRoQnsPUHtT5T0fDgeyxEsJqN3a/xlj7PI+R+aQiD0ocfitkK7h+ls1rsyTRtGRdpWg3
53qgE7VplNrA6wd93nQAqUz5o47AcMiLofQPMR7IMAD4QjFKJaAtML5uiMLSrPKhDZbm3agPoBK3
Z8u/fpiNUIlVC/TKadJnAPfu/DBh2Vai2pl4StYSSiQUVuKmnL6HkuCKWe4RkjnXBW7Z6UrgZxxd
WVHZJbg8k1qRYh6BLeAmVcQZUbnELIAirGVcXJyYplaJLzQC6wqkZQcNZIF0norsZxdJmV+C/pU/
87MVhs/kMg+FJc56TbUUpO2f9Gy6arejl5hgKTSfTOBcDksgDLvlx/UbvYTjoMcF7hIwdMD8gxbJ
+TesVEuPCSAYA9o7iFM7/UEOlbrHUMD30dVyu/QajIO3O9DfUaRZtDRDZ3Sak/H8F9zIJvNjmDuo
6mGRxckCpbUvOuEvrCndAMjmNJ+IX3Gp97a/9OrozENpHIC4RyRIa70R0HfiTRXb06nwljfLy/bC
ofnZPms/44fQu37nW7kP9ih1ZCCINiAbYe5cLXJ1rELceeMObvdcYpt/2NGBvfYZdEvcNtRWOQSk
wiKIJXQdZLxsajAaNZYae6kN6BY20SnmCgB5wMWIrOvflK03/cJveawvbbUJkG0GzhfHxlEevikK
aAbLoxD2XlmiTc6jCdm2nZVA5kJLtZzqYcIB8320KyqnDsCrYZsgDi9vNTT2+m+8RRCuSEZVy0GK
xZKekRK+qzR7fepru8C4inYwj2ltxw+80sv/kEmRjPB8U7Cyd26rnZnr2WSKbSAexNfIwEP481O2
blcGy4d+HExwSi2ccsJWIDGN30KZtwk2pJs6QpEkqITDYoA8olOcBRhTHJvYcu0Waggy3ZlCmscE
xlReWkNt4f5Ai957mhXo4KwSHA0DIRJS53jXghLb5802fP5ZNkyuxdJ4vYooyyzOfWUgax6VabAb
TbhpB8DdCU3oRJH4y2iK5LbuwELUVxMA2CP07FI5BOqWEAH+e0rwWAESuyOFyq1OsJ5PhOEkt4Pu
xVKU2LoqSC7Q0cHQPBF4zULLXwHZLH0vCjLyHpH06zNHMYG6jEQJz1aQbTPurGk6U9WsbAhI7Ey+
7FiDnQ6gLh9KKIpdOAmKCkWPF6SX+P0bzyC21GR9kYxuamTKEkKTNLM8TppiK/1pKr5xlIQaFXNE
Yy2E0cVm6sVEbyCkL34Z6RdFbgGi/5QBB7rpO0fKn8IC71V98LBWEMIGOeK3/NpaPJPvCOUAFtuF
ph+YBnNKgFPdRkeQq7jpN3x6WfDfVF/fZW7pRKUtVTzx9ANeOT0LZ9y1dSxXBsRj6IVCi5s9phjy
OmhdEnufcGpYPN1dP/PGo2994wrjWTtweRiJCfuwyJ1Q9LtBBxlh+mRlsxMpgEkr+nspsnjOYCNL
NtENU5Efqwpdajy3SjEsc1Mc0gEBS/HVeJ/MX/I7rQOyOW2UY+NvBxjetAReFre+vZUVnMlmdKxK
VD3plHhAUV3z015yx7H1QORV2fJL5MEjAXhgKOvWMczaJs2h+foXgDA6YOJW52cULU6m0VCrYgjM
dHRQhHQXoHKblcS75w2jRc0WoHCgOzeAEsk4Xb1PRGMeyiHAFjGaPt2z7lTwFjvs5QTI/Ro8TzzR
TsDVfV2rtjKSM8GM2w3N1hRlnV7yYO61OHUa+bbEXRtq/agS5CcductMKcjzxYWzs2fZfL7+E7aP
juoqyouihWB6rmJDk6umEOHoii74ixjujAUEUlbEqSZuxWyK+PePHBr3VgGGkEVrTWzuBPEJ08yJ
jRqG+JL6oJ+0UcDGiCdWNIB++De5wplc5tNarWWadQ8T0jF/6M3eeFM7mmEDACIB5bmMtZAIzfPr
d7pptquzMl91FEspxGLsELSN3wzJocmKIIUSjcmfcjJR+1gJYvxDnIYzGScyBGVa2DHWyQTz9fpR
NtKRMwmMF8ilWmwnExYoVrnTVKBUGTkPzQ3PCgnIrExVR07OrkLMUVEZQhkNQZMDcX9+N9NfaM0C
06LyzeilmAEkQP6i1Hsmk8bXlTJGIvbeS+3zxUM+psEZX5Zv1m1nt+hFCZGDqXeBu2Sx9do5E8pY
miwr49IK0AoRkL4VZp2ayTbKzwlnIB8GAzjK9MThzd5djpF+6sjv+2UMD/V9TYhEnFUFjq+P5aGf
iVc4lpP/0m1SOIfZVf+cDZSRyRjdWMtJKyWQmanGL9LKnl52AUmbL1ZWcgIz93yMsU1aWNSm9fkt
Jd/wsRiVeOlTApwB2jsqPeDyZHf80MT9nIztpaoqk7heWrzRwTjut0BHKxwV44YWcEvKQOM8P7bl
YeZKQg1LBj4aIy8HysJsZnCgxWsYhL1bIBqgB+hYsz2BO750GmHH7U5smv9KKGP+oZEXokwdTOeS
D/gX3THUvelOD4MnyjZxM9MewHD+p2N6VH1WUpmwrym1IA8VLCU2fgrzPgbszHWvtumgfwtgB3Sm
VqkHJYGArL7V09uxu8F4R/03Zbr1Odia0kwUhVQpXiJS0hbutDRfpTnkbTxtngUFIxkIiBqo+Rhb
k4xOIXqfI4VodoUV+sVyXynE09Sn63e2qQorOYyd4RlRGlMOOfOMkaPqzoh+Xhew1f0zkYP9cxJG
wwWjxwyHhOsCpWHlW2W2z7PactJOBvpZ5emJ+JKXTaBG2kGqQs48EL2m9aMChLposmIeQhJBaYW3
43lISNJ2MDMDjB6VFgMG2ZTxSJxy0x8kwptCZSPepyhLRdVLExW0V5kvps+WmHZhCwa0JDyNKvnR
i8qOdBV4z+T9GC3As6uWex0zUBy1v/Ah/5Fs0l4yIu0F4W+EG1b7vpB8zO3PTrNv7nRwf4O4yO4p
hRAqnH6jutc/K6s3rEz676tYWynDEkpGC+yt1ARaAAlfTGke/etCLqIAK4W504g0yTSLgFsaDxRo
Zkx2A0DYLK8NLK/zZixLwNZ3qh78C/QHqhqM6gAKXQNwH+4VysO4q1Iwe3OOR+DO9d/qBsTQBSqZ
4X6ZbudQAKpr6yYp/GTLs/yNm13LZeEClSptNVmD3FT+lVcdlj94STt91V6cTMHomCxLgA1nUfNn
0Zy0RQJ8T3lq9hIC6wAGBN2eT3zKmQ37kzGGJCpwAZaIMHeuJsWEwlM+AHlazDK3yGc/0n5WZspR
Rp4UJvHTu74aU4o3V48kCOVg1vAqSEaOFBoVL6/t91mYTC9LrXBqTYDFKgJgWtHBWDSURXrsyijH
tn6eSt53oj/7mkDGxhSNpAmAVHRfv1n8/jY5hH7jjS4wP//F5BvvDhlTQ0cr66cJdyiLJXrQD1aq
21bGSQG2DFpGexA6R6fMAYl1rg/GUs2jsoD2b9bRHChul85pXzA1HwXEQtYjOXgyolkYe+VPXjH0
4lUOZyKjmydJ6OWpdEDzXLaKvlfcGcDxz17BLzK/1IHgiPv4VvaXyRb2vCrA1oXCvIAoKYMxS2Qb
+2ErqXHV95JfqKZtNFHh9KbuRVnM9f88SYyeVAVML1M7Cdzlxh31kxQjQdznb9GpfKXQt9oP3qr7
RVT/vMzV6Rh1QQWfhJYOma2XPFZ+EYQ7KzCP/2JJYCOuUjf1zz0yGUpZjcAgp5+tc8t9sxctR7LT
u/RecbG96iU/Y7QPgwFACamXYylR8sI3edfUmEtNvQjvvX8BkLvlQNc/iUlpzHlq0y7Gp400n87D
DrtCsBsAC5SgyQm4DbXNG0BHREcmIwGyjhHXoyxfoncI6hGsQ057ZfefNSjyk1a9jUACnmL+oh3S
I4Cd9n8egREhDNy/pWFVgJ2my2tg8KIYD4aV72Ew7MPXwqtfKOEFFhSQxB3pXrXlEu+62M0Tr6Qy
D5Qh0qwhIiCsSYH2VkK7eh8r3AHvdJ+z7ayHXZ+O/o5VFiPmVYN9TdDa0TaX/DGcFLcODGBghAHa
ey6lyJGcKSgfZVt/08HgwN2BobZ55Rewg2Kdmc0LiXC/pP6ezq/TwPMOm87h91WyETheqnKalAyo
iqJgZ5Po6ADRWxretDbvHEwIbhRxAiQRzhFKX4c2s/WOU1CiSn7topjoa2nhLKRtrPiF8S6B13QW
BydMX8r6Ua4W97r6XSABf3q31aUxHtUMrVLAliiQA+6qveJGB9VV3xuwUfPnVS9GFFhZrCe1rEgE
ohKwPX3he/iggi/OXVzFzR5IUILxsA2Ex8xJ9tl9c6hewCYJS981jnXP7w58PoeuXTLja5WIpIC4
xVcEKs1990PZxf74ErvflYfwvXVN4Kg3QWKCP7py+dzD3Ftn/FwogCKGqKLsh+Vr1H70ceZJ2Xti
BaqEjlR5mPPnPL6Rc85s1MUaGv0CMma96HQcRpdYExmSNCVdoiMpOUh+YrmLthMqd75tvyZedrNE
yI3l9+iLiYNPgP+1O+IUGNJCjvmUfuVW9rayvvWvYSwJrYweeDwlIGZV7SdaGEcwPYhOZ1UuQA0O
MTbV7FKtMM0sYV+uz5E5ZS2iz4RxzOtWQD82qwzrH8JYHJ7JcaZQOPTWKt4l0QqUpd5NTewBg/vb
dVGbn34tizG4sAi1OpwMhBmCZExbjAe0pu9rVXSXdvCi2nJNa7oxIsXvFNkDjBavdrTlv9Y/gLFC
pSSW0hCEdDrBKJmOEnKn4XkfljGucsSkYSPAuP6DFkFLi7FLgXtpYfFPuaBZnWZsSUolSc7SHDWB
5eeIfbVC47LK8c7DBOl0Rt67oK3lx6AJqMB+k3g6wEkXp73nb4FvPb6QaKj4f4tDTxAwUiDkAwbx
Bs3u1SfSo3bZq+giqD7Qmj01L53rOrmVg6wlMsfLVeh+K1CwyaDZYzqDQrUE/BfyVvUG2yW/T8bk
IEKnzZa5jHS9nebuaLiD2QzzPaOL0g0WkPzly/WDXTTtPnXjt0Q25xjNsC/NlFZVMAM4Y4EM6Kh0
gJsMtuSg/Xzkg6ptPvxWp2R9rJYXnVVQ4GzcpuwCJtEAT+kTxcNSXbIfpL0IriTAwfBFb1r26rSM
PyWDhBKhmgK7REA1OAMzB+gIr9/oVo6loNOFMgeazReN5qga8qzsgVw9qqW7kNwBJbIlcNzx1jnW
Qhj3MYsplq0aAEcZ+gdRTuby/fohqEdg3f367zMeIxrksq8pZFqKESg1QcRVfvbxVyKdpjTh2Nam
LFUyFcvUYc6fNrHKu/Nl6XNdAzRZGBXHSbaOYxQ/lROIZQ3DqxbertPFdjvVeGUlj97tSl6X6XEB
X0UXzUdvuM8eaHZvOeHT6Ka79o4y/SSckLapEyuRTECJwjzMG9SefbX6Wfd3ffgiZZzmEU8EoxHl
IqulHAExM9S7IFQfyzpzZ/Phulpsqt3qHIxaZEkiqIQiPRLpa0ruuRSX24fQZEODjSIDY6oyczM3
jZUARQQdTa9NdqUsBEnOo8TdVrjfUhgnUC6F0hstBWZZjjGw3Yb2RpMVu5MfhCS1r9/Y/9C238KY
xCnXlWLWZwijWArJY3KsHdqa7bz21O6jz7IEr6W3mbkraIiqIMNEvZpF1+1UHeDBMXb5gSnyLH9Q
JqvM6R8okiSYBt91P/kBjGRnfCu+8eGfN6tBqmiA2RN1PTrXdG5fGKHKMJ8LxiBD+tV1+yYF82H8
tWmPXT64S+NV+pdqiThOZEszAWOn0LKefLlGN4XNMg4t1F8wdcDcW70zkuFPkQWo51gLYbKASJRI
SxLqOQzMMUypp+g8fuDNeAzaVRCibsLbm3NIDCkCfolyJ6F75PwDIPcwvYKhF08tbi10q4K1FsnY
Q10lc7hUnzgtYVD5oJH47KtjGsrlQQdv5vZrWYw5jKbUKoQCwNF0Q8bIZvKQBLRsld1xH09bSdta
FuPoW3gZouUwPdq+F73u1D5GO3Gxi4ciqF3jkDVue8Lz+UHu7LGzuWfdahqt5TOGgBx/VgYCM5SK
50xMfBV9/Gr5acr3RXYrqjCO0pXC3XWHs2UIiG+aSUl1MVjHZJCzVfWTlOLQZh3fiEMZGCkPZm7L
f+qKqIJ9HVV77I+eGzjKg3kHhiuEGkVsvT4iH72sBnXZf9HyJZDFnAeTebHGSw3vcy0O6CEi1jSY
uEBqqayiBhLlAHXWowaI6xFQzdgX3Ym+6JK78meHIX9g6wU8jLbN+6Qbef8VzRjHmNBGARgn/K57
l4dnUXi+/r02Qh4iHcqqtF+LhS8mpPZKT6ZeHkxf1a29rGedDaZFKKOs8/byNj7bmSTGe7WyUqtT
HwJvJi4fZkGxibG4hfaWmD9G8U93svDFIAxk1LRhKqvshHZvRok8p5Ppt2rrzMDMH9uHuM3865e3
8XFU8EdroojkUbzYcu3TxTSnYTTBwx0dqp7sVIU8XRexeWsgEzeQM4K5iF1EGAo9HXMTUwLYzRxf
QlQbHHmel7tRz4cEBONDfm+OSccZX6Pf4jz/xp4Z5NEIDo4Ttj1llGMF2GmUB4Q8P2URFmmraSeF
k1tOn8DynpYsnINe3uW5SEbRl25s5SFC+VvBxI+pnaaIo+mfszDXDsX4fsBjTgAwgQTrKb+XTh0K
EbdjML3RsfIEw8bNhwS4s/t0199n2Ik2PYvjGzeiDz2jJRmWiqfZxXrlQEp0IhNNB8eBfOj2FJcz
utECHbhKvHbCxlP+TBa7GZSnopYULU6rBuRWdcgB79s7eV++NreA8P5q/Liup5d+5Fwc4yLL3mq1
QoC4JFfBQBzbBBO4scjd37+0B8iB9wHlFZI82MW58wf5k1FkAuiL0OvT7eJxDOqb5Cfai4ld3gIG
NMjAgmO4BTecbwvGCxGhRUX4YdzX3BbJINYSqoKV4vQF+sIVEJGW02TdlSqnNb1pC0B0+D9ZTBAd
QFBnFUitfVLEgZULiV2QlOciL9MTepP/CGE3PDM5VRYzQoU7rZ7V6G7KsOOpBKHYHwVj9Kw8BwRD
5F7Xko3Sy7lQRk3keG663MAtDv7gzl7rLOBHi+8E1Jj6U+lFyC754JCfwF4Xlr86KuNbamDjxqBq
ocMLaiB8B8jhMfJQrD7F2HJo3dHtn/Ndg1VTHonKRkPl/LyMzzHiMSclgHGgrtJeilzrDnywNzE2
T80HgNSg7Bq6IlZBvy3BLLnKTbEXvwtB4Qr7fvfnZVj6WzAVhkFoTEKzQwDaKOdqFeO3mC0wFy1w
LcacsLHpBFYSqF6vShtNJ4Z5O8+wESW2i4XYRv+xYHfkuhLRUsLl1/x9Dib/a2atAVXMIvvD3NgW
KfdClzuhtdiiyVu95x2IqWrkgjBIyiDIft5UttXfLppptwMPWHFjGgRfRpct+mTFpjq7QV4ulUWq
sNSplvgYmfhEtMqPdMxXcHlPvI0WE5Wmg7qLJpUXu+SAAgE5rDnJfilDB5rWDTXVbfrFlRe0mLGO
BxYsP5OMxyGREiyrDHuzFd14xA8z0vcG/a+u7069BJr5sbXNoXbmudv3RuUlremMlszxhhtv0rMf
zHqqsZ3zpk7QgU9eq339mHmUQgvDaF682DoGkAQu+dh2pP59R5//vtJkEW2uom7gMdTAPIgAoEQB
w2/3/RN/HX3T2a9EMc7JzMcii2cRuRa26SazAhDNz+sG8z/0658vzpY48YSQ22aAiDC6mfJ3Mmd2
mp/CQ96+aa3htImnKLdq/jUav3MkU/92YaurwzEeIQb8S1FLkCyjcdHcYevByW3jgW7Z47XkyI8c
eZtReiWP8Q0o8fw36+ne0+fiVvOXPWCe7sMdukGH6Jk8x0dy134TeXI3HcVKLuMoMilKrbpG+jO9
x/eyV/qp3+CVaAG7e8SsrZ0+WNyhrs2zGlg0xwsEb7dPs1npaCbPaphTxSml0lks4qnDbVjpaAnf
1ry+9IbPxbKwjPaEKBp4eDNxW610TTVnPEObRHPU18z8KJ6jnLt3uXGNZ2IYWyDLWFkR0Ab97l1D
et7a0z7BvMNyUAWQxi2vBZYQ1MLmvT14YpkorY1prYQF3vdG1++MyvSABOssJmeGcuN7nR2OsYW0
UNMawCioPUkP2fKRk1clqmxwVdtt3ngcQ9jwKpgxF1EisYB+YLI1WIuYXUsyKEd6AvjkV+sNNBuG
bbwsmK7dLV5G9yomxb4udUtL1kIZK6j7VlIqFfG/sgpbDX81zck0b0nHA7bcetycnY5e9Ur1jRKD
yXIFcxveZ0ACJAfKpjM5OWiz6J6KxGlubFTRARqLgoIoW3h1IEyfyxPbcQx1+urIclv5LrxTLFTF
cvXnbrbz23EvHvMX63nmJQbbH/G3WEZjRCUSxyhSZH/C+gWmPYCRrUlp93z9q209jM9OR81jdZuK
RXJppsGO9ggihPfENt7pSOMnacR+eq6dyLMc4yuaFQr282OAavGaBtwrZnRHCNuk6DWcFWu4ub24
2a7/GX0FS7MHNOTn+q64+6vQe3ZwRo0GrUlIRxLUHKziRham75hc+bh+uVtGv9Yc5tkYAeEGG06A
4khHA4iQw3LqMg0UjjF5FrPwmEp661yXuG2Ev5WGeTxKMsyeUIJfRRAcuZ2dPr0b1Oew5yXHHO38
5KNZq00m98KI5S0/WwpsBgCRoev+6iwADwWOnIoHHBN2UrGM6yKjD2FrPtRNeGtZ+bG0Ck+L9Jfr
17ZR8sJqBYDJdMxeiQbbNgplo9b1ulF80QQ1VZU6dR7aU3ZHerA0jKPdGDyQg62os5bIaLxe6bmU
pjjcVLZO3hyxDW9XvJ2qbVe5Ohej42YXlRbAh6lx045H6QJ6hz57jQCbRz/BgsT5ZFyBjMaPM0DR
OmQSwBUv9xQ2OsfWIoZi3kUX7SP3z0fb4ZpX52PUfegnYegThIIKoDB9cqhRdzJVjnJsfipoBXhg
RIDrs09nAST1Y6NDOarwrmyfJuF+tjheeNsBrmQwzn5chL7W5BnrYQSvWnu4095it3qbDumH5AiH
6B1FyTduwkwjF5Ogo0P7+2T05CsjFtSwngQMe38yzixu60QTGGcGJ7kXP/sZ2o/rZrZRdTqTxyh9
pZRdXtKklQIklf6wUwJQvHKnqbeePGdyGLWfSI6VqQVqodmL3+x1JzpENyq0vvSyp3Z3/VBcaYzO
GxjOmgsM98DIJgzMYinAN/eqW++xN/8XLSFoPCDtJBNjogb2dM8/WW1YpCjTFiXQiji1aDogmf2b
RG4lgsnDZ4SOMItRqFaRnS5ApI1OzYzBzurx+sVtaoNBocPhcGVgiJ8fZUniXjdokTrFNgXVBilo
9/9irm0zJgKkD208AxgUFw9gTezCLMcEohqEh9RNYErJTgSGEwr/PXhWCRYiazinujpYnKx/266B
3YjxIg0lHnaoRJ8GJbMEFHdEYGZlt+MrrfqZLqjOnmtg93uZb7l/yhwDgwaBGpCJsK2rGzq7Lzhm
soKtyELxF/1xmFN7aXn52uaNmqZsiEB9R2Bm7CsrCjkUFIQVkG2Hx2SJintTvW3ynSwm8/66lmx6
35UsxrqsjtRDOeLrtYAfyrvbSgZySvVyXchWyQeDG3hGQw9xLpYTakYrMYtpgT977V+Hp+nYYQwR
xS3K0q5z9H7r9oABiM1cSEQlkwlaSYFRUaPH7TWxdJPNH3GNOkEu7IT89fqp6NWw7h3WJaI0ISF2
sc9A2SoEoVHhbsMmcXTjrU40L9K+xVHkjSMy/VHmhP+tbwU1x+GwJYUeLI0363gy54IqKJhw1Dot
GMLoI4N6YNGes0u9lXsClQTr6JKooP/KXOAyqxrm6DCCa6aNu0i9XS8hxwduKgQIaFCYBUYaRoaY
o1hLiMGpBjLiUw8iqxbLOPnrApDGf7FusPmdMHGjY2oKboI1p4IQEvUjZs5zOEJKLNwd1YOBlQdK
EisExC0DCgrZvfCAEDY10VINbFNhqwq6f/69Bss0irbBXueiNd+6bLRjo3K6ogisvuNAyWwVnqGK
GjCADInuwDMfra4zrGJaGNJW7szGfhfAPxvaABv2DAxq05el9GpgHCctAaEGVEwfiw14zdc2hhKu
W8WW9uhAuwJYCjyXyqZzRqYOShovhh/l+T3q+yDhGE2OP+HJoP++MoS6G4lcmzNW8K3+uY+KFqAv
hVHyXkhbvS0guMMHWwgul6AdBoqDbQ48Sky+W3cglnPyfXgANhwiW3orOdrN5BgH2eUvpW8ecCWY
8cq9IapivOCd2U8AKmsf+9D/i6+0EsCoixLrg1Z2OFkbPyzk0Gqcp/lmZF5d3ecc4+oTJaVCZowx
6X5/iJ+lU31boiGPi9uXR6WxZVd9i1yFU0qiP5p1yGuZTPIGiJ5GILQgThsLdJKfksfxtwk3X2Fr
OfK5+g2RMffLrInIf0dPANXpQPahW7uLozktmnM1n9WV/slrR2P85aymWgx44v8kwYJN05zhqHmU
nVNweRGUo30yY15zYnZgp4T2LeHghmJtC/H7dfXbimTrG2Q8o9X2ZRHJkJCEb3301snPPeFse3G/
EvXOKw2c+3EE/xmKXvlJP1jHxRac7xPeXhoFyuB3tXiXxiRtRBSMOhmhfLTQVzyCqQRJjnVj2tZB
hquNXM29fodb/f61d/okIVsd0KCT9dkCifXsmQGgKnYUGkq+13JoIhY8sKKcH2jX/7rcrai2/naM
6xhFqytLAOf4YZ6eSHSXzKKHiUV7sEROKPkfTgSLFoBMonPFjNa3Sz6N8YCnUnoCb5wj1zZtcgH8
zQV0ElS/wofk1Vi2VfO3TFb5tdIodHCLIH7t5OkAR4a+LW+RZPNRi+7SPydjDECWQ1MaFiyDlqfq
mRxCAE9hxpFS1mMyN365/sU+MxzGe2B6GnQKAMYBTiL7qm31bMQw94TWjyv5w767a18weR/7FnID
CXB+TnGX3HUvEbfyTJWeFaxiuhFVHRGOl83FMWxD8jbEBKSgfpj1vh4e1OW7JtltxnEoW31sECEh
FiPNATcGC9YEWoIuTxVIivfdiTxiPccubvTKpnCxigOogDflC+dWL2eAMeyBByBiMW734nD/j7Tr
WpIbR7ZfxAh680pXLNfV3r0wJLVEEvTefP09aO2qq9FUYe7sxsbORGhDWQATiUTmyXMqLVE7IUkV
f/KRG+C6aX2BnjjuLq5+vzNLrPp4vkwKaHEX09dfibUxFEfxYyffJdASbILxedD32q94Lz8ZW95T
dOVKRX0YG4tcFUMbFhPV4tyg9HN4ckjGD2WZvDrsHBnqT6PxnOqeki92hEFmzsbyjDLZjzobrQQU
GIzeTYoza34XeeEm98Kt+JajAmmTR2v2xAyflhbS/lXvQrHeC+OgccakAxN3Rh1kLDIQXH5qingk
EOXeqGROxr52P30ywgSaVE1ScR5hBIzKkBNvN5gH1K6UjeyrQYGBx1teZFvb1vNVMTEHpC+iIIYw
CIF2vLi6YPRjILN4BbuVi/DTuph7d+hJjXoCzORi45rGd42EvJuPJnJMWKGtQlrUUnDe2Zf3PHRm
MxE4iLqZvRg86eJoRweI4nnVZtIcjjuunHMV4+LA6+IfkJpi9o10oiKMSaagkEYbolLQ7GcklmTH
Yylee2+805iBWAyd5S8qBr2KeTmxxo3eesazhU7hU1agoaBW9vhCme5LVwzih3lbF7ZAbG69emWh
FK2OqIby59dtrfsumfPf+XO3rU4Y3AScJA7E4F8k6p8MMS5iymEtJAtSCGA73NwUf8lxOzmj0P0c
EzFoe9I7ams+R4bCA8qvXbyfTDMBrc4nkD5SuM7wAxNLqMkXp/RB2ZT30pEPdVo5Cp+MMYFs6ASx
6Weg6WJz2wO3q/dPHN+kvsechE8W6Jk/ywGzpJrNxUJjY3RQS6lsTJ0YO8HT71UbjQ0TBJq6ukWg
5KFJOCtjEdDWKIR6ZcCuUld2n7/MNQfu+EVCF2XW85UZzGOulPIiVitkSOHR3C1+uImd6lReKYWN
2cFT7KaOtAnxv9qmAja52mgOlJxcDKRHtry3XnjE8CtZ76efw7z5EiCG53ZCQ7bPYidKJttcFr8U
oNhX8vis12o5GEZDlZQO+mkGWxyrW32QEg0gQmPMMCk7BLFJAhFVBuum6Y/DeNVZkw061ikunRST
cI0M5ltjtOchdxDHNsPc2oucn0QRwG20JA0S38uAG8Y575VPHfiL+539UuomZ+6H3ynrHS0jUPfr
wKZT+MAVuOVBua08yqlDgjnQtuQAIpfLnr/6Pc4sM0G5LHsDbSE4YFi/VcarkZeOCBBOD/7vy4ZW
T9iZISZWCWktWGOCcrI0zze6doiK6i6JoId62cxaOvDpozOBSW9JOYHUjG7l4NL8rn+Ijrq9OFlQ
nizuM2c9EJ6ti4lNsVJrxHj/dDsR0rKFP0HAnTYM1f2/oNt9P81Q2YIIIuqgX9Pzsq8TMIFSbHq4
Sfbvhclb6GBvS7/7aXEVr1e948wcc1qVSlCSbM5FStyVRneZGbqV9rLoscf5avQv+nIAzgwxmaJa
qCHw4LhO9BugiAYg6iwKZpXBSpbjzc+LQutf7cwec+BU7O7SEthrQsyPPqbyUagmDGBt1HkrTKex
8WTzRdP2csGjyVh30DPTzImbk3ws4x6fsP4V3XZgJxMcw9NuwpPi0E4sl/qdbt2lrWUOnmRoC9I8
2DOP4P28pyUv7Uq7oc85PUh8nj16vi6ZY87fFIN8LhyoOXUfK9dIT5wGo3NWldsAGfFO++r9ebaZ
zOmTIVU55xixQ6YHqUpksMNevYZkDEgfxcDaggCYUxtdNUgJzHGfoPnMvsQbVUmMkHIHitNrqt5E
w8xLk1ePgonmFN7gUD1gGeT0rG/qXoMFqvxFRYKT1yYwNlmAKo3/L+YtMJ/6YYzZP2MxS7lUkVnR
SXA5vhJ43fNVdzgzwCRWZjtI4tSBK6qIH8YwdAS1sQVD2WR1Yjfj9nIYWf84f1bDErUsWTVgQahz
paTAAPojLlXe11k9TR/rYUHGcSx1ibqg4UaZMXC5IHeidzQB413sWW70dHlFq7fmmTkmALdmoYwx
JRgr5ftkady4bxw95B6j1Th/Zoau+iz/GFXBVAQZPld7gyt6yH5FOz51QeuKPgbWnMzJ7xLuuNpa
XfLc+3QmCndNOSyEuvrwrG80y6b4ithXbf3U/DLvZD935z0vPq1VuD4ZZeJvsliLEGbvnG2SLx1A
jXyr3KonOmBfbZRrYctD5vK8kgnASjpBprTHKuVJdkS5gkyMwLk/eW7CBN1RtUjdtlhT23SGrYrt
Y1fPmT1PhKeNyvMUJmA0ajUOSoH0yujBEt4j+m6L2U2iMHbmCJopl91//bI8c0wmfNRN2yVVirGa
0cEzAcSpA4ZqFmf4RtuumcMr03FWxz7Hih4vkmECJsXqYk8fxut4AdA4mvLFqcaJ1+J9Hwr6cld+
rI59m83VVFdCgdVRoBn6odsRsooKFOp4tSTeSTOYOJKFfaUmAzgltMhdfIr+gop2vmmJp9rCcXRl
e8S8i2vwsh2VE//ZNrY2L8Og5O9LrO5DD+x87ujgDkgXJ7mdDklkN1CgOVrP5kZ1ssN40z1noNX6
Qa5RjwLbVepE99Ouf8kPTWaT28ip3Uh2a7SC0MfAVkGW0vAwE406EsIvDxjFOVcGE6CMdsJsGj1X
CRSX8rgO9Gx0h6FwOW7O8zv6O87ib5SkkhLlQB1kz2pzu1g2ihDQfrc87bUenmaIaUQO5Rrh8n+s
xSZAiXVJAW+7/gVQ1IgqEGnJ+3WGR2dvTwJg9IZDS4CjjmFTbuK95g+KbqjwepR+v6CKVKLPuUIG
0Dxt8KTw4tOi7wTDFkcn/xmi9EgCckNST1zcZtgqb5x9Xil4gmn5j3W2AWCOw9SrISgac0E/6HHW
2XpUbc2pvcvGdC+p0A8qLXJTxXj5Z7Eh2xqGYC7/hvUd//gJTD1mJLFcEJqjVGNxPavRUY7j/9EE
c9hHLcvMiEyiX0SxJyk7y4o5DkujPBu4zveRyRcKdRazOV7wLgSpcRjVTti6i157QHnsNPJWGybH
IMdtLLqrZwdEMfu8TlqAm4VW9SBbcmOU0lWXQ4SxTppDq0b+5a9E75UvCzRNTJKBhR+AH+ZC7ecW
HEYNePhxsaG8DwCWP8hz4/pSgmbYWCppUEtWGYBhkUumu1Y+xvTzH9vMFavGYxIucgjIRyMF0Ew9
qUN13abZNlkqYkuD+WsIjV9SD1BZKXIwa2sB79w2c9+WeHmkHfihfCNJA0McDwnR3KRv7cvbu/r+
/rBjiHQPzr4nSTHfO7Zgz08IOlFxVO4sOfeGBVXyTj9mVvRrSPXXce4LJ86gGSZp/eucZ98v/4xV
N/6z0+jOff4VUD/IilDucd2HOzHvnXQafWK+5oJ6JOp+Igbv9UD/wr+7FXRNPxtctLKNtUKk1E60
EQ8szx3lgS9BWcXrDaxdKec7zBxRKH5rdY8w5w+kdXopdMRw8NLmFPKIplcT6nNLzNnMZD1qmgKW
QIJ8T1sBtZMc62fRV4CdSNzwivdoveykX8ZghC5qY9zLBtoB8WMC5LLbCpi4nEjPeU/yDNE9PvPS
qSsHLa8HxS+hVVx1d4mIpcUD7zDwzDDBptRHMRl1QP1+M5q2Tv6AGQevw9zB6HZOCUlAlyuSTF2N
dUVwU1kG/F8GoyRjdNRiJZlR5fDLX6OHc7gzFQxVNF6H6UHwW7S8runaWQNQA/e+oVm0C/55LwUD
5DlSjflVsEW5UbpAXHu2Dm1c7ao8dCMy2HFDfl0+32sNfyQ1WJ4qQdL8i6eMQ9zGBK0BP5y3JLEJ
3JMQkJtBv8IpGgj+zDFYcTe0yMif+lmbWQSw3QLBoChKXycHMnEAO0GRmviuoyd607Z39E29vKPO
dDf52XiTN57S07fZhzT1DZdehx489hOf22fcVy2XeVEXAoIpb3L1b1SQGky5QNftaOkPsNWf3Hxy
LcCdm2S8qjNrVBqXxAQ1uA7oYLjt7N4VNgRMtbzlrZwawzJlxZIpKRhA6p8dKs6jok/C2vQxu4v2
zQlsnrbaT5zDufYRYcaSocooKQrIST6baXp5VPsSgJjhudoOkP+BwN1xPiF1rILOIwHtzqBmvFW2
2Va7F1weudpKJvLJPvMRaw1KztnQm0Bdm0DHDMGyo+gY3m6u3cgQWaWjEmgs4Mgw57Mb5zBC2cz0
lbvBhQgjClvyltqiR4NbhFmJPp+sMXeGrJVDZ0UNrJ2aw7RdwKdcBNk3yDVjNJr3+qVbxJwDjMTh
tQFfgR42ix9PEpk0woRPiH6Kk4HKZm6etfy7STh591q1AoYgUIz5O5hhhaIqaIrN4QhDVB4DxHEe
cQXvN2N55fR73mNqxTXoqB/UXgBqEr9Q/tWt0WTKAnNgTgTne+0lkupF8WGYnrRxmy2g6eCNCq+E
FCSmVB8OHGGWwsLjJShvKGHdmn4DxfKWPKSDzjlwqxaAcgNyA/0emb0nCqma5VmZTZ9kuATbk1T/
5FwKKzcRRp0+LDC+p0QLONwkamE7bwY/k+3Jh5qJhxFkjJ0CXQAVkyrd9lt9L4Jh7bJ1GgBZX8Rl
S1GYJqhY2aGQEjLWTU99UTaelxmm2ztLOlrLrSLx3H51J4GqUw0NLXeFlcHJS7yYOgoahKazHSq/
qoGHAlkJwSBpAhW7BZ/A5BoTgps2mhZJAoMhuhjaHkQ+MSSb4/6+ANrIv7xva5geSMtQpUBMZ+Bf
mDhcd73cJRBY8EuPChjnHr6U5WUupv5Rw6IA7uyIgei7wuFN7674iwXaXE3DKighEXOnqUUhJNFi
mX5So2iW5AUIMYQ+BfUHWrB9ciPkwwseKZxzwLNK//ws95zzPJTwksesd9uBwOhUSB3Spux1EQY7
k6Nby7Lcy1u84i+f1sl8zWkcEzmNBKyzC3+IY3laSt5IlLzi/uc22Hl8Y6hrdYgpuXwD/fY5fSwb
QB8lze2XR7FF5b97zcTNLB60yHRFoLZ6QXc0/aiF15D4BH/l6BSCZufxm9kUb1T9JxomN+93uop/
Va07KZtempCHEV/dGsg50TQD0pgs8BdUe7kaF7iE50a0KluYOgxftHVYbS5/gpWb6l026r926LV5
9tF1fSEW0UJkjEpk91BdU4jhqgA0TlwNwDXat0+2mAufFFWdytSWoSWxW8/ykgUqaaVtnOt15GZJ
LwAts2hFsdU0bXrQhBpP9bZL2/teKtV9CRqc3ragxfNjQtHsFvPtwo9xUuqHDr30xtaGglR2OFV4
w4tCNL+SsercJJ9D2xpSNbSlKTe9aSThE6Q6u+fLO/nlVYrJUpFOL+p0DhnSREy8mBWSz3PS4dKP
hRMy0ud06U6QVYht2VoG25wF1B7mYIyEm14sQDanz3tFCPdqPOxilXy//HPYSMn+GiaLS3WhIaJI
783JsuPsPl8g3hDPnJjxJQFhzTChKs0wcZtDwhWT8os/uaCO9gQPBV0vPEGtJ6ifLq+KTUBYc0yM
oqJu4IbAsZiiZFMKk6eMynVkFVfSbN2kRnc9yQmGskveXcC+Mli7TKQaIpI3SY/sUQRD6XikXQJ0
TrzpWDi8HOvLE5KxxfaUuwnjIcpAJXB9YKK6e7W2qa524xk7fMP8XnvsNuPe9LKDcX95d9mgw1qm
u3AWDBboMxch8OponZMbc2wf+yZ6uWyC45Y6E2+aoYJOUgcTgOw6ow6h8D5xVN4QGxvV2IUwkQYc
ypXZYXrRxxgH0Idh5MpK+BS2li/FPND7+opwTZsqalIiW7ht8qqQpxYu2ZXEUWTFjtJbJTV4B42t
0f5e0ocZxvPJOKbjWOOdmws1kABRot5P0/BzNsEXLZNIdARS5Vtdw+2WV5UeQNVZ5FAOru8qMiIM
VOJ1yoK3I51obQoCCbxqWrtQOiceQJ0CYe0ifrvsJeuxVAEaHc0TEYUUxhMzq6+XWMcZyA6VbDf3
oI5z5esI5QwwS4Fx37e2w8jZ4tUPCWZszNoARv1FIqFOYhOyFoiYqAsXMlCJ6I7WscNZGc8KE5dH
K21ljcA1Ww9thKvKn/YQcXMHMK7mW2unHsS9woNcfqFqf3ees6UxUVomVTuZIdJmsp0O5pF2Pmtn
+t4Ew84A2jO0Cw93EWpSfGJN3noZvzWruEjLCk5jkGkvgE+iHKUnzfj/9ofYFTIBGtPaKTj6UEwo
zGQ+oQNMIAVH0LfvFHVvFZayqY0lsZd5nNzLX3T1VHzsLcvDaahL3Yo5vfYNWbg32nzfGKHlTXOs
+pnRVBxz77WD8/ccs9L3Af2zIN0WBkDwDTa0gETuJrzpoKOA2XiA7ARQ57ZXICAFzzRGxZE7JS/V
jbSBqpLk5X7kChwWj9X74mzpTDDvxHKKDRUFMa2tPAkV64LbwPhSDWOXy4RyCzT8uHmRYICkBFqj
r1Npi17qNTKodO35td4ouQ2SEow81I6KycnECXvnXeWVW0JaDcFny6XbcbbzuUHJ4UUcXbKlIhnS
vgnyLZ1c4b2jv2TK7KLpoTqzNEMrrYFiPA0S3SF+G79pz0CBN9ft63yV3Zu/Uq88psD8gnUWeBt9
AEG7BqnBt+oG1V0uwHI9IzlbOBOzwqRUO7HHz5Hukkcp8+dHLaAkMYvTPQqQrEEX30HZzheuVY6m
KM/DmMBldsrYmQVNFxbyRizLk8X64fL5/QLaZzebiVCQDDCSQaA2NhhcS536qAPrk9rhG7IvDHaO
7wPiC07Q+CTcK2/19/zO4s7rrV95eOqBWYMyhbAvvrapUINYcJhqb/GF52YLIoYdZVsxe0i+AYvh
8xokXzA67ys/M8mcX7M1q1FOsfLHzi+2kyujumFeD07razs6bF2gvnF5s78UVViTzHEOeyUsyur3
cd68I4MPQOCdZGInG6pfGjnFTdy7xT8Zxly9is6Wy5zfTozDCaxy9FRlGmiZ7QqSiLSa03kFJmk7
TwPkhT+TuP5GOrPLnGa8Cpu+iLDmsXKUzElv0RN96UfbjG0p3Wm70h8DRXEv7/TqtXRmlDmzidaV
IFGt8DBryxnYKz3DREl6L1fjVjd6zmddj9Jn1phzOslpoxYJlti5bnfo/OW6fKqgBm74EMk9akiM
N8sVyDpvdCCNvOa48Gb9VgPF2Q9gDrFFEuQXBA+0OUt/ifWy1TLwOV/e0vU4iNFFGWK0ivKFI9yQ
wqwANIH2EMpvyw+AerzYJ98z4mCE2KVUNEbpjEHt8VBhXxgDfh+bP5bZJENXSqJE9XvWGF2pO9XR
nhYA1TwqQ0muqitpsrPXf+C660fmwy6Thze6Ygm5hm01jyHUmigHz7AHO5jfHhqbDjVGru5d3mWe
SSYoQWRWjkzaY8jzpw68/2FlxyPnFbruLR/LYqJQDQtJ2CPwhVBusQpo0ys81l+eCfrnZ1d4IkZp
ZRlYhqCIR1mTAz1ZeIPIdCu+pIIf/vge389sGLpZT7oGG8VhOlR36WZwgJCls8EYreaxefO+CxNQ
MGRhJNCMQEBR3xpyPyynXuA8MGmSfmk9TBTp+1pRkwhenpaDmyS7ovC0dNOpgfoyia9qo3PC1pcW
JHusmKhhaD0h0giDdBx5TO3iTvBo/xjymrE9BzxZqfWY/OF2zCMlMVLIvKM04cf6D6t8aFFxJuaz
MN3/TyeIZfAxLegf9TG8uyOFR4rJnnpMDhi8fsH7S+PC53q/FM7cD0OVQ1G3Jd09OlUUeT8omrix
myO3y8/xDJkJCrnw39OUJbbsJEG9QY7WbQuX+LpLZ7q7jbUtrhTwBo4BL2mhbndpnUy0GFMSRXGD
dVKJEMuInVZ6jIoHwbyTxuDyp1tPRj+ONMvgo02pJRUlPFI7jY9KgOqfl3VOtE/AytjtcBjsZTe7
tGsdQ3L8NtvN3/UrkZN1/yUX/eOobP+6nMe8UVSc9fYXld7Id9EugcC9tZFtTOqC6o0HsFqPlgY6
NZJh4L/MyQ/TcjFngpMxNxbKSrkdptwxp/XT92GDOexCJtY62LNo+hfnYCQtXrq7KaBUl7ML/tPr
9H64hZAjJ8a8f7Gv3vNhljn0XTcW8yjALJ20Ha8qUNml+woKt8mx3PQP+Ky2DmYM2R0e22tTtIvI
kf/JICdd3oXfYbIAyCnumtZCVCDbcNNcZ24JiSjVzg/GRgQan3gA4+My579m1y+OPxvAUn2ijmiG
6oANUOfelqM7HTI4i3F9+eD8xWU/rDARwkxDDH4VODgUCQFFhvseAqvt8+RJ3rD5J1HhL5fHh0Um
LBhJI2BsliYRx+4gO+MmPSbAsefXlDWKyzDB20Umn4hKOZYrEydk+kFyJ7/VUDREajQRRwVlQHQ9
bkOwVo3O/1fC7PcV+bFK+rvOgrwC8IlQR3j7V1JsV/JkN2G9GdMbzudbra1oH2aY7GIA/BjcYoix
2ZYyWJhbyg6A9NLntVc4UcBkIo3ciP9JL6UESAwDoMfKa6rrYqo4B3/91vhYERNu4gSNSGmgLaPa
jP1EQUW5a6fOIYqebeZKyJx6SHjt3L88FD6sMtEGrDhpVrVwyubZOM1efwWs6hJIka1iiKl8i4GK
+wX/9Hk3NMc92TkHHSIFS9/h++kgcRKfLeUm4mWHnC9nMW8RsWglq01p/I4Tt0tGcMO+3JWEKxJC
z+2FQGkxkaQx28RsKSFV61Xb4i3+QSurjdcf6rfmhn9B/OVV+eeTsRiuQRPauF3wyd7HbzMbQgg6
GDOWYH4JC7vcFl58Y0a29sDHBvHchZ1y0GsjJ0VOex6bwZV83bEWV1TtCW+8+lCjpQV8S/j0D6Zy
6Me6tMlMWKkJwHhjh7Cibibg0iXUE9+1qwJxz3PN9foLBo7Q7EOFAJIJn0NY2Ejq777V4BvP6rtK
VusqO0q0R+n9eDf++sVwZo+NZaoVd9P8Xr2ls62Km+7ka92evCxIT7xa8WrmdGaMiWdWPgoA3OJe
MCdIgGmC0y0bTmzmmWAi2ZIWc6Eu799KeI6uKMUFcfWX2tU22a3x8x8cCZ5FJooRXc6jboLF0cE0
JHmpb+oHimuMBjt8Vg+AbD5Ib5dXuRpdPvZRY9KjwaqhEZLhFJrmEDRGdMzS+AGSDS/dmPOYSd5f
YF+8/8wYE8qA5ar1lO6oWZYOCRcbiGPXMnN3Cu81LfLVNvbVPMQkRXbdR9/D8U0d850c9dtJa3a5
jvinJq5qJW7UqV5htZxPvhrNz34fEwKLAYxjSoN+oVW1DjSTHOD67WQKvct7vl6APrPDpFBSPpvR
TOEcxLKXH6MX7Ss0ejXMxBG7LZEVt9vSBWEWt5Wz+p48M0wd8CyrIbmcV8A/IpvygQwDnu9xfKVq
PpldH2gfVH6WvMxTvydAX7/yjiwvILFIIZAEFxhHeH8SDG59SzHWva/boY04/A/03Xlfk4lH0ItV
M6uEa8vjw5KelPHblHIqN+vp99mGMmFoCJWMaAm6F3TyQMCAFUJE7kBcAswYolvtCHiPOE7KtcnE
pSTSEzSWYZOKuCTB7wnW8NoCNAfj21SPiZc88tyGiUuNJiid3MFimlYHM0l3Qlv/7JTF00p5Wwk1
4Ehxb89pk/uck7KaH3/sLwsKAkF6M0S0wE62gMpjc9ONtqEkgLxdxTjD2tV8ZooJTiJJW2nscPiV
xgxAkYP3eOa1kmEneu4kzbWZ2tWyT38u5t0ogsYxRjWi2GnNkxjfVTpEj9JTB3R4+SjMV3V9Tfq7
0roh+ZMVHUUkogWGcUY/hUhmVn7PxhclN5w6eUrb0C2EHbCm8fK9k71wjlAGbG3LupHbu0i6apNb
Mz1lzVU2BTq5rYnfQnNLyg4YXhaMg1kQOwZYVt5YqSNIrnQ9g/vAsIX2OR7vJCG1jWJGrD1KRHZk
EiTyyeieZ+tRUIPkWy85MVT1ZjuagzbeyaHo5KhBQiuKgB+XitFB+av+MWaHGqis2rVG5Gn5cTIw
i+oYjZProS92gj2o27B5i7rvnfJWpQU0d3YpJEIM6/sEot8RQ+/k0YzdeHGF5WC1ttBsommw586N
o4MiB4pog6czDH+O6bUuYAoRbmz2gWputOTUm79MsfVJNAKkWjpoRWyUETSDI8RyH0yjxYQ6sIYi
eD4702m7bVQHdbkdksWJyiDuj5l+K05eEwVlujNnN+/2kXloo9sZQyaYFpBRuVPuVBncgcS0h/m5
jh9L60Etd4l5lb5lETAc/S952RC9txthdqm6tP4CNke7mLZ6rHqJtpMxO9aVN+18k3WBRHxV2yzK
Tuz2+H/VkI4qHjt06C0fw/Rq/BgX+348FfqrIMjO0l0RaVNGkKwF6Zgg7qLOa9uXJsFJ7r6Pg1Mi
AWg2Caj/TY/Mud3oaI4q39LSrRe0oOfaabXdOL6NZWJnxkOXvgoYhSBud1tHwQDBpfAk9Q8SqhBl
YthRaUNnwhfiew1sQTU5VJE/ld+FIkGc/DXCP2PxV5kWnDuPk9qwADgZOgBzWOJZGIffGvmq1LiE
MZxwrzOXqlyKSzMquFRFzbZO5i7fDd/V6/zZOg4eLR0WN9lD+sSJTzQjuJDRsMQqVlj+J0ecd822
8sPtshm80KYcNXymZ94e0h04u73nJixMUiFCRY1hS1APmPXt5fXwLDBXJghvrCqZYUFQgasAVa/K
6w/xXgk6c2NCiUkZUgqMokQjv4dYBUfcYojVo+jO/209zFXZjtPY6wgLPuj2bFXfKiYvAVh90OkQ
18HgIbgW3nOes29C0lySItDP+8Yp3CgBWLEAXVD9YsfnpPtL+vxhi8ne2qgUEkVHsWEEv+SE2TGM
WBrBFGNSjmqmL067Ta7jwAxQHr/jE4795dN92Gf8r2mVPKtErBXlNrQjAAV6SjYGSCwpc7vOKcav
P0w+jDGuKIHbdQG1LCpjYQI4e6dPUuuAfse67xSMDyVGLAaXnWW9InH2LRnXNIkyNur4n+zY8kHa
eUp+TnvabJ7Acy6h3uhq2/47Ny2nf/HXKPKxVsZN06SOa1HDmbAUT7Jsysvio8eDTLLL7exX3Tsx
TZOJ/Y9wGuuB88M6k92lHeYP0hLZHQUC1TfJnmp9ArSwg54pWHK86thHNg9D95cs9o9VtltXFmEq
xxasijuoez4IGJg1NovnEBt9ln7PIxzifVy2a0dkgZCBYqPjQ3izuP1tZ9rlg4kRtNHNguKm+NZc
Ea9wEt4VsVpX+/AqtoenqqFE59t/p+vqO4COLjbfSh6mdTfcjeXZY+9Bo1ISrcIpJf3Y2WqX/Gyl
5o6YGKQaZdVR5jmIJONgkHwfTmSf1/1VnJDHOOK2mXm/hIlXQhVLcC38Eiq7FwWSDcfahHem/Xv6
lIsWWb+MP1yKiU+jWaWKqcClaEWR7jTGmsCGTmfWXDxnOaGfF47f0YxnoR9kAjFGRbE8M9VuunxB
MJ7ik6hmBzMePAzDXk+N5RaacRhCyW2T/gpq0ldq1IKNwuoBl50LOwvTfdPHr4BHXxWDfjSz2rkc
1Tix5X1Q7OxXCoDGgxcNfp+HU2tDoysQBnIC2N2TY3IvQoLRvmxwvbh65vBsNCvSFJzkKM3JoZdC
dT33aBfXgGRw/E19bq6o1nvo8CbHOFGMHZjFdEy7aD0+fls/hiKy5lmyhfDH5bWt50d/PExhqmWY
c8qiAV/R10rBg9pHaieJxgMYrD9EP4ywD9GqHvRMNgyQviWAqOfgb1a1/i4y+usBzz9VGV+SWV9s
s2w4d+46YP7j0ylMAUwIy0ivc8Qq2o7KfOEKQQN9fyc/AlxNc4zRDe3KQISuv+OZF/MkcFY/IpUf
U+lEGTgsPme4vR62y/wfGIBXSsioy02iggBAv4uuk24LGtlNH1Q88rT1gtyZXSbZGORSIipFFNEy
Dm0UU04061a86/B0yECmZm156Ir1C9CUMZmMKgZ065g4rRmhkHXL+3S0vosd6yn2G6wzu6J9quIh
9P4VwuzMIBOOQeDdyQaF8TWZX3VgG9DfpC7nhJsvg6fvjdMzK8wnzIyRdF2HZWm26LSJU2zFxo6v
DQu4lXaTOwp084BeuaZ4I6sGRYYKdRwNIhLm9x7c27yuxPu9/iW3Ovs9zKfV8zTqFYrfQtXDIdeW
3x/rI5RWXhZoimMAheIgDuphSlGti712z8OPrcbfM/v0z8/i71KYdWe22I9ZCyHSupHEH2FlBmkM
lHUY82Lvauw4s8bE3rqe1cocYI028Qx/CTJMvoCu10kelk16QMnEzf36ujxFPm+h67ioM9tMHhl3
YjVWFC4/7yiv+hT8oHLteBs4vGLd+kvkwxRbFhRJm1upimUCcutTertuP920bgu52NDjNWC51piA
HI+TRUoCaxRjQZnHaRky2tIW5bgvOWkF5wuyhRKrEWtUuLCLZKv5yr4LNPCl/gNN5NWr7GwLmfCz
5NEAcSLV9Hsnf5T8ZB+9RtCfo6igCRrMscc7iasPujODTPgxrDYcBR21BSJmpW1Eo5fk0r5NVcsx
qn/1ejwzxkQhIcprw6DTQklf2DXej+hugVfON6XFu5wSrN8dZ6aYACMrsZAYNTX1SMX1wtRLIkg+
C15+GLw4mDaj8A8EFzlhhS2jKEmuT0MOq11q2tNym2EapTePlnVUef6/PnplaqqqWbphflF5yWq5
CXXatC4OmKl20l1+BB76rp1sa5/5aOXRzKB6nF1gE1+HaNttaj91zat6X3I2m4avr8H845cw+Ukv
dPES02BujqFmq0R5MlSkkjX0ZeQcupYiytGKEVz+wutb/WGUOSmjmRBJGOlWq4+68lo0rR9agUGe
Ja5Q0Pqh/DDFnJFYkkGCRHdazhNnALS54CUBX6hwf9/PHyaYk1HrhV5BiZi+9gEkPaGAcwMab3e0
eYHsL2HzwxJzMEw1nZaccjlQDj7Kr46CChTcKP9zyVVd5+0cc81mLdiEI/rKBgmBWb2aaCBc9oK/
5Gsfy2Gu1niIAaSkhUuQxyng1KUz/ybUQcfn5LrfUhEKXttt/YVp4j8SMBwGJJ0+5w5yMs3gpIAy
FU1Lm+v8dtkm3vSkXxdB94u+Dbw5aHwMoLnJk7DllaWoJ3w9bH+ss9imstda0tO5Z1OtvbAYXotZ
elWL8IazsTw7zPVajFOTyhR1m23nR4xYixP6fLQwI/rivf7UnozHlCsKuR5JPhbHRBI5KptMoyW3
JRtPSFyCoim2gxxFdkYmvzLkW6NUNpdXuuqjoMeSDEuCWLXGeJBQxKBDoq8MrX02CugBZbzq+roF
KpJimmBRYQHMQjsVkZigy5JXCagaRowDq1nmX17GeqIHAOR/rTAHuzAjCB1ZBfTF6tYRjMyJuyWI
BcUj4o0kb4xY30q9uakqFTzXHOOrwfjMNnPOZbXVu0ZDDVwZdXvOn6pyN2s/IMaK3ML9H9fJfK8i
G3NZo9iYwU9vcwCoVAxGtlvKiM7LaFfPwNmymJOeligHyDoKC/9H2nctyY0r234RI2hA90pb1V6t
ltStF4YsPQmAnl9/F3ufvacKxVsYzcyLJqIiOgkgkZlIs9ZUAoKakBtus2fLBYahZE0SDREzGE5m
ZAxQ4ZtJWaPxTguqKAvS+9F3Hjf/XXwlz9clSlZmCLe7ILnergku2pCh4kvYpPqlVmEU0SWZ5O0p
U0wxfZHRfGBDghfu9voBynmQvFkf3biPG7/9fn1Zu2H6XwcmoviBNHwp05UAZdMcD5VeRPVcAkD0
p14SbyA/Cj0u6h/XRe4n1k5kbmd78pTMU91yygZKot6Y6NcKZ5S3zWMNiJRtgJR/Xb+C/NECLCzK
ajJfJNOb7ZhPZOtqs860Q3qtYK5ndL03aqPs+LZA6sLhnKxPsCuZRktr3NYH7dADM9LA2AOQ1Fh9
LZ/QcCHt+divCZwIFIxJU6xljtLHFqG0n3tErxG5Md7rLhhTpSHa7tA3gNuuBNJyxK7/OREt2JbZ
zi172WppWuUveJb76519wLvyHgMKvhP0YV8e6xe0EGGkTSZcdiUFYwMarXVR+ZYIchcvYZ9mJPfW
6vN1bd0X4mqO61gGSBq3wz5RmHku9aTaUolG+mQ1d5ryUXMkIvbTle5fMoQLsYDKFUqJ3HYfjMH0
bX204vp5RB4AFVGHoHw2RMVzCXs9eJYe6AeZ1d6NCTeURh2wdUDKswTj1lvUdNOto82613Ent3Ze
2y++ecArCpDllkVku29N8FmCRgDgkMBKFU6uB2B50iswps3rHKnhxmUBzIvcd78aGI9CE510bmDv
GJEH2JDZDXBai3YumxvVtN+P0Vo8MPkN7LXkb9dVZddunwoRzpExMNqqLRRSyxuvLwbAzuUHvRsP
ttGFujVFC5nDekX+brQBHPnzuvjNrIhmx0DG2cL8FWDMxCU6w2oozECbT2dR6jma9kCc6XHgfee1
XSmhiZQJE5Zq2c1gKZaKpSot/VpwNfHahBcPugGTZ5MxlRjVvfM7Xdz2+8k1LMys0NChhVSg+aMY
PqQrtNJ6ur6BMhnbmk9krJkyO8q6lVY5Bt9H4yNf82jMO9kg+rY3FwcFuCnAbIJX0DYEc9027mJO
Fg6q6Qbz+6rSFRSspqwIsieFQNfRH6q/R7jnqzG6GvfdzvFABueZh/gFudpaUmjZi2JPZIhPq7wz
6ci7BNFDtyjHxE0DA/g9QdFaeZw6mI/Vk5KGf3xKlgUEK7QuEiQBLMHjcMut6xEIkKBYeVIyw+9G
JSCpdNxwM3nCIZ2JEUzUSnQGrYYYnZo33dR+LkGO4dsJsGl6Ph9no6cedbpbPvYHdSoOrUllVaS9
OOJ0dwWrnOtd5ZAUmcYu3GY77NvqEfMBXo2m6q5BD0cluWO7OZVTgcJjspsYWmTdApWMsX61LMUj
GSKXYvGdJDsqSX1cCHlYG/rQmZK1brsp7LZKgI6mmTrwiVHCOVdWPc9LZbC3q9eroToBjUFlt6Za
156ZFGhGJsBQtfS19hsnia/r064zMlUHaO82cB8vinV23ak0ZQCKHTh4kW+aIwEMcxJYqBTWtw4A
LwAMQeEFpZWzbTvFRQMX2bAdywa+sJgWqe2CrdYAwcAoPa4BwnykYWZgAFRhGkn7KfYstkl0YuDa
ONoFd3e7ZovZtcCH7UL1d/dcBBkggDbYCx0VrASBdxmBL0imUjvXyNTBau2qANdTzffNP7GpDvCl
lKUDfusGKT+/dHEZG/FyRz/8DVk7+3kmS7DfrAOve6m+yyKOr4frwUVCt7C8CW9dGssKAXuJwTN5
gtIOWdkpyoTzmyMEFRR4P2bY3m3cu1X4N9rWdkJtE3jrCCHIBt8t+veM5wtLBiyvOFbImf1sAlP1
ViOgo1+GIx71jqeC/7SP0O+tfVZRQbp+UXbcI1jfbWJhDMsFgL5gEec+Jb0NvNaotqK6agKqH/Oy
lCnMnhS4K8OwCLHA+iBsar+0Lep+CVI/Xu0tYaU9uLdbBxmQ544AnK1MnORPSeS0F/8CXXvj7XFg
hsDgc25+rNpe1WxZjAgU5WFG1AdFL8FR5x7zuvxArPZlVrKPnVsdHPZWluiD72+Y2Qe6jr6C65u8
hx1mIiLWkSg1dRWO7vxTNHtsmgLo3FCq0vKGb8Qf/OG3+xO9cy+GN4AWAm03gfUEetQyC6YgxeOg
xPa8/J2x0L3MLUiDLQtjdy52Ruw2W52MZnTB12BGY/HyzDffAM92BNJUZNeeisg2XMFnQA7siX5L
PCInottxgoDQNogNNH48FkTPMDYgpulSA1NrWuDEANUK0XWWHOxPWychCpcH9qew1ggqziQKAQbc
EJ0VVTciI0nClFZHffpx/ZD3XM6ZCOEqFU3PtYozOFpUYtXqYGZxCeDd916CmzLxSlBGcYBhSB9e
e+bYReQJPHsUwTTxocfcgoKCEedJwOy7pQKHiH77zxylDFRq91IBkx8mQ8fTEnfrXJOB0smabMHJ
rSwgH/6TkVB8xQWg6/+BVk7o4fon9gNGCq9YNDJrUJtzqa1uLkpdWDi9j/SOraH7w4ws4mWNpz4p
9wt9bMIRKE+eLLG0NxVmngoWXkTdlHZJogMNfavlk99TXICaNOs9LU5+8A/LIVclpmInwLfgEBzA
6GvwsOLddB3K2iGH0crJC61o6IyyDPmuBBhG2CEb5Aqix3F1btO5JbBF7oo5ECMupuP1m7DXZmOZ
JyKEXZvUxBowoelGJGvRLsRXVvlJyXABKqrMt0RtMMmHWUpMj/RaTPW18Cfa2h+TxQL74FJSGmhW
Nr+CswgQGEuq+KYy0kMz6v2hHPvxqNbzxiRtEDea3FwNFpKjp8PmzROalROf14X7QCsjC+HZZFHt
nk6crU7wK0Nad6yacAVI96yv9zQBDJflt7EVpB0LxrD++TeygTth0JlQIQxy567lk73du+mWH7dL
bt0NwBz+sWE8VnF7uH6Ee+ncM3mCx86zodLsDPJKNhZRr8wkAhbi7OeTZmK8AxNoy1qTgwogimgF
K59nTpUeAnyoiNia0hsn6fkDANKarylV3TeMbCwyUp69DClec6DhBpUUzJ4qeNWmdRKELIUCg8vv
3NYrb4vH+hcYrBbqmR80f3xIf2Rh9UuTN05vyxeifATbGt42uKiQLpjBxIZlGHvVBHN8701AWU2U
MuBAiqmnGzt5lhzGzqDhqTSRkJY6azOnNAdZvKLd2EMW1gmm38xPmFfxSsDMEUb9Xms8rfjTmp2l
AgPhhPJAuMnUSSrTzfGEcyx+z100vxP2x8VrUYhwobI2nUrGWiOqUCJQ0PzHGgw4KN1y0HKgLWhL
hpGl6atTKHXIHOcza8YvPJ2/mVXxex11CYDuxYN5+xzLMTTwk2lIRYjkLNTsVYd1K4nmpfFXVA4d
i/nrmPlpfwMiL68t12hJvzJDAh0nBslIrGFOB2wwiJHhdMRpHc20aalZGI/jAwfVNyOYwczq0VP0
mYV/qFGbLCRbwGMB2vBLApqyH/WmbitcHUaS19LVyTGdtf6QlGP3NrQ1xp5bTHKOrYkOFmuY40Rv
rPj6R4iOSPiG93M4eUXadMVDkqZKZIMBJ3XAGvHz3wkQ7MOsrEbtVkyJRhvcsuXzpH36dwI2o32y
gn6159ZiXMFU7os9AAx4loUD4vv+fY9ckFgYOH5kd4XAx+SKolIHS0hGPEPLn1Myx21b+xQEBNfX
cmHxRVHCVee6QxMl6xVQATqxEfDGozChQwR0M8yMVWFS+N1LcZP4UljUXUU4WaRw/xOFq1OfYBtB
VRdM6VoGBpo7JCq/WeRTiy0uT3CgKXNWZ2wghHfAEWYqL6IpTx9cw/1ZTMqNVjmLP5v686BMUqh3
MUAXZYvOtFk6s58hG1kaf8Fbr3hsDu0RCMK3piT22vbqcpkbIR7InDfneK6SdV9OhU42UTWahjEh
OThHXU8kyiKTIig+A0rSmDOoZZ18SdVYY4bXSZuadk4MbNQgUbMwgHvpY/veMDDKTxWQZH2su2dm
3Gb6b6275wBRh1+KZHC1YioGp3QqT/SyS88tu6STEmn0QwI+Awe43sqTDoR6tzZ8oKpLXjU7m3gm
Tziq0cSvYzcoUe8cx/lnD2zcLv/TyRNxUcJJmY61MDeBkFJFqzMofFl2x/k/uFxnSxHMVN82dc90
HFVV2z9aAgy9UvuhL/VndWgPsMNxbtpBYmp/7kG2xyCox5BwRXZJuFfGrLCx1rE4zejssBvmJADx
XyKpim1/RbhSZ1KE1AFmmRvN3PSCYoo6TX0LM9wriKsGC2jrGIG/bod3jOGZNCGypIQ2DTE6+JT8
edS+mWj6ui5gx6WcCiDCmNCwUmq4DZbTuEA3VAx6v3Yp4lgK+Eqr7STLkWyemPli+VBZ3eYi644A
EF+puqhcxv6pVSwroGWp3Y98TiWFB9kSBaVf3ClfwSsJW49pVSP9ntvE59lrMub/ci8FvS/6wtRG
hr1sB6CQYqLPTl7nDKRgVDYpt2sskMMEyrWJcW4RjFNJkxRFhVmJ5uaRbGlC9mIZ3/5cM0wNQcaW
flANccCpYqxgyrRFAGYX2sMaMBeIGonpz4sssbJn2y19axNQkSe4SFnlgE3pjdlUANDxw2zLOCOx
nkTNqHjzlPi5/arkyz8wFqciBaUw3C5LJoNA5FDcKfN0aLvx+foG7t3dUxGCOtjKpLRNuyrR0vZv
NOE+T4FOe13Gnm6fyhDCNFNDhSJVoQh6uYaqzm952R/GTvWseY2ui5ItZ9PJk/DWSeeScWJjx+jT
wL5Wzffrf1+2lO33k79v93mC7DSUQG9it6sQj+X+hAb2Av/+O0mCo2jQq5xlFVaSaCwsU+Ypleul
YNcriBFeF7V3UU/PR/AW/UgaW3dxPhVXw2x4Kt01ooMMyHJ/6/BO1VSUExyR4Kqu2dbZU4EsfGqe
ltm+0dXkoUcyTTEmWbB3URLbYgh0FfxPmLCkVLHyIiMO7MKcBn1VxYWik0fGnF8dgOE9OvTcG8zq
E0eDrzeUyuoV7fg8FOYf762GGQOkuNEMg3oVwsJzhTGaZlacvKnifNZ+c5IcndEC9vRYSkzFZQpA
ECSEZqVjVgxDOkrkVMVj0elHp0kCE1MsgJAHW/izug43IOoIJ6eWXO89f3m614L7zxAJr6ra2pFh
Jt6CXMvcrIcu+ZSBpyKrJeNc14W5qrCfbe6Wqz65GLFAK1Onp8cc0PtpcZ/0VWCVUm+5b0/+q0eu
mK9TpyQFrCbWpij5F4Lug8SRcdPs3j7w2CMjhzczGIrPNaQzwU6jUQsma+FRVuhPfC1/NbUiHcrd
TLkYFFonggTbpbPJVsqM2sg9Ko/owgkp2GDi+WYOe58zL41kZ7V7408ECiZsKuuRDB16mIA9EvRl
GdfKfWOb3jL8um7A9p5BKEEgFYVX5FaiO99Cno06zWsI4kUHmtXB69fvTtkCAkz3ne6pXSRe4KIc
+W5eTgQKHm1WyTwUNbayOLYPyT2/y4jfPm8sMAtARQYPo9zf+s8gDO0eG98Nkm/B9QXv6syJfEFn
6rSqxrLb1HLRAur+0CfzMMpA5GVCBH1ZqJ5NfNla0GAju+aGz6gBAwf4+lL2kjja6eEJWlJCh9Wl
wV72ET86zBvu54P50G99yqAB6OP6CYmc51mWJt5fHQZWCJDiMR0vWC2D5lVeMGZHY5kfk3a9Myp2
Z2Y8kixv79a55lbqxHmhqUdYnpYNtHDGHrfuxn7VAvO9ieAHiLotbxvldZ6vy7tYlqai0GmaBnrS
8L9ilt9tHAdTFlMWOzT3UkTdOv8walRi8i/967sYOPEtAXHZHTGDliQf0Occl8Ncxugj6H+mjZYE
iknVJ/h5Na4nZh6KLi98t1F5kCAEjKg1maC0zcwv/2TRf32N6O1BJj8lORbNnQV8fZ23JN96WQP2
dlBn5hP0ySj7I8WOrgcNxubcyBTTrDe502Nnbfab2ugYtvIfVW9/aigG0SdTYmMujOcmztKIQTTH
QpuLoJ8lb62q0VGQT9d2ekzLwYpJ3jUH3gwA2AEjoERRjQtX9y4Qh4meXZQTxMxES5nNElvPYjNV
1zuQDvOApu780VoHBuqlQX1Cu0Dnz1qnAMxochM1MJqlvaFaYyDTmpIj8GJA4Gb081HjJP3BKjrd
1Q1Bx1M314PHRr5EXdloLVp0bSuGEeNvBteau64ms6cWo+sBtcn8XdX1UgEDUTN+D6ZRcj9hGkrl
qcb9qlZnzPTkeTRVg4wcdWfLHR0tTagzI4F3YRLseVpo0fIy1tYi7HPqaZnmLdqXmnWSzd7RpVNJ
Yh1hntIFBcIC4JsTeGsrENSMzrJ6a4lLq2tt5Xe0T+Prl2TnfM9kCvprDoquLWMHmbx5dp0W8EVs
kERnO9YHVSgN+S04YhUm7/yOqPrE1LLqy7iwLQ8S/Y780hw1vL6SC3ePR/iplO0cTx5htT5S3WUD
MAO6XP3QOwqgHBHWH3KNFodx0c1b4I5+T7Ku+Xhd8O7yXBst7ZrlwBAIy+M5LW1bScq46cwAfUp+
4Wq3ee5KrOueGKJiLsHdOGQvkExUMAkuXVVWcWLS55VAhMVDPdcknndPCdG7DOwgzApYF30bIwXZ
RUbyKkZQ6rnJdwtJ6t48DAuNlzSTaPzemSHnaTkE2+ZcTHYsM3Xc1oYwt3I6b1orQKBNiHWXJkrV
7ner5V8qkskqRHs3+lSqfq4peQWiVrPD68sk6GGr8nABoOAMyjyH+3+sGigHgcxNxSOB6GIIOoAY
N6uSKo3dunSP1TriwV7bDVrzJMp/eWp4P0MBTfTqmvhHiHVbVnQATBrz2Flji35sx9znI9h1zDtN
lw07XLROWdomDKVdTMJtPdGCzWBNSqzBhbANGhlTcF5d4rXsgYcCMC9q0AISqvCkHCWXlgpS7Y0G
G7fAuHB9k7kMBmnaPH5nMgBcUh6SyQOCLgZXQLEzHWyMlUhbMy4CtW2tf0kVaynGjN7ruoDUHtNj
KigsMXlY+jO6CtW7PsYtebmuMRcAydvmwtXC46BNDMjsgofXuAKTXLA8zjD4iHbS1USifl7HcNaL
NRxLgs5Tc9JuwK45e02H+1+7PfNHq7P8nI6z32wVfjuxCUYruBkUesOeLFednwB6/ApLZYRtzV9U
KzGCtMmU0JosdG02XfGx020tJm1lbZX61HOdWfWNVv3K2z71VsoGAN9aIOXuBhZWio3SvjmModkx
vKf0miz+YCzzJytxLImF3QkszzZFPIWVoUmdGdA4HiyhFuQhrT64/safWoRle8xlyX6pQEHF4Qgn
zpJpU/ENjKbzy18jFG1rfleC9sv1M9/TbHC7W5gWUdEBL96nybJX3qYuXsJ8vE3LJHBc/nxdxKWh
hXc8ESGYvJUPoMRQFbS39xX1uJuhmpD6RXfbuAWQVKf0dnBbifG7fMNBldG3jCZAHZYCLcPndtZM
EU5iSAR+/27x0RQ+ML/8Bp7HmLyx17aK2Et2sG6Lr7LS8c5+YvgfbF+a7qKRVCzVaCSni1HVVZwx
5x5ogfdaIrO3F8N0uKanGTxxbcNQ044uK7yxTaZ7d6RLlCcl90iKuzIQlP5rvXE8bRzcMHWQtrGU
wf240qyVhAU7iz37EOGVo6fN1JaWWsWpwudvjgVGvoWWUjF7Rv9MjmCXlhItcAVH7nSMlC5M+zt+
bCI7hTHU7U/A+/5ZByUNZNDCl676bJtFWE/HGM2FcqyOE+BrWeRgLE2crTng1TuJC5Vs5Dt53kn8
aDSOwniOVGnauz7eqV6fdpKzugzhzlezfcKJCLSTZv0yQmmWZH7kWerXrvId6cpv1y+7TMz2+4kY
gmpeCUCAKibkQ40e3xEMYmYeXBdy0SUu3IALYE4lmSp0DiKKekz1GANvN/zgPid32oc+NKx3aqHl
gDrYdbGyUxJsSq4Wq5sAID9OFttrBsybVS/XJVy0xYoLE25UsTbVkjtIvW6DbXMeTPOhiLZh8fQJ
KO66/TdAp3fCt9PLJU4cLyv8bVbNuMRWG8OThrOL53yr3xJzPir9LLHMklslwlPwBf+5Ou4y58dq
UZ+1hQSrUkYuk1UBLnOim51EzyfSTypAWcTAtGmMPnNzu0L8VGKQNORZCAqqjWMij917lgUA6gPX
L314K7zxXj52tasvDoJi/IctFkcK7JVNjkbrNG4wdzTSErmEn9f1Zfe2nUgQXGs9m2PKGprFq32Y
0tzPoJvG1+sy9lypjpDwf8vYwtSTK60x23SUpaxj+qpzD60UCH8/ICJ5A1vCFBghBTO0c5uDZPG6
4N3FobS9hfloIBUVczJblLfXsYpLpsWuMn030ulGp50kAtpVSOBz6phxxISlWAWkw2ytxrzd6r5+
JQ17nGol86wkvdV7RZbj3VWJE2HC/WZKU6ARuEljdAmC32itdc8ul7frG7cXQer6iRTBX/Zz1bbw
9mncFiDlbKIE84xq5Q+tp/ltkIWyk9r+3nkiEhftf/LQCXuuIQpvuUl6yNPGgkVNDRpHhXua/m1U
WZirIDzqqhqNsH3zDywyxCHzQcjO4B+lJQbNFKOKh255Vpz2duhl06F76oG5QsPAhChQ08QkK19M
VBNVGJFByd9q1XkzRhWEogW9XRUq60vYPblTacKF7us+M5wM0qojevH1b5h8xdmlL+ghWT/JadD3
Dg6D8C4mgrahQrHkgDiyyxbdrWKlGZ5m60epTwDB/2CSW6Pi3jhonpmSJ4l27u4oskgYzEFSzhW7
cNSlWxCdJ3De/wfijXzmB5CMhnVMwE8FBGDEJpGUm2rbOlFJUX0AsAYasQ1DhCtZAbNWpAzj9xj4
CC1AB2HwiR6MeLqrbiofKRjJMrdn2jV5myk4MZuz0fFsUjVEQvF410TgXgs3bGXda3xpfmJ3S0/W
JkRd8zgXDO/szdN1n8EzU3ZPnQsY03daZd9qUW6PhyFcXV+VQ6TINnb7uJOFdgkZkrKEcPVmwwDU
GbIxW5piCdgbvZc9sHZDpNNzFKKwlOljg5tX/zcD5BuIMg8byq8asI/TFxmDs2xvBZPd1sWGWI3l
LQb2EexASU0DuyUY1pNNFOxeR9tQTTSjgC9aDBgUCvKoJU3zeDPbG83vENk3PfCwr6vm7oowtobJ
cwwg4qF6fmBpw1KiUCWLe6IfssT2Qa/kT5YbzHklSb/vn9ZfssRwT19YqWI+AQEXeOfB7ttErW+m
Xu5v1NDKb/mQ156HRcCHXDUiFqQlBfXgxlbO6SFQtSevdA5IP0hu9t72IasKf2ChWItxyvPty3hv
8aHLkZ+Zw9R1Xxu1D5LRDsDcInu07T50MKupO5bpwP+IttJOSWEm2/bpJrgC+wC8rVHmeLWvjXgU
mL8RvfpoJZokQfrusZ3KFZQ+AUsBnQfI7TiYHbYYwn0eb/jthvc83y+3sghiN6dxKlDQSc2oEuZw
CJxuXA+0qcB3IscpAoPGjUzWnoaciBL5wu3Kau3RgPpP6yN3yWEaVskF2z82DE4ipaZvXk5QkQGA
wbwpsZoGkOQEoVDQAC54JfdOEbiwVMORx4b7Wbay7VREl0OQ60LOGMGsdpHMGzF9BDI9XDYdtLqz
5ZW64fOn1QDgGH8r5FOce6b/VOD2+4npp3VLa65inUs8A6W7i/l37YPlESCWuoEugdTZPbeT1Qnv
kGkZ7cLuIIzah8xJ/aYfJTd778UBL4r6wpbqv3gw4o9zs05rKGH3bDo3a4asglodr1tfmRAhLnB5
15JkyOt4BWMVy0AM+GlmsvG7vUe9rVoGIQaWQ8Qej7VIFpRRSmD/LkXvqYzfLuaKiWt3zX1jJV9Z
Xc2eRbLvfNF1XzGHL0NSf6TF8jQ3IDcEBys6NX5YBYj/FFlj+d45nn6bYFvQcNnqCitqPLhyJO9v
U5C7//kWA+7LRr+Ci4er6APm0sgp6nd1DEhDL6PHqvxoGx+uy9g1kTaUH67A1k3ULAXdV5zeHMv3
OGQKm591mEW6AUxBzW+e2yiNUllhYM/vnArcfj+5bGWlWImCHqHYsLUE4E5VMK3Dg+VWIV2XT9dX
t2dJTmUJXhQ9D526DHMaF7MB3kNiPI4a8fSqecqa2GbIwDJZpLB3L05FCmrh9o1LNQ3L6wcP2J4Y
zgYUXEq+9F4OMPnYABKymRzG9EaKxLNnxU4lC76n7I3W1rS6jt2P9CXzW996M+LhjiNWz25syfXf
1f6/1EZstDAMQOnqSYFlas8YlUIzrJSeZzOEohs4Wc+7rz1RFNKnU4M621ZAwuhGfmDxxpHU3nVg
AOZgdpFtoOTk3h+1J/KUspr0acb+VQj3zYOiMC9fJBZtd9s2knMgZqgbBsy58q+lSfKBZFB+5VGt
n9VFNoXyXjW52LUTCYIvw7PeGm0HB0NifmQ3zM+ChoYlsFWAm7s1xg23LaDxbQ9j47JJjt0cG6Jk
tMltwNEXY8v9lOhdQ+B5FrrByax3LPWY3zKUOIx7ZobK1+XRjoF/HxdtdP2q7+YcTmULDglN4rSZ
S1w8EgOsiYQt1EX/aNyY/vgp/WOm4S3DfSpNMJtppi7O2kMaulpm1IvyFROCAK747axG4tdJ8lNV
B+NAs3l6TOYml1y/XV21t078DbQUs9vnesTZYo+pRfPYsh+Y+qjDwynpr+s7uqurf8kwhXQYKwcH
bCK4f7p+v2iOb/ZTeF3CvvM5ESFchwpjlmSYIALdRgF/sfwOTDfgFm+Pw8sGElrLjMr+mkyEFEBl
Q4ul4BBaTkqu8a3JA623lTH4qiFrWPn/LOovGYIHMK1xWcy2y+P88wx2ty7ON/3vXs0Pc9iETayq
kjhhX/VtdADhua0CZVZQxpyYjAIdASf1AVB+N5Y/omHUR7Y55jccBPax5Nh2Pc2JPMGFAyNxTtFH
v+WgMAapoxIxevoL2OsiTrz6UZbzei9RXtg0oHfZgMwCdJP4IMCYCYbEzGHzBK1nuF5Se5+VCABa
uo9OcUCSHPSP9XQ7hiRSD6XqYRLj9z/yDngoq2jvwHNIxPLjG3ZVrkFVTQ0Pkia7L9f5vptXSfyw
Fx2hO2frtTdwnGIqs5yZqxfDiojXRHKPKd+q1fSXmYdjz2VQZHtGBMiEeCEAnNACSv65EUE52p1q
rUdLiFEeSae/OW3/uyW2pPJyeedANws4LTT3YlgRr/9zMUiC8akjUx5rKXCiMEfjphI7chnmnUsQ
bpzGNKMdBhXv1CkL9BqI/uzGBt/4Un5a2yxs0OEkuQGXW3cuUbC/NFuGFigleTwC0whoaeuB3nJ6
U3xZkS/UPnVPWeiiG06yzp0OgjOx4tBTwnUMTjvQjv/21KTlg+2PSMg+oiQSTQcajPkfv1fPZQo2
2h0sC8N/Th6DlPto1e4nUyESDdlJNJzLEIIWa3TMcRiX/yRD6dMatQ9TPN6Cvb2P+88VYuZ08QxZ
Bn87pHOzskkFhx8KH6htimazZHQhY4VU+mCCegm4QSViTOsJHgEjLrkeKT4P2dHgnuEDWn3yZsWT
psZ2bNv5Rwi2tNLHfMopPmIjn4G3ACSi4jVR/YvfbcQ3KkOWjN4CXZ57tuMbn/ElhZcswXWF3r2j
hgEAGMcCSLiYS+VL17F00LJ4cQu/BFM7+m+vS9B2L+lfIsQUqjmoKYAqIEJFQti6NZL72Tls3AdZ
BMpNdL6hpt2+6SBzRDUWeKzAF5Lc2r1LC4B3zcBMJsyQuEgtcZSSDX0R97x9ddQeXTj0J+XKZ8lK
9zZTN5FadRH84fW+fcfJQ6LJtQygTPMWibqGbw4+Yf7GkuwEXTDlHoY2+PxPQN5REzJP5QqqNGet
MfQMcpXD4vPu0LyAYsEvYwWsRoOfvrVBE/954925TMG4s7V3E7uBRRody2vKDgMMsvDm3b2L9xR9
By5gmFDyAvj5+X666+Q6dY4rQluU2ozcy34oBXooQU48BNbdVqLRwjIAj/1t8cEIuW8WHpcBt+wq
j22bmGoCovdFi/rEnCFxmrqIidl/IhnQpwb6sU9bCVyBTIxwhgWpajqMaRHDuYwe2Dsyn+vFLzVz
Pkm0dFcSYJ80VBlM5H4Eu84dcyW8qgrkIc31ltltCuZ5XtS/506rY5a1ql/zygkbPhreVn7xOQVm
c5bT7okyMwtH9wGPE88dxlLyukF/8I5p3jCp/vtxgkPQJjIQQ8PgkUrs/s7srSZOF1aEC2fgG5tX
G73ExpD+VlPSoSDY9RX4x5uk+QpkVXAsKJjPqhNeHcEIlx0Wp2lwH7SXsRkyAEwjJJjRLuTpWV/5
bdXn3lxramQ0LYI79rud2Edn4V/qunsZyPhk6iOoYFLDAX5O+9iB+NAz6jKqJ/V2sI1IBQdAwNTM
eDHTpQkBUXdYOhffDKikDF2L+grEqXlUBt+o0VOI+ZgXfRyKoDBH03NLCsy4SXlI2hyNeXM4j9Wh
yyYtSLPltq7Mu1rNCs+lquYv1rD6qomLvTa2GwCZ6xO6J49uByIStJ7a3jCzLFRUjDQkPOxc+uwC
rK2Z0SxvZoDdY/YDT9NHa6y+uObUPWpNTYJs4FOI4ay3dl75EfQ3PxMFfypvzeaOT5+0dA7VfgyN
5sfcpbek24iaOM8C4pT8zkyqIhpa91VfwAaSriyyqVbfaz0yDJjEvtMTDMD26+t1zd1T3K2te8sI
qyDfFcLWtFFSyhb0k1tL7aWoYvYYMFdkzXl7wcGplM3Inxhxu2ncQVFZCVhMANFpAIU3vmuztrWj
+oqCfNRghWkhgX3bbrdo6U6Fbks/EYqSarFMOpY2tL/K+qEnua9DZtL2kifjnos6FSSYmW7luMIg
3N5eM/7SvdH+8/VD2nkFYyTz5JQEoz0B0tOwRuxfH2jR9Nw0nvIMPx83Ib3fwO2l0LcytRAeAQa3
ehtljzIGqFfrN5P6bZ27h2kbqvuXSxOC/yHtHNIQbJ4CiH7X2/Dk23gqAlSgwYmFWFHOsLcb+f+1
nZijO9eMYrLtRLexnerNVHnzHfHrm/RmmxbJO6T1VLRjyLJ513XkYi6T0alcNdqU8WBjgKmr2euo
5Mq/UkTkRM/XxXXl/5H2Zbtx60q0XyRAlEQNr5K61e0xthM7yYuQOLHmWaKGr7+LuffuyJTQRHwe
9gH22YCrSRWLxapVa02dAbBtgAF74LoyjGo0Vfxy+YvtuQZmD3FjYMLM3CIF7L7PKgrXMOi1YjpP
Xba4XTi8Xrayl+CurIgJblHYZla0qMkNSIP6/EsB9pp5wnBJ9qWNI9fMP3KI15ekEAh7jBBlQ1un
ACVkp1Ap/JHJhnf2fGBtQoiCdd0nqD6yOEhs59Zeqh9NQ7/8+7ahu6dysiFMeonlgdI05mxJdZgA
oWnYvNrx4NVD4seYZDN6yFsVj5cN7nmDbgL0AEUGDgcVti3EL8GdbMSB4SSRl1TVcohzJFuLrsoK
E3vxfG1K2D5n0QrQTw1pkIW5r03nXoWsdXhuGomD711WAKJhBNDhhFAi4maclTqk45QGNtq+bqqb
TUDaIr9SQyPGi1JRjEAhOXEHDDVdEwjyHi9v6e46V/aFUzyGyMDAwpoG5tDdKSY4I03idar9qwwL
mUvuFgvWixW+H0Pq1tMuBBQsxpN58RU8CPgkG0QcOyhdgK9UP+SZ34CVTRL5+Z0lXs/wUV45tnj5
U7jTmDnY4OjDMsdQ9QyoJxtjf0yHI+nA9znIXsx7Z29tTbjQnGyYFX1e0iCqp0/jkH4nXS3JN3aP
wmpBwk22hHltFDFMNFBOtSIMgztDfyKg7Jbs3P5H+88SHsfv43xs94YNBlmgVTzdOKiW380ux+PE
x/Kk1g+Z4VGA+uLfMsN7K0RN4w/0CHgq8e1Y14puKRruzSx/adLnULmthw9sIirTOkU7z4bOjLCJ
0JJqiwbE+4GVqi6xNc/o8kOZW4fLZ2zP+VZmRCmm0SALWKoUvNccrT5W0NI5UKc4hxAyrQvIn7BJ
1izZaedhpBjj5rqD8hjoiIWT1s9pgzEszIN3hzBY4jvd78zjAIUXAzywlNwaidscwe4hB83v+T6G
flHvpyi1b+i8OztGhXXEZ2sW8BvEsNPI6HRlJoSYpYBBp48LmLDRqTfsFDyOkrLm3hdDmwmtQgpY
/oYYfMmnEDXiGjkb+MbAapzOrmpmL/o4+YOqZXhR9DLV7D135/wkBiZfTSQ7QoSK1aFTrAY5W510
sZvUCsZPTeuZNBqRnOidkA+pPcCzMEys4VwJltJELzSjMFD4maifEIaROcMdQUBeGERyu+ws6p0p
IRDWZWuawG6gAs1Q3WHOWxGRb2qx/Ps5hhl0Q5CEmCAI4T9j9fgq9GSyworiXdl215U6PeWcdHy+
unyMd9zunRW+rysrTVGYmsKwmFBtToClHFRb4na7FpAJAJwEfrQN/CukrMQse5QHndV/qafmTUOY
uLyInS9iYSAf3Wc+IrrBZZVtBGa3ckZFTm1/WbMyvoSRNtzMTZL7/5sl4dtnGrjPCR0x2Nsd48Xw
MvsW73+JL+8cVJCzYDTbgNo1aGiEL6/3ZHIYL5yStvEj/ZaZrUeG5DibZ2D1JMZ2945zQ0AzxYKs
hxBUUxJbcRGpiAr53Wg/V/FNaH27vGl76yEolmIqAeosm7gNDbRUS1X4mFJVN7OJUXPSuR1ErFrt
GPalpEG0035GHr0yxx1y5dJ11jJbXWAOhW0NoI/kyvSrmwl8oR6I0HyZLNeOf1sY9ODj7ECZbMKq
pnRKkyhIWrIxqr5AtKk5mnZffsDF8VJE0xmjdxi0EOJb3KHukyq4+2oD5FJx5SdDeWibVlLv3V0M
BtZRFgQ50Kbfi7H1/xfbRqqfpzz08kh//oA3GPA1dHih7SVGaiVHZZ2FJu5SXp9fSvJU21rnYaQa
pEO6cj3lMgjEnouDgAHGDKj9bYTEFJoMY+kQjMrbYDdT7c95WT2XZSv5RLt7ByQHvBwMtXj3vPe7
DCKrRlpSMMYWCxIgyy78MsJM6+Xt27OCuUHADrAe8HUIwaG3W3NUSwVsEvxKdazqSxx2/mUbO7hx
zDCsjAi3woIHTZbbMBJRemS17ipd5Y9Kg/H3RLuz7FEHWoW+9l0XHVor/c3YB14b6IhhegrDYUi4
xAGxUqtBklSAgmckoOzWu6CvB8n34osQnk/vTGjvvxcGUIawstMc4JtfqRWACCqg5U+AA7zLu7nn
fuulCBEW1DuqE2pJGtAIQBijaD2mj0hQGL7fZUu7voFwChAystUNKRz0SebUVuCBrdNMbtoMg8ti
Q4aH37OCaToLEHywM6Fj/X7fnK5oFyezssBRW9TyWZV9S0luSdKffSsoYCHjNxzgT95bsWIyVnWL
tAHR/MB06sXWJOkB730YFF3+M8F/wuqiwLhJhbF9kMbGU/o1btvHYgAnwRSVp3//LGDw4bommLnd
8I3lFfjfQGCNF1lje3H7M5yfLhvY82Qdjz0A8DBxSMWQOuVRPzF1wKxYXgOtliPt7Rv7bYC6UW86
j5eN7e4a+tac71uFXwufH9gZezLGMQ8KfcbUcshuIqt8m1LdkHizzJAQhBK0agZ7bNEfH/tbPKo/
Wd10VVaa5MrjKZsYBkDljNEEYoFq7k/nYOUFpak2DWkymLGLWyUGzLazQ2AmR/O+HSLMLGfZkwMS
8Mu7uPvJVlYF35uVxaxaG9xfqtEsftaigRZW3/PGfoK83eF/syV8MRqNdp9XHSo3jMUHM2HjmfSO
5ek4AIc8yj/wcgEo7e+OCh8Or7yhQfsOHGAJuH2U+EEp6VdAHT5yFa7tCBduXMaOonf4cjPLvcb+
sqAEdnnn+F/Y+IaOQ4V0HPx1Iq6VONFIChssDih9nSvwLkEm0TkbRn+bJahOqVb4etngrluA1xPB
G0raqiF0weMwNRvcqmlQqNXB0Wc3TamL3SvAKH3Z0m58XVnS3ge/sg+duYvAXKKrTXJihjNfxeZc
SVzP2dvAlRUhioOnc9QSp0FPoCyZm88gYulU9ZuVaF8KkjyMU3bqGWtRYVdk5SLZVgonLFadZk56
LQ3UsP+pxm+aUris7P2JyNSi9qqJKEr9/WrCAdOhj4TaUQs+vdZV3yBeGpRPyqPtM895YD+S1+KY
HGXPDv43RdcEqx9em+hrblEobHIcxhIM6SNl9+LykwJwMij+JQdgz0vWVoT3rrHYNc0tHVU+GySw
pUIaNwR3tcTK3qdaW+FetArBlTK2VmSNaTDkhnZcZvsUasBfDbVxrYATwLvs+ZKdEycVzUVxsrBH
F6RBF6Sffuc2uU6JbABAsnOi2pHi1OjxqbwHYbIS8lv2eWqAmri8lL34tNo4WzjEdGqSZGoAIUt0
25/tzsvz7lAtP+hs3lRJ/4GQgfkv5BmgUQRtg+DmEMQsrCrGxkVjH4Rh/1rgyS9xhT+vpK1f/zUi
XB7j5FQztJXwnLaM5V5NKaaoSz2JHvuWzU+5mUXXEGbTvaIpZq/qFetTqqsLZAfDpQYkUSdX7UBb
t5wGtPfDKvQXR+/cCSookr3fdVrg23SCM7hFYIU9c9JWndMAiep3xwTHm0K+z6p9M6fT6+XPvJei
oFvsYPAaingbbBSpGnMx8pD3RVj6iYH/wQPDhHksIwzPJ7R8BXYG0aZq6Ntlw7tHZWVY8C+I9YDj
LMXInzN+ivM3o/OnSBandw+KoWloc9oG3Va70towEt6vMDH1t9AJqpyy0ZHdZaxMCD5VD/GghoqN
T9XoHqjAIS3uZk78EYcwQU2PctAObUqsZSNDIRwQk+RLlVwpaQ262t+VU0ueLbsbtrLD//sqWiao
dA5Kjsd5TX9Zxve0/fGBjw7YLSAOoDjdcLOwodYyFAUR883kARxGQFprv8IsPf5vZgTfmpQcxLQx
OBIxeP3cpHGHMRGHeFYafsAQZsaxHHRJt3OrZQ+SXXty0Boglc/ha5Qyl8yyBs6ek2E6HKp8qEVv
Z+kGG9JV9WhheAjSGEbyaikvoS4LOrupxtqKsGvo34yF2cEKpzIDgV4wddd89n32we9SuvQ8glH/
U+1f/lb8gIhBGaLoaLshM93OdxFm6KPSN3EQ158X82CQJxbfavkHXmLgO0L/BhD47dxQQzKzoxVQ
lqVinPu480NduVMzG+HNeWYTu05AWy67b/YyVAeAU/RZIOC9GaRJDSVS8wkb2n41W7e56x6tr/8X
HU2/k+/6w+IN5wrzRD7awV8+VM1bWRe7qHgGFKCi4Jj/RfMZAaGUrP2ye6GuTQhPijKOch3YN/hl
EN52z9Pn4gFTKefqhl2pxxKzDMCA+IqU53G3hri2K3iqMeeRCf4cTruCbq2vn+wz79OqN9opPFx2
z700aG1Kfx8RNduG4nGJb5hkV9PMfDoQbwHxeWyPbjWTD6RBXAMXLWgchw3sIjNpa9c24qNdz6AA
wjxE/4Ha19qCkHUnSqNg0BEFozoeDuoweyMxPnBZrU0IKXe8WOAz5yfa1M2blNzZKI+PEbR1pn8e
MbYttDE1TdeQKm2aPwUmQ9UwBGSr7mnp2mnzBEXVD9yIaxvCjThNJXhBBo7ZMgvTZRa0WtLx5bKP
/UEXbGLgaiE8/q+uXaet0tRIhxhPWe0MxoeH2UQUxL9ChwIs1p46klMKKZilLr7mU+yGY+2XbDkC
r+2yMDsmJWThVRSUegIoe/ZmqE0AmWHP0eKbumpfoJrgaZ1zG6nDE3Ey0x3VUYXm3HwqEvZIJwuS
aoXXW5HEnXfvLbSYMSMNbuoNtiHP4wVyamocTFBEb6ELYXMo0aDI7pDdvhwGFVTwoiHebhplzGgH
m9EyxXzfcAOSYqRiUfTQs+pYVi9gMVbd0IGwXwqweILBjTg6aHYmA+DsIVet1a8Qiad7J+3yxkH2
xC/QPjlUnUtP0QHDDTfs0DAg6zEOLiuZy9ZuCUHY7iAkblu8oaIOBzyjyE2SFFeV3T+qEUS07NJT
s+KG8x2RPh4gUgYCduIw4/GyE+9/6/8+gSXEZAtKygOY8JAIV8Z92Fc/zDYqMKr9z4KGaCSvN1kI
yAuaNmQCrUYQaSqgaJlrTM+XV7KXBDtc4h4kpJD2EZsQaqsWkT3DW40FAwVjPCC2VKas/LEHOYIS
DEVDD88uDj16f+irBhEN8A7o32DUZ9FciHdkV8oh8cC+2B4WL3TRzaH+ePr3+V7M9mIYEAPU0Ljf
dEkLa0HviqAkMpqgNTKcF6jJXmE48N/hH+hU4tBz2n/e9n2/PmvshsWIsI06MzqPQlLIpbkjiTA7
38qGNCgUhEAQACvCXQNtU1Ysk5kGGoZg22JBV7H99wR1bUIEO49KN0SzjXWMC4YhIlVtPau3r8CJ
kLgEmvWSrHHnQQ5zIKhRsXXos/GEZH0XRKnitATTVzMDZ3/Sz2AtDmMLU5nJoXa65aANkebVbJAs
c+f82hBVBC8ogCGcPvO93VZX0kEPFzDTEuL3PQjYzUcmey3vZYyYK4fjIblBn14ULKAJtOqiFN+L
h0jn1IOhfzpHzkE5xC/2ve1qbqP4LEiOMoj/7vLAscK7iyqQ0OK29paGsiacPgvpcSTENenkWqkk
dOxkiza4FnTQiAH+uJHw6EpweVEFZSzaRnfDOPzQxuGz0oKDRJvUL0tX/rocqnYeT7CHDiZegBr/
eu8/WqoqallnKmbo6vqc6NdQQfPiMfdC2bjO3i0DS7yPxbU8gIh6b6nX0z7MCVCtwGCe62MBypHO
d4LU5TMgH4pQDvRxUZVyLFSg3xurirBXxgaEb3jG40M9mQArzZmsHrjrEisrQiocOSHwVZ2RBmHy
QksQ2IEogyUymppdl8ALwkCRANV6sbJZYxhtbmorDkhMgy7qf2oTi/3BaR66RftOtF7m6XvzSEDX
/LXInWYVQSoKwGzUorBOHaVcUJIoTK91Zu1WDR0uEZmSA3RhKz+sGcbpkjK+SmnXBh3Ibo6jHY4/
NLtiklR9f69tA4cC4HnMP7z/TQRtujoFoz2qcBCWr3H0xh/2IHtx78ZO3Nn/3wq/LVYrp1o4sVZH
X6YJo6DrXu3hPrFzCJEU0Byz3VrXvcvnj/9BIXGHShXn6dAMnA4xaOZKXzljzAdh+szVzHOaPF02
sHfAwXyL6WpVx0EQxx1aCnbhLAPHEZBgLssir59+NdEPBTpEHzGET4PpJzQkxYvU1DK9NBIE5mnu
3ooeOYipZ9+HtIL8mvXv2mVcl4cHLp7JbZ+5NFG0HP2FQKktvHXn5beSgXFdL5PaH7Um8aemk0TK
vWO4Nikc9qFfrFCPcCjamrkmK7zEcFxnOnfJZwdztf++mWtjQrDsMHofpQafwhrZV97ndePy1iG3
iapKsu49B/xraTNskBTlkC6sAGAmvI/bl7x4vbySy9tGRaxUTayG6TncYoxuezVxR8AXlhRKSkt0
tvUiuGxtL0rwIh1uM+ijg0L1/fm1ciMkExhUg25RJ8+quVQ1qb9B/zg6Xra0v66/loQYOZaLVhcJ
hvFyhsA/fo9axR2Y6i4L/sHI+2VrsnXxX7OKS+qUkLme8JW6KnbBMuqm3XNIJSXOP0R0YjBa757g
4oAiqvEc40AZJjRQoxFCtoY+nUNAfHvbCFQQLPqQvqUg/FBtvGsyCRpbtkrB64tlDimtodFbpaaZ
88Fq7b4mXfjJGmLnx+Ud3f1+aBNyUD7USsU8sgeVM2Q3CmgPq+A+A9+g2hlQ0gEHW/FghbL2y641
eCXubwtXuJhmAYsWGqRJgCutndoNteYNwkvEzciUunBaxUMVVLLA3YPN2wrIuHAYxHxrMSoy9kaO
mY2l6L1IY4s3Jdrny7vIv8jGYzDNA6YnjY+gCH5pjLCLSc4MGVB+GnVyaGmJ+a6lvCfTcMCIw6EK
o5MyTxK7e4ujKAnxJyiIOMXFIT1Ps6VBfFSr6HvtoIDVVZKLcy8VwLsQPMx440J1TlgacZwe43OY
edHVEny6Uw6pjdAL6/EAWpiDVfSGr0SDJB3YTb3WVoUjCHpXWg4JrBaVGXqTiV4DWTDinnybVfOk
j8V3QLKOw9wcIi18cNRMdyeNBA0mmy9/2b28AV0HC11ylBE2hD9WiGzdavFDZlr66mK7eqi6EXOg
tycbEt/9mAYKbzxiA7unvw9uM0tALuNUaLbp5kFx5ntCsg/g7m3MR6FUgkMI5TMhtDgkKbVUs9Fo
6CzbtfSq8Nhgfkmc6DTUyTctGm4NvT4qJrsrVHKaq+57nKaSUvDunv79EZuGipYMCyk1ZC0gao7L
5kudRFecHq2Oz5e/3r4fURutRQtweUMc0yhRlq17ggYHkFOftQM5MZceaICZBhSFFCnF415DBW5P
QKoHELtpiBevWnWVOfLsLz2rz1z6AMHU1472tVzBYi+W8jkDiK4BhLZJmdVcaTVoPQM7lZZHfuUm
9TfQjrg9GipTKVOAklnjzru6eZO+HNq54c/+uH9gIXiQMDM7D64OzEYZz5LajbZvDjJ2mGZFN1NM
l5a8HmbdQBGlebMD0PPXbgVaomeiu8Z3/ZXdED89Ogf6XfvVvtHOtW57CKEF8/3gK0HOVSklYWD3
99h4O6BCpiPTFuoDzqwnVlog6w2Z5nftq1HZXj9gYji7UY1Fsvq984GjafChLwuEJcIhtSngA4qN
YkRT1b8hiwWfLUIwHSj9sw2Ba0ms3Qs7K2t/sqHVlx04VkFpGbAdWjODr6Z9nlJ2kpzDvVtkbUTY
vwocU4C940FJsmN+Jsf6k37T3eLxEKQpeC7Vr8axfaie5lPpUcmnk+zmn4LMan0TBaobQGlUNpsK
deAQhfvRbSb1W6lUElOyrRQieOyUmR5pDhp2pn09KgYI/UJJBN9dDUb0cOzhhxt8F8qnJlEUvP/V
6XtiHYv859ATIKk+UjlCp+k/O/x3rHaN6NpSlxzOFGXsWsXVUDHra8Fk3JV7O+bgvY/6PcYUNvHZ
TEmrkhCuXo6/0Yhz6ZxKvsleMg1WTIvLyWISR3yP60Pcgg8JfPBO7SiubYI9v4reuoZJqAF37EBt
GHe3BToFezvXYTvxUkeAmul9+WmIemR+3V3KKSUlR0nb5pprQ2JzjFUVxvMoFkRnkDKz4h60kt9R
AAzArHQYteiucIpgNqvC1VjxJSlBhagZslr+/modsP+hWwByMx4vV+4xF1YzxBHoXPOGuLFyw2qg
tWgiCU17LzEHwysa0N0a5vZEM3lkjLo+4L2gdQkIqcO7jCifp6EAiVO7vIJSJz2yxvDNLrwvafj7
8k7vHLV3xsUcFDISCshV8TRykMuD4nEKa9eg91ZXSNa5b4krnVD0sUDZ9H43tTqjtalBDn7p6Kk3
BmgE12Vg5O1jQwGDu7ysvZwIpIl4G0DIBfAx8S6rGwDTIgIuota3Y08/6n5tA4bh4j4NCB4qx/gg
A0LvHHPOoYjmEpJOlPiEGy3KCyhxGMiiqyrzaRR7nSmBY+w5JP68wbfP2k4w96FigEEZiyoMSCLN
ladpOB2V5B7bWgG+E+hagqlI6K6J/jhwyti8m7OAhNDBHF+T7pZJixzbzYIR1A4xUYV2xGZ2yzKQ
WHbphBdr/JDan+1CNoe/u4qVASG2R/UcGsmCr2GBjaEcJhekb/4gA8Tu5MJYB/CigNsh+G6GkMAr
0OFHMBTvzPaYUM1HJ/Mr/q+DkzRnSEh8Jv3MRZdfVQRoj8WRpG+6u0wwbHBFYgOPcyHnaMo07xtO
x5Yvn8ykOmgJXm5JK3GJ7dnFKjl5PW9yo4giuLYOWsC6mPGYMcg4Qmwmuw5J9Mkw+yeLGTL65W0a
xY1BXhk7CuIrUdyEGGh55AqBhELPPHXIbovKOjJI5DXO4Dlxc0whlCoJF3sLRJzAaByX8kSd+X1w
otWstrTHOL2uYDqjYPQn6xJ01DPgZ7IYrZ55eFQr52Soyn1vpVe6ln2y2hl1q4y8LJ1yPRvkjlHl
A/sOKDKeWWgH4aEj7HuVlvPCxggZOQ7kVdi1o0+pWbgqAxrHnI1Fsg9728Cpf3mTAgV3MYRRI6oA
KuOYlBojmyntCzebZ5+ay43d1qYka+G//n1BCQTDaOuaQBYAyylWXVKaalFVYuyRkLZ0KxWpkTqN
3XVRDV6TLYXrkBzsv/NguiYYrGVXxDbHALgTSFyU6oAx3vQVzEJzEoOhTGCg3TS6Wungbp/NtvpW
oO0LlQZz6V4ikjima80jXrg5i46YUgOKRDfCxAIuKpcd550PwJXNUdEG47CBU/3eDxmxwsJp8LSO
8o553YhazNLqvqXWV3wgQeJe2wcf70UBOsiHvKB0I7iXPYKFqy8BRwcyw4ck2KHq71X7ZxdNV7Ws
HrLDcwxjqInyoQ1qglr9/dJqzWkxO4AnmJoYxVdakNoL81wFc2cf3SPVmm71gVjHSA+pNw2p4teg
8XE5QzsC2mzetkCIX+t9X1zbmCWG3qFpXCEwK1dq68hwnDufAWEAoQfFDfSVxYrKZFEQ1LUo+Ke5
Yvk65ivcHglLqs+nvhgjSWa0cw7eWeO/ZpVnDhkeD6zOQeXapffa1KV+1erXStvZbpTT6yVKnsw0
OidlJyt4bNaJnBNvb4DRVZwFvMTfW2ZmCVWOcmKBrUfnbDrnKfOJNgDqIKmGba4pwZDgaZiMQT1Z
ZSxYJoiujAnn4Ok+N0MjeaBs0or3dsSRKmY5UZ33AwusiJ5aiDYlMgyRZCXiCW2VIVe1uQXqpE9C
t9HUIDPM605Nni9fSTI7PHqtnEIFK0CICQgWzOVva7jWrC9h+HDZhOTr28KJ7HqLoPCLj9K1vZu1
hasrhm+g46l1kyTUy74L/++r1SRGTEClhtVAjPxEEzvQEu3n5dVsU37h2wt3eGQ02lw2I4NqPIj2
fDDvenaN2OGyQ3qqA/uulz5T95fFBflAdIB6h+DWcWKOy6w3DLKGzfPiA1ec3oeYtmQAX3mamx0j
X4YblZh0BL9QIk1HyxFHtqrJKa/L89LK1MH2dxKjdQSkP4gPYvhjc6vgHYplWU/xJ7ycniLtaN4Y
r9Ev+zo+pF9Ux5d8u11vX1kUQmA6x0k1g1E7KCt3PICe9kvJjlmN8ud0NR3Y3ZT5WXMYXhZJvNiE
Xu4zf+3qgl2aWlbZafwIMJCoj3r3ycTAkV+pxUtBoHSgZbdmVIC02TxeXvG2+CtYFooLdpHWTVsu
CL15NbkN6w6aol6PjfPJiMPSVZ3lpLXLI7Gm4Rzm/QtmpBM3CacHjUUloIT6CWnV4uZpDyWE8tBE
U31KMEEezOoxo8RVoztFg+DToDV3elP27kLZbTLJRXY26fqfhQCFyOlRUKcXokhMR5rGNENAfDaD
+aAdOmhFdOOhh26vO+de8bmHagGkZ/Cz08lbvl3eyC1IULAvbGS46FDqNnHspyM5ss8KgjI03uqf
nASfalfmMfNzD3374aesqLwbP3FIeNcQ02ki3CavGzMkTc4ChT5Wj4xCiRFFlEyVuMru2ViZEeIa
saIos2sssNZRgNInqLDZ07noZHfn/rFHIow2IB+uFV8bKNWn6RQjSI/UHQ7KV3pqwM3ulm8LPmJ7
VQfm4+Vvt7+y/wyKYFlzKUslS3HqC6X2zBlxsxy8dJRcczIrgoPEmRNGbYqIGaoV5AOMa200Dqwy
JKFEZkbIpZoRNFKKg8806rlfqg9FOXuOLCv4o2Tz7s2ErBSEWHyGBd3qDbfTSDC90hglC9rcs2+j
O83LTogfquL2ltsfstBlHpRvDlxZN4G2ItQfnM+Xv9rmwL//CZuSQ6K1StGouGehF5mnaFsVpAP2
psrOUTEUvtNpdw0tJbWvzWHj6Tj6RZrpQP1gU+jQs5olkdLjFISLj1aVl6ICDNznS6ZJxWc2n1Kw
JdyxfdXHzjh3LMj1t0kZ3D67xeCzJOvfBi7BihA4Swr4pFPDSnpOTq3mAUxE8ais3f4tPpmn+g5K
b2jestJzqJe9XP6ImzTivfENFrFnKVosuH5yow6aVvEhdXXZwnbARTDBf8Iq55ss0KNbGWEBJF+8
pP1ZhDdO9pVOn+zwpZ0QyerXwrq3ONsaHjYgR2aGZJFbHLLwE/iHXv2EkULIu+Ouaj5MfgxNHaiO
nvDIP+oH7UWmu76Nn4I17sIra+D7W5oGuhv4oP15Rg8GuaB+x1o3BOMfEBW4A/Vf/+MmC8ENr+B+
ymk7BGhrLkcAqbqHKlA61/nOUAvEtKj50/ETyb7uRACkhQ6Q/yZU38DZ+H6h+K5Fh1I+nKcAxlQ3
X5bceB6K9FOULic6hz9GS5FcFTvH/51JIdN28F6YnQwm+9FcXL3THN9BBevY29lz69QyRp+dCIC8
EAxmaFYAqCJWRnKiFraeIMxClO2q6RzsJWAAUSJ5Fu9u5F8zfzxq5THKODgFGWGmD2975A4olbmm
ct8BKVZl0IGnEtDdzqnnYAoH3SaMbmyA1SDeLXKiw16ivJASSLFCBpPfOwTvTAgO2WcGaMhJM0DV
7rAcDS8CgvBqoB5IcP0Wei9+dpTqLu59LUyEI3UhXLFMrN5mBTpOSlLhTRR7NIbwhHrooDAf+0vz
hKIW5nA81U0jnEFJDN/zyrVh4cSPKm3s+o+bpKFbh5A2wDSW1l2BhdaXHHRe+RMufnNlSkyzIbFS
VRPDS0XL+m+l2g6cvv6lCZtDWEWvqTk/zYBIUwYiDjZFV3nSyvpbe866/gVCPDe7rAO2EXlUb98v
Fdigss8LXoLz2Hic6H0eZcCmzeMMJHVoOqAmz6dkNlgxJ+rywR6QHgIZEphq13h13t1GbXSKFfW8
JBaUF6ZDn1iFK9nsfYf6a1lwYqiqt12iwomn6DAcoKBeeNyhbH8y/cUrTZfratVyBdFdu1xnDjV4
irazUP5dwKig5+mM7I6+hclr7nwl+tPltfGfvvGjlQn+lVchx2at3RKKTY1xUnqUSiDbVDW16yBb
pJDQu2xtd0Ho76GazfmDxScFUeayszVkbX2N+48Qt7F0UHdK8CJ79zz6yv+ZER8SbIlRRJ5RsABa
IDp1GPF2yYJ02DhWf55/gww5spfcvLMofKl+LqrE7mGxOxhQIDxChPuL4+mzt3jg/DmoJ0i4y5ra
ks00hLTUyowix9NgAFWfgnZE4mC8uyWgfrYlwWbXR/5upyFkpnONEgPgyixw7NTto6+Fc211d1V8
Z9uS17tsSUJMmYmqKIlNh8CGunHR4xVDb2Nbk6xH439m4/SrBfGfsXL6KK4ddNJQFo6avDjkLFm8
LEdfRUl6TDuV8w0ttNYtLLvEIIuOehdRTEi3R7eWeT2VvXoaY8r8pB5qv8qNGaMgReL3kEg7k6ZQ
XMgc9G6btNlNOU4LcBRZ2/lxxfrjv50mCB1ZwFyiWA/eZbzRhd1iFq2XiYBvyZrvtPh3OL+EnSQj
ET+IaELYqZnkvWUPKHd1dXScFOOUZ/VdnauSLyJ+ENGMcHGm2pi2NXqNxzB+i1Piam3+P+6VEMJ7
UJJRcDGYx2KIvyphc5qz8REN1H/MAMSFCOFUb7PFbttxOY4TmlVF4+bTtzAyoGogOSmyHRMS4Nxo
Da1At/kYFZAdjOhhCUvZTAg/1+tjIixG7J4ohVKAH4CYx9pPz9ZrdCKn0Ke3/dty6L35n/Gmojkh
hmYjdSaWTvC1/rFLE2T1ueuouWeqmT+rMuT5pnQimhPCZ5Ho0Vg5KTnyaWJEgXtQMPrgf/diP8f/
HDPkqMSLPFALQhy8e5FV7je3lPgDhLDKlnrIwfJqHiHS6C1+B+o4CKAbLr0yT9G9IbsUxfRJNCdE
i1qnDeCoi3kcPXVGmuSCrI45AQux5NRXDp2fmq5WuZUGfbETe84XVzvJHsUStxVT83RIu6Yw8I2L
pfanLHaLvJbkGPtPDkwZY6YSMz7IGd9Hd6iYLaPFuzDQndM8XoBWDg10SzzzFWWwQ+TL2CvEnQXC
8s9Y8/83KEQvNsVLVoZ4jDY9zdxwwchetYRBN4efdBZ9Gkfdz+zsFBey0bAt69Z7y+IN0OeU4hmM
gob9fYDcnU9uNISc0kWByk9/9D9U0L2g6neU4Yv3ilXrJVvCHqcjY2VXwzBX2I6uizvrSE9VUHiO
N792N2jZB/GD802aZ6lCSBK22hK2mlr5kjq8TlXR8DHtAtYea/WpSJUDS99is/Y6dpUqvy/fszvf
F9yGILXHdCsaeyLZRq23Uw/uR96tfhnQVhiuGis+RepzrWIE8KdKZQOGm9CAZb6zKNxWdawmc6Q4
PUY4mI/XK8JR+MvAyDxS2hf9fHl5UmvCpTU1VZZOJRLJ0VuOto0jE12Rx8kjIAX32uDf5dmxOkwl
g3UDaP/tVDsBopAroaG7Z+lfs7F9pFo1A7jYXs2N/jj32Q3KTMdlnILeyU9tm4Egt1ue5m4E7sLQ
Q0nA4L66vub4Zq9+DhUuAstuR2L1qJlZU3poUU7qwsmftFFiZs+L1maEcJ+OtZmnBVZdWOxUsOyk
KvXBYaDMhAydOmsYi1XcMf52+eOKVhH1eYUH1HUYCDI2EK5J65owM4wJEwjITk/9ib+C8qvudNnM
hpAGdkyIP4AhA4znWxKltApragzIR5ST/eB8NQ65v/xsX9Sz6aZ3/4e069qR5FaWX1RAOZZ5Ldt+
vH0pzM7slve+vv4GZ3U1Peze5pEkATrAWWCzyUoGk2kilMfSidzsQbjnWD0boaBjDDiP55fM8iME
oLwS5B5TcclatiNbjz3BJW70hskKvwTr7E9e0uPMdupgF4XKNlre0QLJfETwc4RyHmWLh8EgO6tB
hoU6tFHhqkxGu456RyzllZH1/r9ZKFrxQO6C5mV0Tn2/01CJjkFAYiyeftfsoORHoxT0rzqhaitQ
UuWrx5y0oX+GC0cWmVPRTXM/QRwHIXnWLLY5Z+9tB8HwuFQTT5YKN1MEaDbHt5Ma7EhaS+7lFZ+8
0X7bxzCQjuYwtIkzEDjW1VjWBT4tFVXL3dgNkOay1MqyutWyFUFDtcp+CC4K2fZCb3XNh0BG+TQJ
YNnhnNyzQQvGspDIRPMDqmzfN78L4xB0v3idlCm2GiW9hMugcJJA+FzukQ1mu6UxqLQkxVuO1A5K
H2uyhRSwcive9U50K7nGU/PAzZPSv/MY+H7bxAw0mIK10zloNSrmlkDNwFP96KPyplVnYTbxVv7k
XeRd3Wc3EbVkMFFgMvFEKAiKBUM9mDAWdRuS348xL0vHwvjnao4MMLeY2ralkkX94knZlRRJTqEd
soiXOqBed7JlR09u5vwPLW0WXvC+I9WNrFpdsYmn1ZKtYsKpb57frr/f9gYT6JjCAH15HYFyL60a
da9OH5fPF+/vZ47XHGK75kDWvKwttvGgZ7aY9P/q4HztlsF8ksVQ60TV8OSQ+tYfZwJqDk5+4jxM
HZmggH2UyhGTFK+aHm9USb9Fe1eKdLd2VXTXYeg0xaZd9mrAuVFPwiXqaLQRXSWYWDgd6G9jgj6r
EKuaN+kBEpP7YDV7syNblT2uuK/Ec1fcsTUGGOTBSNFpRl/FbnqQnNZPPP02XKNmadeecJ0/XfaL
k9cTuzrGw1uMco0j5i88Qpnl8Cqtu9fc123RI+j0B9P3ihc7nHNFWcTBAdE2qjVsca1LFUEOjBHQ
t+SPPUSkLIj4/At3P7Lx6UZHbjJgqAmStLBRamCeaq5H6BBxNu4c/hybYG6JVkjVdlGB4MpVfoBs
pbSdBbznzbd8V9wOt6kT3UQPGAO6bJZnlXGPPqlE3MAy8dSlvdZzzOuP6f0wlTVneZyPxJYmI62e
I5VuYFO2DhHT96qpny8v5WR45rfr/e0In3fk0UdSp7DMC5qhoAXzwondbjV6qjfs+SRhfzjEX7bo
vh7ZKgw8sFqdrgfJl9kFY7UdutU2X6NB7Irn4eeixmPXYMBcS4m4TAtcQ/XDlbIyXQVDZ43PvdB5
H4kB9UHsMmMhnymeape/9Yd4E7q6Lbwaz8TOPcHhLeyki5/9ZAzCV1lljpoMi0WGUfXRRdPrdnky
XtTrFpWx/Fq/adeyJa76LRcYzy8W3T+gO6T/ZRYLDM4kqUf6DDMhTnlLtui0tVSrsGYHzJR27PEW
e/aoUYzCBCjkfdjHRjR0cjx0WGsTv2nmY6/sypkDU2cd5cgE4yhTMzRlWQHspVy00vR9blypejPG
Gy2H7I4ooziRepxTx1sWs49zGU9NS1Nywmry0tt8paPPL3JAJeooho3KplfYJe/a5hll/KYumqhO
FBgFt4pwp0AtOQeHnDVsB7vcyZ7kgmAxcnmMBufd9Wh/mWgBYu9yO9O1ZrvykK+MHm3hM9K8T+JL
uB6daDXcpM70oMx+spc5CVj67djQEW0W/+8+hKa2jhBnWAJoGyQ68CWTrc4M3VT+qMHzK2crzhc9
GzIcWWJuImNOh7jPADeDF67Eff8Q3kDV2xmd0AZZ2rWpcO6GkzTkJwocGWQuocUMiK4s2FaaSjce
TQ8O5FUr4gs+WtXu/icA53gQ+xIXaqnMWhmLpDajxBpvMSNzEG41vIoVe3oVZbew/2mLL7tQiklH
37CNUHDLS5N4ihFYYAeEpkplq3VnJxP5Nxf70Z7S9R+ZivAm7mRa3EuW4d7UMI6RT8tjiUoZ5+vR
833JLxnMkSZxGcMAN+GUogjQprHTyrJH8JiyoM52lWUzB3F4BhnASeQCE1oDVjaKBtpEtuZwwFCu
bSyhFWod7zCcvSaO9pFBGuiDFBCVqySEZf0vyCj4n9BWWh1IahS7s4U1D2V4nsmAzJSoZSRO1DOl
fdIf6naVtnecI05P1IWPpjFgUnVwRamhe4j8O+Se3fLBcDKrXNee+cJbEN2iS8YYPMlzfRRnUA57
Y3Bdjb7YoXPfuBe0uw7ttnHmctZG/7pL5hg0EdQSoXRXS1425JWlRUpup9WyKoTeE8SsX6eGHqxN
VdiSNF3XZZY5uoZhiMu/guM2GsXYo+MHdi1BURJssCG9FmZhqXnkXLZw/qX15ZkaAya6pAgLJbbA
NwTFL9KXyg/w6FvGVWMlVrSpny7b431FBlB6ZPmnMMFLOe4bJwGnX91XVmwmDsgmrL6VPbMWby6b
5G0iCy1Cu0RRpmqenNQCOiJmcOROvGIJ57hpDJzoSzij/RPb2JT3XSlZo1Hb3WzyvJK3FgZHKgki
13kCr9RuRldxah8kuIrhxWiup/rdkFBrK7d7ubyBXB9hsERJBjER6VWu+oE/+srWeNHWkz0Cusq7
4iF6uGyPs5csz0octHExiTQ+WmZ7hnCZUQ+WASGJy2Y+09UXjjgrO5CXwYgcy+eyRnfaKTuyLffl
67IKb2hbNoVoymplbFXA9IiHC7cGxQFQVnEgjytUoObPX1Ctc3dahTsDjdk0iWP+Yyl2JmxgC4iU
P9nsc2zrMKChN3oXeFkbjnOydeBsTFRom2I10AzyRzmx6o6XaODFzmzJN0QKQNVohtqAWo+4h0qE
Haw1YjdbcR3uB3uyy7XkVmDZ24685DHPLxkg6UIpVOOZ+uU8WlnlNqhggXT7slfyDhv7omwFoZzz
6vNFWazlzFLdBdMBk50H6Biu7NjhLYv+7EvHgMEUNO/V6Uj9YqwOUY+51PxDKiGXGfP6q3iGGBhp
oTQ2VhkMTZlhdTkCY/CCaNOvvuU1QJ0tZMgQfDZQLgc9CJsoMo1pEVoJpow9eZYcsovd3NYf8nV6
nViJG73yohOuReYencpUj6ccjhmtIUXxkbrLltzq+3Qt2eit8cOrknOTnvfGryXSPz+KDUIdkbLZ
UG9MXkz9Jal3BG0XHGc8HwV9GWFcHklmuSvnz1wOTaugkXVj7HRfcedtveLYOh8afNlirtBSFMsk
FLGDzTPprRENje8Qt/SiyKqelNdesLLMomgM0ZQitUaL96yif//pOfiyz5yDolfCvphRYGurjzF4
rIVdpD2IoWiPEY90/Q+H/MsWcxTMAf+aEz5e646uhCRjdKW+pDjlSFStjNDSOM/+s31mRwfi88+P
vMWUIWNU9zAobojX70FigWg9tAQcjhjSFcVKQ8YqfJ4e9cfup5Lw+TnPpwP+XjFbO5abpicpwQNP
WLWPszvvlx8kt8gh3RnPy0OE9AfvSXkebr4s0sv3aMnIPQhgLYE/leWhS6/SbrBy4V6PHi/77flb
78sMG6O3fRzmdGHZ2PpgQ92GZn572cQfUhtfNhhwSRtSgpYKS0nWo0vQ5DQ9hXvJzwEuoZ3gMPYr
3hD6SXPV73DhyyaDLzFobgRVgMdE6Mbblr8037TIrtwbDvgY7sgGRS7dl515xYuKOMAmM5gT5H07
lOi08EBBAo4dnHsFcIDXD2dTeR7J4I2p1Oi3UYBtNc6garc2TqED3VCXbGqv8CXOKC7PTxh4KYm5
JHqmiF4iemFq7vMi/48WGFCZQjNKSYcvli4PQmRaqRC6nD3jnCl2pmEey7GTFTgiuQpv09Aqb9oH
46XaZo+LDVrm8X54MHKrt0LOZcfZPIV5/CM5nE0KzXqH4wN44lwC/bPLS+Ogv8KgxRJlU43RUOJp
9WRX4lU0I4cf7syGWKbApXmimZELdw076RpHcjfhyUhfVBPaQzFqsI7XFPv19eVlcQ6TwiBHq4Sz
lAQwFLS6pYWzJeTbUee1MZ8vmn3FWwr9GUdYi12qq2nG7s164E3tIFsaxJE3Qaqhb1CCbls6geM+
gQBIq47rMUgey0DkCLRwfwQDHILUYvKNHmj0FtvxCo04dugTHwi24WHUuU4z9Eb+jY4KCx7tYgyi
CFvJLnzTNvFqfIju4r1yMPeDm7WfiqjBgXxc/pq8i0BhQETN6k4UPx+MxEIL1pVqQ431zgIt2WSD
IT2zhlt5FfkcqxykVFhgSUR0DbYd9dZOdtLCKZzS1x+kTXqtDhaI6P6H9kwO0qhMbhHT3zoZ6Eqh
/7gT7Wk37yXJjh/UDwOsu48z2oOan+Hg8WbQOQeG5eisjanT2wi3T9fVToqJRlkYnHz6+d+2lB2b
6mOolcXLp/+oG92LN6ZbufQ+R6kC9AjcVmnedjJRygLlq0UGrypqTtF1LLo5arLB/XLQ7oq32Sm9
/K56NRNLevmP62TwR2+7SWplREc00IW3etoIBhY60xBY5RUm/P+rQQaJigJNcsGAjdX22f18oMGt
eDe4gl974krgbix1/QtArjKYE0iZouo1zNHUWO8Pq96r/wcY55lh4GaMW0x/LmhsBWMh9BaWl6VW
103y0WSUdxFkRBrZy3lqc74evfQurY6BG1mrYyTdqZeuo+scDdm6rfglaunUR3mYyrnjWZ7HdtIz
Kc9gDKKftlC0Vg7m+f+2ILb8iZneKI9G2Bg8xYvs/EbQP6dd+h16SXuHlxXgPbsIE7d0SgEiP5qH
GDezHfiqO+4r2c1/VttesRZ/sWcncyEVeKv+wKQCtAR545mcTWXbygshX3qQRRIvMmZLIhsjeuNs
Kc8CgyyaXOnQe0ZGf/AMv1srqwla1q2XrotDCaqx6EFzL1vkIDRhIEWFMFwpRPRhEr6V3bLrzNZe
ZpXTHMBbFoMjULwbSjkhKLJK+VMGpQGh0XgvVM6pJgx4SNqgG50IcDSrG6Rw8gWCKwkoqI1XpWqt
GFPzuVR4l3ePl3pgW5qzrlLyIMURCB/NK/FxWWd3zQ8B8bv63NxmkyXzXJCXGiMMisTI5g9lTFFk
p90sjorceujG+8CrMkt0EnC38c4dLxQkdOeP4tFGxgykSVPR2Y7WtPo97dHOd9GK6tT/tw1lq6CL
SYShSbC8caNull3rB07xpO97p103/vhk8sJcjv+zDF9oVC/ynmJKhuk5xLpUzDKCBgfEFaiEfGhP
+9jj7SgnftCY51EMh8nNEa/XLhacpgpdSE06ZZ1aZqJzHuack8cWPaeo1rqeNsUVHfHFQd3G5vDE
+WY8GwyGoK8hrKGgRi82bVNcR3j7p5iwXEkg9uvXmVv95AYmnLuUHQjM50jOg+UzEsJ8ylP7U0CZ
tVwbK3nL7/XjrY9BlkLQjLKgR64wNKs0H+T8/vIO0oDjQmTA1jvzJUo6Y8Zqhvmp63sQgKQe0e40
A6RJGJe6bIyHIBqDILpUg2O3pY+BtfirPaRI1Khrc7/Y9Tq01ZW55uWCOcjMirPF42jKOYFB2ryk
rFIf5T8fAqO8hXGOFVvqbFpI24m0JPLZP2RXV5i3aMeVcZ3aNCFL7EW1MhwyiK/zjgC9ly98Qbb6
GfSZCeIGmKZLRL3zLn4IcGsrtuw0e+Va58AW/USXzDEAkhijbswtMgSR/t6j1i/3uRcVOgp1N62R
+1VfcmCE8wnZcmcnRIQUtA2VtrsWHkQXXArIvHZXXojHVj3LzDRLECxQKCnus2uaTy/RyOvXh+5q
2dJm3miVe3lkZaJb7fU1t4uRt1AmUulSrLQaFoyc3OFGIO/QrNd+xptuW0GCXXTkFRS3BHdxw8+X
Ja8DlufBDNJAVFmdRQMnhdR7SqGc6sKqhxZ812X+ZRTgrZNC0tGdToUGk4T2osm+sYHC11bx23X3
388kAzZF0/wVIDWmVbyDgbU8RPZUOeCkye1qdAIroPKXmEsfVxnngcKBVZ3uwdEa1arTO8xJogam
hFZb38Z95436SgFDKkSROSeEFwqy1ApyZCStQiu/lHSA9m81sktfsDSIKDaN4fLwjgMCLE913oGz
Xp/gqsQs7a6p/EUlq2JcLLxRwGYGipq0Xl/2Gk60ZDC4U0/ToKPpFdUExTcn8LCWoLA3Uve/WWEe
QaQJRAX8T2hrCp6j6aMPNsglO5dtcD8XE7S0WlIlBu0/oEMxurekqMbquCck9EeDzEi1eJ+LE0Ww
PAnyME+5RG/BZdhM6rOZcvPGHH9nB8w66Dsubdb9vv/ANTfdqY8QsPitzg6SQvW9OECFZZjQSc/r
e5A4gGIwgGII45KZtKqmvfa/JC9ekVXimIdZskJUgaQNMhHb353nkT/fXv6Y593SxNSAhFkjmT0J
4ywV1dTiW44LOr4VHbnbrarwAqfzH/DLCuP8U1LqCKIRpSWjZAnyWzhweS54JhjPn3qtRMoUC1ne
hathPe+DNViT2ucFI8GdrW77J16G9g+Vya9VMedAgiZ8EIMG0usUW90k16qrgvXMyW3VUTaqp7yV
tIWKpqh4LvOHlrEv08xdOwzzmBSUHWbyAuhwW+N+WgGph1W7j7wGcwOmn6JfbYWOZbTu1z8wq/zv
Ltyvn8BcuEJk1Io+0nxLDd3nIoIWx5sSPPQgL73son+Iur8sMecjKnsIF9Acde2mb3Q6aUwdPbRM
tCmg7oyPbFjxFQ/lzscTX0aZ21ciQq42lIQpUT8GEZyhc2IVwuwoPD6N88NX0pcl5q6dZOGv3vbG
6d3J0ZCWAJvePS1q53e8MPEPBaO/rZlMPQNt0kNDJBxFWpwqBlv7lb1kILwh7mRrz8vjcFheU4+X
U+XAjMnkH8FNGpO2hdWyPtRGg+rfJhw/OH5yHsS/lsagTBjFSWXQ3n2aA5/W8gPSAi368j77J0Hs
c5dt0jtIQAvc/CoHfFj+Sb3E6HgGGV1v6TdzXG3CouOkAXmHwGTAplYnJejoHdh5zU59A4+ug4f7
pn6WMPFfX4V3+Y/L28n7ZAzEqLKe6GMIdMuQKc7mzCslCSoRGW9h599/X1+NwRFDkI0C09eIJu7k
DeUnDBzdFfa6H1hISXO7T/9Quvyyx6BJn85NatAOJIjf+Smqs7hrIV1oZ2gjQf+mXT0EBx5W8s64
yaCJWKV1JP12zegaL3lwLXfQrC3Xy17gJg241hhEidpekUpa1ddumrWKdt5u07my19kR+J54JCBn
h87lv/ELTwDmraCYizxGmJEOl2bb5felUXuZrDxoFVKqcrQdQnlv6IbTdvH1ZRflXIPQyfluuh+L
rtB1LDR7Vm96t8YUW+aQ0gEjKjJpgt166EZEY5L+uDzmTnzFI/Di7LQiMpADTpSpTn73d1bY6WVl
YlAwOYR2/j/c+pdPJBhXvq9WgSZNMAYtToqZWmkABZd8vyScY38+GP3/4wEGm+9G8iZI+o5mrJN1
sKEZJ8XvUUjk3kOXj/2J4mVMOj1sqJ1YKZwRJC4VugiUQxru6161DNSAwac5dxtNWc3Cq9rwJtR5
m8nAziJlZq6QBhFUAB2QENxremuNy/tlD+WgDUT7vm+nnNahDMj5fSeNt/lmWJl7pHglX/WkfW5Y
6FDfcBslLgcvkHr/bnUg6pDNNBmCrPxufGsPBOcicOT7NAbTtLnRoFRjvvD67v9Q7fjynRPcmZTK
oNwF4mZ2kcveGLh6aRwjbv/Vk1BWoCsCxTQd5NbfVzhmAabmNKC4OuxEYbKEKHYuf7qzDvJlgS3R
mpDyzTv0q3oZaWM7Ie1LFpVvS5dq1mVD50HkyBKDYk2tdlB+ou8IhzbhIqvs6QcJEvVgPNtKHMzk
LYtBrLnqerlXSzwzs03YvGZlZod6wNm7825/tCQGqmTw0v1O6naO8qxmToOpkuAa7UEVGn532QGC
NKAB9Xh30VnwOjLLgFfcxK2gFyrx4sFc9+lTnAIox9tMbpxUflciDTrZ3NzB2WTSkVG640e5MkFJ
NSX7rK0jogZHCCR2hqe+tsCZRuclqL6BmNrJBpokLlcPlPc5GRhrWrlXahErLqp7LcETpX5Pol+X
HZTu2knK/GiBDIaFgdoYZKL+Kc52PJtWC+HPyybOhu5HJhjA0tsmUycTxzlsDnKyywXTqmJiqQuo
MWuOjifPSRjoUAWjEUZVx4hfCn32PNwOmnZlZMJaITcBuu1RHdtLicapO5wP4L+WyJZnzaxtetD/
08ZzbdPaXuoOW3AmoSNIpsP968sbyjuBbHW2FCVI0US4AmiHyXg7P/TIdG51jCUJG+Vh2IvbYj+9
cIyevdSP1siAi97p4Eij2aRgH6ECUaOdtFppd9EBrLl+/qPxOPY43s+WaGeI0RSYsaFpO4hrPSqD
naDn103tGMMhgaU/BoKNGQ3e5XP+EX20TgZnhLrPlISOiAzQv/nMWec3lOK8dya39eikPzjYPIGz
XM45ZCu38WAg7UN75xYxcJu2t/qedw55G8rACR6YJqr6MDF2pV+0qQ090lutCTjeyTPDIMrQ9wsx
g4B4UC1eJ03iFdGIxHHJMcPbMAZV5kLrxrnGanohc8QK8yzQIeNtGQe62BJtZiRFoXyyaEjXQn/Q
QVds7MZgDzoGDkieZQEEZ9z/Bz1slZYUVNeV5gBGm7LbFldJYUG8Tqws6Sa87g6pR9/LNLGDa8it
V8Ehg7ZjYAecXivOktmSbVpi0qSgqYFhMa3ciFaSvCrkmzZ7ibga3n84a+DX1TEdfirqFcWqRLSA
uiQa1+Q3smv38Z4yIdGnnQg6X/Wp8HmBxPncLiUy/ssq4zqaMv2VlaD9osNOdSsD8pWU+qtcl55w
g/Zjp/Cj2uJxzNMTdnLZKhpUaPAvdMuZYBDCCRkZ6DBwLe5TYFceGpZY3MQpV4yGZ4kBa1MwwFpJ
yzidY14pHtmZKCyCXLxC+04Uo/TWgGzcSivMYPEc6PxL4WiVTHxYm8pCFFTgvL7LrHBO1rkxWoL+
KgY3cpRZUjSsJ2NcEWlThsW/yjgdGWfQO1PDmdQl3LfYBT7ibbQgx36KsYcGDeTjlpesP3/zH9mj
aHgUIKLheRFARYWn5ru2Ue3xIdyAhnotP6MoDhlUYc3tsqYpl0tOxMB4VGcj5NzxaTNyq6QEw62H
TIlQ30H0bf6oQNg5J3egreYA1Fm8PVooA+sCkfCkVyTRE8JdGR+CZOQYOHtvHBlgTiXOalRKI2Wp
N9VhVZdxYump+VENYbC6HFqYnB2kf370zcoopW1SoLaUF9EZo4+gdeLgjaCtqAmRmbBmQ7cvWzz/
DPxaHDvT1HR6DcFAdHpOHq0CxK7R4fmMfkjQ98qBzStwnI8Qj+wxSBP2VReLlDVFuQp8yECU1vwT
kyrQ/IDCpZN+1F5SeQHf8NmPqIqKipZjxQQT8/etxbhbWWoZtnbScQQJLv54cAyNo+Z1Pi0JRXVZ
NEyI37DqOuAl7mKoogNIQeOvpplNisYKI+glaTbpestsRyssDateOo6Xnj/wX6bZL7mYWSgatHbU
uqJNJ/p68De4VORLsRGyVbb+wiuwnP+aRzaZr6nGZMhNmvMNH3XTMjaZd2+sVWfa4Prw8nugOb/l
6GwccGSTuUG6IGqHjia3aCPAJ2fLKnhROmv0KWea7oah1UNuoFgtqPj4nS/rVmIX7vSYe6DdysEj
c3v5DJ11LU1VUMiGcLvIRsiAATmSJjBSdRk2uX4Su9FqCOF9X7quE3jVdEM2DEmFOeb2WiRN7RY6
EzQ8Q8p3TYdmwMZzIzoNaku864Ndk6HqhqRLGpS+VBFq2vTPj5BIajPaQVwraLPtrTb6CIMf8vRx
ed9OvIc1wlwYc5I3GAP6bJ6XvDGzsmvM9v7QdsRH899PeYdoh4s/7G3B2mRvCy0fpaQF6S5E8N7U
X/UtqE483dVvoEknbBq72PNMshHPb4sEzO8E3+1E4U+fG3DOqY3i1QhswuR50V6m+lFYeJ+MZ4cJ
MNpJEuq5NxfPlCYvzyCb7fdh7ecYNOd8N/bBza6IcY6yInoS5AC52Q4P2TXVYWtAbodenEdUsnzC
eVCdxG2sPcZPOlA0T6FYip6aSHh/kugQZt1G6EfZ0o1gV1bxZqzrK00f77LSXEdTsriXl3xS82F/
AuM2sSYuSmMiMxSU+es81XsDs3JOoaTbDOK3SvNUqcO6yoPHrEfc7mjLQ/4Dgf5VW4FLsW2v0CPy
c5H0JzxAG0tpnhttDp3Lv/Gko4f9jUyc0g+i2c4Lzmxvdw60SKp78i4/Fh6V3hYe6+fkrToYq2hj
vhQ3vOTE+WP15eTM9RqP8l/ZusWMHS17MKDhcHl55xHpbwufnahHiFTo8jhPZJS9pm+C63AOBLfE
kbtre116vmyK/thjpGU2kn0N5ZnaVbqJwrqoLsq66kV/mlqfQBbbkmotsofZLK2onNetKHmXTZ/c
4qxtegscLTMQ0j6YJFXGjQpn+0ULxeo6eVQdiMfuEldwBF6KkLrFpdUy94oCfZywjAl9mNARJnUT
vXTXkpWDzS4G5XS/RsQ+veYeBrU4wSfHaT4zD0drNQVS4tqkLTbyvs3fEvWfRu7sZjJApSBzJQWl
itzVfIiajWFcVf+YW4S1wYCTOBJSjxEW0TizK1hklU7WJFr1vv9pPkH1yJHQhjzcaFv5SZbsTLV4
4t+8g8FAU1XpQj1A8teTu1tC1lN6l8z3HK9kYy52kQy0SHMz5TUtFpG7xQOhCKihaSeIsqfNUAW4
16m4OTJdvDuNtzYGVsZgKudUCjGt2I1rfdBv+zz0k6jiQCfHDBs6a5BxjAYB33BB+3jWbwVkAMRH
zh5SR7hwzlgWh3TESDe6FsDK9Lp4wvPoZxAUUiZ39ERHeRCh5VbsGk/m3tbss5z5difcDrnYRjNN
PFBK78xBQh6ssPR7/ePqOmuJQRJTEIY2EioFuR3RljxpRwvPqoVBN1puiB2T239J3xeX9pQizBGC
tMXylw5A5wxOc402yH3o6z7GWW8MDokQLwphWR600DAKaUL83Ywl2bfV0IIDTew9DCcnOxXju5aW
mr1jxj1iyNBsLZLjKZsiZ8C5I04AG3EkIZJmmkRWwdjPHoplzptCFRLfjAJ7nttd2RS/SJ09yqWw
k+OqgGxn5V/23pMT8mmTSApRTQOFbwZkJLMPlF6AzbYubSW4N0yklGLe9+RZYWDGFKNZUcow9c38
RQge0vwlzR8uL+TkzqEL0WQRUp2qRlnEv3uMGJZtWZdl6stqdMiy+kZZKo6Js6tA0pgK3ym0wfm7
iW4Uut6cqtSHGoGtqFd1mHuB0nAw6wROPl8TSNZKeHNCEo3+iiPXX0hWyuoMK2Kx7GV5tqXecAb1
dRn+qYSIwViiv+TI0pT0Q9LH1NJcX4EE5zlSCce9TtJQrA3Gv5IYulYDGHz8MZXVbT3JilWOSHrN
bfKqD2ipjFTDKie9tuOxdnMa+kemcC9A/u6yf5z7eJqM7YSPE/wP80OMIqkjLacfL/+VC49a/FrV
b5dN0L/iG2jR/UQeSlENBKiQsfq+n5IK0ktVwVq7fnoW0xCSPwIZnSSfVyQdr4ra4DHpnrWoYb5f
0zTEjuw02EyCoegghusLBbJS+Y822kt94s/qW6jy/PL0qUSXB1FcgiOAlxnr/nGsmqoexxg5Q2NJ
gZkTdDhNVvmAb3sdIkHjm40FSTlwfC6j1W70dXVT2LxSikzP8ckmf/0KVm1EKJquWhL8it/szAsm
XVVb30rbEk9UT9qabrpLczt/ppTs+L9Sp6mtvOLKM5zbelNTRag7GUQGJeP3j931aMFspjb16/Y9
GnOnz6HSkPiJBMLThTe2f/oExN6bGtI1sgKV9hPFLlWS0e6pw7Wm90ywgv0EMlU0WkfgyKVsCwUo
ciqMAkoYTshes5882rRzmGTq0OA0oM4ALQQGkyYZfXwRVOl9qbyaS9mek8wKpOtQ6jlX4FlDpqHo
mkRXypY/C/oYjxUTfYLx/CbmvTuOaHwJFSN2ooFX0D37Cb+MsQVQtNnI8Vga2NS2dmYB7bp9brVy
YbddDZH2lPPQ5ayNrXOKORotg07ADdX29qgptqj2z4OY3Ru5xkEininmsUmmQG+1SE+hPJ95xuLH
CXHnUliFw8/LkHcGVVFXhPSCKEoIDVheIWnOk1Ycs8xPkhxPZ6Xx46G6GwseY/+ZTwU7BP+Y0Fs8
uXpHfU5kM44zv67kh0aUnhJd/iWQ/hAYUC9uM5FHo/wZLzA4Q0QFkAq4k3DQmfNNMnR7xdA28mMT
1IdWIpct+JrIstyF8dw73SwZO0FtuptlqBZHVKEdIJG0c9QlrVAia5Rh3RvAHTNsMDqqDtNHlybB
OpojcGAUAyi8psK0EhB371RUv+1+Jojf64VYpJ47Vysz6XoOAvQZ5yqomgToTljBVKRoAxMIaJUE
UV/pmdaWljTKxc3lz0oXxyye3pU6VER1Q0PC+Du4RSHiUF2qIj/Tq+1cqZaSRM4i+h3aRIQRDQJB
jPAk50Q+Z5yJypZqiENVBT7FbLkZS+kSGHHuC0TwBPD+GONdrvM6LM4EihoENaGGBbE8A+qH39cG
Dg3QHUtJDqgenwQj+Vj09vby9p0mexDFH9ug5/M4stLTujPKNId2cHj7m82sW/1+VE++uuXre/MW
xXywtMmNCRFc5KfGsl+GbqMuEy+I/8zEMV6BI6GhfGDgVIisV6DNLQnSAhPQYhjXb6aQFvbQ5PUu
jdvhUIrRtOsFWXVmUGbbQU+kfTrJgS+aWnaflbXyPI41/iTswhoTXqN+X5ml4Ay4SCHHMy0rsSyj
K8y1BpwH3hm3+vazmcfHlMjNVIODyU+1ZKNpVDc+dVV9+adJL4IiuIoWd0U3wI7FiqZkS1wIYgUo
JHHm9HF7U9c951iezMoimia0aoO+N1kyTkpF4Sxj2KQPcIXsNaT0uquxd+I9zSHW9+FzhXlB/7In
n/Grbwbpnx85ch4bS5aYuI8lgJwceF3AY+M6c1V9s8Acx6SZkjgegOyRnHTvuZqHyOXl8qqG+JUT
VaHs/PMV4W2l442ogaTqc4uPVtRNbdvivZP5sZYUnoJuVLtNapWXfKU3LHNWNBntPrqKp6gJtvHv
GxeEiZgmYoB+fJowcWgTb7in7ZmNL1zz5I9OC27AG1VSTCjnAjoJ+2bUZmEmVRLGfudQa4k3dIew
6K3aQVr9lqagGsUipRfws1BnbmbNoEqN8HoD5XcGeWbEGUpgkOQzHqcLrSMQ+Lg0Fm0s4wd5S9xi
H7a2Ubm8t8BJMxeOw/+R9mXLdeOwtl+kKknUQL1q3JNnp+P4RZXB0TxL1PD1Z8n3nvY2t85mp/sh
SSWuCkQSBEBgYeGTbO5ma4pS0VSz0kBXbEzZpLED5DI6E5Ryh1q1E93D16boxgKdr/Trj9XIQL0W
cT8cJN4A3PnGaTSQzizwdl7CmzUYsKtSEwHfN24fhFAg9ExCKMAVn5WIpebMlMpIg2jOIzvvf2HQ
wcv1dWwYR8OCJQFEDHGcwetpM8h1HcV4FqvLKxDFwbQ8N+UiuHMb4YSJhAbVMb0asRTvOPp2wtVJ
myygoeXNRRWMYfydzepeGvUnKRzvKVCbtt5aIj+8YVwgmJoqBstbBuFtMgkVrQzXZ5MGco08tdkT
uuAP+u2a19a+9q/IrQPyJyoMb7l/xI0qJK+/ZD52VBPENj0rc4BQH9Gw4Cg2hh18KY+YpENpkD6C
DdP/F5b6XCbfYKIPU43sV5wHAzCjJlucPp3s67pyAYLBfYMMTOfDbddhcLi7PmV1qvWJjgSHPjww
JTx28Ov2lBb7MRpe0yqebJmiEXIJH8cMV+K6+A1VhTU1kXxAlKgi2/f5Nphtr2VMhvMjU+wjYrhL
JcDdUvXmT8VYBA8MtDmt52fytlQnIHVTK5IEQBthJsabwapDyQpBtHCZdQYYlGK6IvI2hCAnxe+l
mreVXoxFkNRFhGHHBPZSjw4RgARjKftd2zmlXDzOWndSTWu0kYMwBNfyckPxCUTFm55QeETeFUpj
oamVosJ0y5ijWhgefMsBT8X/KGa1cmceF9Sl8dxWJA1CZXZDDZa5SfwGj5rr53Z51z+vhlOPxCQ0
K/FODFgseSYt3AJ/FnJrN7rAua9u5bNv/yyJi+7NnmqppGLf8BKzkyGzB/ZQgoelrIMase2Id931
pW0cFFWBMtFlFfBk2LLPO1iUstYsS1QFYJlazIOs/2S1IGOgqpeL+iSDOyWSaXmph/KaVwt1u+z2
BK0/bpF/Le9R0cqc7Gbw5RytUHaB7BrDRPh9wgDr/SezWzbXiySXAZiShl/K5/XqWdqGTUeQ1qzU
4nZK+uiOKEviR1EuYizZCJ0sCsDG37LWfTnTTrkpGwnWBi7iAc/s+thUnja53av0ONR2c2pvzclO
xhd1J0K/bOjrJ8HcocZd0ajhKrgY08rGDNvvktQ6rKR+JmtC0y3aUu54l2WhfdhAWviax56MXolb
DCFxMRAns5FJkEJvbarRIrsQ4KMv40Psr4mCCUU2BYwwnJ1TMf5QbiUVRI4SSJgky9NZh76yzNbj
GOT6k3f9qqzr4O4mxBmoAskyMFm89c7idKoqCjcYRyx2tDnJjzLY2x//mxTOAkhVTpYoiaugkbsv
XQqKXZqJEKebF/JsJdzGtTkt9MpYmvfAWrJjp0JLUG/rhxJgEeM/LoiLpGmjJkURp2tkJgUh0W9Y
JAsizY2oaNWEj6PhotlhKEGKRLAgLaiZvc5rAb+nMx2058mRgtwbwJ4t0IZN5aPQPQVZw5XW/vPl
JqRJ4yjHm7xV0WSY4N1nW+DZteV2Qh9pY9lTpgr0fcM5AMn5t0ieESVqZBYRBbFfkQPvnAKUn2ru
aGoOGEscjel2Xkj2dW3ctCRnIjlzWau63hPSItycunifgk3/GMtR6cP3hx7J00awqyJ5q+aemUyq
zAupZ+xqNCzyrZGXJLWLscQAlbDEMFzQCf0rgRhib1oyalB87W4pu3BgxYzHFn3K2UvWGLtBxsRt
S4Sa1zesB3K+hoIsFzFMef352crMATPeIqOqgkTLH0fW+6ZW3TRTe3f9wDYCaZQdzuRw9kNm6jA2
CfLzDK/lYJxKchuC1dEdkyZ/njK9vumj6Ee5sOqY5RUNppEZ/vVvEC2VMy9qxyKzCEvEFHKtg4Yv
9makYWyDaN+uC9q6g+dr5UxLbxQkCWcEL2m7KxXLjnTqwFk4afLCqlkQBG4KQ0+IhiqlibwS51Sz
gfXpOEA1qYEopmuilxEBZz+ksa3q1UmrLBHWbXMfzyRyjpXFaYmObVjOJNJ2oMN9VisNbZw5BlH/
i31EwsPQkWTUL7jVKo1JUa3JVUCt7oACrY35yDvC4mPSxGh07n5fF7flSDVgUZDSwfvkorS8NGVW
UWVAOlOmO2tSnaUS3bYtO3Iugts6qrcNi8kAp2MY+4XqP/MxPBWjdBqGTKAXm6sh66PVBL0DwDWf
L7aigeEhN1LkgJPJVkAiiiFM1/drQw8s2ZKRg6Oyrmk85hF135rOhVUGQ5/4Mat35ZTc9GMnuE0b
KWDrkxzORPVWupQh+iSC+WCau2iXHWK3PGJsVZPY0TcEkF9EAKnVSXIh1SeJnLEq05LEmgKJzVh4
8px56oAsH0hjJgnAQMMAcfavUrIE9mnjxCxkMjUZoTlqTe9x+5kpNiq50me6ZEE+xV6tyw7LRZ01
myLgUjDxBkl1woemvYRZYIwgNB0AYIvbY0sEqYSNsr1lkTMJnO0bxqFNlBJRt7TLc9+6yx6rBZHc
Or5j9C3q5LetJ731vzW/8EvnT2cpUhRLAU7ABUbddN3Iz0pP9EWTuxDrM00JtOO3Sh7affxwXe83
LrGFpyl4amVU1GS+AlxV0hypTK0AQUHVZ3pgWeZ29NUQ7eWWFp7L4YIOloapZGJ6QUBCYufl8DSp
SuqMOoj0+l49hYYUFFn9asTl/voCty72uWDOpWAwQ6sC+9jAEKILAfCW/Gg1IuuxpYq6iVTQCuMB
voyzTyWg4brOTASq/cvAnmgqiDi2/3+cDzJb8vrc/awKua6nHRjo82CSqNsbtzNwWNe3aUsCoHEm
HC9koLP6swQ1W3Q2ZjQPajO1J6W3LVVUgNw6CWT/0LIOFJd5AQ6Jegwll0AnGpDoGJvPVomElejV
tX4mb+zOZPCYEIOUFWET0nLFnCh+OMgoX1jFcAty78YfSG25bVSkXjXEkdssymzXTVz6U5KL4oqt
xASSg6rx3hmGAgN3ZKliDtlIsjwwHrrvlQcibBdMrnftrvXG3Ffd2AMuW1RS2Xi9vIOadB2gB6QG
uVNkLDPHiaA4HrcMo1z0/I4YMFxD7qdLfcQlO82zJNDNzWMFkOp/ZXI32yqttokrlP2jJbtvJ2Tm
aXikKft1XUHfzfnF0Z7J4S4yiEX7eFjiItDtFxqU3wBnoggJAbcFy9pKj2RgGqNcu4l7FDH2bWDn
LOwrEE0K8I6o1a3W7cybYSR8SyUSFcHaw0mBWNNqf9RdTI1jiZ854W7lNE/Rvo2Z8UW17zP0B2M0
t+g9vL3Vf38GXyRAyWUu+w6f0VdopBxau1wqr0kl9/pWb9qCj9Xy84GkvIhluW2KAGN2LbeqynxH
smIUpGEvYn0DJSuNoqZkIkC4aGXEiPF+GIHyDbKFHpV2OIAP57mn5DSw5iaXUu/6oi72jhPHhUGa
NpRNFULcNKY3SUgdtG0eDVWUwLp8G0IOVEWD84aNQ93qs6r09WzW81gXgZZVPwfFPBK5Ue2p7Y/t
SJB9lZPfQMm42JmAzenX64u8DC/fpRvU0i2dwK1zBiBSjUnTS9jYhDpyGWgOxumuIwcxQbTwBrfO
/8GwgQujA28ho6ajgbcR4TlfS6UzHbReMaGVC+h/USqz5CBqI6epMA4QLTdJL+rHvwhaVokm0lGA
/+CJc/FMVIpSAqddGZRpGN6nUW9+sYzabO1Oa2Uvl6paBP67rPdwItc7c2YBcg1d4vnC2iDet3sJ
HMPeSobY7QflH1QgN64G0ONAOAAKL5uUD8qWZSpljIzEAAoremNhszcs6Wcsdc9Gn97WWiGI1Teu
xidxnAXHVLNwnGUgUGlEburZeABLDlB5WSZqhRStizPhUj0XZdpNdZDLcnNMwAJ+0GrNujGMXnaM
xSycJhr/uEViPTkkngjCJqrpfKWukeWozWMdL/ws+rpUwKVpS907WT0Qgd28iHHhdAF+A27EUPHi
5gFwC1OLxay0KmiV8UesMNOOKHkqFrlyW2Oy7H6hNZjMZGYPUv1DcPMvjDaaJ1BkAhAA+C7U6Ne9
P1NQVZWZWYEHHPnmyR0mBBvTDuTjmL2kIWGq2oUruYlI6Hpgn3zyKhRwKawasanKA4sLw1Q1lSZ4
NcfO4sueFq2Po9ABxnAAvUFIbZYJ2cwu1VVVdOwvqBxQhL0ArVap0bfh1DaBJVVOYd7OM3EMhHLX
N/RSVyEFt0/TkEABXI6z40oGSI5R9k3Q1cQG0aqjjECjqIkTyvfM/OOOSNSoUJZfE0O6juwPdzPa
oTOtiph9wBTDIcupHU0nMwXv2Q0V+SSEs2F0VEmu0hxEbK2EsQZmB9pFI8lUUVuDSM56gGeqiJbs
Pk8myFHjaJfq9T4jy7frp3NZjXjfMKSCKLzA5agCZTYTc7GwYXUzOxLFXEa9cPTE6/vvivHdmmeb
JXtdec3620H/TScEa+TL9W/Y1BC0MqD2CFTMpfKXcp12bVMFTJowI/F3z0BTSyZUCBab9X/8slkX
fCaNi1+GMC8n3YS08CZ7rP1pVyPja6s2uAuELBObB4geG1V+71vgQWFWJJsG05GrzKXZjmPNaZPB
ub55Gw4VeRtgkwE7o8g98MbSSluT6UBqBLRPf4Wl6eVt5xvDaTGBGzSW28nU7caIvufziEHNIhjh
ZUSP7UQ3zLvFBoyYX6LUzwaojecqAIPQM+qB32SFOUWf72MLYy/Y21IMLnJYdpqrP1vL8lAHfYxI
bA8FPBXIKMveupm6CsMQ1WIXMkwDSSun6UbBNl1GOp8/k8tAWROtmZoroN9Tmps0vwnJ86JN+7Hv
BDHAljLjqapZADwB6MUHcWO0VAkDIC9QAGbHsGFgen+mE3VLaXLiuvOun/7mst6regDRoNTLhalh
X6VrK1YV1LnpTyAbYqPq1u0pM6hgXRsRMXYQKraCK9FdyL/DE5Y1g2HAKWNe+uCFvzUv9SVHfrJi
zAIBMfeT6OW/vbYPgdyRSWVjFpVuIC3e+ov2xUowU5jdduhzuL6HW27QQsCtIn8HrD8PjpNCow/L
VqkDZQY0bgHC1ymM8GGI1Mn9F5IsIDmU9fmNigJnz3VrmMOO1ABL3lHrtxbeSIWoHXrL5FgfMvi6
a53V0WBIkDFIzKbRd2aJUDhb57Jm9wl0YKODkI3TMFUlJGRR+jaY2X6QUnfR8tsxEnECbSwGyEFg
vBH+bHQSgrqWSBjRgElSefkMOPQdet4Er+fLRxdAdGtwpSvYtYvGXzS35MkyhAgYYrTGKzh7HYR9
iEtWzrAUrd2RGQmu0mV4+1kkp9hqUs0FA94/IHTpgwHB055FaTPZbax3x7krDVcGFeohCzNyrMYq
0gTGcGNbP62Z08O0U5eyNaU+0PsJ9TlT15anZmyrwx+r+5kYnR9hsHTWko2xgWF5QO+CbhEMSMmQ
/2Jt9f26oOtniAapz/dKZ1XM0JrXB1Z1g1qaU1PmWWG/awfiJ53sdZIgatowGVgZTIYCk4igff35
WWAWZUVrZYPZBDMyETHDS6GUnIk1wfV1XXYNrwhPgqIPUuLqZTO3sRjlDEZLROixTUGq2AXZjVFj
pIbiGV8lV5Se29SLM3Hrz8+WhfJPSq0F4iTSe9bwFhFDoHmbG3cmgds4mTJTCjVIQHLn0YqKG/RV
eIhOBJdaJGY1YWcLGcPIwNQaaB4CZ6/OMG6TWE5qxO5/PJ81GDiTo4yI/DArownqn/06SbD0E83W
npJfs4/5WIGIflq0LM5whIoSFVKE3YunY9ovwTwrDpEUwetmI4L5pHScdUCHa4JwE1KIDqwQYsom
R1eoqwPDQ+nj9R0UaJy2cnucbWBllGUJbDBkxQDd/apk0etze8uQRITSoT+BNw0F7dRRkfH6LMsw
iJLRTywgmtX8D/n/6XpR9XdWROS2Lx65SV+psiFZeBFm8XM8l4dZz/bjImqn2VzNhxi+6RtLCWt1
Cpugt74s2t00vxaxwLRd1ls+L4XPfA7gxG3yZbXas119V//KDtlNfjSeyh3zykcMjgzywHy+rgai
damf1UAbAX4dNKyr6XMHxK5Ok4xeOP+4LmXbnJ5tH/ksJhlqS+0XiFl+ytSJdspOcsDBEKNrfd/f
hLeKQCuEAjmDGqeZqjQyBFbeAC51A2RXsT/eF3viJT4RSNu8S+jSfU+0oCuRM0ZDvdBEGyFMm77H
9UH+42bqd8X4+P8560OtjM6yCbuArGq6Bwno4pYmGnO1MO7BNpzoAju0EWei0x+RJnpl4Gb5KUBN
aWqLmqlD0BSTjekBBpoPMjX34lrk91aLxmXfPkni9CKVkxIgOEgKMWK3Mp5m8we6xKEXsT0VD3H8
MqijwLVvLW7tqsZpySsRB3dYur5IxFQxWjtU2aHvi4caJf22qA9qM+2uq/2WXpC14g0SlZU1Yb18
ZzZWD+tMjVC+D8omdZnyTW4EJmPr9q7YKILOorUzhds+DdWgMWokIHTTzDXMDq4C83O71vs36/gQ
w12mbJgnkidYB9AVrVY44yCKi7feuHixf4i42Kpcz+YJIrSguJW/rwUf8zF8Kh8bDAuFC3T/24q4
MKVfAGSjBjYuyd7kMLaVKBLs2ZYvP18Qp2ZUKc1ar7CgfH7qityWxwdp+NLmv9BiLnhGbwXh56I4
8xD1rC27BYupl/sGvONJHiFsWEAgEYzVXQmM1PXNEy2NC1PAZlYDfYylyV3ravVunl+78M0Yc08W
QV827fjZ2vhRykuuExRTISuubPOp3tf+CkDIqQPSQrcORI1z2zf2bzXk0QejPoBUK8JWgggLCavM
H9FNdn33ttKGK5gChQVCgK7gS2P6mA8RKeshUKc6tbU+tZtWfwbJ5Q53y53G1o3G8olRvNzMNL2T
R9HAmI0CL7ohzr6Ac/phExbdNFVD0LHl16h1u6hNDuW0OLoGbsbFOlnW8h028q6WcwHUYtP6oi0W
tUFkZi8ofLD0qpqtfAjaKIiLdLfIHmnf4jLzr+/ypmX8kMPHa5OVE1p0Jax8At0ZyoPSpz+sWtjf
uVpY3oGB+ft/18PHbJixbKZ9gcNkPljc6VG3ggJj88rj7MvDQVL+QbF68/qdieROb55ajMWuILKU
6Y0p1zc5ICODVHiM1IeKzoIT23LR5yvkfMygSK1UKsUQJGZxINULBqrY+vKLlbNNgLgv698NEfjN
zUj4XCbncCym93MHiB3AKpNblW7pYv6UWWD+lP6KZCQBrdKQOXHlKL/+m9pwbijOpLi0knTA/e9s
WX+i9UNOv16Xse3rzg6Qcz4JmWS5iNthtWmDl+xqHxVHJ3EIKpDe2g4swlRtlZoAm//QUs4ZqXUL
9gtEb0Ey261qg8LdrjK7crRviWN0XnVvHMtARNkkXCfnlxomdYYxQXMwJYxhqhD9K4kcDCb9Xe0j
hzSYEiVcqMC8vMNhzyIu4P9yo1gXqgUL+GLceCW5BUQZ+CYDajM/yzahnuUq++tnKriT78QlZ3IR
fpVLYcGikr4Ap04xgu4AUxWAZLnLZ2035qJ0jmhz36tDZxKBZsqJOkJi1f6SanW3dM/IbtoT/abM
DchFEEArkR0O9zWSmlL1Ni4/ri9ZYGHf2znPPkDSu4zKEu6oipljdo5GH/T9MJv0raCf6f9YKnq+
EeECSsw/r0CfYlmYBdDCGkSPyglwlUPhTA94q+61U3kjejteNqLiuQUWi7/lcXobmxHKCAvk9W57
Cv8yvyrHEH1i6Jv/hoGonmFTezz1jnzU3WavoG4b26J80/aN1d8Z+RHYo6j1+elAiizJSINXSj5g
/NHkppGbeNZj406zveS2BTr0tLFFhZ91ZRfeDMgLNPmu9J8XePRwwhuD4vqEBWEPcUKiA14YjWuO
1tc6jr6ofX0n6bQUxMoXLgYjAVDMXJO6CrhKDM4g6onZoqGgMcEjSw/ka7+rTvExPRDBJb3QWE4M
ZwXHrs2IvJSmjzkIX2NinlBxQ/9A9cesbpwcTn/0WU8mjWE5VZfZrfyz1r+F9ET670nTO9cvoWjn
ODWJ68okE4Eo+ZDsmqB950uWd6JpHBdm9fOKeExyOOrmbKFw4SstuPDkwrFUUMEmt2kieltcBOCc
JK6gQOWl6sxuXVChonINgkchFeyFreZEcPGTEgE3lcgQgZY2V2XVLfjS9n2vlUAbz7skRLn4+iGJ
do+LoKRGr3qZ1qZPq95Fa51jhqmdJ/KpMX9flyRaGhc3ZflsyqYcKv7Sqp4i/zWltatrmdtj+l2j
K4J1Ce6Tuf78zAMUY13qRYyNbNra1xP1KxkKr2pFJZ/LaJA7MM48aEoara9p09ft0ZO9ZV/HdnUI
Xcsx7Nkd7sfMAc2nwCZdPpI4qZy1SBewxFFJkv1JLX9jvDMIqPLQbfLWsvNFRxVZxSDGFgi5QU9+
yxSzYK+f5ebVJgCnoaVLQ+6Ik1+wnBXZgt1N98mu9EF66nX/YHD15oUjFOQ7AKOieYJTTqD6kjkp
iOkX7RvVEttaXq6vQ7lwKutGnknglHIGm1icmTrum2PdqY7q5e501Hexy+zqBLZwL8d8ydxLMJdN
IHn99k/ujJPMKahZx7MqLarp9/7iY4RgAHaTgEFrQtvYIQ0s8C+bW6lZKlB9Msb18IAcjLI0SymU
AQcZ72V2LNQ/bhdb13MmgHMs7VyF+aRMpg+K0tzO9Pxb0bS765u2eVpnMjiPMiVqKiupBmMVvZBE
3U0gSsjhW/rIVqTbtBcd0qYR+Vse1PCzEVGlMm/zBGc0xg+6oh5JX9pzuQTXV7VtQ87E8H6lUJol
ihj8SiA90UD3W3A9fzFcDAa7N3bz3vhh3v9xcvvTcaHr6fPSmooNiRThamVhFCia+ajWY4SHl+EC
Y+70E3jfmvzLUsgPgsVeV0TYj8+C1agBtWYBPVnHpetPysuCuBycbIVDTw3cKt7Uvihi3XQ9ZxvM
3XIVWTNadxHY3qrRHjJiD2lhT/WEXMEDSUTpHdEKuZvdWeUSsxorRJXeRV+PU1si+79pPM4WxHkd
WVmUAoE5jAfIpoHoUY7RjYGRZ+mxv2GBeC7WO9L4wlqdCeQMfoe6skQ6xfTNu+a75s2Hds8w+KNz
olfzke0mE6PnMapz3+0stF5FfuPDH9jiHOhlgpLTW87MmGptASE+m5h63D4PAD60XvVcubItXvQl
gR4nizM3ywJkY432W5/e0ED2MCsebr1o7ARz1gZfAb0P/VG+iVDfmxHZx1bz2cEaXeUNIGlQH5k9
mqECOhBpx2T0mFsaqVzBdRRoEp8jVHs0pqJ/3Xyf6gwajmMc28xm4M1e/VCNRIjA2r2nG66o0ntW
/Swyk+Wy7CSJrhLT+8FhLlNtxVV2KMD/AD9U5uhB84wQXjpkbnwYj8I8jGjJnAXKylTLohC6DC62
gLjFAWWJ3m69BQdaPkSxLZolLTpRzvyEGJcwMozB8llU7jHtdj9PXeGgA/6bOkkv1w9UJIszPq3W
gQOuhqxkuTP0W6UHE317F8KyXpdz3RWjEvvZjEtpbnXt6hrb/kZLMaGX6U6CvF2sHOqcrU2Kgrrv
Zsh5di04C9QCz4wGFyxMC6Id2fW7dSyxeJqLwHi/B4xn2jn2IPE1V+ONLHZtVz1xwzn5cn3vLpNG
nw0LnwnMM7Ve2hlGTAsIKDnzO/or2Rt2+Zgi7xg6jShc37aaOuASAB+v5K6cyus0jnsV1Ly+GoTB
im5nByuAfXbE4PbLqti6uDNZnLaPUmwmGfi3/fFQPme76LA2kIY/Vbv9B9JWdb4wJmfCOHWvjUGN
O+AP/LwBljB6AzGCHbWTQNmFa+K0veravJ57iJmDer/so4PmNifFSf/Rmjav8NmaOE1XQdwC2AGE
WV3pxFnrGfLPTPo6tJnAFG/r4ZkkzpkuDVAWFQZh+szHVFqnu0HKSdt3yBwWvgTSh4NosNW28T+T
yLnUZDGTOgKC2E9P2S3b579Ur3Gig3G/p8+td1vbpWfm+A1tjU/FD8G1W8P1K8rCw8rKpVlMC53j
CD0Bwt8DLwUjonjqTsQ2epkh/XwH+DKqMUxT2uYGwqUn45DtcowNo/ufWYIQTQcqvgwqwdouB39w
EtXP9rjpWNEVEezxmmzrEKDMHiopX0ACkf9Ydpj1CY8e79SjUbnSc1jYKzUh2FAFF2XTen4cr8bZ
mXkEz4a8rluzvLz6WSWiRi6RymqcdaFk1hQq4cHeoFW8fa599MXaxWm1Zpiu4IsUVrQgzr6oUR4R
FX14/rLcVxEmicuCg7vsu+cOjjMtlHVMlSZIGB09x5OInWKnceieHZbH1ptdFkxe5IgdnegqapyZ
WeS5IiHDTk4vFqpuvT947TMG3PmW07jt9xh/du7aeF/56avwhqz6eHkXrZWiWoXC8AhM9BN3w9hC
X9e0eumH+8SZEHISR939A5+07SY+pHG3g9IYyIkIDnc+ZLdS4WfH8Q2gcJBFTJ4WY1aPa3yt34SL
3NaeD7HcdagAH1Okbg2SMBkOndNu/NQ0tuQwMPqRL/mN/u3f6euHRO56mFEeVtNqBnRwlUZaXNpD
FD5dt6OrYlw7Ou5OkHIBgHGK4TWkV1XWXKJIj4VuBnmYHyZd1Fciksbdj6UeesIaBGRWqH9bFuWU
osjeloM7Wu1XFOUE+QnRkXG3oo1SdJpJ8BH51KCMpVje2BMRVYtICOd3zRCs7FEKdWTqvaIxOw3f
rh+RSADnZrXQUOdxXcXEysNU3ud0EITj7/C9K1rAP1PRqjuj1wFryNiXip3kYTdGhzo+9ebemJwy
CgwwcSqeOfsSksPUzkw7nL1wcubyZJhfjAwukf6epx9LIoNoEk3bsAWYP4bkTOxWjWfJv3vFN74O
5s7Kd1SxR9luzf1i7tr5OBfHCCRR+HcYLcsn+o5KrwXbg7usmp7IeBq1xqZKYxvpz1rxGoztk9Ta
6cq7MDux7E3PjqTyqwi9rcZ9lZ3mNshUW3+T2Ncw25XNazN80ZYfFhV0IGwHkqCdwoQVNBegm/yz
m2YaM9Uog7VfmU7WeaKRZz5qroUcc5zZIsTYZRvm6lzOxHGZRaShhrBqEOCFX4wAwFy3+1LZmPbl
1adkpxzbI4iIMI7HTz0FI6tscSS0aXjPPoAzvEs/yWkedXiO0vHUFOZdaC1eJWu76/q+naoBKcf/
dyd8GgPzKYsMbQLri6reK6fcR04KtdrQNx+QTFiHcO5B5G3a18WqAuPE5zLimeZto0MsUt7pczHb
1s7cU284NH9Jduk3Tuzqnna/0gRIb41bOL2d57Y+2/9vfL3ovAXX/j14Onu8yqmB3qZxNP04zJ4q
aw5yMvy7EO9jp9dvOJeRZSGJMthjkNOFLjWi3InmZX99YzfV5uw4ORdjkEVOQhX7WhWKV8W/WjIf
KiHa+v8IJj/WwvkWMhs0bBqIGQ/LC6r7u9CV76cH62ZlnBt3SyrQl80cxtmyOOdCihYEFgPkpXuM
Kw/A+Ow3KJuJ0t0iMZx7SWrA2iUKMXBldhG9aOptNjF76dDd3jyN8XHWRWSV/8f742MrOY9TJFab
mQQyw9cOpiRogCoOMJ4zPuGvi5vD0GVOorjDS/RsBcm+1ZG+QX+w3whMgUB13sPeM/3Ue72N4woR
EJm+JhTTha1TGIueIYKLxgOckL9sug4FbVTNZ1urX4de4F63C5MfqsIjmOQmzmVzzRnmJyOYXMlW
dmZkNwc0/Tn17ER7/UC8OkhCt/oqHJizadYwoAc0IGgavpisYtYKYaaMxHfnaQflCczvtx0eJbGv
e+yH6RQnWmGWZfYkQqptm/EPwTyWY8qmflFiHN4ARFN+3xwQMiM9tpbT1+7G9ib7+Q8QiILlmpyX
RNNtu2QSzOY65lv+q/btxpEew2ftKf9LcQ7g/33qvpJf103cJZJr9c1na+VcoyKVejpEeH9Zu8Ez
qAOr4IJMP+j8zIu8+IcZ4DGEEkroaEdMX3YkV5SKF62be54UsTqHtMExW31rq5Fp611Ak5+R/BeA
VYKuX5Eszm1IKtACDXgy/SQGprw45r2zTD9Y92rFfwk2dtMCnG0s7zykulbKei2O+emzcpq/JIdp
171lQe0VjyvoEnS6twsmuNNj+UZs5ksHPXOle+n5+oesZvYiQj77Ds67pITRdBlwwFkLpx/rpZdi
IhJTjX2ktxhfMmp2Mek/rgvdziecSV0P4sz+xUvXhWWGK7SAZ9k1X9Ae7IBqbp/GDlIKAPGunXrV
8R/gW0Xr5dyOpkgZ0daSQC77aQL2ePVHl1k3saSfVO27NRwsS3JzTPml4WuW1L979bnOWrDN945k
TjtEiZgSJcIBrZt87RA4v1Rq3WjMFvRuTuJgmFNXkYtjr4xuEaX+9a0XrJ9vB2l7dMi2PUMMylbo
XoY0gznfMoU+mRbmgCjqATxc3nWZ237i47j5phCpSRapUJBQLX6bP1WvfUoAPiqP0q3xrNU2CWpk
+rQfRupg3pElUPDNOONMNmfBQCI4qMuabIiRw4Hp2A++hUZQURpFcISUM1NZiy54kBGvL83qV6IN
d2GMICOsDTvCVJ7r+0nWb76iL5SzUwappNiSJfRLyIk/ACLApvag9ugl0HGblhrpgNFVzF86GPii
TnNl4xYjl28w3BDITcvFCMI7qWQY/qI6aMo90OTrIJeHBE/iwRw9TWkxSiix59GwExOHgiabTO6C
pALEPTIcxRKWLjaT3meHxFlDi/RozkTDjW/NT3MVuRqjttQ+gqjgZOU/i8HwY/NJLxWBvRddBs74
DSCPWjCXGTGo2Try0AQFWifn6D6vH5n8mlN2f/3gRLrImb0xrdFzv+qipZ7i+U3SZFvLjkpmAH0x
O235LaKqc10kWbfumq5wBi9Jalpn4bKm91b+WUDH3PKlf0Ho2+zSU7m34NFD1zgZbu2Bt+M0+623
dlPgb48d3vzpEcEMsGXtAVymgo9b9fTat3F2b9FClLgR5/tL/dyTLwN7ub54wfnyiQyrT6MwXO2q
3jzE0akH4DtrAVnSkbnOqKuOP6/LE+y1xcVoQHCmLPof0r5rSW6cafaJGEFvbunbj5+RbhgjjUTv
PZ/+JHq/X8OFqMae3QvpRhGqBlgoFKqyMoG/d1VOvgczRgdRsNhR64wRxBl5ikHFtF4QsrJXOmSg
af42tNGl0oLToC+T1abt10zOdv9tXXRwS+Zo6RcEt3YBb3ysAkSDXo6V6xVjUoHhEAYV2KRyDCHn
AkONrEKAQbALXWL43HZL4TPWGFSsmSF814D4QnO5bgxfQoBYrEBUZhQBU0TLLI0srlkS26jr6phr
aQgS1VlLVGsyStE2uqzHX6pqhVXK7dJEiM0kntKXIZlQX+yqyA6FUnLqMlMZY2TMOhn1Faqm61Q9
gzeP9/mLvu8fWqSJsScLZnPAaBeAtI2TP0lOhGYh2hMnVAaSxL7tCdug3tXuUSEzlKc4bkmKzO9F
q8WDT97NLtGdan2GJZYvUMGyNvJObAj4b7RGhzzOFz9/RmnKJHVI/sBGG26eXlB2QklA5H9nlA05
dZqi69QBOrAW1w+oTgXHqQdPMGNpm8nCZ8GRzoeCUay4KboWWEGN85jsog8VT9f8JH9RTsmL/hYc
+Ffmhm6ub2WVihoziDFkdcSnG763P6OPyMps4jaWtFd+Kmjg4Za3W8aB3j5tK6OU0xotBmWiGiF+
eCMIYu2AyifBET/3pxwTe+pltKcX4VTt04t+Lhk+tBknV8apcDJMUxdPBBEhDEhvY7xkTvXwWOQY
wdBnRozcvGs+bdGha2r0ZEo4TA5EgbpH2vSaLwYGoGWoN0mg8my+xrz+wvAjsnm/3Z8rm1Qoa/gk
AXUwjsjgSm770D2CedxSn8izsbsHyS2Le3y79LEySJ3+mK9SedKxoQTSKRwLW/9SuaETnlpbR1u0
fEzui3/ZoVxZpSJBgXCEqQwsU3nMz4I9nmInt5aHySp34xPgm3f/qkG5Mki+9ep5OirQUWyFGnWA
QARMPAK9yjxGjFC6Gd9WRqjkRy3QmNJlDg+TPPzAuDXYSrn58baH3D7yGo0Nj3UxllOSVyvCUR5P
hXA/sLpF5Gf+2QfRK/77XoGCMDLiriVNDbSKMGUhYRhB9JnR67avA1v0dzulEUtJCHJHuN5gK8fF
V63SS5Gmljvdr2RmW2objvbr+2g0BryKRzmKwYLqFkfRInCH0moO+e561zGi5HaNf2WLClRyFxgN
5PrIQYZS2C6zsTQvO7Q2mesgYE9Gi+8qZXTrq1GRI+SrcOiB4XLjn2DKSl+E78F9sFf80gtP+hHF
H69/0+6Lg3AfPcxHAgaKvODMeshu14FW66biCepORdSTTmPtqB5vcaZ2wGRX9crvjK/1UXLkb4UF
MoVHFhJpO41ZGaZCCh8PWtu1KL/Ne8GtXPQc/BJY8NRmtTlun3KNp0IJH8eKJGeV4M5FfGn41hGV
8P32Id8Gcq0WQ0WSWg5Hvo/JxQ4CBSsS7eHYA1xVHPjQkb/PtvQisrOJ2zmMRrfWI9mo5gRjje70
vf8pXYlFSouzBB9KSRh4eU/vxgu7fscIaHQLVUiqsAtyciizo9a8DlphggDJYWzoZjnic0Ppjmmb
84Fa9g1JcmEJdCmzO+4qz2CyFrKWQ2VHOINQokGDwxWi95Y/qNw+ZOVArO9EhZYxLVqjjxGfNbFz
sroxp+6d58ANymJfu51sadcBotWlWRlNOEcZKovDqB/nRVTR1atUe4zy75zW32l18nz7M7E2jwoe
YFdVGvB/4iu1ulsuQC3qgZvPLBA5awOpUDGpQSOOpELeq+F+AbDI1PjEWoTp0RBjRhL5hwQLQmYi
3p2/y87PKsDjU4k1Dd+NY3TUPdJwCXZGC/B/i5KcTfDQhcXql29v5S+zCoX4aKT/SySzojDT/qT1
37n84fbn+sMl92mEyhREcVDHocLZ7QA0W2zBBKWXr12HCSWn8GrWpbr94T7tURlDOzUc5NWQ/LSO
4IJhIXVyr3jlniE44RYOQv2d9hjtWfCG7Xzo0yp1pFFj5asazW3cLCEwrvHpH6J3WXaoc61nYTPy
Yi64WiKBQD3g5wc1NjLU9CcuM+5KTq21/TTW4qO8CPo+GY38Qc+hE6Top6UCbVFqjPpgclmS9zuZ
KwuQwzRl4yIkddbQtcteMqRwZLzINt+DRKgbc7kCCCJo9EcXz9KCxg8yUowiGxDSy8CzUdnotDWR
mUC8CQhTR3RLOxQdtTN70Soj0+CYbYGte1mDbgykh3S8kGhKjLYBJR8f6sg8xq9z+hGKqcVw9614
uLZA3fx5zBd51ie6K6qdxwm9n/fjUx6nTiWp+ynSLXnE3IY8WMWYPqsJ9xr33R7M11ad7gbOFFF5
D6aJJSGw9atU0KD/L8AoJBKsonTSKEIH3hMMWXwNX2Yr+ZjPhBZDfkK/cV+8z3biD88Qpz7f3o2t
7V6bpWJ1GbRpPRuB6kqVlAL1PTRqAU+V8dFvG/pD2v65QCpc51LORdJyvbuHXXsfuYMJmu/d9FxY
rPL1H7LIT1vUJx4qeZlqBbV1oQKnnzicB/6BGzmzDlyj2YfZQ8vfy1z+dHuJrJNP/n31CZWekzKi
jeSKOWqV4I/JoLGyCK0tiZ4W47nw3rJIThmfT6XuB4600FoeQa0p8h+YNvTbQnm5vartJuGnZ6rU
9WDEYgtxb/IkeSEkBZmrWgGgFaUFeUjwMu5BdXbCLJCbuqze3R8Aj7++o0rdFNoiJZFM6nGlM1uk
QFWftAcU7x3V7Z57Rghk7SV1QQQdj/A3wFjV3nN5Ymp6wzgDjNtcJb9g5SCNXPMR1G3hIMJez85l
sJ/me8bXYlyuNI24KMeNJJGXW/M2Q+Lr2OzI7Gl+pfhOTSFCCaox5UPCfpizVkeFkiQ1cug0I4Jp
7ZscvHDzpRPeGKsjH/z35/GnQ1BBpC3qSq5HpA7NW3HsdmSSz3ju8RrHnDSTMpHpflQYCSqpEQGy
wJ14WVwR5HfA92H/QgsDTkxdF0b0UKnoMQ9JjZF6HDMyoghSdrBiyC4bU8swQ4OkUgh79C04Odxs
1+3SPRliIpM9zLIQ40vRsCgoHejpnMAbirS5yzjlCTx+jSVk9UsiinYn6BP4fbGvE5iEFmBBl6p5
FAqWEgPjNGhUAMEHzKDrhYsgHTIMM8xmVndmooFgn2NRPf2hZvLLN2nKWi2YoMNIRmKSo3EJH9Q9
OvJm4moPBRjakvN4LK/9GGV3+0wwwpZGBZWqk/teyRBU2uZHMz7nBiuisAxQmcnCKWWWkyoGf5++
T7ZkF4/RY2emx2gxJQdzmS6Lw3ab0+LzytGoUFJKcVPjCQkY5kXe/8VxrXIY7q6c5gXjTE5FKMJY
D4Q/lGs+PyAVXFQOkhIQLwTH0KWzFeWBdzBaZMfW2Ow6DmNUFVB0rAfeNvR1tVQqxjRcmlRzgKXK
3lxb7cN4Si5JZypOHtk11H4t3VSs1BVO0b1mq6eptwy/ReGR+UuYy6cC0NR2A+i+SWQ4hg+p7y4H
wxIv5e4LYqs1Hv7rdtOIp6rQMqEmpDKto3yfHYKt0++G/eAEQB0V/wDVwHIrur03zsOcj9PVIj7y
9WJMf8x3kqebglPs08LUHRYqlXEr6nQEinQ1yEilX4uV0I54iNXJtQCd5VJiQchYaS+NdarKUavi
HCl2FfSlIwnztJNCSEbzEExBs7wHTRG4sg7cEGI8V41bSxEkZu7NWjAVj3JhkJWKODTvzRZmcKzE
1TEtG3uq2R5D8JumF5nxiGGZpCJUphfaNAUIgXk0mW3bm3mAbvScM16OjKtTp6LSHBZCMZF2F79X
XOkADmoy/3v4r1mvTsWhQdfTOGnhppxfnpXD5MfWDGwc6u+YgWcFoK3ojv6TJmO2H+LJ11ttlZMm
RR3lvAFkhx4Hzqi9t4tg3r6gNgPL2gQV4qISIDaRDJYo5lASllYyYxwDxm/cY5gFmFLEVVZ0YS2L
CmZ53qVhT4CsqZI+CEqWWqEhKs7tlTGM0NMCOobPQj2DEUWBOsciunM7fNw2Qb41nfCu9o6eFVCn
dgZvb49yyCC35sDn5zjDYH849m4DfWm+iRhOvpUxrQ1S8Qqcz/8Ds6T8SRyehAQ4cqW2xPHH7YWR
j35rYdRrS4YsX6EQsP4ULndqWGZ2Wnc7nYsXU40U3ay78sgZLcsvWM54bcCt/L0acwHivWBzSmIz
hqSAg0oH5OA6W3wknXLhGbqbnJ3yrEOwFTzW+0rFKFBLZiHU5zQXE69mO5vpz+4oATpTHQwkwBhe
bvz6rXfL3eBFexblH8tRqcgFIQ09jCU8CuuoMcf+VLdPt7+myHIbKmbFYT+CzB5RP9r1PyHC7iwH
sEDbo2e0GGOTHu4UKFzzmEefDyXYnTJMnxT31cnnGOeFbOPvboUpfqiPosWgU9usDWOE2h62mQ+Q
sIW1zU2LGQWsl/xmKoEhll92qB0FSlHDBA92lI8sXTFJjlo/S7m5aFb1kwd83Rk8Y6fOdvB+e6e3
N/rTMLXRYTYuqpZiozvh3IWG3fAeILGcXni37Wy7zKcdKmjnrREtKsGTcXWCWFO2qqmqKiMIbBuB
IjN/VVNSqCAApmVxWbJIdIfqSxp3KDKzmkSbzQ2AUH6ZID9hdd4HKPeWBanqhC/ad8Ul0DzOkp96
EL7YnRdeWBiybQf8tEc5YKgYRZzkLaDErV9C9TzLHxOmLsZmO2q9Ksr9QP04qtmIFOEvwo4UtH8C
eCd1e9jz7uIQCpTiNHGMILYdwz7XRvmeGI9FX6awSiAlGdK6dAeWS2a0+kOM/rRD+d4Ipfhh4XA3
NG/ibCZAxKWYS0gHpzPLXRCb4fdoL7L4ecXtG+nTKpUyzE1TVRGBHkCM1OjNVAWxGJl+SQV3suKn
0QuuE9fK2fiq44WS7NWH8SDsBocwfc6voZ2/3j6Cm/Wn1Vemq7ulKGKWLkPCOe7Vfb1fIC3VmdyJ
8zqvOLEcl3VSfqvztko0BwO+LsKZFUAZsLgQJGAG2pl5x6YQYRwUurbbG3XaCQUx10GQXHycmo/k
/1/QBVfAegepALMMmJftCL0zSGdPpQT6b1UyO2XcR7myz9vqy+0vthnPBIhlQTdXRf+KciFRAE9A
DWljd5TudeGnNjBqMeSA/Xa7ff7/NG5+KPtYUsgnylUIiqapqWb7ZQJ/GiZCkoKBRdpcjChATkpS
ZMwaUpGsAcJa6DnUzmYx3EtjeMwFeXd7v6QtQAfI0X/ZoOKYPFaptpDeAr8PX8r3xhb34k/lEqpm
fU6dwK6ermUB8Luohlmcg8t87FAW7UVz2Q8vRC2DXYjdjAOiTLStCD09zRssBc3YxiTKjVNuVhx+
iiraRVv7vXSJx9c2/lcEa2Cm/2WRuqPSNMobngDIofHwNZsGe5wrwZxKUGR20WDW4vg09ZjFh4T1
Kc7jXVLMrFCz+bExUUpSJk2BTMDfr8lRzeMcqFUdUCUwI+1UDL2Y4ekvEMDkVakZsrU7yFPiN28W
daLxxUMxiA44dRAPfJsi4NZVeeL0RrQ0UKqOwI+YWVK+9TIGjlppEKxWmPx+XtzWqO7mKigZ19pm
JJJwLEVRIxIB1KnVOU2bQD2FKzvonEZ4yCKwWsgsX9+s9GkSpIHAWcSDlJq6PdO5CcYgwXn6C2aR
OmCOTHRTjPzBFzzBUkBuYo67yUnxR0GVM3hQH+TGWv4NgQzEDogKBNhyZbpF1LfNKE89iSJK+qz3
04lLEsYA1/ZlsrJB+VOga0sGQkEUw3eKS+CLkk/4K8rYRLfBl3MmM+hmf3m9Kmp7Y6MVurxH0tA6
g92f472AMV0RJffZNxiRcTMMrxZH5SciCmhaGGJxItFFyu6B4HdKjbP1/rEQWGwBm5DQ9cIo9wzS
8X/WZmtxoYfkIIv1wABaOXg5zl8GCHfIiSl4PMAZwMLd5cj9ANaAuu8DqzC/jRKRBSh1C4am6jQV
ZMFBPUzIYh3ZtLofHkc8e5rL5BPMd3rXWLFdHgkUCozn59hlvd23d2JlnYqTfKEBlx3hoGqP9ews
EuQGLny2NwazBRuf4iUP4mBONcKIOX90DopLamxqqS+6pO4YMsfkNv1g9XuoG1KBQIUix2AzqdAg
sbRIdKDKeJLLDFVIKbzEhvx6+77cPlYri9SxmgxjGnkFYbq9Sn+2HvoTp8LvbdltPP0sfLlt7w/f
G3AgxEVoptMgcrFo4r4O8b079Atrp4tN4nyYMxtM2SbENKD9QVkytuXD/Miu4jHtkytk9XrDcHIo
JF0K+wCX92dCQCoTgrs7UCnvRMHs7fypAEZNsac33meBY67Fz99uKFnXoRYP0mSF7skGVd31LQSs
sd2nqTTFn9mHbMVOcIcnJCj+9Qua6YXNH1jcCtsvIEWEXIsAoVJg4f6+7j6LGjUTMIMwW8WOKwHH
kr6JX76Tia7hR3fP3unN+39lkAppmB8ciiLBRkNlTctra0wVxi27HaBXJqg4VkjltMQhTGAkEjho
fQdU1ZFAu0ObVe/aPJgQTQY1oAoxC7oVKw9toBkB3JYrhcFUxfC8cNk+0TJoKcsvcqve3T4nm7uH
DNlQIY9AykJ//1zLMg+QuAZorZ0lcwlPmJFj7R7x9N9ccWWCOgmVVKQg/4Ir8vvBFjEJDEIX6UyS
YRESBiYr0kusJVEvpwrwqbYkkWZym12D0ycBjt+ipJc6/XPuQUHXA12ap9oasBeJE18SsJoTJTLR
7J5Du7ei+85K7YwtX0Is39oJ6hZQlURuwrjUgcogr+LpkOMwqqYIHEPuFh5r5oiE1FvmqCDfRA1X
GkaGzFgQrFjcRTUc6KIa32+70HZFcfWBqdA+Llyq5IZB0kMMJcQW9voRqjojYTpyR7P1c2SHHbPr
vZn8rsxSkSYLwkoXYnxnWX4KAYqYVUzcSwx04zWFvrWJVHjRiwqSRMR7ZW8EUaiyy3byXrbKfe5p
mBabnwWwZxHK0Akyganb4XuOdmgNpwh11PCRlUlsV1ZWq6ZikdEVQjX0iEUgn0Cloz91qL6rJtnq
/lAyAM/kP7uxeBrE3cl61MdagcXzhh8YoC550LnvuvTMG5E5C3cJtAtvO9PmSPIKzctT61NSoGvr
CibD9+4oW5lLsAyJ27yOXnyv4jnd2+i73Ysg0RK/RaHFmq7Z9qpPNDGNSxzKIBADfG9pRi28Gpxl
em8Dybm9zO0y6Aq0TMVdRPdyKCVck509/4S2POr8stV8ATL/i7xD7V89tE+5DaqpfxXvP5dHBWM9
iXmhbuA+cvs8q60p9U+3V7YZdPAS5UHzKJLkAy61ynuCtO3bIUKMG9LWwgCHr/W6BUjMRyD1rMCz
GelXtqjA05QlCMkkLKZ2ljcJDfvyFHwoJx5Y/Bjxm40N2yQ+1FYWqZgjL7IyBCQTaB3J5Y6j1Wdm
/qrteiQ7ZK4CxLO5pVnSwUCLw+xdUvYcHGNvvATf/oGkA2sDqOBUBmWuFzMOS+cOdrPLodTBgcUY
E/wmGfPjwHl9++tuh5/VBlDHsxi1TAkXbAAB22NcH1tuWN81DzvuRiwyuM2z+GmMDj9BtETdmMKX
RK/2ix0xJ4HTe/wimwTLOCHGMmvJ5OD9FvJWNqmDOeSFXM7Ep4T4IWkeuWYfR/cYW3DD/E4bgWFC
Oa+d7rqc1aJgba1CHc1BDvpEMWB5eCMKM/FefwLi79yAbH/2WcATpjUqS4rLUFnqAMlBvy9Ailq4
sRcee9xiOYRsmLfWZrV0tavEkVdRIY/Lpok4fMlkF/rkzgIAxZIs3mexA2y7DJQeUP1UoWZNLSsM
E02oyURQGDZmlB8r0DDqAgO1s31JET2J/1mhliMs2VzNZGYwnlGyEa1kNzuVu1xnJGMrOiOXfJr2
i5e9zEf92+izoFnbryzN0DTFgEYc3lp/309V0ZdSJNVnxRT39ZkQL+RW8mrcB2Zp413isu6N7X39
NEg5J9Ig8JmNYH6sx/kpySdXlcRvdc99ux1ftgPapxnq86EBmeYKQdYVBg/C2LZ6VSPWQdt8YukS
hE3JmI5Iy7gOSiHLVRegSi4u73Mo2yKfWnwJynAFYzI8qwq2Xfn4tEdHsZZrsryMyLnGe8RwMzfC
WWv8ySKsIwFGcqzbe8hYn0L5RjEpXJNmeNIFwTybs9Y+zHxoGUPv6JFwSriMUVNkLpDyjSblFr5N
yBvS6V8SsH/YYMR24qd8QJD+R9DTzSRjtaWUm/C9jFc+kSfQv15nK5zR1y0js2RM1cepWX1EXwKP
kEzHnuYZ/E7CI+sRqRxSdHZxb9NnVz+GCgZJE2qCXGL50ly72fAhTqxLiVzjv91JKwtUTqUMTZJr
EooCUS6YpZCb4xiguP6z434oWm02vW7ediHWkqjEKsmGdJhKGAzyuzD3eyi9/zcDVB4VCxE/zmg0
uNg4N01LU5+Y4D3iBLd2jUqOxgDV7mYKceccq12wF8zQ0e0aAjao4/8DN7h2FW/Zo1IjI9SUtCMv
xdYJPC42F5AucA7ILneCBXIRX7czAsrG9CZRqk7ux0OI8uMEMXTG9cT4enTzfR6aIgD3HQBqgBoA
wmEp09t/+nx0/6vVlaiMZPiHWOLpCe2hoXy4bWH7iv1s610LnKuMYckwCDcv2M1+nwHvXO6Vxwyi
q71HUDADUA0GYgx3Gm0BGcvMxnhv5oEr+7T3cIOOU4eoHXJnTnuvlo9geq3VxFn0+75AVR6vfyHy
BHRZb698++v96mfSIll5pvRFpE5oLPfjfa2BvrIqvt828YeI/cvGtXi92lyFk8qyzq+uqqKYofjT
oTrIqEkTMPl8YDnkJucvYf39vx4tdSWVgax3bQp7RL0d+jwWIvNpuJQ4F4Kv70BT67bHxBdO2b2x
K53qh/J0e8Xbd+LnDxD/ni/JciBAyAqxIJVmeypLs68eJoDe5FTxJAgy37a2WTZZLZe6nvRYAjl+
C2uTS0ReBv8vAhtWqYJlhnjS6isWEqcus4KLZ97re8HvDimoZP4dD+n641G3T9unEBsDK5Sra7jc
cxmlLnXYZ3JVmgXHqt5uZ7arvaNuBknSuQYEk8jOLM0snohCog7uGgNoHrTT78RXFmid5RrUQa+k
OSsxYyW7ivRRSHdd0pqJeqm5ezFjXkmMs03368dMUMOadGVAvnyZjlztRBc0ZC7C3ligj5U+YuSB
pcK4mbl/bugVyLLyEjFII64y8PmCRAXPBDrZ3HsINc/bLk926ffL79cBk6gTDiX63EiALXV7fldH
P8S2hB7deZEzu58wjj8HrDb95lZCmliXdEmQDBouKxlZNg7kpTBARzr4qfmTrzja6ar2ZXan8MKq
pm+XufG8VxRNw35db6zVRo7SXFRZjCUSDKHqzY50lHxcDq2pPvJuZ/WVPfoi4x7c/Horo1TgUrh0
ABiBZGKjbPIi4B1tZ816wfh82zfCyg4VsmK+hpFMFt3qLa4x/LLY+X1kaw6HAaoYvZGOzca4mZ+t
TFLhaxqkucPrFiwo6AtBD9Ilc9l2h8Ex0YU5yAxat310M16uDFKBbIrqTmjIXnJJZXXFW6geQ+Uo
18Cr9HcS4NDa8OW2xe0qy8oklUhDmYQT4gYmY+1anwMtrg1+1QY9n8wxdiwSLpa3UMFTlttyqis8
bfN6Pix9+rEEykmfRVZThHjdb6d9tSwqZra6kA2KEOG0Q8eWUJmBknYnHAwQROV42hL9NNUVTd4f
/Tk0l0vB/Jbb2fbqJ5CPvTqNPSqfAhBl+pXL86+UIsBdkZ5KzFeek1eSeZNf0XmxHZ3GAwip/ehr
77PC62bg+/wddHhVhngSdTB1uy3uXj4+iyGKlHxhFvO+6FAVFViKAtuB71cYoiOtXAnGGErAnolz
bhbhaM0y4/OyIt2VLHy1txATxeAOyb1HC2qVrgqMNiIdAUGV2NN211kxU79k++JfbSQVgcRRDsVG
RjhIdhxQA5xgzRPmW4g+nmSNT5CrSyNTYyHKtlPTlVkqCi11MoKZEX4ECCFaWoktLqOnam9TGtnt
8C1AcVR8CLPCz5YcRGidjQFfU1HujOJrIfDuIKMPGHMmqLYaIXanAL+x4He3w8hmuWP1G6nAJc5h
oBrgd3EhIr/HdJjVNv6oSrbG1YwQuQ11WJmiApak8AEfQ8cLn563Yj97jL3yGJiY4PNUxtXGCo40
VITLparodfIqcIsdUecVdxhnRRseWrZMkoJNMhBttTIqZk2tCP+KsYnkeV5gfglMUacCOpo1otXi
8H7mNSidFtbCugQYF51EhSqh02rg7DDZM0BwctkVUO8kwqT6JQUpCDAIwD85tx1mG/7zuVha8jVL
+yJXKhymeZ/c5e/1S4d8DLOLnLOcm8ZEdhZ/gCLXGw+sS5YRD2lAiWGoc59wKQrwRbXYy8jXZq7w
C6QLu1PGYRC/n37MocZY8HZjbrVgKk8aozTpDUKNBLrLfevkZ0M0c1QOQn/apU4K5Wyy5RjkOlbv
8zF4BVrVy594WwavNWswlZVM0XKw4iTyyphd4yewX++STQTRolfCwDGdo3smLRnDwWhx2CjJ2mT8
a/GE17q1MADvyMC3YJoGbs36xKz7ge7xjjnqajKHmFlmZnlO/fi+OnAPGrSKABGwon30D4Y8tgF1
qy9MRSajbIY5bLCprdPgky6H4Vvno+Pphs8EFDDbuW18SS/iIXS13cyIVYzEihaN5XI1lRWy4mYA
k1Wg2ZUK+cpCtG+fW8bdLlMxygCFmGCQNUZh9COUOb8YKgYAgASbG6kb3f2AX06lWsJEJXB2kTzm
xUsRT+YC4cih/1oF5yVg7B3j9qL7H1FbF7w+YO/qBclYFtplMFtT2piqUri3948V9+jeRyWU/0vx
hctVCPoUWeOpfuYgwha91zsFmjDxpTixxNdYS6Sijw5ahDab8DSsysqsS6dIDLOP36Xq+fb6todV
Pw8BPXbYSFkRFhzi+ghEtfaG0rwnucoxqUxIPyI/S00DLFPpjj9qXnuX3Cs79TV81P2lBTaJecuQ
Zd3wJYXKnQaQQ+hLhy8bgY2TDwyMrhrfFFk5pC3vRqN0iFoo/Q2GOyvjaU4jf+wahoQBa+fJwV2l
qpI+jnohwJ25CpPXmmHnE7giVCilshSVGGdTIb9kZSkB0kStRFgC6tVMOzwai45xi22WolZfl3q+
ZRAV6qMSX1cYNDsKIBYoWkUjmQF3iPOSEWtYO0fFGkkwZkHW8FbUxdnNtMZr0/4wyGee1Y9kXRcK
lf9IcaLN2YJ+RIbB9cWa7BAT1vqXXjIVzIE9cl76PbVVDTI5JuO4MMI23QkxdFnSxQHfTPYA+r+T
0KIXngQQYiVfclB3klZ9/gRyY0vxqnP1kNs1egseW5WGdXnRDRNlUjG2Ul9/SLMj3ErV3dChCs5Z
Y2aNdv4hvTdWdQos1dEuzYlVKWb4Lj2xaFT5ZGBaGQdVqK1ZiMwwZSW5DHdSqefbnHB9XcwIgZMb
eN3bYEdfiPileid/tK5xXz2ofvVsfNz+wKzvS9a9OpNTEciQ18Dju5w6M0K+KSa92ScV41yy1kZ+
xspMVnXGJC4A6xlK97M3whAMe0FrTnF9LGXl8faaGEFApeLMWMRYCA9XCYvWBDWBVSwvlXGopMFa
jB+3bTGSAZUKOBMk07ucPPSLYwAZWHk3uvOx8VhEX6yEWKViTVC2khyRfhOAMuDpra4KwcsZcceP
UAZjJqiMhJiefogHI5jyBBeTfhLc8ABcni0/TRj5CAHsji9MeBPjIqSp6Rq1jtSS1PWJsAyKAVb5
g3MGADxKd35l7SbjhUXz03UJiFvwmEVNcZaRh/ZmG5I28r7sH3n9SxL8GyX61cOZZqIbwzYKuRQn
W8mehfAdZRpLNCxQxJtNWjJOGqsKRM8/NMk85r2B+kPwvIABHlASfDLre5BdPx4ZhWI5C+Nw0yx0
2VJyGaZpUflunwDYtZciNmvwzQ8xk0h2y5TO48oBhBRaxAp13ABWT+eewKmDrwvcst6Xe7zUztCM
B2ZcdXV/SE2MAXi3DzmJTnSWtrZKHb4s4UZRHHME/9kto5D0f8qe8aq4Vh1vGaHu+FJNe6UgE7Hg
gIwtXz/EeFaToWj+3njkAcwpehTzDGeykrOXXVJPjcxAMOud7ONUPkECA592kRgJwCav2GrtdAIw
BNI8DR2AQpk+fkitdhbS0a4U2ecHzRrLOjaDpA1MbW7cKhkY+NWt6Lo2TvXEpmaexzi8gh6XI9Ex
mfYadCJ1Btxj89GztkOi0+p6EnqjAjdEBrwHAGYZmGZj3cm/Jhd1BMX7ZM12Z7WVzUFLWbZZRbyt
22ptm7r2w4ibMYaBSBuG88MYaKDMN7JLr4K8dRLfJ364v+3MzC9KXfmzXjdSWZNoZA52txN8FZeW
4GR7Jg/oVpxdL4269XPNGEpeQlBXT2R2r3lEjtFFJiDeBIIiXvg3UqsESYpqdaXF0hNhnFo6DYia
oOhn0jlKkqY39YxHrC/zfVzy3xk7yvqEVFTqqolrK4IEJtWywhVQVukc8kdGUzO2DZv3INtrsXpV
rNNBhaVYKBtJIGNaxQINxehZTjsUCdFr5N/69HHs/ClmqbWzTFJBqouTbOFL+M5fRLV/McimLtNz
ttJtTIiLqgTeLAVD838/kAu0cESNIMGC03SMzeqC2TMLA+STc36H4rLNqjBv+8qnPTplJONuEYd1
aWqCVxS0rFrdr1XW0MomD8B6XZSnDJCsknWQa7j4TODDm2zgLR28WU5k9AB9EAdQNwdcmGAkq3wy
gsA/sasOrMVSfsPx4FPQa7irUt9zADyH70v6wjgS2xf154ZSjiILglIKHD5gjbEcUCaC0GMXWdWj
EZq6rT9i7Os4pXZ/YMrEbCWuqx2mu4l13Gf1RCq5vFeAfiBHfjAA1xBD9h68okypbsY6r7f66uZo
uFiu1BnmxOKgx6HToNcfK4mJ7IUFEmZ8NrqnKAQCxAoyfDZy9lJHssdnSE0+d/vyafCqZ5RsD6xX
L8skdTfNfQxIZoBjEdQgIJR8QyrMhXXJb3ax1p+MupAEDuk4XyO9SjPcSMOuPulPJJ+rzgRlytLL
Y30xsubVF6vrkee4AmuKtM7KE81ZFHBxTK9J1luMQ8DaPvJTVqbGspe0gDzaOrvYyZlJIDYxKiWO
DOAXxE4y74V1uTMCJ90RLCqj7Esyyy16zQ4MVvvS6qHgdUV58j53NHas0MmKaRIVTkTI/SQiqeyT
4VXwfX9PH6qP1qo9+W7x8mN/5NFYgJSMO50J1hSa7TuF1YTefB+vfYiKN8OUhUZRILCSrmsF0Btp
GAlnxVsgoZl8Zb0IGNtMdwclmQdJNYesuBsnF2CnD2nRGA8Chp/SbUCwSYihYMB55OXU10dO1sxs
+ZKnT7edlOGjMpX6Slmo95g+xiBO+CYVhVV0mLeLWYrXrMVQgaSICl1ENwYDDrK+r7v6kR/ju4pT
XA3Pxv+2ICqaxGMZpA1Jb6fsMor++P9I+67luJGm2SdCBLy5hRvPoSelG4Qc4b3H0/9Z1B5x1IKm
9+x3sXujCNY0uruquiorsy5sZeZSenLCDNvAk3ItyVUZD9ER+B0Q8LkKULgZsB35be5Wzn8Zyro4
3irjScpOUFuDQrak/lAjiMJqb0H9cv3DrQI5Lo0wycmUjpEQRzhx8XP6ZfDRanfmt3mvv2tIdofA
n33trj3iTml2ept5yR13XpF3ThhfoiIZNEJ6MUCT70TxG2II2wLFp2YL9Oq+3EWg5eKLPfB2k/Ee
wahpQi/g884OrdYErHpjujNeRd1GjP7FqAMv5rEtPa1Ug8KkuqG4qXb9TfXQvZhuC+aEbbKvv+Zf
r28t/f4/awu/sjG2qTcYtTaF83vq0O2If5kefHyc8yr25eIEsQOYsS6nvSX9k6KUiD2pE2N2A1h/
/pud47jYRp5RxrEuFMgaysgR99mjYGdugleC8jk4psf2ONzMW940P88m41s6cYlKRcWtjyFdFvWN
LQWBAyjT9d3iBBdWDkrIMq3GHB9ieN+4hdW4Y8Br8/IWwviTsBrE2qzRJ9PKs6Xvow5D2P3b9WWs
4oVMCWSIFkp1IC5inL5Zgq0wJrhvnNntvnsN7lSoYoR33Ve0y6tDvFuc4qa8xQWDcrjLMU7O6o8j
f2Gc2aqozvtwnCqEzzsZ7w9wTHwXd+FOCu32FRrQmHdDraz5xucMWW3WXS6bvv1F1tfJnZwlxC9R
v00u4ure3FmnuMRQO1WSZOCPMbDYJf+pUHexYGZLE11OSk2nLBoQv9JSQHr+TTe2gbwBV3hYnZVs
t/BqSavu+sImEzGyJQ2hH4ilNtAUkqXzMv5oIA0XjJFzfTtXh5kuPyobGLo6D5oJnsV4oEczPSeR
2256cLHiDRQcVZQGQkdR6cHwMn41bnlXfxUue/kLmBiBfkEnahoOFCkXaqBiI97nwRVserhbL8s2
3rRuDWRn6su+gDpl7kcev9i+ynvx8TtkVj5aN/F2h24I0m1UK0VHcjWghyIQqCibwaNKZXPKThnn
+1+/TX9wgWlRK4HSA44vVEyAsCQA+JdqJ4QVGqEFgI0iDyvAuUUyKy3dp8Y/ZVGSUZchBEMvivQE
RRaXqD+Lm38hZ03l5L/7DJlVl47MZBHrAq2TdhzvrCV5ENIFLIzg/ln65STNkCuSxeRV7dPGtVLZ
C6Lg5fo5X3X9vy4UqLF/9x1mYEAfk1qXiwhPVUYVKRcVu+tG1pOPCyuMhyraeBLCFpcpGOvzOG2n
fNfkt+34aQ4qexIep+xhAHeW3BebVvty3fhqKnJhm3FT0Bxsw5DI07s8B3ff1Or2EBThcdQRxy0D
A+u2prftS1/IstcLWq/yHOVq7Lv4BYzTWpLmH8DLCCDF4maQcs2QYVoOxkrBO5R9zjbz5vqieSYZ
7xVCt74aqcZfyidluQ+WF13ltErWy/oXy2L8UwquVbQZ4YupPATlEFtwSGNR3vK6p+vvhA9L77/k
IsCpoNTPMxkeCPNrGH70INS9Tw+ZTw3byQk/0URW66a301u01bf9Yb4LO84mcu7JeyJ68ROATQrH
ZII/kkH13yaTU4mv17dsvSd0sUr596uYQUFHNkVckuFbdDsdl119M26I9Izok2YQI9vJNtvyh+Gv
x1TwIzN2+7EoLLyX/QYNPnM0bWjqOIUGXd7i6foSOVfxvZN88RE1eclamV4FCeTgMP24TXeqD0KR
7XUz3C/JuBtrjLNMHrEiajiRxrDyApeKoOlB93ejOIkd3bVAFQ4jJ2pxrt17KL1Y4JIr9aARg2Sg
x76uvWmG6IR5411fH88K408AN9UCiLNglCd9iJGxx1Ph5GHGOfG8uP+ebV8sJsiHEfzfWEy0y7+g
mKj/0F5atAg8Ik7DDPV4lI/FZ/4cN++qMX5lNoAPnIh8QxIlW5UaO5x+XP+AvHjEDlOLwOmUGZW6
yCOrDlioULwjNQOSoFZ2162tMsleJFDsFCIUbaREoxoD0RO3m+HQ3ijb4Lbf9D8ER0GllDQegfmG
4nHmGaNdIo8zb7jQT86xefeyF/tpxeM4tQlun/XQPme39HgdbMMLd9pmQuMwddMzr2q5ig25XDrj
WyYrq4JWfY8R5U0VA+ee+elJRa19ANn/tj3PW+5DjP7mlaTqfTsu1hkGgalPP0s6kq+4IKKDSwXc
XMG4LhL1yjYer28wx62xvUMF3YRotOBu2sGwVQwjK02xUaH3U4XGoW2br1Y+38cNJ8TzElaWRX3q
jSDOqO4YHdV9hGZ3vo290lkAdduQgFcHuhou9IbzxgaJ+e/RohyjKOypzzZjVANzG+isq166j0Bm
tNxloFEiYmZ1SwKC178yxy28K2pcbOugVWoGRCRY/rRvSlHb8cyl/aEI++fJUSWQ76poAbOQz7go
g76lahJIADayMz0QaqD1hU39iR921zsI0oc1Jt7jF6h91sON63fQMALDwnJoDiaEoQjxlnzmRcXV
eRuMNf5aHXMX5WAZw3jAMa0wAgppNFd0ZCd7BM7Hj9zqMJ/KDYiW7eoLBlHwuMVUyP2Ax4/maDVE
qriV1/Vb8/FzaL8v9lOXhKFeIjRQGnf2JDf25NGOgCd4mb5bok3td+NuxuCGPYSOnNt1bk8d50j9
JYX9+A3kMi9+Qx1r7YIIg6LoPt4aXyOMMlt32VY88Cpsf7k2H5aYV4gWz0WaRNjs0VH3+p1wVo5Q
NnXNI7SBkrcCZKDGJnmnjas0TlKyfnE+TDM3djAMiBjLaIVMBnoHk4L0teeQjnLPMvPeSMvSsAQK
qK1HpPHhlihWK+R3wubfEPes130vzjKTIyRLDS28GA9nouoGetMmbbNyJ7vzlkuPvR5Pfn0/Fika
VV3fZzEOidBBFlxxp4N2Yx7jGO0BYOA2gcebXOJsGIsWDWp9nNOC3FBa2QM8aXF/3ZWuZwIfK2I8
j9VJdTmmOIzJHJ6XNHtWReHenHReb5j35RiPU+idNAs60HRNAL0tSSjc2dI+L6myDxqwQ87qSzwH
Wz1WHvQs8AQDEyidXNmjIXNGTv6Sh3ysmHE2maiIYUjT73irtpiJ9uYvkdM/BcTbimp+v0+8pnR4
+nC8jWTcC4qjRteKiNA58GBJ4JkFb/h3/e32sS7GrTRR9o+FohvttP3eB09T/CiOnLcpx1cbjAup
pcqI+goLIS5I5dCBHSfaYvyE40b+8tD/WA7jRuJU7fK5QtnCJAZ844zG/tFC/TU8kKJH7MRQXIDK
2c3wLIA2sQGdO5+mgLdWxrVEDXL1RXtPWal1RYgzoj3nhWOeCzPF32NPCX1XbViw1uY12OhOuM++
YhqMXNgLL3Xi3HeWejLriylHjwDnMIMubtbZ82LZWfbtulf5S8n81+6x6sN6KolCXSAIKOf0JjpG
j8Ou/Bxvel/0m0P5Ku1V1zybNjYOCs+jYf8nis2LDOcPSeKmV5OZiKA1G7npafGL23Qfb4o33TZf
ISy94cYGzv0zGb8C8UdNEAmvZD4hpcrv0wOBYAhP1/pRgn5Tc1Oeox//Y4RgmXRmbVY0pUdIT4f8
cy5qWzmzPM5u0vm7kgybjGspo0Q3G2JZ+EkbDC8Z7oTchoIp5WbWk/B5djMv0h1MCTm6sk2eeFNo
HPfJShN3qWGOEhUCzPpb1/0Qp+frS+RtHuNtFAvaiRrF2bqwHCMHd3j5vZVuGoEr4Ml5WLBSbR1g
9qqqIRDSDChNe6NvfFo2GDYBTomXa67joz6SI1a4LRhwDcSROpG4B/CYvvYafwmgohD/ANTGgVoo
Kh0gfMEkuG+e6x2JqvD9KMfpWNT7uMitxaCSx0DDGR2HJwzb2HNm2GY1c47pX0o5v5yOxeQy2qg2
i0nUqTRjbqq28jXdQLhgI7tGCkpxHq/nX54MhmZI4EoXLZYPzEyUKlVoQoBwODHyXPB6ANvAlyxc
P/2/DLG4UilqMgyfwJBYzXacfJYU//rx/0vS/mGB2SGpL0yhoKhunvT99FBD56n/RrrEBJHPNryW
3upEpSl92GO2qm0NJU0HJGGKbZ2rb+p96xl4/Txq/nhC+Q3iSfaoOJEO7T0ioeWzPPwlQn38AiYh
HTVRAeQMK269+F7fhAeiokU/BgMY8m0A5U3Tbm/RztwrnghdKW7MJ4/yp0/9sM+ECzUAFXtmgWmj
cxc/+oQBG02006cMox43xGmCsZYfCqqRph1Df+PwP9unO3txJ0O17CIVIx9YPyY+b42XyNXutdz+
NjloJGOKVikc4HQcflH3Lw/gj6Uz4WRomlgrCbQ5vJpETnQwcrv18zvrJnbKI41lwEeErnovbnk4
s79Usj9sM+nrpC5hb+R475CQVQBcF3hlUaoTv7VHesGZ3uSndnOyHjkXbN3tf9hlAszQSnnZEDQc
jE/vheYU0Axq+iGH3fOg09zDzSSugtLGWh9jldBx8QYUlE7tXeSjy6gABSKdQigMLI7oQsFHBGOh
urG4zlEhj3HlfLMoVRHPN1DZEuoS54seWDQunWGyYHyOnOWY4e2suuFd64PgFtXYAsOWmtM9634C
4QPju7BTRpvXPfzL2+/XLrC4VjlfFKGlenD8ZXIjAgR5pGUETmGUKn2He8nWX70f9hg3ZwpVGAsE
x6F9iLfjj8iFoqgNx/qFWJJ4OJG/PCQ+7DFOLdCqtq1ipDF0yiC4gG5Xt5X24pHg19dP9Prb6MMU
47+EVDa7wsCnpJavsk0B6yMVG+5R5sQ+Fuw6LlE85BJKleKm94J9sYu+x4fxJG1Rzn+XyxDuRLd9
0OG3fmr4CLt/AS7kbSTjssQ6s342EqjI9JOxP/LVHW2l9AwBuPv/7eOyXkrMe6GgEiF9XMBQ3z+u
vOX2gXjLYrySFJtNbaTQrgxibR9bQmBXifapNiD9KWqTaS/C4A8QtrAHXdiHrfbatXXthomCF1sX
fbu+6HeXcM1lMF5r0OUy0UOcXhW0KAUCcXcI9/LtN0y24J062vMZ6ZUzHq2b1Bm/de+AIwFzPOWL
vBnfygPpmzZ+9jnwGheKgeg87LXb2uM18TgnkoXPLuDAiiN6Qg/Gt1D93vMEW3l/n8nFJjkDrzFd
YjF70Oc7UGPZ1z80L3FlobJFXdatSBicoUVASA0nDjfT9Dgq4LaobwOtcYLyR129csxyYqDGeKel
BlBTIJfR1rdxmdvKsF3EGwA6bKMHNBKounmbZQ99XNqCwpMB5KWcLN1NAfoXqLfBurBd/HhbPbZ2
7KWb1h8OpLqz7C1H2ico+JsQuNvxbjTd2Ctnm8XVdmkzaBN1P5WhhpxabxfVbaJWtmR+0gcec8pf
XkK/nDPLdqOJJQScc2wwTaSEh/YpemdmhWjmEYA53gTz+uP5wxrjrcYumpFVvXur/JA8Zrf5FuEd
VXj93L7mu2SbutWTwgEq/wXZ8WGV8V1ZVCdiQlJj6DPsospOIZ+Ub4gEAz4CzQaI0uIp2255U36c
wMfy4RSaORoKaBz+8c2Cp2xIBJXXL+flcDpTFDTnegg64kaqvXJrnINNBV5YO37CfGhtd4fetzbz
DvOou/osuNonOML/0U2wPVArTQPQYuAXJOjuwjVAmarxqNjbb697Bs4nZQluZq0KhrDF5UibFKrj
536M7G5+1kGf32kvKurZWsw5PqvKgBcvUJbxBtoAta4WyE+Vc//8WdkdDoNfQX+csLS01nl8J7qP
vua7bDsfTBAcAd86eUAMpT5vs9cLJL/Oss4mU0M41wq9iLJBcQO1dhvxZPB4/HlfmXnxxX2M+Dpj
O+c9aWoOWxTxNt2Gl7FxwpfOpEqqFIpjH8IbNHl0HpPgUEby5vp54b0gWeabXkJvKMJUGu5gem/h
6Tg9AkBzowIf1+6SA1RrbsuH7i52/1v5/GOjGKdjFEJmqQR5qIztnKUQ/tuN8lfO6jhZGct/I6UT
+n40qD3uIRJ5pGnCDmp08S2hAf5FKYSzY2xXc+6MOAAql2jpRk91SG5VaR3xJNcAeoUo1YN40+3e
ReJI8Dk6QIb0pQVVJ6+AR1/vSpBku51KEzY/29ME1jNeZS+9K2QnuNVdSu6VJxrKpb3Fh+fdQF7I
ZHlyotgschXCS+8f4f/VZVXXwuwo3CvH+3DuO8uTEza50eQhgMj1lAD+DG6BIXY7ngoLb18Zr5KG
01SX0FP3kwDq0eLizsbd9aPKs8C4lCESA1MAOS4URvEfyub1EPOiEO9QMP4kbOYxMkh2d3jNb2j6
InILNzuHIIWkmUcRBSPF0V/4dar3suq148jmNZneCQm1/+heDDvlMG6m7YCmzgTaktgJtzlkZGt3
8IjAJPRJ6g9SwIjICuQUAyc+y5xMa5VA8iJoGYz7idqsUGqiphihWDm5rV1vBGSrh3yLiWfoWjde
r4HbRNlrTnmev7Zb5azshF38EhY2jxOA91wzmOeabGVBXOvvN2ZwzTckCRv9BJmyt9wr3xZSfj1H
TnSrQlEsgZRmDQXnAI5MB20QBpFe5i0Y0jJPWezlDeRoKEd1N9oTgSiun1Hea4ftroZGX5naO9gR
1a5hRN9F/mYNbqgVdihE9jg9iABUj4X6zDHMee+wvdbWqLRCpICb7CpQbND8PcnGkQ/je3FOEs52
XHMBlZ+ESlti9mapn7sptMcYFPMj58pzXBfbWI3A7yWMaOD4mnE/5yigIvVcXjlfjmeE8VyBNOX6
RF8O5DVEj1r55Sl35jMYnwiNhincXX7mVet4RunfLyriwjDqajIgcZGz1pbHc4uGWWFwrjCv08L2
UttmlIzWQOeDdEIVdzDt8tRsiQGZQD4YMOah6zhpH9s6VXo9W2oqJ9RQu+3QZ5DlR8jg2mB8qgJf
gF5I2XBH1HlHn3FUFh70SdngW5LOtQK6dguqX+WOejkxH4jKeVyzPdU0mLVeiNDLWEDHCQptyV6+
DvYiOiU6c2jkiHgK5hXsyp+lT9ePKicCsg3WSAjqKKFX2jQB5KveabxBCV6uyzZPOzPKFJn2T92U
N+YXEOVSOjj6zZcSELeZpob2BaY68V7ZXl8bz3OyDdVq7HVJF3BWMwygEMmAsml35b/RA+GkvOy4
rhXERg9WXlx4zMv2m8iv76kzPrwUtx2ExsxdtY13GDE8Dp+7k7kVX5TR4V0UOpNXwr3FOJ1pqKt+
knGK0nwGLFbu/SGsHSsO/dZaclsSixM043bXvzHndlqM05GWvJhF4kwh2ClpsIw+tFf4ECPOhbSY
LMoUJLTgM9ghTk3ZMV6Me9J5qW+bzbjlVg54t4LJnFotj9uRbkVxHDC9REpxcAB76mrKtnzoD1yL
nPBnMQ4HWqmqVhCHd/6cIkvUfxAOHWqwHRD472ra1QZUO90T793ACRoW7e9F0ACv/VguOuzW3VEq
FLfAkUm48fBqM00S2bnbLCqneVLgA3rhWEo96qU7vXxFdoEyIsDRLRLPGWTM6VNp8r7sX0ZW/nny
wjZTjg6GVhAi0gyn2ePpe7oXddvyJR+yQXs0Ej8lvu7Gj5GFNl412ZBAMw8a3qmWm75cvyrXe7f4
JXTGL7513chJpBO/vrwZjuOCIk3k9p/oaUiFMJCHQwBk3PKgR1yzTNkaygFAyreIZdpDd5wAQVSh
1xy48iM4OhwZ8iqy3Txxfe9Vj4jFMt5IUGc9BKXFu+/9IiF3Ji+outpG8qQfoctd5VUHAXuMIwr0
vo9S6rNRY1yHsCNBu/QzVYiyjcWLLLwDzbgjIRKaCRgAw9fFyRHGySmyk2gcTIyWFb0jJW9T823o
kDMXvGr1VS+PdTKuKdWFLi2IVFxP9+k82IJR2Bo4oevkeYCuTFm4/+OpZTyTkS2mCMQ/Ej5IMdU3
BRGF1HYAkL/sxgCtUlFH2PEKVdfzTKyTcUzmaAn5QqQFVg9kR/rUNYWdlZ8KvAoNiIvdZHrqj9MX
LfKVFD5Z47SHr/pFTOcx1Wu9ldMyJhGV2nyVu9kNutoJEw6W+3pPB1YY34TadASJYNRNwYCNNBNL
jB6gyGgPngHMw3CQd53X7zDr1TpzZwce2kzXd/dq2MEPYFzSZMidodPgszS9yd19lpyNOXbM5O66
matZAswwLgj6Ua0WUiXeTKtdKxdfp3hw51je5vPsmNKwmepkJ+vp1+tm13NPmW6JZmkAuDGXJYkr
Mdc0OIVsN+x0jyahIsCTY+BHJg9td5cgYu+ADc6tWU0gLgwzlyY2x1JsCI82GkAtgrBSzXkz6/Tb
/0j3LkwwF8Sac7HoEgLVbUhxiGQhZRA9QIcjO6jn0S3ua787jfwhklVP+8uwwgZzrUr+yXXDmwHE
wtMWTHU7iiJEysfjx173AxfWmCsyxbkYC8P786F6rO8w2YCymW6n34kdNuTiflbv/YU55kL0OU7i
UCFY6sIxtBqA2ralyrn2PBvMbQAJbBF0M05lnwe2FhQ2UJgQT+Hy+vE2ignB4QSC2IQIv7NjckuP
WMzf++kjbRQ+nHf9rl0/8Qobf3NTK8OFGsSJpBzExXiNDYlTdX4Xn/77kVdEJurGlpKJ8c+2cPIY
7PPaaUCMWjv1D/OT+LA4oE046S/Jve6jC85ZH8eXKGzgVbs0FWbKI3sHZaMB5Zyn4SieStAxfSWP
HZlu+mk4xX778C84/q/fdkVkHEoP5qx6oGsAaaF7cwNYGmq51SFNobRFbJ+NI7jtuXriNd3WR3Mv
LgTrZpIyExIRzZzcAN8AEJ3DAmxpFlm2royeGMeSPVSBU0jjran1N2OLOqgRH/R69qYx7Ly0ke3r
J2291fHxk9jYPIsNglSEb9F6bWYTP1V1WDYj1NX+1YDeaiZ7YY7xQBHgyzh0aNb9HDOFntpkUyGY
al7dZ6gmc2IHd32MDxqCScygxIOajD+5spf5HUh48yOxzhk73qTJeg5ysTzGG4EEBOUnFV8TrxJX
9FKvetQ3ADnuil26Tc45RhLRRVKQ5VUhXva8dutqanBhnnFSlSYEaB4jNVgkqM8kkp2Hd2J8iDDD
NqHYNxS3zcLJRrgfmBz0xUNswjs7CagNQZzj6o/ITyGHKPshdIbBdXHPOa6UKv7ptTAVgVlsy9B1
1lodyjnYnmg4ejr2G+tm9Iub4r3mxbG0/i0/LDH+EW0AycgqjHc2pT0/597SYUzBrkfbslC5p2ns
3E+e5q/1QUjsDNVEkVMdpqVcWyqTb4EHPBMnjDD4hlR5cfF1lCZbDHKeA1h3hh/rZJxhq8ng4CMG
G3rS07y1CiadBGP74SY+Dp71VniVg1IqL1teH0eRPwwzznCELu2c0/BLcBLO+XY6pI50p4MECdXa
ffikbKicmXiZY4KoV0CXS9rxclrOHrPN7jzsitYsCWrxD/EMvaj5IxurD4OPlbKt7LJLAnmqYSZf
znLh1dlt1QNYLjrXjyxvNYyrC+aphT48Pugo1xsz1HajFdwoguLN/fBJ7hd/KMfHXM+2182uA40v
lsc4PbGvq1ahmkiyCzbU2lo22v5nY4uXwXLuBKvwgik+a4QSPc7MjLQhgupIeyoDkxM0ePvFOJlK
mYKlXHAl0hAkkdLwHEjBs6kbp6FIOR+Pc/sMxsvgeleSGhK8IykLRwtQ8W0at8/EZ71atmYucu/7
egT+de3Ymd3eGOrIwJg8kD81eP+NAxVkVbwCintUDu3/Vru6OB2Mf+kqMFKrVP6NjkQsMX2PvWFL
AT9a7OGUbXg1St7mMW5FiErZkhVEiHGpPbUK3aj9KrYVyPC/cM79epZumIalqYqOEaHfI19mBVWp
EdmAeQruxhvUNLxmK0EBqN7pQL8jh/xPh+XDIBPe5RJRsZNx0eQwdYT+uTdaW5juqtznUr+un8sP
U8wV0Bcpznp6gcwxpuce+x6jItpBDL6qEIy6/h3/Egg+bDF3oMmULKl+Qkb1vfCafQru6hvic6Mm
ea042dtIh2W6SdHjChzjQT+ELm8Kjbdg+veLNEaXm7ELJhzTUi69PApcVXmOF/BABTcWj2dhvZcm
f6yYuRNz0E1mT4QyRI7fbyAP6fWUb7u8jsRfsrMPS8xt0FJxCRINt107j57sLVvDSzF+THVGfu91
PQD9MsaO+cSlmpYBcZHTpAKpJPXvI/K8RXG2SmXeEEMCBjKZVMzaCZXw4ChjZq8AP2Vf20B2/KdY
8LEmJqiOarCYM7GcSsVg91PmxsmTET+oscZJxNYRRh+HgpWaVpU5ltoOX4+GgdWb0aF5uH6DIo1X
eUlkN7v5Jt5boFmD9rRnQtoMw5iAoX4Bq7UT+jxo82qoVUzJNFRdkySFuRDmNOXmogRQUlCO/bzX
zJds/C/QAMtSVMjrSJIlauzUrBw3kroQnquBZEO6RbsM854LuN2HTbHhJdQr5+bSGDs5m0Rl18Qz
9W6Wyc70+lDVe8gzbkwVCKpm4ri1taG338wxx3SxkBTpxXtiHd2WKK8AKj3f58+mN/jqPjxQ8d90
i210M+3RNdsLDnTF94WNMfNlA2oE4KGKE4+Afc31/ParmPM8lEoejAPOcxlGqh8McwmttiJ1G139
ouZiCs1NFMiF0cCBU0ZpU4sRD8W3EqEtC3PthiSqoqazcXOJ9brUVfikQTQ9Sz+J4UaBWp5kbq4H
lrUJv98MMfFSGIV+6U1sOMTNu+PwmHxqndiDUo2t3anQiwvsf0ELtJIVwKiJMrkoqdAJYLZ9HiZR
NgntQr0z0K+dk/fpRgLLoqbkJCduMW3lpv5mkdlSNTKSoFJwiQaIxknHzA9cw9PuexCUqQfLrTHG
wiuryLQK5nH6m00m9xElUFgqAT3ecJV25RvpAk4RSCA1QDIhW41BT9/4rOyjA1RBMb0r3/EKmKur
1vCJZcsEpSwLjC6FcUgUEQdZHTIc1aeyPAdzy3HKa4VKsMZjOF20RMtQWXBuF7UB3uA1+Ka/4Ns+
Qk8GVfOf+XJ0n5DKI4biIUbOHwNYC90wbYJOwNSgPsI27aRBNmdhQQGCxgyJB6486a5qE2d86PPw
Lqt30pAhcWYqkqyxr4JGQor7zm4jxhiCjdPXrFwOci/srAVhlXMv6XD8cXgujDHpjya3uaplLUU6
HaoTNOdv3gLG5LaPy+lfzK7wFsckQS0YvFHqxib2TVw+yXPU2GYohZtKK6ODVoyqHYijsRMmGcNm
IIG257bVtoqYKfumT4EOLTFzaFYZHmdDC5q2YYl8zidZ9Rofn4TFpaITjXJdh4xQ3Kega9Q/Vdv+
W+8GkGe6E9yMx/22fq4v7DFeysDgUiQqOFygx8ABoxHLYbAjxN8ODAfHelf65Sdishf5g6a8tTL+
qumyoYf2I57Xbxk6D/3kQIjRdEcI5QCdJ51EkJtz36E8o4zDUkQpzRIL7iLQslMoCWdpDHnxZjXB
uPio9Bsu3hBF36iJOdJH3fee9UrqwTkcxKcaxLiy25zoezab0Oc9edcDHeStKO7AU7Fz0WYymMVM
rmLy6+cFw+y1k56C7Yjzo3i5zx99Wf+apoXOjYH/sz3oQcgGbYl7PGBU9QAFmZdOgijp9TvBs8F8
TW0ZB6k2oTUPD3Qyh/ob2Gt4fV86an96oo91MM9clVD9HV0DeZPfFN9Bv+6Hx+i+x/GP9jyOmHfC
1z+sUazSDU02dBYDLgnNItRhR0DYarc8mJ8Dp3GzR2ShWwMQqZPV2tJd9iW+JUra2K9fLEwQvOPD
ObnpGozJsi5+CXMF82pWMLWMX6LZy2sBrk+aK9LuDTSEm7d2V0PD19rFX69v6BqN229WmTsISbgl
KduBCoUNjirRm2E2FNyanrb5UUBi3kR8IyKw5YSnBsg+vf/wdPztFzBnapwizNLLlLYIg5Nrt8ME
clFxsbOmcfrs9fp6VzOUi4/MHK4xLqqkq7DcopfspoqcKdvX87frRihWXjtTFPsufE6UAqzRmtjJ
IChvlaE9S12LrFMAArkWh8wRq/C2mOL/f0TPb9+RPOGF1bmoek3F7fRnvbrvAxA2ymPoGKWiuNeX
t+oELr4hkypES1+ieQdHUzbf0zFwrJyrU77SUvptLUx2kIZdX1gjTMz7DnM9HQS+FifZ8hkWVsoj
l4ZYeLglhupUjtiqZDcdJSCoR5RHsj1vgHYN5QE7KHKa0KzFGD2zORjwys20oakCP73Pv/ys+jQz
8ivC5/wLNm+6t3+ewQ+DzCbJQNEFmCxA8iIcozJx5lFz/OHbJHvluC+yl0h+WDTZnfJzY3Du2Pr5
+DDNbN6M0bm5JcG0sV0cYYa8l15zzvq7numV5b03fS8OO2RCWogwwAYmmW5bDwqaUJowwQEZYMoq
QMiQH+TvBVQnOhycepfYe6KQqZx+q9wGN5Wr3lguj2GQ+6OYBA7sNckiEW3D6Bh2sCG0Uryv/GA3
nkSAOPaJnzsQKQepQQ1EruQ0GWaWZbjU8VC6Kebz7PmgQB72wHOx617v146wdPLz0AljplAZS31c
xmPYbcvm4bpT4Jlg4kidtWljNVh7ZXzNitkbwIQG6CbH9aw18y/vEUsYb6Vx0EgmVpK/TedkN7gg
0QFYvv8hJrZ6LrbLXlZAi4UBpO8owLk8+vj1Us3HPX5PJy7OXVirqgnMHZVT8/sexC+9n93LW/64
2BoW6LeVMkGkQgt4nANY6l673qnc4mhu4u38g4704HUH0CDehbc9js9WPSScJIxzhWXGXYlDklpB
iM8MzQqnjcBZyWuM8s4L45/0XB+6MELuX6nPIaikAvN+jjk4tPWKyMVuMZ4ojQ0DoRffUDpHALfA
3XoEAAl2xom4iVQ7fKSu+rBP7ucHYZP7PL/P+Y5seXPMzUFZTOQ2OuZlkAdU/ykh/1jhe8Hz4jym
hdFkCdi1fXEu7bIrvCbIt9dv9vtmX/G1727vwkZvQL1Aorm7BLrkbnlDgz/yvvTG2ZYxO1o/CY64
a4/FmwF4AOnai74MpH/h/Kt7QQfj2q9hHI0paNOiCfikRq/6Q5c6baF7uRH4uWY53SB4YAV26rne
iHK5jRsBVYIadZoy8kG64jdDb5tN8qXNsmNRSE/XP9V6mEdtCtJAqgkZc+bARUuiLPOIHAy3dS+8
kOSkamsgYCamPrweOCTM6/WoD3ssB0mvSjPQ4XgrqXfBZtzkp86OdyLGHho0k3hQubVuiEWVt39W
x/KNCEIplBmGdf3gM42XjE+NaI+bxO9HJ38KPzfbEIVclS6WC+7i98GL+Fx+Df3lU2C54lZEPQne
mhMT1h9OFz+LeTglWmKNtYKP3rnBnfAtUiD2mUMMjrSYNCe5qW6mz6Cs45hdPYcXVplzGAmgDF8E
fIxomh/qJjrkBvigMbfc6eLG7FS/DyoePvRPm6hhy4pmmapimiI7zCTo5pinKNQgixTvRigxqKk3
nGvMu4s70o9UvtRniOI88WftV5zApWkgzn9/XUyKlo6jCNOtN2IsNt0TpyrEII70Rpy9ZRd+pnKR
taFySv+S3ppb5DV+u+tOvGxm5c36+29h8ixDNoHoo9dB60WPxL8WnXWa2niqwPGKMwhd2cXDnXjp
D4ln4V0LTQrORf+zrPT7T2DOXFAqSxlRG2PyZw9UtjJY6omAPIMohQQWZsCkGrA2CuhkeRzT9Kev
OUCKORfuuKta8GqLcIAgxgFnYQy0f35cwLFAai68U/7nOo3LLEShMH5hDK1jS7cmvFsaDDJ0AJwF
deupamOLQ7Tj1cx4xpiUB2Cpqiwzygmi+7L6IWu3tpB2rj7PnO3jGaJ/v1hVhv47mpzYvVj6lM8u
qM7ieR+jIpBxG2srh/X3L0h3+sJWW1ToINNJ6dwKKVy2SV+sBzFDXbc65xvx1rhRH4bnxrM2yQ1S
EDfyuHN5vCyEiUpBnrXgk8NPaNC1oAkROG0MyBkOiVhXqGXzIGG8NJlFHYy6XIkK5Y8jZDE15VBh
7HCWD3n9vRF/gMoG1fPKKfXG4dwNcrpX7gYLQ1gCGZLC4jtpLkUo5f+4+47lypEs2V8Z6z1qICIC
wNh0LwLABa6iFkluYGSSCa01du/f3oeNB7Oq8xJ5h+h5s3tmbW2VxUoGQp04wo/73r8SCjnidrTH
7nW1KW/FiyULMwBWtTb1JbGym+hitue7yDG2opm+2cjf1AN4cIyb1cVdMQBLUIJGZ8jERLgmkF9H
eDl6Aa7/z0ByvV9E3LmvVnRhbQCMDyVVFOjzMei5mSimVZctEpPBrLtK0FU3X2/hms++zJuzKagj
VQSS4oHBdRxB52mCgxjk+W6AcEv0KKNr7fZCulYcEBCvuFRrO7qwQWGXVkLpXriXqqsXcCHjFy0I
VwzQOXK8U7tKFhYoHtWurD4uiACWIOUqO821oMxBPQvyB9CwBVYbVYn/7QVZWKOemlFEig9rJChz
UFxCjiRwAoAbNEcFBND7ejvXlnNhevqqHsHWj/Ho+DjHgWVOqlWRl68HWYuVl4yfkEE32WTi2rNj
8TCBv1hEdaU3Xqtb4MPlK3oMrgC53asTmKLo28rowt344orQhTvCCkBSaYM3UqC11XdElje6I9az
L1YpH1auI10aHCkYaShY8UrD50WM/tS89KZQdlncblbmtbJ3SzpQH/KY8dDD0Zgoz7flkwYK8sRq
nXQvoWymHPPrYZW88Vw7zunFWLKAEjkMihGu1WayOmeYraHhbSkceuTMRqforaYBm/B6f/V5u2Oq
UKPH/wD5Eqtx8k7LuVISpor0+S5EBVTfV/e5rT/ml8G1sUVDpR1fgP/aIoo13bZHcL6vkl+Lu/Db
OTr5goXpKXpWapKOLxAl+PSQXUx4R9xolxxLR9Bl1mBV88CwI0x9ucqucd5R+RXQLLfbKAaFpcL7
qsGFrdzmBySqHf8psWa3D7iRowPgpyCM7Immywa6l2u932dP3MknLB4bcyBBSUqsQONf0PoxLS/6
NbDVObqE0yB2SfQKO5FJnUg80UsfbqyT29rr6Bk2iCb30k36qN7lj8NG6KWYxK6f9W2JAKZ8r1YM
4/mDfjLXxW7raVc1k9jtbEJWJbkJrWSXXo6PpWNelw2eOJEwWEtRr8XKdPHumIpm+rKQZx5QDp8R
vMU2e/IPP0l4RPCGiN4b1sKlsw7oyVyXr07dDsogwWoZCbFoXlhJdv21sVoZYUnQ2SdpVUYV5lVI
JZ/aHqhT/f/p7fw1i2Wfk+xHczLn2LEUzewjdMEzK0HbUfnys69i1bk8G6WcjLc4IW0HhKbaILkT
byMQ9mZuc8yOPZgJKAhtcwimDJ58IW3XSuLnX9OTcRdnJKJBkdYz5qnddk541V0kFyJoiDf6Tbrv
nfoi21YQDwfh5KpI09o2Lg7K0Ko0KlsMXZIffvvky9//d8dk4Y6EeZpEaiIuP72ZUNXPvn39+1cM
2LJ5KR4nOisyvh+EDhKyDrLp0fj16zHWkozL1iUpSsw8EPvTguUFfqMb7BBEQq2LWul15xUrlmrl
GC6JN41ZmRmb4AYkHeJHn9msQ+2hmD1FrZy6b1ZKe+eBM7+O3xLeJ0kVFCBqHPtwG96NUKxV9j8v
WtN/yK2u11rERfr94f1nXnPZwdSMYK7JxZPQzZd9Nm8qRDpt8NIldys7tzbQwsfQJnQPqg1AdtFD
Bnm+mw+Mx2Z6YrfG7TxBzvWDa2Q1HF87lQtDEufzpM0l5qezlAfxg6GnVqpsViZ3NvY+2beF2fAb
3CwictEhynK+m2+CXWL5mwgkxtnG3K4FaudzDCfjLWxFJxVJMTe4BtCP2zWu5HQi783XCZPXHs0l
kWahQl2qCzESwlFwaCJaU3oAer9T9NThxdmoe9kzt2syBv+NR/rPY7nEH86DEYWV2DZy3dvmoXFG
m0HVVByaWrHMC6O3zCN4Ai2CFHt9j8rxWvbvvEf66wsWkc3IjCTszY8l/plopODEWaceWLEwS2pM
Yso1KXxMdB6qvRnWF2ZKniQNfK5Vcw8wwVp3k7byzCw5MqckI1qa4KgmP4D7sBV7zHl8RRzpcoRL
pOzzQ3HDrPi2uIbs1Ebkyj6a8SIIdlvBU7xv7wtkQCoIIaXX/mqCZ+3rxM9PIpEe6L66EN1yoX/f
kSu/efz6pq79/oUVaqIS5D8hZl/NwVZhxq6r55U3Y+2NWrJodtE0yfKHJw91IfU9us4sdiAfRG/S
U+lWK1NaezSMhfGp5FrJKwF+EtJyGXipW4+81Y4BsWbczbtgU6yNKCLtLx4NY2F+5IF16ELCiP1G
/y7QJyg+IED6WehbzfmJ3/b7aGhqZExVTPphK07ORGrmadaKRGPjJBeK3QCiLX2btwIiWNnTZmS8
d/WdaMJbS8qftwG/Rl5kHIiu+BEo5vRNNBF76puLaBw2RRxum4Ea3DToTaVmOc/jfO1BOf9s/RpZ
PDgncw7A9ahE9GPOoz1esuvkBiVOd3iizwwnqb1ONqtcxOd39deYi7tHpDmkqWgQYtewtM641+9n
EAu0KKea27VSztoEFxfR9yUyVz5Snbr5gm6JSf1hFi9f3/Xfdw91KhSjFQPcDAxNBJ/XUO06VpJc
2JJt4HVu73Ubfad6ayU5bW2cxW0g7ZwGvY5xKkfdCYuq74P9dNEdix3dZ/fKYTpKrzVz8Y97NMK4
2ZXKicxHN95Fl9VmyizJTb4LOicZ7aTSBs7tc3S5RusuZvv5Fn1eDTGLkxOFrE+sR6I836uarYWh
o0QNZ9FbJ01ciZj99dqfwRZ/Gm5ZnW+KOdRnHVdH8JNLXPcknrwIaQcfTFaV5W9RJQBUQt4rbi9g
/Tx5EjW8NQrc87XbX4dgWbcvNWXuzRjTVt3wCthtmMZxVwHWe+UPVuRK76OlWGQjDrkgqjWRVGc3
YYcuJeKmx7Ukz8pRWYqJlJ0JhWqhIlWGYClLUlcf5ps2DI55jMRDUcX7oDRlHqPn9+v9OJN0/7wf
C4MS9aEW6ykevvbb/A1m9KB71T3EWsg2/VE+mLushCZVtDHfpP9xUeHzwAurEuYqZLlFg58aQUvA
j7OOA7pxmDU15Stz/B05i6EUTUXnpqKraCv8fMSjcqKG6mOOuap6zM8uRyZdhaaJ0nDRPaZqcqwH
wxkM6SiRWF8Z/ez9Ohl8MU85ztsm6CbkeYLQ1aSXXmJ2TaFwVF1mbWt9PdWz5+hksIX1bLShAwUd
4lIpACFm2NwmFUVveDdHvB7QNdQUSFvKneT5NXv7eugzuVKxykxXGTHRh7u8UVMZEzNnuFGCYF3l
wU2JPgUQgNpoFvWSY7SlF+GLwesL8trtJa8CNc3qwywW8zdjdvINi4d5KgZaDxF2Ou1lh8mlO+Xj
Ct3NmRjr8zwXp8msMlWXRAjSb7TNADmVrbwt0IgRgyFq5XaegXZ+HmtxeIyR1GpYYE3Hb6YnmKES
T9+rTgcuPLAOGAdB8KMc44ZPEZcPZJWCeW09F+epTaZxGhTMFYDBK8ZqB7dzJbfxuxf3eYqLQDyf
atpIIksJ3NB2LBU+lCUHYJzPDe4n0J3tCmLo7B1RcVJVgpMKe/DZGrAE7MCTNAq4qiA1SNxoq/4L
HFdncGiY2K9xljjHupnMIBFocyEM02+P2j5xNbfbemSVT0us0W/H/mSoRUzaqUBUhuiD38z5XRBT
hyTgFyS1LY13X1/yMzHF50ktL5jSTUqSIVvTN45sQXKGZ9ch2sN9tGE/BJbQwlgLuMUZ+2pyi/s2
pAlrewB8NlJ1rKfvaXApE/fraa2t3+KaTWjyHNQeZgMiiZsuyZyyPWRpZcurKlBnL9TJTi0u1Bho
cpwJ35MVrxQ0gowpKzZj5Xhri/ukDWGLzB26N/6S4Uy2gkRuzU8/+6ydTET8/MRtHMeySmrRmVXP
0FcrkYQvARnKNZACJcpRgQCO/fUenbe7JyMu3GlFAYdmLFL/YmIUVM/9B4p03XFfO3ALA1HqZqdL
PRr6/NYHC++9LM2uLt2sTEcc2y+O9RIOpFamnxei60pUTgTdfGhDDja7E4UT4XGuDLdyLH5DAU26
SroW+0Uv2231DDqqnQ+sspNdJ24Pno5W6NoY31kPolDJ7ocVL+hM8uOT4ViiguQgqLIqgYmKt0KY
oYFmXXgpoB1kMz6HzprRUM8+K79OyxIQJFOpm/q/QB35WwaqOH+bP/pP9WV/R5zhXXk0ngTcfQQe
FvpcT/WxuxX0DtcQCUsu167L2mtAFiam8k1JoQW2e7r++e5kx8QSIlpOgRbKtemvXZYlYshv6zHL
COCgIsxqryBJu9VdzUlu16LclctCFuZGKdMy0ltxK+tNFaGhgL5Lprl2etZGWVibqZzrlFJMBxoX
9kfjsCsoMur9T0bO0Z0e15gGVpdwYW965HPmdsCOyTt/J8SiZ/RL/SvNnitvAlnYm8Ev57yvIWgs
xR2y6CVADStvwnk/8tdtWIKBmOEHSS1OnxC7AtASiVzoEJQABtOMt7zY9lD4Foqg7EYoFa0BDNZO
/xIOFEpJPyfC2An+HNHEP3uZRY8ySrb5/erhXzktS0CQ3yAUnIWuRv0tvIPOqlXsxld2pz9H2wYc
GO1RfyIr5nxlD5dAkTlQxipJcECT+j3TD2G7lnI8U3D5ZECXICAj8pHPEhBnRoqj0oW7vPF3KEQe
KqIGPCaqrdNxBP5p5socvxCVekYEpswquDJTRAiSzrZBY/6M4v/9+/gfwXtx9fPBav7xn/jz96Kc
6igI28Uf/3FZvue3bf3+3h5fyv8Uf/Wf/+k/Pv8Rf/PP32y/tC+f/uDkbdRO1917Pd28N13afoyJ
bxD/5b/6w397//gtd1P5/ve/fS+6vBW/DQrJ+d/+/NH27e9/E2pE/3766//82cVLhr/m1u/5//0/
b8gp/vxlf/2N95em/fvfJKb8oemQsxMJBUCidFFHGd7/+pEhqyoxTdkgBHEwbGEOyo3w739T1D8o
qBtAeSBT5CCoEMFriu7jR8ofaF0wNZPqFFlswVHw17d9Wv5f2/FveZddFRHyBvjFC78MvbSqJmsI
bEyma7Kx7N0ftDGQEqmM7RI0rLqu23EbO4DGb6uwteoctLCqDuVGxAeU8aBvvFgN7VEC4aH0GJTd
bc8mt1RK72QJ//zM089aXI/fvkr97C0aCdL0JrTe7JG96EPONfS+fD3C0sT8OQSSO5QRZmIXPg/h
143vZ3GNITb9QbHBLlRy5NDQelW7c7xaP16yiS7HW5rUyAimiRlVbDe6bxEfZpX1Fm19L4mpZajU
TcxLNkL8WH1Fh+bTymzPLiiYqRQcJ6bIS/WwkfZVrOhYUB20NwEJtr458iRGySOfb9Ip8Godz6NZ
OQoaW7uU8NaPdhD1cJBm/Pb1tyw8y58LwcS5Jga4lpbp9LnuiApplNiuy6emeE31a7NrbN24M3TF
MrqBg7d38/WQCwP/25CLp7kptVwv/Sa2tfmiDJ8K+aJd5T4UjsuJf/7bGIvzVOVhYOZTG9sDQJcT
KkwIOg7dvQSVjs7OsNVQq5TWJW0+ZM5/Gxd9cri+eKZ+Y46e5ATkyQbGJVqzk1qDN4rmTXP7lNNU
4W0/IjesWOEIeOsMMRb5Ze6QJFdfWRmD4aTjowLUXDLwpp82Db0O4Z5ZIE+/qHLFm2t6N5amHdHo
KJUgFmK1h5jqmIPoXJKeK7W1zTHfN/NrHt93ZYzwNPI6Y7CnUb4qo9Lp1NQdm/y67dFjS3x3Irdj
0dzQVL6U5Z0Z6PvWLDyQD3G/fU1EXtXfSpEEpOQMUsLCCij5Ho0GEhOAJZgxz7p626rq5YQOmsIY
eRZHt/qQHU1W2EKcrqqHW2qgo1hprDxW0S0Hg5bPXo33b25Kp0jofVoRS5+pk5qdLbWRFXfVZa/1
Vgm+DOKHW6zzrQkOjYjoHh6MTVOPe1ObBz6x57JXHAkIhhnPZ5yCn4sMTgHHmc+5/6YP2kVSMMjs
mOihD9FJ38QeI60lh/kxkSAOVqN/PTRdX0GykdBDFGZO6Ee23IIrBJp3KfLofRhaUwLB1ZR4IVEP
BiU3pM40XimpZcrMMsx4S6oHo0ttmhXQDhlddTLtQq9BLwSdwyj3alVCJ6fuBEbjyeNDWAZ8jt6T
efBy47EyOzQKQwqgoldsMO2hSx0QnTtDCinifvo2VfI9SXq3gVGI5c5qm3Iz5JDhK/OVzOgyA/zz
ypgi+wsuMDxkCy+dBEMuRQ1MopEmdmWA0Ac2WO88NVcvTQrCbBzgqYisxuj24BHe498781RlHPm4
61yDb9/0Xh2AbLC+jiB7Y/rTSxmA4SmMV96jpTf18anCeKq6rCuatoyPDGlM/aaF0aI8vCM/8qsQ
sGLfLiReQWHO52yj3We3SrwSyJwzXKfDLqKlohsnfRoxbDUoThbhFPTgjU3I2mN4zgs4HWexE3Nv
pKMcwkCq1+Gd7BgPIKq1kG7qvcqmu7Sy0ovxnoE/0aZrQ597DhBpgCsTjB4qXa5sqDKzrdMB9ssF
5LQGR9hu3OCqMxBSSAUiD+3R6J3oYHyHHTCC/To26dzkBfyIqCqTVX3pi/cGzhToDWN7YsDyRvgS
kmzH6maUOz6z3P36LTr3TpyOJl7qk0RYbRplBlWM2J5lQNLp7EkT3aR1uVHWcgjnVpag0ViVDVX5
vYw1KGptQlUTkVsN16YM7Sye3K4F7X8z8slo+DzBzYvvvp6f+P7le3Q66mJ+SVk02jRkuNQhytNR
wZVhJTo967OieZfKBmBV8OAWp1VK8o5KEolsepm8zLdCeVji5S3VuX4/fUfZKvQgXQB96jXqimU1
+sMMoIOBMhwWw6AfWauTzRv7YDI1Q4vsGt37KrghGwt223jQ0ChXBFaENn4Tz71mQT0e4PPQydDt
8ArNo/u1BN05y4CYwWCGRuG/f6zRyZdMipyNCWGRDarTYzSFXqQ5iD9Wm6zOHVcC46wzVQdn7hI0
0+eyMXQaLJCoexd42wRL5DZzW946+cMMoeLQATfAGsheeGTLU0SJQaipg50SJvfzLYnbLu7h+MOb
qhWPNndBNlrMTHnCFEQoN3EQrSU8RUjx24ggpcRiguEUsfHnEf0sDLohTuD5o57kF+W2JJFldvu6
SpysVDl6ya0i3Ols2vuDfDSLVWLdc0tNGYhjTUYQ3i3tkIJT3Wp6gTcGmVaalM+gO2q4Ngc8YxaQ
mpYe9pyR0tMU6ODWCpRQCtzrF1Jm21ltXGV4y1TihE3kmKW/HfNjbT7WUupBmm/bg2m5q9BILvV4
REbPzDTKA2ocQF68zbvvqQb2Xr18aIVnpavWZGgrfCjqIoP9cXmYzODGw1FFvLnwkBEcD3pO4e90
sPBCRoZ6FPkxvPEOJpbdZB6ahy9rT3ODq/oFQAKQlyXf42u2kntZFqV+fgjcDaJhTOz2Yqv7USor
aYKJGqzkAq0jAu3WgwymrXl4oYq2gPUE6zljzE7GXLzkRjUXhZ6Jl9zJXkYbKBYAo8zX/DbcRG4S
8WTbPqDB9iZ2jIC3rf21UT5nLWAjFN1UqULlJR68aoxe9XMdYmjQo9eLreI/htPK/i67cf5c1l+D
LCx/SlXSRikGIa75PYMdHDmIBNzqG/mGnsEHmRstl57WsndnF1ZFnkQ8BQoIHT7fW1CclckoY2G7
jkCZNtvILaA4EgWz92DTUeNjofO00Z2vV3TJNPpztr/G/UgHnxjgFiiYVEnFbS0pl1jMRezl+wOv
jQTB1KFJoPQJqKu8Q1DBDXXmTfWAe2GR/IbqkhsgZFGmZsWMnXt9mSaDpkohDLHB4mhLCklmWcQU
SRHynkXWUK4m19fGWBxlE6kBRUmw4uj+gloRiGFAr9iDSqk5iK7b9Vb4c4/B6aQW7/1kQLYRZDOx
nfvH1pesQUeaJM9414ebavpBcrayikuO85+be7KMi4QBhIOUeVIwRUhguEUPLB7lvqWhMA+6DuTC
rn27dHRoPWsXSJU4GlDMxS3+f5PvNEsA8kCJ7q1VGNbWfXHS61JuKajgUJiiBZc11IKq+5VDfdZO
/Jr3MkmFvs4OIFkM0drzxnCR/vF61ExaZ7Lri5+VxjVY7rKZ8GOtxRsv/CqkIJf5oHqm0xxUMBu1
Dct4aK9k0P3sm+vqqHl4tAR7p+76PM5Anxnumlu0QVzWRwA+1tAz59YXZLNMMRALmPoS9hWkrVSX
PlyqJLiMynulnFeiuWVZ5edUT0YQX3BiM4Af1NUaORK7Cq4TteRh8lwnhhWR7+0wOuXMuNLkLkBJ
Vulv5vFyNG2lCxy1b51wMmzCZq5lwNCGij0pZOXQn30WdQqmXQRiSAQvAVnUAG9AVuDr5B0Qyjc+
cChbMKMc52ut5tmbv89u15Rfzo8J1liNyIJbfvkUF61P9K6Dn0d5qsIRQAAGtkWe7wVhanoDSj+c
gLevTzkVifXffD0dQZFMTZMicbYwKG3mt02lA8831sc4zXilX8jgN2q9GDpoCnubENcXBrBnIbMD
+TkJL6GQaWftC5owb9rEvEsQi/pDyrUELdZIWqhl5YDG055H+I5dZsdJaZUdgoNotmOTbeWgPswy
fDO1tVgQPDQDMCPhgy6/9Sl1g0Hj3SDe/Rpk+mUCn6h3Cz3gCv0+zfM+MwKnH6/BBJ9XdCN3D6QK
NkMbWh3EyJWu3LJSuY2V1NFGaC2lEeTJ9cjyM3cMR4vMEPI2Qecl3yPH+xzmiZur5a7Kb0pZP0L4
GylgzS46+XXAMYuH8ND3cMj8JLPAtumVUm6PCdsWmW7jL1gGKSxZ63mehbbWS7YKhRKjfgtGNHdH
3+GKcrU7GOqtHIDu1pzRLqVbbGwsCFNmPNXpbT48SMPkqiG010i5KahsDymzqBofg0rhQfZN8uEq
kNaWsls/k7iWu76OHFQ97FkzHFVjOCoDmM6teBp3WQQfMbzv9drS9PZqgB6FynxXlqvbJA2tzMR+
tNld5JtOnwQ29EYdn2pOqID3qQa0UQ6QH5x2adDZ1AidFLnTYSDbBDWHTp2cSnlOyMCzSXfKCnjj
ueUNA8AW9NcaSOQNUlqg+eNNZDzLNLFyKrt9+lzL0DGp6U6TRx5JMF/6a14zp4YWqdmku6lMnKmF
/HjCDgk84BFBrP4a6rnL9IIH4cg7CcKlmWqn6T0gqI5EIBiXVU5BJD6Oj1KZumWPCwOQqB6bdqll
+5iOfFZxIuJ4k4eIf6FfEMOFnpC9mR+VobRQG7BUNEWD3tZN2gqWBuSLqoReNmnTK1dJi64I9k0P
3syWvGvBXiubTU9U3kERpkzvpc7k4VzyUnoItQuJvCR6AGr1ycrUZJMRnbd6fIlchNP3Co/60TGr
GIFh5QbhHRwlbD1YJmUo7rHBiuvBHsJHsTnFrHv1iO8e6n0HJVAjVrkkhAfNPTJ6Xqfmdj763Ecx
apKfwrGzUcOycjm0JMO300Cyh/65MnUHsgmOBih2M/TenDXWMKDGobnlODhGOnEfHAg9bkODhK9u
/siba4gB3CoGVPgCiL93iq1pb4GMvH19SJLRGZHzqoPRRe9QH09Wwjo7ltDVmEpWq8+2AotlzHnB
M6V7DXv1NonYZaDoPzScEi2sd2067XLjBUvJGgOCLDdtLF93acDTLjiG41vaRYgs+0uJyo8Y524M
xt1Qdd9lbHEfBm7aQ0l9nl+zLnmHBobdGjPMROewbnpUJKhUD/lT3c9XtNGu5xZMYkyzqDbf90a1
o37ww5+CO7Ukj0pRX3caigJSbGXts8FkPiFhOiEvUxeqV9ej0wAsxzU2vxsNWn16czNW0i7OEjur
gfCpkW/shl2o6gdFKi0it7AwyotUtMfWiBJeaZ3NUEeGBDNHyeeqbtBnHVecJdlmkJVDVhab3Mw2
Y5hYYc1ulHmGLUoMz5+rfaGidWDOLUkyA66hRsXNYN7rSb4hElTkJwlA1ZhuIbO2GYzqqp+MR9Zn
IY/z8n0q4m9RA8GwpBq9scscAt+/bZGMZfGe9tlzkxR3yNvjpvoadFKMeDe3Oc8S1SnT6R5WwIbn
sU/71wxxX2XstB4kbH29i+AxKwaaKYbLThqsQjXuqGTyoAbSgQFAG+u2n89IFga8nwenrGETwsLS
8tqqAjDIDRC4JdLlMJFDI5u8VQoXUaitIW+t9ODVo5pVpozLtWG1SA/5esO7CS1Wam4xKXDa+U6b
YheSq7xTOqTEL4uW2D6TXlIy7mO/+wZokMU0MB4UTcRz/zEPoGWMdlS1SjeRHOzVdi54mUTQoh+c
2UjwufItMXvIRwc80p/RvLGNTBDXjMwaYWBLFD9alARNrd0UBeNQc4Q8+yYaqS0P2nUaoSKBQrCh
EfgEqdcyhh2I2MTDnjSc4nQ0iuwGzbca1z4JzA2tGw8XYaegIjROORq5kQkEjqzXnKY0LJ/+yPL6
LTVHCMmbM6cS88bi0WweOxXYGZqCLAXNL/mNnBKLNS9NfKfjWlAacnUiXps8aMYrJstpo++qsQfq
91ubPaVgIfPLlzAEuJp+A+LBo3W9DTSwjOC5aKscrzTQzyD/oDIaXZvSDTQGE2YC6g5SY2xtlD3U
KjCWfcxn7KiBJK0hHQqSwngmDm1Sq+vfJQXKQgRJAy3kPkPjQzzajT8ddSy2EhkowiRc1lsr1RoP
YnM8N0GZSmdumLqVtniDe57GCl6rBM3guExde2jC3ppIvCnpSoXlbJEbMT8BJQWif2OJouukOTLT
TopsyZs3qqN4Eli14HAInrvNmid/tkgCVkWAEhDq6xoTCaAT97aLRvA+jQayDJhkoETW2E5W1LU8
b3A9Ub2o/WSLpkZuFq2VF8MmGmaPlsYu78BMboYcXuIKfe0SlfXhckNnBqK6kJqRjaUok0GrsWID
VkBHX6rmZS4MxnbYrtOTC59xmT88HWgRMprmqLSxiYEIKRDuE9jXzKqH97x5HaM1QeYzoQqBsJiJ
9K+hqr/piw1qFVXZjEeokkrO5H2cJyuxyrlszukQSzg6mCo7LQOozaa38g8RCM77YYCUF3ga0a7N
Yst4XFfaO1cS/DTqAple1Vo2ZeQjHgBjoW4HlxqfLFBh3w0u2jSlD5JObQdCqsN8VL3pNUWj29fh
wZmN/PQJIlF8corNxGwzaUAKJaTfc/0tr2tedp1FsrtqWJMMOxNvfxprcWNIENVFMGORY/qWj+D3
o+9hf/31fM7FWJ8GWUSdGuwCeuCn2Jav80N5BV/cIleC7LQ5zFBRCW7XDIF6Jr4iKiAJqKbhcP4W
X5WZzuqKYRcVPPKBMkCFLbRy4nM9QGa7U7gUvgb4xzq5T+GCdf6NHtN9qFBnbvJNJb3P+WwxdMRG
1WPYTLyafeicHqJG5XGC7/cjS27/lIz//xuahpX/AprWv7y9g0z4MzYNf+UXNg2wNHE2EAMbqiGq
LKfYNBPAM1VTGWOysPV/YdPYH0KeDNgzisiayMLM/4VNo38YmiqrH9KHqI4x/X+ETROX/bNJNVAC
Qt8NvlExzI/35uQmVim0jBQtaG1kVH1XA0mu8IR30VXuxM/Z48nSXP38taeQszPJGVQmUOoStMCo
Qy8li6NYjlJFNRpUutqDoIWEf2aLht/Qjj54kOt9cihwZdi+dNeuzJl3CqMj+6IJIA9mvEju9Ylc
wRXwG9QkBABbAX442TZ3tUtX2pmUD2aGxbJ+JOmZzgjgDOYyR9yagNkws7FzgpBVC3Ar4S9m7DFC
9V0nkVsoyUYCdWMa+bueghqXtm6REK9UR3T8buf6kg7VNgxUSy/H9zAsb6XY1xAaqhrXzfhbxZAr
lQfEfeq28YEhqIuZF0p/G/XaIaORk2rvpB+sVmu4WuxTpBJKcgg0JGKmH5rPNlX5OFQ/TONyihHo
y7pjJPsG5WSaQfwBRa+xuGmaBzS6Wd18F/cPralyFQqBJEXo2XJmwpVugBZqKuQg7sgAINGcOXWO
Vn/lUu28IWSWWe21bAAHL3IvCjoaKkgC9O+VfxnQC4MAIctKbkg/4vBbFpR2IKW8SV7QyW/rDbi3
CsMTApLhMPOsOpjDcxd0Tov3oZAROMZ3tdQ5jfqexqGdyobNovvAAG7Fv5ejyqnAM58E8iUJvptI
08Pjn0G1DvxlGVOu+i4RWSSVWbVx25JdWT+W/mQj37OREETHxXMfX0/xvaRkCN4PpjntSzY4UQBY
UlBxwEX4lOzLkniqFHhmcDvAcW67aAOTzEHZawPi96Rq0rYvjllAeOdfd+O3oL/o4EOXEQ+gytZP
WxYZbtDXhzBAIa47yPCf6+xHRN5oe1Gkz4CnWhJaxsrOC+rGDpS3ZC4uSbVrEIYpw2i1JWQTlYK3
SBrRTAc4590vyCYWcUjWc71EMTdAcD68iQJN2T9JimtmB5rtaLTmBv/+zIrLJWgBf5548V6dGBIy
+nFSDbhcogUzg1owgGujlb5UG2lL8S/JRbBZowA7k9fGoFASA66GqIC3LFyZKExVc6SwXnoHzYTm
RtmXj6J9sE9truwmsFvHTugUkKRCJzOnXLYSbm7Xkp1nP0PVkGYzYZg1eVkRiuYogYomPiN4abeA
9G3of5F2XruNI1vbviICzOGUQdGWHNrxhGgn5px59d/D3j8wtkZobfz7bNAYuMRisWrVm9aqQFrT
HGgK5loYaqab6kpx9P1/fF9LehIJuN7fN9cz1STaAXqjwtIhNUYQffIGdH0ysk5kc41pA8wKy4LR
rgVg/ZFl2yAn7hJ7bknrS2ZHohISFTBu1Ht59GHFxqUwvdNcIK4FP3/PSZGXGs2SqcrviWt/HceN
1wJ1NWRIJNY+13RPTIA26oewon/WpO4s+ZfUwsNP+V3UaLE95IQzjf1WnZX9S6OkD5qQX1Ik/HvR
WpJoIBXS6XYkcZ36OWWt2E0CQprOjZBdBD43OMm0i3S++/urOaNp+TnOCRhetEMTTA3j/DEAOny2
w3V1hyN7cV0svRfwCmvrSiEBWvtSiWWnK6jbSA5NxLM3+cKnev6hqSskFgkC+JOHTgqptlD4dW5e
HiPrMTT3cX+Jpz6x9/PueWCOeEWBDUc/c3LURiOSd1FnjMI8mL4InvViJobTLoHiZUC3Rvromg+C
canA+CNaOTl40e2bS7mlIvQ4PeMLFHa6mBeN26rluuY+3NLqwPC/4vSh9XPPHDPkHbXb8CO06F1c
dOJFu8l8dRe1V1L2VoWDU46i13IYzYrpqd2n2XFCymLtann9KOlfc/iOmm0bhw91mEJHDFtpxp0m
l0+FWN4VgemJhddxIMZdzMlJI9AZc5syuXOcusagO3rScRppW8l4TcPxCeq1BHlt9vh4N2nFZpnI
60KZNq0GN9Nn9LGfCWNo17GfPsaz/hFF8suUrDRf3vf9TvAHegrNxZ3fqEc9NexmSHko/aqdJcBU
pCiTsZuaT3Uw3VhinaXE45HRauZEfVjRYkhw4JptOW92so48EGi4TaBc28wmU9vJxOooJ9K+T377
kc65R9cMUMuKu0VghC4dBlypMlaFvNcUdG/zc+abXtEedf0QRTEi0yWG7MDhuO+Sx6D6mOJ9VX7E
yqbzqfs4+Yb0kUuwq2eq25WDG8bqSuBiijBXrz+TqbcVcRdARZcIR4SPLH2rlA9DjGyh+T2ka1HP
nWz8FYrbThvsMai9nofwY9pmh7ZedLYakrHc1TYp1k6TDU4KHGa12j6gLwvnipcJlmuM5DHlHOEi
/YfVz5nhTfhLR/SblSWE1/64RDRkGwFAPkuEjT6Xa1n7qlu6zIzWShLhGdv3Qqnvgi5PnKqBTByn
Yw9tVWfxOgtMwG9BYT+zjmloDts5FjDKaaXLYq5BnLvbNBjujSLfRC0EUqls4wYOnLjVIvg1yoOd
LnNwU5o3YiH9HoK9MdIrTQ1WgZI46JicKitfxK49qGH/3uT+RouUdc+fyKt02/ZMyPxoMLmqxNY/
1fTEabZzL+2KVHL/vtf9GzZBa6xS4EsqBT4dRX9uqfBLKC9So3ULJNFBdDWPL38f4IzL48cIf8r8
b5WGWCY4V2uphc/8T1+t6DbfLDnW+fUlidzZh9FoagwqtlwYlq3021Ctr8WFjAXHbRXdCcrbsP34
+8Mss/Fzu+JZNHMZQRNF6xQ60+S6LlUpgogzfHts7yOOhlLHeFywLyvUiLqbyQ9/H/MMhmhJpHOR
s7Bs09pp959UbmJRW8qVfiW86061jh6aVbIWHqbV0p1DeAnX0+U70b8xH1J7Ybw5clRdM42Tueyl
KQoEq+gYlTjQxB4+45XljbveE92YlNj/eG6L4yU37LkpXsRw6Ih4g/zXz3eoyjAFmuy3lDnFSg2L
A9mn606Xrypjcqhn1y1CAKsOL7zZc0tH42K/BFqY1IQnsBPBtBmW9ZxuGniP4pajPf4fR1h+wffF
aVRFEhZwQ1N/F0T7NH/7+zpBHXJmdX5/hpNXVouxResgvrTe2IYaQomMFSPkqxwuJbQqqsxM8OpQ
2wqa5PSFvJLCnI4LtLIw1Q84+qvWD3d1Oj4MyVeuQgFZcryBKLWHicwmrQPMr1d1gROjecizr3i8
1ev6Xg7Vq26etnH3S+LkNEIVSd2HkgJx1VymYVTKZPLYzaAr4HmUeYWsxLZ07cpQP2u02GkuccWz
3LyL1n7hX1nSnV4rdmgNzjT2n6Gq7Kv0q7Lr9rlCeSpJ6G71xh7Mp2AynLzisoJaUCDqKSPZ3Sy/
hogrW/UR+cPtpImu2pVuJPF/Wr6dDT4SgjutgTyVA6oBg1tm5ulcdaE+Qpu4sZu2smDApet0oOef
Jqy0eV5bHd3ymkLzErF+VsZxHcbhvp7N68k0bxqlXU8i2H46OaESHbj5e4Kirou5hHuL/bcQqjXL
SndQ6m1xZyqw3gP+lTazMBLkD9GQumWtO+1MmADigbRMH5XBuLZgW/NF06DBFWjQvl3llEK9IcZ2
V1gS46eeIcGiM9eizN03w/+jmCkVSXGf9odRhDvn/DfzY2rdihrdt2OLy63oCbJhq7D4YsWmj1c6
ilKn0vdhTB/PTIdyzJy8PQRw92L0rLXTqkIpoJWSo4fm01gKV1aX3M/ozvRwOubvhmIrz2OFoysv
bWuGr5YtmqWRTGARhNBGPAmXA2x1/di4ouKVBAuKE2rd6Jdc9J952l3XUbgZUukmapObvtUJR8m3
ktDuVaNxu0LfzEPrjJPIHPbilVFoa0Vq77vqDUPduo31DclVN2nYOaZJ8hcHcJAunOJbqaJC1O+z
SOIqQ7iG/9DXktNBEZi96UIROW0lumlX7+v6dwApOumPg4UMoE1XyRwfm0xa5z0eInoi6P19OPnb
TkSCHAhoEEICYhtr1U+sKVG9ipJpO9INMM+PnSjsWJDYxgSKacPazeqXOfyaA2PVGjqtawRXj4HQ
fJPiikUFSJHFLO2gXY1167Ev3kl+yUfb3MaIgFIqgzHrt92ArByaskU9UDXPefxZtJkTpkcpM1aY
2+x4us+F1NN6ChzU2GJh2bpCrSQKriQ/dPHdUN0h+HZ7CvtCSbda19xnSrIeK0APDc5XCzjPcsKD
DCj5yVZApxCRrJocowvqrKni2t5g+Jnecdzb8/wgp79DnZpGh0/UH8VM89oYfKZclWnr4EtzLfWp
r58H8S5ULc+fRAmal+iwpHiRJTCphGR4QXhT2s+Kr0CJqsMw/Val8NAruTck6g0b0batAqcqXws1
dOjn7tZt9qqiDCuraIPRd2t1ijfEr71ZuvhmoJ0xd8UUl9ORZOQtEQRfpfXqs3asEOQuzpw0yp1I
m1djd5MbmhOW1VeJFayqv4xmdkVJgPBFyVRQxWaRcdUiDZD76Eof7nLpqmCDNX28RxUqx1K6hbnf
itKdIQFUqqh7BctrDXlTiURTNPF1qwjHPGuOWdA68vRWFuJdNkauiRJFaill0ZTkFonUYnTMlHh2
R1Nfk09pWxrXgVF6EUtxa0wZiGPFSr7FwEKetLzq0vBatJ4LvHORjpqKCt5C1AGfv5uL96BPNrQf
tquUWJQ+9qj6Ny1AopS7WXk1t78NArfKp7YOb4ays8Xmjj48SEp6V6DZWuLbufwmNuNKt55labAr
CEtruhs0AdekBpB53VKht82h4bNI25swQJOkPPSVdp8Ub5N1p7aPxL27vvGmAeyFExZIQXOFqSPe
5iihxIrFkHjK2q3DAr55dGdgsXzOn60ic7nd4Pzp7AidXXo9J/zydo3pYZdb+jrWRfC+nMTkOLYD
ma4oOafCh66TxJDOu7rn+wv8m07lKq7fzAtDZe7C/sEQuLBlb11C/1iLhjFa7YZJ7KXdTdKwxspd
Lx/TqntpguI6L9+DSHbnmn1/lJ1BT2yMT57YIa4qbqu5coQoPRh1u+vL/EoxS0dsKpf+KU7dGY7c
FLsafQnDR425iYXq2Iyy3S/hZqq8aTrA8ll2ggEIv44tR6uafSmGd0qX20IQ79oq85zILxyYIujy
+F3OxMHRhumxQffRfYxoE4QKzr6DJ2IquFgC/44zVHKwzgTpkM7Br0YlmEVWnaDuH0vagwZI5wx0
kxWZcUqOkIXdRRwaN8lN0uS/VPrcxgXytLn7FFJlW+nvmbZtVHlXxtdW96CiT6iR5jSUZf6jrN5p
01Xa/C7KzIlQdmVl7gl+6KkIQBRMFAkfp6nLthyQZ+XrSHmsTYosrZc0W0XaZEZs7p18FYSvQ5R6
gXhvtgPibG44pS9u0ia8ltF++NLszcm0EXuBs8DYZYZ0xZ+4nflm9RRRNSqdeUEI8G8SFfaide+B
T6iyadgZ0LAal3bTD3edWa/TEXlyCpBahldJU9xr6F5qqj0zQpKF0GiaBrsFoPZF3+5q63HQho2a
DO6MZkQXY5INbzM1WVsVl/B4WNPpjeoGPUS5lSXy8af0irgmbybAu2BrUCQUDcLaKm469pPKiklo
LB0pPtbZE3JiL4w+BF214/AzA9OOOmGFrPKo19HtQEBcHEbeJKtXow5gHhCtTgfSegIbDGPkFZzO
dMPkPq2P3SaRWwCaxs553XqFtLAlfidotiG4glpiFRzv/FSj1Q0glTitg/arFR5lOXGo/Q9WUXlc
UrX4Q+QXprm6kXJK63Laz51w8OmBWrHhtlL4y0qGK7UV3oDc7qRSdtqgc4wo3UfFwNc0bppceMvq
964TnCkYtjG7ti4f5HC29XxnWsEqDrNjYDV2ofrHnBZYDlI5LsmC9TkPE02t9WuN27JBHWiWq7ps
XoQAGelUt4c8L2604CBDl1jNs24M64FUVVR2tqw0W0X16baLVNrpE3MfiOOqLOlqXDADgrnNm85u
o3k9V69qS6Om4Ioul3YjtrtKKpy/V99nkCz0JMBzGA2kpYPGCWZIPAWiMnPu3BCAX3JBMdpttiOY
9qBpe+VLoamYfgEZPHdn+Tbk6W00z9QoKTu5c5PkQ/OfBqm1/7eHOg1VHRSla/vA4kbxrO+6dXSL
1s82j/Iqc+vr/yJ78tzlzzB10j80yhAc0D/vSLoPzhLLKR1Xx2i11O2Z9tpLOqtKxpCuemmaH/hn
CqPZK5Nwg8AYcXHvqFWz6lRhjYjVLsdDaqE3gS9vZOyqrX6Lfs2Ty8mdkmFb6JQv0uQo3cROQItG
g5q3SY+dFG0Rta7FUMAng5YDIMqG+tv3afuiCtmmtBQnMupHAhbXQq672MxdlKBOkw4wbeVWM5La
SxTahI6XwvXO6BXIFEFBhB1Ywo13Oi9jNSotHGXnLmn98mPuVtf5U/rbt2WyxvzD5casZwyljAg3
xLtAsQB9/fNNCKMhF2bF9X9cZYf2l1o5COA9WMn9fJhp3PU7uRmO8WtD793gwqo744qz4Ml13Vqe
l75ZJ59SloxxE0+MPTjybnYxlDvRrt7TE3rtv6hb1Raf1VW28g/m9bDPXHAk7/8DhWCaiaiRQXkI
l5F/Pn4+dHMQKHzN4Hh0gm03wyrc1OtLw5x/VPyxxoJ26Jpy8qi9nitZqPGotauvR1clKCM7dAcu
HH8MRMENukRypaIb36Z537W8Zy+9tHOdAf8V/dtvOJFpabMvGvOC9KhriaaBzdrcJlthd/lpz+2R
P0Y6wXaKtpolyWCkpduvudNJsKNIwsuCUfft8nZyhmJjIf3zZKcBgXHL5Y77d+uK6+wQ7elobG8N
xxOuB7eFasydi6Tesi5+AoSmBbGpEOKC2E897emRjqGYDgbN5NgysUhJ9vzEMepa62IV7i7t/2fm
88dop608OHYLKVIZ7T+tnOYn5U5AH+v03tLDMtOuLzG4/96fGRBRDKeORHDTKYE75tNkiOrc/CHG
8lWPMXUJB7rU3vEcF2npiky4xBLf8q/PIqsExaxyucEaOnjGqt4apG7cdI+SG3nBw7jvnQoW3s62
5V2f2O3d5fTDc/CnCOUG/mki9zk9zmMpVwtVwwMB8Lrv5w8l2zYlFoFwWrfm59+P2XPn+PexTj/A
LlYC2mPht0gbMl2e9OCCwGUB/n6uSug9tjNLFEm2Uk6x3CizgqIJcyhEkm2kMnf6LvLUtLqwcZ+F
+r8f3ycQJxe6Ies1IE5iMhFi6Bu9PybivpaPmqdP9+VQ2FodIrVX3L/P4L/XJcXXt7rhBPkkUjc3
i6bhxNihWt+0+25l/Rf9CM6dwzj+kV9RyklL5tjPYyE2a10pJHE5mYgfn+m2nOwW4z93HgKFNtkq
v55f/v5o50Ddb0Oe+g/zWrGGsWDIkmsotHoWxdy5DoJyoZg8t1l+fzbtVI9A3J+e91ST0WN7JXqo
E1dLY87pKO3QZnsU8Bc1EOcW/vdnOzllw1hPSf1jSLlq7Lo0vWA0tn+fvktDnNQx+dBnhPuxJOfW
dGQhvS+ySxbRc1/Xt6fQl/P1G7BvGGIGT4EPR/cPivxgLqL88JJo+9/CP7aif1be6c7bihq43MAg
Fn65vHlVzfuiQULv84akx1B+zhIcaNBRIUqvv0/hmWPGAnFcOChVZ/c47dYej0XR+XPbuOP7vGpv
qrXpNq5/1HaLMuay4vmM8O/neCeKB79KZT1uuAUEh0Wb1G+QQa3z3X9RIPz7uP450kn5pSMBFVNQ
Vze9ooDf9BvK2ZW1/k/nxUuF1rlNCv2oiQYKCem/klL8KcNkJjKNPQfakoY6rIT15SrrzHLErMv5
LOoorLDW/lyOcSDozayV2JXREtXF59SJmzyLLmTOn1sUOBpUriNwdJolnkxdHRtGLyyrHnkCWQ2b
pWTtXpaWH3R83ucX5aDmn2rt5BQjkxA9IXs9T3Z63RXUYpIbEZ0aEqNDg1WxR6CRVAC+Q+wI+qeC
1UQcio0uNrvGvB21N78QPvFB2g1ITyQQbqGO0MLqPVEqq7ziItiiPMvVzjZ60VanyNFmQFrzVSke
ivIgdq+ieW8CscjkLUflvjYstxfmuxpkVSoUZ4juk4lCfcYc4x8r2Hz1tkWoKBJ/7qe7tOnRWpJ9
V+nuvCRFh7+S9EmPLDsfU3Boy5YH6ZaUqUeaBFwHSXYjBhJCGNmuSR5tWsoNgHRbiLOVMccrpCga
8gTjdyYaBgIX/87CiaYDt4f1bT2BeYM56IN1kyryKtImclnI45Jfm14DSoQ3nsbXLLB2Sh04g/Y6
ihSmobavBfJq6Po8+ilC0sQWKsFtEwC3ND60GYhYRzdoCJUq1zh/ZqAjtcR6rTuNFh11/oBQqntT
9Z1e+PKN51CQtjrqrNH65YfK2jSZg5rEO8B9UHsiC26aGAJEjlFoCN2HgWff9JXMhv3edv28S/kJ
MWmsioCBLv9spveCNzxpzcusJ/sgND6NdFzPjV6Q3ZJ5hRA4ch5sBDEhiu8dZ69TF6rqhJAVhprs
R63bp+U+M37x5PK0UC3MhIZIxXw1a5/46I80nmh3TeyskThB3uJi0oGe/G7XzsPVYPi/TFXwMszK
3Vc236hy4sawZhHQmN8pbq8qj3oo7P3xBauxbWTGdRwYYNjZvhY/A01bx4O11qvOK/y8tydfgHAx
Md/V/laKMK/349UYxm7RPk+AF8W4iUDJC5mgWRy1VVI9a4XwbozVTm5fJynwTBHnoChtW2FnltrK
nFRIqnlrYoPWQaIHTFvTuJ+adK35uc0i30q55tZxuK78O3HWEMlsMmiavrmraYJhxU8mZZlfNq6g
XIdF6umW5rZtfewUnVV2r1gvnfLnQSqfleLjYZvB9fSHRVEUFfW66nI30A0WLibYimDCWrfDULqq
u2RnhsiZ+3RLAMl6aAzki/JBtOabqpMelf4Bg9ZtFmWfPs0WQiV1U2laDYIIovdVwyIqReikmkRL
i9HNsh6nqKk+ddUdrm8prI9xwxlkkbIxqnYqdXYKDl4PHwlu4Tbu12I+4rZC2zt2q3Q++lboibSO
Sub7OsVf2au/Ru0hgt2YYbqjNkVkQOKhGq6j2gCJnzCCiMU+UJ9C45iEEyKnwA4zVGqJQPhindu6
rzh+dNNjcOrAXXWiu+GEfjWK8msaFU/q0lUMaylm8m6Qs1Vt3kaYwObxs6yfNfFerIp9aWJ+Zwnr
SblSRXzPRrUPVeB56aVqRCeNaVPax6vYIGBazhxDvxP0boWeZuPnVwFSJXmCvM3QhuZInvt3a3xM
Eh1g+bUtPeiqqS6vghzH5mgiaUeAo4+eQnIhYigFtkhSa7imbl+Gr7N5q0ofo37MeLsF8HY6YNaE
l0yD34rAl18HXmaylbaRHRu15+dvzTTbeVKtJKVGMbGrCkKxC9ElGgtnylsvqdvWN9ddP0InvJVs
kl3wq45vy/xJySdbbzpPlr56td8q5f2ECC7VgMQRx1ki4XqmsYnjp6G4gw/FodpBrL8q00ff8xDW
U9S8Bvha2+QrQmMH8T9PXtrczWXlGIQ1G6WdKPu5iu1kMreWCP9VuiM53cpAYi8m+J5f4weSI0hI
r0RtW3WV24bqqkTaF+fGQWePzPVgVVaKKxTaro7Y1dkwS+IMtWByhBGGubLgv4JbUCyWzftUf0nt
QhaFmwLXeao8+H16M03kduBVz/XkQdZCN+7ReBf1SuQ5Fvm7kn3MMw8CoaW2T+zBrlHlK3/KHauo
nTlpd3VmrQVaiiclu0eA6wP4pApizhCffM+rIRNu5EnZxfV93ysHVJbHoA5XIoGdAZR86kjWS2gQ
HTHUGzr7vA3RBKHxFPmbmT84RO8N/l6FfWUi9MGfAPg03AkGwgKLJmL5gFNRU6HofndthTvhwcr3
Yy/sSiPZlOjVdeyuaUWlFnbXbGc7Yew+AlyxQ1Dg+yRUr5jpMa9ApuTpMZHN0OGovZdjea1o1dro
OJrQAwRq43Xqb9N8iI1tG4V2gg5SVURHN17jqqPRU3JltfNuigiDaGmWQWuMIHgRSrrFT86sdtd+
zodMVybeMNyQav5Sylshu9Z7Ax+3vE70moiHBaeVCFOFPrmKzUe12A+kvcbWnWxucmjQpO7fE2Pw
0kpZxf0v6l6bA9MLQtpkzM/BYLgGC1FjT4s41o2Y7bCQvCbc8/pcszwGvXGd4huQs7Vo0DZ1epPR
hgU5snJFgwNpbF9kyycDyQ7H68QwNwGaiaB7iQvS8ubODqwCYw9dnZKea/pe6RAPWA1T9mgFKOIJ
5Bo/1NncDEWyXqZHLXpSEFC9lqmr+ukq85P93EwbDlOnyGQvgOXqfPrLbtU8ehGiXVc9FUhnRnVv
ZDdVvRu71BaLTZPSeDYWtuEw2UUQeqN6F2oHsfnViYqjSrgOwyeDH2KlgduWtW1IG1nUFpsEfvxh
DFEavdcZkZ/zY/GHi3vykWQu7e9k3B5keMMD/QqEl0L6bOb7kkOWybM7aN4SqhlOrbOwmlQhCuCv
Jfk2xR9u3ZHHuOqTTxFmcFY4sbMbCh7SMJCYKIWnwqnONSVbETyY4PnzHHgxqXBD6NtcjoP5dRFE
GAT8TuqjOd9V485UroqkQjkyLZlJrl7WbmSph7ylQ33qLxybm0i63agIvC3TEc1mnfi+bVZXJfJ7
DC52UXxG3bA1jdtFg9As0bwTqotU35blF/CHDZzNFlA7cpK6TdS4TVGuS4jVxgJ4aQE9rY00vhbp
g6FC22TBGp05Uo76SQnYirPZi0w0LOm9FBEJYtg9vK6jZPDlpY9KK9rIdbkREmvjT5QhRk4y75NK
zoVPLGjgv7YwazK5Kn5HN1+TbKbhlpMk6g9q+eLzawBgnFnChOLHtwZ401gDONeqp43XZU4VJL72
8n0UPGtRjwMo87IOfkTsvTbip7CWppgUPO09KSrbt67lgPyNbvAUg6vvkGzmiRThAbtNdy0QWGPF
JEqM9dbXktX855tuiKFVPZ0ejtMda0dF5dAiTauT3w07tsWLDTEQldOTxU4ZSdG+KdABK+V1G0de
o1arluUq958xsuAowR7SB26Kdzo1Y7taFJj5erYSZAL1TZ3IK8UiXyHL91P8UiQS5eB75ItXgh79
Fi3gfOUugzGtEIxgfHOJS3C0mAga8+vC7fkMvC5roqShHMVuYp4iiUYd6xqtzgGhd9oqPy5Nx61b
HTi4uNAO8Ez+Gur9byOd4Ij0ycw7uUD+2kAi5G60Cx7LLZ3cnfQYuuIH/75l60FmEKwuZW+eudsu
YZhEVZHAuQT7/7x0drmIEj9HRrzcbbNdD1/SbNv1pXCkM6jsj2FOAEbfT32xx3vn6rB7CosYTRdH
mUJB7nf/z/36oy/Dd/vjnwvlyYXzB31wgoi1CJcF02A+UY3RMmVpl6IdkBy5M+2cg5126B0SmVzp
Kbqu3MHVV4go6DtqMP/1VZHbzVbftw+5cwlIOGNgIuEVcS4Wfo3Q11MwCBRXHIhAATBGUh1sSlfe
WTftCmXlZlgX63Zfe3ChLlcib8luXHCGyz2eziEAP37FCXpXFoksdiq/wr+evGAfeZkjHpfkZ2re
zeWnPqeDZjwS/BaenV4QJ8t7xg2hliKvI7yaV9FGfFx6aGdOM9j9Du0aeWxO+po6s3IJ1j6DqPwY
eFn83wA+KdMySopl4OFel7bxvBVF5PzKS5r8sgiei5R0JwrHbLrKBqpZrCpyhA5mdWEjWYCb0+X4
7flPhfRlIQmyr/AzJjhJdEnzm/8RfuUH2S3XwpV4lbnldfow3V0YdpnWvw178hX0hNizUTJsum1+
a6txRcDLKrwnonMrOZT7RPu2BxThq0sf+zlEWqFgJaoDUbYM0PRz3uMiEMtx4YHjq8npr5A43mNl
XfI6OLoea1vd01X10ts+s8VAkKCzJ/cOc96pIULrilCOR6xQJpK0VBjdlEtFqiLFSQIUvpc6q55d
W/8Md/pSOxQj+Gw5i+PpsZ1blzI40KIL9MgZEBy7o6zR2QPvMynNPyeyyvOsV7sQEBzJmEqSeKX8
/vsqOfsYBsnECly2Zvx5ld8+kWbI0R6rjCASIxJGbsktchDnC0j0uVHQjcmoAzQE4qfGzT5Kerm3
sF/Iwk26NGowni3wor8/yhnyEcr42ygnAKrvF0k8yIDCmQiCEAIwDQ8R8XAa9/TpWEq/Q009xJpw
1yKWzBJ/Jxf1zhcy14hlBOb0JMv8Wz1FyBRZm8lPr6vi+e8/8Y8t7vSbxJJvaks8O5Nx8mXIqVbr
GjJ6Mg9fmKYNSIWXFIUXoAvpD+xAhao4yXgzR6M9ZAZhwrqrK4JX4nkuejYKzk5fz9ZTkHoXfpp4
hqlgif3z207O6EFs+1rM4tYNx5U5XEVDRPlHTwhu16O8nfLa1nJj0WY3+Y0hHNuWwDiNsq/8nQrv
Qeh7tXqfGJAcwl3dc7XIUTiXJBWFXAsnkc4672SOO0gKMcwbyIJrQAgcC7qTkFAVj5/moGzN5rHP
RE/GT2bmzbo3Wq67+Y1sofuJxI1h3ibxKyJt7IbwywXAS3gc6tHxZ9U1tNIhqB2M4L6kvx4qTCcY
wyuN+mIAoZCB5dLol2a8Tnm+asLHtqZVjvQwCdXeDMO90XPnlkqbGBq3zgCnlQE95CeZO+40P045
isjmcRgeJ1xgMY5fXagcbQKpKxqgmYQ3intBBtmzDILJuK1XTX7Ad2jLCSlO2BCn1LKFblyBdQIH
Q0crwSFquHr0zXbirvT39ymf/eZIYpKXzRDX08lS6/oqsWq5Rx3C9GYRMWb1TKIdcZSNv9Ub62ms
8n02v07Zu9xfG/p1K1Jjms+GgT6px2MwUv+LYreakrdxjqjI67VqTnbsi7Y+SU8+V+S//+Q/fNS/
v45/fvLJCuxbZFtdmLACt/mWBhFvtctVXnIXOZ6/8T9gYIAb7PEtuKZ+tJzRMXbtunvK9h1xvYlr
uQsBVN76Ho1YVtXm7z/vTKnM9/HPr1sm/NtWGRXzFBkGm1g2Fp5ZLE7WAkB0EwPcLeh3CTkgDtXu
fxv1dFPrpB7nPTxoPOaeMbzPgBolGsxqSXFAgB1p72pSXXgT5yqW7496whHpmhUMkQW/G4os8uZe
0ygRxSslunDzOXe+fRvnj5jt25SW3LInQV90Bz7fhrzFM+3+ffoujXBSe3ZZrWjNzAhCfTvWoTOy
k/x9hPOrFpqVPlAI/RAz/FwXgdSLtbyUd607eNzfb8Ob5c5Rrfuj7ITcPVAwi2712W8sh1Rcp3BZ
tXfhTnTljfVCHsczbqFDSjdAcX+pFDtXA5r//DbjhOIWLb31J1hgt6NFUQNui/ShQNkssScax0Cp
13+fjPMH3LcBT4pOs43ESWgZcCRp7qitwudFEEdmnLXyt82q3I/O7AQOwGb4Won/x915LEeuZVn2
V3rYPUAatJg6HHDt1AwGJzCGgtYav9G/1B/WC3wvrRigV3hm1awmL9PyWfI61BXn7L02sIgr41/Y
BVJvVySITTwJut6/PwzDSvBxhIyPjeDN3yrr+glrx1NoK5vBqVb4jQ7BPjldO9ldoNORb8emF+wO
HtM5ye63yaGtwqYNBBbP2pn1YzGKS5nCuVvu1K32Vdlducz5zy1myt+GW8yU2qT44KXKv/Qs45u2
9VBXUgHb6a56+BeOcJduq0z7lrggk1qFtpgQPEXGWB9L7+/4r9fkh2ona/MWE3cORCHY+jYHqVV0
NRnk0lFV/Tju4vO1hKqzuoqSm3mawywDqr5r4T45KPsMjLCNt+3anZUv3NmPIy6+5qmYZYI1I85S
R8OlBBys/BOwD0hxAJyvhWe+V5GWT/LDeEsRStSKAVBXxouOwsNARKjmxignhjt/A0g0K536NKs2
qJvbQIoyh+Oi6zn9nWdvo5/XlrgL8/7H272sT9QIRqR2ni3xo9XqPeE0eBirVd89/xfe349XvbjL
Whr75kARn0LIHD4zK4RNBKWDLWzMw7i99r3Mf+4PN3mpt2xroaFm63foLTX3LwXHvyJ/vCSAUZGP
mqxpiI/RYf8+CwgDTnCFgE9kliaye8Lb3PnBYR66she5sLn7baDFd6GHfjIGGQu0TmZuzyvadtZa
k//95fm3URZPyaAI21Vj2IG0eo7gIhdYgf4LLwKnQjBhOFdAsC2GaCLfb+tQ/IvYkjrUqoV7w1FX
xbO1T28CdSVdkVRenKk/jLjU5bWZmhpePlKKPLVOuC03ArYmEEqz/qWnTv/fvMKlPK80KxohGBre
lcXxfbtJT9/pBO40W/1Xim2XZuqPlzfPbx+2VB5O4Sj0GK50AFrfl/t4HxEXXziiO7J9Tm/nVIt8
e1VAfWlF+jjuYp+aiapegZ3r2Lv3juZKaDkxHOznz8yzW/uqhPrSPP1xvMWnRnbA0As544lCeux6
zwkUDxjbLh5/prQVzDK2q+lV7AD+trRwkLK8v7n/oxGL0lyQ/s8Zi/u39C2MKSD9R/rv+//jb8Si
of2Doyt7K2qZABbnA+ffhEXD/AemCxPiHzsgyFxzwvs/CYvmPzQkc/hQiKKgGDunIvyTsKj/Y9Yl
4rxSFfYVFqvNv5H+u9joEzqs8xuAGsoI9XTsNr+/94nelp5Wi54DCsutKrQUfXvlU16sjp+GWHxa
ReIP4WSOnhMVyX5Kzf2Y3g/dTYeB+MNtv/1rYfrYwFjM7u8DIV+f66cyTMqluaQXjVRIyUJ1ukzY
dgN9POymppdemd6vDbNYRFSl95Ramrge/7bLLKA+kh2rr3++luUWbr4YkMUq2BU07ARyLEYZ6sgI
Kh/bsHDIdtUPuIXr7IBCyS3Ovl1srmUoyYu23ft4WK7eeS+aDAXl9xdBVzovkQorcDu3f4ZXR8rN
mpwZ+pq2tFFvyTe1u2cZ/pJdsH/MHaoef77iJTJ2/gVYD3CrXj6DCLJQdomJmCPaNWvFLd4xfdU3
RDeu/hxzHLRswAw74w3O/Z400m25jTbNhgCKK9LwCw/4tx8yfzMf1oK0ZzsymCXJQiUcmPBUmHeG
ci3rbamt/3S586/4OEqXDPWocLkzdA1Z/QlgSeVMtBjSdXBnOvqTcE3Deu3CFouN0JEZEIkMqZ/m
I3dPsfScb3TOQHAh7vVD/3DdWLLcOPx1neiKSR2jcwcU/PfrFIwQQV6BP3n2EEzrAPZwt50DfeY+
Tn3l21zSo+fRcFOSMWcxO1rMaYvRBE0ZPDOlO0P+MnkTMA7zTXTb3s0HoJjjbHwrruN1tolv2kdz
G17tDF+YUOndYOYhGxLGt754rDXgwxGZTIiW6rHt75prGXoXniHRXgrhPHQE0VotZtM0BznWRmbo
xiK94P5xGN708d8MnX2/iwCJWJzA4yGqXgySoUYsBDoPrtZ3X2NBcMRCHsGtyFeqdJ9vFv0uJjre
DFa7T9tYq6+MJiFHzBVL4ZDITDQZpfE/zysXxmAhVUT6W7qGV3kxsRVQl0xlkCM3DKyDHCMebDRj
uDLIhbfcgOYHYRTFNiCu9/fyw9ecJ4kW+TKaJOO9esX5161IMJq5X8XTNe7X53dgHsyEysyJiTu3
2MRNehKDmR8ifMHfK9RGNZ9x9/PPt+3zqs1qIFmzgOMdE7V4jwcl1wZZ8yKgHK9hnKyK5sFUfsWN
fuXOLTbevGqMoxmiYaqqyjezmB6GWA6nTO8j1ycqQq6/lZDj0ug1yh/M+PHPl3RhTWUsg0oTjGXq
QMs2Ut00ZqBUjIV61txgr14TtAOEmBJQcK+7CMmKK1d3YZanWwW5mmakAV5nuSeheVeXU6qTXmLj
ZCYslrrmDrHfytrMMLOMTvaVi7z0vn8ccTEDavJoZGhwInfcg7NAvfpVovqTEs+npLDMsv2/MMcv
CgXvD/HjmIvjKAYFvYDtCFVBVPAmaPoXwwg2xVSsAxNSRzOpyD+b/DAaumtUnRvJI0yEYAJIjyQy
I1vHzrPuEXfUhmjre6837q06aK9tMa7cmqU/NgjasLIGbo2HVLYLQVtesy1d+jKVuWGLd4gXexlm
NiOIMSRxI0BtBDYZIdJa+Bbvg7Xh5Mf6WD42Fpu3a7bqS98qthT0MRRvaZEubj9BLHVZQjh2vcqw
A/xYzA/grAen94P1n1+vCwvsrMHBckFvTLaM5XQaWHrOYi7MV1gclYfw3LjeKz4IW1oFrncEouRv
SO/b54QTOjPgGK7JlQPFsvj31+v24TfIvy/yeaIGHmRyhOI7rBDrmdJubuBiFwBrWedt8uKP/dF6
RlqPrNqdPzd+l4F/K7sTbqVrEoqL88rHe7KYw3x8I2j0+D3Ni3k3++cFJ8GzO+9WczY514oGF1/j
D5c///sPa43eqKMKD4YpE71zngMVp6P758d8cT37eEmL6X/UyiScxvdbTDgLTQgf9ctf/AUCs648
0KujLTamsi+Vippn8d97RNBviAbxkWt7fRvfqNfYz9du4GL9lNUYFB3RVW4pnfLgWaiuHN4uHGUM
jeMbUoU5mYUF5/cnlFqRL1VY8d1kB/SJOOUtbD8kPdVOtcdyhdpzDvwlVgRuTbo7Sk7kjCvxCwJ5
yGfX01MvzQ8ff87i9lqFHOXW/DAVwDee1rhFXe7FLNk3QnYNrXzp3n4ca3FvATKVphnM38L3+QiJ
mACWLxQCVNWgvldQAe51588v66VJ9+OQixWvjeuqbGGpuEYa2SJMIsGDRgON7s/DXDgiz0+VYg4z
PJSOZZm6K3PiElTGgUa8B4pntfZwbM+Fm+AcJqMbRPaOjNJ6lyF6d5O9tb420yyVkO8z38efsLjU
RkyNIoXG5B6CnXUzh0gnpGjPO5lgrc4u1RUd0WC1mpEPiHNcPMxX7sJSpcZPgJfNfk0kaJmM1OUC
UMyqxLYR//pWm50O3njlrRvqA+AS3W6DKdy+1u65sI2CSQKWQCSphh32coVTgyH0PVWN3YpUWvQn
6wiJb3ao1xJdUeCPm2tFHspp86z9ofvxaZVZ3GtJKEkliRR2wCQKYqDr0o1O1OEhyxDJx0V/VCLt
CXEwtZJgjO1+UvfqMHDfWyTnJIdlKyWot1YzjHY1QOOYvLXe07qRs21BfA0hUS9W7EurTvEdK+P9
6TQVzDPCnjDs8T8N2AaS6Wfb+Hu80KesqZ1MG6CUCu2uoWRsc9ZB4mOClI6qm0zpQsIt8dwBcD6V
o77JcvNV0oLRjsJhm8rVQ2JM+toqoi9iOpz7yXolHPROGwYJ8DSoWyMLXNJfSxTT1Y4C11asNVuo
QqjzgQLOOlpPowLSSl3VWnxrFHq5ir0A3iVpV0EljnaOr5JUHsDWmVC/aJXyVJWkkhLqCJ+w+paq
3Zxalzw3yCKsVH82S6BswvQSB7gTBEtO1mWW+ivaRHxa/q8eX5Ndyjn6JYMkzB44pN5AOPK1tNhh
3Cc0z1S3XSA7Wt7fyEEvubUGatWoVaRTbXqOe21fJnjEBxOrqGZaayvBn2L1x0kLd43h38mJsSbq
Xl+VTTbgPpzIbVVNZ/Km1ygmzS8Eg5HkwTcOYT3ykVEE1DR5RHgaa/CiXH834QfqBSpznv8g+MJT
XwQ/JV/+TnNGX2VVa/eCgYg/84gaMTa4DggYlJ5HBBErBepjD95RrJMIf613snIIx2mz06KQJhho
ZzvpxD3m4Br7pB5slMLfjJZ0U2vNtzjFAJQM2XFKRWinJjt8Y7jzCiF1AlUv2FOzEScC1LQHocZJ
1UvYXcfSOgax9VTL+LogkZ4qpfyqaaFHBKHgmDMt1SrauyFtfpGv+VUPPeFELOU2I4ZvDXrRc9Xc
qO0hpkKY4/i0xiwBkKs+ovzD0ql6biqbBKyEmyjLSc1r5HWrBWcpiGBPBspbYHbNKZalg5cb34po
ClYjkTDp1GjuGPnjbixJGxky9SVu4ufRC4BOhl6xoXwUb62g39at+quzKnyHlpU7oTcgkShnsJwR
3ohjt/OFaVPEyn6cxK9iXvyadA6TuShu+5aHMFNBdnIm4sxUjEPlF2eB/51EFiJD6xhS/Ijbdfiu
Rxj7BFUhgCUlk8XkqFCFQrwN/ApmHj4pbYp/+FXo0raM7bbWSXwparB2Y3TfjMILRBzAO1b8FJnq
OvG0jTBq6PWwOXEU3HGF5YZHgrCuETGjDYBJTTnbtHoPR1DWd1MuTk9NMPxMcmNwQPaTzhOT90mE
bIj1IwyrlQIaw+W7EG/ShtpMS/6vXYb8ow0qeduNGtvPEcJhlaBw0hqhWYX6kLlTKwlP8P8J3RLz
yR1HbN0wFr5KTSvvkinG4dYY+yxShEdlqEpstXK5KWoSbCNwKpt2zm/VYzJaPF3bW0NangK1t7i/
wlvjh+B9owBiKt5eQcLv6AHS25Ikvkc7fsYbe9/I3te+YHIAM/U0gjJNK+gllfoV7N3XNJg2Wswe
QZ3I3dWysXgIENvoovkTo2y8aw3tAXcminefdj9sFTnoGlzvBZqYZkBfoM4TgxCeBg3MS2BFsDxF
CYoW1gHXn0qfXMiosHPT846jiVehVy18i8qzFxQ5LxHn0yhLyEPzsM0rfTPtqlhLd+E41vZEG9Kp
hy5diVT3SBgoJje2+mJbJnCyxPjU98kxzKytiUoxTyrbKFU3lwGrFuWrrkWOlvVvsWn8KvrirUxK
aMTRKfTmuo2i7ITehKk+oHMKoqMxCl80zG61V9+FMs9nMjKCUnTIw2HkH8tU+abOBEhGFvFcmQ7m
cj+2BeaVVY3Q0AdmLcbFQaqnG3Mybzx1uqlyLNq6Ka4kqTkFY+lIAxFGghbe57F1iqR2a/Xhvai3
d6VUYNgcV7Hgf0sm8XZI4gfmoh0ggpPh11uxx/Zep2MONDH/qrX+DSLos25NyJ/Nc1cS09YHkq22
2n2I6RMyI34qIS671aAorIaECxejPCBrCjdVJ732qfdkFulXreq3epJtLSEpCDBCdy7VSrQOayI5
RE07ZyKa4yJ9gq9trEIpPk9B/7W2qscEOKZnVreWH9+UAaDhxG8e1KJ3cGI+qUOMeB6L9Uota6y9
WMYUv29ZyGCi9oOwm+LoW5bUexkjltoUN2rLhi1RSlv3wDw03NR11Nc74rnJNggeolG70SpqRK0A
nzKCgmcEkGOZhXKZNaf5GijDvQ6pnScR1BBJWxQgsTjdTIqQHFS1afdarKQulKXAKfQZUlpXt02Q
f7VCXGFxxUGHncU+0Ewk1e3wzfLM2x576rqXyZvJp7p3JeyGqIPJiw267DWSBYJP5btAHM5Nod9x
52p7DFH79ORNrnINsjH45Kd8lFDgFm6otyCORXW8C2JemCIlu0kJXYJwnFTXHAMkcJ6ZhBZwnoWg
Omz4stw2z7+YPu4jHWF3kABV78ztKMgvopRvR6NzyALtNmODEY5o9L1KyO6gK0/FGHwbmaLIz+YA
0Kv5fdyQvWoS9reKzOFJrtVmNVQRubakqZNTC145iv1tIKc3CvjCCBduCtpZqJJfmVHf9sKA8I8Y
CScowZGbkmtNOgEdXgUAt2UaTyZI4kMyRNuizxq7N8VHLbIOo5k9dhaU1KjFamvqp4k4XUkYv/PJ
DyfPaDcSeK9AGDeSn2xltdjKibjxOGLjCCxi7Lo83aAqfnglaOtQTn8kWglnNSRfK1HDHeBcjHjl
JpcBEVC9fh6TeqeW/m0xgvDUfCQasj/5a3UuyWSW+Szq3lvV1WdaMZ1T5xwD+evAWevcVSYmxKB+
a8PpgfLG0aqpIZVRd1dNCjDkTn5ttIkjcSQJJFhXSPMIMtgPOSuEKlT3ldLcqqL3aOhNuwOn8UIG
477KjEfLKNN1KXtf9FTTCPGVvgySRUW3ztj9jNM+K9U5s95sb8pOsdZ5T1OzS627vNMfRV/9EQsw
VTUvZlnJrE2qQ2MP+5t8AmxhFYq3xllOSrOMh0TKCNv2mKWIfiSgsRsLSPItpc4Qynoi99w4v87W
jZH726hCkE8p6VbUuzu5l51etyArQ6GcJlYTEaSBNL94nqqw+sss4NQVj5kevui6361INvtZh/md
r/jmEVfqBrL0j4mK9soMqls45qBLtJ+aHtcbZUT3t8oji9UwSs5SkWrgLsXUGQcByoISETMT12P9
1MR9gSEZDLaVjQSU9fJTo3snVrliL+rhcz5PUH6CqbAUfZYpav5HcerEbSD04dkfKgkCrfAgN+T8
ptOhGqKv7/exqI9ibL55cbGOSUMGQa/J2G257FhKcCLHuzAMHussvRti/ylQ2tDOZtiBhu03Fr+N
EzVUX9IhH2eAqpQGi7TQ3PvGCBBZyRu3rdKeMHLvlh32nSom34wxAz5e5DfwjmFuhMmtGFdn8ICS
bcE+BEqcKGuvJL9FCB88MRPW3iTgnZbAEhhJ9SqGQrkWq/pt9EecylVCanuP7c2SD5IWsdyK+aNX
tjcNQYCtGT+lCoTnqmALohvI+cuQnUBrxccw0l2vrp4rNbhLy76jsj88wKseVhkbXnoKypyoHVer
SOjI7iGq3hIa31bKOYXIO8iSASBFuwtHZTs1LCE+wP52rE6Tlp+iIbD7pDrl0AD8ST0GQvzNM8R6
ZQ4GJ4nauBWUJGTrE+x5D5mUILhW+W4kw12f1NdKafFZMz/b44RDSExiPNQGpURxjhjt69NQGyTb
5x3YHTIHTUF+U4LppsXyUA9ev1KlmN3OVD/UprorGpgcmS+qdleQMVxGxybTb+LQ+tF3Aq/MaBEg
Ia+9VDCIPsufi1ZR12KXZKsmh97cTDQetKgCZuxhdEM9LoGA7Qq8+xkUg8idpurYNy2IBRPxaIDa
SjDjn5NEcreUH+IWnAJUp8auIG8/TWSN7OpRf2B2seymVAgyH6tXfuIBP8y2UrynqSkem46NoZe1
Bzrdqq16ilKuY0UGNUgwi6OJOXPbyJ6nH9nzNNG0MrTkFANImtfTbj2axqsuDJlttCLf/GjR+NKN
6Vgmw2trjsI2UabbtMgMXNQlAF0DxAR24S/kcVhfZEH2N0YMOV/vKFIbr2y5DGfwQjCVQhYfAV5H
uhe6PiYBu6zqapd5HeHqnRyvgqg4yamiQ9rAVJ9hxNbS6AEqmcb0LCfHSWxco2CbN04HvVBtJRDZ
T7NwCSKHuGmEbdQO3XYMinSnjONTZJH5ksL28WQRtogJfjUlCzCsMJKnZIlP6CDMquThyfeSn+e2
OpXiVvSg7sdJ+10fUw692dTyi9WfbRE6bVKcojR/yWTLKQuBmDQjd2qhDxyAP8SZp+Ow6fSQvPQx
C790jTWsS2PCQ+/7QLPZlwoKRYc05alEENQ3aabXjlVSWSryUgKqzrLT5mny3Orig1D1d2IlGhsf
e99WhDxRWOGNIoGLEuI8OclSa9rRXAEoR/GWLU5k846E1Kn08mQmFUkWWvW11ZtiLZRAAOpUIEwk
A8xhaanM0ql47qQlxmOeECeZF/ohl1iMfDNKyVsQ/fbc6T7Y6iJGOV6yoEj5aHyvokEB7KOwx456
/ZkVCzRCw3GpooK1iUX+VNrFrRswxW3kMmpdHdvMmgO7ss6S5r4eIoDfjQDsN/YUVnnhV0Uw+FCl
oHhV/1T5sK84JZzaMqlW6VC+oZ5vjvIw5Os/F/2WJvO/q0AqXNxZn4Ii6/dSbqgqfqQCEEAXQ1oA
BMT8iYTLjY82vj5mBANZX1E4r69zai/W+hTKXn+PvIzfnkIqPnXLyNIDkIngViG+HSSx22EFgE++
0ncxxnMc2jvl1buR1+KWAyol5Gva7ovNvQ+/Y9FAr6hkeOJc0X1PB0SdS84J8sRrTazLXRQUTwjl
6Mijcfj9TiucR4HqU6Gmm1Nh7aaNctYcaSO+lI/97vqAlyrVKuNI2B7woCwDKX0vMoOWNRo0QrWt
I55tes1Sf6FuiezgwxiLTpWHQ44TFI2NaDcFa4+sm/fIzcYx0nV4i5DL/hd4gvMfXRYuP9TDl8XS
OvB1Dtw8sNoZHd2mLo6ElZcGKcImJdnw8c+fyKX7+GG4paWXumOkeCnDFXUPFeo8GS//vQEWL2Aq
cGQJ59aFId8n4l1kWle6XVcaCO/tqQ8Ntb6lNuHP/ZEmYh+lszEJXprw+3/vKhavd8d8J0xzlyIr
ipWscQbVrvVeLlWsPz6J+Ul9uA6xnao0VeYhjuG9dIx41961DUDJVlDG1tdsQ1f6SksX9BTPc2NJ
I1ILX1X5i0GeSWFQJdHdP9+6pT3qfRL+eGGLBlZmEQ0lSVyYQjzVjb7pjpBoHeFcHVbqmo9pM/Uw
p4kWdrKr3VZpfr3+8Dkt3XaA4dlxgVPkro4OOnTcCTP1YfZMXvMnXPuUFi0HfxoSP+oZqk+jo+dR
8MsqIGR/vpsX2+cf7+ZiSSssmZ1WxfckbC2yM7cdlRH3NfJW5KvvvfWXLxONnH6tbKxzTPCIbW1M
iHmKDfgAEbzy488/58pL9N51+/DSqs3QaOF8e9Wmd+GgQuwhqMwKVuIVWee1gRbTCDXMovM6BurK
F5mza6LeDHify/7KOBclEh/u71ILVgul55kw5dxEdaiJeRpi2neAijM3Co13T52C0nPCWEdgA4rP
WQh0zVt39WcsJhyPuAyT7RxfJ9SU4Id/oBfrhKdmBdtv7+1iu9sT/7BuNoHju8bRPF3bOFyZVt83
OB+ebGL4qlQV3IdOT7bq8NKlYMekKxLCz/oxU1VApBCdCPpeW1JSKJ2FFQjixKX4vYrabWo9x/Jx
hOV1jfnweR9E71FGXyrPikj6n7/PrpFJewj6fMI+qNklwOD/tYyESw1WRJfoO5ATIlJbqtRMo/OR
QauJC6T3JdqZG7gvrnIPzs9CsPu+96LPds3DdmH7BVnHUMnZkgAbyeZiVpCI4zY7QU/QYICEK1bK
VsBQRM3Rlpzpp3B18fj8dpgzPQlQu4bnFJH777ezlTmm0xxFl9n5Tg8UbRiKtQp+4s/Ty6XbqXNJ
CnHSlCK5sN/HmUQ9Tpt5Th3c8nl0qpsZ3BOyHaofZRfOIFnn1z69z9O4SRjCzOwRVbRgy53l4Pu+
YcR9Ci1j26lvZfb452v6/CbOfHvNohGuG9anv18bgRL3ZZ+5c1pHRjaqtJlh7NdY4hdWPupqIgQV
C+U2Yur5EX74gPuyjWkJeYzwPGd1lCfjfp49dFf+cm33f+GSZmUm7x83jU95MVROoJlZtnCK9Zod
hESfWm3OHdnPSfYwyPU21LV1nFzZWH5eEbg+1AwoGXhgn++jmYo0CDom6gqAokU/leZMmDqycGWg
z5PUPJBB5IkFwIRo5t9vZG6YeYnIMXIrOdxIurHy9SNn8pWhU1uXrihAP31YfL2gb/ioCIHk8DG/
nR+eWpXJTeCrQu7mhugGXbwpm+i+Fbz1n1/CC8MoEnwMlLSIkQF0/T4MmN7MarOgBEn0w8jzdaJn
a0+6xgv69F6YjPBhlMXXmwsRNY9RAxeLSwI+4QYaJq/6v73xAuXGMCLrx4yUe58cP9wzeShgz2pQ
a3t5UwlAGJWrXLwL9wt8jaIqfLHSZ9F2TO08qowIhgpRMMluZh0gxspszSEtZT0eStKwr6LTPh9A
uTCZYvas2STrd/ldhZI4ZsgjMoQz8ydMnqYJUYp5fZ3fdptkkzvXTMOfJ9zFkIvNepW3alkk3Tw7
6b+CW4oWe+ssPM+GD3GrHnQUm9cUoZ++L4acsQUw4HUNDvxi9hBJEwmibArdKJJJtx3DiHzRplpV
BrmKngQYdSq//Pn1/zTHs0CT2EWOuIX64xOSqNKpxbdDULhle5TbxyL99ue/vzRFI4YX0dhqeP1Y
s1hFFnOG1FiYXGoGiHaEybqkziEnbTYgIK+skBdezI8DLWEXRVjXYuhhwhjLczZ9q9Nj3VxxD3++
WZIsE7suzXEsEBMXW2/cHWaThFruarG2Lk0Al9eUcRduF6ZLdPYW5TKRiXYxhD+1ZU0XAjHeDgXN
wdypN4BlbXjdVx7M59uFhxNDJhpA3GraUgWoFynuH4N5zyueM/EeKLes/3WQ/x9tksXfKvKl/+c2
2YefWfpWNf/v/2Zv/+t/u9Vb9j2M3v7PR9fs33/ib9+sLs++WVZNUcUgS/gML9Xfxlld+QebK0XG
bYO1gugpHvZ/GGd5PKyz1N34bhT5P3yz5j+YAXGEwSKiGcBf/nd8s8tZTpkdHeLsliQuXkQFuVj+
jCoOfT8bFYgpveMTIwwgIUB7rmyEO+tXij3Rc6Tdhxt2weD6vqZ+KEV8GnSxGoLhrqY2ZdDoqO6l
G/0sbIWb6aXbdUcYha6/6fb6jeGYt8k3634OUgN7vTfs1kXOA/V+cuRVuNZuibm+D9/m/8yvfRyL
r+PTL1zMWlNQDXre8QuN4ZwpBIba+bP5y7hJD/8sRjaHlFLrWtnO4VYQLGxz8y4Tdgw7P4634Wb4
YjlCZEv3A7hRuo/b0PYfjb25VWzRJUR7rzxBOs5dj6ZXuhbXEcfXCk75rr/78+1+/5Q/325VY+em
qJq13P+q9WB6RSYqxKVkO1DDToXcNX9KHaHZzT1jmsrn/jxXdaMVxK0A/e1ehZnjlm9AfEBwvVjf
E0j4X40v9d0Ax8iksgEtflcfjcplr9S7Co7otQbGnR38ZBfn+th6uMbanfki3KU/zBcZxoJiEzG+
SbYDgXjEx2Z2sI8c05VZSWFI/5SNlUDN/By6/cG6spkEP84+7k83YbGc97pEbTyT5xddn3ayuNGs
G+tleKxfg4d+04RrJXCkF/pftIwzGeXrtCN6YGjsdlrN2QZbiiCb5mEmyhauf5gL4DqFCPMHeg0d
btza/+nvpj0pNN+N/QTje1XKKzXhiDbS3jyo7VYLbsZiVW2HQ+zMFqrhS/Kl+ua5owusepu9SU5y
Fu5gkOa3xtv0hMSs2KvTmv5sets9G5BSeEcMpIgr/5dCZ/HnNovP4gGhWffUr41fpSsfZ4I04ZJf
Iz6Q5OnagXDZy3n/LJggCe0ymTYwbv6+WYapmZP8yk0MgnUCkBnx+CwpXvl7fV057PzOo7WSilti
QnjE2+hO2MuHntS+wh631+yD79zI5SOViLChpcVphDX5919DvnCHPIVeW+3Uz/oeKPZmNiD3J43M
oweimDUUIiQZ296PuHPEW72Byb6WScaKH6G6a3Z71GUcbNZd+qi7zaY69eKq9GyVkJPWbbcmJPtz
n9IodusvkOGvdRxIY1oc3f66oR8uYd5xfNiwGxJ0t9kni1EcndVYffPzW1F6lLWDHG2V7IaCUGbd
9Eay0anxGVG+GlPVtor+WaCgiU5UN9MHjIIrufsW5ptY3vTw/tsN1Vbhxs8c5YXIeKneFh3S3BVH
w0fJFW3o3pubaWdsUSshsl55m4HHhtr4vujwAuRn6Ojw2JPHCgPCsTkaN8GutUPSLFrXm4UYZ9Mp
833tHTzSDjLEPXZKHPBPfl6BeESGlIRs51f+a3jJjtJLjRZtM3Bg0F/pH714J9+00fY2LwCaKRze
0p43HvkD+aE89Ktxm9Z2e2intXHrj8fgpzocER+k1lc5XwN69PkXJDuvetRK01qtD3KJmNxwjOhc
qgqX8QNtoL8V1RshDG1mFDWXbNQJemRDNXQn75SBqlL4NZum2aea6YaN/NpXmCep2irV8Gbp4V7p
N237Y3xGRJu/Sd/1vXXTfW8dbT3/E4C6k+3qwzPHjq/WLoe1IuxMR9iad9rX8JfuzJSVyC6d7KSe
e7tb6w4g2n3sWuvpNtoL6/gLwG32wHSx+aL9YlujIWZRQMuhgcZnpkwcmsZ2sSbUJgucfs/vMF56
Kq2JI6er7Kn8VtfMs9pPpAb3ikOqxvBLduV14ExOswGofKqe9Hytp6vc6VxUepQEXPxV6UGTVvwx
rV1ZN/q4SnbFDiOCm91CtB9g85O2uzLklVyuLHPV8U4QkwC+LXytvhKPtMMlEW9CZ9jiuhceJFe3
iwf/rj5F5ip4sM7lk1GwFvJfiaWYfWzh69y5a+oDPoJ4Q7rHl3iwgcNspYOQ76aDdszvtG/jU3LD
iMwk3UN7ChIb1Tl/+TGwJ7fbWS/jXrRj0LTyPsEB+r3pV54jnmtHopkR36tOvim+Bj9ER3+rbs19
mPImt/flOaeulN/lgCIP6B2G1fClOZSv0uE9Iu+12pIGg4f/aSQdgkqNM51rdIDErMwLu+Wkx8km
rVJ/aJ4rZ/glQqIM1pQvgUnQn+ciXWVeF5A0iyvlW/cwvvXnGD2wzOXaqD8LwU6fOsR466CGFTDx
+Qx2/MTJNVjnpxpx+cq6x6dgIUCMD3MGBARuYKYI8Mih2k7WFm+ApTmsx2Zx2wUOnnKe0MDCagsv
6t6ot/IvLXEt7zS5SeAo1Q46ZEBmfWIX36cfWngWz9YPYYf0/FV6ImZnfEQHem6P3Sv62SBeabfB
ziCQyQb9Gyhr3oD4XupWIbN3eRZD28wPQXLsupX3qzlSW1orL/Ivv7sX90XjFMJ+QI8m4s0FlOZa
92D+il+9uYGzqO3ZBpgEVa17djs3tbCSwhs/dqqJ8CGdv+sK7a1UH4rpXjWOtfVMWkEl4rBSz2mw
H6a1EI4Ey9y0xBpq61wqsILaTXcW+1N1Y4mrQFwr05Es+fD/c3cey3Fr2Zp+l56jAt4MegKTSJ9J
byYIkiKR8N4+/f3AU3WvRCnE7h521UClilBumI21l/lN9lZyLFvPrYIopzPvLWJcYct8KD1Wrtkx
8+Ibguloi4dFUr/zZnTPh/toPSK3hrSst5zF4kvlW16/KZ6BMqG7lp4G0FvYp9iJx7h2J98ruHtl
Ts2jx/e2WJ4wQgL5jwka7O2iUBqf+EqUV7ZGeCe9dpBPEjvyaJJty5o8MNgU78o6OGNFg6KuG17B
NyELTAVHTI8J15nZ2Vo8mLM3vSTXRuPNELI0UAOyG2Kx2D6OtTuRarXboHRmMG1HaxM7GuEsaGzj
R+gOm/FOX49HDJZdawMzDtmlRV0lJ6/KfW0DN2J8Iq6CrAX+82Ps7OieSQZJCjQWT509661BQPCe
4Dk7+Z7frW3zID1O3vLZ4LFX3rBdMdEqV+VmYHCZ7OqbzDfWsietLY8Ou3E9rw2k6yBXMAsKbnXb
tNUzOLFPaS0Upjk/PXWwwcSu1MEJYn9ABVKyo22xLZ4be3gx75mcgSFdBLtLt3uGL1IuH/dyqg+4
WJcwOEVXeEjf+svRKB+lyBXKdSu603O/qTeh7IMPBbY671WfcgIX34VEq63Tp+h+EdHIPAmmb3gM
tuUpv9gcbfbSSQo96A8r4WpJ0RtGopLHcQGm7lq9mR5NV/LNffBD3oxbSVnzMsPCSUWOW0/jSGlO
EXeu+ta4D9g3YLsu+U58G83SbjPPNA+MOqSaeHc51dgUokF8WQHG9ZVtc0u+f5KA23l8ufeTyyQ9
qV0F6JTuGpZnAUV9j13TnW+XCca8Q4XwkHhYavvg+Z1gk7sS/794mpA73wFWDG7ylxiRto9in+wn
lgvvsr3lody7atc4muzzG14BOsk0H6dz+C5vuMkBzohlR7f5UcrsN0Z4T/WD7gJ+T93A1Q6LIXF2
yjnrbSiBiz5az5l5L3nty+UITfDRvIEisAK7XHopRdoFE+NkM0X2pzYJh7jkAS/TyU7cXvZTFP5Y
4lbdVVCckTMc74Abls9W4icDFD/84NBLDsO9MvkiP4iZnxuK4Of9y3O3LgQnPSzVaAKndj/DGvKS
p+ZU8UnuIT1JIIufoAqe1R0Iaaqvbb3WbyC9BBe79fptXa+s0DVSp91Iq+AjK/xFm1VBjVVExtIz
um3uNsfgnm2ngq13qrtgY7q8viixpWsddolXnuFgzTwfwzfuu9vkzI0G7DvMwZzaxFjAia1jEWyr
0JOe811v2JdTejKuC5gnopveELeSaNuTFZAwRz+U1cLyzijE+MXr+B4tGQ9nZHYf5joMzO3Lca6c
+eOzvkp3ZnEHvHmWuOoZKn7nl2e03fAl4XOzFyE7Tho2xbKbm9WiGalutOPy+4t65PiwNEtnB1T5
Tn0aRepRxHKOc4G+h+EIXvAUHTDGeQ497Trkt0MvuMW61usY82a+QG634gwra3YZLzurrqqNpdvD
TW45uOeIeyn1K/wGAcA/GVvNwVGByNPfpR74bJmMbn5C+7taJed5G50pXTzrKQckbGdvQ0te6cS7
9Lq9V4gbb1zifJKc7hxrdoOnYYV7z1rfCduLscrCcxK5yXnRWZBt6Up907bdBn4bR4Rj/Lhs1K21
D2+mXX7VPyu4n71EPfaBu5G0WPO0rXYZvaQB5kw0bDj+0psuvkuFh0h2c04r1ZvV1UASK1Zuo1wb
2TEUNrXlZuq5rXfGsYqOi/CFsui73rTrGtjmjbaqfP08rg2eNfv4Obz7h7tvkPWQPc3rwdiXAaQy
O73YxZX5Xree+LFYxfcPo+Wqode9pS9G5QS9bX2kuRebjnKUb5Qr/WlRxMQPB75/CSkKl8L7pHcg
5VanUXe4vZjYX69M9Tqc+AbXnLJIowP8rNfJpjwuOyM+6ieoWZ/OHnjQ7nXRbtZgWklBNaoyge/L
1jQ32JXX/WGCajvtsofm1JzR6fXwTnKzc+p1t7ygdcOGDzfTiv+1l/nvghnM+Zphfurr+c54kV6k
rRqcymY1Ct4lALZr5x+yhg6fq61jSCFO/BE/hEjGy9v4vkEtfSVTZbuT7CkvHTkuLtO+HHrtR537
YsOfQncX3qZHa9tm6+F2fokemx8lTK3W65R9hD2j5Nak55vGTYADLAcqmrA+KYPTepYDNfK1d9Q3
wqTzRsS1juWCsAF/v93vAY0Qhk2wzfaygTvH4iuMltBV0q8ZInvaW37a2HwgJOjImzAtRFiKVKpa
y3Z7zEBKmk56V94VNwCC7fy9P0bn6TY7UaoIW6LSZ4sKTULriLOjwjG4dD+SVbeLsfbzs5vUIbBQ
+7D6biTjb/BA6ey6svtw07+3mhudTHbcYGMIph9j2GBX/HtX+LHQhFs/eqx+SO9ya5uv+QEbQ0YF
7cGaPUU6BcDc265c9el2YFYBosDrNXoMhQuZIcfjLnNRSXOTetNuW8To0UIbXvFC/Qh/JBssZ+zW
1+4hD4RvTeLknG+b0oXU73Fno7Bus22iX2sOp5YT7MR9UONotcuSPe8P9Pd9Xx474uIFlLvi5B/m
qdlb2+EkriGAuW1xDPeLgsikeqHXk1srydZ6JtjFUFFPAu/g4hJhosYL+h3HjpysaDalmaducO05
waSVttUmv2rhq27ju2IXufOBSxkcmJtBZseHwMPUW1qpFs6BZ+FWuw3na2gY2H6+I67hJZQtRzgN
r7RuDK8rnKX4AWyKPqfoSCFpE5p7iLERd3JnQsMsfzdfB2sFGys+dI7qS50j1ysRr1SalRwKq3En
MbJW/QhwyKKLLNgD+4VUnURMsUlj20cR3IyImSBAq8YrL2ScusNpIAw3i35ZZjDTitYIdIe7vvOF
4VaHILtadHUQBaFMnXZLTaf4UbNB9r3agLl0Nb8hqbMVJHNHj+3WOumxvGZ/uKI97ON1eJb39XoZ
kFW3hNSr3jsuL3oiR2R6JVNmxlvjfHe5H1xeK4n/J36gX32Ac5F3MKFQdY4elz2bndnsBIv6eIF9
NxSnujqG5rWCs0u7Eq2NIG5Ecy3M0DZ3vBb6UK1TUNpyJlueGdnZ48xFaqk3gnx/B+3rAFT/BJDO
x/AOdfSd+UPhrKTwyw5EjpvhDsLSkvo0h2jNWbQlIQyUm/qhBaoe2Qty5QYfqQxnvCVqqrvsnHs6
h0vrsP6CaVsil+TpO9EtU4z+SD9UJNJSr2Zzcwtr2Ls0nen3xT4j+daGKYXIol3thF32gYttdMog
GdnD1VK9Dx68J6ty68gW1sU9sgzrYi1epf58tmTHeOq2gaN71iajRURBL8fonRpL4R1v40MNjk94
glkDKty9PKdA+Bn7ksv0PlwUX/hGN+4r1OGzn4S6gIS9iKwwOvgyPprjPAyjUKezTqMX1pXDyeQp
W8VbZAb/3lb+hJN+bb/9vBYzip97V0OUwF+OWAvPanSrYTg4xUHfGH70dNle7v6+2lcY2D93Jqkm
sw+J4cfXCfAgwEtMYprY+G08mhRy01V4rSLXM641b9HqQcHXN+2Bowu5mpV1/vZ+/9RBZvr331fw
pYMcJ7Fclvq8XIHoAFj5t0ZPh/N4Tu/+W43bL1KWv93xl9GMlQlCPl+4436VHRfAZrhZDC++x79+
HTr+ttKXecxFtqKLgvqVmwMNBbm4znca9zTtvpP8UbTlp37bNOxMtidYHEbDv26abEyadgQ6g6i0
V+vMtzHzuDBhKBDBxKGgpoZyy3PXQBIwdnq90i7XA7LdhU2vqqXcPDT3+EeXb8rTYKwwXlI5+vJd
GJwLoAAGE44CQoq2S9VroEuoojGUcA0BFZdmm73KiNe8tU/wpAx3cLRH7MXhR6Kzbnql23z8EJ7m
Ayf8q7AnYSQyG7v8HB0XukLgRhxvp3KDu2Fo08V8q/e0zGhZud02uR88qucOBzf9QzqBUuy2NDZ7
CoIfLRDfxh+uo+sSH0cH++rJo0choQpa+CM/RVfIuZxVB3EiV3ehwnWAVN/qHW2w1YC94kremlvh
1QA8175qXFC+CjkNs2f9jE4BTUp7pqvHmEF62BSOSf/iyNu7ngCGMqIwdkj58YNX8nFezW547Cm0
Ek4l2j4vgI+349qGuucXx3oRn7/N7tNb8QV1B4e+z170L7cIFNBoU7ct0BXpZthJGzxCFVTqQ698
WP6pfC88XFYWUb18MTGaDNbogHjBqroLr3Q6HqNz5C342BfRwrwbmV7QTzole2W7IJ7NaQsVJN5i
bXK7pNVTbOun6NYgeaUI2ES3dPCrA2Qb2kjL6e/UTBbGj6aBd++WF6dDyZsMFCPcM+JOsVNT56s2
DX+nnBgUWvcaxJoIOjb54ehpiKy0yTKP0G0DN8f6Lr6LVuZuEG3EUAyqV/yY0zXHCN0ydjB/3GZQ
MUlssDsCA8ugRtB2keEJ2e6iPdbxOh1cBPPTtYJD8IbjaFhSv4tnjdukgytON8rTZs+UzsNt8YSx
UcYA7mKTLpdM3HBL8qCkqdMKgwFO9fgQX8NgBmLCsXzksEJhNDrMPt2xz4Qy9dNtcP3dWOeTkvL1
owRghSYQ4DFk2L+cGjEE1FAfiORLR5Ux4aq+vSh2vucbwJLSYthVvCcHwuxW3FT7pcfEGUouARnf
G+8u6545D8essPkOEKMvZ8jfruzrGROGl2aujOWMGbzhiFEirgzLVWbX0Y6G5na5RJrJ14xWqVYV
ntaCiez21ARUYNbSe95J1AQq88c3LGf3I6OqYVW5/3gGkTKKO4tiqH8saOsTFq7U6/pRPgIUvUEb
6PU7gWLT+NPIB3igBFYUyA0CTL9GQASRYfDGluK6wmNLBeTX+akeV2mj2Sq9B6Ond5SvqvwhN2an
Erex4mb3l7PkDgdrpQFi95M1Psvmoe49RaFluhrw06IbmCNoPIV2+xa2+2Z6DocXTbYhWwqwWZxO
X2DxnukiaDe8Z+sVhuAYSrjBeWypaqtrhYikvYUn9VBfRcy7BkLERYVVTNFinDsa8aaT3Q9X+Lc6
UWM/z4/ao7LXtA+sDujJbALrQaqumngjMjimIHjBpZf3tYCM55XhUiXQyS5sEvuttMuua0KscDYd
9SC9dVvTITT6BPoS+/jaFUy/M8BJ2oxjL7Vr0MnbSxur94rXsHQx9KV33cWnMqSLZyB9khUY2FEe
QU1cT9fVeqKtE7sadVkAf9Bd9HFx9LKb1/ap2uHYS/f2sBZij3LsNfYKF2srw+6hA67Eh9iB7fda
D46Ki/PZ2lev8XO1xjOG9peUO91apE4O7bFnIqZedR7lgOh0JQeIcRscUYDARutBOMdk7TGQ9ALZ
N2ppMTjIE1WDXezHZqX5s0/r7Z+IlKyCa13zLZR5DsY5edC5Nzq7XCOA+8GVyMFlmME2B8cwuAOw
zpqZTnTPQj1V22A7Qu4UgSO/QuAEfi+/LpfdeKPbbso97a7loaMxfRApFo8IP3D0pZvLHZ69xVq5
UWd7ouh5Sh54djveNP0np1jLyUGxNXugKz6vgoOxJ6TxD8eVQkegPYw+AtqHYRd4S4kT+A18ZV/Z
pHtpNfDGi7X0qJM/yOvUH0+LiAkfl+6rH4uKYHjfP9YY5PgmX5rC1pK3tGQ34ucukFbLzIf2tYfO
8nb6mF18W1cjczBmb+iSkAilm6X2XnrT1irfDDQqyZBoVDvNobobPMZXTLswD+tdZc9w7QTI3JO3
F4JT7S4pYweP3zavkKAoz5Wxi9YpfBHEQ+zZJGBMtIi3rQkMJa9v+les5GgUDO5xqXYv16bpZ5pH
z7U1HfMmnTwMniMMhpjY5HZknlRECThb5PRaxN8W3SZM/IwrSdnUpZfcSQ89DTiGJtQ7lWsqR8vj
L5O0Kt4tB9bIpotkx0xeF7+kylc3Mv3D0Etn11oV/JWGbW9n6oOirLPiuoyeVHOPYg+O8sllLUCW
TtxZ2ySpH2B5eI8cFNINMiTLmb3QfZBD9YTR4B3T7chueQHJlingj+K1dEHRdKix2Mqb9WY8pmey
+XZ1eYuuhrtL8KQ1oG6carR7fHNbBzwE6cbgRk/9C5jPTf8hv9GA1veIenGX75Wv7ZByK22J2qNO
1mPmIVtZTSuGP5d7Tn/1pLvzNjgpx6UniYyVU+6Wvjjd/13ptYhORj5CYw7eUV73pJ97p6/oK6ur
kK6D7CYrpnLzVsEP8UV9mx4NT98osKaKm+JHqPK10JCEkJLrNo3NVfqyEBSXj8zadrU77GkZIQ/E
lfKaeOfX0nbY5PZ8FA7a9kHedHQmzspBfpQyP9obV8WjcVBPxSb/mB5jbYePN8kPDo7njjGJATQz
tzMGRXnpwcFEXsLRSUqNfdQ/mdF9jIyMYgdPk7S71DdS5V8uTwx9stFnCpjcKUdhRJjePCNKluDm
sjE8LNEFyxXPAR3FjrkOcREcI63YaUXtS2frtVwbB+26/VhwlMmm/VRnXoTr6Me6xp3CC2lWyd2C
QloyEYiA3Os6cSijaQXPXvoxQIpC02Ul34hPyqH16Imi3vGSAXMCnqNswZo2EDUu92/zehmStBTA
ZE+gmUoHwTSNjlvomDvgCjLIRBoEN5OL9MpeuF4ugvbExgS5ctnFWw6P9BC9BoGj3XZrsBTb1FcS
jxQoq0nNirNc36oXTxhe6hddcXCKJzv8UY2gZXxipbKV9B3JW5TsK+06/6gHl06aSAtAOgt4J4ub
S/pQHqfNODqXK4p2RCdJH5nf3XUtShPePKKqN13rzxdGYZ25guaf8IIy26ydIERDhLMqdxqa4aFt
PM0gzmrHOhcPwg7jc4EJ2egXO6jIjWErxJR1RG1EG0u+s564NSIlfp12SWv3Tn7IEY6BU2ytBNMb
6MKsqmUTctrKhPvBzT/63FMju+ud6kY4d+vxndNVOmevIhJIV8JGc/9eMC9QnK+ZE64aGK7iu6EB
oP81zTDkWqsLCMqYEdWbxYwIRJ9f+913XYA/Vak/r/MFwWJOkzJLEenMctIru5aek+VLnviti5P5
58Tpf+5owez9hJXpL/1QdvAgPuvhbB1tH014kpprPocNOADrUXmsN/U+/YHdPCHzsWTE0t3jMV5v
SH3Wxg4higWRAFAIU4YDPuvv4pnx17xNj+mHtZJ2JlNZpkvP6QcGItdLnhu55Bi1X9v0tvEXUBi+
yW52qm3gbpJXAHBbOG+j1zr6urpB2mc3P6NmdGbOSg/xvtvQlv/nif9/jaqFk/DT7nVf2pd/u8wc
X7L3//2/DgBqo/yr+czyb/4DohX/BbkFGC21CYJnms5u/g+IVvqXDFoaUQ5LxSsBoPn/gGjVf5kA
b9GOlKGSAHBlx/zHfUb9Fz5d/Jvly/gHevt/4T7zWyuMLB//ZFkGT60hK/K1OWWmYxSlQpi7KEdt
UZpch3xuPbrRSwv3u6LoKxkCq+ZfV/vSiNKmalLay4WBJaMkab94qgQrRp5UxwTmB6SwvoklX9Gw
LGgpOJupuiRamip/+fIGs2pbqccqWUP2Sg8fskL2ivBbkfml8vk5ZH1d5st9VW2mWIHCMiWAH+Nt
eJlvG8aGPtJM64Rj4gpgpdfdXJ5h//+03c7/rPGz5c5X1uDySH+5wy9FWaKGiJ0BhCbFnTGOIQeg
1J05EMkN8Ej/Tn12wW//9Va/dNyMvg+5am51sYqTbhuHZtBGWCERTXMq9uPNdM+gxu135euCrHJp
YvnBY4ia9LjlBF7sCFM/ujHjb1XJpa9h9vNRwLeCPcle/o2BoGbDbFkNj6Ilgw4w7cTNK/QEh+6j
z/xR8oLdcowU3xwkf1x2qYkNiKmYeH7pQVhdYUnpxLJ5qtr9QA0woT6arXTV+GalP30/FqBKAPS6
QijRvmxnaSaMBMtSsFK3HZ0r5t4C2ScoUADdgPfENWXV33fYnz6hn9f8urdHS7e6iG82ad6U8qGb
dol1+/+wBN1x3LZ4bRi0/Ho+5pbeqFFZ5G6tv6HvG5p3Rfz09yV+owssm4Ok4r/X+NKPaQRUmy8i
ayin5r6gcVCQF1qHfpvvJKYM4lp6ElZ/X3NJIL5GBQvAMf4dQI/pUv16WxXyiUKMZrXbR8K6SQFm
5cE3L+ePn//Pa3z5HEE1NzBEWeMfe4vUbag96FwuwyR1h3bYd43w3wY1nw/yp7v6gqRWBEvP+o4V
P0GMJJOHBaUzuRWiGrvvGOxfc8Eviy0H68+ZkzlORdbNLDbp1cmYLrY1vSqhBKCjo5HBKA1tw7ns
vL+/uOWh/fbiFpa5IUmYv8lf9qMym2o/TG3uyqNynAz6zo1Ksas7bSZvmR0qyjeKBX+8zZ8W/LI5
67IvxW6ol++63eQw2xWGpC0jvr/f11dZfA4LjPBUQ2Mp+KKMMX59nEIfD1LR0nTqV9ojo2bHrJhC
tZ+cAHkTbCp3qWpLIEEncYHkXmFvsB5au2QAz2jb+fvl/GHzcjmYdMCMhF2kff1ABAvdrL4ti8+z
i0ECMNX1kskizey0hxTmnf/Nir+/WTgAEBQNJjhkUV/7xUIkCmpZzbzZQd9oE20YgFJtApYEnUjl
gskqHoxaQqMFhktCf0Ki0XlBG1CLLDvTE8dMm5PVvMnZ5psr+/0U+fXKvmwBa5aTqa+5Mu00Za7u
L4MjesCRPz1e7gE7xNfj/XJ0jue/L/zdul+qLa2J07AslieSgd7SqT4BQAw6kMpI+y5Y/Z4mLfeI
Qh3hA177V12krGD6G6gT92jj/n6VvCzk+X8QXqDykC6jJr94/wf2FkuY+PWD/mXhzzHiTwWYGUh5
KjQiYUTpNkVHZzgPVwKQ2TB7SlAYVAfxaQK1rH3jQ/HNDX/G0p/WzeKL1cBfIjoPz6OGiXpbOarw
Y+jq7Zgk3z3eZYv87S6/bCHDKkyzGHmVkQXkbXoU++cug9BgCXZgVIhkfzQxjuoquO+YSrI3v/u6
fk8VeMxISiwxc8nAlsfx0+12Q4RjFjKRfM+ATj7NtqtD/4p5+lVwCoC+rcKVanxzyv42A16CmmRK
GhoJ+Hzj8vTrqqJeaJ06sKqmJKf2sktqOiWCvBrbd22kCRkyHgBn0lTSd/Hrj9Hkp5WXBOCn+5XU
NAwxdM1p70qr6WMRJwrOqWLHwBhVu6UFTlnTnQfk9F20kP/+4X7WLr+9bpOhPj4nqFF8pTTNQTaG
gQzpH9A1ylwoqNoQ5G5AVnrAuIt3hhXO21JawcPS1zWA0IE/MTxfG+fvBnG/pzrLO/jva7G+nNNh
Z4RiNHMtJTusHLpVDAT27/f7x4dtEbeXStkiw//1YetVW1JlqbkrFNVBnUM/hYnTVKccDtulv06L
b/bVn24J00SydFZbXGR+XY/J4iwmM+uJ5k6hs8ir/mb//Cn0fpKYFf6Dy9uXOwpNfATy0CSzDq9E
sbc1RT2mgbEtpPabZ/fHe1no0v9eaXm2P23UZozikrM2d6vqbDEgToCo/v3tKH8KsdC9JAW1g0Uw
8ctXWIuldblY3IxUnFId+E7GqAG93aJJb41F5xy3BrN4DWYIUgnzz6Q9mTgnhdFVpCWbUBpsNARs
wdyLYbYtxqNUv4fGa681G1O4UkDwXZrkttTMzZDKfqQUTqd8E6z/+Dp+uoPlIf70kLAJyYa452uu
WsQkL4zQUwErjtsxa77JL79baYmjP63UhEWsDHVAxdg/NCmjziLzDLPcKt+ygfmhryFCVvE1Vugj
/U6VFzpkvCbzAn6yvB36vTAyVtbjbzaXvLzav63yZXeJU4xTnMIqsk9v207WuZue8JbQaagC/qhf
ySjadQddVPD1Vba61Hdshu9Vf3Bg/P0EIrHVlYWvLmLo/FWzoW/yuJUzitVGAmkqhE4jhEBtE7ul
g17M4M1xJy4E1KtlomaXrTq1g+Fzhw4SG8zrUWMtdRyizlZzkkFzG4qdVFA86KObAH8z6NRKxGwn
njaog661KvJ1OINWcLnBZsSbpG2ddLu8BCueWk4zP1bgN2PoSZORvMRoHSexdLCkV3FmWQMB9sRc
VfOVKGirEmllA/H3pB8OfQQXLVJg/9wo5WgruLxwx1x0ey1zpPVMAHr5LS1PDYvXl32AYtugPQVM
qk3A1J1orXVYuLxre9Y+EmFfw46e9NQdeubsIBNsEy+RSxRsA3Ajc697SnLX6Y0TRKZXJPkq1qRj
1w5OOL7kGczG4j0UxJsZkq/ypOndqc8AH8Wpta1KYx0oSPH1MgTUAsowKk+icizwbdBK0A9J6WTT
D4X2Ww+1U28ftTbdxLC3EvCj87ia9MC5FLgqz7on1um6FHUkUqpdY2q+maTP0Nl5eEygyWDUfPKj
sPLiAIAgi47DrdrcCphMp7hbd32xE1DR6A0VaYjITkU42T3kJi1xNKgaiPe6o2U8x2bol6LgoWq/
bRe2k2w6iQw/f2pB4DB7g5NQJqvZAPLSAmxmLDMaSATX7Ji4wGgCeEFYeijm73AHuZZVwY+i0R2H
wlVGjJHywq67ETsToEf5dmx/JNq4NvN5c8H2AQVqPBqYmC0w5ezeAH06pMi4A55P1Q8dyLmOxwM1
HK7WxXaebmr8yzpAYFSgdJO9Hulpywj3esScrGYko8qrKlE2Xaa7iQntq/+hKOBGDWMVhsE6n0EN
AyUYcZkQ0Rq+wERNg9u2nW6mBgFdHbNjFVqoYr7UcEciZoj5hZYlvNTm7pKX7+Oc7VM4XE0K9W9+
NXvidPYmlOlKzMlgVVhPxVTswvjiWFCL2lReCQM+PwbTBYTE20Ry4rk5hmDBYwbVfflYN8j9d9VG
N4JrpBTcQj5LIkSLsVsNizJJWLk6Cw4idOZ+HXaMs5V1mlx2XSm7RaLb4TDDJlScMNdXSo6EGHLI
YojGvXEaY+ab8uVGqWC7l2txHCGyQ2HszsECgkW7O1Uk/nozg2S6aP1ZnLi1+HyR6Au1wWbQMEEI
M7uCOl/DBhxBZK0k45jGjwIq04oOk5OBcRmM7oXR4jhhMCOhJ6h2m1wDwwLIORYqHid6BdWrmpOT
ws9vlLe+hcYtAGsXQGbrl1VTQalltqwq9bNuJh4aS6j1G7Zm1G5SAC0GdJaJg40wjZeE+rozMAio
rmmU2RdFsSOkwrPwIxC4IawBhPFBFTYVGgyGBcKhj11ZrF09hq4AHr1U95VRYM2EB0HR8ERPqvYk
AyKpTP1sdNe4tiNVfdMaN+0F/ekQ9qQar9sE2Bt1Z5ncmlK71yfgPktroMSRCuV9ZBXboN2bAXra
FtYBwttcpk4FnWYWekZPAwpbMHli3UcK2zHrV8HcYpG5D0XdLaksZ+OHThjWRcsRADVcItj4F8sV
xsAXxlct6DZEEacQ4CMStfMudMILULnM8mcDxmsjrHjASRjYA+m9NFp+XwOolwc/qtX1gHNUrF0g
hz6Pw2MVtnDLj2p7F2pPoorCgYLWNyA7dOVXuaBdm81N2sfOnMCfumDCk+CVpPuz+BEHvdfILdQ8
GQiABiYHxo4husM0epP4UPUVDxgkUtkC+QlWZTg6JWASU7IHEsaEaR4ef1gZodc/llDzkCXvA5xW
JjcOkRcVF3eLaC1Wht8xi60SdN4jeOCAM6vwhsjspp3sSMKuqOtHI5HWmqF5wXCj5zMA/tu4eArK
/dCLflZBIYFRcakLTxBnry7OoQTlKZFdCUpqjNONXo4vI5YeAiqjbZ75qgRVrlU2prbPUsjaKqCb
DFAmpDNDF/F80OxMe9O6dzIIHz/BHZaXfBqyr3SA5HtIyRlohKBaG5QdiQlD1bi4KjRBDLtGAybs
VHvFZALr2sQVACGj2qh4rxjNoyrDwxcAszDNTkYgXjPMlnySjkKGlIgJcThuVkUdPuaq4ZZmdhcw
SNes2OtpQLV96k7SYfxk3GJsZWhuQ7AaR90z+/ugA+QQvkVWtp24CUlO7ITd0wM/kVExHyN2Fe07
MwYPmV2TZvu9FgH0OBmxco4T8T0jdivNe7i4X/iyShRsmapaD5klnjDh8MIZP2kLVyWm3rV5FGp0
9U2s4gZAqXKE1QqEBeJY1G67JN3QfiKiwoupPrqAnluVHpg9rQ1JOJplvw0BFAQpBjaQDcLZS0wF
7yysYxSmJBmgtzD0LRwzkEuj8/QUNJbXBnj7iuGqAkjWqdfVWLmpBVEG9v8YS65W/BigcFunSJsc
K5pPYfeqWxJIj9QVdF9qR2/E/0Aw8VkJYhIGYSsh447JAMyahdkH9VLI2PzprkHUf1LxNSqgZV1H
UAmVRsa5LfeDrHMk3EEv4rsRwvSSrrQLTjHDaxOAfmlqPzOE3Wxd57rpAOp3u0vmi3XvmsGN2nxI
RbJqgmitlxslUqFCJ5Ar73v9QVTU9ThggkdzRi4lV8rUozr+CFIIUZK6MufodIGEXmWaqxR3g6Gv
lbreYPbEkZbaDS8hT2MHJRk3kY21Dt0+J6npRgReX8upcqpUdgRJ3jUL7dWC616GbqU9MXrY6rK6
DhfTa4tvEHevauxASAyHTJtWhp4i+mniNkAOIcKkkvPD0Fv7LIx3QxWszSZY9RPmk5S9MjijXH83
gsiXiwt6DNyeuO1w+grmm06y3Mis/cvAx5jP71b4UqjllS6BphZze1IBnJiY6MRX1dSsp/FuTibQ
ij+qC7GyhkJeZ+uONy/otqjscg0gE94aKQoPrYcxVUD3LBzgcwLm0MbeaUfJDjFRaoCdoB+JH2DC
ocYG7pV1Fb7qJFv9+Gb17BPhSeOn6wbSCx3fAQhVH3lN8JwN70OO+kn/UOX4npXGcTLfhCbayZq2
HhvtsVPOdf5Y1UgeTZMjgzYJjQE6mD3jvxbj8gBtaLJwWYWYnZnZS9upNzwrjpH6NLUCDXUY6jXo
SPmpB5replckj66WQqIittTVOU3f/ou888iO3NrS9YigBW+6gfCGZNAkTQeLFt57TKOm9Ab2PqTq
lkgwinGl6lX1pJVSnjg4bpvf9B4ocaV66Qhw0xLloQ7MCp4SAZxyBwSM2ilz02+vjb7iKXT0jeqK
WPRRxYybdTigRsGjIgbOJmiI0PRfdX9nmuCe4cx0zTJlYn4lzsQCdr1prAusy6wWCSkfuX+fXoo3
PDf41Rdp8xL6wbYk+khbkJNdxhP8Xgmw9gxMlXy1sxOXF915TPJmJoofOAnZso8bS/RcO6u6cmyz
0ea6kd5SegOFl817yKMVTrCBGO/iilnJ3V7L5FUXS8+l7tzVgDNd4yFE48jiVlLd1whCO2cL9gw3
KwCd6E1PkDHCapJ7StjllDOxmZ1VbDzLASEbebtoNHjs240ZyxtRSzCgSdd+nLzqfnQdiBfaoK7K
qlwEOF1EBpAyBTOZXad0l5IHQ7FD3ynn67TNzoWC3OdvKmx0PVn5QXCLCCAynf62BO5UNrvUq1a1
CcKq6LZpKi7i0dipSlfQM7DWq+Fv9S7QJ+NgtuGDShEgBnatonWjAkKJ5aPPi8vmui48/dnLIeSL
dJTlQscNKgQsnP2q8wEOMdxDXqtEapemhS+eKWNGGq1681nqMJpWq3lMzp6o+X1S5FvPdXfkpbx9
GAaZMFVjq6PMbM6zWl96kfHhC/0+idDJqdWM974AYiwsjDy6zVrr3pWu8b6yw1rbZDoIGwV6Wdg9
ZzxbjprO61iABnLE15FjBD+bXDMIpBlqordt8px490mtLLBDWbQFXIhkq/iws/RXF9Es3bnUUIZJ
ry3JXQR9umpdVAaiS0GolhVOebL5OhgERapRXxhOdis67Vq1+IVKNpebcjW4YJW1ayw6EbGoslXh
9jtL7H+Zar43rPIa+SP4daIAvDXFFjEiUs1KeBn5cG16hChhd5211X1aJoT24jLGC0oW8C4RSEiH
TCZISV50dAKTCMoyBRpZj0F2h0o3k5mso+CanHHl1BFoT7NBxcYgcNIpcOo56c41NSj6Sib6+t4w
k+LHmh8hELtHTcjmK9ZRrGy0SH7Ep/3gce9YTv/cATeNK4o85F+ifGe23VwymlndgPiVwqtaVxZd
CAosy8ip0GBgf4cN2D7lA0XohYHohRuGK00t5zWea2hBijG1b+LhIJj19XsV8WhBPI0vTRXSYfXB
HfeCwqDdpVgiNeG8VoZFY8KbGYwbrRXtLKm3sWMuFV0Ap5vyBjnbilJBqoYvbe9ft+Q3RhbMsmhV
Rg9q8yxgf4jRzUwKDDtJALc3gP1QC6IkdukZsETVUUlERL6rubWICZz4oa13IXQi38j2gdIsetKN
xFg44X3X3bQGRTOIHGDdLc71AMBCvE+R5goQa0gUnar2WuQNFXdau0v7Z3yXTeE2qA+QoXBypeab
gENgfzRFvxrS6yHfmE641JCJ5d2Yey71zLJY9AMfS7sQ0GJp6rkA3DFzfkmJth90Il1ZWwj5m5Hs
RYJlQzmStqbOnV8f9QjNkBiJMKfmeanMVTCQnJfBKi+fZYJbZ29glkMGb8vVXRbdqeJqKK5y0hrI
GYq7S+rbKBXnJgyUqFHnrWxedKJw6AfK1Iq+g5uHQ1e+GCsvGPYhLgVnVbNQa3KuhMClHKMAlqa2
mJf4WavvGCAhPXRLqHdfGfsK9lTMkzfk4VzT7/V026YkVVo1i+tlxg/uArZrlKzKel8HVyXWXjJ/
p8sYUSVhjumssBxCb4RIuOgXghDaDq9nagH4bFEfShBQoRKUe7ZEtaavXXToeJ1q67ZnlcztUDwV
NO9KoMwDn7dgGyfBG9EuQjUPrq8tUPjWHG8pY53pNjeasC48dJbEvSwt5FxhX+MqraiUdR5kOMgu
tM+e5VW5v/SqWwpkXhItpBKBthTkx+DnMwmZDxWKUX3roSCQ3plpP5O9yyS/LnPwoiXUu+gQi7/8
QZiVlkNiAJwf/lnqXWE7SPa6MNTHAbNRk3IEbnlEv1dye0+WOUu5P2MHMlAWziz5rgI9qLbbxFRp
N6yHnHzuzgUlXEdUZKAZa/lMrjeDcnTFN1G/pqm5FiR13lDMqRAJKs3bSIOZg8RIgYJFNzTVLFer
TdUhSxUgyZzzqJRj5uLdFQYSK0Ox9QkgK2LiQjF3hgmySEK7KKWJQUmrpIKVa08SqgJqK+xFVrgS
8dNESl8Gwmbe9f6H7twX3ZtGBinXPnQmBFoaZx84AOY9NKcC59AUV1S2Sh9zPEWwa7ZIz3MnOOTM
cnJrCg9IgduysLNa1j5ECEaTDnGg2Hra7RwVb2BqYWEPERtgtxzqO5X2m6sms444xCmMg1yRrStX
Zq5TLYBzjwZPz6tZNxf5IINNRmoOVrkZ4iXOJkyiK+TLLzvqXMUQLkNn2FR0OoKR/86bmMqcwvyh
1vSF5tcIEhnY88L6qiPblVNYZMpl19IAk/Fnys1lbHFcg2czQRisbI9GrVwbyFdRaHE8fdeYJqJQ
+sw3YKVr94bEOeAzjJlPJT1mUo4CRL5OS3QSemxU6V62wavuXjfqtqgoqlouZlwqzrvVosSmuBTK
VSo8ixSFKl3Y0XKYFd1NPkAsjtuND2sYyT+rvKW8tTAMYODUTFIsPGVoOaaf4r0dsc+LtexzvgEZ
d6m2SEIKizoMDoy1Q2EjidlcU+9E6ZdWmmsnvhfpHOgsqmvKSwmFFUNDLyzS+HdiSB9pNDz8zLba
gC/C7TE/JOpzgSVlV8HALdx1Y8YUqJ5j5101nFlHTGHBrIr1+MITHg3hOQH4UJEC40Wr+MhVPOao
QwxtTkKF1JDn3rmhbLd5dlH4wlxyqdE2zipqLguJaqw1p93s9fC64l2UFmsv2tRYaqUd6KMkuxnQ
RiCVV7nWy+iqbVFfiSSYMzp9AX+b13DNkYEpcTVGI8EizY05Xn3xGkAytUiUteBW9q97nIqhg2Ct
HJqX4nCv+NYGe0M6cSLqc7gCm6gNoc5TsSvbFLdzE4hYjyCYgk8twugLVfTWXVNuKDhQEuaFShZa
CxqdLpsBurzF+CqAIp0eGjJRN7+tjafMSjep+C5YF/EA6q/8iB1qmB3mfkSReXPvF/3cd3eahxkb
EXwWpeuYOlxUZTsYk5DIOH85gizKIqnyy5T0oUFjp1LqA46E2wyjSy4leEfDrmlQxjKRO7Bwxr0O
S2Eue7zlBUxNS6TUYiza6NKM1Uchamzc+igsoe+JkWpYD8sgH7ZBIz+WHfbm3HIyF5llwlOQsQJU
gp1feJtSHLahgNGaXq4kfi+W3SggYcNC0GV55lVVpvdVXGzaMKLaGG310rp0QshsiF9JBZIdQ7ho
+mE1SuY7AEYcZVlgAtn4IQKYolTOo6jeuqU8SxGAdxP3stdTbAYLlNry8BCF+4Iyu8C7rAEZ9JE5
0ZQI7T9hrdDXxHKU0O2xUN9lSAejdEDWzgJyUadEsqVxZk2FJl0e31AYXDsImCTJ3eB+jO+YJ+nA
GohQumaWjrITaFahPmeFWCmOcQGxXgO31bNmRj+Mtap5lK9Vj5BJlw4hpnMCpQ9ZRAwgRCbMf2/x
GS2KW015kwi+rIobYZ5ZmwYTyEC9cVFxa6ncZhTCc1M5JBz0RCDijS4rSF5u5eMi+OGH3HywW0jq
fWYX040SX7PsxkreQTvbIflDbozkh5C6ibdqCNOr+JZ66KJR3xvhWq725KJ2jHqnUKebLLtz6udU
PsjDJia6k8doAOgbOWLAqcQK2E54JEzIZo4AS1jnRh1BLqNsGSyMFIFJGSEENdnWZI+y0x55SEjm
5omQLTUaRnKV2rH3pAgfTojP+04G4upRuurEXaW1toT7dLaXLW1TqM+tuEgl5JggpwXUGBSUeXrr
wkkJ8650GkCJRYPXhCoSH9LiMfcOQnPbEpn7ls/dTv4IXbjSrVnS1QurgYJUBReRwJ3fIm9X7Wrt
Af8CYipq3z1c4gRms7uPxE1HTUMhLtTwcSybuQ+yK6EuT6+/Tq7y7CrFiNjE1lyFX1wF/aIy4VqZ
d4m/EiNplSZXglvbeTnYjfoWoSTrkt9YqQ8QqudgoxwHYlqNHwxvsA3uHC969NKlQWwlGKugW+jq
tUfXxkKJMMRGBzHZIoXAcqt4yM252yzf6cBPrC68jYb+2THcpdJCVvMyjAWjtdkSWclqvBzSdNnH
DZ6HmKNTL/WocCmh/NbG5abo4G2ya6ouWkSatyhMakJmZBc8Wm700XndXSyFS5E1LKm7mGrPYwEj
GPooMjXpWCsr74couMLEbGY6LwL9A4FzRA3nmJb8h1mM4oxyKwMvrKh/yjL7hFKUQK1OSq5z4VEw
xFkdHQXlUQdHXNJCSyj5qgHSmJQYMDOeaS3Eoxwlv8axJUoAA4aBZZCs8h5yXGvw/Oe2EBHsuO2i
w7/Vy5VZTlknw39Vp9HEjsNcEnJkUS3T0R3du9YoslqCNquMp94Dguc59xWCXAX9PUw9+XSU4cu6
PyYZK1NLx1Z4SogscvcZMwIYc5V35Tam7SQNvKEMwTRtlvnuAgO0m64qf2ViRHFYmdXCAXCUrfkf
CampGmYLU8mXWlW+NIF4HEJ9nvKMi1aDBNmFLov7gtZJ7jTPP+MHTjVuP6OMJ/ABVMbbKDWBlRc6
oh+KtUH8qiovfx7kNHb1E3560uIPhaAK5Rb8tF6DM2wUW3OvW6JcoAeUFk3aLd1SpigWkcEloXRO
4+T7JEcY8F/t+AmkJFMUVSgxHAcf1c1Jg25HFb/UTl4ypG7tZMEDgHn5+udJj3/ptDuviJBJdETX
Fc2YDjrITqFEYEtHmtNo4PGng9E5OtUIVvk2jIRdAhwSBI2n2K8EBEeSinlKE8CD9/Y+8BoF2jbx
Bwro+RnIwakPqcgIOeuaAW70N9j7E4BCr428i/OQmnr9kIa/eoqOjnAOcHSCG4P9E5h0aCMo4MPP
YsqfRklKo3X8xB2Xq11UVyOtM9mNqpDOrl+fA4t/k4kZYWyKxtZWFV0bNUa+jlaTe7UyLuRz+ej0
NtznUZMJqUby1r2LHiJunAtyzZFAUb60NHsWlK3PmkKdwMnzMwz0d0RZxIpl+jNyK0pb3xRGKHKz
Kd+bzaiXMeq5UQLybQ09bCSVgjPooRPUjXFUQ4WnA+UJjYGvk09VaaTIgR/DgH01zPNj/NTt8ncH
GB14sguB4sQV+lhnttGpo6HKsiTh8oo71W988qcFLunp6YRa41yd7Wjj1G15blbluXM/XivTs6Fi
6IXflmnhATOZXe+2blH4IItaz6Y5ukaIbKWIEGLkh9ESFDmmzTmJ8RNUEUqkn8acgEHZZKWWZ4w5
WLNiH64VhITNOR0U0ilYsKP04Dlu0Kkr4POQk/PSa2lRdhloV60mElTHzu6DIIvzUn7pY93++Vr7
faF8+6hofwAzhd9lTi+coS2rLG/RMx7damcwONdU4hMCX/jYo3FBgtRbc0csgTyCsfkfDj6BPGla
NbSWCtotUvY5XU8zQeTQOAB6WzYmeg2Vti11+RXBsS5HHc3Vt1EWHbrgwwD3UUPWDcgMfv5NJzcZ
skWaYcCblX5Doz5t5jge0lDtxq9vZquQnkBGkebnIU7eiLAOuRNhRnDZT1bYou6LUQjimyVpF2hT
jIXQrgouJKhHo9zgPxluRGAyLRqAU2YVKhlKNKhAVuIP9aij7tmszb27KRCdrVZn13T88d82FJ5u
EAV5UriMvt5BGrPLtSRI58gHQ42gpwr5vF6mG+zoF+ft904EI5zQT+ONj9ynBTPUWDAdjdtHPxTw
nDFXsF8HFEjP8z7G3TidGbmFjv0KfBZxymepfMnJK5mHrMfMmSg0MWTwEdkiSV9jNJnzVDxnhHvq
geZ5xrGbiMDijf46NzCmfpxqbBTgYAWafUi0NOv0ddhKW/+WMHxUs/s3Hq9TwMrPw45//umTSkGv
Yq3KsdSf9GP7IVySGWlIfHto6tQPCf940e9lBLt+3qinhsXiULRkFTMHIPBfh43bxml9le/btTRL
7yW49XKCgQqi0T8PdApqOYY9sjQihqECTl6SSMikurL8kcAD2vyJhsoifo/u+0tzQ3r5JCI0ESxQ
P4uRwvTnxtxat7h3nPkVJ6b75UdMnpa49vtOyTgoVb9zKGQ6xZVMxVxpr8/M9sQuYiBFHz0JdZPH
7Ot3pWWmV+qokZMj64UwPkrNkE7LZx5sRBbRdEVBeuauRvHmBlc6C12s5oDV9wo9i59/yqlfAmFF
0lX8OWESTlY4FLrIV4qW17S9SN03yV1WjXhmjBPPJ6QY4iAGIUfQJmurgKAXYbuxtsCNXIFmRUrj
6ipHhkdBovSfTOivweSvn1brlJ6bdQy4aH/22bWlAsZyHn8e5HcANbl4vkxp8l6oahs1tUhMiySO
jfXMDYwEJIQQ6M1W7focCeHU88TxQzgCfz9DVkeu/efjX6tq4GQ5x9/DG2I0qI5Xo3IuTMj1eWe/
E1uCqxT3Rai/uqpMH6deMDLFq0nmal6n4L1o7tro3Pc7Aar/MsZklWJRq5GqBLdfSe8G8DAly+cN
fi76ENtQI21JKrd+Ky8i1HfOLN242yZL92XoybdsW1HNMlckn1tFV/BaNvjK/NZl8ef5ufj4xIUC
+Y+PCHtgvL6nO1/GlpFMK0Nrq17EiOdbd/6w0JblalRxSX4V9ABGufb+LL/0VLpDTE5ePBIikR+d
XjFJiuduDB4jx+gkvkA+iBJ7Dly9nFN8a/fVNffpPRWf35/3f7kUBkfgv7eXO6RJVb4XBRIZnz3l
iBL/EsOQ/xg9CE2I8uPxhCbylxiG/IfMn5gWa6FLijxywP/lKKf/YfKwQt9GPQJ/yXF7/EsMQ/9D
J2nk1cVElogUfcC/JYYxrvbnTU/sh9kjdnY85SOFbXLNiw2tq1oJEO2StKXq1kt59N7xUfcNEWkH
5wakcFVaAVjbCjhxsnFk80YBnm/7enNTtVijKKAOqggvHKgDTljFth4o9y7GBLLbbmvJAfgjx3s9
j/ChoV7YRU9plB2KYVgN+oi0TO6aEGG8LFwPBdhpAxuCWncvrLGnlWnWLu9agN4mmnL6kathW/Tm
hetK9KSGVQBkWUqtmS+IC3DJ1I0vGxFXI9pUaYZWloB5hEv3oWr9i0oGI4KnTrfpRGQLnMcq2VlN
Bfy0QB9Jpz5FBbftFVB58aypkUf23/vUWTUtpfyqhsQQrRq1X1e0A1sB3BdQ1UjECsCghZvjp1Zi
xNHW6HVCUehkUBE54hetEYDkF+wQQT2QU0svvBnoXJZ+s0q91p1JoXgByPc9caOjjsS6KqU4Lvkd
8tIU8wVx1cDTFdEMrB1sgBJ/5/rpJtBoxsduvWvc4C1T+vdMQ/w7dfOjVRUbSD0ATgsSiHS4E8A6
GjGQiCEFxdI6F1I4zhK8l5iOrRSJrgSpnBMKL66lvcE3OlON+x2hTbcYdD2TK4ezQDjx9Y1qnY6K
fEOP33+mWk9/bZmbtoZSRXYPTNXwbKBJW+IYe2HOzCUKho9n06ppoDHucuSAiadUeLjfMmfXC2tB
7vgJHTh0G88hDVej9pEtrRzauTynns0ehi84997L+P/AzWfyLv9w8flhkSb/7z8G7DQ/33zj//Wn
CpCEXya1Peygp/eepBh/4FA+6peKuG9zAf517Yl/iET6iFZgZyqPhY6/rr0/RMh8mjhy+XUqk5TT
/sa1J/92YP+0J6m3kc4biBNxM+PgOt2TTgTlsksF/2ho9Z6dC2KlS4K1FwjrQbwJLeA1pdjbfRvs
U5TUk/iyFe5zBScSH7wpkEdoTQ9W7j9LqVHTLMzmVCNu8A5dKIF1rL297D5LVmbnGjK0em9X/gKf
WwNPk96Lb6RUX+So/ovApKOryNnJ4qVOU6oABtS6b50q0C1/VaKnsqRtS7MybzRbUEeCRDZXAN2k
sHspEIHe0DcmomRscLvp3mO84KzRD47cwH+ugShVoMFq6+CFbxqsjZLf3ZbCjVIhQdpHN4OUHyT1
OmqB3CSF+Ww5ySWPziZp6UsV+mVS8fOjBP+OHgRRglxuG3TvvuARpKgH2ezxNjQQ8VOeQsd9SfW1
Jq2jALuX/tiMpK87o0AwmX470B3uoZkb3BU+IJ0eJOyV7Ow1B+F8Sqtue2Pi45RsfOBDWn+TqVdZ
M17w5tY0SLM02EO5s8owK9AKZ++UwiJMNRmYo7iQHJNye2CnUTAfm+NWeFUq7+Uog5dYqxEUk3aA
c6H9BGJIp6mxe7U7aFIKpL4GZBzgX0PlWYqWmQw7vjYAYodzo6X1Cnx1uC879a5ywZeltb8yml+u
OSx92fIgpzw2GiDsHFKLbOTbJkh/adWrQ8/SsgDVF+FNiTFg54CDkrlds5Q/qeIXKr8P+eAdO8MB
0lyoF6EAUstqw0unrHfACz9MWn4t2jb1JjTuvCC/Uvx7w2neOzigORDszGl3WpM9GA5BIoDNssn3
FUmphokbXUVFLG21cmZWVtq6g5humyyy+kFFOlR1gQ2BKMppvvXyc8bvMyLHDjLF9mr8fWSAWikl
J6gUDeSTTG/tWjtoxYUs4sYTFVsLLV+sHkZYBsh/p8BGALOTEBE92aOnw+XaijL6z5X+oAHt6xvl
ENXxmUh9ErP8PrxUyGhTjGJ2MHy/Pih+p7ta3qv+0U3uxZHdgEOGItNG1fudWyWL2r2K3L9pWf1t
0EmtTA0TryI58o+aC2MKsaccOFq+/XSNXv15AX3RtprUrb6NMqZgn8o5WeCZrRIwNafqqasG6Az3
eL/euHT5Sxrt4PSwrGjAqLyA61p5+q2ePDkNDfNeYiu+BLBPOLRnPvgk8fvzV5mIlpCnj3c34ejn
X2VpndwUoeQfa3qk1Y0EDDQwrs5MffyA0ysZA/L/GmSS+WmmXPaJJPtHpmh6Ngq6F8rOmbfKTHiS
H4ZFsqBLfK6HN8nDvs1sspV0wUXbJ2RV9XhlYXxjHnp/IRq3Z+Y2/jXTuRlozo1NNWPshn79gMVQ
1O2g9MERFiumtOWsAdAyt7Dg5Zi7dnJeGezURvo84mS79mEfDWXDiGYgrZrssjesY4WXBUd+bsiQ
VJDGpUFj+22/kCXBNvVoa2GW4ouovsQmZlAmPX8sbtJKX575GqdW+vNvm27yos+VqhiCY7WskQcn
A0Uoates9Rt8gpYl6KmDeUZuaJr1/l7oz2OOG+HTwRKS0DQahzGd9zS3rYf2OqL7BdFXOyBSYtqw
QlFwsM81iKZSHd/GneRXWuTKljCO2y3Hcj58s+VoGna+mH/qjH6e4LghPk3Qz4zYEDsWPJRvC4v3
d2tl12cW7tRp+TzGJJIvjVQ1PYMxMFWdGbPk0XjBuWqjsWrBcRRjS2zsVH4e9MxG1saC0ad5RVTt
Tb3qgqPXdtsGPGqG05EZJgcB8/Ph2HMZ/jzgtKY2XbJpVTIIW71PLUZUVw0PLPKCsNbtFrVz+0/n
nZ/HO/Waffqo2uTeywsQFJn0e7hRHAiE1VLFcPZcxf7M/pg2sloV5G3uMIzrw2oI3gK9mblIPv08
mWmP8j8/HnG1SraHLOFkizSumYuOLAZH9OFjW7tJNjG2rh4ACVqUcAcxGZd+NUeyvDP75L854f81
8u+T+GmjqNUogtUwsrzCavZKutXoD+yE69FNT1yKtLTgBD46i58nPMksx/nKoo7TDFUUmWBk8jS6
Vat3lqD7xxhVC6V9MJR3zU1h2BcLs85WPw92ao4yUlK6rpmWZH5vDyITU6hiFhzBZ3xIS5hSwHdH
48BaQBVb6Rfi3H3tUb45F5ecuLK/DDzZpIofmX2npcExafqrVgfIT0QICfU9dIetqyt246Ey4Tvp
Ji6h2XbBQerKdS0c+7I8s8UmF4JERQylJURxqKshQalMbtQ8jc0uLlLlEFjRsoUw4WOqojsVlaoO
dBNOYNDBznz3ycX355hjwDnqvXwv1zpyp7pupylw9bFYMT+oYgACxXezhEq4AGrsXXOno0VJ5+bM
0JNz++fQxLjkjiragNNOW6irfeQMhnzI9Oe+zvZREMGeyq+bAnqIEtQzWQTqNtQXspRTzgp/RTo4
9U4qNkXab8Fbn/k9k53w7fdM3hlddKWhKPg94ja5MtbhFg65/JjPR53ygVZUAobv7ecxT38C0n5R
kumOTfv8SVkOUQeRhpokqpLVnVXgN5aKfy/I/XNiBpAYtPnYWdPWGwKPeV7ntXxohZsMIuAAjSXI
kzPf7+RcOLmiZVmSAdzo63PWC4XeRWYpH4w+QSbkMYDo4CH08fMXO7VfTRxIZLTnaOJN5UXF3DOa
NHEVwOXtzIzeUqVa5Mkxcz7+yTgjAkMDO/WttGeVoRlHSagcJDGxPSx+hOC+TQ5FUp+Z0KldZ8Jl
/s+BplFAVmbk0h1bIEgvq+om1f9nE5m++YmvCK4eRspBDu4DDpVajgygdrhwkmL9T77ZiChRLRUP
n8n9Fee56iMuS+ERB9A+GKmrIyM6WKZVc/vzUCe/Gm+Sro1p2zfwiunX3BJSrBx8F2douJpoO/08
gjyGX58ym9+nxtSBP5KPoz80PTWS3kuumKTqAbNr44Zwft8f3LWy9lehsCzH8FoknBEBIBRL2nkg
48+G2KceBJ5EKgKjDhL4yK9HStAzhIhKVz2UC507yJlBl4PUQpg9F3E8eR21vaWO/qtuzODg/Rsi
3yePG8Or9FEkjXfi6y+oYqOkdZLxEbyjZxZzz8neiqRaaL20CdLI1j149VlzmYjVNhBRksj8VUoN
BbxETT4fiM5soDrz89JMQ7HfS8NbhfCpONZaxclVI1ap2uRaxK96Mi5Hi5VhTrPkxcHVsSQQS9+o
rNnnA81Ty/F52PFjfYrDnFDVGg9lkYMu+6+QGy8bR1/RVoFpjyE5Ng5G42/+0VSBk0KaAM5kTBYg
bHwnikS2gHTTPCCdpCxFLLjNjceNdJf9Cq69NRow9+3uHIZVOj3bv0Yej+Cn2QbdUOdW6SgHwOWl
uNJXSCkd3GP4XqATMoMAclvvxQd4Av+GuPwkc/hzgU1QMaNiHyZVk1jb0iKj8Uy4J73Szx3/vQiD
ZQ5JvUrol/fBUz+8+1Vx5qY89YBhRfGvQY1JPoaedSpog6UcOsjDPa70QRNDWXv5eUVPjmKBPuEV
k1jRyd4dDA/FK09WDqlR2qb14eOiVWlnSk4nrkf9z46CQrbyXZw1q4pCtAblYDmjD6ALFUf/++/W
5yGmSUmUS2GrGlRBdXQJQo59dw5iP22vjbuAIagqmTK1+W/AM0f2TU/xSuXQLDFz2tZ32CAdPYyV
BcBR2piyLnHimWW2NYeCguPW316pL8NPjntFXy0dmgICVIJfYQnZQ8U1XTgHXD6xIb4MM7nk07iT
gjhjlkNS0vGFFeI9mMZwZrnGv2XymhmSwb6jJW8BSZ/cI/Qv4eqYhAFD483jwZzRKV5ncGEB2cyY
6Zlvd+LyMEB/A3xiAwJWnCSPbQ8hqRZJZdIC68zqVwARuDbfZTiJrYxhd/P+81pNAZjsFWJCZqZC
PEENe+p9USYamjGRVx1y6m7NJl9l99aTCdJEXDvn8jT5+/Gi3mkQUevkxqY5nV0aDG6WmEnJxgya
WTHHqfOY/6L6aceHcAVjHkT/vFoLd+hTjV7eGLsfxd35Wuj3a/Lr75C/XtHAvRQhiPkdIvAGHcfq
pHsLOgeerGa7aJyFjWdr1Tlsmyqemj8RHrhz0bAIwiarG5lp2COnWBx4mmB35nM1iq5ida0OxZLH
n8Jv+WJG8VbGr8gwNqG1B0M6k9MXM39Vo9cAOdG4eqpcaO7axq3AG0OIb7S3gVa/ErWIdd5k+mXR
X+RoAeVGcsy7Q0O8H3u/VLdd+1mHAI45C4arxP0lJtKqot0TgX4VQ64HRADC+l4cqnUiB8vea1cO
jU4z1ecaZGZ3eIMGeumiOlU3L4l2OSqHF1WBG9NLjTc96jWMndGeSiBnZ9d+dFOGi8q9KIZVXWE6
mmkwY6NVUB6bdB+4449D4G+g6EooVkAFUPprSXrVU3jl6lyFcywod3p+o8qvmpPjvx0tc6VdBoiT
R+BKBNhkAE6oLNCUrZWVklrrKnMQJehuxExc141yh+YSWjUovKfSumk04Bsh83jUQROGCDvUTrQJ
pRoJL9TVtGuv2SGhOIvpnhYE/C2hoyK8AO8wBKypKn+ZwdlsSZu8D7m9R1TU9oZ7BG7mQmQiWDYy
V/GCx1wUkn/UPA71NrG8udkioeiTDSOXaCCnr5h3QXvl9MLMrII7IXnLxYXn9vAfA1T2Agip94P0
kVMkyRr4iXU2U7F2q7FJQl0DRJGdwo812ierHuYmEhY1ujlD/9GZwSFTxAuvTJ7ayl+niFeI1o0K
Y9fApswNbwzzNSDejbkpQylb9ha6R+RncYPXvPE8BEBaatzCXdj43lWFAEKCVawUi6sQ51tftxYi
3dAO6n9vfhQNTEttWFc5EH+8AEDbC/pGokEoIgOieEtHzBfQJK0ottMwXIglMm3UZVKsxMVsL+X3
tYW6VoHhuubua0HDbMxbCqQDdePdKrG3G+U4LKZHrYN01d1qUWiriryvWUYdESfN6udKnS4iK9uW
6H0AMp9lg78MMhi8MPo7JJ3cFqFAKrWIbcLVjjIkAVGHrPPiRsALcmi9OwN1RTGEQ4gwUce1gz43
Dh9dfDRddDph5luebDsmUgYOugUhAHhP3xSCMVOZjaJcS1UOU6bFgrAZZg5ar74iHTkNWiLYSDvZ
adAvtVZbhA5Ke603a+NmJgzNQcjeowoOcINCSFgcI/nBH+Mm5dEDh+RTW0M7ILMLxbgIrQavZMxr
laA6Ylg2r8W7LIgXFoJSA958TrWrVM32WmnR1/JCtA6I37G1sJwBhlAH2Rp4wVIajJnRoemo9LR0
100dXSgWQjuqvmoiDJlNARW4bBZ49J9zae/p6CnitCdhFqTLAAjETeDqCz97dMLnfCTxc4t01jOI
bwSnHHSfPlwRNVs/fKAkYIdKvrG6ualvMukpLR6KIrryRczhkvJWQ1cNwViFpfKNpy6/shp0wJZj
0UMNNHS6rBGZZYvaW88Ohh6wjzx/J2FOMqjLJnytaXRndyGymplxlVfaRoLl24S7Kt4Uxbs8vBrl
u+w/FsNB13CHtT4Gbpk0uY3HVC+/zM1u3gQXbS3gN739/6Sd13LcWLKuX+ggAt7cAuVZRRa9xBuE
xJbgvcfTnw/qPbuLYAUxM/uqQ9EKZa2FZXJl/iYjhxQmMFisnQf0ggr9V1v2Thi5a9fDrLHeFin+
wZ17Ywm/O6W0I1XdusWjoWVbw3z0o9qRPFhErrxauJantOJj2gECBS13YH0AMikjf7yhWmuIBHMw
y5N2h675ZoSFoeJULEE+m94Ni6jhpXiznE0L9KhA463kxTzxPtCtep1sIrP9xGoRfy7xMefMrD9p
x+X4ZsmbFniumIoId002RflTdZsd3L2BC3V6qx713b/Bo/mcLn6c0SnzuniWFeGoWINCxInIqG00
KhLw8ncIreIL3W8hSHU3S9N69b6/+Iqz55ghx10H7K88lWoBtOek1ovF4OnDfLFQPj2+rNFve4EP
F+71Q3Bj3VTPEAbxSJ56ivEuPYT31n5pXHMDrPnnm7f/PeQL0UMi6jSZynEycpbI4jDDOqJeZ4eO
fzAmTtpWXEdrjsvIGbf65ILlgXayG17A4Q5/5l22hKL+nD/zlUmbjYlwg3niLF1H1jEHlCGUJ3Wr
fUPPWDF3Zb2GIoJ/ZoxurZ09weAc/HVoOUjDHZbQA/KfHHb2QTSVnj5kLQWDj3lpuvQR7lMDsTqp
Iia1KIiq+dlSXip0tDRM3NFA9ZR93xxECvGNJq7oIFGUGJGi6m5H/adhjmsFQFki/DX6z02FAygi
wKbg23116rtfIqd7TD5iegYE7vFZ0gHZ3BbNC3iMVYwiV4lCXqg3m15w7QHlh6D2UJwmIUAYIVXH
yBYD/FTCeD1mxm66SbjD7Nj/abQnKYZLkmFKpk0phqueolrZmE1ta4G2lUMQQOlbbtyXFvKGwk2U
tntdGU4aekl++iyGt7XPDaOfkZoiqwA7lN8H9ZuhnhHFzEIMk6VfuRAdMWo6RdVwl0WGLQ/PQnlM
0Qwz1XbTqv29UKFUoebdQ+GLuwoppFJEbUuzrbLeuigzF2gYGe2PFhRbYkG8QyG//wW2KBm+xYgf
lIWwtpCoqowESdrnInhKJKCsQQ/YDtHvDlVv2f2dqrjIS8MqLcYNWok1otd+jwhIc6tH0n5SEJfk
6s3MbpWksMVWutHBQvjWY4S8pg87Pn+KAKHhUiBk3ity28dEEr8HoMMaCa1SUUK7JH3sEELWK2Ml
Io2pp5PMW35Dr86m8opqFUJe4RFiBdLTf8V0jCJkdouwW3nIhZagd8YKBXPp2NQSUh8/C/JRkNYS
91WqAGZuAewiIJm4NzH4raiWz1aoAKZ7NQN3HYYDcu/uYUro0xgRzR6NMha/9CRr7+1gIIr52knF
pjJ2kn4bmej/oCSFWMgkhIOGE3qxD13xLTU00j60sHmvCOMN0j6B8cs3OlvKoAPw0K6aeqGp+IdC
9Gnz8BbleQgUFHjnx0O6SSoDKQeLlZ7i6DlAavLbfVijfGSgCzzAJbVQedo0mcvHOnfdJF73pvpP
k12CsY6V37BkbXNnCa8Y0da3Yf8q8L4IaycNofiZ7eOADnKssOCZMRXBpuKYNndS/Jr2T571W+qf
ytrfyoDXhqo4++gxZkXtCK1lo3O1Rlmi6cK/KuReFXnbaA2YStSTm+5ZogQhp7DEvehguMlNlpE6
TrrHmYeUy/gdbd2VAIFbx9JWz7x3gcdelWnHJst3lYmtlHk/js8x8iDAzn0kyd+UrD6nSEL1bbAr
BXGjg3FQRAQ1yPeMRx9t+NJFewTSl4euouftoc1v9Do8Wx0m7ZLqtAKXGkSOErXg/1clDYrvWVif
UIJCMdtpEAlJhYXixZW7SJvI61i9aRQw5s9bq+iDoauG6uTWBvBFlDqbZO2Dnk7z56/zoyuX+YdI
swd86NJJyTQi6elgN+VfTStuUs1afx1laTyzy0SqzEzlIUQUrAkCQVglJeLFitNRp/g60pz7P12o
DEiT6f7QMYG6/HHhK6ZfmEGUVSeOYHPr7aYELNmWpCfB3to2e3OXb2PsjL8OeyU/mQo/BoQjCcLY
vEieIfEeFaNbnUqPj5S9ptK3rwMoV+7jaTtLYBMsCqpzVpMm+E3YIWB88uPqKa7DFXgkO/fqR6N/
l7SjlEkAazEGKn/E2LHXYbXLiuymEkwnGPO7JOaU9/sXpQy/a6G0MasByezfsRpthrLdxJK8knvQ
W+hSNqINSHrtomNciZt+0t5y31tYJ221icNsU7SIDog4kwuL8IMrHw+6nUa/abr2cYKcJbPKwOMn
pbdx4sV/7O/qlbLh2Hzk/dEf/Fvg3pghbN31whvhc2VyIvmBqQH7MMWerU5BSgov9ceA7jTiLWjq
d+Kwlipp03PmeI26/fpTznmMLNGP8abFdJFAV5IVxjlozFPxG9wanNOdtKt38QuKXDgn28tNtM+b
fApIbRLjSMzx5tVCZUyxHJK1gEYKEKikdKpOvKn0l6/H9TkKHKyJjMKhJVrSnE2sjnobgToPTr7I
k5/7ORJ+DIvc2SsPno9hZicWB2YilgjaApIofiDUsIpX2Ra4p4P2bG632+Ui5+fNbWE/xmmMl6gm
fULFRC1EJjFsI1Ax+VZE2M9AyOzrufu8uwkB64wWD03WT8VjAAXwKYo0OhUVBTk5XzcYtDQFGpI9
IqL5M2SmrwPOp/FvcNUF3Gm26MVBdTs1AO7kvQB2QlFsNT2NS2RL7W5Vnae36iKMbDbKTzFnCx8X
pHZQyIvvuVi3k/60ccB+xq42xjOAp7WLFDWebuawkj17eF0MPw3pIif6O/zEqsfilN7A/JBOtTCX
LRMA+BR+EuSG0uvUdnbsUQJDy2uFuPcSNnZWIP+fmBr4CvBFyDXNrqNcHgEtJwMgaAwt8OvYoJGP
6n5kI9LnCMlbDMHOL9x7OhV7cfyWUpq0KJyMcX7wYkw/VBgn0aviKZs6fP96Cczp/5MyBVA36M3a
32nG7LQdFLMskTjQzwPVMznrnKRQEXiBP+OnhjMq+utgKnvgYmthyH9CMjnEMZyZQHdyNd9lWbEf
OSylWtoFQ7iiLb3J4NYFXt46paChErvYEZ5m68MXnH6xDCmb3TjdgtMRdHFy5u6gefB19HO96tbe
jp3/PxBZ8WYJ0/lprc5CTSnNRSg9LktZq1QeYWNyJ4IoiXCoYMWAJLH11LRzRGS//h6fEYizkLPv
kepFGATT6Prmm4mjQDz6iGr8KPxkj7Hpj1BXVnIcbl3ZPShd9FOmOk6eMCkQ78nqF07zefcdVh8s
WXJQaFw6SdX8BWGUI4BIEqyzG/02reg+kIW3KJViSqG/6fJ0Aum74FhNjDKqsk2t332r7STYkWiL
OpaOUGCTIPEn+f/p/fnpl80+jWHC5xR7RTmLgnlvJOUBefCbbmxvDQQ6CrFYDebdAKlViaV73Sx3
PYJokbmENvt8gsIdpkaiYoYG4oi25scVMrgqlnPofJ0lY98175URPWhqaQuqjprx6AjIZlhI7Bou
JkcjGo8J+EYh+JZRZv1PFw53uzpBURSAjECRZgsnz0JEwqO6O/utCtG4h5vmi7Q4f1Yt/RmdVkiC
eqavhcfc7+0eT8mm0Y5hg5xrT8khUhcSqjk8hi/08QdNm+ti87gYYsl6n3dnlQxcey3uA0yB212L
srEzuTtT6JjcZ+UHtIu+notZEvIp8qxQWPp+GLpu0Z1NLCV6DYlT6Hj9/ddBrnz6D+NTZ0CNLhbV
PpL/NT70RfFNT8hWt2BFUACG6+qu+3K9EPXT6fdxVud3CZlXOPpUdM7iIdgNvyYhNfgVjvXiH5ZO
2lnKM5/GiS16+QFTpWnwt2EaO0ofZf/TTBamcNqjH07y2Vhmm6cSpNbKjao7N9k5dz04eeBqIpwi
iqVZW1gR6izpAI8QyIbCrFXrYa1n2xhId4Gr3YouRbD2b3LHQedyqbB7dXyQ/kkAQAl9Atl0tRT0
kUp/Escwu1bjdYbYcNF9awxjYfdfHd9FpNlp2JahgbB43J15F+N2BMFL+6uA3Law+D7dh9MHuwgz
O2OMzPDdCP7GeSIWjav6jCXBtKsnMaTYVr8N3ySnQdxK/bkopbUUenaapO0Yj0nLCGkZYYCmqt4h
VH8D9EMzLN6Y58AJvO1I2kiP/0BJ0x/X6M9Myj1fz8HVTXExBbOzxa/GoGqmbxr1JeoEP1R8Jb6O
8Jkf82eWsaQFJCPLrMuP+0739ShI/T8Hi/CebyY8Id5NvyeI0XKvSrm+dP6JNtsabTUkg6on3bml
NymBYwZxsvWxuetFQCNlY4e08lxKY2aYIfwUbhoNKV9jPLSauzJ6bGe672miQpFO1rivxApfYnS5
+X4OUzk6Jj3BzmAQcXDKXhKU8PO+WguQYMUmGexM58KaXLqaYROMi6vm6mmJOf2/pnIa/MUdNNC8
+PsOol6+qp+abb2jv++AhVlU7Fr8bLM9WCDEhAluNp0xnekYm+B+YsaUyWqSRhxull4yS99tthdT
QUX2VWRDJDU2Wo3+VCOFbSA1/X9cjbONV2YdKhcit0C8D3bo//k4USd7dRPaEtX3RcXHzwnwbPXP
NljXarUiRaxH9I5lB7+J+wzhTuWhgvJNmcTpTwFCIrb0/f82zklq4XKpUCyOC9dNp89HX4AK5QFE
JMrYtob+GXf5Qo4yh4r9fbv+szTnFALVikwvwa+Eea33zYkczalRHKtPy7pSS0vTnN3kcathwgOk
6dxuRhSZ/zDu8EDFEwX44r8Rb2HbzWVuTdGPdbX5c1hLG8FWdoiF2yCldsto6Gk5fMohLqZxdnyF
XtvRpWG5mLqM69u24FDhmY0cd+CUHQoowmBXabX5erUsbL55WzIptC4zeS2fhUg6lQ0GlDraKtZC
lOsp5sXgZkdKI1C76f+sEb7aQVphi9nvrHW0x99Qc9BT6U/Cylx/PbZ5afLTypydLK6fqnWaM6XF
7+Q2WSdIx51UW//WnMWpInOWFmDC118KF8OcHTGwDlB5zbjwylW/is/AvDCHQBqZeij+jPawkf21
hKqtJW2WUrRraYUG1Q3aGX7sCL9+3PW5GchN3tTtOfL7lZyjZItdZg9+sNdtdMWwzpAXkihyvytL
VpsQ0TglAiee28DzWkY2aZTac5ooTuG7pzLHU9fHUlAejJe8fhVCfR2pDzhVYqteneNC3nuFsnWR
8jYzbVNApwZOtxsxyqjDFz+7c33xFrsfCOkgvAast/InC0n/1kJsrcLJpADZFyYBIiSVdGpUBSkO
6NIljsRRudPLBw1rbY9UyjRSHD/lTcgJOFa100NlbQAnyd1kOLYukM3P8K81mZQWIFDQ/6rkx7D9
6WJeSR9cwF9aUu9cTGpwNFz1sb5WB4BXcu50ubT1OmyO/WM5eC+dhuluKdrsIzsvQLWN/o5dv8UV
c6egASIE2wIpRg+VibjSMGHEXWgQcTN4cFvkTFo5sNM62lJqs2vrV4Phc29Yk+/wc1P/NgH8BpUE
UuItx1spEIenMdGeM3+w8b5zwWUhvhp1WwXMmOg/4DdBZ3kA1Kfs89Jc5wK6We1RHt09eL21m9EH
pxdixN/xVz9ljfwWGUCqrHJn8t/I8h1mFFvPyinHFMwlHd8IgizgSJFAWWKR8uv3aayjIQnszcBM
BLvBPsfgEG0sSj3rji5yL+Kk4YnO2HDRVU2wEmFaIvGxEnW8VCqf/ApDruhNSOSdJ3fr0QVsnuT7
Rv8OfMyREwVnrcexF1+9rMUE5IGSCxh/3lTNauBRMBiIfGFAZSnBmV4jS0EW7kIPj7bBv80DcePi
UdbT1a+YU9Mz7UTaiXJhV8lLUlbPWYGfvAW0y30vuvteHTeq66OrNRlYV7YuRXeFVp/qxNzA8/rm
TxUq44eEhYPYQBmSaRODlYiHt9QYcMnK8dPptqX83miSbSj8n/DJjK1tIcDwNNpj6UkrNEiA5TVO
2qG4gTtornxPhO4uxYqbcpOTaBhfWJFT4GmQIwUt4JqkBt/AG9uNC4AU38gcc8ys7VZ99OA10k2s
ldtU4CUbouCs4QqcYVtWxMLWULxN15cI0eGtDbXDF54j4UEHbKkaL3qXOKIUrKuqwdCQ0r8vgdMI
V1Lj2kLhrQUz3MeTrpCS1t9TXzi4vfYyRpzXyl05wYHve+m5Md9FEKFDHJ2gY7x7DR7ggO1KBZB4
0G+BsDuZekis9iilwrGXDFsT029J8NKnzTkWJaRBDbtAAi7XqxffaH7JA/hMYaAsyIdIwkmabZMo
0n400l9imW7ROD11uDTK4DBUA0BwrWKogdUqyiKlgKFOvLa0Q6chEHaSJXwu/R+d90tSf/nhd8un
Di40+xgGaA402G2LrWxyOCXyk9t626ggCQzKV7mjSYYxn98KR/dPP5elpuoY08XKN334iQW8pbxL
lbfNoGhlbv3Qe3jKy8ZaMfBX1eO1wCEbKj9wTrETY9z06n0N6TlPca6Ji5WV4nXrUZxvzVU5iKh5
jGb+1Lan0O822GrjXQvmyP/h+4ewMjC7Okp4gIyo2+HwbeNmaOIolGcOHErXLpGMa9pqZ8I45AhA
Sg5BKRGY8F+Cfk55KftZjVUIOEf1rth0yZvXbhrxV52LOB+1oL/jjRCeVLxHmr3en3XzRafCPVqI
EIPhCFtepN1BUvptAoo0Ytm6ZrSRu/skP3vlcy1s3N7c1MqdWBx1bFvGdOMFf4H57L3bILwNozfJ
RSQpfUnjH7WgYgeZ2w0w1rFhQDcY0lni0ZB+6OZz6T5FQOwr5Ftb+Q55133gKbg61XiRmQ8Np4tZ
4SGa62ykF1dHCQV7m64A7ExChILcWgyax4gtl0ClTpUny/uuuicsxjF23aQwvSNQ1REe3MCWOJ7j
dQNOVwYqEeS104lHFYvpuBZAf9Y46kC9y3D/kdwNIPetBfvPEO4L4ckwebN22U5q8GVit6Yg4tXh
0Q1xfhEw/bDUvSFHrxLGzQXTmxX6phkMB42utU+VsrMOaQlSBCtjK1NeRrWwx/K5H4SDqbR7o3ke
KnoOg3zjDVgC+y0igBUaUf5ONn+k+sHNXtz+W2LSYBnfO2D+QnyM63MMWA6lRVSX1thsvSlgoDUu
OrV6caPiW0WT2xtwaipwbQq/R8WblVSw7OsXHVhLThM6kUhEAmAYD0mP/SB8EgsKszg57sAr8dS3
TsHKIdNv1U79jijlujF5t+MIM7yOwL4K3tKy0Twm6LQHvnZMoaf2He7mMkYtDSp9RQpzoIXF1O/y
wdq7knIQzfoQ422pY4xY5I7c+WCFvLuyeBAK89BGkd3G3zy8gJHhygvOCOwcWo5AIQ3WI7NniPGt
QKELOHtsUH02HIsWT4mLmzIYG0s8+b4HRL/YZLjL1p67yuST0h8idJ7Sb7As7ULdW9WhU+9yrgxL
fqzL21xEBgD5KwGZsc66B8KxMkg2qtxyEkXZj+197/m7FAFEXzxE8Jal7EE1vW0oZSsWSIdbYCvL
JwszMQO3xcLFNBGT6sAa6alo20HHtwQQsdpsFG5lvQZUj2jc+NSX4kFNtUNk4RxhyDtfQxGtdfJR
3Ytms1LQd8OczBlkd01jcxVno+2jnGkFr1LyOkQVepI/RyhHolCv3Erby9FdklFcKaIXvLPBEuJ0
DvQSICFsaP6WuuLpexpK6oMY7uoeCnP+Xz7FDDEu15Lx3ONJG1k/I+lBbtguAo2oBtUvI2FFUePG
4DLxbqT8WceCOPOOWowYkGnsGxmlL353H4NWp/+ptie/yhwvPSaq/+yW6JgnwUGQv/W9ehOC0auo
qORKvot8sHrVT9XH9K71H8rmRVNoYgbZc+XruyYQ9tAEVo0xrjO3P4f42GptuJbV6NAmP5tX5b2R
2P3wO6I42XhWtxW7byPeATLge4H1M8j34HNuGgPuUBzvu7b86dHJMWGvROI7ustrwFFO72aHVDL5
8lPVId+1pXvbB7y15C2Ic1urPSzHwbFrEQA4wJXBr9wimVB34fColYkdJ1ieksapz0U6bkkpcHH8
JQpHEdCmMRi3dFnWRTfyB89cNdm75zcb3/CPlTwcJJ2/rfu3Pc5RkfEzw+Veb+pb1PVeE8W061LZ
iQUEgp5aJKlXOoCc9KJ9MGCV5hurLpbWQYbJHXKcMfCEXk42sUnvl4a3ydkgp9AYWjTsI2vt4oZV
s4Vz/20c+vWouIchrFfyMGmeIvLX1bsy13gbYRpu7gXlp0CvS/EB1Rcax6Ria6SMcettUk6MsXtr
6PgaHAJJWjqKUjlVeKeRZGXDL1P8IQmP5mhsQv80qKj9KBoLM4XtgIz2sAuaGxEPT2NK/mWsN30Z
Gsa5GE+eiK+5ic8tn08Vd2kDmM/rbzuV8prunTTkFdPuELc/u/bFB/PpeY+uj2EEYq3mX7qyrcRH
F8BQbwqOBxBQCG4mcCdQzC38PSBtuB8b+Qktwg0qXo7YdVu1bvYBnpItsk6mOOBayfnjvxdMiN8+
D/6P0rjNgIbboxjsKddyCSLlAStGbkl4mmYXRePGqk0n8rxXs5B5oJgTtmYXIHdXibmDJaiT+pQk
YOzXeG/oeGJBUrVLF23cmC+KN0dE4hshBMO/u5KU1wpop1upx8xrHZOhyH0ECcNAlBCPMIWjBh/M
ZEQWV3ts0t4WvVe9I5tTuoMiP43xe2z9EOun1JtMwrJNlvzimFqLOF4m4n50tVWU1itPO4QJXok0
8nA5tMeatzhYqtqQN+SvabDwHr5WXKB/h6QxnfkJv/bxTYquWFLmudGeK9g6mferSVGYDZeUhKbC
yLxwgmwBWCdTAWY1BzyJlYbUeCPyCvWB9DJjLS7I/0Ul4TLGrDiT9FVtFCUxmkOzLvftXeFgbO/Z
41Y7MNmprSxM3dVK12XEaW4vCr5+XCeNOhLxjx/WTlkhLrWDB3mL6+udsl8Y31Q3+zSHQMYUfQLR
fNLtAwje9INBP6RCLEh18rtJyqpZdS0QJG+ZVjKVIL8KNyvjWZHuenVBWc3fI9ZJY8ADzVhvl41E
5tTSPyUgQKf/O7BZC6KQdd/tKyJNGAt5XZzcQwJ/BeGHrbTzH72TdYqeRmGt46Y0qRxger/KxhWm
nktl7qvLFPgBEBWQEfJc70otiqSy5LTFppn2h4JkjL4Ez7k6rf+EmHPIh8iqU7cq27Oh8TriNTNq
QJzdnQApIJNw03MR2aIa4JEaLCygq6Wgi9BTIfViufIxPSA1GVt9HT8h4F2X6+JF2URrf1NtcKja
Yji09iqoBgd5t1jomw6ST+sJVBtAWeQGPmmT+80Qi2FVtWcd4lDwUJ6HZ4yH/E2+E9+LI4zAdf0W
rNJn6+nrYV894BCMRgcIlO4n0ERhupbgR313HhRv5Xm/W4gbA2ySr6NcrbBDC2bRcIiylGeTa5ZS
lvpx251D30WOV1uFae40KAXrsFSHwIDhiLsm9qJiEj96ixZd10bJGDE8kzldUdT6+G3NshqbvJWm
hkK/Uh24EptiMsya1NJqJzzEbzSDX78e81QQnn/Ri5jKtNQv1lPsWq4bTjPrS9amjmH/8aqyeK5V
xkK/5Oro1MkEUEJM+hMeckj7mqKA2k3Alwl6bDy6/a+FwVyLwcbHdQP/v4kB9HE0UCXqppQYjUju
LKBlXjbZnQLBtB14I6KvUhnbrNR44fd2BuMiKY+JddvV6p632jpx8wNQc+Tl5Y0xNpshO5mJx3tg
OFi4lddQX2sXiKNh2UXqos+P4fxk7qPka32sbgLqjqKkH6CLomtnbfTg2E65nIWFnvRNp9wk68jD
qT98+TGGfSu8FMqjN9wITbpyVd61lc8XQMV+oNSgKxCF3stdGciHgFdh3EWrpnkMkMzTlZ53x7BO
TMWO0vLOGr59PY1XuwhYYcCcYy61TzZeSiupoY+U8jkjd+xSf9vHzwgm7MNJyieUbtL2YDXlZoge
qqbfyrKwyj3YxUO6iMu/+kEvfsmsn1GPQjaBJAF8qJsigX0uhRvEIN89Ek9PEJE8rm8q0oIY9jDA
u00ymEejUHeuBt3UlXZfT8y1qwVPLtPQxEld0Jxt0Eiz/J4fxBKOcyeXvrfJy9cBrmYjpHEioH0N
fOX8CBgsoJV633TnHtkmh27mIaR76rY34S3M00UJSuXqiCb1CTDYSATNM8egTQYl6kTACVK9HQf0
eajUWxitCrrgiFQwhRFm2w+l2PkeJG/Z4BiklF+4N53IMxd2rhgeAlyw68zjayA8MybWdqBN4WXs
mLRcifDIRs/blegHaDx5eS6swj7Z61W6D4E9pXV2E+J0uzCR1wZmilhYygARjU+6IVaE/3RcMDD1
LbqdBHioWNq8L54mzcvxB2yeZbrp1U70ZdDpR10cpm1WaJmbDt1ZM6O9ksLY9h+aStn7lAdCERED
sYZYFtsKKBgzBXSOLLzE8yiUQKIkw2phDq6d7Zc/Z9pcFz9HKl0ZgcgROBbOR0CCVce4kW7aG6wv
jv6t5NAan5Tz7aUMbCnubNP6optmDfWhc1k8TWoO+RCc9Eg5ZNkS8uVzJAOkMShTGmM6xi2zh0/e
jUIIQJtcj2O+usE3ep2reNflS06Pn9OuKRBh2PQifI/ZVAZF2SGER1IpUrhFNtoujdWIwHdTanYp
72M+4Ncf7/P6/RhwNodolHG/VQR0mxE5DMnO1G7hNPuczBECYNKf99zEc/+4PApVHMskIYSmh/zz
SJ60lV2WjYNF+lpDtOLrEf2xMfqYahCPb6QigGiAbZ/Fkz03kkvJaiacRrcO6g1tBeO9X0nHikce
BHsbbwXlTaGx5kiktJul9PXzZcIPwNcVeSYT65H5y0ATZNMdTZ8BF/dVRJNOejOWxJ/mZCQeQh+C
zN8G+WgEIs+8FuREeBbQhc9si0ROACxoWwjruLYEvDlaWytp6XH5+VkyhZ6Mx3j5yJ+yc0nxjNLT
9OasIHTWKuODl1VroxBXUouXVJDaGfxktcbCC8nxhY97bb1iWYSyjoaqLzfJx8Wka4MuUCdpz9hz
2CfB1nbaDqoCH5Uu4vdl8NS1xXsRby4/aTVCrHqtx7M9x/m0+TnkWElYvh17kUNVavP18K6tHMVg
p2BbfoVGVxY4VuSC1JzhJLveYyAc2vzh6xDXjrLLEPJsAltTaAWXEEJ/Y1n5bZ1sg5SKR7/0eJ22
2XwbqhBZYIiyBRR1dmY2bpii9W62Z3R7nOFHukm20laK7WRFc/M/Izj+2QyXsaZj9eIG0hury7KG
WDKUD7cIV2238KqQppT+q+HMFl7a1aZpdoQQ7wdn0lMc7ewkAAIhZ35Qd0sCA9M/9yncxFWDESRj
kDibvTrOm8h1QZ6o2xK730kb3P83QEpXjxHVhBhKFkgOM4eZiAlNZ2v8gw2krTzVpqzN+GqB60RP
YHSU38OeWjTU86VT+to6vAw8+2SCUQ2yhmgVhZwRNxa8qGXdmUzbUS24020w+rZnvE8IxX8DWnrt
BLsMPvuYkGHjv4Gs7qlfVTZVDd/OJXuC9pDBoCO98f6QrwbmgpSJwzQ/0LANENneYEr+XZkMozDU
2n+9N6+wWri1uPkRE6WUDYvo4zoeYknFE4bqFtgEcmPq9jTFQRuNeI3d48EzfYutvzdpQvzw14t6
qtcOu4vw1uyRruZl2BlD0J1TBMiEtXlQbjTPFh7axO7eh029Htf9Lc2+nzmKaksL4uqKZ7VPj0GF
V8ks9clHc2zcCS9HcWBgHTJ6AfbkdGPLErw/yTE31la2gw09ueU1cX0nXMSfZUJ56o1+nbMTukMU
7dpVu1deDTxnpz3eyMd2PbVNbcjZC+nR9ZPlIvBsqxu9mHnZyFbHngcLtwlI57SH9KZ3hG2PrvZS
2vxnT386Wy4CzrbeKGZ13TQEzH4r6BWktnpPdrQKN+4KHFWrr6QHmIDr4nG5frs42NkKr3NPQySH
WVbugBatyjMsx5P8Xdt2R9xQentRgejalQr3/V/LSp+taVhWruTGDJaeGe3VrXVjvWu7ZDvR1b6X
a2GbeKvlFPDKA5udfBF2loSivj0afUvYideBefia1/VmPEz+Dq5jHBfOjWsbFzIHarDUoqRPMsSW
BKORXud0W0yaAqREJ2udHM2jdY+1GRo98ZHO6mpYyCWu7hnudxGBdjwr4ZB+PK9q9PphHRJ3vKN5
DyzJMVQHcS2TWu3wvdsov8FqgMjPt4tn1ZSnzBexRppEjk/gTxrHmsaHbaK8PZtqdi9o6tZAMNBL
092YIKWCzls14QGNdKNFXJ6tvrGAry1M+7VkFJl1JLZBS06uBB+HLwx9kYRu1J6pFlOP2wIQMbCw
/K4+To/eeB3fC6vxv+DTEe0i6jQzF8lO1DWhXBhELejtFA/Zm89K9l/9l4niMj5HyAXa9Pn/j2Od
lTzzqvNwpydq5yDBh4l7iVGe0+783+AMUTk+uKItYIyw/jrutTThcrDTJ7gY7FhJVSK6vLy7GCQL
iBPV2DZiBbhFXbh8lz7m7P5ptHqIDaryZ0k51v2L0Lx9PZIr1c6P3212wWSjF9VVQwAa+Efzt7LC
owREgQ0oYVou6ZvwPVrUIr26S/5ZobO7xfQiN+xSYurWo862DMGEfT2sqx+IOuVEWkf9Y/7Y9XRP
MJOkYA9oRywOwDg++/lRoVb6dZyrJ6qmoXYNlxQ/CGM2lCQOwPsN3TR9sI5vm23wTLGcFNUZf8XO
f9Gv5WtdhJtdki7WZ20kE849oUCw8w7eMdlLDgpS687WF1b5tUvqMtjsVhzCLhf0fBpbUNpW8ROJ
G4zEFybwWtJ7EWTOI2k6VxbaliDtBmN5DKn6g7Cd2KDawk66eslrHP280CFna+psK7W1JES5Svtu
Mj1r9/njlMT1Dha/8BmDxXrLlX7a9K3+iTfbWYI3dhWmv6zy5KyANimVs1FLdpTd6MWzSOEz1bWN
IL415DoLk3r9y/0TerYqU1kTJLH/M1R9qyPg+ibtvLXllOthJR6tl2iVb5fIY/L1PfdP0NnaNIS8
aGKUcc7uG5qx3g04cWR1N8Ftu5E2E0Ohf7Ueats4oYe/BhbJzSd/y2/jdf7srZb0ua9Uoz/O/mzx
li3aoUCYW5r/7Upcp6ti69/lr7i3ryWnPIDO+96fF6Zdvnau/fPF52WZwSvNQPdhR0wtzHafriYr
pPpQHE2M05fOgqs3g85zDEgKac6f5X5xBxmTJI4qtjz9899dCJzLfVgYzrXiAm4d/xthdsuZngdF
VmQ4vEePupPcY62jPbROsZdOIBgoNb1+HXFalvPsaSJ50HxGp/pTQRt3Vq1SMKU4YxWqOhW6zZl/
iFEYRNsitz3JXdgnn213KVdeBpwtWan2w5TktT7LXrQqKpr3MqQLNg+gZBXZ6aGubvoB9GEkWWv0
zuhKiquxQHS1Gu7HOt1JaXeKLUQ+gr615V4NsYoMXuLxoCT9fRb3N15SHQMaPD1Ieg33bBF0XGgt
rfZr+123oGxRMlF5qM7SIEQU1VwQ/z9pX9YcN640+4sYQYIEl1cuvWlhS5YlWS8M2Za47zt//Zfw
mRh3o3kb1544580Tqi6gABaqsjJH+DH1Tg3axhkyE5rqXN8edmQut+e3FS4eBl1Sl4lO3VGPISUc
pFAXH/Y0DAZHWeR7Wt1XEQYNykVQRlszayhoZkEsG3RMPIFJ1BpVgPc/GPcigMoyPHgTFVSJ0z6C
6HgK+jBK7whq+YLgWK3YI4eHigrESkzQDGE5Tg6Y1atVF2pZd+xwayeYDpBLA8peBajlVEn5njPJ
dzTao3B4H5UydaSQ+HQMvaWNN3OM2lSuASgZAb2spGDpNrwmMB6u7wiLT35HoPUBjiVgQ4wLyMbU
G6SkWtsdZxLdgWNklD91sHhrGsbcgu9RTAQRsHbFn9pjF+DJkhCpkzUj77tjXf3oE2SIOeA+GIZS
A1Fmv3a7nVriFt/soaBiVvDM0h/zEbzwgstt7apBMxsTbDKKwRdok7pKE6Cf4YmZQicvgByPqW9I
37haAhA0EeqmrZ1QE8SMgPCgVwdCrPOV66o5ASpj6Y50ADi//WIGh6T6fj0afnVXzsPBRJUeLTr4
xdBC3DcvqhQN+rFtf+ziN71J7AlUdzWGkqZMQYc18Dv1JunanWFNonz7MhBhWQf7nPyrA8IXhqts
Ci1qDv0xNMDgqhM3zRWfxICto4zfJ81OMs0f1729jMVzk9zdTWtw6Q1Dj67EghrCBKD6gnRufh+7
P+8ZwBJYEckv1AMQSud714KDy+irCfOcB+u136Z3HRL8+qk4iDGLl2FyborLGeu5D2K6wFSjHDsw
XoHY3y4xnnN96VZeLedmuPxw0IIhNmuYkb5kT62NF/ON5Yybct8fkQgLLg2RT9xGLcPUTJox9scW
ut3xTard0v7bdYdEJrjAnwIaZ4kKEwThNmOSQQaIw4pN97qZlcfy2brxeDG5XRoAjbFu40Nzu4Ar
3Cm3+hNokgCwzyFuUwFC7okoNFbP1u/w49k55XlAY5k5V1jGVotDm2TBJgZzgRYgs69BjqwqH9cd
XV9PSAKyKhZjYTuP+BpznRB67OAnuEPS9MMIWsdqBEYur3gsJroKMvjJoLPNowoGuVLLcYKRafrM
qpvOer7uhOjvc2cJchfgIk5wQTD+4Zm+kFokzbu6MycecMcolidriSV4ENfHBsNMVV44Q/zSl2+W
hCEu9J6ve7TyqDlfMu4omSClJLSAS0DWzUi/PGQ9GC3K3OUmRXUeuqf9sgHxtRhLvXrbnrjKnbAw
CYNJNuAqRrdKzIJsgs/wZvAzVOfJE+zmnQdFWy90RUqL63fVb8s8x3w094oVx/A52be6beVOfsi3
2hPdtsEWifhmEtwlq4sMUlpEJWAhUPfkdnWwlDSxgqo/lh3GyAjw6XWF8Z7hPibRTpk/ZpQxiwUU
hBJocxhEEFznpoqWlDGlqCtHIkoR7jACqwFIHIq5KGjTlXPSElkCUZtB79EDc7QUOjn5WyEiNhQZ
4Q5L0Ji5lYcmvV8mKGdmIWAEX+ZARMclssItrQpod4H3LFxRIPne/gA1npOhOX79mHAH/2LBuFMS
ZXIQYT3pPcGUkzRAUKJ7+XMLCvRvmdIkLi4+m2sVZdCiaqb3VZ9gjA0Uwmb/Z1/NX06cmmBOnqTa
oSzPAH8u9L5Tnw1MnQxfzfHzv3nBduvERAwO8hpjf/Rejr8k2Uvdi+oh3KVx4QMXVAPVRzrXMr3v
D9phcacvc+kogct6l7gs34GMsSfTUzEQLFg8PhO+sMwF2kzL0rQkhd4bncUm28lsy0HwqoyQshnp
wczo18wIBjsYzY92EA3yrIX56d5xAYi6dJEuM/wOwXqfHXUVUK9UkJWuBfmpDe5CjgPA1gewJ9xH
tR9ZT00pGnjiG7K/1hDxTUwcEw2aFup5eCyBrJatYdF7PPTpF/oKTYBt6FXfw9smcfofygHUEHb+
BX2dXvj2Zg/Jk5fMhW0u+kmmgY5tDug9biGn2RebyG1u+tfZzV2xOsvaUp46yp2DEeD0pIthLE9f
8Liyc0z4Xz9pfO35wh/uJMRhISfqLNF7kF15jbVD4eJh+MWtlQ9bQPGto+i7KXKKOwEN8O2APeNC
1zvANODV3G6vOyWywEW5LFmdDEQhli1scLqgmBYJFBnW7o/TjeFivMw7vYLCE73XZj+MoJvQ6d4Q
AdqkW6Je9dqR/W3KlLmGvAmcba8SZmoL8hQmCgh23mJveCGxQ8AsZMRdH2/6fnN9EUV2uUx7yFVa
yBSBYaWgDM6TTR5pkFiRvf9mhp23k6s+mssBjEE4yxRpY5ARu1WoXUCa4r+Z4a6MAQrjWlliFRNz
dIKst0OQyE2CvVqPO0wPIqkCLzv/OOn0AJpYaaTft10JJb2PqHm/7gULq8vL57cBbrHarsB3wgr1
e4M0bCzGmTt9B2+8NspcMg1ukyeHQRIcp/Vg/22VW7vAqLRsbGG1LY94koFHMLdjAnmxMN5d948d
/Wv+sQU+CYZRpaSyCiygPNCHuHoY5NRbQigUILfviX/dGP9m/ufq++0Xd7u2ckGzyoK1BhzDTgHJ
EmB6lNxGHwE6sI0Lmc03kIiL+tpsuXgnDSA8GXE5wIp8Fl83QZvkKpZTUuzZ07xkg+J8CAXGrYz2
Uyi5/x9PlbXDfGqTuxGjBqFTE9ikeJqZpqN5KXV1ydZd8ho9BjZ4W+geLLeCJV6L11Oz3DUZN6D0
6CDFc1+P71pl7Qqw3UTYyzQr7qMxduNec2Oz3f/FxqK7rqPpLQPcw5/DZYLcUQj6IngLnc3mCaJI
DBinuYFfNM+4Zm4kV4QSWwvdU5vc0TTKUEPXC9dliV6AMihO2X+LGghbA/jcghL3uosX+wl8MBOB
0MBCD8g+31app2LOl6iv/aRkaf70s540RzVkQYNj1QxUJgwdFRfIJ3PfAEx3SpE20NrvGvmmNG+y
IX5USCeIEhZ8ZweCOXNihVs6cBZkBtiYal9rYndUX2s1t1FQsCVwqfSD9jkokmD5RBa5G62TTApC
06X2h0b/UpYfir44xdK5kqI/9hY4qKTaub5h/NsdesjnTnJXWzkDVrK0pPalInQiBZjMPBp30qA6
sYIZbMbXE2HCM422WtBsDZ08FsoEBUllX3fTdgKtx/UfdHGp//o9kEkhYH2nF5LoI5pyrVrrtS9L
x442dgX58NbwIUtjXze0HkP/GuKrJP2SmyUGsGt/iaJdOO9BQ+Qt0et1I+sb+tsIF6hTn4AvbIQ3
pMS9bUH0BsRIRfepj4mnyL42iOTKRV5xMVtrZdgnCbyyQM2ixQcVquVG/fW6Vzxe8J+g+e0WF6dz
0Rr9ZLFNOpjpznodF1t5Sb8yEH0DLWgVYJ6QKV+OO/XpummRf1y41jNaDlIM/3SUdsz0HjyHTqgJ
0hn2Ry4P/m/32I84+dwnMx21qoR72mAeqjpw5aLwrvtx+VY8j3ODnYMTG2EzhE3Lwg+XiWY6EJwt
fjbHfstGfzI7Hmw1dxOyVcENGzyKuGEvPgqccfbvJ8atscbwsMb2Tx9svBOcuUVoRqCEqcCdI0gs
RFvGzsiJsTpMJoJRI2xZAuLueFdBbSwMHq6vp8gj7otOMFCsg4QEy6kSgFfk8UElDzo0p+dqe92S
wB0efhUH2iCFzJ22Cjfl8LZk2g4EDoLbSRCCPHlvkvSS1MhshwZEA5MolH5c90Nw0fKUvWBlLDH5
DAs1JJnrrLMDECfpRHHVcvjTV+l5uPFsvaWeJJRC+9w3R/B5YPTbABWWFt6Po0iy/iKx4yxx10Nb
z0OssetBg9p6TvAmUBQXwtYB+Ql4oyODwrQRbRU/7fHPbfgLbAFIwYUwBhLICmR8I4xCfsIdF2fC
+Au0zUD49LPzmvfuAPIwB6xKD5KYCnk9UH4b507XQou06VQYn5J3ZQL10lgJvsjrKYLFxtkMdBUA
Ejs/wCPAESkoOmtgw4MArPzpTbs1XbBezDYBJRSSdMwFgxNNcG+sBCiqCorM0jy053m4Vh3qaaOH
SL+aGA/8Btk5VO9Kt56erx+ElasDPSKQTKD9DyVLi7sMQV0tWXGLgxCrtTfGpTPm3yRQKEbSkSqD
YDFXbo8zY9x2ZdrShhGBMa3BMSh2FKR2CSLlukvrVlCAhE9M8Yv7PkNFfgKNrYYrd35LwYlmQGlU
EtXL1vYHXf5/jXBnzYzzwCjYVzIGd//YFnY/vZDlIzQFV7vIGS78ohYNwzRCsl93KZi2v49gVy1w
X11fspVzhI357Q3z9uQrpSp9COpjWNGsL+N0F3aVwIDIDS7Mkng05DLGcnXyS9Hft/QnNug/2uCj
yywjaRpU9l2XwZSH8bugstXw4/pSXRYoVAzdnawV97EdodBhahHMdO6Mpmbe2pECsgT6aLwNXlW4
IBBOHVFTX7B+GldvtDIzkTGoUvsFxA+a7KFBNOiyCOAossIl7ArFeGht4OTEuMDLydGbpwZYp+sL
KDJCzmOts8qcyIAZ+XGpbNVitGclcjDW6f43M9wtUAaWGWcjfJHMbWEYYNUD+3j18t+McLeANOSW
1tTYFguEh2ma2Evc2Eb8H0OO/waZTa8A8g4zDYRhzE/rholf9JvsnWwaZ/j4q+8qmseYqCV4lqlQ
ODvfI7os5Qz6ZFQygOGthy/lIvjsXKYNbByYDUmCG0tWIah1bkG18jSdIKHqjwtOaznoj1lhfFek
GSwDkZdpARTyGtAS0gTS4jUAldpmXCyXdON+zOfbOAcnUAXBrXGfGPH2+q5e3Ib4bcDcGdCKJBrA
nCyCT27DvgxHYoZ168uAFIPfBc3txbtu4jKtYDY05jmb+7qAY8elpGZWDBugBrtv79PdtAtulRfN
7V36mf8onNCdRJfwql/QfWW8+KCw4dNqmo5dWmSwGaJFJ1U/TFEyITLAHe26ACigZk6R+nNEhydL
DUEGIbLAhU3ZVsGo6rCQVNAebr+ZIFm6vjMiC+zfTzZ/7JegMHtYGIonOvtd+Pnf/j4XXFMwD8k0
sE3Agzf9nhnKf3SA+5a3o1bkDWGbMMVeA+BEC9aav/ABc4vIGHWiqSbnQ28uTZtYMGFB/kPKPhpF
FKqE3TBnVQh2Plg+ioYNhsh//fvJNuhy0+Vj0rR+ixaeO92+kU/aYxCnOILpzTV/Gl9BGJa79bwJ
7M4BAAXc58bfuHnyG8h5KAyQLijGBr9hAWRHLsA+nAo1v1jAXvOTC+h5jpPciFrmZ7DFpHzqDbsu
txsve4T2tFMvwsEmtjmXFkHOAVoZlWHkz70KxqVWMSTe+vnyZqbAV/6kohLZ6hli/B//M8GP4EP+
AiulwSlDARYg/5DKx78IwBMD3PcJ0osT1VUYWMLFzoG3bzPRMeKlWxVAr/EJBGEaw3WBBYcL8twM
p4YES+ebafqO99NR7qNjMLQ3Upr5Vddh0mNwoVe2D5XOk4PBzUGvBrEVZzY6t6rTD2iLvgK+9DVe
xmeZZOg6FOAphExGu0BLOR5ExeOL5z/7wUy7HI9wzMPw754xGIpgWFT8YA08e30IxvFpUxfKAXUu
jxRvZpTuiRQ9XN+KS+wMzAIagL1mV8GFnpqR1fWk0KbzMUpgoMLQ7edO3pioK6vq9BymCZRKKxfV
vtTTwAV13Tq7zPhgBosvBnoAzWedl/NgJkvZ5GqA5sciZbbe4pjq5k5rwpuKClK9tZiGAikE+jAh
SoH0O7dklX2wSEvZ+YrcOaG57LVZNCYsMMGzIYV6ok16V3e+Vt1IzX0+/by+WKK/zy3WDICi1WpF
50vtXgsTewbJ9HULPPry16E5WaVf/35ybSd1p81ZgVVCG3y5zTZLuasTD+yQ7rjPMDXRo2ssSAnW
Q+DfjeErJWg2Ghi1QvxZQ+H0Kqt7Hkejx5CR6LIWrR/79xPnJDmLSV5UOGBoIdZ960ymJVjAtcvZ
wgKqJiSjrYvhpaJoIB8LIItP55usG3dL+qw2Qr4/kRUuRSiDxtIDDVYacEmgrlRsFOub5XUY9wyd
+kugOFnqYcg6F3QuVxfwxDuuCtCPigpsXdr5BfQXwBALAQxBMBD2EL64EE5McEUAawolqFXAhPZQ
v8/v/Xb6nieuhaK7XWOy5bF1FRQjMekEwneJyS5B+UfI6bd+DE5+BXdZ0DRO5irAr5gPxIkgEGIH
LgMxzm7zEPuiLrdgWfl7oy3oBKVcnGtdfVJLjFhJorR77dNiQbcdAQm22As2OkrMsg70pPOn0uqd
fMrcOi+f5xoqGvrLCNUpU6s/NLUSfFtWjjaGhFBVZrSqqFJy8aJbY1G2Vtf4tZE7xGq+SfS1NLZd
QL9ev7dUdvVxYXNmiQubMbdIZ8VD42tjCH78ptnG+Rg4YZs0dkSyH+DCw0gypfJRJcVnSsjznL8U
clyieqHdEVPWPGKYXhFXzxDOfuwL5AHjLEFFpkjfM+g2BU0+bZn4lD68LnG3k5XcLXKa2VB3QaGK
eBSEuFUQCc7D2jsTnCYaIYaiqgT1+fM7Sw7KNAtBv+03MH2IK+DUGJ5Wt81XCBQGtn4DvUe3FBz0
NbMM5YHxS7zwwXbLJU+Yv4T4h4Iks3vt3+P35Fge0rcKTPGfumVDXgyZO4RuoKv+5/fnmV3uZqvU
AaodBuyS8jjRvTJ8HVKRb2zJuFg5s8FFpdWMmWS1sJHsp9vMhdxFBPUk+sD4L8yXUDhhsHIKDMwd
ygY6AZgE5Glu9SAmKurYjR/1ih2AjbANH4v6E3BKweKt3CNAyYHk0kA+pVygDzqipNkSwDHNeLXy
nW7cXT9lq1FxYoBHHYStES1VDwOMUiHe0ZsydUOveIFg2Ra4VnAupo7lzluBWXZ4+Q07NcvlPR04
rWuzg9nWUzb0NvXijxKKgNoOhOEWkhOyybxgvsWkZWF6vd0KGoArX9vTZTXI+REM+qrKVQnm4/Bu
GjAefKuOe4GLqzYwy02gxWuiUcWfNznRRjP/n4uvzT6FanToGfeaXWAGHcc88ZqvIna/S5Qy+ivK
iVHusBGthrDHjFfYsOn2su4kfu4s94zxqzmkrqx4Ipz+upfoxYHSBAhbXrq5A7GIGlIYNIOjTr9Y
KrT8ROz560HKGn7/GOGyvCLA/KYm4dVv+EwGoryL7/bkSH4yck7Fiw6lCSrB69u3evBOTHK710tV
K7UZ/KqCB2veqZCZum6AJxdheTm26rdT3Fal42ihKQYL1M724a4FR6B1vxyYIK6IrGztuiKKif9h
Zga0DNxpi2OS4sOG4lCNLnRJGTXQrRW+tlUhWLXLTgzr751Y4g5WGSZZQSvs1BhBfxrs2pBgQ+sF
M9k2BFVtANRiyDYKQYWrEXJql/umlkmfdJ0Ku6D/ndx0h3m67+oud5qbBdlCC0be5KCOzt9E/6lZ
LjBLpLYqNVg5Kjj0+bGeXiAbLYiTtRN2aoOLxGxZ8taYYYMNHpQFGEIhT/UxPRpboEnQfkbz0Qmc
7tt1s2vxz3ITHRMq0Mvhi31BnNEwg4ywX0MDhcS3pogTQmSAi5Qgos0SaDAgB7eqNNqBLuoHr6X8
YE7/7QMXFLo2xUMWVKygP7jVsb9jWuijW0PVN96I2oEif7hQyOMhJosOY1NdArpS2qMIt3SJcmOH
68QfLhI65KpaOOMYDxvoJEl2DC2Hr4ygRgOPBbhEO2gY/AAy9EX0mlkNwRPD3FWV0LiRrRa+ydCn
K8v3WVMcqxDu1+o1dWKGy+K0vNSKjDVDGPhacVNvilwKaZipdeTjuJkJMnV7KhHtQqJDkYfcY0NK
JDCWdzANDdkAaPMcWMG7BUzzlddCYmOH96mbbUUfGZFV7k0qVU0jZSXOwBjWdiw9VkMHDnHRGJjA
Cj/yDj3wniZS2fopkp0J7LvlZyaaZbuED57H5q/X3EkhpoZCbDuacCX+hDiv+kTtap9D/gyv7BYU
jmjBbpVPDZIbTiFUTBLEjcpdJbPeQXtOQXgWIcjA5h9S8qLFECVUG8HnTbSS3IWiSvKUBD1WMlKe
reJu0F6JKCEnqzaAMyImXqjGRbkp1jMjzkLS+vrYbcd0/kpSWYagsHnXjpgPr7pHTZ8dC1p3Xawe
or53jACihJECUWU0u9XMbVNcB3XpdebyfcjC24pkj8aY+0EdOFaQfiRGPtlhvrjXvxiru4DGMaTB
kAiCmvs8p87KQB8G2Wx9BclFt8MvtHv9h56LugCrC/TbDl9aoeHUdbSAnXohGD1WPTU7qPIgeKGI
rHAp0xIZWZclsDIVJlQGf9DwFWLfghxQZIQL3LTRzCID06lftCF0SqGT3X5Ti8fr+7KeG0GvyCB4
sTLm1PONadS0bvXAQm4E0F+yB4L4Z+TUWx3dEzTz7Zy4WWubN/JOEwy4rrv32zB3qc4dtJn0BIZn
FBzMY1L/EB4XkQku6IKlryOrgQkTxE5IPCFmcWgsUQl4PbT/dYSH2Cpt22GUFVZSTBZO8wg16dKj
0L/Mgunpv+0Wn6tjwGFq0CREeIOm4b35yXqrUECOb5PnyaNgiZSgDomBaNH4wVrTCCRKv53kgjHW
2r4Dfgld8Dq1SVt7ejpvKyi9JCoYySb6lEtPml7eyHq1v+7zWjFARbNKwRw+Wtg86RH0MUOrzqXG
N/vqNo+iuxKMRzk+Izlks9EheTYaIQ/HSnURdAz/2uSJ/sa0D4N+jhCbxXPZ1LtumPBhND1L727r
MLtZoBE7NiU4b5NdpUSCghU7cnz5A+oPIMdnkiwYzT4/kkGnddFCUnwtFXkvD++69Cy3FIT1sROV
L9dXdy14T23xpzCt0OlUAOvJWnwXItCMjjcyOIwrURK16hTUJWT0HNGi56fN06klTZORxlcqetuF
t5qFufKsdUyrhYahCPCwBlcyVMy1M8QOjPHDawZwALrWW4iarxqEVB3V1rfQTyhAU1kiR/wZfc6b
sfPoB0E9VZQRr4YsuJlBagc08AVGt+1qsEoYauPHKTlERrOdY0TpuMkwQjdZr/kswsCIDHK7KEst
lVHUbfwWKUEIXZZxBi9yJjnRlHpSvXh59ceDBUjpUCb+10fubq3jpNfTFD42Q+0a0DNvVbDUYijy
enyuXeEQC0TKg2H2S2BbN/eqMQVK6/eZtq3rt2FSNxg53Vy3wn4sf+JQnpIxMIDkBGWQ8xMH0fba
LJOG9S1e9Tx7N0ixyaLqWdKTAy0NJzFmJ+iM3XWra0fi1Co7mydZ8WRJemM16JZE0lsMXd1K1bwQ
QvYgGjyUw99s2Kk17lZpQ8jHDzU6JrGZHJTGwJT9hLahoCCxtl+Ys9csU1F1gCz4zAgVxiyJlsaX
lunQW6gqmp0zDh/XV05khfsaFWBwSEt9avw0CbxouUUPHiR4ogfY6rMFY6HoloFuHoVabsmS2Zy7
KseS5TSYMfJEwmbx+rS2SLspgQsh5RBB/2ukixcynV0vQu9m+NJZYQZ28rjZSJihA18xDkk6zfiP
IOS9eHVOQYkSgYvwTxcFXF5YcgQwdIpAyH8eTmG0mNbYWMlxUT77+rYxITSViJLSy5g9N8IVMnR5
mRuyJOlRkkH4m35LeoiShJo9ZD/0afCue8T+2PmxPDfGwuDkgCgSQ/SUMEZBehknb3kooBpYSWvO
LXBHMBstJRrkMD1qNP6iJNEXfew9K6AQti5xQLptgCqDGlh3VROLbF8G8bltLrqUmHZjoccpdCgd
UM+qt+VDX9vDrnYhCa752X3nTOAYF4rgrG4hjigwpYahQlfufFU11K6lLlcTyIiCaw4KXrmUOjpN
XNBj7mQRm8Oal6jMozmlsLawynkpt007JPhSHIcYQiNhaYdxhjmn8S9ChTHZyehgWkgzuFCpVDOp
hilPj2lrORrkDyaz/OOPBABLLAWVmULSBQK6GeN+lnp40lgz0CQYP8OalW25D0rVwb+6Raw7s3BW
cC1GQXEA7B++TsidftUETk5BsvTTohVSfFRYfaQyCgdo79TO5mLXgQ44GPttEGsb9JM+u0B9vX4E
L9+HFHK9JkRK0ZHAwupctDQQABnHmsbH6FaGAlXr9JOTO2q/Ycre1mcDTsS53ho/r5u9SGhgFWhr
FDos8IoqfDu6GC051q0gOvZ5d0zLyk2gz6P3mTdS+TASSNUk369bvHQUcAVUswkSMwyNWXxNeyCp
oUoGMuGwVW06jHapAuSdFt7UfWR66HYy5q06dTficdVWBApFOJmBhHmlKcLDPLAE4XZxcH79Hsa9
gPkVJi14fky7IErHkKJmFsySLWfPUT7bmv7n37hzM5fQT9onbYyq1TzCkxzFzUE5moG8I1HgmmZ/
FxrmnZlXToOPVpsCIaa2bjkb+1rVtnmleaVeoW3z9fpurDoPCn9gFEFAAXaGc+cXXbJMyJygdZKV
djrdGd27JSQCvHjlwXWQP4NcXdaQq/DdSXA20XrAMJ2fJRo2MbO7Bf2S1FyO7aS6jew3pgJVY+lx
kcielEIJpkv7REVfFI8h6OFevlEg5DJLQRv0fjlae+CWXXNOPRpC0z0r3TmYXL2W/KoZb5tY2ppz
Jkg/LzsGOvoFjJUCswUycnnuap5zLQ8aw+j9KvraGJGtxLXXj/PNZGJyrf1aFPpdlkkbM609EDWB
q/ZJNSAGCvjEfGdEwq7/xdee/RzAGHDy0aPGjXe+5wAb6GSKzB6tLHwOq2UTOV1khwedONoMQGL4
ChYCsKIK6lArBx92ceBBVArIj8VXwGiblO2UDYM/xVLi4MGxCQ30xHtotIXyW6HF7pKQgzwMj5V0
BDm8jRNiF/iJpB2cpXy/HvmX1z1bhpOfw67Gk+s+rtJJatNx8A0NJKBj5tSl5Zjo5vTDC811O4ox
KKfkTpgKizxrAUkNwMZ0kJwAmMztwNjKaabo/eB3YJ6tMX8FjWSM9jRu2882lVN3zN5VI/PVWt6P
/YfAcZa0n2V7cFwHghv3L5IF8FyfO54tutpJYFv3w3dzaxEbzcwNE/AIQYAaoicneqVfdgAhPQgs
NPwE0OoSCF2VyqBGeTr4faNvC6o488wCLp8nZ9RmwMEib9IqV01oZ2MW5yGdo61QzIpl5edeq4A4
w2t4b13KmlIlkceA6g3ASdVT8S1zyzt6X2Q2JsXsarKzryLVl8suPN5nqCvh5Y58Qsaz5nydY4Mu
EBBBcYvp7T0z8j1zP1RO9DzDJJb9LnPCF8HeXqA8YdNAFkgZtE25yCLUCdzowOZDzh1PpwJSmXKd
bUmJXlCZbdIWLT1U2MrhMySi8iGLmvP11WQweeJawVA22HdYzJ8cJ72U2rivULhc0mJrTfluUGrX
6iDzDX4HvX4KoW8fmd32usOXdxmsgpcKGA7Kmh6c1TCU8jEajcav6m968zbjUr9uYCV4NRl9FKQr
GOlhoz3nfskxaYzSVNF1NcrItnqauV1l3afx4vTj6IUyLeyhbN4WRd0DHHOnRtVejQVIqYs0DdIk
v5CKvz7SF2naoiYziDin1peSwaaWfkNqVISlm2xMDp1keGX2JHCbBSe/nQQJmgYREcUg/CWRylqG
nQbeYZAnuzfupyraGFpWOnQwMflIms1oHEkGTpcEnIIkAxtRrjlx1roh6fZG8edZI1ZAgz4U5gws
FXyL59tQatGwFHmG9Cka79MIX4Sc4jVM8GqkoddHqJBrwQjWJ/nRyoYnhSyHnNT31JB2PTgwbbkS
yXmurhDKxjjgCvs/91VXJmXo874FoDqHPEV2VALAJ1rRUDD7Kxf7gNQckyQmHkX8e0suxt4qNQCM
Q/CKGMsnrTFkYaX7NHusAIy9vutrp4mcGONe6U1bzhmtY0wMaDqqMONuUk3Bgb0EXLFQxvwofNEh
uMEng2kPoOZgAWJvVhAMXqZNZxJQRSpuSVpbLwMnqxVWnbuFsGAmCxWm104SkkELFToC/So+F4v7
dAnqmna+zKCWi1ttoCSVuiiuONlsBxBFcRc0eKBi09mqahd/s8Sn9rmso5nU3BhVDUtch86o/NTl
H9f3cC0sTw1w99WSxh0Fe2TnD9kmq2qn6J77RHA7rAUlKFVwDMEwQi9eDbqZZWY0YxGrEJcfO4sY
mpmKDwgugJc4FF3Bqy7hZWyAXgDU1vzAWZyDc9Modbi0KZ5C2WsdIBqG3eBoP0xbeQ8xj7EJN5qQ
PHftk6ZCNJlR1hG0Lrk7p0/6Qg5R8/drr/WqASpcoCnyy9qWHPM2+exY8gAKeVvbxa7lxiJY2+qn
h2nlygTmMcbF3TCjluo9pqE73whZpm5s4skJoOYdedUjeGM84LVKodG1O4ANQWso0KMMwV/8XT8s
tTnge4cEvNgvOaoOdrKZK1RiHHx0MCTill9QoxXVINndwl90qF5BJQvlAaSJ3GIDjy9beRviXigh
/gQW5nJRnNQ65H8OhccNBLw4xPLwIUW2xNVv0V0NYmgd4dOmgEubMVpbIOdJRTCVy6o2swOegP9p
PV9M6rZmW00Z3hggyCGNjZGbeySdjvWoPhp3vZsep3vZxuiX5UqCisb/wzIq1OiJQbyUL2lEqdnI
Eu06vz+ApjZ7Mg99a1s3xZfmO6pJr/lTP9j9U/dWfYgm9VZjFhOWBEoUv7zntrHFN7qnBkbBrC8L
ZL7uoi+4WDM7+EHs1KWJkKF8NWwAdlFZ9kkuGORlOa7MGLSdvob35JxENoWKTQxdnvGvUiKGBUJ3
HlWzC5B1NYJGOcpHTAnuzAelAShOdeuP5kazu8/uebyNboo3kRjgyqMZy2iAPRNSuCCc4NNPsDiB
hqiEf+Mh+Ij2xZ4xsOr76cF80mx5I9/KO9Eerl23qJOgJviL1okfq0inQK3ZOIIfa980KfOUCaTX
qS7INVasYH5dZhVrVhvi7xm91YZZzabenyaw2EKlWv5ogj+GjDDKUZ3IgFyjyX/xHAJHaEVpamL1
wNw0DqUdF35F3mQhJu0S8s8sAReKOWPU+y9qXDrVTTWRA1hyZmd+Nm7CQwomkvAISQ83ehBhyVdX
zySYYAJ8AWAi7tPQN3lWAebV+aSK7Q4fhzT9WmsizOJKsqRAsQ3rBjQBZom5m7Lpp55Gpdz7QUTs
hnYODY85QDc90TbxgKJMIyD3Wvn44HxZeKQztWuUDc+zfEUt4FagIPTCyR6t2lEiEQnWyrMcO3Vi
g8vAgCaTiniBDe0hvQdrgrvYAHyWPxh213ivtjrwEoIMZuWSOjPJ5WSowxijPmq9H6GcXavxDuXS
w6SX274YBZiWtcBgmmVgMUHX6aK419eZGutS1IPd57smYZpN+9lqIk2NtVsJD33UUSAMjG82DzJR
5nkAo1zOSoj0x+RqTnrAhumucTe6kNPxm23/XZSZrMUGYlCmrOUNwnJuEfVWCcyZoGypDLOT4c3V
5oJO4Upai6Io+ulo16Hdwof71KcDGVWp94FT2E+1BZoW3eu7ehPPkYOpve31TH3VHOh0QL+OVbzI
D4qxXYokRh0uRqWRGh/6MHpWrdsd9MbDXgRpXQsMCOAQS2F8doSv+nZdpvYj6N78dAHg0NrIkDrV
JEH0rQYGpC4ABUL5SbkYyWvrpenkCVaGTf1OnNZGvc0NfuIqdAO7P+qdLaYLv0zTWajjOQkxYhP+
cbdUbdRVDLSt6hdFuw3mcov61Ob/OPuO5chxYNsvYgQJ+i19ebmW6Q2jJbXoPQmS+Pp3oPvijopV
Ubwzi45eTExnAYRJZB6TzvE2kx+iKn9U5MnrJrKypy/PxvOofLn+rHe1JKkjSJie0vZNVNItaVDN
LCANFh4UpfGGLHdvL5crBxcWvUjAVjLwFxo25xGrQi0KVobyKd9w7nR2H6rOtNMgjAQ52Bn9QUGw
1vgUl/gu3JFcxAKuqNBHIsu31yRM/ZSZCKr4UZC56aNQWKYtBW29Ne3eVbzWb+qt6ojBKK1Cyq90
Ts6j84P1xyTLPVy6Qx3RR3t0Tw0Xgam32DF9wOBubf4NqSeqB3OzVrK+tqR+jnpxD1Xoiqqh8f9H
LQWZz0dKAmPtk15eDBgfchNYt0mQ6VgqkxRMl0sjFuRvbgycem0VwtqGW9hdaSsWHreuGLTRdviv
U/sj9GL9qqGisplPLewEQPNI0H61uskvWz8Ud9QeHc3rD6BblAIquCt758oxcT5uflj9+K6xAB3K
cEZwbvAsObnXq4cw/Oicya08yEOHQTkcqspZTacJ/uHzVyYCyyjJA+WqoAyyqBeDwBXWgIPJp+Jr
tqOg9Apf7+70g+iV7hiAvLCyZ68upB/x+O/5MVAVGrfEqBFvFrep6lJqKd0DCsSwbjDtpMZ1Gb4q
qMzrm8lmrhHU/pqo87Vjg0vfoHCK41g0loV5vqelXGLkZKjN77BQd0OU2/hhe6VmGyakftFDFSeM
70Oyq6KdEY62Bjnytl+ngl1e4QYq6UCPgHLPTb8Wn52lGg3NvpNOxkHyiMuCLvWJcqfb3EqCgWXs
J/JGXLOGufImPQ+7OEU6YaDloLcSThHJU+wcpWqr3nE6buFp+n94kvJwJtfJE0EaX25qNit6WMRE
OqVEdbriXZGQ9AnvWb32hLpSS0WkbwigpOLZcbmaI1Io2kS+j0d+fBQHWDh7Faphq030KzuHQPKP
AyRQgr+oCw1w7B57rSentnN5L6uyYdQtWXJt637plj70Klf2zrWISCEI0FvX2oZiM7NxzhRyYh/t
prvvXwYvuQut0s3+CwlMQ4XtR7DFcVjnUG3Tc4OczD7xh0q3BPTCO7om33ZtByB7RYVLgSPoBWwz
EjRWRk1ITh0TLJIK225i97fn7TKt5CP5J8TiyIFkbY3EP0JiQj5nfdfIqUP10SHKrxmV0tuxrh3k
hNdd0N8FRhm0hfPzTYhqUQjHRj7JmTdrTr+nGx2KjVTBenCE2DbvmZu6yWmtnfuNEloc5AgMI2Fe
ysPaXxwlBL7IckozGcWYvHVac9PP4Nq3j1DxcFs3u9M6dyjsam981DMuUm54lt7/l/v77FcsThZd
mSJDinKen8QoqTV2WuxLWHnWboRf4JSdBYuAiNvZrpKer66kHxOwmHmAULUwYgitQfATnDORZGsf
lyfOt+Z48VIWMr0qIwNz3DvK7IIc73OFlGxPv6qnyG791WTzSjqEixlIHc67wxtv8VHLNFKrTMzI
SY5cE+q0sR/biWs4xp6rEyWJ04UHXk8pTquhrx024FejSCQakDFePiJkZPNEq3BH8LZQFqRe/57o
LrUlG0z5TVGtNHSvoE9gBwjehAxIEudOLB4tcyTMoQD9VqhdGk4Spn7GCq+Wug0ZanB9UNsjjU3b
YRMbsXd70/JZXH5WGcAflI6Aw4FQwPmeTeDX2NMQoSUx3IjN76htXRn6zLejXDuGfkZZHEOR0bWN
MdbSCWvIi6PYnelLCpZEV9wn4GzdDnb1JlQ0VPhQHcDjc4meTCA9WNQNoGTDNKHU3VK7x80+aolf
ReDss84ZNMFVUtXWlfrEZroyp1e/548fsFRwYSOhM7QPxRMz4CwrmsITLhB4ugBDVLZ21qR3fZru
p0jf1OYad+MiyYQQowJFYixexcDOWXxQZSBxNAxgpdTabOX6fEe1cpdkqU8hFCw1pg94nEdhZrMy
6RfnA4+LLM4AcB+t1AvwBalrfGAgOdUTz6vEv+xdsAl0YjZc5kRwkjVFu6sD/RFwsaZio1HhrgQg
YaTXlpJGllZrgaEIAdw27FCunHEGycnonm4PlFwcDhgoBoj5RbYMhPXirFWJOKZNpoG7mZWHFLpG
WvOhooeiCY1lRn1jteb0J5Xm+4IYQFJKI0BcxlPTJ/tCrQMwo+1R14NW0Ldi1Pi9OHyqMqBWivig
0ypf2XgXF8Pixy5PbRrD6lFCe0tXH6Ioskbx8/Z0XL7KFxH4Z/rxqEnGIq2lUOlO8onu0bXPPcGN
fOA6Q4v96Ta5G3mp3TvsbSUuX8dnBxePi80NXBN6BhfJBpNbhgfzCAwIBLPqgbgQvfZBCH1PmdFb
cHK3hjIOxDh8TGXpIRyGlczqcpPjB0B3F16tPNdBR/Z84IPUNAKj0JOrRe1RCc2A6ZVT9HuRit4A
rgwseEfHNJhfNb17e/Conl0ZPcjDEkeQIiFeHttModJQQR7h1MWDB7VKK5xLC+L3KVpdkk/JZ5p9
jsWmEmwmtlan9F5UfBRxH0SmYs3hjrabgiIhwWPEfJKaeyGr/bo8MPFuiAOTw1Ll2aLTC/RRRcOe
W1vtsVxPph6EwmAL6a7QrVK8m9/b+L4egzzypLSyarTeh2NfbM1PSf0sIOmX3UFjUk1zi5nvhDlQ
tbKa1k0FS6q9aHxP29es3EzRn1bypmG0oO1pE1L5nQTs6fieG4kzTIWd42FByl0j2gocyBTDogDI
vuftu9DuiPYgYNXFe4r9J/0RG78jzxXxJqAdGquvj2JmzdM2Lf26ckh4IPkOwnzivDVrUPZ/Z+NT
OHmsDirdzblJaR0UmUfGQwcRu+x+RDUi9vLWNkqnSGyWOQCA6vWR1TAyDSLypaNQIvi1vm3FFpJ4
zthvtexBeWziJ6P4koq3UcQ/BcrXMe0bJyQbqX7qqqAUfK3OQDr7A984o/9VabsOG6XfSnXq1BQs
H1Bhut7wZPj6jMarQGJfH/R9HAKSwhSnhRCGDLfvNndb6NjmGRBpGCey3DivLZT9bUU/Gt3vRDgk
huDMWgZ0PfTg32XTNeFRp5RfpXEPuwRrEE6DuS+ED5UdCN0qETQYhcJTS7C3Ux2Qruoxq2X8nhdU
aHpxG9L7krzJsuxlYGRM9Hc9Gpauf7Zm6bNBtgSxtsSZbVoVT/hotCE054rKJ+CWVhcSSzdmuzAe
bu+Hy0c99iIsTDQJnAlQd5fVUB0K26UUipCGkrP9VKcouarkZWjFr8KI3aLZSCNw9bK0BwT2mfbo
jdXJ1+3fcJGu8p+AagZexcDOA9Z8fhxQcFAGtDABlegTW4siT81CS5oB7we56XYo9dru/2aHQHgf
mdvyqW+OxmyCr4zhlqeyV59rBjGP8FNsjlRqgc4j3pz8pR2USiU0E+CiTuPJVuD60xJxH7fv7fSL
Unow4zZo5sMk9ZbCUluJYtMChpJBpoPYM+BWlP6qWLslhfxaMw1qlspBNgB9MVubSVKgw/J2KspH
RkorInqQaCVoTZpsGcXwd5R+VX1jiwXkZjPhkKYZyvAvidLfmZPho2lqD9L77Xn5zsuXd8LPeVmk
BHob04YxfINcEzy93WjJ5KZyEYTZCFmK36Nu2IJkWFFVeUBQBmpTPRfqn5UfcZHr8nvhx9G8+BGz
qEeZkeJeUK3sT43qfOGmDsRkuM5RZFPfsGRbBGBnrQsM16NrlwJWHliTKO4B0H++BAXdKEYpxlU8
4dCoGvFVHou/pVlgXz51/BvpEBmRX8VUt3potZv6YPXKg57dR9pOUA+tnh6aaXbkqAtozx6S8FEd
NJs10YEo3ScczXyp0b1iguFFUXhiJHtaJTolQcmpATQ+1J1K+YBbsQNKGigVh4htNRRNFPFVkvfM
eKxwJFQy+gZATSVNexCm37nwJpFNInqoKEAFtNmWZfqWFJ2tj5WbCIndjAlYmw9FX7thM/6FYPfv
yjgOMzyE3jKGpE/I7zP9rWS5g86EI2UinJgzW82P8qx7db2T+tEZRQXIfeO32Ha2XABtLqeuMT/A
7N0qyvhLEGanGqGfb0qWOkduIvaYmNehvGdA+YYKs9T2nZpuOj1NyoMyHsn4azQ+UmX14XDxGuNr
R5YhQcdxkehunn/BJmUTYSbSNd7i6NzZFdDlmHamLfvTc4/SQeSsdVL5P7ncMz9CanxR/cjfwhCw
vjFGOituEzzqM3/0kLL7/77YzocGoTvoNmu6Ii8fZQKd1Y4MgNx3bh/55RMMi6Gxqu1VNInRGfRX
yzHXHiQ/Ai4fYfWoGQ0d1BZzCawHc3RPBt4ptchr+QDV90PkqCu58NWv988QdX5s/5jKbggLrY1C
kL3zxzp80o1j3KydLteOfnTyRW6zBgz6svGt9rlu4HH5P4Jc347qQDm5vOpa/12bwmuPB7T5QETk
dMALbnNeSc0cDuAPTP2rLkhWD+PslcPy2nB47YPDZQjH1J9PmUopy1GC6E59YwRMY0EV1/eZMDiE
JoFBpZ3S6U5f5l9SmKFRAWGc2z/gyhAloAiAPgZuBiiJxSej/aAXaoxVKcKxNp1+S+0KNf/K9uIs
CFzUCtwGLmq8JFY1iiOHBzDuZM7oS7Q/zVC7k3w/a5WtKK2tlcXKsK6sxLOoizsIDucGjMTS9kSy
2KpTyJsKcNBRg9uT9/3EWZwd6FTiDYI0RJQAxT//epRAgQ5vk/aU72F0rnnmKzrRbuGrhRXjCP2i
zwnswQdLfEcPYg1dcOWeBT6UJ0A4LoHBWyydmZEpSlPsNvwEIIAj6YNihGbyJCm/uvgjlA7h+Kpp
QtAbUFVK08pXafOY6sapTInTmAl42Ia4ghr5H6T/ck5A3pWgTg9O1UUqOtf5mDX5gKmfVbdJpHui
5L8TpuHZQPUTDT+LHJaTHfETpu8pDDHyCowgWpV4paVfeT55NBW9KtKtTAUvNCuQubeaB9oCSJ/E
S9UUFk/Gu2Y2ATVnW9XzR7UXrC4pXSxkNLDawlPqT9hs2C30R5o2tob6j5xCqBjg9hDPYjk7kP5v
32wjU7U1fCFJ+CvU9/KcOYOA7KRrLM0s4PcZouGbfcgVbDKVbTrB11GhmznZt+FgGWZm01pzdSEJ
WGru0D0Gk/NNaX5JrN4OgJPWqAOAsgbRsU1EU1ukD91MLb1/pp1818I5PRUSz8ghpFaWIP7V25gM
D6gw76OmicAMjVG8iZ0oZJZswuIqnO3OHD1JjRw97HxSNrsSV3s1ahtR+VXKTzo4cjqaeYkMtJ1s
2mH0R4X1KvqZgil/CpgPpRaCclKcRsSFU+368aOC1LdIyget4S6wyn7O6l0FO3LdCIzms+mPIxjQ
ugDnd7106lbc5G3m9mbuTBQcbDNssbohUgJHbKqIjop3Uye/Zzk4MTG1axVSH2N4NAtU3m7vvO9W
ysUqAwjju3nNOTDnO09mTWdSuWlPFRRuSLJtNPJr7O5YBgRglupBUX60FbUHZUvAMoNvywZK7XYm
zC6ci4NC1pzYwAjS2u4hSTBm7qxJv0sDZrWjxaBlFarHZNrlUJgRGpRy1OekRY40TF5uMCtR4eYX
zXaM2LAD99IIot4JdOCnI54PVk73hU5c8HMcOkauUNQezQ99OlnwmoNEQG2xEYsOBOtRzKB4SyMs
9dipBfNQCsTpqBHohfhqpAfodnqzLPgyA2dNG3+RbnLF6k7PEnz3ZhvOzGZKZ4mRaml15SWp6emx
up+k8smMZV9Ly00IsZzbc//NCrmYe1DquP43Gj7fhaEf13wrxGVNIfpxKtrW7lhlgypz0rBQWjX3
kppuQLEY0O2RYxilF6jImC8KA42/wxjrPz2JbaFR7UkPSPLZKPdQKQHjXdzSZPCjBN0p9XmukJzA
1LcoHswaKav4kCYbESI1gxpaCZ5Pamz8YlNyNI3QHipQEVBVbIfhJayFe5XlhwYPADapeKV9KWyX
A4lUtQJUBzUgDlJo51EnxZmhiwDRdL6uCrue6FvV/Ht7pq49y0F2BPJQ5nS8iz4KsMLS3EJTHCmY
BsSQ/h651Mo20EV8FFYT2UsrIhCYZekbI4QHxgVeFPztmswdINnUE05jaxm/8E2UrQxESQzYWbif
31CPVl00qlVwH/EYa+05yA/ivHL7StcufeQ0BnANQPMANHu+O0NNKiuIcKM6B33g9K3zofo43Jk2
Gg/DlgvGDdCDVa2UA0Cs/wue50ruC1TF//6Apb5AOVdzWPIfQL0p8pOg8QubI3Q9yRYdVOPTdTOP
7ybVclugiQU9J5CZQcNc1ENZUQ5JJsGXB+RaW5f2onrqhAg5G1Q5C/UplmQHxVwv0Rp3CnurjZ40
AVdfJafbIj3Uk+YZKOSVWMk01p0m6TZJ8z5WD6T5TNTI1lBOGeEcPxmhBWFTXzXoCRQ/LdnF2B5z
9ZqOXgO8H+QWPbFWNprGHg1zuq/Cu1otv4DCsFLzl2y+kbnaZehGGOldgR06gX3comZadGC3qCBS
FtpDVJ9MM3Ek2j2G9VONOmIkpE9d3LhlljsGZVYrPrcabI4h1ig0BnbXZwNfyyZsbDJlp9iZTYKC
ynQY2l1X71j8FtahFcdvw5A6qvaWpYUVaVt05Od+M0YfpQDTjuhZg3xKK+9r5TTWoHMyDJo67fSQ
Q1aT6Pu8fRtRFqSRYfe08uMOBdbkPpO8RDpUGZQ35XE/0cLqzRnq3slzxyarbPeVhvtzUuAHpxTb
Gf4BjBz7tHKZnN112VMv4f8Q/0yNZ/R/hzq1m+IhSrcxfaclpgMZQ50Jbon72OgYqIZPBiq9TVEH
Wlm7aMnvYkJtoz10MvS0ntiI2kb7SUvN4fXvGMXgNhShpEk3vcxeawiZ8CqhAYGRaAUvfqUCR75b
XhoKcRBuWey6NOlSIE4TqGAh4ZVQJVArzRLhH06BPbh9sl3Z4LwBhPK/ico/avDnG1yaGn1IDWk+
tQS+OEoalBH21WA+lDGaX/BvavLaHVnr/4eweCRBPghIYRAZzsPK8VTnfcjmUwHReFUovSxVLRI+
tgPYi0A+dKDnmt2v20GvNToAg4Y+G3dbApFnEVUaNZaUHdgMcp8+Ma3aKqUG4a/p2JmKOzcNcjTN
VYvQYbGydpJeKWlBfgf9FdR/kKUsn7tyNWaFGRcDUAejG26rrbGZtvO+vF+tT1w9MmGkiENTBX9o
ObfGENVyX0vggm51b4Cs++zTl8xvXe570SlBDDz258rMKvheyyMTvDPwo3i/9kL9psTT0DASsz9B
RY3ldvkNBTTuksozGkdD65TspHEdSMtX50VYAB+hdAk2zAW7ThVCKexb2MEhlx5dYo/H4ZA65XsZ
wK5d+cBBqwSlr8prH/PaFINjh7Ydv55RLD9fvri+zXKUQV/m1a0aZIv4sXzpHKQ8e+0F/OKVp/e1
ByJyDvyzkNYAEID/nB95GgekMwLJ5lOvuqXYO2UsODRmD+P81ZBVU7drkwopE8DOoX0JNvHiSGgz
GIqGeg9dFxgt1qVpjWlhS8nKkrkaBdhrGNwAcX5hPpMD0ZCHWQdIPQ4cCMlYmYRISr/yqa4tTMDn
NWw4BVXIJSClN5pUMXMg90M8H9FCHae//2Hpw4cRIiCQ4eDiM+cfp6vqmnYTZHBQ5cwCYpueFFAL
gKLcQ3vvT+Uk3r9WXcVK+BFymRT1iZFJkwLOSEtMJ9bxUkz2MbKRwhhXACBXbqKzSIsTUxulzIQh
3XASwUxp9MiW4zdNq/2izVciXVsP2MQKmuDAXYjLs7kdSAeaBchEcshsfRqDqKIWo8XKfXc1jKkB
4IFsHkXHxc5thzypFIlh6mhryeVzzO4lsIBX1gSvSi3PJXC9/jfKAqwwKUQ3OxUMM3EL1Vi702zu
Bxc+winHH2B//XI73pVLHK1CnPa42FBOXXbRWr2Rw45gL42QAVXF4pecAq6SEUcaATzWyq9mAOu5
FFc+2bUuFeIic0D1ivMDF0s/bkZZhRIgp8WUT61kSYH6gOZQZfXHdgtht924Spq/tp9/hFw+WeEE
0ICSgpDjFio/YBTA2Sb6C8r6h2SjthQUhrXajrp22uPph0cyNOxANloMU25Lggc4/BugS3IA89Mu
TLR4KMzc0grqv6q6zQri0dh4psZswQ9z32btDsnUyll2be3iZ/AsAlAw7JPzk4YweUDzEVprBCYL
AAPQ9m8arSD4rs7vjxj8QPhx1bRSIhpoNKJvA1w5rBJzUOVvL9ZrowDeiCsSQmXkkqeeG01eFJDk
Laq/hbjNktJq5/vbMS7ZAfwKhiEj8IBoYF7gaDu5pGZMkBgkz6MLt6BHZlixRzZwNrmPg6K3hbc1
cs01/BAA8lAYAJ4KteRlUtD1ITRbiwSb3mdeb25msA1qq/LNI4Atg89c/XlEqTGyBWeVDXHlnD6L
vThwqrDvjdAAP7J3RLs5Nmjc2+YL70tR1FSeIF1vF6kHovpa5CvrBYGRguFDgkG+TE0IRE+VGBza
U56Jdopn1rQq/nQl+zkLwX/CjyVpFlClzaGx9F17Cf1Gt/M70B28zG8cUQ/Mwsld05nupJO8xujh
07Y4x7FGoRYEXJYIEYdF4hXLOay6ZLU5NbByhkG0Jfeak2V7oHhk6tLs+fayvbI1CLSAZHRX0Bkz
luRxXY7nDpzvBrabb8341stPbFrbGddmk4tg6NAdIpzlej6b6CNKZtXpDZr6wCvhANUs2WGB5oQR
APXAIxMkLKGtolhsyZvb47uk3aGf/zP4optDR4AvpAjBq9linqy68p7u0T/1NIdoAf3q9vDScrtd
J9jR41p/+MoGhXsI9/eGND7YF8u3rpybsSlko3Zsa+JKahrA4eFpIknmdVG663BaVHAlqFjxNpFo
i+l7TMKRWI0BDk885EFGIZVqkJXz8LszeL7IwJPFD9KBNoUvyzLzqdsuhlafYh5rPHpLqTnAjW5T
6mhANaMnJj3E6yoYseSoYCfDvspRv88J3D2NdD/DVVMS4iBDO06fUZaLQruOAZsCZr+r3/KmTSxB
Kx1teu66biXLuVxJ+N0ctYedgQUr8//+Y18WRCslhifhkfd9+vaxnAGTTeDrCBugPFlrkl1uxfNo
ixNuiFAxBWwH0ZTqN4NPRZmrnpIcOtRsqAK9o2lyWaHt+grSDi20j4x2dplYBhkYnFWW3A8aGjsy
Nd6TqA1ur+vLfct/G4qFwGmL6AAvLuawEHKxLjXzKCqZixrDJqwLu5T1lTm4PuH/hFnczb2oJlU0
IIw26LYxy1YHfW5JBNksrqDruCZseS0cJy3ghcY79MvsLownyoQ+j05SKcPTHUo9um4rgvqSGLx7
ggp0lU6nBHJdNO2DWdXchj1nc+m11eQrYbtTh+FLpWuu5pdXHQiOBl4lAJfIUKFZTHY9Z61QAz15
alLN0+LPzMAFANxoUq2ZDl2pF/FQBpY4KhqXtKY8Tg1GBxKdZgXonz6mKCzmQWckm4oqh3aYIyvN
0k1OnhShWDsrL98QXAgDz28JqkWoNSzGCdFrCPEpIjuhLSdtOTctdDKbFXCDsFSbBM3K6rq8yb+F
NzgpjWdMy0eE3kaKkrcDO2VFZyk1PLaEh3+7Tc4jLE7/VBPrVmk7dgrVeavlst9Xdz1ai7ejXJK3
UITChc3rfNBhuaiWlIZWkkEtRJhxH0SbbtDHV4CUs02IgWZ39X2VeJC0W4t6uSx5VHwvKIjhibC8
VzOpnydpRFTqUUexURJyzIdqG22RgoF2TJyhtOYXsrZJ18Iu5tRkMoWmNcJKJ80fjoAylgFJ/fkt
24hOCkcBy4DMzU6pXelzZZ558nN+b2HE0EAFzktHxrIkhI6pIUy6XDEUPqTBJmhDfaOuJL8nW+L1
9rrk6rUlyvUqEQua1hcYl2rsoZQhhvOJoS6ez2iB0ZWT/Eqjjw/qnxCL+ZzkOe+ZaM4Qeio3utf4
bRD/YXB6TuEsqjq3p/DyhD0Pxmf4xw0qFqiAzW3MTq1WBWIIuIMwbKZK8XSa/aKS+no7HLmsQSOe
gcIeiu4ogC9PdLVjrFY6bYbyG3tNXvQTYBkuBO85b9twOic9lond5hZOGM5H+z90Nq/9As504X94
43kx4iiOBSUEqPrETKsrfUn74JoPkKMvQMETP4CCuINhuPm7jw+KbEuusjOdNYXLK3kgkusfP4Iv
sx/TLgkdFlEtsROuzTm3JIf8laHj5cZOG3Sv6Fa3hp2jgpF5QDfd/gSrsRenuiZ2PaoMEztV6Hv1
QFs4gNUWeCUqDnUTPahqw47hGG3DFNJbY1RdOSxkUKqBUOPvYuCczgeuNjEJ0ylip7xVrQRVvBQi
QcNeV1fq1VfgVICg/wi0SNZqCvYsZPZnqBKnn0g8dY5WRU2UfmV386b241/5A/dJhbzgy+0J5vO3
OJQQGdJbSA+Qtiy5lokSCZlWJeykoH2YqU/DLDlxsaYgde2YQBjdhHQrFtJFESOU4Aip6bjK0JZO
rNFPcdwDJ+bC6j6FItxqCerKvlFMCNnzP+TyrO0iiGwQNRxPU1xYhiC4WW4A+XDsRfhJoIWWGUD3
GK9Sb64t2CsTehZ5sVm0TByMshfGU7zRP3Socj1W9wkutfkkHPRt9DoBif24epvyV+jiM55FXWyT
WND1XoJz74mIqivS+tgJYqALslfHhSNrsxtKkBMnKKXOJvg1mX97FfGK3s/wsLuCpATknrGGUNJf
ttCSVFPxDATiViUQPhuA9Qk1K89VZ0jwhbXEOGjS9LuXtbfbcS/43zywiRIunqmoJKHceL5Di0oW
JpiHcGyx5DXb+o5Sy/TgonCf+aYbQh9G3prbdEcC9Q3FJGGzNvPLK3bxA5bWdbxsJ00jfkBvFBab
NwL8cW+P8aJq/B0C4tYoj0OxCbqY52NU5nKKWxNgXCBbuF5GsY1Ahu4t4NVFjzi136+p0/LjZvE5
OXIVCkNI4tGtW0SkiiBSLYTq8wyXhEjK7sIUGvxiwixzLDykG0AByoeVYS4PWwwTQcHbxfOYQG16
cdXBawZSmRmoLUBtO8muhh2ElT5mlQ3ktuwLPkcKW/nfkTny5+3Qyy27jLzYsk3a4QIIO262mFvj
eM/yl1Bia5+RZ0KXk/rP+BZbFMwYMWwrjM+EyuG29grNhitY68JrIuDwfnGtfnN1QnHM8aubC+Yu
Klcm8FltKWFYFXOzQvVidqjkHlzBtTr7lT0AFbh/Ai1ywDEUSNPz+asy3Y6Luzz8uv2BrhwvIELi
yAbLC2WkZaVY7SrTmPl6LPIEPrbFdoSITgVdQJlV9zGAzgXogqkYrTwW+DJffDFZhXQrWF2gdl04
VYhzS0Gzg6khqJbvDLjOXIaARDI/DvoXywXr9iAvXs9YhrgcobULAx4UZ5bMTlrRJk96IOLzgm0q
Kdq2LEbrWrQo6+9BeN5ltAHrikH8qv97Oza5sji5zTGOSqDVQaRarJWwzru+j2aQymLjICZjAC8W
IHcT+QjJIDepStWXVYB+mOhE4PnZeBLDoRMIYWbD3uJxUkfdNwYRWjBsOILCYGsx1DB0+VWpipfp
39+yPF/h8nx4efA28rItGY5qN5iROB1L2YC3sphYTTU89bH20hgDUGabzNDvwFj7qyuhTUIF9NH2
Lml7wIPi3CPFmgHm5Qo1AAqCfhd/QXOTeyylHyky3AeqMYoq9WiohV1HkW1MFTSUggreCyykyN3x
YujWxOeuXA3QuZNRm8ZBDR+R5TSkRSOPcTMMxzQvDzNL92073OGEdZMQacbceNoAqBqMuEcFFFwg
vDS9PuAJvIJ9v7wvICeoAUaOuqaJl+biFsbRZsxJNg1HrYlgWIRatcxcKFE5pFChPtD9Gti/LaZC
mBGQL+73ABYANH8Xp2nPsqEZ5pAdh7A79rIj9Q8AMYGBfCfkunt7dywPUg09THA44EPGfTEvjp+J
hO0cKslwNJKXeUYrdYKK18AgS72mEHrRh/sOBUkgThvRLwVd26rtjAx30VEElxQqAYrV5UowjhWE
LOaN2j00FfHRMb1nxHihreyOFITtV7Kqer480/kPUVHEg38I91u4wIEILC7MMuuPuUAdrB6/CGvn
9rQu98x3CFUDQJinNfjrfM+0uSomacT6YwV0Yj1wsKi2HbsRY5q8jJpHaFDdRVW5uR2Wr4yfp/r/
hIV1Afep1S5AbWI0oGkLaWqQpNlLJMJ1YEqcrH+5HWW5JRAF6Shqg9wP9xIUlJihQCMz7kFYVL2I
tg66KZaamn4Xlcch0e7Dbo20dWVgwMpBphf9MLzmlgXQZhojMe/V7jgBpR9Fml8lvUey+9sDuyiK
QJgHtV18NwW6ZpeM67jtpwrq8MkxgtKTmGGzi+UrU4fnohZ2lQRnbHnalzNEjyU8vyZii+JjpsnP
cafcC0Xvl1qxr3F9DGZilckw2lA+/Jfn0fdPRM6GfaRCk2rZ+O9pU4kCLAKPUakfWUY9Eh/NCZD7
3FNZsY+K15U5uZh6Pic/AvIT5MfxLzGAZNMcAXuny60ohxGIA+4I12KLXG0jPciHzrSSvXEX+YPH
VQYhYvSSus1b6a/21fldc7bAcSHgEuJuNTAlASr+/MckDGRoY8iio9moEIUGTDeOalvpwPltXtQS
rIWWPk4F/WPmpi9CM+r2ZFxs6/Pw32nOj7nQSnGc4rqMjnGkey1rgIjNQRhqXWbiOapRAJO7O4i6
ebfDXpQY8NExbCS7ECLWUatZPlq6QqV6UUXHTBWdKZEDWYcSBBDgHrJTL83qTTLoH4oSQ55r/n/M
fVlz27i67V/p6nf04Tyc2ns/cNBgS7JlyYmSF5aV2OAMggQJkr/+LLi7z46lVHT3vS+3qqsriWWB
AIEP37C+tcR95qEubju3orUru4mnQLUU5X0lbIhOsI+L3zQab7reA/mCDpKGBHjnZPnrif5sfVFd
B1Moioion6m9+MP6GuZolRDOozsPwln+nH0u07kIpM6DeTZ3Vrts8m4zcnnDWl/5Gmp9fxz3Yo/7
mTtmGsO4wg8A22kWtgBERGhI1qddwCKQWkjwAN7YTVd29H1UVMFxloGXvUyA6qXVWFJiM/MJ3fR9
9tnuofXL+DI3upiCWdED5cOvF1i9osvzgxcHGwpjiuTRhS+X6HJoWUbpbmoXviciHRmrqj3VkL2g
Y3EDP/QTy6GEusBFDHp1xBkXh7Uo0tHNLUK2nvHFsdDswPwoH6wbtSr1bq6m9O9RLs/kxLG6dMQo
Ut87Qx14xpvkD0TcaJC6CmHe98gP41wsnZfKadQExiGDH8y2E9I0uzeS6kvGvc3o2LGjUewa0i0H
xAq/fm235qhCnB/OhdAmVPN7jK2jbp2Ch6/Ivg78e1X/xyxjf84SUFykbEESful75lkLLL6tkW0/
pDsKNhnI0ixm4Iwh+B3WnbNobTPubBb5Uiz6vjr+eqI/3Z8oc7rAx2OHXqZswcNskIpZZDvZ9M6S
Z30ECRCIFTQkqXX9lkH76Qb9YbSLY98zJ6kENchWQwK+b+iTVVvoDSG3zIt6PVdb9IdxLgznCEi8
3SQm2ZZrsS74BsI+6LGLyBKc1jnwSl5740zcWkZleX7YLxa4nbUOPO9bAE0C00LXGK5oDoXxlD9m
+a2T8fNl9KB1BasC5qgLZxdy8GlBoLO69Qh7ZE6fopdSeyR86+dfAKYKLSZA/zvGbjVvTTQ+pkJs
aD5FbobQtruR2Lj1MOoS+2HqcjS6rDVssi3YoWnvJ+OxL26l8669EAUD0+EmQogOyYyL9+mVemJ2
YKLb2aonR0ffIeiJeLnRDRY25EEvQN3EjLCZ4Q2BeObXR+Q6jkJnOuRSIGmMm9K8ahF3ZNGhaoXR
jb12Zy7qCG7Yl3ZVbPwleK1QWE5vzPd6N8HXRBkbxg+Y16t4aS5r0xpzzndSMR9JH9k2FLNH9AdP
wBJTcSv0v/YCPo538Qqxihl13Y7vchsJUau9m2YU5HIa1jUPuUehJDA+zehB/vXC/mSa0CpFkx8c
LPRBXTpZnps0WeVgWMTD6O2tY6gRRkKrYjcFiCmRT//pcNg7AJSgKwd5FeS+P25Uf5CZOVIC75lC
nTbZe0kCPHixqboxmqvixuSuj8XH0S5uEFlMWkMYRmvG+0quc/+Q34J0XK8fYl3IciIpqyoW79i2
H05eMnEfyhK2uRU22ns4vKbUDtCVBO1RM2A+jX+9fle7BEAD1wTGHdh6iMxe3lRNNqA93GXjttT9
CB2EOVDt7hRmKVnWHF65ICxOG6qjJ/OGwVP774M5vxj58toAtDWxoXy1rUChZtZk0aXOjarp1YWv
hgCKFsccmPGre5BauSzBqzFiLV+TETacliu/gS7nLe/p2q25GOliMjA0sz0YGEkHeVKGMHfk5aLT
X+vpJCRf1l2/9oB6IKtfv72fjgspCyQWQZ5zLaZaygm46aQct1KiZZ/Pi957rdCpWmt3Vvsp64a4
BKJtljfe3c8WFl2USF94iuL70nTnkkl0V6lh5zmoJISt0jGw9Ocxf/u/maCqayF7iOLdJRqaa4Qb
SZ+N29Z86we4bQbgW9PGnBcl6xZuqa+SHIxQY3ajGHPVMY47HZgKdPy9o9VQUvhoWJhb+3bbmc4W
zU5fk7mGujz6a/MxR3G6LD5Raz+52tKm9EFzZvhzbmh07oM9VQ+a1yzL/rWHW2IT83PHT5k3R7QY
lgAzRgx+p3Dl+tfrdGWYIPwFi4F6nBIvvlKV6gSv0KqkGVsNT6plr7Z/oOYNU/vTMVQvDN460HOX
UU8xdjpcV9PY9nSb1s+yOUrz/OtpXO8r3zFh9bDuKNpe9WPMVUcqcIQYWzd5BjQ1Ski56Ied2VjB
rwe6ChqRhkfuA7sKjY5gV764NphesKGuW2srOzO2WAuVKisACiKoAH6voQ4HwNSNIa8MuxpSCdwr
0WPVpvtxQ6U9HQFN7K0tLbsADB2rUduIDrBTz1jptwzDz+aHuBipaAjRAXB5Mb9C42Bu8nBRSWAD
AYrRe/swEbHWrWKR+t66rRCr/npJr94d5vfjkMbH+VVV7zhVRa2tVh667LXyn8fihDNzIwz46TDg
EgDWCZCrKyYHsOcVYh5QXG7ao9DFrmP0UXcBsLen7P9xqAv/32VlnqdAzW6pzO5pN0Uj+9xzY+GZ
N8z4VXEN2jloNYPyORxRA0CiC2MzAH0LtK+LSx9Nt+Nx4ZRBv+vCcdVtrUfw5SpCiroI0j3IN0PV
epLvbxKb/3Rh4ZjiJgEH25Xerl/bORsAEN52MXlojiQYD/I1PZhP+tJfyqP7msY+eEFurPF10ghT
R58b9ig4ztE1fxH2SCLT2qzBHumJLO7BnQoyiFf9mDvp0rSS7WDOO6xcUBhPnkzv/EFx5ojjr7fu
lROEZ0BVFTAuR5ULL1NImtYVWipKa+tAmtoV0Pjl/NBN/ICm+i2UxBYSfhiIFm41KvzMJKB+gqIg
7vBracOcO05WA1u21YUZOoZYjKmxFCj7s/mQMHQc/nqaVwYc01TZCCy2hov78tamSkaRmZ6xZRkb
oqQrN3afvba9/ldD2n99G/+bviL4LCcUVbp//QN//8aaqc1oKi7++q+H5rU+iPb1VWxfmn+oX/3f
j/7r41/xm399c/QiXj78Ja5FJqZ9/9pOT69dX4r3MfEM6pP/pz/87fX9W45T8/rP37+xvhbq2yhK
0r//9aP193/+jlz4D6upvv+vH+5eKvzeI55BsDYr2NUvvb504p+/E8f+A4r2JhI+732j4J7+/Tf5
+ueP3D9Q60HeGVzQuDnfkSs1a0X6z9917w8bNXUUKhXPHMoyMDId699/5P6hfA/k/VwYcuAz3N//
nv6HV/DvV/Jb3VePLKtFhy++iHixwdFTCjf1nfvF82A+PxroOhvoUOZdFXscVGDTGFSuE02M3AHf
vWg5iHALb22z5lD0LIYKTtCl0wOmGZDJijtQENcGX5tls4JLuO4yMH3AwX51+mTDQcI5TUjj9ZF0
rACFwcBounXiuYthgLQscyJdG8EDUceOO4TU6iOdN0ur1aJSLvqu2aSatSxpGnEXLd/s0TLdRWpa
SyarkENSYhbuurTrVZMnQcfbO18RLHvdgpblnWFXkesA5WoUG0cS4NjG+2QCo41dB/BSg0n0kUi9
ndtbS1mzx9TwHy2ZPBaZfBDz1hHIO/bVRqb5kdDycfCcdV0kMVgtgkp0C10C7G5H3Mt3Rllu8nS+
Tzxr2ffj0t87vb3rqvHeyBeaKMJidoKifmxLpBbJsGTlmw/OaMiJHsYpfyEGaCanPqrdclONYIs2
QOns25u66mPPlAsf4DzrSabjrudVDDYEMIcMWxjlux7I0h8271+748fdYH6EP6pYSOnYoAUFgDxg
SayLu002lp4lelbFU7aG4Q+METzcNjqkoI47mk6cNKCZAtdph4/4IJVJWYH+pydD68IBz15CxkVD
QaHEx0u/XnlpsyL8u+HtEzAGj1MXZi1+AYRgBihSG+JGNZ8iAXmFX89DPea/g0g1DdXzCjcAgo/A
v72Dg3+IlmeZElFNNbijuF1E1LOjISl3hlt/HamzkUMazIVxC6v68aa8HlSZ9R8G7f1xzrykpDEX
zVNvnUZ3DnjOIR9T+TduposA78+xMEOU+pUtQMH441iiN7M6FRkFSwUvAkarKJFr3wAdX1kE3B6h
DE3yN96cHIOcf722FyHQ+9jo9VBsMjA/CKQv5umkjcbmpiKRl5A7VEXTEs3FLBZaushmqg7f/dw0
ALNY90lmL4vEvLO5r8RInttOj3s/f2ihK8AIP1bGmfF+k2b7jLSbyrvF53HRovLXs6IREWGbjrLa
O//xD+/EYYPuN3lGIr9gm9EDgM63l9BU28+2d0xHoEvK9gCjlAeld+92/kmfvG9c3IvWP2pjcWPp
fv44KA/B1zeBj7jMgmX2bEK0M0kiTiBZZrkof/HsnI51yKb21GgZpDX7RVK6Dwnto7Ks3jpwIgpa
4UrO3waHH379LuHKfHRy3lcIGQJF1goCSg3SkB93klmPxJqtJIvR/7ig/FNj812JTB2yIvZnYTxb
Tv5WASLF7MVsOQWo5JMsLBx7T1OzC4CHMIME+wycXEB7fJ6bLcuLT5aZv5lZCfo4yAvQqoW80Owd
O8/ap5UWK5pBuwOaUVqAZeZm6CXWndDLc5rbR3St7uHzBV5jn5kZ61BE4pm9R6PFwqdnj6CptP9a
D+ST1lk7swYb4TDvx6ga8IhTiVxYys+2CSVAUwdnpb6wU8AmHGfTuuW5JukbtCfWvs6/lE06BZnu
j0HTkjowD0hFf7fV7WAQGfGuPdkz20BjcA/SKzRBztnBx1yLzNkVifM+F9bae0h91UEvrb3l0ufe
2YNsBen3IQ+6KQF1W3ff1vYuLZ0dZJCDoi93vVW8qUeXIqkDNbNOp/djAQYumH+zCp0e7JSV8b2T
ftSM+t6eAAOocc+leD2Mn2fgwB3m7tzOXpZTdR4YMwOb1/hfmXyRs7ElfmeEWWcOYZrYa4Fn8zha
uHUQ+lcTMueD5669ln/2vBGU7f0QZmUNmQL76OT+XqTpmUzilKTuHGMlwILa+6HVMqgMddgVzVBt
phbQcJMt8g4HapJkhBKZtdUL+p3puDH14i1DjrA23KXFPS+QnneUMxQKC2vfQz/QaPhDMWV+QHBh
FkJmkTGvxAD+T784JDPduAIUm+CB8/oJbN5zBnUA2YOZntCvGpJZIXoPSpAthaMcirAGb0Iy5000
iRfChBGjXroDuq3CTe980ZJaBG6hrfvRB2mQelbPGOMBdWAhWBdOAl05wG6BfvILhagyqdI8tIvB
DPoe9OccxU4KfeKUPhvwvIOaV2endHfj4O3YVG1M7j505VvVYBtNRmsGvq5HjLA9cdM1UrYPVY6f
lKC8DYAhDAnr1y52sIGjUZg8R/LW74IircyAIr8bzIBOpiBJUehFiOtCcciAZkZWo3dFc3e6jZcM
idiNjzzRSMDMDjWTfVNU76dCym9j237HNwaM4by43anxKcrtpn8cZA/vZHrKGvUG2YgGPWp/lYUi
KYUYPZ4ocetNLlDPcq1C8ZviyxOSvfV+gkyhq4einCIgq8aAmOm5H5/8BP070ImLwUlggpJwxleq
jagJVGYIsBqjYo30XCYj0wele/EiTP4FpYcymjryOo8HSvQidjuYQGVrJ3hykpbnyaJvIP0AxaHX
P+kueVRnjIPM2cvcHXzpdSmrs7TBgdiYSOwTC5vA/Z4wHDg+OR62Z7kGBn1BknqjnnGqccrMwQ6p
Xn+16nLR6tOrnZt7XBfHIfV3HQCIARRTLZgOjeN7CVaC5/qyJskaDpvZ5o9AY53g92EnQ3RH+uMX
5rVd9P5pwbJn6F/ElOV4LJi4tHwzkB0Esf6TXdsN3Ewn/fPR2qQ8m4P5MOviPqGAWfqqwONBoWMu
+5OyKUmFf534EKElowB+bzdb5p7z8k1ry43yeY3UXb8v+FCC5x5ApTVwK3carAOhbVj3Eo8v92yc
X8wqx7VRQ9CoWTgJOdo98JS2C44aaHyQ+kyQz5r49KzNeH3KpU4aZz0meGdm5T5yZ1Ek1V1BpfFu
6rW8ePMdRU3ogKtggFCN8BSxQP5E3SrsNayGl0985eKQ6/wxN+Q3ze9FWAvTwLHV0JcJV7qh8xCi
r/CoXgwz3c2Y7wp10zRobUdiCiviZvuGtXcjSjRRAerJDg+kNjAasvNQ13GZsCYuJi8LmY4X1jtI
ojJ8QQp8LrGzN8gWHfxWbJGHDlNt/qRuVRO3DVCuO06svaAkHtG2GkhSopEfQMUg8427PPdXXkYf
Oh/kvqWv77nSist1cC9bu2zAKpCcmwFvoM4nqnNmJcfZpW8z7rSmvavd/F7r+Slp8Bl1M+ZaGZt6
HTMb/aGDmSJLwcO+PfpGeayt9lTmmDSFDiZsLA2mqkDzNs4BGGDOWevsUqlvtRf1J675x6YfvkFm
J9d3fldQOOOwTUNafUPFsBfWXq3dCAOrZuoN5Fj19l696CwxsBl6sc37ey9VJIr3wtbu9VwswFGJ
VVVmw3N2piFONMHBNgvqB6L2d/pk7t+f0HDo2adYosnFL2hZdU7mIiwT3IwG21ikOREiIaI04DQZ
Gy9N0J5uilCTHPxwwvzOq+kucSgL3Bq3wATmPxCnH4au/8Q6CI2A/g9fPfcRGu0fWp/fl3oJhAdI
vNR9LKDzo9H0XJv6nqLMO5i6E6qJthl/9EsBhuGKHEGNWc0jIgv8wKTsbczNr9pz3iQR6D0OaIs8
VpKd5v4FlQAweOIWhrtFpSgCCtZjUXprddHnlbHHjtmpz3Nh72yP7puhD2vZPI2Ofo/IDH6Fg9RP
8qq3SZzX3UnW1r7Y8xbaPurXOcMzcxsbtPTHR57vqgwtGhQbtdEsHs7dTsWqk9p6hUVh5XP4RIzr
7wpblQOWBckB+evhCM54ENPUwm6BIoeIPavsA+iTt7EjrTrSoITgNqMAK66FIAeiSMZXi+L9IMSP
LEkOkEwoooHKpUezu85KzzbxY0Pi6iApOBcN/SRLHLWhKc/KO89z8lrM7r2Bpogen343/X4IzwLF
7tn5ote4MpVbXw3YUOhEiLMqLcKmAwEDkZvSbv2wmlNwRRv7MbX2foNrEgg5oAahJ+SsWzc9D2Z/
YpLsc7ovGZpyCgteiOtgBVLlPnrI9MHsWApwGdVb00UeQofX+X4fkQZ2mnjHMfOPmaa9+Z5clnW9
mTLcNnwgMRmNfdIs0PZwgpuagxsXm0bdummD10LwRiCxsJY5/cqXpMP1j0MyTsUb1LR3giboQZVz
IFsdkxuw14tJTbMtvs21+9p1kBJ593NZhQetxnblpqUMuF754C/1QIKKKmyS49JrHbRaGO2bJpMi
RtPZugGhrAumZ4DNQ60AwV+VZW+ln7yOo76opfeJwjlrbHPplflb08IZMGvYpMmvQ+ihsNDGPuq8
cZVoxr4s4CG0mlPGBrIWXC5Za4rY6ekZ0NFzWVrLcUQyVpgviQ+XTDNwlJH4hlhis59pypZ1VZZw
Q3w37pLJDn2o8AwWVPcy/RFyjrg26UDjxIUylNqyusCDlMQKwMozB05acRAa7aHkUE35GPNGdlGK
ps9usLLQBG1paKWQivO8rWzdIq69/rvbWiRy61qEtp6Btz7L3+xGdFE7qXokocuyJS9Vl2CPZxur
QERhepURito+GTo4rV14sGVCwDOSYSHSVQsYXZrlZ6E9O127M0YTCR0NajklM5E+MMqIsj6mFQEZ
ZdI1CzOx9zbAVjH0QAGf5X6ss9lcp9ABQx4UZZ0c292fmIsoVWBpfbpsHf3O6Xxv4dDk3hgNM8iz
RotA6oIoQbfvHQLeMzZby7nRoHWG9IiAVasHrFemI22Ut3e6xFowteWyoRoDtKWhuQRs0vbsRcCD
IT0v8nurMvdssseAq+swydAE3jtwucaEhSD0jcWQY68YEOzSDUCCwYRrxi2APF5ZaeARrp8IK3Gw
DQeaS7ZzsFv7BXizIrL0CiKnSXkcqIv8zND4izxJ7koHQrqeNnQxKwf8+8gb6Jx1EDIQVhG2PE2X
OvHGpd4uqJZDZhbo98jq7S/aqE9rOUwsqC3ENEhsbUvpn6cOzMCDTF78DrednvZGyLrqcWidldvD
szXL8P0nM1wGnVHkJgorLjtM9f2fkQ9NQ6NdTsYc1yB+znWcqxKUeliy8hme5rFw9L3JsYHL2sZW
dCDb2j61g7V3Eh898z1slwcwpct4G/Vu30H6zHoZ0VoDdmRk8kQVZRlQpgVVd+yQ7KfaiWuKgAFo
wi7aAKTpAWAuTuhGfbXB8hIqRudkcEawb5ZnFb5xOI+B0+BG5nOhRYMHr9BEQCtaDn88eWiG9vQe
vSEHtcdG3uEfIjnCgiRj8gUBCtTbYJzKaniToK5TpgwdNqi1+aeiqDdqiMqzd77Izzy310ULT0TQ
jTWLUwe/fxi8u0TvTp2Nx1C3gdox3Mw+CzTm2vlZubbEMJZlCWpbFWh28kEFFypdMVV01UpY8xl7
c1ZmAIqGb2NXvA0Es1A3oKSEhWYywpMFh5EtHDiSdX52x+KTafG4HAcQ/a+afcXSqOP8u5N6SzPd
Z6z6lhESSihNTHkTdC3aR5GhHRrIznMSp5MIvcF4zubkmya8Y23QUI41BCNmtKIgCVdrMInya98Y
j7qTxnmHWSf5igm+0jI3alsTVEzFfTERJOdmXDrdCG0x7K3lrKFi3g1+mA8aDG2Gm7YSAfV9eNcF
1qjPEOZ0yrsjLu5zJ3CIFQkuP1cpko6Oxp+GXka9Vj4jJwzjCEmxpoKiQ98sptHFDYI3nVSHqqab
vh5eet1Z2TqYqqrPuFjXRjEcBkv/jLzCcUyTO9PcSJjfsAIOrRtzEiS99j0dkHFrQdFvSDiq1oT7
meVh3zTf6gZb3y3gZBXk6A1ImQB+j/FwNHvJHtskPZcDzkBBq0e3RZ93M4JMEuFXjwtvalJFooQb
s83ecieDUEIyrlzeH5peW73vQS3BWLXenqDXd6ZTsuADeCVK8GyFRpPsk0Fft/5rNtFPNzJHKsP4
McUKbkE4IsAH4dCipe4ib1ShMlGPcxo3Mo+1XpOR45KjSgBAyGINmjw45NYSbDBu1q4kUIPhnLkZ
BHMQ4xCtulHDAnXD5fMADaJqZhp0ZZCdvMxjjRPANEil4Npxh4ec6RGILkR6lw3tgqR2vMqp9kBm
8uB7/K7ImztWwfNE4qHCkdORZ5jvPOfcZmD5d2hkgNaq9mDfmA5LwGOCoMyCq59b6dLutCcJAcdu
hqGvOvdzIYsnFakZPd14dv4gKhpmGqjh+abu+UJroSrxoDsQdS28aO7oUpQ5hEk8aD/OIclw3L56
JYlwNykqfOUVgwcYFLp1lAjtG8kmQNjbg+bn657akciL0CV0jT0u/WNHW1i3JGyZdg+WpKgHc1XA
R/suJUhZKHIsow9xBhe5UcJAMwSDzkYrkoUBNq++6MOEgKRaPc/EY7PMzj3lMKtZJKUT2Q7iBDu9
K3pyn3bKyUXmgHlICknLvc+rU2Fh5+IqxYXHnN0wdnfu6D2iw+xY6PYaSPm1WSP3g1qCXswLmSFV
ZmZJ3CBzYufWroQ15Gl2HnT7wMtpkSV1HpC8RyIkkQva+NtOFA8tjqhW+VogrFqLBMMFgAndUdM+
UHtZTY4W2hbOFff9pT9Zr77WrLjVrJt22g4koDnfmWMZ6gaa0J1xxZDtCpwRwi063RQ5ibTE3PbE
uAHPv6pAQFpetcKripqqrqKK+GMxgDUuci1KR9MxkMYZoC4NV8hZu+kXauef8wZumjLLNw6l/bGW
i2wuhgXHs4uh0SaJetjHYY3erAVPsJsAHBgDlijusirOdkaKyOw94VxO8Pds9OEjgg4nPIIYQdiM
lB2Cmh6ZQZWbnDh2UQW3cki8HUFwPCVQE1B3ii3FSQXkfT585vgWXWWD31MUEokEdQoqY9jqznky
i3NBUKZDhrMd/WPltqeh9qAFBHn0tDuBC21fDPC9KrfaIH+25g1CdR/aeSlUlqTJT/1s7VWmZvTU
NYZEFG0QS6r0jKmiGRWD9upSY8lwGhAJOy0yRHYXF7P/oFJaAE3vVISn5khQhZvhVKtEbe/zk1V/
75AdQ44FV0eFzttuGE41HHQ3GXGxatE08hOaH9Yus5c4X0dWsxPS7ye1tyvT21dlzIvsbGT8JIi2
H/CdJbOw/9yjRHHOgoyh0Zw65H4NicdXmQL16+82g7Z8mWSI3VxVSBuNOjQb+vYecuMWDkYXDf2F
8otoVU1LmkLeVcRtDkeTgnwY2Uo97BAGhq0NsBnFzUa0I64+VOBK/8HXjWrZmNqaanDdiIAL63eI
0bICHg46HfJgcshn4ojN4NN9UrM7Q+AVQvjrUzkhRh4gwYOE97lFJW8a4LpR8qoyIiZmqlKXlDUn
F40g3EHCDt31YAeEXKeVTUi3YqK+N6QRO+d+9zmFQ/Knlf+PAARHVuG/j1CBj5CDf22zby3r2Jv4
5aeWr0zV8LvLD33AJPz/AkLAOf6vv6v8VyCEA5AMRSa6l9/6+rfd65B1Lx/RCPjtv9EIxh8AvqLn
G0SD6HgzTFyjf6MRjD9U/76GH4HhAbBKAAH+RiO4f4DHCCTbqKs6wDy6H9AIQOmAVR5FVoQGsDr/
GRrhYznKA5cQWsXQ6KCjSxSUM5e4H9qhlyzzwNVhOGIhPXtBXB/t06Ctd/OvXQNh6oGv5gkkLX19
b5pocoCcxKpsjLU3iGXbGkszqVZeOdwbcEXEnC90i9+PkIjBsQYJwhQWTH+s/a9eM4dWrz+KWkMY
04SQS45ly0K9nx873sVNBZrd3IL/iPoC6e5SzYsBlj5TZ9h5hvmlGaDjIQuTBuZYLwkni3qedjlE
D3EOxwNa7qN+POqj0o8tFGLxMHnadrYziKWOgZie0Ni8QjYwwr0VjE27GhJ9iaxVgBL7Uz0P69qC
kqjR0MdM+nbU2vY9aYeYm9/mNP+WUrgPZasAtlHry0hQfa1NfE3M6sEGUBticHdefh7ksWJ2YDoQ
r5ktH/WeJusBm4AKVtsmIIIxEFf68I8B7tL0FZEUoAJ+70NNjbr+55l1d+jCD0rDXCUZDjZKhQiq
SNxrdegRCNjnTmw0PkpoKGcyI9KAe+1HBkk9F9V+CyHwEI8uDx1kaHJ0GYnOWxZsjH7Y7T9BLVyK
J/25ad4ZAVFYhQjBBU6uK80ZzJjaHIlomoJkmYYcPPDfkjWPuo2iBfQgLW9AQDehN5FqH2/cPzes
DtiUAYZMz73CxzVjz5q8TGZE+GtEdlO2A/LwxvyUL/1vX/t6DOX7/lDFRqCcOK3vQ5D0kD7a4Moj
Yb1CcAhZLMVedouaCGRXPxvQVuzaONOgFblwI3IBZbUugV6EmQO16YHFMS1DaTrLxMxQpUT7KEWM
6HjxyKaIO2AWQTtnVrcr3pZhUYgw8YtF26C0OJ2d5s3NyYoBPZT34K+tphXI82cHnVnIbxDUehpX
hB3kzTHLCHpIsehoyJLxSZTZp4I9tf2JeF80jrhQe9aAStN6di9RI+wm6IS7zyz7Xtn2s6TI/oEq
DHlVOMS63kYGiOFTiy/arHopDAPZOn3RGEpi21qjxR0VO0jXav195kOJJ+kPbcUOyF495ywFaL4P
ddUb133pqYUO1Zx/TTsHRLciMEpkpvwMIuFdDEG/ZdHKBuG9+UScdmO34q6v3VgWCEJTlC6M9NHp
s02bo5qE3n0akMwDMMXqn8U4fNem4qmsRQmFQg3nqLM2pfOJQX0tM8qlRowuGB1ciHmy6EYSuwCt
kHo8zEg7SmOMxJB95Y2SeYTWEk/fDF2DVAV98ej8Wg49tDHGqg2B0A6nrIHc5rDJJ7DYigYigBC1
TL+U+qHLEbEW8hHsqEcAzqIElMZVjtkLePz4jRm+MlZa5ZIR3loLuPZQgK/RL4TDxCHT5lnwAOWa
GqC37mYwhZX0EZnFZQfdqHSSm2EUEFK3dxP0kgsXFdvcQSrViHsHNMYeitJVg5D9IRmRVob4n0/Y
GmKYSPWkaDLn67QYYhMiiwJ16CFLIuRMwesukV11RAMNc/mccWM1pai3TLCIA1Dbfl0vXAjTNA2k
LZwUvb5a/RVyBpuEP0jxYuQVYqipQD9Eak3I8kC6kFr+cqLakbvVktRJRCEW6Kv8FQjEl5Urm6hg
NebqIFtSBRYyvhJcyNwkT4QSdIyjd0rI0AeP0VQ3L5De1NHrPCHbkASJLIK8LvHnKpSzjS3jBKIw
19CAfBhqGfQp7JWdHbTGQUntuXF3ZrpLa7hrOY0sgGv9FBJwA7Kd+IA26KfERpF18PAUC5SFRTYt
4Mei3RGyyA1dmAiufW3BE+hrm3U0gPHIRjmsyT4plcWpf5bISmeTEQm/xWUDh7MFLKa1Iqr5hwL4
dvSOhrkPHJGEwFCDXsPskbqoU6UytGxY0LQEoxHPoIgyoZQ+62Ys0IeIkOR/uDuP7LixbkuPCLng
TTeAAMIwyKA3HSyKkuC9R++Np6bxal71QflyJRnkr6jMXlUnO0rpBoBrzt1nG9A6Ospccgvxoe3F
Hx3ocadme0sJPMnq6IlJm0lubwc18dKSEMbO8IQ4ORIgsqJr5wwMbmQZB1d4m8TtPo/pd/nKaoJZ
9mtH/UeF5P9zTNTF5P33RWD6v/8XBMuPxd/yt/4q/sQ/OJ8kdA0wjxQuh5xlfxV/0h9QgxZrJI6x
X7nKfxd/6h8QgxQs5DQoqThNcRj8RUVV/jAgR1NQYjfPv/vPqKj4a5wcO/w6GG2/cBzkruopppSM
0E+NuEkdraFsEsMHVe/WIOjJS2xK2zCTnI6oWkDVKy0HQixnByB1ndZivSo0mIo4Uh7bMfFk0Xei
sSy4+waPkmBcBankzpV5QFO9VaSfMqQ8IZw3kOuYdMK64eZSV91GrNuNXkFqC0NHlZ9k7kDq1K5K
rvEKKFBskaSXaFs9EtxWtp50mn9ZKl4SleKFqsASe6vmH8qyaejsETooaS9SuZUAdJZd+eEKky7H
8kcHtIouT+iapHZWzPJyVN20C3d+KTupYXginRUTLGsg/XCqL41BtTPzCOtuaRvT7RyhEsWehlV4
3j/M80OVpV6f9zdtxutJia9TXxNqOKHTV5X6TKynk6jwG0RjpbCLVXj/JFloz6Fop8lNJd0p7V06
vJj6Y2Kot1oW3Kr42U/RvI5rAgLqy6RrvTnmxKTZPmVsmSB5k+XbqS6AlT1WVbcK/MKpSUjKBFKF
IBTp5Y3ZRZ6E5SwnjCeoxI0WxoFfCahbeASuuo2mXSTJSAjqq6W+ZXBI4lm3JXVYyVF0bPjFylBt
a4lInaRcEyNni755oAu+brt6N2MQqaBi04LEzdvRgY+zTpXukJVHX+32RULqr36IhcTT2a3HeMBb
0mulhyL/pg0oFiSfRuSxVwhLzkneDR7mguPEeGvMCqQuAcLzHcRsrgCRd5L3VYC3dSZvhYlUUtCb
JekQIEDIRb67sJ7CGurx+FCx+07MAKXciHAjopGW4tzY2QCzj7wAQe7WbXIHoPrqN88Fj+qb2a4f
6H+IXPKb6WmsaiDI56Rq33yFkzYMjqWgHs0pe1YijNQs9coKhiuhj922BU5JVgJpy0EcOTO0g7a1
XL8W7rshtBd6cAi8H8VP3RTbvU52cbueOwkUmZanJPK6JFsptgAEF3q0Swxta/A6kNFs0jTydJD4
LHsDL7kKAc7zOD0Y80NminYS0s7QfgTQssuGpTbD+a6nVUtkQyGF1F/KOhi1fSuE24D8TUiCTs0t
rEkN2pLFhVma0Frua6yJByN2Gm0+VOl4bOXOU43OHmA4pPTO6Ds6Q617lZJvCtNwRixhsIXgvDow
o1ZCptgYkzoaZ1MX77Gkmbre62n3T1dFB7YVAe3E3V1WHbWlDxD/YDbBRYD63YOq/wCiXQkpGZTf
47RykmYgjPBV4Pmj6s1s9zU3snRayxZJoRPH3Uud+Eefy2CmjlC7fogplMlAO6Z4G3dBAQR+0zQc
WdEuVF/16FvVE+lMwGJUaTeJIXiGfCuxR2Q9vT592ktgrHoU2ll6LIlJ6KRNVr1MAZ2mtliPiAEr
Qgul0q0T/PL4Em5qJlsLwpCRC2s9pKl4Dda3mqfUNYLJ7oRxLU35Lhf6+yp/lM12VcjFuoPjmJVv
pZg5nSoc5+4tKu6M4ClND2bDGujZI7KjRT9HUH+G2bjJRHj6uKcTo13PmRNq825qUSaq9xT5IAO7
SUjYkRVPUb6VmkxznG5/f6+NyrWibILpPoICZIa2ylZVN1srNOx2hg2TdeQmvArGs0bMHdZ0vOSb
Ib+Yq+dwzDx9pKkk9SszEVmTSIykcW0Zl1lFGZxQb1eQjCBmCnlu043xY9j6abkthIToysyJ49s8
vENpu64xtqnGYx+NTsCOmjEv8UmxY7Pmjyb2Pr69iFqTmBHc3+y0zQ55FMMPf2r60R7D1wGcIeYD
JFJvJ1HF/OqpYGCwZPdGesAV3dY0ryC8czK+A0RT0WQ3XZ7P+Fq0d3EKnZ1cy1GWbKslpBx22hx2
tkCcvTGj5FHuCvJXS/2Nrt8ciLaBx15JnDUGS5J1b1TJRduF9Cm/+6CS/QTMTsuPpDG+yLCD4435
MDHbo7JLqRqTnFBealRA2LHdlL6BWJq8VQKeyysZblyhPob1Ur5aMHlL9rl2E9LbDCNX6qQXcoY2
OWLD2tegfQh2asD1B6fo/G8q26Bllm7u3xZEfEDOkbRHGfzaFPnYLQ1W2qo7ke1zke9r7X0nYEpf
1I40hWyYo4NmMmNPZ12oZI2qyngppfLPBkNDugDEuhoHP6yPYpFecZFb9XR1TY6RnuZgMHKbVIFL
lchFCr+2qOEzuXByVVwJfWorU2YrXORQZq5LQ7/R++gYF1SuTXwdyeo20GPkEgjhqEVDqOZJN74C
tDp0UZePfhW3kdPWJkzG0G3i5jWXxWMzcnejdVA2yW6Y2FJSeHaa5TRSBQocIVJQHCt9UABjRPWl
6hIbw0aH1urO1J7qurGbbvYqpDDlfGVk33Jfov8HNwbGx3JTGGdhNZXYTUaDHfaTFzeznY53qZCt
haZ8kziORfonIt+FcAFHaQCE2is1e8DPA9AXawY+4lSDUUnaWokp79PSk4yKrvxzQJ87L7C6m8QD
9DV7NuAr5jdh9ohBiW3mjV3y4nz9gBUnPD5wfYNmNRE3MtfHBqxdTUVvbI1VJezNfLRLS7M5cAVD
eirT+yl9aUSoPh1uPNxO5vlpVNLLvnBLmMyCwurc6vLsiYWIp6/d4o6lpj3kLchNvvWj7V7GfqDR
IoAewWxf+v9gz/JD0F8FAYQ6GoRF+9w1L3BCcBeCetJpNh8aevLTXOdOg19UY10rQrMhF9vGS/GC
/gE9qQkHrvnKIiF4rLEhGyArBbMXqP6xi+LrIOWupBksn+LA06rKbIsKdCezsX0yL9t2WGsh1/oM
sau8ba3HUOcEAnBAiMeOldqw3laaSqiY2u4D6ydcw9Uo/FwAtMq8ycRhJ+DKOdTaRTpNG4LiiJ2W
OFH1+laweqJKjHtVDd4CP3aNTCIgqJJcJciuogKonO2p5CmVQjsEIGXaoO58xE99kuyblsqqwYy2
tZ58QVr7aMPVSdwJs2EHvGalso6GQemKyh0KxmVSRsiVZKfoM6e0yCPvYXKoU4wukQdo6+ShISwo
8KX1hLEIXTXNTbVyY8CyyX31W5wRgs3FsSwpcdvOxUHD64PYM3v9Ohiym7hOXCNkjlqNgzbYzNhN
eRvR0rWcRFcb5MeQijQjC2gkd7oXvVBuvuE1fa3ojUPny57SjKZPZ8dd7oy6tQvT1k2D4WhxHMCQ
3ipRvZ3QUZaTb5M2YSd8pWH8PprC0Q8uIsL/jKp2Vf9CigFSlAe5o0YacTJIrjPeU8QREZFuEqo/
ERPb4FOw1dnu4DWQffAQBYqThRMsErN+nuiadOADs2HsZ8hQuuaNYvPWVt8rS7JTMXCmWthkdC4i
CUlTljmmIG0aiF59Xe9Q5dNzwZ9PLd/eXdC+wC3lBbd7j+sttzGiZ0DbFwXmJ+m8FKgcpSTdOM0a
kjlRJulWOdI032h7mpTp3r9r90SqCDb3fnI+MO4sbE723LPO+B6eiABxM1juhZKIexm+nXQsT1Qg
KfT/LkmH5Zdkr8aT4UY7CIYr8S26Ky/TdeqdzYZYGqCnz/5uRH1Ror3DNCMrFiWp+jXitKbq3/Sb
fDPaqtt6lnNWL3WKoP56PpKL6cUuDQx9ATzfjSYyO81KklJHR0sdbHI3dLSb2dM82c3cwJX+KWJ7
Ot5J+1eK5SKwOsZbcotnB2+RYsMNqP9pea29nPE2Yrrfz6YFk/30QhUkvHCdMDE6NYTDRCAzguXy
nEnTJoaqQ+FuLw4xRHmuY/DB3w93inv/esK/h5NOvl8BTcY0GoYTA2Ckblp1yk8xPOtt/eU0WbpO
xH7pWOmeTEyoG1NTND3D7PJj5y3p2spOwYkJ53P3nPH5qer81zJAbEttQZdM/hRqIc6d7pPDmzq9
G93MTmOTcS3ZkJ5Xlle4IX2cf/HR3g+4ICLv5iWobCeOAgNqEiEDGJIPUWr7VNymftV0/vb33+zU
6vLP50NsLJsAOUAtJ6QdvJ9mcRQ1RBg7juAVEPYPrgEqnQTTxUXgnCnD1+PRDcMThvw6AgE+Pl4P
6ySFi7lsK9WDvK68+jF/HO38VXfZ+c9OltO2xTIn1XfDLaSMd2/TMoWppIeZOvF2XNKAPQBnG47z
Jt6dMyj4avq/H+pkXnZaU5ZjZKQOKcewpTHSi28K+f7ffK+/H+h0k6yG0c/miQfSVjTYnWbFZWVn
rA1PWYc77dzsWH7z6Q7yK7VBxjYLeeLyzO9en1gIRscyXEbrnf5OWhUvYGjQa1yQ7nvu+VR4tv7k
r1KM0bxi8/uH/eqNkhW5SOXxzqTJ/HF0eotmWPRIy2Tpzh+5lwN0kYv7+0Gkr6YIXQzWNrkQ0qdd
MisnI0JZtWzMvTNeNCtpLx4n0jDUx7PWGV89kUUzXRYtlPymeDIdI9g3uZlwQ02L1fgk8gGNffEj
seOf+qq7gMv0Ep3dwk49Q5bnWuJ4FYxDCLv8tGHqcphIxEVAg33wDzU0ntf+Ql3nt6FT7qMLSvdx
RyeX+/ZFuo7cDp3wSnD+h6jxwejhvY78i3riw684PR26Om7iIqiyX+df/Ewr+M+lGB1NsqOj29Q+
Z2L9xV7DkKb2C9omMEg+OeJrQe0qq6McTi+WV63s8fKH1ae6xVXgnD0pPkPVH0c7OeAHKRa1sGc0
/2Up3Yw9pcUz0nberOrW9rRJd5Cp7TOz9/NpuIyKe72C/lrHxvzjGsGPpJ7zvstYocNaWAFtOP1+
2Q/ydXhd/bkg//9ukiyb1n9ukqAOyqPv//1f339RZe6Kb//9X8FH547l7//dLsGR0bBIAsfOYvmD
v5ol8h8iSwzxO840ND4Wc46/mDLSHwpGHyYiUyw64MX83SsR/xBVrlEWBlbmn/Savwg9xz834T+t
Uv6DbcengpaejC5h4qwZFGGfljnWrX1HIY94dRfoqyU/z3fyTef2azysL+EErN+9p//5Ae9X9Kf5
/nG80wWN9NJSMGJH9sI1vkYmEUv3YWFtJP/H7weSvxxJlkmlIhYC06GTc0C3aimIdHqQSbrK9kQn
X4iv6ffpED7jv+1Y657s25X6hn7VKW8AW65oD6/DdbOJCQ/2fv9j+MYfT8Tlqd/9lpMd3OAqrPYT
v6XN77oqdazoe+L/0xxNBUfuhbJskO6tUZydhnFUMkoTeV6yT16UN30ncx1KXTxX1tMbjigPo8cF
/Mzn/LUbfjjrT8Y8ebIEQuicTIyJKzY48Rp+51pxiwfrbb4w3MbLSPEE7owrO9RXzXY80I8+d0Cy
Uj6/X3LWCDNH0Eyy5Wki89iX8VinMVnKyYgst79Q5AAI2JR3SZ0eCOm+xt/wtSsnc1WbUrOTMSqP
FPln0LbJRSJ1HZ0imgaWPhNxOgLy1/p1OuudE5ryUz81D3U4rbsuuo2net3JFWiuYcT2YPUv/ZwH
MKAFaUWrHYBkMujKa7IjW2nF527u06CoHKnhHwvSLII7bMHDxL6sAChYyZCYREE38JWYDkJjHhRZ
2IiW5FqT9qw2kKELc9txV6/C9hsuA4TEA9wB2kK2yMRwhCBjxuTzdAuXwLxvOh6F5tbegr2ZL2JV
pdEJQYG0m1bqXtcTdWGdlEgg1BtfTA5q0T0Gc+D1i6kOrKorqDU/VTH+SXG/L3XruU2E69Cvv1d6
TbA2qOQqEIs3Q6+wnxTdrrO2o6r8JJ7xTVDTDbLrxzBuPEPvXAX6uqgLt+GUIlIyh6uKhJyVWMCl
NuT4MGKqlk3NXkqYGlKME3CLGDKDJaN5YVhd9hUU+cx8oBj3GngiUDvya9mi8STEj3W6wO8V7h96
alJ7JcKFZk4W5l7DU1VGe6ubPLUU5ZWlpWDI+aJBUVV8cCD0g+gSAxx12PY0k2dONbYDihG4Ceiq
kKjQKeKXXJu2xLpLq9gMdnGvXFa0GZVi8MZMaNGuNDvTgBbbj/pVltc/4jrb+sb4XTbYYGpt7SfJ
pWjp9Sq00sfE0ld5md5IRJYHuXw9+HBVOIB925QzBKpG+qKkCYQTszzGOipvoHY3Q/DuayhHwsyN
zWyrtuqNpSESUfapni3kQpu7Z2Arbag44lAb666a1kUAmb+l2K2ScZs14rqr0YUVKv08kidKBHxB
2dxkGsFtadrs8OFayw1amMkIfigG4vGedouoqd1Kz4BjjQqduiIkr5meQZhMm29j1N1J/uTGgvQ9
ErsHSYrWct5uwzYO1loD/79Isu9TqvZOqUSaE+n4u8XtY6ORfkiIC5m+vXgXKAlXKiViMWah+Y8r
c7zsl80WaxRdQcVxWr8FeUX3qvTteIs2hpt+sMWa1a69YXPO8ezXTeZk9+OiyOmOHZZqcTX9WEeJ
VWUko0nDWT4gDXiaIFI+q9fB5VJSKd/6fb2Ob+p1u6LtY9PjTHaiG27EfXw4d+n5hADy0OQDQZ4l
QxPe68mFfK7qvjckZBXQmAb/rQ3O2S9+ucVai40dJYmoGafIF+9amSc8Z+zW0b16Wx/rbZGvDXfe
sMFcJVvzzdopD3C5au9smOancpWnez/2SZEszllu+lgw2M1aNLlGRjtsInamtYK8bk/7c3dyecGc
Tj4rlucokmAukroqn5THQV6CetSw/3p3wmDaMT3pwuhW5ZZm+AF3IoJnrWTVOdF2XKvaBXq6P3lF
//ne80VZpuK6u0CMmkhhdvILcIYkX8RImcQX+k63l47cc0mYZP9QOJnb7ekI/L5C+XztYQq/G/FT
YYaDTRPpjFgAw3nZmrBb366c2Vbs4io/nEvI+Xq85fIMG2ipck+ekPOwlPFf8e3lAv0nRNZvGrfY
9h40aPfM0335Pv8eTTtBGWltdxhxJL4ter0zrXO3uBeoTDLs2FtveDw73hfFp65LEg6wlGSAqCeb
kG9lU20ExfJ00SUKP3+XbMAK7jPPsDPC6O3+Wt+cz9v+fF9mG3g/7slK6SRzNPSIcVkptrgu3fRK
37YL0GODF+8w7LH/+ZtlRHLil12BJz4ps9F4j7Pfsd0uvQd679rG3+KOZyOi+kmkuKOcg8S/2Aw+
DHhScQaQzcvuzwElzklPAcqiYqPp5o6X8nn0ZXmAk82ACxr+odySRKzsTvb4bhqUIUwbHpDdvaPU
2yzzJ3S1dfk4XoevCsd8s6ov83Vy9rb0ubOzfE/WpQbZzgD5OZlHYK9IehFo2vK10EJjXQXdzYge
501783f1rfps2dahrOwEGT/UTUpPw9E7tqZ5nRHWrGz/xdc2oOip4CNIw04vVUsAQYznom9jBuWv
2wsou3bmIbuf2QoLB9XkuZ3wq8/9fsSTzy1Yhjy3Uc9KIhjjuDDyMy+4KEn4Zbz/ixX01cp9P97J
vtRlvo6bIuNBT5Oh9z2pa+BtW8aMY4WDjis9zPfCttv889aZhJe6ocka6wgB6umnrqw6t+BFL4eO
7xUZ5iyrhsOm3CTbyalvoqcYwev3M9/zi4sp3u5cfmCKoYg5BfKNLO/bwVd8OwfsUu0IT5KV/qxu
G5cJ5SYuJaf2rJ37pss7PFlSBmHcwE8WbrHQdD6WTQ1dJSoJw7eDBxwHoWItIJS2l/aZl6CyQFFj
Xhkv3Mc53qOzU+qrZ5ZYVIiQ0Ad9OnmKcEDOJ/u0ztKXut2rIlydczELX45hqKbFpRw66+l7jWor
ya2OMYLum5Vv9erOF87Ex6hfvcR3Qyx//g5lNxNjNpVYYAi4+s3P4awP5bkBTjY+zRxnc9Z5hlCL
3aBpvE5+/f30+2KtGRKqEJ16Usck9GStqb0R+W0ZwHglFFyw5BXWYE4sdJi0Wmfqmy8fhhxEwihQ
13wqkLElNvIUir2NKARnu+AlFLvb3z/N554AOBPm8orIM+HyfFoi64I4csfli8RbeEP2vPEdxJne
kpB9tiT+oqD5MNbJQS+nUdjFy1ijq+4kZylJze8G5y4ECze+/zen7ofxTpasGnSBxXBL+c8x73Di
/ICb4Qpe7QVO9vj7N/nFvPgw2MnUnka86sbl4ZoS6cN4E8hPKXBLpj/8fpzPfdqTL3YyxXUJPCev
GYh4zM4mfDvYSJvoYCQrXV1jF+NVj+f2+S8m4odnW5793bL1R0EshoghZS7XUdfYWvDj90/11QjL
HKRhpODOf9oA8wWzLsYuFGxB8I9WTZZ5FpzBM7/6QO+HODmUY9GA0yoxRNdBpep0SOY+BK9y3U03
/+ZhqNw17KUpwU6mQltgijJmqWBHHYxDKbJz6eX3I3x12yPW4u8hTiaBNet11Igxu1Ahb/XA2ge1
uS7ydDNi+yLU1c9Z1r51ub8PJ2zNoQaqY/9cWxxOrfVQ53jINeUh1SBzDvK2LLINpuNn3veJVy68
GibqElPLUQ3OoIlLkfpu1rQYDEjmULB9OcPPYINBgz3AT9x2XnbQsAVYzWsSJZd7qT3azba6WqDs
czjrlxsceg+skCE1SHTJP/6KUu1LqSCiiOVi0M+lM34g0mqru+Lm3AYnfwHpmuTIAjZwSotEAH8c
K0uNRs0LnlhPm4NR4eTajtW1FVqvbLyY6al3sTy64hCiDyuxR0izfZx0JTCajqMVDtHGHD6pI2KJ
Us8CnF5k0D2MyEXs8hb972h0qVuJ6MzUQL33jehqUvxNakzXYqCfMXH46rL74WFOplhNbkvRVBX8
2AvrjTjznXmhXQ+OZifOefjiK6gGTQwhFqSP4TV3WnyoeWXEVsCrk73Z9X9KTrIGnbuJH6VryUbB
ZQsOuU+2f5N9+/1S+qXnPCnsoNigtwaEJw/89ECfRamXKhOtR/9kej0yOTva507oSjeVo3nVVnb6
g4Ltr3t2ai4L4DcjWycXfJKrUr0bGXkUEJtFAuD5tMVi+lIWIi8apOs562Bzms1tjXAdUyVt3yQx
ToLSmyyKbyFc8KTMt+T/ZM6Zl/IFmvT+pfwSyb5buzS8OoJgl5fiSq6w6rx+o3jDRXu+KFgO/U8v
ATE+TUbUkp/SjBQ2HqUNOsH+s62LEeA1Zn5w/vL1sK/O1J9frlAQMrT/OI4sXaePK7TJ5AysnNFG
oYLlq0JuyvUZaaJ6xAhSskfffI7McoNZ4QZu5cGvVC+M/d1gZFt+/0WLdRJOF8NDLpg/hTD32hwq
v58HN6MxXMN52A5TBkY8tw+gj6+4Pf9AtYtmOBHsM5/oq81G5wkMYiskDcjv46PUQhjImdGjUXq1
LpaXZz3J62xHUI/53HKb5mJdX0Kc/IZi9MzYNJFOv5pKW5iLCF+M/3wii9EEyBS9BwkrmxTCbln4
j1UC6zwaZW2V+/UQ20atBZ4fKFhB4yDo9pM5vHZK96aiqof0DC1C6VoDQ+VRtAVTQNhkIZrue3Hc
z+QAo0OSUFQVumpLggSrQVH656HKX4zCQF/UZ7QsgpAwryiadmVh5Z6fzPdkKODf79dIZQtTddLE
yFb+JFW3pk7vkv9t8dYbN13fDEiVYmutIjC1Q1Mf103Uv42dzNEoK5pHKyTZyDEqzlZroM/KKZIp
/Bdbq0qvezFG21aLlZMNCMTDDv2SSVD2NiXhYt2H2kut+0gXcmMRLI33WdKjWsPJaMVxiQFfMaLH
0rYpHbZ+ZWBu6Ii9KEH1b/RNW6tXShA+kz0bYO9Ht7lN0CzXwgARHsdeesOiyuduK6KSe8j9Yts+
lJMMVRbGP0qD9ewXoo0vHjIiY5bFbSWVqubqZmo8KD4uwFZDyGoRH5HiPKdmP63Cgh/URMVr3HdX
deZfRJjZrMZeSY+CFC7aA1EZVCfKU6vFJrXVXasDXm5z4h0k6NdjgeOWjtpkpc9Wu/PzScdaSgTY
V9ru2KD5BgDH7evOyhIc+tPRsJHv0eQJ1IkaCRfuPuklgmCTatMU4o++JyspRtOYNAZOnEbrFrG5
V9U52GbJeFGo6neo9m+BPt6MyjR5wlx91xZJ0wifeRWZOnKsqgvxQ6DpGQmBZMeEc6lYgPZtBGxg
hVsONltRqm2j0H9ArfhIc3JtdsqlVqW3llwFriGIwjYYy1ujF5+SMb/U4/yS8DLysFQR4/RKxmPI
FGo7q0KLXIixWlnqcGyC/qnK8IpR0C8L/m2Y9t9SK+RnqQ0zln5fgQKMUMFLJHd4YUhlxVyIkZar
yn6Qhwd8jo+mGb3SBYwwKozvojaV7GhYxOJJf6nJpKCOEuujHGMwh1q+jS31McvGV6SRR1ltUI3W
wWEUu1dKUH+FxSewP701YFDE7lJgZ754p5fR1qhZBD1+PdhVGA9hoV/FGnejCeV10OqP6MdpyRZE
zSdlu1IMbITMCUNf5LIibHRLWo8q/muBwQWrJ6/omOffucNO1ykz0umU+aWOGTEUUDHNGo+ZoqJc
W0qGdLJGfp1kw1XYKxtVY3nF001eIHEK5eGAHSQO8dbNqIaqkxntptcgw2uIbpRcu2om9TlB8p2n
cc+/q9xZU0+XXukv0URt1BS/AgMv8EIstuHka6uZJa/ifUZy0o5/5FLyYycN/deE2YfQDPwmEi+S
QFrrObHyppiscin2yiQicBZFlZ5s67H3mlo6hHP8U1CTQ6S3TIJsaJ00E15lHOdXspE9mDFk4Lih
y2y0Jo2XdLitp5Jw6jxwsE4yMQtrrJ3so7cVMvVNKAda6YJ6kYQ5jUp8FOw2IWHGsObLFKTtIOZY
dxJ1sfGH6WKcrEdplG8yxb/tgxkyhn81lOo6Tjv8xvA5U7MyQCBf75Kx8qxhfq3D7nutjdeiUT3H
GJI79dDe4iKF+GDaz0I0uJBo8EXofFxiB3bjudYfshkDPbNNPDFI3S6rcVmY4nVjWrdaNFxmfnxZ
WyVCKnmjz+GF3Cd0tKnmDoVgXsqztNFT/SLR/UchB6NSzMdsMEIUPFGxm/MJmxBhvGTVaTbN/8nV
y57Orcz2rzQDWlo5UfCartlPc6Z+P+EmLrUB+Er3KLQoo4JC1t0qMt1Ixit38XULpZ9GhSazb6vX
OkDo2MgtahBfiLdmOqU7P1Bz2se6sjaqYEA0Xb1q6KU2dSte+5F4lRmWp1gNQpR6PQX49hv9LG8b
XUGUViTIdpSmsvtugLxQ1/cjKfXZSpLj4ECUzeJ3X3zjMFrNlfzoG8ZFXepeps0y/pDmJmmqcWWM
zTPp3ovD+jrtDDdtp+8ojK4IHb1SjXReGcp8rGp9Pc1oD2lOYzRS51t/wrmnRkgWtHAM5gFj3yia
d7NkHPssoBprZFZyPB3VWDoUTfTSiXrFLx5v6noClIzM5zG1toFWsehC42Ew213iFynMjU6EC5Fe
4+JYEJxAbLrfwRiOcSrUoH7E+EraSDVeA2b3vrLCXAbO0H4ZfPQrSWFx1lPQH1KlwnJ9HqTbCdWg
0xgWfjq9ustH7ifNwE6s+DhM6LFxWylg0prfekY7R49yk/tuXBXzxqzHyMvkerMYmstq/gPjo+9l
HewEKX9I02SndCOef91FojZuZ+VXZjPzYowMV9WhgoMQdE2xMSa4ByjEchtTdg8Z8YveZwqm3+y1
ijiwn0SBvBLqcbyNCBc4VGOcEgSKLM7KYZtIenOvtvVRFcPpsTB9C5kbOAqRKiM6MWyBf1+yfYKQ
6TWRp6CxevnC9CI+VmxzmJeBmMEjo8vv5S5liKvteDPb3w/zCUtZhpEYhO6WaX1yBDKQstQzcKLN
a1+Vs7RW5LMdtKW4/FC1n4xxgghNuEdF8TJGs5bchW3ub6MLwUup2c/x0D73B0/GOsERolRKRvAF
OFkOfdBLNLg2x7pdXPj00lFD3Z4jiH3GDE5GPIGKyPYd2SB/fahoY+xDh9sJN8HAjnfnbiRfPx1c
DFkhVAiM4uRGEvQilBrKbJ5OciEHaRuMqIJf6hzEno9YMMDtU4PV7+fIr9b4pw+IYgAurchlUTmF
RfA3YavR4d2VQNhCbHMF3mrozDoU+7OE6bzUXA6IhoXmTFDuwgP9PHfeDX2CkkSGnIkU5hZ9ZmNV
HlOHSKAd3lpwTlh2brzPd9NGO9eCPTfqCZxRNHMUJIjxbNUzd/NWMVcpQihsd9adI3jDtrntq9Ww
Odc3+nLN0yYghIm8qk9N9bZH5dqSNc2wwSbZWet2DUfaO4slfLno341zsrcoZqJ0uck4slc80Ox1
Ks8sV7BiHbTK15GDyeTm91PoM1l1WSXvhjyZQmSRTn2JqYptHsz71jVrUnhs1BEuDK0jnL0nyStp
J3TVynQaJyOWYVWv5gP6/a1wPLsjfboOn/yak1kVT01XhQq/pnXqi3abusmhgbqACegc25E9ONJa
3OCdrHN00u04cyP+BOUsoxu/WNGIHeBVfdzaIznmI7eCZU9gjfaQYbZlVps+FF+HIMKExLz+/cv/
8nP/Pd4pN4S8+mnODJ+jJL8LiXOYzYffD7Ash0/7w7sBTtAFuRSiplIYIMAvf6qw5jgOxRmI8dMY
gAh0nfBaI6xe+mR5M5H0osXZSH8mecn0ozzss/b294/x9Wbz7sw9eQ7izwp9oHq0/dzYCIQbrBDJ
QzasBhy8ouJnVg3rycIEtYLbHcTBpp+F19mM9kMtRNytMbMZxfnI/frMjPn6l717wycrFkPiyu9D
ehBLd0qJVvHzeBezF2Ixv8akpr4ctoUbnWU/nx33ZNkq8iz3wsRU1VbWVbRPMdXrPMziAN2IarwL
NxmWxu45TsTnbsDHFaKdrM+IAMehi3lc1WuhOq/y70u3UXe6/8PemS3JbWzr+VVOnOsNBeYhwr5w
FVCoqedmi+wbRJMiMc9j4pX8Dr6y38tfUtxH7CI3+8iXtiOkUEhiN6qAROYa/vV//vQ0BMo2DzBp
pU/ht+f4Q99s2of8plc3b7Wyvh5sv1rYF+dAIXTqNhYLuw/c0A56lN/t0TnH11HY3VoHmlvZFmoF
UzS4pZTvrOuBFXC0uo0SurvuTv9Dooch+d2kbw5E/lid/HqPqIwgLmOy4tJ6cKiUmLo/96hjik+r
6ZV4LIQDxhzp9XSeMELaG3umWT+ZtGiHpxTLsC/aExZy04v2Bbt2BkP7NyqmP7yjFx/pIhTKtTTX
DLlKF/ej41wZk0Ml462TRC65H5+Jx9gWf9Fdv3gm2Jcnc5lzERlN1uumvob3GzjgxK6TbRy4vvmg
joj6OuRvNoP9G3Fu7tT9W4fozzZVBC3MF+nolZncfL2Jr5wf1drB8pmRrWBpt6ncvz9rjiz0u0tc
vAVFpONZr/FN3Su8NuK9jTYIKyzegjkJpDJUeXtc62eP8PtrXtxd0xnaTIy88PLuipUIM9tFPjXH
99H7eGvu84fs6q3g4KchNPpiKUDDG+0H0VWZZ9iEtEw3yHlKMv/NutcPTkgPJ3zzWj80K1ij31/r
Yo0WnhGZnc211GO6b1kwaSh28rh/K7P6sSf29UqkVBYKW9O61NU1c5NEtZRkZofkVupNSTOP2la+
eP+JibefrkcGbf95tYskyy1UTkf3qwAUS7J03ciZbGX7aUBVds1sH3PEb2omfhbIaPRGPDC4Nuao
F+8ATgjZsCzIlr0HN1QDMzD22IAF8mxoNsPT+tQxwl+f3hqa/FGVLu/sd9e9eDGylYK7Kq8rjuV1
jI9YsOzmID5hArMzrg1qIWHvi53xlAQMeIRFeMxvi0B5Wxv6s5uO+JU9wJGWz18/6Hedr2ztBVwo
ipR9EIUNpklPUo9PQU8K8pfn3M8wdXtjA7xgo0oLCrmA2fkIgmQj7CJKKYamLVKDby+l0/39HGbs
CWs4+vVB9aNT7nv+m2/Nz7/oX9e8iD9gCfVDqkuBerKd5Kiz5oPNIQBh1NkNhc/Mf/BWlP6zbMi0
mHRQMblWf0h2F6UrMyo0MgiI9z33dZYTo/9n2ZA0TMDwxaAMcrmTN03j4aPNd5MWFMZuOhin9Mrk
4FaYHpeb7FvH5I+qHJ4gvgly0EAnnL2cY6tGTEk1r0agx343Tahd09O6dwKMaJYgphAVfKtS/N89
omqxyv71iOp/e3j6t6e0++N//Y//+d+rl/6Vkbv8yX8Op5q/Ib7HrwVXdgQmJA9/jadav6muxenN
e0RZi+Tir/FUFyN3w5NoCF5saXLx13yq85vNMCuj6h5lOfQbxt8xcn/9Yn2lCrP0iGUwt0Cjc6ll
UpBSzQxNRcxbTDs9FaFAdvzdbbn9MzT6fiL19S794yUuTjy2EM0zZi4Bdu7KrRPAXX4KLXmqIXYl
8xsxoPxtf4Vn/7wabtgMl9geEurXcdGgTHk8qFhCdoKxjuqmNstzjfl1noAeAxEP2fXXX+9CDfLn
FTmDNPDlqEGQD72+omfVHTIXKMLuNJ2sTa0WpxrfSbqNmGSLsKXzmBrTqRZxaCb5MS3F9SDMvYgN
6slRIKZq2zX5hinFh19/sp/dCrSfKNXkDAgyiNcfDD8mrajXJfLrRLlvjGKf4NrMMOYpls+6c9/F
xXL960teBB3fbsZ315Tr7bsTydRjOC+w9bjfUwDYd9sVL05Mm134TbWGzZBulwpi45jRPqGAuLyV
M/1sQX//pS8CyMEF7Nm1fOmGYblMTTCeyt86AeWNu1xjqG/YsOFwcwZerLHMEUyNxgNPPKpvVyyr
K9fcY4MLr+jam5DFlObVZI94hWUYDNa3NHVXpwrfuNXym1x+CgfygoWVEMfG5avbmdYI/gj1gD09
D4AYckz5Vlz/RF/sEUefmzYBN4tyID1mlscCgKMkcKB13yX98Ead1JBf+YcPgyZKKr45MC8xOl4k
3NjgsPSN+YRvGdZ55d5zAGJhRAtmGDLevGkwAKUV8A7Ulg9hGFvpOdCFefTADQ3t4q/xArEB7VZS
+KMWwZ0DiWTxFHln1Qy0XTOccok5ndYdVogYEW6sLA2mUfhv3NqfLSJeZQIq6TGEPcDrVdx2TWWb
SU19w8QLxLARNWeAFmOcNeHQtVPIqKcPIw7X6zHwTOsKnN5eeB9o5Wx//VFeByF/vk8uUzEgQBh/
ZAbo9ScpI4cXeMbn3Gl9dQG9NIvQ68pbGt64DIL31lMmHn99TVNGU5cPk1kY1K06ch3jMj4wYhdn
kiHjJVYfMxsTC5d3eU6PbYVN8Trj12kEefJea7OtmlnM75pHRoV3KlPCckfDlj/whHLWhXceUwxO
xngnX/4VAYiSrv7iIJvK5yDybuoVSjw6Z8N+kOIIVSwhrekd6MS917Q3kIh9exXM3OI205KdeXje
rGPA5xLWW72bP4VAP3xvh5FW00ERCRfq9c1eE9fNlcHxfMyl9popDfuOawGlxHjWl+lUlMNhWm9t
nHQLCAijJSCXgTsSSlCJcZcu42GqmWiUPJP8ZeyxyC+zY4YKQ6nTDwvD64UJVMtiwHm5aVnYC8aj
jZgwz7O2a+udHY3RlGwOnK7cV860KzoqKLO9XwE4iy7fTzRC1xy6ADywgm59R7makej9okPvMFbs
NZEalNZGPi95w1UYdz2EADHA1QYlOSs4L9AzRIx7dPo5WFqL9jLWn/UOdcg+8WYc7ZVre4Obat3e
AKe9ViGb2h/ixy5pMFdWdrjjHZBMYHVPnoVqaxHG0QJ4QQp9RSsaLhFMpJixP2cKIt6GOuVrGCIE
DhXIj2Yv4PbmOJw93mfBYD/4b10/ZqSJ7NmDXXxoxXAyujXM9P6A5/eu75ewTe2tSLLjuujYOuLh
xMD+LG5VQ9/LOz9gwVrjzQVkaaeb6XHpmL+2hK8b064dzCN0hgOb0sbTO3/Kr/A1unJjEU52ErrS
NBezxLovwrmMH0VXv3CABQtCCVVxsBXtGHoDy56b7lOppfcgAm+cPr6PICyZj23T70rb2UDWPfbN
tFuz5K6rits4dzYOuYpnxoESJ8EYDzeuqxxs9it7yfctuhlIAxzPYR2nQdFMrGnYLQqWevo7zOD2
tu0+ZfKEtPjcwgts4iexsccssELLuMqB2k7skXK/rO0vCU9XHkLyibfFDbbwvlEFJk7FVvRYYHnd
gCdIq0wugzDJk+MSm3vD5sN1404r2I/XZQ8lz159C/Bbpj6qKa8iG/EGEQyxzHhS5vlUYKjeVcpZ
Xq6eMPNc+xuP3+YkUQD73Dc9fBDchxx6d+lUt/JijiXCtUD6BiYo5U5MMXeKw0CyZF1JpBirQ+rJ
ZXy2reGwKOshma60bjwgtNwqNWTXDDizt4SV7p2zyt4DVd5OzgLVkhgiVcM8sk4IUtwiCfEEDUB1
7mMA3OaY3BeIhrqq3KuQbNfZ8scvZT/vZiW/S7KANkgQaQRipYIFwLTLGYxVHuR/sSaeN49k6ceD
4UU7F49PJrff9UUSLAN+BpPinMoZ7w+sJxNC2azElRdnXvmRmtHawKEISq1HuWVjhY5hJItzWQF4
DizQad33+dYGIduWRy1GtMdPSfi51gtf5VmsPMQCjEQqhO806GpMjF1nbWMZfH8KvvESRKa8EKZm
3FGXNVabwjcEdN229KuZWCueArfguMRWteTvxmaXsUVYwdnI83nb6VEwgy9DjbOrVVw1JKaev8ee
45jfJ+HJqS3QZfLkrDVUpuEwm3OgtflejSdszJXdMhHQxstuShwXl9o40HTWFka1qnPs4i9kQ8cc
Hc3cc6klAWCN3Snu5Rab0VyWt52q78Z40/JJioRTVo8fgKMEJlMb9Kz2tv7oaiM25dnR0iiu8HRl
DJHH+Vbr0g89MYNZ8iGZyjKjU8SmMJXlfqZTMuQiBPHId7K2nfXh12fjz4IuaehE6mzToLsMutau
xRADpoBvuN2N4w7buFrC0dLfOIKN12XCP899MA+UWUhkUEdchLFZZBZNy1ih35bWscySEMzkprMx
TS3qW7m31chq1MkCEFLuJ134kndOtc9vWRU1HBdCz4jXD9BL6C1RMKk8OCv63Zjy51h7HDRw2E13
E7GxuMPvDkCkSLWAfr4ZSv0sgKE6B6yCXqON4+XrM3UwkDOWkev5cZp9iOYbq8UCyLK2eCk8Ekdc
5SZj25a5z3TjuPBPJY93cfVBs8ePq6FfmRYvfmbuXQ2XX1Ctv36aF4KGb7eZCdevQTSjihd1Jd1C
f2IUNoSUmd1CGQ59PWzNav24DDjVYDC7ShyKbm0dfImruX1JQSC1jgkQTAl+/Vl+urK++ygXN2qZ
SgVIKR/FwogbCRjQ9bp5yXrn8dfXuWhuff3ODo56BuUfBkQJdV4/kaloU0UfDM9f5+ID1PsreLDI
MM19pFU+0k3uNQnaFAWOI/yRvalcx22uTyfR3UC52cljA5rSQVEn9LneOa5v6nbalSNbRDK+kc5f
VBu/fVoInTaOGKg/Lmu8diy6wuk0D2E2r7SY8NnGzEDhgHnHk9sIE4wB/vZy+QPv9J2RtbLmd3JT
LIk3fn3vflLKcKi2Mi5uQbDFCer1rVMyx0jaRfWwbn1eemrLQKlkFpMS8RbVW5WFn+TvzA4bstRs
Eo4bl1drTKfOi9bz9exQjkZgZ7qfRa7f6CI0GsKa4Y1JLUP9SeTPJT3PdagvOZZzsQhxx17KAQy7
zyhSkHMojryqbhfv0jygC7XNCvNqhvfuQJKWf0QWNdI13o16eY4b6whCaS+XTJ8X2/JotnAIDHrW
Jstj1feWKIhrivPsJVSm8btPhkNeERyqUbCmy66p1XAsYefNdJXbGhn9duHHy2UKCLnCLo6vXLs8
T7YXrh/jlmOuVB6WnEGstr/RJDrD9c5pbly5CVq1DqpZbB3zHgp7SbTaZXclcBFnsvZ6rQZqhFrW
GU+gZtgtk3v2H7Voz3DRam/08zZwWV6Qv6BoJ8HQGPuBs9GVkD53BBqWBLJ+IQ90+U7ICHzkv8E2
PskdrilIFSoGYY0eLjF2QljFC1YoOYBYmSdV19Alk5Nv3uhxDPfdjUJMpTTJ1vbyrVeYexnzcu71
9VbGzOpanGNT8ZWavHjIjnECKpx31aCMY47LvfIR47ubljBp4gZa6Rrm2YRqlaQh7Q+aNgE+yY74
OG8jHKqnKaimYh8RxCeqcu/maLi0OBxQcykztgOOfjT14WRHe6uB2MFxIzos0PXntI3uC5PuHwgI
5dR7uV+o3O7aO/cDR8jknrG+PxTL1dIXfrFOuyGrIa4xW0FwAY4qaKiIqThtpv2jcLI95bSt4BST
kWK0Qpcjhk6mFyV/sPGoj8lRWtIlp46DfvDOwjE3RZccZ+y25JNASnujlvG9h187GuCmIVvgF6Tr
uKvKk6wzGYiBR0oEi3E198+GVewtEk/8l0OvJJXIk3DhcSTTx2xudqX72E2crKm1NT2yChUkC3GP
ngtYP/2xtD/Z1TN/ZQRaFp5eY0WXCQ1yN4hwLApfG2nyOIeemApPeq0VYcp+5anapw5chA2+uFcW
34uddxHZceSRSFTiWn5M7ANBuxEEZSwjnl9MK91bCUAx6bfs5doqb3r70Rjrc9aR4vXPtmZt27m8
lXVUNyLwteYQEu1xLqdDI1AtCRiO1C6SNL9bgWbHNWUZSi61ld9VlGFktdcajiSWV9WUBJ1q7ZWO
x8CvGtu1YBAhwrtP5B+I+81l1ysCczX4EKxb3BtCYDH+NDNuxTsnA5DS6w/Cyc+CaMNUy31rM+Fj
DgebE2SIeH1cJFbkdKlLjIGVeMcIul1Sn42dk9ojgq+5zdApjJQHRHqkdQTa86NIrsH4vSWuk3vY
qywfqSnDe57huDR1SFhfb+KepkKuxiuQJ6E8yKwFUAwIwvG0kgjIpSbjjTSPHxyHT2yKsEeZ3xne
/a/PktcaPw42qXjlXKPobujs77IG9V2ltFZbtVOZ6PBhwgG2gvCNxh8LZvKR4Y0wx9B/OLhkpRIK
PM7qLjOul99ZqzyYLAosUtPKQBV4zNGIAaVGn9wjeS4olY96+yIrar2Z3ylWErQcMokhrhPlj5nE
c7QG/OWSe1HDDAePQUPjqHqPC24tUzLv2oLSzjJ/tOFhCW88JNLQjIHaEywglNrQQcZ3Rp09i4nu
nWIr5yxPj7PoDxZilVoM+8FVOczlA6Bw0DS8XKm11wQJYVpvXH0OZ3vcymrxartgHVwROmINZ+w8
NnWZ76NohF5nHGvHuKpzShKUInonvSdHue95Pctuvpbmg3pFpb2eMZ1GMYE12zMgQH/OH5QE8GUR
V34qXRRLZ8VuMf49c1fGhOz1utIEUx5s0Gk5nRr7vEj/Oct70FeKLxV7+1qe6epf5XPx2Fu7ykjv
lLy+HTq03y7RtzVon2yDyVBcBVMl3/XlcehZ8hVlDT26X/TSlxnc0jyrOWZ2sxJw8ED+hnDGXBXV
jYLMFObBwzDVz3qZsGMnRztDksSGLtRib5rDR6Rin8ViG4x+UTYSDyj8jq5NTYoNRKFE18fKvQWc
GPD3qZnLvTIBjrGJxI0WKlirnFG1/D4YU5B6FBLyfZb02Jy3UG7aKWB3Os5Pc0P2nGbHyK1uBysq
keVDsOez6FWN5G7aGXwOWbjr4/i+HdQdZ5ABFrIe3LOiQy3kY1CzvtMiiIicaK1Kjti1OyGWjUu1
qFC8QL6FPaw3ozL3i0YGzEoTFL0MZtzcVPeX+MNocbA0ybHJ5l3exffyBHEa5502VxtngIhZVOcE
iO6QYzvK7PLXS3nZPi67Q1qZx4KSI7Y/fPpiL88SLyn93Fr8yMXvsAeoOJKgyyBAKHeyBoIk9ili
SrDI+fp9cXbmP9REPeRZmm0yzktlvWe27qPCy1tU08cxVp42XsvIzGzaj7VSnKs638bul2iuN5U3
h15k7vuGtWVG1E6c2Rfpu8GIt1GR7QxX+DJF7qzHwjUfMvXMXMlN2o3XRlHcfa0deeUx6X1ZVso4
nmTCZ3XdTaMOH00KF8k8vjPt1od79h4AXmAmPebSXvmSAm2y9SZsRHE3DM5Ta+Bkv6T7XnfvTSv+
MA9ZkM7RB4EpN7fRebTd8tYEelHZzN+417K+JGsDM4sYPuofGExuv5aPOM71Jd4qds7xHgd2gYlT
Da5ongO3YXutqY82nIs2khrNOHrjs52iLSa7EjWzgvhuNtmdmUdHo4SSSygt/xQdw6PM6ql7nvse
hHNid1fxJxmmpG334mrdTTcqT665ELpox6S8NdyMsgDwEV0PFShVW1kfj6vqZdW7XVYaTB9aRK9m
cpTJW7bObyRwP9ljXexP6OeSGGBKdtEHHChg47epOr7rzQTG1laGR7Imypz9WZaTfn1+XKji5QGC
FasE/0KRAGxsX1xPTe1kMYbKgxzK+6vngQw4Ex6QasvAStnJ99au90LR3zhPLmSZ8tL4UzF+rpHZ
0ya5lIAIJjlw1Zodv4FstIoWY31KiBTNZRUnX9WQKuk21fJnQ33B3OZMVnlOk3Kf9iN3JQ5i1u7X
u/G3BAb/LxLnv+oP/7VI4fale4mnl9eo0a8/802eYJm/6fJxOtiVUxVgyvwveYL+m21igP0fyHj+
1zf3bEXzftMx9GCgGuEAhjwu0c031qiiI1CgOEYWyYC869mm+3cECq/LIlI5wa9isQGEoQ2GQOZ1
mCTymtPfjvPAiIuHinolTsI4qg5W5r3R9XvjSl8Fr98FZM2spAupbh54RXKDLy2zWJp1b2RvyuEv
mqWcFrhtmrA9KGdQF/vRQKbsW3hNBumikPm1Zyz4r8z473ZBWmY80bE2mPFcIgDRaYax8VSmDamQ
aBdG5RfX6V5EXpCVj2rj4bVAxYj8wi6o+5Ujuh6/SidezLhpLKo1VlTcdMRh1t6otHQ5KZOEEVqI
8rN9v9Rac405g9UHXeRM6r1aiZ7J8YRO8s6Ll1LdGDS14JlOTd9tDXNNGmp0Q4U6MzIBInrRpDtn
DbVFtmuW3GZu2akqLbCcsRHnbhkt85DbjTbsW3ouzh5S3wxFSEVdtTOzjg/bDHU/Pqz9uMBmtpwl
P7t6yX6ytLG9HNa0E+vOxSTQDNpRjenklErxRcwmjIu56VMwQYk+jQeGdNT+86KnLjDIdY4bPyv6
1rkvRNmsgT57afXgxkrX3RYcP+zMvZ3l5xqj4GklvlKrhU41JebqmGTGglJlaZoJHNBYk1t71Al3
hjTmCyv4tMzvWy7p1FjaRnXfY2Fo3uYgmTFvFoX6h42vir0bp2kSQTMZSbNNygo6t62NGT7SbmmN
xwSDYiwcsBN3dlVO8czHPtOcj3bacIbZsXurDiRWbtdQiKshx23bmNYorSJTScJo8TxC4KYZwVc3
sW77riPGx3Sqzdyf3EQpgqrL0ns6F31JfE+p/JhYc1QftXSwn70inkDhxsY4XtHz9MZt12lUVyvb
zeZ3xmp38bsmzfFydu08ot1SgFQM4shQxwOrVFWesx6h4G7JHFi4lgBAWjf1qtzZqNmGewWNS3tS
M6Gt29poMcZ2VqFWh3yN6ZkS3trUhqCWmadCKGV1axWRx7TmZJFSxm6KNXMVjbiJeCnu50Rkdv6E
HTsNvApCpLdZ+rrtd92Ic5Czmlp+jif+sR/zcgCKveZ2GdDegoEomnVgXEED0071SlGMDe5Bhrrt
18LCcdBg6sUqcncTG61L0IjvQ106xgEGOMmGXedVvZ+xNsjC3imKR8rRK9Fcbr+fVLXHiDMTabcx
87RzNlm39GXo9q058744YNXAXGrvKVbYw4bp3WQNrHpcrf0Q2RpmEnZtD4Huth74RlwavmhpBOJV
GCKPD1qzulpQ9knLEDv9oORY5IWjPnoM+SknM3fjYl8vNskxtHVVe8jMBpGiWve9COYuByVs2OvM
IHlvkeI5BLvZURSxgrX5tNZ4hotJ9zU8DlRKL/2K7rBO56vSYf77oHapRZOXqgb8407B2zyl3tk8
zN0gERqaWieH0akZGRIa6QnxY4fIw+6ciq6zYyXC71d70Ii4zWy5VYZYaYKY7j0GbZmOCUQFSZce
ITYaQ+08ZY61KuttofagW89qiROK+6XqheHWAcI5xbp1Ejh645VqAu+bfSOxTSyZEgryc7tRax1V
kcdiz33k2yMzEs4MGTFXc0LrvrMi83ZwlpnuYdOkN2rDUwa4XMf3QxXpt72+mPOudrQhCfLSdDNf
NUjINy33eaVNrtWfq6b30ut2SrPh2sszU9+u06xca+vqtv4yL/l07vTFc7djGaxVMR0soZk1XgXj
/BlUXoppeVXpQEaTxfs0gN/EBUNlknw3Ocacb1vNTh8pGi3FDghfi2RsyoS5w41zBNdr6O+rucmv
tc4a7xXVjJg4GYf8ZNETTbZ5xFQtbgcpr94q3SZu0wWs8cbziqj6vVaSGtvWukxbBo2LbgyqZWnT
k7ninrAhoXAN35xMpMvdtNBpcJXVbuicOpUCr3KN2yPLMf9DL+v2S6ePFY8Y4yZAjZZbGbdMCaq9
uFFjTUlPrt0R/7GzsUvb1WTZIM0GxrfdeW5S5umI/I9mbaiAZNRe9wjKswF18tgUeb8hgAUoSUSI
b8c60BitwM7+nnlZxzBgAwPoqkzXjMGxXCkfeRaYlpTxgmm/i9XHw1QuQiVfbEB+Wky5D1QcTJk3
Wz3A3mrQ18Zfyj4btrlZyoZXgRt6UGaVV0E4RcJx1DDWhaxTFNVL3CXxuVMTM7RSI/kY4e/y3CcL
7vbRWC4xBrRZkRs7RU9iVEyd6J48xc3pw3cAaikWQCE1zS6m2uHSWPOdqiwW31FH0IYITvR556yp
t268IV29nTAzpdtNIrVumWDPoOZOIw39IYnycuOidfY4eGyxz51KtzeZlVnri9aODWjSWee3l7gi
/+406ZRv3EJzzNAcXafeqbHRDEEZDbMdIiWq0da0Oe6Ic9Lnfh45rI9yssCQdB2riOzUxYAiqR3o
qUnW9e1mbWKL2qyJRcvBpYi8INAsZ8AFxZLysnu97W7teJ7mzZCmjIEhLClxxR+RP0KxG9clNKAR
MMivZTRfG3bDq66l9KglacfEWhmVDSR4b8ayZuxpS6/rVHR7zGfRGvGF1/Q8J0nRBvgTrSqkaCdt
NoaVjOl+UnsPZ4+lnlfnTteE5h2arpy7BulFCaHAKj0PHZ40T8N9MtVRxiS9kr03jKSyfGuy3eXq
H0IxLRHpWkJ3QUeltEkx2gMW0WtGdW4wClY3xah01YuVKUWyyVTeVp+gY8qP/4jymWfZlFmQpGoz
X49Z490s+P5kv1e9ThvkHzlzJL1tULrMcFvQcL3p4tQXGHsom5nPb8BHzqg2vJEGXoStLnb0CHgJ
jzUT2zjPky2d78JWVN5tX+ceVjopUFzRjJId6n5gX/Jg8mKcl43Xmlmcqpoand4StUwyChHJHNo1
pIpOXaB9t2b/98Jp+bmY7JfOcgicWeEX9U1zym1NMQHj5o4Q1+DzrNsyBwaK+qfb/PoevM68ofTI
W6Dj5Y5xH0eExPx8fwumLDZTM6NFtRJ230zpynSv2eRXhtkQXNWAS9W0s/+86N/KOK/ST13d11+G
/yJ/7FPdYA8SJ8NXXtBf/3bTfK4ehu7z5+Hqpbn8k69+ELLQt+v7L8PLq3+hq5MO4m783In7z/1Y
/HkRIETyT/5n/+e/ff76Wx5F8/m//vuneqwG+dvitK5eyddlEvivc8pNXb2k3ecffuKfgnf3N/zm
MRbE8dFFvCBV7f/kMaFqR7hOE1cKK3FBYE18yyg1/TemWNAaUqxBA4pQ/j8SSv6XXERwHm2L0VuQ
TX8nn4StxGr4q/7v0viGE+Xo8KcR42NKdqHya0xT6RSr1NCb6mzOHW4/xoiuM4tbSoLzicgG0vKy
1NsUx53exXSpHW0OSdd4aJ0EgQlh3xK19H66QJteajDFOjyIJE7O0GuxpGk2zuz6tvlJ1ua0bt2l
afo+Z07PzLCAJiDPZ+vY6euuM5Kt3i935H7vHC27H+rMp4uFfAetW+OGXan7ERZjhBvm2GzGQr9b
2xeCoUNKe2xJLL/zFLoxoZfgYZZbB91K8ExKmnd1x/j4WqiE2936BZUJ2M/iS1fbBRZjy3Tszaj3
xyY7FssEIOfBGPhkOIBCofHVtMbpHNuvpgknTq6qzfmC7wbYEykE5FnTt7Pa7QTfSTNC1cEWE9SI
GVdnG6jM1hbm3eRBGsiu8Mt6nNboQyqis1tpt5HKhggbfFFeFg2bWzplTTWDnDcw/3asBp7PXVkl
59Z4agy0FpxXvfbJmtXruSJEbzT9C+5MT1gODlvK4LhYueNN4/KomHC4rTTsPeb1PqarWxuGAqWl
8onmrgdDC1fwPUE258G4OhvcFQiMH02vusNzZStW/VynBJOjSGFlOztjSd/j/LDpet3ZCPGBAPD3
yE7Doo7VTaslG8P4MtJWdhFxurEd1uJ9ZJu+UXf7QdGPS+4dqSP7LhY8I5Y6qats1a7E66l0UDoT
g6g97p40huty3BgL+QoQnmSN7mUbMl6X3ais2wrJqdL2pPHVZta7IM5madDmRyVK3LzgzEd/2or7
xLL9DFaHseJLsSBaNYydwP4v41GCvjznU3Tb5+/cRN0kSn2ym+KYuRUN+PzLSAaCMGdMN0rEOC7C
Lk25dRw4U0X7qUnU26702m3Eu5KpVJJnGC9Kenb7wdgmrXocu4e+UaGyTNRKivHabhSs49ziOu3i
vTlrB2tJTiIWd1HchNain71yeaTgMG68ZbWZlDBDVTGoUPNtm0KwylLxBYWFFhSr5W7morqfY1zX
ousRD3Py7m204qMyZ4G2DC+aB1AH2+nNnNOJVwtIDJOgNh82TXRS+me3kDZALd7j70k0tmuFm65e
PRpe9jmqkpt8ZXC7bvU/3NjBiIq8RvTPoqPkPC/9+ySFtoRJFtbps/PeTNkavNp+j2cUOQkPLXa9
36NsIahZkgLfkZbEQWuYcyjLB6vUH52oCL7bZG//3KC+H6N5fc5/27Zg7jgU3DQKYhdqkHjWDCK1
Ditq/UOUMlWYtmge3//6Ij/bG3Vks1yDffqHWbRamzozabhIUrI40SSa89Ovr3AhP/rze0jgAjVD
KLDs6a8P67WI3d6eDM0HsXaX2crVsmQ42VnnbHX3teUFRZs/9Il3IMY2N2bn3XcLuLPB4wlU+YtT
4S9DhU3HsMrYpIVFfdv7w2qsbKM49bEqmi8GguyvH/r/n/X/jo36d89PxhLfYoTrl5IY4ZR2L/3L
a/Ki/Im/znqb45QRQhOzYhVL2r/Oeu83WEnUjqkDyU67SuH2u7MeeJarstAI1+jF/3XWa7/hEUqb
mlhAWlKjefo78MWfLGfk/IzH/Dkgcykea9q5s2mR6EwjYXC2Ng8D06vEN9N7iky3mgO+RU99/ImZ
04c+kdv+XGK4Ya7GF2sis/7u1v3kDeZL/xh6OFiGS9EdXjM/FH5dhszTeLVx6U2NOxtuGGIi6rR1
/ckDWJe5ZsD8wVmLh/f2mimbLD01LnBFiqRl16IaWh5MlM2THMmnma4tC9KYxU8tA6lUgyirD9vI
RU41nftK2Q0F00jtVjUqTPzwhTJP/apu6ygN6w5rzxlhtT8JpHRFRrajjPWDbt66NdGN1QtOrnw3
zOntNC/LxpiJrt1hJcdMp2fDSJ+RQN+rbb6rW+TVy3xQRuXYGN7ZpeX9v7k7kyVZsSzL/ooPqwZE
0TfDpEdbM7XeJoi1KD0ooCh8RE7qk6o+rBbvRUi8Z+HpJik5qpRwkXDx12CKwr3nnrP32rW6FU53
SdavBZ09epi8LPtMBjTa4ltOQt7YXKfxJiPeNheh214+EwCbYvkcXw5WCoe6z70eXe9J/WzUFzZm
bsRKMXbSWXG6tkTo/nQWFe9iXR3rbdkVVA2tneR0CkWdFDuKMxDjo0pK3OScT4pfUnFpYu2o2kNH
B4FZs5yf/EY0aDLRTcJsVHAxIfGr5L6NH4rqdi7P9gWuSQuA54TJu4XXWJMpJ9gTCjJteojTVUw3
qdJmRxTydaegMYoZNCqOJud2ocv2CTmR4l/S2I2Tin7kBLiqc3UhcaQ6eSz12JF0Eu70i+ycKMq6
NFlJzDS7dAqrZNfoU1TnyVIx9rZWvwvm+5gJwENRa4yCtjkRWGV110ArA6m9l+dr67LctNJCmmVR
0Z1xQGiQBY9wlWAoOrqg22Ts2HN6X6c8AwqlA1tprMnXR6l2jvQwJu1WUwO97Qz3eOo62zo1h0Yt
Hk4mWE1LkLFXzMpLrSRbsdXxRajdVaNerosuf0qF2XQsLWu8E1Nn6uN8Y40GAsy5URxVfahbdbK7
GYFR1vEw5eOFzV2+1OFA18hVspzTk3niWcbGcRKf56bEGJbEPoDHW2o//pvDvaxksp4K6j0N3InF
ZxEIDY7Nfd+cvEr7bIenXtPxstwavFfHoXWHXNll8yE+EqZQvGZ4AZpxCEaJtlyHJ8d8GYirHMdX
ZXo7aoeRLd4w8e6PPIv95F/ixh07mJwiXpP+sgbsaU+FEsQxD8yY0/6dbWn2C7J6GpDYlvnSd9t2
7q4uWs9MY/Zrvq98gw3gHv7mtVy+qbEaDRASSgo6Zb5XLnIA48tNufmXat7nRt35I5hhtzvqm9qS
tt0pPDMCpryOxvQlV1u7GW6IfeRhfR0L7qnRvSang1xJqy5emeZxb8i1rUJuV6zgxL9KhIYmZe4r
k3lbTrwUt7F1c5GMMNffKhR41tborw0UDHKyPARXqrIy6NXOyx/VP1Oe8ra9nWk1ddZ6kI/vo7wR
4kDFLyTxAMbScyooV9kgP4vVZmxw5ffzdphkz+pSt54I20TDkTfb/hjRk7LVTkIkIJ3oFwuvRXLi
Uw/OmWyc3jBvzoqK2yC+S8/Ca1aBPzbRSiiiu1SysXlQ1AyDwx0drrWexKteVZgeqXfnmhwunCRx
c6MP3e1Jxgp5zO2eN2fOFL8vL0808rbHrMVpONAr2pko4yban8XpPsePdsbqRPxTUOQ1X7V03plC
29Dr61+1efLiM317xKrn+rU/KzdM5XrbzI53uj69H6dPfLQg0HMXh16wLE6l+aKRKqQZ75Z+lx0t
rD8Q9POHRPWPpUyTtHELlVTembVEq21Dei/NKZL7dKdmom9Z3TqmdZEUFmrHytXYmNXXkvslibx8
6nscs6ykyrZSdlZ3is7qmDJ2Qa9upn6D3dRsxrV8GbjRTfosp5B/GjO1jXy+7SR1IxOwJ5+l/XSy
1k0KNr6fgBqfXgSVtj8qgkuBN+R4aRzwnfbciSitrmhxs5jt2F6dqaruh24IQIOu5FOyFhFhkLLk
meNyEhaq7XEUw8RoXs3RikSElUMKkLO0pnCaz1tO0Qsid52l6atJQu0lFa8B627mqf/Qp3Qn4dmo
88Zuuk3Fo1Ry3q1ArTLQTLVAOL3DVt40Iut5KqpRMpZQ1y+VYWMeCE9Zfq2hnyyt8HzZV2rj6i2v
aipx7hu4yUZMG6yLYnV0dZ50LWkOBAfdmTznTSlCS+VvvPTpqjCbtVzq6C7fzRF/3WCtUiVzO3HV
nG5VZbYbIfeK8jbmvFpYUHDTiT1TsxucZJfhraCBRkPXaeJDPaQu5N+gY4DXFmIgqHpk9AeOsxst
q3xCLZ2mT3xTOQZze0jbV3GgD1czYXA0Regw3LR2fAQZ25hOxdyEhv14IF/Pts6qe25yZ9nfkL/j
cZnaHKNzasc1maVq7VxQKCnGkfBnJPtx5hWUFzQBaRUEMgddSntHFVof2c41mNGhfmmygY5D6xbp
YKuy4aKH9KT5jjBtz+KUx4Lpzhc8Z0bB+Xwzn2pPnEyvOKOyeziNGuG0nd/S7GQ27dB5ccezsGlT
uOI0TFKLxehyiFmLUhwFdRtVRyUwFf5Tmji9MHlHQaRd8E5zODoyM7igYBq0RwuB6vF0XcjSx7k7
yFApas1w+0Uzzcp5Zhid8bpMWeFotFs03snLMXXOlycdDWEzDEjMaAgcb45dZMovKNrpN8h3U/qU
zvFeQpnUnmnc9E9QiB1txgGjwBjPOFgKr0wuIObfdU3pS+I+vZRBNmS2aEa6Ou2qhNWep/LEu6mg
ce8/W/NgHdmg8T42I6fAh9Iki4F7lZaWUyPXlqXnhUMOb9ye0tTRYSbPOJi1EnPJPTm4ipjZsM+R
ShcuEAFn1O6084MCj7ZrZW/SEhsR2C5ONz2zgwZnXnveV/oJXVXsgXgGU104gqL5sqbd1pfTXc3i
VDBfP1MSNhdWT0GIcpYcZsZeJ542tHEGsSyck5E/Xi6hIG8G6VALVyUn2TkRJkdr7oT2qj7fgS5O
4uiS3U3JE3L5B6Ik4dgKF2z7YpQa7zPOvAGhGCicUEuvcP2/I0S0EXnh0dL4wYTPTH2XkwaDHIEU
unBACs4GsxzjZtUfxpT2D4QsBsLzsErQB4j53jr1tiD78xIxoZx2p2T2LyPfiPFwTi/2cKF4malF
kyBJifDFYGdIRjAMvS2O5zAujLA5C34it/i0j2FadEHF3kpZ7+tUNaczMS4tnZ9UvhI0umnnfEc/
l2KQB4iJ7UkuHDpGvqGkrmBscftQychbC9zzcve7+a6d9qYgMDPjaTyuLwK6ChPm+9FANirbvP3U
ZLCNG/ZzYbAN/dXqhAA26X1vIEQsLnuUHsx7aRFaYNBqxa7ldqXmF1tPU0/jXHuZ7uNiZZLYXNGh
acm9bVN506nPIitSvnhjQ0vYC6gJy+G1a29iTNdW5RRi4VfzDHCear9R3EYa7R9509KERl5krE+0
9DllViSHl1Tx40HcqqXoxBJ6RyDrs544+fnGqF515S1XKl8bUU8MvT+kfOYuSOV7XSakr+xWDJ3c
TAHvrr0rc7a+ZKucJpcIyh5EoC0VFxzSWVBfiLCxrNDiT4EwzBm96R0R23TPqkH05QL5+txXkaYO
2/IoruSJFmqDHjzLluMQPvsuDiEpONaUujoWh4nZNpHbh1Yo32PhWeuFT7ORbnKtv4o58jsl41IK
3fam187xN8e23x1sPxoWBvlAOg5PYvz+hXeUiwmDtl7GexMlYeWfCRdZUrmG8K9Ph3/S3zFUJCKQ
5cTFg/6lLS2jcgC3nSuuzqakNluanz3f43/tIjT6f5uUlH086hMXUZoGdPSLVcZ2q30Dg/iaUrN0
2H/7KJzvf72K1BsqM+JCcYl++DQ/2+v0GaZlKFrEhUPmUryJQF8kMB/GN8i6Pzvv/3oPl1//ZRZ2
kWASNpT9KKmv4+nWYmX46/v3hW/y82FYYkQwZeroYOlP/HaFweytBc6ruEsaK5gLhqU2G7IjBKU/
PnxLOPuzZ+/Xy32ZbFVaLWJ7FmgYEJR8JD4yVrALOyb5cEfXcAZX9bPVMchdlgNQyN9ZJf70mfzl
036RmKaDjvvD4PJCaOxx/7r1da1CyM2jMyQ5ug66k7jfEq2/uar6xaAhjqKCf4x7PK4GLwUAWJOa
vsA3l8BMvVvLuIY7uFjfJcV89+V+xX7UpToPY8+F/8EBhDAWGYT7Vt601qJvHqXlLfgyh6ILKoEX
oeNlMNn6/VEyUnE+z0WmLPmck6e4pB50Tu5gyI7Ik//AmfbNw7tM3v7yil/e/jG5FPG55PXovOwW
S3GkPRr+eA+q01Nekzs1IljBaa8Ub4jKSAmKQ+WlbuLX33k6F83mX33yL+uD3OsY9To+ObVuFzLR
WEF1M+2FUJiebXlvAkR+YoV9mN+/uefLJ/yrK39ZIOLL+XIWBq4srPH1wpKNXWk3+LiUnGVN+uur
ffcxl6/jl9UIB0LKas/FLuPapNItZnKqs1dNPwd/faEvNuafq9Kvj9Lyk/xypaZn0Kg0fLFZ1EfW
Q3vh6OTGm4VQXnh57iwTH+87Wvi3V/2yFup9V1y6ZccycTjumwjFEcdB21Q4vfAgKdAvgPNK2TeP
8Z++pr9+2i+L4llUsZrAEHfJ6mNNyj3WYN39uQZrgv3tsvBni7Amoy4QOeguouff766q5SrirZL1
CEOm6IF73YJ/uE6uIeZF2doKkMy4WVDejOF3TJqvqD7gjkipRQoPcG8U8V9z6qs6UbLTeFLc0+MC
PVTWxxvLs7ZtpDhiGB++WyK+olC/Xu+H6eCXJynOB1o6Etdjw7kvPc4pcO7zK3VJRPzue/y6HP34
bNLCk8RNLYMa+v2+yj2DXas9L98jJN0Dmd9u81A9vF0c4Ou7PrDcU/bNK/nFNMHAf7mfgBvYurVF
lfLlmmZZpH0uTrwpwCvHAO66nx3AVLnfYjKXpeTXpWa5kgonAgUM8wyE7L9/OgF3xqDiJncvPkzk
0y0tJ8vvX+Nw5uMRFKaQcn35Dhe1PPpfLwpOUCOBl6gzYFy/XzSb1dPUxeRfsdDRkgKqj4nZQHsl
ih+WGOpV9rNq/U9Nxv7/07fwXf3H+pabl9eX38Ut/PZ/DLyUv8ns17C4RIunBxbAPwde/BKhCRqQ
0p8TL37pHwMvHBGaKIOABCZKeuavAy9+CeGWZiHBIH91mYX9FwZeaGQwc5hwCHWuAxj2y8566vVL
AY9qOavEmt8ibCdagOS3KGVHP6eO9pHefLfNaT/0Vb88dX+/KgMtg88A/O3LVSe5my9H4upczdqe
22ga3uO7fLiTQf9Ofo56JEOOp5v1Lh0OJ3mjQTw8Nlu52rX1znhCgC2vYQttay/dDTJWaptUiFV8
J111XndfPdFKp6PyKR4mBgw+QeorzmFucj1H0yqnHcCsRTkehMJXyxua+JJoj4c+AuykbdIQ1fn9
KQJG7JuRFKDGPJxftQdlc2SjkoOsIE5LcMzhdWn7EzmrWXZVM5WLoPlYqZ3vSo20eIU6sFjTxILv
S2P7+eLq1OL9eq/59b1OPBgpFoItf6Bzu5XKJeXd8nX2iR3KjrA0vPZu7iPttIUSTp+J7RKvd3u6
kQuvziI4Y9OwKW6LzG63yYNmu0sANCd6/qc6W8vWPU7Kfr6SbILufMNe6rVLiLAhEh3DN07byq23
OWl4mORk5/LKyEOxIa8PdwNJaUh33eRQRKXd3je3pRdHaGufqtotA4D6wLVj6A1+HGWvaJj6kPpe
Wk650TgvO11gYEInwEa/yh3j4l2msCSfCWsI8mWnf70cetNRGEk6bXRGoIMUWrmJoU3ihUW0KTsG
0znLjgPzgwHOI9O3FJn17fhS3aifebgworPOQbKxMXxu6EOH4gfgAd8WacFeuy29lt1WMGzt7eLy
3SrE8l737gQ666qIWuZ7b9aGVtizHLavp0BwjVtSVx+KoLDAAwWtbpPpVZCuR32tr+hiO/gB3Dpg
pDW85Ou99Vj5p43gqwFdQvVTdeLaaYk7ym4k0kBUd9q228JPnitf2dAAcfr9JWw8ACT84KUDAMqd
7XZV7ZdvgFHbUohESuE1D/Je2tG969zk1tiOL0f+Vsuj15Vsymjwu01M+ohmJ1eTT7BwoAPAelOk
J8y7GQy9xpZp4t+iC5JBpUob42Cw53eZy1hD35TP6lMC2184nPGMg1F1i8lGP4VHH06gyfepXmWY
GmAID27imCF5fRF+y1De67cWj08E4i06rxNuEmwwAtXs6uEMqBOxBZQVW705MWEi8IABQoGNNEzv
lIN1WJhDj3Vm15mnPsmCrY+OdqBVcbyRGu8cavUqIVot1CTGkI8pV77Q8nqtZOISjDuUMV0FheDp
JHg6yrvGaY/uyIGHjr8/maGVRXPFbIEeMNZ0nqvRnXlUkwM9AxgWEqOpU6iqcK48xWCo65SCLUGS
+xDIKWxt46GEtm8hdut8pQQEgycyknDpzD4+RH8kmiG7Kqut1r4c5f1crspiIyBlVhiM+hhPmbpk
h3S0ExDa883ZfOzkq1HdVP1ME/ttFp/l5gkxIIo45inSts+jSr3Wu9tcRGZsQcJvtura9JtD/Khu
0oIGvaey+LThsQiaIjDwlF+lfVjpIO19ZLhq7pwZBOtMjGAD+tY5hPpXm3bauIrh0ZIfamzxyVMm
hAWqVlKG0nXn9RshrDJv6Tifd6I/RpmX+BjKR7fXN9iGzSpULkHXXfXD1ur26gXpra3k/izZ5Lkx
fW1qsuJGtAKH0xCNhkO2Zic8/tgr/1sXBGzmOpXSX5QEH1X5cur/7/+ufqsM/v7n/lEbyH8DnKPA
Cjcx+KFxpTj7h/BV+Rt1LsBY2cAigRrml9rA/BsVqYVPkm3UlOUF3fB3J6XELy1814VUwf/zJ/9T
tcGXs++ySy/5BkA9RWDA6tddOjYyMjnFbjl1lzvQICzgZWBurOssFB++PeN/6W78y9WW8viXg4Qh
X/JmmrhaAteB8Iiluje8OKw3y2E7/TazRfvTjwckSgc+iy31a2UvC00+90mvuK3XbM7I7x350Lv4
9aLYQwBicEBdzhkkzAdgHkhyZ6zvKyFrSnBiTe/Dzq12ZQSDg18p7gG37ODhuSDtj4TcIEuZljbB
7kSKGxP6FdyF73LOjC8Ngx/3bOGt6grdIIr4L3VUrsGCjvth+YZoldqll/mdhxjTm67PFAVCmO7W
5R5YWZC4CFhvrFvF3kqPPSdvtpedvVDcTVcJpOuPI9vp0e2ChL/j6CoYJDjJ5YHuJlEdLZ92afWo
vvrITAboO6m2S6LHCrfaEurR+8LT+r20x1XhcLb9jqwvYZ34/aDy86NCI1E0LMLo97+cjsRRndJ5
4ux3AhZAjPrgtCXTmpU+sY96TB+LHrOYrfjj7iy66guJxsmLuELPrEK2iaR1EYkEh9VbyjbV6Zx0
xzQsRkFKqkYXnIi5iM63oDyfUWtU7BHybYmeAljO5MTMbUmnUMfwxIQi2cCvOb5jgYFMgpChBoFm
E6Sk2Mqe/9K3LlqhSrYvdHg/U93W3vkBRIIDLzhmu5C0woWq4hwf09xWP7rRNYMjwx1UpM/jzGCZ
7FdnwpgnRpBSiXaCeapJZNCiJUEZRZIBFl3wibgc/UTagiIxxrX6XBDa6kJdCZn8n/tgmvaKEc6y
O5IoeHTJ+VnlkdAxJLSbK/YghmozIg3nHFpefpevmv28OV/Fq44usezlOzLB78jXtLzGE3b8/vJu
+NCv5oD5jzk6CjjX3p52deJL/OWWbaZRfD0Y7rm9BgXX3ILLGIP4SXLPjwxXV/gG74dml1Sf7X1+
aA/AtQZkSZ8nF0XPZzs7qemWs3PCSMiklHiGTzKV9ZdSe+iNVbrmxsX5Ck7wKXlZyHIXDqvOOXe0
zmGEdGFPylwQWwmlDWY4dFTJSs93Jx1db2QB/ChDfdicm0hE1rMAHjxKt1P8ygCILOXzO0BNHFoT
mg8brMrI7RVWFjVccw9dklqYGtxQvQ7jCxGGpnN2KdjVl5wXrMQ+wy39kac0Hsrro8gkDUMpwiQa
tGW/6bswIUW98wzxiom6sGcVbd1W9jUKDDRmjK15rmqHNOlKwernSeOVOW6TcofqMO/5osOi23bG
upD5MWwLryjLlPHGXTfMqG52Sm0ns8d7/qJFYrCcc+prpvbOvF5mDDEu7M05lDk3OOdPkKODy5jy
/uKN1KvLbyheFGe40kbXErz45uShKdmeUJyHF6eO1IpkuVK1s8q+3LTX9XbYTh/EwjCci0bWCcLv
7o43TBgw+zHXEHbxyHslhVhD7xrKXggmnkBJLt5lfsEULNtTX18C4m2P29YbPdWZfV5JH7U/sUfh
eXhXeWgAfuJffOnJYL1gwcl6+bnSTF/LVxPHjhNZ5bdncdt7yDNhpVPn4zlOKB5hvkrqXk7C1kV3
dFIx9ma72PCUdlEnriGIEx0MNAY71uyKi/QeTdhT0kKU36Qfx2ljXp1hVK0rpiLhxT6tmzV6ERNl
ny1eZSdbvjneT6DeEO1sqnslaB87t/c4rZZOcz+vivvxbXizGJZznpRFW2B+/85fAI+L/FaCtPt4
fapJSFTTHbHrzeCj0+NHDoStttJWVeqAk9SZ+dvjxlqhoc+vxKONB1H2X87bqbL10AxXsi8EJqvv
8dAQB47iDo0eCF/7dA8EJduJtd1UAcoOcwhSPN/Jq0xdP6n5jQacCZWHJpCr1RFEfGE5OTZER+fB
adqDBc6sXWkGwwjG9jax9rr5wuMye0cRfdtVNdyVEXyWGxanoF6D/1oNt9VLFcpXvZdJIJcep6Pp
qK039Q9nZY0fhXR6YpfKh+otJ+MzJAXlrg5BKY03yG7UzXCTXSd+fJB3yb4Ee/M6osp/zS6R+MA5
x85ui2B50/LduB66kAMLD5139oV2W/d4w7cQ6yiFV5VDmthjs8IeSLPMQxuqakEjrjTkmWThfXTl
rRANK3VdbhQHQ451XfYPF85+44aJyYvKyWSZyCWOchh9DjHDOZKv2sqxWtjjb0TjrAs3/5HzuFDU
eW20KhIsGykHtbUCPJ828uSjEKBEgIi94fgBVIWgt1MYh8X8vOyuVUwIqOBM+9l8Tr006B5FX/el
64PE2lviQb6tN0deENPNbpKPYp/ftSt6D27nIiG08eQ4R/aX5SRX+aSXxu7ZqXiT4AOvS6+/mj44
nLk63xUaRl/zklvz0dyDwFE9RDLdRmD9cXI/C3o3f8lSdDd0LslBJln4QXPjZ8DivZ2QGVih+3Gq
u2MwhaftxHmjQBmKN33DgR13OtugZSMqqFEFLOcaJ4uvlMBA2PBS4fTAF+XmrgF46rqtrtGR8PP3
E6tI4jTPC4xnbeF6CPSHLFBuLk/lp5Eo9glCdhuIhFmhJiWeB78NveP9ckYRXWLYXcu1As1ZAqiA
Soa1AHXVN6ttu9h37/Mb+r1uEeElEdeGq9iwmOVrVFuF5qGuKEtP134of+CH8ZQS8SQE2hAWUkdU
9zseAoS67U2OvK5D9LWmxVsfd+3oqyqsWY49Xkv/hDbUjLjDM0kW6x1MCPVi2I3OXSiu4Wzu1OuY
rsiQu9Jtves5C28JszsH7B8xd59WEGl7mt0WxBwESGa0ymlPBLF7BakFwBJSPxGQn3mx6dfq3jw9
3MTO4PQE6iy+9KfaBdYv+SyZjYDjJmzulCucz71MbYNbM5OuquhkvkJiQH0RnE6hfjqoZZhXIahm
jomRwm+Ubjruo+aID4pHQLZLRgIy8lvQwNKTwQ4Bi51teNpMXMtWLR8MlXRfVN4g2+Ne+jBelNJt
Mf+66KTRmfHzFUGPDbi052ehAgXola7Iitf5QKgCZGoX9JL29AoWkuJ5djmWr/TjUoYhLtXeZOcc
lasE/LTgUgk1RoBC/fhu6n5K6SI4VurLg9uyS5hbTd9fGoxB4XBt3kvq/SCv6LQJKLU9lpKjowx2
PRMKa7B/VL7kC3ZORXsUtvDgzNUY70BUtN2mk66xiJTmLulpo/fbUXiU9etCeTCOb2K9kgMe8ktQ
X50ctnONhKielZgQFh+vlY17eokshO+ZJxumjef7czC+WoESnO9P90f19kQGNR0iM1o2vDJ4QylM
OLXTh6lT3Qt3ok8/jPLSza4Nxa6Cdg1TPn0j2B0gTb2nhLttVkv8Fpg6iCIZ0jIw2nu0xZ7xUPOe
EV7JnkZX0yGi2S5Wl4+KaMdxWb1R4B2gHHDbqxnqe/4h+gKAxNBgS+VjzAcJSp2wFh9nlqUHUs2d
43YRo+V2Hs1eNUhXx3vTBuM48LLBFCfthU6TaHeN22/5/p5+OQNf/Wzw/upI+jpP/lnE03AGUYth
A5LM72e8ZpB1tRRk5uVHOy/Ikqpu5RcY1JQxcL+Ded08AXcsP3Q0H9RbS7w9LHv7SAEJvft1fFDZ
krvvxkpfBi8/fyqYVIRSWiQLiZy1fz15IqONTSPTf5yiVA9N2qKbEJzjq3ZtfVpBz2Tpu6y9fwnD
XM7W0i/XXA6nv5x2k7NlXjh4o6tJ3JYm6Mx661fTTTmTcoIaf78k/Z1xjX3ODSI2HqAlP9GK71Xs
GrxwaO2X9ytnx8N48c0d+dPviXRDHbfV4p/9OoriR4PDAdnE5Y1VdwQylL74KVPdDVtlU6EdXhnU
jnO/KW8RDNd+vEvdS9AEhltsvj/lKn92UmcyRiAWRjY8YF+m1YmpQZ6O1Z8yi+P7smfjVthZpg3N
gYppTTJ72PvHK45Vb+a9eXFau9okoWRnLu3VcDxIa9Hr6F5QdIl4JD6Jcwbl6aTr8pm8mXpFK52Y
XA0ZKqqcKhC6iA9OO7RZ1A6Gm/Pula6VHIbLMwFU2SZ+thTqtVeDAKeLD2JXRFOrp9fC2SmRQJfG
U1m7Q8kR7nlGgJN5FYkZoDUwgygjFWYSylU0iTmFoAtpH2eI9NFQtHgn01leSNHu6elR69cmI2SI
TZthJcJmuWlAZpMeagZnv5kYNJyuThnaSO+Co0VfaaFRRfgvryxPKbZI6vaSsC5yuuO5RyWP7XPP
xWlGj80Le1Zny8FShw+B0IbJZJvX+kr1JsR9dOvNl3jFHoaK6G3khHI3ryE446XB4IKWGYlthD0E
tA3kDgs47loQV/k2XSHMO0q2EYIumSlwtKC60FMG5Qx83s5lZ9k0b6bbkq4iJ11bCizIinb/MChL
75smJI/6GGmtr6URoZ4YDpwEi7UvrOiDm/sjPfY8UFF5o1jI7fnk1Jskc3PVtQ75GJK0uxEQH/sZ
swKaOce1WPdBt2WG8ZA312xjRx0lcu0lcHfM8v44EBvDP24ZLuGAluQctb1xEHaswT+VCaNgI+hV
gUapLvBjpPluadk4jzPUfbdQkzeqi15WvxX387qgXFvOyPKtAFrAhTnUbeTmejlqVSLoUn8onWy9
jB2kdySr0lsTqYGyDBMKpwv163pNCZGUgXGVeTCNQsjWV+ysrhJBxx7s6hqrQvYxY6+BpwN/vV0p
6kp6GTccnmnQXDzZlRm8Uz4FhXNERYym175sKQDjH0V4gpKYE+REtxu7A5ubONlZsy8ihmg4YvPt
GQ7mnbhu6dLzXognV9cOKaDk16Wz1UWILVOeOpL/ZGNDkFQPFkIlNcWeD9wRRgo9mfceYuSB80lY
3eSt378nISOsLLKONlHqwTkSXhXL17D2Oni9WmXd8iMi/2DXHK8wgB2YDsUoPpc0XGYUtKuD2Gcj
ZRP1uptmNXtWAKasCY/7xtd4MN6yxo7v6cvojr46bTjTS+SJcrZ6JC81UKPyQ4tdMQmPwxW2epv6
XaXHJTLSYvJge5UtEfxyIz9ad6nhDZKbCHBV/ORjerc83iTOaJOvlesieygvRFXdZMUjruX2WQ80
v7+pA16V8zo7LeTV5dYnsCPvavfo0fTzemEre/wQyfVQ+Sbj9fGoov4G6NRyuKcnr4FDvAc+c2ls
qXLyFMH4siDo63qffRSrMeySDfYH8RX/Vy3aM/Xja3LT3DWOcc2Rxiu27Pau4NIGco/RyTH98iYL
qo2EGcA+4VpEHQptHs4t08ldI63LmH+cTuTpjxYZihUhLWaiySTjDPCp9kmtsomK4EgQO/oWuf1K
u8V0JD2V4muaO+LAcZAOmXvW4KWt9bB7T2+ZPhEwrkedX27ajbHSnOP1gLZlWov7luRm3PfjWrid
1qrPecCpAhkBBQQfam9e2OXZmj1mEze00bKo3r2DiwFHzi+OYf5qcbC4wwZgLzvguObR7QNqJRWl
Em9GZn+eeZ84lUbLb9Q+L1vmFs4QUmL0vvRWvXEirx/iA8cNl1ouecWm2aFxeJSD9HVovOPAHCTK
8/1KSKKkRYIcaPfdjfiQfdTe8XZ41T51Sm4sGJV7up5CjGtUncxV3CEc7M7TV/kLQ9P45Mw3zYbS
vNkApV+D0bw29hO9lnTfZG/FGMUUtutmi0A5ZdoqOvl7v2OE1FDFhaiih6XkhE58pLjVbOmtfJg2
sk32zU8x3X/recvC3bD4BxEXTm3GHotO4T+evvyffy8+/nj/+KN4+WP3cn7puo8//tff/+3lj6gr
Xqr3P/4HxPhm6D/e/3g5fbz8cXfzb0L4b9Ft9D9/VXL86XX/Pr0xCONEjMmoRSfQD6LOP6c3yy8B
Clf5ZcY3ym9W5p85nRYeY9Egx1Ljg/xzekOAJzIRSONQNCFp/memN7L6paz9cctwyzPYoITDVf1l
OCB15zmhoIo9y9hfFKenxh9dTpJWkFl2wYMbNFcgATiQL2ecYaXv0vvFR6E6Rlg7gqOEDJL3FoJ8
pvKtu3jQDJe4oGSHg3h9eQMtcqMweEgCgclDGvac9URBxOVHn5wuAc2Gc/9QGVuDPIE4WqIMBkDb
wt1FuFXUO/24EvMrnfYQhr2ufjHi69yT6jCJ7wU8cV12n1oH/GfuIKQUbVRt1uec3rKl4waZjiDy
/TJ3jxTNYT+Fbfucn1BKHWEyEvMwvo/VXZmtR07RAbiiHtoJLC02PtGxTlAjnUa0BxavytEKz+wC
IFE9XXbROeMnwFiBYdUQQ6GIsmM05+vTJUp84/1kbnLJbuBVHZI3fJbSdvl3zFNszcvkp7oGaS1T
mj3Hh0V7PIq2fPh/3J1pkuJatqWnkhMgDTVIwqyszN5RgxoEonf8DwY4jkSjDoEQU3rTqIHVp8ib
LyP8xrte+X6W3SbcLdxRd7TP3muvtfZLDgoHsSpaVYttvTcg7o/gWBJj0IIkTjburB+9lTHNF8W4
hNkCNkckP1q6R6v38rC0ZN0ww6sO8+nV0nCHszK7yC04t5Z8DTtWEWTUa3WLVNxmaWeZncb1ZdLg
v9URvQW13eUp6v78Sg/HrXdlqNS0n7MVgwDPwNDEdUSNDtXEohM91zreU1fR+cgPjODJMojx4jrH
aNsnpAVaiOBn457Muv645n5WDpSTxZ7Ugx+rDVVlzIjgmkuFRjbprxkJ1fv4o0/4/3X4wpegNT/u
44zLYBZaWMZfNo/RJ39ml/P29rfZ9vJL//i3H/SPeEQbs+0mQzCjo9nGI8LBP5rJP/4GYwQqJyyv
8CKi6v6DZ9aRDX5JpbsrKxBWsaCm9PojHGGvTg+6nYnb13HMIiBJ/1Y8asPNvzhff5w5pT+Xzyg6
1fhS8TbPJ9quTZqsHpBrKOAmAK9B22/qAC+SMtZrYgwc4OcA226rrCzHMEHMftoHfoNAfKGr/un+
YQ31S91d5Xre33Suyeo8SitxDWuagA7JhWOMCvdysr853K9M4D8f7mvliqp8079yOEhogxxYmHEY
H/CTtp3R0SettckHaKmNLiFQZcf566PLv9bNfz76V3KnjNvjU46T1cl7AyiULW3Q31MWW4DV8LR0
tDV2vESWN+594o+0+kzNb87g1z3oz2fAHvkzzJF3rvdHP+OhP53n8El+dgl/zJ73H1bbMboeNtZp
1/XulgTH9eLeZwlg2+Mb2OmLvOjPZ9E+pZ/AFq0fnztqyVOohhs//1Dto18F2Csp77dhNei6l/C4
S8Zy8C2l97dr/r9ee637RZiixigkDUY4rpJlvO4eNhHLrXM4DmuAtpcFckMAJtr+9U3/Apf843L7
P2jSUAJ6iHB/vdxLk2vYQ9XJqjcrOO55iWB4pE265nV6fY9nULE2Xn80BSMYpW4vlCaMn7GY7ULP
KXNK+h0HPerMv1Pp4L7Gcb9GAFz3SOFkrJVhx/96XpmUHHn3OC8GitrKPsuCzr4YxSaOVRg48jKe
HD1QzdLrj+vS2bxLLUp4cyjoKuAY6GI2rUgp6Ll95+xigQFbFezahTRKywVDYejZV/cGLVwKaJRc
w/40hhUJSuzc7d74OGV75EgbAg7dDZ9LFv0RnReAxxTiQzzrBa+h/oZf7ISkY8vAiogBQ6AjW7Av
kiSEvNYxeFrkNWy3VrXvjU+mNmV6BOKqgobMTTDCyLqNavuGdqLtuEjRa0ylbidT3EkYyOBIlvFZ
8pHL9kgtLfMeQrtwdNKtM0gHfJdIA4cwTqI+dO070PaDeugyr1qItIbYUVqUL3AR+UIeKZG2Ojp9
EH0gZYetORM3+v2v1T2UgYPM/tt1WtubCZyQYGPGYPPytPQf4Xl8mpy5tw56Y6dPBDQ7QUtfSKbo
esYoXcxixZTeq8j9rlseLiQGJWWrlyOghhXTLG83gHYa0NP76BJxo8ZPT/ee4y6oNylHRHUJyLW5
ChfZlergm4mMkwKPlzsRF1veJTPmFK4k77pSV10IRR1fX18mjBMF92B8zKQ/q810r4xVP4GysY3n
FFlTmvRyCLGXAj4fXrfXaTm8LmtOHTmUwZStcU8S3ZEx1S2Gae9jMLp6eX2KW9hsJQgMcqSMKvfh
ww3N3Y0DWcfvjJ5gVqygNUpU5+retyXUFT0Co6I+pVNCprMZgUI7naEatvU8KF+xZD2NsGGeFYts
8VxpERsJNXNi30mMibCz8zYLSCFPIR3Nd3VKI3J2h5fchLz1mnkbQeSoeS81aLLT6gOznXxu6Djf
8n4iyR0UOmyb86JPr8aW1/e97J0I2Mwfo2cO/UFCw8JVw4mCvGqRetI62piX2uyOnuPz8ungAMxP
S6B8xSAbdLCSEfc7mkP60DFzxa8CpfketA7ZFA9m/PIrG3NqdPvnaRrlTj7OY4HnyuKWOWkA4tM3
VdoJZjdS191wM2mnT81uy6dnDB8YccAP6o0uY4aKRyTZl0CZHOfVBWBQHqajylZC2qryuD+hbZ1R
519GD7O2mMFD12INjxtKgvYBdAfWirwKudPgZZUenMco5d2FQGCmAckBcyms83Azxnug4FNynGBt
6fPkYAMLDhtow9zWhprVJ6ZNmDm9mfXfOQ4TUFP/uNZDbf6icRBtouIAu2lsRPr0ujj6CNSl1Wlc
DOjgpoB0q8uQCejky1duk6na6oBmW2/M3gV9G3jqLh6laEkM4uzPzwSWcfZZI0d3Ys+YsFrfjRBV
/42+z7qewgEOZDp518GDxTnQJ4jlNzPgoxGssSiLesttacZBJ7yMqX+AFAEXe1NpmsxV8Cfz9GnM
kqgPqWeo879M9CbHYWHp08J8zokdk4tXL5VdNjlPTlZn2o3SmEdkzI8L6AVwS9ToIXDKha+ncvce
tpzSoU3o11/g8W7mRJhkkh2ShTTS9oYru5UqsnHsXuHukPC/lhDX/NKkjJh3/NjtDumnn6ZXTx4f
h91I87JFOq6nWUjU3EHimOfz2wjl/AzsctpjBkJL9Y3kWW+iwWAfda1nSFc4SGbw5pkSPpYmzYfK
qkDpLzX23qCRP3z62lsxe5L8ETnOs225ZIVam7UyfRomrwyydaGNz/PuUMOb1oxp3vJ0KXvAyvDP
WEnRWXSndET0SJ1mLS1Cm+HTdKSZ+lhv6ObxSnt47/Uo1ZQGYoWEXYvIp3TbpvVbaStAi6Byh65l
zIqh6gBb0SqHfcCL6MT+2dEPPXp754DZS7N8Ui029C0Pxxm+kUBozDD8QVJIw761mQK0yryh5Shd
XpbPEJ/gx/QCVj2OF6UjjTtOLzo7m+D+MHP/Olai2lcn2RYWQXR2q/lxeux6hAfihimPMleKoP1K
UeuuP61CdagG+Xu+SBcnAvNmlfH7HJyufccjnfRu9Nwr0ujY1faworcS31G1m2oCQMxrwyyrKZMT
wGQDNZADY9dav7uPQpSHGu95vOnDzhCFxB38LAv6H3f3iKDnwXRF/A0gzAkG7kphOeCawPqhJWCz
j/WVjBbV4uuLefkmi5R+l8eSM7Quhj2ZOupL/pbI9cmor7dktTnA52twvTgLjB+wWLnt6ZrgR66y
l38nfW+lOb/JV/55WCCbX/OV7vn2qPMTh1XejMF1qmzYXRsC+QkiP93+JABmfofrBIIxTECz364R
t6b0T5NHCPlv3vmU3fMscbTpXyd4KAh/d2Y95sAxC1Cnpmtv2E8Jba5drt1CJaF988aYk4q3Wbhb
OsmoEGfbleHpPoNM7Lxwp4sAYy4hkfPYsrBnUS4aEU3JPMyxDG+t515FkHrv9MAG18FcSHBIpvbZ
dIcdc4xlFZ/nrYROlfYQ46sAephdxRhti9U1A6o0ch5FhDh0QEgMg1C1g2zwPjmL8UtAbxOOjhYF
z04xedIZfDrh+MHu1ZJYTFW4kWLuD060nu7ZJlo6nIPxrbB2nJaQzUwEQB/+mA99RxdB0sMwZ641
XIYcdb4s+HpfWo055vgaahU3E/OLcII35DfiDYEKyE+wu4o3ydG4gDFySD72JQ7jd5JNMcmspes3
4iN8f3EJVpBYtueI7bAWsMo8y/nwl+RcIuRyPreN67sfLTEFpxIzF+4ih5yyfOO/96dLC9SMcINy
jpa7fPHNWNC+nbQ56A7iKJPW2VARKZkd4fXEJJwBw4VeJeaDq/ned98D86NVmYQeOiH4IuSclfXO
LG7OWnLH71AKLW6x6VzNQWbCSA4qgcADAx9kGVD0TNXynqbD59POwIGTTgpfRHbPtkHNzae/PomZ
7Y80+Lze3nmKtbvYmDPFHBSWdxMRUBds3sFqNAtqMRIR3aRKDF2/z56X26Y/9O3p0BB+33orRADo
DVPQ69lDfsjseey2MIE/twYE8WliYswqBoy5pJsnZnvSbdcQi9QM72KUCtvtCYMnK0MiGc1k4dqL
j5fT43Yq/j62BhDqhorfct7EaNG0cUq8k947GvfNPgyg8IjZkcd2Eks0QmYqSGnERgwOumn72JCF
Ni4DnJd9yEyHJdrhdnTC0XDkC5hiuRnyhOxP2zUHhwiXJ8f+CBWBZ0BfLEaIgsRzyg4AS/BFH6Ww
w7s/aczwQd4H6dOpTTjUbngWgWzK/jI0EAex6lmyD4vkuyElXyxDvnpzddbrA2Jv5YyoFHSxDINJ
LvzYtk7Cpv8hYoGcfLw8W6TDn4qYvU3CRODXwMqkErfdxdK0IxbnxRwN1oujdRWfgftWC24v29Vo
OywFD2R9NNeN8+TRSiH9SjhgD7szuHAhp4Dwzt3iWbATicvA5WYbbgz9B9Jc+3mwgKweWn1OaGEv
OLvKhrs9m7ztarGk1c890SFCtDlZ6Y2DLk9Mg5OnWxNSvlnOfpOPToQA/7uiWf1d0dz/Kbi1we+n
4KZ2DC1RC4IbdHLzTQ7fXtYuZEY5dzG3eFunsYncjVOkZ7ibs2au3n54dwpvZYjhhlKDrqmjsL6/
qaul34E5AOkGjQg46Ir8hSfSbZpXqkqbeNV3T8PGxyL7tnx4d5g/VWaRS5+kQeJJfjmKfXWKKqv7
zT6otODUnwron07gS9hPMTruVnEnXrUFIKWhdQ+5CSzAAskEGX89BX6XguNEI7gUKMXY5GXr6lQH
aHVW/I75MAyi5yKBWtBWjX+9LWm/re9/Or32wf704OIifyR6mbQPrmkXSyMoKbKpuoXMnEDFMKzD
E1HhwlhjhmkpobY2PuiT7wzvpYZdySkDaSTPuvDMMP1ekQba4H8kWSDPtrHojhSvy+CBw8nsrOHB
A5s11lmy3VLU8/vHaYpmGipII7Z4xhyjLf39by6w99tt96cL/LIyG2YedZ4bLnB5HDEEeJ3Q2o1h
mDynDzHPfOR2PlYnpKlGULKJEquFHkii8m8hDeXwOUl3K3/fnV1s+rzmyaR6vdvFKoZob5FIcZ0r
fa57dA2SMcTX79Zvuzz+tHyAgeE50bPq9r7kM7kU682zK8NhWD7IBbuQq0VLVC638ft1B2HQ/esF
wdy23xzQaFVEhgIM1aLePy+IKqsfWoX7+Sq39H08uLmxd2aqs3cZvhzunGwqwx52hyQZkovqAlCy
dtCqFRaOT3sD5zP/7sDg9lN4DY1zWjaO9pZPacRYG/IB1yC1ALSF6oxxu6l7f332P1hFf7pdP539
F+xS7VzL3pHxZSttgGYE/EVxSurjVmRTYvFSLatt3ofX1//Gk+i3GDX+DbqOrZOCAvwLaNyNT/jo
lO1tg9k3hMofFnttdhte6AV/hxFLv4kpZLat4QA6KMZifAlqSWykF/1UxSta5difw+t5p7Za6XBr
pog3+yHcJQN7SVo5f31/GTj5m/Xxy7G/xLPmWJ6uXb0frwLIR8mWSdVnZf6C7gg18BVBELzkE/S6
0qxaywwemBfKpINbpX7H1VJIpQVE8src89G8U+PC18S6JIgh/g8aEjxmlzInvTaLANrFVcBAZdHH
TM7B4BBj1iM9QfqEQpo1yHP4t20qmhcZKxLzPIU8ETMtjph6tfNoY7Yp9IM9p/EV8aDeo+DCN29B
/z84ua152kcBTRG+HveOH6yhlwWnRcpOnNo0+ejw52zYAFxOQ2y8zE9vyHDM2KP/5mXAcBpx62K2
CXeKZxjcgClDx0adt4wGARsL7NDSfAzy97MDLyPhF+4BzPyuICAaVL3vCjxJbgz8EgoQwEOouhnu
iGSrjxq1ey3689pHjNMCcWavPfsQiofV5YP5HdjaVIn8m28R9ZKokk7eiBCN0KJbLTbulfRPhrrR
FS136QSzHzYP7T0V0gPd2Tjc0F+lYjWhlnSci9cH22y35yoocGEdgUDlu4sla8LwcRIy+3OYH7r1
vItn1J0+U/NBIORcUajT0E2GPajFR3x14Vghy0I2IV2hpJAB11HNffwA0W4zJV2zgb2STaB/PFus
tXeZYkIoT/V4FNfmc62OngwrJinCffaEKIEQS89ZtrurNDyF/flx13eVMe6hiIh5tk+vGtPLXl2D
7jRbdT7uQQF7bdFdAY1QX1ZnC95JUETPLQSkYDPX7cS/grlgHHyk8OiuOe0zmXO76wJYwL+OqSnY
xDriSB0f4Zm5zAAW3/rR3SVu9QCPnw83gX6fMy5ZlBcz+czSkS6b/B38QblVgZlG6TDfToFQ/rD6
NzuG0gigTB3/MLWHXQEDgjbf7BrrpRfqmJY9/IQNf5nhdAubdZvGgx5NtreysvHAhy5ZvGwd4DyZ
QjrVAEvRQFlwooAbRGUxAkELFQ+mPfUYtGORv1F0IZxm2TI1KkZ8hGVQItTBlZvWEsf0cQUahYPi
oCa09wTJEUbklCfwib07zpuAKBk+DJDEaHHN4UDfxQsqQIDMAiUQVPi3pCt0b/MSJd5grCO9Rbhx
dOClNOWQOXHEHlRzNA5Byd4oJ5EbFnbL5zHsltEMpx+NJS00kYw0H2+oqC2i4OIww8RkQFnPK50e
Gc+48XsUsd1B3+VNW4PuBKfB02ECiTzlbTqFsL+Dvscbdgf26bjVpO9xpum+8Z9e4j9WR3457K8u
DIAePdjDNmFtqjBBf/j8VMP+GLtDHvjRySFP1+hXWqqlanbG5aKF6JlGQQ3S9sCQvFSaieqGd1AN
cKgGy+23194WqWCfHQWKKzAzFojTV6SFtW9M4F/wyLYq1f0RSV8rUMKCcgn7jEYa7bzgCVeTeZ6l
kCfyCNL65GVJQ/5z9HE857epfYEx4UqGZVCvO5gRPIYqn3UOaZ5gD0cbBYEQf9bblnOeBxd4nnss
yPfdKAmTRQcpkI2fapxbBiP4RDq7196lP0kmz05QZCZsjALkCZ/xQF1cj0JHP3BxyQAThq8yQMvM
IW35pzkrTfZzlJIqVD9LmT0KKznNHk9HDdOFQVOjAq07Ogm6VYURWKOjleJX17HUUev3cYToBieW
H1BHnaHObTuPq0XqX1yczC1YEbb2qZpMK0G1IerwESHZoBMTe2wxileF8CRiW3Vd3Ff5nP6wBJBo
70xMAUcEGFZ0DzY8KCjWInXh7QvExyy0nCqwPz4NXjOS0gkPvv7Enr7tUOcEfFiyyAPR0yJq4xvg
/gEcs6fTG2vhy1GJLcx8oekPWqIt7miBjR8C3WNQ28dRx20LzAYibjI5Hs3OtHViaPaV313TpbDb
flcZYZwXsPydasj75xAujrsCVjGvCMpfp11oxag2S/JK4yhmjDAf5F4xku067LBuIFqaz0m1erFm
pMGV8kATdYRQbF6Hlbe7HRhEGoCbDEnDYrGDD8O7DZV41HbGFCuhyZbPoNYQI+rR0a2GtPCoCZvg
Yh5HLWCBYs7NBji3qIvXsMtNYFfgFxL3HBzb35MEEsYHminGsgwblruxymbqRPZVsz5kPs7oXMV1
kvkIfHkK2FvYLyikfTsxGwcVDxBKPq4HvV1mNovLmGui4YIY24zZHB803rj7uBZwbqzjqPlkCo9f
+yQA6wIHbqwXEZ6qmGKXmOK2rFcI4Fe8JD7u74qb4hGM1hnK5BhKMfqtmwy1CIbnkdaSTZcRZe6B
1U+f53ayZQ+fXVteEgpvZm9XhyoW0E4xgeNnMf7uXVkhffSLReWWrRLzGFyirq0iOralIXvihjQy
Y6rhkPkA3JmLd5wiFk6m+dAYJCPM8NWJGkJNBKcen0ftSi7obOrzBwRqkL3HoIcgSjc1Y1bCx9XD
l+4jWUwrM7u4nYzY+6bqrgEdaUz2Fu/ogRhgeWlAXi2v2Yhp/phspxivhTIG17BqE9Gj/fNOMyQJ
zx2R7a8wqsV5iJuHmVG50ZGHBHSE2tmZnKZISE2kXeK+V+nbdFWRIwHtBfootvrTHw1S5xk9HV4q
SB6oYiyClF35T5MPGxcOYDSd15byAVsU/4zhQZ1p40uADDk8zZJWoPzaSe0fBT6ZNDGjF2gciGBb
CbRRDzlyR7Ra/KMq9JEcselyOYZXBlWQQIEOoOSaPNHisFlf8IBGzHoNtegY4v6BwQ9QIQkPI+Bv
o3jXt5uotS7ZPYIXhFiv2N8IsqzcT9pesNwftK7o56AxBi9ZP3BC+ZiWuX1r7yP4s/rBcW57rH4b
nHiSpWr3iUYPl+tK8awfxggkZ11yLvwgCaXIumkttbyDdEUWu8eERQtek1aPYPVhBHNf13oKjbit
yx4Sls1C/3Fx2nPw4DqKwa1BmdDK0SWhqaPjQk5GOrp3kZGKoNFG9JD7R3WmQp8FByBCcxt4Iwtc
v7GFRhuKTWx74hgIVx3rerFZ9hwF3W5zAFKXKL0oxpBv1XZ/p6DwZuu/teRsKXHwCjq96QkL5UyT
bViYiav5qXdbVl5b2+smXcSXfZ9expzHfV3sudVdpn/w5ga3/WZ8w+Vosc94BuDlR15uGpoQ4Fn9
G3YFXt1BMVBKVybqRsapvQWvEf5C5KPNsFgjrCXpd7VIjljWlNYDjOXn6JwRftVowRqT5Jvk/jGs
eTmfQ0jXrPOHm7s83w1CCuYTmJpIRyOY8gI2fIEQbHmxN7RArpHk5w00INWLd4N81Z8SHde8yrgw
XejFI+VA1Xy22f3jjwc9z7bZtS0jWijeXqJkRYaiQMeWx6lbuhjuwBlsN7/8Y/PJyEu4lf19OuZW
y96TtGBNB7boCCiORNozCMKJFwdRPerjK1gui0fjXBn4YPbROezgCS6gSCCHr58CEbWlWSvYy4N4
WswlO0Pzn615j0XXS3cVmrHWzCczDS+eFaZCfk9UTkW1rHmdn37Nh8/a27/b+MzniiP8c1ogjfUg
cE3HjQmvh+VtiFRWnD80se+NyH094wO/ANqC77j2jAyvu9ZH0OqJ+TxM0Lf+4IWv4X2YirtzCYxh
5eoAIrSM44dzpdfIK0pP8kzDFb22ghlt3TL7iY87kgrEKpnpKavzQl33RrxuWs1edeXpGesXB0h6
Fk7erXvtbUGId1l4fn+XWmxFDv3doFgQCHojLdpL7EMsDd7f3JamrWVFxTQccZ08XRa218z1w8XG
JcdRYwSlTfBESFXjTJsMT59yX+zlce4i2huUyG5X4FOj/kIPj7LohZAIBidGqRFw0HNXFDNEElsZ
7IkRqXv5jHcwxztCmVY+HgsaDVIEAq+JMrpZ3fXhsTvNDB+xkvw027fIKha0DBhAUwg6vVczJZEn
GpZ2nyxiivPSO21WPPx5uBS0TrnVKHYXNDs5kvH28oHxh2mgvEsDaXpzDj2sOmwsR9B62HeovIw2
Ecwk63ql2/VUcbjs8o2pT1GlqGz7xzAPerrIDrwfqI9mUnC264GyyhgFIJiecMd3AACrh5qYLpe4
pyY97MJCBTE9Loh0hncc0FT2HkKf7jFIM5zXahNdB7hJrG6YiyEtmqYAkdoS/Uj+cvDF7+J1Vtu5
M0dJwwZet0wZGlUHBgta0lQaMIBUNqzyI1/Li94qG2yQyVIAUl8QKdWBzrE1K/18QJZBvsPwoS1I
ENXgqIYc0QlfhOpPadCz5Vzs0xXeJUex1zyijgOeQRl5oKceEpHACEAxgBPXdIXlRChbnCAOFdsr
mlcan9e2jQusCDRwZs8RFM3u3f3coF8XOtosJPgtcNoa3C4KzxDxCCouc4lEqTFAyOwvFbZnZDYK
DZ9mjR0MQsKnAIvu+/nyNDXQK7DJOF0eLX1/3Ud9si3Ai4k+SzyS2UHa2/7JH8d1sk9R2DK9RDAi
0lOwI4ExcbYM9xGe3DOKslEP63x4uTHAvurKAZMdT8LaBNXgMdAIavdx6iMq2D8u7pF9JDEV5PHD
DfptT7Ify9rSB9eInjD4P9WqkN8YJu4ovlIKZfIaoX1hOa36VbuFcL8AJz5biqba2tqolJxblIt1
9GhMUDoFqy7Ahs98BB6x4jbSMAeXOHYFBb4yo7xK39oLYYOhXsO3nU3tY8Pi40LlgRzeAwoBwTgC
fKxMzb77d7cJHiSUvuYUzmMEpO8oNlOfXUZuDgxbC0uHsVE0YhhlcHTzDCkUKCKjfaLkFZ6rKUSm
UTqsaNax5e5uq8cEzStTb+iGGM6mRWQYZBT0Dkaw7R80PhsXP3zn6JNUpuYwnVvNsBNlFqLP6+1X
k2T/45HBLm+leXwMOEjmJB/Ma757r3cITp7xBmtAZJHun/AW6MbWc3n3EAtfkUJl2OgjHzQLVNsf
NGamwDSUwsq80Syd8oFWeobhgnhtFZDjfW+gsgOwliImPdgpyMewnJD8YYMk2Rxrno8YjzJL4W1A
OXcQ3/SF8bYZc3F8ISCVpPwDHQu9GFUMRRRTjJDVGKEaXvibLqv4ig04b8DiZN9ZMRo7WDZEX9zm
2Z/aSEJtliPZq8fZ+rll/NmH9nbzCk+FMYEVAcAQtjjjeCrv4diQGJDS9TCK6ZvJ0JjdqXS3pVhn
3kYs1ED3lI8+qqgUCa2i4ugvIJaP2lofJxoeh4y5A7vUomRbvjrPwZZm1Q9jIS4dvliCRS43j6Gc
orMuw3KSUSurrrFqlTF36Etu+d6Imt3KeUzuHsiXl5uSvc2n6ZT853Cyc9hb2azoWNsXrw5EfHGO
mFaUzc89m9ksIt2W2xevxh0Xa3WoOY+tRMqBHrmBLZHMez5fG5Rib81bieOTQRxI3gjPut/5BDND
trVEJf/EdA7QXt7hmWLlCxgj44bbf7ZIxWIXXoRZLpgsQahqpf1n3MFPPg8+TM0qjG1+F0QAeoV8
NuWYB57axWxruK8lx8HmY4ARkMC+YzNT/JKzfiz55hgVHuvThvYxZ7TKvvvOdJyZAbp1nTUBKCGz
60PJLrxqiTGjiFfK+9ncOKShT7qItyGhxyY5Y0Voo+70Bp7S+KUD7FO7Bd7lZ2Ca3Nw+Q56IZOqf
XZICun5EJZeMcYw9iVU4jL9+78J+8zYjwyxfZu8z+1C2x7fnoXE7CMJImxVXsYtxjlCAYzGDdAS6
Iw+aiTwwFvIEzHOmnAeprx8eocz2ZOEXOT4Vznlfjephzy+8LAJRQFEG2r5V97dht/S6b2fvuYyn
N091uenuohwQmQNcLkQ+qi3k/6znLo+657cvB30EA1TTEDdvJZl7tvTjEN9Rv9WUJd7lk/EatMj0
jd2oNi9s52mfGAuzLNl1nwXDr62GNJmlytWeB+02MWcK1b6GQkQdOSDFS29WGWVTClfnurq5Kfbv
qCFppp8mrPfQmGbQK4+0ONjxbRxnhkc8AFoQA0QN0p7ixUNkjsTJO7iANgDhQr4pr1B+ephILGNs
nOzdbUlJystQwjYrwb90cF3Ab9FxmYSmRPHhgmwXHwhi5BG0xMAo9TnO9+Qr+4wnWuzOu1eU7ZRk
0BPMEfooQCkezgmKw0T66H8AYjer8lANJHCSRsCeKv1m1wHuXsNwY+PFF0XEqDp6YHegzijscCIa
SlGLePW9BkAFSir0UfBUDJ/wwViCuLT8jHjY0AhXoptLy4ZS1Tz5qE95ydmNtjdv0ayQjcNOBUlj
NhNoHVNz+KnqkKBlhMgUymyqcH7mqc2LNGBRxe9ATTPVxe8KZxFbY6dBYiykQhAXAXe29AXC6r3j
dwYUCxFTryhZgNOXxVvjSJ/9zxNb/F45ZDMNPTi1LOyhD2UGuRP8vwsAltJ8qzCOrZzS6US5WX90
h/jtQOMw9VB6f/lPu92/ZSvZw756l8o2eB+gQ6ULTq9HM53F/w5RuPUhgXrFXFQNc4100Fvf3MsC
QjNRqVroUWwj7N3VhHFHfn3X7/tNu/KX9sqXfmyp9F/9i1bHq/JN2vczcVmT4LUlJcXovI6ei/Pu
tuO9/Ou+jvSbNuMvh/3SJX0Z9QXrgAd9s7I11mJmCDeZig6xd8m0vdaZJ+kwxu2b48q/oWvBeu9i
1q0zihbT5F+7jZteadyflyZeIWUbIHagWL1NUqu7uA2yQ9++O5VNmgMqt71FMiLsfIDbzP/g2n8+
hy/X/nyWt5ixy3To/eOUpN9R3OP7xtGXxVwDWv7maL8hJPxyxV/ELEzG6151nSvGlNhN3HJ+dV8w
0cTtHel1KPkyBSWU/o1BGnPyj99MbfkdHeGXw3/pU+a3W9NNlWe86rjX0ZFehijghbsbv3kxplLI
RDsPwZ8P4uN1ptkQquOHTLaJu2zuFuEjuHvsfKee1cXNOSNV6Efnb87xd01cvB276CwRQsrGD07H
T5yE4lIpvXuviFfG+6svyki1ilEBJGDV7HcRie11rsOpYU9CTPBNh1P6XX/zp4PLXxru8uXebOQ+
B28m2ns96U5zAt9c32efFDj3Nygj8bLzrn50P55bYtCP1fFvCeX+436ryu0l2aZ/E3dkrve/ZZ9/
m1XbKrlVyf72v9oP22c5Q6uOcfXDRvxf362Sc5IfPpLt15/65Zdu//vHXx8PWTsK+Jdv7LRKqmZy
P5TN9HC7X/5xgD9+8v/1L/8YLjxvcoYL77N7WrWfdkyy9GedrkQs+O/lwP9RHg9p9X/+81cv1vZ3
/pDy9pTWbr2dqsLoBMbtdnnR/jBi1ZW/96BKSBpSGvWreE76O/7lfbkvS6r6Q+j7L/Fcr/f3Lqb6
zDOGyqT2NT7y37Bp/7VJ3+HzdRWxsPalOX++nk83TSljO5WYpGem17KGKJ+ciyTQ62slfRNCf90w
/usw2Mb+7WeehkK4brIije3smOZbudurht2nTk38012P/kGd+Nn+57+5CqUNYz+9g6/UqHr5XWKj
jlX1vJY6alOTYx/jtF4yreLa631zoF+JSP91HcqXHSA/Vl2jyNTYfvbkB/PUjkYXca9y6UXNucnB
bGUluX0T8v+bY3W/BL/etZA62YlRmJ1nh1pGbVR41YaODuFcaauqYujY/+TuGT8IHD/dvUqP5V7n
XMZes9EoN1Mdx2oMgge5qtTfbSi/Bqx/3jjeg1+fUPI4NWqnm50944YtkO40Hf3x8bpfZdQjSDmJ
0q/qhMHePWZa7pWbWC5v57iW4Loal1NRmUaR9jaDfh9hRq+TG/KZ3F+6Nc41e1XJ+NU00qK+18iP
j8Zd+W46UBtG/0XU+edZ/2PKwE93RomvlzrpyaWb9jV8B5/nO18xOLETwwjqMaV2cMuL96vUqR9m
0tTPQI+f32Ud0u8PjjvBr7dM79+uneJ1P7pN06H5km1OUXx70ePvY6xT6rEkysdR9btHPXFSNdMi
hcmr30n9fr/4UPz9evCj0r1Kp6Y6usc7Auy4JmFPrmk5eRy7OANmt+8W+Y835ze3uCf/eqAsv/1f
6q4kSW4cy96l9ywjQQzkojfhU4ySQqEhpQ1MSkkkAQ4gCIIAr9TX6IP1c3WVtcLTFW6Vu86FzKTI
cDgJ4OPj/zes2QyHEGj1F518oxDxoLaTJA3HlQfmfR43btdI4BC6eTpWenLi1/tJpuQoWQnn5Aly
9zTJ6icF81xI52dTByKHjwpOnHvqO9I0151wSzncmcB7DrNaGxr7R5HWq2/2RTtmC8qX9aIEuymj
7ZYR4jVwn0RThsDq8UOxlkHgXuDBLMQtvFDpiDZQqUujYYMwhaWB2aIq4tw9YMdA6piSdBjfjGMp
zSXjv/PxE4H6+VuSjR7mzFbsmk1Tc9NQTV9jKYQL65z+/Jy/zgKUsJ5/vsKe790QzY1OuB5fzwCl
9fpmYG3TT1C1zacRvC44SWdvGkom+gYbIEmR9MGOtEYpYiW0nSH8Y+TwVQOrt/A7OXndbk2ESyaA
L1JLqI+1vQooU+VG1AoXuZK6EUo/XpTr+7Qhs/mRVmQgXypV5NBI6xz+8q4Sc8XKw0Iz3cClYA4O
iJx66JRGP8LXTMGDWC7pQ6v92nxNy7Vb5n3SlArYE9VIBgxRIRPWmDcjjn4kjfk6T8eiXmer4VpO
pICwX2w1kODTlFkIOZRpVQBqrf2Y871Lxx5CeCJVPqKECL97C3xhMrslP6TTYoN8NC3c8OrPSWmn
XHzUeU0brFmFPmSAQRMJDd/38Bbl8GUPBRleVZJpFFh93rjpjR2rmQH0xKmQ433icp+ara6Enx7A
qrfy1WoppCDdMANeh57sonO0g9HsWPH6vimIsubtiri98ZlM1vuymbbAYC7vBwk4WpRZXdwZ0ynU
/ZqEMf80xj7nHGqKYrRh09mxkcvDXHiaGzhnjthdb4MIuFy9GYUJ7LXr2rjYg0ttLCGCTYxkxVXZ
tp3rr52b2xIR2IQqJ1fF0PbsMe9FGbpt0lbVggqQdAnDBbWfkvmhSG3PNbRCKjv/CVV0DofcfB75
qtApmhaSHHKCTd3c+aGdE1z1c5wV902zuP71qm2nPsVi7sEcW6tqHR/D0JgIQNk8MYsaRkvrDPPP
bWftFm8keBQPiqZbvud5F1GE6BKdO2iT0UowFDxUHSHxKIayRhWG8AIQ2dW3Do4xjc5bsU9HVqNa
X8AZBg3WThdI8dGrHbU6GM90NT9xO+YdBPxarkDC3rHOUwfF7Xa1K4iQa11XhQXKoiu0RBlpsgHa
XwVCpx4O7ZT5Uj+Qah5Fd7faxOTxbTVnvs8Osgyr/UHskHQo7691PoKzym3TohCfJTksTXQmatF9
865tC8jUIkusfyRzgJXpdk2EmFEUXhbrDs5WJKD2V9AW9sO7phpq8rEbCNY/xFAjAuDdXDdFcp90
SJu+mWSuQXQ1TcFX/dRPXlFUZMyQALYwIoi89WXl7J8tHOmz7GrQ0JlBRYboEe3TUGO/ADw2kgp9
96LmFrhAbLsB7VHXijXedQ7HGbBpazMuN3klJDTMMzicAw+ax3xQMNt1yTSCP9dUHU661fRptjWd
T+YWZs0mB1iTC2pAGhtAt2flNh1w4LvrRK6lJShshhlaSyzTHJUlAhC7yT4pqAy26W2zDk3+zaq4
aBA0mxFLYGejK8IMh4teHL2wxjYXoLLyWHF7E1s4a+i9k8rGJ0uDRaoXpohJf8xbGzSQj2rtCHiM
bTXbRb5dm0SDNEzmvp0VGuBTPsT8fjKCH8FSa85KKB+P/TQ/pEoD4/2qWtKInA6nWILvLkfeVoAB
UDVVEAPEawy7YlhL2u5D6xSUxsdQ5CDV63xk7Y+21HCn3QvFZP2OCpOjzVtAuh6qXi1hff4a4h0s
AbFRJ0bxvWEuX4FoG3XDUEokQ+xnfTW0aRgmAwSCkaiajGuIyFxzRbl711YkQnUPvrzFipwTAGKg
RlKRT0W6Y4oxmW1aX4/FfZcot6JhMSvmBUyTBzqMd2nNHLpiUVUGtuJxzikokWNMKGizyrFiANOD
r/Zrh31kDgiWxQQYS2gXlH4FND3bp7TOo8PWoWPeQMTUqGUFx4TkDhJi1gc7fK+VSenXYJfBggdm
bQ1I0lgZN6GH304T6oKVU9g6V00VihnO84HAXqjMVTsxhNeqagDlq6sa5UxBBolCmZErPkN2ObLO
/dR0nURVPs4zcJmKaIqkz/XBuvdaLeURgZZXcELRUXWYYT1VNH8USatQwY2wukDzEGcBzsErShtI
Xue8jDA3Cck4oeu2pKmGemDBugkQvVIzyK/JsqywrJYxVfn3aupAdR+ZDGQ75kNtv5PW92j29FSx
7HbkTYaksApA8TrFUrdZYdEwAfsrRqrRrHWlQ35cronFfu6yclm+SZzu09dkjNIC0RUgnQAITM6z
5gvNmh5x8ZjGQJCbKemH5YpYV/dQXs4wh5h64hB5IfLD++wbGYtqfqV8P6B7QUyyflhMZ1AK83pK
V73hfT+a8mot1dC+aYZ0Mh9naW30VwlT7fpN9aNEjxR/tsP7LI81hovJjJsTGNJ8qf5YZL9k74tF
YD9fqZgW7lMzxUq+U92oQR6tyqlHo7mhLYIAb1TIy6ukJWlb7JbOz+6G86xUAGskiR7HrZUuru8n
ZnoFm4bRW91frUKDaIMrlZEd3m0KxrBPkq5jmyarFUqqjR2N+FA0bARqpUxWNcDPS3byj4nHFUso
1Eft0mKF/gZQyrKkB65Do6+7vqvcdPArKiI3YlJU6a2WJG0ADrV1WCBFnvVHZaZ0teUxfGTDkF9B
HmdUKNSSotN/1Lrw4nHifS2g++gzM6MjlrMmvY2urnGttVDeja8p8lx3ndcsBVot9r25yYZkKh5V
Fjm4Cn07ADgZOlU6OHfnPcex7XnqJVphrbYQgWz7cczeybkU8lvWi56/HTXj1m+wOtcSBGbWuPBm
7mjp7S6GdS2fSp3Slu6wGha0wHlSlyMW/5rWLTpHpTao5etplf4J7BACaNOSOp29Ml6r9luopAJ0
vEY6lwIIPCo3fRsN6+fyjUlDZwDH6qp6ekiHkKFsNWZM9lAsbmWc33QMuVWN5rqxLYhvA5vtoUz7
kLweCt0NkL63RrjvMhaM3kfWBArjBrPyNUseOzV3Zfk4qjEj279zX6bFycUMi6EOpg4wIF7bT4QQ
YBj92gMQ7dJPL4/wm3SfnKTjUFlqLFT01S62Un8QpXbwZ2zU+PTyx58vl0AM8nm238rE9Hru1I65
WqFjdvQYvqlDmdqdWoWzr/7eMCfFyQT5W1/jlL5pmrS+tdrpj34QoDIMtN+/PMT5ayoE6Z4/SdoG
S0ns4MJhOyhzgEC377G1rmeckDfmGKhfHudnLeTMBelUWUYJnozLEvCa8gYVfhJkIa+0btaPHaH9
u1wYlV6bo/g3i9DAI1D+Tebq1kY1Ps6tiK8aSlHkYAThGfTDC49/fiIhfPX88UeDdgQzwwR1XOD/
WNrg0Jps/NGVnv14+cnPF27Q+Xg+xNI30i3ryKGXSuZXVmuokOPAhdDnCruMcvo+m7x8EDryC2Wv
3zwTO1mcfCCZy/BxMD2gUPG1JfkcO3irWM3D25ef6aR8/q+6Tn5a3Ugm7RLlKdt7LpJNajTZmAiN
3aTJ+ZWfYH+i3SeToInXZSCRmQX9/NxJuondMuyWY2KRMvvGNybdFyO879bUb+1K2uuXv+D5/Q/r
pecvHTeUDIJSeOmdCGjZciaZ2GQw82x2Lw/wmws/dNmejzAyH2CRlLA9mxJ56HD6buoUjcpyTJYt
oxY6jAmbbxve8StSyrui/1Q3cFMJ6LUy8pYXLfhAZQBujM7lHgcLYvUwAxuQVPMFttpvFsLP5tAv
xTcyp0uyqD7ZN9ROKAw6ZGJs4fdVL7rDy6/hfPjI85O3kHUJjqMBtqQSdcedLiU/wFUZcCCB5k0S
3CV+7W8e5Wdj8ZdHcRRpQbST2CdyMmaD2xv0SKrRQdupN0ZfiAbHYtBfYxQpT7YqT1C3GJB77Rc6
0nfGFMu9tQvfBJQt9rUBjWop0QSSuG1DP7NOLizW48f/dVj0EJ4vJYcKGK3RCN6nVbAwa1KJ+pQv
HOqM1QxAcJ9yBXsD3FIfX560363d4qQYplPeFDiy5F5lqI4uQw/UZuG/6BwEO0Skq7GA5xFPcCGL
KUp7DeVwydTF0eMoWTf4Hb5huq+2Pq3llelKqAIWod+xpIMieSLLP1/+nucjJxEnwdlWa9dmXcr3
qF/DDCvL4mEIFXr/xMBNJqvENWuGcFuERF8InednAp2h5zPhh8K7rBFyL8cCqjMNXDDrdRDbLluT
h67NA1S9odf88uP9ZrWddo5mlhOJggXfDyrBBCRAhLZ5FBtiNMBhw2D31sL8sy+qz5n09sKOPfbS
zqw2wk+SCtrJgHmiyT43QEHgMgJFe5Tkd7RwHCLnLZDAMzDHakQnFOK7EAg11eMol+nh5cf+TVme
sJMvMA1JS4MkuFejrvLkV/K1wC1n18pBP07FAMAk6T+D1cs3BLblB2ra4UIScj6KEHr891+iiK9X
FFFci5PRxq85DdmOowj7HpeeSwfjMe79dSuT03iowkpiNcCAdBIoy9+WTYTd6Iq0f7qwaM6vUNDE
nz+CC9zljQ4YwBKvt1H3EIhbuhVgxXQA620OqThe9d18obT9m/UCx8rnIwYz0LIxeGmdDXAzoxkg
udPIt1EsXxp0areVHSCJHXsQiiaHi3iEyG0ekvrmb60XWGc+/wKzKKoi8MD3qkZlToos22ih9T5r
UDlIhjBdZd6iylEm+oAacgTYCA5lLw9+fj7hbPF8bCWnFRYsOEJt1doPyaLNW6fccGEvng9wGTsJ
cGlS1H3CPN+LNmP3pIUmlwn2AyPR7Ms2z8AamYCbRI3gb8W3LD9pShUJ5ajXC5DVHC03berW+3Ep
kbG1AzBQrQa0qond33t3py2XIXoxT4B77IPFctzRqQDSPHoGGsjLk3M+gEJC+/nk0CUb27SYgQc2
4Um2di+gvScsMLtslmBoHIvWaVGg16y8vfAGfzNlpwgm0RCXMoW+RmZa94evqva6mxUSwB4qapzB
btFPq7pZ9FxceI3ngxZceZ4/ZT+jCikjwiV6VuZuQNN0l7EC8Gsbxt3LL/L8EKk4GSIGXnFkqxIl
VlG8lz6Bc4cx8nNhY3EhFz27kaDEfvz3X0IvbEFxHWfo5NAsNeCpoh4P55Agygtr4TeffzTj/fXz
52WMeYJdtB/tsNzOqGI/iISsFxLDE+DcP+87aVmcpGh5TEYfEs72lBTNY5POflvFo4q5IOO+5vor
irKgAwPrc1MvFVRARR33sXJyE1XWvf8b04QvcZy+X95hwbKWsTBhvTMu7yTFrWKsKphyzeDnvjzE
8Xn+cn6lKJs9H0JT1KY1x71u6CwAufWo7zJXrthhE+QMQsf/zqKGEPbJcpAqh3lRjXsDilpA06aK
gIpp1vshdNmF4Hr2pMSKOw2uYkiV0hwa7+nsNiqtUf5HaXG/mKp8QCnTX6d+oNcvv7fzKTVGO9lC
Kh9RElKYDJWE7rvwDK4Z61HQYhyKbUyl2VS+elQKTj/NvH5fDXBtw0TYdhosNHGbLL3qKLoJYQIo
27djs/HGw6e17VAk9ll5YX7PhkxAME+WkOfz1CQFk/tQqemhcInfDXMJ3OPEq08p79ddmB10Q7nu
+iuRyuzCBjobYdDXOjlHcb5ZWxzLNkbAAz6VhYN8eAXEMNp0F4Y4G5lh132ypAptRpTvcVtYtcgf
Q65ea12+ryeAsd1irk2sNdh22buXJ/wnQPCvOwV+x893iulCoTpYksEJ74hFRgdl7+cwbSEyf7Ru
nNnW9UPcEI9bN7oF/m6qElAJi9FulMVpyxK+Hoas6g4psuEdXxJ9nZRjsV+aIoeAojU31eDLC5vh
/L4uxOnLKTOrQ8WQxJUwSMhnSlDxK9v4KS1xeKmunptL+SI5G0KK01vbFMaFpMpCOb17vVCU+iMp
PuWshWQG76fr1XFospWgDNOJQ0soyuSwlA3BrYNAyeHl2Tm/3Ap+stxCqi33WVfuae441FZ4c0MX
ZR+LBu2Pl4f4eeKfWQD8JL7UOAMGP9eIL1xB+oKCcUMgR4SyD8DuXd6OV4ldoAE8I/AAlgHP1LnJ
t2HKkn1IBnqQw2QvfZffvPPTNHVdE7VQtHH2kaX8MKIfvJ2IBg8varpDhU7eCEP1DW3a5qaIJX8t
8Da2xpfoW/Zrf+Fm95u3fnrGu75M50VV1aEjcl5v1TwD1TAUCVn2S8b8l5df/G9GISfXAZwQfIk+
LffTKEEVmOkHJV17rULKL7zO46Y4M7Pk5BB0lTX46DzZVzgl5GFZGYw4K3SFLlWzzl+BIZ908gx0
7aNIMwSPoeDue8/s28KA0F815iMNFUgNEZzFyrX9BnDYh5Qb8ebll3c+SIrTILmyiqxUDsgZKB93
aF/DBbcs74WFsXEzWnAjrYNTSj253csDnp8tcZpQ0HkJbsFJuF9GCUE8FuHJXSHYkCW5hOw/f9CL
nxJWv6RFNC1i1uWo9Rarl+8Gxb76HsXIqc9BWSUTdKgbII9efpzfjHVaW7csqVuWIv2nvoEIe+fi
bcJEu0/SHgoBGRzEApuGSwj5s6WaVNCTpLZfWhp1eawQ9SQHuZmBC79k1W5MUP3kgrtrNmd0m8oF
OlE1OIucZB+HPKv+fPlpz2cLIj8Jo1lch2xtDE6NNAMVtgoQoLbruzJTUOcHnAJIpE2vw1sp8/7m
5SHPH1TiFLNrzTKHuGJINFKhpe7EAIdZIF0WS6qrhA6XcunfjXNyIMq6WVTLNGBKmQfTUUz87TIs
4COmwR+Gil4SSD6//vlpzp6t5cJ6ExMggES1B/4DW68okkPF2/ZC2D3/KNCIe56JuFmoLDSoIhyx
CVBYqOELH814KJ2ubv0MMemXp+Z8WOSnzrAt8NkGPqR6N6Q6vFnqRn7OVZNe2sa/+fjTrZUpPzM7
2maXUhNvHI3JLQIf9C3+1renJyHXm9bDAN1AT0J15Q9AbMjrRiSXarm/meafMou/xCAR14zIfobI
B3A8W2YryGLlAXprQM7tfz7Av0UagZh3/+Ts9+/u4Yv5f0D+OB6hvyd/ACr13//lG4UEACQQEFJu
vv3nfxx/5V/cD/EPygjkFrOMlmX6s6r6T+4HL//B4Y0kRME4pSw/Zmf/Mk7Cjzg0YEtoW1KGssKR
eDQNs6v/8z8SQv5RlEfqB2c5hBWPv/fvcD9+tsn/L1XglDBU7+DRVKRHVcjip5fwL/NfLN6SBYCl
nZ9tgAlKKooe0KQafICHvoI6+ruE6JjeinYBxiOtB9RI7ZDR+JUBqPW1AoZMfHaZU9VuKhOg1YEx
BQbKlUfE7SaNQ/7ZEd59RRk+uH2KlhdolU6VRwWXJM1gklCqkLwa28KVmzWYBV7oNmfjvZmUFeOG
VbSwj4A4QcMBCBLgdr1lA2i/dUOF3aRdBVfdVK6V+IzemiyvDY0N4Fw0nRoYO4CSU90Va0JRwEsS
ZENolzO6ncAaAVudS9yvfDt5cF9zB4wYJA4BWLqv82ri76XQWQ+ONa8FVJRKUrH0G20Ba91WroOY
mZuD7MmraIBFfwAiNmke+nTpNAzcSTdurEoGBlUeXwtV0m3uM4DKcHOlNX8joisLaBJMBMkUFPzG
0Ex/NoN3TF0D9jyV5E1Nq2QBxXFxadbcThYopu0wta05gGm0qp3L7VS+QfUGWpVaz6S8s2s9+KuB
NQo0dYXJvspUA4Cddlh/m7xZZ8jUNA6IxrnSYoJxi5FtMn3IdfTTlswSklFDPqMEraWCPFJo12m4
6TNNpupq6tfKJbtpTMJ6nS4jgdh2iaI5lfjsZYQxaR75A0IrLNEXU/bja11rtoLEoWP5tawB9858
Vq8HG+ele1OLEjlbBbYIENZL5qCOR9HbgfJXXyv1Dq96Ljc6J/C7KBagrABc48zsCr0UB/ASsuPv
RjDF5wI/W3KtMogLZRY/tB4wNxrJAPE57yDoM5R27g4gBIV306hNPMiwwMiBVH4G0TgvKPLXOObl
+DGRomtukjpBEAReWWU3YVjzZBNGunaHJfFkGkD47orYQCJQEgoHwLxuprG9zQM36uhDvyoAvHWf
6uZTZWijt9085vWBlKmK7/wwQkhELrWBGYaZNQzlB0g+D808JhBgMqLbhQHYxx3ICvbT2C2QRzI+
85/ZoqCPwgM691cTFKwfPAOU84pNMvlkaEXgo1iSWG8X5FxvJ0eATev6XkAqmDnQUoDxJn4bQ+Nu
xlK34dAuPrafeuvX+oCa0FADboBKysYmE+z+UAmKX+sspyCOt/06XeF/DtmhnWf5eZVJHB6FkMX7
aOYK8r5rYxMY7ibzl0bP3h1MFNJj7opQwJ95qb8r0+i30oym2wrJoR6FAjARu0JmND2AerF8WdOp
B4V35AzzzfgcIU2wdtmPPMmP+lG4OAGw3mGONotcWbk3hDEo5/EIuJiTDQro8xQxvX3aQtOFuZls
Eh9Xf69k2X+Z6Ahvp7INpQB2I0CWEvUNiGShyQ+O/ZpCGNECqYq/R1tuWy4AJV2MTpd737UVtFg6
oNzhOFQW7jDXy9oih67bb6xSTYXrM4doxYqkD+bSaXDldUym+qkDsiS5WtNs+lIg+dBPvCY83LTA
scMxNmOu2XoPve9DWGdlf6gORMot9+uodwCmFBBVK4MWm070U7HtqopN78fRKah69TW0X5I0aeKm
THBVgIqKGCEiu1RMHALqN7AeaxBCb31HocZZ0pGR67VKewg7ThKBA0h2EGVrvQjAjxkrk+1KZAJ9
A98FvhMqSnhTMjBdNkmelj2saWtp9gmrY3092Baa2XKgydPUE/6xXCSAuYWcQrEVPPIfEvAZs5GN
hyQYHpNXqGVJXd8sMvYABodSJzdhpRM9lGBoOOBrokK7WPFobiUjKOMx4ANBbQaCE3V2NfiAfGTp
4a0rff91JhV2oNfdRKGyEzUQwOiyyVubGT9sl4CyKVTF0BNCCQPOePcruqT1XbUAFvGKu7YbYd+d
tdDTnVf3MFJDklu8dHD4p2bkkLDqCj7fuqhrNAa7BAvvrgoeBsYc1iHDm2VFP/EwodNlb2ja9wiw
PIOjUktG6M0IP5O4RcNRQudurpYfVVm1gC4S59tdBmaG3K2r6P3WGfAVdpnheJVa5cIfpEB3F4Gl
P5Y16snDzE6O4XVoVrBg+DRsvbXD627I/FuG9a52JbAq983EQ7ozuEJCMkJaCtxKH3z650AqOFsX
Fuww/Euc1PfA0O4BGsJU3wafwnI8AMm/XK9mrTZtWTUaRwhxCbC/ODnzdURvNEar6geAoXEDVRma
pO9S0yNYV2kKKU8cN/AmSpeeQMyi6wAhCovH1RWoY7xSlrasuQ+G4MW6TnbTfXCFnCEiIRr93vQk
hU5UuWTTxubBdU+JmTtYCYm8675MeL3xSgREJTRkZxbe6WZp7ZeIV9fcKYRpswWctu6uWk+WR+Dd
64jerhzg+mgMLJVIIk21qygzbqdER4fX0ZHU3S5Zl323vFvgsAMX+nIX6n4aD67MhnneFSkapg8k
pWW9PAHybYr21UobAXVSJdIZqj1Bzls658499mOD88csTYQUBwdX9qor5xLqgUDLFRtEKdrdoIKW
652ojRBb1c19/9SMABP3V9rb3EIHM82/qCOzAy8RvJ8NSDVDCmKLmIFsIBZ2MK1hAip5OAPCAw7S
Jtw2ue/1Q6JsCm8EX3Q/HF0FBXCdhScXbELvwDGBjqQlQFPvwSJJoOljx6Pm5ACe03Q1I2xDqnMA
D2gvo8AWRedphGZLjQxmpyfA1t/roSshZApwEtkLsArbt6OvxMdaD3AnR4kg6H3TkhVq1tlYNX/0
ANLP+7XS0NRL+rmim9QNPdTjgJGvDwrA+Wq9mpfWwBO4sVGLewXLStgmURn2acNdceUqsuBxI5sh
q+3SpYC9VReRL0xI58ifhRnVtMctcSLQnFxlX+zhRerDgxGY6KfCEwH1v34A4FMTpNRICcFowz4a
PMJci2Rwel0lBeTnRPDz+qFeRVb+6POqRaR0QzfBjWPNe/sH6M/hBwiBvt4A6YSQB5qd5a8Gs6r6
7bTQdNlOrUnLnWdtLTYUf9DNMDprd8skIQK9rBOFciBMff7A6oYIocxBpVBj1sLjJqO1B0A16PZP
6tLO7FB5AEZGx5E6MD5MChWudUrn7A/4G/ps37dZyN4A1XV8eJBLIK3TWje2rwwNAZps5kihHkPU
GXiphOnNCpY8sCiT0wJcWe7kXdJFKr9x4FGgeVeVVG4pAPbQyaULJEQKEBfKD2UWSLzOAF6Ru2lp
dAuLl2Rh0CZ26Kf8ISB7AQvPijY5KEh1Me/UshQNuClV0cGnB3S18cNil7TAt+8dzRhyy1RAoK0T
UB1COt+u91XbpvNTOo34RQOC+R1us+N67TLWZVdKplN1o7nj2S7KUfurKeYQ6/ELJ2oPz9n845Lg
FzY8JA57A4GLHND/z4ACEBUk0d205qBL/ftX1YfmTztMww93ek19pmvw/+1Cm5MXL7TQo/rv/2pP
brTH3/nnjRa+vUe3YTTCcG/Mci7wo/9TMyjBzgQ4qRS42JZHDNo/b7TsHz9vqrhywJQ8w60Wl91/
XWjz/B/AtOIXgFpETRgyGv/WhfZZ5ZtTnpEsP2omwAwYtCRxLB//cp3tsn7Faqw+1WOv/D5AdOEt
ruasu50M9xcQASdFcM4wTg6vdfyH85+TU2znMeq1MUJ2KI0erp208LcWZ9+hMHTez8NSf8HFCgJ2
K7QBKW93LKzp4y/T8+Z/L+q/yh48L3AevwKEGzAZBSO4x/+vLeovz2vKdJhVO3vcV1ixAX8H0qs6
qXc489q7iN7lEdqRPQIh594eO6gXhn9eNUIiioHBEKfwk6B5xhgKFb++bmGaVsxUIfVqpvqxGxa1
S4Xj17amyceXn/R54f/nUALThUZnkQFReYrmAj6KGTa341aWCQieeizFDKE2CZbVn24UzYH4Xtbw
oKkYNZ+7NY3mf4MCtjN0Q8686+PD/FIqEQXHZGOBHTU3BAytsfR/fVhOh6FYa5gOmNwfr601ItfW
DUeqW9XgoLnuHEfm+fJj/+UNHwcFLCIrCFRmSuyOZ4POXsax5ODFlxCFQLs76sluVVWoHOcNq/iF
5ue5Z8wZxZBw0cWQJyVZ47ivy4JC8R6aGuMOnLSihLVg1xkFZf0BHLp94ofw77W+Mbl4SkjoYAEz
4JqwnZ4/JYw3hKxwymx1OyWvCQu4dUliUViI6V3nSfkDGXV1D8y2+vry+/3LssLI/Bgx8IqP1sEn
KxjM6CoSeABuawNt0GIo/R2gj0eimFz0Y9dn8808asgNLa4GEv/lwc9N7q+Dn7xtImIjeO/VdrHg
yLsZxPZKzdBYjVNbywvV7+OHnS5fQcsMdfaCIGKc1JGR460gslC1pXohh4Su09Nc9M1GSAeOJ7Cy
8OzyYvkboxZ5wVJk4sedezKzQ6yXIRMEspALCk+gj8dD3alwGDzKRaFmf5I1u+iMfu69FihqCYqE
HZIGJzuVprNZVJ5DWr8nt/mwtNs1cPjN+WXZMNJABBtchTtHEtjxJmK5p3aB8qZj+Q5QD7lD3ouS
Y5PBqq4wYv/ynJ/bYQUiJY5CgZrr6VKXUy2CsY3athaUtk2et/EhBp3ck9lVN6bxMMB4ecTnfYmf
mwtlRFSRy6zAnz+hYb+cEX0VesiouG7bNhO7WUbavUp7GS718P+Hs/NajhvJ2u0TIQLe3MKUo6dI
UeQNomUaHgnvnv4saP4LEcXDCvVET8TMtKazAGTu3OYzH7x0VeMaxIrJ0hR8zN6fYegNZc/kHDhm
Usge+mHhk6PF6jHpwkviVx8sxRvk6uNhGC5uv28PFzzvBin1m9ZA7JjaGr5KQWsU5OSlAPzB2zMM
Kop1L6HHtJ3aV2rcyDMwBT9KO/lanx3rMBCmLxyTj57IIoUgj2BT6NYmzDtxS5ZR2xxOhSagjRaK
nxl5d7Lqcr4Q4s/jgMaVbZmGTvKs6FvA16CIaYpsk6tLk3SuzXGypMlfSKOVyFPqkgaxl6BvwfhN
GjpNvxDzNsvb5EyKSpBH60clKNgb+JGpo+tWFii4qEqov1FBhAdI9pVvqvaME9OkPmROWvz93c1D
GxwDZi4krvImL0w0udcY+sa+TZgfjprQyulNXm952MuzpKk7yVGzS8Hv/Kwz7UDfy2DzqIx61r31
x8lj4h3RsNZjv0w1tb4BLSjiV2HYS3Sb90mR7htYkeoFzuX5hl3TcqTGTPDQZOmb4LdEhtQ4mhT7
xWC0o6cQ4I7KnEx/N49cw4pmy7YFXo0Wp2FtI7uEFISjtUPi191SfE36qt8xSBIXkuzzgwG3Ee8w
e82C+HybD5dXFWS4dOb+kAFZOZB0MJUP1cDQMQ3+PE5ulvq9MxUE2mDFspyyVj1/fq2cHp9Ud23p
ho3RHKMMpTLH0vU9fbb5Qt682Rj/OwQ03ZmmkUGT/bxfCrqgY5QDxHozauY9hA60R0IrupPCvr8z
rNYJPn+0j9czTZ2XudbMm/BC056SyWK90czsQ9eilYId27QMnjIJ7CGSaPwrfKz5vyc0TDagRV2i
bSuDZJRmZ2x5mT1Cc1dlVCLKZsHljGaruhA7t3XY2VqbNAr8nV1064dDg0n5xZaFsgkFi9GJgWpF
ojj7Npoyf1I1hFwsoZbHbGEA8fkr3tBM/u+JTVnj+uOsW/Lmm3KUxzjXmhJrK3rUWtj9K7Q8vUkr
6d8wtPIfTdeJf0MYHl4ZKfIhbQXarT29xQu/Y3P+//c2bAXfPcMCobUNdWOHFoUSTwgP9wWqeCBm
ExPHB8WYqM3aK2tq3yQF77kSsXizd/zJYawwwUVj8jVcKXb7+PkP+uhYcaAYF5kEwTPK+aAp4UhP
EI+owoxdMaTVlQOp+gXwT/f2+VIfbXNdgewiG9xv3Nbvj9Uw10YZarCudPQQXvN2MkO3o68ce9KU
LblvS5oT7j5f86P7jJuUPBMGEVfaJsavvXEEj7CcSlFZQXxXyQdG4fKklYw+RYOtT6zXKo3cVqQX
YuNHS3Or8UppWVImbnacjvigZQ4SAas3JN2fk77/x0QVDYtSqVrZkCRQw26Qmbpd2GQfrYx/JHey
ZqgW+fv7Fx1nJeNOjUdsG6X/kZIsPNFh0PZhBAEPsNNPp9fNl79+0UxJSS/RgiJ9+X3+/rhMC1PO
hQQ6wZ2gOKZXjZyHxb6J+h5TpqEsnx14DgFyMTgW/YeF4YPpJJyyom5vcb1OIJ2qLEzSoJ4WbfoG
9hsedK0GDh1Ruhbh/vMVP4poLKavPSwKYir/9++XsQp6RPRV3JSKVPK0MEIRPItj3IjmulTul0Ee
/42jJcSsZ8xStAcUnSF3ottJ6X7+W86PL7JDKv00fFZNyvN1K/zx2ikUaPb2Gfow8qjdcdUrL33X
AdeyzOnpr5b63czijqJINcm1rS0WpUob20H2gmlLlyQeKVNzKNCIu+X/c6lY2Wzg30tx98oyxqFo
+G6TpCxSHJBmHX2zOpXoNqeEdVRSRPPaLqL8aZhdaR5HySnmC69zQ8ShY6etjRzdJHciM6Tp8P59
KvFIKLLV2ZsWxd4bcZx6Yzwlx7IucLFqemXvSCYzy07CZ23J5LtUU+qnYTAZ+qeGeeHW2kTM9T1Q
ra3urDqSgKjUvv81aaSspAONsnh0hrtEVvKg6CN8cDRcAGQdG7DPP/HmcuLpCRaIXhEvyRntLaqQ
uKHqUTJNXt3BKsAPa1S/KLp0iSO86er8bxnEqWgns48ce7NpK70w0jKrJ6agk/mLvhX+moulXesF
cmAo9C0z0qqywtiU8dfnT7h+vz/aLOvSNmUczWzCFC9080ahBtn5JFkT0AnDlpjzqpMUMkAuHfEz
NytNvokqGNP+bDDbRssJvqlfxJWoL2y0sx3O76DgoY9HjcWR2uyzWsyFIkwdW6BG5DBJpBux3EJX
LjzmNfoeydX58PmTK+dLqgDdIKlqtNLkM+VQiqDEStCKQOXAajXKchMwuMkwWnU1PcqwaSuUpvWk
PlkFCeLGxAU3RUjLi4GYgfsK1Tlh0yHEdZUL1Y72sdRn34A0VDOtv5qhNnJp0ePnv3oT39bzSGeE
xiNN3bXpublETdS/TI4/jB4GG3spLorXpJRGkjREMS98k7O9QVmhc9ocysF1b2zCutAtCZllTNWg
kUGBLgt8XHTkslxjtE2v1NXlMMpzexdqS3hTldJwIVfZHAsqXypRsIWr5PO6R7X3p72UtFIZUYjB
IqZMbgB8WV+dqYtvkBXGrE6X0n2etfq9rTfOhVOxvdHIFNZKeAUZYjutnmF9rVp1emXGyycyhpzJ
+JCj1VdxTP8B1heP7likcu4Z5SpfZutW/s+Si/ipzVuzu/BTNh/890sAWWnAQ6T1Sxfk/UsASmNQ
kkQonQERenPIzY8wsHHTQv7sQrTbBvv/W4uJv8GARD/LxRlltkqPkjAieGN/TdOFkb4twtavF9N4
VEOBid6q5Ki1cr2zJ6EEFnJrt0nJuHpBXODC7zl7dMqT3zM61LCY2uibvc4J6BgehwlKDZHeBpY5
lujfpvWQ4Oo1J8OF5TbxgAadrKxW4xrF0TqMW4/DH6kDYCxhiHB1UMxa56ZpklOajuWPZLCym5rh
NG5/AI4vnLHNDfP7lZtrp07hmrXtbZpYNWZmAY/BnksylWPaTzbSqML6u1Tlf6sY3GSEecadW2p/
NIbjtKBNjIgiloRACQYPPJcJTW4ag88D1AcPxJlBkI+HoYm+LWrSJVmmxK6w/LEKRQ10dLCxdI6i
2fkrGD6pCPMlDsWKU8ZYQN7muUthFpNFJHYrySzq+9oxZhwIF63Tb2YpSqMf6BZgvPf5051tSRZV
uKHpe9Kt0rbzlzBbQlQYMTi3+tn2JLU2AjgAUkBOeokDvd2O6/MpgK5puCgE+i2jh/arYUUh9FU7
ifNA4yr4Jpa439sGKpWJEbaHSR3M/efP91EI4AZmVE7Ln4b/VnHNaFDIcbKSB5RQklbjX0afncK2
eQZFdErS/iap05ehqidXtoYgU0BX6V1TX/gZ55sIowGOI6NaapizMVeVyJnZL2uhzzD6zkEt/GqZ
+vHCKtseCFuIv1Y0Ow/LNbPVk6+auQF3hjMdQ8uSewbxYwVbXiRD7ZtKTDEe2sPyHDng4hB0+Iq6
HbBP4KKjzuRPKu0LAWhDcVy3NDngevFotH5seUvNsFFrbkq4wi6z0nanrhob4xKb+1iX8Zx1Yhok
Q4Qw7KrFkdq96ZObdHibjX146EWDi7jZXhKs++BT8Jto8pMFWHTkNpewkfVShh4vAqFSFWL/ZLU3
Q1L+ZVrz+8l/20asXUbmb2vi/0fsdQy9S9GvxS22LpC7FFPzVCVAwktbm17/douv1woVogkwhFJi
m0IteZlXojco2RRw1XjchXWN+VmHFnVtggtaHpd5tS1N54cYJYIslvHeNad/P/8Z20jy+4rRHQp1
Q6HHue2pNrnUqdGycJTbwfw5Mi8+OkqOLDPYp4tNtrVh+keWb/5ejDyX3S7T7NuWqnXjiBzIL7ZD
Tuoc474DwwfIEYxHVRmustTVDeBIE3ygHB11VYYtgBTo0YakdSHr3m6ntSdCLgMhhOEU/6T17//x
oXtVyxoUdJBgAgJ3B3ZHf2zSRn3+/OVuY+fvVZjcUFA5xElzs0o3KmmjSBg2ZksD2FDC8y2jlKjR
eQrqsflh1H345fMlN6Upr9ihAcLhpQ9icn432UNmFghvmzJmc9CA/bYRDk3MGhtV/rVn1FhdmIud
p6jrgrq8xmidGLlNDBOgbotTsyDjoAcxza+N6NChtuJrIS1wNTrLLZYwGJTk0MXqhct3m5rztOus
huEDjB8uik1qltXoVhdESKDkmrILw+wJjOsP5LmPbQj6uctIyZfcvv/8HZ+fmferbuYCvaqKMi1x
KAI6jfato7amoE8PijIassz/fLEPPigYjzXk0Xdc+w7vd2rT2V1i1Uvs9kiuv9gTxBWMDIxT79R6
YC/Yn3++3tkrJSIRlxhAOAjGc/u/X4/KT/SFReeqMxvLowIpdxwUKdDs/FcO4PcxErUUiHj5y+bS
71qHj8izUvKatLzfL1wgxCfpDh1vwx5Rvi66fvq+OC0m4amQqu9FWMVf4BYTI//2gYl9oJMYyK1w
mrOklFRtMKwSeUYAfJo/V/kE8aUIO/2u7kghA9VWF3FvWPWM3zBNxYvmOGf7iW4LH5h+NK99jUbv
nzxPQSsPcl2BecOVTW378qV1Mvs6dvRLsl4fLUXVTjTiuDB+3FyjA33+DnYKD9tU9g+lwpLU1Dvx
XHXzpY10FmLRgvh9U/PeAJ5tJyr1gnzWpDqZO5RFdVfL2vjQw2q6RM0+fyKbC4UmKyhGSiZtc2XX
k9xayGmuqOS0OcmVWWD3VzZicUcdGZbP98rZYbRB5ZAIrp0PIIxnyXAFMzuZWhw57VZ5jdJcOawp
3RdVDPH3UAa4/B/WY1wgMy1QLG2LPurmOk2S4ffDRZhDa42G2ERXQQUAH28WjwVhI77wjGffjatR
kddOB0GdxGRzDnuRdYPtYErYjbOxK5swPDoiHL59/mRnn41VdIiYvE1kROkhvd/zVqM2k4KSOqQc
OTN8Khh9gbqQNJ1v0/BY/sNDMcFlHYY7tPU2u6TSDXPoCwBqtP7Kh35IzduKpOjCKh/d97rKqaKI
XovPzX1fVvRxbQkpHVVk1dfEmkJUYfBcVNAMe9ISE+w8GH37+T+8Sk6YToNKASGyCR+9bWdaOEeM
qXMtkt1ERPEx7yYMeilD8wvX0YePSKpoG3Tk6H1v8gtwYDhf9Q4nQF+UBNh7mLzGBYB6EsYBb3en
FcggLZSJ7d+ehXXHkKHTeqQ9LW8TjS6Rk7qmQe0yHZBeiqzKnxKc3lqask33pg/Aq3f/4cU6DsdO
5iic9RDqgiGkqSLJGkEO2mnJWAU1RFQfLv//sbz/vyjZ8zTqd0JqrkAmoHeEtPfnQcGhp8IRick/
0NHXQR50X5UGBc3VqQnCBsnWqVTaoxQKLuV5ek4h+FwAH5zVoWu6ykflZiArpvm9Ofm4NGkEs4pv
26Bi3PR17pIpRKdOi3yohrsClyk0Cr2wKqedrU9QIOTIvJCZfxQYIFaTAOg245Vt8UnDu6CJiS9X
QnWPWK2y+Kv7hZvZZnIhezzrMqwPzCZW8cxUyZe3goxqBDGniLXCpR0FCQOCndhJ4KRdXjUm7rW1
BK3VSG5RwBmEoohPzbcpZehg6KLbDQOOAhciyEdPT+ePgwzmn0Clvd8GVjJAHDLxolzwrwLoAHEI
mjMu0VN/SSv746XoLHMw1jp0s+NCbRxNsGxQwqpE9Xquk18p064DkN7mwsh9pd6/L/zWF+3QO+U+
YQK+xWMr+WhnYpYxanbw7nGVEOX8Oa6cmJaHxGzHWCxKBce4jyd5NFyzTrp0lZdWg1ia059UPZp0
sqxO/9omeX3VzOijkBYnFyvUdYu/q1DXsSZpNnGGkTX2pO/ffzqhGAsmi4pNGmQPil5zY+hxf48k
8eJjyPONjxYFTjsrbrnIkt8rLdKodqruytoe/7ZFwP7U1pSUURQOEIAG3v+abtGsDCEiDOeddLnr
G73+OueltRuKUvO7YpCvEh3hQbkx0pfFmsXNIt9MkAs13u/+81i4EfJfSw9+i4lEIN1/GCnbW0YF
gNgqEV7bIyfkWZbz6mBqXba3lMLeL0Yzeo6aRj7XencsjRFS+oQ5EJPiHGGEUcdwSwyAhG1aSNrY
XYJqfbCZGdYDUqJdxS/cXg5J7dSmMnAHag7K6mOhaMcxB2rQdMMl6MpZgcSL4AKiKAMFyvvYfJTc
6cw6VMFNEct7Nx4HZBNSrMut8Dq2ZNUXonjBxuMSovaDZSkBYVLIK5PiDPwGDSyX8pHLqA8VB0y4
MZmACPVuwJmkbqe3CQ06k7w0rF5GkMaXAA3rvf7+YHDjrhOJNStEZGOTQKWZkaEajeE4t2UHPCzX
vdYMm73WF0z92l4O2qlID3Jj2l5uSPnj59tvk5QCz9JpdoNO5z9xI/++Pv/o12TREBqF6IVrlc6S
e7PhINKLncx0Kb/5YCNx/Zn0fQlYJHKbqOhY7BoBUsUFnbTQmBvZ48M3BKYcQ/V7LNmKC4d882Tr
uWI3reheXi/9k03Er2NwDU2JlZHh5AbUWITmpmOot6P59wsBVWB8qhBK9DNISr5UFkdY4Pad9HJ3
L/C4a71BmWX5Qqg4f4WUD2sbG2Q2Gfe2oO6iElpVpbNV0lHzqxKbWUPE1b4cwRB+vi3Od+XaXQPk
SgsIeqmzCdc46Dh90ZI1VUNX+hUeZu7as4dAnSzNLXp8zsmRTRNVd13bA7C/iEv54FmZDZAMr21y
AuNmuyBrS6afx6WLfaJaw/k0K92Phx5PE/SmFnqcU3vqIrmdPYRIw5epypebIe7F4mel0z8C15lS
t9bn+QQJoHgIUXz4+5yCwZQG1BhM6Urz21QlzZCZStrShSyduD9mzdgHIRIED0VfRBcyqg++h4Fr
M+y2VcGHOLm5sIbBamJBW1UBnRzgOZntMjIafL8yAkQ9FntJivFQ08wykIt+uQDiPi9OeNI/ll9/
3h9RIrTTGWY8T6rLtfKtg0f+FQI7lHY0KpBLm3JbarymCEkxPt+H54eYhekkEy/gVjBxfL9wphmx
OawosjStYmOXN2Ea7RQNVNSFhc5vgXUhh0tABu1FirxZaBm7BpUNxFpnq/xX7fQKzYss/pry0iGX
I8+DtGxzMBC89T9/xI9WXpsewON5Uvo571ceKrMNgakAm+yQfHczOZcPC67RO6zilL2cgItVgCH4
kmWkFwTxPlyaxJF9RecFQs5m6ShVk3am8gNRGH/Nq2g6LKmVHwapW7wWz5OnypzSYzHO4sK18+HK
Nv1tmgb8pa4b7o8N1TdJN04yaYVkhYyBEF1SHa9YVBWLhnl6U2On/DexlfoBZR9mU//hjZOPUgkw
4yWcvl+8MLUsUk1ii1aj5LqItOiQ1zRyRnBdlXtCjtIAbcViBwzi6fOlPzpI+FEQNSz4Csx/3y/d
8qtg8K85jlVYnh1P+i4tQ+aSrtaXtnju+miqPJpRwroQQT5amVYwfOhVpUvd9kLFCIW/nnnorsqm
axUXvmBijPKQ4RDpaZKDL6ONfsfnj/vR8V2p1PiW8m95Ow0yY0ErCjsTFw8984r7P3qsYEodPl/l
o81Eo9eGqkkwPsNZjxVqd2ZFBofNQB8MjZ3sxwFFdGNswfrXEWLmcmI8TsZQPX++snL+gBxda20h
gotdxwnvv+co0rROwPtjxI0AAupMykENu++2gS03+aQdYBz91iQqKuPjvmp12otZ2iDvNSUe1qFg
jqRLktQf/iQmnyspntJmi7Rr7HI0U4M2Iw1AxCPobJoGOjoMuS/kCOc7CrU2Kum1ZUXCvh1o2HJa
2kPFjpq0nl5KnsdMN/uommsXu8HfcjSod+BiNVeXiqaPnnHtb9IAp+dIg+79ay+1RUi2RuDC6Ln4
Jyarxqsgz9JL7iAfdG54xj8W2tw/cd51WlbktABnWfMy0YVveD3Hj+nopmY2BG2Yhi9tmkdug7kf
rE2ZNEWZogvdi9/76H2VsO4ucvUVMMVke5PMlk4lEhyoKFiH5ICChu6BErxGkewp1vCBsPIh9QYn
ld1Yjg/tIH6Gdv9NLaqbvGSEltvK96ptfohC/Vo5OATGQyqBdp07z+llI9AEcs5q4cweUCb0tbAI
8mfJVL15HjCKlC50Lc7P6/owYPVXdCo0hU02USKdW/YaD5Pls4pOlaFFtyEKel9Wl9cAcQCm9Ior
wmjeXziuAF3W6/SPN7nmEDC3jLWRTBsI5OP7reM0DYJHTLuCqrPuktZSa7wu0lRnv4oJLyF7B0hs
ABloT5Eljx4SZANd2aaXZvpXA9bnWe+NuSrsPfRvbXCzJsQpJkT2Crk7B4Jd8W3uoxZvzRCQkW4B
jhJxUvjDQrLWkba3UtN5+MXK071KB9B4Rp9IQc++nKfB5C7sKto2no3+nXB8poMIvnj9ookq9oy2
B7TqcbGISvOGBofT9UvpJZpu/diE6n1p6i1qQI48ih1KgG1Yu/Nio2OiR6M87ZDxmwIpqdIjTs7W
1QyflLrFlNJTiezMqTY687qUI8fT1dxwDSaWjyiO972HUWeNcltWJDdT4SyPalklXohr9zVzu9LP
x9G5bRqn3i3oKXmVAnrKrksa1lx4pyavtUd7lNvrHFJIAB6l3KPRzACyEuGxHuQC74dp8MIlLDwz
V5sTWljzYSos6dgyuQ0SGrV4kkfTrlO0xlURbLwymDswHZZG85eE4sxOAN66Q5eiOKHIZ/LGWhEo
U6y8tpqc3gBGsl8npPZuFmuadoBipecFBNvoCYb3o8+wq3qUBil5mtCbekvLDj0ZIEqBBEwIwEqL
UFreoD6z2PJ4U4CcDOzWKL6Mg5l8l3Lspc0pmZ5ipn+7ZIEkMVpj7qVGnrpwqOXnJFwQv1CkfPGG
JS2BPRdC/GNpdXSaoxGG69Wq3mG51TggdD/P2fCPNuaoCDlKuOyRr9Rc8tPVB+GEZKGbYXH3ps09
KARLriM/p+z2m0YS+0Wzm5uodeTjoOjZHVIJ9VcDPpUbQvO+piBSMNbuutsecD20iU4p/pUqOf1q
xrBDWaPtrtJcWuXfJID3pmRPviyZnZsD9HPxvi6u89wSnpECjTOQ63kDLFrdmGHf7BxMcb/MOdNt
pwjzA0Tl2h/nGLBJLCrca5Zl8NHhAVcrJOMQL4v+uigRalcWgpYoJ+K0Xlux309TcSM1y2pPpLHL
tGaIEXyL7EAd7W72UtCGe9EZDx1K6YGcdqYvyrg7jIzVTo6T7sbYCJaqRT+ytZcxCiarnAyvz5Tp
pUQH9EcxpUC9FzkMktK2/LBWRvqjaqKAeavrXTGpHWmSEg/Vng6Q8hjOAxCyKbtX9JSORf9voWTP
oPSCYUl+LLlzqEV7SPv8qkyr5yqvfzWz9JNCzvAkpnEHZynA8sVoG+hIuLmTCu1P0uonyeiehQW/
JJmWMYDV2ZzMWlNvdISFpBZP70bJI46881VCLdKX7ewo9PEmlTR8qasx0CqrDvByn7y5lvX7NCzu
cvzCvaotAjpVa7OuZbjBavJi+JLefBN98mwm6jcY4ypG21HmSZ1EaxFbeKSWrmlnN7DEljeC3TME
ntiNFAysZ8sEDR9n2rEmX+xQXEMTrHxwzPQXGnF3iZ1Eu0SEgiyyQMtAgJ7UUU8+CAc9t7GW2ZOg
G0qj3KuSqe0YsLTeXCbfGXTgQEiR70bQTnzg5yD0asdP5wIcRCjpL0gy+kzws9OyIOiV9cZ4XQ3D
PVv6ptVUFkTM2gtBGeCT1S2cV+XULSo9fsKWZhSPXazsbd63W4MHJmogiyMZhb4LRzNC2HDBXnlM
AX4XWCL6To/qH57EKk+MJ6Fb28rEcASb7BxpWMCYyk80RG0X4ajSnZVyh2xpvFtVNe9DjOZ93MO5
U8vQIKnL02pvgdatMDAIG19B0OtWmbXpvkhrElMGlss9Sn7OXS1lAzofdob9t/1rluIrp3DuJiW8
Q5zoG3GEvc0szoW/8zhG9sG2mNjk9XgDX+G+Bdzv1UCR9t1UmWgc4OY38w5T/TCHuCPL2V3kaKfK
CP0wbFHpQ3MtBn4XjTAwFTIVrHwFzJBy/BHXWD4tLcZfc/qURulrj/4gptKMDIzs2prtfUp/lqpo
uW6W6Rmx15tKrR7QGxJ+gt+Jm9MAqCfJ9swiv8pn7apuc3+gcZoArwkmKbob0mQPvf7XVIexq+mI
C7SFiFygm4EzzPdF01k+A8rEE6g/jgUJ9IAPhDeY8uLGgxqUQrqpF+Mbknlv+cJhanGgFvWDqFDd
QuzBkzKNrUQtl3fzN6cRhzLVXcS+fMUiP8Mn+RlAE18zqjEoN5dfUWUKX09RUKvkX4MceoPdCY8+
kxfCvor6+doYCvWmjs0vSpJ/Q2p49IUJyHpykse2yBp3rJOdoyWHvMkOhHs3VOKDUbUnadbA+Tns
ZXjkUJt16x/kAq8h9lNlkRmgxBn/kOMlUK2BxwWOs8ganoxSH2R9dutU+k2PxnDvghLq5r2J+TkG
472EJAy0xupObh3xA8p+9DMyneJKRTTZl2L1pWkWAPRL07glf8Jj7113rR0Mg3RaqoySPpmGN7Tw
myAb4xbg8bxLDE5Xk+0bNgg6Po+oI8uHfqlQuJTGdtf0Jlo/UtNTILcFro3RVU08479Ftwp/KFPE
Hj/auyLTihMJjGcKdPacLKhSlW0MmdtU6WXr80FkBcQSOmZcP/nt2Kl4IQ03zYjiS9k8zvpAh1a5
zeXiHgfwmlwsyn1DbhvP6cLI61ut5Q9oA4MhTJrkNN5L4PaZiju+06r3imCihZDYbRw5KX8aiWLq
+b6+Upz60IrkFJYiqAybfzAwWlUMrZcO6eDOSX5anOhaz2zdzSwkKtU8eZELaEH1QM9T0nfxAtIm
b761GKSNWL45Zk6Ckxs/IqidCReltWgvZdIS5xd2jvyqyPMuH+NnTWpbOhtpkBpNYA3Lrg9L5IPn
t26VM45q6WHGValozSdHqNwEEU34RD1EarRvRRjMeubr/bjTJf22zEK2clj/VML4e2SoXw15srgf
mgShIBRPxxI862Tfh731omjLbYfhhmsk+k7r2i/ZqDwycadDyE7VomdLzK+FCvRZ9yypvbdz53ph
ZOcZSnVM7eoagYPMZRDw1mbDA46qQd/pfoSkarZo7oTDlK12QQ7nldxrdpsZUmIiR18mOX+lpd+4
k/xLhOrLMDNqF3n4Gs3l/aIsRykyvBCRzMLR7uNoMlxtnLx4VN/S1L41cvHmtHZODY0mYFQm90YT
/oKRQvI1q2+2kkLSix0fdd/70m5cTW5W/Cq8ilr5h7+5Lyk7y+nViEa/DnXdt43i2tCW5yVujtCP
UeYV062IJihO2Z3U/4zGgR2soNtIogfpLcVdRZ8JFH0oBVnKEpA/Ky/jThniJohUmp9Cvy9rsXMK
44B+4b+mIe+B640+/MmaSj77VcjJ99rhYMP5eM7l8iUKZ0RyC/UO0t8vYzXRSIvmkOFl5Yjetxve
qFHUEm71KG3DDPNW72a3lBTJzZVkP40QmOsx9luJHEvHGHoy9JOaokWY6fJNk85Xaqrbh0Zybues
gKFWXqHvub7mL9Iy7LXBOE1q6zN1Dwx8ksbaxot2Ga4YjfySWwPhXXIrPRFfDCHf51FTHJw8+VlJ
ZO51pItAKpwvo1WfhJY+Glr6r7aMD9mie3kV73DqugpJEqjQIRR9B29MpmV+EaP0FinVaSLJD8tV
0Lw5IsTqz21y6COJBkjvZ2kZKG2bur2wHgs58jXur3ye9oBNQlcvTNACxrEbzUCrcTy06rciNDPX
MrPHGVmkKVeu4kEPjNC5RY31oIKjqMBTwuVkTKtnnr4QxcsUXjDT+N3QJ76Q5hd7XleSTdwZSzYL
NPRCNEG9jEcDEdpsMn92dRgoVNhdhSr5+OxwdXW5/CAv2uM0OaqPlKm1n0X14oBK5b5oXjqT89Au
pyJF9XEyhAd18AswpgxeY/cArO2mh5jjIsYwuThUMtLURt9SNCIHrwBecS6e4lZ/rDXUoEMY7FHz
DbFqxp+5H88OfaWIZKnZG6XxVGrC1/gz3NdVb/t9FvmR09zCIT3qZRJEdnurTRZauYmPPCx0tl8c
gGDQNFC8kxur9XUq2XxthPOTdG8n1Y6ByYMYsnvcP904vpmM5RQX2RejyANRLq4k0VBwqhthNW7V
PJmrvqW2PE36N2n8RyhfqnzcAyH92nX2TpCA9QlFtPPVqN7k9nubZrw8wwPdw37Un5P+WPCQudm7
yfQaZtfJlH/VFvvUJZVv1bY7Y/WkiFsx3kriyYmxe2tnf+xGNxpKv6x+EO72mrYcZexFjPlZGqID
QtF3gKdz1JGVa3IddxlD1Illf2h/6ansWVnilkiIa9q9hOQHJP1bXZheal7H8j89Y2xSRg9q5xfs
dW5bJQyyuvcbVL9leH/xMLh2/S3Pw0CL1FNd0N1yfiHwj2xJG0TVY9JY16Na3Und1zC8z5faLdrw
NkFb1i6/ihh2S9EFVkQ3Q0ej1Jj9XG/8XEINvEFlX+Rg5F+1NrthiII6Rgc45kHnWs5k8siiOCJE
Onc9+YF0BUlyF/U/Fq7QDNXeLl84ccOVLHPXISExhdl+5n+zS9ubnGgXAw2wqd7SrAzoM5xS7UHv
dhJ4HC0afE15FNJRSZ/75DWH2Wc7SP/X8W6mwKmJ/HhyklFL0c9irnxjGXaSfhTVrZLf6NkJRD8s
Zt3PtRLQSS18tH28yX4bUCxv5dBFEBC4nLKroudIv5NU+7HsXrpiH+qqj/3MXL021JFtjChKo9vH
WeYe6PWpduP2h2k+FNS2rSHt+0kj0Ra3TS7vjCgOzKQ+pcOtDDar1ih9Cuuq0a1rCatAd5omvxfd
kzU73my+hAjoN6jUTq9D392Gefu1tb/DKafNkQRJGmruHPenkrCvzUWQFc9OPR9DM3kwSv3LHMm7
MC1fFJWMx6kD6MPBGGGPG2bk4L3Xd9JJX0Hps3DL/8fReSw3jmRR9IsQAW+2MPRylK8NQlJLCW8S
Cfv1czi76Y7qGokEMt+71hmjrOHWqMrDTY5b+ndzf9w0lbT1utvm9ehgsApXc0oW82UacFOKF3/+
Xa0mqe3nzvnYdIoYysfWfRTjafO3mDxyIEX3Tsv3rp2fBzwNsuMIbWe+DyJUyAG/LYyzk+0svzu1
/byHbGZB8U+eI88mX0Ka1SLO7WfHn17HiZ+6niFLiaCuvimS88YVZCm/WDzMZW89afMhg7MM++6X
gFtCDoqdwwhOhn0cyC1nVTi7mfEydONp7utdPw2Xlpi4GsLCCUg98v9j6Cf1wV4ekZl/Ta5TRIAa
jzR+f1V6e5X9wo4PCt11pOVqWhUFa3HNfeeLs+AwV1odGal6slGnytVi2s9JuB9aZtIy/8vWlgPc
BPXAsvXSGvxhPe1pDrDcOzN1D75fXfjfjE2VdkcDcFTqd4BOhwEovmE76Ov2UaIlsln0RtcLg/y+
X5LZ8JJywRDOXRZJxzkY43KPzHPXOsYrIdjcMN7eznVumylRTRG1VXHK8+4i2ZhBUaa4cafY6T7L
5jEV+cvYTN8LvQCDnx0CfQndbki4XtmY/6yFSiT9g9BMhrci6XrXjNE9nseUIZcHcraZmQlv7+q7
KjBpK3OupT8TtkzRRufSMtEvY1RXsO7u50DcJuUGDNboFCuXi2D8M13M6tovDYhXLaiSihveWJck
ndksZisRk7VnQwsru7h0LXepxuJFGHb5X8FhIcm1N/gvVsTczehclVxOmkaGqf/TmwafTn4XzI/u
5IVsctQ0Ak3d2tWfvJq51x751k1/jNOiSySFDSMsXtFwTziWvV/U8kxM96kx/ZfFkycG8GfHeisN
PerpUvImYn70LLGD543F2WzoD28OFt/o1k2Jx6GmtfNdO/VvIE27qrHQSb/mDn/UUP2jbY3nsTaB
S4O4Tu0v4Zovbg+AZDCHlvKgEbPOOVeevTy4Y7Y4WGb34ejMpVYWI8R8MMWLLPUoCLJjPVkI9oPQ
dshfN8I5mCNyvDlDYfI9wYLUJG5JMS36mKb5MTtnr/l85EQ2cphEynuWepsMBnSaeWza9j86va30
UOptPKbfBWm0fIzqQLb8kSjZpNrMmDqUcNBoi5uXsMGrq9w09rQxrp0LcosKEH9mVmwO1NaHbvFu
jyOPjgpHzht7+6elVpzO9aXp1KV0swQzITUVAAjOUfKd9XnL7UH0ufUW5Pu8oA9CHDL+JUrEkCS2
cGP5Gcz/MOuGOmeVxdLP2n1KzeYD5xgowfqBU2Yv/Fe8t1jX9B8tU6fezHbeyAuTvtHDkOTbdu41
bInLchyb8qPl/QZII8fCGg/G4nOgm2y9eeN+IFm5L3rtUtL6y9qs/iNv8rhgN01ksBrxMJrXfh3+
SLHFeqiX9xDVRJSzHMMc/1fo9ptld1d84c8i5TelKf2BJM0X1/CullXf+13wrXXGtRzI8hyW15He
kEntAu9ekPA9ulfbVbFoHkzvo+IOkcOnYxB2YNRxalRHAl6PrRWwi5dxYJ+D7X7AK6gy7U5f1tih
E4Ls2Z2oq8Mq/8Y0iHuXJgWPRhBMV8CSLp0d5Gi105bUc5t4/KPtIA3nMvC1MLO/iYzdCedznOaD
65MaU8Qbt1nO0al5f4rPkoA/H82ry6XrZn3sl31EEua+FtaplBxZ/QFCgO1/PAWutm97eRXFgzNl
X6nN90y/rafx1HTFQVVLaFIrc6DsaL1HfQtqBBjFGRUsjzzEx27bYqo1duV8mJUWL9sn2ep80ONu
2t4Dgn0yp96z4B/dPji44sML0tNajeciKxDg9CGGvmj1vX1RfmNQhS8xoyLzDjWbt7Z0EJ9k/tfZ
9rIZ5WlCVmkVp8xsHm3MIk72oqXG2XUfc8XKOv1u6UOwcI8xLsEHR2LdiV4dioJDhepnV5KOOo8H
vwCNtZ5MZufSRDLc3A3Lsyc0Bu2vVLohqfRhPb1lvYjk9Jyzq7d8sHl+sgpgivKJxznMN6qXV0pE
YZPM/r02VURpq6OseBxZV7zYzg6VdriJ7puWzX/9rawXG5QnzZczuEWoTP4C+dvoNAJuf0277AF0
L81WfymHjJqaMgUbqaoSSVVbUVda6AgCeVx05zBZj031WHsvc9Xumwkokw4AOIQhuG+cV/rNo7EF
zU/3nhb8mwmhGysj2QDDO+mQ3cUSC75UO2d/eqO96X6dgLb8Kq7rFMgXRYTXHnRz3mvDmgxMzDn0
cp6rkzbBohTFCEI771TvXym6ItyAa6T1231aZTuahI7oYp8r5RzMojmUrnZN3XZf37Ins2G+k3Vz
nWvMPsWc6Zimsr3UB846w4axBi3cjETTIaGazj5jNzsUXVNyeY9uhOA7v8vkXMZTI37Kvif3W7wX
qr/ifDm7q5uYWpB0pjisizgtuvE1Uci5gcYc6sx/cSqWyUCvKFrJM27wcs1Dirr/qkmC2LW++iFm
ajp2PjNyMWUqKgtxQuSxX2qW80Cjq0KH3tv72vBgWMzUROvSAtyJXSnBpKXsry6erFAFOZ1RMmP9
G+2Kocw52Et2oMnHD1NspIiC0wM21pdJdWY4zcFrZ8/gK83WR0Ff7Za63w9SftSG+2Arxo3BfaA3
SURbxjfSWryQGk3mjZ9DGDT8HxgQTm2Vk7ouBh0Y2zV2UHLcezmn73zxrWpvbqYTARawyafH9PZE
lnBjjJfNvbkuc1QX0F5yXr+q0vzsAg/wLhjyB6Pc+ngyzEvvrbt+tI5bK9TuFsgZT0WNvl7RT2wE
Wb4brekfFS9NPLeOOs+y/Y+lzY+Gju+Woi+I4HSAyO7vU2+56tJznjK9OSH2ew6cgrnXmfF9ORr7
ITQ0U4QkMiivCiwb/kw4tQoAxywHwsSq6SVeyD5vqe9Ss/Hs6WvzKoOuDNDJzeObnQInvlLDQ4NF
b5ryyMNQImnrVHBjK4ozo8QcvEhn8RQGeKXD9UhAa0foxzkQ3XfgpKQm1H7WHbSscN7odrC1yzaO
Xf0I1Lvl3/liSf+n1VpZ7GzllkAKvBMX+kKsu566rHCVbUAd7IyqW4efyJTSPwYkvrGpfBZT1ooE
iiU7wXK2n+Zop4d8klMiiGW4umOetuGQVgs+wra+K3MLmkvILazqeXjSMsM9Cm3j1a09Tv6anjnQ
jfaib5ivzKLOk74YbWBPqy92iEfr2J/H68hWe8xpoQ+DprIeDdnSFaaDuCWaYfbRRnVttFa3dD1K
x37noC8oK5KMyl4QFdiezy4Yz2WTnAMVDUe7kQT4pJKVM+9q01dHYKUG0XY9nSGbscbXfvXiLfCZ
vFNriBMOuHgdsycqMHUv0Ygy2WLfW7LLnNFz5YGHkSRp8bdRAeJ24Uj3y9EK6MZZJ6E/2d00JDa5
5M9aOjcPPL9mrE/WyMjgQPdlRPmWqw2/0xr1vJ8XUnS8pplYxL3hUKauTNotSC9B6tJk4mbscX5a
F9GaCvN9vT2ic8UqbZduGjVGUTwG1e2cW4iwKE2M/o2lTaeu93pkVFXBoi+MdT13xpDd1+U26qHM
qBNjnOO4sXujPuoAgkndZdk+NfX0O3UtmFbU/sOraFZ1CvLMoL9n5QAjEoaRagGAWHUT4kj3D1um
6oscG2NvTxO9c2uAOM8JFDSWG5waDVCXeB0uFH/wUpqf2v7carZ1J0xCH1YR0JnmN0syFrmXrGKs
z3N5W0nAm3fd1pSJNTEB06LivTlO/c8pZy9Uo5z2JMJqN+jQeHGcSUZmKgEzy6l8MxW5EnHWUL4A
oQWJs1GMnmjNVF1tBMJ/uTc1kVENIqIxpt3p3VxHZg9kqQo1XVYKh86FEsZzVTcoSq2p7uSeTIOZ
a3Y0+8p4Xxt4QFyEPtFIr9tgPJBI7xAGnZfZXaCJ0u1uEsmyhC/LOitrYjNbpuDSSb3E2GQBznc0
O8H0VWersnT1Fega8rzXDOGBoDeOxAbJkKHVU/XeN7Vuf2Ee2pZhZ9ubUv1ROOtWQRx5Tf++aVva
PnaFJr2XLZAu/yHGPFUx7vBFTO+eV1vOn20qZ4FsKckWXWhVU/56wu7jl0+l0szgVASzHTCNpE6z
Wz3ux8soterGDuVo8Y1Q0a2l+XFXolyAUSPIqvqkIsuxfoWNyPa71YS3/EcOt8maYLXBCu3komhk
DKZmZ8hF0nWlrb4AO0Z5Nw2bTPuYzFOmtXD1lbY95q1dByfD7WdKGpygXbp3vexckYZ4aEwHkMcO
pOAhknPRdtSL2wHYHhBcWn+WqNgBPjh4svFX86DO2NQzfdD/42HzQInRlvAjhZ2Xq/6TlopmfHLt
aQmOml3Y8j1NjSE4Ulhjpn8ej/76sLbpsn5QxTBYp8JtUxUNyhM44m3y/w+imaTL29jlOZ4x6gTf
2gDO7uzaLBcJzkmfXNF1sOUOqoO3xtJnr/10ht4crpU3LR2DwIK9px4RyqMXcz1xIFrLsO+HvpdW
TAi8VyX5MKYWOhRfeHtTrNonrYn+52D79HqEjt6neVKY25BBhWe2jce0FkZQ60ef5BLgQ2W3zTDv
007zGSGMSi/HP37l3k3IHPEg5gj6+Bv1cZx+5RJoRR5tk5jkZ43SgGHSXjy9BntIN5W/avo4kc0C
asHXoXed++EHHPjAdHm+9UelFp0RvHCdzXpp6Sv8b/DNpT8vjb1c8f+N1p4aTlU8BK4066RuwcFB
/SxLk2vU4cSovbDJVwOqmTLLCUoXxLgbYtGKtP20p41jtQeC5lEFmmEZDtuu06sQP3Mr4gV/lsEG
Lrz1nLbC9J4Fp2BNJsWk/2LWXtUVH5eZ71UfWP1pLuHm/lZsYkQ2FFXfRr2LJDMNB28aFmJQ0ipn
STMnGgnEaFg72xsYvuVkrsXZXzuj58MZW63/7moKGnatTqbOWesd6cRy2aT51xMbvsSWTHXnLRD6
lv5YspzuPAk3Mt1CFS0PFkfwu+3XLc/BvAiAaZgy7LLN4j6vOu2X1CPff3N1wuCZdDWQ/e9WdZv+
DE+zpfeZPo3ZhfjtMjtQ5jUSm7Dl9NuNWzUpChunUfvwmoLjM6xoL5ek+um1ExkkePZ/6eBQeYio
a8sPNOqJBWEb8slcIjiquga4bKYS6mGgkbwOs9Yr8vexgwv+EIu3OPs0VZZ38dEpTy8OZW1dkpVq
tF063ou++2fksxfNNI8xG4+qH6KFr+S/ysgGQTPU6NjhSiYqUfopiM2W6suPXQbZzYBpfDSDDObd
YGbmYamy2T4G0vfPWyGGk2lVtFDnokcSVQzbMj9WKU0nYUrl2H0GO3rPQYmote3NjyCHnyZTSKYR
nF32Ni1S7V3BrFr5o9Mm87CSo2XQlpqFVabd6vjG1ka6NuX+PYI1xpkg1c+ebqBqoyo9rx+Ksu6+
i8G3PmR74yO0wfN+O8Mfdw2v4pNT2OXVwnv4LysxrElNAtiW/lQyr0zsyriGB1gU3U7vjWVahyPe
aaD5dfSX504PNKrKfHoaUVrAAkQj+pY8NLISzLrJxfBjkkcx44hqlwBBQWrtEJiaUZ6uw33fjznB
iGXlP7mqm7YXVRF/y67S/CJTz1WsJrtwULS324D6yLBO9TJkD+TY9Q+ZoclES9MPW4yfjF9vnTf0
0TBYiO/6ToSNja/AmOeL2Ia94Y5vTr2h+SMii6kkGJJaWX5UO9q7vkCyucJ9z6n9uchmrXfCRGTX
Tt5jhVKZfXJpTsJVX/Ugm53ebt4r/ZLyB8hZ8EVWc5K77Rd08sOtpi7UKGh79Lw2O5M/ue25B5uL
k1ryH2tFxqjfn9LKNiig7LTYKVIQqqnfwq1o7b1IDeOtV3I4yG7WHgvuAT3SC32u7r0yNe4QL/Hx
VfgEizXLGeQ1OLJpOlJkUT05oHTfq1bPb32/1v3V0ks7mZ10Mo6+4q2KrKWv79ARIOypeR5R2S59
cF010zopd6Tp0XCxdoboW4Y4E9bwjphEhV2rfnPVutQ4dNA400YPnW38TU1Hf3twq471W3BVJPg3
Rm3YNZQwRgMf7HFxBzvufTqPgbTcWmJ27FmPNANQaiWpjCwyeAdrQItoOKkWtZ1fR2qdgoT6hndH
0n7nNZZzRyQ3Amyu0ccuA7uYrf7N7AE3da/dztJMxVX1W36bA6ewMa07VZlnPahYUUjYi7raqm81
hHbY9cHTZvQXhhr0AanHCRYs29s4+mhBirWPstTYtaMUsbd4M/mh2MBSm/XNWPjERzN73Lbc4UVz
bERx8sGWpRO27s0FfpNpLBV6UzR1LlI3r8eu6ztxN3rmmQ73RwaRL42w41DANvJY1luEsBSPYNkx
/XmM8hP62tBxNjYM3eBTLRjcrNml8avwCUhoxKmfrNN4Kyl1h7KJpB5E6VTV4NOoNHixQ8MvvTho
dP1Et7C7czqJhmEaF24dMANS0xpW+7KNZl7Te0JmaRupyiyquYCQVT4teAb5jHh5tfJ2usMWHXWV
lzuqQIcQl+8ZcjKLzM1Iuf7qLcEqF8QYej4CpcArGVwT32/aqMr6nxnOoGu85aKV9os9eAM08fA2
upsVDfTMR2iFlwQHT3lcCImMuWlUXIpO7fNydc6E2Gp7BAHzq2ffrACashNEEudumpk4/t/nW3KG
ZkMXSa7jqOsp2Wkt84hlv92P0jn0GaTH0qIdLOryUWQ5zKQa41ywG6ip4HvWJivZXOOfHMiJRBcP
a9XwAWNp3aLSrqojuLqBTKCE1RCMJHVZ7ZFxwBrk08UPHIgvkGuYWHmx0wGGsXSsI0+VFlU141GZ
Fe/mhKaBWpdoE9tLtpRdTMf3ua2151trEZ3MH4UF+A01fsAl6oSBlz0i8HodbdCJbe6utOF+ZMzu
N5WCSR9wPz2JlpZSPv7psQiKeVeNphXr0ojTpV4iOprfOWytpM05oPMSq2SAjhEnKISKLigBEqsJ
Vc2/I0ZEdFGelzbICXtRfeOFq7X8HQ3djUvCViICf6w4U95Pao4PRr5+orv96Lr+U47ygT7X+zwb
H8Avdg3DcKjI4HQbTXvLhfFwKxfGZtusxI/6oEPjG509V+purJ23GQ/GtIKX5cPy19KLu7ecHNxx
qfWCv4YphQTfksJJZu/iaEsTwMN0twjCqT4uNfgsReSFuPPsUiHB0XksfEK0RmU5u1UVeqIIFwFn
GPIr+NgAr2BV54JQy0eghumqI1N+a4Jhe5W2PV1xN1i7KZiau84P1L7FI3VZJjPzIM1bNFCwWo6f
NHPRr096N/BSurORL3HgNj36MO/VQJpD8uqK+5z90FVtnG6NATTU1RzRvT7cDY61F5auh9tUIkkw
bHVfLr32pnR33fm5PsR8kD9CdyD/PMkeSY7gcWLpQuE3byel92tU5qyfLeBO0rIIxK5DD/V4k0C5
a06paCEhC2mUCtm8zUMQiPOSth/kCZRRjqj0vZawIHO19kfW4S4ZdVeey5rFviyzOEfPQhFoDRsj
70tnsWNHbfLGEqyPHva6JNWMeQemcxBbB8JrqGOeCvQfIAaFTx9qxi6xXxtPDxurVgdU3CZbUP0F
I7Xdj6PgXOsGxBF0guibHxxXcNKTTlDu3VDysfCpGkSRZdRoIGN5FRLvRVNAl5pm9pCV4z3oJKJu
reC9mySCB5E92dvS7ANhV7dAQP5C94Loj00bG3G09DN6euIWkaQvVtzwdf1W4wAovi3PW2CN4Hoe
TXelLY9GlSE3UXri3UDP1gCilm1XcM+V94zgIE4zq5cTrFSrdwdnIWEkVcdSnzbsAf6/QU0/3bDC
7DIw71FkoAPKxK/K6Tfui2NXdUdJhbilNeWF1MSHrYaJcXp84R5HPVA8Eh7QbxYefRGJmm+nJ1om
Z5vJMQqCSFrl1QzEiTM6HjPzpxi692oC1K6G7XHEBB5RXMgS0LefXt3Zu7J1fo0lL5PVs3+ajEdo
G3s9yhYOaGfsj2Zl4TWFZJpuApJ0fhFpFiSsOyQRONKYEY5k744y00jc8mXCrqneOsd4Nvwa9VgZ
oFZc14s3le/lPBxqk318HfWfWS8pmq0m9HS9eHNTkjcRcRSxIwKACVUd1FKdyUDQTvrEwZDdJCqz
XcmLX8CbYPd94oo9K0Hxc1OqCw7UU2Mx5TZrhzBBQr2ZQ3qqcmAs3//HEx1NXnVnrisF7v6DXqRv
xjo/jtVyMG2I7jUzvug+A8CfS8gkvEw7gmCy2Oso1CyKpULTXBAzOEt+zrYJ0MWORUSSKE9+g6op
NyYXqYsFaOdmHs4WlBuOp7zXxRNGD/2c2ifmamKeA6QCo+zv+tIfQi9raRlskIRmpnepPWO/ZFoe
y87SWOL5ScqyfAOZRI3m/7+Te7PRpdzUoPiBoo172yhq1qbtDLjUIUteH5Zs+svNmxaxRWyJq2CK
3JnlKe3Wh5SZNTJn44nsPitxKiPuAYVRYixfkgbimFRBnEXG+JsGnfdArgh5COn0tTbqX1lD1pgo
9yOhWEVlbz5Vk/UkKrnPUkxg+hw853oBluH4v9jvUKZ4ipZv9AfROM4F36libMmHj4VVMh8IH8ls
KxbwRMdepgtXo9lTewWQMw4m0suqTyavc3ZzUJ9Ii1UnX0NPbaXGluiYds6qM6BhK/sPCzwiNN98
7Vrb4reDRcuav8Ys9kbh3HUw6tgrgDNTkR3GNTuxhz50i3gYBIPQAK5eePM/P0uvknUx2fr8v4Yx
HWCzOcpt+jS3Kg23Pqg54owxNKR40pCK+VpzP0zexTaNv4UsEVKXtS/0dUfOQeQCjr2rCuDlrKTa
20m9aFxxSGPWF738Fj56+Ilkznaz5NXb7P3qBz9WlgcRLDyJ4639TiLTo1WVd0swifOQq888XwQx
L8ZHAVAGRcIi77bbJ1aKiU/FP6To5p+mdV52Iwb0SPfxx9M5P7NLPGH2se581l/QXicy3eVMBc6K
bQIKnerBgmr4kAzKHdHOezmSbcXRxOfSWP/pZptgSdb2GfClEUEw2udq0f8rvOFTbA1Sya5+2UT2
2Frrh95gs9B1CbGmqSeNPxfpY74vzOroLcVZbc2ZELSBUnRXfxR1cGw0ZcLv5ai0KOIB0Q5AiydH
gMXS3Tr1iHXKrjgVszrarWHGVY0/l1i6a5a23P6m/5uW8zMr+56j8SE1aI7TqM0mYOlWcWtah8EB
g+P3cWcEDNxViVVOv1zD9w0sUBJUzIazCO4tw0ecpV1dYYwxreVPnmpUVPUIaAcSRaf0n3dLHxt5
IJksW05QSswmFKBaXxxccofgftrDJqQeEqdB67qWmnG9qd+sz0VsLP0/pc0Jtr03nGDoxsxbtdYb
c86d17vfhIeyD89lm0gNmQogmXZpZhJh7D7bq7SGd+3wtMIT4VWB6p78rElyusHu5mELGLeKu1K3
To4wERDNP8ZifQiKh3bpkMIL8LOgvCkiAdh6E7eakWQr5+AEwJpaFXvAQMjmkaqUKzhiZ5YvRWY/
TanxZKbdEHY2XeCVwePrrQ5aj8IKMwazmwq6bpz8mBW+gjvm9LFr1j6h3jLbO8DGoXET1ZEUm9dA
a8+atA+eQgogzaOTUjVe+4y+mbOXXYmqrfa5GtrYrBQmh839hFb4CNaBBoCCVzI7rjkAO3Y0Crm1
bQcQ4sYIWJ59t8hi2CYRS8m8oc+HvDUhpwPtLBgFotZCqDAihlDSuSyuc7OTrOCHxU/bGm5Ix8Cx
kbUMCcLVj7gI9uVIKSdXTHHnV9qv7Y54dcbhBUinDxeyq1LNPQ9IUafewiKIjs4aEHbMF16BxLH0
RLrfadY9maqLA7X8VFZ/1nzFK2feD2Z9nQB2AzXtO3P7yAORAI0lS7NBkw/rczNqsVVxqhXm+M8x
0yzy5vw02yNtu7a+Z6F+IuRuDyq179sCCUUaQaYmWknbOULPGS48Jymudz2i/jharfxUrb8BJQro
17CccfW+tP7ycWvAiqbFeVbOuB90cmXy/iYEGIf1rlX9PQmTHkQ2j11fY1FY/nCWYG2Eg45Esb02
xfq++uaz0yEccAbnbJMbt5/b5rryFEXUaRxa+gMUiB/uDefBzT1YsfpuEKgm/AxjkLL/+Y337Sjn
YzVdN6IimawORyUk4h5MCxVbCzAMaKzXB5XXR1kDhCspd2bn/q1GzSs9nGror8LWD83mhb2cXv2q
ORSzfQZQv4P05SGt7/OgialB3lM1XSKtdU99RsypYWio3oQfOVrzaIx2k1AURZtfPj8Ea3pWRnMs
Uudi3QydSGKQFbnyn4PECxnmqRFA/NVyDzw3oO4ZdgVPrKaQxzRZe20a+dZZ02NqKEGJxM25lBJu
N2NVHq1iX48LUr+WscV/dZANdOa9t02Hykd/1FbIztGf51p/dK38IvXpmOZ4NHsfUt17slQR54GW
jIt4ZHCu+Sj9p6wb95rZRcJH9UjGQxWyBLSh1jhvGkVJkZPjKsAjTmfycr8Ey25d0h0AbsVZhgZh
I+g45uB/KAVOSz2ogT6KH2/gobpJSlAEBgPSeia9dKiIkDbOopz+60r9HxFUF8uu3zR9ujrbsiaT
72mxIdrj5s3PljPuhlvOl11/aGUfg+Yn2J+Y0VUGKWiwURuWdahpPJLdzYo1JatrI8vB5qD76aPV
Y4LcuvxQ1u79lM5fWzC/gOWyEdfnzqxPkDsnqXBZrv6fzhYXmptth4NMUUpN94q0tKipvXvd0xPX
cjk2xT/NtP+WST27GIZCa3LfQSudyNLzvy3niJS+Ad9trlUs0BWSUz4l7WCd5YCuWzreyVJOn9SW
fewXc9d55W7dHLjJMsKpdsh0vAX29Cmc9Jir/JRxyNQ9gKHjAV2DWvgr+ii5fOmddTKXNOL52OXa
9mfUQ8ymfzGYKGRpUlxuPQiT/WG+VaXl06nQ1z8YRSf0/OKORAxIH7SB4nu+6cjqFp2rUse0nq+r
+Ux84rut64zVfuxiiLzJzU10/Q4dbNEwp/+6Xoesms8iz3cmgbuco8MLgUNP4HRQh8V4srcqyWrw
nHkBlEoF8mBYEC9CQIE0LkXFlc7jEE9pfQT++i7SMpGSXMqgLZ5tM8UEMcw7L90eg8l4o4CQxL+t
O4hF+88oGjoFRHMN9PTi65UZq168OiUbYL3SNp3RubrRyGdP7p2/bl+r6zwGJSAJAAWyLt6+DgVS
uMwb+jbDAIxo7JNnTEdUhewpzd5sVGghLJrMqgbnA5qgFQ6knKK0uY8ZDa/EvscZ0oEpnznMnbts
M786YXyLFk1poHZiUbcneJ+7aGqVJA5r1O19CSk1+EbiLwEULO973T5ULuGjvJwXz6v8pBJDrIrp
J+vqK77U+wJrHPaB/riYaVy0Xjwsw1tr1kfqHSQvaEYf8diTA6uWwzL237K1b34g64DbSkeVhWPV
HO71sbn4+KstdZ0GWgDEZh4zd6Wt0HnS6vzfjJ6mD+BIC//BER9LTSx32p1rbBjW7Rd17R1RW+f/
cXQey40jQRD9IkQADdPAlQA9KVGU4UgXhCy8t42v38e97cZs7Egk0F2VlfmqK6xd1biE4LRn6GIH
rZ53AN3OZKHjlUMEuB6tq5B6EFstRa+r7SmHG588d0/EDkeOUejZpsMY3C9vPcNQowiPblSb66nI
/5LMfXF0YpoloY1AjqnaCJcoKG1B6VcViphd/0K3yVZ4aZj1lNRvDkMX1NvWn1PUQxGqZ9LOxL7J
CyRlRs7JYpbQhNmvW7sPi8e8ZJH41zlj8sx4mkLvKJf6d5Dpu1lmB90oeQeZu5ouicHmxmbdQDXj
pRlYUMYvhBF9SsR7OnSMLka4//lYrCWbuJnXdkwL77kxrMG0AzjFUm151ozu0hlVgBcWI8EQ/ukT
NrG5AYGME5Q4tOfar7z46yK+1ZG+zYW7SyyeJpduKpm2KJI+IU/cnrnBZqUewYxGtki/hInXrBZB
Z7qE65yJwURoE1bUyyCarD4wyyl+6BYJrmRGn8Vg4DC0pGEzrJGH1gjnxzEmzOM5PXVYKatzEyU9
2r5Qx0ax7tB1um7TgFB/6mqSlQSYv8fIqbFZlvdVygiEua6Xn5JsJRxuYPJ5K9JAx99z1kWbY+tC
fQorRj5xhGGgiNZsv/rLtepAobfjcF7L6WuuJ4AmznYsl982NXyJmhEVW6bF+5a5D4DxgcAEjgmi
ipzfhqwpNaZVkYqDqlg50jD0RslDMz/HPWCNKhr8bhY7rGD7mmxFllEAlTlGqbDttnZebzyjf2Ab
0Iog8Comb2iP1dqWigdWv5TQK0Le97Coz/cwvGPKYKDUNt3hov/ffo7nPkZ3tYBeZGWQkVkqs9mX
xtQFWprv8QStUhPfUtR/1nq4ncb6N7dJaJKzKYSz0vLkpZxoB/s4Pdlp988rnTMvB2E+k0WX/4Ss
iMaQ/DCjQ9Qnxwg3tUvDpX2Pk86ha/laZJz5sE5JIXa1RUCW1gCf/c6FNZ+45q2IrG/PaM5sRV+j
fVDmOxWrxM0s+y6navAZO6ebdu7WmfA26Sgwq7V8X0bgSGdDY+vnbYFFNznNzGAIPz2V0YWfalPO
zC/UZP1pqbHHIuX3/cDOZw7OiB9MC9+aiJEaco/ssmAiy2vP2yxHP0L88ZzwLdUcLIyv1fRSTd9e
ihFeohN2+SVDGGIsBHd5/pc5oz+Uv10iX6LGYUmJfDTm/tVJ+024TL9RP25MHOT2mKzZqs1q3yr+
mMOEYSyxEmSG8R5FSK5OVW4Ho9iZPfs6URfS0sgo6niI6+E9ic6lnmwHbpZuHr6dqj8TDA3yiFqB
QTYe/sr2l1LfSvxc910ui0tD4ckDc5L9kA3b0X3l9w6qTF1Hgrl3oIMaPgep1j0PcjMkR7etH2RV
HKuIDq1InsslOnvDfOgn8whm8FQt6kxQlgXylIpI3aiYfaaOltRPRVTxdU7mgYrvUY+S9ey6gV4z
6ojnZ/KuxNrSQ+1xX2rjY2wpOA/2Gb+OgbNUnmcLqVtbjuHifuWRs4oAJHrkNDVSrN2sv3SxcQyN
P33J92JxjgN1dY0ImCkgHw0gi1VXcwTK8YOX4NezNYrQdEOB9Jir/eBcmGU+x6I4h013TmGY1aW6
ELNgwnzwEE5cth+o+4AxFNuEGYHyUOGm2mRaq21b2V3M1nwVkj7pLpS6k/wq++S7zkOyb7ZTogaU
+8I2TtlQfOVu/cLBFMz5sKng+av/N9wYMCvddZfon/dB6RDmRyONn1WiCD8h2TpT/s+p8pvIXMPH
EHXOQxykvfbsJaB6E74YtWzqgRsM0OPmPlfBrNStqEiwNkZHwAkElJwHZqn0HtXWYFSSZdWxAq1u
11ngdgNiHXMktlp2BLD5ei48Pqd8Vn+5k1tMuUgkNPpbCdJHGu1fhAtipS0dbIX4Q1DoJPnwzLrg
gN0Kuz7CRTrJ5SW0ubdiwQ4sJ7w1dznP7l5AuDLmI8DddLsEbxYGDbGtbciIBYG7BD0en8x16LQn
s5kvrEJYp5bxJL2P0VrItle+3ttvTuLe4+V4YTK6BtPmdCUKCAiVPww8uv5+6oMuJQwwdfEbzcy+
IC9StNdwyD7rFGd2/TTpJu9GfjBQUDrovnqrAi1s1zWG+4K4fsHU1QmnjVPHRxOj9uAehtSgfWnC
h7nBoTV2O2mWr1lqHhRhCJVwqXjDRsOPGi6k3aBBmMyDW/u1CafHVmo1BoXeXY2hvmFA2hjaDwkZ
H1mEpFjyO1vWZU6nk97cRjj+UXbfM51c9C4/EJHc0VE+aPqyW8biYSQe5imTFDKL6DBY0HRgl2HA
Q9Pg5fCXIorfFCF47JCds/x7hKaGLN7sB2YIg9l9U+YdCov6oqnvARDrZhrjthU9hnrtSRfLvonL
N6efIZkQocO/q5XrGW+TaOSTbOcdeS4sYHsCOjYnZcR5AnmgXf6WvIDbsmzafl7XJRubForZ/FjN
b1wUBy6JvxDQiKi1lau/Jq6HXxSPoKKHIIrmNd6ry8VF4xyknurXTiresnncxqWxS81+7wzZRusy
35i5JZhnu1QfBokndqrFiR1ko/tkIX/MFlP49jOtF9azezzR7pn6ZW934SoKx7VVJJ/UYiurY0Uv
blsLQ22NaNZQCWalFpRztrZrYxNjmdax7hqKNq+ewY7r3muv6b84Q7Z5QYHsQGhdgW8/itzbxBHS
eTNdcLWdehtRx8Zk00HEKE1rzcEXtIkkfE7wu1q0U2V5tx5z7RBXBEOcn7kiXD8sAfL0PtVYQkIs
FB2ZTSeLfcgy5oytvo69izZZ/8wE8687EPIkeiK1jRStr0BAVJG3YdYRkABDJf6lK+D+LrdGZ/6N
Q3hskTw17dWFMBKIerpYhTpY2CMqpLYSe+gKx+jDJMdT79RPbWqt4z47pRW2i8r8uY9CAC1eJsu4
zUa5A6q6FZW5XbqBYT1QLUhRztzt88kjK1iuU6zVix0dWD536MLPcM4euOAY8wGkqEuKRvvJMwws
2OWaX/tmWskV0fIdlmK7iiRCGukXBH9rndP+N3OxkVEHxvlVEcibbfgG9oIDY0rJJ1hrVn4eRZMA
yhAY00aLgqONcNeB38FemmGlixYWbdcDyzo/XCahBeOYJDXfZrasrBgCMzzmsQvf65LI9vB49ze1
BHqU4BV2XmA/4bXShY+5eO0hFIhiW9rt1qMiHdDagtA9C6YCXX821TnLPpvuT29K33T/TPhHFueS
GVafYqYHmjojWIz0QKjuI568PSBt5l/p9Fh05r9KcyjpcDQA4iVUpE5V6vrSORaa2NjdZSCYYek/
4I8eutxaj0r+VWQe2JwIV4ZRGuSKsu1Pk/VlpeTss3mdwmRQYbgy47+hVlike2ahf/RwBHbb7yQl
zBrKkwPfXev6oOgaBLD4nFOMu/i+afvj0qTyBXFFPusEqnGHxguUkSOvz7pDSHvlynabpftQjwMM
DRzgvFi2OKruX98WgdaSygOM9cJYj2Vxyfww5uaX03ItL0P1QBn8HmG4VhwFnAgkXl2LCtZphs/c
bi+Wdk9cNr7tSgga4ZdT4lWz44ayyKn8YRx8z8btl/NR63HhR0NKanF4mvvstYA/OrR3tTqDDIHd
xUggSHXxreGvZrH0oyrqU8QHOgks2MTaMbQgaXCYtdIl2nyNwq86eedi8q37AM92mflbeJw4W4aF
n2sZ1NYu4vuHqm5zYnzEKO8rVkP82o2OZVbesRiE3uOIaqqvP0udYL0Ql8Zu3hPD/bCHN2RrfS1U
uA1TfVPY8Q3R7SN2H+cy++uVei2Lbce9TsICeMo7RLKNoBGqk2fgYO/6VJ48owvCyvjsE++nC2tO
sSOLav02D3813dyVILds2Yqt3oMncsDw+B5L/AKS7NxsBdSI7BSFVGOlph5InCVXd1bhR3t/JLOi
f00S08VFyJwQx5hCHhbJ2s3d6qmvtSJgqqECdk3GWHSETt6yc4927Vp7UfcQOaBPrfvMPOJqCgWv
QszrC3FxVxIgDBqrh6Eh6e1xi8OVMAF9ZLInSZ830VHpdoO9v2/82TDJkmiWwrbrfuKH/1xUxgjH
qz+k4MsrjLuiLapr0VTZJpTqc7INYn4eg0BtJstcztJaJSp6HRqHf9MGVn+K5rzMzrBtLBTQLu1h
jJnzMR60YW9ruH9QGNjCcIc59Q0oX1S7y2Qw9pZDnvtRyXzCoaAc7WSDcYD/TcEgC//j46jcqzsm
EhW1MKnEmnUoCBvGg5GsUlWKrRsvJwfhkIOWdO5Qjduxcz4x3ncUnACxZcQuBAvrXCcjpMHySwoH
eoHBb2ABXSXgXDBvWonIuIjMexpttGvb2WU1I650JkLdO0zV3eHZLYddrfNXoKmyW2HjuG0w9+Ue
nNOni04ikUPSLrxoGpNTdc/7DObJa4f73Ep7yaknl0YGjL87BKL+Cw8jM6TRj3OBqkOmyiof+F9j
YuczjUIzWQ21TT6lX76ymRemXeJ5vRS0tpMBPCV2C4Z9c0sgUL9Ywt3z9fyApXJIXmr70smfJjBQ
o1RPyGTlupVArkyb2D8mD8TVrN7YIj/JCl2MqebLhLnRzuZb0qE3pDgP/dnKccm5w75IFo9BbE09
6Dlf7bg4l6KokL3CtmJbhox8kDLBwnGUAAlj0djR1Slau7j7gZdMuo8W2l+s/MXos1/2t57TvCOa
2F8HoT/rbvVjLep+CyGLsWuC8NhYfzumhnG+jPfECoK6tT5Cl/SFZZN/91KGVElj4REufo3EMbAJ
ElLoKgqDqkRRtrASlq1DTpEQh+MtexEr/APsztnPSfNYO/EZT/vPYhniQFf6xef6DU5aZ6Uc0WtD
XLDJfdy1repelbAgBfmp9eMGMINhEbxV0gBcyahjat1wBdp09Kd4iv04nT6Mfrl15NDmZfnM7snv
Jhw2jbDgBIXhQ1VlZ5FwzNHEJKuxSIAEDUuGqTLawErs8SDAMKyNOd2IFPyEwansW7xaq7SvPvtQ
PC+83CUvNt8iEKpe8DLG0Kv3g4kWPOHYZxSI9620IHDMjv5bYFhfq46wC3flm1d3coWNDJdgCkiG
fnfdC5TrDKq6oQig4av/TUpcNs0kG/BsZLxkA0mrwF8B+HzXFfMvAsC0aztBDisdn9jfsmPQTXeU
7TXMiSDVpqC7S5xWrqHNYwuBMHNg7vWZW+665h+I9uFcmWaqT0tjTpGrcywLEu8GcJJw1Km87yP9
SRgnG+hSsJTjxKEgiPfSOMuUA9fMtA3DnU086tzOuX1M7ajfhqp+qeb80/XItRa1sc0BKq/Smfpy
jB7MhgYO5vJqgoniR0ZBy5eNGycMXxflPPal810OHpdUFeR5eRnb+qPpsT5WGlNI6ONBktLiCPFc
4ygDoFNawdTZ0IvjUMO/Xx2bInzAfX9qZ3FMW2NnWoNEWX5n+7S+yZXzDHLudXTxXeD8uZZq+M6G
+FENLNZI5TlNUXgK3O6ULTsrNi5tghQiRL5N6uGxN6yProhuyzS+GY24IetThurmkUHpRu81JGbv
R2C23cdTNwdKoPImqTHsFhcrfL5szVj/ZaK1Su07z5HANlFnopv2SlVRQ5wf5uDcRYABUuoaDsvQ
GvZdzaYP7ILvNGEmISNyf47ZfNYZsyc95ZxkKPYwT8U1Te/V4YL7VBfw+dKWhyO128cyc4uNxwAy
EaUeZJIbR8NgoLvpQ0YntpIFGGrRJzixbYs1i+X0D7BOuiI++S4iEvcLBA+774oVS2LID8lRbqK2
KXxVmc26jac9z6nlM6B/boSL7wEt1SYutM5GHsAqVLzSPdEesteRii4cRIcuFV9ul53mjCQACCLg
R7k3rsOmDDdxje9ZF3h3xHxM2EVjuPXfoqPNK0mdCp4T0zq8lj1s2HPHn48dY4/O3Ie1o3bayHYj
acP2Mhuwp/dh2pLCsmpSZHWt7I8KiGWQ2N3j5PQHExbUwhuPF2cLAiNhADkeC9Mp1nDLCOukLXsO
mIrbmntNK/EDdZ4NVWyHRLfWKEPDu/TEqGDXO9zR1cg5q7Kew6kE/oPumqwHW17jmHMGcMQu9Xgm
OyY+IYYfLFPUhvO4jjvvvdPsm4RhEybhmfDSTib6k1ckB1tjyFBpOdNc9hWtaO2ukOKPE6TS1aho
VGsnD/K+gsggUHQaxCDyRZikko8G+8VCw61F0Zc+QhmaBScW6jY+TLGnCmcQOw/Jc+9CFcll+a8s
EEXJpq0HfvXi7tFVw4hWkyPD0h2mjiLSrsZ0w5Yt04+jrt91HiRPIjrtKdJHOvAaY84o8YnZUygv
eMPlrg3rkyetJyEsY2OUzquXujrxaKBpS+9AIxTEWaoETOVYNnrQF1aK+ZveXupLDdkk/PMGGD3U
5j5u22yTGkjABDyxNTZ3IAIiaG1z0kytxknWX9t6onmO3lJUnDp1PmrWiK4sNiSwEmJjYVbwzbw4
l3n2ViwWX82d5x8DvNAOg0F3ZGITiDnzsYEvqt/1UntZXHEZpfXGIrOVzdjfXfR/Cm5VViUQhIU8
6wqOel9upjZbL+MQqIL9HE56d6/fd32agB2bqn7twOPVLTFIO9Y/+nras41sbzbyXzOpd/al6CBU
BobymvVaZIBIrVQYu4R9BLhRojssVjESMcxx7U4CaolXn0bYz04km1XbVu/MGh5GtOFVxJgP3p/+
nMUUiLVjvy5V99xRFVhlt9ckTI9u2d17z7RKXrRYeyCq/RrHzjn0NNr7/mjF5km0j1IhQNHl3LkC
vlFXR0MDADHaWzKly6pGtPU7qEYA+jZWO5+dktBcUsyfUfXspe0rWO4dg9zDkC/XsurodKBrZGxd
czQEX9S4oke2pMwaYvnKM9X6E05UQfIMuSu8LLb653blRGjQ/rMbOLQRPZiO5spYAoZy6tDhWz6P
dnTE49jcTdqvYx49qiw8xowJB0AswKtXXEqBHMQrdP+fTMWbUC8eemSEfvjMenW2YESlmXtDEXrs
cw/XKiOXvtsNwycD4FVS69RxdIvWcgrzarwTIr8qhNxAE9ojOh122fSG7cPPyw8l4V0p49Vm7J7o
06lq+kMrCfbA/lqVA2YOrNWEw05Vp3+FOjYZl0vYMvuXoXKgKMNpBEkQTRSkXveHCN2O9h6D5Sr0
7I2QXVAt2M/mXB41DtOaFDMerodozI9qSk6FV25jEOVtRdBVby0ALmHxFtbDzdScQ469Jh61Gyg9
GJv240TBgpzr8q66lAfFgGWp7CA9tm0chJbO3T8oe9vbtLNlv41NBIE2vYW4HNh3coi9PkAwQYet
fS2st8vkwiD8YNXblXzZjmzpR3i3HGGT36doABLcr6fNLxYOP6v81BHTjBoTMQadzljgZzgmIQdc
zEW0y0eeFBXx30+BhZlcWyI0kfKfrC4eN24URYFlgUjovyuiqZTANUb2JbmNvfWJQIMwPPdfVA3P
xEgDMMhbUnrXTrrrSspLk8sfwhcQPdShHrVfytb1EKKqGe51AiI4Dv2mcDy+8DKww9kvOIYJ8S5r
Z7H2DvIhrSV1E1anKPsTGRFtleAtRcZYsukgWa92bwZfG/oo7vKN4Yxbw00PoUVkS2oXC+NwzvZo
qh48m/rzWJp3RZgTAtCEwTKOTYoeAe/MZllAOJ16i2KzUu65Z6I/VvoTpE5CrVbG2Hg5SU56ZudZ
0KQ88fwQ2zEHJVKZMAMXCrGlmz76xtla2kKlqC3/SISg1Iqd1monAtBPE0aIiAAZw1gVByA9dxiJ
j0r2vkrbWzRjHtMLmo/xz6Qe8J0Z+0DTFLu4Ds8GZjIiYsfKq46tB6I1LHp6ccOWzC2GlA3RAIyz
gnVZUsidHRo71yRxzNa8Hhpv7xtt7mszGTRGIcC4Wp7mknBpLTSwReVxhkwZCNX/i6r2FucDR85M
hcM64a2Wcy06xXCKRbpvqMxZ9o7GCVHP5VqWJk53A50RTnO2Rlt/K1hctHKk7U8elIciU2Kdx0Ic
6VpfbMMik4//jJuHQFPmx6T7fW/BPF+NH1ZZXSap8HK3q8EVD9hUu5UoQe3FTftUJ96HKrzZH9Pw
JXGg6NS0Al58ru9ccsLuO47vV0TpIJTsYJfq0I3WlbKB5l3jWNVWXjE9VKAASdFJA+Is5stJm44W
njF69aBiXjbVoJCdLxuySF3AAMH/slDdVdj6MhAZ7rNevMKA4C1zCe23x7Kl2Wd8qePwirMb4RvA
SAjagNhAGVV0S4Ve7calO7pO/+zhhruvF0fLVu0FaSeFEhTTsYHpmqmn0GIdj9vWK6orgierq7GA
qjg9lrHCh8lXhGJANrC2b6EG/7YCD9YbElJW/Eqx6hu9uWYR1rtBrYvzkpPN9EjujI2m9lgPtwlG
91XhxCRlbBA6ce89RSRMnEy71WlxhZg8UWiKJ1bvgHpwvpWR7MeWeZsECcuge6IUw/0RT06+dd12
PdTDndHI3GU2tlOmJX4hfwGbc3pxyljcpnWWHYaSakF8MJtcd22KOvgDUz/ggvHDXD/NDcw8dvWy
R+TO05bn0E6Rr1vtcQFVtPLwpwRhPFeBLoabLc3HZcCdE0rr4tUejbijUZ2l4cFmwDxg1w16w914
U8P5u9AVOs+6iJ9ZL8xos+2gijiAC5VeU6HN1pczczPjSQ5AgfBgLzqVsNUm1IrVVXdNHNnGd4tK
b7rTmlAq01FiSzPR87Yhn51ZDzV7N7Za6F5zVUZrStFLnLtbfcB6xdjgJ2qInwHTf2m1zIW+0GZs
bYqh0mT64zQmT6FtP2DC36ZxQvWADwx1rdtaGTXN0NO3JTXcl35EGCnUayW831pV9AKITh1eoypm
ghvZ/GQVbC+M6nZEmBgsXWU/Oci2fpWhnUhrwHYRv5AT+47zfNNCEOtr61kU8tWjyVgJM4b71O4A
1D7K+8CWFpPTOX/3NONFSfNr0N0Hpc2UluFxIVWGKkLKfSKk4dTsVAhRtXsbcnAqWPk1jdMlGewX
xnwMD2LSAoXz68wPBC/AB7fkNmoZIzKH6T9ntp+ayjyHSbondxmUDi5D5kTWOGHb52fQjduYGLuc
gzrq70ONrqVx48MRFMthx4Fna+vctTb65IA1gAmk1MK5hBOlDJbCeKkX4gYy7LZk8qnvwyC2aScA
C+tT+44TZObRejes0Hc7d8fc09oKgWA0RtEpXgwuxAhJm2HMreQqTIwYKJ865GGBei+u0qp4gHSa
npbaZXaXM9h9MKzOY2f1p6HBaeWxS6BiIp4P82/Lu1wuKb4qQ+f21G+dyVWA9vDPXlhxIXrtgV4y
CHUN63ze+zPRa6Vfi0n4CBzV3cfka9MYTFxqKT7hMB7PbmKerMnb4YQIDAvikZCX0NJ4sx2O5ozp
ObL7OKLZYC9MUL8TdAEaC2MX4jmLq2HjmtcYw380QggRglo2lOYbcdxHZLL0RJqsOnqd92PP5o40
/YEMINnDMCMygQPP+TYbtZ1DeORjau6nJqUkyC7wUH4xfnDNa+G/0cIpSSRl8fukvQ1hd13Cf03C
fCOdb1E+XY02LTdSAMpg4/Ql7ea1iPDZZSZ1M1PwSdePTjsX6GkZCJnK9S04oqLAqU6WIAhVuQRq
ITmle0/tUq4JyqxnS/LdTcm6UOMzG9eToC5b5kkWq1vMrvgzneHaRUa4bcKZSgIzLFGsAss0tnxk
rgbX8eJQszrXSDXfesJtgE5Hl+7Fzgrn9cY2y1Pkdl+RwFHmuZXfRbKgDeH3Z/Ttjf17Mxg5vEix
pnHf6YbBeiAcjnVRfBABo1hsqCd5Qp9Qv698Ej6slMNwrz5M5mZuv5OGd7y7cKdSbCwHt4pnr4VX
fmjYY/V+2E9dc/L65BPVbJ9ULYoIwy4W98SBqU1b1dUPcK33bPxDNLCv2C8NXycAzARe0zdoD78N
Vgx2+lRUsPV2MI2dhX+yZNSptQx9K2824Il0n8O8LwW5FWPhpY1YZhJNcH3GvWNXt1zFdzwIXnrF
dpSMgT+iMf4UkMKpbDdN4+70emNFxGvFtxHiF+Q3sneIQq6vtTY0K6ivatLwL0CsHKznecIr3hcP
UQg3LW1fmPThrQPUS7LWCPOncVZPi2k/47TdajLbywilHy/1wLPi5eqkJgozOzF/ifNiGJ4eh5CG
lJN+k/Ko6i3OwHuFl9qD5wvFrcs3ToLC1iqq1XitlwuXAQta3HbUYJ6n/EDsQUASd0g2uqTMl+aT
vVuFz4KIOw+444KrSz45htSC6haUy8pjcMpUAPRawXGelN2vzbnMGEK8CwNCRhdevT56pX/b9Yv9
uMTmWSOtBDhf44an1NLI6vhGOf5r740pjpubU+IAImb1nozILEb+XHt8k07FDEeOK0xk1Cq/rDrd
dGlkb5OI5NOs+WFBHMnU5K1SLEUBdvfVVf16SqYgD0Pu3jFhbYVWkXvHvgNGcD3NwMJG0r5xgz0r
/ioENsNUg7rPFLDnLjak7kfSoOar19JMWZ7KGEQtPeNpXH927wEIbpmCZVy2ep2epoigUJ2qU67y
9WKFdGXcwG3GlzyJM0iHvQUgRsTs4kkykI9hkx17DaegsigNTXanoIu5nw0pocEaj1iMatwjAzj6
+O70Lku21gJVdif7uRi9q1FzDEcxlmCWEWgXNpN41AntCfjUySb/V03tYTCJFOgNzpsftGxf01G4
M+ODRh1flkaMB/zydRb9d9lWLaFiUBN2pP1zZ+e5qCdKn85eqzHfkPjFOldiYE+drUfRuSJ3TiM1
yh8SwK/VEr4VRvetQjQxFJaDGL5bEyHYyuLtwoQ+JCMpRmwWSeKwUkNMf2X5ri0EE1z3uaQDYRni
tljsozk9F5J7ysA9Pia0xGynPvEfXMOeGh7bysXRp48hd9/IfeIoAj6ytZOZ5zDR/6WZ8TjO8ux2
41/MAhxOabc62KH9Urv196wTSK/v4y+TTzcKQS3E8bGYCFo63s6l2RhScosts5mqNzdxKd5yvf4l
ZXvIzAebmH/pHQEG/SvRFUQvf8JEeyj5kNt5PjipdZtrTu0224eCL0AiEYE47SL9IiN0CK04JxMD
V8rYxe0CQMk8gAhcSRvoy6vDYF03zK3VI99rRxU/Nvx2Bo7HlBqKpZ+Yo3egj+5HHjlI6ZtYMdOq
4Ud/yEFQKkaPFabUAlfsku+I6xApmzcdcfspHvesfg6iji4NX/NocGQtzVro+Yt3N8lwyBl0bgvJ
uBxRmVWzkKV7Hsi294fIetKR8Ms8XePXmqLP8R7cql4F5UmLdR2l+dqwQaUHosgD86bP6WG5Gwm1
Yps5+PDNOToNyaedMhnmtWpYU4D2OtTaTs4FN567rezybC3W2bV+CGPwzaernHCrMulgZLlq5VvK
7MCxsc1FP+7i+SCrXlTufDKKd6P87qUHI8nOld3YyU3fkjJ3eyQ58cUUOkjnfpuhcujRV3mHmntT
EBeMufuXEfVJcQNWmtxliY1Qk9GahNvM5Hkvqat08elwy7B4hx8tJnHIIANV6Q1+xbks642KP1VX
bWwpNzNU2rvNG6M71IFi3aH7FRaTTOndeaSrGS3cHYUvBqK9TXHQGFDkbbtvGPNXd4pvZKMvafuR
fVstEtvgnlJc6wb+vt5DLYHYNTFsZ4aHY4XegNqoLr9KE39DRBoTwSgKN7jxCKNG21YbDkJ/t0sM
Aou5quAmJSbeyO5dM0/ATfn6YQCML4ogzMhhSICc8nNfKTCxJETh44HS5nTmiu+MbtsA3ASn+jBU
b4VGZppN1UEcn7rWwllr/jSKa49rpS4Q5DUabga56lkMp3x6LqedTq7Nm3bLsE/nJrA1IBZliJrD
tSPzbTpm6yr6dtEnMrAj9nJlqcVG1+gb7rR05wCD5MG1yo2DWcGLow9Xj06qNP8sEOTKA92sGaU/
iCGIhghOqfFiFxUqcuuxcUHieBrGH5bBrSL8SPqYr1kXx7neq03RINzPgmRuy2oEmtCIdGB9gFdy
Yon4xS4UDVRGoLT6aVv12M1nDdKOPYZH4WjrOdF8AXMsYYY7q3bbcfda0zP9Qmp+uXPMaGs3o83V
k0UVZqwnkHb02LBmqGenhjgmInfBi80wd7nrQB2rK+phjxzJ+IOtjvgkxVKfQFj21rTKIuCMmhG4
xI2qpaCskLul/+w9hE/b20/TU9IDc8PVlBFOp2BCX1+ajcFb5HbFqSMiaj1E/3F0XsutYlsU/SKq
yOFVApSTZcnhhfJxIOewga/vQb913Xu67SPB3ivMOWYEzq+mx1c664bhmkyES1fvB/lV5V1UYleX
fA4cpvRfSQjmWHlryp0Ukb8jboLyIryO7aNIz52ukpiw7C2+ETCtKtZBtuKFy9LA1j2lQ+BmPBO2
MzgijTHbqoI1PTmNMGPcuNdXo7U0nWRJlJ3fhro3Q4pVUZHn6ONlMGchCwzgRLwu3/oARSzFqbzg
pKOJzHL5RS/IOLCOsuXTJS2weiX6NzdvFQ1RODOqo4YcIz7dBBIWxjUJqVW9s7kgNDT8QvOX+aeS
fyKuy+pjNX0VyKgrLF5z+Gd/BhVOz/hc0J0yCrZRLSpcghADYAetDdgUpmeNn7EMYfvCdsUcfbbT
TM4w0m1Es4HjGNYnayGGwwNLwJVBNTRpEo3Kz+3XNns1G3dAf2y2sHJjjvz2aIS/Or4/jTiydnYH
CQmMc7bV2evCcW+giJF0PPJpsS+5KbrcIbWgYeY4eg3JPI3mcE7g4sGTGGpYfFjGMtD06oi7nvqT
nD6KuB3hNU7wYxrE5aVn1dE2oy2tc2YYNvvryVhUvmT6zflRd3a8cwyeMf/XDALxBqjmmxNBYlXT
LSrffRuDezbT3zIhdq1sfnvJADwoowEY6w4NH/7xPFdelpk1mR4RzVgUwWmYxT89hGNfAiYlLgwP
8UKkz5KHoyJAMqzkyj4fpAAUGzAaMTaQcrS2RMq5OeMCyj5Xi+ndbJ80tGi6dYGArfyqV6jyMCIM
xWpW7xmUykZOPIDVmP6BTPbmPmq1tdx0V4tKki3EW2lQFLATLaJ4l8sXWwbl+NoZ13A4MZVaqbTF
0kxUzfw5spHqdemUlh+DghMCaSCmrNyI39qJs72C1WZWB2O4S4nk2cggAQ66XWztTSSN4Mpom1xh
vMsYCRCigDFa5TRpzFr0cpub75DArQAzcuMWTDqL8qOT3lr0IkrcepY0I6bBPgi2NySASl7eMu6L
8F5FT0N+l81DE5wHETKvPE/gmztcexVbMDeB2qdMe+pV02J/x3RY/yYEc7esOEBjssB7zauJpUC6
awfHV1PeXRJwcmyvBiE8mf7azxvdeSmJPdJoRkv8dioG7kH/VuoR7+tZT0ADbcixOTnzh8DQigTJ
AxzmxtCrexpwBp6FcZ5QOsYPy95lyt0u3yGYGqS5CyCPpr1NgrvJA2gku1nxkeswhkDUYSvvxGEy
u0Bfwl51v8gPF42vCLfDCAiXBKxH7JxNFuqYWZw+c8feZ+xmJL6Gnldj5Rnj5e1eAnKXDISkTnaM
ajIlvJakGJ5QgX02EJaP/ehYcaGCjFju6lUGbYFUPWZ2hq8k04tT9hKIZyhjpsblZYf2O2MEQZIC
7w/jyCDGuYwsF2Ot85i14SZDw1QGhnRSt++bdF8L/CrVpcxL+vY7m/o95PxrDsMmKuX1GM9rWD4M
FKpVxP5TSZ3PHEGmRQUM9ZEBvuXq04lFILxdhXwEvocWVGbc+AbJfYwKtOZZw6tqdy2RWbN0Ffox
rF9FexlxQ2abIit8W82+44gHVerKwyhhyYL0x2Z3raG9DDJtAx73cyL/hvg000/ldFOgr7eQzTsD
YsVEOXZ5+mfjkmgNcaOw20tk2zS417nm2UYp24I9mWA6HmbHphL7oSVERWIwt4QV61MHhrjGLjWu
+e/sOvlHt2VXjk2IWBRB1fQza/LLUAzP2Y5PSjtvTImB2lBz6pbav9DCCQzna86NlS5BtmbNjkUF
THDA+WIRhyOCGXlaomKj+w2l6tpPnsKYovsY2fWazipWwQAQscgiZdplNV6SR1BRL01uN9UXbRzh
wN2WZhl+zTaYEo/8HoIht3MuvghARHaC5rktPMka9il5BGGXv9nytBYKKZTbpB04XsWqKfprm8Cq
5m09AfxjkpbLTP5kt0XtycL0PZfQ+2vGppcBqOq/Q3WYqbKt/DTP6sZkqGNPR0mpvKG+hDBjhEQI
Ft4GdtdDIiNlbc8Z5iZSCwIVauxeCvySpjCdtCNK1q2oLtjkOVGImeoQR83IA2JD3FGSuwMpUXXH
KC6Vr4opNkNXP8CcHQ1UYEqL0N964I/MlqRKWlwVBYahSbfKkZ56z1KLgixQo20KDqwQV4wpP7rk
XMtqpETM4ZIQo0cKsWYB8Zp4WEG3UDEBF0HEFrgUxy/sUcECLESgaKPFYKYafccM3yOAiAzIv56h
ZNS+y1QQIxYntGJOtNel94LdTSN9i7HYqfKPCRs4E+Q1MJFoqtNQPQHk83JT5uvBXsTmUWVRjLV2
Mwm46EzcB5szk/llLNaOpfrFgnyHkV3wx6I5gZAx+bWO2K3vtvmI47qJdsRSvSZ68BJ3p76afTX8
4QRCAY7lQiADnOmqTCrvjHtGOhq6vsvB5/TDreOSkO9FY+1492X7W6YYzLv3tnmWBt9dtkubR4Q3
Pqb+TAKcPHX4GqD+zdDgIpHwUkOgHe//igWNICJKKEC+VLcInjLo4k2mA0P1HPpys6qYtw7ELJhu
reG0Eh8YOCN134QKV5G0w7I0VoxJ0Xrr1dsUPeeQVKCQXiSiL8yvZIfxIzSv5muGt3npO9QIM6p6
e9/SwcS42mINX2P6gm+OryfzAvyTw8AnJUayIglMUpyX0XCn5NGpu6GYaNRvUkl7qkgbKKceWipL
6k55hJY3p3U3tLeAjxodaFH8s62bDcuvRsNQlJeRtaCTPdv6o1VntzV5ssd3kexbFFUVMXAsG/ht
pl9U5PgKDE4Qa7vcuXbSbIlOXnouqhaFu7sdG3cSSJuFWBkg01jJrmUH4hRurHhq/QrecDex7cNA
SngjDr2ZiB91u0SeBFLpJ6jMafVppeAQ2OUhtatN1ZibALe+rMknhJCv3BLQ4yT2xBO6r3gnes1L
02Dd10xbomZdYMdaVld4Slz6UPS8J6s3bjHcbQX1j22M25wXvOQEmgHdzZJKOoy+x622hbxyRGC4
kwPKrip94j+6x0QDAuhdj2TZ1pMDDobBL6CsiMisqOlWRKt6cYYZg7etUplgmrhaee3L4Uem3OVy
QV/UBjvY9G6H+CeZ8RakyhZ08W7InZvsfBpJfIlISQiFtK0MYOINJa4GtoAbftJzek8ZpKzs5pgL
tSSGLBXgRpzcOrTvicXZGENlCZINjvEj5tSdidl6bSG/uswB22ClQNVC2WXGyftgWow4LLqFeiIK
g3VVuOrsDDphlv7WcGeLHs7hEJ9SdXzMCKtSqyBns76oeC3zPtvovfYlJfh9imdjzK9Z9tsUIWIt
8TYKAokV7RziDq+15CBH4UWIdtcZzl84Om8RO9qmkvlOluvjCk7NC9OXNue4NOQf9ie/nTK4tql4
/SRI96v2wPTBFdVID2tkAM+iRF7oLNNRm6KtnaF8W/OmSXsPBYZr6/lhGPpz2dXPZmoYOx1THaox
kgEHYpZh+pDmJWkA2lLsbeZKUTndIyZp5JVvLEu+9QSDzhSurTww99VecNVsQLAxwn6v8utgsvZ3
9hzY6J0mxYNU7ptCePo47DlP/qUxvyMHL+S4X1gGlzTCi4m3Xtd40pk9JPweNiVKNhTb3tZPqbK4
Ck+KcAZcTio1Mpw76V+EK4r3yvqYkbR36hcVUEbkgpX/TAhus0RyozF7dBwmkZJ8AOjkEMRTIofW
KoYtZ/KfTNQ35EIMOH47g5WxldFIxvRihrnv5yc8vf8bnmnEe6ik5yjw0Pv+hnz0opfXBpcY7nb4
IdTWlpFsGnxWJRiVslBgyH8P2etIptlg1r6Ko00EJpJFEgd0Nlq2eRqn8tKUmZvUJlZCDLdls5/b
FlamDqeS1Iyxew7Yxwo5OIu58hRmqdxJR5jDrtUwX6uiq8pIw86lX0aZTyN9JM5PXD8SCbppYBBs
BvhaEdS6ravPl6ky8LF1EIsA0unyV6Vxn6Vo1Q0F9wBv+wzm02B8UCDOsKbGLa3Cry0CVJxkyw3i
ipm0wHQ4xrG6TzucdeKGmGGnR48lsYOIST7amPos9RAkXeIMQXlPvkzzHssQBfqR1LcObMMy/AmP
Utx7deqg41FvYVpvVUbzC4YoGOiMJmgVeIRVaS9sqode2xsxi9gsgnPl0FFToelx+6IRe9rR9EP2
NRTKpsL2TW46iahEkuP+oOLzklVelpnkl8wxzvF92iNxJ1WoLkPPCDHJwEk79ZmBUz71nEoDvxn6
CGba3gB6wcyWnOoxvzH5ekmDDr+A9WpmyyHEzpOfWCNga429wVxPdcyNMssfcrBAZgw2gDBapI4u
P0HLl/IrdBJa5rxXbrKR7eW+/03nFrzR8C/F1kc1DcooGpE1jDlI4VRLzdXQT9/ABG/O2J8Fv+U6
nzPEG/g+F4U8Bb00L9gIWDh5bviN1Ux8CGn2iiKuvRTTFFyiunzYOrHdiu6R9M1Vn9f3DBAWSUfd
Z6/BXyCUjiOiCJDqpdrrFIU/+N6eUpT+AgN5Mob4HeeI2lvh9KwFhJiYvDnPqqlfk0r5J/qRtkBj
OVROove0WmBeFnMLwzw1NrDVDhMs7ICvump6JNFGU9G5l9nGMbAfxOPFjJIWb4j0o2nplYSbeDPH
I8ut4CWne3FbPti10MsKg0cIbiXVH6rg8J0E3lW4nsrGmYh5MBbVtFYEBOTwdyYOmmBHxekxGHFA
1K36V6V42sJMQ70yiLOFq565pYWlQzal9VAqDvr06i4zsV6mQlcVQNsa0CSPimF8hPG0sdPg2heZ
H87lvmvkbaRy+hbqq01JqRTaRh2tM65+y1UUODZmilZcf2k0xveEca10Uf+VMjTyUH2GIF6x00eA
pbGNGrK0j5ritaXoXeUa2Aj8epoQb3KSAu9Jp4cmx4+80U236E2uctCEMfCGVOkPeEWBm3boGK1N
sQSMp1Z4MWzURY4F25aFaSmzEzRyiaG4heMjPQ6k2saTOJrNsGdhs4VlXW6SfH6LS9zh8O5xvlnu
ENJFDpKPMO1FZIwegwr9sfFli/qKoczTEucqjwyNRgQhcNSDdPxAkXKsypYJDGJeRpJaZJHe1jwJ
RjhlXXMzFBpSPJd40GXrqI4zS0fVH0nObhasFEcc85CHYOSO8+Wl1DtoCbKyrRtzK3S2DcwouM/q
ik+4z+92GN6GGKlJo9qHss3+RTGD45Yopp4RQDT/sQv51GuylUXvdlr1NhjkXZHCg+zUuJfafJ9G
VmXwNoihMNOjFHDiEInrmJpC/RW8EUx205SJoXR6MfP8OWTRSXTh14JW0sR4bBh/krKxC8u58rW+
9wOVUUDNtreQvZbwMC1WzpUa/jF3Bcc17gxZ37VIR7GC5q4YtWrVdpQUOYVO1EuMAuVzqtieSmqA
ljBSDSvsC+jPKu5Y4m6bxt4lbGtzadxDtdo2UevCUEEc2FGnsklAxnSUJJAAmfmobRYQaoqxaWll
Khq5fLIuk5rSfsWbFsAA+YEkb5isaotdMCl74jl8u8pArQNPckA6sgBi8yOnL7Ma+EUFFWP4rmOC
6sQWXYI3Vvj+uAFJIFxldraG/DA01L8oEplhnJCbb8hJ2pW2ejGN7hX+024c8hvpzq5BpRn2ud8r
0jWrf2MkZoOBEhx/zmZBDEdBcbOn7MLptFXj/jDKUDdYyUil9exTaduUd2t+NzCMyP2rLEs+SQSf
trSEFFovQr0CLT6HGlCCITkItn0iwWFJW4AQfz1P1q3WUi8ycwB7pESaSB9mVEKJXe2taUL+W64d
57iQrAiLdvH+uJ2F4YBasHDijSpZFIfkQNQ9d7yOlM88hvE/dRnVSfVew0CGEKd1/hUTwUUdyDUW
EFGkedZEkcULWYA7TBz2Zg6/DwMT/WUO6ZXY7pXOm8yKuGFuwCCaZ5oAclnfd0FwKmyNlC/oKNyk
vVltZBWLQ/Cb944/Zrpfa9KGuKYtWRZeYWHY1lUGR1jVHWbhKdO7pT8quSmp+fnS/rSq/MoktFj9
ZCPDPckWmSL4BGFGBXO6DQPm0+nEy139UT/uGuWh5sWWwIpVayKAiLw6S48NlHc5/UqLZ9Uqa2nS
P7TxOOHGDDE/GYnjpij/CURaF4IyumYYib6I68WHXoer5jUGGl6gmY1lou1Zv3Qt1oQEbkip0Qsy
OobIWKnwurKmf1ERWMkKCPRs3DtThINiXCtSTufWICZA9AzEydaOdv5hM1Un+IcpaOFBXwizmzJn
G5nWTluIZUtqSCaYlZTUaYAQS/AYI5Vu0ar+IrdpBIc4PooJ+Er3bQ4PZZn3mvdl3NTbJDgSCxca
zpFsja0mS+vZiQ4NtX+JlSQk6yvov2vlkArDbZHvGfM3cZTrUFZ+VDLrV8nM2JANWx2wXe4gjZi5
OynhPyWNXhRDeEWcHOO5PuUzwLyR+74JdoWTe3aI2Tv+Q3aViOpmDs23FJIgJRwqgoR1Ll4VxlNE
RRxsm2xjPFt4BXd2pW0G1HujddchDsEwIKLDQpY++gGqLYesH6T0vsVbbKWgh6qvPnrLbYJzmLEo
CHtVMBHRUrlMC1WAUfhAmarj0YOMgxLgKOnyPozwfA8crdP0yTHmcosf6zY8yqyp+/kSau+O7Eni
Degp6z4QtnLoj631rJPxqzAtYisrPNfaU5nMP07IPSRlIA7ySeRAldhaqflNEX8mmpWQdgZQJh7r
Rd/gtCcH84I13WWqrXL5WstyW0yBhwzUy4xXspbW4qWWQgK3TjkDcZOXq6tg3AKRQ0inKo9RKp5B
I/9TuhozNT4Y9JT8TfsaXM4MdwMPbO/A+ODDgpuzHdXmT0jqNyCNKRlZT0UMVElu4LBgspakxDbN
+xbfNDOZTLpYS1YsQmWBPqxmANlKOFI4r3MZWVWbbed52fqMhwJi/aQBA2E73uHSTrT8JCM9sxFK
DXWDDalxybNEO6yQWgtqBpj+X6I7KMPrvc0+hCe94xHMSZfuMTmRasOj/kxnvMF8tTGLblHHixPo
SY4NryUTbpx7ZHyTZVlDdMg2A4ACR3+02QteeCFO1Ic2qmXpUIXbuDsmaH5hWMzONqXTQQdL9ns9
nSqEd2HidfKW8WXb7bisBaiOiwl+xXlX64c5v+cDwjr0u7P+nmu/BusRe28aV6tUPCYmnF9xtu6Y
h+L9EtoVKOQsAe6C8fWl4LszfaykLAqhkcDOVrjdLVAAGa8fMgBUNZR07ZLQNfoNp6KGj9D4l0/v
GROU9hc0zZxsmAUo17Q/agNZJR7v0kKib791MO0wMVnfTfSF5vQAJUD2wH02YFwBss0OgY6ljXpz
k7Oxi81oI8LnOFCGRCcLhpcB9Ptua//GBJWDqzhn5H7b1vpE7YAJVwWSljv9LlRnw7Oyd7t4dFyY
xE55MUQytmgGVoBxE4YHLd/00p4BOunfXplUNIQbHTzgYE9ESb1Sfa31CNmchD6GNfen1NzM+K8c
b7UB6RIeG5y4c92v9HxVZ2BIV1X7I2Frb9/MfGPJJ0rDfP62s0VLCX4JYAhpWdpRFAwvq1dS7pP8
hkogkbCyiKeoECZ7hfETx/RFRwOqC4lvyPfSTfwGBMW2QTotkqH6AFi/MXakzWS2qw++Wn/QwcrA
HIMayCJkD+Khm/IJZMEqXywpgaFN77IDZAoOAYFWjlINjhiQd6/A5Dj+WYo3Xiv6Kqs+Z8BylHth
fy2Cdss6TQ074PcMRagsPLX0e/uSqc9uCZ18gHeZMfQgxJnFCQxjlX/JS1LG5MVs+VUA3NgmQhoF
UNkytv1NFtunfAh3pnQdcr9UMLOE+pVRKnfNOoDhvWrAxDjXfgTUTNwhJk+SumIqq01hfo46QYYh
0LZyHzGpyPhDHfMhiaVO0hlrRwvJoGZHcVPGdwRCXbvrozu5HrxaGPOaf4VwB8yUw6av8bWBw4C5
PlzM8oFpn+uyRL2MkSJkzU8GL2ps3p6Osf179VYQ1GNwsn7T6GChOk8oTAIUeBpZ7zhamby8tumV
J8XCVeNoFwbPSQUDbYlF8TOaHYO6TYDywy5bEkHEED3y1OYg528qv10a3dLytwd8QLUhXY0KUDxS
lij3I3WXiF3X3sR4xaO3x9dV6xuWKQOXeDQg4v8B9hlbWw1aMeB+5tBHXGCvAOrVxfQ4ioPGl+7Q
AKTt4rDF0xkTS4CcKoe7AkhP5rNK8FG52jdkISncA9lR5vNoP6SBAAgXlVF0kVCBZQDOeXFwztak
wfUAarZCsgmgPLXTTWMCptA3NOn8HCUvWI41rM9VfsILiRRzY+AbcXp3+ArnH7JS4uiP9YktDZ6M
v4KIRbznIWFB16nd5kx6gagvTxaKAVcs5171dNC3NQp1ofrXqqEbTQjc0I2E1PvyyObhFZ/BMH1q
0ptATVPqv9q8Q87RxH5heQXp5JPt2lRhbXhS+h2QmBRFIPm2Gg9Ial+V8KCU9xxDVAe5afpOimOj
HmHh0TCc4C1W1vfExN3ihY7umfBxsvLTI/NiO88w8yVMmIxKxV/K+09cWH93QKDKW5Oldn/MkURR
aDnaGSF1a4kF5wGYH+4DpRKq2ek0Wc+Y0HOFk9AvBpATcEX2hfGVtR9W5Q/hJU0+DM2PA5puMHN3
TGR4EJv8a+LJ1Df8X+XsEil5C3Da27uoYNmSu6m+T6LjgANP0rcjkoVZeYfC0Dksc6EyEYJj7yC9
Wz0ma+Zqsjr50qJ+JTZRxUSERmp+FgAMO/lbxhDYHibjRMA6yaLT9COifx3RBtyd0AtKZzOpa8Rn
kaA6x6tJisHiSP9kJm5ma4zDJb0SpSTnn3GxsVsQmULjfx/iQ91viQjUE7oiRhlMrIgRtDj+5uzK
WGuYj73uRsta+TvpOsap6/ljrNGYbXk5w2Gdax5jK5CqCK3NkGU58sBeuuThM6/eq4jZMhubIZ/P
WNvrFmctc0MOaCf8jNR/svNaZAAOltvokLIrdR6O9joDqbS8hfckReAxYz/LX5r5PWQxZUnDUY0j
N0xuS/xQXHLdDP9aWrPQTbPdlJzMcGtnG2j8/tC/Y6dFNf2RAZ+Xf2LtK6/RdNCpteFbV33gUcZc
AkA9K5juov3xxnCntpsxfJfbN0mN97Yqr3H/8dg5LP1H7ZEi5Wx0/hYDH0j5Gv2wJG9fklHs7QG/
57Rqh2Ne/qMEcg3ja07fdZarCIzy7yQKXMYl8D0vDXRDFTJ4TZ0FbD0wLqOp+mwTTQDiyEW71wjK
jTIunrePcPgwhsEb59HtMlxiEeMTpN4GFgTISt38WnBw4cuEr8ipTJJSjQKL/aAgdc2igFC9EKp/
iZ7ToolqCjSKBnz2M6CvGe1KVm7FS2aqF1YXpXQpDF9SUGBpDzOeVpZ+YmuhvVvyd8JzmOHIKzSY
Qihw4TA/ItvDGruypX8WMiAQMGryaubbNt312dVJHnpwwU+EOiMDAaQ8zNa1uwNqc4e10MBxyaHI
jl9GvOSFnLwxAKbG8Avnpe+B3Wh/Cl8NQx24oQe1vcvIHQvjDr8Rze1mHp1VLUZ91Rl/fHhRctGJ
PdJNj0QBKqoPfm587AmaRADkBOcgvwXOQ9ZunbFTlLMwr031lguwvn6Yv+vzqQGOr5JiTnRIyHEI
ewE9Aw16VR4l8A0NGQJEBstczlt1civrUVQfCkVn6MiuDd9SYubIBlklsxkpSscdDElrFVn7oSOS
vNkl3Z80fI3hDaAFAisXoje4/h7ejjcYHoqfFLskHi0Sftf8mCm76bEnO8fYeNN7QpGIMY8plcjZ
RJv217IQhv/F44QGq+ZbbHYSlXTZWud0YqALRK9cS0ty1fCQpRs7IKe4LELXgNH2snS4FeDOYtk4
abYOcRkz0CZRKMF+ZQR82WdvwYBiNzf/U8SXw/Y7MrSN2R3s6s1khCJ75OPVmMtowCgI8egxgtEh
biYj1EhpU2DJKXHmYEdpEF8nlyAhXps1NAQb2FL6JuLWmJk337voXX2DO6KbbCsIvDBUYJtYIV+r
lr189zvndxAVXbZvkMcx74kIaklA81e4gX+mZCO6k23+M7iU2quY/rFUX0fTuz7t7MDLHMpQ7gnW
qNL0jCPWOTScayEB72CsZAMcI1Rwa6m7fjzIqPQT7YASwRn/CqgGiOtb0iZYpQWSfIoJ1mBajZDM
pdeBTDs5UEe2NbP/mM26gvYeTWbYnCVEzZOMNWxa99oTRVkcbZeIipEZdUl6d7nseZqK3gCbq9hO
ih+Yj1D5yOlf0VH0aHBE+pc3/2YsoIoFjgacCIteZsm9BMt4YNJ00qurAkU5MqkWeCxm5iZup/6M
cCKNHGxN8imYq9TqpuZ0AqVswOVNtkn9avfYwqqDUnFrCioYfWdxPok3XAQTyVjzG2MB8Kp7nj3W
noV2i5jY1Vuz/jQB8jnMesEKfSgKBpblnwCgpNsu2ccyL0bBsKjaNPVXmhDydJ50fxZY2ocPPAqL
vAwvqwc+OCQQqu2OpF4w3R7XNfCvgCq+K8CX/pRo9fvk2DMBbXyEGquJx6CFG5im5zL4S6j7lDTz
Ld23qquGNgp6NseGyb9seCLkbAekjRWQPfpbl0AefRC6OvVIarWnXXyoNLVI9qL61VL+1OraOsDg
q9WSU13WuFvWLVJy9S1g3oEVgS0fAS/5zSTSxeGfWOoW/Geqs4BCvEC60CjPeDU5Qz/Imtbj0mV9
GcvgJTE1VByWWTytM6jjBCI01rawn8THMy80+ejj5qGN3zmESesfmgJMWDf7A6aZGfp1dm7m37Cm
EiBt3l7HxWeGqLXqnmHE9c1vQdPvzIL6MXQlrnBXie7twHwD04s/vFQ8AY1bIwLpDQyR+9BAyhAD
qHPN9k9vifraKep7i6fYcFARtufCcscz1sT1ouBUQPED0Ay56oGH9cZh5GgMaBEYWYT5IQaxMIsf
ZSY82pWmY0K8ER0O6EvQ+SL+TSIe2b+y+K6QsRDRtUv1X3v+jL4NFBKqtMu0T6xcvpEn5BhtBF9b
szzWb0g+belFqvD3WtwoLJK7ezJ8DgiKdAeFF5bp0zRdCMwiSdnAl2QFRLz5MnJn8MocK4r8x/ok
k06BtK8lshDvtCEDm+pmPvcJrrOMPHSwvka07etq4yQEx0IiMfF20B0oyq9JEhh/BpMa+2uUuxcT
exrGZnvamCGesKfGELqwdM/kuOdHcY6CW3PmzwxrVlP96NFhUI6iD1yZqiTO3Bhvch4NJyLJZf5C
aXpIIerNJyB7vTg41VUODwELjeBpvKCe68S7KTFve2SQ6YzJLyKaLja1XzqqKBt5nEkGVZfe6x/y
5+BYRMNPiZeQeQ8YwFOIyBVaqvqkH+kBJ5hbO2AuugZ5mA8LH2U1yp+K+ZtUNMKsadbG8LSqn8Z4
1ZIdAMG12e8rXksVMuDdmM+Q4p2ECe9JYS0Q6JQhy1escffereErib/I2oiwBmuDb5Q+sjNQRLzy
LJKt8SkyGAU7OeJY9xR7XVm+yE/GuGaf3DLoM3Zc4rOJ5wTiCGLAlMOUp2Mqd/SreAAnx+3bF8Oe
VvX4OXM/8enJHNTpCVZ0i0I2ZSFr3mnxSFtJGayrA2O1PZGsPphH1HMrJ/LT6oY4lYmumR/m+BxI
b1H5IQ0+kzQ9vUc5Rqnic8hYQdxlGa3jhnQCmJEW6tVG9wP9auvnQfEgM8XZrZ1eWIsNMZ7y7jdF
YDdgwJwWbxMHZDLEpKpsqcQN9Zy2x6n7Vap023C7g/dyZ1JFy6/lAExzDPUxA736WS72dEaYWr0M
PWls808r+lcp6d6s/tmMWLG32QMriHVpXQuaF4xgZCqyVeeCQo7R+JJ9rHvmfdtcnJKekHDSHIhu
I5kRpXH/BYEBZdkuyX//L9oeiv0a4RvUGV+7OcbMljPX4WgyUVCD4eq5uIeSXj156hpmpvMCnRd8
PVGEq3YVLfkY30SBoyw6Efer5VunvLbSZeCYJlVl4KCZjirJwYQI2AbH/V41iY7bx8aeUEzxA72n
r35nFbAMvDzAG+gawYSjRkAFnD4nthLRzzz9WAgDeorJvD6qGqLUkXAmdp49y1ReWZ7KTVteLTrM
xPgJmVXLCZbB55Re0/Yuim2rIIncBtqtcFBCYBwvtZWUQFPiFkzRuoJyQANUusOI2pRMxQ5xA3az
BrPlbx/icb0b4cBvD45gafGYakiQruRWJpshPMFciRm/4wRz5uGkPNkupbx8/X4h0KJiofPBoWqi
2mWpUOS+/rvsKzQ79hem5jCjBwKH8pqamCTXenpgkSAglXM69+9GewJoH807wuwq+5n1ezjXKJgA
VdV0yvkISF1byVfcXzwX9pVdZd8dwVBNpGRp/XmQ/iztHD+lAFcNVqcGaQzr0ASYQsbavGq5a84w
ushK8HCg0VjZLdfdakEo2hrgw1X5SiotzLh4nSrscpYOj5hTVAYdG54VJZjdbFmm4tBEpLL8gVZ9
Vvm9lBdnHw4Hr5M+zJH4oE1k02fAjJ94aGaXTLACgQH3JIQ3KUS8/VsbXjgewjZCjTtyz3iKSdQH
BvB7kNq4kMBqf+navRo3E3sCjIE6g2ssS6inUArKZFWUvBcok1bTKbFfSS2hhnAJXtXrBwoesj3a
7LPEFgVTqIXVn/pzRgcCp3yjOSi7NTqEc0/Leg5TvxtuYEKoZk5EyVa8QMULezppNOBt04awl1b8
ONpVvD7RdIysz0T7ivS3dv4epRdH/FOrLXPcHkU2m02nhz+uW+xaOSOaT0W9R13AgGnNGoCBH+Jb
v60PpmHgxIBWd9HZkhnxvsDNi9nHIC3YxrtsqXeHHXhc7RhgELwKJYb/4ZvySl6yAdAtY+ffpPFe
nrV7j0JSURaSe7PCZLNSlUMO0yb7KTHlyj6ltoJ+fG/dLcQ/Qp+2/3F0HrutY1sQ/SICDIdpKolU
zpYse0I4Xeac+fW92MAbNB5u97Ul8pwdqlYFP3J3LJtTzgbQK/807L8dA1KacJkNsoZQeO2LZ+8t
KFtT8cvHtW55nQzrB+5ENGED7gvU41cuEez7k7Lv20fU4oznC0DbB22k+ai/4uoSpqchPmfTt0Dg
oLHpKrCs7AKGK+ZeL6+jjWGU2zhiJ4TapdvX6FQYfWjYDC+FuFkWpVm1UfVdUTseHJGGbW638YtL
F3x3AIPLCcBl2zkQtNYWBPas/9XjDc6NziKZWz5EaLJgghHmxQQDJHYWvjVk+CbpPzHsS/kQJHxa
9kc5bpvQQlOPr/8sF686LxwgHKjoZYsbYxvyzuX9hjR36CqXOFoPCEcSBcQF+Z/8CHZykkAL0vmI
rUWGMu1YchsVDDT6WfxGSo6C8yp3u24iQDHdp6R5eQVv3CFmQyFv04koHK6jQb32yoV+rogvIU4u
xuhLgw5KPWmea8WOGWukR/VLyX7D0I1VCzJeThXOnTw5EkdigbmDlEIqpgBQSNo8c04ZpJlp+U/t
HcRpKh34yCHf1rVD+vSiwQEUke4jgiUq6obUrZTfjQ6B8PMCXXD8TtEks7f1/r/lHd6/VmPTp3Bd
cIvV8/S/YE1W69dUXzWytQ+GrxTmQwd8OKeWbFH61ai7H93wBrbDtQl4EfIy1h2AqaAPf+XuW9ff
UvNqoFxF+ka9xGysegdeqZUXViTdzEdbso9uCSYlbmMywhWB7+s0ZlCB3qL24FAGRzxNm5i0YCNM
v7zqoCf3BPwUY+aK849q8QP9CnbyEBoNNjKLtDrqoXrDtLsDNM114f8zcF/aAY5on/HZkbAaklXM
6btmWJF4e6X7J37N8awYrqE6dYqHgU/lD/7tCMwyidcRquPxSvGnMWwRb0Z1qGOe9rXRscY/G9VG
0Xpc006TqVtgJLScrh9h6kPGnVfxxoYTWU/VG7oksAVjqK24EQfCAKOa668KcdRylo/LKPtqov1c
iAQp9XqvLDJ110efUbaOaAM5fQjAGcWTPE19Vrvt+PFqyjZdbGWUcFtiOGtIAJp1GF5kBOna0tYP
7Ie87ttKLkBsdBP0U3SPrbNSPFneIZYVxrmXAXihGaPH4CvY2+ml6m5qTtydy/qoSDTH6i4MuDVr
z0fshTdLv1UIXwPMr1OzM+WLJJ86bn3EP+xuLKZ1avzTKxgqUIuhHveLY+8D1Y4Ar7Znoz7FDNmV
+hy2xxHIV8eggQwqeT6TyG5liDbfsYsm3DJmNiyqGQQf8OsUgsj0D1UvGLoB8mDvUcXvChjU2Phh
UYlmjHzCLZmHLpYKFockVxGLu88tWBvPpj3iuYdlxRLmVcDShj61EDpf7VXSLraJN40RVC4uRnfV
k6tPlaCqd/Eq9cfUf5FzpBJOSQ+T34LkbV7Melgzxa/w117jBPl3qHibTAeCXLyXwzPIbj2BeSQd
GjSQ26a8jx5PuFPYZNP1WJIXU4C5gaxfmmGW1BIKYlRQ/cVjoJ05U8siE21BsvWYvlrXWNlL47G3
OdAetRDuDKesAEMmFP2/kcXYRXGT7C+RtWOjM/di/I8i/hBpc3RN7ygTvH5clp6gdbZydJC5W1Me
lgIS5L95rKKOGwIOsD0lfA6cHcnF7G+RshrlSyjOhXIAF0YxFxHjy3Il1ZA0kg7RLCPtA2W0p63K
DsjPX2q5KUNfSpoWdbhgpFPw6CvFOxGdUFm3dXDIqK0D0AVVHS6E92bojjUta3SQdfiyOXXG8apn
v3jU9d6dkLuxHUVVrxZn1v5lHiAuf6Y5iUNrjxqJ87nm2pjdO6dM+YbRgPfSb6ERHbvfSRkXtjHt
REE4+ez9ffL/bGpICDX0BwPdRIZaAs83HniLSXb4gT6F5x9Yp+U9Ansv8wVxWwRwOKJ/xXxE8ZZX
0V+af/KhshfO/M+GMRx0FWvWEhRACtOD+jfmbGS5idCPamg7ZZbND4Nu1FPZdrFiwLnE5GFn8oYJ
pmlXKKLmyHGFH0r64smMhzVBJSZe43JjGzeJgWWl7styLfPS1fhWc3WDjy/GABmRmRHPo9DD5P1R
iICTZki01PJNGaNrXKHGHiVuPwbPPpCEtis3Wk/79DCLH602CBX4lZlvDIwi+i/eNqgWmvjHzqFM
91aG1AGRBm/qnsGVHYF2/UA3Qr8GKzdj7peTFrGzWYfgTYtV1NoMV4mP0QBu3GuczECDFfvctgyn
O2K4uAk7h92D+gzqZm/bn0rymOlmiQLu14qW4ykIzgX9tpTazMpKcMutU8nnsGpXQ/HXIhhQVpq5
jeAgT8p7hrKQlOOlND0j4xkNF6guduVmoGTqZxNRPubXoGEIG+9CAYS1+JRZT2TEchhNc2iwHEb6
oTJ3RRGyVrpXMWG6Gg2LfDfZHUdPLXjDS23JLNlPtRSvTPlcTOinbkgD7ArX68XT3XbuM9QLZFEq
3oMcvg0cTZZB/zE4ohjX7AQtGGM5XRHSW1re99B8qkzjRuCJhA2MvWNG77J/srHdlOVfRTAMnwBz
Am8PX4B/y7A4eOBYttSfDOHyJRT8TRjdAnxyafcy2c94yF2Mp4VWERkxdkou2JhiJ/6U/KtankT5
tIZrPLqFte1PUXqkgQER0ofuxP2U/8vQUuXxFj8jU84+XanTNW0oy1tHxsEDTjnesd5K6o36QHem
GZvJWDf5TQxOqtDsO4PGqqBm8IzUMu++UhQpfnYnJxVX+zUzzqypGFV2rDh22QAQd+UPV4gK6rAV
7VvffqqAyoMvNT55yUZjcu2Xj163mRZPSy4KRxf11hCXwXiTAUHI9lceY0y4xSnFxODoI+NrPC9L
QXgo5Vr1b6S4LaxHUpxigh+GrTb8pt5mNqfoo7FSws04/Nl471IEofwN+G30UzaAPONsJlpHxSsd
+98oL4hgGAwERmvKX8lG+N3ftATJO6GTuH+0epsF3yhhQ/MWz+3NGmCBJ04DhTUfcBT9q7pv9FVx
tp3nnH56HACMMDUKTLcY6L/xmOIX7ZJzZr3J/dXjs00R8gvk+A5aVrY7bHi6rd+7eGA8omv1Y8Nq
LmKmXEG/xwj/2dCaBlgfOqJrJXAgQXIJUfpDVxX5y4JknDpg/qx+jeK+jW6mv8f6Fxbfkvmjs8RG
MMiqX3Bc1+E6IIY+XIpoo4r7OFE4NugH3kSI5ddtPwriG9TLgI64QVkizzdbSzCS2/vXEo42Rjnt
V4vxWKFmZQCOfoQGsU3udXDsWo4QeyV7d2YYwizJUL2lqHMK7F9uGm5wOw71pWu8lZ2dRkPDuv8P
LdS67gtUXPWyFfYGDvuqY9Q/xTdrlqnXn2L2S31q5Ty2JUAuZnztCe7w36p9FhZwaIufn1aWZc1i
pADXKGBiqqiUn6aR5Tu5tcMhq8gZZFj24ccfPSVHGV4kky0qeY850EAGjwG9c6F8VDfVZyn8rO9J
hCaZ/AheUnpOLj/RupJ8aIdPSco3XAEU8zKHSrOmaYYyUnl/KlMkc9loJ2Pi+d5UBkwKd/wOp40a
UOJPnzBVJPb2/fAtjEcAXonoAiK8FpZ5lqSDNTznwJRxHXaOpLsjXG7cIuI+5XtmpKPY1Pwi2k/Y
/3QgS+YY8KTf9+IjjbbK+PLgj9Ti6CskfV9ohCR8Uj22IJRj1jNHSFmeZyN2+q/+KLNhWaEAY4Gl
tncNdUjBI0jTlYTOZByFcRq1XWy+UrKd8w2abuQK2oMZrZdB8l7h3qCIBd60MNGVT7yX1py3+szY
kprc9pPlTDyvRgYBi50VDBTJxFzAVOA9rt6EyRDua0pAQHj/tPQg63uBMAFLdIeKMHjgC9OGp6rt
s4RalEeAAAea6aqC233UeTFiw7Xmr/NXyw/1PI+r9zgpk+CmYQVTKVwGKpyYxeLo34byXsQ6BeyX
lZ6VnCTbecy6jtsdEhMMwCmM5NbfDdqn0sM0TFfGt4ywGc5KM54jDIx58gqy78i+6vlOvPxmacOs
ZIIMo03gpmUcoKTonREZqnyeFJbVECzAJvjGTW5mchY6rYQLms7YU/d9F+w6cHIRZy3hNAqCxFld
P3sWG79dtfJm1FwJqln+zNFbjuKq4wuIUP2rmZNmewmHFuQGsVS/VXWj0MYl3jlG/ptJZ/rGFKW2
NMPKfsp2xc57zKgLEPGxajjbYMh6Ik8JUCUT/AWDyfxsgmsyyaSBAd1ExwVmiQiqtk9da+yW/rSf
5IPS/ZbSjUTiUD3wsaLAbsc1ro9F9SXN+48O7SyDP0abLQ+ChW1ND1dW+ZN6jtFT4fh/0uD04pfh
ceK5OhAHTaHnosMJlJ+itBcGkpuWAYR4xeqyDJgrPBKuCOTnLiYC5SgyoGCPUUNDUzxN6b0Ds5D4
N6u+YBVjEKl3bzCKa/8ZmyYDThqIdjOgbFB6SA044Xx75fNfRiY4n4GOhJu7077M+p61/OjJsYuP
4MF63OOJt9PKf7g6DfnbGleCNF1cXmrrKhJB3JPHN/k7tGdwjV337EDTDvbbQFkmqZ+hWqyN5Dpi
tmtQ5Qb8KIRFLGNGW8pM4Zvliuwx7QhHz0r213mUObL6aLzNzIcyHTG9RmaZNbrFluo1P2SDa+tY
PNKzClfG3IhqR/AZJ/jejPeBOLE3wsf3XRIlNmmsiYl6mZQLHaAhjnl77AnOTndxsZIMx8f/K+/x
G4r8s2aQGVuPQL9b7T/ADoV5GfI78kQOgzI9cCVXEa+xM1aUz5e25N9h0wrhh8xb+K+rutxkwaHk
Pa/TdBWoN4G2HM7gfBEVwWZs7llzR68OqPNQltvmi2uVc6ggwSh5+AFdzSJRoDCv0Iak5q0brgzx
rQl4/S1Vj1xR/Yehotp7B0O1LO+smFlpsMIMucNyMjM4bQhOwHLebBA9CUJZ1FuX35XPNL41bbds
3jM2nTKfKmkgH4rF3dqSfCjHjkJsF8cxKvswvKMgyvl9GeWwH0ffa911erM586FGqB3jaFVRlyeQ
jzJb22O/48H+MA6yvc7Kc4tsPvTvXrv1lFVm7pOmuYAtW4VMjEIfJiJcYXLAWnTcKovhNXbtUjCQ
mtxZlz8+K9NHan3DzywnlD1uXDlcSEXrhI/O6u6wU1eMZrKJ7Vp0AoMLe87r/mA/1BXpKCG6QTK2
tKM0XfUWwFh6k9vrAHvT2+vJdwz0JBn+cv0SF9zRjJIq10JAA5SXUNOKhWh3iYMPb3w1SNg5kF5h
8FcJRKbWHrhdQWKxPazKwl5LlH7SByWCNV+V2HyhpqYULjKLHUpBPPU5EhsMsWy80+7N77fJMwjR
xAoBpOyK+ojmWEIyiz5sgPuK2qbS30fYHR3KXtv+G7LdxBbD8n57+aWqo+NDiDfaDxrlsQCzaSEv
gRAVoMUQDKGSkHM12km60z0MuKR4uYMdLiGGtkWy4nIvoNih+FWY5lvE7jr99M24Xu9+FRQVA/nb
TFoPsbLLjENJeTjojz7ej9Jm4AtSR+hgChuQXN9yzEx6fI0zxuDKkncPXLzGbxc07z2Jf01DQWtC
groL7Viwrqqu0nQEabSkqcZYwimYBa4BvgWmEnHfnux0fAazWFo4EbjiujjyyGXsDRn75OZfSpnF
FAG6UW1whfTftXkekpMgrKuNCo5uEnSAHKtfowkHhfF7g2IuParFwqTyGlHDIk0o1zzgIjrp8tan
9yebkqYcgkK5YOZTG5/KI4x+0HVLshPpS9l/adVHGf0JgMgyubTTvABUm2dR7myYrsWbyo2Mwb/Z
i+HClwxVQdinmXbSs68ncZyGv2QElzIdrn4LDV7nXkUwAszc3hg1ek7EgpsOHBbcQ3nv6WTtoUar
Vw1qKE575guz5ALdP+dLwXuQDEgPuicWlVUV32Njco2OtJCheajGN2Y2d9JxJIGG9ZeSuAl00CJv
FqMElH9AysafzVTB9p+/jnl5mHqIqvOXiZiB/KRLaRXLHI51Rz46yTetLq+Fek+rVyRVW7154s+u
wg8v07mzUJua1878aENcnMyktO4+Mo9NKKNbT1lPyAWU6NTW/wg3dGpEdSqFASrBwR83WiTQYgeX
kgDzio/fZnAInjSolxKgigJhoqA8i/XPON22+aWqjj7WgxA6sRZljwT7v40Br1Rcybsk6B+11Akp
wG04OyNp3YlqMFea5c2MWsRzALFO0uWyBypH5P0qaNSFgK3SdiQhuiV7N5nAWHSkHTQkbGHu5P0b
yVcLvmyIcKwK2djWh4ZgraS+p0RM+JyKlu4OvhsxswUIvOhZN+J4gJlEjA76FYs99BQZ7LFYDGH+
60nEBexJ/7AhVmrbTaRUeY5FmELJBCNqOMPocfA2LUWPjoIxi0Yell3G61H8hoZB2aGif0G3OLrV
yKrEmHC+MHFZ4a7M2PKJMUS1iMsf6xQj1AGOgoEP1qb6UaGRAl/nETpiI3Mi5F3Z8E5wzGaKbkPI
XpWLI0b/g8EAcTXWMVVfqgrWfDLRhNm+wQc9IzPbCc1GgJmgb62/FQ/mQVXHC9YVUbRNCUEZbbee
jfkPf/xrrSsGKxyWV6/iHGRzC59MZFdb+pC8r9Q6wFpcDuOj866J8iHKjwpwHt3BdMqyUxB9quq1
IMDS54WruPXGgRUkyxXKESgFI4ysgPOHmWGpply57/iml5HyJid30XxO0UuxjzVrtNF6yqh1WHlG
rLr10lv6YD4XKnNqlfMx4N4iM5L9ISOXabJO6VCuA6ZeYX2cPfiFjIqr+osj6z7OKtmAZMY0/LEL
akYYhRldNcSERaWcZQJorGuftIu+n28w0B4gOuPmHFjFnthRO3hFiOVVDd2hRERTwH+B2qBLo03C
zLDDJ0Ym3DJl0Kii7jOwXxS6Blxk/kL7p4yv3+64Z9TcGSTJYa8ApptVtNEwwaRvKcWGUAcuDAW5
+E9XsSKrG58TWzvkfcnitvzXAJozeSpAlXFRA1XXQhBWpVO21QaKtxMiVBw6iprQQ5q50atjHwmC
2+K7Uv1EJDsmJBJV1XvZ+EQB3YgL0ZtNP+y8rDiHIsarYy1kllOlRvPajQ5h1IxzPvP5R58/jLp1
RtvgLsjYhRs2itW5rQLcEjLAUHeFqvNFNEBhm+5fqkWnWlf+JNRMQf+/QGXZMruUrDfNOJNfAI6G
CwZmiK41CE8HvNTtKkGNwNTUsLHRuVx7QYP7jsVHBDhKDX9xRgDWpGYK0Kdvhb5X2RwgSfXE1TNf
VncQEcdtvxZ1si9fKrXNxCI5x/jamPrSjz/N7n+zFnHeEuieI7HdJRLCrtYAGZPWEkduSOXWS8HC
o+mZgAPYNabE/p7GXBCblGmaYbEvnIhBEhR/rDUPtTL3hldhXMLeZmcMHA+SXr+20dB06TIVP3n+
O8kx7v8JBqFbsVmui2/UjCcpegWoz6UPi5KO+qyy3BaNL/rP0EdYxFJ0q1Q8ZvuiAQmk7eSG7CT1
KPtfMvvqApWKvGRIdyk0/Tzq6TNjVUcjIrJdC/4+QY43KWSJxgc9EHMuwlJGE2hh2zHzH7MY3Xb4
B2YmxhxRIVBjHMNefwbNaydJrDt5ZxnaPs5MDFc9lbvGlz3TwQAHUJNZFcTK4aYYP8S0Tch7YNrj
f6mbbw3dDeG2rOp3gFs0RodDf4/UGcO6aDSGbzq5vhufxV2A92fFS0DIT/BjjhcKZFV6jyyMRIxA
LFQxSfcoSmgP8iOPI2Bj1FqwcueEJyYAXnpI+zdbjTHmUZojRFFXOU9TzZeghK/S4joh8bzPEMpa
0ELdKPlG/Oy3t664ihJ4H79zsrSQA2CRWzQmdni02oKNOfPIlaaA2l/19gs5QZRpK42N6Nr3HpYE
NFBdyZzfktW5sLYXEcMtOCoBywqOrNhaZZCogm2sbAPdAHv8HDzEZ1A62VqxjvkVPOslfoTcrF0d
iyQpnfxNIxB/Jn9DfLcNus+eT+uO+rXin0pvI+SLPO7Tajf8S0H2WaO0LJGLzL0sWzalvpBhifqD
+KtDnqFBv0wTkg72ah6SmhNNU9RtFAxDHYO/IWRq0Jzi/lfoJTBijAN7UyVHWuGn/ckL9tIztyyh
Yu3diqGWSAcwcSsQkpihTN1c+JinEnlyTKtbxwr1FFHCKZxB1JS1M4LX97AHzCSRTt8gf0uRBvpy
vjXVR4h0f0jy1fxfSRmm5A0+pujeQAn012VzHNudZDFP2qaPTHpv/e/ZY8D/SgRdmlN5uxRmVg0a
ZnqTQhcpp8/uR+MRuOLTsYqbGaKdhGteEeuozCtAsFoaoCsVK8eIHIksvivmzqOHWiVn/zEyjo7p
eDO/PE3xvNCFZ1qPsosayg2w3Sd4D4i0+xppApqu3TZ2glOdWZPCMDZItrxT5HPqTCrLi5+3a0SX
CY+GT8TeninuKNZzRgEAOZKpeiA6Z0xLgeZm5HfILgFfdrxNBsdILgkpiv6BBoKgh1mIjFHcJ+Cz
Y96Ou5EgVgtNJjPMYaUzuG8Aa761xRrmix6vITZhGxlZwBSbUXVVDd3GU8LpflfLc64uC7w9Gaky
XhTD7blzhbYTqohv/p6ujj5ktq++7A4sWtgB43tBmWGTAl1r3zku0qI5G+22yu4NmoDhr6bWrkou
o/qdQLcF3SLxA4k+J2j8dEzYh2ritiC5o8mPCYv8mgNbNv/Hi47axySf65o9hbpWfftAN82ETnBW
TMFaiHBVVtMavTruBm2QUMg8VVqgOHofo87Nq6ufsEXytwU5WzHbWWi9qeytB53K4eyr2PZ7rpKB
qQ5e1+Yms3YWxBbzAap8YILsTjbjKePiR9H9m0Dc1jDCcbwTk3PqBqfR7yUi/8Z6WnJF+X2J/UMT
Hk3qQFWyKbAPgXa2m4tusl6R93b2HMxkNdJJG8WHpkBZlQndxtyKE7LMwSsmvjuDV4bkmGrXSvsX
sJaQlGcx4+z7nY3lUU+/RJsyg8sQcB+JbSYCO9LoxPgTNUlYxVdaENwGl4Fy6WTJ14SUNuzb4Xse
b0gzYgqDkHczRsWOKZ3iXXL0EAl2Ksn8tTkkRprJqr5XrauBFsYBAswcxQ1kMRCOb5HptrW/yoL4
npPlplyG8BhMH4gGQnueqDd6RT6ZWPkmyaX2qx2vvn4qqcLhyLtTtoHHgplJ03HoIVWdFXoevvWU
bPn3iRlHy4vHTB0vtU++auxIRuOi3uwgEYRMwb2M4hjvFiozRUXyActa/aeAp4l6C/fmWim2YcB2
3vd3cngJ+p8Y1b9aqJQU0drS2SBI7w0HuYKl1fBnLydSgJlBzeajjc5yQuHr4jTbduFp8m5WdTeJ
hDAyVD+Dq+RnBmaQk1F40s42rLi/fTHPkeCmI/H4C9VVQlSS9270xy5DOoQgSLeBiqFUj8RNetm2
sbL9j4goz5J3RUhLdFpEtBkC2+ayZOGXsaUINqm5MyHv5oq69yUW2DqNBe92dLWUtxhkAyQdt5Em
wp4bN6kBd1UKM2QgkwjwTAazilaty6hixfZr0Qjh0l+YiBb4ruMGDyofeIWrBDMDdxKaWwfYjoFG
1fgQIHzCYesZu9J7H4a9KKU/9uf3rM5YRRv47LlEiH6QyUb1OQoIWNsYlsf5AgEsRwYv8Uur+LXl
bRD/KuFHywptMMdt2++yqqcJ7VwCN9edyl6CWj7Ed9EzGCxInchTqNxtWn9GUoj5yV4l4aWwLYiD
uok0nQmVYnQbS7W389NbfNbMBkguR6tcMB2bHrJF4y13xFan7xO7YTX+ahHWFFh4UlQwIqPeQIqR
eCjeCvvP6o7R0LIlxMSmBKxwbAdx51fIGM5TgkOjoSvzGfB50H+r7jg1I8oSoPxMxFuMFb5Ohhlw
Gs/mptKGet8b/3er5AHSi/mesTLpB1tytaSsQlyPj6Ye6nWJ/sRQ8alz83bseSm7YlG/MrhJ+AOG
rUU0mqoIsAQ4OgZ+jMlYJKJaF9PTYM5Luey/TchibBKCFBXWNSUi8saIOb6m4oLjSUu0eocAZmXW
xiacYCJBtysbE730PBt5hBOo7sB0fJ1IUfzfareq5Ls+BA4hhbTyz4HHX2U62BEVRyBaY/xBYADW
ER6zmEz0iG1NmvX/MMExTqs9lltkRwvTHfME+4k5ur6hfeo4WhM2UdZdypnJJuseq2nK4RGjuPd8
+Jg4fZqB+SOIYw3Bf2jxaptb2jGqc9auGFc8PmbMcEuz4Siqq5eEJq3CGt56O7P95t7yEb/kGBiS
jAQ3U36G7L8Ao+GqMJ2JIHi05h5ZtpIortmkES5dvuOsTcfmpzSg+w85NIMcexI5g4gi49BbSc3X
KAPaENrB5+3MrFk97G8TDppcT+kMMT3wyJZl7wYN83l2FRHXecdDk1d4xP1twwy9b77S9kJ40Jlk
8SWx2AsT07eNzEqvxlNmPGfIgmwfEnQE/eRh2m2XVoLQrYnhPdkETAikHr4dnAy2G2b5wx+8trm2
lafPLsfQyXyqSt2GdDo7Hx8YDVjrZDPN2AkRGnkKI0ucyHFl7610L4MwM0p73SbhueyYtaXSp1WN
6qIDWmt+BaxHfbyYKQOsSFtqYGulCFF9lrsxpnS72xjZoUNRMaRbLWpXFq+yPG18dNtjfpSQjtgM
71RQzln/U9C5j2hslA6nN4BwLnN+d+G06hn+njtVGHxJYjAhPlcJ+Ov83qCQ8OaPd+CviFGm6yMC
jrFFPn4qEKQTZb6IbHkXySlJMtEyU9NdMjFdQSuKfipvH3wMW/Lu4FxxmaAu0BR/LaUHgm8Yr8Ey
L8oJS8xM5WxXYaIcyio4VyPuH2wyLaROw2g2Ss/0V88oeasLIZEbdbbzqsktNYdNgUFEIGrMWdyq
zc3gerQVmt2O7r4MCiLHJJLq/6VjMi6qtjuHAYmYcORs2aaFW8MtWtl1uqKzWEsaVRKdqMe+iNqq
a1mPBVSS+sPDWujVnKKh1a2UUjvQ/7/FAdN6C7LDsYVOTRG1shE/ZG2x1GhTJSwFKfk3Ywu9Fq6b
oYGFbayVpMFtx3AFeKmFca1p0lai8205QJ5av25V+7unSfV4liOh/JvYjXF3sG0VS0vVV+zMMd8s
ZSzcuUZ7oMWvSC+eAU2mwmK3SVVmFp3bYMVBebnouj8Tht9UUjgHJbQI5vq+cVb6aDUg+04Q6kBx
dmdnNnM8V/N7dp/UD8q6SXdtbjh69GYy1pdIYUzGXz2Ezqv9jCW6jy/dAkfTQr3WoqONqlkyk8dg
DB+jdETYN6hoH62EdDcokt06k4snqSLI2vseJ6Pwf/Ix3ne+PetjV1lRvBnmW5PrkHFq4Ni5DwkD
xk9ztauHaR1NLUe+9WlXRGINeA59WN2NdS2a/qoj9va4smvuYQ2tXfus0VgRiBLDu04fvWnuQ9/e
pFqNLIBTLR3PgWT/jmUIPQ9p8oAkpgpwLt5bG7NmTt0L3IlwYFVHLqnOVqp73knMtvVd2JibPvLY
pKNsKMHHkfSAeRdlfoNTL6TtEb/wWpd5ROs6ixq4HmFRCz2iw32p2itmOqXG363JqD3S/8iXpXtS
ANuw7PQx9YX1Jh7J02sCIlkj+oezwnPftsAXcHfk/teEmNfz25ENTYW/HDRSUNzUDMuNpK9QjODn
z7IfZuVDSV5k+lvZ1o8dzhIuQluUfiVYJrIqYF9rOznDtRELW1+jqMaBZrQSQSPn1qz4rjcSal+N
l0djTJH32S2Z8z49yjWy9rr+WXBUlh1n8Jk1psz6LdDuYOVL+1DoVC7Vw8YdFNG9BHutRRhDIEAu
mD9/RNjDNd8jgoQ+mO132Pqsw462OW+1Z31Rj+r5byy/KwFW1b+kMWLgHisw5/UcjZGPoKpb8CCE
ASlM6gbThXVPux/R+QLRKEPL6VXtLsHHmBBQweledWxrU/xqBveyl4L19MLNxDY7mJe/PBg131kF
1k8O5YeHKaBVZcjqPcJesYmIHpNK8zCF0Q5mIcFi88tNvjfo13NaE/7hcVRGaOoFjj3fBnPGVWL7
navMEltEOezZtb9aaxc4Rku7cqbc+ujiIWWcZa6p/AiDi1myQu8kBs2ANY1G1davQ8CwgMHvZKIK
4mFUMcoOwa1mu86/yHP5TfrUNmxggfNcM5HFML+zIBBVDZBz+SXoC2t11aP21kvyszPYOfeKLJIa
q2GBEalsOtiX5qLIvicdVyvj3VqzcbuRjFbUroF3wUwh7Fu7CAeiwnpoSEu3whMtp9V21CNa1tCR
WGwX6j4Zr57f7GsildNKPmrYM0SeLFP96CXpJiQmHTrfp9Y1u9TSgGC0xKPu4jmLTr8VssoqEF0q
Axq1S/9JbBVjWeLmgYiezunC+5r3rNQReSFHUnHE9Iwdw1hsej/bVh36eW1cp0gmyY1xYuo9A0mj
aoXrooasVZWfY2e+J8aISOsnZwKpAK81PXUZNR9prh0jnfUzh1ViNzciy1caW++2Ull7TieAbouQ
AUUpw0Lo89Osio+B7OUMHEDW3SB+EITzZuk0yQ3bxEZZcZkSHKztVat1wQpU+WVQ2zl35HfOTx6o
Zyv5NkTtRaHmySaToq5ZV7axJZF7IZLy0QQ9fcU73j3wq4ljUrXkZekootuOFCd240FOe85SM4mq
0CJyUaW667CtxYW/7Y1xL2RrXXTZupy7Hph1lPOkxJAhYPF2sCMnoTgCs57F8otuC1WK7EYIC+U+
fAv9p58qZ91GBsxMrxlJWbomaAFK6sN0vHkyUTl4qPC5bm0J3Bln18iBFuH6yzz1qWKzZT8RtuR/
si9TiYMl4M/N4tz1/meG6g5FLy96txYFCguPCN0pP0cMtkTlWLxihfTVphdhRICj2VKRcdqHgEFw
Bo7yqawZB1bpvyGe3IJmqVG8vR2EayvJzn2V7UrgDBYft88BUYA5yqoXilO6gebGhx+hkRKI5rp2
uon80AlKECtkd01RJUEhs2pqxcw+Nb539Mz4bP7H0XksSYpsQfSLMAs0bCu1rhQlN1ipRssAAvj6
Ocxuxua96upMiLjC/XjnLbOBvo1UxBqzK9ueJG02Q22uE1ILMyNZW4hW/VSsDd3dhzEYNdpgwUBA
5ybBBO8K4wRwtpQPi0LCf0li7KOBg4SILIeKpqfh1/xlmeMZ8ULhw5fItlghLoa6vCicmiFAniIg
sYGtYWCxGqAodtlu7ByWB1U1oBXEv0+7LlxBZEm5KeTeQ8+aYbKqYGbZuN2BfEA63gRwaRwXHkvx
FtGgxk3KVc+oiPupqNKDRzKV24QnCkkUdcE5xuxi9cUqitlXaeFWH92tbKtVRV0ObB+5rry1gfbS
4L5t2QoMGKAnRiVjzlkcdCsW/apnFiIiOHP6KoCfIgrFO8xWdmXyX4gFW7hmto0s5ioq2FfkHTkO
pCZ+KcfCSvbqtGQ4IP3kM0h13hF8dxU6cg8zqvUT1J9kCAbJm87EoQjF0gfFUACX8sstldEmDqY3
3yHfKlLcnfRBWL1t87sBFBaxzVfikRfLVKDzg0/YW/VCTRSHgfM82RojAqJpbOA/KDhmrYg7MuQq
wHGZwIh9te4YvAZ9+NGStpnm6BrzhlcBqTNsiAD4R4OwArnB1poQsmeUYvh1rCQ72I7/a1rfaUlV
HWp333ROSh82yhwwp+urkdJ/iLSH5hNM0banNvjXjb95vGy5HJNwro/0g+trMNA+pf2STP4qFH/K
+dPs4CboL+Z5vaz/mY5ahMgkhkwwjzX3tUefkzUrEHxLE6eJYE6Q81c1zKsBm3zI2RzTTqYcEdh4
NXa4UN2A7HXo4iQEYvZ9WH+sGrAm0qRm2tIMPZzIxxCGdZcpsfQzOvlgmUqgFZ6a3l3kTj2m0U6P
TyNOmCoaNpHGYLO29rrZ7qosOtjsVYfmxZLnbmDzIxgDBoGFI5s1KnYHB9IQHqszDrytLjSkG/4V
ViCcbcyVlOIoGra51R9DdsdeimchxjhreJiJCjJSgp2L1kMXSEa7gv9TJldN1nxN47Bzmax4fb1x
JjRpbsd1wac9kq0ACAEg+nHs61fXy/aJN11DgxmaG+8sbOAlFOZeMK+c4kOPblqMxK06IBmcdAOL
eTMMb6E3Pij6mJCKVepDrDWRQlglHIjYLtAvZDjQvb0Pa0Zgfg+xYHYB+RllA2ZxYBAUokplOYsg
2Uh1wPfyNjrnjp45I6lXBMU/CTn9qUzMa8iSryO8RDLpzKZ6U1TiOUXi0PkGsag/cfjClnzjatgl
IDvKukH9O+8eYM30DjQ589Dwv9Yk1lFwYqw5Dy0rF4szQiHyVQOUlUhHUp6eZRU/eOnP4xS9eXbK
PWE4xWLQX3Wm8kb9yrBp65bAVxFEVeyocsRaWv1bEvpDoPMWeO/fWG1gcK8jRH5R+0EnSPUaPlHo
YyxCZnpREaW26aCIKUAZ4anFZZRBvE/cQ6n/1OGu4W7kmTvYo/fQSWRvAETnA5/AHGdIlxBM06H3
h982ZWCPvS0lnyUil1IPOSVB+I7ULZ792VbxpmQzPJY4WwcWS/rTHIkjXW4j9HxRUv8WA/mdDk1X
JrP1iO9AMKTuI+oRjh8PmJzu/FOMj7QxPAVwERpIB1Ws34U+UzxpqYHG2dYdWS6e0nRhgJpvO7pT
tAQ2+uBE/NoIvkIhsFrWWDvgr1rm8yCazTyFLQyn25B5O7uxwNaFsC8eQ/sm8NbG8ICCca/X1LuC
y76C3cJm8xjxpta1/Uo6yAsizmvQ4s1x8vnQjqHpxUcanWc3gYXH4q81ly6FqkZwDyuyJ10wtzIY
GRQMN4PI3AhNPw2cx/EIJlK5/+JiXuHyw2wsEBZrZ2AZHyEzgQFhX2Ojb4e8M2rrIS9vtc98KRp3
CetXHxNvnhT70GIz1zbsmvNFSzyYxHGgOfUu10nnw2M6KnrryP0xCvXacNzkmkHBZaF/M93XrEbg
SH1dpuHMemEBVh/M8FbAOSnC/jmbrJUno/cQqKNXZochl7eejYEYs53W8LTNGRA1ehkzfeHH3KX7
VU/DKWpcBkLVAsj+qlS8qi2xU/D4jGFcKbb/xmwQcr03K6JxHap9ASiizpCnmP5fm9kxmtUO2I57
I4YwxtOmB/lrw3FDHAGC8ng6WilYPz7DMhSEfxWrSvmnDq+YmPpHROE9jfimUvA/FZC8cs0rs3OH
EN9CO22Ir6dgZ/qtO2ItzNfWooLTQ/wHGQ+EI9HLGY14S5orRjM/dXaVKtGrUxJmenYhyeHZUt9V
9qr66VBbnI+1ffRNwd3zPQe62ED5KmupD1j+QDuL1j9Mw7hzqxqYnK+vVMtYKcKyH/Y+eQHoFEUL
lSg/t1AW/MzH9kDZXNd3o0DQUsQbQcyeTJFGeMxP2+5gug5XSEiaSUehRtNgo1gN+uJRjc7WEQh+
HQBEtb2P8lcRIEWZk0SIQ+hc/16CS6rViIdgXvQ1WBCZSKHgCk17nRonNTmvYdNupWme+9jbmOwc
7SJa6KLa1+6wtpr2kLclMiAkZows/9VBflA1z+F8CSqJdzhbWwRbmSMLEddZq6p5VelXmH9PLXCT
ulwD+eYYYstU9GtzCve5ULs4nZ6Dqlr56J7ZAjH5ThfWhO0LZ7M5HU1mYEHnrriY0TflsI2IutQ/
W598dX/pQSethXs2JHuSVGw75Cp5dooDLpOwJ8P3l4cCQw8JelCMh4kWCjojCe/cwfY5TMBUQnPv
Q3unfFiKLGFKiCG17qLNYWw4pgZnrLp57PwV+SxRHG8M8pYwS1ju3DXMLldnTwIWEHBWIiwAIxJt
Ralwl/knkDRtX14DxIPctfdRdktVYCewQ3YjlL4NwKBJ+87pSg1kmFZYH7PI2ySJ8xMqNBtCbnVr
4kBcecl97kESId/pt1gjZCzbOpQknxXKuAGx9yTUvoobJMZ/YYsi38WrOUsRWrQvetVfcoE9RRcX
0/U2dlPh5Br2gw12P41Ig2D7rbn6qfGDXWC6K7uXN013MM5B7mCi6o4hhrSzQzr45G06HazdR6H3
q6ziMEWpmDEx7HUsteU2lChhKbntuvnO1WeDRLrwv2xG27BnH/7EetstNwTIkeScZZ8pN3IUj5hy
hugQKQa0SfvtONG9Yv2+zJwOi0/AAt7S1WxDSjFAC/vV7S9eVZxCP10M+d2dLfWYEr34KOpsn+MQ
7tkAAUFgwsa7phTno3OfSScFnL802Zb1ezYlB7e9WhBk4nQ8YfbY1HgafGe4ZMmEpRMnAKJx01KY
vuUiGSj/ZrCA8j4qJANmpx7jmB9cZdwNorZEWL1aETOywVm16IGeRgFPEKiro1BDUlgGdj47/qdb
FE3ANPKb7tZoGas/rQ5Y9inmRMmPLkvKP8VD13U22JxkeEdlRyJSyFxIxh7DDqsJiKIKNklMmBKJ
li7wirJKNwItylSf67G4mjo5V6hPiiR/9g04BO4pDWPwVTInAi/VKEasYxX/hoVLN4uoL2JLU9vZ
mgnefsAh2ZeAXGr9LcqZYo5yVhsDwYB4a6U5QRhI+YffzmKaDq1uJYJuL0aH6U+1SccQQzwg8NY4
1RK/kF8uAxUa6Gio0ib/FBX9zUICnHC0aaI9h55zrdL47IpxbaT2VhUd92eHw8IlwuZily9T8KyN
lDODe2k9Hes/LoK8uialeRgjufNwb01ojKWhPWuei1WSwTBxl2bfXVKI000El9+f/N0YIms0AVvP
M2fyF1INCybdlNZ0pxCycjzTAoHkQYzmos4P6SAWTf/uZ+0mtLkioccpt1m0JCPGHEP8eSyZEHFH
2WE2oteVgOxrbKjPZ8S3ztEVbtIu39mafda4rFUY8tQTdw5GKs4BSpITZA90hrNenUs+MdHzCgaT
aCWGiQIvshcyn7XkaOfMhPFii5mdA1wPd7X4HQmOMNirZYnY+VBQUoDF8GdI8DZ3nTFua40fmRuY
LNCf2fAvAhdg7xiB/lLXyPXCaym7f4jwtjK2X6I6lkwX6MUw5aJPVSgcofZ2RvnqzdHeCWLNDhlV
MvfBuJdaX12o/NBaYC6zfc4uPtavjD5Nzm4Xjb1GplufhtYe+yB4aKX84yi5jI19HpPyn+WiCirQ
Zgp6RWeCIJWyNy3Jie8932DQYzCs7Ogbc24IUKqgbd2Je9uLTV7o7rucBdgyx/5oBM6hSysAux7O
xaiOXhgkL8MyxJsFLPiJO+2pqzAOxZ+9/t6M97qaNn2QsqcjLFWVuzm+iZ7yyTSjteuOf23YcOpR
qtZNTawnVHS9oDrmPukhoUMiRwMj6QEn0gzSJN/pVfZo3DfD5IlpKB5MywWoDB8pgMrkIhEZJCm1
is5V89iGx413SzVAeUay7zmrRtgOrgoPVmaec0J3wDRZqNn5zWNAfH1Yf4yV8Wr5RGLT7mu5u8ta
CwQJ7MpAtze5p20ZYC6osbc2VKrEExuNQpjx3loZ6pEUxrzew8GAoYsTV8vkPk5GFhgOw6Zi2Ybs
M7P2LlnwrSPe/EKp9chRGiI9GKV1lgDxW7f86lq11x1a7dxeTll1yuHmmSx/C+1fUD5S4vAYz+LT
xqRjFET9Tgh8iD6i+WJgiJvfQu2ptWAbcXMWCY7OKnl0ZPnYZUlga7FPI7X16m9Fnd/JadH3d4fa
hm4FZznCtza9Vfi38KQConn1yuG9nNACKWLP7Ttd70eJpy/WjY2JNVnLKqY9Eu4x7p4QriT3tTYD
Feiw+vgYtkjJkln4sVSAOgOLTDCnPcqwuqWJujuFftMKqMOTCZQE3KNwHkOmvuyw21bj1sMeWTfa
suqoAW0SOLTgo5LOYmI36zFwEAqzJ2OqZNSRJYx8063OtCH7jTWPaKTZJyDiX8LIb/2I/7zTvRdV
9Z8SbtlTJGdAun6AxUmrFMI1mgrzhnD25iZI4rUBR59NiaKjV6tMB3yVh3tLfNY4pDM+wBw/bKkP
MN8mPDh19SyddK+TcGS4wQ8E+COLeLi/4c3HHNJZfJuFutam+1ybRK6Qa2QgqkYhcuViGJhkMdHS
UL7G+SW3y5vOXC8ZpcakPNhYTXmwCxI/K9rDEmk0MhNb8z8bE221EA+t1U+eiYNNhS0hR/HGRBMz
mdbZKrxNGCUb6SMlQq5jKyqtxHgA8YdkBJuMic15EEw2C4fDoYvYfYiYGgLmjSGbe1Jba114L2VN
Y9Omw7rpQmpEC1UZeSu5/emjCMDb9RdTnhBBcnW6yMFEO+J+hrmeJ7pNrYCEJdQIfA8AVIdz9lAX
izl9G9qIlbC1aMLmRZfhs+X3d0UTykAT9KIBGG4okbFDTuOz30ggTS2DO3rhS44QRKQRU0x59Pmq
Ky2fngafUDwvLOkOs43etiuHmlYm2pWpBTGBPWxhrICjeislPTPG8J4GPzZ6IEuUfanNodgmET2L
eqPX/KNDxSeEwqyuGI7VEPNRyDN5ZEbvWq8164oM32U2yF+jZ/dpkKNST4shQ0keDkeDXacGv5gP
h2Y5343RsHYKfyUsG4+hu4p8j3BqYBVQZnXaFUTSywkCgNYZSwfvjwvl1UKq4jDu6mL3rvqsX+be
HA2GVqXy30sTXCBlhyMl+6fmixvWWeSRt+v0mv4Cp3g8+An+9RlJTVs8g7RlKO59hma3cs448QjA
DfCTlYAx/skORlbxXrQVJZt5bKzxICvnUMnpXOXZNe/TTZDDHTMaaxebjwgWkNkihHUYXCBBt9jG
LsbGQKDgGs6WycizjMxFOc8Z/erEwvsvq8DgumC3yph0uHzqTig50djnybmOQKgXBABkmseeCuFr
ydm5mqR1dzlno6BEVlnhGcWSjOEuTyBUlaihE7c5aE177Ut5JuxuXVFKAI0y36sMuUSVdGzotXRR
Nh5+XAe+hrEq+5o+1SzujmLaqqoLU7EzfheMAvprY3QCTRbHutvRO5WJQy+Zf7WmU5Fx4bGvFfXe
1vq3ciy+/UQtp8I5tGZ8Y8TNTAk8CymTwH3DNe73n95nbd/WBDJKXkPM2vyDCxHBdst3o5r2YZf+
FWFOoJl2SNGm25XDoxBfrR7pP/+R5QUTqVYGa91lVJSHB5uSKPGQJdYaC4iI4bvEl8gBScyIAdVt
Ii9YpiycBJa0MKKk9SjFSlzZeh18d3lxRN+/bcgxCE3ksEb0J1L1XBmAf0tt2ugpCmZ/tB6RZ3z1
NvjMBDnXSJkW9S4qRSppUONjwzyGLCl3cvynoWPSWcCKKewuWXpi2ilTEUONqcyWLBp8+MT4eQKs
anVbnI2gOjlD/i91e/K+wceWYbVKjZZwP7teF4qIMS3Z50QTc92Ue+pUXA1IP3RvV9DTOM1HhjZQ
TuGlEfCtXUhYzLf0jOT6zF9YbvKoU7Eh7JcCH9qzRWJ3LZsHq8OVAcObgCVcSZF4ztklTla31HTk
QbpzNgT1ZTliKTHqHR8eIjJtpWZnVNrJNeOlg5qMcxAjl6FgbYr+ZAjzXsYc+HlxilJ/nRfiX6qh
66lRA3kOQeuGDHGFV2sfmiGSG7yiOrs1ahTloSNy0agyzTIQsWVXG2HZ08g+NHdZtDHNQ4CI936a
HoMLOVCGGkZ84a0nqusBoZSexAfXZR2VsvkTeo2geLjHTXtO/LtuZLtQ9Ic4tn7IDFuVTnKoBBdy
LU5Gy+rbJMzKRR8HnDKsgsXgVR+RHz3qcESVZh9Tnz39yEKd6Fs0JwAKEIdbxXvuTo/5oyoV8DdR
rnkNsMdi7WFtlTK6DMMBo234rwkALVRaeem0/hJhstR8rojEPNlQnJN+2iSRTwdjYHqJ/vUluG3D
Mk0MfgM1G1qcqDwPmv2Q7LG0jmWJgbNw8CCPoKF4KrOMWbdHn9Qb6BEotECvGYdRFxuzQzE0EgJn
cZNErX3txpRrCljKIG4E9T4Vvb1kb751MpLaqJOfCuI6C70DmE4Vg4K87/S3wEegzz6ZmGofrx1u
JUjDudOchc1go8TsFtj0twN1OqZr4hRbexlVmFHGOD9KgRG6tVHntT1GyGIWwMpoP3nuS54QaodF
c/Y4IVLZSRw+jdDfa314dM6sXCmDjfCnVa/6T9fR+LOjjetG5wzeLrpFfdng6oLXc9M6lu/Sse5F
UG/bCf6WHu6dTl4nPvfSRpWSA4OOrAiJxo9ng76Kx7ttetRdRsFiL3vpKkaujk/Jpi6ZLzkBi2tH
r+YAhjOD4t6FyUM40X7sppd80lhE4b+p0nsONqG0gF+wumYLw0gZbJ0AeE/kHHZOAAxYR1S4I5yQ
BheWDPqs/mZj96frWnvhTHUvt15ir0yVnWyCow0faJ7o/E+PHkTjkI8624cAh0pzUD/Se+PMeNeD
7q57DIgJCLH1uzU5i7ikC1farQOKNFKa2k5z9XAwOYXx7oz+c8TILScYvKZLQQGwM5ormFnsE83K
tF5S8ClcPXCqWBehDTRG7TwNiCl6npgqd19ilkcO1hTHqv+QaL1FboJv88VWxhWXzp/JSVzGd7bV
5zqxd/YA1z/+sDPeT+Qgpc3NW0MOttRRz9G/xIU86OZwIsgQd+mLpWdsOGP0ZanTHRN3jnlBJR7G
5AmQXuYLhu0WItBy/K4DNkB4W01oLRqmQDbAz8PIQ+U6i6F81WyJ6y6jlwYXVxu73gh2ofZbwgds
23I7OkDRjU5SrEKBmCTfbgurrfde6vJ9SPmIwvE17lFHMyXVAbGUGSnKmEsHi8FWGZEzQnDTyC3e
TTjq/Bw6EbyQtACEASp63jVMH3GC3CNw/myds7IAYJWCCiRUEDC6Z+EGE18N3bDC456qkejp7lim
oMZb/4Th8Rwo59PkWqiU8e7VxVMDx0F5ycuoWyS2/6imfHFDANeqhZWJHJhdkV70Gw2fkxsf9anH
gYSVzPRRQKRZycw025e6xojKn+liq4pgLC8jEMQhHGZITokAGaE1Yqs5HahFVhkxYaFDAAlqolKF
S31JGtRothdfVSjPdoiEVO9sEpI74jnZwbODQdWyMWJ5iHHXutbPNC9bHOeCb4P67LsenN/Uay9T
OY+pURhkke3TEeF1qpmnKPUzIm6eXGLOY826Vl7DNn1cBpAhTNYkMKYlu1cTb1Bbx7+yKpBK8pX7
3XgmdWM9IFdj2r8bkV63MckJPCKi9d5Axb9rDblY+MJK5J257c/Ji9pTIbkv8tE5Tj1a27ZgT98W
G9RTYtmMrE4SNtEFIu6nxiwL/BtgptM85jwsQN7Abte07ywckR76wdYdu62I24MvOJgNjQTpfBou
2pCBO5JUavmP5jniWFRszByFGbgs0IumIfmBvS/JHKywbgg5vbfCvDWZ3FUdDlqDAreR/zBt3KKK
NSszd4KefLQ8WdMTw1D6yFn6DZZQPFOZ8WeNGNZGV/tsUMRTAjr50/xwePQ5KB6QLQzARIqe4aZu
Mj/gmLxNhSQ20D0iKsF/EMWXZkaK6TUbMKHOVl/dzI5RO2MB0A7tQQ2QQ1Ru7Llt6FNGRNTKYc+g
jPQMdMwFIAG6fcqnb62sLkbh3aqEwXxd8zuj/rsmeXU0wmJrVQRcu/Jq2dFeI0/dbtNXCZJBYSXK
iVpDGuB/2EzDGkp2qTSAXzF9smdBBs4cB6sZznuy/eaoBh3mm9nyuSc1dIBRVLspQ4SuuSWyfPMU
i/zuh/WXj0peuQJThImnDgyXA8CLOC3HJD84i2ky9OwXDPFySv95kq9U8/YAym6DKr6YHjwTBLFN
Mi7nPvmBiWSuO9dCbgbYjx0So23uE59FRZzZu4TL+0n5XxaQZhtSQYNJy7WrX8fS37t02jOJvNpD
tQnb6FF509o3BlJVNeZdYe9hTwv3aSaoiDSc6iCqCBNZBEn7sGt5N+38UpdAKKlWUaUQXIxyLJmI
Y8cUMKD38Lk+U8P6TPpwWWf2PWlQPo9UCiNYqCRVKOtQpg462Xke2Yc6FlHPqB9G7L9kBnRqr/If
ljBfiHj4U4w6BulBToUW4UY7IB5HZ+zhmHndvrHFbuDlD7P8GFbNidXUyhP4XF3trAJv4em4z0W7
DWK4dwnnN4U1llTaaMd6zyxgJ+2IzXVUyyCmmettjNxo7nQnhoiXYJs2ISAGFZnsWrBNy+hgiPQy
GvpbWhAPJ/U18QcQqWYcIhhX02UK7CAzqPrm7HcYVcEHxnqyVO5Fh4c4MP+xjTmIQTTXzi83XPnr
aHB2jblXtq0DGsmsk6NDbCuiZ+Kjx0VPVlVbdGtjyMjUYqqJMlUf0aDZKHDV0JApMSbr0bQJoJGr
IauPZsram78mKa3Rc5fBsgxMscL8mRLhBePSGOgcQgVCe+pmbBchaDkz5kmBgakFg0/qlRHB+Vhq
DxOFz6gnx0aCLS5CxBYatWBFPrJNB7g0Ruh9qTbt+0a/2cm0K3SSd0YdtY1MG2Iy7Z++885t0z0G
HQSrLMSHIc13L6cPrGdIuEJZ6pR4vnyZcqRWKL6HuNzKYlo3JQtbI863AWbCIQ+ttWqcaZlH0Uvr
GTjeOOYNOA3B8JKM2YspyRNhV88h5GkzbYZTSpbdzo7MT5XQk4H8vcRU5Wtd+euJg8jRLKoAiE7M
JcpVib/gSerpdxk6P/9P+Y3pPTbJjQ0n7V/oO49K+HJValhLicHcedlwIKbvlMbTlycCRC6T9+Ll
eNXbJtqTr7oZIJNy82GCGqCclZH71nnjZzWFV2Z8m4zUyFp124heDWFld4d0FIAxDZZdUQyw6GEe
CUzLpVndLCd/0fJeR43YfzLNzbdz2nzfKIHqSu3ChsNUeXNvnSDtaAdmWpCL2bwwys3THJOiqNDM
zfS6YlpURrBqLfUo8wTzeAIrom/ZO1kFhsIoN2/UxHPOXHXPHZu9LXImaR5i5b31IxbHIE3VHK3G
2dbq90a2fIERLLEqLE5O6p2tTNkLCgqiOgbFsmLEJwNaUwg2tG5PF5HMJtja1G+RXzRH5QEZ50/+
USa73dpzXp2e/aSuqF9bOv0nzS9fcxgUvoIoIAc+BKFpzVonndVPMwKRVfur5dixFQ4YAD2AbLyu
/kYl8ojFaC21eoDiaNy0Xn0WSYUGTKfftsJoG6qUYVJxaCJkFzEq94mMwvzSBfWPZVHCpAbOb79U
J6nbHzyo31S5ksVPDRqJX42Wgq918EYcCDaQwSpm+gcJ4RFbnXu2kcLjn8o0rv8MHJqbBKjKYqBO
RuZCcO5EL9Ql1yNq9yGI2B0yRo9zcClFsSmY9sZx+q8HNaeR55V3HVkM5AYByhQVCyYX4rNHHvcp
LF9JflzZnr+X/XfD9CJgcIudNg6o/5JPIPZsmxKWlJ8gZq4h2dx+Qf86cfRqdO9dJ1niFDwmYbgu
KizMWXkS3fjlkoCWuhWA+Y493cXXxXmQai268qIluFfQH4V8Yfycuy/bZ1HbT5DyKzkuZK9fx7E/
OK6CMv0FOWspZukGS+zJcL+sMD8SH7ypMMX3ZAsohLdLm7SJvYz0fFOjpSN1tP1uZP1HUYzDzyST
pcdPtupiWJUyksV+qB3WowCZPL+rDwNuzudeR2BiSfBkzJQQQAAXbypn3Lttltxqp64wEJdosjLy
S8PndAKPC86/rZjWEkrgEB7bzfCOgQOmxbXi0HBGwr+JIsADXBr/8omdVwrbo4GMAuQKz9F4M5Gc
odRitcpHehzoZrxzNUvuPzl9RL7JAc40745advW5nc56O8tPaCLsbUL4eYpKaQFWr082bqatIJku
kv4O0j9ik26wTalfJndny3fT29UlsQt5ufKaYhmUX2UIf1RbGwC0B5Kg3HALbHKpp/kqkPAB/CXC
YYUVmISfzn321LVDpSA/cWWyK2Hr81SpV0ypDCDjdg0frepOIK3MEsT7dmIdN0dnzOx/niEEr1sD
jwCr06i4myMLVFSqc0rCOe83NO14flNUIUX4FkLDDhz02LdBrrwODhrsngnQAjyfMsMzi4wzPlMw
ZvT7pn0aq68Yb1UU+LSb/zTgkwQKMA76C/ES9X2+SNDXOWZ8YbTJK0vXz2nqsufzeXzNMFkkDWty
jWui5d3V2nOG7M/BcRjzZ8bYBECioGZj6At286tnt0U6YXs0G2jF5a72+TygT39G5r7V3tjUEwmm
BQfzinF0yfaa+TvZq6zuF4a7ySGeWhFUYEyB4a4EaQ4DJ34bHWc7NAjRnoxPvh69JgDZW5UILmnh
0MIfBibjFpcoKz46rTK+zMv/un6tSA6I2EyzZSyJ7C2pDwnLAPTOrm2XFavYQp1EvULjjbuFS6ef
B8+LApWvyF9hOuu8C0SWec1HFO15jLt2w+SE5DO73w/9Gs3PU8MGLXrSqJWK6m/+bOWhKo62PsO0
yuqjSHZm+yyhhHTYN2ImXIt6YD1SLdzi1GfPkT4s0GDpfw0DXdAHhnkh5EJ038OE5uMs1TUFbWts
7FCQULahyXjSf12aeIehsO5uy2bdo+NJ5i0PEuX07BY3fG4+QEFa2gjua0HgheRHv6XoGdp4P+/p
Ma8iny3s17q9jfVflWImGf4qUg88GgufeQ/RYg1fYVrt2uRMZ9ZgSwh8hAeg9EFfFsWTxfyFfgfZ
SX5IRnXT4TCWsbZ3aApwyHANYk44ePxG073ODoWPlJSWAXhQzd8DPoGLX9h5w0w/WbfGg3HwKrFB
aqvK32ndrml/uuwyydtkHrB/IA/lrQip3m7AnohTyJm5afVSHzmDA9ijE8zE7GEQQAHqgwUi0yOM
Py5wiy/MDTJ6pSKe5+DTVlmrOFwOJYLv7dRuhpBKpked/aQq8YRJhS4VvftmFmax9cgc7gaeviJm
rox80Vgakln+DQaECb28/wqSu+Mect3Ar2htixmZYRW4YLqVx+ZSnvvkQ8uyzTRD+fXuiaAOtDKG
/N/WOsfy0n3n2qmCA1X7p2Z+/JinOEu9/GeKa1zexPCBRzLHsYoSARjbhkOdkI80+krrbW2+MBe0
OUgGi2cJRED6zL8tHRf/S4nQkQYOa0d6EjGE2OaYB+SvLwVrpYpO2em9tS9Ro6x0FKbal90H99zY
dDY/AIvfaAG4purAdcfi6SkezyNLKdqwlYwQ0fXg0qs7fttlLXBgWCyRYrKmXDIcN/bwAYlkDTBg
4eF+C20KGIde8rmxr2W8Cv1NAoRhMq7msOuZekxzUpt8CVDJtlPD/bl1tHnp8cHFG6VfkbeuB/iC
1au0XksEXtojT2eaBB6HRe5VT3Xo0AZ/Q0OL+3UC+NNpDw53zEw0I1YWvYO5hfBBfo2hrQz4YAaQ
CHrHMQazAp/f27blOTbeYuYJBmyZNDuzFkNhstcmWKbi0nEhDx1JV9ayb3/AhVrtYYhOLLDTEpXS
qlMI4GOWM4uWJzS/RuiuuR4N/7cZjtH4K80vkKk12tySSUs6HLPyppSBsnabzE7YYV+PwPai89A1
17A6VmpakOi2SRNg+rAYg1Mbv4XRr4+nYUg+Ql4rjq0e2ISojp2xATbQRy/oeaxLYj+TcuPzNwcC
5JdrHX9hyOfTmG+m/k9QyUxL33ynhbXMtWscxHCBLInmIB/WY4ZH5lmhCFQcR7xiRFuO6ZsRMi4k
+W14dgtqWj6RdFfTVpEqkkkINm/NfGEw+WU2+pTyfJfBmhpvZxM1FG0rJDrjuVYvOuN4+1vDoBV1
/3F2JsuR49qW/ZVrd/xoRYIAATyrVwPJXXL1CkVI0Uxo0bLve359LWZNQi6ZZLdykIOMzKSTBNGc
s/fa5JZ+hIB/4rcbvCAH2FDbD1F3Xy5nih17CLgOfrD/pSO+iQZ5K1B6IiJXl7hciva6RQHoAAAE
Rjr0hxxrcrFapvXL2Lvq1c/W+aadi5E4jJR8OyXpvOy9bx3OGBd1Y3fhJb88MDJD8cHpnlbHx/0E
uEaxeOB2ofda8lVIgjPj/qIjH9Zx7OdsIWwDWGa6HnQANpoiLVvnONp58imt4BBctqbbT/5T7gjE
ZRdl8KXv7muyStwvJRKbkON5S/gamrSRKJ1l40Fcz4ggccuXggSXB5VkOx+6ZRBeOny8sII4qO18
Fph8uA0FmiiKXUwtxZmw7XlXArJnxCUPm7SC4SkiH2PCYWNJDXAcKQNiT68nJM14HQAdF5cNZ3IR
fyVercovNUDONH1I7WPtoeJyH8W4layo3saWyJUPLogH2ujwCw70kZh4vyk3B6blo+K/aZNPc/FF
26ehpS108GnKGSYyNbHuTt8UlfQC9D7WDk47NZvKmyCvESANO0LhznrTniJGZGaAarlcD8tIN6Y+
7zO6oWeujS46fzlbqNxyKuWo/6ViHLbzAWT7+doV51N5KyXmYf/WlOrQOUDA/UMvEe4Am08PUn/Z
ePsp9Dr0Y63+4mXJHvniaYcaFjfuSpiiqehZDj89c6uwwCBPp+CEah6LL+sfDqkW6AEYtMF8dKLv
vcCxhRHTJhA4ZhzALYBCnNebGCqYnjQcpynWB1E1D5UXfwtJzDGNYPBsRjO0TegIPCTjxhCCRC84
rCr88eKkG+wNXU7iLeZLp3E+9iOFcoubI9/8GkmQXMC9OI9JnvMSlMVAUiDyfkWxy9GvgA/qluBt
q1Axd6udorfhEgMfs/TkU75vg82URvTVHLj1TdVWAjpliJ7FZp/QhwDiBQZVuOI00fbQb/KiMo4/
olmmb4rWw09wwFp9vsBpwHfeXbkKKN28cQ8cGsanTeifq1Cf5yYk0CxMf6PveqgrBpDp8+hiUM2n
pUHqZqkK3w+qCy9EDBd4iSyB9vVc7JxkqD+nfYNha4HOjrh1Ya9lh+THbP+pgEAfaRZ7PVl9Mfv1
xj9cMVgrvgBf8kXX5Ed0ao2hwQ/qIiqde62j7BAWQ3M5aERrS1ciJFXuTdUEn43nzSCLGHJTUVNi
iwKPWRx+OcSB7tbwc0+yKfhMVDJNRj3Js2BW4RMyBxoLfg9CdaYnCwGR+o2+XAuo/ugk2c+t8611
MOwUta+3p3k/VXK4cp2oOdWS+Ck9YaMPhHdLkZfz1HqT43WwfstuY1quEjZ6eSEwy5g731JIjNla
nYoWPzWNxUONlbhP3e++j4tyYP1AOMAJtT51WxHsioZGTUX3o5B8siIZJgr50EUGoH8B4SlgBrJq
uSwNmM5F/TQOOnVgmSyzPV7xrvHPZ6H8A7KTw5xs0UTppVIaEJGdsVZI7qcpxtvZzz4nFE/w+pqL
lcPOgkB/8Rp6eDjDlo16yFLb0SGvDODJdtiyDDKaVDWURjcIyLEglwCDlMG0sgCND+P0D2pcUoFJ
cR3UgyCJ00khMSc9CLOSlLUFQbkaKJ5UXxNpHka0fzEWhF03jud9rX+Xa/YzauiP8Nvo6MzQTzrn
+xxj75M0Ccre/d73mz3c+SXS6HfsO4+VAodi2dr7zk1O7teAVqATLcC76iaVyUUf88ad4rYw8a6e
Y9IomeNW/6JnY59L84R4B+mjLW/obwk67Dh6+uICx+HZqDmWm+iQggdOUvzUJLPJoMPU2V36ujv3
XfepmNBKIv9BfJbs0hawY4+BYg3wlgTlLYdjiHBB+qFoSTDP+k9Jx3mpszBWIA46HQcY8S0PnR40
iocbvQ+1T2Kwp6EViPPRLJP7GybNjEFDdaWafrh+IoPvUYYs9Zc3Ds1Abw30v++SjJW7BD9OGBog
efpOntGKKKuxZNNVBVWZibOolRUrSe80K5gllmdas7Ff5zS4OgtKiWIGQSvkJWq2j3j9orh2xF1c
GQUUuC9C0IWnfllaSb5kB1mD9VS3NVpY8uZbylksaVVO8WstNhF2K3htJwDvWiKPscu2kpbmSm/6
x5Jw0PnjorwkxEGvnSBASjpjOH4J+W+30oD1okE/NKMuYHUVaU7PCu1vOLBpcIqlNl/jMEDIQBFM
x80dZ90Rjmhluoy5QQOh2po8A69K7jLp9Bz4gYtyaOjpSVATWVePchBVJcG6Uo00KK+mrBjLfNfo
Qk1sPSI2+jedT/Q3qDY9+vVpF0SkVEyxlZcqm9KCVWiiR7HrjF/AosNBF5NZjLi25EiaIWfMv3WW
EvNyWrpxRXksQ74U/ggV/Yhij5lOUstPyBpmZSqGJB/0LsrnsCOMSIXIc4F9RIQFVHG4qgah4Dj5
B7CTFecBHdbka5xqQ1ewYOAh74Sp0FtAsPUyV3/WRnjim4/eCuSOYXRzvG8Fslxgc02sKpJUVTeF
TwP4E/MpKk1Uw4QMA+prazAjVyN22VFsrmReBcMfqP0VMRzdIEZ42kVvMiAtZVl7H/uqbSkLu1mT
T49Zj2AJtRyNN2R2yPR/2QysKPmeXdyL35Enmhl88ZgOw2eP6pM49xhXq7MpGxswXmbMSpHuAYMu
5DS2Mhs4yMu5cM2PNQ3EkLLn8CootIUTlq53mYeuKf7k5eQauXNHzS5BmmYWGa0b0VLJdRnkwSb0
d2pC3KTnleYmG6befEKLH2m0pP0aGHseL1lufQonvYLzraSpLABf6y/z3cQqh+657FnOpsQP57O8
iQXB9NPSS0X6Q6FDysBTFNDfOonVbMIv/ZgmWO5M3y7Jr0SbFDNqx9o6/AzQVGI1Y/boL5bRWTY3
a2dbj5ZaF7E73OsYQ0c8EXdPe1LjmKRKKMYx6xBs0C9NxKEvMZRPl1o4FTlaS5xq+smDEyQgGAt4
LJmAH+9bn2QYtxOeczbYupqfFIYOzLSpTLOg3yMprai2ZmMX0KP1+pD+k1jmNWtRgpd5OEIeivoR
4XRHfwZpYlB78Z7f1pqDaNaGTksfOP6V8iAJHuY0CnnLponQVsHkGcqW8yien4odY9+3I1C9Fhk+
LSEt7PJUmC7qnKuyG9Jy3nfOFJnuxvVVXgS7IY7aDqdO7m9E0HDJZf19NEO0JrCeukZ+FfxoVK6e
6xYuxWHogpnc8bFF1EDQFfSj2YukTcTHToRhDpTVy2Sdf7Bd7XZq7+AMGP54FPaH4mMZ0Gwsf8vO
iZDaplltV3j6blJSTujjxOTfZSgz7ybKYtlQ4q1UiTRsajBAg7/xKonLf3F0Ybcw3y4YnsJsysRy
nrWTsDNKkSZGeMyOYaRcVuP3k0zKTh3chbaV4tItmpIQRcE7/DT7Y8VpFtsZN61R3dJGjLqIUVAk
adR8QSAk+ZcbtIHjTYjwBelZn51BedGfIleRjjRLWqAfYjcmw2JZdQlwfxQAkpk+ES3ZxW67y3ig
9IdwrLgqB4PgHYWdGX8LmStiPjVBs/PnpZtrQnptvwjOR8PatN4fPuhoveHeGArpGmXJBwCPlbz2
lbcVDACPsHanbrpm53GeeP61mltW9IYZHIthGnAUanqOV3tKiya9caTZioBta53rkYbsegHduAdk
yH+8fFz7JH/gFSfpVWJbNf7QnpjXC7dKcuBcsYdXCch5EH5YqClopBC9Vx78dSgsTJG+tMO5jHIX
YFrucLbVa5EAW6z7OKDUOqemecBH5gA4NFXpJtTB1rYZD2gibQ+WNsUzhEueHsdT15cdllIHyaPd
UyuV8U727Wpc1hCccd/sWlM4ZQj7lBeEj9CbYsSypn+0KooJ81MSJe1HJMEFRcQldAiOikRmmi9T
JxM20rwjhzJIG60TVsk8DBGwRGU0JbSMkCgciploc9zj1crYoYS5Set0X7GXIclN5SlXCNcqHy8z
wDShR5zrSHEMrnPUhbTnczeYb7SljH3JR1EHtC3GFgMvu2skfWysFrX8dJqRAPjIOk8toj30eWk6
rPrKkWUmaTxkZZ5CTbJzhJx5nhcY9+AYQLftoyRsaI7W4H8Y0ste0rwDZBlB9zP5yoGxskudxAhG
TGThjDQkUlSzlmFHqLp04LUWbTIk6EOqMYdElAdxdj57htZ3oZjFznxCuPS5wcnh/JhZByjATXTN
z/uSgMBrJ65w4fsF68TORAniTVPWMCw1/Irw2rGSlrnrmiH+aTGID3Re4jE8b5xILFfoscbukRSR
DF9Xm5VA9XAxzkikfBEyeTiszPdLVkioSx4ZoNStqqzEhVaLjJzruP/lM6BvRNdU3q+47Fo2Wa0S
BXUbXw3uAK/JVMVZI118YE6KwISOHCewm9VCHLjvxs54V/XkTMwXjNnmovSbRl410RrWFDgir19+
h2Gr80PirwvVmLKPaDgbhy+qDfsOgWHWy5aEkJ5trCPXMn2M26LsH/lUq/R06li5QWR4w3TLjL2k
l2goQiSXs5rX677nG/dmXUe7rtc4XnGoDJ/KVgL1yUw2C7J4DCyy2QQJ2YM0f4jEHeKKsefAdVX1
5TRP5L4WtKLia/qiQ49XsAJcjmARXU6QqWS69BWbxJNZSR3fuGVDh2aiWjnu25GG/pkMXfdXmvn0
XFqymuW9F4aZ/eBRYmW+WxvQdbrOe9LaicSK971btPr7mogMw0epp/ED9dfcnhdSa0SsWvfMTW1m
ELRVjp3yC+Btg9wrPhZ5mqmaaXGa/UoxDCuYiY1oBcj7JcvYs9le/IyDdvw12qpnjY194gC8ZbTg
XMrJu+Vm0jspZNyQBMUkv3P6iZbJopHZkb7WOinSjCmjjp6BHaJUuDpU5mQPfnhBs09SUGwJ7hUI
tk70tOKOzV2NDnChOrqc2KBSKDd6v8FdVtWT2WqjQXordTGr0xoeNCmefdD/yDop6fLBhtpiOUyR
UwfyUntumgE5mkNb3HsQiZiRKASZlQ9rstJg9TxUU3cZ/JU7UYfpV6wicFX8Po2A0jfFgphDkCCj
kI1/a4J2+aBDg9/K67LoUoeaQnfEhIJaDVk+JV6/qQhUijSB600FiTvEVvuj6kSWn86iKvn7Mi6/
UMVresyo7rOzFE/eV1eE6rv1Zjz79JSJ2s2aKcFVEjFRQSQQww94ZAaGRhGjJV2oIX1Z6Kg+AEZs
fiZ5Tb6OqssYO12bVCjMsBfC1pfpAFIHsSdZvTKICdlEJ5scfE+C5HSsFmAmgSh8bN1gJbWux1AH
EAnY3LZdZxQ4ypc5hUkDi9FpJ2fZLcwy/I+7qYCS42c9+oDOVtQYmceX/Tx4JJP0+NjL3RRpooSj
1hUsSI7BvMjFy2hfssG0J4mwCsY8Pgp3j7UTvOoSJ7Rkuikliz4ABoHJUbvlSAmv7T/NDmqpfVFo
kNQYfJRzxmwemOt0tO50mqqotBdxpPpfsPrHksRvbGY4DhfFqYhx5bBSS6SoToxgAUZVeVkXRsOH
hqsLMm7KgviBzYsEY5OPPmjgSpC2HEkFowWxkyalMotBEGJKZG+jXMqjZ8uYu80jaKWyP+s5gWVf
GJBld4e9qEx2Vjouwt94LtqDcSan/R5UE/GpZumm+Fs7DHhmPRjiya88gvV3Vg0ekh1QZ4soicqA
1JXdW5hpjPkVya40bFdGTCxeFjTmAG51yZ8s+quMdasOxuuertV0MYdulf5k+cwZJOsCoQbV2xjT
K2VH4ITXYxIgIjiZOOONbAtbqGkUdJD8jRTINiq3t6z3Mzt2dETJusxQcDt28WOgRP3BtFr7JAzY
GWm7bQZ06RnCufm0gntEW6YtYpfNtYYmzUCPu0MIqyf5VXtdyQahSRxyA+KaoC8rE6TzWWFQ/ffl
yok0HZ38YRprB03ZUnlo1oSZ1R3hEno+h3xWPGRjIPSD9HvEseCuo+9sCNd2P9LVkId8lEH0GEEK
JdOmd92avk7clMwL8xymIVAxWU3J+YiwDirk0AbQGmw+3ahqHJK9rOOquEXVSlE0wSB50eazV/OZ
awrmalDwdMemyLKrZmp1f54gSJkO7lxmMYLfqMCSFm0T1zpUJTizlZOOQ7Mlq+xp3vpTuK9Z5OLP
Gk2gxcInC3qzmWPr4REdSse+PcLbQQtmbpceNanU3hmVOAkqV/o0N/8rTBLMljXaTZxbO2ZQOrs/
G/1Rdhs9cjjloMhezACQxouVYa1qtz2+QpgR5+gU+p5KfttwsqUl7lYzNGiKNmv21PAdD+i38hi9
HGoHK+fTf//rf/2f//1z/u/od3Vf5UtUlf8qh+Iem07f/c+/1b//Vf+/f3rx63/+HWijhNE+X6Py
eDlIWPjzn98fkjLiX/b+q43mOiWT0z8N3SVxPiWzxk7Zst+of0zQ8Zff/+nlAPxYV/uuEsq6nnh+
OUcr4QNkRSs5kTMcATZGd9IOp0k5xQ9vXyp4cWc+q6bvWhNYP/CFeX6pDpyCN9XxBrJO57N6wVnV
qZ79xJzh6ddDfv329ewr1zNys0Rp5Wmltz//60natktxZdGPSoa4u/KLGOFOHNXoeSqU8AMcbBuj
tB2xCX/AViru3778a7dLF0fbgNfpW+k9v3yqGsoHtfAAnsTgiGJnSu5GTgfXlJ3za4Rwy8+3L/hy
5PjG5VUCoOJq2tXPLxhVAIHYy4NKHevmrGJuu/Qzm+yFSdd3BunRvRnh+T78AKScnrRuYI9GjZIz
Mm8Vk5nioRsnqS/IutPcU17PDkd6v8uixW779u3J56/zn2v6vhCaGdrzA3f7879ep9MVDvISshGn
YkAXkmV2qM5j7WP+e/tC2zj86wvkQtJVSgY2sCpgVXefX6hNRs+6S1qCvK7ENTLH+yhkWyeF4BhW
p+E3m9cKogMEvbcv/PIOuTD5c9SF+CaN8Z9fWOCwcbuF3W0+uOnHmGL43sHi/OPtq3jb7z+6P8/z
IH7w4jxOuEcPMoMQlETdRl2AMHKeU139IEwDOizFAjDmXX2uk9E51H2niDsVJWTidwfQK7fqQbCw
2w278ESPfgOsnyGvY35DDvgXDpXy4mRXZGHvvzNqgqOvYnubQtIuMAEFP18eD1XDYSxqLRt4L5i6
XTs4zlnthCBhSkMEdkwwEqWHjSWUkRdHZ4G+oDjVs/UvcjlmZ7GuCbBlFaJsK58Mq/I9ixWn/gmk
gfVUejmg2Y3KSu/RuReYCkgjDQZ4po7Wd5zQr+gFPza9/OjUVLAA6qJ8hwtPPeDPWKZUNTQCwjJz
qCdk44YDfSqSgCAFh5JWVnoU5bDQrkk0XtYSmQ+dO/ZVc/YjHeqPaTX98DS8Xs79mHSIPPAxZeez
/zjOMSLPAOd7f5/4xe8ut2dZmaE2a4j7VBAbktT9MMTtfdapz+yDiHT0u4e3R9qrj95nbTEBw8wN
jib8RWAXsTEHfC8swWs0c9Lsod/NwOCzKP749sVeTkmSxdIFfCqYBtkIP/94in6Gw5bTnandZCPT
9u5N7bvpOXlE5RVI0/Hi7eu9dnPaSuYiY7V1jz/WReJ4yUYEt663lHtdu+qEXRjnaMo25/8/lzK+
0UZ7WqqjW6t9Q8nE0FQRYw8ccIGAjhd+/hAPNNTfvpT3yuQnjC9YRALP9V5MDjRy2Jb5fC40Kfur
OAU15kO1P8s3pqxNsvkcOS7mn3X5omOawba1/bnaNGSuogW+0ohB8QjCHcpfcDnJ5U8SR7B9bB28
s7y/MoUIo1jeLRQ6tihHs+U6uRSjVMYn0XbjhayKgQ5/kL4zrP7ZAB3NlsIY1yiehW+E3sbdX8tO
HwUd6jQkFXSjFuInKuWaG/5lEDfrwOnnpHWaegT6p7v2PKtXJCdjMHdbll1C6FKdsg0AeB6470zj
r4131nm1LYZM4/Lo47Krm0IVYDkk3Y8Y5BBjhQXrAHSXauI4EDL89sh47XHTcvd8qdlTvdiXDjZM
0oBzDYIJFMqnY1kk9D0olg27ty/0yoelMcUEImAPo7Qvnj9wiyyAMj36CK8BqEqc0SeHvstuSrU6
e/tKrzxCvlx32zR5QMn9o+9qnCPtOtTfUDuO7W+nrUBmdVQWyzF06VY30ae3r/fKIzTbkGV+MpYd
/vbnfw0lO6TUFnqux0Baul2cpwg4xdIP3Ttzk3e09d0WPePzELUP29do92hwpDZHrlO7DNpxTbJT
KkfYCwGs9XvalnTWfVHczlOldzpO40M2zP/QN5pPK8Hs53WlHMTXCe6DcKW7nEZ+/pDZYkBNFnIu
ZKLy7/OqLpZ31uptg3r0qfHfekYqX6GrkkfPR+SYFdZmQkiaQlwDYFV+TKmw75pC2DskGvQaHFdc
vv1S1GtXla5gaHvsLDmUP38rbHADCFiYF+KFWi0mxuVL18sv3YzhpRYpeWQ0sj53hQVIURcP29JF
E3C2e4rJqLJobJ4IDvG70Dfz5bZ5hAZrx/2gSIweTGXOKoVfK1J5Q/YAKTBNU8LSbvQ3GsU0wegB
AJnApT6k0xdvTGL8x9GlnD21nYSDk9IHzJC7NbzI3IM7Gnunyo2vMmcAXub/rm0I0t7cDK3905jM
3Q0cr69qUZgrwJdf6jHbxJQNrBu08ZG7qNPZFcVNST/yvJPZpV0AEAiXfGJ3Vd5p01H1evsBvzKD
spHmtbKnFTZgUXn+gJs2aTqHWJWTuRmX5QSS0w8cfZAW2wHfdsQ/URLDMIX0kyBc5k9QKThkg9s9
jby1eecbfGV24TdQ+jEu52vm8+c/piYI0SwBYuVqmcKLeOLbQWxFT2bsFP6et2/95QSjXE6e7EgC
y/RyfJJY+yn3K82dTxlQP3JEhhUvAKkWMB/yhCqVqdVqdm9f9J/n+fwzUuzs9ba5F4KO8tHCGHWc
bXpmUFaGmIma3gOmUHYxB5/j1QWu1+QA5R8Njef3FJRihtwqRByfDlj43vkxLx830gd6o4HP4/bk
PxPVX1Ne59VQ9jRVW/BR2TXNCkq+KAPPMlRE78zmLy/Fic0PtGZFpMZwvNGvJSa4uKb1POigx13R
xKBjPGBJKYryILh9+ym/3CdxtYCdB5UTLzD+9ur/urHWjmADkYojXuoQWTQNxrCloKmWsqGHv7YM
ZwXv4K4dcPe8femXE9a23WE/zZV9w1/PLy2DxaxjBKA/VS56LApdw26Ox5iMZhaEWwBAq/fUTFY9
vn3d1x6wZlXe1haqDMHRuThxkjY2jcMOoBHJWZ53mx+VLlmqnfrw9qW2mf75EOYWfUGlSFMpFsel
DH8ZIcImaMcLCK7XcZlMO8+O5p13+PIq2nWZBJj9g4BC19E7dFq0CXkEfKISyXIdORmOa9AHV2/f
y8vHxlU40AvDbkbK41NQR1d0dCtOi0kI1XyAmHeoC4rdRdjl73xtr0y1DAz2qT6kXmYu72h2UyJf
3CoM8THM4a8ynX+GvM49h5cH6zgftybdYoobf0bCkcfe41ohhw3adzbmL8YnH4XLWSWwkl25d/wj
WDPBzXqErHsBewYERwEiNPplTgiBkA4CsXHJuxON/8//9vmY4d59zpkMG6kRHD7/LEBU05ZoGZ6d
Qh4Jc+V8IfaMet+IQ27ekw9VFZ/L+ktBrC6eRGQlJzMRZE5EDo3G8QEqm9rnupzm2V1Ox9VpBRrv
3WiwHkx0nRLa0Z9arBDrSnwYcIzoG30a9iru6RCBjMofhvXeVIRLzuCoymxPx5eqQE45vL7wMcLj
GQDthd+9oSLpnSFmdpMDTeXTIrjtvRn7WALQUF0bwrMie+2AUrIIVBQJfu3pFMAHR/y64e4w4eIP
N5uqAR5DC6SuDvDlzwCLQpNfT0PaXBbx/NXhGBeRIGUv8qTdqq7sR75F9PHbcCYEgr7zoD4DrZz6
Mx0fOLtynPSQTnvNdYaIyLszA3adUO5WNA0EaJ1WOBzA7cjlU2hgvz3GiIZZPxf1REcYV9CjHFFs
wuQtaIt+IgIzjSELiYdhoDeoLydCbabGP2nWO2iZ9HRPtHebAViskBnNj3DqqrjF6kW7C86xjsNd
jFTUhD9XYk784A+c8NW/hZu7EscRs3nIULmzj1nrn4ome9Z/z4YHsIwW/lOR0YAgu6p3SZ4qP/e2
uZQWu1CW3TXwEj1sk2t2MwLwHoqzkt48PQGp95TE6C1fZoSK2K+dMie8WtxI2N/JDnEGbCokdvt8
xs65zM+ywUMCd90QPYahIbyNw+52JkANwXfW3mxI+JSll9ZcFT0ChIB76wE3dz9OzRVaa9f+qDBz
Zuf4xrGeDJcxNLp+vKJrFMFJB4HjVQ8zuZakFoTE0xKZjpgIhtu9BMNUbSZg56tYSVl4Ei0O3uxj
Mn0H6ArjD7G9hyVu+h2tj1V/Leih0K+gdtBfBtkD8E2VfxDZ2UiyVc2et8Nb3zXfZrYLbfqjbclO
7oEEJgmUvIsRdxPoVVpyaw0wxSKuWgEsbf2n21pe6Dw7jZHuwaZhUxNg+cP1039TAxG0pM/FhwSp
17x8Xe3vamQ//zGnGZNl5QXOGi+8M/k3BdClLsGZo79Uynksywq3Fb0XWDYqmy+x1h9qkAF9QMQp
kMwhPauDy9F+iFE5Q8FDqoSYfpG0LuGw58MBmAMaYLVvB3eXUx7ug/sM1vRYmBuaK/wR2+FSnqUj
bynY2/BOVETHbpI+qBw/RDjfo3zde+2B8luGaCfAyfn2mvBy98BcReXIM+xAtT4uf9LjjqbCY67y
o6i+aO2cHnQ/wxfIy/Y7WlvEBW1KFq7nQy18+9Letv17MU8GSm3dJabL453LrNKoA1DO+XpW1zLO
aWCSSiW7m0r6pFzoPtsHaNN+mVBF13HXQS4j3WGlX3EyZqQ8vf1ztjX26Nd4Ac0ETgfUm1gpn8/a
LtonHYI5P5EEvPFRy+njmvrB/TyTONT1WfnOk39lzRcwAulpbdUFc7yJMUnYzSu5xCeYytEnxcts
r6Ey2OCd+3pl1WeHxmln26Rtlfbn9yX8aWhpim8iqxxf8tynH7zQpJg/wvSdW3qx3rLP91xkIbQs
qKSb7Zb/2or6gZCKiEeAWIV3vcYI7nAW1StJ0Dh6gM+W1yhs+3eONq9tNQRVE09KHic5JduL/fuq
VSDwQ7hgLUkWskZ8iCe6414XXOkt/2JusP+vP9amCfeqwjfOEtLgvnh79Ly26PMr6EO5lHAo8x/d
+6raYioj7r1ql+iSmKH1YtYlaOe5JUBHKU7peded2yZrITRLQOJumD14HKBo9duI9S6QG+0aZfc6
Mr01C7CuACTwf/6OAqMFPxEpsKDo9PxpAZUOujnA411yIATGMs/u14lKyKNrZmgcqOCAWBdtHLvv
vKdXxjsfletqXpTPlHP0mhQ1ahLF0NLNJi4PHlGCwC7JyXz7PbwynxEYz+PEGEsNxR69BmR/diAM
qOGZ5v1jnMfiZlRed6pDbIQEsJDBqQg4hM9fv3N/7115+w7/GoYgivw0iLiyv0n42mKOb5sQKi2C
N/+QxjDgEQrpQ9iRYPX2Pb/y2UFVsFrRX95OuNsv++vKFA4p6KGvOhk7j4jSepX3xTxvONdovmp0
Rzkjj7FYvX3Vl5U9vbUbXEp8Fp3A8eydrnWACiIiv0cVjyiNbwB9fh4aggFbsDrK0V8poOldLeXd
2xfeBsrzidp4Ll0BaQJ6+O6LwolYsyBIQA1v09233gcw3Ca0zuH7khaJ4WqDRbx9yVcqGfSXOZ55
HLK5ojoavNTdKjce2H/UQa2hJ+ES9U+cInTvJYmiD6r1+h9V7aWo90MggzAMygwUKNgy8nVsat/5
PS/mdBFQWlAsmtQL6LIfnTAQ4DKK/YXgjYRzNp1EuQOmJfdpNPfvzBcvnjYnUskni0uBuZO65PPB
NbgJVCRt25Ou9VfcjtKlipQuhGhy6i+ZS+c1jt85Dr8c0IYYMp9FC8kSi/7RgB7w3ifsVxq2gz2b
s2Z2mTeBYSxRf+6CPul26dwDk3/7Jb/8gJ9f9WihNIONnWQLsenX0L0ym38ybG+Ng52ZDtVwN3fk
LBe+zt/5kF5ZwMxWkgJg5buBq9VRmQwfpJNWum9O8kyLWz+Bs2O9Jr4EpQSKGHnTflJ58s0vxuXU
F4E5RdtIotasOyIw+/Kdn/Paw2cGFaxjKCqsOnoMLYQO6qQuvwZjy84Nm3zfN+68c5AwpbP4FA1B
887i+WJpoDiIaIFzOqIRw2t/Psb0ECG8bqF3tYivov2QB+nDkJdjfv72G379OlZvgxldxXGjjo9U
e9ShoYSx7YQ94xO5CnWiHpp3WlQvlQ3cEXggxEXgXyhSHY3gCEmZCSYQS6kbdmfdUrWwpsfsZxX4
6VUWYOceVILpf1lAoQfQLaYSC/Pbd/ty0tp+hKDtTjXSo650NGkRY5cuieSxNh7x4kNJzGjSlkAz
1lkeCM3eUAejPKUYAt9t3cCZYM3g5TnCe2cP+vrzYFmWDCw4tseNYzbcojNocU6mPvAJe1gdUoeQ
u4KU8/fViOEOxhI0V6KxDnTi5FMxcxx953ls39GzhWObLTltKLY9HuPs6KU09TCs4QZVC8mDVM2c
XncADh/aq6FeJoLad36GKFxnot1jCPSwMbuEasZLAWb63Rbca48ELQi9MbbkQmLefT7oefROp+sA
9AvUD2KU/ekhK8dHma4xWsrA3Ef1QksC0Wb+gXsBNOHNeBwObz+UF6v49kz4Imh1USjjwTz/FQv9
YUCXfO1tG0TnDWUx5ym7KnlILZ6q26i3y0ljpPPtP7/sVowUm8yIBeZom4b1okx7BVCv8z5FY9Nc
MeUA1+Qv6FwlaCUDskPE0EboudfvzHCeemUgIIUz20Y0YNN+dPWwMOuSVPilp6JNcU0Hqr6BPAzK
QWbV9aR853uAv/cLDoz5BniV+yCXrr4bAhAmGXJ9dpN8QQI3zg2ej/Lh7WfzfMVlzsDGyhvZ2una
w618NEzB684x28XNaaPS75Gf+BR9Sncddg29kZs0zKfqnSfyfGL855IeXybiEYkgUrhHcz5gUvx/
AbTRwc1atW+Wuv7ZIdyd31liX7uORGzlgxljAtRHD94GcatwslLn8ZADZb3rfbI4Vd4Z089f7z93
Qy2D+Z2RxQA7Fq6iYHbDyveJLTQmTX78X87OLDtuJEvTW8mT78gGDPM5XfXg8JnzIFHiC46koDAP
BsAwraF30tuohfUHRWaW6OShd1TGS0ZQItwNNt17//v96ABV/ZIT5OQPIoag+vLx+3rncdSrUMot
70v4p7eVyoIlX0WSdVIzk3YTrsv60REY5xxtFmz357f7X690ue0vne6Pqp6aBLz7yb/+5039Uj50
zctLd/Wt/t/LX/33H/3P1//K3/znb15/6769+pdNSYVtulMvzXT/0qq8+5c2ePmT/78//NvLr9/y
ONUv//H3H5Uq6fe8f4loUvj7P3+0iIkt5vi/pcfLr//nz66/Ffy1//o///V/cwb9z1/1rz//8q3t
/uPvmuP8g+OaIo9vecIS5Kn+/rfh5dePiHn+YRHnsYxZMzZyxb//rayaLuavGe4/+InpL8ID1AdL
3QaG468f2c4/+LM+ey8STvIvuvP3f33z2z+Piz+H+32V9LIafztUHEunoGKzc3rQbF0yOa83UDeN
hC0Hl1zfFDtPsQprb4V/cQnnHBVWsU5iGxQ60eCmKyHjnllQr+ceOzcP5stwRXaJqykhvX66NaZ2
mtN3egh9sz1gRCk2EnH2gxG37rnjczkKfv+mDKdB+dzirops+s03bW1l2vXcqUMxVLF9HUK3uZ25
Q0LUCR2nCPTJSR8rSlzqmGLdNu31SNJdWesFrqK/zY9/voTfpem8vdOPwiZFEZ8pwMXGO9mvfDTo
oIvLfoEeoPwKgb0lgx+/8LXNdVLj7ENfhHemmnR6n2KwWeYeB6aBitvntHw92FmXOwmdBDgjcEUh
8+yW48+o94gEDSx1ce306gRA65TeKuEtbj7GUD0rGzXPFvQqee+PB+HXMXXyQnDlQMbDDEDDqp/c
IFqn6+ZeV/jGIvHxQOomyXXTaSUdjGGj5e7abDyyzFB6i4smp2flern/KooVVjbdWUnXXXtjbDYA
/OGsQuQZrC81GpPyq03iKdB75dbrqPb68DthUZjdJmKikygSdXKLv4dRbqQTjT6iJZpp1ljxRAAu
M1sla1umcb8RNRCnoqloh2rkjBlNvnQ3rrNQejnIFrt3yXdZuDr1Q1lQHYsNSlspXXJ/xGqq8p2Z
V/EXVQmLjprCL37aNRiMMqPCUeTzXuXyxnKnewh6bb7ibp/t6bD041WPF6+4SWPQAjRgkWw60GBl
QbQh5W8UaTovIl/aYrzFvOaGXsRKYbtIN8RBzbmebUxfho9cGwA4uaIp8jW+F7r18PHLO5nB7Gdc
hUkXmsirEX+YJzHfJGb8SBQuG5ooON6tugeFQGmOxrZ452gx6LjMjc5kTk4e+msCLz0ILF5UIGyA
rydwJ2Uy+808HmyjMT8jKEQK22LAkyYp3ejuaB7nWnpnpunpBsmqsQExoOVEdeMZ/vKhfstOAYyg
XY2j/lDRCltsPdvzLGwCkz7ES5WsVKRLE2GYMZMtprvX+vHxQL/dIQk7HIdzg69PmHHy+DmKZ2i0
sJd7LeyPRa/ihxZ/4Idx6sLg40edBvLL+NouIkieSIbVFydngeZYWKI51nwQtZcJmJa+A+XWaz9N
OZvjATu66ijZRyWBB8RckURlGMQT0sVVXdWeS+NYXJ677b43/i5CfpT2yznxqwrz2/ibBdWfIW/m
A31o3Z051f5+xO3OhuqkzBe/i+J8ZY70ZW5kJsKXj4fEWvbEkz0K9SRzncoDtyPzZPgJsjhRdHs+
4M5jcsPvZujOuY+unzvgvFRbtAGvVLMewp9FR4ocWLcWgu+akvSTRLUNazBWwKk6G1FQYNFuq1Ea
WqDytQy9r+Zoey+yMOG6pa2BTQ8gd6ImX/QufGOtAO/RJYDtNx3XaOguoA5Q9SFiB1RehfMR6Czk
C/rPIzRQlcP/N1ypCjgjWhhuVCMonJRQICD99xC0ClF6ONJoegY9Zkqca/qTO+q6hAKf6M6TCxMO
sMaZJfTexFrU1kQFpBIE2vLXa8ik7xfwklIHbMsS78LEp4Y2AJcztqOJvduQJfP1lemPbKBoDawM
AHCbt/HS0N4/aqUxI8npxfePX+5J7LhMd0p3RHBcf/l0p31FlD8hBURQCIaW5kbk54W7bft9UntQ
WcZ7rfPxzzC+tfgFnnnyafD869He0pxCDpjD+DQBOsb1VGSx2x+whbf3dmHJP6gu4E1U6LqNH+7Y
03pKpce2r/M6RcG43GwwqvUtM9x/PApi2TV/m+IE8AiRuZxy/7d1+jpOVn2dF5XPaVvsZSovsY07
0KF4j/kqCk69gT47Dhecku26y3xUAHb92KbhNXHWusKrkQwokgO9PSjcfDoXdI0AQFim82UUSai/
/nGK9CpIunPbgn+yL/z5sTnGLJuqHFWzkzllYfvQ5aEo9tBUDnBbLlFaPcCUoB/XdfHR6zSka+B9
tIb2dNS5QYLuKZBWe8writ/08y9+IfaxdWn4zTqgQRjFD1KfwRRk3krTqsvYmPeGDYA4h/idOhdm
4n6ffPNTFJrAmmxr79vFpaq1Sx54MTjDMbVt/TjA13VKjBihXwUTlmFQU0mTjKJL1nJSSzken3gn
x56i2EeFuLUb2Ni5xOe3ZvPFJAwXrtwoaNg2f8ahYV3XNjuKO0cWlmTmZ+JaumYm7wEN9B3tDHd6
rWMMPmb+pUjGG3o1nrhHyp01oBISKST5uXB/wpy7rRVYohhu18qcBC4C5aEMu3vkx/tYDMm+81vJ
l4cjlqU42Waeh5hhHL7jDnwZN9NXCaM4n6uvZluv3QrOVjte9CZ2vBainbC4qswYqjBUHgRnkGH9
m0bad4lufHFFuvPy6MzEPbkNuBZ3WIP8B3E/EcybrsRpxM0un0CmzWmTbLzKnY7zjDZY09n/EsUO
O8Xwej9eLa+TG0T8y0O58xB+0T+n+yd31k6UblUuvIbOTRzIgkMa9UE21kubUtmIq2G5EG4+fuay
AF8t0JNnnmQdnJnTjobx9Ojje3enOn/cZpSE1xnh3JkxNV5nOP78fqjOPZsUDkKC08hECz1S9Tp+
wG1n+w9KQ02Dr6vyOGPivLqUoYonHCXcHvZSn1cRvs3szOjQDK9BVGJBNqaEykyOZ+8pNmdDP/zl
wfBc4lUOXf4h/fj6KIk68GoAOZYXILKrqRRzeeEw0cqgmdMoOTP07w2HtaTanKXU7P66Hvx2+dCh
l8SjpWdgrGT1yW+khXnKnHP3+8vfihwmYalOap9SwklASI/aXI/JlB0hwNmrKmusa5x1saTAsvmM
ivJXP8vpdPrtWeZJyrRQCgM6eEjHli2aECaFtRAorAnBxNT99Kj61n2CjSVRK6kBJ0tu80zvVEaY
rptW9OKVM8hO9k8NFjNuAmD8xuGPsaadBYjeAtzFO6K4sIepvY6YaMU60oT+6KFeBxXWKQBOWRP3
12zKQ7fO8OSqr6w0scdV0pglte5sBEPVwdC4xyAzubJ8v8o2vRcZuw4PK36kSe1zMqa9v4n1AmUY
3WMRk5DmOKDH5UQ/+1wg2d6omEUJx8PhwRgTVXIbKk+aRHya/23qVXpr5kNz9/G7fG+LoFfZIK5f
Wvbck/FVfYTRDYSVY2QZcbmGAQIrhdZBLncGDKXPjT6ea9l7Z5r6VIsJTpYLDTPo9aKIU6hjdiGT
oxHTpL6yksrgKrFoI1Yff7c3hy4hiL/cm9gjUKyctg57sFP8HnrH3p3zRgaZ11YEC+BYHLJXx1Fg
QOviH3ykYTw6s0TeGdYlt8v2y0o0SSy//o6WVkQ5ljLpkcYgH7Xa6AbQBBFLgkAL1IRf58df9Z3j
BUkCpXruaUQe7sn9IsnmERt6/Mhn3Zi/EVRXO5RorYPdT9Y/1C6NzJlwyv7MCJ+qypYTBl2CT7+R
TRL4Te8yPDLQSBANjzXwCww4EiO+FLL0F5SNoWCPy3y68hJvKHcoBefPcVOal8jb8id6uumKIHTA
zLkUXVOcOfve/WgeSTrK9vxDBuD1KzAUBoWpQGCYaYWx7zNoXaOOSWTT9ZQBe4IMSRx9CR4u3Qxm
AhsgiZog6zNvC2QtDzo6CP7aS0JFQDpgUSpzcV2kb68/EV1VNdwn290TuhjNgb1AzttxjPMXOZbJ
T2WLKIfgEc/RmYPhdDb+ejA90JSADE84p3FhM0eadIVy9gV3vuuZesEKol1/k4TAHAd7cM7MxtOF
9+t5y5jbaDNoyji5dxActNWUpvkx7dT41dXJd4l5ciAwtpP7dUwNeTPnLs380h/P9HWdLoQ/H02r
Dy0eNEmeKq66BGhMB6PkqGVx/qC7bbmtjCzbqNmzA8KEZzGlcvvxez298pw8U5zuoS4FI/pN8qMq
sO9GEy07ljxXPFiOnvf944f9CvR+PxFPnmaenL4pJnzEzritpD6dX6vBRI63ssNEXIx2NHjB5Hv2
jQkhh06Rsui+TnaknsKwTT91ZAGRk0QjWPhsjoDDEKybK1KZSEGxrEuwPlD9HK3CofPupzAb76nC
iNs01+BzGQWYmYDKIaJCzQYjPAhSjXHyTJqhvTMqCDorKYf8K+qlOdvAgfOvLaN0jmONO/06yiJM
H4Ak47an8T8yAq5zQajVJoENfxhKrlN3l70WeWeuie+/HjL3y12YCu6yOn67FgFPloWcdXevic69
rsrQQ8SdhXg/WPMfH7+c92fffz9qWRi/Pcp1Z/yVjSY8wAeP9g5f+RZ3rhwiErZ+JAPLPbtieCbR
eBqfgzlhX+GwQaK0qLBOs25R73eGapnzs9c0Gh3LrboQkYbiFHYGUnfNwX6SHoMcGVHXG64DwcDq
mKNdbZz5LO/uNFTlyIG5ZL/M5V38NgB4fAkfK8/sGLZT/winM1wveOhtNkYmWkSAKB8P+HvPo5eF
tAhH0dsIoC3sejSwEzkmXj19qzOUWhu9p7q1SjFMvu9GLNw+fuK7r/i3wT5ZftItfVKPib6fynz8
Wtcz4bAVJ+nnbBQObH23pK0BGXjz9ePnvjuLHa4ynBxkpryTkc2E15ggIdE0kqcLBjyKd62oMBbC
83Xz1x/126D6J+dUakCbHEnd71WZm15gdQQ3gYfF8BdzKKcz+9nbs4K2cnZqUksktUAOvZ4xiWtx
s8X36eAoY1eVprmpXZjmSY75S230cmNGcvye18Vf/pL08NFORIOqztQ5TSRZ/SBBEan8YKI0uLHT
wltBweeaUvvnsj/LV3i9YzM7uVzryCdYWafJH5dapTf0ZXzManqKcHQLoYo3ibCMM3Pz7WpwFk2B
TnmSTAOB+OuxrNqqMXO30/ZFOFYX9Vz29Y0maUEG2O6HxWYUIHPPnPVv5yU9dEtBmPoo8iv35Jlx
VlowAUJu81GEQBTb1m+jshz82tNwPqP0em+uEE2jX2Mol9Ts6++X61gYktPLjkXOvXpXOqFzU9Fp
+dJBssFGc87bO9iOpoFd58iN/+Nl8d5r/P3pJ8ui9RQfyYNMnmSmwEGi9LQHkGrp/2S6kL73wIws
OsXTGoJXVCVjHaXHOrQ6b6v0KYwuwazr+Zkv9N6ro9ESSNVS0X9TLqCSnXSzGCD/QuC9gYmPyZjl
jajV4uSMyPS9malzNvlcCg1aL09mSTHlbkbqJd9TTMRDxwJT+RSqrjSu4N+7w57yKqazH7+vd76e
py+6BAp/bJyn1zLZUDd2wzQ6oA6hrcm0pjtP68u9XibmmTTFqciJI9ih2sb7YmtmDSwSjFfn3jSF
LR02xbGRlX1lRhy5NBX43OQ5mu3vhdMtLLC67Op9NlMgA+1jRE9+nxY3MU3rUHBrEx+dPsYNIdZC
EI8R9KXszAs335nCFIDogeFwpk53WpOU8H37VrravuzZ/S6lXs+fItuWl1NpkpVsUmSnql48AQG8
pJc0BSU/7LyG9dXXpkww0SAnvzMrzbgeR6eD6NNHncR9rVQl/XcGxtP+lPh4F9blfUUg5AMGG1KM
NKdqQ1VZXcrMb8A1G/ZASclW86ZISHmvBsdLM+J0r79oByckRIz77jak8Hehdyn4kQw8pX7mCHh7
lLNd/vdonKZH00jP2K7H9FDGIrsxehd3SW9Ws9qGYwtuPU9nWPiQnfL4zIt4b2pahg5WZYG2sf5e
Txe9nwaqBFp4sIoxxzUAH8VHHy+PEjs/eNzbjxfCe4tvSUKCslnuZL+KE79dyvCu0HyPMuBBczoa
1EdPie/Vwt/uzFLgd2M06Vmg0BLivTrzOFGXcHPR1CEnOpVv+JLMDCL/+IhVT7FpU7FKehuXCzNt
AqTWWG+BcwsSiyqH5eNWVSnSs0Pcf/r4q7+9G//6HAiQkdF47AMnRwbQAS5oYaYdxqkwgmgq6M6V
A4WiMMMFDpD5GveMgl7ceNpMXUyLoIRb9PGHeLPq+Aw2ZR+4AYs4xD6JChyDK5sTAYeeIqt67iFH
09Rr2+pc6v3N8chzEB4v7X1gIOg6fz2rirIpPQomxSEttWRHsgEPplYfU3kVuj4Ezgq1p9rCdG6T
y7JPzjLX3r5yLjjoluj/5sIjxOvHi8HTZ5gtybEYZ7UJbSUwfQPMoE3YIrqZ9eXjUX2zhvi2pKEX
ytiiLHvzuNEuoT+ZxdGUhbKCVEUhVm5aJzAjKZ3C/Kubhbk02QGM+ZVfo4fy9bfrI82o07TJD6Hm
qq2ftBH3HC/eQnP315aFE0Krpu7MsbkEEyerCL0RxzNpvV80ydcPFYZZDSSp0kPvVM466nBF6vIs
CSCB02s8FNmxCukzXuSW+4Gxr84coae1cMZ1Se4he2LfsJA/nUQ74DbIBfeddmgLPX4sI62mV16X
n3M5jT9mw1vsw1MJwMWgfmkkKsiLZNzaAw4SVFymM6v53HCcfBo3tGs8HaMEo5xaVfvKDOdb/Dk6
YzfGtlNfaOiqrYM9pAgZQNjTD+TPE5TRjyfee3sKKm4Yo+wnxJ6nCYUePY1matLf25mnbisrPTh0
ku5Gcq8rmY/fMAzCE9WY/qij7DZtKvvMW3lnGLjgk3Elhc7Mck6mIlyfMgydKjwMCFiuvJy+/6zV
sysL5H7gzwXlr0zVT2LuBJFoZxz++vcn00we01vYFqhNXs9Kpygz07Gc8ti7c4djKV1DKQY+K8zX
zduxd54TNX/x2yrmxhM320zo5ZlX8M7ap39naaNeeisRWJ18gmFIPZeG/kNFIvWxWMyqa61IcSyQ
0/7jb/veo5byKbSMRY15mlBM5pK423TiY4+TTIDpCId0YbRpBw8lPQcNeefN0pSz8Fo4KkhXnSRO
ly4jVRdjdDDsElPVGVf3ySgbLEfq8krTBqyUE4vqvIv2RSSd81fjK1Y7OyrVQ17tkix7PaxCaRnG
QC5VBBdcCGDu5BrTh3TXoeynZdbVrqews/5H58a/n/qmUYiWIKtsK5Miae9iWl8X5NdWlXKsWzNj
ml9g6RKnZ5bQ2zWMYN0gYcb0RfTPrv76q9Y+0KzJLcAPtJjYf/Go0ulbu5rx3LXiGAS+NaMrW2mj
EvcYmECL6BIxA8GpCaF3H0+xN6WKZZdFn4ikGWgpwcMyB3+7oOWR7cemmktyIGRcNrEGRn/TdJ68
DGsaLsMI3Ptu1HHrYtK1aYRHWmJU+3jGyW2bRXgSbQXmXIhcPN7PmaES71zlgBnbpGaW5YYK+PWn
C41MmyiDghOZS60KWppFh09GnmcP4WB7z52R2SFly0nam65TcCFSf8ZUs0OmvG7IO8T7XlIizrqo
uEp0Ku9Niy1lYKRwwTa+PsKe7kYLAodWNeN93uGGZVRVfy5L/0vl+fthCo2KDMXSKoZaEP3QyTUM
JEIcD/RpH2gdNV9EH7mf57i18VCdqFCQ+k66F185i6Atitxnq5fAWNHMetyZoINfZLj59EHfo1IP
lNO110mHym2513bPcSV1cR1XgBP2SVfq8cozcC9fxandNgHdo94PLG2QwlRDpX+nd3m64c6K7QmK
DAWC3MmTdCVptjwoH/6CD3fuyapDgRGRKOMzSdrTuAc57FK3W8IBwSFyunsWGCJpqPjomXdsRXfn
MB2jxW+Y0lSKZysWm0OkJ2dCnrdiDYpx/4R20o4CIe31NMrtBucSPV3SJ9i+YDuAgRyeLXkO3SYd
WnefswYftCGHjOc2bTMH0WhJ61BUTW/tsGMqHyIPA3O30coLGv2wnPh4GZ6GSQwLTSykkunFJIt+
KmsYclX6CdnCQ6I1Jg8HVNPYWb4tVK5hpBDrZ3bb05NleR6Zci5WANIWYd3rAbHsFHB27/EaNBww
+sjoYXFM2EbrhTgTAZ6eK8ujiMLICLqU3qk+vn5U1JgqprFYPxSJntl4YaNM30aiwtqLi3X4QG4o
fMbFqFn8Le003uU4nJ2NCZd7yesFCJYSCxWbOzTi/tMFONhFqU2apR9GOp+GzVga/d6Uk+GuKmnU
iFHR0OgwjhK3WyWOnzYUhl1abvHYqDOcAybvPjUo4q/pjR5vP375pzEaI0R/O9QqGtUcBuj0TtVa
o1VKxzhIbProckDpiP3k1HtnohZ6AZZ95mQY8Mlk/6E0ai6v/vXLSAtt8Z4T4qDrImPXGyTgINWg
Dmir+lPvVtnO6sphHYYFnvf97AS1oSWbTvi0iwLWwwG0M1YjxiHbOvSHQM9oDphKNe6Yb/1mnIV1
M/u4Rhheej95EqrinMBlF4P0tp4pfRyiB/3KKA18EzSzWzfDVBLMhD4tVG640pQm9iqq26u0rfRd
D0/lqRjJt9ZqmNBQZVl/N5v6Zye3LPhOudp2vfM9U5qxpr0duxKpW6syMs0kEHZuHTTK+3dT3sfb
VG+wzMCS7FAZo8Cvt+/vImuY9niZeheTGFBlpLm8603zS1gNGATSMejtCynKG8/IyzXAYQM7UnOS
QSOiBoWXkPU6M2y56dtJA/VVad8Xl6YtrEc82iPHWQ/KEp+6WcfKPp7pppYV0C98AKyVaCb9q4i6
6IeBEdPKzRY8SDI1I7PSNe8QhI1TUAB4O0yTC5kW/US5GyfX3RKXKrrDh+ERRLjPmBhRfaVMLe7J
iOk+UM9+RtEXCve5rHPrcU4gC4XY6W6JKfBorFH2bGKkMSus9LB8sfAxTcxRO0oE6t97V/oXxJvV
li758d7ChO9KAd0K8SrD9QLz7SIvxr1fpP69aQK1EUXUrPzQQQaf4BW87dts0U5KswQ3VzRb/KhZ
P6VVPPC+p6Pm+1/KbOpf3FEYN5rptzHu3HUnt649+wiOcuOPIozd74PrE/mN9kszOMDlNOtzWUbd
zyGW9jVrSf8cu43aGMi0ryKYzPUKgBoWydpw7IFK/FSmIT+3OlyutdTaZGfb8/C5TOz6U2haiEBJ
568Kad06VK97HEzzDGRbnsTw2MbZuaaO52aronB+TmForGijqRHte5h1DCX6DARLf9joCVZ4rQJ9
8vr+K7dzf9NgBbNBfwHrjqLv2k1xVDFqH9ZbbiYPWPqQuk/EjebI7AuWuMMQlGHrfhuM7pGof0pW
SFb7dR67PypPkpqUPa0i64HMzrAa2/Ql6kVNvshyArzHFDy4fLoYolGscWW2V7rblMGIk+pX7I8I
GLDGsNYl/VHjCs9i/bHsOyYmBYS633RuD0Iadyx3O2cA2q3B57tloY1sZpoOMmyemN/xtgztLe5S
aVDht7ZDal4eBVbun1Ir6rDZcYk/6/Kr143hJ0gZl7Ym2kDXQ8yIfPc6adSndOIFNbl7pH4SXU41
n3NoK/lUIOtelaL6FsJNWdk1PmUr3csd1OUYpDiqcnZmkatPQzlCirWTGbhJWLfzLjGM5nPcJeFl
lTa2hoBSSBvT4PbSKjztyZCMFa16TdDT5P29RZO0EjIN9xos1GAY6UdZibwF1FmoKt7CHq8hdiXf
Qr9Ov3h2CAKr1By8EBM3mr74YWTOK2WD1A7gTueb1OsJdmnQwx+ORsAgJVwJCqSWt47ArYohTPMG
SQTmRUC8vPwimWCBMQOHtcLMNSjzoQ3EZMqvHjUCsGWiXxctzg85VZc7s+qc/WgNNhTKXl+7eLVd
0J2NLy3S86Pnw7EXRjL9iIfhxxjG8d6sIUoVUAeeG1tP12XvYidQucO3XjdgATdkrxNCka0aG6Cz
DYNf4IubLyZARRvQgeVv+3RybjA3yjC0wg6qbWjP55Y6IhornWFrzA32ArZaJKwqTqPtYFXGrYED
l4MUo5bXJlj3a01ZXMStqmr3NOE0gAh7GzV2/XnQw2eGq7iqR0d9wyZuvph0LARTJduNjw5jQ4rY
ODh4TQZ0v41b0FLeN+pbwxFN/dfCqKKniXajdY+gGspCFJJwgEa6Zm9DP2SYA9eGZDR2nk+ElGnZ
eDmlbn7babq+6qxCwMkzpoNFuQO0op1cMvH7OeAUyyBWKmaBVl6boryyyugYoYIMorwrQCyOaL5x
7QvoHmrWKQbFwaDayxFyyNqNTKzJy3IbpYO/avgWpJXNMUhSI9ymbPcboMcYyQksvslhdBjd1M0q
yqS1oyGvvqEDlhplNJXhGiusIWjzCDsvJQ1cfctm1/iFvaHCEa2Y9cM1M1Ie7Ay4rqtGPlqctN7G
Sg33qpADMh9sxXcqnUtk1cgBOJpulQnWMYMBvRPoBNY1Vpg/c1G4l7SsyMuBJrc1N9hbI3HvoJD3
HE08uohdbKwnAcdwMOdnvZjnoHHj4jqLpP9sjsJdjx4Kj0ITnwmvrFXhkBFM2aFpRBnbbad4E1M3
hSs/B5+i9Twpt7/NtXgm2P2JV3m1Md3mD6erUWNQ8AiGcDiOHtRE5G5N+b1xLbwirPqrdPoM7y5H
4D7sf4VwGwW95v+wQzu7amvbvHMEvuBFpNvb3iy2AoPCfTv51UXlaj/xVpZwxrufgElx4HG52Qg/
rgAewJHT8viZUzp8FtgYYNc2ND2DWOXf02FuQWp69iamK5Tav9ZRGAFhRSDcbjSvY0P3nXrj99kd
uSnIl4AxA2naXzqvu6UlAPv3xH5MpR1uphzz+iItwYGOfb9GgWZc56A6i5DdOSwwKZR+6l50uJAd
jESPLsDOPTolJ880jGK1pIFXhRlagVv7xZe4cNyDHDv9TowmzQFGHAZhTysuRSm8rCbS7GQL723R
35e1fMIbuYa6zo+SsHBX1gyJkx7Ai2moqOhxmWWi0TV4o+F8ia2C6o7DQEXAY5WvORL5mrb2pU+m
aVP6+R03amczoXIno5hPgZtjnIgAvMCJjaWg15eGq32pkhrQbFEsR01zN8u5vZjM3N90ZEVXejqa
3w1w7kFr0HLVpPa3qcEVtsKuizsd+Ou25nAp9RRD3sJXBzZZfZvV+g8s3lkzyLSkb+xno/8JLicB
XuEDrVD2l6yfmWlG+qJ15YvvEMeiAuvBhYr+DuPIgxjKPug8PQzcynw01GT80CVll5qm/Y0Fqx72
qsXI5vUeVo2xYf+aoNLMziqKUnC5WsJVv1r2BeV+rvvC4sQkpnYcRNu2W3hrrGuAiTrKPKR+9tRC
S79qverZodK4E/Egt7EYv0PF5npT+fBnC6znkxCYKLJn/tsU9lvFgbKMRLwmVv6qyETtCEUq1D3j
Sz2wtbCJxg+GHu3axFIbJ5NbWYro2GBTx4E9XzmuhEha4UFmdvNDEUKT9AZ5EGmLv03eOsHUaNhH
N+U1dquPA6HxSknNCHINKXgh2t0saJWZfWyxEp9G4NQjq2nBU/AMjMakTjpipGqTD+ArBQ7CGxwv
/FU8hMmFpvNoo52ai8RG6m90frWLGmohidK+12YCHc3po1s4i32wAL54ptDvM4Jgfq8WrvNZPWAj
564wXBy5c/A7ZmCdVeaLAJHJERb+SGdsnTJ8g3kRN722iQfOp0qrv6Yle4gyin41j+yfNtHAt4hg
6JgmGEQVIiQQqCd+UVSZzAYWFKIo8eyNjX9ghYRBJ9NP2L/315bKsh/Sc6PHZo7vdL9+Kjicg0Z5
F3WnzACOYLQyFKAYV5a3bucYQesLugbnOqSC2GEOH3pkZoGSSQPfgKJ2L4axuhpGVa+dgV4/JP3Y
H8ydtAl4SFTjkmmtoO/Em74a1TryNO/BcnMNifjs7od6SFdtgQm06gnH0yJpr6EJ8EXbJDoo239x
IvHS0ee0crDtDBoH61NLga+iIi6fUXBNOm7nynyqx+nYjAUU4mb+WdQ4YbpFvSBxUtlsUimLoNVK
jhi/xFCmHHvjodHAE9FRgGt0YUcyKIVa7INxskM1KVq6W0hNDvXkr2lUp8OyqX1rWyJfXtl6i+eZ
7WSYZxJB/8RvkubzlmeEWaQuo8L9MhLSNYldXeVzIVZSz7mflfxmj5I3X7hMcNpVJOqsvNxOWnNB
rnnc2ARpqBaJQumsQjIgymwLhAw4GWHeQSb51p37u1jrWVqZEmuv7cJt1do/Sr++l3SwIZSxn7DN
Kq5dS/sDb9lbQEkuN79E22Pw+Fykqn2cQuuqUdO8ot5Bc4TmtHZQZZrYhhOfaChslIs0z69NPTwm
GC9eNtCmgzjv7jx0zZuKfN8awTWnfpkInCPSOjCseT66VvegafOnzCiu8XzmsW6WPrStJJ7pcn0M
HD80Lr2kAW88Y/WAV91TUze7KVfDN+kO9lWuR/EFq8fajGmoOWu3pbGspccNLh0frYrmbN+D3Fx1
U+euq7muAiUduXOQKG0cl7dn9eYU6GZu7Bphazekt0caV7l/8bKrned1qHMTDOH92d1qHTfnuYXv
zEuBbZEX2qWo/AvB5ZC7EwJ1K+M+Fc1asq88XYFrM6wL0AFXEMaKG0F83SBmeCw1s7npLUn7LN7I
gRmHaglzuBRx5Rvd6nNhGea688xnvwZ+I01DXSeVtTFrx/mUD7SJ4faJtWwWJUGeLpdPPyzVEYPW
fJ3osce1CyBaOko/8OJCXbui8bazFj5aYS03hMTxRja12vgVCT+tstnSY19tDZMApvbGcOeE9nOd
xouSkaFsk9HbAOIs7uZuLnbdhCtlRKI76LLZD7Bt3Ysh+4liYFM1Tr+2OPvWOcV0YvBGEZKYPVFb
anAlc4k0yAKvQwFFr+/TbjOOw7iZYwsHSNLYa13rm4PINW0TOSm8YhluCUoum57DxkXGs6KVIt7q
lfOcyrT6f5yd2W7dyJJFv4gA5+H18MyaLEu2LL8QHjklZyaZ5Nf3orofLErQQTVQcF3gVlUekjlE
RuxYO4zJq3HeDmwanStCgU/YlpxEtWU//qtVUt+Q2U9D7ADuC1kkR+xsHx2vvfNorL4uXTpl49y5
avL0bz5rgulmNbd61tbbqXT7refOZ85vb2No7hiqaB53jtXIEJfcekOt39oSXXThJIPPZpz9ksCz
t3o3Ix8Kop9aZULy0hPSLoQ88Vg7e0bVdw11QLS9TbMzSuc2blVFFluQagbSua28hP3eVXiQ9hlr
0zXFfh7VOcWKbeO75FAAVzsnulf8MO/6aUsHlLnp4TbcIX29riynP9hNees1jdi35lRv/Na4kj2b
odV1T4mdXZdJ+pXd2L8GAjtjuEEA7/Tyvp7bJxoVMWcwk5zzjMeUlSXCqdaJUsu7ua7ZYlsz2Kgo
+Bzlrh2qWD0XCgfwCZX7BieCCX1MlJ/zWNdOVhFx5y4lasfSQtufBAC3XSfdQVl+Gt2F9qzan0M7
eVis4pBLbI2ldGvcd+S2Domt3TdxmxyQpoKmyqzxlKdVBLM8A+4+jMaJiJpraOnYX7SJ4oTK2nvF
cfwkSfmcGmdy7vuBaSiBdZCnKmhpJ1t41fkaUZI8dxgG7wEOu2GO3Vqo0WwUZp2eEK8UWneDvmi5
KYED74Q1X3t2A1zeDL4nU6xCTNhp55V9t7HwQwk1hzTDmDrLvHfLwzBqn8sghqkA67xgE/9CmPFJ
08pfKvOvbZ0dn0n2KIHf7vLG/+nHERd2N3ku9fIn3YoilKXebIWqsEzOtepsKDxvo6LXNmS1bnSH
y7lbZfLc1gNrppMFNP3qi5ScTL1OAn6OVXIcq0J/sCytDmMoT1vT0OC4ySTYg6IncVpH+rU/cqoa
1Dz6tpObIqpv1BjEB2FOOKPEPe3G4/wkeqXd2IPXHenkIaxL2N0mPCI4Ny0us84E/yudh4MUAe5D
iflg2+J2mmx3a03qR5mUz4HfB+Dqze9GaojNJKyfBU2Lm5wr/MYZtCLkZk4yDO1tWDkqIEc4dKcm
MbubONW4JeTmLhbBD13rho2YCpx4rXuriNPjME/xrnXUb8QX3/o2TznW+vuhXpKPYy+3gCTdz0Yx
afu0NYuD22JXBa+02jmDE4XYk30qPWaaaCt1du3B2UVTf4ok8Hqw0J+ESAMESI6+m5m/D+4kvuXU
nei8rn+bIwobUhfV/dQkw51My28gWvNQ9/ERIH25iUf0H1IMZz8nSMQ/GKGPYQQHLzPuzQiqI1Fz
t4GUdSt741c3LT/KbilekdFm/WVPGW3fMjXjTcrHCbvU/Yqq/Sp2yi8cIb/JcN1qGkFFg87oyE0H
QwHDo7N+cOTJU168xcTIPmv10s3YGk+5bzz71Pg2tezYdd2ixtWXJuCDKtvxS+x16R1HDchcUWah
6mwz9OkR3rWFCW9UjsGntrezs+YnfEOwLJ2eZXtZTubJxcEejOKcXlu2vB09Ne90xD0vjf9mpuHL
XXLBBqiyzWlxCusi27s2eWgVlD8zdNfb0SWWiwxCQzR36BfH7HOboD7DwrzdGvl8rdm9/QuXItIx
vZEc7Eq1+wFHyrBAzsjFoLU+sQNnWzy7HvyyGc9g2kVIu9jP3GOPnirtUAUF1+v6LpuLr3Q8BrQe
NPUtt5Trvkr/BFOGo7SljcTnXbNDLtwdNHvOD6OsJv5d/b5Pp78qIapA7EFkQH59Y+VSHZvexQDC
saetBj5oOxTNcACG9FgK0mmzO39ux5YpnmnzMVB4WQRd1nCzrAhjSV1vFQ3lu0hmd7Qbf8cdGf+x
NoHGiSgWvQ5X1MDJSf/MGI/mxYzZaXA/usN8Qxu1fQ2HsTnxpLwCPbbD1jci1lGEmrw2dt1ofQto
AN4gicCmQlrflUjaA2GvHwYOxhFVZZpHek1Rd2Z9tZ385NtccjimTaY+Tx4YY1Iy8lNiwzyVNMuf
gmaYrhcfxVszhkU4DTaeAD5ggzT30j1Cya9sPz/wAjMpP6dfnNRJD93cfAFhAhCDN7Pxi9IDTUG1
mYRtVj1OU5dutVaN17Y7FqE39tQhCiAKlquRjZi/aYaab2cXjgEwmIxw1P1BXPJgVE1ElK3HO3cc
p53nD9q24Ha2KXUSA0U2dHfoJrDmymdsaqLROKempzhWh4OVu0Goj7Am3M7zF0TTJ1XhP5LW47XX
TM22VTWZWuuWpkmxp+dB7bUxwzAFO5r5YKdZ8pTLgYya4/f+DX3FKhxbRtGnzuQTTJN66Ei0XuGU
UR/Lso3CNu+Txyomc8UNVjwgw/ef9NTVd/2iiKn0tjzODhPLdd3ylLRUr6Fi4xFh6NFdKyKOHABI
PEZTN6HVoczm85F9M2q3JStqZXecgw7h1eAd1KgPR0TolOMq6E1/stwub0x3tr+S5NL5Z8bmpgrU
X8NL21tUf0+NMdVP02CS7Z7rxIM903NgkZOSuCfNykw/R0HzhzqhHibeCHQj9bWtDdd7a9eZwLYh
oEF+M/ZVp84ZggEkXlO/8amJ/Yr12v42ssr2sRvF32YSNe6GHm3q8lj4dT/T1r6xva7ecR1MrnBp
665qhK4hzsEDk8mLniotwTrDKtV8r+xEu2rH2fwcDXFgbAzKgCjgY2JxqcT3HqQYvdEYrVQ9HU1j
VnW3CXq9naB8vYVQmByjNvK3XOerbTw23Z2d1sNzaguxLRolz6Yoo2OQJe0OMgvuULnEhr5iI4sL
4DZxof010kBgYBFpW91Mk0NkW1wUC2eo93FFTDPWWr5Df6DtexWQKEya9Dp3dPk45klP/iKJrxIi
55McLXGtOKqwrDN3TqNZV4sqfZfPxB8RdLhPIhrSA0kofMzFBNknTgBqGJX7hey2dsKVqYa4XXAS
+5XYYySVnrEmtjYmCpBHCu6SDJQNc4OM+rOHQcmPCAfDIgClMratCJOU+qTQmj8QhKydbw9aKHSN
pINVGmEauY9GBXnFKkiRE5z+tmss5waalsNaEsi7bWxtNbPG5UXzzEPudgZsEdr1Sy8V50A5dCv2
rbsFP8JUSsF+GJHW78kYmEfBm93OQNhOjTvPJ51sfWhbJbnx2VBbN/bYsugSI0tco6cq+vTWgKUW
Bqhnwl4a7imlyvIV1EC8ZP7Ii2h1hHTDp4+/51886JPRcJUL0sOsN9kxtkadKb6QRxxhfo0he2wH
8mvcf/rlxQflJ7sztdDQBP7z9BmFRjFnAG79X0RDwPId6lz+kltOCrv7ZJqDfowHm5tArmM5P8zZ
lQGv4HEecavRmrLZZ+YS3UXO/AXGQY9LShof1dy61/jb1FiMW8kFvcA70gR7gYYCBqA+jcrwdYk6
GXNsF1uhn0RjwYDJm8ylUETK394S89n3H9fe34ixKL4DdVuUrrRQBM4a5aXXeU2mYDBOXZMOZxYL
EpmkJI8RRc1Go7z7iSPZ2xHEbkeda1PftpfYju9oYjz6ihbfeFS1aPBeP7GqKhaCEVsnZcX6fiS1
f1RcJm9tFaD2sQvuyFN/ycfiHVkGehKkb/TzBYiYV0oAd/D7uZeZjXmFNdxAZGlP+ZBIPCrmnmpF
3frFTzuK05R9IskUIJyivgSmee/lB5iH0S2NbBxZzkr5UPVR4HQ4i56aNmPoaprx0aksjyYVP9Os
feBw0FIwcB+oJ5daKAla3V2L9CC6oOpcC3CWPlbQ7DSqA9JGJ78SxDRW0E5AMQSK7mnkTGmY1/7A
BT8thuLXWJTN7uOJt/7oLwMCkCM7tDjBrnsAHT0v515/6Zcr+vow+NWSN8rtBCMet6l+QsjD/gY9
hRNdWGBrDcgyMq0fKNfRryOZX023mdq82fiWOHsl+WfbS9JrHDb8T9SZsP2WOi4LQzoeiBR+ffzI
65W9DIyOdRFigN/y3ZUKazG+awakOcduMPWr1AiaMBNjcqiG2j3+P4aiXghdGQIsw75eUhWfLrIn
Kc4dh4egkBaUvwCYZOGgKhX+f8YCTovhO7zjNfqGVkMjEoKpE+vR0BCO1SSPXKfk0C+7/AKb9N13
yCD/N5i7zON/5Jpt29rgXbz03GRTsHeklVEWHwN/75o9wf7HT7beI14+GPCmhZXCGl23CpGpxrV7
BG9cdApHBLSid2DXfxk5LtwlCa1dpvwBPcuc/wIMml541PdGR6xFMwd7I10sq80hih2R6+jRjlnG
PSF2rYptSItnt9pP3OhnShJmjPqTVtp+g6hpFte6MTXzhYX63hunrxVVnoWb6JsOpnKO8pFCS3GW
MQdEPqjoUe+hChbKBpbz8Qt311Iw3jje0I6DDBpfDH29KwMXSr3AmicszBrrt1Oln7JK5tuMOiRZ
RsUfwKXuig7gjxIPQy93pDtOk65O5TxcSx1j3YYKDXtGwufaYFOzG2ztZpb2ZhxnainWdTHRxx1Q
uxPFQ2ROd6lyHoKe8p8oboLCC9X8PDfUXpbXCUuBHDj9Utpd2Xpnm1y9LR7JRO0tJa+LgiQVMa8d
t0RvunvqUHRtuiq6NXK5N6F/lyZY8/JEmAspVoR+X9/NE6by5Hj9KdsmnTwomEbtJHdmSa6QKztJ
ENt7Jv7NL2x77+zwPvZndAmhR0Rvt1o5fWYHsiYgO1qyImXXiDFEFCDPXu9JHGX0S7rHNUV4QSMw
1HKLoFWQpsfVPtvWlU9cF6AwG9nJqSYFx2ZKnX2ODcCxwhti4yV28GCmTbwtAZnsUZGJfVWpzrgw
rd7oX19+CsI/6oj20gq22g69OW09nNTFGcIlqRSVg1vCsD0/RaMESIvaAo2QiQva9770xBEhOL58
HumMm0Br8HFwpyLRSGvRaAorbqAj4cK8Z9f6V5a4/n0rjejUtckssXo96pFFJrlP5VFkfh3mmSO2
aGL8C2v6vblAxOct5hDIU9cqZDeN67SNzfnYTpEOk3achxur8+v7oPeAaea2rV2i4747JHMPSOrC
SV3bEs8sFlkVmX6U5oCppoGy7kdm2y1l/8Y2fg0q0y7ISt/ZuHx2EtqncCZBW7w6bo0BuoHlY9Ir
HKX/oFk2/hvb6kebR9Z/D544zWm5XFq1cLpY7dTNrI2pKSN2rR55FDamUdMfW2PytUPrjrMMKazL
S5P6nQCKQREV0x6De5q3mjNydI3KbgaaY6RpDVejq4w59PzC+tqX3IBDE7rSVy/w1beP5+qLf9l6
sroch2DuQCryC14fwZyUhTcZYjzWXunfyTrDs1LN0VEghLgeGw/7dYU6lUvsrUWDVJgUStsYcUZH
2Mi9M3Y098avTfoPtIR2OqX9vvADl9f9+gc6Lr3nfA+A+Bxaqzdj+WRnIYLkJ62VJFInLZuqA5dQ
2W0xPySiL2EnLbkChIMRZcFHT0LCDaMJ8e6Y5DAyZ7wg081gm/1/PtOpDS8oioDdA3DMek6WrcwJ
YDLsTkvYNJz+5U4UFnT12vulDS4HiqBKEDmeeyzprbqwEb6dM3TCYkxj0N60GBcux+8/0ZM5d4mF
lxkRaMJt34kC96GOuxyhXYYQvEfgkday/o9ae8LQBU5BmE8YTWv16nOMWAQZPJo4Ae3L7iDYAl/U
uW5EnAmV8/nCx38bQfw7Go0zrx/RQZwReXyDUyX+Tnh6HTB3UpA/DXL1tfM1FiQGXE8iZ7NT/auB
YDWUGnLuEieajRz9+AYEy4XX/nbve/WbXjo9/3ntAWIaEymKdoKnXO0doyl2MIKK36NMhxtXURX8
+CW83fkYj/5A2p3R0tEn+PodIKSxO6V7RP+pTcNSaln7zHfUkXT1JVvV94ZyX1h/ZC6XufV6KFKE
0p0w3Dw7UeTfV5Fb7ohnvd2kJuNSdPjSgrde2FzaFzAHnfvOS8Txz3tctkLKz2Z09JH4yDArxtw4
BArK9a5xSVEdhOcjFo20SPe3UWHCeByB26XInW5JBpGGhwOYfI5JTe2BBFLDi3p/HBdVGXU06CXV
o0c5/qlDEnqbLcc9yg9wCYfaiPIfWmwSNoxF1/6MpEEnsMr16oqyYORtEP+rLEQ5RUCeBKiNwAbH
JJ4+/q5vm9VYSjTMES5wa0ZTsZrcMiuEjS9adDSHOk23AyqNP+yu3PAovFfgK+pKDZvUpGCTDLTS
oTGxrDvd6oL5WrIq3GOmXIgXqibk+Y+dTcsyx1wJ5B/a+eVHvp4Jeut5hVUFgOf8sd7F0VjfWTB3
wsanm4MLFtjNQV1q0n6TQXkZ1cNHlHQZ1MeXxrN/poTsUxdLgWg8BXYrhj0V2HaXeHZNwgaWS3LS
tLpt99ki9UcMgjaVsnVkfXaC1ve+f/x13ttcge8TbTj02vDH6xdQjAg0Gzw3T7ljSetYdXH3R8eX
IjnQ+ENDkz5qg/dtbqjQ/Px45Jd2pTcLg/KWjXUhZ9861FZ06vZJYEUnlFrDLuh2VfZtIsYLzdwn
9C5qJ+w94R2o1ImDrWFA4LjK3s9Zn2+V7Ao2PtVuax3FSWpASymMaXj++Dfay9G2/o3EDAYdXtA5
4SS8fj1RR/cQCy0+q8YORqSrKJ595C4PJqreYNfUokNO1QX5gdut9XtSIEDgryIX4Uol4r8dPaDP
Uo+UOC9h1vd6qJvxSCarytAyOfM96IOYJs3RjyCi4wt68kWdfp046qq9VZsRLQRBpGiTb/wIvhXO
ET970Ll3NRxMmgNTpxy2mTfG+JnU3vRXh6OhNpGkSZIqujGP2z4FHxw2bY4PtvDQrXmqzH5UiI8f
B82qsSSvvOa/40o4Ms2FlML3JVm5Wlb4hTdV2bbx2Z1GG2Fi9rUpEvkE5FQ9fvyFlnP49QcCHAcX
ZQFlMpPWOaPEnzk26jw/dZhAQ3MXtKJRr91HJSVKY66mnW5pMVJv49nDx/fzx6Mvq+PN6DYmRSC6
F57V6rZYedy5XPC9ADREdB5dzTlAA6E39ONh3p5XPCTRMrdT6AoE669noSqKGSAS7RB5kTZPpY5r
xbagZeSzTaNzsv14sOVauX4mskbg1YjRdUZ7PVjPEVKZbZqcnIZ5+qfMW2P8jAZ4QCsf4ZNDo7MQ
McqBzP6bjnXj7j4e/51QnReJphQ7EFg3uEq9/gF1WfMeBleddCvSCnj2veXvdNSK/rGN/brASUFW
9L5RfJuuFKEh77tvxOCSVeot92vjQZ7bmRJQ8r0/2nG1K4VAH1bRuBBvrcgzpsOFn7z8pNU7I19J
nzBRKp/n5ZH+2dDboMO7eBiAbRDK4RyPJgiMCdZh1NtpkI/qO6VwNcxlH39Nu8lEVySLpTpJCfhu
ziLsIDbt5Mrswrt8Z3VA/7Pxu3bhu9Gp+vpVklcxPBRS3snAd2NjJJUItSiZju4sqVmmwbRrvWAG
1ae4AMaaHn78Xt7OW9wkl5Vhwydg9NW8JTbvBP8Pu2emAf1Isln7lQUp8lrR/Pl4qHdmLXUnyF0k
Pgkh1xv1iONwZDWWfkoGgWrRlPCTId+EwtHJ0Fci2+lwNyjkm9rx45HfnqAL2JxOcXhB7ERrM9E6
s1J6zKLpVAF1RQucTXt7rNMrpH7BXU+lioPJtJ7+H4P6MIrhsIFFWq+ROELrIxyHIqxBm6LRuc+x
WQbhrCcROcPJ3NTlZYux956UcAmICXUIbqmrO5HR941klqZnEBfZCWoofQYMtqErotpNSTKEZDXc
HaiwJzk6Iw1JljzgrW0iW8R1Hat1yrYaddrRSUArRUkf+sXUXtgs34k3YRktVGuTFAP2OaufGbmt
FuQuqvFKAHY3BADZJKfDTTS1eedGKVb0QPk2GWqkbRuNw9GLEmMf2HLemwLmkyy6dP/x53q7EF5Y
h75nMsHYWFdRVmnjIFC3kg3c9McW4Z6D8r5SQfzLyzHcurCDvxNZMRxVm4XJwcXZXC37NNYlDjk9
FKChijxa1dwGySxeWwohklLVeXY8WlcUXsKHRIfpu6UBFPoK2c8JtFrbxedqxpJs08yOHZ19M3F/
UzXoOo5yibfNmMyj8/zfX9ESg3pctwM3eHmmf7ZQu4+7hIp8dZadWiqJvt59MRIU2CEcQPSpH4/2
UiFe79ggKojEMfminrf6Ip2kqW3yaZ3QpnKGdIXAFpABu2BNcb3Vv2IB1j+hvYjjc6+n8lTjFoN8
JK+x5O07o7g3kO5n25lA3b+14zoOzllSLmpAsydo0zJw/nnvchjkTk//cJAhOjg0/PPeN4skaSsF
HX1tlSb/50D5yoDyX/e999CCJGowwFtsf7hurYKSqAIDqflDepZD/gPQfRyOGFxtl6vwjWchUdTy
aQrtlixt2aRtKCiubruy3lSYrNJgNuVLD465cZ35kkvhe7t0sBDuXTYuvMRWBwKEwmY2qMqfY/pH
w7purGMw11fz9Hku0o1H/+tdinbg4eOP/d7qI825OOjyvTnyXp+CdSNJ5ktu4K7Su6cKnX3yJNzc
f2grLzI+fzzY27QJySJ2SXBHhDAcRa8HM+g8qHK6TE+snOT3ZBlYx9VTdY77zL+F4XkpTbPe7gBj
cD0BDEhmgd0VWsLrAVuhRaUWx+6xN3qI6dyqrAK53CKJBBFBC4RTIouKde9TX8bmcGVMQeSALfTI
AJjKAlgI7Fb7OUVO9vXjV/ECzPxnkb38NKw3bXhHy/e2lrDpnzVN3X+QpWGKM+fYxp+/UMDur1ol
k509iQrzzfKXBNhwPVXmsCktPd6m0MA4HvT8yZ4faB1NBQqzEhD3vGVPx1+jTPSNFmQXfQlWn+3l
p1rYkyxnOVHRGj/YWV7QoXyfjnlCZxxWzqY6zG1t32l97Vm4L6p8F6UNVzDC7y9u3ca3eaMOQU8f
NBchVPBFnt7HY5vfoHH30Er1he1cCDVWy2f5kQt6CJMswkxkJ6t9XRCzj7BB6HTzxOIZlhePaSn8
g0/fAOmRdN5Pg6PCknBQXNgwV2f//w6N5oS/IJcConj9Kcu5IfsgJbkJGhrOxAjpCWif/1BG0zMa
7OKTz4ZyITmzzpMsg1pUX8gOmVxFnPU10p0yO0Hz7h/Nyg8+o3apjRCFsWaGyvfa76TBg3tegvxD
+3Z2ryzzU9ml/7EGtPwIOEAUf/hfVIBeUgT/TGJL5hi3yb456TVQlI1SlnEjRsSsloD6glCyuxA1
vzMV2bRpcIPgt4y52kGiuZH+SGx3TGjfOXdT4exdzpPDgF3yp3Iu5OHjZfrua7YpNJKeswju1kXW
oPWKdraj4EghUq9RTNVDvPUDMX7lCVOuVSKlZ9Yop89Gm9iobatsnjd4cBfG7uOfstqpXz647eOV
u1T4lnrv61k2dG0faW2hnUyzifWwpYMdsd3cCkUGo26GCxvUe8OR/SV3QO6LkHE1qWWsgsngIDjK
rPZOQHTZPpWl7cgb/Efl1vJkZLjYWCheGfxtWdr/zCJcRoPRM0HHapV/Us1A+1bp0pmX2OWxKNLi
piD1jKBbi78LIO0fv9YlmFntw/8OvubWtnObNH3HXbpMagSZvfSBHpjeHFwy0Hln6sLDcpaJuyRm
1yXr0Z+JaLIFzZQ1+cFXljgUwfDUZLEf1mI2LuyH5io9979vFR0WyOaFjLOuTKW5GEj+mOKU0NF2
S3oigS9pRXj+LgxeiMpJNdvHSCXSuh6tKB5DrRJY+lW16+QH0+78n8pokq0VT896Wrh3qPzT+TDO
Ftc2rU4khQgiNrFL5yqPdp5B48Kx7nTzQin9nYlIomMhZ5IJJYuw2thzXMacxk6hc3qqoFqfSueL
WWrC33jd0E0X9vL3QgbbZUIyJZeU75ovDxaiccvK1E4arVW412QqML4kUGdip/0ejJZKIBuUFoYP
VIAdCm2xPW4DgaHVzgiAf1lCxk+9qWAyfzxR35k/UOiXGwDZAv5YReUyDhQmQEV0EkYzXkV4FN1T
MvWPAwr3ravSH/9pOMB5ZOCJlClsYrOI6uz1oozmGTii0zmnINXbL7bSxy+d3Tbzduo79IQBTLlL
K2R1jr4MyS2Q105MRNV9Fa0ls0Me2MvdU+9PFl0++kIqEAWFb3C/VMPdsMvaC8v/7ZjLGUZHPNHN
EiOuou52zL2+FblxyjRSsv2YVPrW5ctHG6AG5bTxU9ekgRnwtnNhXq8CFq5XizaTvkMIXibs09V+
Po4qlvrUluepq7W91swWtMam2AaTRSdJ3w5Hv2qjbZl6p4+/7LJz/7Pj8ZpfP/JqQcW1VUu9rIzT
kHXW3kxEcgWVNkW4VHafcdhLNiS9KS1AQtx1RXIph/reGzdNxBVYa+kgI1dfOaflrum53Zz0pBZH
2A3ZzipHZFYA9L+3jqGuUp/u1o+febWJvDyzSb4dGhlXHehtr2ezP+dF5rXKwtLLAv5Jf84Xwmzx
KehN69vHQ63W6f8OtfCFSRQTDq41hq2Y025oO+vktp66X4SyYRkoLFVVqp3SLLvkzbU6wF7Gw4eH
5yKNSXZntS/M9TCSmpE66Ac9ajed9IJym9G4Vh4+frD35g0vEN9NH4IylYvX77CEmtwh7dJPWqEB
sBLddI9xiruxJzu4p9ek2Imld9RzrfaI/KC/sF7eeU6D4AcXAtrzmD6r4bU5d2FEesaJNkb6WiFb
KaTVEV4HFzbadyboorP1iX6Ws3qdPywz6bH5dfbJygJz3Mcw9Sui7BqL4Kpwsl2qIbvbLjXo/kJ0
+84jotUGXIq9KFv3epbOsy0zF6t5PqU9CFqYRfHLHOzi+eMP+d4wOOWRbFhUt7yy1x/SjJveidvW
OkEehtjpw8WajrXilnHhed4uBRTEXMFJJGHUiofY64HQg/auV5nuiftPT/s3XaGgUZZEdZiXBnyu
yVeG2H78dO8NusDMyTNwmCDLfj0opj8+XL/KOynHbK7QMbePIvFtetG9If+sjb2pXxjxzebioc0g
cbNY7pj0ka/epxhh1ZWWoMOyw4zmex/5dfdrNPKI3SaZHj5+vDezk/VDQx9Cd2I6k6Pr9eMJre/c
0p25BsyWWLgTYBgKCAFVRm97OVPVdNPWPX086PqsYsUtuXQdGQDXVypPrwfVRSoLWoQIiujA3+sJ
7eZtbZWfWgA/u8kzhp0MChWaI5DXj0fGfYr/9qvjirGRAyytJD4+rG/uPVPm04g4R7SJizTaO6W0
vSvHkU76qWGz+Fobs1Fs51gKGbr1DErOFL0sD0ZcYM/uSlwSFpRe1IUoDvwSzpBo6S1Wxvh14t7+
ezBbmsM55udHOTYNhJhuCP7qqnZOltvYySawYoT9Xq37Z2Nykkeb5uRym9BSkG3HSiMYosMYppNm
C3zesT4txu1sz9FNOmhDt4X5Pv9poA1eOyaWhWEDzRDfojnN+21gAInauEOi06ZEX94N3g7qR9Hj
Tgarmu6ZnaxqvFwMt4S2I7MEqYcPpRvcIsiDT710DUgCAQ/o1EO5qSFmBbiNDGkelvSeVGGB1e/z
4rva7EpDL72wSbKBaeMb6ploqIlOKcLiz7OuAsyix8Z4cLFFjza6ltPAVlWzW/yMYwn+jhDdfHTc
qam2gqPoDooNfLLKn5VxnCZdPiNBVQzrwGg/ZG4GyJ0jwel2SSbBeFQROvBNl0ykg2jWi+6aarC/
5SIbv0b4DPjXUQrcbJ+VstJphS1L7tejb5+yJE6rDaQS/0cgYu3eJx7vKeo4KgUOZ0z3gofWSddD
RoTs3Rn5EaB4ghLPnOulSRrP0i8waGtn0+Z0we51slLPbuJc0MSt7w3eskQ4gBchj862s06S1V1u
kUzUk7PuB9nzDCzz0WGOcE8wIu9P0sXOIfP0CDiA0CBw15FmP5Ezi69GbM7PYz8OkGna7ILnwZvN
kKumiVSbk5OkGGne1wu3sy17tjNfO00gwLb6XAL8NFXUhDbJjrvMiqoLp/QbkTjvgX2QY4xkG2HC
WpFYJZ7u9Zm3pClKvDBhlDTTbhC+9r2tTPMaewmtOJTauBSducUBgcsh2e7sZla3gBDdSz7Ob6Ti
y4fh8khX3CJCQD73+hX0omzmkaagMxDU/gt/WA+GN0q4R7FwfydMPm0fGGq4G6qk/VHMrX/i12q/
S2dIfidTZPx1RW4/W1GgX9rclqjQfLu9kWAxl68DNhChxuufJzCISww3DU5m745y2xgedPLUGuJN
kGcTtr5SylDvI3Wg41rfSm3SvynodbSO2iSaIrADWsrJ3WCWBxDbMI6dRPCq+zntEsJOv1RAsELP
KQxE73F8GzPdrofUbx/6uanPAVvDfVcKjCrngNZvvC2hDCXAdP6CEKVjsBay+m1E0BRrbbZ5aRoU
M9QxOxoOonDOzXrvuG32PGCYeZdIjoWQFVvT31rYEBmtKLUP+BEN323RRhrsjjJS26lOx4dyNKLb
utRg0UV9Hv2gSTm/7bh6QGPIliTiEEExCWuSAtO+qbrkaqrt5CZtIIi2+EbcZKk0juB44zM93pD8
0WdV93XqsjMgzjwYZjrvtE4GB+X44hExzJ8sifKrNIJEq5u9lm40U01XeDXPD97im+OkVXwqe2CD
FA5omk+rcu+NAMOg8CZ77gr5bQZVHtmM/aDNJAWl5dmhBnfwj2VlOnivuf+VBzMUVATH28AGetIr
h/z9MOY7rVH+bztz7K9T6Tn3LEbrR5MNWPoS2t53nlPvhKaP0LkXqF3SVb+pV9TaMSMwOwpTGx5k
pGVXqVupX53uDSdrSGndbMgr/bWbTrvTYX8+VgECsbYv/OukbvoHmj4pGgifxnHR/xkqx9uCBYTN
NAyQSQY3OETQDMKy0ZzrcjSdK3uyvOvBrI1qo4q22GZ1jdd2n1Mexdt6z74rgeVaMe3sVRWOM7Wq
NO3FdoCZ/IAZd30ntMK6ta1MA2AT0aIDzXIjksooD1Eq53NXSPtx0A0kT6oer6o6bz6hmkn2XM8g
Zw1mA/K1IB8XyEckYvHJ9saWQrqhmm1ZjFRi8zHa22mR3cdN4WxprBm2Ss3+Nh3+h6LzWG4dh4Lo
F7GKAPOWIpVl2XL2hmX7eZhzBL9+jnaT6o0tkcAN3acjHpp+7B6w4y1bo4qyR+YpQnvOm4Y0om6x
22uuOgH4qCvCnD8nINMMcA8Rz+GYevYt4UYmOikvFZQ5swCzSSpLQrI5YpAkexXMuR9h69pbR2AR
SsopgXsJYP9RMYI7WSQkoU8rq39WebdhL3Ax6iSzdyUyuU2WsrRplLUE+dBZ2KNF7OySyGpfK2zk
kD3gA1pRkj/EfLyP1uKIz2mKIQrILjtCTJhKv/GqdTOjmQFQbBKgUWEblVEGV23OvU1F4/Ldl70I
PId6RMylflgr0aGrxU1eOj3uW2eZ5/rCPA14RWaxSep1MAtMIB0QfH1fPuZ909/1LgL7uXT3kTsD
catGAKde3+yXSGv9TLJ6skHOBlltPUd98gUGD2xC6Sa7rFzdrYVAj1XjcyPLihhbFLxl30fhVGrT
eY3GeA+7Kw9WBXLJXSv3aHkOn3oh4CFw8nlf1D/mQ2pkgx4wmRhvHlKlT9yciXEwM6xiyqm01zS1
NHIA6iUNCUwzXpbCFfNm1BP5gHqH2oRVuSk2wpvcUJWOdRgXAIkbW5R1y/gK16gPxXaEfewuGdj8
rhvirTskYIjIt44Ln4+rk5taS//NFbC3zFTf8GnGg04zg9KSD405QhdCEGwuUC0ToLb8NOJRJ73h
GbRtNV/qSpoxHAF8z/9W+F73bV07G5fMqBm9+5O26DI7MNpTAw7t2GrscC6c+IpSUb9aCFZKXx8S
9W02jrdRHpgfzjn4XIPtjVkQmzAvgc9AYLFMLawG6j7AibD144L+L6xmlCZh6uUoTZYO3KWMnV8v
acYXQF04D3HLvsxmY/0xbOqf6gyOHzzVmp+3sLONyyRjuyphALlUxmPSFdYLKcPNtnCi5TmVot0O
WA9Cmqv6OHmwcKRutN+4ZCp2k2alBbUpMkyqdLLjwAuthrk4MDG+J5nbU8QSnZbR8EsNZWBfRfiy
VYEpy7azgstQwcBrnTkN1rIAfwQYKfYzVzhXm9y91S/Nsf7MUBEgwa/649TZ3dFa+WG1esr3MDF7
IvHk8MJQfwIWJZpia8pFoy2r2qNK4/IjYq/Bs8wCK/YlVcE1l6p/jUbtwR1lOfrd3cHOS5pRkOrI
Zg7rUHg/2qzl+SZ1E/aes7R3aJ6cq5WX3lfJYI0lggdbIefty+BqgdRpteaI4zTdUAe1tyL3ios7
VPkFBJzcN3Dd3zMtnd/Egl6Fc28E8jUYPWvWWF/rw0h84FuWyfXQ1BbAzF70QYSa6RF33/DSudw5
S5aC3Kgd55gs7vIam1q0B6vuvvajxaWOjD3fZ7m2YOJZx3gOiNDgHxeL5p4nL0kpqEdtZ3UFCyxN
mPDqo/FAmEByN6mCH8Ps8dIAV0cEUc9by2IiGQMeek+9Xgst4nmPEtnQMYk4K5Zea1QIMCrZSaR+
wBmoprYy7+GcIrBPCz8eM3fbeLkXdP2QEqyttKekN+cUh+egvj0OYt0v+C7T+8MhPhIHP39ukRPk
E3vdv8Zg/HdOAjzGW/OiAWjYdeeVhmtTzmUJPLrgNZjA8c9xfNaKSl67KKHQrKGhRaqli4nriKdh
tg9A360NHwYco6h+MYpZu2aFtF/TUhn7KWv190QRmtCZqr+kRVHf+kHOe7ep69uAzfUdykeKH7qM
LtPEa9oA+qVNgQ4iyiE7Ex1tbUmcmm8AvuIbJpXfeM7XKxGGzs2NOLN61L+gp6f8GVR496FWoS7s
T5OgQ3P+nMkaik0NO7Svcv2ntp2VozFtDrMYhz2uYANxzrCoIMrxbO1R96VbpSq59WIarLH3bHBk
Xc2YJXMv1hgRvmMk93dp9k6jUjP6cNZOSz2lFwIpq5d8LP7zKi/beGnt7TUwraEZ51WwurbzokPL
2BA6OoRwiokpb9AZeHOs7VokG48luCa4JBGQwlZ1j06VlhssVxBi9ar882RRh0s5Ngfqc3M7GIO1
k81QfEeUNr4oiyIc+bl9WWG06FdYN2q084cWtjRQSKtbjm4/xzsDKCtkOdCG12RZ1K6VXDgttV04
IXw8Abb9y3OiT+nEtb3VWNbOBFJzsvVOfJEdD3hh0MHL56mDMIklbuvrIsuDVvW842IGUgIzdB5s
exfB7DKDXsujL2d40Yw/F/RZMxVmWLd9G6Asz3Z2v2I6wlTauxy9TY2MZSjmMgD9eh8ltPQ2M7me
t8kWySO55fjaGU/4M17vcGjKHpJya51BijsbaLzO7wTg+6J3zBPLDtx1PCFnz5UFrMFaKv2glyN4
5LrLz7NmO5uVuuahJo17u8BGOk0EhRGlZDrdn8mVSA2hqupRimn9XQmPf+G5tV/dpahPFlCw4woQ
9SEvRlf6vWzTT3qh7FzIpv8mYaA+IJpvf3KLAxEuGkYg3BWEyvpg+mApm4lI37xax0qnOsvmh8yB
EuwlV+OZJoB71YwcMOVj6eWbiQg9MDHQES+9Pd0BL8JNQ2IV4qMk3+AT8s36IWXBeNzK9DctLqeA
C9H4be2F/5eWGuZW19Mp82eVWXuv1tyrYnwHJU0O5cWKBifk33BxQTr/ikvTPnhjFB8Ku8pDGwA3
MOdMXh2lIaQiUQ0KsWV+aunADxXn9qfq+PYJomrTR8GN92xH0Xh1u9UKa00a6Ny67tL2MKnaUQwn
V1s4xTBmmq94LpoH0kzXH2NsLRDOfQuOu9CcXZyA4/fbcel/jcSZnqqxSYMoXfgd9G4hRaLyHLTG
w9x3j6tRVydMXPplINMDLIoS85fqe0IEWMBOL24F15laXt+kU6M/xk6T0JBoWpA3hKYJHtjHZujr
Fzx42i5Sufws6FA3Uz+Av4ZorELIw/ZlJPb1vGb1sLFbaX6TVtT/2sY0vBdtTbtXmNp86J2mD4sl
774M727Jr6xGgrQdOddx22C4rJVC+KbP3YhEHCRpBivtYeEh3pcNG0GBTeO8zo3zV+jFfLOG2bvZ
cKi2bIfT93JCMAAyhVyWVcjJ8LOsHbfdVFoXAdj/SeCtBdMoPY4WS1nibcgWERpF4b3Uo0GITmd7
3eKjA1AgG8xuCPI+qb+rPAE4neRpQFZwf7LrNXvSxtg6x66snnRzTPdKm6Yf9tS6E0qnMQJhRsxf
Ys/TOHP04kBMxNBtXO6TNzQV3h4iAA+E1lc7c+yjY5uW8zVxI2hf2TgWQZvEeGpSkZVfKcKtknqF
LK5NPBL15Cd6bIWim+p1P5OJg0GqnYH2j0OmfJ1ZcLlJvJXLvShk9t/qmsiQtVKtv0495AfUuuQ7
oCXp6UmLgQefxTvTxhV+1HxP+43V7Dg+HPn0nECUhuMUTdfaSJrD4A3qPdbj/J0Mjvmg6TaxKVI2
0U7diYsxirfzUII0zOtShq1bYT8fF/tqFiUopTiV//JEwnVaZPfbVXV5UovwXkDyF4cRB14gk3XY
Dk3BtWGV2a5gp3BF+ZqEpaH+MdiDlp9XwBAJ6NJ/hFTLY9x7YosubA4RskZ7fMUrzedQ4rpRC8xd
vnPvF7Obbd5HCPWGWRpV1dqFENmrbVcQeqMX5kPTA2xqJKElslx+AUEMIA4qgwNXl+1fOlfxiQg3
0ftoN/QPIzKqHYeseeJ36LjsiGVe157chqRWP+vE0q/DPULKyFgeUfvyDGuWGXZR9+NFw+wjgzB+
GYJ0u5ZczkBQWgUw1iEUyzoLkI2OJAyQbtKv7tN9UYIMwq1ONSyrbe1VxquYtB/hdfGTzNvmpSr1
/E3rpPtCyIMg2pP5TD7RHcX8srCUkxEGUZq8Z3HCaLCc9B248f4Usz8AYK2rNXToZQPhJGu6Gecy
5aVvHQCcDItnl1+3YNp/yAYn+wIfKPYTBeebmL3uy+md8UZgdnNpCxLjhsqCnF7VxfBqak5F4sEq
8j/X0PSzNmnWU6pr5hfpgJQuHtBDXJJ3Vr9mjhcTrS7kcWsRNI5zccXiUmzMmkJA3J1lxZyP9+ky
3gG0Q05oIFXdJZYx/3L8qm02tPK0ytV8Qd7NctvQFvpN0HtPbVTdebF291Az6g0MOpSgV9MY4jpV
53oxZnCoY9txeMv0Q0+g9tYqjs5lRLsfleItI2DBR59BcjYacb+bpo+CNWzY2cwalqT+bCrrWZ8s
rHI9CSoUsH5rzTCz0zseA1qmPeYiyPGsB0teeNtuNGMC97JHujqullx8FXLU/TyuuO9GHSho/dCv
1VNcxL/lyBCXIsxRHUzpTtxQrF9n3Vg3VDTNZm2X0V9i0o/MEZZjAk80cJxkDtFRbwG8EFgyQcQ3
qUTkfIeyF8XFUB4p4fNUhTOaYno8wWqFGboP3dElNgGCIBmJ19SCVOJl7pdLlbdvCBTfLlEHJnIt
tnq1PqOLygLpJAn9n8OZtHYnFmHPZAa9AvR8IxhPBAQDRZvpDrfkwNxHmfs5Vt1/SUPSb17mFfdF
rzbcLi+xx2c9V38m8IrA1sYTik72g8tXY0O+hvaR+06c5aETW69DZ94RKiMhYzr09ZkQwC0m5l/G
/ZDxtOm36fKHxsjvSNAczHwhd2UmYC6vvcSNkX94NuwU7KtFaGRxBpJD8g6OyRgoo/lUdfFKfRt4
NSSnyZ09eAhIxJR1x+2dU1f/z46XCCABUu14zN+6WiEXqWK1GwHGbVpihnZzkv3LccH7cAltX07O
QNJHdh3g2aGE0u0gHy1nE0umVJg6B99plLuxiurQlroZaMv0M/XxBTtyshk79HBpz1nlTG3uJya4
f5H29dlbvA9w0dDkWqgxXZ1xbDnADn+qOVf70a3FR6/y5m+K3OrHK5txD1gSQLtTDaYBd9ueXmvH
rJk9avnWbskV9ZFi209plIprkld1GM0Fa5W66U+unJeDIQuWQN5oG6c1XY0rBPcBmUrhDkghbfvo
jq4eZG4S/S2CwIIpWvWzlRATjvmFMBnocXfEu4fIzs7af43UqcwA+r57Cm1RtQIyheuf9i8qdoY9
BEvunXG4w3iL8XnS0nzaoD8arnI0o40xz50N3mwaBuTHlXZcEZR/2QUMi4WEug8efBZ0mgOdUIhM
HGaIrhtTb7V9pYh6mRtYPcLj69K9oYSy3Nov07ioB0BlHmNtV5EwwcWX6eRuDQxnw9GalyfgRSw9
W8O7Oa5y/YY8Np/kSUrdsdE/rSHhgp0m8cauaS2gYEvzX5yBmuw1jWB6hVoXG4DciNU9Ljp0dq0i
EcdKxROF0E865JecFBYcIvnBFD3dRHQyKpZcI7Gh/aTRLVTGZ5uUGde4Z+OaETdjsJmxJFbmG7P5
H3bSv8nM7LNpMWmyTDluyIv/ZDMW+YVrf6TWzPShIoQIFe+4Ket5ZyiBzbxjZtYM5ivZPRbxQNU7
xlmILrZbHMhZ/1wmtWznVIjLiqnXl85s+FGSia3JZ6RGjWGzux51s012d94q2muk4WVVXmFJ024M
zSd8oH+J25XbZjZf9TZ56krKUS1hTJ/2qOGj/eSs+wzplzW0x8TN9jj7+IXz+eYK3pLSlYEmDM2v
s+p56tdPRwzPQ4otfSAEodPSy2B6l3mKnxZ7QApc248lh94G5twUeO3c65zIXkLYV8o1rJNZpU/j
v7xoP0TfMCQG0ENn2r2UcvgcaFbcPkm2ys16ZHZEFyV554RaQY3o1mw2tKHttqM3ytsqC0GR1v4B
vIs2rYHLKsn029oYoIit+k12VLW1UNvEKeQ24V2ufdEYVCd6rkcX2k7nQas180zuq/N5R40+jl1L
nEjnETzjjeZTTBhB6EU0N4xPSBKMhhezJJS5MtryovVrysi8ukWSxFKrngZ/0L0tt83XMEBJLWjd
WgeL5lTHVyroR6kEqXrrAuSAmWMe0Q2mGWuH3mK213ejy0fR00+sQ7X8Sx04rAkytldaN3dDCrx+
YOVihVUzLC+1rerTUI/aqfAGi+ALDx22mok7SQgwIqAsd5pnmTXfqRgcn/4x2jK8iknRmhtg78VR
TzO1SYv4I53aQzsqJiVLyhrYQsgQeX8xEbm+4zLdQJojdqtURzPi4M+NwuIypkRi76fepVt5h3Jh
6SkwxG0SozmVDuxsVOnVRleyoopfY55UpflGZiQ+/y1Hafkws2sL+lY7WWlJLd2vW6QplwJyeqDV
VR5YRIfugKcdO1e7KKjC0LfkRz9ozV7pxritE/oKCMxdmPcVeYlF9jMQHLsV9szqaHYvq9X3fp1o
W2w09xgtzeRMnPfFJKm1y+a5X9e/aqi/IAvt1q5HRCFctZXw2kNovMJfzYk/uxJxkGPo8w1XS7ZN
P4x8ePFbpIqrZBbH0m2+la19sAfebUP34lNrp6cJcO4mI+qDBzb+ZuwYv3odYVvgJ8zjzD70PCys
l6BW636WJOs+1qrPau6ME6HvkIft4g9xRrwTJUVtYsncH6v8SXQWeV6z2kmad1/vvZ01DsWpmxIG
qXY3bnMelo1lzs95fAcozzACSAcYA2SHVtjOcJqw4P5r2RK9Kgf4raU18Q7o2nHU0OqkHnjrWOnV
pmDGRhmtP+Xp+jEv+UuqqbPdsYghi4pbVeP2xKrMDKhu8e1HX549nGmH9yIu/noMwQxK7Rc1dIDO
k7Ski0GCrDvzG95kMiliKTbKXB4mJcezV/fGJ1+KtVmL5Bs1RuEz0H/ulYWGiLzAYKmZ8QttTQMx
tWEM5HvD8FVx5s0XSgJycab64g2xxxJyfhGWxgZyqq5oHJkoJhkR7o3404S2gA5IiY6UygUgznYj
XjFrJnF+RlAP6TsScG06Xlz739RL++zMkOiEKt4YNj6ZOuEksyZ/NWjC/O4CXMhkbltGvr5DMAVL
VBxj93Zgu8bOf0vf/smegbQbs5gVcumvLHy/cqvUSCPMHuwOH9SQktTSEUywNUfQZT03B21hawcC
V0+gpdpFOou7h1bOaFmJZ5rYiuib/EiBsQaZxfpg9OyzZN8eIHFYgjSml5AtWQ1Fz944Fv1rq+o6
bMb7YZ+OqKdrxm6zfiY/75U9BPgT0iBse5zDaBgZUE6TDBuhwKYP3GBlbYmtIFbMtw2o+8M8Pox5
+wE5qkYN3nxFFkMbkRTpdi7ka4Gq3udyHommai5NXmIstdnOuV1NsLUlvdDJ169a097a+7A7sdar
GrtlV/cugXVt+5zfKdVI8XkAcAZsclLrtunKCTJE6r9psE/RTMbg1KYHC9qEr7NDIfgh/zCYplBO
kuokiQjcsLhMqAzFFz34jQb+W09TMxzH1j2qmk/prvn3iYqmuezSH90cdnmU8M65xq9B2o09EuSB
m5EbuUmOo2n8W42WW4NDdZsPlB1O0vJj1iuRH0SUQXQ0KTrbdDPZCvp1aiQbwmeRy3frlUorY25J
qWQOZhsmOrFFbSuLkEYsLNO53kZeR8DNmjxT0Z2Anad+lutTgK867BbtlkL4J3HFITSwrZ9Ze5f7
1K3/eaMzM3+MoCDZ9xbDXjnvm/5zdIqXRMs/ewe9vs30igmQsSC4pVMwu/7kCaoy5Hd/adk5Wy/H
R4qTCBa9jblkJkMUJfBbE5tXR6/7Xao1Ny3jcfVZ+nRobLJiUzk1q7ysSvaxipG/jxHtHghFYOgJ
i6okgsmzHqPBAzqLocNPM6s5ug3R5gVDYq5iOwm5GlmU5zSAaUqWrr4SGJ7qN3hnYqtr8Wub2BWD
XjY17WRQ6XszSnwCr5w4fUUc/kf8TrGx1joj2YMexlTNpZAL81cxP60V50eh5482+oINKz26o4rw
GT2mXamx65BaA6E6SdKrScpUUkTxJolj4Vsl9Y5m87T1ggnPYFGyILJZjqZibwnaUA/myfwcpVy2
8f2wGfG2BaZizqTN0QlCPAl/g0cVUMJecQeEGl1Cp5G0cme34rv11CHXWkFqQHxNy2KfO50dil7m
Z5zjhc/6xaUVvXes5B3xAk/XVDlvEBHogtLqsUfGwDPafsWmwfqh+MzvGQ9p8ZSSXrEzRNruGEj/
EU365nZDs6UHj7epobYqwkFhFE3F3zFPNHO72iY9qzhV60+Uwls8dOe20VSIafFHc8pwMccHgsgU
36cWcgLv9IYgEksRyMsq2ZfNeEyRVVZu/s8x20OWzhRMdfE59MUb8bnaLW74+r1KPcWEIDbm8iFL
h7VvzB07zvWvY5CXO/NJIkYAj27LmKAVufYBFy6zOiKPN06Wf0Swb2i9eZ8iq79jk6lQrLVYSaBr
OBCpjveCfVxQwKHwJRoNf3VTAn/QUgRTY3Ha1ZjpDVa6IDxRDydF8zyngPxMjRQ/gd52izWZsJeC
4x0fsD/ZfGlRmw8+Hs5LK7h79Ky9GW7E+FispAGKJA+zAk9YJgw21pw40TC8KRhSG5nFL8iGeVxd
0aMPgX2hEzc5KybpJGOx0kBAqEck2MFi9WeWGhiL39qK1kAv6WNUek/+4491vOanBli+SWo3ZhCK
Mm/S1iqIl77cTIiXN0WB4LEG3b9b3aTcuEDvwU06HfcT+bws5dylZREnyX/sOuvWCNrETrT/GNpR
tDnSDu1WKwI1DStVjfuf4y6NP7c1eZss61vQKqzuTBYrfMakCiGsm9bqHXsjCjvT/M8crO+ozm/I
9tEOGeZprdm842GHPudyRCzm4AUTMzB0yEgIFJElKyF4fg09f2PKiaqVSPrtVBiEGCrrWBpLxH4G
NnmHKXgDINfz28X5jPui3q7G/EQ+3AFE6wewvSUocAYxWMtYNqTxi0vOhdmKR2cisHYRfPzsovAV
kBDFeJYQD5KdyKzLWKvEdw9TVtnV3swJDKwyC+9qe2V+3/mOHMm1obJONbfbNyh5AjOx3lv2Yf44
CG5QwOooMfr/yi6m89MF4lCJpM/Oupc41h+4d5afhEar4SQWLQkkdeq8yUZNAffJ2XEoRZd+bbmh
+CPZY0wcLhMr76q/rNU9rtdBoBS3sfjtROz5OI9eO2dyyO9Qr3WSCkQW48JC1niNcu1kNsbL2ti/
joqZYLsxyovuUNtMlBavPY+ZYhPerQRddHfuEt91QYqwIKqSSQ6u4likyXVSgOnLWj+araZo4bCH
RRoTXIZDwF7jU+pwGQG2Zfw4dt3D0PQUWJCcNq3pLKEgdZ0o0vsUvy2SjdFOM6s892ewzDIgPYVh
OJIouI7V1ptUeTPK+YDWQzASKsKZKJmQYersO1zpfDDFK8pa0DBJ9Rp3BtX48jeuljrV1vDZNqIP
7VJfAplW5UZk5kusZ5bvKfuuafl2spSMuGzN+02DZwetI2MaVwPMKIWxrfT0piXrxUGSxHYLfdyI
FiIz1oM9GXu9Nb75VJ6LnDLRHvUvTfXcOsP0IAh8QXADzldf44LVdc4dkhD7SePdMb5sOAiXNmsf
26wvQlLdeLZHiopHCy3aM08s2fJm5p0yY+RWnQeduFVmDlREJEpyKI3JeSahkL+a+z17n4x8wrV7
peRs3u5lzp02NJ6Xel0fVWF1712StFsZVeKBcp1x29i2v0s+mrsFReVH1qP9igxRnRr8hUc5ztlN
YnH61e0nbbAZPupe1T7GhPLSyKhShYU3tqehUfa7ZUXxE0AuXoMcssWmQ0P35dRuc8pzxa51nO7T
Skz05E7P3VWutv4OJ7gMHbnmV5kR7cqGUjwxg8kZg7ht+kPyfBU02WDuW5VkF8IFAQZby/TYqnx8
YGbonJiQQGpazJYhsR1rSJoZiX9l5HkeyVlnUOWOdlC6qxFaEY2ur1NlvOcQlQ8Kri1iPTeXZ6vl
qx6JuTvmpVivnWn1/xlcurdSIy+EuWLqPgyajN6sKFeMykbHAufhQXFG9EIWI3Pl6VsHvTDRcorm
c0j79mhhef0qbPR4KdEBh6nW18dKE8WLPQKea/s02bfmQjC80MaroZPwZq4tShb4Xknp8zGWh27S
tBs7i+q7LCY+cWU1aj80XbOfcbQ/FEPJAzbl89Xrsvhz1vvszRrL+gg0eT0TyZ3/9Tic2dUgaQC4
WiH/9ltNo2VRkSvPXasNV51ty2GIhHZ1q8TyJ062HxxI6mq4d4OOmIzsFpG+FtZLgiWJwPd9UhEn
O/OGhqUu7Es5zvI2Vrb1jOCKlNC0B0ZQj+sDpxBbQFPGASvGgQwpQE5zYxrHFUQ82Qre1HyC4eSx
8Bg9MNxIx+ncRVl11Ojz3qrVjo4VsMBnvdem9xoFJxWxIVk6dMOOTZd4bifB0npJ244ZXG1/cqWS
VDBPgLWmdeY7RY21XSczpUpyPRYnRfrtsVilTrGGk2BKpy2zviXARO4QijQHryHpwSsz6yYNUt+N
qGxe6TuKP77MZl/ienuS1AWo0deCxeKAH+Z8d5I8Kg/TUjvb5TMKPILbUL2ZCP2HhDDDgaxavvh0
Hzd3bVE9TMlzdXcjk4Z3B582Y6t2PMbRIaJm2zOqdp7E1Hm/WjRVZ3h3hJI6+JZO/CfkjqUiPoqi
6D57BXLSA+1Ad+ak9whV8mlqk/6eJfG4dXBdEZXVMAayHGu41cSGnDB+a9+FIdVPykV9bBzsi5Xb
VMc0N5lwOGa2nxovO03SyLdOtmYhXZfzBw1gvjSppe+0vBe3LkUnEERjiiBDDgskvtY95IntnE3Z
JY9kEncnVGMGp2SamcwUZvcntkt55BCkRnPuAo2OJM7b4lYoNaPI2Bp16n018BBPSor4YiwU/Q3V
0neem0YYxw3fu4iy5zFr5zfV5v3bXCRQJYlj9LgM3OrdM5T+kzOB6PwBg3LY6Mt6jPt++BBuG+9q
B02VUuNP1vTzh7JFtCf1aYg3bZMbb8YwpIduRCIZMTUm6bXoo1MnLGolWdrpTh+RiPsteTJnqytp
V3WVmoGVAEfwcyxnO72f4kvTtfXvigrSYj0AtX4jY0PtSnPOQNesUbfrx9kj58+CBmryTQUARlhI
YCCBx1q7biANe4H2lABBR6T0YK2yfqc/1wLbm+TrEGMhS+haPsZiYXIXpeq7Qu72qSa0v/NS4MZY
lzoc5kr+o5hi+AQvp6DNk9XZM0rtSaK1+7CLNj0uA1K8TaVh4jKdSHuMJpmE6xSTaS+MaW84hjgw
vNf33kTK5MSueU8h214yMkU3EY3ZoUP/QGis0T41pBR+a20U0f0b+nEtsyWoJLO1kmTnAHeqCnSG
cvvR0YnXYNOwYYZkXsZy6B7SYRGHNTI9TsNuPKWSRrts2ylo5v7OWm3KLR5090TaXb2tKzc+u1wT
QUcoGV+NMAoodLg/fbuxpmMBeG/bd311cSfXIFq4d719FvdW6Oi5/WvCvMX4I5tH2zG7i2NGxaOR
t/HJYTdN6Q9/jxS1JvqgCzF2OJe8bemqKvERokz4HmjPd72pyYPbmuqmrzZ7zQj6SwfsUTMfrT7P
j0tRsgPmYLgN6JHZRxvDvFs0Vnns6CcW20WVsMT0lue+sbRL0ufTZRDlEFjFJMgQcoqetfCMXzyZ
FUOPntxiOhAHnVxFppkvXaHOxaplF4fVctgwat1Fc9w9DgqSFKUXFSszgkfHmT8W+ppHUXnezi4r
9gCT5r7ppSnfUfva57iyy5MBvSqjE6rUT5Ta7Ynf1wtm1gDEAJgEgbEydJ/rCWmqndnesJmoQ3ZJ
V+EiFyTz1qSxU7Tq9WujcuMZiRbjjClHxOSB3GXioIjwvYsvyA9zH/IGGRuq0PhsOkwnzbkjjgxH
uOR2JIvYt3TDC8smkget19DvFu4SalB7Edt3lX4i9rnuN1FhWD9mkg0X5bnNDa56dayBBNdsSCuT
qC70Kllee5j2xFDfRr5+v2HizDBS/M/ReSw3rmRB9IsQAW+2hKE38maDkFoSPFBAwX/9O3y7mZiJ
VrdIFOrmPZkJlIDkMQdUyNE3P5baw/1hfZnXoj5XFowenGxP4zeetcsklfUYt3pyXoHNn+y1w4Rk
rXHyDy+rCplhCPNPK4TKQErTXTg1o6bTTex0O0UrlFNDuDUTT7FyAUwQsb7y1LkveygSJmV1frDz
uvj1XFceM0UVm3YaWdJZiRfw+mjhDFgS+WamuVQjL7myw0g67ro+tW9Sn+61mrwcbm6jU1uXdpW7
cYtZRIoqq38erZZfWLHYa+qysf5ai9gyVEHmIL/uE64YxTQWfzTTNY+rUxtHaS7zSVTKsGUPMTw4
ueVyU+udsb84Vux+OHGvBWLhpc2qDBd94XEJ76u+iRzokCJQ9aF8MUUb97xhi2WftdpymJ1Of9fJ
TvyKVaU8pDTXC79tVyb6up6qn3hA/mI1NQ1vRReXCPIDVDriWDoecH4SzSqKsqr9apxT7SwNlW5J
rqDJEhUdrrK9lCLLN3qRZ8h5ph2fdHirH2cSgrNg0mW/Ue+QrS+rMh6CQXXr7KgntScPWsajcpyE
VZvfsb4ssKUmVUN5UNiWdKKWfXZ6WxdjfiQ3IK1DJ0VvfKxJOCRZ+p5CxhhKk2kkcrk8T/Y4m1Qg
LyX7IUFMZkgGHi8sc3EtrBHd1FHrW67uEGTmOMvIIMI12SeqmyM8Y3TuQU3awoaW8FyGvY51Fm+C
RDFeTKundEoWtbJNLG80zovTOjQ3J3hGAz72ZTrxrLZZgHQcP888DOau12VnUJycdWlAgW5DsaHR
L8kZjgmEitVnHO8GBKc6HIEpKVyv7Lg75q2zfk6ce5IwD7Y9d8gMIjEdpmk6NUKoMSKdIuYQEoAJ
zhk8nU96baqb0AgsD5eegXrLMI4Bss/WXPp504CagpL05Yara6q9EP/WmBFhtUW5c8uiFkdoGmsF
16mL6mgTuLdiC6ihnNxSx/mHKDlIP5OMc0ez0Onn7TqRu8fJA6OPpMhHuA4awMtdPo4ivpJiSnlk
X6lqSsSOgz42pUxjB2h4LdvNtZLHYcZdzwiVuEI4wQOEPJsZA3Ahk9tgbCay+pKwLvB8vaiD7B5j
GG4HRWzqWLhyhbioHr/YP3VJHc2H0EbKpq4CvDssJq0jdm28d+9Y1KbXjLUFrqs4tylwLNeVlTi0
SqceqIqm9c9IdNYbdYwGtZALp0WAEDUMbC2bZEtVYGYgVjps1ezUSD+rzAaQzcgxt3bcnHIvLFsL
H5MKRlii8UPbYKFNG88nOcRQfDUvec31tgWTvy73rMZyyqUW5WlRfXRJBxIVw6cXVB5nuWhe3HEs
KE4aWgRIhm93MPhbaEnccrUtGewc7oL2puSQI2Ivndp3WU4S6kfH9HJ/MxEetbaS7VTsNPWpTib9
dRCV6YVrrjSOT/NoRep1J1oJHVI7xACywhrv71AuxxliKAduI5e/SVe6nPO8nFRcJ/0n2ZILPaE6
yTLsBO2mfVAHHETUXpq5dtEhmMx5P9+hj4lI8aVlrIF+XIjQYkfcG6vq12pu1rZvOYKv0KZK57pB
5UpJYaJ9pNG3zkwKGYK3TXCgYerGW9xRlBGVwvN63hn3lNnS7m2NHnWBlcWKcxRVT9G6ddfDcxy9
kvjlaLBno36aVnVRd9j9ChcRJB7sYwqhPwS2iAXrPUZmfJ8b7lGFQr/z5K0qVhlJiWpkK8kwhlPu
FXFU0+2aI6tOyvIOTBzbe3euXSBh3W3oFi+KjJU6sY2j89qsNXslcnFrpg1YvTiwySZt/dUSTvyz
piUzLdXcEF+qHEqVWBAnNg5AwjNpTHJgKvDAxdiotHiKj9VKckbnD3nfZba/ACPmGea8OHF59rVa
hNAYjO44rkxKMotWAwgg5Ub8qMV6z9KeXMogm9XbT5S+KnurcKb1ZcauinA7i64J8QeX6WO/ap22
d40Y2QMmMLOjfI2Vd2Vt5j9+Z3r7Dner4jcwknK4l28Ky4bHGVfjAZpXpG/4siVSl038aaib85Dz
o1IDME5R8upYyhWtyytVafIBNmySfgt76Rcya7u0uSyNMa4fPeGCDHCG5F9YEF4sQ2hj4y4uIvBs
nBzmc5vaozb9M9ZJYpCWjLRodL2H1euAIXQaT4paZCOUWgzloMY5ze+q0hUH3TW4APhaPXju98LH
9+zNXH/2bTo1HtAdUbfYimPD/Yl7m6OOy5766Y2N86LmfT/tIWozNUzMeKm3vRzqL8w2Vn6I7bRA
TlI0uyJHz1PNgzYJhX1ywSxLWHrXKBunNK38k3RSpQrzfm3ocnYEe87ibgT0FcXVxo2o7JZVk1Ta
VP1dmlQvg4mwIctP4a/b04yWosFqGEjgTseeBXTQonLM0CvDOU6s+N2jOiXedGBZldbbKaF+K3Oo
cN2S2Unhp5RQ4ngkay7cTQP7F7XGNNvgZnd7nufVo0skUGz9iNVmJ65N2UDufOFpf8PK5v9E4yi7
EG43c/shjKSxtljYm4WxazK/IXBFEUA95iRqcJyIj2qWFokzk17r9UtVauYYuHq7qhdWnh0L+tLz
0pO30k97MooYG1apOcXwVHWerTyhTHPAduQIU1PLzTvSUHLyB/QeKP/eZZG8aSW5vL7Rz0zBzEnY
Hw0pzUvbefO/xKVXZ8LKUGuoVRP+/Sm4B8GZJAiIrN96NtnTB/yc8xBYg7ksYU4gGg3ua4I+nqb0
ZV/YNckYrbzRChbAimEdDEOfyocyd6TtMx83/yaLGJENCnythjkKFnaCFmjIH0vmQb6ls+2c6Wwe
qYk11hgLRts5LrB+oRVHFzcsVXiOMhgcHOAMVNwXehbQ8TIMe8BwrjGslLGPhZNWNmtQDcgNzSR4
FXVl5anAv+DYyKWeyrqiGLQ8HKU55gGJiHecDjMBtyM14UvTgv9kobuIPjuauV7A/tXeUtxSzYqX
B+npfDXrVR1BTrLuu2tqR/dxtzAqdWDvhj8SwJ4EU1+K8cMom1QGbNvqOYxVrZMBnJyc/dFTNRE2
Vr7Mn4p04ySg7BUyQlaF2UbqkAku/o1hN5uyGRVgWKsQf+lim69DiXwRsB+2q4M+d7YbFI4x042g
kAq5IZgFgxvSKccpHI5a7FHYrZG+rcW2Ak+hJvanRMJUfm2Z5Nk3vElHf5FEopkeaqVijF/QRtm/
NkJm63kkKH3d8uBI46G0MrYFnlhRRTucBEVU9mv66+o6FqdslHGxrcsFnQ1axGQZOTZT9923STeC
pMTJEprzfUd4d0CJfT7EbIudMa6fDXfSPmRSxc6uTAwRR+r/kP/kKd6bPQwu5QVcYViO44X5zllK
wctYdT+fcTPG9BXCbJeB3XET2o6VmrAQquoYGKnm9gYqRX3FkXBG0i9XoSrxC/OTI/YZicHvGGd6
/XMhm8gLmf0LZ7dqslIOpKWyLIJWV5/Ksu72GYktz4oNKk8g6vQkTdX4nirL+eGVLJ9c04ZeE1U2
LBsbc9R+JoMBfkKC2tfZ0vHw4bYQuEFs7X0oWAgOKQnLgaYXKxsgmQDeNqaV/MWrzsFmey23P71e
p11XGuCqJETc9DKvX3OmsqhxOAPYmt+JnWLA07jppUXlha2UuLzoTBz9ZeooUsm1xAqaoo9Jp5gM
/Bn1TLq278AX3HPd5xHHQKWwwGRPY6qbbDBIt/Bc7rB78vKdMeT7dF9vmHHLfVjjnUgo6yOhLva5
cHoG+XFF5uKvWytx4HkLGEPl8cfZVpvcmjEncT8hctZgATb03zQTlG+o5m59xfAB8LZ6OmKEqpn9
wcKbsm4Hs1Z/DNNLXgk/m38oTJTNAZeQcdX62I7cVJdc0Rax8A01lde8tftt27fqgfQO4kRIz1Al
fqWVFS+G+LjbE1jpbZXBBG+by0G5rVYpHkGTS1rUE7KLS4JlwroBN1s9hU24WrpZxJ63i0pt0vao
9vRjWmX3U8ReE5rmpESS3doX/8mfS481RZS3lK+wEsLLf9W5BiBlHdf5bDnwHlBwd5KjWx76knxM
A7e/8oV3ZLPUpEalr5zcu8Q+VXCl6dViyVgxYJSTfkrH+aAu5zFpLvES72ShsanIn9YkizKeLr2T
7xYssOW92oPYdkREgXfQb7IeiaWC8GwDi9CAZvqx6AFE/4pkK6JsZpaGmOj6yLaLj6IvTqKF3Sqv
cwY8Jl1Qhsb3GmPLAuE9t26mwnowgxy3W/rlu38NbRkbyIlfQVZ/kaQflJE9Fbb3msdF1Lvzvp3e
O4PLXbGE7qBcZak/UVoQJd36upbFA9/4kMVd0JP/hcO3DOfYeRuBNjuBj2S9lSVuJbKlFIlWO7bk
MPdPQ6qEdBT7lfLrejWrnhj3Qc5a2dsoiwdrRmxGRoV4L682M1chiHVI44Pemo+9N7+SnvBtcFnG
UzKDIWvhYn/W+AfGJr3181fBrSXPNDpQfmLjxeupY9eM6jSqMT+p91en8EU+oPu0UTq8SLRfRzk3
5H9mGnP51CiNv0rel+tIXoG9X7zqsW71cTP1k6+uPR+5jimkqYIOlg+hcMPCZTMkjo/n58TMnHOD
XhneEp7MiNiZyrx1prGR+QWXWgBmumnLjJHDIXz5qyHfCBrCnzIemvXBGN81DVS8IMxkIv+YlYhj
IbaVO874rY1pAh88VpPQdZpvz0z5r95Gs0fw5BV7dmTGrw26VhuszN/2CdVKxXZGKImfJU827FHG
HdKbeSagYh3fmqaoXCjwzIK+Um76lH9L6WL0M4y9d/893AHwEdCgG0itqIsVgBc7EyDn5Dyp6btF
C/pyDyWos8+5sw5Z7RzhuW61OT0K7zpbn41+aOafiRQKQ2XZst7j+INY3ZP7MLZcAg6EyRF7gIMN
jykf9zJsjAw8AdZ6Li6ayG/usCI8OfAPyAInszviko+Tz5o/h287UZkrmq0bNAbvsNHg8OsJPOBT
So59v9e+U15i0qPLVBN/Y35cERQMYgoA2JQ6ar1tkp2K56VwAtBXQ3+w2aoq3a9Ce1b8YdjbLr6m
aiT43y3urGAyy5WWotJ7KhNcBThKyk1ub9ScroFNpYYiDiDImvkoyi1bn9XYt2zPqu9V93PlpLQ3
09510m/jUNdIQSMU6dZk9w6gPS5aXhKacW28M/iqHf+uAHuOP2TosR+Nto0lu/3XZnm1xG2ZX9fV
HwpG/AvPgAd7ROl8HmpWNFs7MkZgat5KcW3KV/Y0nTwRVIzVNcw+Cftg65ssPp9BZh5bznvL/HOd
W5aANKhakLHxzQRZG2erVpjyQhZwpCoU4bhg4pMitMwgQcfEjVx7AdW+nHyGtaNlHmHd4udml0HX
eEtnH8v8DzegKg7r1ay3y0NGW0X6YOpweaYZtl5KeMKEJYTzdIwYXDrIsdp3lezTOsuq/2FVuqHN
DLrK6bdCfUwT9i2xqeLtKM4lwJpo+ZcSQEj0s+0nTbclNJgvf0vkW/yYdg75ZHFI/McFUEhTPpsV
m29CIHpf7hrjHxIgUtDMrC7eM1Ry3i6BmWG4X1qKNEgh4Aj6FrP2luZcicrk1Ck/wrHDNbvIwsLX
lQS6Ym/hbH0nZi3U+kZTRjNd0qmp0iYQZyDgY6giNJc8z5qgIKitI01NfkQ24rFXA6bOnbqSJOWw
+kxtcj3ifTqX2Du1o+P+w34eAOBuitgJWS9G3Gwfp1GcLC0nq0/3q7rbNoN26zXojNTeq5n+SgbE
/S7uo/YFAy9VtB8Wffzm+xhXoPTnpQ+yFbxZA6tJtngNw15FBdSXvcajCFfhc1r56Xjq4ckQw3Cm
v2UoczMVdUXuBSaXRV6rkQYdbBH+aJpDNLM/XYd/ZC3sbfW3nX7T7pZVCbm/6rju1GKGj4ip4PTu
b4WCtfxa8p3tgCg6XvCcMlGXzmnxMEN+JWHRjLQSqP1MdImlljSdG8s6L8+M5C0d3coiKpxQS6KE
LAqKKeI8TrpdQgZW++llivxTjZ5VCK3eq3UWMY0ll9pZxXxURooXzqTtkg9EI42plv/wqotmryVN
m4aYi6WxTRMnqf9sop+gaGsMwAWRBZNH6gkfZ6UA3ScjxlrhAs15IxC506qwN0YLcm5guVuUf6au
Pq+4Rydt5NVuBXy7njLTjfJhPZc9X25CynyHBfLGXlFo2uZLG/RnQiR29QRU5K3OS+1N+7s1saZm
LMhLjQgYZQ3v9zDuydSfabnqV2urbdt7/+1UjRxbrRsjJTMhjD3syIw7knTZTeEZOyoLTmWitv8U
r+MYic2fTk2SjZyzU6O7j+xQj3ktr5mdvM6uB0UF5CV0vHEpru3AlaL1B5cJaMJYnowqDijlOVGG
Qzf3DwomHAvkmHFSxc2ph1K13/tC9MEKwOg7xh1ComPIW4hMJ5L5NBsaM7IBUKYa8tPNik8rxXIF
8NJuGlvbV24Dz1JrJ8vtvzsdrFAQDTMsND9X96C20YatTKrUJ3ZW7muPhJ5aqDeNkoEhS19K3Xy3
2BbjVIOPdd32hGuq2JT53TccJzRrKr+DbBg63bPK4camQQO7M6rXzAGsMmmRAAXq9mxN+fxh4uhd
2yJNPNWGGYAQEI0DY9ktLs8lEsEB6IFBWKSXSmHvYXbXLAW0sVQIOufC1X7XtPpuYM21yUR3i7X+
U82pCMDW1Win1DZ23Fw/02aI2Ipiqxj+JcSFGYoTOoP7RlrNBnUND9IjusAncDzTFukQJiYAB35J
9a5Dk73zFPsTvjg9J+nGi6PEWQPT7Tf4irDTz1e0Qgq/l36flB4vwk+vHHfjEiO5WI/wSf6K+eu+
+OvJ12HcUpEnBzXjQ5iPuo0dcqa9Z+FDwCDAWG8Hri3RB2+5pV7N7h/698mkR26a0i2ZQ6FTLxe7
ib9IBMNHn5oB6y2/0a1fje8lC1+xyeM9Cx1QfRE46V5d9rbznsOJqTWuF2hDPoLey9fAdriHYO3r
4ipE4wz65a/SKReCegRaeeSMu6/VfVzaIU2PdCHgy4nf8b9GbqH7lj1H+fQ8Yj1uHZrg+YdSB4nD
NKiVnenciqKLYhUSkVRwE+DPJokQRoCyW1t3SfaKWO2HbR85ifBruUW385fm0R2/JcZ+OENlBQur
3xMtcvTCZx1BdFOUQIaAcdTDebHfBXc4kr58vTkm3nudOlGa7Ojj9GeukKNGn2DF0SG3aX2Hqz+s
eNfe7c3xDUXZv1tHDfs9Hkd40IOZgcmXZ1tRDw1mLaUzbwRAAUftvWLZmtP8voK8xcp6rTU74OZp
eVyxKpo0UJfz6c1yugt1nIRp5j7+2NDGZZ9QaEMJ5a518uOCzfr+7+w/7oxyXKePi70893wTmLeI
FOEPqaxnWlrJicErY9RbR2mCrtXILY+DCn1bFYTd5M+l/lPh+9bYDBYBYBDJh99N95khbiwvSn1J
7KBkWHTdsMUTNrF/VBovXDCU2rl7380EU1txPpShwLCaDs+dOJH4dvbItpynB504m4G5dhIXXd+n
TfaFH/It14ltLI0Hp2kORS4uDPcjEVRLy+OanouOfXPOgFG+s1d35GvW7Bb3nzPsPDkg7Hu/NnFW
cXolg5tt9hTV+GcMAf7OxU6uV9Gw+3TijUUwRCUgKwEm6uqYju5h0N4MbtDQVyHpNmGhsgEsLikg
FNswzx7CTvX7deeJEx4jdqw1vpw0qLybbeyldsv6j2S9JHkbtAuxNYlFDOjqPHaCDEvIMFV/HIH7
QPaxfIeKzSB3SYwQew5xI30gPbGP4+82e6FIZS2rQz+xPDC/JpZH0mGpMIMfFAfLrTZc/gh2G8oH
e/2Zmo9ufagFswUv+4F3Buj8W16cdDiL+YmUdvLMgjGP2Beq7TbVn1LnmKBo9lyHX2uEZBrXJ79t
HkFWZm1A4wq6PiTLyG3Cqg7vwQ4aMWwnWR2tMcR0MqpIlKeZ+CanJHsuEO+Tc+Z/cvFI4QVN++sq
D16xZ52Wqsccgi45ObjMsvxa5be647eR/pjzW5/95a9y8iecknqQ34G5d0P+sIzvrSNDfETb6YGK
UHKAvOlBFg+KGY7Ta5UQA7ItqEjRvscel3oIJbW5p2MkfpVdha3vSXtxje5AjvVsvlV8Nsu/2jij
cpQt4uI2TnY5sLj7Ma2HJsFcT/jdmedXVbaKzcfGxwyV8dLqrzq7bsk6EFN0qOe8sbemddPpCEU6
XH1iVjwulvZbox9NbePy0jE59cVH6XYnJDGwzlsTH6iaJ0V1o3ZbRd05/adbXKrqFZBrA+hPQzls
YQgXMne4DNWF/rWXWHzm0y/yg9oMKGrnmQOEcFDOW8x2o61sBddNIW7qEGraIb2j/8YaoaD7afEX
Q8ll21n8imVLTYVuvtJbiPSnEV+28PP+ajRmq7jV5Z4qVN8uvhIwDgnTyoLn6M0KOPJZi8OyO2Iv
4i55z2shybWD+Zy+tEUPmFY6DyfO0XS4dijXTO6Naou/3fa+JIusrDzVw85aPi2mq2Y8KzBnS3/N
hOWDx4WT91jRh1thXM/UI5grWQNlDwm7XB3noRx+pOgj1Sm2DnfWJb2AbflGGSE6B2APCAWn0niT
Hr2Axa0nibTAq+vlvA4W1N7pnM6Htj2rz+b0Bx1OUbLy4cUhd5Z2vpBc15er3+Md79gq6J0alTjC
5qp/EZDWZv7uJFHZWXBWSShLMzAsPFnMzfwmNrORBwOhXc64hnX9p438hknoLcZdaYizUT3bzrJV
SEGaWhMj6a8700yx5KELCkKVaMh6IHAEcyS+FKU76eYeYn6jzghKpC5qEJ6Vwj0r/UrVlQUJ8bQS
K1x+KbMG8RffB7VexM9UW9eiYCQRiEy09SXrKau7aFruceqr8pfzQastloL6IzHdZyP7xKi6gbM6
ev0Q9SnL9gWbR+3sFjhSTCSYhTDHUZ2xmDtXq/eZxje7MYOiPGkIZsRl9Pmb4r3HlbLJZmMn73cl
KKu1m34LiuuHqY/SeXlajJKgDnwQWDT2nS39hUEUl1vQtI9263IiM7sk+hE0jNMF+EF9AsAKZhhf
pqjALtpwcb86IGmGbjaA/MWgcjH5MigRvmFjni0ALWi4tpo9/r9Din3ecOIIo/TWGqso1h7LLL0H
KrMnJcwVAyJYDvtXXumtfjA73nKVza+/icrEO9fG1kwvnrbvCTxjvcSfdYWwnlHHPCtgA+jXdblx
Tbm5u+TUqmQyPzh6vFnz7ejtEqcNcAw9KO6Dpq5fJliChNb2rnH6mBjEeM0Lx80+kwdyN7h6f07Z
ezW9NE2kTjxYhJXoF2/6NaC73WTeWANOCoXFWPysLe8aMsI6FAe1bV4aMkbW2ftwnZwki9/O+kuo
68CSS3z0tlC8yDTTnWF3u6LIr27CoED1+ULCw8xM13J4DswNpjUHCa0feDg2aIgBzjPunW90D2/k
iByC0WtMl42EQG6PU/NVVG8LSm6lXhV9l9zx++aaIOXcUyyI9Nl0VNjH5bLP3fgmeDjvJvOYrGZV
cBHBMtnXQ+DirnIImc7hn+LZ3Xb2q5yRSwzOUrcNM2xLksti/4/l8t6Y3efEsTaWdx3NEj8qnapL
u7Vj8sJYe6nLS4wQ1nDnXLjF1EWxrbI4aNGJm8LxWY4GxjBEJf3bTBS+UE26Qvc136LOw82jZ0fq
Ti5dCVPHSWHk4LBfbtWDnHD5cPF416gCSh6t6gPrHl+pbs3yPBOeZ8dKYIzFdjaWfYKmjG8S9dPe
ZsutV1CMPnKTHyf57aZvWncSct2uNgnSBRXg1Fs5qn6sCDVlibXT5ldvfnS5usie0O3iwEgVkIZD
vJ62a1jDtjFDd4u5b0+o0a52xnPTvUm5wzcIgOyvGicU84J6Hy2RA4fUp602dBgjCQPa1IBZY7az
iFpyMDfcawCNb6F/VObeI45wSj7d6dRlew4Mtr0ki8z83+/jPwQp2zByQ0rbT8uZa77DFbyRyo1u
q13DjykwTlUYm4hItDd1L4+9I8967TwktKcJ3X5JM4sqr0XmvprejWB6/zDXfeAoWWSkqOIOTn9i
bpwNwdM3DOSggG6DyswkQhGpGQhscFxDKS9BY7/MA7OWs/6mfbJbhuQJK/EHNCweFMV5T+7eHKgH
YknWeDsvNsmUk7lVrOowU1lEto+5tVDPMpsq9tV6NFU99l0v+aBApifDgHeRNaSX7p5obVforU3L
drNdDtrd8rm2mAoNaCoFnyzuaZ7DoVctsqeMkdQJQqYKxJWNk02QRCqLBUW3c/L93KtIPbnDz8j3
Hsw7dLrusynuarxcUYamqMnVPw35bNDm53yud/cBO17UQz4nNynyBzUhRqPH30WwX42hgeWQy9Qm
dXgPDyBlRPKBWqWE27Ef8jx7MHPyiMidDa12gACYtO3YFTd8U3mkoXRTXENwu+HdqhJFWXfFQ5xj
bJWVwTrIrrB+YO2mcelVb4BwKg+RXDe8ei/T8TVFMAvNeia1cwWispYG3aDhuepKDu5hbatQKHKX
JPqzlFAfreG+1FkRpLP3mGnT11DXX2ULvZfE+bUp7uY6rgW9Km9WywEeG5SDxuV37Q6kEnHfbTTs
2zy6OmnLvcnQ5okPNzf+rJ60yHz4JtmMWJBM/2vL9Wp1DZ2vxMg0ZftPY1rtFOQKkgV5fevfFrJR
000v68KapdL17wS5y1/S6QW8MlJXF1PH+Cbi6gJz85ubjnkYZ04lm2i3ODVnn8aFMcywB4IM57+C
CGYVpz5Y9aPI1J+4yW6r4+1n3TkQy3UB+cOpVfyQP3bFJQas2z9wQ6eL0xOkhU9oeWBXEGuqCdw3
uhF0xbGt6W0s7gkMAJu2D/WTbWLifb1B3Y7z+iZa79u874PLBYEEaaRqd2k3F5FUxNOsIQuorYUw
SyqPHIaDQN6dVgTqwsE/rFDEgbvL4Qyt+4tiZdM2ndbjWomLkxssOO/IQJ/RdK5Ay3eufHFWjqTU
gDOfrcNC3iHdUCTKEunzlq9WlE5uKIRzIeRrryveK0zf3lb4onhsKHK+opjiQ4JvueRk4j3v8jeZ
oNormvzI0nlHyuVlnTiuhHbflVjvdk0vwFDgm2B2tk/WopPnq4ekiv9RXHQaZ7z3UBhhWUjD16xk
CxmebUaPS1CR138Eoe4d4W1hwf/q3LwJc3gG12B4T+YHrcElR7gboz/WO+rjT/TLnAdA08HUrwt0
GT4z7cDD/ZzobkjY87gxGZp9JdNfip5IUcKBEx8ECylUzl8Uq7wmS/2smPFLJ6Q8tPlwNNf1I+67
w5j0W7fSIxoRsk263pX+eKtn7udoumJDhWwkOoKvPIF73rKiceyOJISEXZX/I+f1lE4ATezOcqIu
PV184fBm0WSqfy1ymp+TfbfRS4A9y049JDKFgYygtw3JhW/ssjnF5HRyMvHKPvo3z5Uvpx4e5UJ0
YN+57ZsizYIbK0+GkchoTbX3utMOsADW2S0GTDOgF760mxf+nn6tGYj9GYLCEGtBZdTPem6+LHZ7
TFflRbbrCyvzG4B9E8TLuqUCnXRAMMpN0sxvZS1vlJNzmeFg1uzst2dS2bgsWoxk3guNvMwaCzDD
A9IDWSqYHLPsIct7qLA+3oNXvIMVYXXt9UdWpKRHyRtBI6dp0l8W3Y7omDk2JGQLJzna+fhdSK7V
xEiz9B5eutkOBm4pZKZDGc/qUTN1+mcpHkxJzCaEjNZUh7++onDJrHdz0xNEzi0LLjzMPe+oj8re
tpWfdiWXwWL0rfqRv8XCIJE2G9ezjpUx2ZvMRWpCZ3ZCezQfaS2tA9AWVJ1ZPpv3eOwYLwpvBfGg
OfPOkOlDkwkGHcx5y6ivvuKNZzlaT4MOc9GNhFaDuGR+bSpHmcDfVua4Mez0iD0L54nyvSZ85Vvd
u02eq2OEbjHuYtPFaPdO2NB777Xvg8aLZWLZqUgHvr+aDkOKHlNYOyspAugOwbZJ4Z2SiWAh7xXz
cH/TK/E2lPeTqTcPfbNcYeaB/72tafIgxwX/EgcqA2/5c4wMz8rL+9eNIB86BcQ9V5tZfFVJ9qy4
zqHu3bM94zCutN5F5uIjrEbj9z+Ozmu5dSsLol+EKuTwSoAAAWaJosILSpSukHPG13vRTzMuz1xb
FHGwT+/u1cUyfvKeQtBGomRD07uKwR0+MrZj3T4kRIw+KklYFD5tlERXRR8L6avSp8umTKq92dSL
uwo/AOjQGoBCSM9C+zJACCYLPvtdme5YZ4RksNP5KnM771TjMJCrT3n1CprgRHrnt0KxM3Xwtk2I
jAewKFFtwkrw4UnOl3UQEiTUEuVnbrrUDePFeaqG0Fg3UcrFdUCITyBCK8MPJmyX+sAQrFS+IKFa
p6Qpr/piMSsb/4Tqjbj5JmJ6TtZwWxuGS6rAToDRzflPiN935VYpjDJfOAxDuYCZ+g8bsJMkrTdn
LEpKnp+oJHajzSzyj7ioTgQX3i1WKWYENa4xj4lGdQ6oxIYFcvpWCwoyH14nr1cBAypD9KKvz/TQ
4PGmnGwdK68hFo7EVBwhrkRsUjagInFcvUix5s9tu29L12zo+khXF+qwA1gVjYXVmXyDZ89L81Mw
foE0Or2lXNJVeVUE1F1ddqNV94yhsYFSPgxTcowmD2q1YBXYXcqB9FTjQGPL+dbwBuJEziP4aYb2
phR/a2VseuUTVf1qTne5hFOwcisZOAaRZTHDu73eccw1DXZpZRub+Xs6udAE4acu6Ou8oFMk027e
yClCPktrgCU2HIR6uaScCxOLENwvKSIFTZLMKbFjLCwc5T9p/avhoaGgY6JZ9O9ZPOnpYJfDR1WB
ytHf1hQQ75eguELJprOoD1Mzb1LMbk1ZeSE2nojHPpULdGZsatPrMEh7seUezAgAn98WRJTHpMEf
3B0hPqOGaG5otMeRa7cYVidJTTBUlIyQTRlYJY3VRYTDUDEwWObr95IveDOT86ri+o2sO+SYR4Ji
LQ7tHhT3a57MXhJ111GRg17mJcvCVSxPvRmx5E7sJWVr2hvqQSDNW8KFTGEPDFRltg/d1B2Zd0I+
EFS1nCpCqlQLKhTmr2L+osVnm7KSnPXf0HCHgdMuzrwar/tAe3qaQE2JcyeB39VV5q4L0VFVDV5S
5Ccmbu36bJCHzgR9j90TqEjnDQOnJr+0aircYqqcERcg70y/5gfto+xqRPEpnPGJSamTjONvPwCa
JSXvJIZ2iXLFUTvVg9sSEPaE7H2FEo0ZDPK+tYKEKr2K8nbCL9tSRGNYJvOtmsXjXKqYEs0zz6kf
mYnMbTC84t5/ylV2lV8SAH1Wnl56a/qOUBvC9MXEfsCKBZPXP36DOheiIT8SJTtNifGmLrc6fc2K
R6h+leQKevSjCZUnLvEBTRAvRhTBQjpmGc+LNHwze7rcbffifIyz+0KHR8EqfDPl9S4s20DRIbE2
59a8L/mLDEa5Li7iqDhLpHPjzTyJBUuGESE29Z1WaVeNjQT3yXw8Wu0PrxMnjS38d8ohSX+i+b0d
+ttQi1erfQ6SISDHt3ZM9pl0yS38aaJRfqPxn6FKL3G8M1eNnbyInVZYAsZ0qtkZR5FBtkaeOXpY
u0RdGHi+CShr00Nk9chbY9so5Rd1KCjF8Q4vs8eFClBV/JIa1S5TEClXnYtvhge8h7ltCqzPMDKT
sH/ilXBq41VPJK238wH+psHhsi0XiVcC3xaxfE2Kf+U67MapRGZBa9Tn69rLtF39pBNHOvWkOcSV
ufVwJv8bjfy64ACoh9ghBhQh+saRuFHmadfHDBu4KUZ2L5L4bqBN4FPdCPVfaiY+6ZxREbesvlDs
ui1yCh4kpCQKRvDKQ48abLalxK+gtWMI1w9AM3HNAsbx07xzyjjo42+r3wOW4q3ETgqxO58CMy23
Mruxtrgb4PNkS9oaKr4JKaVEyoOVwsIzZqQk7D5iElK5W4R8+ZPI5tVml2xJpoHlfwl3B2ZRMePv
qFlY6VgyYMBJn+zu+YPeU0HmHmzs0+otpRWjs1RAD/P0bhr87COXUbYPO2hRtzxtg6EPndAkfZSI
sg3mx630WbWTDMQUsCNYVzuBq42aBrWmukr3umSvKbEwIb/G7PjDb709p+ZV72o3Hf9ZpXYQRURf
9U1tP0wJB6g3qbuWOy7oti0cR5RDkj4meLBF54PQv3hSlSS8y+HikFXzV+uHVCAfptF8WkLmWG0V
1DlQoIzxvCrQsghF3MoR9EJViWMwF3A0y2Y4rRSnbbS+8cPqeQwsTpLBjpCbX1ljVWm8TvlfOx17
mUAeqXVorvUjXIpN3LPDiPe9sh34senu+UEcLmG+fsnYUTLegFZHWRWQLuJK9mzMGJDxEAl7gJHE
IXwxdxhPoEYQjsWxCvdcm7yo9PR+m8WYdEspaJOKk5kR5Tx/jPjY1t0676bpH4izTalu82g/1zcu
VCgLnfEYM0ditSK5pnFiDWmiuaa21h169WssvRh/2+K2V25HGyCym0n97pqHoNig6caRY4hjuLaL
yCXrnoO7F7wuu2nzCUwri8DhZqFVauqrqfhYXJeICISdhkHaHlsF1fs6TO40+rr2kOfAZK01urX0
3ZvYT8lYmKjC4HAi6VSlZ6iWI/uaqKTAlNBn5FnjJwXMDgsyAhCtTP7X7VvwK8KfvjhW+QkNZi08
sMyzehHSgyHA4HTCHklQkt2SC8sYLLVPBQxvKFdUPCD6k+lyP5FaSA0X/EYwtHLEcVblwgVqSQ3a
DCt0z9pOo+/nq2KtRtjIk6fvWjpRUXKaa0cYbYUnMW2vafGmYnYxsKYEUoM470vFjaeKRS6iYcsT
9cZmrK1nP5KPSLnhelA5F4ZtkZ4B/0JKSIaz+GxAkex6+Q4JKtRnvoe2wAVU+Izlgz4/CKQBMmKb
Mj+pT1tZ/+sbJHkOF6TJVvNqOjSQi3qxeZpp/bLGoMYPNtzwzG1UGhz1XvAhemyXfDpT1HuNhVcR
Tneiv1ndu8zxCB0fdom8RV0n/V/TTTqA/huLP0v5alVXnt9r6SPiK29amACIxgOA3GvtpdC2KjBk
yauwUKwvDfhYZTfNriQHKDejnnlawntkRMFTXnhbvxAht1YewUORf0k0+3Bc9i/IQfK8Z3Liat1J
p4YlAIp3sRMHD/qhTibeB2rEl3Y7Y0G1IO1swprsR1C1OEFIOdlp7Wt82P1RZxPFLwfQyzO27S30
U8BoYLPQAgtipZFezdkFxRtb23ZmTxwk8smID6BqawtLqRtB48rspSO8vTPKw9Ie5QqeyDNLTD8i
aNI7+0PN8ABtbIaBPZAzp+4yHOtlk5E4TG+9etSSz0l+NXm+K1/ttuzmp+xHhxvLibbACJ74Pdhp
f8M6IFEPrG5y9ahL97j/M74VDPsEWE0dyv4vEeQY12F2Kyo3VY4Iv5uGpZayRfllWyhHW4IQfbcz
OFpeFBbe5FU09lquTNNNdrKWHw5NxoVpsHO2Wsk/ybzFLDTbF4LpSXaTvybRyYtHJ7+klaeZhyeC
guNpRAhBp9mZ8p6yUWrDcUpj5Xb+35NCQ2CVhGne0eaDEV7AqrBX5r3KeU/HQSBGRFD3jbIt/xi2
CXwq3b42GF3pMfByOJOEu1uvTnwuSFK7jwqMpfNBQqzIQ8SsgAppjABY/oX0p6vpZvEscxslXtG8
GP1JhtmOzxKsdmQPT2g/WY8Bg555rQtfnd4XGGriZ6HjWtySlYhJDlSIOViVGAV47ZLyDAOleGnW
g2Ta/dPnduRkz9Z9aXxU5pV6PUkImnFLr3uu8U/EBXuYuyuPdIETVjoPJaulba27GvJSbS/lEejG
ILlMQ8CmtcQvBWBnYPqPccJcDTCTqwtG/BMXUWW5KBMqF8usTQu2CTvtyGBqa2wtejZvG818Fxpf
jNxu3oXDTpe9UKGcjDadDWFMjPqmHcPbwtWLi7m7tSp2VTgZfkipHTCTOUj7rWYSd0ME9SBTUO4D
W5d5jvbA3fR8iriLknHDP8TZUaKd/GFQe+ZK7LZZXWSlFTcfoJj2EOrzltkLN8pHpB6XnoKoPxGc
LYNNT3BQRYrjPr6J+o9SOcnWi2nwtvPD+SiC/ZsGl7W7DQY35bOAnE1UQfIEOSNHkhWnXn3rQVev
IO7EWDnA3N7167oHkmdrqZ/3uw48bIjNvmcDmYmak0vKKZWHb70bdmFFrwp4O0VcqOwqtkiEx6qn
moxs82GqzRcmo+eRU/+qBXxwXaoDI5ZaDwoGC3+Tj0eM1reu51ZvSdPfUAnuBMRpoyldbU9PAnrY
xs/cxcRwRqzMjEcvn+HwKQve1MpfsKRYz+XkDGnJ1H5NhrGUKXNJS25zx9FKXAO0UHvuGpMCgRoo
21XvG25LoPMgFqXzbzxcmoJCmwJu2SEW3p8Cx2w66pNPQMWQm+YBkHBBeLUWNE6A3hmvSOHNUvZS
8qE+CaMwlWwDw0Tj494XFZuIMS/dg1kfRfVXiY9G+6sKb2XDpbx0el4yy180/5vLB04I2jFWYYPF
E6NIxefLfYcRN5gnu7XXLZLox5OXMTl4veDOA5wKZzfE7xXtklvLojS18TiLD2QUvk50WmjJK9bd
sLzGT4Tjeb0nPTtiVy7sxsRCg3nNZb4J4f/wgZXbHlvZD4krjarZIxZagMrVpt7qn+ViI+jrpH/+
xH3yMPA7Yw58MxGKwJuimBj7FinyPl753vHH4apqv0KDufvK8IlyUIIVoB2iOTzHAQMehlO/Ca5e
+VG/50rBXiIhXr+PIFZHOwED0n6OdgxDEuKep3D9Sf0YKwlAvNod/nEo4L2gUm9wGDg0KLqNT3nv
8jR+Q2IQj+krfjtYLoyYy0vxh4XNQF+F3MZD3yFlwdXHWmSnN+E3PIqls+juFNTcBYVXBhkZq8ch
PXA/WnnZd7hZNnCnwFWmm+g0f9Fl44H3MPmRoIb5kYSOQlPlpZ5PQ8tbmBj9znzMn/kdT61uY7v+
7nCZlZvUm4IEe0azKb8KbNPQM1Emmo1+XPz8beBnNr6n+EhfIVcW9s7LussTjsNdiSOHzQqdJyfC
ZLGfX8BCAQLtcct/pP/k9kDmISl9pSIPywbcXci6W04jObm8kwIaJLUdHX/pPRG4MHmsb9GftOoy
e9YFPL7MuPwgRTKS9X6TTLfHPIuKqnDHQp55mQeXhThkNqQ1p4ESA1nRT6hDPmc33eHzst6tnfxH
WLj5I56wrsBZg/6MLxqX0ESM9cKAgONWei2/QsaUdMvk4JePiFv1b/yKv4HyX+0Y/eKIgdXMX4+z
Y+KoY694wa2xiJfRY9el1pvwbMFo+5lPBqctiES8UeaGfgZup4ry3ga9bq8M48Ye84aMZwUGjrRZ
bkQQRu2S7vEbSljtkBZiH84wNkOy6DiLJkjK0AIOfHk7DazZzai3ZnJvE6Jw+zi/rsOpANl2bx/8
R4S/qb1rs81IXd/lyesu8CEKV8bTrXtTtx/ZsduZeq5YRdn0pUUIwYzF1eZJqn5R8bx5vVucrB0b
a1zBPCCCsCHYhjFor297LwYLD89l24EqmDbGR/cw/rFVZOP9+n+/ssupVkD5x2EDKlLCuL5Lm7fx
CilSqlyEMWo04mxrcR6/sGRPlrP1k1vf2Us2np+lzMWGVhRSL0CYbZSjP97wjFXllpVvaQRMDs0X
ArT1yCW7QDiPAvKpSJKb9YOwkxD9NYlbL4HgNvf5eV3E879R9/PsReNl0DCi2/GuyN2kO3b8aZGv
n9gfLlaC92FfYS71q99EwJdmZ7hMb7yhzVtyK/fFr/zRPiADEguQf3QiDDjU3ybJjXnUfQTkjowF
uD1WCFR7rjoXZbvIZQc6+4Y+rCnda8VHkz0SdeHU0lwqnsGs97BpOTwJtCXmnyiDR9JOpsK+TGc7
yEPRdVvsu+YCqXm+o0Vx5J7K2FUQmYC2W8NvzctwwkdPL0xrfD0ZnmL5ICnEbOcRzAWxdq9D9oDI
tyjaGz07pBn9gCkKWu8bJZH2i5HcWBDW5bGkmXLmy/6jdCel5jekVKecmq628LTwIJiv/Bej+ye2
5ibhWE6Kb7WEcIjTpbeYLrm08XBLXE8cRIBSDqTW5f5FaclnK4r0c2jV1qy1dwvKcl+bD3X+y+Pf
EhuKoLxqKqCA4luj8y71VOkk9LdVcZPCF1hXPmsqUH/UINTqIxgA5pqfYYcXhSADJyduOq4OY4Yk
XDynr+auDnBGyn/YHeFY3Uocyj1sTU6IMoscEpQYRvcLxj72J0APU20vdC8ZgpX6BWGu10nDTHSh
Rj8a93FqIL24lbZEy5dibxLWW3FDLVyqRuued9Cizf5e605yzvlguP+A7bzROMya/TmLxu7Yv8X4
tSZSDzniN9ifTtmJ825uiX/huxAkrpCeIGDfhm+mUP6xnNhJtbxs+dsqPsN85njjomdcxjJQV4/A
OC0t4q7k/goqDkt6Tjlte0vH9TQ/8fxd/RFL+YGC05EbjqxVr62QbiFM2qKK+Rfcn8TOWFFR+K1i
m+tfeSQ54B7tEezz2vGnJqlrSld1PvSicO9kxtkpOSaybIfqHogD24FuB6WFW32xD2W+8VBGfVLx
zjyupGoB/IrgYKYU/rvJ80ahYYjdjbffcOhROin+ZJbMj5muBmsvvDRdi/eOM4gsidOEKbZ3sR74
/+qfKvlKq2aoYxWvwyvcxAqrR2YXbF4eEXsRxM/6BWilp0dS88dRhua/aicF2naMk8vom9eUq14l
iPYCrEEdobL29LaA+gRmhYiFHwrGiEgYKGaXh+e85SCW9fOwPFReMUKKvw4GnSHi2CPVKhIMM2gT
G9B/kU6ZgVh1KAODuTEVH1oE6ZIvliT9Di3/WEHVcUNPv53JVJMKzFO99R6lnzrI5rFOdvWkHwVr
YJAmmJ6ugTWp+Ta2hFuVdDcqxe7Q6e2IaC5BFp4+dqiVwBs2BCER90TFeonof076GLN52YhEaQHz
mL/Y7JE1n27FRDq2VULIgydQ7Ly2aIPIarYa4Pc1U/Y9nQ+igO2OB7btNWxACwpc+WvyBklMxF4z
dKchsc2UTTz3+WyNLwAZVLhBzQ36gt9SEcQRWxBpsKCojGtgCmZgrmkgKvObKsPlC9VjH3a+peQ7
3ah31iyDl5ROc9k5Kwj5QjRImmGXIQfRVdUHFkMHBiQzBQNA3dzXcHHnTGLdxPUc0ynbF2DXTM1h
YCivOhWDQFMys+c6Zx26vviJxmOevedWCy/1JSqw5NTZAZYekH/EbcoQWPLK06lSGbMSlWUaDsMk
UQWO0Gj2NAUg/KAowA5ULkJxnJ61Opb8jAaNzSKP9yLsnRyx2RLn6ziQTWxnJjO6Q2Y4pZAF1wEy
BH+qdX4WSsnY8E3zXsj/OAXcLjKcLGbZWrAjfic+A5+6DJSh2LGR3wCrfE+w8CiUR2UV15rlFC3X
Rr6mkQA6ERvhqg88yxJ7SqLiVIyesFcw9tUVoP2TheCYNnQGEDoYBo0bNP1ePC01jTdzR2uwCTRp
UzQ430nMU8lLdd5G6iLPGNv3cC4CUVr29TM7oEXIzpMlk9HSTbJV5dtQWj+0QPlJnnl5/qXz83aa
5Ck8qnmJ/KK7AumnKZd200L5VC9i+Smx/AxPQa2XDnVCPaY265yrXf2TSIJF7nb1lCjRbEAeXwUy
jUeUVnbbbPKNQn0BENJxhwjUeg+vQOOOaIKVmIjpCQhdfTQSuBH2VjGQFFyxj4+/XapfO4X+7H7Y
dsySgqw6YdthyzC3MX0cG1PmZBpWmpLCoQlC7ltmYhylRPDzTj2qfXIMo+I48Xkb9zDqj6zrkL9x
TPFTslQ59xBvARTfwS2+aeAqhuKvLGab5hjebuaG3EbYhU92tg3jZBvV3U8CBMyGyv6viie3bnCM
4H4PsLVeTBCCVELcJAB6LdgYA9ShhC25kTGar50tSsq2GfTTghKM2Zy5AjscyTFu7zAF9O+wDEld
46XRfsC2tBNXb3YvGoKkUBhYbK19rd24AtKgwaPZLwBHpZEM56jRe6CyVdRLBP7WkbEPUxx4npbC
kyFXdxPlHEV8iGTmP9rFnE4vvFGPXydIMRgm7nqR+vSV/0J+5hdDDS2/L2FExe7Q28p5+IDQvhvN
9aXFLJ8b2IXJwFJheJbZg7bozR2lRktcvZYSaV9IRQK4bbD7Qj3/8P0IcombVwmJrbsK3dQzOWdn
QQCpygrGhIpWkQ9eYpDuKN9sRE1Oi2W+0fq4HfCHhpW3yAnStezSXcF0rjB8WRwyAsEAcmPWdIJY
4jWm4GVkf+Y+3EAdrtuMeieVkBvTXXxPSCVq1X5IPvWBtWnxaZGApNWtmL9F8zRPD6E40IDOoyTt
cnI3oIK9krs0dr1dbSJzsF3B7WirLLvMsXLjUQ9S9R0A1hJTFShXRFP4qHE+cSWMcMlDqtrEkcB1
nSOCfnEMcgxOvAoTkyg72YSQd42pvevIC7zYgrxqd7z2nKa+aEXtECJ0ymnBTheSgse6nYl7Ha0n
g9yQydkjHXCj14N6hYT6fBK2E1hFXbO8JVacSOs3SmaCcKuTF6prYb6Sut9UTF3ww/EBARyYidfV
zONSQeI2aQ8KYTNgWifN6Jy4qU8in0lqYbjnKGQBsrEQGEkfYhPJXnTKrjTAzbNVXissGJr1tJ+k
drnObiIm++cAGf5mQHvYb0xDOVCswQVDy1YwAv8I/O5SSwkY4vaNTHGavG7H+Km9y6zteedmLJt4
l+rLEVvydmJBli0LTYyYK+lA0yldi8UgH1BZJcMKOjQSvZt8fAlehlkxJo84VbLLmE6aZ2GZMXb/
nttEFixOYx0Tg6OLRU+ps52u8td8EfaKVB37xnrPmvROb4k/j73TSum5RjIf0+moowRqItibARop
ue1szd8MyXyMCcO62b+ZQGxkLhZTQlmDEu9No75GdfFCv59voKDq6RTkYeaXM2+ruLczudecAqsC
VSheGnIAmg3zeGf6GFGCrq+djPUZ/xauhiTC2EVF9x1Q7z5Nchzh4y6hSFbkfFnKwY9Z4pKtOMAY
gKhlXHR5+tRAvhAWnY4sLZ4GsjALP3Whxkic5Xt9lFn6REVACzMjVjbcixRbNlHHhnKGZxENuD+8
85/RU2Svu381452FwPb/EmSx5yLejXFoR73kAzUAlImkl8HSxYOhp3KwPkEWK+Bv46fr+J1m0Au4
TEX9t4i1Pxt+14ind+ULgq2CAN5ifbbcIJ818kvDDr7CKQrsOb51z9TfCsAG1A72HrdYSRvSk4fT
a/Nczcsz8j9aMm1I/LHoQnrtDbTfhdP83Q013TGpF/fU8vEJqn3sC6pl2ubYOTKqQFLgpLIaJkf1
ZD7NChd8ePbS1J9hiBBngsokbJgoftHpjlr/y6RHgcYjkTmRmU6GOL6MEWY9zYq3WIMYDysNXy0Z
dWMsaAWiKQQj5SN9itmq0hIu609TSDqTRaMx0bEgN8ce2zpZWm2f9MlJ11ruyPyFCqBDjnk8x6h1
I6TNTbOoqOvyo4B/9E/+v4dIY7OnTOOjHkG4luwTcq2EjpZEHqC7M1nhqzkUzO/5hynMN0y/Cxwg
egmymktAPb9AMwXLlMpvQ6xeTYsvgzrdG0G5ZJr+tJfwzDHwCOEDmhbmfuDwUxbCZRuFEOAlhJG6
je/MRuxxIwwVWv82tTQo67HhU2z32WnGfJ3l8DnFMM5UROYmUeXmEg//ZkVvnFhGeoumlkbHwfri
JyEA11qoqcV40S29RKVkN0znDlpdO2JiRfYOIwXaSmSeW11nQ5Tt8o7mtbTbdUPks8YGHv204wiE
Zu0kzP4aOdn2mRSADdz01VVp1pguEVx45rOXsFI7Il1wucDQLG+6nIC9n9Hd2w6QvVn3mDOwA0FX
HSmT4wuTshOHDURhWov7ZK6T99FEAYF/gyaQ88HLnXzWyI1vC33Vd52IWSgzcDamgjp+5TV7wcTq
YXyU8udaLmc1Nr/SUIh2nAY+XKWr3KO5dZHQ7yKAM7r1DH3VGLRGieHRkhKuBmOlXzIVkSSaR7T2
bj9XWEy19SoahKtgK1Ns5VNH4vDpiG5c6I6ormeQUO+WSDwcjiPTK7BTw8LMMipG5zF/HEcx+w5N
giAF8dG87a/QSS1vkuut3BbsHPrifdQZB2ihwFxOz6zQxwSL5YtWy+wKWHWYpvXNBRS2YlR+Tg1N
UN0gPtjYx7aupq95aR6RzLGPWZy1yi6bDKRIopCQ8i+5Nr2Bsr21I7usfmBHXyzHGtwTw1D7Mxss
oUZDAtdJE8eyzL4Ra6zCIqzGeefPMVDO2pw/LIiQEDxYXLNYIfjP4lC8r3X6Jeu82fglJkeQ3k6W
IGTlsX4nbu/manstrbWlRW3ARoUHbi6yt477dtMZflRgkZUjNlxqHsEzwbnGkvfX6DW3FaY9BUO2
2qd7SUBGIopoaOZXKzHV6U/hQyt3yZMrJJf3NdOWc2FhNZ/5MIcJpclSEiRgNfzi15cfJ7U1g7pe
2SHJJcpzLoVOSUcdalLUcPrzwc0Ka5NIpeEd5AECmE6IeZLwunAFDquKxjT+XdUSI2wYv2aRRMJ2
YbYMn+WKVvXNbL8XjflHrzvXUvWAZ+Zl5SW2lVTrRNHyZCcqmD94Ar70RAObafS+5iwOlS5/y0Rx
P5IKoBxkr2DnGZsc/Vk4qXV/LMZwn6edG9bIAVIPHYiX/ko71ly4S2oGhLtJNkQYcErVPFRL/iFN
xosh5kGq6Wilce5mEiq3CbiEQoItkID3rh90IPV8W3TEmlKLX0OpQDgkUWpG4YdQs8eS1sbPWMZa
KvNvImiffYHANigmKU4Vg2a6HUS8dugZqLF9tgSm3H+Fs/zRCLUEm0k6h7P+f+fmS1YQ94sGA3G0
o/5FRVEvB+JByjMflsTcrHReI1VXPn3TBLg6N8PeKEd0ltYRVKHhUiykcYipADPDVlbPf9MgnWIR
HH+1eIqVU9w3lA9Yg0xRITIzTO3VhSohkLOVDDT17hMFoNiAmBheU8Uany3g4kmTGHZjpgsJAvFW
6/M/VQ65IkbaV8n0QxBq3mmjei37qd5SORWUonEC/vczTUlhC1nU7bJifvRUoG5iAsiiILeuaTU/
qsY9YSj+zUPPBRKIlh0n+r8EWuOWyY7UWZ59FrhfQaH2MfmlTgrmpclwgloPvukfVmJRB7J2oaep
cC4FnplVJCfRwVvbaEtIEFum/VuTaVyz6utchK99xuwp1fsn2kzEZ7quqZ13FclggKOt9ZbI6WlS
k20rL8cGG85WVZ5vDSoS7JYdsYW/epZNzuBJqTZrYn1C54VKHDcfFHi8YDqNiXbBgRSbYKjG/WAW
XpxVEAqV5V1vCrgrjYAHTSrdOuJZZcZ50RgN50Fbdt1TtMFBVjs91TWDWFw4ok5rGp8BUSN96zC5
ialM000n/9FoLAwM6ZzzpBbVcuIgcixjBOeIvkGDi9PwajGNIYhUTQtqq6oeQF7Ng4gLT+ArH82J
14ts2lrrE5o1EkmxTSwFuZcRkgUE+YdA7aLArL7HfKanbWa/8RG3x0r8lq1rHFcYVipcEPiHlu8p
uVuluOmFZheKl8H4WrGWT72fx6IviwexQA0A+ojO9FTOcRz3CfcsgP4c7G4eV8DJYFZY1PXlymal
L9HUbqHgo2weuX1Ac0YY1ZbR49Rxyk69WpYMX8baj41IKQUifhMkjegK0TMvIRS/cac6IlibRmE1
xbdQLpedmnOPK89jqLkQSrd9VXh1K+ynnDTwuFUitEm190PS5AOtHYIorVQVg+OTFifE+rhyOe+z
2bFy4xRqkEfNST3KPC7Pe3pClq8nXzQp4g204r8URgV4AvQhfWAI5e9E+PKIIRCJpMjAbsbmH3xo
do9t7iip9YY/dS9o9WuHtB13vZsRmB5HzKY635JFDdSpD0QtOrSywtabD3BsNdhdiIyJDMuBnL8e
L1c4n7iZH0LMVrHKWF5BzGjuQ79ca0nCv4IYOVqUMy45XJokYgGDlYyhijmlKFVfjcJXSjFJ0A7c
cwx2UA1ZtzQ91KH0GrbY+KQc52OTLt+5LLwSX0qdGNDnBjs16/4iMPJyCUSqKECXsFrC+g+KWTiA
lEZwYg3aIja7FBEeZgBdXGaajdqjQi9AKy4TJG8mOmEblWzk+oToclwryB3SI1dNT69i4FThAX3u
W6bPqtULOBaWo4LSiyWcY01xhvV3UWIdqsQkboWpf1XHGMIh0ei+pgF1iP7SVArdmqYlWdapvWPb
GOaYQ8MxehGqiC7cKIbvl68oLzloo5ApjkbQAMkZHwJ9uwpFK3ZdMYk3KgTCVqNXctBQFHDY5KNO
fWmu7rsViyHtzX5SZ7+pnriCNCLd5y+jbn7RsfEykWG45oj4jRYfYUYv1GANBvhxZV+EAhkTIdH2
9MzW21ma+XLpJPubCkHEVIfHFKsozNRqtXL/Y6XKoZ651FB3puC3IsRJbABLSUbiQhbE22SWfdCq
XIpNzj/KkVZ8ofypXFnN76lBEMiNCDvMFGHayrCw5BZ091hYjsPQS5RVrde1to5UiPO/pD+UiQJV
wdKN1xGmLjl0Y29V9K6LFO44/Tz9ynNEhiPpcf9ItJ6V1eeyhD9SwRICsuhNHGpIVQKzhzaZHbt8
rlKFOBwU6qmHqDtbghbkKU20aRNEBmHZnM8yJ0Gqjc9RzcBj0qYAmeLnqKzUNcZui13gHKMT943k
Dgn+tmUYIZoown8cnUdzq8oaRX8RVQ00NEytnGVLDvKEOk7knPn1d3EHb3CrXh3bEnR/Ye+1cc5T
8T1GySBej1m/iqr/HDwYE649clcpI93YAe9D3RI43Pks52UfbrTROoHngHjbnw2k4qTFMR5qD4Yw
L6E7/TmTAsdVGUdfdDZTvBzdkqHBmQnrT2lbW5mxMrdDKofQdEdoLPwdlsqQxQajy94QoSJDXrqI
+QOsJ66pUUN5CmdphDP91EftYzDDow2Unvq6Ra3bWfwnYXDs8yg6Bje5Ap5c+5Bcw9BDBAORRtB/
wlmX52qSN1oZcta17K8dZwaxPS0rwRpe9ck1dfVfJMcMS2GYPnWyi3c803uA4YeYHZlBycIvfCPD
hsAC/9Xu4msfkazR8b3ps9dNGOUNEe2nn4jvobBvZqHeeg+6lKhR3LsMvmr9c9LZSUm2FJzEbNGU
iyzNiPpv6P0XqflHy/WfA0tDF85n0GVd+KRF1jGuPUo9A59fway5DKJrHHg0NTY7s95qXqiHrgXC
2KVH6+KFbg8tipFl6uvNomjTh+mrDw86X6LyAJSENaC/p4cKgGI9+Wr8HVusclXhrskbQH3h1Bqp
mu3GDVqmGNHkLz2zuevKZos8InlzS+09IX+UaAP91IiWNYrpb3XbB/TTUzyOGphcRO6dDmjHaZkJ
9THq35hIQX6j4anU0ZS1ZvggnuGPLKUUpCX07FF+kIAzsXCQ/trVgbFJCwKuo+NNCWR5rM3gSxT1
pkceqCt9r6cgZYStftwKaUSNjXelNK/CkQDJpnQR5QiHoAuydIOtXYkHBdGETbB7rxnEOMGs8Gmd
PT/iYOWoTgNmKwQS0h9EsmXklv8LE4cAU3IKQAYzKNQskxz15gXT5YcgV2dSDbEW7j0wbH0LMxVt
it5vUqojWtepWE4WFOwJ9YFygnBbF2Kbk01z7Epf4OfPSoSo6mKmJeRC/w9YODGuPAIkbafuxuxG
6+B0ETwGWp+kz3+nfmq4EIobHCRrM/VtciTLmqC/nhcFMx1Lsc57c3NG3Lqnl0t9nIx/ncpcVBMD
aMLAnw/hCUaiB1YrdFAKpA0M8LSh6SHTE/sDX40hUvqGEqqpm312XSRwd9rgr3Kg5xbv3bZJLbSt
rnYuyVk7RqP5RVrOPziBCI3i9uRN1i1NplWR23cSyD4tS457v2X43UcQJ3TRdXtpuf1qsho8UJND
kgTurVZTG4wFGo9ssNVyzBmSKQkSA8tdmQlMAAs/9NEVHTo5G87hKCqMVPZ3pVCLjo3+z9ADhjYc
03bsQiH3u39tLpmoGiDV/CZ7Kdh2moxvn5iidZw3BhhLq1FYZof43mRI9cwJ/pkOfi/RIGqELj7n
Qah7n3SbAm814yhyGgOMxWafH1mWHFMKcANkhJDVHTtvg+mBxDQ2XNlapD42jOCaBtMRZ+EVB94/
SrCHYac/GizwBXsrYgkTNAVOgUKcGBR/3RWkDRILgKHWS29aIFMKerUZh+DfoCVUwckFy/iiTw1u
1GKfJcOZ3eSFjIsrU8fntmMVAaDJVuKSjfjtJ+uSR5yRdbmrRH8fmmY1sCTC915s29D4sCzcrRPn
j95q9Gs1wsNylQEWZEa1tHWsVRZJtIxZ1uTf7qfBvBMy4ewH0/sFtrCALL4dXGR9iZHvWCCsTFP9
xUPLrlAxLvA/J7IcWdpRv4/WtjN9nmyTHtvSE9YkKLbACJCp17LU1QkswuXuzbAJE0otiixt29Ba
sGk6q15eZK9OScDW1UQtIRqoGSKts61mYn9FwL8kBepQGd+5P26E7l5gQFzTJn4G4caeTa1DyEdZ
5nzz8H0ZaQnoTVKepcyIfMBEqNzsYjhqbXUKjFl/71PkW8FGcjs1DuV6YOMEJSN7yNIbyd7v/JgV
8bFLvWJ41vhoVXt3iavld3C11cBWKKDazzwUi0QEppU5u8WPtaZ90cKsmHxwgJrjPWQIL7KYOM+i
+DPG6cWoqx/45gQIaTf8vNj/XAW5niuayvyv8LTPqnK388jXQxxaVSV/V75JpbnrcaT3DgJzKwCJ
Vch6uhblCIMrsZFDpbY4DBzdFWa/1UiqG+IBBC4O4712AtzkjOLLJF6j66RaO76FQ2fQFl2gMfTk
h1s58zhX0GsXGGFbsgeeyB4/GEN4dSaWLlFuYGfQAJcMu5jXhpe2S5dmMkWncAJowgeSgQYI2JzY
4etQ2ehPxXhgQcisxNEunhMN5LaO0fOkx+zs1RwoJ1A99US+Gda6Jl1JzIINHGSI3n9pusFNybdk
9sWHLC2hfZ3B0Z0ZNJloPqcXy9Y++6YGE6wPf0ZgHUeCxDISaerIefWlYmeTiHtQa0jsCz412SIK
DIzhK+8yfZOQeAb0rRkR8Ll441Sv/mRrIYwN4r0M8N6mmvVsRsFeUoLWrXugNTt62myxbZ6l1r2P
trG3GasQ+fGuLDte9EX058oo2qIewGzANIAx2UXY/Qu5ji992yBCtaeHWbFTCg3gsw3RSo7tPrdg
iSj9rYqx8ADzQKu/OqM4E1B/sQyFtkMOnzAtPqe0JDF9emloyezQIH2PoqaAXehqFTgSHPsDXnnQ
EPKU+UAFxWgoYIP9Sk3uNdYbc2vzK0LP3+SJseKr/Uu18GT30edEP7qySuvgGvqLZhlvtkfBCxTb
WEkbLWxhc1wwCgmanisQo6o5qhkQOpmoDyGdddxHAAijV7/3WSsMLwF4rdDzb33voyPSXxgANQy3
BvdkGOJlYugu0OnzbNqwwHcJLqGtlHG8Sr1p3Ket/5W73TV2e/bUCuZZXVrXvlLNgj0ueDJou60W
RDjWhj2hTpD81Z9uNoR4lTAia0X2GaLPofqsRsDTNi1AqdOom86I5qlp01vTMfXRHffb589a+/Rw
KyEbWgbH3Bepy2YSPvO6FrjiAo+tfVrHO1fmGz3Ov/2UxoAZMVPlrjDXxRQHJzH29IUkMrDhm/8o
raPAn6EbVleA+zD2jBvvpl28Z4GLp8TKHoGZ+Gu6PCCfjIFahUQMVmnyXEZoddpE44w2jHHhp0we
aeBrhzhTxzl3uctqEA2umHhp7BFTSpuFKFRrmKlFEH8K2yX9PTGKZZgzdMvC/u6IGgSsEIowVwdi
cByw7NP8D6u27qUmfsYaxSRQQuRi6QC4cQ4rpc7lUkoCf53mZ0OREIFlhEhzzGXvYKePjOkJYqEj
cXNqOOcQjuUOB/24aoLxUsf5Xmc3JM0IZSrZA2FqH5umuttYpGvnzTXbf+OkXXzE4d1grpF5XK1p
3CRWzJ+U45eeos8unJCm5ptaZec57qO3SImrYjonstA3zAm2PsMqwxj+B2Ve+nx67SiN+UXoLPBF
gkjV7Xs6lusuCj5N3mpQ4ndarII+sBZrYliXfllDStAXbcNk7SWdWBwR0eRKDv7aWI0D0hm9+XUw
wZjieWDQnHs/8y1Q+9AzsbWwmQfWRyzPSk9/IujcroLfWz2y4hY32SHTanwBD3CtC0+3cXMicx1+
Ueud++BvMBGwjsXSSfHDpqRpq/yAb/LkGqcGbSj9jcYeXGcsM3JJUE4c8xYf/BvoTexEEAWWVvOV
mpui2JiDeQ7SN3S9kfQ/Deu7lf8agu4T85OsgQUBWKhrSJXW4vcI3rHWsm3rmeTY7pfORtRDszVm
6loJiyrs6oaruqPWLNHTmNuifqusehN6gnkrRTPi/gFbqGivbnIwUFUkymJiQKs7JK9DzvS7lOc5
jD5PzeNEP54CLmhgMQGGXpQ2CDteDU7t3UhjR8FDYUsrCJtelNC5BShSvd1YjNTzCvVie/UwpwwH
0sv4h6B/ObvA2MFEmuOhLr51G3Xqz5klVcGO0uY/DR15sS/g+U3xmQsahAEO5be8VTh6ODGMr7r1
sIS1R84KFADk35jTyrPlxiv1hTkLbhjsU3UQXbFlusxGWOEAB1A5YWeFB+aDfib5alHiN/NIqWxb
7A7ar5pWlY6DfON0t9jdT6YJyO0ndmkoioBHBA7ycCPgmL85f6LZWMboNYifor59zNFcGSAMo9bp
hSHscAMhTk29f/30BizhAKYVVD9mHlk8cjv8rJAgdYm/k4TWTkTp4F9I+XouDG3WZFavCfEGPf01
KEz9RCpHrOqVvW+yi1dfVM96N1a4nnMkTdTXySYUV8X+gAZvaO79eCLLBHn/zaN0MihjmqnfFZxD
Kv3krFsalnOwc7j246bV3slxWcbVWaNhq9Gvi+xb+Xh5mUNGIIFl3hwmQVti/dMKSnM7WbvEvw2O
dpokTTwAgPwBJLF1bg1DhZhqphy/yFJaJzlOGfknmLTbCBE6goC62WYDmJPu6DDF6A5TVs1Q0G2L
2xM9r2c/dNinKcAvkwdQtYwidSKagwPQuP81CqR2gNT/tp38nAvEZwYU7XR2iz8xXVlHTfTRVAWe
pO4zVvUiUUymxboKjxYuFACZullvnJBHm4g5A1qd1eKOGCQmrn4/jT9D+2aqfWEip/DtUy88rOBA
pmwwxRWyUs7fuKb+l+0WPRFnD1ZR0s1r+9qkwCD4njT7Jx3ujKnRgt6kQQ83PacdmmD5AGjOjKtf
9l37EtccAvDYeWmYpn0YnEtlxJ/BQJd1TNufHRAhuvqtTLWtRIxXrMVwgZu+QlidszBqmqVAKTF1
uPDQxoclYrIeL43cl44kcZvgD53RgcehmB91IVd+UD9F+rChM9iR+sTEdFy23HjsyZ5CxM96Qlx7
8x6wme2HvyFCR1EHb6zdKes0UE/zMu41TndK3npCu5Rf7lneommwVlHmL9kU9GiPZJCtUCuTMUBv
yyDUwghaapecwHs/Us8d97OTn8L6pqAWF861KfoNgQNPvoMMQYMqnbPyxZ5njz9tPwIqxA6hh69i
3ldOAQ2Mx7SYJaP3aHt9wRTwuXKchSHKdSzd9aT8PeQgwr3hDxbajuSUl0S1GLzdHZCelcfLGZt0
GNZHaKQnoc0AeYz0Na6G+tvi5ycKUar48Nxq25SMHjj8Iv8XAe7WBDYWG/WuUa8VXOG4YrjW3wkn
fkqdX4Tbus4FlW1Lhquywvt5JXG2VjeD4UoK6aXXn1w0Cb61gzDnRce4O3jxKTEPxEa2cpfkmxjB
v7w06U8fPYRx9bELuMWht05lhyv+KBSj6xSkA9TP8HnwfovwZvk/Q00GeLXMzC9TfsJxcX28Mohh
UO6o8Ws0EP+b/xIwOCXBf9coeowGHstX0zoGSEvMkSdx7zh4vDns1PCnSBifkA6t2vzclrTxiHsP
vryj5zfjfeFsdUSFzm0a3tnhhB6yfb7qAvwVFG2Aoy+N/9E2H2CNnvzy1vbd3XTOufdL91wxzhzH
rc+VgR2EoEkIUhNr69o9ZySmj190OmH/jjvbTDWggxvkPGN5L7yfmYhbYGiJCFSKd+W4jHEM9l21
av1hXWoOqsHs3MLJaMdNoVucI/huA6rH8bPo3wxdwDl4CevlkFurksqeCI0UnIBnb7Psqx6XXX+p
23XdXV2LepkauN+zynkCLDKbsHN0pTIonoL6leXr0nKH7chkj3OsnUvdBUQcnW02FLN0NeqY03CW
HdwIk+Nz4v3q5MCQW9KLnWy2lYOwA+LAsrROnQT4cNXU1XDWLWnOxZZHTTRw4yAIsIAgT9FNXqX2
rZJ/Asm8t2ogstTnFPZCE3Mj0V6XjGfj/izEPcEnEDt3Dd68ju3byDFQwVoW5c3V36o83hZkzIj0
QxLWEV906pBxS13ICPEp9I8hsPgqOViITadmE8bfhr5th99AAeZM+ZeIy9AD89HhS0kjcm1LTpOy
CJe5y5TGKspdX2LsBCN4sDKWSXHHMhm9BCyiKl8WfUy0DI622Hd31LrsxzJIxqq9DT4jBU+Qp/U/
WS+kcUNjtvaRFoSNWEpGGmFTrpMovKK9WYWZs2mci9GhNcY4pHc922W24RoW1JAGSkx8xao0+Z6x
77JuwnwQeZ+BcjcFc/exomxm0oNWmyjoCMk8jI8GbxwN0l4rMBvXFtxwPO/CufTMVRzrhl6VYdO3
b0/PkdMzyNdXvidYciE6D+xtGCZ7QefkKnmdxuDUDR2uRETENElLw/m2pgdJefBx/D1Q6HuKA0LX
x41diw054dsOHSPNEKL5DmJEF65L31nUIIH9biQ/NV0Ij8VjehBQgJ3wYNAIatm0BAS+4GwiCqZG
TLMSwmLlb5PZGaz7KX92g3/kkvFDf8tenB1EFhgCPQZfJj31E78DCB56+i76AFq5EIZcS4ZuAudx
qNcfMUWa075bk4vbaLogL3otIv0IJ+fJaPN/QiCVtFzig/Hqar0WLOuYj0321UcgeH6NdokggbXi
Y+ANr4xyTbt2d4EaMgldloMii6Ou0RR6m0QaBINPi5S5RmhuPHi4SfpGCUVmYvdUxtU2HewFSdUM
0l9To1h7GQACjB4GoC8sx6QzUHma9aX3ynOd22cLfZzgjrKxMDKzfWnCW6TxP52GtnrlO1zNr4XT
/E3AKLRgfIFbtjeKYjVxT3m52lhGuWWlPbASM9/NyD6Q7LosxYfP5zY6DLKiai/HPwKbCfFbFGnz
3PKW+JbxKzB1EQUD6Js1EgTNpRNhNWJ9gEB/1erjztbPLY7tPAczKL2NbTH/ZmugY1EUdNFajvqo
CY8FRi3mLz5fU4iVAiE8w8844kgr+ts8BZcRbas0kZ0mT7XTrIixZCrndcR8l+xY/U3VGu8DHibB
4BjVMXZFlmwOpUSrPXQgPxis9rYfUdThtvf91wQTkOdqyzkDgqtqywe4CDv77ACxlQFW/I58NUm7
S5odKafkUx9Ixn2qiAi0mQ9VAO2Hs27xgjIU7Fljen9WjC94elXMM9BdrwNGIimgeOVNbFt9hGDt
lvUqBrwXyYHSUYNVZF+kXsU85GXs2q1R0yc36QdoG7YplExgQcd6U9Dux4Qzoa59asNvVFKuV52R
2CFjO7JaLht8mtToDlR0zozVXNRXfU3h9jZ6LvSMw6wQZLC4GPyY7xjToEc8DQ905oiVGVECmR9F
GAJwZRsXWni+q12SNhtQ3CzHxbsonFVUaJsSBQWpoous99cmPlXiK42tm6NNEQYqZwdyvoePr1Rn
swToPSKoDirvFNryGKASYVzHFcel4vqoZx4NvjAofiZBTQJU3LIw80PuJi/E1F670dmymUT07TH4
KJ6TOgaBUjFGZUIhngyDqDGHDeHEXDeUfwiyuDwGgxFLn/8kARHgzyVDQJtD3C0S8nKpqOIaqaJ6
QWW0dnMJminb+CB/fMfn+MCEDYFgOAbyb2gPPebbAVddcrHYLjBIZz5PflKwNYPXWiP5pgd5EJ4a
eY+Lm0Q6iEO3drcVq3gHB06FvKVH2Sk+iuw3MGeJTntKbeaFeX1Kc/syOiHxVSuPizaq/KM9QoKp
CVNLLga/jZOIDYEHKxOvYCPi8+jLlePsx/bPYIikxs9MouDRzZesgyJkO5uYZEuM2fHMQPbHvSnH
UxpqkI4j/sw5kcz/qbCy6Wj2QHtKZGldTGmhAnTLJYLxS1YduuC58JxlxQ6wHKhhc0eLmHbjx4t/
0jR8wFNbBZBQLFZWKJQ/DS1+63P/OXatDbDoHXp2rmT1MNpqkafhwk7Mk9PhjGm+sD8RAAqAVocY
MxyiuFghZtjbRc/W+mDXe0+QfDk1L2UIMZ4RjWh3PrurXDDatQcciKQv5FX5bPcj7QthKaCTUua/
IeHVRoObTX/24F5kRXT0cmB9offwTO+iCygsjrccKnPniGydNtMLmDecUtEaD+ZmAPhi0z65mDPI
aWnalloFC2iCq8u/OUJfNfXHgKfegN/k8SaHqMin4LW1HdpxEBoERZOVt0qKfwr2V08H4KtLS3WZ
eBpk3Utev7Pw6AjYst57skw8towDt36JycpLHnl7sZP3mg9OKlp0Z+1En737kYIr11EbagsXUGZR
nxGadWwLC4Wj0brHxish1VDLP4pYg9fzPlIY1S2flAXCS2My6C5ydLrjPzeENfVVjXu3NRasxHFY
shP4HOpLCGxQ5b8ivvq1j43sWeLhSE6+91zqV7KcwYGQuILjHj8VOojFpL1HzsVTL7WBF0tnbNfK
ZeGx51AXnTez6pB46f/IUlySRkkQL+1lFy8CYsSI/EF2YMGMRBGI87xFIujxG/fTO4iBxWD3T5io
imY7KNKk5J/fvdLldcy9IQ5CicWL4/wRotI5q1hR95gPG62dJn59HAm8d9T0zw0hkf4ej+STRqdt
TnJDxcXskG1J5iHz5IOxnb0XFuD3Ke0i3yO8gpQaZKdv7Rzigz8yPtTat0car48UlwAn0H7hd1Y8
W9q1jk8+Ypxq2E0ix+kGnw/K+EjDFFvssCxyP2j8mLmZw4szp0yU/VJnH0jkgunsydYIbYRieyiE
cia9RItx6NZtexy6qz86BHVzMIEyx0G4aFBq+XO9RuxGpuxlU+ONQd7nqrcsmHW4LzZ6gHHOw+wC
ZN1MmAGitlvTWWIHSyu2UOy42lU79JOG/EarU8QsvnUAdxv9m9fcfwo+KBMA1c10ViM7B5MBqoXt
iHorCTn1l9E0c14NCrdT0+Il5b4bmm3QZOFLbUHuRUcQ/Om+chjPZ334k6lwhLKdYNphKBb5mzZU
W7c1fy0QMekwg3O6W+s/J9i8C/tLzvs+IsBs5mR5J3Z+8i0cWONDdeTIYS/lsZlGdO7XO7KYsaC0
u4l7PZMjjlLiEyku+vhbgg4zcPK5tDw630RatAfBHiwz93KeLmbyGpPLG1vwf7LXcHCxz+dE7w3r
lO8sFbPXxFlpOK6hciAPHIjOntimgNbEnemBWLfZ2tYmXwV1Uccjr3WfNZL0JPrXxdUmlqfOenck
8Z0hMAvzahnNUhu3STzg12xOTfbbCmzw2Z9oeZEJOYW8in6DMVxrvSjiNEycxr2cE8F11p0JaleJ
Kq7jveSodCm8gCAEScQVlz31ww9+3jFg6eOqk8peXfJwcgYlEyEeGs/9KDE6vycOvFCCZjzzJDDa
tdOPZMReOnOhzh+fvyRYCHIkrblPTl6G7QfKeZ+sGhYQE9vv9J2LL6/rQ1P34LmDg29NTxTIuKV+
WmZXRANz9XIGU+WnhfXWJvZhRBU3ygWBB7gpnhXdtyXf69R6rgqHxdSzKe/s0xBn2Ags7o2NBErw
eQengpo05OzwJKwQ+K1j/2Pbv3rxFjW/VIoJy9aeELNCEITNAijgbivmPunRmn+90o4mm/Ehv9lE
oNkQHkxi1z1Eg6r6Z+P2KHAIs00p0lsHvNzT3CUBIl6m1iOr+SYpCa47WdF37MMsm2Ec41FVz6n2
XbBE8K1NSiXeUGPg1rOhhuE3UiaBUPFK5M8d52tBgdhQjbYPxNl7pMX3qbsU2lVrm3cu+yebB6zj
BDeA7DX8DslbkAr0V3N6I3JKV3xEo8eNw7BW3OrwExPK0ySh8MAS8Ez6hzkVAMxlsXJr1hYh+X0e
I7Bt25+geyesWI134Z6ldLHeAI6ljiXiJJumVRjRJjvAIHPnbDGSMaBauGN5HaMeM2GPiadnWm/O
2+OnYmCySCEwG6gi/w2WzAr6jsNAZEwvLbZWN7umDuYcCQQMkkRZ+QjIE/g4i9gJuBORdiT6ZwVb
hxC258y7F0StOyy4dP4NPDrVkGwcUhMxjDDd3rUWX266bhq4AANDEYJsx/4P/jHz4H+B2f71TbXW
NGNn+eweRkYkuEQrXKu4KBd68Tvr3HL3UxVvGjcKV/l+kEcTZxgQ8adU7nrj4SaPJACn66h64bfN
Efsq65BjM310xm/l0CjNnwPxbJSCi3SE4ZW/VNzYFXb+iMTWhPV3bXr83/L5q18lyrjkU3K0GqSH
fbeqfRMh0ZtlVO8Jc51iUhsyfimusYYRTayP0TvbMjYNwwqz7NrKh8tE9qRFVaSiN32Yjqp7DGL6
9iqYC7UAAfYbq0fVfkILPxj+l+bzxgYHNpBa8YLrBpv+q8+NF9fDqoLxkGO7ypE42rl9Gsy3pEIG
mr/4jCE019tFabmSqHFr9iAilOsaLH5E3Vl022HsH4JXwhIOUVA/vmuuEohQUnylzLJc9LUmt3jh
703zb37S9ebRhs1SjvlqsNDRo40wNES5fbKNOosvjw1UJ9Gd+EyzPid55BUhc+TUFtsS2y9KmcPA
rKjCyVkTRxFNEALCr4llRAq5JXL8s2oa5Kgwmq27ZMDkzzvgxmwIEVHQNCoau7rOPsNSA3PH2orM
Dquib2xrGzuvuSnnIYKdk5kT9LiBcRpn0Y9bQ0Qb9IsRaR9AdrdayOrPdoPraEYdanFCmbsf1Uar
2NuQE0I/BygfjGJZ6dvZugU93qXMiCYm87yInRzOGFYWgpYqlePGMfy1CpA+jlC0o+w9M6a1Iz/T
8SZQmRResdGdT0bIu44FS96cBYSWhB4/5TPBEql1F8zALO93JgEHRoBBIovftAnPXaqT/kzFqWWr
kQZ5TO6N+6KHxHaxQw+aR5X/5Bifh6Lf9fVBEWNN94fekLyvArFMBSwoyE1mt5iaJAwI3SAQxt5N
gPXSFC03Tum0cL7zOsJK3txNxNXrGL0TGVUTt0DuPut1stWdWX3MxMBs6v8rEIr6uNtYZXJ2A+8Y
melaJYDF6ApZ/mNJ701IU2PMqllpAZ/kcDJbTli9NADHTOWvyI2rW+Ix75TQaH3Lo22hpcpSLtsA
xtmApoqYWnS0eMXL91Hmh66bDE5s3HCtiE2iMDMISQrYTtUNxhOcsYsX56tQFTv8vmdfuAycw58G
v4+Tz9s08qV1kd/DPt2HBRTWVHHPi7OpBoWzUPzFEz6Tkn2RUUUHNCw4Mn0PtLB37+C9cHIoqAHB
n8AiuXQ7zHNy2pNlSSyde8ojtBgaUtV68DnhzRH9SUMSS+Ud7CL+Hh3AHYYbYT2tf2INz2cOnt82
8i/Lbj9rmzvUGUmVShCvaR7NW8d+OXAZDQKYJHwNmTqZeNekwqGWYYFAY7FMg/xgg8NcDglsNwUW
wMvIWs2zK/sArulSMy44cllecP/SdsutprEE8VLSVKPh6qc9U8VMg0RW0vVbKXPqAoafTohHpV2i
murSpAZccw9ry0wP74XOmrU2mkszkJ9DnlONUk2S/xYrG91bepLSfB+ndCQIfDiUw7huWrXrzRbF
/7AfhfgT1fA9hcbFxj+e2s5BAkBPGE7oXvFIK++jagkSb52DaXLHSNHg3tUvcTU8wsq8SVSd6I0g
WlQiOGSxtWmRQnpleJKiuCPcPvCb7jqXvGee/2wmmzEyGUnStu1/iY/ev7NWTl/gpKlDSnLgSMjK
MJdxYaHP4pVJ4t/MpILHYcYWO8Nx6Q/NsR+ZjhZuvNU7Miij0XpzNb9kPGysC5hGUztAbdSWCSJK
Uu6MQ1OlH2EUwbYh0YH3kKTrfFCEy3lHF7K5RW9sZiPm20wVGwGyzHXrbesg3O5QL6MDb8pyT6qK
i8M0pehP33RmnYkeonQcnGutc21I9k1a5rLVT1I0xCbnFUrdhYW2SncUsa11BayyYJ8pWu99sJNV
Ht5KXmqvbiB1Jd0HioZXfRRbPXYvgJfXhemsSwHAL5wx6ySCzcJ/0T/MjPnWjETDv+bgHDFY7tOH
o051V5nfQN2Ll8X/PVzE9WGD9wsl/L0kXMpcfEysS0nx4Ja2BpQYVV3IZVO4/7yZzZEzmQbFX6+M
NNujTSOv0+H+QGCajvIQBihnWQuT4VesmpmUzw34FNb+X2ZSeRslEyrpngJR/OTIDN9Cl5oHSgpU
iC67hj17RGfucsrM/ZVG8h2gWcCN++En+S4PshNK6SV/EGv7KvruxnRYTaq9GAQzmO25bNyNihy8
9XJZtxm9iI4WEc1kaXfsiImtkhiG1lluE4/s0X8RrSVxPbHkdmEhAXIbmOgYPBurfs7PZD5P7ZcJ
Y5WaKH1M3DyhZgLQ9T6Kycl4/uJVGehwvsa150I7E/Zrrdy3VEwHg+9zCOhw4hqgXQd+wR2/0tZd
Y0KFteSsJ1LJ2+yZmD8xuWtah73o2Z8g5uSCmy9lYsFrgAPFNcHL4Ey3wEjXATe/1Xdw/L4VyQel
hfccKUqriWPp4nm3Lr6uXoC17lG/3STb/iZpsRsgdaFPak1FqEq1wKG18EP9OG878A+FhKAB62tz
l6prWnb1m6/oDHSe6VF/dSIEPsFmYBWmSTwg8avoXRg3GWF8Hf90vBzxoTAa3xbRlyw9tikDhHtv
C+9irbnhxg9eC8ESwIKtPgleX2Z7EzEYFrLvEATXfRYNzIGS0TaOmEaiwSlJeo1I5mrOSXWcSTh0
e2sDdEo2xgAzt6FBIutvppnb2d5h+ygADXEB9oi0AOEARcmsavTnPNDQxzd9KRn51GjH5g1+sGbO
O8B6HmFm5d6XW2NdN9lvdb/kRqOsehIAgiaQ8DXbE5eLs+vJftT+9ZJ5KlvFoLYuvZy9G+SRrRBN
R3JXGe9pG64JDUJCj8Ay+anLV1YscXyQ1d7oxN6K8Z+x+U7jR0hSmAeuSinof5BLTB+0vEctnlab
MMGc4BJ0xWYzm76Dh4awqLoWM7I4Tv1lAY6lyA+DxfW27+r1qOhw6jtWvJYcW3zniX4KrLU5EO+k
YMMCXdZvTDuREcOq2QRMUtE8uKQcMxmsP4x229B5SfMb0IDr7Lsuu/T1p4acoSqm/yg6r+VGtS2K
fhFV5PAqARIoWpLl8ELZbpucM1/fg7d7T/U57YDYa88155i2kEMz1inwWThCZjrMGMUnxZfSv47E
QrPsEi7rNcBa9g3bvvpogd02cE5qjYDOmMmeHIqk7u6dNts5Wk1AcLrCkBiSMyUS74xV5pdpIrgN
E4bLz6WzZ9GSt11CpdIwMG4pqgnIODCeWOpTUFFa+aHVsCZavP+umo4/RgHsbZo16HUFpoQwNj1N
RZVJJsCVhRyJwGE0/tPx00zi71gcnxQuq/wi00PTGY6M4i6VCiYmq9xOERUfDZ2lhMILtgiaOb1U
C8x3E9fQZuhkSisFXphB0FOqCXxinEfyzQm2VgnaRJiA02z7B8W09c5cePsEOZOnstbczjI4rhgJ
RetSnRagJNqPC2+lue8Ri8tjNwSTE8WYaAoMeGDyDVtBKB6F8luoJwIGXAwmkWbohb0kjp9I82G5
bEOd837BislKHaiCU4jxP/x7xyhAw4W5jHi1wY+8uhr9Asl6EqD9pDg+AkvDMMYAlkt+1dULm1x9
KQdHUwLsdHlGDoFhn1ucj5pCy5wYtLFpm2a6DK4kJUjWUidbv0RmEDRI2CfXEiKMIxlCMvsamioN
E1VGV8hkTuNTt3oOCaLeufaTpkTOdzBYdYG1WKUGB75g0tDkNM55Un+zSJ05m4nZTGYLSNQQDFec
QEvPZXPr1aGD0kaprF8NwkPSaYMHZtcpn1VSyI+pJAxYFUr8m2ea/MXAmF+jaRh2OCopW+shMmYR
hMm2RYBQsEdFCT+kXukRbXRUrILwmCsnFCJb+vQXL+iwlby+4UfN5DBWqPOSOAWGJBmPIFcOObHi
i14QElYlzpGYgA3QRRa6GEgXzoSULUQWWnxJLHi7QdTwDUi6IwPOOYtF/KMFsr6pUmWtS8m59RMm
AdGetW9WxoiX6vCrccKVcLz6/KtIBWVbZDkoJWvsdlMhq4c+ICJmGlw55Dhi/dryAf5Ul4kwoiIY
UGKxrs1jrHtlQtRKkfgtmKOybKdJ724QB8uvWlXCY2DoK55fonomLSOP8ETDiZHg242DGty7ODwl
JXqxBuXWy/1OXCO7EW5aw6Dy3SD0ya34sUzFRaC4i/JS6QCE6BVE8LZTOz9DYylGeJryWN8XUzou
RqoS6SFXGU/RP5XUKLAQkx96nwEoGN6ytEbsEQTKSYJDRWtlC5C8LWm+5KSz58Z6b5NpPwns+dcY
OIPMApI7OcdSsOvmlXBXIRQvkQW6FBpvLk9eATEtbJKPbiXqTaPdSea9VoDet/NHsZ5N48rrTVZD
RQQUTVkjE0xTm6SS1qTluNGX7CLFw1sg0BfVJ7E/yCIeACoIgfobXNkpDMgpQOmHsvAbIt4bpZow
V9NYYMqTK0sl+XKFkG/F0NoTVmtL8a0OFKbbiFu/0i3HQasHu9NQlgpx9lO+lMnQjnJQ+K0efrNu
n1mo5tewI3FYlYBzGsbischFzLTqfqElOMuFuxZk9CwKtAOO0CfLAvTzUjlRpT4sYfDmZH5lE7ML
ODca1bA7HfwEEvEhNLRvxcj3vU4bn579tKlCgx6HfxrrR0oGMbUwzau6N7RUXjcVJY+ZHyvtA9CJ
l2b1QSkB3yTsXwURJ3uUdi+5LHkj0psWs3Qx4UFjcVkG49QlGQJ09qt3OQrCsp+mbsernIBO+qLW
gtPV476vs3sxmhW8cVLYVmotLMUxzGboqTkq59ayjEenqN3GIiPHUi9iq7diP6iCkLWRuUsbBnfR
2P9qIrNEEmuNF07JKQTTy5wNKZmmOpYGfN8obIZdkOpPi/mI653QE0d9CI8HCsbFahkJoODAOBXx
7cQBwAQ+/4QLwM/1uu6l/AFb7CynAiOjYpA1K9hjYpp8Jn39nXTzfRithVqtgktQvA4o8OIdBUZV
GjB3dKJa+yQm0JAtpBRLoECGHlSaZtH01FQvfF5gn8ZET0SN1sb4wWUplbk9LHLw2eV64teVkHtz
ZbEDD1HoVUOljimgMhVAGUp3/9Z0fEV47TiR5jGzEf9/+t4U7EZXDY/qKxJwWbNyilCyxZS6Hl5V
BMnJ+7EbHTS81KbVgyc1iRYogzitNUaPKR5PhtJMW60kQT5UkcaEWLEaW7cniLYIgp+NTleopqMG
cBpnWud2k36bJTpbrTpwzaGRUeV1qraN60J9dVprVDRxL5Yz4EkybZBMbHEoe/FsXrRh2lOk6/eL
6Dd5foysItmMy3ww4+x3Uvtla3QkGPjH5Bboh2Zpumen+FJju2RTOr4vI6uVRjxpCheIsuq9RCMd
Qwcs/LwMkiBtY41m8D4KvTrDWtgb87egzy/tPB2xeEXYahCBW5S4Nb2GETQaPyQ5vWjwWhu+y2sd
aslZA+RZRdWeC48nWSBC00RZq9NlkzVSRcxFU1/BzrD6bcnMirn03gNEI6MR/zBJEaGscM7k0Q0V
VGOtwRViiUlfNpyz3cgiacy01lm4s6HQI+AmEZayQMP6mTS8i8YGh9WoPZI5f/ZKB6OZF3IjWT6l
fL/pELy3LXnDoOVvTJLfQso+SDKdm1Y6LDXjVlznWCvnhko9ucvxf8xO2fTcGrJVpvFoRLwZvFtW
gxMYAQCfO7B/+rrL/8ff9q7l5l3p0Lygf2mi9auwOaV0edtH+HA16yxPTLZSxy+oA960KQ1pNw/l
JZ5aLxXJ/yfAuqxp/lUVjcAYF81MoWGvFZ2xTXaNQSJ3FrJdu4r1QkYHFvsDgG6/pILASciPFNp9
p0UeJmN77kLciMkfWi6ecOMRpVQvC5SB4m05teH0KU09lxUpepE1rI06rQ49tEWZPEscFgpGjm4/
yCXxQlKA4De5a/Lj4XMcdsCJdcOTB2EHD/OL/tePFF84kDB41QHTrzIx2hppfl5wtRmy9i3K7Vu5
MuRr1rfzEn5QKLVbssqdSOOykoXOuoR0SFPtyO6JYqnPDuPNYoie1cPoVrthl4cTWdEl4kvl6tJx
S0q4TOmMYD3rh4YxaI9aD8XZwo1cBMM5QUIMOtEvGrw2dQ33FNNTcM2XuUbhTfS9FGTsWMxQhIoZ
0F+zuvAwwrFD4DO61Wvx1aCrMmdnpUPWG4p0N+RgQ2pNveiGpjmhFf6KTJCsdnZdt1YCR8dcbfaT
FrgiRufQ0u+rKqYt4u8cSo9C4NZQ/+pxxL2vv1VTdhUnuDqSiQOcn5Ir4sQWl+xDi61dgTt6TXa1
M80pEYUrMVzi30gQ2WUb8NawUI21V7K1snTqMhZmp8x0C1zfFdkxdeY9LxaPgXvnUqj7Ku6I4qZP
PQkei64FIC2sMx8hqoqol8ckrUbiJWOtwdpbudS5iPCBkpOh4sZN+yUIYGnmyBm5CYxZ/lEaGPkV
gHg8b9es1/x6UsEG5MhKaNTZDHNBx/RRVF/C3BL4xMHbt5ZfJgoFKkF0jEq2YGrqpgnjMct1diQ4
NLmhqr8FRQka7tPqIfT4vMHBDeSAJfVzyMZ7Hc33QphuCCE8FKX20GrTbVT5aSTcKAVSNyNnc9Pr
NtFJRxjIQXVB9yr32qMlTBSo85q4hwigOKxifkzefopIv5aq2yb5WMPCkReKkydlhBop4zPb2cO/
h8u+9TJTJVRFW1DJ8VSl1knIWr9qNbvRBj8Cz1nnvQ9Z9zhxh5uwjna4BchD8V+1nMnsvyssTXOM
lZFVEWVgXHrxbpgSb9fQ2i8a4p9R6Ser56UHRMHOWNaJEqjTQpb2ukCNSCl5YYATojZtzQxuOp2f
zhyTWsi0ytbx24ySdpQSJuGZsybOl73K56GjOXzKjKccQSxeyCHQfAtV2SYBR+kGdl9sf3pYf5CQ
3nLo7gatBT9hOUb4m6RvQclvnEKXXvsCuMUnKHcCsgpSyGtYRvongoB6YY+VCIghHN60tnsZWNCK
RFoKsKJlOcHh5RbBqsLv2ZuYFCaN8cgzBnYrFEnzgEnzxoQtyyj+ECl2w5p4iRXymir2Q1U6soS0
N11jzHsBUuACBHYB1tEIayGRvrMawhpNSBEXRpeG1jlWGpMZE9kyxF/UR66t5AkhPAh+LEMpn9L4
l9TwW60XKtXqsuD0afbR5kLolGn8DBLwAROkGI2NAjLkiInBUKybCC2LTTSBm5qWnIg+XKsYv8ai
iK65wTY9qTkfZir+SGPjQibEPzULNXfWV200cM8mp1jmjxzk0ioABews+ToRCIRNHdSnKBE9IZNv
QzXP9jiXuKeZdhSDc7sExrCJaqG+AeaD8sdOZE4IAUSf85DSjpWzbYBLaitpC/VBwOIrlGTdggQ9
LipQpypVeJG04ApJZFck4PtIhm3AFRobEQJ6ntJXIkzFdBxiMKMldswsboo9aWnPsgAuWwq9qHiU
BbHquPOA5CcXUpmkYHvdkwjBbBtaiKYiww01pJeG586VBHaIQ8K1XMr62Ocu/pdH2GuCvgh37ZhC
mAhrjJ1G9pMMwwtqMDNjyrKiVoibAwLTsfIPIN8yOMtLMDAx5ikd84PmVRjB7BKw5kbn2drICvYG
wlE1m4XKZNxgywMhQ21HAiuMxi3D9DpS4ICM2oeadnumXIXsl1J5uXgSuLzmz64+hcpuQfMbCf8b
+WtFT27NLaRkwB97TBhr28l5Rg9kplwBtT3RhTn5qxF/QIMGaYfG8tNEB7jNG1AUPcHPdg39cmZr
N8DPkKGuVvui4Kujrdw2CQN20ndK5n6cbnL7EgF4R/CpdM9ofcCnw/xGKXVVXehw5g46E1bNPqfR
BfoPoZCmo0jjDKx2enCpRKz176nsZNHPIJwwz9TmRoQjY1bnsHkVsvV/7YXxlTJpTaImC3xBTcTo
DTIy2U2CEkeDZEwWRnwvUWVnImZd4Nn1pbyz68RAI2bY6G2BtkwY/mDcQgZ+PHGOEl0TBQEENQHg
CHQi4gDzy3wgx5TyPn+d6506eznFHNAotT1NjWG2q1kmN+6gO/zke08rcWw7dXMco33yj3+xo413
3i30qMHdqF6xhcARAy9tSXutgrHjdsYhEf2Q5L+xH48xGSBy4PIWQjGD+5rz3CAjtJFNAwyD7mC9
B6BJNegBBFubPdAyGH+so6LiY+2XEwjGJKexQTl8MF4mCNXWPz15aD0u9bPekSuPz3B2VSRCNpN0
xGZ39aJQRshkimcKABRvV4stvi1H2+wKiZqysz6+Ark1lu929iW2VbKb4bGSbQpsyZvx7RsN89yR
jhUDiI083XRK0FM0Mq5ArXWZ429J3bHw6IuNMjhAjbarzq6fkuaze6p3KbpE4osMluCKNju9UgjD
x5wDptkLJCtijq1jhBGRpWLuLMQhJ3epXLpJcu19ijfsJ1LUgiZ3zPiN5HyWHuvl1F0VYjHwPuu3
lHfG8JvqdxgN267St5bSYAljscdf+ujrz7y4SfpFBH9Txz8TTKmyOgUJr17biDE5MT46xWQvAoLd
VpsdHecT62VSlfENLPGbXp7UH2hNuKHAXGAhqhF8YX7PXAnfCmMjIdSjIr2xkQSDQlhb3InVz/wk
d8eRkOeYQtlZ2svKlLC7R/fWWLYC+BNx8F9/0jnGyi1mOo3n2iuGPRs3ALriYPPboy8FxAWLJgX7
psunUfxrKaogeDfZrUEul8ZIF740ueAFLj/+ZIEYHpP8dmg4fRzu9W3hCrib7enHei+JznB5Vk8m
QFp+9NAT/hkXPiPD7/o5fCoE+LEp7vBbS9amvwUYnsAbEqvbAvpROrhoGxg6lrlTrvTvLKCLAqwL
/Dqhgnn5J/wfHVs/phGA1ff0u049/bd4IxFo5pfkvJ7svAcxMPGfpJAceM9f+wrRC0QVFNjiL4op
4dgGsa08+GXh0ms7u3riGu9bnywhi9Y78AK0rNHgYOZx9kdMgE8BJxOUnp4WU6fDqIkjycCNi54O
W2rTfVvYwfA68RG5kAYUaG/D0D06CYU8I9I9ds1D9EXtpA5UyrDptmPOVmc3uwuoFm9gI+EpNPje
BRsVU522deii7qK9Bq9sxDu0LdYqTgN6+yUK7PjYEO0VDzzwQvsVRz7X5AYSAMTjI/vl0lGJflCL
VPp1wOn8Ob9M7Ihi6iGdtbULSKVIfGR9PBiVRGEfJTjvSTdwPT9gnGJwSeglYGoq9jMuHBjLywa7
7Kf1EUbu2ojXwgpxE2R0zHE3as5w3cyvxBGx76+FSrkzWHbu8MQtD7Xks81Tht5J3srtZHsc97ro
wgbR6bYtCNm8oY8ob8JrV/It+LCgNXgagEn47pIjtWDZsT9nFoLvTmwv7XiU0xdt3lU/41qqdCxh
9bKEKX2Z0jodpzGGq012HNa/Wa6Oop9UMI+hvW5MSorWx0MYH3RSsh3gQx8epm+1cPoADhSvSoJk
WNc2whFDG0bbIbGLn0I+qJ9wqVNAsror8fREUOdsnK7xd73Yyzv/dfDuEzFXOLI/6DVwZppXrIqt
5pVs9ch1fNN5D6Zv+ZdXvlbDozxjSUM94G9MeVjmdfhmpEdEPOrtXj2mwrZidH8r3gnhsQvD6q1y
InHU1EeGjTXl1HrRcFE7ng6FFlB1Nw31Vq2/YyoZdMyV8MBMx3wxHnxQNOVMl8VmJp6ijp+G8K/E
Ns0+C89PfgSAnqvEDdeCHIwobIUTzUFaM679H05emLg4jdTsb5Q9CZ5DE/xlVbjT+hcBn/U6fp0r
LmwNUROyh295vTc+asVwqKjPdcSazUD7uXhS6ofER1jk7nVVqqv5puDoZmUrOWLEmYfzD0AlKymJ
z4ydr7U2yJK7ftwFFzrN187Sct8lFJ1hQMIzy6P/wj4RXoQTcwn6aMGI6cd88oXcrzWnyo4zl0UN
hxrP9JdEhtjw+fkkn2r2SwaO9BoI7G3KZ2yo0fT/SYSmuALF6p5nVKD4u1KvoQFdmteVeNNo/AaF
rHiT5ET9Jp99pJxzHO9jtH1F/ZJ4XWrDVU8Oc3wWOLm6+btV2g17n85UkJPWajuH5lQjcJSUNuND
cRr9tUXwrig/NQgsYaux9yEvnG+kd8TG/Cm+MkHofDxp1DmFfymBPYGPq8/DUP1BzarCk/oPSaxA
EOwgAKHcbkTyJkxbqFSvKpa5f3Tc1qOrRj4iKy2DpLLXdRD39Zn9yKZC3s/t5ja+WX8CfM72Elqu
cQ/Obc6i7xi/la1bCASSN/HVMs+hsgFIRd6Gh4CMT1ccsZFW3a6oXxYPsGGqevJySVfoyisZVbG7
DdC1nmngtSZP5A6Kt1IReXaFw0AhMR43kBS5E36jbc0eAdGCIfa1n13pKekHnS1CclivWfI+Lp89
5Tm0d/6Llz0f1YJMzexSFrrweGlASk9p77NxMLVTIR3L5tB+kBtku7lAuGDPEFK4tQUi0cnPcvwU
zTsZkKjzZ4be7lN+XwKOp/QuW36lcSM6JD2P6J397Bw9m+HZvvO1aGzX80Mp/uXXQV1f3c3iYYYY
G0fjKHfxt6cbcr4osCz1ltdQOxEgRvDvWH3Ij5IQ6gXDMgOS8UUoSvkygptBJ+pFo8lceKt6H4i7
3HjycYG40QFxOZHNFP5lGV/0b2u4PB4jY4FAipJJMpR9cTnl6G2KfFZ54NTlNlF0Vb2p8UuOb8yk
F8wf0pPCC7bjW8i/SvMSm6/Nef4GIkAciCmLr42vuifLxA5yhvlFmfz4HfzWiw5jdK+ybc4OdedV
QrORnuZ6q0BfPhbGDytATpYo2E/J0ZSPhuqTTY3LkuQARS5+M5wkXg5c9FOKHppLj5+jcFGM0eDn
FbG2lXuXtpuYR0b/KOv3SfcnqiMTZ4KQEfoAQxT5QWQt4zQChwsVJET/mV6LaMvcBJmkGuzVsiI/
TFa18TMENWHYFk4+cBSzG8HvUP+R8Zcll2UnpxMxmibdD1+DdWZiJkVH7GEkkr1gVd1QuYDFOMcI
bpEauUCEJAUjqddSO8hUGpAlQKsI25+qy7EZsJymKXUZ3iPSn3LiTSGEJRJ6aO/de4kyMl8SbIv9
Fxtn9NeGdYpLFj0wd43kJ/IeLzBxp1iRr1LTbSprWz1JljMvYw1mFUJP1KdhfNPQNHDN6nwNbUWs
eQ+kJ229g+wU5V5gvFT+GfK5qsiF2Bn/kFFFPjKCt6xzyq82uqp0tlFaaMzwGrlgYC2Qlaf1NIxt
g6u45JDex3cerIGMNgVFnC5y16ISbuLhswu/WWuCa9PPFsPgYt0N6TFVZwJz2q8BKITMnMfbalhS
Xo9H9Y/FbMkdkIoocmWs1vko6dwdu3yX3erExaVBMIU9LweNFO8KPuE4q6d7DVlmwl7ETwtTvjvx
LhOQmoV9Yf5R0TEu/A3XdHEMDrmf0nghuS4TZumOEtWD9KjKx5nuxTXotVuqJ8F7Chzx7DEcaidp
Zi6Tv5htZWPHtGLObvheCH+L6FLO1nC+1W75YFqQk4uUnNWA7wAUHwLidJnCH5A0oHBb6dlbNys4
6iuNiwcx4Tw8tcNDJhgeUK4QlK9i9CyZp8ri1ahTp5WkbVs9mAMV41DPZ8qTUjzu0vy9imRJTIET
5XUZ9uGGql/UyRu7TaXhFnWgvk+BkRG8l6S3ZicWbUVygYUyFwqvNDFDZ0bQIX0+MqSxrNvNH0Py
4AWlRoeRkTeOeEr6TRmc8uAzTF7xY1mGnbXnQfFCg+3Z+8iJy7NHT6LGaAZ0pz4Jqj//yA1FlYdU
8CdmjhHtywYVYt65RCzdeeKcxPag3XH6xPyAxW+Szx3v7OZlSvclibNQOmSWXeUgfe34QZOzOb2J
SMqidASdz2gexjcUlyF8F6UzHY6DcqFOr5W45haf6FTI17uUK06OqK/3ZL/FbI9VeNOjxTrtGxKS
3Frk1iALQaztY6otGMT7i7haT1hcq6Sjq+JtQtssG+RUJWIwhbU9n6Z4r0LGX7AdL91fS3t8Ppwq
WuDSO+vtO56Oc9VcJ2FvVA8p76nZBWM/7saRbVJfuWnx0UT7hqmls5SdNHSbkTqT1eo+to0jLMBO
KkwdvPQLxdjWfFRqo94WdXfMqLI32wfoOtAIAJkXzgtquPJDi+EDg33xAtW9COKLIhX7UFLsCn3S
pI6LjHX9MifTFw6sVP0ycHOtS2ixEnCdZCe9gzywJtoVsuQN2dF/WgCmYF6HyZveHUZJ5Tu+qmRo
Y1LJ1FMAQU+JNS3QIcKC0KL0NJr+L4RtmdEtIH3V8PsSTKfcCxZPGHIvY+yxWOda57LfhwZJXrpS
R9muRBLxsfgnRAufsuAny/udnhiORdO4XKW3ar5UCr0rgUGjb4mXVYJqildOedNr2Hn9+Jgz3nBt
0nzrWc/aeH4hCc0zz1W76ns84Q0LKLHO/w1R5UEizbh8a29JnGJZijJuD3VsS7r+CYj+CY2M62j6
nMhb4LhRd20lewsEosHEMR8FvM3hY3XNMTNX2kL0ZItJFe9I1nqW1Q94+FehDNx+6jBj9ZO4VfoS
FQSpra6qH7FfLn0PFskyKQoeR0V2WdrJzx7XXZZ0xECopGUZUEQ/AWD5gd+Y2e4txsaAOZLIU7pJ
KbnI5JUHuFyFcQB9jamzwYxmQg7FUxEi14vdoecp1r7xxGx4D4dMn9rPGJ1yseJjlzqk3mpOyY6T
F05+Qy+MX2i+SYqInHjWFJsJsT3L0328Zg+OeudzdoGccQKM7bP4Ehl28B1KIvRHi+wPGxXbQD5t
vUrdWcOFAk5JQsaEFrJsR1p+5+4rmTRngdwhQ7uym+KrZ7NCvFS7FuJZGO/G8KoLH6NwyYRdkdJL
+sLuvtYvkXnIBqfHB7VSlPZcNqrydZmv5QxMzY0TMKTtow1A86m85ilW+qL4F9OSL5MpbPxe95Xy
lnIPLPXBKyWLwjLWq5gY6NNlkSKk15jrGF0VcHEIiL23yNoTvQaHnDWrdlG0A3xsPsc9U/H6je0m
tkxKTLfafbbuTX/LkmFfqPcGGW3aKcAX50NrfrXdG8xA4ESxwC/3QIlTLDqJKQLw+IW3wECwj3oE
3N/xqBEZwMol/lgYwU1PLAlLwD0b3bFyl2Fr8f8tAHxa7xuJR3FJjh0Ym6Bbf02udGeFGW3Es/5Z
/wEJulXv7IAoDdJPdbUTxp36ghcXAcaDGPWnn0R/uuj+eNPEDff2zyTZVs7okr2f/PIJmjbzqFB4
m1+0e+VJR3TEKxQ2u/9gbuJzrH/Q0/oePMoD8RVzW39nvwbGRv6t0bTTA31M3+mJ9c4dqtNbuR13
4oHyKKf8w1NkM7NgrbiMT0PZygzAW7xE7V/UOhHDHa27uQO7vvxDO0HXXci1brFLfMJuVulcv8Un
SaXsgZqSw/CtI/u55k/ypZzIfm5Hu7jlNqV5jrFOi+VReOkc5dTb8bW6ZZ/jgXuiS6rESe7BI90r
B8xSfv8kHCVcTBRPvz6hBb+q/2pbmYkTcSgut/TII2Ebt9o2N8hCx/kkHWNH2NJaCzETc+Vm3qmU
DE+H4jvG6PlAXzYfbHCoFEOQCL/zbyi+LqDTq/GveS84Ajzxl7oWXo/aFj6DRyjsru3RkN6SF5KT
OEHPnR3uaQiofGYv0pwGPSybObjzZTIoBV+MvYccaaPazFf1Agi3dbUXxj+aRLCBcmUbf8KH8ckW
dAu74TW6m3ZbXDAD+7kHnfAvfMSzO7/LbrPjQ+aWJ9GrHNqh8uqBuIlEG1zq63gcXfpUGCl01/LH
f9MJjRtONO+FXXcqP2IiE7gMD2PkCPOm4KTd6G7ptyfUoy2EjepcX8niXEFzpvUWY6VnHOiv1Jzm
KNyZyfi1ltt0K+G23Yg//LS1VX4N7uY7x/yxO5k/1XkBIUbt5Ia+c9t6Tc4SG0j0g03APsbRTrMr
X4RPVAWNanBqN18QKdFd1lj6saFbCUI6/BW8C/bCj2pHYNbpjoqNOzOySbZuLbd/zfdLsal3xVtt
IzcSrC6PIv45bgnn+bkwVyOKMoLb7Tm+UbrqMFw+6x8d8cNFQXszt93P8k6nxW50og/9b/5qt/WJ
VQRbr+ogPIVT6Oif0wUJxpk/YyfeRz/1xtwtNqYzl9Fc8mtPP2Sn8lCTJ9vwA/GhsvnGudznz8HL
bA7fHcMU3+mWetYd1y2kueSbz+g52uc2ONHExs8v70OO6GP4kJwGb+c22owePnW262xXfid+4E72
r7+VvujICKT11/I+HcGssbT8NO0f86LsMHzuVxeaszjWi/KUXYXdAO6hO7ENRI5NzTV1i6Nb9bRb
5JkvuPyWdxbfkAHflXflHp55TOsbzAQo58o+3sHEBeytuIotHfhsYFr1k3PqNc600WxMApiP3MKl
VsVO9+1L7ER29MfExW6RTZ4v7MJH/sie/EU30Td5MWkuHPXrvGv3VAgdiH++G8fCQ+44dR/WP17m
qIizsdU2klv9Q4C3m/vkVfd8az5CB+ZKgDp+WG9sr6ZnOMnf2lS3jR3LoVmbHu5t7iIWkSXb8RFu
NuW5udS32AlsJkWmbKyMGCF6e/wZr5Yz7A0HctG/ck+G7r168GChIfeb6Soh0x0zLz2TJHO1b6Ba
B+TEfeBhlMK5v0H51B36INb97L7Ftk0dEoldbyGBxXMsEe8/TbIjOPycWIRi93vPPpvNtbhrwhYT
7Y5ZgxoHJMLqSkJqPEL95vrzj9xSUvGW5nnmpGdSZUf0afDHId5EjlocKq+s3VW18kGDDydjeNIx
jcKL2B480DpifzrEv+WO2P5neCLgDav+xvBs2uIFWZ6rFn/wI/vuDqpnGJvmgN0eg5dtnIQX5GEu
zvQeElZgt7Cl6wOy8Ub7lUdXlllsk03H+fUicnn5JuNtxM7Ez+PM2uMM+5Uf+n1x4329E5wKGZJh
/6B7gQd3N9zRIM2xgpm/3cOpWnxgB+0zlXccDsY7xyk3tglSDH4vzWZ317/2fNAEBxOUrDqqL/pg
F2hExLbFa6g/52TOQzRYbzhoN5614hB6Ev4ud80LgNXifoeQ9MePEyBJCNj3j0YbZ/gVUIuH/YhM
LG2zHarx6leysZjbhAvWhl8H8to3D/mWg20zfFtbKNDZV/kwe96807O9Gj4NQ7GF9WWb3pTWqbyG
SzAmom1uYq466YZTvlL2l26x7PLKkx+DXe5h8cNIrk+rBMjpwXpY3XatDUgm4uFFvHXku0Ix5IYF
nLvs8Synr8jKCKPMyrvwi5cigvd7ea6u07391Ck95LdkOjJ/BjQxos5J9ij9I3GGgf27eJMOyX1E
Nt7S4AEwaDt7ZG4+uGL3wxaug/XX/+PSCBCBVjPAXLiTkN9tDoaWFscdF98YSw2UBg/v0K5W9nCv
p8TJdrRlzeQK6Bu2Db95Gc4cGeiHHlzlT65LfFKne3UlBqF+aRJLsI3MRNF/kYOYHVyoVBc8VT8M
XZwNCRZN0iLPaP1Lb3QI56oP2ZbrK9rapriU6qY+ja/lFufca6BstHNxiS76tX3NT+zcWCvmr+y7
sL9M9Y73KTKfeI2PRmZz77t1t8kJtyhXwLF36DYf2Fe8+ogrmLDYTnTx/2j2vM+vBUvmreXxiLtA
2PGTusD8h2lb7aZdKtriWw80GQPK+hqlyZKJ4DXze698DC9cdR89x+EGjuGue0rOGyfNbXGro3KJ
2Bu5Eq/NZT8yO25THouF5Yq8KdBm/1lvMHuCyJ+xZb3k9BCQe+IdYrcvHPKAoC7IgJuOoWM+ySQx
EVnCLffeHZrpcuTtjDb0w7C2FfakK4Idq2fOlfJU6bv16FZQGl6ZbxxEHV55wo7Pg6/tzB8ob8cA
GYk452M6m/+IKOLbmuF6Ho1b9M3LQXNUh+18ehC+qdM9ZC5EHXw0TLmfEC5dxef6JZvMHLAcWb5f
q11uq1iR9zwIyyvSAPAm6JNsziiXfMQeDbl77tKxTXKX9/HBYlr5z9F57DaORFH0iwgwh60SqRxs
2bI3hKW2mXMq8uvncDYDDNDTY0tk1Qv3nrsstDUTgYwZOnyZhUP086Layy6mgg03YehKl/YOFgGd
GgIKjA1AKBU26gvyUJTPYC45OMq2mNw9xfMB+aM7XyScfASYZXfATIthxd/fuaCMruFy+Bnnq7M+
Y/XdA6BCE0mNAftuwUMIxI3PaCM8DhBsJYQ0QIqoV2xXGUb5L9JNUU4qyrb5Fz3yydWfsKAkDoUp
ffqMDGeAK9tQhL/ZVR75a1m/J3v2v1bgSdaaOaZFxc6Mvt6THxQiQJHZGqx64QrrwOAaUHTPrfqZ
hlstWbNFZOEUdYjtVmDwyjuUe9OrT0yL29wdqFMfRC8GrOHhyP8pfwXv8zuiRPA6wCowOpScvDRk
y9kXEC+RIUjhZWKqzauhsD1acLZ3yZIU2pusLswHZWcVH1quISbm2tK5Iv/nOup/fOpv7EEPSOFR
ucMFNmMYLO0NkIPuW0sIsZb9kJtthEA6pJ/XUirrbMcDXTNYG/1i18EO0RQYnRnXpEoosy3gwDOn
Yn9llNaC6Xl+C50js5FiYFaNhYMFChwqQ+AgUomEPQ35zR9c/jWNnn3+Qic/2szM/pSQarJYTdw7
6tHSsVku+E9HhLGV9gG5FBfzIU4vUXNqxCkar8X0YLazTEnRk/4SA5HZGhCw1JuIU9w5qTBhz4Yk
nEVO9YmpixWYzZavXZOqbdgbg422Mpavqe3uPbCKrHnzGQzrAUKDFJSMkrkJILZqDPAG/c0Kl8oZ
3wJhgrFTFhkYu54VIjo1xqn6IyQ/S54uKjVR4w017RZenfbUsxAkFNYt5PpLJh194STw6A0tNRle
YRDRBnSOBFa9Rtkiyaj8djRQ6hMDO3Li0CuhPMyUPlhhPtqHcrPTSIxT57EpCplAzcLlaFtbzS4P
xsj8tHEmtoH9ZKCTQGTiSOVJa8Btjgk6TbnT/sl4rHaW0KSNatg3qFrLRqguqDFe0qiTTokMHSDV
+NNxWp5yCLVZJf5JMjhNKcJNEPoPu2w+c9m/hRIpf/6YrxsDv3GoFsBwFGAlWX+IDf9QkpIbaShc
DaNGrxiZP1bGyrewB7dA4bUQ+gQXbGy56GxUDtqQrTvAPn4YWj9mzVZMHpNuRYZ1vqp6881XCZuV
aH9EJZiltJRkHS6QEdeu3hhPaWjmCaiC6JNI2Wi4pHz2cB7WjjbsZFm6xia3lDM4Xjdi3KqnEcWJ
z3Vs+8SjoHMVhb2bWvua6OkzU5mG+In23QflSorbq1GO+wmalRkHDP8MHyGoOQqkkpwBhVSCAA/N
cm+bIfTEvqmXScTaynF2CdHZfm0/Y+zgCkl4Qul/dW34TJQe7rfMMDeW3sgB2TkNk5kMRtBMhBJI
jOb3r0duHbB8CtB7pFMF4ZM5dvjdGHjKJ3DTraxsBaEMfExN9NcTMadzoUvdTCVh5m+8FW26ziju
zLo9E1G4CAtwrUS4GTxUMZuxpDWYvVxGg/7dVBapSopD9K0FRNRVpdc7WBP1r46c6ch4ynritsLx
BmEgbIXgARQummgy2HUG8kWTvjObq7CVdjJIp6RxkEX6cBEqfAL/YpsxAZaIkU1H0rDZqmbiMHYy
g68SWMKo2vDWbN5L8DiGxetRuOiwFyEdisQ4qOwKzIH0bRakfyAVaMVvI+tJhJEo/ZkAM8VBBuYA
TNfRWFo1ntWYqHUrWKaJZwa/ZcoRHkucwtUbYXmUPKessr1x2hfKRmH7XcookZgZlNsYT4bM7jjw
P2uOFJUtSsz2RMqYYRk/cKvulT8zCh0YiH71p9kxH8KE90AtKresurOVABqqIq1YImF+VGnMVsQ+
c7YdGzF69SgdB5/lZxDFh0yqzpoprVq13cdNs1SIsVQFolEuy4BU6ywLH6OhfqCKRDohPkul+8Zh
ztFNbZHan22FyT+3kdp0bBu4Axh3X1M9QYsKpUOUzMWwSDW57AYWFnuxT0agmfbWpybxIVT6nUFR
tM/rE9xpPX+fYMs7fbrR4cSiJjKDfyM9kTSfEmhO09D5sezqx+IF7KxXgE3IABBCWPsp0oGxUdkg
WyRm+aj4vP99su5aCsiwOqXVpeIHSI23ugIJNuY0xaCOdeOCcyprEa6w0k6kL4GvCHAu9pmtmfAd
spee9OnSz+RlWMgTxbHjqYxgsUgSorUoQ2tpSRH7wIpodKZiBR1yPOeaokgxvcDEvgec08iPNX48
eo68+4AouClKDZDT1qe58bV/fubsTUQHsnlUaERS1m1Tt2LlmxbYzjkFio8ZmFXTtiWiX87ZFUTM
cAJTndcnGZFe1KMBUb5irta25u7NGLU589w2uJfafC3eIEdJsbaqsm+N1QCVWHbHqitRT0SMBs2e
jetZ7tFSVKuAGYrTfxkhVID2LrM1sLKUUHue2HDbk2vn29BdzyNdRn4Y6No0RtG8vmrISjTTiOj6
UrjnJBTJirbLWF2l5kecINHgbEmGX9UEtG2c58VsidoUIbtiLCN63aBiMpEyXGnfEywiEsWtZHXf
KmRZaciWmkIhkUIrZ98h3vJwl4riXdEM13dULx4QFhR8LRrrEhARuwKEWRP/KEwPGYWp4UsGsWzF
14GSQRg9evujxAwKOAez8K1GV2cV9bkB0imCHAMcpFAWjaK4jH2MV+ipTq6CLE4KviINrmV7slvQ
Jt0RlO9arsDP2Y9UBCuMCRBVDN67kYFVQkBe1U5bIWOL0ysJQgVD1XLemfj9uq2ndddP28rixmGZ
2L1lcX0ZRnSoGELKIPy2dconyfxU9Q7PWom4woiOCfVj36l44fBLnYg05zSSQEvOsv4Af1myageF
JX8+AGpSg0NR0vBgVUabG8X7QpDimwwfiup8QZdwIwJtF05GPGeRMVIJkY/l0Uei5wDxsGMCeGcp
icnDiwlzSdRHNZAUYlhuDawyLccD1JY3PR9fXVQ+dUPbKjlnMxT3BdjPvVX28mpwWgz1ONewsulB
9Rkm9XPwaSdVI9rI1JcFjJuWbmEavhNUD2yH8SvaPL4t0R5y3qyNlIqM8RFkF0Qc9QXuxGIy3x2U
QZh2by3wtDJk4ho3EVLcg4Onth1nS5AJ/1LRwK++6IBqjZ6ujoguAGiFafbUTxjepacR/tWafoxZ
75ZAFRxh4HqlDCONoS2/YBYjTatWsC3oi1cDlwhnVs5D5MdkUHgWOW+p/Zqglsnau0gRi7acVnQc
FboPvI/tTecDDDZju0OugbtDRcBn79puU9rXqXsztVvk/4bmhjIzgq/KstWA30CgCiEcrPdhQSDM
ghqpsNFh3Uf8zgp4ONz5TuwSxzWCrY/8iLFXfK5wAxsPGaQDshTQag0VnKCkRS06ncG08JlCWvP7
nKqLpUH8PtmnWD8HTJypmFQBYfw8skeanE+wVb4GuWqB20ZJV4N4LwLYFZlD/UH0GHTYSxXhaktW
fYksedf4h9xxyeTAQ1Gwa0RrK95zDt2cdaS+yx4myanS51AeEgdUMXGuhHM9a/PfNKd4LWW6+k3F
+BCFhMrw+AdtQRvu6Fgs9UOAoTSWUrXRjXPCToB9gunq8IZsiGe8WabpSvyeQbCytX8ROQxoTBWX
paHekZCRrJPu4GuHhFQASyXm7k5oBUnrRFA4e136rPVbMmLy95SWzLQ9rOGh+VMZ4uZZAswPqYCJ
8hW0Vs7jw8IFXBkZtcQ9gddLZmaxM1erPt+NsVTEvpe+MV3OeO5xM/AhcmCOaHGNwUN8NFFXVhQ9
rOhCVgcc4uWrQqhJRznRJRQejUwDdi/1s1VenBVWB8khCj2V5imDTdGLDd5ujDU/DWzLmrmr02G4
1VcxnSiGscVQn5pUX9IysVOWxO8QUvr7pwgYgjVXJIhvJPNp8iyAbhGbYFpn6nsGsHff8GNQqNPb
QcwhnXehbVEa8kx3I28eI79mLYnTYOytYU/GNiA/qNlUNdmHtpX/4u8QXNsVFbAeorkBJbfVd+Fx
ekSog07YeZwE99QJT8d4Au2kMqFGVYEMsvKSyYPJZHq4qCp6aEbwGQguZr98PPzYujtdkBonLiLH
bocYm9LSWtl/2S7/xNShTQdUfBAA4nVf3oansUpMJHJrq/Fa5YOfBw0QYlNOB5Uq4hvvtB25ZOxh
YbAJ8aJb+ZcjelnRyZouf4RBms3HyOQVwuq0bQDc4ZvGI0TG16J2XL9cZuR8AeD88o8pGRN4xJvl
+BVcupPyqs/2PwD+LJLv0ZFvR7oWiA3zM1GZV/Ov7ICRM/8NfxEwQSg5oMlEHDGdIb+02+yqcc26
2I6cteKKB4hkY6VcFLCmzCgOSL4ZCY8Tkvlvdt5Tve2pdvL0W5LOmb3Ss3XZrQ3DjePzhIi/WId/
A3EV8lee7FT1kBaUgQtL3s1gM8rlhTiq+NiWDvsaMsQycIQuq/NgNSEhYJ7C0Pjb99TyC9FgK63H
M/Nw1m6zfECsYOYr0k+WkxrArb3IVxT5ZCNyyAaZV4BtXiU7TtOZUbubne2nGvQn6tJ18QildZQc
8uA4B9Qnuzh3JelSy+cuQrCP3XlJm4JUCzBcy+4XesaH+JorFFZ26RaKo0pPQpp8d0P1hLkabWdB
Fobt2t+acdM4FE/yiDplYbC/Rh3gKfWKgjImfsQ1/8LA5T1hgQLkmGVEeDHeKujHS6JBXOUxC79f
7H/s3/6pHKRtuWKGlOK0ZojOQCl4JOfoz7/SczV/VPs2WnydhJOlPC0Kl4E3ZA6+6iFeNL8IN+nU
SFfFKGhutV371Ai6B/QYk82+JGuyvnOMoC+RoLS9ug9OzIQQzo3yrChfSNS7TdTQyQoW1rb+qn65
HQ3G98/wp3sLXURV1/CekeXwF3rhtdo0/zoyKllN76SLfPPPsIqBJp9QTzCkq75GT9vayPfWIerq
a+zlRyh3/DTWOttGlMXYxYI1rZFxHbb5vf+x94PH34ZCDfEPQkDOFeKJWsTtT/PcbIMjDgNKV3vy
eByqk8LndmRR59y0i30PZ7Al+wDlmmAoXQae5vEfoICp5qEp+bmgcShmacRc9aw9gAB+MFnh/z4d
FG+6IbCzP4v3+pj9DlxdroERgum9vape4Bvv+b5d0+J5OIyH4/QMWLjlwPqHRbvmo/gW98CVjspx
eJrOKv7mG1XenHeQ72axhQtw4FX1L82GuiLaT3txpQoJf9ob/ZRjLrtPwfyVI2G6p2w9R8w9a93z
EZJq++RucbfSuPMA8CzqR30naNUwUeBcXlNypxygK97R/oUSjTkDySsgKn2Wm55O9sXOvgzRwZiW
5pmZ1866+F7H+qra1e/lOTvyu+/ZGDQcHOhczzydMeSMYoEJh1MUPSqq7vOwlbbRM/zABDtLT/0v
ljkqyu/deIjOrBCkZUi69Kp5Bf6CcIdj+2M+JYSgXBdfGQ5Mr3wyUkbGpdUbxc1/hgfu4hCJcbUu
rvW/meO9c3CbYTu5iNkUuECAHR3TgOuWifox/FdurFN7ti9SAhNtyTasGTeCVUBMtYcUeDNZKyl6
16jSmFX9G54JBxdHLfN2Qk7uIVr9Rdct8aOxk7LQV+cIO2HWRLCL7R2zU6atJmPG0qVQ1cZVUNzQ
Y5X5ezY/OIw4FuV4axPaRA9CBbnrB7K2qvEAlSYa7IXG1B+CHRb8Trmm/bLGWxMSmtZryKpdx/EQ
+CbOzSTLtH4N0YYNRVBtZBQIdx/xWqhzFO8S+56Vv8AN/VLgm4C7BubpayJinNDkPnoBNI6rjTHw
dacr31/P7jUmMSxyk5WBO6k7meFvP6tVgNt+B9NWD88zNLqXENPNumnXbI6GuOY5ilJKK8bnzrvc
v2nKHUi/nh391O3Sh5JzRnAYhscGFDuQwX6bmecIl0DHrSnqW9XFlCMrhaE1E7IF4Yxr0cmMmnCr
sQtif0OS8OT/AXh2rapa4cYWBVuontKRUW6ZXHDLBiz2VIVQKxLSEefJrAHTmy+VVENH3fqE/oCE
8yg5t7qLT10JbLu9K9o7VMKE2WieM/5gNtHi6tDoyiQ/RKex7oMXYJZc7C25WWXasCoINBlq1MUj
XbZW4UdQymX3S1tmpe5IN1e7RoWVexu1LkFV4pPUCe7cgGoNNTfGnDVT7ehpF4jBHrbiSQ2Y/LU6
rmsGmXPUBe+A+SMb7zlGZt/tqMSbix57SKZSmRs9e+uu/TMxPQpxIa8jVlhs3VoBqJEcLBYRwdGv
9g6XsQ3bS7kqE1JTFn4zkw8Pnqlxehbw+pFrR6y8oNaTih2OHH25/28iHCTUs9XAL4pdnLOSxVSc
rKcy3mXNlwZMnxTDMprWpAe4rU0fbuUePK/9REJwin6hLZ9BvSuZ23YnSb9oECGQ+db5yn/NvovX
mG2Y7b3wo8K757Y2tnSFvuI23+KAHwgoPEY5pBlFhqbEba/OOwJ7n9nZPDFxNUTV0Ura1huZ7J4P
Vte8cNWf9CCBI7/meLMgGNhvVKnpt2OueOlHllU0jBdEj5ht+MHjbchjxzT3l1ecbc6bIDX5Tq8C
SIXZJLYlEoRmo9YiODYHQnh38T3AkUcZt6eWQgZWbVu38xgxRhpgM0j022bEBQzRAUWF9SE+sZ9k
W+mmMRDH63MP1JXzHWBJvM77cq90qcLFSfaMlX7Fe9hLC640MBb4Kl1zV+z1HYsWbAvrznBlIpBO
3cZ/9C46TQFs6i3Ys+pCpJhTQeJsmHW+7A0mCoF8zwoKWugu+Cg+0SslzxK3D6Qw8YuKAKO/sgLQ
Q5fhLxgYJdFSvmYHRGbNi71d9qWzGbm0H72bHueEOyRrjGjsBbl6/hqVGALdjm3C3j61rx4E7Mle
664qe6i6G1y/i/hOPgrXBsFgDdf+T+VitMcgdGbWzLq0xo0+LssLupotMenaB2fcxLN+JVoWjFOM
Dt01SVHljiOpRt81Xn6Ak9A8eR4sV38zX9lxNkgCCyRSeK0+af9ifeMc83w9PBgFAKq7al8EeNx4
7jec6FGP6QrPw7zOQb+3K5irrNVj70Yo7hYBulsQ+6vhQRQCkmDX39vFKj1Ih/h9PAakpOMZW7di
6d8p+a8l6Ipze/I3wQWcKI3ktjnZMDeW1Zt+TLj/n+UpQvO8jK6sB5ODsSNtEIMlvsVzD8Thi0AY
KEQbVlWSV7GZX6h/bMNJqdz6K8Q31/iiAOx7ky+42LsDZkTpnhz//xC+VDprSo/pU2zDc4fHcN3u
whejKNbn+jX1Rkbgy2Y3DTBxlw3WDUYlyYXqs70bJFBBHKfkucfaHmQHUHStxKTgdjar5U14x8cZ
//bX9JR66HMZE0AWq3gN+/GqFcal1YmIZNQTUhoagCOLyj7Z0+QmmMNjvAxR8GXCsxkq/UCw8dq3
FVdLxL3Sj5F/bUppE81/uGLbaNAfRv5GpeewiuQgwauyA4TkGlRLlHt296HCDB2LrYqVu4fG0VI6
ip4Fah9Q6ANOHrT6ZKvWhx2kG79ESpHQzkJHKzZpyMW6qC8VLRSwrHn5adrrktEjOo5wN+CnBMiM
p9BSUjYCX2ZM1gsPHTQ9GbHtIeLBGNYDZDo0RdkjLLzAOHWphSeBA5K2qiGXZtXdLNtV9WuMOCvM
SPeWmQ98OM6ZJjLJ1hHdkcH1thrzYJOUH0XN6Lfc1c1OlmiO9tCgtGYbdmu5uWO/L9WlwXwOLorE
41Su7ErCHw+j20uiHZaBwWCSfZN1cA3ElpzJCrdLUm36U1jthMygYjeamPSgpC/VOwJrqu5Zuqos
AXbUZBrQO+r7TGyLGZ52jdB1IWKEd+8L2iVrSzw7xM516e/mbKAmQFHsIq0GODAy3mEFQK/LjLbJ
2RUgzsVFvQRZkfpuPm0w1G+IogXs+vBHxpiAMedGCiMfgweVAskhZvWAxFlPZlfLZKL2YhtvO6dm
Ary9MIKfQLli6qlYtmYZuSp7nQLecQUTB4Q2TEmG+pnGB0nDE4i9SquumPZLcA7DcE9Q0JFXkpib
SPYcsobtmDgMz4KSvOkcxkGKhrpUS9R/nTMSJtKuIhsWdB7qbjLHYLBNAJYvIY4hEpkH+kjEyrJD
Yu07rHVEprFfiSSbeJQ21MNXrZjGyldU1jMgkCNwBkpl8ovq1U+UtioJuE376oapfNYSaQuBFDj/
UpIpno5f1Nth4K2IBye5FGpDnkqi34N6jLZ9F9g7ywrAF5iNj1qWZe8Yl7/xOOqY2nsDGJQeQCUf
qcwtIyAortINjF5lVjxIUfJdWRASVxdjha0JjOyauGtnE5LW8dYIFpBRWSv/RNbVZzTqRBwqFIid
rPcbNaiQwERYuNJEJozQ6uz3th0x3BegRJQqai8iKzjvMqkLmGe2pIYoqqofrGwIhkVkoa6GPO9s
+6ogJ2EqQkIIHIQ2mkX75QueBaPV0qsTyePENp7jv1Mn6SPLlHm6VUByYwhoYb1Ou/CRxH1GEufQ
fLRxLdMzjpa90YjyW1tDap/jysggJ6UWtnGdFIHGsr+jJuWWsfRS3kYZmZehGTHIK3MFUqttNNSi
MD5je992BTMyo1DPtdkiWIKBzZiWaRX3qM2QSRXRNfad9JJq5MiYiiYBzoR3x9ar0T2FTbkXdwGW
ZkHY0xARWSBiJX+Ts57JwcBALujw0LYzOlJN2nFbOiEUJ2O8w9IWEZdaD6Aiy4r3TkQWDZlCLzUm
jDZIxKj2YavJ/FBdXjzUNIGQbCQNPnlN71EL5uOtUEoU/jJUaQbVef6SAh5JxAUi5C+QZ+qSMKSm
cgvdsZ6RGNNLMLS4bsYSWLgaJ9QkpexQXY9W/NaaKW1WqZEAA8RDrr5rQ5pNkbrlNQQPOIVMlaCU
DkVDqtGf8A+cJ0mbce5W1YDD0e+2oFBsnOqsoT6aoJIYPKbA8lS7w+w74XMkm948jnkT3aeAoNBU
JP98eXiNFcvTQG+1NwLDmM7XRbzSiu6mhb26n3y7k/BTllW2IkhpQFsec1rkiTlT/MjP/cp11muT
Qq5zHbeAGYTE70p5GBeyN6pK1ewiMisOkCU5reK4SQh/a5ORAYJapGvbtrlKdY3hX9iwp4JrqF4k
o/SveVEy76umaryFPMnrRm7Jk21xIvsTYCT2tQAHB1aL0Mo/+e7YyMhQz7epBOSE6bG2Id3WXzV2
Hl/C0vHJjk3BP+VjQAJj/6x0NirwA8NFbbXdbtQyWptGIZhh7Md9CdRGkI/3Lkdt/ZP4xAnwItTg
VuZ0S6ORT/3YROc6AOtgFfCADaha3qQT/MOatP4uyBXbmLaKBgvmChlLpIAeJCDaG11UlHdqbbN6
M40BdUuj5E/FD8alrZjM3rClkORclbOq2klTj1QqLkmzR7zcSSQIyhwXF1P4wcmS0+E4xJayywhL
wGKKFU+PmsGV/KpBlclLpxn2sCtNAgQb0+73Wi11J7IY23e70QrUK5Fq7R1n6FDfjzgLoWGhf6Fi
9VXS+JjfGeBqAEkREQi6TvNLlZGg7j9GBXSSLBTGEBadtWIlNtF05vxnCNN6olWAqsDrfVUIg1yq
A1AIwrQYrA0OSZzRqCGmJLGl3jYs51eENqY3p43EGwy5xuGK7HiMamQkZVFQNnTxbNgpQ3XbE2eP
do+sc0ttiltbFsFJnlDQ+OyHV4I92o17QHH7jnwAOZeIoel6ZdurEeoroLT6LjWjYRMkvX7MS6H/
CF1FxOlYuKuHKVjn2Tg843rk2S5C32J6XfeI8TSb6rOwpluvTfXR7Ea4smOOUioxEpqrTvHstrFt
xBqoQYyqyU5VWkC4HwMoDmU6282GDOOqItXpMRsEcyY8lUBlQEfGXlYh2JsGKI+RrpOtUcowxCI9
+MqKkWGqUB+hSP11QuLbepRHtCx+j4k3DaMKqzDy+V7T4WX0UCPauoHGF6jBjgOUcWI+wlxaVG2Q
4I2eYmhQUk+p6ICy8NU5czIpNZSGoXMpQqmkeYmy4VYZAfq1Qef8bFMyQYeEvDuuCsrBmsFtP/o2
QruwiIDCE+0BcLFkaFel0lkre5PNfQvcMWkRI6AjGUWQ/tZtVCQbUFuDF5oZ5I+CwD+jLMKrJJso
e00iBi3dFzQ8LQQYLpIAABYo8E/IRjOcxrSZCbVxKdZqHyZHYYYO2pqUha9wShPINONKtS7SM5UM
O8yG9OleNdiKmAlEtKA3WEcmg8pah6qpu4yKnFpEDTSN64RNu2lSGe9gBh8g68kDXRICAHfAGtlY
LsA40etJCfCbPoxpmGH/opFOJAQ2UW0iFPTVyh00DLhdDe4LgUMBnoCZTIza6uDXAa/4EATukPSl
W9XweUmbkDirRkR/qmCR6iS8lUGK0WgoJxzoCFkiBm6ZHR5tuM7rbNAIrVeFcdBjuT5EKJu2ilVW
h2YivRmE9yD/pIV/g8KV3DXf0l+6FrcP0gHCrSwR6BAaVOEBhYHrKyiQKrnjtdZsVoeylUVgoPUJ
0E7bOCjXosTCLT8E+rbXA+1zmOT4XqtW9VHHuYEFJhyqvVI74YfqB38Diqi5SMOpmKboPSuHRVoQ
DV+tboySa2kDPbvJKmUkAirFu28yMAuCZ9xF+SaI48hViCbaxJbNrDiuYXSpcu/cyfFydrVWf9tG
6xyIog08vQ/7g25GOLI6h7UJsxEz8O9RNdkMYGyHuNpWs7G1iQyVQT8o6koR9ax5dBw+7aId+4NW
xv0/teF9XVZKSuaRQBnyi9wqXjul9R2HRrXqhgGImtwb9NUcMSctmpzC86Ei4QlMCC9te/Y/MuCk
OMTb1dJq6Ct0X1x5VCGsClXcil1XZgd/muPMykK+FAUUOtZ8UeqqDpmlUwCLN7VTVp+ZIKZk6deK
6sYh60+1Ce0twzZLJxFQQcYZGGm/bYSBnaZEXF7EWXcWqJEWZkmsKI/4cAU7rF4rte1cK8jjndUP
DDXigaakDqd7WZYZL0cWD9i4hnElKiSeXdESGuwkEWEqsb+WdcNZm3DHwf+p0sF3wJLksR96jWHZ
lzhnNQYHq9gI8NIbvvt5l5C034opOjAZgeFNESMT1TYG9jm5tJ906BXmWPDBj6b5Irms+NDTAlJW
LvQ/Pa60E3lumYt+J/1uBLOhVA/6I1e16ioNaCs7TfpVOdTZzhma1J2aoX030xH5cSjapQEQFcWT
cI6ypSS7TG+SvVKyXrW6gQEOSfYNZbgAUB+o8Ioxan6aA449nyzDJY9H/zYpw09lDNid5E55Qm+N
d6ZmKDujnhsend8LYJz1lAwmg5VqIxqdTDUght1p1kFNPFelgpypJUAZWqJXq8FQTYKKqrkpUIks
R+G4jAtJASg2+GeOEOQoMWpljK/oImIiO0WcSHdZaA4qtib97BMyKRPFlvZCTfLrBBtwSeTJW4A8
Zt/KYYhbOgm8ZLSkvUze76YZVZrrKjX1z84Jwwc5wOI9Ra7mSrZtPcNoJFs+cHyPVxJCrVbyVfUC
PW4rstFzytH/he6onM16Xnc7eQdSqEp2NgJZkPq9xay9pO9nQPCe1wZBk6o2sHxQO50nuRKCq4Wd
/pjHXOph2etPJ4jNcz4ZvOYhW3LCX+mBMTdKZ6cA8Z86GTTAKbMRr6ILk6WJNtKE+woYpWHjIwdh
ysqxrqVbbsQ1s4M8sdaNw0wQRc2wF506AsE1ZgilJlBV4Fx2jKrdhxUK1diI/J0pNR9jOJbHIYgE
AwBrsqBuh/02T4GphSEgS1nRhw1Ud5XI05RSahzyV6HCY2CmXYvcq4PuQtzc4PZ1BDS9q4R9Jf5u
hEiR/+vzWloP1mT/S/I0cGUgo/s6HJQd05M305fSm9QZwuvTgoZY4Va/Rq2TPYc4aZmZOqirSlrX
inlu+1uHbYh016IKVJoietRWDIWBlviHswUMieznJ59+7JNHZ1pZfKXYHfQBjZk+G2j0rN+RWFoe
4iSCEEO78tDSwtqLImKpT4k/Iu8tARo5I47Vsp8XJLYyD/k6Kig2IKZ5qYwqfg9pvjqexY3RRiEe
aMV/92McEpLu6wQ1q+V5UiR1K7osOOmlw+KKGwickQzbQwTT3p8UJlskvALsiLNPW5cng02oLG5h
W4iHadOwmNpUuEOFB67TZ7TKqClM3HTCokyTuKS+Yq3dUx2FpcSiLFIQRPoqM7eq0Tcg2LAo2abi
1XpBwpwih7+BHxErFzUAgbS6/eNr12i74FdVtcYi0OpSpjBVgvfdYRxdkX2yDG2DqF1TD5Ck5dVD
b6TEi+VJJ7E94MosjeklKfn43lQsS3OtBGduFNM1NyH447huewOpqgxSRkw9i1GzAN+l+M34lmaq
tSs7R70Q0XBSS0P82UnmH23ouUzJRxk1L6WLNnaIAESCRHxDfZBuGHORPxspWOZRkac3nrEGqfz0
K1JkXyB9saxOBMeoU4hdAiHtoYic8WbaGctIOQ+JSALb0Xe+dfT7SH9kYsj38aCER0vuFS8uSgSb
cTbHFFAdGCt7JOZ30BgbWp1V72Wt4xBo0X9qBb9hbYz1ly2qGGzrLCY2fB+vsgbSlxOZAcIIDYTZ
v2Rb6qsfuuCdE9P8dFrDOXdtAM5nFm/nTV99UGgZblP1ePkcy3BIrNKLu2br0UnWkGt1YQCzNA/r
zVB34aZK5MlzNANbDZTeslhJfQmMyY7T4mEPTYkQKdd+OM8ZvVSluq2S/zg6j+XWcS2KfhGrGEAS
mCpnS7blNGHZvm7mDMavf0tv0pO+yRIJnLD32rhE6gybBZgJBsza4sJFCYwNXODejWbxr6AlXE4Z
sZLJOHj7Zgrw6xXNbxqWctWNNWDCUA8/hiDJNk2o8zl+4aa1oISCSvJUq5kdqIdMqdWsoO1qosb2
syPgakU8SuTeDWV3x0A2DVYX+BiEwxGJyrcMFcdjxmZahnPKVJhjfc1GWB0PXih4b836yyGvr9Lq
N0ld58gwwt+T8IDFVSoyNNqnXkUvudv/OXHzz5wtHg1C/aomHeDqoaCZS/ShjyByLw23uTaXpd9t
xob70c/IHQV4vTD7EPeYs6FaX2bQr0Ynfc9nn9W9SbQgPEqSdxF7cDZtpDm/kvtAIdGMJ6+ZgOVU
3a0wuu9SoXkpvY0f4jGcI+dWZh38uYHagjKqXvdDQlra0KZrj3WNxYRNtMHFi8NTm6avLvEAS0ej
IJqK4EnHxW9gI2/lQezc+cUmGcmzOMwMCZvGPGRQi/kKx5MRTScgC/DqxI4kunWAlcNtkH66BpWg
3EtPXOcEV6Ztbyy/3uNgeA3CeK8VY7LKeu88HKiz2huXEdFiaMDCcFoElRbBD8gmbLmNDeuczh1X
z3DqfUSfLcuHKWsknUH5PLmaRohlVwQbMeivQZU/19TG4cQSjmWbYK1c8Y46nXPTWuwKsz4aGb5B
v2HIrmB8IqAgXSi2MA8BPyGU6uKNHO9OZB/Nar6nwkVdmCwDz/1Bp7ilsVmqWb+UjzZNsr/yMZZE
06ZD/iuwsjG72aBj6L79SC6hAu8ZglHBPhQiwfCk8Q84mX7Ko+5AI/hiOc2f54bXFImBmWEmH7Nn
ew5DfKYBRlGBKVd9DVGLzyDBbaTBo1rm0/xYpak/J3pA8up9lxGsZF8T7WwJ9sS9zKB1YwOvCqNu
a6BnqiAZI/C1mYL30Eid3jt44zLxxJ1Ipsi8ApRsMW8Ynj6baPOUN+99h+0mqR39KyML6BqCN0Ct
RtQT84flvrfmj1eQW4VY8QCvxshPWq5hXkDP3HUSH/S88+gren+NjYR1F0GpGEcspg35+Dc2/xro
av4tK+6gIw11lEQ4kIIdhXBHhfxq0BUJFE26dj4j1sZmoWCizItMg48kfdVM563S9SY3v2JJsuqn
nTCL9m5zDmNsZZo7Ha4Ju1p42TcFNHqxp8p6tVkUJMyiszXmKtt8Lon0oHYlKrH6LQGcxr919e3N
XBDjU1JhtXjIuisL+Qak4J/UZofVV+yPk91s5p82jFGK+HXXBAjAxTZBgBfi8mUATk1Cgt/SHZgO
KFZXY/6fEes1O1MzhGyJjpxRzUG53ckKEAuyQC4/o3AHlS3kAcyG5xJECtWP9c5Bv4hJcq7GiuKZ
hQDIutElZaj+sa3h3OCeH0P0hQMjydnfeui7GXglNqKz4eFtq7tdnFMDP3YdqF1FeIlGAHA/YMC3
GHJWFjDGPkCf8bjPsgef+lui4AgMltNCPCXRrz/gMkIDIZ8ekItHKIAeHgR5qPhUW2Hx7cz2oQAI
ErLHlWWwtfPU2ZpdzS5cbShJeJXDHadSzkHEKLNtir+5FpcpBvyDs+gc8nW6XrePYRB7cviOoS4E
ib0KDNacCO78LmbRGpNByzvsB5gPCH6LGGSkXEMMrmmhO665AFicIOdBBYwOkMpgjx0n/Dy2e8hV
sfft4aIo4YfZWeUmWnC/o8bPpw8HY9YoJTNr+0wG5uds2WcVy6My8ca2c7/v1LDREYODid9th1+5
svg3pO4nnfF1fsD+uEmRKjH37pDuLynQnbWsPHEMK/Bl3iDfNK3BIXE18B3KZ2zh4jNqgRSlmaAh
mTkordrAGMpuA2DsXGG7zIL5SMj1Y2pMtx0tA41nVhYArmPvbPuSq9KzX4X10Il6PdIq7sfedfyF
MQUNkjP36OmWNbbbXIaMzMmwl4u+p+bKRb7T0mffXDfIKok1eIQQceyN4NTiDBiIrGc4vt73ZCY7
ScNSOFihI/dmjOG2mkh6C5kdxWRp4Rq615gK5cDxGvkuI9pIQe+kewp6SfRZUcNK17eghP7W6I9+
AIo7ptNb4Ttnp9KHgAhKmk9I/E6gW24Pd83J9FtayZMK5VVP0XOn2mPvEjnFXGTXggyONds403Gu
dmLsE5WuI5p1Koada9QXZg0nx0dcFRPrTVSrX9aIPCusmFUQ/gTQVQeYP6aTfGYifw175y0hYmMx
FnrrmdXO0RiXgnHnifhExN+K+drKI4PEFMXnQHnBc1peBbjCCetBleIs8opsRwT23u9B3lJHLQe0
m7Xfr1JnOvc9OnOsQppnh/tEIT1NJXBALiXVBxuHezdj95k8dC22jzqJ8FLGJoRtZ69jiM+5rF4i
gjSpAbw924Cd5LFaGP38I+eST8t5LW0m5AEJ8WboFExjXeaIwcoeSUuh7eWNdvLqH6odpNZOuGEL
syF29XXuqgON+W2uJCw+5MliBDqMPzMBKuzZ7stoeqfUxSNikS9aqQtx1VunT/Z9Ag+rKU+ti6Sg
irZ5DlqOCoP+au/lxb5NCdspIM+08yMO+sEOaANWXs09UoxkJ3Q19cwAubK/+tg/U/ltGJ59M5de
Zo79SwW189rpHmThTimWnUyA1m2W/TgcX65Tr1RgHZoIhULASqYF5E5dX4LadZoHerfTf1KlLy5A
vjEwEYDPt8rmF0queXJXD6FTrgcCng6pAMKpmCRyq1VPtkQtGjFakUX5G08ESRp982KhZqMRilb9
5Dz4nOWuy6IPw8XzkpjqYLvI/Uh6HwnLWrSSUjsz11SEa2qVo2EM+ywkXrrgSUlJfKPj/7YNopTa
edqTOUnNY9koT+sbMToURCbKAWjaLNiYDoY/2YDFCkcad1lersow/5cl84UO9Z773XPVBjixDXhl
A54IP0b5HDGgyCqy0YiP20Wptajaq5qwvoYDFCFH3GYK+sot4TZwkDn2h2tN/81Fcc1StL7kY+zK
pBgBUDY/dv/YL03Ogbjlg2ybu5sE4lw1MEAEe8Bl5DIRaToGqWEQVduBk4QPZFqnJt+RwzAJix+D
hLZL6CObo63Gs47FqnQQmPiTvaunmKpEyj+yvDLirzj8WZUh8sCb0cYmExfrydVmvx5m95JGCZ0t
m/Tx0fq65qdSEKNUCI05drnefPuh5nd8KI/l0fIzNoHVcBtzhuZmbBy6ukT5YYE3CpGYSvjabcIG
uME+kAg490FubNXMgVyX9tqGA0Ri0TlmQMHp04bP9DLWzzB3XJktP26RslL1IahANkrDuGfyVT1l
vfea+OYWcyqLh374ZsL3NFoKt1hoRCtaH+7uuNLLwkzeMfgurRiGVeiup1CtXb/68Xj9vNDeENj7
kSDyEubwLHEBLSNnzDYVIyAAqIM+ewonfoJ12tX8aYnP4AW7Btt6yas6j0dpIiQV9ePrnNzzYDxM
zgMmrgiow5CM701iGqvci69jBrIqjc60H78ijz8sMaXLvkQZXFPpp4JoGv5P7yS/uV38N7aNYgTc
/2rZXh0XR4Lgq69LIUl7qChoH5hue3jqA9J+J/zghJcCYEJPS3EN/WBuXpgcnKd2MBa5zwjoAQMt
pgGfzDzfXMdE8q+/u8rTO2ZaFr+hf8oy1B/p5LBnn3bBAHJNMOkKSJqkz7mMI7e4sOLPAu6iYaDe
EPWZB/YpTK23Mq1haNvGxQpni05nPpO4WPwYGtka2Q17dkYrQG6bEoFm00ikJ9587G3sma2rZlB4
/TYdzYO2raOFOdEEGUzT/eoY4KsCjnC7QRkel7LHC5z/5Eb4wweGLhVNZ6Pmk2FkuwBHaevhnaSU
mdx0axohKudm+mMitXbceSNiaXFLP0axY8K0xxAYhkR6o/Q91Jhfstn7R6TtU1syyI8AQXkRlVDm
P2zdE96BUoJPoHcGMAKSJI06e2WMrBgbK/muLFpiwzLlk5oZTaRwxtmxfQd9BdKtFS+JGx19SHXL
hgonHYetTwACM2Qoq+SeUt21b66PwHMW/b0gbKZpH6T/2sWV4WBpYJxKTCnO9176mzk2+zNvvb8K
Jbq0pI3WSYNXo4G1Clwxs4Z47XpIj9u5bY5l0e4FG8O6C0DhpMYxtwFouir/ywLvajC93WoRfCbI
fIgBvwazvhuPo6ic9DuB2XuJnIMn7okFA0eBit+wboLtMFV8I1ziF4sb5CUM7m2PTD7XJ0IyoYuQ
nFjOhOvk6jZG6hA0w4fQxU/zcLVreteiao/IAK4zbFU4buPJzJxDTKnqVuy97QoTkHkJ0uyHjcyx
1cx3GuYWEAijGMhfGzSrGClzWuLkbKYnDrOHI9+CaSyyW8gBvvCwnllheDLVw1RYI/ep7Huj5Isa
yTIjMsBGozdr5JWVUWFy0MhLy51q9bGpzfdkcH+zNt4bAfTIKXnPctg/0uCAzu1fEwNVheFSS/di
kKLLWninh+EQZOPO77wvPOTrpjS+Kq8tnzztp2h1dPjRWgCbLbiui8R/rJWhTo0EXqTdOtcWZEVC
NhMbXTWcD+UxUq8LsWH6hNJRd/gZMbVFvfrx+uafocREGB7/dq8GzU5LyqoKgRzMALE0XAfsI+P3
TqImlrNYt+yz/ax+rZR7p/SBJ6MH+vxmhAyUoa4js2DhkFQoVHGUeXdkW2QtIoJLYQU8l413kd78
lDXIGIc8/M3RFzajCSsOICf+q4qyABEEbQ/eILauR4V91srDu4tO0JR4DxP7Qwpq+Cx62GssJlcK
pfbA/CtxjVWdEFBEskDsOWySmuekg3RPuF+uOcETzJI4la3vEJ9mloSoX+XS6UihaeSldPNvgpO+
SsvfMmr8FYMPvFF+FYl1meZuPVPExBXKLBldpAvCtKlujlHfnfAtlTY4UwxM0vqJOxjvE7dbV75o
kuF8c/IJ3Rp3ZqsPphqOFYq+EnRhQM45ccb7Mq9vXvZwkGHMFBiw55EpQl8/x8Z0U0h9GoIN0JWs
yWJZJkBmJhRKvWpXNr1cw4MTOfGGtnTLtI0XNbrYZvWpM/dECOl2xr0ZVoKYOePYtNM749UPf8Qz
ltLT0giiyzAIGhuis1MKrCsZHJrYv5jEIwaE1LR0/lXYLOcRc6JR35JmdJCLGvu0Sb+nOPhtHdbA
cQx8wlOLpNNvMwDtvCh3fU8RbPW0xEWFRagejoZjnen78Ib06oaXeVgO2HPzpmLl6wpiA82X9JGE
UYanbrTP2WAeRIw614RQFoX7gSqdtcZr0OM0LxCGLGOsDH3bXi3OjNyO7hMeqNGkLFGPbbtncl56
mFBMyycYpMGPY4EEah92uopt1p410RqtED8fT/doTfWGlO94q6DqF1kK7RrLj1OlbwkzHNOlIhx5
UBAc4XgcyNIutB/xMSTRM2uZZJ9pp906Wp5NFxpW7WX1R8K/3sEQNZBZdvQ6eH6TibWimsP9nPDP
jGp09y72mKrnRErHQqDtpvFXlvvHDREfMgHAv4inY+zofVchDyamM2NIYTw+c+OFfo+MidDsD9oX
i8auTrNTY85EgwTF1w1JoVDluhEmPU3E3Of/4iIhihdf48zOrOroW9SROkm/DYJyxNjjB/Oh/PgO
YNyWvsElVj3lnmq64qVv6dfEMxo9RmAdQqtuouBmOrgXcfLpoI+I4xTUBiaMAMYMllga8opyam6n
82Q0W6J9UEJwpSjutXHQX1033ElB2REMTfb6sPcYSAyTE7zEfrbL5ulvrAd8iJI5S6IVY58SMajW
CNwfCntzuo/Sbhgpe++WjABo9OEJZc7FLUbnUvts7BPMyyzHLWBKE+iTOTSQBCf3pEGYmdf2Iaux
MkkLR+fkf3Wle3H8fhdP5SnDniJleuLShXSfAGWJobmE0fwvSlS+JOrLvQwjMD3egUPWdPE6K/Dx
FcrYhSP8Qe1mJ9sEr2MX2WVGVAXgYRua7HkZKi5KwdCLiV/rZV9Ck8XcSuswZu4z9/yTx/p/W6AU
2BiNMg6JzAgbVtAWtZW/seyr9pHwCOOebXbweN8RPJ0TwnuIpdx26fwZoQHiIMbmYDd2u1IOtrFs
VOPGNYylMj0ATroBfe89V820KshmEY6CbNNaa6fG6V4xP41G95Jr8a6s7q6w74asDjYxAssWjWPo
BUeKPYrCnlKracQu8hFQ+10EedtCyw5zFZv5hMuANrppyLrtcvrCkrSwyjxKVdRfyF9Wlov3ipTn
pa2r7Mq6xNtC9NgH2Ih9vECTqm/cGF/Ua5+jFVIDqJeCXy0NP9/XSpIbb7GOtgjJ5GxnJeryH4dF
N96jmNQnJ7xlZYjo0ajkJqqyClcyarae8HC2nma5ZF9AnTY9t6kejnXs1ZvGbt5TB4dXakR4chC/
k0H9V9NjAA4iXYhodcJ1C5KeBhrnoCadvI5LpkmgODYjEmWQydiOsg0K27XZogbowDn7/ktdU3Om
fenuola9NR5etUihG4GesHcmc133yV/asmNpwwGEcH4TGVsESh8MEzhbK/slQSJGj1CvqhqajHB6
DsMK77A38QLnbcInjYD0Fg4BfzTxk7Pf3GRKIE6S7menv0sTW1id2d+NRkuRFhukh7hthXH3U/+9
BPDW5SRnyFLfbbfaQxyZVqIZDnbVmsze8mzd2LpYeU519lV3LTu2NeMj9T5NKcWbxn0d0+FVuiH5
TZkXQRi1TtJjluXbJoRI36tW+Sy/8plzbyo5vPtWvsSm91IYydZg2xCHzDpoT+ndhmlX+BK19oBu
d+yCDw60dcScHVcG6cQNPymiFX3LTOspGvqLx+yLUCnn1HWmJm4pH4+0QAp0TeuTrVt8F9LeNzZj
e8GlwE/jXAqFHb0gQkI1zpq/tdmziLbPqJ6+XTV+hLYNAzuYt8S/+2ufHfHKiqiU5/7k4f4hIdtk
iFQNKEI5hvaz0RuUnRWMed59a27UZvbm/+b4o5zUNQMYE3sjC5WZCb4kJBatC0MR1zV3Q8LxEY3d
wWVs0NQsOQts12UuP6oZe3QSJp8WJagZxZIrvn+lS9y5GXDtqQU6p9x5nT7cX1E0hE+526Zb3zBB
uc1wHfNIOoAxxHGG7ixho1MimE+UXduZ4xZwOamFTGHYsKG1piBJtnAjOOvIAClTb60KD6REmefL
UiCyTXI8LEwpKdVDxLOR9Z4Z4tVqu3vz/0G7Fb6NU3yUgbi3VqK2ZtzskxQKZXCaS6iejA5ClUwr
Wuv2Pwl4XRTVS59hTVTCYYrWXmpHQiFCX77IFAer8o0/3+8xDpPtEzQV42x2+m2COC1EwngOY4+a
IWDKMxZWAJxbaNZltodwmd+gOtafjrD/NF/Ewg6Cr6oE6KcwFMbepetSwN3YDxs3eTdKSyOVAMiW
PziKRPxtU2/+Jtz2NRl9Hg4urEjxrY/lp19ga3EjXMrN4z4dhM+RSshAFDHTEiwI3Dk8RI888SBH
bIehbupf3DrcRU2xa1X0VWmWMqx5r0M0Ita3BhaGhoCdbZ8qGb7n7OK2uYHOvU5LRo5+fe9lIUli
iK21noZd/TjpfKSlxQDbEIHdsnIVGl97Y/oG7Cok6aFot3bkPywUnU1OXMRUoGjm3cQXm6QpgJkJ
yl3bvvR6OMdYVNwyf3EKg+85v+t2eip8n/C/AgtjnLCjh2a+yEjnhlpoHbSYCI2HDhVAYhndjyRz
n4oHB0hiyGig/5V1f+VMP1YCDohDOFQoBzS+uPL8ydmlpQxvkyXAA4vXlJRFvms4ie58kCT6pPRW
ocT0aEXFse9yf1M32Wa2+JPM60QmpJH/GMYECJwdtI1ae1VmYbwQtiIgQ47PKULGbirXk9MSHhaA
S017JIJNF8RL8sd/E1m/ISP74VNHk5Xu0gRsAbDrVIX3pPM1yxiEdeiH8yB/b4kT0QMxf5V/n1gZ
4e4RYvfoFbp03CZNsjfGNuMwci5dat7skh+x6GyKDI4/BrDIhJktpqhkgS14U5WubOAwzwXzs1Wv
vWer/T/OmwTDCUpDWcE7pXigPNi5JBIXIcUTY6SrtCa6RBo5aWWHCPy358444uxtgHgmCt13hh4f
6OdS4FzGivxjEm6UUyyReiMgGzDL4zJzgQkhxNp4gq5MimQVjPziuY1+5rwBGcqWKgR20Q7DunXM
pa/YxjSQGyy/2ahq+Cuyfy0IBmH7m6pv9rUB1FSHV81wXshmJTve4BlWhVBXqmvMqKagUONx1aiF
yK0wjx3ro3jS+8DBnzfE/YefZpduQqVYUHcw3wi3dTj/V4f9RiBM7+2QsEcCRZM6/O6tCO93XWTr
xCDNoe4ZmVQdY8g6qzjPWFT6CI+5ZqEp/isa3tm6wLstWniTjQVLv8flW3btupA+QWK4QTv4GUGv
ziUyccN6jKEi62D7VJhpcxY2AzjHhGQsBTMuq7bg0rjtYYyDy2wbd1HxOk9yVYxMbnOgBP5IfvPI
ct3/qvtjHJIJ22V5heNRgPE4OLAHhuKm42mFGqoZ8Ep3Z3pwzGBUtwBa+/7bmsbqXxWV8he1jiAj
dDA2A9o+pixN95chjntG8kpjGwZpSAKcW0KfxWkCqi2T/UuGzGadDoHx1hbl9JPJBJuvmRvtKQ8M
8ytBM3B0x3ncj5xqF7uP9X20RzDHc1svjSqHLNI7NjZQy8R9JcqeDGdtlWsrDuBEu5jClRkEe3hJ
3BkR9tzSZT8kMxAafdx31xkzzjpp0Jl3qvjPdEW6Zpk5YfLV0W9RujjNShSGbZfDadYWQS1R997m
YHCNcR1LPCVJRJRlQT72UhgKOFzfYKWayvLat9QKYdegm4L7ZhuQTgZGzQz/w1G9x2PyoZHPnRLZ
YMs2JppTHDNsNSFpsOuLd3wgHotnPu0WpTj3WIQkuWvD6djNswkFIyHXtsSxlD1CnYsYfkiZUzfZ
Lky8kChszpgKumFSafQfNSM1yW9c5IpIQK9xHR7CoSZikWCernOZZLLUp3GzHtKBKIvXfD5/rivn
qzlYTnTynMef3RmKjhr+n58qKPulEcL/NI04nZZ6mKdLKLhKEVRD96EQkhD2GCF4yYN5aRr0iwjg
SMLVnYlkwfw0OKXzgDpxMhjX1o8VivapTBqmIFXHQNySm5YE7G1aMPIXyWx+ViN1BDOP8jLl1nPc
Onqdav8pHqovG2l81jt7pf1LD7Sz7xjNp6X/i4cHn49g6lXN0R4B5WuQE7AQYpIYneFa5n25oTuB
+tGQaRdjyu5kjtddfLpIBiazslg/51e6iN9JsktxG2j5TkW+tZuGl9gd90EMgbOzX7I5eJlF8qWS
jiJY76Iwe4kl4j2iztONpftd00dc0MWaWybemihMI9Pe0B+dKpxyjazeCglRxJdnOyWApWfbOA3l
04zAE13tR+7YV9Mq/jwEUFiO6pvQNX1WzXkvX+qZ0Xti2W9BKpBW2ZemADqU2hQJQ8x+oO1u7OLm
91K1eyeWaHTs4N6idSOqCiI1CI9YtSDjJ2daFxRoq0Com2EYwdav/JfBYqdKX/eWhuO6b+33oScS
Jm5fCsqoRefgfjYzTvwkJEkuRjJ7cpkhcTGxx59jHDpxJW10CX21SANUJEPxzD2yCFjXWOQ8N26J
+MRmtWs/3rAySBjCYtkpekrQwV37pH41Vc4XLU5G2ilqXGOJAvZfKM0fjhL52Obam4iw06iDYWv3
N8NpgOmYMZsxy+xeUreDDRUldwMAyYjY3WT/R5+aYEf10dthJFhlM0+mFVvob0lfyrtufEtTn8l7
K4DMW/bBD0t/y2eyS1X/H/nF9an29fNAsCNjx3aFxgumQrOBzrmrBEEF2NBWCZRJURjMhhJgYAaP
lIo1U5V+H9tylVXi0xyiC3pUyo3C2+s06y8oT5d4CBVLY0I0Hx1cYaK1CxV/YdaLVeswDg0T/4Lr
DnG5UURbs0z+ppCTINID4K4O96t2wqWcIWhkuBD8iZKoRA82eOaX6Jr/OkGtzYnXHHsr+G9yxVWG
TEBwRGLJnB8WfCd3Vq5ZQegFcjH34iP2+FOd4uzKHqd8WC5iPa4MZQEAsa0PZaEk8Wy0zKS05D5/
HQGu2uLwz8J752qalGEfZQCyVXQOHopSEKzrIAPsXafeTSfxxhnLNdP4z6EaYQnVOKMHr6ataKvh
QPG/7hGSzxk2B1PgtyuZkRmm4e3qsDCZxWjzxQoMVExl0T3ZLW99Zj4sEVZ7STi4anYDQz4vIx5T
0lMWVFFrs7GXNikzbqlfXBcEhkT8JXgKOuYoLGGWlpmeGiRWlRX+uMl0KoKKzZm1SWIHGuinhLuh
nV0ddH+lrJOlw+agZGjLzX3NMKDyfgENVD8pwhZtXu0ZWjqpWnORnAWqUym+SkqqJAQ9pSTIFfcR
cwmEBTA4K0oCcT8mLIGIwPeFwC8P62+S9ROasDVl0VpraAmBt0g8a6P9/7RB8KH921TiVaAhSrxv
djCPQzf0YAKIQ1F5G6iIl3LAhgxtxMCtYdkjRFNEMWwBu4AkDwLSMEZwG0DlHqHKg6GaCqDX7njS
OTgsAdiBp6gqOQ464qgcfQqbiI1+vYojprQYPCMoAwzFFMGejrJONSKmYPj2Seuj4ljYFMKRB26W
X1b2wbc/FdyieNZdTM8aRZ9CIGvXzaoR/XqqLBIGxM9gUO4r7lDTWfdlc22BFPC0bnK8HGmtF32S
L127AQX8zM/MLnhVYjlH9NV2/2wwW9gfHzLyTQ03C5vPwpfmJipWqNzhRAGqpEtA9Y7+yDx4KQFJ
vbdvvW0sX9mFsQ+bNn7hMsAZ1xkEcH33XTYY1b120frbiEnmFYY2iuWzWVT3aFrGDY+pTWgRMBlW
64qRgH3II+wH4RNi3gyNtQ1aA+GHy3cA6mzto2Su5td6+KqI8RL416cZlTp/HercjZMZJJ0a74Fb
vofwi8IHgYZTK2y9JQDETUAdwLpzSwg3OnuMmgAsdGZtpPrEKrd7ZHN7pfHtVSfYwwaXx8QOLBTe
RaAIS+GEzPg8M2HD94VnyOKhRBBKEhTMNnfp5PrJN8hSqu+C7EF2SiWpsuHMJzqnl0KbcDi9b27n
be5f3Gk/yaMFX85B2ep1cLdyUhZ3PvZmRXpwMlzqPN0nzcxOgyFMtNfOlzWDT5nzfTJ3x3YyGZ2g
q/oIWLy4pDD5B6Nj9L5S6DbS6TXj7YQW4mFhsKuDhgcqX5v5IuF8+AR3ZxBckaN49aVuzGXNLlQM
nyp5q4qO62eZVHcLo4fPTpn8Sn87A9tIzZ8JWhSP3wNTBG4gJB9I1TgYnjllzP6xuSSQrG+27cPU
SsKX9WaJAhb0MQSQKcpbCZ8JtYMu/mVk9/GFZY9nOABeBnn6v956jqg4cYlSxTG9afdN9xpEtDkg
shrjIe4Fe87p19XQJf8Qci3Qay3mfGCJ/YBVFFsJ37wBwmVDMsKyh4c/XBajRY3XPXm+eVOVex77
7tiP3TGK/2aahzaZV2MMG4vLCLcbmbjhNUa4Z+BvwFe87bPn0SOzMGGZ717CkKeIxg4NA884EjvC
S1PZMXLF1wwKzjVvMWRhXuVM/CWAFiZxErCZTbtZV+goFG2fPflb3F+wz6Zn1al9a3C5t89hFZOr
BW01ZuUJWDgnCNrIjK9iVLsqf6FePzcapA6zag2pIurZo75lyb8qtFDyu4IA4YTizFFvkwTnhSRo
qz1uKuDPSE/1nhXVYQ6Hj6HK//JWrPFEg5MNz34AFnN8nWJCyzA9GWjYkJKc5+H/nMQ4qJjEw4Rh
FBlOIMK8P4qRxVj9lbG1cFrmUNawnKLop2mdjRGlf+FQnoQDOpqPhDZogd7ubHpA25G7zONwHROm
H269RE/PAOSvd4ZTHb837Z8xi2OKUmJEt7sIXQJOzd2Iri6PwuPkyLXXsHeM/9UGerQB/6yTX0JJ
JExMoaLaH6mj4wA+t2cU43TJvzmZNoKYZJl/WVrDHktXnt6rrN8ZMCRc8yFmhhFlW28K6p/uvyhh
jnOkdg4lRpRU5JQFaxsDMj8W/wrzodj0KHojByvsrTKStZ08T8DFfKbfzYAdp/urWGzbhbep3H+j
+5Nx/QtOCHe+Mup8hn9chc9ZZG7H8kxFwsXBnlreOwTbWf9R5BfMYqNDsOiq0JuauTMP/8V2zl6G
3gJ2bW/cDNA1Qs+LOX3gXMcjQ3HIFuVilv/Nzd0sn9Lsu4nwO5JL58SraASEe8vZNxAX1FC2ZrD7
PYZSJfNJFZ0k/OoY3iAkjup1hu4kFVtcZMiOt8ZatkzrswXLO4+JLa+QGAdk51rbzmT9JBWgL1i7
IXJjYBEQeBHxyeWIn2MhGgZ8QZdA7oY0SWOF9n1Xy4z1fc2uwtm7FJ8z1fUSLwLkecAXEZW2GuAF
sv2h8pbhPwmqu9M3k+afRmGBfsWnRHe/k/A7j7+LjJFuXC1c5tRFAqZlW6rT/zg6r+ZWlTWI/iKq
BhjSqyWhbMmS8wtle9vAkHP49Wdx3m7V9dm2ZZjwdffqAEpxYy0dr/A9pp4z1ohXqLEuFZlcfCUl
wo7HnzohdgY4LwTnQjtsW3+2AdgTkWxl4j3pNXJhpOqfiI6TyU4uS5Sbd6iypjXhL1JxCBIcwwvI
EQ9lG++Ui5MMJb0mVz3DCChg2kSzdzNN31Hf6HRwPLNrWQofKMLGZY4hvf6w0KaF/qGPfxG1MCYZ
bKy57rgPgbpU5oEg7Jpc6I7sCEsRr3wPy5lONGZofpNhUe71VSA6f8ADIYEoaKQBSoZ8evAWhpCu
pUdxI2kq7m7EUnRUUU6r6q2zUT+yGiRaX+/or2S6ZgZUjtkxulLJV5fYXVrbQNDP5rvjTVwg1Yfs
advFO2KMXDANN1tF9Izy19pE468Uwb8a71HFJ2CJH9oQIUw9Z+ZL2uH+BqGgRY+JbT5kQb8fs0tZ
Hef41WMhiwDU5C5suQRaKicvIvBNPz4wJ8wnbiXPvQG12gDZxl+ZW8lqZJDkKEZ00Eu92j4D5cla
cHf6riCf2tJCXy+xRr397Gv4A55JSYogd0dPbhKch7a5NNlHjXlmLpuTTq/0GN7LQr1k2uBjEwfA
t3XZ6Yjs+qpKyClR2CA1zKLM1uIdcSH0XNNPrOifxkS+lzhBhLfVLFRGN9uwligQisZXacQFdKs+
ujcQFswwu+d2dm5J8jkMv2yh7m53bQwakHPAlOSP8AOeA/w/xMZOpXjvXBjKofFUdvVZiefR/Gdy
CG+qt1qQpnWvjXonyMZ4dJOWR9nG146aY0tpW11aW6slFMkVIqaaMFl6jSzt1IdUA/K3mOgN1pR8
1wveGtX8BE3sM9mjFSD1XgbcwVzwt0BNQO1zjgyZlVBtYZLUzh/L+T5jMurH4qJRxdZU+iZz+/wh
YEzW99Faj69h95YHf5jxWuOYCzrWFIWaRMx6p/E59q97r+VTvpjyDhGG137Yx0W7Ebjke1vbgan3
ZaZvpTOte0QOvA4F/SSnFod67QZvk9J8MYu9xRSzqH6n6gsHziYhbNYY06FOBKrFexveney0HHdD
THXzQBkvdYb4NzVecMiZUuKXb+NjFnI9q6G+1rx0MxcV6XHuw/IHo+RBQmYowx8M8GuUJXKWCjMr
k/fhNvZYxRjDZeappZNKWv+m+Qee/l72dDxh7Wij14Z+khTzpIOUYRMkiGd0waZhjweg0Iia+wP+
f6fmR6YdqDs7sIjypUrHjbeJ012UDTF2TIu9Gd5nuGg1f7up4gQnXkpgVZn4aqn3I+niPM3MAU2G
lj48jWT6zRJApO2rcEA4TZ+GuPTjmZPQYRiyg80+l6sTAZFC7XQCFE7gPuhFvbZHxn98SCm/aTGr
XYL5INb/GHb6lGR2+hNNHqH0RflK41Zg8ZluNOcV/9A2H5fcC/3hJ1d9th7sOTywJbwqNq2q87vm
WzQ+yiIkmSiM2F04JgWPbOJl/8adpGWIgIcRIsCEifeIW00gUOJchXLN/2bY4qE5kMGqwMaX5AwE
4Z8owWw72ltGbuAEwP/ilW1tHnwuN0zfVhHUSofhba9RR5TZu5z/jgg46T/uJEFyFcAndHFtwsVk
HWEgivzE5pIA691qvrlq1tG1Kq9EHzcVldwCHJXwC96Ckn/Yzp9D64KPDNBuAxaKPTgclj/e0XKx
GABG4uuldqIDwjKOsgQwPEm/57HDCKt4TdSjOQJ1MRI/1zYz03JQYEOOofMYNPc2OfTFhsiElZ9s
zMh4i2Ai37hErNtpO4psazZPDPhl9qXzwUSY0Qe+rcSXJXVKtDGfTmgmtAmvGk6m2vCaFo9JzbGm
7de43fcqW3paGf0bX8HMzUHOCJtvY5v7XnWYwQPPzESinII+h1jMQNWuxy/Ih5fm2L/Zm60UO35J
ndeR1haUNxgsaJmpxzJWrDq8qxEGRCoBdKf/TaOjEIXfowlPmOLTBBgAoQGYa7pLi0cyotkrkzqA
8FRZt7LYt5Tk1DEA3lw+tVlGAoy6JU7GKRT6QO4FxpTRygATTVdd64jFtrg3x3M4rZMlJSCIzny1
o7cnOewb7LPUTsaat7YC/qBBCDF4hm/VPUMF2mgxNmXpsh87wyPH4AfTYl+meErsmtBCZX6eqncM
UsiJDxXoU2GN68gkSA2zIIUnLkzyOISIBH085ArYXuvVMM6fDt2zU0bdEuJFoLxLbJ2T4OV/gk8L
zHyuaCCWG6N8M2dsBBxZA+eYMVA3Qj7bsXtUXK1zCcTmkpcXGCsGTTXUUmICPNj0CHjEShVhHHTP
LY6/NbNCHsGTBTMfIoDV22f2ctC36Zm5PBVJycWwbjKELjZDuxtlANnU8/O8o7/CwJc1+nVYfYez
xgd0wLYg4OHUY0bzFIYukgNg1NXAG2adbduK1iQhPCbo4cn2UmbladU8jnm81JoM9WOdapRYJekv
4J6POFD9Jlt6n6MMw5yGiXEFEwA3w8BUDL8JUViT1TGSCzdePLeVdR0HOEZlQKWJB/CvQY9xmgjL
G+6Plkiq3oot/tZFonePYgw+CF9T+ogQ0qbmtjPjgyXDvcKU4HWUgYKTgZ7o0VcnouyC144XLj50
TreV3sApUC5g2bm9jPPEm1QTGPXqCUy/jWuyj+ejslISGFlFrZ9R5psu0z6Zx+wKi8HstCj4k00B
WOhwPqQrXNiI9a0wSYaVGVksKCwMwYxgny1XQc04Grp1iIzpS5sYWDm0YHem/HKIpOJq46TE7Ctj
nyXHMZISSUsoqcbBKFixsmQdya8exLLeB2sTB3LBlZQ4D+2gpXlFX7wYhfc+jiFSC26Z1BQRDvII
PK6Ga3de9Odh+nEZL5IvsCZ/8IYf5qCvnut+B9HUYgfCV+ku0awZ+1uCI3MVegyC8Qg8Eia4cEPT
v3kYqCtPqfsK6+az6mygFqTDvIoyzAF/iNsllJS13nKYISJQY6BA+k1nEOKJbNZCaq8VMHc0lbhy
zkUkflA1tw2XTwfjUi4NSCqlP8Txc2Vr7BBkL+gpkTrDFUIrY2DtI8zepgPUAZOrci9CA0mYuy8j
LV1YyYlSYBeE2xMJ2qI1zkhz+Ghl8tj115iggSx5YZdUj94LFjtc7+1Y3ccAMz0JJwfpQ/sXUYSt
2emO2fhXWwvQm3DGMHi6Nzh3BlO5duu6JtBBtXZsnkx3oNbNad+DwPF7gG94mQ00Qxy1QBQd6hxM
pfAxT9fecm4GoPwos85aynWWMXWUvpCQ2A8JgAet54CH09UcH7kJreO6ORrWswCJgTmTCgQ6EjCq
xNy7CdZxgDDRj7gneZ9JVexTGW2LqXy1SNSlhCfGRQtv5B6mDgkzZuFQLBW3tqZxNkNJQCgNKP2K
MLEa62wJsXojQ5k7VUgc4Lq1Eca7hFYWbnQcNIZTx0tbVIxa7I3GX8M1nM3UvPbtrQ1fgAB4hIm5
zQX5xRqPU3w1mnMNDTqFDFUwYKRraLLB6KO1ooz6IBW2Fe7wBFuNznxwzAbG9IDksSEr4LQ2KGiL
mVQvv0ogFtWrjpktsJsNBp1NNaTnmTNeqn0v4EYXY0g9HBWDa3TxByODY4/xsMmH7URXC9f2Y1l/
DVq7sYMvu2FZIF8LiG2OOdOpALrxTmd6QvUDdxjMDx0ovQgTQmZNnzMzX0kJZrfkMwhM5QXvau3H
dUI/DZTQdhn3LE58MlRNS/Yn4tLC/DXXfD3wbpCSeHbn6C0V7SUj7LO80flMzHAh97j5nidxX4vu
OSfrbCHiZs6ww2V+dKd/JRDvvvrD5f5gg5ydS/AsFX2jSLgNQeako8EYp6pesgyJcUPlyyrOeWmM
nY5JvjKcp9JbciZzeZXVdmq/p/itGghmt+6jFpNHvLg8anFj47aWp7H7TOJLBMAaH+WDspqNF7Z8
s9HX7X6XKQHNuF1bpPJMdAv4L+QEulVnea9hs1TaydzkU04go7vDv9qkuHksGqi9YXiUstyGrfk7
qBRjozgpJ35tSipBU1KFScDaVhndvO7GbDsaktFwpYOn4NRYTByXWEsZfw0HiBn3trTPJaaEiFmU
gp/udelOjurPAW7JQu7c0mC8ukDiwqA1VhEJBw13ENZkcY4qnVClqbEGiI0gDB4xThVpgdzTb2YL
LFo00W69xCDMk2mVpJu1Lw9wCqMcjj5xXAkoFekR3iMnpzjeIgyhEST5IdHQaQ0crA8AMkAlp92Z
ZK21shPRk3ECYiVFCfyXuglvlId+2VpdAxt9Umr/Qn3Yybalqj7ZwC1yMdyinsRV9EYG8bsM5ELx
+LSNxX03O28pSM1Vr7sBLVbAPSzERRhrAeufQaqWaq8aL2jrMmueCD/srLz+rCyQl+bE16Thsz3i
/8mCvzIcDnVnYZpmzR2o5YnDadfAbO9y89XKwksVEb0M7O/WbAmTFS9J0X9BvBv3XRtQUyuqS1F+
acxiC2vgT44nkainzdvPvKsA9j4YlzyhdkyHcBxOj/OU3Qv8OVZKAXtp+E4ZrZpxvIX88ckergPF
IVK4EHbLBWCvY0XTTbVFwPGjtvRLyZ6Z6k+G23QkcBi8pxGGgbTKP40UaEAjj/VIB4CKhlvJHAnv
TnixbPM51uKjDiLIDPNzX5XLtA5tDISEYBpeBIRslHFtO5vAhrZBaztoYfHXUojgudBmeNEV5kem
7UzhogBBm0dZW3WYxlHWIEI6Gb3bFflHuyLt7Wa/s919lXA742SgQy2YS6jsQJUrlKCujT+ECSq6
ZoX2FFheDy0ynceNpafABKzhqerx6IuWBqJMmdVeMzo/SyYUxa54i0x2N1X7BUHUVSGWzJMFzrZc
DvRp233gKMOvh++U6486VYNHzDX5DjSY9RHWrDmhSdWsZ+ecxty9ZNlsQ43OAS2Q1ymAfBss7UWU
D/rzBI7FMek5LKpL0+sjdzZj4l/FqtlEHMQrW1+TjyVCDjBp0jSugJLhLs+dak95nX1OMtoTeUc+
Gd49NMAgbN7ShBp0DS8fcaSDlamesb7H2qRta4fKziAk4N655p9tmZfYrK9YCeQb/8DNSVkDhqy8
6SMsroikJWNS+MBmpqcUGZBP7qtkkxt9vuv1+psSx3NaZv+MqDwaoXE29UmuU09Pti6GS9Vmb8Ra
Dq3jLMO2Zdvv/3Ct+aFtfNijhmPAPhUtAstYBj5Re5/E23pGKrVd6ziW+nGsAQ1rxWM2W3+id56a
Pjg0RvXhGpx+tagxILhzzRoG7Y21Y+vWA1yo6BAAFpcie63dhgcAKODsxI8ijr/MbGK2aa91eis0
Ze/7tNmmggGdE+B2tNT71PMJprnEkO6a0CPD6h/SMmHfRSzRr7Xe1Y9OFZ+9zt46wviEB5KRHlKf
WIcOY1iuNakv1OaHPiAXE764PZ2YHt7OqlBb7Drrpk92MWRmr8CrT79pUU0fmKHWWRC8GubSd+Ae
6MkkAC2hOqgAFSBjnBLU2jqKjBMNenfIj8bKrr11VlIx07ESQui9Yvc7UxWJTMI5ry/hI6hi3qUe
97dCBxvPYcFUybHx0gHee3Ybm/ZxAmWu2Uv+LAer6zWNX4xY3YgzZSzB4s9pmUiUKHxEEcinaYJO
Ah14NjxETLE2K3Jpw8cP4Sun020aob108bEs1T0u1HmKmoPTO8swFlSKjSjjTN5jFMkXyAcUmHf6
PYv6x06AQ5dyU8ho1zk2p49ypXvxuRY0DQ2hQMIAZcWRNP60nBpHEFtfrJgYmqV906tJx2KQkFCZ
9cd2KM9pEKdrUoAQkjyTI7/hxmscnTR4mHI6zI72T+vcGqJCex08hx/DAJtG5kn1MZ9DUZ1kzF3X
mKny6MnWYxq+19bwag4USBTgiVe4976Iu53B/Z1t1S41n9231FFI02Z+TezqPUd1LiKKLOCCPMUy
xtmir9sSoT017GPnFfpGZ1UF1IaffXQVzkaV/AiLcg/LHDZhSbwqEdlZaztsjYhRmAHIOMjcMjYw
3bgOVO8D1i8G0ehr2vQTls4hpkBhF9tTjSxrJv6QLsWm3CZUbr9gNq02NfMAjDcJM2rxBS2WHgIr
bF8w5fcrrN78HoRtsLkgL00dVVZFTRhM096jrGYFmuZT2eAR5RV7yEHIrYjNsaqYUb3lXXiJS85N
OiMH1IjkMsrxWo2cvQoLi7ht9ntRR4S9tB0L395166c5oDPORY2Fx7Q03/Bx7e2EZE+CN3FjpaSs
a7KDfgfIgx2gPdYT1d7muNaxf6/syTrUWhJumlmJNVmlpTEmvI0BRfet1jG6RDEycVNsMEgC3uFd
s+waF65H70rbPkexw5ncASfA5UyFA3wCy7oZlBxbGtexBtX4oc3CbTugYhNG4SBpc/wK+R5RyAhT
DxjiUndrPogBTTsuhhdrwLrMd3y3agQ2PA7bQFBJFXXThOrTiLMKMyqplJD32YxoJ1rmVgyMgitW
ak4w8W/NHTFxTZjG5Zl9gPrxGJKgOTegBGD85Xw3Q+WpX3havtAE39XctPyC+ZsboWTFkmZnz5iz
rR2MzBNDD5zVYBsPvehfZTGz8/f0KYQ9sipn+yGFJidOQZftXL1zkMO5wgYWqEX0NkVquHAv8Zgv
8fehvIW9tpXxAKtpHv7psfE1R5BGslmxnvDB6MN4H1m4msoJQWiwrRqlOpc4OV4h5LCcDw4Popz5
/2gzCHGr49ZWL5YwX0aAFihr2P0sPfsbFYwVHZAbLxUSW6gx1feGqluxU3ABrzgm1D1V0gWKhWA7
erD6jN5z/aP2aKRxMjCOY+2+eW77kheO8omQnNoig0UwZW+EB46zHLa6lT87er1N0+A5sadnmc+P
YV/cemJGEmQsUNoP6HCXyrJ8LaSwWh/QxR3N3VQ2lNGgImLpuE9hE+zavPBzEd0nueBNEiyNyn2s
CSdnHmcqAOH+MNYsR+x5Ffc8EgJ/gE+1FV78S0k9d9CzNQ9zsutsHYPMwDg+cfdAaY+5Dt8CzZjN
JVV+VC3yxpI4HkPNIZ7vMeqjlXbiw/cSqsX6JRjSmY84P6+eNvzUUZYzcbAuonDwgXJ7BN6R/NAK
ymWVsUPV6UcHTpdLoAL28MzQLPDHDvSw5HJisu4QQP+L2WmIgmTfxJGuKgg+zIHmQbdRLMLOb+PW
F6igL/DLOZbJkx0QZY1zRptheUkSECG9ex0nqrZgzlMlaGCV59kj4IJrQIcfOcY183NDsv5lJu6B
ciCvECI2BgLbqKvxyjdNyYQy2RLL5/yiemxNWYRIkXIDNCdvhyC7t6boXKf9TXctglmczFEPVllE
IQ9GuqdKJkdZpNlOpnR32v10xmKbU0oq7iAMtrbR76HxX/N5+qny6Z0jM58Mzh/E8yGghiKDsZlP
K1OPtGPJcsP51NKGqyDq+w5qN7x3cH139YL39yqG+XE8FxynaUf2Rx1cNcDl7GTqyX3KTPWYx0m9
Kjr0ndYFYhVBU4bueJm6Tm5sxigsO9z5RsFkR/PYcWaNPCTN29ugES+xyL4sAlREgBuu+6X4xZ2+
HRur3RfNwNhurHeWZRX3nl5lonoEmEtFiWLXpy2zP0FdZ1PWe69034dIQBZLscyCUN3ZFVchJpmr
pkKS7HTvrhqCRDH+kIckHU/VPCwB/RSrqPfhRQ77jI1Ege0lbWD6zMvaTHE4ao77ZpjOdV4WLU3/
xxzqWroTIJPIo9a9HvgOcX8j7H5U2nALcnEMpPXImP4zHMULhzpWNvJanYEQN4N9C4h/P5QTk8hp
tr7nlgYN4Kln0B3/CNi+1jlHkIwmqKHW32COUEAd0trhBs1fnjIZe4DiGAFbSuRh6vvvyHGtDZtU
t8ObvB5oleQtHamt6qaNBkirDzuHxRY1i32heQh1PP6N0TJDH0wMHnQ2qLXWlkgvsjrlVX6MPdgN
FtNSTrfgMfJJfmbczjYNcBlm/IoLDNeqqpoJUNgYYHt3+gwyejv5/4nYUT3jWtvaw5QGOPGD3eZd
8ZtDbnkBbPAogd9phjHsxpytFrK9PyjGkRGvUDexu48utID8RZ8TOtbA4WWl82hbXI5x8HKBfA6C
jiWWKpW4foZeQZ7MYOoTateOe54yurNI3U+daD96EJR9oEhrGeg3MxdPpSmpl5jKTcDJG52xvtoJ
hTKD+J2nkCmDwFgLrEZHrZtD+vMSe+80EpVkekkZv3PyZfii5uniOPI+dEvrgBb8Mhlj9k8s0W7t
T7cdNnwG28SFjSPdK0vAQ5wbpP0qPfRBpbQnDNBPY4UGN2Jx2DCTprWqjrVj1zLa8FwSpxUDJL81
cFSh7pXbbJ6fE96+1MOu0CnyfaE9XZhfWbDJAFolNd4hM8OdZJuifRBaOW2BahMb8II3pYE6yT3s
Fy3PQ2DbhDWMdGtTMrvgYdjC9nVSb3sN1Pusz1/u4Byle7Mijs55bH/2kLnXLq/LTgIp5CC1LHwl
NEFR0JFrx9RswUQI1SEgT8gRi5EbuWREN8HOEqWzdoDQB+sE5HJKhm10YIRFEeFgwvHi2MrKeW6j
esSwxXLbY3/hDFoKJpkZnnrD9FajwFmiDUvzV42wQmqbJ2sRML2f3DKDlYZl0CjliQTge62LDP90
/YssTQ6NKH6R4EGLw2PGw7CKTCa6TUfi3oBAYvJ+k/dUKy3kQhqk9kdCn/QK2ug+AvNJRxkfmoWP
idecpo04tHwDFxIfY7niEIMzAFPHGievtWnrxDy0mHNT0fyzVfRPyHRBy9/rkMJuvtaXdecr5it1
TCNas3Qu9MNm0ll8E/Ouz7hghzL4Z6QcZLV0gZu5wdYdEfKhxRKE0zAKuPGi60pCHtGwFAI1Ehsw
RjDJftzaM940DVbSSMkgsvPCQFqwM6VPITNWv3yBSxnjbfboNBqtZzXBIjEC3kIFfA6sGKjTfBdL
8xrV8aYcjFvelT9YjA+AXbF4lfln04hpefz+VI1iElHdQqfenHi7vKcZNHL1fFc2yetYzAevat9C
c/ztOt7sxPLuMPgv2UDtfRxHOFDqeWX1/zMNOeI1VfFMqQP3x9a3UFjHGLWVYAEAF7fwUSv/GkqV
+Rm5J9MsFHOUFdTmAZzfkQymUYB9eBMM5U/Obr+KEeBvWTaeYvRn8FtU60BB+IGg/Uws8Q9qzXc3
NAEVdea+EjYIaI+qFVWevaHYRSr3uYxzDW2tx1w4wCG8tjxXVlA/RZE4Q6+6ZFENhDOs9+xSazOu
GZ7xb5P6ubctptspjhe2/U9saMGmcM29g2sZPUPwxLvNP49r5zTiM7Q7xPl85MJOrVfdUoeJvW2J
E7054bkbjCNjHA7ogt8hoAAcHH+5Swd7oYR4R0adxt4NKJqeuhoYfJJZp0SOrP6Od1OQCwgsswaN
hIoaeEiPmp1XW9PChWnq+qvrVE9TMjEGp+kbtByPxoweR1uS/NGkd4Ny7re9PEDcYC6OGWy3RI5m
Rtt+FiAPejgQZQEYME6YiBhgzeBaGRm99rP+NtXmp9vjZEor6+Jq2kep0aUxAkHyE0SMh1gVX6Df
Y9SMBA8mGdJwuGlj8upE00NVunuTQ/VMCJdwXnBXYfUcW/PWEt1XLI2viR4H1GOLeb78UWN0w7Nz
o2rircz7I3QKqpwjsXITmI+Kstxp3rRkwhL+2UhgyJmtrZfF66rkmJ/2JHnqPr51lkG6MIf5YW0a
UR3zccLLgOpg9BNTclKFnmNd6qH4avsIQlrI3Wge0PAgSnVqfnVH4xDoI76T2HifgaplZrCJMm+b
xPOrCpKbE1FOlX+7Gj5hyznOibpMjDEHhxKdDszqaN9DKI0ArKjPc9gcKVBMZ1y73rbhDQ3K9lN0
vIgGPXIah0nEQfwtlEGVbJEIzWpykBZxEoUtgv2PGL5IVXHkbPdaQ9QTyi25kQObByWWBdX03bnI
pouaDKao5dscMxbP2H4Q2Ksi25VmQ7t49+m66uTNya2kZypwrIMVi01L8Xma5MeO9gAOGvuUfo26
Mt4SVNiGZiHBNJgu2eY3nn8T0NcoaU8eY91SUT5GV++0CNJJSsEZ2tm2dHW/yLm2Ga5963Q8Agb9
lZMWXYI5fIuKbpexRFcZBb8NmdTSPKieQ74g1u+aAi/jn158FZBGizA5Dwm2raZSvIE8qZuicM6e
Y/iq03+mafQdzm6uw/220mvKOwNKa7jBNulf58pdESWMs5YR/ys3jYe2lLcUL1WBPhHPTx6Dk6Ci
iJcHlDTCtWo633b7XdGOm6awidlOeEDlqhqMl6kY12XWp2utI26x9IWb7Qttam9xPF302Hspwvgc
4Mxm+X306NJG8gUwo4H9UAc3LjdVMd2DyINVsAAzWJPpPUupHihbWkOtTr909TTuVEZXoDlu+zoC
L2tYvt4jf+nN/KgZqDWCXuwxmr8zmuAMjCjQk/BU1lG9CuLqmzX2cfYYTzQjn4PjTH8qHX+tyEmh
cmnQixQV1lWMPz4DXxSCqT63aAh7k/wgEYfUOzoeyf5qLJ4YI3t+0vdnzXI/5zKrV0R2bm5GaNjA
LhikxdNUYJMP6QDlMCnZN5FUNNPD2wrY2wkhXs7N/M7j8NUBCaBkwedmha17IqsI75HqHCXBuQrl
Izr4Y6Y2tsLqBZT8TIdWvNZqqAglgzQn6i5cGR46UR48vHgW4lFnZ0dFltwNsj3Y46NZUNoGIcro
IFaYwGdpsyBHk1OOoqxyDUAeNy+ZjBik+EMVhe8wkdlWhW0wLNf4SokiLxMQQ9ipmVIL4BAMGwLq
IiZg6x7dGK1eEUaBlJeQo35eVuGZ6eWDYYONlBOHl8l0iVaOLwZnnVrHATlnBy4Al2VephzSYSNl
HnHb+JwpDo0GSAjxqzWxbakK6jV9UGKtRsZ4ScN/wUGsXcu0hHAJOh/3UiBoDdZr45yMXJ9q5i2V
SfdTipdSYycne2Ed6yVhnIsA9xV3Tyx8fXwqDf0YzgOfMH3LY763uXWM2nwy6qXiXL7ok/0S2MYx
bbALzB466ozVC9sAOpbZb/uENlgcBQiZVkWdm130O7Ot/0jTQh3M8SRUgt3Q8MGwnfqqf8wswA0d
bQ5zvaQg0Ldi27jUrXOPZsSgoJr3CBm7EVo380KfkQktEOaxV3O+cW0PjcnIfsFUrDobcVFNrwI/
R6tF4VrikIlrmPX4jVBWV04AbT+efah85zlorg5VvY6cvxCldrpbvILn7ggD13tjUM+t2/5CocKq
LQJaxjGg8jixg+M2tI8UQm1a0X2nI0fwsjPvyQwXeDT/hij68DCI25m15XxHd3xSZ2sxeewclJkH
/aExYUIW9nMtUIS6/l23gVTIxngJ5/FkmjFAI2e/VIG1Tlc/NBRHYPDTz01eu/wYi5/MpMovrrSL
cDsc8mHxESTmT9hEi2a7FBGWzo2JT7Bq9GZLdo4LRwJ+1ZyvpshvENe+i4Jfq2KksrF77DNcIe6e
Uzy1TZL5Q27fehgGaAR5eAmp5zFNlmMnBpxG8EHKmEgcnU3opfn3VKe/msfPrzzS69B1SfotMmKh
mnVuR9ukmTYoMBCwkrvF8ERLcayOId2kGdmBv2a5DUmvfreQW+1oOoqsurcNp0HuwE8ScFgL8dkw
NCDfCdGrZNpVqveJIRwau3rEnnzPJXaUiKspPhakgnlD5xVzk3Jbgn7gbIw7MstyBJ90ncDvGzmF
r7oalG1krhxkKNVXhyZilSNUthuj4uAU862U+rvS+7Pki0YPGbeSHxV/y8L2EFaDJ5Vkl4gkzDwM
n/NIc1Jn5Vw85SQxCXhP3FU/hhRbY4u5cKoxHXSo88qQd7Ek+azmravtTdoQ96brEOcFOS0z4eBr
HGPDxNPINDgK5SPC7qsRFlfTtd7pdgNkRjn6yBQQp3MSjFvgzj/p4B1I9F/1MCInV500I32ZFce8
QLsVmF2dCWFhzA4MnXe2NVz7vL8FVr0DCnowKYspQ1YOPDdjS8OFFmb7aRj2ioGV1xnsExQIDsbd
kjlmj45hQnvoSkmjSXTQInwTor41QDfyTPui1OmjZOggqACwYTwiWwfL/o/aaCUfHFruZZ9e9SG8
JwOYkE5m1zbP11FSrCpch6oQv60HNNZqTIBZDt1eugCzyNagMzXDYGxTYTfR9ctMCw9JC8DWST7I
45Cr7FveJowEoM0KNWxrHpxstk8hTdRRMF1Nm0iU5fyFqffTIXUgt1tPdo9eRKOCxHiSSE5bRPk8
ca4KuIkFoGeIRY9iCE+IgEt19T+tHJ90bOt0hBznjp9gHsJ1gVOuCsele3ETJeQJ6D/EeB2Bci2D
U8r3lGGAtjc+QaLeViTac5fBSB9s52S8ywABoW/K/dA65y6XZ4iLXwr9zeOeXZjxUTObU1J62tJN
g6VkONlhtHN6yKVuuQ0S7dkUPDIhBbYxoS04Iw8Ds8aHhE0q5BqD155KIKXoPC82VqvBL5unHrR7
8Ixd2drqIQCjZCF56dVsU7cY7UdsAwEl9jXBZRJtjXsgPRgzscheZwdF3fOoPsGBr7EEYTnYOEHC
8AaIVCU7HUGDZoJem9+QT49TwShKDahg46kcTH9Kp7dRyDd3VFemOusoHk5TPWxEDl2LKkSq1lqf
o9jZmWJu7lz4MNaCW3Up1INollABgH4jX612mSvE+Is8+JubIrUgY/aMgtZFJuMLIK9yoS0Cf1dW
/PEfR2e2HCmSBdEvwgyCIAhec18kpaTUWi+YpJbYt2Dn6+fkPE63WVWPBEFcv+7HIQ5Um1nP5oLH
IqKgCeOCK/BDKizrZx/cwNrGbf24gOi4Q6K4ZbSm9BNvrf4RFf7vhXP7l2I7wSpZEE/J1aA30ZjO
n1oR2xK95vCo/VuCtnBboBhL524XyQHv1STvfYgpd2WmvRPMMHUZbd9+j2Qc0gRvhCa3NkMFiDBQ
1XBCcFPxFkSeQ6JgmK+qZHtPx7jykLVJwGDvncH8cbNfmJ4ComfM562L9GOsNZC8dZNNb8Qldg2+
0ZhMvN11F508ORRu98q+2NhHF7c+2gFpxfEjr1g99DdWL4YfeSs2AujNP5tC8DxjswoS9jEAo6FH
8AUKVyPsyZaIKqMblrGg/WSgwY8tD6SB2feL3dLwwnYoEBgwikJBES5WwWCv+gKZL3A3lBBeSgrB
lU0/YF28WVF6Jgl3knlxHELIx7zDvTVy7/LOqZr+FSPMp1Y+Drxhkf9a6+iUNKztRs5LwLA0/O3m
7q/Nlm0J0YH9GbsIigxRpbqQ7unhmzP84HGNbflO5u0/D99CHryBndzZwFl8z33FkrVpg+53cea7
WhZPUU2Mbkm21GBdKZDb3MQygvoHr+9R/qP7Zvyr7eTQOh38j2ntmHvsK2tvoQeiotu8CrhNsihf
YQ47zzQiY9Jc6XCkhgcAdK3WOr0CHUHpoyK0rrZuQh7OC+7wYq5ZOGE1m7J7YRWvXtN6p3Dgg2LZ
fnomfb1L0/kjg0P7OuS0q9a1fTO4kPgjbYCCTM63m+d7US330m3OaQINYMTUyvPoptdaYQ9283eJ
HeCctllKBWhc3OOL6vdhbNs8PRGjHusKzGRT+6Rx2iG0599jkv8G8IMg50wsoAUXfnLTq3GiHA30
hHVNm374XoYiZj0/nMcyOS5KzmeTiX6LZ/PCGM/bevuRqNhN4eGaFxM345eu2i/RDj9i8q/GQIyN
e3Ydc0TyDIusGuUvMic5rAHSgWNTBKeYcp2KjLLvd/lLE+XNXgxApGJ6I25RNh0OV1YoR98D4G10
h/NSazU8BFYQv+AGsf7pcVQnuy/eGtfLPrSFo4RPb3WOc5qQllLAPxUKbiGHvmunzaaIa3XquuqH
FqpnYdV4TbSXH9NkUq/stH9Baf+X23kAdzMFThmEVBlTTtZWZPYJOJUnlODxbLiGH+uiLAGeE+th
+aP+WeOQIalG4LuXGxSYz2SKGZ6Yfj1PEKNrb0LWDGHP42P4rhKq28EBnPlu1mvAd3+AwNU7cwR/
el7pu14vP3ky/SUVMWNdv5YufVIcD9jTJu6zvIp7C+veoZh663NpYu+gkqalASvr7nXTjk8mDmg1
7kWyrgyafSr4NFbVjLcsCn6A3pHtSnxmES4VM3I2zQC5gh5YSQI9yvbMY6nb7uLCUl4XFeNdXEHr
qYcpuaeOJdlHCuSPzE5NtaA5NDcumCqd+avQ5a9dO94l6425S4PxaXSli/0gK/60O3JaTY5hYeji
3G8GdnJuRFhCOdg5l5Qn3/OwoCxNdItZ4MOpGgd3xkgVJGBi5KmqOit+bXwO2ZZVCyeGX0GigZ/U
7qjt6lmVBexKnbTZYecWhLmd9pU9i9r28QKvvzGIxUFQxKQtI3lZGkmxrBscndCptyXgy+e0E/3R
D+hcQ+S9JqmkIiKCgMC/441s4td2GT/7gAxNFwrn0bNJ9kkIHlxHh36bBm1PbEz2Z5MW8Dictpjv
I1jCu3iOz2SgcaSAhIDG3i/3upbdBpvsl295+cPs27BsY2oddeAlPF5dSnuceG9u2O9+MfOHWXID
Fo/jEroA3qRwocWR9BAXyHC5d1pcZLnN6D67GFSngAeojmFte+HZbQsB8D4nhtu7L6B3WXM2Ehhb
QUu2ipb2qytTrhwzysLsh+6LXghxAcpcEBiD57i7LXsCsJo21U5HZ2GzIyeGOsea/TW+o9uRSVyi
Qf4xAmsKTfRwA6Cb7mNyVhtT0i6rxtYhsAHz3jjj1cZPQkWl7rv/Qh83DMCf8pZcNmTxRfMScTU8
lFZcb2lj/IaHHtBR0gDpybj/9n7jb2NRJCsiyjNiHUOjF2kGoyR2913tFvf1rOOddloPP1z1LwIX
C3Je04y0DBzJccEVPTDDRTWIhIvXkgXK8ugaAEjcOhNFlomFW1ZTMrDiV7vJlBesjN19qq68BCUC
XimIs8MW6Q++GF1gllKdndwp9pmDKy70BdH5RmPNSVIw5A1biGSCgzpk3r+O+s5D2i7NR7GUPV5l
8+kruQOpcR6KnP1XxpvpBHfD2HxaLnJ/HrETrCxCwxkIp6N2qG9sbZwoA5DAFeLaxSpTVlpB9ecv
wL5HWGMr1s/Og6r7lw570SGv0yP+LcYjMuSwwMCC6Kh/HhccxQhRv3gOP+rGfLiWfmFUvbIwEKsK
bQdzPBSnYaYA3M4UnE0ST6N74/f2kfkBlFkg8yWA8/obisDMyyYX3EnbcqLsc4AYCIyv2Un4I0gT
lruT/HnQhph4e+oUbU3U1sSET4ZcnwaZ03N4uz7jKF9VhUnuJE7sFaOg9y1CFwDO3BL1X6jmAW4l
ttioWKQ6HeuH6Z2f0n3tYiUdBD77oJCEhqoCJ6hsg/+URWtu6Nw+ihpNfpm95hR0C26VLE1Oypn/
cWyEK7vhvw7YnPXR8k0mh16u3Skm3FVXazqLrmxC3hrIHWvNsw0zYP5kAGT5W86fnVWpbTQjqyTI
UKcoZv4QLlNvcSsYzFGpA/SWtZyAZMwJZbM28NntUuonNE17F9GOwRMp2V0a91j5brG1Jj48qFQK
N5jDLbuifijGSkDvEFkUrd+GZFwOrpRH7mA8Jd38gNWiJmIMZLJuFzZ4FfTxtn/E/XSXcD3f43jv
D12K/1OryPBUSGsXFtzmKKzgLpqOBexrbkqBnTg7zgzvjqb0cde1gYYNsETyWFZhdZdFg9hXU+/T
XpFjLajrGSI3ppxjnpC5TW2B08/iX/iTz4ptjNVbTx6faKcXHFDaJqrGFOuxAHQT9iu/2vkeITRT
FYRKcFbshsALT/5SLdvITlkRO/bZ1wHNm8EUkdWJsQ7gZnduuvG3N9785FH24+RszDijhq1jCnfn
6Xbeg1/mVy5DhMbMxeZKOoNnI+nbZ8sjdSgQdnJ/elTkVQDvlCzg+gK6V2ZL+ZBr1/utvaI54n3t
1iRWCGplS7FhbCUPMY0Sz1KQH5d6Tp6dcPmv7lOgArhFX8ZhiZ+U3fBhMrdRK+5Dm9MClzDgxmTf
MGlx6ydV0Vg29/SAaiw/URhr/HH4kBNlvFVTUq0R9d6fK7sfR6TxPm1DMDN0sKwoQQbHCTKN4cbR
LF/T/OwGQFLykv+ZJjiZKKky21lnKHYiG+NT1lKqqppC7mogXauUcpYtkYrkVdUtRMXUI1TnBG9x
7NI5BatBMMbdjEFzHu6tDLI9mHDaLDhJKCTb2QUI24SvBcNj+t72FQjyaiDSV+LtjC33c2hs6rst
33sdhGYLHdgowgx9K+3XCTc06FQ9rL8lbL5oZ2MybDoiDyrC9w9YfKsat9rA0aQVbaj6kzMGn6oO
hy+3hrauhfrPY5VMZ4d3tSP9MUNdWnGDe8We7MEeA5TpThmfFAzk93S3IqFRAbSaeiLRbLXdA+k2
69JFza9zgzUXnk6P/F1PfZQ8UebI5kay9ROk36+Moe1O5fGBIrlvrZHThgGmReo68APzmBeFEGw0
OPlfUkTTUZbh1UOyhTHE0kDCi6fKah6vlHPCrIW5dCzCiRi2hn9Qg/3G4Ssehrb7KG0H+NcAh6eE
OMFD8q2SkS0TAyxOPgkanuqLDTbuN71MwFCTZsRb4WJOndjk09BmgD2I23mWRq9zoE9IaiOWsLQ+
mIKitCrgYPAr9TDxgS9KMirzRIyhMk3MaYyFApsNq+68381Z9JQF/k9Inyg+hAXocBZykjYO+Syl
d5UsmwNKerVlUIc4KmlD64bw2dNOiBBCgeFk/JIv2khDjpjHj85pH2lD9VD0pD5OC8VDWUEiqyEV
uDE+QbzcrbEbT9wFKx1a29KbYDS6rfE/dbIg1RZZdAfZl3cWXtxb5ZmOyiL9uoyNXM2TgQZblrya
UWk+shHgOGvv6VTzm/sUOJQWlqx8+MKIDX1XccO0+6q6Vh6IEvojcTRN0RmenuRMKlnMmxBbpRue
gaOePLbu7wvWbNgLLeOP9x9xN9rFO/uBA4NODklWLccS2fJd5TaF0kn17xy82CEjYw6n/ggWFiBB
TIElbNjyFMvk257z7GlayBwL018xbAMp6m3UMLd4yYaau4cYQfCMoc2SI07+ue4Y7hAkWDjdYrpZ
nQfkMeGgZCrO33yEOFq1xs3sjPcMgN9OyAI94asHC+emEQwTKZx6Ck9FmVeko9QlzbMf6XK18acG
US+NWRy1kRG4umNUgaquma5tPl0WcLG1SD3/B7THP6MdHJXzM7KfOUg3nzZ0LYCD5Zh7aMb2u8nj
z6Kfo6e47Circfr7Iu1+Uk+8lEn8Z5uSth4gbSHxnXXQ9SR9kv+cTl273H6yi4reoaF44OJ9c5zz
C2MxdSkwtxzRennEbLVjUc5CqGgC+opr76Qi9cOHJ9qTFccix2VsEwbgHtp8eutR0oN4eRS+cw8v
n+D0CMai8t7qwf8ofWg1cw7/ePTvlT/ipsb2vOpm3NnG9ykCsEIQbGFefmUxAd6YRUViGvUrBjnS
vj5KCqUmuqz5kEAguDUweal4sqJ82JdzaUCH2bArvIL+Hzu5TbdsXVBcTH0InQ5idz5V5QmAgjpa
wPIP81LTkWstGcnVEDs3UclsP+MzT5Gp1p1VQtgQgpCzM6HNOIQbZB1MJ6eaPqtK/UOz+EsErYs3
qooQsXUZuNl63Y3BmmJ24LMmCOwzvlAiurc8nB1ezoYlSlVJMpn8kT30H1lBdJOI1zgHT3rWD40i
kmskRjb8Hf8FVXv6P8c2capnRbsabh0fqknSfmFEideT6ahNNMNTlfn/+SWtHcKNSIjNTfNo2YZ9
qEBZyWvvat0aORPjYRGnT+6IQ9t55rfMICO8+EDZ0CEGsb8eKMvAeJ/iCxd2v54rsezKaZquEa4c
1uwyWWM2R9nQ1pPUgb3rp7ai04n3oMqbL2xI1WuylHi58bug2FDwKaIBfKgOmmOCjbdZASRO3uys
12CJLXkiqOx8BRm4G09XfNq1P78OI6amlUO94SZS7fQckgtZWQWbCWZV9ps2FCwpFcfTdMPfCgXP
VCmrP0w57WHIte4VA4fYemSwNjd038aCo0wmA2sJaDa2gSGHS2IVWAzjufEeUbefSG9NOM7Jbgcx
7uyS/djKVLb4XfB7PaRjS/IHvC1bucYF4icHmfFzqEMLFjiVQYFrWWBDEPZ+5qjde73nfVlOPfE2
t4+mIweDmtmy81G3CjROuVbjDQnSKuFU6cuF75TXIhzzoPHvoQKV/nzNGEaJZOKQjbHw0zxXDtfG
LGQEmxKDpon4fchMDE8RxUBsHPP72NC0Z8+RfcUbSr9FZIGcmSvCpFNqPaueBubUKWo6l9hY5ksM
bIKQzo79MfuM3ifARgvAmlX/S0ttwtYVCrCQy7wjO1D9VgKhDxSw2aNhWNtqGDhYGuwsAfuIFusZ
9sHgMgfZoXTbs7T9t67sYPy1+HGFXPQ+tSEQgFrkJ5eATWg9MDbM30zLpso24w2fXtzm7kJhjzDe
BKTHa44tbQO8pjShpvKud/twj9Lu7LG7PTDiF88J0/tmLGBHFuH8Ovm6wQRItQpv78YNM3UYlShO
Qt+OGyLYRJUqpFwPcutKB+o/X9HNMlQ3kdzB7NMEWOwzPZ590hC0AmAia/w0Yn0NbdMT8pcuT3UH
0poiE3qEQCo7915rh/u6kfIFfZT3U8rd4uIcrMionsgmLU9J0n9aInkvLbIWmnQJOj2HAuqP9UgP
7rQrJLJCjvS1KmDhs3QVIJhFT8FrRDhEeHztxiZeNlHbCEqOSA0Rjkmhrkd/lqKIwvUt/47Xn5qB
GByjnwYfGomZJQu1Kcgj+r4F7ksskb+hcpf3NGR/xG8RF9sc9Xc5OxBEkfK/qdbPoXSvfZ3ayExF
TnI9tc5eFCFziM7CuR0keH78+jyL7mt0PIWPCKY5P9geEHD8nTcE703U/cRNVm/acKK+lJ3aY6+a
6s7VwY0wIctz7Kr2YGc29FEPQ0pmOR0LERfmlcX6e1iyft83jfRQOz37PHZ2sdOioOfXK+ddbc3N
S0sec9uiUqzLkjGy7qHmplj6EneGYxR0ZOlrLBpWX9CmNI3FWebdkd4Qk+I/Stw7IXzQDbGU4qke
egcCTIVUqDIuwCQ0+8/QMd2TV6rq1pwRbBsXGkYZVQN78yg/2JXyP6TlkaYRxr5UudWe8N2Whylr
u2MJUYh436jXBVda3Az41vrECy4mLjRwxsq/pqnVv/i2LI4hBaZ7tiPR1m2Upvozj1+5QPZ7vsZc
VXDN2zgVur77mF2QchmuSVgiIZ28U4tHQbbVPqwctrpEdg59k9w+PA1GCKTsbUfrWKhy2n4X81u2
sbUzCnjJHCFRWoIf93S7qZLr1o+pmW5SFk8aQ3BxN9dywn5DMlNQVLwpTfTRNZCEMo/EF/8J8og6
AjaiJBiVFwvxxKR6KYNIb5N5eRtU9ZjmVg0wxwsBEbTUBbIfI+khkAKGct6yR/Q25UgzVd0hBRYE
WGcfT+mcNxttdSHuTmDw8CyfZ+19DSNmrvkW7wgIGQL6GZ6GSR/noP+xE92uO1dfTM0gMup6A+w3
ezOdFTyFPhGgqBsxgOq25UCDmtohWu8t27nhQTGQ8OSzK7Xb5jsfsPVAX0dKctJsF/HtAJ5EEI+g
U7/Lx8TadrqNdwVz8w0TlIBgCZu7dhHVVQ3e/NBRGuDhq2HgJ6ZqwWqZXOnSMinqh0xHwTWn0YLb
YaTdf1SZcKdQ1LUQgsCr/Uey1vzwjYQpqPH47KKByhky2I73oscEv1dIbszaDkBvOpi484K4YwX5
C3bQmE1pS16IKllCnOBD6/51oQ5s7xJFOoTh9CKjxYX3vJRXIdoMVgzdPvvKWP9PlLgHviTjVtV1
dGZc80CWWOG9LbCUJUHmbbJ+uDQk/tY1q4ETXpTsEE7DwgdkoLcwIScbIjevnM6u3lppSM1Zfs9v
H7eAsviNUfiCroOh85KrMNwWNvRfv4Qab6XIsF7HDSGqLDIwHm9vIBR7Oov1fiJgpzqhcba1I+0n
a2SLTQVEctDpCPeNr4X7SzNM/9Z17l+pNU9rn/TnyUpvegcitQ7aYdNmvlg3/ER3rhXS7FsUtMtB
hkAQirtiLyK/vhBFIhPcYYTlcp0SmGpioq5ufKypIdjYJR9A/tT3JI5zdhmqP0uoqwS06nvsG+HK
0rF9EioDteU5/i50+Oq2dketbYoeFQT+yySHO6nd/rew/PhSzEq/tm0B5NJqHbgqObWyOANjbFsw
c8hY0x2cTFG8jZDw4D9x3u/rgbOQkJXaI9XGICHVA411apcbKjAsJtz7uG4dKC6de5aGAFiSBUA7
wvxpkC7pdFp2cMBF66FOXrDoXknRsfUETUBTRp7wq7JsCgiNXu6iWrQr6ZnfZKr/RFBHd1TJ389Q
/6+4Juc1F91860MCB8jRH6KsfQgjgseS3ezWbiVWpzlLWGAteitkMFMJahP0dTBS5ehzG9b/zSGf
QNc77AE3C/zkJwr6rJto7RQwnuzuFHspo0EvTlMXvrKWgDCSpT5mH4oK+bk84Wf/FhK1Ie3s7JhE
2XOdCfXOMIG7/0avMTKqj10xOKuWBSzXxWBntbCoQ1qlOA/8cLsY/Q1KnzZtV24nVinvKELxXvpt
uydyRYrOR2rXhHor/5ZoM2X7GUjXopPccs9Z7P+VTpPuOJnv6Bb+yQrfOQRLDx8SfM9f7YW/PKbM
pPKeYoJ474zUuiuTfzUh4jnDjU18a+n3eZyOB34u9d5FfqQfzisPPKwj+g87XHBWeu0HATvSlqMU
V9C8celP2BQKxkQ7w8yWwLU9t9nBL6r31hh2m4m27Dc36Wm8GnCCj7a2yHW39nNqJBkGvmMYkNui
fGyC4TEvQ14CjmcCFuWh8UCwWE7+1XXpP8CVOSk8DheWM+2mKj3amKjWeR1qD7fA0FSnZDby3ETG
o+wNHlauoN6D//j1Y8/b1wkqKnU85jTNTb8pEMhvs1G3aVrcMQOtwXce+cB9FfFapje+bD/F+pq6
S8Xt3P2qcQQcRUYcwOSAa0e74D5oy72jivxs6cQGsAXZPZqJg5X6nXpW0jZTTmJnLp2zR63WZg61
f67GmC1e1FDvHWCfTetxgOxSbFXHy2Yr1GqupUC1a3WnkOMJffuHMuqeXRUOODXzTzWTcBiHut4Q
2HqOglBudMnYOuf5W65buM1+/T3J6ssELtwbCCueZwAt5Cis3o1mk/5AnOjXOoZMO0zUYnmZ/B2D
5E9YQP3Y7F2SJoTPBX/92WrQQxdDNA5kV7TPYEFDcQeqNyyGQhtKS+g5mD64B74AuPqUY6/3CX5X
ln1QSVIUFzYCrCkShDq0Bml2EiDi0cXXvKJZF50/QOzv/eCcqZsPnu31oQqx9dlLjQEw78KHyqRk
smKYL3bTRLu2TaBAQ2mwSsaYwn0SsUByFQmW2dZ9z/D8C4mzF+AQtoqCdPxEfRvZ3i9Uf9yQ6CFj
oWF1Gx+CYmv2oCge6mn8JkcFYAQyNL2LbKnKqvtpeo8fKXsczM/DscjyrSeCV79s5Cn0JH/XgGzZ
SZz2iiZAGd4MYffI6vJg5M2I3wb+Jlz4bZZT/hajO37qOarZzWLo94nXrZc+eIw6ETBM5eInW9zn
gEanF24X+p0OH38nB0T5mUqhLc6VljOTxu3RD+9TXbQbcCy0PUTyjb0Q+UNRBxvGAnwZbR68LMp9
jwh5rGRE4bgzYqbJmqw4Jx1TahM0PHHsYO5sF/tlanNiCrcv72Q2XuiX4MKArqQ4ofFXatyKsE6W
uvstg645ahYmuyAzQPKUzXTdWv+wU9zovrAg0CJx2mRw1kKeZ8KRxJRDmz7eHqvQ4C13iY6w/aRw
u5T32lPIbYl2fHBtpIrQTmjaFf0rtKV3nbqgPwL+TCbsZbcE4XSnuhv8FuLBLivnbkUdx/cgysfY
ywATVVwJGqnGQ2Fp4nQNLm+xQNSlI6JJ/JPvIZdi2U93SxV+UwHNhpKLAbMGBrhqYsVtcVVeNw33
fQZffgzVWLxwa0XCSMjaZZM5UcaSnNo+eQdk+19lwchxbPlMm4/9zL2DoD5NCCD/odY4WJPdrp2f
A6n+K7hRUT/Ct20Oxa1WuRk+6wlZN+oTVNiUwijatwSPuyJAbVT6r8rIjxD+wAyTWqhbWWFtOZHZ
3nudfdWKxMtkWXXDd9qMm1Jzi8Avkj82EkxktAwuZEcDpMh+zAw6NuiM7TgO76aKD27kPTPIUNE9
5+55ygjCDV2ZbXwiKBeVN7/ejOHFF5VaW1bAot/9aSuu9NKmYaNlkeFl+tXuIgHW2yOekzPP54Hv
Exuso3VWAqNZyruQ/AWOvuJxvtUFlVY94tqqBxZzKFyNr895ZY5G5ckOOWJXDq21ZTVY7IAlT6u4
Axonbu2iOo9PIinBHyYNRK4MUQHzxfvcl98AVraF74ePnl//M9OCwSlCmzlpP6XZMUGEngPMFs2U
lkdZAwJYmn451EEEQCyYSvPIkM8us0sLGiTs8XsM4vbeoQccM7I0X0aipHOil/8Wg9abR8CImYSw
9gTp34ClCLYNSKk8r7qNpmWH16xsDyn5mh0VntwLiio4M6APB2mMOTqQuiiZwzJcls6HzQ2H3sPy
r0+qGE4NPsfCjp23Sc7hR8Jaaj0XBEE61+SHUbTuAyM6PYcFzRF1jJuviBILLp9vsTNt7ac0FRhH
7T76dFnrOVHz4vo3pLih/C820F4nazaA3RiyJqTcA/gRmq9Nm26R7r1NE4uH2O0/3LS85uhca4Gl
+zw2ERm4dNKHiTTQNkvg4CUy9c8d/22bSQQO9b4egGBOHcAWvxbaxIaVY3kI6LQ/15otdBnzrcv6
8LPvKZJxExvnd0bneZHTIMPvwdGGykKb5WNBHn1FQY+8DHSTQLQxzkGk3Ve1ZN4pwQlG0MN7kG1b
Is/Y1St7tLPDPpPrXJde3URPD5nDBTrugvhQxLLC7kP+2BHsIjsZuLtkagl6pe7FLZPxHM2t3k/+
HFPb4n/xAsN6DFEvO3JBQ+hehB8fUOC/3Ek/Y9J+9kX0n7EI7jWLKJFjAf/YC4Vtt8E/74hBiCL8
nnraYuKscS4jtLSj7U/PDNA/zKvTxp1TPPueu6VXxTo6mKe28dId7CB+SGKOHbTp9M5S2e/CI7Oz
RQUrvCz6E8YcPHlZS44dyQkvNN7UEdR4DK/0vVfCvcRWQu0Xc1wXpd0mknlwSVl/cz442XN7c8kh
N2KRccilR1zaGzF01CpFoJ8GKB73FBryUY2h3TaGbTyZDpoO0lfHs59kJB8zLP5b2CPeqhrD4yQg
3WooW0BW2IdGyrUObAQpaNbtnWjky5KO76HmoGrHJTnisMN2CHCbL+60rwPJMxO63KAabh1FV2+n
oLzSPU8NCAbi294VZUvwfRpv1+Q69791FfqsyeMTjXu3fjCitn2EZ99mfVs3HV28WEaC0HmRXXhW
2XSqatb/XU4FAcJYvmpDjBxjRP7foQIq8DUlgYn2T5bW3VqMzQUzloM2Me9ZZ96NCFi0KBL7bsfu
6gaZ3I7AEtall3wMtrmqrJrv/CaAHuO3/4nKIidxM6yic6b7ckGS6+rurxrYMM22AE3A6hhxFoJ0
hX973c0B/TthPF1GNe7bKZnvqmh+Smf3E4Mg6meIx8BXwAKzsufVTeGER4DCkW07Vvbes6eq19S3
n+MKQzWHHQzI3r/yxGCv8Ov6wizMiMFFDX0XNwiYWJvQ5sg/A2ywcVrNNc74/6Cm3lmI6+usnrfT
0DCg1vW4Dq3KPfTufLTJza4Sr0NTxCp8zmpCwdOEFRMH0m1hyEI/shkcjfvRsOTk/2b17kA1ueFH
kvXcWP4hMxzPJZSBFXM8xTuo1Ct2bjcFUB6nTL5mnYFaV3DlMgJeUAJMaRPkqK3qZmbI688KkgFi
rWBuSNonqNzIBITJAh5I1hYLAWly8vv8ZgjyU/dHeg6WmcEAk7C9j96UPw557XUuOWa0G+3rvnlm
p/Gh3AXv9JLb69Qrz/DpyQWN86bLsRoupS8As2MsComDu2rKKMVBG1KBdT/J9rvKgwd2IzhqHXNn
lhF3YTZdKt0VD6qiBJQSDzZprK0pfPw3hsVnFTqX2gEt4y6aQzgrTlYIRJTEh9iy4ke46sh3EoAB
Vr70PEda/07CPERZwj+JwD0NMfjSwZ32RSRLUiTNweNqQqkGrRqe+XH97CVl3UOHu/M7dC7apvPN
ZpXU4+LxGezBjYWGWcO1o7falrjxLHqUCmFYOSzjG5iyeyqtP1tNPqqZ2B7erFHDHKmDUfXrAp0I
EZCbQBHTiywpCFE0IKq4a7b9rA80Y8DbFRyJbRJsSVw+mhjzOpD3Ux07L0tjNfdI01AEaS1zeCJ5
Mc/at/+VPRnHIhovCXEGT82ghDG3EZWEswo9BxuQz4YDn8Vk+pzxEEg0r3O1jx3aeDA8ONQVcE+r
7fFSW/FnMpo3oyKIkAmegHTq/+q8f1e+c9XR8gIE7Y2k8x15g2IDVO5qLZhiB42WuFSzdygczeYi
TNyj5fUPJlF7I+KvoC95D/2mO7pxR9WUI16im/8KYyfakEn+ECnp3LA8LDXcyn9tzkdetoK9gtIR
Fw0ZEcSw+/u4bX9qk7xzzn6Ngov6UhVI0yDTM8pfJKrvIYlhpXPUEz7hBepT/mYHNyD5LjqQB/ud
aSncpE3eUx0yUBue+9VDmkQWnhfaL2P2yMcI+fnUkG/aEP+ibzpjo+GbbsaE7Twgl90b2X/Zc3LF
AUt5RO9vM6WWbWEiZxuQBlpjxN1q7R91KpPHStrq5MJ92pPHAbMfsHUscQNTb5kFe3YFLYbzniFG
zO8AjP+cHkaRUx3nNrL2C8j2A3EjtXaWGBUJKVIOtzMedugpTH2iwpXqWaJ6/9lDixTiqVeDYZ5x
uks3Sgf/apSry1BaryX+m002Ov/1pMex+uTXHtfwJXDxP8gC4OMyy48uRqjBHzu/d3H6BiYMBTAr
FGx8+H8uaYQ6TM8hzscN/2+xD8bETtgHc25lGnU9noJ2lVde9RvhMaKNhkXfEt+nzizPji7vG/R7
ntnuVKvRPWpWyUxrlLCNHV4Nv5/6N5kUh7mAxZSE7mn0Xaq2bi2Dt1+hmBx/PXQ2BJC43bLLpB0R
LK6a/avsmm8qAakdi039uNQN2kpHESbGF1bNtntni2mXDLQ4TR6VZyNR6JXVxrA5Rk/d1bpvP7lI
HYIurX/a/H8cncdy6zgURL+IVQTBhK1ysCU5+3nDcmTOBNPXz+HsJ8gKBG7f7tO6oXc+Gh964eHw
s0v5Zs2awivpzacY5/seW7H6xzMTX2DbDMXTLIxsD4uA/VZT4wGKaRUoOoJ9bmIDes8hZob4WXZQ
UQDyV039jI5GEx2WRNS53MZf7/KZVY2cdpn0qX8Xnf+WAkK4h7Hu0dyLGcGwaICxVPs9VhoZL02s
8sMdhbVNR/E95GazqVOLzG9FC2o2uvaLGwXpUQ129duk2FvpfnimTdI8NUgkK4bn+Rf9AMPFyOKm
YhEAKcLBxt9kkfvPyS3vjus+4Fvep3ETTEA5nbr6pqd4sV1CqmRAhOJZUhI42MR9o2l6DrMyPXts
Ee4MR/oP+LuBvholIbjSFDHGnzD9FCNbiaiUIPJrkBe5pdXVjviyryxnRBhjlY5C6EUmrjzd6l83
s8hfBH1TDicmQW6rsv9JtPSeioRxrB9GF9sPzcKljmccX2SmErhw6EzshDSRLdRmumL5YgpQaBjF
3IRb8AixrVmE3FCmFsZczCEirmiQqBp+695iCbdzi3LlbHqgozD84ADxcNuyACtog0wl1TQe+92d
SUtfVLIOs82wAUJVEH20jQ2rVEjfcYPcZjxIVv03a+m67b2JKs2qOvi5t+TmjAhiRa6d+2Yy8TeG
S5e7Kf5ki/misB0fK9C0853miiXFWqnZYG4fyAas8oppgFFxJtGphd41NCpuGGf8pUUyB65KQGJX
RmCrVBszuCvcNNy9pyS6toXBcBrF89YOs3HF+V3y9iL2KShkBJdIqpOp4VR/NiBFhjInIY3adE5D
dgo8XwwQYkW6muTE+j1XL6Gn9Oc0FdxWYm57c7TshOv4NFXza0esn9jxsfAVen2o0AXn5l9BzSpu
6/q+9PO3JnT9Y6Ai9U+HgjnHJihwo40Wjx2aL49gEcU/siXWKNMuYOfdpEcogkwNUH7oVXRKg8SI
/AFXiaHTsTCtDtlqaCnla6Pgu3V09zjiFaariIretWjH/GDCFdOfGUhMqLBTCTPaq/Oh3BdKAhTU
+MWeumaKuJzUtxQMHDfbLt9UmicwdA+imjOdAEM+Jtu+o/2xaFOFfzC7V51rbUCX7JsohMEakQtm
00/HTWhdSt8F3dvAi7c7GKKydO7N2IanmBvI/fE1s5k/hgrSY2PJFysysWNHaWRw7NJjgvkOHJvF
+o6rb8s6urFIA2LXGjWHSda+5XHHlNsiTYIfqBpmDB2R9gSu1/IpQfx3WhYlnQuZ13brhthnm35B
4bgDRooM7JrikY3O9Dw2gcbO6H71pnojYIMJUjE2sYDUC/lhIEDJRtxmmwKw13Q3UBca5Gb73a6G
Y1HgXqv9+qm20Ck1nwQ/yLw9iB4GIzHvgZw0Ud1a4jmZbexu9sDyMOS9BnSjSOtlDM8wDZS3hJGg
mTsdve9sU1piaugD0SHke2KYEdlPNbWbEPEBoQiYgI/PcKurGmAg0SV49EG10zp7buLuCoBmojOX
mGvA7EyZBIcogaiHPuCW4S+izVRluEiHgSuEjX+oNdgm8OSqYH+RWE2O4SyumdETbcD31WZE4dK2
/CpFQ42P5z0WPGfBA5+LzKWjORn4ltllu9QXLUup5EszHa/9qvplqyc2kcWh2tCeEFlTfx2G7DPN
sj+MTFstXG5PWL8xk8Z6tro1lOMCj5YpKbmt5pqQGdrm/GnFTaIAw1oz5ITKYR4YU6JSzAy1/5Qy
GttbleS4ElWLdXeL4216gryCiFvL3L5HMaHYiCds9eYmmgIo3+4Uzih84u1tNvMGjExmDu/Y7lrC
vsAmE9xKyYBZsOALnihJ4UBOIRucBTub2K3hO1v3NQ+uWkRPZqS9m3Din1HKl2rsbgwxDgev7WDX
4Yi2Ktzrlcpgxvo/Xcy6o/fs7JPAAc6eLnuVhT+sK0PkZ3OylxsaJthwGRTtlmVFhuyynuFjX5za
GV8VF6EjQACcXB3TNeolQlIRGF+F2ZMSkGTp9qNFNozwcgmcjVXmkZBGSFkR1c4oUKNBm/tAVQkb
IY+9LfVVzdVt2DmSq002GqrhiogAzYoxzlO8lfE7oOHsU1rUb+OtNIno4vLwcR+s8gSDX6xwbzge
+eZEVtmjlRWQFcra/mAfltLqpvnDA8r2ZGADNHNKHvwoNgxhRpXBPw2tYOWw1t9xX0uAV+flveQd
+OE2KH69pvX2tETPO1qRwt9UutP3EKjwJkbcGplDpTB7cWfv1z75HaQRmrxZWPFrG1y1lWmY3ce4
Af91hFgeEHXqJ2cQ3dqOcra8XukVVJlglxt2gvn6xbdmugoRHZudTwk84OHIbR6KvGqfp0gVV59F
IH6IgTiU05XpY8Aj5o1PsLmaMl7OoBZBoU4NZ1dFFo6m0sxpewg8Dpwq4WZRdzOoeJ0J6zq7Hd60
ippfa5VbgBXmbq77jVjInrmlrBO4C/qFxxkAf+4Y7I0aKN1R2p5mQgYrrQ0eRZkfYVeD3ej0GJ4q
PdiM8k149nkT4c4xvQaDCncO/NhVV8T/yr6CzbLA2MN84asvg5Srx2wdpTCLCm16Z6+G7RYPCMpJ
XOq9FP69IHyDnIicP4uECaOQL0NF4WnCMk5mvcZzjACkm56MlMQvHqOPVm5EJ0GEkJj0DPlZMqqV
P/KQ8wyuAYAGF7Q5boshqo61CwBDLsS+XNgD5THYvJv/R0k38/9MPP4bpwwfAOlToBemb9ApaHxL
aHmK45JLsrHQG1mWxqRKZn4ErLqjfA25HUrsVLb0G8QV2nD3oItJYWYY2Ml5bDTpZ8c5HlSUqnsz
Dd0qttUzHW7FR7EsroqlmsMb06+pmJ79lv2hLl6TfMhIs3S8PY6xxCyb78JEBkCTCcnBcr/OIwOU
sMGPw/OyG4/x98ZtT8lMzNefIuTitsfEbuVPrl+8znlFyjwOuy1eyuFOZQCCPc2PUjjdXnSRsVYp
1k/Gr+jFsvTrEFIzitqwHoV447auORxFGp6ykrADC8o0PwojYGOuGaz3DOjZRfkLiatFr0i60t/p
1AIMnPXNHYiGca0Nntv8MKuPHMs9pbE8HAYr/7HLEJ7sNDwEROnws+rPIEBaymdb3YBTxg/0Cdeb
fkyekwKOGOslqIVLVHdgxjlE9hDszZo/3Y8XX345Ioe7Xr8PYT6so4jXKgz2QIwh7MZLwTJ1sm4Y
ZZ5m1VFS08zNnt5ktepl91sWxk/hwLBxPficYcx3jTsQ16wsOAf+RPuVPuUe93gvhwKTDNYnrgmE
3iz/qGPigo05WesqmN+G0cEqVz+z2IFAYod/PdI3EPScrvShty5O0iGZgfXd+rVxLLVr7CzDePYD
/LODz+5ylAte2bLi7ayqS+g5C+Q5pcPCooeh5yHY4U91LOjEY9T/uFRQAlkk0+kqsppxy+RoDtZL
wO6K7d7wGoz5M7VQDp8bi2Enrf7yub2vA3Qv388esII0DJ10b9Kdu+/bie61kTnLxk5HX9hAfxDO
VO2JT2Gr+jDhGye5HX0XogTgLoQLvq14BRfY7IXfDsSs8IgPiua+OiTYXwWIVpwWTNUeDfEeshSe
ZtKmZSM+Oi9mahrvKQz4SwOJax+32wkbJMziADyHcIyLY5fXLiHlX/gueDyJiL4Amm1S/KlPY58x
BfBGWbJj6LEUjM3p6JZpeGy88C/TPTC1UsMNBf/5UBo9WO/AThj6h+HQ1VCt8hkZK4qz5NxnU3KI
NbowIFJgGkGloX3AmVx3psdHIAp1ILh/UmEwrgASWzyIGx/nV/7u1B0VCXVt7Vn3CfR6oq55c5tD
p7h4nfc9N/wG8l4uvAKFDFz/+SnzFF7d9ziob1FrmXdTlLvcoWruPnaFT3pluD1ew0Y3H9yOCI+7
lvNDWsH7CIFKEkBnuV4O9bDFJzKdaIjHDsp8TK1sqm5MmajrTKtkE4VkiSW8U4r6uivq0txMxVKa
kpB1iBcLbdSqt2oKF2slii7h7fDixgxADYEGIkbuG36/9NLFVX9LBp3dDXb85Ht8GBm2mqNv1v/6
odCsXD1UuyDK1kOssmvhyhrbNpXyxK3NzzqiocZyLfch9sZ/RtHj/6jZRdXdQfOUYTvLK4YBR2sH
P+VQetGmK02ENUcNzOg9Ui034nmfhhwyWTfQeV9F7k0NEZkiWmIPpmFYry5l3wcXn8Aqj6ufYVgY
s4XjHXuVf5dUQayhAT9URPzTRn05bKe2XLd4TucS9TidsMtk/tq1m19slrg+7QZud5/Vd3mKTVqN
wMkQ1ppyKVNa5ppx6q01PpMIpXXGM1ODsAPeZCxh5XnjVDxYxZS/WnI4oOiHgE/6/CEyLPcfM3W5
6etmOlhkUx/ssf3rKiy6qq7rfSNDFolR5YMMpIVAc2E1U6JURmpHa26oX4wn7coZ3Z+ppjA85pu3
jaXx3nhxfHSl+2mzxwQK4M9Hj+/udsQ8sRld9UlX1XcXxvSteKiVHm4oVLbq1W0SeZc7/rB19HK/
bsmCNqEcTrLz4w/Sd1sr7LDfq7nZDE017INs+orYQRE2C+ujagvvysbhDL2UtifPCPY6QLpq3Ujg
NZ+8c5YaxsqWDPlyCL987WDmdYZ3LOIPTu17h5of155PzAP4VYhTEEZYgTCP4yL96nv/CwWaXclE
f49qu/LiCYcdkeG/K4SuK6v37hgbNQQwHQW/kR0NF9dr8a4MQ7fhdu2uKdnuuf70EVyBge6bnB1G
TLhhN0z+newEP3GXzoUYBxlzqlG4ZPNoGOk3MS8RfDqSSVVYZJUtW4DDnE8AQQ+SPlaC+WdpjQ+F
4bwpVbrp0VCuWEqwB6lvfAmualL7BE8ShXCwkqboyc4X5rGxzygttI3o2SzlVaRuuQmpkRtiaOjC
4pmjS+MacW6v8hEIMUz7cZgfkRSR87FtRvGrRZ2KW5QcbDa5Bx/3qgMmfwkawCJvIzSEKYYj4AJo
CBTbkDbvHxeCRQVPHcRYiAYt1GM6Rx/+bJ3kgjqekRFqfvhZR4FtIX78lJ8iDIN1mUHFhq7rzuY2
TPqbU8UfIiVpFTXPXOnYihXjC7VUhzFnEYcpjMdwuZ0phJXAYnH/2ifHMbdpGb0r3X3+z57BJUf+
rNeUNgYhEFMONubO6FNPbouhwyOGCZ/OUealZ1cFVcOn61KaFz8r72Ys6xv81miPOPHWiyX2uxgD
Bo6oPzsua86QA3aFUQSrIXeWfdtXBJQLDIMfyJB0YrcT5FonuVEXfu2ofe4B4SMImKuq6sa91w8Y
ISS73nd2wX+Nmx7ymPvcPOt/BLD3ZSdPlUr/FU3/bBX5IWVp4cGfAxIUvlrEZFPBUJvn3jE3g+PQ
+69WlYNKNoEB9UMGDyNNxq2LZ/fA8cslggvASpiTcRNl8ICx/To7+nuigO5AtC2hs2zkGa6fW9OT
fK7kGUHY35wmFytHsk6CmPwH2RmaIFGwvd3a5soBbL5m87TH5yI2kxPXW5LKyW6Iq0cScfxD8ZeX
5i80dAU7HFT8gTM32uoWloQzaJKCvp+SBCsTInQTHeIbynJoDOgm9zsEnfPGE/qMceuKPTMCDOt+
oESadz4k5FyOPy5KvZ1VFdk0Spo8FDoTZdDvvcOcWf/ifn53ekgoPc4QwzN+3dxHvHSrP7MKgy1C
KhxYzXtiiAk+cdw86Cb8a5LwWecea3L1ZlIBvF7YcjJYThB+aSubyudkwJWhsJptpMkeEyGPTP9M
ks8ovglF5JupZyxOxfCUJyyXeQefwKMZ/ELMvUkvdTMxg3AjeA3DhlRe8xnGBLsJRPPaA6yjA7fg
tRm1Z9PW31XnuSuSj3+GJiLg1MnzGHMy23qxd8ZQwCb95ogp3TnOCOeTsXMDVRwPCqGrCGWIKEJy
j+G9gHrDlZYq44dyGokj5FhOhG2xthqWl5PaT8RpAWS3O50tF2enbPdxjKAaVLaznVgzPZKthXOh
sneT8GLolyg1Yl4bTvNWCvsibGfnuE1FWKy/EoO9j1tmLhjPdPM5bDBrnjqJsMlrBgXlGhPxjrLz
jp6ut6rrmXtM+GfdBYvGkyRXStbjPbKcbWb4J+FYXFjrAU2Zh1zkLXa5amRraJlX9p2XaTYetS62
Ftcx8um8vvHFCOCM9AGHGU/jDzIG/aM9sWTEKMzeRiv+eG1sPYMFoOgsUIciI2FbNCcpqss0IJTa
47mWwE+G4oUk35Or801q2BUQ1wYPK2QOaw4OdAbqTeik7bkVyWNQWlj86pFznruw0POdXxVyPaTN
HccZPsaSWNsQXTT3AcODOOMtFKgknD/rBoaYbwS7oQVwkKfVLTbjx0ZZD+wCEaqxOOXo/fYQPdK0
sPXwbq4s3T8Fif+da8kHlP5Qu/gTt92/HLhCG8kbWaNrqzg8FIh6R9F5a5Ajayhva/hb5YQqy5UZ
R0Kx9kVKP4U6m7At+I5enAijdpYlF5LGi3GQlcuUmfc+k+2eDuvNAP9865Fxa2f/6lJrScvXNgqM
pzkR/j5yW77y5Xel/W5VK8xRs8me2prOMrLPeUGKPmYQCeJhn+XJnzsDJNTqiYvam+t6L6Y7/ZJU
2VG+ba1xgMzreQRRaAbluyw73GxN861sp/2cvZhrHKhF/phwn9VCHiTs8k0t2Xp0VRhdEFPlUQ79
K1i4XZ/h6WgFP1XLDK+SuZxzrYZbnuTPPSK7UxNm6IdoSWO5d/RAhhvN9hdIizqHsn30jIyVuYyP
DXrwuvIUDfKRd+FvAwxZNt9WSANAMv56E1s9kL/Ntm69X5PcCUmlx8ThX7bHN2cEv44b6YATZV/2
5p7i2C/TcAhNZN/8Nu7Gkbbhic8uR4hcy1I9aDNKD2kXbZta7g0CVkSZXmY3eK3r5isOlU9pYPrS
aXXnReLNHQghWspTnBTWnzV17BXMBoZbXW0t0b9Mc/oF8fAakFZYOm0Q9aR3BhJyy+pp4PaavMYM
MThl4ktG7GAK0UUKS7/x46O3wR8ujVkyv03RLeocWlJ48tKh8pEgm2Duj45pOV5qunv9QqOZmf2j
6bK/CVL9IUBprxkHPkbp/HkKcq+CoXwOiM05Jj7AbK5O2syp6uL7tKrt5G3uaLLmiriNTN9fwRob
kJ5KDF/UCoRcFFug7e3JcLHNdQUR6NgNESgiliHjxe4M1mKx+scHn69MvM8x5nfPr2491wZMHCN1
wFgnPDgKvmXAW3OrdxAFdOkRayoqg2Mhsu6TnvcWgZPSB4BhQDseQP2vZRwDDLWg4hansBk/A0mT
ouOat0kP58iSt1Gz8Ii6A9Dzn0UGpRWsw2nilJfBSLZ52x+5xGyEyL5Cbr584IVBIhxniLKozwCN
wWWWVim0hfDYmyP1JU37FI4C8v2Aa0LXd8mkvtMy5oYkCd2q91iynJbTk+dTfmcN6hD6yZ5vx3gd
lZkc3EYa67CNgzWAza95XHx9dlzvcj6MHfgdZ6WQ0dciy3N8vlDLJq/b1anGFcXld5ix4CXFvVn6
b4Gody0MCUYQLr5MoRtw2xupeVPrYN7YOJW3GDZ2YVe81ln5khsiXqeqePFNpFmnjE5CQTeqkzfs
TlioQgdmAmJXWs+7KSih5VB7Yk/FjnByta3g2IHQuWAU/Wydcj1OVIv6k3EnK354Sd9fANOh93ge
712MvVkQN1CZpvMBGj8gjGuAuNz1GJGzujoDCs7Wge/Ic52HZ3t0UCCzeU86+LPssELgu6L+wc9+
QpVu+1G+WbnYsE0N1gMGstVEIxTpXp3svEa8kNnH3VTweXb+XSrsQwVcCNd8crLrIroPFc1o/Arh
AOcaiAb/uuEBPkFVhYY177xSbTxAvV7MH6BzFiJZrt+GMNsGU8YZ5tIZX/o8pzKnfeApTK/FUr7d
EqPYDL08S2g6K1cKsEG1zyi54KUJdWTlTzJCI/fbf2kcHQnGnaXTAzL3KVXqMPXig6K8SpluCjYV
J1tMHfbksHZcSX/ioZl+DtH8Ek2aWAmXoFWy9B0EwjoHhiBB6j/TW3ucWy86ToChuzF4nzHGAJ7W
wQ7/BPbWjkoIZOZNGucnvxV/actRXgTHrjDesrKWtBRioU0XdIxOfF4muOqxd6+uYsqGh6zc+hGA
zVEZ7jve3DM72QcPJ8S66OcX0XoT/KnkWUD3KLjREt08ofDhEBAem66i3Ix4XWQRecBd+2eQSySZ
J+NeCHW0O6feiK5HBo+OCTv9fKJSIlIMYXHm4Cqv/TOOp4tdiV9lWVe7LL+6mcR2QKgwz1t7PRju
gYPszq6YafLheQ4CcZj/v9gDb5or/YlHgaZLf8K+yj8KKZecPH2v9aWWS/cLVlaEJHNDv8RDnRUk
6PPfgAFpSBBmWnKfRZg89b77D5gN7tc+fByS6DxE3MuUbl78ttuhej7GePm2TcduDM/rD98Ydr0A
Yl0pT6LIXkyRsGTwuEdaSQMAkf7XScfm3p8reNJ4YwyJSYjNd7GiTu0w99mdV9HlrFAcPWbPHh2Y
qSF4nAG10+DCidDxheF9PMyJ/4vf9LWS6V1gOKeWlQWXO3xAVsVACCkQQ0QXv1Y97udpoLYXhAdK
dUNYBsM3WyiFMCjEgRrzb5mFbFJTFoUDV1KsozZBzA37ROgpxZ0S4iH3p6/QqS60KvxWbO6YV+NN
jM3bAr8uAuceZxN27yL/gSlRrSbyZW5hPSV+TQOzVhScLKZoAFzdALOVS9557Ms7kTh3ghKIuWA8
dBLsrHF9rBJ6gKemf+Ka/TD44lBX3kNo57DhuEGkAByGBHNqyn+1DEfqSn0qMZo4+mqUd0yt6NFJ
+5MHjWxPqxvT4Zx8hqLkJcTyjJfxaNokUJvQqdcjJOX1COgqVVP13SiGuUggbyNWnDH39PeRoPkl
c/svUbOBDRdAYZ1Xcq+aFNNso8/sSH7HvniDekXGoux9birRSbauB9LIvgAt99d2PP15WRucc8/e
22n7TMgfpHxKuQJCunFiFRutUSspxTO4KnXTeHJi2i8jdbbRsbvCQu2luSCGEbgy5vG5E90VEZyn
TZscbKME0Gl0fyYepi5Id/A8DsgSr8DDm1Vi4M5jfvkXl+bFWkD+Ylm1JJG3naX8aLGf6ojILrbB
0GlvhtG9sJi7Vq5xp72lZ4DSxUa3X1Baf+vOxr5k95RVk8UH2HLgezCtTUM9mX4w7qhv5nCN7UvA
LlZkzZ8wceMqOsdXQ1VflTmZK4s+tVgx6hZJdq+TBbMOPD+PT0NbfPWO768ts1JHIiUNlqiII89Z
82m/YknZDdr+1X6e7VxdBju4rQ9Z7jZYc8nPhQQNmfvRxGNY7Wuio/QbBx3UvpqHr1c99lHzgnMQ
ksMQlvSTlA7mVPQX9gubwXb46vIEoM5g3iP0Fvjm4BZLPO+7MRP7IFfQaqnllnlx8gjWK2GQJqDc
iHXFhifoenS7H5266bZjebRjaQxfCZbbvjYDHDseuH0o7pzUgIGq/wWx5Uyyr7qKnsqguLTUMXdS
7uVs7ihLaDapGkErmN+W5EkeDeZPKtigeL0C5KibPaPptV1g44Z3pPdyZnVCdnhIwr3XYh+JRLwd
rQ4uAanLrYlXcg3mc1j3MWmafA7C3eAQMrH4nVUhZYxTkxzQ+V/iNqVjckx2vWntEGDeS+WczTDb
tNPwOqc0iZbiwQrzF2VNvxysL2qavtLUwhba285+lpCYBTxQHdh3fZRtfef/529RbEnoaLyx2G+C
notrUj3z8+Ie0nXknXzCQfrshRUU5ZrkTQrjwrL+JQWkO4w9FzLpuywPuN/RwBWlxV3qeP8KM33y
LTM64fXn1ldEtyyVV/YRD50NGZLDattxuK5m39hlo70PuvLD6LiRWtFf5Dr3aWRzMvb7ucjvxtQE
T0NoBQCA99lndPGR4xMltz6ZPWBd3tD+dKSo49HsFQ4q67eVnPpjhmVl8Q0INztZwnsPpuEwiPLq
ZH3Fwcrm1KTHN8/z7gCRZVPWmKgd8rFp0z2roLniBN3DJJPssFI2hClAnAjJa+3jgb2JWu9TXC5l
Yt7MDtqQ1Z11VH4abX1zRgcfJ7k5ajnpB8RAPOR3CM5/9GVt+iC5Gzq4MZ4bPjWtqFbebP4LalrA
lzJQlNX3DMPsPLrvfSKqa89vm7wyMhKDKVdyItrkzGhTyATCp8XOAB3Dcz4sjMr8BVuqAI+9Ff20
FDiuY7tK115aX2dUbnxpHFE8q85eLvc6ar4m7WJ8dAWUqbxyUBiY5UKQG5xG47q3rOcIQc6qoi0P
kGjfuXCvqTpwWNCxuPBumLyDzWCS0CW0AE6+zuQ605RA6CRo8c5MGUIyESFfzafMdB3MY82OGQnA
Lvpj4Edfbl3tWc/P0MXq/n6a+gsWdYPuVEYMS/n2kjp8NRPb3KkepmqlrQeTdeDRCXzYlpA7nms3
Pput/DJGeTbyiRbfAjxFMfEwjipwZF7esK/BQzo1d1yrEGujjUu8z53mnWPgoZPWnuXe19REv9Sp
JDi8eHIk4E584vKrHkkZLOlrUlbjUTX+Fd4J/ej8f1JrOkT1hDA9hI86NaEaEH/lqksvr9suxc5w
15MAUkNQGufCCI7xOBMzcOk0Qs2FfxrdGDoffVsdlU8NWVdm54Cb/rqZiaYBxHuLJqSTprceU+jz
WTl9+MF8jbX1gdf5kJNhWtFXmKwn0T4NqfFm2AjUtuYTpcIXtI1LojEIgy+TdRW+cpipYbc0sgLv
wounDw0Iyi0hXU5+QvEsHrCU1iVlmpmgJWQIvrzEcunjXMJaLjGwOQDA13jWPzzK9KKE1j2u/R1E
kXJdLvRwclgjs1nLUqTp2k1f2k8TxIxNY9A+hKHax+yJw756Yh4GYsFb147uglN3w/1YuS+gaj9w
RDB7uu+kpr9sUfz6c0h4lX+85uYum38sZREvqT8NKvXYZ+HHnGNU0dTcuctXuQy6Z8onXhQqKz1K
dEe1HmR74hubdAYM1YwVTQx2sOuNDhlR/dU+y7kpwmehmB/9FtmzZe0Y+ukdeMaOZDQrFMlHZJnd
SOyiOwUjHfAtEkNf+CyCq+HktewJpcw445tfLDf4cnrOrlkzDFXeSHy67gaw8nDZB3qWfKN+KEbO
ujESyYYyik1t1vS9BgmpKKfCKIWvcwsBa5s15asrNQqqV28Hd/ox2/5tzMdhVcDY5Aq6GAgamNy1
ycMAo4pYY9EwMYkJJANZ7mU6/gkpgWNQdRKDKrcm9yucCM0nIzO07gM8Q35MmwblZeuxwkMym9mH
EZnHNgD0DDtnKrrXQUcgGvtijyh9LR3zYtsdF1Jzujq2h9xfovu6lEIg798Hg4VwSCoE7ZnRSN/s
WiJLJJqvDvWDSTe8TbEky96zvpOd8eE2LBGhMW5QePa1BYFA5acCfCuZW0UXYWGf6t48UR2+zev5
nvHgpS8i9vqcmJi0571FAAD/6kNROxDnWzCZIWmvObP/qtE6Yf6f0CXmezZ2AIM8Z5UU3htma5wy
kXoPw+J+RtallgIDkOnd1X4T7iHlf0huMZPIk7XbmS+ixHUpiBj62CbpuQlPcFkO4xy8pWWL2kVp
hidQTv2Thsi50kMQbqRqN2DpyGillOkFNZ0j3Y5L2A/hr4knKiO6kYfbofT2jUfi1O8ot20y9ynC
esqikdeDHruaYfFAOkCBR0Nt+AjZSTcovW1vviq7/naSqX8MYlp/K63uMRsCgoR57Zr/CLPvJj0e
fJdZszOCk6olDGO2MbBNE9wM0zls5nNJnwY2Jgq8nBnQb6yrTYBXb+Vn6W9R+Y9G1lNSp4f7sJV/
Xqd2dF4d6Ge42OxiupwgsmYPOvQlpd+ano5CzK807EreaPEj0vbJ1v14ZyOzrTrTqFaNO8nnNi5f
u4Z3yOl95gxAC1ye6jUT/oPbIOinUHMdT/9Qxf1vhrFDit9i94mly+R7bXU8iaIhhYPVOjcI2EdF
y5PyyLYL7f+GOVv9YKYiFEi+4QRvo9HfYkqJ0E4xaIz1kbLqJ8S9aFNn4k766RtmXCzaU/nh1+KJ
/5iEb9h+JlRkhBaNE9RBnAdOjNidbrbDWrf25hhCff5mqf5Xgt8kJTkCKZULBKZwvsEik2rKz10t
jFPnYPnALldvR5F+mRFT0WTBX0jYXGMVTI/hhFheDfisw6FlyeRnb02evHtWPDzaZCp3rYqDQ1tj
cvIKfnpWgcIcTlAarYHe1sUadpejRRyigTPXqIo36Pg30DDXIU5RmeJ62ptWqJgVO//QzHb3YWjs
hIuSLry2Zrw1s3PY8oa0AuYp2ORvbuok8mPgCrGSIfULut1CkzZgiFRi37QAfaZEHPUA2aMkuHpB
6ix3reTVGonm7xqxLrqUAN2FLAd2eFvAkU9F/RnZQYSzx3xB3Zb3oCXqvU2T6Qh8bX7uKmGwE5WE
zstcWIdsciRrcFoyj3Sf5K8i6dAjZ++rJZUGvsU5wS8LGO+HYRthw36HRG2dweZNB091zXvlDO1D
w2f/SGmppktT1E/2f5ydSXPdxpqm/8qNuy5EA5nIBFDR1QvyzJxESZRkbRCSLGOeZ/z6fqC70QEZ
54RqY1umzQQSOXzDO/Rzvu8VJrXx0MAl8+LHmPIVOmm4DYBs+GDTdn7K+rzE4MilnQqzmmwagVzW
p2XA4cuBeWX9U1cQUaYTzm+e12SHnlSaGXM+QRjq3rtd9w+avD8G5GT2va3Dox+TSdJwMU5iNooH
TMX8bS7bva+mn9iqgxWIu8+ykliqkhvhBB5+htUAk7SEDj2jSI4zKLXoSqUvHVqdALNzWJT1x5Lq
CtwZhBx7pPG2tQMlpUD1xYo4t6J2k6TyS9pMxb7tVHCLWcYezVf6gKNtLfjEytm0upH5rY6Cv3Ga
bE6ALbDQsk2KdsLzQbl0dv2+r4hu3BAaXpjm8t6G0r31BcpmlvLbY6Jy8z1G5uXGdRqUn2nHfCpC
b6acij/wgBMMoT03dV3G83sjThAOS4tPJqI+NzrTHkU3TQKHW1NNuS/85M/jUx/Ljz7+XzjcUXAF
xI8Noqwpl7QGEF5pKbShYmIgTwN+U5QA7br4gYI2bZmmH7m8XO6F0f/APY6+Rgukoo2oGc/JkN93
pY5fFCRlgCI9EY80npKMoCbsTAvpiuwL+n1c92Z1Z0yomiHxGEIpxfIBgB1LIaMeTlb6o1YDYAqE
Maladv7DmHMNJ/nQ7qeJEC5NArqjbYpGr2cdxRQjitB0p96iNFINiQ/Rqt9bPc2kuTZApOj5K3w6
BHD66BHFADyFLPXdl8iEjJ6cT5K2PtQdM4n2JeoKDzrtYBq7L4kZqY0Dank/+NTgfWOkJZcPwy6b
++HGCUKS0tkWRPgaxyq3fNGFvDMhsm/LvPmQNtlXSKvzAxJ4n0rYSxsxOwjY2+iYpZaZvMhorHaj
20bvEOQzt0ONrkUJm+yQUszcO5GHJLEP48FW9neFFPXWEUh5yN72/0Zr0NsbAdr7Df3ZCgmHR8dG
HaihpEY5gKLGSCOGG52p7lKsw0P+CLrgBL/4i5k1H4tp/ujI4iWpVL836qyieht3eHyS9du59qhC
YMcRJOP7pjarTajlo3B669HqTDyQIgv+u4EFWlOkR6N2koPZEAN6uCzA/iZA7JyJmysbUEAEKB0D
fayHPYga/1bQzaESIkvUIwkrEh+VpzCckNru3mdARly8DLIAvLaOIwOAPdceGKgM31qN9kNYfgwC
hRK3RSwMOb57bqR6z6WdbHEIysFmV08870LMJKKYh/dlmR5SpBtvZRwfTT+fCIRo6vnIeN+5SKfd
tgr5Ga+kdqK1CRzKAst2kHYvt8psff7YP2eIZG0zuchsdymWNrr7TPV0ehjiYj5ERdrflpH/cWxc
zGJN3D+mBUY/x+1y2NAezCuY/nWMpTE3p7vhkmth7rXszw4L2i3AnkV8JzY+j9xoRPFWcT/Jml4n
YH0CJyy05vI9Wqn1ndnDO4FS/gFTXnLi2rJvKH1g1ZdJVAcd6MMEXDTbOo4gTb4N4G3EzRB0Kc3c
+tQjMHbrhe1PFHqLQ1EF+W3lxz+spq8OhmcIdNnc9lFI27xtRY7xt4o+yACBtsDHO1W7Rf81dYy/
IDSqOzSekoNBrwp3MgH4x40yRE8HCssAJflzZ8RAMV0Dhh6HS10Ezos1EcdkaHmPiZ5vKTcvtrFF
dT+HPY6UMcoJqqLNyemM5xwh89h8iEABf3F0bWFhb0Ksz/PpXqK4tOF4TLeFh2ryEM/iBWKK/Z3y
vvMFUeF/SvKRA1FZdIS7YB6tHj0OUMbVUxth1oSyOYpGmQAMCsMbegiwz/6veCAf2iOK4dz3RKE/
EAjqKxCnAgJAXtXYAbiJJOHULD4dKP8rPUHro/bh1RG9OmEPg4CkGlyO9VnmiFWDH/cfOq+nC5AY
Eix4oDEN6x3jmMxR80B/0qPv4bno+XSexg7apgwXa0t+IC0Z/rYQnHx2g5SPLhBiILmNEZ3rGv3F
rVu6gINsv5VuPNHNrpNPY09pPzTb9tkoEn2q5toGFeXA+o1HX5Hwm3QY21yShMcirU+OMf0tIts6
YjHVIns24bzXIEcFR7wYfhQ1ikklbXhYKC0WcLjDO++8ZgSxJL36S5+5/HZpof6AlTYEWKMk9pNN
NhCzIiRn20sRLcQxr1kCCEwhCHuQV74VCB/eZxWptEKe5NGN9D9w59xdWNpYB5iavMEVZIg1jU8w
Drh1EU0EMfJcmthzM8yG2lZh9LMby58K6u0xlC5Eyrbvn63GeKDA1j1HJtUhndO7Qlcm28mEcBZ6
2Y9yQs0hzD3aLx7tIB+joFuv6se/5iKQn1lwqGeqYN6bsLcO1JCCA5uoD3atia0HYTAxPPrTO5rU
9dYaUrVD18Q/lFmgdzbyJuAlJTXYxG8ov47qywS6/C/YItkDdByyXsMrUECBt3BMBzc6tjW6nbqO
okM9YgnBMR8s4uBICn9xk9q46/FdfR7akmYCOnUomXCkIOzFaNh/hWP5jmKeRvNVTPuBNv6zMir9
6LOCHhXVydsOiR0+9HDXl11/Vyon/E6zHPhZBWAw7Zrpae4YmJJTap5ap8f9bTYlolfAyxZXX2qw
RTFzahUd6bObzvm7ptAk35Mi+nThmLRakWUX+CghjqiPY9ig6TcFwQ/oltFxkMHLiJnzUePf+74J
Ff/DTNoETJcpNCcMBYUz3htDQKTXj9Q20iIL9ywB6l0qsAh1GqqlIp6sBZc/3GV2VT8tVF7k3CDr
OaQJDvjpJ5q8mDsJpw63iTNjo9XUCVACDxaGbwfqrmQVctYaajx1U0pUi2LyKXaj/qFrxbOGx3k7
D6Ik/YUGYSE8TBQChXk0hb1VAlBRaJu0+6jvQnVuIXNU0kFBvsOD99aSWX+HrlN04xP/g6RULb2r
PAORO0Ci8ctJsKYMV99psxd3CHpynQQmsX6WpSgqhGZA1tOaY4W/yWyZj6jIo+9vAJO/s/C8v+0k
yukmFUtC2dj+TMfTfydaK6Li08L38SmWYI9rJ7cNkRTdE9DRwBY681BDXO43fQqH9QYfEu3uyUpt
LLJAG7BFG3x1wZ2hnNiw22KAFTdwz8FvcKFjtIhIRnNXTCnI9BHSaQWzUaEiizpSnhx0BWeAS7Ew
2j1hxLj7L/wP22JAqR5gbobA0Fy8VADJR/TqCgSON33c/KyN/HOjhoeo5IyYEzxMclyhsbRMrBMW
45wZodNXlO9n0T//+1//5//93x/jfwc/i3dFOlFx+FfeZe+KKG+b//m35fz7X+V//vXx7//5t3Zs
x7G0vVDXiD5My3L5+Y9v7yPOYP7r/8qHTlvuKI2jF9T9qQqJmcsWL4s8J7nwg3Q6tNqX+xA9rU1c
dEAl2tCkO0PUjiZ49piig7uxUoN26uJ8h+NiFMVXHnJ5htUz2qYpwPSZFsLXyjt/RqgKmdGWiYd7
tY7fNUAQb40SS66kpMaB2v+ubszhTuCj8O7y7Cy/+Hxg7VouMjKepKGtzdXkeGjXkoP7wUkWrty0
ZinvndnCzm+Q5GEFZGY1lrdtUNKaVniJXx5dvxrdodLs2lLzd5Nr4fy1k1ykMxVIOCKKfHSoTRwA
BXgtJFzA52dX3tV+PZq0BFplFne0tJ3VJCNw4dXBsAjmQYEDFAEPCnKDJ+b65vJrvbHiJMvNUYzj
mZ5YHuS3FeejP6XmET+9wG3BDMR1uLEN2FUs/GrXCxw7sPuUx8uDvjGXZ4MuP/9t0HIiFk1rYDxz
los9Qn3OR1Z+cVJd0257POC+XB7Pst6YTtdB+kF6SjiOWH7++4CwuDTRm3Gk8FDdc/TD4EBhEiWi
/iM1BUAJdix2CMJQbB2L7qFOUm4Z6PhXZvutvaNMx5LLNmcVLV/jt+dAZttM+tQITt3iK1PGmhp4
OnzTBq16axblbRpZNF0KVPr+fAaUaUvCQ6wAbfRCz0eu874Nk9RGHG0y9CNQFi6+of4IHKC987Pi
n65NyE29rN/hH3DyS4rBTQQo8fJjvPH+9DJhBAhTS9M1V++P4nsDJRLWuzn6wYASA6c4lS+xmJC3
hvk0CO3tZpjkL7E/4wh6eXT1ahV4tqc4VZkFSWN/tYWrrEOpv4ziExEomwr7OpAA+DdDPiEIt668
6xujgde1hTYdjkntLD//7VsjDtublDncIxh179D0RLKhERC3JI3z6fKLCbU8+vnZyMK2qVvyV0m8
Jc8Hw7ilHWXYh6c01sQLkxdAbVwEdGlgcm3Odo8m2hB/IvnP7i3IR+0GhDPy78hRpN/GoLX3qG/0
z67iYLsVQGBgW7p9Sc/EM1B4aYz3gsLdaXST4nOpJhO5TLjLh9iSwT8SXstHMyKubrW9aC7HLmlo
i0So1NY+b9WiKjI235oMg6gKMajvwtHoqKSj43yIbK7rBOkUEOcyfacKKDcxSgzAlJBeQa6IeK9p
G8LK3svNuxZO+16EwbdyrkFYGdhPT5OCSVtX1RN5CXZoGlKKhLdwUG6IREpZqQSkipUHH7Ki0k9U
OkoAKFVx7Fun+JTMyFnWNOa/6HyKv9aOV/6ITAzq0F0yHmI7Dg4A40EXQQHqN92cODtF6n+wZ9+5
H7C3o3Cg7E2T4/7p+fNwMithbVwXfvJgA2rCnKW8n+HP0HGTFrgKAX8Ux4EyOQRlgree0dYfTBSK
oJyjAhEcLaF74p/GRDEQPS9RbWEEFS9GVBgH4SxaBrUWP6ehAeVsYnSsARH48V7WwzTdwMBOTtD/
1NfSrmDeou6INDuSMeDke7mrugZcLMnds93U8TP4QNBavsarltVg3xSDQPYF8ZcHnIP8j56Zdpuh
VObDclibQN6CscRxvqo/eVR4KJPBqP82GEX/RU+lg9wg+tdpU45/m5B4A2rwNRoDhI9g1NPujupE
vNeIomxAGIktihjOPwk06UOdZqD0sNf7oApBt7qf8arr0Z2CeR8484OdjNOHYlTD42DXitAzSv9C
h9C6sxLEHCAuw2g2Yjd9b4598K4Rib6n3e56t0beoSRB6YB8Loub/Ij56gBqzk+2ACmSUyuSxtgP
SmTI9sNUBrSazy24vaU/4EBBvIlr+oo37tyAMDLY0HTNMEKlgph7G91XOQ5ByIIqV6cQZ/ISxJsx
HHwduDPIuXn4Qn28u48838RCGaKqpUOxbUGuHzOqT+halprwKfXTttl2OH/sVDdlO8dK9ccOZccn
o6nnIwxL99j11fyjzgUCX8aIER+E027n69l88nungDjnLTacrga9k9QygrrVBgbJANo5FAs9O6Ht
P2BrhBKfDf11VndF7g0PWTn534upwYYkwTskx8nqAdlZfz85KPtGgGY5j2eBNXyCvAcCnaUgtXM6
WlgRqvT3jZ3RzDXCbPrcNCDtk1IvtHAdOrcBFMRHOwsQj/KnSGHxZKTdUkHqvB9ZA+Yzqdp8pzgs
WC5dcgR5YB+gIA+PUaLGz6HJC9mdMv+aB7RXuCx795F6UPsDPnGT3LqdT21fluNugoBEFzTBW2gQ
k4cfNySUMPGDByMEY8CSGf8RVlXrw+VT93Xo5CkplGMKbQtIp6vQKYODH7ArI6CNeIFZBhyYAJwC
VMDooxPA4+Xs6q6Mab11qyAC5rkaBogHuvD8oMd6lNu1NeJTH4La2zdCYQaCJAMSI1ttJuqza7fB
NwH9BxOLZFGVglEXPAU0hO6qIRI/6Phih1hT63VuGgs9HypGsfvt8tS88ZR8ZxQ2TWURNOtVgEcX
oatk6kendsY36pD2k3ipm3ZUi9yk3d5eHu11OOkBSdHKIYpFyMtafQhRGoMDnzCin5K5sEozbb9L
Tckc+bH1sbS8ZPO/GBDQLwG6q9GGFucfYVKO1DQ0+PJeQ4df4Ruc7+jt9D/ZWQ6IVr9CQe/ymG9O
KYkPFC1POkKuxuybEedtOHunsG960AcLi17P1MMh3nWPl8daJmwVTRBKeLYDAlY6jlxN6BinkBwg
/Z0qY6FHjWZJ3wDbDXKsywO9jgc9zScTgg6PZwGTO5/Ipq9l4/QTMkpT/LdVUTybFjYKva1wvi/o
ACHdHgXbbAARd3lka4mI1u/oUEkwTTaTJJM9H7oYLd16eM2eCAfKb2MnfBdMfpFKpLNm+TUCU5Bu
wqYH5laMY/9PQlDwnU5R/EGAjeBuqYLiqaPYNl350G9tcc2cw8fyLEX+t5r9Hng2aYKLGk0uEzAB
JSgX0zoNqsMhosqgiCNwfJcYlP0KOKiIyJjYA9vZJ6lCkAMBRWBt0+o30qvf642dRohJaUI6km+2
rk9QKxmtFulSgrNxfjDFJE5zjKGRlkgDY8nj/rj8lZbTbP2RlhIDUbSrbE+sTruxSAaJqqdxTMeU
Hl2hwr3XDta2G33vgNQ7LYfE6RfM/rhNSjf8dHn4t/aBx21vmdJW5Gyr4aNaJmE0pAH5EDiHosxz
mofhqK998re2gcfx5TGldFT0KjHRCJypseC4rMN83I+ubewxuIL46VRUn4Bevg8jDKuCbKj/ufyG
v87G1Qw7bAKhJEEKKdEqMzYQN83GyQF7RoN2U0Yml24Mkish2yDubpsfddlUL8FYCeA5KgXcQ9OT
U7x75C5C/qSnuWiBpzpdfrA3vrxjehb9Ssuz2Qir4y70egRokCYCfO2Un+og/TEi9rhxrZFKUwEC
oAqh1Jr24Gzjeq6uXLNvfHjHsoRteqx0vsnqXKqRrvHhv5OnAk59p1ur+FYGQ/Bw+R1fBRBQjC1N
rgOQAL+/9fLKWtMtDA71U22GHprsZbRB+cvAMxd/rXjE78iqh2vn3qtSyK9BtVjOPcdy3NXE+mbo
NLDBvCO1znbXCYVnQVB+qgJIcc1ovXPEWJwEtgRPQRR/twSOjyPB/Obyq7/6vDyF4OqEIq1tQplV
IUD39dxZg0hOhYkhRAZ88YMdmPY2H+uK7nvtblsMQTYyHGvSGe1fWV2vNhzDSyoRy7myVPRWw+ei
Ac4vgvQ0ekF3R68J/8zAL0iN0Ek162G4SSww8MEU1dvLL/7WN7c9D3dBpTwJz/782kEhSVGmDzwA
MwTpVMkBjgKa3VcJUi9i7hGhtGf7ypXy1qAuwYotKTlxkq6Ws1t3gwWsM8Pqy0djyy7peZpmtx0s
PDDmcPZvcjg3x8tv+tYnduGp4ayrqLl7q5OlBQ5iVE2esrq75jls4ch7iCu++HH2V9iWXw3P7G+r
YtEXCGmdXB58eaOzY43aEocpajx04Zjl1eAS3wgzgFB+EgOSgsC7TPNlxpjoORQ4tt46Tgzu/vKQ
r84MhrQ4K0zTFdLl7Dr/soNhW4heqvTkRpRUamu2nhX9gCvr560Xs6RFScnhShK/wprfqkozoDOc
iOwZUqy34FrQPfGdzng26dscOqvq4iuv9cZWWep18EngdUg0gc9fy0FnMqzKOT1N9Vg8lzPloSpu
uJywp/g2ZgFE8QlL0E7F/u7yhL5etUhkKIEHMCcxV8ESEf/2qgY+1E1debBOBnwWE2E2G3CF45GI
KTvNWTJtQd/9dXnMV1H28hF/e9vV6UgRwBRpHGQn3EWgyQjHujWawnkGwOnvLw/15nrhECSFJAJV
6/QxRYakjVIrO8G8ngh8G3Qcbgaj7D7++Tja8hAVMqXJVbb6gHiFJuWM18ghRog0wUaZ0BAYKgYU
l8d5a+oczxWuQ0hPKLEax07rUkexk5zSyXLv87afdzH54R54W/rHK0OS7klFZEg5l51+vjLGMkCh
sSQ4mBZqmJCFPuqKpm6GgQeqE+b8N1wZcWUerVc1VnfZ1ppwCSiZIr89H9Wi1MlK9IKTiQNYiUzR
osdOQ5FzvI9M4GxDiPyCH6dQMwy3AERZVkVSHxGO8dWVDO31rrSl5AJVjsWWfBWZjiUM3NasveM8
aU2PpnLTr3XYuf9IjcjyLvI89c0a4AErvObUHx+u0rW1LWGQUcUnvz+fCNDIPXkhhY+is9Nt3HsS
TL+MFs4rntCu83J5Yb0+8qTrWBQ8tBDLob5spN/OgU66RRFTOz4ZtBjhLEoTfFXm3jgRBTrLr7Ir
wcFb547iHAC+IaVJDnw+XuaEAyrvQXTSA+YPFv34jS0jzMV0peGRFHjoOOW1uOD1aXD2QcVqSQME
BepilAYANQQWqMNa71ymv7qySV/PJcPw8bSrl+KRXs9lU7ut3SIgT60ILSBoCwLfyyF6Cc0eIFhk
OmH250PSb9LLqJSEaDKeT6dVN/Ac9eAdARg/OEUf7UoriQ6JSP1dPThXPt7rU4jEWdCn5Sii/WKu
Nim0PBDJGMLgNKaBgBazcp9rIE/tjTbH8tPllbleKcpyieSoUzsEVrZYt8KR1q1KO4mRBultWe4H
6l7P8xgUlM+x871xVdHXW9Pqgbn9+cC/EnGSNhRl1320tnYmW1JoP3qV91jnHeBeUCdbXKzHG7g0
6aEN4KtcHvPX+fZ7TLW8LVUhCjWuBCZnr9bObON0aIUZXQhs4rKTVRrucB8lMfBLpy0foCzdm51W
RCCoiC6AQpTkF1CoBwWyGlNwjvOM2PD95cd6/Q08umwWWZpYqmK/Wr+/nQ4x4BNY65QkvHbK76dW
j/A9Kd1Mspnuq9bJ9mM/JHf/m0GVpRzSYAvZq/M13Y193wSmcI9z2Xj3WVi8HyH/QFMf/ymKAf+P
cRBfLw/56wQ4n35e1OHC0xDe6GKv7lfAN+bUJokElCVG/xu+ZLipOj7W8Y9waNAI8LT0fjaiHTB+
8nxAslkMG0KCaYc2KuxdiY4p3bIyQ4lggM843gxIt4K3A+KzDdsA5kPZxNldLWOqwhRRc+NKwrs+
fahomawbk8NHe1BPVptTVbVVZYkpj73fdTSrJtSZ4Uf1SbWV04woQ9tWY364PHHWG6P+il65L8GP
YHV2/rFqZaCImGQkInE8f+mQjz94XhbClIpaJNXAmmGMDAx9cUQMY1Sb6zSJHksUjQ8ga8MndLUy
JJMSNTvftDLwtw3LWoLDLkHSXX5Wsdwt64/MDqO8T6XXpSB0/qzo6BNESVqu5LzoLJju0liJA9ve
0E0asDIuxYCoUDNnGJMAeIbQ55XqK8K+1ofSXyiPopxq3LF027/LMD54MQoTqFVSVTAzcXnAg7aj
54+ZB/5BXxoTRCUUazfMUMrGBK4rUHe/8lJvzD/bE9CDYLOYtP/P3ylZwERAPpITatc9el+9hSzd
WAH2L60UDxsIkvjwXp7I9TXASuNAoBVAt5+64bqG6hWNHwZo0Rw7W/KGsLRwZjLsAbZKbM5deSUi
emM4yGyuop7MqUY/6PwVU4rWOJd1/pFJrE6DFSQbgI/eE6mEunL0r9PqpSpMLA+IASDH695DmlkA
qxN7PioX9FzvOOYp4TMewtj7JGyaXGnczFunjI0b1aEBdXle37gEzid2+di/HbeBCrrMa0tOvlEm
6M60iXw3gJVHNABXI5jqCY3OXZUZ89+2OSOjFZme9z2te6wwO7B/7i1QSLBMlx9rHQ6D67GASi3d
H+oq4tcR8NtTOXbc4lVnG4dpSrIP7UiPsy8yHyutKm9eZke2pxhg6Raj3+bKjLz69Ay9xBuAq12K
WXK1ulPMukLwVdOhhgJ4k8HQANsbuzty1/gPY5vlLQU9RypmkhK8uzocOBAKaDNpdvL7cr7nn5AG
0cOEYCf968sT+mqVMRT3PeE2VSOb91t9Zqy2hT0gBipngVlUTrsdvLWf1B9VkZBpDWau/skLtAFv
tIvt/U0SBmO0v/wQrw6O5SEENQ6Xa4Mqkjh/iML2jb63gD3YvW98zvO8fTBUFLwIkL0nL4OucXm8
tz4lgB0HtioYPm6K8/GAWfdJbsTQn12c1tCobiPzSCJalyiVj961EveryGV5Pco4HIvL4rWXx/lt
0Up84C3KU8YBtRaCRdNNf+LxnNxZlhHAacbwFAJWfOUdX0HhlkWkSRldEinW0rqA5GBYCNGRvtfg
Fc9W2VNx7EQQ/IJRCLkzgPTiZyESAxyWkXww4gED2RH5v2ezuIZyfGvCSbQ4xtg5hFKrvYP3CzSY
FjGoakT+4lahteRT/wwQqdbs5uJ4+fu+anYs7/77eKtV3VuRTvK8bI9F3frGRkHTASJTDeVXsxu8
FtXEGmuIAZoKRpNJ4GzTWZUuBACc17cAJbtP5hJJoBlHHHuMpfQ+Xn7Ct1Y8chtg05Zd55irHW6H
YxKObuYd8PsEye/N833f440wxqgLFW1mXdlhb3yApWJJAX5p03vrPGJQ+dKplu7BqmSz7xqz29Ng
rLcNV9yVe+uNV6NlqCgOLSVhEonz1U6vDoi5EwSnGtsz3FBsUPoy3eUZSmqxhVDoH8+kBA2AeN+C
eSTXPR8ujS1/DoEgHiZOtwdnHPAQEVn8aJUExkGLo/nl8ZbHPwvcJNV8yhSwcMnL3fU1QAkfARwk
M05iFMaG8kGATlAl8WgjzQXG1ePoLO0rL/nG56M0ohzKUiwZUrPzl8wL3/UEQIRTVjn2C5Kk02NA
4/C2x6r8yvu9tXcYi8uf2N1kTldLE5wTzRCnCk9orePR2EQNIkqlfeehj3Fr5UJBWss/NnWGOV2C
L46tlUVrw0CYnKyFZNBf0FfKuTIF4s05WFIbzapCYm21rrIhUzPEQ4R90V9HWGiIAMOHWeZVt5j+
GNiiZB60ZTwN7VtZqv7JNhccVExrorqRbWvl+PKCDQMDmMgaSnnVALqvRY6WeDu2NidBVKfbES+p
+FgOjftOh6UVwFKe/Gfgde6T1VTpSU2t12z5xGG3vbKylq+4WloYAzouFz9YUmfdMsLTINSmtiEx
wlfIYEfie3zvYKr5Y3JrtCf85U1G00FNMUI+M3QgKDaBNT0XLYq7jUDAGP0/dBWDRFhfgfzF6PIV
aEYMtmNs+iDTL1Vqj9Xt0Hn1cxZ24omZjH8EvT0rgKtGigVq0xrpEW7Y3H0qh7baNDJSD7mchw1X
d/mIP2Jf3CjdhvdVNn9zK0GXOItR6zD8pkIyRtRHHFZ8IjDIRNPclAesmeb5FsyyubWx3zp6UQ+v
MY0jRMZKQB+z6ijyjcBa7+ZKIamcKOQ7qDHK5AaZxhlhgXHRN06M9F6ao3Vv9mg50x4Ri5Slt8Mg
O+s2Y4b8wI3oK+evGDvCRydt3b8mkRt7wB/1neGWBuLJXVbsYpRgH4ZKhH8FEPtYGwYSEFshO8pI
l7/o6yAaGPpCIbAEDWbQJ8ua/u3mj6zaHmekpE9FOjR72OsvWqH8MAgX0FbvTVtLRgJpsSR+QL61
22AojBJhnKdbD8PDK0/zagMtfBPiV2DxyBFz65w/TJXbmduVmNi3SRDv5yqvv5ilYZxK6Re7yy/+
6g5gKOANrGEqSdpdo5RB6KWVUYQuCylp3w0+qQ4GmKr8xuP5N2WJkMHlAV+dypRITZczmTrZEtat
bgFWyQzCvJyOeWtM3203yLeBWX0yMmgOE7XfW04170qULpdCzNl+pRpF9k6Td6HwiDU6rETzv2ha
OmZjwN29qebKAcg6OUhZRWjdljfpkGV3SdPSG6BcZX1tcPS0Nm3TT3dysBEPQ9+/fAqjDHnOPi5b
JMWQsgNrEQ7m01gY3c8u8GFTg1W2x9sAP7rviLQJ/KzTFKmfuHOOssOMGrPYri/RZzb9LfJfOKbE
cfaE2FX/gr2F/TBFvvavXPNvzLjDaiLbZ0Ex86vVFNEOmb0OY7wkzXtOSbOlltQ0GZloanTi++DN
HUVBJPHnK+v4rZFRG5CwdATd0TVlBuPkcTJw9TtatNf3iQ7QgIzliwxivYWN9A3Jf/9KuPaqJbQU
Hh0N+lDSWKc4Z5/vnb7O0lQJShuJGYfHsaH+EtEkPgB5L/f4M9GcQsXp1sQL59kr+AJV5+srUe3q
vSmrAx1aiiu8NtX1de6bYSQWDDP1dZV67fuyRmIuKcrvNPyHrTVH/cnAffXKXK/Sw2VMKjpace8u
6Nd1vSMoVQD9Diz1gGPmR5yxMYwcHYVgVp2aW/qn1VPgImQJNM2FbIvD+OV9/etQ+m2PLQ/wC7SH
VgT52ivgYN373DXRANa98lEm1XqEhxhNHWJ/ne3sbPRJ0aCk7ZYNYJFvPLPKxIuiSoOHd9UEx2aa
oy224GjIGASEtLrG+radGiQc0CwWFAgRM94QMBY7CsCLd5jLlIKyXuRxQLS2yGXsYJ02L9bY6fsM
W8b6ymG5Opf/84pwOThBLJI1vbokJOzMVCGpdGjoBP6cxtT7HBl1+jmbovbKkbU6l38NtRxaBFHk
oZQez5cxAne1GTSYTduIXB5MFD5OLi5p29TmRu2QVLxWkl32xfrzofNBtR44K/n9KpjUHYf14IF8
6sdJ3GgjQM80wOejb/G0oGs83YzT0kJIAlxycOOMj9gv9H8jlgiXW+UajE5MUdN0xJ9dGP+Zid8e
bLWhG9/AX9oMilPpNTjH9C0Ka5NTWaDqYZikm2G0+vROz7r8cnlFr/GoHJnQKekqc08Jvrlc5aZ5
XlOAH+Ps1AYhwiQYdsND9+qdHaDfP5kJ2Pq6Nx/MsjAPAxZzuMcLSNwNXejbpgvYCdyhfzobPNPS
6P51Z1vkN+frItDor9Y5yhlGhbGzKGz0yyHQfVAofx4nt9cPKdzaPz1bGNShS0m3F4acq1brvtQw
uiOcIQ5gMar3NfSsp6BO1W1hGBhcCxtuPU7RMLvn5q72YLhf+RCvNgPj0+AieVSc6K+gaaUPxsXF
8vngqKH9BOc07xEh8eg1+33f3eMA7X32fO5QKJXiM0lPhuBiV3lf2sixFwRHLE9hCZu/bcAv57GP
BnvVRcjnX37QV+c+yeYS3SxhJCBJvfo4IMwinUrwRgnaSZukNdCzrqD3TMgpw8JBI4xW73jl4yy/
9Gzjng/qiPMVYedZL/D4UofORA07LnR5DHSGm/s0Y4zXt/F26lq5axSugX82tLM0rT1S3aWVoKgG
rmI5Gxn/OCi5Pr1W4kGsjfp+BAOysTLYkqjfBQ8Rsm83Y1/Bcr881au3ZmiwM4Rykg0Kolqujisj
qHokcUfnWGZz976EWw7EWvg+QFhz9rD/Q2HAus3CHFXdHsTwlW24um2X4S2T1hllQjYGu3E16Wh7
2eGk1bGaC/S+PETEy1R9R1/6iRZaASusNncxbL1T4XOBXX735Zf/9sVfDb5aZlWD6HcYK4XHNjA9
3Fd6hogTZeD3OVIPuPKuq1XtUKIjOfi1+0Be8Oard80Av8rGcI8i7vNdWqtoh7UhzEKniRGAwfyu
xKP2z67aZVDKr4CkuALZ8utB1VRYzpA1HuZnqMgq/F9P6SirnTPgunh5Ol+HjOdjrdu4AagEcsos
PZpV+8MLtL+1FbEwHBysHWTG/dbO2EV5YX5HgioOs6zHz5ef4Y3lbIF/BUO4APqoyZ3PMVYvUKiQ
AqY5FovnaAwzPEPSIcJAtY4XvX60Mj6guJuYiyC4E1xpnr81PG05kLdLOsgJez68C/0QsEKsjq2I
W3tjzhmStRmgDnlLk8Z+35hjJk9zFxiIsoSjuHJuvrWgKQlyclILXoKr8+E9p2iadErU0aa78C3Q
JoKYADUxDwy8cu42l+d6vZ6XvQsIdTm7wKtxxZ+PFsbWFCj3/xN2JsuNM8mafSKYYR62AEhwFqmB
GjYwpTIFBOY5ADx9H1Zvusva+tpd1bWq/8+UyAgP98/Pma19Vz68EJYNoS8TLYuNpJ3rdH5vcvE/
JfH+q7r6z1f2cXU9EA3U6f+dXncTmsdJH1v7VXWKGHS6AktvKss1/x/uyv/XX456hXLlfy91P67S
/6OPAZc0ie2Gf5HVTwZSNmvFtZMayRPjVtpqIKJeF63NP/7/P9L/13FI4o3WLl0xlfPw//63dsvo
leWkciJN4p6qmRrwd8N8XOE50UjkvAJrEqGs6zEQbeX8D79Qzv3H7+y/jkS65ix2U/qT4/7vrkLW
8fiY4anuddaXtnOvjbtpYn4h1DL78UZukQBZYm6hbsM1rmhJeauqcj04leVO0GXbVfjmRNxBxGsc
Yc5YX/uFet9PKyeHJjk+Hs6iQkI1AGYUTqoe2dBoP9iaLfpNGxf3HJThWe2B0SP2qZn2T0XksM7t
67M6nwpiVdJXl2y5K2hrwWyDAEYxAfmksZFUOJWw3uKBcAP7ri60LDiLudy4ujJ8sT6uq6x5ui7M
UBN2lTL9UdduucL8qQUcZ3vmrYc0wN2umgILa1KrDArw5D5wzlrLnvaYeSWiUuIfyDvbpGx2o5wF
XekJOqKfm8ljs6SLU9xgIDUavxXJfCReAZCUyk7ZdezApmwo5uJQwiPCCY59e0Qoq9jva6JbKJa1
xTqlMxcJoNt44X+XKLwZEmeUL2zyZ0bYd920hLaezujq83hHPSeLbZm5rCVnqUwuHiNFjHdD2mdR
S8tq2SZetl7g5ICIqthsXdt5RjadzGYChSi2xy0qMfE9DEb7IqqlPCz2lLNyi/X1P+Dt7m2aYpri
7uR5kw8sT5Gkz3SESdXi4oRy48x3Ce4gss+Gn0xJCwaqYijvrMVC/rNi+7WcyuLJyXP2aFu3VP9q
TIOe8skCCW725i2p6kycFoj/e6s2OK3HCR4l9Tm4My0ht5d2LKOtxbr6OR8i+E6tsjUbqd41XcHZ
ASdo5Es6s2fgDPwc9GkYNlbtORsr9jzuIRRczyjWgX97BHOsUIzaquA8Ej0ayqZV3F2ZzeWXTisL
z2adbZCy64GcR2iKrQH0R7PdfZvb8ROuTj0wkhREzyycKoAKyzfUbFc9qirb/cGga16dwnFL4IKp
85KmiR2l5qh8WIQGjpQXHYJzM6e0FughHwI9p5JhJaQ2RtJrskfD2xI/nDulHlkAS73Lwhr16ndK
t3bbgXu1YkvJyPbkD6p/fK6M2wTG8MmRuYvPt8icj7quAQMMdJE/jKqE9q2TtIHxasWU8TST5z3l
5qAGVi8lZGP4XasRycKp7pBv2RVXG3QPpM9cPQCeRVQzNTrnu1ba4iqWZrqxwO195cZk/lRuDreX
/UZAtmYMmifVGe1uR0tlSmT2yJ34avgjhkyfD1n3T2dHdg2KHIG9z55/ecj53L9rej/tWOuBComy
7Za5KWIhgNnVdlaVGjNMDIZAZbdfgC0HNUZVc3K93thCpcLMK8Z0S2aPcHDvNaHXU+uGFJ3yWaFj
BzJbG0SEVjKtn1RFXW9yHe0uXAd4ZLthbtajUfWtCEvkFTf60ZAjDKUPvVG1+g2QJuKOOcnrPqBS
zqjMicC8M7QEOklCT+8BR9j5R5FluNJds1/2roO42xg97wBCyg6MNOHwaodSCZqZs/GAFxW5Z00S
P3VyJ8gXJY1cwTqO8UggWs0jatICavXBDCcR/Ztih1WohA+oSpyleub9gypp+i30jRGln+49q8Jw
tuVkgRvTaytHLTEZ0ztzlHlfti7MpWrA1VLokOvU7E82LEiTVAHoiArYJfMbg4du1XrbeOrXrEOA
DtK5VO48w/EL0Q/1yaOOR3V20p2mwTUmLFJsjVjLbq4c253bIIRuqsyWPpltiMSdlypy2/DFwtXB
/yNIa+BzSMrLsCC89G55iRNNBhbgKtGVXWukLeKdVZwqPpxh3TTWLqvGbk8ntnkYkk2yLY1c2KTq
lWRPw7Df1MuEgilPT2kxxTuV+zkOvGpMjjEhPY4EYZaRbmcYj1qqbn8YC3ERIwMgZpftrZ6n7Cgc
dBEs3MMd60wQjmNCushN5eM9jpFKn/QQa30exvGiPnhoCPCUAYLQiTNazuHSaTMtM7tCagNOZMpj
+eL2q/cCRN64gazNThyN8R52f77rlIL/iDv0R0lZ7J/gJkSWtOUZfEQJ0oDlDDST7RppZWd950vH
idSi6ggIRzZ7LtqJlX9EsKreqOBrTHieqyq+SJk5rylHXLYRxiMklLr6pbTbAoWX5G9jjNZDaMv/
wYfUlOcS6AdJnlk9VfbQXwp15dekTRpwOQFvbwQBoqiWfE1G1nJB7Nqo1WpPf9IghDgHJ22rvwBF
1Ygu/vioKtXkGUKMF3VpO+8XYdo7tWsvSplBOVX1OGozAzOfVPVyo5eDEnqx7b5gFR4KmBNjsWlm
56H5zlJKnZjNtX9qqq8HqYIUcRy8ubq+tl9r4Y16wHKsgtij60M2geI3R0iAoT3BdW8ju5YvGv8D
8jyyjr3vXAD8xBnuEmXQa8adtqZ9kDVEd8vvBmStLEUEglVDj7aml3UokQMNhVIHnZbiEYVeyCSO
xBX3H/E3oHY2ngv63btBeu37ghEtdFJRvwy2rd0XnZuF90RsaP7YMYgZhNlF3chB7yyO/Fl16uNU
2M4/yG8qmmpPvKQADXTW63uauW19VvqcuiK2EAAbjuz1rVKV3pV6XhthDg4Voq3BQfRZMMpcYhKx
EkkJKHCbH5Sc1+x1tHq4Tgzn7Rtulj4PV3VazYeJFteuqSt+Qk8H1rxbzr9CtRh48h4Bcpr95jyV
fI1U1JtWdVy1UneUgN5VAgp5dAJuy4SzUIvvk9ra4OwYo0UkRVt/0oBpCUmxI7uHkk43rPXPwsdy
hx3SJAfJJMplMycFnZGJoEBidkM7nL5pWIE3LeA84szKW+NUTRtYXdZtGYtmBBrz/tvLm8/c8RYY
fqtBPmXO/zo5Fne/xZlzgD2Ez8Bmc179z5bM6tbDfjVyhAeuN3pHrV+XN8ip1H96TFwSFRJs1Dqv
18AZdeWSLMbaB66TuZusZWrVJ/Ta+hW/mZa0zov0wKr4OCLad44oDZuGwOPXt2s8BrRyQO9TVCAT
gPXVAQhpWdtVOQKBKSvW8wpObbfYksoRiSaAksZDdFbmPeBxFtHKAEyRk296lnzbPU4p5bAODb6d
wjL/guVBk0WndsO6DWbaZWBjFl+CPy3kiE0DfdKoLlBInQqH+Apv58m1qddMJ63CVEMpDhyvDSky
V3oadimCtWZRkD8tvJQxV1qmRTbb5mvdM7Nxn4th+FO4TfzSLf2V9pe4K0ksUYStZgGuUVRZJLup
3TbluDYbCQx8q9E1vWbe/EoWV/6kOTPsXUxKdX7oCChlZYr12MH5jpVZmpemVFASLQtQJoRLeYmd
NnmoaSyRYj2a16DOcjjfcdPZkP2S2ThT5WfcpuKtJ4W5f/g+1Emee6NWkA+AmyfNDB0eCdkTZz7X
X507kaG2Schg9zVpkmfocmev014MM9bh3Uscd/gtuf/F95RbO1NvADz1yzOzAu7l8aF8qxc0Jt2p
imfEvU3KQ0bTBvSV7DnRqR2ubCS8zP9h/fC5roZk51birXC1K5877IqTKLH84ImqHZ7bxscI7iUk
nn/je3+bcwaZnjD+aab8dDTlGxHKFOjz3J/GiSE/lS6lTmbetRxxUlsW3TOVDQ4G04YXpPd6/RTr
cJcryxaorsiW5xlKR+SJzF/H6jdmMBhgTLfDjrHV0ey0TwPp2xCrVYS49UMx7F8esp4/eNmmInhW
cFjtW7EWG6NOYSfLaTebDfrq4W5JY4rgUX0XUI22UhpXc/Jyx8fQgSxWgT4DbbqE8W/MWsD5wiGD
VNgZjajwpl2d0CPVEjGFSzn/kFt9pTB6oZS7AuwZQPKmm3VCTj/1GWMG55OC7Ei5AN+GhGQUgwbB
2KYoodYY1nnmG7s1SpE9LUyjYaynWPFqA1hPs1zsuIDtPlhbZUwvbju/ZHKljNGLF1Mtfqy1eshg
pQhdaP4h/AtcWLmbcvk1OmOO7hOgFxMw/o2cCfYO2O97MwJf6tlzEejw1sfsGazsArJ5ZkglGOvK
3P7gTfu9ptlXbEmYdkD9wfASEVYK1Z/mTO5ymecR/OBzNk4eHPgqD+ui3vBbQq+6EpHSRuou0aIW
82zQ8PFyqWZs76lFZTGa6YurCSWItcpC76lVh1Yd7FBlQrNd9R7zmlvbJ8cEwD6SQx7o+R1cdeqO
JJQ0inV2D2D6HpPM/K1N9zDVun0cREPVmVbgTIfEPOS1V/9xdD1+seBcB7XNuI/eibcBkPtVKdW/
UuMArjGUXSvXQf6dNRuHAaAfD8Cm+Cuy0qDG3rXvq7sGU9oAYyb16lfz5NZS+RyiVNmPjfxpbbIc
KRf6YdTdp6FdidXOCKJqDjQ5ZJNfGtTtPSOWoBwGTI+68uquE9drpZvHvtQOfS8vmHU+Ifwg1SDk
AiiEixuvTv6uyDi/d2mON8Bx34hf8aiM01coBj+5WX73DkKrpeNfxdP0RobqWeo93ZvJ3iAy1/21
ahE2QJZCsVHuYpJTPlI3MMSJijojA9AlHRaQ7bx2KcTNW9vmxa6GVIEBPKXm6d9hZcbRAA78qV0x
6yayhojLbtSqrV8lwUrUQsY/h1BZZBcMu0bXPZt4KHcz3h40tTzfoFFGdd2bW4J8Ikjs3MYcwnL8
ErvvbUJTuDdYiZg064OksgxBEC++YprrV5O4hq+lKS7dhocwBIBNLdYnmdeoYJ0jRWho9N6NjAb8
+Tr/2/B57WOZReY0dj4VJgsUXaxuda3vngRarKdS46pPijrboxKbdg5Pj208VsOTYTfl22BKDYkf
JrLW1sa/AMv1gFFxjHI09oqNrQiyAVlm+UuZfHUlBetAFWWLIVrh0W68SlwRS7V+3GV/zXUFyl27
XcDyEgZTpVl2NKEimWvvKPj+8NQa9loybzpF3yOfwndQLEGOC8nvBu2G+41fXpLeGpZhgzSzs61i
9kVkS+M7EyC3B7w0XpI/C4yZf5W8/dtIfqRdyiI3W1xI0QGB+LbDtgj9vNsSVwiF1zelxVnVKFnU
FHwwlabcKDU+hCL5nJT41Pbr4Ds1vOW0WRsG1gOLmVTMQHOHlSuSd4NdTCD3LcItmB4BIZIvSttI
acu7PdhPGLiuHUJ4x6FCoF9DtHxmEcfEtbAT03R3FefI9H31LVkcO9vbK+l8cVwyU6Tw/jRM3JyS
T6+xjNlbihNjw0T5dSmy69S32SZFp+A76oxTkzNUViOV4yijjKW1eKail1p6H/m8kynjEDV6ERY9
cg63taCOKS+1q1wxEe5WCxOijZi8rcvXPOsxk/MZqao8fnjn9w0jQFeZEKpOwDw66wvM3JV5UgRf
KHLs+V6IGF3QdObs+iMnLaRAPziuyVqSfWwd+Z7nwPnxVuwWFyGyuz5P5O8tq50D0+Q2Foy12LGz
+CY5R2KP99yQ54I1Tlo+4jiZ5lWkyo/OsPpizn1UaZ7Ydm12dsYk0qzmYOr1Ly2tOuiLXF6ggJxg
e/yqQvahgq6Gb1UDTj//Rbgc8Jd7RW9s+YzK04joSRY6Am9L+vjcEks+onzmAQuiEYB6fqy95n3U
4ccO3rrB9/xFxzjKU/cm6nLTJGDrs5wnqjTNrzp11EDNk3MlUFe0Cfdm2Tx3fJr8xCu2saB350xK
aE/KsRC0XSZPe3Ry6q3nJH8GV1BBWosB+no8DQiBE+zsvCdo5GT4zFllm8NUFs/JwClki+KUamiy
9Nm71E732CM4OKLf6xaAOFF+4CK+9UV8nuL2vhpZEqIOuS40L3MlPuKkvLaxfVbX6YB9/s5myyvZ
0Msa099h/DsuoL87FaThSHNH4GhmGnoYteW9bps7zyhMy7VZHz2x/l0X65DNuuQrln8PRnrLR7h6
U1r5TR2DD2zvzOEfzYG91Gy0m6P5R0uS7SLj7jAMxa3VjXtM+0BVk4xFGysq1Oa5JqTrr3q9pyH3
zfI9TbpU/ccd/Ao65ZyOEPEzAw4/NoGAwuyO62DHSfenn2SP6MEdA2XWtxyoD2Vf/GVKG6uyOxWY
5C2D9LL1V2+rVyJjkJ3sN3BzGzeLkQ+7vY4BreFMSXsv6K1G0rUyi1OvpiAtXZ+lwqOeIMhxqvmp
192vWC3rI9dx9QnS4RQDe9TyfEehTxkjObMdggs9a+OjUC6rSNxj6y3yDourZRODYsCaks3UTw7X
EBVDAs58sNIYnmSLfcxIhmOjY8UsFWcnq8njjixOXsNxw46j3Dhde0iW4SNX9JdkSl/rcmUqr6R8
j4TrscA0f5ZTIgAe5idrKl/FIvd6s/bXGk1PNCfuVkltZAx6E9qzt/VYDgg1dZi3nUmnwVPQdyXq
u00xZPOnimy8qKs93NIW2fwktGVbjsbHAIkyhGut+7ErKLRYXQ+kjol6bLrB17Ukg9bVlc+TaW8s
ryxCs5mnbSrNu1m73JTYJfkiNKfYgUMpR5UnhDqlCFDYXzTG5KQ+TN08swNLtENoO80/+jJ6ICqL
bc752E3Tprb1fW8RJkWCNl+zql4+OgcpPU3aNlg7ZdpkBHQvqRrjMCN4yOfPiDI46tdpVW7Acdav
tENrv5J/2iWWM3e8ZSULXoaXpE9NXJsheAS4jJTOL4o0xHUCriP4ehdIfSd1noN0aWJI8qW1rTKW
GiZApptE09fXzNSho2Kz2di4zhBrqvqbMSLLWuyk9hgZ6AXZbQ3D1TL+aXCLnnVzoF3lLZWvTfmz
2cfPCceXOqfiCklVhm3v0pzQbbme0UQnr+TnSkroZcuj7SaL6sxVN4c00/CjNxe3kPbGNusqUvkQ
B4mJPM5FJGOpREfXzKHvRls2FEYzRVkfb2kn/qULyOakYmGVy+PHzLSAnG3OzeujJxeYkm1aQ5eo
/ER18ZJCUOnNuNvM+IBo5cgzG/Jqo96IbOSbZkiOAOk+pz6+5U1Mb1XmOy1L32edloGrxQwwMrrs
S6MQ8hR1aHX2V2Y1N3vOnzJ9tbaO6XJMP6qhRj3TfmHAYPI2gX7pLt9alb0rhhb7RaZf3TV/Gmhz
hFarHQiWnJiTsvLqys+moRdWjcp5yflyl4urBgCjP7IOmGlmLJu8Xk4qnUwf2ificqF/lKCka3PY
Gm18YaJ6iDvruV3lqQOtzdnwUM5ZfdShhDviSzb5idSxFkw18ihzdNdgFiZNGriikQkiMjJyt6Of
ov1xiu6FrfatlnU0t7u8CplRh6zxnrGHvVIo/y768FbJKdQWXIXKULHsXBhPODG21pKjKBgjKE4X
Ry8sH/TJyaUJayjLhTfqV027kj5M3N66ysaMoNfc0MYzpgEtXNvSO+PEjJjRnkw6KqHaueqmVWed
k4a/bMPVrIt4Y+TtS4cGiT0P1t3taV8oNl2J2rkUQv5bSucSl4ATmwnxjS5pXy/tYR5Lk5GPrRwT
WfE2o9gxwq5jm26sy2Y7mGp9Wgs1u7YEbPmC21/jVKofo4YVpEgM41kMgIGzJl024Lv7S8c2Lyu0
8fxOvbXCbhj5J1nNcF7AFQfOoFr+uADoqHtVQT4YyzBt+MVlOU6+UqYvTsazsqyHJJjn5IeG0kMs
n86RasvnNu+opTMto9udvKdi5fRblQu3forFCwEtFghri2fqZtBHol2zZtGic1f4HQiap3mU/Vsy
PorkTkGrQCOU3zONbXYb+yAbKRXSYTYDOBp2GKexGekzH66xIci0ztNV6pNCeVGbW3WylM+1W70A
ZS+fExMtI/E7a1No6EAsc9K2rrVmH4MFkLBQvOIwCj6ilUkDpX0wbJd81pDBW8g6mGCcSU+nL3qL
57mgLN9oOg9YSM6Ft+nH1vpeCwxFHRa2kO7nvYiH34y7uMXZwQVRqKEgOr7JHJYP5oKLSnGKJHKn
LNnUEuBqPdnEVfL8i1EEo/BS4U3rNb21U10WnEbX4DnVOmVA4GQBr/3YK2yqF5GwGxv3ucO1qNwn
6GeXsk7F61jPygsZEPFquujfCHKwWKtKRmhk6IMi6alsRpqOgW494oA2qjFiyGxToATi9QunN14o
ttBjK1dAsO5HMuX9bkqs7JllN8QgojYiIjUTqiLnk/WVR3aczhhr+naYDOwk9r0zItYgYJsWer4h
ecQFhp6am1X9QUmHuLtrjENrq8ODjgxcwK7uyEXZXUBtBJ64pmuarka8Zex87Gmm4/hIjSKc8kRg
L+2z6WzGqrOBA6j7TYlbG1wxqaoYp5LIhzJKF+UfKwMm4eaJF55t0fsXaCfSBCU7+rHPgWA2jj6k
khqzKvodFSM1xzjTEx8jRY0/bENZt3KadpiSgFZJ5bVjjyvsIAUPeCLse6/YbP8o8SBOGehw5HkV
ZYw81lp/SIvMDVvT3g6KdbJZut8sZr8ZTCymmkyFX3TDk1PaETzji1bxj7aZ6tpZttFHTAKczlsp
1jZwjY5uBkb10FXrg0TE4xfqdFyxWwYV/1615mfqYB00JoO9fiPu/KE3jMCapiTUsXNtOmlQ/gzM
Uux5/GBqgSe08f6sK86dzvpZ7fSe6/W8caC/q3Z26uKh9NHinLxa/hW9gcJxmI+LlrMFhF0t9AyB
zLOENp5hoDUZLAPzpjHWpo9OS3GqjfhsWfVeafE2w4PtfWVmKLLYwx4jxTFuhmLDiXErW+PYWRWf
aItG+zBteRLwuVkeH56GWr3Xsn1u9n1gxOlM3W9220pXBYf6fKOn2f6AvLsKUG0bMcQMBLvhX6sx
lebHrrveXxUvdO/1OxW3OISKP7wvzHMtGx6Q5XMKV4DeQ6oG2qBvcpF8iQEGeGm9WHZO0KDhFO1S
5Wis/NnUotg4D6PLKLsTLzvnw5QxHOTGZstTo7YVbAaxUQG9t5Mm3is7O2Syn8Okbm6aU16LoQpN
p3mtGpp+0EdZ7z4XJhPbVG0vI+E732yqfTbY73FsbUx1ilTTS4OaN0awOh1Ezar8EJrxFw3sntWi
wCo5YguCEUQo3LPR053uHQRiZnanpbGPAc4yuamvzBw14mHtF0nzS4G83nEknuLuD5oUJPaj4/gc
apGR8E4q+spgBF4TPUhdddu0hYNZC4Vcqa9wMi33nFBabEwzFv5oK0hY++5YuPX7mprTxjF5kDzm
E1XZXNHhReyXIeLqEdliUcK4+dwqk+1zR96GRLsDiHqxiuyZENe1zcpf1Nt4rzt8vj1mlCUfThDO
ej73Nb9Qp2UZX8VCXpncBWlVfU9Ju6/0yt1ZMY/G2Ok2lasVm9Luv4zO+Cblw2cyR+A+TBUgnwzS
fy71PQTc01QVDGWnhJ9uwqO0d4d9CWJd71wE5tKbUWebBhdOzjpAB6i0MUNnlVxThhxYaOM9alvz
feDMSaSrBRrPXexzLfzL9aCl/WujZa9s4gd2JvcJX0Gt9bZNn5v8l5gq8d/eGp155klbE62pNtPc
rTTRa0Dnanlwy/q7s7VTbhSnpVv1QzLUyHs0b99AMJ+19CaqeEe1uy0mg/c9Q6JG4yxZeOQGut0E
iyyekE/XAVXjP+K2tKEmngcz3BEXD59Rd4earhLJuM26PH4+lvEkhHgq6f9zetnbOLF2ilt9s5xy
5C1A72CS0dg1Z4+Rnd9q8Y3+0XfbTk9V6UbtQpHCFgctrj8AQL+dpXxqHy/APEt3qaaTv3z0vizv
bZXTnr3Ig1s5B47W7wY1aQAd7zIO1VNcsUtN5mgNRzd5T0aFhsj4iBYZx8EeCDS5emjEyk8R9+/s
7FJY0dRIBOV9IcZzyt9bzpxOa4fNah1mrH718NGRD6zd8ReDJjfe2NWXxVnijbQ0JsbODOo7xYJV
trfUIqmSdspm1fIIVP2ht2V3BY7unZa6efKGpHxypu69zTFkFSgzfQ8ZPJK00FPcq4EhIVhs0hlJ
fFQJMeiJ/MfCAfq9XJ693Np2zbxz7HLX9bUaLOLBkRz27Dbw6fPSu95221WRKy2z1NpIVFHhOLjr
obKmb8Zb9BbwhopJ+/DSeuJpsbRROzBi0vt4eeU7Ym2RDz53yUjpjViPLxUTPmP8aepkKx8f6oYQ
krVUb17vfVUCJUSXGaiEe70lE5va28XhGW33zZtqj79q39x7kSP14hREEHGeS3lPE+fdAaMWspmd
h4uiPGYTKa9jfvD88HgeG8cWUSNVqfWEbZW2flt9srzhBVi7nslkXPVY/es5y0Vz7DNU6iQwHfeu
mE7tGytnZ6UQbHmsaHp9/KZaA7/dwX1RJ0pOvSIItCSe9+HRTb04PAaY0XvU7Nmr1dgnd251GnSd
CLycNJdgmDcMy7/e6k4kMv+1NpLysi/vwpURvGbnIX+corGujmqb8LskoYOuddS+bav+sjPqot4l
sNDRRfVZtQ+ThqlRrMdjWPAIMNndt1v+/MZc73NjeR9b7dvkFW052GicXOUpLLSvvNTCxjYxShnp
pzHxhaiJ/uMG5Thm57TaKOx8hQgCpZ9ONF25dJB02gfN7Pd4OQ9DXzT7vm7/GklyZZlHBJ0y7ua8
9YLZ9MpNPuv/MpO2fDE96gE48hzLC81q1hL7wsQjkuJYUDjs9NlnrPsiFgurQ/tpQmF2M2ZqaW1q
h2UmOhTHTBVJafbsGVKBTAiHmYNTVCy1/Ebnd+HV96XV44+uJB+sohDYx/cewOtrtpCBRmqWB9HT
GSNTVF9FSvBHEJPxRoBRhkkeLRvKXemmR/ZU6WKPehuxXHVATMIkBHz2Yw3lXRSpda77NeLC7wKy
+GwgdOOZ5sy9GK1f25sOdg7sNyl/B41s4JJnWkDpGLZIcrx0VQOPJyO6mM9RFBv6JNqhMOZvi0nF
Jku7HWGiM18i2mMifR4whPmJMe55J52T1P7rLuI+e/Xgx9Lw3VH5BpiEP7CL6YLYu7hmEMKzdAhr
e955aroxUY9DD+y3NffQ6mLOcRYLlmkyUlRzm9OAOdkF7e8pyb54XRyJEO0VpzpX2bKGLHgqvk1b
RR2XVxbHfeHBZVGVbiNsj1hGyjqEOhpWCMVao9uHr61p5fP6EJ/zFhERbXY2t+Mfrpudp6VVULY0
XZLOeU9M5tCGPZ+7xnwttGTxM8sGBVWVzw0n8IGYCJcFw0y/HugvlCgzIuWhWxk89aynTvUEv+u2
9FO/o5TamUX2IvXkueiN5aByduxnLODc979NwpemE8ZmbXF9ceM8sRJLeMCbD7Gtv4Nl+uT+rfxu
niJjMb7muL5MoniuuqJgQJV428KzMNm4L6tRAIPMK75ND2iVilNYUOUFGpVelufPRSV+uSM3blPc
VbFqPgCqb5nT/6+AjbQN9Ot6lseMf4w/cNlJTalCruk/eq2ipgZRsiCd9E0Gu8HarF+M48uNLVLm
0zMDX/Rrl2KgjUWA8rcWE3ZEfuXEzpD0xW4aYop75o3+TA+Fhhtee6LTvD+5emiwCvpp83vbwbAt
zCqjYuUPjSo6IceKs4TJeZhxyZbqfJW2uClZTELKltAOyigpVXIbHWMwpXuvmo5DM44vA3kFX6UJ
40/W9Ns06h6K/NUdjSssnbOZsesLUEyPlJn+F+KjA4uKn+Xs1Du1IlriOPkFRpbqm5n1W6/Gc1yV
9gFsmUke2Oa665nc6cTG+Hryd0rJES+tfkoMNl+75Lis6ZfujhbnkUN3qzXax8z7LY6dHoOtPp3a
mSRNzElnaIlCxG6uQvJC9HBjekgmNk2QiUEtGUbjINg1jYfQk+Yh7RcvnE25kSve5IbwyEFrFUTE
lnX0WvVZLMwTcw71ahS7ZHHf+codkEs9Kkr7qjf9j2Eol9bUdlxd3s7BBQLFtPPl3F/wOK/MNjhM
1NqJHHT3AYO+bWWaT5kxsjlMoaTkfH66/JFIoZE/wuCviiHsnHGiBWh9okDComoPxAtr0QflnNCx
WcyIM0nbZzMMAK+v6RUofOaNMY1Yf6AHiBFcn7uDxtahNo6vjJsiatYwWXL+2M34JHIH13RdeOf/
Rdp57catpO36igiQxXza7KycbEknhCzZLOYcr34/9JxYVEON9e8FGGswM3B1FSt84Q2yUKY7UU53
pRkonlrieaCGt4W0d5Exg0ZT671I/WYfgyfHaUc+uZNsvYQCUFiCh5XWY4ZLM2pZ8qBjX+px7g8N
/FPSrvF98iXZlr1OovTVpuS5ioL2Xhq0MAQYjR6zcKK4ZBVGxgYu+Y/W1ajMafzNxmVetg9tGR/H
UNk3oXKTadpNhSoDTm4f2KFYmzieM0L9tcMc2Sv84dAQFfJoE+e02wTVak8kVIZaLqYmG25pLtwl
LTiC1o5QdbL4nvywgujXI1e4Fpi0r7JiPOa59gf5omsUPVB/7eVOE/Er3gzXWUd7gD1SrnK2d+hK
OEO5ix8PxaqQFo0+2MSwOupv9dww5Ooor/wqjtd9VbQX6E4SQFgiAXMtbhTYxatOb3cBKncIcdhb
KxX6mnBj1znyDf/qKy0Er0NeATrR/agc6onYQQIqNoOdJHPyCkptT3hEjF5Til1DGaJFLG9lTcEv
v8gvM6PsPcttgKz59o40eqtqMS5JYJTB5V+CtTY34L34bxCe1kV16QZB/xZ0fbUfMJ2fJUa0w2ja
lmfU+abt7T9ZVdzEannlYkDamuoxbbgNRGe8CKSDtuh1F9ta1xLgPRnVyrosbvQ0s+n1F6/0FTcI
294VphYgt60/xLx0V2JQ/gB8e8C8+Q7h1Et0owHDJ4V2rwzpLbLuCHJgUpu7xImGNXDdjeob8h63
nZ5FG2oAKLbg51RoF37MKlr1GF0UunwCB9itgqBLNp3AC9WKlbVSOOHlkHNYaMpmoIOD36mR4Hed
qAbI45pt11SULHrV2ZQTEQ2Wz7/tLoI41ExkXb4R/mqwcN76Zpnvk0pcphSQAMgBNUnHzCPI9IB/
3JrYZVNDmjaKYuxqX2xcVIgIK0yLe5OHNdMJeYog31EkrlZRX6LdkdIWaKheKioowhG0Nl3zeIfp
lglQvLlsbCx/S0QVSIHcPtyEjvTaxn0EHe+utFir14GaxKvOKnDz1lJtH0dk3vA4txXYGVibzmNu
hG+iybcYj7uU8iB45qAe/NQ25xgI51xA82uR5PRWHeOm17VrFe8KEAfqei7XsVW2/jjYxxoZ+D3Z
0IZV6NEaskywCD7VSDW9yRTebbQZ7gVmTMBshnGXNNrOlkSqpsjwmun6J/T87jOcv1hVX/eMjg4n
TSQPT12gF2i/lA6ClaFCOKhNxe8hjO+7TPnt9iB68xg2gkP3c5sSYha69qcAARPL/qVXm199lTxB
DZKrEQzXFKiAzrRfrU4XNxDuO+g8DL7Q35Rds3UVFlYrxtcunXRQp5m7DR1FrnCHpHMOLvEI8V6s
OtLela8VL5NRkTaF+UdoOo+6PTzThWHz0U3sWkJnOXCVm+r4qvvJoUPdZIXYx5vIXRpIRRt8TKAa
VuZg/KECVuzNsXwru+gAlP/FCMuPUDePrZtf1cLaG3F44QTinsRC7CZKaPM7uYcAQ/4/Fk+AN0h6
fP3JCOuAsLRXL/1G7gLXOSJ4hrtynx9CXbnXdX/dNGq3GiF6Q9rI3/0x/oVnNBVxA2hR128tRb13
WmsPW+3Q0YZfpQiUefgX7jU3AtWnrGusuLnB4o+odhsvyqJtnRPY4ipUrMMh+hXGqHjVkKUvE3gq
q9qI6ZDqObC1pORKcch3fSXtaKGB1VAqLQFZGw67riyuQ590Em7Z1u2wMtdT/ybpAABMKvmlAkJh
BFTmdQXt5SL56Cm8TX7+gCwv4AynvkHv6+gOwUtY5sfGJaqh/3uYgIreiDb+SfXHUyzit2KIWm9o
gGd0yDh5fldfqG23w7qA0ko1gFobLKRT9D0bFVE4t1pHmXhrfOtYKc6NS3a+skZ7P3KJ08S15vK8
46maP2uOwP81y/KiKuqNJQBD44+WrKMCv6W59BhXAI7Q/r8yEpWE3AZIMSXjW0GD0ZDplW4qV8Te
wyEyKAdT3NhlIx2B1gh4PHCDrjYUWlsQilxoSYLzF5lh/y7Cod8hXRc8Nm7QeZUZR2DIxX1VD9d9
OFQElv7gdlyVvBco/2iHsqNmPDVVfDUoVX9bVZobezJkXq5hjMfBGFqvTFJ7W1hu7YG792m6wpZh
X6jFR1QhNSE19CNsX4r3oEztq6RM03vK8KCU0uAhoQyBlsQwy6KLaofFULC2aKodfHzvdlUlh3s3
DuPZZ75xkXWliAmxGGmDUWuzajPkiCMFRklyr7Zc5hOQ9AgZPngJfRutZUWVK6DVeTDtqn+iLiqR
cxL6TxvjsyPiEYAyK6B6UojyRU4yPfRt0x3qkFSiFHXj5W1mbobENy+0ro8mBulyYJuzxLk91vEF
SjaD6TlZEr9XRkC+lQQ0OYsof5viKt2OHRrCbdXUO2nW5Xvug9deTVorDC/Uffq9tryNE+iAoWgM
D2pKdJGU4LZJsFCPpz1KcM/hBfUo59qZRvpNK8relLMNLTZTxlU5mr9cJBk9R1JOSTKExAYRlNdg
96mT1darY2TNdnJ9fL9HrQZQqgfxFnEJFDvSgKJr3pnDftT0X6abGcgY9OmF2pcN+wo/Na83+pRc
ceYp1HmT7aoaIwZuBZrpaPhcUgqwNwVl7gNFyYpQXXa0C4E1UkIcHhIaMhuD9xCXmj7YUzpKd1Ea
xioFWJ3GzVTD66jL5hYZKZ9Y2i23aVgY9zGslm0cm4FHalhTUu/mbk0bflhTCdih75SG10NyNZk0
2WbDPBTMIcXc98iNXJTDVN1loe54OmI4bM48uFZQ89rFCN5SOZIzhQQb8I1pJuCA87y5HvHSvba7
4WOI1OTS1nNnRlkQ88lkoutoUtYURnXbm0F/Y8TKQL7jp7iz0+Mn8Q9IsJQQFPXfhtUReYSAWNpV
22ajTJpzVKmJruF35dyG3fBLSQqKEDHVTQP1Qvpw7bjV+2myt6hgOi+dGYEEbzNA04pDG1hNouq3
goLBk04Tcivb+MEu6EHMFieXU1H6DyNzgPMdcnq/p5Fqs1bBksbpUOywIQMjk7ukcRYGcQzeJnhH
sM4l1WeMzASdBwLcQc/rG0AO3eUoMLuvNWRAuM3qR6I6ZHajKr/qyQHOudacoCbP8ti2AUAegV99
QU02CMdTPDTcQ5kP00UZl0a4QQvYOBhhMwVniKyn5q9TE3JMG0FQg+/8mUdbWCA/6jxzDhGKCnxp
I5DPNXadIfdxl5uvUyjLu9ZW+g/AG2hKKDX9mqyLnAeUwgqS+NGNrTMfZSG+YUOX5tgjcqCas+Wa
On+zfxjFmULeadatc0CsjKqw6vZ3BRJ9ISjbmjACzguaGmf2wZIubSInQalSVXUklWH1LujweH05
/WjCJepQUMwOhL7x72q28eDiJBLfRepIpbSHtxfe1oB+jJ019rvRcJRs20pLPg19n/4BYGtQr+by
PvOdliTr+efxB7YzAk+I8yyWZNTA2E5BKo822qw7zS7eh9ZPAD1Q6yrTkc7veUGE5WeYx0RsUJvp
42iMLMfU0yEGRz4FB1yl23tfxcRWVVL7d2KL4LFV+rE48xFODWiz+rCmTfjkSzOcXG9tJ65aHKoQ
DvDc0ky3KT7p+6h03AtTb8CYff/Vl0dtniHCezp63Y4tkNX/vNGAFsYSixp/37dZrgPLgv7jZdJt
bvMwbj++H+zU7DCKsFGFQ9jHFYuTVhU9xu9p7u+b0Q7fHfLSiQZFAIQqkV0ybUA7B+e2DTt4cb8x
RV2bR0NsX3Cw5v/9n7MUdDQj+P9ER7Po6l86lO5rdexxWh9mPpRldgeTiHmllrq203MiD8ycqKVL
h6s8in8gW3flQNpbmY2iXyUth3AYHQxRDAAfDYYDm8zG2xfmmLOZKkSCSW3uuqgBOOzOZWWn1ohu
iUXt5EXNjT/EHhAC6Imvhil01kFaOUg2RrAoTeFuVD08BLb1R6kt+dIl9jP95jurtbO1I9WP2Jr6
DZwWquxTOx0KHR0UJQOKY+W/mWO8Ge38T6I1eHNqPxI4TSt2L4c10AAh1v2D0nTvVucjdSxrUPMd
PzZwfseG+VvrAODVffLOQ7UL82r03JGKRk9c7mlmhzvCnJU5o/5Wh4QSPqjmXepPIR0E0azJQSFy
+E7hWY36FiHSB4ZDex8G0d4VYXotOqgCUyofyG0jmPzBSLxulhetm8THyI8/AD/oHjiILbRx/8EP
ZwVTu/mwEYZcUUhxN4WC1hHiHM+8F0TCyJzVCnRN6BhyTfuqX4Nb7C+HJvjTG6agJQAKg/bCs90Q
MIJP0IgMShB4FGKs16bFbS1QknSnjknvSbW+V9GNBy+Ol3gtCGRr26AIgyE3MQFBd6bD5ixDZ1b6
QVZuyq6mzP+N/eJVqsY/EKS8082wXllZ8GSYxa920NkkDm0oDe2OxCLl7zI98ibokSvk4q80ejwx
hZy6R/ajlGs/CC47AWvJtkkE6wyfBcPWKWg2trNG1O2DOnrujY5OAAypwesEErda34XwAoon0MNs
CJuCAAqub63ShR7EfPrJfU77zAJEEbuPZky80jnpHb0s/1JriGx67AAyQBl98Dzkbeo1WmN7GApQ
eYrGX8iRKBvAvb6n9eKmy5OfuQuWprH86hDBsaaKFXSQ2fBbUXTMCwPC9h95P/xU45h0sKwlenSx
aGcQtaBISX3WCmCKhyCz6n7SvCr2YaDP+ER9RLh9GGvAVeZAi0vKS1dHJNX12dJu37+AY8CgQoif
JoIAfGpAHU7tfiimk966if4AyP5VHTVMygJLbszCfDFV/4lHq+BIglkKgEtMsoesocxlTdXct62v
3lKToqypOjOBp3vStBL0jB1+5MH0O68TyGRRVD20cq5ATFPlqVA5N0iA/wjx4OQ7pk+Efw+GBTuG
Ls11STt+PfGLgs44dhb80VKJt5aDAGPiF49pVPxKi+gPPD1/R290U46Wuk0APpWFuBgi2yDklv02
j0VxEBhzDKsGpycvcYaLNODqISmq3qTRiiPkvnaj48D6PybBqDgAg+Jw8BofVp4bvNqh+iMI/YcG
6vXKTzp1N1ooMRq8cJAWUMOiqTt42HZfDUXl8L5bj11rywvZlc+TayY3pWbvUw2hsdGRO8xAHtsG
WNwIkz7slPugU2602XpKr5RdGbqcEjN7GVwUaSfK9q94xoVE6GRKma4WxwnlDhBvlORI90dgteNH
mWe3orPvG+lCHTUFDTXI+ImeqhsypWPRjpjNVv1bZzEZmTwnMQiORDaP6mjcl9Sc1mo+jeAi2h+I
qYJudEjudtUI7FpNp4s+4K+dbPXJUapnvc/ljpLJE9m1PIIMpoRlQzan9up4lq6HWxHKAO6lRUWk
BJZn8Rq0BZzKovMtgvQQZEIFP6L067usNp7zdCg3QZ+8oIx2hXDhTdgHFwBlQQiZmaCcwtkKaxXf
7XIstyo/clsGLnypghwpDp/corrhm7/6aXhlTvptkZcXsYaKQFcP9KQz96o0Rgh50sbPKCufm4KC
n2spr7YZJfeh2T81FKOAInTdhZHP8PbWQVtttIAjlsFT78jaA+h7zU7jkDuC2muIQIAfA4sFv0s7
CkmBuqfXlU4vCL9ybMYUsp5x1Kos26S8UAiJKeq60JAo1xPxy7Ghi/rkHpu+DN7SwkouTHBWXlwi
xAph8gdUnwi46bSDOESl3qouKzPdDy3npIj9J0orwFq1+goJr+jRry3zGOQalQzZGHKj+smLyQvh
lVb3oiWzYIj0D4GLgxI2OcWlNSsQuHZoeKAeYZwKmt070+RY5krwA5nKl1ybKAnqwZMlmvYmAQwH
zsLeVb38iDTkCrXJfnF1mhRpUl7r+nQ5dDS2YmjhB5eE9Ypw9cmMivYwUu1eB9REDy4trKuyqX5l
ehki2U2h3lXH+2IcERePuMfDCX1CoSbbwgTu2Rfho05BhsItppc93HKz8q/6HDbN4N/KJI4OFr8W
8QtEIVBZ2Ay0r9ZQ1bJ70FPBbdOVoFGL6NHtgFmbluJsvo+9ToTPukDgHid6WueGWERBfhnA32qU
4CgtUF78uB6N6VpHGtUE3AQkAhxkei6NWUoUzaGXsFBTno0dHHKLz6EXkk+m4dBMPbqjKuZCcG1e
TI0wHqnQmXR1pnrS75Jep7saN5r/UkccoDMR7heZovlHYPmK0Bb/CRHHxY8QtYIiJBT4Qy+LcMZi
OxnOvmoLYGLIfKTBhzRxnvlBIew7m5ncW4Ut7SeXmDs48xVOhNvIX/EjHBjDaKzNC/ZPLBrTnSF1
y3CUz2x7W3cpnkT9CF8mSJDw+/6LnxrLQnDLVFWaZo45R+P/jKWkJm+QDXs/aABf8yCr9rVj1c24
s1NyuTMzOxHbm1g/IlunGppq24vRQkMHGK72ODbBeP2YevQrZzy/PBQu4iCFLwi5vp/fiR1N1mKZ
APNd8ollvhokQ6QZ1ayZAbYVwKWExBHlyl1hA9QvlArGAApVZwY9sagMCovY0BAZtpYSiHDneTlZ
hT0YufEqDiwDhz0acug+vv336WFw9tf0BYU2a5EsNQxQG5iboSCd14euENlmHDrrRbEq+vnUanZD
Utu77wc9MT2oeGh1YzpO+WGZKwHnK4swKeCTZaG1pm9RbqPQ+TklMN7/80goX+F3gsIKjkVfdido
RTMxnPCALr84NE5U3ErFRfPeTaKf/30ojTuPcsrfCpf++SBgQ9X3whIKjnFR+14NCGMC9TWUJ4WX
95wXxfxZ/q2mccdgKo7/gopwqoqY8OfBcr3T/CZpE4I0zgASB6H4aMj2Hr6f04njZglyWUdwoQlm
9nkY4O8dmpCyOSSjfKGubG+zvDfXsUZllRrfdEYZ+cS+4BrHzJl1cjQ+2+fhlBqYEyq4yl5repBP
YMjMlzATATzRiSHPXNnL0UjS8SuBfMPh5tFYKserhI9JkUr3oKPv9hsiEZ3s0s8u0954+X4Zv7gJ
/h0KBX6qrhaW4MtLpFFCIlQ4aocpD9HthluAE2DeVtBZSK36+9hKowRh01HC70ae6z0TU/aHansp
ryNAJTNFvwMZHFL/f3JTsBgrGi8CVSzXKAG38Ro/5LJwLnJncPZJUkev389guVbzfqOmMrMesHnh
af/8ZeTQgYbRQWlXqaVfOLLIPMWxml9VGtTe90Mt99xcO8GzEFFgvo3Fxvs8FP0Bw++0ms/S9dqN
hRiwV7XtsGtLP/JEmp1TQF5ObR4PVXMH1oNmW18KsxMEJRVJC+cg/weAmIZ2J0sHmjZvzPv3c/sS
JfxvI+g21T7kOL9U3koIlDjLDM4hFWV0T+fPJySJavifMt7IfCLADCFjrw29kBdwLyjGC/ucdr82
n6N/b495ysRElLypcyKtuDzWhpHoLdoeh8wQMQKGjvbUWWDZOXvWnuuNHHpM8q01lP3tNLeQHCoJ
KwVFnj1t3eyCP+2ZF2/5zM4/iQ9ASdIFj2wty+Mlld0RhTf34JSt9QzMxblJ/YzH3QjqPZ4s5aYZ
RLH5/nP8nehiIVyO5Ky6jcnOF5VjR1ooAowYFzYizozVoLXO1gKMidD0NN3VYdr+hrbTIIGWlOGF
OsHJ3wTJqF9GKNjfoMakV/u+HMLLoHTVu5AKfbiKc926d5tIezVlELzJmDI8JEFNfZTUS9ItPDhb
7rIQffK7YYx9/YCPfZyshx5G+U+UryHfpUGYVF7A1pxWRlXQ6BuDUb6qddddOXhWUJZRS9MF1yR6
XBD16rVI4BR4Ks3+BNEfMVpXRVSF9hoVN9vfGqFdXiHnjnSJsPSbKGELrgp/lCPK3m3RrVrpRuqx
LjLo6EVqqrdtHDT3I5zVxLPoZqWrjO6/cVcbtLWOfRcZBoLXNbymCCwCFIOhDHFf8quPVp8ya201
lejO3NenDo+LTLGJ1Qf2Wc5SyjZotBaSh+IeNO6CPbrlIIIwfYFjM4H8qDUfVQMtuarGUNt2vqts
/EkLz5iqnrgtGF51eXz/Z4rw+XZSMnwv4p4msBOHNlpQZjbjqKNwGI5BVtfKmTmfejmw9tBdla4E
4JmliYuuyRL5wRTDJWm1F4JH+reoComMIEBhMirf2bSKydltjdhiKUpdTT0KN/XMkLam20Ivc2BI
Em7nvjFT0VFBs5NnUxn1wAvGzvJXqiI70MDUu3Y9n1E7M4VlYZyTjfusi3AtAB0kDhdttqyqUj0V
jXuoAmiHyLbawXPsOh1AwTLrSy/zRwOSdpVbr5RnYbV/f8ZPDk9jhQBwNk8Xi1zIacYCmz/QxKKi
PKFpPLxhSiEGAp+6STBSvwUvn2wwsjDOjPz1Svvb5bJIjHg5iZ8+bxXo0RIfL8c9NFoyAVsLJOha
w8nry76WFrLtCmhQ1AapWJxZ8pMjU6jU0E+fw6jFyO4wlSxn5x8q0NgXfOt8V04FzLdKbzeW3xl3
jQ7T7PuF/vpuE+CQ+pvU9yyTfPvzdLVycNosrf2DYZpQIWRnO3dTQqszk1RTeyM740ry9cMSR3EZ
2CYecLSUFpNEZyduDHB4UMb97k3pcusd/T6kJaDcqshldXIC/9+7rwJwgnNmsl+vAUdQcHCwDySK
FEt5/ALVkSGK2MNG1+XAP/vgHqyye7Tz0P/PoRfFC5Jd8kDVoXs+r8M/CXYlG3twBmHv7UlJ92qS
C2wphhnegAjV959wuW8IE/8Zirzi81BtVnR9gzb3nm7r76IGCE1jVnjwFG2U0CRlHDu3H74fc7mS
85gGJ1NTsY7igltMb3Iy2DXNLEEPJPWq7Cb2DuW17tIdyvrcwRDLTfp3NKqSWCObc5yxSHcBN9YT
WijKftB9A7YB1TgQokZj/tSxgEWiuNO6YGvoSvDuJqHtkon42vRk0G2gKqkH5W1doQkGcd851E7S
des8CGmyabUzlbs+Z68eJYUE6oTZlPfe0MYdfLuxxCi9lWb/J+m1XsPqJTJ+wTSxHLiZXdKfiWtO
relfT1VX5/KhLvb5O7q+UUHSHFDYzyTMURdeVzmqxd3UoZ3y/ec7taCmS9ENS0RsF9TF9cp7JJWQ
6ubB1ROZrzNfH+BeB4mS7VAJG0hq0B0czwSLy6M/f0U+ID1zYgHMVRfzQ5RSr7TcD7AtSNorEUdZ
iPhR59zXocwKKNmIc2xg1nWXauL3507JqdFRs6cww7Oigrj/vLpmi8ukalXNgWQ/BYCHhIxrjfR3
k7o65Ki17t2+62nO9umZeX+JgOaJz4mRirc6QchytbFXiqOZa37IAyxbWh2iVR+hJJhlsNUrW5kO
ZaJBvwwBGfrsEA94cXzm3v2CZPn7IzioqOQKosUleoAqqECOF+5lgdvuyvZbUHoYx6z6MPhhWDEk
MGXutrWIWqH1OSAK7HZXHUrbz44L6vf/sAFxAZ1HpS6oL+uuppUS1mZBcqDFEO2dMsX/EOlh6H6N
KjaQ+87ZV5za8a5Agl8FAs+/5uTqn/sYih+vel8Z+0GFBwYmunWgAgtFNqibSYnIA8YG7pkvP99L
/yYq85qDxmfFNZ370lg8dlaJTkOVtxKdLL15aNH7ASnQYVh8ZjVPjgMaBWtv7G7c5WODUHc0tjra
48hDVeiVOvKSCtr0Hz0pmA0riMwuMFXSyeVs7AiHntyw5KEMphyhfjQ7BISpnZZp7Tp285oenZS7
qEfs9T9fVy6pnkrBh0cAva/PH68pcmQP3N7cayLw6aR1Thx5YZfG6aNj0CXalQXa5P+fg87P7j87
pu4N4N2GIw9aHI37HG+rK0gH8bZt+pb0MTj3ys137mKzMMk5n6aSMsNSPo+nqdNg92GIPt4wDWuS
9cHDtIZmWW7Z6waw36wKgKacispOgI7imT104n4EATO7egP1YZkXL3rmq1E6JGp9KG20CDcCVbc3
6CDpm2XVAoSIURzg4PlyS2tRK8+s9akrktG5n+cDOr8Qnydv8qbq7lQGM90YPryFLSkqBKx2bTkD
Whpt0r2mzRWU/k3bPFmT1jnb7/fY1+XHegRcIeUVAmFjmXGMeLm4orLCY2Lo400TDA1sGBdMRYz4
A+AqvBl8H36+gR4iLa3h9vvhT6wA41sEORg4uZSJF09yScW9KIcqPJhGDf8hHEbkWLie+p9mLDNx
AT0SpE4TxfwIM4xR+9Qi3XyCbBgo79//lq9bwWQnUl+hAE/zZFno1yYfLc0IgQcDLbW1Czfl4IR5
cjCjXqwjmGcfRGT5JlXH+kye/jWUnRtgFLjmzg1dsMU2CMmMra4K+AhuQu9G6NgFh9DjcE3xb/yK
IxHwUc7c0l/jLgbVwX/x+XVC2sXK+7P6zMDCHiLQvsk2dmOYH4CO6nhXGnXw9v3iavM5/nzOWV3N
xbWQRhjdN/3zVrfbMVeoHoeosib2ZedeDUErsagIk7WK2uamRXFCBe2DmUmFAHh3zinr5HSZKZ8X
99EvsR+WIflkwO2aCazdTWdF4i1OZboN7Gx6+H6up4eyBc+b4Ko0FlPV7aBCz8LESz5D6DlSkvyp
b0z2VWSeazH+LSN9WVZTpdVHKkv0vNg6OhEsEXzgHmCeRtsYodaNY0bxGoJk6VGTd4CSyw6UCYT0
WtNqwD9muY5MtFVNqdh3OepPW9E6cvP9Gpw6TDQFiQKATqAOPwcm/zwjKfbjQYPaAcoWqm9sk6aL
20u4dw2alMwGxdW2KJJVzvNaPgko0ue6kqd+gEnkM/t+s8uNxeOJP2I8NY2eUsmByYVOIIJPSmS0
R1SqTf8gUyAPdV3I61Yb0//D5FEKooVCCXC+Xz9PfihKC+ae2R5AO3XZUcrQdPcpanGvEYk+ljiO
OtxFudDfSL+03fcrf+oysXWw6+7c3LftxQOuCceZojxNjhzDxzI0YOcMAnUOmke7ccjgl3aIEX8/
5qkdzxPqUuAQ7MQlqAE1EX5RMITHbirxJeItC97Ay5c7XZfx+/djzYu33PH/Lu5ix3eVW7To5FWH
zu6D1kPoHTMSQBKAsb4f6ETuMKNjTf4xQMtSk/v8GfWMCq2d6OOBMlgS/RCZrbjoFk1hRfsjRUxw
hVZ6tKXL2r7EDcHYBlCLJdHSy8frOiaTXQm3xxvk+991amezqzQICgJ8vrn4wLR/jCAKenl09HwA
7+UPR6fQ+36VggBfd+ihpyuUP2Cf9edy2VNrT09QtyhNzhZ8ixVxFBcOfGqmBwcd2dETQjHRQ3ZU
/xxK5uSGmuMyXgwVTMHyBNXaUA+qlR5cdwzSdWP20b3f1o69AqrrnDMy/BqFzM8SjTwK9SbJxN9K
zD+3VRtXOjLWrrKPEKS61ngTdi5GR+uxhUeLGXl7wBADlQ60ZjaJa0deFE3n0EhfIjGk+yjbsLUd
thUR0efdVqFSr+uOpuzxv7IfuqLM1nHqXvZWbe7MAtF+zUGvh9aKv0mdrD6DPfjyZRmZ3g7Qfofq
CPfG59FR4aySATDncSw67Q4tD+eqsfpq9/3Wnf+WT2d3HoV7kYCXOvOXjKZPFIgsY6/s27FpQ8+v
VLFX/Ly/VPrGXpt4KjxY0EDOxLh/46dvhl1CjDKjKmMR2/FhSACaorEmblBNR0bB5FUMJh01akGB
Hb8gNNYHF7+iFMW7MNBMr+rajxTZtierc5MbM9POwZ++ZOifloTA5PPCu8C93WhQwqNa2PYddqL5
Fd5T9s8K1KDnSiM7sxgnPoFl8KVnCTBBwW3xMOMtVjb26Dj70CyQdshtibCtMYzNKkSl9qnqqVMj
cuTb0ZlH8dQhI7hmaJgqJuXhRcAJYnF0wxotFDRNwDbXQ4HPIpJg0ziLcMdpT2VigCmdtg71mRiJ
lmxU/TP7/MT0ibAJRTnsJiSPRbqJTeoYG03j7MdBg2QB1dX6EQppJTs1RvrXi6CWCK8b0UE/s/dP
nLB/pq8tP3RVuaIQsPAggStxuhbjmNzhXtzr6+/P2Kl1ntky3NAakv604j7vqMrxZVokqKcFgIIv
JaKKXtzFiFFPmr2dah8qOA3zVa/7KOGVoDriqag+vv8RX94oneUlqWB0m2b1suzW0fS006AIDzLI
EMsMK8NDeMjxhIX4ZQxpiFZSDoOy6vXD9yOfnD7ASorm1G3m3Pbz9EPoDHntO+mxp61y1zZKtUPx
0KZoUyVbUbf92gTXuAobOlkDJtN3DdTdc6HDPMjixqF9RxmMwJOEw1r8iBZoCzD2EZSna8rJw+8A
FWO3Na5kGamHqK5C5DiQwkCGFXhM1GP101L6Ppd0zW/G559BC9MlCp870Crgq89rocsx0TOtSo45
Qr/wVTttYwWa3Md4We3Qt0939pTTEUD9EFMYBKjXisj7YyZDd1vLKj2TGH296+gJ69ZMqoLCh3Py
559jTQYSD8kgj24+Yho+y1+gdjxuIC43lz6S0GeO3MnxeNLJjYhZKDB/Hs9offR/oFfvTQiKUOYt
86fRldYuM8P2rp0M+7+WCml908kEKThnHlRTPo+nWpM9ITuD2hM+8dYeOzVCQNR7sltaru1tIyb/
OR6QrV3ZrWbffr/xv4RMDG7PAEViB3ob9mKyZGJJkrZudYjHFtGPujPQ6pJ9hkmQW4sqPRPyn1jb
+VyTUAubGFlfvCOUSgcumiIClpNDuB6tJ7Uw3DVv/uh1XXUun6QbvKggANq1ZmwrRsyAC8htFqvL
aqo9RAxrDz4b96wM0wYR4iyit+gK5hfCrK8LFaQ8Nb14BTv9gnrtIyoja/ybN4Kmel2PWxXGeO6+
JJEF8wwdC5hBR93vu+sBi6VAR+ce98OngOaAFj/nhPuhKfeGMm06C3nAQM1R4YSQQhLX+u2fws1L
D1FNjnSq3sPcvg5R8WvqD2eoD3qt3dVILxVFejnEiYfwykb2zrtZqa8mfiZemalQP7K2X6Fi/GCo
qN87Qjc3aRJfFJQCVzDvf7UowG4GtXo0Ahr/tXmn6eEuTZM/ipxgtuNYMYN8EuRMx0sZu8dkzO5A
9qUoRyL33BrrwZqOQ5pemmG2yRK6pIWK9Gv9PDX2XRKYW0NU2wQOEYZzGDeYcTysMlGCYvRhidlT
kV0EJlfEmMT3ihogCQZqPRvsFVoAD7C37kY9fq3hUTR5jhYG/UPSg4YuWmY+S2f2batK+H+FN/nG
z2AYrqwA8JHf3mYU+jBS2PQkwyu30X7YeEVuELe4thy8IqvoKUiLF/3/UXYmy3Ejydp9ojDDPGwz
gRyZZHKmtIFREol5BiKAePr/ZP2b21XXuuwuq00tDkIGwt0/P0cPcWnJaArrQ0XgY8PNkqsKuCNe
fUdh5FGxZrAyM+edvEm5RX8qNg5IU+KS7TYfOGtGsVO2cT+XOMCqRXaHMZNPvDnxWlT+kzRabnlI
r9F1hAGQe1hLdv5oGmLdBw1nd8VT7dVNeepJL27kqndYCac98uuEb0a9jUv2QarlDIi23NBMYFNJ
AmUDPA5gvHXUtRymn2aQfzjtcq0q8xnx133T6uS4FuDcqBhZsDbze8KkcaIyKx767ACJ/FBoEY8l
fF124nmgu/RkNVkK7c0bd13CpqVtVewqwIvOrSCHyFJ/60yiBQqsN7+0Pgzh3eVVC5xvQPvkGt9a
+tFqqR9J0L5OxcDnwHjUML6B+bBRJ0/BEJ48vvdt1bPhjCd8K7Ow43eWxPjSIDa1euetwyvchie6
d3mUJ+MCqBO4o2Dpb5M0eoV3DChlnZZ7u2Qhrpn4lJpLBR7IG95dNe7U0u49/ItPyunTXduoeReu
9W8VKouv4gDJ5pXGAzYBksPTNfSIHdmlux/G8sruzUkDUn6pA/2Z+hjRpwJ4rMvYOjJSWEGQArbs
SbHgNaWKFTOW4nQj0CoJcJZsCt76nZvMD45LCLBBdcMj7Iswrn0Tww54oUg37A41E/+iNf1vY577
O9uVGDZpDkesABvnBDXBvaktnxa5tiJoHzcmGMQLw9AHt5uKqAXWuElbWDrdygYT19Bql1uigy0I
63kdhhtMeP1ltJIFk5mHH1vN1azzD5iND1kwnVyzjoiAwo+z+B/EuCkq/ZbbKWtUgJZp0b65he53
a7Vi9ezZWmto5JkO5EzFhCRmI7/8MoL01XWxsrKe322LOX2GWR8FyjsWfMdOv3xXefYYeB0eL2jr
TmP/7gDBOD1pAEUKESCf/TstKqDOTWfFbBKzVGpXAUtX+QsOLYb0RAD3ZUf6DvXHwVcGBAzYb/cj
S0pbY613c2s+4oU8+q713VvtPfRDBIFm/WfQdgSp5FG3811aAp9K0VOo3HW2hoDuV2h5XqEDsV0a
t3YFG6q8uahK6sW6uGtXPFE1VgyabDcmkn2Pks/YVD06RjlBaFAGvzm6QQfO4N8N4KI4mYv30cXq
242PyWi/kIYxjgE0cOlZhzRoT2nGgmfNF99YvAkys6+jbhhRz2K33CoHm4NdsAR9o404lT/HLmqr
i+d2B4J7WzZkY/zaJyYUMr6ZvKbMPxMC/V1NKzRz92j3Eujr4PyZfLlXhtqrlTCgXybWTVXDXLHu
c26I7a8xKXhpJHsgtOQ10PqNQ7kFwl889khVizC5NOsSAWrj3txfg6b/VVjBYdTyCrIIaFo3fzre
upNkb6I2kb8Sye5UIZ+HRPcneicZdQDsLuS8LxDm030ZEDJD83dcwX7yq87OXSkeq4RhjKd/mqC8
Ip+Zy2bSyVkv6affd6emSMdT4zvvzW1nes2bdgtjBWBxUsDMBE0FCiezDk7nXvO6hRdS3uVp+F4H
/jbjIKWBeFx4OMA855+2ZJwTmv01y9fYHtrnwF4PvA4Og2dd2bt4d4W4OhOWty794A7zQ/rmC1u5
N8+Nj0liuKS6eZpaE0K6W+0qNz+rzroao3yfZ1jsYqRb000wGD22Z7vFRszoQQ2W1s6ywMXabsDu
buvF1nrjjvvNU16Pu6Hy/2ROYkcoPA+WAyi6VevTgrNiNwNLDsr+7AXTGRJqwKwOqpE5mL/0arzN
jnVPErMHddxASgm8D6DmL6i/hkiSLtno2VcbBmwjOHAcvx0j+SgcgD+jnoIgq1ccn1OefbgNmFLB
PXlrSxxeYCap2GpGv2HW+axbh/NWs9h3X3RLbW3qhh7rxvYJS7pp7kYVEeG9UyaAZHpEMXVTZz8s
wFUb8CXJKVsayHXAwQnwmkT7gcXjdn0x/axDVgAdd1ADMvLGDnYOa4KbRjYFhqDgT9UMaiOEBxtS
QsKjdxBpLz8UKgEnOXYL+J4RQnDS4V0xJnFT0pGfDAnsbp0puJpMIiD0dW9EVVKWo50Xqx3frCG9
AcQHaBUhD4s91O+5vzxYY/dY0TmPeBwf8AujL7PBiSQ24W4z1zfskB9slj4FxSqaaZsFhRN5zmRe
hor/7NPsPBnijqj8O6UdK7GWedeq2Y3sytNRo/hzXnkk6nzf9+7VtIoPEvQXJBZnKbKHMZ3uU6O7
F6l48Lruynts3oym9TKn4xplnoxHx/kF3GrHUb732EMGU02wt5Lsx49z80DkZWdlqthIqv19tbY7
X3T7ZB5uuM3xzauTP9xuzJid68/ebp9cpNiond9ndoul6h6Ctf3hJdYxH8yvoUtOZV59DSHXIDGO
2D68g1fX+w4HlFcFl7Jxx60IsQ6Uw/CD8+jLRu97w4a9VZDptoGJJHpqphOr/t5Wm+ab5ptqMsJO
rIxz80z4QzYCRQ5v9ROg1K+VaQUshWBXZrg5y+VrFuxtW2ax7GxNoxfi/Zb82KkMgidiW+fElF9N
2Ki4VJlxb3kKWhgN8SyYeQiMrI7nbLmkM2sh/Zp9sCMNI2hwdn0GQY8WcwnfwONlFFqoQubDymVZ
Kt5kFYwx0bT+Rps2bgWLRpGd6+mIT/eTPtKfvldPUzMvLFynHtxftgLmEKguD+wmgFGyGaGmbyW2
adu8WcQJi0ejpALsW11GXCl/JMTGN6bd3akMV4nrPA1rcN8LSpeq84n3MotnF8c4pJU6dhpZXFcX
EgWDONTwcrPWAke9+kdCpkfaqk8+O9iRdzP7qaw4EGs4FoDEN0O/MlIXIJ7Ak6uYo6jZYwvExySS
3+xy80tKVsSzTflmVM7Vq7MjB/muN8d7kOvf+ap9gOTQtz2OgEvmm3/6NQ8P3U1lUlurzZafHUSu
Hume+eZR32CaKmUhyXbnagNGHDfGmO74l5Ab2Fhvro/N0l4lrb9uvMG0bXASDgSPEgYrQYCfrRu8
T6n7LFLIqxAb935vsYHNwTklA1w0qNgJ+Z572NVtFAyaewH8vT7jD01uebsVvTSg3TcsF3OGiunJ
5aazmYb2vTVZcE2kN+9YO0Lky1/z4LHyTLy5MveTbX2xAzvubKf1MCQ7D9priogLqXmxGBNuJnt4
t/0WkngT7vntYXlSogDKF3JJz+YPTDJr3AJKpZOpXpsKivXg63S7cvkZS+MbOerjjei4TSXb75kN
kXWBBEHKa93gXoVkV716lfyCTe+xi4wkoU5AlDq1d+lromGIi4/DBHTCF0grxQzOh6WED9vJH2Ha
i6hycdIZ0D7i1mjMI/IQn39uSoE2V9kH2QUiFAgXg3ubnEc8roUfL9xQ79xFoR+h+Ejeq94zr4RF
oKSNGaDPBd0rweLylExO/9PuEIHfCd4+4bZtCxgOWF4j8Dg2LC7rS5f+n9xxy13OMsp+Skr7PnQG
8Z4KtK1azcajmSv1QTdc7auitADgAs4tgttzPFlYgL1xiecC5n8S1in4lto0L4tacgoqM5DNVlFe
PAyhO+PzlvSugnkJomya1Y9sstDmkJQSW70I290UeTVdOhDLB6OT8lF6CAgeFm/hQl5Zlrya4DoQ
EMOnns30y+Xv2JbVpF/hneYPnpDZs4uQG92WWf60C0EtmCS8qyoK722V9HhJOjqadgNDzwpAWrYi
ya/5nLVvS+42+3Uq133badAOwOmehjz1d3azBhEOH3TPAUYIuzZhFTauidkP3mEWqjGmM/zirmnJ
PT7pYJ+SyDDdMPu2ram69+pZvphNOpWgHZbyQKx5RK67qnhgUHg28sX3qVTEcmFy52Jr5KIop/DD
NWi9jV25nDqjtWJuteF9wkCYDfw2eXHHpNvZmcfK0qxFE1vZNBys3khiy0j9zcqS72GtQfKPLCYA
XAygrvs4UdYM0dEwzTCLs3WO55EzU/hmHhtr+MnGVH5EDD9HBJYJnsoSmq4FFloBhTtQCHvbBjXR
acwCSJ64LZ/02INLHNsKoMXU79y8lnzubS8aHQFFdQ6DPe0dnO8U229r2I+7mZv0dQTncGQpAEfK
0mC6Yh4eORx28J+R4g1t5UfUa+17pi2Hu463PgYYih6zMueb0R4dCIud/6NgO+Dq+zAavF5O5zkP
7N3UGvndvKQOJm5Akfyo3lWbQ8AeiQGodYG1HulpxhTBdZl6BwnaD7Bkzo6YV3HJkRXuwW4hYdEm
BzkHRRLTlEVFbyNMGkEe4VQcG65X7FKelobLS0NP5keYkIhxfbieomCF2h/F+KbM5SaQ6XW+GT13
ietsrnelMtfz3P8FEi9OzlBF7iLMzZRD61/6hKUFrve1E2kBrU6sz2Dyjyokte2V6oHrwa/A6l/R
J793fc99vrrnK78jpfvu3flxXE0NAwKHgu6/KxGcwSAEOwC3eOVq+S4K63VpXOgItXoiAvHWBEBG
7TF9dZS3a5V4pLAYeDOqfd5kLJMIiNd8oCLIoN+e5PzN7Z2bFF9uIF5aYbCGUAC66K4Q/dDNsBC8
trGq+us60tFDBoHhhRprAgkXdUtnx5JIi6VpITPNCYR1Lcd658H02aRAXJKi86LSbnY+V9EtWdqf
VZ1EhpJVVHfmHbXMg0ybH5WZ3cOxO3pKPOR8tIwJesrMX7/BxcgRxNMqoAxa/XJetHMg60nH2Gy3
vfatKPeCV6GtfjO05jGBOrp69QuKpjjNqfDlshznNkHmbYGO1fkBiMmXb1CKkAqHQA2hRVugYbT7
OQTN/UoCVucCEbGLLc5QyGQHJMDcM0tYvzSbpuyTfWnI/+jgF0ZEcOKtOXwLS+MCSfLDTxxjCyny
HRworvJQPTlLqY+aAKFh14c+H7/aFA2Pbd0NyjX/AuBvTKVOKOpeZJ29+TbGP3umjYK8N3H9i2Gp
Oz9t43wcP01p1oAouPo3K89r6ntfgVZnu1VRblJMwK2o6TkA6U5K86nt2h28htchmP6EtX2cZ2wB
M8WAdq6szaFml0CIHJOfsQkqpoDMxalg8t9eOwH+xk+6653mJXTdFeXXPBw73EWbgRISPY9fHli4
+Jmz3sfvmLgRMrRl7iluxU66dKW69touyHn8dbLQuYuLFzgz+tUgznr/NNhwNqV74B38znIXLgQT
vmWaRuVgbb2Z2sJJE1LDSZXzLqEZCVcPX7Qv41LimNDmLiuXaKqriz31JyuF/FYLY7Mk5rnjk8Fl
XW1ARZKb1OFH3S9xY6hdYOfvgzJe0iH7AbmU+4Ku98odY/xh+AFt8ujMJDYY5drtnDXwV4BpT7UV
+fZESUdBO+XNnVg8QupVS9UJfml2H+GnX+a2j2deICNK98lBaFljjt2CvOXQseQHva+HoTTjetLw
uKjxSbT+DtzyOQnHF194h3YMYk+Z75Y/w1E0TrPAB6aae21ifenTJ2ZIO9lwUmZE7Pl+1TNRxK+i
YlpaIK/yZUBEQJoNaVGHzrKhac7YP9N0vaKaPwOavWtzK5ZzdbWN5DJ2xqvgKIGo/7iAYF0Z8btZ
+9njqQ3qfo0nd0UhwEI5YpTajoAq5Js0qN9v3ZI1HA7s5zpbUYvtHHa/hxK9fG49rIn/y0yGeMiJ
d4emvqCkrPeVy0eqqwh0ahk+dHXz0w5SnvGl1vhJhut6A4Auvuxp4JR308CHvR6GR2HoD3pu0PfF
zOHey3uS3Y9dqFh+GWS2AabxxxFBiq7DuVp5OUSBX2eHUVGY0cI9EQiPu3b9xXrpB8yGOXJmKK51
gRoAj113UzB49z35+0O5pg+tCt+DUHxybY2XWrwPgXivkmo3h+kSeTkX9ol2YtMHGOMa3Fam+0US
HSi16TSgelljzYajwg2MI7UJzxnP4pZen0NXGGZziRDkZiHBL16ZDU/wCDwoGPjtlTZiEYBq0uuf
DIcfFMe9srvzLbMTCOO7pGEMWc+/Y3fyu1HtLpXjq2Hg7Arl3g3VGUsbdf30KSbOyay9VvmIHHNy
YHk5Zkzf/yEXmCA7nd/lfgbVj2S60SQ7mafEfM1vq7apkVZ9gp36YGGc8rCNoAQao3bV1zzIL9IU
J7dPdgGA+11KWVVDHuVy+hmmGrIdN+8y3AgN2w4REoZJ6vDlHSnfmbgOR3Ibs6J+bnrBaNPpHkwk
vjY/sKqA2fm4qkInYhZ+MObkMORhbHsef9g+WwlliLopwbT5lN3eWSl9G0dA+nCPuHlP8OB2rj3F
ge/+cTN8In2z0sCv91imooUuN37EKZ2vRW3eWan8Yof5KzPaqDZvS31muuuM+dCwGFVu3AS5Zhj+
FG4eQzH+nblK7bUFTNzKCjIh7pPB3GKsWlwuqYEDwHto4eHQJfZeMGBRGib6Dtz0ZV3E3ud7HvyR
Hrybf4DPoxg3mIikmfweAzR1dnmuqf0KipEJ4Wl+85x5M6niWmOMW4Dnh059ES1AJQfzQAljz+wV
d7FuHpFG0oeqbtaYjgTUUS4B8hngv8SB4hJjK7aSg044JQrHek9sPnIGt5OOpZJq7p+VjwhhTd5o
ue+oVn+lxXAC//bX2tOXM+b3JcUU72l0OFMcCmBms8GxqOnGYDMObJcGdPKWgLzzU4fxlLNBtv5L
Wjf6Xye4a4BIrLABO/aDkycPho8HwW0uyFfMJ8Bam6aconF8V7q/c/Jb9tA4+O6zMYhXoySilq6n
FX2kQ72kW4ZWGfht2frvTY8BeWEFfKwynhlmASFi71IeCu5+YY+Et8s2S1qc2Er4mIEFcdQ/dYkT
16R3FtkfTd/HD2E4H07P/7up02hIXxMOLcPrX8YVKYnfw9LK0j3bUZxCYqet9QDe8NgUyxNv26ek
Wn+4YXKki7iTCwV/XgDt6vZL5h3qhjmhb+5NIEJLSUUoq39ZXPpbgOL/DzvJDbBLSfePDOl/jpLb
xlkVawiQZ42mWQ9L42jkRB73aPTLdK+GSi7gGGaFb6aF7Nz/S1rnb9Nkvr5vMmPgsmx6hEn+kRzQ
MMyQzJUnZxb1uWxIlEYttNuDol5u/mWWfBtN/4+Ywj++2O2b+R/xu8mWLrnJlsiq35XBoU0diWge
KsW8lfPCjuXI2jPL4I1AZKj6QM5RVtugOv/7BP1vI21wUPy2b5DZWyyKhdK/jbTxO9MBnWpnl5L6
upNUcbvaQVTXrv14dsLB/5cs0j9+x7cNKXBGUFgNaFR/T+q6GMpGBvrpCReqS1BgbfURjEYycqAI
+qH/x58OUaplWybxBJ8B+t9pVE6XSMmELj2JIDDAf6fj3Tya+rGrqKG60E7+5R+VBZ7/5Z+V/PUN
ZxQYbFD9LYi0WMBczcwuTqo329jl2rgPraqCoOqPlKfGEgm/0PvWtuUX2kuGvKb8UayL+zKgYj86
cCo3trIGcpAQ6N3SDJ+sYoa2P3rNBCcTlOax1Qxth3YYH0qCJ9vW8KqLZab5c2Vk1TNDPOeAdE7F
mVsi3XOa4VdRBWbMjWE912EZImMAWTLW68+irLiRyuSetD0aJpLijtsX3G0Zj2lqAAZEk70dINtz
BPbOD84rJPXDYEXDKAwESwD8l2llj70e5QE9DjhF3YPJnpec+au9ZsTNArzbsr6dZ+kgQOn7dffa
skK3TW+XodSiMt5YqSW+tMubVLqT3C4JQmgLsjITXhe9y9r5p4RbMyNGH4iGckYGiLZ6RQbTvCaw
QwHaZ1BalC/XEyv1ZJ24qCDLdqsStmrRGJErc9RYyg2efUA9/JKR5N1nkDVfVdLhoGsxtkxTbmwX
rdYjQYD+VbSFeZnXnq8YpngyumHGLacDfTDaqtt5RvKdBom8rFqYh3r1kye7DyA9+kzUCCYH5pMv
bf2tEByi87Gsi1NS7g245fRW6AxTnkhbIyq8+tlalv55NqzsrGxz+VzVDN/Urec3BUH4F87gHFSd
0+1ae6xOds+jkXglxgLyShsvB8kPWZCmZ7OwWWLUE2Lytn2eRo0jXuXJgokxkXunzo29LhvsAHXq
5le/s5Z4sAEb8Tz7m9ku0ztfuMvOlE2wd9m2ow8/zk/tzbfMrENGzCu/09A0j3QVcLLSlGe64id7
pjDEWas6MtzCPjroHLa4usdNY67NL8aKw0dNJ3NDG7ra+g5GIS7f1SZzp25LV8LfAAeuY5usA1tP
afkUJvSONh1OlAMKq6/Zvq1A1Ym7pUvo04BO8pjmO6X7xFuP8Hfw2xYuRZeup1sDu5sV/i9HvgpF
wwTuXPhY+fQlNmbrezGXiD4uswSUeuv0J49BDlU3926UeUlsTsPnagwhRd8NIorR7ziDadm0Qd7s
dAkD3KkWIzLnkhayXzcPfAwlGM2/VnkMg6KnLQ6yD5oHKKbUQlxw+ZG1W2/4RLQPcnHtuMHPfKtf
yJyi/9x2eYI4LxxdPCAW1602Rf+UC2P6krIvtmWq9JtA37C113mMTBpxVFFEeFoz+xyD8bcz4ruF
Xp+e3KVDWaVwpPpmoq+gjIx7NLm/syJ4wzhFjzDN8iNKgnnHhmq9mzgIKL9KmDKCDvvJ0TBsW0Iu
2JiM9Df39zKyu8SP5qSZYiqRnx07B09pFRTWBnmxIGIBC7cBWHt2Et/fCFdbcdsDuCwVlg5cPvBJ
mZWIbLYjrenVkNCN62VBKZF2nzljS5rwDOFY8Sf7Sn93voPSYHICNaScJmtirGPkr7CDw6Oe8QcB
3y6ipViTeybr6peH3GjZuiMkTSEn0KnmqnZ50TRM9hIRNUOWMlErPMZnQ35dhIKF7YCM2C7paEds
tTHzm8YvBGDF1akR4sE9nqOms6mMEkacTZk8ZHWebGxhmMxASZDUsvA/fAW/JUyrD4ahDVED9DmZ
u9obliHmXSpM9+J1Ek5Cak/0MW7Vd5j3x8SWxEMc/hIRIuSEOLI8JW1XPGgTeVPas2NhjVnCElwp
g3jET36S/sKlEh/JqVHJsMtsTDlh29q7hrjHtswtop1ujhwOR3i0giIDIu2gGhz7R79GHkofxCLl
lD254WLRixcMJxgtu/E4Bu2foJD20+zzdFoq746BT2Szx0IVgya10U3ePoZmEvg/aQXN2zSbw7t0
0lM0l07DZcH0DiQ6O7K1aEdEP5sxc9zXthkTEwZ1nlFNMo/y6ITi8ivmU51nw25ewmLHonweMYbP
D3LEQjkSlDovMw+Jo0GSd2bIkB5KArOERe+EIrRt2FN+qCvLPnSzCCJRrsapmur2stptdcea14S+
ipN7INoaaTnqA91uxX8uv/g43/6NeKz0Moz7zh2aTbGEwTsYtYEN9BWIl9mi56wq49lRRCKI9+ko
p3XyBEciZ55l4/0N6uLgdYsPUckdnu2A6Jq1FuWWRd5i3ViFYjQkmExtO47qgz0FEzEBW+56AWNX
teDOQYfZ1I85hG9dGOo+6Bd0cCK8JU9WRqqta8S3LHlUS/TXa8/NT7j83sassNBi6hW8t/Xtapwi
TeYU/AJbu92aoPsZtE3DqywKgPRpijLAxcYAgArl9zqEkWwd48dqrubHIBFhNbl6NifZ3JkuzN6S
MYJOy+klsMf8aHSiYmq9eNfBbNo4cSjXwgnYeN/TF8ryJXg0wcve5aMsnpzaHD+mhqH52uQYEKHd
JPQKVHiQbtp1sQUOgeGzke/JvyMPF0nJq5WTam5H/9R6dvMBvtP6IC5zc73YyciIdlHZNfdV9k79
hud3xiOpFG/0kiWGaFgGgBm0QfaU5+64qeclIWUz4b1iayliE2w5BqZ8yZysv+Tt6sRTx9MT8JKl
pdowX/fWAO/Z0HOw8qMtyE0OipjpgWoVWHyeLummZ8XxHEza+uMsZnOaDdngMuuXfUqN8s60wtmR
16RDPHvZ3llnKMUSRyB769hJu5KxhLEgRN/MuGRHCq4QevtIUC/IfXlw+Ykew9EoX7kcmldRYKnU
7OtRHadkSsKULkMAKp63/ByHlQBGArT7XMAsP05+SThpNNQ1zDxuKTRoo0UHkrO1tzaTT/fVIZ1O
I4Ewg5sV4jCWyXrAk00v0VJrbCjPvek5bxBvzpkROMODWtLmIupOXJVNFS5H+ht6ASDn2TMAQ0cD
hc495+yTf48szNcHj3r5WBjS3jJIM7csiAw7HMDWXTlZy3uX0itCXlETN8is+4EVm6iTHlJTguPP
3uryrYVJe+0Jo8RBMPf7fKFdSPdHEu/T75OF60uwx4HXdSGpUqy1sWWGNT04yklj3zJEXI70agn3
E1NccuuEstWLgkpV8aDLas8ZgCy7c/Q27Zm4i8HC4Mak+TEBJB0Nfds9yxXpbdUvxq63WRec0HBt
e0kmyyKgGvnVkKJWa6HBo8g81z34zk2DHXA70YEFz9bcQn26i/2gCUDSdyZOug4zmRxK+0PKETZC
UWFxKipPnWuVSDKvNHNAf9OrmIHsl0t+03W6Iu4rznBThu0z6//TpTc6dVGdys6cAe3W5vGPWzWi
S2M8vq1CmX5iXeduZVVOcvmL/OM74+vIsNuInbBm14fGw9llOIVk2gpmCPu49lBQac4VPVsvMvDT
Bx5dgllr0N3hsuYZYD3mNLM6Qv84ozXDXPmQMu6F5t1m6TuRE5wzVHT7jKEs+uPGvjONyQUr1wDp
srJ2N5MN2xg6yLnpzCWD04KfMnQLIPeJXC/5YDkP7izajZ/6vMv1aMSh0YQ/ODcT+msLmvEef8VR
tRad1S6pDmvAQLbi5RmbVqVoR3G3yFwyXKIuCEQLHTyJmtYjFy3NhnoYvpbWrURIKx41cP13PRyU
MzMKjidn1fAjV9lvO9dTxDYzQP6ZWxjIuPg92eE4v5is5GZbJ5yWQ+8P44kInibWjZPQG0pxCOyh
+myFUlFVTu7enMrqwqCLWB+bJWzrhd4G3/YazWbtPS+uzE4qQYSOxSunNdUthylp3maK39vNKTgH
N9LzisV856ZGsi8ZR3H1gljnyHr8pjM1nwLXLWJPZsazcNAc8iZ6EF0WHHAwzp+e3SaRkquzSzI8
2bNOsDLkQ8s0epjGw9oPTHFKpjB16O2DeUr2pDPJWbeYEQhrsHXOmDi2lZw+iafmp/p2YIVTq194
D1svPcy5d1XzIq/krK7Mi8VD5jvsbGiDoo8OzXXSOfEK/G17r+38i5jW+jW9xQtXuugcN3VC9ZYU
+0V53aOYhMdLcLLjtUTURUTgoW8Yv6COLrJjXdr2tUWAHRMZgP/mzcEWMSvVYZLKc1d0XWTSFUNj
0jS/qZJIIK4ZHxgWM0+ZRC1MBiDZhLmqYzCJzl5hD7xZOOGvN43xQQra0Qe/Cet9ljHd0mGWkaCd
/X9pIP2FPv2Ppo7lGCZXRNsIeAH8Yw9H5t04tJ1d091w0Su0Tk2hTRwvQMLoJpO+S9d+JS1r9fJn
U88ZbqnCTC4w90dMxwwkUJg5XvMNkLi5rHJmy5dQSNtj1DQ7JrEVEsf0JmIG5+C0UVlY3n2Xjs5n
VTckmCy/Dr89qONPhEeCf+nO/W2XC/sCPFJ2PSBesJVAW+U/G1bCLDtAM6Y6oDtyILN4xnxSXcd1
/L/3bP7xdejC+fSjyMOwl0rb5j+/DmkYmNejpw/ER3kCcjehjW43eftvW4j/aEX99YXYVrp1alhT
+9tirzCRa3RG2B4Gw8kP022ROAUeGWskDLv//jP9o8tGzc/YD1auz2YUXJ3//JnqeR1S18zrU2Wl
89GwPb3t4crDI6IrRBT438xpf2GA/vYgsg2HKQtgrs8b8W8/W1J6apxlGB6EkxgDzs50bQHAj0V+
9TAadT9TfxW8ezI+J38q2xqvInD9M9I7oh5Z6/tINpexOsyWq7h6Yl9taQJTgp9DF4L8I38AY7d2
6uE01+Vgd5vcKtzpV8XWVxMxeLGjcrW9dLMmlX8cPezjca5tb4orIB9yyyR0fSeL35Kanv8swu1K
TIrl4qC177n8s0xbNfvRM7ofTeFZf2zHXWrW2YjDbfPJaL5KV2B1MRkdwr4l2BHDjfMFd3YoGpEe
s3GFtLVZQst9GDLHOzF3PIo6J+weMpxNLr7nY/fA2hg49Qu9mLjr9MktfuIQYWQDFg78amEeWi5X
KwsH+ND2bS/nLlZ+n3Lfqou8O0vHAzZXs978SxFDfPSbvvgcc8f6aGztvaRSZ38m2o8gW0XNWsro
ec5xdp3sndcaLXaaMg6LiiTxBWMzSDFbMl+Ov+2QZV+MRufp3Uhch8FV6mMQFmM5bAlO9f+PsvNo
klNZt+gvIgJI7LQob9tU2wkhtVp4EhLPr3+rNDpq3ZDiTe7gRhxVFwXkZ/Ze+4LVIS12lsWyY27G
gjA6T1CNAXvLLp6JZvNpbI34FDH+ZYXCHO5f2FPjD2PS7W3ARQJ+YNsmt/Tvd3Q2YKjA7DAQNesU
q95rZcP7NiWsNtaKV3IWnB1Gcv/U1AgRmeEhVRaqeS/MuPyHB+zL+4J+CBO7C4CRP8hDdHibyP5n
kI4cJ9YGx3V3dTt673jU9WJrqpYx1t+f4S+vi9vn4DAD2+PQNjl/THbJQ0IlYmZgUst6fK+KyVkw
z4sgW1i6fPr7Z5lfLu+vD+PTdIfZvA/n68sLg2qli7WYoUdDdmkWdOOUn4exImjWWGoxapWkMwjq
DR3hP/md4x6KJmu/1z3et2WYDjxNeT/Jj36gxqH38qdPM+xowCO9HR402CkPRl7UPQECeGxoU5v5
4e/f4H9dLZOIUg4Lk9jnrwRrF6jAZBNYuEt00X9PKSpZZafz8BoWCL/+scT4sjj6dbWAhdEv3Ahs
f1js85vGD/elh9cdneNe4mS3gtDBc1/Aaf8wMgcEXq2lRg8luer+QTL6X1/VgmQEjY3vCvn49xsw
9NIE3jCY+tiJslNKTOaC04pI79AW0/nvl/XPmx0nECsUbniMvtBVf/+sIS0003VMa2e0I+P4ecKM
pAAl/euK/tr7/OcA4ZLC0MF4p9u+70JC/3IK+6UhAfmUzs7NSIDftAB67QUh22G/VDQ1Y2DUkfXc
RrJSzPlrk06wyWkgB1e7jilSJeadN5F+AsqJcTN4VFxShUFUHmLZ5uPvV+XP358/lp8d5iKcS4AS
v1+VmvsXmBSaZOe2SMKMQ0+aagAs1IBIh80za3h73piZmP9RrPzhvIaihmuT1Jrbi5Bf/0tVhN3E
bgYzcnYWkkxSolJHfMOR2cCdLOPs1j6zUWSr6/nd1s2zqt+kGBkdroiK6+vfL8Mf2PhfIQAwmKhl
PF7N4ssfM9V1lPlmFu5kllXtJm0RhyxSs8Aq6RoecmJYoH53tIRdoqowSip03JEm+i/2FpSXUS9e
fCI7GQKgr/gXdu2P6hjVLkBGKM8mUA9Y8l9vXpvcg5bsu53CJLnSfPdc0SSjjK93SXPXaVlQmuXW
EtnrbYanen2t5fmpK9xd5rR0YjSmsTQ+Ci1bwe3aVvG41aQV1GiYNUvteQ8vI6e5d0Z8CH+/sl/q
N7YK/MpgrXjsPLCexu2x/M8ZU4q+KFgwhLvQIxxvSVBQemzaoSKcWVX5U9s2/zzV/rin+UhYNzrP
Oic/TLzfPzKcGh1Ghu/sSBM31d6YLYlyy9tlnDlqqRuFPCeNC8UVuY9A2J7z61PECCXWZDf0CMGq
qGgWfd2Z7ncUTr3xTOyj9m6roRrXYZ9MJqP1dtS/G4mL6t2vZDoy86AZx4OaEY9ex888+z6kXAdM
9FkjFzZb2Xx3VkX5nFZBa3bGI+xjprgi8vXknl6wRJWkuknHReWhD2fLEIeBhUrPfgfi02VrTrX4
Q3UJm1B8HGyuDJqmmojAyb4klkUMm6WB6Vjqppy6jT9ywi5Hw27kT452Rpj/+GW/7GtdIJqwWXzH
IV7Eg9n1ZV/L1+s7UxbaVrqQ2DrvNnNr0VmkUX0RyMKitCr/QWv4ejP9+kjHBRiq30g/X18ZRhqP
2CWrZF8NRX9NkgL2W5+EOtKXut5Hjv/295v3z2KCW4kX46/3gmVxA/9+K1nZFAM7UeGOwsCLMQgk
M07kziAMKvTYEYCgiZHKOdO2DLv5xYyL5gcBjDgYMquRL9iSsvWIN+XTTdrkyUsi50XFbYr7IzMf
oSKFB5UUM/+Oz+jiSmC6H/7jVzK+vjt+PYG8YX+Vm5QTXy+anpjZkIpO22mZHp7jlnFVg5FmMbIb
IGbPL4gqr5m+/VB5bc8L04grc2GaJuJHvXWYDpYTUXhpZpQ/0jglPmkwZmdp0UwbIB9vKxONUFpU
ogSTf3OG3rukHkX/TSXTdAu291G25KBkQe0V8eCtNR1P3kFzW+NcqAJFdIM3HU+FtEKyyHOtIVso
Y3TUJ212TV2zE9tcZxGMZXwK6yBuUfgFujs67ULUodyNZtwzx4y0Nr3XsSWysBDKRROnG/0d6AW1
FMqfxYq3K7NutyrMz5bMvxT5qF+/mUY3ldvU9cMYSXTNKhQSWXiclClTbuFsXutdY5I2h2Zp2vAw
VdMSDpzMTtk8G9GlZnb+Muup/imqwjjhr3L9oLFr90OimxIkgLfNqWuYmzCPGAb2SxjE1Lbpi5k8
0kh2VwXciFSUyasZeNMCQxzq5sONNogc3u6nZmd1hFj1wkJmLYbRvOjgl5FHpuloB4MSOISp0vhF
Tdeefmoi9CUdYctX0UNh/uBvQZIzWtVMOJtXHLu5z362E6lRKxokVNvCCD/HUK/YZ8IBJGTVSfGm
4vhr8lVTZxmW8twsXiRu8VOpWW0aOAUSm0UlR1CrVqrF+MqyMWPF7sl8HYEw1BaseT1W33qZP2pG
QY6qhCrZkVbagBGGZ8CWKGtSklsVg7RmoRltSUJv3/t7ndx2to5t1Hw4oiJ+M9XE8Pr3B/uPYpDn
mo33rSnxb7C2L0cEyIAJKlaq3eTkNJajA8dnzVwZrezfP+gPmNTt/KO+gtbFboduxPz9DZJ3s1Mj
iQ13hGsPHmBjP48IQIfj8BaHGOJwjuV5RZBfQiovzp6SvHvX6z2E/8iLVt4syjc793o/KEjM8haM
tiISS4h5KP/xp/5RjPOX/komItGC7PKvRBDMRd0coWZdx92oYY91cUBOCuuGIf6F2Przo8AvC8gj
ZGEBcv2Kqte0ihRSc3Z3XZkBGSD/46GvGz6K4M9/9J5/FgO/f9SXyqmLHEzd5L7vU2Hx2FVhceno
arCO4ITsGdmvGo7VV6LAktXff/o/viQRGfRvDJFuRSXSrd9/eVrU3uBGx+1RqeiS62rCTB1nCgif
6GrnH7/eH9/zVyAHSU9EHsGv/BoZ4VReW6IYT/ZO1SA69rr3phuiwGxZP6SlglAxaE9FI42Xv3/L
L2I8l6P49hQxQQDedMsI//1bJqAwjI7XPXGfDfm7oVkGReFZ6zlUzbnEgr9XXpHdRVhxlrNZis3f
P/5/XGTThF5jgzq50f9ul+U/5WVrO6SG11G090giPsdsrijGh6o8O3af/n/h03zX/37YV1aU1zAk
qKYu24uJbDA2VLlsFxNNbBYU+OdQ6U6RQqbGqvwZYoT4mGlbHv7+hf/oVPgjqOXcGzqIlTVV7u/f
uE4KGjkvyfdR2qAWd9p8iwSqwFI/vdcTo/OZhzwotIETYu6SFQR5h1NdYI7vTT1bG2ad/+MZ+1qW
3a6LQHtKXoBuOXCJf/+TsEnIwZxA5rDW8F9RzD04k9G/1m6oAhAZ//oZhPu/fnU4YRazKxJZUSj+
/oFlnwi7Hop4r+cefJfcGNmQ51qHC6mEq1nY1SjZcapb2HZEBVNYPbOanPBfLtOgLT0UHOFajqH1
EzmVD0Oc2SCFa2i95bodHuxKaZB9ED0tejEZ75EDj6mDA7WhFPIG7AVRtbW8qjsQ6sdkkS2s9dPv
EWUsohl3E3oIOaVBI53uWQyJuBs6I9x6dqXt4zTU7hswtA+eNds2kVoufNWGReQekTkajyYmB31G
q3TXqLo8FK1tBOPY5/jXuCu+M53snhDa900wVXw6mpw4/+Qpd1dTabtXtAb1BtudCFdtC8q21W2k
a9LAicS8T3wfOYHx/nlWSKh2Gk57bUpSBI8NwOWFlc6+vwgZlwE/KV2YJrlW4F7thonJskq94c0r
wptkY1TeD+YG1IidNakcv1iWLCdv0ndzCZw3dp34ae7C8NC3sbF0JvLlpc9OzzDIV1iEIbWa4Svv
kXdU8yNp0sxej3XRXmGxTfetmqAOjzbyjmVlosQH92c0u1sbwrJY2ibibsdJP6dOqSPZasis4rqN
7spMFW9eJ/y1iQIyGG9P8yrOWrFMmbdesZSV3SLs3YR8dndOWO65mpeyj+mpxagBiucw7/rdNBmO
/uxVZvgoZSF3CMbrK6jveOeqursTfhW+FsQVB3xda5daeX9PpreH60VQj+GN3dt96N3JqhYbhBjj
XktAgt7AN+Va6z0UmL1vVN9MHD8FwWqyr5Y48rN2TdSlunYjaKSFDEN2rXRybL27RDXNMkYQl/FI
j/CcXBkevU5q1XKainFVt3lNrnZh3DPExNXWlf3ssUG+BS+6OZ6cZkCPtJKun+Qr8j2aYxnOgvUi
paMPcIVs9GXPhFGyjrfaQ6TZPjr+m4QQB87edaKQoPJ46He1rY/ElWf5O/MS9aDNyAXJQ8j36Biq
Dc8e3Y8Y54f4lk8iYiOSCyhjYxIQNQumR7PsNt3Y+JvvMelMSKVrnULd8zh9F+bcO7uog+S6bDQX
D3+SGAfiIW33jnYWT2dlE3oxIUpOjyBR29Mwpk6zF2LQFp20qvcYAdSRwLF+23Pnv0i79xA6tCG5
k14Vt2erdI17TG5GErAK10+2UvKd4CozfwAzgW0tVyk1czI7xdPQKIaSNha4RdUhcFQjkucVIr/B
CCJHYBrMIxFu48wkCKXmbWJfKwQDA/l0vQ2adCSx/THsqnCXFLVeg2+Jh5/KCLHxjpLUlphocnwG
mLAe56IW18n38n3WUuVFAOvxNWYj8sXCTA8uGwCB/BMWkmoqEKNJ7tqr1p1QOLE4qQKcUhhoC91e
9Ik3rVDvAKFp25bAPC9/wpqA9pn5WwyXIxyuGgbqB0NP6hmlRm5sNdH19mIsShJxx8oKUAQUb6gn
THQknlOgn3LL+w6LSYmjqZ+ueTw0ATdS/60MWarzQbAkphHxXhDWqTyGYazeo3CSbMGGBId27SQE
xwAMDOAMNQp3chQdlGsgral1ppxd1E3FfcfEu19YbWkd3XI0dr7eZyezdjjXDU0efKurnqKsF6Bm
nHZHCJe5a4Sfv4YjUqkktrJHN7W9ixO63snizNhG8GiSjdaV8zYGTroOO81Yl+jdJIJex/zWFcmE
dhXjV+eW60hk0NHmAU0fSlfhHn2FZI7BpXPqyxqdwYDhzXGnfFm1N3FIkoAkYTSC8gp9GZyiNsrj
kUYllYebuDgcwqWwk8AlaGqhw/4aF/QJZgyZ18j3IDEypG5l129Lf0AZJLE3GviuinaP6s2ocIO3
lrvV0npEOzNnN/4kfUSF97x1DkwSmjUb+ekytpq+zQeVnDHCu/s2LsPXuGs4FDoLwTj/iyhbz/TB
DVob5FHA6s1beskAoC3NM0ZH2pxjZvR1/VqPrnWYc81eYt4PT51ulBtDaFw+qthN03n1PSZRZApy
aI9uG7o/hZs7T23uORd9ls69FU7IBJmImd9zgXGKNg5FbK/lz5rTIyMd0rCJlkWtkWDG7MC7zrUa
Nxhw7O1oeNEDpUNUBsT94fQkE+dfRMD/WTKwabAhnSLG+TXp+U+haM1YovNe+LvhVscuSmFO37u0
8R+Homg//16jfZ2M3Uo0JmM4dE0aPtILfi9P7HoUDnv4aZuadXX00G9fS80xr5qIboGKRfEQAur4
12LRorngH/5t9cAHc4Ky+CLBCczil9qw9/EZxmrI9wi4ljFov05Mb0NjfPR0HbPm5rvBrk59izhr
KlekTz1rBuekKfdaFt+jrA0Gczx5GM8MU57KXv+kELmQs/RE07kfCn8TYj4dLBs+Kgp42In+p1+2
75PrHK2S9XxUvxRTdZmQHW1m9tUY1PItV/ltBCeVd9N7WMME1GMlgtCnVJ8U8C7JIGLAz4A07IKs
e5ck5SWLtGsjwiOt8yoV/qNq9AOSUTMo8WkKJx+xifUvZe7fNyhyC0ghFY/VQgtR2Kby5BrmOUTq
i4Fk2SibzsNE8sFzxJBv6cKUizT9WEj3mlb9D+F2eyh6i9K3j13ebh0NVsJc/fSrei/gThcyuSt8
IRGixG+hdKtA2tm97eAQaMzd5E4fej09MnLeZ437WvvzZ5NnH8D8b1xidalYVwSpY98SgWARetGF
d0aA7P3BwHY5pcZhypimaCqE6qQobdxpP4/DwWj0p1mz1p2G+xiLcZBNaRckWnsQN9NEEx8dFuxo
Z9dwG09F3e3C0R2WrfCOQ43MV1S4ohoAdShkHogBOrRTv5r1buaVMN6iXBV/1bxh9bYux3rXsbha
TG7/0Bj5UoGe0AclA2yib0bOKCznYFsVokbqVr/27fOArz/3w8eK/pBRlD4RTebAbaE60Szyo7L3
mTSJCe+mLIC+3UZvOLXzRcSYByU83K/6YyIuDtacxo6sfGntUj+SkZAvqgjte9j7amH2+XMzoCtw
GCjxtyLfkgFNyKlK4Ie1g7ho4QTcSKWBp4pz1ibfaI78lafybDVOYjvZaRDSAIwtm1NPb9SCqdA9
ir054Cjft3W6a0q/XoLke8p0/qks2/cUolAiumWYc8qofF70UfOUIDwR2NrphL/jwMaP63b3sZEf
40F7T6z+Z+86P6JY2zS6/DFBEcRQcqrBLsAus57BC6ycwn7Xy2nXedP+lqsr+OKjW8mbE/NMclNE
pHpymmN5wEaGYGuYWMcSPTGM6yn2S/qZ7FTX4bLrEFgaI/tt65rXxqoZhz1swYVVlHdyiH+UTfaM
7mDf9uIN8cfdlOuroVMfvpauDdWvieve1jbzz2LWl1qq3w+xSd5bHli2dnPv7tw+vZk7R2ayol16
xogJ290wlV9qnVqnXowf1pv5o0iH1LKjolSpi+ERdtbG86Ld6DUb0yz2N4tKaOtLvFN4+m8nDC5y
zcOW25w9bb5O3bALqapaxVokc9FDMJZBdJkuZn7lqbQ+NCe9lHr7CgdjH9XmEw7hLX39jE8FtSIV
6KZvSPmN5NHSKfXK9g0O7L42x8/BFuusjw6hyNZmMQNvgg2ZTT/6ilbHZx5tFJ85egrN8j84tgKl
3G/WxAg11mEmprb4ZBz72rnpxm9dBuf9XZ3IjZlWBAETQqvP07Vht7RIYvNiuvF64kEDr1E/TJl2
ZuxLm5IxsTac8ozSfGnHxdnWKBrH+uQy20sJyEbvBqGzf/eAAqaZc6h5vjSPigIDwsIt1RV7w9ob
1dmW3blIkmsSGrhKhxdbmmthaw+tW+AMh0SH2SzHol33jGsxWVvAYsZhWIXtABVG/nSbcRuCoYqx
/CzQTr4IU9tQ05+HMMZ7ZS0Rt99lfr5koHBPYje+s7DHqCrxncT2Bktwua1vM/IxvVSVWhUQBYU+
bIH+FEFvtAezy58wNAW6V+2audVBRUTHGBsz2cw2ZCMHKwTv0hNugUuS0/5ESecglp7IN9Vntgzd
BJKvzJYcpwejlXD1sp0mJU4tfCILHHUwQeWDU+vLPtJ3VRJvZZK/6nFIHrL2nVqNYrXPrqwBAjPu
NiaBSJMQAYjnBT8yotfxnBrmCoL7xq5FYI3mMb09mSSXBWQ7ruehvAVes4jvADgZYDOmtt/5bn2f
Kn+ly2w9J/iTRuhbYVt9QEq7cy1r7cXFniycg91Fl4io5FHzcvBRkMhUUzxWWKVhplrbNo82Yxt9
h9TyEfblPZqq7xSZjLwV0xmn3JgJRCIsb/2M/GaM7rB/bDjR1hlMmFqWQBOSx75x163f3od99ezr
zTqX5beJ/i8NsdSV9TFRzlOmwaMAYLgu5/Ld7vzh5kXZYEhGJ9dujdgTgTlBr9G9Dx/t9z4CeWWL
9E3x4wNBk32gZnie2IPvo0x82hXEwc7UVWDNyNHasUIvkzL2d+LXFENHIvW1npfn2/tIKXFE0L25
2awqPYdse3vXkxgU6FX4kBoZB4lxnR2xzwZ+GWxO6zjkSIvHeSWJCWccvmsM9xW1y2MJTbjlDF60
+hgMRb6ackTowqypd61p4WZgcOu6ekf8HDjzuMpddY9n4tAWfEl9PGDFWOLEv0HbTtUUb22R7biJ
l2ZeX0IHm0TVOcZyaJ2d5O05+92eDSITlO4szAqDA+43NxUbNRdJMAztB/OFXdWz2dey9hRH4i3M
srs67l9pBLFWANghko11WhSujdA+S1k5gU4BHEPJYSuTB4bRb1B8bwlHB9s0poKNGju3SNbeKi3b
csNxclJslIiAWc1wxYLUSFdI7ijAkbHr4uDMzXMhs2XY6D8RuKzG1j8gTccXqniMhX6RvffmGdOl
Kaxnlty8oE3r2R68S1Yn2wa1rlTFzpn0LUu1XZgicK5tTAtdhN9nhqVVHbtEPDaldmCSxFlbes4y
ntuDK6st4Jy1m+kbc1AvXD8+PIREFh0wci4dmPmhFX0q5a1aRlgADdlC+etI7x+FbNaJNz7D4nNX
edacDF6nEmjYaMuzNRMPKPS7qs4Ooze/x6zlgm72Pvuwepqd9r1mdqSxzuIBXupN1WJXKXfGqEOj
yzDSatNd1mY8Huh3oHJsLSKMQO90O6KjArDxVwfI2FaRUdZTi2lula5CA48JZs+V5+ePkJ1fhTM9
ZF48LKp8fFeevpOad+KUQLQIqpb+cQGfg42L6HbSGaqFTw01MoXBc8nKOe37u7DlFUjzf2gHbzUp
FNo2rAbDZMUlbdSSoZD3aeqPR3gVmHQ8AVmvnd6HNjs3rvuWZca6MbSzpqLXKkJ0Geowl1OSZKJR
rhSonwYT1iLTxh25sM+WiD+6NkbBEG1YFCaLuiuXMo+2DcVrq/N5QCVxZnQb3WruYr1bl6rb94Y4
RSwaLyU1LgaWclmUXbzmSSHHpE2/YeHdIF85aRHVeZd84nJ+mySHP+lnPpQc/b7EqQEoFLZE6yyN
mlPEBQCZgsSlZVbAUABY9OOHjLQAztGLe3uB0iDu2gyGqvAhOBpa/FwhDgCqb/7EGrmdQnuLFxmc
2M3wKlNsjyoG4aMKgrW1HJREKu/Afd47dnrvIki3bSUBGErU+bBai6TnB2A9rJLkJAGRASjztrnH
7JfK4z1p6peqlBu8+3etXoAtNIetALAeSDXc4wtEOz/bq24gfIp6/txOw0c1WgwyWl1SAtgMcNRl
9O1DOdo7WdQnfxieRwm1Ss+XDg5f1uVHrbq5VCpcDBW1YWzYeMXko55VTw3+/SBxbuBkzK3Im6+e
WezqLA5Mo91Ce7q7Kffp0Q5dARpzbMULQopwNbnsAMkI3WdTch+qQq5wI13LsjilQ7RPi5reHKZW
reWwNTJvlzc1UBPdODclYA0vtfaIB9eysS7ktF7LOb2Pb1Q4NHyHWbe+sVW4Om50FYOD5w72mtQJ
+/Cyzrzgyb+2VR8Fdg0Gsp/Ns1tYmBrU7f9yh0M0MCctHPs7BX22KGrE9KWsYfpxaxqVfkJeCzdb
H5ZW675Pt/xPK3aXoZvs7KQ/hg1gs0F+w+2Cu1Q075aAqmF3iGZ4ZiBvPuQKT9sENLmtqod6Ci+9
Oa+rokHtNeFUIvrizgERR1TdYSyhkXWjq50tJ/XXXlG+uoWh9k7MccXxuaIJPklJjS3T02gqC1x+
+VO7OW6tFG2drRcLy8F/0Zc4XxsAd968ScsrkLnnRM9erBrs1QSrCSlFvMR1O1HGiZOZQjyxJmhY
bupm3xRJnzcGmBwH9t6e/NnG+kWLhFo77YzDqHOPdl8vMczQmkTVXdZDicYUhKWxdxdGXl0ADixG
ZUdLzuWIw8DgHEpAaxfOpYIVqWswVJruVdoFjjn5nlegIYXJBgKhw9rJwnzpmzdBaobIR9YfvTds
OoHIQ2v3GqpfMiCxp2hOt3JSTS39CX5JYWIxaqOEfyy6DNF4B7X+k+3VMrbyreXCHFPduu29qwtu
nq5bLpQBhLjWwsd6jk6p1I+OoNBDF3TsDXMpAf9haO1fRqOq+SVuQriuzgOzwKw0M0Rny2quqsIN
8fTz1m7T9pRO00XEKOCRSeLJLQ4pN8eU0mkm8k1qDNB144Ikl1qlB97Y6i90RpcuSpyP2rHuWDUC
oC3oakfpNQvDJr0MzzLJA2pTh/OZPhtvZxofk5RId9TrnR+v6iSmG1UQysr3VHXbTOH7S4pYY3ED
ydbRqJfTTcgQdenPOnN9xmqlas9y9A6xY1HpQCFqexukjL+crHnnN/FLKTRoC1760bmcreVMF6E1
0S6X/Lc9sYqqfZWa8WH1QCwJC1+O8XzfRSjLx/piG9Y5brxgZsKQw9hA3nJOpthY2PX0GhrV0SzV
xmoJKhD2WgObJmYVb11MWKxSvO7oz9lb7kE1ClUfEMQVYg3zyT1LnKXp6W9MW6le+6CrSSfgYc/9
sgroc4/M/78noQALTXgKr0xwqfp+zsz7NJl6AMX+AnoQ/EHArFi1r7T1lD7GdDW429NMQL7xvGwJ
RZ0hJHZwWaeYybSr55aH3gPfFcbWu+qMg+74z0UfTpTg9Rwo4RxMLTm0dRiBDcv2rtdt0jE6FmZ4
xyz9aBbdzwbHepC61hNAzjNsvz2uGWpO64dEBwsikRkR6dQLsJxnA1FCqwq0wm6+dRpK0hJ79Ang
ErTLiKwNYxpPgxa/mpr9aVv9d7uhrRJSPzHaxBvjZ2sxcEc0Hq8rwnNj7R7qwH1qVnhzcH/eNHSh
Qjc0a9ODxrwJCcOytmS3E628pqn5yGlULNHcLPMGiGthjSdyPY9WN64l7ljo3juHoK4gjeWH4UoT
MKn7jFxq75UuZrSK13NLJEkbghyTnv6OE1wPCPCKqZ8pL5LBZDPFwq+2JQjwnJJLjWu7wdg6ZxsG
HGuemXMcio8pdniZYTU00/gTTQD/bQGswYztNw01o8MSwmkNKLPAtZsWYqCumz8deAjKNDm6tCiQ
4XhJIlK+7ZxxXj++NDo2ljGswWjJVzFIOwAAA6bNW4KTqlaYeu/dfNa2Zml6yzELf+iJ+xLVPPAd
CiKgVbqgAqycvROJTwx4iPxjc98w8WWhEL8DKoeupiqqqZkXoNfRlFSIMMqpnbB3knRV3ubXhgIF
YQ6nkVePb1bTacSWsLAGh8evsQOMiGmQz9QJpUalVDr+VZvybh1aTC19I1k4ecq1qCu5ovs6TMmw
FlXGbqdqP+jaTrNnPKZkh+B89s5WO1LxjvLaxdO4MuzynrcOeW5CfgtNf8uChL0yk1wsglW6sI3u
KKx+92tIaNvLhqp7iG6BmfWS1yq4i9tzQigB7/X6SU0t/S9m1FRSc8P2ebCkPGjCYdLSOQ9ugTuV
evbcOOKem+OHOSWHymmXVkdrYeL86cLiaFn9MUfo5ugEtfbTRo/du3kwLvqongcRk5xg3iOfIncy
eRqL/IUoLTbIdfKqG/bZhNVKMYqd2bBWpYtz3revU8TLqW7o1rnnKIHRxiXLkGVw2dogRWZzk7jt
dbhp/6R6BoW5VDFGQphGJ8ipD1GT/UjiLOWFOn+mYbbtYNYmAMNhIrFT0IKq8M7kLuMpMlci08mJ
KcP7TK8PDdr3hes3Cyxcj0b9lrpw6zPWqTlnGmMHPieiHZrUIsroirEm+Ljnzcei1C5jxeJaAMs2
avVR9DN0dX/CjEkOH0bnjKoUve8inxuD1RbrWBbDa/6bCHf4LNd+6n6GMxQ3LyRINrNYUlrMWYX+
2hDCMfYDw2h3uKLJukIqy3HU5kevbx5SLTlNibGGhnOwQ0pUCd51EffartLBpFfexfPqN9v3gtGa
HuIuv8azuyw798HnfDCkv/cz+1iaxqGL+5VjZjujy421Y9AG+PEe1svThBkpSCtQiaNhfatTW/JM
AxHP2cyl/a+Vt/zGIJ4lFklGpZW85vgzCHXgJE4cJIYsd27FgBVMYlpF1vTCEmhT9Um3iMFTuWSK
Ynl2NuZI0oTP/5sJ9060MGxHz60Ww1A8V066M5kqO5q7dZPhPprTB3SWO+FnB5Ocl1GxXbeRGevy
MbTUT9MMnwu3OiDaPOPnucASYKxuL10eVfxNR3sGV9NEw5JN5hZqwxq1+osOu7MS/bENAVarcjua
3c/aGei/5vEFqIO/qF37GoU6fS0JBFGNfSuduoPejSygmqeI40azgM8BgoZHCsSalbNLw0mlvOgc
9nKOTF4w7e27GGCkhZspUj1KhqrbxBUIe6v372F5BkTpwhkAshrkFOQL6jmSOkDCBfjj2eJrtLyQ
ORMn3paaOijLOhsd4//E4mKMzbseNZQv7VvBRBpdOGKbSZwjGe5cny+temAs4SqfFPeaaf3IPKva
23lJqrHfHgw1byIoOtZNKEUSBq868lyIomHdG/f3cXxLYZqgaNSXWDD8hWW4INfgQ/fL27QRHFej
PVVaBV7BPFsgcIaeyI2KGU+vTE5t07xkPLZw73aymZmFwH+c4KZ6Ed7zhOCe4f8oO49e1401i/6X
HjcBFllMg54oUVk6OUyIE5kzWQy/vpdeT967MGz0wIYB21fnSGLVF/Zeu/b1qXtiKwzqPIwk5num
A3l5IWDwVDbmd6czASQQZUe05ZZi2U+UAWBDuI9CCxhmlS9okp6CkVX0WFr3GMp9dYPGxNbaSbwn
VXq/vZl8ZiyX6iAnfcsdFh5yP0qLGO9N8CWN4qwHoU44SvqYjaLHfaw+0566UczvyopwfozUtHIT
RfqpjBWBO8YZEPZLSQYNQtqNUjh6EwnDHnnpu9smv808P2PrJsSHgXMJWAE6D6BGaLqt6c9auL09
GQTxfjT6D1oUPxhqHRrSBIFHGSuYdk95XPjYiqGnttZtcpV9WJq25yYjDseL+bqE1s4rXW9B/XdF
OaQTTmgjkNbBi0aE0qkWqmBksyhpqydhTAeSKw74YTeqZzaf27G2ijT5biL8JTADBburX1RX3Szo
JaVAu9NG6S30TH13o30cS0NfepAy4xnDkhFfwN2pTVKx7gJJjDsQkmt4IbaDfQqpJDGYsNHczKPY
N0bokqgwH2Xlrvu8hJ5ACJeofUvFmL2j6SCqaH+jFXlt5g8YkWxxV+v0P1OztQt9IZSzJUT3s9EU
TnRjneCqVJb31SQm5VXtIBVymJJ53sW14zPgsy+2zM+D9lEBD1nUHKq8aQc22OaCZyNdOBMMKFTR
66I1jyniCO4ABxUPrlDlUbLyYBmj/DU97y6Mi23VMjhUND+Aex+boDyjW9wknsd2vUEg7CUnlv8n
A+gwjRCbJOeYR9EzKqKNIkBHC6wXvRlONVUQ7K1Vmw7fNApv7uCeveaGPrvttjq/8eA9IseScMSQ
oWgYSpPhgE7ygyf/Syj12U6EIZX4B8PQb8nHhFQv9IXhJm82j0Aq7B3RDo9cevADcl+AVim8+Ro4
E3h2Qp7tdjsU4qrYkSA0PUYGooyeS9JtVo6WrUyCoO0x2pits9SMZNkp5Flt8mWVhFPHA9qI+DPK
3H0/jx9d/l2lEHA8TT7DY1uCe7plZsfPYLVZdmRnFMWEInHrklShqvRgMfUK4Y1OZnAyh2FlNM1S
JyytZDurAG1D5Ni08XCaUShUsnyeCaGLtWHlSbX24rJaNmXQLSCn3ePR3bY5UjjkfVwzwcIqKZrM
wtoyseEidwZyGD3AH66JIZr9q9MnB3sAhFjy83aUtzNzgzkRp+ZGKPdysKD9i6VVu24qdgbKMjvW
H4Jw/O00kBcBqHXwWP30igPnhBEKhEIl18MkzhAs7st4PqFwx+KsG75uhD4b/c3gAH7TnbPJUnnN
ynHnJpqfdd4LnPslaqgl58Rdm34GBXkVxW/QDmtUJg84h49B9FMMxgE/cLAwaE+NTrvrtek80Riy
0Hq39CfGESPWPE6aprUOJkTrYN4TPJNj/MR50FXXlk0pbR2LleGVQjLmCqQ57evuTUuSeoO+hkSg
yDkD6/B7tgqhm/6OvfuexUWwL8pko3XebeS3n4S5tCZ58nL7innkvja1k2FnHC9dcSWb7Bwm5U+d
MgiZFMRk5KcOZi2vUl/RrC8ir784NXgYx9rfwNOe84ZbAmCLWpvKetUsUoFGWnZvGuMFmQyPTiu/
GNQzSht3CktIPMX3IWnkpabRYPWcTdlKdM+lZnJfusw19MpZ1vqNoa51DwaZcIMevMZ2SLxWvolk
dR1d72EetHttCLfKTQFLmZsWcM5UatspMk5EVDxJzyMhh5OeHBXLGB57CvEak6Gomgu+b0DVbrpo
KLd6e7og69zP5LOEFhNv5j163TwEerlmhBKvDOutDoqrtJrdZJjLqXNXadk+pXP3RLDf/VzhJVHO
nsEvq5DqYUpCBiHhE3uTCddO/4azZV3IdjNVRszKI7jlAG3bsHpgxcXxpqd3HIJr7NENPSF5PVRH
FaDbdkVMLTJn70UUWenLiDNsmkPj2BXNCv3nPoIDLBvP+kTEaOsMmWKNAO6WKVw0uacSyyvDBiqP
ILEGuED1TTZHb5RGOR8sQ2QWdIzWpsPEPHHKKDQYbrpt+9m6zvekeQcK1XUkbqy7W27lJKMjLMJV
oLSPdLZAwLj2lor8o++tczAyMwj6ZdOCRIz6ibS93OYrwbTYqKyTCmlxc6+4n01vmw/pfZcFy8q5
2UbadE9S3rbB28P41HeCrkV9gLcL2wcRHs29JcwrqSU+OWRHh9iaG37Dse0YSlrxkMWwVyrrHjLN
UQX9mRG3j/zbvEOdhQLIKtkbgORaV0WCwMIjn72bdMJ9rEPbGJsCAk6POKYm5UqUEtOnAtZS3DsE
VSnusqbqtqUNFt1m3FyPKyvurmGhsImU4aHIiUXUzWE95Jz2ZS0JzyvzxB8yQtvBBcbeIbes6s5w
Z/mo0gxMNSI6X3dZdvCOzslKiLFY18J7nk0yEVo15veuS8qM2zLWIUsMOt+G0CvkFWz/YuYAxSLA
7+Kbk+E8ozZhy09bK28QzhoCUxTYfKM9Un0+PdH8aIhz8Qhu7GQSizTj0pCAtlO1Z3xzcqNxhzFw
lw3ylvlzzL80aNapSDZNg3rCNF4aWU8rXdavImxZeVAltewVjDgEfAx1voGyjAif1KiOeVzhBS+T
6lYcMGuHq7nrwLdU1VVDYBV5xtWAXReQ3iG1gidiYBdLYkFr+2YsdhnhJLcauq36u77jQBN9RBFr
Xu16WIvw3TPcZROwEYApNNnlGonQ2dNy9n6oFSJGnXjkd6qPHhO4Rz02XigWAFlI1zOgs4dVudLz
jKlAt+3lZ1xLJo/JsTbTyygcWnB1rKS+k+14S628S2tuHhAC2SqboNaPKr3HvWIuGqvcj4pmsi7E
Ob1J7VKXBg1IKSggMotgQlrXbpwvreXtdKUt9IFEypqva+kVm8qx60VloOR1D9LQv+knrhMyAnK1
NpWmzmWBZtK6zaQrN9kFDWUqOHo9T0+stueVMAuaYxpVo0pe4lR71Ag6BeG0zJL4gLD6xgLR3zWX
xDSHmn5Ogez19msOtBOuY3QxUrlSQwWyftqEaXudMUGTCFAuB8fbeiCWppJFrjHSxtLamrTFI5IX
lVLDTea6cjUPvXe/Y2Iy/nAj0NN2RS5/m1A57TJuPSpkV6Thdx5o8pcxZ/5Tu136YXrNeLIcqCTI
vKf0dYiKBvQ4XP6fFpPFVtpAEMHpYU5/V73LP2vDVOvLohDVOaeGPDkJIFlgII6dHYhmJIbB0bR5
L1Rl7EWmUUop0xKlHw/uyP5QMj+bcTU9K0BveGV/XO/DnK5BbvtxTPJfEPxU3nPWxKuKcfucuzv4
dYsKmgoN9QA1bOrO9kx10vRyXOYRb8Kofhngf9t45+LxtutsugMF1Cnt6mcdRTIyWSY7EQG90XQp
CmupSwnNL0YybwtmhA7REHU1rhNiskoyV7DrEp7V+7WtVkik146pEcsA54GJr5AdD45JuJOV9QvC
fvjbzIawbOCK658OMyFs4o6PtfhJJt1FRLCgOqj7veyfOfaZ99TbrqTZyzDLLpuBFEJd+2Qb0i4D
x1yNNkINL/WJB0Ycw3Jap9Nu0FVpTBaqWa7ZC3s09/mHmPS32ms2E0sChv05wSLpVzOqa6LDo8ct
vI5668DIljlT+Oux9+1K7JfkVs4RpOPAXSP45dOEepXPq7oivdILzk7EGe/OTL/b4dio9lLPdEcB
raSLz4+B8wYZ56pmZ41elSW8SWc1+RpqEfrsxzCcz40wX6w+3pa5dyDxdy2K6kPEzftUNOuMoBqe
oO8G6S9LZYJ/kJYvXCf1gym4y0btKeya/RRx8sRQGNfDnJyhaS56tj91436MmrEB2bazUzo5RzxG
rvZsypCCJbznt9pqJGNGmYFOXl+2stgMM5G+SfeVFfNam+zjwNybG5w7L7uidCT4SoX7GKNjq8Qi
HyLfLYJF7yU1KMtsVXvF2bMqH+OD3yXaw1hx9bRJeBhKqu4cXTqDBDWhUNAhek68BNBcSr2LUdsr
Lr/kHA48wBntdlSqlZF2W3DGAOqYwFmUGoCUTlOBUTR0qcPZgYOXxtJ0zrV64/EATKJe1SzeWYeu
Bjd/muhnAcnu4OzKhdPxVoTVLjOR+El06ZLdslmKp7rDzkAKA22UbA4JdLhVlCpmAoE8I//cZD3H
D8pTFOvePkG/085oubN+aetoevLgnd/quQARZJksLGfnyFDoMeuaHQNmEn1iIDsojWvEfQC39nUQ
xQx2UGfg1jj2KBi82btzzeANw/sqDgkltmOyKoKfPkP9PxA3nNTNTr8R3xQtLbHZ2XQ3SRc1oLaE
ggKJ0Tu4OSFh+sBOhYGEy+GcT8YhBRCX80iQ42q4x7lk1l86d6TwHuwmP5LRg4MZtWHWfMoke3Kr
ZGLh0RbrNvQQody2WnCH5ZyvJBlNMQukxdRyW40oV6Lwrh3dDz0vfMRJS2EOd9wfm6GtVwrVh0Yb
w2mPWmokEGRSl4DhgHJPrVZcFXjZcHJ4eN0tdLK1kQlyOELx4mac7EGirad5Xts0vp0VnGVlE9aR
n5zmGqj8EVBAyPeieKHAv8mgEDSVXG0dRe4cWgOJOER1MXC+4fAWBt4MtmwXT1WPIRqfhU3ilSBK
GxvBXT1w7/X4f7uIO0i5+aaCatqU3iXQXvEB+iVogaapt3Sg8QpcwqaZpscBuczcsfOCOTBktNgJ
27RaJsR/aRgIminz9SG9dHzQcQjX066XJEeHS/yaM4bUEBmJyV+KDKBI7C2gQbEn7sxeW6FQ3Pc9
IsCgXyct9P3ZiF9S1GlVorZokVZjH15laa6RX3/WNZpx/OBJR6YOp/a2Ys0QIwUczTfXQKKfh/wJ
o5GsWC6cSS6IFsnQ4hQemScGF24TvyYdD20SAT7xrrKmTTO4fs3Ahlt4NeKZCfXxyREDa+qq/WTj
5UtMxmR0vMyDgR2FFZhFvaAUoaOEAzMU3BVjsJ8o7GqlvcpEPjCd8h1sS4GX+R7lpTSspeLdt4Lo
DRcnX4AkXtp9uY1uErqcCtlT9ZEFDgLY/itvkND1yXSd3HjTJ+kqlOUjCRvdQjUSImmDRGY4eTUU
r6a5QOO9n8ctD1jsq9EVHLaVZPcMe9J+bHrz3RLjpxuyIlEMYPQ2RwIcPwqrPtdYL5BlBg77Cmfm
gw7PXqVdk8n6HfFGQM8qRlRS07meaOGblqdmsIud3tuHspJ47J1D0YpvxwUTkt6ErzeFaKBCP/MM
AkCRgfRIvDLWO6xjDbDUyVrXq7sq0V4Ko1undbFvknYX8+9Y5p5wuZ77SN90gkTJYfhOYtPnGl12
eID0KdkOsc6u1quaBQBNIOdudvB69woKFVEttY/q9oPs4MGa6mFS4ZuTKHaUNjiadC8oRm6+1gJc
MqsUjfGW4b3UlrwWUXlO24BJdX+Icc9lRBsb0uaFsI5ZsDgXIdF3i4EneoQllpd8L5iWfqZIgpZD
iCHbTiDplyUFgVvzPt1alH5wH2NR7EKDxBsmvfzUjyx/PpXNyN1piffqBUU0QvvG09CGmY85k9Ol
pTWvsRsdCnO8Jj1TqExRlBvHvlJH/CE0JcBl+Qnt01i5ARhznIqF0B6bLn3rLY/1THhoDYYGTLrv
45tzRTR3bhsudau/A0RFt0mSTR4gvojCgNW2wrU/sw4fGREB39I3TtPr2+im9gPieJAtgscZ1VPb
Sh08bx1t2jF8MAeXRkFFzaoqb4BS4AJ+UFl+g8gUUQ0ye5Lk2GtPUTYs2gkgqajlIZLIuGv4TBa2
niU14t5rPJKE25IuE/WHpcpv8My/znBvewg4kPXxeziPVmY8UP8cQ5n+kuF+liZSc1ItvVbRiMvf
pOQR55S4BIgJwMAjF0QO14ipWteo6aQqDgZgslsk0br1GpJ6CH8pso7LIrTChWsWS3SGq5Afjf9m
erKnrl1jiD6qsXiaUttj1uesO+au3F24ZjVi5qnq7wpjuFhIjqrSDlmvDXsZ2plfGc7BiyZmk0Re
SQDvuUYJymebV4wo5C0R0OzS/XCLV59Jk6wTMB7cMayLzgYnWYDZk05qxAFXbGAKnUWgv6c3tC86
K39s++dRuYxBvXfbsNZDa+5hBlFSEgXo0jOusr79ZkDCFhHcsyrscylIWGjiEoa2QDkfk9bsdehX
bzlSoeZglbxtxeJ5wLzk+ZFTvU5m/uw07DWz0rhPqHGzKn2SQ7JSeD14J3dFbmIUnh+K3pKrys71
TUoyQgE5wsHHaxIQhxhqWmpddrPoNL6WDbdP3URtjGcK6jxxWA+JQdxJHTGBjPJPkzscBdYansky
RQjrOeIryodTL4ZNYif3ij9FZ3/dzwDPjeZxEMlPRySWFdanIJ0uTtBeSLulA7HuKAa5Pw1uWmFT
FofrPu2/KzX9Fl3st0N6LqbkfqhRyUunenHYo2WCWZvOStrgveboOkVsbnqUz90wPWJC2RTtsJlE
iPeo5HGNEv2TpMmTHud3LDFXULrvzDDj0yr3cUe4tWcxnNMPc+K8pC6AVD2bt7kMD7cOKJjMS4My
v270N4P4ugpbrKPkk83t4M7DqaysD9FojwHTPL1zfwN0YddZsn7Nwq9RKABB4piRiTtG/Gb6XC90
t4d0ZScI/yZLMgqpuMyKB081R1t3h10OCXeNnssAg94/DUNNZJZk3p9yFJQlinOJ1q/Nf0J+nHU3
dPuyiHwtqA52a59TVztqKHaSWkMaYdU7IyzfalI5WS6QXSqNOxU6A6oF9ppz5bHc1NVHx4+p31x/
dl4eBMFHlG7ub56pLUuTj1Yfr5Gbf2jzQMqlm+qMt8ZyZyaUe0bD2T/X0TqfU0RWnXwN+RosOs2x
Vz2ta0REk9TDX3xpxzHNfsqkD1ZYZZ8KgfdFY/mV6OI6hNjzCozFIF5MxjCIOSpEk9b8ScP6VMjy
gaQuYwVI4xqY2vc0yeesH6mEUsvvWFpOU/sL7EBHlSBfKhOhNWMiu4EEaTaYrov6MSjQt0/dQ97S
4uPMuXe6ulvPUZrilJLjGpQhUcqG/aVydSk88zV0Cn2rpyyWomZ+lXl/roPBHxKSinNtnY3pJ94S
Pjw4NJtSz3/cwntM8dFxWMcrqPqnwGz8GexuYDWrOBJPvcq++tZBShDsctWrzZxYa4WS50FU3Ekt
sh3WPPWmcT21I/nBXVej2o7MKyyjKNbxSIEdNOVEpSn2g+tq8OUKZI0O4bozWTqMvuTekN19TLSy
GEYH949YN0HG8dX8ziSY1YpwzJ4Lz3AVzZ7GcI6YtwhFjcPBQAMuuRqDiJ+gRgraWFuZOQudpARr
ah5mJ3xpXaJjqpSDuOmVb5Rqo1Uexys2SqMp+COHbcw9z1jyuZRF7RcNrR6Cuy3/z7gFfwUhGhMS
vUf6W482gygRo0dBx1mNZELqVffatuFBx5TLTrzZJ326HkILU+J86tCfBwarPsA0TBCR/2ZsiaTQ
vxP0WpNennMWIUOjXmRFndljyV8EYwFbOj2JUfnc/ukqR43jSmsdFvVPchMEOcPGQZefV2ZFi8N1
zbHmuCwd7ACAjpW1BLLZ+qtVumcSz791CyZ+Mzn7nHxqEO9efUAPu451WjaC65COObdpm+A+t40D
IJyXKe+uRkcGmtnfp6TWF+ktLHjimRiZ/GUPDmifLGRsHscruKYdggWq14RdiBu2bOoEFWoFPj41
tUVMQivrleFFGsGmzs0juXlrOA07RnAbA2Emi2C4Z1F0D3S22iT63D4gwzDwt2YcX5w8Jd95nvd+
1cPJxumwpU1uN4VNbrawofJF6NiIU+hOAJMBSzvJuLr9Q2HQ8HXBtqRJY62eHDIkOQtC0r7x3O9t
6ayVFm1rI7Eogs1tIxAbxJHaI4TzNvGoFroannS7vnP4Fi9kzFJUj8OvhGxy6PKw1DjYGHq8e0z+
jM54JBuPttYpii0mwmFBskOBljf9cKfo6uquzTALBWwv50vgDaSaahc5Me7RZptjzzs4ekVijBrW
hYUYZYznc+bIExOrxZRgxpb6JQzFwSXSIvPAE8Tkty9Dg0ydKiJ7MCXkhYLn7I0EhtJljWl0KTEX
NCnrY9Tysi8IIWMBEhfkiGskTRnbWG98kY2Hxmxe2o5dmQUj2DHG27x7WxMARZTGue2DjS4bPhLl
qyi9FraLCQUV0TIKW6xEM5Nj07jEaAr4cqfPUPvN5TxYL7JBdoyt4EoUH9HPAsdDbqWfCaHAS9Pu
ya+PqGAbOLm1GFdmR3eo4qdWlFiTbf1B2dXtk0NwNWFYUY1P+An28bpjfw7/qXXCDweevJiyrZpZ
CadRT3WEcwsGucN2UyEdJVHnnjALkgDT8JmG8UJi5jGeWfGJSDsqK/tlH5ERCYVTs8LJoLhkceo7
gxut3FrenJ/FNp/RoLvq3vXMbm+mrBI5mTbcn34l4oeqaxGfytskWNEtsvqJNvgFNEY5rN+DyNiC
3GN4aVOixpFNPEhhHXkvd1YjfOuWytGN3TpHHOK2xb4yJtoi44i85Vvq7as5Mf82Ktw6aau/mlnA
z8lhC9plHeTx44QMAzMPWRdS+A4pTRtPOJuc1ekMBt025buN0jPW2ztCLY2FAueMNsJX4W2gN3TD
0uuar7JCTU0U+WYUiGlDPawWhRZ2C3RfJFgxPGlUfypqbaQhIMqgwzPKyTsirCK2agUJoLgmZfUD
QAiCKItBsktIKAnTafKHjkrTlurN4vpddGxpegF6OvQ0jobmkvOUlCGXORPPVyWdhyKaKQL717mj
IhjcZWr01/DmiIWBesYd2q90EPAiTX00+KeKxg2LKGvApH0uChf3kNoHwfhs9s4mZfbuqA6VkpG9
OZF20RIYk0jlbGM8WmP81RfxsZumLYnAS/T4pynKcQS41j7Ub++HkwPUb+eNEebvWdL6eq4dSzYa
fkQpgHRPPenowZd1U5jwspJPKxHbusD6Gk2vyahWvafUuk3I8K2j5HnqxlOhI3AEGucutPwm1HM+
oFd/B2GJ0KyffqzRfKH0ew+NCSzMQGBpo7ZxIh7UzPh4LIdv1mA9/r3xVx9NvGHyqXaopgesTIwJ
q1ON5wZn3GFSEcYHDQut05CQoTc0KvntCxsM59ZQ60CJlw5yQadXftiqS5WWBEBPeoJeVQuQltC2
BJU0lnAyUfHUm9qa0EqpDx1BYM5uyOLyXtdFcE0MviGxaDCFOhorHnJbeBSip6wyH4XnviaG7jND
JiGgOgnC6xZWVBGbqnW4QmbxTIzeuDAwR7JP8uWQHdkesdWMiP9pb7KquKgvCE4YYoz+LMVFWVA5
c71ZtYg9mfsfRGDc6wTDLfpWUIWU9t4r0sdBshNTU3UPgtuPA+c854Mf5ajTmspGNMTCyJoA1abu
HS4k8gVGBlVOeIjqxLeF+T4ahbMGBXxJUVAjS2VA4Q3ZnVv9RCVrM9geb2aEa7lBLEzLayXesrFm
Bh3pjycLMtJK/T7ALL1Me8kFVaIdIQZr5d0ULYrbnGxrRGAtk3PZM8ZNriZ9D7srZFZu6m0Z/eyn
wXuciuKFwIyjE6QrB9DCpHPNQKtky6Gz0Gmq11vEcCSMvdVqi1GXV3uGhuAx4M548pT4nGR+mD1g
KtJ8N1uymaX4npz8eYz13zoA2lCoc5skRy2fXwu3v/L9IokiWREReNS9gYmQtp6xOaRef21bLttZ
i85jL77qweIzbbfCYM9dBG+RxU5e6PO1QYezAKP4G8acBXTrdBgH1G9opnV212SOCPaRLeeh53mM
k5HYzRVbmXTdlpiVMXMv2txbaY34MlV4CljejsNnz3FvlNmJUvLJcfOrFps8c23Jusx76Dvt0uFU
sKW5pDtkKMVU0pr71yArKAzybZ/gPfAccuB/vDK/KK/aip4p1My7b1L+RTUuY3dQL6Uhrg19Sh5g
bh6L9zjsTgbWahyYLTpMlldk/Hy6jrSWYY5VtuneE6dYR4X9GMTKZyV/YmYT3s7AUxVMD2ZtPtZe
ScgF/EJtmh6o0cdlXJPUC4CCuQfeUWlXV9MxrkU2fLosG3WZXIJAbIBYsKt2cDFlc5fBTxw3ac8K
uWmPZudc+K4cw0r4oWHHByIKYQjEQ7+px/wp5zZw0so3jXaNrmA5O+m6i+rvYG74xIPhwZYdtUvY
fOcoZk1XnZShsACyiXRFtR8HNOqVInIpHtcD5xKFMIMDNGCiGo9Z1K7sgG9K7jLIiGzkScQNM57V
GuPelLAh3RFPvWRVHNnIfexngX+U8ZJ3UnpoEPQ+76MOPw9gho+uT7eZVTHzNdBZZ6y5DOj2PTdA
OA3LMED0mcdHrBhLMCLoKXCVxCg1QPZ/KA0KuKoJM6ayr4HheqL77CtmRHgtQS+EnZ+H0cVx20vJ
YWBP5W+I14pvWIcbVQxHu1eP4C+ga6LSF1hEO/Pg9sa6Ic+YuzrFJ1pv8arjdNQ4keqHhiaAP+Eo
Us6F2ni3OmsTmeEJvzPBhsMtzDfHD3bDTWTYs7qGQjYpPtvbeINrCV1VtB1TcBah90qm3cuYa5cs
mNdYAneTGbNAZ+cTTGd0Vq/sPQ+6M+w7l0HETTAUcp6TDxyy8ssydK/6yAKZIEYywb8IEQP+KX2G
jleLpZ/eCG9pDbc3gJhBQrz2qRhWiYq2aRJg5CMvQXC5T227Jp0jRBArYfZa92nWv2Dme8H9vYuk
qFY49s84k7YCwmdtj1v6Pj81cJ+7Uj23VrBURNXJPGMu6i34Dr/qtfbTw7iI2ohgsHheRA4xmbVD
ZzXVuzqoNxze90aFBaQiSgmkF3/l+4kZNAXcyumYuuql8L282vHCb95IjmZTI6s3WA3m9TbxvhNn
+nX0mL1aeGqlgPyFvdaZD6Ohv4653Mc56FYsKUQSPXYlSt5oPCQJ3VyVkrg7WB82OfTRzE/uFBEA
Bd1FkjFQY1W9sffwkBmEkC9TqD3IjhFqty6yNHfgx9e6ozJBgVHGzW5+1vmpQ/bAUsWX0rI5ozTO
cY8EerX+lzqw1adbuPXSMcq7qTBoc2lYGzI2A9bEZhPBxu5f0sC5683woUtNX2MZBPV5N6sOcXnJ
iZN/E8T9VJapn43ONQ6L3TQP9Mda/g06wHrhiY6egxk/uTE+uRSti7DNBLbk8VrXfFUddjSuR4oG
3WGYsF+NKx49Smq+uYVCmaC/0hRCNdCBP5dr8CO7sNGRLxor0gRXuh3hPtcHTtB0ZdfeW59lj8kU
sqbiXtPrlHc+aBdUh+cyfpVjtU2EWFlQtOGWXQtt9sdq+pjUtPNuHmS888gZOtzcRf8SC0ljLZdN
If8BmvoXqMdbUAREHousSUf8Qd3DQ+24TazZOy+h4Zcd8X4Kod/IBYtNiUBIFGOKIQ6+BHH2ArZU
f4/V+QvE5b+//r9Ax18f93ERtv/zX+K/85ZEb3bx8T61uuGS4dwlmjDivqpZp0hAxNT6+BXzBPfG
37/yX/zmRFhYAP3JZOB3/wMDnQSMahjUM3wx8Qov8j4mb7lgBXyc3Aa3a2a7nHihOY39ri5zJVeI
ZhLzH36Kv/r9banbhuMIUor+hMBDO8/G3mIEF/KFpVbUBsa1InHiCQHbpP8GXcOOvtW0Nlkq1GfD
+u/fBeMv3gbLEdRnpgTf6knjP7lGkTOOMkOtsKfREj8YPIK9SKj9cQHTjEx53LAk7j1kSHauJfmi
dlgzBWQFfRpuO33mZj/vbdXjg7U6J7tWJiLSpRd3eJLjyoiile2o8TtTs3pAsOWWSxRk/Y9rpjnW
em9yXvLCkx5aVjyCC8ekcwGi0Nt70VY1MiyLGnj597/yX1CjgKkajqkLMoi8P4OO7ILZZcRCaztk
EE8QHHlnWPr2tvKgQfzDx/sXr0UMgpQmNiAJL/gPiiZU66hquyLb2zFhd+uqi+J3UE8cLkMylx9/
/4v98V1yLR1SJw+xTRjGLSblDwBylLYAMOIx3VkQzUishjO9GBIQ9G481f4cD/geZmj3bcdt/fcv
/cfv+a+XdtxbEswtc5in6T+/RfOYABQycFkkg15w1RV4WVK6Ut01tM//90sxVzEcVzquadrij7fU
0ZOZkWgd7gKhh5vJ0t1D0jd4HcLR/Yd09j8YqLff6vZKcL9s3daF8wcNf2g0r/BCK9oPKso2JcWM
pD1FAoJVLYQ5g1H+73+3P1hftxe0Lf1GGbNBWMs/ObCuY5hY9wWMiQar+A1oNtxJvcvN/98j8H+v
4/LdF6Q3oLm+HQr/duoOEaJYzoOIRaiZ3kvUIUzdzenVDkv9H54A4w9w2r9ei6NS513UbXD7t2/t
v71Wa0oRxaOpdr1pJ+oyMEQUcG100pDiLJTd2dEmIhySJMZBETRNJPBE/S9p57kbt5Ku6ysiwCoW
099O6m7Jshxl+w9he9nMOfPq90Md4Bw11WjC+wCDNYMlYKpZ8QtvwH98RzVKg8+u9MyfdQ6cYgcK
exhAXptZ+KFrMH7Zl4nuPvdBSUHT9BCp3cejFkAMRUobVb6NiVaUca/XZVYfzRCtqKNLnQQJu7bv
B/ywbSCdbQtv5983jmWzkpwGneOgLy5VzO67OgM4da7p+b9L0iTf+zN6Dwe89qcjm5VH9Mo+Ra5Z
N4QtcYlzlk8ZLtp+n4DVOmV9Rr2oraxxN4QOXWwjguBcU9C6vU+vHHfQA0jCsVPl/JmXa5oaWeyO
XSpPRCn9TrNRiTJMamtemMvT7aGubB+bzhynQneZzKXFDyWpCFn9TjuWaPfMPudWQXMuxppg7gcb
gmYm0hfFyqhiPtqvVPfmXTvLMTtC8EqY5svfX+1a3bAHAG+wm9yEanJR18bPyMaQOewNcVDkvOg/
8cHl4P4Zix6wVqG1SI937uH25zvXptqdN5NjcrOL5c2ah4YT6NRATpo0Y4jTrpog79fOx7wsMXE0
bP+DnyYYjwDf/UxbgRjayuryr0cZ+dCGFqlwpkRVbtKwCEC4RtivUZ2wbFx4Mv8DnsDirBMdPJDO
Fh/zujXgmpTV1zGrs69OankfS31oPgrcO7/A7Z6eMSFXtB+s4eTnsYZEWRhgU1f6DdQCLd2bmhFG
INugNqpmMumHwmmWdW0ffVqcDZ2NNJqt581pm6UlJeYmH38GZj23xtGQz+nKFu1fmcQwfpupAyQm
0vT92PRAsnCzg81eVZgHjTl2bJvCTqHEe/QQEDNJ8w7pTlGN6GEnIUovAQv8JUyj+iO/bEB9pk+A
+xQVjFvBwT2WRuM/4ParjkXv5Q9StdbjQMHwc4wmxD5O8vCuL1papSJoH6s+Su8y07DPLLJPN5QK
1MfCMZp7ayiw8PPN2jhayjWedVk7gJtQWHhI66p6CqMGx+vb2+LKiXd0QYHPQiidvbq4YNrMF5kL
7Pmk9FiZ3/yhsL4GaU25LHNiUaAaAXh15Y2/8jg5syK8Y0rK4vhKXR76qAsrQLDSOdYs8a9oSNTf
HHLMyhP4knEsTp5D2IvfJQ8gopeLUIIsuMJeqnWPg6lnNF0ThHmRoYMpbxcx+oGuOdHB5HozvtaD
Vj4R9GiIsEhY93cdCieYZdTxE/ItpdqFSvjZMetTskuJtow4+qovdrfX4krYxVPK26brWAJge3Y5
L6WcjMwiojzV+IE99XRovg8DjtUElQIG0GB+7x2E2+kltisjy2tDu3TflAG6hv9a5DACjdZGTNOs
rObCpY8jYxaYnkJs1kejG38YnjZ4JxTr4UgHmNYGh1DUQbINUmMuJgaoHO+zVozaR57ZuUg72b27
1azaPycO8c6dK9Es2KSJFlq4LMLEanxz6o/0Mwf7rhFKm9XM4uJ3E6TpUyhb7T/b1ii3AEXAy6I1
U4DNt2f7yn3ouEQtgqOG7KO9+GQHNQ0dcTrv6MquKslLcZXc906nUxXDQHnNQOPKQXMJyCxHztE7
+JbLxSWcHQkAWVyQcd1hIPKkd+iE33qPglsNZGxl+8v5FC22PzKvqO6jQiMNa/l9ELPjCDhNckrN
tg32jTY1GIFVBs3RmqJtBNqj6LRDM7bdbweheX0DzwXuHJ46NpXSoHBhmoUdWOJJ1nDeqgg0u53o
w9lGa0M9dHCUzobujb8lVjNfzdyAAmT3yUwuCRDYegB6HE0rX7VYNFICnKUcnlNuDWhAziJeACam
81dXHZQT0C/Mm+BLZOFYYxiavrI/Fgv2MhS0ItRWbEeQXizCTVxVcPV2Rv+McsbffPIFIFSVPyRl
6Wxi2nwrl+K14YAf2O58Z7lcWZf7A/x/izGREzClRgS/KAi+JRPcwG1JeRXC5VCHP/7pALx8IFmP
a86eWSTuix1p1sLzex2pP/q7+a4PjBwEpq1DgZD9WnXCvPZ5FlsfFX4LwXRj/vurMChL7KIqTcy5
rGKuQzttHP/nxEhAwM3XBeybxghGuGW0CZAJSnyJjVA6oIPijebvJLIoWkKNGuothr/2Zy4Q1GKy
MWxhx1a+IBLpuh4P9CbE2rilMXPvTq0QdDvtVtvgSTV+C6qB5JXWGf0eqgFTfcgbZcb7wO/GFPBC
ghqJCGhLEwyUAdjCJu/fD2mHVojjh/2XaZhobQL2zH6opMnyjTB8M8V3IcoFdXTAI5tKJ+0AVNm5
/BtV1d6hDYL0p++Fc5WdBtapdjOoRkHIeTukrtPdpZaRNgSDGfyPVuAzA9+i7C2+Sq+e7LFPP1qZ
JsL9hP3UmhnlvKVe3RDzBrDmO18XsyuMsXRnSRK3lK1s/TMcAlQyXZ2ezoYQAbL+P+80Ak7Urklh
cPpbvi5NlDfmODT+GS53jdiGF3y10y6l/09Gdnuoa/vMFhbFOEJ98orFpkZJqtBFVfBN8GQOml/2
RxB530UUUn8cLNC+t8e7YlRJmYT/oFpkSJ7ORQCVdmZReuRN5z4HIY9eSxV8B22Xfx65l7+1oK8+
dFk9fOhyvhbfPknMkZumFq3M8SK9eVlMrIRsikSWRQFu8ZwRrvMKDw7KPFOTgzIdtU1TI8ioWzGC
oKFZ7mtT/b398VduYy5hWMMKrQqCx8UVGY2Gk0vQC6cuSEH5eUVjqrOrjALCZoh/9UqUcmVtHeZY
J6DDz4dBL++QFHyDNrlTeHaB/Z1wE8JxTAGKaJLR/URE/fn21y1Tt3lKiQsoQrlCkjYt41SBmC95
KC+Am8n2fYxFMhTKzBgfJTryYL9QlC2nWXRlaPlfcoBwENHgTvs6XXkc5sjv8qS6SiiaOTZkDCmN
xa6O+TdI6SfhuXUq8P8Qc7aVEegbVGbCPT09aECa7/zxPDM5jTTE72/PxNu9RZmT7WoTlxqKPXY5
8VFSTvlo+g7W34glWZ4yn+isG4es8KqfeVE2h4bayz9vaAY1dal4DwUnevEgukGcZmkTh2fpxTRC
mlFYd8JynkO3NQ6qq8RzBKpi5Ti/3dFUHufbw+Sf9BMWIbjqhoE6eRChwGHPfhKlPCa5hkoq9bSV
3XxtUl8NpRZrKie/tid/iIAU5/EzPdvwoXIHs+DYFpN4DAILckaiwrBZmdi3x4hvnJ9h3IdBL6rF
N/o4poM7JDLH6kGn2YmLS9rF9T7PM/uQaJm9Ekgt59TEu9kkraEGOheUlzck8lL0xN1QO7kdYv6w
ZWjOIVHwBfB7dLi9UV+ipOVBefVtyy5QNAxwGEUSn3XXavZ5j6dTC0xv26a8nq6BVgD+LN2xFBa6
gpqN/CMcbpp1mr5RJa0J3DhNDKHomd7+YVcX2+XsEFHOtdLF7TyIgo40DHOEKEtcdg3xRTZx8zCa
bXYXU1x5bzUQYf5tTFNQqsF5yzV54U3y7MtTa7LMEcI56dlKEw9hUNdX6NIUNjgms4imbdh7cLKB
sBJm3R55PpqvV2EO0YVDQZjLWs6thMXIYT6kduzDn4cdIPY6hkLZUeI1Ju5uD7TcyvNAhK4YfVFk
psK2GEjRUAxCUQ6nqE87GD5Y3BBZa+9Ub3uIIeJ88P833rzVX0Wx3tRIHW0j61T3U36EhxY+SLeY
leKSYqNrxVp5dLltXnIddy7QuDhPG/piCRGAzSqnrkayZS/Z60X3qRU6Gr96ou5cMD9njDr/reL8
f9KrV0Murt1ywndHixDopXRlVxupF+649SOv+g/TF9QKwORBR/jnaeVhJ3WTggCRfPxyWjE9y9AQ
s1F8by2ZnXEQgl+rC1A7LVXacqth4HR7xDlUWOxQRylXskXpzAixeNHoXoUqrGfgj2jDd9gjyg9I
ykdfdZmYnxK3H/82fdFVpF1iWHlMrw7t2ERLFL+4Dhf3fmmnjtniQH3C+gkhHMOaUM92HXOXZ5W8
K3Q6s5Akxvu+G+TKjbAMI9hODs/3/x168dVznOqC3AGaEiPjeQ4tMe1Mg57KLtYDk3aJXjbV1qhh
9t1NfYvqZ1219t/bU3/tR+CxM1eibZu6/3ymX5+hkU5GhULBCRiF/bf0LUQCUgyS8TUS34dEMwAL
qF/ULgwQXXa98uq+fYwcx8RsnP6RpA7+0mR6NToVyQiV/paQNUUUumyn8kAbEKVzqBIr76y4ttJ0
xtjThm7z8i2+VMOdfrBrjAhzCHXaLivb6A8qw+qRZlly7wmnvq91RKziDJHLRyxDkk88USCMW6v9
kCEFuwF9lyekkiNGwLrowyeIYoiyuan5TTS4caycwyuTM5cfJVMjCb1ePujV5GgTQGW9jZLzQAv0
3oEkvqm5axC2HrSn27vg2lBo/GI3QYxNR2H++6uhqjiMsigvwzNy1d5j0eDeFnWdts8duHj/i6Fo
TWKi5YCPMBe73q48rI/otJzsRtMO6I3kR7vpGiS5fHW6PdSLmeXiXqHoZlDfsOYB3cWSC6YwMNtc
RyjQwezd1MSk7TT88KatV8Xyi0Dw7HdTeRgGAB6yP1hgeltAKQOAiLBV9d+MC7fehLzt1gEdMhS/
hoHq6t7yHdCrtRfYATwoi+qoUN8H3Wjg7EDkxycb99r/kqTCnmjwYAmTqUzYZzha0JZ7L2t1yrFT
Mn6U9QDarRqLX5hB+b/BuHt/ShN/gr3QMxsH7TYEYl6gOJlsuK71H4M3Ob9tZCGevRgw1cYNkgKt
DcxwumOsQamP6dh+jMHAwYEkNn+OK5n+tauu0OEDjmBII/ykg109NmaDYC0W4zvbyOAF+r5MjgzR
/CiwOqsw3kQl1NGTJ0B3z6rMnEPnOtNjiHSB+G45kfXJM+Ko25uZ1oqtPbnVByuMkS+C+RAxOUVR
vK9cH7tG2WgqvKfMaZIKAz85lWlo+LvcLkcU+4wGudKVhX/7nvCYUGrl8eJNWcZaqauCcMLQFsSE
C+BX76yD64EincIBq4QwIDdGCuz2mG+CXa5zJE5JhMF0z0n/IvrJG5nFyk+iM2QXuMAK79cd9CPt
az6hKC985M7rDMOljRwMVMw1P84goOXFJ9B+7mPE3Y4HTDs0T/S3rLWI98rlR/7G7zJxb+cHLk5C
DR1lUNhon3ISDP/Ql31cHBMEr1FRMsDTbAFO2t9yP0AWSWA9J7/enp034xsGl/zc+ZnjJsLfywum
DEC6IyxG8i7zGLpDprnFqQqQ7Z/MGgxUgjhAuDMaz3+w7dFIViLTN5EbwxObAolgA3MWF5dOC32B
zqKTniNpluAgraAKAIUjSJYbA0zyOPC6r2UqGn1lJ765WA0Dr3qeHZsNYevLfvPgVa0H+wMs+xgr
aCUKcc/tCFL22U4K4a68GFdm2QEDRRDOg66AnV3OsoXWqo1nLvkyhkub0RstBCvC/+RszKEh6nMc
QgtZfZyKvt9e3nn7XFy0fKYwbFL0ubdHRnU5sFM6Y1VoAFwcTY6fjVKB2JazTZHIrPdGqvKV0OnK
er4eTyzOWtm0ndOIQTs5k4YUhYbiHJJExWkquvaQJwPA4tT6dvsbV8aUi+jflS7wpxi5taIdvtk9
2uVRNYZ3xP3eXRk08X1NLXtl375EvsuJpRtMzcvlSqEufDmxhCI92hq5dkJ0qPiMCCZytYVRt88B
xYQ9Tnf+p6zDe8jx8gTfcqG9N3srR2eo7P8by9hTh9uTcG2HgWKiG4pxNSWwxSSkVhfm+RBHpwo2
ZXGwTXq3d1biyK9Z1BX10VC93j8mYTV9KZNcjSvDXztOXOqED7YJDmiJmvCEhl+Ci6S55lbibFC4
vRvMFgl4BI9XztK1oTi0Fp3xubOlFplXP/gGDkdNdEKuG02CwUhQeUazSMSr7vNXTo+rA0gxdToA
uBrOf38VffkEelqDzdu5sKoSX1qzwaAj1nWk3iSGr3mi/7y9ii/nY7GtKEawocDfGHNH/nLEQQWD
HAc9PLW2i/nKWHZRvkNvust3oZY72TFwm+4bknbVXTjocH3bTNkNRm+NL4/SGQBt5V4R0grSkf67
/ePebjHEUogF5i1mU91czEaJR1RQGI17aovCqx9GdMvELnWiJtkjHl1QKckc70NZsMl4Njr18fbw
V9bdpbpKsEjbzzCXOIUitqjb88lno8Dod1eZQ3FXaHlF6crysaa6PdpLCexyJXiX6GrS56cmx919
uRJ4HJlTbMj47CcId+QC4lGkTR/1Mfzl6819DKti06IDV4RMRRp3KKKCedPG+1AXf6FOnGrbBiSn
MJ4o8/o4wSKCvw9eIQIlGrrQXqvCwQ+rUC5gJq/fxiY4utsf8abrwonUTZ2wh4o48dZyydgnbehF
TnxGhVedJzFbUQRu+NAXZbfFL7dEan/C3MINeuO92+MiAslgzVP17SliWfD5JQiTtG6XmXyTejKS
mUfxXZU+IkBd5uHzqweGW9xpndkMZ8qc9hqibL6AF+sn5y6xLuZrkYv6cv1iXWYAsBEUB4eVHqYy
TvZymPqdCPwUjX0BtaRtxpPWlTmG4lO58kC83a0O8QxNnLnLRj93cVgyfCFRGLPjE8VF2pyqBzWz
1SDqwXfFoWotnLnytRfDLb62bVt3dMH2446hocWKLggaRarWwWf68bacmVbAe3RIP4YDXFh5K3fD
lc+l+EZvdE7mxJtCUYFinttouX9Oe5Gjeq79DqncfvF5GA+39/SVkdjMVCR4aKibLht41ZS3nDQv
OKclzW7lWTiwapaGpA3KEP+Lof7fFlomDu3ktx11Ce/Ytqn2Q5tU8IeKGDp/WDzjGvvvgwFrEjgn
E42Cf77cr2YQwsNrSioug2YeukboEWKqVY3LmwhX6rNXdgvdIjmX2Gcw27IeHGTpGGZc4qRhhsT/
MWv+oPpHijxW5ntPpdo3/EPSU5RZWkhKZnvn2996Zfw55nYs2qFzWXFe41fvqjsYRootlnOK0A3c
lb1n7nVAtU+2p0MwFW2+LQ1kRu2hzk5I1OYrd/u1a9EANw/CnIxtTr4ux8d8opwkwOWz8qJoF9Qd
sgcuNl8bkGV8to2H82Am2vupL5P3aL21W+wm1kLlt88poLtXP2JxZDXH6BCuwlRkjBrzvyaIis9D
N8v8+qltYho5msA4WsoMaosgLxrFt9dAXF0EfgC3E5VzYS9CDSeN4q70SywNnXBy7sI4606QCtLn
HGmMD12PUcu2sNFC3QeqpHMbG3GLzEeqnsdcj9HDq+zC3Vo+UhOeMc0kVRFSCq4BqmAlWnQOkpMJ
BNKdFmQIba38+vn5fX294wVEi4iytA1Gn2bvYgnd0i0Lm0TtBHu62eixUyBfgTe6W+UsaxcTmcSI
pA5GCot2SJ/R6UxXfsM8QcufAACRQjxoROAhi58gixawIwYA5zET4Q9fmF2wHVB/WoPELfMbPtWc
S4101mmzy+VLNgY0W5FENY6Ta6WHwYWgK4VvoU3sfwzKoD/U9PNWrr6XI7j4ONPC4FKQk4PGsxZH
tBd6SHtPwn/MUtjvkyVpL8h9GFOfQAuta4cN8sYDChsIwsXahHbPQ49oerl1Ujy2IA048dZFYesf
H5p5MnhibLr7hg4fZRGWISQwxIVlt8fCCFwY6YGNeYnQJMK/GuqQ1soaz2u4nAZgbZSN2GKAcBeH
NG3mmocC+A0TURnISxn1s5MryOdmPn0fqsRby6TeZJbzFzo8bkQH7CuKsZeXU4YMtHSCyD6GnYOC
mD8oHBRMTATjHSbdTctVVZco+tk5RN7Bpxy8EcIVB1Sc7+IgrB4tIeN/7gPxQzhsPPHKBTo4b9FX
F7afY4BLkNkfs1aF/h3oilk5U2A10qRlhDijGxoUcCeYzegR+msMsrcQE+5o3VRKAmeEcOEu7qpY
69B+oi57jvDLOBFy+TuF2cVGFcEHpwy9z03YfMDPQt0NTh9+DDvsc7JOPd2+dJahBysD6Pjl4aT/
RnpwOQs8CcmYIteMtU2j/zT9mGzQbcvDiH/Lyu185W6hHWLpBkQeQLDLTSAxChlNq+4A+rv1L9MN
skd62MXhnz+I+9+dR7Lgdy1vsLZGfSdPB+s0BMjNB3btvUf7w8Hq1JWfbw917YMAi0hFX4mxlolt
ldp4oya086xiNPIdGoiFd4coqfv39jjLV401IjucK6Mm8FCgbZdrhJ5BZSRhEZ8lEvst5RcMrfaW
mhtnMWrMT37ptJ+c0aueDU/1H+jg9I+3f8HyyiB+s0E2sWjARzgwiysjQQAAAcjZoU9zrb2PO9Zx
tBFEQnGzfUAHabW+vXwKXwYE66XPXAFy80VxkRRkEIk9RedBxt39gOQZmH0DSarEar8MseX9Rto8
+IRW4nMFlnmDXUm9citfWV2urBlPCKKOFGD++6v7oaOS4Sjf8NiuaCruEAPSbVjkpb+/PbdXnkIX
6i73PkeCTv9idfPMgxKvie4o8n74GrUdfpGZrO7atu6/eKnSvw69FX25PehyQemBEh9xvFhQttSS
sh0jU5UGE6SbyU8AMRAuO19Mw28nxIEERWuj6tLvt4d8ExvyebbQwQPB4JP0Ly7nc5z1/yyrSc4u
BKQPonDDLY1NezdmWvOlxi9xj288As3AeFYevHkGLx88RoZZAcaH/4IGdjky2sSjquMhPgdlolAu
6Z1vCa4MwNtfTBluf+YLd/T1aPPWnW9UIjg4Bjzsl6ONeWqgRaaSs0cZ69G1CwRiqIxIlaQ/lJP3
d2JAvr7ovGFrJIlxbLox20s9wlAx5A8go6N9Wjf2Y2boiGZV0RoI7M1r/PILKVzQpQAoyz8uf2Hf
1+hWlVaC4p330agxui8rxNLToE9+YZ6kHZFFCT+KtPuL3rv2rVT4wTt5Yr3LA/zeV6br7bZgumBK
cbuAC4AicfljEMoBWYMEG1zf8q4fKQo2YextwiF/6rH2xjhEohiJ58lkvVd29K6kIo52TImrszjL
WtcOsD2/EdH9zEE1P7Rt/Ov2L1welXm24F/P6FriYlp8lz8QNlBsDa5nHQGhO2d3QoW47iP1rDfa
eOQSKve3x1vu1pfxXsUli92qVanCFFKEZyxr/TsdBZRvDgppj2HbpMPK7L8dCyAMtRyLD+NkLoGW
U6jVRVSV3rGQmEJsgmRS9X5C3OaPrSHj9L8abeZvEPZYby71vLMGL+87F1WkycYSCsSqRcPqpAfl
Gux8ealS5IRWxKsMxpHa85Lg3Toxbo7S889GghWBpnspWmDeiKyjGcMprMZdaFraSoIxn+zLk89g
BHKg0hx29AtC4PWLUeDIzVuWnmHsIf7YB9X91Cfy1BhRCrpB++n1VXrXjTaetZWrr8Df31YA5m/m
KQF8N/eil5V9oKt6CzYAC1alP+lRh2FAJ50vQA8RFI8eR/PehQZXe817XERXHsu3hwSHJtqBILlm
cM8SxqW6IHMTQBxHsLp5u8uaXh4Qq7Z+mxPSKr6BW/3tU/J2gaEMS/ghL0BDYc0/6NVcq3GKfDLx
6IwTgcDuz7b31fCLE2KhNabVw9mKKhqDtwd9e1wg8cKWpJ4lHfDYi6sdtUiFmUqTnmG7eCPKWoNP
tcAa4YlqGGfUK8O93U+EHzAnKApI9tWSpQP2p3dFhjNoVHT42gLKs4a95wNM22CWZCIwLYI4ukOa
0f6FqLVoPg+oG5sr++rKTFNJcQFzutS7lbUIxRxvGFvZ5+KYNPitTmEe7Bo9btqDnyN27QfTPg3p
A9ye6auDkifQFJtRs8uAs+sxUYEr6J9krKOsgbStkXr2Q0wV9hDHrXWKsSJfGfPKAcKeih4SOYp0
SVPnH/VqTwFHcjoHQ0taHmn0a5R98AB0d2YnWvHW7lwe7Mo2cXyuHXpWdrNPEHJYOUgvScPlJcKP
YD+T63GJvdGLSAU67hBkghPwWuz00EhJlJ3TUXfxQ9WbaTsAONvpM6hnwrv0p6qb56pvnTunrcS9
CjNCKL9uVn7WtZ0PMMzR2dnznlxsAt0MtEYOiX8aaxeRQ81u3nctno0ePYDD7aW/OtSspwNnHhmT
5TU2qEHLW41DpmUd6B3KmidBaYheqDmu1GyvDQUqjJeIoJTm3+JpRwy1rXTq00fgeh3elMiNK0zW
dLwUyM29fuXL3nZCBQcagC2F4hdFh0VKIQdrDDwS0WPfY4xc2Y13B+xVbIMoxEiuk95JxdWw1WN0
6/EJHw+Irolt3ox/a67VnZdP1Upid20GqFq//BoBqGIRbJTYQTYjjuxHu/CnB8eOJkQxVHmYrMlZ
+fprQ82FLiiOEAEQRbg8XaOVgQVv6+YEUK3Zt6JXxwRK6d7wrTXNletDgcpyHTo33NeXQzlBN3Os
c+c4VYnYScDMhzEJKfd6RXd3e7cus0QYDuxTYig2KtSRZefe88IWT+IoPWdFYv5sdBdpabeOYVXe
HufaJ82gYXRdbCCTyywR/99c0+3JOVrDZL5DnQ+/DQddalwg1riB1+5eUERgQIgW6EYtinWeCJOp
1HrvOA0ODh0A6d4hx4ek8VjUW1NBFAzaJlkpDl27fFko3rr5vrddc/G2ynzIvRiTi3NlpfYv00v3
ie1RoNdM79622uZvmQbap66W6Aw7ZtY8VDSR5MosX1lN0K9URsmKKOosafgpyi+qlAL0JgDFP9kQ
BoeGAuCv22v5NuVBC4OXBurgXHtbikd5U1pVnjKCc9mo4T7wkQkOFZ6rjhn7XAPBexSe9W2cIahx
e+ArnwfmVr4wuYA7L2tjQTjW0JIaUMl+DsYT1QetO1R54a8NdGULzeBeBOEUjQRm8/IA0sMYRoky
xomMvEixbUyViW+3br2vu8kMTrYMUrGLi9BYQ2POcd/i+aSeAdIEfCRH8mWbvXrDkQep686vhpM7
wvhpXEM7Vr2kWR7gsBRpQfft9pS+PZe0NeG1qllZxuLFvvzSKu9T109RPOeC8Ld1ixV55NTxVqPo
vMIeuBIawJ+mEsX7Md9qzmKsxPJ4AseIfeMV5YNJQHJUDa8EesjRj2Go7c1YJA4deSTIMlUp4hP8
iAAhooc6VSGm4S8dFrnWNLoyBxzdGe1JkQXQ4+J3+Z0qo06GNI3cyb8DsRt+AMLwnPSlXIlFr03B
fKtDJdapXxCqXU43kp6p6bRtcs49+1n3+vwYJfhChZlb4ruNFQtiALhUZuqHU8pPHnZm9zUyiRs7
NoDkKpp892jlOiuPwBW4P/gwThTIuTlwWQYSuuGJsq0m/xRpFZKmQhYTJgewWRH/gyp7nwSxTk8f
z8LsqDX91KPMK/34ANGi/xF4Segc3DHFMmSSYUYFBAtWnIgKNalN5CO/vPXz1olwHOuSYKUN8vZO
mHHx864i2gYsu1i8QCWlU3exc0TZ3Ta3DjCegtTNzNK1SXrbnSVypOVH14nKEwIci1uh1cdszAcZ
nG1cuu4HG6nqBF/SjRsBRANqjtN70oHcyYwk2AL9a3YDXnS7XEMxEY/ocYeYdL5HM9r+Hdgl0roq
TMH6VPUu6fFkMXG9Q+I7Hs6B38/utojQh6zHponTaD+B/D65WlOcKbUZm2Jyy7vAT/5LLHvYeSaW
BraRo4JdRziSWw3WsNMYnC1W8gzvNzd49IrgsewNb+/FefChAfFyECMSRWmQ8svTrMN5J9GwyY0S
E/pE6iX+bjQ0tfNi7fvoo2ikBWokCMn9Tykw8TsZglnsQizXYzfGl8EMMG/s656fmVtflY9HYJxF
8b1RpPIpCpuv2Yhrd2TSFw6DJPmgGpAGOl2Hx0giHBT5gX0G2q3flag7bLIKmFZik66VokeVuvfV
V1lkaC4TDmFj5OwyMskte2I6ou+Bz4cqEOZPLD/8HtL2ehAdfu6sCl5xEp0iGYou2nep7uFL2gRb
rdOSpzLqwRXwnsXA+zFWkLZWHFKtx8W5x9WxttOWKudsqce9v0OpXruv4zTdBFjpoXYfyP2Ul0jB
OthpAhDH96oNqKrZlvZUjXn0zcDGqNtEoYkurdJDY69c5LjrIsixBfC9mQkw+1qPf27f6lcOBa+I
jmIFvXDgK/ON9+oV0epWc6jKp+d8jPvvU+pl+m4cTE+spJxXxiFqRECULoOicrQYpxi4F7IJgEgd
tJXcAAJFm86l07eWTy8lYeZGxgxKoXJBuQ+YyiIkBvRiOemAFllkx5L6/ohjTJE1XDCtW9Z45qHJ
/iTAIE34TkdW+RhlmW9+RVl18A4mMa75Du1w9ZT2UnhbYRLM3wnl4TJclEXzzgOTLHB4mHvqiJ21
tEyRIdZh6ou2ONmGhjFkk9vxyntw5eWhL+VSHyHSILVaXF5Tm1EWNnx0HAflKnw3i9jhaLe1c4Dz
gP3H7W1xbThYa7AHeeiA0C4mEY5KJVr4+GdacOfUUe6Tge/gTu+94Pn2SC9Yj8s4hvWiiMjuAO9H
H/pyB2YtOiET9fJjx7nlImyxS7CqWGDPO2Akc8wHEX/Uq6Ry7sO8LyrMKsYZv4DCuL33lO/226Eb
D7XX6vgFEOn/QP0n71FtciAguWgnJlu8E7DlQKFdt+5lF/ka6hRGheNm3ZrWOZ8abNHoA7efc5Sw
PjtB7cp/zgnhSoFGI9uYcQHLx2fScYCq3Cg9JelYYXloW1yGoUxRrlW8FX9vT+obAMh8CHiBrPmt
o3rnLiZ1dOxQxFXkHv0iST/GoQrADcp8F3he9rltx0cVj/U2Clrn0S47A38baR9kgxdC0fs4f9TD
qSgMBMA6qzzd/m1vthYSljyMM96cdpy7pPti62HoFcrlxwqJtH3ZWu69OYsJV1OzhlS7NhTdP1IQ
qnpzGrLYWjgn+M7g2UdicIxHkFzHbQXPPtyn8k7DBP72l73JdmiEoZBM5ZSevPMmF0CduyqnBGZh
M/X13hvs6QO5wXRvZUl97xgKT90YJwtt0NZyyje5wNyCgyUCDcdApm9ZRHQA1Rfo1ydn2szmI5XK
/GFArWLYqaI1v1uhT1H19rdeHZFuFq0sNjPSepdT6zq9KqxO1Cd/QFBNL2zz85A2CBKOpEv7Qff0
f83oEG3jeoAFQ7pFRXAxoGnWQVWrLDspXKzyHfRQJF+R6ac8cPvLrmyaWUpsxh/Ah0AU5fLLYjMp
FHZZ/ck0w+lzNhXFYTDt6klrWrmC5Lw2FINQTYEQgZr0Yihq2rlN1IESaRs7+zDHViybquyXK7DT
uv1VV9aLYi8B/6wpMyvvXX6Vp6uMT0YPAxGL6cE3Qu3g2q08ZFhwbyyzW5VHmM/WxbXOekE3AMU9
w6+42y8H7EOHiKhCyxl1Bs0n7uv8cjfFs61IoVFV3bRD7L+faIk2u9uf+rbAMqtHkzMh+0RlAxj5
5dC5D9MDXe0URzJZHtK0RBO/aK2/VNDqHRJk6CGORURG6WbbQgX5IVRteLj9I67cBeSIQLeAksxn
cvEbErC/1AERdvHaNLorCtc4RUjtHiQp+yaOG7lLrMT40mAXf7w98pWJp7A0p81zhQk8wOXX165H
5xZ3s3M964nZlcLPsQwrAunhV91m9TY0vWQlYX95TxarjYIcBWYLtgDo7kV4QlI68MQG4lQN0DKT
zVQ7sGijOiunbU7XedpKhF+fBZVulEzxzv2u9Yl9CNAK1DcC+0ji6VG887HPotvUJ417lNmEB7sA
ZfDV5/+i3kxtZyJWAObgqain7ludU3zaJnqZHuG1TPe9o5fPQh+U985PgZOeUW809/iktk9OO2KH
4chodJF5KAjVW8cIol2tmzDTwSx/hGGHH0/v9WmxSZoE41vbJrMVJcSObSV7eQ7NvP42wXD9nLhT
fjfogTecRz+H4lNCQXAf8VlouvPktl3DO0sMTJwvY7TbAExrm4IGPq7o9v+Qdl69cSNrmP5FBJjD
Ldm5JSvL8twQsuxhziySxV+/D717YVGCGnP2YnAw8BlXs+IX3rCotTSlHb2gMjTX0NydtglMo0w8
zojZPlOZVroDXNFpOrZDVm2ksAfUPMkPVJQNy+i+s8YJk5OuwNyIk1D+7oBOmIGa6/JX2yLPvE3q
wcE9zhyQeAUQwpQ7ZdJsnTbrn3kg5m6jSdkaQSJb8Q0vabiMY2EnuHKI4RcK7/WhtzJ5rZT0LSDH
a257MFB/flgEkGp/ajWwi+4g8OhMheNd2XM83ujThHju11v505NMBArlksPMrlrt5VYr3EnpneiE
sZgQT/Szmmtl1rsuqEb83jdwTxtE5xr0JgJ9dL3XutQWsJaGce+Fx/0jloS5/Ou3rBEEtZRwNO0S
mRKrNDfqcrXUBXawWZU5uxkPdo277R9XVgB9sOrZex0yuwBPLZwBjfG/v4YENgt5keicCGd1vdi9
KkHfo9qVt9gu17XApalPjN68cJd+co1R9SedArtMfLEmGHd5WhXarIXHeIlAgthxx38nzPYWhnzS
3AxzaH2P0hJjU8xaKvtCkPHZ6MjNATGiDcCbtbyffyWnla7zOtlmeEzZjigWeS61DjHulHwg2R7x
W5zDvD3OKproF5f7k8eZapEHKRLYI0HH6krTY3g3Zp4YR292B0ynILij49jwsT7XoPk77bUo96N6
cgqSTCn6IDZ66e1wy+PXlUMzNRijj9a/Boc7olSS6jWIk4zTGBpGfcxTiLa5oibXiVPoi1seuQrg
Kenc9L2F98kwT4WKvKzTu0Gud5UehCP6ZxQiwt9q2wxvyaiZ3A8UXb4rWplTEuwV67rA6PmtVUSX
072MEsreSVGe0MNCfTrXinba1kw5/nXuSJHa7JQnr47V21xVa2tHu3tMdnGGi6Y/DGZXBGGozi8D
UbsW2Lm1yx0Jd2cKsr660Ya22kUN12teym0RokD8MuUF3o+tp/VFMIou/FX2nnldYrFwN/Mg/a6n
onvFa0+0QZx4+S8dYGN+iJUG/95QdYon2xPUTzB6M3+hYuIsBm0Rilpjj2vddkQm/hl3vtYEzN1H
3x0eWTPQJgi7e3jUWGAYKtkhppVhLIJOyRRERT38zSmeIT3yUFK0Ub9Z7ijLIz353joodeP8KKdp
Ul4qQxQtSLlqpkzT2O2eEjOCgpnit4v5urJcgfwx5iAbTIP6R6PGKDTorATDF5S3CmycVLqbuH9k
0VWTyx5LggoVfwSBMyxTzFZ3qd8SS0MlLLp8W7vVsM+1TsZnxYbKsUELCDeQ3JZduCl6mepB7OZD
vsUuMBJoEU+EDgVYH3UnRqe/AqHTzGf87ONX2xTaHWwT4/sImeM/6sVRiF8qvX+QmwQU9HPeH8Mh
8aQ75xr0NHdSH2w4l7u8EbhpRkp86cZf4tC/Aon/NxZxN9TNpQCxuvETzsBMiJqezARzSLXof8ex
VT3HlQqcEQveAviaryumTekv7Haprn8f0WffQKD+Xz4bWQWuPTDJAI5WF0C4lGISr6YGAnL1ykzU
7tjHOJ90uhJe+OzVXbN89SKlQD9Qt236OauhklgdcjjM2UlOrheQeCOZZAzawyKMdaGQtAoPl6Gg
+S2MFJpytFdXQ7mQpLKZm+tUK31/Hvm373ld9NhkTuqTOlUOjufKuP/6If8wKA8nSQ7VD4JEMp1V
y9OrOtlFEDxOHhXpYNYq10+tvD+JuKtRetEtTmN3KRBevuTdViLTRKWEcuPSg6RD937bpqOoihJL
56MoPeXKao321ozq4UJXYR2jUPtarFw49qDhiFTWHcA0cik8oQxzoGimnccOEZsgUXWpbyBjKDKw
q2I06Ca33J5ZhmOttMoquVVCRWy/nmX7kw9eSAdwXQzkJNe44zCqgWSk6H1FTp5sQrXU8T/rRU08
RMcswQnuUsXj44jA/xAQRTSA15ld9X6KvSGuuPWR7PQsRDG0sLYevAKVH2vyxJ4q+3ThC1cBAXPN
ZDMY9HrUzClavx8PkUw5TyV9wTDE9Kt3Wv0wpKjtRvQ2yKpSEo8hQlHAKaoLI/9R7Hq/m4CzUHog
x4GcgLrY+6GRepdoFCEkzVQYUTDVjv7YONLhdSi9sMUC3CqSIC90+4nMLIM7AKP3QZfkoc+RYaFu
nesNJMVJ5jLaAxDG4lI4I2UpUU8oPGMjmFR7O5r15zyLtXMplfq1TYlQfK9zqV6jWOwmW9E04g4b
5s4NYmxAW7/KEJ3MpdXyXsVqcoO/qPcc9ppBth1L7dnBLdLZ6pEzhkGTwZ30DaGBcft66y1naT07
izoK8kBsA+Ro3s+OEapaLGsHYe/Gjd+mpFe7bT3VIxmKM3mPXw+2rm4u28DFa5QWMVcKGe5qLYbF
cG+0JDezlYQHtW7ETlRxsaM6fUuHkahs9LpNZqXNRp8rz59HM31tHdHvUg/sYj605d7s8GpdHCcu
BI4fbx2qvAvOe6lwUtpZ3a8VFrCO1mfZSfSNeAvFSDOPvOlC/P/ZfIObo9yHPgBd2NUM5FFdMdux
e4A/kWzLstVupjAzjlFjZruvZ3uFzfwz2YCYl2WF2oZkyvulrfOoc3AhcrD9sJLHQVQJsq1WfNsW
AI/9SLbRN9NOjH02O9WzhdniJbbox0uGUpxpg5IDirpQDt7/AI08O05G0wVEpSs3KF9Oi+v7cOJ8
dZAIUCn++oM/HQ8+FVhMD1+pP83dv7IOZl1LsE5xFs+E8aA0XrKnTarvAKjqu9F1059fj/fZBPO4
UySj+QEncnWJFlHvYYadFKfMDbV9GGK4PrH1rzWr2hqKeyuNcddUDcph/3498GdbdQH7084nGqD5
8n5i6TU5Xax16mFWwwxVbympX8RumncX6px/eJ3r62Hh/WC5tnCJ1nBinnqrbuswPwn0Z/MN6TrX
t2bWEgvkMTUezK7SEHAyQ/k0xCYm88i2uFNAc8cL73PoQY+KnJ0r7pUhOZaZ3aLSnCnRv0mk2IOv
5B06++jKuwBEahyPEhKsKfCUsHiaRsosgCLof8e9mT/bcZV+y7q8fetgHWR+Opm964fJjFv45MSX
AFCfRAcLp8uxl2Ik4hlrJm4Sd1Xe4rJ50pQKXRi0NAA9oo7eFWFzTHsKNLNpdCQs9bhJ9Dnh6jLE
29frvFwG69n/+zesLovG1kRaIRlwkHKpgHJdIidXOJiJ7ww1qcJN2g7NdYpuWE55bcLg++vx15NA
Sxbs1/JsQ/pa+lKr8A+Z9npUKxEvsul9tS0rlD9NdF8jxLSmNN4Ms8T/sOgMulQ2Bri+F9lwkftZ
2hemYnW2+SVUYyGe03GkT4JV4vstn+jq4BqhnZxmLA0sorKZLnRjG6TfJlbfqBBdAvl+AoXVVNBS
FGMpsGNZuTplztg5qUYsc5yQAfU2XdsgUOZVSg68QvCmo1CqT0nQt4ll7byOLsreIxHEnazPKGXN
iVv6mXTqK/zTkcH7emlW78iflVmk29D+oIqE0Mr7+ahMN7NHL1UPg9Ep30Q4JA3qDUJ9VbJc3f1/
jeWsxuo0F+8H10xOWH2otyMZ/0Eak7iGz+lu/oehgGfhoqeT56zVhmKKvkjHo7IbS6HetnlX0SXX
o3OmdNbD10OtUps/M7gorVImYoeb6x7jqJNnJGahHgCDhYESee51oiv1E+0qb4PKwHyscvdSN+ez
ZSPhAKcOoZF3ednmfz1RapckmNC07iFFHfomB3VxcpVS3jmlemmoT4BohBj6cmpRjYJGt7o96JBR
y3Zd2Nv4HR074erXVMInlH1LcPpp6vIaj/bG6p0UBXLwEC4FA3/qYmSULXegvW09FJDgv572jweZ
X0VKCU4YUjJF0Pcz4CKTRZdnLE49ItxHKVqx09FsPrqljK/tyssevx5vdYcuywxRgn4SQjn2oiz/
fjyEFPE9j0agIA3D+i2IBvQWpTbHB6iu3n3UTSj3zNlIdcdppu4SV+4PaPyvS/zDD1jdXMDk9DRP
nPSEpL+N67UGbs5qvP4gVeyLME0etpodF3ukH6a9aCbbx0tS3Q1a2F+4Mz6dCmQ7gG1wofGqv58K
iZqvp0vDOcyWzH5bk2zv5gyvVl8vwKRuHDopL+TeZDZV1tWX+FefbH2iMhJAempIBawjX72ZtMiK
UvegJlhN+Y0TKf+SXLcO3RZUSy7Egu7yMe+nnfL6ol9ADZxX7E9X4K+TJsg340bm0amEXvfiIS/K
65QVDCQtMzH9PK4Fdt62mLjaB+rwd1VUVs5tPBPt+bGLv56fhoYqNrYrqH3QfMOLZjBL9U3R2+4u
rBqt8utK5Jk/mCEOm6hBht4GOtSU+YppSuw/m8g4mkJNH8M0mu4oxVulb3fA8oIYzfSfWimxD9Po
V72Eoz7H6J/2E3i5rjXR/hxgsiZCsD4YUZr71Ejsx2xuCfhMHVvnoIjLUOLnkXnqPiIMqoPJRcYX
36ma+NqZB/yMkGIfcI/VUkr8sdEVThBTKJyO3dSXP2WSP+Ih4vzEPi0qNoONUfQWg/foCg50+TBK
Ra8Dm9KtHSgoXy/f48XVZrLm3PDzslH7oGMtH9vOifd6RhUWlOsgr0IIWYmfmoDT9N52fuazg/HI
kowUD5PEYvsZ+Q2ouibCddsqTuzFjDsbruB/mtUeeUePrByfZnvncFfIm9QZ7z3ACmZf6f2Ft+3j
dcQjvwitA/jk7//A4u81XQg9hByBAPJvo0vn5zDXialVOb51TmVeoil9fHYYcPG3oBJBNrz2Wsgh
VA+UppVDGRXGBrfBbDt6hfiBFw8+UXbd7jPuq6evL8FPYxkUV8EJki/Ap13FMgbQXDWbRXhIpAuO
ssI7cA5GR4Q3kVNGTiBdffpuJY3RbKN4SB7VpvOiTV+ZxuCHgxapW3yd2T2J1UTWhSX4GGUaQJO5
ESii8jbyv+/vJRSbawzdUIWjWidO7iCNbUnVeifx09k1c+hcK2PW+LGV2TvgfNPTch4uzdDy7ry7
L/gRpHEA5HUqxt462osQdrFw4kJAUDWdqyQRfPk0RN0vbmRKNiCErvDR7velq/80HXCkY2ujSBli
v/L1Wn3YkYS5nEHyVwpmyFksG+ivi6uuFRdtlb4+Jg2Nk662bdYhma70tmru4QvL/dfjrZJJCtg4
RFFWBrJOoZd6wfvxMpwVo0Zm4igzG6xkho9Ytsvxg3IuYA0+PADMMHE0p4yvQ9lztcwir7iwY888
lo5buxvqRNOvqlscp6TbKdqFSPKzXYW1IFBShiLUWNOe1LLs1F4U8ki7Rrkjf3GQBR/vGwq8h4jn
fg8CAKh76SRBF2nQ6fT4koTUhweXqYXehcYCJ444ffXFdYvUQ9/X1jEMe0QBx9pqx6NWJtP3hEdC
ItMa8dyLAsrLjpK/JS48gp9tJRhZC6SWKdDWB0t12hKVnhZXR1NfzGVDpLIs4dqUJWg83ZQJkiQX
KgafDkmyBCuWtBl6+/vd5ADAgo+ah3BD8+FfZLX6H4OnhQ9uLqJrR+bxJS/xTwe0KXlgeUTzad2h
gBdgZZZizcceQs++SJzat2JDP+Wh96K4enshfP14k7KmSESh32cvmjfrbdVHQMCNtp+Ps1SkcTIn
UZ6iORY/RvjsP8apDe8dp3NOtpfbN7M+NvfIR9jfB+xKb3OjG9/c1BsuFKI+nYO/ftPqCIcql4RW
xerRg4Vd7dqMOPo2hvltHa22L9sARc7k5etrY23K+ufe+HsiVitdT5GtGEMyHxMs3aZrD5YRNCqt
mH+wHDQs8ErMmmOiyCw+1fC4LH9wJdri9FyMNxpdEPeynB/ml2KxOnEWL9SgG3XF21gVxsnQzAyh
HxSn0XBA1iKs1DQtE95Wsb2iOKmRHB6iwdKeuEG4icGv93ep7GZCJwX+QcDBvAgU/UMiXr0S71Z/
Fcx7SRd2fVKbx7o3ga6oqAtdqfglzMGQhkTyEW6I0bdJ6+vfVLW6cpOrrSgOljb2VznFBDAvDg4M
O6bJWwQuE7s6q8Ca7x12728tRL/7Cjt4zfGLNrbkraKq0AwyZ7ywen8S6dWHLHYAtCxR1ELca3kV
/n5lRDXGlIERWLHRNdsaI7E5SXBrXHe2UV/R2tPCrWXq7biLusF66SGMXs19i7xxNg8I1MVxOFpg
8h115+VxbPqJgb+u0UjgU6lWNs8axfQXqaT120BXyfWF2aiHcQbS0KB/BbJLzRC/wqAIARVrhhHV
F2DEG4xuf+Z5Oht+qkbUldABCm8K3Sv+gQwRkjdEuif9FlvNXVGatU41MvbeUNQzxpsst+rxnCu0
dXxtdvvjhCfhvoFXMoFJ77NbVDjGH4mXuu5m6KpC30STqj8O0qp+Yyk82L5CONT705jN36PYHDuI
P3GjbFx9TBOQbmk4+llhtj+HcajupYyrH5CqmudQjabfFMM6/lskLpoA8kx6IZFdttZqxeAkOQaF
dG5yWIvvV2xqF2FWRF6OplpWv8LEsLdtCJ5H6I7E7html1nU5XGAJ7MpImoYX5/3T94ybOJh9S36
T/TqV8VuDWyDY9eqc2wc7awrTL9nt90uk0JsUiHR/Op6YxMW/1XjaunFYBlArQtmPwHE6pqp9AL4
BPnOEVF7eRcDlaUF7QnlktjdsuHfTy/jINq8ZMaE52uPjGpWZzfJx+TUSRl22za1MUIWdOIuPcqf
DkRc9yfGIyZfXSHGFLoNhcwEFrE5vgnIXE4gMHu/9DB+WDAIIACUlzCSlpb+py7x1wl3urx2hJfZ
xyjukuvCjJQzGWQaBSraujdtoQ26LzEkAIwtSGj/a+hBuGOyW3AoXuBn1nq3hh3ive3cHptUFE9x
NY3o9LvCH0AF+kUlL5FqPwSXjGfRQF8aaxz2tUpAigW4XgO/PmZ1NX3T6qHbTkav7zsX/6ivT8In
Q9ErJVvkH7RG9NUCCqQQ7BDv5SMk9L7eqF5Po1iiE+Y7aqrKCxP5IV8kRqRcgm8qXTQS4NVoABE8
lSQ6Ok3CAizXRbLc65oTOptpbpVfg+gc08eXbN59/ZUf61Z/BqZLy7C8TOv9o5a9GFOvk8e0AVob
gh+lzjZvjd6A8dMU9rXTRfdebwNQnp1tZYo9LM38f5hr6i3wmJhsA0us95ee4sxz3TS1PJo111oe
p0WQV/UE3S9xLgz1h9P+7gYAr4rOJW1ZCARAm5cD9deBSRuHVr7exqd5qtvvfZT0IJp5Au9pslg/
EZRhhTUYhu22txG+DNSobtNdi+un3IVVOXzTPEwqNwRC4O6UuzAeaVjvI91u0409FUqOi3URatsk
hC7lR2rj4iE2Ooj0llPYn10aaMAiI4c80zY6v+j7VN0qLZ20jSvsYfL5m0YoUZWdqAc3bsfkWssq
hLjrsLet7Zh1TQ4fKO2SjYt+KqlcNGq1X8NIzTexVXf/mqM7j74ytonwo87CWDpMFdEnPhjFIg+s
TgcCMyHJ5PeaN2u0lxTvIdHC6khhwv6HJlnxzS2wqvEjyhu8cpbadsEk06LddXbo1EgQFt5Tz8MN
LElXm+TQuz0xnyJTxAPKMSpToHFNom/qluJ+UFKWyGGeoK7lj8PcXAjWPzmpIJABo3ENgvNZ2y0T
hyv4x5vOETRVjhZO3Srdxi3ztPVbEeHIfeHILFWU9zuI25ZEBMXUP3SN1VtVIBUmJuqvx7kykkMe
aiNKubn2AOO43bu9Gd+i+qXsmhQiYpPTLtYSZDK//hEfnhcTBB7V7qWWtTRuVyemVXMtVOoQ2GNb
1PZRwUhuxrZqbi8xDddgDuBodKAXHUESL5QM1hoRrePJ0R6osHa9ZTzTtWM/22qSh7u5pzlLNyUr
oFdmSnnKc04MxVI2rqMtDMFIwDbGmFJNfxmxpTylpUUVvhg07xIe+OMe4FcSQFjI5Dv0AVYPUUhe
QGGziU9uVMCTdc2lQOqFganP+t3XU//JUMSgC35kARvBJXt/gfQpPSTdyqsjOFv7kJRNf/Ii3fIt
RRFPXw+17KTVTns31GqnWW0yqs00uUejo/uJyWc6Bi08zMMQd8ZLBs3i8PWAq2iCQjr1Ie5GQOXg
xXhm339bq4OWLagE780pr4+FOoOMmyOKwaod33phN71ZbuVu57aILoz8YUOT91EYx+CZuhH1wdWs
UodFdTRH68Waza5GLB9UtB8aepRfuC0+VoyWkf6v88yCw1sDArXRtrGNwKyj8mZ5DU2dTnYUN+fQ
Q4Iw0FylucZ/RGxim4s5TgznRCE+uvArPoT5/AhzcaZdnjwqZqvzS0fa7qcOR6FYH53upNmTST+m
zMNfPPJ1k1LdACNnllNVBUM7VAr45lL/z8bxNL4B7sMEo2jMnK8hJpPRaKK1cLYQjsyCwcrGna6M
FHTIqQcrMc8pyet27Pr4vGCvh0teCZ8sxvsfsMo3LGUq6tSy5CE1HAVE+s5Oi+pXMVTN0uw3z+hF
iW1XycmXC7qIbsF/t+9dTHeWb18YUlgyv9/yM/0JxV5KE0VXSoqwlkZVo8tV8drTPf3pEvOZ+69P
2YdjTZjHfapStHMW8+D1KUsAnjb0gg8oa8ltluVj6+uxN6E4jkMgAJQ4khf227Kf3t0kDEmrHUbK
QvMHZfH+KzGPinRFNsiVFI6zK6PO2XphFH3P0Iv2h9AafUCHyYXv/HBTLoOCTKPvTnrAl74fVKRG
ZOQ2i0ugMx3HeAY/k1WGF8jBsP5rRXIZa4nqsCtYLuXlfvkrrLNbXc9Ljixs+N69T7QoFaivdEoT
DHEevYoxQbzkvy8jpCM6LcvDQ/L1fkgjjiDOwRk/Oe0ot6Bd82/6bKnXA/4wh8bwLgUeH69IqJps
HHYr9wbjvh8v0mJ1jN0hOjpKqitHS5+h6PUujZ0LEc4n60ZkTDLJ6i3t9NVcIiLmNoVAaFak5k8M
7car2dKnXUgP/sJb+slJoMbADWjRLmCDrg6fN2GRWTjVdIjMcX7EhjR+afUSKQDVal4nLREXVOY+
mUKK0WwSoG7UV9a7xJC1O09pNh660E530TwMpZ+rivLr653x2QSiwUOmRNsFn6LVSilqQyEtGrJT
BeTqLbOEovjARQTd46TT1AvL9fEt4RYEmQPr2uPL1m9JoyUqHlm6cqjzpp58oVoTWtYd8jXz1Dzi
pYugIBHXFox48c8wol5y4Qd8crkQDDsEiJxz7rTlz/8+eyJjKwq1OBl6FW8z/DDvRnpqN4YVvuQF
0jiiDS+K+Hy2lHSYFsQaeRzn7/2gXYS1vNXoAHs8WVFwxVI2+1FABeEdG4lhdugrOGLDl7fKNoKI
PgaImiTpXi/zXt2qYz+2xxDR8cdRWN4rSkkXra4/chKX4gjtqYVDziu/PkhSlbJBLhT1nl59iHWU
4Ysc+D0FjPQIocKAAlWYD6ktwt9xSi/Qoit/SBwt9G1nCC8t0yq4A6LCr7HQPoAxCDTpT6T/1zKV
np04fVprB9EBn90k+cRz38Xw9gKpFVEcNAR4hQ+4pnqcDSV0L2yTz04FaCiaVH/SlvXhy01WAWvY
8BCVSf7dhja7yavBehYunL2vD+Bnm4OuFLpvYN0Zcvnzvz7VwUFqblPYADjNisEfE+jMO7if8pKL
1cf6CVrxDEMfzKXXCVr3/UghvsoqmODkBBg27zdJPIbd3YI3aa565BrHbYZ38TMySgPW5lam1v9g
pJHpu0nv0gRBpHTILjRgP96pnAfmmII/Aq4fQADOqJeag2bKsSic9qWstJ4GdmNK39MTI4DsKC5c
4h/XlQGpBPzpLrPTlz//a7I7QdoYljIEaYUA8FU7m5m3G9vYkBBtmuSSgtDH24bheP2ANnHbgK14
P9zgJA1xfaIcCnyF1YBnEL27DHckOMaw5Fw/G23oe1OkXER1AIblL38fRzE4O4oYA/VUEE7vB3fM
Ia/Bg6cngPb2xpjkbaQN//Ivxzk09+04iSNLP2zIgR/CiHJP32uw7We0vzTtJ5VU7AzTfeZVW6n1
e61U9jqtNFtr0qD1wsZHvuiKcPcs0gj/ncY9AeY5VprrDxV4JVcNt6nWHmrFTjdFa9tB0rX7wRm3
YavSfHVbfzS0gvqSfKALfmgb/JLknJx1MRwLqT12k3a0s8T3crGVWLnH2YSyVlvu2s576sL6PDbW
YUrTfRtJymDttB8TMBlGNJ1HrIuBTr1FKZSXWUYHXRRXc1X8O2cYdk/xfTFVT2jiy2/8HXckz7Wf
FjU/YX6eZ/vOdUtUAI1NFmla7LeDcYL2dWu7BrDn1Ev9ctA2Wi5V381EFvRmdlU4zW89cZ9KfQx9
r0AioU28l3SCphs3Y+QXgsILfYOtowEnGRVqhlP47HbWOW3646yZ943VHDrFFiDHI4+U1sZAVYF2
W08PBgC2w+hMknKEkpcQg6g+5l0TPrZK8a2N3LOHjawP0/EpzaCs0xJcGI07dbK2SlKeKJwdM6s5
e9Q+YlOUGxpIuq/m3T12ubvRlee6h/MRJ67f2+rjpKl7jSPvI/j+oqjzjmr9xh2Kfe1G3wTNtVbI
W6/iBSgKVP1BxfSlffCk2M9OkqO0ph1NG4P1Ye4amIDN99budgkmUuQN6I1TuQVNVJ8ixQ2AxKHv
FhnnIdMnOMGKehXFxk81GlBoq+1vY1rsLGTLAL9h9CCH+Jgh99fIIVC7+Kmv6uzgGdURKtKV7qUQ
WIpzbsrrqYLI4Y7pa5iyZQxteMPTDha0zIpjEmOPIPTqW9RY/1SQ8P1QH7YOMDmKMptRKb/VdrZp
W/u16fPrpJhu9GEaN2NrbJMBZpgzx/2+taIDiVDLfJUnmL7nAWaQJvXnIaPiOLR2MA7hqRNOgG7H
ziqyV5dO4rM+WZjo9RGum25AlXuHyWt5TL3oOxjHc5iY92mY1syZOCaF+TJYyi+Uj/da9NyE831Z
IhQfh3cmfhz7ItdSSZ7ZHUVuviKCtwtHcxv1Q3psau+bQkfOd/Qq2ZTOdJMIO0C06pc62ywqxTdh
OBtTxocpgmou4njXKIuMYKRftbkYNjTFNyLrdm4yBX1Yblq7rXy7IBiMZwkMsI82pWwTPyZJ2811
cuUO+nYBrMzRTM0nP5rT6xxXd/Rtj/wfN4Y33CLHsVfz+l+oPWhjFOkhG5vfg2wP6iAe59a8tgZv
a8/1az81D/jQfU914wm3839Ma6KDmd5ns/1g99ZPHcUeO7bPRqe+pHDjqjKWgdsrO6dHNN+LN+Sr
d3aUTj5iGbsKHryZqVurT479oAd1pMMZzX8WLSQJSky/1bnZ5ZOYt7gdHOPIOpdVdQsDYV/NzWvV
GVdTq59EJfBH7bqdChudmmD6MoDy3OM5q53Dab5pPPWfRu9Q9i7bW5kpN0OC6FsXdRSjmsGXXfaP
ZoinMolfxiH70UAa2wAQDcZu2HeZczeW/ZaIaDOEVWAZ8hEfxhgVhPaG8viTN+rXdmoUyJnFt2Zr
n21ZRn7jpo92Mit+WKkUgmYWqBy5uZ02RbqRGwRBDl+1l95z4WzoyG0G1TuGcRYGViq+z/AW2rjT
to1m3iq5E9R6ieP9sB24YMbcfNO66spaCtJFXfwu+/6k1+2pHifWAI0RyIFWPLzCkHxI6+5sTVMM
brg50wa9TRT3FKMT6eoi46psDr2jv6m994DUjE8M5Ot1T30G9r8PEPWc4aeodOV9ms23Rpjs5ajs
B3fYdQsbay6nE1JDfh6WT8M4H2y3bje8qjEnb7xRlXnf9NV3VVKyV8w42oHzPEdasrPj8RW13hu6
Edeh3d3qUXenKCOdGnEQunaVqca1TM233nP2nugOYe7BmqBnZE0PIvE2uLAHkVre5FS8As1o/sE5
8Ar1OBGYLJUQbuCMVuhjAX2vO8DypfpcaIV9MyXWhnb7AaWwB4QIzmk+PE7Seyu7bpvpzY+xCH94
ubyBtXKnOs03ZHBf22q+zgvtqRX63kRt2Hc7fC8nY9S3GaII4KQWa/gQUZbye2lXQMWB5XpVivpX
brH9p30i54ORK7+rSEQBZci7qpl3pJWBlgDgalUdcL1AAAexgmOcthuUTbZG38a+SNNf+EXvrEjd
kLSVfj30g59DaypLlBRs+6yF1gFA/Kkdh6M1VkGVREc3LHe2VW6B2pxFjMWjzt0KMGJTacMz2qG+
asH6biPU2TORBBDzNX9An27bD/ZDVekP3Nt7r5gOoxhh346UB+ZmE6XemdJtv3EtEtBMnNIh7PZZ
Ic6E91uewLd01oA15D/c3qh9rgjDp/PxGjfFc1Wrm1j2951XPeW1/VzExnVvjeiXc5VLyzjDU7d8
udzFoEz9eqRVNjbKTrTKKVXGezL+b5lUX8zKvpEmapJmafwYO8pNI48Psvq6nzmLekLXbDwXV/Ve
pPvQBbvf8AhE4YsrnHMhnJtmjLdRZG7rSNxY5bSdhqrwQw/kSFRY+9xynnUsmwCjYYjeoLbaGHuE
wzcwzxwfFwEVLIk6cJKtKxuGe4sMaziM084pZsD4izprf+pRsMhc/ail9W2rNX7FFk7N4m3R4upi
UC0huBGUdqabGS3nGZJYVTU3TtT+4znKsR/DDflSMOOXpxZ66GsdZDEPzZ/GiV/RCT2TIlj0T7G0
wx1+45jKEXMj0DfTuarhYTT5vCm1oTyQ6Zo3M7Ux1OLLoz4tMbv7oMr87GBNGCOQt0k4K1ofvshU
84FE/UaTdwyk0wY4ln8T3FumEn4r82ljR8bm/3B2XruRI9GW/SIC9OaVZDrZkkoq90KUZdAHXdB8
/SzWxcyUUoISfV8bqA6RGQxzzt5rb4ZsWBnafgVFshEGn8a++UWSBVTo8mNBhzVZmkjY5u3YD9et
4T8Bcb9pEZ+OKRjjRhsiV1pd6JNfY9vZL7rvp7FSUWkZpzEZrGj01z2CnpvMzz6OHN5yL/tkcD7o
iDlFAqbSUM/bJQqC6sqw1X8z2XKf3c7ibCg0jqmln5/F1SDspuqc5MjhrD0GdHInQEoGLi0vu1gT
e/NW9c9g28Xgn0vOpBfpYHSOdiKtXlwtXat/au122rXJWOzILzMvPNyb4yGooH6EXjY4F5X6Pbup
TTf6SsgFq0ZnTZzS6OuWvxWq5Uc/V/2FEV+XB5AWbXVpn+64Tsni5RNusSZzNfUlNxmjwyqUFQfP
0wqoNe43t6zQiaVWu7eapTq9f1k3rDcuVVQVNlEOfAZajS9HniQe3pbCwIklCgDs4igQIsNKXdpK
QiCuwW7Bwx9xvUEYZnbJU0uM817i9KE1obdRttbFhdL1Wy8DhAGCSjpFMI7O7rRBqmGKpJ9N7IeG
cSEDbfi7EK7Jka0Rj6XhwgqqUvkdvXv7v/gdwCjC09o6zBS4Xr6NDM+lU3TgXHJVozErjXYG4YU9
FRFC3/7Bb51/oIIwTdFQe+Pn93+LN54b9RkCMFqAnB3+3n//meaOamiZBUSNCwz7yBday1v2Vet0
KaDXevmqp+n0nNmd+dPuLecSh+QNO8/WUWWLIQCEmvB5PdgbCl8ngpbs6mzsSHlrCx3T1mA3d5lt
VB8rF2hFCJTcSndanUFB9mFAfXbKoHq0UpBQ3BGaxWRTNvt7sSyTCEXB1aOYVfcnK615OAoIDWEF
vQY0lG4/F2VVxHVwrUyHeeQDKYBbdNfXWnMnRntyPhdpLY3TwqXVvEHdLL3fqCuEGflSM4NQWnPx
fWkwQ8ejWhB/B1NQ8pvBNML15kw5+zU31k+jW5pPHQitOgzqwfPjSY0tUkNnsqfbuczr33PpjW5Y
dp74Wjzna7q3Rg4RBUrjOLPn9eDPErGstGX9UWzvw7GK8rhynCgoJw5psSs0Y/mRm0hwd80wCD9K
cF1pYcv6PcChM/qU4sJa3CWILuWhsvATQ5dM02GXcXWyY20yZy9cZQXoPNMaWD4LUnnuD3LqPlnT
NHNLqc3ye91s77YJ1F3jrv0Hp124ks1LyhlA6ZV3u1ozO+j7s/KNChP9aMot2PtQCAdnnwRi0Wzw
G687SbMpp7Byc85V/eqDiOYQeYmd+rrAxDpv6C5QGug0rEkvP8ApwEeDk688YRjrr4TZmrEi7eDo
lXUWI6SBzR6MzYf3H/GNTihVO+qyBuGQAOPOq7NZsfBYlsqvZFW5D56qEm6QBLQpQBqRdGHxauXk
rdzA5PIdVLzk4ghc7/2/4vXnzx8BN4k6Jn5Z+pMvH111dBBNVtOruWndbxldtd9egw3MbDvIV1ae
ntphdg+pU6Xx+yO/funINv6S3KimUrU8233GYPX6QFjaKcO9eDBMkPPKT/I9Ke7Jl3kFUrI2S/34
/qCv59W2zDj0LWgcbiGkLx/XBVid2OUCBbRZRBw0jv7VMcohMmR+qUi6TZqXhUOGosOFwgLpEMO9
HMrJdJ17M7SjDQMItjvTET1bnF8u/IKvzw2M49HR1n26rva5goMDtlCGNPMrMmPAwSW+u8vRdu36
TJnHdnTHw/uv8I3NmwF9+oQIoqi1nxuLOm3yOmMmE5jgejyntitv5jmD+pbW3yzlUXzHi3rIdeeT
MaBugxDkcr8upni2UxDX/uR/ev8vemsmIQfjGLN5ntBXnL1pCAJZgyP/lBG/fnJNsJ5JkBPU5nbz
Z32cvAeoGtqFM8xbH46NvZzVYhONnnf8eNekrvRkyibsH1QIVXvNhZFyLBsHCVrNsusgxrGf5s1/
7kJTDedp2Zf5bqiHv3xca/VqlXktwLwuAQ2BeZ84j1LHVbezsqn6kxZ4OHfvv+K3vpv/PyZH75dj
UmVno5FFerUMXvFhzdvudvQKruDBLC4M9Vp/xsEeWR/rEtJw3q75cixZ9aZf1TrHUjycfUQolZZd
OfroHpu0H78nfW93JNzCt31sq5XSTruuXjzMJPftq17aT45sVxANeTf50eL2tRtWay69/fuv5I1e
H78DaVUwVwkWQdfx8u90cyrQiZtopylz8ivf9zl29PpdW5DlYQm3fXTToPhel1w9+9Iv7rTBEU8K
VutB8zr/0m6yvZWz5YbljK2ElZxIh3N9IKz8hDgVlV7ljlfty879qq/FsluKpEfoYlDfqOYknnua
Bf3acAagJYF12KhhtvJZvv9utrX77I/hU2NFsvGh2GgKXr6adcqSZA1kchxk6n4nO8gaQ0eRcGcO
wjvhBO1OadlTZGvNNrnu+DwvyQPf+DwRXCG2okMOR+NcqkFveiqKmRZVCQq55MZrk1Y5t+21DTkz
Cuo8iTPEq79nDH4XNrY3Hp51gTQrFKrM43Nc0WAWxoRcMLsqneImb8Qay8x299lsmXR6HHVdce56
kgDTos7zLvV8/36KZ++eyWhuTDQavxhKXr77gtO8kn4tTvTGNBWt2Kz6HRuHnImUHClie4tD/bYs
NDSZnlf0LCSJWw/RWpm4e5BA5h+WduUc3szJNB4GAs6TKOGsIiMiOAM30gOyhr68P2PeWMNBWiCy
pLGPJF4/O/A17pDAiF60I0rcQN5mpVaoeFjXdIiJm0+7ndMMFlmEWvLx/YHfmCjkP9gUo1G60kQ9
m6qZH9Q2ajsuXz6LzTLPJLr7zbBPBlL7WN3gnaLwZUOhVP3+yK9NZ6iW6CCTSYhSgJl6dkKgPDQs
qOCXU52ZpogLAgWWD21r68kNpjeM25aerE60ohGDcmdA29w1lV0/N1TpZgQDi/W4JCMFXur0QRCi
CVnqyG/7tt9bHrP7RpfmeGhcukrhxnr5OlR5t9z7Q5eaF3bDV4cdnEvYmjFpcH2G1H92rhqDuqGz
mOMiqloxh6of/a+LyoOLQalvDsQtHT0dYh58IS9nd1/WRt1lyjvVIGxTWhbpEhPGW6JQRTHfpx31
vcX3D3ZeDDdslAN7cV3t/MYwIjknP1JqCoeBWKALLfFX0wiHAT5zyrB/+Wzn12if2rSTtJl/WuzR
XeNFpcnvYPFITvXNVX3z9KZhEmUQg0LH09rqAkT0L2DmxVfP+BYNedQxwDheBcgONTCj3m3tk0NH
Ho3TjA+xp0/mVB/6IeDouWhiAH/g9Dmke2H5bSyDbGl3jVa7v4jho80CpEV8MXTFemFVWYBYw8RY
FI6D6pw4Mc2CKFpPh5BVLRN6xSn3/DUkAt1LQ3sdJy00nHacn2yrBbc7Wk66x9rPpbcBW040cmKg
+pgnmdQHrxhtPIED9aFdkpEcHM6JFnghxSjlc22t6tr5BYLN+uzmWw2mgfRmYS/SVHtaVTYY+06u
WxMj13EDZ2vzhMUyH64oMrhOqBeqvBQr+Ma8Q7yB4gP7Oqv7+WWNjIK5wQ5MFTQY4JPpQ6fdLgiK
Lp5+3hqISE9EO1skJZP85QS3zNxN7KJ1cNjm5kdLI2erroqvipzpb05FYgwZ9e0RbFLKURp2YtaN
v7nA1rvFHqxPwnC6A2E56oKM7tXyzPT65696JWAddSh0otRPJbMAqLNK8rhYfDTqdds8THk/HBpz
cR/fXyFfXW3ORj372M1NLLgqbT3pgPCvRgpjoWVq7r7sMffPZn1JHX1pvO0j/6cWRghAJT2MvZw8
U2sPXsl87ORS3yeW8wiLKLiwAfw9yZ5/tP+81fPFrHBTKYSVOqdmCOR8NwmrfkjabllCbVpW6jFa
4C4fsH6I6gb7svWJzDqSoXWn2vLZuNik0WIZLX5lbmplOKaDXx1muzbM63zq1xthuU22C+TS3w6N
oS3xIBOQ7ZXU5fJl7KW61jWJXadza/k7taCe01qsil3mpiPuwST7VkMNKqNkTa0qIr0rD6KcrBZx
05gzM4B9GeuaVjnVg5KN299q0pMmQUWD/OPlhfNF5gbEdMVh8En1fm6hdK7mKrIdUbskxrSgMtfe
Xrwo9VJ9eZZopr5pSw2/Iee790NDGkXJ8Wkk8O6/T63tGmtxTqP+eX59W/Ikc7Bi26fGHbENCZ+q
T9zrJUlUeTArzJOJqC7BtF/dopjPXGswcFJvAkZytktKYStrSAZKAr7+LBa6WKFtguweu/kSSvKt
/cjDUozcFJ/hq0t6iuWwq5hEJ7h62dEIqGE1qS3uZy2d4kYXzo3oTSey0VSG77/ZV8dfHnI7w2Fx
gKPAKfjlR2SuFjojgTkr46k+9At9p2woWjp4pbP6HFtS/1TRBK7DDrXMqa/64vP7f8HrTEyMS4je
kahxk6R+dXamK2ZL4iRuNCzV2npFJW3aBbRzCHqykQw0ThcNkqzLtDW+9JOVxRBV03Cc1dOA9nRf
a9TfpmpeDm6SJdfICLSISyd8/K6+FKjwerWHYIWDCTEtYTfIqV++rJn+cTXMWUn1PZlIhzJGwMK2
XVJNeP+dvF7aQMZhUwKiypR3z/MpZKNE4XRKo17TqIeqBQ8Vjm5BIJlaEvE1HRP/P+MFt4mAR489
l0RnJuPLZ8tkQpgLyohTJ8dCsf+P065bXffzNLnmhZ3ijS8LQ4tPvXjLUKWw+HKsCZGzMt3MPQ02
jilfrfK6KldBlnrRXlq1+V+9XLQ9+kT0KzZZK1/X2U8WNJMmyokkY49F8SppA/cO8VERQwy5JHx8
/VT8ZPp2H+I+h9v77A0ayaTj6cTt13ulf5UX2E6dPMM1s7b5f+5B/R0AOTdneBox2/z5Z+tbgqXo
i0z2J7fOVdRJf94LcqJ2hdPXh7XWSQv17XLft/ny9P7M3DbxF++TmiWP9n9H/hsf+c/IOTh2v2u8
4AhzDB2ESQSlfTvX9mztpiYlT5g90P9M40wzL/ySb1TgGdpjzmwWC+AH25/2z9BuL6vGEHN65TUu
+ijMUL8sOQax69HYT4ji3FnrgEGqVt6DSazMAZaEf6FU8oaeeLszENKwZStD9Dk7dARdLUCCIE5U
Q7UQO85v/XXa7jjQDP3sebRGjTbRZEwqksE0/yjNqmsxGKuFUBEzv3CReOvXwI+HG5B9HJj32ZSj
lIjHkXzVI8h05Gipyq8bskceLYKW9kmfFJ/skiTc96fAq3nOFPh30LPJF6xdiwd69o6u2TYfGsTq
R+rL6or8EO0CK/HVgns21NlP7lApdrA3l1dtI0i1zUisDqFwWZce6a8M/Hxa43CBq2ES1fPKo4yw
i7ZO3eYnQnanMU6WjkjLPphW7XFqaa7fDStSUIQ1Hk0Ob06k/6GnFTE9LlU96HsHjMpHh1aXHnHa
JSsdN7pU//XSysuANE2njQMCa9nZy1DMfZt7XnaFzA1l06QUKhL8xShSrBThbafdz9uXqcnmEsXi
zW+P8AAKhDBTER+cTXttIT3ELjxxMqjTnYgUNUKap1wKKbrGtTTBABM5HPlr1T7nRBvFjpUuP9+f
d2+UcG1QpbghN/IJjPiztTxtfaoDXOWOBioqktMNq/mYGMK4y/uy/VboMzbmpvAN4I4UTXbFkvkw
WZpKuKEOiEbs+wE134UD1FtTB6U76YB/NeeYZF8uS7Uzlb0t7eBorsR5QVFbyk0L2wef9F5Z+j63
HPfLkMwdR6h81rlUa311H4iZvPuywQSzH/MR1mHtWK0bkYtsywtf0Zsv7q+B8n8MJuf7bWclpTaS
r3Vs8xbu6ZrqXxF19zvd6O04LbPmNKQVB6tJJ3uj62VozK647+vKQECqLuVsvDWZfICgJpsyrk6K
ri/fGAYo25EL2ex6U96l6VbpmAli+2I1rvttXNoeTGXdqocWzbJ7tBJJkI13eH8yvTphGcwlyt3M
JyoEr/gvogxGuVKIA+GQYYGQkry4sUFEOvkcDDhreRcMkK+XMlQNHphjwofZx84bjL0mV6eDgXe0
Fk9D2f0/IbvjWOsXzo6vl2cs/oD2kFwB+MPX+fLtDmM35STXBdyV1nHHrTMIBzlPhzSxxYWJ9dZQ
7IX0TNmDAu7GL4fyjBXnXDMUpwCq7V5NZpLsRJ6IPipGSPH/izfIm+OxbBMA03njsNrO3EVJkwDi
AlFOUJzl+pwl7nypO/N6biD8JCmFWi+XTtM/W+wmw6r0qkuLKzed9Ft76fvDWq7+EY5sgb5YORcO
FX+jkF7uPi8GPN/GkTpiIXHy4tSYLXKY0u03vj/rShJanYmkBtF3VjJ0ak2hJ9CZh2wPfh/awjEP
tRie9W6gS9QlNdBWZKI9FoMWDM4uAbtl39p+WXwopLkYh7yWa7EbDJWUsbH27j1wogpTIpy09eC6
3bru3v/Q3pr3dHbIEEaxsVkgX86RXiSLTgNnPtG4Ivcw8JqRVJNeX439+wO9ukNDHto6rIjjuEbj
aXo5ECQ02Qz0LE6B8ccsK+9OL1czbpLNmz723X6tFpw9+SUl2lvfAAeHDWFON5/p+XLYzJXjSIrg
JjxMyUvYaHMDRwYAx3V+CVr1+ri3hVz9v7HOKRqdynrhyUo7sfVK7CdCi9mW83DVgFYDrlxPTJDi
QjHxzR/wn0HP9je/Er7fyjq/yvAHWhBTHExLqhX9hXHeejj6yPQBQWUSCXVWSp0mTwYdFNSrLZoF
pRNd4E+GQk18SOBq9JhsVF+HZqPXF1axtwbml9u0fB5d8/P2Z1B2UzK7dEO6sX6oZ6K2wqKz/LA2
0/SOPmyO00pP0gvT9Y3G+cY6/v/Dbn/WP9cZiJDCIM8ju5r9qtzZUnj7vrd+raOexLVIqpuEjKS7
LHO/JVXwadF07hW+Qf5sYEA4JHo0gqeCn0Iruvj9L+nNF4IHFNAv4V+mfvYlZTbyYJHV2qnT8Qvn
upeENKgMDlRedyRpo9rluW1fWATf+o4gh8IepgIEpeZs2/IKpKJ9oi2neTE772kAyjPfjlaa/5R9
pb6+/4RvHEGcLSfOAIDPmYjW88uXbxkZKsXFtk44aKwunla3/7HQbuuuWoq8zQPSXhxJXka/9Qbk
hUxikomcfjf5VZZfeN1/VZPny/8/f4y77Uf/zAScvJ1WNkI7aX663oE0APePv3+hB8Zd/k5Hwzft
eB3+JzMTwbckMWc/ClaWbNRmQUMgclYT2KpASl01G80zXN2t3eYKRAX7VddTVN+FsJ51OKA/2rrK
l32GO+E0eV6NZDahfxsSQjr+oLMMFMkRWIwvPORbP+/GfaDew6GE1fLlM1rlorWJ6SNQqycjJEiT
TY023B1NLO9CceStoTiMIAvmfLk5bF8O1S8FOglhFSfNLderYZ4DvmyzfEjQov8vjiSbpASGBl/L
K6oFF1H25wXLl5aMzhj3PbXdaFk0vzm8P2G3v/nFFEEGx1F1o0uwZuBjfvlMflv5dJGpmAHBmXcr
raQI63T/MPhG8azn5XThEPlqM93G26R3nLRYjc9/rnELubGEhCpVGSXuRS+t1VXlac13qxvLJAo2
gVxMGcp/cnPUuBcuVduecva4wFDBBlAZpiZ5TmecsznVdQKaT6VdotdNhqFH+Wum86Wmznb6OBuI
6ywIAA7M3G7P9QRapVudDlcGD6/yPs6TlqKSLfudmw/uQ26L6Xq23Oxg1yI/zJxg/utXARcCZIiN
mhv1B0G9Zz8rcZIDAIaGRc8xYicxAM5ZWnonUDJd2G/eeqWM5cKbBXnAWenlUI5XQ7yoO+tUOll3
VVY1rgWtmc3/rM7FOrwVx7Y8Q6qh59wHM0XvoPIqOVEOsqN1tQly1AKsppUw4mrt1aNT+OLD+5/H
60v4NipLy7aMbpkmZ4WwSRddXne9eZpnDOf3pfCD5UbNm9jcku7yVdVgGo9dz3qYu5PfxRqBFID+
aHl1d50zln3orkqtB82sgnKva5Px8f0/8dWmuoH1kfpsrwWVkb/9Pv8s8pVWiKKyTJAHNVaw2pTa
btGrPJzb4stcuVbYm8Ml1MCrlZC3Qo3SxjdCg5q19+WYc9EEvtA5YkinIa1JjenBq/Tm40JH9lKW
5RtfEox1bmUe39JWtns5Fu3vfkXoP58GbZ1D/UqwKh36RTVRR8QiRfB8ittsxHE0tO2Fo+Pr1Yrq
y6aq3ZRUNE3Ofv0FnBiRRbl2MlyzsvdqmI17VS3L/eIX6Ue/6LDJtA0HzEM70++68BG/8cvihEBv
AOwPCt/fufnPL2u1vTNmZEyeMoVk6a6n7ATkvl+720LklALbPHEfPSLhL5xbkSdvy/7L5YuOBk0A
amE0zpClv3zp3WBrfSM8GikBdmW1TGo3JGMQgXwN9rjMyus1SJnaM0xKo9Psa8tLj97a1Fe+O+Li
T4yjX6XWp1oq75naXxHlJa70BA3XT7WaZC+m8tgv/p5717hjtbBxWBOp4mNkhwpW7VSNAEtozh1t
gXnXSfMDM42XPWheqAb75EvcyXVrLog6q8OaQW62/CJaVXK3mHRyl1r9KKb6msqmIA2p8Glp+3kk
ybIjz2596gxcz1oWaeZ0v7hlF9OAu2/0FMdzs3zq/eWoWfPRlLIIU8pqRxSlBAAn9YdKk6cE2wf/
9XfgZfdkHQhOsWZcmYgfhrKCupsyGga7PYXPn4WsCgeMgC+dcMb3vaudLD/aaWMf+WPcP1XZm5T0
C7oQYd82Bklvmr1AtEiHPuSIBWOh4XUHXvllGH3tQR85kc1mkf5aJgfEdlMU3c7oRjeNA6VrJ1Hg
0h6c2tt73dQcDeERf6pZgotjL5fsccnart9pPcrUnWZlYF+zmTL4mBTX+OX7HTnWa0zdMzn0kN8j
KyjUgcK2Fa8eKrLcqstIaVugeOqan7JktqJkq9SEpSyepyH5ZmmSuFWYXQRmj4/2NHwm9DaIzCn7
Pa3WZ07BQB8QCHxsUax/8osGBpqoKcd1locdlyincCoHuTdWmMJWqV9pvn0QsxPs2qxurtp0FNdT
K0RcajbWeXJ/fukjjIMOTskpw2p7qtayPgSGVt9Tk+BuI8ctor1qPcx0tn6QxlLfDIOjbpq6/Vq1
Y/0EEaG58mFbHia3nShfJNm1u3bGlZimaxbU3wsal4PSlzbuoBLs86KFdTzDj4snBEh7K7XrncxN
RO81q33KhAaZPzUbx8IiBUaURR5KtIxXGv2Wg7DrP4I28G7WlB9K7gnRkuiIs+re8+9lmZlPtKj7
Q7koNMNakX3Vp4bxJvvnNDdanE7pSFZ9YH5RG1mVYpMgSifHOrQa6lYtwv8gU58Imkko6jxw0LGO
BJFCtxQpx+MB+6G5VVb6zdSrZe9bI1oeJ+mM+8yot6h7sTy5hT186t0sofPkfYY3Lgnz8vCcz33/
mEwBlJvV009WafgHVzrFI2EB+I7ZLmOvmWpMv7i+SdbFupTpzufcLvLvk+P193qgutAppbUXMvC+
prarDisWrhSfubYQU5XUkx+L0ZzqI5O+qEkh9FHQk1OoXyNZ1a9Ll3gWqBhY0Ot84TNuKpr6TtpY
z86aBzvLq7GWz6xFOTwo+iam/JDpyvyiJat55G4rf0sjr+ZoGTs9cnGP7WpNFLGUVentKj45fH9d
tj6npk6AcM0EfJRI6kOv9NZbo3PXe08bvcNC7thHNDF1hCVWPAwYUQ+i18mSUmg7knXId5LKLbga
qf2Ym8T+rotEK7FB29ODmq15r9hkf/hrUD2rXqy7zrTyfaNN6Ye0sNJHwH1wThK1RhWK95+JqznX
bLX+TT8a5MWk08xSmS9fNKPSIgdaCvEMMg/tHhNzZk/lfS4nO5ZFBkleWt/XccyPTppqz0Dvs7ti
Ss07C3/XtYsrMB6gPJDNk3W/crrrQ1RZ1MmVlXR7dx3EbZC3fQyd3vuq5/l81RdMqm40pr2Vw86k
RVw9jn1FbVHVnow6A423GooVZoGJ7p5g3yFea1nHSzqX+PGxNsVlMqy/uxxKmLBpe5oI645y6L2j
8n3xx23MO+6XokKrONtfUl+Vd5Zqukizu96DylCKP561/hHArO4N5swumxF4aq6Dlqh1x73S/fRx
Xu3qOKWBJrFmoB46FhyFd9Jx5COFqVhp7vSbTmu1pXstQwTCqT3UKYzmzg9mPaYe6IWJ13H26OCk
5KV8WDrHeSIiItg5eV0kYa33Y4h1Tt+TY+jxeRB5EeG+JvZmSlljQ+klotwtprX8TAIyO6LOmeqd
cFVzXVhVvWexb5lB8yCvSqF5tC6KKQ/z3reieXCDB98yh2PeQPjBimo4ITlWhIBZoi1pVyndPXLb
WvZe0GTPldIHIy4zAhjjYagQLy/DEI8ZVngJBOg2szxxm9I7qviLXbtESZl7wF1g/pw4xqexu0pS
Iro5iKbJGa5SO9Bir2NZdlKHja1uK++Xk/v9MV0Nms+0cNjUxKxMOIHJ+jVYlPltqvzp1kt6Jwtr
uooiBBJZRkSrjsfeHsadptX5ThN1GWa0/XbmYCQ3Dulid73nlVXcyZSgzTV1ux2Y20BFgdVCuYZ9
UOyc1p0euwVbbAZ7KtJIK5sjWeYgGRKaK1dasZhf3FHLNGgOoBksuRLHPbXSuzIbrz66eYM3I0t4
oA7kWcpHo9KfIhXFU5tQnrAXh3OInnLiscfM2E2DDVKJL7G1CdVaiQAJ9Xk4zDOV9CT5na52ewP+
/qCT9vMIJ4dDRDqJfZp2XxM7rQ5jESw/CUP+ZozFU2cmN57A6u8GtPRXdVvn+bXdq6eSACExqv5a
M8inS1xc/e3Ad1Uex6UYjmaaP7hKgdeuEeGqrvtijWy39A4cJHclLO+2ZfVm2qcm2mIxiYOR28+r
1Z7QARKUIYhC17J+44tvu5B0YjQMR1q+HjuHRNy+srSNur3uRVF8tNRy147aEumWuK+H9HPKXS5i
z7w2OmAK47KD2Pu9m1OSWVuIS6kRq2z6JBQ/aO7LT07mPU+d9iknJvWgz+ad4wykyc1+FrWVxl3b
nqpIwYTivLVGnpYg8x3seyc1okV03/3S+uhBD92NvXGSVg2ExIo1IW4starrQcDQSS0ZmboA+uAr
FbaNDo1CCS/5iWJQEp/LQlF2jgdDxE3uXROdct8Ky6L1pmTkifagujn2qS0AcUn2NP6LG5FWsNJn
z98DtfYOnXK+5ro6FBBUKlgJS+BFas4fprLeC8+5GcmDRmyfH/2h/16t9jev1K4nNLwfzKSUe7Nx
bkhvvRaevxykSd1ZBEMEN+hTJzS6tun3slNmWAL/uiMQmYTAHKCU26EpmZ324zzAn+rB4B9xYjzN
yj1Ylbo1Ri0UI3st0mfPIE4ynw7K3TzCSxn6aNVYessutLzlKJGx7CuHrEMqEHHqzQers+ewIsuP
X6M6wUH8YvvTY6ZYsHKBmXkCZe/O913mHnSv+k7r/9Dm1gMxAB9ts9hbRfWRVexXyb17YaXj0G+G
7Vr99iCiYIr7bcEDjw2ZfZDFHEqzi5NxxbuaJWysc2QV6c6hccLJdowylh29MUBL5MmhHKHK5M59
UQ23mp/9qif3bvHtyC/nPSnmv6AxfxSOcQdjPFYyOfii/VATR4Ct2fquSnWSU8Z9TNuNgfzSyn5D
ZPkRVWDxwO77XZ+nR38ep3BA9LA3rPW2JhYyGryRlGMb5gsY3n3P6XdKbW/PWaE8wpL9gcIitlbz
nu3ui1PyzzH8d3cVBYDDpDntrlI+TyxOzeRecbMnSdWw71tIgENdxlYz7+fA2g+uESdzcCO8bAfZ
Oc6alptNXoAmWfslmkV5LNcuwZrtPgcDhway8T4aDgkLhIWuceAwCZwFSllO92vP1R4ZcGZ7QKvS
UxK4v72126GhjJoq5zoy3XL+J9TEbyNQbV/RYKPYEncNwvJo8o2HyZsOQeKRbMeCbXvk+rZq+tEP
QyTMaQ9bFta0f+eW+bfVHPcQpE5s/Q+D6eyyvLgZp1qAvyk3dGQnEfnnt8RWEGQ4x8nQHpZe/JyL
/IcYEkwl3JDm6o4mco+a17IiOehqt46l2gc5EgGWZ95PwH3Br/rjVMuvgZ4MfyiHO+HgyzYe6iWL
chk8iiWLkRE7EUScLS2KqRV03p3PsTw18m923j/XTf4jV963nHQVozHXmLYlp5TgVmpebI5a3DTi
1JUVt6A1ThDaHAbP+VZRIfG48UdmO/+uV70/BF5Sha1VwmpZ2n0lbKKwjV1fuk9Wk3ECtDndVfgS
sMqnlDwsMxb9ECn6cyH1NCAdWdqyjdYQNEC9gaYLorY3PZB2aIvaRXLqrj7nchG8Ts55oCO5k3bq
h1UFelgkOBs6SqBRwKP4w3jKt49FBooOSXoEG5XQZ6+C3YTzh6t4OlHR0VjA2zVstOWO1FeHvifK
GM/II/hyH5DUxAhK72a72AcFN5NV/sL483HCORLCKooQ1OU7Cw/QovpsX1jy1hnKr73FYsy5+Dc8
mISdRj42lj0B48it0EbEFE169Vxa8to2Wj7iwD+UgJZ3gkDn/SLap2x2HqWLF2Bku6I/2qyRVaof
SD/1sFu1a9uaw75fhrjX0K2Dlniqe5TPC/a4Gm901Bv8MEE+kMqhHUu7ubWzLh7+D0fnsRw3skTR
L0IEvNnCtm96t0GQGgkFbwvu69/h241iJIpiA1WZN2+ea7Ci11XmdeL7ySZ2n3Jp1mBu++NW9A+6
lRaw5LajovA4VcV28PruyL/qqrHhyL6AHhQ518TaiyaZ9+Y/ynDi65v/4MUcaSuUaweYzQeO2f1G
1l6Lvf3Z0rQIVJcP167AeJb0jHM/8vG4bbjtncfdvF5SRvi+CtEIRVd1IlzGkPB6Q1JIk7bq6wNY
JEP26YV2TL3Nk8fmyySso14210HF9UxOWgCA7KHQ8uM29YdyJ7FzbN45pf211eKqSMcwndePolKN
MHPd5TTr8p+jKQNER3abdyQ/YkxfhtUKst5+L4Zsui7jxJjFoY9SKw8MV9Od9N/KtsI9+ZzWxiWr
Nz2w2/4wm0X1i52YE9VoeoC06CRgRug4ONVDbZZv/ejFs9P74HavbT6zy9O+jKTgHcquV30FKECg
OKMLacICWelykTVqC1GQFW9YateFlD4KzqNh5uc2U64qhSwEpjlKCXAjILeefTALJNz25kE48+jz
9QFbOFS0Gu/UonaAH83lVRJSU/BfThVKlvZ9U8k/KVDeq5EToXTMh9XrizDvNjtR7N/jaZ4uWN4P
jkEcIhzBaNf7GyZ0xa88MulU019gOnVjJQ97mSVDbRygtb8RbxDUtXotZ/kLDQNEQ6SJqvUyyk1+
iR0zrhwPq9UOrrBzjgyIwkrIF7ctXnV9i0t6DIvi0pdeW/kZ77KvMY2K2bpYA81Z4K5jPzmQeHsi
YuwsRBO7JT/H36RIXx/tz1yRj8Oo/S3S7A0aC2UB2/tdl39Q34dscD0JXUbcG+/bSvPUuqq/mLse
UKNb4bKu11nZXmcKRtjnT57ZyuOop0BUtvk4qxkX3ngjIg063L6GOkDG3YqpzBKvWB+3dHubDcZ9
Vpkmclt5KSWoOHWJGEo+TeWSX5xVEFw80akQ71wHtcPFm3t1x/RyGiN2z2/KnnXRBirJt38ZgXrb
W2HFh5kuyj+3UY/6VLwbvanRNhZGKPbu2C/Gf5pdL+cGedN3pi2EjvAA/OacZdpdNP11G7t/RbEg
1Km3rW340pr4NpxWhLqa/cXzfx67XY1qxX1wNifeTMWH9P1JEmbSl9NTW0+AylT3B8gdLD77T/3L
5dvzL0dRvHijZrDmDOjDPn1ltZlTA3EhU+Swa1rbz92sBNM+PGWUSq65mYfaKr/mUZFHS+TIGu44
+ZJ8HiqZoUJrIf/SGgGCVeLYGKhtJElaBwsjTKGxkWbLW2m7zwQAyWMJ3dR3ej5Oc1/pP/b33lr/
o+z7XYZpHb83Vx6t/cnc9Nddlsm89FdtNYtIWyuazdF5bYqhCdZufpntsrnN+vysmjmgBbN+Vjic
UZx2N4BCeNwy4zKndriPI/vf+gjAbFkTbTTeS0+kwTBapT84U2KM3n4xV/HVWubVpUQXWFykMeSh
6VjkgYD01IfMjprGCKXtRNANEnPJ45pQRDgdsnZeenenvGyioe/us7W8l471X2FU/wFGuKu12Z07
gwVaSZLV1IkYDA6QYIoYd1zRGOq55yJ0Qm/UacvU9Ub3fp9N+8sozWDVqkM7Eadcmeq5hxXg7+sU
Leny0BsW4+mO7dbf7Sd7DO2lQ8FpozXf432y3+VgfLtiOzqLd97bJekJ/B7Z7wFOUdw42YFLbcSI
AftBt2oMOpxseBgq229Vg4JLHPa0VpKlaW5u1ZKB5y1BmaXQ//oS5I9zVNQyWg1r8lkQo6+ykqwU
RztTNX+Utr//Ph5wAV9WI0+KYTxjymQT1cluc4OyUNoTKdl6gun2Iiqp+4WSJq3LYIEY7t1xXuxK
Jk62n/aqQG+XNcWgxyx/TGbLCrzJoZzQDxwgF9caDkO3xsBgsc6qK3ueq/dZ9G6y75wBGgsKbRZV
eRPPppWkSlb7mmIeyWhAnvNsqpjtxDXOLKM856akXFciA16nrg3h2i5x3tahh71qVPjRVV1xdigx
prp6SOWGcJs+QY1JoAkhMe+JadqUpfLWbtOpqJwrzKzL3KQ80ltS0ROI0UT/WIPC0W65VsVoyJdK
uvE89CGJh5waU3uoN6eI3axLDA+E3jbW12lDX6+Vn0aT9m//BrVADXGrXHh/E4G+6aVtrHRAOKot
bBpygFI1ruky0qo9CYVY5z1Ndru5qo380jgfocd/tDaXessvitF5GVDemqKFjjRy8FrXelhP9rqf
5aBH4Khvk15GOq3K0jZJU9k49dVwqSAuTvNNn6aj1NSrrhaHrG1Dw1TiqdTPRMBrYKnMsF6bC6kD
Wjg23aHdnAMxmcc6k+Hvzawu8sDTF+xZBdRxi3CmxBXVdwHs6rCl+nAvm3ILhnV4csyam4RNIaeN
didjR1DCRNv71DzKjIe81B/LfrzW2fY4qemDW6nfi6JMcS1JZGp7+We2oP8JKn9HhIrK1nkzXlTR
Pq2FldiGvFEqLFGlVklbmE4kOkO7WP1wVhZPZ44wBimf4W3eTXzQuv2QsqN07NX9PhSLfG7h/TEN
K5PcRtlyqyh3y6Sb5oSd6FeT58FNxUOnLZfRzBmY7OG8DmerWmJFcSJ9bjM/r9T3uccX5LWhulkQ
uygu2Tnoyz0NutE6IPZG2d7e2kkwX/H4CtZBbWmO5x5IWQqQUlNfCCsLmxWdiS1DV18rBjRIhQg0
qb7VHADKy1psEbUoYEZhq5Gd0j1ZpKPivE9PqkIEKfmgBGs1pqShxbhbzSmzoYw1XDSlZ1OWXUhC
F+WA8FRkjPq9Ubltq0Fc2Fg4jCrnGbOSay3L72FcWdFgC2lMUcfTTi1oi+WDJb0ne3Z/9bpgzu2N
90p7ai0Pzz9vW1OuJ7PZbp3bvaDoaqd+zt+QK9sLRx3SmzbVAeTxYKF+8eXu0HUqyuNcrd9WVp03
nXaq793bKsRX5rnID1lzJnQmbkdxz3YvkYZ+8KYiEQhjzLWWEL0zWdmq95c1jbZeOWml8lHxYKB5
7UehjmFVU1Dm2YORUai59qSzXd6eGlL1/NS2rq7M491i7XrUvgrjVwhg7AFTHArpaGwIuSRVfPWa
rIO1pO4fhtQ+pdp6JM41Vhz13m+Y/ZeliU1LxtxQF5cki1+obSqLOiwp+O15Q2isjFsx5CaS5hDU
GDD9UhnuuTl/zob+Z5hr69Vs+o5iz22CYVobfpQ1hZPdPLVk0aYqtk3GBkfXqqkv3HhjK3Cp2zhb
F+ssvPmD+bJ7KFTTCjujQ6oDwXc1UUYfZ287kxdFQSjbkGkPZRsSfcizFlVZ8aLO3ee4Tx2yrVqG
+D/e005ElaVlmBWyG+MfyLgV8sOmgBLfc5eq0Il3rTsA0H10x2KnSlfeAN0BJJ6saF7Hg6MAN7b6
JlpLVQ+GRbXDnsIYScWCRzEmY700gWFR9eYjc9d8wqm58HMOXTDbPfQOqLHr+8pWn9/JmucMp5Rv
jbhBVHQuh/36EHU0NuyBZsRZrwi0r1z4U9gTiRXaffO3MqFU77xBNgMxfxPGQc+9V7tjWtl36Wdm
9G1oInIFOii+2RtR2ywlqsWQNJZImnz76GBYG3l2cVfnYlLB+Ev7k29r5CnKz7Krd3XMjsQavnsd
HVeheyiDqcEFW+3nUV9+rMLzjlKU8aZ7jKDMuN1xa/a7/t3Dgr2mjdS+t275U2rgXVAkQCiOAf7+
u7MWb2VVXWS+XUAARvrOkCHTybmo9t53IJYG/aYE0sljkYtTW0z/8rK8WoyYTsLlbVWLv95gJFYF
z9rs3zV9rQHrVh4LWfp5wuZcWssVkFg8WBUbYhVY+ewLGjvFTQlqPwdVV/7q3AZBAV1ZfeVW/2UX
SqJoyxO7W8+wzs4letyoV6/TUkUN4ddeKnRkjvIha7LnMisan8jKxGY3R3Tsg5cSnK6WvWzFfpdz
/dr2/EVI8RAwWHXcyGRkSlAFrVqQTTS+FRNXtmedCfYBdz/Oz422uCC8WQEftelnbCkI3AJ6gJvC
urOm5ltI9RO5bzgPC4fE4lh+pfAeObbyOyj+a7rt0ZvzMsy6DPlsNnpmw0Lemhy736RVYHX6Pqqo
0wJBiBYkWfeJiMSkZOxfaVm0SHU9dkr+PPd9whUfGMrwoHTuVegp/8L23k57qG37fS2GAJA4gmYD
hE4H3cj60mn2mge5T/919FwWTq6A7agfa58/zRR9rGu5tGoojRynaTxlblSztxbg7Ylbudd8hTac
F9SlOm/ZcNf3b2dCgrA/hD1aIfkxyeruL4qz/XgTM7N1yo4qLGCb6Ae/W/cxcE2kcKFnX14vZvDk
kA9X7EFB3mbMWZXWSzxVfiiWBL1QHbreuk3jnH3N3YBOnh49xXzx8POFQpATxazzkk5E8kx6+mSp
C+Z895iRJXIa7TELlUn96MAJrzUnnFVjA8CfchINqoOSgVbJ8v5nYUAR76lyJUD8bdhBylF7A4mX
z4QS3A1zi+baXC8r1IygcjD3Lp59JpgyBHr5X12S7FqqZ64rIMbysor31igQ4cy9RX9TLkTrfqr5
lvS1/rxj6Ejwjb5Zm/ew2zteFHK+e8E1iWtatarQy7KY9JNk99rEHknfsjJ2RXvLZibSPVnpcmfD
fQvx+YTjgAMgM6YHVoW8QLMUAPhVggJ1gbdOLeFpUQp7exQ6cPu0J7XbM8sDqMoP0luNpERBQxB6
5MUHwiuuYi5vyyZkkJmd88Fvpcrx7qU5xKWurlG78aSqFSzXVLOfq44GoN7Z/GmRT6SmUTh4AgBS
C7DeamOxKrd2Ngm5UOo3br/eb/ISNOh+n6fxDwSkB6kqHybOEWxd5ecuuhuBYw+yTO/bAqrWWrj4
OOX/Yob97GorHlb1YcemctjmyS+Z9C/0xXNDIlCzaoc9s2IWWvzhl1mt7WCXnf17yLUnkInXrO2C
utkxuK06lff2BCYtNFf08XbxeJ0Zi2l88xyV4oPw0R/QkF6kMqR+2xHFegLZwz77xa/rR92cvqw+
Ow2ctQDT/it3cWp69e+a/r6pm/XkqHTcpnfPhiHqDfqgfBeQn/SOPzqkAVffAb3JwP/jJlB+/tGy
PAxTein6LNw89RswXBOgRAKf6I4iJ3iqyh82UDWBYyzvaJYzQ2L3WM5MgzXR/Gf/us5bJgbTCDIw
hZ2t5sanZkoO1QGFKS2/F295atyOlnMlFddhj61cbsTWBbqR/szT8m5P4xs95bmxynDMJdKadczg
/dm1fNFZ0e/d7eRhw/GLtUyGrcMPZD+PLY8aC9v47m9LQ9PhVifLpqtJ0+3VdovQKOff4s94W3Mm
LY5kQGGGVbUkPGNlIER1lZb3whEZMZ09jqW4At/+Hn9HkVNJeHkp5qPQxudx754MMuozURxSYwvt
dr5kexlqsv3KDOtkpDR9jh0XnXkhOSv0JnnuZy1ZZpoyZbaOTkG1m44memQeCXNkjNFuRFZ6/QeL
Ev9U/I+zMnwL3bnsWhvqyvpoTDm0fMYFY32ZOi3ube1gQdjJIVfrbXrBX/dauNZ5N5XeZ8sJhVTY
e7DW250VhbjO1QsEp8POs0tW1nXGUI3RgWhq48nx1tDpredsyhkhkxZVqU4yyuJMRiXsnjIRYr7Q
nwQu20aLmHgqmJQwv12FumIbp4+UNX1NmRRIAasFNV2kt04F8V7vz1mqh6pEsYXt4wVOrpwZvYb9
ShgFMH8jSw+4Sk/mlsdqP9wnaVKhcjoMoxcqJod5sTVhXaVhrSBJ9FhdFMWMHTG+SgdAkcvLNkzS
b7bmXG/Zg7JTvWiWXYdcw0gC5ameSd0W5YU+N5oL+8DWxpnVTChaKUrWzNPc/FenE3XqeoY1+JhZ
9qmcegSvTQZaicD8KwdONLjI6yc2N1/xY1zo6I5Auwn5pJQRMKhw3d+NWbmmTnFplv1oeuVE5Pf8
lzX3j6JtLnyIR69WLpYEcD+jKzsjp0NaaBdgA+99QTqCuz+wFZ/5jV2DZO/gXJnpc13iwphVK2aP
jSLaTV+yAtZCVpqPmtochQKriCnATVnXRC+Vf10nvlBxabUxQYsSY1xFjvNF6Hm87BrjaJVBLQoi
l0WsKSOZxi4XaL/t66k3nafd6vzN0BuieprAXpeAKeZhLAyeMsUq/NbkLVXEcFxdcdkE2Ox6u83y
133nMIzQbsqcPzrl2voaon1navQu4k0VxrHg+wS4QntvuTBR2tvUDge+Ez67cv7Tal24T+XnustD
peY3JhPBXKXPu17DtbKSTZ9RUYGbzEqo5iIcXOVS6QRBjOatrvWAXcIPaEFRpWhBtVtvfb9dRr2O
h8WIs4FqWygy4IbKglV3nusCotqYPc6KxrcA6n4lxW3e/4yyC2VXXmxtcW7lupytjnwYTCn3ugKf
Xiwxsy8uuuIwVNSFLv2GNSpXq2FOzbP2YhTlLbPwF5KPAZmLTIyKgpTuyjkx+Diz5imBcaAa4FdB
L8y319qmEyKf4lgWTINnx/jTGqqWzPwdZxQDQr7kmyHyJJ28aDK6PeiwM4RK3r3upn0zlvHq7jS5
QttCqXYkWXh20ng6QeS5B4/RMK6ryq29py+jwYDFVYaLN9LV6GDuh7K6W0BU/InnQptyFSRx+kBn
eiCc4mTkTSJN78+owxdiTdwmnspUmDiJlJ7a8/WtuzQAdJh+G2/psL2xKUXswQz8cMheMkfc0nw8
r3X5IdE9HQRNpneP7E+KACrPFmjV+Aw3/ojBK6rqgQkrlqMiM/+ujn1S9fGxyrzfB/TgcEWigNq+
TDt6lcUgW8F+Al7s95RCGCt8Vyqv7Vocx3x54APCjr/8ssxF4uyFFnibQhv02021Zh3r3UAZVUVZ
jldNYbc5UOkFk0xJVZjz5t+UjY2ANX1f2CLcVqH/PtVMd6eI6ywZK50wJjD2u9qct3Hpn3ORx3pB
o77a8zHb1x8TZwrRK9U/HhsydKR86DYr1BwlC5xl3xj1UYtYJs8TRjA9RhNf3jYOttDcCdpehjJy
81HxMcVAgx6W0VfwdkR7ut9Boz30DQKdZ5yWyfixXVeNIFptsa11cbvgbTO1XbuDDz2JEueHBeb+
VAgr2dVywQ6LZL64BSPYGo/WwBiT174J9U08wTH+cEvjUu6IhSvzoVK+M9P6kqbxU+M3u1FtBNIs
6zhnxHph1COjeVT/9B17Xe704Njm2z5hemhtjdNtDqgwg7VooVjsGvEeTXubke460q0jO9duTPsF
wbjNU73Tq6mDdtDyHCvTZqq47EVsLNUJXsTEnKV4MFgmWeSYH/RlJn6+JaWrHWJsVW+/a9pRYVeH
wRv4/izr7tnZNVO6i7MQcYaKyLgmczdqQIYXeW2j927EkUhI67G19GsktuJddde3VWn+6YP+rZas
tDvd48C2ua+baZzJ+mm35WM1rYfOsN4HFGFsCFkEfi9YGiXqSUsxh+oRfvix2EGLeAspRot1NOT4
2m4pET65JOttW279bAZ4XOPUI8rN+38zNwVZDmqAefuH29CMrMyItT4XibqJo6KRB5LJp21VgnU1
zp3Oe9eldryzotA0+eumZrgRPtlhLbkns9dqkDzqo9WFhfIbyt64WdzjPw6g63OVz/0rJ0Lp1y6x
YD5LX14Aez4PFU/tvnHc65dF3edAsRXJUzfNIWkVH3bZvhVumYb4ITS/dX4zC+auiCETvxtZmUzg
wyL4k264tyh++2zFI6tvAzutWHcQTm1WE4FYHmonfaRn6XGIqt9YIU+65JyeZxxv1PFf6ZZGxBwe
YNgftLH6z2BC5O8uO/V7hQG6B0bWUj4nQhP1vZqL3B8waYyG9bPO2/SEzeNgEJ+HTGw8D7zR7qL6
aQO211PG8qzsFIaDXVSnbBYvPObqzR3hcqpT+4qv6Tpx7PtM/+9yXV53l+wmI11bGhwmaobzvI5t
lNeeZGSyMT9v64ep3okJFFcA5m0gDdDQYr/V2HeCTJmzILMN5P3phZg1fqv7skvNIkhynJkZMGGy
iWGJWBJDg2rq97QkQ6DXxi/DKiK7Hc8uciaeHt9axIL6yS4GMteI0QMtmHxAjzlvVbvMofj5Z5WV
nSvivq0Js2BXsNrLWA+v4Oa9bJN5KGwXJcTOD52iTpFOeGHQmfq3IrpnWx+eNTmuERyIk1ExOtXJ
uA2tJXcv7YDXW+bi0cODT1zPR6nSh9lUOEXVfHKyPM3NZl1xAQbeUoiIdvB5bnI0ZFOF6eEyLaaZ
CFp4svHGIDXMrKygK0VJBGW4UaSV+x+mtoav4sm65XJ/MjCeSgo6Ekvxhy7ML0p7e9206t2x6lOL
tV506wm/cqCS+ZlpEnAK08RaWlFV2ARC1HPsYHOv0xYU8hJK4b2uSzOeHG15a0T1VdXLv8LDUkfw
ymlfsP8UFAD65r3Rep0Vt/7dlEPZweEqJu/oNTrO3/Gx6OaoFfIgCuvUmPqAkWK+b6OOR8KOjI6Q
wm5Tp7BunTJ06s6kCypIqmjiTnPPllonBGL9VL02sb7o8BOqOtabUM3Dws0xIQi1S3RdKYIdZIhv
GtqbSLWTli3nQitDhnaYcBVofbUo96dx2h/XNTUI23LP2SYIKVTr9FI3CwPlzezjabNvJiWmtRPP
NAL7YSzO7QQbjMbPVi+9KXFzEIxX4IouTELs6uK5GLR3vWuiZnFOjWtfHcnygkKEELCyZ2VSyK4t
cKDheShPqCx2QCGLUk+x7GHx58G8qj3/nmE0ZYBlAE4hCYXuwFDAhvJHEQM3BJzgFrYuY3X2D/3F
KGlpdlQW1Zv46jZaTo0tdLo7FQds6fT1oSxbLr5lQu/fl1+ItfweDCNuSjPshzYwxi2sVutfUdbn
1KmKYBtp79Z2JN9l6YK2HJ82o6K6MbRDXxp/bSdlkUpVtzBfAGMvhKj5XVZaeKtSJeRyALwptfmW
Owaz79YlOgvz9VKgGPxuvOpUmuW4fIq++4O2v/B529IvGu3ZHhoONZvJ4mRbf+ff1Dm2h4uodh1k
m4l0rM5VP8S0vTR0KuqA287yEle3McmJi5Lb/xFf/Sed2tApZGIYQ1yxyYKTBNhK2s7fczGdRy9D
rc+K+iXV9seSobmqaLEtrcvQ2PpLqZYXvVLvboOiVyDSnfl09JCf/mEnJzdYK1YSMoPvbLOzy2Yp
b1OTPYqlujpczYi8F56uPDRUsMgNnMp1SX9Wc3lWHOVczLwxeu9VPm52mp72k59XRPBJHWqlO5yw
c4bsTF3m0soZIBtvlEWv2ugS8sY2+IZmqhsmUn7NSq1eitDBb4UilqovmsUg1aB/Q9lMyQ2o+Bzo
a4+F02PWn8Znw5SYu8z80OzKSSFvvlhxwRf6+uTq0zcrmCDq2QxhTNRZ0wNM8iIwc/ou4ZRVMNkt
/IqeJijloyXck1UcLlN1nihdWImX+ked9ehDc136WquVjBQot8q0P2hbeU8ZTR0nCVlc3eBoEAd8
UUfiGLnOyGiDNNjWSWN0X1Cb/y5Wo53KrWDDWl/JScTkjrC1JKVsDoxLvmStkshZPRH0Vby3eb/h
78uR5rLPifSIoXUPDJVm1D8lWh0vyKlOeLU/dMX8lAJzpHCKXwKP9mnZcG+gwF/wklEUaWncyDqc
+yLaNHHYRpPUvu1ltnoJWRQBktyKBErk62ROf2mR3ydtPVeT9bJUc9T0y+RD+z1jQDzaNnYWpi7F
OBihkfUvFitl2AF5YjqFAlgYrRr1jv3gmItJxKh4cid7YJTOFgXF7MUgrsufpHfrcibz2fzHnXv+
FLOripplLXIzWmzB3J2GIJTT8GZXGrPK1uLokwylagLwvCp7A7j3r9Dap4aCzJ/L7gldNoHmc/T6
/Lbm04Ely5JlPcw49t68jxXga7MzaBa35Yv9EnjzPF2M3DI8fvQPDetcMJ34TQOBFRhzmmw7ixSH
38oSjjld+X+XmojJcS0YV/SB7HL2nNLHmVUsl5TdHtYPVOfu6HQt+Y1e+mzW6Rz0mv6Z24BqMdrq
IXdRYFWsnbiCRn8Eo77Y/H9v+tEK0Mmt4SXT3n6SBXpTSObhOjb/2CzGYBjtvh3HCpXCmE7riInC
VOYzu1sLCHbrA6g/G/mEwYmamY2gS9287NPrkHVbjSx4uG2+I7l9K4Rz7Nqbmr9zKYUQ/eLccYNC
t5+s3sHa3GKkKDzj08zEjz1KvKeNYSa6M2oXrSqFn7OBG6Aa2dFiDI99upThStkbDzgCGAFqx9lL
XyprubjOxI+YfRKrqINJFGeIcXx03XRYhy4UQ//QVuKrJxvRFxst41L3V1IRcl/t5Ec17l5UMCTS
+br+WLfv7KgzJbTNkEHe1XNRxxcFoFrZfE8GGYLMWYCx/LNS+ULU7zMckSjt7J3SonpUMu3BlvJS
pfahIHIhtdyeJ63wrYYlu/IXydQqven/YnWxGM/JZFRhaxo7boL0rYMJKEsEeEfvT6VRXsrJOKzW
EpoDXlMiSmcKJXiFuIybf4rJMaCJ7DCa9oOYyTJz5MZdbISD050YIHxgXCDgUJN8vlhIFE3gQFlO
RI2qh9zoPqfRTFQVQTevyuM0GXfd0RKtn+to5QQl8/5kYOjUbIRLY38Y2ULoDOO2ksjTGPuNtifu
FOufGGbJy1nG6Cv3Qah8JYe5/fZYYPAz0+G7N8xIXfR7l+2h3G0n5Nm4Wzl+orW6wnf4NXhgEq+z
O+ull33q1QsNqpEIVyVvsMNFtn55tXUeSvVRarwBpe2cU5qu2hHvfBdv7KRfVpf+V1ldahhjo6fG
PNO261Fr0rvFwiarVJNyLnVtvkA8Peszdoe0wuVXgUdh7SOLdCT2M+aKnuE6/qVtNd4GRUj86SwN
MXK6E64rAqdtn1IYBmE+GhIzoEu9Q+t9WxZKKPIVQO3l+r89lSf4wnbozFZUjvB8PS+jFp+wy/YU
2tniULdlx3aFQI6DNbZX7R8UvLCctEu2Ftd1c9/YfucAmVh7WfOyiDnZa5xTAhws8rfb20edIRIk
m0Q1t5ux2wi+SgiL63Xq9kcj0/DSVKeNAbPPOxBtlb4lvGcbSgHN1sYWwsnot09s+yFs3pOV6k9K
7iCyTMPVYjvwSadkwjrUqAfMsq3vjPuVpz9nG0UUcTcLiaySt36ed3zMFUvZ3nry3O4+YY6dSvVi
5+o/xWn/Ol331zamfxzKWaJ7JJHWE2M/uujBeuLoCgadUXf3gz3s0UJNZ8J4qdaVWMkfxUnDsVUi
oSjMIXg1anHI2E6iRz6bSk3lBmrE3VnOz6cQ5PyltLqbLZg4F963LN3DCsrdhzG7hZglXmjE7ozi
/IXxm1/0+YXS4WHPjR/QHbvfiAW3mNLQ9KiMIqaJkUk3q0wHcV9LNdnJOBN29qIY5ffkKW60D+17
VaJjGfUn9qDb3g4XvVch23PM9DwUUno/Q1fywOZkrFdNg3GwZ8liOHXKeKR6QAarD2ht1zllNNlK
kQHEcG+GTogqVu4rTt+AzJ2fdMb82I14ZssT5oLIcvdnAAJR4aHTduI3V/M17ZrL/0g7j964lW6L
/qICGIvFaUd1K0fLmhCWA3MORfLXv0WPrJYg4X4Pd2hcsRkqnbP32ihPgOTz44XPt12NlEZrh+6h
QSmVMhemkxEt8pI0Wl4kVRRSwKz2o+EcC13elYx7cq6v+1rjOU5vJWE+gzfSGmuWNmqMeWneFaPz
SMVrWk2EE7oZH2cf+FeDU17oGA+fj6Aqs36kaqRAln4XSXhpDUJx1mhfHNpCUw7LFGFrQD61W3T3
ahTPMT6sVRrShs48WlZhp1/6rPupy+nOicVlpMa9yikmpuGmTG3U49haV2knfhstwiU++KeUQzl5
I+jIY54PCl8HlZHNL8YeDDJumui7TjQ1x/BZOsYFxHBjG1vGVWjG534fzPveY27uG5Rrnq7QRBo2
gurW/l4kzA55Tkp84ZbUFosEN5BBy7BN9O3cJ8MxA9l9VIn17BfmY91haejtQ2c4lxN4dXaXrJRE
VL2EBVbxsUZQGkztVhG2RhPxruFYfMVZTm6Vlj8irCJfsE/eUxMw1YN0obVAS+ldIkwA/cZNHdKT
KFpnWzOY4geoFsl6FL38z1AO/MM2V0NVjX3TOwEXlEoXcc5sCvpaI1CTWXYbG77+AhTwwQ0BxYCq
RQmN67nLv/8DKBDFIJFvZsEhsNL6ynR1c4cfptuOCY6SzykXH5AYTBid4Hcsohfcv/jcfy5FKouU
5TzGR8rBwWWr1XCI67rZNfPUHzPH69HDT0+B69RfXPg93gR26z8XPkFd9A4ThXBZu1IdLZG9CaGL
azBV1ldZh39D506YCyYY1oUfCR/+Ha48SpM5aiCLHFBzD0+ZpBa2iUVbhZvWted815Wp2W/iuE3R
52cZyizC41NaDaWHWnyYcywWWdFfYSJyv2duZT1FOZ20qFU+jb6mSti8TUE4rsFUY2CTRGBSmC1y
9atP065b6TgmEEjVCSbIeHKm10IOOVo1q+ltShhT0K38bMaSJNJCfRWD+MFjtgwDzIYt3SUN8YSt
NCD1cYu+CA6wmOfnpIeoxi3V9Lg//44++GRth//ZtFwb3Kw84R1BVWrssCNucCRC4Yr4sOSHxFq+
Uz4Ih88v9Q6tZHoMvoV6btkMxFN8R9D3ZSFCOzlCkbCPEZEVEQVYTty1HpP7FN/n/5ABCENeOZCN
INmap0jERBvGjFNZYfErnMtkpOg9V4W/LqAUbMjybr+AR70DlHCHgJyooNv4nFxn+fd/BiXn0qay
KcAc87avBb4ev78zTQ3dqTaM/jtMRNNYCsw6++ItfkDLhollk6DguTYY9lPMWjWRSWnUQXFE9FAc
UZAKe8XG19iDthS/VByTMRPFqH0RcQfuixN00P7LrK9pn4x9J/uzz9/1B9w3b2HikONkE8fHL3r7
KGh5Djlp19GxGWQIk8Tn4DPKdI/PTp5NRA/QqaSG0fvmtG4HgfF59I3bz3/ERx/ckscIHgmRHuyA
t79BZqGM0euGSLRcA4XnzOa8q9g6b5TmhIeYZhRfINE+uiQZFvBpHIv3b58MJ9EMput35DAhjJNg
kOPuwXNTPBWhG6FF8er/uuKYrDYAraBxuq7rGCezscjFzO6jGA+z4ZXehZuRtL4aBjHYW5Wa4HE+
f6Lv2ENIMKlu8FqB8PjO6azk6qGFCeARgu7pLe6Oo8cqem4kpTyfG6w9B2U03rYwK/uLD/yD5wrK
1wCx5JAQAj787atcTl2YJHV07IA/m6ukCuiburO9VJ6o4XSB+Ao3+sFY5orLRAU4mQV9+UX/jOWE
w09uFqM+FJZHbcKOGvpHuTncjI7byC3ypXnYemNJCNznz/gvCu3Nurc8ZNj7FnM/mWHeyZWdukVj
SnfskI4ci0synW8yd6w29YQ8mG3eKK593HHX+A2oKzDUm02KiWhRABY3obLir/J/Pppd/vlFvnHy
i0qXKFoSHdWBGQRTBIEEa710mlRkbJEyU4N1q3zf4cJYTWZBCWKeERKHZfHw+aN5tyi+eTLvBrQr
/bauyVk9KEqM9y2Oz3Zjm9VsfzGPf3QdZbDL4RWAmZIno8rwpzicwOIcWjVQaA5CRCcaZeP289v5
aDQp03Rs8kfkAn1/+4mRDRLJKZuyQ2mP03NXl/FNRJj3yioQcqBW5qQrfIRJiSyeg9LIXz+//Edj
SrG7YvHnZi3Pent5+tu51fcaPY62ZrxtRlI8uqBbfvXROFywt9Tyi1H80Zjybci6LJAkSp/ujye4
pjOTJmQKk74ZZ3S9abIgotUNyMAOTOfMiSf91Xha5oaT8URfgAmZW/z739v77D0vcDsvCg6oqjqy
JSUadTNt1mQ5TisfiMrBsJ1qx2EMe5CyOa8G6Eua3P8qG9d8t9kyibSwCMNbJm3a+ycUMaUpagpY
oYcSKIwNKuexNaxh1/DOA7Ga5+opXNgDghblxnD1bSkfG/qzlMwR8FPzT9ZpabtPn38GH/4oj8/Q
BectWbvePp7RqfEUO2l6xOCR1wRtNH+kdKdvwi708+eXWv7U6ZtwwWouqyObpNPVCqkJscxaappN
HRUrpzGQzDXyoZ7yq8h0xjPbAjKWe9X8xYf30QymXPJUpLEAE8FXv71JNPhpkAVzdkz8sr7Tdhhf
ZVbS/0x7UH25XMj0I6s5YeoljQqeNQnHCHOn6CqPSvzenz+Hjx654s+5bLst1z3dl+YgDSaHWBVa
M0F9SJau1phU1JTy7KvU1Q8fuSL11KIfbQEaPrnxEbBSqNggCDMGDKD7atraqvQffTJvy72eG/tG
pi0tz7LKSvuLGe7vnv70jfNN+cxxHixaZ3kS/6yiPrLjrLGAFYZe7BxET6XQQRyxmewqv3GaqlyL
rhqQKcWiwtQSlflTVyIgxjci/7jd2LQ7X1sUL8UEmenzt/DB/MePkgsPlHgE9utvf5sVh6gikTMf
mDtQaaRTSoXVlvqqqHpxVkdOvPv/XfDkXVATiGvdU8zGa0iYUGn9THUnngXIhU1hopv5/HJ/I4JO
H/4/n9nfjcY/D1+I3qpSb4qOtZtFV30srTPLquqdX1KcgzGYnfdB7XyLaj/Al1OTd+KqbKd7Lb83
pu2jISzTx7zBNmsuQDqNighyztjvEifutrRYkMuUpjf9nOE24PuP6nrXqyz8Yhv/4WghQYIlkuQD
zz2p3ahM545haRi1FFrzHc5ec9zgIp/RegkFNuDzx/bRZ/HvUzuZKnxYZnWHffrQmoqUvUiW4wR6
JIJK0eV1W67ZV2fFFxf96LwEcdjncGxTOIJW/vZjTBF3yryN86MVF5zatGsexySjKscssolcUKmY
A8xnOyC7mKDUcu0EoJX+8537BnkPxsJNNZxTGLCvabOP2IQOpHlM6ZbGQB6ceaWbKGLEKzMHGSJR
g31+0Y++UoiyRJtDDzP572T9qUOAfzi8UzLDonHxA9rFU8N4LdfGWNgB/IQ2h8ujMV2/dqZxM+nG
uRwio7932KIn67aKtYdQOkRXmCwSmsHW9QGfZI68p3HTpy7zjQfFRO/jzmhRp/FXflaiCex9b5Ll
/MWc98HmkftxmGoNdylsntxPZntzX5Mhe2DhqB+9woHiTH0o+eo67zdTJCQvj419lMezO9m+NeDr
RpHW82GEUL4qbESaiF9KatSYIfW4zQnseeqCyTl8/sLe71qXZGbfWIocnAVPI6mdiCLYrDQ1DUr0
a45J49adY5qCCcCKb2WPHkeEE53xqP2m63bcfH5598Prw3clbpbYFcjyb0eKGaYiq6UfHBLZh/1l
65gR185dtPeVTrNXErwBwqlOUIcXtBwXSWDdyz2gT4QLDt6kdUvT+1gFar6Uoem90lqZjJWLB7pG
BRvOCxsHdthGy07H2Kd72bL9H2hKZ52c4E26XnrMBPLYtUOY87E3MM0tyZjgpQL2MjPNXpseu1tX
DjvcxutRsInZuQhJ+d0Z3hC7NwbpwwhvJmO+77Qk7gGKbxOunZTUr60c3YzcKU458ElE+CczU/rA
VVRc08yLPVrVvjXj5bb0A/5NfMgynQJErwQWlDspA6KOABBVdwGo5uvQLCWyQmM0QZNQ+Uq3NeFy
35Qxdn+i3o+6x89f0EffJXOYxcdBsKJ3usmnVGk0HAABA3l2ABBg4uhKl9l7GNvauuo7u7+zZiah
L/ZU7zc6cD1911uoxJxGTy/bd9OA0wz2bzOawUjTcDaClapc19y3TqKubYvoSpihYfpdW2zAvrj8
+0UKWYgH2pz1yaMcfzIanawdak1F/DikQ35pSXix42CQhmhRaPr8AZt/d6tvF3ZWCZeqpregitnV
vR0CjjslNjKf7EjrsMRhGkQOfrEG1U7vNffQHtXiZ7R2LgLhRyeYPYhwqor25Tx3VyOKBISS9IIL
MyFMsPMwchtDej02voums87OgdfMZ7zD4sWP2wSVo0pxDZfZmYqz8NwgaXmtKvv3gO5mV9t4Q5oU
433cOh7t68WhJVX3rZroQ+d20J5JYncOlmjKHRBVb2f1nl8hCi3bo29hbcWDG4EyyfEv5vNgR4tC
kzmlxufaDhrFTj24x7kbndekatinEQS9b60oZ8/iojT3C3lRzOOw7prG2Y1o5ZOVJnnhPrKS5CqC
+wPjBK33HFvARos5b2+MAd15anojDQDmhzmjj79vSsjwooaMjFot3kzWFELEjXGBAP5d1fAKYWjq
EhwWZochNYp1rSeT/9mkzxYVf0oR/h76CO19pX+TdVWej0GTHuMmNy4aK+xWyuitvYASDqEDVQ95
dtGqb712I/iiVziBoVTUDuLo0cfPGJBlKSjmHiADMdY5LazB8sQ7L5TdXkRjfNa2i2FpQoYQz7mz
Joq7I5LYcM8GcolW4O/Ss9acWwwPERTHqmjXUevbG6PK1YGA3CnadySE3SbjHF/pPG83qpmdbQbg
Call3sVXbrPwRo1hNGY2QL3BY0adx+ZEyvXo9cQlZVlcX6bOpFEjeibcgZHikzNIext7SXdF/hbU
s5mQJ7rpE4A+olAo94euexy1dDBcA61uLJBxwhgN3sbgh7tpNtSzFybueq66fm3nebgNTOPcrNGw
zCMCfBt5K/LRoF/nGkbhF6Nr2U6eDq6ldA063iSdyj8dybUzM24ajL3wmMlEHJBTkR5uTIZzBUIJ
O9GEK4fqt33pzlW18oxhevj8N3wwmdiM7GW3yypLWf/t+OYoaMo6VvKgZOxu0lKVTzg0ioNLLdL9
Yjb56Fow1aW9tC580ONvr9VMc2KoQMHclPgr0YnQ7tYmDO+iB7n1P1wMDAQ1J6x1pN+e3Bh4Zy+J
EECiGfZZ7OqiOtAzDx6kSpMvTncf7Kh9m32spZZ0DZ+ou7c3FoS1MzRCMAW3JsAbCz8A0CtE12RB
bIj9QQnhYQRGihOfjXbe0+kf+y82tx88XGryEuAhNQcljdOHS4qiMPBvH9zELq85SQBIMUegs2Hd
fnFKeo+oN32HYGuK45yGvHf7aDEFuWe3eEA4uILG4eaDR1gMUKjzWonk0kYqd1FkM4yFTGQ/vAQj
xEppv/k9joDb1jHlVLERfTL/mZm2HwgEAYaUo16471U6PSR9bqu1DCPRYooDIb8eoCVZX3wh5nK8
Ohl+AHHQA9hIRJCyL8ezfw6tKJgGM0GEcmjo12Ndw6CT5V2xNaWALOvmMShOKYAKevHBc7oU9yp6
hawzcTk2cXTXQKP7IvXgg9g4nwMKHyx1UurxcnnN//wm6SUDHe86OAAPr19EXqYgZItGPWD/YK5G
kgtLRsPAlajgiJdZdYFXDODLR3AEzdSDjUC39yLT1Lyu0i7+FmvO3cqs0KVIg22kjvBgbgI37pKd
YSYxiENcXO6rQLYQbWRFOlSY9eKLUJ2PhghNQ5I0HaQRHD1Ph+OYz6II3AA18OBv02CoNrhfwGB7
GCrpY/1WtYgOjVdMmxFz+nXZwXX8fKr7oNtBTKPj0OdYCmEM1LfPVnd1iKezJMZEQLCp+bhL7L4F
+CQvM9bkzyW0OJobBewYf7rPHmdso1szbLtdElfeF6Po/eGfX8O2YWneWo7zt4L7z5seSlTmM3Qz
VIK9us0Qqu5MjJyY4v1yVXcAqj6//XcTBN1RC8wkO1eb8oa/1K7/uV7iT4E9ZE54EC5ko3ISHGIK
D0lZP8//dS5a3rSl6N5IRzLVnzxoZVK8sPrZBafpYQIBTbPu/c46gz7jP/3Xu+JSy0Ok9U5msjq9
VOFmBQZwwhcynWBHhSXtm5UAvpR9taL8TX19M19wWxwzKKSyd6C+e7IXNlWcRkD4ncM0mCJgh+l1
876C5wuXpmwWbec8wzdpKzW0T7Fqfo5gpOGReiL7i55PSiRUnhtue486HIXIAixnkHTZ7ZRTqaH2
3oAwwyI/3We6SO9yA53aq2crMV2bOBKHVWIOdLflVCUwMdNUW+tcWmV/9OvM+w5D2Lkw4V9QZi4r
5kynzrMN/uYKwKMl4mecYDr/6ozMV3P6TDigs+JYHMNc46QEEWkgx1VZo68UgMTDBlJt7cj+Rmtf
fFG4Uu+Oezx/H2kVtYil0+6czNddqsqmjNP86AU21hv0o0FzlnaRfGDRICVcO6CqcE7XiB7IQrJe
gKwgRpjojnT7ScZTAcGi7e+6APzoGsICbB6wfoAtNfrjYEWuJbBxrXTzUybu8BCzCL4GGuJr7TXh
H1zXzYKCryFCyRlqlPRD9483QllqFn2mbDLomjG9UrmudF3bG52GzRH+Xv8tLfLmIiK//SKWpfwj
gzR97ZpEwDtQ+WwcFS30X9REPXgtHhamCafi/dKhQn6HDQjIkHaqepXXMjFvQJgpAg5G0EerLssj
+jmkQvygkOaT/xEHZryiqFXczXUMxSacDBvINBUCtTISL8dWP2EY2+YuR388e8H0PULQnWy7EU/S
mUwXW2Mq6kqgzkX4vyJHb0QnWxf0j0IB/ywwIUfvojBrDljtOpykXWaoy9oI5K9Ea8tYL7j4J3eu
jT+Vn6rqjJRQCVaBTIoXknPsEWtTVKTrCrD6L7seOSBiOQaBKwfg6wBNg+ju82ni3WT799ORjF9i
pumLnUx+0uT5C+JVDxKk6EXUFcVZPHa3/pJO47c6OfwPl+NS7DxRyTC7v51rM9OK+PYMdUBfOK5F
3udnbsF7IjN+XltxZXwx4S5/72QUSuKqbSp0VHa5w7fXk45IyDbkFOtanbG3EPb/ynHUff/8rnCE
f3Ad5ZnSRfhD2fa0xWNZ2mpyJL8Hp/OHJcI27h99qOPEyICvNUoPXq/qG3KvczWTulZ0R+ro3s+q
6kEmp/AFUJFOsfUtTQqgBM5gVWvIjmqfNvnPTOjfRpwQwQBkuV3hsnmlUVv9CEtz2oIgXIJuMaP5
cdl/tyk8IYkrpkfyNmG94YY7uBn+MtOsQe2jjAKBD9rnfFS+PJj0X9ZF4P3Mm2LeeoWUu9H06l0D
I24zYuI+wJftd0VrUbfNS3MVY2rowwlUiCkWbniBt3TlTFN3WxbOr9Ia7AvtjcNuLoXYyYBKsGkH
cKgd+jqclUnEAuRcIG8NrF1m2wkwpYC+c8onsfZUitvOXsB6AarmGRsabF7m6yIy9KGNcrkBSNZv
kpTz55Bxtq3NBNyKBXfUNtKfhbTpJfcZ8q4+as5ttsqb2hB/PJEK2lr2fI2TThBcYJkXdkcMRo+I
cMamOvO5M+EUU1fsy8ZaajQy3lomyQxEr0OWzZP6PKvCcUe0OPpHBdO1qgEq1KP1JyyCcadm1AlT
n1MzKKS6M+0qwygAl51d4wx4MlJrpHchIT0zIcTS71KMMOBBzdGPb7HKDWvTqFMfhxg+Mz+Hnmkt
xQdyRoJqDa+pA4UExhQvpLehqOZeFF4nNk0/mLukwUjV87+vAqxwR5T/0xbSboYDPXCIHZmTTTMX
CYm9cIWsBldnJrXmKF2Nj3rs4jtZdtORR5/eTdRcrizf7PbDFEjsWpmzr0WeImHNgFCo3F/FqCFW
KQlaK3dxgw1paAAARcJcx4bYtfgLtjS7ylUEOgIXVqiAfpNBFvTRsC9NR1yQYWPciC52d4MGMug1
lXljpCCBSPZy9qBIwQIGeXqXZaaEkuwZV35mUaQRnspQXZuUvYKxVXKVUBKuV3Qu/cNsWCPYFNQ6
9jCMF5mjvqMhWHB7gX0zI3jgtcAP2FCkz59ZKapdMZceqNcqLLgtDRy3A+NRN45DlhmD/CwdrJp8
Hs+40E0kfoim5mXk8UCzLSpgMuHqlgbYTEyZx6TuusecMgrQ3jBdxQJ7FDqB8Q5IB65vJ8SvME/+
VW539tZ1M7GdO+lgMQtjNJFygA7H5iO2ygwu0TidixSRue0UWAkYUwBCBMD1cDDPCLEK8R4N/TNI
rpwxBP12hcHnpU6bDrSjXwE18tJDFqfOrhBWvbaauMSWUTbDdQcPHmJ64W5sMHE7NzWQyTeT5609
xwDcSvl743FBPMAZJrwuLKxsbzQzdnWUq0GxGSt8cOsmJ55k1eueEEllYOLxvOzMbKoZrwIUq07F
Ni87DEg90sB5JhAMqxFH+7cgbKpLyDTeoQB3/QAYNsRhONkE/4zfYyNG6zvrJnn2ahhyK4hY2XPU
Gu1dlOf5edtV1WakSgrnLpnmlVfw/TBlQojEyHvR4pHYNubYE7zXMoig4/1w+9T7gWtr/JMYSP9T
C1rSTCTSNgVStcoHY0ZEXOkLsgutp8LzMRtYKKlaRuVmRF+KnWt4qJ2FCVSZRDmVuWWuJXUDyG+O
3k1pXR7htzxrswMgUPjmOqnN5tgUWF1IMIIumuAFClOcuDOwGhe4X2n88iT+Y9MKvEMuDPsbqR+/
mmDABAlTa2UNvnjRhN/trRyIna+j9CksxXyQUKRuXJWom1ZYxgY8BbF/5IlAF5PkqIWB2toRVFHT
H6utFpb1O6Fca6/mwa92Cj/uGUpp49AmTXnhsJVZSTGQjdF02bgpu1JvQRdz0RhmFS5QqoHAaEPs
ZI8AgOej3QYvU098hDad4sh3X+7rrA52zkyOZOviDStVZcDeEdwaOuZ1oGlQGrWhbgoyaq7Egm2h
Dx7AnoFZJkqdgdcTAchKTwjIh0kRAQLKnsmMDLefL8zsgd8vzGglpYWcD9MBUctvNwDVFFZJ3bL7
xUkdD6sZqO+mLwlG1wmARsBy7XfAJ4joA9+tf1atVzdragLjsaxj/wfYALTpEb32hLnbHsYtOWyK
hEAddHINkzW9zC095qQaueW0gsjvPou2aH+R2YEXp3ck47QkVG7VKJmzI8DkPle+taMOzRdfEL99
X0pLi5UGdH2sPQQQzFUiTLfSSCHOz5myX8sWxotdGPWfTBkESFCh3pG7SRJXPrQU7DO/PmZhSPsv
cO1qlxMpEKNAvKnbdvxZ+oj2N3MAijMNAZPTmJy+jVPRHx2jbp8oXffnAEGx2M0aGGFZjfG2t0k6
jJNGYgVFsi8r3ZyTyjZhXTdYmJMugbUla4ZQY8T4tysHInMkH8MyjNdESsfPXddB2LL77KEpiJ5h
+Q9uzLYt5NZzI8bENPnROTB5gfJhaNgDllNzBu6ghNWdD4iDKV1fOFHlPcmw1hd26SQ3ZBGBXebx
tzvqQ4stclbnQZq0O+l66qIvnfR3SW5HN/betYLxdS7zej5PGxKmJ1XjCnbyad+XzfgSe3GAn7hS
5argn7eeUaDZ7UL+jIu3MtvgHQZZ2ebzcXCb7rZvg2RP1hKSsCydX9qEpOymVuC0utkhPF3p+SoW
yrzyqtHbL9/T2rJjdTCqsly8Q5Wdb6TueoqOWKqCorJ/9m4EPJPhI7ZW4qf3patpvnz++b+vbDge
BWyDE7ltE0V9svutR3i5cYe4UTm5vyNZnYwcjJR4/yjd/fj8Wu8LWbZDDYCS+3LgdSgGvB1pHqfJ
LPJJbFsq3D+l6XjfrDaw/3C+6I4EYNGCN0IvqGDWL6i3nNTeZtt6Mvn5+Q/54Kb5HZLNPodhG1Hn
298BSDiGeIixkcaW2IWkY18Jo8IUWWW5+OL09L5yxk0TwquW+6VeeioAIKmIAEaDRsUo7PIJ2OQr
PSv62GO94GLsYk1Hu1z5Zu6uzMpz7jraYGvIpGTrQIFpvyjkWR/MdgqZl4NYWiqJmeTtvduhduD8
qfFg1bnzhxnZZEVij1cBSQnXbLLjF6fK0d2lgT6aVWo+tE3Ygjd3B44NYTaF97FRAqtN5BgekoHc
R1D6tXPutUhdtnNae4+QKgegi1ncD1/UeKk28vtOjmuKFddTFlVeSUHu7e9P3bCmF9Org11x9O/m
X9j5nqKx25Ck8oC++jw1x8dgnJ5C3zoUgsXej7JDUZEBUQ7qtQ7Zes4AcHZAKF3Cnlo2NMFs3nHG
9PcOlGLq2IrgjCUWUOIMx2esr3ojeKmKsSQHYJEb/3WSwvP0IRL6BOZZZEaEEMoqzDtghaEctEV5
zcmBycAuDpZm/hytO78t93beHifCVaiWlt87gwjNMc62qHbu/J7046oVZ73ZpNB5kua8sMqc51xK
FAHqNhoIqCR86TDO8raV45kmMZBojTx6YYYpN+Eoj9oamqUQT1lGya0g63GvWxMEM+lUYL0A8Eg2
W0C7ofWVUlzZ/X3Xqb01eKDxjIw9Z5ldtXhMC/bbvVFTKO8O0LNB9gf0a4viN0E1v6u2uw46+1wK
yq2G22xdm3hCq9wT3/mL9XJeh+gvah/vpywDEp7To5+n0WNeVdf2QtUx+8eBCI71SG577ldPPiYx
lnn/6OOLNCN1O1OJW4VjTuBMpTdUJn4Pqj7A5t0pSSe4xYM0Gca9q6Y7rBX3nSRs13DWPsE5imAR
a2pI2c1u2izaKty9JlFqq9HJHttZ3gfDdMmju6qN6ZI0li1Bf1sDcnIh7PuoAZHq5vA0E+fSLgAR
J5GE5x1ZD2FrnBMpRapB/iw8oMBp8TvPivOi4XjRQWYzccu0nk0fPoPHD0y7yEeO3V7GT01/th3s
kz65oeR00ZbzpW0HPzwn+YahCo1x8yy6YAMb6dIZvftKEgVqRNFrTEaRqcMzQ1VMEZ38pVmKjcj6
gVsK8nIenqXlfJMvFDG/60CqiG8BBtCVQw5h54RPWlIpUE19i9rkphH2Dw9yuxcalzVbkNUwzlAx
HFGu49QkPcXxt9mwIErKKy3LtaWwcPTDeJmxtwcTc0upkhMHrU3tkO6RiqcoYrs/ZU9LGVXq8bUL
A0pjMKOc8KrV7hnHcyzT3jrN3Acl1GUTIYhzprsSRDBANPj2E/labMot5B+DZ10KETec28ct4Xy7
qZMkbHSHXOWM4eK5lgXJAv6OIuUmhwk0mYRlzNFZkre3duZdNb1/yVcCczPed9I65lm2mVVxyd+4
p7zrrpRvgeVgu1naP6NsfjQFpLes2Bo+8TfReI1GgpyYetnbIGrrn8e+3sZFdIAvuc4riFk9NJ5e
vGKfK1Z52F4lVX9p8hmt3NZdJ128cUV/1HK8cnPzWGE/BLPEdyGGFxbxnUoycqHaG7wEa8/XW62r
My1tEhrDZ0TWD1NIKERk0GXPPLTNo2zXpc9A8cSREsptO4zIOvUOn+4eNg2H6PYxKwXd++IJHOyd
GVO/tfxdP9iSw7V7q4VDcKlBtpt77iUuqcTVb/qIuLit8T6txvMY+Df0QbDocg8wjNch1VYEREV2
1hWysUeAvDddpfcJ4n9mF3z85R0H2E1QVj8dQeWR9fO7ST0YRNIZipJvwonIgUyoV1UlnJ8uGPBk
UhDa+swWaoyvQr/JCD9EueAR12ARcgVBxL2PhAb7RLIDZ3o2OzaZHhQtrrWev+cyfx17eTlW/Y+u
HGibJopgjS5ianWgptqoXagc22pruljP0/SsAR2ouMXIGyggVXeN7PXOJop03erovvASTrrWozkO
G9GE7JIFmjC414b6E4aUtnNySgoIe31CHnZf0QA3GvfCSkgArwo0XMPw6MQLBTCYGB0SwCMyDip3
Bw/ERd4Ma1n4jx0Igdi3bnn3F3XRIgpRqDOolNMmk9bGn+aXanBgxhkRIg77Rsfkro2ZeIlhasYZ
Jwx7brduZR4piTABWuRphMpA32aACV/M3xFYS+eSShqEloynpYGF1BvTnY4wzi8NM8y4XHaeEfy7
4r0dbApQ6zIBnYi34cwx213rTfBPougwuNmBt8hBz1rqEAfJs9pQdL4xcvJIzLwpN342Hq3EOkZd
eW5H7UPqqGdiTsgQIZLDDeXFoB0IzKQhk1YDPoU2DeolkCdRpSl4oiYJylvbbHjMYLQSdZRgsIui
OcBNfuH13qdwwKClqkPp8AmjaNCOOEZ9nG3we5wXc/Ji5ZbFYYeuAuU4PmbjjxLZxWDmv13EPdDn
h90EwEjF00q7w/OoIcG0jUCxh38gs/MLYkkhDsAVAgR4GBp9RTrVdVpP57GaSWen87FO+/mXqUbA
Ty5GQGlU54kv12aXgWYBMtZ2UNImeEVZyNF+JnUpkK+Eyf9Ar7shlOkMiX2z8qfoTLJo9OjIKXDZ
09brNUe9YTZ2rUGHvlT7cfIv+iR/QtwCejh7QIXFabnJ1gIu3bmTEiJG+vBl5ugnokRJ6hv6s9YD
n5wRZ0OkvMOGMeg2OvNugmm4JmN8uQMivcv2IjT+UFz8pQvj1a46goborNSyPQcmB+PWOeuA/02e
uzUphSCE7K+6HHpx0xLolcwAnXrUvLqcblwDPo4P2tIHFhGbZIgUjjMs+cDfI9t+TCeII5JVCLwF
uxhxxr6VvApxBmmKevYMW1K0t5anIZ4ueJuITD6pzppivMGI4K76vIatJa4sVbFKOr87RaB1XtxM
TrnhLrddLf/MQ3s+6QX6k95AmD6wkwZfV2xTLDmDe62y+OBkChooELZkLoj1FARpdv3OCpo9mt47
O552Vuv9H2fntWQ3dm3ZX1HUO3Sx4dFxpYfjz0lvaF8QSTKJDe+BDXx9D2Sp+zKRjDzNllQVYrGY
8NusNeeY1+y+NopvRmvNR0Lkk7VpSSrfICrb5iYRwU1FNFuMOk2Hp5+kyce6su8UgM7A8naxS5KZ
392MlrU1HPcL+OODPyfNkwREf+Kafc2VXXfXSW3sugnhGLjtn1RffiRD/1hn46U15jdlN9HMENba
FOF1wU7HbcC7DtGshQseXdyDWUt0YoLWICUPNgtuerOBMqKRIT5NfHxEoUpQNDVBt77OMojItJj5
3P8SGeXXtM6uCtu5B8R/E1TZZ32u6gGNJqAjOSSa/GCQAKx3lNqiOoQVPXyiqw6o1vY+dCTIUVH6
VLcjcBk4WUEkBbSXoCP1Mn+YOvNGCmQ3lbEDLjTnZzO+arm2nzoAwpQK1l6L0CK38KaE+dZvIEhl
xdphhs4S1ogEhGgJvQ2D+jNEvE2PncwC60kSSrKJS21nWIJWrP7DiMefnjHxFsj03vfbOU9EWjzO
AQhNoTBGeyQ5GCwcUCiGAhTgdPKG4Ahc5kLaNGrxdX/348hYK1+/IdcaHiYy8pGEAEqbK5oyaxlV
Pwn4fhzK4eB27joHfz6mJOBkFsQWmnSI1cvroqT51OUfc6Gd2rgh8cG5mteyMDF5bd3pECfV9v0d
6Vvn07wrBjE0O+7d2Xb1eluTD01o9+SsHye/dkiEdG/K1mt4tWj4WUY04sCzQXUL+Sj0TqxcKhtU
gCEdnzmP32wPGXPmNhhGMx030uvzqKN8xHoXZ0dNkuJy8L0EeiNu7IiAE1snBRWqCYA1T5nVTcmW
hXCUivxEZokkOmfx+E29gMIEpQAE5HMn0JlFSL/ILgIdIWqsdag3iUiCaJlX9THVKW2awpyr2R6b
lrIL1tEwmSfCHviWWinPbDnf9geRAiEwhL8wC4uWG86sYzVLbbTjyRg5KUc16UCpGm/fv/Fvu4Mc
BcHtLPuwoWgsipC2cp0ewVh3DFJPXTHfkYXeEP8sS+B3adtH2yK38fK+f9S3rV0bt9lc+xEEkfhL
U4dBXE6pch0e6JT1oBS71L5FDY92snK+aqpyizMHnF/jX3bvs1AT5Y6DksnC6oa58PUTFUYlylx4
2QnmQnOn7JymYV4Rqib9exqn1pbmf7gec9d9MBKvPXP05Vf2cnjbMFgZIqV0kQS8PnzfaB5FYOw7
U2Yj/CrwjjV66X5orRS+o9+3u8ZiH+/pGfN1ArUWwa11Y3qhd0b2uKhivJyI66GDoTZEEcpeyDHm
FoWpax2CIqtC5TN65SXo9/YyBgKyf/8Z//ZQvL3gdCicMMa8vmaES1NM8TY/eVFNsJvdq03MNm/n
eTSM3j/U/JIun64HOsRGe4eU86X29Mv3WjSdBn+3IYeq9SZ6QE5gXvgm5MFk6qZ93tr+BfAtb2aq
xZv3D714k/++oRYaJkD3Pi/yYvysZAOA1BQRXWe7+FQ6/TOgKbWqnMA+2j4JYn92OD7WGfuC/x9I
Ea/z4nC4HGMvziZ6pprpAt1ujeTar4S20/oh22LMMs4QJMRiGPJejjhLtSCloBVaUjKmUm+YAjAT
OLb0PkOnNz7UIxgHqiRpfdsgYL2ZQroJD35JL2Af+LLUDn6jwqc6rqp2HRPtqh/TvKanPLYKkfb7
d2RZ53w5QcNGngxYDCLDi/D1l4cPsVS4/QwdVtCL8R0WonfXQziW3gZWYAL1Dn1FcOindijQyBhA
yBV9F+LDLPQxay0N2FkKmcjhzKux/ADmO2cKH/c8X5zHl/D6A4ALSiqiLv3D2KX+fTiJ+jlqpuly
iofx6/s3YfkWzofCn81HSt4Bi/3Ft0bYj+2hc0tOIXEsZB1XTpuvXD/uIAw2w3dKY/Hz+0dcfnIv
R2QEmY1W9Bz1xRFZIDW1xVL81OTRsMdYQj5gnRUPTWVqBw+hJL02+Q2F1jnZzO/uqg2NyESCD7Nn
6UKER8yNNDKqkXqF/itxWqBHcVkRDVmH2rmRezE9vrxcTIsI0j3WAXhqXj/DQsrAg2IcnUo/Cj6k
WU7TTJjRw9BgotKhPoIsLsYzvZHlZDXfWxAAEMks7i9azNcHTau2MscZujSKJkjmMJ+sQB5TGc4t
dWXjOmwIYlg3aFucNbkgMr3M7dAqzpzF0nn5cu28uRZYJgMh7XKS7ro27j0Rakc9U/pHUYHwpj3S
HVqp1BfJd6dWetN0UNxtp/ymDL04NZOSl1HMgLyp2ancJrFHsqJMHfljpEXRrjQtgPvswhSiXaay
uNyYpcY+Limn9l4GEXsqoadRuTGmCYTw++/s74YypAezxd8FwLachd04wvSIm+gUpjll3tjyoO15
hEv+oWni5c752MYdmgX8tQQ5hK3NVj+w4iOqOJfqB9qY6r6vm+5T0XeGc2aI/s07OktckfbTnjC8
5dE0lGsjq6gAsB8OIoBpw7aMI3TnTgP/0ZYAC8O6PbOQYGv8etLFxebzRczqPNTQvvsycfwy7vaB
MLpB1+CDeI7YDEYLWDVXaKcys1hnAaGPtU3aoQgS9uozOHkE17YyATyu9awzL51YfQ2Y0/dlV/S7
2KxB7k6EyLQysU7TvJXT+fM0RPrhJMFqXzg2QR4kCFBaqXrnOopFsDdgZs8QR3LhCo+QxChPnktt
RNzLAzh5FVFIENaHjVFp3gbBW3CVstzaxuR7biTxAHi2kmg/WtpwC6Mb9OZotKcK6Aj/r5CPBUyu
izTo9QOx8USBjLn3bHYKlXlGMi/L9xGDm0WmcRmlhxiZ32Fyw89N6ZCTYOrlFhKXQtvho04q6S5A
cK1WiWeq6zIL3VUb+c2FsCp1Kg07vpCdRY95cutsZ7HhWpOGaG6V7z/padncRgX7sCjw0otGI48A
pZSHXxlxTaXFigZi5177QdQRJESZ2m4M69mQtr4j6bNk52oQ7pkmaOLTUd+NtsjvlQ+Sj80T+HLb
QpLmd906B7B0pGGgHhtYTseKdIoPU0ogFRmG7dHmb591d8CzUPQJQqrWMeOV43SsnOnz9zppIFNE
fSHsiH2H7012QXWlhF6wv+d21TLxj26nzGs2T/aVrheRtYL52X0fh7S6pldUb4giRGEk9HBda01P
hyK0RuqknXAfqpZ8rTrUdRzN/UdNcUl2pMqbQhC8EY7tuLUdOONd6Y2HkgruqtKJ6i2aiMYKGdJQ
OxP3JolbcdR7m+DoerAh4bO9yxOXcDVkv1dWDPy5QMZMI8fvb/ySuOwydh5rFxkUYco45jSozNjW
ugdnNOXPdqidrzQhCdyIC5OU8E4YD/0Y3Q5NFNynmhFf0JWPdlE5EuKFab6K2m+IJwM4yVq2kgmh
xViExb7EAlvMiPuRjDFvBOaEmiaXhkbuWKOTSz7kxzYnyjTMaVDrzpw/ojqaYHRqD05buXC0zZgE
iLGwjrU0KkJWzGgbNqO5t1STkVOQUA90HHWVUP/fGomuPmMeFxt79MTWsvUKlHbtk1ExN9wSXzyJ
rMR+l8U6YERSawliUS7c76w9IX8PL8OIYCf+hkKyKcUGCfJJdIz7vPbeHtg8VfhQ97a5kuYTJsdk
1VAO2uadeWVM41w0jCIuwU03NGvbS42kRILLy+bar5V+HOzO3RdR4V7pvOy3kmX9TUd34pJ3n/Xm
qJy7IFUwNMN2DsEW1qMkzG1TSpykhHVVF10pcF/XxrhlpYcSu8BY2jfxl6Sw1Eox824n3yuecw3X
iqcb1+SLuxetNnzvEmc4TWbVXKRQB1aeWRFpVKMLpQjXrp3JbcaVSfzRRnOadBuLwb2Cqx59Kqhe
XHl+V+7c3hS7EIDXXRj31XWikd47ZYyOapw+McFpT/An8VWYBeMVGrIHzKA0kWYJ24RG5qIYAhJG
8MOi3ZDeVW90403c5eKzA+/2c+V6FIcxdWM5JUDFkNqXvLR+NHH7hQAH71pLrWbdcie5hxnRdqM3
AuogTsAJLXnZ5PTaaMiiKHl/av0Nu4jZgO3P7NubTSuLHW43ZI0dlYY8abY9BdtADv5lmkfadEgi
KfN17xVkQyTI2MnQgWWF1Tauxoc8Z/20nlxJFGCeA+4nyszoSFPxzWEz9gbM9PdPdDFZvsxanCnk
NAA7Og7012srPW5R0OdecHQag158FTyYSZ18xNycbdq6TdBPjecWkYvV+d/HBOrksJ7jb0uhF4NP
FDQlQnbVT4Ct7DASKXFt+dCtiJOdPrOnouv9/nUuSw7zQR2EHwhAXBC6hphP6pfpOSDg1CcoqjtG
sSxvYr1kIrIoa+Iyi3aa6akV4Axzaw1NsB4dzOGT0uFoWHa0PXMmL/63X7bn86n4Lrp6Kj0YD1na
vj4Vlxw2zQ4q7Viafm4eWsssLlHoAdUxZChsWsh45qD0m86DO/h0tANq9HKtqUmDQpno8TXxXPKC
UHBiSUcZ4yeu4W1DYzII8zkEfptdR3WUXhrZQKMLtTsKW6T3tKIGP0F5MJgFUGuEtoQV0O0I0hVi
9fw2BZcdr8008kjsQu464UBR5c8+H/wnLZwQoBaT3j+KlBmS0PAqe9ALn4p/QTJTsFZ97zsb7nP7
E39sjfE5iVoiv+WUs/kJvYROjDVS7hkqUOW7zrTHizy2KkL58qlq5plPA2jd68ETGTGdu6LzNY3r
vJbOjfK46vWEuOOisPrsGaMo5ZMkd0Azy/pFOeKO4xFrNcvrKfc8gnGIfmTNF3WdsaIg0dOsDNJw
WPtdPJtlbDLWVyrpXKLebB4V8u+4eNBDgkxDxFjpKpmskoi7PqT7a4WRd9AShq59VGL5RCDkRbf1
0GdfXFcNPzs56OnaMCLvwUnL7tk1Q9R1rRxcVERpeFs5tv5c4/vuN7HE0r426zYHytIx5rNJTMa1
P7mkbddwP78mWMSKVUhrflij1IWkHTaCbMugY1O34R+4X5U5FA+xM/SfTasfvqpIaQj8NQGd1PQJ
k1lPBaAh5o/mPu7jRxTokOJbNzM/gVNqtoka6GhQ1B3aVe3UUTNXsAVodZ8L6id2WVQpkB1j2mQ5
S5DbXovpRyjVENLqzr4GL9QoexvmqdV66v06EV8rAlqd/JoiZ0lCcJhWgNJ74aIHwmdKqlNU++QX
aaaEqQphnGaokuDVE192sOe7rr6MvMjDMgCp6B7MVv48jVqKRLXyYDU2cUoNME8+U7F3T5IFM+IK
3yrBDoGnQJfgpOOewbgMVn7WGcRShJQxSZXotQ8Zz9Bet+1gRQRGu6xl65htJp6+SPobbJy0+/hO
6i2CyozGDIO0c2bv+JsR79cvfjnKFqmJfgcU1NHUPG+rzK588ssq/ti4pOf0cVE/vD/GuIstM7tl
aIxz/Q3XOPiJZfvACknVQQDlIJfPsXIhvXYeEEfAcJ6QlPTkfbckfVhyVsAjNnQOhl4Hq1AjYZJV
Kx/AVhNNhwJRtg/mYIidzGlSqlKfvriphtFDU7WxryvfeGCNW92nyo0JDzc1+1sSpzrJeSVIlsYr
qz1N4Qx6bRwi3+l0gilNV9EL59DhPbmD/Y8GB5ODHlxrhxUK7vSoTdpwlAEy5W3oWsUu9Xsy5ZUb
giGmd5z5NyKUWN3QU87BuGSV7rxUZY+DzDqUPyV6QsdkH273ZnqjtxilNmKit8zQpjf0K0qijNZJ
4jX2pTsp88cQzCqcqYhYBkRBaKp1iFH+lM1Aqc6360OsCB4QND7XkO+GW2w82haIa7Ub49K5TcLO
gcumk3WdG9mJIlr+Ke1KYx8VmvU58xQCeCMi46dvjSsWKUAicroJ7TonjHdXVJr9x50SDJ5Ym6ia
sKunXPN6fuk1R5B07QTHdqzJKwhTrbm0jcz5syrz3AqickCv5IXR+Mat7wcq0mnVZaeqdsB/526z
H71JbfKadC5yCBVeUmTrJGGUZ6bQRc1rPrJnzpSAeSLFMLtYtCin4lMfRHQczaz8EuN/fHaLFJVD
bEbWmYbQm0+XL8mcq07s+Gkqv5Rbf1k3VG3BkNU70PjY3KBT8m0tZe8y4WQaIB2NNxWdseP7n+/v
vl5abYgrMfVjSTVfP0BE6OWkw/omYaF1Vp7dGqwXjYEeqp1dl4O69dA1os9y1T5VRMa8f/Q3V8zA
jTWY+inucZpDi7srG61P29RKjlVs9ojMXG+4a5LEHte2p6eY3wjT7c68sr87pgtnkj4jnT0aTK+v
2ML4oZFcS+aPWbo3bjmpD1pP1wsFxgePaOU/f4Hoqgpeo9nGzwb29eGi2tEstCjTMYzaBsIZYIso
pokr6lycWXjOZ/5qsTcfhAuaL86i37D4GK2qycfRJiPS7iCbgwGMSuKnMVmds3a/eWkWB1rsOJqK
Iokm4Q+Ng+uOq14403SFB8kKQYSGwYVN/VJuo9IpyKacop0nRvVnlTe+S/5DCcxEFQzXadkn9qNe
lZPDQJOZdvhB4S5CRehV01VeZv7VjLrdGZGEtf5HL+xcXkSoAmpCMCxToV28sJrWZH4dRd0RvoZ+
Gflh++CgcugPowHVbKNUjxT4/UMuRqCXQ84gCKgzVN39JXbDKnQ99wMUp9hQWLOYNTLWGrc40QTh
4/uHetmZ/PIGvTnW4sFiaGlEG8jkmLHAe9BqzB31GE/URDBXFmFpEnpPxj3LP1jmk9Q3mZU+sKcX
my4zSKkKS3R5dPp2Mx90rcW2dYbKsPh4/z5BiC1g/IDvwI19/TXpoaV3Ph7TQwbS64AWnPwynXAU
P4q3qjLNM2/Zcm/N8V6+XYZkWn5Q0xaDhcEOtUngrxyHSpLvLbV0E+bmU0949zoztZ+IgD/pHhYv
3e/HraZm8ZwiTZgdEMrtYkqLdZ7S80VgbpzT9b99MejBsMkEGsHsBCH49b0ojSEMa92nQRIWlbeh
+Guku76e2NuODoumM6/+bw5nQjXDzOxQdqag+vpwbQo6rYR6clJaQD4AWuyMda0ZX1tR6p0ZNJcy
kPm+MyHM3mlIM6ChF9cmlR1kDDHRKQiNdC0dLzuMKONWdtcT5uthRyMpuiZWsMdoVmFLFiOhYe9/
DYtRbj4Hh/urkxoxd7uWe2fQS7XqIZNRdJuiS9+t41NMmMEq9wkUTqmnbGTq2hfUIM27jtHq/+Pw
cxmBDhj4gTcQXAtDlSgHOzo1fhsf2MbgEFKbqbK2qi6KvTfW9hU5k9axsqkkv3/pi5mESzdQpuD4
hnTlWyzqXz/rtHcys8knlO8lMomt3rPNXYk2qf4wLIcD2dSuXg5Cv4FW/usDlU1B1cGqxgNEDkKi
2Cmc4DHlGXmU5fRoIIU5+S3SVFGV6Zm1x9v32Wa3zSVyj9m+LJsoPPYubmKCnypCTi4g2YyzN6SI
v9sFLtfN+zf0hZ/1emRFIYEHCtwAtkNrWaSLIFgjO3bSk0cBiChi6Bzc0cJAZ4ohPjFXxii9djeM
GpLeuK5jXA32OF5ZWWn7114ehT9UN/V3+AZQ15WmrT7GwnaDXdYMbDeC2rMvUJl67dqV0demxje9
kYVBNcan0utRBvcG4su7Vh7VWNj3Mp3NfbZuUTcmzKCnykpYm7fi7vcIFoGAfdP8WtPXljnUV702
tcEllaDo2KZeFJ5Yo/XR1zxP80M14GQ/GFqmXztWzWZXhKbnkAoutNvRtOACZ73hlPQJgmD20ypx
6kOcMFWHRZxSg9+n9DA886ZNzCBYByR67YPQFpRpJjfJDnTYxCeNkv9d5psTG3s9gazILnranXlG
vGvLRzT3m/05k2aWZb1+F5FCs0kttJrAHTfZUd8z2RPScwBHm619PcrPfWSLguj88tM6BBsBIIel
hL04YKbJjA0v5halKUEzpYfsDHFetduixdW4cb2JUokiL5S0PI+Y8ayoxsdMZIIZbwqkcdSisLgD
W+J9J3EptlYODs7vQTy09w2VX4o/luruNB1jB/vOW2Fb097hgY/OOJAH6nbGZVv5nzxX639GllDD
Cv5qTxB8TGkYP0zkXuS9l2fXiStK/RCkqDqOBbxHFxbJFKRHVFdpiUFCYR/uSd+ItuMIBGXTBphW
t3XTONPawfaSX7ihq6zLEhxQs7LiBA4oy5nI+JBKy1HH9x/k24GblRJrNErh/BcT3usH2ZgVlVaq
QicSv8IH7G3BLfu28mbUkU6g1HW7I4QK4xhMtROu3QqR//79M3g7ttAvYtai0S1mGuhi0a9pQ5yW
pucf2PnQPQro60xicj4MBMOdybWZf9Trt9bhFbIR4QiUZSyFX19sMHF5UdO2R/R7/gNg0xoFFNrY
FZbe6V5HtDUTy7Sc5UqRn7nR8wv6y7FZhJPaxt547n/PtKzF6N1ULE282NVgyWq44izas8HKjfrp
p1EURoeX3pJnmt+LmenvQyL6QoBFsg7qtteX60eyEDIiJjlHjuqBn+ysb6Lj7Tz3cf7m0mZGIYwY
yvgAwF4fR5MGGIjEMNmZUsNciS5RjzZtkj97UebLETw3l1UckyAltNeHaStq96WwuqPhkzXZdCyY
wzQdDn2SnEuv+c2dE2Keg+blG9PuYk4fxxLhP/upY2xk3m1KGvuDNo3GmVn1N68EHQ8Eeeyw6BQt
Ra16EbZjTIomC+bYXJdTXT4XYnBANBCEfoWH7Zwsb/Gxv9xBhBUuUlbWi2yQXt/BzKAIG0180gMq
xf3At3JdWNNn3dOKZpUWLYYMIIkdrM5yXBWufbbFtPgA/z4BjMXcUvYKUItfn8BYdZbHyO0iGSI7
hFFOrMsyD6+Q5lQr+mojOjezPCV6M56514v54+XIVDF4P2dRKVKQ10cm67w1iEaA2QnF/C4QNMip
lKfJHVEuurEirKi/FXlLj/790e03V4xwnXwrCn8mM9filhuxCcqrL51jnWa0P3V3i7TkG50e0oqd
qdN3pEyDiw9i5+b9Ay+G1fmCLX1eDrMpmEF5i1stTImwrnaMo9d6NkyBfojHfZzGpjrBJWQ/8v7h
lruQl+PB5QNaTRwIqvTFDc5jKhpTYjpHPKLmQaR5saZPdO0oU7tC1iLXeDcm3DHo/lglCSywo7t5
/xx+d8kM7bgy6Jhi21+MQ7ZTS05idI4hWpZNodNVHBB00nYx5fb9Qy31pi+XCxGAGiQDOt3kxeVW
Ix22oQvto0ado0E3nDpgLvTIHdeKsJBpW4rA0J+zRnkH+Frxd58dyewvscvxTkNbIz7aQ+yEBxrh
qWITmotz/dy3vVVeAQRkVIMZNuf1++t3XuZdOXl9BD1npAlZX6K3GcZtUlb6pvGEc+Hr1bSuE/RE
Q797//78ZqSBYMDLB1KPvZFhvD60yLJmMpXFlODCSdpnjW5v9DHs73urzsN9g+bB/Mx614y3ugwz
Ba7C8J/fP4ffDK9Mt6hMscHrszL49TlM/VRkPTCuYz+yJ1jFjfTVuvVrmpodCpqHkOyS6MznvpT5
vrwXcxt51jCzyhCLmQPhOkxYrXaOnfI7bRUMytyyvJIumIzKS08tg352iKAM4nAdKUgIpxuNtT4k
UM5k2eIIVUOQWGfO6zefBkVr1nc+4Y6etTytWjezSu9rEv1Q03xgMaZ8jkP2dRVa7pn7/rYQBAaP
WKS5iIuhwXpRbP5Sm5c0TcNMRNYBpV9Vrukmg/VyixYHHQMdexNP7y/NLBLg7ClOrgCsND90BOkf
IRx2z75Mkjs5JO5tZtRiZ+RQA95/MxaDskd3ZGbZYS5gucn8uxgbIw1BU9/10cnIU5xwYAzz9kIC
1rvyG4ky34Sm8tSMfvhjFgGdqwgv3kv2L3wQsxyRsg068KXgOp/ssDZsAoPzrrH3TYKWCQi7kg98
M/j7IwEh6g9HZ64YHQnL/FmQz4JmORTQ+W4ZKKDrjRhs5LZOveALTUWQDWFnpNDZW3/amaQt/+yD
ZkzWoTn75EtFmtqZU1m8iRhLLM5BmOwa0Vm8KdWMvdLAQOjWzoFTt+3SUKFqt5pd0ljnCgnLOWk+
FsUoe/55ZJi8yWr1WoN0R68IT67eBZuwSbOdIqP8FkBXtO+0rsBnE7frlECnLbXAaYUduDq3Anjz
uPHRkI1HQXQuD9FzeD0M1ZwcucYiPEkv/9m2Nnu9oUXM2eRAw9jFn1novL1owEVoaeYr5lumGPD6
eEFdF2aY15Q6CRgBjYZP3oP7vDIjW9u4vVVuTXM/Ee/qlC4jYVKcK4i9qYw7DLi05eZhH5QKparX
Z+Cga7DyoGr3CMiIBo/EvWWWT0PefbASVa81zen21uRcKKvYEvJ8sKNuJya+dFt8DydiT1pvwOTa
Mmq8/90v3z02uNwatmDz3MQYNf/+LwNT0TM0ulJNF6UIhTWutKGxkq8pzS/9AwT08k9nA6I06PUz
Ceg6dX2TL+z1Ad0a/UIWgYiFLknasjmdVALkzTAhd5TF+EjV6DqDMyLD4bKDlb3yuvLUF03+d23+
v76r/xU+F7d/7zObf/83v/7O2hwSnWwXv/z3TfmcP7T183N79VT+9/xH/++/+u/Xv+RP/ucnb57a
p1e/2MK6ace77rke758bIuJfjsk5zP/m/+tv/uP55ac8juXzv/76XnR5O/+0MCryv/7zW8cf//pr
3hz8168//j+/d/2U8ccuiPXNvkXx0/KPPD817b/+0hznn5ieqMziF8WVyEj/1z+G55ff8sQ/8QpY
DlKM2cn5sk7Mi7qV//pLmP9kL+aTHMX/mCxn41JTUOjjJ1r/pNc8462xcPk8Us/56/+c3asH8D8P
5B95l90CY22bf/1l6C8f4v9UBBiRGQ/QAbAXo43Nz1y+HAmkgtSPko1ZyeomyvpIuqdYmlGa3el+
SMgiBAXNxc9dJkPnPjSs4a1DmJSFfQ2WSrUrN+xvRFn9nHDsm27/M25VqN0p20fmpJMQTNW9caKf
ngr3fixnBEv6gNfxxhqYMGBNpqm6t3wROiBWAj0/JmGeG8kqjwy6I5PQS3ulEao3bnOzbfvHXMbh
tDFSvVIfQQemDWboWCjjCdUkThrwmy2L/lh3hjUEYar/lV2mxLNNkQ+fNhdhfc8KPWwg9BgSWl/e
B+a3vtA7xGz4c/q9bQJeBOKQuGqHhInwIRcWLHQBbkN+35fxZK3RwrX3egJ5bZ0i1IAxJrPBxner
MZqRJZs127DQEwJXprg39sLv9HQlifxCJke0k7VKUA3rlI0rGC5WEivtFODZp5ooe4eZ0Mqhi8i+
DMotwjRycSnUwERKQrer4Zz0+WwqI7IqyrZjORnlpmnTNjzFMMLj67gFXfGxkLAhw+86/c+vbl7n
8SrunZpmSJVpd3aFsHJVqAKwBpHrzVMJG5R/Qqy4D/hQ6nRpahAn3tdQxoMFjQTPxNe6DID+rigJ
KjR6DdGqn61RROlVVdsyPLaWRRxh3hdTubYaM8rYVsjG2EjfIlc38FQxfaqRwYvt6HR+geOs1RDT
+USwTfnK15vpPg0KwWuCCW16xDBRfSE8VoNw08DDzjaaTqF0R9BgacwvgO+tfbudlYcQgrxbmUR9
sC7JadI+ahUf0Yi3C5HIMRkj/ScKPa6v8obYBclY+2zNbHzL+Bf61NpmrRDaocjA86JsE2MTXXYt
boeN0iM7u+QdDXqgAMUstYtjHw6OPzmHDrBAfRT2XG8iJQf836hFwt44KJra5iAoistjhYsGJZ9F
YOkTMaCFhBHqju3WUMx69yoSU7Q1WxlC15NlnRz5TAHetnEJc45qxIRpa9WHwrQ3ZMjUkt8ne35N
NJIv93bRNGze0zoSYBj9aPgGitOdvpp6quO4RnFlHj2uTe5Y7WbTYUisFIvD4Ouh/OB7MbDgKXR7
dxuYk/zkB0MqnqqoTv2noG3i/nGcklp9C1wZotrCn3/foKgDhzX4gLhz9JDecWimwb6w7aJzNyOo
qQiN5VipacVma8BhaKZTepd4Mp3prAQk3GoTEvDLoIn4d3B++vFed6rcN2CD6RGrvS6Lkw3dK5c8
mNYQo7OBE4FgS58gBhzjrssKqiYNgsKGHUwwDpdt1wfJfRKi34dNw5LkBOevGnZWquHQNkibiD+F
UPoumqR0rXVm9SnhsKMBCSPI4wEko9tFRBS6ELkIrajHCxiTtXhCdF4BmTLapKeeIOjPgp7snj2P
D/hSxlkOuggYXVCvBjpe+cHrQHyDJgfF4e6liEeA+WZvgsgtOOcvRjLW5TqLoLOddFd5OttS2aZf
lIrxBPRZlUUXdFGC9GQlIaWwIi9L2EZwXatvnW6q8DFra6/ECIAXq9pMSB7Zyqc4Oev7jPSc5ruL
wedRjwE5rie6rRehUMJkLCxtiFN9R7mjtLLwCL6xGWnQpT6lkLQe+m3n6JoLNJVy9UorS+1LIi0f
rFcNHROzUoB5LXMhJyZ2BSCtJbKxBjsEVMYKYUSkINL6VQiQ+QJwVjpsGbfqaCNgEV90eUikXFn2
3gUt+/wyaPGi0MUyiZxyU/FDgpr6Ziv4k4BHyv7SwjBXb2KtGR5qKzTIBg/UbUPtsltJQjNDLE9D
HDSb0grIHp46OlBXYEsaeMpWia1FJEYSbJ0kbJuntLc8fC+GrqZNbVlNsILOC2rD1Sc/OUy9BbVw
VRs6aUoIEGNg82bHZnhVBwE8GE9zyx5iVkTHLAhsB4mpYYSXmS3Bnh147+rqZ1tF2vih4SVos3Vr
zxC3eII8D0nYM4J1aPi3oS7R+YoL5TvVWs+Hk0tMBXpC41FV3j3VZLBDPcMf4rIWRfkQ7ZStQeNq
MmflNPRwdEuLDiGCwlOQ9eDDOlSSTL6f29y+JYlhnzftXVzgT4ImQm4dZrrNQLgkz8NMoTG0V5ol
LpOMqiqciuHohfmNW4iPJDE82GL0VmJMn4dI3REA3m8mJCo8iOY5VNpT6Dg3scnMlBEkLUezPYH+
tFctuceX+lBbnwgMIDU+J7QLv9Qh76W8IO1M39v4WgFkedkurLBmDA0CdVNLHobSv/Bi8DQ0pg2M
UXm5tVUbftbtsFt7PBMq+O3eTgL3BN7S3wujCO9aPlHEe3mZwPUY8uxmEI7Ud5B1rL0uyx+hneVr
1OHQ+vg6QFk7T2ytw0uyTYqtyyfMT/Zh9XUZ85gOhG/lle3NCBaNiTq/HtWoVmSuRfdFFDloRe1r
Bvv2iaXNZ20UzjqOzdOQJY9aJNPtwLPe88EijLXlk19U4kZmUFuCYmgAt1vZqnYL/39zdx5LciPp
ln6VsdmjDcKhtgitMjNSkrmBZVJAK3eHfPr5orqvTZF959J6O9sqkhGBCMDdz3/Od7bg9uwfOp+K
+yUbf/rzlG4BTOYrYjlHo0op7cPy5E3DFeBKGhVN7eyKfprpTWuJArXtR9kU4nFOx/T1xtY/asZD
62Yq3C+zNgpIS427M2ot9k5Nwi+z6k/ySCry2/68GJ2/Vpze14tjxSsy5yCbpFl8qsG8lGV5Dqzq
Ti88NuuuybdD3HYrAyrNJpyDD8i9XeTV5ALsRVJa61SMAZd8w2q+7pysQbgqm/1Eks/uswcu3Xhm
2nxoRqBNiCw/Ku6EaLRaAELBXsvyVS72Z5N2+7zDCmKrEo19OXJeceEVqfPSpdRw2zI/aLcmblc/
FKl56BP/m9DqgAl/mzphEmEm3Y7ThFE23dlpWn3kRiH3Y5p8L3z2BvVUubuR3NaOqM+XIZwMftPW
zh9xaidOQ3dgvgv8hEI/014VtF/cIN2P7MWf3MQ+xUt7VgmYsIaGuWgO1GnKiej1PEPBiRkb7bkO
bv2h2MYQcvaG4XALI6UvUSIqb2eB89224KufxZI1T02aqzdTwKhJHG3+COs0fqKWA8Df5CDH4ea+
bYDjWR9DEBvFSw/7aV9CQd1WTQ7ykX1OCo2BwWs8s0UdZN9/9AOIdz8Likf+SPmAkq7Xdeuml1RL
2CPlRIwqGYIfrW9me4dN1r6ew/aur5bky0Bp6V0xF1jlrZpaDhEUD7ru9dqbu665uxlxBB8Wgi/Q
ykGv9NKrL016o481JUPwC/Y4AGRJGc8Vj7OlUYya5wVKogS2dAAirj5p1fT7lQgL4mWBZyTlRsh5
eKLml/BAO2ifxrBmglQ99KWX7bAh1PQgev3kvjdl5sPT0JYHt1KJ5ms2cyz/weQ883fknmhyXndz
UiftKmzot1gpKwT45pO0vmal4ptuugQGqI1he4oyMJ1qbY69ee3NXl5qX5qvcyY1K0ErjnCp6jkq
OhkAGM/14q17cKjgyloL+S8rOR2tF1FJtfNVrymVlj2XQZBWKLeaLWm4n9jX2JyOY+uzMby3PLDq
jbAnn/Qw9lROKdDwDExlHmY7oMl6NXCqWHPLTi/VJAnHjnW7z9XNVdoVrMAjYKUqqbwVSuFCqtJh
CBc3YGfz3DryQHgufZE+TpPsHupkdk5shl0exMhzcjAPTW9+qRFf1lMH+xAjYAk5zHnV0n1nxu/d
237zVDWB9c5kVB7Z27I8azBxrtuNewbMUEIn736xho9m8T9hH9BzOxaA8LMsxcBl1veurvSpaocK
qZw+SzayiuU0BSk4luNLO8/sU3HGb9lhVD+hgc5bHuLLKq+ydMvvsrydJHrr2sI2IcjUp5tcSOOR
E4W5GTGRrDPOT2wdq2AtwhYzuj+zqePYYxpHSEsuMRQAxywRyjgwwTEvbMfUru5qfyUScSk7Mpyd
7w9n24/lqpKBVURUXqXPIbAjLK1tvEbc6dcIkR/xqK1zQOaVtWf83mnQjnMw5buM2gemcVWwahz9
ytMB8OkYkCpgyYin/q4S7ne/CzHVYA2I3dUwg7HrrOwxcZwf1iy+wmp56i06PWycSHQWIRdhyPiq
Y1GTYybYuzQ9yE5yRFFd2V9tVF0AaKEVCdkcaUNLKCyjM6X2OGdD994bmXc3tc6dNPQr+785qhQk
9yl5yVu1jxXh2V57F7IRH72tvggsX1FOLikW9jnkP2prOMAH3o1WM0YxCdc9k7/yyCVYYchicbEp
vVAl9TZBMd5Nc/FcD/332VSAMMb2wu6Lka+pLzg9UKBjbE5eIX6GDcTVYPTIkhXmxba9Q0HKjET0
4mwG/K1oZc7JTZwdRcUdvDT3IGPzWcP47GENRp7obyY8rXfSiAW+k+Zbai0UnOusWccsJSufhCEB
WZ6DuUecIitICaCOuURJbCcChfIOanMt/ZnVcswgf7byJUu8F61UHjUzAQrd9M+xrnZ9EQ6RY+p2
V0/+cNApxSaSx+yhHcurJoEgCw1DkBUCQ3e8bXObB4eR34UDrnlrZjiDXBZuVG0kq7aaX/O8P5uw
KDddaKwrCC5cJzuH0FY+09ZwNT1l7pomAZw/1vaGaPA3tA06jgPnusCctybzWeThAyfCo52qe+GG
q7TOST5gELu2Es57PtZ6b3N4pTYEzKurOnqMrLJ46AS9EUrJYuXl4APgAff+ucyVx79EOCwxvfnc
ZAScSqYWkdkDC4jL7DzcWKxlai6r3jDvFte/F7M6OFPNuwmkWLkzXaejGZzCxt0Kcxa7cs6qg+TM
vLI5psVlNa8Xy391O4rDawfvJBPlx8Yfz0S3LnNRQZ6znH3uJK+umDfmLSdUL8U70sFFufNbOagX
ihXGTboYzZpMNPnVKtjz3Gv3gcxMUIsxlNV8AsVbL/iiR3aqM48YWDN4cDsRk/fnNq0v7YxwUJTx
89BMAJir+oWR+blClboK/FaHueef7Ep73jbUh62pJW/Opmm0B/Zy3a6zRsGi4/ev7FgdSHUyr9gM
BvQhEpdXK6sTZNZDc3K27jIULVJOpWA5h21MSm6U8Wc3txz9Cm2BIG3nAXACnVofGmtJv4Gsubh7
hH9WRpfUg0lAmaanaCholgWAMjwaeWyfwMkQkHIM5EwUq+cs4CaKs/mnwZe2m02qCBJHzPeVJ+Jt
T2AuRG2aSYCTBOi3iSg1rfGD2rueruiuNtyj9oAsa7Pj3OVZ/S61e+4/O1uYrurEywL+Eoc1WLl8
WKiPwclYxnRH0IGhXg9Gj8eMGVfuMVzC3DkVVaEuwjb6LxSmyGaXQ1ynG8NXlXXAbWPtsjALTwg4
Y3gprTI51OVYcEeFRSzxZMW3mLej7k1lEzW34/AhTb05e2zzSU0HeiKc85IJqBruUsvjVJEL65LJ
vMstdjU7YwQtQcmKKC2KfUgCedTRAjSESMg2Alp0pqefKf2PG45W1r5YMKZA513sNbEXenPAhAFJ
ya8utpgzE6vnzrGR1W03eS0riJRQRbJ7HNfqyZLJtVmG05wFL7ZU8oCPE86oR8txTWdqijWR75vT
tOd8zPlobzuD+KyYEnKggfVCc9CVEtRb4zYxwV49iN7Ko8klpZzbd4LiiKJxNrRDdbj13O9l3h5h
iXwM0nivJjeJMNcfl7Q0N7e2cFnl961VN5sADOoKQKxYexXpSbuji8y7VZFp22Pto8QpwTJAFaaz
tn1MGmxQL30WsM/38q9yyM4FG8kVWiMEyqLfe3Nz8YrwaIANNSTz9CEY5q0E5g9hJGyuwk01At+A
9RowBCtlmFBqEY8bI+DskItljLQEjQ14I7sHpdjc05GLQQRpoYn0zPA6k4J3x7C/Rbtr9Lqjpek8
plBYq8o0wfOLfGUXw2UIOasZaVtzWSDmg43deWVz7gUBgGUgRJ5vkqS9UgNdoy0bRQT1e592Y7HS
mXGyY/UCE1XQw1PAMGHMs/EMzUNQiOzQelAnrDg+jB4IPEimD6Fe3tTYhdEwxc9M1KdI2PqLIY37
vKCbo0VpAf9D9rM27V2e1SNbPX3Xw2L1iri6HSzukWc/m4Hfsx/f+WlFjbNNu4vLSHZ+LEcwqNWt
Kanyea6DojhYvf1pGPYJuTihPM74wOv/bmX2csjB+aylwXm4KWC++md8mxfQDoclDd68GSKuyF5U
ae8RTdfSVgeRglxbbiV4JtzsQO4X1eSHGFwMDdXjZRbpTztRYGwBfOfdVbnulcfO1TeSl8TvflJD
dAQ5+JA4bECKiryZXdRUdHM6mX35c4DOx3RveOW7XYcStvccbOy457MM9dsc5NdujsnK1vSdlT0O
1fRh0M33thkIRjjcfrh/x26vGkLUId+t6zjrvKnWw2SDVHITdhzy0TY6TpGa8hnnYCPii7x5GG3x
VGbw34WrKAQqvIexNu5Q6y5+NeQrS1TfCsP8AurovpjBkKiQhdp94Zmv1qqBRbdMFEi1Y/DW9kB2
A52s7AqwTIJX+97iiHfrOGiY4xMXgvpk73RsHpLBEHBgWGBbfF2vSiO5W42SUSvZMHbtC1fwPsiH
Y7/0Kx1Me5p8TuHAjqqLp2PuldtAtKcCwq1gLoj9M8gw78NEm2ZKt7nz3yp6IkEhtsk2TEQfNaix
KIzkxZnTA/ZiU/mSBIw18+aznOUdstiZqtlv2QzASdjlc0GO+NYLLiGx5NK570oiELOa1oiEaxie
Z/an77mXX2mLJqmBAlPpD390jQhXKDeend42cGrnjAtgCM5S5dDdA9N889sM/A781Knukn3ayB/N
QPfMTXFnO2Ot6Yo4BHVZUUwcfk4q/tSFu6Vl4Rnb+AcfND95yXSXKX6Yt52SGZ/TuD9XlrmaKgOw
TCmcGz0j3bh2+8w4dTdMeBNE5YbHvoIGr257FntEHbfy+joVKl6HlACuJndKN8PSP/gxEohtNw/Z
ONNpBcrYzEoAwO0zk+FX0YCXsZtu2fq+991v6R3qFTXsrXSbrTCSRxSgbzVs+tGwDM5u/m3DuZwo
grxIkiXROLRXF8WIzneIW9bIRXX7K7R4fh1N8qzJwnOrpvusDXdBZz8HWXnoSfpEcjLGbeovQ7Cd
AIAfXTPMP0n8zXBXNFHcgIJhsNh2UPCVVM6lj1u15bLYRyYqyAKMjdgPmd2qZoL2TQyDRZg5nqFu
G+5hbrFvs4dexNlDYn5iZrPQfz5TK1D26jYUQ3AQcdA/GRn4VLSs6QxiV35j4kDtwgjjkyyAGQ/b
uDenr7qkSaDj8H8Kl8n6KqHRfyCtfA4diAcb7BmXIY03qXBZxdMMDPlQYc6HryNLHEYkN59xPdY7
wL1bXJW3ljKYN2PfX4Kx8/ccRu9dItwo6ziBFpOugbCi+a7LxrVFPdgGiFsWJTZ3aQxIO/dCxPKQ
2wTFY6BMy7uKQhwtRz4xB+Rn6uMb9erCecgcR0dooyaTp65cc7lSvid4aEVZ3wo//SJClX00APpi
Oe3W4RK8zZUnufjFu5f7nw3741WfFu7KaYdub8fxG3OQdUkhU8XZZ/r0Mv8LWQzji6uaHcMkuTHF
sq+0+UiR56fsnO+pP1GNRiW346MWQCB6mynqXrXenK7zzm6iNmarbbmLeXBvB9HJ4IwuM76+aXAO
tGc9+6nhoRfqL2CUz35i36vButMdkaKkUt4eV0e4qhNLrT0W9UimsAKMTNFOwknLqtuTH1JJbEAl
t7vlC/rFfeXLj9I0nzIXEL/VN58Urpp3lhz2JOme4gkDECQaB92oPJDXPmBxO05zJ6J0Yg9TxSZt
S4gVm/4GbsfPl62LYZh3vuDto5c8iLnpIH63yGdu4b6b8iYz1L7Ydnbl/qAVqz4HDpDifhq7Q5nY
6ZPTjtnTVC/D0bW56e1gnO4DSuZQfFth//D4Ia+ZCOb3CXohCXvpNS7TzJAysSrNn4bOTu6s3mhO
KlSc95RpGzxAKbb7UckUCvVoxOYn1QJDFHQhM0B+raug7MYHr0zpBla9vXGqKnlNjMw56wDmvbU4
/Oa9amqtLYuvd+eizB4MvxEPi/bEGnBVCtV6KjAyZOUEnkDkAOLNmrdnO0D6VeaxgUqBnSFmodA0
me6vDN4mhPql0y3PCIdSlXpC84hKc7YOUyaROjtOUNUU5j9lmLGIO7Vz7ohXQTKo67MzNP7RaTBi
h6FR/bRHJzkN1tzh5w09AH5ZoXhRqxYU5Q2BwdeU0m4eJNOhWOruEDopnT1x524KHZoviGeOXvME
tL44RQ9mtpXeTYCq77TdGLvYGsZ97DRqZwkpTw2E951KgHZEc1jR0de23raiI+CBGhkexDlxcKxE
se5fSA84r97tzAVpgQs6OBwW6kUjIBhudjeMrTiIXvebMfCyEwKWuR0tJlJR5QzUzS1se3FA5weX
ajyIDJ2drwdwXzLK/EKtvJYwSWxQO2rYAa3rJpVFp25O6Ylyk8aO5lKTwaFFtdhYOmEvvrhl2Dxa
paJWKeEGirqFrRiKz4vFzCZYkTDK3i3SEK/MZYtNxfChXYuOh7BfjMt3Smu8dVk47ju+xmSNa4yP
mY3TW17CzevC3Lzk1aTYywYBexTh3tu5Pz5IbyEMW8Jv8TYm6td27qdkU1BNw6MvcB9neW8E6CRJ
5NtK3iajAc1txFXHo01SdG9NENzjEvxKXKPZRXrw8nXKPLJ8dLvOpTBOFwSnjWSof1jYKb/HKhyP
vdMvX824tMVqqGP1HqNEvM4Q/BlADHRDksTNgktbOjDcS5o93626mN6pR23cDdsZ7Z68OTTUlrYv
OVWRyrmXeQMcGqJh9GC319wTiNWtpA0qdCRQz9AfnHjTLS0hrxljDjqJl2byIfFTHgiS4Vd3sCn9
wFtfZx7HE2BC6pAitkDlC630JeCcTuWAKB38FDWLzaZvYmXsrGQOvS3BI/oi2Tyzixq1LnZl38/O
BkaRLtdliAAYKbcWVBBIjJIg0Ua2oNRS3sSyyW04Toejn+yVSoKB2Zkdf5o5O4R1ZSkGNO7QsLFy
S2UAORzpPM3cBK923JaT3GqbdNoRlph/NfvbAXDgrBNa0G/2Pt4APAOdAgXjtL01c+6e2H3bZenb
1wqnEx3MVPhZ35vaYFAZGDUPW8/r+2mbVD1iKihQTrP8TywcjidvSlS8sKnsY6cQG0uwRq9VDbF3
k5vEqk4pq27AtMmtuos3JEF2aSbk4A/XpT7nMjbkqi6qcOuvKu/HiU9AX+VZEHehIy7p4BvFODZA
qOiGeUsc/rDr2f0Ze2wrogWhUJ34ANU1SAejWin0IjpDsEKsjAC40sbHNNJHjtKUMbimroe1AscL
12xERjr0oal/CMNm0mEu5myuy3R5iUdcEG7QMk0NxcJDQxfZt2oSfbtpddiHiAiUsodRFYbzo6XZ
U5sN7tdTSWL+W9ageq/wA/XTuo8p4uBMagTmdhgcdejMtpLRwnR3FSrQMBd+mb1cJ2GGSKApNh3W
IM1wpnjliKXNmDvS9okX9xeXKXZ3nm8VlfsFBwulUgUJlzU/ciRqk3PPsPJzUVPTWzQZW+9MQui8
GKpb/KfGNkSycd1M3nv94hug2nTurixYcfkD0FJGwJziWL7cJLH1jgvhMy/zu4Sjb25M7PEZqJ9z
nzImbbTDcrAqFMInJt/ZcLH7hM7CfDFIfldezC+TMdyt1NGtA9xJk9l2XNV8aWE8pkaxGUXIM9ny
2DJsrKF2qu3gG4ClGjw24abOlfEtbSGIkKIzCjQQa0BYaigE/j4tPpAa7TUOtsh83o5dE1wHoykF
BbqFN2C4oel4ZaUtgmSR4ZHfVmYcYm+Zx+kJo5BKOIDN+QtMFTu4gjwsP3OXUq/D6Kdp91xhg7C2
2sPMR29qQplpzvYtfqXXZqouVqoyTCX8KxPjMxhLKG+xQwVlO9RQq8DOipUwaDdjP45HPzI1//dt
MOBVrcxgTEFGp7mEp1um6Su7XicArJl2ydWr7eX72PXxsq7sOFdc42z5omY/yc9xMMCkBM0fGswZ
utG8OLkcvnUpZzUS2TRQGVWNuMHYv/1hFp2BHz1merSaiQBhz7YzDtWRcODKbBo+AP2Mdl6Pq050
Bab1dIHAQ8WILHeJ7QdvIZOY8KhHXdD+I4baWFF0ZVMdVIieXdOSZC23FYmHCEy2q1YxwwEoo4ZQ
+Uq1E4BBAJCdFTGVwzFDvCDONzhdKnTXJABflFnS8B9GBO/4DFSNBw1lDQ0dbFWauevU64erNLme
EYOr8DNpTePiAcZ6miVaDdePSciqmXw7WTm6Cg2YOBKhNR2tO6qhhmnnzHFwyPrQX+HpYodt5hM9
c3MAJCqakmZxj61B3GejBxa3O8Zi5kMOrG/ad7QNz9hoaoQelXVTyaBSLdyZpbKg7pDsSr5KRzO4
Nsoyi7hbeArM/MQezQFzNudObxAbwcJ2m/OkgP8E90X8lNbgOdBkRO/vY5u8yIXMA1uuwnFcZNUE
fvuacVScQtqAIHUaDZ4sq26JqdUZwpw/w9A7FysZdotFG4TXVlcbS8PZZ804htVcqJ056PajturR
iTSPb8B0FiOMrZvkVgZQOqO4sxba1FyHmH3xLMuJ50mwIPn3dGB/dVwjEydO6PUVdC3KeGf4kqnU
opt50/cDdy7HZkYmky3nOGLZoe6HZl2KqnTtKFhmVi9ebJtHO7OWmgWlHLj3NkY2FzObeTOebuVT
Ad3FoJrYDhRNgfOk8igGn4YbTn+pLUuuRnqj7nCL+PGOmtNQoUioRR2dSY0h5bpOArSUhqb2IDJ2
7fScTz4elMVrOBqNKXlfyG605PlVTws4CC8RnHSaJdaRgLiVrYRdtRnAzQ7PwAulrrnaT0CEp5Xf
KGs+4sWaCvaz41gghrXCwAWTt7JqbzVmaTn/wc/8q7U8IJ93M6oKcXNaw/P+PYTEjgpCcYw0lOjK
/oScQ73WVBhl1HZlfVVsmZf/yL3PK4Lz56Zk5ugIWM7OrR/lbw5qhLN0md2CqpWuXrZWlg57n83N
hqKu6Q8xkl8jRP98qcAhuOOIkBaB37EW5CbA0Q68lPAr8xGeaL11uk4wr2ko57LNeFsnYl4XFser
0ZVL/4eL+2ti8Pb6jssFhpmDSdfyf6fmcFaLM+30LnVuVNM3+fADP4i5xpf6JZXmlXWt/MMr/mpP
/+crCvK6aFl8aOt3oLqsplR0w0hSKsZEwvYImB/7KSxrg979zSz9Lzvy3+3Hv2XDbq8Fh8z1bnlk
ggkgP3/9IgEsGYDTEMAVWVqbc3Y0J93G6vi4nWGe816hrhWSTRYU3KRF54960/tTve6//YDx2/Pq
sFg9QrbcTL++C8rmBSm6W3+YlXdf0inIj0svLECGnK+bMjT+EI64far/a7nmU/Nit/YBbplb00F4
ez9/+/ly57e5m0DHz4KO6JnRZVjDJhS34A/3yX/zQmRcSN4x1CJb/zteitJG0mcsGxtXmsOTXNr0
bhK4Pf/wLf77ywS40QkyYKUTPtSdXz9Pj1s2nxKR0wzmOtu6ye1dYdE0NWaspRJBZZXIYIl4E69z
TfskHoc6KkTNEhukt03yxNjWj/+UALl9bb9e5l/f1m9faw2ygL2JSyt7nWKLKBjPL31FY2lrFKRC
XX0p6BJ8KOPQ/sPv+t9uIWLuJJwY9Nq2jfX/t1cGlM3EOYW9ZNmyvLNNhDMDc+u6SIrg8X+++P92
7UPiLRALkd5v4Y7fmShtxkDfcaDGl6lTn5t4Dh9wO/+pnub3pxBZZZMA8S0sRpwHd+av3zC2+NSo
q9RGLItlHaEqWGw0HbkVlMnQvtoV+7n7Dy/ib69p3z753+4SE5GiZLJmMbDHFiGDbLonrpxAAY7T
9X92EWkEuD3qSCuRG4b789sNKR1s7QnkXbRmi13T4hUUYKZT6/+puev3HwY3IiEL1q4bIOm2Pfr1
MykT24vq+nRrTbMtL24z5I/QNExcPRhNhn9+rP+v8zYe1/7/nbfZFMPH90b+Ere5/Y1/xW189x8A
IEhXUXnC1xnecu7/ituE1j/AzhHFIYRMQxg1Yf/7f/1X3OYfAhIGwCaangKfv8iv+7/iNu4/TIu/
xb/01w6Hjc5/Erf5dTMBOYTgK2Nbng5uCI5O/Pb1t9j+CQC1/jqupvioBzoaVkGn549hjrGOsqfL
DzlmZooji8SzN1Jmxuvfrtd/s+T++lAk7sOqE9xgEv4tjg3F4tdfYFi2CGmT5C1M4bLW2gweKWtt
TpiqSKJZP82E0ZNlBN3+f35dz+FS/f15fEsakT3jV0+DL88rz7V/fWkdoPU3VZ9skLSng+toYcIZ
1kXIPOzWYTiXy3fX6oIdODp6Tn2KP6UQnPmWsXE5DGZjaTIhWIZnE5ZgRlpVNljym7B+5WwM+A7b
uXpT0s43nkG3ZtB3PieqHj8HgGuBfoWYRoswLXKQrJm/OZ+eTjBAiTL+RtmQu0OJtR+Dzl9ecrT8
Uw2FvUaAbxhRhAwSHzLO2W8FhsOjg3XwTcadtR0pjcV6bI3NN6Md4Qf3mRAMPkHbwbfWMmVWRbJn
iFyL6Z9vtPVTELajF2GSLr/TZFhguE6s5ZQYVrPHexDfqbi1PoVCYJiVk38EbcCZJHfnR906zmkW
VDlGOUTBR2BNxQuHknrTJY65a5nMH4Ysm96arhBnDpDNvbJEu+vjFLgk9JWf3TyFKwwFpIFMehUx
rI11fK/xYX1JsddcZJUYZ0qzifGAJ9oGVtBetQgJLBkq5clfKbxP+eLrK8TiWuz9vi7OnNf8cbvw
6uaql2nwlDSTuavaGJhAPJnm944zgXkS1D9uJtsstwlt79cYwfUOS0D/yVS7Oou+qA9tXfkX3yi6
U2PEzktPhR8WUl8hkDipu+bzZ87aa4MmvRqjjRmRG67WBz/FvL7qOZS2xaXupbWszSJV9XhXaiue
vhYOMXyaLWamyvHZjh3vw6MI2PliJ6x4uPN87ZvbKiMAc6idFLd6ZTXG97QxOSoaOY0aa6clSxVa
fftugs7BLqqckVN267k/NLTzD8k2ls0OFLy7Rk7ZKyNT8i1se1CMCryPURoO4d7jd7O2ZZNsNY67
U1w2Jinosdhj7TKZ/Tv2xaha44hpSzGUWZJNagsyuy3zrgD7x7NHc9uHleI7oIReHn1LYqjt+mo/
zE6yiV17OMbom1cCa7faCF9+iXvbOkHhyGD9GirGiOPmV8c3IjnM34RrUFYxWa757gaKmvepazl2
DhOTr3B0itWUhXzMPiv8r9gNqWrwCXJMPs26Xgc/Yt0lJAcNzxi2ENiwV8BN3vdi0ttsDscz5waa
QH0XuLvX1hurRMMnhle9OylWo0x7yXdQefOTym0wjJmhEQoJ3XaHqh8hv0+L3vrZTLtw2lArK6v+
GRFkfMim2/ivQM6qChxWeYeKJjkGn2s7QKNPJfO6fgypWTKSgHyiL7A0zRzuinVP0+9p7hN+4CbD
TixAaq62rNUBVDQ33xazXT2WnJSJwuEiQA/yxQu6iPNFzio4d0XQfqrCj5FrtZE6EYkl/7RIaT0P
ij9ws9c0z30SWLvK9/oXx9P52Zc2eQZujsdmMNWjzhacrRR0zpgiGmvvLp1/l/6l6JUimJ4EX/S5
GrrinKqlOnJX8QNGE6tQXwf91M6U4eJVjjdg45ZjltYcitq/NMPbdLq5uRKM90Ha5f1we3WP2nGM
zgM9xDY9OXGivHWaTdZeMI54G4s8+doVarjQOjS7Ua3zDj25p9aj8ypMRj7icOe443COmUKeTHpr
93y1w66pEU0sJg3bsqmqVQ8AH2d7X5en8S8N1EpiPDPKJHBDqCpuHhGvpckwcjK/uovjnFME9XNa
Ge5zGefJYWyM+rvsJUsiafKFLpq5emTCm7/GRd3D8ER0g8eemjkxh67+LF3MylEaN/5WLnKkExvT
vJmZ7rlxsgnlkUTd54Ap/3l0Z9acSbUXxzXVgxTaOuZ08jCGwX34LLkRTiA6knMxeMNLXpXttlbs
gtFgl/loiAwWWIdl4Nks+aOsQ6Q1Qrz/byJPHmxRWOsqAUE+EAJ66v3R3OLODE/ZaIzE1Hha4F+t
bL3PpAumDybJsXGIzeKETG6znbBmAbB072x9Slq2xWhXXRTMqX8fV63JtCbBsFvafejs5yAYKZ5H
d3wPbMo4rEllnz1ZEEzNpUuZfRuMr9qqMTQpeSukHrRmxBZa7Z2n8IKh9fv+Nzcoq4f8L0k9YFrr
7Cq0uWxlzQO5q1j5wAmC+ilTgXiIvdG4w5CfXiE1IPSjLpHui2PvvnYFd2yXBso56dYwiFR6wyVN
k46LYWeHxWWdH+sgBGjXW1tidtgtS8iRrMRpe8GARvkw+cc75h3+llU4fXQCZzg6o9+sxnBqN5NL
PWRYW/3TbHGGG3Kq7VNEuI1/U2V9GIYPMvadZyIVyRXlSW28xC7uuyopXjODSAluTHPn1fyKqmlc
aLFS6joEunoezGnewN3D5DowsMToo9s3G13tY8G7GI1/zTEKlNPPQM/GSpLRKhgdYdKg/YguGRJz
JAfRrydlUCZXfnhVcE9+LBq7+kGYxsYiP2NiufA8QDPmSg3BZgz35MS3JC5pQXb4IvAEsggV72pu
2XbZa85drGbTqsuOZn9pm/tF2DDgH/18a7avNpLxYJyd/N50DrU4h+phsl/N8tk2N2p6YLxqzt+L
7mkyt162rvtTnRxbRrn/h6LzWG4ciYLgFyEC3lwJQ+9EWV4QkjiCNw0PfP0kD3vZ3ZmQQKL7maqs
EOZ9JG10/avW3qL2HxyUnByIaD6H/UXPd1L5YpIhZSkHQyGMwVBXvI/r0fyp0m8Bdyz+wUXijkg5
e6G6rSn7LDu8nB4+w3xm/PXpuqjWRslFAm1YQ9meLehPqSDOo9a5QjPXnYRAHYqHOm0QAUOcy0qv
dKzWJ0PEPo2tdmVk6yYi9WMtv8qQi+I83SfyKYvuGcrHtFk8iwzwHEuZ3p2JQll1Icux0o1SXAID
kbuqJ6Pfws5p6zh8NcVlEvLBtpzn+6nmbzn6jhybRKtvRufUsy1CRe8aGaf7BHjX4DGN0u8Sokap
lX+xhoR31v6peurxnVvh6fQj9TrGP2H2yvHNhqfmr7N9TSoDSzLenee6cBz2YadcEnSbah7xtfus
YzPIsv6odc1xwrHQY6NRkOSSJ9WTT4E/gCPqCHHnVqAzi1mXqnxYjVx8zOHsqkp+mCV5XzTNyWhJ
2i75tcf2mjroz8PxzAmyR2XFHb9Mq5Yn3YsV4qdDTVx5VtyLpH0tigaHCrJIvVzrMiq88J1BMYfR
hCptARAV/+WLOBGWwpeVQxUzBBpOsJPo9bRb7vS49RHEskmeFkwjeuPPaA9UGaNuheWp+EnZLhfv
CvVB3iZB2f9Qjfq2+eiziM7WJ1DCq7pxG6nzPz27zPI5rlLPmhE4C9Ie8mbX4ytNUc7HI1H0irkN
DTaUUnSKqnydC/JZSkQ4FaNXIn+VdLpqY4AZdIRWxE1rQDbFD7M1U9K2CYhz2bYdtERcZsbcKWpD
edkXEo5GcKYlNoPKMLw6lNYgAcajztWURwT6tNlvLIqgl7ogSrHV8BgFFPtwwc/R4UNwLorTktNK
0rDCjE75tOprWzprGWmVgSPBrowV4i62wzKbJeHqjXVaelLZkN+aBmcj+SXY+Ryaj0xLXRmvEN2R
2w/nitg2NP8XfuSVJD6S9GHJjynJ18rCsi4SwYijaZnyy8AtkU/jeplCf3HqMyKoeNXOKIniM1sk
ItclfZ1M9bFoMJVH8AsmwjuibKUxl06QdZIHQ7nxJocU7Qum1MryZFTgJpv4Ubo1qMfajFDJNNrI
FJxt+UoBheK/8sZqI3Xoz2XSevBILnjCwsVVmgUBYrdKwCCkreNZocJD3mXxvwVFlFNtMttL4r8+
ebesXcGSpOfTVPd1eoiiyNWzT0wVbf6mjSHsB9+BqKB/JZ0eVKnk0z2WCJNfnGjEAs5muJN73qT5
YElyQCyuN0bqa2cVAUwNMnX3Kq5CCb40oES/qJ66COwbzyME6acm3p3xSjbdKmZt+WR8Rc1VDK9F
9z4llgcZwmeItxrD0hv1/BCrykY0HICIW9A64KTQg5HCn27DbweMdoSMHRHmNzg5O8KYJjuon2Yl
bNKivURN6eGwXqXKvyg6m1biVXW+6gsjmGm1KC9JsP8r6mVly/tG/lDsq0OKk9GTEzHwbX3Y8iHs
v5memtVxjPaS6FcKyXBpEZhYq+vUD9WEXzry5GETK8kqxG2gftqFL7FzwnxLop4STOwjjXTTF5+D
5ivhLpze8eT6CorM5C6qLSYFvmqJV+Aq7z9JYsN5OqzG9CycfeZsIg4JGvMMLHHanlTMfKjnK/tM
ph9i+YNgQZh/Vcji5ZgV2w1zKClRjseGdR1Rw6CZcSdiNhYLHRcuIAlN8BjjpuZQrlDLywa/SMP8
LoE4iq0rYe1oAoqOaXxQJCNpLy3FdST+YcpHWqxrRlhxq71JWN084Zzvetd6StGFcE120GFys+LX
KH+xlJdcZjbyr02RfNEBGDyeKSl5jUe3ck4WPAh0AQSf7GPldSyR5pXyWcSPUftHteLmmC6wwLlp
96qw0CyjNzH8NcXBwvDRVM5KFmAJnNfeSPZPK7ylfebNO7alIHWOED92OlXPIAx3LMaVE6tBsdjk
+WnbGiumHs8rp7ki5PZNK77p/RDUCWJXyfYdNK0FvnBjGzJgmPJXkkr6lJyJJLkVyWHitSUq0yXO
A8VXuxtGQv/aXxGxagSgJzUy624cNNMjrkfar+8FxvsSH3T1JCO6H+ffAsF0iEwZddzEdB1agNvL
3wvtGFRft5ItxC4OuZALkYZveUO2mG67hZOtQVa7NqYeyb4IMXqRogRtqa5LCt/CxMmVYIJEg1ew
0eTOz8btU6/e81mbY+rb1r/J8RLlUx7tXc6ZWKlb9P3Eg2l+aP8lDabN6q2rP3X73xii7ixcmvGV
khlevhwZhonJfhtwLaIAH+X9yAo9XLRNkloM0V+N6kOL85VZz56Rmmxwq7WSOl5Na0GEkhfSV4yP
3vzrjPPSAqQOv6eCr4v1ItS/OvxkVoOeQMxuUVz7ni+iFZ3VnLDHOuOsw7QwaijR7F2cvKf2T6M5
EF5Vlwm/qwgY4DIi0YHt/ROcFIpA4pnlAHS1KDw001+UgHqQXuNiXiVUWbr00Kt7mL4UwzXLMkor
ZHRavrHVxtfRoiKxDcrmMRFgGCtrsRgepipJfAm8dun01nXLuqNzMVuK1x6WvLYfkCzT7/S6vEGa
syqMX9m668lhmaJV28yrCUdHpjz1f4cmBhlzVLGkUUAhg/myjF+8V6se8EnIAaJyLCWx6Vf9S768
S600oY9BrNNQj04tHqW0d5pnwaIELPbdSLykMvMfVKTXZwsm6IyEeSkkZuamFEzw05boNW/JhrPl
k4BBkNaoRDQibVXpTcsmvhA5Eu8vq/3X5OKa5wKHLF4r4N0LZUvhbE3w6rUeBxHW/eal1Q4Fc628
+6mRSBT6uEnTF8ALrrXMQaZYH1N+J8XLK5eb0avngfwwgcGpY8yRDk5QFRr5XoC91MV3QDpgtNyV
+adULEfoQit9fO/F2UmUQJZNv5Z9OAKl0D5Qzn/OSKl49KXRuUuLI64tjim0rEo6AMeb+mhVxDAT
X7VqF1FhkM2IHJvSvSRgFt4CNr1OSfcRaqIoufU5qoHecg6G82tA0J70JSCAdzXWJ6e4SvjHjGrZ
xumlwQoShUz1rCBX5XdnSk9DVwWVoZxEXl3AG7mNab2NuA0UMvq0IsTv11Ls9yu1IZpxJgiuaDy7
DIM8jtYFWWlEM16p5oNI5YxPun0OjsRBY01nc0eXHyTQOr1BTt6xwfwqAkX0Gc/SKux+p3I3lg9r
CdejLXm6ijY2Hay7km2TavwunG5XjQt6VE7FxTzOSHLTRSGKE4S1moTrnkxeRgQb6FiHsmSBK3Nn
5pYnkgGWS7fsmE3tRDxsnehSNlhMMvugGRDPk+qUN7g6UFz1s/1aInrNzXRjKwpy29Ajgn47svvO
nTmQ2mojKwerHfjPzz0ink+JsIm6dxFoQftA9MlV2TY/AhxIzNsdaUeb/mWQT83T6JTxVhOYKI/o
SzlN67LdiRa30UCBpiwbgqDxSR/ymZEXFXClUwpnzj4vXig5p8rZQYxDev3Uz5E/w5XcC1fpoyAt
8fdXXEOjs5Bk2n919QMRVol9HeG5AVIIRb7jdQhfWIqarlzpmwWPVaJeJOW37dYtttglhe0/iIDU
cM5cXJvWgqK/cjPuFZ0LHVGAm2kY5A36bkZRhEsEMo1BM9GEmQPImIRQvsWfiXWd+v7M5XcqAEiE
nRbEDn9ONWE1DV6vZQcGFh8gcy8CQY0bK8oBYtf7rPzTcwTt7Ggdz6n7o2UTOWwvSKLuGmHgBWyS
erDPQxc9+mpc56P8MtgmpwIfw9Rjqv0wc9twozF9ZRH6PA7b76J9wo5n6d9CS4kYkTRI620oaByV
aCDYoOQ4nhFuRVX8Ki2PxnpPZ3DM3TlR0vXYWRiXfotGflMV4hoJedfdXg8Vnzrym+WNcbYRxdJa
WNMmm5e/VDJfDSlede2XpLNJMX9zmkR1JptENL1BOSYfitZZ55V1RWa6ctosiDJtm8l749lr1U8n
47ANJ36NBvfCqh3DPR64Vwabawe3NMJwJlV5Sh9f4R1kt1yoX0ap/Yylwk+GpLvtOo9S5lLEmC2V
JztCuWuGdWGxuZ8WgEPmFEDYSfxR5fnHyyXrJ7oSItAjB0FWSkpTvQuH9NOsky+9o2hLQg+XPdmJ
BkpdbkJlZMYcJSgwM3klkk3ba4+kwzOeRB1frwXlZI8JdzwaNRiWdHmg5XSNztmVbfVIq8SvcFiQ
E+awYBURGcpNiJlRHBu2U+N4aUvtmkpiI7TDxIHX7Cc4VzFvdzkDzrQLNxPmqYt+7L7wVfHosaCb
1uDi5ljpdu+nhr2Rx2/i0CC3Fehb54BL5RpTR1vSWS/Fruq4nlMbyfyyFVH/KMJ6M9MiqVOzT8Pk
mAhzU+fxzp7tgzNVePy1rt6VVU/9MaDVbSqE2flobnOwORQsQcibmQl52GLYWzm5scssKSXSdwka
SzlDYcXH29P/VrEWry0bBkpqbTlnVqox+Mjm9jYLh0CKzE8MC5uuYyq0msDjp6gkO77URfkjm6py
0wqH7GtN34kMHT0jV2LE6y6aqbGas2Zl1QPhuIZ01vlWiy49LXOVP5DQmpvUJhlZKthdmFn3qIBh
woturq3ZbQu10NxsSurxjYBVPMn1wGtWaDoTTU4DWZv7tRolKO6LOH7rh/SNl3r4R9Z61dP0GxVm
s1E76SlZpcgsnAteRRvqVF2tZQgMHeJ261uE6ntPOKFVF+eQePOwV3hLnJDSdZiJBagpXLR8qDAM
PRcCsqWe0ISX/OppcwPxpJ1bi/h1Mk5DV3bERU2Qs0ep7rg4Wm+Yj+Ln6yI8a0lOTRR+MTDj5dbl
TFtHTdqtCsX6HsjOYWKRor8ElwUGl5qeiG1fm62KWU+sH1igh/g9y1eQHahsO269bNmTrF0GHJ/l
y9xm+grRyc7QxnNm2vs26XU/Y/HzUzvPgVOU7ZLBejfRswLNq1t2VPZwyyNHexsjKhM17pF8CpIz
WoB5wyie0Z7tK3Lt9pDkxIX2OEKQskwH0+5v2tTcy2J5tE+NKSk/m8yKjlFanRPL9KoUDIC+9DOT
uJgI2UXOPCMmZ7U20+2cx4WHwn/+HND8INwE4oeeIePdZr+LmYCOz8HCMUGw8zGS1YGCBBhjTuVq
nGShuQSp0pj7cWro9WazXsn58CKM+EjMVdCM4a3QzY+xMk/FHPtTSp55qn4pGvkxRcRdKlqLE0qz
t7kTvpllK29qWnmpzP8NcpYyYGTF0iy0/7I5v/USCevxrBKn2dNiN+1+MBOOLgXDvnWq7foi61IO
cFBK3NSucWhJHffDNCnrceyf8ZvNI+vs56NsBq9Oi0cn5DcbOIc/RUT51jz9Io2sjS30bl05+qco
q4MT8z+jGreCOkquFineOUdRIjOK6bJor1tsF6Qk17weENS+b02m/nMq3+wmnfaFLSNZbwZ1u8xF
fZbMenQ7ukwPHG5BdnBVMYV+fnUyVsKMzttN9FSIdxgvolrg510yTn62efOirVJ1Tipf6EjcM11J
PMR+TPWqYjVrsljJQ9n9YuzAjM5I38rpBKccJfeoltUGKIv+bjghYbG1olrXikhv4YoKN0ZTCkxY
1ogB1JuaBVucht2bqZcZMYJWBpMurdDTf408GQw14lzcrNHWy4NST9pGHxXnSmLnQFBBHXHWlLk9
2s+AWAm4RuNElp/3pcl4mAn/uUWA6JURG3DSGcsvtQj1h6Tby6Za6gqGtUH6qoUhlFNTpgvyFq5A
plxdpx/ayub9HUwtAdH1vPWei8P0PhiFzsqctdhmsp899TjqCiRCiwYSCa439FRKbMT2kAV7SjLx
3uT1blYNT5TZTTGaJzLE7PZ1Rma4CLPbPPR/Zql7ymwERWZuFzH5U8allpTlCSz7gcb2JGXTJTN7
ku7Fdz3WF+wgJ2mq9uzTstUISIaFMgmqU8DH/Jcq6muf0Bp1Ivq088lgCidje2sYRhTO8BXx+w9S
/jHI0fPLGhhq6+vyA0XTwzTivV6owMqieNtZkbSKZbUIZEgDK45axzOZZ1cWWlazyPBVWOWubvNL
FRV0MJpvRA3B0WOgDMPenv8Uo9hkknLJUvKDQ50ZgNm9p70BNwOj4EZz7N+0M76TLv4gq4QLpGUI
0EDlibAHT5RfSfvVZfr31PW7qc1OpQT9KUuT/IIHB6W+bQ0q7UMxrEr6JMiMnyTaNI3fWigVV5LR
zHy7O3uTMjHeSQTCr0YVi940G3ttngN0z+Q2dWzNkkq5zW0tufVU/lZz5SI94C81rcXNCQ4O7Kg/
swITq6nvdMgoZnoShVDrla0v9Q1uB3p8/DtQehz7uIhmM+nZn50iB3MkNZDC5CBDKSH8164CRfSA
lkJKl9wwOdQZUhEV02N+a/KzNDYTq3XAZ7Z6t+BHSZrl2zQXFuujWrapnWJ+yh7foIWrF7/+F2XV
JbWtGeaTAlhK2KdOn9bN/C9tmCVVveaNTX0oG+ekV8Opm+MtbFnTs+R68IpWIeSCdXgWnpyR73U3
Wzchped2jINJre82OrBLoaRGRsRww+pFbr8lUxYpM/Y6xs8a3epOeY8awAXzEg0e0LCa3TNpyC0M
8ecfWu5aOhMpHSdMLdO4/yizehP3Y7XNjazxwyIEJ5ASugVC4ywNQxBVBQ/CLqYAcZon24ymWQiZ
ngO94ktOWobqJvN8fa85MGbhKzTnOByXd61Q+wfGH3JD4rr3aei3la0dJ4ySgWNNXjSg0+90Vt75
20jhU0CcHtWr0l9xB4Ljk1/GCK6joflWk16YOG6EZd9k0T+n07A9N89QZ2vp91PJfZWTqsxdPTyr
f1Y6gQEW4RYDnPYzZAXceuhcJiTK3si+2re5T5c4uUnoGlwCWJBuZBEdqfRtl731hhnyOhjlS50I
3lN9CnolZFPTBybZ0m0MUwhkjJVx2Y39uZOqOy0l528BhTNzy+muMhpbaG5w90WMLbZSVVz18o2j
EXN4dYoG9CqxkThbOQ03jg6ydkiyc1OLfaIPrj6ZW2eyAZH015Ix45xDTCymQwJ26tlCjQN0cBNY
JHaHPm3ObegwuKre2ykJYnbBRbPPG7YXnfrSx/V+gr25AhmzT7BayG0XwLE9tJPOETttIMFS5Rhf
fYjKvz4YBYMFgRUFLqmhDJ7qsGRKYPfoqjeDFRjxL5t32c4+OY1BIbErklH1Z29j1p50ltzlW1ft
C5DxZWUHZFWv5nRGU7Mp6Z+NzvaU8duWv+AXJctH3nx16it7YzxvQEUd7upx3kajijAEdG3q6jUq
EBPoRoHl5UllxMaRsphrfipAaaz0XFF6STGds+pt4KgrnH+6aawzujxHClFqAH9FCUOHmj5HH859
qNVApvLRnLNtnfBZ9c067l8UYs/Ye3JojDlWKNtztD07LOTJXtx8CvurWa5DJLDTM/+CAjPHn63j
d0az1igykLNhGH6oYuB1vVby20RDKYNbrFJjp1fNTuJZN21PeXRzllc7ER7LbS61bdZRIDbfuvNq
jKWrMTsBe4Cnipe1oF7NCbuPXVHcDO1N1ujogBYwnslvhrUz+6OYtgBdV6244H/wcKeucnb0NFd5
MbkwNd0KhEijxdSpvFG3NgndqmtWsuz32ceonrtqDHJtNwAkAcvKEuIzzCQv7x455YDGvl9uj3Wy
kZjGg8Whh+DDDMvNvHw78oUFzVqa6KK3EQM5O4ZDetb0v8rZOozQ2+GPPG2UhJsSxYzCU8mgAFNP
ArZiEgKLBWs0wG5GOfYphWHDX+7Z0TbLXbz+Hoknx5SZGRUWH241PtCIIy74itOfwaSkZyOcZ4ci
30dID9SSRYB4jYYbw2hQHIy6WbbBKXV7jJrlqHgJyiOcKsxlWt9iD9bxmzBNwNp/rMRXQ7rDAjqr
Zs6rJUyLmL4NdIPPRqHMD53J1zG7q4O9S8rMj+bJa59zbGeBPrlpzFNivGvSRqSsp9n+QoMcs9fW
fNeyU45ezHy3ZwAqfMUoY6aSxptHB/fIGVf6ApeiT/6wCrPotXlc2zH7LOefhUNEqQDDirWW7npn
XT2JoebOlBVeA0AITzT+W6zvexwXXQwPur9kkhMwG2Z8iuEJaOU0n2Mt+06btdP4tVnAyjpS9ARK
IbslauxkkJkzIz2viZTQOAbwwUqdH3c/Cmk38wJhodVcKAdBnh/DOdv29jva4QtiiFC+ISRwU1Pf
OcZXHb1qtXKFXGmUkQfq+9QOg68UQK/VXxlHmGWVm1RO1xjlNCCwGto3FSGkV3bTEQFyRLHMoQr7
g3DbYTjKQt11y+DH5nMcCxaMCh3945GOxoM3uslHFsoTR4dYqv2gdzt9JEGwaMRNxZGLln8lqudL
3vBk7hROzqxt47ZybbaVarZWZ/p/6zeFGsOoUZopCQG0ZSRkZiOTnFhpfQfMDYUHejyqk8AxqbnY
6c9ZcylEtYMaSFp8j7dPYqMw+7zK/qI0CIMx4how0e2f5+hbaT9sTvGmPUakydjyZqy+GUjudHun
cpJl1EiqcckTaBfIS+Rva7orY3nTrNlj4hQ0T/1XE631xAIkO3sSJbxSfJGORDNBSG4yAC3v1oo9
oz5nUsDDbXDiwX9YcZsa7YfjTJeaY4GHc87QYql96k0FEgn2C23NHoJQCWsEfcsuH0u4G8JOMXPj
0s8/TZuBcg0BckAITzRW2iwIp/YU12eWGc146SxgJl82ZupStGAu6KBu1cw0jkO2Yb6tkJpTIEyE
ixEwrgBAUUJABwqsHtSOfuR9lK9ZiEswZjmqbzMI4YWu8WP4jfbdpmhMZtSZI5ei/Nv2Gyn7MpfD
xOasvPEmFt2wrXBJSPNHn713Zh1g73Wj5NixSgoZdwuAxc7PIP04z/ebnXT1IZV2YEi9t6TXkcX3
ZLxZk6/PxUrT0ksr7opauLFjBKxzhLaeGIR3gK1ksMyt9aJH/UqUQdxsBf7hEjjJ00Vp3UflA7D5
KeWUDTkJ5stSIB+T7vLIYkF5jaWH1vw1yOLaZG0tKJSeZj1zU04MJlTsjmAB6qrftXjmK3uHusOT
rYcRbWkOWfOvBev0ihVoh+pPE+umZ23onOIkkMWLYOJtTL8JCpjmo8wtaEjso5sH0Y37hvGtYXUe
ihwaslUlBWXKILxm976wfHllAowqMPYszjsFegF86iG3PYvda01DrpjZduhLTBoQdQRuSDTNek8K
Tu+ZwN1Kea/wQ4XGixmzdWfJ+1fGqCQIVW0/CCQKlVPcMcTqfmz5Q2LIFi7OhZirQCqicFOY447I
1bdKbj+1EQIVBecUgRKiPECElpP0DZmBLG5cfDfTHhWWttSK7O6q7IVchWBmBWTn0nqcRyDSkpdp
nPK3pjzZ2nsMbaVpgnK4EFlUQEwwxVe7vFnaS268d/kP8gU9PirPU7e7T/l0irLf1CoQCH3Bd0e9
4qUqSh0NrDXtDTf0mB2qbj2ETCeV1Ti9QURckVG1nmFZ1fXZWW7cJG7Tn2qhrkzFedUi+NYmUoOu
ROCwRa3gDpYbc0E3fsJngR0Pm7DYFMAE0uGUpZdK/120eIX3FP8MWx88qLiqAScyE+FmrnwjbQC8
qd6zpqhBRWmwdfWRQ/1Ryu9DdynM09CfB+m3yBDw/dOdGSjRebBsXx7ui36s6hd7eRnZ8zIJ1llA
MXd301+6O9e05w0DTToqTibMkAZHTwdXUWHPfDWtXUifb/DK7HVY6U49XEz9mYgmo8Q7USgo6SG3
1rYSlLmAqHqss91kwotGjrVktDNBnz2s+k3IO3VkShi6Zd28F/M9l/pAVa8MPky2eK3Yl03q9RUT
zPAhiWMmW6s23rWhdKvBifQO3zUQuOWmqjPg1zTRXFWtkW80nU1p/92q0HCS7mNhf1BoB6NGuuOc
G21yhyz0YuF4E0OJFuxZqO+BG6zLAnGi5LfaU43RgWqjd3Lk9dJF+8oi8UJNg5DEA9V8fcqElHWr
oM3FikB+gp9HmMZkb2aCVsTMKId2FyNNNIyLnR4n89G2ObeqBEATiAK4mBoITmM+HDzKE/qkod4i
xaW6vRGwCwCR+bwCNg6RfknpZmO10d51ixGVGaj2CWk/x0AiWApr6xo1zmjH606mVf5InAiUGwTg
cG+xtCjrHWNYN9LP5TTDUYObwbJVFruGolWOS5dEFJdjnUL9FRwB9xk05fqUJSdBiTaY5UaNJlc3
1oSqEB8RsxfhsuxOLVNW09n20i5SAfQHwj4k/PFGvjtG6/Xqm6C7Wu7U4Q2iSPuNEzalyTSnBw6i
wQH0Fe26Hp6qcrMssnFd9J4uOHukOl8WfJQJfbNU+dg7gsI+qizYo4F6Ws1YcUNQExszFU8KFFdR
sdHriaHRTSI2RQ2JLRRuUn/2uQE7MDybjfqZVcdFLvxO0YJeODsDWLqs+l1zlwQn7kgGxMDfIqGD
hJM7othA+406mdUeeFsg7uhUmhKacAjHu92Q28w6u/8G2rIX7QKWSq56t0wgv+iY2pmxGqgOya/f
5Zq2BTrwECHKjjkN13k8XvMakeFiAq3tCFkskxSMJPjosdRVatKx4oqSUGU5BiEwTvtmhDH/g0MY
B7bv0NOJQ/KXRPzaZIq7zrS8FEWMpCH+S3XlNME2vKJ5kzZLaR9CK38xC8YnRdjiBeH7rpaBbD4j
EOTiZSml41yaXFvVy5gp2jZZzA1UPNdQ8k3COxCDy2sX532cnQNTV7vlfEtQWZmla7PbkmJ7zXqB
I2pq0VshnpyKnYREkUUZy8FxPY0W2czlruyAwhb7PAcTLJQwsEqSU4Db/rPgVbcOIJqcsFadh9yK
U1LlG4ZQBD0gs6n0DxJBX4ycd6ctLo5CaeY0R9bJ/mxEp7BFeSmgoUaT9kQAQvmwiezpDeu1SDgn
VZ46qhc0Vs4/ra12nTxy1Cz3LhtflEECNoXEbLF/ljBxO9bKNm+hxi/g1F7M9WcM66LkmiYr/Mso
UHTW8FVhzPY9ms8F1Zm66geN7R8AwGCedvOYe4DL12Nsenqlf8spaI0wAcO+11XYQ89e3kIL6+LB
yJqU6QHpP6sm3QAM8ewB4vPEBj3IZQw+TL4XtvWriQ3N04jQvi5Mw8eJXVnWML7EudD9cTOyoJGm
S6XieWg4/dlS2ndk8AOqPG6tuQMTY7l1fWkw24CTZ4Wb7ukFJKzXseKrQ0HokGdVO2U5RO0dkaM8
n9CjGPa3QTJB9NeKXTG+J1AL+lNrHAfKtfg4Llu0miJ7rRlxzmtnYCLcijXx1zXyiqY/wxojfT3r
noumgClYV+7inPr8peT4il76ARLa+4CwsTib4VF+FOjU5ivoUgSFo7lJ7EPb7mMENBYnfupGtsf5
0hpXrJ4uP5o9w7IEDcEJrZPYckAXwmZvITulgucVRPkVnNQoyEzZzsOLPP4IcYpSuE+YJFfOby55
CYJ/MyN3YnnUCjrj7GXQrnxlWZuq6qvV+z2lUMab2VWeCoPwzr+qs3UPi57OO71P41up7eQYvfE6
owM2BahGPrOYQv+1cbYqo7Te06hemw9puGn9t1b89vFpqfgLaHRATqaeHive/Dcar4rztgzrxaRA
5bzvVaZRWxPVk+P8qfqmqjaldqNFLwqaKIhZhg9RFBJGq57q4l/TMkT7KuFKDrLkqjqimm0ZfuNH
V9MHvo9cv83XMA99OUEsOl4kpIo5085veHpk25Dt6g6g8wwknjBA6ET/nmjXtkQUAHhOM1YJ2jpN
e9FpbRWhsuxUqB59VeOq9tMRfQu6ubl0E5TUBS9NflQMVK6HMPXad8RYzoSy4LsaAr1rcd9umJyo
1WlON4u0JbcJTKWHxIYPMgWFMkAIJOtljgI0vPSkBF7CzM/KBy3UKNee0mxyKYgHXxYfCxVkfouZ
G4w0ZpXHmkHO7pblOt1prFRvKO6p9hQuX21gWPKReNCsfsSJxIEFV+zBr6WmVyn16nxrVltH3LX2
1MsnufUAMlLE+G19sepjIhHEY96Z0tjdJ06MCp2YxKAaIqnnsDPAzhdzFJQtQ4E9yoNhAQa4HBD+
M5iR+rNZXrkw2Mcg1NVsy/3P2ZntRopt6/qJkOib2+ggejsctsO+QU6nzYRJ38PTnw+di71raWkt
ad+VqrKcjgAmY/xt5Z1DBvAfaIyjAeXa5VtXEEekegDO90pAnDJXuPPezA5dwpGpf4JD4IaYnQAZ
yby8pctnS9toFMrAcNtXBTjYCA+ZU6wU77WxPwxwg9o6EBc2dIhlbkmxcmuEOvUqYisZTnr2INyT
xoiDC/E8HGf1c7buc3tNUHEAysmANPJ0SYqBe2/Tc+q9pERj0QTMzLlgJIl+lglATL2hhRqSKyLW
qgHt03apTWjcDjpWTU+aPDDlOOEpQ5BXEKMDMuOucm0jRj8Pf0u40RIFPFJUz/7uXeThS57pRzFl
PnVRa7LOy2VFjDdJ+6CEKEFON4cnrf+jUIfSTSeJosnqPzJti+/FwT63HDXe2p5+52gn8nMOb2z8
TVhTRmK1VXeT1lvD3eGrIZhiBfhJbvGzOr2IiVubhhAcnmDUPzz2I8mt9V+TwVzUdwJO+F2IOBdH
Cbwcf8RQv8ADTfpZOVs4ScLgFHNrndQcwO6tcEtcC/iRwHWktzJQ51EbpKPMXtwxVenbIw6DwAwD
BB20MNSo+QGL6vhR9lfnsxjOSXvrwqsjafgpj7Hto72VvDxo/ZDGloYpy1k52Rl5WzFsF6FgvdMM
1DCXsjlj99pISUJdFrTDb8ddU517lk+JydBtnG05fU+Nwtum2GQEnNfRtDa7QG+ZTM4Nnp003YqG
DgYiNPhusZSoE+cUzyWvhHcvOcC1WP0pI6Unsn3LfGIXNnGvzr6LdGRAmmbtC4tvRDsLLRgBUtmk
HetdMB9NZWAlSI3ROA/tk5z+hMiKmpBmuK4jytjzZTVuRNav+cUQIBZPDXUnVWY91+7wPgOQlUnK
ewDLLToiwnZW+NGZ/i2ClRQHMbOxdUPzSn9FvA4tI3DT6uAkqT+Qdx6N6cao8wOd0zCwlfqNB+eY
WuXZy8TG6o7YVobybwKXjHjhgNcV1QpiojtRVUED+m9CxRfcc0YVpLaylx6Vtt2cbZus24kovDco
p3QN2R4vci0nkaqrgww3sJoa0NjMq9DkZawC39frnuBKaPE33bB+wkxfJdNJWGsdLY2HuKtLtJeU
VL7ZjGy4W9DchNjwlPdjhzXAO+gA+yWh1Wpk75bimWx8d9xws2Q3Lz2kri3PhJAdIB53ea75uexu
U/IRqg8EX9cEpEWiwB+SkpGlCUjtIwmuxNy4NwYSZA2w9+KmUlElXTgxErvCYc0si07+oYZ+NB8U
lXNYp3UgvkQ2mUmGu40a6BPKWcL1bPywBsomO8acnxnPuW2lm0j9VLO/s+puyZkjzwIQRbkPMVHW
3YzYbz7WPE2dgyQ0kb6qYHSxkz8ikz6BxpH6PTM8kpzM+0bdlHH4ZGfKijAE5JYOGtbDQPsL2OFe
d376pHzFH7ZLJPm1LTrlVt0Yw4dea9sZ2EwZkDDCg0p2nph4R1CmWS+C0kTSo8IqpUb8YiXDNybW
YDYZrVVgR+oRN4qOOi+qWnYYhFyefitN9+aO5XvjNoeRUMm8U88NvY69Q8B6fhoatHmmcaoQ9nh4
H+TgE+gWYFHeTeT8jhXxxThK1Sq/NIb8GeGQkpbhdKCMgd1U0W6UPu7i8FRVz3F5yzT09ITbISa+
CtFRKSAOs/0l3G49x59mY58kSWJk4a8wmfvUxGBimPcZ24jXsS15/TaUy9CqBkY5r93Q80c0FZKc
+nSoWXxSrLyUbOkeL/pocUKvOtPaFjTfslQgPEcqzO6Pc9CH/1vPc3gxCHsjJDT5o8Q98uvM5w9c
pfXWCIs4bBjDdtiiy0ARShr/wPQ93Lm7nPIHkaENQu2y0Gi1RIalXrzu5urf9CGgDmC19gTFCIIH
yCJuTadJYWkzgHvF/xvvTINM25zrXYyrMu2IWCPH3lla4zX9j0C0Ti1QICmXnHIYLmDKHFsFnHbr
3Uloi5x7zjVHV+9jTDymIn+2JX2xrMN5hR00FZuRcUgfPoZuOxF7XpZUn5CBBdPgeLvJjdYKKfsk
G2/05DIR06dkjp/yeQmwY3x6NevjZAUjB57JTihN8AQV+mJMgNdgYCQcyICaK4IzwiHcJNSjqTCs
ADql+zCr8Ing3QB7PfJdAFmtJaAEVsjuL+EilffUjefBguLS6iP1zSpscssa4OkvpboV6ZvT1WRS
F4eE2iHi8DbQT1t9yUBmWxOm8ZGT4qx7cF4Dp1zkfNlL1G/BpB+ZYI7SHziaJdJ60WfboYp8Cjj9
VBFn04AqSVieZSXeStU8LGuqnZ4N/W7MoM+8OkwdQi3s36zpI57bDTndwILXvl8CKU/5kOy7nnyC
JdCgCtvAQIXvCDKUrXjY2lzKRJabniG27TR/1l/dmP9mW9ZdlksdC5B6SLGkqQUoyAE6gLJp0iOF
2XiilfKhmgARiHP8se2DVHCyYHxQ0LzX1ac+iQO1e7wria8JKybYKHAEnUO5dY+iYmPk3lkk8c6N
SbTWGi7oEOC9ZiKmL6KAtRhQGSH9SIZ64r9N8Bpyb3fE//J3kVIIIg57Z5MliF/Qpq/AzFqwBfEx
SxKzI+dFs53AVjjDHZIQbcLSxhHYb+ywpmvrvCifBytEqaOggeY3CCU7mfgwU/URDeErQSHruI5p
soieZpddf66id+Lwro3VnVLoCxdyLKqyc13aJ43jp4mZOSyEk1zVSURnGkf3A8gR4cdnzWhf6GVf
4+bxdZtu23CpI9Ou5KT6DWo2s9H3SUQg4SyOfQnzKZgpmvgjdXnEsu+whbsSLh+2Psd5fQmdelH0
3inmWCtJtxoihoXuw8OwhCQwsDToPzfalVB3I30elmmunO4pwSxZZNN5SuqDbYvXOI9PNeXaWjP4
4GqQU+nW7eArFXwtcibDHSKuC+qWl2V8M0jpCets02GItyZ/huadap4vijpd7FzhQIB0L0iSFk9W
Hvpm254s3G1j/hHNRORR2ghUtFd11Bee2CzhjDl8jZ1MF/74qTXlXXP1S2c4KwJdeRtQ0yfGbUPH
S51LQM6I3PRLTRCzsAlOK7VDPDdskybyUPpRATTiZG9K548StedhYL4s+vZOfKo/V8rNrMBTBqt5
6BYHx5TnIINmrPkEvAI9dJh00zLGDTn132Vb9RvFJPYSU+pvJ2lvm9MOYN5EB+G6JZoe5M5ObsY/
RtGXB8BE7eDllvKiykl7bpzlRWdBAjgxs4ABaFagRNWds6Eo81bpYTuJBPzKDXQ0LO6l8d2oi0dV
td5SmV5jlUKN1qPbRFcgGgeS+bwCr2W6VOyUNOpsuq7+oKX9Qt9kDyzI0OGV315ByplOr+s2ndVf
UkzVNV4X7GkTBJcyghIoQjqHFtIoLXpKiHswWpt2F/4aBvM26V3YrfCPNVbfjWsHRqI8pUxQtegO
U01We9S470kiL0B6a9FiR3bijyjVfAFR3tjkw4egvaGjyS0lm7epbKCBsFA6DS0fhu+Eb21LH3H+
16jg+Glaw0hvRNGmp6RHUT3uOwIjkAxYFePFlJwHh+i4THwut+80YlIv7MWtsKnouxgTJDa5t82S
H9okNtSjBd5018vqSZPdc1N9CecutZFtAw0EZkbHjl9m/v+yxyDgHqzqMCVAMPavpgcq6liPpjbr
M1OqdV90dx15r2bdG42ym3wrxt945gDGyduWvp7QQGGOolp3DfMhsbs16u/oScZ1UJbDNuuLkvlv
+kX9DiTzNbjxS6adTfOQEcbYMMkViDhnoz3OxP1TpbUl9ps4khfPwyJMpD4+lsl1cOS9d3Q11/Vr
UT+H/XaqHoowMXwg4k6PqU4ovkbwvLqOp4NEnxByFu3sFmTLMVAO/vWyrzS+qzwMMqJmYuEWq1uv
iSvU0Vkfw5PRNu/jeExZTK029U0t38V8fsW6hjHHIx/LMh/CqbZjU/uOChifD3eTwaCLPdgH3rfg
G0KNzxipsLY+l2PypXN8pPh8yG9k22oO2PGfR5L+axicpLJWE6axeXyxmbGQOuPUg62E0PMb+4E4
dTP23OnTpxPtJv01sr/c6miRuSprGixAi8L0bc5nOA+S3Zm82IbDsNiI1nlT0tqngeM0gWp2DgiI
MPn3HG29jRe1NhAwvkQDNa5UVBBRz+IX3js8/w7ndZYqR8sDmcb8UkbRTh1ySofsAxHGRCCgnuIE
m2blmrFAaPi2e8qFwLz1l1R5hOZ7vziDnuNZBw0GCYnXaYZp2uH3wMq/HNjaWDIDc7mqLzq+HjXC
CLIaIYo/ZCE+ALOPUQO1X6q57yrUlLud/TJaw7bFWEUs0Vcrx9/Ra3GIGXuWqC0/5ClEdb3LphrY
rAzfp97+Qw4oI7zR/g5sb06q8kbMDbktF3LcSuZ3oXNZL22nk/YxUcEMVa01pC6TG0U+7HVCR1HX
Cq1OUHgKblmKPTGbosTHeoedmNoSVo3sNMvs3BbmiwIoMZImLYCOh746t3lxyfrmlIT9umO0n5QP
ypzBJ6Hyngb1J+V07vsfiYM9m99MUP7OOVMs8Nxa0abRFb5+gNCVMGNWKnlurHijEYPvJd866qJh
YKKzqQTEfJHdDbDH3MVP3o97FdMQT9+GMWvnMLz0DP4dOE8CnDkV48FhRfEinRcs0qACDyg/J35y
rPGat/VLbhjwl2C7Ljm+NpELXZtsKs061QUwOkPSBNzAbWvW3QFx0iHqPdRV+a5qkSnwjMZDcjRM
9UGa0iOCz+5xXuiiJGPCORL54Q/YAhxB5EsS+SHDbVXwpCPvKhLBUxMMrDj0KvpRpu5VAIZCBwAs
5UBkUgSuq9zxNT9GG1BTn+G9kNL25FrMj8JJ3guveg5rPlJld2+Vw1sElkHAxrl3NLUXmgNZUYwu
3IVWReQ/u+qyal4s3cOi7snvcc4eXagznM330ZPrZraHTdfIYj3JzjhrJk6nIatvduu+kWh+GcjA
DjqyibaNHD6wNyyKnJ2b5z9R3gA/z2COCmNuGiJHEwNsA2FFNCNZrq9VoEvGWP6RS2B4X7PEU810
U73xnU7d22gv4QW14St17XeZ3BqKPl4IdXwKW4ywwvDeOk31npzcfqWd4lsmwCKZHBpYZah+g/S1
tTa8FiDfnHDaiCEG/L37k8jx0jaYx9rUCdBO4jgWh9DEs4c+P3FUiP8Y890rGtcT0YjIPAD2Te74
6VjwYZB1Z3V/M5VxHUGigbiqFjEn8BtNG2AHJ3Vl5nBTUtCGYu11xUfT5pco/RoAWNspOYykMnMs
Zkkygd+HfuziiIU1qRTKSZjkA6Lal+x7vzYBDV2ZYYgg1kNr1hPab5a9lQc55+nRvizllo5OX6P/
uKnVWw5WVorhEXr5jgIeScA0dcbYX4s98flruBf28ZEfwdjCP9cjgVRD+DvX03es+tOcnakD5ULw
x6rfcrxO3HdYD3M8bayNTXbP+u6SKMiB6i4O+uYvemVa8l6jTG4Gp97F5Hv3CmJfZbhqlDsTo6Oc
XNM7zc09JT+jQihcV5QDJ+GbbOIgFuaaOOeVw03S5ktmhss6ox4Fdt8czQHBNDivxJpmc1CNApyA
Rgz1qkGqDyWoe7duuBpLfpgNiYQcceT9kQliuDmPs0jAbWDbBAvKCioUkQbkquTGhrUnqqox7lkB
hKn9FGq6gVX3zey7sjq/CNvP2nsQt7Dr2nMKLTQuPE34NttEKwBoZhBBOv/cAolaxnOZRIcMFWFc
jxiqaZ5yuh1xyLAAaLUII60sdU+qM8cfI4dombO+M6QdSOc3raiRwHC1S/UMzl/1YdBjDSpwjurG
BIGE3d3jzVF6a8XYxQiBaHkNNM16WnqLNQU9OF99OYZU5qkH8IObq7rXmuggCweXLCckgNae97ws
bTKkmbNbFK9NBFuVDVeYT9ST/GaivVrUb0LozHQHeMCnhFaT78DVIIKnbZOnBGuzLB4DL95RP5pd
do1UqG9Dp/luxJurQ4eDFFvtdsruUXlTGrJHxpYkaThcdEtu5xyE7m7cKQwsMD8ogzSajpSvbhLQ
AmJ4id42mW/A31JC9AAuPCZ8BuJT37lHp/3Vxh/B+lIMvEvz3YzmPiuIPRAR72woirxftxRdqQY0
c9YApWsH/ELvesyMZzo4jllJUlmzX9zqGGIkcvAqV7A6BN2r+A+V/VhX+2H824jPkBSzwuxfGm4/
tW2oXNZ2FX/e1i+FwZiYQpw3/btYfhw2P9LmcRdZS77/you06+ip1yhHENqVaxmSPOa1296DkrAk
LRxaQDH6xkVSEuXhxsC97Cg2YUqAkIoM6MjkvM4QGNB23wFaQoQqurabEEOY4fBSux6BDjEqpHcn
+hJLAUL3JrG5t+p6ljDTKKyox1jry/aFX02mBDVxq7rE8zUDV4p0DFJLtw6Qec3XkjLpK8aMMyHc
QQ3z9TKai1ujVwzigA9iohjs4TbVLiSiSld/RpQKmqJtNadchYiSUyAJHV3GPOgcAVCRkCJzfHNg
Par64ikRv+rkp/NwGHDq2PAxuV3DYJzwPP6J6uYUUQpXUQMWW+m+csUDG19EQ3aznV2PrSWG6xvA
7i12iK1B0QATraWWQUuOVjQjgGu0tYGcRwBujAQ4zFIBJ8PZE7m/iqn+tEp2sS39TqrnRR3iG4FT
rwpuRQPcytGx35vaqxLnH6nWbdo6XE+TuVeV7xKrLWYe1g+IyNocTxbaEaKriJ2KN0PZISGnXaES
ABERyHCSWM8zkSxY3YmUaRhYcC0Q+9MM28gcbzZIPjHrrAByP6iLHN0+p9MSneZV95ji78HC8AtB
GVIqQNfEQU7q2Vrssa+LntJAUOi+E+aOO/GzzZFxKc6WbHI6uDgHfzv3pR7ukLxI6Ohw5Mq25OnE
2gnoMFrkEcCt1DiFRTDoT4vQtkHamHQYhj+8olhTnsnODqp+VT0P3J7O1YKyTMHLmF0i1UwcoG/8
X23/h7oS4ZLeD6zXax+aqyAQYsVEKyc66suWqsCT4pWQs59kXGwqHflxIXf0Np8HogTG5K3oKzQK
zNK06YSE29cIk01uUW8dpa/CfXY6DkN0h6huiLMmrpSczBHCDbWOnQ8BKuISEJQy0j45qqQmcLww
SKiUHtkm3Kn9nqZfjX0xuYLIp6L2FvIQVkRpMJZM32KgpwcFZ6S+4qy9zdV3jlzdoqPFVnDrSn+a
Ejj3lE83+wpPibuT2S12eTZLe6W6YlvW8ZOefYGlGOlejZioi/SosJ1NNpXp7oQ076BjaFV/4uw3
5MsxlmAIyf0JwjQb8MpOdhwGZc0OujW1uxXSFiBurR2I8CfvP7C5zGz1mnnhoMnntwTGqNn12Yfm
AFzQFtje7fqtqrZhfLOGGx6Nvrkl86pVsPjWr5ix6FOEDMPWIA89C2n2WxU+dHfsBg51ZyMwFJj1
VN4z8Zb0CF5BbJB+mNbX3HACBJ1zAmIq84RCwc2Sm6TNZ1U3d2P9SpJetOpTxNn0sBEqt1Y4dFTe
ZNgJSnR7dXN1TYuWLJ0fhz0/utvpCyV7eniJSVxp/li45bNXKsVWvR1tnO7VcDYG12cCIsJTvc7Y
G6Tpa3BuEXOIoW4r1KSefc+wktIbsoWM2ozKE+aYQDIWaVPi1/w0ykqL8IPjMsjkg0jwTUpaQtm/
M87ZCW4GxvjuYlM3CGPSdDcqkczpO5z2vYHWO5jiV08gQW53GSrkbLottiyh7JOQasxNPZwlZ+AY
ZDO+9lUY7Ymgmj323ZuMj8bwRZKGMd0M773ggSxPLodvptxSojdVSiG7lUf0brxX0W9EsJ+EYKWb
YQZNGFlvyk+KOE42usAEYZwBwuEqvoqAmwAAWCQS8HDwJzvbfqZ8Dv8dkbUw9M2ixFIo2Ag0i8in
aV9Z/kj4DGX0KHEubnFR6ZqCqQeZUZK3lk7wpMd3NzcAWTcn+sEPVaOEljzhaNc4tlS2Zlyv3EUH
ZTnCkU22L1p/CzHAYj4iZQ3YnZSfPeQOSTrDRsj3sNsirnHmb3M4V+ZxRgWmlwAuBnV1uzBRd2oH
5gOs06JJQ0RP9tOEutUh8lYNOtZrdzD30xRY+pulnabyJU0vJqbBJGMd2E3ZD8p8L37LhqeyvkSu
S6LIwZgYdRnxCWycb537OdKJ6TCk6PusOuRGsVPGQ4Eyzns4NGnULoFq/c0AIun+dv0v0rCdAUrs
Ir3LsJVyqRBSLqqIdKXryYvRWBujal772tzawjmNIC3GYBwWbQn3Q5HNj9q2rjl5GFDU77VhrYl7
+CTkFeeDPFKhgv6tfRpjko1CHp8bkYFoUje6jvGdZDNU/zDD+MPWiqLw1FP9Fm2mmGOclkEsMh0j
4PMMOhihoqvb5xQAbjah8HnsCnmc82VOeTZomM/5W+RdYXKOJdJfFnyRJTyiK2N+NQH9ekE6rEYT
2UCU2UmBPsrnR1v+6TUcR8lLgdlR1h+i/2oUqmCcrVXBElpLJs117h+Ki1dCI3uiPOvMYsSuIn6m
4cVZOlRPffE3RwnkzdSmi3cvrVjt33sKFvTyUuTcj3TA1e4TDiEHylqVhD6caIfbiDkY02FN0R/1
yG9Zvh8FTulsn4z31njYnfKcpFiBkEF05mc+83bncZN6tIsZSxVJyNTBQIxq/tjDhxHS7LCMiWRF
ksyTt19RxJeLsSvumzOdOoR2nLsR8icwahtqknzZJ2pOkHkBCLtXgdJVeiYvukek8zqhi5PWMrAJ
jGkqCITVvlRmuTVhg3X3WrRoKOLpaCywcsoL/btv53UOOiBK34rHdRN+uO5nnfixfDEIgi6AnVXr
ViEJzrkSIGabSCJ7AelQjji3WTTZz5A2Od6rMcl1YRw6iMhs2cAZa6jIWZlVhhGje0BjbqjlWyd8
l0XhrSfz2UAVk+Ex0ovpoEt0jLgXnPSnzsq9qMJTOjY0LV8U5Vc1Ls1SgsV2otF1M16pQuDfeBia
DjkS1WEJa4biV6ce8SGn/YSf/73ydmEZbWvnaWwRz7Q7l75tA9lTsoMXROr/GnmPoSGPs+QM55OS
jb7Wxx6YzduJJSuPSiShtx+J4VCfxWk4DGsbF35bMrQQxNBwktYoplM729jxtXS7Y8/0TpIVBbfM
LmZ3nMoCMo3YDmassRArrXwh9+oYtb7hctVrNOYeJnGsWhj2vHQitsvYkxN1HEn3U0S7hV7hrF30
3sgqMJRuqZZ7mlHUTvGXppF44QEA0beGB8pTniN8mJZenUfwo7J7LsnuA1w0FFooLXtLeGYu+SkI
3crY20qsXgqUb4VEeZiPEAWbzq39ZezJADdnjmwTi4AGT2IvHhtvZ1m/DH3ESlWYOdMXioxYeTZD
khympR9VFyfRpTtDUw6uYW9NV27MJYWqoqFg7gJcsVB6M+HdSMeoEpg6fdfUypncqG2F/kB04SZU
kBQh6DTFVdNixL4onjr1pLYPKuaYVF9jba+kMLc09bqAKY31Z8CjZzbVVpHnwuELMzBME3UFLa7N
ybbA3znwkwYn8YuqOHb0gw6T/reqhiuZ3AgOGZXj8TmbXOJk8K6FFZcnVbaOUa4bgg+j4Zpya5mR
smcyOsQEnXBcBaHmHszwRCRvMEV7XLeQAlQVEjRpUmSvk3Hb5t665sJVGVuaurTQUdTt2yHznPdH
l+PPnIBjId1JCwi+2HDIe5oREsV5qNw0OcKpGLaOBjgMGeWiMt4PObxDZHjKUeliXO3lBJopo/oj
ZfM71oUbXnrHyG+kxiZ7rBPhG6Fw/R+1qByiU1VHwAHwFJdqoq1NMhGv2RynTFwmF8bzcKaT4Q6Z
kk6gAZOwCAvNy12dTn+pfBrveU8+AFV7ZyKP/rrOTGyra+57yZ2u9PS4JmIh9pMklitNUTK5jhXP
vuAvQ0BnxSacr4LRi8GaoSKrJwtNLrKedkaansT1gIq5D+9urmZ+S18gCEeScEoMdXF2NCOGaaMM
tTPGFMV/GB+mtmqZlMn4sVXeoh5Wh52RxST1JUt4tJ439a7U9eiqAr2uwrhSwsWq7m2EE5m+iVnx
Q+nMHKXKaIHBjEl1ixV3V1TppdQqAsUJJMHLWpVPRJ4fNVUEnkB0FNk4N+Qv5XvcGo3b2usy0/s/
btaS/qrQWnVxy7KHBcjTJjBiqC102Fixy2iKSMhhYSBVdJYhaEtooeg3ogAiISN3qm2m2+hNo48H
MrtVTdcdC/y1VyXTFpqt5JWfNJV6YXbCYUHCyFZpqY2i0Fccamqyz5o9kdaAwTgnXpnvKk/caEMw
UvlS5QbXiOqltcxD65lPTOifJFgK/5i3cKy9OTyF47i8DAvkltg9rHQ19QXMZdLN9jeIqtOvHNcE
Q+6JojZBCWQHhdVDBvKCH+NDoqjEyxYRZdIJTdxAmD1E4/9PTSsNts3KLd+xt4hNGdldULCh+TWV
apfIdFCHTmZ2E0rrQmU0pcfR31tnQygKsZE9cGs6JbwKu7AllbX1mpacGzcSPYpa4byXAIuU6bpZ
sucyRHc1LJmxGpFhRixoaGZMa5x2N6me0m+pXQQTLRzTPplCx+TU59KvDdN7kiC+h/9c6fDPMhOL
+hLbcF1bV3UVVpfl4p99DkU0VBihcqokWg2gsshIQKwNfVsUpOP+579KW7oh/qfLZ/m7gNxt1aE4
g+vAq+qff5fTToPboSfAt5gPO7Nvmm1na+5RgIAEFHk2fmL1v32iavustFC+IjjiEZQjWEgzzP+l
Ikv/lyqL5ddxHFXXLQrPLI9X0D9/HXPGgS7MVEOFW/Ea7FuLzlFgpiwB6yqn6kSSNK+sQdxGDZSr
sx1gWvcDu1yxSuzh7qXpEUIMaXQ42JwtaDAVD5jZM5rPmCbxsBkJccqYWTARhs/ChW0VHokHK5Va
xaVM6CfR0u6/dAlp6r/9XDofSLVVm0Ksf/maTZEXQ6xoDimaBTFhHpRD9ndq9ONMxsiGtCF2cuVv
oqtHJ7dWmodhhhEPeHgVToT16Z8R6UYxyLdDWqKF0N0cUcL0NwX3T1iIXdzf2+69MMLdQCBz3ONF
JbnCbr8TjwZiRCKkBSDSKcQpHE8SIKbqdyXd43V1dM0zIX4oQD7rKdsRyHJUasgaE7kYMi0blpwa
yTEodJCsstn3bAMW+HnfeRCChISMBziY1wgmLI9dk+54atKdSZZb1c1+pkH7lgtcPbrdvbfEd1RU
Cze/KYoPUUdYdDgIaP6tc0Y8DBGJ210lQI6GDaUeUl72OOkd+LJUq89GiZ+DtN7TTMS8Izo/wQya
ktWfyiU8YNy4zXCqlo1AJvZf2mzAT4CjxuG9w5M4JCP+ZZEHeVSc7RHVsnBRT6Hao+rpuVLTH0aY
YEyU/1K39O8eMVfTTddxuKN5H/7LtZ/Siva8mn4KtEL1ro/1jqFjmgNQMvs0kf28iZzRJOqj6d7j
dEp3HFTlYSg88aUnsZP9t2dsOT7+5ZF3+XUsR7ctW9Vt7Z/PWB5let1lvbNJ8BZjchphx6iqqU/T
EA53jd7YoEht7yxzJzl3+rIPSDJZORaUTe7qw9rMHDRuWMF3jdTwqk42XSoTktt2CpOrOamYBPRW
Tqw8k4X4aCrRwlo9FuKSA/r/cIL94+MsJ9z/qrMyCj2tZbyUBQzSJVosHwgd5K2Jm2/pgXvmRUqS
wHCTRHcYhstL3jSR3OcQW//5LOWM/nffrE0fD+cXlW3eUlP0v34VqDO3c0k55UEBDcuIQSKdk8oE
wpM4uPJzyxoXI/x0Y/rHjfJRNM33EDovoZG81jJXtkIJrwVz96qwwAQHdvOyDJ9JOltkbyrLmIEI
WbF9OtDvgvT7VHXTbddkbM2FP6eIB40eMDbVb/oAHafOJE+rNw9fD0/KVN15iSJQXDIczhpkY1Vv
ZkzT+Nh5CGlu99o1ccerzD2WNvEHOMUdsyIK5iAMww8tWEA8DaXW3pLqx3CuKXt3kgRliwDCA/tM
n2pnh9Q/Aeqw2ufZfqfDAYgApmqyHwV4oBPtSSGhsbbmuIqDyYIz15QzvlIyAknkZc3IM+j0Xqw9
iG4PADxPSNFZZLU2lu2p2/DlP9k5QMoc4e5jCOst+0CX4lodQ1ppCEI32kvsNZw0w1knDksFqEnn
+F2JpoeeUz8qh13RwKBkIpBFe4v7ej9FC4Qbht/8IH53DR9cl95M7Fk7xk91NXjan6G1Tk0qTl0v
X7wW7bpqmjckCdt5JMqXVDNWYmsgBtyMXpRJvtnzUUkCetoVar/nX9Eqn9L6qw17kb174GBNNp2W
VJ25PbXdhPKBz0NQrsEyUSPDivU6sNXkyZLVJ91nu9kLsZWx8YbNqQ73xfjGsmPxXRqv+N0ueSJZ
qWIMv5PypofbRHlLMusy6A6kgf1ehgQvIfwW0M3tY8YOssDzFjl4fYmutJqtmwXMkKRWUCe9P5pJ
oHHAN2ETxBmJHOMmswnfV+gg6N5qUiuQEE/RSKJIeo/x7zVYCwkG9pTLtHSuESDUoOQISxvMA/gW
x1OYfsncXcVgHHN4ULpnUZ9n51dP76EmfJPl1x4y3oR2YGMVjmAdIoA51EBUuZqXIa4eudGtK7Y2
2744HgzeTKMIPdm/VtxsW5VfWnm1KNSuyUcgZHPx4qEBMfD5EyM6c86BEDuwAekU4j+N9kWNbbtR
MJe9a6rph83fJPt/pJ3Xbtxa2m2fiAAXuchF3lZOypIl+Yawgplz5tP/g+4DtFUyJDRO3+xG271Z
xWL4wpxjPnHO4EkAnhI/M6TQBnMhhnq3VpndtKO4SCDTB3NHi9jYxyTe2vcWGmQiI9hRLXJ2hLAa
t757m+INAc3GUF8/RsJaD7NjAOiAK7wT+aoLSaMzCHvpB6i1LPu6ngej2kXH/K9Vz5r9FrbhBuTI
urfXde8uoHmsRKuvAoOo2RYYkE8xniT1ez49p+wPW/++Gi9qnjXoGBYVhfs8oukt65lnNWPES8ti
LZRRQ7He8CTDT0STju3fzYbYHmBZ4k6XduwsTZYsvfqVUjcHib2UCaNoSHDD8DaJ+NGnoQl9i4cH
wNk0vjRBjjtBv/ZGLqTBXJMys8Pxe+vpdAIoYtYjQgSsQda2RGRte+mTZo2XHguXCCh91zIEHcPV
MKJTL5k9UflhSwLprxnFuyR8V0agtcMO1twI7z5x0aHUzsaQLOED+z2butPclETjhdXVO6sJcAkU
D5FAjJ8yw+9R4w5sbGpMSGP8DlAai6+PKhqka9/7XLWF9bMvInxzNoEj/LaRgMDSsiVQ7Z2HqhvJ
6nA/hjCsGBpYUv3o4CoJSgdnSo8QZYNV1mPAim2WyknpfvNqM/TPr2pHJ0HNNQyk+5L68eMLhdFP
JAEaKtgBCMbtCUhavNcD685WzlGMCoyUtSOv6bVJAkzH4w/bv3ETyGzQ5haWJi4p51bSn1kY3a5w
/DfCf5mlstjMcnXdtw20KOe2CDnlIwtlKcedQ5zfwqwIAY/LlxqeXFznFwPeXr+FpiUVxCe5rovw
5PrFOtPm5VjKg695DQMs+X67DZDBghFbatl0FYIm6nAfmhoCBsFuhCf5fYCJsur5Z9UzrMJmRVgo
u5NboqQf+u6paZlrpZ79koE476tyP9nhjn25zYwO0980hK8Bbj/OBMSUgEYl2QGF+mGGEQUvNqvk
mlXT1pjmBaq6zormKm0uB/EONPMQO9GeOBxKr37f1tyxkjJXjPFG2Vjco8Rm4CrBZVx2xnDHGu6x
rhlqTu42Gkf0StCvGrhdyo7Weh2/kYkVLLuurZbcPVsqyMs0VDu4yCs4sjBOuENxm3kMdOrq3YNS
mNCSG3THHUYlMKIRKzEDfbPS4eTVKNRZWxPi1mSbuPwRlOrFg+xqks5ko4skIYGzsiuE9lOKaIdy
/z4oJ+wT2JjZjYNFPFVzKNmLksSQ8wzX/Ytcu0hgdXsNaR2xDXgwWdsY+hB4b+w4voNR4ESblriS
1IaVx5kAjNAHr7qzJWBohyj/RHLbgvTEpZY/TlH8ytN7z9Ig18ojhb3Hdser9Z2RhTcao5dCdWvs
pbDVuU3fRxzJvWQ8yVCxUg9CDLuJpDai2HAj2WwKnlK2yGZGZ1I8+A2JWYhZY/LPbKZ13HouD8JW
jfuBVzOKP7ayRvFEbMURvNjWbZJVnDJ2056+LuI+33GKnBBDIMoxlUP3/fGOm7R8QplPjGOFcXyd
TzhvW79N774+Ckma5yW4a9AOGI5jmtzbZ4VimnmTyjtaAq9hle/1LhgXRny0nzSmkGJ3//vhXGkw
q1MUp5+6z6jp6taqGShoWpTe9GXSYoKC1FURcbjM27z9phL+PMBQ7t/HO0u1jVVqZ5HG8WIT3SxF
Mdy3wDCYJxTflf//OpN/H+rsTOZJ32JGo7WlqTcvorFpyEAh66Rz8vRCRKw3vz6Vf7q1s+7pr+8G
duvjBWJrbMQ6odSqkHV1HWUZwlZTWg1Mt87ALt9DZodBb/6ONb0eDk7ig4Fx7YS8xa8/iTMf6b+f
hExvZE4G0zPDEJKMPWP+Ff7qNgiU1HrbiQksmViS2+FaKxCZQabwUaUo+2AZ3g4O7Z49yVVSwWyh
nWf7cT3WL2FQsvVoroay3rR07qKASsHD01TeqsIM13hiSzYgloZLHMCbODt4gbexU7xd4ZIsEkhs
bB49++QUA9LqaDUF02PdyY0bskS3tKOr1WtNjPgb36LwJtdoakOD0zLuXcIldNO9HMEapBSEE25s
PBbr0MT732mLKKs2gfmbFKKl17jHBlY9P/EysMSGpj4iw9Ao8TCbcUhl36BJ2FQh6LyIjLryZBMv
nITpIa7akwJ1ZA8SK5t4DA24GhZQC73A0KC+uZt5UX34KeYp2sf39NlVyAwijycxR2H1ENgEedF5
VLNA6bd9R8eW47qsaobdpnEXZsYBkwL6s5Hwsivm89n4Ay6XiJ+KQr9MEdHaGRuSEXi2qwVPDZJq
hHXrrO7hepVwUPW1qqffktY9LH4NyV1L/xXAPEzEL/IrEFiRQEJKlIgQBaSvNoDQEi9R7vrb0LzP
dIIgEI10fZEv0WLstKBb+QjkJWAG/C2HsEr2dItLbapv7dxel3w2cgyPukCOLfPXQJ/jN4PxR1x4
v0xggEGWdMhCGJdbVXBl5tMbghV2gjrimUg2FucEo30+OYQA6CPL8ZE2wzni0IkBWfxO8bSMU8Qb
Ntw2EmOxUltA2weR5nud1Xlfiq1MbiJY1mBb1wxx1hMbqaFLWYwC54ONB/a1BZtoCZj4xG8xCMo6
rDgdaoGs21gMgmuIm16ZXzGeWaZ5fKqSdBUW2rrIjVvPZ8MZJaeOZyFsFQz/xKTlEP8MUBNGFQfQ
92lL83qpUdkQb7irYkVR0K51a97l4jHHD/6jN8W17Xk//eo1Gx5M/30OoKtG/4Zb5cpqgErxF/hi
zwwIANokKYz49rlFWZe0wBBtHxG0pX0zeJyvu/8+Iv5cl4apm8zQFTnc1p/68q9HRFA6PgI4B+Zp
1BZXsL2R01uzucyXOhmnRnIjSpP0jmioEUwVxTeD7I/p5v85vKsjZYISKACeng2ydTGzuVNimQn0
nVBl0vqnaHXIhJjdrekLRW/8zavnzwv6v1/5z1PRUPo8bVPSNEln+PhUlIKhVjzx7pGD95Qpljp1
VL+Nbbv33WHtJtVGme3ahFtYN+kmrQPA+PDFMGMSF3dBPQ1qFA0K87lmKO4IqPox4Cn/+tF99hL5
8yGlYzq2UJLBuy3OnhdmyxRw9FPe/6VZU+1KcyD8czQOutLLN9v03a01YBCyKsfCyU8lUidF/PD1
p/j463z6EOelzhgw6RMm9SPjhXzLAWY1sfMGareHeeRhszNWXx/x43zsP0d0hbJJyuadrTtndUGq
eYzecrJqkxBOVOlY3U82KrS8BPIuJvaCh2IijqObrP6bsu5sCPvn0JQ/1D4kjnMSPw1h4zC3ppQv
q+kifJfWKA6plUUMImT3CnbHQTSTlse2ZxpU9UZyVAarkLIrqvvJ9O2Lr0/Ex/fFn0+jdOpMEutR
4et/1iB/3ZeJYiFpNhESwDbFEFPQHe+5g1F4VpkzBN+c9s9HMy3HslnvSIvdkpr//K+jdXnljWVU
z9HkcXcywcBtCh1gbk+y6jdFifh0LH5XyzDB1RL6ooR+1rG2TTn0ccKxMM11V0QUGgDPhuCqNMm9
08up3HYRg9leCDbIOVe375hE81jNgF7dFWgGmtC+imdNEc5Dufz6vJ9FpXPi52oJDLZSwlWK//rx
VCRkiQAstAzmKr1BCBKCN75QvOmL0iPlrGKp6KGRx3kbGVvPbyNgURqLzrVVp/mTzu7Yv6gUxhfi
O28NC5/ZUCEJAfj69Qf9dKdIHttKSi4NS3fE+YzeCUMYEy2X6zQ64HYMmFsCKteh09xyazeuRCZe
0KqZ+Cgfvz60+NgCzeeIY/PIxgHEThCR8cdzNCSO03UxT+3CSbqdpsIXFyjy0kzJA+pzDwxgAewG
b9NlKnsGThajmdLXwKKgVALCBVYiSQg9/PpjfX6wzx/LFYizlaHzn7O1xWCZVqi6iMeVTxPY1rXc
MK2bSGasTJBfoLyAIg5LM2/M29YwTGYjZrih930PAp2EwSmxN8rSkP6GccpA0TcO02S027hPiCig
l+3v6rSZ/tc7XZoufAndtQ2Tm909e+R5U+pPDsoJxrwOab/oR/aZPvtu8aR/8+r7/LtxuZjc50rZ
hjSNsxNUBNXQogLBXY/3/xZgrn1oUi98/vp3+FhScHVYrDAFX0TnGS5MMTdkfz1MGk12vePyheJ2
7K8ZxJoIdjE7+K67l12lvcRZ2b20NQuBppr0H18f/dM7i4e4bvNyl3/2467x8ei9EYftgCl3VZlK
7I2+7la6BS+zDKv80ApGVAhBv6spPt2M81c2heBpxk8orLPnZ9p1U8l7Wa1yO9Z2fHfnuvaT+qDn
WXQKqwkYkC/yXV5o5v9UQP2/k/3Xkc9O9tjP+TLBwPzP7u33qRLNKZd5yUBoREFBwg+u98QJvilP
5D/OMl+Yu9/gCe46znl5MjlOrxIX+XGFGBy5YlMj7qKWtNEntlW2D5POOfmFA35ggpkxsSc4FTJx
rtnvE9jNHuNnrlnpY8c28WiXofhVqKFDORtV/HJQynSnTtdRMaXPuahJxsGZh1GjZbnTYTUzespU
fU7yobs1S2D3pLMMYlalB7tsrOpDMzIpsVqAL3gxjPtEx+nT0pumMgb8bIPkcWw2pz0e3mvdcMnt
0Swv2hGjiFotCYedwgOxmVeH7yxusFfjbwMT8PXFOv86H0rRs4v17IbUQP77TkUp6lsoITUCyNIR
MGtc0Q/pGo76/+lwxMXo0uClwbORfFXbOTtcGyOXkG2Bx0i3sAyETEcXTZ1gMtZMllNFZ0abr494
XlV9OuTZ7Zi3imSEPnJXIvCml3Se7AaBegG4W99FMnYW5GBkS6Nu5DYagMrFgm03OlB+Ga2rHr7+
NGdX7X8+jEUjbrmmqxz37PuXfVUF1pg5kAYLHx019dUmiqLqsQT1fmHkQXVb1I36prj69zlQ1mzY
5JGojLObpSsmlg6uwyxeWPT1ZYRiNapG7OBmGNJTx5hGtBJBNGhYeRhtnaSHJvCDJzhWPianJhff
VDn/OhG8wOd7F8GBMOc//+sRLYdSjl2IPJPIyP4iA/TyYPVJfzTZOy+5lYdbTGHy9uuzf/aQ/HP2
JSUmNSYdnzg/DWDIaq8qAL9lRkC4QRn9RDrQP4KcLVah6XjrRLWkVfAQOX594LPX3n8OTK3J3J5O
infTx2+rxST11kySVpks6qNd6egQvIxMja8PQ+/58Xb+z4GoyRwGtoJb++xVnhPl2Zat7q1aDVIT
e2IdV2I75ypr7X7Mw11GclFMJrC4KpASjw3GerSwBPpoDkyE8jUKEhKvQRlnqHybixgBk4n2Qmgv
iEAAu+yd6krHIBaDBC4Cd93m813LXt5+6xMcPJeRFy8dZjMCFYNJmeWCNGSu+ovr7oc5sm9GWs++
CNHeb4uJ+3iq5EUfvZPBs3ZqyBRej+UVK452W1rHyRpQcfTNMoU/NgRIGhlZZSMxFdmxJEo7CDbO
SMD2o4m2qoJNqQEAD81rE6AlbEmFKDNnnFJ1zKbiW8/oEBW29JL8z5gclg3QVwOjYA1NwmU4mWFG
yJy1Q2cL7wr7i8BJ7o8niu/GOxWadlTQLdI6PsmJ+JcJjWJHsxC+x829ROBXzvIoFjgbbu0kvtG1
iyF4DElmnyx0vbMc2uAPPPbfxVVC5lBbHSnUwTBICDjuVrm4aMXroD3NiR5aYOKY1O4Rfa5k86rI
hcTEuE6g17dYBGaeeGh02yCBCpcwTGatjkcKpcDbVBu3JE5ejy6S9wrqdb/zWnvZmD7yieCY4ltD
/rsiJOqPKTSrH5T4WTZvRWdvOpvrxbjLcPSRKwFU/KFGOzrlFkO2J5OLRwzoDWFbWnAHHePGdsJ1
Wt/Rry2D+jJ3Hxx3k5TXkXgL3AkQyIUDIS04tAaBXpBCyBEATtBf1ONlrX5rDMxMHd7dLtSfWr1c
K/fnmP1OjRELm1z5bGU0RxCTZENkCtbpGIEA5CzmP9wSG0jmA1L9ZZpy24HlJfNg1VnYPFgqk2q6
LvEUYhpx8d5wt1/aJuZaGd+MNTgdBNOQ/qJth2g2vwFPsnTKnxaxQ9BqVujBLmbkaPWzmiXbznbo
1ppN6M2dXhIshxMBoDwIqstRvUIC7OlzyHD0tJ0uBTKI4EJUxaZmGcQidkWjgDEOPF27rZIHNUFp
65qFCkvcxmhaKU0vELMe2onIovF3NoCXKrKrVj6N1Z02mct+sNZCjy5s2R1q9Wz50DqzXefPQCaU
MZj2IR/lxWOL/KbBo2oXYunP+iwUJ0yuO2gZGOeNolnWKrloQ2OL63nDW3jWmH/z+PnHM90y6QUF
bQ462vM+IvS7TtVh7a2aGUwmqjq71vXS/tGxdgfb70q42xQA4/rrp54U/zqw/PNKFYbBfPSs+I0G
I5AS+A0wmnxJTbGsBJDCm3JEriwI08uwjPQ8U4anpHUxlVxD5lkMECZJHVnalbaJSA5BcpQGzTKr
MaA1cXSj5+JGFma9hpt0dCpmPq3DpqjLvaXZMJo13lrYkyFJ7q28tA1c/NG9Eb5EmB88VoODOiB2
WvXDjdXWi6jWYbNgiZgDT36UY4bcoyA1ByGTTqyakguJslDH/Ie30mz4/4c8I/xKvzFkvYtG/nJS
FNsGzbs1D8PNgJzAh67sNzHob99Y2zhGeJ/gU1/oFdEWL33wXgtiEc1HOVz31b2vPfsIGRMejs62
9e9ymGuZunLr59i8YMq2yuHUwx/wHCw3LGMVvl3SMfbafMPNkAh32A/1b9Ird3UAu7icTsoq71OH
jz1Wr1UaXaQZ9jwCi2VfQRLDimyq+hmpIwFAv6Dc7fXcOg51cIopx8hO0I95wEWr7mLStdAU3upx
uuhQ8tQDaTa+WIeDAXMLbnCD6SHOn+MZiOa2By9vcFO0K0H2siRu3Mid7VQ3rKutg9E4D1UrnrMu
2Tf4gZRZLzvegWOHDNy+LeyajOQIYcijKpxlSDL3lP8cxxl482gbb57jcQvtXUJiowzRd7/V8l9W
/SMp62M7QKe1SDGDSTgSsW3HLM1x3o51eF3piKS6chmAdixDg5Ce27QZ9r2EU9dsOoFtbzpUJISb
O+LtFkHGay0fj2yslsJ/GpEAk0O7TQSxeGIOkW42IYaYJL63EJcGBbZpMBtOVx3Zp6FU6MlJa7c4
ngd9hMi2wwDl8Bd6OWe4RatQXekkjTXqT16V4yI1bmxCa/e5/d6jKpp4zzSPanwR/Lh69RARyD32
B4Sta1eA+d0GmGUdgSMtfS06ouxxaUwEIRD1vi7HNxflYg4JXE2/VGlfawIHMmap0bric2vWMQWI
j+kLFLQmH8f45I6vxFbH47bQucdA4HsScDQ2W5cx+51ZJAszuAEpvkwi5FDgSPsUCAOs3BykrIIJ
SaDlXGPUwe/R4/bo+cXvlZ6eYhgNyz5ckRJCoCxJuVBxsm0t7k35HmqXk3M7kQ7hznQ9MnQwfOPY
1OojBMTA3zeYquJqZYXPbYRfbE6QIDj9itJFp/jE5ykJPi1+F/L3aImrsDfRa9tXjey3vrYeGPuN
yX7SsB1S6BT6ax/xrijjF6x9K4GU1+2yp5Dg6IkirCJUia7QnK2k5Sp3a0jTzf2URFsVheh9r7vS
fBq1U+wdK/2+EFvNI6+0OQXqeRgBbFRL2/6FGHyZzpHf/auhDpATy/FYIu9yb9jclflNZScktW8U
//YJiiOEj5HHCMGMi7aylnZUglCBT5c4C9sDy/6khm2bTJtRQjGfbqfcXzlOAtXzeZTVqqmBRuPQ
D2wwPo2HtgLyLdzDepxdvDX6P6sMF0gPs/pOex8VHEVzJVKYbeHLBP1twJ+MQp+7br5YmvAJ02fA
rJVyorwZi8uI0hKgm2wQ7g4ENzwCPd150XSjudMpUqDuV1WTLVr8UD1ndDG61TYlzib4pjv8R0dg
/f3mOBteaPFkW02KeAlVIREyYs48a7x4Lcnx2/LemFe1er6yTLbmX7+15nfSX433XKkjxlLKsW1L
OJZ5tgMaKw0uUTmnLdiZOJKARjCZhlZSVrG+//871Nw0/NVrjbGWj06fuKtRtOVS5qq9jeYdpR41
7TeH+uf5/OtbzY3QX4cymAGNZKq6Kxd6vNAacuUm/WIyk18NDzWGDMjko2j69fUXVM4/zyYdjzmf
VEav5w3W6ERstwMi1iJr33rwoTvzZA+rWPtB74sRdhGZN0a7j6iaNQnVGhWiZhZEjfESxr+dAHuk
pIIPXYodA4N9Ta05mRiRSi7pR834oRt7r8AxOy7dah+E9c6ApJ1VuBhfdIG4YHxxicGEVSOydEsS
CSEOgBfnBC5vUfkuzGycULw7tYOZ7n38auZpgGxCrKCVXeZwrfH41/yz6/YdgqaMyrLJ9I3Pv4lw
10VhvmjNpayTVUOVrioTb1K/sOorDBsbM3zxYKeZwHVig1kGrlsWj+uw1Q/JuG8oKg1AmpkNElbf
zDDeYjZj4d2bgaDlHJxjtcs+kBu+F6Sz4ZpXSpe8VB7QxCFbdRVeiPZ6xNFABAXYzBtnPJkdYbMT
9kf+UjJjrkGERNxIeXEUmEXnIPghOCg0sj35U30Nc2BmPHrAYRcBugHHBN7mrjJvjwSD7C/TusWz
tpTTHQLsCgtE6j8Xg7suy7tSXdVg38P+tw2dM6c1Mb2fTlqgXUZ8HsiHSKrbHCpNb5u71nQOQ3YB
USkwp0so0MzbXiKDCByWeFnuHvUoQiW89OmrFi3LkuTCQGw93GiD2hXtDwdIm2+xntd3YNDT1lkr
AZ1C7bvygop26RQWGTaIhAMK+wky7Mq3j5pFMg6yClo2Z1qNLv3K3ADNhGT/OgN8mrcPQcZL3pY8
OEcSkPD+A3EsjPAmKH/GlOKJusy1o4h3bfBT4sxXuQlp52dNqovUxb621G2Q3RbjCJIjw0fg7Yv6
qiiqB36RWbOa0L3e9G5zpAGrOOMOueWNfe3B/yCqDJmc+87QGQ0IdJFgTbQlPGXCtXS+LP43KoJ2
uJ1zDYtHAR5gkgBtG+BBzMca3oisQ+me3NvIgL41Xrk4fOpBWzv2QxM/9uaakK4IAElRHnAVwDEf
yrVPtdbmAyFYWmwhfABaPvAb28Gx1VHc1/7eJrze7mHrmOWaruQ3ojJS8W4TeyuhuQ0VxB0hNlID
IJM8G2ov6TjpnzFQCFZewOeT0eJO5n6Jrpircr0tUvOOelj3fzvxxqKaNzvSmutbd3qeQHsIduzw
xB19pev7jFwM03oz5RvBnHv2wRAT9yB1F/imFyHkHOHnlFnek1vXK8maJkJrQQyn31oXeQPwgTxp
NjiTfawTBCZowftqj7YyJDBVr1ENl8QcOGSi+FuXcZvu8Ux57JqA5x93DPOX7K2xqHf8XTWufW+r
Q/UJIiIZc8Yo16ieAE3EiyxGiO3OAclgQor7obxLk245GM9tShgjloJReFcVDNQMLrXF1WoBUQGn
56P2teJfk34tCUHxTLisLSUGGKJN3f+iauzqK9E5C0EHQs4dMOScOiyr7xXgS1r9HAS+QH6vEchB
3iAp68q76uvbORdWMJQxSVhAagOKZtO3kDxDG0GpvjWKl8qJSVIS0Angn3lcVx15iulzHF8bLuEn
saJEbXYBilurQtUMyBeKGulnekp4gnmiru07NnnGs8peoVQQYgcpHL3Lyidtt4QtPivH8WlW/Qbw
vG/Ec2IudoRfjNYYHR2RUECmCZedDjgoeDCpADWxDFIYmVu/uRwx8ecKlpj+axQvgjrVbS/i8JRl
BzHcTBleMoMLVxwSLdlVaflsSwyyk9wHw/DkleMmFuohHKrLRNzPJDNAXGuA78A3CNwacVFLaCZA
AgwfFq9RLaX7uzY4SV3J/m5TxJfWbOQTXLjYZzzdWcWEcvF1fP3StDGfV/cBBEWIgCrZZv3RsKF+
TGRUbALtefTVQuUxzUyyjtq3MUJZzAz9ANaO4IbBP5bEgjfECDnbINuSyAsA0iaqaJ9qe+lfatND
AakklLekJXn4K+pyohs090ELxmPUibw/oWWuoF6MdnCRGEAqQiKdC39r+8/RkOyoZ+t2Qeoig0AM
weTtbizDP5SFsSb8e4LTY8uHgj40yPYORpGadjTrLyZCMvxkp3oiS8TSLi7bKWVRAnoVkHnZEcWD
6tdwQqS+ryk5BaE7AFjAoQvGkpR1PTgSuk3noHhYQVJj+CF6mmDUZU105TFG0bB1G/5r1zVow56i
meOPsc727uWM3UhencDYSRAuCRF/kaChmIj6g4YT04Kwx+OevfXrHQHty9x+9dJiaRk3yiJGqK82
A+KXSbrbbDS4bSWvoaXvgk7OeasB/hIRb1fSp3W1KYn+zA9+e1vjBtXp24vmvSwfAvKMy+Dd8N2d
M1VwAp5F+ggjUtN/98V1b1838RMAn75tid9hvETpDwXGnzlfYJexDtINLDvvMgj2orGWfn/gFecF
b1RwXX2n6nsEpcA3LkJ+L6mjBXaLrTJfiQhfpMJgzH1AQxLOiFCmQEn82KEtCjxCgrgC7Kp6GNmZ
Z+Vj1z2YnO/JdAFZ44jDWuv/lg5myd+QoNPkV4CobsLe2QpedNGDT9PaYNDiLaKYs8Q4Nce2p3+9
CfCZePVtnpv3Q4LgPiX8bK7fifhg48bL95fAbENJv068a9F5Czwh0PUua34RuLNgwQiTm2uNU0CC
uRFiqAzRRcJV6MxwT2bjDkDmQtOTfTVnPRRzrPd6ADSJ1xd/wroZSFdNwfjTZkYSwVKeLmL9WFP/
MHCQgzgE0bic7HsXFvxMezZHBr94aNZWOjBTe0z1Fj59Nc8/uCD6dV4cbCayscTizUrMzX6wC4R8
DaFsvG1bnQXKqbVe3Yh4O0Yq0K5F/AKCr6477qnjNN7bdEh1c6knaNnz5oi9HUq/A2MEjLkI92Ws
vXhdyLO6/9Xn3ZvRnzIHQod8q2B4TGSF4Olw/OtKXIS8EIZxD3WC3i5bOEFFAKVyXnrcrAxj1tPb
17X1v3ZHlkRkoRuSCR2ru48lPasg7kyHTQ2qUBiBOqJX8qCj9VBkyVqTZbaWfRkdOzVwTicDYHk9
EKVgusDSk675Zu/7Z3d/3jdZyHdYcqAWl+qsw/AHXyRpRGIHmQIK+4TsNhW+EKBP/fRSJaG2Zs+F
bLzt6WsrPCDCuWG3kb6lRSRIlI2IdtGId5UaqTZtoLxvppGfOxF0hAbCOT6dQDl31okEgGTCkh9k
1Ya6C7h7mkDWpfoyQUjzzbz1n4eSiBdZpkrr085/xDqVt11EXCTwcu5LEG7LrKkpTZpKf/z6Mjjb
E9Ou8rVsxICI0wgYcM9Oe0er6iLxdlirxPbWI3p20TfiJdJNax8G3evXR/vnN/vraPOf/9VGsjLE
3DG0zqqrGXJ1pltTc2fF1otM67sLav5BPl5QfDPXRHOmLIQw55tIZftT5VSFtups6FCbtsxYnVVa
2sZYDEVwy7Iuv1Gj6Z1sXXOIP2E0pKeJ/+Kq0PhmKHCua5pPs2QlYNmmhY4IYdPHL+51VeeEBV+8
Kjxnl5cR9z3dIxPDGZTVTKIhwJQMhNIa9ds4g53UYbujcqXW5S6MNy4wjl2hZPzj619k/n0/niWs
Xdx3QiEucT+fJR+reqmR4anlTnUXUM7wtG/U+uujGPN+8tNhEAa4ipkIDoWztfDA49px4wlXBo4e
jMWWtU3kpC0T+vkLtPR4gNLSPuqlDyKbGwBsoG5sGwTa25b98SIjLWPVYQsgss9hmF/UyVpUGqzU
GtZPUusNLljR7KHT5afBrLQfpZzEN0Olz/eK5BGAi0W4yOLArX38ETuvLSHjsMUfqz7eRjqVusUK
lHrXTXZ5ZNrfHG++KM5OGj+KaaAoUCi45NlF00YDhBXTUyvDTf0IrXaUPEu8NMsuoUcjsZ36IGPm
eowiWV0FHVaXr3+2f7wj+Mb//QTW2TvCDkOsWQYBjLx2szXkS7n0mzjm/Ya5AUAIISWD7oorEemM
H0unNtfCKtmmEGOPYxsD4Tef6F8/Aa96C1WUMi1GbR9/Ah4eBWIaXlo2nwUsquIimU2K7BGyBHAb
lJxvfoTPOyiJotTFCGna7L/Ojxh6doCsF7tj3+vsM0eE3BAvWSBGAot8M2nNu1V/K4P61/fkXQgd
BSyKpc41mCLuAr1R6CDTnCZcbzCgYH2PE58AdUJjvjmrfzxf51ea4zCtRLmBBvN8zAal2bEiv3ZX
E777yTMXNj1VSS9teWjD5SKwy71l9y9aAh7AsfaVRwk4NIfJn654cz+J2TEctge3aTdlRi+M+9yi
bevTG99x7h0920hvop9on63hTuAFDiPoltamNohAl6wBmDJJwnaZ9q3aAu8yY+sS1hVS9Q1nadEp
KOT4fgTSXXvQmLVD8u52c5na29s6v3MrY6Oau0YpUMlkdxrF2mJwkyc3yl05fX7VJfcNMB0gr1zM
0LrFbdlew3A86N6unvPEWcUF7tUA7hcDR0TvHHVYF0B7J9dtdhS5jpLmueuvQ7DRQ15gq3ZWdtHu
Te+oy2kVksgMy+SizfeBfRSEyy6SNqfxNJaDztCB/BhhsIuk/bh1ySTpzO6Uo/7/+o79/DgHkIP8
2RHoPV0W0x/vD0n4a1zIXFv5oUPWlNtoRAQX/c+vjyI+P845DAq9WZHIU/3cQxBoY6snHhWKE2lI
MIyxAfJFKEUQm/i/8DBCtK3lk9LK8HcyBNE9UiiM10Zd1DvIithwzAaoytefaq4SPz0x58+FEgfl
kQ5V6Ow1Axt4TNEKeit9RvqF02YKHpKKNE6pbZgiaTGLpnYvy3AHnr3EKXoqDOuZMvNgI1hLxxB3
/r4hTgdzrRFhj4G+5af7BNavnw24mNWa8o8NIcGJpBXlZI96ATbkiV3+kuCjhROC/M9PTXidAAIS
UHSL9Nn1GUuIfB1IYkhDA50Q1z5rayKERnmHjZANGJUA+eMlw2IdrJ8TvYOm6Gt3643IXHQX5xjJ
VjTSMYwtXTKg8wjfgEBszthCVDcseaXxFAQJgYbR3rV/x0yjmiRqWUk9lB57Hd6ibsKo3rvNWYv3
prls9G1ZVoeaoReYmJWdIx7Id2QTulZ/8pIHG1kKkRZLJY4eu7ZR6ZzBnDNBg08Ib0RUboRvmNED
PAK0EmylBsrxpzlywLBOZPGeSoNQGZCfycyDL8i6feBlojP5S5hfBqMAOJbROZHdgql7WIH4E/pB
gLUWuth0rFjJTyEJul4mJk/3TMeK5uxNOKkRzMQiOOjWKczfHcaWKRF+PmPYihD24VT4v0TyIMhr
bexffdzg834ks73s/4+y89iOXMmy7K/keuNGFpRB1KqsAV1rd5JONcFyKmhtkLP+gP6r+rDeiMzu
ehFZq6J7EIMIBulOB2Bm995z9sGUXHJpDVqRtNmNq1WDu7O6fa/d9/K7MK5O1NGnizmjaKuCLUZg
G0PgYkYfNa2xmDmyC3zSzqA806Wu2QjYN2Ze/QqczoHfJSx0UjHkToRWRghaGSaC7yt3aveSMSgG
hWAAvfB6epA24ztzieliTZbHoi1uA3km4r2NuC/QMzT6MUtJb1Xp0kyNwiW21lmp3Qf+S+gepIou
qQS4gtWNTh0hr99jeja4rA5neL3/ABsRVwG4Uhje8RvPMkEZ+p3XLVEp0L1amwlyps8k+Mr8m9lx
h8VEha+E2NB+siI8axWoeAS2Kr+yg49N9rfBuXr9uaS5U+GWLAbkVvCSBe+AknyuDCe6wLgj8dNk
XzrQVm/KRH3Hf5ZYW1B0hXUJ25MgmgVDOHTJwdnn1MCpBw0kfQ+RZgwfuLOZHdfaaw8yI7CxBd4M
6+rSak8nRJOBeYvoE0nGdAEwba5EkAPosufc5F24s4uTSt+C9CRiUTQij1dNvojaJ5s2rPOQQDAH
0A3phdvtkNZvVXGFEF1Z/DjwnhOqtRYYxyOOE7RZnZRMg2rl5t9DudbFsdKhXuMxwBbOk15X715H
Z5ykqu/AP+YBXW2kbsQ+RiQ2+Oe0elIEuqbIgHEDkn/qpHC1TJpOycswqizO/gKdMFp2+smi55+5
cZd1fgNSHDlrg4q7xCgXuQs9wdWvcJ5y9zlis0gc7OQBtNM8AWjSdc9Nnu+G7BQhJ7CadpZ37aI1
dnW6RMJMK85joyXWEftdctSbcjuW9whD4cocClo9ZZ8uC5Dy1guA0oxCqORJy8SWhi7BzY+hZjGG
mGkIKgYzI4vx3dTfAiCEen4xanrJDBMClFKVHDadvtPDA3psDqjsbVj9mHAnKbK4al0a7zhCkXdY
M70g9jabTJrQdaeZ1QMEF1W8m8bRnoDz0YKJeEI6iRRoumm653C4Cvq3yrOarQWbB4hbUb+pUKXt
4KmmtwYKGKDmami+Y8Y3QTDgi6Evm+4a6zWqR1YQssa9u1h+e9w3TQlYYHzyUQhOUQfxQfp7AxNn
EkxMgLOC9I8cZefI/ILTDuvsTbU2Bl3i6hnbHCEDrhmieqPbP7S0D8+l84K8OTISmnsCUXhD7wzI
AqEHhqJxLTehZm7D+hzDVm5hhjS1uxOwFl1taevzhFtCR2rRea+x8tpG30bOk426DoF90T/0/ZGg
FwIIaSbbc6s9E7FBjiLLLnnVZLzOMGozYIR6SR4oqtBt0UK9DTGHMvIwq3EpW7lpVUD6RQN9wWRw
v6ip98LmXoccHMGISd5RTy5AxX5hHIRffBm77jiqE4XFnDcTzhqWujklr6vOOnLfa7dglMBqr6KO
ZG7oKlfN0q8NEqJANnc2/XzPfuGO14Nhhmpm1puPFYHqFXOCQIFm23IT88yM2ndmZYfKIEOvZxxa
8swV4qBKKkQdpRLiZS2Id8YIc1NruWwQ4eG6sActcAo/an267kSNuXqf89Mp5++4DGpL9xNasq8/
1ZwzbfRDujw0k7LmRjg8GGMzIz0kJ4n8mqsEy1gRHfbtQL0Cyy52+ToXkrcWBOjwXFxQABJKhrbK
akzf7ZYxWgz3nZsaYDprvdF9G/3eFx9hv83yi+bNZLTBGT8TwbjAyGUExD6zw8P1ziucKzbyVYvY
1HSvtsTP2Ccz3XR1ODPR+fQyWrjKRyZfNInJipAzuFctsJGo/VZ7Y84k6seABilKgjTMencxBBtn
ZToYDJi/mUA47JWD8qloq0YnMuA+roEj4ZsXl0FbjuPaKp5i7YR2gm0LueFOmY5F5WOvPtuIJlv/
KIYp03k8ef6nx2ZviJq8LERuXn02tIzhOk+Hx9CXASKUpg14U3b+z4KlPu7UjT/e+yb7GALl5lla
NTGpPqMNYsk04zwYQFbISFffBv+x1urnwpJnm554oY9bP3rTimLDno66jgBMVyN2s22+A42Vy6km
HJkZ73QvPrQ5+bNe1nxFhDdJKEsCUkzpkj3WPiqad4aYIZMM6U+69CCWE//coGkRkEEi7Sy7VaWe
B4ICE6ahJKgQ5JmezRph5TZi3ShD5NIKyS1AwlGleDeoBQSAfFf9smJkZr1KVNNOyKxm3ARMViT3
x6IDDh4z6nwuuhmb/CoA3cSyCwzFLS4kNy1BYbGuglCiNR8kLBrerVOY05gk2NYhvMRrkhPjwbIi
0Cik2qOdVeQX5rOIaKAqY95RlbeiVdZFDnKcPSyuOf/Fz6F9FIwXZU/2sb2O9Q3qQM976c13IzlU
IGPGjg1Jm2bli4DjejxJCUlAy7RH0UKqNxlCSjBbHMjCch4mL9qwNYP3KQOSSNfdYMxN0W5Ue20o
Lx0wp4A0eg2IQpxzHDSJ0ckWEvdywVkXlO8WjW+LdtwcSrjPb1i8GXHD7vfnEShbUtOIrY0v0aR0
azmjhuNCJDsX9fIwEKvARCFFumf1wQJntvSxcSJPGMp51LKmKGfT+eiYg4ZAWnUEAP0CxwfQ2hxd
H0qpFrzzqx++hsq3wuAtSp8H95SVZyG/vOoa+udmeqLYD7WagQWj6btEJaHvo3U3tXs0RnSToKbt
HMrgwCo0CST2UfhNm77UNnkJurLkiQJAQ8z3cEwJUQw5/iBoVth2omCeGhsv8hYtRPO4ETfAwndx
+GU0S/JmiFn09Ay6kQGTguyA3l8bwxey7d0os0vkEyevRd2Tlnfo8Zm0IHhBcobog01w4Vdrjeqg
hqnP2GAs1lbcwYyTe529ctI81D6zxslOrsd7T5lXKZIJpvjBZ5NcUwhnwadXeIibz2GPIF88IeXZ
ZWXyFHPOcKfMqpYQBevZHx6i8prRA5SXOH4bsGXr/gjlj0Ov8JYoUkeQF/RmZgV0vIrJmKa+pcO4
YubBQVpfYKBaSJ2fld+KlHzKRF0ULDgU5hAiiKXGnxMqeYEgcUohCF9Q8aKbpw3aEXBKF60Cxi4a
QnwBFYVBt9eSepfUG7Vdk4ZquBev+1TKcaNV0awanKPF6UwNfFD09SkOMn7V+76lCKProPYfiXPU
w5sMuM2ax1HwO0S3Vr3VQbEsG+IhCEgxrOB+pCqTJZoezUVbey+cty4g11rlUiMEvtcEa8Ey1s9R
gYBunqOIO7IK9Ixn6qVGJJ+7gi1eCboD5xphgk0A/azqbnHxaDgzpUAMNCclzNaRBBMYNqCYJKJV
WwBg6KxZ8h6UT7X9OSizELC1mMX6zu2OvnIsvQcyU3xtSUQy8Lt9KBmh7yPuymJcQ3RnU5uJBBHE
i2rtdYSx3g3WWxbvYQbzCAXQJ5z6ucGDCW/Pvof5gIEDKT+hyFye15CgXhUWxLUuz2SMFfb7kD0k
8UkQ9szCxlqoPIW48om2b+7y9Kybj5b2Cu+aRwN3BaNjL14Vk5BKB4S/d8q16WxUOM9pv0jM14Bn
RH2Eet+RgQtMML8P7fdq2NToLoAL6OlyQHlibEnF9EN78nrkSD84pwfECJAlnUDUAKz/kqCyquzL
gK4IP7TkeDkvSSoEPQZ6ngJtEPOufjKqeRluCqIsbf3Yec9Gs/LKI9oEozvHyFbHcx0s65RsBHXW
kftufenGa5Iwxr5j1fTEF3e2wezLYIrMUiY7RvzZ3LKeDSulzHnAOkgRpNcU+QfFIUYcr8+JaNz8
kZdEj1YMd1oHpwM5rfOgFtzfglHk3C0XZrbU0qUUB6d/dFlg+wMQc0wiqKFHeUSh5bGdTzYCNF/j
Og5WnYlf/bnR1wPCHibrHRKv7yBceM0tcih/kaM57isDD6QNr9Lb+inHSDLgYJesw2gFopBFoob+
KA/V2S4OPEhDsa/Zz6utovMK86DmmLKL6y1VuKG8WuOGBVp5jmKEv8qn1y3EePSqN3V4pcajLGqM
Pbpfq39ggOyJYxuvbXTW8bZGtTFeapWJ8jsacjb1/q0bHzTj0Qi3U8pytiuSt5H0O1xHXw13Uh4c
CFOC9VyNF6195Ww6OBtmwkV7qaOtoykg7tkPN0QxR3LpYTYJXuLJwbMZOHUYgsJ/FZcLlD4jFM1n
v73miSSKfqfXPbk4T2CJk4CNeE0TfBBAMo+FRICzHydkJFvz0mF0QEWJdpkr1W2Hbj6SsECEgWEh
SnlxnX3i7U1jg7W7dKitBBkIcxkH6dyMx5KqFh6MdJ95wDsEerG/Y1JhNSufZ8BicUqXPel3gGCC
vaW92CQsoF9nSOA8+uWDEy4ZjKvauhjIH1ooSD+yrapf2uwO1wqRp3eDvrJ1RHILyYHlaiIbYeoe
AraM17rOGT/GTCCxLl3Srr1zaSUlRIjrM4fkGlaVhOyNfhZzXGuLI8pAMu/adOcNSwLO0Gdxohuq
TZTdCeeISHFgJ0xBokyVXfzskARIJEnfP6jjiuKp0Gddd5diOen0u9Dls716ebkQ2r2bzzmaWSTn
JfKiZ6tQ4BLa+wCdlW1GlCqfSW1+MlTT2pvCaEK679J4irKZW+9oneTua5//iHvQE7QCq6Dhcm0m
R6LZ7jWPoikkQp3QvicbIm3LgYQa88R8vTQjVFYcoHAR9DvWcvrE01FUVS7U+Y51KMprnh0M/6Qk
Rw+fmxt/YsPl4V1EIPGKqVi4y9RjqZw5oAcQOLyVmxyhBEQ8Q8oj0S4SDLTWMWr195GziLAXye7Z
ARXDmY2lHtlEkAFfXVrNlKE+KrgKa2VRiueWim5YiGCBdMM3ef7pOM9C9PlAypVuR4eOXl9abVIe
Xy5tFHyp5UNArEj6pFdLZ5hkhbW8WEigY+J1FzwBHC06GqYWf7g5Srl1GviHVPbroANfXdxhEiFC
e018heEi4lmBLRWc8kBspOvSexY+t9ICWGJB7gAKb3XvayuDkBWqZRPJ2p3eLoKPyjjm6nCHSquJ
P6vXjmjtO1mf8QL2NkIj3Mu73llj/qjoUiJ7SbZdveirpyz5dIleoCjoIf4vA3fLPj6nD0pesDVc
TNjAhIAPL5woNWeWhS8Iu5Rs6XZr1diE7rUnXFHfi+5GSJWF+1RD04OzkPgLFqw0PnTUlohtLP3R
ch+HnNyQLbkBrfKmmXsRXs38gZ0jDdcRvxB7R3Vw23djJP6LcKpmXSinOjyJ8lIWSKg4Vy57DFKc
1apZxaHIbmZB8xBiiHasbYRqpZ6l9sGutoV9cFz60/YuS19EvNTYwUhXpT1JAqOzdkivbNRT1a84
lJnxVrCNj6gMEdbWyYxjdu+eTetDRqzcZ0enQECihozKRHW36Ck8wvS9cp86jI/jKk3Bmy0986Xt
H/Bm6v1lSAinWzvEriBJ0Uh6kbQ635yJXrUFIszFN8ujQuxG1H3kdLY4e/fvSbpPhlctuxXhZzi8
cRLHGJdPNy+2xm2VYBFpvjAdFebaUzdafbL4PiGWQ7U1y+dumKv6e1oAQ8VTVj/hfUN4klubyNkh
OJxyBb31CKfGpnsJCJKcP042JQYHqh3rzfNfbWrp8UVoDx5xSxrPyzpMSpQhHPbePdxo1myEQKaQ
hQk4ZNMrb4azUcYl78gtXmpr11r3Nsq34APX5RS2YBB3s6q0o60vOz4euMoq/gHK4a3gq81xNOZ6
v6IUqd6rgGi9lQlhGLXgwzCeyL0lDrzBtRAEM7V7kOI+tZcEoGEgI6tk6ea3Fo24uxlSettvgYvl
5irtY6W95NZBr48qDXw4l6H/yK2ekS/AKpNh4sqy+1Qs1R50JnpdKFXAApjePxnw+hHZISV9w0oQ
BMeOvk+SzxlY07ZY9UjL3JQAQ83cwHVXwEdniNryalXliBiL1ci9B+F2aGeWhxDx1Knbjhexwckz
bXO7VwyZaX+N3aXZPvlil9nvjXo1+p2d3zoZA7zoZgG2XWvV9ifT8+/U8Jpb36wHHNuNlrYSCUbD
Q0Ntbasny+Jo8aK25Vb08HLJT884Mzvodq+6stfduaLLmfLsd5xINr52reV76j8EnPx176lMH0CW
CP1JmrOxXwomaa5+NxivNcrbVBikbHJj1kdWf8I7aON4xbWmNh8eFGuNdsk313LcdQDf2BLq7p6k
QLfbmdGhH19Gkohyc9no1O542AqLJJ+1FJwmppkI9xLyf5jhK73d0vdu9dc8Wo2ZNvcjBOBLj2jn
bF7W5KoDVueKlGJD424yUdXkcwCpcOxPlns/29W4WcGSNvIrie7xBuJWQEdIwKw3YvBZF9ZGV1dR
svHkru+vY3wmLTEh2a6Ijn7xYY7rlIDYJnhv+m9tJHO4nBXavigfqT9GOpkSSTeGs6m7t4FFmjh7
I9ylkM/wieqrFEwhZtfy4ALGLTyq65MqYA3OOnGUECsI6yz2XXLBCSobvAo2g8M7lcOvXt072KKi
ZZfjr5v3MckqM0xfQMQVOhBFfpLhNiBkhUlfALgY7Rb3FXVKvQqR6Xu8Y3zhh9aC7ITTTiUqeGs3
R99gBwIwtLZCnNSPSX/mV7JJUaTDV9UvkfgMU7aQOchnrd052mvtX7r2Ng5o7Cj0k2aZl5c0XUJW
vOuL7wh9sa2sfLzDHc1lQuCiV+oGCuERW1Wwq/Oz05x9f5sjmFYpn825085pwRrZU06HdRqe2iQ0
tSQWmTEALgJ3nktufoSX1q4Ct1ieONRHgP7s9ViD7CVGmAqUE1C6VQtwsYtAYsgc1n1D5CCxWm+l
IONim1aPLvciYv3p05Ko89Hb0HQutEPTPHd+/zAidwVXaJSPRFTdJSn2pKfJ0k5zz3iU1pYtc0ql
Bgwp0V9ztuMWPdHyD8IV02Iuhq9ujHonrLUivkb8atzu/p2fbEnfy4adhcYWv0O2s2qMc6yg7yhw
Fbq98XzCkvb1gMyaA8/CTRGnIvQRFyPhqNwxFgHrci5IodZwmq4DQpOdZVCtzXwnjU3GyDHnhuwK
Rt5sNhX+EUgAjEFi54BN1Sw57yRX1Mlxi3jZ+g7znOMpVcNaUfamWc7gQOrOodLWgp5ft1SzEw2a
go2yYWXKjB0D76o2XiP4jyrTfQ95f8FmfiUROM3XvgGdfKRgPoX+JaAjLbbQoqEqvkiFRRruAC1L
p9ugeB9g4FkJySNHp96T3NxjosM0SW5sSy1VnD3OoO08araJTd4d0nYIyCSI9sadLx6aWEKkRUC+
mBJh6cN00UPCKKyjK1o4BzWlUv9qG/7fq0Mdm8lr1jCUxfJXqrvUY9lgs4HX6DMQywCiVyD83eBb
1a7eeDTVl7jTkLhigXCCuc80Pw+DheY3pMQ+NOGD1tjsnBQs0VdTguX282PStMeAFgWgtBW3xBjD
ICZM2S7nunYw4otXftvkiQzXwThV/n2OOIVEgvKJ21p1bn6zFVMJD3eDqth/lxS7vsUK1xScvHEn
K2xb3rNfn1X9vhcvhn5ppM84bCQ2NJorNYvleCJUpGuWWfjm04PzlN1Y8rRLn0xS49CFL7I8ROhJ
5UOsoRr/lva9zA6Zw9Slu/XWF42THxsdikIy1NlpPMJ3VPRU1ULNH/3qkNSfpXtjiQDRt9Q8n6wD
kyHslf6RMfKCGfi2Q208kukwRrtw+Cqid0XbRxVxVwXljg3iRrDp0xaCwM0hFDuU9sVBA8zh3Na/
I7iwCcmLjNtJbE6DN+K7FrF50hCdBE267sVX3nq3tHYvtmE95MNGtYJjnJtQ47edTopxwj6i+jV+
D04zoZu2V1Bg7GkFl/Ej9TTCOIsWoPggm/fB8vAvVuin9lrgQ77R4bIH1jSWBQLEqCzPS2UmNF8t
WNSsGOVyF7dnR2lx6w6am2+rtrV2DXUGgkxmzAiez2rJc+0lBrejeXLHjMGMoK9uzODR0N2iwLfL
8itidroNDQh7g0QtEySeeUW5BLRbCx7tsGWMHw7zPjJM9i6A6G1JWow1HM2CLml2qvWVGlwVBnRZ
NuWSzxw3WQgqeju01mrCaEJ8J8lHAHEG30ga4TMjIzuhYgkZtKkPndvQeoIMDGcP6qUt5lZ9PxQK
fk4D0+h7b+8G1kqtcndG46jURyBdiVZVGrEw5HdDk8zXaDYyg2YwLGDsU/HcJfyWjvPs5f5aRC7W
oI9QqdfcpYt0VFYuvyycBIrvRa/ny9wQ7zLk+OQfbZTajiHX0nti0JbN/gchnbjFbRRHmoAgS/Cy
WLSXsb65QK5+J90Fr/fPuhBdddFRIb80iVib9Cx/0p2qddy5joxR1PY0ZrXWnUjFBhVuv4lBcJDo
FzXpEZBvMMulBJ9a7dA579vEWliYZTwgfKYPLqJhqGVXWO5a85gI6m0940ZuIrVmGYX2kfkmHqJk
LnyxdVIOB2zLY/BKtr1G42AUzX2efFgW7T9PrNKcGAA3bj8s9t9QhivoqCuL4tBNq2Wn5nuN5dcF
A6EpFXOXx0iltNSPVcQbJ0isbqYuAUoqn9ZYRYWl3xkIx12rXFrOYyxKTlDdqtUQ1lNckX0XVS9E
vHNpQI4mmKRTh5RtlTki/bGWABHXWmX6oa3AgMfP6qSxpwYI6nDZpy9TMpTZ17OYEsBiCDAKxALs
+wUSgOjDBK0NPYWlPdopDGesapgb/Tl0AzAhdCEmz4ZLiYcefRYX1l2O4DyOqE3oIdZMwRzkOaGj
LBrvy8C51qfYyenD0fQiqpcmf04YusfQjglGT21dVG9m0E97H4VnT1WxEwwRdIFWQp50A+OzWpOV
hnCys4EsVrih9TBfph5htMxXZm5EjVrFJfU/XXrDWPhs0H2YfiK9Wej2XgVfoo7VU47EEzuCh4Ha
pqtPnjQJ0T5HSSIojhXrC1VBesnK/qRrA5cohgOYpT5DOLt9HOG0hLcM6rzA0eSa6b4Gf5zTWYJx
yq9pn1MkCTKRt6SB8JJxommjBfGrQUNeOddYZxOVaXNU5VF2EkkPICXEzAAPw+yF0MK53oQLHPVL
jY/KcPRlRNswYVEX8RQ+UlHb3ycVjGV+R+Y8ecHRi9Glpca/kav/s1bRMUBboh4EzWdZP7S/f364
iK/3a46tczOAt1QII6QJVEx3Q0XhUFrG79Rn//SCEPh0HUKkZRIcpjq/+J7btgQ1Y4CuqZWkQwMS
lOKgF5F6npI6Xo3KMx0qXbYQmpqKj8DG6DE3DaG+DZO4RU2rUqYlbue8FqHKuU4TSYmuEdPmb1zT
PyLjftJVwthF/iN+KHgndMrP607W5nBEutBYiFz6FzWBTeCHeb0Jeys6hU3WzdsoR3HSMxPzXMpd
w6xISMyTRl81WUM02hDQr0TG3s3L2DDXbu/kL2PYiF2uy+jJ1oPsWYQJeSR5nuAqNlUQJkOHPXMm
0e3dF2RjzVRT7Xe90cl7JaX/lzcZKpe8kQy3lIYGZ2ID2mtis90VRTPunLwsrkGQN4ekkWhAC1Gd
JQGTX2FQjN5ctwAvzp2spLFlpOraUST5mZBnikvdFC4jiST79IYq/Y2875/WcHTXjPwJsLMgxXC7
/fxZGplrtGaEd7v2vPSegJEJnz0M98IqEDVUTnxQekX5/O81hT/YvD9fwYmupjvgysC2ci1/flWk
82Uokc0uZBp4R6OKlY88g9y8SNlwmGEGFSU3ipEGtDDqVd37MHyhHX/zLsQ/6TqhD6qqaSC2tHHr
/EqWjqTdYU7RrUXfViFHUpPzWlk7x8IQ2QIxmpyVkRsu8iGu/FmXkFjN9JidvMaictenEYbFRDOS
GmgUkxUtdgyOpORhXseiLp4Gy+o/PSHVfWMbytLuO3qhBZ/GsUxLTvC4JGj3ujb0rzCpTnKwjZ0m
W522AEJJR4UVG9AXXhKo3h35PJtXSi2XNTyvt45PHWLGkbYuFTrOaazHVAVkf9hjoi1JYoyWOlGz
BT00kC/xoNKpbtH5R7aklh9lxNCuNFlMkDShu8ftnABbITDTfc4rcriIe/CfHEUvnmxBlBnuv3Il
sm7kx1RVUR9Djcm2UmrKxkj7ZjdqVdWvXdcRhAuLqlcpBz0HpcXg2ST+DcPZKku5RkkYBeuosgYs
t6qbrdqs6F9i36jXfkRJkaAXwdSue+auz6rIWSUqYeJhaHPK1WwAg6u4hyA01o1hslDjBd2Yw+gf
Ei9g1lKNE9q9jcRL1X8YgV5tUDKEYqDiZ5Fm7l7pHCO7zE4ZkeiVPvNA0D81g4tLT7X1aJGVGu3g
VJ/21LzHkN034GhnEtYyG0ceqMe8dVWmZ2my6ByP3hUCG/hUtdqTae4bmK3oh/hjRKu5jHdlZLBe
JOGwlKDTgCHH3RoOS7Mp9cC5rxJwZLmP5Vg4vdjWzgB+R7odJ31/muwoFrSyCvUqPr/0s0ga9c3T
I7KKFZto6SSPOjgAgVjZfY89NDA01GzxlMJajLI5KXVImmnnQywZsoqjTAtQ/g6Dg4XgtfSufpJw
NO2GQZdUDFoukfqbzrNOiLA9i8ZAK1dK7XrPaRQScNDn9m+sO/+82fz85P1ydFRSIVFXsYTrlqcc
Kt4HpZ9yD+4yOA1lrv3GtvRfv5ztqCw18LnFLy9XFKVNwTdqC1MS1ukl4bazwn5hqWCPW035jVzc
+C8WVV3VHPiygk3VsH4xeCQ2obhWxODB7fr2rZTV5ATW7OpFOIgK264miy/Ne6+DSafQobF7CTCH
uOW24cHJ9E0WudWHcDN2NxzTOHatluNhVhbhzEeIsTSACd7zGKUKcqFAngYDBkVVpTwPLUMJC04L
eiJPxX6dhu9jZfvLgOAthjXImIEHZItaNBNo2eEn2OiZMygTqQE7amyvfSfdJyQXMp79ZsH92Tzm
AFrkzwQsB2lMufCrLc52ikh3B/CpFpA3zpS2ce1pSq7dMAfKkxrO1bBlsihJjZgZLrLhnuDBc2lU
4vKbd/Lzyv/3d2IDlOHcqqsmrpefN6BMHey0NTEdVWHDUKsOs36JalahHQOzqg/onhGZESP/mBj6
WetvKqGQXQJhnyFQi/Mgb1DVMGf5/3ow/vHGMCWpBtYtWDe/vDHN10jpLltG1V7YXC1yUJlv5ZE2
S+wcpYhUXPs3JwDjZ0PUj5ekRGAPFLaG/PFHmfenk2aihFptpplLm9mpHvSAlb31emWfWz7VgSfc
E9YgSd5fTpMlhM45G4l82belp1/ikhIm44y3sktpA3bAdc7aOSyVqJ0GyQ6TnboaVq1plBvVh3MS
xBSlluJ0pyzQ/b3imPWu7lrM7kFMNSFtheYvYihucWKdJ6+03o3KY5eZ5VsBjnyf1+VXDX2V4cR0
WQZyvPQiTX6zYmi/3qvCxCaEaxavkCsgJ0930J8+lbAZWsIfaTGrSHlavO32wGquRKJAWNZJWK8e
0khrEPp3Z3rmE7ASm6YF4Yjr3Pa6h//+hv1x3P/PE5Nj/vp2fjkx1ZYVQHXwrUU4pphDJIk5E79j
MD47x68vWgfR/a4ckOxXqWDohgaJTbNGG+jWA+Ul8aMeqBW/n1ktHxeiraR8N9tpJJBH+dTeVGoq
b+r5ZOvnWnrRCqOIacIHpr5xMNilv4G8/nrXTb+QQ3KDa3LX6Zr+yxpJcENVxBUwlNiHT9ZGKQ+V
4Iqa4AaGccsjW54q/FOnrmuYhdSJh3Dhv/9Qjamk+flDdVSKHejjhs2q9Osq0EWKCP1ScReZ56AT
dLdKyDOmYExIuhTAjnoZ434VDw2KG3uVu+OcvuDOs1sAc1MTIF+4IXPcBM4Nw90igoJG4jlpJYxv
wV5a1q6gLkwZiDpIhV36r21+tERKHPk4s2mBsAn+vTj6l4/+X/2v/Pz3d1//+7/x94+8GKrQD+Qv
f/33U/GVPcjq60sebsW/Td/6f//rv//8V77zHz95fpO3n/6ChSGUw6X5qob7r7pJ5I/X5D1M//P/
9Yt/+frxUx6H4utvf3xQAsnpp1GMZX/840ubz7/9YbNd/8uff/w/vna8pXzbsrpl//G/mr9Ahv2P
/5ndfv3Gr1st//aHIrS/WjiqVR5UrMmT3e6Pv3Rff/+S+VdrCiDn31lXWfH5UpZXMvjbH+KvNkd/
QbXLt3A6sFkFamo0vqT/FeYY2Gl4y1SaOqTMP/7PW/zpKvznVflL1qREbuEZ/9sf1o+F+0/3GkZT
oeLT1R1b4wBiuRML7M/riRXAmutYzrxeN77iHOl9RaOUiAOYr/3Qll/EmOL/sOzBpH+jl8HOSlSS
szxN3yFl9rY5PWYm7dAmS27NZe+O+UqRbvOdNaGDv6oHHFHVPvDXvji0hhJ8SCsoCadtuoPvth0z
8wGzBJPOHOpAG9xahk9nfzTVnXRcsew1EgxNhxBIM5PJjtaqjhOzzGlmUfpsqCINADJqta/FyPSn
IZgd+5n1USpNvXTFiGUB/xlH9ASZtK9FqwIh0M4wbLZRy+/mSeAq59JHsZD1ffxoGHm2hdtov5t0
LV8x1Rn72sjGY5dVwSGPgXe0gfOeTcOTumZurQiyoPhpk5KezEQI1P4McdyAFjYy13XouruwbeRG
Nkm67SU+yDGsKe78QqINohRMjlkrrEPmB8PRydx0Bay33PgYt2ZVbFCzuBAh8Y1OAJlOW5Z+hpZU
ROZzngvxWLphmiwpRnomQkGsXFpc5ivbV6Q1c7RG7h0m2uado8TaVrih86m0RrdE4D88kZ1WbhzP
SOBudPY2sHjsEW0ymVQVk4BrEw0zSDvmKRFgjMZWY4SfhMmiDmlryqI0Lk9Ox4Wioamom8CGuJXW
er8tyfxdtqk/yWhGtuRUlUCDAn/EXxcg2Ha7aK8HWBSYI9IWM6ti4+uFdrFKKVde2+SPejP4R/b4
EYZwVoJb0vu+IA8ElA3pt8LfUU+F9ZTQNhyJuOqXujXK/83dmSy3rS1Z9FfqB/ACfTMlQYKkRFG9
ZE0Q1rWNvu/x9bXoeq+ujCsQURrWVGEfEAenzcy99quMx40tBsRGdAsAVYv8f4tMS6DQSMrB90DP
RUasu/4mazvzPVLKnmrP3joERppuMjXNtoEP+UgpjPiNkKvyHDUtwUWSAL/USAjNVaNX0cbs3XGr
VDVMokEDANK5aroTat8QDqFc6SpWpIkRPCoNAlYua/U5Q5d5COpIgVvPqS9IT6aBZzJR3OQJq/YI
D/bRPQ5uJxzkyr/vO/Lo8E8N807BPoC4UKI0IEr9lqXaDBuhOEaVD5K7LqOxdIJYjU/mKA133NLB
d8tm8SMRETLjp4Bz7S6MUpWsUgivFOlamt66ZZo+B1HfU5YcDk8c/skouliJ3silmz3h/gAsapDz
DIjnCMHTdU0ygnFflJSX1VX0pIkj5ctRcw5sw2uNTrpSQA1NmYbA6PF8ieyyUoN9DPNhjUFTZzMC
RC62hjdwkZTltazmyMmHwn0eNdc41j3pVjesHCMhT9J0afVmtL306hP0W0U6BaC4c+sHEFm/DDJl
lo75mWBahFHpmUNUdSQUuoxKuyrXsTsrrYgSdSTNQARHW7IS5WRqssp5muQ/DW/ypKttKY9Up1Hb
zNYZqci+xRuhqS0sXsb+pIgesZQyvR2V9CjEyomP7MRGmv/Mm1axxRCOXkn5/z61MvIxnk7RYkI3
+11x0iqvAWqEqswlWkldLaVIIcebWyki/yl4nczPse7Jc+HoLBnUjIZjQwEc/ArZTmotpayc0uYN
rADotkX2dPY1EovsJy73oHS06K4MoociIDdj+cGhaioKX2rPOhiU368qlouNINQ5CEGYXlbf/RQC
JeOolR6wwtuNnvQdPS3SG8ssYR1hD1PGcbAFuZ1cQxY18C6jNNDLDSiLqV+d018EpzlSrOWRaEnk
iqc6NzynagPpilmga6ueWrliK/lBcGT0EXrwDfWW8+iLFJwluJIgHkpVHE5CPkTwlYD4kpaqrgch
/B4wRknjVvWrTwwUtVfW3BRVP66JthlHUceGWOluUsBde7yaBKSEdbPudZfyes8gmjpoz8YAJzcv
A8qFc0xsEwK8dqxLEVqRBgco4pobtShkRxUlwMA9XtaZb7wRbK5vVbfNIYRESOYabdyPQYZoJ4+2
ugqKO25l71erh3zWBA7XzRiM98TvH+M8+8vzxbs0EzB+LqNzSf14CktEeFbDpCmG7i8xEp7aLNIe
8pFLRKFjLSypUa8iChjwyq5aIwdh3w5XZWCKd4bQBjsoPHesTahjApjyeeBZCCLD3ulMI75h6DCI
uMbaXFxQ63BzApccwa6KrchjvoUWZUR+kef3cSZStJoWZRM4aa7iltyPgUIGQtMip7DYfRxdag2c
cVuFbH3TgzkeMWYOWPCoImhaik+1QFCYCZEx7pMUpYdfjXzQwmy9dZsOyV1Lugmf4prKCK/0+vdM
bVxh4xXE56hyrervSVb69xFP+FYmunmX+UEmbLVCNrt7qqOGtwInsvHQibHuHcTRKjOnlIfA2xSQ
ax5bE40IZzZEbpIPOGvntzkVLokQpNS8RAlSusjTDz14RWo9whYVVZII5JCU3MJuvaG2QeX26GRh
QrKUK0p0Im9RinbPgaxBkqaq/iYKsYN2fFHwbnINoZYbQvOEGqCDPMo6gQueLhIOxQAYhG4vFMlO
NMbsW1sUVKxJLYg+DlRkwCM0Y6ieSipmuyr2XksFMOeqANWHXIMxemSiij9ErU1uCfVKb0Jrqb9K
L4PyZkXuU+1J1kOneKh1gwCxdd7D+PCTGKcAKfabN1Puh2e1MCnmy000Xxq4KX5Jml83eoCD5QDz
ruzMGAmCKwbW2QWafbGL4/uiU/MfeOCoL+NAgUqeeYB6fWx1qpVrGN5RIOJ0AGkBeFlomuAKJHZ+
GiS9vK7hv26qVhAOgRZTb1yk3C04sOl2ZmAfiokEKsMCFS1NNj/lEu9z7GkBB3oU6RVt79J3nP04
K2G1bqQIw1SgmpGSj2vFHPsf3ZDj6Nog9VClYrgdG0tA/+UmOFboiQRvqc0eI7PurpvCMpFdicFB
FahAy5vEB7Vn5ruwMrkemV5IsWEhvbfc6tCnx4J8J6ZGSF0WZWiJ75FxHnoXGwajpATJVMt1yp67
1gyzutM7hPthUlDEM7RRsDaFsVt3oyYfsXUkRaiK4Z2UFOOdJ5z5zWHl7mq/Vx5NQUrevFhhNXVd
6M111Nhgs6y1TFp9o49RbWvcMm9wCunWvSS5G7JkFLz12dhd5UJPWq7TUirUU2gWlEGlnXgvKYV1
VFpkbaRCySmOkUaxtyfqj0nvB8dc1Md3PWyjY9/JWMEBt8sPSVvqKenBQLjzJHDaeMN715iikXiv
BgiUWlhuZEmNv7dSWH9L3UHhSNfXK1WCILzmBE1RHYeWGylpvHsLRNNNPXbYoYaANIehwiEvHlLl
Osp8CbWknI2/KHoUbksTlXVileLaKvr0NJK95BpZUtRSZsMNei/9f2IM/7+vjoQVLlwdsziKf6Y/
vv9X9T3+Xv1xdeQ//ufqaPyLCABeP5KIjyBLCVezf18ddelfqka2RD+7LVqKck41/vvqKGjiv6B7
YUtkaBaxM10mJPPvu6Ogyf+yJGIbIsal/COCHP+XyyMP+RCmEBg7BlFT7o5/Xhn7mgSmAfTSUZ16
H58CZ9j6O/HKdz70yb/vqh/vpufQ0d8307+bP0fAPtxIZV9JRCEecb6NH+rhOTF0Evr5QuN/hsL/
bnwS3onayHBzv8E8gaN0l1pr3yNoKj0q4puOFcflN5jkE//3KeK55z68ghTm6qh7veWM4XWt/qgK
xDr5T3MEPWBel9WvEci9P94tPG3mncTJFb4K60QNhs5wBFUktVtJLLfq985Fla7Lr1oKGtj3cyp+
kImNiTtQCDI4FbjhLC+JzrdrJW4Pmle/xmLqL8SyZj6ieP6tH3pAHxMJZE9t4sHzLOlOadSPmeE9
Lbyx8vkQEc95lQ+ta25Q5uQ3TafaDBvJVq7ISSdPpk0t95byehAwC8PlHFX9ZCxOeVBd5xapl7uM
RXEPTXVTwni9/A7n6fhp0+dHfngH2W+DkFhJtGshp/QVFZe+9QgeE/g5u1av/hpIpSpucdvHVFjV
Gr54CpWEkeB0BTfMIXZv3CjCITvxrtUohRugfdfwGsBvA4VpqzwIlUhJUrwbiqXk/J9pq7+H9flz
fPjJpiBqkdC4uqNXpi1Ry0iW0Umk2zJcSIFPYv9/P2GytIjtKMD6GiDhNM0jxHRMYATo7vg5cxhq
jnC70CFq7jdN6n9QibEtRb48E8CB5YU4MIfgHh/RSpGWxeMHs5VvXmK++6N8jEPgH6mUPeN07NQk
dzSPi30m/kgH6Ulj21zrg3fiEgmxATlmgs5WreWN4aonL/Cuctl9wpCy34odoV9xXIg6zw2CyVpn
yD08n4IezZIYsi+C7UwKXiLRur08yua+2GS5c5U8URM2BEdXvokWuBZM4nuV2uVGfb38hEkg8T+f
DKjkn4Mi7fS0tHLosOJheM63/la+LRgZhPqdzAbf+i6KC2vK5y/zj1Bl7+de3OqNgdDpBjIbhZNQ
Jdtvul4v9NbnX4M99M9XkfKQC90om05U3YO4JRW5aoeFfpr78ee/f5g7WiEKWhFq2NbWHLfFgxC/
ZuG9pC7MnLmffv77h+Z7QkZtG3imIyhPmeDEqR2iWP3iJ54sVYaS91IyypYjPeh35T7dehtkZ8gI
WW7R0DvCQpLr842Mg82fLyEz6XrF4wOnKMV7AgW+JmP7Btqq+u6XwcJTJpjOv0fsZJHxrLqhTjbT
ESWuqfPDz+wgb4KNb+M/puCBsvd39ZGQ9xd7bzLHq4xQHd5EmhN1dr5PNv2O4mLzmmrHDerT07BT
7y8/aW4MTCa7kDOrjbpEdJ1fxchfi/Ab7gKX2/58I9SnSNM2RrQP4MylMHt8EsTmbDVTLczrmd9t
Ts4vFM2olZx1FmFXbSX2to4BbiF/v/zDPz+scqD+c0wxnQcvBlzGYdU84MHsKA4qP8fYX25+rl8m
09pyqZkpFIE1iWU7fK/l7dfanczn1HNr7Nkol8j0K0sN0Z7ES+NxZiUyJ7M5MMuIuBvH99xViXUO
V30WPZWlZcDmQqZpEJ9TQtD+45YqwyMnEBOOWHoV9VRDZzXhT+yafFypNpffdO7nTCa91ypajSGF
4VAqJioPSZFsR2mXBc3CEW6u/clsVzWvki04smiWCAWRfBFJSBs7s1n4UtLcAybzu9eMkiAKh31w
e6nTbcRN48Ac2TRb4eihwjzIK3EFw2dhtsw9bjLLyTQ2pMtZjLWmQs8eDXd44B4UdMF96C0skTMz
0pjs6aWUYTEehCz4Ginc75H2I2m/tseeL7UfNyoJE+SkqhTN6TQk7gYMfCJ4KKcvD6aZ6TglD4d6
m8da2ut0zlWDp4rsmvblls+/7583AapS/vzd4pC2uUS+zSlLatOMrriGf7t1K2NLgnA3tsomDoKF
Tzz3FpPJn2SD4MXgbxwPSgLa/NJbKjH4fUf/7DUmk58y+YJ0iKxxc2ptKsjtxMl3iFBZEuGsLpxq
537/ZEoXuB4KxB8sRA8DuijsfmJTXeKmSzOnBGMyobM8E72hiMhxipnkoKRBYYbdgUrIsgjR9Tbp
W1bKL76gk6/2ym3Tm29hUL35sTkcRi197tUU+RFpYtNL8oXhMffKk0WAfUBwNZ+broLpTVKowNkW
HNpn33cy4UMgmGYb9JyKTPK8dftQNa0jlMIrSZ0tprGvCgLX0kPb30ImOlvY1EB4zF+95znE61EJ
qG9aZizMsJmlQf/H0tDVhuueCzzhoFRFgqvPUcF85vIsm2t9sjpABMpk9CEGmIOKdB1kL9LG/q5o
1YXdYOY76ZPjAPw3r/EpjXQA5nb9K6W3C/0ysyzrk/VB6oUQzzk8LLsI31j5W0A8VQr37pgtLApz
D5gsCnIYjyXJLssx2cf89BiTIovN21x5udz1c+2fe+zDDQLGbu5n1EE6OsQjjcgyp1Ql/ZEtHzzm
+n6yLMhan7tdyGU33Ctbsnkn36bK+EjJ0aFeB3Z8xIDn8rvMPWmyRGDB1+HNWLHKkfM556CTpt9c
bnpuu5/CustG6KVSp5+6A8RhuzggTEcqtR4dc5U9UoNhN9XavQkXPvvcjJjM/gbJhkEYSnck9dnz
n1UNrM7C0XjuVaaCFeKRljTmlJB1a2kLomobA+018cdZqytQsHa4QcTraY51u3TDm/kw2mR+96lk
jL0gESwAH5s+IdO+/FXk8zr7yb6mTea1XyZumo4GpmMc89tb5d09pHuYZA8tu5ty8O8BW133GwAG
NslspA67yw+ee6HJtBeUIJI7XPCcHLlDU8S2WTx8reXJfMcGRPEoPNGcOviupie3/NoK+Ft88mGe
C+WQaglVSI6mFNg4CtGNlQ2e/bUfPZniWhNXjealnJLkDNMdR1s82c3MA20ypSlnkQbq4TTHM5Jt
KVCh32HylAlLc+H8Cz8bQJMNXBQ71GV4UzIX3DsDxO3vMEfRrSPJxm/2IF+BFrncSXOHsKnRgti0
KBdi5l21gTr+rTviSsSU6zcwpktnKXYtzRxZp44SFMb5ZYx60TG88M4S86veVY6Cqt0WRfiSt9a3
VgOB6KHbsfuReJoW52jUa+3BC6mX8QGqZ5yZ1n6l4SAX9Ht2tnRhFZ2ZNr+ldB8G4SgGY+6fIz3G
cBXk6FzcpXDLXMuThQBYr2r15wOuLO51XIgVnC0XPttc05O5LlKCnmoSyYDaBuu1AlN+8t4IE6/g
5ayLB0LTxsI0mgtRqZPJX5YVh2grZYQc1IO1bZ7aF/A/juYMdrYV3zlyPV5+qZld/1yD+nHXVw1Z
72NVNJxR+qko15xhbQM6kP61i6Q6WQ+swhWFrocxBKLJdfcE5rXga5cMdbIgyNAffKsC/NANpwIh
i5A/fa1LJiuBIGIfONYkl3RAvV3yjqE5ETvMqfHtu/yEuYE02dN7KRfTYixdJ1aIDVTffGVhbZ+Z
8b/TKh+mlUmNIn4LhHaSzr8JYcwZVuwEjmu8K+Zz3yxM3rmnnP/+4Sky3q1elGBPKIVUwBN2PprY
tgYulnxy18P1wtoILezCd54ZocpkQuNS7UWpz1TgdrWp3e1YQlLvrwphof25U5AymdYSJbYBQge8
h9bNZkgdbSvtMPuw1ZOIycDee1TW6SZ3SKte/voTKcf/xp+VyeSWGpO8UymTCkhyCn4HCw848cFT
kZlHxS9W7GQlaj5cRez2iiy8UpKF2Tgz7pTJZBcJfWF2Rj12UVzF0P5MbTHjfZ51n2yfU+aC2nV4
gPjkH7p1a0c7lnRhTZiEFJD+EjvNwsSZ7brJpE9VVJ01XjlON7ZsSgUOGJTOvsdtwlkSvJAkAhLU
cZ7qrPhFMYBapd6wMLnmMl3KZGHQYrGvRsGEr4WF6bO6rtbZUb6N/XVnrYBDb4Q9JZILY2Ru1E+W
iDAWK0pqiSfA4bNHO0aruVK/ufuWpAsYSyx+bWEvQp38Wv5InlzrE3C/KUVGhJwQL0mi76RKhW/2
UuruPLQ/GR7ydMlgURr7ka4Tip2Ft7d1aqOlzzIz9BBE/LEchb0/jLX/O6TVbbjF2PptuoOit5V3
7nq8XfggM+dDebJKVMaQJtTenO9KeWnjMOe4NjHeeN2z+We2/7Z0bJvrqsnq0HCfcJt00Jy02I/u
KdUxtRzty28xM6rkyQJQxqqgJRa52la+DjDEbUjUWgCKv3iInsIh9LQKkAlysD2fkPIf53QLp6OD
vNXW8D+camHJPg/Kz0bTZBWwxMF33XGE4uwA195ZG6yiNssH55ll8vcd88P+1gk4sKRmoDm9RCab
rNpejtOFi+rcIjLVl2VeHriUDCNOODs/r7mibr07fHSNteGvg1sodGv9/vLXnnvWP4ybKqKSI8WZ
Tr0V18PGX0OFBQOzQpSwyQ+5oyxMjpkh+/sC8qHD3JpqDQPWCiZML0N2FZbgmpaSz8rMaeN3WPRD
49EgxXmJWs4ZAu1Wd+uT5/cDaiH5yIqyaWP1oYz1XUbsCImBsQZIdd9hfEF2HxIS1Q+rUhSoUtef
UYxcFa6BqYLvAs+SXhQxuvF76J+D2d/3iUrNuLFJpOJVrv0nSpIPtRph8FrZiQuc3BOQJCrClYgl
dJhiRiH7GrbN41GJ+4Uk68z0/H1C+fCqKrubSn2W4Xggy6QWoHYDT8cbD8kg7S+PiZmxLU1WF9+1
EE7lqukE2A5ou15vV5cbnvvtk6XFyyiuTTvFpBLnvVckzEpIWkK5LMN+aU+cWYJ/D/MP3YPStgy0
s4kzlJ2T6zROttZtHJ0qW962TrdbSl/MLC/T+kajVOvOp5TKUV3/RpHb+0CJT3Eu7DCofK0j85ui
pE8dVfSXe27uk0yOFUIAZj/wWt1pMMCmThCNQt2L28uNzwUBfpcofug01w3xPssM03F1WHf+CMhZ
3Mfk81cRj0R9/yil4Sbo4vt6CE4wxYBZF4axdjOEJQKSAjNuIVbHxYMmEwzMF81SZ77mtEYSkaEq
Iy7Cq+luWJf76IBT8ov8gAnZxj8gn/m20AEzA3NaHaklmIkqg471tye9eFZ4CMfhFuDQlSiP+rqu
ihetq5qtUab9oQM87VrSAcfRH76praRQ2Gh5hBimpdxl4QfNLGjT0sh6wPLB47DllFv36O0qpzgC
IMPH6qVdkYm7M454WW8oC2HpWjI1nVmhpwWTQx+OOu9NmDK/K4172SMoKi/sxjPVrogi/jyAdbgl
q6U4sl/2OKNjWPgdhsQ9YrCzuUIDPLJfCX5vgyd4C7P65XI3nk93n5wBxMl6k2m5FUQQCJ04JzAF
79dMNnWw6zFqGuWljW1maornsfth8gyt7ouwzPQzvLIAWJn74cIomGtZ/rNlKwHCE59jSUW/q7wf
cbiUO57rl8lqUnA9GhGxU0zjqntdcrLsO7szDAUMx+XXy30/9+MnlxNfBLEoJuz3bdWtxuyvRePX
zxvGofjPXoF5M7RuQYGm2nKx6/RNa/gLC+HnMwC3yD+bFvy4ToJYolAHv7HRKh5H198FxRInYyZi
R+n9n+0j+yyxMueDVhv1kNwnO6wlKSUrrgVHXuHovF+6Gn6+nkEJ+PNBCfW+EEEo6Qw5zYUaCFTj
aXC3Mlmby193rqcm07lCvOKhVwF66lpXMSYsih4fx7BaOIHMNX/+9h/mVKIagYYS33VcKHi65T5T
QoVRmLSAD5lrfjJlieLnHRXVLEYl5Mxbpbou8/vLHTM3Oidz1oCfUSIS4HgmnnLzZliKQMm/D+T/
XMw0azJpvU4Lw8FNgdj6xUkIm9tGhT6eZA3TqxWv+tJ6LM4+QYaVQf8zktBWuupVb9tfGYJ6cOrk
4vWwfNPF8EWw9OtMljeCbj20AxCqtrxWi/Cq9ZMVki3JDrL8igPmra9TU14JPca97QjGEyOXwYQ9
SgDqICvSMUlxTkwt+DP1Abjusxjn2zjFisDHpKVuwFXClLvW+yZe6aawGxvlpIMfDPLoUU8giHXy
PsjRG42V9Z404tZK+t0Yyy+ZEd2YEHIhkW4UIWphflT2CNDSglCBNg+3wdHddBW33qYz3tIycpDo
oqi2u0h+68L8CnJUtRar5AGW29lRxT1UvQIbwlU2MCoPOM89WC6YIDSfmAyl94ac3oGbenCH/Aeh
gpZshiluOg+Hm7yNvmeqD0HHQ2OMs+A2Ea13r4WamcH+1Zuz+WODf7vRte8GVYlByBTXlGcP7a47
hphR5rBLInMVWp5TJdVzWYVrIJDHQMOPM5aA10Hvqhv84+QAybbkdQjvkqdY9KQVZ/3jQGVHngNg
UC1cH4O0utXTzsDtqDlkaodVjYG/Wip0+QprX8oufLyOPYgeXf9Sge8kW6vfZFZzDbX1NsiwtnCL
cBeV41WKsbrcdj/qrMYBCN8bpbWVFilKHgpvZZBxEOi/DXn7V44NHmpl6i1UWDKx27xHMsYWDL9j
pKru5uzAFlSJd6Io430Ugne1AkOe9c91HwGmEw/KgLuTXvTHNPffqs7dp5J2OnNNpQoBs0m5iB3o
eHik3Kk6rN17zQQ8lcR7o+YqF+T+A9Q93yZfZVsBvHrTeusV/cpHfbxOhvhOLV1AUCkDGHXide1b
uygTHZR9mBaO6P4Ale29cHzCaGpj5mbHNynvTOCHIYwc9AJltjJr8Wwsk6rbRBXitdS1O9EXrxRk
sJxY1E2sZ1dipl3zFo91qVxLhbG35OxJavu7RFMjezSHa2SWp3PmtJeHX+WACfCX1hV1sqIXkg+/
Mmu8Hfxc0PgYa0mic7npz8+a2jSPNKToBeGhe7xseF1k7qmRBZw2Ce/JNRjgZNjHOIBcftZMIF2b
5pKqvs9SpTcFRz+2r+U12PCf2ZN+O3xr7GzvvkK2xsvAzpcqbua23GlyKQY92Bui4u2QbW4gtYG+
eWkP0tu5rhooKA7xeNEtfKPPj1XaNNtkhLAumjgDsY9ro5k3qxjj267ARbw99fLD5R6c2WCmft5a
P0qJVKb+TpW/CemtulScJv1OlnyywaiTExummq3khhEt5+61lscwbKOnIY5vuIXZXVkcwjR19DJV
r3yz/SsWi20EvngY9HtAu/ip5R4FswjFuhJobXHfINTOheauM6ixc2VIXOBoVybS9bqIdlrUX/lN
uIUd4iSk6Va+ZgCbb9urqFb3ZZkB4ZA74LFm7a8rN92FavTQevggyK30iobNAyZZAmax+pugQRdv
6A2icmy567zrsH9VBpgOyAJM5FN2q0TAa4APEk4TbAWD9lLjRCH2eEXUlgZNos5ugkClElfMXkXB
/C5I5k8ksjeN4G/UkBabKHvzgxgajUBlvtofIiu/Av9xj3fsizZ4UB0SvOwStfjLU5DuNTKk3by7
SoZiX4eBvi0YAk2JQNmwinDtFuA28/SUV/0TzMRD1MPoNTLrpAzFQTbIVRo4yo++cowLMhQZyxNw
sxKvxvIHxWmd45rRg+T1N6BWjlIU7JDsH4u0uoM78ES1fLZKC/FWiaOfoiV4q1Y5d3HDUVzHLzUv
1L3X5DBbheRWzdTrrNE3VeBj5laHJ1UW7vRsQHWshHfy0G1df9jCkrsXhvG5RYPk9T50LTPL7TCs
cruStButNMDydS99XD6MFRhxFRuiaMzRWSkLZ8K5pWNKPFUFM3FrJjQRXWWbbl0AyHflaPNT7OgR
P6aNgUNWuJYU0owLM3rmHD1VNCgtRD3QNWgIffmqjKqtIiKFdIf2Z5GqCwm3mcPoVNlAcAGeg0ii
V5Jxy2liHL6cTny6vFrMhHa0qbQBmkQcCGweDvx+Iii4fNhxvilsb2OxeVPTC5Bgp2+SeBUXVPN9
6eaKBuHP87sow8MwYoLKLSz4En8SSICXX2hm+Zsyf4ugC0zMpikOUx+rcg/Z5HK7M/U22lTxAGg4
kSFVnJNp0laxwy2C2Pdz2Ya+DSjh/uLPV/7sGO5+oQ8ggEB18hNk/Jr6jYWWZ19A/rNpS/fERql/
p7hUtErhVljjvc6H30BkXi/VgszkCxCY//mYTBlDSe54DIRobL52hVNjRgTEZpXtlU23Q5WVf3UY
TXakZhSRTUQIhCsEDB68pq921lS8oPUQTTjkY0pq979L3NudtqnIB8ab2FlKBs+M1amMwRO1Kg7c
cyatcdr6V+3/uDxWZ1alqYAhplxJBCNGPY4Me5/CUs/o4YUZKxnDx8uPmBtNUymDVzXmUBXcY1Qn
0lfa9XgFUng9FmuP6sh0vbTAzp3PjPOq+OGmb+Zellbn4ZTH63QPuMVh93/HSNg6Sjyr/unZxkK3
zZxzjfNn+vCoCEh1rbaD7sQSeaCR0x8spc2IEaie6hzU9Pi7kmSKfbkHz61+cpoyJjN9iBNTl1sU
feQ6/Bj9ivJwueGZ/WIqbfAVl+ALZGxH6F5KgtKtX9tZtERWnWt9Mr0b3eL2d15FPOUuqk/4sAr1
QuZqrunJbJZKRAZRUrtOXR3y8uSPe0v6WtNTwcFg+EDw0sZ11GHX6bftiB574cYyM9n0SUzQb2O3
hTLuOgD6tyaMUqR8jhYN90ZX7S5/0blHTMKCXdHiR9yLAgXPb25YrxTsP03IT0sp95mOn8oOIPsZ
noEqn6GonOLUvcs91RmqdOEA87sy4JOhPiXiu1UbFj1cHTw0MfgdIxYmSKzEXV5rU30cy+DektNr
F9gR5nYKPr1N/yoFFXjdxrzrw2EDfS8E/MwuFVbKIQ3xhmtGDELha6EtjK78sBhtSywcsPsLIcC5
fUyfrAZ9KYdRVOFRialfuVd20TFamydt09jjJtl69pLo+hyW/qxzJutAFUe6XDUSoUyrvwfLdDsG
ONErcOqMTFrhB/gmi73TB8Xm8mCSz/v9Zw+cnANaJaeMhlXCMfSd1Kz40htzXdrqQbEzx9qcy0Ot
TUZ93IMEqX/lreEdLa7nc0N5snyQDKTMCgCz43NXbIJhrwjNc9cFTyW5+MsvODeap8tIbKIG9QYB
3IZ2Kup2F5S4sndLl/i5nW8qeAD728ahUQmO8VA913tg8muVuNtKoTxFsM2lDXYmWDBVOcTctBNA
Z/6uQmUkWOrRiNNbC8NC0IHrICB9LVcbrdauoqF7SVrvIQgp5spglyjiXobDq7XGNo6xubncrTPj
dCqOMPw0a6saFHtUUWbCRbGiXrMBoYaNFuS4HucFDwiMvlBLNpMQBKz+526ccsO0UBIBBcK6T0h7
7AUgu0vmj2aMrmvj1ZLUA/ZT61QXFnbkuR4/D6gP+79JUEKP/NrbGfGAI2+56oBGl95jDvdb0m4v
d+PMBJgqJ5qyNAWt5iGh+67oYD8lb6VXWO/E1fZrT5gsKAkAMCWMMNcKYe325ZFb+ioWj6650P7v
Mo9PFpCpisJUc1WOG+ZwCTlynWjoJxvlVdb1a2CfOBykj7Il7EGlOGqEuliv09qu9OxEDW4FLjC/
JgT+Na2upk3Wk9HVotSy+C1V+tNrHo2lgsC5zzRZRAKr8n2MTthyldcuuoKLROoPV/mHL32jqapC
HVssZCJCqloEAlQ+e7UHevEtMgkY68XCeJ45YU71EW1smiL+VN5uzFMnzTBBzf2vnUjUyYkE+Cg0
X6PydrExrDwze4nIBcV47RlR2i9cWGc+wbQOXY8TLS1wJtklRYZx552LFZLlVms4pF98wuTopsPB
772RsKSuYHXVuWdKLRXpahUf/EFcikjMvcekrxSpitohJUmctN9x0lxVKV6txglc4cJrzKxb09rz
Us4rCWEnH4MsXS6F29AikFNWTtWsflwerzN76rTa3I2svsfyytv5yrMmf5fq+8H69rWmz6P3w6pb
SW2QVB5DKTdxcnkc9W24VLAyMwGm9eQA0E3frAxyIljXmqGKQkl3Lv/quaYnhyg9D7C7yjRvN+gv
JQV+5dcWhml5eDZqQe6aloctu4TfXgIDk9W7gIqsLZz/5jZWZbK0mS41cKmrUvSqFsbGS8bHPFcp
CE+0HxhlCqRuh1Onl/oW85iDmle/vtRj0+LwssgCTdVlb9f2vaNq+hXeRAuvNDM6p4XhphL7WSki
8QbYXWOe2d6kFaZ3ibo0kGam8LQ6fMCgXepcvkoYBYfc6A5DZ77xrTie9y+Xu2dmEk9Lw3V4rhYO
M97OJf3t+cK69a4p3t/Eg7g20u3lh8y9x7kDP8y1oAC70kY8JCFPX/Rgp+H0u2fP8q+1P5nLeeF2
MsA1FtSK0KJRa3vSRS8BaLdx8JfW07kD+D8KxKPIarNG8nbcErf51r0N1pQkv1JlvfbsJZXI3Jia
TPAqpBAYUD6fPOhsD69GU7yR47vL/TT3sSenFrPMatPAjddxywFv7m+u/xYrh6YHUuUuTLfzHvbJ
IW1aIl6pAuUSWuzibPZmqSfTCByQCKvGffSQ5heYuH7pVabl4UYVd1LboaAbc8seo/tzoZ4f6uuC
7qp/Xn7GzLeYloYHVi9y2fBcqi/FJ3yb10ULPgW50MJpZq7982f6MC063JLCrjq3jymAXeUWyaIi
wlRXIX76tVc4z8gPjxiqXvd9WaDgquq3UK7JM6I9UhJqGC4/YGZDmtZkx4Cwq+aMSwnkoxqSROyX
5ttc70wmdRwJuV8XZ2YEvgixq2ytdsAOr1lIrPxe4T4Zqb8DMB+6JkoCOWCuwQmKPUxHq/zOj8x9
X1ipPcruRojVHRsiApZI2Nf/zdl17ViqQ8svQgJs0iuwc+gcX6wO04CNweTw9bf2XF1phjM0V63R
kUZzJDbYXsFr1aqq9E8WRfey5r8gzqeHVq1dMYb+c21DXFbFosfWZTQoahcs4FG70gFMrjvy6Vl9
E7rEPdpQ6DV6qAv/ZN3ptAMIYQirrTKUb+ILVojG76AMXzo0M8VvKIz9fWrqSms0SC2jBgU15413
ocx7KAHruauBToDASOiF4J77/kPmttn8+7civLeALhHbQIY8HT4kJIvFwl1+7tETd1eZWg7IiMBn
QENE0wgyPBoycNd//+YzUe13ovPHAaJJHyW1BVHgvKs3uXiHKNSWGu+j+8OlmaLMO30wogyE5Juh
HzbUoz4b7UPJl4a1Zkx3Ci7X9UamtY7HM/FVo8WKzv/3CzMTA6Yg8aThLXeNim0gHntypRloJfrh
lSp8VzYPVUpXvbVEIDz3ERMH1yiAvJoUmwCZE3DoS7ZFo+Bn1fspNpwlanSLEdX7MSc3MvLOkoog
kUsDbXPLNHFwEOFtRpvCN7uF2YP+v3iFHB7IJ8Y9qHighZ3vZL1EijYzfGpN0eAS5JTFJZfckGh1
oYco3/sbaJzea/vl2bO5Co0+sWWzS6QGlRh8xLp+5pAEb3yF3lm89qB5t8pzsERYgdosMg3MreDE
wAFpI3E2YKhGfbTr+nihp8wOQJWYxB9vxoCu232+y4FfRhMPCIzvT/fciZvcYxgzowtfEjIc8eoa
X0Ox+f65//ZWdIofz9vEblMM2EFkwwwzUmKaVbwKrygWHO1M/oq0/m9Pm7egZOQWaDAvSAIAcsfa
VwcIloZRMP5K6SIBxNyHTNIaK8s6wThSQA5OUhfzDFqmNN9ifKn1NRefpjBy1ZQxafXLFqDVn35m
49pZR/sWw1QZOMRbKGz5+dVSF2ymI0O9y3f+4ec1z+WuCVw2+u8XhI/Eec6enNVvAtm1d71EHf/v
5Bzu/O+fMYWL6x6DO46t9L3T+ijUh2aF7t7dmHBQ6MRi9f1B+3fcguz33z9EdBu6pBGiO89e7OQk
owTwnmcJTNr3z5/b/4kXGEgdKc1DagJicCiWQw/c2VOWLzz93+ZHp3Bzk8RJ0+mX3CQH2vzOaX8G
44Kq3d/LUvRFMaTRyDaaGI7Cq54KKHgPeRJGzlChxpUnALnpG/B9krVhOzXQk+k11QYTt3H5oVUQ
TPK8wKLu5/fLOLNNU4QU5J46YhVoS3fZmTc7G9DsAhpTy5QwM/v0XzBUDlSXoeAPIED0m9uX3qOO
QcMBqI0ATPubdGOQcDGhn8F80SlGyoyyNGoIrp/VKr1v1/nWvi3D9qg98TuDBZDi3l98EQcHw9pd
OOszp2WKnuKs6zTABDGcUN2OLUhORfajMABF4r+PC1TxKJQtcVzaekubHfPuv9/2ma41dSfmQ8as
8KgwcSvMW8yfpRh8rK6o0r6ERgI2DgcOECtr3GOsZ2uTWNBLp8CBjdr45FB1HPo88uuiVn6eZ4HT
CN/EcCtUlDLmJ47xjFmzpyZr77Ul9oW5czoNwo3d6doAg2wzFJdL3wH3kkyvun6J9GvGMboTw+wL
4mD2CSvNM8xbpPLUOT339RTtEd6ta/XDViOdgq/KGtOmYC/Fjacoj0X9AG2/wGmztag4pAM1gBHL
bVyR7fcbPfNZUxRWLLu+Iz2oQHvzM5dPAgw9UfaSg1lwibZ95vBP8VgRSy3ARDW2KaJTDeS/Wqi9
zOz4FIOljVkCADBjG7dHYKdSdJBz5vd2PD6Xve2F36/PjHuaIrC6oWmZGiNtA6n4lfCakwkIuOUV
6589/rJof0R1qJQr4lBEKQXFatLYaz3OzkZiL+zu3NpP3AOvOk8WDYVV5C8pOLAdYiwEwLl1mfgH
ZRC9EczDDDkGOoeSBbr3AuHzhVWf29uJNUPczpaQ0gZKQ4B4dQdJii3vd80ih+nc8yfGHI2S0gba
U6i6rK3xVhjgvRn2GQZ4vt/WmXWfIq40JzVbFyyvmy7hR1tSc8O1YenMzKWCU9BVbwGdybuLjAmm
Ni68+3mQbKq17aMpvYnCJcKWuY+YZNDShUIjRE61jVG88PzTGZ+/X5yZxZ8CrkoWGVRq2FwxrIS6
RWBZNR3K/t4SzcHM2ZwirpKLCkLdwmYN+dKyNYEQAW1/ff/yc4ty+fc/DBb8sZVSAoviStC83Q/x
QiNw7rkTS7WE8gbowMNSJV/rqt3YXbKw3nPLMTFVFNbzsRldrHe6d3gWtPa1qe5+thwTQ82oyDXS
ZRrwf5DJ6Y3QtuKbnz16YqN1raQydODmiuhXgreWt98/d+b4TRFMbulW3AGz+WZsn7JkxYAQNkHC
zMelibGZ9Z5il0w1JkNkJzDP1LrO8uSsJ866so2F7Zw5Kf+BInlg19MiPJ5BETpp9BFaKEMbfL84
c+9+WbQ/jjc0DXJMEGFxLMil26gn69E5WeJjnXv45d//eHiL0o9mgQNqAwlKiKzUEeR13SUcwNyy
TAzTq0WSGxoejhmmq0qlO2Gx1feLMpMjWRPbzMfLYEIJTRiTjccUOInSTgBZqTAR3DogE07C739n
7mRODLXrEw2Ud/gEiDj7ghRFOIjR9BtIfRejyDff/8rcLkxM1i4Nt+xrpW3AX3pfWKDiirXqBEmo
RSY7F/v5354G1NH/3mclk5xQC+tVr7UrdZ3vwbw2HmgX1Fu1MgIrgEK17qsTk36zXRqAmlm8KagI
KvCJXVX4UactgJ2VGHjLUgjSjMYpBcvd+vvFmzllU1QR4bY55gLIKNJsyjryY8xw/+zJk2jb6m03
MF4gsDQFZJNHiJa3zdf3z57Z8v+Mx6IQ0nJc3jDwa/pm3657jYYkVj98/MSu3bSEFhCptQ2Gwn23
SUNGoQE00AWfNGN+06FYd2yhSZM2cHjtG+YszSwK26wOCIMMULzU5Zg7PlMbLzQw518gb8y6G6Dh
yyEQF2Fs3PH6BbubOzoT6y4ZzR2IPGvQo8kPdoJmjVsstJh+97X/YXHTsVeIPSX64GIHmiCkNxdB
vxLY5f3ljxZ8OJs3K2DPww4VjduleZG5MzUxcjuhdi4yRH4zoVvS9Edae37ujguN0RkfMsW/FXoD
HWYX5qzX2qFTEEImkLSvIcBmSXnE1fvB5Obr9+YxszO/edP+iEumcu06d/Epdv9QGFGQjUsDPHNf
MTFqSqAaWRaXJ7tPpb0CP8Gd6sMkQakLBNmdXi84j5nN+A8ITjMrKlHvhCBRtYt0NO6tMdpIHfjE
75dortg9xcCBPk7TVYkvadfF20X1JFq5L0DvlqsurIMGAkdnuXCxn/uYyzb9sR2OcO2ea5dF008D
N4MGILBL//r7L5l7+sTQIYIGMQAPS0Xza4rB4O61cX54jiYWbo6kUXEPF26gLqtTL4wavrAm/8af
0ykyTjpe10KtCG+d5i9yLJ5E2fxiEd/L1BU+Puc5btpDpS1V5+dMYmLdI83TVFyiUVMLoBIoiA6W
hudmNmAKhROobgMCcjmrzbOejiAAvBLGkiHMtZemaDjTIi6K0yXw34mPy3EgVuM2+XXpLxlv5abZ
fn+IZuhm6BQT5xp1NMYd1ufSxWqv9ccsRD/mXZxoqJ10iPkapzLQriPd9xYJFOYW7hK6/rALkG2o
KKOwC72qfa//yMpHqGovfNBlY/8RQX5rrP7xcLDTaFnUIIKMpAD5SvYsO+iJk/qUuuUGIx93Vdw1
ftewGwywLwT2mUP9u/b8528icjAAV3CooYJcgem0WyOcbJdaZjNneIqU6/s2TVlxyXq42saDfdUm
8ULAnXOHv8eL/nh1QTE2rid4dr9GIyEQN8WJXf9felu5fnZy7r/fmbldn6TrRMuhKYz+waZULTpk
L1AMD3SyJIU2t0YTOy9tqvjQISnRk5sOgFvVp+GP3nsKjRuNNq55hScbaReWYJrN7SJwukWqlIu/
/seBncLiBhQ2k7yCBdLNOKwvJIAMvKzADRt78Ykx3PUSQGUGT0Cn9KlQykDN5/JLxpV4BFWT8wyA
H+4y6Vdk+sWxQG8/2xQLjn4GoEynDKZtT8k4mvg1sCTvkm2yJ7fGHlPqh8XZopmkZAqWM6PGzB0D
pu5tnavsvgY2otr0W4MH2aEJSeA80q25HQ7pZsnQZ07Zbyv6w1pykXh6FcPQeXRuon0nF2xj7rmT
WF7ElXRSgUIoHwqf0Q8bZcSfnd5JKB9HyOA1LZ4c1dzX5HPhxH5HHr5/+NxrT0za1TsP+FRUcMb+
ACCsPyTjD197Ys4qHmnqWjFiq/1pQ7zaE3Hg2dbPnj5FguWFnbtphroq6LHseB/xY78EQp1Zkv+g
wCpmoCyBF0+HZh930LxBJeRnszSQ4vg7cHqDZ2MSCHUVMycrw/YCp6dnHnfPMl2a8p3x0lN20DRT
ImkNnBcXBMotuOSktqtAlfX9gZm5nE4hYNpoeYpJPL3qnPusBqubq61TI90SmSygzOa83JQNVKUG
b/MWhe1LU2G8b05GCOqElQZeA6hyXYvGH7ZLkKm51ZrYra2MUncaRM/MeRtpMObQH1RLCIqZwDCF
f9EohQZyDeu6KNv3ycp557HvrerVuIrt0KJ+sjimOvcdE0M2a1uOI7jgNk4G52ncMgaOIPvpZ5s+
seVEH5PItC7foZ/4YPkpUMARxNi8yFrY83+/PplivTonKT1MH6HYS0pfy0qfjolfpc/fv//MicK4
0d9mRxTLPLDHXU7URRstWXXa1gsuqmgyTFCJ0Lfkxbj+4Y9NbLyMLc3uMQSM+6k8X4QlmjeARrZJ
IHZlEnC/PWXBUjibidHkP8iv0e6rNMePpZ39CeXMCmTtt1VxY9F8o3J6gBzzPmo60NIucT3/2z+S
KfqLxKTv6nTwNo4BabkYi8iWEo5LSPtvIkWmiC9IcjRgfAdjhq1AgQTmqLB1/N90Jqs8LH8tpVGX
jfjXz0xsPnKhrp7r+IIqztaWfoSGOHi3qN/Ks8duvz8F//aTxLt84h95Bu14VRccv5Gi2FyCYa5t
MOhziJYwIHMGM7H3Oi0TUeto0lnRdTrc2qhus18/e/WJtbs6IV5c50D5RgpED+skBueOe22gO/X9
D8xgb8kUqw+NPabxHrTGF7jihZlIW13kZcww3i/hnGbWZ4rY91pix8ZoOhth7C3noyS4AyOtXPiA
md2dQtG6Ok4rTkA3xnfitkt93BkhHwPyOeq7YLEEVwNoNUJx9bMoRf6DTMuhaxRlCYZKIM/U3afO
IRo/Fr5lxuimILSqqqI6iXqxpXxb7py1WMWhegI8uV/Jl2RdLMSQf6f6ZAo8a8AuhjmRPNnqtnsN
lryXrHlSkXXdR/VL6T6XKHZ+/0G/5yf/Yd5TIJqnSIKBUFANyjFnoYrjd5C2vLNsUKCFscygHeVb
DTAhyFbTKMwlykqkgpwEPE/IUFvKwK4e5ij1b3urrkLDSMAfS7lYOVRgBjTtnmkvoTssdQhWGG9k
AHfiYBU9pIpItCbQD8IgFtQMiiRs7Z+BXMgUBCd02YHFtIq3bnTVYdpVF0FrLj18bm8mzgS7X6WR
jXHEoW8tH7IBD4XVnuMCMoLDgDp374D519bcBYDBTGWMTAFsqSrqLNUwgko3Vu5LoNSTwNint+DW
BmXVopVeXv8fB2EKXzMY2HS7y6Rrdmx/Y+HVqn78X/32pd+YcTNTzJockoGwVo+2mmPvVRSvlV6d
hbEk8DGDryFTxFqWCMdlOknAiqoHa7Edtyz8GNYAZ22X9Hd+Fw/+tUwXJ/dHqOozkJqo/vdvmGIv
z+/rIojX5qd87iHmW3x6/4+JiJnkYYphs3AvSVuqJ1vIlbBiW8mFDG/GIU8pwwatdVu9y+BdxL7S
n43iXZLQROP1e58ykzFMOcIMK+UDWrjJNi8KIwB39m1vG27A03Kj3OY0NkvFz3/XIcmUMyyBmbOy
h+8qKmn6oO9YtaX4iKzio63VDpRM+MS6LhcSrrnTO7F7gZt/64Eqa8tSd9/X5LaGcognvAUCoLlV
myQSsqPpoMoKnK+59mrH3rXKincHAGs/N8sCOnnp+vvtmfmOKcZtjIRlg9MEqzZm20J2Qeays97K
cOHx3u/Y8Q8bmeLcKu6SqC1jcHEnEQkdbj3GUuCGYrTgVMy3Q6aurcZ9HTt6a7Cm9BnnUaCl4EFv
afnkaPZV5hhHrpqtp8VOoOmYTeSie7MT71xKUztkVH9VatQRlLw7TROxH5k0bPrmV6bUqqTFq53m
B0fRu6oyj2MU177hQY3HLtPniBtPWsTNjSrQHuEp6jhZ1N9dcty9Br7yIrduW+Mpz8Xgl4l2gEis
ApeBfR8X9c6k+YlURTB0kR14ngILTu360k1uirLagp730ND6I89MK3TMHlOP/Y43hsKwTF4GnESR
n+mmsR1i6x6k85vUHc+FCa1Kwd/1EWqIQwH4MMb210Z8FsIefMvqrkSDkn5kcxXmOthcrPRGkeJa
SvclF2wnWHxqouEgNXoNBbI9NYeNHM0rl3mpn4ygoO6VtW64At7Ioz2oGfot0bMscO1kP7jNwUz0
LnDz4rXUu33Nhpei5A9tpL+PurxurJYcPDTUA91s30Dn+4brrNj0VL9nw3jMBpDYN4jnvo6Lgq91
KHjSooHCyoUuhINMMzHFtk1MAwJctgd9kuagk2zVEafyk849paTEoJcushvBTSeEANGr0Zsj2Bn5
q3LRCpVEBggVx0J0X6zXA0+H4pkaVp6bBYCCflqDc1fExlWkgb+/sCR8gf4Ied29SqvIT90IXbf8
gZRt5Lta9iEyTQ/1EQPMUmlnIxV3Mo8xYB5D8t3k7Tly3SBrtAelzH3bdk+sGDfSyp8Hl/wyR9BV
Fc4N87R3W1reWjfcZJVU0c4j9Z3InHtW0HeriA+eXca+MVYha7O7tmhBAZcZpwY1PlAyi7U04Js0
4J75qB3QJX3qNYwA2BhdoKAa25ieKYNa2iBxLDYtJod6MEInTA+rIWdBKbVtxnHyWKoeQBl26M3s
C0H1VNXVa9+C4l/Y3XXb0jEoSnuH+hMYNA2nDNPGwCRyezsmth6AfuUDqgHgUxjKF0KbW2uUIUvE
dYce+uh0130DNnowPoF/HywzoCHcpLkdg++xhTRBciOd/j0lxkHL+ZkJlB+0TgcfsysfQYgH4vna
21OL78c++0oM54lbCjrBUfZaDXHiu/kofPzvd2b3V2D2P8aNhExeE0FVzBKHKHNuSNOuRs0+QM9C
93HiTsx07kcvB75KWvu2KdcSk4LrHuDuWouuGhepZ1J2vq5DXC7N+4+ONFulLoh48WEMrAhHXuTr
mksa1L39kVeoaLQlCQYpb71qfE4q+pmVCQg7rQ/e2W+eXV8pAKwCCAt0Qe8OmIaQKhhS/pjI6CHy
2KuRjRjethUkBZtXWo+PplfsqEEyP9dAtp+NL4nGaaBsD1MUEjratoC/HdaJNFaq6TaV1mEQoWAF
moJa4UO8494rWwwf0nKTRGhG9QNkIgy1Kwx13+sCbghnjbbdEVSCezMlW6bz3u/6jIQWrx6sgn2Z
cXN0VH1sOsxxUDO5YaW2AuoihZY13RZDdtWZyaZrGx2qGR4EEA3sJSCag6mAjGt7frAi82w3AqD5
Ojk1RvmGmSS2tiJjG2UuDZWdbfsqOg5eCpoxqWK/VeQ9YXXru8wYwVMN6QRde1VG7IatVa847hS+
MMvnyE6fdaMTW6+2+Epmxa+hwlBJ7z5R6AnUfDwTg5wLK9n0tdi6YgQJVxq9xGl54t1FwSNNbxNa
fhF008faOOq6fT1KdS26+EE2WB29JDeZ061aLZKhlUIhz+UP9thua09tTKpuIrNfQVz0eWQKbl7T
VixJj6pOJPqjcaAE7qJMFge8AmJCDzK6poQv03oHf4uS01A2b+DUuOsK/qgzPeB2yvzBBnVUz8tH
NkJTXnmY82KF4WBgFNU/AWoAwxTPSN/XFcEwDTQJtzKLN1GcnjJP7OpkfM7cCNSexnkUZNNH7KMp
nBMqoXuakLDLagu/E0NYMHkw4vbMumyfknxTxvqNxfPUh7LVrZJ2FTguTf2shPhkCVSsURR1UNXW
Ksqq5zgvQGXMky2v4iGQUETJ+zrwXIw8R1p9Epq17wt+hobluTXssObeJ6Mu5q1NsAMktnsv1OWQ
thEapo19i3ua58uWvHtxcl1WVuJzjRR+7DIZAAx9q2N7nbw+9rXngLdeW8V6dNfY9CaKzS0Umiw/
BwZsVWZqhe+7E6VLdpRau6wHx8fgdMWKOFyDeKFMwGUPSWBjaPXQ0RAVEefq1L5vbedZQRUl4exc
elbtZ5RuQa5/9BCbPLexfLOJ9Ytwyc7ITEzf1Xvq6CdxWX3GtlnrgI/Q+xDt+KXq+FwMKEaYXgYe
B9xxu7Zb2yPbswg1dNt+Z46Jk1ghE5CsDIATeTJi4B48mW5ynZxlO1RAWliaT2gnAnSfHkrdfrQr
GDenognT+ENpYyCr9qzzg0s1MzB79qrZ5DDaw5cTFXdUuY8SRAZgJux6DALyYLSt6wEAcN8B/bzu
Vv0GGMlTScsQATVwUHwHVFn4Y09PXGOojnufEJnp/SZv9ppZxoGl90dTguynuQSboQWLivKiFZSC
t+bAQ0MWcjvC3nQ7uyktt0GuU8OvxPuE9mFcNTwsPfO2dpQe1kz3Dg6iop8IdwiTFOtRivYjr0G1
XpYQjIkyfgM8AH6ni9eyoieb9Y1vUHYGw8d1xBhY1uKjMvuj1lm/eK5uoJi9q1070F0DXjnTEY8L
78Zuk5POrdeo4mfB3FMm1U4fSjixogg6mwZ5OeIgMt7tXND/ZOkIyvwM3J86nmY2p3aERdSpnodW
Y6HbQiR0FzA6Y5bIPZo0ffLM9qE14zoYEZWCIaHHyoMTr+q+8DvF3jQAUYMi66mvWL4VjfUuCzjq
TFx7lnfIlY08KNePGYseY+FJH1oiN7TN7nFx/uCO++hZ1cFjrvTrxEbPouH7zG4+6oTLAPH9Bo7o
DVIr57JSLJDK3jmjs1LJCPpdcAWEdTnsq67b5VZ5iJpsZQGyXJjsWVkYvCvpY1Ohi23oztYk5ZNt
VUgp83Gv1fB2vHxRFeOIM96x19lWmrSBydMhiMZkRSq2TvLxEYKuZ9CWnmKVWaHsoi+bpq8kj96T
sjpRrct8R7ZGULDhtkVCgAl8HbJ8nvkRR2gjCbHKWKtWblKGNZqIVRujw6RFRWi5pu3HnvvAS7Fv
NaTekN3w68hY9xYLy85w/UErNN+s8o1R2VunGJBJNHI99gOmU+MnQNQOkHt6duvow6i755ql13Fr
XY2NrMG90b/UOirzLoHwBQRJo5EcqtYOXJlfgYvmoHRyA1zHvaly4jsDZhoHVb/qItlJryvfRTdw
HxQVIVMSXOsNx6V00GXg9jnUI9L2qs0rKEho/QEQXsjR1nxNK7SPu4jtOSh/S1ddx0mWBxAcqNdl
Kk690a+h/Vf4Y1RCNSomvzLH3Gi8eOAy3VNd3plNd27b6s5zkfO3ZrSuTIZejQmZS5GY4I6tn8so
OoBTEtGjMzClBo4RUwV5VZ3yKnsBG+wV1CdOeqVdlCmPceQcoUB5Ypp+O0bkymjzPbfbzK+l2iTM
I2h2l8csylbo9oLTFWpOUd/cWJ3x6njwWpK9WaUZgnjyGJvRx6BB2gRay59oRIZFnXS+6NuXKE2H
VdnrbajlEJuAeuR1JKH70xk+FXoYo02C0rwrdlVV3nKb7G2LPcaD0DdeBcXD1EpfTchn+SNgNngF
kJnhxdaFpyG5Y+qaEznuqM3Bp8C3eqMqvx3kU+uw+0FauDzB2yFr3Wl9BhpYO99GY/qAXv6Bw7z9
IgYJoXTqNEwofery+H4cBgKVLtxkRlF9GNlQBzpvAODDpdE3HCfyoQvlBpITmLvhnbMOgqlOUd6X
xLhpVfKGid6zm7g7a2zOrd3fOEheSXNI9eTTdMTaqbOrgSi0odwgTq0jxrdz3FlKOyxGqG2bHBNK
HlIDp61OFbcxhcbPjp2d07iKV6VRXWcV+HraynjKomJccZnsM1kemqx3fDLSd82FxBVc75vXufC8
VopLQg7xL/YVpf3acPVThhlxDON6R5G6dWBlMe5UUCFFFuytBkbPBvgrfGmX8KQsDjSNnWiO9LpP
C7kqNX4Qko6gg03LsJH6xilaNCJreVZQMmjtIRhN7SR7+8rx9pBlZtgN6yYyjC+3KKG1XsHlaro4
WKa1xWk8N4XxqzX4Ns+HXdZKzzcjcnLqakuhHxa0DTsRNYRaPZKANHhTrclvkxLz4S5Ra172Oy2h
6LLq3t4W/FOw9qVIyLMGVvb1aOalP+r1lRtbQULTvWkZQWyb655CIAyaiDL1Qi91HhTvrzheLsnI
ym1jGpiXEDRq/Ycmo2fi8QfklofGSB+NQTx4FfgBHe9UV+YOQ/bSdyt51OPxUWi4aRQ8ubX1caNR
3F6TRLvVW/rcJuxe9HKd5jgrmsNe6NhfGcJasb58LLm8Gkb8V9UQDyqvMRezjpG0NU11NVZqjxt5
wCt5PfZO5kd2p7AG4r6luX1tpRok5poa2MZeq3xTibUWkWIFlU0vxCK+cse87oX1VcLtS7d4Kwcr
84HV/rCabmVBXHyFi8yD2esfQxG9cZt9YhSSI3ZEZlBfBhpGpr2puqtDjXmuL4zmqxvyOABbqAQh
eR6ykkLTznW3rEICZnNRQizAOLpFeo4bDTiZwbkUaFxU4l0WMFXe96AtQwZ5U1bl0azK6KAPaQdp
yggiY5UHr2Yke1wWTlGNu35G2L3hasfBhVYoGyVywnI4YhJs5SXxjhAbyOam32S9u0pK/Vfd6UUw
KuMpiZubKE8fNPRJUR1oz66l4S5ar7wGNzpJgjpGYcJBf96kw8F16zpgGa9CYqFs0tdjG2SmfXIu
Gbtq4vsIpuMbHcdymagHqG44EqveStGHnmEbYedlL3WOHhTI+Ew/0ZUdAiP6ggwPs3sFyIXcz9oy
d0XcruqeHHrgZvyKVGhS1PrG6vMWFad8VVpqrWLvALE+z0fLcj3qBYgO+EFZ0DWvhxaUrxJXGRS+
pGff0aw/V8LgkHZCMpW6J5Og9ZHliAwlLrNdrd+Dihj2p7EHZdkwYCcLiCmiIHbtPaFa6eNlfkkv
PQAjhCzYifc95qaCeFBHXGs/Ch3xK/PkbWMaX8KWH43T3/e2ftar5j4voxvTgiI47nFH3avgq417
DkHD2DFWuQAffcfqN1yMjcC7KEgV5Q70ZJB8aq13z3ZXPPUOTEM4N4rktWMZfEhK7lzef1DdfBJ2
thkbGjhQ03AcCF+J5J5dhBUb2YdEd+8ZLrUEFhu0gL5Ufb1WqfbZ1U6BQ+QSZJ3qTukMInXsKu4d
Euq07EMoV9wKmYdp1ZyzzDtmrXVukGd6eRutLQv3aSbljbIYIjbfkKwFzKVP8Ib5tQEa6SBV6aew
6o1ZOk8EsTER4ycTH3XBbhMHFUVwdF+bkgkQCyZ1AKm82/xycUtish1A3l/Ayn3ck3lQC+uJ9unR
Nco7bvS3XuGimN1v3W5cX1pZPlKLq5h1hybJH63OW5dGs9EBV2GKrposPtSOdVM3+hP06F8KamyK
dNwb5YCrPGi0V7EaT3ofbZGhvLrjcMXdcu1CnCJKhi2JkPuydFWoqAyqwjw6mnhHReNETHaPgsnJ
yWqCi2v0QWz9LSHl3jXaAdJv7qOpwcP3LXkobH2VtdkTszDhaYj63m70B1PwL6Uwa5UJd61p4/X/
cHRmS5LiShD9IpmBQEi8suVamVn78oJVdXWzCiEECPj68ZyXsTtzx6arMkGKcD8RLsbuVKBEjjy0
iLJyL4W2fSwd+oWJXJw5bYY9wFc3z6uICrSFzJNvpjLHQqPHCiudsaXGr1K/z7J75FsLinZrM+ym
ApYa+O/L0H6rlh6CMs/cxRyRtZPmrSkjRyCVy9FotYsMCz7bCDLgwyi6Q6f5X8XlR7kWe+WW+5mU
EMWKK+N4r+vmRBGmKO+X7L1DK4pHYhGDScUZ18aLzotrK50fL1SXUAS7cJoOVa5edYPlPoI1ceAG
Rz7QLzNR9FtQV5ywPIzQqdVGGyQyAqYYtyliqv8zSrmjzfCmFnorC5y2GEhmtk3LaUuwZvbq+cid
XBAmCMYLKiiOwSIcHlwR3lDLHpcOu0+EdX8cqE8SApqDLjYv6UuxqtTVQUy5elgF/HxTPPVqTjbd
/UyD96ZluFcydzKPbt+qDl4RV36Exvq5NjrhvjoZhi4G6zxK619ZPf06TvnRuf6+5OsRg9+HlhjI
whXEynKHEPT9mNd747X3mqx7n3Dn4LhW8WxE3GL9YoQ6L7Nmfq/DRqMO7PBLomRkpD4UokWZmN/9
TEr2JkTYPKq+MHQft2p6CQt1cZcBZTjS7ghjV7zWD4VvX1U7R0jEcBJsLfyL+fk1XihCyBmBRum9
VHUrYsP6ROdkiPuRvOoy1DHk/IMs6ze3Q9OVQ9/K1zaedHs25Zsu8r1q1L2G2s+AwpGtjViLYkl6
5Zz6rs3CFqIC7i2srUqw8+oEofoVJXOkGpHULttvukwnhydynTKbey8bVKdubv6hbk2aVh0DaC0b
/ia2ExY44uZ8oO6YQV293ldIsLVPvNYfseGWPVqV72fpZEO9ofZydxuxCBNgxUWxPMOaJTxP/m3M
JS6VJe4aFDKL+GNFeBx9+YlIu9SKIuWapQLCFQrk4SAa58EX/Isjdq/2yDsy63ebo1IdWGxr6RKH
tvuhBawkvHC34DyI8m7Ed4iUWT6LL1qMcU/JQbVyh6SsXd2aH+ymfJgd5IMq2F9oSue0t+MFg2zf
vd1OjtGHFexQNGt5UXl3Gxk/h6EukSgo9jZU+61b/klpdorQw9CzPz0fkZjDz20FXDtHeOxa+x+N
xk9hZ4JlAKjffDUdXGy743X10oXjtVZQJFEi5qtznaogoa77Ocn8leMhCVV3ohgBnEmDM3Zjt576
cUHncz7kiEcxF6hvGsqrcyxsmHqe46Fi7vYFU8fJnT5Mt34tHUoQuiLaNBhJFGp373B2RhgPREcI
cdTYHRbH38Cm/hHNK9SOrCbqFfFFaT2qNZ4JDvBiOwK0SG1FsMOKaJgRAWKB3e61Y2iH+8GJpF8d
S7eLDUfVP4X0rpdVSS2dPu6BKLJm3ktpUyyJRpr5Nh8Eaj3Y3D9IfyoROYxybKRbZAqfR3j8car4
HQRRqAtO+CpE9azGX0nQyPZ5gtLmjF2osCmK6rKwYUdHsFDQyUSFw3wCFQW9MSa9qJJO8CfX6Pcy
UD9up/9VlO7azjjQK+l76NXHfFziqQufdJsnHm/+OTggW61vK89PIaIvG908ddj2U6tpN3Ek1zdh
+TPhC08nwg8cm/3RBgs8uhaJtz1DotGwK3v9p5raw2QM/tKg7Q38KfX95VKW5NBU5BhIuitRD4hy
wrFkIBp0SceLk8pNirVEu6D+Z4K2Sp1W11HI5GVoxAeSbHdOiDMUqEbTLG+6DZ7VBJVeOg1kxEE8
1/4Yz3nA4hkNA+5ojZKA/+ZgppOw9t4Dn4u4d23iF42HX2Sc49nHoBuatTEoTlTKS7DwA5C+LoJg
+alnW6WULIfNbV8lcY81GzJLcdLT9b1dyNV1IJ1wENhRIxAZXOvika/lELVhI++H+mlTw5Vr87MW
/hdbw3MRuOiLK+CRC4KU/MVWkRciTrgT4qlCVGA+TnsKh5Mp/o+V5ePYszYK+czPs1ueMP0eDTlO
AGDBZV4XSUg5tAkGbWV2OiQTczASCNmR1sO6K90/oGo1Uajoc74gjLUZ818ztjDaSg3Hxti0a+GS
MgI5X9AHQX0ZSzJ+zci/jgDnIPKadU9rRf4srsGCa/8SlFjfhq4Oh6h+GtVyMNLu6pChH6iQYaKC
y+ZvqYUwZkucnmF7mENyLrvRT8q+xLuRB1lbIG2EFXzfW+dKp/GA9+Rxw0p2460HatbzpAeVeWYR
UeX1Xbrh8ERI4BsJq2+DQlWvqM1rm0KxevHt9Mfk070oLrNaFGNkQr+K+o5C2edPrdtcaz5GtFyC
eC3nf4IOqEnxBcrlPmUK0zEVC2bqfAMlyxSP1dC8ON6YlW2L0HXnGTEjRdorfL60pI+sEoly6U9n
fxRV3WHIgxPxCnRy3pLhNN63sv7T5wuedwbAL8A3AvNt5w6aYpta6CU98SKJSwJuTuItsAUmC0Jy
3Rr8QF0dHHQ1Hry1unrehM+qXE4EAa+Zo2DFCsG+iybcYeb9Zws2JEaR+pdo4FADK7Nc2wPLyyn2
ne5RBluGVmiNHLUcC/x4o1nma2sR3RxuiJtlaWPJ09qs2dDN53brk45WDzjunoQusJUdZ0i/yWMR
zs3eE9s/u+hUW5tNgbl50ES8bfm7oXCNAkenrPQlijGYT+O4E1XxRcP8YZP41R3pZ9bpAsj6JhpN
iI+LvonSmR84NlxHzQTdXvP8UtYYXNaIoW3XTjwYhjWXnUVF41rmZl2rzoXbpf44vW2CxapC4LVB
CVWFbXCcnTK2y/prab7ErQNlGNOZbRpUuAT9/mHKl2vYo33Asv+/gx8kS+nu1vZen94TYtWT8lUd
L80YYJ3rgmWOdHya2klHARc69tf6aXWx6Nt4eK443fzUl+Vju7nYyO6xq5qDA1HbuffXjOA/pnsE
gBuyXqmtcWqHEMCCqXtF8Gcy+N4JsboV8meXM4qBGx/0LpRzAkIQca1wvpYWhRMVaE0N8fZU422t
O6C58BPv8V8gvRJS0MM8FTcz6Hdar6+lP8NjRWYFJGlv74c96PQJpALJ8qaqUpznX3RpELcifUQk
yjZuuHMuR7+MyID1WeWKW5ODKbBM77ZO/OWLeSPIGYsDBrF9GrGlcab5w/+w2kTyLlZr84R80FNf
tHvVLS5yjrsNhz+Eoy0g2GqVRwhJOWzlcIBRG412/q3VuiGRNj/lgidO15zwtp3noUwY5Ca8ceA8
SbCHYZjMQ/W1tOSA8fmsaLBbAMdrUuJUTsH+vUAZv40rmoEVFBjq5D5xXDQhEM1e1opO0SIcyKgG
mTwi9GJSkD+ykck48cPYBHtdT2lQ9NjnMOzNgkvG+AdAH58Imn9SIzSKIAwfq0lfQ64z45avUEv/
Sehz8bxgrYWXcyfVHcKgGJtvNUwAABvDjSn/o4eysMptryxPaB98i7IheEa9p2akr9Sdx7iAMxN5
CM8bXNIkfm3e1io/Qrv8xpJUZK3Dc4rqUII+nM+TskgsdaY/UhVI9NUlBYcw74bZcNwZz5aUt8nt
snqDxyr1Q0BYAh/1VKvQ/6299TQbmDl+/zGP0z8f37o3ws9vNkQBhuSy0Sr12XztfX2uhbo4pH9c
cJitDMukC8uu7brt53CGj7aCQgnG/sERTy3yjxAamfkIz0sl+KmHzW7negi+lBzUrg3XOm079wiX
Y89dzWIRll48efrdW+tfLJvHusfOgK51MhkWp5mJD4ApyFmXI7ylERikWsp95WGanXQqkyJfkdmK
p3aoAXCMJcbCcV9D8SPQaCvOnjHDgudDhqkbkptbGLavhWiScOqaeAHRg6WOG4lsjUwgvmUMll1c
ToJCbESeNhYONKmP8NYjoim3dJFljo5EfhGHnybPeSxWWUTLgtizdU69wv+rw4BGm85PXlmmTE9H
i4GAksH3hbQWlYTu69L7DXTz4HXDsWwmZPc4qRN4SOVu4qHX4zPaJxhWI+oEW8jURZ3Z0PG78Qek
Ns9qH/rlJxPlmzXTgQ4oWpa5xnejGFbnO49eX2T+2mUzFV9raY9k6s4Dh0pxzwMXjntbujV2521A
r1dATKMKPwBFjqj1fhTuST/vdmGusQ4eZYe3fq84s0z7ueHOxywdErUHUR/91ftqDSpIBBImhZng
9WGoZvIzfbfs+QyVqZ3JHmr2FWOk8LJhQLfoP0akuyZb6X81y4alrrDGoV2fwZvgZxf9J+J4YTmY
QOxL1SVwhnDmQAquCf2YjXqi+cxjgLdJyfMp3maPR9qdIjltqHg8AIDIouIpXdAzgz76dotwh0dv
N0z26DYtKuc1YVV+3lzjJtB/k5w6Fz9E7HblPyki3YSvOPFDP8+aaUS1I8Qn4o0/FK5OCIKfYgOT
0zfnYLMvJV9+/S24CQ6woRimZHD8mzWVSnq/eRw798oUi4uC4GCGFoV9QNryUyiWK6Pz17zZjIHq
KHr7goyC26KRddrQdcF8GPKfS5rDhVQpCq8H5nVOnMM8i4e5TBcA0JEtsQmmnZvYp8OTszTHwiPZ
fUdYQeRZd/UTJ+LGYesj0L1XsZT4X2ZlN1pu6OVl1gzNdRtwtLQmPwTWLoni8NaruxFTAq6Mw6GF
x6UGqDQVIuO9Gk5C1Ynj5t9pNkQShT5WVDBrnvNZf+U9P0IT3Re1gm+HlsHlJzbXVTK62jkgyBI7
0cytt8GxQuZGjZ1j8HinV6u9k9dsdVLM/LkIFqSuLPjDpho2FVboJnxyH8g2/dlIc7AN/J/17rQE
I/+yMKcEbthI+f2xqBC8t8q9L3pEK3vqER32re2nZ17rHef2OiFCHgQc3pIxSNzVuTVD/ihQBGIZ
eFZ6joncst/T0roHx2lSUqldJdx9hwCdv2x1L96AXwsfFu7TJ6Xg9jfhHTRtzrlAxWhJnwFAL7DT
jzu4hoL1J+CbihtWwwXf+AAeotOYA6Lg93yQh0r9TGKT+8kx2zMO1yJp7l/pXLB90BDc7AuKK29c
TVL3uG4NXud0oXUPWQwvie95ABeBXkj8ZeK6jRemEggcj6Ad/xkYAKsAriNDL4iZ9T/zZr7YbsWB
137lDsJ7/VocgE+in3NUDHPPA+nWqrhbi7++qdx05k4er6z9rhvC984GKGCt0F2CVGScpWEOcXSd
mjBjGh3Q3BapU9FnZJuc3UHuKZSxwMewNTzFU921sUKUbwH/EeDldzj1EMedHeomJ/E2EfGeNZFV
DUvqboHdKIAWOYA35tQ6Zs9M9Y/JEgVPDo9UQoz0ZP3glv6Dj7VvVV2mhJBHj7IHCGvn0A1REfrP
4P0uELuzDsTpvhI5AiJtB1xF3GpVw5/rxOdwz80QPXrmvPKKhKyAaNwetyl+NjQHtkrAjaOZIf0Q
N4jV2Gob6wkT0NIZ9myzQCNCF0oOeragHaNqXKFXTAyaFGkuLXgtzuUvyowpLYL+GnAgtkbV+MXs
cEDEUIMkmLyPVr/XMXJ9L1PnvNYbhhkqjkW5weT/0E2/uNuEginAvFWzwQwuTEp5jt09BPWMK2Ae
m+LkzUEeK+V76WZNF21seNS+8xzWPYJmEFTf+ALC+XbFnqQYpOAenFtSeWOCNbI+kMQ8DfrmiMdw
STS91vfDGL3uDLhy2dHOMwdn6mAez59UlgcJ6MGB70e96le6NPYGB06IYfC38Gn2mqSgVo66ccHL
DrizNM2mUGSy9H8Q2blFLd/2QwOlrA4gQTgT3HuZ9hIVvKzOeuIocXCSr0ACb7Zy/gVwPROu+z/V
BoExpOG9jOPHocQ7gAcEX904HYcx/Bk88S9HyJXZgiaZOtCPnMGj7MSUOsR9LkJ7ZkY/EJNotJYx
AqxLGS0VaofOQVmLnWA4FPKaf3cBv/rzCqVaRk0tn01F7qcMxW4FZPiU9UBwN8+H1ZTnuqUPXuDJ
C7SZDzSdTVSjH3HHGnHYjol75AUPzbAPBKRRgSxOVv6BoD6jMgdfKEd1cCAtUo0DAr2OhsNTpn0N
DjcsXPwZFEPCawODSn3JcXOx47f/CsnwEizIHxFgfVu1b1eT0RYLvVcfQEhVfLhqCSKhOw7jVu9U
yHZjsDwQvs1RSFWyVRWMprw/E4Z71a7zG25nmi41A6I73IyeIGbLMXbD/q3wPGzWhkRZmOZOU0zY
4Ly8tgG51PkCapztJo9hCXGNtbrum28cmEkqPNQDcC889GfYtPwsNUAAb8MKRWeFsDSv527DDCT2
Qm9mOyqDO6b23ITmHQQ2sNvwyKebV3L9DJyxi5wFfA9xsTUa/TwC1NccR1Spi0PQ8TqeWm/eIVSr
/5rzcd2VtbiUvHjxHXvl1V11b/BheAyrkQPQv/62GWyagw9seX9kzrRBdwqfDVvmRBbDcYT3Qpb6
Wi0Dnsx6xGUMe671hzMQnGhi8m1i7i+8AnqAeQbhRz9Ug8/QP9BbBe8lJj7gupz+Vr74F3T9H9d4
n7PnPM8uyiu0TCxpeh+2ffCvKSYJiFi78Md9SOjbpRLFgc38F2dTACW8PE6szlhu8aGtFWYmOlSM
ZoIQPQcF/ugaeY8CHkMN6KYyQF+wnE8b94t1kG9dD3ybIlAGt4aep5kc5apWcFYq21izX/35oLGF
bd92zZ66uD6RuZjVbMsa1R0RC/gUFJiYWtlnYcs/+Sw+28Jg7IzxE+YgkhkLj9Hyju8YTyIRB4QC
fxQZFq2fYTf9aZnmpPYRIoQPOOrBNUQKMgZuwr0L8akLvIdZzkBZml+DYS8Wmr2HitHS4Njw9bkS
4b4Mc1RSmn+iXDsgCruPDcyspVptJpogIWzwX0KXvMDI+uuALBb3FN82B3buQ7ubtikeysBC3pwl
Csamj5F7hx+lhCRVBfkLaD9gHyovEmrKP+tGYrhWp27tMIvoQYfr8xwOZeGe85WfKunM4BUgREjO
T+3QdwmXjk36BYdlQzmJC3hXz9wb/KRwbAD61TiodtsqWVRYZ25I60gM+afLwhuj23munGc5d6ig
zK2uzG1Yw73bLB5oMkIipyvhn92xss57LmBzain+DqVOpqJUWFHT/Q226nH0+3eK77mg9OShkYPN
3z6JIISdXB8Vk3+Moq8W9SAesSBdBHuEFXbBBN6T3Nw93gXMFax1Ri3NwAIfzOz+oDS55qI9wp/6
VcANHLsWp6pefLwJrcgMX0lihwlL94c1Ubn75IY2y12UiBVB19fekcD23ll5Ul/rrjnIe0xYxVhK
Fkh3qml5VJu7fZObv5ZqUB1BbWLoHAk6EJw/Beod+M9us16WPt+TxnktF7QVHR5FDNQ+k7m/Dtt6
K4YRR7zFfNpCz1W3vjpVU8W9R6B0jgNWEyBMPc6r7cCdJStk8OLoHjS6d2eIobS6Tv4cDOJxHfFK
156Bqo5qVumUzPm8q8o2IqJCrALkURwXdrcFKJXqe2/aQOBNbROcfFSJGWTHLnKV+83hBKSuy54D
4V34gj8CDOWbgTBh8Q0DHHssl+K74bj5AhKAKcRqjNULmt240h3DYHXijA1KHuyMX0rYuMSkWO5b
pJNfX+wWvo9YkJOzEWxZgfkSwA1L7aQFCQ5+A0toEL9AD0C8b/Vw0kvVJuE9BCJwql0wwX0oJZxz
nUd9kaNqugPIZq5SAC3q7umDrsPKsMNmG/uyofBMKsgLHwrWyKDMjwo1eNNRO/sw+BtStkVwzFhK
jfdcEvlQl/4rJdslKMgraUC5dyF294jBOxW6a+5syZtgCAVGoHkQS4EOu3coi7hZEJFd4sCbpIX/
TpBNuLi4nFT3JanN8RJXENMGjPOgdIw0gJlTl6MaxBvxEazzM5vXx0CD3ZVheaOAQiPMDVw6ICOx
bs2Lhyj4ZKj8OtGkOPulCrOxWBDuIeWkMIXjpRyy4SSCqFIDUliKek/wARFpoO4gSbJwN/dxkPa3
WpoHp231jVYIdSPLJkAGD/9UafB2YCdwQrQHasQPvmEUfi49ll/lWrRwC8sgzsG9ZRLlb89g0yMV
HKNB1wLeUKXzLOzRh3vLY7W6f7BWMHWGUSVmyr8WgEVg45vXbTE7aFwQASCngNJQNtLzdO1bxdNK
IA6bAuS/kB6+Hl0k1D6NYhrqeFOIZzRjF0bDm+OY166FiVARfvOWeudv2JSXh1lYhI/lhAd2cxPd
qx0pMclUOeewA945lIe2xBTjzI+4vg+6bp5WFLsemdK+27aY0f7QYKnY2GlUpSIK8G9BuIOnLFEu
taOXjUiZSyjnSTCZNPconrvSP7RTeal7d99XcO37rnrBeNcT4EnoUtwmArMGgHKqnx6JobGYgmfB
ehGRFRZkz0YbFR6U26m9TD0iWR2JD0Ag241hEkQuApQqQX3VH5u5O2wglvWQ20h61ZvTms+qco99
CGoUEQmR9ZvTbP0Djj+bAGTfixVjDB2/+DhkYSXzIgE2cq6CNtO1zpwhPzVYxYPlIw74lOrmgfZC
mffRgLH2IWPEo3XqHW2Fk1pkfCWrW2atRIJYBUcrDvn0XbriJlkN9oqfyYprqRzqHQ7w37HEhDOv
FmQB3VEZcsIG00Mw24PJCxB6o4Rc5KC5ClMDIJ1g2d7BDfovbqctQv2JG5LL1xbTQ8HcfIKB2IdV
+Oh1ORSwAY0LYtiAeMLQa9fd0KFLGbcDgIFHETY/dMFBQLl9L/oKQSolRY2JQZkAybM5w87dWncK
b56JhVs9zab4h3GnZMvHE/5VDKLJbt/hV889aNq8eR6QowZ5wL5wf1FxO1c21W741dMvNhP8AKUb
S45iihX34etYe1sEHf+8YT4b5w2KtgC/S1VkgTvurSl3yg0+CtIAQ5Efc7G28MOWzOtGbDbEL8YD
9xFZKc+LdN6I5cdGYi0JD/MX2uQxHpgjonjg/mPirIM6PrYWHQIFx+nbD1AAe7fcpixYx7NvhouE
Uh85BoDPZM4uhh0mpZ4dgdzxXgDg75F1XUIDcED8UEWeCK5bEHAH4OjPwAm/obGiKF9RuMIiOa2i
fKqCMkNTljitAyYcNFIO3r4Yocc3Asz0AsBZdmAweYUpOvhcDhZ/x4QGXlTqgYN9tadZTRWcfNAS
Cjwt/lG4t9CxAb/uus7JFETZlTpzXNc8RvtVpR0xTbKOgBVt3iCZUzbAB/rxqNf+G///27LUF63Q
KILbSqS75BE0kTSs8c1jayoqcYz4i40/NL3Yz7BiaDXgRQL7Ajm7DJ2DPy0UxYl4FOWYgfI71kBW
89L0eHDWIy5vePnBX7StQSJAREThxiFQjX7qlNU3Pog1MjWGgGwnH9GSexH05QTL5hPPsOdy5klI
xL4LxlPpO7iE5RU7ClIMWKdyYH+6pgC9U68XGJmHMXC+6rx4RB2HiKEc63qoTZyi8HZIsMBmVlmj
nXIzhXHQGSf+M6fg3kI7Iva2xouAUUSZzGP5kS8rhA3f7kfXPnlNfYRszaMyz490Cz50b1S65YIc
IFiDVpY1Ck7yNK3ytSDVaXDCZ7RyqVOTZxAwz8pFB+O02HMaYq/L3gw0JdJ7xrjY94ARkcmb96qG
KcSxptsSCai1xTqj1VyI0gfGfVRVWMAAymw7ceOjgQI1FIc9fO3G3IJ6gZftfy7rDNWzAFiNptJZ
5JOGNgQXNHjF3qezhGzgzCDxu/agiwKeJS5n1d5WN6eR105A5Aig0N63Q+ICKnDzFWvwGvcSaAGx
1WtB1M05WrE53jBNizYDkupgvW/Aimmg88917P5ufEU8ojkhVe4VO+Cv/dw+5KCeZuSo9xNaAFzp
78hrxRNLvfeBaHy/ELox8xRh/CYZZQNUcXIwpLIgoYYok1UWN4c3l4c1HPHUdAg12Ey2KAtkwm5x
E7JnZ4UYsm5YAUrz0cNOK6dIm666rkOfEWeDrSL/lliDUpnmDBnz2Bbh+0a9h0CrNDTjwYppjoZC
ZsAK8DNxGy2s/A6IcXdkgsYLatDAdB1l/TIPeIGcHFgYmx6xxjaeqIMnLn8IeHUIDNxXNFhTu+z6
PvhaVLBXYJo91/z02/hmsABCbyibOiRSoyyAM+OjlVW191F57i0EIdaX4rbWeJq1a3ZFoJZUYZyh
IvCFZnSsRJbvgKx+ettj0wKvPRigWxR6XMK1A7ZR3beZGFx3igGNbSwD41nep3ZHzNBAFtpyjjOE
FX837Tx4XnMiLYthJ2IiCvosZqTQ8bTNgTA0qJs99jXNlI+GU4AJgJFxKHXwtCocghsSfiVFBeFU
a6QnTLYOo3+mLZASH6PJBuD41E8vFQZXMO5TR/hNDk1vQX/Vr2sNqJBzFPFo5mM3mOPQ9peqHu4a
zzigXdIX16qrK9aDM9a4JJftPhyJgSbdx6LGtI8/zEmu2bFp/SRAYTAKSOJe+NZ284zJTwAkU+Xo
DNlwRwz7PIx599JaN8xUDxD9PuO0Tk+d9XeuG6Q98qipIa9soYBvYcGC1QmQ6T2gWazEsXNGzE7R
cx22r1wCgg4HP1NCeJm5Y6pl/4jJujfRkU/H8b8wVQJ4ZvxUdv12CshzZdcdXawEB+Hm79qgw9wN
p1hgjx2pIMudEFNl2M3Ys88eYjDU4m/C1r2f6595Ah9REMhXs4fu3g7laWh78Pg9OeVWn8a+Qwdc
oysrfqe8TqkjD25Z/l0LCK9rfVkJ22JrxucerHEtxTs6zlR19T8Bj5m5GyZBZExb96mpgi9vatHI
YzeY4e0JRCqcC35cWuvFLSXvHt4hg58zWor2nUyYEAnEeta5AU3SZ7P2U6wIvG2sPFALQdi0cHaJ
/qelc1o5/+0kUGNlkfTW54BrCw9W6kivnsNBVBQf1sUQ0VzjCas44uCD/mLhsFW1D2RI07/ChzrX
0x4FBtoCKP5A/7CAwmlM7PvhQVCNBnh97C0yjgdoOUUlfyZSxjQENzAz9Nctf8S1Cr5trrISY7ix
49aoBdTYYgU4uRZekwrVvuSTyxIsPsbwHlBbTGgwikH8CVwixhFVLs9GoxHAlQkdg2Kwrq4wbF1g
bgruCj3k/khiYcSftkLtg4Prm0wYkGpHzMA3T9BOIR1NT07vH+kyXTgll64FXFy6t6Dx0p7RI1TA
o0WDGpfQlGPjl1fDp/Mo7RfSBuFRAYXA9FM6UHalBHdnrm7lApdiMt1T7lTvmBTFlrqeYegEnt6E
uTTj0cx3vK9BgshwESTa3/1D4u6wCRaInsAU0zAEMW+F+Y+z89htJcu27a883PYLIPyO3Xgd2iAl
ihTl1QnInfDe7vj6O1itfELpCMhOAZXIFMkway8z5lxLjsVjizi6ccYbB5uKtjUezbg6mKNzNrHW
Kbo8ZqxAD1aU5cMQIR6a3DYji2Rm2jj2jRqrtRrxTyo1djPgYrgsXaTFYbpuEYcVIYxWIp76SNuE
5njtFtzVISqrZZpmNUKTyp88GsiyBz5q2N7LUACaqtzqZn0V0ElDqonqu4m2qWXqi66oXpzG3Ag9
3Hg5eMvoccvKIvszNqiQ49kXfYCaEz09n4JKy03ctdTtFfvWYOfDwQdIWGpOvSqcFMUyi5S7VNgL
1BvXtVJflRTP1BA5zEH3rilygyFFwg2TlKjmoktu5yUCqhVtkSUIJcroDGTP6MTGbdM3+qvLyg6I
wpV5Fg0p8yCdU2r30EDG4Htato90OdIHnDZaJLmG9it5lp+M2duc6TdFyx4yDWHz8pJ5TWFKL4Ep
Wd36+sAjOLhokjoSKwFavkg1Yzkj072cdGKh1dNzkg760vJKZA8mD3MW7WY9WToO6alWWOxMaU6m
Nm7drthSMD82YXdVehBvaWI96DU7gdmnuZpcVm0I8ThwKLEkaq+XGe0EHFrK6o52zo6K8MisaBvU
4T3CVPSyFQNL4BhVpsiKlXcqhmRXm8w8ohQ36zxwFrIlbwxCKKrZQSrjGIcydElXh70E59CAqpkj
scV1aB5HUW9VYKz11jyXQj3Vff2eZOpab/VmnQ/DQSIPmxLLXBud/dx4xRqFKA9IrMhvo2BnSuMe
SG66/KjPXM8fk074uUUujd/PFh/PdGNFGZrjru03IOMUyBKG1h0QLrQp/zPMFvWchhHGUlnQjLJ7
gquIEY7jXQFy4cbGbaC56OJTyKL5Ij7Q71VV8Kh11mdX0zZyTB68+fJOOJF6qXHbdArOZ90MPtQQ
ICqwODZrN4eoFMmwx0PrqDnY1MdxfZtfJHA92kmTsRHnEPqVyim3dqPv3QjqwjOMe73AieBin0pB
hGXVW8Pgc1Gq8UqPS7Qkdn6FTv/JdFxG1l22bQL+ZOXRVhqDTZ3Z6Yr88pOim9MIxRT92hGnrKi0
dkk5pbuiMxDqB/3wFI+gSR6WnlTxCfiNsnzFtE4OZBduVfmxUs1ylkynPAMrRtPe9F50TFyxmlv5
IJR1Hrx6RPBof+Suai7N1au6YyDYNs/17D1GzaCz+U0uIrd/SlkSuug64D+cOTI272BdcGJ8vSzq
CqykCxYYTb6OmkJyYVVPcd3TUMxC/nK2i1gwTt1IEzcu5UOdRF+OBtTbcGC7lHFpbd2Td5y6ongy
tfqMr7ezLrDr0C0cVYqpxTuMBMjs1IvLZtQ0JKTkCC8XTInuq9R10H27T1XDStXRnu4SLb/n3z8L
tGClE62HGKEAoU2y5Y8MeXzOenffz8zZoNd3wqoO/xH0G8ZwlWrTe9JrexUCt5bFuyaFRmfHOpfh
xAubrbAk6pYAuCsURzYks71rR5dKJoaX6Jy3OkHg0E7qq6xLGAuL87WR8b3Vs5Y2icIH+N5j0Dt/
rNl511LvAUeRlxT0KCM5NXqAN0pzBkg3Tjy+VQ0zE72j9siaZONiSEmbuMTnJDu1THwqk22m6fwe
VOZ1nqLaNfOVWZgvlGbvnqZdm6aHbiB5ChoAEi97y2lSX1Tjj62Oo8pciIeEGmRGHOTNM/nXiMhy
qs+O3e7ZiHLSYKXrQTD0VHDcGAgKtTEnbaS9hwGKnuNl0FTiwdDMlcvCZZU5h9xyP7Khf7Kc0V0p
y3rVYFc0GrAcy9VNiFqlHefn1ulX7YSoS2kgKo7eITNhSjDjIxGl3Tq8hMeJDx9F7ofZhfVLMI/T
2ubOtqgzitLc13HGrCkz32MhELdGlr0aMjQKaQtdTsOAYQ7UfYi4qqCWjdnbnUO2s3eehtCo3SLl
WZsgLWDq+76ui1UnRsSZnXPUlbuAGn0emxYNLzVVV3bP9MCf5RRdKbOIN8LlRLDcfjU1NvrY9ujG
tPHikyPNWxulSzIDIIKDa5NzKLXZd9AkIjy96vQRPkMwgQbHoAvfTS9Op+6HJLp1q2idSHPX18OH
LIZjU2BDNiMSrlw/s8gjXFHrmylhwlMlO6GVL9VsnLPK/mpN456WzZuE1pocWm3wAe+NFjTUMIEJ
6IKWjirtq4u965xmKZOr+iTC6irCkUDq004z43ThFQwIXY3+fdhqSLYQ4zacl73HZYtAKXuDY9Jp
QWjThF6AF4DAj9CMeHJsSzoImGBkC2i3lAgePPBoNkvTa1J6icFR4b5hJMamr1FJG3gx51hHrBms
MKWZa3xkaknJ3HXHObP3ulM/qQjCBV4B6jvdpXOEL4z1YlZUoEZHcCzipySj8IiS7oX+9Yup6KXp
xYNuGcciEMfBMd4rmHRDzfW6rfJtJyaGX9GtJSndQvjtKfL2QzE/QAH9GRRtW9CPLvTe9VJc92G/
u/REcajZ9TNClE5XG4+mH7BBw4IMlxO9wipkIfKUIV3h3Yiov7eC7DDp8VkP+0fG3xsr1t+Kvthk
ONisu2D+SPXUd3tKH7aiMx814qNMirXedXei0jayHHEwaL8Mgdo8kqJaWE3+x+AkjRz6HEZtIxoU
/tw7DxlOIc4olqah+cFg79GKbHiRV2xxfHPpaeUGnUC3RrhY44OljGJY6a7zIHC66nBNRYfbPTl9
8R6ZJXYkSflaWx3aoLgmBjQ5ve5q/iwn/V5D8tXxHX3mERdmyDnmfaRWJvJgPRHZzZx4912fPsaR
h7gkrM9aT7srIYcIu/rcZGCIsvp0LeuY4vuRAivwWM3beSivYI5xEhLM2sBa7CgNMeNJdk4WDcu6
TtOV3kc7mUQTb2wd7qe2ZGjR9w+97Ty5OS0slmIue12isxZhyvwm/SQxZ5saJ55Zj/cybnHvb/Vn
UlyLRyxb8q8tUcJQlE/wEk3I091HIMlBS19FIDBeuEVM1pbsm0Cso9KGJI806H3nto/y96yBjaGJ
eNZYxQJjBFcVsuXWMuqOLuuULPMmr/cWsOYebx88lxLSZ40adZ02w7anuVLiL7ngOsTrmTn2WPf3
MKZXQoMQ6/LgUY+QDGPw5EwejAy92zRIsxVpfLQZc6Awd65YG5ujt2oniP1p2ija95Ad1g445W5E
MRaP+HYkc3HtWuaDPkIS9V77OTTId6bqaDjjs1F0DzbSLtGIJUPOY+noL6JXfuTq2yw0UHsYz5oR
+2ZWHl1jOiSFjdgp+xjnNLrOxzTkYdcee7NHxjsispvvhFb5WdabXDEIV0QoX50t1lnS3U9Mzqok
3PeCStLNXwIJxVlH+WsKdc9SJO+5zc19QaSjAOAW2/mTHYP3eSEx1zOsh1jp14nNXml7rBlhZmG8
bayAvLneekOVX09SNGsPhhXXhZXSo0NV4LjgicHhWaqvEattkxIWc5TiQfem06jJJzG6r95Yx5sx
HnYusyk7rbaVkzwz7+OUyKvzXJYny0s/RcjdnRsUpLK47k1JvwH+v0sqPFwK0vfIwO0nq0Zwlnzr
5tm9mGbEwra1UJnadcp478bwxmJMBCpkd7yAvA4mLeahCc7AEJifogqz0Y+NxVWOGmKhu2yCS20a
CBnGimKuPgZL33lSrfAmfZyb7uC6pO92ns/AA/LTk/mNKtHf6dg5z1FyJ53sZE4XbEiSiJrGVzEY
vjEX4wXvOupddp7+g0LTqgc+hrO4Rx7Fv01JRYnxLDP1qi7TQSt/sLQkXgqt3sZMx3MDRbji1YBg
JL3pdcB3m1m+efncpuWtj2COeHa13ttTOK+5XJtiDnEe0VA6Rd4F4hDVcUJTtQgYBCxT2idpZJ3w
JXogk3scLf1d1y4l22BjAZskj2kO1TAoQnJyhwz8yBo459D2ODpMGeU7vaOJlrB7sO3iy3Pyt9rG
OcG0jN00u2cycm/tqfJYj8DxmqtW0kEsPnTGO5LLY9yRfQ9VjXkP+o+lljCQb8abCWdG2gugtJkD
HVp77xMzvhEzQqr2ZKJj570GdrErKdorLT46k7wJJ2+TVfq77OJb/YIPj96qmi8TaWGAh9XmHWsr
1rPtXc0g3BpRYy70A+0v37SntxEvBF0l10MkX93UA2kZbssMD3u7LrtVD0Bk29gNtJeJLbMDRCOx
ryGNYXR8VGYI8eW055Q+MtrgkAXi4UM+t+ZNnl6gy0lvDvFc32hJ0Wwkkz4PDeBRGe4tKTbnIZG2
SBmnZbpJlRWgZFDBC4rEcjeYNXvPSRQe6kocpzBnelz1NzmyPqLG/NhFsVgZNmBsWok/mQ3cqE2f
MlKbPBf3rEEl4A3jtUfsb9m9sGoNGqme1b8MYJtBiVeCQYuXhKgeQdoB7Fl4U62CLl57OdYcCo7F
JvbNiYm91eW8CcxVaDq+dLRdZ6CXpwVynaX2tXBeEO3jZsKyB5Uk29YsVmbYvjrhfLKyzA9VfKNy
caAPuInyT70q9nU7nXgb7ppo2BhlciuZL+dWuDfccDeMiPlm6iTKCOsaTdLNxAxipeEuuEnr/N4e
s3uL1pYXa2+pKZmsufZpDtXZ7dAk95mXHNo4QFierqsBlq4OrHOXzVimDVq1xA35LfG6/jZPuXOD
RffcMcZbr6TbZoumumtY271RI+41WXM12vm2RAJOuFBXGhDLYmhJAoJh2biIkdIl/ZSWFj2Qmmfu
O2UH61kHiuqneRlayDyQg54jPTsPgTyXjlhm2KgVTfmlM3JYNIn+NA4xZon4Btaium2QOQ8YJRIC
o1NGbbvA7vNB14icVD0XXtOP7OgweAoQT5rXquHbzMgw9SzYtFN9CAfE0pOHM1s23UiHd4eW5wLS
ddvL8VDiGRpZHi8ncc40tU+3MYBIQ6KTfRBVeotT0FXRIf+lECtzFJmMOFrQt1pLfDMk6jmevcs7
sfRYw7mqxUxMBPnQ0m3S1Y+Omw2IbzzEps5x8ljFBet0DvLe97LxxC/ZqgoycK4t/DNx4aa9ExMr
DcYx6FUYaASs7VVYKIyAwYnUbw3p1lvT4Mu6bbshFaIVQFE21kdOwls70rfaHJfQj7iTy9lctWQs
ABjXNd4+MsbEMGANmYMFZU2/s5YDuFO01Q3vXgu6FVp0jAc481FOebdN1p7iSJR4HY4vPJEPKup8
e2yvLuf9NGPinfT3OaGlabvHIWBQ2SsVrkHqUM44xpOGA9eS5o3GdK6VvlvzpW0XIA9kMaa5LGXG
QKGadgw+Jx4tBE4kmFsrk/Q5zQ/PEg+4h550DWDMVBjR569W0e4JSVtq3a03sTaIJ7Q3hrc2HtYi
dR+xunkpLi1AM4mvx/bSj01H3BYwkhNU/ZVV3UB0fWIqyWcp4My2Vq+JGeziJnkOZfmVafNr7aBA
dHjuV66evGeXpKbLoSa0xmuWcQhv7UnI1TS/zCfTfB2H4irJhmsu66PGjCkwBEIdz8DN4xJUYqR1
9Y0VOo9m6WyQEe1Du94Upr5W7nzNxBA1WbKRELwzXl4pG1IXkRFv8njeGI2ncPKM6FB7mM6Z6zkb
H6cEFXXbb4V0T6PjXJXdBP7lNS3djfjQ00kYyYVRi5sHDT5u2RTzGlDhVglnR1/6dazyDTO87YXR
oP5jiD6+51p2qGb3rnHY5CwFDnN9dgps4z4b3IOqXNrq+qOYmj+zO95WhnoFGd+Mjnld9aMf0RUL
HIawVdLsZTE9W8hfjYBjDUid/lBz1rrwAN+UriYY3MAAj83FyaB7qTLsjWhsH1UcrjXEf3OvHy7N
o0Q0Z4DznRxzBpvKvZI9LwOyUXy8vPiAdzHsTX2YEnGgRVguMY/8SsP4WJFfkQu8ULDxuhxTF3fQ
MF7LNLmm20+3ByPcaZz+GMo+GbLB1MGy79C3nYWRk8MVfmvW+yQZ72ZUJcs+tScos/Q2rZpdLYBP
8ZA5eKEB3+rCOSdM6/k6H85c3BXlcAN6SpGhmt0AJo2Lnlg4YYzcS2rGIk3TTzwf8LuT9WfjaSc1
iDvZ4fsbGYz+GrQus5fiqYFTUNrc95bYWlhE4BW28cxLeBGGsY4FDYIuxBEBFwULexPkBIDG/ZCR
VXj2MhklDqaIybI8XGI6wBIH26d5Fx49ByxHy4pn+mPX6DWPIfPBSdRLSEAov5BsLRMxjDKM4rpI
zOKMp+s+gjOzArQ4bYhfaOFJdprlNnTw5PM+PYX84BWDw3fVeMe29c6zSQ1rd0hwrGjjZtgIldN1
jQS3miFMh6DBFNWwMPZostMoors5iMlMowikEhHGiJkf0z7zZLv1i8E4Ap83koMOjUoF1RIn9WNj
ScoMo4LwDVlsGDD2nZPnwgFf7gPkjww9omFXiYGfX4Rv3JS3wlFvMo8YG5rHuBipasGgMfJG8tB9
pDPVsGhP1exc1SWT9dITT8Ys2SbL3YuU/mEKbBTxLZcrI/K8FYaTm7Lp0K7MlFFBFjk0ZYu7kaHp
akjzP4NwSfkvJRkPj0Rnbz9OQ0x7IbERvMvyU9Vwt20arcQYwrN7e8OUe4x84UjkgdHg0bGwvpqZ
H5htdR2H+VKgFNkJe7gSQTgwuKKLIh3XXuNaiurcui9m6COB2GyOmavKczN6T20R0XehO1ThJlLR
S5Zaa5NLCV9Y46GVLvGvQFAu4UJaEZ2HWnf9UNfxg0JBUyiw7Wrn4Bt4NdbDH9sDtCTMYOU4Xnj/
arqPoaJlF73aVBwrHADUFQvWgoVOHxjrVpBdQlCqsUpCx1w6jUgdVI7nYl1nUD9hv6osd15MjaXd
KJG9h7p4jnOvXzmzfM9BBRGU37httbYEEhp66FLjwfawFgwaWtTR2o4EfQVWNmn66xBbWw+TLTNy
mnXm4UiWBPKKJtC6LfVnnJ92Ds7CZTFvqhx13TB4iznqd2OL4aKDblspcgAtMHedFu0tdg/2CmfR
yHbW+FbRjBJQAd1rN5VIYrWMf1hhmkLxF+q9WvZTtDdscnXdbLbt4HwZcPU18HhEn7Ybm8t38HMd
DC4qb11DO6Q556zAosntTwWeIX1UYjSVwHdm7rnE7KnDkOniyF13TEiKqsPHs9m1NM6jBncR01sZ
SXDNs7qLuzRnvk1ry9Y1DhM6hK7SX3VUlkvPVNFCC9uYHT3RFbv8eKxyUrYpuWbZYgE8GK2tks56
33j45rqPuWJ9oJBPmCd+9UrbTHF3W+bDvdFZe8ROjziavSUGVVwKs5WmDnGkRnYnOXtgPG6CPmhh
4hrAb+socOjNSrtf1p56aOAV2uBCfQ3HwJpIEsKLdBqvi6zLd+NQ+RW6faAQRmNh+xJ5+V2GT0ie
WVcuirJFpVcrTVdXGC3cVX3FCqfUvhVRtg28eRen5j2008VTSrzLWnuNQnLkqYDnbTtOssLcWuO0
rkLUOPCHB7OyKFvjt4otRvQJh9OYG1haZLaf1OmpMxjRG7X5OiX1rcTTl95qu6Qc85PGov/L5DeW
8VPTZGfQkV07YR9J07SYK04lzcIpoZzOpZnce7ax7lu3o2fd3Widc5YWKmgPNaXZDDljrOjBKaMb
0lVavo33VNI2XsEmwkxO90ZsLAMak9KC8WMF8VWnSKWNMVuGF7LKK7tD3tdPzkChWzDWNgniufgy
JwnHb8ujp3mbzq3f58yiXgIkHcTGbucdFCEKdrWJSnc/WvUqMuWS2nQtK8XKkjmlGjLVm9FyhjP/
XycX4Y+cIe30rnqNqyhnxlgdMKaNqHHRNk+DRqYhP0tt+Cgm97mDAlu2TrvBRPaPLYp966VrM6xK
wuj0WUUjOnmU2Awsr8G8rjJhX+lp9AWsdF0VyYkNJ8Wi6pwFGkwf3U4Jk6o79CDmverzVVgYiESD
Ja2XFbXZI5sxblRUIGZLxHtYDy9jGK2LFvQ8yteM6HwsfZseg+WswERCXLypHYSW8Q6Cmcg/+6qS
Z3UxyoLkBLymcs9mEPxmml7DgBFfN9unQPGqkNd/UN5jtIxENo/jTVV4oNOqWGhtdtIuRbEmL7BM
ma3A/p/SMj0aiCIWYUe5GJoNqYAX/hF4CAItmq8QoLt2zm4DsmPLu8C0LPV09E9kaYvOqq5z+pAF
EckECXHoAUVVsgRnIl3XRg21RYUvNDp12W/loA5xFG9xeBALPXZPIWgru2hqjjOefm12fDD62zHJ
n3MVIoJHIL9sXWdTqWAfp3qy4v/Qhe2rt+iC0gfFhbNwsAqL+2LL0ZgSzyeTw7+86UvNV8TzClu7
MGj2TtCzSi1ZD425m4NwM1t0pafSfeuD8Cqd+2HjJOOVrcHaGBh3Ufw/Tg3ecykuD5kCj4iC/Mqo
g7eklmxTAFsLB/s0dRPHmg3NGekP/dS/FKG5aWLMKQuhLyYDNgNN7xtZY7fRgoj7Uvlua8cbI21e
tTFdjRa29sDzCO08UNILVusO61ZVzyruMeh2jfuyI5/urT9JYX1hznLH/BsW1jNqOhnI+lPB0BQr
ET93TTyOx3szSfBvcp6quEGJkBPOMf3Yy3mC5fCibJMkQLbMUc2lk2JNFUjcMazDLKr7INChYkwX
WS6TswVdt10RhfeZJ3emJc4q5y3MyvSUdeHd1E8s+UBzKnLtPhQY9ecpGSojhyS8MwdUpnE0M9ab
PvCh0qgai3rJQBtwAKVA2pqvF8V0L93LWHdc20H10dTwYcTERd3KpxYjkUnvL87Io58h4cDakgEW
WTDtFuCTUj/OsnlpM6CrQNdf85xCobtM/TPjVFXSrwLECJ5rfDXSZWapuBQJ2Rx6r/fGtp8wY8cn
uA2cpes1z4yk6f86Ej4sTx9pTrgEmOkuq5ECuhGtEFHndykMCSMq+FvKcZ0pxDoumbAJL0ZsmlTD
ysBLcSN51t2RL44mkCFv5CvmFCuPc3vZ9pG1V118D2jxGNntNS0R6mtXnejo3JAIhMhh65u2p2cQ
xs5bmmDp2AzYfQf6ddvKD5vmnp/XmJfoqBCzkL4/VP/Em9dgysjG4GjgcC1d+y0Ja3pmMaJ3TQEi
zxHOM1LC8dJpjQ186Vp5sITIMBpzn+TQ4VLi6s9E/ZUs2o+8Ve5ar+hCJ0wScCs5I/qqFp1BsQX+
enGTjD5x8oX90WAeGm287ibb+xgc9yVyGfS7E4qYptHw1DNINWey1Pq50MMb8kWG+6N9m2YkyGOQ
3OUtq5tgTJ49c1IbESr/4jWTBOOLciE0mT6w4QOL3qHe4NL8OPb1Q1E7VyNm+aY+vbX6DHxB7gYp
+NE5fJtKs6/zPEc41p67IX4fbKAdbDU7HIIopjKzPziMkxdRlO4zIydp6qJ9M1ywJ8QFHNAU7TqN
reSkVPrRIPP+ZTXL//yf/7biyb2snvl4O8dF2P6//zH+b2DkYNFVkoD7q+spBN2T3m2qpvW/+/Pf
ViPN7YQGR8UJgigMR8Z7iwmRaB7+/sd/2IXkXrbZ/OO7J12i99YlWgwDgv9xeKzR1f/9T/+wDsm9
fOQ//jT7U1Gikqn7lUsRPuM12H1KOwdZ73+58D99gvX/f0KNiV/ELqTYl8OTOa0690KdbOmh/rsf
8G19old70hlhiH2XmOf8wbFh0ZKsBfPj3/++8dPF/7b6qItk34SjF/nFMzV3sMXQd0U19GA362lp
LMuVhjT/l2tlXC7Kf9se9G0REgLSzJhrPix46NfNzvLhYnBVwh9g6S1oDaPg2v79d/2wCcm57JX6
x42fwr7RdL2K6YZSCrkPZfCHA+aXPUg/bQpzvq1RhQuIQhuKwPcOdFTYFTjvmuN81fn1yj2az9p+
/or2Ypf/u/VUzreXm9pw0ol5OHi6JFXlVzMFm0z+clPsH55g5/LP/3GpDCjedM5k7E86L7et4Z1a
RwLIom4eES3oS3YV3KmpPeUpzKMV3facRmC+OO3E+nsHx+ymxYs+d1cKLTJrRe4c2YkbjDPJiqdp
1VrFIc7tG49OV5nHsO9z1XCOZOGyN1FWuUI3FnXXI+oZ2KScjtg9ghaGwnloWveQC7nVTNwKergO
xpFoDHHsWVoTM2Vb0pixiwewtFUsWMwze+KX7bU/XZVvQYnuWWujcw79S2qL9GMjPcC66Fm3dv/u
Cf0WmkLX5OQZSyCyyTiyNOM2T5zrspz/5QvwLS41ZWG7RoD0sS3dc14xFijFvaG8zd+//Q9hw/kW
l0JbjXrfFYlvuExTUaPpv22wM3668t8i0mwmddR4eeJbRxd0bOEcg627TDbasvCN287ZsGJna+eL
0v/7TzF/ihXfolLZkaQn+pD4RU6NVibdNXOgBMOddm0gk1rYk3VfluHJloKykTLfHGr0EXjIVeWd
WXfbITB8kqeVXtL9CMqzmpNHHAS/wgLc3G6hwqpi+LJH2B28Pq///rUvL/9/iaXWt8uURU3Ydjm7
KksLk/0JtA01kUONTIuIjVh//5AfLs1/Vov+IzbYMbbskmzIjzu8/aW5nTLj1RjiX37DT4HU/ham
s8AplBp5jPS9Fa2Mxi//syh6vopW0TuemBI/pD8gwEuq1N/i3X+/bva32K1wpRwai82CBWubQ/NL
VDd/v1aXP/Bfboj9LUpDAQZTS2bnx6768HA2waGErU8w/sAhq5nSzSq0f/d2/yeW/+O+jBb4Fphs
4gdh5+eUKjYAiyz69d9/inG5/v/tt3yLfoU70OGAf/QxBrG8re5s9PVlHy4eF9iorqpH8Wf+wyAR
kf7JXFTb37YV//Du29+CotdpRmo7OeZkFdWH/u60p6gYN0Ytf3nifnhr7G9hMdedfPCYIfs01bGA
6lbhjKmxhzH2WDwwBol+eXF+SnXsbwGybnJZsu0rZM/ha9Fk+7L+I+qnPoVyD8rbSXtMQ3Zus48L
SrSjVzlkv9y7ny7ht7ggWjATLBK5dcWt6z707Jyw3/BV/+X1+ekCfguWxqD3Gp3sxHd0450x+T6t
cZRPkvhExUFL1RnnX7Ksn2LPt9iQYmvWMAwjLDvdlVZFTJPxCWc/x9+f8R+uk/UtDmTgVKQZeGcN
nVxpBUKbEfTdPdp9/Nsz8MMhaX2PCKVrKbdqE997GDZqHfrREqnEmi1VwP0rlKNr8cu1+umTLj/y
H/HAEV5nqNGOfYVXU5u/5PEvgeaHQGB9CwSaF2TStoPYZ3fOAcnQpogsrHiF/RkqprFhJl9lWMFC
jue/35af7vrlF/7jlyg3phdsRYnf9wrdgQE/XB9Nw/jlQv3057+9/3CpQ2rkAA20oc3yFeVw0e/+
/s0N66e78O2dz6fKtnsc3vjjBZuTYGkXQzighsXWaVFbycodrP08xzdDotp1NVpXWS3uymFGm9xs
mXDsbCuUS7a8qYuhFv+17SLQnze5wK9MgbDOALaZDRkaeQbAX/CJJ4WzUBVexhNmgnSp39i1SvKM
JwKK42zj2darLtmxkeu1H9NLbhPrUQbRbVFU2bKK5WZwxFtX0iQdkewmCf3sCFqhvywQiss710U4
gXPm6GZHFgvZyH/ZBxH1yXunebejB18uHXQPoGBsHdELZp65nwXo/Uu1ZWBwXUoGfMrDbMzCJDyz
4fZwBomG9qvLHRrCevnR4+kU2POhzbGPMWwGY0U/X/bDsqAKBdwCn1WbfTUd+Gry5IXjR50ZdM6q
6VnDjmhleGJa0r4/T4yTYQUw8qIle+HXGFAIRAdNjI6mFDaZW+BBhckHXHZfaza71wU0WT8/T22D
wNp9ihNxxHqJZlQ2rM1OfzfiYFcOOq6hJOpYNJzZxLcWIVihCOfPArSo1zlDIn2TZHgWj726ayU+
+HH+UA58Kix/tXQSbSMEre5U3hRmXm5kbSGrdKNrZvpXWt69ZS3bxNoGGXnCzlwBo900qv0lYhs/
PPPm90BKcLBmrE58LojzHPsGu7O51x/jStsXN6zlYdf4/EvZ9EO8ML9FVS2xeldH5eS7FZYI7DSd
Rzxaq1va30vTbjd4Q2Jvc/vLG/dDDDe/BdjBYIwpPS/0cdGgARx43Elv11sX09yh+6Mq/CZmdvHQ
7kc1k6PxNcrXNGz8QGTPQzHdqhlNlib/XXAxv0VhnDFnW4VcaC+a0UhJeZObNoRlpH6JxsbllP0v
edl/Sph/RMfcc0pNtBZoFIrQui0PGTCIqDvIaINqBTPiS2t5gTPbMQcd+/tl/iGxNb+FZOQNKhhw
OfBZvXAfM1qYdSz9ZXCXxhfW2nCubYCff/u0fovQxpDUY3fZJH8ZPGzyZpmtGMitJoxmOTTN1fSV
rbVV8MvH/fQEfQvZc5Rm6M74bXqoQSUhDhcsXjap5phnTf/yQ76lZMX/cnYdzZXyUPYXqQoQImzJ
LznnDeW22+Sc+fVz8MzCre/xmPKmF64u9BC6V1dXJzRULaOqhEUsINcVeNklpGsmZbTE4c/lT7Qa
41xZFvcjAGG4gfNkt7iKAFgYjdCCbpOFG+ZdvVcTq95Hzla5sbYOv88NP9YhMINzOwZi5vnwPKld
Ubbbeg8Z3SYHq23w1N6HGPTj5Xdb2VVFLqXklOpiQihmb5oedAAxoNi18WFWstX3sfTHaywre4Tf
D+5yd+DpniI321Ebfghb4boSOd8tjh/PD/skjvwBAsqthYvjJwiRt1Z+Dwa+AzVQRzkIVmIRbKlG
/ujbl2dLXFbumRTxvUJ+jCljfcmJjHfKj+QDksimbwF/bGWf3c2v683vbvLPQUSmQqQHLwbZJGhT
gGx/+devbFXfp6kfz/U1vVCTYulaVTeR9FznkKt9ufzoZU84Ny9cpAc6zBXCakZe0YUXCiIJrvMF
R8hhTgsTxkiQjMvjrGQUkQv2Kou0wWc08KQZaDYtFw9UlWHCBdsxwLcuj7HWI/uOyx/zFMdUJzm0
WtC1T57KnWxDatjU39lJdDtLcWoX4qT2LzsmAlc/aH2QCM1I8EY522d55M5w7tx4kWVWznwVgQtu
UH5FqlYJcek1dDW+cz2uxxwQ6g6/7CkIy4L4MVdShWvVTEjhLC31fxpV+5zy0BvL/EMm9OHya6yk
KIHb+KGpJsIGG2+hTgOuUBWwPJKtGVpZT8ISKj9+fgvyegUTCOJqb+gmQiZK2UMMD8ByMbUACwE1
lLmKU7qwXlM3xlx7neXvP4aUhVFOixJDipX4iWPMMYyK0+WZWuuLCNz2XmfQMR+nDCLyT5CJTY3Q
jGxitkarmbMtGJGztbOvJUJB+vctxiSu/bDHSNUXwHuO6GkWEAfvoD1bELWyLr/PSsISuGgvOjGg
mK3QS+P8iqgQKVZwXazSrUBffuy5+OD2dUjFd+B0liGa4bMj2ZXrPyjGjKmCvZa79RIrHXBJ5yI8
jKGA1vcjesm1ke9kk3m+S4/pDZrf05MKHdcnpTYgPGwVrm4OTv4Oswx4BhrQWcHK29ouzy87Sedy
QUWSpIwUnM1nf6kiTiQJN/b5tSdzKSApIDwHMgF6YiBNp/jF0v3lz79SdwEg+u8iq3pdhKMJnoyi
TjKmL+Y0rmbhDmvey052j1mzfrvrSjqXCoSZZJmgY7AuHK1gvPfhYLLxHmsztPz9R8gDFB3r+oBH
s+sJN5qlA8Q0OHyl3dvMzN/mv9G9+nB5rPNFl6RzGSCM9RYNTwwl7JlDvchtbdmBM8NW0bX2Klzc
A4uvtH2AzmttpZIxHpM9APSToRzle8EB/M1FH2LrfmQlyUAL4995A9lOTUA3CSCpa9W71IEaHXyq
bdDN7cyqYLq9uzxp5/OMpPN5IO2bnChi4GUyjG41/a1Gra9Ab+lXj9e4BDBHoE/oHW47VdraClX3
UlveN3O98U1Wfr3GRXbRUXDHhyj0Sumz1qFlPLwxfas8WXs4F9wSPnXTNjD6qMDUqdKnrqQw1Ci2
IuN8BpY0LsJhDJGipYe9fTChTminTnCCKs8eFYoH+cONG/6VNatxka0OQqhJGt5BCTMLpM+jovob
O+5KuGlcZA+KIk0swO8H9G+vtnYGhY4MWtgjg1/cVbeQzHCn87tlxId2OMmwPVo+BbCZquyVC5Hc
/10IaFxcd+UMR2toq7p+9EkycHC8Ok43fvhKWSJpfBzXAp2EAbOkPAZXs9UYzV/9qnklj5ODe11P
bK3LM3S+mpM0Lo79WQvAzsQ9oEg/+4WjF2I7D3dF9HD5+WsJSeUiuaxbChJMRVxwsd4Ig6ivBk8d
IQyAF2YQjg3lW9lPPyHrYnVJbipqvqum9P2Xo3OBninA9eNWGohM4Dr2UCHeFyfQ+U0IzQ3X2xvh
yppWuZDX/LGYJIJh4gwm5Bo7QU7Lt/DmuxJo0jAH9K0oPVUCYvryiy2//79lmKRySSBMm35uAfNz
IR7jMrAd4hjNeMlJ496CCxaET3+5EFUuE0BjZkKrCEodQwd5SGkcC0uHLCqdoK87QSY4zwQrkIu3
OCNvYgVhSjAq0yoHblndwnasriEuZQSkq3RhaH1XduUv2R49KEl9VS/FbkGD1XTrVZfAPTepXLYA
1CdiEEv03eRpsJfalpgRINHH/92loYR0+dt9N4rOjbOM/6O2SWraQiyg993WgQqtC/nQJZGDL2yC
iJO9zPseSuYukKbohG8VOWsLhssnHdDAfp1hTL+Eh6B/I2g3bE4BZn1u4GAjbWzbywc592ZcNqFD
CaR1MKJYh+5P+A4rwstTtvJchUsifjqCrBrD1SgXdAIQFz6Lrogb331lv1a4HAEZKKCH6PLwBkoo
ijOOuJ0BmfDyT19bvDwStuxECbcuCFXwhOqjbIKb5uhwot2NNvik2y3QZZWemXuFSwlxEvs1HKqX
uqC3ypvsFha7xuCMNkSXnwOr25ittZ2JR8cGwJdKQoRxQIH+6q4qEwZHJgxaJgPsQ5xkt8qo76bn
uRfioh6265AVDXpcE90C591bstmdgPi48nfTzbgHNUR3F4imctW/bnyqJRjOjcglAB+A4lzMh9CD
iYAto/nj79o96MxO4GyBu9ZWMhf7uJeGc2CFlxIluPPlOtj9wdbZfImycz+fi3EFDtA9TYDNlV0Y
1zqZ2+HrM7N1G+/yBK0kEYULb+hTwnbd7yOvrvKDFg5mHIKWCa3blh7L8i/UEH41Dg+WzbM5AHYf
kCiIGppq/bCQ8toatWjvwJrDjKsN8M1abPK42VwHHmJUMVD2pLlAzXq6SV1yG5i1CZ/4jQywMms8
WjYnsdxAdAm3cP4A0y7IM4nvRcMMuBsacI+Lwt8lSR43G6QEfqElCT25Ap2fNI4oxtblD7I6UVwV
EEtT7ks0jrx0h9P+W+gk0Hs3JOd7piwQ+S+PsxIdjAt56J41Rc/QXQoZfOAb2GRsFtQrhS7jYrtU
IoXKLWSaU2gIoUEd3RKABCALZxTwLntq3cGjO+kNXn27370LF+lSCDoXNLtCT8ggloJzwimEOsQv
J4oLdRhkpmjDtUgjvTmmf1Mwwy7/6pXNkHEh3oYAicFyHIh4RbxW5PZUwD0n1rbgOyuP5/GVQEtr
UaV3ISRZ4lNZoz4mvSdp5Ub98X2pcSYF8mBK3Mh1jeqjn64N0NObY+wTORg66YBaJ/JV1OXtB8hQ
79CbAJVtzg9hsdVJXlm7PNxSqCKpVuDe4wndXV08F+Pn5S+ycrcp8djKSQ6GFgKpkRfDV91mTIFs
QAYWdTv7ZlWATpAT7R7eQQFEkMrO0JNqI92vcDEkmYv6go2KXi7SsFSDHK3eUFjQdT0oRNI7DtbP
KtSTW1K6MNb1YhWc6H7QQMiCGlqyaBVAgWejXbP6Wbm80Pl5rZQLJWAwRQccY1ujhmx1loymBxyC
Lk/0clg7t3a4DAG7o2IoGwwS+7CELxnMhlUTNj0AL8CMTtr4nCt5SObSAth0cq/WCpBxLDOT/F6D
OFiovuDS+vJbrBxFZS4z5D3U3aWaQc5XjOguguiVIbMQqCiAPw2VhCdfreuFaQ45xSG1Lg+6cv8n
yVzaCJI69wsaYdQ8jB1VD+6BiYKPohBpTtiHNepdOFgpWmPD/dWVhfgN03CURRiyNCTeyYjGcqjg
xq0K9xs/aeVzftevP05ZuezLSghXdXcUjeapByGmcqFeeNfvZ1N24j15I26G225syJdHXBbjmfXz
vXf+GFDsBNzdRxGuJXvJrPoj5Ijs3z2Z+6akjkAXhM+Fp4yJPYFTWKh/f/dk7rulYxoIw4KrFkT4
xUlfbbLRQFxbEZQ7suk5XNrh2RB5wajv+uVmAFDZDDoM0Pii81sb57ueKI40labaJV+CgpTmp7D8
nUIIb8y0hp5JfgTjdevzrAQej68FqR2WtRJ+kC9B1cYf6ZVfQodf9OHXO6Y3v5pPHmEbqMOURQUq
5HCsdn0IkZpQhebs5YevbJ6UO+HVUgnsZVJEXtdoz/BOdEpoBKVisVGwrAQMD631w7gSfREC8Wm9
aBZI7ZGpaWbksfY6j/oLm8OHy++xujaWCPoRKbA8izt9QdW30KmEUbkZeI0LW0ETRss2JPbGJ4bb
xK0LmJW4pFxezwKFEK1TA2+AL/mUv1KQkzdeZAnAMyFPuWSuSyAtNyLODxDpJjb8RI/SGD81SfAI
ubCneYQ1IYEnuVPDB2yEdCE0ae8uD/39688NzeWEVteAd1ZwqhigNQwVBF2Hh3d1FU/hdSNl10pa
xTaU9u98OXyAcEZqDb1k5U1xjBDyVlQ1N5UYqxaTfB28+zC4ham7v6h0xUeIH77Kfgh3oXDGQgjg
Q9K3+U5vYTcCAeAe/0ywR2kVL24bfd/RHPZDGj0VQ05Qm+Bu6/I7rm37/2H7wLR2EGqcaKBLWPyF
YSP6uEIdmz2roWoAkrY5Vb05ZY3TQG9Bhh2dUk8b0bCyaniQqg8lo7jp0QsQYUcR+geIf2691rI6
zny6/2BS/VxJ87nCUWTX7rJblAFm/iSasKpHw0/aWCBrfRoei0ozXcrmCqPUso3eluPvgmOrGqI7
WCAw3WLje934TGvvw+WlXO30YAQoxAPi04kOia3smhcFgLLaDaz5t6NwxSiD3WIsM4Y7O9h8TGaJ
O+HQoVcF3JBfBKt2u62qd+11uOzEoN8xpoKAM8Qj9H53aKSc6kNpx3dQUvptUpK4pCTAu3oIBshy
6gI4rvHbKG1cr60FjbS81o/kCmUobaA9eHgE/E1xDClQ5nVpKLV+J02ZE+chVHDFP0KjvEcAJ9d0
ax2sbLASl5EkuJjJEFULvARM2FHv/3YQiAi13ILx9+3lpbbSSpG4ckWG6p5fxAA0z4Ma7IIYlqJQ
611sF+MrXwlw053X90kWbtRd+vlA5VGlsixA8Scpca0DBeJksKPyLYTQaKJfw4px6D4z2BNffrG1
r8aDShnTYII9FsStLXBXbWwXh+D/Lh6Ic3kM6RsgfSbx8PDSCdKAi3E5kGc5vRUSzcZxHOKk8D2E
UGh/ghmtVyiANlP5pMSdHc2pW1U+wOndYDdiv7iWX8F9JYcUFIH0TwXxtwiajJ2bFYmTSJ3bJ5Pl
JzVEy2srikKXCv54nDIZPa88fsdc7tQBarYppE+EObrRNSU36i796HUfepywsYROC8yqOu0kDki7
kQyS0lxfxbR2B3WyqnpSYV0y1gYl8PUYmuYkahVKoe5dDeCTJI6HLoclWgQHGGh+zmacJC4h6pFp
/V2SRPCASg+CnN9C2M8hwSIrtrhe1BCPq5sXAj37BaBfiOqLSEuQPWJIk4RDLxs0GW81Ar3QKmhv
y6x7HSsK9bvAt5NBxbxMNeR7WkmGf3dykxSQCuljirhuR8UQSAmd9jQjJtwCKyhXwjwPOmz3tdbd
4Gj/Ign0gYzlKfE1Gz6jdlh2sH8W9DdoQlRg0QL+O6Uf38pGQGsHUmAS+HDEQvEAMRRHWCxz5OkI
hcYOmsr4wTQGuaeWhI+orwJ4nzA4PQVzjp0+geiU/NFnza5NWuI0dRhZkzxDbx3UnqmC/jNMja77
VtLscIRHYkuv4Rh3gCT9YUjjp6pSrwdl9HqFmTTJ7TKrXehlHtJWf2VK/0pa/1mcuvemJzDMjcEh
TBMQAeZIuG70/jZv5rc6UU9RUHm07g+sGo/NnD36MGdpcRwwVK1J7FqD9meXFS8MlP1Ohs2b6utw
wcpvBsmHyH8Cfmz11c/QMV6uI+V0D7n6t0RZ7K6Z/xHUsDhrxdqA49XiIRtAJTAMXpI4TuDJAwm/
AqQoax47u5kHJMW2e0XoxVZYCI6czY96Gn3GbFF6hfxRFN+mcDEcSHaXVdrjQKodhIh8g/otvKCq
yhwEFbJPc6cZ0KyF/0xEoGcDqW0z1qfsSEJynRFo6gxUVvZ5Wb3EmnbKQRiMIUM8w2ECmg2OxLI7
UQxeYjomh57hXwOUjdSBp09kA+exmMgVr0XVemFY7NUUd1SQCO7wWr3uSUmxpYWxcrj4rtV/bBtB
h2/UMJwEFwFDmkLkrHe1MLQu5561VhKPAk8UvU3mEofj0ZG+pCeU/LZqzvvBmm1q5/b/gwqw9iLc
9h3A2hPWIXgRmGnByQoCPA+S3bmBrduNE3zOXwjMenMf/z4dncmpPBg51eQpVXWcZWgWXyWJ7s7a
/KBo41KJW9k0Qfx2ep5byDmNsg7TuEiCPhN8l5UqvdVG4Zppwfucla9xmp6GRD3kY+0KUuSglwYr
+vQIHK8nMx/2sXCPgcoyVi2clA+5qCEaoCkHUeTWFBQRygSw5abwM5QkwQ0muCVtfLqVCeUh0bQs
+opJLQqKLu/NroSfI2N7RYEMUhTdtGDFlylFJ12tPLh2VvagZE8q6RO4/kL5NYDMv8jufvlblrPr
j1WqBm0JhgSAoWGBi2B4td9UMqQSE+XGh6FhEGu3KoOTVzFAretvyHpbHwN3mnUrktJPXQq3uhsr
pwMeYJ2qMzj7BaChvdODb/5KDzCTCyAbw/awBfakA7nZAsOuTf/y9x+vDGk/CEwjiXn6fCgWgUbh
z4g7t8sTuvYeXLAI+RhKswDsYyywV7HOjkq2lVBWajUeWK0OEsTnGjStwlbbhQ0AAQ0IFHOxh92K
pUvlX0UfNnp9K5Unj6yOKhQJPcPpUBNvQx1OL0ViSLLnw1zv8jSt3UXzsOqUEhnbGmKgJwQ6jZm0
mzLxEMnaa5eTzIzKWoHWv+qksvIyd7VoD+CJ49YM/xdWv5ZcwUCxhE+dP9y0jbhxTboGJBG4cjhP
cpHkYYPuiR3cRe/iywIubf/AM8+Jbvp9Z+G8vEuhTrKlEbOS7UQemK3OQ4pKC/BSArFWK+21h6Rh
e18c61u4FqPMY6V266twq5gH6kC8GNi+xXtd0qOjCq3HYBi8yVcTGOaiXElRDdSAp8tjCVtJCmU0
AtiyqEJ+ZxDGfa0gpYUJgxAxxNI0muwH0t1EA/tDlToDtbx5EdvipIzRtVKQHZT3Nvo65+t+CCD+
G3Jioye5HIGhsdCwRE/ZTdB4gX7s1gnzfEiL/7nfhgJL1HT9AtUYrdlKrRa4Hwhp3wGri3LBWqA/
5CZuNy6GV25vRf6aWx30NPAHjLcc0KkFL7DcbPe9rTiTJwdG8rwRJWvvxWXntC1b6FnMBAAq9WU+
OqieLd1UT6LZHFFTmWST5rD6SlzPoWoEWZ1jDNW/KPtxN3v0jpywzixc5B62bu7P5xWRJwAUHfFx
zkB21EvYHD4nULINJZRe+tPGhC2n/f8WD6LOTRjripGGywDpUXRmq74OnQzcEzgxvLYL+Gt3eZxv
qMG5cbjZYlWcDbkAepbI0temSF6LEbt2U8Katn2BI8U9LagFiZhdF9H7OtJt+Bo7kFd9TChUVYtY
eAlY/jBCShhuTeLtJJeo8BOIIfSa5jA4FsOeCR7NQjP8nWvdBeJSsHwaxUbT4PIsIRDSzXIFROj2
g3XCQxemD2Rgf7MoRA2uQeVLbGB7B7MU3AHMuJ4ah0x4oxJEF3RQimCvIsPYR34vyQiP++gYytmf
EZqLnS8fWjE8ksx/HASIU5bNK5UFFQUKOYpaf4K3x1bMnt8pRZ7rkOkTWtawIwSKPz8K5nwUjcKM
XPI2mxS4p23yy9pA3Jbs51CRpwyVctYMV1UTPauNvrGNrcQnz3SIU+hkpgq2ZICLXWGKgH6IvFaT
N4qJtcdL/6ZNFtdpGIUohVUptP2+B88eqtNE29rulvR7bhVzDSYlq2kwlssnKNkxF+ZDBckaQZ9v
lFAzc1o+RGp1HIGAhYnbRjdtLQNwOwGOvxAtljFkocFNAhLdrIcPcfZaNRs5c+Vr80QHeKzKUjbG
gRfN9AhR8rsO3gmXo37t0Uth9qNw7EKhhE0bFlIkPsCjd0qF331njctala8qkGdG8UvDg0AiN4IR
1UTIxmdeWUU8v6ERxLFU5ymAMmpgjg0kuMPHNPlzeU7WHr78/cecVD389oSuh/50ML30UWzRKLyB
HIl7+fFrU778/cfjczJPopzjeCLityuDYAfN7xA/osY1jDUB8nYJ6XBnVkXu2OT7cG6d3/1qLm6b
Us70mYLLgwPSO1yZbjI2biyV7+bvmZjleQyChr6zj/6GB1FSVKZVuLilwP5rSosTNI7tpvGtRI53
6A24Sj6HRlMKd2XTtIi28HOo64OuQp2xi6bEHqhG9goDOiNFkMC47mYcpQ0o4NrC4AKdZiQo1BoX
t1AQwv3SLhGf+jnbmIWVZcFzINShi/VGH4D50LXKyBR0VqDMvFGsit/3v2fmWOUCHbZXcP2OoFAx
K/693/ZXZKL6XowLqDox6ZDDTcNoFU2ArUYtG4UuvsAYcIKCRV1eMVa68Dm4aQlMxGNwuiAnPt1R
XTWkDDrdQgXivqpkUMWfWAzHp9FN0kHzaDQXbhUNkIYu+tsR+p9tH+Ym/IfNZoYBZxT1h1Qv7QSy
PTowHaGqmxBdx9WuXEBx5wqGezCqiQ6qWj0UygzvmDQ4woukZnfaiLZlrNTwV0uq0mw1etPBWC7L
wERSYhiHwAbCD6WXvGSLnOefSc32WQje+Sy2hl8wAOKUyGLRbI9B6LCA7SHG7fkE0CS4HcPeNWYW
Vdo7KaSuMgWfvVz+aebQbvS0MeoE89X1PVzoS99A3/QI4TevAxbVGCpY9NWlchL94DZMuyt9UJ/h
MvdQ+WwvBdNOaIhmtlVrp111CCrdHSGbDvPvrw46v4wI11XUPcci5gyFspHAiGTA5UxdartM6B5B
eHOqIP0LUSMXivp7Jr3AntHJYKMH9PhuzNEMLlRIXuno7kjVUe2BkNRzMLCXtmmH5jGFJSvMoIuU
erD9cubmQwHGrW9dCtZNKVWQ+x5L+JnINjzhHmRddAo9vpIK4TFO6P3lVLKyXzIuv86iOkpRsRS0
sIXymQag0WwmnXbsy8fLI6wEKg8RneKBFLDMxPaAPmKcACVKLKnYIuYuIXMmlHiUaC+0sFRAmYHf
L7soZRpDz+ZbTak6KMUDXNfmstdl9UZR+S37fGY4njeUwSc8ItqYeA30lWzoq+8jTcN+3cOdPrnO
m+G5CuBg29EQ0rTkAMXyj7ALKlhSNQWatGQ0U1+6E2L2lmbVYRTkO+Y3oqEo+UkRi9buCb2ScPXi
yJ1yXctoF0K/PTK6Zn5EHxJWReNt5GefPoUKUtRjkVMdaMkZGBAGGNdMfKdkfQ5fCvWYhtTURWSS
LqYzZLLCwPGh7QEj3fCtGRrklQnXJnp3KzSwkoZyezOzR0ZwfxpoD7hoPEawMClK/7Vv22eVzdQa
5ea5SMlJpLoB1fXFixBJPhKij3HQ7y6vlqUkOTPBvCwsTOaGWoywa0INAQL4IQyuW1gCLA5q9wT6
0pdHWcvv3PFKXaQvQVBKvFqnRqeBitn/DoYg8vSrVG1UpYvzxIsQTBq8H/Rxo1ZZwZWKKl+sRKWs
1hTbRuv39lgBUimVcHhSR2OSVVgDwGKsmd1YgOUk6uvLM7XSWVG5KibzQxbosoaaFEYtg8Oix4p8
+dpJS45heZ90W1jOlSyhSv8WYhKcWWuAftEZKz+EAbZ8z8MWNXnlKgPdqH+fXbdDpfjwp16kjQCI
LQwYYe1hI3dSb+evZid7yf1mp2glH6lcWeKXY5dPuCL4hlbAdMhNgLY1hgFO0GYVWGApjeZoF05+
kjvY9uzTLV7oypLmGVe6RpSsaScIuibta6qKNsnql8trYOXb8HwrfRCRWFTo18HUyPA7cPkiySDF
1+Wnry1rnm+lE8CUOoC+0ZqHL4qbuY1T7RSPbBKT1qaGi3YGjewJyC6cCXvfIQ35BDt+owpdAe2I
PLlKbhS160v8+NHpj4pitPeB3RvUZfvAnBaBzi0RmrWX4IIfbiV9rgUFyBxQP5yV14ht7Gnf+KIz
KVfhQpzJRSCXJdSrmynbx0392VFdMqqywz99fGwFaYbndQLlx5QVJum1lzSPCnecJwVyNcUuL+lx
ktpdr8+3hSDu9AzIqypd/Mhg6BMM6q5o6g+B9c/wiYTN+AgN4H5y2li2Lq+gtanhcocGDiN24xJ4
QV3DpfJdnz1dfvBa5lC4zDGOrQ/iO0jdvSNBawICxgAw1Z7ohrgxUl9jc1OkZ23f40ZK4BEGLXq8
Q1RmL1oJOxMyiTtWxztNy21YE5qsElwmvmt96PS6bvfDIwH+gvSVC2dxq1YAFBeiDSXqtV/DZbF6
gBsxrZpFMe2tRsvPh/NvOgCEG2tum89bu/BKYuHJJYqYl4M6QzRizJg7aeqjD6MbWIJqjpbH4Q6A
EFvN4OAFf/JMikGpVzqrgXYgtmwIoTP6RBrIUIIFeD+rcImT2WOXxK+DnwEMCws58PFfh2SyyyI+
EHjUdCBaNxLu62ddZ4Y6ZHY2syMun9/rOjxVEzzGYTpJdBmWVD7spyd5Mmr4BDkz/OVihtq/0DP4
hEbXfZ3cSaX8KEzN7+pwngczKpOswNYV378eH1lwHORjBI1kCe6Cv1vLPN1l7PNknhZZMdgh7oPD
QgMF4MLQbzVIzHwzl38Xjjz9pUsEP2cy9KNzOJC1+ZO0pey4Euc8u2Vo5TgSAzXwgvyrHu9kZaOw
Wnvu8vcfTaCEJYMsNnECvt8V8KtmL2zRLNYWOJdak7Eru1nEkwOAjuCKpzFIHqkbfbe1KxWemRJl
IRpvIAN4ytsIsq1oBDYc0gYHzu3Xubl1p7L2DlxmYkLbRQ3FVQQaBihmyyOFRZU0bF11rT2eSzVq
67OiLgqkmhq8FzD9qAWkyV0rmqDaGlBhAVIr3vt3W6+z8rF5msMYdWo2K0htQvwZaodfMt5Fnq0w
sbkrMsiVeHXNXD+t7IS0Gx96qVPObNA8R0EnLBCUcKlfwVNpgebTiuuyuWnhRXY5N6wNwBVIlAz5
rDKgNOFnC/2Nwwh7lgDe6AHdiLCVj/x9O/0jwoammmMYHWHXBFapzYVTVIro+Gzd9q89ngtgvcrS
CK7kMJcSjoQCamcX093lqVnR5xJ5MkI5iiB9l/CWAu9lUX0YvS62cccWfimGaMK+1Cs8/++0qQe1
rPtzH5srZua2LwmrUWwHV9lVZgd74PpecF4wfylrJ/K+H2XcyEq7GLsspHmYY5uxNXqBu4hzQKPL
ujxva5+EC2uJggLOtBrHERLfhiTpQRNKAjOut8gvKwPwcH+wKjM4fWEAQmbTD//mtWro6RaveeXY
yyP+myFKlabCHCXia52fpiA14e6GRpnRQLg+z20Wf16eqJXY+67Kf4RGpKt6CLYOdsvpXg7+znD6
m9UbqHWZl5+/ku94SWldVIaoH6Av2CTPMywbNXWrfFvbf3gtaUYVNc6XR8/XkDD3wFiASYkh3UMA
zEHLt9nITmtVOC8fLQ99NFczxhlMwZTMxpy98g8wwPI96KyuvosKq/+dtojIw/zHvhu0IUswXWXy
hPumY56H+7apN6qw7yu3M+H9H7A/DHESn8hQ+NfFey1Oa5fUw3WpQA+RxJVbhvAgBrwLHdL4T1ON
AEICPzz67bMUFPDb1FSnksIPaa4tlsK7WBCwGQORY8la3pl9Gx4GBS19P07u1C4/Uip++F16TYVK
Mnx/ms0Q1+1wwUXbq9X6wZpCCoiELlpFER4TQUU/XJnuxk51FS0xh3g8SG3M0N1PvhQ/Y4CzCgmo
oYMd9FoO+nBlTSp5Uv0JXsl6dLPcAkAmIU3RSvcHK56pNxXjQa6jWwDZ76Ym+CRtelPHqll079Cf
9ZpxfGHSDFfmODg1Unrd96I1BRSIIRXe78PsKCQ5zODR7Yq2/sNY9Jknfm9GYv0nXLC3ccJgBI4H
amlw8jMZd20pu851/SOI6r9xLQBsOQH4kHXkTmu2NHrX8gNXFIVZnepFDtO+tMkPM+ymCQMogiow
uiYd2Y0pGSx0gdyg0xv7ciCvQNpEnksx6r7Q6bAh9AZNOSaj4LACMit+IcE3fayu6VTBVIq1Zpq2
p1GDYBa+RmtqgfBAQ8khU2RLQPp3cnekvfh4+UetZBceyDeMJam6tgCHPpQMMBDqRP5d3uIBfKIs
tETHHRdYMQGWKKN2VAsbv3otc/E8kWLW85hFbGk5TTa1Qsd/mN3aFk1Am11lK3GtbFE8RSRcrB0n
ii2qgYNAOqs7Sso9LhQ3ttjVt1hO7z+2jjAJRaC38BYl4PeZMoD2kOtGnqT7PCLHrPTNVu120iRd
adjzTQ32hW2gbLSNViKAh5/TuAxHwDbQVJOngyKKTgW64jDBxXgqnEwsLPjwHei0afS1sk/yePQS
NVgkMaAMGnu04NutmMneh51UdIS7k8lQiaW3i+faRrStfbtlwf+Y2wgNraqTVNhQSOFpbEVr7v07
NWs2SvqVuOG57ljcLZEkxDKtJVeNfcmYifrnckyu/XSugmyiCLZHFSqKBOfOVHkIwGfOB+X18tPX
vgOX+eA1PTKAkEMvECVTjXKznlUYjjxO1fPlAZbVe2aH/G4T/5j5VtJ9Kdbx28dquFam3Itl39ZC
wZPV6oaq4tPlYVZmiacB6ErFSFSiqOjD0WN+anQyIGjqzeWnr3xfHoIfhQNYPcvBX8jbo171FoED
+eVHr51IBC7sBaR1EhH0a7U3XPuED7MlGjFgiKJiwRYKlnSLGJKVbg239irLQvjxPZRxKMohhc3V
AFdv13fBwAdKtAdM2J738dOivNtvyRZ9i16c+fi8VnlBNAGUNGT9egBwoZlOft2AtCYWRhMr1lBq
TpEJf4I+eRi04ith2ug04nzIKbuZRO1NRUs60MID84NXPa+uQbxCXQBZczEL9pIINhttzLglk9HV
9IrI0UvRVrCKg9FoWY3OKDZGPmpu2IEtHYzwP5puSyiFTlHz1ZWjp6WVV+iRBW8kt6ySjWbr2krk
Ug1o0TiQhaiFklHCuXvfaX+l7O3yYll7Nv3347UhaiVFxSr3a6hQzESHuG0l2TKACZcHWFsd/Dkv
jsdxEiE/FIsSiIDVUEONdGvtnX+4wIPXIWskDWWF6sLPvpJ6MPJ+d/lXf5fz/11nAg8UzqcoTIQe
141lRW/pqAYWYaIJisxdrsz/w9l1LUeqa+0nogqERLglNB3czmHsG5VnPEMQQeTw9P+H/xsfjmlO
+WZXbdcUNCAtrfAFxUlKGC90mHfGjf7Q5HkwwoFvlyXG9TDVhS+VBpwFq+N7k8p/faye1c7a9xVy
d52Q313B3zgIdzvIwW5ZwX3/IdUl8BjEVnDgTGjRs6Y8gKsbqOWZKRuv4/uhpbrUINcLdSwKA++Z
SenAoifXgJkED30IvRjgXtBBd5ff+9pTzH//EkuKyE6NMp7TRYCbSBy7vJaQKtjCs66tl8VOYkMH
JsOc1ikASXW1Grt2ia19+bevvaTFVup4hNqng1yUVOA6YMTdS1XC1n7Mj2rLJk9P8l1cd/7lm60w
RVR7cYgDxJSNsY4FqpHkJCrYv1uRlxfFK4fZFLzjgwwneswnEKam4kwjCN5L1vuFVCqURPWtkagu
MBuQ+bfDkxAYel/+Yd8f/+pSrrwaQdQzYbAHm4LetdEVrrOCeLDlJo5mj1uiZitjVWAx/nOhVHEe
pbCrm0v+DoSL2eMB8rx76uBF7PIg+lH0gur5f96mYzhKpxySb61FzkmERYNB1+UXtbLUl4rlSjyO
1ErRxzPEkdKHYbzh6u+fXXqRACCxbsaSQO9A5eOLhBpTw+ktE5tmUyvbaAnolUpq1RGBPMSY8NGD
YcCBZzx2hKV3jhYp4L2A5gqmAAhFozbEO1H0O6UBe7q0TKjPJP90qaDYpGJwTFjvuVahAQ5X7HoV
trbWgH9caSfTSO5is3EzOt1keBiv13LAbyf512wIc+kQVY4Iiyfam09jmp70pIBUqc79LkKzIeXy
FJswGtcyEIlTKFODqMmvirwAJDBFqjDAiLOS1btMUM5NjR1wc7zrctj6aVpx3zD5omRp4+tooOA0
7D86adhBY/HHtEnfgL2EfmmbmodwhAQSthCogkkNJryGXsVV1gG4mElw1n70PZezP3SuzULKUexH
MgCPaDo0vdG6u59dfLFYyjqrpyEBuW0A6Ds0o93Qp/epybYAEHPe/81JuhSe18aUkMqE7AqkgbBT
DXemX82GMs15S+BjJfIuBei1CWsE8tWYczVJwMP+bCjMa1LzZClk1h6vwWBVt0SlVwDQ6hK3XQ8q
j8sMgq9tfg1Xx7570lO3B9jveW49AtDj9k1gGXttOuC/3MTDTj6B78zPWufqUqZeROHYVbMOpV6W
XmFfNVXsp1tj4LWwtCjfZKUmbZZTfK7uhFNExFeD/rPD3VrEbNZB+kBRRsiZ8uK2oMqrUoe7NtM2
Aur3daG6xGSzMIQCizXh8tV7Mt1KxdXazG/s0Kn1p8t7ZSXwLXHZBdGavBsQWLtEv6m08TFVoo2y
ee1EWyJH5VDBgxUqMnv20HnoG+4iD1g0SNvp7rx4tqY7K+fzUmc+VrOIhEgd9hSk3Zzcp23qZBoM
hdjL5Xe0soCW+MakGMTINQFNs9Evlb3dUJeYsX/54msfYP77l/ywGtUUTrIl0Kx2dlYK67HKNs11
5zP9m0C1RDImQIKMJMS125j+rpT2EXoNj6EWe4NavhLTOnNWFx4v4b3CdRi5Kj6TAka4hJ61kt2k
AII7YoY09CSaKqdQwn+KNDZqwBU5GXUJmtB0YIJNuGDulT2FPVd0ox4AUndmd7+tyffqPeZP+uXt
2lWiTLWCUSY217uYQqiXDH/0SftFIxjfdmbWXaHn0jmlyrwYZMB3iHxs7d6VroW6BHgWtcJKKjGj
za8K3wiax3nuCEXfU/LcejpaFtXTz/Tj1CXeM8trUjbGrH0M2jccik9KzH64QBcxDtNZQIZmWWWG
DCFp/1GxcY6ubKslfJMODGoo+A7IuSIHWtoQUsR3yrON4Ll2+flo/fLpRd9Fetzg8lP7C0CuYIxe
w3TLZ30l5iwBnLG0GMkgxAIaYX8GNApMFt1huglCCfvh759v/eX3a9loFWqRQQvShntOpzhyhJgs
Ut/LcWella4uYZwWSdSo03D9yhv9T73aw3SfgtdL4N2yOclcCW+frIIvT2Eb4UCrES+qUM8SMy/a
bsEG1q68KE5VhUwg5ehwb81D34gh4dGFweV3s3bpRSWqhJxQqTXpHuA8dEmQmmcb1ddakbuEV/KU
0tSkLRb6kR9RqBOYI5mw9D5q+zhof4W3mo8ACIZT7vwPYXB+J98cBEuxAEVPofhTYSwz7NBXJD6m
yfvONZzBrxz5v3jczm/omxstVQMIHToJbrAAlwHSMamtQ/05Jj5SAa9O+z+1UZ4mO/EbAr9vqf6x
KPmXQAfOvfzdVrLmpYZATSLe2RDtgvhoiUZIkRxEGJ1FDqXOPLrFoHmusTbWyFp2s5TMn9Rm7DX4
P8AHdwIUzXzRTtGucWYfziZ0t8FoqzdaBIJcr4oJlGXUSu7oqn7tNAL+tCjHDrnfDE7obeGtV2DR
6pIZNRj62MR2ihZ+AIueWwSFYy8ccB70HfvN9u2ZweEZ3P/wke7yY42xuGsf9adsxycvhhjAg/J4
+UOuhNclgcrSKc/bYtZRRNFRPxgYkFfJM9pbPys//4tCFY12ZXcGMtORulFs+B37BQmrh8u/fiV8
LAk9NKlEUdXobhNAIAeQO+yNwnatUGOLUkYkYwFjbDvby4pdqVFMHU6YDTnz8alPtECzoZbG7JF5
XeFNoo89HTpvXhcrQGuF0DDBvLQzxg8hDNMZoQVVEvnAzEl4dqO9ZRMQwD97A4ucIeXWyDDVSvfl
AGwHBFaifuPYWimJlvhp9DdyAqUbCNcw/jIa4j7j1TGD/pSAsG1YTs+XH2AFgKPS+dt+Obfi0px4
DoLbPnxvS/f/jZY6SIRAiXbO3LbN1FfSFLo4xqZBq8yB4UbGOO5yRThsrHa12BJPWrv84iiLk0aH
rB8Te9h//ZaQpLM7/WritrfxnlZOlqWU+1BOZScyBRhQuHV3cKXE2YIizzXw/5D12bYvWwuDdLGm
upGUySDadJ/orhHAbs6FwIflgV6Y+7M/7fZxuRJ9lnjZseaF1PNWQFY3B8anvwc4tGK1F/ft7vJr
WzGPVZfQWTNiVSasueqzjFOohtAlsTvTK9rxHzxM3qF3vqdpA2yw1r6P2vgApMF7qaGxYKrQLIw5
LON5l78gh3sqFC2fW+M7GkJBLumDbMpSaDKa10pVHYy2fY9L/WcC5eoSl6slrc51NnuYG+KQMBbk
YXlNWrobuk3Qz0oO8V8S4kVo1aMQKRrhqgvtjwhmVA0Mm3VfvsWbjjcrAt/qEqCbxaNqGtqQwIXU
mVnovubJGwELOQfWjvlvPUAf2INEAnvdcrxegTOp+iKopNjiw9CDsBaB3+qP/nDIb+I77jF0eN3k
WkNbRHj9i30Ybi+vs5Xdv0TyQt/Kjm2CkygdYIaTDLDfOxDd8C9f/RM79E22py+CC+grSqmUgIRp
D4034/FB1YIOgv9JG0KGYpT72suvp3O8M0Jny91r5XhdgnkhMQ9guKnirvZTAmUuHZ35jQda2/mL
GNNnalNPFFrpDF5e5i6DE+cb6Z1qX8HUeUeuoj2WhNtQj9sbKetaWFuCeuvGSrWIoAyrsSAiVz9l
runzfesh+cHQx/5Zsb1E91YpA5pygnaEaaPP3zzopurSfH/5va18kSWg1xRyqAGOjPexPV1FPTmp
AChevvRamboE8+bEAgVzqhAHcMDMfmcd5tSe4cC64Gy/btnIrKQVS1zvYGZmRtmANQWSr5VBrNm6
SgFQzdMa1pVbdeXaXRb7H4ytBMpxkcCwFmBUXoLVs0v12jNSKIDyrcL4E1j7zbZcAnpbO+8V0mNb
KnAVmdwWmsA7TE9hKqoMTuOjER405+5Zi1zutI9hBviM8H7svqcuAb/KVI4WEQzLQQusgPg94Ly/
Tde8w8BMvPKTut+aG6yujkVCrAEWY/H5VsYb8uDqgO0TTAGcDNgRYm6bCqprC3wRFzirKhrWyD0q
42+kv079zzbOEpSZtBI6qQoOhHwSri4rV9uapq9E/iUQcyxg4lZDmWtvZm9Tzx2VXlXwIri8Kdcu
Pq/vL8kx7exYQoIZ8B2ldpv+ueTvNdt0QVup4pcwy9yqWNuqOvSPdvmBeeWpd0MQT5DwAe0b7ciB
PiiR27wTJ/K3Cs61J5r//uWJWCpoVZQYGRL5bIL5at+U/Uaut9YG/iwxvlx7LI1eRrWOa99NO7vy
5i0BBqtPQh97D/bb8CDgbvj78rdZO1A+//7ldsyCIFFo2ag+78L7cF8G89RFOWeHOZ/ZrltWjsrP
HfnlNhngF7VtYEvURn3sq8wtm9qP7PijCPV/lx9lZXzx2dT/coscQn92XM6QzgJmqkXIfk+2CnmQ
xLq2mQUmUhNzZ8iJ5szeqxs5wFoTZAnGFDWMwcDNF3s40XqlFgVpWwcdTumdVonXvgJB1pTXfLI1
d1KHN2lPL6LjkBFk0XusydqxtOmWUjB2E2MP9M9J2FCAy7vH3FRBiEygd8OqwSOQEjXg+AeCLVx7
MwDd/ctvbeXDLFGefcdtAeFv9Ppy+NsetBoAP+2m7v9cvvxayF3iPLuyGWKL2yhQzq0PMEzQnLTr
7ErzwQjwii3xYv37RuIS8TmakhJ0EWbVSXmoPkBD94QLvSXDgf1AYCeOvpEir2gxqEuZ5DHOhYSo
i4BelIWPlqf/eA2jTTU6iF4A4iPS0enhHNO3/NRtzuZW1vYS9dm2w6RbBIhlBfvFGTJzx+vsaorY
KSpNELNhmWeW8H0kcqNx8smZ+CYrUBfJB2QhM50lavKZSGleCo3zOaYWAXkK/dkdt73iv7LX6k66
ykHZSDvXBnBLheVIBx04bwEhG1j2l8XkXRuyv3AhPNlUJI5lZHdtCwuQ2HxuFdjl9pO9lRusJFtL
nkYCMbHQVjB9lvQ+GyoXWCdnVNKdMV1R8/XyZljJC5aMDbgxhJAbg4DnABiQhitHTbrBEiafzcjv
Ptgi6ZCZWTaxRpGTNj2ccGx+KyB2lEoVtgTmg61GqtOVIJfKsHjJDbqzqLGfxgnGDE29o5CgckKz
uE0iJl2ocwE3xIsjRj5OnDe/qAEdsDp37bOd6J7RR9cNVQNFj3dE657VDjsth12jA5qefhXWdh0o
hs/4qwazCl0DAzH2ywg10dTVDvycXSWkj0mdDY6i4qp0kiBm6NL0pjaTnsHHVzRcIUNtvuVZ7WpA
FZWj4U1GFzu0iVM4WjMAPlT1dSwh8JBJTQVnvP2gve5AFPigQHhvGnvXlFntsNg82llxE/dwFav4
dBxU4zSJ6lWkMnJyAn2qFhWnob71hnHFJnKnhnI6ShXNHBh/905tQ7ijLPZW1cANPnKqwnBlhq79
aEcO1Dxuci09ZlP6hMbLC2Od7mf9+Bhbhc8tlLdGJ8mByQay2WFngF3WACYWv9t2+SbTODyY2jHM
lO6qikFxsHTeusVIn2D60F13CSMfcKuUPjAj+lVvphkAlPSE/mWyyw35OozA1NbZTu+yfcWt3rda
edMmlp8r8jnXsptQZSXMLSBSJyXILmGrOJZFr7TMRB9MZJADsw/tqB4N2v0euox7MNCYJSbYPz3P
uj861zDeZz1yqjDDFMGYRfHqvPNh8IG50BhyD5KGlWvWoWeMsMsmQJgZEZ7VbORDYZUHm2BaVXft
S1k1T0wzTR9AyH1kxbXHJ8jjTUjNDGk+lr3ctT270RXggUvTftAsaMLBNABNwjR0+QDyPhrl6LyU
p2QS/yLJwcgbFC8F0JeM9EQxOweamAm/MPm+iKqnCHHZoSN8fYv6d1zVQZxadzHIeVWXHnq7Ghwe
5/DJpb9TxFW9SL1w6CC3J6LCgQrBDbQwnkge6iD+ZY+W7GMIFEWQrBGWp7f6kdrTm9KWd6RuTwkt
r2yL38yDSxzpb8zgPhDCV7IhT3pWPUs6+VSZoIwBSfAjqexfbUeuy1Dd8T4+YKq6i9rCjzoMtiE3
B3x4nPnUwjSACdbDt1M7EBXSZ6ZoWxR+YteqZe/IKTyqSnLbcJI5UgEXsCrxocF5vIvjGFoe0EGu
eH83dHRyrEzQYCpp6cSjdiUJ/9OUXX/d9PmhNOVHNQBTZ9jKfQ3zMb00HpnNAaxtRbt1QH+bMVN7
ibrRuziraTOlOE54QGy3DiDS4oCMceRO4Zl/87t4t6XItXavRXY+AJiZlrD9A3GFOlFnYJeCHxf/
vRzEv02Y8CSLg3FMIJSkwANqH2cneZLpUevOH5cv/X2yhGvP6c2XFFYRZi4H6FLDQos/JGG7b7Lm
umjqqw7tBiwL7aGczEAzjOuahRB4sZVbkSPH3bj9t+cT1BLJf95edCTPp5ziI/0a3f45cktMDqWf
Pqu7uRqAerd3+U5rN1rU4V1pATRUoGWettl12I9Qo4k3RubfloPUXjIiFKBrTcAhcY6Hqm+U2K+K
k0KlvUIXSHGrZKtuWnmEJT+i6qsWxxbuM+ucQ5HjmEgfxHHs0AGAtcILd5n0h3z3oxe2JDeMKmF9
1YNsB3jSjWyj69weN6rztQeZ1/mXNTfC4FUk0kLHrHwc7ftMbGQkK/tkqS4OKEptTSMX+354o+Rs
4+zROzgIPV9+Iyub3J4f5+vPtkvW8gZypD09gj0KzdATTbY47t8X4VhFi41oD92ApAHlqgoPRjd9
1XYztDXxqn103Sn+PNP7H2YL8/76r9QNd1vsuwSG5NDNBBfOeFMjtzpAmvaQvJjSFY8z3VbbqF3W
vvRi1/ERuvQVmyl30w2ICU6WPF7+FmufepF6MlkNpJFZvreSF9gDxeFD2gC7A2XaH11/SULAcMfs
VDXJ92DhnHOL7wdeBFrOTn0f/+zdLMkI3UipBtsuoAsLcUpU8CnHaoPJurJSrUX7i8VwDNCHNAfb
FLqGlnKA4qorsk2M0LeVC4XB3H/uhBj9uiZMP9mOAnZKB+IqTv7ADxzy7o/ZVXEIX619dDQP08a7
Wjumloh2EH85wBUkx8jNdKx/41MEnKI4DM/8d7gJxlx7bYsNHrd1048DTvGSnSrr2Mnngewur6fv
x/V4ZYvtDXZuUU9Sw1wS7PbMLwIEp+il3tlB6EaOfSAgM2xJB33fYcPNFrt7NBNqdwJvy3rrfbEv
zvKFemHncFiijCfubgnxrGzvpS45tKkpEBsoBeBNlaNUMuOPy69rZXsvYevQwlGVXJ8/N1Qtp/FZ
qzO/to4EFuyXb/D9cBV5z9z2+BLMSTiURGdmvp9St7pS/T6oS0ecjUP0DDFdd7wansQNJD/uN+63
smWWMHY6DKFuQk1uX5RasQNC5q1TtV1Uk482Mq4gZ3igqXUPxURX1EjCCn1Xxvld2dIMJnVFEEFl
akL5xJItpZiVxb7Evmu6YkhcNd13afUhSX6KCqk5NC638u+Vb7gEFxOSIUSYyFrVu/FYXU0e5Lih
8RqeoVWaOhAf0n3MWQ6bDbk59H9zpC0RxjgMYJ/QoIsdajamVWPt9Y14rO3Y1UQbCCt1p1g+ibzA
k9q/Ln/WtWdcHENWxLNhbLBO86xwWvGnB63fgFxa8XT5+t/3/qi9hCBzddCLiQDoOezCewrlqXrX
PYOEtelq84nr/Oa1LYVkMVKIO9LiGOqoCaCgYXE/M4qnBrzBFHVGV8Z30hifTJTJfgOe2WiXN90I
TSE4WEH0VCLZxeygB8TL6lzJGZD6zbtJYz+vUPvlaBHAW9LLNfGelaxz+pbta3UI4D4Ct6r2iRjG
Pgt7nzPbl+hNZzbw0OFwFap9YFXtHvZBv0KSvPUWpLS1zCvb4V3Bt+0y8Te1+TPcbFrXqMFaRU4P
p0tPi9TGSQ3sJxiwMpH5qehzR03gOiuwFvNw1xXGQeo4SAr9bLH0DcoMG1FlZU8Zi3NXySGJQ0YU
U6Z2S9RTZtxT+bKxEuaD4rvvNC/BLwGrClVLqKRP95aE75dTO+A+Pw2qa8C41wnd9C5/0rf4VivB
aom8HswoztvayMGnAkxv+JjQqsvovSVfQUXwfvhAi9MWmpEQ9CSID/3dXKHnMKKWp/F2cMtDtlO8
LVzB2sm7lNJtQmrFVOJhIF7autpuZsNZCWx43fBR81O/FK592OJzrAQEY3Hy1kKAC96hzJxM4RRl
62v1rVYWrjXZweX3xtZuscipySTBiRk6bNi5w4TuZagZaFlS+Zw20z4HvipnaOgkwrOU6IHXo09N
EZiT4skBHcZOoz5Qmn6R645Oh9yVQvo6qyGRXKsvGoGzQk26+xRykl6GMsVJoLTq9FEMFcuCOU1H
Aotg+8NywVUslOxgWzuwB/bSpL3O6thnHUj7MQkSwg4t1TwQoqUrx9QDffioWo07jOWpzAsP7fQX
EwJatqAnqasBJlhBx5AODepRUXhQCOUvKdBKuvzivh1ooNWwiNVKpxiYmaB8Y2p/UKHpEEnLr9P8
yMY/6tDAWBh496nesitZK+iWkPZUKyRRVAIgqKmCAFuwK4VOwUBjw7Em4xSNyUFGxp3ZTWdDpU+1
ySCilnbUyQ3uRgI9TjrdXX7074cc1F6i3pUQd4BoTrFn/Y6QtHdGUwckMbNg3sHckQIRZcQQd7Fh
ztC1D1Aj2NjlK4t1CXjvbFmmdgNR/xBeM2rn2vDEbRiD97X+wzssYm7PJUKugPtDV2sv8FlonLbj
pzHXd8PYb9xjJa5/bsUvsbdUrVjXmAFOxAS/YE1T4ZihYQ/Y+fAj6UR8ofnWX27RgGRQ9gCV70tN
9fTpz8AB7Iv/bXz/lRbVEq4OEKHVFEIU++foCtazOC5nsNLMqaEwn4EDndv4OHwxDlAdyKxs7Lg5
kn9zZC1B7NNo2cw0YATdT2qQQMyr7v3LD7S2rBZhNi3aJBsBrYG6eId+26Ed1P0Y1u6QVxvTyLWK
c4lkzwsxNVVVFXu7NypH0cPK6dXQ8LoOyQ4F08nIetA1Zpvyobev0Onec7W5g031FkZ97eRii4il
2zp+BUMZP3+sEq6T7Co8CpfcmCgaB2AWtwiqK+t7iVlHMAy5IQHpVcL7Av6+sh2DKbT+XP5YZCUz
X3LpeT6j15CMQ3dwcrsO27+p8hctBeA/7aqnEoMXqzS9Wm9/5bGWuib0cJyKmG5iaqdKYN5lVXci
VANB2xuhZB6NWqCRynJjNX0Pe6U2XcSQURhF3Y4asuw/onTr4+jW7+jBebOk0nQnIj96H/zZOGCr
G732wud1/WW3h2kJEKeAenCYm1e5bj9MVB6buNqSSl19ovnGX27QE9XmEoPtvfHUHzsvAVUmvxle
ZiRE/i+6hsm1l2Mc5W7heFdvOMeALzcUrZbQtG2yvQXQBfFnwQFwWYNub+VoT1so9qJj3DjJWd1g
564El/+iJQjMm9sIa3akqqdJ/R+1EJEvr9i1ay/CyzRJ0Cc5kAj6CKq2Nqq3pFQ3FttKGrLkI6il
Xg9coEyN0gqxtzLORRqVDktLT+h1UFlsp9YVrH9FVrk/e5xFHNEqjfAkx/7LyDGOPhT2snHdlWdZ
8hASkvMhMvANdCH3Yzq+QGHp2RRV65RF+8ytoj6qBDNeCHMON+oASVNC4gw2FrqrQ7PLNYe23iHg
ZP5QYdRa69ng6ZgzwSZsSBxDt2/1nHqDQKexJdrfFHTEoej8dNA/Ol5DBxgo9Sk65bQkgeyEgaEl
OfOePtpwDVQqO3M7SDu6oprOXZ+d05LBIR7SiEM5wjDYKs5RU0oHSC0nsQqMNKvu2A/it9qSnW5s
qqnPifk3x+CSSpFCXaXOU6iQk6KLArTddxF0TYqhCEJU1w4ABb8Ys+HXlN5BUOoV6LGtdbwSZpZk
iBhO9r2tg0GgspMcP+BR7sgi9Da+/spjLWKYamS6Yid4rFbeVuorbTY29trJu+Q9oAVrJISWkP5/
okF1aAPFl4kbH8jusy78uPzz197NvPe/BCzLLGiVMzR79S5QbNMl/G4stxwb1zqwS14DM8Bzyfsm
2cdqMLuUxEe4RQu481YO2c1oZsiXbVUaK9FqSXLgnVmE4zzabAFiiG+UbGOKMJ9+363bRaHJo94O
+wnXHc2TkMfSepHicUrOpbbVA1iLH4vAFLIa5DKKwJQmV1n0qCmPU39VTP9y5ao2A4VsxKmVB1ky
GOy41jK9t0BKrIczBD4DdKUS9K+mg1G0Z5jTbikQ6yuZzpLEYFRFmvcVHogG2bXiqOf8YO7AD5IE
k7zohhzM+9jNDjAz8e1g1qlPTtlOBtqr9RuqYEH52z5s8RJWVsWS8qClUBozOH6KSIQLm1P0JWVw
eeus7dAl5UEahFZW8/mY+q52+098XnxVHqyT4mnJz07hJeWh6GvO8/nY6szKZere7qyNK69l1kv1
ckkHaZkpLj0zuMbnuRDq9unJuuFOAtB2+ncr0Vv7CouxTzLlRilLxLIw/JexvUr2lz/B5+b+ZnMu
KQyAE3c8ntEtdSNfykLeNWzM3LSD92jIqeWEst2VSnENvOL9INRAVkruxFF/HE2Reyrnz81QJD6z
5fUUk2PTZ0FYJzgD8ReH48A0amjswq70mKXsbHbWBynKO8W2zrbGnywFVC2eZ7/jNnpCfrSRG629
rWXEMWjKAPcDi0HU97WCvHvaSlDXLr0INbYqpGXpObpm0b0aHXP6evlDrC2lJUNCV+ArAkyfQM/X
QfskfueB3PGD+kFnnRpE+xSo482hypyBfvPZl6wJbnIuk/lu3Q7i/l7ywEBfPjS+huiR/GVbLMq1
Hf6Z5n85HSHMTlMBPB9IX2jNemVgJP7Mmo32YgckKfBfG69v5RhecinYYAHFN6HGHUr50KKJ2Wjp
H0upT7rUOGR9irPJzQ+z7q9KvXu1M/pIbN326mJy0hIeuUomny//lJUV8tnH+/LI6lRXlj1Xqem0
G/OncEtlau2689+/XJdyy2iYjSec6F/JfmlbRPOVHsiSRmFJVW/UkKVwGbUOhto+qpPlljZyPMuS
W7nYSu66xOobUKk3izbE4ARqIKlXBHHAAsgLO9Fxi9lGjc+R4DereonYTyPgKhkD2w8wrSsDjAS1
0IYTMHTXajFcaWPkc326M1L9YE852gP0GPPUozAIS7n4xc1sBHC2gi4bYpdeS4jw80NJ7UDr0OAP
61vSg8Bq0Jtogm0BG9B2GKtbYxIA74J0Hkl5MxUw7VQteJoWjQJaJQ0xzAaVvlIB5IqKa5qw0xBZ
Qa2PcA+F1BkskQNDVWa0L3scdf1ak+3DGNlodTfjwwDVHSB9u13dR+em6m5CIm97kl8TQ46OAiCs
UxnQprBJiIKnvm6H9mgn1T7jyakR5h82QN9OJ+FdPA03ZchvNaEhNvN2Z8MAVtNL1RFRHjtol5yp
xW6ZBCU4GUbF7dNxrxVo1o9hcw+Cr3qq0HW222kn0vAlDos9seVb3RlnA6VViMaHVw6AzUhSeUoK
6CyhyUtqRppXCiKcjhgHSCB5wix3Wd9kjqmkH1kUMySzlgmPbwZWbdP8zWrrrVLYaz8qpdeX5Tnu
oreiLh8aYYGWkhyVXrZQ7O2dsoFpN4OaVxLqfh0DWhobKMYGzANDrb63Y+MorDx0FCsicImYfqlc
jDubJ2fBe3uGKld+J6Ewx0LFq3kFKTWdHntiEDcem98ZHsu1cBjiLdfvRdP/koV6GizrJs7QYCcF
nHtlj8pwTChAgDyCiR9mkO5oK7smVd8YeOOuAvdngKB3EdUqR2+0xKNkuKuZ+OhKegPf+FNTZK9h
RqRn0n50htgIvSiNTgPMHaC9uJOlnXkyMXOAzOOHXkSRQ4bytonqJ93IJqeg7LaSyVtqoNkWGS+D
MaluXTa33ZyZ9nQApi/LHmlo4d8a4jGGZu5Zz8fuKSLpn2oUv0gHYZMC04JELwufFdPjkAJQrEDW
w9dIfV9ZZHCkOTwQQDjjapbgJv/KxnxsC/sUh+ZTWwGszCuU1Lxv31CZFk5s15XTReZpiBPoRrG9
wAq0mHYuSBrIAjKeSUlAxKBNIIb8iSZCdac8fY4j2Hh06uRg5v8uFOUfJi2vkc1/F9XEoElODwZj
+hMcSa6rrAqMLnuqwfZwMjP6bfQCrSne3iugTbvgnx4h9nc9NQ2guryMvSIy3EnPFQ8jvNiNLApt
4qr6LbCSd0AkXqH+Fz6Iw26jhT5PlV2dN6+TEqKsr/mrLOEKBBY9uilsJxW7d9JcvS6bKXS7SmIC
1OOZuPIvAeVcp+QAXzUDtChwXCL4vSgpP2W9BDojvuWGXrm9wSCmWouH0OaKJwQ/pEZL3T6uC7eV
qXSNIe/Pocb9WGMKZtnlYyPDndaogd7DblaNj5zrqgux80dsjjOG6kGiDJBPLHUTMIXotratj7zT
r0dr2Ot5+K4JboCTFZ77TD6VNjmNVZY4sjbfYA0WVCHEyDRm3coQqcf/cXRdS5KjSvSLiJAF6VWu
fFV796JosyODPCAEX39P3cediJ3pllCSefIYJGPWiazqWzD17wiQx07d5vXsPfGSPbWtd0PMGrZK
HQi2M4WzSjskbDVfw1bt9FS+TGp+njiPdwHAm9ThBivmCnLVWvIEyk9Yrvrl57aEGcS7B0WbHCt5
eAFrnd9tbomKLm2z8YwHg07h1pnGYnvvLILc43siSqXe6849kW6AgQCAlszTdfi7hY1TeG1/A337
x+gmzKzUJ9Wt12YNP0m3wHEAcYugRgWiSn3m/muYPigAxAmpYQwIAyeY1YY6YWXwb7PTbZVz5koV
JBSqjHLRVyqH/ty1rIS7gJPpmF9pBUMpg6UHMm4Tu+BHhugGVaSj+8CsMPTRLzT2cuTifBE+/4we
9MHUu5rOvixelNqpPDE1Jqyqn6d4TKva2xuXowi068/Y4OuNwlTi00+xrc+cGQt04pepbVHQoaH1
sFqr4/oNVT5vuvZPzWE+45xA0ucUC75Z1Zgd5HqZi2Riweb94raF4X9Dje1Gi7j7etaZ27epV5Pz
OgyP0Rr8GtgyJ6ujEC3hg1VBX3H1zgkBjQI5DcUSNb/z3OWVDJ5aFv84w9sIk1/uhdduVWmo1gMz
ZRFqm+q7OR/pMo2iNrnwesE8GycO47k7WySNWv++993h/KZLH6a9Dp4XwPa3nsOmmbLcb/+bKzsn
5aSnVHL7q0PnQbfwmhqcc7PdS1JnUksUsJY+G0GPFqJBBQzHhHdDEbhryunWYOfsJIZCE9qxe+ll
+VSrrGqmBKm1cNwud45DVOYwWQSkfJoJ3cVcHQ1pfktfZ6UsnWSj7nEsN5BG6ofIV7s1xksm3H8B
vlaI0ks7FT0HPj3a+R40QRaowMejS3ChWEQrJB5zbN7agOaLRJz7UEPaL1mT6ggfNO59X/hYw/gh
fDFs1e9nhaOAJf+IREl/Iw/w3c5GiJRM1GXLtP3Gc5xFzQYn96uNRBJs/7FQPZbiAhfnQgKSFe6Q
gCqbBW71JQNREEoeABZfAy9+8Ij+ggjmpZ+rfEDCYDjpTEQcipxhR2qzR7cOm38vX4jXZKKXr0Su
qWVgA1Tdzh98JxGsvli6vEkEUFm/DdA+zF+irR87g7kwDObCIp7GMA//+/TeoGihns858dXjWnqH
fpjwGwGxkk5810Kd6Z1j5XVQHLHooQ+HP+Xy/0YlzrVHIBuaEm6Dc6D7j6WuHst4u1g4zOOX14cx
aHcLTAuiySv0uP66DrkwBwQTxeKL6M1NQkMG20uDaO5yJ6dw3/jyZAfnx19qPE+fPk9++N2sDI6w
Xp3ywDMZU/2bVxKa9KP8dWt5C+bpiUGWw9dGpOEmkA0oGp22pM1HFV+dmRRz23yRjR6Rw/Nv7KgG
V9z9DGu8cBhDveMfT1zW7bhxEJ5Vwd36rpnZFvgdo7kae/MwhLyIu+CjXlxQJ8xLG0IMxiRJ1o48
Nt6aSa+BcghBfo7Yh8MwZNhXnIWDENzaDTmWxxDjEPVL+HJy6q0AMJUbCx3xtKqTDppyr+s1+oRs
iIeAvW2fQEfmwiyhfyCQHSdDjLzneLhuuA4nxp+b0cDCZNZ7of1zSGP4QPXLAzIjd9gvzHnviT2N
sR8dQkjMVt/1cFvN5Q6x5AHynzcXjvZu/TIOaw/xFxjJNWxY14EuZx3Sr7KU0OhB4FytwXEh2sum
2MG42W6YDYY2ietleR+13kl/+xfI6sfYYMgJSBBgUPv6KIkW2eapB9EGOwZBdL2wc63oSzsikZty
8yZLEOs7uOJpUma6oWs29fwS0JG9rpaQk+kn9Q9/DKsuVECu+ibz0PPPrM5moa/tol+IT/LObBdh
vJRLsbdW7Ts+ZXBKBLl6gDiWVcdBu3VBpQxzJBMC9TXPaq2+EMAITw3evAdliZF9vpeaEeOu5yoU
xW3Itrj+T8g+yuISEQnEAe2qCTjdy67fUhzIPbgw0DKhHfd4gQv3jftmhB4Y3WzHztjF/TdYB5nK
bjGBs5P41stX0x59H9Jr5KLRNjouPT1wL5oQqew/DsS50jYMkrjCHYdgszPl3v2pJmOohkvJ2o+m
CjIc6kstqt/Zd/MY1s5LKS+D777LvrvURhU1g66SghCcRsHyTDdeoPTvy1VhvSJZkHfBfFxJ/B2L
Vub95Ls/YsEr92q15P7gItJNXCrTvYyq/DOsRhIyOshOVnkEFms4ek+iDnNu/J3ovOMw9v+Vvmfx
MwvI3Fab2XjbOcxeB2mfIoxsoqFfYyCuSwz20QQzxnStBj/d7HAq8Rcpd0m3Te3dBbeOO6z7qrTI
L5y6H73Gh8gXt4aYXG91kLnGTnkp5ivvqzil3tynQg0vXhDACzP4IROePozuj065bXvq6LnwO63v
z2NM4rA783J8XevGyf3NmwpUbIRsqGHO4HfxYhxnLbgeUwu9AnGaxwbUqKSMEHFnOwHFTV+pQi/I
v92QLYf3mgdOBdqULW+20h9L1dx8Vq252vQL0Plhh/oBgsCgPyUPHpBe3Z2GRpms3sAsqOR0z7ke
7d6TFvNNU8MBPEImWUgz0/NcwWEggRon7UdMXQB13UIPrp+u1jzKYLtwxlawH6HlgNVVh4sSGXR8
Qy8e6aREDk++CDQHY0XnpB0Q5A2BYQ4mTrb4+qEaouihmZbX4f+zXPTVIcXozQFqmc+MHMU8FxWB
v8xMKlR9+4eW7UULxovFkh2v+mfdN7t6gM4WgayHbeP/OJ9vZkWLwzUCweNLVUO2SSc8ucnCpgg5
0dBo7EzFzzwoMzx1xATJA+ySdpDAInbRfRhdfaycvk+Dss/xATxPpj6hEnu3ZUP5DxnGy+VgxxhP
hcEelIJC3LTHGtaAMQG47pIqlVFNcviYjklZl2+hao5+jQ2GUB68zJp4K8pR/6y2yf24S526+oXQ
E7bZFlNlpKA7h5J5msYzGNuFR5rnmkSPIHbuevzD5ejiVgzOA8XNWgb7ukLUH+aX93JS3yhqzUE4
dfiIEba+eLCqPLpa0ycgq5nTaYXnZGQ29rCdCti56w1NnFVF2bLpJIZ+Vy4wwNk0GHpjeUPGMJbb
8Xmi4T8Xxkg1vr9JIWGEbwVpo19u3MdGrgffd/7Fixfn2quKpusfrR4fm41UFy1D5DWOIyBezHm6
jyObGqFuZVTBRGzmESbXIM7wWv9c3QeZF5h9A8lpFnTeKe5AD1Mr9Xeq4Wy/bTXSS/zt2bbmAiZh
Dv3qE2nEPehQ+vtFIqUjqptD7zo5sjnZyxTDzLGNN5VHGmNTZOVBGvodWCtSEkCmrNou76P61pjo
xFu1oL+yImm6YccRXzaX48FWcmdtfduC7hfqtzer9cEEzV+nt8RwTP2Vj1SJCb3JFFzvTuFmGfJq
8f/8vjmA0ngKVJBxA2EFa2SbcG1OJNx+HOY84qB/SAbJI2eIx7ujH9wdcw73VX9mY67X9TBBRs0h
ljYBGmFQ9xHlNQ04yFNfYgad24S4uKla7wLV8VKDRBU/RNxC9zw892IQMNacPjt484ZqQwCg+aSs
vgajgFhihWFvPHfJXMPhHMy4pkf5iEMDPgYjp55IREoL+2PZgkgvCOKhVC+IuxSYZR44K8G6Hg71
1lxxn+0J9d8qv3ouNw9jIP2bKWfgMsoPJmGvwfoLY24xBCbjKDdp6MKvFMGAClcBUJjucfHJte8G
m8H+4OAsdYHB+j/jgxgGHhDUvWk5VbtSVI9DHJBMRePXanqo9MmOuO4pZN2pmdv3mMwvW5WsxPkg
TfkU+k42o5OBcVg6Bo1FyJUplNt8OMggHDz5YEyb6yCGfRVn4ANs4a6tzA5+qjnSbbJopf8Q8oTv
GHXDmZ2LYtGH6Oe2aAVQbyrQsARyPxM7JgFdEELJMAparPSWesKM103IG3FniM87kXZzhIlAQDex
RTPC0n3+7vh43O62wHZA4b25ocuzSZCvSLmZotO1JSY8rxFT+C6jZe9Rp89gE82vGyfquAXtmgAo
jvJVq2+ktnbAPYJ8HrHvk5NEMaDZyOHJCN552iEYJY+Gtph7cljWpUATvpu8+mopZsip7t4IyAin
XoSneK2+VysvEQz3k3YCujfHHfyEQjw/TfTJHaqzWYeEEzsBEnC33LEOkrtnjyV1F/kQ6wagjdgQ
Vr/AlTAiud8+DBZ2cjFF1FTRHk4LJ9dHajUUYWwejphuMlxcR8xlr3Bd7VPVuk9VHxu0c8NhrYev
yCExYAxSDDzOMPvf1FZeXaTOplbOQ+qt1CLnlX/wCNYY0gSg9hMJd+jogsCXXSsc+xjY+AHeAsOB
EpeBeQjB+Dr7J4VCdZ5a+0/zscdNCJsIPGZMaC4U8d1an+eu+y7H8UPq+Ma0nzEG7xN0LNz0z7Ty
Pre6fVUxHnFgB6wBxnLOY4p3gbhL1Fy5Ux0g0WUbX/Fmj2MwdLkacIvKkbWFr8Y6Y7w0ByygZxg1
xGjHOW9SusoxcfRq02ESj/EoLmtdHfHDvWtQ/u5Yb40QOvIZd61JohJXTegufxIeEvAUiFmhO/fY
bOLEFf/aTL+v+iqb78Oa7IcEMzjGFcy/pYtbQjiI40RuFNCefHPUr3KiiztVB3UnEwbtmbTol9Z+
nhLHbN8UOXlKOlljy2M/A6uOJFJ9lxZrEPRIQPyma2OByfPlrfVR7/AD3kdpBYhpOUuFm5MYmMcQ
pi8D0HJvNIDwx+5qhfxdwTXFxYTK5cXFhBztOHruBsA/rLa5rODExtaLaP5i7kLU0Z48f9g1Auch
hvROydQqTMPj2+bGgFKdq4PWfcAJWeY57Xx1EPGH1zz4DjmIGuY4EBjZCs4HS3VYw1+vYrC8BqHv
vYtfar9PGwJGvhp3sThQ5Ips3E+jrTsTzzxtKGLw090o/m7kmnqRKAZAs1UfpU2IKGVgvo2MCx94
iTdk4RwXIwSJa/AdLhFQ7yobfVT4ts146CaVQ3+mRtFMGbbz6JVGFONoTqruoiApSbj4C/o4xfjX
JYsN/up2RnlBxhgJvjcGRJ2tv31cpqv7Y8dXNHLftWczjSJE4WfkTY6TIRvlZ/VL2Cttb9hEJF13
G8Pm29BtT3SdGH8GMQolItyet3C7BoYeAFF/VrUZYevk7kiAn8ybkI7ke8m4NEkTwsMfdkDP0Ra9
hI3ZG4hhGg5z1YbsXXBTG0w0moPNtC4fY+ylwHhhlwJwjm7fNTzW2vIrbpqDL9XFDbzvrY1fA3Gm
w5P2LwDKCrFF77Uz4Kiy7qzwnOd59NJ5GZ8h2U496b3hunxQPdxtufMzm/7VX4F3duF/Axo/VCH9
xeBTMk42WSt1aUkD+GXMMBvevCZ8pM6KkwcnKmwrpsSdmqyXNqsAxbWokkPv5pP3Ufo0CV2ZeQLr
bAoVpkee1EgyKoYnMXW7YfvGzq/ohY8nt3fNjxL4eHEMUSDyHnS9Zmh/VgpsEyb1EpdagM/Cf3Ph
xIUgqgJ3DG56gP6o1P20oH3og0PHGkzrBuwT2NfQeC/xdY+CZfccLwIfSkk+XLzZWKu0bdtEYj0x
M3UZCcl6DPiNmg+ub3YSKx0gpXhfPwLhRMP8Vo9+3jX9vxJBj8DwU4he9j5MYNC3nGJMKCs9aL0W
MJl3iPMkq+ExqHBPtEWAbxgb61PnDKkx8WEgqO2TiAAdQI+FJcS0mNT3yaFxogesn5NF6oSUk5NO
W/eHz/zEa3Gc3X+1N+eqgxq3rVK1eW9jhK3xBrVGrbZM2hHCHh2h6ja3ZaVPVMkvJKRtKVDfDxm4
jxUcYZCfyB8niWVZNO6ptTRzFzPkYobPTwR6p1e6xTi73xtSzJutg5NX9TQsKMx1uBOMXIw1TTr7
gJFR2w+e/B3a5W9m2BV5WTNprKo8nZqmRBNLE9MBrYKhPNJAI7T5OD1R919LdAHUD2a3P55Lk9q7
IQkUlqdn03wN0X/N9sHKCIg2eIfBdWyDVOn6cexfK5CJW7xLBOQllXWTCGpKF8+I+3RvrEJcGs9F
/Okji6cZxCXGPQ9fMvxC21EP4bWsf5kHu1jmnBSIrYA5WotrJKhvk373vZzb8sXZQPChO0onFHkk
NDpBn2rxVOmzb8qXtu9+TVntIndC+y3PRAxROhD1UzpT4uFW67jMqXi1AT6v4BfdYRoANY7K5YEo
hp8RzGj9EYEOKtSP59C04nMuNpPSckzFEhy7AfCWFFcN3gfaVABAlQZ6+6FsgA7Ox9/Wwg3Wy7oV
LknxU0kfyhZmM76LbPcwl7q/Yagg02MAGzkd8ES5No1Bto4gpnMvg8CoVA+5x1xkw8NRRkK5eozk
NsAY678NaUZzGV02LhOLdkUEXoHLOG2wGi17kyLPIWXzlTXvyAfY91GXw8OngA4BGHd5HXxz9Ncq
ccLP0M7vHS5xNkF+Mti0DPebV2J0f/Qr9zRV855Dz8fDMomqq5YOPvdv2754ZoHQj2cugbaE8VPt
kgxc0jQE3lxxZONVS4or9xkFppijYFdSr1iBskajOcdVjDkLjanElmOuTyMMllfYWQN/OTArd70E
ttXi3RnMKVsOaCCjkbz0/QfDi4BDbWtgO6RA2YU+t3uwVfgwtHiHTKTUvq9wSiH9vwG8XjPV6RY7
2cofNZARLPqSbVE7r/uEZwgu/qet++f1R+u+RvVQSDdIZ4Uwg/EAteRVIV8ShE10YP+QoZnQ+LFC
UzNMMJcLn0MUbHYfF2yMYx/vNKlOVjlo4j4C22fdKItZyzw0yDnXP0D2d2CmXfDH+apYSjTw6Mm7
mIYntvLRKhlsrbYhnzRAGfoRwBUJCw1sJbAoQJqxX51nD22SX75sLNoZwJE+XMdDFG8P3fTAbqZ+
c4N/HP9B/QjrbfeDufCRWoeDBMQcA9qha5zzgWYtjMSxz8KbwJYHNuF01xORL/1azMiNmxTLZhQZ
KDa92U3n4c1FfZ3ZelyiCvFWbx0u/3hDUfD3YuoTBRp1y4EuzPF/civ3q7d+ApKHlWyI2/oedzid
vA25zEK/+II8lWhY7/KdB+yc2qSZUT/s+BUbDIhDg0hLH7cvbrcamHFXYeVYDShed+0gFKxig0i8
4fiCRjfhwXSHvo4VFhYLFtk22k6u6U4+1hJhLbGPU0mMhZDfgltm2szHAmKL4gM8Igv4WpF0dvpP
JJjCmsGUfj6uwMCr6GeOMI1UH3YZYWtRF2OlRBY5277hzqtq4QDe6axldB/xVIXQKAhkUxmWBzV5
QKr4J8IcE2CzRbXYU9eLnTeKq8fMe9+LYoHB06ziBJtmHKMOm9Ww3VU2+qZen7FwvtPB6kS7NvMU
BUC+3MYBJlDV+gzntB8Mv86unqMdcOKUx9015GLGVyObHIa+4Id1Lxz58ksQ5aoFnIXQIVo5FwCC
xSIR06jjXGGsrkd1CCCziETzAme4B5gaXpd2+GFz/afj+Jn66rOt+t29S2vnEQXQ20mEDNohyu0a
ZApWY0kn5yeMIQ9RxB5bASUMTpNoqrWIlhCOU0BBhRlvuFSePTQKw8QTp8Gy2vOLCP/NJEWj+xgH
46uCYVs7zKnvAm9tcCOvwY6664nyIBvdEFdW8DzM7G0NdDFBljKH0x5Smcxsfqa6kaeb5x+6+zEM
N6zgqhT+Z2kI+7GKIGqzv5+1MTTpVn844l9Y/w3gf0QOFDCBTuErN9Mo74EJaIU5uBNgDwyQ9Paw
xgefYpLXiQyyQF5cmOj4DhjpD+mobx1jbTUunwEjVc4iTD00rOfj1pfYAvsh7qbgAoc2hIE3aJxW
1LpQLYWHtKlEUjhVOvhFQINZbx1ZYL/suW/cgYebiv37thAjMGqUEM8uK8FwwLcE8nL4BcKJujkd
DrQzAJTF9TSDpgKztg25oyM5hQG0qBA/I/h221chJKaCgz4RlLjdq/sBr1X8BwcoLDP6kOLsghRR
CxoWc1n/gINwVBiEDd5BtlaI/d6c5bzCYi/23KKM+iYNQqNhpjoiYsb1sfZul4dlBseONs8+mXDo
YY6ODhfI9lQ1KltRbndl7APVQpgnstNAt4FhZ8a9XtxCLw4+1tXs8TRfV4nOz8NObINZe94HXWpq
QKZhif4EC/05tbV3MNNIQaNXr1hshYnYJig1OvA3XDfF4/CTwDdp5UPIKnw4zS8WoCAudeyX6cUa
9s8HVIRSk4XgTWqhPjfXFpvT7gIO1+sAW73BPUUBnoVgxTYGJ/hynV3uHCpb0XTxvN/Z3T6MAdC/
kCKCBteBrTQap/lAFlzbAlu3WQ5vvkB/sDTrIRg9g3dtkKEEbkRUMqxVZgxVDWxAACAx1/2BxuXW
rfyFswVNKDRtY1WAeI+NV5i7G8PVCAQ8ZuWTXA0ByiuTufMOI4UnlwLU1k7YLHQWKI1YoaV2ynDe
TYSPIGI4/lV7wCA9HxQkwSIMl463Y8BZMPb1/wQCRPCifIFQu5IVTU+DVGD7WE7zK62iXe8Zhl15
9bAy1uai966uxqZkXve1rFtcu3w/dTbdZv1Yz/D5k9hLYvWa4SJJm8g5hgF99argETGUX2sp2WtI
xwQrLbab4Om4URpmwKI2tMWoTPVUXtmdSKiwcUOGj9NlcpoRXrEAA0Yvt0rICk1AU+30T0hry+2m
8QC8dxhuhwCwgY94JQwJ1xAOLqALwZ+wDXEOg/AzqmzREorFD4TRWyMzn+iUSrULF1CAlrCcs77z
Hs2ILoyG5hMvsUnWsWN/M4lOnpHgIgDfrwK0nqBh9rgfRDD9hzkikwoSZlj+mRheO4M9LMN0pfB3
rE1UX+hKi4FEz9vo/1jPu7bztsNvn3Wz+waZy6WKaoUSCFVTu2o4SUQKqy+3DhBULU5hFxyrsP5o
3fo20/KLo5mSm/Pq9bCsFGj0K/8PvOMLPkF0TI0Bvw4JTP2qX/teJpHRn0GJbanTmic6RWfIJq8U
9BWKThKazWyR92sLrPthWR9gl3gLoY1W0Zb3Gy5MJk5zSI906SHKkQC5w4x4/cVlS2Znted1d1LL
dIkaby+H5QjtQGZrLFJIJJ+5HV+EIACryy9HWySvbJgkYtO+D1odvI18TH340GqchSGI9wy/ZxnD
rnHz321c7ko7vHO3Kmb7D6v6op383eRP0KSzDCXr4EKX3hp99lrY1MXNgK4FoyE1u8VZn21DD4iH
PbVL++k5+gKgBnp7p8a4MCCgoUZvNNrDGsPTxThPa+U8dm14Hir5Au5ekHhku0mMElBD7XlF/mM1
rCpVJZFJZK7l0h46jugYA6WuZeU7zPdeeob5KJb+OZrd57HFzpnHHgZehOI5NLhoRp4bWAClM9Fo
/+GxHk/y5rn6BUy/a+Xyk6PKg+s6BzEvj1rJYw2aUkIX/Z/iHKBOHynMePzF1EzClR3IYI3qJ8vo
jpuoT6cnsKlpx38wW4MXryVHI+Bd0/r/dAtLVuxm38BW2DGff00ljVIYgJxd18/LWl5cpO3l/ir+
vLtMCzUIt57l2MXyl3FSWApqfz3EMKTWAy0QuYsk1rA/aoPIakv0J5rw1PUoColEbEffneQSXkw/
g5wxgstCWv3WrKbga3Qq7fzUAClz1NmlBsscbKLUvBPDW7x+Yl/v+kuChFFao32p4JzMkBa28BTh
0vh6y4Nu0JdN7MBIlMetOdYwA2vZAorNABVVQ/AHcKrVVe71XqrRYJjJpjMwDOJe79cv7zEJiItj
g1MHW/g7/2MDC8lT9lV6CuFy49mLoicnoMeljkGnWdKoBczf4mwGOGAyxAtkmAvKCAvnvh+epo3u
wM/CPnrJYdty2iryYbq6IB2arImenFhe4Pv54jr6kfZ0TSIm/2bdfGy0fMY4IeFCIZDmLXkmBgVS
FUXNHUEGWAJyJhVIrhpdlL0vc0swVby6vjkjYr+9WuJudPgr4E8MCzAYh4yvuhmOe8Lx34JB/EZ9
eIY1SLFi75mKWldZOPmQEsM+nmLWnmrcu/523rBWAuoaJY3CZgM4603JNRs9rOnRpqaUlXkVToVo
mgsp62rXAMedPP3aOGbPhBxT158++nV5LKu2oNF6jP3lu6P0F9bM4U7d25oI65LJYmHTBBuKfeg/
VOXgJUF1vw9XUAzXzt4cpFQmHpCAk53ka0zJVTCAd95y2UostDp//hhcis6tEccwWvc09K7wbPgt
72u0KXTatGbbQ6Xsms4aFMeSeAVipu5tGKQXMSwxMlfAYSIo2U9cBS/+Bn9zi/cgElcoDKFk50sA
BwvDAmlodi06Ygfzx2qr+9JZfwOVb7D8jNOAuBe3WQHJz84G8yS+wT1Cds1uQu+/Z6F7w57327cT
4IDayYKmg8oWu/W6l+BHg6rFa144zSvi3tJy3oqlNY+xuDNmFhM++fG82yr76jsjyI21xaHf3rAN
OsGJ5+KY+LwaCjQeAyl3quc1EkfCBqyWHUzLLoCuJqp++gpDxbDek6vL3Pob3j/dPmrYwFYNOgS/
w7S6ySbjQHoRSIpv0IdHpofLq3FgBW1hAML76D8D048ZDEz0xzHofvgXfXWeGxc99DIywFvyHYB9
7tcu2MOiA8gATw0i36eoE0kZwzWYDPOD2wUYnsp45wSSpREbcsfpC+pME9y1UUr8LTN+i1GRkzdS
3XMzRwFr8T4GttO7/a+Y6xu3gFtZRZ9GN97VlL1UYtqh4wF3UV3IIndeyJvMdBPmdhy2zlv3i+mv
guhXV7k3u5aP8ereNG1wa2yv4Wz2fh0/GIxv2AheuxIIYsSmzPGHfAmra+cumYPhQcC4coZzi7PA
iheUVVeAZAdfaOKqnQM6FOCKj44vWWj5/bbKdc+PG3EKLf0HGlX7sKJF2faHSclzCE1uiNRmDJSg
9OIj/+nK+hgE6kmMGqT0aEEqRnQDoHfyVrDKI+5iky3wrQfzWvSlBot5ucKPeMjYxP7qfrksE27h
ic8cW3zzn6Xdoa9bUgC3fNVzCQ5ZTT/8DWUXuDMr2zJ17uBiHKmHoPadXDERYqoERWkcnI/ufsWj
nj3Wk7jyxYcdD1WguRgQ8H0PCwq+jhv2ghgW+sG+j1N7CLF6cUbEXZlh3GkIkxJPkWMg5DUIxv8R
dh5LkSvr2r4iRcibaZXKG6pwDUwUQIO8V0opXf3/6MQ/WIfTwGxHx9pdLZf55WuJFYbe0quNEubv
saE8xQ3//1lmb8cA7ynrsRLsRs9hlJQjb3QvV3Ht3ZQVeCxf0rLWWw31lXocDO1DlDFhx6ZeAAi0
f2OoozRuT1mSvyUO7JRaumelNzbWjGsII7y39PiaRbGzDISZrXo72ORWdXT17OzyPExGBJ9l2C8s
0gsKsSMO4SjK6o+b8WgS89iG5joZ7XczVz4k5Ltg6QR1hu/n0xlYBDraA6OMDCw1OuUs/Chq7k0O
4it+7z3tpyPHtC1HMF/zuls90hGAiM1gmWzk7drhnz+NRDEjnvdGBCKmsxOsDlaLNqCLUE+JEKWR
fAQ0omGg2tlucjHI8dHVcT3gHbSEBz8TQMK2CD4ZcmNxY03Tzkmmq16MG62219KYzqQ6U8YZrsma
8VG7Ar53YJ1hlC8m190lriCJi0IRJ0P0Kep9SP40ETnbKbCvqj0eiBh+Q2cChBsTXRTkwwacaesF
+ZFVFDA50cBxrYxRdZzOWRcdDTvb62p7N7hMjVPdLgsH0H2c3EPjxcFSgGXvEUjOCE6PzKaWRyVI
6o1rKKikZ21IE5Wom5FuuxNB4hEWAXXQ11GcYzkwXnrF2OUuZERHT1GHBpm5bZVWiI67fq3ExuMQ
U/MXKSdrsOkxQo7S5iGbWp1TY+lCzimjXi3inFhEWcRy2crypUmHte31xwzb3MIsUoAf/msPeW1q
ttAvKg3co/yc1QyVAuFj1S9JmO4701rKNj6lo7PvQzYrrXsKpuZWjPFGKbSNkyAaLIa11eYvXeCw
AvbiGFHWI9ERJbM0eJS+Iqd7MlM2vOk22hjWGBS0yDOAaod9JmzI/+aguagZrIdJIpZJhs736uLG
SGMP0EXbq4XYh3Z27jVnVQPODJaCtUMuYoOQcs2b1q3T6YshCBmB9NcWNKzSxw2yyNUAx+VPJuqZ
FrWfyFU/KrJbLjeHi+Om2ar7mkNgpJ5yM+rdNuXDKppHrclv4Ax731anR07i6yog4xVkty2KOzuX
u2gMDtICTQ3krndn3tg64eY4V513bEmnk/OZV7NWjUz+TKO+9bT60MQu4g+UcXa9CuH/+jg9Z+3f
1gLUEsRDsdXUOQt0syLR+yg11y+UcANY4YcO5cSAOk4yr2IaX3pkk51LeQSSRNx/Vs4J2FFWZUbf
W4tEWxrEMrvKOat7TiLoPAykoqPa7wEa2PdRHkTD0s0i360b5uGaM17t18bAI7nPoJ9qMgstlT/u
XbaucVelie/h+OnnMxHemtgL/8RNwFmjISzrJU/jNy/3bmTpikUogmUDnWUb1r1wnVerDj/MNoGs
DZceiV9TXRG/rO0wQBEun++sDBWrco+26k1k6jEjKMqI9SNp4EBj2YMzgJMJRpbCLg9qODzUMXtI
qacHpatWOJ2WBWtKMH2obn4dY3fZFeNtlDuYBsb7rIKRCZr7SRtX6Hxgi8mgHxiSMjp5qz7e5T07
bo3TyvO2WM4PjWx2fajfB/lzDAxbG+OHTOm80wNOlpRRiTFbdx6J9EFacwVFvcgcZZNZ2Y2LJLMG
QM5yZzPG/Trp5CpTtJsGRynBWvgCPHetZ9Nn51qk1npdsYIlR0mBtI8hgZYMnmNB+YhHiXCBGKhF
xNgJAi6akwI9MXAWmunrSu/v68JZ9bVDv+V7kFX7PBq2cZY9tSW6WNXxlkr3mlazpkBlN4150Kwl
ureh8BTIpF02AL9RmCybEQ8YKmOW+0WuR/7ogbL02fNkOSdHKD7Q3UoOI4rFmeOM30Md7FQaWB0g
/2vRXNSISDbLXqu1tUu55fRecH5ETQurGUHL1sI9NrPiWFB6UVbWvTEz9rXX8sAJurXtS2WoBIMQ
Ele7J4XQNQVDBRNG0LlvYUet4GzHzF16KBPWGI4RBfahfoCOy4iQq66JJq8I6Bd6wdLevVvwQUnZ
TTTT6HddRteiJh+M8W4IXSJiB0q+AmU8OGWzsoPwZRrHs3QzjmzMcbycTj8stAbAf+TQUdmLpAFK
HhqGARwFVbROMs2X5oTZr1wrenT0KskCiFApDbxVLBTw4mxXtPSVt/2qHoZLbifXqAz2Ih83EVcy
uDZ4sQ2lW+kHukJDf2QjaKzcYfQq+fumtTrOTgVw2QXOIuQq3k2aUIHkJPV6iGzQbusggBzaUoCn
twUS+3aNEP5lKiqF50rCZWg6C6HQmYMoe2mFCZhmwgOiK2JKnhNPfUHlaQO4EWG5s20uz0qfC/ez
FdoWtO/JTtNdp2t/EFD7sQcNrPVnr0RLywkfIcpjVLe7rK8PWWxcaq/qcW0V/uTE1zYhYYKgvdWI
rKQzmoeYXQ6cBkuV7C6wdauoUfbhiJvPjFad+KPJEe468lulHQAczM9WG32rYN6bsn2GfJQS5/2Q
6X/k6DxOKZZcg4tR05XLF8LICmAE52yW14x8XtcjiR5XJeM4egzkATz5Q6Qml6zpVkXKJioB/jmk
n4c8X5uy3kVOSPQxNKBTJ0fUZcs8G26npgPzyPeljv2or3c6g0AitGWhxaeyYgI1RbC3NWWVtLpY
VqGAnwuhxPAZDUXNvdTstybU7r0ONs327kMjeh2jHEonXjcMFo6hIQN11s4kdwouQt1RdgV+NB3m
qJvIL2A92sAzHqxG7xedU1xp+VjYpdwmZrM0BwMXZoulDGjXFa9tiu22BEnMJF9XyqrGGbC24qV6
DSqEG1LwQ+Wu7so1F3fD8RHOIHvpJs4F0jy0LjFYQWkea7u9ao44cH47Wk6wmSjGNk10jSnUUpFv
EsDQWHGWjtLfOBL6OO75AZIfXQRPurOPWsoUI77ASF/kMf+tZcK34GIbstMEkVW7E3IdJK6FMazr
Sl1VXoVIpSrOfNv7Oq/zlZ5Gf0ZDx3YTb9WiRXNv3I5o7lACydvGBBkMK2Ul3OJgRSO8pk34Wl/e
uF2U36Bf2qW0e0e1vVHq6oKy74yd4VNJ2tc6MQs+nxHuM6+PiZqeTcW1NnmTnwI7vSuM+lNv8TdZ
+UHo5glpFENTNF6aUd9jBXZ4O0vfM+JbJWh2Y60h8rCGAxODX9nOR6foBFQqBQgz80eOMGZRTu2D
krr7fBRPKASjRRu6qG3G+Jyp47JXIDEAHO9jVdNmCvgJyG0djequmexTPvYrYH22XStAv8wpQC/D
15IOJdNKCBxSURrjHTIBY1tkKhVmOU0onz06HEeTmZ9O1oeolWOeJW+iNx70NnrQcV4slLrFiIMq
Je5SCnAqp1gXAo9tEpWXtA5vUD7IbW5qn0Y6flSKeq/32jrGoJzjiFCG8aXN4sukuesJ5I8nCepN
imaKYHeRWmR0mrjqlAGNmxmU5B1hgbY5+2vpOhzq2yLjMF6W42M4tGdELCrYV/QYpcEDQy+9QyyM
lojwdoL5RwItTyn3caVtOqmjZJ2Pop2zd+ZRWNMfxdT64Bf3BUiIzuRbpZgkFf1xDMzp0M/G2kpF
QRoOt3XXYaIy7lmfwkWEj3mekQ112lopQgFVB8nPVIRVLCZKYB8NLOzArr4niIMaR2Ki2hFIPFqG
CLxUyIVcazD+o4+t+xdK3vpjOgL/FtlaYF1cJG2ysYR6igLWb+LBbvpIP0z57EOIOAdUNhJjW0Uj
KW4VKVcBWhuzYp6c3Amh/lhy5i4vxXzIGWmN4O0Yl8JT4Uy84W4K2vso0ZYtYM+qctBg6mANzojS
qBlyPgptYylW7ie4lBb1KLdSSeh7z27UvtqgN0/etbB8h7Cj8EfPr5irOf6EqEnGrd3a28QInF2v
mm8I1ckBjaC5+qpaowS5dfTibzciQVQBLkiJWph8RO2kr5PQ8vxGIY3SsRJW45JvsmSro3AY/smM
lauYXq0B0jPP2HqFkt41ZX4XDQq67O5hasRKgRLsQ+RZFuEqNVKPKVRWGnoNDp3pkxdAdtgiuXhJ
D8M5Nn9M13jtLW0rrHGLtfSqJfayHIxVYg9cineLyYEgK3HKPA74ajnsrN55QLDwVvBOosxBbj9V
T7phHJq+3BYq60LmYf82g1PZmrjYMM87TfOYZvZRkCe3dFODNpVUeXMA0FrmHz559L2pHt0OOluN
m5dnGU30GPaPY9UfqL3yx9TGDWa8ToZYFTGlSCq1UaSv6+s2BGVzM1a4zjrXBfCN4kH2VE5/nDJg
mLC5lggVwxZZSMVqxBpylj2IyCyxoueF5JS2ZTLMq89uiPtFagePcRi/mmOK+7XfFPCXi7YBYSKj
7MgYgem38g614qEa8/qnWuncxWArZDSk8R7XcbdwinqFtv3BHowbnagVC5FEWxWbQA12dKTQJexF
FmQGUy/JvTYUiAWhuUxDcegi926s7NdCzf86pgkXaxYjL/NsDjPJKSD/6zpO8jPI5J3hKtlF0Qb8
y8osfYB+HkIdSXtrrJQUQs5xRodzbkNM+tSkbM65yvmoRJlfHmTZ3I8S9wxr2iLtGhBMissUi+y2
wl62FdIuarL2VcUmajaAr+1IbMGUgRUZxk1i40vq9FeK4TbxaII6oWIWJeKL3IR484oalEdg9UaF
hluopYTKoOhvVgMxTDB/afK+tdR9ZwNIu82HZqh3EJbIA5Nuo7UzZs+QgnEReWHCEm869cVw63OV
hO9lUj0Q10AJGRoAH1sR9QthjKvKQGc6ZeUd7zyed6DVSq1hdSbjpZEmFfeABFMCgRSkJWNqda/G
SCMzBWFLFBlHnLgRBPGs7XHGv7JvKEDrkre8w/vstrgTzKp56QuKoMJieGMHshaJUI1lgtHFlSlC
1aHxu8gZANy8lxwV7MLS9QM+5Ye+qiFTuc/WCJQvuDoq1p5SGx1s5WB8C7yXVlJajklcc3S8KgmZ
eZSwsTDuE+kdDcpiPNtaJdFwAa7yMAHJzzgoH7M4eJdt+47XQfqhGG6FIEDVMIjDkoh/a1EfjIh0
5h5fk4nWucRNbsfOoxXYhxajXpE/1vn4TNruBbNI65uVxhLuhJwRsSVWsQpBMcDT9efMM4+YAzE7
FOlawTMZFzqYS9oe8iB7TzmS5bFbESyOAhLO71qRas7dF36XigF5W7GJDGzvLSsnWRvJsXW7p3Ro
OWaX+cGioDZ3lWNaWWsnNY5eB0ioa1hlJN+2Llo+cKurd4j8zykzFpTElqBxXGv51lGIuY0k6w9F
gINHgnVSYigcRLlH1c35xfngWHTqFAXzHDDCENP34m7bGL1S6h36kpqsokNOO67VxAQS0iXMRQht
rBySedhLzeQl5IvzVI8qlKE5VmxPdQfZAarMkJLJzzJHpJshEolMY1rmBfb+Ink0nURZ2gWy9NlI
3IUlfs2kYuYkJxmreL6ahvAacWTrUvvgOC4iSM9ikemHpelEm7ZF9ZLp3m1T9b6UnDTzOeyAx3/n
JLm1qDp3PcDHonuK88UQptBd9h4qS/h5HN31eVEsZeg+DpIGWF3ukmTwm7J7DPtonWHT22ZZ7J5N
rfDxR26AFZfZxJxnGbq9KVSabsupOVqNcnCdaO1VNpYCYS3MCLGmROK5CFu2XaGCt4/sG7a4GTpl
74rhJYj5R00OWihPvRvz5CjH+OLUztvEbs9fYDMoWK9JU+8J5HwYpHY2DSIzdGYel2O5zNp1EiBu
F1DwJhmdelXcdhyYpsG5gzhAFB7cw/FcE6UAnY5PIqhRWebXJK4OuQW7pBY3lpddRJrfyZneKoty
zaB6ltUYLHREQNhsD6YLKdjPW3JLTZKH06Ubh1PSgrU0Km5Qw1trWXUJI8HMFW29BKGcpmsXzMf3
aqbiiWKhR++98QxQLuILCgx5ROyq48GsvaNqEhiH/TXMCyI5MrjdMGD0GFwEomMbtwubacf2uPsy
bT6DPD8Ks9nIMpQrXUOM53Vuvihh/JbN1OxC9vhVXJnNWotZQapkRfWkgFq1B0mAtZLBqPLsWbtY
ZrFskb7iJt64gyXETQ6HOHpscZND2EuqzphEhJlCCTj9y08iVs+Cgoel6co1ofF3XVBmSzd0fHWG
cjsFp3+FkomxHCmo8qRI/aNJiBVzSAdYDn1+0eMsvYV+BpwszI2IED26DdgOJzhzEdtA8YnJC9sW
GvZuEjJlsner/NLA/aiuvZ03cbptEIQBCxVU+0blygGnSRwUK6bpzQdpsgjEVFmMm827PbEZoqGC
F0SCqoZ8bZF5DUz1TxZyXrNG5wkdz163xdos1AfPzfccOjh91DSx2LNWXUj1oAnQvFTtw5WtlB8Z
upyyTRPeBrJWgLKAEsV6dPtyZQ5ssIYEKFay6wAX6+ZmBXU3EbZeY/8L4+Kp1xt1k4vkOZDha4H1
y2/seJ/J6KgO1h3WpItpIkTOEOrHMvm0LHvhYGhYmml4UzHaLJM0vuasxuaUXJ2QWIyy2etJdl9N
jPh5Daw84TQremtlzV5KbTjWKk4VvW1eEhTwhiAhJ7RRHBtKyJyndrx4jIexPbzohSt9l0M06Toh
xyg6YpbOjObJuCeNOb2yTz+XSvsUTcjRw2al5DjRuvqjB+/SHAaVpEM7yl8DHqsdNVkAkKiA3a1E
M9wScNJEFEZRWImhf8XEcWc2I+LIaGVoAIyG15DWaozvmUTpXQILyMw49Rz+eq05jTa9g5WJdyEk
LqAgxG/ZBJKbXiP8RfrGvzT8I8tKsqlM9s4NqCeubTiUYoxuuh7N2FjoN2o372s5pqPGCx9ZFK8B
0hcbtmzpKhgqC6IS1TaCggpET0ItTBHtwIhh0euvTMKpfEZ24ipMlbmyf0Bmf+sK86wO+b4byCmF
qkPWOz0qzvQHc/hOZtjIihRjPPJ0w0PNN+T3ZO8Zq6qewH/U11TH7Nwl+7FpaXVNj31GJ9hk/aVy
7KEybQRFZG/0eNxivFsOdGPqtthlmAwYD1AFt8ZDFSY3uVasp3Z8CYz+nlLTN2nm7wnbQeR1fznw
brweXIK8JGvrIF5VWwsbaHov4mnfNNmqbEmpq6MtmRq8eng+w2gLYjO7KKHA0QVYI8hSnwSnpNGf
wwwkCFd+uMisSGzE0CDyKodFF1j+GIs/hHbTgkqn78qIjXm8RSHL6LrSEIlNKVaMCjfiIkplgvLL
eZpkD6/nhU9DnR45HNBgEWwJHru23Liy9d5VTgsL3Uk2jG0ocKdu2yTZnVq1d3Zkw92YPDQ3p2Ou
quVCE6SH2HnyAs69RxV905i8IDC4+5jOwXGQew/iemHr7bmhDLYJvSWT3tbFXiT6iLNX12wNSpMX
jizn7+BPr2tPqLo2sYmTUrPlUrMkiSbFC4qifdvgdZz6W6Ha7h0hI5dykK+ZLE7N8F6Ql4K7/zOp
w0f4wcc546Wb+qehbf7aFcV7BvSCyiSHSC9Dh+4SAsWqsah76nn1vLzrke7XtfQlB1vHyrdpqakL
AksPJBHcJAhOJjh9E3M7DjZ0j814EJSPQOvpONDbe9vUCYJ0qe6ssLUaG5tMLU5H+YvjGGxuybMT
N9n65/g87Zucu6+F6DY29MzSKb+RT3Be5Wezazdolsa/YAXTkrAYv1gav6QufpMaqH7JHs5TCMBo
JDAua++zeiMyYHSowZ+v5LsLmX/0P4F9pat5jqZyIRNVvnwHhxrs9ue/+rtcxa8d57EJbBlIZQ6I
HVfRkuC5ReB3e3Jj/FlU9kuOpvVNTOTXUvNeRyw9TtRudFN9FoGkt9zOyDxT+mjVtIzIxChh9xuY
NIGkPBqgQ0KbMG9sSrfcd17xnJTWvrT4pNNcxSybpZT9NujlyJ9DAjM9x+VAeER+sUzrre7A6cPK
eKNPZpdOnC7KOWeXAExbLXG8YgeLFezdsnxPveoQQAs4Y3xUy/SvMja+DMS4nhzk0aZB+JRcIcR5
qPBdqnpygpdb2QjjxGg8WC2mxpw+83Wg/fq0v3uV5lv4n6etdSY1ZYZC9mB3tcRfrdzYsP+/PO7v
4hO/BJqCj+MAg8zZ4uUMt8U6PRGfZizhqijZVH55qb6JN1a/RJvatemWuGjL7dC8R+NxxF2ro3uD
SFv0juL/cin/7p9yv7bcRho12vHkpdQo5WfDn7ZQsYtxrS3nNGtEC7/cMv3fz8P92nLrmX2hyo7f
0cNhk7blqvCcdtHhmRnnKagvsaFPSXyVxvBUJswtReIdWkffjB0UlM3Zv7ch6EdxyGkGmykFrLvY
uUzSWC2GO8YEq7xXiuChx0j1y9357h89P5r/vEQVrjgiWuiY0qlwMHh/aJLkWBn9clP+vSK53pfl
ToS2E6om98SprmpQrUyItp8f63f/8PnP//MPzyI75F7zglaut2+4QRKBOjbwX+6L9u8PwP3amUsZ
2v//l8/rHaPruncWw3paznUQmAd+vgjju1/5krKM4I65wHAzJKrOjmjYJcYXn2oYAHmUlyO8jJMv
4SOAddYkVy9MctzA2LAOHzoE/E10QNXvU2u10BCcxfrBHPJr3+rYJjJOatYq7qq7RHFIu5r22ZRd
etx/otu1jJI/X8K/v2H3ax/vWIWKbNOJtO6WiCFRkxDU29dwCB5Qcx9cHPq/PJH/iSL/v1mrrvdl
SWLGsFwL0GxbdK6xdaPxGWJmZXJ8DRS0fRlWm0WcDi9pr9/ibDjPhpE+tZZJFx7DrNtElrZJkKFx
TCKXoDJi3/ZiHA/I/KkPh+lmsKNVbyvh9znD+wpWLrRHDtZxb/XzzZpf+39dwpcFD/oky/RqoDmu
zxxSugTcuvER69Nu7jH8+TeMb37kawOw7Bnzw0LJtjrATV3ri0SXd2le3IRA4Xpdb6kfgjA+liR9
BGggRvehH7xNanuLMoD8DmsyKxsXDfHJdrES99PeRlOXRNM6lLCKsU4ERX5wkOlYs9JMDzf2YCI0
yfdR1m97BQxkUDdj1W5IQPZTz/zlDfjmk//aOwxeBQIXF8U2GKIzfpS1IvIbLIq/PJxv3mT3y1Io
hdmO9tiBlLkTLwtHP/tcFJe4DThTvPz8cL67hC/roaHCHuFpY/xL1wScPUzUkydC+eVb/G7Rcuef
/c+imNTooGujYkMlHb67L9b5RqzTS7VHhv/Luvvd2zWv9P/5ibJrPbNuyfFm5VoXWUdTpfuSeu5H
oCl/f75J3z2IL4ti6xAqE2Og2yKqPMlQLssE+Q2a1xHDaPJbCvV3j0L/3xfSYfztm3AOJA/UvQc6
YVYZSWba7c8XMd+Pf3zqXxuGe7UOCJKjg4IGer9I2TjsX56ANt+Hf/3VX1aRJNBMohasuZuc4yEC
8JLEQcPcYPxU/S5znL+uGOttVTekI8sKfEPv61PfVsjDEht7jIc79+er/Hc9m/u1jFgOZWqTflpu
q9BgXomKExkvp97E2Gd6MFETpIfV/FLM+82r97WJWJMaCS+OSh8m0TGLQsqDXaqPjp7d25m++fmC
vumtdZ0vq4DXqSzLXTd/QsPKWLPR7Ia1sjEp/P3lF+YX7B+Pz/myBijCUrqABqKtcVOrO/Ux3Xur
WvP7z/iveczvvPtffueb18T5shigs0tNT9ATg45GvuO1XSe+u2voEVgqV22lbutfdpx/l6G4zvwJ
/GdJcNlKXcvjgpJduCUDbjPfMFL9f3sk392wL+uBsBI0zi2rmn3tjuZq2po7/Ua5kuS9JnHvt8cy
fz3/eixf1gPFLA271JiECw8Hq46GvwzIRLQIKx51GD+X+sHGNi6AXs9gtuufn9J37/SXoaaopyBS
iHGi4ao/eYWzCciH8AJ1qcXKb/fvuyv7sl54E7lcY2cU21yM3TqPKQiH45CyelacejuRpmza9WV0
CVMvwQ4XP1/Z/MH8437a89vyn7dC2IkX1KNebp0BSbWRzAEokYUorPFddzhjbVz9/EPf4Dfu/ymC
7gqn8kx+CbvuuXwld38LE/0+7Z2N6ier4vRricV31zT/+X+uKZ6od6pSouhDA7oiS2h9lnjjQ1IS
W4mqS40uVcNG5c1/itvgbSQCK0q6GzLArr0h8V8FntiEpre2WzjWn2/AN4uw/WVBaULCvWAiaAjB
Pa4P7jrpiQsROh53JTe2Q5Wh7WiPP//YN9um/WVVKbUpqPHxlFvE1TS+A/mB71r5byci7ZsPwvjy
GUJI2Mh3Z151MxL/h7LFz3z3QlmltnHRGaybV3vdLH8faL5BtkgQ+d8PVUdfjZOfPYxQANJm4k3Z
F8HCjqJtokwnFOV+S9apVlmnSUicXVRKeNXbz3fTtL5Zpe0vi2cTGGqXFQWSEtzdTRSsdSJlG1O/
tgMKTqs1UHCCAatymVGlcMXDjS2ks/sNqYzqbrLcfhHYauhXyXyAVyL3OFkgZ8KZ4GD7l9wQHlha
c4mGDs9JudQn66J0zg1jLfyxWTRLzQ4/XN14FA1Z+5b1FHvW7eTUt7WdvClywCkmiJYRYfggKL1a
6e70oMri0230YU0vwFqA3yMGMXdeRJQn3q2HVMG3wPf/SurYrqsUSExK2Z2OmCNzQOrq3YX0jBNh
bVJYYN3WSV/6Vub5uhu7Ppzzjadp+kLpsU5yIWfSCneBXv8x0aGtbC93132a7eCBYB9IA9mgskbO
0JvYxV35xy0D4hcM11zQv1D6oqMFs61luyT16aknrioIo73XEmOdRHeKDhsQYg62h2c5dadYkaSE
TX+LoX6IakT7Og43gudfozF7kDmmEiUr1U1bxzsZUqWKHJr0DAHEiIHKSshzSXJN+G6upMtClFfF
KO/Hls4siv+Eo21zl423C7dwqze9MlAIQc0SGRwFiTX6PneJu9UHzvamvHdywn0gQZ/loGnkZgwN
GaLurQjwHBJsO99xlFFVDAyZl4chpt5MbZDQOQZMPMFqBQ6Kdtqzr+C4nRxiEEna68wSCZKLWH2M
SY/rLpE3nOxsukq7uySW/YfsNtK1NEypWAUCFBOD1dwmnXizbONqFt2nUgf0HWrihe8Gyj3QLq0S
rPRR1zfsn+26quM1oVYou9T+RNLLqdMaZdFSazjX2S/VZhZEivChM8H9G6d4tZp4jeLrIgr7apI9
zkBp+FFIEGxB40FClm6lkdGQCNTVdYd7XyGTBp5E0eUNRaRY+WmHJiV2W5R4pznD3YqYYgk6blE2
a7de4FhLUgY3VVJgOi3fK7go0p2Jv81pkI7qKvEp0zMAvpKDZdV/rdh9JVoaiLtpP6yy0gjUrYTP
GI9wKOcA4uJO4wYoy9JB19Yk4Z55cW8kCCIrQpnruH7SeiSl0v1EFX9W6pSisSG6bbTi7Ayas3Bg
Y4hGvZB6eJvx/S9VnCrwcuW+d+3NQGQ5dCwa89kLrkCL+JHZZYtRx5TszYYGXNMYPQ+GSidWBho4
JLbvIbL2m7B4wp2RLw0RPxVtlPpT6xRktTX+0BR7R6HaNHaPnhtvhCZJPrZRYqTDstGmUxm0d3Fv
zgAk0oup2ySkrBTeBOpodn+ztrirQxwNcWTdT5KpwSP4dTLTewKvyM2Zsj9KUz5bgXwUIoWMb9A5
ywhPYO3eFrySVah7S5kzqseU2AuKI5tmO0XTMwVd8xtJlb1eXKLU+ZAosxa15mwMDRJuXlG0MFtK
QXxDpkwfpP9O20n1DkkV/kVJcB6JnVkWgzyng4LZ1JsDOiZUDcOdPXWH2CK/kKCCeNk0+q3Zo28Y
3GpLlDpq1oYNORNEoFRa064UdzrKyPBZ8g5mKHZlVTyMY7se9P8JYseFEVU3fVA89xXYjRH9NUwE
xpqRfBYd/yOwhr3noIXQCXQIS1+3h4vdds8dfn1jQB0q9e4sVFzQ1BcESQaunrYIjDq09g70f0D+
iQ+o9xjW0ynpvJWHZ5CgTSTCyF1WFdEsi1EUf2EXPzuPdGnS7FRf9xoiimbtuEhmf0IzPSIj0Ba4
bIksTMc/ngiIBakJ+tAjo6O+fLalBOHsGHvUW3zYyOvgJQlToryiPzT6SDC9RE0psk2czG3FDnep
VYpjNeHitkYCR72tgwa/V0nVd3vfNExYGPNotenFGfIPS29f2Wkk7655DGz7mOMt8Mp4r7baB4bS
nVqNUCiYjhvS/12lvw+prmERpEJQjK+RDerJBrgevelUk+m7IouHVMMq3eQaJiytIaGQpebNqhQC
+gJEEiQ3hSm5QCwcCKg2yYTLXq3eNb25Q4q1FaGxj9NoIARWsFlgpSnMNdAr8ra8oqkNRl1DjYhp
o/Bb3vyG5JoejKwnc8uXRfGsGuqhmjOxMCeHy8EqntIxjfjam1OHoXv58yzgfjcKfDnnDC3NIIiU
022SN89Uv2bLtmB3y+2jtDiBtCbOYTrHiDSErU/L7kokK89dIylYNbrVnKDuEE+c2M5zaqBlUcL6
YI3hnQIqrqv/j7MzW25cOdfsqzj2PdyZmNFx7AsSHCVR81B1g1BVqTDPM+763frBekHt7qPiEcUT
doQdUa69QRJDIvPP/1urus9k+VqQkAXfgkah1Lmf8vgw0urmV/Zepy90YXfEen16lobixYZdN07m
PqtKWkOM4Epm4WWaVncCewHQAJ5O3VgJjFVhFZHt1/maOPyq7DJBOIQT196CC1kXhkWixEr2rSZY
QdXi0hnlDWjA5zoUl3BGtxP4nMSEOuFpxZWV5PuKqHTiDTDRGhB3QCkd7anK232RGWvNJpnQVPk6
VvMZutdf0M5prUajvxpU+ZAp6k1nzyE57XXUy+9Gkd8KcFCF+atJ1TNVj8/nwJZ5dKH0Dr59AO9n
200wE7PAVUybXJ13Zj5/QjtOZ9CfM9KpK42MRgsUiajTzSVR9wtsef4eZFu56TfhKl1C600Wwk3X
NQusmyk6s5Y6sSFhmUeTYT0PfBjurIJNcZsOKkg66wJ4x6pW4wMdobeOZhHKURe0hOUYBuL+Pooe
vPrF769HpVkKkmuE+LbaVG7iiiFgisi72Yu287aBehv4vyumnblSuB2gVRWKOMBDDmicWU6fmswf
n7rUTpuU7FG2bV7ATK6zdbAGbgjNbZOuxx/5mUrUPDn/bG17dJbAr8pKnUs4FQaWrLiP2zPn//M7
yzaPluohobQ20qg+FfpTlN4GALt169yK/MS3No5W5IZF44awODeyfimaVy06czZO1H+MeV36YVVs
jXkTKR09DURpH0cj31S1+hr47YuvVJnb5TbTOeO1Q5b99UB5ao1oHC3Dh1p6ijNSIFY3zE/Kaelv
5VZZ/pyCZfc6/fYW1QJP8fLcwHzieSSR+OcPJEFT4T7jcgdw7Ril5i7DKv3BfJue+WC8Dqq4I7jZ
u0qcrFMnvVUTmgQEzVaDVQmgdtG95cvb3mv31TRegESm3S3unpMkac6MGaeKwsZ8R324CAoBu6wQ
FMnALTbhYj4jMImXRbJwbhkn3PML5lO30fz/f/ikJvXAxTJ3hUysPdMe8UAr45lX4KlDHw2sDgxl
2igY0nQm7V3bwnD/t5TQRGT//NJ9Tdp68miN0b2hZq5PoUYma90UlBL05mloSKecuTvnQ34yOBhH
g4NaaQLwIEyMNFiaezpab8d+ATWVbqInevYO2jnX6YnBwjgaLAYpsmTsOFuBErtJ1d3ahX4nRXNm
LD1RidGPhosuBeJPm3JO/yyT4F7kC9Bs97TMrJSMmfbXZ+tERU0/GjsQt2Q54dh8i3Nh3YhfTf4E
Lt9Nor3TP3z9Ead+x9FoAXOrtCkl5NswD69U3/iOQ5jfVF1pFh3KX3+GPPU7joYIc4BMois040Qt
ocZa+14O7bXvxL+LVFx0vk/sIfrhhxFUXyomeXAAGfRQJ+mjWYqnphI3DfIV9qGjM/f7iXtDPxoO
VD/so5qAP66Bp9j4UYEK8M5t+Z94SvWjASBDrg4mIom3U7XXnV8mWsyvz+Kpk3j0+Fda2wFpjpkA
V5Fr5spj6/XRpqubJ3SPP8WglWcu16lbYn50PwxhLEx9us5rdM1gJhNAiSVuq1F9hPxy5qecOkdH
g0CWWzQOR2SflGRdcFSDDoOvT9Kpt59+/NgbbZ6KiUN3a+sF9h1NrEs9dOXdsOxddVEtvTvLXPU/
0jOv9xM/RTsaB8owaNMcEMXWVFY+IUBDk2cuw4nrrR09/HCwolDJ1WTrNJsxuEcVetEC3srsYhlG
9pnzderrHz3+im1VMh3qdEv1/o2oLAvdsbr++lqcuI/eWzA+3EdhXDlqZEAsUH15g6Vk5WjjXZQ4
xA5s9+uPOLUhqR09yc6kWY4RFrM4Oz+Aj9/4u3KX7f8bjWunLsN85j78Cpj7iKecJqG1k/j6On3k
90DletXcdA+3Y2WtpqWk8LkYHlnB0e9J19x0k12pi+KKDMWZ63TqW2h/fgtC2lla5MxOhTLc9alh
E16lCTkDqoGbuDbMl69P6InZqnb0+Kh4BAoROXxOR5LUaQ6Ggc4lrLUdCMGttMuBdcl0Z1hRt/76
E0/8MvXoAepT2XhDwQsIv0+sP7e0Msts08FYsdIzuzInbvL3nqkPl7ATBlFSyY+Ca3ipqdomNKYz
1+XUkko9eoD0qY1pUTZJkW/Y3l2Wb5RNh6VYa0vQaz9K78znnHiW1Pn///ATAETblSmMaCuBY83l
8+C6z27TND5z/FPj5nvf5ocPsEWQYWH3WKb8dF7aAwBq7m0frJtbLOZWUOHGLt31536PPHGjqUeP
lU0ZbSpDzpu6wV3o+vuoWbRr9gNdFfsBJxCTqUuwno3Qbj1ujXNbaCde/erRg6TGhYY+iM9t2GyI
PX1FWMLqjauvb+ZTd9rRqzPStTQCgZtsJzMnTEXJyHr4+sinHpOjVybTJwpE9BJudTNappVYatUP
CkGR+cMYN19/xKlTc/TsJ3kgyCzyEYqOJFP/ZYAugo/y9cHfWx4/mfi/3wgfbrAkdQzcP+yzK6ha
dFW9y2Z5Tp6rV+SD3brVr+wiekAmi79DlMtcIzbe9nIVJfYqDMKZObKdKTS19qJo9YWDD4nE0pUH
ayaROrHeVrvwIqI22CiFD4lxqDeTxpaEHcbPgOQ3gQdqTrLIX2DfID81ri1du5188DJBM1LIH0FE
RsEqGGyPzFG/0TvcRHadU181vOu4y9amn34rB+tqAlwcU1DGLXRoo/5XLcmHe7r+Akn+Lc3z36Ux
7uKGCmxKgSoAHFQVsLzs8a5HBSRnqitA3BLoimovxhpZedirVNxjqvEBu99zWDUESqEKqgNp+gZG
9aatzYtJCmKP3YGOwrvaSzfZHGdpDfuhSYY3ErEXgRMTP0clDXQbc4F5mHOzQa3orgO9sZDIMfJZ
MP/1Nf38hrGOWw6ljSIubqnHsCuEVqFgV0QCph/+rWHbOm45VBT4i4OlU8JDs2KGF1V79/X3/vwp
JVX752Aatya7i+gxNx6cWy0M6GLUD18f+sT7wDpuMoSaG4g8Kpm1bdvV3PCjLElQ7jVyMueLDCea
Oiz7aPRU1E54o3ivgUYPxBJXav9gu7U7t+13wwIHlaiXZ1uMtM8HH8jzf54wdeiy1Ej7HMMo5OPe
4EkprRClFpU+JJbVBdnbl5pNUo/EE+xPOAY50crE60lJNslPfFeAZytn10EFnAAmAmuogUSCVzUM
wCH+CK3AS8EDxt9o11ixGyTBxhJso/PgR2Mr9Nb6T9JiW6qoSgEnq9/UDUjjVkbBskmq0k165bfR
269Q0hgKhNipmcpK2R8PWg+Jq0rJ6k9GldO7Sq96WgUPyqDd+Yb9TA7hHojDlR4jbCvrS7X2v/l5
cW870YVmJLhnpXFDvIyqPm/gRRqh+xvtZ7ikex4ocJGQMN3poE3kFDp9/BFpNZ3804YmxxUhZnCq
rb5OClpirHZjBkAxZR5dTEaO1LG7AT6AdcTx9oUpN13B1qwWsGH7nqlG4J50SzI6nEnr0cmgNiTh
G8KFnzlbGza6IGlpSOsGfsAQwMmrlDsYP7g1UEsU4WVu0qetpCsIDW4i0j2A7rce3GcrtTe9D2/E
OF7M9GEvVDetTsBM1OlPEGf3diOvoqG4ziFbiTbe6bh+yYWWL01DbLAxnyJZXJhtc1BiRRLOoEc6
9NjgNYQrLf/CDLy9DGDRmLO1JpnWHbZINBoNw/25RsETY491dEs6FgJXzS/YBXAc9k1Y2WU/kB+6
Zx7jE3e8dfQitwPbQg9gWxu2cqlOgFsw6gu90gAE/A6m5kD873tREZiG95xqE8wJuklT4yI2IXGY
HkXGmyCIV19/m89/qy2PVoIgtSufRjRau8mZdnm0RrqJEMw5MwM/dfj5HHx4M7exohBEsWJUJNuA
lyd8mbNV9RPz1vfp5odjq3nTFeBd6a6bvHVWsaFYiB9WUew77uavz87nl8qW88/68BF5QO69A/O9
hVszgMpW3MZSGKRC0rf5mTfd+/rns9nL0YBLxYK6WBRT5N7Ztxmimpfsl48rp1npvyt/k9zoS0ht
z7TjvMaXc3xqttklW9YZCK2LQ9ktphVMQtaGwebrn/35S8x+L3V/+Nmsmkgr6A2XzGbn0859CwqE
c+7gp45+dP+T9vcCGqjzbWNitKBIrl+xf7lkd5tN1hL/UQniBq2okt5N3O5gvhEq8cqJg32T7dTp
cYAm6iu0p0G4g5luwSBqrGSdy+s4f9S7x4SOaF0xtmk3gAiCla2zBQr1IbTX4fQUdMCWyL9OuLT7
lGiwFi7rfDf0xTbSIbolxQaOils65woJ2jxufHaBj+bX1HP9ofRZ4+pBvEza8gpq+4OIjZs4zJ/t
GUYK7I4S5PBbKpOOrz4FjSVvi8DammCUR00Zl+WcW3MiZWU38UMvJpdt4E0uUhvtch+5jYCN1iX9
mh3sZW1XuyaBGNEV2CecpL7UcxDyYfRYpupLroqzex+nHsGjab0UpqlrNAhsm3W/Uufb1OVCuWiE
1wCKV/NCVXHPruvm8/XJeRRHy3koRUZtz6lFyy7Abjiav3Ac2E1+9xD1Sr40Ecu4mamQcdYTsVEL
b5mX07nb9sSHHw2UnlIyN7H58InXtqV8E1a0/fppm4/w2c+aB58PTxuZIdAbgmhKS8eJ6t9q9GSA
a3dodGAuuZL+7uvPOZWTPI5AZ6PX94oDRMv/7R+qS9hQHN2FALcd1mKVuRQCV/QmFE/TU3iJ5/g1
fMAFvgzX5/bzTizMxdFwSstMmJNOyLdlZOyj/FuCb6yghSV1iXAuI+GtNbafvv61J948x7Fpp/NC
S2AF3GLeNr2t7DGWP3196BN3/XFUeiBHOvgWbb/FdOEDNJi1jDLeJGjbv/6AEyOkOBohi2lK21py
r0Xaymw6UITjmbNy6qsfD0WwQnRbcgsoU3xdAoRAL9fcpKHYap5Iz3zIiYWKfRwvRsVWBHqYJu9R
DnCkK+XOWlHdWzebbCm/fX2SPr/AcH7/fGwwwCSpps7N57lwDZQZyca3Pffrg+vzqf6vD6V1nClG
KjQkABxm4Fy96fTqUEjDjatgb4tuk2f9hSICV88Qo8Hd0kvMXDkSPFBGJPZG9GB0sELxfbEhPh4C
5KG9Z6y9FqeAQdO2AWipibwnrYzkwlHLOzAzs4wZir01RU/1/Frqp9ajt9j7id0UeGe/6QKqCviB
qia5spAA0Md1HfmUNyLukEqlOVSAffj6559aBDpHY1IKyo3mRagiyQ6uZ7GmC0aZFuy+L/V1tcHJ
GMQLdjvOfNypSznfrR9GwIIWflEFw9zWc+NI7Fp3qnZmo+C96PfZhTwacyxLN1ThU6DNdEBnNPaK
m6AoN3o6LYHwrMdqWOoJcouUxgXUslYZrkb9NQJQn8Krv5BwY/wYlWdNJzSxvvgWOLhep65ouuev
T/aJcdk6TjzXQcdacWBCxJe6ytTsqpbVvWGoNxohffiNwdy9NVyhi05hgMdPdTsDztRVNpWrPFdW
tTneMEfYWt3coGdhlHNqOEYmnKXE9+YIMqoehsJfka8/V1oQnblsnw8mljPPdz5ctmiyG8ebX4mW
4gCgCzeV0v8KQtpC1JI236/PzufvDOu/xJytuu1Kdcq39jiAt6+t2ykoHo2ernAZP4MRp3Mw3+tV
8vj15813+Gf3y9EImYnQBNRMO0fegEstEWj7MSD7or72Y29TI3L4+nNO3fNHUydPqnU3DLyfbB3t
DrSc1H+1QAh+ffT31MYnP+M4iywHxQv7lEfKI3exMIb+sW25MEJBp1pUtLlar6mJE7X1L3MdzYqR
PUK2PVhaQ1iJiiNQs4012m+xoEO6m1hUqSUd1tHNNNQ3ek9ZURLGF/XEWp3IAb2DmNXveiqeLeQ1
q/gxNQKWl/P29e85cavZR2/EWhoOHDLBCGHeBd2hlQYFXMwB8sxVP9HFY9lHl506pgnWdcy3LCJe
MXxslRUcSe07KHNXXIB3PXfdT/2So+teWFS80pDYyYDX16CZHQnQdR2ma8f0zqxa9c9v4eNsKCTi
Du0Fv6UC+geY+tI2yruvr8OpQx/NgmkXFravcWi/iYHFgaYczw2DJx704/wnx40wurAZSvudJYAw
DJ1r5ZvIvjWZwSUP47lXwon9KOs4B6r3MRNuyolQGtkFipv6Ct7clVnRtc+NS/rwLUmVA0Wzbaa2
91LI1UDYJywSUE4Nygrd7erpzI196lfPw8OHMdRilk86gF89VRFuLPupZvki6bIn7fimmO1C+EO6
1OHanBkZ5gN/MjAcZ0a7RuCsjjzGt+5VZrtCeTa61dc3x4mh0zp+hghUmlPNkFbTLB/cE+kmHn1X
AgMa2u7M1z/x+FhHj48zGD1vyPk5xedgfA+nYGv4v5O623z9G07c4MfhycppzdiIGP6r2vtdYl5a
CDpovz72iVN/HJf0SWFaTcN7vtZqPEzayq56DEPqmTflqTHMnK/Lh3spT8BothOV+8qV62CZrJ3k
ynvQNnKJzezZ8Pfh85kf8vmS1ToOPibtYEwjSK2tXtFd2enLaQi2fU8OzrF2fV4mC4O9sLTOXHX0
9kN1nV6EzqpRjL3M9Xxlg4H1MOKKwdMJcpYw4RKN0vVM41TCjUkna55FuWtRAc4r8X0Syq+u0SBS
tVfTbFAckTTjkgqucIxe15q6SXSffUXcFFmsLNlqLLDEiMu6GEfQpQZDuGlvrMG4Kst+q/TDuutr
OLEW5fGGqqqpp+7gxHdgbi8dfM09UZpZntUuIGTuGtRAXV+WLp1X57a3TtzGx2HOysBMSJc87cZQ
rhSohVX7VNqEnUv/33sJHMcbzZBZblDwMIJZWXmgrcd+OvMSwLb6+SBy3C3d6Bk4lYrts7DtUkxE
wUUSy3BBt/GTtOOLvsLr3DFrquNHM6REh3CvWwBczRZi1HajpKCfaRjh2tpZ2a1yHdFutkDzjh5J
iJ+QqSCkJgFqeg+7TitzwbqpXCkAOZUJceM0sGtnBfp9ie6hkGqKcxk5nK99mwbn0JMqo1cKC7Wq
g1aO9l05oH9S3NAcbgynfLQFm6SG0L9XgEzDXgtWZWix16Gw7wt4nEOPgHQ838dWR8Et4CWhR/VO
tMZacWhXcGwdUU//nMEl1Q2Qj4qBonnMgptk9H6LWrz4dXlNnvx6qIlKOsr4mA0p/7j92Juqy+m6
lwqWF8fBj4oeo8FMhpL8PvOsbcU/tVSb5FdlE4Ya8++9Qf7OsI2dMjS3sRb0y2gYDppKbijQOl4R
3b7pKqBrPfWiMUuvAHbWyyIyboeWxEaTsT1W26jtyLuBfh5a7vRoTYCuWdLx90Po4SYsxmvbwybq
KE+FNzWLvsy7y4E9h4WSKI8ebuKdJOXWqPVebZSdOVI3mDqaah11a6cAh5DkOT62DSTZdhEARm8W
RV9t4Ac8qKXO5vAICL+6Bxz12xvbQ0SEZRZ69aaFs9CqplVgZ29eE6luo7XVMlCgScYY4iIJLjV1
GjiWypMp5FtSq247NG4X88yg0HRwYvVs+Q3FIZKTODNQn5ohHDfsB7o/IbphB6hba+8j6bDDNUEt
YEFDruuDzF/ka7I89pk354lZwHEjPz1WUTvNnzd3+mgXzdbY0J2wP7fLeuKlZhy9GLrOHPOSPmJg
kPQhMJmduddfvwpODGTHHfqykp3COJZv05qdW7PCA5FH3YSiKMWkBOr96485UVKyjrvs9bTKbG9+
tzVuv0KzurK/+RuevA15ycdzmIFTl2E+fx9eoH1ns4CJWqagu+Ey3jfbuYxNfurMbXXi/f+eRP94
+FFLzDrk8CFtEoGKuxBwKuzZf/MUqX9+e4kKoO4U8FN9gwjY866aqGmwrtubIJm2ZersMahc1pFG
Wfk6lspLZSX375/9P34O/9N/y2/+7/yx/ud/8OefeTFWpC6aoz/+87p4y+6b6u2tuXot/mP+V///
P/rPP//Iv/mvI7uvzesff1hlTdiMt+1bNd691W3SvH8m32H+J/+7f/m3t/ejPIzF2z/++pm3WTMf
zQ/z7K9//dXu1z/+Yv7+4QTPx//XXx5eU/69zWv0v/9X9vpf/o2317r5x1+KYf5dN4HUofUDScK6
Ufvrb/3b+1+Z8u9k4ixdCFVYhnTm653lVRP84y/774bBctrh74Sq61LnK6B+mv9K/l2CCp3/o9kS
ODC7z//vt/9x/v/zevwta9ObnLxqPf+Y90L3f070DVOYFqF9jNMq3jqTl9Oft0UEC7i0HEQtmiiR
KdPot9SNTN07OUDyLu3iddMUyWVlkuSu41wvllVZNxdtEqZ4GMcAZVSqjKtukvpjNQLUzmkXvsxo
YQAH3c2Z7t5LWYoPTXev22O9j4g8u3jxdNyHpXVb+W12qAM7vAESmDxi4EBgOAK3/1XAlHONonFu
fJWEejuOwApC3VPv+8SPYNLOEASGkyG+rtq6xsiodf5dWA8liXsjfqI827AxxoyvFJo8ODgrXYB0
8a2SGvEhIyq65/JAux465L09WKZlwNLvxvH97sYx2TqqdAu90pQBLbWTojfmTi2daHIs62xZT764
J67vbfs0rg+qF/kvtaAzgZaxkLQygAomVkPwq7aN6LqonHKtx3Z6KFWzwz1iBS8Q2tHuCcsDje9n
8lHmuNdUUyWfOeEuUwdhvVZ665MfoZhRNiqRvDQf/J1tIkKte8O/yfQy2tYGDWJ5MPrXah6zD1gq
EnhxqRk3MpLppZchPR4j09mMZWZ8B9kz+83LiMqlLbwLMDfOt9pBq+7kvGTABKrThW7Wzt4frHpt
R0F3KYktf1eyzLqI4tG8I7pfrzjY8GTFdv+UZJ65Uykk3RX0o8KlL3viXlWbP06ZbHfUApLn0rJp
jPFIqOPqwG9EF8XW7KX/jYh2i18cPQ2ykclwJ61I7ppuni7UrfMzoWN7RcGixuRi4gUlT4q6IEva
rRn0uJTradyYZpvcZa0lrsMudw6jkpfg0Glal5GO83CspbXAJBmxe1s68MPHRMEIbkfKDU1B4U/4
W47rVymqkUxLBm/RIsX66XsoTKpyRDBa9xBWiwm3UJqjRbZzuvm6lOazTJu6m9EDKeb2PshoNN+O
WDpartL+E+uHJhWYMY2BOJrEG3/lpCXWXcDkLQ6N2Al2XhtbN7bdahtuiuABvSGAmEkQ8u31bvxe
NRNNPDoJN2tDHJ69gRYqvvPaCD3YEfJXY1bQ3vTsw0isASAkYe2GI1PTVeMn7IFqpJav2yA0f+t6
ERDE9praRSFPfj1Tc4v2pSBnDjgmpgo6GyaI1eoDqkFcRbs88LLnwahiCOy+oRerwbIEU6kwyZ/Z
GWrYXCisrVom4c7OnODKGioVcHoaXwdqLyBLdEG4GxX+LL3OoSVFQbKVicnG2xUZzbUmg8G1JsV/
NbRcuxonxoK0m+pLWqpmesHEl2QW6/RuZwFHwBIeBK9C4uFkBPcJSariSralf0C8A0dcmC3/W49p
sdN8zAdZ2jbXejdFBro1y362hnk3RmRDfsinOH8egpRfVhYGZ08MfClFDRmXRssMdgndG89qZWcD
t3LJYTmX6bNUkupZRBDCq2IM+2XQxpPiapUYry2f4+IhSiioTax5HgNHVMVVNloRj5tVolEz4hSb
ro6M5hHoUxTuaV3CWt33bO6z8nWiBl5L29FFh1HoV1+ppnGVqqoOcKqHYIFIfvbdc8Bw+k6lef5Z
75dY1ck+rgpGvRySQTuTCZQxvu5lD+koDTQ53AO/rZG2OapyL6ww/uZ4sVasCqeqvvlGKS/6IRM3
aHWNa3UUci+9wp997KEBl0aZkG6xn4FspiJ5Hw7l8GCzFbjLTOA2iwJmyrNOc/BD7Mt2XxbIdZWg
UVdG5ihbYfjOFrXseFDTVtyrRlk8R74STcseM8StIRysw4YTX8aTxRDrN3X1Y0hyfSWjjt2zMuRe
NJR4+BWaekONInwXx1nDFC2UYqieBhtr4aLm+bhI6Ln1qRXoCeGIImKRMkxT5koxWa5updFbrRsl
fsk606+nCq6QSxda21/6dhWyx13GxpONHuVHYgU2z4kKNg20hYHj3Chpsb1QeTLeArOOsJoERQoV
JRqzacmkQm/Xwmun9meB26BZZ72EUi0y7IzLiZ68djel5WsNi2/ZWvNbyyyrEmHGZHUay6cJYU8f
1ijiTbUPy0sLuJA938dJXdzACUJlptQhg4idFbC1TTwFF3QYSKSQbcQNnJMuCOliLKLLMKcqCnil
lHfI7SYfj2yshm5HTzFmEWtwjGtfqvkDrAYyPGlhd8m+q202p8O0TywUmI0j99aE2eu3LeMWm8KQ
VLAmEhwkMo2cu1wPpAa91tLSNbp6BddCMmBipdeO9uG2HIxxXXWYeW+sbkCtiF+o6nxtrWia/ey3
tvfgsJDeFQ7j96oeW/FIrJ1HBr+eQpdWpsCARdqcLDvbk8Y3Q/fw8Nj+WD1ZBjCmt5oGl34ReVFl
rExbpQt6sAS7WAwSbQSA0tdQaoVW+dqWWgnFBdGUq/UCd1Zsc7F8L6ivDd+GXWVlg/pr8pLyFwv6
MqSdW0nVpWna7X1Q1abrNzOONfLVfSgjGt516qJwOGoPCZxd18PC1Jg5LBKnL16UjquFrSpPfrRB
PeeMy+pGG+T0JAeKEa09MzzMHLM5siuxbTpRl+hr+m5ll2V24+Pvu9Bw9FBswn63c/rU3KpG4awU
aqVYXyK2bic/Kr6XMujgX9jx1WSk8tAIVLXjiM0ypkPsW9ZV5WFQ1AhFda5tI1l13wy/8h6zKIFQ
4iHEW/Vx6r0Uxli6Uu2HXwEBm0coCrSwD2qAQsRqxpsiazCKlCo5EsR0T1rX0Hcb26O583jh7jpp
148UP+16kRu6+KZbRbT29MF6QJYLDlRWYXgdZIP+mFPVuVL0UVn3sd7RtB7ZV8bg9EtrNuaGGM/W
HpQQx8oORiH2GrO1Z1+mKeAPH1BKovbmt0IPaekaPWuTeA61kElauLTTHhS3MoUbvy8qNv5wcJim
FewY3axlXDbarOMoq61jFs0Okq6zNYcaIbeM0RjLvi2++WZtYJDJdXMB8GR4CYKIFjOJp+E+EhPI
ElBnOdqn2vbi1VgVAb7AfK5U5dTHaVxt1WbP63ACI27lKdfHbHk3Nmqb30+G7Mj5ZSnZTt1Y651W
PPiZSN7UJKtfkqoYvtU1+4WLdvJpS1WawfiVdor8EQ+jcTsZo3EVq0q370MP2TDI8hXkgeJyrLX2
DgCFc4uhqTgkae7d+lbQrioxTKseBPM2CuhyC7U4WKuULddp42ib1LcjN64NXNMRVmKgQP6q16J2
bU6d7Xqa4+A5CZKlnwFYzjr2tOJYE67nSes6GiwWuUY/Lc1QkasqkNO9lSpia4xWu25xM7g0Z2eb
NI6arWg7bcs2hLoU5UT40RFiSc9o6Npj+FtjQeEKmLpYhG3Uc9D3sIGn3PITmJ9lnrdo92h0XGSW
Wv8ox657lDIZ1pAyE1ePY/s2mWzzWXkXhzGqAeVqrI3NRuRyLCjO9pVZYpRP5K3V145cWIVXXNl0
1V2Eqm1eFhpcliFRKCaiC7sJCyX6GXZFQox1Cg41a91vGoe5VNTYOcCNMlECxCYbyNK/Er0INuST
im9pX7b7FtfIQY3s4JZNurAZNjPtLBEXROS8p4al3D2V73JdZJm9SUJ/QvOM9A+h6rTBZeT8pjl9
/G2Ufrau6hQzXq2q2hYVjXi00yLbJb3qHdiCZwXkDSN28jG/qk3jl5KJ/KnEkUI4pYtIyGmYwUx9
+I5S3bzWCrOWi8Fzph+tLtUd3HJyGGZCRafxkNhBk/adn5XGRCFVJWZaz64uLd1jhkAjYVe6aVL2
vAXV1r/SuO2o8Hmzk5cV4BsVHPWm9h3z3uxC5boMbOCbku6jhaZHPqXHEqT4purwMiwQxQ9YgE0A
H76iXjQFlvkpwIvldQYFXKZs1PucoHvoeFXlG1YNRERq7Hb3suBltQgCttGpmPobRuaKaX0wXHRj
gVsyG3n2IrVvd22tiJteONU6qqS1DrBQ70QC9RGQkE1TBsPsmAfdqtHM6llBo+IsDB2OdxWVTK1J
nFr33ZAyocEXP+zHGKGvYgxs5XmILJQ4LFftNDW3ssyjG3bg01WpOsohFn608UUlt0Mpp2eZ06Us
xz6+YNcvOshWC5aZViWbIEoaomNO7jLpdpYdtd1Xm4EDD7aDOzTGWca4BmmFtntzxd6FeTDjQmKx
D/WDVVaAoFJjFMvWybI1cwTtoffKbBPzzl0PHjVrdWpoJkqmwtmoTVPxLtXZx6G7A+2WgcNaT0Mj
QUleFb/Y6hm0NeXpiZGP4Qml8egccIarbt6jiK/DwlzHvA3JEoTeulBKOpimCJC4bz6HzKf2KSGh
KzsxZpZkPezlGNj7ZmgTN+3rDvEuPYmTM+ovEQ2X64lrSHsgqmwJnXzNf809S834Xlc9ues6QWWW
1dZOqRzvktsIeVftywu2N1VmKk628k3cccDKNTaPc2dlVqzUarOC8iiTjGacPH8yUp/XQ6PmmNO1
8CbyU2trOMTGqEuMPygSMK0N7HobGG27JcU0glbDijoNnnDzeB6Dix7NYpt64pAX0E9ZCcCNigbx
nDdDf1/EFowS28wokNvVmxnznAMex1g1IwGnQq93A+AdXvxsxPyEhyeWQVANPxge4pWuI/URBRFv
5JE6zddxtbKJzSFSm7Jmg6izfmA53u9zRFwbLZB4e9Uh7p6oy6Q3BZlEHWKk0V7LFjDo/yHvPLYj
R5os/USohnA4gG0gJFVQBpPc4KSE1hoPN7t5r/nALBEZyWZM/cvuWtTJqkOmwwEXZnav3duZTnEf
1Gm4TmjpWVrRIO6zuA1RQSSnHLpc2xq+LFah57OcYjGVc2lg9iug0URguHtpaJa1ybLIdP0K+pgm
q26NCIW28pwQvG2wyAkKjczLVqhX0ztVfVbGKH0UgZ5aC47uEjdvH+1Zb9DHyyo0lVVTGQLhvrre
+k4RfxZ4WT00dkxOW2n1pZGTBSFZhk9cn6bK/PWMEffZOr5D7Z4TqohnZczZYKxO7PHVb51mn6Ni
dzOEQZbDIEv8XRsa9JWYNlbVwTBRxxVG8YwAaL5LYfgQc+AeNUhgE744SnxhWyDbN1lXemkhZJvo
uFqqxFWXoIZ9j+Fy394iCVPvCdGj1YA36RXRWr+FzAEaxMZZ56ERPpZhV85RouA2Q07tth/S+AEd
fn+aPcliCzvt1HSzhJJKmyX1skCIEClSqTEX5K4wthdjvTeIVW/CCfkrWReoDmI+BhKSVZNzT7KA
bmPu196+s21ciEkcfqgyxDi07BoAm67NLnJMLZ+R8Oi/ozeZIE1RNtmFihs7fhJ1D7uAxHcV50p4
GYs0uKOGQ9mjUqLbSkvsXaiNaDB743ivJ55/oxG4PgYAFdgGK9lKFkn3rYk0ddNY/njZ1ZgDTWOI
bFWhZHdKqfbf+67FbrEInBvDGYLnuMiLldXqFU6ZbKwWl7kVEXmyICkJJ7ebBpTBLDtUaDcYh7F3
DbTGcflBR7IWFFjoGq4+TRkPToUrvHybF+liBPw34tsdG035kEEVerbSsXzoM2+22hNGdyszBAb1
bJA/bAR+FmYf9Nc56+nBKSxn97+gIj2zj/7rr6rvbxXpByzass/pryXp+Vf+Kkkbf2DGiz+4LaUj
DGNGr/4sSZv2H6qlzkVpW2iGijj43yVp+YeqqYSDtAAJXRXaTDr+uyRtG9jBO46DTYKlgwL/9Wz/
HxVp+QaeHRekqW87On4lVMupIRinNBFf1ysZcYdAPZ5rlEVRtOu+lrKmFuBEJYGi7+1y3K3v4qmo
7sbcKjYiM1QuLqXE3hnfzH2u9C0V4872iwXSWihP6ziR1HEp4QEH+o6id7s3cX+iGpd0y37AZqo0
kLyLyci/iEjzDyVX4YvwGocE3vFv7EZvdrnnAeA6MbJ9yUh5EeH7dW2XOJpWNRa9KeTp61SDs16G
xXRNS0C/zG3dvqOcAVhKGzIkX6vO8Hm04YZbbVtcWDSiv+ogKWTLXU45I27telPiD76PAgpEhS1U
MhOnHe4DxBdXfkiiik8A3pRUezoMYEW9NAZPujRyJNidkxMssrKzngO7b1c2O+xyHAKtWKopCuZR
J2qaEUeTnGWQFnpcQ/Mt4xTd50NpP4ZSE5edmuMqgsOjs4y4FTZZy+238MMqdCkABE/RHIQsIUZ0
nTspqWW5CRo7X+yuA3mlfhFo61YS1uz82sJCo1PHpHSbbK68Cy/EKqLxzTGlrtR4OMfqRrkyywl2
eata+QOaRsOmqNPuq5ZEFL11ygHk9Nmqj7xuaaS54WaT1qNEI6oN+q7qHnGCEY/EjFvFMoxlMhaN
2zQx3TsY9t61UYAFdJL5z1mV1DtGQt3WN6ZD0priS8iRR4rdFlzacd1fqoSs10EqylVAMs579o1n
Q+BI6fTcDxFWh67qCBjco67ZuB4OCMEGdGSXmUZxyfDTbdKXvrbQOxzQKAI612bWq/dUPWlZ7fyR
ozxXuFsWuT0pF40V07gZKzTnRIj2ug5dPDdTFKebXPepMw+j45aU3pdZkk+XAR3sF3UaZ69V6ZU/
+gGV5kAZRlyPtOnOiXy4x71Ru7keGddqhx331MUharoSpkLZi/C2KdGmtHT6w9j/yNFYpN9pRiy2
qNMhW+lhM/EGoniXYe13Z2hNfPDsqeBmzpVkozSq8Zp4TbwiXQN3adTwok1pBUzspr8KjFQ++Dn+
iDGQPu25joK0gqWNt06LPKXgVr0S9jR8w2lncgcarFdpMw17sq9s1/jTtIPZYG2LCGr5gnRdceEh
NDvRRsmnxMDxZ+zp6JSOgVW72uT+Zd2PBIkgL1fQ5Yt9FjjWZaXo5PWVk6YXimX516Yoq+fAUhOP
mnY2Xk6tFM+lzMpvXC/JvZI59a5KhumhhtLwJYrjfO1ENgaJBirwbtx66JbmuF/rjSU3mpUVV1JN
tO3o9AnfuNdM2H7eeGiNlJ4sL1XHQ6ip44OnDNE+QCo3WKA01eIN7qjaq2ZiVluFNlpavW9de0HY
D6tCaXOEP+vE/6RkuZcvgabYFTOWuCQ1M7MlzKJg3aHttqfMHSF36gh0hGkHRhtFJj5CjUonfQ4P
EV+OACibEGvWmyTyyVg0XZjBqm/BOuCJR/mupvTw4vtqsw/1Nt5zOJEo4tlqrSMn4DqnMMx5Zwil
XFhxiRm4Hfvyguq3RmpVkzQI4MSrWovDl6ZtaBLOzX6reqpvrwOEQO2F5SnVYewy8agIrayWtQfE
sSUytvyL0QlGzK4M9KQriqjKAwXsQll3MnHuSqtw7tBCtV/UuqUi6w+joqwUw8ejxSeIWPaqnj+1
oZO+thHiRC4O8RRndaTCpqXeaaL4OjQiYqdMqs8ewOCvekhJ3dZeV92pYEULPy3TF12kLfGKUxYP
KI5IuRDSRCiBburgEXNu5XM+SH+jxrXnTnbCOh6RQS0cVMMKsYJ9/lm0yn3vxeWiqwPvucs0w+fz
UU9XM6nveJLqe67OiWFACB4M3ueMHjzUoHnI6XaUuLZGGiFQ0iHRrhg3VGWuAwqAUyOL3RiR4SNb
GSrFQioNLU9Oeq80irfOo+azXkpnlRFnktkoBxTJXrQ2KZfOFEW0KdQYibKC1qgN9ndKFlfbgfP9
PtUpjsONu0fo1VihdC2utDT3F2YRy3VE1aNcTBlRoZuVunLTCmXcsHyCmyK3OfBS6rM0deRVufEm
B4lFbRr7W3qsX2VSea6EKrtKHC1c60VdbJWRNLQqsWRUDYOWZCE20q/6Da64/c1Ek/cWiAg8QwSd
SwWoX3t5AYFV2uxebMGvHM1KtqicTjHxv7FrKCZgAr5NhmFZD+lhEt61RoP/RgnjK8nCGAad+lGc
XJmT9mSMybWe99c+N8G9RsluyV8MGzeKm6vIGLdeW18nlPp2gRNsFR+brNG8attg243W9ahgJ1Wi
NCyoKa1Du7n04/zGwmD2UgMVWqhc1Uudya+UEHcFJ4+XeaVshsj2L3vbuw306kca9Le5iHa28MZF
pw2jmyBxTJXziirsRtix9po2o7KMKa0vRKog/+DzqhehmlX6QeQJvGHyl2Fm44cdwUWjpc9d2KgZ
QX0Zj5tEL5GrqzEoQ7lyUNVNmGDrxe6e0I83MYadfWq1IEQaxCT58EPTz7ZhGfpXYAIjrts/QY2h
s0iZZqzDroruMevaUdI2Utf91TD1bD1LNeub0lSwqHdkZn8KU9SEiyyyMbzl5seJG2G2ZaTGMZCj
0ZubHrWZVSNpUcFboItue62m2iMQ2gNApQ6NHm6ZUXubImU/ANZxKtJDcZ0Zo1j0gTPcUyaZPXj7
ybhxogFMCA8oQPoEoKhtnfzZ1C0kz8EA4IymkgElKaYfAjNVM+CEDEhwZaBqe6tVeOvKwvIOToRu
SQF3jAZpw+4vIMThPtoYOZrARVPfDokBxFm004vMUWXqRzTIiiRzBny21ehlmkrlIVYROVqWVZHJ
a7PihHJzqsLPdN4AtgJng8GxlimqjU6a3McOKhUgqs6Qf9GMEQxWK836yopBXz3VplSQRw7RhREq
9mPVK2AT9Rvsl0deLTj31TjBgmAK/a1XyNh5DOIe23WKXMCH6YwkTmRzEdo1eV8CucyII77f495/
wyGhWcH9g7xdXnmN6L/GM2Q5vKGXQIGagll8He9HGw9w7w3p7DnWMlcaqfrcv2GhxGf5cz1Y+Q20
9pzOtRk2Nd4Q1KnFKkWfYVUbe/Yd1W5AUc9I+XeR+z4FUcBYatDK6zQDtB21tM+y97XYDUEzEez2
Mue6fIN0C+b8KHrhb4DU0IpopLwRMwBsBG3wWZ9B4bYCurVUy8pc/w01VmcAeZih5GoGlaea+pNr
4amxM5pEX1lCFhurAlMOZ0g61HR+fYapkWqmKh++odf9G5KdA6k8TzO8LSoJVjrIPN5TEAD/5nYD
C4+DDqGAKnUO3Lj10ud4LzA/5hvqDVj6RP38q55YVCPAr003fIPclXheEcWMxGfWzGpW+hml9yJD
11ddAq1rU74h+SEa+c8dPOzPVK4oR2oz6D/VynjVFIZcygyaS67qlelC+PjOAZC7Aba132rVHvaa
YTbelSCJwT1mLO6VtlQuYggQS0NU2W1BmL3Nq6lZAQJZGxmPfbkMse5e5KPgDg9neN4ozV0lPERN
tMl6mJwJhuT/hoQaxuN/n1Dffq/aX/hdsxzQn8m0tP+QcLdsk4RUmBY8or+TaRt+l27rqobcLhvb
mKlff/K7FPUPcum3lNkyhI1UD1TCP7NpRbP/MGb2lw2GqNrCQer7X+TTxpv72j/5tDSkbSBsi16T
zjMQ8c1sxiNaYdOavkq+1XGyKZ7FGWO0+XgdCIq7D3qEmgg8C0WJ0ktvyEoEpZxUi7/2RGh4SNZC
s9MLYo4kZsOb2aASI8Sy8HHldEzHbdPKQYJGCzQF9cNQdvShgA750KIrs5ffgkmBHbDocGSouoUK
4jXbHdATpHi5AyKbBX21DMZiGm+0eMpj5dJCarhBLAvdP3RXvWqgzhaleEqsqUSNvQp1oE6sb32t
hvbBqfK8JOMOk7he5tCnzPu+4pg99AJ2B9RqPyvjz/h2BOOP1MxT+5PNXjCyhVEg/xoshC9F/aW2
SQ2LRUFbR6kuoP5H8V1vFPQP3w5Ri7op1ACkCYeVowVKgUVwpgRfMV9P9X7hYOwz61EkgZc+ab0a
R/d+4Efa9WAXeY53IWmziWpXHVjtjYji3nvw9CLGhifvqJzuqObBnlnU0EqSYan2Y+N/MhVVjE9+
0hvyOQsEp8A1ezkpfuQ1YOxti7dL/QDmQNc3yhGp/pSn+pD6+8TXJxks1YSSAgTsINCNyqUONIx7
Va2yiiMKmY7+yhbxVL3i9+GpgCOxM0SfRvLldu0UYaY+mZIy50s4BDm3X+DlFaSvMgidG3BRUW/G
SevEIigtke1Gu6/bH5oVG/k9fIrcvJRYKlv7trLhlC5IbP2yXic8nryO7MgDydZj5IckvPNhMu9j
iHLhOs5KdbCAoozvGcEgyHKgACo9h8MYOcWixXjIv2qcmlL7QitsTd+YYQNsvzZboJVy43uDqV1m
VeMpL1kAXWA1icIMrqJ4CPXl5NR2e0053aCQQJ0e/12bOAuGVhbpd6AeRJFxnBFy2w2FkFVooBzj
htngBwc18LAGj5F64rBOqazr15NIk+Kiqexw3MlGSZulg/HeiB6I06NKJUnyL/zJyBANwckCVkbW
mOYjbjGBtiUdbZ3P1Dbq8NnWi6F/AkEr5LIEJDNvO1xUTXkRFUXfDgvD0If2ahJd0V/jszKAPdEh
Efp0TYSRYV/aMGpG9rLV627nRY15SQ4dVruBQm+yy41EUfZCVyxY/wnYNlVxFXOqmXpVmqt81Apo
braVjSgTmEPssfq5sGfaELlgLVQh9k03ivgKb7QguGV5NPreiDLNei3jQU92cyGguZhIy8RXO28C
Y2NEVuztsjLCSF2QvlHLiqTdijtbKxI0KyZiSPOqL7mpn4jOGm1b5ji97CwLJa7HqgrU6CYlLh1w
17CQ4rTL3AIacpxKf4UPoRm3dcF87uw01r17r9BG64vhEGNd6oEVKdcDD43d25Qr0RrrtahwERFt
gouOtZSMi9RXvG4/5loXXYSj3vW3bWj7yqIsp6l/maqhotOnHFvL+qRVZdq70A6yelONmahXaQ1f
j5i2sCf10ANexm5fWJO2ViLTM65D4YzptULRv+/dLC86uHeyEw4UJd7oZwuGj36R95Bp7VVmq8WE
QRSuyCPiNKClHCy21IvNRK2rp2m2h8ZiS+E7Lfm4njnLHvZI/GLnleZ9k72Xmd/HHvQ1uG50ERET
SH9IMLuog0GV8a2QQ1UpOMpMlVW1SwoMdVK4ilZYxS5QS9mvy9ipzXvLaXrkAaDPBRHaf6oT/NAr
qAd4AkIOQDyFppyKO0C3AqqL8H/DCW5iN8XqOiybML8uaowL7rWotdWrqkhxdcbnnrNT0ayp0ciB
2rxE+SxoNezNLLLtmDZZ2+JkWcT0kuSQiMDAIOaYpURwdUqmGi/WSiqWfVMQ2BtPJhGmvfcos9o3
lZDEeQtpQld5JJOSTueye2kTScDTPPvahopSPfRR2dX1NareADerpHR80Koq5A64tkKcv27TKR0B
87RigEW70Bt6Yl49Ow2Uracg0PBARGdSdlbIGqZLpzetGo+niJ56mlhYjCk6g36BC/m0dMhgmtKt
+g56RSMSaDh3Pd4z9Kr1Uxqgx1u2QN5uP0x+sOfoZnqLsJom5YWzMLBXgwPzFFjWnDy4e4Km37Gr
0FyEVJXQLWGWSouWnpUIg14noEDcaintQmrRFgbs1Ym3kXW9NLmGOfeMRQWSifvIUBdRvQlFtA16
v5YYkhgDsG6qOCC7boQMkDoupI3xzo9Km/CeitpG959UuKXWkk8G32JZ13ppXvLafOs56Z0qUCgT
FQX8mawsfNAm7Bbr9hWsS9iBi51cV3B91Ij14w1TyHvA+FHfKpaIxp03ZrbxuYK7Nbllo8X9FSzb
tn+s0jYY4R6MgtiDeKikkuJFXXEIKZqClo0E/5q3DAM1Ft+5e8PukWNDlcuc38lQoRtSS202YR7A
nlrmEqRxo47WhHSaqbewflckWVaXbmKrlZXLDd5ea33sjckOClxvoJHp+0nwFamN3CmWEH6H3FyN
0mygBbWGPsL5Qv0ui77pYB/WFYX9SSU9lzLym5XqkBrlK54bhoR7FF/+CYr8QsufY7KjmM22HcdU
DTAYoj+Q8lMlnCboiZ7g0Kww3rrV8u4ebILFqkPScrACd7XICi8izVkToOxsagkFXIq1FsOB9CIL
66ek0rcFnftLKNbdZRGP2xA/9qGCt/Dxo/7a2CPnJwXCUaVhWlI44s3x+ii6dGSDQDTwIe11ag3R
JfOXQKPJi+InyKD1IPZ3Hw84NyMdvxpH1TXIdYZGB55j/aaGEdR6RggYDatu0JydVvXwmnuKzb4r
2tSZ4VsY+B7p1L+bKLV6OiSkScDrSJ12iblr52iiemt2RQtZb2nWibZqs7G6LW1tulUHfVgpU5f8
u3n+Nt784o/Go3vAoR+HtkSlCfR7OcLi0GfsaEEVNbkq6gavunY819J28jl/jkqm4ABCawYCXb+O
WuZKVcpAQkm26xCzNq44CGpirQ4BLBI/zs50tJ18zXk8GwTLMZDdBT08bT1LkzrIyJ2QqzSCCk5V
mNlLxXPEPi8D5baE4SEWQ27lwZkd9muPlfw5LhkK/S6EBZTTf51noQWizhK/XmFOmLpdMET3Y6uV
V4VT2puPF+xJv7XEExNetw7YihrgvHLIA4+/pE7lpc1ir0Ixgr7hsK13tOksrbH+Psrh0ahaF86Y
a2XItPZx58qg+5LbONFMo5X8nPb/6AasOaH975Pzdfjt//6f8Dg9n3/+z+xcs+w/WFaCPitDB2SY
ZYJ/Qt2aJf+wLZSUTJp5LZJwEvC/knNNp2eLBpQZIFd1JGf/gboVXftDffuLJKtGddDD/Be5+Ul/
tDQ5yQDN538QwjPlmyLg8R4v+rQZ1Fh/tjvp9aO2AhjPAdpae3TTXptRrHqoLt/+mOo+jbBO6KUX
A4ShdHv0fz/42Z8/FYIaff35x/mvJZT4679tO7QwPXob7J9xfw728xf+Gden0ejPp3l7jp///fOR
jNkq8O0XaHyqmof3H/T0Z49G/zmkVZ5raj3Z6bxji/47eulI7JGHM+YT6OgdB7As6ziO+ufGmpZe
ad6DCK8rXV8frbp3ruy3k+roXprH4WpSHSothk57HoWg43ESjzaqplS6Z6kb0Y2nG+s6CyYEv9uL
iQBoEZj6aoSkjaQAIK0K5SVr/Yuk0R7SYajcIUQ5qwM7yzCmIsrZGK1mL+yJyqSWpU+qMTxiunIR
aM2hnLu8uZC36LJT9w6xrakuHEwBoyZxJz9+tqkAI9Reh67eWnfIvWwoo3zRY+3B99tX2shTvFmr
17q3v9LvcgORnoYz8ZVYRwUlQ/FDq6iIY+mISBDqB3n/Am6z0Zz0qYiHXQLWWSjaC1nVp1wRxvLM
i+Q9nb5HzdI1U9i2amunqlGZNnV55w/dc92j0oCQEGTzKx9tp4+HOS2L8b3m/knLoPZGK6X6Zhh0
tC4AmiG6jFHz3OUUbwkEV4pjfY6gGbhKXH9Po+YbboLfFEutqbdCEinoDMKWWWDt2Qm48uJHnEE6
6UaiaUfCOU9Z9vXoXCEKkeO8muoXND4Oi3DU2kVnUVSIvGnbxLSHDDLCRHFWn+jGyFs5s8JD7yT7
2M/yVRwAyPMHuKXVt1nSok9rAQ9AvOq1Fe2mMviUjcMtQPncqA0pHn1+zW3p+9g4PZ1mugcHlRsQ
WVSrupu0/CvZ58LQk8tCkS9eMF6jWk2Tngq/mn6rRaWGV4PwbkmoaK9sUPVXnJtcRS07LR9QZrko
jXHfBR62snG6D3z9R9J9NuHPNEP9dfCycVWW8Scnh4lHq8MBbvRTZrY/Pv5cJ+KoHJUUUtFh56RG
fJvK6Mn28mqM6oNUB9nRA7EBaXwsuxxx+wr70HAK77Cd8x89XQ5uRvywsYuUNCOWl4Gwt71fHaiK
qQvVnB6HFmEVcEUofRDY40TfSKDdNhg2cd0tK2IdDe0KWnPYquNEPh5YEmnp7saW5Wezi66sAvnX
UPe7Lcbf2ZnVz7Xz6+pnmkQkjiagulE8PinWjrAucSAevYMytLeItVLqys8YRJyEeLxJOF8ky4Li
ss2hdRKOaHLICqeruoMdZBdp/iPSv9ANfh9Bl/z4m82dw7/s5JOB5rke7TCD72PFyJghSPdFC51l
Yd8XLPSYvEA3r2gDPSPWf25ipzGdAfe5txmvRG4jDmO3S4pViRA5VIgzn+m3S+VkavOjHE0tM3Qz
BCbtDrLBT1ClmItIOan3xy/wTV37ozd4cncZU5yIqm+6A4oWy+o2WWrP3tJbl0+zz2i7HpGaaK4p
PyNOf1ZF9yQF/XOZULykk4pFeeqlSoZtVt5YdgeBS0qNU/GiuvXu6Ip78FfWDadksih3+TKJlw6a
Oct/mVf+HN5kr/MADh30J1MvAbXJjxkeDWM4uhg7FwnWGA+e+E+2w9FA8yo++pQDLh6aOjAQjPJF
V+29RKUge1MF4Znt8O6a4U4xJG322NyfnGC01ytdppjtASvfSH/yo3vL+35mwby3BaQGGEUMwiFy
mmrIlMJJ2vrdIeMIXTgxMqM0wa0UZcLepqw/VV3zgGLMo18ioE2bp73MJrq/ssq+czR0bFplutAF
gkaZnd+febb5i50u5uNnOzkOyonbbarC7hDtjHUoF/3Bwlx95a8cN94FP8LUrW/nDnwsQs/FgKcp
2Ntqkhp8Vqmzorn7f/3IBvpMTgCh8zAb9wauuR2+THfBve8Wbr8tt8GZNfX7KU5EfzQcCcTxmtIj
+oeKguFi8ZjmT7SPnTkZ3h2AbQmADOGWIsyvA8R91dR1qrSHocwvQMf2uJ3envle8z3w2/f6Zwzn
REqtVuzQkBljRFcNModuuG3hBi2aagFR2zjwqc4qn+jvrt+jMU++UwA2EFLLbQ8T/bOLsNQvYIfh
np6WEK4KypMiQB9sLqQvSlqjC0COoAw3WqEmC23QJ7TN1UuhIi2e2BdennXLpmVZx3M32hgZ36Op
h9mmJpd1CbFJGCZt1Jn+LLzyXxo1zwELawBHL6HOOh6keb9+opG2wMAxgu4QpDXdxnOPBQDVru+i
Fz/WX4oqfuUDfiZCXdPnbaxKge2Rbl1AkV2nlpa4+RR+MUR/7fjx59gUezHOXL1ueDJHnE6qdqTh
78qAtrtK6GKLQ3xfadfHMsRRl33vBNAkpcZk1TPn2Inq0Z8zg0BO9KBxlJ0ezcOU1xpc8fYQHqZ1
fh+vzHDdbWlN+/pTw5leYO9efim/fLwg3/yxfluQR+OenNTCHoReehMLcudt0MHH10W6ULH8fkcV
/UK5q2+H78BH1WtyHb2ma0Tk3PCH83JOnvy9gxw1l7/nf7L5xsksA27H9qA4khb42ts1FUdqLe/O
THjeYb9NmDUkDapkEhD/1yVkeRoq2eHYHowHsIddeQFxGA1igRzYdf692Va4Z9uX1JSqcYOlC0r6
w5lD4N0z++gJTl45K3dqfPKXQ0S7+NoWeQmvb6KpNbuvVKGiHovP88ezfi/ukJYKm2WuKtNp8Ouk
oUcPlRiG9tD6cNSt+0j/RmXeNRL6VRp7bbfYZLVn1J/f/aK2YVPyIdIx366PoxjAT+sY3kHfHrzm
3h4+AU2i9fHxtH4bguomLC+hSRorOFdOjgOaZyv8dCP10JjljaVZ22ymNHTK+j8YhjoEuTMMNNoo
fn17BmlJ3SrWdLBIx+KKLsUC1n57Zlm8VfV/WZnMRjMEDQsWLpeqdTIbT+h9lZrD9HafGktsYTJ3
3I9rFCq20jkTbGvvvTvNsA0IoJpmCXEy2iAHe5qCZjqYi24ZbpOl+jRsHRcRNFeu6328hIdxJpf4
PWJ4m+E/Y55EK5E/Iczh17zIfYUB5YKynEv8BA1gB2l+qW6zYfPxpzs75PwajlYhJ1sZIpI5v9T4
Jt1qC+XGfmzXwwrpiy/++uwUf9vcJ1M82dyWtGrf8tuJ7CJBIr5bgKSUr/lGffnKJd+iI3Q7fRfP
4d5fmuc+6W8X/Tw2WArMTds07dM8Ny7psKPYzevN6nQX5f53uDr+0g8QQEB8yjYyaiOG+EZP6K0V
UMSK9XuP276J46cmKe9lSTOlfk5E/LewiqcC9pCcuAi/66dgVqPmiZqA5R9iFKtaZ6+lZ9S833vl
9F2q1ABNkIBTEeOhKzyLPo7xQD/fos1XFcL5pvpi2bf+uT367lB0ajnUrylynxpN024HdSoxmYsV
fw668Lay2y/ALcTXdH/Myhmrj9fve7uUyuffA86f/Gj5Nn2qh6PHy0NUZkUpzDOmpZ8GZ1bOu5+I
ii7AjT0XWk+uhzRKkUkJvOEA4eo6io3LuLa+fjyRE0dfAhyWAdgr1CiCeCDOk43odHSb+Wo2HipL
PQCsm6tGM579UnCU6tV2HEN0SQp0YszSe5qU6VwJ9P0H4KKw+HRI/JziAqE/tCFx5XDoi+A2DmB2
Bzndm+qwVQa4I02AqVOcoItrxtqdh37jmU857/zT412gScd5Kyx41ScvwJI5PaJFPRwSaV+ldNNM
U/JgmX2LUnNkwort3dLkwPj4vb/3aYkpnfnj0pN/evNXpqeEpTUOB98et4057mu7OPdp56vit5k5
uu4QYdAsdLorfHUMEOcu5+VjXITxSP/WUDy2ilO68YhQTOXTllD4vauZ9r4R/cHXnJfAU13c1c5c
Me9O13HA9x2YK5S6f90veQ1/CCeX4ZCVj2HzalbfP36dv8fp8zI+GuAkC53iUlWMmAHghbuzTViy
pFlr6a/CTUwb/sJ0q01ULs6Fx+8unqNhT25rL22HwMzj4TA0noF0lvcY58aXLk83dZa/pklKuxnA
68eTfe8+OZ7r/LKPDh998mZr3WQ4RGX9ObTyFEWb5kucqOvKSM7Vpt59syaQLocdhRxxSqmNaS8K
4imc3+xskRSuUPiBRjtFLinQgJkk8q/JZu6LP2dX9N6iORrZPEnKodlQN84YuVFvGuclgZT28Yt8
LwoB8iT2nve+YHH++iZNReHK9q2eKGRYTo/9ho6JN1vp9jG5SDbn6ozvfLjj4U6rDIPaxJ7vMJyS
vMJyW/TjTdlsBbSlj+c1H1knG3/uJzbZEQhn/ga1NghaKJ7s+gO9e9TCOvpLDXUANoGq9/FI2ryv
TodyAJ1NVULikacbu0I1IUcorCdcnaibBG55HW9QqiE6Vp/PSQL/nhWTFx6PNj/N0covQr1L6Yqa
R+tX9Y35oLq4rN0Nz/UrYgGu8up9TX4gMLnA5Xep44z6quys5cdTfmdVzlnA/IKB2dkVvz5D2IRO
q+spSpCguLOCHd2RpviTvPCLeOwxK+qdiOZ4lNO1P5qep9cKo4Th9LWi6hxaw03gIyCk1tmn0jY6
9z+YFpR5febDkInOD3T0alETbR1a3ChUVv1j3djfxkmcCQjfy6QsqpKWpOoFHcE4eXWVmdF7WPD5
nLZ+DGh34z2DQg3Pqi/m3rTvo5KM27bAu7VLTXOZyLw6t2DffbH/PIM4OVTiqKbJSQt7CissnUX/
JAY3WDvseg3C8CK50ZfjNv0y11M+fsHz5H7bKUcDn1yBftkH9MvwgpNds8vW8UbbBNvkoj6Te58b
5mSLJJUlu0xnfuNFuNW21aW5ketic26Yt/Xw23Qs9iM9H4j0ngYwclKU3BGMU9Pu54ad81U6/Vof
011e4vGVqiJeKGV8MZoFVfbx2mlol5jk/yPtTHfjRpJ2fUUEuC9/Sdaq3ZJLtv8QctvNfd959d9D
Dw5aYhHi9BzMYNCABp2VyczIyIh3aRCy9030jYa2cVAQgs0utBTBw+jvz5d7JQZSEyCrU4w531iW
JFs01wyja7tLKP5AsC3HO1L78fkQyuoYWGZZVNk1QuD893dnxoSq3VA16i5SF75FRcnbtfDxRR3E
hz5r6ZRNYe8ORbSrkMm387BFZiw+FfoItyrax5qAdaU+wJgPv1emEDmthEJPq8Q0uXgzOggX9Dvs
PNQddN5qL6a4AyOhJjpqbY37NMR2tZLyS55kT2NV/laj6i2oI5wMexpVY1oWe6q2/06we34vkLYC
FeI1QqWWvPLjnDVgsXKoCtpFF+9gqjo1GkMd7JXPl3blZlZNUAs6I5CUX2HWZEGPqmAaYbc4037C
MOEg3IdO76aP0TE7wxbeOJ3S9bn5OODiRQdbxYcHxID1rjj1Jsg0Z24FhjsIpyXq9m5zNm3F0WI3
7fAQiff/zmH5Pwv7fsaLAAwjXZZKkx+QttFJFvrvmVwe+3ZrmIWN3fU4i0pIDBpMEtrJunR79QzI
WrstHbjubn7bXMZT+xzu/4cb06RvI/Ewp89v/fnW747JUKZ+PxNbLh5OQtodZNJ/v1vQb3k3wiIj
RmQ7ymKDvibwc3uaMEvS1Rg7bEG0TSX/JTT+DTzHH209/h0i+F72wmssQwKCE3X+fOOupHh03gD0
8Kg2DHmZD7V9MMnN3GFtIPTYI9xuJ08hSQ96dwhj+enz0a437axbQxUCbB3tiWUuYsCeSqYu6y5a
/gCK5a41s5+JOJ7SujzpkbHvi0SZ9Vm21nu+qxbBn3Fp6xo0eHmcL/YqEiJjh7QHLUYx/8usubMD
9ZQ39XGwzK9xUP8OkKy1rbC2w+5ZLMOXz6e9lkgw3xnSAXoUT83FXWrkbdMjydv8ee3V97hSHklv
3faUnLXT52OtvPA+DLW4Tz2zlxpo7/WlHtEePILxsBu0aD0E1AAuasDmPx9vJfIBtXw3t8WTsion
IMFZ3FwKIY1Qvu2VnYcnF3TpjL6gHp0bSiB9Np0MhEuwGlSlg5zhUhfo1pM5oVa78XtWvvWH37M4
W1qranVQCfUludXP1t4/4+ZpN5d8v42DWHtrUiPgKqUXAoVliV+MVWkyeaQ0F/kg7XWnPrCTMvsl
vqt2s9VIiQuK72TOlsfFSkxkzQ1yX57VqP4sS/xSYsitbIUNuZn+N7o2buQClHawxYQv6s7GzVv3
zTXGS5mHpPoz61Jdg5/SNqzQsDRr8lD13L20uh3PbiePeFZXL+UP9Wvkmm7nDDsd1w1ll72Bryy/
i+5weJPOoyt9DfeaK6EBvJmorr3p3v+0PxW7d/E6GjoLa2l+2tyCKB61Y3dUDvkJkWVHPG4lkis5
FMhiusaqyYenIP0xn9BNz68an+1VVvHOK8cHVP6RtUZVwd3YyPNGXQQta1bbAgtGtLx6qqZ4YuC8
wLTmElF4jPbpATVfVzNorhCl3f4o57vPx9wachE8xKC0ejVhco2BBxnMMCna6E5dj4BoC/QFUlx0
yaiyf1w+1H+illebcBm8+psvFc+1J/8r16w/CQNDEOcRQuOZv6QPINOSo4baChd0825bAdIeMh3/
dp1U4Od/OnmYdlx12Y0EdYjAHwQahoPtdZKNlNHnI6z01eYhDEmzMChhByz2Wa+qo+hZqXAJTmij
Dy4eIK/md9VGeBaP9N2MjvHdreLZ2tcx4AmBxAF4D0jm49eZlEpqNTCal0jE7GEGdenlxn2hXF9Q
oER1vg+T40aWFwm5MiIPA9TKu3T5IFMJ7BTIjNHgCKaY3tdoMSFD+BhI8mz3278kaoZylvCXn1c/
fNVE3TPwYO35/FPnm7ddp1jIrAGogAD2VfAxiKiS/knOQYiZlXwI+tHYx+NAXjWoML4b5S0VYRkH
vpXumji4FyKuYnU8wi+ip5ZYo62MPoLXWJ3bqag9QHVXNlL31UWmSzLDBiwLJMpykUep68oGtGxx
N4SSDT1/Y41XNw8xGjQJTQoq2Is1hrxnDLqeeDwORtPxjwIAkNzBbdgFyZV9aZ/hyOZ7H1DC57v2
OptUdVgbBp1nOmlXhTzJLLp2QJrrIsiXWahUFSI7R3yvowD7+UjX8EtFRdEBjBUveuq8Sxc+0C+w
B7HTAAKJECjUq8j13PpbeqsdShd7Qlc9Zl/rm8LNDlt34fUV8HHoxdOrRGo3wTTRu0ygEmP5AVtI
e4h/bUxwZS3hFtJZJ5JxXIzFWZSmDGnz1LIu8lP6JrnRNxm21U/zJb2VHOPv7ksBHM/tb7ZCwNaw
i8kVcg65WRCsC2pBaP/VOCMMSH/Kbu9N/8s3pBaDiw6V37mh9/Ek1J0PxcbLDLZpF9qjcWPspyNy
49ITSkm6ZZu0QWJXT23zGOywEtiKsWtzhRKi8vwxJJmK8MfxWzTGYuKGMe+hI0+sJ/W7eQtY7Twb
pdc/xXv15r94uc9X3Md7nb7du1EXK1w2Ec+RiVlHt94hHN3oL5wE0q+xIz9jNSE51u+UvBFVBPe/
GHx9yhArJFWFpLkMPqPaeZPH0bzo6r5zu9Txb+Jd+dvYzT19/qvtRbc4i8fZBWPrc8srEzdRDuVm
lrkDlrdLqlcoSAyJSdaaPGbA0przXPueszR/M2FdKfip1Lyp/VABolW87JXA2cLcxEOIJPvWCHt8
JWSn/aK95o6OQKnN86tyldHGOG2/XUFYSdAZ3OBJQCMKjLS12Fm5iD5VAVeb3K3f4bdj11/9neCg
1+bgVvQU7rdQrSubincliD8uVIvEYRHxzdxDJx4PqEulSLdxZt2IuF72+vg7R7DE7hplo2y7NsP3
Ay6T7q7XUNxUGLB3NDaLI++ko5r9mWH+ojnDb7KTjdtlJdEnFfpnkn+e2e8SfcTn0mgcGVMBO/kX
FmclIoC/BsivjvgS2cFgb4GTV5eVHAwi4lybXWb7OfYBfZAEzNKQUZJQbsM2/e0FhzhFvEGWtk7I
9duVCQIbpk4AtOGqd8nUNamkyvjnJePflE5+CA9zb6q523rHrM4Mxp1Izw3u3TL2+nqZSKU66BcP
5iIa/S8QW45BqX0LOqiOU7JRlliJO4i/kPJwWaO4tDyNBSFBbuJev6jqJDkJPhidL96PSl5DSUe9
7d9fnqZszbxlrhfI4Yscy687bHOixrpoD8VpeskysHa7IXexHiJ5TnbtTxLIBrSEO/wPxT0qs+/G
nvO/d7tUaIqpCFvGTm7Ng+70dymG6Ped0+3aU/+c3WHNtDHbeTaLGwWNOuqVM+2eB8/8rd+NmKOX
52PJa3GPSfvJrR7m5qJyGHgllM/br4S19PLDeIuSrCUiTl4IsXWZ/tK/6ofc3xuVi3rFXnDgECnR
qZ32JnTF7aC+knp9GHkR5soa/ViLNP2iert+F/2acRNoWPkHhQ6rG1gOj/6Dd7+V187/2k8WWF80
4bKhlTozZdiZHoEnCOaiwkE+bkWbtUOiwFXldWwBYV7mI7Gce02fsa5e+zOO4EkJJeLJtP1Qm/l8
y2yNNP/93Y6RPENNEMqxLsKkP7eFt5f08Iiv1le0d7ZuitVv9m5Wi92ZhI3pW1XIeTgVLzAfS2d4
bffAT4qddWgf5Vfld39EWOrzGa42SPCuArBEcGPTLK5gMawTyJfefAXXeKl8U50az1L/h/gY36Jp
e0pCR3SjXWzavZ04zdYKr16Q78dfLHFppAOyxgFL7Lv9BZKok991kTO2lCNxknOKH8Xv+OfGpFe/
67tJL9a6i9AQyiIGNQun3cl4+JzKQ/wVK5dRcpObbqdQFGtUhE3trWx69TMjs0fL+E8gWiTzgeT1
PWLm1mUQ0ObtYyQTR6G1SyvcIPCsrywS+fAwAYPqfzK/d5vXGuoJYJ5sXjDp3kedo56nl+mnBYhD
kM/zi8Fyza0LZXV2JpmcCt6fbsliYXN0evIQH96L0DhQg9GNuil/Fw8+S4mNjmMd1A5+i42E7MY+
XqkW0DfQAb0yVa7QRcSjtm4OOAQZlxheTS9rNrF+9/muWYtuGqh3DQQ37NPl3dxHBnDCSTXosDWn
9mCetAOO6ZvRbTV9ezfOEk5UeuiOqzzruabCo/x7vqSkc/xLtgtq5NNGoXH+IMuQDeCFw0/2RhF1
sW6aX4tJh8bZRaTyoQgY3LSqrVGKjt8yBMw+X8E/HLXr0UBlIiNCTWu5JTPJ9IQyU+Zgg46um+7k
J+kvaZ/u4qcOi6dbLT2EuPLszGMBSkv+QbN9q2u5tkNn2stcMAYetix7orItiIIxcipMFOPy4lAm
cFLDrSR8bT++H2YR1nq+oNY2k3lp1EsmvlThr8+XcvXfTztp5mfNFfZFGEHmHf1ZvTIvgXA2x8it
0Zn7fARZXtsa74aY//4ufvhDLgtVUf/ncUZYdNPqR3xG3/5X4CDqSpKo2xQCzRvhkLvyK66IY+5u
Vj9W6qDM75+JLlJUsLpCPA2tCZt8dGJkG70iO+RCCmSC1qv/RGt2I5Ss7pB3I85L/27eksT2SJKS
97cq3beZcCgiVEKTraehMmdDV4eBTzeblcz8pPl3vBsnKvU6TgtmhnG16Gj7ducdaMqATvDP8U36
Q9hpu/p2toCXHM82H9JH6a5wksPcDvVd5bRdsVvdVO9+0WLTTkpgmHEompdqQBda/xa1G9CaPwf8
szkv7ge9GYS4TJhzcppum715EICADDcDqnrPOJlyKUWHygldbSPMrQZVnb7crHEC9mTZghxTI7Fw
oDQJ3tNecjHoOmv3PIv32S59VjZGW13Hd4MtEv/RN9JUKwsT0dU7Sf02kmB8fjZXt+i7ARZRO0rV
CV59jnpsrztdjIGTLDiiuoWqWxvGoK+GMpwIQWr5+C0h1wzxXJ7RkuyQoJU7Fu23CInSz2ezdge9
H2YRaMQ6Hnxkyhmm1exATF+K+l7U3wKtu62kb5+PtfZpDMg6hqWRpVxxL8I8RgQxEYxLQTlcaAxb
sy6fj7CWJpjinEvDbUbCZhGwhkBoIkMZjIsR4GYhUqGNslNXaoe4UX8Dqt1lvvzQKeHp82HXvtX7
YRdRK60luczqicqWBbnL4CjJCLKgcv/5MCu9/FnU5p/pLaIWpaUhViPGUQ/xF9DH1YtOyy14jp3p
acJIDHanrUpOoNryBs509UKiHwrGFHkAwuZi1xeKVNNSqakynftd9kt3wid4pORHZ/9p/Bqe58Y6
lq8X7xV8fnMoDqbnbKUPqxHs3Y9YZmejrLSm2vMjhOMcSKjPYtVxHlU7vituWI433HBQ0t2X0iaY
bWXvUoSiRktZXAQHvgieMaJ5UpeZ2gUjdJC0+s5v2sPnn3flYfRhiEXk0gtRKEmdtEtZj3Yxz0E6
F3LtJOirfj7SyqG3FPCVIpgQMvbl7WdpaRPo06hdmjAdZkOsx8zMzkM23STl9Fb3Wbr7fMDV1fsD
TwbYRKlrcS6TyBTkAs2miwF/Xo5+hMbGg2trgPnv7+5zq/Ewuc8n7YI911tRYBoSyy+fz2Ft97Fq
M8b6P5NYnD4zyD0/pKlHAl3QFkl+dacMVEuw9w/DGZFX4zwckjMJ0uv/58CL1CCI0kzCtIqNscOC
96Q6WCgdvJPl4D68n3YN7+Vg91+QLOfYv0gYmLCFWiZ0HCyBFnmuWgmdoKG3fRHP3Um7KaFyzDQE
fd/9/i8gMitB1II6OWMaZ0n8JQqWTndf18KgXVpVfayH5D4xsYOUi+5tGKiAxp14QW8Zi28EDnxV
+x57yBNERfO9N3OMhEP/4Ceg3D9f+2tFCdroqOvRDJq/O1XojxtLFmtBm9Rc+1Pu7l7ks4L+R459
kF2/FfsZUCTcCZe5ZdL8KEmiRFgS7Y3/oGD3tfEoWMujPvyWRYDAfqsPm75hhc7mQboNz/qLTrdG
c5Jz6G4F27VoBIV1Ji/QCOR/P068UpCfQI5Vu/h15frJYawe8K+p6q2Mf60IRiX6n4EWu7sacY+d
fFa4dQCZ+gdYkgmHqrHRTz9Zd6A9jXN/Uo/R2d8LL9rWqV7b5KDFKMaAo9WvGqz+zNfV0MSm1WnC
adtLR9MtXRznFCfa+QDCPt9Qq8sKcXlumqMauYyEAzrkvj8mGs5oHtJ0FBorXLx8ywm8bGO/zNth
eXzpoOLGyLaVUSb4+AXNorbwg461y4ippz1zUSGHP2d+eZmE6tR5zUWrS3PjwKxdLYyJNN5c0KB5
83FQPRe8AqV97YLRMwzs285ELrxDnfS5KLceNHNQv5ogR5PWvkgpesmXCP0xzjQv1C7mHTCd7Hvp
IC1FvWY6WE/YSctucJ6UjfmtjYkSK3qbyMqCuFmcQTyFBsNATuWiI91vKJqTpk+f75AVtOp/kAbA
tmQSf32xhIMkZdikquqlcjnmsAM9d/w+t2Xnlr912tLoWEH+fhxvMaXK6pRWTnX1MuwRN/orPBfH
uZ8HsW07yq8vH/tCB+JMjj7//d09nakyiuOwdy8xHmx1gWvGtIX2ldfGoKmNkiZ6nUDfFvteA9kL
12FQL0aaNAc909+Qcf86tPmXpFOfAk2tjth4kz4m5U8scm/R4XZzTz/jczTt1KFrQCB1KW6foeGY
VinadO8jQO/yKU/6L4GE06TSYwKXKRep3WrjrN2C73/8HK7eLRCuHAU8aX682BuOiNdcUfGS3arY
rkUhElkJlaG5q7mkMU+eImZhGHGrITwndv1TnGK5jeb35otsdT6oFZgz9US8avqLoMeMXBPUC0Ii
Z3ySzl0VHPS82X1+aNZiHcwpeNBgnRF5XNxWWIDEniz5TMgHTZ4l6VtWq7dwG7+0Ev2FtnvNylHa
CLCrGaGhQnwQ2cnchotRaRHXYYIr10U1HL1wqHybB3UXuYbn+L8N5E93yU16Cr+nboFslPv5lFdX
9t3gi3uzkxoB9w4GL8u/JqN1QunRr/6HKgRMLNBPQElnveNF4p5qfdNSTGaGSYUyqO6kw2uiC8fP
p7LybMcCiZIwEtdAVpe5RmhMqZj3VGu72qTxLh/xKEeqSCHHRQMXKdrSqbXymxYN48YiXl9X+D1Q
daN3QZ/mqsoSB2mp+dFoXEq/cVKpsEcLLbR9kup2VX79fJbX+Rt6JWCyuassNBGvxDnx9MqEUJrq
V/E803qn19T5SwGIXjjWJqX2Oq2aBwNprKozkIqm+8dAIkkFWgiBWL/250S28T0KneZ5Os6xPYTV
i/HfKXXDx2buRX3f2pvrU/1n9CXXNkKSNg9yqX7NbpuTcjRPw1ncz2j30E2cYuMjrs6VVwqYBm4y
SoyLuQ6dKqlxnMwL278pt8pRp5XZvEKMrI7hybTbk3qTHKKz59vGo/7l88/6J2X7kIaw0u9GN+Za
87uQLeqdLmcNo2PE6opQ3XTHPJRf2kNznO/uzlZt9Vt5O8slVHZznM7lAYMMd9gpO+GkucM+uwsO
jTv1G6mKOd8VH38YHACqrpoy6+Nf9Zfqsp+NBLPkVU6nxta0Lv6q4MGIeWaET32A7mg1dg/IBn0l
rTkgIV7aTV9ehBxhxcIXW8frzJsIOQtIpkiWTDIc3lJIdyEB0TaC7kCv6UdlGC4kk2NG41HuRPmc
yamwC1TcCHtR/xIZo+yYQQAEGsMwp22QvDWGuNn34jCc5QEj6i6kKIAtVHEQpeR5DAxtP2X4F+dR
KaDGi5NJmQ6/2Gy/5aA8FEL3VMksViMYcBeL4azGJmmYytduxBh/HPl+Sgu6yZX5NmEw6+BexHyq
4K7wfc8e6+lLWVPlrgEYiwI956bQTSdOx+9C2o37XG/GXZj0qqtVUWCbUfZFUEoXeOgXw2ifQcP+
qFA1u4kmExhLMNd+5ZIvi4RbnUq9PdIj/YXf9laN8TotRAcQJLFFvwJ1BW1ZEI682XMgaePXml4F
9bdddZPshZ31tdtJu+pQqBun6g9te7l9iIog+9H6nUF7H/e1b2p+7ItG9Aqz8agGfIfE6oRDqcbY
zSTB374RwfEQvBcvGm41GA2O6VU3DXF+38fpc9AZmH1WwuDEkeXdJcFAft7FD0XFtTgN4c4PIGP1
poV4svRNVgokPOMC25/6JjWsSwz+1B6q+qeuBdRW0EzGzv1p6oo3kPjntuzGQ61RHZuM6SmO06+4
mPzq8AjauOOvMqWZlIuKBSBJHsJXj6gar7Sg1KECmFn0PQjTr5kxGK4XZppjKsNW6n91YhkNjWr8
nHEmQX1tkfonXW9MbesB27bstLZxI3+2vrD5Dj2d2R/ZpnrGVdo0j4emLKKma6S/RDWKRi4kjzyQ
F1SSdgnGNdJXlEtCt1Hkr2aJrVHfbD2i1hb1/bDzMryLmLKfYj8mi94l0aqLXqVO3uANZWre91T0
ho0vqK5EQZILip1/SJ1LzaxSHn1mmEevXRU5DataDFtYvqv5cDTfD7F4QXlJXlqdnkav6Kk45oQX
1TScpCJ2TYDhn9826tUWoTSmyIQB0naUH/7kpO/WrkuhsYdJG7yGsXIrYnq2M6EonjopCu99rfdu
UkX+LhtlajdDk9q571mzkHVcfdNrifTGcGRvaG9QMw13eZoX972QKbbV0z3AXZFTmTeeE0M2/ZpJ
2plSBYjvYDgPwYS3LWjmhy6uT1FnJTbhCoPuuntCAYsAnvqPSjwTKVBPsXXC8bE1YsWtGlQn/UTQ
HaH1QwfWDsJJVjw43iAPWyHrKpHEdgPWDtkVZWYi1uL8FBDe2kLN/Ve50ZJjAspxl6C0w/POP9cC
4vbCrGtfGMOIVQZgFXqWmY3J9I9MlLBSztVhX5Z671TVzDQWsauKowC3hSjnHk+aOyFueIxjSexa
YnCLeVXleJoA67vqLUjSMeRczRLcAU3vfS+Xv1QLS/ZRB9nNjLF+KjGzlehvu8aUwz5tR17Z6mlI
rYa0F4q6Duk0kYLg3Exd5USqfA8rdTgJYl8FdjFKg0sxZDrFPGadUpH2G3treVKIBjOPi8MCM+ZK
Xc6fpLQYlc67wKc44SDwQOFlY4jrFtY8xvzupKK6wk0stUn0JqP2EA1M38YLVuLJHhu7GXn6MrzJ
+xlpsw0HXYtzJrAXGOR0r4zlVZb7rdBjMO1dxmq0I9x/RwUnMjM5NNOPbDpXiPl+vpTXADDmiVIQ
pM9Z3uHqtu7bohMTtF3hjUh7A/qr1O2Ln9Dj98mRRru89+4368NXkW4x5iKsEjfMNm6qeUyZF4ax
79A8PQr4UQA8FV3lt+CmW9UW/WpQiQ71TK6mioBmybKXpMWZzgYXg1df8/ZimJDsvWYKBghK7iq5
vtMM4UtcGK8T5LWoqffYYNgFeuxWqRwKcj5cSdx27PG6QEsZop3QAbVK3/yheirN9DSULYe2exz6
w4AjneRH/j7UvB9hB5It/rvMmwcJsWPsmlU7EhtXGPxjnmn7cQz+wlv1zIV6Mof4wTLzS20EF081
fpudvEvB4QljsvPAlHK1297gPdVi6qI85nr1cB69X5b+DZ7hXtGrm17oHU/wdzXuh5WQu1lVnbXM
O+Bk/fzvNw43FeVTDUAdx3GRdSlJorbaKAp8RC+AtFDjsBHYwV7q3NatT7wgBkC3zibWfq6Kfcj2
6Gu+G3dJlvCHTMS/lXENetiC0ZyTzHNUFGC9obBzCW1gg3a6VDxSKnOQ/ttbcblP5c5pS8OZCt0Z
pOF+Cue10XEjzO4S3vJ16WMBGzhRqtBDwBMzyh/rMD+oleXUjUaHk2IN+bjszfTkpxH3IlXTTrKZ
3QlFiUcJIG3M2tgU1pNqeLaRCg4vmrsCuIUYxfsy4NNpnrGbJuOMJNlJxGLeqRL/7InDjyCoY7uu
aVEP/Z2AaI1iBA+FJO/JFV1L9R2phT6a08TTWnds9NfBz/4UG+QshvM45HsZ1zRDhEchYR0fJbvP
v/VVBYfzCmODsodBDemqNtZ4UqbihexzdLgNYm2XjjdaHG5wja+Sk3kUSvIw2HgbX5VwMIqstLzm
w1pazCMwtJWUjmHBRbPFal4biYuXYsqcxV4JddS4c9RyqzJSHgMrqt04Do5+Ku6aLtm46deW7v1Q
i1AH8MwCzMRQKv61ef5cYPajT7/+/ffBqI/gxo1hKctbQ6roRCYWVGNtGg5iqvE2VM4mEePzYf5I
ISyO3oe7YlFkCy3Na9WJezehqm1PZuKdRNXYqzlVPX5aZasdVGMFaT177AfT9YvuFZsIy27K/rtZ
Di0RvrwXyyh7AGX1WJbDk6H7b1biewdPq3/i+Mw1O4X3gRReAlm+8dXoFPsa8An9p6B6P/M8Oapq
TwFMv+QxvvZSXj/js6wdQ0/IXFjkkS2W3t+lSfakFdNfpVh883UPba/EusGVah9GOoxlobtLdfoG
PBafu7p+bP3iG+CiW15t3k7oZfKvMLqgw2/anl5abhTDJiQjgcifWo99aVaOWjYnL/efsXt+4oF1
aiJp71f1377n/8IXyT95lvY2NGARKWfsWwRTbDMtb3JkiD//Kms77P0FPt977/Lsskop8CdQoBXh
u9LVdqufPKXaeJtc18nmK9tCp5UX38wEXET7AbCjJCgoB8XoQoy7wGl/e+5fc49d/7kV4q8bPTLq
XbKEpTLdfMqQ85TfTSkYY6lJQ0DpkDaIn0EZOGbu34a6iCy7pp86gVQd5Pq5irWbWm3xVO+zw+fL
upYYffgRcxB59yPUuhWh5UgzClE1HcEensNd+pvnX+tOf1Nqivd0hrZYK2ujAt2gmkHTSaQZsVjn
tPbFVK8B7QXlsFeSmqQBkbpJle7S5Bnb4i+ILu+R/tkHtXnTCOqvJkgPvfga+BuHfWVbKSbdQ+SH
VVDfS36gHyXYYymlfmnKp358Cs2fYrqBhbnGLNBYez/GMji2qlFOWqNDc0jvfcs6YqjnRFgNi9M3
Kwp2qSXaGso3Gc8OT8lffG06QK2zyxgfoA4j6DpwAyP/S4P0VlsyKvoYXoSRo8PRN6fMEaX+mATW
XSml5W5je6ykIfx2ou2s5AtUdPGC0+uMX1K0kPAOdORcyQ5c7X4+D/nD1nn4U5hdxF0Mci3ovqKO
6NGyRM5rT/Jo9aJPVt73TfKiagiYm+GuFmHrq/W+LqiOq/GuEodzgbu42P2YNB0MxDf0HMWWkupE
qoS8Bm9OpwLy53mDrbd/yZNya9SvlpLaYYzdSF/fpeKbX8LJQN/IMBLkIJRD4Kn7OFRshYsyDNOd
53/tctIqMwLJJ9oNHnyGArojmG70Dmxm/tiUdLmz8dGLyUw0BHSS9NEcn30tfBS05N4K2i99xGeq
U0dpIpwWAsDakd0UvEh1ANxSS2NjVoTRbtWUVk5WXrRm+C4X1S43Q6ylt8RFV55dBkqGM1+DR5++
fI4nU4RmoBYnr5g7Hjx0JLTxeaoG2ygUW7WSvSxtNTZXjheWfDNkB+1iSkyL3u8EfTsTsEF9TePX
AmUALfR2Wvrz8026OgiMTXg2UImupNFDqIWITmbxq2U9TDou6i9xt4FiXnsnUwf8Z4xFmNR9nCCa
ijFMrGou4Y1xM7wa99lNjXCE5nQHBVX/+GErTq7MjG7RbP5AqZkC5GL5YqS4BNH0ole1Uk4Iv+OQ
Y53kwdq6BOaWyNXJwy1jVjyTSbAWGY+VSwL0ws66VJUSEmMC3wk6E5JbG93SAIfoq/2KlBwHH+NQ
9PH/EINne9b/N/riaq+8JEt6BVlAufMfjYq9CAvAiqUN3bo5VC0mCQkLIwAklQn0y+5wVIltwPEw
LuMY3Wr9dIz82Ak0XMonWvtDvjGr+VcvhqPyBVqcFJ9347IwiLiUnwsS+Dl9PAZiaE/iVu1xZXfw
sEOvhRIKvbZlm7bOUrr8ca1duuouAVff10/Nvwf1oGPLAHPjCuy7vExSUqvjcE8G6A3JFs+DO5xq
cIfV0ZSwzjDO3UE4/WvTExnJv3e7fnFfqlMy5gU6MK9ZWDhlm9kJ6gsG5NbPw8afJ/TiC5l046BC
zKDbqy+UJF3CueZ0DZSGCOgp1BalNGwhT372uoXiQ0KxMVb6E7fgxVPSYLfxC1YCMmUw+GvsFP6z
XFwpT6ppEPL4FQD53KsM4LnKvZ29zvAiz26+8Hw/JE/WKXzeaglfI8jnVZ7HxOYdv/sl2dX3RWUc
ajN6Rf/vNteCF91Ef63RtdsI70jeF8qhyRCWFLtXqSnuRuw67FpOT1IbmbYeNJAYzfhbmpGT5IUr
JOVDK3Y+/xdISEZeH3tT+bqxXCtHihiBvvicjOAcs0hGUjOA4hnMHyyGRNkhFFT9LYWnKu3tIXvL
lJ9NEiKrIz/pifDYZfHRCDzXzzYO9lry+uFnzF/1XcpswnXLommOynfWQ/aCILiTOggEh+TMM//r
vxAHWXnKfxhykS+PudBNwsDHCkc7eKHsDNAff9mvoZP9LcBPcoIb8ag9bmHR1obVZ10kE3rgTBf6
OFOjElMgNVb0yg1uJo+oQthKQQHMsLbO4kosMyFSIDCj6zLyC4sbSCn6qAJjz268k89kWjezNhMq
qqVL/cjuDukzUXQjMV/bTrSpQTjP0e1KespqRx1tG75jXyNHUnPdbVWUrpvEHLL3QyyuNiA2bTXM
W6Xb+8f42ARQNPD6yG3hoN949+iP7T8/I/NGWMY0mtFU82cIBG3ij18syyYx8RWFvQlhVroJD+lJ
duO9dvp8mGuo1TwxeBe0HCzEYJfRw9LCKEQTnqO4Tyen8WzldnhWfqaO7moEATf6kqTH5kdx8Pdb
F+taLvZh7EUuhpNJHLYejfB8592hAkWbR3zTXnmZfEn+npz4RXoz3tKHLWDJ6mF4N+XFYejjUp/8
ljOYIQCQtDkc0OpcaLAut1DuqxsT1Bw9bqixV1lzaHaiBYgieg0a7ZSUzY4AvJEMrVU6eNeBAOR8
w7k0FwcuMfskF6wsAr5QX4p9frCcfm+cZ5HAcFuEYyX3YjRgT3+2zdXTbqpGKw5p4r3KP8wnHxVQ
Yx/uIK7CLNgbT/5jcuzuxBvtUdnap6tx5Z+Bl8AnPRmrwW+G6LVyi9MA8PmYPeSH2JnxPh1Cyncq
9Oqtu3U2Mbs+h7PjObo8QKDo5s+/690doSVgo6TIUy9RY6AgXoXIvYIjdVuPlnQkeEeryYWj0QKq
CErpUk5DaSeVBn1By27U/JdWgLYohAfS5n2HGGVbAbGpChyQaR3/yvPe8TP0aPJsomw4CW8sPuJn
4mTY8pC3dGwCKvNSfpoM8XtoWL/kcJKP/mS8yPLQO1E9ndRImfY4m950/hjsShkAiyZjDZSD2cik
QXW9tuQZkKkZ7QdhXyogUsfmPAbo06Zx1JGRBT8DK7ox2uYbth+dU8rT8+APP8WMV++U0rIVErPZ
Nx0l00DTz33iuRRXa4oaeNn7A8LNk4R5PdnX97JPd5EAoVoKVQcNJd0d5ZpOudzdtCKv7i470Efc
F3GAp0+B48fIC3lQqYMovqv2+lMlaoci9gB+avV955muYZZfq/b/OPuSJUlxbdsvwgwQIJjSeN+E
R+cROZFFkyFaCQECwdff5WfyTkamZb57h2VVFTjuavZeezVmEwQMUdXw2rU1QP1aARHwx2ykBc2U
M5N4kNMr6rCNctvD4Bar3oevdkWGcy2bHPxK/V6CEZXoUBqQlXyZLt4Nj5jVaz/UiPsSzXvJXI3o
kVpnQS3eBxKZuAcVCZEBk59xy7uRvdq0v6HEgDRyJ1xB7PzDE2URU9O/Th19J7cIcxEYxF925iza
6RkuZeu5dNNSCLYl07DPlZW6FEwq1Ycq1ij6Qe/KDDiMSdu3GSfDR1t2MhY+txNelQ9OzwFGuM6h
83UXh5jzYjazJOBYAd3Lix+1r+t0qYuvpgxBAgD5bAWewOtInXebhfuxnOSqVeH7RH34ZXliv0Th
yQPqu0asktm70fzKIeKMxwW+c7xvY1saL+YDw7Sx6UXitW6diPFmQphDMCuHMNpzEM5WmPDR+067
6rEuQhNPxD6SMnqhziCTsvLeQlo2+DK6Y794K9PJ03J77UgjBkjaxUp2cj3l85awQMa0Dh8jolmq
h+Ju5h5fDa5zHAVF2zBZBjCOuIqcPON7YpnUY9LZ2Emz5udQwq+vxAHo+K/2WGP8RMYBIzF88iDv
g7WaRnqo2IjBZCgwNnZrPw46u34quZ1WyoenaOG9zgFbkGDrlLGrTQaH/TYmE8L27GVZi0a8qbm8
Mfje67BYY0PvBzlsrEDvc7+/Z4v1s6ZhdxJOn3b9vBoomLV1lFgBX4XNvJ0KAPL1EOiYjNNTXkFF
gYk6CO9dh4878Efflj8Cx1wWDPcTP5qeXBkdWtnfeX0DAgWtiriZnIz3LOtIv2FBuKNmyGjkrIUU
l5xSILwGAcB54F550T7nBhXmRGRWSgD/roCtwQSztpyyfeRVhy7qNNgo+Vdr8wc6z28zyU+Kj7GD
NZfP7UPE0TsoJDTkdXiUU7uWfae2SshNYNVPbTAhobrDEJVdwGC+zf29HUN2BfXEbpmQq+ySKoqJ
Ix5JEa1KO1/WHUgEsP/2QFXvsSG9nKgVY92DnJo3fJovOTaHDsbo6sOZgth1YVGqugdamx0qM4Bs
IDKFzz1DzIrmF05QoXhyzSUBs8ScJvjIxp4NM0lNF6wwF1u1em94zmNwTOBP3l3BqMn63luHi5+p
oQVpNkLOVkuyujUpjFBirthaL0XiVH0yBWVq+EdhPy7sJzJiUuU2j4iSSIztJZHEBNfVcTEM8YyT
B1Y/6aj5K1lOecl+IoEu9VgdY860orXKxqDOcocC+sXpG41xy460RzIGf0E+7XZCAHHpihhi8jVR
PgibnwWwG1aOH12DGJLGvweM0iHQfYmZxZLGNWfwWQ6+9RGBZBnqMC1lngV+mxCpUkvquLXFBUe9
igsX8yfsLStvdw1cbX2j1t1sHnl99If6I6/MfTh2u9moHSfe2tjyXjnBIcjzVMLVdMD/6s9jPEXl
QdhfrP1k1XLUPntXY7kfB5xVrvsE3yHY54ebsYVj7sl3zoXuzjL/MZT5uucjyAj7LgpW0IkdBh1u
cDxtIw7L8n7eWWJ+FpGVVSCSUq3OpsXRXHSJZJ8tHTdcg5lXVA+s9rIQNB9aypORNA5KRMGKTGLY
AjpMLDhUerJIckN3/jCnxOcPoz66ubdapi7FwYJd7M97cK/WVv7WBcO2lzITU7+W9G5pQY3P7bXN
2R3mxakOQRq2/C0p1C4KwcZikKxVVaajElkFApn33RocqdXCUK2G3p2p3iwXuP1YpV6Y7/u5Ardo
iIXrj/EiRBZZ584CsQvpY2O7omOUglm5kZplZdMm1Gd3edWea0GzglQ4I+p1Dd7YSOeEdyKpON10
3gd8JlPEiWfunG9LnBtTFWVhL3a+1nEjoI1c2LbSahfSjxwB3WVTZk1XxoSGp0XcLJ/clAYdQt9E
GnTRbgyH2O0+w967dPo6RE+2qc95wDIXtuKlsLYYzybzAAZ7wXZ5oe4EWBI4bzMSLbEZu7ixnPPs
NZlfDyC22emCAGIfZ1MI673Y1wiY7LwNY1GqHSzL+Z13CJbh84V6L0Zi13mgKERmO2MI4uQ/5wBp
NOCdzNFbWL4RUA+inGxK4209+T6F/S40u8kXKQJsNlU1xJ0drakcz22DZt0rV7mt1rqbDwapa6L9
DH2ZUKdbFeHwgl8xNRP2OnHXbAYLc1qD5prSLjpplyWydVYdN6s8KBMy/mSRja/AJNRqTxSzgRZL
WA7Ysc2cr8o+2Fn4M3IgK4/UdzVWZNco3GnWS1tWa5g83JupWyNHNK36PMNsNrbFsKoDnfWFypip
cGRhuKzp/ZjDNxwLrx2crWcbAKVtlpvyjBjN9176R6eVSYffuymKh6K4I6xJHaX3bhG+VihaKi8/
MgdB40GwYkG912P44Jf82Io+taw5bjgOd5InToGPyezDPEssE52O1kEi/6ZtHaAufizsV5S8d3nE
EtbBHNXc00JmwfBso+QrewCqemM5oAKX+6i98BlHY7Cx6me7ofgJkYM7yZfJFnEVHvhQpOhS0tzG
bclP7YjRsyP2LZdX6KsZAy/9Ntdx7ayan5vq6PhA5WSfdKO9s6J7CRK0b4nVAM+icUHIC7ZsSIDG
e3oTyGbfWPUBorQTBKfvXnBXogIgx1EFYO98IdsJLwy/XLygR9QGVSXEg1+2slZ5pFbKQ3vggvXn
qHGd5zV4NFAzY5dcPE+/uVTilvssi2o9OmyDaNMmrgLsKvxvu36pk6D4CnKdtM0qpLBvm4I1+h+4
j9b1JYcsfY52k8dyXEnOuokKLx7QS07cSa2+3ESFDSo/oNbJrOEjWvu41ijsHfoKYYSvk3wYGp4U
foW4pPk8tC9dQMDhEuNTGExPzM5/1NLOfHt+q53mCb5LPMHpzpORNg52SN/gcnAYDvnmaPWFFQf1
8NMLuvslqn7WATj2TE+wy+DhG9zLjm0dRQDjQfBhup1iUsDFI7fANC0mPaWBnigYORP/XCQqPKyj
ya7fRW3uwFR/K3W4Y/6wt8E/oIPaQGuTUTAH4srhn7wll9qhyP+o9bupTFY3HdIWC3po0R1M8Gst
3NxGtQ5aUwiNe+vvS5SeVTsnA7m0zQQhq72mk7mDv8mq4mTDCB7lmD0J5jVYUBf0GzsI61IDlqcG
ATXtJ5XoxV279Nx59d6alyruyjBT1aRTqCBTM1eboMX+VjDhbEU2mOWdTWU2lJ9iaE+md+917a4U
yBWwikelOT95E9mLEV592qypCu4tPaYlAkbNMKQu+Sx0GHfg8s5tu8mnYVU4kFKDLZFbfjrX3daH
9JdBgzFO04HCcqzsWEqrZS8N/ywEyvtwiYl4qIM7C1RJh8CQz1i7th4ObqvS3D/WSw7HAzk5ED8s
V6xemPdBRYm7cNCJ09jVyuoRS+b5cE8cFhd84Nb9AYOZI3Rdl7EnK1jzKTyC7xlSuCZVPMOiZ167
LOJZiSswCTnYfXTYhxPdA0kASbdx7lnIfxRO9Wr142tNzJHXuYrlBAAILGDY7Ouzk/sp1FxnGor7
yiozZvM+HqHPWMOsS28L27k2M3yGXdt8NHZ4WWZws0dv2ShWvNPah3mKDXmUnl+UbV9wc6JE81O3
CrvVjHF6gvEU0tBv0ce8Ie+MUMhbRtQzhD83xh5XJaq0aEDb4TG7ONhRgxxFX9z3hTOkQhVfCto1
oBXnHGaDMOrkqVRw6AuXTTHrq+nGEzpRxFQXW6K7eymqrO3lD2NZLyIK7+3CvyxTvS3z8uIjboCQ
/CCEc5igsUp6SkE8x4YrwvqkbXZPiXqiLX1fQvrTtP4JFg4PUWTWQdRCcp4Xa+QZrerBf7el/5N1
E05al74Hdn7qJbspPTbYjK9dxe8b9MAxn2oaS7f4VO04JwXrj1FuD+uohvEMIunjxjNni4tPb4bk
KfKOftmfAXXmsdBfkNQ8Kw/7IQjldir1PQ/Ci7OYj6jHALqnX3PovxUWxh4CbtgnP2Lr2YYTv3b4
dZhAiQlamEEijiMudaXTKcJ1QIPGrMXcOJk9snvThbgLrPreysfnxcn1U+BRO/ZYB+EuosBzg0hJ
vyo3JkAjtDR9ihS3ZxfNedOgcWy8kGKzjGKVQ9iStIH3Fcz9vojEU2X8O1eCAdiogh2h/cC5Vtbn
EuzxzaDAS+1Aax1JfsVQ7M1gBIHycr6TTfkQMv++zUd7A88BGivmHAdPoeRkm6kSB9XW8PoFxTKp
onFKBr/DneSbEV4XBLI1Lg9CwSuycVNekXs4I2ALFCg2MIrWG8/RPzt0VN6i0AiX/haWSvApxsBK
19MPEiLVEp6WG+ZA8SX6al1RdBE1ul+/fsbtDp7jHAUxsRsX/Wb1BVOTLhNm+hz98W7wxXau2Lrs
kM7gx4goAR/RwjfuKVC95iWwId1aqmSidpB2OLpjWKhjctQg24ISFgFZ8rsM/xmWclw4+NX6TWFc
gBvYow03CHvDcRRPXYMIaPqiBoATZdjfIyz6uSzNS1OIS9d1mQr1xe3MBwxItpE9rT1i8ti21K6U
YbgtwnDMogmVSRlpldRF8MYq8hIM1kb6ADX4Yh7DJtzrxQZrohnMVozOtl78l6m201CSn5SApoyL
Z+M37Y44LYSCxICjWq0H24XzHG6ESVpxFLb3LqiMsdPb66VDA+bY68GdVhxoFsDZZIhQz8EGD8zX
t2XUT70d7nqlT7OCtMAtBLpc6fhxxdnea3DEWTjGcRbtA0O9GFoJAQbOuJ5U+8Ud/RkU8tSWpQbr
g41pPZqvsAR2NVX1qpTg4UKxvaAKpUf8E4I/XPfFpeMhkPkcBwu59GX/VBjrkDf+nitxJCGuf2j8
rtEkVpY2l8lRFyPqvfHxw4mgRVCdLDc1QQTGBEGDVaIRM9KGjDnQqwp1fi/YDnPtU6W7n56F8jyY
RgjilOXEweyspsVZt1KjNxgHJC2NFhL9OrGyu2bVAp9azwUKcLez7227+GELXPEN6gsc5KfFsPdq
pGsRORs25wqU3l6CjgpCMAixZaqcatsA+wNFLYLlDAlxYLVvVbncsQGSsQVculii7GsasssXdMT5
zc+ZohnMg1S73pFbEB3CDwjylAK0cml6yK9B8tGqeuSjegl0FCYlhylqzeVdM4sHh+WQrxUOXpIC
FeiLcWXb/booWjdmdEyZWyGakV3tcR5S5jdPtfJAk6z5A7QZLPEZmFASx39aI5Y7hsvZz6mrglg0
aPvtDh+GmB/GLR6ikSHU06HxMlunkQ/rvm8+lhp57CNnMl40gLWFBpCn9CjDHVs9ChXcqUAfxQgN
nVufHYOiGWQJxDAwu0+ZIJAcFb4dOw57A4y4YtR6YkuI5QaP2ybysOHEdIRu88Ht4XCiC0NSNrM7
J2oO1pI/RHl17UiwG3PvzilakRA2IwRNVhyjTQJBHjDQBIKilWmEm4x5/yMkRZmSxj2p0Oi4n+sn
0hZQAPm9v47CSaVRYLWrXntZryYkkKA91x2s8J0FWtGFzHvqt9txdrIgUJfG6/u99OVucRj0jKB8
isG7tuPYZj6fvmxwNGI3Yu9z0J2ryPuKGHoO5BbojHfVC4KURKwXCu0Abe/JooBQTQOqOmTuCMPc
2IdHZ7HQczRbmTdYR3BicTY1/MEd55eqm6fYEzB7qLzhgAjws2+mnwFDDaWYS9BbSPsGUUIEGyba
nQUgi+lHB6TAoW4DdvxiJc5t65bVnaVll7QglQMoWe7AVEVc0BAiNFk3PMPTExfXTVpRaRLfWOsu
IqgZpHqXtq93fl4hiK5RCP7mTrAdrOW9dsEUUeDbmmlC3qA/pWzSINpiS8S95Gjj+qzxa/dsOnKt
BvHetz4Yi9EB2aWoq7SoccFhmS9OV6xBOTzispQrBvVCbKGzXPSyr3o63S8OOeVL2+BEycHPtdzH
QaB+BA9jimWrt4Gem8StvQQX8A7TDXIPq0q0bI6YE5TqaFVhDtQszinoigubKDq7nNyPXrSKnLKN
u7H6QEsAr496jnmBv6xmMCx6z99Skx8rvgwJrLdRWqnipBobgg+keiCIcINrlqfgrm8n4e2BcF5l
o3/wyF9i2+BsyAecQ1ZFQEPBzCIDqyGKORmPRdXjJnXyJ9306Iy9pcwW4cJVuis/xDi+jCVM6voG
ztq9dmItNGy0dIGEjaiy0m7CZSvBwtjix773+uVLteSHHRqgx82LM7FT1DpBLB1xqYf+BYDf64xe
cw5rAKU1KhK4Qz7WFIzLvHqLSrUq7OWuHPuXwvhHr/bunRKjCr/Fop3n0F634fDI2vzcwDI+piOx
khAeWJvJRnlZuFEDjh6sEmXVZ8i9bZIaV+0qBzhRBk65LkG3TwOnrmJGRhrjqH5SUQT/0jza0MW+
H8WwacnNBBGILG0nP1W+CaD+Dk7UKsF0sZyj5v4Rd8GIXVw+lj5/0oykykLvULFjwab7ojfPfs5V
nBfFlwzKrQylOPYwJMPquG1swtqMjCBTdXMfZA5QMj+Uh0qqraPogx7dF+RbXUYZvakG+7Uod1IE
6SSgLVTLE1PqbPnuafSaN2uw9yKs9kCvgY1pDrmc/RjSkSV5Iy4qkDj7UMxMyx7O3SeCbbjhHBCk
mMUHXWi0Hhm9FnVztBu94wGcjCnfzz3NLF0flwHQuVkOhqi9uU1lejkN8GoET5IV5cXY0aeiy6od
ZZi1tPIOo+++5oLgegsgRGlnmGBhsaa2JzBRscwTZ7jfZwEjXFk3yJ4uJrLiC065EPV5VNSbvK9Z
Ms0zXP8l/A/cDiL1WZ+8UUL1PE337RikbQNAqlHuz9kFnZMtb7lUDze1FTBbdYh8bDSle9hiQRQa
404+9vkMrvZNmB4Z/Hkacnqo3R4UVKjYE2ecD0MTPEMFgl+WvRE+Im4gxEi81LjHEEaV+MOEJ3EF
yWdHXuY2yMJ5uKiJ+RjzIGGId08l4228SIljgWY5h3R/YPOa1jgrfb5si946EW7ftQIxVtrZ+v6M
oLOlO/VR+2orsx866yVfQui1QwtzOLPvAvurht4g5nO/GqsAUHOLvV1Y/IGwBdY6g0sBiM1PpCBX
xF7PsZg0GhFZiISXTbeRi4Q7DRIy4FJSYKhWualVtciitxeZQFaAmwrpT60nlnSJgNjgkEXGQw+Q
q8BDgEbk0cpSqAQI0YDnAv4v2vIfpr5gt4Jz6jvBzePjG12Gi55AQzTVVw13SAFWa4Xxqj1+/Z0E
8Y+nfJ8tU8g0PPRg9XV2vbSW1VrJOvPRiPz9MehBfh8mgxwJHiHcJuF7991Nx9eiq9ASgf3Tc55A
KfykeX9XB/0JbdUdRbuBJKyhzwbkTGPM1jtJe3NdALIbe6X3Q1rkqW7UEaFjL9W49GtX8+e89IK4
Rd+6TMFHP49Xz+vgBUl5jV+1jIBhIgDIrq2n2gaaAE0EbqSqc+KwZ2kVMhFP46IzAceI230vk1Dl
MumXsEhD4H68EGnujUfPrlcOCc8o/lPq87tG0G5NWLnuo6pCeWXNWbVMYof5ZrsbjQpS00cWWJnT
Dif+kwrYk2jJk4/q1PaNkxQ9G5JCiAKh4XC+6Jm/8gVo8k1JDmCH7XTLv5AheDbVfNKQs8SmlBh5
0zqZp1tFaS8nCx1On0cXAJ0vbiMfXGrOvGuA+xsMnSvM73JcKZgZOLdVjCAkRr5UHjXxZLkASiaM
LahEIIspET4+mbRzm09eWm6sS31llnsIauiqmTDnfC7vmWlgeYWKpqbWceiBmoL9HbglxoXR9KD1
tFdVc2d7/alQy9ohXWaN4akwTZMFaoH+sal/Ir1grWeNzr4TLzCXwe1brnkfALyigFHZZGoUK2Rf
TOE7VQ7POK0+4PmWTXP4sBA/y4P8POSVjumC08NU3TZapkcY+K+kX6OQt7t4UQtH9a1UbC3DmyWm
w8gKmKphglu2aBx0lR8YD/NUF+WQRvLWzIADhPfsHx2/ulBVr2qHfNjDgvlR25zgNAWdos0OI6Jm
MB6UcGQEulKXqgImbY5Ihoe4pYvecg/9tjdphFSKDIean7kVxshRjwbetOEBRyy6YO+Ecuxzwqwz
y9slQAEbhDio9GVxMZXEUMuqocmqhmlNKxz6fd8+l5jrNnVVpJgvn3LSgcnsrZuw9Te+xx5rXx29
wJy7CVLxscgvXtSSVc2sYznWAJltevYU/LgdSCCd8Cb8svbRgDumMwBFC/vDrcUHknwxzYms7WD0
ATTiu65CWIfVgeflj96d6y+HDpYNgPjntJ3r19yVgAP7HG82Ryph9vLgWuVlosEexkpdQorxaen1
egqwDYeqbtLyNkaYRQvkBbOw2toHQ3XBrX2tfAhPBSDTuLCiU0SWCSg2L7ZskI8Kln9IL0KzwJ08
E0ikQlOoIxjF3HrKJrq2lrVuZnJGfXpRvH/tFgdzk/tq6TdC9MewRzcNlSIq/f8ASgH5JC0SPp3l
1YrkWQjrEDmAe+oR3JR8J/nwFjT9RxA0KTHdF2z6Nn3A9gSDqbnMSex6mF7VYWpanExejeqmjw4c
BN9gcVdd6GTt3J85pSxrBQYKLbdOFuwBYuQvzHi96iFc8k0YzHeLVWUjN/gyrI03FE8SR1ssvWVV
t9ZaDOGr6HjqcHQcYuTbqAXGMot3VVd3KN9XSiNxDIaB4KZYU+rI9jhOy0s3k0MX1ihvaLNmY4kq
RhrMNKOLJmJNBbtqHS0J6Jk/7WB6JMzbBbTcDIFzAc7xUMIbZ5V3CBIzpVCQw81zJm4Ug0XDUTJQ
Pbgqke/sw6D6JPAakHGvhj4OgvCnG6m7nk8NYOcAcW/Af1JYTIhtNaK+G0VXZ6ELBXbd1GFsVwDZ
ILmt0s7CcNpR3Q29We5Ng4n2EvGr4/EPCPyvkYdYcmzZdhWNCt+WsvkOTldyY92GrYPrY7Bl53zn
2cpblaoAksOgaQB16wQx/gvh1lM34gk3N5m4QWu54s6IkTFAwMot7iyLnxcg43pp6bYBtwDteD5n
FgYstLLDWPfN41x1j36gx3/cg3+irEGhBUIczBBAjqPfKGtgJDAa4fa7hj/GFMPYdbWez5CpZSL7
N+X2D5c7aI2QJXhwRkcE4Te2Xzk4uSNttDloGM+u3+3zQa7riBz+frn/ga8ZuchshvcfXgkRx7/y
xAYF/hJnNhjgS2+DcK53AtLJvGd3C+6mwrKHbBpYmagA+MbfH/0HilqEQGV4SxCog+Fu8+ujfdE3
yivz+gqa966R4Uc/2de/P+JPVE0IdYObzo+6/m+RcS34MLpxmxr813Yb/iyyar3cw3sLPENop9Zk
y5J/Rzf8p/D6RoJFlWSD1It4g+g3e+sy4FbBW1ZBQFBiwDdgv3mVfI+QsBj3NcWAgDyWgT7kPlrO
ZsJwVNVvoTbnOu8uZT1B8eVrcI0kq8BFCT68nmzA5yrB4mBW7A3is4EzUAzDxjk1ofuDtBVG7ouF
GsK+602LqRUrX1TkdRm0LRciwVOoDeSxxLmEAz0yn+KcxlykLFViLcgJGUbu4K+TBzRpV+FaP5RQ
fqZDD1gz4fc9hRzXclYuxiGVtN7/8Sv9QYYAY2nURTDlQZLY940FdwMhK4pFmB/4G6zp3oA7Q4sg
L4GFwiLuX8qTeZse7CuW6P/aYBPCpv9+9jeGtCajg6PNqa5oA94HDhKoG1aJ7vg/ZPd/2s+ILry5
OBEXEqDbv/8vQuYCvpxfOl11VW6fcTV8ArNa9+1s/rGr/vwc2Lh7INdiZ387pMwy5C2iHqury9nG
AVKx9NBNONM/eN5/3LwhqOsQh8HA57uYyWmk5c6qr66W99FCOCyAkv59VfzpZIIKBynCN/kZ5Ou/
fmFVD7ynC1V1LfvyxIf5o0COVW53d6zsdgqXRz5geu7AFP/vz/3TFwg/mpsTA5KJcDb9+lxjG0eB
2oovEFrsgwgDMIQ6shs67+XvD/rTqof8B7pEGGlCR/VtRQQ+bjeEzFVXINVF9ekpP3HAQhBPU34o
x9e/P+xPv9d/P+wbZx3qQWfMW7xVD++vG+dUANLUT/+Xh4RRiDFgGHnf9zGAo7ZANAlEFDAO68GW
jAT9x6r486/z/x7xbbsuvl2YVkLQECIubsGQc4L4tRiW9P/wJrjpfaizIAj57rqCXIZhoaVbXi06
vnYmuhoi3/7+iP/sxO+3BKy7brsUSgn4EP260BrgK8CTPJw88FkG92bnl0m/CmL1aMf2xvrs/7Gw
/7QEAoSlRTcXojD8zriXIAwFvU+q6wQD0Mk5kOZfItXbJ/79jXDA3QS+FFX1r2+k7QlyLD7hjdIx
JYcmc/Z5eoslcJLpPDz979Wpt/xQx6Pw44PK97v+sMJwBCIFXV618pJ8OXIoPwr/X+Z0v684eCTc
4m0jGAbALuBbhTRRurTwEmDPuNVPgynuFtPuclX/4zT4Xd3x62PcX7873gVVhf+CPVdQg46tdRCB
zDiuZswR/rGHgttH/vV3wl+C4QCs4OEygRCXX581cWvwinCB6ZapoDn0b0wjCffKMDialp7hY3xu
SfHiN3rTuNF27tAawpEPOqiI7ABNAigNwDGvQcl0xvAnsdQAUNN7QJ2RRaKBi5mQ7dnm+dGao4+o
tQ9BObdpVwSgjiLz1C8wXtXqqs3wOCLmCgN3Zz8HVcab5XG4iQzCEYjd1E5b6gI5KxoYQcgc6gQI
CWvAmuVHaGiVilJdXXcBuwB5XMyVK2dGw0adogEyEdwDQnoV7mCl0aJmtGUQMZLiLR/nnc7HM+qk
t8LrznlZPf59Z/++0ZBegARmx4dZAC77b9ugLSHulQy+W4v92UYpqf+1JP+0VnC9QzcKX7abG+Wv
vx+OvTZvYD33DBl/XFb3JVz8cnY1lCR/f5M/nFFwu3TgpBvCtQy2sd+e5Ex4l9qfomdBxBZ06LXr
tAgmD48gTW+6xnEw5pBXuYD66WG1dHVtg6thkGrN83/1X+7vMCQ+zG0T3sKiPOJ/OzAxwZYmqCWy
Zo/dAX3sW/1ZnZaUJdZGHEC12oAMl4hnbxVlzuWOPajD8IaYth//H6G+v9/dMHJDZLINa1vX+004
67I5moGPIY9v1x68HfjH92rXPpjNLYiPznG0hnOfOUFNsVKbf/wmt5Pg2+795dnfrvJGgnElKzy7
S8HRe+zhKwz8Lcs36uHfWZ6/u+fj8PvvN/1WDtGKR24gkdGoZwusZn9HmhDyOtmwo/GKOaU37MAG
iyiZGoCbRDifXVQsry2dJORBwxcJyvEQEm4y4fD/Ie08luMGlm37RYiAN1OY9mTTNklNEKQowXuP
r78Lmhyq1cF+57yxTDUKqKqszJ1rP09hAKBJreajUaNapYJl7iSoHMBWAmGjhwqlSFO4cppfeogF
KE5MTCc5rUhnU9a0EVm+ohOgDPZunxzyu1h/8HdzsEby1nlkTNyYr6azSMJQkX4Tkq1iOnljLy54
1/GDF9YvDc9/mt+WnvbzI0VACiOKvg6tKnmkTrNroHD5xeSQeb+y1V/Yiv4a6exUCSsFopAuCyfR
bx9YOscCW88r3+OFAxJcmSnxKMA6Re3sC6kb7Pw6li12fjQirLN1+iJ+Zgd5VbjDRnmsNtM6vDbm
hRn8a8xlfX65TTXk/iN/ZMx6RevVNl8hWxE1Z7rLtoim0WXZ6Vp8iG907/uH/dc1leXw9WHPNkSz
H8RGSvXFck1ZZbvqxrpV72g68oJnkNl4FYv2tKf8fBRc5LrT/irU8dLq//ID9DO6OE7i4LK5wMNL
AgZop0frtqD9HDtf2Z02eXzlga+83D+hxJeJjtO5TEg5Gqc5uF2Us8hZ1kEpba9M67+R40KIQ9cv
of2ioHm2tddJpEZRgZNdvwrvgndUNgYfU+YNJwufKcNLUzt/HxRngZ20N7IdbvA0puH8+59xgYj1
989YltOXp82ltEZazM9oXdFZdoVgJ26NdbWaNte28QsTa0FzVJfezaVF+/xD6iy9U5IweBlMuunC
WvoV1Pg4Te0Vp74LJ9XXcf44n355pDoJCxX7QaCCVm843TQ/dgYFe61/mGTllxbkq2lWr4QNF1Yn
VtcUC0kpytwFznYEEmIgrehhesmKZo/syBMDYYumayVW/X//fTIU9GOshZZExNmHI8VCP9aJIZxS
Umkhxa6wfh7T+X/YRr+OcvZdWABiRrEWhBONDsdg7jYkCK68p0s79dchlu/ly3vScxncZs6DKNzL
bezC78dBvBI6XPwWFFFUWGRkJtWzq0yiBqpENlc4aTlLKYBf2gaurpwmGuiAvTldd+2hLqxrsgH/
GfHs/OmtQWvzgacSTRgHLdhkxKGfBnA10Uf/0MX07uv5NhvLD71bCppgWPUIYNUcYHavajOS52RT
KMp2rjMaSBS5dSXk/3YqJL/kXgttVQgdrWp/pkEeuRFyDE+u0t4NzHTDvZECcSTu1VC/H0TyrYDO
RKwNQupiUyCuIlXaCiMdPJJOuhUwJnaZcg9bsLzXo3CABRq8fr/DLKv6LHb7az7OPlcO/WLG34z5
2NEzsIvWAyiz/wff8ovzrgJw5aIH/ef8TcO5COO6IsLoG0/fLdGNPziC1zuzg0SL/rzrBYuLi14l
lU8e1xD/SZmYsJmatJIIamR2bHBAGdreOjecSjL+l+9YNZZH0y/URjQ5TpXGHIRTTbNQIlYbbRCc
HgPZjssiYd5Wnj++f28XV+eXAPJsdVoBDahjvgSQnBF27Fs3dWVdOQSVC0c7xorcFwFb0BV0nvH0
h6KZ+5oZ1HHmAFxNi6AcPJtIDNs+2cKEQzGjUE/uJl8+dGL8HKWTpw3ibTGNqySUX6bGpMfBSumn
G3f1nDxndLQ3XeCZZniwRt1wirndaXShIDdFeZeryGwV84HypmeIPSqOPkMhLjyrVv77v5/AL892
boqiVLks5Q2BaNhlJRwvuAMDQqTvB7l0plpUkkSVzJ2sn+cfW9QIvmL2MItTq3LRVzbQkfvHQrs6
0gX+yHILhY+Bxoc63fkCK1ttUgDnCichpoPVR4WlyRnMgIoGPPVGZ8LdADrpJIoTMnTaemcVZMHY
ADiIxSPN9j9nmj8IrvZzpzx+Pw3/+t9AsFmsYymuATk2jLPYQpeUMGiFRDglVPELW5Fteb0Y5KYr
JbD1A6J/N/Xm37CUnOyNV+9+P/6lneDL8OZZiNqFbdMZdSqcpuE9MjMHOyVljtdDXF05lv8dCIIp
6VNds8gDkkL/+8wcYiXN5Lwjj8U+oMkPSBHtOM5X/jg73z/Sv1/W3yOdnZzmpAw1+Ef/NMCqFdHX
hMbjWD5/P8i/mwyDgNvnKqUQCJ8nhPu6SkWlhhGvIV0xtU0cXzmOL87XlwGWH/A1xrD6IJQ0ElO0
ITjGtEfdj/uFRif5+/dPcmkg3BDB3Cm0QP2zEEM5C+Dn0cCu9umNYiS1LWEsnKU0UWXaj+/HulDj
XbJBXByARPHNnxdsKppOtLqqmDabXqJVMdupG3goQ7eLq7z5EyOvo0Fj6P/wSeD8qOpUllWqlmdH
Ql8pkZGbpMZiOTlWgX5TyfjymVN/ZTUtwfLfIQMlgi/jLHP95aWVCZAWuRytkwGNboGnp+KHYt3N
M936Sbz6fjL/jRCXwSDtQcsxqUwtccWXweawRmtidah3h2QNR4R2mHk7y+l9MOKtrQa9UyK8vbKM
L77BhfFKboZL4D/RSkCBrU+7yjotivOfMIC3pJvIIa6CZxr0LMIzuzrOzwh0r21Vlyf3PyMvR/KX
59X1EteovrZOZf8yiUinqtGGOLZSBTBS13zJLm0iXx/zbHInWcsDnOGtU1b8arPXnJlF6PL9C7y0
8oi+iKB1vsx/orC0Bc+jFal16uuebtYudqk/efmkai7f6pUlIC8b7Pm3yRuD0MstT+Yu+/f0lRXb
vCXHFlah2a12lFaqo+yTaa1vkYSizG9WC6o33AUNXBOneYl/XGOoXXzeL79g+aC/vMAkKYUYiS9z
2tUOlyg6KpKDX+06Q7myNC59Kl+f9exQNQe5mTorgQ4cCHQ/PwZG79X6bgg/dKHwvn+LF/Lu8Pn/
81h/Jv7LY4kjGjddCy28xefVYg6obKIdwzrjb32VHOe378e7Mot/sl5fhmvb2e8rgeGS4leQ0WgV
947ePklifGUzu7jUvz7Y2YKTgtDv+paREHEem9omieZh7VYcUnuuV72nOdVx2siUjqMrQ19afV9H
Plt9ik/5SaSD7FTU8Cp63daT0tGD/8+ZPDtig6oeghwY9gmrH6caPqLwV6gEW/2/LxcuqjCIwLhY
aeI/prYB0ox+jizzZM17ub3pU2unRMEOzemVDeXStCE/w7pGJWoF2PH3AiMx1SHLBGFjyP0zsqN7
PcsE7iHX0PeXlhf5Y1DNAOk1RFN/j2MltWX6VW/yelZqejt38T6ld6YSsB68ZmV36Zks2LgLZV/H
CfHsmSJtrCUybeapbQ13aKddoJnvDU2M/8PcfRnHOotPwawNdVHUjENC2jKfBvQK8XQlpSBdeBoa
OPAbXmLGf2l9suonIyU664Tn6/v0O9hku+ymujFLssKjp2asKP/hWvRz4QJEifPLqGcLOcwDmhmX
Uc0fokMX/2be9HdIil0stk7pbfqQeuVNcKyuyKguiDD/HvfsO0kCQfeBJVknoXLrbeYFnrqNDsFT
8Ycz+d8Ty/8e7Ww5p/lI0G/5bIx+MiHTzjdiv7S4m+1anBejm2K4q5rw4/vt+MIbZXUbLLjFnOEf
ZQi2SFKV6pl5khJtjSOMi9pqG9Ax+/0wF5bcYnSLJk3h3kEF5+8lh9YYINMEWriUBHeWPhT5psMN
oC/twXr6fqhL+z4pDYWaOGYTi3vK32Mps9FmWqhoJzwiB66fW9mrfmypJwz3lmesIVXhPkv8RTX3
+5EvRLSqqqNG0SE14XJx9pCJKihSIejyaUCLlI3CDzHs7hHXemPp00lh6g9GV62/H3P5Ks7CItIP
Gqo1dLVLzfHvhx1mYRblXFFOanmrLwAO+su/H0G68Fh/DXH2YRaxVVZDJSmnaAZplJMIrfSMVoNO
uG3ywkMiXQEDpD99yLeF3DyimZrpt6o39YhRTKd3ALSLH0bezvagyafJHB6v/MJlYv+ZBNQlAJNV
vuHzmEJQBjSsNEIRwoiOfIp2xq22ljw65a7jPa+NdbYZze04hmPJWNpjSVBtQ+JxVbf3aFxTN8b2
+ye7sGwocyI/wG0RWeJ5ScykUQ/CWc/bnTeKqSCabr1Ruh+6fRpc02xdSOVQ2SCyRiaIFA3PhL8/
pQhghmiBbjrFFqRroahyV05hXUpV8GkKwqaWjPtclHcJXBjX0BMDzlP2acjBmxCLPbih9mFIuvuE
DuGp9X+HZfFAEaW49jleegEKqviF0yyjFzj7mcyJpmE6tLzswVOd3JU26jbbmqvw/tqV7VJsTLGH
9OiSj/1X/fKnfogMUDkFQ/igt9LeH637dgBBUsr+htIwdVcc6JxqFGqARREmk9XslW2WuXgOJVdU
dRf2ah57objTUIvF5fK1fAmd52QOaYDi13TdoWtzu28MO4E98/03d+mQ54MjxUGAhAzgvFw4hPEs
V5HANob90658MlaNE7umK61rMu1PGO9So7w21RefDTuiJfIjmagvf/7l2UIJ5E0umzLVm/2fvHdA
Z/ndlSe7tFlqy0kHx5kM8XmxUABdiQfQJJ9wJfRmHF5y0iiY7bzVnrzKUPnmduAq10a99GiAX5YF
jHYQFdXfj2YZUyfhhcV8sjv1W+gh2S5cWc7oMJVu7tFFdn0+Lz0qn+0iGCLK/edckMe6miNe5GmS
prcuoLgVG1dW4oWbnMb9f0n9Ak1H8PL3c01TJiMrZQiYPMfMGF/UWPxdaNaOzgHL+/7VXdoIUUTS
NqKJpBzOi/ZCOgwBhlvySZIHB8cxIZbskqpFVL4Fw+f3Y116XzSJoCtWUWBwIfn7uYSmHHG178Cx
TNmvTGw+Zqn9Oabl7++HIU9+4SXp6BBEjE85vP4R55hyINYaaaFTHwEHorz8M1FG1VHZ5a1G+Ul3
9zbS/Xcr159rQGmWNhyBg27qdn5NuvYX2IWW1mxpgXS9qAIgLnzVK0N5EVr5AIx2j35qpQOHSiUg
HsSQNk2O+1IdNkMt/dB9A7fdoTtmiXinCNm9CVaWDuJqD1VlRZXyA7KGp1tU8cv+ZigUz0+CtWgm
b1NXpgATJd9jy3sH9Id4yai8zG9Ne4z6jdoA48yt5omPp/BS2LpOhLTLbrL6MSirU9/F6UNMe72n
KaFEEkfzvU7HdanjP5Cx0FonSgYMdMAYN5baNX0TW60cBgYvnzD2y2y970ebuvOHioE75OR5vUDl
6HqnJSU4ZHEye6JWyYdxalRgpeNH2onPSt1Xaz9MV0YdrFNTux0NcK8xOL6uXxAx8fTSBOGTWWKS
O4Gm6Lsqpd6r7tXBWiltvh1BHHjycsVew1VRvbGwJvhpwTqawVAb1g73JXYQvwOTUU8rzaBuHArP
cxw9a0PzU0qCm1DJD3Tg8FwGlVHU/w+pgumZr2GYFda2XpQvvpLcmFm21fvsCde0h0CwHuPBuOV8
wqFpooktlHeZkj5oofkgTNV75tO0mhnV6ExUmMG7dIJdDWzeU2Xe8dkV9N2EL9wNn0vE9NSq0M/N
9FCaTcs9I0TcLoYSup5MN92iK9AWddj8iNmzgXexp1rYc41tgJWMuTLHmLa54KgEcNECYXSxfv7I
a39aYHkxJVjZa9vkSTHa91GmDVad1bccq2d7DtrXAQRUrowjSO3wTe/CXQ0lp/AV2TOrFCJ0TTMY
3anOJEqYRUn4NxPtraIgxhihNBMvDeqPMQnd1soTt4lbr5X0x6qNDxO5o4kPFpoHmDGp0Vw9Liy3
1udpH+lEMGndbiQ6OKNxpJ9XTGwxEgPHD2m9hpAKpDvwjW3YlETqlUQXOC3PipTBDY00KMnNyIJR
S4jIEc2xcqDRYsouZGkl2NNWOzVqCFvTP2DhSWNTJ/yEXfymNcBkYSXfy2YVe2UZfE5JNbtmNesO
2PJbIV9M1kX+i5x/TzuyFDh0mGsrRURt3KCe8JSexFQAZBAyi7ouKvM+Bn0C9nY27byabsGn/0g6
4ymURVKSwjoWrAE2It6oqQS9KdMDul9Vbcf5w1tUQlcY9cAJpIkxabhdp7PyPE0qPNcsn1wBD/FO
w3aNfrDfKU3P1DLzwpaD6jFuIHKXzVFRerp/A3witUzihjof43gG8yoUGLUF7AmFEILo0nMQvbCy
QzCUVt8c2jH76Ip1pYnIPvqQLu4IoG8lGvtUr0Ib37V1lZm4sOoPlQWqQarDU152u4Kbb6n7LTDO
Sd5Mpbaj3kqs1cr7OhFuoI5mjlQkP5PefOMNh45R0n+MB4Ct9AWLHHMW5uDFCCLRsTqa2KbAQDG7
qE/CsuQCmE5On8xbwYiPdNF9YnUJ2WjSbuVJfBSht9ASLJuuOgXryqD/p7VaRP/9IHi4SNvk0x2Z
6yWatcSpzWTdqdYBCvUGtsldl0hbeDHbPuoPo9Q8dmPqqlr7IxuzVcHd0alD/U5QpxL1jTG5wwxN
tFbEnRyohlvF3THRjFUnSgc+AXzd9PoxtgLIP6Zv87aPqozxZq40PTDD+VkwoT3lXEUEXZycjI5p
uMrRXrLMX4mxsJvnH/qYHcVW6oDO8vO1SAvdNBNhl884ZE6BBcACOYM0RbIjGIhspVmsD2LVRV7n
d4+RSse7YHbpRqjLF4yEUhs80+gqQXvnz/p6FuTeteTuDTv4u3JUJVfRIdbNanSjchOH2zXTjx/J
wIZqsLqjwFYRFOZrl+SZLYij7PhN82xM1ocVZ7dyS2kV4S8EWX9f4STgmWnyYBjTTzOmD3mIN3Qw
A1UMtjzvpyRYn0pcPutx+TBZ4VvdtXet0RsuiOCdNdNSXCuvAKUehCp2ipAlGOV0LIuDtO/RxvQz
tyqYLJmXa8O68jPPGsUbMFiQtLTwxMF5G5jqKWVR+SYp/1BSo7U0m08ZG7iXRxN9E9q2VmnVyIzF
l75+N0P1c1xQMIYGBRQ0Ofjz0itG8RiX0YnOaXcspt/50qApB+wPLR3bRgveN0xf4WJzEKlA0P2e
rWyOzMmm9exeipKj0BaRCzD4QW2FYDOBOfFCuRLWXWscy9KCVEb65UBL9FtV9e90ZbY2IOZ7SwaM
3rYaXmc0h9sC8mncqqfMjs15T/IdWLnl+vyYFMgZ94EDOPnXVB+2s2/tSmVywnDd193a97uboefb
io3pVfTFOw26s9n3tzgu6XT9wXbqdjCm14ESrGjjIMkeChgZ9v2D1dX7sWchN7AY7L66bwUihsL8
iA3tyTDC994v8afoyzVL8VWbU8GDQGytZKk5gRNzsiCFiexvQsF0fRA3tRoc2JRBa2crwyKCbyEo
m/MOoe69ZAUrjZ5yATyIjDpebX4UUF1pX91X3Go5AXaDGW7nGJsDZbqNA+En5gvAWqqDMr7okKA0
Rd8bjeKEOvzsPtoY2XMjxS7rzlW6egWg+9a3VLukEaKEvZtKFZ4KoxuLtLfgE+1jd6hjsGNNh7qH
ZwSCMyGkKwVOxmNY3PbVb1M5ZsPrWAHcLbeInF08HFY0mXgTP9jgxtyLTwlIkiqYNqk+e3oBvqQf
Ya4AtdFlp4tVKhgPXVyvArV+s0gIhLdaVGFo3Vd44fbPVUEeRP3U6+4mRnuHmQFcstaGEreasaDP
y3bTCfeldUI0uk9yYYM/wnYAF6vF8SYxYMlBeIfrkDpKH+MIrG2U9kfLrl3TIxubwyqS0XM0tMtY
9UMabusGvU8ebjBvsSWcBSYjPZgG/Sj1kyDs0+ioWZTlKsER8QSad4JIJoxGZcvfyBasuQoiBkrE
FLZQPdZOFrGjBiYtim8xi3g4tFNwR/hjx+N7BlC2hlTbqsRS02ZKBy9qmlU7Rczv4plg2X64wANj
PDGb1y5/bQWciBTfLs1iIerbBlZ4qoLNgCS6EV3PEmiydFV2z4boStpr56/G4qUhBOqWUBZdXyt+
4CkeIG2prI2w0NDi0m0zyYFDBmj0kIeSY8Wfkybd6sneAA+O3WapwR5uXMV8CaB3L8BcqKQGvhq9
D9i9RSgAS09V0fJUmJkknVNN2mqUx99tU97QKQ83+2B1vxsjc1uu3QMILTOdMOSYPb8sjyNyKhnP
4iDVTlmuOXN/6ixgTabhCACWzCjcszu72ExtEmtwcrM9xm3twEafZ+1OArWm1vWee5aHJdtjr1sv
Kn7okpodUkHcJOzf9uRnaymfQeGJhy6m+1uN9hZaJ5D+64ViiQCPlAdPWuYbNe3cERqwoeI5WgIJ
ZDtYbgtGtDaQHtGVpBJLmPBoYbt4rXGvLSz+tHNE8bPSbpQceV27XtLdM1nCTrqz2Kqq5SoEh0YY
n+bZkcuH1LivFiRoTL82Z1nd3grFfhyffFjCMSB1sdwI0m6c39vwh9LudPWW1d3JeEAU62nEBEfx
nTZ/1EtE0Gz7jaJ4NT+prgfWJ0zH4LUKt4H/S4FLXd4l/aoeb9rit9R8El113U7R9vKY2WO1GaLX
uIFUlUuuKoUbYNuzQREkjozArodViXlYWAdeWBu/rSly09bw+v5J607KpK+Qt5dBj6WS5fVw/VSu
MnVt3lf6Q2D+lnXlLu+0o8W64Q06PujYSh1PreHfSma16SfVLqoHecCxzv8gZt1lfnKUsmlVF79q
80NphVXe1Tu/yLwujXYVcui8rt2pJ/QLgfzFKcCS0GvnTa3fVgmtcsFgC8FrMwMgHxtmHRYG0ZFf
kNAUjLVP17M48YWz+lVKmVnRr7S5Wkn8XbWnUS/M6WEPOwIKnTCL0MB/DjADENtqb6a7UP/hT3ed
8Vqn8zobH8n8sEvFttbG+6IcVwMysUYoXLEKD03e2Zb1mM29PQnz1tCLZ6gF6zIv7+pZdtOUUEJe
CVLqFOa7zBvzxw74zlqo85emTTyrBi4OmV8KbzPFeocvfV96caBwOQCKyiUlnvAMKnIn0p9H4bcg
PUsTmWoJUiKpBObSHubnKf5ptIeUNachKo3FW2Wm1aoZqfYTEKLbgPS8+FOEOpTb+kWJAbxGPxvh
ZyHq3lx8GhKbdL6v6pWUiE4ZP4tttEq03BaN2MVu1KvBSI3a7xnvhS5qPM0fbJl4pe8PQvwmjT+U
sFvXhMT+T0snNlH4WFN9X+S70toLUabYkwSjVunvBvHOBDtTWMK7DBIcqzAiwJVOgD2AylH021S4
LSDnj7BKCvVF7R+Bd93kYnqbaduxAZ9l+l6kzk5FR0vbLO4o96raO2MNaZ8VF0sf0nyTjAbEMzdT
jkO7G/OHTj8WfeN2FgGazuXaHLyOXbVp8LNp78d+lebs4jACW9/pMBMu8OMZCTdE0PUyEmwwjBI+
w70e7cl9OH6/mAkz0X56ryb8jhnLgPnTrH61pelha2MjOnTCBLcG1B1cRbNadEwVRWfnzf1taq07
/xd38nWsLy4HvyJZsGuhd2lldbDW/KnGM6l5PNs4sPqITbNSd8HCDxbGel1EwIZayzFH8Icqq1hh
g6ylalfXnAh54+gwxcUscTWCwj7lK8U7QzPZyNPsLSr8lVpU63GuPAv22mQKK8CPT1BSd+BmV8S1
aCh8jufcmc2ceJJqlwANSzJlj2TnSku7BJYkbDA1sxUlRwY038y6tB46oEqK5dt1p+xUMIMWXgn+
+Nzj+SxPEffVtl0Rk6/n2Ie9nD42iYgVfXCT+CHujIPhkgzAMEAHXPYbHw8bmO9WSeIDKaqNNIHX
HclBitpmjCSvLlgX0YAVBRbbGELbVJmPclAf6rJYm9Po6RK+02C2gMpVoG7zLXBjJ2iheZG56CTJ
mXqTHfBuKB5K1bS5N61C7a1WfVfKrb081DdZGz+3qnioao1LhmqetHh+rhL9EGA+MDA9ZYoPRJQA
k87uaziwdpx2a6nRbzJFcee6x65GKV9KsQEIPHlKpmJHAq46Te/8UfRMOD1GNJ8mPb+bjcFruIAk
fn1qwxYkFRZek2pAtzSfhYI7izm9SJi7KPG0MLloyZNCtzKxZxNeU8CqC1DfkFKclcEcmZPlSgqO
OWINHUt0RY60Ln2S9QqPUFJgMnBRNTnmRrwdC+HQ1gc9St2EmKSEwBtLtEol6Y05o/CaNC+HtbVY
7+ggkrtugidGAjrHWEf9kAt/LYzICbuSm3ibOuXMMqGKUILaVrR3FdqrhvuXAq1QFFWyUb+y/raV
3/NJXtRj+1qIf4WEVBNZB1M+auErFRJntN6q9qmJP/QU4nTyU0NPVwrtZ+CPMBnF8IgEFLWUuTU7
Zd1PxbpXgTyXYrabovKH0IavkYkj1wySe+f7+m5uAehG0xY0dbiV67L1wgLr1qn9wB+HFUU6qVNR
gbGV4Bah6zdWrXna+KPQU27aIauhuJUDrLmi7lPqOn9rBLWXxVxfreUP4TYKMO7723Ei8M32QpXY
jSE5asKEoPDkG3KSXvYEMXAnFBQ0I4EN3irqe1ieSHOL3FYSKX1Lh88sPICk22ntvLZCaTWy0rL6
NdRHBzsNu0/ZPHdRd1+FJoG8hlmLSNZAJ6wjkletbj1X6VMbGgeg1QPmIlg3xDrKBlV1B/9dULYV
X00tnQq0KRO3EamQPNX3vRxcKkp3tM8rs5S3EWK0XIGf/BwbT8HioWFsG8jJQ/rDSAWn7YdNZg4O
lzpHCstnBD1uGE73cl5ulIaWGTNxOwMLHpzcJ61fRwPuUFq5sXSaVpLfwhAfFME8DlF6rPy9FD/k
/GW5rjdNWcCTCzbFGDsqUsYu2BfyPsFgqekDO0979vabOc3fyHlumgLty3AEv7sVA3FXNNaqIyYu
9cnFu27VK/eJ6P/G9mSdx3gszds/kr8WDHv1yyTnyQESk3sbIXcl0i+ZFLQQ4ZrLXq/7j63wJhkf
GeqrPryfwKFJor/TBVdg+UztYxPc+0xEHuW2hmmY1ld7TdTWOJ91yOkBIAucgsLJ79StDD7ANFOM
5shSS1m65xb4MGia6wMBTicy1hUN9tEAcPQ5G4xVrdwlnY4v2B4jBXeof5TGEmBjVVWwBrupXYc+
qRWDbB2vXA8Pett7raq+km0gFRcXjtSJDoYkrg6HvZKilZZU2ybS3Ua7L/F4SuZbPRe3bXNTltxo
bmgOgUjccvywOutSWU+hyZEurIXiR5z0N/Wkb7Q+eG7FzOvl6phUxQ4Ure9Xb4GuQFCEf15ltQY3
GqqdzN1acQC2kiFa68WnNcnozYnU+lutk11/2SRx+jNywHW5CUJtF8JCTevoTs2STcr1YMDIqOPt
hoDrhkMY6g4p+YdBaTfNhEwScIGRY3lB94w/+vdWve2zXdvBm+3uKvozRLKMNXTeshFWsYw7XAQU
UOB5pyOqtr0Z9euETKqlYn6TvlhCvMtrc13kr434iAMIVmHiCte0VZRons9slkRUCtXTcJw+zfqp
i54TtO1Jq9kR+MbIgpdVgmmWaieSnzBRg7WZWndRqNtad+MPIQGoABo2XDVhudYxbWLPHkrNSYlD
k6R6sHyTnf+eMgFXBZ6+qT9xRQ7rly4Y3Ab4MEhXm/qcR0MHYRkH0UzkGRAk35b15FX5e4nxS21h
UahziG3K8Qn0tpeBxaw64ocgcKvqszA+gwS1U3Ro5B8UeDGldKfgaca6RK05SEAilriQQSdcpf3j
bLHX6eF7Ghj7abkDhKObQv0jr45LE6WJhjQb5Wwn7fNNPie3PYi05dx4Mwu6xKhPfQbq8rfEBxa7
06fRXhjKX9hJQhzW5efcj46JjL+N9RaRLsqoV0AtcCpVxMouX7eT+kAq7KOIjW0yq+A7dXJxN216
F+HhYxBmR5lup7L+OMXCrdRimNfOXHujXWRgz9N2pOoIVWZ1E+i5m+ARZcbPZXZDndNJYli/RHpG
3q3gYG4yn5bZcaDPA8qwHYTZR8tmyHDjrzTDuoj+OqTBz1mwqeaXUD0q2XNNexMyNeRqResoMZf/
LMnfxVZbG/2vKvmRdj9G8qJA63DoeZGFbiOX+tNcSO7kP46t7o26+C7Bb1Xglw6mth2m+n7UyqdK
uZM4ItLh5OfxXQbgnVZ9hEanRCGeErObpaCDRbMDd9Xrkp8Vbnajqh0F0rm1kgDtnm0hJ002Yvxd
PAjlaap0L61+muEvZYDASD1K7x8bucYM4hjQ6T4ju5NvtLnDmUOKPE17bMjhBdZwo0MhlXsZpmbr
CbA++6CGJaTwa7iKCOpGjV998qQLlzAmM6eSf8pnR0zJPcFfk8R03UAmo1tyzB51wnppKrFIAXNj
/uzg4kLVH8rC1fyUILHZlFQXBIBINBLYsPacGYezQk49FX0GJuEujK429XDBcaLadBKIYIqs2BrG
QWpMgKedaCAGPEvtJC08uadeg2FOl1Uf/Zx4BoZhNbUOE+BSv8TCd7pJn+U9kfRN1deHCu511ib8
0uF5gM1CSDef5HApA8XtdBB7EqRjOCEmsNrIC7TyEYAwfvPtKsDCEFsF7BQRkYyr0WoxnJzbBuJk
nTJdwEmzEA8ciBxvWdLxH8qU6i0SmraiRo+iZEU7cKlu1hUHLiVPVjPgd8K5ZorRZ18oA3YG+NOA
obFbrXGwUVywoD43qZpu1C7/JSbdU8A2KpvxQQuozFHlAZHVZvwDcDI7RU4CnIcIF/UovqnUbCcr
6XuNTFXX/MSZDfV2HKab/yPtvJbjRpK2fUWIgDenjfb0pNiUdIKQGcJ7j6v/H3D3WzXRiMa/2pnD
mWB2FcpkZb5GKZM9bEhxhdcnyzrGkK3m1eZpuG+kEtYrdZ7Rxo2lV7fKfgSti3ylPNp5ZZldZ/qN
mdRvOYYZK7WVq2caPa+uUqMaHD2isPMoB5rB0xWLEK5Cz+P8Q2qCO9LLrLGAfieX+IeRr5W2mODj
VjTJFyglX/MUzkgN2cDIit9hjYdlWYd2mNCrw66lsSvkXTjiJESLZX9vKSzcgAez3Vi5T96agCPF
84HnqwrbpUa0nJohbdCM/p1OH0TETikoxY3u5chuNAqvxZiHD6/AYldbLS2aXH/BtTa80Yrupwz6
TlEbPAQU+RHtasL4MMf6WjbWlY7zbSKIXzoEdtZ+l+N4SoY+apsi/ysFP3jLrdOwbjZRp41YKNqe
atbuM56fC635GQgATBvoRKo5soqmcMWq7apAjX0dVB2PE1vfGVtod/5355tzq78kP1Km7TutuAVE
xVLYCVJEGvSksAzCmohkomlW518iZ0mS6YOqNkHLjYBPhPQU+OyIh3/GN+D5Z/YpkrhAkq21TtnH
x5ShSwbsl2g6KXShS9SSGa+suwswjsXYEw5F7DhxqXaKckInYG2G7R3mOxgS+N593SnkyuaNivVs
FeIYkvrPC191nL7JwEclI9jopg4xfQoMFcKEvV4CQexKGV9G6QUjt6OI2GyR408fI9zvbhzvmzm8
yTl3Dv3D6z9gBkiJRpMCi/ADwzKFKWoi4uZdHAAEUpTdEJ4iWiJNe881ekNzFNkJc4nuNAMwsRQT
hTTYmZqufUD+zlBVSgfTQtJc6QQlHaTazyxaoPnNfVDKUAh7QY5E2nWqXicOce90vkwHuni+C/T3
gZqVFnIks6kpqHnCbanur0/jHCqPpx3CVxxGOqzTcRudjcppVRM71Fg8lRs8u6ptsm32xUbCqmSN
09jNMrB3bhrB3YF6pzZjISP7OWA7BDL9F2c4CfDvHAFzuE77sTCoucVhjrxCJEkQApzymxz00DtB
N4dTptgSBNpg29wUeC0A2lnrK/dR3+bUEN9cVF+omC0cPHMQe+s8+nRfgthQfcEYYFdJwP3w+iMx
LDbB1lxrwGNW5LxoQq9IIdqbvzj1PsWe4MhyU/GMWmLk1sBNoWjPWHU9NvDOr8/wDIQMPQR4BCOH
mj8zDeOZHV1pXzzp/R4XOCn/YgzoybVgPvr19VCz6+VPqKlwjgy6JjVcVzz5knjo6fiaFJ//txCT
JamUlallmPWcDBpNfYWVBybd10PMAb/PZ2wKXNTo+A+twTA+9tk9TngRngWk/lgqr6ojEkQb7yje
49eVaevlRTn/wSwoOqJhAsebDDHsIQP2ER8s6QRQH+lbg2dY+ywqJhzvZmmw41+bXg48qMDvi5qM
1uxkeSi5Qb3QZ0LdYptAGXCPyn0uAexGsn23hHYd/9iVYFO2DuiwqPZrZtbTcnrR4moQ9J3chRsF
gwCXx5cIFTUhMVr4orML888grcmUKnrXan3IIHH1+eH9xpHnH+eQr1sAGyvriImUXS8d1nPzCphY
4cbl0EYM5vPZmSVSrUWGKp56Qf7WhVh7qfkIcpDpZxvmnYzKjYN8hJFnP5JB+SVF5q/rg56BqSKf
8OcHjFnB2W0hUyDIrIQf4A2RtJI7NPyE/rdlCdhR1Lvrsea+63ks5XMstYpro0XH71Q1qP2H1R1F
HRB5OUL3ZfOtM6V3+l03vrqEbJ5JHOG5SOQ2CpIo0EE+xw1jBffsoBdPxeDvUsfbhmr63dWWwlwO
T6G6jIwUjWHeUVMFJKPOCquxrOGUik8kjbTL1JVG8yLDoKLKkeqP7/Xmn+tTevn5xpi8xi0VYUjS
1c9Di4K6k9yYm0nOC7ruNLd4QRe0+4Ng6UyVLtcqsbh74cMaChj7yeerQk0X4XcMILXxzrwPj6Pc
4WB7e/lmSVB2BmX/Oda4Vc+WZZnQzFI1YlXrdiOs2t2g7cy1eNAQljRXwlHc423TVQs300zuNIbF
4Bemh35JxGp9L5GzthNRBaqgtEVrbx3a0crYqVtK2cvDnF0yZ/Gmuy/WyigxiafuzCNsjQfK2jYw
X79FH79ci9t026r78qd8C5hhu8hluDzwGC4ZPysH/R6S78+zLNUDiFvJE084trE4bV7Jr8HagbFj
PAWA+CAC7MsF3uAMVf1z0MmndfM2ENGNFllGeMI/pkd/k23zu9g24we6p18QCt0BV7ADf1V8lQtb
+319y8wNGjlxWPkopmsXQmWWkJdBbcnDyeyw7VR+VI64cJHMRgAgQ8qoISg9Zbq1eZfnQsHitTLr
3knVf8S+WRjE7AahLocuO1F4NU02vp5KTj4IHDbaCo2tm/CIAuG62VvoSkm2vs9f2v1iGjw/rv/E
NC5YtLVB8kbM9jgSPr1ttK2kDYo6dj+SBpOVyc319hdfi7ONmpyMIMtU3qfiPEqFoRlOvvMWCxgi
t3fXA8wea2g4IbPBYx8KxWQmqaqmVZtWA2K20jbbdvtyG90Xq/8fudHZCfwT6uO5eHaqtb0PciMm
lGe90sLCxnJBguXypuNgRsN+1O8YiSeTm64xpNyTjJIMBsnUQQX95d7ipGdfn7Lxr3zOz4hijfmK
Msq8THl3MmdGOjTScMppTvrxSZJeTeWXZ9EOqcS/iCVDMiMaN6o6/TpZ0/Q5sidcBNRdTfkO0jus
rmTV1T+9JbGcuXHxfEWrjbIAp8PkOKxS3RiCJGTf8mIIQDD3Zr7WoVnowCZFQArXp1GaWw7n8cb/
frYcMiPwi85gbBpthpW09ZydxxnsbvTbDrj7TqADtF0iUs9lDOdBJ+WBJgycvva84TSAnlWwZR+q
dUylMsWw7fr45qaThEsX4U7DJpsuk2Coux7Kv3TKm9rOkmitOwA3NN7JIDZFlJWuh5sbGNRpjfcJ
rCSIiZ9n022Dsq2NVDqVIriFrNyUAx0rqBN6aP1FKHR0JZW1P6N12fW4FbpAv056JN9YA8//KCtg
mSjBYxVS/r0+sNmzXqfswZpEa+5CJT7RQFO7uja+NEWbhhdo1a1gj+lB/Ihb9La+ib7+zTJByQAO
ErZApHyTvRBHOX2xvhJPstI+9kV2S/n7xdCDo+Uru+vjm1sno/4DlEP14yD+/OEKIXdKdpoIz6u+
sQzxdylot13s3GJ1dxsMWPZdj3dZS1JGiqOEC8dozTJ9y8aZlmlNJYonnAq/m4Hzwy2lR6Wwim3Z
djcUuTSoDe/XY86oJYChMiDojXJiqjatriYRhqCprw+nRBv2cVhi89lHFnBxfbRJfE6N+t5zIKzx
AsUl15W2Ykhj1liqWswcOZ9+xuTIifUBb1pF4YLA061EHl6gzf8XQ2XTa+p4ZIsXQ3Uw+tVS3+hO
zS9nNypeGs/67WALuxRdZGmBPzo3ILw7IJBiTqOhW/J58XSyIrhe6/enWC89yDZab7uI3j1cH9NM
no6DABY7CvVpugKTZ7ov6X5FGt+BtTAwiEdSEHJK7rwqzruu0xW6kUt9aRpn7nLyR8ScUNbEDmy6
YsxWLWLBcdqT9Auc7r12E1hbKV65t9ZdfavvJYpa0IMcW3y+PtaZ7chFO76UEYkYI3+eUVOJs0rv
3OZkGhlsC/AJ5jveYHHZ2DSHr8eaGSOxqOlykmq6OiXJSpgx9hUkmlMZ7DXtlJTg86Wv/1MMbZK1
yoXR+oVq1qegkVZugscFAsUu+NTrYT6y30lWxOqgNEayKlJTmcxb4hk45KZCfaplQIRGkLUrMBw3
mGjUNPrjx6KE+Rin8XdTrG9EOXyMXXUfdt4h14WdVWUPQ1Bv8TK0hb7e83d4cErKhifpodfjo+/3
76qm3Wg0cc0iAFBhAZaMM5zJwY/8E8vmEe/4bj/45VuZWsnKy3FeReRvHSgtdqZl+DSEPkcs0Ltu
oIdbFclDViTehvLiN7ggN6XvPvWxS79J9g6ib/xWFOW2c+g1GVoNl3V4E53m0Jjg8OiffRlE4lcQ
rFRcoFzPfCS5/do7/cvQDvdQ7OBK6RoqZE6AF6AOcSYC21x3NewiS8LoUPgGSnHhU8/YC/CjxtKL
iksGD6NJLm/iVEnTmm9gfs8OICPAPCnwx+z+B4kVgvihbX2v1+rW/UXT52vzQ9IBd9MzcNfCQj19
Jhs5/yXTGqZSRoIZi6zsOk9pJ59CEXJdgtZV8HR93c0cgJ8CTZYdneowLQ0CecJPPKdb+uN/EYDX
hKjT3tGgl38+D6TQqOhjGfWpwqehccCnL/Xh5hJhhQPnPyHGG/ssEY6lbCjKlhDKi/5q7tQN7jXU
7X8PtnaU1wj575cKTLOfh2UKh30sAUwP19bKcXCVRAYlfE+kYNPJB7WzMGxd6mrOBSIrlRDuQizi
QvWGV1LAKZBDQKmgpg024tl2XKMqKv24/pnmjtLzQPLnOUR/FefemkCR3AEX/E3eamfyUpKtjKfl
9JTDlA0VMnFU+pw24nwj1uh6QKiBrPLuHL07DHF3wKA23g4iDdQEClg4ksZ2tVJ/STtsXu/z2/oL
NKZdhRBot1vW2P54l138JlJx5IxkFJsvdv0g4Z1rZA38kRpfwpo0qpFhIIUJKBDHiLBHN/U3SfN+
pF38ZRTE3VmmkNio1Ir4mPcom0mxh1cFTAsKBE9l1SI60fW7Qmm/6DkGYBK9jqQtNnjJ7xzBfdKL
/ktg1LaSdL8RVb+RUug/UWOoazUKHgTLgfBRWr+HBil0QeUERO392FjSVkBVAB3pH34dfBE772eO
xyGwJv9WVnGXgtb3LkBdBFaDaF3pFC+hbwHEwpzUDkr9QcIuCjRa++oMEMKaobqVHAB+aZS/iIl2
m8Oe4sZWv2FqctMpgwj4WIFkala2Fom/E8F9LDt1V4EmA/Qq/yMF1VPiC98d3lQrpuafemgfLKP6
VUbFAyQpwLCCs6uCCAZy/hD71Q3m3y91AdHw+tq9OMNIEyUUevAqw+xPVcdNdLb/xS4gVx9LMG1x
Cv3vkvB+/e/LF5tjEmByhnVakg+lXlCxaCTws12x4ct9hXExbCJEHrbw+Kgq56Ji04w5+mH3Q+4o
blUBkGopOmWx/kEtBhYZC88W/Xw/UTFh9o+thclu0RYsJtO/6cL62AddBz0IC/XrY7isTSN0pKLs
QxMDmhN56OdJKntD92sfCWd1p1GnisFsp3Z1k6/lbX/A5hnX9SWxsIu0l5CEIp5KT/jilDT73pML
ESyjnp8kZCgC3V/X4WuChCjC77BID3L3+/owL5cCuBvUFEc0AfrLU3dOR4kgaQqEbNr6ftABilUS
xPPrQeRxrj6dGAoZJ11THajP+PKcrAdNS/ymd3WVFzVcPEQVXlv36L2EqM4IO//r6JXX2c6qfARi
vi/WgbCClLPU2Z/7op9+xeTaC7sBd7JUHX8FWhFrOJrNh/CNsKt25GGluCiV/FHRvzbwSYLU92mp
xQkDV7+nJ9kG474xD8NTev8v/T5aY2RI+HPj7wKy7Wjp0OJWysI3vnwMf0w/bo6k/ryFzXG7nu33
OBsGqekVfsXO3VsMc40liW+LX/VttsvS26WC5cw6VnG0JXcZMxh1iunKYfcGeFQop8w6SJDVIqCC
JrRrWS4pKENZja1vFsXr66tsZil/ijr5vIWPW0+OABGlS+2+iRyYMOLmfwsx+ZxanOL5TupxMiPn
q2uK65Cu7cIwLt6DfKxR4Itzx8Kscqo9NaRB7iC8hfBZ2eMRcjIy7OZ5EUjSgw439PqALtKlj2AY
Y1q4EI0isZ9XRlsPptnxqD+VSgYdqamhGxVro5VGTqT6dj3Y3LKgYIheGMcbgg+TZYiaRCgocYJW
mpJGNx5ErFUQx3cS62XVgkFAvQLObZkLObpBcru+Hn1uqKaq6yCnkJhEifHzUHO3iqmdxsqpcQcI
ARV06j45CFb4mhnp9nqsy/uPagzaUMh7sAP06TdUEhGF2miMlRVPpRK89yAroNYuZfKzcSwMQUZP
SyZ1MqY4M3wg+CHr0auOal0c6MoHK7zlD9fHM7e1Rl/bf8eZvum9NgkrsY0UitjmbVNiAl9mCw+4
uUNqPCsoTzBfqFBNxlJnVeQ1qSefhmI/rEFmKHtrU0qYNkDSROviKAi766NaCjntDzm0qMw4FCTO
xVg8DGvA4JB61/nX+OBom3i7CD+Z2dvnY/zojZ0dxK0eD7BYXDCfW6ffmAnJuws3eQ3lI6Zk59rN
98wOXkmjo+9LT7BLcCQYMJG5HQXL0P6dLpZcboIQO0L55IhsM1LLb4GY/9MO+nvTyi9SUlCKAEO9
1j1YJn1Tvlyf7Zn9p8HOBPtCqYDS7OT7ypmhU5tB7m4I01UFbVXtop3SApHvFpbSzK4gEm5q4Fth
eE2vn0bGtapxu1Ey8McgPena3lMXyqCzIWjjk6ljGkCa+PkwcYM0MFOVEHH0IhkQT4wYscWFcczs
Ok0/CzLO6NlqKRUpGny3lU8I268VNCsEsPH//UehzkoLDjm7ESfwOUSVZENc+rE8HorvWdbc+L7/
olXiLXfpwmguFT1Zf2exprsN/gobTiYWMhf5u+dtlG24CQB85L+Ct2KTHuLHwc42+PmtvI2+BA2e
23oWrx0D3Rn0oqet2iqodNmJgDv/Cz5IsUrZo961im8xvxzNS4WdvB/FODBTWpjkue84tj8k1LJY
ltMcu258t69rn4F7X3X9kPhL+fVcZvvRYPm/CNOVYohGVqKXdMo30lYGKCsFtv4FCWXyO8QztIO1
v75u5tY/hkMosdOZhpcwqYJp6MR6ghiyxXR1Zck/21qjPr/kPjd3ZPA44TlEIkR3bBJF6YR8MGKT
FuMAxwMGmCzlB2TWpG6pzjL7ifjRZAZgHvAX/rwPBCPrtcyhd6p4A6wcA7WUcHt9ymYHcxZi/Aln
u9lSYqEb5UBPPuIiXTbsddfHyCrYB6q2sNXkMdWdPDs0ayzwg42jBjbtn4RD7mkpAz35oqkCvwsO
ujMYK0uXvZXmhjsTcUyIFcCqi9F+tRCzQxM0BwkWPGADO04cQG0xRk7pthNglDnUekz+v3TYBoZy
cHyIpWXupataRGOkCoVjpWYgYhSNWliZ+QsYptmvw8MY6z4QRBe2in6V95lHUnqKUGn0ytY2IWdd
/zrjQXcxYzrofVmnsXSh+Fq2oV6B5ZBOUHePQPhv6u34LFy6hGf3DYUXhV4o6Ppp+0z1rKzUPDaq
G92gOwk17j1ylPX1scyuNNNA9JvK4aWXTa45HsL4HHUu3H0B4wzEgorhm/w39yzWt7QdcW67dK/x
5dbSw5xNk6S5tc2iDh+LUdROaeQlWMrMvOFRoTJpY9HqwiHK9MNqaASNUMFrkB3K7iXwF/SML6vi
CoBKibwdjVo6nNMiRVs6pRc1sgR5ZBX+qA7JWqFGoGp2q9jDpnws7GS35D8ys7JHIKBINdVET3YK
le2jIFNdv5NOFkmEqf8slaUb/hL/Nw5L16nxUCjjZBsvxrNzx/QcVE3aSDp5im2+du4mu9WPwNjX
wTpGJ3SV/kLSJL31nh3S7BVS22tz4ZE5O7Nk9IYG68fiNJr8BAn9xUwcGvlkvCDJgw22uAk3ztqw
g3jdbVxU2L5nO+3wX+8C0CK8MzFH5bU3fW2ifSwFhUeK1jkIlXR3Ho9n19oDiNn894H4giRRVLc4
OSaj68xM6+jzkQvChE2sPZ6tR0uI1tj6LlwhHyn65JSiivMn1KTEYRiV4IQmD5YyRKvNNN+6Nr3N
BuQTRkgRDPEvafaQZlAgkC9s5fgUFjsFXp3qIVTVQ2qkN5rLtNMV0oSGSpOKwtZOjADIodKqPpVx
tTGtGq2z4pCq72BBDlX9HA5HHJdWJZrNeeVtsxSBag+/RbR4qOpRFkWWRlnTBtw0EvKuqrIRe2Nl
UvX3m3+EsFiLZQXlOPYWkpCZdUVLiZ2D2L6s8c/k1oZBk1e+X9JbpCmi2s0j6hQ79w5JizU4SRvi
+RKa9vIcAm5OL4YzCMzTBf7bjy2h14UarQ1KeMW71CDLaiw5wswG4VlhWmMZ/QJjERlGI4VOzo5N
Tbv1W5SUf2DYtbu+bOXLawLq4Ucb0IKSd5FdORkrLRYFkQpTcQvV/+BbCszg1EMWydnxgqLLnfrb
BA7Bs16ihOa6SDTVavdWIXXSGnmAmGD6EssW+g0tckW6Fa1J2PxDWKPEIfY3lugGtF+cbo0vBI57
YfeQRt7SuX05Dp6UpgYql8zgcroGCRAK3qL1yf0xbJH84039hIDSb+WJouo3HHOf6Ba4K+PL9fm7
/EpjWPh31niRA9H/fK561vidBnAOTu7cqZqP9yqCQgjllwupyUx2/znSeImcneAWVasytmjX6nf6
sXkcEeN4zfzo1/KqX2G6vnBczw1MpXorog5PEXL6XEksLQs0rQfAgTCTGN7o/qsYLiXcMy2ikfjK
g4wmLf9OH+lZbTYlSlcjLJ2m4A3yuy8ID6C1+mptEJS0oeenjxgXrKFw781Ns0YXZSfftzfewj74
OJ8/H6rs5BESw/mN6vm0MNHLUSn1Ib9EG5IvoWO8CX7xFPf5Wx+3Oo8BieI12FcV3BhsIWmUGDKV
deihxAM4pFZR+qitO6FUnqLI2qpxHtuQbgDnGu1WkyqkgcsN9P+VVMtAtr3si6uNKgzsIpoAUrgL
K+FejOQ7E0EBZJj6x1JD34EKMbKayBQ5iXWbi+FdKUv3fjdgFGikJ70QfwMY/Dok1ZPTOA+R3jwr
Bbofgs4Dhh5rY6dZFpKMi96mlcrd0BTZOmvADIsFIl+81VxbKZSFO3em0TPOJXZZvCuoi0y/qlNU
goHcMPQm2AS33dq4QXTrBPateHAOKH2v429jU/4YHO+re9d+yewlMtvcpaDBxlVAGvI0vaifx35W
K74A3BA95TW6P6Nn9trb1lvpiKCGZUf75Zb4ZRrHsMnecMGw0DCfltElvXRQP6NPqbf+WolvknLp
ELh8nxBBpeFOx13mOT85bdyusIzIg7kCVNw2h+4UaRoCFkG8j73il1SXBzVTk1UoWy/Xj7lLvD6W
rOSOY/kX/CZozM+nTyvFYhpVfXPqg0MVc/CkBo2C7EXIQrSiMKgs2oOTM6exs22keuHpdwnGpW+I
FRRnBJ5btEbHiTk7/IaIlnwggByxXtR+5byPFVMBjlDtrwyAeZqt7oXDXyyiT1E/YBlnUQ0Ox56r
puZ0ajfFl+oxWqe2ezfyr4R39lViL/XMZtbtGBLEsQ7UGVrEJI2seBi6tSfVcKFkG7V2RCuRlbDT
Q0FaLr+hAm98yxcyqI8Kyuezj2sTjqDMMT/SkSfLqvc7v/Djehzn6GHpb8xgV5PDNdvwzreR7Fun
a/8F2fk3RDej73BOUmlx6DMXzqcfMb3fgIJ2ulpxv2k4tZc/O41iUr20gz5eGZdj1WnmQzeTLgCD
JgLfOWSN+pTput3WJ8mp7UrK7UhW94Gn7WM6oypo4Fp5yjxEwRB2FaJq7XXmquzzR7k178tu2Fzf
XuNXvfxRFiJFqohR1xRL43hyKUio+58UpE1Kj5td/KYGfPiwQz5PWrjrZh6DPDN5inGAjG2AaZ3L
KBSKXEg9npCWfa43ykE+DuviQd1I+7EL3aPzd1S3+a20Ga/eRQKcPDPa8/CTL52VWRSXAaMtuM4L
0nV0+R6EXWFzSe2Xyq6XjHGOjvNok5NLR15e7wqiNV/jH91aZ3nHO8s2dkhNPY2IKWMnrjFPpe2z
MM8zte7Pocec9ez8CAVSNq8ldLmpDu69v0fxhorCtnrr4Ix1trwtJSrO+TY4ov640JyYXennA58c
JYI/uKWbEr1aY4hwMI8eQxfuLVtdC3fdBtnStbfhxVcuHCczixnKEHhQitwwGT4S2bNRy0rZhaqr
M+GptcKDTYNTUBwFbCBholzfN3Mf91Os6VIS8iiVPWI5WOvKu37j2cGh34ykymaf/2pECBvCLt5a
kCvXC7FnlvFIjTKNkZMCHXhSl+bFLyO/RGzrRfiqboY9NgJ22aywTbCXdXjGkUyOCPp1IvhwbHlQ
jJgs40RXaikPuRiqoIYj+jKqtv7NgM5CTJarLBWhVhn/vu5kO9ykr+jjry0oBMJaf74ebea4B1gl
wT3hGKaqN5m9SskpM1S810YR8qrmEYMFheTWC8+YsRZyMW1nYcaPeLYYvarFW8Tk1YQLoLvpalSe
ZPG10pp92ga5DcmHfFTsFvpMsx/rLOrkQhX1GCHEbnyMVqmtobVfRgsY/rmzhfkbMwV6jyNx4PPA
DLn0Exqt9cn/IezTk78PMUhWv+AmRDurXiMkdsD0ZpPZ6JIufLrZp+h57MmkKm2t5l5H7IKTBbEg
DtLmJ+fKytpFGxTalg7S+en8M9bJdEZ0rB0xVetT11toT6br3Pz2N6sR7DqoO4tX/OSs9DEJLAO2
2Mmo8nVmHguKeOjAXw8yezDqf4KMa/VsLaZYPwP4Y9ok6bbCBWR4b2JzlbcviagsJBRzVzzL40+s
ScIcRoLnaj6xNBSDyV4NtKNX4qa65YBcCxtID+UvBZbeNtyimS+j2IlN11LWfvlcoRz650eoExKI
keeK06vyeAMV/or37wYvJm9FZmnLD8a9e4tcC0ZPq3ibIPIxLF2AM1gH4qNeRFlLhTM77bPUPdqR
qjOQVgWInQeu49pZxkWf6+ZjJabPkZzfOxFuD6qWQ+KIox2v2WpFwW8b1P1LlRUvjYLzVuE130xV
qGwjFe4sB53nwivhyGe0b/Tsp9XHhyprH7Q8WlehfqwE0V9xOYLiQ8FXzkFYoNzoSf6r0Xm3UVej
Mj68YrDwEKbWJlLbGxWjULusFHWdWwiYar7s2Khl4uXpb1PLfBGl9lgL+mvZlvJK13X0NKSHWlfQ
4XP6m6JxtC12LHvXNCLU0tp30eueSsv4alXJreL493Km/lRC8771jF9p4FR2oygydTsXQUgvu2m1
6K1XSt/WvPhByAxvU7qDtq6G+jcNvy+WjwgYjXt31ZRIekae4qPZj5lzaqX7OvUe1Bg7rdBCuD4W
3V91UJ6o+T3LtXmQpT62haLNtlaGIHUXH5Qhe24jEzJQ3/M7EgtlSdVn9vsWiyyUYC1g3+jcogdo
ZemXQAfYm/X5Ni8x8vNqbRPmvrkJTH0P7wdJOAGN99zoFq6NixNnRHSoEniqUcOEpv3nrdp3EC61
zK1fHa17xkzsQVKXDrWLC5AQlPEpktDMQodmcqGHZiAA57Wq11T6VlnebuixE1s0RLw8qwkDgpAK
Mk0Xiw7T55E0Td0FTaCWrz3qrXRPVx4+Dy6SmmnMUgJUZYTPWvCUqwCfgh95h5WhvMT9vDj4xoY3
jVtOV6QTLuDFsqdWeWRa5auXqM9y0aD07z+Wrvacyxp1Z/Wf6+fs5ZjH3sjZvp8kMm4UwjbDWoq8
u984p/Ku2o/eu9VOQ01oWTlpPgulMkNvjbNBnZZlFMGqCk/mMTmKa5hH8nw7/F6h/yZuvyX3mh2u
E67hJ2npgBvvvYvk5izuuIrPLhRFKSSn0TnfxF33VdlqexPSBfIhpLzyKtwKazle/dXUwpAcWxIj
SmISkv4NpS9e6dV2QBGuvRPo/K+KzYBxaHMX/bNUEJkr69Nr+U+8SaphIfaq0/DizgzatVaV73Uf
pSs0A4SVGFRLF9bFtv9YOH+iTRKNOLIqXRCJJu7MJ23b3o12VKvG5tiyi6ds59wvldnn16pJk0WS
QPteCGGIipZYYkM9Qt0N3sa/cY+WrT+U/qrbsFq/j5Xv659wdox0lcaIKARMC/tSjeVBBWnpVOM0
0ahHNV8i0V58M44chjKqAlhwvaet0AQd1UCFePmaDocE5Ak1QoCG4UatliJd1gU/QlHgpSpJ5XVa
yRiCVNZDrGFeqdB8cdHxei3v4p12536RbP+bvlffrLW1gKu53O5jUOAHskKZTr3A1bR9q1dZ51Sv
5UY9QrkcuXPDvtdsPbFX6pfO7jbFc7VLYLHYzkJid/GemcSe7IduSIIglbg13GFYfe+GZzV90LVb
LdxZaDFeXymzswtKlH7aCLpgF37e7J2FCVrixPWr/lTceij0f7TVNtmNiykrrjUr6UfxFDz91yxO
xngednJ8p1KO3VpCWEPtXoTQ2/SO8GaF7q1cJwttww/M8qcjdBJrkviTo0BF6oL6NSrItdRcuO0F
sO9tp9+JtXM7RC3emF7wMOg6NDMUlnch/oliWiAPXpq+jeT+i9lFyqb0C822zFxZqyUk5MrIuArK
xllrgvWcOMOPIM3wnLUK/Mox5gnFF7nHioFmKzaTFV6vMJiwGQPjshEEo1t7gxFs3EF+sqruWAbh
m6FW70nR3zpF+EsO0ju39uE1yjpGpLDSFRP7q1g3QG+Y0RM7/KboBX0P0p33TJH+uL4yLs6Q8UL/
kDkV2XYXwoRxByW1REbr1dDeveQ9SZ+v//3LE+TT35/yeK2wS9Si4e/rTb6X4OiFTrNJYlK+9+uB
pvV2TiedgiutbySjdBrgk/sM6HyCDIYqvxXwykoNlrVRrQOM3jT3C06U605pfheFYKctjLMh3RiD
9VQZ3a8qU14WfsoY6mwp/uunwKSGM4OqgjotAsepXIdxZUpwJkssZhMs8dRt11frToPm2dxUGWoE
jrpSrPRLYyS7hfCTk+Uj/GhArnGakplOmRGF6CY+zcfhTQrrO8VMvhesNjswA95sJtT2XE9IKgIf
EXszOdah+rVNxdaOMWC0rdjDU7BTgY9UKd7MWK5VmSniD+MsbdiZSfrzK+nAfD6SyP37LgiE/s0k
gcYzIX6UOuN18JqlrzHJrf41Hah80g0h16Ex8jkQin683BKnf4Osth31NNRu16FgvzN2yibZAZ1Z
FMKb/QJnISfnHj9DyWUxHN4ynKjwuuvvfCe6GTTckrAvv8sCaa840cKETnLzi3FODsBG62HfMKtv
IZ4+jqzBCcCTE6eFFlObMm+wC0rihTxrCjr5d9ARlQUc5FLUsI8iJ1Tjpn/rvrbv6nvx4O+HfX40
tnhcbFFOHtXN7p2v6brYkVTea68KjHQZAMD1NT+pT1z8jPGYO8ufhbCxNMQw+zfx6OzqXbOvt+2t
vEh7n96j/4qjg4+0kNnmMTmZ4wijwUg26v5N3XW3xUOO6B+V+I36YB2dB3Fd4huwXprjafHjIuik
2mT0TQJquurfgkN2GAc3lgXlbbUzDtdncZoPXUSa1prEug39iuFhG/SU7vUdlQJpFcBqHL9j+Kh8
77eQ5LaYFdnXQ0/uiWnkjyrY2QdMocY6GO4xsR1e15679gLv5KtqgM/4sJA3z+7OPx9xelPUXRZ4
edr3bxkmvJScvvs+bl2itW87dRM21Uur/83WPIs4zfUwdx58ny9YSTyvIlxdeizJTdAl+l1JHe36
XE55UBeTOZ6IZ5PpFpYe9dhHv1VrnFoRvBroBuLseEg475bwNovRJnsvNCypboRyXJ4jDRczZ5Wu
3ChtXOwg1PvSwlJZ2oQfUKSz4cWK56ueylrBC3c3rD2bW32slbdbetl76S5cO/dLJcjxkphe6RAj
/m/jf5yDZzF9JOEjox53hqHhNJRsjRpwnPLfKqhefLrJAaPEcp1GaTd+OmwG77ET2Vkb+Zdko26w
oQywkJ5N0SDEM6DQcjfSvEE/ZEoYAgGTk8Xif+eaUnqo67a7HQzjZ6Vrv7IRWFRwcawSsdbXjQWL
IPFT1HhE7eX6ir2cXX4Fz5JRiQog5nT3q5Qe3bavnFPi/pRQtquAvuT1Qitn2kZFqwxpHJ6XCka1
YKiniIxCp8ZCryN+c0/ysaW1WN8Z29z21tpGf8EDFh0A/cZ9WDrapqTxi7iT81vUiyxJpDZ+w0po
9CUWXxD0ke0++H+kfddy20C27RehCjm8IjIpU6TkF5Qs22jkHL/+rtacOyZbGPaEJ5dLVdzotPNe
q/8JlsHSrutXsHdhmCTytFTeGwLl5crJvSyQ7dAgIxPmO5T+3VLRXC1NXsy2CYCc7mR5dxBBYuMu
Iqjnbp/I91fNbBZjChRUfruqw2bRfr7kV+5NG4A52tNHgp5y7iDltwtApQF2UEXkT4FsGOddQoY2
mUmdw0dT3hbXovAMNRC6HLC/upJDRIf8CO+5quub1WHEMnoZs75IObRtfq7/GACT035FG21PXLUC
yJJtNi6ogbTGXrzGGWqba215i2bUNAY0l4qGx1j05HbbzJ9+Fj+jHXg9gUFLKRRtCwhiHI/t+4tn
1syo62UE+lVGqvwc3skOGgl2adDZys70yU73OJeIt0L69wutKSR9kVcR9pceq7ZNtlRi9oKBJRCw
ueGnDEQ7lfPM2R6ofzy3i7vEON8zUv5mRw9Vs5c3dJk642t31k+tQ9EZQArmGk/arnmmTBflvpi4
XRN0A69MBbPBjApHCmG2Eg13uUGDVQw6K8JrtpV495bRKHWn9IsgQ0T3iQEMadu5YVD54FD8qaDb
Z0ur/KET+zxNxjtORicYhWx1ZtzlZzDHmgbgmfezzEEK/G7cr3fvyxm+uDIqEBY1MWlyBBR57ICN
bbKpipYL53NytNk2/RL0XT/TM+eq0sd249S+ns2FXIw+LcPQQu64Aztqg0wxJlqKM32K4hEocbnP
ff80wr0lktE+AOrvqyLGKYo7zadw8MIdUHFwLXltvJxz+8pcX6ytaOp5lkUIyuTGBjtgK3z0Kefg
1mVAiWMkF/CgLKA2oBbRx5KWeOo1rae+57Pk9iPnbf+L2/FPKSyEdiqFakvj3C/PFm86kM7U85v9
/tDdZx7xjC3P8/ueWPq6kX9lMrYJjJemng5Zfh78aDPe5U+kctXH9CD7cKd1Rz0DWf7IuY2c3TSY
q2HWcW9ZFZQ0Bbbv78PazvzwMXbCF8w+2dWT8ppivszjSKW/+v1C/l0pY5DMwRqT3EqpuqadV9Km
Ooeb3iWbKsiC+CdH2rcsGbOvjCHSumiu2wY3BmS5m+KFuJ/5NtlUVG8Ft0VRvXRrXXS3L+6/jhBy
ztBbfTYjDN+Amm+aiIPZJlskGE4wnrJRsSPeo+PeVcYORWNlqGGH9WW9ALZTK/pjtN0b8AyfIhE0
8aNOQKE7bkUxPHTJZLpVVSu2qIeaG/XyJu7nZz3sWo5fx7tYjHEqDDIa3YTLjHgA1JZvOVwrY3y/
vd9fWFq3NpyxT5EutkD5zIszxr2TDajiNH/ow9Fp9MovlOGeIDFop6qwKXKgpKVhdsgzdTfLaEKQ
Gs8giYu+Vg+j5A4QKV/AqP2kT2KgLNJLqo6vwAPcAPvJXZTJN8Z0pw5V5tUCqu5DLd/FHQHE+VKU
6Mew9oPaPrSdsbGmZduFyy4ls+okQtseeiV8iHIwfyhgva/r+qgASSqZRbhfQ/00T6Ho5NYEOuch
aewskd7qREsdDb/bxtoxn+J8kyxVD85EXQtqMjSgs4w6MEsm1W6oENRbWvOimWEK8FCUCUy01t/e
5bWjBI4Zur11gEChb/H6VkvZkBVJHxfnoj6OC5DWCgBxiiFHypqrcSmFeTttlNfhKMf5OTFfo+Z5
sSa3mEvPKmWOILZ++uW3XUpi3ktWxWDYGEh+LjPb3OlIWuR3xV4KaGTWP5AnkWdM5BW1cCmQeQvJ
CNQSpJ0yKKD+owN3yGB/9u7w0T7w6abYLr9vq2OeBAGOojVrOK3RgcuGJSaPlg/KCbBjBmisSe3Q
HWgr88cUoMhqGjYXLo1KYB/l5XIZ702OdQH8hNhfNQCxwYYc0/vyuXZKR3eNHzFkN/b8Qvb/RlfF
mm91IZn16bKuC6Op+LLag6sctA1GlYPYmX3gWfyIfV5dfNViX8pjLLaYWOVczdhralnqJwUhneWI
b8gI211AXWOZc5XoTbmxtV/B9IWBWXot7TpRyM5FDPZvCVMV/YOs/EmgTCyN1yvCefesN9cbEbhd
ZVIg/aV8AiKqsJWf3b7yJk85iccCjaI9l0WP9zi/tvxihUoRWmokYUtRUQXQS/U4oi1buyuP87YJ
IpfrG68FUZdHyKiduJ0Aoz1Bnv4UBi26y2wAbBQ0DY2pLxmtTl7odRyzxZPJKKBmFCotDCNYrbx+
F+LkYcgXzkVZDU4v18XoHAlE9qQwcVM0QKTZAgFGFXGV+/AUP5nusJN2wwkJBzTKOeF9v20wvc9r
6l9NAFx+AqOJDL1LYlGmlzW610D6roLSWR2BOXtXN9tCf6z1Xw1Cry78c9tereffQFjxfyGCwSgg
QSREw7PKz/LT4ssIsKYNBbhHAcUJfaDAOPVjARc+50Em/Itw+Z+CTabUmAkamZsMgrODCYqQ5DOP
sOt1gi5/K+gBBNGjorIXHnmKaO2lSn8XzM4VaEpVS1WUU2dL2VnVRsppCZibqltTr5diqJ27eJvD
YnRjbsBtp8Nt433VYaQOQym70VXBrelHJjdSYOdC/y/H8ndHmUih0nq9JAM0Oq2piqdlm0EtjB7a
4+30Kdw2HuKxJ2LjTFH/rB9Qaeb4sV82g1W5l4tmvB+jy1F/LXCmaoBbi0pjvBWCxI6572VNK1wK
YjRREZUDAbNgfi5UYCPE92PGiZx5Ahi1owjzpBc5vZ3GZ1bcZxnHYCg8AYzOCWNxDFUa1lUiuL3l
OCbBkEgSoJ3hvhpd84FAE/8Dxr1dkrB2irI46D1ao2P0j6pF9Eue1FOhSL0LvRAAHtrcoBUV0NC6
8dh13Vmz0G8TSfd6o7zVhuXFPZgVJEkA9uw0bTpreQLGz6e+aFsNpSk7D9Od1GcBMPI5uU3utWRU
W5I3skpCXMsIs7RoikV2EzDEW30H+OkH4usYiZv+NB/yIX8odqig/hstpLw3zyi5tNATbWqx2YaE
hu2tWR4XhbNMniJlm2ow7J9kJkL1swxPTj4VfpoGxnN8QEMDklXLXeQ0zrjJE+e/Spj/tR3f5g1F
oL5WzQCzPPhDjOldTIKjDNa7qZc7g20+xI8xmFmw75iM9/4L83Epm3nxYyouM3AZqJozA4kaTl+5
N35+6TrUpqcf0OObdsctkdETYzXNpVxGAcymlRckhd/cenpjR38wAZAMTv2hO3VAEeeW2VkCEwBG
ji7bJgiieWlXjj+rWIyGiGohspZOQ0YZed4YbTmgYhgwfB8CV4+AOm4U4CdwpdJfvbVuRm10HcFM
Xoh1j468S5/F2Y430kbw6JxlgRDNLp4Rq3DZa9ce0OV2M29YHGerV/UoP6fpVh5Um7QnefzNuUtr
KvFSCPNKgWNRGeaE0G/w6TSlhj5v4jabT0yh0wSb8M5DF1mtp/2VCFbDayOdETWW8lLPztm21zH6
ZJe7PKjBQSXpPoVp4rl5t1eoshW1VCompa/wUltN2U5WtZ2ycHN7F3kiGL+jqLIiMmYrP88yCDC1
pf+oE5HTOcHdN8bTiABqYvRAevxybsg7cehJ6cfwQfcJgOI5SoazpK8o/sKVMpQOrTZIWp0BDWVr
0o47ObaaFby4B2ype6Yz64RqUPmJHItjd7R8WuRXt4DsMt1kA5pk7pNaNRiXQpmAuG+JoZYDIhuA
AenBFNpIiJU2hQyLA1FyTWgx2q8hgDbviRfK8UKeL6N9sacA7RJlpMCoHkHmI9tKvo4ZfWdBxoN2
FWXP8gvNBghPswsd/tsAUwQvtXRbp6C59/rxTUU/IEeIkBl1SFpsNfwOYBfuZLnFH2mn7TSnQ0Sg
In3GkXxbhwLT+VqwRUpj1EaaYppzL46BJNO9tWrg/k8PkW2IWRQiZ0YBlZlpxI5Jasttw1kI52Gw
/S9GK1XaksHlGEGvXSpAyBWeby+Cd0aMuRmTXu9FGXd0rPdz+EfutgK/D563DMa4pEYhZEWXFogE
w8ZWC0+vbU2082B87F2wV1QBSHsb7gNkATzZ7B+LegKUCq3KR1zAZGsRVBdtAPckx2aLDOByNrdS
gFjNl/0KlawlEB8n0NDqfrbDUQ4BKiJIWf1Pm83iocgEhNqzhc1u8/iOwN9XS2VnRFxEbs6hKozi
0RZxJnGBdaMObnxKSP0h4XiXnKUgfMmP6HH4idzRr9tr45yxIl+/uQXYSWFp4DVY4NOxhtamjIS3
RfCsEgsQFGctpg0avOvikN+rSGSYB91G95ld7GLunA/PZnwFeBcatE7lYiIJToschrfREz3yuWya
PcVfSp7zX2iq55bMeAk/hZ7shUxS1EnVKTg5OVDe0v2yoeQe+XY8gKcTQ3Dc6SneqTE+bl0KBrx7
WF4Qj57IkdJpj6/LBgnUO+1Ps9gY2fJuHyLPMH0bFSdGh6lVLHHc1cjHN64i2T3wPbQzyUB31myA
92U6TWv3pR0HGchQ7TDGXnMjG46VUBithJkdURMyZORar4kAfWFonvpR+Plv1Z1Gd5Zta/H6x+41
c7gdOlSr/msnH0gf18dcdWokGHiiZ/OuQkGQuNIR6esMUKJf531EblA5NTtMBvC7qb98nRvC2aly
nYBxKR5wALQ9KF1s8oiwLgjhJDwS5LAW9LAAkhgICDryWBjTgWH7STjwC5y9VxkNlWEKQSwSxFZL
3aM5Iokw4WYqXjSlv8aM5By9y7nlKqObtK4xMAaNl5ySJ4KZcj2a/0cJjKsz1IkSV4CtOJsyeUQG
fbOoPCCe1S1DkgFTjoA/BwnQ9Z1puzLGZCV16DC4hFlaNzTFo2F+SNnP2y901XpcCGIup5CVjaSO
KCNP/eRbxRtq105W/7ktZF2X/5XC9pR0rdDHOk37197sfCHOBKUjPsL5P5AdrzttNW8JsJn/v3ks
2odZwBcwS6xJCnMXJJLIPSu43z+NrPAUJfSBs7BRo9K2TJ4Lt16CvBDNXD4QrbVdb+Hcas8M0j35
jFq7eARWlI36mAcWh95FcVy2xT2qATEfNnhV11zIZ67mUoRVPgghVfH14nRbwDfV9kLQ3zWd4wAc
HTYgBsRjmzobTeFZbJ5w+jIv7dkwSdVc4pQnnzyqTrmrXqz7mo43TDAy8RZQhoktmF7kc4+c814M
xpRWpVJT/uLiLLzIjuxpgMYkvV0GOvppZxfYEa4yIerjJet4YunfL1ZcDaFEWaLys2Smh6qJH2cT
cwCxYBuxxVGi6x7KxdEyznvZGcYih9TPO40fMm5U9AXIhYa2N+BrYmy+PfNc2HUP5UImo4aaFKgk
UYLrbLyYQfJOC2nSs/4CAGqnfSkCwefoCWoJvlmrC3mMNiIzmjn1CWvUbOAu7CnY2ei322z3n4MH
/iNe+CuLrVg1sTRgAAZrq96K7XSU0IPvRp68rfFIYaYdtCi881wwjrZlq1UdqAz7SFGRZUyAkT68
qCLsYcdt86Ba5sY2mowWyhK9bZQI2zjvui2a6dwYaOUycmCpO9olJ1W+2nt/oW6/uC8vHoGRdL2u
o4H+rN+hXO7HMWI8W3lYfKClAVqsDJQGaEcL5kbUc/xWPs5vqLr+pzQB346TUT6dFJHERLrsLNVP
ifbR5Ntc4JFrcBQcO+LdNxZwt2rIMPI7C1hf/WMZAYXwGTQbnIfAO0FGsUwYJzGEGSfYoeinOn2Q
PHQbjBcG030R8DgUOVrMZDTLmEaK2EkQVs2Jt4wn3filY3iqyjLOslZds4snx6iTATAIg7LAESyq
MbWlGX0VgpA+39671UMCaxPgU1QJjVuMKcjELp4Hy0Q3VQvnT5r9qdrBD/StDM0A4/G2sHUNeSGN
OSigjneq2iBBS9FMpgHVS8dCGyk4eTQEq0LspPzeG6oF2ecNLD3gBYsWeL++gq6LBycBxm8mgKUE
XBVoxYDX13qyg64/mm+rvPgYkaDfVhnAEjsH+R3L1V9vr3pNjV1+AL29Fx9QD0QoC1UNT0kz3y+V
2QFjpDkMMVqfbwtaNXqXkhh/Jk2bLImVYkBZxgxyWgmLJzuTAHct3M0H8D/+SE2fD068GrdeymW0
yRBPygiAoPJsLRZgYorspVRNUCILJTqR+0ncQCF+ikp6Eid19MypFQCsBGBqgFODmK8opoC0mrS3
lmbwGlGa3EEGtbsYyWOAWLCwJaX97PPS3Nzer7W7f/nZzN2Pikw04slAS48ZTXZDsgfMa2d2LKMH
xSpQxBwJN/H73WYDkZxiLKoyUJa/8XqVbYTWdyH/R/Wgv9f23UbFBEjz3AQ8KoHv+uNaFPPY5AVU
r82YAH8L2D0dsVw55sKw0SLR9eO6lsEow3CSutwI0+ycN5mjGL+T9B1IRs7YYEghe23yvbp85uL5
9rmttM9cS2U0YyMo6jhLWXaWovI41eAY0WdxAx5lQAa0z8aYO2o/YWoC059httE7FU6KgFp7qbzF
bfYiL2kCZRN5tz+Lt9+MOyZHUz5nEb4qtO5T1BOGgoc4+RX5fd9uOuoN2jkQVjEPPGxCvSzREnZK
pGRjWA1xy7ASbE0pFbeuhc+E4u4UwFeuYxGFle6x7w2wsYpq56bT+JQrwLHpqqV26kr9HEn6S1XS
X0pTG3i0RHcrvfN6VUXrZ9JXHkBxCmSa9N+CbB0b4LF6GJZ87A30JoltecAEx2NYqa1TzE1QRd0W
XA+/rbmq7KzLD6Y6Js6Uy5/KgJ7DRYofQ1MeQYFb/IK9ye12rBwzUd9EocM8t75MzlCZaPlq6Kjh
3D70EvDzOvVgyPUmzOWPSMCngRTEb5fsaRZiIOwu4cOg9ZgnJsPopoWU2QguTMccyEGEp2pjyBHn
HqpgJlHbH2XHC6O+OwL0Fv49DEbrSckCIpQOTzmek3cldvVGP4qLeRfrPJ6+lRj9WhSjqSz0rwD0
E88s2UabckdRDpWAbIodrza2YqGvJTFKA+MBwyCpkBTemUG0p7XNFEC38pv8Ne7Lq+l/N87X4hj9
AYJaHaBbZnrOujjxQO5ENsMyfuhCM9lLAi1iltJPLY5e0ar8n0+lU3aIiwNk1MjUxW2VhDCXRm+P
XrRPHgyvtaCNJQ9Nai7PcaQ/9+3x6hTpnrIHfONJEptIrTDokJ0BKCn6XS9tAEp4UKNmC2j8yeml
+JhYwva2UlrVlaYkAncFJBh0lvna+xDm3NLqRkF0gwzmBslMV/hIHkK3f6eN7BSeOkK3o9PwIH+/
Konsci8FM7srz8ocgg0N7n9Vu8LU644yTr+TDHCZRMzRjqM1c0A0K3ENGWD/Y+JGAOIBvcGkh65U
6s8k1PZSipS3WFjuRJafltp6KdTsLhw0VPdlSmv6nircTr7vDhsYJi62jFHkZhZrfRNhy4p2Z87e
4hagd7AcchKI0yt2MaM2jb7QHS//v2ZAAGEog+EJSP3fmAjA4y0hJBuyc1QQu1qsQJ8L/7+6Dv+U
wdbZYkDU153ZZEi5gbzCQbCEVEjlm25fQX2i16RzJt2pBi/k86OvpNfpxv4VzqS2rcjspw4Hdh4+
JV97q4BE5wrIJIDr3tW31t0XNJ3sSrUtNMgpbBKPN3hlrinty09gnHHQEQBXTmmzcwnKE0eJxddQ
KgPgigJDQQ5UZaMVWjB05bOsx/vGkgPTIi/TYiIu0l4AW+RYWQfeBHETaqOjKsJWl8lJGjHBlf0G
g46zYFG5Xm6Qtt92i+GJSeXmoEwOMS5vKrkL3lAAPtXv4hRvK2uGY5YA2ERZHsZcurOGFI3PIDqK
JKcAl7OY6ech0V1rSnzcyYcoa/1uAipcClzZ1kBHdCBZxUca9u7Si3aVn3T0v6U1mKlyANMudmLG
u1odd51s7Hux24VgQI0eVWt2qkXwCym5m2bzkJFfGfj1zD60FePcFs2HYaa2BSKahMhOCIqvZVac
0TwqfWobOYYNFW0zjsKTXj7qccVxo9ZMwuUJMT7OLFd4fOlEK5mar+xpTktF5fm/mPC/voyM+S7b
sk6bpqKN7x222qP5LGQQfmoeeHdOuWttx51w5Dw/+vHfleLfF8AY8igT40Xt8AKExtzIXWs3amxH
BcLucQoAh+ERNEuLgLwtMgynpT/B+OTNoMG8/RkcRaMwRj7TzFFOkj47L2W/W8xy3yWcNBdPAmN1
zFDJQIfUQZUBA7hP9mbd8Pqw1iKpy3vC2JcoyTpDW2raMafvFDfctr62o41r/OwnbzWMQejSAWRA
MvZLzyzHEtGWw+NJWan5XN1GtvLYDUDFUg3o/gkzvakX7SrJG4BZo3jzRko8ieMWcFbEFhkF0kVW
P0FcHz1oLSZ3obpu37FVn/XifNjKYgfdoQ45zkcNum0bCKjfdp7uI87dcCRxdLrKaAyVSHIX4hmi
M4C2ctWBiaecOsvTAHnixnCzAx964Ds0FbzHy/XRLb5M6yjLlBQLLAlBuwyoberUrYBbsbjmUUcv
6nSP9LHkQKODyVBzmoB7ZTgPQGV0SRhXSN2VuJVfia1jCxwumjguH+UNLyxYd+bAkgT4erC2wZm8
XqxOiNIIEXxX6WFw0akn/yEOLVQp90BgyWzyoN0nIDDqbBXgsuO29MeNcRD/Dd4Tap+/KdC/H8L6
L90E3uEyRJDdvQ2u5rdB9KrAj1XROs+f21u7WBRYDbVRIKsBweN61YICY1vrGhzBnPw29AVImnL3
mSZmYObtG+cWr6wMUL2UN0dSFLDeMseZz92QI65OvnKj0gF4M5RBZvZlF+OXqMr+5zbgShxjA5p4
7CZLKJKzpha53etZCsarmduXtKJorsQwW5gUSRaXVk5XZQbLoQZ1Iu1cGd3aBwZxwGue4IljjII0
1ZIcLdjEuI18M0vcBJeQc1ArNvxqScxbqJZOV4oCO4fRfVc6zL+TF8MzgnHb/Fb3fOOzktUF/tDf
i/GlaC8UTY90pFKNWFPngjbchc8w+sQ30JEH9fID6WRxH7m867Gmvq+kMr66kCddDAzkBCmHAQ1I
tP1GAzyleua55Cvjf9frow/jYn3CUitWI0ES1WPxhsr6Al5Inv5nUYylaJIEhJA1RFHCCPV12Qse
nTNWvBKZLo5Zou+V0VTYQGA4I5SExmSL7GrbWMNCr0mvYZy6A7Epua+735zLuH7h/0phnrGxICYQ
pCI9h5X4Vg8Uqsyo72OhepYzQEpYwOICF42elDuwQ28WsVCdkAyTk5SaL/SKwNEqvEUzzx1BS5SV
pE4Rwi5OqA7+rLbAvS3928temavCnaHs8xRhFyypzO2UddUSiJDhDQ658hAB39hOlviYNzX6ZYFg
FvfAXlEHV5+Tt1gH9sEs+Y0+3msoa2lgN3R7bfxZLcmnoZifmVEhAOgEmJE6exXC7GFROoOjNtZ2
BhzmpgXcT+R3WGtdj0asT/mUnmu1Ois6AFRGqTnFlfRye2u+GPXYe2cCPU+nRQbkEeiHXDynZJz1
AulYci6mfoNaw2stqI8mokZVPTfyYy4MuxQcT8IpLM9CL+6NsXZyGTM0o3bUi1/FPHtz9DTo1ZMg
Vj1ImBcP0w472fI07ansCSDher+ZlG2CGeg2F+1FeYjT3AaMxoaoD0VV2yFYPMLlnHb3xrLrQb6k
GiAF0xc0OJtpkCvDK04ssJZji26zzogGm1iyN5G3uB/20QjaMgKKEGCU3N6aFXMug8bXBNMVrXSy
iO4zhhwmFPrJue8xK0iezKF2rBKf2v75LwTRiiqQAzFYwxZVQ0BuGM2iKaeqSlzk8R0ti1BRUh0V
5Ia3Ra1dK0DdGoZB+di+MYXFcquHi0Di89wl74VhOSYmYYM8qXSOOlvbvEtBjJam+TBDT7MYNb4w
dosKYCRTgXxYbc320o7c4vd3eUiSSqpODwtEgqzHOWe51IOFAgsjnbXLywQZI0ycofQw7Ie2xlZW
olsuoQbY0nCDnMGhKxS3Ixj9Cy1MVabKW9Y1G23Sj53RbjrZVG2jUCqnG+sHOcwf2tk6RCYmdlri
f2WZq7xykqLeTxZ5RXRM7ia9fC0NAexFktn5sUC0IDVMaVd0mXGIBUBYt9PwiFaAISBz96BHurRT
uhjfiOGK3Rz1iaPrw3spZr/DRvdvH/x3xY/90SkRGLItyOwyXkjdD3GrSwo5d8S8s3Ihs62GR0ew
dgaaqYsAqAQi+7eRLVEdFNLoOPMpE87TpD+NXbGV0+WpbSf39nJWashYjwysSbAXIYRmS1uTUWME
QNYIwsX6HjQcm84t0cg+3k0dHGHaWa445j77gDay1TOfBI96htdq81o+3e8LtdnOFShMgb97Xhph
C5OBBOijKZ4tvFyD7DJj4iijlYj/WiCjp6V4yHUV+Otfbk9/j3JzgAmvYD6IaHXk8R6sOJHX0uhR
XyyvzgddqRKTnPM/Xz2lpz4IE6RdVSQZ4UdaGZroY781eKtcu0KXx8o4BMOCue3CUslZVKtDilKA
HSe6Y3XkFJlxICmxL0mAQpEqFH+KnZL0d4XR+IsI1EAC2peofyiT6dftu0afxq2jZoKEop6XDFzE
BJkjoJVsaIYR7V58bG7e2pknuoBAJzZryDF/KJ+TK3v1Diyd01nfgjjh1B90XxececPD+fpuEq6O
mk0lwefrzH4QyTmMkG9u9tLQOwos+e1N5ElhPLAOdEVjqeFgy+mHWT9KqIroiX9bBmcD2RTSPM4L
AvMFMkJhT4xxp1n4tx29uW85+md9OeB2gsmWqYtw/T6UsBOHOJoJ4F1KQ7Ll/sWUORb0X7zBvzIY
E9rrXRel1fiPF99tyaf0E0jtrvgA6KoaVPSx329Ci+MgrOu1v0KV64WJYZgIC+DlzvOw2GqLcnmW
e2l3zIrWbmvMVGD86/apUU35/Xn9lcho0rEby2qJIHGZBWdpMcmJEsZtEbzTon+/0GZ5MrWAyMNO
plhFl8EQm8gvTr9vS1kZc6cv6e9K6P28ENOgAN3DZ4crDVa6k4Lc4hcTpj2/RY+0XQzojpyFce8I
oy+rxqx6kd4R4yXRUHqk48UD/gEWl+gbKP842W7c8FKovCNjNKI+KHNTSVgoyQAVVT/F/zmkCAKR
C0+CufpTWWUt6M2sE2o7QO/+Ef4XWNrXEph7Pk1W3eRFGZ+HfmxdxMTIW6C30RWLaHJU2dwOsRk5
kdI/VijCbGK1lXbLAm7EMjaEQOytaQ+M3hQIjAjXe11+F7qOo87Wbu3lJjAPQzTArBoJcXgSBOXZ
NIjfTo03YKCJc23pHWEfoIaeASBXAyLQYJFPjSUEi5qcxMhyhAFYXWbdBqKACGuPiufd4EWqo3gL
srU6OKRKnpZbUzi6CPB2RUfPAfixrx+NGuuAEK9rEwx5IhJkEF75E7pxs5OHLhJc4NRN7jJntHkW
aWWcBBGDBYsA9jELMQPzdtRiRHoH5C2n5i21Zyd7zD3iV3szsdMfdO0q0H+K5+qpRPcDF2R5Je6G
rqCsZCpA43UAKF2vuzEskMyHoXlCyfdRG0u3wjwNEKZ2SwMGABXtwWVFnrW5CMoF1IFjuiHzvMVB
ufqiv5DYegozHJbVCX6oFU+xIXpKDqaeunjRZRBiQtMhzgsEpfcAe+ZncnLfjIE0dzsrxKD6Em8q
WXGUYtrqKTrKJcWLdfM5kn722uACzX4TKpOXLOlzn+u7IZW9IrPuADvhDPIpBR0R6DTtZn4SRcz6
jZFbLMpHHvLOaOUJYHOQsgH0PXI0GqO42zZJhkGOhBMxUsD5WPbSf7ak8G6/gDUpCIfB3oeAGA+A
OYqiB9lQtMzWaar6u3BRd0mjHAdZ5rC1rVRFZBBnq7hxCJBAtMdoNTPpk94qW9BAiuZLMaOTTRfi
bRpKh0VMANw45kDX1zID8+n6fTGnzhhJYTCQYQtWzYNCeh8Ior9BuLQxet0f6+QOsEgzxvKzyAV7
TuVM7TS5i6oi3VsNE2eXVnq98Pm6hruK6qWJ0bnrG1uYZBKTLA/BLfmFlOX0qt3gpWq70pdFO3Mq
jnVbMTMaJYBCNluHOWBjVmswMrHUeusUSe8W2A8TYFrcPvk1+4kfVrAui3L2fbVDXZjsSVdJA8/U
POlW9XsYykNUTE9mNG9KvXatDFPsGtpb2hGkscoJiL9PkoIxDOrxZcSeCKdI/XWfGVWMhBOcSkCi
AiaHHRaY8hZ9ElopnNCMGsSmtAF1cpDK8UPcK74R1qUroSvVho06FqbyrEB5olVXfhPlP/JwXJL2
zxIa+9HA0GtCnFwFR3XUL3Zd/lYzzY7KnSYRLzVfK7SV4G3ZbQGSkyhzmgIJPbG2JQzOFebvYcSE
Ql03fp0JgWoRn7TdDhMTd7pkHuIicUctguuJnvxWedXE/pjp4hZJSn8u5V9KO8eepKAttJnA5myl
QNoSqklB0i5/1xvwPnDO8HtTsawjZ25RwlOAhLDPKitmwEWgBnhSxjbopei16YVN3gulXZHUqUZA
8Ai+rlZ3wAzkWK+V0PBKNKM5QM3YS3lYwUUXfiQqoPind0HJbZ0ADweuUZu8D+3AubMr2urqjjDO
V1pE85Spk3Tq+ulj6azJtqLBl1OeVlwxzFdymOdeKRghiaNBOsXT+CeK8kOtANdYi5dgGQFxOI4D
hszpom8f50oQdymWxQbrxzpPwgRi6zHyZuVooB7RRQ+geOEIWmkvg1KxTLgeIFYDtTJzeEKuD30D
fGaMz/fAA7ZRKSP2skfMTVGxVBucNffzVvWlP5oDAsSHhlf9WClLyMiWIcOvIdOPJ0GP+kL75EIV
p3GimCdjKRRbzciRNCPaHa1X8J0hJa6iljv9Cic0/eiJ/tbF6i7sgRQ2K4dRNoJwRCoyJu/qUN9N
oXFq6gkwRlWSOF2L+APN3bePZkUfwwzT9AwNcoCCef25WSOLQ4Xpn5Mqjl4uP2Z1xJGw4opeSWDu
9mgRBTPT2BA5+x2jpRDa2UnBJK7Kz+nw+/Zq1uzZlTDmgs/aEKqzBQ+MMsQI8Hnr2h4ohfApcgAR
EUzvtwWqnNV9XciL407jqmsyJbFOsbxp5EM1P9WLcmjCPxX6WwU1twcgBEjp26IDSrRPTon5qwec
YY0I3ATou0EeCIDbdBDjLWnuNH3pa+kIdx3eqxXdT2i0x/Vxpi73jNQKxPwohM9jCKxkNbORV3JK
IrpDOv4/0r5suVIk2/JXyvKdaiYH59qtegDOrDEkHUXoBVNEKJ3ZHRxw4Df6l/rDeqHMqjhC5x4q
u83K0ipMEXJ82r6HtdcKxvKqN7bt9IJ5MVLe3cZyQAhnQ/dA3TpD95gbCH00b2XhVF5eg/czMnvh
Thd93l7lCU+SXJr0CEKVAdpeEGiTgca3k8Mtfgd9GU184zq/T20QSJsLbb4LB/j9Pp5sQN1B2ZyT
xDtacPLrOg6sxRO8NMTMqDiVNKuMG/RYQALKld/58PPyCppLp2j6gpNJKCOrB2nF3tEbPH4fuxYk
5tLhizJ6FDiwapXhGzk9yLbYOr36luDh9ItYGaGhumdL9FuVOfeo8Ka+2QEvObLDWMVPrjD3Fatf
qzF6SNzkRi+jneq6n2lEV3QoXy5P4lyq5MMxmFm+3ujB4lljEt1af2nCwvGt0Nh2W/nN/qEnfg2e
68VqvomF+Xz0HIcStKJAAn5239s0rVrBmXfMr7qrifNGrIorI5hE0b1lsoDpt10Ybf6OpWYW1SbF
aBPnIcSZUPISj1L6ajMe2CY/8iv+KO90pNTX6UpcL8G9zp2SU6dodkoilkODBgQgz4nFfatlaGDy
QsZSnzjpHg0uu8sbeubV/uAIzfZzTGRc6KNkzx4ZEYukN5prbYa0u8oQk14eyvgfDs+/N9KbpQyE
0NyxUrjGAmXhpNbAGUYycSyKgd7ZmYQ0bdYGdkLUtRjLPIxqkPlytUsSAzjZ8cUuHXi7pvGsJxFQ
zPoNoCvJbeF2D1L0cQhAAGLvVL+LnCjz0aEFUiTbykOZJ5AOc9rvPIYSM2hFHr3Yu84rZ4fioeNr
rv4kIa0Z9D18IlBTrW2oHoSu121R77TQxJnt7Lr8HrvU80ujv1at+Nr36RtunwKsfUA1nHzXM7XF
MdsKW63bohdh4uhfMlLfmgLYNVZunRy6zkakFSB/s7+VtEBihOpPUPRLfFHXYQ+0WODE0RGaxd/T
dLhGhtDyuwS7otsvRo0XwPJ2Tufh5hNwqzQr5YG0xhWv2sjX1KjgSXa3OhVozMwtaDPpTahBnS1F
x1Q4IEz3JSE/qszeyMpaN4y5Wxlb1dYk1ZNbmI9lbXyNi/S7UvmqtqoBZ68tfb3WbxMnexj65hUR
svEVGt88EI14BcjdWUXMAHe/g7ZlSiPw51VkCCIPuvCs3iA5cNRl/5wp5/XyQTpXQ4QR+nWOJoNx
Ykk7oyVpR6fn4MG7bdZqFe0huLEz36oNe5NrcdQ2aGPaQ/LSBKcayl0L0cP5O2rbFJ3GHjHnKSBL
6weFpk/4U4OzU8inDMWwRqVkA2317dguSWW/c9zNTdKpTZjdG5DrcT64wj1WtrvixfDk6N8I09ci
veoZeK4pyFgjjfxuyPym6quDJR/QsLZy3PSly+i3LOqvNcX9rqCBLO6BBlznCdhPRn5tqWQXdSCa
8l7y7vHyNp1pSUJ8h7K+aSMqpu4c6TjWkVfXLGXP+qZFjlA8tiDphrhV4xsgXSlvrFeOWshSd81Z
9/B02Fk2H52SupFmSEwWR7Wq795JZsCzot2zoNkk4eLzNJnIT7tzMs3ptJycRgZsRo/CJj3maHJe
Ob+rDeAmrt8c2m8uAc9K96Wg4At15IJLdtZ0n4w787mHJIeYq8wZKj5OGOtvFSCCsSbQTnC8vJFL
A83eXy/KorGXMfKtaR6alXlwWPZVj+7jZoGQ/FxW5/TEzCGQui49I06wlKPnD0Bwoc8Gsq5TVGdm
6zFgP1mgHvLNUifY2R1EIdPRqYVzOofwudYA4fFU4KAa1y17sPBUkAUP9pxXAU6Cfw8xO5S2XnQS
/UDs2UpfeiR/PDBZxm4dUPo2TqwP5jcQhqwu79v5m3Ay6OxkDvpgIVRKGEgnxc4CKDcC5wnE7PYG
wBXLMOoznCe48CfjzU4k6wrNjNG9+wyxl4BWTZioZF2V4zMI9kD9UD8xnu7LsV8NIu58p9DNwPGq
m1HpV4XUthUImEC7+9JYbFM1jc8SaETE8QsEZFaqZtcWW0jbnbdQJx88O9k0NyGPmtcMKHM8wWoF
oDmwPmBIoo9dYH61wa+wtp+9uyUKoXf4+ieb8WvgOc0OXF0aoUeOPReibcFbXv6e5iDXsZonmXPA
OYu3oTIOCpJcyEO8gNpilXvg+XZVs3dR1UJbz7av2jWP+51AoEiVs8L5ClhfX8UE9MR9MbWFg1TK
Fd/d2PoukmLvSg7ijYju81F7WDhpCzdojtNsUtYOdY/jPbUbDiuJaiZgJ9lb9OheV1f8DtURy++X
8jBnwMsfDtyc0qcEeowwD/Yiatqg9XRf8T4woXEU6xZa2tOw1df96K1A7b3gzE5u+KUNnIeLbmwk
rsLbljvRKjUKv/G8Bft+NuQ+uU50FgronsbdzMX1pe0THGc/bca1pBAu6u03lzLHzxVoLHrxe5Lz
dSb52q4Q8xXpmgNu6QI25reFdeB1vkTYdM7/gdaiaaD2BydoDqIg3DBUluCFTdyvMY8e4uIxbtE0
YfADI91ChHLuaEGZFwMB/+tAduzj89raRWtrbkqP3PqW8696egUyg4WlfvfY5tt5Msicii91jToZ
RO8eRVoEaH30Yzu7TVMOJIX9UOhlqLMHVDJWZupGgRyHELl+MBmUULEofGIOG4M3WzokgfTydcW+
5+RHHqPakwdldMeHbxIpUdXuTQISqBR+fYQO4KBPW2CnZSD4QxkvIbLeCTQvTWnmNBY5IU5Tlni1
HR4QUoUW2g0d40DjL6hkVZXcV02xbUDv2T0ZZXNbot+tgMg2YXcWwLJQcb/uJfhWUU/J8lBrt6X+
xfBuh+5WVuWGWTLM1N0ovVVU0iAfHvP2pq+PrRLXunoiJNrHqRmO5N52hC/z+P/vVMx1KoVnjcxs
CXKnZrVmOvF1qH4oXi1c87Mh6+nBmN1znEtdVhGnRxQAN1ZXhU0EOYI4hcA8unXwQCgaH1PdAnXi
DUekheLhinZk1dnGwhk9Z3FOv2RmDTqzBMTBhK1DLdJPnNqnan3Zii/ctLkb1AxRbedNTo+NeIwt
5FOb71L/fnmM8wtqmhBqxdKhaDtb0LiEiGFjYkH5ytwPKyu0tggonxHYb4CTey43S9QTZx95gL3+
PeJs4SqLFCmfpqVvnHu2LdfNof8O2uQ7awPi5G2zEYGJ0u1CZ+xZ5+t02Gm1T8ICPRkGvPAYtryS
rwTOlxaIVX5TXPUrHkJsamFhzwbFp+PNPEzpMKmTDPc9343xKk1WiLacI9LQ+Vr7MrWY1jctWUEU
0/QVsPDo7fMNdLiG5pfLO/xOGvzJ8Jys98zrNHtmmf0Ufzki9RnRfJ45gVZdp6O8dfo2TErTLz1Q
X9JorZDvMFEv766HxgpGV/hu1/gi+14X6HB0wFiO1LfymM+G+4bf9o67dYc2gBBn6A47DVVPIJYN
wkImXhznR5lXVxnwpBksdom6uoDXQTu1EP4vnuGZn5uieubmcjKt8HX6xzzMWNAdPASZ1W54TFcS
Auo/L6/quaIXyNt+neLZMyiLbCz4NGa6a3bQ9vQayBj86PfFjtz0kwhfMK6iQ/mSohj8MwHp2ery
B5x983+NP/dYiVXG9jgZQqPdd8gvdfKqSn4m9b3s7M3loc50ipmnc517kwY4/108TvTIbuodQXb5
xwidHSTxgqWG13Oh7cmqzh1IRxQyqSGNd5TjtYMMu1Sh533N+mHBeJ9DgX+Y0szsqViTOYh3kTK6
n5qIgS+8wbEH44F8QEpi4dU6a8hP9mpm8aIhZnrtIGBvxe9DmiOLty/ib5c3aWmMmXmLS0E4eOhg
x113VXepX0kBrqYF6M3ZjMDpBs2sGgilzKoDiS1qfXXi549gy5jYbTR0CgDQgbKTt7e3/4FW4bQf
F4zYHNDhJjo8sw7XjdxGm3HXg4XeAR2MtmGoOiw3fy6dw5lFAZwNL3tvOcfGdu46Ow4oI2skXw9N
nCwcxTOqbB9v19yS1JVuNRxLal8nN2MImAywoBt+Y260w8QVo/nW1lgDhbKP1/C3f6hQ7pI7415e
mWG8pzfVSm3HV9zGxQ7/6VxeWPR56aXI61hTBoONiXaj+NGzBSO6cGbn9QdoFqumSHXnGOsQmYP0
nCtG8DEtvMRLL79nfnz5WSx7Amot+FFgrNB8/XrimXau9LW1EqjnhEvRy5JxmTe8VUK1uWcBEPne
fA0s8dSyb++GNbglnpaS30v+lDezLnzUQdsiYcpQkF5zxPvJNttPPewF+h1GPEP1pKS+YNLO5pZO
DIE3szdupdOKSSxqmvjxowXnBWhP51t1DW4c5AhBbLSGNTCO0YG8oC0M5ATNJrqJu9Vls7dwUeeK
aFlKtIjRyY6Dyq6VMHvolHT7705CFu7p0mWYuVFtm1HuJXhwvaK4dyATVBTOgo/63lz3+cI5lgcU
r+XROYY3abiNvh0cnCY092YQB+q6erPSdVn6CdroDmnst9cM8N7YTyHW5BjgnYigMex78Z59ZWH1
HTQf0VpAM3uRQfP8/H992+wWCdmq1BD4NpP4xRcDklEcmTFfO/Kd2cF5TfcATy6ymZ03Eb9Gnb3T
uamBrD0fHdS3+1BJBFr+dbNTKy59XmARohB0THgIqjuwGLpBG1ZgKPyJMlP2nxDXn32FHNugLtDG
BpqKP1qS3qjxFsSoRU88unGxLrbJfhpUIxOrAkzJEm737PH+NeDcAidQjv0ToxC5PynIJ2PhBWkD
ri7tx+WLdHZ7T0aapSdySI+qKGq0o6JfpTqkzoLg8dmNBDbLQacmIOLzvlIvMfpemLV7HMnPrPyR
4TwXixr1Z53iX4PMWUo4KlxCszBIQ2CVbHuH3sowt7sg0753/RLwbdrt+W0FSwnq6o6nW2j9/nga
KPziilY6uNmdygyINJxwZGPn6xOsm0XjF1ShqrAXCKtQTAj/+n6dDj7t50k4yz1mVjzCVNN4RHF5
06C8fnkEd3JyPs3PBmrcJsSboH0fh+jrLhtLMJs9Uw8dOfD27JiBMAsU38IbA01mDsQpdOTbLPrS
TNyhlgn8+gRiJzGFrmFkPyS2O/jtaAEOFue72BtH3x34rWWxK7eMt/042s+9VYMIRTWPY0e+8b59
rPEpftIYFfKl+qv05KEvoAOhMySvaFmGhgHGj6GIQsVR4uPIkfgs7R5bHeaRjpG3Ba4P7F4RuVHO
8GKAfTVkSrm+nhrP4BDpfF6XN7F0noDzHXxG+bYoMBcNoDKfN618klrJW+IjXr416gFsO0SC4Yfl
fVg33caMgJ9P2whoCde5Qtca8XvulptqyB5T09hrkbrT6uwby8f7saxva1MrAqt1r0G/GAV5XK1B
vJltJUuYSX27BiIRv6EzRbEEcfpc1njvTzd0VHxth37qUucUbHqjVkbHmETZwROQnJTVisgRzBgF
cLVjjjYRAOnC0nEOnsV+kLw8cAIKa9bV/SbtSyS14XnvWzc+NF65tiTZU9W82BWIXksL5DUx5a9O
jrs1jNAnsmwxhsYIF9W09kImVzr6/sFWsNhX++lsuqDVhLkCOxABiHLOtuA0dWW5VZ8821EDGLVQ
3io3abwrkP8OowgNPmXlNTuqgY1KJ8leNDG7JrWEvMioaXsFqgifptA5zHj9qHMgWpxR1H6dCG+3
cI0my3npGs1uaozuI2nnqMLZo60HaJ031oad5l+UtAiwiDxfp3jgVraTNnetBG9wTZQW1q3Y0r5B
std2gSXXyRNX0NiOk2OdMJTvwaUYyvoQDbvMaY1N0wOaBEWZrdUxgXyLEwFpYkDexMKvQH9LeRBZ
dpdb4zFn9i16I26gxxYDlWM+g8+CrAreIZ6yPHgTttbuM031YZPpxpqmCL4RnzBfgclYdHD3PK2/
KgFaL5i2bwYHtZYSCRenhIoilJ9VkFjts3K0buPQCDwTxdgAd5p6G4U+zO2YIW8NzW52UA2nQTMO
yNXEdrvx7FRtJOHDjcgM1wc7LQi0dXsV92aLs1mvzBqwUqfL669/dYPenyQbTOk2AZnDPL0BUEyX
mm7XPZPEeXat7otoQGo8JLoeaiNsE1IFaVCbMkL2K1F4gvPe14oBPpjusj1zGi10ZL1WA/9ZOfyQ
yR7uGksPWaW9GsVwm4BJcCUj1IZYWvxwGuM5K2rhtx2nG9PIeVhYdRekPfgUlJQ3VeSgzp4OV9Tt
7msDrrUTqZeoK0C5EOV3ACjdO3Z3XxndZowYWG3TqSB5lBzGFVDneyIU7idY7plIv0jd3bOWHGOh
DtKtvpU5uBy0XBio58fmqmWRHrimgl2SNZgsu/E6b+Xersi3ziZfdWGpsEkYyg/aeKCkOFY14Jg1
se0wlkwPK24fh3zJD/7kK8BsGcCUWx5YKGDsZ6521wCJxQgnR4WGKz5y36XaQW+chQfuc15rGgfc
8uiNQScRKOk/PnA2jFzUoO8AnJ2kXbld/ATMaetrZvpqqvTGLPgdVuUu8cA6W4B1BSmwpabBz71M
H79hDrFQHaHtmCCx0TvdMY36NW+srfCMwACpS0H4I4VEUALg+lCTEETNsKzeqm7qwOyVX7YiZPLe
zO71sVslADED9n3tIt9pTeC4ySoLvuB4nH1UDBeMdBTNRFPX3cdVkzZLS6Vn5jP6AePrIkKr8UPv
9vW4uvxfvPXtv/7m6b/6n/7/H7/t9KcViNqWRvnzGwAgQbt1ElXdYCyEnJ/TzdOW4fkxbOJ57ic2
+KwZrJ6bBo5nEN3rKK7zAHqujzbYByPoPmqhdXfZQp0/qCcjzp4Qxxw5Lyt0sEbXxZdqj2zMpkRL
BTik/7og6Gxy09088SsrsCXZqhvoURhxOOAEec0PK1uqhn7OycyGmeUR67KzrJ6Z6DV6aFf27zKA
BhgCOQ1NYegZWE7Bfs7JzAac2RRllTKvR2yafU3vpwxJ8pQFHvGRHtmwcKna9Ck0mI02yx+2kSza
TGE0B612oM4PNDAnAK4PVRD0nQ4IFPmNVn5fOCZTCP7B05hGRTyCRhxgAbxP6QPg0IuIo4EleZ2k
jfnGXdEHFf4JzF64Bp/x87PRpq85OSkSyqotA6n1MXIZcPAJGE0wv/ZnaqZwZ2XolCMYreoXPhY+
T7aWzFZdDabdBkzMI9sw0P6wogT9FMhDS1wgAFlNrVuNWCU5rtEfcx3lRVDEEVhSlliVzr4wU1yD
Zkho03gzy98W9UAqj5FjJJG4Bv7LZSog2c/LG3J5FEufSb3rmRxMO3fbZ3PgqzLh4ZSTp/1SoDbd
/s/b/q/JWHP4Rz+URSMSbHsZVTe9h43IouPlmXxO92Gz0XNrocPK1XHCZkY/KpXoYjNqn+OdOtrw
2JB76b6jXxYKbyyYqCWLHUdJSIFl/gtaoNdwC/spB6MvZR4/pUTwJbbxK6aZHTvPUVIvhh7lTOOx
4ehtaZMQoIOVKfWlE37uPoHnCWRYaDIGBmyWExnyOINAo7SPsnCrlU35fVdkMuxL0n8fMswtjlEh
ndTutLJVvvKsch3npPYJNe7LyGsCw7UPVjdZtSQWuzz20PJbmfmdNjhbnXU/Ren0NwZxmb+wX2fO
BIBApo6dstGPPU+tJ5UC6t6y3ePAyL5stdBohhuJVMQQaUEeaU8C2bsqnqo2XWi3g290xdbM+5Ut
1Jprb46m7yHIumaKbh2HP6jC8xtTbOEw+Uz9tNyF1Oe5B+HDB8+2NR2qLHZlGh3Bi1IDeb8nW76J
rgTxZQhJxp/p/q8DhV0EkSdrNDvTcOsdS1kJyhtWcl933dpLrzuwxZVpM9noVUKfWtNdjzaSFiCg
tpNypVPgEHWQCmdLnDtnbAU+Bo4zglkd9GKzF6PqCxtbAlhVa3s7GW9B3IFAawgvn4szlwccO8QF
2gPd8wDrfbTZrQuRnmFswVGkxWGF4r8r+4CDls9azI6dc1qANcd7hAOIdPY84xeZTsz1QphHBDq9
T2TylIMYtop030nkLYgcnlUuN2Ub3+mls9IhenN5rueuwNSSCt0zJGsdb/biJ844lnREaxSaqaHX
fAeTH1we4VO6EQfodITZnqE8UjruoFtHG5e7o/XtYCEt3bn3UU+DyHi9PNqZBaXgNKTvJxZkDvPn
veKD1jlerQHBMtVA01AL5LraRQdt0Qu0Py/ex7Fm1xF6tElcVY53LJIKbINjhgov0kJ6cq95YHHp
CBrB7xR1rscBvQ6Wvp4yfnVfhMTAaoP9aENzfWfweGcUdrYqkTnUTTCtVZHyR9AR+B4XIfqXfXti
zRBA3blutO/qu8YFX4BrB5CQCXTtmxGLPWLaZtDXNhqwqCtCAXpTHjXrOqqeGusGJB593xyKNl9f
Xu/Pu/txCWbmoe3RRzRpph0dlRwsHqMD/vc4jZCUfKrqPzXk/teP/r/YG7/747mW//xv/PkHFwNy
NHEz++M/b8Vb+dDUb2/N9av47+mf/vuv/vPjH/Ev//zN4Wvz+uEPq7JJmuG+fauHL2+yzZv3MfEN
09/8T3/4t7f33/I4iLd//PaDt2Uz/TaW8PK3P3+0+/mP39C/fLKi0+//84c3rwX+3fGtfPvR/p//
neOc//H7/v2P3l5l84/fNOL9neqE6C5IQT0ga6cAXL29/8i1/m7BNXNByOHCUtEJ/Fbyuon/8Zth
/t3w4DfDjoHOFRD+3/4meTv9RP+7AwCb53ng1IAdBRMP/e1f0/+wBb+25G9lW9zxpGzkP377eAcA
xwQkjjhg86FgvEUuYjKmJw5uakZlEUU1CeK+ib5qGWNoY+u6enOyKn8OezrMR8tPCPwZQhFOTyPA
Ss7j6U4YKBePDVhKNWSoQpVT9a2y+7JdaVo9LjSMTibpl684DUbJRO458cC4IMaYHWocS1AhFS6w
7cKq7pkgN6LQN2BnDvrKRrJOy6Tfj0sd25+nSImD5w39HJ6FBq3p5ycr2ZVipGVSkCBxrXrnyghK
f3lLmoc4LpeAdx+fuD9m6FAHXHIggYYs+eyJAzwF6dY2s4MesmW36ExD0XBw4zttNIYANrTb/tXt
w9xQ/zEcUB9gzNkpMXkrWiih2midYKIOYuKCooObWkyRfxjyn5dHOzc7F9S2eL4tB97CzC6zFuQG
UqsIghUaMZ+PXv2K1vvsi/BSExXw2F04nR8j2T+WE2TMyI7iSoEidLacZQetMJBawSvS8u+RzkJq
aumKj5AFs0pn8FMo+4H1yAQ0W5CFsc8dG9cmyM5RD1IA7xHoybFpRtnzNG5IMJQGwARdaqkH0Sds
b43tkm7GR2s/zdMDAHayOTAtjksmY3A6Vl06XZUaVmC0UREfSB6huMFBd4Umsqql7aqhXSTXjsqT
hXf90yyRxQaFsI4bAp1UfMfHkQ1wI4tKK62gFCaaTWCVIM/q1sR4M5oYEmmXD9CnecLiUtB1/UGY
RebzHKNBIkCHtamaVN4PKTNCcCbHV7FH5I6UmTsxty21xn2e4uRteg6cpWnwuSVVAwVBsIb7jy4G
EiLZDsbVJJVXsh7MBZ/s81AEGo2TwJwFzxPB6sfVdHpNJZqB62/bBrMOKXIUfIM6CtrGGxLFS4HW
+eHgX6KyTfDds+FaAaLRChVpUKsW+VOSeMjpI6dsqqdEAHS0MLn55r0T9E49cYYDJx7P3MfJdY1B
hsTldjCAWStsOimOsAYFGghs8+AWZfqgtEx/unxi5iZnPujM5IAUUUdTlEmhHUvZOm9zJDxtGARv
FBS0KWjnuTzefEkxHnFAoIf/4fnHQf04SeJ2UzsxTmjXmGqdlm20kUKvrjraqL9oYN6HoogRKFIa
CLpmtpuPlXQLcOmhKuu5Wyr1aFVQ2t7RmNfr/4dZgRwQBSYwK9E5srWzeyAI7MQONDMH1tp1eLLP
wFg+bvveLHaXBzuzZeBT1S106KD0i0fw4xIWiRcLjetIpSYxGhu5TfqNMMc4JMq2XzWq/lr7FeAB
2DMX7GIoyE40fN4sEqp5zqpC2FYw8Niu7ppKc1Xo0ipaSr6fORzo8kYMNGU64RzODqMOap685oUV
EKfNa1/ZnnPHGzK82kPNFnIS58YyLFSHLBsxORiOPq4iwBUFg34ikhEioddxGb8WhtuuSOEYC92o
Z+41nTAxeANMENrNEYojSyC8BhWDIMUyrkyjYSst5eylbHP2Igoj83yTon3w8imZ5cTfd21S2cGW
wZzoMJcfJ1g6duT2ZmcHBEmBq8aztBfk//V7AQO7tijjweDUXlAZZhyi1JReJzCn22zMY45uATRp
XP6eM6cWn4PSCkp/dMK2fPycilEwX7RgySxTa7hVGpcA1mtR6JiD+d2ig7MAZj6zvzChSE4AkYSU
yLz0hjuIN4TrdlD3o9uEuh7ByCmUWUDQEKVgf7o8vU/D4VEyHBsJVLwHkO2drXZb2J3ZNh2BfCAv
nhPAE65ULdRP142TBZ90OpknXj4MDAA78JegtYCkLYCEH1cS5YcUvHu5GziQKNmntK05CxOty9rn
xohZdJXlbT+MKOmLsd+1SQ5usL802U9fMHNqSEelUXMQY46kRdgk3bxqfYfF5VY21lKidrayGMyh
CJ5sHexfmPn8+pCEDLnNEdTwZNLyaxQK+CtXKPWjdtvh7fLMprX7tbZ4fG1Q5Jmgk0D8Cb9tXjoQ
TaEqZZpRUJl9LG9cFWnIpHZpnS0Y8Y+bOA1kTCYBiWcKsVw6N+LaCEh/3ERREMfqSXPKrzGzXyRg
U4EsCVhVm7gBx6C7UGv8aIr+NSqSZlN/Jx7Faa1P/GBGimqocy0KygQ6zuvMqNHZIgeXpYE3OP09
Cp9NEiYU7IoL1386Eh8X1nDRTgoOD9AKQUdldv0n9hOWW7EGCc5Cv5amKXcW2DQ2mmJlKA2pNjzX
nFvbKbwwGQlfXd7XcxOHAuxU2YVUsDlvhGMqB5JszLVAbwauhSTn0FSvHYvhgfYS5KeynkPgUx/s
h786MAJidIfADcHRtefsnHmRJQr8JSileAjOEWf1LYSRNDdJn3oQmzgrl0oNqBreeM7j5aE/Wtxp
s6eh0cQL+IOFgvbMTwAfP6fgbQFw2Mr7e4JUZr3mwMOgcNMMyQ2rLX3B5n6+PVBmAVsgxkOog+TO
x+OVdRCCoR7YgURPxigcBwOsa52l6JIBmgErprmBEhjhBJZ2CtDnx0kUrWdBSQuColWVWRPzax1v
htYoRTCMqVWGSVN23/QqBXYptaA5AkFcASaibWwyqGA3wijULRsBDYRMT035GqqEYJAtmLBezC4f
x5+jEmjhNQAeAncQOASjK7N1eLtmRQqUosVbKz1UZcHrkLXUWti6jzbvj+k5eLuQcoB/QubTS7uh
SWpbTPRF3giNW6PNjZDDm31hkVUumKLP54SgN9SmSKVTVJPeu4JOjMLQK8F1rc5DanfC8ZXQiBYK
YQGSM0qRPWtZVI0LZBCfJ0iQwMEDZsEYINk9877yNDVxKuMiNFxZVn5ZDPxRpEIGzNDk+vI9ODcW
Eg3wAdCKMyFbPp5K3RyysQLUCxKLrgKc3M2NjeA9FX6movzb5cE+XwG4ALh1oK3GC2K893OcLCZy
KBW4XI0ilE1efHGdIn7VqzpZmBJC63MDUXC5Th45+M/faYxOBlKSUU1JswvAipzl1ynybvHedYsR
7SgqKY5eqsxhXWhQTVrXRWv129btsq9t0fVQ0Rz5fcGy5iVNa83aqRH/hUpul74mwoKal9IrNQJj
3Q7VPhEy0kKzIvJbjvQ/OFv1rrVvI9BidIfMctG3byE0xj2jLrrbddCxR5Bmo02ysiCyN+xTJFrK
NTrk0MDRWZVHHsXQHMbRquJNITM67uKsi8DVWGpVh/GAGwaLvFZWYm8JL+r3rjdW6XbIRCtW0u1B
MMaEPqK335XixwDVpBANVm1gmlmDvpQMabKgGC1ZoU29qK01Lwywd8isqbqgKSXQ3OiSrwBCLKmR
h7HV0QnE2pf6BkpMYHAdbGaWm1E6RbVRmoSAs8PrTkPhQpDHodVj9UPXiMoOWZ7l0Z7z1oNaLnLX
I6oXZj1eFd1YOaHVewjjBdAIUE6rjQmILB1HXYnE7oGKBGMAGENaGFPAJCuw/0phRO2hbYwkCSoK
+7nTER2LQ0+MKWUE640MKxtZ4Qs91oGoEWiLvVLSACmCWwEcErp22brhYHH1tVVeTn2nU1W1Aj+4
wQD6dWKt/pZrtvc7nDYn/jYYpavfoPDTlQ9e1axcqG9vS0PTIbgkWZWGRZ6a9q70YBCvhRkxEirw
KEJAxs5ccKgz+EWB0Eav8M2oS7FbbUqAGq9zCNFAqwK0mMqmonzsGmqil79JUg+4mLRvdm6cWk5o
GwhDXsGMXD5SUVFwd6aw1UHv0fqhxRbXvt4Irb1uuEZemNDQoYz+V6I2dmbkDDzeFdylhDFnCE1z
zB+HDuKxQRJ7UNQesypXT4bX4HuZZybDQYL9jm7rspcPmjGm9W6MtA4SoMCAmY8WsUHp4nPFBh0l
e1JoB+CrBxqWCMSfFPgq9RCxXQmxGdaRxu8rs6gCkwxGvtFytEzudDOGrFIlskeSJ7a+aqWUd+CK
jG76uMsgAl70I9QeYx4/Of+XsCtpkhPntr+ICCEEiC3kPNQ8uGpDlMs2SEIgIQbBr38nv113v+je
uiJMJqnh3nPPgGAUmNJPjJIaCVgxOLhgyi7PEtcRpDZAlt5X9OTtwaPPmA7hgjCs3PWqmmFe45Jn
AU9eVygcohWAdjEUFWXC3GP/sStLbV8/m34NhmNFkoZsBabv8T5tZsi18ZUYLMF8VQ2H2UakOQxr
mCZHafFedm0D/epeTw2c+zqswLjQTicNgtaM/pFaxO5shpkSU0RzGoZ/RiS3E9A3dcdBXIyWct71
EWqax27ALVMA4oKINGUia8i5Fa0Y/H7pW4npQGRFcNVDaF6BZMhv0hr9UGOsuK34igR4H88QFhDB
kmfTqvE3syvc7MGzDR9F6csKXv+ddRcOk0CdZ7MhXz11XAFInsYuL8Fwu9Y3M/OcklU8WYKwPaMb
OMeGcWLuuFOmykPHpz5fIRJwiHgvV6zqrst+QqGVuksEaDratnK6nRg4fF/JXMtsJxc6Im0PWlV6
mky61JfWhdPwi41hZneZGCYEMlRx/ysB5mq24HbC4TqyEQXsGvo2LZp4GpdiFiUct1yAkVluw2yR
sCvnhhWwpWV2v6CXJ0/OlRwhLFWNrMmxnXDkqVB5tsP/aHURzta89qLU2VZom9TbgMTTh0666LCA
33rSU2/vXCCCj1XTJtgFrlq/K77AY9B2yLPLmR3h26OWVSSH4LYtWNuPbUHBgIGFQZpV0KMl2QLm
lB7NawoC7R+qYj8+UDLHbgNvyBamtGky1oUKh+wX4kZDxECYqcUx6TOEmWEZIvIkXuWQbKMO+1Ih
6TClY87bVT7AJMISfJgmjaef8M/NDCqtinyvhpEHjBu43KglWezTqIeYPdv1lq9ThXWUnhAdXGan
JBoYlioQG+zFZQG9wJXEuy10QBRWZoot70M2zOO+B4Eq2HDj4QjXMlj6XarJLV+Laep+S4TBoRp6
V8GR0ervOrAU6QmWZ33RRAN9qHCbIXgZMsRpk1bUxTmo7wSJWlPV7caI44VOYRQ+rAGHLA9e0uF0
9PU8dYfUsAZ8k6xacxVM1ZGuFDpYmAeC6p0naQSCIv6p2gx94pBWpFbPjl73MjiMwtpDKRcoT9gq
JrVpBFfjtg4jn571YOtlv0rB9yOu5xMym1DagsJO5DkSNKDwYewDJB9V0U3vAuK7eIdOKaP39exg
3RmZ7ndnWgzbV0xNH5YpMRwPSPWdp2Z4Sa1bxz8x0n5hs5hN0ZsvOeQkDT4MMinpwMr41HNYEu1S
NcIoIu5EX91FbuySey6RLHXUmMM0pxGxHUG+BGnQR/hlosqd4mqs6M6U4dDtnEaawB2cSFNzRWi6
c1vjmxbhhxrD3MLOaay2CUaY4Z2Ywap3Rbu4zl0qArJ6UQac6yg3DaIyNzOT/ResfoN7IHxoMwYR
6oKpSbw6XABPgk3xI5xQewr+aY21EO8mPcq1WHQVhfC/QLSxOYvEpMHdSh2YUuC9t/0p6MTYH5jr
HX7VEggk3J9GViHn0+O8ybXq1LITlcrUhmWwzD02albhY8/KrDoaNEHlExxJYBetAIr8SGEIPgPy
qnS6MSuZxdMyl90drInIUy3S8XcVdQTqykXObH7Dn3yzafqRL5/MtHT6wyvVVPBiwoF7UB0OjgOs
qBYIpNzK8kHiOsavyWgNoLtC2A6swLHYEY1KRdHIruVboLvOnoJoXdM9EW5Kit6OLEZ6RkiCPECR
WRfrKCF6YO1A3vUcRYiXQaeRFhmwng5+tV20XgJSatqdZjGWgUPVQmifFJpUgdqR5BYWFUoIW/KI
ImEOkggYMXbeTfFdH026vidJtmYvOtKzaLbB5Pc1nNG7fdWEk31dxr6JG9zUMCTp2uSuw8mUL9Hy
m9ZU5YFXajNmQ1dErH5wgWw3mEftpjryufEOiZCyKUrQJHMTdtiYVNwMWJOTbOpXn7BjF9EjUKRq
7zpyqDQ9snkmO0E5/NsGXMoWJ0rmekQgjGW/1azZmkzvGAmwM+M62gHJO1COrJimVbDzDOPzOIfv
KK1Zrhx71yTRhTT+wYbsRnchh8S1d11Q/QazDH6pEih938J8Gu62xZROn76UZjfJLsxFyfYx3Iaw
7oKzcxApOTjMdYTfeZmuuRYT6gSCGIkYVzufdrG1J2+z46LCK1nt45y2b+synWls4sJ1/VM24Wrv
OJxZVPuWeeJzVasr5nOv6VA+tGh292NUftmpenGY7qJKjd9jgiCLJUiOaSt/x3HzlK7i3lT6a5RQ
VOnE5tnEfs2t/1jasd8OTS9z9MsnRKvvaQIToWX9BTx/z3ohdkPYb8RIwZVP2ipfcHEWiRfHeHZf
a0B+YokMsLgScru2UHG3Ne7MtJvGs5v1c+VakNYkcjgEopXRtu2zsob0PJhELrIQs/46+By68As5
U9sJORe4Ibs/VY9oAANCMUpnSHPouK0yyHmGcDq5xrocQQzbOkYXPclXoB/YIAAL8pmTAzxCvpoJ
OUqV302036EI+rQY7eNkvQapPaJUVQUOTqTwBRiMKY4UWOjKXhD4M78PC8x92BL2OUY8YtN0CYFM
qrfPiwrYXSUpIpCH+1nD+xcuObQoKZyAm/LawIIHRKm32Q8H1ttd0iHPCQ16LpsKR8stOi6KZJhH
cUtel6at6qIvKXoqVodhl2dLGM051cnCIWpUaDDEyfOky4oESQlfJg4VrncUGKHr7YGz4EH1cIuP
wJLZ1in+iNxzpDikgwP06I8Yp+aBosewdJeygz2TdJsxqrZYeHeuba5YT4emi/eoSvYm8A7ayOll
Bj0sEvqxnaFEd8zjf+I7apKLt+lJm2APiDYvU3rvoGnKR7gJbLCI73R7q+2CXz1fP8MGOeEh/0lI
9QcD3AKauSsS7l6gznwEkn3PcQZamA/1KDpZWG64Vo+zIn/8yi+LV+NGIjulQO2x5lUtQRxQaA7o
cEZQNmis8Qkl8c5a+hJ3/WXm3Zbb4Gc5RdeoFSJH2O4ptOHNwDBH/4l8qNlDH4X57kbpYbsQtSVr
s1sJjDMZsqRGGC7ioLWwPIjhtazLHz2Zj5Hv9wNV2yHtXidX3qsymHPUWxBKyvbdhvapmcYmL28i
s9Sfy1LvRZhuMbS4olM+GBpedZw8k4Hd9UF/njtUKwq2ezK7utUepqHf9606zHN4jrQ7xDDmLyiR
9zAmQ1NeHzPr9xXiuLso3U7O32WyOS/WHFsTtOgLYPo7t3VOjNikYim6KhWQ69UgOfAjzeZ7i+C7
tBRndK4QEiaQudJNBy5gXsJacpMw7MB+fm5p+0bj8D7tyveaBkUtEYvVsI9gcWeUnuKm8/6KuluT
1RRwTj4x0lxmIjYV4btxQDp6WZ0VbecNndpHWTUBvGvYKQv7Q7Wse/AVjnzszmOCnIW+R12CSVmL
c7o6kXT53fTJA51GmsfrDL61j3+ifn1AwYqYBp08SATSQbeV3PVhduSx63MaVU+8xjhksHcZgcTO
1dj+OZq7ofBV3YD2i7flYghcJ91c5Iyc7oaxC+mWz05Vp7AZoSBWAfSL1W5YmhBBES1oGxlUYnAv
epoGgKjAl29W0EUFMlcezxEAlsrgWmhlLggN8iZ1R5u2x4DhBGsnXuVQQUe4T9yVtF2Wl2VoIaUm
r4OOwJUUoyuaLGC7LiaCFhY30UWbpINgRkfDuwmaPQ61E8vUrYgG9hJhvdqfC9YgVrJ/Xph9qdZ0
fVVEmascocRoxUdTiSffrHpDYYaet8Pg7/o1aQ9TS8RLu47qNHZt926ydLmEY7wfJ/xGTTDoZdiM
cB/nh2hUNv6Ao6yL940LA/6jUoGo7tHwMf1kmFhmrEMaomOvnJ3eQDEq0beFGTye/tTCU/8dd+h1
nzBYlPIbPPVewdowtNF51qLMPjjvhktvE+63Ac/K6OCmqvqowimlkGyYAcXB4BZoDgjYLOhOxjj5
kqVR9KEGpmMuU0BLdaeZtPVD6OkqN1U86gaOa8kU5ky2EPS1QWk/EtLqa4claw5DVEJJudC27Tfd
gBd1l7Fl0VvMylAP6trE8UawGS49S2iWEsFMK6typusUxTvI/noPrL17DcMmhlbdOjlvWMTtspVj
54OfKR9chQO0L4MtKXsrUTiKpX3oy+XWpulmfW1XjcNGZRgGt0VG2uAYdQE7rSG6pA8wy3T3Hvsq
IPuA0eSTs4Ed8PoQaLiOE/8wSBzFKdOXcrcOOBCkiPrHIQswi4OYptxo4KnYwhy/ZM6iUN31+NHU
LtLanyno3OMGXF5uIEC08TEUVQ/9DfkBbKJ9gwDS7a22/IUDvDyixEm/pszTe/wHDpT1in5JiHzv
0lKuzygv0REgNiPZABWH0z+tzZufrD74UUYHybQ51rDav4hOu68xbBCnZ+aJwUkxa8WS9zRSX7Sb
uhCheKjuN0CDe8Q8tEG9bESJdhgfHqXZ+EHTnuerhOS1warNNqaukxYMR2br3TBpGOmHSXuxozb7
XtcE4elRsq9E3LxYVPSfDsz722tqGnFcfTrAoCsMzLmCUSGOgEnB5neqP5RGx7P2QA59nzYIJQ2Z
+IMu+uZ+l/SPCyhej+UCeLVgU2aPXQv3BHzxEBEwADay49i77q5uo+jNMfuDrEQ3hXW1+jnxqStC
S8NNmUz0gtJZvIoKjKVrM/Gl3IY9g2054NfbK0PSvIIaRWLtGrZtejZcZdNDmVxBr7djuqxtoQNe
y6tXZdMfYEEfHhUujes8d/VzWTbBU8kj/8eMNGxzDDjJlmIz7ylQDKQkifB1SIbvJeUodbqDM82p
V2mX99bfNXO4tShdDZ8OaRU8gEH2pnStc2hjH9AgPDVom6LB4eDibaGW8BSW7RbMq3eXZN/hFNPj
WiXbEVWQr+uLUOEdHavjClAw79d4i67jmw3rK+ZHz1DkwtpGwEnd8ejixIK7AH7gtYuLGSv3WQUI
YBCw/yLTNhwM1FUY/wLiOsMF4lFU88GCV7fDpQKb/Tb92ceYrMVL8JSk+q00CXYBBy/Yxm0+tnJr
TX9LoovSvGrnABYVIWBLGpk7mAvhjE3a8Jzp5bhI8sBMtiWNPqhx+BM4dseQuZP06h2oEFo32Z9j
6HSbWYfFJDP/DJPnoACaxgGrDPjBotgWrnJ/Qg5l+wRZS+XPSvbvNWLP69tlvLYjLdraVJt+6XaT
7d+SElbctm+2qyoRmWffokSi+PAXugK9x4z4bKX5tWq4wnZa3DdpCvPO2aPqwZLLxWQegxlfsW1P
nHMEkA07L9fdEiwmp7X3+azUq2StBnAR2k+xds01XtcSoW8DXD5AtMubId1UCnzWqHGPyQI3NKD5
Z+wHuu+pwWfnSV7GBP4K8YRui6bP4fzt56aQkzolGsg18JtcaeC3jszZYU2Z2iRp02/S0SAlDJpl
4R04LnFvizSBpxxP2C6K7JOt2LnKsmsnm0uqkTcc6wMZl9dFefg6dM+dMPC2ZYeUdL9ukJCDN/4G
AeA7KmFvAdeCQ0PqU5OwU6XtW5yVL/wGdGO3XEnH79vU3WHQeREG7bDqy70I4I5rJyo36zgkRYiS
EZKLcqtGhq/fyAo2BcgFAZkL8/9BHSSHfL4Mx1yX6RPFpnHJ+tWovvBdv9eeXU0vLxFtdyGiXIRD
G85NfwXRG5axTUYLtzA4kEzmM3Jy3JXJ8ljDqhMCfbYPZ4C+qLYwYYxR+pH2s7JYpVUQPlHmf3cl
Mgxb+tAjngr32nuPTqKDNXMel/QNx8S+zaJnFbk25y6+Tkl3NyYQzNXTd8n5eznH4ApDWWldcupb
oJ0px7Cy649KZkXDI4m0rOUNEIPOrZiCrWzpcGpa+QpCxDvvYWRC6nU99lkKo501gR8kgKh9i64r
2vR1jC61gz40NwhpxHGbYXMnqK+SWb62zuwnFx4s6c596R/Lm8B/WEAgLpVCOkODJtmizZEVYBQH
Au51cMFrEGOOBb1AkIfi5lGBnhiSrKZRENXZD7rMMNJP9RNrcEXD8uRV9OV1bATC4ErU5EAONnP1
i/lPZ1c0AWkhwFWrBwLweX5pGv4DM4oNXDMOK0LBCNHFihYsqOmVTQtGnN/EY4XXXxTNEbw0YIan
9zjoHkEMOFdTjTsaBFCfvfoRIHEP02/svgmWqhjbFDLudgGK1WoGzTBhOU0VjDu6Syvhxa/0Vbty
ghlDdBGROPh5wbTO7Hj0OsBgJs5cwVAJ8s6++gjxtVjzbV6pKYbjF0JG1BzfA700d9BL/B44GrWM
iQNCcLcqYXtw6x9trLdIgDmjmn7D2Acj7q+WuA3I4mhSFBBCJDqab2scShfySAKyyzBJ6LDGI9WY
om4QqYNcM2ee13m+b/RjmNBi9Gk+xhBpY4+ZZT6ksf/TqOdKLDtS3kcyuWa+LERG3kqiCtcsFzrb
K87xGNF/ZJFo4+QhIFffPsAqb8+qZCPqF8xRchv4nFp56dtqH7TDw+x+pPMDn9+tXy5RJotWPfba
vcwz39XlcE5bIFKYDd4u+5dATKAVP+E4BYPsFgJXn+J5PitSnqpp3HJVHixarxBCYz6hWINl9WHF
UIN4UZCJ77NWPTOuAC/VZqPKGF0vfrrQHvvxuZFshx49d4LgWiKbFnATTeUTSCtb4Hsn6rsNod19
3DV3TQcTABL8MMl6Ct0AmGef2XkfmX0Q2+PcVAcdD/cR+Q7smY7zrvL7JvOXTMzIAV3Aq403XfKs
HEqwoH6rFaxk6zaXWXtM+LJd/ZdZkegXJHtdQidVLwcE8JxdPT6Nvb33iuwB1NyB77BD5Xiuyupq
G3OCWuogIF5FC7OvUSrKqt3KCU1yEN/JOMSRGBdlg+y+Md6avtxMIce9Pp8w6dpLh3LbYrnUc1e0
kQ0uyezztBMxToH2tNKLXvqXJsXA8YaDhsG6i/1wz2IGEbh6HF2wn7UNtxE1acHGYNotQLUep17F
J8fKE1mzH/HUXhICSK3EJHqvgyojQMtVBOgWM7B8hAPoXlfoJGxi1Sa1hh51Ez6okv2IBIp3NN//
m6LggrX4ud0a72rgax865vo0KvpKmmXcobPQp2ZS1SZNvd51UnekACrdg8gA4jhs44UHvwq6i5My
8AvAjW7mh5R4guG172BFRYa5PI+1x/i2x5z5M1wpYRvnkSlbzHW4dDmck81JkGV6TLCYdg1oVFNu
gVDBITiqyyPq9yXeIletXfbedMiFa7jDcDpK7E7zfhOI6Gxmqx5gKMOO5WKXg1JBu4fhB9xY3GxW
RMTKaKNUHxxv3Ow9a1H0NnKwAEbt/dq412wo+f0wdvXj0PPg4KHMe6rWEUcnfggUC0Is1ziT6rAO
Ubalge2vVYqeHsxa4KWGY7klVfcODcQBZUwYwZMH0r3TkKU0uKehIIB/FuClb2SluG8MplN+g6UI
ReTBZolennEI+6QgiE1km5hofZeuQYP4Aw1EGTvAh2h6nrKoNGAVcNKeBED+Dqu0aXYTWooc0mqw
TBlT5F55uQgMEvBHTF5ihkDfST2smRn2M/TIT/XQRWORAGjBSBB9/C/s/vCK+EsM+f0afayxKw0m
FNly7uOlPE8IBPvAM/SHrcl6jZMFbbnr0LcmqGD6HJNIuZ0Gux5SOGBNeVpWwXEC8rA1pEzaPFE+
vYCa0NyvWAEv2Voihifo1nNsguEXZof2WyzrijkEsoWfkVCAlrcOh/EZvjkKgci3o6Ucq1gUY5Wi
gpwH9aAw0cSbl158NnOJ5UlMewhA/4ErE3DaX6ABAFZf02xnpWQIrpyRKJxgVnJDpqw+YSpi9uSW
IDBjun6vLV1fbF2pXRK0N5HA9EfE1cfgwwc+4LanEMfmgWByU8fJjBljWW29gwE4FNj1Cfghv/B5
UoCpwN0ACdluExrAJnkIv6NqxowL8Y9obvzPUmPr6WysN5Ij2zwZCQ6w9uZTiciTvHfjNxjF/WFE
JVVMlfUnU0KoKYY62NfEZ5h2p8fGTSnO2fjHyBUCDjgM5MK2EZvSxQ57HvRKeM7QLYW3F7PYScsI
w7QOY+1Hhut7PPDEKXGFBRzQclpyX6RRcx95ZF3Xy3MNlRIimPSKpYMhcwYf84oFwDjFcKtXse/T
6k+o1X3WTXI/6P5kJjYWS+Du2iF78TXmBsajHhIhCIghQbueIGFjyrrdvGKf92hiV6CnKVqdmP7P
BSNCi6TRUWI+KdGYgEcSVP4jgQvXxhBtdxEdA/haKIeohuoqHcZwyRD+6tG9b6D+UQWfOVifKwYl
JUDGXEdTesSjF4Tt0YKoCX2ycf7go/SDkXK5JtVwhHP2a1CbcNtYOb6jbuwxwcJAG+XWxaBZztMQ
pWZcoq1KMv/po+CDQ9SyXWX2m1XBpVFoWTj8C4t4Aq0iy3C323LludDZVytNec4yy7ZoNoMzo2WN
9jBJitrCL64W13GCsT04EyhOYszw5GD+ZEJf1hSlcTzJOMdg96eHgwQoauNHyTvMkXCko0GYXyJT
85tlBcfQv8N5l0S5XAMBu2W6G5Drkle2ugZDeEri6ZOAq5w3k/xGMZPCf0pMnu85b1AD9QExSYVu
wrPzQoMkly7D9E8/A1W6hhNMSkPwIXIm/H6d1P0Ia78N2N8D0AWAMHJcVD4AcYj6+ac09rkxUQUh
lC3BFsxHs4ipqFpKYbfmMNJeFgupX1W+h26J34TFeKJdOvSkzH6OQCjuW6eyH42fYdIVgQ8hF1jo
Fa1uGvyAHr2fTdJCaitQ5PHOA4zusx+gvSf7DAyeDcGUGvPVwAOfIhYRohjGqR2dbLCNxSJdMS7T
8Iw0KbJtmno8IZoJWXLzEB8EgTiwnCh/xlivf+NMJ4+U1bDkwFlbYHqYfcV8CfegiyE5QydMwuRg
9ngY1IqIWhqmEs5RojbochIYwgGuDpGULtMMx3FHsvHVMMVPPGvmd8ECBAyiHkhAmklAC2bgv+OW
I6hZUR5UKAasjc2ZiEhfJPD5z5qu6Oyaegk4GFoRAMnMVNGmA8DrbV4NIfm0AQR4Gwx8MKjmCeDj
jgj7czAkQ2Qv4iDPTbxaAPyyjgveBfIryoLwmDJTbft+Dr4SZedTPwTDI4Xs8xoqgtRekSzrDymA
seOdhbusroDBitVsun7l7x7YzQYh76hq6ezeYwteUtq1fgNBtNyv9WcMvPEbVIYELVCEczqcQEjJ
8fa7VyQniPoI0jiGs3gJG8+G9g4H/fqg1gHmmJXxIW6CXpMdgoLdyWnSw/tSqr3B5AZAeVveUaHT
Oa/oEFzLrG5+S5OWZ93BlQ3MrfpCMIK/h4EQ/ULEEfA/zfYL6pi9ATnhaICvIeoHC/62fJtoD20f
muhJB9hhHd+piInLbOyykaScLtrO2dVgxX8t65z+aOMVDVw5N/GBNC66l21sfzmcRihuE/KrWjuF
mpf25VbQDv0Yn0ZRLNxTyIXBcR15FWLaPrtTp6j+w00U/fJhW549WlncL6hN0Zuu6KhjkEFuxMPM
LOGTU5QetMfArcMU9aoxPfq43WVILg45ZvlhIKHzX3mie6CubDyXE/fHFCRdzp9pIrkPdzKCiybw
Kzcj90C5BEy2xBw1HweQnXw1LJvFlEjVYGmwHGEQbYaidnX/bKMe2Oqygs6dz+PI76iLsFpjJEHv
BjE1F6okv/cQaX1mZQvUaPBZ8GQxpPt07UQwafMRf1ki435VPGkx3s3G9n/i1+y3Hnqgwsphx8K/
yAboSSc5PhMWuY+yTQOxiZWsrxO43UFu2gz4ijIGucFDhHwQsBHi+wH1MNun2g2yqPmM5KPSWPaz
pdw99FMIB+Sgwwh/K0hvRixSKK12HZUOcPEKhO12cWI8caPXt/t27XDas4pj6MmmRoJOF8XAGuFC
Qp4hxClhFz5j3PJlukVmL3YOMv9Vl9CK/EzSqUcRiUCtXbzUGlEWhgNosCNmixYFYjJMByU1V7s6
CuLoCIK05MVkHek+atSdiGflbp52rHOO7IKlJGQXYxLVIq+H4raHsV+1bmU2uWrEMETFHfJPxixo
dnM6mfpAYdcZXyiShvkmmicbPtU0XYZtnzmMbjpkb8RfoDkB5bW4gdlhmabUOVBqIsCkQoz6ivjt
6L0TkBvltYGLx0YJqP3Qy6sRdZyPIV+IgyAJIYXRKzLSeNeUhfKgxiHTG9oZkoc9et2DSTC92Yoa
A++zBnWObdo5XMXBjBIj56RaDcY2CZKlNvPQAqDPRdf4/odRRoNUBJ5KBN7MgsPedUuMfJsIcAyI
jgBgdj6MazTROgUfDaxRCdathJtvuu87Dy3+ZBT50QCAL4+stlW7Z7UDhSjRQj4jkS5A5arGKUXf
ANjsGlZyT9ic4oYuyfCJazruTiIIlupBgtG7/Acj/J9qCVCXwWJmKSzwQNH+G4+fl3D18D3IsaCZ
RE9j7d6gUgHJkoC711cWC1Qk7X8wwv8piPnrM//G0uasdETBdBZZvmmKMT6M0alZxS4Gow5Uybg7
zHBkOmfg0K3/oU35fx8NH1Ro5mD7zf5uEVpCEpSOIR6NeMLkkbEU7S8msJvGLmYH19Q1HxzmzKxO
4sO/s8X/H2o6A3CI3hUKaoZ3/ldq+tr3C6s5azYEh9NuAE61xUHcofd30fbfH/UPlj8I9wjbjHh0
E8Dwv0sKdDhEkLAtBlRZsQyHKvIQI8agMadnWvcuPBKndfP47w/9h+oHenu4daSgz4Yhhdrpr9+P
oz9sTUPSDTS/YbFiaoeCyCCeslsEDgjx2cbRnkTZB43H739/9N8MdaCh+N+zIXtBPwMdxT+i7IQB
rwszYEwSwILKV3Bz/SYAqAbOS7Ccp4mzjUzHFPiLK799qsgLWLM4ghVZ/yNq9W8Ga/DFIOAjEWhb
GSzSU/Z3r7EB06So64ENAqLdV3y+h7hvyamEmUSsWyx3Vj/3CrKzBlwfrJa9r/ojSt5nB+o2oH6U
z2Tp0jxtu/MEVnDOwu6t9uzHpNk5XjrYwVYRlNvG/pcN+j9eI2SrHFxP4BwR5HVwKPrrTwiKqBai
EXpDpE8ufYKkTPAjDMLoB3JC+iV55hKK3XGlYjvgCPv24KtuEyuH/9ilf98r+CDAIqLbwYQFhdf4
1w/SYt+DB9fAQEhEU4faPwVrB1Skju1W8OGGzb+vn388DtVsBC8VXANZhsf9bemKBMQ6svbjxpc6
wOiIWv6xhqij9rI3S/Afgo5/PO325TgWClR5sMOJo79+uRBQeGRAkwN7tlUFhvXq/7g7s9241bQ7
30oj59zhPADJQYpkzaWpSrKtE0K2ZM7zzLPcWy4sD2V3b6msqNJ9+AONBjZkiVXkx29437WetUfF
nq08ypb3n3+x88ndev/Fzj2AmGFxfyTq4CSWWu3jdox2xdDgmwq9jKobpKey7i8FWr0iu9/6/+ar
YlrHzjB7thTx7OnlOZhjaF4Di0i6DMRumUzjFf3FO12Nn6JyfDCm+Gczh6wLJkYGjdoc2ChT7bdi
gA658aznrE+dQon2oRbdKKn/3cSWtUBEfW2IHNHlIXuCa70VG/nCJHY+c559dFl+/2yCTprSqEEB
7Jlx5EDqbXcpmg5f1LzNYOSXnMTnc+avyxn4k1VgRzg1319OnQR9ApAwOIpAhUG1PAPAlhJufeNe
53RIRiRCh3RExhTXmfBvLkhnFzfPiBeMTClAS9w7WSDJrqH00VJV89LOs6a9sMn4c2aZh4RiijN6
UuK1nh1ObxxMaFrQcVHtwxqZDEgbuzq9GWVl/Br0SrorZVX7KZah9pPRON7ImRYhnad/NvuEaunl
85fi1Q7+x/g0LEXEKc7wmrlTbz8M29e6C5ICroFKgT8oImSChSbWtu7LzHOpVTp6XOdf2fnTdBP0
yomDsLsw55x7urj7BuxLEc+fTHnmNUzqzR1phaZA0N30FIroypGdPT6WaKL/3ZWRy1isiMzqXEPU
jDMvboDlliTmkcvkuuHwgLAaj+Eq4EzYFDLYDxiJth7eICXdB7l+qlHMX/imZ3QCJrr5MxjIiExd
tObAlff3W0AqZFRR2TsFBm/q+4FPadbqeKFFUltVQ+L8qQfed0UL872kqNvcIFxZCCllZNO/x3kx
aerySQAF8EHwYmvno14w1BrZk286vHrToSla76mnbXEXydNwYStwNplwKfAWVEr4P4udwDmVnPzk
rC3lyHTkoJG+5dPAEUnzpmBrcfJ1TE/1L9An/rgghDNMsuhxgcnTqpynmzdjSvTiKpLEfAIvHstP
FRWNFU3N0Cko/y0z1YL9//mrdDaIYanNFDLDkHVUcdSwz0aXKGXYynr0EhZlpINXC1hCVCO84GQ/
vwp3ThUlRZcNjKtzpNL7rxXKRC5Tf2wdM5bMdY836imoPP/XdPhfGtw3T23//Z9gvD+4ff/r+PCP
41OaP73F9s2/8pvaJ+nmX5CVZBN2KpQOai7/ovaxk/6LBZytIHtB8MoKT/Y3tU+Q+BFAH+z9MwZO
FGeT7W9unyCpf2mqCQUQoy+EDAB+/w637/14hiDAZIHBHMqGgjn6D+c3U5eoweoTjihJVkJDUTPU
3KSxVpP65c2Nufk1+f/jDSHw/Z7s95U4DXI0Y55i7/t+iBVxmXUohYVjS08lAITs15v2InHfEN8P
5dfrcPLkuA33ZqYbnm2NFGo4MsJ3Mm4MmgZ0V6qQylACtzqWb+VAIosRkHZ/lcuaq45gmVPKUgj2
cQ34Ee1rbAuFaUs+npkUYUjkaN0XresWMXWgPF7V+tcmIaC9/enTeKBHsdYTunI3dbaqUDFkOFs7
YiR00VH9wUUiZozDIcQWh6El9FH8lvDbxW+xtRPIeE8pMakUT5XkMfF/dsZ3ROR23BeOodyP03eT
Q0o2POs6qMOI6zeq41f9EusPSsrH2vsKYu1uduDHAQr7R98PK+yIP7PkTvOempYqbxQJNKBkp1a7
1QgEr8VpphS0c8InydMcHv8ile488TR6D1P6qI2b2gD/t2lBkPQZeo5m1xj3Xo7EZtMjpYuqO0Sh
y678aqgo67XHUDwZnb+Ic2UpYBrUxpFGxY2aP8P0XOfNUUr3ElG3uRzvQvqlZA0g4Ub9VeVIVI4d
yAbN4uhcRdWNgZep0o2VhWaf4z0A02OCy6QjaEU2mmUJXDUbj215R5lxkdeEFHUqjgkiPOPgiDcO
VZL5vVTuQg3rQ7NP6sRVNdTzXeLK6ikXONZJyNlzb1N5xaE3U7u39oJMou+0kyc8psIjCs5t2FuO
bOY1wjsBrzcJblPtFGZM+7+n0ySsxV6+Jqcl96IH0VcOYqnfZR7NhD2FPcrd1Dk9SrJs0e1co8cU
W5vJEBcdScrZSyIr6wq4QkjejD9y0AvlFT0rZxKblS7eG1pJK+akt0hok71ZqVeD7n/Lm5uO4CZY
Xwu5s77nQ7HrYO0lPa5zRK/FaVRx1ViFTXvTzjtpk+uabWHuQrMLTb90OsvcY+mEWvES6KhzfGs1
xsFNrI8roAnYLvpVFMeEf0eryA+R+OULAZloN9Q27c61mWuLUlW2QWeiBdS/ip7itu33wqAB9K0Q
d7R5tmjxSLiai6fStVcUmzpONwldAiOsbgSMXTDfkOp96UzFCXT639ND3+mU8G+86DrppD2dn9NQ
4w8ZEtHhYHfv1fVWKQRXwhUJo+vQF8c2uRKURy+X3UlsF3iabSHZ9KW4zZHXA4EmVoZEOzgTQnxi
67VIxnQfECg1GB5RmYLreVtBku1xVN0MVSp+wnXfoQQVjVWKQqjIywVPbB3r0zLqPfyCW0+/l31r
PU73bGJiTF8Y9r0uWcXFt8j8Nio+jUOLbnBiW/gSegojyOXdzPvRVLyi8t1UV8hfaOlVBl3zp1wy
V532Ug0B/avQ7sLJDSpzKWGKQPl9jfZrX1gqBpo5D6i/bUeATkO3CsoQw8GDxO3XOVpa2oQOEnv1
QChN8r0afUeIrIUhSC5xR4t+CjY5N07PCxzfoq3WVOPrhdp/J5NxJctMV0OPwqd3OpAGVqlg+aS4
7umuUIdL3yudysNUKWu7IPKvsuwWvdDCS0f8nZwc+6dZ5IL8uJ6GRRKoqOOHQ5JuIhKHmn7WOTHj
poQpdUcx4RjKa27q+xJtrDy3LnFg0KzZdlF2sJToquy7taV36wzaoB13KJalHgPQZKNFcDOFUiEd
YRmWeua1FLRp/JRIH4fwhhOdjWrcDvxb1si72KelZB0mHASjBn0YUqOPoDmgR67pXyUJuw+aGGZr
VBa3dXNQ0+sE/L4cP3Za76KoWyRVT7mIhF4mS8G4KsStmTwFlrhCQ2BDRuK17JwKkehUgyzVG8Dc
GJuf/aSj0/cc+AU/qOypeRnIfRMwxciHbKqWIWz/lvYw5scFOnYMSczBjFA82O6I8WEk8VsaKhuT
6JZTDB371kbvs+hRtMUBFj70WqVeXY39sFRDxHtf6O05E0LE5rnHnj2r5Frr59BVGLIKnmS6rP3R
sYhqwKiAHvoGaNsCPpg9xSdFuh6NVdmLtqRsynHXzBP1Nzn61sLWGHWn7E9zZNFIsRj5NDoM8Utc
WM4U9Db7xmUk3RWNtmkQoMD7rOnkACLgoV/3Q+CqAQjQ4Rh4LSSBaMFWfzGlh17F8mFlC5GWqzp+
bZoXL1x6beSaISgbSBEJbz8Q96CTUb+raI5CB0+MXXTNLsfOOCKn9vMTX2vRyU8CiqEm4g83uiMS
IsDBcdEk30IuLaI9UVKmm062c+F5QJM03BrNHUJAFrhpMYjXXR4vWnHW6CFrKE9DtwlHQrUE30lM
EORINnlJo5iOA72PviNxI7wLkq+pSoJV+5N8CruAEjb0GM/bwc3NQ6TnS1Pdz3ZPkVxRQ1eo+kY0
RuDwG/SuG23RgLuAIfoNvxtQAnMRRLeyuEfrMH+HRcHNHuS1hokOD/N1g7Nuap9rurvjgDQdCXOl
Yahu5N0kqUfKOdu8CpZC5ONbtdAcy3bDsxzBNlhFtZHKk8ek4mOKygKKoCWZLatIdLOeipRnj7JF
tNg9OA4n7wQi+qxDT3FojJOlwYFURyKK6XdB0tVujMCYByl7QBjlU2dXiQycIdqpEVREWAndWLhq
wp8PC6dNvomBsRcl5KjdwVNgftMiqpBjI4ls+3GBhQ6pIk9m+prNij2/cAJuaTv+hDDDCAoIP9xE
mYRG+KuiaIdMG1e6rtB/ewjGrdqT2xqFaF+UpRKkuEl5o1ElJyZdcoTfky+j+JwcsmIWWeTFrFOe
UzZfzOYneg6N8EEC9hBhMcnn7gRTX5/UtYkrLTezZSMWDuJjW9Z/KmGzipLYHXlHe2EfJMaC7uqC
Jt/nu2BpPq/9XRn5tT3V2dDLxGRI1PDODpAKUo5O0NmeqiuyWQ+B0yxQatnNlbguL1SfXk9tf1yL
TsGMmuR8Ic+f5c1hFXlwoaaN2J3kVfkwEEZ3jX12izl513Jh3Lhf4025j+7ofF9Ha+xWS8++8HU/
2o0DfP3XRzg7WKZFlvZxwkfAl2FuuxNd/F16261rx1h1OpLixeVYJunDi6pzhduk+stdfv+9AchY
RZhx0cohevYb6kzfjW3kkHuU8i/RFguf8/n3/OAYpelvrsh57e2dLq22KAVN6k4BVTZ65m3wEOes
DGpz4Zm+L2f+Hj5vLnQ2fLQgAhqUSO3r8Am3ltsv9WW8vBiUfeE62lnlEttSUkglX6jhFnYkDtlz
TrXw2G1iF8qKLRwwuC7MdeTb3tWlxMrXgfnHwP37W54XPQahUUUabN1p3M5Krut8VxzQrtm4M6/I
5vxebtNtfPDW7XSVXXVX1epS3skHh9W3z1M7G7Z4U7UqHBhBTJ5ldaVOFTvv5edj5sIoPW9SwJOk
NDzfYkP2F2F4Y0ibzy8gffgQ6TuT2ge1Dl72+1EpRhBLcRq3vAejDQdpYDfJy2+57bJ6Gpccqxby
rrzG3E0c86VX4uO38M3Vz96J3Ks5gfXZPNN1+2ZjLZMls93OWxorMpkRR9uXZptXStcf4+bNJc/e
Dkn2Um9Mu+akdOZeFYQdPVjUuT/zdKebNzg+N1UhLKlY25pXLAXYfUHbo/iZ5vSNlT9e9dh0g73a
rxJ5J8a9i/joqbCeY6FZtpQNPPRXF57Rh6Pg748sn71oZlyFXS/yQhvXg8NJ51HbgRRaKNvuCtfv
Ul5fGtpnteLfU8ibK56tChKVVLyI9fxqDw4AWdLJu7Xq5JvcGb9c5OZe+n5nrTj2k3VUmH538h+y
DTbEteSgBnSkq8mWwPvMa4574ZbOf/KTUfBKO3yz7EWAPJB8xO2pdslBv0pvm7VwUGw23w7+plVy
aY27dL15MnlzvWH06z6K6/k1k5bUKJbDTt+gbrPRZK6EjfX8+fd7HRKffb+zSpqMDBAIbdSesn12
MjjGsrIKC2WdHAm8d5tF4worc4cLp7uLcGgvtEvzyqVnej6vSEJSlgPPFNLmVQZobMlKZGurep+f
1GVj/6f7iDeD9mwy8fSeyFZgdKwI1X5yFAYtsvpVZ5sLazsdBOdS3/CVmfjHXdap3FIdReBxvnmq
0opwWcNrToRbr6qN6pZX+WOwFL+pp8GegwJRbxbb7NDu8gtrPC2yj0bwm2ufLT8xOfZFOWTpCXuY
LYfAKtWcTO9T2t1zHF2Ik+9aFKTa+CHTf0Zm9NUz+8wuAunUkI1gRqxWU71F8ngljNN1ZG2k2b5Q
PE1yY8uTddOF6i16roUQRA+WIGxUK/oBTgIsfr6JJ2boItgpSl7Y5Zg8WhoSXL+h9pcRoKQHd/Ew
bJDbPodlevQwDGWUgszbktRrqDtKvoLlRwVo0aOCXLSm8cNku7uQgGs0OVW91PK/wezbTWJ8O2TF
D6+1HLr4AEbqja/e+Ygo6UYHkrDKFGmHDfvGj0vXlF+QES6D4kgadDkq676lpIYrV6h8h0DmhQ9x
UyKjkrjyovhOh8PxU3FXtS9j/RIryLU5JDaAsSwlXcaw+Y1OvbHSrLUReC7E2l8PFIBLa7yeAs/x
8c5ZpH715vAIc4njIPoMu8tyYaad2FWgrEogEBfe60tPfZ5n3swjoTUKQtuK7Ul/zDbZvncZ5Utj
Vx+SG1TUrucUbsyIBx9wJazkBXPLt35jrRBrbi8t3h8fHRDQ036ie0tv6f1nSWifFX1cNqfmq7eC
XzcuiL6zp03oUuNs1vWqW1frdM85+Ga4F5KFvIZk4Hx+Qz4+K/39IayztdEIs2myFD6Ed5hYGzkS
2+LGWFEZWgWrC9f6cMf35lpnq6I34Of29KI5DV81p3X1rc71hp1xB3PiQV6mTvVycSX+cOF4c82z
15zITqnL/aJ9XTjmh91HLP14udmQhdckLN99/iU/3A++ud7ZABOLqerMiPsZbZpNvYpXlVtv/tMd
xpvrzOvHm4Gc6rU1mBSET6Xbu9FzviXXXnrEr7ALr+XdpdPCx9vcN5c7W3810R971HgN6z0ktXV5
Nx4S8t6EF3Kdh4fcCdzENhwIL6fMvrRMzOvOn6vEv94TmnHvvuqEOE1LIlYJ+TBaNWiwnGJ7dj2W
5VWil+5A5fHzZ/jxJPH3Beefv7m3cTHmiSLLzYmFawNRFsTOXWtA2aGmonS3n1/sg6RJMn7e3Nqz
ZdfCXsWMb80jJr5TbYDCj5YrHOSlzMlBuLn05T7cm9KLpCSsExIFXfz9t5PNcjLqIEw5M6imTZ7k
2rIbFyver22FeeFmfvj93l7v7PEJI8AyoTQbdjKiPRHQmlwHy9j+kW8yN77Wrz6/na+Kk/PRYhLH
gUwEKv4f3PRWokDXKkZ6QpjgL9I6ORlic6x7FMxmqD0Zqne0Bt2t8EfBSnQ4hTteRsCmlyNoANEQ
9PEiLcDLi2E6LOtWOapCIS4w6sGZvtW1az2hUdnJy6w7TjQnAJlsOpwMmLx86tOWPRY4Smq+budt
9GC49P3mCfmz73f24ku+KuOiH9ITGIlYMO2waJpFoEUH8OF2gz96SMzCwZPnDmPpBCEOvaL9gXn5
MEbfp6w+RKqJ1hx0eGPVN1NsrQSrW8VddGD7d29lzReGOuzD/FZpDDf2/IchLR8xu9039Ao+f1gf
j403D+uPsZga2gTLkWkluvHXGRtO4UrfFG6+SVzgeZeWg9fS32d372wwppZQtBXWn1Oy8dePeozD
dJFulS/Wrjhm4MnsH8pWcWn6ro0V0wzogxtVXGQvbASvj7jnmOT+k1vA1IlQFSECZcT3ryMxVJ1c
zOO1se5NaWcOd1p5yszGBrm690zNMetDLfbrysCQ1BOU171c+ATn052kanMAENULVL8088+mO7Nr
5DYbO+M4aPIN2dYtmsVyN2KlwSq/7jPZkSvlqBuB68XYzDxL/lp43VbSaaAKyXWVsHkbJWMdmOHq
9aP9lxazzEfJ/7eYZfECufz56a2UZf6F31IWXX1NjNQt0gJQU9L/+5eUhR9RaEXboRPaNBea+dFv
KYsi/4U4TSQkDukl56j5LfutZOFHWCKQuSA5mlWC7EH/qbO5+fVa/Ar9/DiAUn8/UtD4ioYIXFmX
TCIadFSx78cqxCJ4JENTYRWJN4GGZ8ykF0okiAopRmbq0e7waTldPF75ZryW0noV0Klp6G9YgQTx
PV4Bjlqgne0gS0t1SbaGZQexZacoGbwaOZkgbDl6O5byrDaPlpHAraYqGfhfiri6b9ts6ZX6En7e
WqpEGzof7MUlJCyn0SmYegL6kmYVNMEX1JHOgOYR7jIdoZTA3QRwDna0QdnHm0ix1pUOZs3Ue1os
I1zY1EeRm0Un1pWvntXdTUGwIrrNja1mp2srhTNTkzIN8HekvrowC8zTzt/T0p839mzXiJSn03FQ
VMumpMuO87PXb1RaeF2pLd8Mt9/P9K1EaF4ePrvS2fKB3D4OhoJHaMk3gvytky6EVL3KIN9fgLAk
phGsGQR7qubZBUpDyGo56mHO+YeQtPXUPE4xuS2erWNOE0++TLu6oLFYxlfzETjnrCjrThRdN2Zt
V03qKkUMISXY1gKe7u5Lq9TAqB8GBk6Q0+prPEyM/SJieZj/VlOOe0vzF3rjLwzlVhjpDKBwjpps
4RFzPxa5W0f1olVR6igZWIV4ndGlVGCOZeTo1hf3V3/eYW4A6YK8I6i+5POYAxHFrAc3DDanjggr
D1fDj8gXbav90ua41KQMpiFy0YHvOCNH1UUie0s2K+7nD/rPIfX+Y5zN6hBeFX30eQ4R2h50j7Sc
IWwaIEk0+cKYYuo5G1PvL3W2g80LtcPBOjAtECgwM8I9qDXgMy98o7Oi3PyWzNdhibRIGtHQ7b2f
fqygKpIm5s7W8gns3QYHKQKdCOggKJPgS2XtdYk2n7qtxPZuEq7yvHPr6YuMZmxSudds43IPhQpY
zUuJku+PfX9+tLNVXK3boQOZVFH4nvN5DbTWyNGon2Sl78IapBEngBD2L5w2P37If9+RswnZEobR
KzoecqljfcO0iPcS9gxeBa++sI//eFj/famzKSrTwrDwWy41DrB/K5R86YUs4EtXOJs5grYSUQly
hX58rIxT3V6Ymj6+WRa2Ob6FwqHr/fAhbdUsIoNJtpWum/EHTWK3xqlneT8+f/M+fB1oo1sWtlbW
3LPXITQaWB411ynR6bC3LlqwJMfPr/ErhumPeRZqDs1XlNKkF73/NrXmw8pLGXFpFTPD9ctiZKUL
IaVOotPEIIHAm5lgNdq0RyJDmISIIAEghKE8DAgy/cL4KWvhddhDuK8KmALCcN81bY3qBgmOFPJP
zbBHtNSthUTbp8N9FItrNcmWAc7oLAiuUVw4KfDOhKRdsXj2m34pgo9tremqMX6I5bOg8vtGseUA
tZWCqw56wIxa0JrexgTfT66gPNfqPY2qqdo0GqheQGyQgDcgP53M4O0GMCAIFkFq2dKnaNoTZbSY
io03QPDFKOeFjVNND6VAAEgXAVdr102/KgrRzevkSs5exG0o5d/Dyvipqd2Drk1H0xvuGmPVyFd9
ONy2ifEzojoaoDvspAoxqwhMgxsXUWrlxtWBsZtITFIpr4QtMQSp6JqF4ej9TcV5T+gfgQYtBFVZ
ab22Age8KAhoiv0rubRchshN2sRXcS3v4/K5ZQsBw+W2KX9AWfVYG+ev0Gfa0kM9AwywzZ8y/Yc/
Pbbqlyq2tmX+pIXpjTcA5BhbRx1ggvWTMxWAQEHoNZbljoO+7OvoMA3mrh3kVR/c92UJyCvf6hZI
LeRgbWmLU3SIxn4pN/l+Hi5C+FyGc402XpmycMvjQeAR2S0rBSwgx881RFPys9kiiDK9Yz/4CYJa
o0bcGYOPkw8UmXUoIv2V0vXHouxJ6qlXQ3n0ggTc8y6VUXOWoQu+AP6v/mo+miEnpr4WEXv28/IQ
8rSHCsu4ZhMXRGBV5Qyg3bXmu5DiWQqYxwU7LJ8H/lGYZjOO3DG/ww11db93YWtvykbdGP4u5y3T
jGATgV5QEIfCSeeeZ0C8OkRo4q8dQaLbkdCCiYyArxTU+ykNgPpJ85TYWoui/3WtIWLRHWusnZpt
X9N+l4NZMovE8IoQrV68EVHjTqVgR3Vwl6cdQEDVAYvhCEr3NfJVVj8VeRZvWZyCJZ6pfhncvw62
Dn1ZTz5YQecA/FrOTK7KUJ9iMXoM1ek6A4aXT/1d3ZtQdIFtqD/g32xxNi0MNqFN+6NV4V5k1YMi
JI5n3HclOjCCOvz8ezO+9LM2quiAAEYcEsEBNaMtVPVRQY3jtyKg3soJbtoQUHv0LKF7UxrWQwkh
Ix/fwDbT+Cu117kPxUrS2Ulb4dUggMaP8cCPtj6BakDYmQTTvoC/VIGsToFLBXJxGPzsseCvtbLs
mvk1KeN8gkUE4tj0wf/NeK8WGSQ6SuxBy5Bq/xg9JBpnB6irnHwZkNoyLh69sbjxSJkLgHHk2LYr
ZKdNEx3AK9DhcD1RswUEpN3gIT2U3RqZ8byZlGevUwKATdv0PZq+UdnEsyC8gnivC7Ymeg+KWq11
SAMmo3/CwJoFLkY0Vy3hm43GNcGCbNGo7hTo18GYwVetNxYYe2FM11MOqSeZ7PkbxmZz1Oth1cmP
Xe+DHzxqiN15OEV/VQN4xnK6gW/3aFbCbdhU26EmfW3EX+/3q0HYC1DqSnTy9fQYybGj8BQ0putm
rFzEkTbvWFOQ6MaFpKIAm9pvVC9ZVrW6Vrx2M4QWrzD0gtZyIRQgBLdck9QRrFAK/MBenxahgOY2
jda+gFyr38P3dQmkW3l4pYPK/4LLdyXEzT6Vkc6Q5CLeEDm0G0EFCjpKOH+vhf6tIXdXSvmITPKu
aocNUrPCBLc/Uo2Mk1m8v6wS8C/0TeQC3lEMQY6LR8OVEEUP1NPsSAp2ld5dS0Z6mOJ43ULZ8LQQ
nleyCetj5V/Kuj9rILLt4lCLqQz2h2ZKIvyVs0WQ+T8FY8yWAfZRhMZDnwE2CIhz6tKinCzTjCMh
+MxhVFEYQvkULVc1g13cgftjr1SZ3Q1QuyrS158v0H9sCM8+2dnybMRmlrAhq5Z6CjKi8q4BI2Gf
nhZa/ZDwLK0avkeTOJ9f9Y+tx9lVz7YekGubCmZ0NesubEt9aNpopcrJhbKdNe/13u095ssQT83E
TNvWeu0WvCmQB0ZNaqUc8+WMYqG3+hp0BZNkc9OK1RwV6eSD5UoAGucNQBTUyHDhgk3tritBcvMo
EsUt5BKRIzDjdicjuNa04PWMLvJiR/AL1Fa9V0uyjtWZCj05wOCdUnzWAsoJo77p9YfmrglPjYS0
miS3uCZ+gIQFrOi53Zk9hBv0jGhW89iVVOpVrqKyO4FU0qK0lhEakfSH0WQk6qO5UY0JxOVLGPs3
gVDfzO+cLnUPmp9+FeoYfaZ/k9SWmwCH8bpsafn9Q6BLrmkhdC7kR9ghtindAd9IF6DtlqQXH2uA
wEHXrjNMH4Rmfk0a/27iaEICyQo/BGE9qEuN6OdQsmFqTTqpRMHkoDjBlIUsJErEC41w+fPxcVZw
/f3C/P3kXo9Yb54cU6BXjWIyD8srkTkRAo0qLOcyjklMQcc9nh7aLRE9QKyOnnVhZ/xH/WgWKb4W
o3Qkg5o+D983V69Lc9Aqlavn+aoO2yWsMtLctH2DseH1i/5blcNTnvK//zH/zo+8GKvQD5rX6tff
/3UIf1R5nf9szv/Vu1+iRvb7wrM57d1/uFkTNuNt+1KNdy91m/y6AOW0+V/+//7wHy+vf+U0Fi//
87/9yNuMl/TuxYfm9LZOqHxaWHz8P/87eUqfsie8cslTff6LvwqMkiH+JeGGo9gskhz2d3kRauZf
SIGJQuVcpCGd5fz6T6Oc9hd5xvOZmx9RgcTq+6/yIk6Ov6gJwhvQiD6nLsh4+zfqi69Rk3/PKxQU
seohycBlS9q2CGHk/fio2kbzCKA0jhoxZhAZUR8gLiVym5Q2thWw7fW7tGaXBZROw6kQK/dNvFXS
/Cb3vVXsqxcqDuf6ul8fiBRnZjMqroQ5v/9AipQGUQ5w5Dj3rmQ7sKXJSe2CJEZayMh5H7V+UQgX
ptfzDh11Dvx7FOLxVVHrVY2zq0YtQQVVKcjHEvpz0kJb16JVqak70QqWBQr22nocQo8DgIna3tgM
eXvpi893+u2T4CNwsASjAUZirh3zzN++qdjKx6TCNnmstUhAY4vPxUDFs9K0dnTL1HucIrjQqWJG
Gw4XM+O6uO7h5V24FecqVU3FjTvTWPB3MmhJ1H7/Ocq+TBRAcfExS83kFCYmEJakx4GCKUtILX2N
D5FUVIujlRjnDxhmXpqSZbUf2NnJISF3HPmRImqFvwxIMsMFiHKF8FgnmUK2BEVzbU7jBcf069n7
7d17/dQaFXxeCJMo+7MHiJ+MLU8Qx0ekkbLdbYpldsxXtFkXvSPZwjZFUAwPEbXt59P7+00H+IX5
br257tl2iIzIVBZjrtstzW22jFfSiqbu6pJy+Wz9/32deR4RGSHzMHn/VAKt1Mc6LePjEGiYSkbY
y542urijsH/EJUXajtgE+LApMh/1SwyU3iUE48rKWM27kfADCbsUZQV8ZyoAW1v0tOFkRQq7B70f
ie/Jgw0ENsXVhvgol83PXih++HFMCRgth90BBYOCiWSkbY7Av9ZFWZ3ge+GWqWA61kN67cE6wBIW
cR616OCTexAvpQC6YhCI0sos+5vZf26HMiWNgWhNIxKVgzyKdtFaR07UtwgOroidcMQpfSATTcSc
pG21qRnWQlpmtiKm10ZhtHZZqncgTxQmo+wQFNO2Lrgn7bzpjxhhOVENdPe3QWsCbAw4jPPCY01p
Mb/1CG8WY6utvDTESgvUM+iKxtEMzjuNL3wVBBIHiSeo1r2q/KQxfYJsHUO2INCw9bOEOkOSzRnS
yiaImshtPf06oDDvlFF1P9SBt2ROA9w91Remh/eVtNfnPy8JONqhv2CbOXv+vtRgbFXLaKbqwijm
yBv2y5LUkYaTwedDmpnvbCpiUNOcVDEcE6DNKnT2MimKP5aYDYQ7jdANHikIxgBVj1OF2qmKKPfD
hN3mtbQkY/Ro6cmxz3rjYCSqq9a4fsqSkeaLSrPC5xyBavfvyljC8ti8hCTj5L15C/wS369/TRLK
Yxhl11ro/RT0fK/WwX2cxi+TEXwvNSNlh2lcZ3EKjFe4DkLh59hy7GpxXWqQRol98FapFt/Vo+L6
Qr1SJ21nkZnmDkbmLckfeOk96vARf44qRZK7nNoxgBbad9VjNAy4pZAr5VTMgoeoCAjqManidn42
YlETVpHJopjX6lc9nth1R5CNa6Gz20q/N8PqOWmKqwJWg81zJ5igFzuYxXSVB+GRs8ZdQIgFqawv
VV49UpI7TFhX63gjdN5xSADV+mpMaSh7moxoCUpx5U0+bFvQU0Eqghb3kgNH2p+SVp0Kr+QDTeLe
lDAK9nXzLZTppqcNPmqlvFGALCrEibp9IX2bcp8KUFvtC7nZ5z3nWE/GCEjKMWEPop7z7AiMUYyn
0hzxymReuVJA+TEcvphZqxA80H8nBTQj40T9aTTyM83HXSFnG6MQ6gtnJzLmz0eaIVqsukzZLLxz
g/P9tCZAEh1NwzRv84mppCuGadXEvbGvBL1zzAQbqxlRKuNXoeH1ZQPdfgix8cn+HvBI4FCiqslt
E1CXpbr8kLdDvubYp9jg5sND71XK3ugIaBG6tl5CHkr0ZaQ31g26FBoFYTHh69a99FBRktmPZEs7
op5dGWNVrMouVrYCpZ7B6eAwfh+Zwe7SSo9v5T6IGyhhUncYwrLaiINvuVra+SAGqNIPXmxei2Ob
7Bst0rbhJBcvo6pOLYYxxbhWxa580EkacciM1FwAji1WQ+OHJhVPRo9906NTu6370HRHAe+fFdS3
jdp8yVKiputYJJ5K8cMVYFnL0XHo2DWJ2Mv/S9p57EaOtOn6iggw6Lll+pTLTJmq0oaQVBK997z6
81D/zLRE6SjRM4tqFFCNDEYwGPGZ1wiE+zemLVqHEuKlpPXNsysHF7RlKPBlXb3EjlJdI1Nc7tQu
aRZdPSYrTSnvceS8cWu47EmHq9vkO72S5VBg2Ur5x0f2fWUaiHOgo7R0cZReGDz1Oh/N33ZRamvs
GGqO4eJJCxp/HXLabgK0vS6lsjSWJmLP/uCNx7SyoaFmUb5JC2iQFsrVK+LRcD9gXbtD+xwNZk08
kiahHxjh0GgGol66kt9eieJYSQO2uqJOKRdn5V2KBd6a4l1DtU8bV+0glLWUYJo4aOI1kepsFegQ
Bl1e2qoTrYZzaefth1Trl7Zr6Je2hjmILLv2Lam7timbxMYmBKM6SfGfO78sKOerzT5JkvYIQyL/
twGDaU1qiSrIAaQzEBP6vOO5t5DalEP1yNCgFUmfN7D3z1J9Zp07LoxpHERWOMhNlOXmGjI9UqBj
6KnKEapTQI3ZMfbNpuXoXuq/kk215q4udvlJcShBrsKVtJPuzlwj00w+hWQ8AQ1pReWzJ8WZhyxy
pqGUS0hzlLU+XVldfe+PtnWBdhIuFF6bDPi3yyhqm+TlE70FKdcG18MwkVa22xmP2J94v39+pqmf
9emR0PtDOo2wGbCH/J8Oz4ds2NAJo8LIN09AxXNnKPwbNxC3/34MREwsFf1+axLw+fyC08FCSmcw
jZOUc54PuTiRbuhn7ujvJvJxkFnVqfBiTJhrcrMW4CTJSvLkooj080S+pGJkIYZKNgRlDfQLIdDn
mVRxpFge7oOn3NrosEAuwZYsg01ONqQuokNNO3+B9ceZS2H61fk7UnWabGg/IXv5Dp/+8I7aZKSf
HTbGycD6pEUFJKnxMqPl8/PsvuY5zI5IGqrYhFnU9Nl7CjrcSDFAN06q1CsOIjI1NHwwMhiygYlR
fskGsSTisZNnhnYTBVRV1R6Dad3EjIrQ2c8a5B8wv6z7e6F3IBEbTUIeGRt37B1MR3jj08+P/N3K
fHzi2UsfzC6UECQwTp18NViY12V/8Aw4sy5fUuHpraMwBlZVZ1H47+e3nqmR1mfCY5RFtxpA60Ns
ugk2wxqA+mOz/XlKX+oP89Fm+ZOZjr1f4ZN40m+S6/BP5aAzJoWL+uLFu6uf6oUlU5dzwuO5gb+u
pSHYYzJ5PymVJc/qHqg7hwBCLO0k4a1HErxFZv9vlEcvP8/vS3oIRZHSCigymaP4vfzzManPUX/u
FHoPJ8Wb/EmN8grdHvT8kTrARPmlwPKN3RUvBiqpP4/83QQpZ+AiBmEYsMnsnsnq0O7qggmm+pvd
vbrujU4P5+cxvp5C0+xsA7Enmu8A1D5vlajydcIUxtACsUgwOq7HcxiIaU9/Pg0+D6F8HiJu5HHs
aoZoI0RQisFRuwPk9w2lB0fQI5OV55/n9P26/TOn2br5mtoMfWBoJ7pjeGEQPTWgk63jz6PMqsJ8
Wu8b459hpqX9cMrFEG0o8jEMMhL+3fCUHN2DdTceiXOtl3Dr793szIaYdW7+a0gTzTWV75uyxTTz
D0MWqGgbseXrpyYN2kt/aJStViNcNOJtv3SVsVm5/vBiFUYD2FrCsQkZ9J0Zde5dWeLNVRjaNTgF
Asxc+S2X4aaLZVx8cPU4szTzb4YGB+J3U5ETJIdA8Pjzc7bx2Ec6HgZHjuQLZD92ePEsXBlwRzTu
gypb+b6+Bb33oKXWYVDd+8RtHl1t3EVFtYm1cONq8pUxiWu4bUPgGw7nXt70BB83JeVCVQZqhxAX
RTIe9/MThkMUGlLeaUfvCfIx7E9vhdzgO4UHBZEzR+T8I3sfDKVioC0ayoBzaYVyzFU1LlWWo8RA
61eF1fmZBZ8edz4dZsFlj2jbpCn5eTpYt8q4H+r6cSq5Zqf8nSyAEM2iPZVnK1nz72uaDmRcQVKH
ToT6roL8YRcmo91ortLox1aNlrFxPSR/NDr8P09pPsj0dRHmvVcvZLqu0xb7MIilu65bFaZ2UvF/
LjQE4BXagG5/ZuW+FGUYBs6dTJBkoFY5V48e3DEnBva1U41YfOxK3FbrHvN3Lz2z474ZCFlG3pFJ
LYmFm82nGhJlSOgknJJY2wZecpOK+CkUxjazvLefl+5LRs4tZWPyirIf2rLcHZ+Xjtuo8uJ+UE9V
rl6qqQwUpLKeExPIB8YNR1XqTj8P+M0Jr8mWShfiHcCqzXafLAWVh32NekKBCvcmRHudwQX9CxqY
VnmzJtvGCTbq0jPn4fy7Yo98Gnd2AmturlCheRdWM6+RtdiqQ/ry89TEBI/8+GXNx5gduUYcu5HQ
G/WkDajPFRSxaJv6j1TzwDfpRrvJismOXrceaRB52zxJzgjmvx/qX59g4joSgCBaOnudDQe8KJOU
1X3E90heoZ28mCjGIQnhTXWZ/I1X3db7dWbe06/+MOr7unz4/pRcw+aiZW2VFiyLh7kZOmFN+hCI
4nfFPne6Xk2csJX6hepZqhPYpb6tUyCIdg5dxlZf1cpTkd1Deq1HRtQJ82rf4hRr4GD087N+LXa+
74P/WaF5voFrSddbVqIS77ZLdIXu1OW4NZbuMrooXpNFsDA3U5qMEBiyQYto6S2NM1/A9zvxnydQ
Pn9yhVUleN/l6glBdFT7rpR/5yDwfvOz1f8ZYPaJYWCoCxQk0BBUxJsWd0DfZA+/cH1Y/7yY3254
mpqT+CbKtbQVP0+lt2uv0eKQ0wOnt5tcx5MDoSNX2Rsx2phhF1y3clI/pqMZbxUt81bD2MqHMw8x
rdfH3fd+xQCSIKmjgg0m/PNDBK1VqmGh6ZRY6l28rDDlXppXxou6Gi6qi/rPmeHmr282nDnDSPtD
1Na55XJB37ZLO3OSbbGJruS/FWWXg+JEy/Q1ef55zPl98D4kst+CMx+l/3k3QHKpuUCXN45Gm9N4
8zbgDy5zH1ijeg55Mr9Kp6EUINSMhhyxPqcqmRFSejo+bEe54Qq1XtQQRJh0//N8viTj76MIQdsb
xWmFFuznV8bYpiyj+nbELXFnvkTb6srEZHnhXUWvmLw6xWURL7o1XaU1eNNimbkL8/LMM3y3qOjG
gFIW4HgJ7T4/g9Zp8A9TVTui6bSJHqbIDsItBdhVucNVK5qoaoYzLOW7YWve+Vudwlm0RlXz4ixn
7psAE6iGjDkFErtQiGY7uDBDzsJmlI+5/ne06W2l2VWjGnellJSYrBt7BVAu9oNO7pVgR+W7LvLf
JoJpq3pLLNhrX3PKOjt0Lvphhu2Uw5UEmPPnBfsmUtCIfXTubRR9CYQ/rxdmLHXXap1ysuiJpCYa
nME13+l6+qLhuJ8Z7dujhWRTmRquqvwllfZFUXnuOCqnSoGlL7XPfq2+uXXwGknYdBlEXYZyUVf6
oyVl57rL06v/eKJM9zh2EoiQ04HjL7OpZhFy3HHaKu93RL9Tn92lvWiWmK6juoXAxP9qrpM1ycRp
Mb+Ir2MsIxJcghmvzpeeb25jZdyYerJ5b08ieSfbxXUa4A49nLmL5p/7NFPiS/5MHNEvffQRW2ug
oIY4CXc3wvlKNY7t9ixjZ35EMwzoFSBrZBtgCY3ZPWH0Td95YyGfavVBZGj2JzrYinw39Nd2rN71
QLEo+xMIdk6VoODTtrufN+932wmzFeAvQE0oBs8BdQGYhjy1Op0UARmK/AFaux83WEXEN6IQW7C2
+G61K7ntz7zc9493tpnodCHkTCmajMuanTOJ0qmW12f6KTAobsXBJrD1JzxdFlrb48JLK7sSD260
QbMcxUEAMNW4pLYE+0NeJf54HdWIV6JT6E/yu6F5pSrROjU7PLb+YPKpGBiDa4sOAl48Vg96L2Nn
3v9LVNt7SDEVZgBcY/ryFY+gF65e41+tn+T2vgdfW4XPXapFTiBfJLhVDeE68NEI7Yt9Gb5hirqr
B/NMsDEdgl/WkY9jIkhiWKTP1hGxns5vDWprNd39zL0MMaCs/YsQQWUPvZisxSzAff1527yrLH0Z
1KIwQ95vyMpcQYQOhV5Fo03JyxZOqphLoioLwUgNgx7Xx4xEwCgAEm4mb7770gXBOm/dVWuFiJMi
UKgAXpK9U4rydj2WV8mgLXCsXBg4yDphd1mG4xnyuvbdIv3zvHOxEQR0cmHGqnYazAvFBM7+dmZB
3hPCTyuC8Y1NcwDwEgREdAA+XwNeZNY6wiqsiKr9TbqO7nOt9KDEqj95AjlGg/deeEGOVo3Yqblp
ozTtKZtobK/aQTMWSljiGF3BGBPBGC+atKfEpNAJ1LxRdewiOLZJQY0nmUyid3Y8vtbCevVC6Upq
kWO1jOIU6/kvYyxfEk9JnpPamr4g8wEbNB+FVApUfmAMoIEp3sfWDrawtZRz+xUPyr+p6v62c+it
dUvwLyRkNdLitzUaN67evCZWf2gEfvJZjn5qCuMWIvuhLhrAsSpdZU3Dm7RK7U0T0c/XcClJAuOG
h98idH9lZO2Oas0bOqPP3SBulMxcGGn9EhlxyS9mN3RwNqnrHUfazmXb3JVF85rjSe2pL11iXdbC
x5A82ItA2Zrl+KsLlFcrRFRAaNWuBFF6oQ2RuGkCmfOhSa1NjdU7KtjmX99SlnaDNYWHxmrhX1l+
kzg49J5C3XvTsQiXlGHlK/VGSNrRTkSydlN7LVK8dcPY2mpmurTLCBgxgC6A0zoGUg6XcuOkjQ+1
xdb3Zi8fY7d4CTPpEtLFwfTrtZwY+7wRL8kY4sIoJl1yYznWzW2hZJsgYmHAuTuqZlwosXuos1rw
o90u9uUbxcTe3B31/RDmBz9lZ0j9ugeEZGfmAZYSeXJ62yZxs4gM/T4qq0PlIZ+hV8AyzLb0sfbz
DWhZSrPQUx0N3si/R07J55uK5J1IM29dJIhG516Cgllv/dIDNJtSPzmCwX0yc68m18Rez+QGQEym
cMrOZsX85hKz0svGB85set2FyOFZ4L63C2keLYIWPGRrwr3xpQdZpomkKqG3Mlv3rxZkBzSr9vgj
JsvWkCMnLJMrMwrwp+v3wCxBnFjPeagcbaHv03x8bosWlwIt2IfZuNfqbFeYzVrV+50bpb3jZt5J
msRgux4Fd7m0rVXo0iI3LOW219D5L4fhjzW6d2qTm8csDLdS1yhOmMkHV8cvxa5FtteAG0dm+RAj
boVDKtK0TVPCCuJsCjK4O5qSoCJoU2hpSqu7bUW3l1QXrTlVQ2u8X6XZeBcKVdvkhaXudT3pV5Ku
n1qhLDWrPJaxeCRMeZbV5rWtFKp61j0aV/6qCvR8kQg1x0C5f+oijDnjWOu2slkDIRRheanHbnsV
jaN6LAJh7M0RV/qyLAEoqPqiwld9wmurx8rPAGBZdXaBvGA5GeqeOcy+oAhhN5A3cieDvwTfMCc3
WJ4U6Jj4DsfgQfym1K1iOs42uwhWCVhCSNEoNRfXsGZWVAFWP5+k88hrPvbsHI2qaOi7WnTHcmw9
p/Bw2bRC5dLN+9D5eaSz05xKch/KM2Y/bVS5H47WFSibfXMt/RqBnF7l22jXLZvdcKu+Ws9ohJ6h
g84vo/kUZ2lN4jd+FskV4G7ptnSh2//Ly+4/v2+QjWjADUhMPs8rTQmJ7YF6v+jqld5Jm9b0b8+s
3dcscaosY5GD8xswuXkAUOBZ3QAnHI7t2tiPl+Dgrspf40a66ldipV14a/cajtC5aHWea00z+zDq
/BqXBf7ShuIPR7xJ1+NaX6c3PXLmy2gRX0S75tJYWxcjtambcwpi370y6D4K9W0Q2V+yLgk9JiXX
+SJqG7OrDqJ5eq7jPI/j3ueGtxddVgU8zDy5Sl15qIsyGY65nJ5y19YWvpGWN7Qlth2RcFKJvypG
tutCLdrNz29z/s1Rp6I1Sv7KnUWLVp2FkCZwpBFYvHryCrERqQBzFK8NYrGfh5lreVFIn2QJmCH+
lpww800DniptCXOUkxG5/crWonZr2SglDAZkRyIbYfubtAvWY1iiLCQpR4K27BIj72yhBgZhbQwa
LMIDFgEl83cglcHSKHzpCiGfs9Wz+VabnpWn1afGsYy1z+wj6lO7wEZSJa2/Snftrr1pskWyjVZw
0u6Ty+oSmvCqReAatt+5XT4t9yyUJJKk0sQ+I9We94YwiKi7ji7VqRYoqSqDCoB0kmuMGFklj6m9
HOkova9AmqXBCodCyonYBaSB95jr1X8xWiCn/H/EV748DlVTS8YbdDLkgmrx+TgZpoKA2xbDKfUh
EiHRaDsGsVY1dmeq9F9aINhUsQupfVEB0+35vL0OH11VkvpTp5vXWhysBYzmQRuJK+OlQfgnBefk
VudvGWiNoZL+agpunTpkvs9zi2ppiLPEsI9pBjHSKrdq7e+KLlzElX6ofePcq50n/PPxpmP1w5UT
jL0ZaO6I94DZY6mS3rhyfKf0OUBDaXjVjewwfTp7dShvWxXh10F7rRUjONNL/XLUMGub0gavk8Ka
PJ913oowtEvbpjJs7f8DvpukAs+1bOeKaPo024/jzGbrSb2U4xhrHMdYT53EDbTHsB/4hEEjL9ws
QoulEQcXFKUCHnAZcIAQ2vl3uFjGawSzxJVwgz9JY9xpfXmvSBgCxS7/WwgsF0AdkFnOhBrib2QF
4xZ/dXDzpQ/Il9K+XOnJIgGetGwV9760ooEOaEk1tR182BfDvnW7cwXLrxHFbMLTdvvweicb6jrk
ODuOprViq79I0XjwuzBc6SM4oqw7yPDGWy9+axr5BFl9o3iVuUhkfBCqdIlX6gogvxPim3jm6J23
4OavYhbrAG93dTnzzWOaNvtO1i86Vy2WFLnQGWqBaTWVdJMZEQxoehWbxtXPBAxnttz8EAnVpI/U
sghO2ga1tbW1+w/e89yW+9Lom83zHdb14Q0I05cTqNTBqQAssOytjmg1d8MtxyL9NWCIq64d+kXu
ptZSK9Jy2QUhd81IcZGjoEa02sW4IGgFtzwYrDNv4bvP/8MHMYcYyJVaml3KKkzi1WIZ45dg7LAd
WUibcqOYZ4b7ErR83o3vwMYPa6GFKlwZ7IVOTdgdDGsrYvffRpqTWSKdf8vGE5KLfbbfg7QnO89M
iAxIGxgl+cDZKJ37jo/m43UIEObTILOtK4e6Lzc03k+KlPl0liDWZ0P7lMcQd5XE/hPH5f2AIaTw
5I1H2csh/n1QS/nBEj7pGK8SweVLWVFCR/O7yyKoSPc89IjSsZIXVZ//wuLiV9/4KXRz3KPdyOB6
xTLZaYLgKR26i9iz7tOk3o7Yu8RqdF8hgIrpT3YjY3FnlPHKqLJ1lhS3loaYoZ68pH6fLt24Bw8D
eCTwH/GuEk7vaX98yXoLlewaT5eVaYfk7aZKpz/VrnTXemqV8krYhNQd7R0xbpMGUX21QPwThpKD
JdDBtrGYK7r+l423WBsGj50lbgD5WstmFMdusGP0ElIkrwLtSEq79aXsFZ9AgUewtCLKOTJD5Le0
C0vmkDQSJJmkOE2cyqouS7tu10mcpVu7Q2VjxA2Tx6uOtuZvMj18hpaQOVpBebMv885JhV46ddke
Ijl9Tgr/WDXVtuuUPYhsD1cvfMbiQrtubWDovYwp2SD/CVXlZij9C5FlL4gNoAuVQCXESHEb1FwR
WU+nG3v3xjG6sbvKRT/+KqRSwGNo7nAd3RSqWWGEFpOr1/3RSpp9qdjXZWZdhLX0XHOwupMUl9cM
W6MyjUUdFZ6DAicwHst688oEAt8orUoDwkAMqLV205uwUy6SqD6xU67yJuIqttDDVoxCHP2geCgL
L11GGr8DDQghBSBhdiduLQPdAUoaW1GU0RpE/VNTw0SUKIpZqXcoLeg0cvbUWfZ1pFneEujG2s/w
WrOCHmehRPEWaqXAYfORmgshR69KE1ULtKKoDDjNIF03eol1UDTc+Hb7y7Wm4dSRjnwajVeI3zQO
9sMQU8v6voGIAfBGrBVMah1N1P42qyzk7nLlBaOhi8CDYTFWCc6DhcBbjVrk7zw3kMfxTWVbjFDV
lR5HJb27MrMIbypOUQcWxWuNbEPr4wNlG/DeCIlxFPC8G88uePBeIGQzvqV2D2G8psMdBxHVS4R8
sF6EXC5rw62pEC3mtSaWumSWCwxy9sao/jJLCHV95+I450rY1CYSUt26G1Dc93NH7UEZVA1ioa5K
lDTa9bFoYir/od9OchzuhhvrpFQeFa7Ep96UGjdj1z57HXXl0MqCJUqzOWp2Y01nqL3MMxdSjRy9
RgXKOVrfG9vO9JJVPTTqghNjcHqOAkdKFXuBdXK5jOswu1RapAM6L3hL0TZd51LEHjKadifskG3e
iOuA11u2+qpSApVydps9Qdlv9m5UPQtR+gu9bowHJc/1hWv0r6FlBMvKpDxW0ft96NomcEQpv7pF
CN5MyWoYvp1/iX+wt7bieNMoPdKkcCp5JO9aSjqU6mGUiDB5FGWtOIWWYFCYvgVWglpNjwGjZ/1m
CslWBKJCeXCAOhIm48qmk7RqlejakrAno5p8D6nWdxoTb7oUji/CcMh3aWljOv0YKWiuF4YjEOZ0
erN4AOInnKaNT66NEHiVY6aloJtPyc0enaiQLunMX9thtq394H4woT9WSHZIZnB0q/53Qs0TXaJy
j0nTI1qj9/oQT+ZPurbNXbO8kJPxlCMIgCHc1pZCeS3XcbUw/bJf0Mb0of9KVyUOP41dPzaeiapC
iQjI4F8bsvTUdeVdixMhXzMT8DXsqGKvhe0UhI5vjxRzCwtjzmHjxkq/gkHn4atZ7W1RX0Z5Hi8q
e9wiQnKX2fIOpsKvNEQJITRtQBvmyxhYr4Uv/6mMfN1k4m/d4mGnRvYffyhuhqF/8xsJ7loqId/g
7qrBahBKqbFiHyiOFVW9p1iMprtkI/Fvo3mou7+kEaF1mjUb3tKVF7kQ+AYZb9KJV05egDGn+qxK
/uM4hE8KXcFFTL+osdjEvefRzAnTVzFK98BUDxZ6+JT/96LRbo3cphyh5ic5RuSjULHwqmwgO032
FkfSo4sg76Jj6SAp7speXcM5xA2xDvpFGFdX5TiwYv1S98RFkPo436FtlNrGbVhyBshqy3KjoqOW
xnVoRMo6aoYrGVAa7oA5Pqo1cgp9ArNYmLdtr/4mq/CdVsKS3IOUmUjZBWXrk6dThU1STD31zISa
x6YccMnsins6Qn8UyI90+qmtq91bGTboGvneyVPH2Ekze2OE8gW0uWzR18VNXI+/NWT16HcMz0Uv
vyCw9QBpA4CsulCL7noMlavIUjFHTOzXKK3X0ej9torsRON+W8RVeDedG4s47XeBkaEjq/cXgW3A
BEvCi1aBvy3X94k2eIs6KF+6qLuoM8NwghD4gAI43ilVm/bA6P6Jw+zVy6XbONVefBkdi7FOXyTF
kjh9gL/IBlyRwgqv0iJnAcJrGTM6hzj81qrkF1L4bVt7VHSzkC6IlgYIyBgYHpgxhYZywWYf1wFX
On6aprrAU86A+DegNgORrVXLo1fnBcYFxUFJRmBs1RAstZbAKFaMhS0Kqva5QsySP6hehxGOV9GT
VHRK6vret/BIjWUwVm2HDy5R4rLKFHdRVd3FUJSoLyMfKSfid2WFqHjp+bUiBSFWizi2lpBR+HCX
WZaKba+2l3qLglhtdS26KSniSHhGwjkcVlZP3bgz8PAru65wNK09xApfjKiaJ6npF5aH8FIsbmNB
zo3CW1+pR5GWV7YXj44ZRtdyMRylMrqICJaMZEwXVKpvkk57RCkCZ9D2ShjiWrHKR8lD2BI9wr/G
GOyLfLzohLctw2jdVNovH3Jyi7rjQg/oo2cIhyH4ql9WRfJUy8NjpGG314Udbrs+tjVDsAZecqPq
3g4/wTvPLS+9pL+W++zSD42d1AfwxFSsEY3KjYnCwn3rJRFsf+tGc/WVpbCF5BHrRUVGV7M5pYZ5
F0fplqTFwjw43tV9eMKE9Ohr4S/bSJcIxUTQxPtt2haSQ0PtvjSLQwWaFQJM6JSIi9ltDv3XjPcE
8ekiLsudUsfbMUhamlI+kkykym2JKHJV5Y4kqmQRJdJr1Y5bsEx3VtC+eKLaQ9xdm+5wEG33B54i
rvEDOmG+kby0ttcu/Lj9rRQVOgGWcsKREkRHPKqryig2JfeWk3a6ijhOvZAL8ZbJ7ZLW5lrS7Wsh
DehFD9ql0agqCa715sbafRIr+0RIv+lZYwQqYnZDWu1gB93XiX9hDPGTOeQGTHJpXJWYgDi51a7s
cHjW4EfXdfVL2NpKt+y7LgFPU1RHUECbImvf1GZ8a3S0YobsUh/GYxeIx9SoTiJ035JBuUF/18RS
kiMTpuwOXbGHuKZTlI3ysw1sYAiNvS+jPZU0AdKFsNlXaipla7PuVSeVuTd+zvfeK+2z1EUBMQ4B
ERQ20sqz0lmf1qOZejL50aWxCbaIbIfXee0097TVio217NaWvxzv8YJCMg7hOseT4VcvzpoYzQu8
E5fg43NMKdaHTDAqO6WdoCbvZKbqOlr1WxR4MbqRl8ZWWhb8Oeed8IU2B/USGVrVgjc/mefNwVu+
KtBmkrTh4D1IN/TOmg3+OuAfnPQJCflVvvFftTPp6JdpwvaE1YFcx4TMgHv4eZp1Uypllwn1YObN
fgjwtdbjC9QpNz+/1i959TQMqCCGok4JSPzzMG7cKWbvW+oBBsmt6XcIARLO/jzGt1OxNYErEvBN
UEifx5CyVOonWPaBD2tKPBzFvs/89swo84rrRI/Fnv5/Rpml1vngplD9DfVQGfgCccV5yVs2epDe
00XRjjsDPsfP8/pu7aj/g6HE5hllldkr0qmoRyQM2qHp89eqqH+bXXAGwfilNcWkPg4xPcKHzR5Y
3J2ZYiqHQH70o2LZYFAEARdT8XP+Z9+9pI8jTf/+YSQpqDskDEL1oNq1Q2FPmgjXlBl+XrJz85lV
UbMo9cKm8NQD9U4CgHBjiOaCJvq10Rjrn4c6N6HZrtOlnNpk0fQHrQ53alosC5X7kyH/b8PMtl3i
lxUZr6segNatJC+nSUkIPMjbn4f5Wjma7YTZhxoU6pjHZd4fYnWB2y0gI+EEe+VA7hltUWJuC8fc
/Tzm9/sbEVIZBV5gybMTf7SKMEcbgBW06rVeNosxOVNJff+JT5fK+6z+GUL5vOuypg3yOK/6w8RT
qq79cqVlCxNjXCL69nrEhLHbJtHGv7V2mKYvPTSIliXadvfxHstB2Qki9Oof0LApPcKwy/LeXp5r
GX2/j/55xNlX3iYJehWRoRyqOnKGsFk0IagZNBx/Xuzvji8N/vp/L/bsSx9LqwmyXFYOSVUDclsr
0pr8YyGNeGOjeSkH53q033yKqBwBjVaRJaN9Mvvgs6jtG48K2KHpvF1qADzGSLmTnnL/TCvsaydB
Yxgsmem6AbWlGfn5JVt90bpu3CqHEXXfIrP3wsiWJqpDywmotETz+1gIjhrhKr8Q0nL0GAUkCi3X
faTc1QBEulwFDowxb+5JZz7fb1fhw7PNl11UgxHEuXaINYTS6mNISBMGx7E+gzf+Zhd9WoPZaiul
O6aIwfD5ErBKPR9wPFDGOiP+PZ1ps8/p0yiz47VC9Ci0vLI/DMNW0bkGu94hb0YdiUjSXv68Y7+d
ElER6GmEhaw54DeNJSkE4qAe+vZC1y/R4UiTM7yPb9/OhyFmh2tcCSnMqGkeKCHq3p8Xo7mtz+2A
c9OYHaxK5RqCdq1yKEeElOujYqAq0v75ea2+OUpt/Z+JzAklOdC2rDeS/jAGT670d6BE9/MAZ2Zh
zs5qLxniCVGiHTJVXReopHoxdev0zI3w7f76MI3Zcd27mlX5nqYepOFWUP5r2x59qNzxI4rM4Tn4
1PdvH8qwirMOPZnpaT6EJFlQ5HXY6OqBJgamF60jF9xDbrIYgvDM9frd8hkoB5iTdCL9+tkmCNOK
dLojDHbta9NunN76XXd3//4V/TMGf/s8nTEesrqVS+UQS8m9GvRrWYtucrW8OjPMNzcJcKn/ngsa
lZ/HCRqB04sidYcoy+81yPWuXO8xBaAw6oYYBedbrWsXxoDiVhjRuDO64LWxkJGKo/ggwVxYxc14
cLOyc4zYPJSBcin5xiqP5X0t+twpIYnAF2o2KgvmZKYIloVhr7PafaTfv7UiCviDBzw1rKujmZXE
KW1347kA/+24WptZtTNLY+I1yeilDqvcr9ZehTCyZvXRvs+Dv67Roahd0FjNM8RCYv8ysGO6vflB
RMPWrqgYN5F76rzWv6B2G2zTuEz3dhOWC79IhVOLIvv3gTj0IeoyKpAp1Hdme9Gyo7ZpjJhARSp3
Iaq7anVRROoxTp/PvL5vjnAGQLeLjAyyxmygojcq9LAGgVbuNux8tKxoHRjJmePiu/Po4yizg9Ud
5bLKzFIc8GmH01ZHiAyfVSf40qfn3geuCrCeGANWwWwqZVvGg6b32mFIrX3oqwcUmha5NNFfwMDg
JZLp9aIcY0ToXn5exO9Ojo8jz6YXUKrPzHTQDuMQa9c+mGhHl7K/UosiGbzvM3f7udFmh0dThC6Q
I/JAOkdOPAinw4dpiO+bKtr8PK/vjilTtxTiqO/QkLFm+F4hi+4Q5IDbDAv9hG6FxOLPo3x3gEw0
cajFk6zVnLnXIWJRVrIvDvJobIRvequiQsPe72CohFIASgsG9CKPm3Tx88BfqBjk8GD3INGA1qVa
MOd/yCn1f9035EMq+rWFQd9W8UW/JUF4xFrNQpA8ttbNoHHzCBQBbe0mq/SLMpdH6qH5ulQjCzUR
b0OL/7GtjB4etvw2wGCdmnHIEzTHwPTyTTmUYAJ95Uy08t3b+fj000f34b7qfYAp9L26Q6HtNYV+
4cbqz2zsb2NppFwnqoqAjvv/SLuy3rZ1bvuLBGikpFdNnmJHjjO0fRHStNU8UbN+/V3Kxf1qM7om
zvkKnKcAZ5vU5ib3sNZiaw7daCJKKxi+wbSHi7FKcPdfctONPN3uXcXOIZS6sIE74kH3S86s71oO
al4bZxaohGIJ/NCn8f8d+YCeR7hZJj6yvRFavLLb1yAFMBmOI4CiyE+ASbzdz6rNZDSI0t7XWvSV
W72F8mLGWdPXs3trg3nR9EAjhGWb9b6Kjk6YgLwvGa06P6gF51rmGWKSoJi0Yz7OSe/XoPFD/3uY
IZ2L8a0G9P73T9HqtiFfB/BVgjuylUMqC12tdXXvo4L4PEwjtDCCiVdtWzMiY1oG5xH3Ie71228j
dNGgmSm+jRpCg6t9m9EcvL+Mr6cJ08lAYxEZ2nsosDG3hzJkrdAlQecPQ2aVUCRoex0vP825b+YL
anCZEr62w9wVIB8Fs2xpdGhViHaC+ZQQzXpB/CnQymnn5ympIZyzVN04KcGaQ1zbZW6NJg+p1NVm
549ibUsiGkGB6c4AQeRtxLntVw4u1qgi3TfQGsZYNmOLAvkkUzUeUGYZXMGCqNY52C00CIUr/gzc
f7OjKJRreCppGLdlfAPKqRVkG6joq2LyqvQB+h8j1GhEA0yeYd1tBwnKXuX8BDyIfArLMeec6c/A
cJsGY7m4v8B7ApIdmb1GTKUMZaMPMSiWYXpAPEWzgGYY5DkgmgfOzjA+xdqrse2LJ87Kl2hxz/By
aq5ugHLMMjnJYXgReFaB9XwsbQEgk4Vj2eXrV68dEaAIwDkJinMwZDOfNe1Skky9MvugXtzVEbqX
Y4RxzDopOWdx7bSjwr2wXOLViJz+dl0CoRK0bdH3VCZ0V6pfpcFz0dWlgJVA/ZTmNFmfIUqP2XBN
6n0z/07r73Mb7sRM4izj60TlJyLgrxUm2rd4cM800npf3lS7+iQelW15JACAObgxsTCbvmQbXoRZ
O+joHZmSskyD658/6sopTLx4QIlX9D4y5k1YJy4SaHesg+2cd7z6+uqHurK1/JZrW6XWVXIgIyzP
oCs0n6eSt5rVD4Vxa3T3kQ19gTqTTuqEtIlnP55jW05fNQqpHaSRnJP0CRFhj5IC3gh0vzTQVLD4
Cky2KWTCJJQfCBNkpPXAk9L6XArxttGbbS4G2yIPP7K82qmZfglmJXH6ThRtQwGx4WR86BnGwDX5
IQ+zrRS0+0SVALOrggeqmrapFdANisLfulh9K+IYAw2YHEjjVnV6cTBtqFOjSqdgameqMI8jaUZs
9y1GdaL6dxLRTZjFl86YDh0UXFPFeMwn0J5kDQaIspcR2pjpVPWHXJBeuwoylbWQb7qhnzd0TCIX
qtOCrUbotYdNtutE9E0H6FhGcdlA4UjP3DGINAyptIbdjdm+xGBiI+fvvVG+tfXoJsjtl9mg0OrH
GNqqiYepztNsZi0GSHsvFNUH0zD9AkTbMUrKdhwWu6kVdnotP9TTsA3Map/KyaNRyt4YNK/dYFzi
XvzRp6kfgz1GCkaw/YuPAFBONmikQwfEDbMDUrbvlAp/IEH+bQBDSd+aWxDzPiSK+kOr1SPe1xij
06p6P3WD1+PR3ieYqwRtqj1J2kYuFVecjZMoVQf07PdZUzz0Khi8Bl28IIRHTh7WHohct2BkRx+9
2Dcm4ImS+QiF0ieQPEdg5E59ra5fKM1O0M+VgeWMj2C/AY+4vMsTxQ5SXC/59G2Weq9QjXOrCwlG
e6BNjb3/JifQfEqU6NJPww+VKl4lgygg7vZgfMUIJ/qDXbuNe+2S9vJuHLpDrBqPrWI8NI3u9tR0
wFzkdp1q59UAscxIQ5ds1A1LqzQ31bqdoSWc22R54LAnAHc1agAAqkCZiblGtUGSCxCwdyibZ/s4
Vw8aweukqNtfcSWfjWje3j9zaycbjQB0tyWoI4OC5jZ2xDgPNRSeer8KnVTvt2Ka7HU14qxqLUKB
JRnUZ9KCjWHHxnXAGCI1Q6DvqnxHxso1muf761jJkZC5XplYfsJVECQYoJ76Lp99WoAROT22oBDI
2/ahn9pjTNtHiPjZoZn+mNPCrUvBGeP5Y5n0FKB4D3l7wWmm7jzQmZO8fyFGXV6ayKhxiSJy4kHL
XNdBR0mRQpbJF/fGHrMvbuKBgAaKyeSC3A1TBKg7+gYnmV/Zb+wyviveYwTsTcwzGviSNoP6ZO/r
HYG46/ioFdS7v+Ff6wXGjQn2BU26spylufcbEPi3k+Q1goCOEoQBMRQ2d8ZmCtp/XI67Ncls5VwN
0BweRcxr9+RJnNItGcWXVonOgWK+3V/dyvWNr6UamGsykHWzOjLTKIljGpDOnyi1mwHz0XFjK0rq
duOv+5Y+fZ858Sh+AIcKmq1FSZ458cRoIwCFZ+InO3UvujBRW/Fv3QbLGxQuLfknD7275pI3FpkH
UVkTJSOVpvmiGYcAiWOwqAtSjG5LwO3sSC6FYMSoDbRkxeRUSKqTGEa8raqkdsFGuwmBdIKCyWMg
N4kFKDiPjXElJOHnQS4J6f8CH2RCEvhu4zYRW+JPhF4GuTtIPY5LHMf/ImTcGGJCxthreRW3DfFB
rv7QgxtK2YIwBgoT0CLb6xtzX7jtEd3lna5Y9z/6mntdL3HZgutgVcY0SPRA83VVPQbmE5JqR+gV
DIX+8zYsJBmuNpN5G4amkYJEkxJ/2EPj5z35XnmRbI9v4bHfg9jM3Dc+3be4YX5LnMLY6hqXAjDC
zxKHGL+Wi9AkbTxr6ERsjDx2MkyFAshWKzknxK76y5Uhxp2rMRhBU6ho/iz+MuLD0O4AmuJ8sFUb
i/AaMlyMorHd7JiECAiQvfCzufYCwDskEUONvE4uzwrjkNWI127U18TPe9SltIsGESsRQj/3nW/N
ir5oz5hYjw7uolvnk2ulNJQsmcC/jKHUJDkrs/4ata/3rSxXDBvWkDqiGiUuNLEsFlZPsyAc9Iz4
QgiUWA01++HYgNCoLwY7Jpw62+qSlok2Ffn/12GDKCv1iSgpNq4Ioe8KmZlBx8BM695f09dxSNVA
PvzXDvOBeshwJOmA0ARtICfYYCIQ9J+2iUpzagW/EA6VDWrRNhg73NDLJbcDFmD3z4cE8SNUtEYx
nQhvZDssJURhtZrGxNcwJEjQSUlyBRQjOid0rOwpKnwyqH1BWUzwtLp1kyFGH7A0e4yKlPNxIhjd
y+V6l9GeM77whc8aL6RrQ4tY33UwDIQqauMK/ijuAaR4GE79BR3BbfFTOc62tldcCMUcNaCRHv/5
GBcsgzteNghIQlBQubUst9Oc91Wm+qL8PdZ9oz5LOicKru4itg8YZfxDJeDWRNhASWjSwT8UFxc5
U6BofNaN0rvvl4vbMWcN6/hrhHmLpVC/pbKiY84Egg5RSAFZIYDZ3zfCWwnjD5lcNkKHzppvAJc8
xJe5Dt1Ao5zgtLoUHRxU0Ew0MDzB3BoYhhJK2mCkoe/Gd+g8PtAsd/7FQq5MMPeFUkHxONMx/RON
b3WTWxDDw6bxalsr8Q90m38XwkTZCs08IJExyiuID3n7AX3GZl+VymuUBwc5TgOOC6x+nStzTGQS
aFljNzGRuAjTN7N6yNo+QcOe9waXV671m3UtP+Tq6WJoaoiuuDz6Qmunrxmm9V8BmNwvWODIg6yQ
You7+GgIVgpUMHCPjupFjUWgpRc7Jga173/LlSwE4F2wlWFcZBnKZY5XpENbeY5yuIuCoUAQfgzA
qLTo5kAnthxGB2iy+wZX9/nKIHPUpIVfFZBItLWrP7T7080XeYj/xUlDC0xTkS0ufC3MFou9LggG
yj5+BxolW8wf0ozUFiSq/sVaru0sn/rqUzaZmgZhBzthbXgANaB2CJSMlLr3t2zNY67NMN+obqI+
SifMp2miZJfRNwSOrVKhCdbw7ue1M3dtifk4Yh3NpdC3KnSpH0ZNtqQaCLdwslRglwfol99f15or
XFtjAiIoP3NwT2GMVQ9PMkUlMfJV8ADeN8LZPJYwKCqA6dcCRfZLHd8m2KgiaoD0I5I57RPOYkwm
7mYJJOZntIv8flxUzX/H9DkmvLRnrSUFGMd/PNtkQq+eobE2Gxguls/Nn4VGAYxvdtnZo5s7kcuj
X127S66tMSFYBc51HAcBMIcg3CDZ25UjDw2w6nHgpobA78J3wxIPGbmJoJPikTTk8REAMjeapOMQ
Q6huEbKGWOB9b1j7SmApgAoX6Hqh5818paKpSSFVeH92feqmUWGHyBgV5V/4AsgQUPxAPQ3PXebA
ilNCy7JG5iaVENiUD8jvNhKU5e6vZc2zQboALQxpSRLZKFeK8pyUKZ6xI6TnwuEhgkx5UTVWp7Sc
C3/dEt4S//uNWCliqR1pZHYFsm2ooiPFcoQ2A8EnsRookd9f1NoHgp6XCXCkBAAPi6yheBtNQVZr
vlH+LqDFnqXAD9b/fDod00Bo6gImAoYliW11AjahKrkcEV9RyKFqhtfWEJ71hsekvbZv8DPgaxS8
Xr8Qeg2RbkCqEVlVOaHcDTx1Cd5HTSvAD/AvbiL0fTDygXQGtFHLtl7dRFVFzRi1W9VXwuyCmenY
UtsYQgHqv8hpAHqCtDCkjgxIu93aSQUgofFP9dHs8DIDrBHxE5VTzmpW9k1B1rQIUuH9h/9urRCi
1GLTYmxQUn5GSbEroZjXKF5Y97/+sbfdGFp+yNW2pZ2p51khyf6QBRj5TlxzzC1S1Jw7aCWOon4t
AZQGRmmMFDC7JuaymoDpQ/XrtoSs2reRN/G9EkVvDCw/4God0pQWcwexCX8AOlcaJ1sGQ6gqFlCJ
RwbIo4zmWWM+T1NEQzumuOo0zKIOYbBF9QjQ6MRN4p0+8SiyeZvHfKMOTNxzV+ORJRsV0L2YiKhE
TiRdCTo328fE66nokoV9XPE1iHJqpeAFAELH0st9Z1v16isvYB5X0KOVO7AWKP4Q0kUs2hJF4ir1
06xwUuYV4CVO5pUl5mE1TKE8ixne2BB0/gBUvrHgFlAu/2jd3AcgO0bP0ObNnXGWpzFVCJkakWoO
pernIJGtIFMI1LIsvLfzf+kQbF0UYoXtMOd4pKIddxmSaYP5QV4GwVsM885Syk4YW+SDqL0KpyhL
JasK6LEdAe5TZ473cRycvYwg+1dHRogp+tbslmFv8ihNMqfzs35kQeZqICMCSzXjEaY8gZm6g6cF
FOMuJXULEwQNpxQcRHnVcsLd+ub9x5jBeMIkKVFnLh9oLjAxgp47mUAPXhTgkIm8+2dq/eT+NcW8
58rcAH/PFI9+qnwXgJ5O884Z+j//nRHGGdoc+gSCBPzGpI7Axze7AVQsjVj887sVp/bvWphboo2h
193HqEDEiQwoxXHOga1q3u+vZdXZVHTn8Ztxh7MTQ5keF0YhJZJvTvGz3qG7H80VpyC5akPD5I6K
GhTMMOFUAk3l1M8iHglB78aCAgDgyD2hn/VvpmYHrcW/VphwKiRg/hlrVC4WPjl5xKQDAA3Pw+98
Uzu929rKaI+pg5rnOXkxnyOMX1vlY3xJjrx4tHq2rn4Ic7byRJi1QkFdL4LYOSiZtNFSS7AWgWbI
HZPwoRl5nrK6wcRECRsSLTImD26v+1FpsmmGnDbYxsEaRPraF6j67b6jrJ0syOos0oMYnNZZhshY
DmVNWyDudaLaWb8vgCjU5/N9I2uRQpV0TcVYNrQ22HQsHSXAc41G8mkzQMX6RSCB3eb7mYdsWCuR
QzRQE5FnLvJ+bK4kiSEAL2U1wFlAJvI6HbujMjtDtFXoJt/0mAIHR9P0CmxsAPIb7t24uplX5pd9
uHqfRWXYGIIiDj6Y4KE3FgwHsc4uUtNzxhbWhjiwTmQ1UO/BzDl7l2SY2dS1HFCA6CF8L+dH4XGZ
mFC2wQ60YZJDQFb02L92vnyIOJn16qdEkoOUDWRyaFjdLnFEIj0bCR1QP+0isL3Mj0NSBeD8Kf0C
DXr3vuOsbijAHMjgMB2COvettSAdMQIlYKY+D4InwHIeAXugYEgInPt21mYfEcaQzMNn0GZh66Nz
kpNGyWFogVrLQA4IwiGh4EBXLdkrHfGnMm200uM9ptZOOD4ipOo+R5BZKmjRbNJRiwCKAFkXMUZL
UBvOypbwyIZPOAimmyH+K8FfmB2cZrFKR32ZFDxVobwhRuNorS8qAGklv4ou5DxKV1f0H3v6Fxxf
FBQNiTKcwPIPQG92NgycFfEsMB6IqnrSA2gx+EUtexA1HpBqq7xUYc2IhhksODpmTiCsdrttlSRN
UOJYZsKNb3X3XeFCBNaGSzDD8tcCEyuUDqD1NMsH37yM0JAqLUAQ5ZfEE+zebsDEr1nBYwtNrgOf
sWXtVF2bZi7u3AhTDPYLvd+bu1hI7TT5ATECztHl7SBzbwNqPRkpmB99tYDWEJgvpZLjCGsTQTdb
yPi2HoxCF48w0QLuU0G1BPxXXmu1bgBSQejQRXse6yxn59jkpxJqyMsQ3C8L7WFV01M6qd/iuOAV
gDmbx+Y+E5jvyqooMKNPeiuCUgaQuZzd45lgXrsqOMdKcaixeUIGhRJDjC2q9ryHO88K89gN5zFP
lRmfSCP0IQ/oCfiN9/uxm2di+fvVpWvEpSa3fTr4HXiuSzH8ABZud9/EaqZ9dWI0JhyUSq7rY4vv
PnrBZgBtzja3x3ODHMQyvNTptsYPnuThWuC+NsnEh7ZLdKC6EYHqbARPGmJQ0u6KsjhQIpwggfKi
Cz0vHeadKBZfW5hQ5G1jfK5FG1R9LUIHAckFiZtFoTplVxte62H1xaZh7h9DtShsSuz8P1jXMgPi
9LjhrcPgoogxDt6j8jO3e2tpi8bfO1D/bzFXeEJDh/NV194y17aZLc4l0mmxiFMWlRbkd5x0G5SQ
QMxteQe1dXBj2tMl7FBGETyO5fWP+3fVTASmIAnXBwOrxkz6VnWn38pbmDoLjQvG3Pd0n3vRGRU2
00k97o4vR459EYCHTkXHAo8C4FZuz0s4YUJdkuHL1JG8jLiF128XhrDiaREwu8RcgrDVbb4yyN4E
rdzooRTgutEnq5VLexBKm4LwTudBZNdStOulMRdCl+t1M2jL4yPNvoVVcojr4ZyDji8xm5cuqDhp
zXpY+LsymamAVFQYqGHAgRp3cIkdu4awRW1+Izp0n5wn0TIdUALc951lDezn0/HyRjsDNAaQgbv9
fDKlndhWeDKK6V6a/mSTR5MjLR+16RVOZSuYy7xvcG1Trw2yp2SCYnHRIBBJsWiP4LMbx5/tAIVZ
DfSYXHHZNWe5tsZ4JxVImUL4AzfsXrfAQWvUtgkCb8xMiP7ggctdKzatLR/qN4UT5HmWGTetiggT
Cw1iH5RNrDCInFgmVlQVVqi+3N/RtVfE9RoZN20weoLaMHY0Gy9VdJqHH+H0576JT9e74yaEcc0a
SfgEds3Bny/KBeRA9JuBAbgI6kfDMT2DKtyWH3VQGk1eGDn6vnSK4z+W0gEv39Uy2eQmp4PUZeHy
E8BwqbQv1ZA591e5dvVfW2DeMOCcIqEG6lY/C2erJ2D6Fn7ft7B6xK9NMA8YcKGK0OYgPW5+xcs+
QKJ8BrDGXnRx2/NM7MLmBWiOHxLmPRNN+aSlDYJKJp4kWm0gkr5TSrJVwUl+f3HrfggpetQSILzL
FglNZQomEMkD/RBmYAA0HivIq2Z6wQmTPDPMVyJ1DnnK2ADkGjTNmLe1KOkcU327v5g1XCvmgDBS
hBFMCJ2ymDizDkWhCEDOMkUDCoWSG9btFmCul3bQn4hZ2pEh/hnScRMMHyQMOa64NrKhGCCegIQA
aggi2zzX1JgYdACQUd0oXuHEZ6VyQehsN7vUUxLuw2ktKi9Ank+2g2Ws4vYaKEFI3OUZ8vox/mHi
4oaOoS0YaDlPCgianu/v7do5uza2uOzVE5vGRaBnC/60zwsrGj8ot9mzmg5fm2DifiBImVSFkK/Q
rB4PMWkLcq5Fo22zADxmNxBs6Rhfmp+8Cszaabu2y0T9MUSilVc4bW04gBc4s0n1HoSHhFu2WH1b
X1tio/7UCyDRxeNksCVvdlIXcdfut50H/LOXvfDemPe/mcoWYvC2NSNNx3WWZOFHFaXvZpl6/41b
gB/z1i2IOehRt1B6hMV+Ks895YrZrL1V/+4ZkK63FgRxGgbTDJd3Mt011vDSqYAjU1eZMD1Oz6ZP
eF261TBybZIJ+IUObYOCYFG9N7kTcKh7w+ntyVNcRC/eYDXvIy1/vzpY4GGnWhkuD0iIAbXGKaSC
ff8brZaKr9fDBAoohg6KIGI9jRtC7sPDK+CxS5zgedzL4Ht2K1vQ7CjFBI7VtJbBM798IfYdcm2e
CR16mXedvpArJDti2HloxS60xN9He3KgnDIdeLOaqwnltUEmkIDzp+ryAgblTRDZ9anficfkMVCs
6I1cZrvObcWltvgz+23+mjb3N3vtpru2zQSTBkwEoSzjPaJSXD8KtrQTTW8O8l/37fw/l83/RX+I
qd36jWoGRdxkOBdL4pF9j894jtv5btr1L6HD+4bL/+zOJ/zkCLly0n7KTLMP8ARaOnDKtt9C32TL
52tYfbJe7d7nybyyU+syEcyl4jHYANXFTyZ8NbqkR7ptMcppaYmdQoNe/zPtQNTm09LjZQCc0/i5
61c/QMt1kioEuxpUipvobeqWs8J7s3J8hEXtpeWIYaQOqwSmwmq1yjJ/izo3ii2edu+bMYEFAkJp
SSRcNuTYDKiOzk63MSUbEghH6ck8Bo+p357Iof0t8ImQ7j9NQL1x65wwWwrtksJRZ0QRyQApLYC8
qgV0uZVZs71E7jnaBqh9eB0n3vB2lwk3aaRKuWLgGaFUvRUqcCMQW4+Qbbl/AO+/GtDavF1iBZqB
ClINg280yU7ujJ/R1LxkA9k1MY/nkeeUTEwhWRqOooaYQiEhMqPkJ1FOAfWLWic6Xni6/ieasMOY
A3oAuhnAhPYINiH1THeFl2/U58DRRCs/kl/Jq+y1tjo7FcQlHuWn+5vJi2ZsGaWbKFTjTNhfmm/Q
m7TnN80lVmAZ22lbbjnWOC7yiV27OuX6AOkN04R7grVtcBUnPS9sEC/qbvFNcyM+x44uWLysbjWR
vNpkmXnKTE2qx8Biw2WO0yt4OmyIftlgEb/UOxC2vfC7PBzH+RysuFqnptRpaiwNJsjAfIy5/lLr
PS+D5K6KiTONntPCaBAy50eyAb/IK4DBju5CtOGPZlNbcLj7uLy/7kQ2Ns8aa/Aihcrn+0zdjw/5
WTupVr6Drh46Pvz3BM9bmIBS9Z0OpVWc9KLdl9GWVpDHyEdO1OJ9KiacBOokNWUM3xC090p9LnhI
SE52BWTubbwqxlhNwE07+NW30UtP0fd5l4Ff2jIe5MfyQQKsyxouw5ZH7MsJkyw0spPjMBESuCBV
/oB8GVJr0BWCyJAkcGWqOd+JBUeGqAzMeYkVRg8qHFF0QQ56oVvV6pzoKbSBM/2vXZHF4HWdpJjh
hKtcMz6UprZq8hbXml2IxzZ71aetGicbLQktZRDtXkusAdOS94MZ56pVmKAStuMUZQDq+UnTUV/s
NdEuRu1iRu2vJE7A61nIAWcAZNUkqB5AlmYQSWerem2Bl0W6XBaJlj8ZUnuAEseP2oz30An/6CWQ
9fyLJV7ZY5bY52hVm59pM3TLpEqzdHHYaLjdJ1ruVegG3zf3+Tq5iS8YSFcl8HYvI1ESZq9uj0pU
iZGoxaZ+/myBofrsjVu0yEGN+nklgROutcwdr7H89Q5kzC5h7ypap22b1B3AI+fioX7XvRlvXhWS
f1ZoI0Hj0vZzzbFxe6gFvUlK4zzsq137GO47L3yeXdmK3Mzmcd1+hYMzi1sO79XiiFTXFTiUhXO0
E/eTq3ul1XoEM6OWbBdOdjFdZTNAO+BBQ+sEIZBbLfvKY8j8AiaMS7MiN4pUCWdMwOwLfFJpQ1BC
aDc8WYiv9QPGEhPLAZUxoOYCS+omP0F2DM4T7+pdgttJ48zafC0pMbaYsK5MojyBaFI4L4x6wZ7Y
ide/6a6+kR1DtEKu23wJsrCnQWRNMk0DE2Bs7qKNA1EhLmSc01mw8kWuL1jkmynnyH+9rhg7jHeW
kVyUhgQ70Q4qgM8SimXp2TypTv4AFdP9+BIjdeBxt319yzBWGS9NVVrjnpQCaDhFz5Pb+o2dAHYH
ubpFPolusg0vs179gNcbyrilGJszKE6n4Iwx+gfQHj2OOPcojv+B/JgNiUtecFscggluIJvGFBim
SjVNYqc9q7lpa6nX9HP1MbiS02zCH+ByeSv3oRujfgABOCsHMQP2l2f6a3YPAo1r08xSc8g0R4Fk
CliqcR5lJ9gPm9oOXSveNN7baOfP87tmqweyhaonZ90rfgveIMCZCChf0ZNiziQhQQZJHZOcY+UM
rTeoTL4APMXxWvlzup7ZXZDxAKUHokZTRtfoNsxJcxiZOcLMWcvH9yyn0y/QynwYWrhvQTn/BGXJ
vV5CY3VshIdKnp6gD9/YPchNEzTKrA6IRSvQBmPbxe1zJ/enAVQdwLJ2r0PdY6t0sm1IDyK5CrqW
cji5QSJ+A1v9xhR0q8mkwjKqwROnMdr1zfBDHKcL2Kq9qYUC46x6bSo+zll2SutxNzfdvpVbvPpa
+VB16qNZo0ciqvvQqE60CzaRrLz0ZXMAU9gxDPMfSlNOmLMuzmKVvOudtptF4JQ1sFCk2RZ0jTtS
i7tCVD1kcgdFCs+gnwdjgNA1UGWqD1RsflRE2mol2OdIs8v1BDSrAR7vUQ1xrfk96zNqqVnxMQci
2uZqsQdTvxcOdEdb6SHt6Y9xKu1Z7alT0f5Zk8dTT6v3HOR3lj7XtVXm0wxKwPlDFQqC6U0CIa2K
nMZSeayLkkDPrk78xjB+NW33TeojZVMYuH9AILJtheEQiCC6TJOhc+NE6XZSF0F5stEeIrH9qUpG
7xijdBQi8xybUnQC34dmkxTimGILqkIMX0a2CeIHNzWbBsqHdYV6R7ed6+JnNJvQqzTmR7QZ/AmC
vqkq2aYa7DMI2dNqPiVTsRUhA6vIcmO1WeSOQv+QFPUmCcxNl4/nqpffImEILWwNBPREaMiRbFcF
5GmK+22FfY9ocO6IvMnQBdhGIUKzusH3OSXdGVDbbR9FsT3VxErK6NBg7MSRajmAMtL4AuauaVOV
IB4IAuP3MOTAgMvCMSsAOzek7FHLm4NS6xtSC1u9Eb/pky5D/7G2+659NiRUr4p6Pk1dvChlksmB
QM03TTDcsiGuWUwPAaYxrFHsfjeJ+SQVUEyF8OylSs0t+IFCO1MSaoH/05lJc5K19JJqDZr9qdhZ
YtB4iYlb2pR2KVUgOGG+N9Bd1sFt5iZB8B5KyycqaWXFAUmtAUw9lm621Jur+kdVmBd1gEJpSuXI
7SvkHtkUQ3o2hSBuHE4P0Emm27rLCqtK49/y8kqvonkjhsIWJxic+/2+w2d3Vfj/1KqvdYMpLImE
jd2q4y9ozW4VkuaLAiE5ZDKd9xEtn0tZ+NFiLNsqGgk6HJm4FbL01JqRYUtFJPsdBvrB1K0SO40y
KE/q9JfcyaGbjlPsloFYW51cvoJFdrJVNXYJ4AVWEKqgER8wRpKSed5r1HyRovmSgG8Wy4UI5Nh3
EHkE8zwQHsQRVfMN3Szdqsto1zb0h9qNR2WSDq1RvFS6fjKpDunpqJQPcRQ8LCHLatTOwzH26ll9
bbRc8iS4Hafq8qWGDOoYMNbrBnjZ1WXM+jY0qjHYSoJe1M9G99BLf5pNjjOCHx6j2BK+KDMHY/NZ
TWFC8Y095gWRZTXQx1TRz50EFBQ40YgNok7xDBFm3dFKcbJSsz6jORJDBb7ozxgofigmHB1ZFR+S
MT82QlxZUg+1jhzKRIgleNBl6Z+oL8/xgEpcOffQ8OUJaXzNPhQZ4Osl/YAIn6joTPahCqbZ4Xqp
cEv2zoTqVLOZUVFJMXAwOMa2vGAij3M5fi3/wSZ0pwAk1EVQJbMVlUlL+rg05vosbtJXqbQmYo27
6SXG2OEJ8savwaV7SLbZtnmsL9FZfbqfcH2pfcA6ABsgMgefraqxNYJcl4MOugP12Yx1py0w6prz
qPm/lCEUyGxokolhbhFYc7ZPKdajXHU0S88C5MmlhBzgGKklgOzIyuachyVYeWxABlPCbB2Bz0OJ
4NbVQ7GuSKdW+hnys3XxVEPaefq4v2drD2RdBOcAsCZgS/rS/adpN1JzSvUz+ZHt5sjB7Lh+SBzD
Ua1UdvSz6I2v46ba8Lprn77AnCtoXoCOZ5mbBBUUc44HElNgjXGOVXBEC1a517fd0djNb8bOKKx4
B04vhy4pqx+9KBZUVwHGokc+0uZTE+reD2EOeFmhmKrOmXbu4+LdFORFE038roH4AaSmGVSRG/G5
xcNo15PWLcPsuaIhVIuFVrZVKf5OC4gyaKGjlvqb0WJiLy48Wc0eA1OJobacbosKpfZMQfcgzWrJ
mqPOacIY85LtJQYmzdIJjCQECtMYXdj2ef1aaeW3dlYAMIeeuxhPr0kZPEdqeYJ4M54HnSTbEKF6
oHLlVYMYbsM2n/FQqXb62LwHYqNvIE5bWATK4G4zmlBCi0u0TOuheS/07jIN2iu0xN8U6HfX7fAo
9ROQTTJkcHVajXZnDN/kZjwsHeQmmX0FsjHFWF/mfiJ2BWCjnRta6k5F0O7uO+Nn8fDmU4D1APAc
YHREVQfmkPGJcKRd0VJFPQvb+k/4LnkKpoabDYpdtb2ELqCRc0/0iANR6OdmI9gtCu2S3fjdhf4e
fgrP93/P11x/+T1LKAHYDEkHOyGZQUwnxrtPPWe7ALl+upE2qA7b4E3hrPxLKQyGwNoH+QUDSg8i
O3EkTMXY0Dabz/0YeaVZPlVJ+NNM9N9F1opWBWEd5/7SvoSWT4PAJ5mILJCeYfKYIOmnqZA79dxB
zVqPIzsAs3ObcGhNvtzVjBWmqpDmmGuleT6fW1CyA/hpz9C8L0d6muXjRFtbIJobabJ3f21f7wFs
JmgQoWkBeioAY27DptHmlMQAKZ7D5BsV3gaF0+Va2TvMlwMEpaDbBRDi8verGlQ51qPW0mo6KwYI
xyN9gXjvpJYn/cEzw6S5EAo1KCEwA8lpXXqKzUeFqzb9+VuZE0fA4wWtI7KA4ljk7VhhlKhOGnKW
SX+sINmeKO1u1tTjBJ2WSS8udQIJmjaClHv2mw79M26/Qyynu7KmO4VKKFFPThSZYLA2kDTuQkik
LhhxqRe3otAc4jGCmnt1AGe6Pf4PZ1eyGzmubL9IAEWN3GrI0Wk7PZc3gstVpVmUKIoavv4d1QVu
23I+C30XjV4U4EiKUzDiDGPnl/xqItDqgfpqZjxKne1QAT5oY/TTiKwD3t3B1Dl+lhTHys2CzB59
ke4KCiiyMbpb1TRQcV7jQF740FDmpDYUZOA77ZLFqdNO5ZC2kRjPpnlU/BTrV42zYl31tTyDPAyF
A4KciDBI7c075cOaSeqByZaV8KffmYd012zlLtrMtATYIaChsFYE/sp1/hsPhM7Z0hq204t4llWm
tpLu8Lf2zFE95FtIHb/RsNhEACGhMIT6KMR2t+Ou8pwDCertmj/JhW0IRWFwjUGjRZ1vWSHiJEl7
+FkOZxPaP1WL5xmk1b7f6V9nDrvbgIkVgVETNIAWO31MSlpUWVyfWX1TsAe7e7HSlcrol5MZ1gjO
nEQzh0LAZhkiSfMxSiTSlLjTd0N0pqoIVLqfRLGL6eP3w/mSXS5iLY7LpiQV62PNPLt2kOIdGfWl
H+vN3prW5Cu/Vu1n/XkcXTAwpJieZWqpkVjXYmcgqPc6L0YQH/TtuBlh/Jtv1ou9X76hATs/Yrrw
NIHvrrvUGoIUS1XSnuPNpHd+O1i+TJtAh6e8EeEpxFaqZxcuHQxuRiIgq4Qc3GI7T0ryNIaW6rnU
7M63NOPg6qnnRBlunnQbAwpaV/Wjpa+9fr7M3jxKnCMU2TqW/PJayOKsEnHj2GflPmpa77ewc7DK
J7Faq7+wsQwoNiFrx9Gt0yXYWo+TQVLsLcxd8yT2oCsWQQTUFgD4CkK46qQFa4oF7GszYr7K4ZUI
5TE2P34WX5WpgnVtY01nIyqLUHLnp2YMuzgFdVsNkCc1XSXD3jB3rEzfam7ZftQMPzgyUy9p1V1e
Con3cdxuU0q2Nk9eEaj3EoONW84mc6tP6a1uTSbQg7JAfYm5HmjUYeGSq1ZOv4s6uiGcwk+gCTnX
Wo93Y1jFKcHt0vw2I1X7jRzLjUjbo9mS69EZtqlDT6pNz0YPNRZkXxs83452Zl/LOHvVYDOiXHms
efmoZdbRmer7RNobk8ktg8Eua7KAkeoln8ZbGPWd8Jbe2LQM8Ca7hvrcpkHKX+k6fMziU6usU9Y6
t6OF0dKe3rOR/YA+7Z2KxA9JzRBFhMpv2xK0b0dLvEh1D7ytflkqPnVMvKs62aWxhKB/zZ7NoUSG
WYvy1NfVH+yYwSt044TEu0dbGN4YZnFKdDMPWtNM/CI2/mRj+9JzN4hNgRSZ6M9Z0oQsM8RBUefW
MuRVDLEy1Mxes1Ie7L5+z0T1QPToZqybHa/yK9JVG6HSt3js7s0m2/YiC3XL3OYEvNRoqHecg7U+
9vwObmQ3g14ciBq4X1J7nw/Vvpv6MpikxvysqJXv0Ob3kFobHJ0pzFdGEqjWue+t/C1p6VtnpLdp
b/xASZNuIG/kQEA0P7eZ+4D+BaqHpL4xDAmPlCqkxfRC9PGqnHThKVI+MXPyoVhw0Gp2SKX1EHOx
gZnodT0y02tahK2YGbS9foAL6rFtYT/YDN0QGLCE22j6FMAb9sqA5aKXdgRPipRt2jK762txa8I+
i1mQ4zA06zoVqJdxpZ8zkE0hTZBdlQ6aRZmA6Kn1yKriZojz2J+yZFfAVbWBfI1XDSAG2HMheujM
AISrd3OCtVlS6LdJhQKjdNlzlkZJKHP9pwRLNoAtuOFz5d5rDMljBk+pQ1911KtIcShj7clS7EAY
dEHAGbd8Yia238XTc1LD3sjWjmbf+0OknuoqvWVwmZny/F5YsfTqqnniZntdMvGDT+Z9XNTMSzR0
9Mc0P3et+5soEo5dUntZV52A7A57pWC9lrsnl9WFZySQgkjTH3Wcv2Zx824QKFTqU/9MEtqFcUIG
2PdAp7CNfuOKqfaGXvlj5+xcWe8VybfuNEywbqH7sUPluR4g15oW5mubdz/sUd8KbWhuWEnQHJM5
5NaL7jCZ09Go4uQKvxuEGGJ3nhOPr6Ky7B0MlxPg1SRAJoYOL0zVVhIEbd74qRLUd3queQ1rtwMx
oMIslV9MgxnKXobowP/keRWFcdzDoAy/FESOO5rlb51JOL6GBEmUk71B5bGYcrgQQXziuZrG93yw
H2FXfl+p9A4inVvA38M+w+5q4WHUDrssk6eCN0Ea6Q8JTTaNedfaZYAc5Ua3xisnNR9Uqu/bZjbt
LcskaCXUQ+CzcKdBLqHLpg1S8nYvTPqsNc4pj6qTYfHrSdIgiesQSCG8i+SBFfWPmGdPwxjvh3wM
oi7ZZXh0jGMtUXa0H1CDfcgF2zpd8WS3M29DRNCvz6AzEU/beCivKst5N40B/JEM9vYTUMWoGzPT
l9J5HXmi36QuQZeDC7WFAODOJuPJzOXZMrrHUhtwufB7DRhMnJ8D8fLGST1LWLuoZjunMWDiU2sB
526YktLwaIOvT3MUMdr+PTbq9MZNpBO4hso2zM3azdgm4Gz2qJb1mX7MRutHNqAJkce7nqIGnhf5
oW85v6ZcCkA97eq2k5Xa9yQ3bx0sc1lUpwIsJK+HiPq1ctB2isy28dupcPZ65D6h05Z7wtWe0khT
oS7Lq8SKYEGl6/djpd9OeX3PZLfPbGxrUDyfirYW26GCQlfcxM+iTy0PdjyBYjKopS58g9Wn2I0Z
3Dm01hc2ZJxQWCz9EnSqgLVd7avEZZ5R9jEKNakT2oZ9PSnnXBJrg5LOI2sK59iMww1JG8B2ZGl5
g1XZKE3Sbc/5HW5a7vVzx80ZrOumH7sAjuKYo6zqfrFOoouiO2LDOJzMqaWeHDYd8nI+OSU9cK1S
YZEVN82YmPteSws/YWAdw5cUJgRAEQ2a5pExtT0H+gyAs5IAHbgJTQVtJ3vtFhJFQZTqGgqYbTga
KXKHtMZJnmDx5yYNgNd+yvDvfi+lDhnPMvNENlzVEAjfxRBi9VKibqpBgSrKCg8ZAvQqRzCyTArs
kozM3jcdnpybRP7G9Wih86W8ztbuG2M8DZk08JQbUNYz8r0+CXRrHCo8Gsf1oc6bd5mO2Q5J3nBn
6RPxqtiuw1ixaZfy2IIhhMOPacni4xRXwyaDyIoW5+90LO/VpJ4LLRvRiAKyO3JQfc85O0SqOIC4
YoVjG+2SuvytQ0YWNl8QqI0B1vY1BXFkR4g4bItUD6QbWX4qcaipMdkYZnSsOmV6TgVP5arjb6zm
dzlJH2TPJZpO/Y1qBfxbWiR+hQH9lSnJ3u0eKRCrqY4aP7nTs6nZNSKxN65JtDB2iNx2Ud9tCxek
CQ3Ytqiy463TUHi8jLAsz9VeRZMMYrR3PHimqY2Sw1ObZ5jPClQLt2KGN0CA8jll8LM0C6QMEjek
YGiByQg2ENPVNKJO2LfnRPQvROuzg4jI4EP683c6lg2WsE2f0D64d3CngdtReV1Pha+jB+vVA4dd
kt7n+2niWB7uBmYS18oC89PJgKdPXeiOOTsinVPcyhMzm9Dpdb/M6ZVD0U6CgzGMVozCl0687zQe
GPG4b2LMauMYx2pstq2k96XjPuE0PY8MpIPM3SeNDA0TR7pho5DaxdbOUt11qcugMdLnTosf01Te
o/UEbWbsYDR4s5+4B25IxwNXZjtUmnbRIEOp537ZkZPqyEEZ+qEetaOVpffU5S/ot9/GmX7Fa7Vp
reaKFzCJVZ3+VMTxFc/JQ0xR+C5wN5mlmgJtQPmvhkJMWx0q3cVZEeUvRZXfNK0FK0MyFX5eUVB6
JrQ0RTSJoCt6HR6R/aGULnpy1R3hXRVw5M+emVAUmrHfc9u8S3BiaEa0LUSx1eFz57pR6Y3KONoR
cULwbn34eEa+aMorhoVzSo0Jw4ZGMHyWKxzUadSGExOnQRWx5+jRQ6/3nUd17cxTiIrFMjeDHtrQ
AU8kWE+gaB51HR3MoS7STU7hfmO43ljHe63Tjmk/qh+tWVe+qCL2xhLtZrAjgDmYAcqEJud2NEw3
aEVynyBFUWP+KHJ9zyAleisEuNW1Ac++pE+gQD9Ee9ZZ5xJXkO90/RYOAK0HGED35vDxFTINBOi7
qvPrKUI+3DiA1mNB4R6HZ1htFc6vrojwVSeySy2UC3Hua4PYkr76pXT5OMbkGNewEiN97171GvsV
sSQOpJNgz9JS94tCe0iMcgxQUIbGX6+9okS/BU4PdoPaeJfDvNojg/lWoP5OIojXa7gEvKwpdxqU
jcqy3fU9vpPM+zPTeIFTycCm7HPNnwGRcaqfsiF/gIPGneGIH12mNgVDv13q27TLttRUj02f/R76
YotdgE84xi+tiQJ1xDdFZzTPRGvUJrdlsyGpft+AbJxzWFVgjDcZNQ5pZV3TNg8qaewMPUOVP77l
KW4KJqbfyogTaAPDCzCqzu5kHLqqGz3mDvejsG9MoH67vg2SDJWlrr7PNJPBgtF90TMJ8ksHOyBm
P7pZt0mM+FRFdAcdrJscu0dqePGY+a6f+IOLXndqAkoyxiwQQ3eNLb83TAh32Ma0r2q5T2OWebhR
jpB7eclIummhw2CWCdAHuvQKMr5NrUv9aAIUJa3NV5qpx8IsAz45j1CW/IM3ysEpkyvbBe4icQgU
ivgRkrCnaL65tCw/yBEVyYyeqsoGcArTMtpiV+KlAmTEoegTd/ZBDM0MeVWfA0vphmVuHc0IeA2k
NC9OrL1C7S8JGtvZTrGNMhRYB1xdR3YUtll7rFTd+hozkHQz4lmkw3MI3ZUp29ow6MNNF71nGhZm
WuoPBFmtyGGO3BSwu0F64jPag/EWq1cV56aHtJX7eGpshBs9a5k8wMsscGr9XFbJ8zSITQ0gxWhb
kOBhXuZajxVXeEoKfReL4aXQNbz/UCGVsvyBGi3Wdgy7yTEwzPjEefeQJcmBqe4+sSfddzIDr8wy
Fcd8qoKyS47WiIOwb6NZDFTLgGOwB67Dp8Zd00n6Wm8jKKnrNnqrjgmU06Kq2FDeQwZbmeehND2S
3bopjqv2/vsqmHmhkPIxyt+G3YdaKQNwLk6oPZ4VL+5BDD0pQJWcnnkRml5a/lgUL7QYPcHRn3Qf
mymFN9qvMXvhWbmtRBJEfbyhUbWt6gYexNLXCzPMs6uGaX4GSX+lFecxjZ4skcE9D3ihP3KE1eUs
01C7+5yx2x59a9ZHOwtnmhG1J0MKP0qbPSvfkK4FgGoEdVPex4PmpaZC9Onfd2dQjaYuZPlQLzOW
VXnVaqzR7No8Z+ldiZe9mwA3KOyV6unF7/whyqLcSKYpZjZSzvOQ90/ENu5R+tki09lEIx6330/q
V/KoAXdNGyUkjAZCg0toAB5TNs8mfS5aoc7RemWYvnI/w7vkwLZ8M5NW4vtIeusI5Qv1wE+R58/w
YTnZWp05ZTvOTbx4lx/SLdLNkOzWSu4XwA8YIao68D+AuBH+/zmOLEs+xa4cUXLvwwYl9xny2Zzk
jm9n6OesiuUJn92Sa3FaY/9+xUXPn/dD8AXao1F4CotUQ7NIZbcTo2j+NsDVmijLwGU9r3ckfhiq
9KFhJxj+eJW5n3Q3HCMcbxnx66j3SBk9RJYKVQLFy+kXirlrRkOXJoJCIBSuAAYaTkuqad4YDYFF
znjOMBHtVu2MLWgw27VvcWlZfwjzt6n7Yb5xoDLUR8fx3KLKmOWt7UuBZ0Zt8G0izJVi84VaLHqB
/x3T37Lph2Ag6lljRpvxHNEOorXPsnhf2ThrERYzW2Qcbg11/p9lJR5ssL2cu1k2RPfdXXHud2t1
7Itr6eOYjM8LOSPQRO7sxjyP6OkZKP1g3o5tKcGC5ruiSOAIrO4ypeGKejUo2MJl69t6+5RYyQte
bZsaJRUdKmMFD2GRFJix5TFcnd9/l69X0ax4iH6CDdwK/aI22xuVBGa95edejF6f/jFdzR/M+++D
zCfg5+4oggBMROjcx/rSSnAmHaZVuQF9NqwpAOjsMjRbZA25ZG2gcXQr3cppNiZlK12ny4FtiDuj
P/NV5tYAVyVxW4wuMwZPaslWWqdSQC1uejDbHPZ32crn/Lpp5pH+E3CxyspcnzQaSQTUhqBm7yQ7
5vS3ZpSb77/ohcWlm8R2HSDSYNAGEsDnxVVWRduVZTWcRTBCvaK6Jaf2ddg7L/9pTZJfFiokTzHK
ArdlMO6aZ7iSf/8TLqA65gMIq8cBtgp9mkUWY5QNCgdFK6CLhuTUovaxzXuv4/emOQLb4l4TVYNq
xbfIZFcu9q9wq7+H339jL8WUCKR4aZIBMChApUaJHFCrZKMfZ/7mLATU3crH/rg64nn2FuvYQhox
m05TNLnNRZ/UgIR3qzW8Odsn1EAhiaL5xXE6TJAvgGP52hgvbE3QuXTA5JC8w1tkMcVqyCfC0SA7
GwDfqoAeaDjDd1Tm66hJe8622KnTepfxwp6xwSVDXuoA7/jFA6Tuy3oo6tgCAtMMY5PcSqPwGoeh
zTicLA3XQJGuLKWvN5r+KeQiteg104TcKUZKt2I/M3TiPduauzV00IXkaUZUQpwBStQXmm+9EBNM
w9EYHgF9Knx247yArxrGIfPbl7Hz7CZouQcwfKDtjR/fb5cLs4lMH6gFACMwp0skQeEqvXZboCPq
tjhoUj2nytnGMlnB2V6YPQgXE5yxECjHgbvYlGogk8YbXKTZOPpMvNDhLJ0i6Mhdoe7i/s/3g/p6
qeofoy05ni1zU7jFVOO5cW8T92Hka/qBlwKAagg0m0t01zQWe4AKxxqEzoC5R97HLO4V6dP3Q/gK
oARt8mOIxeLjWmKjiYIQ0WMXmr7tFxvj2BwkfH+htClC6zCAL9YyQOQAV9xlZ0K80UOR5deaPNuF
JfLplyyOl1h0ZoIKEsAmDHzZYTzRiQWMpvvvR3zxmwJIAKUqZ8bpLBJsQ6LrHecY8FgBZGT/LP61
C9f8RQ0buDGAtOcb4vPdJEFJYGWNAIXxBC0zrX53V73HLxzFn2LM++BDwihRhYdfTKSQBAMfalzN
J6MDPI77os7rXKlLM4MW6mxZBWQhYMufo7W48/GYBuxI9kWYNeKhzLpARdHjv58ZG5VD/Ac8Aio8
n8M0rUbRkkaeZPbFg2mP9xVP/z2CCizhmaWIkwjGk0vEitu1kN/sKLZs5VwXOOy9zFEvUcq3lhKb
TgPRwAC946a0KEAEQr3rEb8GChBCGgZnKwf/vLcWF6qLd4wNaL0FH7XlaVXAgEUZ0zScY0AfqnhA
G3dn2fmmECs2LJfWPMotFCSw2Wd5uSSLUoG8WPHx7IgssMnggeH3/dxdXCIfIiwW5JCwVJEWMEMj
i4CWSYPOQp+8sIPvw1weCEhzAPai4rxE5dDUAYorLvCMaYWPGjsepdv/IQKgGLhDKO7/pTUEPC/7
IR3wvGSwsyrZ6LXZylV4KXtzYYYDpTxc+wS4/M/r3MxdOnRkwnYKxFV+h77EobOhvCY9EapwDMBo
omF5s1ZauPjtcPYAOgWG2BfAqWZGcV10Oq5gQTyjOBl5ujI7F9gi2F3zzrWRYpjg9nweWaLZTVI1
CCEDFdS/1G0RxOEsIJ9dV3f2jj5X2zVLvQuQIsREzQL4PZwdmP/PMSPYGJV1LftzaTgPsotvEhPd
Cyatn0Vl7rpenmqNPwGRtAOh8d4Q2tqj5ytPFwf+zHywcaiANeIsfoHdT7ZuFWI4N5axLfpmQoPc
GW9Hu7yNRsjxFDWy1npfjNHRqIsH2cKhqnYM7eQIoFpiMP6+X8IXp+HjD1rc6UPcdkJ1zXC2buTV
cOVsspdZ5WzWnsgmr3+gwGmu5uvzJbA8zD4GXaxqdNF7TSelOrctO9e29tMaGueq005GeTvw7KA3
kvhlagSqZBu9kM9VNpxJVTn//g36aTYWJ5FGzRpmm/jbDJyaGAKKkGD2KH3spzWI4PyXvhvxYrWb
UW8DMNXhEdoXmW+qXdb+cYrJL3vh0Q74JEJ+fT+zl7bwh2/sLkR0XYhriK6pMbGKeTrfd/qaZeD/
s3ZwisIFzgZAcHEJo78ktLrAy7r3u3AMNQ/Gfn8JX9qJboAf2sWbf82G/rt//gm5qBrkCKipBCE5
fyrZVRTfVc3m+w93oaw679F/YixSGLN00VID8fM83Rs3Q1Dduls9ANANkHCw6apdukcj7g0iebqH
KtVz/vx9/EvX48fw88R+yNcIq4FyS6P+HLWph3Zj0EK8UQ1rT/RLCcXHMIuTyBwnp0szrA+btiHv
XpXtelYO1Dtog98P6NJjEo9jZLfIouC2tXR2y120aqG8gBE5PkBU+Z3T+XqQhrNQPmppoxlqZ/eF
3+KKDtZ08S5+zX9iL7dBboJz0uSIrbs/7Sz3IifzmjX3tYt77S+PCL0yF/rmn6cssfIMwnjxcHaj
4mjT7nVgycp2vnxz4K50GDMANV5icHkDhhWpnR73ZfmWx0DgZvfugxpRlY19voHxOtCaK2yaix/v
Q8zFbusSkQqnZf3Z7H422dGcroW1stovHYwMQwLXEHkAfJk+f7qsMnKA3fECmmxxM0waip6EQxLI
BtVqEpBCigEhgCGytgYwvhB45j+RuSioI81dnsgVsZKydubzEf160XoCfg1AG4yjFowG3Iq73yvb
4MLXnO2jMVj4DkOEaBEREssVcD52f7YtL72jPv3dwO/Nz7fRzi6gLNj8En7xStY2+sWw8HUlqKkw
pHSLUxpndN/ZpdWfcc0DNyRdIGT7O4tnb9+P78ImQMUaryVsdJhrLTcBB3ywHeO0PxctHn1H21r5
+/NKWFyhn/7+IlMZeePUw4gNUOB6ad5G6HCh64fqA7wgWrJmVXDpq+nI0QAK1/GGWKLPuxryMO7k
tGemju340IPgXhp85VH3leo9//EPURZnvTCG3IDgZHtuZjSJLmO2qVOZeYSm9JCllrk3U37g4oS6
8UvSkAlIqNgNUGU+mqoZNg30ETZZjJeaAn5vF1l4iKgSUnm94fSA5JHbjINRNenFypk+r9XPk0Hx
kndB5MCzBzn14o5suhF/0yXiLNCKUbbpu/FzbWdXSeIn8r3oD12mBd+vr6/quIuPNU/Zh4sR7nwa
VC6UPBdXxa21AcPoteuCYW5OXSV30DiGIMLZ/qkF7XH48X3stdWwWHuo86oJ+EEJCYDqHsJdVqiz
HKIUDYDG30e6uItmmSKDMlSels8iSMi2TZfY7dnp0QZTTxUA4v9DBLh4or9kAPWwbEYUVOZNOeGB
z8kOWmRhSdbssy7u1H8iLFsOTqLHlTahBjTidcXrrZmlvogGP556f0rzlfFcSGQwkv+OZ1mm6V3B
AaWJxNkASSJxWq8ef499dsrZSsH44tR8CEQ/r79CxoasaDue6UwCMB/GfE3G6eIy+xBhsatEmrQO
JxhKYTU+2MEeONkhzFBXjp21MItTxwWiLKsIatGEnLr8SK33VcrQxRDg4hH4o8+aTfO/f9irqle8
IhSLbByA4OpBx4v7Q6NWmpYXp/5DlMW2hGBR3+Y2BlJohxGyJZluAh2JgPGw+R82zYdIizSlkI7R
CYpSD2lGD7z73vr3SCdcBRCZQpfSgnXfchmbtG4iOcTo63dlCP2VV1BvrlgrVlK6S68bhnILEKcE
+jM4BT7PTIPSgmxGxDHGcn57Fm9mw3uoaAJJa8OlHXg7dJU6TQSUK+FDAem9JhrA1oYL2HWX23tp
2N2uH6t9NINuJfLiIG2MPwJ6Mytb+0L5C7RnE64U6OpDkmdZw6viRof1EVKmbD8E2S0Fjy9stuwa
YKyGe80+fUFvOg7WnyxzUrS43yARAYY8QbZGUJn//JXaCK4DIs8EnrYEXAXP2Imjib4G/wX44sqU
fD1XKAXKbfYJNcEoXe4VjeRxwyLQVlvRQWe0ja/1xt1+v36/7sfPMRY7JZFDY/Acsy54+qTnSQDr
9S1Ii/t/HQYaYiBAYTxw6FpK5cA5luK5gKZ+lAKJlOOKHqYAAPuVA+zCF/sUZnGAGb1VkWiEnE2l
ab6d/oozGn4/kK+Sb3CW0ee6sY2iKzgRi6w5YYlAPR54iDbMr13IEw6V126zew198+lQv9XeFBoh
v9nVW6P31oSzL0wXokOpEPoyOsWq+Lz8DGjWt7xv+JnRPxwIbMM+TtMa3f9C/WZ2z0FpHMUbHfib
xSE9VPkUg5g3IyMmYIM958baGDtg6DfZEzu3DyAPHqyVFWLPt+RiZ30KuliJYycL0EU6fm4c7cg5
xAnrat9bOhShVNjFUDR5ybrbipJD6dIrAUdgJ+IvSgB4m6Bw6wKf7cL8gSatuWFVQ0Kb02cJ0gJT
KmTC9uCxukl7967RqmqTOgo0pTKB1pe8SYR20/1VWDv3RD0rcFDE2Ad2ogejXR9r8FoVBSTY9Azw
bHIwqQoK844C2mCRrD1BgcjPctDpoADoaG+ZatAJ4kenccLWAB20dR85q4PeHIGWVXft8F7EyY0Z
m2FX0C0f16rJF54PIPcDrYM0Ds9KVPs+LxNeQxQOyoQNtCYjy5sll7IA6h3FRk+87tHdi6MVpnt2
1qFsU7bbaguCGPHWmrEXyur4GTi7Zowdcsply4iA3UpGBoiJ5U0bue8BtHvv4Mknt2t9iQtvgM+h
FhVbanYsYsJtzvI9vtZu7D/ttfih75iP5fHuHNCmHf6QgO7WxbsvnDmAJPyjbrU4EOLSqCeDSBi3
8GprCNx53drWWNkZixxDRK3mxuCSn+FLHzaD66EO6Kv2zSZrKfOl4wUamni7UZDHIcaxWDdUSKeX
KPrDwNkj9WOXvLmrQS58MMi8/BNksdHzGY6lVDqcacbO1eS81oDYf39KXxwH2lRzNwVYVHNxS1OB
BGEcUCpVXPdKVPcSCYD08P59lIsDgfrfXOa2kI0sZr7MB6gGziVEO4eFQAcq5ool+tf3Es5hwFuh
YOY6c+P883T0fMST3XLEmZj4+SyBo/JvKhrf0annTiuj+Vr3QjBUgVCIspGcLy82YUM1oLJccbYn
fhr66Vay6CZ19B+uC+d1nt7WHGzB77/gxXn6EHPxchqGIRpKhTqiFj1WPYdOS+ZlSR5+H+XyyBzA
odG3BMxgsX+Im+gVFYaAa2Z9B03I5zqPkEk3YZm1ALV3u1Grg+9DXhoYsKDQ/oFkBx7si5nrUEXT
23lgEHQCsfG3jlo6Emz/+ygXtFyo8THMvEI/vKa6QbOh9jMJpMH9mznDbniQzZYPOnwKqhheq2Lt
brmYHAC4B084G8BpeymhkTIwsbjZibNkHnuHENx28uB+hOc1NGgDaKVdFWG8GfqVpXJpL3wMuzg1
8HobqDZRuKzoImxrCPm1In6Fofk1GV3pN7RY+biXVs3HgItVY0e1IpqpxHlQL6XbHsAkD9lQQJao
9LnrAPaz1oa+dJ58jLi4wzri5gPaXNU5sgffALunRZjvV8zaoBb5o0MdqaiJQkIJ2n5X4JQX0JPz
Xa4fTSffZiXtQLr9n/LyDyNb8mimWmtHo8Ca6XuokxM3dDT3/vuRrXw8Z3EYd3i9Gp0DKG3XuSmY
i2iAVCxeS40v7ut/Fv9SynIWtgb6BxuOa7d1dW5NXC/WGjR3Lcji8ADjyMSEVOIck11jxr5LFAQe
7JWsYi3K4uzQxMS4arHapAaiev+uxzed+/D9pFyKgcsEAtLA3s4Ir8/nE7M0x447gRLclB5i2Qcy
j6803Vl5KF/K/mxclIY+P80ghb3Yq6abJlBKAapYIc1Ezrtt8TCfXb4BUt1OPt3gWAz/Unu23w9w
PnUWjxYERobNdDzVvzT4oG0ITRKX8bMm0HVoo2NK3DFQtZX4FbxiV3YvOl+X4jEcAkg58UJbZgTK
0vuakhLw6Sr6RethVqOYNrwsNilo2KgTbEFrAU19fGNj9Fy5YKF2kxMmEVhyWpuqvU5xiqXV/QQm
ZVYVPypgrvxxKPeZFd+b03hvGONGJd01t+NHQJgfaTcqL69QWGmpDklisyJ+K4vrFCT9QE9jLSRx
DRd1qiDTOULr0WwKEKx7Ygaua++hEoCW/BSqfiq8numdpywIMicafBPw5wMxgvnfOGKvFKSR1BSP
XmHJP31RPOROQ7xmcp0N7vXCg9l2C1nIBu4VSRugfP0zd4ZrzXSutJGAocuh+hulOJRNUFWz3LS9
KR0l2kAgCcd6+hxz2DP0qFw1XXNvF+Z1GXUvxcSuUWmiIK/XQ4hMwfgBAwnwnXPm902CGrh2NUj9
VQ45WNUpFHPKgv5UeH16yjGuh74+EKFVOyhziXC0xA21m4fO6H87gt4NEKYjHQndPH8YQWjy8Ug5
grZ9z1vtXWPde0+726Qe93YnrvTW+D/Szms3bmQJw09EgDnckhMVZxQt3xCWLDPnzKc/H73A7oga
iLDPYi8W8MI13exUVX94QG9IsvM2/NkY4W1Z50+IM1/5cYc0jLDSA+0qLL1vWZduA1Hy1iEiML6C
65mmo+mSqg++UK69OrvtTRAI8hjAKkBnOQCey7fvXtsGbzQP8rTpipeW2+/NQvoZVnKOFLN4G6X9
7aiLG9PtOjvTm4Dbp7sQ9OSnICRHVUZjuuqaW1eML7WyoOKnohXnBhUWdoBi/CC7Hlzjm0fvwJX6
Kz2re8cY1Hzz9X478wrQkfX9d/3PDq3YNFLNk9Pi6EnpLgT/UOegjWsNKOYmcBeOFfn8uXISbjrf
Tt5XWRcEqMBY+dHVrNHWMzRPpTS9HK2hcOR8vMoKnX1RqHsvCCB8RjuzQ57FGl2UDIyHQRVEJ6bG
Yvu08WwlVSHtV8o+Gpp3tR9oyzfdL8kVfya596S7auZUagJ3q9SwrxdcYx8VJiIcoRg7ee+3azS+
i/tKj6YRk66PJdh0K47XflEfEl16MnNIzCpmNWKV3fRyc2nU4mOlYH+G4hFNejm2k6imMhsm+oUU
J7hG1vmFWcfRriqKfYZAzcrUBnWnWtFdqMeIMkQFckC+dinl42DrZpNft731Ux2QDFHHX9JQP0Xd
cO2m1gqO6IuLfn8UiMe8GVDv9daygLRQ7zlpkV5bZXKb1z4Pb6E9wi4HpKiMl6Hm/8DJbq/3nuF0
rXQlKsM6H4xfjRY90AeztUxtbc3AylkmC+nj+1SVtuJocvBl4c867R7bGBkHldJG6F9Flvvkdfq4
qsvyNvXrQy8H6P/EHAG+kt+00aAhk9k8DImGRnbVjlgMK9tGCzH+4f/RQvEY6Zlua1r/k9eYvB0H
agdi9j0epN7WhuTFr7w7K1K+eR6ihZ4c2UkqXCOBv4N1l61G2bspsmqww7J/08UUAd9MgMDDsWUD
nLzWLH+V/1baVYp4XWXqXjYRrRrIsWsXVRst1/Zioh5gqH538wblC9G7KMpq06RyapdR9g43+52l
kjhN1B+GIXySXO2qLN03oaFGrJr5Ch+AwBHzobTTXL1zQ9ps8Jy2CP5eIIX5vY3lexUXhywDlGVI
WzNB5EPxqIQlIivFcsP9aCQZ+iu4hYzyTRJqMotYeh+M6DEt9I0f4LARaIFTKNGjWI2GQ6t3peoF
EgedhKRLlzdOJKDiZ4gXpR9/q2L/RYrEn76G/onoK5euW0lAv1sMc8ymsBFRO+R1vFIDRLrcsqNJ
rYuHsktjOx38V731ecpl8WuaZZvKE7Z1XyJ8oQcHsUYBps1/jar54vbWS660qcPht5f66lr3pGdk
26z11wfQuZTrwwk0y0OyqA/FEsGlI3bbtmvF+zK9lP1jLWVOno8IJycrBb4DFx0w1nVRGY4gVauF
HzHlxfNnx4Su06DioLs3LwOnUq1Geevmx3yo90odbVH1sIM02+bNTZtt6/QpUeRNmQs3NWh0FGCW
3I/OMNeglPz3C7QZilCX6OUamZuhmZ3dcFzt3jQEif+qB/IhzuwFmVkVRLKUOFl9xxa1k/zb13N5
JiOaANSmZtKVALE9C+AbXQTzHJzRIFVHcG63WhFrK0Gh9lv59aaXxmidTBrWX4c98zL+EHb6wic3
i9ulnaT3ao8cTngQh/o2CTFjMMPi8es4Z1iOvzEDSEHKUMEp7XwM1KmlKHjKUB6FololfnDfGs2b
meaXZR6/J0Gyoptw3yT66zDWtd2NxVYHPyKq9W3eG/KqAVECFqayvXiU1hw6PAN6467ss5cmRZzo
6197rrgAXQ+fe1k0YHDMszh0CZscpmv5m5v/+ltPMnPcq27Tr/WNe5mjwr7EKjvT+KTUaU2cU/oq
n7Xta8XtyU0LChoraWO+j7WtXUVHfxM4xrZb5RB8DrUTbPx34yq4X8KtTgn3bCd/CD5bB7GZBmAD
Cd5uzAtll2yDvbpRFyUBzrybkI5VxSlRAWc2L9okoSuYWp6QHdcg2aqLwvwWo2WumfjSRH9R/PoQ
bHZEhkLWWVkVkL82JT3+irwEtRF9ocd/rhP3Icws6ZNSXF88jVZssS6vtE2zbUEcpXa4KnfVN3ET
7qJVtxOvEmy1skszWezFnbsK+AEGllN4Bhh8xo9bqylQexE8vl14pW/bB8n21houodme3hULZmmp
TG/b+VI5CTdnCoq5J2mlwt7ovF9tfukNdwub7+wiof5rymC3VHWuqZJKfWwYIt9N2I0bZVP/zC7w
Xrt0N8G+W0nr8buKjRVOeruFuGfOQsB0/8adV4fkSlPzbuRDliv1QtnwNkhxqMefEAAfGNb0KKz8
6yU09dnZpJWPc9104MzJpDLiY5qbMZtuaRqrqsn2YQqp/uuhnUnXGdm/QdTZLanFiVWj5lgeB5Rk
ddnYSMY9pojkTMVCpPNz+F+k2TFfREbepqnHwYm0njsMaESiCJgshTlzW34Y0Oy4UoVOUPScxmKQ
P3nJkx73T2qxK8V958lrTY4XOGfnTsfT+ZtVwnLPQz0xiTkdy31m4K3UBYfeuzTi7ZgEl0oQrKVm
wQp0aSKndXNyMUcS6N9Is9LjyNNUDGWnykTbXGodnd9q/32u6VecRKkrt1PRPSSPFSe9RTzLqmYd
YciJcvPGRPPp63V49l49ncjZkVyP8Hnaka1dlvtetlFkvWjNjbtT3+RNtw9+qlc6l79tLqzKs8PU
tKkwJsMpmINl5U63BKUYmuPQdFeYldl1pzhGeW9KyTGths3fjPIk3OzboXudi+l0gHFwbMq9jkEY
rYlqMymU5Bf9unbybfb8ddCzDyz8OP4d4+xTRg21MTU0eTEgS+uK0nfNp/aEycqVqU8SW5HpI8ei
5Gutd+OdIIfqxlMSsrnaO0aK2CJ5STabquG2DhV856r0hr7itVDpzWUsxBjPVK3/570NQ6FqhtMO
UHc65x+XXzgktRCnKASbElmYh72EHTehsvIlA43fPrtRYiV1xrb0Fz7R2d11MlmzdZhrSmUmopwe
Iymh5JevaNpvhWThJkMHnAF8uitP4kwL82R/DalPX9GdECyedpWWsWtnEiaFhc4LGKewAm1W+bdK
tAIHFLs3RH47udpaSfgURu5L21TNDeKbO7TrDrU8lnaVtqHt9uXejKwXVUBk1IyNAFeaXqMuRj/W
N4LnvIyuRbfx3squ8WwfbT+7S5MLoR+fFKndJXV0SKMKT++8/wEU0XKEEAFlLdpYeonYaYP8YeM1
mS2H8a86Ft5aQ9oFZX2UUfajBHvj+/pRT4BR5Oir6or7I+5yYztkQWkLKZBa7Ki3EYxBD2WGvKqv
0A/ed4p5oUEoi9X6ouncVZi3b6HB3xFhxiaM21hCdjbHC8LtngRB+NkE2VWELh3KrN8SS7tG5NCz
yzzcmZlwo6KcoVnDdxy9tqnlvqkWDtRW7LTKcOvjtGfHFJkdsQaNp/YaDdY6FF/lMhbsunYjJwR1
syuVSnIUBeQgxJi9BB3NbjtfvDUR5nqqsgaFuqbnESd1OBX2ermKQCGGSkHhFqv5daRFiWO6BUKQ
XfSIF4hCwVeGUh7V3g8NaV9GKmqDDc483k9IdQeF5dgWxx4m39j5q0bJEHNQwjfKL+9mUxfXkhLU
P7LBcHVHMd1wo1R4DgnKSNKjZ8OeLmB1YaEovSpMsbqYBHE2llSwW0RBWJtljUxMVb9VKorEVM1f
dUX7FfWRfxUEbfsMHaHd9nJmbWLfkICHB8LeNQe0yTn+HR3LtT21vfI+RUNhW+m5echy1GKdQUsl
pwiZ8Enn7lIxQ2tdqFF72Qgtisuxn680RHHjMKQSoW1IU5/GOs13iivpW9XSvd0wwB4FNojM7jAE
71qX6G+sjp+ZlMUXxqRtr1c9bRE/QH5UDVZBX1GdHxh2ht3DqkRx2FbE8a41g50pxNlGjlLQ9bWI
x2MqvuqpnK8HXxHslCb0RhFZH0rsqRdSWQSbJOxuoYNQfkZdeu114U03dKKNMuDopKXas1889IHT
9M6tB4TS9Yrncxz8oMb8Kw6wM+1M4zX0LRclemMll+bg1GmImaAhvGEn8eROcshqdivV1AXGSXQw
wvZODgTZHiYjNDavt5Fy/THU6NdGo3qddjy8pFjpnEjs9DUIwa1UCpKdpZrm9OF4maEEvRY590Sc
2+yuRZhZZ03aY8MYI80tnapSU7xDuhRVfMioCnd3gS63reficwAPxbEMDZ2qovxW5vVGEJuDVweI
3cq9oyZ6vzIjbaeyIe1Inbw20RymYT/epBY6w3Kg2Brzbo8tfwcC9woy8hJC176IvJZW36pi/oIS
RbbSXITR3Ta4DtJu3QT9Ta1BxtULdFdDA0FUXXuKrHCvCuWzWYZbq1fvYlG4N5PgoR/rh7o1fvmy
+z0L2gcD/zgr7dFZF8ZqnYwuxUK+3iFDmtoZOEI2eYFrZqyIzTbtwZvrBnVFPQweJKm+zzX1adBD
3Lx9yBap+asvul+WHKvbfigELDIjYaWl3eSqnCID7L0Zqc4uEOuNgUUjrgyDu0fVXnWKJBBXagu8
pKeq5oxCPJkTGjlrkDtQHp5Q1EmgOyb7pmcjKZl4yD3UYQNX/j7I4tHw5RecGKK17ImCzeY6chwm
K7M65NJKSDdaHWfI4VbPvVjeRVIo1yg2pMUqkpMYS4PCdGrBKNdjwPQZBVrMGWrLPWuzNGJzLyhR
52g9mtRg8Fkqfp5em7Slbqn3tWsDEAnCrej6Wi6CxKLsu3C3I628HxB8fQnKSEGTzKQYiIdb4LFW
6kupsO7CXr3IGrN4KRRFvO+bNEJAtOWlNBTtNpLqmzwXrB2sHmVbpn7yPdXQKbcsSXgQBfxf26Y1
30aTtofppZjkdUG9QmNUWes0vFZiThUws5rRxjxCdHAuVW3fx9Gz64QRQ87gbnS9YAF0Nd3dX925
U+5wcucaVQ8VpvMBcKoZ1+03RG3sQryy1IXE//wb4t/Hy7z4KfcYY4iZWR9dM3TKEsF/oeYoW2Qx
n811Th5Js5RKH7G9at2mOWZ+GNL8QAw2S02ncTHQiLNHTxAOSpPs+T30dpr8h0gLwxjFVY+tDLaj
juoVj3VkPLfGc9EvJEZnXHPkDy+4WSJWY/GA4W3X/JZ4HJ7Ke5hedut0K8x6luGVC1M+R72jUyoE
RlI0Rz/2V112RC23XqxqLwWZvd79IPesOo/bY5R4NCxx6sw5sP33r9/rizM3/YyTZSpW6OrWIh7E
4R7C8c7dN5upYsMp5kzSn19HOzsmRKugwQODhRX3MZjSdUPFG7E+FhOlU8kRCW/tSloEZZ1dqydx
ZnsvRv4pA9vcIkjE5OndI+aRK2+47cRhrcU12DM6cQU2LCyVDrljV/te0ucSxmstKWw/e+dJ+Q4x
5/Xr4Z8tspz8rFmFzMu0xBsLygWh2TlyXG4GMV7IKM6mmAgK4cDLIEnDPs7wUHtYpYC4PmY5JO7m
VTO+Jzw7KkOHLPn49XDOfU2wLAbaTEiD8R8fY4GO1BSXh+BR6p8tvDDbR2/xU56LAa6DYjREA5TO
ZlPmS90AFQcjMUF9D0gMJfFWWKTGnfsuJ0HmwqSm0UZyV07CZk16lGNtn4X9/ddzdS6ErkH4MGkP
kP7PxhHyjFAobQMl9qApNL8wDl348vKZEAhYyVOpEtjPJ0pkCHElDpoedn1hWSt49i9dbzz3ibxR
i43hmwdEZRFXz5Rr3F++ox1/ASXwWi911y514UdWSdyKACcQcEjRxO9psw79WlardSXqP3sfZ/JY
HziLBoD7X8/OudoxYjMTA25aSJ/YVnIc6hCJBpatr/1oxfeiei6SyOk1KhUt+oul9Gi22l0kmHeC
H2+a7Fsg//jz32Ah8si//ABwU1MSfXIStknQjUoAPD8nXdyTz0xGrbZ4n11JTu3U19WrtXBtfX4i
0ISguYP2I/98cskzKyXGDimUj1JQSNswivfmiGp6JreK7ZP1LZy+58JpE/QMBgKukr8/wskAvULk
8BV66Yh++GVT9q8VWl3G2BwTI18oG54NZcnwZagnQ9ObLXdNbRs/Zq0e405ZpbH8s1Gti6gKD328
AAo/HwnKGzQ0bXqefPxqOewXCYCoBMM6oKOPoq3xvfCEQyYcv14fn0+iSeEBeVRUrH5jYD4GUrwe
ElKAeAUgLyfAZMBLjIvRsFZfh/m8iz+GmcZ78pGycSxy15LbY2FEv7Akv+usxFuI8fmSAKAvm7TL
FUT1Pkn0GqPWxiD0GEp6qVT3uWQ5Q3spdYo9BOX66/Gc6Sd+DDYbELr8henKBFMkO93jUDVce0f5
J/maA5Fpj0LMBVILjn7pr62DpiycLJ+XB9EV5CtBQ6JhMd/UXtZko6XDrqAoVI23dXyrqm/Dkv7Y
2Qk9iTJ91JOP1ibymGgqawPnE23VVS1J3Bi/NjVWOmkw9E49kDR9PbHn1uPUvzRB8Fv4Kc4WPsZ1
g5QNkDpMHUSiH2ATAexPGv/PMLPPV1os+Rjn6WOYkjQixyvq73m0kMOcW/SnY5m9JDy1l0o9r6pj
qrxWxT7Sl4DeZwNw6MkyCsMs/dmzCNlLRFp8PlDbP/vtU94vnHdnF8DJ3z/LP7CeB7yIZ9AxyUfK
Xw+VEq5cgYSPckjvuQv79zeV5mNuyeNOlhRV0jnP0Z77uN4UdfBlOZweknttU99668iZaA7CRXz8
c9F2QqmSBaMHV3gE4T6GGkSpKDK8K45V/o5ZEmjJO6WENset/PV6PoMu/BhpNoegUnRjrOhulat8
nzz5D8YmvU+2gqN91x+0o/ILD9RVVTnDdolGeoY/TWi0OA0F6Ui6ALPrynWHMTRr5rPdqL+UTQVI
7jm6oCGBTqt4367R9+536aO/sGrOxQXfAW8V5UJY7fJs3VtFngSjKeTHeoOe3i/pytghOb2V9+FT
+WRdDPfyrttJC5vtzFqddIORHZ3WDs/Rj18UyPJQADkpeAYAdZM6JwG2Xzc+JVjZya3m/uvv+umc
Uump8LDjxYGi9xlrklwu0QQhS7DwyISrq6XyhZb8MX6fMFxqvKKQH+BWm61TE66+JYVaeCwZVeqJ
NikLmFBxYet9OkimMJMME2Kl0xTOwvQ+jn1GkeXHVs9ucYC7r9Tyj8FQxPjNC2cxIn80J7pDtcEV
049ZFW7sSPp3yA9ryV8ymv/85p7CwEYAN09D8hNeI/enArZJGK6qa60eslWBxZ/T58lVU3j1OhNH
EvQOZrofx1MxWYcYkzwn7nCRp9ha/fkyOfk1czhHKEr9IOkBE1vixQUotsaS2G+HpeeIwur+cHRO
o2az6SxGStJzRZ7A6PQWNkF2NK+t2/Qg/QbIJIHdrTQnXqfbP350z+JNC+rkaaAkgGzFzoCtml2D
V3ey0UXcJd2o4I2+nsHPt8IUymTl/N7cJJofQ5Uipl9CO6SY6IzNWtGwgNLqTZk2lxgyvCkZIvpZ
RUGsSABFd3n+w2vFt4Xf8Om9Nf2GST4Le3PIcPo0/SfDhQOKFWRrZkdxcNzt5G4evwZHfzURrOkF
OPn38Lu7XsICnRs69EJZRUiF/JfE4mPYwgoRTgl194A2aOGgMn8ROMq2/iE+LEs3fz61JwLP9JaE
TA5hcZ7cWD2NxFgpIaYh8WB7aT5ZH2Y//bHu15I7BlspdNvboB11Ww1JuZs8wvbFlKxrDXHOda63
5lbJMkpsVm2tA8ur777+Cp9OeIwcoJFCNSeX5ZyazUYZIjoB6SY4KgroOe05DC1bqO9aH6tKvGm/
DiZ9RlP8DgdgdEqPeJDO1l1lYjnWdUpwbDqvsUHc4IfYgvNGhL93UKmnFlu4DR6lQmm7eeavBh85
Egy5a5ai+dYXlN4MvLNtS6wczCWvYxkjWe7rVeemL6AmdkUE9jHMtWe5q14LVO7WRtk+m0b9noz9
a+JZKNPngZMOwl422lvXl+m3SNq9qLq09YQA5brJp9Ps8HjtYCPZUlV1tueBU6sR+4409VJM43Kt
S03ntJ5wbbnevZwr9JDRXc4hiIP9F64kCRlG38/uk0Zax0X7wqITMR3DYcZPg35VJYN0NC33woto
3pjquEM+Gn/bQiQRTvG4pnTSPAmKIOPECwbe9fCvCjR67orcfh+j4pks9xAJ5UWdWrhYJehBaUK6
pgPUYZWqfoMdg+JeWeQrwVVc289dvIvK8JE27bXReu7O8PWnSnT3kRRfukZ+k4fKjToC+i98UaUJ
LkBmUcRnPy1/yj7IC54f2JbRLywEP7GbqnDtqs7WnWZ2dutJiOq6qbtC4GNYJV7xZA7yXso99yiQ
YbdotOLeLnRr5OygvyKZrokHBL7ThTP7UzWX/YafKOAMUnxMX2bLOUndSEb4RTjQerqQO7+1QQBA
Zxwu3bZ9vSg86+XrJX1m/yg8I9gl+IFQxZgdYshxdVCKyvxYeZljKa953WyqGD9dkWlYEsX8jJhh
eAjAo/cJNPmzYY6aQNrR6inautE24jG4YdFmFeIUK+lBuhScdIenDT6c27xw0NGQ1vX3YLMoNnxu
lnnlkyBNJ8anTNmFT9hRPQ65GN1jchPtovW4CyVewN61tg6fxFWywqNAfG129cJ8n7k0OEI4PxAP
QN1nfl4lbgRvrZbSo9iaFz4VeK97bgpzr9KG//rLnhkkIVDdkRGXZKyzoyqVWhfrQD051l6/GzIF
a2P6urjdRz8gWQ303ON1q9VLL7qlsNOfn9yKHWoc7HVu5kzM3tyJ6wSbLrWTRLgXg6Sy417GArde
UOb/3U6ZvXVUHngWRlhUQOBlfgwLVCAM0iTKjkNeUmORhIuq1/W1rwffmqL9EZjxjZiM9zJoRRpl
yn2mKLVjeOpToQGvCDLI3oX4yxuDR7RlIHFkR6Ui+9dAdrBUbpUIJ85USB+AeORrpfcfxWa87uLh
tXeDYx76m7huy1WMcvR2DLzCGUL3HZxXsoq8qF11IOptwAAVfRccsKM02sqekcLwirCBh0LG/Rge
6yxZN27U4/bIpicl/mFW7jHDAD2O8wf+102mj3hwowc6BNJwIcRcBLi+WuBuYmXhrjtzMHCx/nfT
zb6jWRolPYowOHbqRUyRQi8wwIx/yrBdBGUhTTuTaVCjxcSAcChszZ80WWMoHpSV4CiPA9nM0D0B
w6oXjtbzQXB1Ad7M62l+tAZgpaIijbi6E9UxTH3l+v5CCGkpxiyv71xRzGNARUdQB+bW2OT3/kZf
Tbr8yUHC6ChYLZ5l0wE9W/j4P2DSxVtQxHZodmOocihERm3mtIO9Gx8RzMlYSVt3mf2P6M3SI19b
iDcbYmYYAvqkUgCA8GVC8AlXgbD9+uT6XB6ZXlmTECXCQab6qWhbpTrPIppIxxZJH+VbdYNv0gQM
nzxK6KIW+2Rf7KcSSfDnbdvpzOQckbmp8HGaK/LGFsoB/Fl2NKD94u+6AkHi5I22sLvOPayBU1Nf
pzKNpte8rDVkaqiqreFPDILjsNVs/cK4dPfGdXSdr+sfkuPa8m6pwHUuD55A3JplUCqmCTM7JVsd
9YywiISDl6rVBLS6CR61+klolYMq1e/jIOvbohj3XtRfS2Ll4bLX9euoFt2FBO7MKvpwXM9OFyU2
AJFBF4c9vwc54qDks5qYx18vpDPbEW0eAMh8UcoMc4YXWqyRq8vIJ8mNekzF5CLIFrPAcyOh5qOR
iE0mgHOTJTWTrNAPtYT9167Mi3ZfYY6I8bSDdYFT4gJs/4XLGGqNlHaxNmPHQ12bPdpauRe7YYzS
Y1rC1EW+vJfpFVoYnRU83m718fXP5/E03jTPJ3c6Sgf4fZceyPgwPNQddjNlXy0pUJ17GZ0GmSb6
NEjo6b4SMJFGtR2LdjOaEUhD97LJ/6bqxPxB+cLHaWoMzbaBOHRJnTRxevQSkzjSHhzeA4SfhXNM
PfcW4hSBgQdf8nPzqR8zwBkV88a2q20cba99Cdi3Mopvit7SoC4GWmtobqqVBDRw8lSHDAgdWohH
W5UVz07afj1g5o6h9H4ss42PwgG4rq1QYvqOnayl9K+WmDz6HYBHMwhNTKrjK1mrdDttIKdKcSZS
7CwyJygpxlT9Pf3ZjaKSj4ay9trEwg1YxJ9hab2kZXXdutYV5fZbP3Bv+4D8WVZ7eaVHVIlDo9oV
qLHbponF89fr6/MeYpfqUzMfPWfjUzWnUGXfHwI1PLYI9Q1+d8z14F4Llfuvw3z+HFMYg8chXU2c
amfbxoxbjpm6Co9G29WrYZBeA4HiXtaZKInm1THq3XCFMvFStercMYSOvUThm66COj/ri6ZNq1ZU
kmPfhd/HSd6nH/OFB/C5o30qb1KmQchVJ8X4uH18z9f4V02OJYDQXZx4N9QwZPRbY5Df43g1+tZN
GgT3VSUcDC+8kmAKlaP+Dj9k4W6bIs1eJHxKGgxQ4+Qp2/v4S5I2UDs5nzayUaX2qGu7seIqgbEP
gvnoiv7z15/17NDRGFJ5P5IAMNEfAxp9F2W+zxMohlhg+w6qVHt0cxwttmU7d1LnL95AyNhpcCp5
SqKaOzuq5EFFFSDQWa+K5AiITIpWsmq1cPX1wM6tm8nZC+lU6ovq3BmINz5+LWETHr0IgQjjTtCK
hY33GRLHTTJZkE6Ubowd5zSdPKAuLgsRFJZ99zTVEt9UGuNM23RtLU3b2WhkpLx5NJVr2Zr1nmol
8fOsItqQyXe/C2X+mHhO7aMPVJnVM+SoH7lGScDQG+DWXlU7Gp71Gq3Sr2f23BKlpgk6CfyLTBHg
44oJhsbkvpSYWdCySRbZsTFSGgttYUriih9fR/t8vCGufBJt1lcOM7mgjDylN4O4F91202vCk9gF
d1+HObdcwIZM9oFk/djgfRwUeWagFmCujmJp/Mr88nXUl+QHzo6Exzn1hKkRP+88tRn+VwOah0ff
TB4hYLR73xLfQVUuiS2cO6oxVQYK99ugdy7jmCt57mZaHB5jw1zzIr8UXeGyDumXZ37tUEO7KtIl
POFscOQbNBSmm4GCEDti/pKD8KBkheD1h6Z4EvyXMn72s4VPNHvjfAoxWwlQbBstlfz+0EJDEkbM
fFwUhOunQMj3Xy+G3+Wdk1P4U6jZKUwn3Rigj/UH72n4BQu7uhmui2vNsIcX6VggG/RU34zX4nNR
2+IfNrg+xZ697oumi3s+YHeQsSOUou49qvKdmZh/hof6J4yiU/enFfQ59U1BUSZIyvWHGusiG3Cv
BAxUtMu42jeZuNDAnu2uf4JN6s/sLQq088M4q023ZoP1hyJoNkExXIdFtlAGmZ1Kn0LMVkfXpUjB
mGJ/iMGVx+lDPQBXTJ8EebSBmi/c0mfHQyGSdxd4UBBSH08LufADP8ev65B10i9cty277OW/+UAn
MWYDcuWIzCxpWIPJL4hsYuc5fvZcL7nQTtfGp6V+Ema21IVGbi2j1/qDBnG3Nu8Qt7aF5j0FkWSN
D0Eq2UKycKSfDUlhYqokaeAoZmctejbJUBhSd7CE9KIawishqA8iFrQorqjeJtU9HgVZGT54Mh4k
X2/ts18OAfKJuo4a/bxapg1imIWB3B2SHvmxFEC+//b/RZA/rg1xgF4gN2J3ULQ7qy7uclc5/n8R
Zk/xuHJVzxSIUObGbVB7926wlFScPWtPpmmaxpN80iqkPLZcpintJWeQX7Qo3lTKk+X+zZkO0Fmf
UnIMzmcbya+0NDSFtj9UCcLsmCx3V8Mq8MWFrz4HF/5zOpzEmW2mUcE219Cy/lCuABb+6O+Hx+hY
vOOEeKkdEevq9sM+WoUXtM2En+MSuPDsosNDGi1vxKGRhv84m0FZBYmvNN1BqHdN+BqpSwHOj4+S
Mp7YEo/eeXaWSE00QvDpDvrRdDqnw066vVeBQaFihLbHxlxVK2TXA2eotvrzH1f+/pnfk/iz9dKN
nd4IJvEl5a5KnzWyX6R6Vn+x7k+CzBZLWUmx3kfcjKNwTRvWdknEv44wF0f5PQ4JqCQFVBIinCo+
fik3cxVVUDTGIWyiH4OxMrfxFfZ6qhOthXWxasxt261SA4UNxQnt8hhtlsj/507H058wm8pQ1OJY
jM3uEOY6NcQoce04GsCY95G8yWXaf417M0QTddBfwkece8VJYB9ZphReAGh8HH4XWmKU5AqnY53s
VVTZfKT4GilYuNrO7YeTMHPlEpe6ktWPzPIYNaumGtCMXCDVLQxkXthPMowz6ooIdetfIdibQRnO
rgrdW0Ijng1E7YWzC/IpOdHHGQtS8nQfgvRhRP9xmGi01t5cfG/MeyP/rEvyc7BvyI2j8PQxDFg8
Dy12ThDt3ruL7lQnXSWP5kO01y6EC/NSvFwyITj7iU4Czl6hMf41imn2HCjSDlSQLUlLPbLzM/ff
kGZrDclGocYgpzsEpbemyHOv+DtK/duvd/TCOH5v+JOLzCvNUUqqtjuo2WHMfacol0RCFsYxP9x1
KfBNOWIcCfxNTXiZjD+l6On/G8bsUVEFnRpZLZ/DiB+atEdBoFqyoFsax+zoK9oqhNjLSs6VykZ+
NbB6W6kXxjHvTv2zkHk2W9LkmMSe+biQS20ccoQVuQp31bpbg6F1lF1U2Fm79l+rN2PLsbpGzt4b
V+NL8PoXs/hf8Ll+RyqhoZvrBPeDl8p/1KMlJ7Czq20aGJrNtGjmvMXUbLM+1vPu0AY/dD2yiyXE
ydmPBMIZZo5JQVSe/vxkOft1VVFGSLpDr/ysJ+EERbcD/2+OZxNnBnxeYQbOuYGlNdJyjwNWAiwu
Nboyl0ZxbprUyYYHN0jAM3NerGq2fhTEfIcurB1PRM64efn6S8/Lmr/XGUY8kA2pHWGDOlvNYdcY
CD1GHengOt/nG3/jXumSDa/OUTfJxlrJd/9nxGnQJ59mCEJ9MEIiSveAKtFVg9X+0l6gp7yOYaz8
zVUNbM/6H2fXsRypsm2/iIgkITFTXPkSUpXshJDUEt4lLuHr36Lvi3slVKGKczp60pPeRdqdey8D
t0ugnYxlwarmBoyVM6n3+ypdDWBaKPAejGDSY//+XRfn6kucxcnTA5URypPe+4X6qUovjX7lpr54
Inz9kMVMdT0rGeDNvd96vaN4kI1sXkLNhqKisW9dICVddZ2ym64FOd7udfeajtqlLTWLoINsyUwg
sRdX6wxxElRovS+HD8yQrCEvkLteebItSnL/WY6Ag6P2hxb5D0pdzSo1p5z2vp7uoU26HwF7LJRb
VQiHIiuXhmt+q5cecChNGFBBgFaR/OOgiKcGjNgey6N9gvCrx4LWj+r4OTYl6/cFcmn8vkZaPK2K
IiEhC8feT6dhrxYwQZnA7u2iyPk9zsUt/TXQYqJENTZGxobeb1zZa1GuUq18G25NGxKqW1lsrmPd
Lq39rxEXSZAewNwhi0XvV/B8ZwOQyoWxufJV8/5Z1l+YgaNcVZE9/kCaUcjzjr2OiQLqpcSbZtWt
AKTcaLLzH+Gta32Ei9/0Jd7im8banNCXRDytnuwug1ZydLrySfNz9scngVo+M7FxAtPFjk5VcATM
ouz9/zxEoVdzP63MVekVB8n7PdacLvwWav7aL4duVYx9ywfe++oqXDcrnISe6vHVVezHtU9a3Ltx
ZvCeNDDchCCjZ8aa042qVRRNZKdhnAG5Dd48hHa2omT4BVK/Koh65aC8OHFfRnWxz4II8uNcxk+Q
ITOt8Xu9u2affCkCeh+ghCsox/xgN8kpiMZwfep9SERtSKg8qdXVe/lKDI18nzAoKsm5gB6TD2X3
zoXeYmNBZCV2IaI7/mnd5A56Pn1os2vX2BIz9PcE/vJxy6RGSjsOSaeiB/K/CKwKTlCfOXQ66TOE
t96hQA2R7daGvlwG3tjva/TiJ8tA0ZAZPfSDvCVSjcJzNup9OuquFkA2R+rEVfrsvKmWOwG8mP9G
WexrnfdyW1JEKdAYee1WscvfVAeGGvr2Pxod7TVA/6WDH7RCkDcAD5rRZt+nUmij1hal0fmDUf6B
WbVkNWp8H9TJtRfW32Ttx7cpMCWbqYzAnSx23wju02TkZudrQ9AD1gFjCW7gRE4zgNj1B80M/kD7
wTW0AsY8Y/U6Fto5lobeMgoIEoXETUW7Zmq2hariXRNRgHzqZzNXY7ie1qu/WC2JQ7IdrmfGlO1H
aMBB3WiVZ1iGXO2eVcYfyzD4CFPzMU3Qjk+UiYMgEKwg1xBaPXSG8kArd6LIYVrQVBIwtFAyz0jT
W2PaYZGjommAYqPKuRvUZbYesz5y5ToDCq+Eyl4BIkze90dBhM2GadW0w0biaMHLg/SSxHzXdOGT
EBDoQOt13wvlOAJOq5dSeSwDXm/LgJreWMJPoI0qzZ2CGI+qVD/ANPg4yiEgNFy9cvL+zGiAFTBx
uoMGyaBROa/6LyevHCVlyudCOhl1Swngr/EcmlDZisAFC8Cqx2/9p9toDqjjLwD3MNFaFFG5kuR1
JCTuBxzzFtzw8UqO9nOffg+wyHTbgIym1CDAlE6tDRTzoTPD998/4mKhFlsF0rmzxAewb9+HTdJE
Dv0urft7YQ2pJe8Mv3vH2nVUa34qoIC0Y3bqSed8p15rLV6KPmefeJ7OTqwgk36PzpVxYGqL61Ja
a7fFRnYyZ1qTj+Im8qrd4NEOVU3q1KfottldfSDNR/tiF4O3gKerBnALgAyL4CVGP+hSqfOlOvJa
UEEEkDxWyZtbaRo8NsieyhM7GQvYFOT1lfbgpZYuCppIRmaoIf2h2pERHhsVfG7wzGjcyQvX3S2e
g4+GA/FIh3rRunTaw3BVQVz5uapmGDj+zHBDgOwXy5ZAL5mRSO5840V+gjeEL6PbsMoPynrajPft
zXAMORzo8lXj6DAWZTbdlQ5xyo3ijqfqRVvzY3+sb3hj8dW1UvOltxfIDQbeJGgCzwf59/UQTyyA
/iQGpXFHw65UVziRzR7xY57jVeflPqD0/HXYcGg8XQNf/32CLNfD1+DL/dYOZMx1HfeHnb+a6w4W
RhtxY56MVeWBDrhLPvXegZj1tEO65eTnGbMMUvmZrrQrBY/L44CTDHxnpD50SYBgbRIkfY9Jyvbi
CZrJrwM6JYfoRj5Kh/IM3wzdJh7d506xqte/nwiX1gcsBhh6yXBFxiR8nwItyHjUZT2moHTVMLaz
4NrD6VqEZeIo17Lg+dD5FAKI+TQ5rPmnPrJzdoVSzszNQd9kBq99/wq4Z9GJt22H/hr51G/4hrrT
Jr6V3MAbPcVmr8rnjCYznWvmf0tY1P9HRl41h1eBgfweORp1aNoNiJzti7PpiV0KQmdyx63cu65L
dqkOj+/8X7TFmqU0Jk08IVpw330OD5GdOJFH/HDTf05u7UXbay+PC0nWt4CLga151tb5HDCXR68u
IhvaSvkV+OOlGEAkgUAyI9n0ZTmuNYE5lMqQ+COrcO8diymERdm/WOcoXM48OZDXUP/9Pk8KGL8c
dOPO75PElupin+XXEu2Ls/M1xmJ29NnSC4/szmdW/Jr80eyBOWCjk8pSLeEyW05XpWFdvVYvjR8U
x6B9gc7h3H39/mnSaIRpnSARhrrHESKot70ZwfGqjf55CmToXwItH0/KSKopkCLil2lgTTWk2ror
3l3zWbA8k3EKzRtZQXV5eRCqtKknyAB0/lQ+GyZxWnjXTRT07Mq0/vm59zXS4r3Sd1wmgBng3Et7
uFw1RzWGtO7vMS5ODAUqDVwsIJaXYmpqBlYuE1hzmpbbBXkHiNlSpz+/B5nTlh9DRuecDomwDgGL
77PfNVXZchU7FPx9awofMmLa6Ne64RhZJQjVv0dbqrf9Pe9QjkXBF3C7eaK+h5vSTKJFxyYfotCy
NcQyXMij3rQViOPYINfCBipuIK851aZbhuPOGGSfp31m5xVxlak+SQWsZ0v1vYcbk8V7ccC7wo01
Ddq9UbUtlB5HJ8erhqUdDJIKrLTfv+DnpHxPsxcnGlplXONwIvNBwnClMt1XSugIml650y+u5Fmg
bX4ugN41/4wv7xPCcyWMwpT6IAeCnXyOQmqBD1AGofv798Dr5tIKQAQ2M59+YrYhPFgxqcEyM7Ko
s1qRPUghW/Gs38YmcxUt/OQxEqnJUAcrlkvI0aL6C3zuOkz5TRRWW6SlK20iB/SRoTxdjTcVzAdd
CAo4Q1+e5Ea6Ya18Kg2yMdNxlakljA8YXU8T344C8sxBFEKwWazNZnI4q49pIdlDn21Zx46VwagV
svwOsnVgqQsN3m1e1aJbXQ/5dkxhvsLY5NA0PMHTadj3sbaRWuCKhoRsSq12ITl3xwbjhRVkTeHS
WYInqiUJgWzy9AfWZY+ioOjg6U5qjJ4R6QN0AdO7FL5nFut1T8TdToM9hM3a8BCOxts4VrfGIPUW
shK8zCUIxA/w+/BaVq5Bx4ROr3irg/n5PAs46lw+iDL/lGro++LqA0JRaeCQJ97kSbrv0GqrGrYz
WuKkottJlbJhOdLHybD0aHokchLjyUx0RJfybZQZASw32/dpBDoQIJAakDpobJhdO8KUDCxiJiXv
gEEKD1Z3z+hS7dVQrqwiFyUkVScXPAtXSJikvKBPZhrdRiDj1lDsgKnyEUUGh0NrftXnXLHyKBlR
yULeLpNpC7G2TTW0N6boD0Uvv/YxVNbl4YAD3QDvH9rDIpdfcqbYEdCf9lhIO7wq3EjmqtUqBkwm
OD9OBVOcqc5ylxZFZjOI2VpRAO8cQ3GCFJxrVkr3SdHkllxUJ7gowqMA1naWzCs3L/VHqTUeiaRB
eb8SZ4Fa9hpQpU0SB7bJaW6RltwGZnqrFMVGK7A5jZBuRCuehD6coiRawQ3zo2TVS2qKc1JB0YAZ
YmcU4rlujU91SPakqFoHpqluQPIPM58huhKWek7LDVxdX7A0tyWDFEYl1YllxiVaOirMBHtZ+IqI
z0SBOgFBAUGDRp+NLN3K9fo2q8Ep6crhDK12PA8H/ZgNxZoow3Oul68wEuitSdfvBlMa3VAb3kMu
S3ApgH62NuX3ctvBClQ6jcK4gRQ3DG4B7LaavnubCsXNemlfARw9VlBBlXtVtRISGNAjj09GCiU4
xPdQdTigH3pWpBgmqYb00jXSdszaN/AEvYB1hd02qLm1mjbaWa3dgXZsQWwQlaOieKI5M5wa+msu
pZBQ5/Xcs+0h0Dsq5gRuUDhbw4rGrlpyM5nsDVLWIGFU+IlQizikQwnFPTPmTtm2g8f1LrTlAIh7
UCdOppqGNgpLxMp63dcMadPyBpw50EstUfUeCYfbGHrkePxtk7LdFIl6g7rQO64VNE6a+FmQdlVq
w30sJffYFEAtFEJY/SxV3k2oFsYDhFoTTIeYSOGMWXIfMnEuDL4HFWel5xDk5sW4z2EPaXOgbexu
4HdSAD62PJKnzGz9TDagV56FfqS11OFN/9BrBbRdpjG3goDjKCoCG36ya1NVzkGcHlik7TQomzcJ
3DzyZlolItkqBZS9YRRrsUl9rXp1w2m80pv0foinE/SPPBrmjV1qEd4c6dhYdWPcFTQONiQTOE1g
Cg6T41XZlnciUHqbcpbYAS8gzt+9qGg9WhER6ZqkJRyUzPpME34cBeizA7QtaqJBJKOs9hGHzCjM
H8HhBv477usB+v3Sqoc/t4V7usB/Qvw6LO+JQBUx6NXOLUwUtVkh6Zs6rOF3GhXZlkB8w4LMSmxB
flexAkl+q+vBGeWMuFWed05dEjBWpic1keDIID8lMKhbQ4u+tnQ9a+x6VD8I6Eq2ZkK5m+TxPiV1
5QoCK4Ew7UKPlD1MSZAKebrZ3khFvQcbQLayRFSgx2mPZSCgtVKboau34ZrH6CXkmraitKObKVUM
vxb1JiYCfh64lgkLN+YIjAH66WLdd7Wws3jaUpr70aBmFgtBLy7UO3wgRLQ73ZVF/hEEuiPF8FDo
ohGddpp+KKOUrlKwjKAmf1tXfBf2RQ5rs27c6OFwNGuoPcYUwiLwE2CvKFNEW8koA2sYsLlBD3Fa
iLxYADhCbGrQP3ARQ+UfqSok86rnJmWo1omEwxtBhdFCJ5crNdAl2Lni6NaN4a2S4MfJ9bcq0vEY
KDvFGfN88CAWsmKt2JC2mc0Vqs+sZhBcyco/plk+yk1yzwYmLOTEpzhQbvK49jp0LsAIbB6SFtXg
UsAiIsEuJI3Z2WY9PtNe0vCN47rlVLZGErWrlLf3corjgCUwFOZ1uZkIhGUYFYFjEr4WuXhOVLEL
K1mxSjY9tDr08DNdCbxWMv6kXHvpUaTWsqLcldQcn3Bem16qa8JT1eaFNeZdZISwbp8XsQZRhi3Q
Ao3dKqlqi8YQkKpIs9zO+iGwFMhqW5VQDyZk8cG9yqhFaxzXRitOoVrtMgbF3ohoL2NDcEjK+ksq
aGTVYXoqpyqwSBaPFjS9Suy2cTPF7TljxMuHdmtE4knWmj2MdaF2JA6xNnj9MC8KWUmstKtwdJbD
vcbqfThmr/B+FgfD6EG2n4pnRrpDx+s/KhEEXPV+PMpFmLqBznZVRlY8KiO7TYtVEwUnisMcklUD
MqAAZrRMq4nVt/EJAp6rsOSniBqDoxYasWWDHwu5BiWzPBRd6dMp3KRsLGyFCGlVBJTaoRrkGIaI
e2jgPVADDYHOhJSJqoYwUVVQxqbGuUsr06vlYQd1lvsohh0ObyYTrh76VpdjAJhE/B4b41pRlFUe
Zp8hlbd8KjxdBUm1S/pT36AYL6MVkI/FNm0DqBlpEtSRi3Wey1CxyG6GPF0XYX4DL5UtH9tVRMCs
FBkZrCiENlUwOpOWIpEEK7o1MqCKghNeKDszml6zuN9HXbEZkHeMsEuxehbhCB1eCA92+SB5BYPp
cqgoh5riSiw08drK+QpUSxc06HXKK6dj8RHlfKeBrxAdmZOFsWdWis9LdkiAmkwGkAB0nXsyBKPs
QUQbBW5fzsyX2sVazQ/agJu816GeoAVbaLg+1Zmx51J91AL9iPt5l9f8aaDc5kq6rsIJJim0XmV6
eRgazW9421hCkZ9jadrJEvAJPMHB2fVg8E5dezOyXj2iCwV8HcRJUAOKoXlswDW9OKtUvuG9dpZk
xQNT7YHz3tMTimXRTvtWtLAvSqLbNIGnodxu9DbYVkrtSrG5lsELhn67tpZU1HAYnAHD/G+mJVyz
iHZV1W54VEH1hQVHhXb3iS7bjdLcDjrdsZ5uNTF1tsS791rKPXjuZNhmIE7UsP6ASMkBKlIDRFBh
IcP65FAlwV3RodatVdW+CqVHCKIUYDDlp7ISXi7nI066coTf8bhp4MyWaALvVNqh25OlT5pe7/uq
goiIVm26Fp3LNolukoZ4NZMmO02KGwUe3k0sntE8ObZj0zl498Lsxmgf8258nV0X0im8bbPmsS5L
gUa1Ia+CvjtUpvwwlmzHGgEqfJ+v9bJb93G9miQTRemJH0IS/Oml8RTL/CQl4l4pFRenyE0Fc2uq
8D1g9SstzVIXD7iD2UaKo43da1wpcGNixa4k4g9SjD+y0M7gsnpFkd5VTer1Sfkc8dZP0hJigbTJ
bPzrsWnYNo+1V21UbhQld2FIs6NVeW6o+QzJg1sQ2lOnVGO3VIEVkprcbfn0aWbqZxsNZzVildV0
3I3z4VjlcMCJ2jW4VGjUBdkRupW1lUXjcSiBrFaiU6S3G7xCKBSvqg5+eNNeMokHZ093vuHiKN3Q
jK5gyaTAWCXdaTmYuBnLHHlsziREoxHFAEcvQH2UKBLDPDVvaN3uR0P9iMJxm/NoF9WzgpherCda
fFBzQtKT1e9RCnGtTNZvsimESi5oZlZgGK+RGlGbt0jnEp7tKiNe1QN76lhDQXDXNwrDjGYTU5H7
ERcNyTtDgzdCU4WRVVD5mhfp5VLalzftojzDOwm2SFlCfVN4Jl/3T+oWzypbslPT0uVbqFrbdH2t
H3Hxzf4l6KKUApUbowp63vlQebdLKV4R837CM4o013rX8//0o2jzv0jqAoZQ1WoHZytUB9RVfqes
tc3gjftse60u/rPWAZQm1SCxh9cKsIiLomdedBmob8iEyxa3LJlvLmA3stvfKxCXCvymOntlyHNz
XF8OWzxFUZgZsG2XA4JnvQbZpfKauNqlMteXIMZixFScaEFqDpNv4Mizx6DLobrZCLtrcHJJRrZJ
o/ZKMfLi6AGCOpMGgRT9qyf4tYSTNIpZRrAjyvrgWWGFqyrN2azjf17+hoYMMASmoaB+t2yCSVWB
/k9EJr8GxpBUhTPrTYHXbP8+S5fwa9/izGWkr58TqzySIjH51ZzCaNNOSqSHcOo+hq615b64nyTF
0bP2lMhT7/E2fcgyNE96fmVY6YV61bcfsqjASRD5KgBLmPw0zY4srFdDqueOVsDspO1YZxnK8NbS
5EGr4wQvdP2hJewpzCg0fQL6Fha0t7g+rBMTMibCHNdlMd1ReETYKPC/5i187vM6vPKjL/V5DArJ
OQCfIUSBB8z30UtiiEpWQzX54kn9ZPvQlWxy0p46f/afubZvLxwPENKAFrGCeiulS0xol7M8kEd5
8oNB2XP5E7LElt48ctR12jJapbRFiffz9/VxYRcbMx8X5CMdeqBkUdjNtKKZ8oaMwHc1dhAWlqre
/x7hL/BucerNCmEo688cH2DUv48hauGsrxqMoRZmUPFtg8KNA5QDpWJKoF7ZmnZV1NRKkLywlrz3
NezQhm5jQEy71aQtJZGGospYwSVXOQGWIp8k6MTa2KduU6crpkHNUhOoTso1ahq///hLNxJQJtr8
AShZwo37+4+XGVHBRIpHHysUzoRZYtW3xU27nn1CS2vYD+fmFMGf8u7fxNWgag7iHuRolpQwoedd
VStIVnphrKsUpllqDUv3KQ8c7Jt7VpaPY6DYQyk5YUFu8co/6BxCW6AbPnAx/QvCkQHxAHjcwBBk
bht/HwadDNBiyqPJT2BHiJLKWSH1japco8BfOHsBEsUoG+wvpmwRZogaAJY7c/SjfMRhdYAgtycN
//ziMmbhDBni0oBHLK/HmECPt5P10ZcCzauR+vCpv3JuXNpVoBnA5QiidcRc3o1tXbHSQP3ND4ex
s3PerOIxLK0ra+RC4oI5gS4eID24qpb0LOSTelfIivDjh/RY+Mq+vE23+QpGwTeGVZ7JWXscd/Lm
96jXgi5StJwmcVtL6ejnYMrAFm9qUToBKlUarmyBi2thvoHxnkIysyTpht3IqJFGCEQ6VC9RKMRF
iYfflVG8EAasoFnwCSevjj7K95UtKQVQwygx+pJ5o5frjnwWyjVe888YaD5p2MezAjzkvxa3iAQd
SNZEUu3rBb/Lk+oGyimnaeBXmk9XwizTSz4qKTwwsR5Qdxj6mzB5adP3fzr7375kiSuKtDRPIbcA
NYzojmQprC+bdQvb4zxM3N8j/dxC3yPR7/PS9pCZl6ai8QnEl4zyRa/vfw/wcyHPAZAgz9AAGCrN
o/klMSp7M4QQHKQo0rF2CZesBPXUJhmcYbqyki8AfRDKgOng3BGG8sAyFG3MGjqljT+OtnYre8Rl
a/Ymv0GUbcdeYPd7HHq79Co7W6n/Zk18AUwuLl991EqtLaHnMCi32vA88jMjT78P5AWQMz7vS4zF
VMlxkIOqCgijehg+yYP2MCpe/GJsiF998tdGcboT/4iEVV85Zedh+55YfI+72Lp1FPBIm6GTREWt
KrvPxmQVXZO1ubhMvgBA53X6ZZnUoh9Q5UKQQX6GQayFcgGafLdQnP19FC99DJoiyCfQzoXM1+Jj
WF+jvW4o3Be55MIrWE0Tp6uveYlci7L4mqjuYI85qNyPg8qKYskx2Od4ldB9acxASSAUHCCoti2z
5rQKBCACOfeBqIVb73MTE3T3nwWw0b8P2qVDAskRchIIHEELaJG9xhFq6zGJuJ/r2iph1RbF6Sv3
3aURg+8KVNpwzQKptzi7qwy9Qvg3c19GE01Wcsvo0RVpKvv3L7mQaGIH/S/Okp1eqpR3bVByH8XE
p+pP5kSO5vQu9fI/8CB3riuiXdy2eNfAYmu+ZH+ww9JsUjFkuJWY1TtVbsdrVBqFnXimDVTolqp2
sBOH6nCt3vLXsHC5b8HRgWg6Cr54+i6WeqjzqEbDp0HlgN6OKd1WoIrJvfaop6onKMD2VJJRAoKZ
cRzTK6fVxSXzJfhiB+RjCaD1OH+1HO3x1IWsQ3J/ZS4vrX8wWXSK5Q9yxFJzqxak7mDZW/uEWRCW
FiAY5mvlsdZs/dhuo2PWWPmzeElP7F8sVh1iYgA8ox31g1XYDqYmutCsfN5Dzd9LIaWTXVuplwYQ
Zoh4E6HqAzWbxZ6r1awdUeisfIPi3kpRB8/Na/v6wpsRFFMAOoGYhkDiT7k+OgRq1w6VH+2hQ3RT
v3ao69uxixYsvG2s3pVX6llelftmj97pXltHbraSr6G351x2uVC//op5nr+c/TE2flYjE/FNahuH
6Jz48brw5EfpLnqj6FO+m6tkPd1DoXGdX7nbLoRGpgCpP4wwbInY4t5Ga5oXKNsB3cPi0gIeosJK
0gHwaAphVSheO0VFcxsJrfP74v1rH7D46G+RF7e5KhfMhBRk5+tNd5TT5t4sdcBCxk3SllugQvcF
7LytYcy3IkWFVEe/1dZyw+F8KF2ZBSghkJZZitkkECyNe6fO1LsoI5qtBOCoNK3mxxXMlocKmlzT
PfAK3A6a6klvNDBmMuIYWhVacVs+FaR9bhVd2Gk/yldujguINrjsoHqDtyYB+mNJ7OinCMYgBoqk
ZDUjh1WXfPT+tDb86H3onVm7hq3wvP+D5rUTP2tv3R9xLz1fhaNfnOcvP2Mx2nDVBLk+Bk1WXeF+
idMNRN+OwKI7cJvHfePQEDD9yElt1aJevTc/E25rHaSmc6ejVqfayTa76gp06TL6NjiLEzqt4JpS
omf4V7gIwAg78KfGTnEvzGaI9ckcLOn8+7ozLxyaMkpQePoDOzmXir5vNpJ2nWnkrPW1DpXJQGIm
iFQDvFFM1HfUjv3pzeI4dWKbxdq7XqYCqIORAr0uUEU0gicVDkJWpaI5xTIoHXYhs6rSeFEGmVgt
OqhW38h7oOH2eVvWXhoZmR12NXw/x+kpmPJNpsGDJUkJXDPBoiddb8toaFlDB6gYsB4A99LWUwHv
Ulv5Xuqam6YRD0OFrR+ln2IkD6PJU2BwtMiS+BRaCvRcORGaY8a6vNV19s5K/iJjcaHn9Sa0fJUm
kgEAWAgMJFG8VstOvE47S0h1ZRGRAL8CqBXKsnBpHKUYm6MmNh9q4IwK/ZXDMFpSORBuaMzDWBkY
oxpVojCa1FsS9xVYhSHKQdC/g0pcnq+qqN7D4CW01aANNxkg9Y6AK/oNylszomJkq7IWLxXQOA6c
inZjGqk2D7PRVlIZuUGmv0qo3ADTGNUO1wbcaEFTODUPb7LhmgrzhbIr3uQzvQ8Sp3g0/VC0UMtc
6HNvAe6+DzPFVjqm9myYPp7pVbLMhQwPwdDDQPUTGPG/jJEvp/zIGSUCWup+QkzH5JBZlm8C8ef3
5X1pdcNKF2BdVFqpsvyiLJR10aJ165PK2LK6e06U9D2WIw/dE/XK2XYxFjhHQAfjeoZY7PedlMpp
ZEIvG+h9SffS5KEMdx2O5a5WrtwV6s/7cQY4/zfQfLh9GTnYdZCiDBEI2DLbgMZ0E17xIL40N18j
LLJvzlEuHgJECOS1WWyLfM27KyqRF0cLFC1DR86EMtAiRFfK3ZgJHWvNhNZhHx/74b7VjpL5r0br
f4GWGX5Dx6lOVdw4hQLDnjqw47C7Utq8OFy41bDAUHhEsf37hKSjNKZNNPfkAGMwY+Ay1G2eXDup
f846RXJmMMDUsGWWxANUADW9iovWH6HI6mhcvg0E3/SqtjHV6m2s6k3C2W0hlY+/byEgX36PvGQi
DGWow3gwb0HjFjtm9nQtuP5BgWeu2AC3lk496Em0wRNiF2c4sUWV3KZTWcw20qlNCtC+RQI/Wjrm
wzaaKhiXhOyPSodpo3TiWIzsyE2l8oos8Puu1C2V9StspG6tw503aFi2y5FWmxX6/mH3DmhOBtQm
oqfdNo3AqMv5+A4x8V0BSSPbkIzaAlTPsCB1CTyNAN6LZic25glgvcWHWSZAGlfYNirk7QH6KD+b
OHuOhjZwQzJ+sLFCy76Jd3nSz+5XMqbUUF/Bin03I3JoAi2zAEc4i3ZcofO6ApLPj4fgmAixFca0
1UoC+pqUuGWm3xtq9J5V5Nw2uuYO4Xjfp+LEabEjyQwaTcdbCVZZKuzDrLpT14BOousw3Bhj+So3
wSrUs9tYIU/QH5psbWhxB3B418n6oZeUfZq32yZvPabn50wG1rIckoe+R78KNdd3YMzX/YDrBOCa
3s2kKLQo7LKgq3sO8vKj7wXAjErxrFPpfgDD2M0mY8dazdWmymVJ5mqwXccVCLhZFxc38RQ8C9oe
eTzcGWm5ivJq01K6CQq0aMRUw+G2D9s9UdLGNUcAyfIafbSyVm7zCciIsAvvW5ARyJC4aUW5h7ci
IHAJ9eDf5QLGPLhtFc+2aMiwBuVpLLiXJAxGZHTatnH1lgI5qXTRR19MjtGh691p+ocSgUpI6aoG
PMU2x+jeqEwCl2WkJF2oA4zc0NuWZa9UDGeRGT4x8Zsgr3uQWhhYpjUU0AlwcUEt1mqZrku17C0p
MG5plZ50M3wqdO1cdeUzzN7ekzpDSqiZm2gCUzHmftpLEHMpYXcETQ8B7Ef9aZQqYJjs1HQVO7Qd
0MVqbbzRLH1ppakDSiY8DEoAbmM1gCEnCxOX/vhhGtUZxO1Dbmq2PARbJSNQ66j0M67+91JNH00S
2zCiXalq9lGWqWwbSrAaS+OYjYwfh6IjAJB1r7zNDlGsrEqm7pU8loEFhxVcoZPPVjE3wMT+QbkL
qiPwe9xKnHtFrAY2haKdPeRQD+jGlS6mDdx/TlGZ26qo38pxOCldVTlyUuR2n0rCYUbxwBX9Piqr
t4p2HzoFFpgNK0Mez2mgErswkbgkif5Y8+RPZMYAkNYPqiLtDGU6K4WAg5McbHEogDkl7fqxXzW0
eYqCKbFVkjIv1eqPGE8lW/4/0s6suW2kSde/CBHYl1sC4KaNlCxL8g1Clm3sa2H/9fPAM+d8EsUj
hudE33REt12sQlVWVua7lE6LHKP52DtJAqEijb2G3+7Vqj64RmNo6wa+j9dF8gtOBsUmDIbWFXaA
D16STteBOmV7K5V/EGwat88ME9ZR9QJ5F+uCUM88ml4LwLFECyJznr8OmmduN3p2WJctoumo+5/c
CHJBsTGa5goC3GNh7+UQ60L5Oh0u+bZ8unkgQmJI5yDdRYvjk9yELEWNY2Z5eYgCqVi1cnE3F9BS
hlk8fD2hcwOhFUIbGT6kjRPwxyuOL5DP6qgWh0j/PTnXwyJgY/34eoy/Kd+HNzD6RTT9UalGlARj
v5NBioqUQ0/z4mDdjYR46g/lrYXBODxdkK7r3K9doMXXlXoMnlf5N/Mt4Fm0QAL+nWjKL6HPRRd4
6SWaf1/r71Is00iKqNW1jEII7Jhtujd3QJPwVEJvBneQCxWPM4uLheHSccbKECjZybtPr8yyc7qG
e2Qqr+JEbHSq96Ei/2tTgkm9H2a5599Nqm3LoQuEyA9a0eyrsT6UIt9mor+Q2Z2bzd9+NRRJDMk/
dXhK3j1TIDI0kZGjbdUqcDMrfCoTiEpfb5hPpwxlAV0HzoOOP0t3+nYdVADwsN3TA/QZN9U7pCm4
TAUHGjLR10OdmZSpI4BCS2Jx7DitrcdaNFjQqdNDZnzvl3vReUgvsss+zQfnT0ZA541CH8L6J29x
yZmcXjZJtIpur6fpKmjubPyKkn+nStJ8k3l28dBD+u/0nGE+XIxaEVP9qN/McsG10xLrL+kwLzHu
w2lmNuhuozSADgO6B8uSvttuCmjlVhKWOCTOq2V8DyQKGeE95pwlyczXX+dcbVvFPwVnDhp+oHhO
xqrhuuV6TqsPVYFrfN38N2ODjdzNJYb2GVwXkJp3Ay2f8N2kWvg8mWNFDHSd3peyn+/TzfJCllt/
+ta409UlyYBPG49VhOLgLCRd7TNgzeiycpSloOGZ3LqqVLEpZOwFowsreC7HxzhlkS3ibfEJcZV1
1ZwaodOAnKeAnccvRikuvJLO7W4eSSYhCD9gNvrHpXO6oTDmoUdyhZSoMHyl2pAEr+LRXH+9Gy4M
9HezvPtGNoDmtMyGBmkrWF3KD5V8w6n/UED3vh7o3A7nu1AsIR8hKpzMKC+UxnDGhj4Y9zAF1/y+
nHSKQUhW84fuUCWqL4x4bjeYuGjrS+cNrM7JiLgpJBkOuw14fXUnSnFtIeymtPKFFdTOLaFFI5FP
pdFDP8Vfabmwe20eaYva0lvSmdp6LkOKkJJ4zJLmbQrn11qJ9yDLjoNqP6lasG816WeP16aJYOkw
qLjjkCMYVrSZFAp83avdtes5xpkzD2+yMPTUsnq0gcKv5Ka6nuXhpkmbTahMfhRob1m7uI+qpnI1
m1Gy1iZzqyUleECURC+U/D8t6XKJ/Ceyn3rMj1MmuqKRU6opd5BgtPEVAcqv98mn1fw7BKGQpgLX
1ansR6n1peM0U3ro5B/16PiD9tPOX039ko7zpXGW//5u44eNlMtRzFTmsXA7NXHl7kWaAy8yHv7/
JnSS3mrh6CRBy4QiFdwqPuLqcdYO1SXQ07lPY+I5BK4ayAgulx/nkze2Xue6mRzq8o8Cu17prhvI
Rf88F5yA+CicYZXNfnLpcnWFQYmowyGjGmBWj2EdYuc9+pku+f+bkdDth8aHgdvpo4BKGMWGwKHC
LFser6TNKEoeMiAc5fZCnDizE+B/wE9HphxT41OMmsjzUAs1O6HuabyaSgtpc7afinJ4sPSLKEVw
Ycsivbvr6XryNgCB9H/sjk76KVPb9EiZx+kxX7z4MO+5ztN42CihAklVIBFahDWEOMe6H6N+XAmS
oFUek+iX+kuD77sdhHAxy7/0s1+DmO5Q76H+bxl/ZEf4acOTclSSX4HSP8WT5C2I9FWojhvM238K
xOhMGYeeMtFWwhofB7NZh9lwmOTBdLMGe7WhfegreRsa8bPca+u+TWOEy6C9qHN0HwjbvgZVBVUL
cQeY0dVdUFV7NdVtv06cK+jIKGT0tqvm+r3IbQpcY7HIPeMEM1qqvDUDeRNI8+R1FWqUTlmtxyZ8
0Wp7gmFcvzYq8Gkz/EZOvIIuNN/3biUOThfsmsIBYIDZHrRMK4cqOmzUFpbn1NTbcJz2VSnfOk3W
UDkTa1Vu3jonfZBnvLid+FbVoj+xhMyxSByABAmO60G3HiyIcIkqrwJo/wC25xctTr45w3SYmvBg
anQHsQvEaLOvdokdeEag3iPRf1dBxFOt3vHQiYZZmB6FIlxLDuCrGONjXsR+0PUl8tPhg6FRHMmq
Fe84y5VG/ODlDupvVox7RbIhBevfnDKdPDOo5lVGRclN9MCBejPBuC5FtkuU/FfXxsk6loGm1LWi
eKmgOFtNMIHnOglvZ3zccHzIDCyKUAgvI7FOhPQ2DmriO3IneRhly5486zcQR4yNFmT2qsd3cUVh
/E4LgjcSeZ1WjH2lFnPvOlCeVujelG6HLdeu4kW9NeuOIpQBJiA0uj9Zlt2XAxywuEinBxSE8xwW
XHs9plniWhZfLFW2RUWhJRHpPh7GG5EnsT+OzsE05mdnbLtdFdmd21Z0sIQjS+s5MRRPGAPVYMg7
OJlBtUan4wV69kEtkx+U5kK3VKqChhe5fqwhGagVuzGb75BI61cpHw8yRAslKMXjrZxMvL20RqKU
Jw/UTNB3Gq2pWI9WkLiFEoTwg9puJYX5wZlox8XNLB8co5826AX+Dk0qZEFIAUIptes5i40tvPgf
gyzvpVr7adiJvCqi6nsoOS0MXIE2ldneR4F5Y+pvhWgTt4UBr872Jq6ddU7sXwd2TzEpNsQ+HZTc
M+owpBsxdXQD629jb90KTXvDk/vKFBbFRStYpRE2h0VcJn4rKr5ttxDxneo2KqfO72UWyEnEfY6n
8SrL81s7Sg59aN9rNR8hDfLe0ycl2YpCvEmG/RgPKZ2wVoVGOmgvXVFE60ZIKUZQobGWrPl7FsvU
G0WEC3nyBO2SDE17s7rJcuO2+CUHwbhyhkTsIhDyrl300n4einAn6QG8h2IXS9ZrMqT6tpCiLf2r
HrYgrF6yO7LKMLyvMmxJ2lI5StPSd1zYoGnxRpN9bZEsrWyD5Rnj6aV3Zj9PEttLogEmoIigLIbG
ixxQoJzKCqYgpakxZ28Zfb+zMGSX0hHjbck5dGML0d/Zh4GA+TX1RB0d2LtEZNK0Aa5toTWrsmqf
0tKZ2Xv6nSYCZ1PH8W/0NEJvdrSeEmUG7T/+rfXF4HamqsLmdLBCaj2MP6JVZET3Y0UVDMmFV4zn
7+yhv27DdJu1yjYeWOLBuElH2dk1dvUQLo0tZf4lDcFdnObb0Y5vZi2n4h5ZvyM83Yu8enXy4Y8h
mnSd5BoynGXrF60KH5XCa6B1tatn4VWFhXumFZsAXQfJKsy1SPgNRtzvygi0vV3au7qo9mlXb4mS
T/wgL+vjyTdC00cux6K8yt/U5NGTEUCL0xTelVq6m+LeWXdZvmj/wPoMR8kvelr6dll4ipl6c/Qt
Y/9B4yOIgmNBBNaqh9s8zX8jKGWuSsVE/cMuEakN+TdRI97Kleb4STjYbtwT/esAbntg1aFf9tOT
PSSx11pZdj0byXU9Zvl2jsxDQ8sByc7YTwK5hKBt8PZVcG6OEG2JnZdUhxMrEWJbU92g4fNYjuKq
aXXERiAk6sgTrIQtbaoWRESbrpuq3M8pohlW+Gzm7HN0FjZFPGhXUhc891wsZpwrblGZVILrIfFQ
CsoWvoa9aWPHhn9c3VaVoXpMJVqZavQb9+5uxdsSOb5xeBGGMoNqCCbX0SM+lJ4+tlqMaouQH3Ij
vKaUeUv9+17Qxfa7NHoYtDImmFePep+vjWj4Naqh5ndT65o8HLl8Ostt82CL+5cfz8lTqsprDbqV
a8fjY1zIVOFnuIZT/zxEhcNpzwoCnvzsQINf9bj+tpn8Zk2pBd/bLr10Und9Ee0iBFBXdTfT6198
KGtBLqNW1eDHEXgVrpNf+NlUK0m2H1uCGEzjQIVnMGFXmfb6oTbYsZVk3AmHC8PpqRJNs3WMFwhC
AAzCBzC8UY3RbyLVs4boG0I/NqKtZYPKgrSxO+kaDaOWCDN8C8bkSsvtXesY1z00d8AO0WNRVI/F
XN2awCQE7kVrrrCrvoo2Tiwj7TpOHh0mhUutEqseg3h+fH3UBLE4NiVa/qgi0Bl4yQf5Zz4h/1K0
G1t2VU3aF3p5P4/jpmnCjSP063lhmJaY8xLFfuQw10tchNiV1s4xipuul7Z5qRFaHKJd2SsPqhpd
zcEimTvWt1FmHky1/4EN7kw7JNU9LZ7eGlO7popTr4xI33VmLrmhBJAObzpXDNJTNyA4NLTsppCM
vJOmO7tF1L7E3z60n2Wt9/KZ3lZa3xd5YayDVtkoXf1oJ3XoznW+njXDXnE+OLSS8UedUMmVlfke
d6TMk3kp78cBU3C0cAynWcs1O6lGHYXGhBrp3x00YuJO2QWiXVna7Adj7CtS+EehYSHl5bUxhI8z
bL5+QqPPsptVMj20tuMFtJw67WcHw5cE9NAm5tbMFD+PoaF3hbqZ9WrfBT8UM/fHObjX52hjtvOj
0PHuQjhg5r7SRtkP9Zc27W+7rnNlI1+ZWk8WlXt6H6zE/J3K7qsefJOF6qpxsym4vDsKNcIxvaSf
N52s7Dtw2FVYuiqdHLtWQAlqXjTbd1zEnh481XXtmna8zuXJzcW9BMdJihOvjMxfA/SfVWdDFw5t
H8mdTZY72yyQfBO/eacJVnb6B0totw7+5Im+ikZxnSGkIQrD7aB/60sWPgI1RaBqbEO3134Jc9hm
GvNXAr/LFT9KejcT6pp6pltD9OhhyY9d6ZWVfas7OSAgZJ6wT0H511YeA0PsgKoRVetNNFF+jx80
B8kiZCdMA8hM9KxlL0WEfoRZvckSiCqs/uS69JJc9QDirmA0AU4O1nIyfy8c+W4C3d0PmV8bw76F
YCgHMhCjEO2AbpXSI4SK+qOyqBcYMx0r23NM1qCbvKI+TNmzFEbbVkE3y7ifyaLySVqlZrcOS23p
Sh5NNAlwmlNm6ONWcWPY2TrUKHbWxjVEfa83IJfVUbSHV/VQkMmSHG2qIfbqWfbNVHUVKb6OFQdW
ctlckw0/QOe7ddR8Mwhl1VapZ2IJWlmoLKGxNSrGuiVWYAJ+bYYWGkP1tkRqXO7GK7Td4P2HroaC
QTQ7PuobwGwDZI/marqxggBxLMJY3PtWP/yes/YuLJ9zMFDRcqwXlaUcYRet2uTIpxiTtR6Mdo+Z
o+foL4oM81xFrUXknhUIl0Ysm5AbJ//dhfnREc02AMOky2jfIrTS8JDQVJqj6Z0qGhR/nOZeaitu
KhSB0ejJmnSX9u1GL1HQG0FaafltkZF/yDmNJQW4SZSvi7BZWZPMzhyOAX8wQqAeKYM3uRKeqMEl
VKkPsn4dz0R3wlOT1M+yOnkKLNM2HmEOSm6rHIsxBIA3osUzb4Va+I2GHHzw5ETxNs7HTda0HnYd
K6cxb4Ng8DB599Cru526CUsNDJGHsnaTqrgSVu7KnMgK1ZhIVl5EG+boyqOuQcM2HtWdGpl7vMVp
85YPw9C+9fO8dcwZTKfJC8f0ZpFu1bheFcm0tfranbRgVVvpz9Bs/dSqfmii3ZdQ/62g2Q36z6kJ
tqNODmhYDyMoxTK/lYyBmsHoTuVUw1kMERkCStcqroK0Rzgis5F1FBYSbwopZmnSs4XAkKxVNxCr
9zlXWgNTeHDItQQCQlWBVFifrYOEE2Q9NKHmIoe9ccLvogG6MFj9LrDflFIm0MpvYLv/JEWHh5Pp
XCf8ETNMkRxoXNGH21w0e3P6XmTDOiqmjanp92oV7cMGuojI1nMrbxSTyF2hESGLdZekmznPH3qE
kOpxpDQXekjqyXYKRHT2eDvfs6ArrXHWc/8c99I6LvLrAi2FooyvJS32kS9b2bjl5pnJ6VY2xQgn
Tir9QqW93qM2SCzdiWZ8Vi17Dc9X2zk2TgqJrn+fTAlmtPpmGn2xAvUauO1cvkYSpwc+wLcy6Kgu
tM1bVQRX3RQcx2x4SzRwA9Ygf58BoIym/khB4RukB/QWUChdc8XmO0lDDhAIRLgyA1tFbW+4ClVu
wzrJtubADdeZ0xpMzQ6L1L0W13dGPz9Vovw1OwKPk9ydhVJ7OBJ6mhx4cYHKiILi2GpSjaOawZat
QnudDvrLPHbNqu1CGDGqBwDgmEsBb7QIUGCowHSay+7agB4Eiz5/zCI4b3ncvCZ9fN2VHKnOJmHv
hEN0TjlukxT1PhYbiTujEbRyxmXH6tOxhPazUgzpgZztbjJNnif5vd5WmLoOgzfK5g8a3N/DRVQe
cvhL25XPkaZmq1RKt1Y4b1QEW/zSGl+anJsHq7S3vkyuIaIiQ9TdoMqG4F+rbebEeWwGnvJWaz3h
gFu5aLj8DOJW3wRhNblQkK7EjLrfnKgeJtTbyh5Kr0/6P1rcWVdJIB6lSPs+FfbLKIGNbCT1NQiN
fViYV32r+4WiX6GkQnZuac/ZqErXpS78EX7MEHRXeaZfd2H3bSz7rRLmBH0ZdYrs2DdOyynLjs2o
r+nB37VluZM1dnTYHzObgBOizeq/ETkPcuAcgOqZfizVT20f7LO6kGAsG98SUdy0wEfExHWtLfqd
DfW0FeL6KE1J0c4Zuyt0ol9IiuNVNWlviRm/VqMTeEVab+cYUBMDLKpa4jbLxU2RdW+jSebRN/VL
qBuDWxfW96Esk9tyknVuEg7NJLfCm2egh0kz3TmiKFdza25rDA/I0dFzsMvqKVRzrv64/GF29WsG
/kEza0hJkcCuKNGfuDNv2lG8hSqg1caOd9qcNns6eqgkVfpuUPR+7YTSrklwVhti+SYpGuoaY47K
kCXtihlep6aPP4tKajxAEiRlgVNtmlm/r/rqWe+qje1MxyJ3APiK6HFEec+fo/CZItSt1iXgoXph
2PdZl81uwz7wnKF81qfM9GS7pj4TmE9FkCSbSUi/KDEZboi0lydNSKmhYodkW8KzLxmtflWi9ViB
8HCxhuRZYqiTn+UpzFPzSgFHxL0X7EZZ95K02te89BrUaZHpy1oPHAn3VY1WYB8cBk+Y6b7U5Nve
NO6UanoN0sxPmvk16DTLddAtU5RpO43pL2eAAiir0c2YgDCoA3lvCxSfwhrl0zwZO3fI1GsAQhs1
nY/WHDvUqCbUcQQyCCSD33MHdAUmMGglsQGKePqZzeKKwqhYpXF3OwdW4feK8aOTmz923txHvVQS
+LN+PU9z5hZ6v4RFnoVD7CQ//6m8/D81WJ3e8dKhBEDxsVouA1GumtFMjnUeZN6k6XultdWVGikv
PPQuFJhPG6H/PRo4YWQaZDhnpzxhM2pj1E7C9LiY7C5Y9WQtwRPRV/UuX8dYGnw9uZNWwKfhTlob
vT7kUmXb8bFGOwrVrkhCqgCVs69H0c+Vsd9N6qSv0ciJaOAGpMdR/xlKN9306+u///yq0W5aOkFw
X08xwnMNYnBOg+Q4uLILBM0tQ2R2Ypcmnpu+TduLggZL4f2kMI+GAioQCFs41idoSTJIXV/ocXK0
b9R9vK03kmteGxvEPzaxd4liduYjfRhsWd53/afSKSkvWU58NB3tSVX6+2GeXMu+xFE+t4qmDWuP
fU7fBjHuj+NMi85cqOrxUU7VPyiFoZ0aCfgi43OuBtoqtsfXcm6vUP1ZwwjDeyixf1iJfN3p9vrf
PygsdgUOoanRoD89dNBo8t7RYiQA/ji0AzwVnW7wzA/DC3UywwfbTIXp0lddurwnH9XScITEjx4N
clPWPs4/Cg0p0tshPQ4j4pIgNG8LO/mWzslC4JmPFQ8ax8kfgrG+JH5w5gt/GPnkC1P1qubIisKj
IUx3Qq/WmK3VKAvv62U9aV8tp/3DMCehTKGOQhTNJWQ4yNMSdPPaTSXLeIaMF0ZafvDpUgI2o5++
KBEAuvm4lFA/5QKttPSoQjjxRFneSpyiC4OcWzXwxyA5LAU0jHoSVvK+GQro4IBvlZtc8Aro4lWQ
Jhf24vlRdKzVTdQ8PtmCF0YUwSqp0yO+lL40p6som32TFPvrb3NuxUC6y1S8QQjo8smKTYJmf9E2
6THUef4Zcg2hZTQvwFHObQDIIX95ISg4/PW2eRdJNNKVarDl5IiTM20oHiH6SkFINm4vYOLOzGbp
LdNihoZgaKdAv1q2UEvtZi5NHRvzSgZOIWT1ArDxFJ7Efkb1BEaNjHANsNBT/YZGMhELL5L4mF03
u+7G3oU7a9+41eaSltGp6c/fkXAxJAkgC/hM52r1wrCAR0fHuiZvFeo8ek6LC5mqkGE1vM5XsWX5
8BQaH4bjg6nPd7Q1EewsyBgVh/5Ri8aO1c2/euEUXiqbD1CrslWVW//oWvk/PxU+soPADwSdk1PR
AQ0b7FSxDxV43lmhLTAJKr2WV2lPX2/ZzycD/yXFhjqB1shiK/XxkIfdGNhWoFkHyjyoASNJaKXk
yME/H3PEqrAdwhgAENonaYu5LIOgn6bkiDgqgumSV8VI6CG8/8+z+TDMcnbenY28STqKcVly7Jd7
TlBQUVreYFYRXNq2yz3yMTh+nNDJF5LSds4CowkOjvy7nfV1IrXQgSQvTTBANMJ1oFZ+a3R+q+sP
He+P7K9KYn5hvp9vu+VXIBKjmQvx+fTwDFoFnsvQyJmU4BkFIWiYQqReT5eLhxmFfG2KKYPWXb02
J8P533xUHcN3A/DzAn/+uNqpOmTLiU6Oo4VorVF5JJ+d6KcLkzyzRemsy6gJARDSAbN+HEaftIRr
VDDJytoagXEFzG8rRH1B7uJUfWA5dIyjI6qGqJRKHP84TmDKw0ATNThENLYmyXbLjqyQluQU9F4E
l0Hi8VnQOknbznPKeRtQWDdRtVQGn5zMB2B04Sd9jsAAXVEk4NAAloDf9PEX6bGlxakdpcdZ1xI3
Mvqt2kS/vz4yp8zGZcZMFjTyAmEHgHgSARoCvxY35hKA7Y21nrdYC18rLo1cL/Quua6ekIv/ezBA
7CiK8A9JxccZjRKqa0VHGlw5pMB2ElFincat2Uy5q8ASpMOc+ijYX7jKzqTFTPI/4xonqo1q1M9j
IIU29M3RU7zY16VVuxrd2W83ziG5uehKfSY+fBjwZFUHSmBWmNTJsVG6wWsTx3bbcaLrlJXNo9w6
24WG5cW80yAviWA3DxSkGlsc4HGE61YOEp9i6OAlCUq9djZPqzJSsSXRc82taUKBscjctOPmCdUa
WdS0+C1K5coS9C8bw+sUcT1XztuYhj/mQqfuRqlvBfb0kZQuvWp0ek16R0GyzWr6elC4izm7CdGd
VqRc+K0aXvP/WH5v2caV1Sv9WkfE+Eruq5guQ9Wt1XHpVUSqsmsCefaccSLZtQbFTSLRXsh4/gaS
k2BLugOfQ+YVYX+CdmoFBOkyjuxDjWNds0Pv1f6e3bVPxVXebejuN+7yYDMt176/5Ip9Lj9hbFgX
PGIgXp0Cz4M4xK1pauKj0Ndx+2PInuJhL+wDja04TLxauovit6+P5JmA92HI5eH67habmplcRWWz
pvl4P0jmerZrF3LRBTLCmcsDlJimyfZiA0jY+ziMPqlh7EwZT1IU4bIMXZfoRUlHV5ajbW3fhW3k
B4CXvp7buZBmgdFFI0dboIWnd8YctIWCMusxkSjYSiNkcAMh368HOR/T3o1yQgOWo6TOy1KmJKJL
G2P6HbTf5vF3hCyzk/2mOzZ0tw5F2hhlctz3LlyL/4/RCaaLHgmR/yRsZwVK52onWYu75MZYY+Du
Bet8p7FPkTe6sKDLgn06G7xpoBPwLRGv+fgV7VRXszpU4qOqgRGcQqxaKRfbrmlS+RyiJ3S+LhE+
/qqDfTHmKW9YFzasSHuIj0HzNhq6q+mZ28j5Zkr7VdHfW+ZDS698KcTr0oPkvEbgbaS09GvbuTD7
s4GdiGDr1sLW+JRYNmE1J0PVOUgGodiDj6cSI5QhMA1P0GNd0Ru1LqQjp7Kxf+8wUmYDQQBeecpp
XUPF/rq07Dk+Rjt1n9+2u37X32lX2UOwc3zKCg04GA+W4k6/AsOotqtiYxyqC5vsXIywYe+jyYoT
MDngx89utjzcsiB3DiWtGg2eog6aLs8u6QSe6m7892T/M456cnEqrUCzPCviv1W5ntC7yX9jqqLv
zDt8FNC+7qU//14TgO/1bsyTu1MZICRbMt90Tq478VhL2DXGLxdCxLlzY0MfQZJAsfD8OzmkddTg
X4NxyDHbhVvpiVUcfzq31TbYahvMnbziGK+7q1H3ogth9++NcXp63o98+khRcO/Na9XCO7H3Jl/3
S4SEkBUpfyPl+wuwIe3q2/6PuV7qkOa9qcC9vrCHz06ex5jFkww5odP3pTYZaY05X3zE9MFTocM2
eEggMu0bOPhkyYUZf65Y8D1RHiV3ty2oVScXTaqYQxRkaXxM430l6GBOkq874AA5vReOxbn8clHF
hV5H3Z0s/uOx6IuSytu4nM2MehKa97H+VGsI9YqXJhvcHrbs1/vo7IBIKBjoH8mU/E/OYWkXhtrD
lDz0TrBS+xL2/U1QoziEKK+GG0Pz8PV456oYVLGoklMI1JbywMcZJk1FP5e2/KH1ZDedV9Gvfmfi
FrJKvNxtV7Ob54SedtM/1i/x+tLRPPsp/+/ozPjj6IYuTXEU2ID4KrHuCfnxGAHOkkk4swuh/Wym
oCGLq3NCHa7Rj0MVrSzDnR959sk01zTnSnIQsrmwmsvvPT2L1rtBlh/xLtWS6YVbdk8xbUwm4yGd
+9shVhMeJeZzWVg1cgvdIe10y6+nHlTf3NsXNuzyuU5/AC1c46+sGOXqkzBkRg34stzGnaOQxl0X
OUBfhH0Xy+INhxcNjF/6s4moz2RDUPr/i9nb2HNBOoM5ZZ7SzqZ4Go3GsO2D3pubwfgG1GSlNgCh
MVnwswqMvgg9u+l/WTwSvh777Eb6z9CnRLRWFmE+zjSt4qK/SqdkBxzkuxkN960Sbf99KFRnqDDL
iNtTZv74jWFmV1Gmx/HRgnXVqN/1AuRMjT7GJXW2c3NaNE5gTJloeNkn9xZMpqF2hGkfrFnetyD0
Hecp7YuNDdDp6yktP/l01zgKwr0oNFILNk5GqjWwXYCTScDa8gYjERhlpvacj8DEvx7oXHh7P5D6
ce2ihBrP1DCQbCUVb5DSC7EWVHXlGxbEP2hhP4NyvzTo2dmpiglnFVk/5fR2ooxV105tocoGZ7nV
h5tQr/xJ/HtLjrYDjzoUEGQTY4qTRezjPlH1iX0x5LMfhsUIJIlrEBWKC4t4dj7vBjpZRLNSUz1V
pOgYG/KK+Ik/4XdLXNI7OJsKo3aA+YVty8Tok4DJU06dJZ6rx3Y9+Khh+Uvb2XFR9kGNEHeCC+TA
cznE++FOQmeXS4lalkZ0VOdCJe3njdpk6XVhhj9oLKbrSSn1C0PSxTy38d/Ncfnv7+L1pE9OXeVq
fJyCChx7UAHrzMYnaUh+VHGvXOFBWWzMIb6fZdUVqnMQvZq51ZiIm1wuhAxKr843SKv2+6zNOxBe
iadVzlVpgr7oxwQOkmZdz/3QHRUnmd0k6K9mA1lprqnfREkgEmr8S6nxtYqC6qcZq3CsBhNYjG1t
ZlP7bgzdBARXxhxSbJTFHSTuRbDqWmzdHXzeJlua3OXiLMbovgZuWHfCHVJnF1a0crQGeb1eXrgi
vdfnobO25bx2+1n6ORTJo1OZexz7joDwzV0rmY+h1v1RA0f2u7r9litB4Ial0W5zFPptCdBJHg3c
J5n5WiL8AvC1xs3QlkqgeuoEmDDfdiC8wIS38zas1AXFmbnl6NjXHcQSv9CsATMm+2CK8cqwuIkd
gcsB7RU3npEBxDDoIQy6m0hSg73Si8QV3fw4lXG4ni3rbshmMLb09ESsfOuF+qLWw32sWC8JpkRZ
baGIN/8wa3uFoiU+j8X8qi5iP+FcGl4u6mSLYM1zNWHd1ix+bbCz11IsfqWdEfiWnjeuQfoOFSpB
EMLM/5ixXRw7yZA2SaN+k4MicQ3hPGOF/ZIMl+6Us++i97t/uQvebUT8G0WRKhQyy2jYzKl4SiYO
wXjf2c7KLAD9DsrGCkBN1qPiAXuEF1SQfpLSO9KF4ubZa0fjBUPGizSIdhLHsrLl+3Q1OdmsefBN
jvKQgnwrcBJQL7B1zx+//wx1Esn0tEiLrl/0MudXPYVDVTg7RRgXMr9LEzoJZFngzLbZduaBVtzB
doDuhW3f+SXOWW4m9xcE3c59SpqCSwZGfe+zbXEajLgZJkVyDP6LtPPacVvZtvYTEWAOt6KkVmd2
st2+IdpeNnPOfPrz0eucZYniL8L+L/bGBrzRU1U1WTXTGEOQ3zO1gKYIHqsoT9SrvsyyrVjFwkat
hZ8ecsBxjmy6G6tvjKqDLSNKfYhgD17ZgYXY9+QnTc/ykXeBa4mbJKmJjqzmI8xA3GlGv0Zpu3CY
BCqkwFQyoHKZk5E0ceAaeUha5nXGBkjbVo7hPCrX9H7WzMy+lNjKWsiTqfhlo3U9TGiCVJoGzlYC
yoXnCO5uRgggpoE9eh7lmbFhVVmS6U5R+k6cMMBromAUGleW4e4HM1z5EpZOiGkFRgqwSf9t+jlH
J9R1dduNjao5bqP+0MV25wbqimMufAZQJP02MXOCFOXRJBci3VGz+gB8787qAeP0zaTOSEVmJUhZ
qlqiEk7DCZodqlrzPpBZ1yUT+x6Z7D57CG6lW2uXdPCruo/KDjqKNbqQxdWhdoKWDTzmxLKnG9gM
jEMrfas4sRrZo4ZuqPeVJvFGHNYae0sOKEP3Dy0kdYGzNqUKcWzf6IDwR6HeCuq1IQ83TbA29Xfu
f7+mCqj4Ulchppzdwq6ex16dVqoTeLXdaLTrq1dT/IbnAQRdcb7zFTHcJcq6riEbo+GBp3tnDiI6
o02N9k0YbzPRt/0JA/b8p6G/gma8xggwmEFSmtkBhSQyRVzxQdE1PYza+C6juY5QLngB9cao4JEL
8t1lkwshLDSRfFIm6ZpCcXVW3BA0FHvD0UTb6LH6FB3Gg2C7h+Su28ILtw0e3RV7C/s4lW3gWyFp
Y25ntsSmbcayAg7ixDAO1iD1mudKXIv+zx1DnYhcKTFO/Eg4++lh+YLChLahohozyJ+8VrtRLe++
8eOrqIu+TnPSKx/y+aKwB0fSNO1KFWx+rcd5K7f0WDWnGtRD3jgpkUgqDn+8dZMVk+wT3BtDYrM3
2gyDIiks3ugszh2vam8UM3tSQQH+sUec2pllGZFPyzEKFArooOLsoW/jO8nIhYMRursaXp7rjgFO
1civx9LfB4NebrshghlF/Ucv1/qQizurSibiLLBuQB0xO8m89fOaAX0n9IddYkJy5LZv1TCuZDmL
DqPC9sZgBaQbc+ocDY1pNeDbd9I+hg8F5K/2VWs+yBxscNd/HGmwv7+NzeUMRS1DCyokooONgO1t
tkEX7y+f4fK2/bee+c3Yy7HOMfq6Y0q97YrxVjCqHbJyK35/XqpgJdOkGhV9FjSvFwaB4vpjIXFf
JdXnLDOfK0m7T6Tha08Rq7S0z0auf/qLlXEHQ+aFdAQYvlOHKDMr93UKh04cvan5nVI/x2t0Mr96
aaelnmlZv23MPgBYQnwa/7nhDKqJWKtR7yXJ+9ZpXrMFxeTeK2q1z/ISMGbohjDsMhSoNXWGvncB
60adDLaXa0AF29HOjcj8pA21wnh4PQk+W19boe/vo1hgpoZvKVZRKx9lVA9jAPqAxGmglem4MbKi
vRKsbgeig1S4Ve7Cuv7gz36DdRdAmdY8NlmOHnEVlttBlR8aoXwVh2SnQ85fDSjioTzbNEjKQrBg
iR4YkfIq0PyrPqgPVQgzGLn2pmygXS0jhEyGdCi2oA/CW6kc3gQFjhZLyHjiEGZG8S02gBxEmuzb
hYHme6XetiUzDfXEB1HmOYTME4YYGMGegkt5uHzmv77yswNhrMkUJQU2ujn/k55xWEgQE2gG92oh
bn1w1OpODiGIvQMvY6LPWakfHpw8lw2fR5w4wpHdmSPkhW51Prmek5c+QEGv+5Jm1ftlG4ufKr5G
lETL5kwCtFQaWSgzQ3OK+rnRXvLMqcIVE4u3m0WnGpEcUq75E1+UQOKTkgtdBlcilZ6Na+gyaEgD
yJn/54VSNg04wVQRoxc/f3xT3/OjRHc1J6yDn9aoItJsHsZO//kX+/afGWPeFkExAYROUugO4Kdt
LlAaKR+SauVdOI+YmSgWYfCj8UPPdx719c2Q1bkraXBNZz/jvtirgXIdisljp/RfLq9nzdT070fZ
TV7nedJpoe4AvNqX4bAdRhTa8e7KS6/+xpSi60z3ALibJ1LmEEG04pN2DGa1ayHJzeTooZGzbRUX
3y6bWpjwm3bwt61ZRiUXVMi7CoWdkJ69INlglZ3ozbJ7O/+gtzTaAFv3wrW1RoK+9DRBNDU17Ojw
cGnMtrNi29Kc7WwRvZfHtxEyAzl5dD3Ik3YpYhKX17n0iR2bm51ea6pDTQmBGwr0dQj7TUGv1Rju
chGFFNPfX7a2dGccW5t+zZGvFHIHebmpaZSfCqh/sp1Qqt+tca3ituiS3BlTt3pi852F0UompJBu
c+1GmmiH9VMJLLbLKtvy65XtW1zQb0vzkGiEv8H1qZg4WRM/CKr+SK3zWqvdlbLd0n0uHZmZRZNa
amSIC3M1ua7+ifbDwQJg9/+5FPn0bGQXMLYJ5ayjA0i0atTofVg7xgZGrctOsOhyR4uZRUKjiI5b
mveao/SFXQfeN9ULYbMuI38nQFDQ1p5z2eDy7jHAAF2mJp1R04FJr2LGFVWUJcutiogBY2T933nC
byOz7VOKrgaHTMA/GPlzrFbvE92R6GYrV+DCfONpjDe7H4RBNmEqY/eE2xosKVip4ll8G78Fb9bH
6NvJa+EUj/Ln+G2NRXBpF4+Dy9lNoQ6CURew+Tha8JwoL+baY7/0KfFQEbXAFE26OLsbKqCYSBol
bKA24Xp7xlAhS2A27LIzLN0NIsA5Hked62Eeh7tdlou5IVIwNhMSGOg2jAHdG0C15l/lS4iyUC+Y
5hLOxkEHJY/GseJyiLqrBhW+zSjpa0Mli+tB2Y8WMpUJJs1OP1spKWKrYYzXMb17Uwe5DtlFWz74
jbiS/S09TJRa/s/QXL5C1GPdbT1pcMwhPRTi8Kyo3s9hEvURre9BoUAh1HcrYcyiz5mApNSJVfKM
jzh2SXlNiccwKLubMJGevGzNxKLbHZmYuXWaFKYCHR/+UH8xvBYWC9+21oRnZ+ug/jZh1mClJkOn
WDUPZJU6EuSmgEpXDmVkshhmBSpw2a/nrYl/bQCJpcwHQupsujE0rKTuw6x0upv0GgYVxgzbg35d
bOudcNU+l2/SSnQ+r8D9a1ETJ7k+RsPOECUUpEtXyBHKVK/MK3GX79vD997ud5DK3ECNuLLAxT0k
CxChcWYOeV4a6GrPT41aLxxL3TWNCsXA+OcWGBmnTgW6EIzM/HuVWvANkSqUTqLeFIBBV8/o10jZ
UT447diJBfn0Y/U0MBrwbMJCfQ3P03N3BW45a7aVCsfGVoZW7TNdwPoQ3dG+vEJh8gryHkRgXlxj
E7yYkq1Cf/KefLvsObMv4OxHzd7jDOwenE/TsqE0iFXryqopDlARuGxmHlH/soOKMDB3SrZcVDM7
9Pn7smr70vHz8Zo2bbhJstdu+KiLyJZK45NsPpdjvhmb577oN1kv2R0SKrF5Kw1IuEG1cvn3LC37
+OdM/nYUiyq9mpE/8U2O/l3oUyk5RP1KRXLBZRGa/L3i6SccmWDuwui9ruYD6SEIk4ONka9YmG73
uUMdW5jdXlIJR6BkYYH/utcH60rLve9xlH0fYutuUHxbZ+Kmb9ZUNOdRyK+zNFTLpBIOF47869+P
VgZTVikFOeotnc3YjVM/Vm8QJNe3xs67623hqrzKgv3wmYb9Wi9oXlP51/TUgVUZFIWYd+ZGqjZa
cp3Q7Y2v62tr3Eb32k7fVNfxjQDFxUq4tbC/1Ky5DqZ6Cj3f2evaNLlVtb5cMDqdfOlTNFr8n3DL
btWxtv3KREOo2ElGub/smgt+QzF+wvgjnXEuhOpFBU2WNC8Y5Bv3ObmuFXsrX+OC95+YmKW3VKQb
Ly2ANzTefa5/9Zs7ZU28e+mDh1VgepB0QPZnkDQPOaLMipLCYcLt2u825WPzFj4G99V+2A938l33
wsA7Yoxr/N1zzMHkIieGZ1+FUYZxyiQO+3fnO+In4wBTlpbvoMpCe7W5Rt9Gve0+Q+x7+dhmic2Z
2VkEK4haTY08wlm0d7lE+LN6VOJoy2hvl40rjrnoIkd7Ozu/tKjLKlbDwkkk78ZMAIslzV+4CBWQ
Ca4JlOksfKXzlglkZjy4XkpYFN5YVfSmiO1KXLm0EgnqE5DjOpHynJ1cUt1SqRilAL8MG1QnQCTc
/8XB8OowU06PhDnI2T0MO1vSa1kGlqd074KhvO3CbqsCoqvN3Pazj8tusLggKCWI+I1prHx2QYmt
Vsf9wKc18UbV/UeZvV02MLnv7NLX0A+ik8AQOcO4s0sJngUZuk+vcKgk2mkOF6CAdsYobXzhx19Y
Ygl8ThSktDnwQSh0URBLIUe/QN+M7qtrfLL0hzgIVlxtPlDw69Mh7KKPy5U3DZqcvpRGQQG/ZZoL
PdvkobuKX6xn0VGelBtzLx7UPwQjT9ZI/ZAjmvyB+tDMmtVJWVw2KvrMon9nMY1lC4qINm2+0ns/
OyjaxMf08bOPtI3SFCY6N3Tq1vziWsJPqN22lqu+iAY4lctHNf3mE6f4ZYs3ChgOH+y8pUWD2KUb
o4UMQrWOFTDCl6naQ51X3y/bOb9cMUTLTFZ/1SfPOpt1KAaRnhahEwWjbuup1IDXCj6HnYbAWnzQ
DKhxs9x6Aoj1WCe6DddsZ3uREW1lpfoZZcR0aRTtLv+qpdXDB8EFAnU+QcHsRA0xTWFB7kInZ5RC
EN2DV9dfaQD/YcOcugTvMihrsm3wVJQRTv1UricRTKEOHXnIvjeD+a2KKdNqeftnBb8zO9MdcxRf
9YMZ65pfcpp9tU9LpsvS9P0vtkxnnIuwBv1Qa/ZaaV0aeamZhI7APKz8XXVpqIVrWenSFwD+5D8j
sy8gUeDZFPycdagVkOVyBxMtMnmPWbb2+M7Bt/9uGYcPucFUbJmHapIgZaE6RKET54jYSVA59JIh
Qt2Y+NsWub9NMSTCVg+YwE0yodmObaGveOHZzT95BxczGTjCNDBYnJ6aXBrwcXZsaRMGB80y6UC2
ny6f2pIJwIswOeDqGv85NRGPgpelAHEds/ypIAYK4fBlA+fxNYs4tiCfWghknq+oxELob4PDJN8N
/7I14fcAJ7r2irWlD3dKBhkfgqrobJIMjlWhiKhtO3C+XYVV9ThkL8xcRZCYj3KNtGbzXXMRkFDb
u5DsieZ6uhHLicpa2hultYI+W/s1s7VnMJRrXS6GTuXdW8nToH3vrNfLK14wAefWVKoz9V8aaPPt
DaQ6rl1IlJGCbCJ5LyHyWSMtf9nMWSzKgCMoV2TQJjoIY/41tAJ8khZsGDw9/rZ2y4MMw65Qwyys
04aOV66rJWsQNBDqU7sFWjtz/NoDe9XIA3cJPCKNhWj38A0xPgC2X1Tt6fLKzr+AiWiISUpGa7jx
58RJhlZXlFG46uXS6RsaL2vR4lnOp0xviEydybKYcZwnmHVkaVnac2dpFCu2sHh/LaRG3xh+JGzD
UTQfZaQFw9D6nhrQyV5e3Ll3YJuhNuBHXGKkt6feAcBqENDWxrYFjaWhldtMjfdpmH37CztIU4MO
pDxBHeLUDmpQqQUQIkTZojkUbXTvw65eyu7bZTPSdL+fRiWsh2Y3qEYwiGeQtVbpXDn1sIN+yUsT
wvuSj92t4Ga2Pkb3el/smJHeSlB4K3JxC1T6ja/eh9tb7HeJBkGpmo/jPoygs2xMde+jDHH5Fy5t
OL0AFBZJt02C3NONQGA1CPzWDRwltgZbsNKvfdCNu6yo9pcNnVdLcStwB1RocSyFqsKppdiK/C5D
yNUpt+l17lQb6dAfYP3a9R8x5dI19pRfSNn51k9MegyzQtWCP53a6/QwB+4fhE7iQk4q6+XEWUVA
BHnbexTFN26odcjBGpHtm/kD7PnV1vClbdggyuObaFLl+g+3rL/KYXynldY3ONbHaQjji9ShBxTQ
erejsFK3Pc/64fJeLR4KTBMyydo0MDX76UhuZC5Qz8CRoM6WomdBUjeuuUbLpC45J7MRlJIQnjPM
OaRRLKNczMSBl24A5zK2sFsoXrg3GoiQa09whKElcy/hVBfrp8xChH4stQzFgeLZyzvZFvPsUBgI
NSVW8O7ljbcNjIry9PBB6Qr1XBiAJC3cKGpdoWWTv2Wl8uoWKnW5rrSbsnZg9e02+Wh8C8cO0mgz
33PTpJukDx7cMX+WQgiEi7jYurphbLS05G9JpgDzq8ST4QcfQW8AO5Lg+jIqxHktM/gMAUlqZ1n+
gqr3bRfoh9hXb5M23aWquc0E0AF+hZKGBTgVM3dRj5QDeIEbftM7XLKvudweAAiBOyqEL34t/aNI
lMG9SLpH/hqJIqXceeXBKLtbNxi+iFII2CiAu0GSn8Vo2HOWX8vWQzW49W5avbopSzJHRYQp3JMa
28ik13hEf8AHpzG0dpYg1SQPt4hpvXpmf+uOw0859iFINqaqV5s9NKo+fm2gzYWi2o5d2Gmapr+J
Jc/b9cQBUNBLTp+PPzzKgjtDz+9gl9xbo+DogfvaxPVtJtCiMkcKaaI7/Kw66y5CEb1M2udAKesd
rVTazoF6HQ8JeCnUoqBSoxAvK/f0c+4HVyLU1z9HrhJvc0X+2Wo9AI9I/0Q3bNzURfFQGfVLVFc7
A07zjWeM783Q06FIqtaOBJED7KIPmIehro+rj5w2u22hEHkrVvInq0B4w0pGZRehGrkSAczxbwTE
zJ3SNeOCB7hPFH56AdQWFL8B3D+OEuj9XV7I+jYuTPhwavdOLGUFlvp4r0cBQI5O/y7zsr3ERnXL
WHJu14RXUYisjeqO1FXbG7dz732lutGlZO+N1tMY5vtcVx66rm3tIVAUOzdTdWUJ5/eATJJO/Ymh
f+5ndQoFjrIgL6i9EBr30Bks1xYhJWrCr9m4ljmcBy9YUUUefHC/KtNsp1YMOVeyIaxCx1QaemW1
Bv1SmX3zAv9HXsPNnwvK9vL9dl7ugF7q2KR8ajIScrFMUIP6RTE1sf56O+s53xXX/X13WGvcL6+P
+JqwHleYl4taKUnEUEp5g0nx+gxq4RxG1bba5FrxOLZrIf2KuTl9VoPqktSZWegYPtQNiPVEgr5J
R9l2x9uxXKm1LXrIlDv8u7Y5uLlCqsevOozJSvjN0ju+3lbZmHm7ErUvBJ18SxafkwgtBePypwem
9IKslglxGV2cvWoVeyVc03teerBPbEy59JG3x4E3qpQXeLAHaJPF4HtkdvLObNH1Y2bwBY2r5J+K
Kpmd+YJmo82u3uRj3gHJzEQbWZ+UviXaL1IcFTvZlZrPRAbVXaio0Y00IGnWizD9JW6vO03vT+J3
3h8fBhcOtbtfA5RMXs2e7VFg5lRCkI7Q4VGrH6YZV3WlorZ4Dkcmpn8/2iMLLSshgizNkfsBkGwe
J9CuKyvXzpqR2WG3guFnQkTQWgC8VtLI1uU1NMl5t366nI8WMjvsRuVdbluU2eDs3DcfxqG/NWwk
9q7UPeyAe6gUdpfvnDkV0b/PwZHFWcgPWK8kd8Nibm3QRLxuHqJdcDNEWzjf741n5euA5WjbfK6L
TbZH0E/ayYdVYtXzD/Z03bOCUMGVHugZv6LY9fv4lcblxtup19Edoip7/wCI4Xathzdt5SwQPtnq
+TsYtaZQhLhli0Kk5D/0RJNj+Y/RrBQPlpKdY0PzYcBIVhq5rqczvVGRNv/SW5v6DlHGXX8rv0MH
a77QjGWCs9xM5F5rAf+K187nI1DrSIumwWv1JHYyr31gYP7qsg8t7SQPMqUFSsxTh+P06/Pq2HNb
d/CdXovuBO8hkoLr0BJus3QNobnkJmC6pgnYiYd/zpsFpYMrFCWW6uyxGd6t4nterNxWC9E/VznF
cuI42g5zEKhitUpFhuw7VBrQGYq/lm50H43qT0R8Hl0tekIt/Ony/i28+7/aQgrNULCabOHpBsaW
G8lqOPqO7AqvPoRTtllmPoQ49dUoSdddKPi7bHrBwk5Etz4obw2xbTdJEqyMRC6dJP0Wgw4z5Rqa
Yqc/xDQzXuek8R3VIp4y4sQx++7zOMKKQF/p8qoXz5LhfQ0+FYNa38xrCOUDqfN7zhJEO8LX9V29
Vn9a8n3G7Gh+UGumhzgzUaoFvI9J7pMwJia52/iPJrp/3mMgI6Xyz/tPjeZ83KkDVwsZAm+PKG/L
urWl6EvRBCtjKdNPPb2tJiuEM3Ce0nydqxvXOkSDAQGbU1YKqrF5TPCkW5/ZxMdhRKpJzY0fl89H
UqZw88wmga9B+4hW7xxfayReX6tWO8XZJkJWhfZQBPk/ZuL+Y1rNrej1T4zCIyYqBD97w3/Px/il
TpQD/6jYdZg8m8QegxoiOa69ZYq6C0f+34Oh/ePXZB5NWcJrJ0svrcYlWETNJ5Quf0CKYN3mgZLb
hHB3rh491yjbbuOuQPkqTLWNoOjklTESrEgWAd9BrdPuI+PW70LtRk6G9jlnwGDjlyi4ZpCmIAM2
Ug//p5LUe6MMgFekxUZ0kQvJXO/GI7Pe1K6W7YLU++r6KXpiIv9l1t1rlvE/UivPIDQls/ZVdMLo
E9zLZeUglaTZNZpOpSrsa7+8r5P0o0eToY9GhgpM/TE3+vugyRHfglEMaXcxJzYDVFR3/t0QtzsP
JUAdYVS9NdAeDaxN4JHjUz9MtmLcVddtqToyEjZPjEW95KmFiFKBUhFzE0xZRteiVj0W6TDYoIPv
mDdXN4GOZk/VQy9uGVc5bSKgW424UbPoNq/dH6qEpgAqVo8dxJwcRHGVBEm9zaqKPW2lTwp/eVfW
8ZUqjHdJLX3k4uDbQtU+yLV8aPLxyZfpvXYMD3auwb6bd7ogRci19N+yJicvDLwXse6e82ACelBK
3IBrzGxP0T8iNMw26B+t4WLPr5ApX/od5s/ypbZx5cqzaIelkbiZtGMg6J+IHuzLX8L5k4AZKnOI
ipMycz+e3orczS5q1DH9G7Tr+hG146zT9mz1c+Ea14075cOlsFZvXngVTs3OYkHZC7XUmoq+0zDV
lA0yrhJdFVvrKtsLwmaNl23R3q98F/YVMpp5mwqtuUrIUimAFi69rp083fQHuH+2gFzCjXhQ3i/v
6vkcENnusb3Z+sS+TZgiUAMQQi5C1YOcb/wAdxuteytLb7QmujLolSMP1HwAILr2jOSjCBsqEfIP
KTPeh0H6kQ4o117+XUtOpVKYnp4MaMnnhOhRF8paoVP+k73XrL0uvSe1Xbla10zM/FYbiG+8dgyc
Qvw69qgbR52t/HluyvZSxFQgpkKBYz47IcVGbulIUjthkG6GQtsMa3OMi8swaHwjTs/c5nx8OR/1
MbU8diqSn1AOs4bHOHu+fBhzpkvSE1oEEscAwtikOzYLjfRcQ3AP4kenlBFXr7U+AoZkbE3Jb1Hl
re4MQR639cBFx91/xa8M9rnVbSN5fEeR8cYQGxkpK/WnnJZbQTCvhTa8Q5rr0cuTpyIQqpWrYmlL
eC5VUPoTWMucIpKjRLRDJzvM4BRy+ok7CD2VgJqp76eHy9uyZMYEmq+B62UEa/6p1n3OUFOr+E6l
5c866sAokA3oCP8hOvnX7sN78V8EMEvLLA/xMtpdoUPdwdaCdziuNsB8VzbtPEwjtmFsVKYoSag2
nxr1mk7QfKTgHRF6em6F+1SJPl3esKUrnFBTw4HIG85IPSttDBoRnL9jCA2apKoZI3OAumMT/HRz
xJbHfLwr15SUzqNpLnCwMRBt0OWCJ+7UGczBJerxqLBlOiGop9zQcrvR0/aqqtIvl9e3kGRii8ky
yaRrBW/05DFHjkf0ozBhxh4iJnulPXY72YZf7MVUN9ENDXsbkRFP3hg/zW8a5PyfL1tfOsBj47Ob
PDcBYLYZxgshsdPAt9VmpZO85PDQ300gdmgpqFeeLk8vfNcbXCFwggxsk4WyqYDi71ptfNHKdGtK
zL3AwjhLfwzfSFJBMgMnMVEqiq3XyGfyXC6aq7/Yr9921IlS9OiwesgmvKQ2uP9RtnZ9Eb7cNWLO
xSORLdZBYsKc3swfPITcYySYMWF+KeRPYbdS1Vj8+5OuA9odE3H2rKjXB4FcKICKnHgIbgjtrmNv
bfpv8TSOTEw/4WiX1FLzUpnShZPX/d5sQtsUy10C5fvlw1jKrI67CbOVtARZqaTQ13c7n3s0KHZt
Ir4YzLhILvoyaxO6i2EP7Re+F+rFzMnN7LnpKChwn5NjX3mHotgb36r76QtttvkDP2C8B+NmOYA7
dpfXeY4ymZ5SAlk+H6hHYHo/3U8xrtUyNnibqjQsDoNZXletuZNK8zoxzRsTUb5I6x1J8wdI9b2D
FCV7wWUUG03LXa4zrWcVMKdE4m3RAFczpbrfDHE0iRPrT0zRksYUyrAj76n3fiJKsAAm2lav3eoa
FZSVLu3S1YqMA0TQMAyQD8/ug9GouzIWmUaqhZxBO1f+GYbyrZajm5X5K7fbkh9O6ilM5zD6QW3k
dN/qfCj7qm4CJ1NpSSbBoxbW5LXpSg17+jPzbJuBeAmqJEhtiXlOzVSZJTdyJQaOKHjaJkp8aWNE
7jU0sdrBGrIPgZrQJoQOYxMHK3i6pRXyclAiYYmMyM92M21EiLu6lhXq7j4cUEDWpOit74o10vCl
YzNILiyojIiS5nMsYy+JpaKQhcOA1WzyIf3qC6AEPemb0kYroePSk09cCrkQ5bypZHi6n1pNR1jQ
cfexFW97I3ke4xzZWFSz27yxYdzc+Xo/bC9/ZIsLJMq0ePMBiMyv3REhpSaqGOMSoPDvkKmvveaK
2MaWEEr8C1OotxFhIGxydgMbWSP7PUUSp6I4U0Id2ZpItQ7exlNWPHPprp/48Ljqpxd4/gGoUSXV
OuTVDBdGSKFP2Ng/RvFxNx2ZmNfINUuQ+6qrA8fTcDxTuumEYgUTtejkv1cxzyTcNInHVq7Ih4xr
K75DzrKVVqKwlY0y5VOXK0JfRo2HVWiJ9zA2+rOSl9eXT33x+TjeqdktbqmjGwkDt5HSIFcRpNt0
G27da5DyBnMlO+lqtPV9fqXWD2tntOjbU3gJ7haCunmYHveMU0s9H6+SJz8sxU+2ft7dUzW5EjxA
zJfXufQqM3vzn7Hp6z56/H0P+Q9NLTgtd6Ti1L+rZqlviziJt17vP5UlzOqXLS4v73fqNtvYUmGq
UGKayYF91+vkdKNF8lsqm09dvwbOXriaDAjxJgoKHrEzTK4suIGbSobvGEgxVeObZ9HQrQFsQBAv
leOmT9YEZdYsTos/2s7EbCgSVxrFdgauhTg6xBWTu/3AjIuwHY2cl1xcuTUWvrdphnB6n+Ehk+Yz
8WYV5JUxUN+ngrqphGcTYuwElZc/PrUTK7MgkRqQlnkuVkJBtfUh23SNsW08xzTfLxtaXA7PCGA/
8I3EUac76Jq9F3pBRY+m1bf+JGJSDbssGZ4um1nwQibOGFenZkNCPH+KjcYPjKmK6/iFdm3k5etQ
UfEq271PMXnF4xeXREIFDQGrEucVoi5QrL40EpaU5lTV2n1iwNnP3Xh5SUtmgEUwHkEIxdje9Kkf
+V6FTHgdjZHvKAjUd52H3pipPjP/tPZZLRuiIMyEIPi0eZLoDpmv+nCdOV7f2yFNhTbs9v6wNsmy
0KRHMxUkAdg3mCLIFE8XpCVhI8ll4NOsbnbjtnuoI9tlHF67qq5ruxLs1F7r4i5ch+DUmAwnlZIt
RAhOTZYw0vZDM3jMJD701aunApuUbtI22ljpx+XjWpj0B0E7cVpS9iFDmXfNEHxp1Z7CquPeS3t1
16NnY1zJ2xyFtD9cFpgkUnm4dv+PgmX2UcWFGI6JBrlHKCCswHDjoyCGPxqufbOVtuqfzlGf2Zvd
FkluWGUZ96rTVaOtdPVD3XT7ePzDcZR/zUw6czTqWN28Td23sllKeqY6Wkn5IO7tzFpLjmcOcWZi
dqG3vl/qStKojqnVr54eJJu2ab6XmtXSCmyEXVu4azJhs+jmzOTsO2aYOBHGuhx4kvd1G23DxNhd
dr1FC8x+odyOlCR4qlMvl3VXLVykUCFfDq6NSHpA2vfTZROzO+LfRRyZmO1bniHWpjSD6oBM2ETF
m9YFdpivhUpzNNyZmbO98umdeglmvmtf6ldrn7/09OLe1dfyJ4/TnlmTZtyOK2/U7JX/X6tI/vLs
TjD42S1RQ7mmDzKsXXWdxUxG+k6i5QelkXYBjSRwHpWx0bW1J3h5S/+zOp/sG6SxbLtcUp1UZAxX
oEFliXYOd9Plk/t/7Cn33ySLx907W51IGd1wdaV35CuKJ3bxVNj+Y2RD3/jT3YQbfwdmfG1IaNEj
adciGQuXIfTPM48MkRZHLEJzyI62GfoliX59eVmzB//fMzuyMLuS+tHP+kCHQFiQfoqIJWTNvaG8
5zTDLttZvDCO7My+LSsw0ljWM75evbwbipIJaGuLst8my5InPRFWTmvRHFcC3VJatLyVpxuH2K46
yj4UPVaS280YbyTtoyix2H7r/4KGnmfkyJh8aqzUxcEcQnimrSzcmUAWbXpihLb1Wm9wbVUzd6CL
0PaGKUBUhxxyqTOBSTQTR58TKd4ZwY/LJ7boGUermnlGXQLyRC9EdXL/GVmLTakadhjctPFacjDv
/P7rg0eW5r5BaRAoDby3hdLeWr73zdMSGEl1yxYao9y4kf816dqboOtfE6U8JFKb7BnBWOtAL14k
UMcDJFYg9JmDGDULRGttGT1Y5WZrRMU26l4qaa0rs/hJH1mZOYuG6gY5FjHH2H9mZCEMvvzNsf1e
xcxH4jSuBcvrVGco83wjpA2peRFqtlCXXxJXWanDLzuJCQc5jcAJtH7q+q7idaWaSb3jw4NaxJ+0
CqJe/6mKV1a1vGu/7UxPz1EQbwi136UenxijMNskVOFGWyMAXDx+yqyGBScDVabZUigtpLEZFoNT
BgwuJ+prnlmH3l3rNi4+kkdmZisJdaktxAbSRBGcbCV88lvVlguVQ6q3RRja4RivZMLy4uYdmZy9
XLmsVbEvwqEo9J+9CjWlDqqvqNtquXatFL4N7hDhI6ZmoozxI/UxaULYgIUN+kG24dV3qF1f9RLc
WcI7Axq2kSQvelEz6fI9CVTbiJu1WsjiPQdLBY13xrape5yeNjTQVcejzmmrAuieKoP8LNCEbVVW
z/EvDQ5Yky9/NsunT+YrqVOfYj5M4NW5qHUisZ/otdtOoWsuChvqXCvP4Bxv9+uuQxgUJgSSDsKk
mZdRlAhFP2kGGqW+cEMH5iZG7VVXtpF3FR76H8AO05W3cGlpxyZnHkd5Wgwba9AdjRJIXb0kUMz0
3trKls4M8Q2YMii58OxOv+LoCwV5kOud2GgOPTOKSslGgl2qK4AEyI9+uMZrueTSx9ZmcTRIGJnZ
ShjZwY0BHvTTJ7PV//lzlzi2MTuqMAN7p1dwMka68DZ0+oOZaJ9iL3u6bGZ5KRDlT/hLCi+zC5vp
RElIBY2NE7o7w+LNCdRsxe2WbXCniRaDAOY8f8+gdkZOCRvMoOwGQTgk+h8Sl/3r2KgK/K8Ja9ZU
FgJNLmEBIJeG0lamNz6WpS35a2qTi87MR4reHaE4pBqnblZWTJMPUqkDslaedLnaZmP4kDTpnxWN
/l3NbzP6bDWGFCYQipiaM/F7+4AtsjjdSMGaG8vT3znquv2vHR4cmQnkc4YZJBZLP6c09quWY970
r6m0keqNyUyRjRCz++gf0p24CbYSiAzH36W29+2y+y1v6O9fMPuSGD/poUyHzVysnyPwntHnbG16
YvnS0/6HtC9bjhTn1n0iIsQMtww5p51Oj+UbwuWqEpMAARLD05+P2vv/O4vmmNjdt10dXimhYWmt
b/grxmwnNdpgOowz8zIM7Qs4tPea3hf3BDfuhlS0gpVaFrpGp+9JTsEzsQzw/RQO3mWN2jt//XrA
iwfVzY+ZHYfcNtJes9rhIuJ2x5MHvVXvRVp4Lt4FHamDr6MtTy+qWFiuqJvNy9CUoxAtGqxX8Oo3
ihy3Ajb1sD1YycMW73hApfBX4CUO0PnsylSbTnUklxiVHZmeyXTi1UoWezCO7D0tKVNPOIx64DCj
JEQ0GSocQNLIVpLAdsoicCSOa9kY8B3n5o8kM00PdkBPrYry4tj8QLHuRxcP3yMDjFUHJGtLaP3K
PbV0SNkT+AX1OFRg/kZD0KlNUffDFZwYd8wCLrhbO2vnxcXf+w3pPUwPoFX3d9toHLSayrVevxCj
u+uziu4abkDGcmTfFJRLqFndjZye1b7QvWGsTORD9tqnWtzzN59q9gKwE1HomiQmUgAZNHfKdwng
teORi/pQ7mHB7FU+kPy+std2OQpE3v/d9hKl8KnDD34iTp05LoxA6mNQjcy8tJ22gar9vWQHQLlD
WGF6uPP+yQa4iTYbrZgglBVJrEs9dUh0tKTLl075J+99KDoQFDuNSc5gtvxBBgBPJuMm6J35I2y1
Q1huIEHdGlEfqHSt5LS0UlGgRpcdclMgQ8zOM+pktS4dFLrQ03po2/xqWd3263NjOQTQFeD+Yk/M
80ReJtmkZGVeIFTY8Gc7/fn13186BVFPgtscIE7g28yGEJuw+mXCha1E8tFT1SslLBLAxB27LuhX
Tc2XnolIq9G6mrSIkOb8eWs3DFWanKDKhHsVz0SwIpzIYy2gzS9fD2ven/69wW8jza6zSQWma5LW
AofZOtSX4Tzu4FR6FBsmPepPDDfrLuXeWidh6Zi/DTubTjm0dpa1A5wtDJBJ0h99DKVwslZEWzy+
IDNsTCqjWBO/4co3SbYtunQcgLqAElDanEyhRp5uQrK2TQBhH3jM/UxPA1JVOUonauVVlQYj7jUo
w+LXvPkVsy1NrVjkOdDrl7Zx/EnGQ4dwlegvzWp7demxjOU5mTz+xgbNppWORamoyMIBho/xqPiW
xcO+19AI6qdSqOUp5RpMbXFsOBaxJ6Bmhf7anyu1Mzlj+oBnTKtm/lB+r/mr5nzP07UGyuKCAQpp
6tIA6z8/QojTypFCAuHCcmNXy/goivowVPoKb2vxGIEbDsaDVhr04f4cTjqMeopusgHFtuLYZ+Wu
SNcqyEsnCdJxJKl4SeK1PvtGY6Upo2ujsgvDX0MJiaXsDAdudFbj3JV43Hhf7/ClD3Qbbpa+ZVkh
DQ4FP7CT2HtvWvdJrjxqXbkR6Zoh4tLkAayI4xf+mACozUbm1EpTCIqcqhuSsBSgelS6u6ZnuthX
gBAJgE2w38IDcPb+S53RSNMEyUf7Bmw45LfvIFlIPRwexYvjVdfqANXE6M5cKfwvPj1u406jvzlL
Su62Efo1aEYiDXEOQ5jt7GMWZqF8dZ7cd35qP9Jd7RfPwHTFP9e6ecvDBs3FQJEH9uXzgkuUtLYt
TDjZwDqH+onBd6CihFLtwg4poMLA72qz59Ye34FryqAWnZnQuRp2PedPWW4degVewV8vrcXfBDMO
cA0BG3IhD/XnlEjeGoNjT+EhqrNRg3yTcc+x/DhAqT0ECeSKzHfYrUkSL50Ft2FnK6ByBE5OUGku
Rp3APbTdKP0zr+3t16Nb2qe3UWbf23THMaNACF5STp45J6WnyX6j9ePWBQzYjceV2VyKZ/z1gfXZ
E5pqRsErW2J9uXcZ0GJ1Dvkerdwq9XObvHw9tqUZvI01O+bsosjc0sYeGvN3ZfgU4q3gz1+HmKZn
/lIHXABwVwN0JvgL/Lk2aok3FzS09IuSQb4RacxArl9HWDrZ0OODFwOqz4Dhzo4bker2kLW6Bpp8
6xcje5J1uy1suOQlzufXoZYGg7QSPxeMb8Oc3z4mp0pqOpF2caLhCBgc3MiblQrK0ue3cCP8Jj9P
XKE/58tyok5QDQXVxCEb2HnWnjtUDyjjP9ZlH47pmhnR73tm/oEA4gTnDFkzqpCzXcTbzIxEi/YN
ygffhe7uYTX24GTFPatbYHFa89jo4k3Vx83YQtZo7LVtP2YFOj3iALe33K9EXm3s1ohAoB2it69n
HLLECwvo9vfN9l8aDcRoNDTvzKR56mxySp1s37N+0xLxCJlYB79RnDPVfhxi/Rldvh9dauwUOTzA
fD2UNexkOboreMW/aw702TIYHJJGPcZRdmxJ9z0x3S1XehZEDteC1NAeYSO5kYa9jcr+ygjbalJ5
F0N24YUMy0x/LaGGpUJcMqiz9AUaCvC+Gq80du5SloQF1TaV1HXPNOg9Sfi10Ft41avts1okD6i+
wahdbm2LGj5sQw6gEwaVKk+VK/eaJa4Q2HtUUhYMcROOvbPTe3rqqHbIx3wnxzHxrBK8VRrL9wrm
wqaM4WvHpWcL4zk1CIUQGd92bvUKsgALWc4PoMH4NKnxQknHvTFoV7VpiGe6vbXtBBxmGGROj7Jy
f0UQl/JK3Xro3G7wtKZ+rofuoNEebWf+2JARLtSiDlvd+lSg7qlH6hNTHM3r8v6uYuIO5SHosY47
o+mBJzCrIxkA42I9TNY641xU3RWg723eVVtuAdAgSX9U7b7xiU4PkSRbO3VTcBGKDzmwO1tDJdxx
kx00vmt4rNB9SuAeYSpvxtChTp6OuyyGnsvgQCibJvJRQN+OuDRkYjyrZvIWu+OrpSbfSWdjLkCd
Fv3j2II1Dhq06fO4AXYy7nFDQ/2qtseTk4ynMkl+xHreeQMQiZsqslFItGDvAjU+vE+y81DBJLMS
zeDVVN80ZdcGbpEeerc6DYlVeYaebfUBppCJkm2hHPKut0ZoNdHZzSH2ZiNZ7USPBq1gjm+1HcTK
GXT0lVh+tkUOdr145gPqFr1awUiybL02dbdDWdvQ9bPepNFuIlN7t+vch+tVupE2slNR7eM2+6Bd
tWm70acj+udsyDxSOudCcx8lU++7mr3ggH4cMMS45ztL4zvVZWGuodEJct2B9dG2d9N9Mtrvtjnu
YtM8m0l53/bNpTDQwp4cfpnsdj3jj0mjlR5T2JMVs61NUsBR07syGRhYnoxvCQPutyWDn+bDj9Sq
nlBTwWDYLkLrSWvKY1fF30pIU0Iz6wMf6hyNdA/tuqsYrK2slZM9tm+mxY4Ra+7jhG7doTlwYr9C
xe6kO8kO/M1vFhCdXqOhm13Ji1Imd2jXbkvVfIfOQ+41Ik99N1fDuhOPkjQnN07OkCD85LJ5zOom
9sCw2umj+dEqzUlEStjp0dFqlVc1NnSfdkPpp0Tda1m7c1m0F9NH0dT+GFdwO8iKu9qoY3803LfC
sF/6Sfy7J4XpizwGB9LldQA9utpTSZX6vDKgYCFgFqJZ8X4o2A9uy6DstVOe5FtT9KFUjIMmizPU
/w6ObPe5Uu0g30A90KbiwByhtoBVc8BX3aat/pTHvb2DGeseSm1XC5jnoWhenVTe1VZ8jbosYLH9
aFXDpRUKCaB+lxxSggy/UiOcAzV/gHAQfLy1EO41+LARBp6RQ4IukNdb0ceYk30PbTYYAkPcXKnd
HTGLa5TEzwmQxiIeTI+CUZDbdJe0ovXyNnkUZXtKRb+H2MHeHNTnVNdDs05OjMizqTcvItLVYKRg
GukQU2zz8aEQzrthVZ8uo7qnVPIBEnxQJAQwI2bVCyHRfhQsCwpzXEN4LeUKkDBF9RH1IRNp/J+3
a2lHjU4NpQdlpgmdsdybkRsWVc02RVS6K0+Fpav8NtjsZhUJUaHio+iXplRD0d2r2RmPSr81vmlr
ff7FVsFtrNktqbcsUWmPLLWzKj8rmpDH6Ysauw9u/ukQX+E7CXxNEOj0mVvV968v6aU00oYqIV7+
EKDFG+DPWQXUChLUSQLISxR5hBeeRoWnpWvSfmthZmPs67zN6wJjTPgLG9WtqzJIXsT+14NZWiK3
+cYsAVOZq41qWRhwUQdzIXlQmbql2hU4cu/fBZp+yM1DEo0ErQAOvr+0znMy7LrYgpLmEXCNFRzD
0rTdDmiWH+PpbBsV58Ylrb9prcSGO9qt808G4zq4ClGkIMSd9Rdx7VW12+n6RQjchgbEyGjxoIc4
kT6/nrWl0Ux6yqC8gRwGD7Y/Z81KlQwkXDy/TXJHVSQ8wy93TU9p+rHzlBiteA2tDsBzQAv7M4Y6
0MLORguIptHcQbfSazIJ7yWQftvvo/pYUxaUcvP1uJaWHWolqPWC6Q5jgtmyowCogc+KdxJvI+zS
OOwiF92ix7ygwdeRlhJqvNFVzB4IfXgf/zm6tEsl6eoMIFfGfKBIspMOtdBgsFK0TCPmhhHaAptC
T5uV83ARsHYbebaBy2TsoH+YTiCOPoDXU4gyweTBq2wZnNBWKzXTUvjbZ7w57GdLRYylgLFKi4Wv
QnzINmLI+Ex3G631vRzdJiQNfStawEPVRn0chHoqygE3NY2g1tXIqzOKX2Ya4b/0FJ5udJy0f/Qu
TBr3V1zqGqzJ3RXCvD5Nwfw3o0E/2X3jXQwyyZ8fZ8hYHmt1i3N8hE9aKZ3aSw12ASBEgwxvcxUR
1I1kaX7yrkOqo44XxSXdNrYUFhT6WMCCtQqJxoNmjFGMKWruWdI8QSqo2QizfDTzinluGpu7tGP7
hiWnlg7HgqifTllFfqNlj6lrehZXXT/myFsaJ40fSyvJdkWx5j6yNFgbVVQXCx44q3kJr3CbqIcY
Jgo4MsNLp96UPFo5/Ba31WQiMTnF4tafHX5VMowjVKOMC2tbKGajYTh66Pl6ifwnjruTW8R/Is0K
rAwlY8D7cW/ItkCqBpOPgYKRJlbOicXz7ybMbIHgCQhfy6nsaWgKGtTCV/C2IFq7ckishJlXoarC
qGKH4uEz0mjwjNb5OWpZmCrJ9uvDaHkJ/HfW5k1VAWdiUGSQI4Gac4JO87Zq1+gJi0OZyCqwmUS1
fU4Bc+0KVY1Ow5ZyHc/pK1gaTK+xNZL0YhhkP/AIXJINgaYUFK4zrLRBfCgQK2OODIdqLTtZzClv
oswSWHDCoP8LPOoll/TTad4NPSSy2IIcE6j8+vW3WR4Ruv3wB4KY8hzZ2ZeO7kDjRYfdyw/4P/ig
mHvm2P2TlYb7/D9RZvsmVxXUDRmquADatuWblRMvXTNWXGxvTnp4/wky2zWSCqguYjyX6o2HBA/4
p/bS+PmjzjzAB5o4MFCjOaJgs4aOXf5e/wkMb4I/z/NRJK5SC4pTYaTflZ4/Eb33c6PdaY7iG7Wz
cn8sbqf/jlOfZ0c2s6g9DMjEHe2cQZCL/vx6Saz9/dnygzs6t1WB3IHngN9Gn1R9/DrAYnvlry+l
k1l2YtlVaWRpbFzsx3xf7fmdHnAfkqsXZ588V7s6JJvWl7Djg5yir2xWFuPidXEzf9P4b3LyukzM
FHx2vGTg4+KYj7R+cNI7Wr2tjHKap/k1fzvKaevdxDHcIoNEHOaxDYif7UTp94Wnv1LIZF3pie6b
gO2LO7E3dtl9t7P31jWRG/PH179i7WNOk3HzIzR3rJnW4/q16p+W0sImvl25rJanE0ZAk23q3+WN
aOHWpJWYThU8QbuJ/QFQWiPfxmtH1fJQ/go0Gwp8UnnDi6lO1x7acfD0ak1v5v+zMP8KMcskNFKa
ec4wW+TQ3JnVXt2xsxu2h2yfXAysSXTXn6EmvqNv8kwf+e7//q2AUIMEB5oDyJdmC0YMrqnoHNEd
Pnj4WF6r/YNvdRthNoXM1BVbAph+GXIUhrDTOG7K+EVA2fLrocyJuL+xJreRZjNZFijf8RFPnTZA
69uH9UAMhcRJSmcMnV39LHarXdOl/XYbcnbJOKBnJ+pUOkhVEGP0c8ruNfhN9HbhOeOTjtJ9Vnus
w56HnFgSr5FXtOnUmu93PI4JOFW/dZdmn0/NK+j9DXgeZ7+sB2crT/0eFextWXpmeI0/my3bRpvm
ZOGtEVjHeluczctan2yK8dVvmH1gDjCGkFatX3AZ7vFzNtAG2ZbNqlLS0l68Hevs8/Z448ksxlLF
fZ544qPbjkcFaui1HaR3SFeO0HBdUcKZ66j975L6a35n3zfWqfk/SUT20ryoiWduuvPIQzTGPbEx
D/2L2FuR19xnQbcrV7bm0hUPRwtgi+AsjCxpNl7qwno6LZGRp7zzChPYUReflRI0D5RNIcnKPl38
jMCNAmzz2wBiFo7bOaGRm4K3CZl1kPE1O/V49+vrPbo4ppsgs/kUrZHGtY3HTBuNQZlVhyS5i9EJ
aKLGc9JipTCwNqRZdmbo6LDLKZqZPGtp6cNQ0xf6x9dDWlyWf4EU5ngb0mdG1FQ4dRr+yxph57qS
uaz9/dmU5ZnRDZGDZ0YJbyY1BZAnMf7Rp/8vzmJOpe10CaVKReJR1rb7uoJMV+ac4cK6sqAXs+Vb
yMMsae3UJO0SBSk52ZKD+9bcyUf1GAXGE3kbAuAq79MHd78GBVwsYd9GnZVrgC0XjaCIqm2dbbbr
zuVzfazD0Yc8zjMkvFZeN4vVKLxgoOXyW+VxTlsnDPLYJkUOVhXaZrANz+5+2QOIRPxUQ5i4RsN3
LMKx/anne5WtRZ9O27+dxjfRp3+/Tb76oQNJC9HTk/hlvyEHzLzy3B6jDdtXiW9s+q127I5rbtqL
W20Cz6F4ilrjHD4kq5obKsclMLrfe3mhBvXSVUHGxa3wV5B58UCDZqfsga27dJXhm+3VHlf28soo
5lWDrOSG4GOOl+n4SqH1WJnf+uTz6/NiLcaUUtx8IDSfp/phj+vStF8cYQkPPaWAwz/e+3eBZi8e
lWeuRgccTJH1WKePFTvoYO/+uxjTF7sZDNMjWD9DPeSCVriARqL55q5ZkqzN1/TvNyEg5k64UiCE
Vn9awNBS/UUBGeHfjWO2awxKucEFli8BCkJ1PqkN0MGwAsFZhMT8Rpj+zyaZS99ETLe6CkQIOM47
g9dYHrimwH490/fsbOBtBsAI6B8vKRSFDmtV60Ws8m3w2T3SjE2rOwWCR2xrRorXTwwqtGfbBC9e
/WcnH7S+81yUZuNizWd0bePOLmK17CNNQGnjEpnWOcpq+LjG/+QO++tsmIuoJlmMnpBToYln8tCE
nGCiAri15ry5NotzYoOmt2UlKVZjy55bV9koSRJq8WvVG7A6gRMB+mByJKikw96aNP9ulRran1uh
cC0o8ZMSqQDIQXb6Ju23VK5c0ov3x808zk4NQhhX47bFGk3VF2rKUAP1xmUxznMd1cevt93Kuphb
t7Ua9GPGFFez6Xyn0S9Dy1YCTAvrb7fhzWhmh0daoZWiCryPDLzDpPhJ8W2QZyLf3KnxPsZLItLC
r8e0cl4Zs6NE7xSnT4ChvxjDfQ29VEbumvjb1zHWhjXL1SMlBU1QKXDbYgQNGAb8vZTc6wvXy60H
TlhA2RpRfm1hzM6Pohau3rpY+bYgL7HdH4WlBWyof6ZlsbKXl59dN59tdl7EXR5RMWChT75XEw0T
nsH39mbcoT6RB+ZDfHU29Rmue+mZrzz5VpbkXL6mVtEkHvoUFR/7J8QaQN3Tgq8/3lqEWT7KoWk1
qBkOYumovp6ig7gmFfKbd/LFsjdnB0UVJ24RJ1j2471zdh+dreLpp/pxD3RiYEMw4Nj73pT/ajuI
5Lgw0V5Zn9Na+Cr+7BBJeaFprMWbpYVTSk42unkAD2lvM+51RX5oVfffbTpzmvObJMGiZhkNPRK3
GherAx20tlJD21m7wJeogjd36BxECwNKVTpTStX20bF2B803+sgM9LYLUCQ8ZJF2kMzcKyIBGlN5
+XfrZnawaG5JwChFjpJEySeSlSPv65UQK2fX3ISpZSNP9KmcBc01L4uxVKKLsOjK9l7eAC6w6OBO
oXMy291Kazc1TBxw6g9t6Jj0nEX019dztTyQ/4aYs99Lxqu0mtp/BnnixtEGo65r1ixZFosZkGX8
33HMRY140rl0lJgtW1M2TqUF8VChWV4HiTyQSvX/3ZBme7qInSblU6WWuzCZNXcDOgk2TDC+jrLM
ubgZ1Gzrwq1ciTsxgctCdWP55jF/HMudE9RhfI2P2s6EwS7+834l7NpczjZwLdg4KgNuze5g37en
/tTdlQf1KHeANdKn+Dq9W6Fj81r/E/CXA1Q8rLRMcC/nzciMFTXrVUDvbeBpxd3YXkX+8PXglo/j
mxizqzMhGhBFUdujxG9uzFe1OGuAT2Rh864emd96cEQO5Jnd212Y52EDb+fWH17/CZXOgQMFBFgn
Zvqckh4JTps4adCWYbUHq9IAal1+AwvHMnVXVtHi9rsJNVurzKl1lTeKdmmcN0swX7NeVGVN8Xot
yGylGllkFS34tKg7f2dt4cnql5asXGTL+T6chR0ULSfB69lZVZRZSjINZ9VgEI9GZF/3EKPEU+k1
L2I/6r5l1qkb3CBm+cocLu/E/4Y25y1ePSqdAqJl4HGGQ6gGSYhuHj04e3Wr+tRXLL/bxfs17tPi
PrwJOktOhpLCCHHCNgGac4ytKmg0M9CAr4/uxVoxePEeuIk1WyWcDvD4TJBqiXbwmIqSXEP+yaF5
E2K2RhJDa+NKQQiZkhCuDptGofcFVBW+3uHTKvhbvnMTZnZ6lU3mOEUJym26j7bVBuboaA7khzX5
weUCwk2caUvcpDlO3nC08Zr+ImDg6zvbqYcdk6uEK6wOKoenh8Nj/FB+h07BygG9sC4gkAQZSTB6
IFE9ZzpPwMW2rkAfMjR3l9JLX8MHzLS3Exi9rp6/ns6FnQ0ZWAfEIfBYQa2ebbpWcZgho667EAE2
icweOps9u/qaSMeUMM2+GniemgoBSjRZrLl2TVO1pVPHdXeRBjwOYtBUJHWChGE3r4rZLcUCmQxS
lTr4ver8mlFqKB1nvTZeLHsIwFvwCsHQzHlwxzUC69LkQREeXDINZVgYAvy5Rmy3V/QkHVEkqKKP
ONVGrxyqU2SsAcaWRgSogWOq4GdOxLVZHKspiq4z1ItKegACH1Qr2dlxEhjxGsV4cUQQdtBgKatN
/lZ/RiJKb4xlW6gXWjRehGVelY9OucLM1qe/Ml8NjjmxpiFPCbbHNN6bvQULtjyOpKlepGZ/2JH8
odXkp4jFR5JXewc6HKZT2746UWtqXUcPO3efu0r/odbmthzKxNftTvMyfaRHiHgOvlMqe3BtuT9S
urEU4xXufZ7Ny4+qh6VLJkgJnKeT3ZlDnx1H2tzVsT1uatqjIaaOAVBniUdhOr9yrSxtZMg+TIrY
UPm25zXI3Oz6slLT/lKNrue2YCF10Dqp7vvc9qqW+V/v5KVFchttlvkAgaXDIRF3dKpFW7fCWxfa
do1aHKpkrdRj/37kzb8giOFItCbPlL9ZyNaiRSu+BlgDravsZyK44eUaeu+86h4VwjDpY3NHra6Z
pGS2RM/OsKGvQ2uw/dF1L5E0UOxid1TrroIJuP3QDGLK6dD5bAQvRZc7ptGLzrFzCTgDfh9D60wb
a3ik2CBwQYTkkBDd8sho276TpRtojO06HdLI1hB7XT24m8JwnrChQj7IXcJ478XUDSs3f+7j4sI1
Z1smVlhG8qCT6GeJWkcX1WBYkCvVr3HBT7jMPJIlPIjMvvRqXn7TbD0Af/KurdVPKYZDRvIPmAOf
Y5HmgUY1eITH/X1v1qeY2PKkpu7GTmAwGKkN91GH4H5D1fee1Jofl+Rga/xZmFlog7jIDBFacXav
9/aHwY0Hkjm5B3mB+yICO85WGVQmXCjlyE4N8zHdGaMLJQ8ivlWlfm9kzmdumkEH4lfZON91vPOK
srvPXagdtgTy73Xfe4bTlVDYazaUVFfLGu6arLnLIvkGatPB6CgoSNrBaLJdrZEjA+TNN9zSBUe0
++AjLMpxvoPpY5DI40a2TRume1ZtBgUzwmHEBhq0iG1Gpm2jMX1X3GpTDMVHJtVT3MoHk9CPchyH
jSjIuwWINHSHzB9treDtayUnowBHs++7E3gbR7BOLsUwRl7dChvaTSVgHXm5h5DKU1JqwlNZx7xO
1wwvdkw/r8Q+d+Nz3yZnJ9PDOmXfoYgDbiD0zB3RvWfFqPt9C1PaYXSvekKwhmARoyoRDJZScaad
QwJTwc2HZ2UNAWWREstzyuGZ2KX0SgPmP63E+qlLdhqKZJ8JnsFRVmSB6xSdJ8Ddb8b0tYWasMcj
vfbzHg+oir8oaEqa8GcLBkPb17w4D6NyjglQmCx/ye34rMft98IZjoruAAQg0ms+9LAViaFSHTmf
RTp+lm794fb2Twhn74BR0HwcZuci6UOLj2Gh9XvApa/CEQdg6IFaUKpPMeiHURPwz7Ke3JQ8ujK6
b9Jm9JKBhLVVhgOLwbF2+U5X2iOsbL6NQx0aCR8DlPIfBlURYVTEexgsPKup+ZpGRHgwRIUKbt6V
oVk5HyPBUWnTDhVDCq3/ERsIT/70eUyr1Bsq+uzI4gehFI0PVZAQ1NoiGBzRhpUYeTCQLlAbeihi
dEYKBj7yMP08mNgdnJhtyJj+gljYSePKgwIZ0q6MDyhd77JM/VFFeuHlURFI1py5qB6KWGiekM39
YBfPlZLJoOLatmXZKW/toIOnbpOAHJrTO1toUE+PkMKxq9VqV6iEnzUZBfiTO4EKnieZ/FVL25fQ
pfN6OT6Oddt4Y1O/RGr91tP+aETd1jVaIO6zjc5zPCuRsw+J+IRitMp2fWp9ug57rtPxHhQ1oMlM
9q0X6LiD2uhpmQybhG6klDByLIYtzTTscEKPyPc4MCfppH9AtnWufYeY2nUohytN+Bu3s30G2mfA
oFQGobNzXljnkhcXrS/3oM+GapeBfDk9/PL4rgIEscz4fhyGbdSRTdzGzIOZeeq5tsE8yGk/Z6jP
ENF8jwYoLox1Z++4UW7zQbM9wyi6nRZnatC3/KHCOZ1nTnHfRmQDx+arVUnm2bKGDaDMKVjHugOi
hdxkIqqDzOifRBsnPujpwlNS8g3i/rjx8m4P87Me0moQkzDJmHl5HTdHmCpdXUiMhC7X7qxYUXc5
SX4kuR52DUgPos+aDWdS+I7UBo8wE+ITmv5WIgnyHVGCfJuxH0znvzJN3VqcOp5dxE3A+XhQiIu0
ZYBFMKPxWfK0OUoyfQHTfh/K4oq0x9lDES7/qGq0WkY2LW2Fg7Sj+FppXF1WEhD8oitL641j8Afe
uuCbqgmoxJDYQtvOOhul+U2hw7bJhiADD+VKtWwMaNWUHnyatzVNipMsDMW3AJQLhZAPtSJqj1Pt
NIAaOVDrPTPFNe66DeypE1/WarZVa/bdJXif9bqabmOi1YENydfAoWZx6uwBuvKiGDaNtHO/g66I
5xQ9jOlrRfVqMrxmxPmpmhB4otlvfHL5U01jcgDx1/LrQdlGTXKIouqoOTDyK0kJ/fGqwXpTrxCv
VEDQHs5RmT/iWta9mAyX0bA/WGRvUp5hXY12IPXiZ9LXJ8XsnqvYve/1xAeT6+To3TbJUS9Ke7+R
7K7Tut6nfbSJib6Ltcp560Tnl4N1xQl5ZibWfq480S5/NQv73umLk+ooG5O5etBNBFI3Br93aFkb
gma9o9j4Xm2lQJypEfVk3jykUZEB2dspflrS56xQfrg1xpRXaFG4jTiXBKSkttSTsI5BynbICxhS
77LPYe9nykDY7hUc3Be3RQ9HH2L8v1ln7S1mpkHX13udFmeAvp+YY2wgpP4sOZ0ctaO7VBdh3Dm+
tPRza4DLLutTl1dbYQJjYrgHZsTPraoyLzJk6cGHLNBAPvfBJNj1jbYBQiDzLKqGvRjNgOsi9vpU
Dl5EZNgn7hm6UtQzQXQmjhJvitaGs66tPxcsycEktvH4yzUJ3/bi2qXFISbda+fER3Pg+9ZJ9jrU
r3FIjHCs47sixgtf6ruO52VACd8AWrcpDfLaR/xbE6kvcamkvkxjdp8jO4b4Y/6gZskLJBNyT9EY
KOFat61V50DHBHuklAD95fpTT0iNfBp25XZ/hYTAfW3Q71yLt0SgdVRBR03mYT50wRjhzMkk7kFp
XvOSnxplfO2q9heEEU6m3UBOPf5Rq3KfZMkeDYWdOVDci6mTB3Hj/FBIu2dgwEoJ+rCUZuVDTHL/
/0i7sh25cSD5RQQo6n7VUWcf1bfbL4Lbbes+KYmSvn5D3t2ZKrZQwsw8DDCAgc5KikwmMyMjWjL5
Rj7ek657Km1y1OL+e2ak20wFqYKF7INnbNsbJRoEqcs0zefRdKiLaot7UbiUmTesUx6yFrd6EdGb
MBG/Qm5saVRs1byq/KK0f1AoN3tlGe27SL2FpI5b8XBjW1B9SUzMkBOGASQtzp7TzuBOVVkmIAz8
ZIOty9EH1WcZQEh1UqDtOSn6IyugXN+r5o8uAOlFFWYOjvGRtGrtisjaUyWzHR3CMjyykEgY8ZM6
Kb3Li/abXQ/Iv7QHO2/fKjBQubGZ/AwSVCFy/tinAL2GpQlKDI4rmeICGdtxn/UDrGXqb1yN0Rb0
ENTJoxRi4nF47BWKBG9wqzT+kdXNM5irKq/N8+e8oLsoTLyqTFPP1AIfTYneyXX7EZfrM16en1MK
Mom0Ng130vTxkZA5+HP7OFUgIh/iEucnTDF8aMUvhuiCbQatey+d4hKZH8bwRD60nlE0Coan8ShI
eGXeJin2CIhYYjftO+51XTDrz2GAYxio8KmFjNju2VtkRPweo/e73mofht5GqX/4rQksRJkc+ynY
lQOYdbKuPLHWULzK1JmbhSBtYlDkczOVIFdlYYxNIoxN35ZQxtSHYV+NeIthNGZwOBUG5KsxhqVP
4y3pqX1QwcO5weP1qSeYGBRsAry4xOB8liPVaKNye/3VtlCYg/yjgmo4pZi6lmFQKs1KvUkFO2Fi
1WHkNl4rqy696M8NSJW/MlFT0heYNtJLRPsg2Td5MjlsSIeV9+cSJhyuaKha4UU4P3gvX/URyAft
TI8GdJIBGo7eh6fYH97YJ24F5hibNnTtVUD08vKhsARAPYOg2+z9WSWhndSoE1BoOuX8Z5x+DPXa
8M/SqxrI4L8MSKWKqh44xCvRhux6y7Nxj40m99Si94bUWKls/lH9kh/VsISx0bnRpf0pm5w5Q+La
0GMoMZyCX+OBHfiP0YV0zHPjaYdqk3jEjZUNE46BsnTrTz69Ge7y+/HY7Qz/+qZc3DNnP0SqsYLX
LgCUk7JT1eGp0L0y+qlZa0ClNSPSp6NjAuUQCDadgmrcJUg/iYWH1qCtFJsWd8iZL9IH5CVYTOIe
B2wsS7c2io9hCp+vL9dS+2DeIn99OGnnlxNo0usGZww3VoNpoK7wIJbop5iLtiO3ZB7oN7+HnvG4
YnexjnZmVyr5sDHMKxGiTcJ9E0Nx04b5yi745B5eWIaTbtbwgWtrKRWLozwNayMshtM4c1ICjV+x
FUjIyqaQoWUB8FAkRyntFDEAQwHciz5I8Ov6si0eaZCOY6LJBGOuIXmBkm0qiMIxAIfkwiy+N2bs
m/p7ujqAqyxgGDBUoCO2Y3eg9C3ti6m2zchq50E4UG91UYV7tZ0fBQpIgBMy7GmLcVYzRs6OVX01
i6BeicmLH+zsB0gbhIPFQYDiejjpHPz9QY+92P2b83VmQlrNHIw8DCwvyintP6habKum3F//XstO
oC0IKspZFG8+BWdhMaZpYzVhq0BZkrpRaruMfly38Ifd8EvkhWIxyIAh5wLui0sTlT1grKCrFByk
waN+tom84BnT5nV3T1WnP2qA8Mz01LzyIMe3tR6T0sFsf67urv+Qxe1/VhiXYmI5DPO0Kboxfdd8
ZDTwhZm6lohWJuoXV1Q3KDUMiDR/EUJPk4alXckE2qsvRtbcEnAIXHdkqZkLpfO/Tcw/4eyjMdqB
KSjCigpX+OoNMoGd6Y8b1dfe+MqiLXpjMMu0DGhD4lxfmoIUc9U3sSpOo1EdhnY6Alz7b8ISMhoM
7RkAFMtzBvpQWFkzwUSZi28k5N91s9yqVfl2fdUWMwAbIpoGMBLoKMkt8EYMRWuNLcPjOzQcpbOH
41BBBHccw+Z2AB3wtrSge5UgFeZae0g0FcrDwS7Ei8O1gugmyMxfeY0HYk9jt2lC5bYBccKtOQxg
UyP7LCt2Ealu2mLY57QOj2kOconrPiwBCtFz+z8fVCr30qfGMAlk7ofTAI1kX1Vd8F9Yv5lvb+ID
8U0X47/far6PP3FF5RtzJVgsnaBz69JmMETExhSVauRrPxgaH5zvJvrtuotrNqSUOuW8NhGtgNtl
p8IwQeHxNqxNac9XgxyRzv2Qgl5RVBNKVwM7DZN+g4eTp9Hslu7HErpFfTKufLQ1j6TTmhLOOlXH
NxPj92yKNnVVbtRiZXcv3bvnLsnBjemhqUQTXFI/oX3h2FoPEsjAh0SXd/0DzeH62uJJOR8wgbgy
cvTuQ214jBJ9r3cWiNdV8KdlRnvfxu9R8VvgOXjd7FIgOndQuu6bPBxjZqdQBMsqVwMJQlethLrl
XWGbmMRGh1aVcUWJPpaD6LC7IxViVMqT2XXbriS7sXlvyh/XvVm0dda9lHag2aPEYamzNyTcofLg
aCYEdMzIt8LvDVjrrltb3IFn1qQdGHWg+oFEAuYHzce26rYJwYyGWGORX/NJ2oJMS7QwTgEjbG1x
pDbqfeAXzVsM6VssdhnEbv6bV9JGLBJks0qLF51RYHS1MUHZ9wsd05W1WzxYZ2snZS8NL9W2opM4
Jalyi0uqGJJtjS0YWJvr7ixu8L8Nydl5mtGyGTBFe+pE8C2PIsv50+u9bmRlJ8hjH3FeMty3AFSL
sN/zAoxCFT3atb2iRbLmixTEh4SOHNgbCJ8M4FYcdfqzjIeVi2JpClM568lr0hkSZlsaYsJc8cwR
wVzuFk8DcaNN7IJ91S+fOkCIuuOaTPbCLmcUdEzgVIfs9xfus9qyK/SnImhlGs1OZK/dEBzQgPWM
yPbiol3ZfUtIqXNz8q5omqAdRzRuT5AQguJoaNyrdPSGSfFEbu/qlh6yHM1po3WrqtjbA0jY6ijz
0masHXD8bmKe7NSm9kqze7m+lRa+8cUvk5KBMbXRiMNHPvXpozK2HunWJrmXil6IxKB0QDjG4LhM
vRxpeEyWRUBP+lOxx4vuJfZr86b7Obmjp9z2v8rJY80/jyqQGAb7G8SCgC6Va4bcHqMASNriYRpF
60Rxtdcy86RG+cqXXTiJc/6GPB7FNbwU5n12lsMHoFEZQSdRPNjh6McU45NoOAFXEfwLeOmFIevS
EBUKgDnczB8icx9BDZCqXhxa2+ubYcEbYGAMrBl0DWzog18asRIDuEFdiR/yorufssgPm+b1Xwmd
a2DlUzCeo1Co8UjBuG4GGookix9irT907XTQwuJND/6F0Dl08wy84NC3BNGh5E3BS8ACUkJOokdD
ISc/O72rVvbZQhp1YUP6LJPQG5olUfwQRpOxMbnyG4ZuaGHteRgeSJLcpFHx3NfoeP3zT3XunLSG
DeW0ywCOf6iU19F40okA9d/TdRtLzuEqm5+omIdB/+xyO4R9UNcs0MiJkacxsEEqjXeq2jg6NBuV
yQnHweuTYiV/+8NVJ2Wms/7lX1blJVXiholWJSCjnjZDCBhpG5ROiR5kp4exqxu/6qEEC3va3g5J
BnUbMJyofbELA3LTWtVzkoGykDXfq4Lu8yrYsVTZDtW0Z4TeAaO9aUv6kPX8g7H03UbH2k6VldrB
0rrZUK6A5i2omL/w5yvEJopZivBBSTqv0qCw1oVeAc7FBl290prAqN66HXrO1z/X/DnkhYM6rYrF
Q5MBwfbyczFgGDKFp5iRgapvPmpOrHOvGCY/CJotCfj2urkFL8GEqkKuXgG14RfetKAgSduwIHno
7PZDzXLuQ3YIUqyFzfw8qiHpwLO3SgXmhuWKd932QqCyoY4KeB7Vgf+VJ584BenIGBRAyaX7aOg2
09ztnsqVBV3iargwI+WmaSwskaMPfNKdAlBqkNrv5h7DXOoqPxkIq657tXAX2zZEbdEYQkaERb38
gNOIQVeSZ+mDPlWtUyX2TYDm4srSLZWdbHuWJtMQged769JKHkRpRvqYnKIK4pXsMYDSMCnsQ60g
8WofDTRQoem3YWg16mu1668eonIIFUIQ2s40hTLtmRiI1SJmznumz31N7bepGZcrKfjXc4CCHZRj
Zu5cBr5mKWxpRdSCzrQNThRBMc3Dl3GIdiD42+Y1Wsmptragcxp8ee50OpfWZjJTNCjlylc8gURm
UsPkAQ10d/K4G/qWxzdABG3izRoNz9edf2lM2pITH1IgKJPkYbINjO4UmSPS9EmryVqRatGQjYwN
ZIso+MqspaXR2w1CcXCqledMnHLwv/M1Z+ZQLq8cIr06TzsBty1naZGqAHiV8uTByGMovtE2OFJu
+5wq3CEctFFTBsEOg/9z1UFEDQOMKKhTMtAZSUeA522eRAA/Piha9o6y6QF40sSB9qR//UAvraGp
YE8oTAOYQqa5xdArUanZJA8QdX8BU4nmlbDq4X54u25oob0GI/qsQmWB7v3LjELckiAYJ+xBU3HI
rtrnfvnS7jCPh87yje6WHj0CersSHxfcg6iNYs+pAd4IMuYekjp2BzSSddJy202nfsbqeGG74ttC
zLiwIuUDSHKGEHMZ8QOGPrZDEb2YfHi8vnxrJuar7iyLFzW3Wib0+CGKBcQyiPBxsNYksBeYeEAc
DzS/Bg15ZL/y4EA/FF2S2B2+Ue2ldwJkaNWO247Y2NtyE27WuPQWHp06+LOwvZEKICrJJDhBl+VK
Pcbxn7iUfXJX/4Bqxbt6F+7Jtt3aXrkDvgp8G+ZKRFxazjPDMjGO1jWgiBqD+CEVhgc4tFt3/7jZ
gDjLMDQAOR9dNyzp1RqA37YpeRJjYIVBESzct1BJIaJdSeSWHLHmaRJmUMiCypM/tLfyfMqgNM+L
EAA71TfseCVEzPFaCoGgQ0e2y5DOIKGRth5r4zo1zdjCjDPouPEMGrX9WBOfm8qKpYXTyhAi0J5h
GJv68rirMtZFpgYJ7iJ9CQRiKzgo2n6lZLQUiBiiEJ75oF1Cq0nyJxiQ15KuR/nQMxUvvxv27X2x
Kbe2222y13ofqx7brU2izX9UWkSGLBQzGGgLAVoj3fgA1ERQ/kvjBwM3Ppo7XpoEGwKBE259J/rP
BrkvKmUr0W/+o1+Mgskewx0KpGVlrkoWGn0OFCuu/aEbtr0d5q6tjJFnTNprkY6Zk0VrKIqlT4jE
TUUbFmLRCLqXcapJeW1bpIJaQzdsgD7f9sLe29Xatl/Yk+zczHwszsLh0GGQmwJz+6AJZSdEjsmf
Ptl1ivFmGnR7PfQufrozl2aXz2wJM8x6oqTJQ1OLZ91KdmVUauCuBteFVWGswe7pXZHZt4xqa2xR
SwGSoQBIgSmb8VhygUAH4Quwg8RES3seLq+31Udo+cFOcywn2mF6ajPuAh80RJixuO710grPtPcG
pASRgMgwpqBDt56WiJAiYQ4Frj3TQj8Yf/VdthKLFw8kXMM7BnhnqLlJobLvkVZpUY5Bfd9+oi5Y
sTxkIGgycs9y0lPo0t2/iP+zYP1fJueE+eybDiQ2J6GCLyUuJ5/F+aFP1RUG6D8TnvLpA8HFfA40
NNFlJJ3RWpEGEmXjpDxFz9kp3/Ftch/fFm9m6Ghe69c32SNFqIlBLJy+kT1Z697PZ+3rD4BpzKEi
eMufEHhiiDwMinlqYrbhhYAIUMw8RthdbwTuYIy3XOeja6tx7aSWijpuqbQugOoPI2gtV/bTwksV
9zvec9jGJgUDq/SVR+hbY8ReQU/XDkNHEfE3JQmPMeYEtP62El6muMWPsSCjA76oUwNAA23qNfLg
hb42xNOpjawDOjkMT7DLD49pbRLW8YCRt5xm+BW66lFSqw4Ev7ZRm3/DCMcNRtNfqE0e7aZ6oB3A
uBhOwtm87wx1G9vmzsa8ka3wj2kSK1neQqsBPw9VR3w0BGyIgV/+PL1UtUTN8POQJLcRpDmKdwWo
Vi/wOFp3OPQG+GgwxOSCVWLtTCyEbqid0FkwFjGHyrEmz7se2HaBY9iX4FQwfQ3fxk7VlY2waAbE
ySZ4gZAiffkC6H7+7/VrDO9l2TmV+k0FCdj16LXwbFNndub/N8Iu15HRIqkwyITmfvkeTJaTcQX6
DOAfUAYnAN/MaKyc9jWvpHtPY4TjVmhgEJM8XZh96/Jsn7bp53W//iSm0pm+cEy6+KYWio+TDsda
3m9qnfzudW0TZOlzHE4/hKaf2gSEfI2ofuS28Sr4jH7uiwHTcsoJ8yCYOdSyT6KUT6Ou3KE3DKKC
FIC1aRqeuRhPRGj3tBBbBWIWXtkmhzYxjmTK/FLhAE91lseMwVi5APT5a1w6BcZGWwMiR4U+Et6I
l18LqFSmc64CRPpSaa9p9jNj4TFn7a9IqZGjVVsQ1QWOaac/85p8axvI2DahvWNGjZnQ0K9S9WCZ
wbaIyX4c2jcC+TxAEvZgswPxA291p2mULSiWeuhz2K+YcBzcflJ3rZ5EHpjBuMf1/obb5LaDiiDh
7aGcwgZ7ptnomXXHSffAVbC+i/bIbHIyU/3TTtMNuBh+d4hjm8Ik9S01rHcygaPXxEhhZkHbULdn
GmKzWQObL201FD0sDAUCQ/kl5a+1VhQ06HB3QTiGQXnPjRNri6HpeCV9/NPluPwuOh5mGCrTEIko
ehSX3wU1ttCCyBNQ5w4IJKkbPlLIKw9HJ3Xj/SMH67q+xe6DWpy/xr3y1UlTAdAfJWqEQ1wX8pZA
44yAhhamLQwSJ55iv00YBLx+mhb6fqhHIOGYG394QP1Jv87SgLjHeYrMKHzgSdW5rei5w+rc2uhd
sevGLj5gYOx1tOlnqum/wkrbV5bxFBCgoYJGcZQpW7myvyZdQISg24t6D37VFwRjyQxMc42cgXHm
aayVxyI9RJHqQ2FxxfM5TFx+2QtDfzCvZ46XU2Gq4MbAiTMhIDu0qiPqbg03sWZE+oYN5js1aBOy
E2GNP/YAt5Hn6x9wcb0MsG+DJEIBrFTaoBnLQ7y3cnbilb21Y0PdaYKD2kOp3yPFblfOw5q1+d/P
Fg2Kk3GomFg0yrJHbvPXYbSOTcWeiRburzu2kBPjA+GGxLsDw0rqn+TyzJZNCE0To4RnvgHk3ehk
Pfj5azxSxaap3eSxupv1sHb/vB6IUIz1RGHa1JQvaX9iigojZBXgXVbmjskrNGD9oVqTo1io8M9m
LMPC0NP88aQ3OMWjtLIYzERT5evGWxB/A3bHUSCeCyWw8qdIYt/ihSt4719f2aVNqVlotoLBBHFF
ToojAw2Mph+R5dRYT31KHNWOPq/b+PruvrzPpOxDUaauhUgiO4Uh3ydo6GmdcceKYqvnsRcr2ct1
c4sunV2fUu5hD61eRQoeM8Vov0SkxbCiYf9zYopLn+YfcbYhG2zXyjTA65SDs21Eeso4KGCM9zR4
v+7NUlC+yAakQz0aGc8DnkCJSsWATCB+YizxrreK1BtMUXtJQTPPMthxTDMPtC6xN07FUbMw2w/x
6GlWE/6+8ovWvqd08LVqmjTI8DE8UIcNaJG8+pfY4kfsy63m4TSqbuLEm6jz1p5ws6tymD5PjOYf
drboQybgDQFLIzhmd1pCT1oJLLFYI4NcCmznZqT6dQ25OgbVNHaKVXJMC+O+UFNto2YEmuJBH6zk
5mtOSWe/UpVISWobMvFJ9VFR/WcQZluWgKDh+mdb8cqSyfONQcQdUstTrWOON8T0Tvo01b87TCJf
N7Ry/uRcBRpxs8KsgeEkLfQwzYN56m7l6lkQvbk4fpYUUrIyndSphzOj23vBbwU1GaRi5S24VriA
pofwGkfcQ27ds/zecOPCWatgLn02DDUAdzN33KwvNEkZhAzj3MKNBMWpDEOjo2KAKaPx/vli6ipT
LYgEIhGSkTcmxsb1GHiZE6puXppajp2drltYeGSjK4++GqAPaOyhwXx5quwkmRGkgDDrT223VXCi
Uz88iGEb7tXD4E8/lF/NNvq+toAL3RXUtDHjOLeWoR8k4wj7NMcs6wC7uaj2ZWkbmNCH3idI9MEk
RNJX0ep3GOLwOlY/BgP9BZQ1sB8VaGeuL8BCOLv4HVIoZ3FBVIhXYFoVhUOLBFvegtR2eAA9mYs8
a+V0LMxPzQ8IJDN/NFkAZrxc7lApu1qZYsCd98ZB3Obb1sFY26ndroETFnYoCpag8QLgc6F40td6
PlQqSJ4zELHoeuOKUXH6aI3xc8kMXiWo0gAgoGnycUfF2RqpCgLMTn1OMeCtY/CYduHKsq1ZkQ48
chegp2p8pBrMPTHqhcCZtsaKEbYQI/Gy+9sXKXUwB3BWxCnDg4OQ3J0Ku/T0WH/HuBle+4AigR0b
PMiJuFPa2u1BE6KLyYumzMXRciM79fFyvw/6rIOCOUrUUfEWhmriaIZ6r4NgyMnGdF/aeu1aLTCH
WV94Jel/XN/OC+EXPuBPYhIKgelL+bjpaox7Y38N0SOxQz9q1gApy9/ibwvSt8DubSxlgIW8N0Fk
cGfo3EnXmshLec+FH9K3MAphDJYdAjKNYStUxMDI9CvxIuq0Tu/HnzroAXYgC7i+eIuuzWhKbCgg
e+RY2IdkxOB1p51YbW2iyd7WwRYd4u1/syIlUKhA5Sk6HNrJaho3sm5r63dQrQWahbCGR/PfrkjJ
kh3HYD8ogGuPae1HgbKxA9UD3YgLkZ4XOLoyMrl4dIArm28Q/CejT1RIXzcY3cJ9SIxdn+Q7rS0f
E5bvzb76x01e1F/OTEkBu0zbkhclxzAtx3YoouSd8zVI0vJG+Nud+d/PUs1QNCWuLCDpzYjsAjq8
lrTNHabxp+tbYWnZTBQ4AAMBPawid5Np3IOqXsGISJHz+6IO9nFg7DujBb1PunLRLwUGsAlgW89y
wCisXLqUQn+znYeiTkT9XUTvjfrtuiuLf1+hgAibKhr9MlTMAhtK3maYC0E78pTo1pNaKo/XTSzl
Krhh/rYhfXpmq2pUlliu8FX9Cb4CL98px8fH1hE2IH75CXngcS1RWTpI5zalrTCYowryP6wbVR9U
s31Q9GynF+HONIiv8XJNdmehM2TCRxNKSIBJoE0lHVyDJ3aIkMpOjdfc5I/QhPanYwoMI8i2gGFc
c28xITm3Jz13QtsEMlOFveA23ImXdDujJfu79WLKUhXnwjMp9WljQutBRcZX/xY+6PK42zI/8VK3
0J3gfvL11Iu9qdyswZ6WngsaZq11a65vqphpuNz6qDzzCHhvduo3w0a8Br/bk/iR+tCDgIAruwcd
2jfBvcQnnn3THdeKSEsHA1kuQCloPCLFlj5okVOlwNQZSCwxlVyBwzJtV66tr/2debQWabyGDAxc
X9LRDqusp32MV4LZ2y/A0AlwlFXtVpDUA1en5YKwiPh6ZEzu9fO4FL2AfwUa0EBD/kuPbBihIzLq
I14nFISRimvr34T2MTYrQXKhTQn/5iaggWqwBvGTy++n5obRDRz1sfHQZRBRLMAt6cSD05WbOXsW
XokZIIcC7eCGm9LXVrpZi3nhuX0p7Bh5RhqoJTBgZNjot5oPRtffvHHAi7tNj+Or5mcewHs/1Yfk
B1Dj8SzF1P8OFBykuAIqYfXMLl1P5z9IikmBGOI+BonQKRk3DQiBHqKNpjp56Rif6Uu4H/zQtWps
Z2v0rn/xRcM23ouAO8/S5ZLhAjYTOih4tLWQKU11J63QRmrXkB6LR8bW0WtRGRqw8genuRgzBvbR
U8GCY6VPzyCVWtPsWorruAz/siF9VFtJmV0QEJy0+F8HlEUMdK/F6KJz+VLwoHFU1q1ckcurh0kD
NNYwWSr3s7laRAoZUTIvhtqt8CQzorvJXsv8ll7WYJr/24yUX/YFntBVBjNz6kxf02PpBl7vTi4U
INvtGlXBQvABRhygWwCPGYYnpOBa5kqRC8S9U1orCZA33/R604LlOw0+DfpWD6uitQub49ygXMkK
BxTQCTIBsKUDtAAer+QZIJlNu+vRmHsGndHcjzN1p9wDRbsDEYnlslvDj27N0xpIYGEPXfwUqadT
K5VVkwBMSjw7gEHPSQywh9Hn3MBoxZoa6Zot6dllDDW1QLjKTqlS7OYeaxikXpS227HX70qyRmW0
ENsvXJNiLhLWkiijDdbs9tEkEyoixSaxiG+HaxWENcekg6g1URI2IRwzwIFba2/RkIPvMfX7JHXB
ILZyZy2cwQu/pAgW6cSg/UgUyGuKPSjkvWCY2ZeneM2tNUPSKQysrhhohG7cZPyOmMC0Kt+ZYHu8
HpDXFm/+97OHCkSExkkLTAXsGoqbZT86xb4tam0XpOB0VNZGQ9d8knLFbmAZxuV0CPGJHzq4n231
mFvFiktLWf7FJ5Iiiq1qGIyKcKqym8FTQDsF5A3bz3BU4UGiYJe4xu26XvLKhpc1f7JWEBD6gQHD
jl6mnLpCCJQbGKg1s91/+may8E/G9JZjehItHRBi1yCltwa+y/qXviEOA+v0dWtrfklxI4Qqhj3O
x0ubdNcIA081AJ3idxPtt9ctrQRmeW5Y6RLgo+YVzFv9aIz2o6KtscmsmZBiBRF1kpgEvcRm+tXX
uLH7fHPdicXlAjueqSLdhKq9FPe0BkhIjBaoUHVQD0k8Ch8lIa/MMa9jMCADrltbAJWAgOfMnOSQ
CSZUpUQ1CE8TsEx+qhrI4p3pufyeo5kGBtQDumng463Qzuh/hV73X+1L4bAF6lMxIEiAXGHw5mn+
9CE4ZbUPhSF+m7+YPvfYJtsNv4rqpuPu2szDYkAB0AldfRSpMVp8Gb7sRg2aIQYookorNw9Ut0m6
TVKuieEsmrHRW1cwFIAXmBQl8UHNPK4SdrKq6gGkQpAs1bo7POrXDtuaISlABoNt1CJHYwqVeWdg
qYs01mv52uW8FPUVzOijYwMYKXARl8tW5qgeqLNcctMGqhNT2w9JekxHUkGaMtmIfk0XeuFUYFQO
mg8Y0MMEkTw5FBNwUivAy55YeSIVODLQHLHVdwoi2usHgqkLS3hhSlrCetJqMLPMeQ7PAjeo6aeB
6qVmRQ9CMX0rG/dWR4dNo3eHDkCCqWlOCf5BS8FJyNN2dAOz/RHk6bGY+r1Sq57CEz/AErUD/cCM
5fcchJ4OD03wHJvvhh1VXlbMkB9SfSMiuAnt+KCMwYbS8j3O2BNIb0DeTdk2L/SdAZ5RAf4DqkD/
yghvmijdTuZ4bGay3EnLvbTWt0pYgvQ4MROn6NPe4YNduxizsLyas2Na6q42Nm4Zk7uWmpuh0DaN
gHJpGU03Vt5vSB55TZd8sKjZNH31kgXaMbIh9yFqzDqlRXQbTNV3NSD3lZkUd5reWxDirY5Kre0t
27oPDCSgPdh6u7wyXd2K7/tB+JiTOgx9HnhTlr0NqTiqo3goJkj1Joz/wE77jl99ipV2q+Uhqu1k
dCdBtpSH3sQ4aIH5AJpwlTC/0uwNKpm9R8DbZAQQGggnfduy4RtNzQogiO4OwnZHpeG621n0tm6L
UzOMACbo0R6i0h0wAtMRUxrghgUXWMPY7aB1kDApbMwig8C2SEG5DvnsY1TTx5iGmwAk1ihd7rrS
/p3mo6MqZAsqjn1V60c1E8m+jyHKoWdkp4r0Z1RmXpwBK91Y4Tu6myANy0jrlF0V+KMBnseebdGf
hnhAa96D2ihyjFwDERkA/b2ZfNgicKkuoBGOdmM1QyhUXhtgJu6/Q/Rs16bhcxErz1ZohE6WJ7Db
Th9RF9lOazbvPcsBh9PbH4mtPgBgWro9VfD1m2yr9uQ+TeyPuKkGtzaD0le1svS0pg/3morAaxkv
0dgYTlzyWzOqt7mmY+qc58c2jPeWAf5ZOxWVG3X6a6CB3nHUDqgeJq7G6bNGrPdSVO/1pN5Nw3Cy
+2nahrnoHFQvwWA9nxNya7TQdgg0zEZB2OqGDgnI0KdfTSBeyyBo3ZqCoK1TwWhH21sWaxts5vto
jL4pTfCd5tauJskNqCZvGEq00Lhov9ecfyqaiF2UrR2MSHBPp8EhLvN9VOktvoDVekNI3YQW92Zq
7WjVFxCoECCo6fC2x/uU1HsaoLsWa74qgn7lMl+IkxexRIqTFQJ/3nUqrheoY+iTCVGQUNkblVGB
8n4YXKW04pXkbun1fW5TziMJKc24VsVcLMIZQZEz9ku3PfCbwl9PWmcHJEgM+DIwXoS7DQPU8ogi
TkE1guFBOWX7cKce2924AcH7v6mBX5iRspRpUEgyDgHocMgTTh1UWD/MqQFsmLkWBI2uXwELYz5o
H5w5Nd8QZ2+a3IoIh+wAekmMfK9q8gFBJMg/cEiWxW2NuBO3hxhsEIdarX/ZGYZ9Yi6gMl2EULgb
sx+Z1qM8CDb0sgPDejFGT9d/4EISiiESBdpVKOMYqKde/r4qrqKipIlyyhXtWKnhgUVrUKclE+dL
MN/HZ0sADFtNe4JNlPwh6m8RFujMWn/dkcWr9myhpbSoj0OdVSmeqHUM+AUXuDSmEpNVebdyqy+e
Q1CdYgBIt1D8kpLqULN7BZhiFKib7tAqA+7NZHAoHbx6HH2zbEvv33j2t0Fpw1YoIIa0wYYlE0RL
ordW1L6yikNaXD907iAzN7c8ZbesoAN0xsL6GQJgGeh5dHHl9pjBu+7M4iE/MyM504WaVgY53vja
Ntx123bX+PahWS3kLeZ4Z2akba0Jo4KcFLwJKuvQa9+m7GUU3a5aRRwtLhuQCSa2Apiq5HZMMIJg
0kbnGkD63mueCXhqdpGHaUxwgjiBk/5sXDvZrlXxlxAF81Tw/5uVp5xRDSHggDQougjWAcLSHZis
FR/Ca9uZ+QEbpBB+6CX/vN50YVV64fQQMDNLE/UmjMb5TayDGxnwkHRa6b8vrykGkzUKPBXKv5cB
g7S6BgkRk56qLPyMp2qn1tw16mIFXbK4R0Cc8b9mUKW5NNOPFlDf4IY40SZOvboofxSW8ourtHes
SFkbuViMgmidwR30RC2Z9iHtWKuAMglcZ+gwpPW9ln27frKW3EExXtVncn+MdkgfZyr0jkU5wZZI
2501guktyw75YDja2rtm6fvguQYyNcz7MZDwXC4c1E8GCBSn2AbdiHcBIDqQ1IL0ig5U0XWfFi0x
oBMwc2zO8MRLSwaf8kTPTeQfne5lYrgxe8xVQ5Tjv5mRgtIENKnAjAFCungzxK1hQeB1BbGw6Ang
9zNt1h9o/KUnwOeAnBFkHafgf0j7suVIdWDbLyJCzOIVqNkDHtp2+4Vo9wBinkH6+rvwPXF2lUwU
t/vuh/3SEc6SlKRSmbnWKgLdvDGR+icAS15fx6ILzANTMIPRLzmDGpu0aXSBg6mN7yWy/Rz4OI3X
ntmnK1D7zz8lJ2sIa/9rStqyUfDaqlM280cr98oJKi0baDjpp+gBgmH5W+uTbfqmvSLN8f7En4Bm
ttoLVxeAuACW2pgnxRAi8Exy9IW4pxrGNT4qtQ+pW5fjDQflKoTk0jtaTQ9qhaoFnmHEs+t4w5VE
hTTWsBU0/HDA/WqaECCJzWkb9T303kAsxkfguqYILLRh7eYYanCnUGlcnkNQAkniW0jo/RD3oMel
9saJ7cLjxjy9FadbpqNTmU8NZtaNZ4yhYjbJ3qV0+mUO4a63+sG12LiHgMTLOGtXTTV3e4W+sSJ9
AsnM85hBmwqiqHhjOEAuUHX43SRg8eda9ATxvWdwS/80WIs3TdUfCwNvH6sbrG1kTH6SNw9KnVqu
sAFnsxpy2+X2Y5JPb5Rm24GrR2KaqATjVAY98oZepW7RQtW+Q4DQhw6CQIzcZQnktBTKwXZmJ1CV
KBjImSYP7/MjbbI3owPZeWGDFGf4RVOyE2n21jTMT6qBHmLNLt2WWR/hQG/1tESFb46iQmT3JqYD
eV+8a3Hh9/poulrTP9QM2n4WqIs8WqnPIYAbWDUEJCPeqT6U1cA9bJLKZRZqCy2lfK8MtuNnABt5
eUTaIKeD4qkNe4paqP/oNvSomiwlW2GpXh2Nd03j/Or6afCvf15L2BYkyxi+wMQ2KlYytoURoAdN
bSBg0owhlBWiL6eUhi+S+gVDqd/bujqiCfwxCnrL1OGXHk/Oyg28dIsgy0CNEXPGUGaVslx95EWm
0EwN+qjY8nDaTOlKersUqM4tSCWrsrI7XR1gYRTCbVEmbdtnyOCtrGPZioOXB9qt9MukLQZndF6k
hKAGB9WDRAd1DwjPPOiNrlWF598rByoNbxugKUEr/mUMso+Nsp5IB4DF+BhDeW4qxFY13kb7d12i
UKWO/5C8QAkBBKCoAn9lV2AGp3iqY/+08iWJKhRbdE8b16ZVFvfPhg4wQfoyp0mX14ldVEYMOVW0
yjQof/YaJEiJO9C1i3HR3YAWM8FXNVPezD/j7OnWGSLKykwjAeWDazZ3dbZyjyyv4z8D8412ZsDk
aWQIFc9PMeu2KSdBESeVf0kjtLNlSF8NLXp1yIHKDEQD5fo4Q0UO10G4hnZeGgqzkBOZGOvRAPT/
/Pez1RRGk4WAOKno5rd35qneTafo1sZL4AYVJVffVDs1KOuVD3axxGCgZGIhr0RKpkmH1FRMlKgx
E7QYs+fxrruvDdf6Ht6Ee7Lt7qadttc+oqfydY3F/fMPy58WRrRmApUZxyg/GaEXazVROYcKcM9p
XgFJHTN34Yj1u965+l6/aTGsAWXItxGXzQ/1R/0EldTHorwxD2tsbkueev5b5n8/2/oSSrFgNcER
d4xvhAZqUoeszOouZVdQYAeMHUMviCbSswSlyBDyuzUJ+uw16ylqfDc2VPoMNV450UVDM9YBZRkD
rEySu1ZWyYa8HvHgt/dWoZwS9RtIQDYxzf4hVn2CKv7HkBTrKSocUJSrSJCa9pYqpp8rvdeq9v76
vbn0kaPPoiJPQ3nhy3tu6smIOwUczHym3FDynVqaD5kS+9fNLLmACWA5Wm/o7ajy8I5JoDtIao6v
HMzxHuhoDh2jH/9iA1174NdnOjXpQWJWSjsYA+B6U9HuaqYqXpggC7xuZHG/zP+MSL7cKnlZoqtO
gnqqjgoKPyC8AG+DsrJfsxvJn+9MlDPTEOK5KAORpzS3QNaKbKaL4lNvWC82LQ5Wq/+IOvojicj7
9VUtiPiAL+3Mnnb5iQ5hlCtWPJJAiaEmjEknKLv7NQgrxaOyie8TUJJsUMb26kBAUHPb7JzADta+
rcUYff4rpBOk9QBu5lAXgUHDtz5UDGhLD6mbhPo3PXG+pTkQRoOVQQe5Z69xASotDePmHrGzrdk6
P7Ki6VzVZL+vb87izzp7ycgFnTZ00BFqJjzdNv0GGEADqulQO/WSreWP24J5fb5tvLnQuMZGv+Rt
IM2ZObc1kPfIhQmhW8DZd70K9gvqisRsXEMUj6IEucb1NS6FtfOdl9w6p7ne1TEYrzr0lSZF+JDu
3E8a34mYr1D0fX6HX3wbc8ggvNF1sLJJ+VFqVaPFKt0ORAu8TehkoGZLcwIJZ5Z6ljWpoEGGQmwT
gfGh6qDXouvlrqDO705APdMc0mbzD4tHx9maq+2a9kk8fXY/dTTpBYlNgbHmZJ9FkwdJV+gwG85m
6OyV1S9+2Ge2pLA+RGOosILbAVfSfYRucZI2hdsJSDVAFtSY+u/X17ZYDAALJq5XUHWD5U/abdVO
hTGolYCkkL4lP9Jjc+Lfba/32x1DLgJGLOLTvXaC5PeDsQOJyrfm1vl1/UfM3iOf+PlvkKJL1k6M
6Ap+QxZDCJo/cf3HdQNL3wlquRZqOABUfVESQPGGY9yuFAFLMU2iKE9QCt+MEC69bmbxkTm/L3G7
zMVW+RrLaWPyuA5FMDjWESLgH7lRHpu4Q38hRTUPjLXPcQptcFBg37Q6vQ2L2lrJyhf7fiCgISrI
oiwNZanLUD2ltWOWZkqCVkDr0qgcDzMGz6qYe1XgdW0Ee9Ma1Vc5pmSnpq/cvo83esZWbtulLUfa
DugnuDII0rvLnzHmREFbgpIgchpcGBkBk4uRWy4GqNcmHJeeieemJPcZdZE0IkL+GIMm1cMA3UEU
BvjCwj/cwQtuiPKbahjKlQRs6Uu1ATSlcCk8HOTZF7XqS2bTUQR8hIKwsEEn8cbYs2KfqvDlul8t
AUfwQvhfW3Iv10oNpeKJIcA7Uh0KzS2e59s3v0038RaR8CW+N/xhY2zjU/HA0LtYCYBL3+e5eeks
MevBeJ01JNAtyAgnz03y5/oCF3si5xakIxw0TbEAqYbTYrRym29SPO+9qNyCWAIdR7/xFD80dmvX
59Ktdm5VyifA/pmlqo4jVNPhgUMG3lXY3E622b2prdEaaYu7aIL2WPsELsgOM6otF2YeiUAT4B2s
+Cv6gsS1wbB1MFtbvakIe8IATemqbLg1MZkPme9clG5uT5C1JkdHCZNdxkGExBIQDCAjqFyaoVQc
VlbuD60BGSQ1/GlmhyRR0hUXWNyq/3687IEKqjOlonciaJx7o0YS2EweLsxNma/VLRbfxNC4w2sD
w48zPF2KHEPcTGGuCrzEC7xuUJhOfPatOxr3zi7bgAKRbacdGMEOa+6wmHmcWZYTubLrzCkN4Q/J
oQqB9J32oKb2nIf6gE/uCBdceSwsAYpARIyXv0U1PLDk/A1IhWmgKS4+BhoCF1KfEbBE43CkaTJt
Rqt4zYjxO7K6DfjvW1dXKIJor1V+iOnEvAdHJoYPMh2gw1w3f9HO/M7q+HD901w8+Jn1CLxmQFXI
p9Hxxsy7riBBwb5Nzs+m/NnUvwdzpcWy2A1AAmvrwPSg4vd5s57lWCJJQO6WcfgXMoCdBTEn47fy
2JwMPz1A0QmPi2mjueUTeyoeIj8l7lp/VNWWrhHUNNH/nKUhvgxnqiZmq6wRP8GIwk1hWj/UbPoN
XV5U1cfup1Po1taowGYfK/rRNHuMAvKn1sh2eKV/w/4fy1i9gcrk0WmHCKzmdFuJ8QUUIbsosfcV
iX81MWQgquSWZmxwu5a8cAIdVDYBM5aOzQYESB9s5N9QYK8ghc3uYrV6hcD4XRZFd1MYja5wmtCv
LTQhxUTeW+pw10m6D1LUT+AOR9lm6n80xfjELcePu1kU3tjOIF6RIHPOCHsbwvIhT9nGMTF2pWuv
lYn5QmDy1Lr/zZP6tW178IGVOdCrWQ+KvfElNdrMDdXmVGli2+rORlN0jgkt4JIsFWBxqxkOjdHk
0Fix7tiU3Dla/qdp7LsqdCqXT/l+nAn31OJIB9N06ahspqlLPN6S75OT34RV+SiIEXllbTyTqXoj
qI4eEm1woPAgvpMqvVVZfcr1Hij77ofWYghyrAEK7eijoRDfHPDHGsuI3bS0NVRsrWcAmWvPKs1b
pxY/o8JkNxMdvEk30SuyAXsEX8vGNOJ6kzaV4iqatsn6rNlEnfLIVPU3hfiF27T1E8qqH5GZ3NlN
feCGIcD3hSlKGlMApM2VSLCUTIA6EM5HEEkNGbTc5bTVtNLhQZr8CbFP+vDTKZ+oULfpSl62GF6R
rkCgGQh5E0SCl+E1xpA33pMGxxSH/lNx3Kh1i6D7NQQzunfy6PQU7+utXrvxcW3KeukGnGvRENcw
wQFF5l04+8iZNQ5T5SggtBx2tMZkqL3WqV/CbFhIyWZo+axmI1e9m2IwwQFNedAfzfvioLjVtr+N
jqkX7ieQR97VW3Jq9+XKq23xFYUuBdju0NwhgJ9drsxEYz/LdWoBfMaYB5HFyK0H8ap3SHuTYdA9
0mmVa8eQZYNs2m2TDO1WLbq7TiFvWjVtBcFYrJ4FvK6/5cTYt2qVuJkYfhq6qLY5A8oRF+ZrQsb8
5Xp8X6xeYOoAIQ9zZOBDlg7FslWFjR0Opd50pUtvG2hA5LfKhj63W+e9PdT3/NX8h0vl3Kb0yi1I
YfBowimZ5GYKs22U3WXO6LNEX/muFq/0c0uSt9MwKkklYMm6rQ7jrt7FKGpPHgZj3cpj/iqOYh48
kZ+ymBlGwRQVfWg4SalyNqpq2qkZHMHAHZUWLlisRX7zzEDQ3aNIY+ipa+epe/0Qlx5b51al9Dnv
6szO1dYKnPC2jX5b1mOfPlw3sfTtYgQGpDSonZr479LDSaYJhHeNB5F6P8XPwKyurGHxqM4tzJnI
WXRoax2pT8GsYMqTTTop6NBWuJscXUAcShn2Tp6dhpHe01TxBgNyi1P6S59I64Mvf6XeuRgkMcWK
ZWKuEpTU0jEWk9rbkaHzoNykL9WNumX77mmWLm/2EXOt+yjQbrT9eFK/X99lfSkJOTcsnaRN0CaO
wRocaLkzeZAh206xzaBNgHhgWuW4tRNVeGPV41mvx08GckIPT5gdn+cl0/ZjqoEaE+QmGaoamFR7
ANetutHNZi/6ARddc4QsKwTFINVr1zz2EqbfoSPu2Qn/xfUuGBLtVzWlW5ukPwgxtzofcgCOhm2W
8MdisF8VZt1ZGh+31xc+f4dfvhsdEXJWs0H9S4pCJBlzu60nC/MB7bEuB8NTQ3sXO93riImFlsdH
QektCFrFmtst7viZZSkWJWVoY0i9swLov3Wb1iyTTWOQx1JYbJODUe0ehODkrjY526II+oOnxQ5a
CqdYH19AJq9sG16EG5URzXXGOvvQmP4+Jq39eH1/FhIE3C26jleCCkpmGQ422LRvQ7OZAr2PsTUQ
367eI/aUqo4PUMPKY2+phnRhbQ4GZ5+iMbHeGNEqDaws2k4ZBXYEqst61bqTXvrgHvZR8r4x9GQb
leWJJ/1TVwExcX3JC5cqyGjAAAxdOkz6AQN7+Ssig2ljamFKPwEkgrlIRMFW5YPU+ZC5grvD0YHc
a4nUcYeA4GF40s/e824uFfz9LXL5S6T94Ao3BTilx0AzXfZD3/a7YZ/3h/xm9CMv9/kHCOuvL37h
Wp5Ngnp/LiUCxiNdXBC9QopaRTD5boLw8QB6Sy886Hf0CZMCoQvSB1xfq4+gr1H+wqr8AjY6y6nr
SRkAAyzv2keMIO2V1lV33I9PBpSgjMhd6/6urVQW82o7qF+y+NMmPYob9ZltwoDddkdnZ9yUT83v
cVXF9+uj9nKZUpTlmRNrEeYiggEdo7AvMQj5UDYnZq+0nde2U/Jgtcxp3Vg4xI6ALrh7F2KNgvJr
XLhcieSZ0HMRfY1XUVCF4ZOOFFcrwRRm+pGSPxQQ61nxyjVzUhaAoc7abCo6BJjzyA6Q8XwWB5O4
5c7coOvWbrQtnr3HeNO/6s/XTX9NcS4XKmUHTcudiozYSie6w5SsW5PJhUTqWuRbMyPdQ5HKutap
4hGV1nDHEWbRyXufRaXHba+52k0C2KZXoOe4u768NY+Ub6GMTiUY64fAZqaHK98t09dq0B8jk640
CNYsSYEFf9AJO2g3BmoSji7YeBp/ACbW1dlwqst8hbNmoSVycW6GNKmtV2nKUZ3HDBcb/IRmuoc3
qbqFwmn3ImwNjKiZ1d2I1HYwkQ61ZQWUOk0GPNv1/V2LMvLgsxrlFMT58B+ghjb2toeEZbsrd5+d
roP5Mj6VYO4R/tq5LlS2L9cvhRpwJmdc13Cwzbbf6Ft8LidMrOe3thcF4435DYQZ2tos8YoTy5Sm
NNJEbBF065vmuXMMX51udbrGI78SCgwp8pTVALXRCV+KNembEDiGpodMTXi01WgzOWtzFavnN6/5
LCWpTNI7WoLzI0dzO6YoArnJFmqn0Da/mTadJ4AEvHe+kzW95IWnwOUBSoEnrFITz1VnwKQURiwg
0+y1u2hDvkfQLLmpb/qbHmxok7YN75TtdZ9daPtcmpaCUYaB0VRt7AFrZnuo48aaV9+GgfE9R8bT
+uzZfoCesaft+Sl3npt6VZDvM628TMsvf4EUlkw7ngrVVECl4GgvTZ8D3WYCslpXyECRtExuzowH
J7f9vOoywEurflNb7WNB6MZmxk0tcv1oJab5VHfgLk0t504tors0w3xMYSe/WdmEzyi6Vn5e0j3K
4YYbdtMtBvQUv7ecY6FP3Zb1JlgjoYqF+idlAJOAYaStpmHX2OPkMgxCJzSEpMg0vjgqSzzdiUqQ
JfCnTtR3Ni9Pdkwf9DRS3LjXbtuhKrx+aPMZW5xjLjp6EgXDSLZtJb6e012htye02z4KgYrqELMO
I+TWaUhPIzUVLzVr7SEnOiilmy7xeZVhuCtjla+ZWDtw1iFo3u1mU2faQ0v6731ZJrcgwL2z1EK4
Nk/WqFCWPwzgLCz0e2eEghRgLJAHlA2Yg1G/4Z7J3P6RbWLQLPX+8IPcRF7l/T/QNSxGGB2VejzV
UPWSp6kLs7FKWuJrbDfRo+F1QX6M72efHP32eXhMNoX391BEuCKUaFA3REf5Cx/hmI5GkVAqMMD9
PhUv1hivXRHzo/6Ls59ZkJy9Y2Wn1PYkgiJD101HZT+yDnbsvKhK6KtW6fZx8VgP8St+hmsRsbn+
uS/ULi9XKN3MHQdbfmQ2IqhTYwf6CIjtAHKvdX8SxXZbK7upaAcFCBSRCHP1BpIMofVIo+GlipgP
lgGvt7KVl89yCPpvT+Tru9DUWAPSSgR9Ur0YbQ/MUJf3IALhW6WMD5xV+7KtP3qRdG4/OFtRl0BR
dCcumD+pFuiA+D2t7L0Z4Rt2hm0+1oeyQKpxfe8W/fG/15IsmGsDTK85nYGEvsp8XdDnpux2iRat
ZTMryZMpZTNNF4/pQMIhcJ7oTh3c9FTdZ/fxPSRLd/mhfVYmv0Vd+7R2Faw8JOSyYoQ5JwtUsEMw
Nd9NcuukK/23lf371II6u13jsqDouWjI650PNTZ9RmO369fUKuYP6MsH9t8pyeS8SoXuG3B7yMHs
b6azj8vB1cfIH43fFl607Zq43XIBAQfvzOOrINGZV322qpKO3VS2sz0X7y/dVX7xh+bG3iZ+vkte
LQUXeHlr+flhlm0cduVTcYy2lf8Prnn2I6T8IWmStoWuITL7Stv0kGy0x1+5qa28HxZayQgeZ2bk
XMEa0qhxMATD+h6ToOh86Xi05+Z+ytl92YU3sd5v+0J8c9C+bGsaREl8SkXv42s88NA+oflKMNTW
cndSirWjWPTfs18nhdYWJbaYqHhwR814R6P+MOV8f32flxM1iAdqEOhRzS/Ewj3vLDubizTTT+W+
vqPUz8FHaW/UOcdXIWVdvTepL26Zv0a/97V4Oe/9f5alVLjNQUY5hwZoud3Z2rcStCsjb71euQVh
J3q14PiAyt3Kcud7/cvHdHbvSyVqG/w0iSbMIQCJ97OmJdZWcTq+4xX7A3mzzA/J8Gw3+ikU+ndQ
2CRehhQr69dYsBcjB5p6NuCExIR20OU3lquhFVaO3gcU6uhulTWvFuhnbAd+dH3Bi6H3zJB0O5I8
53GfOyQgubMjkF9PmeeAi6EfoxVPWlySgVQKjQ6QQck9xI5QIw9Ngi82T/yqSw9K195qlbpygote
c2ZGCgyWOeSWgZsrcCD0YPTfwfjlZfYzhVJQ7Rxj41j2ayi4xTfbmUkpSBhRk0NoEgMuGgHMJalR
vFZfo6w6Omr1owZk4fqRrW2k5BulQmvBUsxrpyOKxSPYFB8zdQ2OtugXZ2uS/GKomYY1Fbi6wtBV
J2jFadw18KYe25UkY/kt/58pKt3+Vp5ShbVqj6fguKlbd9yFByg5bumbsSUoyEb3awXZxbh5ZlH6
yHXCgaqKsbhmTEHAlvo9eb1+RosWAAbGRADmASiRts9hVDTGpCNzqjGcmhk3qrBW3GDRBKgpEBww
OwFGhcsQAdxspJQT8mqC0prXpnbugbz8r0X68OvPjEhfE6M8jps0QfKOqx69Iy93YteY/hj2Wsl1
+cV1ZurLVzRBJG1AyBsanYKDBoTTornPNUhql8M9oLEQy1Xsx6zGhIXjYKSLtJAltLqfXQoWJwvq
qioGXf7hGM9+k/Spocs95DnQZKgDN3sMHGyH6vG6hYX+LHYYeM+5SYdpVHkuvwat2/+ly+CKEvkR
U/8UBPJeI+HFgePG2bRJUW9HXfX1WDW9OlegVDCw6ZCa/egORiZWKpkLbar5F/1390iOFTZ1Eo8t
UiuhhkHcmgdglXalA2RtPdyNmbIRYM0HDBzIZLRYwA6ltu+NGa39jEX/PvsZkutl4dQ1JLZR4nxg
ZC/89IQK0U7PMJLLbyrhpj64QnfXT2MxtJ7ZlHyQ1QCXN6nSB6gK+EoRVkCE56ewLlY64UtrA7Ef
FA+Nubggp9AdNwuKG1YNAMTcqupHyPKV6LC0knML0u6lUc/rUi1nIJvpVehat/pPvf17eTOqn1uR
9itBky2EMC8JHO0Gqdqh0XYY31g5lMVPBOUQRDngbTECIoVrEJxmMcWNF4wxBMEizAygUjhslJf6
MDwggo8nsvIiXTyfM4tzlnj2xEmK0KypgSQiZQzjdnfA7q+kKQvCDNg66LBi9gDYF8w3SSaSphNV
F/ZBGmbUj0Ptdx2HH6xuxk0DFrosV3s370eMMjfxc9lbKz20pfv93LzkH4SDNS4FIQBYavfWBDKZ
rjlZerip1GrFExd7FeD110yo26qgepGcRIXe3iTKYcD8r/AxFvekeD/zQ71N79deDMueYszMrirw
2UCLXm5qqAmgXkECF6jVhOlGayPM6c2uLFQYtajbxEpvnsJ0zNAUqXNMDBHdB/QJFbYSBLBlRZ2P
6/FkXpr8mkC2C3gTJgIxeS0dsjC7io06Eg10FG9Rq3Qr8lNk6qao1V2c/YvTnhmTjrRMRkZLDmMU
Mw1goAT/SOmo/vUVLX4ZZ0akw2x4UjSgnpgfJmgrqRyo1enXdROLrnlmQrp0Jx5XhshzEpQlhoJS
oHy030lleGxa6+gsLwbzSLOrQF1DytLQdlXbiqNsro7FpqiGTbPK5boYh8Hj+j8m5NIWicF3Oib4
zDniMNNPo214wMyuvOIWrQBob2HQFWhieYyshPgb5ArbIWhVjHQ3dNM7sUfo9+sHsxyzUCueBbTA
tPtZGToLi8MUp/UYolis9bpLDRDCiBwj18BH0luKdryAWupgubbCVta36BJnhueDPDMM0U4xmCBZ
CQz+bhST2+i4/SMMFKtrxbQFTC7i8pkp6ZNNoyhMCuBIAgt0p7l1VxjJfS8Gd4w7d4riFx4Xe0zz
VpAKVQmAXwWwOyBPDUd7nzHlZeS/x+pVqzCWqm+7yPAT3gBKWzxcP4pFzz37ldK3nqSADtURUNfq
iDk2O9b+VFP77bqNBadCdmIApADg3ZypXG66VRSjojIkYAok4NQpdkcLTLHdSiq0cLSwYmMtGKAA
3kwK2U4rGo07uIimAVNoJLKfQXIT+Rg3Z3ulLqoVT1pe1H/mJE9SOwXcs8TsA8WyfnZtBl1r9U8d
Zq//sHfAW8x61pjKlsd/AZKmpen0yKF5fZg64fPcfFY7Y+XtvLgaE/eKjoNyoCR8eUQajypjmmCG
ajneCE9dAmXUVqzc4F+OyAIbAuj8gKcBRwCRNavalIZKbldjwJxgyMhmKrQ9y5A0QFD+r+u6sy3w
+HxqmdmmnBYNGO1Gf6YZA3TBTxXIn8Iw3SlNv7l+Pl+TEsmO9AFlXZg5ZQM7hjKyfZpBUKEsJnRU
0L5E2Yh+kDY0bkAt3B6Nkv0AIYBfFGv9gcWNPVusdJkSu4XeMcePyJz8oaz7ndkmvl2GD6XTPa0s
eK6iXKQi0oKlWzXHuPYY5+0YpBrojWuXYZggZX/iaDhozb1Fn1EH8UaxBnL84qEwixcCJuFBWAcC
B2mJIFW2IzbBbAM1Z6Pg6P6VfyiGQK8v70s8nDkLgXGyVZBdALM//4yzC4L2dGAkRa3YnrRfGK8s
PToOa/QQa0Ykn+lA/e50CtpFmLBxbfNdt/666va5DAvVUcPQ4RjSS6cFPioqQKcR6F1TAeuAooaC
/NQFEPbQa3218ghZXtB/5rTLXet0kCGyAXNnoG+KN3itYvwsttKV8LHgAgY4VKF2Z4BVAbH+0kpi
1HRsMewchINwSxBdMyh+tOHaLNLswJKDoyIJFLqDsc6v6p5jpCi2HVVohmjHSbCjkpY+4CMAERue
0QOaPa1AldcMSu6QoecGZjYYLNLWg0ySlwDYMQ4uxzUZ2xF6x2Tl8pp3SloiinFQ4dRwo2B0Qgr3
QIW3VTWhF5P20Ml9ik3bBYcyEb+Qef3/mbKlouxA7a4DCwhiPrA2k90+gUXR5Zj2sDE2LARfqfYs
RML5zaZBPBlQRfQHLn1E6BgW5yg7BcCWHzJMhHRq6YIELXsPSZu+Xg8WX2U5QDmBahv2EkEJ8tBS
tNCtLrTrCsN6FUi8Ycg6Ds/sVD9Me2SYxdb8lMXQPePU9ff93vr7WHVhXfKbhKPazRmsG9OPgr/z
ZOVpv/C9Xfx9aS/rvk9wWZt4dA6QhDZGgamK1LWgObriIwvhgwLIMaNLUehBFnd5aEBt5rwbUORW
cuC7AYvwWV6uJeRLN/WFlflXnIV2RwX5jkjn8HHLN9V22of7+pC48zDMX/cFZr84W5DsF6NJ9GZA
i8pqGy/rjXJbMuCornvf0q7ZoAYDXM/Apsk3osHKutUclENICSn0GDiStFWMFSNL3xNQxdbnjD90
KaWLRNGyHAp7eBDGDb+hZh25EI5o/Iqaj6SHDvv1JS153Lk16R5JodLhWHE+BKZa+iKsTqmh7Wwo
XPyDGdT2QeU7CxTK/iaAIW/qFAUOm6auk99mJRTpoMh43cri+SAyAKSE5jO28NLfeu50oLxJUfsD
/vAB9Capr49QuFgxs7hn0NbEVTWz+8uCvRTNYztDFS7QrZ8ZHlcEEjnTGix1yQjkh/CeBccOyLil
UFAANdqbDe0DUWAYo3BciDt6dPhzfccWrZi4jyCBOtc0538/+0JFbjDSgDoriAGdNp3nDufCoHly
3crCuTgzbwFKaaAa+5JJ6lXesKbGy802RmhulPW7YYZ/fw3BBtBS8GYbDGDSfgGanQna8D4Adykh
2aEO75P2W6n9dQvXwoP6zI6UjNspnyInIn2gRs5dE4W9i2bObiTqyhfztZczG0KAxraBMRoJwuXR
5CydVN5AjmPurQq/8LP7bm/urG0C6sX+7xO9c2NyrQuPlqbXnBHaH/VDnvRe3OC5+HHdC+YTkFIg
QDJBJqrCF4AJlhakCTsOM7vp8W5j94k2PmlinDalGDEAI2yfVlAhXnG8BfcGgBJkDSCpMjU8gy/3
sCSFMjHA5APHSO9FFAZiigM+FSvp5KIZ8H6i1oLc5AsBbJQSvS9o3Qca3w92jPpa4tb89/XtW/qI
AEeGoMHMyWnIzJjWOFZaRGI4eP1dDSFiNWR/fxdArHgmQrdscMvKBzTlKV55rd0F5fCTdz60j7xO
+Xl9FUtbBdEiQNHncgSkUS5PpKUNnZqi64IoA/1zdBjMyishuHrdytJeIdTM878ICLqcJRaJY0a5
ir3SmDrhphY+VaOV0LnkzpijQwsQ6S/VZExBOIxxM4ROG3Sm5eYYY4PNrWrmG1L84vzX9QUtbRvC
p4M3MojgdLmgR0TqVEZvt4GtK14Rv9cNWF8w2fkvVj6TeBMRVN62uDDyzhJGC9kM21O6k6q88XBN
R33pbGa+H7wUPo1Ylx5QNKFDu05tg75P3a7ub4gVrqTRayaku0DP9VbwHOvgSrfVGDtRYa5MVyye
PnI0ECNbeNXJqcZUOtVIUB0JWpLfk7zcR+P4ZiBxg/KhgcYjidbg4IsucGZxXvTZVT0MnaVlBQjD
u+GtJG9tc9uDAfofHABVGGQ1KphHZbJWx4a+DTBzbTCZsVcwxVecesPWAI7zCcsXgWPDiVEoQTNC
fgvbLM2nMivbIOkZ8w1ngm6o1byoI7W3SgL+puuL+uoNQOmDBRz/Q2cRBfHLjUvQO1eSJIE5UR5t
Emtuh8nhv444898HdTAuG8cmpuRyM/+3EiVhE0z8dw+hOtSbViaSv3ocLCCUQTkCaOcvlH28ckTJ
B9qAbyAD7BTfP/+h93d6X/n4nL5d37OvzgZj4GGeWTwxUCI7Qjpy7qAM3gRiQFlamXZWA+36lD1f
N7N4NGdmpGSqqiD3hhgOocAJVTIMBWGg969jweVKpKyDa23HC1trgqwV215QcOrzh79fBRJ0AwSH
nwgQKcuImaVjVluFCa36WXHor6tijfl9aadmHW+U8TGShhz30on7XKRs0HrslGZ4EGzyoU+ykkEv
nTnmGWwVwlOfRi5NGDyFhmvUNQHT0w183IvU31otdtc362snEkxmUOiCHdQe0I+cf8ZZHLMVG+xC
UH+CmtGphNAjlPX2or3j4skSGHo3yL4j+t5ZnbVfWt6cDsCpNTx35Hy65Izm3Og7qA3c11F1bEE9
E0fkcH15i1aQ2ThgD0X7SB4b6NiIvw3etCCprA14EJzk/5B2ZduRIkn2V/rUOz2As86Z7geWWBVS
aJfyhaPMVLK4szvg8PVzUVVnRSBOMJnzVqpIycI3c3Oza/d+J1K54GzmjYwIa8AUR4Gr8ylMQT1i
mn3Gj1YJNgIROwNILYtfLiJioeCif1oZt+TpQtVdSKuI8WONTrM6yHd9+MSI7F+esDm3Nj5v4AVw
GaAX4txKUeal1IeUH0l/XUTXDM1oZnWV1ajWlt5lU7PTdmJKPTcVcppKFQs5cub7yDCv1G4fFkv9
vUtGJmuDNp+eocOdH3XpJtBsZPF2zF5igvh8g2JpTNwGaAADAHEqKlVFUZpwFtRHi9rf6yDymXSt
onzPskWV6s+pcpjCusDBgXYBocH5pGlxmXRKQOojRb8XcBxrEsujtibyBBbfNRU/6FKysCdmhgfc
jQwPMTIBfnr6MgTWejTgxlaqLc9fOmiwQMMIw728H+bMgJrWwkSqH5qB50PrjIbwRKPVkYvI5wH4
ZNKXVK8gP/ty2dA0EYoeREQGKKRASmPk4Jp6BY1RZtVmrhyFGToK2G9T8AfaQRQ7RQNJVRnwOwZq
bJ1tUnRpNLRZiFYnt8cn++NMnBxlWtC2l8b3UK8jQjWM5lbQfAlRiEcP/sxJYPfJzCQIGlojr6th
lFQLobciZ2hikmjvibrY9IkkrxRwxYD/ie1FDOJGyKjeQTAl2cptbHmgOz4YA1jn9MFwsqpH8ywx
D0OjyA6Vw2ca9bbbFxXxwQ/aQI2d3FdpBc6qUgtv+p4UXl7gjzdsuBcibaFTV90mhnUtDDWHuHo7
+FrevNKGPqFM56WyvR4SaEoAke9I+FuQwIVYQKhKe6jCWo5sSpmbU9QXKlFnnhYLZaVzKfagsqa4
lBQ3xIA8vJA0029qUnvgVr9LDesWW+0l76JHBBuVkwfaTctar2zLdZele5nl+1aNnyox7AyDvtEY
KJSIhQeQtPm0iCtgKMLGqc3aVyrcTgw4cadT2A7/59oWBSSpdLojQQohqrTzCqO/l1jgFRSqgOi3
1iodk1D5BQUNjKnujFJ/k6Loi6WkV22WXmfRsAKXA1qzlS2ajlcKzat1EUh7HmkrU0AAQg4jxx7q
LzoNdYfr6CgnseF2hb0tGJg0TEvzchU8j3b0Nag6xUPCxQ0TdoXO111o269mUYPjS+9fM8kGgzJ5
zhvzzeJQNCrT9CnWSOxaRnlMTPlmkIYryqE7kRe3NNNwG0NBEWzQ0kj5qUrKlRUXPk+wbJo4Mr3f
qSKs3VSuHouUfCtaSBxLnWBXSkoLz+gQNjtGmaSPahT014CroJZX0ReZA3SsdDTzUxLgYHXGPsOu
K2z1ewpBIy9r1dYJA8QdsWY95lzT14IN1IUuUuKTCB9qQQUMg7JB4H/HB8kHnGnbq2CkAJe1rAff
zEzvnAYarHtqx8kth7CWF6LL7NiPE6M34O9uG/W5aZt1Z7KXBBtozdTOWnjjTG6dTydvEkhnbSPs
cJTzSPTMZYF5pUFs2e6rXwOt/GUGsEgUJ3D/TF85CQoFeQpFrSNO46qxIh88k+Dkqle/4S+hOAN+
eai/jexf5/6qhmDDn/qCffumM+tLg1PXN73X8sgROjifWbAhaJ5lRrxlsbkwmdN+ho9hQjUUhxXY
VxOCsufmC0WjRUI1PjIcqOBYAuHgWvtOhUvdAowu6hUBF/MqXqoRT+6jT2YnAReonbgkJEiL4EJ2
WPIqDZCQTx+FpiwNcLy0p44anFl43iGV/blQUicql+mYS2wr8yZlCdhKSX7XFOUhH/LYBWLoVVM6
dK/J2YNhxodIKtjCd5i7kgAqsdBpg0SdMi2igJTSAGQfLItwS8fcLhsnLpeURecmdBQRQk0VdadP
Wi2h2RV6oYNEFNgNSCaYjkiFZ6JNrm6WakKTMOlj7WwkTVRg7kCYOy2ktBmAEo2NEKVUAZVQMnrT
1DiCTAGpPIsi2ykoq6H5zX8tpoVdkKNCu9fCewMJNWty5QYWy1AqCoH0M5B3VnSnakEguUQ28nl0
sIIDDwQ/yu6gGzg/EGFtdDZeps2RVfkNmpeeBjLstCpbl22xiazkUGrS2y/7ANjEwqHKD+ga4IXn
NoGd0QsEDFCC2vItvYVUt6Ovuy1YvlbWQrw5ber/cxZPbKnntqywT2UhoXhkfel82Tf3ZJOv5deR
bbn2fMuBiOKObSocetCpLLZPjW/389M4jhQjRLEP1G5TBIWSGoNR27CO43+v1RBWTKV1IsBZIQ8v
DRWa08rJEbqia73j8lrlkuYmebovCnKtUfVaMkIwkIDzGDFE5yAxicQaWHQur8fnGwZfEo3EqK2i
6okS7vkUldgBMssKiAWlVwO/lqx93CzE47O77MTEJEo1EChQMe4yi+avBkTOnK6xbsAHfktKZc97
/lrR7OvlYX12Q+fDmpyfiEdA5SANAJvBwYr1VVbrC7trSmH55+46GdfkckbCsFG5ACo+kVaIFzIH
KXCOnoW4dWu9tN2wCBGkBB4fwu/GMOgbcBWlEPSM16rW+0oNbnMIgt/EZUv9NkO+b6DJN1stI7dJ
xFMGhQM8mPZmX+hrRqMnwdFdNYgrEYGDCEq6CLpKU/a7XiNuk8WN15iD6ZhquW2ysvbKpL8xqj5a
ESusvBwXwcLO+eyFLU0zwD+MmjxYSuzJtZaIPghqiw3HMAYVcJuj77VssocRJeBGKGRdXtC5fXpq
bbJPoyTKmlxH26Oav+vJjVbcaijR//9sTDZqXPHKBJBhgM684dkcEtWJJ7Ol4uXSvE22pmwI8DYL
ZHlok7vJcJUDd5QP2rbIliC1s5bGDgTkEiD0OHXvVRJIQ2eAE7hqolWQfzENgObbnb4kJ/nBljj1
dDDx09BkK8joQcjTlmArZIMbxi99Vq/AVeQIjbmDwb3cvqMtcxgQCHq/VWjnll0HvVtk056DrPC0
XHOHytw3dePn1S1+BGSPrju9dMHUvs6jr01XbSzphiiQbTXpRiqqX0vwfTrMk0SsMCKBvhMIswkh
7wuCGlYb6zetuaSmMpMzOPNM095qpQ46klM43IIY97GN129MVkmc+QknD12s3gaSJ3jDnTBOHhPR
LjH/zXtGoFyQ+9GhWj25800x9kaTCPaHbC3VybrQ2EJuftzB0+0AvOxPE5PtwGxbi7khDUfCnwM2
OIP4RrobHUDMSFk6TbOXLHjcYQ9F9E8qQJIGESmFUhWtbPFG2dh+tzJWdLXUhjo3awp0IVDdhH45
ikHn16TcFE3QhwhpS/JqgMAlqn7nIobyuoVSFgHYfkoM3KUpb5UY7lQbyDUbG4wbZBrF4F32cXM+
AaiJMVUPhSi8mM8HQi1lkCwJayPL1Fex9JHCYqcFbjoIQE142dis09ZR37BGknCwaJ0bCw0Lxx5i
tkcGcYmGc0+vwO9eLIEE5/ab9reZKZmrnplmlWk5OKPULPSjzLw3E3GNXyjB/2x5CGyz35jFU4uT
IBbdXUYITDtuipR6EtI9ed66Pb3T1MfLMzgXO50aUs9nUG8ttahSUAp0xZM95o4yutX4C/JxEJjq
HEtf6P2Z2+caAC8g2UeTDPSbz+1pDY3NZMAVKJE0g5B290VXlliGZ3fFSeAwOUtFmg6KkUKkLDVl
j9idn8rfmPHLqVFEJydX0mSfJ00A/fEEA6lJ6ctccTr+cHlpZqfqxMIkWjBqEuQswYG1oObdDcrG
KuslzPfsVJ3YmMQKFjjQq5qA7YCmaNM1ILagcLcTCwH67PkZH+0yAEhjfet80e0Guf+uDPBmp4lr
6+8db51aVtwsvAll/js+4W9jU6K1uhtkJjGpPqIk+GAFtQ+purcI+drLqzPn55ABwS2HEYEOarL+
KmtKDQcUuZ5EdUr9mXdXNUidDYj/XjY0tw1Gpj4dtYZR7HyyREGndGlhITCt+pECkj+UQ7eQnpui
4z+Ck1Mbk5dGUtaQlI9kfoyfssobVr0P4aCbYcM38pasR+Fi6EGuiQuIdOjWi6RsHyDL6YV+an+y
Qaw8pyo0yrENJQmJI6G5mVBNT6mSO/CjQ/+HBg4S7Ac5hwZPDQGjSBduNUTcq/E8dgMVnHiKUSFP
kj6hc21hBeYOycm3m0ZUBZNoqWcQl9KGm0a7j8m3KDHdy6s8b4OAPGbUSviEbyvjYOih6oJVbiHy
oxCH8oMEjdjfsYJkE/KTUAWdctSEtI06YsNpyfWToV2bxbuqLuRfZrcrkJpoS8aFjArg+Vnv9ao3
ZYZAxir1nRmqG/DnLmzXuaMHofKfJtRzE3qWMo0GMJEKa59ID4LUu1Z7KKPXy7O1ZGdyj8SgRq3Q
YQ87qErpveamgFQryhVfaoidXfyTAY1zelJmAwyEdbUNX9JT+3lozQMSOo9SR5caK2btEEU1kbc0
kKAePz+xA2nAMuaWVh2b/LtihX4vXw1h8jt77MTI5NpKWqnUu06BDmq71/UrQ7/K0oX7ZGkcE5eI
RhepgsxFf1RksbJb1WmLe5WV28vLP7uTDR3QcJD1AK43ma0wK3KlCcz6iDZ06sR61jspL7qFgz9r
BR1QYHVCNRlx8/mamKnGVT2FHIwIxbpNrZ1ZlPe/MZATE5PtxbpegNKp7I+J9kMGjx7eIb+z5icW
plMV2ihmiqYHZ6LqVmB7T6Ejpin+74xDt4EtkVHfmeL/mMWSTgUL+DEekMvN281QhAuI7Lkj/4HM
BcYUAN2p97JTiWcQiOuPDPSqLNFUpwrZoUybFEiWbImM4qMgNL33IMiB7DhauUF2M9nINCpKYUYA
nEIBBLrMUr/pBSk9wGB1NzS1byoEkFwLbzVUDlY2MnEuYGluqBtXJCRL3ZRzUdrpl5kGATw20SWM
U4W2vA1TobMwGBC7Yw7YeBya/hpq7CPkgA8CCxY6O5DknFz5kKa2ajJgMW2Tu3meInGUeAF9ubxl
ZtcT1TiAAcdm6CloTE150DdBikoOysuuHaM9oQm2ELplPpfL9WVjc0cZ9VxEg4CLYTknpyDXKtkA
yLI/9nUFrorUrcTCjTRrQQPGBYQc4A+aoofLyDSGtMZweHRXiXcj+np5BLNb4OTvTzyF3iilLswc
nqIgrhW/KLx2DPxnHF0PZKmaOD8YUPcQFaU2iLmee77ILEwmD0IcYwn8tSl4GnXwGVwe0IKN6cs9
R2tKgW4occz60GnNF3up3WrKNf3nPkae+q9RTEVXoFMmqXFDxLHfFdtgF+6pD7kjyOj0K+NF2uUe
hYqO7l0e1vw6/W10EgGxhIS0Abz2KLePrX6lqc8RXiGM7dlS38XsARpRnfA5I/nI5HpCaVcD4wo8
O4dMSAPFbTMzVqrOPS25vTymJUuTvZf3WqykCvZ2zu9i/VaOvxjJXdEuuJ0lK5Mz2mYy8ABGDcE8
vjYr8E634HOFEKwmLzF+L1kaPz8JtoAXHMBoQvtj2r6hNqPZuqeaN9KioMNcBge9Qz9XaNwrJ3aC
UjRFl2NEvUlXuiheSw7WKatKN/lQP9C2fkHB5DcCsFObk6uCtdYQEAl+IsiqF41LD5bNwEgOkNrl
PTE7NgA6xscv3J0xGVuZV4XaiASBHvhoBvGiQWfEVl1SXaU9JFPF02VzU5WGPw/zib3JuBDetcBR
YM1UjuuiIyaQSCzxQ0u7b6TgQaUQ1DOkzNyWHNKDtRW8KI0OQIt929eN7gYKCx25U5JdpafRympV
/Ss0S/yc2uy2hV7MoyJHuH7KOn+MO2DKc6FvB9oTl2pl96CJPPbKEpgg04QmMaAJ2ZXCg+9SVhyA
OwUqANA1RG/2VrHKTVCRH03cGm4FuUuFy8FaFvk9tapHE5EKiFpkw1Go+RrYmV9k5JAFo8ZXfwds
7lsTauBjqGLVg1LEU8FT7kQ8vKtzsmMF2/YCYgySjuVsq3KdGPZTHUaBl3WFBEKr8IH05HtpV4+4
C70abF05RIcdoJ2+mpXUu5U6HGrGqoW9MOfKR25VPOhR4EB6+Xyfp0mfF0MFVJccvsSBveJqtLm8
/LO+HLBoRPuAyAJFOnm7qrxRB5EgAqo8+tRehXsTitniOTyQteL3GbjNARz8VfH0j033EdB+0Jmg
4fB8YGIAYigTHSAggAaSGK4iRpk82bWp6V8e4FQ5/S9TUKSTUWNA8nXizdOUQWoCqDMUM5roQF6Y
tCsiiPPtUFKVd+GmXtO13Di97USGE1Qe+UFsKH/gZtnUD4lDFxEUU1T/p2808fphk4LBtkQ/VKyW
G2YK3SmBk3FqKXiKLYGWGzoyUTX8mTbsDl3G/W/sKogdArOF2gi21WTyy9DqiqTDjNBUYzAENIyR
LdWQZq/rEyOTq6BQ2jJsyrg/mt1zrm6TvHSj7NiVr2otFiKD8ft+elGcmJp4TBYy3uXoNT7WBXDJ
ZeYWtu5ybSGsWrIy8ZMUzBIg0rPF0YghXd1p1ppXYPCI2a+S6f3lkf9en0mQCMXvvq01A0Gi/lCa
VynQlEsx4mzF9GQPTDPGA3jK60ZWBdQNWi/e5F/AIOOm236b7KKF8GNh4qbgpL5LlEweOPoxRXlI
lfjV1PLbqGl+J69/OqRJgAhARSmg0gX1ZlW4GhSitapwECYsnJ6l4Uz8iVZJ8MgSTo+mprtQ4G1q
6RHwzXn8ftlzzRlCiPPTcY2fnwY5iijxNq3FMZVql/HU4yF3wfvuXjYzC+g6tTM5qYk0tJlWIppX
1+GGEcfMnSB2qS/5rYurjTEnc4ibrtihWFPFUffFoV64hcazMz3BH/TeQLxYSHJMdrydgT+raQz0
LUTDM626tRwd2w5SmaXuNEG9irOHy4OenduRT/zDILo4z+fWbG09EyWCOSo9x8UdThug7QuR1awN
KEmMEsAqQGuT9RtIYOdMxX6MbbGN4vZOUdMbESzFpePyTOZOR6IOjdWgCUD/4WQ/0pTIWUiwH7me
ekV1Q4PKCSGu1elL0chcrDC2t0BIFpkFsFNMHK2QQSeXyXjst6iWMMQFq/QL4Y7ka56BLUJ85ufG
GnmqhS06M5NndieuN8u0VpKsCDOpxpsCxHFAjW8SvV0ob86bsU28a8eO62l6hkJxOy1TEzK5UOYV
irZWS6A55HB9ee/NLRg2+3/M2JO9x0itFX2IoC4uKjcJvkmJ4omIu7RbekrMWhoTrHhJjNT5kx0Y
xhC3BjxcjLlvHma+wXepeIqqhfr27LypmDWkNFQTz5bzw6RLeqlWvS4+tCgiK3XkRAORwI/L0zYT
C+sWAXQXdA7Y7tPW5CgRRdSbmLbEatbClq5B/rBQZJlxQ2cmJjeI6FL0qTcF2sajO1AX+VnUrkPd
hgBLvVaRlTTteHt5UHNVQJhEp+W4RhjZxPOBBjIQ8pg/EytjV30nV/Vtdg9JqHWzyrdgG9+1hwqs
DIsed3bN/rZrTDYh6ZNcS5WsPpKydYGjdJB6W4W2uXCk5mf05/CmHYtZXIHzsUPQVCSZY+cllFdf
tPa5htZy86yhTenydC6NarKAaTDwNGqQIwLVkGelwhkay8vkJULBmdj2dNGmKUkzQNMxV0q0/rft
Kq4gdM46d1BbVxHou/hFAr4xHDyzNn0usFjLAIAVR2RCXS3o8DBN/d7Kat8qSbjdDzldoNgeN930
SoFano2CGfYkMtbnB7rnNB9QWxboKQx+JFm0N0txJ5HuK4VehUOG5omLwXJyVVlEHS2Znrh6Cyq9
Ie+QjbDNyHTLfD20PNuSrpQ8pbBrF41WiaPGCFMa0YCJjaM1D+p619RqpV3PFWjdheper/R8Yza6
7iQtGuAIlOeoIW0qgi64zpB+yCZ9w+M/dUKtO7QGKPHAiAQdZ/xCw7PeS1oTeuGcGCv4auZrSTZ4
Wp08VSOXiJTqXlYpT4HKvMqqkHYIrFcNF/OmiA32aHRWvhJyfBNkLHLaIHtsC9hP+9Zel1VauCSG
ZjTvjXiDjtXAJXq1CpISor1WLqPrIs2AzzTVlV3hRBYcT9M6jI8NzZ6qQHxnnCHjpUFhrS710EnS
5ltcmAfg296xj9BgxMBV3YY1hQNmhQcJmLWdkDXAay+9FJD1EATgi6wrxYlpZXuxRN8vH8HZO+fv
vTPNPndmV1WywGOMdHuaQnpGc0X/2FnqwlFfsjPJWzQRqWNWDrjb5NeePYNrdWfQuzbWFh6XS3Ym
LgWNDoVkR604DnZ1Z/a1U3OxZgqB+OfCXbC09cfPT+L9LpL6CJz24mjy7qsZS69RDu2RSA5XdlJc
B1J8TYjxNOhL6i+zTnPMLqFteUypjp+f2FV5V8oNxwjV7L0hhTOkgQM+o4Vn0+w8nlgZPz+xUkpU
ZAD74Pnc37Tx4BQWSF+Z6uR2vLBiMy1pcJgnpibuq1Qg7cIDhD2m4pRPZKXAVUEb1oMGbOQCORM7
qZd8ab4uYfCWhjjxXYJ2qkZNPKS4Ckcd2szJ+8QDVdjXUFaXIAdLxia7RQyG3aUNBimplS/DwYRK
sjGMNz29u3ygQbGNpfl0HfxnPhX0tZ8vXRMFaJGJ7e4IScTvLLAylwgmHAThqPrECtRzdX5XxPSl
j9DTmib6t4rHnmgQRIO83RNBRNAv3F3F8rrg5k4tyw0IbA8N4IpuWdeAWRnymof5UY6QglPrcJco
8k7l9MZQ1TurTF6tJvleSNkj/OUb5eJVCtmupbHXx82TBAyRq4D9z8maDurnSbvNIkDgO1T9mcl9
IcvQIqDw/DRVtkPT7UCkBNFCuiW0PCDfvY+i8HusoTSqBP1NKmebxAhVF++o2qFBvCpNspVokrpd
hw4STd3prSBuL1nMZaNwSpOxtWwPe7RBbuuh3tt2tUML87or2Zd2sNcNqzxFrldWI24CM7ORMmK3
UQHMEw8H1RVFso/06ErqCtPVk+o6YsbONPPtMFT7WDX80LaEH0gCuvFqcSc6+5rxMPDNpHNoJW6M
FvhsqwQFUYtmYExm+z0ryIoo/Dos6XUmhG+RbJ2X3a0gmd9JzC+j9kAj4kM8w2nbwRtS5U0QZUva
YJsH5UqXuhdc96u2pH7SAABHm1uKleutAjeUXXztBHWrLNp2tL6y5dxnuYKEW7yXlHAF+aYXQtGp
Xke+XGmHuJAgoMxWeihukzZYBTHWrslWuLH9GrRpmSY7EFxwFMjepPj+FvSeqhzdL0jhVI7K4l2L
O7wDcViopJ5RPVhp7RlaftUa5DmFbjUZomuaqpGbo/tvvOzXzED7WSojSWd6Aq3iPMid3LBczosV
EB23mlRep1A7FjG0PUtrg+q2a4rWyQnxUq1zOdF9rkhr06h9XKp+HIt9Vmgby8JRq8mmqfrrKk62
uXhXQF+nlYZbaO0eUlFOnDw1lea1LPDjCM3cQMq6cEXAEwS4jaMA9fFDUclu0jROhbwOaUGGptxG
SerJ6leeFK4R2Osqkcf9h9AVjhLMnCIvHhXjnuDaDvT4GpGQqwyvVQhV7yFx2mHb6JqPrpq9jtYo
nO1DoynQks3ArAcyzDD0UXRxbNJ5jR45rGjcVop3upr7PNe8gdn3PU/8POH3hXFM9cRVQ6AgygNX
FbjM3A206CrPXlkSuUUu3SWJ5tHGWsU6iAsUyxcmGu0CG8IYxE2ycFvzl1p+V5CHaLs7fCsvzgO3
7RvQrkhAWB/a+Fsvven0vYqQQ4BCTZliLdBexaoXqhz6fq8Ce9kF3JUz2cnY19R+tzTfqA9mX/oW
inugqS803TWyu8La1Mp+CK+IuAqMjUpRkeqifZBKnhpZ8Atf4vxaQw8yzpBMbmm+UzGvSlV7wna6
4aro9qW17YpHOxFOq9wqseW2tkfCWwugN3NwLOt7zKMVoJp+riu+3imPQdPtwWGO4EvzOrNx0Rfn
ysV1a38PK8i0FW4fvqv2XkO7mlZ+49oGeaZQ9vPUs5pdqu9NZRVIblk+0MF2wvSQKesaaRQD3NpN
/ND2OwQxWnzHpR+F+YCKDyTGnSK5N8krCnNukgifiYdC+Dq6w3T7iqU7JXuNWbzqyx8VuuWsCKTq
BTR/rMCn1gbiyYYu+VK1V4MbJg7g86Gic4Y4weZfAcLd18+B8mgWD0P2SPsrMwb0hUOsPfvSUhxv
9MlKgdP3u8zwjXTdKI9onFOie1tKXHx1bjTO0OZuOWgrPbgKmQu21yHLPCEMl1NwbyWlUyg/lKrz
1LZwgnSVNHcJUvUgOPf1PnYL3WuAhhDIKIE8zu2BOVJBw424xLEMeKcqdYhC7zpKoLvypJTybdCF
fpijyZVdc7GvEnQpaz12TOrn5re2V/d9C9kWFmR+ELeebhb70u68IQydwfhSKoarsGZb8JdSuuG0
cQfzOmGtk9Vr3hwkcLdIvFrZWedqY3ifRumtyfhD3AZrtJyvtUy51XTzvcjLNYUktcfqZmMm5CYK
xd7ue8guoQUzRC/qTkmz10DPr7nSvOQJnJxWx9kqgYpFKxegVKJJ7AM52kBdJv0qt23phHrylWT9
HlQWMZRX0NyeSvjfbBj9RFvu7Q4AWZACGk5rZ4+61u2NjnpFa1wXmvkEjcnrAXQATtnG74MG4hkO
Giykz9DkFW3LwXzK+gDMYYZxFUStAzozGQTQw25I8ic7Nm+Twk5dPRdbQuhXmQxYMJ2N+lwqCM2a
Oz3O/UgjWwbGD2olOi4GZKRJtRQrXoxIEXBMYvsKWOCcFIjt2+hNYQpeaaAyyJcgzhcjKFiZRPak
7EO7CFACqQs0Ad8HIQWnyFPXLGXhZsMn3QTPMhioQLYyia+zQe0yViO+plp9AGhrZYAz9HKMtmRi
ElzHCJ5a1TK7Y6kMb9aQgO69x7V62cjsqpyMYxJWcyvjphU1AsoD6KUuWrgyc61X9QIccXYsoP9H
k7yqoEI5ySbagZTJccDFsdRk9ORS0ro5GHcXno+zKZwTK+O3OHmOhFLY2EKg66OKHylafInMvcZ+
zINvtrIkgrc0oskGqOxmiIIMExehcxhCxBsVsdnltVkyMdkAthSwvlPw6i6j26S6t6RfZNT8Mwl1
Ml+TxdesVDZLik0c0ce2vscVX5WPl8cwex5PTEyeT2nVsrCwsfA2+BMtilJu0LqGfJ+0D5cNzW7k
E0OTp1OupgQ5GmSSG/TPqmDU7BGLR/pvYP1Qlfm5kT9gACdbjKqxBsrqAiVWC2q/9luvvf36OFDx
wTUJTRjwwU3WpJElsyIdnoBBTA62yndlByZVGYxJl+3MnZVTO5OFIaGuRmGG958h6U4OblAKig4w
dxT8UYqWfP+SscniSLiwE3DdYNaym1b5lurXXH5l4U2EO+fysOa2wcmwPuqip+uTMQ78Dvx/hxZu
0RrOyCqFbuUFtzlXXzVkGd2aIJ9DkW7K3qKl5ZDIYDQ5qgHELm1SbONSvEZ1+6yknLkF6oROllRX
uhTutA7AyXTwaZKshFYRp9K7wiEdQiPSi9emFNclkfEMQh0O8UD4G82lZ9914hbJUBsNGLaQVSBP
NUrnBbmV0iU6m5mDfmZk4g97NDLQCijwY0wRVyRIkqal2wI8pZfi19f4zNTELyZy2tYGMgZHqXzg
7XsaAtN7/8vb6MzE5BQqwHHEQVihxFGTlywrH7U8eEpAzXnZzIyHPzMzOYSanLJ20PTuqJSotLag
JhPm6rKJmQNxZmJy9DjkAtSuHlO3wSOaph0dOo7Nj8s2Zo73qY0p7oRGjRoQhgURuvwaKcMPYiK8
N3pwghM1v6v76PGywbk+vzOLk2Cyi4pQ4kWCfoM137Y3tuw0hltqjgFJ+UPt2ev+KnSpZ911z0Xn
B4q/JNe6sN21SZwpC6UgA9IwR1011yKkB8LUyMm7+plyZWEzLuySKRFBoAagJK8Q1lj8Tu4fwt8B
2ZzN5sRBULUxaxntiFi/H+hpdtr8viufLy/Z0iAm/qGteQxNGexDK7hGcRzkmfHvuAVgHS0ZHNej
0Mp59McKPSVKnqJOKDGnZyCYwcOayr8BtIMg2N9mJme27VCo0poB6lJZsZf6wc8tZXt5rmY314mJ
yZkNe/Se9dkYZAAzaBdbOyx8k1YOsSPvsqVZ7/DTEphPzucM2jCJAlkaFELKQ5XeWtGdyO/+fyYm
R1XmaHwtKE4KYNVIL1duBko53J8LN/LsnAGSY1lI7IExdTJnvLf1VuVMHMGoeUh5/NW0cx9aq74S
4Q34MaT/+ib+O3zPj3+myet//w9+/pYXfRWHEZ/8+O+b4j2759X7Oz+8Ff8z/urPf/rv8x/xm3/9
Ze+Nv5394Gc85v1t8171d+91w/iHTXyH8V/+Xz/8x/vHX3noi/d//fEtbzI+/rUwzrM//vpo+/1f
f+jYp/91+uf/+uz6LcWv7Rv69o/7N/ZWT3/n/a3m//pDAtXhP4kKFknQxeqAJln4c937nx8Z+j8h
0YK0gm1h5vWxcyTLIZmOX7P+iZIyGAxQZAXECBqp8JN13nx8pir/BA4OvbuaBl0cC9Swf/zn+50t
wd9L8o+sSY95nPH6X3+AGBd79aSigXgZAfPIogxk9ahIMNloxK6qNNPl+l531B0k+qKrbqdzN+3B
Ibges5EU3eD/y9l3LTeObUt+ESLgzes2cCRoRVLiC0KUgfceX3+TdSdiutQTrYh56XOqVCJh914r
M1dmED1EB7azAEq0FyB1Y8T7DHMgpNJI8i0uMKR6/ix8LweqXyTBHgF9ZRKvO79a3dizGrfJWTzD
+zME8lPTyTePUFnD6FpkmXkWRa5mZNYzAjZxtIieczDKyzG7JdBUSWTwS4ycZES968d0m+tuvsUs
Sr5dsSKGtPteTtG1S/28dS2FNwtNJpSFHLDRdAQoPCxEiXASljuodoSz0pBrR9ItTgieoK/woVMG
aJypXPprSSUP5Iyhc/iIwTpSKmmJYbwchswckv9NetE8wOHTEd6rDV98aFUCkypvZiA6yaNFmKcH
D7VmIx/n3BZc9TQ8FuCZJ+lglERq2IB5E1qwcJOwkCsDV5DORCXMGDw0AO6Q9yvMtJhgZ6rd2pMr
fU2ugkNty+361oikK91MJNAVWVswSQAO88qOJ5qlflOx/m2d7RxY7lHvSHIVzgNymgN4LrS4Xa/l
FrxNq9Ay9EsvPUQnK3ofUk/1rX36knTEdFpm8o6DKIAvXHgcuLqrK1J6M6605eGv15hH9WbUAK8D
/6eKTKyWhbJTd4FM6zfwpJJM8EmWShUVdBYsTHnT2+uLul7WkYrqEV60GuDmzgF+2puf5uxJnZPH
wJy4sh1BNC1elztCRpXoaqU2sNa19mTjJtSsFlnM9EPKhAfMaqev6KiddJOvxt0yMTaB6aSKxjYq
GaP2a4k2sj0Eq9fuQbopLgZGoYAB7XlQgBrHRHmUMf440sxpJZpEdDJ5FfQ9AYUxdrQ1V2I9rF02
E7iTCLvkiM+P/G56SffpR+hpj3xfBDpQ94kUM1UYavZNNWBWYBlY/4AlNP59E8QZemmTrI8BzIy7
BHgDWHlDUnt8himo7plb3Rs3ZcNnt7SX3fPHUVAEK6yCL6ZA8GmxL+zMl/aGGg2fEQs0POQiDjxU
WYNzv+EycPBEyORN9/UZOpTMFydvVj0cua6xFXweqeGdPLBu8lrNqTLWdxQ/NHqymDyHzUuYbtLJ
bpwEKDKdEdtx1Eferx9FRKORFUctsRFiXmp7NduUmIERXw3LFvuSCIk9AEU2xFP+53szNj7ivRl5
yTHfzzWL4H54xgcaiQ05yKFkyrKdcELGXRNYaUPc6guYk5s3EW+OKctw93CvYuRrQ6lsgwSYLgpr
X0pW0UTFiRU+3BwDYRfDIIHg3wflubRsbZMcrY2yKRwjKKiy6XbNMWwuo0C7BgmIPD9LIKtSDnx6
k9uhZCfZoQjaW+hl99BbQDyKmFS2B5XJs2OpTig44hnPF4NFiQOzn1v2Vd+6t55rfuGFrnEqAmsX
OaB/YOEG0UhC2neMW7HGEehMm22EZSGn4kcms0UmNU++OlZ46QPDNJHGWnek7bVtSd2S2U8sIu+F
mSBenGm7KLCQ2bedCw44MafQ9hSv+I90zHerX/P8lqcuKCx5D8ih1+B1bUcjVi2IW2ifEyuQsaxl
VpB3W/BpUO9YGVl3OlFfGzBKfhke9JbjTYl3ElD5u6XadbfVo5POjB2uNSyrJT9rYajhSpKvpH6h
YHWsaQ2uoPzE8NHSuln0XnZIMAwPWs7GLgHLmOB9PqkdpNHLvY8wKQ0kXQUTTnKBW1GQ1wnpllsL
o4nkpAwP2XqMuVsZn2l8DEFJi6zp3Vo9loZKypnN3/F7E5J+NyF63CsxaSTuw/SU9N5knJZol0pu
WZ6ThKNUbXKspyumjZxptS3xbsoMo4l15Yyy04VEj5we3xSCAWKTkMHJ6CsRb/m4bZeLDkOqHkGP
LEtwRUi9y14xuAVKZTZZm1DjCyAIvnPBL49O6sp2t89dkNXQQOlPL2wiviyFvd6nlx5bAkzmPXCU
EBwfq7dpu16KmsjEH0rSHxsPkqiIym7rZ3v8jRTEd111xyB3QaujZ5BlvrghHHOd7COLMe5CxNt8
WS/lXd80MUnvPRiNo3yDbea+xGqEjwM93JBlUx8Fbzr3l8U1bxEW7hIMIchiCrF/wrob5ljcmqaB
lvFwJ7vlRX6op/ZSXoqYaAIZzOOcXkftUIPDLE9wGxvcFOxm6bZQZGEX1FMKuz0W+8MG3qVLStXl
NNziI1C1KTtqnyCy4FDCUiq4AiZMIleuoQ2jKeg7N0432KHKoDxGMErLbsXKKt1Pv0J8Zsq62jdK
Oqs7U/GmjmK/tNMgxAD4yoriFfBjM+yw09VBpMFsHRwb1WbHqOxhoxzMk5YS66DfQFIa4GEbKoTf
yluj+wMtt9neYA1S7kIw53T8gAM3s7ZyQWBKzjI7Yq1t7tRg2SS3+IL4XPC/0W8IF2aG/l1P6Rih
fo4qwNHBMJ711j+gtKSujQj5ACJWYxQNfWrXMMwMuSSuLDVVGi9wRoe0w7B0W3WUEkxvv1B5goxx
9WYmsZxFR7mhxuAM0zumNsLmBO4uAq2XUAxtNVgSYIxJk8Jfwwe4cqKo2za/SDDpGWDyvm+UFxOT
x4pOFvUFnB0xou0E4mCeDjWWT2XBBskyt9nh/Y46gsz1DosdEnEXAi7WpNiSN7071k6VYuW1bNlJ
oP5GQTAT+Qh7nYUsPMW2Otvql54TdWYyChjrWVGVr9n3+ApCHzq3BIOQbP1Y9wB8qxipYAFkofai
k0THKUIBi2VefPq60wRFwWg227gMirUiHSwYVw2CjRK6vQyU3AaKBGj4rRDfRbtxb+bXXqBx8dJV
kBFcNOHFMgkuTjPzVHn0oi1meDqZYuCmK3ayjqSJqKqe19GOZW5qBwsCvAy4hzW7uXZX8RZXGQVW
SY3SyyK37c5IoEeEnUHT6Tvs9131Dq9EEkVeW7n1Tf/UwTsWlcGTpcbI2Jcq4CQygWTS4MhVynu8
P1hhnopHuE7mpJcNHsWjHaJGSLYNHoshvRSXDPuFbKebLmaSs1KFzhB4shmre1fZhuan2THDF4XT
MaxJmwWjL76KHvanXHVEhXQ6XTdWHqwx/G5twcHvvJndEXgxlDMvIdIeDzpcU70RtOlMhf0e6wbm
WRChyyKOp8mJX8K75aK4lrsdXktLpwLD7bcVFJRE2koE1Qj4/UAs7VBk+eo9T7sWH2v6IraKKzaV
1zSeUDtmSWYRgduuddGObbcrp20x3jLkAvD4G1uINL6XOsHC2laOlH8nEcjTo7lEVE8cIbKjsOZD
gsdtp2/hsZIkBa0j6CVqxJZiZ2NhWpGidSHpqkuQzLZcXColJol4eIvqvSWHdpqWUCalJERONVRt
C5HFhkaN5ilFfal1cMQw3p8UsnboBbDgd9pWtO5pe0qMfaQ8jBgku7wQdaNh9lzV922zrYurOL1O
mWXPqBineMQ0MGh4C/HKpkRKPKOjvBm7u9igT1i5hmKsolqDNQU7YubMJo9nbzBgHZ6H9gost4u2
EiIH4sWPUXsnezE7JpozJHYOdwXQ/rTrybNQZ6qOOh6YeENSP3Um2uUkS11BvLbjJu32dXWJk0M0
XtP4EzquvL6nI1/ifSXxDvURUisEzAtJtqBojqz7Zh6U6s3AK77kgWnaUdMSa3K0vRy3HB5RTJ0f
yYBK3YwgDHTGEgIXA+71Erouuwg3w3O3g/uJ2tiraEcTnAhjrE0IP8BiZIeyG2FiAxqYIqVGTGCV
XpfbXG5QT/gmdizsV816qtdXHQ9JNH5bSOxCkOt2zh+qDJf65VQNki2JG6m6TNYvIwzyE1P60drC
vwdvLrwGn3FEP5biZcyl1qjM9Zxv0fF8ji+CQCFH1FaGmlm4xj0ZH9ERdRu01LvEm3lENUQWIYoc
LuUhWx751zoRjKL8Zoj3Z87vv47sB3S4GmUO9zJ9PUvnJabQW4wystletdVGKoGBsjijjU5RkA8q
QVdi1qR7iyC3rpjFB4b7/zY780yhm6g0Z7ml93Ems1O/a6KHh3k5R29QbqAOCW9wWTQNov06YPj/
gA3+urY/gMlVAKDXzCrOoGFF9RknF4iIKoHrBiu741A5aA1y49sYfUh/Oiw61gnMEtoNhWJWpZBZ
2LAqswvr07g3W+sbhixBvjg6WjCT4Lk7tKfuRUQDDwDC9PSIp9/6PjrM1+ZgPsSH+ii/9IIglSa5
Lb9Ab8oPUOwJifx1bs+f/2MLH3LMVsEMej2rI8vjUyg5kbDDNhvln3H6lhu+mu4KVDwKn+sPBKrs
UOjT6AwNpABLSzoH0oT31156r7WocBc/JYw1o4OgA6xuRGZiK6BL/QtSrP2Rgvz9UOnIeAWOh9Qg
TQUJ+vdhN7lmpXlSWyf9XhhEOkelg/ueCkT0J25+mZf6C/yu32OvDyx4aMtfaXYvkXcM+V8YBStT
GIJOsHkD4AmtXSW/oaPoyu+wht/23pwxFQDdmuDHMF5ebCmnrfqF7cP8TlYqZHbrGS6myZuFiMBc
bQM9I0+3A08BxlS6Pep8kgKtPZaxU1f3VWZivZlmt5JcfDnSI6BVfDo10/ZNXpGTwmQKheTSIUVD
vkDJFUGhN/qKzKDsV2xEixUjqycUSSf9O/6Qo/3cMREus/UGWXSOGlGloPNLEhHEv8CQqmTLpVWp
jr4Yffpn/KE9ekSsMcV8IhYS0x6oSZJjBxzBoi0GJVCp1E7cuMoG4r1ks7q6QvCtEkyGab2P7kKP
0uxZWsxY2YfNslKZiyZXL/i2BRwKhtipAgkw9JBv3Vd1BDQivWAjaM+IZk8Hgt6Tw6jjaTEgUI2X
++VbwBShtCmo+oIq+ZJr7lx7KWtXlIi33Dr2umNBARSm1+dOHCaOPvtYOTSiGUQl+VV/K3F/Uyf8
lE4FdiMLLybVBYJdrzVtoyPDwPLRbpBJBLRHo4gBreE6BWFUSovX9RHOjvzWdxvZ6284bFAB67F9
RDM+kyj37J5dZA8atvk0ukJBzJdeC6KZmClUlQSdPqSrD+2+VACmXHGiWpDe6jOaNBn//D3taPU6
vBYTb0ZvLj1pt0i27E0pn5C2SqSCIEEcHwH8xbioL2g3cehvsHIsO1rfPiTHMu34hgUxDzcYFBGu
QjBFbnzTDW5+YmhfeE4dM0DWDVwMJgI3LZwyNJkrVKZQuolU/sgtJkNoCswygdUpQi9YaHo97DtQ
lGO4BY157uN9jWH1JRHondFlTQBFEt43Njo0taBoUot41wmX+W4uGz21C50L4n0JvfI03y2DxSjK
S2YVDBI+0fLakokA0LjgtU64R68spJ4EuwwwbQsZM0S+nmSi31pxj0MyyfuyAvawBRVHyNP6gBAj
1L93vfdgxGVczY+QdDBnkFHY07Wxs8EVvqEf7zWmjrQu2WT61ZuJXrJw84XVaDu31UtErYaID82C
C64trNTAODNDmwih2vIwrv17RHGiOhCgDEUxz+9WbeM7Me48U6m2+wT6QORYVKmN3lTD5bG4WdAG
AO+ufcaPOSJANJacIYuDhwQ6i8RZXKvGjXyrI7SI+PDErh7WVbq2MxVlWgnUmNw8Y8q4z1XSYmmq
3LCjiczbeCHCfExqr5M5uuVSYyMOb6JLd67OIUeHWDWotbba4oQcNVPSoK/T8DxrtP6K2psevykY
bZq82NxCHEwTtCF6mPAGu0jR0XF20hHvLy6YxMvIV15Qi63B4k6Q+eI6w+1tdrqFCQf9ly1F/cEY
IfodGSgoQ5CRqaO1k39sKUstlWtVa9m5VyhgWonhIn0OFK5Nz06JA5M7oibBi6Z+dVjwVqeagb9D
C0FE2Y4uLVcXWzFpnOO9G+xhO+tok0n/lVdU7QnE1bjYynv9bmFxBBRhvTU3YPlQrv6D3vg/9ME/
6YJ/Fy4/zuMHW7hC9Qb1tpKdWxtW+jPLQzImJ7Q7XcGzlU54wDSeWJtuJUMASXMCjG+m5h4vRDXS
SKUAmvQcg14kS0h605x+BzE/otMgkJ2gGiX9SuHx3xQ0BeV1jNhvgag/OfB/3YkfRGS/qpO+GHJ2
Hj8ATum+ZSuI0KgZTNeVDSwrOTCl93hTrs9CRMamCET5l0lQCfTN34Xp8yrCTQt+8qpkoP34e6ee
i8g0k3DMzt1371XH5Ev+jOPndcJisbha8lsh/Nv3/Xj6jMxCRNSI7wO1MrLIzXzrHF0Xmh5i2tDi
gjk5aaHDx7xwiSNIFZsOTVj1y2E8ubP/PO0fD08K/imt1inDdxdXqBykfcZKWmz6jw5t21nelVvU
JYb9bD11Vj9Kpt/XV1A93hJIbnrWDyH2x3mruSkbXSAsvuKXV2R1L6OLSRlAuAMNPxpgCNv5aix8
2Xaf6XExbfFPBSymNNkPt+jx3+/EH5fGv+quH3fzxxM1VmLa1haubnSNdKT37RDaNohB/5q9A5Vp
c7tHaCHMQ03Q6gDUsHvZoo+fzKI94J6/Waj9LT7DVQIlknnAWOmKFqT3YnBLyZfWb/QQiMemkjfA
PSCWf5Uru7w1E3g0gsemnwGmpG5p/nm3XjHfIY5AE5u38VLTDmSRBdibWkwXaVfzCuBad471WyFT
UfMsQDyzizUcbXQm2p14Uy2vWu31urx2EStQtFAZHnYCUwcb0adHDGeiuPzvK/hH9vtfV/AHC93I
CkbExiI/Z6JTFU49Ye4zJ+1yhvrbsFDnUGAkIa1RNn8C7i5Rc+esN96yns0iX2s6ly5+OODXPpoB
Glk+xQ7iTUUTtuxAaLENu01ih+1mEi//fez/xvv+vvs/LQzqtjGRBJmhALIIdJMLKvudFgP7Ci9C
VUF47z27n1735XLbk3Lhau+PEsYm0dN7GJPSsbDz8SsCHBSeB+AKRNqpqAYULkOpb/dgfhIbo7ZS
RzDJw+Di9d8n8NP+5n8XxP+7GP00E1DMKTRHHY9vCv/CEpxRD8HB9nlUtVP85uH6cyDxX9/2XKr+
0Vu1+TBDG4jLhczO6gk5Ajvzdc+4oBtfd0KwcgWd4G/xGvKz9/n7CYOxFhSo8BYQIT43f6yAjabB
gikJxTPY7CzzqolNvNPtJEfL83xu/ti7wFdGbo65wfKnhUcOO6ALojt5rf+y/v+UQVpAhnVIbWQY
2T41cT8597lU60SpGvmEBKeJhs44UjQ+o4C5PTxBgJE6TGBZvMqpBVyvzLgBWAmWr3ZiKwJgol+e
gH/18j8O58c96XAwZbYW8qlnoVMfOkdHLaIenqiivFHUXbk4v92Qf2/Df4bqLQ1hEIjqhYzh7+fA
WgRjipJYPqVefjDfFQwp0n7Tr2yWAKDOdOUgyUFpX0AF1RmzWDzyX077uar89Uz8OISf6zZCvMLq
eQiqk7jQVpkyyHNbHL2e9Fxw1kBEK+ZGdoj3oGYlxmYL8psg7t+F4fMgNLjVSAgRUGDM/vd1UBMl
sWJhkE+QG8x29T6zjopfMcsccwyijIO5lhAeiT4+C7rIQ2asrNiFekYbhZQ7TAiiFS0QZ5QemslX
nBT5c+gzNFsrbhbc0WMvYbLElUTaNID38netPOmF2zPjQzzJ1f9HefXjfH4gW2qyFlCuT9JptGuv
RdVnYnKIhhm6Ex7bBvgyNmv2+vQmJBNK/IzAV8b77bJKMG/7eXc15P9JELYokN3IuMh/X9ixWfVp
tqr4LEUwL2GpzCKMH2qkfpEv6MGwH1/brbIX9ro/+V3BxtfSqz0h4jMbsSiTrLPVo8Y6jqm2/FMW
DhUsAcOjWXADiCewLFadsHo5oZM//znGYCeBF+/KWXXAkYDImLcKy0FKysRQ6Gh3mm3swSRAKhBz
1cH1l5zFEc6tJ/LSRpf5Kn2UHsZ37cRNTrk3+RiSMyKuCCObFhJ37lJ9LhBhRO85Fud92ftZFESn
NHJaL+QjPFPMY+JO7kAXWnuF5MgBzBi93u5Z6mESazpW31DAfGP2054/oO1gsp8eFlSB3nKcfFA4
unUrNrgkHp52rzolOZn3w/fE1WOzweFsUs/Yzq+Qwwy+AeN1w4PYprqC1QOxzYr319GWABOBJjK2
9YfqD2i/2cABFEkDgcnE1hoIokLjnq/b7gq7PbPFLCuRXpE5MZUOnKa7XXJabcEGVWR6z/OYuGab
jux3uCvANmiJ+a/UM/VN7kn2H/GNH3sok/zEtV4zHa0dx93wZQev0S7bpV5c0GIH1spXUPiuCQHM
L4KLGImx74GdtCw5GR8xfAa9/BzTcZu+qE4ZEmOxq+vKlh0kMx04dB8fAvzkmr4A5QpJGbH1RXPB
8KSvluX2nykAWvLUbyinpKYQwrTrdtHPRc6y3KkgL/lCkaaUUDEMYGpxhwse6lDtgLTzniV4ChjV
z04SQ0EIFUeyaTgOl8VUk/D9VOtJFkRHYyPsGl/ZVr7yrCkgwBjPnbO6mRP51R3qAUBPk9N+AvFy
Ko1mwXAJlU2+xxhvfhZOlt1Bt0CK+3BMz/jRW74vHxCCFI600XUKBB6kGCiMFMQLTy7Vl3pAhhMW
oBnOLkgEwevDDBBHIgeBB31EChKDG2DVbIMbOyhF3KyiywUgjO5hkvOMjDMT3yxQgEkKpoolWiBa
j9bn5guIeznaLf6motIDWh39MHsJB9WCAXb8HSg/MHSoc4GgAQTqMwp1DWixVSTaQxkO5RmQeHZs
vgw08hiIe9bLoM2AWPDl8oybboAIPVnDHgTOrbgXbsJb/G7pmZGrnKyQrjfM0vGnV8BWBMlc0RUb
DUYLQBzdow0IAYnizGttv2hM0gITIXMZK3yQZxfQUir+d6anFETipXbHBzwVEgAW0OHAiKRWPU31
sJU16TUeQX9moElhCLaeMN/5XStuNmLsaaOBmhlBRgLjyiAhvaKGr8zrincdN0EUwE2A6gXhEkU+
br+HyeXwTaDQcMi0m2j8wK1cPmUEd0Z7AEpA1m3Eg0PaVGCw81kWG+UOmF9Z8+Y1vcLR/j2+ThPJ
N+13JACpt1uMV4hcK1x14PpZrHElAO59K4iHfAMPJx6gC0cZ1O0tqFgcw8EIrnAwoZmqPBHt2cAg
smDgJJzCzoJnvnFjp+fCedKaM0ejsYUZArZ02RuYBD+0hc2IfSXydvQtDrgSBqO2DsrgMAaA3BI6
MYXiBk+sv4ovmo/1iqVuoeLvlu0KqwoZ9qNwlCGQh5wgPjr9LxECLRXP3iCxCM2HRMWYTz0oTa/s
bRCoSI1ENrqNKuJreZFleCtgZJyjrVegqe2yU6d7IF+L3ktGRwrqE7pRR8FCwyMbwg2cck/ni6ID
sLCrN0QIhlgxgvwyyj6icApXH51xpbjB8E89ABTTvqPD4iWfdcVrDFCvxMi82aLNJ9LafeTsKe+x
zlDGdybp0ad2L9kHRC5XMPLa97ird+pGYAbDIhrAZYgObGGoRzsaokPGgMs9fzf8HKgXg8vvQEwb
hCoGw4BeFjZkFnjzX/KG1jtAjSfLkVnqrxck2+uIOc8o/B/QZG4aT3XRHz4jaRHkU9mwbRi2Ie5J
ytEZn+f3Hm1/7pQcYT8cqP9M3IpVWwgIWESfl0W/RR9Q05OYx1/gQ5stFDe0hHwSV5FCONJ5sGa8
yCKJzk/1jIkxFjJ+5Sd9U1PhDdKU5QZbTYOat3qnb2BBgNLSGGARwOVbZQtMP+FpwJix3Z9ajNVC
6qHR4mC61bl7KWxw1zQM9AusGsKTiGFuLMRP7CjksSfvenyXbmHO/wHvoDKAt0BGBvy/o3RpA4tp
LxooG9z3kAmoqXcRLX2IkPiokPir2Ed4kCC6cpN97D+vAn6BTbdkP+9S34TOE5Bmj11RPTWP8TJ4
pd9/WV7nhzud10Gt0xCmRWcLVkzSE41rHtaISzTIHJlQMWq5lT353QzHnaG6xNB1hRylwccVXq85
T48QwmD8iUUfBTCgY+5EV8OrgxyLHpCpl2Evb4ZNdmuD+qId2mBylUt/aTQna7gwufhl6a3Y6y6M
Cx5QlSI+sKbtBTKYzodTZZDuTNtaHCS8U/2enFu/20PxILyBGwSoWwfqRoTsH6Zk6J9fRmzgIcP3
3TA1CyhWFjYxEOkY2iNvgPUTpJU1MR/CQXBhE4Dfz78WgBIigGy8WQlWYux+GYecANBuKdvQK4Ga
Xx54cPG4zu81QD0IRj5qvzqXDqBAbMzNvg1MYQOi/ThW21XcrMMvxqvSs5/4q9h/loMy3MEN5Zno
8gfY/EffKaaZIi9VGp9bJlLNRt/He29wskDFCvF8Fp7rj+z+1ueYxrOz/NcXm5hLBJuOXu9nzIGk
VmmZgZo7tUw4K7NtoNsH54/WFzcc0FaOZ8rcTUf8scEw2zEMxGN31R31DjDJvDTvGMjdly+zHXt6
CzEdn7A0Yo1+lmNAS96XlsBP2LzPduktsDZwZxhSjh6YeLZQ4zWGhKCMORBa7SPfAvFceLTBsq/Q
5ts4DCDjUa/JqJgG7HzX1AMc74t4mul0HXh21X1tr73Kx9oz9utiJyhVUC1iGw15ARER9MUQV72O
i21aN/wQdGDe8bplfeumLUtbr/vGITcFFAfqXYX/C6Tc0a5EWiPFf5SzMqD+G191R/IGvjjRSXYU
L9mhMMI+KGz1hfaAuStiuZBehO/xS3RtF2i4WdxCVr6+4lqhVH/voWWCZqratxUBG4kS/gWlvmIR
VJlQctBog2Ad0trQ1zDDlmm/hZUhBHgeXAY2Clywm7ceuDV0IP6wE+n4iue+5OAKgE7wBv8SZ81X
hJBdZntmKu2OAlm+ywOkS9lJCQlKnfZFfNcAbqN5301XOFXhDyWrgUChu8Q4TXLS7PmsuDIte24B
/QPAWpAMUjV/gT7dBvICrrGBRQOwiPFZ00MD403OhJXpA3qAkvWf0Ftpo4MCFM6IUAC1O6BL+OfT
/WlSu+Kfr17l14jjJZGOZGG4/MDagqyQY7cB/ArAq6LoLQ/xKwodzR2CZzQutMAgAYNkI6Mg/4bp
4l2z+y0S2EK7/CxQq+CCJSa60ibYg0rmumKbJgth6JRQ8ZJ+ikGLjkp/L44NtOKjp7j6W850Z+Hy
xUDBnZFHfMDV+uo9/QmE3aC5vNYyHXaK++i3Mc3ug/MUd1E0Vb0nkQqEH+h+hcxniUkQyaEB4LDg
BcGxKfynyNwkxgMkSQ4mtnPABUMIVSOrDgsXV30Z+RuQYCONA1XnpggAFuOGpy9oRRwTdCq+U4Wj
LypuEkMhBStuu340tEJ5nEMcjDp+eAca/Rhmkn+g8J7x67Wd3Mt9Mgf5R8RNhjIbkoQKtR/o4srp
NwnXtgAkH2B5b1b+WkBGL9sx9tqRP7XWLRWx4+CjChDnED/Bp8g1pAtcSuaneAvrdBV+rViKwlNd
3+rBRmpuKXHBsNvBjmHCYLSbstuAHRIyAsGu6VUj12o+39rGQdUr7MIXFKVxDQsRJkCW8wlKdTRI
D+qubm6Yt4KIWprIUt/HFuHfJIHUrGKx7oeTb72HEO5gynwrljTaZlvUkUgx2Kfo2qOORtN51DZS
a4vlPnz6B8KySSSoNEQF5NMGxUs5XUTBj9ogz7xctwG7Jm+wcNfB/G6F7xRs+g7bNGYoFWlfKATO
TmpIlEtz0L5zN6+pdg3xgfAC5Nh8LGp9oXKCRPZL1+ER6MNyMIOQpRzZgnpRhwTW4rUSiNBu954o
nidoxLGE4p2pNxlq0w4k8KnGOwrbIrwUoZMgdx7Ss5X0BqhQCjlwCN4NDkpUd+MNSNn0lF+B/PD2
a/FUFNARAlW0qyAHzfSqrBcZHw30NSgrDqZq0fk6Q4AJeR/PGEaxSbsbv3oqrDD8NUFzyi4EvCqZ
gPRzi6VHsLB2SlKeo0wethXDzS+eapE3BDL7wksZVKzcwfAWKTH/Q9p57TaObev6iQgwitStGJUt
yfmGsF1lUsxRDE+/P9Y+QFfJhgWcDaxe6HZ3WRQ5OecYfxrxiaHj79KWMgm5b0i69Lg9g7zn68zE
JHmfW+nJgDFGbrzKVopNkbKkTl9U1EoCbpJP1tmGh+uEbuAQSXQyvOnHhfnWgh6a4kKwwm3FEVOt
ZAf6n54Ft0psoTGfLRK7ZWQXhtAYkFneHR6yHR2khcKo8/J7LtDJXOkFrfITmQ3Uf/ryoXfPJ052
/jxE3Z0MtSFs0juZkjG0o221oqiywDeplbonYVWj91zITkWdBYbZ7qEtE9iPdfg6f5y8MIU5PlAA
7gDsY0vdxM7sGB60l2rrPwWnyo22ste4/KG+RNXkHylXKBR1jftDhJoT2lNdEbknxa4m0oNa+g6+
OTM1btG45YY74x6Uxi3MsnIzlM5PVIkVdXJstWsJmnWNVo0Ow83fiweh3eNCue95tfid4WHWLHiW
G336j/fiGg3yLFumhM9AFIPcUe7uoVI22v6x3HdrzQI5SffRA68PXIlwL++EO9gJc9Jbakv/eEY1
vbw1E2g+obTXhcZMZbLzfEYi8Bcjp45wT2ZCR3CKICICq+SgJ8ZWdoXk1Wd/I6Xu0mwLHzZqXWon
TTwOMTLQztMVT9LYmdhngn6VxNu8M/Nsk60rmxlW8wd9q7nhUd0PgB68KsrF4h1LTSwITf4LwWe8
yqGcl7z0K8mFwFBcFgPTiFJrlFZZtubPNYOlz01xn+YL9fwQjuwAb4OySXq0Yovx7XI441iQHfoG
JJKMHUZRrqMjJNcMPXl3seYNwhXbr+RFdL5rqCKVRdKtMg6MrGUjht9HbOogSKxSTjzBDVT3Z6z4
OvcP2kLknjK7doaAVv4SDFkoZRh0sRqe2lX/EWfExXFi6E63Vaicf8+MzVmzChRB94gTXsMdyX6W
hiTvd4bhZupvU/aAY/U4jVAdprUEhuabuffzVf7vrJB/1sDVZV7RHFmeiGKj6uFJVted+px0J9XY
MVU0SE4Z/HvPXwChfesWBL6qoVltmmWzj9e9tmlqC74+zz7a0Y2eJcoMZB64Isoj9h+WSQMQDXiT
LnzoRmqzQ5qyyahrWrSGjZCmQ+btV1bYYY6EIY6GJRimoFtDaOV3ma2uA9Ga0q9WmLUmv0PuzClH
DGtYFiv/qVfW7dnSIP/PCFj5mAklJhVxIdY2HpeKjD/xXupt9MstD1/dhuAcaK2Vnc4vTQxnAIPS
F9EkfjaDAP9J/0tScc5d7kq4FGJo88Fl6jm/6SXPGbxjzmhqIF8xSGnxdvTqQ0fA2WgzU+C8o9aV
Jk08xSICDQMGQnfT4aXynRrMOqbBO48PA3o4Yxvoi46xLY0dBXd52plBZWqhK7BFzj1l07nKk9q0
dnCIsaMuKo+pfUXoBHiySuhqVjpCqiXz2Ne4dQhM9p2gBfDzYgHVvX3JH4lR3CCZVFFNJpYCyNNy
1CzJiuhCS+s4+hZkWHGrRJ6sgP9G2fjCCn9LQHlYLGahW82fa8UiY01OD81vmJSeNjmfbTtfNocQ
nU6LeDH4jGRH1NxU79wRAYwGUFGFvyv6kwB0bWpZAxRL/SFkS0WDVWzi8UNc43cnWDCkRm/2VfKO
eCbvQSSoOnJlP4aP9SrWbuSvMPvpepu7WuJXxBFR/kz5ZfbvKacxB4HNxWUR+ybDvMyE+axVRkUR
josg/oQ/r2ZLreauI3IrEF8yjgubAH2Hjx7OCJzijEQWgfyMOr7tDwnEt3FWFnIIYa9jdoxcVhIP
opsB4bBV9WWzOUulGTdeFWTsYg8xfGI2vxt9wmkhGBaxOdB/Odlo6yM6nLTDZuTMBYo8i/MF5SuU
cGeh9t5nvyuqzZwodb91gnGjNHujcHX23tYRwIcIKtZWZw35vZfpNCvnvX6ncJ7FDLun0rXC+Fdn
LAJHyjYDVrbaha5vi/tK3IbSIY/WorIz+pUf7QTNnVHsmD6+DffiKM/psYJlzJHUEZviTKMtRpC6
eL5CZQtwqj7WZje7o+XQa6tDRDVYKgVtZ+NLnJswY58lY12BIpIlt7Tql7K2J+oj2LcJ8CJ3Nx2P
FQsDBfpCKF8HPOsdSZmPxuwgResq/HWJPooWNV0D1EFrV5Cb0wzPBg6H8PHnDfEry/hnsaCxkWn6
JSY1sJj+6voBV0kSbMUQUiZUzQY08ewZj/jH7ARws9r5zeqM3QnNVLHqCku/2Mqvny/heubS/zs5
/ruEK3I1OTOTjTTr8JScN2lqaa1JzwvvS6eKMRjIw2xqLxHp/5gMdtcPi1ZAjfsIhiuADqV3gFEO
nqobV/UFDrm6MVe0oy8aUVapJBcyH300Z/Eyru5qdYVK0xwv4UK3SfyfAh9XnfxoAOEwkdgUusc5
sGRHm5bbEQkBVE2g9ExEDqOdKt+6xC/07NUlXjGJszLS63PFjevyX/PaRuVL//MUWeffXeY04vtF
3QOHS6uz4YXUux8EVEYfwWpApssrJlqSuqIVUZdq6EjnnWb8/vkWal8Ixkn4gROfuXQqsj7p6hYK
Z7X1Z62KpM9B+SZVFiss4J1q1I2IIFrcqSYOcLuys128TTonQwlXeNULEt4W8JV7ukZV+uEDbD/3
j7N7NKuQGD7vEEpMsHd0uRh7wE4vCwYgLYxgXVS/wgp034Ryg7tN4C0atJ10IFukkaCKt9ArJot+
2W35kn/pFq+SLs5iqPhdLdGaAE/VGxVciMGwr+BIMGlnr3a7aImJmH9bv19e9BOaZosfXmzMbKXV
O/4AHHqALyugGx/5p4Eg4akp5oRU0DggyF12r/Vv9PVUrHjQgSxIaPTyt+6xvxeZu6xjvj+T4akv
iK8s0k00e9BqV+dVBpmoLXJaGWUH/PKiJfsWGEXz5pUb6HdQMFpu1WCuxZNiOHLgteiCP7vn3qZL
mtvJfCPRZKXhXZU8asGTTJRBVcMqhji5wnWknxipdwme9eyz7NfGfK9WXjN6CdYkRTx0sB/Va7ST
UOlEbjksZ5wOypPMJc4XOpUMLdtDeACczit7all2xrF/kSvz50X4FdacFuFfz+dqd5knYTPXU55P
ZwKYpXR6mC1G/MR9ws1a4AGiZ4k4pkzR828IKG4ujqs34HwRslw4K/FplJBH2xG3BNdzD20J7UaL
ZVVPk+IJMOo9XVYTIhDZEBrA737p3qL8v4pqrm7F1X5xUS5NnBki7yNmRLAz0qhni6Yg+Ri3eMHL
BSQ6ACs6ooSYbTrxLJ3YaAko1SpuBWp+vzv89WC0f08etdXyIMuRmcJIiImVVw4bPqoA4QNcUHhW
HztEbXtgqzUsp3G+g/esnsS7kK4bogUi5KXw6siS5pagugL1rkRAATVv/ZyHk/05R8+3CA9A8xNb
Qf2zQdvZ0f1EABSuWtjFZB7yqhmh0ouzdGPdESH/zcZgSOKkZcZrIipXZZh+FpWqLdn9ovyeHONR
2qAkYEAABKht6Socf7PyX4fLmxGv6DfmuLZBY06RsgE39vNHqZmMKMgSzm9y9XGenBBYPpjyUOwb
zEGGWbOnPssYipJFcg8ox0AusEwV6TMmeI7MAKnxfRTtGsd3FSt3z8FKlBzW3a5YMjfTYT0iL5l6
GqkmZWIrFVbFPDxDcdhiyl2/TIkmwaORnJr3urXi1RQHke2F93GZ7OfrEU51LT2RfXxXrNstYQaO
5kjv3a7YT0w1voZOccU3KTrmxZq9a9uiBIk2fUc8MUIerI9mYMsC7OxipEWIKPOH18vmjHKhNcOt
sPTXBexH+q7uZBBOiQiJ4HB+wPVFVDVWBsmDMh8e0A7kZvAQrwptk90p3tn1X8Yn/Umem9GHsQpf
Zm+X+3mDCdjs+oW2IfPiqc43xV23hdNOTYhzd/7enDCedA/n1ZRCUQemgOn9PvYMfX3GHMJtDeSt
IFsj9Cx3nb4H1cT0k0no0G7PHjBo+VBE+8lyv64PMPm4M+40dpr3aVZeGbv6u/gATryahLrKJoBJ
fZmtJvAcPevlOScfIV4Kp4wTcuYkd+gv4rciNckZqR9pz3Kk6o4lbBprO18A6MFib0QT54pJDTJb
cF28OXNyR0qzH9lk39uj/HgZnfzY7oAo7fZY7rqStGS722nrcT3Yk8SWHQApR9A49VsHIyDdJS9z
ZYO/aaKApLk7wfho7PvhhCInSZ2wui/myww6u6gXarwUYbLKIeVtxZNtcwpj5lz4y/StHE0jX880
AAuPrBPxATEFKNN9dof/Y00mvcyzjFcgxEq4yH6hhifB3YQYxLf/AEfOLFGWB32bV1pQ4sGKnJN4
RTdI+sNaXCrH1kVTAQuDHUBac1tx8XnnR/ps+BrEI7Fd/57GkgYH9UV/nSHbFVAHLibKXNHNWbGY
N45MKIy+wSeM8bJBiRQ5+u6ygTvSPiz10HxIZGhQen4IcL8kBWzBtLT7xgrv1LdtASl1gZhZnt9Q
tBIDRIhWDYQnew8PE6rZBMS3O7hAhwOSRSgUb0Y9SJe8lR4h2u8BqiWaY0rs52oB4Iyc6EFd5y+x
45MvwzgiEtqJ5yZdY9P3K3hhsHkJqZ2wZE8rIIXpL63Wi2K3OztxAwxK6kBWHBMPZLXvsQcKVr2e
pYfBk5/mU2tnBcOMfd0EPMTdcd43v0Ez04+s/q1I3izE2AwR3LwiAEDloQHnKwslWaX18qI5GQI0
YVMv1TXkNDqtySKNXO1yp6boqplb4VHgUBz4b1hfmdIhwD/VWLy8pLbqt0u5b7rnjAxLS9x2jx0j
DTzDhVfYkgvWYWlBb7TzB/eyxDAWkd1hw5KZRVxa3TGaucad5qHkw61ErILFqz+THaVY9eOGWjGY
b8hZCQ78LHjtOruVnZySh0wCdzjH9hRpQ1F5jq0RmqvrXgijVaL9hb0hLt4qXoyC7ZTfxWgbmNpF
9skSE3aEhiyIBBkPZ2JPlAXQn7IVXn1H2F66TeQz03mRBkejx1WDVgSzBmOCzziT5BUnj37I7339
3a+5GDg487KraGLvgBgCdPep8CAjDRghGCCDsK2LNXYXaP7CP53HzG4rhNsnyZw5DWHpxCPQ4Qz+
my7c6fAgz9pRcmH7nwAQyAFFCpLgrGZUbYPUnTcJMYfBSHVpRttrvGupTV1WXgaMjK5Q7MaE+Ccz
z7cM2qbsqgx7NlV9i/Y9jC2SuyN8cjz4fZI/4QzK72BeZLi9u5y0DmtENjmW1lBvm4PwSa+KYHDS
0UzpIULBdkQl0W4uGtSe8KZ/zg+Kq6CJQIM092YfteHNd4qLkAJSlyB2PDrBgcCSO/XXHAJnX9hz
l5EbVsdkCJriarQl0DfaTvS10489xnfkG9/3JrfMZXWx2V8dEs0JXQc5PIUPBk7X92QFjaKTyjOu
xd7wskefG6+0Gz40tiTeCskE4w1roAx4MHoic9aGJt2Cmm6BVZPXIvTa9wp+8hSt5NzDhkqhbNWe
nBQ26gRohyhgNZllOxEB/i6bRVYKaLe+9BwHZnX2cGNRMmMWa8TV+YPhhrsLULhvhvy0vatPMq/f
oQfSBZl/O3/k+7MxiXcD6dgnjAlABaAM7ohMQ3MRZ5SlrRYWIhGViJxxjajlMqPJ5Il1XJDqdnNL
am/UrPqtuuVK9FsGodQmfUvBXBEhA9RjDp8cQ+kIqGgGokmnVfZLphvwsuk740WM3XJrWC0ap7ML
yjEFMxXraA91HFv5b/cMItJZkp0Cu/O3ybu4xw7ZqA4jP4ZNtCbz6L474W6KlQU0QmAhXjFA2qEv
DvVeYUWiMA9OJJg0qJ/Q5XJDj0YFIjGZLm5JvdUvagSK5L/LtitVbB9ITd7WfP0KSImAs8/0jc1M
PUDMJxAUNvvih2yCov+Ja0KESQaS+jJ8+E6+RQVFPeF7HRm9bCHPFSJ6S3X6legAT5L4JyyxqJhI
dyhtYyvZajewlD8ijX/h7X+u/k9R+hecU6RVHPrzJj5xIJ3feGC0kOcj1DT+EICqxIV9v+xT6EtE
J4ZTePFGRtv/TtRVF7lp5Mp743T+FXQLxEvJK1ZELXIHhIKoV/QVhweGOjt2cmZ6vqfN4ude7Vv7
E1F/DKGUZZ2K+qol0LT2EpZCievLNtwRh1tmQs23h0u2GCdV6ZwE4IfuN/EEVWxKkEqvUCsmqy5f
AGubKKgsgHfxDr8xm0jkJR2zIha4gRGVYFelJyVwzw3Ehf4CGg+RN/W+VLbQiR6H56r6DfCOK5C8
Cb/adKJ5ppzDDPb08/f8HjT4+4tesRBxKc5zIaji0xk/2VIrl362Q4Udf/J/vdW96e/G5HbAW784
l8Taw91aOCHV1Z8itgzM9qjCBLQLNLLJuEmPHKdAYcia6DN52GR9cb7OUa9TyjYE5yCxZGdc1L9H
7aHjVqyTD+WpfEA2SuyfFT429hkKAiyXJdvb9KgeNiZ9OZD6N5hM0Fkku+QY3wPdpruCHmL0BLtZ
tFbxJj6XVnBvPE9LPEZlZ83v8jtkmbKdtXvOGG6xkpvRAMeRy4vLY/8WcjSwh2RbsXPG1srnziDb
cK0wQAbc7Qgm7ZT8CihJYv5wnl6QuIkLZfnzU5hNq+nru/Lfartq0Ko0miXjUMQn/TRbUb6ECXzK
olYd3h0RPQ/AnRfObPFRdyiDvSlDrTxcAJ7ZqlYN+Vu/z6+TFS8++C/VO8WFSoCNKb74v3wn8U3p
UPor/NQx3Shiwctn8yhVi/gCZDUADm3EdSF4Mx7RsEHZ1RqMhloIL/7RMGdbFD6+dcua+v3rJat0
o3hqJrT33467FDVBbYc8hqLTmKcGT/N4HkExnZLuMVmOqPFL2hLx8fISP6ogUY/jPeVVdIpZAr1d
OvpBOOCMH2kPSaLJ7uBX0uRVIpIP+vNjRkbAuL3oTv7MJLMKPetsHZzCfkWHYOBURK8YOjVUUoFu
qaxNBINz35OI/sHYdGMj/NZAavz1Xa+wDqnMSEdHV3aabbMNjneXU+pj/GOageR3f15K3+I8f3/a
1cYVGnoZzDI+DfaAQUx3cwQvkxJ7TWogMUb6QTL/lDdU4xV4BHPLLAj7W1fx7YL+6ztf7So1deTY
jlxF5Yz04okjqtYkjFa8ub5Ambs6cxi3lraaPLSEXuZP0fKPjRWt/A34Q5nW0r8vF9yrgmGHsaAq
1p2rtVYLSTE0nSghm2a6ltXCdA4Iql0Npnp4zcE3w8tJTR4jInIoXqOPM0f8KxTkGa5FohhGosBW
JG2ps4h3ETcNKFUyskvIpoY2MEczNGNKFtk+Pz9L6WsB8O+VX62cSAu1LiglieSZZNlQstZOdJkS
LF3dVuidCX1EiZN3WM1uzgT8Cib/+9lX6yiWhVIrmkE61edl6eP9jzbKlJSgUWzMPQi0OnBi2Z3E
bHYxd5Bm5y1RVS1gvhCgXwkAlgZzljr6jD0beCS7l7ttDfSFEcNhCFZ+2SI3qjdI5A2yAyiQw+Vg
bCrq0lJ+as+v53Zbg00nz0OwanMHNYmJmDXkSCg4hXWD3CdML2WMgIHuVTqW4ibsEQn/fz0EVdVF
bW4QNXNFS3H7jSBIS26ETcMNEjBMNLQ/ggiolog2J5/tm96rqSSp141bHz8946+r97+PvwKNUwHl
xKXvpAk0tvUc6cUiX/XeQJIhUn2ITVoBxDQ3Xhp5OnF++tirlyYNI1E/Z710aixg8vvySPhb7lao
1p7iB5JQMTv2uwYt5KvujjbgU08Shxm8kz8jeFQxyYN6Y1TMN/D5tCL/uxNXb8MlUcu8Zo7ZSTsl
92gY68XsjSIDYnZO7C8UoTQpx8rSoiEiRunWLVG/fyP++/yrN8IIstqXtVzCe1v4C0SVoJ2k39Ya
zjGb2yNSx13oQK3zK17AGDW1QFdnScQSIO8jXaxHJWiWSwmgM7PAM5p8LTOdrbYnUbPO6nZjfz3T
D+r8niHefrrMNU7HbVu6t4jOb7jWf+/l1f6czcdBgJjn8TayO3N1B1gydC6DVQYWQi/mpNQbeb6Q
9CmUNHFUJyKzkqTJ/+O7dVX3nAVRLVqfRxrOF2CtIDVgRr6FMqSNbDQuu8lKQoOaQQDgNu3+r59/
1WBmZZxIacUqN1B0MJ2dimhXumCdLmM5I98sdc9YaI/RqmL/ebnx5W+9YlftnRpGg3BRCwm+O2fx
WrF95gL6eWuSVYuuAFNrL69D6I5pmGe+pMO+lQz2DQ/zzzr404H/1aRVjKE+t2fWga67ClQL8i0y
YY5y5IHpbNrD1KzlcB4DT8QajT9EzOTsuHErvjb6XAZvlm5osjilqf9bDsaD6keMdufVXoCc7UDQ
vcGBRNnrNypt6dvt9K9Pulr4ep/N8jwMpVNP6DncW+ZmL7U7Mb/n2VGvHN5aOPxbfJc0LaQv2+lf
H3u10C9jXKq9gaUd/b2l4O0bO3hS5Sm+HBTutXs5npFfZsGvQEfyBM7i3LrH3xSG/97jq7UutWfj
olXBtKMjUamWMZEwkA4FMylTWtMBsRZZ0hyy/eOkIJX0TRMskQOCL8Sz1Sh8/PzMv196f92Sq+U/
y1OFaRaCSKEaeHOQLNNI33FK9yi2quS5vRwaxP0m8JoKbBbabUyIqDet0HDm/Xwt3xCA/9yb69dA
aUft0kUUO/rsoW9c7AsEtre6oyIirmhI6D+gYWJCqc5EfTp66M5+q7Iz7z+ZOZgmrt9aMjt97sEP
Epjl36v38SZKVr76IbyG7wX8XkCYe25FNNlEaS76XZK4qu/iWtcP6S8VPxfZS9niEhVWoz4ZJXOF
VyBLkIRp6f78bWXl58WoX1U0YqqUvV9Pd36+Eif/cZ5ZGS7RJPdE0vLJ5hU8rXV8xW4HZwTNAN3C
Q9nuyPyrmTcyOYFvScVuXdNVmZPMA7Q3JTtArPN+pHan7Yh3La1J7USmcrMOhJuKiW+60H8f+3RR
f+9+uS/5DKYUT2W8qoG4VQMEJsGjEnvp46VdteeDnGPAwQSs7VJwi5QRptT5d4F2x6TXxlY+Mc4V
yw519++GzOlPabDD1JJIF5PdCC6SFEu7fkk4SElUt0WL3Bi3XZVOMtg9IwPqVcN6CMwTFUvjDhK/
UnXy2RL04tZD/36LNWQJY9PEAV9911FvJQZYsANFuDqtroedwoXAe+5VHhOY45bhx8t57DGZE2aK
Rx69grS1N94049siSv3vMq6KOCmLFAYEc8u1ZrKMl0glTQzcDCjgIwk0RRtoGwOKG3LwplhBVI+1
DiChOWpF84NJvaH2VKeWQZJtH5le9xnRRqeHs+6wpYHvSKaguBUvL7YKq4GF9AbgW7rfM+o9ktY9
rB21NeKKgNzaYQGfDrngAQFPZV36CeM2AjfOX9PWbuStkWxgT3oCH3RHRwZ/Miy8OstyWe/HjsEX
h/mkthSOlfaUjOhlDfPG2zqdfV+Pjv/u2PXZmChjD1winloNRv2MQRtjj3QP2TwSgojDJSPQHYjX
389w4VtAI4S+HsijW2MZBMfvUerfCuaafVu7/PUYr47RoS+FS9VwUeKqfTN+lzRypri8fMKII8ss
7ozLpk48jC3h+3hx1bkJLxM8BEukvHMYFwL9TUKeTWLkh9kHNJQmorbFMe71b8F9vE1taGQDpnmu
/eLbPPWe8Ytw4lG512unzz9nDa5erCcyrw2ySoaXDDouNdGcbPjkIze/ywqSBeubvlDB5+9vPJNb
L9PVcZ7kZazLOS/T1JSNhDCJS8jwyl9CDUK2mhc7SB54DnnPy5TDwHpoqy/Wz1fxfUP010O4OtGz
Ko4pmrgKpFvzHTMofo2NnUF/s3kfm4X9NE0nxsztCZlz46O/XZR/RfRcHSHM9UvPtc9HD70dlgXa
kFXAyWCnbmUr8FPa5Oe1Zk7sGP3mVikj3fr0q8OCyT1Doo98epxiNUMbgHJIoYHBWW+WjJAlz9HV
GEsCCE+O2M9fXZm+2pf38a+vfrWRpkF7jhiITimH4W3ImGZCSKQTAo2oDhkV7PLJzr+74AU3bIZg
43NAOoiPX9nM0IYTFoN+AKWDCPRqKb1JxrJYr7Ed39rx1amA+ulCr7ZaLUYtXUyLtOXARuoHp00s
WajwbhGt6Oa7sF4G+boI3AE75mUB8Z0RadRfMN8PH0OEuydf+D51ap1YPWMi8M+3G2VclcFOFAg/
tzPEE31C9NEmHNHJak4nhqbxMRknsPwg+5nDa5LxlTRWmi0zLMvigCUwu08vv35+Kt+/C389latd
srrUMpQNX5YQ7mjZUzCaiZX+jjlilo1+mICpwQLC80Ky7G9th8q03f1zq6+CdK4+vWj5j2VtlAhI
AhpoiqXCaKVsBxFfYUVnMA8szuwphPnv+SsbLba/RQ8HZEYMU0JigAMsto34zrfmpob1FRsTsz3G
vUA1oRC3D8j3KUP26/6xrW8Nev5aEF5d/tVu3sqiGM2Vi3wkCVa1m9YVzeZeGnaSvNFVdhNTfmN0
C2gxLeicGIlBgZQ6jN0DnH+ukFVQ3ygTvj7Oqyu63mB1BgMLAslEjUU1AOvJSO+HcopXUSkMbBQH
pLAKrg8f/Z6QQbe4sZxuPdCrrVU9D0olnXvpqElIMxEEYQYwA8OenhsqiyizR9tYD57+ooo3Npiv
jdHVd79qjC5lJgcJ47eO6KihTsmaRJexPBMK2x9we9aWL1GgGWv8OhmJQgsGkLgM5ri5x9+4B9p0
CP5VHc+MsFaTllVR20L/JIXulCQTwZ4L2KUfW64Bn9RsF9q+qTS3IgC+bPH/3gTt6oApsrw0euNP
NBWO67bkZGem1yo1k7VP0ho6VdqC25z7V3zg6nOvjpY2CpMxmCKx5MPlGeKpPhJZoxz1LSoc/7m9
mxQgt3bqP2zXD9vHHxvNX3e6zqVBGKcvyzQcNCn5IvZq08AdaioAUWZLisQtIESfVvCXz5yLuq7P
aIJk42rL0vqwicqeVVa1po62MX4S4g3sOoO59gKSdX1TYjZr9nM0adJsxZ6F10HZEnn0OYBSsaHe
RSvUUoQM+WihrFloicBnCMtcMqYWmPxDzEcuA99scOsPhJbhof1FKuJU60cbhn8x5YDEMRyxhjOS
JAjqMNGskSmummqroVu4R6Q/3zOGgEJPsxEwIcCRTQXJDvsPUloq96ef3/uvGO/0+P+6K1c7oRYY
46WOuCvZ88i2J6JO9dc4iKcrS0wi9w7Igakv7PxVR/DOsJCYsSGOhJ5xgy26apyEHiDcXhzCUbP7
rFjkb8xWCSflEpMJmcj3iTVpunThRk3654346YFebZmhlutlXSjSUVwphJahYiS2hEy0BNYbAYt1
Jhkl2mXMFetshjRrHura9LIR8g4HmJPHJEZXJ7Y6apXelt5CMGvCIy6WKh9jhvfVjwaG0AljX/Ao
e0QZmLAnx6T4LIvHbEpJQYvxOUrrWPMQ7wMX3mKNv39P5tMoRW0+U2bXm4KSQiWnmSod57he9hMt
PiUCIDUlx99uMCvfwu2+Fnt/1sN/n3i1HWhKL6UMQ51OxqGzYo5xkj2p+8S3yRaCE00gVUAVCGXl
pe22EVUoWUflc+1vmRGTLJksoAcnolAh6ecXbxbdS+NzH6xS1A7p9rYP50tjcnW9V8XpNAvh0maD
xPWS98zcq2hjkAFWTwPWiDmQQocQU4yaVKIOEeQTrn5CNnzj+PzDiX1di//dtqvScwjmxTnVWYvk
6BbLATsxU5mZH+Yy1ZpIWlSHx4HZOAtAXtym8boc0dQqbPQ9uVtssPpKivZpvGske04TuGUERYNg
YWkskLiRWANWqv/CHR+aiGSB56TT+USgQFAxFplEInAUNooiZ8Pq7vFjiYxTwQXF5BMB5zg8wkJ6
iJEaEMR+VLMbUNZX6uzqGVztrE2V9X4Q8AwmMBt1NuL4uLeqXwkDJR5nSH8JAwjd3ikaHLJWaiPa
Ismca3W1ZKVAOQu2Mt6zjbo/b27K91v+f0/lanNTC1Vpy5in0iEskV1CSBzmMPwBQCLBFIMVgwD9
2FaekM2lz0pFwOmynRPYZiMmnVBALViVjCBia8abAfcZkhT1RyRHSE6rL4ipChyhc7EW/nzlX+kq
Q9FFUdWYzirpBnMz/i1FWimP8saXpaO6jeDuP8TCRXJY/hkbQcgeZhG7+pwTcy5bbbVUHfSilCX2
z1fxXZn8z1VcFYW4tcWq6riK4NPYCqRzL+fRCzBwwzAsV2AK5QN09aM+c/qzNxNMg2ODHFKT0Fjc
bojcrJ+v5yupcHVXrgpFRawvgtLQdTRWKdyl7PJVgBslJY1lHSDLdut61Voh5u6GKYdWVmCxZsbC
TH64tbTkL03xv5cyu6oVeWSV2A7cmmwKLRfNilgL2buQWfE8WoG+k8jSeUk+8yUOuiF9KGvr8qox
GMJSXm7clG8Kx78f0jVdr4a+JInIjtgBWw2hNunSz/Me6zFjRnJbzQ9zN+UlzJ0IDaWe9UCOP1/B
V9OzoTGhl6FyM0mTyZC6Wqzzom+lVlG0Y0+jkq5lbc1YXcV4AKPRq6Vc3PnIjRKyTGVXvWwkYgkT
tPPosIpNw5iPMn4sKjc3NuwhDF1aab3PMNG1jOoVoYkgL7XEjeZPKlq3+b4bdmWEbnIftG7THHX5
RcvceebuiFGJnwlvSwkDzz3FZ3Sh0q20UjoyZYpc2YopGOdbmfHX917iDSUlWNEl/meQ3vXvaxro
48zv80IlT5YgVtVUH/RyMiP3v2Ya33hBfmzikFBlVjMGSZiYnYfMHS4PIslsVIAMLtOWVbFC4hwn
eBc9Gp1Mt4T0V14tLyRW1Jt5sBVij9IqYYCkVfTLmtDfOR7sPelq7PTKPa5+ABnBxvQgRRbzoIaz
gwpFfb/Zo15vp9ff9uqQS4Y+mrdJrh7jTyNx0SfTNftMWiWHiiwjl1RF4JNsT0YjJWtudWv5VpP0
RSB0fQlXR82sPncBWnj1mDdkQqVMdnodx9GaF4jnGsJz8sdauBvV34ZyiFOvYj2GXl4cSRE3Ewab
SsxEaTQKvfNgSqgVek33GmaLlOl70Hnk1/+eqVanmUh0EAtKhOBEMxNPx/9W6gxrvjz46/lBQPeT
A9bv0YPUMIqpJWLIojibbVsC8ZkxWUyjlLRhdUFuTCCFazTrJPlIhpWIXeOs7RnBlsKDxISZoje3
fX8fC0xAg33T33Pdi2t7MPaxuL6EToky4mLPcWfEd8AmSmIL0n2VreV+l6muxFDYaBflS/JW8Zoq
zPo5ewH5mqKlv4eOamWPc4KXpdVl3J/HtUa9Pt4ryWPJi9eSOHEJPpu4NZuOVCxC3uTLx8+bg3Tz
kV0dwr0yhlV4ZtU0pNpN+tfRiRBJMaKGgXt0N8aqn+2ZFyzVDFhe+fI67RmNdxCSZ1E55TG3A5+0
JTH1mmOOtCHYquKhRAcdbQqV0M7tEHgETTc583rWBfncoEnxqvS3ebUNiUXCzYsDkchi0ZuNS3XO
ZBi7+tDIAhtWPBBBeRqYrEjMTOMqhBR2DGIxBybBQJJftgrxQbyZo9eR62TNVa9kcpbAkBn3THlm
MHuQkXRuc74zWud/SDuz5Ua1LNp+ERH0zavo1NmS3NsvhO100guQaPX1d+C69x6bdCUVVW8VmacS
BJu9VzPXmGLlhwyqXFxBOYzwGLfboCctbTFZYlJqMPQHVwPav7qssRI5Zn4a+SqDXdjWADtlJjLc
MlwtIF6k4+jwxyWQS7cqlh3jlIpfiQtKp4jFBjTUcyfruFF9jV+n39VkCzeohfVdxHeVbcfK6XDF
Bkump10VK3MJ9XHu/JxdFZPQwioUs5bjz50z2zMGmboVXHH5lwxIr/arFQCWfUEBExHOfmZFzv3W
SRQhRomVygULkpz1SeRFwQiG+fJbW6eYe96XfjVzTPxRY+HpKnipWLJsWkAeP73RvpQ7JMESaJ8c
1ZvgA5Oy3hEWp9vIy2jikIowq50tc68svJnf+cN2/e2qk1QuraSqS9Hi3jTgy4xlm2w1Y0Wbv3Oz
fcm0BH5VAq6khkgLElBWe4UgYiaONcZ1M1lX3+5hckAW/SWRYLqoN+rL6Hf/uziOF98rfCePceYe
OyYJx8lD5PIXWNBltT6brlU9DtC3Bcw8So/QnAqo/EtHo2H6KOLN7GYwfAS1lMcyT+pfSgw3pLVR
2kGG0xTgq6BaskvIt20OlGBhMo9/la9AyW7GWT8SQFAahtsfX818NeSrOr+RapsvlJkKKPSmgiBg
XSWjGqISfezhTkc7fpOSt1y9spqVeUZfv8qHN0l+TOIZyZ8y97wmR+wlL7pLIeWcb9C1y0NxvO69
Zhkxfs2MJxa9S42TIdirEB/tqPElj+FiNC3Cq/Bi3kbiKq7XdOTj+MZkeJOhSZ/2ix0aYCl35Ss5
8GaurPbTh/ztDU9O5KDTL1qQyurNYLe0r4G9vqGVZfLPFDfN08WOn9Fv4osV3ARzfIE/FD7T72py
tIRdkyJoyNQboGJC5WDFKj0JtB4ST8ATbJEyllttwFbk2LuBc6GEmjvMsYYLYc40Qxs/pr8t9MkG
WimWljQKHxvvh3KZjXFgRx6SMYXrR0y9azivjC6sl5EJx/y4K+Fe5pbGkkrZ68XRloDSR1M8rN6l
7KAQPWl2mzmCiCmtY3abEi/qe464T9G4GtjHe6PHSoe5OqeCWTfClhnjOtpDYCeJO7OTjDvi337c
ZLMeMrnMJSNRbxRicJwvRksQgfk4cCsolTW7e49uQAkmHqW+RIEudnzpllawmrmNHzbub0ttsnGX
XaoctTxVb/BzjEE5b0uv3UgvwCSMl+SmZeBWvZm55MxrlSZpXnQZklgvWWFj8AIyBWcnyAfMlY1Y
a2nmB6ozP1Ca9ACUQjXq4cjVSKRq6pBrXVwVim+dEYD7qg6Fp2+vxf5Kjg9HZnwCMJc0f22RmfAF
Du+kTtBykHaA2KP7JzstWNjfij2Okw2+hTyEThYIO8Wz1ozN6k+aLX2UmC9F0tzZMy3L/evL5NQz
TQMOzdTfQjtn0iXNI77MVbtt/NxvPNh4QJ7nutN/NM4mV5oq2YLeOh/jWlBuQsNRGcp9BrvKukyc
QL5uA/R01gG4O3NlTGUzEyoyHP/ffR7//8dO5WVCqUvqKeMWiAlpPYO2rfepq+MVT3sR8jblP3Zz
P92PdpzwMFSomqpDevhfLdZ/7mNczF/CjKTIG0nKw3EPwrdPdi9Ly2689iGkPY03kz1zuZ/Pqn8u
NznbxbSwYt3gZ0er0VPEYdIRyINCGvVerAAA0S0onP4VgzPEIH+/9s8b0j+XnhyTXZtYZZKyvIi9
xxEbt/Oi5fxUz+fi+XPj++c6k8NN03qt0U+BQm2F/k46NHYrc56e30/mmwBMPcerkr9QUsqCUJbl
QEMA/3bCFjRv31TTMXs7traYuFv1tdX+EqOXNERxB7JKIH9UI+h6cbI90VBJQO+NO+cZg++XOER9
ePl16e7yYZkjRJBHsxGG+OH5YdVhfgyvynuBVFJ/EW9McP76S1kd4sdQvpeitV4udcCAFFWZrPt1
FK6HyMeO02w2grVNj3dZtCYZEYuZMvAfY1/TL3FyGidxJceKynoYJyi6Vxyi18Pz51JgPmEugfij
aTy92uTA1cu8SWuZxd4i1sYzxTZAQLDkBeblGgbkoyvztnMADDEplD31sGrnth55fPt/Wx2TYzEQ
znqYjR9AF7j4/oq4QgE1Ag+tRV4OJBTlR2l3HrYDXkUQ8iY/yu/H38qaqeT7RlwUb1E98118lh3/
dkuTI1IVTnKVm3wYgJ4GG446T+ViLtPaC7F0xfPmKD4kzRI6VQjY/gVb3XJRafYJ5yHJh6A1jj1c
pbf9S/qsP0EGcHvCEvw9PQV4FVgA8CQ2bc3bDKBU4Rb7eB/serdZDXcClsQMwHoJ4IA1KiiGtNdY
HO7HUXoKNHO6yrnVZk5OZrFUetOIeP8YoWFGc0b1ODp3gKob9V8z55k8rt3Jc9UlcjdF1A3F0Kfn
WROdTkaea/LhkxASB7eeUqCatHmWarnpAz/I1/UtQ1FeUmza8MpgeneI3BqAzdj9qBn6XWYQO9gu
2ru/74V/wI74Er7e2/QETDJJTM+CKh96tIH5eRuft+dknWk3sUrjCwJ6xFwzBxA7i7osumXV+xot
2cA9FmuNWLh0I6fpliJSKUesHC1eKcmtXjznlg9AQgT6hIgxt48v1FTzapkdqAdcoGTNnCc/5T7f
fsck+glUoesqUZYP4nFjZo58WuS/KYOSq2r4S3ZuwBT9ODg0ash0h3r2DQ7LWJovQMIm3kJKvBJT
OOYpyedj2/A5gvqrofNOGbhleSZT+6PpNX3qk8M2zWCU5iErYlREljxH08cSoTE+1TNoVBvX0P2a
vvPSsI8POYZEYGuOPiRULVsZFSiMxfH0gLeTH7ntXMT+R3tieneTsxm/z0asj4p8OPHv4yOF/7fd
wCKojbWGcQagVVqzTgRL0+u2Et72y9IYedXh7ayc94dQ8NtrnZzVTdP3sYAk46C+nLYIeQCamtvz
PYhBaEQ3XNWvvAZfHoAVAGbqhfTBU5qrwPwQx3+7iclB3kUY2akK38i4W5SqXfJexhn6HHeEHU2b
mX34D67m+PxlRRvJnqZm0R74HooFtRTXsiDKB8VY0a4Nl+hk09LLX8wPhAg9ABTycm0cJMQ2HUbV
Lk289AlDISZJIZFs5m7opzT92w1N3sLZOCdRn/MA2MCc6uhIeJY6mReo3Ed/Q0PZhjYrZddjrfTv
+9Mf4tXps5g8e+vIQjRUngXAl56tGpraaGFum4DueAWYOIHioUg7y4H76Yz49qMnEUlT6XrTncal
54/b9cWG3bzrl8pLyWF1tAXs3GdevPLTav/64idhSXHOBTUUezZj5skYqxoM+wJvrXjhbHgWGzu+
7xM7wacdeGThhlDW9s1VTUop0K677n4JxmZIYT/C2bOcSj/8/V18+rlMz7GvtzcJWWJJacqzVskH
6Ta8adrti8HrB+b/KmMU9XzCBwydEl0ET3oM7pJXMqfKi5QrTdwtmjN77oj5iIs1LgHH2fTlh3Dq
29uaxC6WYVwKtbuwZ9FPRSpFhgt75G2EQ1GRd8hizUdrNVei/Kk4+/Wyn4Hml6ypSuVIDjremPpC
ZwJ3kGJ0Cbu5YD416nrT3eyE8w/Zy7crTg468WJFale340sYCT8jlLRfAcQD/g08jU3pMAJjDOiY
mFVig5B8zC3Tz0rCX9bBZ2Xty49W6i5QE1kavwz2pt2IzhlTqLEGPBcmz33/nyqDL9cSUgFzeZVr
1bzXi5M556uEPgdxuolfmvXBSl8Fr39f6H8opyabzucG/eWibVxV2VHioq2HnFdpR8N35hTIpUC+
19e5ZzninKx4dilNdrqyKC+ZkrPfyIxueIyu1DtozvZ7z3iHbZLGLYbHOZGGOvPZfIauX35pFyjH
rmrYXnHhlfbqgcq58m7iKOJ1LoK3fNF8iDjcjMTF0bh8/JQuV4zJyOICjL6v8zqE0eJkpX+ce1sd
/Ghn2UwDBwsw3YsWR8gX2uqVvurviQLnc/kfY+sve9JnpPXlB2in6hJJJp9Dhy6TrqsHx+wjMxcY
ygbSUwm0PHOr830mHCTQsRek+cxOHQUJcT8AHgSk6kJtfUsGCiHObZg/lZe+fauTDVOu5foolYR5
VBqotpbX1tOxhaBHsLkZvHwfR355+k8rLOOh/LevdLIjGmVd9KnQyYdkld/I3U06XHVXkTNibFRP
LfjdmK/Mfq9/yH4m387nGfflheTmYJbtwG8ePeXG1KqgK7LoGPJH61cPtGyXRU9JciE+jEhuvqdF
dF2fPRm1Z7waCndgutvy0QaMZEcLy0UVL7MWHc7ickGlxgan4S0KGwkLR7bb0a6RCZEaO4FniKTt
3Wh+qTsXejeJo6t3uDCtxz/A9rR5Kqtx0IEeNrWYE5OTdX3VkGKtR77ZkS17hAeu5QTRvubTTgWh
GUI9VK7S6uayHK+EM4SWLpmZ0cwnLVkrp02KWm2cIjK3YzNOlVluARPhKApsMKpHp9202LawW1ln
Lxc96i2GtIFW0J9C9H3nZaPumvo6Ke+zoUFayNBH9Tj3VuRxof1lLXwKN7+8lIsm6GVVjBnoWh/5
XIwRKtkLjSBD8CIAe8jFH3jKfmvj354E1zk4p3cx2YbHHZIfHG6oN3nSeYF7Id54MzHej9nQl29Y
mWRDgVq3fZtziIKcUSJHtYeXATtVr7kBjZhdfrNOiHJG42ptxAyPIJd1fHd6/Bc/JfcEYYn93/3M
ITCzNU5HQA0tyqPoTESBZcIFNKnqsoOg/vUFVL8djrt2t6MmPPMw5o6BT7uWL68qLpNAKQ0eBiC0
eOSXmA/kWk5/gKKDVGesjM4L+X8qiH3dqZTJ4ZM0QZ3k8jBG+JLXrjKvHfvL62N8d6EaILjV9uIy
aR56h0RfmvRK2NRNL/9vyoDf7mMSdOv1idCi5qEn494BMh7xtYUFD8rWjlLIbCjzU2nm69KbRNxo
wLNMSnRcACXHwCrhTnJi9xNm1MJSDwFdGVhaANufLQD+odKcbpSTw6Emq4yP8efJxeQ+hWiYcSR6
F/ZDxiK11UhZGHXarbWFXEkZBWzsXMlv9iYmh0RXy51sjhtDIT5f+sdM/8jyO7JJu0SPaNca8ftz
X9ny5RojJEcvlgJIR7apmW9tDFr/sj9N6YcXqa2C/EyCSWv6gWxiDHzw9HGHFsPU2erfzMn4yWL8
8okZrd4f64wnP+bzDE2PfOkRl0aIh/24a5TYtc4lsurcRSebnG7IaRl15zFQOeeOeXmBnHzGUUdb
pWwlZeK17V5R7zNjF6oHJrUN4ypCknVNP+j35bRVuTPYSQ+xcB9Rw2JUVkNtZGVLmEYnH+58mqwl
YTmoq8wGDxPBGJIX1i+FVl6zAX6KMFDZz7y1sQ7xt7c2/v2X59ife6m1SoJH1c9qFx3OOBoO2ClH
KuoXyGex1W1n1c1zD3L8+y9XzdK2FGSRLaJ+H2u34j3oboHiLdCx63yvbhBXzyzPz93vbz90sjv2
lVRXuswPNUAseNgw0oRPHyxg7auRn40/t5OD50KMTqEUJH9q5/fNFdmx+BGykuEGOjptWGT7jrAq
dv9B2DX3UCb75uXSZrBPPys0+smLLt5Yn0EIgJBhDMu94AlTPs0xZwqZc6eVOtk/kzyvkjRm/8xW
AMmFdwUlDn1DxzBtY/1prDz7Jc1ec7Jx5v2lsbQjidL/Ld4vwGqOOS9xI2NWtKSf59KkPzzSJnv1
5/DwlzVXqBdTq61GPuS/mfJFqHKNEUS0AH+fKfcXAG2/NfRQewZ8Qkdawb7Oxti0WlT4lRrF+ig8
U7uniPvZYWjqi6erq2O8BEZ29OM5Gutc2jEdRSwyubP6MYRIf4/4nKxBe8/Md0w9gpFzYjz3JK0i
0RWXzXLuW5krm2mT+kQiyHkrjFv5GfmsPZZE4Ea4ogq26+jGXjj3a+eqpZ/imi/vphWCXq9rjrCE
fujNkbmyQN+kSGMxQxgzDMGGPabiTa7fJAw+oHy4bpFWYlYV7BjKxMLkXrTuZpfMzJH2qXv/cluU
b7s4GWsIebKyJExKD//qNClv7fK9cbAy22nqEtBD0Pu1bBtMOfvv0SvsfiDYaJDWsEZRZKTvkKy9
/HFm657ZL7TJJioqx1LNw88KB5hcyMADWDZsTfS7wSuvw4oAj8m8uUh/rpqjTTZSM2rTNku5bAEF
hM0bgky8TpnpSXlJjYPdpwHXbTbKmwnltcnu2CXy0CZHLotjyVhQTboRo9wvszdJG3tA+Ju9wymX
OCVnnrM496AnG6RQNEnfNGPmxWBnC0ZKs8pV7p/dWoXuu4ywA83WPWqbGHOhMeRTi12ub8/jDsqB
gdVaF24EdTeSoOtliPHiyngcXmtsLICRDtAGFv15OeLQxi1weDLwGals3Vypij08ayiE9/CrSJtO
z5RqbMNNXrv4tR62EvbtsUVBjf+UxPbiDrdJCyq7dPTgGhcHlc0icAwX2JVklxxuGBp3THOv9dFl
GAL/C4VOcNrwGJZD6AuNV4//IqB31Qkjxp5fJWxkGekZCt02QVabyeiOEM169cydB5/coi9fmlEE
l4sxcDqfXZL6I8MygdeWYzhtOuK77AmMYiau4Mwh6eaSJm0SPDMOE+KZxLtV/ZPmMg3QhjgOZF6J
THeLjp/Sxql8V7vH3ticLzQfYfZg/LAYZmuHM0Xh6UDRMWySizjeSRFeXaq7TlxVw70W4ROwGU1E
GIZ/ApgonbzwSJmFTQ/c8wnb6dn1PvOlTeeJAikSDUUjyg3uT9tgbT3mh2BvASdM70433W6UEv2v
Yag+iazFOCsYofzX+48c6Byqe75C2ArNPnfOkFId3KiTuS97JnPUJ8Hv+UzlMauJQhhzbdyWcvvm
tIc7Pc78jwYIfLnKA7KJ/yBZ/0nq9zVL1ie7t6IJStiSURz6Uai77JUbbBXxpT/h1MP4dOyym1Si
nZBAWh6uoSCcTvQKMs/4LW51WtxL3AAxgV7gEbgSMkiJ9hG7JuyzQ4g45uv5hVkwzBH7epWGXlNd
Y/1Z3sVL+V7bMtzAfF7ugUsGBygwOFjYamjXTE69CiAoUam+wvBhrE5KR3QL3gFn3S1Qd5iL9uJD
DMciATfCU79mxDd9tG6D4gMqjPrQ3lZX6f2QECw4TXpdMYPL16I5QfIrZT5cVaGMe0Hqn3YVqGrD
LvAaWFIjOa0sr7xVtozFitKuk1YmqU/OoXmyj3v5NdYOoum0qh2Jnr6Ol13lnbHhXgMaRe/DfIhb
4ba5OG2xT3KjW23JnRBJLJ6Kx9rpHcWh25Zu8PfRcY8JUZa/J0/B+iytrCcm7vkPaQ3C5W9A++Rb
DFINYXeK6Q94eWmDvjdxsnoqRBs0gkL5cDFoDBdtLPMGs0aFKbRlK12nRyc+3mJFL+PshD7BNXuM
lldduQnbt64IMLY3KBQuLmcbqry+V391xr2cbAesVUtCiJryfJfdK+3b2Xxnry5FW/toe6wv7nD3
XQjWU1Ef+u6mBaIzRJvMsLOAMy+/D4vMsUCsFEBtdk2I2ae5kMTACYK3LH4qTx+hbKCFRN9zWZTW
E/+ueFdUS7HZqExwBuWyDLbyY8RJhuHY4fxILIvgfeYMndtTJkGDHhhGzAjQuL+fT+/YiS5TnyLJ
a5KuGqRqDyNwfj6lmosr9UnQYA26Xihj8f7ssqcngd+JB2WvLILc/XTXUto9kPmRBIhXo6ut+1Ew
I/cjB3/E8ENgnYutfxRmfKlW6ZNgoh60NNNOY7fRpzlD6rkc7sfYCTqOq7yCcdsA2YOtoNFpWZ4f
FW3uVYyb2p+JsCWNu49liubkmRRJ2LbacKIbT3ndj4hZ7OqeOjlV2dH6FT9zb04r82+6jf9cc/Kj
06yKyiypPpsoq+7qX7FiRxtOxHF8Zqn9HK39c61JaimLuhRbJ8qg2VNNZSjcAPotfNwGx9wSlTw7
ij/7A39e3/9cdBJGFGEllKJKOer4jsqn9ccJVqI9RA6NxzjkxYWVSFYzTzn8N5HT/7+yNZHBNXnb
dE1Z83MH+n0ytG4cgz9Ht5D7caIRsDB2Nqe+nL3sJEVsLaFTBxBQB3EtPEHCw5bBDwVojubTqDYW
3/4HhcA/P3YSJoSlkIe9RGiSUCEL/VEchiJfQklSX0AlYNs7fjbW82xFf+b9Ton6p7C21CAjPhGW
LRhGDpPPFtWenpa1kL1smTASyOT7zFr+uefzz++dBAlhqjRNlVEnY9t8EBYF3g/U8Bfd1SheildS
zqgwu4UK7QS1CD3fmeuP3+Vf9gprsm0fB/lcH0s2K6ZGV4F/YeAiXjMstyxd4UomBqFmuWs22lxg
Nve4J3tUF44C77E+2NkZ7owLiQOj38DCNGjyYeA1juPCjv2fV/Vkn6JAFGmGwWvWUe1AnFrjtoha
3+NIRGJ8dJmj4pjCtmvmOc/93smeZfRxHoYRfd7OLkwkEoRFnAx0Sz7GBK13AXOC2vlPHHRnXvBk
3wqqczp0DVl1gGn3OmrgpkSchRHNUT8p3HlF/b9pFP6/JS2Jk/0qVwVZbzKOAnF9ASC04BzWaeoD
HQehvzNXFw0Ih3+82BVxJ3XoEXxyN9h5ZQdXeeCET9iMhU//80YqTWc0sW6Siq5s5EMcuMzyjzoV
qFAmokQbcxUg9lfAiZezta8fdlIWlCHphqWJyIvFyZ52CuWLJSpnY2/2i07ywekebWV5qXBP9i9o
NYjCNTiF823+PxPO7xceA4UvOXfdi0mSpZmxbxj9BpljlU+aNp6V/ZFelYv+4rzq+ltWH+j+R0jd
qoxmTV39F7vc9xuZ7HIazQDRNHJjf7rsMSeUn+XmphgRPlaBF6sXMwpcvbXyHZOY0g492pDe3Q7x
buYb/HOv/X4Xk71OsIzgmCU8DvyvmKAsN+dqjwmp6QzdSiy8SHhqAFw022avghF2i9PjsTvokTdz
G3+GL99vY7L1hUGTd0V/MvZhsqQmIe0hFWTe0K8vNBLdwFxBHkvcFgXt8u9X1sy/R4bSdCWKQ270
l5BPM1lV+qJ6SFZqBs9juWFexMGOD7s1CXmuE96IQKGrK46j2D1tEueFEZiLkzxZj4AgPAFhgkdW
Bc5vYf6W3RK+PLKjVfTc38qmgwkaWV7QE6lclucXnCiVMSMkLzySPJ5jEtjB15OH9tEsFwzSaOIb
I8Bm7wNo4Hx3T0uaRVrDcDiwKUvyL4xSH9GeWA/ZsDXMu0tWOBVWNYRBabXAKm/QpEVm3R1jFDPe
scHeQbhRsesNKwBvsKyK11qjqFG+psFDr/mK8mrCUZL0F+poR3Kp5loXB3S6+0EkW3zVuo+8cyuo
/R2IQti+WBgoraeKT9n50URXhQYEZU6jOXIIi6O4IQku7vU9PabbZHcqHYlgH+473QR6g5iC8iTw
71U40A9xtAas3p78ARiF5qPFOoH6oPRRuaUMMngBAZrmco6g45LYkvSmds+Bdt0zF8q/8Ci9hakv
vQWY34IP1x8Re4f1i6FfSUCWjKChU+lnCF/0Zx7QUC0a0xUYe6ZBDwbphJfUwlJWebW4KTeRFzB3
/avepIV9eiRRrMG6En68F5JzsR7D/vG4KC8rpghlcS+n2wA/ZcY+zk6WraDj1tiYO61f+opKDTrD
03awL7ln+ud15ueVW3+o2goE6C5qHexslqm6EjdaNwLhqWcywntyjPfBherRvES/xlpl7t+BXvV6
B9M1CqKjBqjiyAo32dZ6Oq/j69GHrXgAG8nENOXZV5nw8OJ1axNTV9ALy2JBiQebDwduyWV3sRba
iN47SZCpxLV+1Rt+iNfxxVOv9cQG6ndd2z0ea1faajTdS2xridlN7SdoFz/jD7x4eQ3XUrXgYD4e
Bl5LuC1oO+O2tELhwUowmfNpD/19uWY4zRaexXqhMwcCaRziF1zFk6+kTnTAdcMdRqmdG9rnW0Bp
BsK7Jc8BO9uATXArMH32EdiFW+0ER35jpCGUFtb+tBaX/A/BqZaI3zCjrQu7SG3c1PsPrIkgGXCn
hY1RJ9ESFCu8BjwkzzUBemiPljEadnwO5sJIpaKPzvJq7owvMdmZDCj6bWFX4iLfZZarF6v+RV4m
0VoNnKFcD5tkbQcBBapPBNY4zXi8kmW3W8kLuWXpoBJWOoRQcYLWytfCZZ2/8dz0N4FZCTu4YZQI
mOXKWCnCMt5dWI3LAX3IPksBO30WGHGHqG2VXeWjC5ye2siOxw+ZA9tUeC38704Ei7ZoRFxc7bbw
wlFBr5uHHBIKJme6ZIvCxkqc5kxxyhmfCa5Ngx9cGL8+85fAzzXf1K5UjKDzRdd6IsaG48PCbTgZ
fE1YHK/6bmWBGd2GO/4ybZljZ1PQroXWjXq7pl193iSUdEBuy/02s7VnKdkcixsBQWu4Vo+r5gI7
s1ev2/Jeo1KLcWNf3kfdHS6i1spk7PZFlVxoMZfWzTPMnp9yZtn6LX94ZopbuOEm+ZNCXWFGILVL
0fTq7q4vPBovPjhinBfQqNm9jx0xfY/OZuFquI51d/ybSeml7Hi0g5r9aHEHcvcl0Hd9sFVjN/dO
DCbS12QUoFmI5lrINklLjXX2bB+jl3+fQUjiJMgQ9LQ7GzkRdf3Ex3g9yvSihxFrB13Nm0Vh/Xl4
jlMX/wSXk0iii09BVirE0Vg5NhQpPfMj87B3MXf6IhgRmqwiP5yzl5DGM/lvP3ISOhzLo9irGsmw
elVjH2IncNB0d2zn0BNj47MT1CGlDSFtXpTyQ/z4/TdPAoZzVudZUZOjGbdyzpgX+P+3UVWnraGW
AjzAwnW2B/jjc8ZVgVDFlBRpilIVlFOgXUzy8EHbmCdPhHwFmj+Elzw4ZXiFiSXBO31xbbZ69WNG
+uXKk1+bmmIipilRerRi116X+2J9WQarGPiU4kc3yRLS96HZzJkM/tyP/3LdSWZ4FGPxOCRct/V0
qBvx8ujB/US5enJbt1opOIzT9FzNFh5+/H6+XHeSGeLW2lRyOuoABheguI4pDBG6GPspKHNbNscN
YrYDNPd6J1lhKgqhcDpTzWoMW0B4uz6NEgBPYpY8x73DQsPrN29ze8XPqeE/v3VaypKFwkyb8bei
MGZ61Q0A0pZAgVUGhobmre3AxHgXY11RbEpQ7OjyQ6i6mfB4PLq4Vl/Kfca4pRruY/0+1Va9Coa0
nHXQ+jFK/nKXk8qXVg19E0Tcpdg62QqKG/MMuOBhI00xxhed+qW0zdm0YGbdW5MsccjyuE6PvJLa
IyxfFzedLy3DNe1kX9+dt5i2evltt6lmkoKfd5cvv3ayf8tSKMcXlS+9BrPoWotwk65NR7uSM7t8
1b1kbTnGdiYR+eG3MjAna9izaOOw7eQJZzgTVVXRiwcLq2/NU3bgS8/1QthEd70TrHO04MZ1ft9d
tVsgX4Ay6DwRDkZOJ1BCOB8Y9gABizNH7Ertw4mBM4B4e4WZXFtGRgUziPUyapATempnMEPO+XJ9
JnRhVNw9gUptiPadkOb9UxIuw7e//7yfpsa//bzJq2wuQDXNSBYP+mgLjEjAl4kKSbihm/+iUWWh
cCBZGbC3wH6pcvTQJcwWT06H7p/U01ig4lVb7H7p1Hn97BjWT3qHbzc4eeeVIRZZWoji4YTlCDT6
hY4gTvBb0dGxrdzTAMP3ozhd54aH8h78X3bXP2HxZVNpV7ZWbkvqtglJF7b6R/eiie9hOXbXdFhA
ZBAhX6hdxIcM7xucuI+2BT8QMO6r4ogfDVHQWOZMmTJ/ogQGUiG+ZhSYapAbXtMruTLX598i2FzZ
SWI3rd+TZ04eNLfyfSy/cPammMWccPAjf5AfjA0scxKaHv9QoLhXsaugG8F6OtqplG1NiyqPhj9B
Cbm5Zykk8O1juz1jFsws/3hj2kOoLNKzr8dep11V6eEkbbRgeZxV8f6w0X976JPQpUiqPC0MFv04
TjwKN9CCXJHWeoS23hzW5ic15LerTSOWogylQuAVX2ofmA7DdvU+Bt4BvuD4gJ+QBBpN24n5u3Ra
M6ZoCIyt7/EvzdvVJTkkkCeojmZboAC9NppIF+QC0AIUBo2dYNjmNXl1dhD1tdCsMsH/+xf006b0
7e4nQUAURzX4Np5VcC//LvfpWn6GoHd6VEE8qd4JJqCn5ou/X/QPxwv0g98uOokALEnMJWzTxUOP
e5v4IRa2TqPwtd8NOWk5eZ+yOLvhkoUu9lRv8WXqntNuod1khH2PGIGnm+befLZs5WCsM2uTn9an
y1onQM9nnTuVudU0CRtMvRetzuQJmfc1MtIG0uRSfemThdKv00fwkzH96P5Xc2/dtMbiUvqUE0qJ
FH0R/TbQE0kOo6qitVBvR79XdUkmMhTO7Fb4g8Du2zOdBBpqJ9RGnQ4ip8tIHcycwFHLRfto4SWD
vgvUsK295NveLWj+o5Oy68QRBxwb3b+/3M/jcxLBf72RKUIhC4I6FBX2ZBkztMy6EsDEhQjcItbV
ID2L2W0R3KJJDJobUwIKeROLrtnRDAg5j3lOmfV+RLYykuosfNKy8yYl4QtrpzGWytFn2OWY/Kab
X8UQvYDTXofDbSk/l+VDmyDjXMblrhDWGKQ1qEFOpMO9D7e+6lbKcdlC+IQZ1N6aOrbgwx5wQ1lc
x8abgieFtD0NYOE8+ZdVeQFVnk27/JSu/E420pqZmw2G9LaFKF6s3TI6mGgEGrdogG8+1Z2rJRAo
F+g4NI4VMwagLKPy0jENa5Z9PPPd/tT7/vaUJwd70upiHWaKSDtL8i61rf8eXpubEdbW2sm15XMS
J/DBydAtR7uL3Hnd8efEz/RFy6YoY4yt0ACfZi7dWRHLIEUGEF9WzN4S3Raad3lX7lLNt5bJnfjK
RBmq+8hRBZjFeUCoSUngDGq9edfE21Bca9K7cokXcbvjA1uEXbHIj5onYxzB/1HpA7c4U1Ez70Qy
/DD4bcXEssV9It2b8nXVHPLoXu4eFab8rehKpv6SUx6zWk8uoLQsgsY7ts+Jei1f49Xt5q4oe7A5
zMRPaAvdQ6u9wygsRvYFk5MCCadVzX+zNoSr9rzCuyYDBQdNWF1V0EiFzSl+AAqMJ9RJvlV69A+L
aI3XfVQxcY/UOl4koCfjW7F0Re7WtDssen4ZyYICRM86UX3DStwTKiEwpEcVuvzCulsK0HHfhsof
Ase07hqqjNTpzoy635TSDplKHT3hw7RoqDD06SpS7zSJ5mVwLykHNdzgVxxSxspwGnTEOS+ZnxI1
4+sLnpwNpxi15sVsxQP4+1W0r27KHWhVI8fNbqEyQTj66x4Pxw8KT9H933eRnyZxvl17ckQEvXAK
9IHFVXvpa3oDtwT15dsRLEzsB8uTe94OQCjVRwqgx/s5O4wfqhCk47rJwoZXhfP75EwXMYMK6743
9sfQldejgQ9GzOXjsAdoCYZLXuiP6W7eOPuHSevv15088cgalDZpuC7kQxf4GsjJ49s7Iwsw8rq3
uexA+QFx9P16k6esSG1xbMuLse/W4evwWygW8QZ9/LFcdjQf8DJ8UNjqVgGyYCfeqB8FUebu7APr
0anb39NMSG20UKndAkIptjkHi25bwqZKkgUM4qhgdE78qO5VNIGjux7DppueQBEtnPYow7dn6Mfe
SY+XYVv0i/jFusGxIbwPksVFXHSDP2jOMLqAAQcbHUnQsOrY/9ESyIkLJMReCwwDHGTA1dWJybjH
ywrQOfKFdNPSADHCRf/WdFcp9iTkuumFLsDdCVGZugT5Jx7fNLYK08W44LhLyAMY12YeWN1x3FAk
vxnNFeR9es/8GVlp/mJs6LJ6ATw8jtUwWuorcYeZzZvy2N0n74rX/P4/pJ3ZUt3Itq6fSBHqm1s1
swcmYIPhRmFjW33fTElPfz6xzt41rWKhil0RdVMQJpWp1MiRY/zNPEXTPA3Zzayvg0PhrXhX/2A2
pXGYmkcoEiqlaoSV0GcvN9XchGlt+W28m//kMflKk6WaiePBAZa5Hm3jTXODvIirH/zXwryNbpXN
5SHKSbKrA00MWh0SFBvRTu7DeCMm5zE8WNmNgaj25OJyr7PAmtv6m+qG7J8jtb5rHlDUSx4gE26T
m+I1d5vGVgTC3Cx4Heb3+JtVGofgawHJ12ZR+mflR3ZfNlvx4iX3dHGnXVR99y/7BAHqwpG5GaIY
9wvEXZK8sc4VnJ7+PLXHC2l3MyvGvjbiNwv712I/O1RbVYs5EWYoO2HEFwaC0EGUjkPppeELm8hU
EdJ59un6gHO0aRllW8MT31LlReBs0ekWaI5WnfTn+qsRv7Xxm/BCGb5qj7JwFIrvlN917TXpuSGh
+gkaS3yok1tLrWwlfooBLtXBY4qrxpAadgj7XQ7Ah5UMSZMqM2wj/F3F2q66bCQ0lMU3clHROKgI
oOq0F44TGpmqHfBZIIMGgJjiP42fHsMI11S+13K6lxL0CeivbkzS1Sn70cieJcKaRIgbs4fYcEWj
3tLb6LIb6vCZrswl/uwxjoBEDIWdpk8F7RKVhsc3XflKyT7JbmCrMXx0wXOAbXzZFeLDALva2lDg
H/D3Bj96wfXZkI/8gOq2P5x0L4XPcV+vSSG9MwP+PPL/jBeLXFg1KzNrGzqqkzT3fILb8b5Gjkn+
7Y92/DONvNza43g7f7TtnbGRWOl9AvBy8GB/GT8S1Z7ZUFgyhQG3UycPb9rMNe61+7Z4msxHGe8V
w9ZupNoOztm5OJs785iG+27P8cxeeckLJ/eQHFceFbAjDz26Wu7KwfP3gt2fU1zk0XEpVLpSE4K7
g3hIHuDBglhpnAdwu4gTfmcD6A9r7Ji182apEmAkmiD3zXzeyE/mgcgWAltG1PYu/tF865/mPW/3
r1JHK6keVlLJD0Qv/pjxkg0v5mlUa/VonFXd1fxDUj8xaVCMFP2dsrYH5XtinNECIwIoGFaBMEbk
jktG+OLjnpkkPzEFmFFyqJ85JsQmF66jphxpixSdPbEZZohRaXq00PJXI90n9SEuUeoq9Ju1xvsH
Kcufc1kUhIDGZrlZsJDjffKkvRHs+AIrD/nroN9jtYTfJ8WKYqNiM+Pzwa/tnvnA/OQDWbLkNZWi
a1JUrOW2mXXCUDLUHocvsA4QrHLesNqdHEwPzekU8WWvvMkPsKF/zn5R+FAGuc/ruDXO0l3c2+XP
5EDogmDROcTrjbzau5jToM9mu0iTMtWwBHAuxhlSV7lvFQ6dV8I+FPXei6ufQ/eAcD8vwPWblRLC
B/nhn1NdZErDMJqFGZK5JL8708k1D4VoJJeSYW+p+7I/+z/9R8zSM4dDowrOFwVQ4Y3We/1qje/D
Rfgf0JFsLfGMo9pGlRaxCHXgNsENDY3oRnVQ0BuKXdxt2IHKU+Ljjo0e2P/tDVwNvnjjVWsZuaCA
90HluMfrwjzWmFzhvs6NxparXahtMK8I6Bx7IWwBZyVYrs19sQGsZEIx4MLc8brH325rfp+xnBpN
YrB2EBwQGbQRaF0VSl8bd/H2DbEytCZg2rNQOuIncJA9tBczZxTwnMfbAkMJVIm6fK2GP//hv+34
q/VeJMyhUNbh1HIAXpy4PZjiDSYzFZQIhjZy18pxbJbSnTY75xj4Xa6t94fh5Wr4xfmL2NhFRztz
Hv7CDQH7Yr3ZGOjvKbdv0rSTnFT09OeMO3+xNvO5Uv3ZzBfnotqLoiHXvXEWOSUAlXwRvQr87q6R
NrJ8AqEy3vwDJOGnEwbRt4Q4GmUYWQWIPuXyHBYvhn9nSrvUjdrXsNiNynkid3YT60cg3wIpHH9i
/uGvzfzDjOB/Fp1nWJRarMnQa9ko+cC5lkMgnuWoHcpIPfz2mpWAxm65682xT7cawy62WtBIiH+g
fXIu6k2RHkYPkBb5OpcUrhlU7TEz2iomJR612BvxOkv073VPIuzVtBd7Lc2M1OqN3DjL0uEi3bT4
/wS7XLPjeB93J1BJEtcLr+o2/yamMO/FRuvberSkmHkLxrZjk5cTdTcE3cZvyHBoaAcM1XEmlqfD
mujyyoovBeqN9DIaksTHrW4zSrl9cNQdw9pwJ9FEx8LAlXz7tso3bfU1nw6B2xveytxXttr7AX+F
I9XbJJ5atZjv/117wnkIzNwspZBabk8h6iTbjeiOR0vY/8uBF3lT1eZZq48dUxe3jXgjF7MMLLA6
czO22x6v7t1UYBqEgJ6y2q75NJgr4ntR5GrSklD13Zgwtmg+zmUCbC+mU+EoqISBB9pDt7WF9BYQ
1erRvRJd3psjVyPL6lSFSsdyE82Fg4/uGRd/nWs5Iw/xblawAtZTO215wpR0LZivzXv+/dXodWFV
ohSQK15mgDxh1FP1+TaPI5bqAdC1qe5Bkd3Ko7vyttc2+vz7q5H7qRWaMX3fZom4r/c51Rq7CA8I
G7VbTHq9S+TJvOswuV3NkFfCynsGfzW25V+KmSZsnKN476cH+NqCI0tHg+4oCu74dJzT7bhaylxb
60UwG8wGGbYLa926ZXso2h+BsQEVinsm4ClHyM/tdGcUWyQhEqy91tZ77bNehDQlb1G+KEmTZjX3
MaIMJj23uwwZVZQBQekCmd1Iq4a385z+64mtiEsxTuPSCZHfEMDVrTjdmcoXM9lHAC3Av226nsbH
kzLeiRvckRNimuZWIPiAJq/6V6zstvdWxtUbz0a90ZrsffY47jTTzkT4ENdjL9CdMHaylsocbPDc
8uQSkB+ueyvb/aOXr4hArDRZljRxKXBUilEfjznbHQ0+c+/7j6oTBzhaYvdTiUf/chw8tcVt92Tt
17+1tcEXkTVPok4sNHDExBiKi87ldb7dpy1KrMjK+TYl9FfAhmvkyA9vwteTnvO5q1VnyzWDL4LB
NwcvEm/EvnN4/xTyUuoKm6E9N+pbrW3i8liAfOmPdbL1QUquBbmPXv71Y8yfxtVjCEKfVZoeck8D
JuJviuKXtKmbL810aAFohol9wtCqzh4VJwhfJcqPqwHno4/v+gkWYTbQ8fIwzTmfaA4TRe0dpU+K
OG7hH8ApO6LstAA4V3P1D+QQDPF63EWQbWQ5GvOJ1BVOSIvcooDp1OSC2UCOs/vVPiMpVmdI41B5
ndmbdl+RTjWxs+5lsrYFF5lk5afC1I6BcUbuETyOg3Fwt60SpJgq96I40X+CPdDef732i7A7hXEh
Ns289vq+D7aTC0t3Kt85wpm/yxTuDeHoUMFcLQR9dF25Xv1FyE2VVur6iTmXcFC2Khx8hB90+V0V
yZT56kTJWau/vEtrLCPu1aBLpaG+82U9EQ39PAH1rvcVcE6aEdatXL+15o8wACUMTBsUUK5CQ09e
1fI2G7/K0a69nNVy09WhXfWKXdLgiIwzXw6ahwCmMSYqzuVOxIOscLuNsM3IChSsg0OM51wTakv9
tSleu7x0tHBvpU9Je6MFiCoNcNJfJONY5YKXYtejy6EdIQuLFgOtu5BvUEIPwVuNPSuLvxQ9krSo
byftPa+6ePkZ9xLNzWhMW/eSM4aAWcfVOLM25CLMSkGUhXoZz8mU6EjJyfChGwreAPcp/D54SU3Z
uKgeV06Wj5KZ6xc+P9VVdDPyaGy1llFbN8bhAfk5BHu0OXvMtrr+gI8UFmVrmJ21yLJUKwovQ5UE
Ogd7N4Ka2IrJrvJv43AroACNFYrpGbGDbkREGQLPtPaQgnJtoPUeRnVHX+Rfr/0iwuLGqDWRZM1H
XIlv7BZ3zxrNt202J++juZN+jbtLtnZlWYlqSxWjTA7StslZe7P+oR6ybNdnX6ZjQh7xjEB0fV+j
gyDjyvoP3JpWjhRtEVDNTolqqedsRekP+sz4iwOdQhce8/KmwZqrEO3h5fOt9gGi94/jZCnrEwmx
oLYDAW285zQRETGhuDzzvgTuJ5JDk9LyEtabdim2tZvkUftNAXIWDJYcVDNvfB36zufP9GER9nr7
L4JsX6VSNeHmcs6bb3L0XCq/U+1XZNzS9M0fkviMEoSGM+5Le/kq1JDR6rsefSvu7nm/shs+AKP8
sTxLyZ9RMQSEtGhUAOYUbgSwWqnTupEA6KTDi1LesyNp54Ipgrn1beS5TPFpSm8m5atkfQlQ/YLP
RDkPQyo3QBKoOsEGGQ6R/1LqzwWy/jXUt9X66UcX0KsF/Bs8N1QtS5wvQ0OyCUOwYphs3yjWvqy9
TIOJsgGRVBdnGLzirZEdJsvrgEG4K69x5UtaKgbFfnpJyogcrRidhgqL15kuJLgwxIAQMStPRRsa
j2aPq2m/W12DtdGXMTTqM8uX2dgXR7iLf+rfUzczPfGlgavObp6+NqjAxttVOsDauIvMtAoMqcss
aqkNuHcu/8BnRXADQL7qaT94Vg5ZF+s/mEarC74SP/T50a6OjalKU3+YS1wXB8Eehp57a2gB2Pno
NXtyg2QTuPVqoWXljFxKuISSoLVCyEVsxozRP+Z8lB5qdKRbSLiWmzyv7Ku1aS7CZN+2saiNZMC+
db60yO0ca8VTZviHo/sbvjahOBYW7Exq5d7aqfR+q/skGdOXuWeWZHoaXubZznpvp1FE5ghKz4zx
CHCSR0C9o39JW1nZqdDcgDEgDQblTdlNIJe74UvgBbTYietd6kjNphiPgZNGh2CT/AAf0MUPQXrX
XZ60AOEIsAvCPyCWr72yRYRtyr6aLjG1scKHhUVnaUbi65QRaKwe0SAfdqG3uj0/jEqSbEmSZGmK
uqzAds2gNHnO9mzo3qqYAOf1TYO0PEZLBFFhV8t3l8tzpL1hdBNmkAYpQgebcC2d/vgK+9dzLOux
bejrpZGQ5/jAHDGCwKUXhgiGS6FbtW6YH/GmVH+L4M7fuz3Nap3swxBx9QCLyn8sF1kjSKZ+rt4D
owR33J3IbH79b1yE/ClQICQurr6FD3PLq8EXGa3pm3pTjuzfudcDrKl5ncU7a0hD7E7Is9uVr3Vt
sos4XKdlWzZz67yqUYXM/e0s9cVVDYgkVmHolsFVArcVrYZDWVwbehGK5Qj/RfNCM1cf92FxF6uQ
4HqZcOz6WmEb/bZxUrydAFHVzzWUjro6VKALbpJt/hvn3ovdobYsQooNMW/tAh/rq9ch+xalbyaa
3excYXtJf5jxMRpeRGVTDJ6PnmSNS1PcPo79TQ8RKr2dyj1U9ApSWOD0eLjAYQhm+vtoeJb1pUjf
an8jl6cx2SJPHYIa0vZZsC80dwrt8VcMXv7FwqGUFIMSVoK8rNbaRomgpLLVYLHaSXgY0bCEZHiu
TICsyVvf3yb6bYSH7DHSKD1r/MNe5x9GG6EbXKGubQu71Wp4SXrXVze8k1N0L4CI5eaeveY4o7aN
09xUX+sJRJkjA1LZxnfVvRkgYKQ9zhYx8xy2pis8+5UjFbYueHpt55ZtBYCL3PSs7RC4e5qJP8lO
OQYH6XgpN2Hr+Hs132g32jY7mSczxXLlpNQb4dWgz3cSbgrZZp2raRP2D4ilidopCdwBPc7Ua6et
2R5H3NHQSLfUR9l/CYN9pep3OsU/K/o5XHZN9FK0x54+llV+T1mVuIKjA/AuiUBtC+puEpMvUXDK
o8jO1PYQSIOHcCU0E+QEQaAKuX7KMxY3JN+FkFtPyS64CM6AoESv0Bl1RUDCVBmR2b2s9YlW4uO7
rOvV8X1R6zCYKnJNUdwmZNvpgZedu7K8UWcLsCIlWdpXyJDKnKxjuUMEeZW8+VFxV7mKDovqktW0
OJ9qRAfza/VdclEDhJmlsoZwJvJNabiXEGuacWd9qUEWUuugg+Z8HjE+sNEg5756hsX5XvURekaG
op8TJIUxBIFiQx++hDGCJVy/KUsPUwiE2oujAqMz/AXmRj7NmpfaC/gx1qQCjIesVnpY1bT/sOx4
9WiLw1+qwovYT7yiKtsmGlQADO2B6rld53J6vjUQpvE3plNveeVAQaJcE8T8+L529QSLk1vsLxNN
LWJaaOwnyR3GDTrXgM37n8225qp4r2ePRuoEO5hbE1owNtCkCC53dbxMZ7o/1BIwHH3ScZS87M1y
LdqvnC7L5kDb9FWZKry7i4M8JNrbW32PcLts4xQJaWAtG/sQ4Xa1V5ZNgNwUL50ok3tm8hdVeVEd
EW1ceB/cx1TEMNVflfxUCh6Go9zgt1n05fO9+iGy+nr8xWnaFVEpDwm5qDru1HhnBFsUVQpn7L0O
Upr5NZkFYZBOaCRvZeQPs+C/NoK8OFcV2cyGdq4Dl9EJiWN8ejKPCw5iOEhNYt7iNLPuBMyC1TLc
2siLY5Ux40yTaD2EAoHzVtp00t6QvR5bT+P+YuwRJcL8yT9NwsNq9jJv779l31ezno/86xiZ5orZ
a2QTwg73LtMdoHW7woN0NN2ZUzM9xdDbb0OkOuTn8Xl1+JXvf2nkJY2CogcqUwedq5wGMNQ+emve
YJfRfhYvlPQNUjquCZnRXXnfK8nMe2C4mnmawPP3I1L2npt0FiBVzcVesd9aT5IPcPlHLlvUpIzN
yrgfXhWuVnwR8pLRapIs1+cpC2+6Uz4GHmo6rxNSDcYvLGkfPh/v/ZL62RteBLhclwyrZpnP4gFc
d5ydACGnjOkG8jYCozMaBeWLX1m4K2XH0rcYo+G3LWGs5l705xIlZCCYL/VRzMmhN+gTYWD1PUCX
/yeLhO/waNgw+ny6k6GbJV8lxGmtXZ6eyJRMehee8ZVvN6OSbfAxtV5lvebGBq7r8BKJD2EGf3ZA
YSYE6wn/5rIXhNpOt2ui1x/wJ/84A5fIXUEPq8qYs/T4pB+slmnMdrBfZujABB/6d3x5QOxlLXr/
nez356iLi0kdR6XpS4wqb8s9NN+ZltBDONBnD9w1tN17bP7kTb8zJK929KBXWa/qRDARKHdwM0vP
SjcR3L16r2zGWy6kLyEOD8K5F85idIrTRw0fh4tdzx3F1e9rJaotIbaFWYaSn1FtnrF/OuLuyTtt
Qxs83Ya2NaDfWLL916onq6uwiKaXsZgCxaRKJqubMn4NTd6wQARPvsr9g6ocoVCbp7jaAmIvVM/A
1buEgZ5XT0P3QwyPQ3+n/4Nos5IHvrOTr95Nqk6qZPo8VZ06+CogQ51ghgzpzEEVyyQDp3ynOB2W
E7M8DTdVaLQXZ62YtpbtvDN+rx5DiPS89gt1Dj7F9/9wfbDpeswvG6g94+VLKKf2xfDM4IDqWGqH
uzgFAR64QuddDLx+9gUcNqA/Ezay+88D1VoZ4d0r++rZAlCqhhHwsbQuKhi45SG+gFlzeap/jIqt
2v1vyRFovpYH+B6Wq/xcGX8lMCuLwFxeokQwu/cDoa3vdWecCT6Rg+yDXtzNblowR9deyAfWEn9G
iEV0brOglbWOViQqOqg0uAa0UHpwQ7bn+EUIAmHZiXoCKLq12LSSWS7NqyS/aa2iZ7rxvs6cbjs9
Cwjetyl08syFMLMWDD8g4P8x1SW8I6hxb2wD9l4F/0CzYfbSZBeD/cX0Uv2mGO65msP04taoupO0
lVDd4PZNzcqioRq5XXFOyPxkt41IxpRffmBLPyG3wPSuYXzflKhNVbOK1Ofbwlj5ctVFRjo1XZXr
E7QLVDr38Uu4F35eiGgGhDkFPS5U3qRgS8OaBNFpccuB2gt9Zqs85eqh9LSjX2yVdgdp3x02mTl3
9L+C33JnWs1TcwocoOD6xkoP8IiMgwhrA/fGxPbdfJeHTnA/E4XltxZRtBh2ffENchLXb/VXHB6b
V/175bz7SJVc0A18Qp/N0GvuIPfUDn1kq7s32nElUf5AzOPP97hIlAvBp+aIU885PVH10a3b0dO/
E8cGJ/8B4hb1mt5Of+u8uu6cbQKk/yAdUrfV2FnBW7pu7LuSRL57mF0FDqWwhCkP2Vg5h3v1NOtB
RdozxUdXyyO72GcSdUc536Hvv+7S8iHX6urG8k7buRo9TxKhsOblQLqFmK5htH7X76J9wBW72mav
8c8ejjTSFtQeNjnyaBebt48yWD/b46oXpyP/KOzyRfwF1Qxl/86Vfk/fsao34GAlEEqbrSYdWqQA
dwYOZVXvlKktbElXfuVNYSc/kEFLMWWze8XRMQyCoC2tfAQf+NX++c7nV3A1SbUuykS6MMnWFUzw
Id1DH5DhufMtIX4YoB0j417buNbOxU+E5jDdgzM3t3ZF23pJnYGCX7imX7oSsdVFYSOpQwGnGj7N
WSsajZbGSSi+zrbOxLAAbbe1pEb+MGiiQCVRdNdNbYmBDdsxFCuBoNl4tPMlubZ1GqZ98jq4Yvas
XrxiS8lfPYYRgiybNH8LTOAzv6P6fpwIqxH3x9T+PEB93N29eqZFwuNbkVomHWlfA39qcBvkssBQ
4uQ1qTvL49aO3/zlO8A9A+HNbgekRMZKhbJivnKCv5+Qf0tAr55kcZnULoMmJzKNgBQoT/zc02yP
JwiATWr3oCirorHV6ulGLRs4r4NTF7HTY9kAw3aPnHl+yKmEbergXhMeTSN0MKu1kIVWDHwgPMtA
S548bqy+iIiqDs9BeTd5KtRbaMH/Rzzc1VQWG97EZ6gcdKAxkoG3x3OZcoNx6f7puUMhou6wmI7F
d4MuY7rLOrvcVtVzFEprL/fDLPrqORZbfJAnJWzA+J+VCFtbL9rBFCaX3qOCgfcvQIJZsBokifv5
pvoYu3I17iIZkq20qER4BZx6PR6Mp1o8021C7+5mxL0dASQsgqMN8qmVZnqcdjr6nLfvdkXxyhJ8
HHuuHmWRIglNVl3UmAus+io65ZfuIG0ohbX7EZUkyMcQVlM3/m3uIUIHN/q5Q0Ao9eqbGiOoHymM
4nLlgT7O2f56oGVNLoiswZRTQMq9fPK3cmOLyrHAOfJWln8OpiO6yaYcD5p6mzp+fLPyYj68Ul4N
vrhSlqra+onFRQITnXrjNydoAHz0wcaCMO/CtgFKIh2GWVilz7e5tAe2iBMKJ8Qq40ZeezXv4fLq
WBCNvIuxCNDPzYFMLBbP8Vn2lKMsH2PTLsEtosdYG4eWvKwAuj+X3ofWDmQEMZCyO1by0UJ3fLg8
Sa2+0XtPMuz22e93QBqqG12FEWcDmxl+zKID2m2IaIm6V9Bd8p+gDg6+i1SwCG+7CXcSGYZoelJ8
N4aw6fYlUsjIDYxbfGaQ3Srvkvt5fyBHcIcCVqJs9Oqr0c5+arV5EMGZdm6j2uXj+J07+rnbdpNt
HctHrM7u0ODT9O3lpvsKPz2AIm3aA4R3QHtnHcoDimZfn7tup2JIZmxpbKFZlnwxXrURlq5jOPKd
8TWRsKF26Fxvqj3PetPt+9cy/hXAsU+w3dkpBVqtNrwNbG9MadZtBUxRvuLDpKdf8vQc4bQwMiPF
03cGKkumjcppSXUFIvm2Qn8qZbXu0MwtBEcs9jRa1Ow+UjzZ2tQXEkJ9ZmjY+eVLwuJB1NCdOUvQ
bi4mAtEuiFIJ7khlR91tjxnr+w/p61gvgXontueqcRTFnqQNfPpcd/TJbX+hx6ZxQ7nxIzts7PZh
wJT+MX5NEy/+pd7ipiPfzMgeBHGhPEGkTWw0/LjQIaf3JKNE8TxLQP0af0iXPQq30q+qxNi9OXKY
CieUAmhmZzHYc7vI7cy0U8yalF01//rzz+njS+fV57RIZrtaN/NLSA+99A+dRxJJSxOru9mBUXfN
YSPpxzYB/jEjUcEcrBfcVwL8u5/P1SdUGUOpdBbQonJA/kZsTxJtepTQpNiJU/yZrC2yb7OM79p9
bC3EL8VTUqXoWy0nxKN9jhyTvBWzQy7egv2fZam4ZMjs5Y1Wv+m49jpp6indSf4n3pvzGfZJ2rAs
Ao9Gl01ZE7z36YzLMe8OGpcjFxOw9z7dUDpw2fCcn+Y+XTnQp/PXiCfW2mtYnLPZJPSJgE/DWf9a
t9sI3b3G7u/68WfSvioaTTkEBVDLt81zvZu2QQhidBPrtnYfFPb40nojQbZGlJjt2tnSjXxK3jCT
MLlQP4z7ubJofsUQO9pk+b5WbPS3Ja/6cflRPFpEceMOLe/by4XdNSdm2bHGhjauOEnm/+WHJ3l0
jo/KIeBm9R0btPvgTC6AVlQ0/1Ks7d8ZFZHSLU8/cTvnLgAQbOY7/oPE6MOy+dUHs0gMOH0mS0Hg
GEwl3ToqWTsuvbMP5gTmxpnrFTli3vZqoWQ+5T/bJIssIO40sxxTMm9fPaoHXg8AG6NwS6CVxxH7
iMLrvplI9Elfg8ojpDQ/Vvs0K4+wrCHnQpCKvQDiu9MRhL+Lm/3kGkg/gmyZd6rlwWrO6r3YbS8C
BaOknes28yv6dzFLWaQAUZL2nVrQo6tdaZMqbtrs6hmKEXkRGsgGpH4Thgxsa0qsFNX/9TrIf14G
9XyidlS99yQHJPMYubwLiA6b1txh2EL5CnyDq6Yw6zHrtTDvXFuBlU2oLKJ27VuNUuoAe8f6ROCO
yxesAxOvkDeB6oombgYvk2dFbEYr2K3Caee//slWfLddvgrZ9UUTS3pW+jmlH7IP8KqcWyRuXW9o
jbABk83akMZKiFyWj7MoFZNcIOXUIakUd3Wzj/utQigaNmq36biaoP9cZJgvpAffcHVEY9H9CTaR
TEPlUCS7ct9RRB3kBz/YtP5d2OyUTax4KnASA7wWullPgnAXGDbX6HEGORq3vaOaX6PeyQdXzu99
4UWpvjZkLOmmLrYonKXy/csl2CqOQN3C2vBfrT9OE3TMgNvxppT2DcQdikTytgkerPaEeV9W3Yzm
3qzuUfAr2KClg9T92sn2cRP5rxi1rHIPktHKcfAOoMTMebZV0ea8OEfmiBeEddQ/6SeuJObL8nVs
5GplWe/UReXbO8BCtLu3ycEHYXtZq0p+3M+6muIiDF8io6uEebRpOkfVbdzt/PEgB4fCeIJLQT5r
7mvkJMLfwnAw1rppHyNKrkZfBOOsmepOyTT9XMpPtfgkdxsxetYeIf/7E1iNrcpVhOuh5Q3ORXsQ
IlBFXlV8FfVdWPwEImRQLfImr1JceZc6Y3v+PEJ+TPD56/mWtW1A+AmMHA4pa6xtRea2Op7FcYeg
JZbD/TuvCec2U6AId4yEfSbgdXPUXdm6qcSzKv8yi5tOQFW+P1e6ix5ZLz5HxrGdeYHy1xTqKbJY
cFYOQf3NuGClAJEAt8p69n5A4teRynsf4VNlW5WHSb/Vm/sGf7zbejuXZexEwJ3gVPQ/a0zZ1bUL
4n/ZGbqu4a0k6qa5PB2KUJAbhXczBR6ejqjw28khNDctJ/TApzz7pl3W6Xsflsnlv4ZdHApt6esU
CecNWdxcuCPgH0FD2cV03m6Q5N+aXyTtm5SfORYmTwtIpVe/iY9Phb8eYXkqICicTsirUrOAwnnx
Wuq+Xtud+9lCTXEaTFfwmUCna12r/OMj4a+h5/Ty6kjwuy5UpJbZ49KnbvsTmoCBE22blBKu6FpP
63Xn/1KF+GvIRbHNr4c4FXoJZJBmo/LtXCKIJuxZmmROYdmx6cZQwwmva7Wh1R22qI1VM+pYy/m6
/PqkCs+o9G+CVzB94y4vztZWJx/YavE6C2Ntiy1zdLFuRMNgkWEg8Ol6ItJUpF5ZctvuBkeoN1Ny
mKkI9bAvt1CrrOPnYWV1yRdBNylUfwpTJt6h8jEbCkt2PKPkURd08mzOuR2wjf/gkri2sxfxdgrV
9j/k5NbNNIymOqQm5nqFMVI2PY4aLjq0ouhXbso1Ftva27YW0i6CUQW52HE7o9XlWZhzA4Pzh+0F
GKkjbH2UxTbwon3L+XyxjZU5W4s4Jl76KJJ9ERV7GrDNJqP9VkPLn1y5/uUPN5f4l5Te5c2LblCV
yZ4G6bly4llt7y7150ab1WGCQqkDqOOQ3ktjfqIsNZYPZbkraGq7wuiOA7JP+lsHkEW3rZTOiwIH
y0QBEf4Dhl6NK2fsJyqcUfICpnqg2THsBJ1HGRHfxg0SBcHhl5reXMqdWroCTkLNO1KLv8Th1z4h
cmZj1/MjT7wUAc7e4j0JLt3zzxfrY9jeX9HXWkRfIwoCUe/eSTKNcE4z9ogEcplujOUkCFMCJvg+
289k2MutvKjVsRdhNxYlX8xGKpLmiFr8sxJ9V4Jbio4mwpf0zw3dB6PtWdI9DFcDXHZ0VyXfVub/
8fX9f4Ph+/X+Kv4GTWQowsCXSd9lxkhXnDrsU7Sp6Urp9uRhofjvY7C1iMFBNY5hP/sJZvgTcdbF
JSEh5MsEXpztMXGnXrFtkDheW/O1j2MRghWT2K9qvG9DJbP+1vtbcXDiTUoLmo7USJsw4ELU7Wun
UvdDt19Z7vmV/v0G9NdyLyIx969gzDvmbSlelHt4WobwOTdIgGIx3nrsNDcGWrUy6/dr3WfDLuJv
kCBvHaoceek+/tmJgFG4b+bZFwmleW4TOZqUOYYHtE5lGtKI+wvOm9nZKc1z3Z2hXiPk2/IUBa8p
NHNs0YyDUp2qiD7lanlNmj+5zx52EbO1OpWMqaeiBLTxjJ3L3BgVngaHkHH043W81fz3/vt41lKC
KxdFX0+HuTph3pbNPtol/alO7npt6+enDAu77rswck5G41HJaYR3ym6Xyd/HVQjvvPc+e5BF4M7D
Phdhf8x0oK2Jr81G6aE7oBULeSyG2J8JeMPJ+Tt5bh1e+XkksMRFJOwVuWikgdEtyUYT6MucE6F3
nH2Tfvt24bYYJqx3C9cGXYTAybTiuPGpiLQdlntIUNOToIJs5nyOk0NDAEJ/uNqkW8lHrHdXk6uo
J6vZ/yeAtVimUH0w3BKxM+hAxCBB3kXTLeDdlhr2P8hJ5M9jgPVOFroavNBoyU0aMWCAAFrd+DKW
epRd/LuJyu3OR2ov2XbFKfSBw3T1PsVoUDhfooeg+aKGW1+D6QvDeLU49Xlk5AbE7rx6rMbQtFya
k1PNFh7xOel/AsLgFIRr/tZ+H/ftNlgtz/yXgsP/xENLXMTDpIMdXMTcuVJcQTegOZDP2OnkA3a2
71G8E9eR0x9XhP4achELJavO637mdLcUARXUvzdIcU/q1urtHHEgNp6ynS3nyugx2DSr1rFrH/ki
usnyxUIiClZ/rHothnP1DJcDOV4coEKP420XcuOCaz9LthQUyJrblSNo5ZNbkg7h9Si11QH6AfWg
wuvclhtJcnw3a7czcFxID6kH8GhU/t3ZBw7kzw2mlUYhaSOQ9bLx9MOI8PEGARATGhyaRXbVYYuW
whxxV+a7Et7fj5urfd3FTRRH0rtWR2htL/G+i/aRgPsKvBSlta0HlID9Q5Wc5Lm41gAagyUBunrl
MVY+ryUABiZTppslp5pUubNbAxo1mPO6krkRMUQgfw5ybkGpuR7s1hZg3hBXC9BHiHgoHbc/v2TC
N3rxJDTfuu6hMJH/K6YDTreWuk26L5F/c6m+BP7dpTvoiOIPNIu9z5dB/vxwt94j89XDyJGQT9VM
qQrix0y6r/078Slu983kKW5p3ef4JplPFoEASEvTHqbwRvreGk7RbC/dLdjeJOHquJIerR0H74n6
1UOFpmF0jfj+SRiNp21ylAFppBn23JyxULPxMAUDuLK2J9Y+xUX0+3/cfdly3MaW7a84/A43gERi
6Dg+D5hRM4uTqBcESVGY5xm/1N9x/+sulNxWCUdm6kpv1xFWmKLJLCQyd+7cew3FoHFDEiD6RbgD
w0DKgLoJyoCgwpoDNj9KTom5XBF/9XlXIVD0G7Wv80VLApimxVMrQt80fxmeZFwIIacB+4cXeNPO
rOdlnHwXQNbVPGe1HLVgwoLsjRKXB7o6TnoO7NuigbMKfHtCC2125iwzdt4adZJnPUWFCQFAg0ZO
aOJuC9CpEYrGNBgRZC9Ps9VCF8+GxAxrohkv+AK5v3pgWePDVCnQJM/gE686I7petmwI8J42GtUp
vKrfaMkPwO0YObR22YZXA0daVddigm3WWPFd4AqLaPEZNWUTEps/29f5+0i9ZDxXoyGw5WkQYz2N
82myCNTnRPTUZtgRATK3C2F7ZLW4x7OCCSt7WEMAuiqFYswiwxSlOnx1DcCiYzvaR1A3MTRHtRM7
4Rlr+Psg3r8LBtq6+d83Q9TBIuALdBJ4Toe8RKjs7KBbEECU6KCNO5h8oHoJ44r+HCN7TSH/+IxK
/yyZAutMZWQTawSAP1LSTAW4IoCGQyuJ2xNgJw3BFQTo1YcNoG6zlcAA1Aw0m9ktYq3uVfhq+CYn
8nA5WS/tTE4nbpZYQ7tHE/MDNP0lnfNo/VPg1as3sIpehFdbiXLYVLnsEhWt5NykkqdZaQbLeQiu
gVsFW2nGwXXpfLxzOROXU/ZqjQeES0YOqrnYUSUOrRtYQaNuMCm7HsjzQS/HDTTgJYekdgPHEReY
KbW/I7A/0ssOGBBUcrYyAruVHFCIg8pAAgL5ToG0ETIfR6rhE+ZF8RmWRxrZpk7P5FMzouC6Bz/w
2qxyxeVliflWMKF10aEIyxkC6Pizy5tAUExoy5vvH/isPbruuQu9yI/jgGvl4vhTgxvMj05vTB+w
PZ4B74C/CAuSwqiraWs6V1p1fSkUCEeYdjrZM4ioRrKB3C4gJ53ZPhDVADsC/tgek5bN2BKXQszV
KsmGatYm6Gmf5tTAfUZHHwxcGNlswwWA/mmREZkZPTthWe/vrMx1Vz0bwiaJJcT6Ot5xoFZblMJa
KdMsBd7gsQU9g3b2ABHMLdRUy9TKjVzdZcz0nvXoywK8enShkTUqyEgzQwB7AHXtPy2ESBdMjtCA
Kd8Tmnwhu3vGGnV1a43zwSf1hGAw2qg7A7iIOyusUBF5bmI3Qk0R+TTXsBY1a9RV5BNrkQbtdGmo
1FhgdrO0ygMLEg8xuM8wW24EXf1Z0cevoW/NtBKyFHItLTYT9NlvIKVk5MfQ7J4WCuy8z9+Y2CFW
0FgFvYRmWTgXuLQsEi3FGZxXMHQsaKQDqvAUoFjJPflWxkybGHniugvdlZwWF4vWIeTn0GIYsIyo
BlZK3lx4XbAJQqvop7TJydfJlVb3U7gNFlVeITsNAA+OPRJaPFqRaD/AgdYh+RaNUCQ1oAM4OXNs
RlFizZWStC4CjR43kLr2aOcuPCkRLBcwo2Jbzp85Dao4cvkE/w8UhwVmWZqxnqXlhVzt3Yhvx1St
EbakHjgotyhgceGCDlJduORz6nKA+DrkBwwfGCtsTUHKfFjpVhJWdJfc4jDPApuD1p85R3fIVouj
r6PkxUfgf6QG20eXNfgqZPXKVPOBemn+AO6ymNmIb/DZMLgZmk8WnOmX7A3insxiwLKU1iFbUiSJ
h2gklZV1CTBS+LieF9FguYRABnFDE4qa0Fk0wdm3Wbv4uwXH69FWMXKEHPr/KjRTTV9gZwRoaYiS
Ca/J5PbQPopBsAb9LBt0JIwP2WgX+R3NAD+3/WwfgOnOyKKF763364+0CqBarbXTJA/L/cR3BLje
bSSr2/seZ/iucpPcQRcImpoLOoRhGP7du/71yKvsUZypUmY+3nkqoRWdA/znouwHZDuqrX6A163L
NshXjfFTNN3rkVfBdADbSJsTpCUoMVQ3i2RDCD6b1cMut4RywFbVw9QV9QLIEweM/tz+iUzsavx1
4a8bZi4UVfQ5oCCrHRIXElChWYc2YMKK4xc6ykDFjpn/fW+PXY+6iqpDHyhiMI7ySaQ6KXTqo9FX
7NNtDKIj7EVmXXkuF+Qr6z1/7wy5Hlf8NqRVYSlyYonuO6wdYcIM08cYpLvhtQahCzhlE8B8xvx+
L4hej7gKogIfa3whIIiCrjob3NJIDiwe/OfMXFRQFhE3CM8wS2rfzbCvx10+11XwjtvaD8cQqEoJ
lq2emG0We/s49yTpjPZtCgkBC5asTHla1uOuguc4i7A65C/LKXtuZBv9IoC7DOku8wZ66WTK3JYp
e80adRXL0qEO5KnF9r2ozQ9QhMAJGTbYvPAd8wHhrtG8/DmywfUcr+KVMqWazCdYxbhEuPy9OoIw
iQqhuzRH+hkAdiCGZuadjRElL5n/1ZuV2qqLuxgVc1reQDMuAn5ENuraKbsDyFvhXc4DQE9VQ7aB
3FHBSplfNP9nSgzXj74KW1XoI7+m3KVwPdoJALIVTouhtzS0JJvOAXCIXCSVZIXdrmfs4nXtLujk
DoxQ9MqWBJT0egOgiJlPwNIC4w/CAO92up+z9M8YMWtdtmtDUsxkEddacDM+D5czPbvH0ZQDriQY
+YzHpYP7A+1Q1sDroBWrTQ1m2DKwPFnLSR1+iKyit1qrbmAh4W/BPrLln7oxX73jdQFPDAYhCaYl
9V08tzDwiK1E9cpoUMYwu8ROeah1qXDzwDXnl3fXuo7HgU6j5aglnQYFSCRoAiB2qihKoyun1q5g
qVsRFoe/Pu4qhFGA4gq6FAou7m6D1fuQzoBnqwiJQ+gKaWiAm0nClNFnRex11a5L/XKs4aJ+anAm
jOYi2pqWJgVOCqhfq11AIABMGYzzibW4VjEsm/o6GQWciBKaueYcOBDzAcwz3QcEIto570ng+gNY
3vyAIDBrH6+yrnIBNsQhzsbBEJMNP4MpFS02xaXk5POxiqxmecFq5jKemRFB11W7EIURf5IgcEr1
IHeK1kbPTdXPZyp60OgyZtgMLM1WiguGwvRVYzz0uuSWNlnojwCcIyHwnRz4Zat3G6LDJgD2r3jJ
E7QfmG+Z8cTreps/aKJQKpjp2uRhZBadkwIiwPAwhpkyBC876XWUtypS0IV9kGh212yJbDGmfTmF
37nfrCtwmpSq87wEUKpTKGtu+pOgg8jKAV8f4XIHihVERxYUA81Zq5yRIKwrcFpZ9rGiIoQKox3P
tkKhqNsAx2FU3OL8BPVvVP6QI3hVYTKe+nuFuKsoui7EtZpGMz/EBvOVQ5bcav5mgJbnts7tcHqI
46OcnhPt2M2nPL2Fy3q5ldut0D8F6h3jg7DmYBXXpjakVQSEB24adQhDPyx6qKtYNVRjBHMh3DWJ
wVe4ZDDGZS34VXJWB2EYkxrHCO2A6lsc1QVkhN0TrfWlLJ/fM28XrBFXMW2Cz4jfcnjSXHFBtwd4
KB5sEXVXuO1Y3KJwDrg8UzZ5Qe6+t7xX0QwbO5A1BWUx8SYF5bl/XMBK/od086t3RrJKvgI+JUMk
Yjc3Vlae/OqU2wPqcCWSL23BkIMVvqMgGlljchjJwW/tkrWqGVO8LsbJXQnkYIokFOS9Do9ow4ge
bsi95yteZ4JjW2F5M1UGL2fgO3O8rsYlUV9G3DgBLaIdK7otEKxNESz0DrDU8DYsveIeVfbz8LpY
JqrHzlQmUJREFyTGPDF7MLFmyOqncEX51UW3LtY1fFcOREX1N/YEXHtgP/OWQGxouc/yd8mtxELs
MA7udXUuzYu4rKIZF8tXftIVcCYNzQYL/6DtUVtPskUOR92WTsGC7TPiyLo4R4VhGKUc2feiD4Sr
JcqRA6K2VUrwcDhwvFsbcgvRQbb3CWvRrSJYUA5aR9A7P8WdUV7czHBso1eFDhocX2yxNyCQZNY9
K19gPfEqglWyoIGsijpsD6d2U+I9yBkAkc25UCTPrB7+J0iQ6sH7qV7q1dkhrQIZacQQPhGog/ac
HZQHkAOsoNzJJi/sRlT3UQJtQ/C3meCIJYC8t81WoazqVJHzayRISfZGUBbsyBPS78gtki0n7ZX8
VaMfSP5JEaD4yC/M2AS8x40SQUq3ZfrYMXIXaRXtqE9GOZcw+ypkDFSnFk+K7AgzeLEF7n/+EmXD
cht9KkwNKnNwSzUK9YlxhjE2G12xNpqelzqhwU1/6VeGT/2xuNcskN1QI1Nt+TH/ofLCcq975y3Q
VZGMTL2fpRIOTpRwOKuVDCi01wKEzF1fX4giZo3nrY1ffNTVbZMSsae1hFSpKh9gEtd66F1BRHTu
Tk1+n+rRhQssuEXzOKNC2fOs8MKa6iUIXJU36jaSSSgt/IdRl50osFPYdKLtAOQrPM1FYOIgel8h
grMq4qwi8NpgKhrHv8IL9JY6S4JzHUD/m0XCful5VB8GU4VcnlGXO2YBixHZ6CqyqUGWkihGxoLj
FKIeixtsZcAqENwD4IE+DSHKV7+amK2tpIbWL5J48YEF5jUG6mBPkQ9WTgRRlPIBhsPQqK6dwCxY
mShhveJVWKt5qoWCjN0k3fRmBPWqB+kN4unD8+illQtNmC61xtsGFTTopbv9Cyq0NgTQfLAQoeRh
QcNxcHtgWjR0GfUm18XEqJH6VNB44djBkBH91xZUwEfkqVDgwtYitbFazSlqAPCDyQmg4exD25gP
nY4z4CTD5OEwQh9dhb5ALCZfDLEsEiQUNUDoevbRfwAPyeHh2DPaldeeYaEI36AKxBGmxuR3yWpX
58/aXqrhOiiGKbi7QH7G1GpgagBcKIwOutrQI2yXc/4HCjCMG9PaHqpL0ByAWAuO+dROx9uhAAiy
PAHRY0vThsDaCtkNKucdxHcNf4Y6VdLcQh7qV0/ftUGURNJMSEqcvpV2qubjxB1wYYb3IDR9wvvW
apVtBpGuDTR+WMnkpZb4TuiXV0GQjpNQNgvjGvgfV4TXRmzDInmA/pJvzttFEjPz5A85Entic5xe
8boCOYJB5+DIxzoQGOtfXr5/FZCzsYnrNkSpN4VppzdGJoVCElqTcbJZVClrQ4JZ+A8oHjPKBfIq
JqZlUEOm4VLUh78eD/CenQQ4A10sOogJAaVuDMfYymDrC1sg+/1j8CJq8N4bWOd8kxSGtF+OocgF
XBKlt1R5xRFM4TJyTNrXcbqdsS6hxYcVSD8L6FICTGer5gxVyTTUTwN506aPc46aylB4SevWYBC0
H6i0HfM3mQdpfT+FBw7hi59f3v/wrFKivAqwmUj++vA8QEZmjPYt5DwqCVXbpHY5JwKonM3QYq2T
VdI4imlGGxnBioAhuRk/LY0uaUBxYVFMNNIaQPbIpswGGyNGyqsYmWc+AVkIw06STYujlLiqYoqW
8hi8KYYE9aXZzYWbzNeJhTq19ANmv4zDW1klh4EodJ2kIFte2hEwU8cVs3dblMtB6L3093yrjq1f
e8XKKjkUIVI51y3IeySxc0+0QrgMOz24oQEqaXC3hZeaPTNHZbxjZZUcpjIuI1WNa78AsZPiUHsJ
KONmFWxAks+fJrMwI+H8k9aTVweRsoqHMnDLYxQhFrRIRwzcwHhLcFHRSSHEYA0LA652wBtmxWHW
RlJWsa8oaCjkAsaNJ1t1/M8L/S1G7R8qb41VoVKOauU4/GLEvXC5ryKuRKd55jnceKBi3Tm+MwNv
BD8dlHdCHyYpuGIX9ihux8h5f1FdahTvBD1lFfSUlqhBA6HOU7hbaL/NoXqYFgjxaI538lInXeSB
Jn4/WFyzF+GQ+EkWnayyF3s5sEXghINZgdg3yosGnC4asps0x4LCtJRAK35HGxvqrvsAAukWmRwm
zpIRCi6yP1fz1kR+wRcBSiIXMa0FAhyX7gzYLbZi0LjxWTTRJn0DeaKZTa1nvTZWHFgFwKqSQriV
YrHMt/OHRakj+1i7KhS10JWEBP2JeTIz8mhlFfpKlYviYUBBXWg2CzMUPIIU7u6heK8ZGBdeTKFL
R0itRx0LXsp4VnUV83I/VQIhWOClYC21jSm4wRvQSkYDRQMbiIZYh7fg+6vzH+5nikoUjWhow602
oyyrScotxi5xhOaMVWUWcIASZKBr/twK1gQLLVEf7qLK9ePjT2aDX0dfpSNlneR+XQBQIcB3qthG
kMV8VqHrZ2deEp8vin6l0bdH5lv+fjr8deDVpswqomrtMnDQns2mgJd19alt3RxudSbFiUYNACBr
cJO8HKLmfbSH+5YbNax7+fdD/9ePscopKKXNkHwpOvtO00PtAQraKDnn2xBKOBYMR16gkNQyBFq/
i2OWlK/DrjaVAt1oX+RQ6+7yQ5XejtTCGyd6/DosctkRBLSbXVg4CgRPBUBBIREQ2SPHWnrfjyxf
P8Vqp6npWErxopBWCnCm1ZfmCeS6F219GAuMmVkVkBDHHjeR36TsFspyrP5nXP57+PVuq6UpGqUA
K3+0oX4Or1i7dTlYzlmhK29LiNQwst/vguWvZn2tejSpeSSUizYfVEdL+BoLTlZY9ROOegiWmj5U
PbgNlXWFs3isRzY/4MK1fu+JV4nGQLM5LZe2dBve8yF6U5Dc7Yw2tGL46Cg6gc47vPzutfEARWl1
dtXZy9E9bozxtUfrXMa1CJhJ6Oem57rZ9SUsSZpzye18cs6i3Qw9eeV+LF5jyRHHxUtPuZVhfdpB
kCUJNhDSVdS7rhtQY1QACZOiRJdguuP3N0W3n2RoskGAP7d4XMTGCCK2jf559h+KBJwJQwZMId1m
HMzqUw3cD/kzD48tazjQowpvPp0Tb2sKLf36Yw9xvWYrgePLuWl/lxb3Qu/NRG8BGIcqZWl32Ye2
ug8VTafi7dTBPMrOOfByHzv+uQJZFEBozuvy7Rjrhb8Fm4wUNrNK9P1D5uvaW06Cq0NV7ElDSYuW
SwEoKjKB8CmDHNmce8DDLuY7EKxDomv2BWsNsgZehXteU/kuWthqEbj4Dpfs4O8iuLhRtJ1daXpv
Fd0GDntG3v1ysFdXwX6qAarvC3AwByNABwf0PA1Cy5ssNuHth+RGw3WwM1m6hP+Qbn6d61WMJVWX
CEGHm0TqIWECYyvboyf7WoJ4/kXtnhHXpO8yb683+iq8CkFGaADU8an/UKC4q90CpAiRN7/WBRgI
164478Od4AGNMVkwziwquFXLTgFDAgiiqgY50SPp9BDewrwHjBAWY/CcKWYA0cSPJXoxUM4Caukj
N9q16kXP8xFuiO2gYwtXkd3GTv5GQTfaqYc80ZuX0BkAfVaNzkieoa1mDW+ZpT7UuY67a44/yZZA
GAvU7Bt8YADLOmuqj2X5qnG7RniAG5Mk3zsViqadtvcVJwuxf7v7sl4KBhOAj939EglCWAlojy0c
HqLHrvpQNb2uVLZwhiUXNHohptdnesjD2emD0H4uCluot1F8ILEh9lb5kt3ngFvBdVXOM+jXTvEW
uqmQpkhQF4sdqe/1xbKjheDyq+p/jtW7othNMWSsXUh6FrET+2YKU/pu3/Uuri8TfgutbrWiNbps
NLRMH2ez3/rqg8zpc/DU83oGtWIMCYqoopct/JWMYHC1cxebcqfqWmejRF2TZwHaLFDk1hR95HXh
pd+Gt/gPgoJuYAjS0QevVdJRQQEJjbN8Lw5RvAfRvX0ZX5K9kEF9H+MmeATpgO6KKGwnbHMCgXBD
yAHJOQrEE/pPiWK1IDNChweqPLFZEk8q9eAt9xGFbtR2X8s3fLEHpyqfwBg3GvIQRwZVtlCFUh6y
1/ZG2kZHNIoK1A+bjRbq0jl/E/eQFwnv4tobK088hJpevGgQpN3x8Dy1OReAmPlJgEkS5w280ZUW
eNfzURmcsNJn2GvykLQ6TJjIu+zFJ54qbyCS0AZu3wNIfdQ4r7/P96qVKLqEGt4TYMBIjreQkQQ6
Uz0TZRdAFBt2wzJUt1VIPQzesI33dW/Nrdm5GqeDBQxpgNIKVBt/m/YePcX7QvIgJA3jnBn+8LEB
e88nrbOEE8SsGsiHK1bPf+i2yAg6UK5gK6JDtqqCO1jlQDcvafVwMLR8Vz1q8QFSxvTTfIIfZ/A5
aLb0qcCSga4guO1puMmhQ4tC90vxiOfFNARoAh2gujfAp/4RvzF/I7HTKXqjQbler1EB+ARpRKh8
kyfKAeKkh6UNJ9SsMTBH0CYvci8oN6K27VykSqTUC3dp3Y2vU3uA2QkBcXGPkQLcnNCHcKV9txlq
PdyBfwitrYK4OBMTqJwPjvSR3vYffNmsUj3fDTfRI+YJVcmddMNtOXsqNuKeg9j5CVMfQX+7fB1u
GjjcIZkYgeIzEtQN6w0mIkCffnBy1lX6H1gOXyPqKnGL+masBvAt0LhrgTGSX2dc5GUzG+FIPMU2
b3DhAl2tsBL28KYURJgE3w7+sS4EC65JcJVp6g38MVXW6cZIp/9DB64YJa2v8cEg+wB3ptkebwUX
glMqYtpkRy2Qlb4PnArhf3XkVeVIprE/Sw2SycbqVBzogEEhbVrAI/EzJD8ind7jgUvr/dvbBVT3
TkanrTK6tqR1Ow5I5OX71kx7nTauqhrQ3+v9fS98lmrRqP0NLrGQyG0em95L0pcqPfvlHa86YEpC
VkoOz7XSo/dpRYu1lrWZ0hvWPe/STn7vc67ynUCBeWiwVP0b3wpws7I5H04BdsjbkmpwyOgiQPh7
eDBrOxHCvUYyujDSHmntNPQwF57YH9NqI+Q3ZH6YRi8Ac6gbjBBSTbAj1X089z3ve0Vxg+xRQxrr
P/mAS8tgC9pFUxnScODhbVUDrUQPJFmuE4QlOPsPfZ2/d8Va360RsjCNFtPMFq7TJyQakbVoLybN
kQ/PSOmsQEBWL0QP768B1rViLfA2x0FXjDBVhGypmacXbqYZQudGJrecEcynJZukBPWDEfHVeH/w
Cyr8vRcrf5vI+lU1juoirNdYKZS8c4tUuL6b0GiGOP4CLAagANEysKJ2w5t8C19yS5Ghq8XEbzFu
9NoqzcvrtlZSbkEYO8Tmg2MLe4bR6HnEJ6cFI3xwSOSlz9JSRqvyvcKdZZzt+chAtF9Qj+/NyCr5
y8VGkYIU5b7WHAA+hE9r6cCRwrfQEFYd1OjoQ6Q80gRy5Eg6psgpQMoap30JIAY3fVR9Z5KPYgxF
BY7zVCOkZ7k4DKIlpEjLkd4xpR1YQXMVzYM4ysfZR1oO4c7n1sMignOIseiF8oVenxeFfqQDjHWz
xMN/niVhrQSX4O7f00WdT3KqZ9FSOzODFtKIti8yA0OJ7NCODBVu54krojRgDLJTpttA2SSwpO0Y
YZRRBBP4dfQOBF8VR2yhYnlNxNayBRRkVfk5g1auDgI9FEzgJLRh7R/G5URYS8FV2SRWJLocpWLi
+jMgtKGNRLAHBMrKeBsW53bOxF4tr/S92V+F4zThKymW0H0k5V6b7KoEzwUlcfjCwZgLGU57aMXj
pMLTzQk6q1ocPylUN2yfOJd18F+v438Hb8Xpy5jNv/+Fr1+LcoKgddiuvvz3sXzLb9v67a3dP5f/
Wn707//1399+iZ/86zebz+3zN19YeRu10033Vk/nt6ZL28uY+AzL//mj3/zt7fJb7qby7c/fX4su
b5ffFkRF/vtf3/I+/fm7itn6r+tf/9f3Ds8Zfkx/i5K3+vm35jl9Xv/U23PT/vk7B2LaH5LCi9Dl
Igqo+gtwfHj7+i1VhgqSJAkSLy+aJ3mBTvCfv/N/iDyvKpqmCTyVKJEWtdmm6L58T1A1VcX3FFEi
0NNGyva/n/Cbl/D1pfyWd9mpiPK2+fP3Sxf46/pQJSopVFMhIkA0QkV68Zu8Kk/UFddXY0bIWVIf
R20/t47Kb2i575oXCFpVjT0Je1AM0GS1/P5czg9y/hIL56p8Jtw2QaLKjXoPm1ate+P8Cmq0N123
V8he83cK/Hjg7CxuGgnuLT7kR8f7vi2MxkM3ESamQe+0GUyujT67JbPRgrUIEDt/bKiVw6ak/lhS
sGQg+w/aqv8Y3/T5GTKenW+GqBkO6FnvpAMnw/q9cLs0/lKv/f97uWIJ/fNytevn/DWKn5vfzOgt
76NP8f/5n7r7rX2roQ9V4xvfrGH8qi9rWFH+kLEasQyJrC0LFXviyxKm/B+CwksihJA0iIvBkv7v
FcwR5Q9FhfYpL+NHBCIvnc6/VjAnaX8oAvaCJksiIURTpf+XFbzSDlKJJKmSCPNDWaCUlyHJ8W1e
Ulc+SSK+mdxEfKJlOX3oy8CAB6fLTY3sZr02OGlCS7ftOopjhfO3RV1TUwoG7nH2LbRFwAUTx5PW
xC9hWEI8NuDhQ5FLnBsqwoMk1ondhRCubeXGjEdl45M5frx6E39ty+ttuHJCVilPZFHWCEEbQMBk
rR+iDRKiiFVQop7BfVS1+TbuR7odqshsIjl9CNJar2ftIBWaYkt9PJ2oSreKJpc7Hv6OQxZUbi90
GSiqAc9bY0DiY19XmpOLOOCijoCXRObuLpvhfFVQeMOkfIGMKabW6CeCG9a89/4TXbC1V4GF8pQo
EiGixGsyDrs1zFnVlCwMVKG3UynPN76Kwgc9Bq0CnwWlJ49KkJpiHG3r9lbt0uKUC7VDykKzR6lI
9IHPgBObcs2p+XY2pFkNvvwdqaTxxGXKPgQPyA17AoejYMSN2u9e2rmBRXFYE510EDkdkirYi3y7
pbGSnKjcbOL2Zcri+kFLBep0UNCOoRW3K/mgRc4aZAYXB76boz9v01RoPQ3rAFqVEh5BRPe2nFWB
BysAolNZS18Z07Wcw99Ol6SIKppygqYo4n/I69RRWOUQ0BztHClBoPpnkmT542i2fgUR11jNUClL
HpIuma0i0UBtF7QcBaRBhuM91M44+jHogu6jPLTPZCLEG6RT3o7+oYxr4QDV6WQOmqPaTUD+SXH6
AF0+Xcyj7tij+8/nWGtTrxo9ZFtFQYlPpdzvuDqGXnQTBU4zSAT2BXIfGj20Djg+644kpzEQlhK8
F5tIJHYXNR+jtFDN9+dlpWmgUonnIeWgUiILKuZlnT22XDrOfFjIripTe+DK7pyEKNJxXO1V+edh
0AKn8N/KpoEBbFCiptZPMJrg/OJE2lJzmpni0XxIESggriz/Mj7fcu2+fm/L51MlTRLwj4STdHUH
oJVY15E0yy6fDqqpNOVtT1EIzVHzPwiCCmsLKc8sWs+Bnmequh8EBSWCHHzUG18OGPz8dSzEbAmq
iMI+zvQlN5BXNf+yb+SWH6jmzlEibWRJg0xai5pWqowwKadhdp/A1o8meY9yUphvwupYZel8SJTm
gQc2xZumQLD9quG3It/HBu+n0VZOu33Q9MOmytXeUeH+Z08l18JxJM6xjWCl2imcwJrYby95y4sX
oOJLNO3ySMKavqo2wxjJPPHdrM6GVI/jOUbnqqP3LRCb/QwoWd0OziDjulSjzJnLCeyV2gRbNOTT
3PTFebaCgaLcUReouQbi5DRFPMJgUaCs3u56814+q6Ly2LzIy5T1Ih37ZCDEl3xXS8QQNT70Nqay
yTct6bK74G0EEhJuhsG2T0oNxX4BvEmskq2QwE8QOoqMG9eFjfjtmkSjQsXHoaKsEMzktydiIZSq
WNRB4pGM6zxxBKqqbDRjmtPOgzLwQZ2l8pamH+Kh9m/qvHDrXB328qBsL3G3qjRcYIdudKtZtuSx
b7ygA1hvmpEgDkWLimRf7MU5PuYiRflvbgOTJEp3zhsIbA5TfRNlMFlO52A7Zmpt/cCMX7Dkq0ck
ikJVWB8TJNFIIb7pqnWkRUMXt0qP6wPAm7muxTJAcb8rk8SJEr49KykscpYjv6llzch8sTChNQA1
aHnEf0Gv3pT8tDnmY/VYCaictYIS6jDoiTd1Fp0AXC29PExh7irUSBs69S2RpegwDwMwPImbBRzZ
52owbCWuPvZcV+/EWGyccBoafaKwYq2KuUeHZNKDqkCtOvbJNlF8cujhpRlpyuyOXS7oGVIzRwvl
BJrEabH/8oeMjmUHxobJCdO05ftywpO0vh4FcL3UKDdZGCu2InliqAD+Rxoi8aKITUeRnUmX68W3
09poAdWCQA48LdVmx1cmyNdx3VvTDJnFxWNvFEkj6zE/b4MyBqqqhcfJpKCxwaPeXqtpVgNMHkOL
E8YTUghcG51b8b7LpL++JD4VjjjDmw2JIOZWcoGIavoMy/EI1uJpCfrdSMOX92P0Cg28hBJR0VSF
iqKAtEhbh5JclNQvUXHUIs2Bgeakzxy8QTlxsUqam/KpnSf1oIw1FD3OeRDWu8tbj3tyx3f9eNRq
YULTqMwN+PkMZh0XSAekaTyVSnPnTzO/g0MxZ7z/sVEZQdK9OlyQWVPk2FjiuKmtc6gpmAjc7VrO
/ZJ7qH4eb8YZxXZxTB+ECnZrvAT4nNLLojmSWthpMKxc7N9P1J9Ks4siYedH4UlG2PJoTB/kWRR2
ghxBXXEMe69JAlhYi4pkNHIZ2JVcvBIx1Zx4DjezmvKbrAUOEwrCYZpMH2SQ+Ls+GI1OqZGF+umu
y/JoM6jNoSXDq7RkXsMywxLhcJ3jZ2LV3IPftpLTVhxK8R1Ywk0I/Ic8o1J2yU8LOZc9YaKCV8BE
T5/G+IWPpzMnj/GtAEcsaS5VEOhVW0XuvB355nPEKZoHuocVFKVqodBslSIsUSdJbO1OnnKbTBkW
JQRFDSGQc1ja+6IldgE1cYxIp9nn6Vab3qQp6DeQoJDb+UAIL28vWTXXxY/lVMWQ78l1aCkRt5O4
CqSFYTiIjYqyHQ2aGx7BsA3g0RWNGTV5gcJpM4O3cty3z1hT0D2vo3MhSq9NgILfJTHoQFamSqKL
MVH3l6Wj0BAWdT4M8BQN1OmINLI3CKUPBnmTb4GqkPU87Wu9kMXayieObCew9PIBVdblBY8pNkzA
a4rnF76Lk3nYp0KIGzlJH6Sxr/QiqdXdZWwedgDu0AnPJY9K6ZflQYPS4LMG+pp+clMnJEJWHkx7
qqSfVH+CGkgVRY7g58ehKB4uczYjYXakIIauFu2JEwz/l7rzWJIbydb0q9wXQJkDcKjNLBBaZERK
ZiY3sEwKaK2xm3ebB5sPwe47ZBSbabWba9ZNs7YuFgLC3c/5zy9i0y0iL9m0Sf10KdXNGjW8h2pV
aYwHr1ep1OZ/UzomS98IxmXYWz0EN+akZKzK23HI9qSGuFkpJvIINH2Zaaa6o5r13MCjcsprotL8
wA4PfpwN6yIKvKPi4bkq4/DWKXrjUBAH5GpGRmgbL21T89aWk9Z+9yZIN/UYpdugcRZF8NA0+sYq
JXPvOFimkV6QK0tSexV/Gpyuv3U6poyX79cg2ZOTEMHQOPI7KiOud1S6y0sd+f/6gyJK23XtGOaN
kXRsenUswpvW86d91slzaQNCtwUIpp1ii+6rb74IslstlYwP85LqGwMWoqQL8zXxN+pgbPkoyxPv
eFxgPutVK0v2ySc78xFI+sV0VuPgeSjt6CTHbpH4Zs30PxnbZdbBFlDr7DaMiHrFOmg6lBlElylV
7I3pg6IWnXev2OrGSho2BbWLt2aPRXTkRfVW1ZX6vieisrCM28rgDvxE1U+Xv4xUNHcbq2W+Wp+N
bGvqbfAgGnwsMktdy6zFsLDr6nU3FOESXBOX1oJgE2N+9X6m7/yspvkcQ4tjgxCcMWGBJY32ooVr
v+q/DU76qVUGY5/kOqGLJl1a59S7vOCfBbDsV1U6eBsZ4DXqK+b2sm8PA6zI2JHVMs/tlTG22nNL
FhQ8gkzZX5bUpTkc0v4wTP73wE9n9/9UPIwezkJ5Fj9mdXOyW0U76wYPVpvyZ3wf3cFT82PY9uqm
Lqv6XMW564iB9RGNwfhWGv2DLMlRHdQRpYJncmJUaaOclFSSYR2GnwJtmJBxzg21TLNol084nVhN
smudYdr5cqqO6ZQvprk/UOQpC+2K3Me5OYmn0sainINQWFV+0ket2RRdkPG36/bHLYHIEFw55NbO
d2waZNM8aip2amlHslo5VM19PXasOsG8pUsGJH91my3zAUdSnA+HH+/dj+No78dwLatkNA5x7vHH
YBqHbCQ3POGtxpMVnA07ZlzCRhKI/ilCxErWID8wtfzJ1cZWnnyPj8VuiqXfiI64Gtr4auDEbrVd
V2v6UyfV585A1di2Wfs52VUODICpFXdjW3YPVtRxzkehoBDtQQBtu7qzcdE7BIpiLphuYgFsMcrT
M1hCqpHecrgsshmZqQjJSycDvjysYM0bUSHMlZsm2R3r3NkHY/J0ObBbg6h2CFfpZuh5u0UIkDXf
8aXlreuSbbDzdEjh8bjujUG/D5yTVxrVsRfdkxMq027wqpqc5DZYVCZ5GU2boFZq7RjKaofx9RRi
IJm7vZZoZzU0fZSzFdwUf1elsXJXtIqFW3IZHLLiVrF1Y11XdbS7LObCGwgazNp6rfb2o+EblZt0
CFy6wEBg0on3CZ3a2udE0mQ0bjLPRAUxd+q1PuYnUdukujbhPoWiRy1ZvlqJ+HY5Qb1JRMdCKVjU
XTEdi1Jtfry3yxMZlLxb6wqq48vJ7IHCeGKqd7aveYvCSvcIgIN3ONBrr9A3bZUf+tHzXpkzt66M
g20StPdaH3jfpNKtSP/OStu7c8JI3bdtHW0tnQXY9b5x+Oz3ubOZLm928BQcNcM8uWkNZ58ZdXXn
tPUpLKiB00naG2VRraQ6VW7Z2NmJsDCwGQJa49RgL60qKsg2tYOlplUh/I10Il7W0W/NTEkXgaWJ
90jW8cHWuoe+sIKj4g+w6IP6ySwc75B4k3doLW9TZM4I3YWA10tpUZllQK1HCjL70K0WFtGijL3P
/WgVr4qCC1goom+Z8aWwWvVR1miz66Y7aL0QyyKC3KKDzri5hZPS5YC8bKh1WCn7hrMSDl/CAFsg
K9QDLdwPBZnZ85brp2rIZ5Pr36WIUB0O2dKyw/yhDyNyauazgBbl/bL8geq8gxLTuv53J2ArVbv5
AbLkNJFumJbFuFbP2m3RSHGoG7Exhlgv3azxoUj6o7M0fdINCtPHwcvP+6O80W7DMWDpVP3CU+3s
kGRFturaTK5hoYUIlbdKoxTuFGfZrTIlROZQICk2PmgMN2+MMg5gcgHsa3W5VmQ8EngRFMup1mGz
mUNyM6b9OpsGl4LLQdKJtJIOYJeLIl9lZQZJKD/maoMSuBzCNWCxm9Z5vy5xCJov1IRunyTqDek9
ACQtWJ9inCnL7VWWFpSTPg8497rhLusjGbrFqWoHcQxjCFLRqGTHvIUYVce1tZqE9f2yIIRMq4PU
EmXZpwGknnkDSCarOqWpb9wo1udeD4yHcaK26lP5ltWdXNl8Act0cjT85lTEigQDp45JXE+WaAwY
om6X9e1zrqEQGO0gXZdZEhwdaAArNRzlXhOELfSaP95Glu9HHEnJrTNl90rXl6/eNBmr8Xvrx8Ge
rpq2slZvoP/7x6pugIzmz+RSfCa9TNehH0PIMkNiXLu6PuJg2fPAeJmJemv3RbBqUnN0JW9yYWlp
fiqtYNiKtibbSTRPHW/3QejN57HlL2nFmN4m0QTAJ9OlxcF6E831YSmq7I7auHdDy8hXnmM8JOW4
Mcb0xapluZPq+JJUrbobjOklShr9qDWZsaxaPIp9hlU7e4rMXdWYsBwKuqPOCG4jYccrrYf1qNf0
u4bRBjdZFHxSwNygm0ao5hobh6JkJB2txFVe5E8/Ppkq7u/ZhXIKG/u1EY4KXdqxwaXnIJ+0g8Hh
yxoX6sDZdx6/pVShiY+JfXN5cpla2jdlgr0a8NzBlne+0P2bKNOJIFfUwjX1KNjbUzEtlc7zX6NA
UK1lWKKVPrz7biI5PcB35KQVyiENuuiOgsRlYp2fpvbgWMmyqMrvIXvD/eWPqWmBiREQxdK/nWiE
jxVp46kq1kpVF9ust41PhtS2hpp8GYLIPlVicH98FLIijkZhh+V0xvPX9lLXj/1wF7R+v5M4l7my
6ouTVmpwCC6rMEjb1i28yb+5/DHok+VSOvuu51nGIvKj9EuG5GgFGwluTDeK+8we93EcV6dhZH7K
gXEop7E5yrR4sE1Sf3my5HUIzezduk5JAQ6rmr5Ciw+BphXrMh/dSpHWuOjqMHzChVvJvMg1lC69
KRshDn03Usm05ZJPVdtWoIWs0zrYe/G8sTVO+FKmzatiZPjbKRiQXVDnyx8cIsNNahjJp1FTJWaW
xreuNTG9GUuq2jxAbuO0KnxwBW2s5ld7xfBsqhn2YU9pxaIW3K875RaAs0fFvyz7MWIKEJCzokIo
VNKyc5NKL+/0qurcuDGabRGZb5Xokv046memYMayL2rFLUSabijVLFxfWHtWXNwTfQAAZjXLy5Gb
qrRcQ9KPLyiS2L3b4BDYObsiFHP2vZr8NF24HnXLAaQJ826v28dW2h4zXYHdLMtumTTVy+BH1klP
ktPg95/lPLgoWm1ylWzU8YKoN6ORUs3H8XBQaTT9KPteBt1wG/XhUYXeWHLhc18xxJEZK62Pw5Ha
clhFXrqvexic9WTJh6bHq6grCDz0reCQVCRFzHMPv4fyVfg6xZYdyEUXiGFFWUe3FLbjtrAyQFs9
yo+lWVfb1nOqO+HEh/m/ZZK5XlEFD2xd0gjCpR1LeVdX1l0NrrhkgTJLUqppFShfh66oqP6D6RBY
1a3BPGl0274KFkrrGa7M0BZcHuiPi94kpmI9+nqivpvCL3Cqc/ybZP7Dd8JiUeYSO/LL1+dH86fc
fvczkurGiYpeFfa0Tmtd3Fu1be6EhfWs2Wr9ttVAfHuBN1bfpt22V7JiQeryfZJP/l54JKSYzdwf
lvW83Axzr/S5Qh1OPrElY2sXqpPYvaaCNWP2clg0Y8pWWmtob1MFRmzu9Xe+4uPTXdryqch4hA7j
l8gsjGMdQIKu5glDpLXQoWtpHO25L43DcxIN4zKLZLry5kPTr7K9pZTV0g71dhUqvGfMv+elXest
DvBjm65zX8abJvFAq01P3F8ahmyegeUz1OSNztpkjvmSB1OMrLAzF0VeuypLeCsdAaPErjCGM8W0
TIB7cbLKmAZawZYEbiI1YnNv5Z69kU4/fyXWMe0zyHN0FzyQ/EXJY9zA53JfMLk7+HV2Gg2fgo7i
98dI5x9N1h/zlP/8Svn4lTryv27CLxXV+/fm+p/6hTby/wdPZGag/efB+6Z9S3+erc//9I/Zuirl
X4AENqNz27AkYPa/Z+vz/8PEiwG5xB2Jsoip9r/YIar+l2kw5oavAUYLys+/7l+jdf4v/gKbOHin
hD9i/5PB+hVViumRM0/oyXEEfLR461znZ+VKN1aKk3ZJesbR/GSsy031nByaQ3KY9hOxcj1k18Xw
gTDSvJiv/YTs/7iqNDVGF7AL7MtA8CdCSqEXjWWOTnLubHM95HIdk1Y69faxl9pSOqhoaa8zRbx2
GnzyvHJbCNs8q+3ASZgnjx3z07yhVmb4r6Q+C6TelfRsWqee7bTY+QbfeO6v22xaJHqOqZnpSvtb
K8VWn8CntGwpQYlc31NcSbka4zSdltVCL7LbIffPgYbhn0ldyZi6HqxF0sNfM+JVBbU7VpRNLJB0
+ZazrdlNBuJYzCZ2S0OsO2jjNVzlDLKqpluLqmxvjNBATZCbhzCcAESbFVOT1ajft9hSEZrW1y8R
6gugWY9kuzFFMixqwkopybEkHrzg1RAEHnrYEwzRIinJ3Y6iDW90pQnnZtAysMJuHRvNuXSqtaOB
W7ajuhVeB2KoP2md/aqnd0Bsj6P+2qnKosC0xjHfBvAvv3mJYTH6KTFiHAZWtrXSfOc01p1vJyBv
FTdIzGHen/sMQVGIw8hMh8btimJvqXnTLrTztZ36u0G3zqOkvEJbr8FVj4zRFXn7PMoE1UeyVvEN
VQRS37o/JezDaZS36AuCW4UOXIIUjF6HuT6P29AenVJbl5bhpuXgNomyUq1zoN97p/J731AqptSS
Ilm2Y0M1pd1jgHuTNdayKbdGsUmVE8GoGyo401zNPUul3OeixU0z3TaiWI0GJSGTMmLpVCzDgl02
yfs2u21K81lXh31T1MvMnFtUXbkxFIM8Intv28We7+VRDLAY23bX1N2xLsmqgobeWBnebu06SUxC
VJKdhz2PDZ4VtvlG6Z5RH1OMNAt6cfTo9TrWUGo5+lZ2zjk2k/tMDnu9Vd3KahZRk22CBgdG3GS7
kU4ITpWe4xEBEhEaJiU5BxoHgCP1ZV18jUdguTZ7qKLChS6y1KtprZckX3owsC0iXDg2lxEqFk6B
MZfbMSHDPWyQRxhiXKS9cWdFn0dHulX3HI3jUVFI5ZLdokduk+nGbVjk58FajgXT5LshmmYFZ7xR
voFfRwCZm/jRfyp9YsvH+yoYF8aQbGszvVM3Ti6sle/VGy2fXmghIFjgiGNLu18GEdEgTjzda0Ub
b+JaAsLkBuYPgXw0PYy0aNzcNqy+KNEoUTyU5aJ0VA8bs2ANCcWdRiHcUBOH3MQPtoRbwsffSHVr
TiQBxgWqBQjzPUztwF9rgQVzgaKiiYaVUYtjTsEE3rVUSY8wIK81h9zHrqaoz1bTryP5XBjpIpoK
akj078O3ic8U5QoQJoRVgrOQZb0Gw5sNeB+wI5Wh/dUv9TsV+62iL0m/VZaxrn4JK3AHozlFfXtP
FeJ2k3EI8nerdOAIEw7tl89BTTBxXWoPRY4Luu6UJMQ7W73MjpU35HxQ1pcxqE5s4HfNWC9TNI24
rewnWOh+k+OnoyaLKu1oQx2UjTEaIV+WmxpjXEWT7zm2R8Guh/3bqS+p53yWxZS6TVasgpyoYECS
yidrS1EgVdd4P5LpC13B+jxUhJcgM+rQMOGoI7Nuk9jyaw10m8biPq7Lmw5D6RS5jEpxGobH0ngK
0fwp5Z0olFWZpyut0VG6TEt7TNae4btjgeI4NB4CMIRUqjfA9Kums1Ypc0eneOt9oik9KCmpttCM
l8TSF6zMZd2Uey2LvvoJHqEduLdIt0k5nGOdfzvao8brNtRtK50Gt5pFpeMngYAust58nLeH6EuT
N6dYa6DQf6Vx2ebGF6FN97qzz/34k+yDRaMSZ1iop2GgYHPIhjYDCAaYaTnGTUDEbIR0rwIOSiBx
G8ONtEdYBvaLpyyDOuFvWIvApAeBmxDk33VhuZX8HDaOYEyknAog8sTAeUvizGzVKL48V5HNghhX
d9I/FTFRXtO5115G5anusbQ14xUoz4quScGW0uxxrmoWg6Ij98GlUq1WpSz3JrBx5xU3NaLXsoVl
0Kh3tV1CcZp2orvTtfq2Uk4x2EFfYIHe5uiaPtsSgaSHwCiS4FXaPV86sMxbIvotqSWTYhAdSn6u
E7v6KJb5FB3U0jzGhv3YKL1JAp/yFqEDDsFpsRYH+YBQ7rhVgyhKs/fjZDz04s0x1+AJOa+2kAy8
O6wmFXZngyMVt4N8GF2tsshsrrfe2OwrFSmdNbU7JgaWrSxDZkPS2zNuKVQUhBVetBYSLqcJNoEV
7W3zCbz4mNXfTJnpC4m+ukPepbMug5J/TJ3nA2cnf2vUzxXcqTEp16DTt7ozofVHqGyQVO/BliSr
vX1uvfa+U4evESIaUXzVOGPoqN+ywVrlYw9WivRqqr5OWXJwMiYuXUTkRTiR9W4sGHGRaZMvsZY9
VmS7NNVNVdCkaQVkxO9xIM9Z93nSQDvTbdhFe2llLjZDWLAwPexIWGzTbaGU9Pb2yiohYGRklMfe
g4KcLOZYDnmgqXakNDoUpWRWpuztHMeEunmGrXYfDu2rEotlNz0O8XvDD4h0ppd+d+/zolPtUQ4J
KD4C7rsQ24d+IHGBftuHgZviDtZnDJWEDpRYtdZbAm6WxTiC2sbCAtc2vxWk1ozFtFaBIHw1W9PK
UXOgIuwJ9lVIA8EG2c6jj9hfM43jT8XgFbsqV/U6LD2KQcBLkk40QBw3/+ztLFTEkIX1kvsnQ+kj
35qZMvqny17pJCIlgBKb2dSg/YNAi+oH3zNVLpX2A77FlaDnXyW2dMyZ/Amyda2T7ioRzZEq8/31
F5OpAEHGxsFvheW0MLfFJkQ+82HA5a+igL9f9ooyCx000uuBy4q7ZikWhAV3Llp/Z8FZtI7eVdTL
ZIy60/f41XsnYO6j3McrLdG/foCho0E3TQjoxkyo+qnIr0vRR4ppJOfp3CzDeyzCGG8sdHm2l6Sb
rsfdlHD/cyyDgzJ5EXxmPvtTC3b742X+zLi9olb8aDN++gVXBCLRiXLMfZNfED1ZIdu9+bUgN+fP
F/ndc7YsU9gCVg0s//lH/HSbXsjR2kx1ci5LO3MJxaI6ok1I+/c2PDQy4fMNqLQ89YPv6oo7d7m5
mRjtoD+AEn0tcgn0OB4nPUjPZtpvEEWp2SdDPtZeAqC2scaXP9/l7x7lz1fTfr1LG94m3ACPR1nQ
S+xk9+ynd3++xJWNyeWDsVE9aFDsqEDltZkdlGtRVJQifC7qepxcjPSSVw3f7Gmr3dbmkzhL3KoF
wI5LkN1HosbfPM9frn61XkIr9mTjN9m5iu4dzN+1YeYi3sI7ctXsCwlQH1F/0Hdcb0C/XPCq9Y6Z
EbYVoPt5TvLqN9EaGb2cfeBWxWYYNn9+uL95f/Oj5TsRXJSx5K/vj+LGcPJyys5DXbj4AAwl2PcH
PjS/2cidWQ0gTchMKtTwX68BIy8VtZ+n50GrXJvzvx4/4L5+dIWroyKm4q1bK0vPymSQgABqTeX9
5wf1m+X8y01cHQtlFZmpLbiJOa9I3zLr28zGaR/qG+cFc3X8cB0pbE0ACcGC/fVhxVEhKJHalFNh
TiwMFskZjI89OdmKbbn980395u2zTSAlcmgNDSGubgqIV4pcadJzTAuI3GozshMP2DD8+TJX8rfL
Cmb52hanna3CZ7u6jq/5pRqbTsonHZ/UZbJOaWX6ReMCv6yZe+FO+fznS/7mFP/5itcS8dA0AsYH
9vzNDUvUxLn9vWPA0dof6EDV372vn25tVmv9vM3XdtxJT3BrBgEN3Q6F44C1ubEZl2AMM27x0Sv7
7Z2hGEFhYWmGeRGm/nSuGHoOjWIc0nPuHL1AnJoxewRSm2jjoDBIHbMDiHC98dq029g661EG1FEu
rAmLn2k62Rl20MEBjNfubysMGBT/HVqa7Kiy9G5pdhiSttF7ZSiriBBwL6oeciPdyTbA3GCQrmhS
SlxshrENVQnBmFnEHcPEonWtkJiAFiUnkZtBbGgLVCChmyPPLaXzzQh3VXfukoeo9cUBvGHr6c4I
Bbp7MRXlpko2+PhcPoJ/hDb/Ryj5FwHi/zRxoirYRP8z6rx9a5Nv2de/yxMvf+8nfaIJt96wNAuu
/U/irot0kS8MMZJEfWGos731f+sTWcEW1Hz0VqDXDqv6vyFo8Reqo3kfgUnMYaLaSJn+gT7Rudpz
Yb3iVichYErTNNDFXHHZpWGPVe31Nn0Z8d77DEaggon/rSIhkdHqEygwAkXveiLUikNjrpRpnQus
EDa+cZeGdzDY0RoDxQZzQ7vsQNr09xz7tQnbjFOYtYs01Fd12rLnnXTvsZFv+EMNd1b8GBbH2Lwd
u5sA7ZeBb5XjFiG95OyU11VrpqRohuAH+ulatPtpWHYrGqtH+73G06tcxsbWUl/gOqQNVMs7TVsp
A1M3kj30gUZ1hcyYk8qMCzdsFrr/nBtP4wNY8RA+FJjlhChGRqxnhNwCGDD8mSS8o9VEjJWxLPpV
j4P/e6qfgXjEvf2kHPwf2+c/Wjn/49bEbNXwn9eEy5C3/a9d9vUigzzH3/7P/87e/uvxtwpI5Dz/
HtNY2l/SQWvAWlD/PYz5IYG0VAYuFkvBMJHd2Nps9PavRaIYf1HwCKYwzNwMZigWJ++/JZDWX5C5
+WusD5bePx3UXFWLmqFZtqYz9EEQIVh1rMafz5848cY+8eKaWiGVYtHFBHVHr/pErElG5iu8ahG8
6wqFV/Ly0+P7TRd1Pa3526Wvqi6jFYqZaxF2InqDuyruPEO9EDgD2SOmSF55pGpmMhMvEDiuhwqw
ufxs68rWCcjCQ4UJSxN6I7Gawlz5VQGWUJ4cCUquTpspl0tfnRZ1ytgCO7dkctajoh5qoe/IfN14
5NLIcOnY2noKwjX90GEYSiiPuK3bxiYIP5hNzdO4n+uyHzc7fwkITVUUBVc321p0UBDW6iVFoKt4
aKtEu7JgdZfBi6W/G0kJ/x3/h4A0P7m2a3lTgdooFrfV7nPGvtBOZdWuoUN+UPyqv/0EaGfhTlgU
BNdZBB30t0TPmE+0mo3D0LhR9GBRR18HftOoJLNEYDmpimvGr3YXfFTb/e7qdA8Wk0yOBPXaXzGF
D6jLsKyXhsA/KbiPsEBLmh7nrTtNV11dtq4Sk1MQpG5CnPufv8HrOeXltUh0yEKiNuXAuHotaRjn
U9FWNbzgalGEpD4U4QbmyKMVi0VqYN+UT+vQDFZ1QWIcwsF2tI+Zj8YX1RA8kA+at2tJ/fx7HDmP
Z01NRZw0y6J/Xo7w2dBmQYBeCkNR3bGmJ+3O5D2ZrtHYitto/ZueFqC2ArszIMLAAGdUPZ14jgg+
WOgspzG87SfzW1j2uWsNKkh+DEGz/ZrIbloYBaPJKBPbAb9upy0SnKlazfXT8ckK+F/BOBhMF3dZ
pL3Flb8T07BTc+n6U7UoAZRbYWzK1ssW5ah965PU4Ugdvyce4rCxOmKLrS3MnPSIXqoWwxVA7NH6
ZBXNazDhqQbtm4GC1Z6QmABOz9PZZnhV0PiDB4/Q7QCnI8d+T8aqd9VJhZfctQPMy24fKpritsP0
kfxu3t9+6pcuD9wwVBv4HXkPLeavDzzxi8LTIkYhkf/mYeHWN+9KdYOmIbBuwuLJCB6ZxrhV+cV/
1Kwvav0k7bvwgVyKD77EK/9n+8cPQUuj6fRtJoXVrz8EgnFud6rgS8yC27jAWpbu7gv72p4Y48mF
rp4t4O1vKspfVxTeFwFan0KXS81nrRq/DpX6huD1IbRC2CLhMYgQnYdfht45Z0k9uhly36IytvM4
vMLZ0dfPvSqOPdLC1kzv9cnECLM4WZV9m+jNI3YXbuH0/qLsGN2Fnrq0K/UVQPlz3vT30tY+aoSu
evDL/ZvIhVR8VYRuXO9C8DxH1HJ6vexLy+1NZ1vV40kyTpoF6OwfcJ/HTdeGpMfZGIOdszxfqT45
zuSw/nlTuDIu+/EqLKpG3aaPNsHffn0VqBP1NhtQ7IeOtxiZ9fd++96Z+jltEjxPG8aYTXsTi/p1
aNpb0UFKTp3FlAI9+jJl8Mg+NRWQEpkPuPPYrylpVPTgvg60lQ/X/8+/9xJFcv0NYwNAewwqSls3
t3w/tXSkcplqlPDpNGb1jFwE1mDnnBJNrgRZbEpoLmD6PcjUeu+E/RA70yJV8gcbXZVbeaQYOYwT
aojrrqNPHhxyi87THylPpZtn6HKE5HMfMzSO9XRH7NmTac8iCDQ/Dl5lWhouu0w/hHWwyTUIXmwV
NgHQRlnclrn2LokvnariBP7xOdHmsYZSfxa27iJ9flJk+JqMzhuSn4c8SVZCpHyqpX871MmmDoMB
rh4CWOxwV0FK4EUCuS1mHoSLZfCopEc/zz7AP/nYeFy/Pk6IMSr8mFk+TAVwhTZAUe4qs+rw5xrS
VTgjrROGx0PL/M9nC00yf57iTxtnRBOUfUJUyTk50y1DqebuTcl4B0KZumnN/tiV1W2rx0+qzv1F
4VeRkGw7UnHEiWDEpJf7vBuRfoefA6f4IhrcUCxVOYza+DnK+01IrHJGa2x22VatqtNkmK9UR1+H
ZvjUYDMOS+850JrHbmPJZBOk+9LScT0slkXOJWLiL8SwaXrvpVCLR3j+9DF+fWPiiDZQz8HHo66b
TznLSg5QAs+oaRKXFX/j2fYumHpSVorbWMZPjVU963bytQjFOb2POnEvc/1TpqL+Zr6pGhJvQmmc
oZ8vWh9mBFNsj2MDdcW9WvffleLWtEEIMv2bDEgd0kv/yXfAGMZ45XTq1nKGcx05pxiabblLY/0W
AcrRhwwy/7fI5FvH3YZpeqNgBNxm5gdL/jI0uHrnM/KtCx1bkb8fA9JHyZnYBglzbbNJJybDTuBj
jBOnLkkoMIE72qgHe5BfDaV+LM3xOVJKCyp7vi+Y0/qYGZvlTKMIUn2R1/We4v4Y+JXcWQVWVYzi
G9QOWYX53hSXr71OLImHFWjpPSlD8djkzJnpUiEfGi0zXVXkr1HqvMNwPIZWgn+ddR/3OGVKI85X
mALv5UxhGNOGQ6EQJy9IzlqHJ3hjRa5Wpvoyzas7Pjx3bPDAy4znXhr1B0fWpX/+5aHRf/Dh2qZu
6RYmQFf7jtd6qihz5o2GY710Id55Rb2j0O1dpsorpcWlOpHR586LgmUw11jlV4mu18l2hl5tNB8l
pOrdSM3HTnTpKNqNPxAJ3I0vdkIbrOHNl03dwQrgoYzWl67tv0tI/a4dJufEsT6q0P92AF3uBpzA
sVS20Wv/A13Rh6oKKzABnN1TppdRPi6gJbPpRGuUGKO6Nhgae41r64PrhTpmAYQxdP3yz9v53zoF
fgecOSb9gg/RuP4dwhyK3EPVhoEv2vOMaMmBAi2O3aL7AnFgEcEJ8LAi//NVr8eJmsFlLczetRli
BRq5OvSyKOwb3HIwXW2KW2F0p5676+zPEp+X3naWeOXsSgWrd0CSvnrlKF8mafGIf8vXVHnJMnvz
wQ+6ApcvPwgvE6pyc3bIkFc/yPCiUsWyhvCr6CjIvWBKrKXjOjCqZT/sNTvco9FdJXW19PwaAnkJ
vMPZqhyTuvjghL12Epl/C0U5/TtzVkuV1waakah6u0MkQdwKsLMqV06AKUiK81m3iqNy3xcDIWDF
viBceWD+iGnaQ1X6x7LwH5zUX6XZY6sUH2xa5ry+rtYfO5apWnywJDNcv7LYq6eKmX67TOoSpNgs
4M9Z5LbJ4S6tE83VbSPB6XZdOHruDrb9fXTUpdGnBqenLF3TQ+Sry5WJcw5OCd+7odmnQpSuwBah
UYHLlK5LFqEafCVeKIG5+DSUuu92aqJDPLRPTZTeEUjl4+M6mNUyGBATx8a7OYpv/qQtSlvDUxMq
QnozKZh2xtkBBsTWQ9ecaeP/pe68slvXsizbIrwBb34J0JMylCj3gyEL7z26lN2ohtXEfRH5JEpD
rMj6yq8YETfuPYQ7Zu+15nLU3nxHpXp0jZFIz2yAa4u9wBpS20/QIJeStpdUfDzoMT40mSAyxSPV
xNrDP0lnmulZ/Mka1QN2BH+4suIinssaEBm47Li0zkW+fr/XpqTIUxmRr1P9RkdREoVdSS0BHg9U
O8mTdUMCqGggopuRvCsr/YpnvVSUfZCYiJuMeSmRFhOp113RoVRU12e+jukg+OXZ6yJNF2Zfiycv
0xPhzz/t+bSgTg04IaPDWmVzmxDGsD+J7dGMIFHPRSbXABFqArl9FRu3ZoUyjx5uEj5V9YNUbBXv
7cwv+jZ//vlFHKQk6F0Wvbqvv4hw2KHXJWg5vXH03aPP9qZdqsHG9VZmtvfLCAD2trTm2AW8XZoe
zgz//RvVYYVBrxGpZtHoPSU1SDG5uKVkjo7ISdEs23UvWwD7FRMdWG6rntjN3Eh/iHrxSu+Ho4ta
TWsEBH79AUfsdVDx+cKc6z1/spptLmVsTXGsrQLRWw5i8JhqKD1TcdkFmI3VYZGnIcReBGlwqvw2
sP0K5HY6OCEmrFRH8ljRYOlCOwpkxy/QI7blZR0bxyJpCA4QrvHeLumdXeMH+yBEucQqE6yK+pId
W5jrb6JbXeo1Q+Po9NJ+GaXeQyFKx4DNY6qkT0MYbsfuAUrAQcHv3EoQ1M3BKfzmTpPnujEuO0Hc
EzJpF8Ut8N/bojPe6jp/zpuYM+1sFIvL0iUFHkl0m0WLLM0c1bSamWkWBf+LS8m4ca+7KLopmPOx
VuONDnpzJlfiayCI9wI6sKIrNj58sdENoMoX5lzOUFrlNfLLGs1bKUt3nYdsN/FDpw5zslMHFGSK
wJZXz/jQhcR0yra5HBHKSFVzyOIeV+Jzik2llHI7uVIHuAeednax+7a4TC8LcEReVonl7jS5TC8j
tlOSD7BSIdGkFIWMbyUFFBbYCYjPWZnDLfKKwZn2t/M6DT5MZqDO7NfYWwq70VpAMLWOvMdAJ86h
hZOM7wiFZJOTfNNnLUdkwRmyCtQGtyr3ktmt2xILTT3p0hSMjY8E2DDKl7BZKVJ12wyu04/SvRl5
jR028k0U4dlL6ysIGL7TmnhZGlndYGa/CCdjCx27OWWYi8zq2W2ZaTFDg9pikbM2hTp5xUxsuqhv
Yte6qVqelOKC8g9iyMJD/0Cx1cHUuVUkTlIxtd5GinearOyTpoI4HyG0RDElBqtOHSDHWPjCgtUo
yEtwUJGnb+sM074pJRcFRkirtt5QrrIpqfuLoWxfoOcwNaNNzG4jcUTMDIw21+DhW270FMgV3J1V
kyA9jKNdlA5AK2SOoNSAByFalsJwi5PfmtUR+aRa4iEhlMCbmgey5ibVbbGHPfDeWOtpI+J3lKUU
4OIu4aTZPm5vBItDpKdvrKg/yJHhFFa88nTE6wLbbUz5V5gn52Orroq23wY6oIzAujIaYM++xPEo
gMGEh9gnioD/pvtA1k1rRSomRclquGPemzeZhcccoWXLJTfi8cIQJdR3xmMbRojT0yCcBcN+MDqB
MABhB8xhpyneashYyhxhTCFLZ9hsBRSt+Qpfsx2E7qPSDwxnGe+hWe7d1LoFtk3/M5iHZvPgB+rD
n9nyP+rP/L91Npfv2UQsrf4XOGlomXxaMyai6xfk6v65Kf/Pf00Uy8+Gmj9/6e+Opq78xeIxIeMk
XYe88olWqf9FdZDbj9hBNLCXsDv4d6tGEv9SOP2ItGo0Q4G2Qznh360aWfwLLipoNxlKKgUaWjz/
QT/zTzH685ovg1rVJEnWoCKycJ2eDLKuUBDDG70tdcVdUHdXtJcOquKzuauqhTdSJBkKqaBiYDGn
B8WaPcu1XhQxsbkV86gQflj6Um8U7GPyi2HWZF5AMpR8Zjh3rGZYFmwxbRPMv+al5z5LA4nASb/X
gQcMpeL4hmebZnLIKz77vCf6oYn85xBPma37NC0LUkDi1kWTqsdwzVuMnLUaLXI/mvc4aipOknOl
gP2ClXHuughGs849M7Urp9uQ6Sax+eBB4lUxlFOeWixkWh/6IXE5C6Jk9JkrxAFbVrB6RXeZok/x
9fAW54bTaI3jwxlrJJ3QDVqpI63gsgm3yhDsB3acF5rp7sW0XFdqvuqS4iYYe93RUxiLY8BSEfU3
bkYucOy6myAIvZlrpLs80JeNG8BJi16TOLjN/HPlyVPJiIx/i9IkRltNkS1ermmr+mnr52oB23A1
BqXhmveBVV2ANbDFgDRInYlXjBz81wuldl+UFCaIn9x0/eunD+fq71fuswDyW8uIn4DnbDotIjai
bXNyNksZufc9I3cyv7/ymWIr18Qloz+/y6R/dLK5UuTWpgYxl83qjBzsJM3AnK6fi8beNV2+Yp6W
O3FtcxpQzBwPir7wR2kGfUYcn+RYtyujsvXhmLB58dPCsXpz7nlkVrM3LsVyAQRpTPzbpCbrgXQO
2ZAXrDAzI88XWncwqNJmlEwaKbsRjXFGOz3DxZH5Z0rd3+omfy4AW4rOxzwJKOSvD9Ab9LBC0VY4
YvVaSpgeoqG7oB3Z02ojxSoCyKrJNGDLcTkgxm6qVzNfcOQvqTub24rqg8zOw3V7lNz42zJv471m
mnkndlAuu01TjVeZMSFKpY66rUs9S74Jeu2uIE3lzIswPejPUxIaIhx+lAto0hkI8082/amr5cEQ
N9TNUn0vG8KRyvhOCLT7GnLRoMgr/NfPjeF9VLq6OjP2dJu+jq0oEjMrFGxLpXt48h3IFN8kqfUa
x4LRi5NDefRp2uHBBydHwoGVrL14sTP8blmnBJT34KrP1AVQxf7wG9gVG0hNqLtTOvr6KEdf6FVm
NGaTAGdB2IIVLZQ5a8UrXbfMkB+rRHkUGhROeAWvrALUHQfH3G4ESq/WoDiWK9PCaduJuJAgCS38
eSPshKJfNBqm/5KDt50rgBDHlMmaDBXFhetbhy/A6LGJlAP8kIB/ta6SlTqutNoHYmkFnZ2WvNEd
XVMljrYSAI6uf2IDlYrmPpGnf1nUX1UrJGIU3p4g4+NJ4uYAuqgaMmoDUg/hAKIu9UZk/dpca9XH
2tjDS4HaodyD8LqV2mCbV+E2yWQKueqqwjQgVuoLM6c/XtStuRdy6bHSq52q5cjN6kPQWq/gou/N
Wn8NreDWo6A2uDdmpdz3EMI9j81v1RQrJcYO0rvPRWt8VDnoOFr8NXYK7HTCUm/pWCTdXcE/nJc9
dpBIeXSNaqfIzaGQlWeji7YCQPoyA/kiS4vRZeNamFTuZZ8lKSWXGfeCNWivXm6tUwgCM3zdz3jm
V0EZ33YST1It60OrpWvFAC3U8f9INPOmyN/otcA3y6gRRrdJEmx90Tr6YoWVzptHpbZvRe21z3Tc
nmS8hPJjzwHS85TH2EVrw/eaSh7QYeXeqjAwJh43zite2vEQlvy5HoGwiqa7SSgMEVhdm5Dzpo82
0apoUkUOISPNSFlFtaREF6VpHEGO3QMQW8tqAyISPF4i8nfgir2l9WR8O3DQmQyPNYs2Z5A+UFaZ
0swicTLxaHm0CiTpsTHmTa5u8qIf1kWOb1Nvr2IfsbmaeB8thLq4RxboJuJjpkqPWpSYYOrgkSG+
ukgFOySqHY77iKXNV56HTHyvOCuFnc+5UG4Phkm+VRVw+vAZ9M81aiHVTRjwZi4vNT0AnoEtteHM
oprRbd5Tre5IDdAveOHvXT1cV7mIf13a6A2OR14eCIGN9hpWVFYS8jAKGXrBwHlecPnWoUXMhMr/
YGb/MHvpcaSWyrXCLVQ66vpd1rJGyP6HiWcqCzqJUrlInbq8CWT+rXaMTBpQ6WVWJNsI/kXUhfee
t9KanIgD0VwPXtg6gE9xNozxHJwpDkWPylvWZzu4fiSQ4XzsVAJ3CcxL+BA7qlh2jZCjrsXnfiD/
yh83pnAZi66jVPnaLRi2EWKBpDQqNIrb35ria2lw6vXh2GI0pudloYRUc/nZbPj1tCo2XQm8ZjCB
TfkA9WKjcPoWiQJ+Nqfz0Iql/sYagKYEmb+tRQElpmcdO486xQC1x+uvo1x/7dV6lwUkr4AqWnaN
/Kyb9R7PPyh+t+GkCAnbQ6ISqNYGD+04NxJORkqTGGiF7JDmnC7VT+AhcMUW6rNbBvKsDsWLluwr
3ThWcv9u9fpSSbilKhAsm0NUiFm48EoncSlWVZF8kblLwj1fWSMmCoJxpNLqpGoK9q/cuWF4XT/L
UoJ0QMMsVqnPGfbOsRWvA1d9LGI+NN+w00rd+j3v/SgE27R8rXv9UIzcrJ6QDJzfcam+5r4n0z1p
VnFAH9Po6L65Dd0W3bhRVYUOtxPsw6C/0CskDaJ+5WsiJVMPZ5KcgHPDakPEnD4vOhKrMlNdu5y2
I7E84CyYp1HNMY91T1DnAwl8einsQaDZWe9+SJ5g12FAO0yOqwVSgydF8hyvgHzMGXDNoX6vmL42
i2O/tDsUswDW5qnE7zQFO+mf27y2u3jc6alpa7W26TllsHtXX60yo2waU6sJpOQlNrl81w1B/wRw
6UDZo+Nl6UkS9dFrFdepYpJrk4NWP3YyiseYKoTRcN7tOsgognYPumGfSbc6JBLZSC+LyMSbx00K
a/le0/vtIPnLtrcO0jA5yBMVFX6pjjOtG+ZqKymOF4OHLzL3wZrWHCOzjmnFT1K05kZF5psqvmB3
Zd0v8AsAQYUhIoWc8I2x3fVjjc81Dgm8sW5AARKv0lEttq5cOQVfmDuyttSM5ubM9uG0BMR+ZdpG
Tip5SkHaqSLLKrrGSmC1O50f35ZWMzXvVBZfeZGq8lJu9f3okXcs8qXTnQxVWJ/QQyI1vI2ZTn1D
4Zz533LCHzbVp8Ymmj7Isuk8T2dMoj3+dGg+7euHqAnyBOQpMRXyY9IMyL8VOqNs7S7IAaVi5yJo
m2bHsVIfzdzEk2fNEtOoePD4F92R5xkN6aUopdOyQWkvhseSFEyMv/9SUgVOtz1/uPx0iqiE0zE6
7Yfo4P5Uv4G50k28xaK4i2mEyEq4qVV+d0BSnwQ+teqCVTIkN40w7A3SD4tEvkyq/F5qUt5Akx0a
VMoScUuNjFbDDp55hEdn/txQWubd+k4z2zmF272flRu5G+dlBK8ZkrzVifPCRGlR1x96KPFiloeh
8549vT/Kyq3qo3dpG39nEFMqdjX/pSIhMGRVs/DOK+8aBTrbf2zSDuqJ0i98pb9oFKBqILZbc1ML
L0MJ8M2F3mJSJIVW1lZbt0RuxVnbzTk2N/AidMrZcv+BpmKBs558R11/FPLgKZeTZF6bIMdSHyiR
d9P6zWvcphjNiS42g3Vbq3YwbdqGRcs3gMpmDdsQFllLI8WStl3BO1YWK2uq1nKiwftwqWKSV2vr
CJJsIeBF75pXy42vZV0AauXv8u6IxO1SzwEFFPgA69u6DhZWjpw1Sq8bIopU1ACAofeNJLEWiJga
jszJK1d4rsrWdg2s3ZlIrDL2ik5fJ2u2smIqL3w33OmasBeV4cNKgSmMirJr6Ei7LMKYFzAva7ek
mMJUm8qbetVjT5eulYKWU8nzp2RCRrHp7RVW2oJqblOjxCYmNE5gMVra2ozeZERY6P2a2WgNUIai
5sVU8k1Rg7XI6qtUxZxFjVIQmn1fhDurry+qTnuMxvFaTtguMEtJRRnb3WBRkesIiCwo4/555f+j
gtn/D3jmi1vgf1NNzfi1prZ5btLoOX5/yyhrfq2rTX/xX6QaNNAsHyicMRXChrA4JP4tgQapjQYa
iTOkGh3t/zQH/3ddzfxLlDVRw/WDSQWGDMLR/66ryX9hD6DoJmqTSgduzX9SV/t6hqN8QRMNhbao
GCJOWlE7KWZovWupQ9gYR4M5Z5ZKFrWiUaaLB+mW+JDkjrwR4EoS5yRNct9/n0u/lquoANBRZIOB
ApYrhbh/coBsai8tM98ajnElr5IW+Q1nEPPMhH1ukJNmIUuzryaqOxw1cA+FuCjYyfx+GSdFqe/X
Md3kT4uX0iqGIAYM0dkwfu14QYKt+sefhcnt0Xj7fbiv3dh/jYYTkHCPyfqs8m58Hs3wxFSDEzYc
o0qCHjpQfyMzl0wYipnxOYnodHf+qTP8azDdoE6DUpgYLuXrYEkWiH2ueNOltY7koEl+IdvYHrfu
zlvrrym+StOOlyLHq6vfL/PE+Pb30Do1X2ShBnXN07cDrWE+ysk4HM1j++AduK/kvuXbzppVO3IS
V+dSsP/8g6fXigib/ZBMaBOf39drZetnYUkrhqOVyHz0umz3Q60stL4HfD6VQfvqpZP1Tado+742
7zjttDgnOGwr+TZoiKluK3AqlA7RkVnRTqiEZ8CnVyg+FVSC1a4wh3WcdqQGtoS/174CrK6BuZKV
vUZNGXUcpvbIUQZ3cEw9ec/GTt0arrXyUiIa5KZZcgSKl5FhJWfqij++wp+v/aSeFNOHKYuS5xzv
qJnN+21OuB5m9hm52E5z5pP8uvv895P950affPfh4KoEUTDY5AHo4osGiXdkLX5/f84NcvLdl1pa
QmkNh6PEuTkZN5RREId8/D7ISTH470sx8LCovKlUyPSTj7GKyhG7MVsvbdbMzY2xctf1jGrLQV2d
s7f+NJHh6TKptJHwIhsnn6KK4CUgNbOHD3RtdHei8vL7tfx0wyxRMVmlUEGJf8p9n2axsUu9Wu+F
DnxlcB9rxqr3xB24/zNTyumKM036E317yiSihvlHjfhpGD2wJtKw2h8nM3C6+NsMTL7B6ver+elu
fR5m+vNPw5CBA6AefNRRqzEUNMh+hNvfR/jxm/k8xMl8MVZlOGh/hsC+Wt8SR7miSLjEQ7AUHPPv
TRh7o58DB8/dtpMPtNMbFHeR1R8DtXPGGlRzC/mwDVbeWF/y7BalirbZRah35iqn1+p0Vvx8lScf
a0YXKwoEoT+Gu/4hhaNjSyvT0Tjx2NmtZ+fLc5CLH58cOiNIfVgoiVb8+uRcr9OLPDfIPIQMEwnI
pZ9+v6QfX3RlesfZ+EjYyL4OIEOpHJM+5g0sZHuUykWkPI3++++DTL/y221TWURkdjaILE5eDkHL
KA33Q3/06D6OqDjTDhYNhG4teFBzdfn7aPRBz4x38n4MdYSebJqIhgYYGzSjTe8Jl0KHOV3WQpKd
2aHM5DiIYCpVazdItuHorptGutAJj87ASF/HYm4seyHd6CUQeSO9j9CiLlrTvDTHdk9AWMupvJ+X
pjf3+uFKSROWP7OSWQPJByNObQkvOLPdKCJFLUJsUM5zJHadJFdoB9VVH+kvigeMKlV1F3apuo07
C9dpGBABnVkxauP2sugrh8ZfPQtGRZ4JPeWRtrXWWDnYj+pyO6tFpKlDo11JjbsSsvgGyj/jETKg
ytCfXeJV8gDWRQnwz8dKIyjhjdERVmiFSrjOowoRPvDzoS5eQHBfpZqG50450MFGvT9ZX72nVhbh
GsdbBAsrCYuq7JmvRsP6IfRTVjpdM4oDluMFk4Lb1PsLtWiSWTFYR9XocBMO6SaV2yu5zanwmjcN
ceFaT+U+HOUC3ZW6LfN+A8Qzmhl1c1kNEhFFYs1psH3NZeMuy409bR+uJRjfEgvnhw/6LtdMgEjW
hxVVG7Ufbko92ciVfG9kU+CSYdlG6L91o3lj+dUmGdQ5xeV3N/OOqaCu06QunvpYl87MSifK2b/X
P1SBmipqqATUUwpC1PTcdVjex9oxyT2ZqcfQQXS9MDZEqzrFVU1xMWaL+Pvr/uPL/s+o0smpZcTI
X+txxpyUmG+x3F0rOhrl4dzqPn0z375hAwH31G1GT3AyE+khcQ3+NExv6VfBdBuHfmfErZMpyvH3
K5KnjcLXsWjXywb9e8TkFkpL/vzTehVX7TDyaLvjJD2lfLRSbvNsRoFxHsz19XgN3Yt4k4uWJIOZ
vGjWRCjM9cPvP+L7beU3oB3Q0BASu/un8vXpNxhR0GPf9LmtdXVrut2h141tHKVnesDnhjnZmVkd
IPtC17hUQHONf6z9h3zwzrwiP+zMuBi2GXiJ2dDTn/x6Q63BUywA/SRyrOt1tmGKsbGUX9VL63+w
n/0y1HT6//zsAiEKtbQquuPYcX4m9eSuHmkD0Mn6/fmcuybjZLfpDiI4/8Lkzu0m9BOc8GW3UBfp
JnDOxm5/P/l9vSj560W1om8KZsZY8Q49idNdFHfGorj25uU9+gBK+P4Bn8YKnu02N+a/X+hJOXia
Vr4OrnwdvO6LImhz9qL6vvvwDu6TLzv6plmqmHgO3q05U8CEtIVd3pHTN4P15fz+AybP+vfP8Z+3
x5j+/NOnoOXeGBdt1rGvH2x6ujbScNcB9LU0NgDGsLPYZ+/49+lmumj0mLyy1vQFfh0TX6MB3psx
KSMotjULHwfwC475Vjykd5KdT/z0WXRjOSDvz1zuj58kgKFJUo2ISJz+/NPlAlqOe1PkYzEupUUJ
TvNNWZX37QZykp04woaN0rA6e5Onp/htzpsIGZzv2SSdnmiIUwtcQda7YzVP15hn2VkaF9G6n08I
s3xZnTl5/PhGfxru5JmOsuRJfccbPfhslQ1XvFFcNgpeeq2l0mVeoGtvz2nVf3ymHKwhDEyCoe9L
SBcUief1HHUvyQ6ZPO4s608lwXO/P8IfB5pC+pjpuMbTY9UQCdEoi6wfdTzJgBJbi326bKTMEDT+
+1A/r1Xm1DnSoZigOP/6tiRpHKHd7BjLMWb404nBs8HW2Mkme09soO23xW3mRE4Q2fzHIoV3/fsv
+H4Y4kv59ANO5qZRKNWga9uOM6S5qZbmultUa3l17gz541fxaZiTWYh0aCPOPYYR83ffgo3bk8wX
x2du589zzadhTt5LtICZDv6+OxJL+CHOY+7bLLP1N6IKbc9uzJnlgAf4/Q7++C18GvPkg6fZrChg
/CgmZGxnSZemgBcWyyiJDqZbvgNv3dRadfx90OlCvn3vnwad3uFPswwVmbCKIy6U1OIbzeoWgRse
fh/ihDXxr5Xj0xgnk6gajR2vLWN06DLBrA92upacfNF1c0maRzbb8wUBGd4jzlqk1Y547gf8OKlZ
EIA0HSktUsGvF5kSnh7IBS+Nv86epV1hh87wiCrCydgMi1tt/fsF//jdfxruZDNldgZUb4NJTQLD
m+ozHzNFh1BGK88tyj9+DZ9GOtlQxZFBhqkRs0akwxyp63oc0f2Y8plZ+swwp/LKsKk0v26YyPJG
cBQrvWygBdWacvP7fTs3zMkcpqpRqBLN1B9FLbhUiuSqq6V7luUzVewfZ6p/bpouf30blFYFkK+x
pqt1uCwQi0wZokao2mPxLseHkDMgotnfL+2HwhTT46dBT+YtPcdVZjXGND16q9ipjq7zql0LS3ll
XVlnCCrn7uPJ5GXFwMXznp1DMCnRTEjTAQBfSpRnruncONOff5o7GoIicZ/V05ozPjQb47J3cCvc
tCt53ZSOsUnnweJcJersjTyZsAZDaMPK5+lV89YZncoe6xkVCBoQ6Rw+3bkOxA9FnK8P7mTuQDZI
Zk/CRarXA+mOM6yGjgKpq5trC20lvYD+xhkxr5zRFp1ymc6F6/SQXqfLs3vRH9eHT6/Q6bQi5p6f
sSgd3T1lGIJ/3WW0rZah0660uXcr2foinlN3AZmwOkcN/XlB/DT4yUwjlXpN0CWbps6O8fJskk2y
bBCPLsARGJt6aS7oOs3PvGDTl/htcfpn0NNDnI6yrs2QkTDoRPZtllNlOj7Udm4LZ0+MP66EnwY7
mX1kV6tSSlGcb4xxP8jBWhCgH/x+RefGOJl6IiUjrisuWYjk5hGl7ooMs9XvQ/wptHy/aRaRIxq4
TXrWX7/KzJWNYlTT6UCKVWBpXXQLYRlv/oeHIwnBjSZNqn/k419Hiv1UIVWdE2Hi2waMiWGmLGCa
LyJ7NOxoB2Nu2izllJvOfQvTv/z1GlXzT69KxecPy+xkNk0tKyzkPuqPZijPxE6chfK1Kw1nntb3
dZxRDPyb7BlQCZwW0saglrXR5U6KCT1k9J6DQZxQHi6qvv+P69/oBvAOaNYkLcDQ+/VWBpnM5j3w
OAchO+ljn/winIjB3e/vxg8XZE1dJKi1qooB6PSBjXQvPZwKR0nFDLItu2Gt6s8DPuffx5nmxJPH
wzi0wamdmVzVyePRIrkKpTosjoNiEkky6RmzIVlpY+VUovEeVOWZpeinATme0+xjj4yq43RAiWgZ
sVAbRH7kJETPZNPNLFhVsi45lEPt3y/v+9sHthmfATYqTD1UBb4+LKnQZCGzovIYG+tQusiNR3c4
86R+HALo0mTXQoRhfRsCO5NR9c2xlN9xW8KXk+eSfmYj9OMgADFRYhGORG/n63UUVSl4BhleR2bF
WUZ0gpqv4+D195v1fcrjZoGGmtpGyFpO3+ySeWps8zQ/6tZOL55CElJ+H+D7ssiLPCGqVAkP0rce
ad6btSE2Xc2uEUsnZpScQN8+2eb1K02ymVGd+VQVzNvf3m+GnMAcQI0niPfJ05lyzQZVcsujJjbt
wpWqTUkHZjEEZjHvCNSAil4hDqiGZSF5/tzE3tk3dH06Sb8dYkyrOBjWYmS+mTpiSKOV1ZkSpK8t
zIhVVAlPSRjtEqtz6r6pHKkvBVvHl2o0/pUvGZt+iAlaFK7jUDqYKnm9RnIhZMGzHgnHzO2P6eA/
4sBFui8Qut1U7XtIOOfKb8d4pZSJv2j9rLCjqXnSiL5OclqcLHgL73r8wRsoqsfOFHculSCUfoj0
IyV/sKr+gRTgaJF0BJnHuusUTXEUCAeP3bZ5Ai+0Id1gNypOjnpwpM1FXvZMHuG/1c2jXtGQ6Xoi
kYhcNMrhSu1okuS0fTrVXxsjIdoqkvCU8M4WEnCu+EsB1LztWh7qljZ7woCxh/qykoR6rXQb67Uu
usdSw0ZLP5GmZLcXtWruSVI/yzTjNs/9XZVAzutC4yVqiw3Uh9suK4YZeuLnBHkzAv8eEGqPCj5B
4TqObrhQpO4mLFXJGWNrXtRitY45iGBDiXeE0L93rYk2kvMy/4i/qBWYp5aK9K8y3wGlDUtZanoA
JUU5n2KfLzRPN5xEk4jHrNNogf/uIjTbuyzw976RHnwx2vR6QN1Wvzb86KGm3xX08WtlkZEnROvG
kzZRp1nrgMjgqCYSS6py3Q7q6kVxkYEXY/7A3z20SizaFiQIPMAKN9p7o5R5EbvE4KZxyhbNvTcG
6aIQiwOKdGlehlB5LPmp1Io7a+xv/cR8iCvk0wDGyHPUivRascKYPFeXwJSWnHHoy31XHEIDAGCp
xpd+kmwDRUB/3qkHHghOeUOwEF8KWzX0jFXUjBvPAOAs+O2tnpcdB1MKUsWUyYVC3pwFzVjOKyX7
CJoAkQl5g+uqA7c5dD0y0LIR0YRYNSEZieuQTR/d+TEWkYTIAciCOrajuHwWJpc/6aAfRBQ/dKlx
6anNDSj7blZbCKEE/EulLFygji8cdQjecWDKy9A3nnVJeMQ5fT2GIb+wca+MPv0Y6vQxitX7pJqm
EFSqKEN7/cm08nBlWd5OrJuXShbgRkjkE6P4IAIpyCGGVCTxEObRS20xA6qPmpyNst3robaRkRzP
R7de8SJdW74wV8xsCincFYZohzGOFMBEczDm91HZyHYEHAWZfPKY9vF8DKwH16rqdUeMbQ4za9bI
yloxK8sW6/51TOVVnmgALExMe1rhrQvPAL3b53OzFAEGZ5qH4J/Xndjoe08v9VmgKFd5l1xVjZ4t
m5iY9lYMSAeXIxkGR2axWqbFKu37S3qKV3WjXteY5iQYWUlaY5MwhQb8GCHhXsF5y6+BgYde+0KA
WAyXqOjnSqLv4lZ+ikrCusIx2GglTodCjl9ktVd4XbUPrxCCC4lXB5m+Obq2pUBQScJ21cltNFfa
4j7Kg5fCgCEIjSCz886vHMVo3rQYxJDUSzXctebQA3cg0UXAKZXfWYkBOsD1LmtFu/GU4Zbl5ujl
0V40OdubuLFSU7twvXxL0fRgJT740KYHFqCaU8i4iP5XhiA+9OalJgdXZZx4tmoWnuOnkH7gtiQz
pill5k5THoK4Y2vhC1GS8U0qu/c2M+m5FNlNk0HziMJaAnjTPYh6ZNhuOZBCryEiDwxE2lr6Hqdh
jUVGisnAKeuVT3R3iUxxm/RiC10SPUxbkCUNhoD4jvhayhTZTrXwrlCrZ8mNoXiQFGqXGqLnpgv2
QSpdKZE8r7XWAmdl7NxCfiaNbVtbkcET045xFj9I1NTtqvIu2RldmLn+KE/F57ZWUKsDFpgR3WvO
hLy514Ohh1wjLltD1VCdBiDPsFj76m2V0voPfRl6SAUaWn6q+SZm/UC2/SDF2yDNtsTa7BtOHbN2
kC9U5BtlmuzYeG00r0NBKooSog5hGxh6BP3LPSaV7jtZSAiPD2MSvmryoenZTcyLt2h8jFCel7Fd
NJZKRBxb4S26sN7WCgy81Eqv857Oa+FLVNQk3R68xHKirtpmVc5mL/+I4s4eND0iJr6PL62+yuZ0
WTRgpeZRH9z8xYoHcmGNiuA6uiwzw+ODz5jzaOe/NdASIUBUheMm6bOqkQvnG5vRBDwhecjFBaV+
QynVgamIjYNoFNG6qE3OwAHGK1ELPeCMxnNQSc94ajCaBSIOH21B2CPhXmF/UabeMSFhW2MCAnxK
Q8BkStfq8QAXBPdvW5NPJZAzKG8ysbiMgrhelxV2N0tKP/rW3ZSphtndaIlGgsIi1xBQBCG8s+T2
NgzzYywX6UzvE0ix4JOUXroRfYy8pEVulDRGJNQDaFUFElIJzWFf0XqLUgkbID3uAJuxJW0SAdVr
af5fws6jyVUk3La/iIjEw1QIIVtSeTMhyvTBJB4S9+vv0hu+uBF32n1OdbUEmZ/Ze+1OXVk1L2ep
N3Jrtd1pkFwAiYZUsuNt2DoaLCRPtUyqWVKx3sjqbRz3yUNsDm7UVSMh3DhBQxBpPXGORh6uy9o9
lvDiKgU5MW+AIi9GEAtoq57Lv566E8f9i+SvG5wKSZqNgdbYh6UuKSUwtJLSpJ19YzitHoC2vCqP
GrckqcRcGG4D8IpFnHmHwjpIXoSd3BpskWHnFkS/2a333g662eAgqyoQJfjjpVldyiUldSnrL0nK
tzsiTOsynLoA4a/dOKtrJRNz65r+DaYVWi6hvgzfONj4374yzcd2bxujRUwaMde1IhNyGZZHO22u
Zj/hnl0hFMCXh4M45njMFPBKJ/cSnBO87XnVJ9BlxI8pO+Q+ufk2eMV+qsQDJqgKC2A2bayseLLt
mZyJKgVxOeB+MBz1uPjjeWgG0B1FQ/gEPIRqpOXBMUG0hu49r0ZiXZem5r7opXbR+ngzWwUrYjle
bGyZOLtKUE2x03Okjr+tmz2vDVrXYWVulXApFu7FmYkrQ4ouADU49nnKMYMq2zvp+XRIJrinbZ5G
syu3IstI2+ws6CfEzCepjkGJEPQNLxdBhk13bO7Sl56jDfvKrm8ZF8HTC8qSf0Ki887LlzM0T/Ie
89jAtdKMe0vGKbVOdeC3gmCWL3dWiqhgf9GkLFgOvbvX34B40hkKfFeWPXpCP8d2+tuyu9kaNTqq
Tj70xuS9TUvin0RbfsZt8tZMkLm4jniAjGbITz6m9GhpcnIc9Z1MOa06IrN2XHA7txN6hMoe//Q0
sJ9AuAbLbPHJO/effbd5nyf85XGNt285D/m94kFZhCHqsDgFQ0kSftTg/PNBpgRe7cMig9RiTJa7
8ztzxgVoEEExjT9m0/ySoVscNOkxWbS7cWMVmgiSaWS/NWpPnSCn289c80JW9XXBULo1lFXeUs/q
3jpvGM5dInAaWugpIV3yfgPX2TVdtYbSbTgfnMTY1cNIT1wVdTTBvPhJoZvuzLk5D3IdjpDAwQh6
VNu95omwgvKD1d8ut43RKjjf/mZ166OXVxESlTvQq/yKC3s35jFc4v4aO221W0X1lShtDNu8wX9v
iCKos+XYN/gb22J5NW37tUW7vVq9T1AiFr+k+kTFU180cJxqUlOgCihxdXFvmdqao8K/FFpz1Pv1
s6BaGzVKb9DH5mvc1ydzwm5TW7wUJUwP12hfnDb7qzw+7MRpkrCYMn/jQKVEGaSNF8PuOOnvBqF1
yptQpqN/ru2c6FrZjNtEoRR2sKr6g7ftVXaPwCsvqdeHS4y4J07yo8sKabtKwUcxp7ca1cCGNNzh
PAnvu8demPDrbns/PfuyPjRZfsyE/eCDl2zt5tAqg48l3w+xj3nLcpYwrTRE+n71aVjjvCXTkV9i
yjE96caTBdvD9rKr5lSgkcRtxUDPAWjc8MkzNTTCSiBam9FfjORkclT/ZzsmduK6u8qmfFVG/lgn
ceTd2a5jrr0vghRDyEaRa+Zf9sJnsMzmzrOnZINrD269ve96XYVDwwnmTua7h6gFU+faEkpsE9+o
5ZG5GES+Tr/5SqU7LXvTSr6xJGP0X7CHNK4eGau89VRaRCCSqdknLq791L7WIt7pi7bLJoNow/WR
Ao3935ye6kocPGVuZ50oiwHVee8Q2eiMxuc40Jdpg/2KpPEOiSpO4PJvrl0zZrd9FHo1x4Apmkcv
BdvUaSVuYq9AiiX0UKXW36QNeL/tasEd2lwIrX22bVx/vvk8Z80pzeWBabYViZzEZY/gWH3UNuWc
g3Y2AIhnWoNz1FzbY6HhxhS5OBcWZxcUriprXox79FhaGZ+A8yM1GtemS8CP6/auoGIc6h5AW/Vd
5qoOrCF9Nlctgrr2bk/IYwx7R7blMfWGp5JTaTN19oNjVN+NKT+yZsiCmJu01dfLmBlW0M4i7I0+
aOmoM0/fZWS/p9UA8Gk4m4V/yskG8QCWZjU4BL0nOyPTfkTv7lw9fal0/eyPxEa32taH/ZC49jYz
nd1UGYe0aEM9G848G8GCtzMlZzYeXWy6S/5DIOdxcfTf7h656Caf65h9k8JzUXG6dy1SVLOxSLgI
5wd7rHBw81F39YK6UR1TMUbZfG9OjftF17lQJmQWB22ShShC//yij4bB/jOL+HEYWhdsOIHMQj42
oo3SkXSo0g6GWHEJDNqTNmQ/5pJfPDXt89k+eUX2n9NrB1tUh2QwvtDGJLRB03EgzZYPZTYD3V1+
nbV4nvzkW6ZzSAjn1VQc3RoFgaHWrU7SZyHulLXm2vg1MwntANLl4M3l1lHzF+qCfJP4tR2MrtJD
j59eWu1DkuWCe8HHyjrB5clrWOQ5XUhtrp+uoulsiLLOHedZX5Mo1+q3nC6/7jkk4eCOGU28XB+t
aV4BI3W0+kzCivRHG9bn3qCd8GVM8DMSbuNOEvAwyVolaBR1Z2ZafYyXv044bXSd5Ob2o9Mk0RRj
/FIIC/eJV41HZ2pvRhnvE8gjgcsmI+hy7zIAy9lYSf0xCy8LS4sjtDXzs0e/RuJwb20HTmKAZHYS
VImbRJ0VpzvcLh/KKl4SCwCnyMPOIqp11cAU6l9ZBjhJN78w2oLl0/xQA/86C/Jm8FcfuCmYU1rV
UVPZXvOqBFiIuXec+b+xKF4sRSDymsSUT9O+mAnRKEU0y2Q7lcau78W/UYpbzulrl20VDooiqYMw
XzeaClhpfNkrAdopRSV8/2veTfwANk8QV6/+oidkg8tdJ1DxJuOWB+St1uynNKt7sILdf928rJG7
ipeiH/5zxum76ePjsjgXueZvQ7E+K0s9LC5ZAHDbSKDGD2+br8ItI0lAXu/YxxJb/DDZFx8QgFfT
QMWpHrk1sz+j3JeeDNcaIIjhqWstZ+JPi0vuZp/cJk+T45JHqcTRW6EfDvbjwNoU9KV/zEA7lfby
SaLVXujxrlVPY37FSfZneePGaGWU3ilZlS0Ocn7wqPzcfj1Qhl27Wj1TW33rRRmJZt07WbXL2iao
kR/HFTjcYkVrJHqSKkqrIX1Yvw399OjdTdtdUe3iLqVeLF5WonmatuYGWJqPQnknYhYJ6umrqMst
TkOO8uGUjiRhEQW2cnMSn9w17YWa6z9vgciXrxGtABLoNCDae4XUJUmfJdK+PjnFoxgCRptfZkZB
DNG9cIuSXG5378r0XUk7MvNOi+qUKrBcu7epFLtClaCGVmaiTZJk3MbykGbefOPyIZpVkLbLIGyX
2Bqy72H1wtWa7LBZ7TUUOhg/VZxKk4QkkZJSwPySLYpLOsJEYHlVaaGfEakhxfOg2qjuhzc3729l
m+4hmnwh8eNQS+V3zCjwoJfZxculeRq1cr016dAG4D4+TadVZwWTORBm70XMiEUQl8YBotkOF1BE
nAQU+XF9N/zs2TS50immniaL4VxcJZHfxQdnmpqIF/DDWGEDO5roI4lOlZIFsq2rre7DKq3k3NQ8
Qp4/3ccJZNHUNRwOB7LsoBgVzU3fblyR3ioUmbx/hJ6Zqv8U2RgZU7mjh775eTIHeYwLWnUsqIGj
lGGVxzDxyXSmcQJxM+4Kne+zrRA3e3pbYYCjQmrW5WVau1ey7Z1Ay/XHuHYJP/ZfGwv6e1fdKjeR
YT80kI4lHSxO6zVsqpa6X1/f7Aq4ag48lIxHl4bWeSkW4x+rAU7PrHkq8gxIcze8FwWc+Xp9i235
V8xF8mTGihkVyzgK++XVGMVvY2ePXUvrSRrfdzbEksnXSivSNZdizYegKziJ9Rhug630m9/Ac9Gq
6reZ1+6wGlpQ5MnFzQT/icwJh3wq90IbHjt5j6Eok7MslzPI5g83HS1U+uZ6TpXxEHtkFqTNme/m
vLSA6ckCDaRu7fgTX7Wx/FYlbDoik5/tvrwtXrPSpHAGwuJ0A6UKrtjMbQPfo+3jrx0YnV2shnqr
t+ipGt0KAL/9iPTesaL02uSL5N23aOjv5PQNC0daMNM925X7kqOBYUzyOPoe51JBSo8szH3utV+p
qY44yv/ZNiTHFke92R2HfKGgwxGc33l5sdTVprXbb5lUceRqwLuSvB23fUzSkHQjivPQGOOoI0LV
GsRx1GHyyHFni+7QuvAJZm05TzWDuKVG0Kz7j30q/dDuvashK8bR6z94D7SqhB7Byawm81kf66dO
gf3rl/RVZoBDrBasQNL2FQR+89DleUlPbn00ff6fJtROWxr48iZaBl3+KdE+AAT64My6EOLyNw4Q
RIfR+Vf5eJ5jVT7EpAZszZxzpOSir/OeXKTKO3M/rBtv9pxNLdY1MNyBoBYjfypNuNNQlHgu7Tsm
iMZP653Qjb2T0pg4ae44h3PPEGBeZBaVlY+JptJY55V/+SDPpotxIsevUghnZ3UymlPms4vUvyvH
OZmufSr8jk8meTCW8aTa/taOPnCtkjBVkTKjrimNRz199ozknNt2mBbZ50ACReMn/9za3OV++09P
odrEK9Eq42IxQ+sf+45NgeKN1RGl8G4Wz4MWv6TMIfDoQDVUhBvYRXnRfXQeg0YsAlyIaWVyvyJg
2tBFBoCSmGxMFZvWkuzjpNboBGEu1U3lb/We/qxP52jmmhjc8TR1HuPmXn90h/wtXjuqjqopNnM8
XA2nf6p7+FB6X9MMt/2Zw9vlEgAuNNcyMjIKnzQGYlFVJJC0/ZU57c6TTihoC4fRODrGsM99CmM6
n3pYv0Y/RwiXJtU27qd1x3ZqC581SuAjBoblhJ4tPy1ZvXq1XYfDyryBnnE5gKfVwyXTn9N4QQKt
81R4a7sbe/kfF0YIt3ibM0BuE2MvJpK5Uo8O2NIueqqfpG6ODNSwPBl6dWZnNwdzlf1IpfuUy9kr
RJ0xSKy+i7pVPimdoo653cWaEdNnk1WFyunHbdswJFWWGxNqL/LdPAITSfr+0ldeA3Vf3075+mTN
2pdNF7sR66TCIm7SMNVL5r+Ox7qqeYZGcPYm+e05/cnExxI4xYoFMpdX/pdoKeoexJTNyytUHsoy
jYliNz+XMn5EARNNsf4kNehqidXpAbTFW+IlN91fr20T31QxPEpz3GsZDmkilf41bbqrE/0nH5r/
3BUy37KOj2PuvJaLdoKVQQWK3Y7MA2cJaHPPfZPdhrgSWyYmEUwZHoyM8kpnVJ4yKgopyhBZuQ1B
Mn12XS35XCQkD/oZqQ+dCRAXpOEDWKfr6uoP2bRCuape5taLPCBAOw+2bQKc3Vg98sBVYwca3DJS
tX5Uq39Imw68GruTLUH1JMVwWpjH+cI9kvh0WUbrwUyHXxheoVpaeQSc5AZ+Qwwi25SLMIzTUKht
MibEeDSMeQvXvthGvFNi2tfMA/lCOZOlHNk9u/8tk/UvLZ0o7vtqm0/d/VkvgCiP5VY61VUKcuiJ
K8KQ5jB+FFmVgRht2XxV7p9TiH3vTt9MyTm1y1vWeRunhiMkKwrNuda2duNgiZN28WOrFo6ePUZ5
Pz50dEqL6YRSjb/3gHuzL62tDl+samjrlPzshBc59fAbO021Uc5w9tflNHkpqzCD2W87EwdZUlxg
Sj84XtWFFtuavF9/NEpAc8p5PRziraoTyXkp3b3zZ3fs8mOoWNilNm76ZdWrt3FXO91O3FpMDD+n
Oeatbq65Z+wZoJ2ZTH/kNX96GYGPQsGIbH34nih0raZh0Wq6H/mcvTnzvJv7IWx9BehzOldZPOxQ
hl9Wp9xrg1Cb3F6XT3+sxFeetsMe0EVGczBMIMiSjrI6H9c7aBWW9bD86RkPFmCrBTBQ/zFo6maW
87LJhbmNdd5KtLuBcrs3jth6U5iYB90GVv8Au3sodHer/PxnGcsbyoAPqRgnZMgBNguFmmMuZYhl
5IzLMmQjG2bFFKZdEvqWexQr3j43fo3j8mEUKz6/hRCw+Bw7WREgpZcMa9ujr7cstujJ63GGiWZW
T0Nd6xsSo7a1zGADlgaheeZ4vx7niFLpqdcleEs9bBhHXkfdiEpo1Trjz9hQM8xleSStDDgc+C5n
TRkvkSQRr2nEYOwBF+IaWLw7TtKxVXEf+oWc7Ln/Grw6dPrp6Nnzl7JPfsoWK+Ntz3EVupr3YNjN
Za3jeDOaqtjwLD80S8YuRi6/dQ/4YJmbb1vn3Vqnog/TeubWm5edXvnPZg9tzZEOK6VOvU5jB9tw
mp+6qb0YkgunEdHQd+c1Th6q0c12q1H/62QLfr0uD8IfT8AJ8VE4zFGX7aBNb5nP1Bhj5qmx6geK
w9PiVZ9lDmpwzr+ZFYajm5xsYmpSZR7Gef5PTPURE/1u6YfjtJZbwGG/bDOTzdo6+xQg45Qb+0xb
cjZIQgaNt/xU43xWKRlDcTXzZSVmIDoG1F5Tb3OkDUyxh1/Dy590DpouweCBDMQpmqheOrlNRBxW
iziV9zmXVbx1SX/wzP7DX3wmXSIUC6sbwQx2da05tCBBpQTcZ139Pi+aG2R9/tkTHDD22b/OTd+U
YTQbu5L7LueoaVrnutreeTbjUPMnAE1Nfxw1i4lbjx9C9Nw8zoGLD90xJZrOjBZCov7HOXButPTa
ewuYPBVlsfnTUIgiOHsxmvpPy6zvRswnq2PvPomOk0aLIWQylDWRVswp3+Ksr1/pugKrtz8aIV9k
XIFmqrRoRQUVjAQn6ol18icYV9Z07JqFAaGzZ1O0F326Y1H+tIjpfa5NYBbVqVzLl77jnWNNtq+7
nMis7uxI32BjaP41pI8F/phgWE75KmQRwm3MNr5FZds1EO60Jpqm4qfq3QGyUv5noQXQOlbWfr38
zbQ5fssIs2rHsJrZq9R6uufl9jYFywdL0VtXzJ7jHpmCeMZZA74q2zlzsdPIcKAJ8o5Cw9DqDOht
3PlZSJd5zzLRC8h0xzfxCi6UiiCXSThm3kF2w4kQkd28mn+DQKBhu8OxAAc4ay69PqUabDgMHnKM
CAn6KVvehy5NX9JGnQmEZKyRqLOfWmerF8RhJo86lqU7dflt7ujOa41Bqk2qWdJQIy0vY0EiyDLW
kbNo5wQqVlHof2CHHorR+2jm+Fm2znn1+73eG+FSids4wplSVvbRuv1+rss3hYR/7cW+SqvH2gdt
2Tnr1b0PleL+1oDT3JSMciHhhqS7EK6lP3Zec41bR23iGkJqLIcuqI0WuF97KXzjw1ScW8M4H+U4
HnCg38aYjp1tbVR5Fkt5cXIdc59WYGO86V1P88ju5kdgQ0d2Y0cwje9iTfaSl2MzDdk+t2v8YBmN
+hwnj31TvXYzyo7KdxdGAGkcuL2KUtEyo+wU/RCYsqmbaHNnU0R2kiEKVKo8mzEGOrsFPd9AW1t1
1W/y2WEL6ONOrwS7CQjSaT+9uJ1/KU0WgLVOp8G8Z7LzmDxAO6psdcNoX4SlxwIs9qZtQd2DaGcp
r6MwgCJ2WTC18tkU1SXhR1i5TrKBtcn9f+4K6tjRD5INbyXmW0XHrqQiRaD80vz6Tc+cS1LfS24p
d9IrT/3UAxal6Zm9s223AnLm66AVF6v4iuV0EhVLbdnSe2LXG/TlkXYlGoryOMwxhM3mgHbgIBc2
28a/2Mq3YjYfhnI5Wg1Q19EMyyl9ndL4pbH5fER88MHMtPQUqAfkXrPHM8LDs5c4T54HODQFvOg5
XGdl8282oKXb6Cx60QWAm4lVs8NFUfa5aQDyeMMLG62z2CRO/rTUy0cB7hb2rukGPcEegW3T9FER
7Zd74ESVbUGFn/jEQpJJdvY6hRghGQEZYeNWHtS5+OY4Q4DqD7ga7t2xfKwcoG+GH+VqCYe2prn+
1voX3yQ4wVy+CMO5NuMapXEyBH06BjnMHFa6r5r4Zbl9IwkurHoF6Co1dq1wLi05nLElv9fSe3Aa
/ZRk/fOaUOKp+7aGTL5FEbZLTIqeMGDOZLdtWZikkGdFQtYbYhJoBV55AEQf1u5APayjADGiyQFc
6tbefkk+VE9w5fpqs06Dtbs1SU/1EEvUrXwz/OTPIjmt09htdOW+HdSuRgO3lUkRtvH4elcpjaYZ
Os74auJU7Dkdl3XYuf64dbxGBhqaP84FpMJxVFdUNWn3zFo3cu1q5/jkotTORR8kk8Dsqnw6X2He
pYNbbUhfgUSeDXuIhnuoR5LwRDtnf7BpSFpC/kSEZ31nUKh1XOmdH4e+6yPfolchFCmx5SOqwWBF
nB/3FAskZ+lV/t0MRcCkZGfXz7NeHGVhn7OROSZTd91Q7wwitsott52tv7FL8zeti/RlHvXtguio
i6mWUIAz5y5IWqKozdbnjEChVbChzLw7ThaZm7Hr9Ofcnl9K9jMGE5lJ8FMbQIuq2rVDdUbx82ws
47+45tG1+3fkEzezeEgq/ze2vm269UnwVaZO+WUO2bnmzrYJPS8rjQVfFYA/365df5sXd9lJVb6z
cEAZ+d7Pv6bNPtgFSM6mrpM6lmTuIiRZOpWnCIaO8dHsBDAFgqTLwqlObkrND1KmB41bslqms+gI
emZCubrFe7nYByTMYZ53QSX8R1X495OXuSDv4TTQnrlIgjQ/JpA6P2j6tBt69dLJ/0hsuBB5sO2b
+VR7VAgagsh0eVjX+Zt9FOPPMlDmV9chgbK5MMkQuXmDeeWjP1VrdtDt9Gzm+U3eS/y03CcgmQCF
r0AIx9uiES6y4DzJx51gf9ARbDdRD20K5SDOYu6Vlu/3u5xs4CC1EMTMBnOLYQ303Hm0BfB93X7O
FCqllUThmIN1U+ctKZ3+wY6NMF7N9zStUIHle6PwUkQjdJfLdM1QBRFG8M8neTXJp/+ESk99wjpy
XnfrUBSBaZlRx4lLAwZNi6vHHhnO6c11QbzoKQvhXP/D671Vfba1aBc3LsERm37W3wwWtux0h5AL
/cGd6n2vAfpKOJnTKb7hKr2ZDKU6hPet0sFfO28jUN379BeqdPuva9PInvofw872de89lKLeL/18
Qnmy85X/UpQcRUW99waQ+nEZ6YyUFZFAjl6HhkYeMA3L2S/mAyX52wyChfVfF5qZpW3itnod6ZXu
imXBdnGe+fylkT3wu7vwwQgGc/PlZOTIw6zaSPd6y+q9cxdw6OkbPQI8zZQEi1xnmTrP7C0VpyeN
KAGuRS67oGvEMSFoLCCemxFGSu7lnFWPYrUvpUN6gj4cM9e+kQkbgZk6m+wzzaXbN61/yZKYScrQ
fyHxAhE6XFptPpSuOnHT7cch/afH06lNY5Zn1lnP231pkISoxi8u5/d0nt7dckFXYaUMgM3xeXW6
39rzTklSRsUMUs6yn6kvX1O/fKiMetgS/f6InTowhkxs3BJA99iQgeyok7t0tGPG8B+f7CuRziQo
r+07f457qOx+KxbtoVr7nWR/rM/sssalf+vq/htvmoEEhuuyKbvImpxfpbuHrKFkM1aUwYKMpl2j
e7++W9KusZNN7kHOo+EfHJ/BtmcPX6pDE1haVshuiwm5rD5tV9+5Y/eaqfhjFONj46Tuxqc22DDD
YUXezBfPefH0dN547XShKCNFqanvkZi7ksCjjS6Lh8lty6DsDPrIGumDO7DIn5dHSxQvUOJESIBI
Sqw0y5pSP8UT14XUn5t0PvX9utcsL2xytiW6J6OxWf6SlNWrrcFvHJZjrucha7mjjp8SiPa4KcDO
DJlGolxya1Pth0v6PKv8Uszle2WKVx3xForTg+tUoasj11H+SYP7s00G793UpEE6EwafmAz6Ok8+
spRYT1K1dknZPtQVpZ2amn1FiPowQmzt8+rbM8y/1h0/y/S+ZU9NUnQLROWJ+dEUaJSWPKys+DhK
90KK37kdyi5ggc1CiU3qTbbeVmr2ZUTAbXWMJ/r76pUluyE/W47nsQeU4qz5S1VOLxOy3SSmLFsy
+6BSRIM89h9p6t3MVvtTNV5Vy6E0LJSUCNPqt9rKpyA3ab5cz/70G/jQot22k9paI/LdRBwgZj+U
EjWhWbwsSzlvVRKfxAq7O5sRXTYTYQuykU/sj9hqTjWsoTg7YLp6oKj6V5Cf5LKocVrqkrkvW4Sm
VR3oS43ddP5wzeLTT9hlDFW3ywzveW6bf2OhLSy0ZVRN3rKf1ECiaO5vtO4+D45dPv98vcnBe1h8
1il2io5idvsHhmkXs0B565gxYgTp7Y05DVh5Yc137c/MHGgxYu86NfN+1JgI1shTuMS0tL4kq7tt
fGs/WtlvV3Pxlw6yYSP+ZFxHuK1hovy14Cmzk0O1s6g2iGub2o6ddYCWlnu7c4hMS/gNE9TBATTc
A03A3iRegFn8dmnst7pu6bh4DRoGgvo4RXZaYhYYl8+4uwN1KkqndtfY/bI12cC5FdU7tWlHSmMX
DMv8U7XrgfivQw//DC/QlSH9Gdf81l9ByCNvHVY6X6WOlVm8M4r5jU3WpqIkUq4CjuaY9/kXJ4i/
Z3V60aS6NJbGo+i7R2K/r2ZtBk1G3K6YIs2zb1CWjjO1AD2M91RWnUWUvDYe+gy/h5ujgeS9BU2F
7DNyvWrrLPfRCqo3v+5Zma5MHWMzDuo0/p3ZxaIioVGaV7KLeV6UJYNWyD6okLBnNeNvNblXOcRv
DueA6aqdWOJboY2Ib0f2VLNl8RKYno+hW5DRoIyViCN46EayQk5uyR4uuw5vQ+N8kXjxLHVSzaBT
faqMxWUpKB0zvd05i3r1R6EFq5+WIW4S/lt+/CKNGB3D8CX75FIrO+QiUSxUyQxYFy3qsvyNiIGw
HBf+2Grj6tB2KBLZQIv5UhJmvKHMtW7TirZa8/viAkBUPrQ+qq0+mW/8mje7IVcDLXxA8Bc/uo39
g6wsD1RxMh98UWSBMBwrynNWouM4yJ2h4nNzrwURRv32vXsgp63cxpn9jJIzIQ6ZHZRiv1qYz0hw
jnUnzMBVgLcZ7OrMx3hldDoDi+PdwzbLBbtmejRQQWRlH2U5onPhRE1aXHqdrO8lw5aGmmFWwz9N
UFmyp7yllBbMWcS6M5nYV7V9KKzhz5yL11IfzpoxjYFleD/KETs6W1bW/X2rChsbgWP6uabeQ0GN
NULFYm23hz2bIo2AdWSv3dWRFFlu+jnp9d6Mq29p1H88jChbh+rSptVTLdlwkAdPAoUkKrBgSwCA
nwmb5z/xa38PzvwSx87JElCmtQKegZg4L+WpatXBJ26b7Ae0ofZghYWvBYZmmkfJtDtECHktY5mi
lVwP2QBdKl1tdFOMKFn4qlOXxaEazCcrG8+4qM5rqj+R2GdstQINyugbPyI3QjDtxMWtDEUYWmwq
J3GQXozPKCNxXybxtiqsJ3emKYmH5L20jRN75k3TDIchbT9ahkMMhl5cvTk6Avlvjf8V74hxylHl
JIb2bKnsrCvrh3zxSyqnj6LqL5VGW5pLSkrBe2UmAPLTuvq/TPP/q7WLcClTh+dJpM7/57OyR3dJ
PBXXr0jj/5/Xu5Wn5XX+KU5kjgXqZXq+G4EHjVox/B/SzmtJbuRo21eECHhz2mg/nBmOwdCcIGjh
vcfVfw+o+LXdGERDy18K7cEyxOwqlMnKfM0q43mR5IWJraEhGGEq4vTnF+z2IMQ8UyiUCh6twCv2
1TjSCnXw+GB/7JUdjI+oJvoatfU9RxNZO6JC0sTzHS3E67DgMURLzpTaibtPTSG8iVn7wauA7LPo
bhPnZv5tukbhDHqUhhAilkUiFenrUJhdSwOGNKUzmjLuEpnebk0tEHadn3+ytKzYe5l4kPL42QeJ
eugS4Zn6/JOotvVBqJsHK7DUjTrm39wun9AcGgkv6n0I/HGeZu3JKrG+xRHorEXp507VgdxMmK8C
6+gmHr4rbUthPaHWYY6jM9TWQ5KYx9KVAajBVPMT/8nrrY5el+roghng7WWGAKyVpxQkP10nmomR
XPZ3HJDnTLLeKjAwd3krkLb5fbi9PVnvGabMlWEgi41Kpa7Is7lqugjZQCuqnYG2ZEefdCoW4X6+
kTV3p1FWvx1uafFdhpsRxVE5L/2sVFkFOMXVMR4tqvhQeMm322EWR2WK8I0VjXVgzhigTVRITRRn
ldOqgo1hut1kr9AZ7Gp8q5sVPeOFWBIU50mQd6Jrzhe2KHBMJRWxKjBaAqDR2FL2QanBv2C9IGB5
e2gL+whp90loDlL1glR1XALP7ti+lQFrkUu1a2h7k9yRoKxspIWPdRVqJsyQunLF8k0qPhaeMfqj
oqISuMYIXpw+HIwMyVAWlLAbN3Kxz45Lxyu1b2pQHDtf+Wn0wVGv47c2yf7ia0l4S6IEhpvzO5Es
I0epOfCz2imDrwLI6FqKj7IGdca3Nc1amcClbyXJiBwic4im+VzmmPtd1As35KiFz1NICS06IP5B
su+F59ur4r32i4bFHce5NE0kz9brI89Lgyzyfb1EhqU+xfv/aPWVh7XLY3FAJneWQqq0QOcP0Q8d
BRcCPHlVgVOT1H2ts53SNyvH0oLaA9ONWYwkIsAAw3p2RYpWoCGITn85PqFHckeVdqMdso/+uVjR
lVhY5Dr1YOj8EPuBtk3r8+I6pJKr+67hF46sw0+gJDVMHBVesbc/kLQwdfqkEcmNpJmKKs++0GAl
sE15eziwdgx1p+yjHTVue3yKpC1lFbvc9IfssTkaK6I581yDBrExBUU/YLJ/mI/Pw8RyDPGGfsvz
8GNRW7aunlVd/D2oQGwqU/ntF9HKHptP6Tzk7NzoXOqREJ/bN0ovbnHk0vPqNZ/4SefyUophHmN2
wmeoxfWI17dv4Sk4kjttJsnN8IgHy8r6eEeKn0XSZ4qbfuMVmi4SaUrWSMns18rO7OTQ2sM+2+7E
T2ub7I+D+vXYTHaxCu3GMA2eJPL1kvR0q0MTEu9ZXYYf3Ln7GucYhaS3p0LQisU5Sj4E+X3Uy7gu
vhbqLwuPG0H80utUQoAypfXvyviV5c1TDHahNaCuRE+aco4BYays6vef4fqnzrcpaCG9HvipMcqn
07zUR+3gH8XjmiK99C6rU6iiMycm/iVcsu+ktK0CeQL+1zhyww4FhpTuO89Tdq5h+FtzIkv4YhNv
McD6xFEpIPzQlbh8Ud2Hx6jCIIbgiwVYsC0MrM8S/rPLWqDYlij9cC3ev7qYNhgtYvEGorXjue61
B4VPYQfG4D5GUKt2gBvh2pvWqUrM35EhanvXoAlP2TLZArFTttUAJdwfAWhXdHcUUG4fEmGyxNM9
dx/2SvvomZL1MZw8JxtfyO5LtdVhKFHV7Az53kwATxdykB3zVDEAuKJFTck/v0eboz1QQaXgCDB/
nxZhAW8i/JGOVmCXVfVCb+UYmXoJFCvbcqCd9YDnoDfxzRU5OwTB1Ax2B4qQoRQDs6HdZRpUrUOL
aUli5dcQiW+jXlcgOjCR9ynfelbE5GqHTgjTnWiV6mOi98Wp9QvQfU16aN34Xmh4Lqa10vHGByWa
yDUkzQIdgmYUtnhvwTEoBH6v0CGQR3ViC/Eue5TG5EPZel8j3Qf/3MlbSrhnwSz2U83TzXMZjyFC
Kjys++5X7ao7MaY/3lkf4LDTNLDwVpFdr9/HrfVqjJlvhyW9oqyC72E2X3wjBwhrnANfpmTSS+2R
Tj7VL+xhtn4DoJ4EChCji2ZDDe/UDlD1akeLe0zxoNoi96MASnXxIWy6l06Sfg1++Qod6bW1RmDx
qvtQFwViapamAzGtulOFu5Ob9QWVf/Ayo9rU+3HorLU7cZ4qTTuAzI98wsQSDIG463NBV/oAJJ9U
/Uc2CvFGkb7bLnzI1RMSBFv9h2eHcPpgsoB43a/s9LXgs0NJBVPrZQPBJ6E3aRO/0Ah/aYqNYLd2
u4PfYicvNZj5j2sPx7nQCqNGhkmVyAKm9GZ+cWa66HdpEpZOLv/KB/oWebJ2ik0Td3ngTiEMLmd0
cAnF4/R6YlVv6NsQZ0unNynF1zL14szUm/1IG9dI+8+dBdfGw+RhG7lludNKoFi+RI9/ZY7ndzV7
BNEpyTJ0ypxkqdNUXOQiudR4GHhnmaPfi7ZsI8JLPx+N8x+jrZ2V+3qHnv3Of3Lt1VT/nfzcPPQs
PSlUSUuMscgcxRPA4DbGGRzAo+BKx7Czziqd5YpSj5mG0U4A4j6BZx/qrFwRZJSWPjaCW2RKUNzx
nJplYxgy6ioNotwJR8Wgn2lktoAQ5ESDch/l2uy3oZLEUMdilaJ/9NmLsjN74hgUrPgKdDGNe0U5
rHyXeXbN+tDJDMHpq3TipHky2mcIP7Stlztg5r4KwdduDPY+sh2GUtCVEWwzfab5oFLhAsi4C7Q3
te1gGumwlO9FKAVlp57j8H4CIa78sul+na1cfg+OVrKiq+g2zVZuoLb0anw9c5Kezt5YHOsQqG2u
N29Kpu/RVLB7ardmMKW1zRMI7L1F/c9zocXe/iXywvmgy4aByheIGrwVZwuIwmZTiL2WOm5a2lLr
43RBh17S8esDIrtp6XqB+d2jDae0h3GU9qn0qrLjADRACNy40ksWVLYBzsNrta3i6XCwqwHAefrF
y5oD8rjQaOvdKKm/3LpfSZLnGSurn71volBm8KqW5jUxDctRUTDkxlEHc2uJgHcsrv1wzcZ7/gaY
wvB04p5ReAJwoF3vb9S76DPGbe2gpvJiJj8yxdxVUrivi5V9tBSIcgSfwjJEFsZsG3HbRUqsaZVT
Gvo5g/EX9LzgC+2ur9ekWt+91KZBXcaaZftmIRr0HwSqbal2cD3jnlLvS5u+DAOY8yA84uVxdI3v
qSWu3Iey/G7xT4eEjKaJhRybPC+j+mPgA/K1Sseg9B5JGIniZrrpu8YuCvWsC+dIkG00LnciT26I
mcyCNTFt6MzmsAW+mcp36n6j/DnN7/vyGzyyR0tP114qC4c6v5JqAz9TlvT55YI5audn0/z4H8Qz
uhF2cQAAcQ5sAImv1R7/XzvbCx8hta0sgncvlz9fhiIzFTzFoso8WwVlJEJlDSgKIIHwIVOyg9oU
X5MK9kqjHDSt3AawSlzJ2ieBcBqLmgY/KlCygeGvfPDDlZ/z/mjna138mtk6qXGw90GelY6pvKrg
Q1FzXDmD1iLM3oSJW7qjmHiVk2t0Fj7H6KXcPuQWP+U/Q1BnT0GQaF45dlrpVI1+H1DhbQImkWTU
byF2YPlSycrKmN4fq1ezNpeZk1BugOZOyNB1ytq7E4D6NztBMOg1yf/y3c56odKC7YaCuwpEnNn8
Ca2VpiNtaieovJ1G96+DsSHiHHd7FhcOW7aDPBX8oMi9KzmTMfcxltmt01gu5e56S7lp22THv4hi
0AcQ8TGbxAavz1pSBbev5LRx4rj/5RUf66C7U/Pq8d9HQSWF+SJBkt91ciIEiYF6FFT4YO6MprSV
LRDCw781oZm+DHerouhTAYmq2PVgXAErbwVKniOrNMuBS6VfR6DRt8civU8mrqPI11EGE5hO2KH/
yBPiof4A/Yc+yJd6U+/cz9XH4ZiIKxEXNiw1S7pBUzeKS2R2QLVknIEKEcHxhmNVJ/tSFldWwcL2
IQL5NB8IJax5XVQPaR2qRtQ4A2hn8CZ2UpwMDjmvebKClZN+aV2bGk1pA4wbadB8NKGZJYGmshbU
9BnMKJxzdHZEaWVIf2blOudjpfEg4qUyKWjOs1GpktyWUkWBUnR5GsbNa3U/8deAeJ3kvfH2DRjf
ize1gTdrtcSFtOIq8vQ9L94nYZtTrUqywslEHCaKXQM3I6t/B3K0sjAWAlFhVil+sffRCZ1PpWlg
1Ay63cnh6XmSgCoV1iAmKhVtu7296he+miLq1JqNyQnpnSJpr0uJFLocekI8KdUwby2KPb15uB1m
YalfhZlNXYkhCkA7gTKzB6k8/M4CvB3g/RuF8i6vRxWpWIP6wOzwRrJ8SCRvSoYe61NwVk/aQdqF
57Xi5NJ08dCgDoc+MjZv059fLAGvSpNEgUPkjCWCnRHFsFOZ9Cv37FJmpyDxrMgIFFNFm9vmSZ6s
eKEk5E65dQ/6W7hFBouiX/7T/AX30aaWszNgoG1olZ+qx9rcIfnCkpdXdvTSVrv8HcrswkdvJ3Kl
wCto1JtPPe5zLtI7G2Mf7tWPxleXDfhg7tnkT/+DCvXSirmYA2V25me62oBMYw5wcxF2xUOFP4+1
g05ABfJH/oAkyX6tyCov3ABX453dAKOe6bKlWzk3QLdrno1P5KpPgP6Le/WE48q9tVOeyHaO1lv+
xFZpkCH8BYV0zQxlbeizu9sdBC8tMqZdKIDQfB/FtZrS0iq+nNvZbgzF0JucH1vH7b557rMqnMfx
8+39uHDzKKT9Iik/iAQu7+uNUiN5FyQN5eoihaU+QmEIHqrQtUUPgMHH27HemXWRH/D+15GKpZtP
PWC2K1GN7WLOsNwRz+65uk9sYJpndV8evP2aH87Sq+Iq1nR2X5wAjZuHphCajdP+GPcmLLyv08qc
YOwACLYldTLMTkBMdit3wtI3ozKEIaPKQY0lz3XcoGpylQSOAy6XXnm5fM9lpQCNXa15RS18Odin
ZCQc2NSh5pWMGBqcm6U8I9wEWG+c74yequOA5DIoJIrhp9sfb2Gxc4xKCke2SBlSmy12T+/dopf7
1AGwBlflWALAux1BFheGxDg4SLlKiTVfHyEvxF6pxMQhiwTWJJS/cjX41gSJsEtb6w2ZwdfElEDW
0Xt4hEkE2quG+CUPmjlpOk/Sr4X25HkdlX3RPfLvH4dmOEsS3jaVavLRzaLaq51PYdAa0bZSaa2P
KuomuUixEHTeTo+t722BtlSiIKACWZwXYIUI2xgM/j4ws2PUZ6MdDWG/y1Kz3IMuPja85x7QNVC3
JZq9+0RHFqUCL/axrXrUmocOGlQgAK6BlHHX9SnVuIamtJoZOfq2xnhUqdFvckkCQWi8IgreAkHT
/edB1kgpwtRJuyT5ZPiycJJdQdjKfVuj6B7kOyVWhr0PGeA8JPgFBmCKdh33IrdQ9exL/ncJVQU7
LEDaJ6FQ0PeB+K5NaG7YE6M9xJL2oA2S/OALCu1kssWTajQ9eBD5exFAYHI7X7QLPUZVwJQ+eR1y
I6EEtUMTw+rDGKKxDK4U0GCZWgWgi/bNsxAUykarR0hBjI6UO+4KqT8oLU0NZBXfvF56MWh38QGK
33Ip0k92dWcohf7YNGihaFzpH2ojrgFYjDmGy0Dxhth9RFBb3aOCJ2yHoHmJxhyaWPEdIVdEPVBf
ta2ktY51aTY7bfAhZMsRGLUwko9SipSDa9F/EtPxN/CkdJ+5xs8I7mlveMHGR9Vt005at57VmTs5
jodHCfbgZmysYBckWrah8F/zHRLRDpDP3SAG/LUPOpCSRgObSculLfK9UFf02Du3bv6AIPonI08f
gV4CeRE+qyNZb5tVzRboFMpxcRvfS4KobpGSwW1NnZgpZoqEZRw98f8/e4EooFaKBXhHrXtjJvon
QQl2ZqecRSu8ZyVineTXCIpIu+J37UH5tWCbniGGUKUM5XKfNJ23S6VWOMOygKlp5vUhQUsPIpmn
vnVR8lX25YEmzKgeUqRtHpuSeSkEudmW5hBB/BU8G1c81toox+fRgNtmRQO6LppAc8oyvmvCqJ/0
0oQGOL30LCxBi64xd1I50OJGNGxT9xOuNtIfEDiIDrePioXDyMKVU5JlhX+o2iwBsAAuRxDDEkfJ
TwF6lJ2f7m5HWEjtryLMjjv85KNaZds5SpaT1v9EDRiJxa8Deh63A8kLkegVy7JMBRTAz/ydJEAR
GtJEyOhYZQ/QSM743Oy6w5RJeTvjGO4F27rXDuoejdZzdYLYUYPBqO+749qduTCroBBFRQaqSzli
fqMkaj0aqGHmjiKD280PqvHz9lgXA1BVNvDz4A0zR/HlFWhntQRQmtCUGljfabZSITe5XWePzgmL
A6pao2ZDSfn69h2rXIHCLxaOh3BqIH7V5PRsJaNdWtUuiBBlD7/fHtLClXUZUJul3pM7ZZOWfD1p
TH+3ZozWdu49mYH/2Jn6NzROVnKopSm8GKA2S7dTTIBGrwjo8bja41gov13Y/isX8UIKgxW4zO7C
YgFs6ixNQ5xOUzPRJ6XPWztuHiI0ItL8+fbELQ7kIsgsP1MjBLrkgLVQVoix1cMuioSVb7P0TjBl
/GksEcio/u59ZiJxC4Tbz5x2P+yUbbiXcdcVgCBuJonxNzhY42G04ZnikqM/THiAD0m3FYItzob9
l38/3ovfMn+jtRq4fDcPMscsETQEjQAZ63aEpc9GQkgQnaOEu/p67WPzZ2lDnjBa5UdZnwRN2uEJ
bd8OIi3tsMso059f5NWIo6IzI4cZby9oRh+GHanFg25H5/ARIu/WOKQP0hvM2PywlvCuRZ7t7QlS
oGYukeMkh3JjIqijPiqYT5QT29Yzxr2YBituI4sN53+GC6zherhiqqm9XEYZJmvSvuYq2LofrZ31
pO8RGcidVc+tpfPkMt5sf/udlulZRzxobVBabLHe78FD8bJmasNkm26sA9wRmX8VbtZm+PYKskT5
erC6J/gwLGnsZ353D9jggNzsUZS74//XGuI9cR0nRlixlXriGAhQQnl4jslnJ4xGIWyQHjgh2BFt
u2P5FN7FO/zeVp4yS/USaHZYtYLV4LrTZztlyEURIj3nQslHhW+5YZ6/DU5mT2aY/Q62SWn7x2S/
VpVaOvMu4872jtTmRSFPHxczQE39iljryhGwOrLZHgnFXi1EkQjTiYeG9w7Cl93esWq30oP6OO7k
IwC96pO2vf1JF1cO9TbjD5Qdt/TrL+p2mpEj9Z87tSYfhdDfwm4/0yJYO32WZpAPRxgMkulRz66m
xvT1PGy0zAneqLjZ2O+RHhVb4WkCnUx8EPn59sAWA1KpwD9VBhk9L/FRryiKvvEAnAzwvRUpUjap
oqwMaykIYFZ8oEwNJsD8bZ016JEJEndDqFnI7Z1Uec23cSkCNZepAQRWk1rl9ffJPDGGHwalWk2l
Q9P3yDqrK2tv6eS6RAXNNnUSp4g/uzmbOte1TdWoKNGWL1xWry5qB3mbrWRCCyCcCYakAVYGqfAe
5S3i8xO5XjzdRJjcoJZqq3bzy3qeOkHFSYpg7m/8ld6jPJ338wTzMujsiCyiemhbiUsIhiNZ+vjK
Y7g6SK/KUf2GxsW2Yi32gV19xJgcafwsXa06LlW2rsY9n+g2Nty45ie4X4Gn/MTZAiBksA+cYgvZ
+3V4wZUkEzdr0PCl6/dy5NMSu7j4hzhCx9BnuifkVSg0m9zXQHj9KJDZqhBHjdZ8fJcX1D/fd7Zm
gdEgXDtdvRpIG8usTmkG8Z9OC9pSpVWuLN/VaZ0lpHGqNkmbMa3qU7sd+i1NKySPH4H02yhbbj0u
Jq7/pzUL9sVR8vozAdugBGXOviZWD1mQZxwwOko5ovRVqSZ1XfiO4oi8q/8XJ42mWCpobepr7+ht
CLYKRQq3yfGiAGFKtO2Qurh9Yi7vS4qfIqmopivm7HYV4gJ/WAoazmCjxnIevuX7/vijtyOcUbel
LZzW0pbFJG0qt/6/iLN7FZ37oPOmiNx65EzKtrD9fXo3wBNEWWkte5ju0HdHwEW02R2bimEemIKc
OtU5Pt2rlLK7r9ET9PCT9VU7WCamm+oR6137CcnA23O7UCvgDP/vQK1ZNhrnWqPlioHekzqeO7M+
FIX2XAfKp8APXm+HWpvUOYw3doc4w0yP6uMHX7Xl3XiExo0ZBbVzPuIq8XIBmTf5Mf0zttnJGnpm
mpulSoHZ99h9vekMRYrmFLJ/ELfR382Hb15pHXNsBjyVCnQnaJ/yrHjNzRqnpl4/+D3qICVHbqTX
7a4LZAh1UnhnmAgPDeZd1mBYN5QaQvnCR5QiP+kCqv3hmK+ALZYACjQdFfACE82Jl9j1Sdlo0YAx
OBjDeo8lmbzRju7H6RBBBxPvIBzW147mpcbKZcT5uiib0Qrx6klxWM9PyC6e3WNxCvlOfxvL4LBS
EJiSdGs2OsqlXqtrA+YDbO/uobmvjwgHbYcP2ePabbv42NT+Gwv65/VM+k0iw4vt2Wq5XfzOT94R
xsLBe0rZXvvmR/xWfPjju3zuJDv6fnsDTNfLu21OWvEHkyZZc5iR5Jljq/lliphJsDWVlwAlpVhb
axctJmb/RPkDW7y4VZuUMpxokZhN+RIySGP4F0cGaD5sNKE1m/ocmaWpqEviKJg6mRJTrW7N0jb0
5hsA05+V6g/b25O2dDaSyBoTQBWs+nzScBYocYtDRNgbj9Rmsek55T6wKUryrfwpQMFRTddek0tT
qLPXTMWQyZ/nLcwijkcwGF7qaC++jCt3c5h0+TcFiEV9jwvFZh1esHg4Xsac3TixomHP0xOzwT8C
BaVTuvd2GHa6u2Gr2bS8V+Z1aTGCXhU1TQdEDQPgeiNgAVP66PkmToHfycYqqFyhYYtf3fPt77d0
wVzGmeb6YjkaqWfWledzd/eoFvXWC9jfJ5ojj+lofrkdajHhuow1y+/Sscl0wRASLhiNLpZqY6K5
c7f1RmVCsSN9SD4mX8rDGlNucblcTOUszxPj3igFnAUctUQpS39F6ef2wNYCzPIfCzpAk8oEMJRy
Z1r1ptRWpm4xAqBpahc0SwHSzL6SGiboWNIYpKd3Upt4RzqyAoNdrCTovBUlWGg66LfZi562xKDm
g5Lw0Om32yDbJWflU/3d2NGV2io7tO4tGo7bv1roF2FnWUCih4qXBWriUOTeKDTZEI/fZIq7ciou
Jqk06UWUJQzMuOetZhCwBm9VWs3tXtlb+8FxPxa/zC2iIjsODRQuv6srW2vx6TgdiRqQDpkDebaH
w843Onkckj8onfhD9C16c6PNn/vaswVbcOIHnECD1+RnbU/lr7+ZWoMiA1cZVG+oWderBoW9ukEH
Al0x/ZfhaYhUPgbF6jNqaW0a05qRrcnX+s+6ujhB1NR06c0xsVTTkZamwWp399Ev4c18obT+O9tG
L/3aHbdwOl4162Yj0728wUOWZp3UvyjtTxR1kPX615v6KsQ07IthKVqfGGqWclhBhEzBdMWNd7gd
YmkU8C14BSqmCTpztj48HrwtMkmJM6TNcxzlB7kaP3aWub0dZuEDWfz9jAbQDync7NjNDYyolSxK
HFPzP6pj+mr53dPtEAulAv5iHQ0V+OoQCmbfI5MiJIu9mCO2Vl+UOMGjAAfCOkFXtWjuwhYdq1we
vP3tqEuXsgUrhjVnsv6Qurj+RogfpU0zurEjP+Un30Z13vmBM8VrffgfcG/T15ilhwQj44C9gsrF
/AAZkefRyagSsJ/baQ+He/cnXe/+STvj9uikh7/IRy20oyb8MUDkd3j0FP9oraKK5+g6irG5sC/c
fleVa4D0hQyAMNCLDE6I9wDNKoH8A/QhdgpdtGPpR6tJxz78HbtrHfal85CD6E9VErQPnIvrz9UE
ntEnElvK/Yo6tiifgfnUiBvsAAo/lLu62hsaOp0bgEaI2Bm/+YwHb7tWuZ7uynff0Zq4YBJ8VXG+
aExpkIvO12MnKxXMC9pPRhs8Y2KxTxILK6VQXdkb73c53TkF8qSsSNyq84IyzvFBncRG5PjYJphK
AwEp3lVu/ldhqPey0+X3DEVJimsvKBGFrNFn1wtzEyLqiNvcymHyfqdPo2GPq1PXEUrk9TdMxhFY
iDgizATTWJTv83BA8PjZr6Jdhq2hX+xu7/H3h9d1vFnyVtZxJDSqGjmd2/9o8vArbaQ1WO/7HUAM
RFdUSILW+xrZ2CWNVFBbdtCdvouT8hfuxg4QSbxku2CtorM4oItgs4dEOYSSEXVZ5HB6UfrHRMZI
V77RQj3iekCzczF2kYqvsVXkSu521UOK7kq98V7BzP2p5Egrhfnpr7veUYSDzQLAc3oIzu8xo0LE
raB0BKAlOKK+fZwwnlh3rGSoixvpIsw0sxc3chQhhIWLOmGk4S4tg49W2XxCHG0FUbIWZrbC0QcZ
Wp5ETJ76W1C+Dc1nK3q7vagXF9zFSGaLGvO0uvQCP3KUgH1af2prpInLV71daw+ujWX2bhhGyR9F
KY6cMke3zXimQbprom5lvS0NhzwTChBXCK2zWZQ+FdwG5fjQwQn9pU+1Dy3ANM4ffat0a5ClpfPn
MtZs+xSjm2SwdkJHHuywcpF+7IBnqoZ1lof0wJ/5G/DG9u3vtfBynfD+BneWAVSKKvf10lPDErcW
VQ8pgUXf8leJejPY/2fhm3Tod/6d+t3bj//6yXcdcrZG1Cj708ELHdUYDg0eqAVe7reHtbRvL0c1
/24S0jtqJTOXSCfk+/YYnIRDfVhDzS8vj38mb/bJoibWqxa/LFBm0Kv1IPiO9uZ9YBVHnbNwd3tM
7/SM0EW6+lSzsw+Uchq106AQ7t5JH5KHfI8qjp19dk/AYT94tvej+i6uPPUWyMZXUedgnxFSkJ81
SsiJi17+nXKc9GaQ9T6uFTMW3rFcuxSbwYRNBb55+pKLbjeAuZzGJ2Frv8decgsO+Tt6pbaLkakt
HtdQDO8zJuB7oPiQooInDCT8evW7qAzg0tdETjBZ8DbhZAasPPRa6AyesItU4dvtb7gYj84j44O3
pszvkwKb0orGVeQ0QlLfJZL7pkqRuQtdshqo1Q8Y1fd/s2xI0STYyGxwTZ+9YDBpT1H5iCIn/4x3
2zdqU5vgKbGFt6nL2m3x+rkHR7H2Ql+od0/ISPpYlPngzc0hXGAAYiOohdARn5C9fGw/KFvt+2Qh
vmtt44DmaP1WTQ1e6ov5WiV6AYhKcBOUA2oHZP/zXM5TTdXzTTbmiBCrqqBqgO4tAkVxaNdYw+Wy
SqdZQbG7yvqHNkHjGOE9tBC86LMYCY5ojthuyEWxQSuIEhH2SxvRbM5Rirdi5qNXkwKVRHu9t7aF
J8io9GIUUMrIunvSGslx4XFxPZjZeZkNaNSa2JQ44iHbZBtxpxxPGiSoX+5HAZCPcMDiKNwJP62f
zad1qNpSVnc5lbOjVLNSAP4N0Tv3Q5A8+7xibu+JxRNmgqVwx6KpgWza9Sb0BjOOkprsR04E3Okj
xX0dFOUuD+RXGRo9dai9EPZvqojJRevLr7fDL25JXokqfETueX12qkZjH2E+7DK7ufIlKVgcevCk
CnjW4RWLlce4kustXU0WopWcdCiuoIFxPdrW7US17LhwBWBiIyrcah0/aOmbFJWHdIg3cvqlKMa/
yGMug84uKjHLZM/1zNBpi/sswlIAnkD9NV9VJ/sDjponzJeBZrM5su2iWFVD4GjdDofsbY1ui3CH
MaXwMPFl7w2n+mAex1850k0c7JqN/4WW89463v6sS/nhxQ+ZCweEPgIjGSVY6mg+luKfMuFL2g8r
Z+vC/S+Jk9oH0iIkmPPCMgYT7UjriPtfME6R2D2MoopYlhZ86nt5VWSXhTGbWoJR0KDFJgKxmk2t
ElUupKWWM01RfyeeOmzUoVnDSy+P6L9B5j283hssF0wVQbCv21SSiPr76ILJyT5Wane6/Y0Wg3Ev
6QBj6JbPu125peeuNrAqLSsNj1Zh7lCMzfYiUtxDbK3s84UFIYkyDFcDSj/uKbNTxnXHxtd6Vqbf
9dvJMiyAR5OuEmmXwxhohUHqgAQ/+0q45ZF4enwlqXjKvWyT4q0UKCtpxEJHQ2cw/43yHqrfdNQ9
u9ApdiYvUwNUJJjlPVJwG8keTtaZ18NW2I4rz+EFFDpxgSpCU5nKu/OK+OgKYlxREHXarj+Lcv+x
Vq272u/kbYVUlyAr4E7NAIO9DK+foh6+qE3+WI/iyWzpdw80NGU09hTcwt3pds3D9m6gA7/rBAtL
ymzYx54H1ThW1+jt81MedQ1w5OhximhHTInJ9ambtablI+TuA9HHtgVzkd2oKCd8oHC6zz5inVSv
nLiL6+BipmYn7tgMEB37OqRXDT4/P0WdhD7iSmVMXToSLoLMFpumtUmI51JI8wzcQvDT94q1y3kl
xJ/k5KI0oRluY6QWIarf49a3UXr5Htj6xt2kf1CquNasMMAXDwVU96h7A5d4R5zEpMxKDIWAWvW5
obpeNtWLVqZbvyxXAJDLn2jC31K/RMF8diKgeqZlqpmEjtnrJ6kAfttibVPqK1WX5Rn8J8z05xcz
OKAjidNtRBgMHJovQivat4/RtXFMf34RIJOCqpOrmDtXAaAzvKluv5HwWrkdZSlNQ6aLcv3UZkRG
f/aO8JQ6xPqDM2cMyJXIeRUss/JNV9/jnYBD9r3qftGabGUB/nlfvrv2uJBglE3U7vklAYFV0/ox
J2zeisfY6HE7SfofRSO88jQ9BA3AD8WH25p6QrhVlOqUWXjUYBPhKeHbwDfddG1zHBPhg57h5FDl
3kMwckrK1XOBJ2cbyD8ShQ4trEbxuWvaj0IpCXu9dA8Isxy7kEKmHyruX6wKsj9xKjSDhJjfE9Rl
I1zlWBU6Hnklon9FvPYKWioY0PLmEkL4jP7w/LQWaYzAxfQptDzxAspP6m6qFyTCZtLsssfd1Ezy
D8JpDdq+ICaBmCJJynQBQkyY8wA911dHudGCPw33EEKLt6GrBN1E3f1Hg1k74PFqowF2aL8Np3BH
Nrj2tF+8Iy9/xGzfpUVseWPOj0jdkncTXqYWWdnewoFj5/pUv5uBHC3JPVCOnfq5kfAEdIfmLEf6
OUi1wi58UzxmYzjaTSPsvXZNMm6hyTdNE/kIYmH8d94/keUiTsOgDxxSn2epyPEQG7QXuR3wgZXN
35qn/jDM4dHQKx+3v45Ewk3uilD5fXtnz8+P6W6k/qdp5qTI965A0AJyEkcQQA7T8KMOrN8oz/Yb
uWQKbgdawPYxYICRRORlDrfx+qSy5MFvGqsgfdh3O5U+Y6ECU0CPbSfSmNvdjja/8rnnr4JNF83F
sRiLeq34bcXDFUFitGWpQ7sbraptBahkYq2965YqqVfx5imGqwUwiRncVChrT+HWxMD9p3GvbzHp
QkW0O4Z4S61Jey2VOq7CzhINXJ11M+unlGzvHWE5S0f82iF0D4fo2NxHx3g7cYG6vfzouRscnOwI
YzUnj+5cyc7Vzd+Akq7nfZaUFENeKyboc6cNtlH4XcxXcRnTkOZXwsUyMmZQyiSR8a/PieCfxr17
tu4qx/rk7cpP2gNiLTZHyxPq/5h+bJWVBHh5yzI+CKVoC1I1vF5U4PZMH2Ii6f3LYE9QOX/r3WPv
tav/B6TcUreL8/ufaPJ1NKw0KN1pRMt/1J+nznx/9L/rX9StdTCP2eMaHHwpU7kMN0uISlmtmsoi
nOC6OzlCGiEvt7c35fIRcDGk2amsYsjbDT4xlGg/3UjuaXxQcjs7YbB9WKUgThP0bqVcRJsdOH7Y
KLUpp6HDq2LcF8/NobDlL8PjYG0mrZZgrc6yeOZcxJufOXFQjEpGPLNyt0IKICuYTMQDu28x34NL
tDKbizvhIt7szBki36pcidRv9Lbttt8Cz/6Sv4SfYdFsR4hkxrnFufcUnlHBeb4de9rGt6Z2du6I
UlDiq8EmbFgkARZ/tfsBX+5Nm/ysxOLkBv0xiFcy9uWM5v84+64duXGu2ycSoBxulSp0dVYn3wh2
25aonNPTn8Ue/J+rKKF4bMzFANPA7CJFbu6w9lpn62V8C4RNVSGZsb+NO3uFbFNNh9ivMb/7A7Ka
uITCoQZZ1a7lQKZ4956ti1RkMDAJkiAN8hZfRhQjtY7yNDgtyLBAbV6+Xd9crj3GzwyzCmrICNdk
EnBNwJu/Q225fZ88+UQPLi9Y2rz5SOdBZwxWV1SZLh2NDO0IMgmIRudePk51uA9l/fv1JW0e1T8m
2B2MEkz3pz1JXgpMjCOmt0f5AG0iry7uI+OxEy3O879VNpekM4PMFqaL0IX1DIPd+/LenSo/vjde
ol+y7giAN4/ueOoD8z3zih2eSog2H66vd/sTntlnnHc/9LOg9jgydKZP1EFfbkfef1O5Haae9zxn
x10w474l8MS0S4kFz4/mY/5UoJUreMkbeKGdcC98WxDxQ2rdJm7oSQcucHH7CAF2hIFjMP2wTAsT
lJlNBaLJL2IZP/YtGG7Qqby+pZsuB5O5lBocmAy2hKf2qghpB4EAjaH57Q68Oj4Yt3fx7rqZzZWc
mWGeqLyQkBTAub304Vso/Jzyf6hwgKYMnJUoR615UttGaherRmKStdYMSpz8fhIJtEvr+UXuJvfv
FwPQM4jCgQECMQtzs1ERtVo1hTFSKIe5qw8FYB//YAK1SB3zHQBxsxl6XoT1uIDD6UWKeluV70jO
mUJaybPQUJ5WO//PAvPW4CSlRhHCAmUukHKncMnRfChiGwOj1k3iAgUCrVjNLXcGZpMU6GA61q+6
2rcYXksdnrPczCzPfw6zpyZqLWbcoAySYYpHeIOwx5y4I3rHO8VJ6FSUH96kfijvZy7webMKc2bb
ZGJfsTcnc0DbGg+ReSyPsUtj+/6QHXnYhs23FqdGtSwMWIL9lImdkkyZks4aCR2Ool1H+SUHPSC0
Jya4Ef1mQu6gO1RM2eVdwE1PBrluDEMDG4q2ChPWAAdgtaSAaeNZPA4n0GUfWzAT7tA+8mY/PKUH
zAqcIHE/2vngk2feD6BLY2MbzJSiXAyaNloyvnwOswrP0SLP6UuRvRjTj1T3lpAHYNqqc4JcAAz4
SIgldKovbSgLRNF0uaqBavyuWIaTiahnfVTZwokRt7wZBvjQ8lB12mlhPmOmZAsRuw4wQwjJpss7
mM44LmbzpIA5iHYzUWtaoRrMrDMbIxGh2n0Ij2Zt42IKDjRuIK0NmgZ1TzMxI4i4n2nzMpwbZjw1
9NTLdKKqqN2c7wVIFaH8GWcAZMtupdWJ3UEy3ByJ5eSz4EWVyivyb+b85z+A2dxoACRVyrDyybfs
2lbaXfMc4kp2XnHXgJpn9PcYuOOUUbZOzrlRJsmY4qG2qpxut3kwK8FWisVt5ae60/3rjn0z/zy3
xNxDuPrKinSqOovhSw9W7KKwhxviLKYDPBVS3r8nd0BnXMJUNy39y0CtXN6KumgVSMAAhDs00qnU
pR9mmwecVdHAi73d6L6DdkPECMmqAy+PRrhYEWCQyr0InoV2l98KDtCqTnyT+1w3uhW0oFSA62dI
oCVlwfWl2Td6WlvJi5GDL9eaOozyxUpkz0tbYWy9RqNwDiSMYdvpBAX1WWhEkBnWgJik6r6ArPQB
TyvoQTrtPl6sFmLzStA08ckUGh7txeZ9Qk0YoisipYFmf6sJiXBJSVDCCkvrEbomTxB6UZzBAgml
bIAJRQYdGYgkm5OgDH7YmYRzsjfvE4VZor0NNWqJ/fyTkZmzqCOfHR3RGQ61E02OeYgO1U3t4mHH
CDxwdjw9ws1I/dwqE6nHEaTMLVqTGI8VtA/xzvxqDBsVA4cWJqHlcf0Abnhk9DEkPHAowMvWqjpu
jEIsDAOiGWO2pxSsiMbTdQsb7xccPgZ94Y7pYB1zi3oD/6lcIvKidQ0UwpGXPwgtrzOzYQS4ORXy
cGioAx3LOIcCUy9K3anxS9rrbiqjkqv9KFv5cH0pW0cC3UCwhNN+IEJ/JtiqJngKIV3irzQKnEqO
NfgQMc53tQuhccyP2tXkYLyBN7C9tTxNtVCgp12vVVU8yo0QKGxUxZPyI0XZViO3DW8Sa8vBglSC
6pWCSxi4QCbQ6CsCcWiIRaJ4S2WpdWBvaUFRBTOWuUctY399M7fWZCLvUCCPgkEf9nqpmIYZ29AU
ghQBn6Op7ftQlHsoc3NDgo0zjhYuVYkBOtZaAfB0MZd7qIMIQeNOpT2+Ql8O8m3H4cdgN5grVqJ/
K2Jc2GTeRbFMmqEksJmBCTnqvy21yvNP9HswT8eFCebMg5+0mIsFJkanOVWHAQKMidu8NR40xH/K
XHjq5vk430Ym8Yl6PU9V9Wsbi4B8z5/yY+JLBpjFJq8SUTHl5TZbJwTNVsiRQCqE9nov318k3WaS
TJUQqNboSiNm0PPE0Xm1oM3TcWaF/v2sNQOKqCYUOixrHlTVVhLjVZh4JM9blWbQOvxZCl3qmZEE
c5ST0NRYyi4DibzT3g572mwawd3CBS/z9o05e5reQe0ogTE0FR1BvUFACjpeDnRw66G6WBJz/OZK
aeomhJXw2+ihjethzvcwoZalfW+44Hb6P1ud9bP9Y85eraRLZkA3Pgjl6LiYRwscQvV0Y2WST7LH
645p+6CfGWO8fJPW+TQrMAbg93t2aA7KHu0zCm+dvAmQOu7V4nwwFh8ICfqokkYYVAWr3dXYVidq
p++gK+L5jI1w8/yjsYmekFdzkmY47OQVAPp9u0PwB85Me/FMUOtwcdcb5qjkGTSP4XbXo9lyqZsF
RmFTQMOSQHGXPTio4Z4izGFjdHR3/bttoTNoEouCH2axAeNjIg1z7KqpyTGG07nybAvv0d10wnjC
vttlt5W7+AQ9yMpPj5ILMQnB6/3WDe+jB9CIG5iDPAqPspv6Ik9ecoOAB6gKRUPFCCpcGvhSL+++
PmfxYjQhwbsK6Sa7vxOdONDuo6fuMMFng4zY635/LnvBmY7mafYlD2M90ed8IPfcBGDt7BDkaUDf
o5QCBSa2PBbpQ24NUHUPis+G2OT1a8LWbcD0HIEfMvNADPnI+y70bl7eXar0BHI8wKgwv8Ym/bOA
4C8XIyuIZOsz0cKD2AP4q3RHqa1+FlJzky7ckeX1jUIkhmATqGbQUVpfV/zM3+agM5wnITRwhWfP
gPzbc+RhBBYUC8VThKLzTexFrsRryNIDxq4UxA5Q3IYYi7ViTJlkcFQMi24EcqoCzj/nqT30+Qm0
3Te1oqDt1cp3RiVWjilEI2To6qcm7wyOY2Y/8ReCAtw+mBsF2GUV7eRLDfaPOo9epj69MZX0ZE4q
56bRB+R8ndQERkaQtFIkD17nyxOdTktWle0YvUiFfCi1ZzXvj5GGHvvn9Ru99RXP95Px+pC9sJAG
GijXzN/I8G2YQl8Ucu+6kY2KkaGggy5rgIJguo4t8KUR7okpQgMBajOP+m/chR2UEjxrJ3yr7I/M
k39QZNJ1oxtIiUujzNKmCUI+UiUZQYdeaeIgMnXTPVoznvas77KP+hetAsT33ZF2Spbjktmgr3xT
vOSRV+VY1wTwS+CekGPTMgQb9jdRLjdhNBsBaX5awucYHaX6Y5EVu1IWJyo0JwcoibP69XN+aZOJ
uZah1eplxpZPoFMVcUs+MUTmYp6FPAp3kJj1lt3o1w8LyrsdJq0UZzw0t9ah21Wgrfl7NRj6Y5BV
ITsF9IhNRHQzJZGs4Md0CokwOBM/pi3ZDZA7cK8veyN9vLTE5PZGqIzxlIxGkJ2gsaHAIdH+n+6S
29Y1js2TlLr6/8czvP2F/yyQua59SWYhzwcjqJbnZknc1nirssFu1cgxpeJQGzKEGjjd8c2re7ap
zBfu0qw3oxZLbZrSjwQMfM+NG2fDnrOlX6/HuS9COg4GWROMChAMW+tDR2UFfYmxsYKm6iNfjsbE
jeZaeu01kB+0WVXdFlAL2SWluhxCFdITWa1C9huppzORECXZqkWjJB0WdxTryClL6LwDK/+kqy2g
kEBMoD5WOmoo3HZRq7pdD/3hBqQLjpwZuTtDX9y2ygrzJSTaK6NxyCD8XUbzZzfHP0qLHI3ZPKQ6
VFCyNtOdvClvklL2h1hzwwgg5lx+iFITw2DiQTfaE6RYRs+CRkrQW0LoKq12UJvlpCbFkaRdZ6fC
+FBjeTYESipPUzKUG/JWtrtxHlwUoG1Bz4dbORreIM5G7hapARP7EJePIHJUICgNBKZbpkKIeRfo
igh4GUvLcqPSPFhZ+bMXE92WF7P12ix0SkV7FkLo26PHE7nhEu9lwzpIRrwjpnW/SCFYQw3JpDMZ
t6aSe/kIMYwJhfZWF9HokqbcaTLlMx2zH1Fh+m1d3eDKP1mpBjm+5S3KimOkdnt1gfy6kXi4ojf9
NH6Xsvmh06zPVi08qmmQxJApNYTi2LW518y5bxXWjdXn96qQ+RiQ8zNZOeh1vZvT5oE0cXODoYHG
n6QJvIqVlvi5UU6nSW1AZaeoiS0OGshLZCm/a5V+7u1i7MFwngFluAgZOagk1R/MplIe9MlcnoxJ
G99iy4QCiDIm6Y2eC76mN4EwlcQp++SjEcyXKW7ivbAkidPmyngfpzyk0uZt0lCKFCULkw4s3Dmh
hLzVVFlBCv1WtyggwjL3GHIQl5H3MNGe3eo+GahxoSwnUTG5y7c9KdtMbpXECupQ73ZKbyyuFea3
ddnOdisCG7sUqJ6EmVHfWRHl4WqjXZPXwE2m2fiRLaPqAAk03UhhvVsMKbFNAr5gTV8GDyWsd3Ea
O85rssrXvsIRaPjhhKBWsGoOjk2jYVQdhatpmBN7mYwfo5hWTiOPx16bIVIDDg29nHy1Jb/yzPqV
hOVdpSBhbdqas32rrPi/3wIJVTBcWNCKZXwtZoaHDkN8At71cKdi5iz2xQdlR/HNlstjRFs1f1lr
jJdts7SYyjmN0IBFKTqytRCTF0ewk+/IgaZZIzrRkK7XnPY+v+dhPNhD+WWcjklKBoqhqxHpqWn6
biosITAQ7NbTvkyBbFa/cxw8Gyr8ZwXpI/RPRVR4mfNYEqFfIgVLnHwB0mKDE6PKFXnxveBo36BF
5ISfPXDkbo5mEI9EZCPOBT85eg9AxiM6ZPmW6mxW4rpahGAZcObbWBGdMEpQfjWlYOinwb6+VnZD
6VOGmjLQBTg4axJ2aUwxdUBmMzCNNCBJAfknOfwe1uXfD2nAggEeMQj+UjA+U+AgwwKJEpKbQaJn
tt6HTtq9YWqQE+5sLuePla8Gz3kO1ggdmZYWyxkHkFPpP+s+PsldWHG2jR5y1mNB+8ZUdRBxUrm9
S48F2VUllUrLCNJpOihhcxMlGY8JjT0J9NNgRh69IGB913w8s1A1c0HDmUUunkYJc4FZdRtVYwdd
P/X174/BuS36W872rZpUyLcQ2CrH8F2auzs5Ed5GcT5cN7NRk7xcE3OzhrY3RaGAnapTPcwYnLI2
dsN2OGpmtUen/hFdm53YiyO6HKK7aAYnXd46H1RkDz1WjIOslNGzlGjhQHrE3Z12EPpwrwgzhnNN
//o6Nz8dLUGpFOVksT2btJ5A8VkgvFeLZyGKnKKL7FH6FHOJc945hlgkuNWj9JNOCLPNCXJhIioP
RuJOhfIxJyXH1AYoBd/uz6IMptRVCGPeqBkNr/HMWDcEOmjo2X4LXcNDaOBiIMqV/c7RRVt0U+ob
/55EHj8AbLQIFFDYWSFG+kxrS4RZKLAU4qmINK8z+/04IG3sivlmNDVOVWNzc5Gkov2mqkjHGZeF
Kas5j7sChwVSDqD18WDfhhoddF85AK9tSxRpgE75Wv+RCnnppUqwshafLo6fDMiROjEYByqr+fiH
s4nX4v9s0d9yftVNqVYAnjCCIj2pEFEqSt2Hjq8bQV3wuqUtJ4lRY6T3APhAbJvZvxgak3pSmHog
9eOhUJa7pOPFPuxLTX0kJE9RSKGP2IoAsYwHvcqQhQZG1R3SGJFid0di6TZMngrz9fpytnyHDk0m
FJXxUOLBvNw4NLRjZRbwkUxkLFYG5UwJtITQxr1uZnPXzszQv599H6nsCk1UYGaEsJVqPg3xvzws
yBZ17B361isaaXWpG1A+wgLgLbWjVv1d2HYYeIoFWzR45HUbR1tFvIbeNZgcTQzDXS4HUpYJIWhi
B9JsnkJNe6nTYW9J6RPgVN71ndugXMFjeWaLOdoIY8Q4i2cjEB97b2xsyhCUuLlTg8b5YDnifXoI
baB2Yjt+4Y2Gb3y2C9vMy6ZK9VSTQjQCvRCegKp7q4t+x1kfPWFM1AEMmwiiwa+KOpuSmbNqCqLW
4epOyrfKHHdjCyFUtbaAFHoiIbEtKFwSsBTHC9pHqhmMprRLa51zQjeK66qOuiW0/9BhQN/+8pNW
giQIsQK/qCjdIYFiZdjfihHILZLZVbu33ni8vu6Niwd7wAngqqPqwvZkFblN+1xLEDSghzJ0z4XV
Iq3OOKui3ojdXFMB6zjaOZq1wjxqbTwpEpwh/CISyxaTYkL91BalnUiJI8Tqrip+FOXL9aVtbSV6
R7gblMN1lflqmbgYtRVpwaxnULZWDMlOzYw4RhUfx8pwE017zE1u+XnDbWoizpGkgncaNKvMF+yL
uBPKkWhB36Bl4EVPk+pNmb+4hQswMeYslPleK+9ml5Io8GqfPOPMLY26uI4BBdMCS/+hY3K6jomd
gAe11CM7/peMgLZl4HggIy6u6G3a1oSIqpprQSPMthV/5CFG9xMevcJXwZY5PagJ4oTiFUJFkG1y
SlNhRqNAdxTtHmKnEljQHGSO9QLEDu0DdbYIJNlrKdt4NUaw6HuTvFteAAx1rx+pDRAb0lYKXsCT
i9YfG7a0hW4mRhaqASmecfZkp88GyL4+T4sH1qZDIh/EZT5EIhhur1vecPVf5BIojIJvdhVc92Sw
RCQsagBgjW01hVPNWG6E+k01RBLH2MYpQmmKflOkR/AJ9O9nz+RUZXmbd5UajFPlGumHIGkOaPzs
LkLplwfnYVdGCwLQdIWwOmiaTEw+XhqTcwL1RRmDyhEAUU6EeqttmVDxVRW3JDInR2FfEmoMEx6o
K2EXwdnBGJtLrZrRMwX4WwOOOP+NCuD177RtAN1RnA+KjGa2roswdy0XBAbaW6l/iA0eaQbrsP9b
gQECQszd4+sw7oW0JUpdRUxelEjvUJCFfpZVZW9ppfMIiDbrcPCKKF2AHIGGmpdfZuxRlRVCIUY1
avb078Zeuyl3iNa9eB8KFJ/7lzHt19KQC4AuQxNxzJmPE1XZnE+hGb9kqYLyjCx+tMR4v/59NrcP
75wMbXba8GTWNJuNiT4dbIxqdlC6cd/qtS/rHYeBgX17vpZyZoYek/MblIvm2A56DH0P80bWxF2e
YTg8zMhOrhJnmlICFfWKB01YBWkwi8cOwSDtFaO6xuyg1plZMmgjClz36m70ItExSls6jbtyJ90V
r8at6FegrPgp1Zis4L09G2s+N87yBlmLUJJWRnUtq6Hik/W2YP4wKiAx9O+hpPq9IXHOy8a3vDDI
JM0T5h8kzcJqzUy+ydTG6Xrg88tud/3I8NYlX37LmMxjm6szMDaWdViM3jFS1VmUZ6UDecN8Ly+f
1+3xlsUc0Vwr0kKYsSwlBiEgEKkhGLAhusZ5yzY81cXuMUcUgAOLNNkkBEmr3BjTdMoXHgR1YyUg
1UbwhS8BfmP2svVTFydpbQC4prUoKFjeIu2ViVcv3KrRX5hhVtLFmaaVnQozx/nYHOjwnnJLyyZf
QwScQ7flFWENMbNhIltdUdWgsg0XDMl4QP+ifTg504GgwU2BcuivjykGtHjU69vbaCFGp3ijFRW6
njRRIi04gHXxM27UQx+CYLL4a3EsOA8s7H9mWDLWOLQioYtE4E8ryHxMw4tlJFBz0k9ApiZ237Sv
MSF3Ylf7fTnVTlVLvIb6Rihw8QuYC21B7znuevwCcUq9BirCat7ZfQrEct1wLvWmKQWhHO3roNfB
vNMRAau+koLnR6m1Pbqi+6zDxQaibH7669uMRhaUWDWMSCJ6ox/37CXQugrlawmGsvD72GpONLxH
Mi+/2rjLF0boas+MRJoZDVGGM9mNu7h/maDM+w+rQLcSI8egXEXV7tJAlRWjLKfAGQ7hEZ7WbtoM
Z/0vK3VfBxDBBvA5mF1dxbhyAT6lKITjK9B0TslRGjCQWZ+GbvSur2ZzuzRIvFpQ7MFimI8fpxip
Sc0O56zPZnsxBAly5zz9kM1be2aEPitn3wQMnVLaDzAiCw+z9K5p73nBCwa3XR88K4AuGI9d6dXm
AmRKwMMEJ37I7xR32i87bUepWFI34s6GrfAuXx8IiZ4F0l3MHLGJWDI03VgA3frl+srBlVU7dC1n
8FRfO44n47V4FG+iluNxN78Wpox1DDNScjDmazVE0JQyIxgsICj43xNB4BzuTZcOeWt0m0B8CM/O
nG45MntRH0shmIiAfDKs7iZZIXY/dh6q1Mdk0o5tPQaIA7y+lFq7ksonKKklthrxeJu2Tg1KoDS1
BNZiVQitgAeYlh4stWa+K8LFBlGDvSy8J3NrS+GTMPaCgay1AgxAIJBGi+UwUKfhpuiWF7CyBdfv
2JaDRX8Ng65I3Ne6L4YZNpISjmFgCX5f52jYf/QYauARe2/uFyX3FTHCLa1yFFJrYz8qXYhqS+nU
UeMkA/7N5QahMd55CYKefOA//2eGbujZZUbdMy5A9xLinunglP6gxEdU5lMyHR0i7D6vF7/5gUyA
NkyquIK5d8ZeRrJ06BYcA+FNxOcXwB92/ftsYQ2gpfDHBOOfIL42SWEBE+JjEjStW97RRCE6pljW
UDsWtKlP84FCl934hWObXih2O1EjBagWg1cmCjuXyxPUZWz6uLQC67k5QALltr3NQSTVzPZ8qr6F
3vLzusH1YURJVUa3EBcKmFA2EO1iYskokxjBnL519VGDbrBW38kK75lcfzZaupVRUcXDIuIVuVxX
DyywEHcoVJfdj2X8lU0/rq9jwwOj8akBJws+abCfs9hrFGorKwPOLdBsMOP06JHs6wnUHxroYobf
8eTKbp9CdZaXmq/487EuPC9QrARPAr3QjItUw0LvzWGyAHUkd+YRo0m+/qD/hBSzHznVN+KXvKVu
7eW5Rfr3syuHtq4GCkVY7MDn1h3olD75pbvmveRoznBLfJGXwK59CdaIBwY8vigPrAAwo1TJ2aCb
ZpD3kFe0pIdKab0mVTkl943nBnbwXOOxAWx/NZgXK706AqpoBlDEnDCZJ7y1umN54I4dbASIoHL5
e24xLAftBAPdLWC8zRW3mCT1k1ZIvYkGMx0GjB1yzHfEmX3Z5U8IbFw3zKB+aSpJFoZFmcOit9pY
K7WlIbj+MMhoS9Zoh8X7Esvu9fuwcUYk+oqBgQTaSquJMogvxkvXm1qQFZYto3w4L8b+ugnqaS9d
FU4ECGFQL0IZbFXjzkO5iqbOQBehvgtT1U070bbyYw1yCrz+/nVjW/cbLz/U4FA8pOICTAZUNT0x
M73Wv+YcgHqRv+uLU92Hh3APaGtp90GW7fhqkltHEsxXmFlHRospANYhDxiwyDI50QFzm9xW96H+
gdMBjcfSNgBVvxf4pfR1WQXgmz8mWXjFPC5alQowSYUzKbKO/EKXHMM+4JmmxA5UlwOqKm9Kx9Uy
214uEg3wAANkvEIfkDSryznGR+3eJ1dxU7jQW2Sa7uwuL8S3DtzcesO1oFjwP4MsdkroCkFbKkXD
bOcIrgPJVtS94IGb2i2D5km2MatleP/gz1CExvXDTUQRl01zskKv80bXUcYfMztHJbpsgqbgztWv
H3MgtSBPB30zqKyuGDqQzaZSJw9qIO8kH0X7HUWt6M8j3iKIqjgjx31u3Hk66UTZxMA7skJkhi0G
jSNQegej1I57M+xiG33HglPA3ToiF2aY5wdxU24ORFAw0kAImBz6HSa6vM5OZq96LbxqJxScy89b
GD1DZw9eRMBNH4+wmCgNiqdi/Y5ghjdYv+pg4SHAiVfx6oC5af3ISV0LhFusKQGg1L0T5fWbMZYm
JpgqYLzr4bMsLdOZa8PXGglsyMRIOZMENAZiHCp+N9IbBBIbjLBhmkVTG3fKVxLZ7lJMhvwL6xxd
J5ARIs4JCD9WRBz6GCbDDLx6QAzNt0BKqkzOdWe96kvCBEr8OPvoVcjAxzBBetioIvx1CuyoBtR6
Ak2DnOi2MRR3A3hQSZ96anZDltoJc9EVauLUKsYPiOSK+XCMkh9CXblNI7oD8OWilNwpKWTiNR7o
dX2swJ2DDq0EcKiJrjRzrCozWRZTbrUgmTU3QkugLjhfdOOuAMll4NmCoxHNVRWiG5IwtJZMxSdV
fPBnPXZv4MeCN4VA772OWNu9vvNrb4opVGhvwnGDWBjN58ubEgp1ZIaLqSBQO8VZ6c7SXVnwZL44
RthyaDFoXUuSGIsanhLyUVQ3Erdhs8L9IZrHF5EwpQSPhpCe+ThyOsSos8xKACyE9B49ab4KODQ4
0B+sJ8ND4fNRlOzZF0+YeUXPRrS7j7/fSo0yeYCVBfAXtqRjTmKNMKZWAzCZ2nL4S1ReNSni3JSt
rcT/HP9gHg8qm0xUI8R9jMJeqQSRGrkRZZBvPvNa51jZCJ5AgQOEAFWbU8wVHZ0lE5BRtb0cyI/q
7zQHOKAzjiBS+y363d0EEFbrYBPze14NYh3JXNhlH3c8srI2AS4aSEa/jxbpddDLHcC2rqEnbma0
/igunKh061KjeAnvhjQaHRbm3Bh1lKdl1klBYRxy9TEmE6c8sGGAztmqqEDQtgNroFjaIhHmUAy0
afKXMj9k+dP1k7ci3sPZvzBBs4iz984SU6uJOksM4oNhy8hkiYepraKyrU9xRwlnBVva6w/Ca3ma
vER08s/2uXJG0VY5v2Sdrlz+EMaPq2AwG5IEa52UcKfXhZ1qi6PLqEfU3EBwHSxRW3RbURjDEAT9
+9mizQGMy0qtY19B5K3EICpf9h0I80lQBsr32OMVkjbe+0uD9EOfGWxKsNBAW0EMyvZnNh6VafIG
+ZTOKoo8j3Jo+RrOTtgsnGBm603QgVJAmgumrXXeBD3QJjQyLHR+7MBMUEAn0UKpGAMeijfvoZfw
cv04bX3EM3tsOlEsuZ7HLeyNgAjNww9DHWxSHurmr8NPKIcAFiMCWCaLK5r5ccmtsmlaMVDT6g4D
hScV5D3Xl7Jx9yhJFlotKojKVl38Xi0r0qvaEkAd8alN1RujqNy/NwFkB9BxgD8jr2U88jgmBTL0
dgkqdOaFyXorWv31uomt+01hqTjrkFZe8/6aqRiGCWioAvMWhQ7al40wG2tKdhhQKFyz78HdUIIe
TX/OiS36pV/syFsR7RdeCLTx/pz/EtZBy80sCsuCX1JgulNXn/vpORd4XIg8I8yWLirGjZMERmJ4
DsWC82p+yg2Pn55nRb68zkKpFUTq9Bm+6pdKeifsjlHKo/7eNIJ6KTo84gbGaBgFs+8MeQ6WuHlN
huqzEoZjHuaH6ydk0wzEJuAjMDaywvtAw3FoMZU4B9Dz3dXExNQZiT4EYeHY2XANKA8h29AwDo87
y3yZeJb6pYyaOajr+MmctJs0g0qDKGtAE84cv7dpy4Jsm0Elb1eg07GT82yUc3wfGcXYWHLM9MdY
JK4GfYi/3j3gfDRE9RB4QV+WCYIhQVL0pJjFIE33ahc6iQ6xye/XbWx4onMbLCFs3xKdoOorBjXm
25PldTF5o2sbkCXMS/xZBjuTB0FqUQgzLKNsfEFxq9MAPAUmo/PH9FfyZryAzDv7bvwuXUB8HCO4
vr6tVwrhE/SX0flDaZQNc3T0nPH8L/89x2ZmQ+rMrW6Mx3jfOM3LaPNKMtsGAe1GGRnY4JVvV6M5
TU0zF1Fog6gvYv1BtEPFpqg6UEfZ8hs4CDlr3DiSlO0SET7qikia6DU8iwCqrqyrkqRiMPjdIQNp
zxDbmmjXt1QtlfLtJpknJLb1wKOF2DIM1hIEj8B1YhyCOaHJPBYAJqhzgCaqrfVvWkNuRfIRViHn
gm84EhMam5i2QLSxRno3nZgkxVjOQSu8mfpdrvwetGfOLm4Ebhc2aBJwtouZovdzSUCnSUdzpdg2
flB65PwgeWmPBiDxuUeFuvLLQgmFyqO2DaJk9K3YLHdpYy1tJn2CRcVXfy2Db0LQBhweTn1f8im5
VrwpiMehRI/GEq1o0EGIyxUOQwrwT6X3X6Fp9SC/SIITo7j2s/KsXeH1nZ1hpn5Cd4m71I3NPTfN
5tqDKk/13ME0LY+CNdUpLD/dUflZDDpDEx0D55wAaAM5geoT5o10OtFKQU+Xq7X0BDOgmTgGxj2t
WkbHzh798vAfcuIfFoiyOnCtoCShYuhsBhyLZmIR8HJ+nR6QZ7g6hsNA7af63S7+FRU2r2G3vnsU
2ULhJzR5Ww3RtiYxjEnMhmAZFVcCZ+Fk1bta/4khYc7FoK/n5THF44q0HsN1IJwBpuZyI5GIRiFR
zT6Y1Nyt1FOb5ba03CzVazzHdhW+ZNmjVP0Gfp2TA2/k+xeWLUp9cHYlJTXFkIyGU0PxyXHhKDeS
BA0y4vRuvF9eQnQSOpt/WteP4qVZJpyQG6msJgULrnXNqcAlbPcKFJqvb+vW98PxpHB1VGVAUX+5
NkDWSJLRG9GWoFyIHguIRlft70Z5u25n4/3FfAwEylGAAtfCqoipZxpokROhC+TQIyBA8bpA28cu
NvG9/axLuw5C8GxnHgUU8a7F2m/T2Rz05THBiFvIPhD1vGTt2MR9kJCXWHyrI4ziA/HHWeGmFROZ
GuVARRWU2co0HjJVamescIckxKlvrRbqFbELLXZwMWXVLnUtV+Fci41DYtFNRRaHy4dY8vL7ofSu
1EMdtgHEXXAMLdtIXq+va2NZFxboCTo7/WGVJG07xF1Qk2Yn5sY+q9vbLuPBhNf9T8rUCawr6BIA
FWLjM2GYI7VrDCxkPMVJ8z0zBDsMX4wYwr2NwTmNGyV1WMNcK8b+oRmHx+hyUbVVtzkGxdogff2P
PttEYOIroV3lDmpDaI0Dn9J4eTAv0Go45m7kq09/XxPFj8CcGoBRlEOMxTqgatH2pRm3gZq85VoP
rTXLnWbe4d8IBU3UW5H2yJh9sRS2MC8URYwRc7FB/Qs9wVPhUy21+X70hV3uCweVowyyPi8wR+NA
9HhNVHwZPy1IUAfvB6MJrPC+mYktKY8pj91j7bUubLAjAEmvQQqcwEZUxUHWil6Zg2RTE91omTje
f3M5oLqgJNTgvmBv9TxaGICZpyaYtRw0PZ9dLzvlwtPF3iifYUXQHQBlCJ24YV83UldJ1XVonGbW
rk/mPVmSw/0y3+rKKzqiKEuKDgSmnetXe2sbNSg84w6gJYAO1uUtqPQ2sQazawKpAedLrnmzltih
+prWvLHXrduNewZ+EsBeUHNi3FRUm4JhLXodxOG4s0LF77N2N82VOxTNQY7IX49fYTYeW4l1UQ/I
OnzSCUM1KvBZQgcqH8ludV6pZ2Pr4OUpiSFKaGu9GL1tZlXKFVwqoye2OWIgUBoiV1Rz6DNWXN30
LYd1YY9JCwaxzEahXpqg78W7EjMoSic8kgV0tqrSF+BkE/4fZ1e2FDmSZX9lrN/Vo30Zm+4HLaFY
gAQigCRfZAlJyrW5a5dLXz/H6aUIhSw01W+VRsGV73c59xzfljoQekXy6LKeATaIrD0olGRXja17
ntr36eRswTj2KmdF5gEVyt2mGMxATq2fvT7lf35vnX3w7BqYpF5VuIkJGsl3JfvdswdJuo/4Svl8
4XR+tTJPHEhNjGRMr+OyoWzflsWdPWmHabRXEOOXryw6fFC7gsgtUrKI4s8PijQoiT3VXX3q9Y+Y
79psLd22gHsTzVQOcrG4NS/rY5NZqKVdYn31B+v7dCOwiiocshuwgPrdTnnq3sY18ZaFQAw2BTEY
PHdkduYPw2jpaLhIKGyihysD/lfzO8ejiIi02+SU/NLBj/Q+2m5xVF6vXzxi8c99+XPLM5/CMWnL
GqOoT1DGAUvyP2rzdL+mBbl0q6LmCZZOYLpxFcy7JGky6UrJMcJ0Z+8Vt/LMnRZ2u/WgdmkfWja4
hECRgBSwNfMn4q40VWmcqpOaQuY2GvZTRo80ttfutaWJQ+kbiCZAhAV863wjUhrJbV91FfLpw2lo
2G2k4ITrA3+0q/TnONSDS6Kp8zqd/Iho8qbx8Qi+fAAZB93cgwi1A/lJmoZQo1Y9bmi3cLHSErJy
nTV4kjPprpl1k2vWJAAbXe7aNvuhy9k7H8h31SzvLCW5iXRA7eSuSzzbbv1mkO96NDXUhrOHPr0v
WAqriX+v89zxVZt8y6qmDrJmsvxIKUY3VxlY93R0yttqNoJ5DNrW0ZiXXte0LLi+zZZOFcr3CL0F
HPGSo7QCf2KMioHY4fk9TwKiuCkaCYQqRtz4KQJIUPsenBWXYeGxO7MqbpMvHnNTNGiQtOAyOKXh
Olry0zaaX5FKdvVghi1NNtdHuXA5wf8HY6/oNQVEanbTolHKId041qfM5F6e7ppJXQttLvMmyOz9
YWIeATeTHVd1h9tp3HMfXLNb/ubcNZvJq932YXxZK5R+Ri2z++HM3uy+NZKxtnsCe5PjynvZo7/U
ypWfI8vTwcINVqkcjCCm3wf5o0HDtHH759hTwGL5oATregIL6Inz4YsM2pcF7RUpN60aC6qH9FTf
kLD2BeUuNNjvVEC2lEN7mB7AK1Q+19xvw9VrTDzu16ZjlkPK63JqawX2myAKodWm+Vp834X9Vmzk
dIJqvJs0PkUXx7MQRP5YLe6K+b72AbMdTbmsUj3DFgMtOvJmbD9t9Z2yT7flxxrr98INh6UXpN/o
asfDNL9Jc50NqvBJqzZDC/EIxWfHJRndESV6s8vILcb0toySNYdu4QZHakLUQ1UUVPBWnK+xwSmQ
VU5en2yqneRe29KpDVnTrTgsi4cVpXBDREfibTo302rgKDH7tD6ZUQRSwMRH1sK/fh8svetASYHx
DLhXhGHzOlRcTehPUJP6M8EaH6pbgXoVil5GqAVkH3ttuJ5jWT4kX6zODgltpFFu0OqLQzLmbt97
kLT20mN/QNgEUjHgUEPQ393QfXoo/P+HZsDSHQW8OYYNb+aSgNTOC9pmpoUn+BY8L7suLEJONkIk
VQggNS8Qs7g+zxcE/Sh0CPXsf1uc+eRxOjYVB/cLvIt2R+5BdFrutA0yP0j6tG47uu3LdCPEcJAg
PFoBCAyVEBxrPtjVCHdJ50un61+0EJScfdDsJWgb1Gw7DR9kaU+8PmrsUP0y+7WC4OJKfxn3XHZi
dGwnMUqYKb+PyJYQT9nqTxbQEI2bb3YiMUrduyjfcBowP0Njz2qqbekUff2C2WFNkjzWdLDVY6/F
2+qhe0IHe3kQikNawD/ID+te+g8eWVv0P6K8Cz2g+SOr0MGEvJlenUxI8k3ya9GvpE0WsszYTX9Y
mL+xEyOt6hRGdZqOrS/2b/QqADstVMOERlTzbdiuDWrJPz6zOZ9HUGAi7YZR6WG70w7t1nrQN0Jj
g63QlSzdrgBswjEGyRuyKbNbfcpV4VxGFTgb6ifbKLcy1zeJPKyYWWg2wyQK3IzIaKA/auYfT5MC
IpEBG6N/p2hReoZTtNXAJmIFce9Cq0LU0bojvL54o6355gtv5FfTs5gmB1d6ZYvbQLLJTsqANKjV
X9fP9wX15ueNg0SRLVKWgmn5/PUgXa0zPio4eYjzXTmJcLcSJ/PKqDLCJC4t1+noG/QtjuCNKt0B
POCuAvY27/p3LB6/L58xu+rVGOCD3BEXQBodtRJXurHqcy7aQF0SZMiicjavmEuEpiYthuokx9+V
rnDj/vf1QSw5VahI/NvAbL3MrrL1POkr1JNslMfN8iErm70S2aYrD8qzpNYH4P/XEn1LwxJ6bGja
A0AVwf75CnbOSEnRV7BakC0oF/1Oerg+rqWj9tWC+IIvzmphZS2X4wZHDfgg4qieYh1iqNxet7J4
dSAbit4FAGFRN5qdaGvqopz0WB+hHzzcEr932Y2zr0Nj5VwtOYSAMYJVE+kRZCpnM5Y0CS91EFDh
6gBk07lPh49OS72Icq/sfqLF3yO1sr8+usVV+mJzNoej1BlUY7BJ6FOR3Zja0/W/vxiYfh3U7J7S
ptIYMgMG5BAFBiMwEUSY94mX/nQqj96pLgmyt//EJs4+mhUgoQtWovONYfWa2tkDrT5rw8Qbbk2k
l8IeDpLs1z/0l9rwpV8rNsUhmgcO8AkBfAHJFzok5osn1zGvHLM8lcyNBh+3hMCiSB5kfHPbq591
BYA82Ve31ivR/RXjSyf8q/HZKppTMqpTDeMQUHruT3RDvhX7+LG/EaGTFkZNUPxC33H6I/bVldd8
cdN+GfdsfTMrjlta2SVOBx7Wbb9F0+VO3a7qMi3OLwjicJ8IkM8cS1GPuVkb4ExFIi3ax3doXw1w
lyG34reBCrIEaa+/JcdVejoxcxfLirIBQOGoYIGv43wryQZNa9LoYmZR6nRr+HhBFiY36oYGzmvt
JX9eTls8faJS8S+TszdHKUhCJgmLKToHOTSa9b20jUKUI486xlx43SYpBBdP7bFvjr8KqF68Vr/Y
n+3kqnJqKZ5gH0mrgXjf2xs9YOG946kAmnYQiEq32aoQ2uLyfjE628Ejr1KWdpjnSAFdZvWiy7gC
7d5VsrXwd9GSaGQykYHGszQLHbqCK1XDpvLUcO6Bc2JbUdnl+X1srTxPi34u9GKhGGrgcF6UI6lU
G1bUOeW/MTgTmt2OQpPdCWU3ddHSNLys7dgFkDCy3MIpRHCPpMI8vLfUQkHbKWZSaPMhK3dDPqpA
dCg7LwxaOsMrZQA9FTv6D11KLag96Z69JX8eL3P+HbNtLBOkBowK32Goqqu1xIsqHQWj3JWi39ev
v6UwDUOGq4gbH0ig+d0gpc2g8EmBKbQANHeAj3AX9aLEckEk5ZW/24OFrnrVT1pPdzZpQJ/MlVtw
6Zn75EFARRNCWRfsR9i5KTEpPkEgZ8rX5gFzjWxAH8j+uLPf1jEzCzCTz+oJuv7+YXEWkxdZFLV8
GnBNQDTP2Ii8h34f3RtsK7QtjL3qF8cSSd8X636w3OszvnBFwE81UPoG3/glYzzWojbGmmHCK8WV
mtsqZgFaoVesLKV3QCeFvQxGCyQ7LjyviBrS0GjiAKG1I3E1oEz6bfIEhfid6gtmMH+7ev0t3A+o
3erohQXjhK3OcSY5fLAmylWxmYYgvQeEVajGRqdmA+FBL91CZucpXsUmLrwzomKMS8nEIwdZuvN3
ZpCrcoiiHu6DM2Ljal7eZP71RVMWnuozG7M7FjwbUtIx2FCAfOrdPnGNzsV/O98EQJBszN34TQFJ
CXK+sH8HXylcza+Kccze07NvmLkLEoDXqlHjG+R9ss0eQMcMdUfPdMuf5qb/QFF+bT2Xtip60oXn
jir5BeazhViT08dVeaqd/j1VkWWvUwCEFev9+uwuLuAfduaASx1ZEyCvYceBMJSq3KTqWhZuef3A
ywCRBpBqgBD9fI8g/FXzyW4wFDgG9u8iAKjsiR+KbbqJP6KtEzIfZ1A9NMfkW/ZyfXiLd6xI5AqK
GdSF544Q11W5L6pYeCUNWJDzfZW7YF3jO/otuXU86ALvixaN3KTy2I5sC1+X3bXygBjgxebByFHJ
RZkTM3A+AVqhZgJ6jUPCK18ffuSoCNjO6FXZpmjXshwrxubtTyXlMeIILOjQvrWj7RFoz1UgxWBl
j7LfGsv94vYBCZjIdeDamWOJ+BCRurJ0dpJR0yyRN5U5WbtOxYt7MX1/2JhjiWRzKEweS+zU7eku
2SZ7vI0BudM84cau+SGLA4LMPGDqgOiiwnG+ViYdQG7GOTtR/aNLc29ig3d9Sy4tkEj6wwA4J9Bc
c24BjSldXelIMDjsZPT7TsMaVe8dgFjSajJj6RZBx5XgSwO67KIJxZqctu+btDrZaHqfoldmvmcW
+08GZOJ4y6iZwNBsQHrPFHB5dtjenfYtlvQ3nfBk09kQo6OAbIRNCZHL63O4tEo4UPBX0LKhA5Zx
PodGkZvMcmqYZGPngpLNb23267qNpblD+zCwSeBxAuvLbFgSh6jjKCflyVbaMLXsO0oBP3eqtVTG
oh1IUcABFAwkc+jKUPcVGccUIUSbbNBpLiN6ATxJVivqXx/REtAQlHIa2jGR2TIvkH9M1hl4lAww
jfjj7+Iu2aIFBNq5ZPKglIhmzLU05FIo8dXg/Oj2rTVRyYJBULskLoBloHMMyMby1PexRzEAtAB+
Hmq76+NcOmHo/VagEyzAM3P/CyjLqMt1k4HUDt1KWUPf5Tb7RpzkG5Lf26JaO9GLuxFNE6BwEspw
8wPgpFCa7zSMss9fR/lejl6vj2fRodTFPgeznVBUml1KMVrmuMkndmqdyat0J0BPanKwHLxcNox7
gss6tMbiJoKuiUdsBmbprhk2fezULugRXrQ03qc1tSH5mq8u8pJvBGINJKxARoYnQCzHl3xmrdp5
zHq8AQU6mK29XkV+NQG5kb2AHt+B0KbWaW7Pf+nTS0bfwLa5+U+mx8ILL2DrIJ4RH/j1A5hhJHEx
YltrnvRebfmGo+YFOpjIf4djSCcPN61XhmuV8MWT+8Wu2Bdf7Ba8lPtSG/BW4NjuptSBEMqgPscx
0g0rQ1ycY+xk3A/Ih2MjnJtCz1pt5WPDEFJYrqjooW9L8gRTkebx2/Ft7RlcDAzF0fmXQfEofx2b
mnaK1refJ9fXJw8CuhrIoPi2R1OFAyaDXyRYNSovBTFIksk2iMkW+EMKhSiNykt2SuBrbHLa/nbG
ibmmmqS+bmTPqpkdeFtBYt7kD2qu3g6ZZry2FpW2RZ1pod6TJ3VIobNXdZ6m5AGr7JD1TUC588ha
IPSMtPox0f4Vb+ZrzPQbdG18xLZE/IplpxrqklDvbZ/q0jxgs+1tIz3qk/Ga9dpO1qWHQs69vlQ2
OWRN2VjtSIHwLuXxoW/afRJpktvL5pPVIuU+mA/SQAU8fmPgJdSmLqz6Epgu2XnRoa6dyeyjBKWp
2zDlrjHtYHCcV1ATItVschL0sv1gmlWIZxTXdB89JE23N5UcIBL7R8bJk943x7GYjrnCP3Kd3KbQ
Wusi4rEIkl2YioaRhy6PkXEbkQHMutCyuw0QsSFLeVC25NbqrP3QmV5e0pupk9GgGlnbdGTfrL70
RnU4tEUdGFG2gdz5U5wCttTyA5XKV9KOL2Mqo0lk2KZNSdwJZZlElnf5pK6AMRaaswTTtVDjAa8t
0pizh76j0MyTBpOK9LQOMNqmCQts+xh6dm5/R4K1I73wdKDVGSpT6ANFSDuHCSIdTVuhCHiKpG4n
8zhUism35Ze0RxZ8WOPWWBremblZMoR0ph5piUrxPg4BPyEz/GYFFgIiKKuu516WMMo6+lvx9KNS
c6mn2uFlaSGJTU9K5UvAfNyB9+mue1YhvVmF0Sl7im8R1B5xdtoiEArdZbh2xsWCzZx5UMECoyua
cNC8NLvILPSpaKaGCa7Yb14YXk61h4p/l2XAs3NUVpLi0OrW2guxcH2eWZ3dZjFJi8lEaQVcDc6x
ItJPiKbErp7j9A3Wg0oJmIMcd0qL3M2YfAtQpZfWhtu2w5oLtuAr4EvA2yka5Cysw/m9Wmaki6Sm
o6eOeNr3ZFt+w8X0zmKEoPJNGmDRQ0NbM7q4q/8w+lkq/HKZl9AGr1utop+9xqnmprJfqBvnUfRz
KiYkBRMzHN/ScNiP27UF//S2LlbcAeTEwd5TLwqqhkbSVEaP+qmp3ewnv2m/5ceYe/orezdCdVO7
/LaPPfIwbJ3Tyqu58ECD4/UP02Ixvo4btdwEXc8UlI2ONyTVtleGLeOZ1+sF9CFExLVrjU2mjfek
e9RN+KRZg4oMUfycHVc+ZmnlBcs8wiSs+0UDCa2csSmYVnxC9KwNOpgCI/WMCRASY08DGkbrzWef
6ZvZ5AOmh2w+qByhVjSPz5sMjPDdhMnXJX2vIRWDtc+szTj0PyxqGS4z2ze1+d2DO9PV6lCCgALY
puVNz9rbiIx3CEd2itp9ZHF5U0f2i5GS+0zvfavLTwVzEEdkCB5yhlbkNPOlsQaJB4Ssoc4OuCNr
f0kWa1Z288KigixYBvYQ1Qnjos00gaw4bZo8R+dXHGht4aNq4BqjvHJnrJiZo33IUPRt7BT5SYoK
34jkfZ7QTSQXK8XzZTOA3DgieLDnaMqoGuzCUEh+4s7gTVm7s9oORGPR9vruW9h8iP8xZZ9dzhf9
EbHJMruHB3Wy4juivGnFWmp9KUY5szC7YvNSUyS1g4VEa0NeKkBu/1CnsLU/6kz20jIPYtAMatbg
l8NbG5thVshhpf8aNcczu9/Xh7uEw0HPsyrGC92RC15PK05oyY0KMQnAgS7CpdS14nw7cv7elsPv
Rjd2iAO/VbH2g0TGS8711WBbDHh29AAgEN1UFgoBF2kRhiOZxZWanYhT3BXx98JAS7k5ejn8MM5T
l7S6l8h3ttTseNNu63hN49JY/ALkfvRPnCnEIc+vP3kcTDOK4de2cheWXUU3BVMe7LS2kSxXH5R4
uilZNoGRV6mDTtH1wOyde0r4RlbzX2rSvNNMmoSzuDdyUD2DCQagScl2884E8bQSadStlYzuISgb
neK+UTbAYd+bUQ6RH92pjnWnBLyLiUcS+9mxGhLEHVhkp0J/IymxNunYITzLdCSAHTtza40810oM
Al9V3wF1RP0RVya8f7XaJmjnDZOpBpdT3CEWaZKj0RSRX6rdG08dkXukbj7RldB7qSyJqNZSwEpg
GpAam8WW4MgsmzQZsK1pd4oT50AKYrmD+s2QK9+yIBrBvgM6t2FAvJA+ds088eMR9HwDNLkaZdvJ
HWTh4EtiSIQUBy3FhOrszujR56LXgWRXK/fjklPpoEERbG1gwNAumPBHPlR212bZiX5v/XpXbqRH
0Jyj/RJgT/qx9r5fXGBIW4EKHHheVDGR/ZhNENHa1K4ym5ws51tPbM8B61Y89WuDuogMYQaakVA6
A13aJUvDIA0aAA1mgtez97Nt9wyhFgB36UsGwGBzI/sVSjL+Wmrhc3nPDrEwC5wRmlMEWds8Hsj6
OG6Y3ifoAB4jNyvS3UA2ttS23tiDnSotU4ZGvyZyJUvfTIoW+2XSQJRHblVfnXrFrSO0mLSW8jMr
ofelIU3pylH7ENvZvq7SVylxjjIu5lt1bPecpneNkQVckVpcV+Z3xsttUciPclr9SpUa9R8ToBwr
QV/M9fvywkEUwwSXPKqioO688E36fMjbwhyTk+L8dJLSBTfI3kDuKAchLILl68YuQgBhzET7AIDZ
YLee1wyTYeoztEtiToFpVT57y8gWBMHhdTMXTx7MoMiLBnJgWoFMmUUag9Eok5OY5JTlv/T6dtJX
HLq1vz978FR9ShlCU3IyW8tV7FdarfX/LViwTZwu4TcjKJ0D66gqsyEHiO/UE+irtJqfwG29PkkX
CCzcaHijwO4lDi8AAOdPBIqPaMEHwfLRhjZoXuPqTbLAMEio0iZENRnHSnq7bvLybdY/2T/BegSm
EOR5ZgtDFSh+y1mqHks67ECW5jbJvimqY2FonoaUZhTLgV19w28Da8Idb8W8PH+XhXlBfw99P6Rs
53l9VLHRuNQ5yjEnKYA0fANOM7+2UMuVuGdVzIs1aWMxYx9l1YrtiwX9NI32UdEEdnlXjgZ1gK0x
lWMxZEEyKR4nK5vy0g2DCeAHsWdQ7sSfmr35VcR1KRlk9SgIdNod9eMAPYCmucvYZtjkj90x8XOP
SmGmr5AVXjwEsIwMLMR9UbReOG+p0UlAditHVsRupf5wgFMqlDWn5nIK0YKPLk5EkiilXnj/ZmvY
qAUq8rHvqzs7oi8xtFdXdog4uWeXPsYhNC6QogB1DrDq54cilqOUoIYwHTVOfEeX92YETWQ5d15q
2/RIZt+MFX+WIIHuFrVdeAh/XA7Ax8rZvJxQEFlBbRM0/ECR4IE9/4zIqBqkAmP5mDVQLe7vBuup
MJ6uj/Xi/IshyoJ9H+WSy0UrK1qrvE37o5E2fqe9ZhHbxxbbU4bQTi1vZSX+s3EVXhigb7BR4Bdf
Crwrk55qJl66I0dYYNfOTa1lG1Q+n68P7NILEnYAr0LaEO0goBk/nz1mouzIa5KiV2MIEM+D2Knf
ltthMwVoAPzTRA3CGrj+kN8w4A7Nu0+mccxAcWomR3O61ckDN4GjQgNvnvxpePq5oXlYamtFk/HO
So7qCDBy9T6wNSmxixMmLAh9EA0VfWy+2bazGxF6d0ZypGYpHaxSdoK859PH9fVZtGILUyiFy0iF
nS8PoaMjScaQHGtySFCxc0cU1lYO0OVlKP4+FCfhu0EzGTf7uZFhsLuMZJisdFfdITX+o0xepQC5
T2RY0WKnBoAyFghnHtaIoJdH94dh4c1+STwZNVHjKVOSoxy/yGnuakz2r8/fZVpNjA13PK5AsMZc
vKJjUhSaQ8bkyDfxNgvifQVuXW0LJiqF31ifei5laLza2o70vWsG182rF3fkzLz4+ZcRynaXm5My
JXhnQG/pUZ/dWpYr8feS7kp7AxEiwScYsMkvQ3aEui5gW4MSRHdr8cdlperzSwS6GhnOSyqRJu4j
OiY8OWpHPYzCLtQl16LbBGA7QaQogwDY79dwL2LnnD0R50bnKJsOTBCpovTJseA/6sZ07Wa3qjV2
GXvOjMzeISWrSjkquuQI5ddQNCDkwweV34zokIQ9Ajqk7ADsyzbjoTtADCbyY8XTY9dSNuP4zl6u
r/jSiIVMJjIZuBwumhNohs4mhbX4GJPfxKYUqFLxqA3F2uMrrpf5zAqvTBBNiYrP7GIAWbQ9WOA9
xr2tgAM/CZzYrV8ElZu+kbcq6E1XLC6d1a8GZzUYENrZDhL+uInATebpWuYTdbUl8xIEh7X8amX2
HBW9kRCiVBjWht70aNEv9lPj6cOpHiDj3nj1IdnxoLq3DyQYWu4bfeD8+vMr+OUTPqFyX45sAh4Z
4NOQOInyLVHK99ao76JoTcV9aTqhMyHoRUXj7Tzp1CbILTromz6qVRIUcXsC98Tu+kAunRagcQDO
AnEQvOULrqKS0NqqbYMcpQaSUkVXehl5poSFk00fdPUtMbuVPbK0+YW4po4kOmiY5iFLFnPWwiUl
R71JopdsqsAoNIlMuTLQlUdryRS4kUCwhrwlQPjifHxZpVyNcqlU1fgoaw9GO/nDaLgINVesXE4h
4OtAoAGTia6tiy53ymyVj7QmcCPATYREukKpOxYsaB3ZU6oCvTdrIt2X6CNgMyBjCKELBfC6C/q9
KeO9jLifHAXWPDuwfYcip9dC1UIL5NJfr3debsVzg7M3Sq+UDvRZMChLbDPK9SE32o/rW3HNxGy1
okxiTUsqckyosx3p6I3WKvZj0QbWSKwUxLjngEHNSSDHYxcEz8CnqMo+q1zzXvcnT8jlaK/QVFu7
E8VtdH4JY+a+mJz5L0rO4wjKEtjvX1I06X4VVr20DQHUclATExqnc7SlA+DQBNkRchTQYDnIfSXR
gySfPvqtecM9261dmvuZX6fWaw+iQb05rPV7LG5LoIAB3xLkkxcHLutQRig7Hn9uSxAxbCZzL5hL
Rr9GrOf2bLNm8nJBLWBLgRZD6gUZsPmokdnrSqPCUzraEDtrvjXdsHK8F5wiYBjwiKI+hq4GXMTn
t0hp56yDXrb0mLlmOPmNBzK3Q+ZVPkMHQurScI3ZYMHXFqgJpPWERwre4JmzksYleLlQA3pU3qNw
099Dzoj4phUgSnmudiBAqT0VN2ZorYXJl3sILa5A36HeA+TAhb4TIK5Dn0U8emxMLFkOOl0NDTTZ
j8k4qc7kTs7j9SMvHJDzswH0pGiX/Kzgg9zsfGoHGjkUHR7RYwaNJ/AwucyoXJX1Hml/Ace5spLi
pF1Yw2OqAUeJjP48sEysiKN324wexy4OWugAR63kK9FNN6wEzAubEsy9iF+BTEbaaN6MlMlA6ecS
ix5j68DIb57+E8f93+/8f+IPdv+Pj27+/r/49zsrxzqJSTv759+/lR/02NYfH+3tz/J/xa/++3/9
+/k/8Zv//Mv+z/bn2T8C2ibt+NB91OPjR9Pl7adNfIP4P/+/P/yvj8+/chrLj7/95Z11tBV/LU4Y
/cs/f7T79be/YGN92Rzi7//zh3c/C/ze80/a/Wy7i9/4+Nm04pflv8JJ+eyrNXRcp7hlh4/Pn5jm
X3HdgIhMoHDBRYs9hIxKS/72F0nR/grv2kTOB5tMFGxxdBvWff5MxR9Ejh5QCoTmACbj2P9r7Gfz
/8d6/BftinuWAICI7xE79eveQn4ctx5yJEgtIw0831ujpGaAovf8afAE8zVSJLr7zj1104bSLr0l
4Ze5+af9r/bsRXsoFcEaUNsXHBOlnI8ZdK35E5Xiwm0z9U3X+K5rMmhLOjzAGdrJOdklUhNIWnYD
supnNsSmV5bT77EB3XrRfJMc+7nWpdKt+iEc8uw5K6sfuTSWoFUbtr2sPjBafNeIPXhMZ82m6CTi
mgpPvbayE39Mu5/Aq4el2faenAyo6dTsLsmE5KQ17CsZCAnLbn/ZSgKEiEX1EKKGbej0conyXvEd
05ujRSQmLpQOqzCX9GPkmO9TlaLhXZkMz2gA10s589SmhY7WqIMpfaKQnIrlzlMmAF9Y1qBcmYAc
2yYF3Qw6B79a3z2PWXSvjRGaVGxwZBkdmlT6DoUlxjRfRVRtqhCHy+3AsDh0+crccdtcgm5sNnQe
CsD3QzFlLrMYd1ENAc0U8SeFvxON3edN6V1fygtyAWwdbF+0RIHnzrz0H7tUU0k/GsMT9JSfQbMJ
vHHpMWv0kbU95FzClPevDnqrW2PFtHi5ZpsWoG48nuDYAEp0XpA1rbQqlVzqn7p8y2L44co9r35c
H546v3VBtA/UENLAouSI234WhOqRmpixnfRPTWPWnmJEzGNoY3JxWnI3NtQbrR5e1Ub+YHW/NZzx
tzZkx1i2GrfQrYdmpL+Zww0fcku2y9uSeJLNe5+lOnFJqb+lmsZ85Cf1TTXGqBlL/D4zya0x6t+v
D+QiCwqQgahemyg5QPMPN835Y+XUA8QRJaae6E2Lfmi+jW86FIJVFyzemzWZh4sg9x/WbPg0QkLg
It9WKLzI66FQP7vOsy1JwvGZTV53l2tuhATNwb5vNvF9REBTvWE1sPmbtarffOXmnyB+/iV8agbW
m2pTqieSW346tQFvrA+Vp6BPX0V0ifjhfCuKDLZgG0V32yW1fhonqK6VSfXE34dAu0nASB3vxs14
AyHsVeDkwp789HPg4+DqB7nkLIOAvi6pjDObPY0ZkvKgQSGC5JEkgGbrJJDyYleVaLrvpwBk0thd
OvJBdho2g+oTVha+wuLHrKt2Ein23AbEq3cqbM74wUFL7C6SyHvLLRIYPP/eS7r9UJea7FkDCmPX
9+Tc0QCJG2DlcNaAQBX1DfFKfFkhtN9OaZ+N7ElX9grNN1VMg+sW4ERfrgzWQ6i5oB4FGs6ZDYfZ
hVKUbfVUJB0EpjLzvqg5qDP1Zqs06X0bRwYa8SDROZZHNasTz+HWI1LIp97pit1kFUMg6Wnigjzs
I1IL2ZOnRHeTNkIqXGlcxCxBVDn3qg2WQdI+xo3ywMBHs9Mq7TuVabfNJ3MztNG+Km2wLyRQtKnK
A1rlfquY66aMfaqD7EgrzMYdbfqm6515G2d4quLeOKhRgm7oESTnEjX8LipHPCTJg1mALjnNv6Vw
7N0IQp4hVLWcoLXS2pU0vXaTurqdUDXet9Ag3EQ2VM9yvdy1g37CUzbeTmqhuzUHTTZqWSGJK0Dj
1Rtpkh952b8DTvJk8PTRIHni5X151KK89hOC2VFR7tKZ9dQWPPf0LqpBYGx+sGFqgZOsCjQQFcAm
lPbOiJvepdy+l3Tze9YYpdslg7GtU2M/SmYNJaxc9kqNvaF/JdoSg0FnQE830FPhW6k0dFcdHMvL
2/y2i4zejbnUQQuI1TuaempaH4wCHwGIvdc6Kn2UtOFOBT3PWFZ3jSW/pmP+YnRxtc2xLkokBeAc
VjcQTxgPZmQbH1XTvxE9eY4d249i6jsa/5V1yTNXx58mnQDWaOq7upluGm7hkZe+T3Kb3w9puq1Y
+5yk/buUx/XG6DTTr5SxCKDVejD6SfHrip+gDy6HdkVblzXySxMXz0qkP8Pp0b1aIQY4Vc2HOpdA
ngBRNxSehaJKmn9kqpT5g9nGfpQ4ayC0eRyPs4YHGsw88CQh9Ts/a4k8GXJmTuxJEOAVKIAVN80O
UIuV0u+CJykcOtUR7zGUFeYdUMagT0AcVRSepB0WjwME3tqteoIvsys2CKLNlRjsIr4VA/tqcHbN
AwEjQ7YFBiHlcINsUqBAk1m9z13THX0aJNBRWbtUzIXrHo65KD4j3EQAP3tLh4QpTtOZ2dNUWPLt
hK4RwNVZ+ta3rQlXBHoVEiLRg418kG/H3Y5G6feo4WlQapnkyjFT/P+j7Mqa3NTV7S+iSoCYXgHj
od2ze3yhupM0ICYBQgL9+rvIqXurY7va9+zXZEcgC33TGkQD2W8NUkZZ+39aVr+72qpWus+Kd2LT
67l17vramELQX0RSCmaspZ8hqSoHaofWZPR7R4HANUt8YYreZE3/Kk1xNdLqqR6qQ5vnu8bx4sLq
H0ntj9GUIYNselUmlnK8yJ4MLw58AFWyYLhnFIKHnjKbneS+eNKSXVXZoJPSctL3wcwfg2J+cysy
HmxhP7QT/ais/EbMqBZascc5WJl29TylONI+XJYhEhyYcUBxRRAFpmRuiSpshReAsa97jM8J2TSF
9VBkKdRQae5uglbQdUC6l7k1QquEiB6Te8AP13oK4o7U460ru61qSqhVkuBuGICa72p4cHcVeNsj
27cKoD9j8h976bJbU6eJJN5T5VVDSLp2b1ocwJI6USX0kNMBwEXJ3XU/CJ0oz58jQYc9bni16amF
IOlmTsxbG/YxCkwPk033jUXvaTtboVflD4HQEKmrDeBUwNMNmPGAtuLGyCwnGiQndwYZ+wQwMR1m
3gxyNwE0zGLNQTv9Yn1QJ17WT1FQ05e8K5Ia/CbOYQVdOVWzaSroLbkavPAO6drGYbSIbLOxkjKn
4lUPLAtLUvNI+L6ORe51d7njfzKr/ap8/potwaWrqwdW9e49LO7EdrYtHVu0eOwYbiWWms+SexMA
bKUJiLtGWVHNWUJGsJtNQbw6hJIa9MXH2Y5gvHFj8cFPfg7Kx20afLFgPQCZQjD0PzX0qEqnyswx
KJ4Ea/fMT1cdyUIOiQ9GHnK0h4DIubDiCdBoWRKTJAw1IMOBovkoC2irkVSt8oqneWdFsGGEtDTd
qsTFHOlS2nnCdEUGCLrpgoLEPYtGylF2JlWWMaM0sqdF8FK9j0/1EzzO7kALXE037sbajFdtG/+8
pWeu3X8WPRZvqNNMqK5Ls6dFdriG2lG5DiCz5KzdhK+HDbmkFnMMnUJyvXQrllYG0rcTFLlwRcOc
ubYPA8nuM4tsqh5iz8hwJH1159/CbT9rvTfEf9uO/rsumrPIsyGsftKoMJxhKmFBaB+UVb40wOL4
6iFooNjglaEGaotn/NoKLkEtTrZ3WRZhBuKG6KUCELRkmd8yVa2VMkhLzUPpQ8jF31VJntBtmoiV
GTlV+P/QsabHzcW/5QsafegboRd9wteAikLlDPDJPLSQ++9o+cXN1gYzr80BNTKSiTtpjIFXujJn
3Oy8nHctRqJoPhUhH6Zn6c1r33CA3Rx3RlPnkTuZCR8h5NZ4TdhW9t5GryQSXkmjJiNIeSv0IlS+
S1WxsQNWJqTimDXn6CLIcejCsgpwZ8kKblDUgkdSO96hZ78FXidJSwh91dUKfYdr9LhBWUS8WDmG
9crKqq1Cp2nb+7rsNmUra5yQ3IhpHWQr9KVFKLuiBPK7Qbelom+TkElTpFdGA68323ric04jtxmb
GzgHb9GJvQvMeuPn+XWdBQAz0OzRtA0YCGvnubIBOO7HeuNQ6ULJlj7m8P+FzKaNNvckbjKv6MO+
zT+6CkV30bC1FICsuyVSQyF8e+lUXFfKjHru03UxoJsihkBccTJvOFQGNznP5HVnceR1lsZwjFvN
ph+Q8BJ0hcLR63/l6DZtGbfupn6Eb0cxrAJXg+NO2peauX2iS2DD/IoDdwc3+6i1KZjwg3+n0WgO
teigtmT30TCYoUO7LPJJWrxkldeHEL7B7ttTvy5sFx30evwF2PzwACj/8zRBohhpNA6Gk/pJTwsQ
2FLyp9boQbeivi697qZGUAutfIRtUZvOO4wd4rEu55jN9XtHR8A9hXmglU6IETh7kaZrK3cfM9QW
d25mXzUuYahUMiQSOBqGGCHsNppFnPZNu+Gekf9OHSZ3FhnEmiqQ5mgNEA8f2yercR+mXkDbUpHh
CXdGvS1L/CJMKWg/j3KPI/1purleFQM6WapRyBNT9dpkFQlnOJgy6n5w3nS7pnBT/G0lo9ZsPkbT
P8xl4a37iX1QNAuVqCrQC7JXC/6hYeeq62KCvXQ5qz0K3AcTSsSPASna23lKYYqFmi5jUNeiw9rT
yxk24cTgd2HHYXAw2QO5KZV2oJeX7sFop7izs50tm1dnAnvDYIj3GKte1xS/d+deO9SAdY21ZHca
HxsfCxkJMmwmXqytseC31hhsgVzfEIK+UZADCeQ46A117ocx1481L8wIcsVv6EHdToOD3jbGF2DS
bKsUNUEJXlZNVgCDAzNewHIROsD7ZuDbLt0RepNzhgOS37NaAt85QrLahUs5n2rALv2ab53Oz2IR
DCQsLX+J9ZSHhOYaEyfnkpLj2WvLhYCYR+EohabgvzclbEq0RdwG19bohZVEYmwFCaDFT4V4GS+C
lk9mTX9vSfQQ/rfPdNSeg7ihbZUTllswIulu+j06cZ6UUJVIMTGEKWYTZiMItJc62Meti2VdtFIJ
AIUgxpPgKMhjRlJa1uCbB2I4KGpMA41rRMELUf38KpgLUCj9ge2w1CHfwo6ZijqTyjXRRbMxSBtu
MCevIXkDk44DAD9h160uyVQe90vwYoCQAVOx8MOWmeS/S1YSKak7INKlbbVp1Jc1WtsCZkU/v9lx
Cni8ylHRlqHwMBDhzYM1457si7WT+YkHVXZHXrfiQdNLWIrlH/zeoPu7IAA8i6shTmdwdCyl4swg
tjYPXWNxfNTdlZKNHzaOuTFZf6EIPruH3xY7+tnQszMNPzXNw9DY6O0387opyJ4w/+HnXTy7DtBE
S6UNls9xViJ7ogIJ7PFhtt4Gm8M0OI+Yccnv6G81e7x3Czfdo+BQAJ959I3xcWTlgKLt4Cug58Ts
fbooK0F0gGbRXELIRaNT080TzKy89FHM9BYpWsLKmUakhscWwO5XSCHjDuIRsz1HXj7VYafaXao7
ssLAY7wkLX5uY5CqwbwZSHQ889EhntyxhJtMoKHRRlYgipHV+MePs3c3dtbGzkZFekU2/oWc+LjD
shwxFDXgMkDSGVjjo0Uzz25nr/X1gfXg/WRVL2I4xT0qx6nDtCwaMGU5AiS7Fm154cCdWRqgbZA3
IAoKbZhj7kZB5UyrdkYAh51lvfO37X4BhAyX9vXMfbSM9sFYAG4bIl9Htx7rJ9BQ7Mo8aJCZdr5W
7UKXqEOnHPe8aiHs2lRQKw5IvhqsWsQGc55UNqOEzuleuCN+A1/++a8/ArA3rGUQBEOQExn5klRj
akGr81Aae9O4HQNkGxd+2RP3CPy0WAOtM/R8QKI+Bn2BaOy0k1Uu9zDpw3Hn3FXb/M2N9CZbZ2Ee
Ab5+DewrWk/Z9eSEeie+OMj0WxKzFQTtjAtaGGeON9TCoEsCtDQO27GKnEY8bFUj9YH3rzkUZlo4
YmrjUvA5U+JhFVgGg8YBzbXj22VmvqWQuOpD5ts3eVOA6t32yyftZ6HqUxWWeWOHRYr0XXnVlx/w
/xrvtOw7egUIfNDRx8E7urW9unUyR/vzgd7PqwFaqHKAKOl0X+515CbzxlmaORdC00mv4HjRo9u7
zJGUu/3fRXtYO5TX3auO4GUTF/FFWYIzYQnpAzgQWPSMPqg2SZkqUIEPeVF36MBVj0MAK46iMdC3
8romdExMEECXDqWZJwMB+q+Utl7lQXqDweMXjkKaoHf27Bj8wuTzTCL3z6MtIfxb7tH3vjA9w5sP
ap7QZuzjVr1YfFtJL8qM9c/f8Nm1TEwJUdhjlHzcTw06m/uAzM0H0U5XsFy/xdRpz0bvWpnpFyqG
S1y3M+uhPw0qJwgM8C86lh7JW1O6nZIz0g8TuHDXPXjdjK4xF+8gDgN/NlykEp35pcE9B5sIw3IT
TaHlkb5tZ1aZ/cQbaz5okvmxGuomcmtjSBwO+1o6lhdO8bk3RERwcGWBM3gChTJG3QyYHc0HZP1X
bGAJegkCl8Tsxc1UfqqK6sPPv+GZGAQMG75RkAdxWR6DoQCW7USWG9NfLmeTCPBrlhh0iU9x0u/H
l/LPOkuM+raRVdA2Xo7O+AEOYzJGf/MJ4OLI6SHguXym7VuFTsL253c7dycsDlA4meApwrz56NfT
vpEVjuFNfyV1Z1gAdH+Kdb11E+vz0lrngg1ESgmUjhDR0fc5CrLBbLqF4M50GJElx3kOiVs2sR6y
GgLXXW6uGzdfc5M8oYCGhsBEr1kqvtIaeEkT9wIKUPap6ypbZVW7dm3KomzM52QqhYh1YZZJQ8dD
MaQMvRA9xek03ghk+FdyNMoXUP3p+ufNO3fyQQWE+EEAFYSTYckA/ktmMofAHcRfYVrzXPXk4GlQ
A5mbvfy81tkfCtkwfDIhQA8xvKPN8yQZO9ZZ5ND0cF1ps+qP3WQcQ4bB2fmQHIrhbfsbAICkcalG
6yx3kcE4Txee4kyA9gFsAooU1cZSvP17RqWUZhOIgRxmvwW0gbm3ZjZkV8zUuY/iH1Li3RiQeESP
JyRSj8kwSSgzY5oRToEtw9xvOh6ZjOf33Er9S5H9TBrnAy2PGR0AOyiHjjZJFXY+NKWjoTVlv8JC
Oy7e60i9QYnnFcI8gF/rS7qIZ7/ab0sek9V62MNkEvBFqNaRqJ1iutKbXzQUfmRGEMOIyeclRLF9
4S2PS768JX5bpp6GFqM/3mU4MCGDGmScCflC+fhiTTkkJwD/SvzKTnoyGDceh/9Ox40/I2Hm1aAm
NwLq5w1d593M5+u2VyrsLdnGrrTvoNcwxIZ2VcRL8mjT7L3B0QsxEbAhpkOeWCcOMzMgd6kJSBw1
2oB24yVyqO47L7hU4J5/W2R+lotk4kRLtrfSjBrguR9mczPLlwkAgp8P9V9w+VEZiO8X39QyRVmE
hP491F4+Qrm51tOh5qUXj6VS8AEdvd/ZNLfRoGFI5YzjqugB+dLdKBNa2k9at+UThCmNde5hktb0
bhBmgzGuCQv2nQepZS0Vubbd8aOlY9KoZtjqKYdQxQzte1xNMrIb68IlcbxVdLkeAAUBMAnAyRPQ
te69DGgKNh26oo1Swwtz82LnZkkSv2/W8RpHSWTNhqJtp2o6ZI77pCk63NrcGuhN86EPaYsWVTeh
Zn7J4AjVOeKmb9QFX5wlJJ08AQhLwK0hbJ2geCEIgj+RhjpAVu5WA8MIuG9suzz2Z5DxUKz/fDyw
b2cWxGwE2hiQKDhFGLSWHClEL9Vh8K1rIQH/sHMjCOsR812FAm1lc++TD3aBp8BQwPJKf5drXsRt
Q2pQMC1/l6YjNGhnA454vnlD+xSD5aDGLLVuE6fo7hxpkdizMns9p1o9TtAziExzatF7D26qqTMj
kNaqSHXpTVNAir2DgsWWpF1z3fc9W0ECx4+KIEC3NLPYSrmIqjwYfxH4vbJRXo3Khf5adQswDo1y
iOiveGd4N9wRZgi53DnEEBq6YH61hQfH84jeC6wD/KfOltYqcAwXo426ufUK81m4wKW6pSkA9Kxf
kEU/23BhCbVjQKRKgionM7GpLEngKcG+xNDOYGymBviS5StlULWBOdktt6HAngGAEPld/wF7nt9Q
N02cWT7ODndjiL5aO2i+fCrOIYTf14+W1jqcK4GbClaVKyjCvOqCPRM589e2QYMI7j5D6JLqD7ON
nWGbb66N/6MPhk+rAmJT9tVaqAK+8obToNDAUTUw+okKTPmTYCr9uPCmL9Xzt9rqVp5I7bjJ50cU
JPDhytx3aP/MkW0Yez3MCF+uuJ4IGrDaV2+2QmbSl3yftWSINM/hZWSjMytqPoOzJWIomsLKzrF2
tNToLDi/m4C8mYVdLEgEvnGDukhIk7+AfHVTDWO/ZWKA/mMwX9OxeE3xXNDrhlpEz6bQYPNWNPrG
M4DRcY1ZQCnIc7aszbMmpA20BokcthLEVcC+qi6cDfoFrc8/P38Rx0kAroAACD3MuBcZhMBePtBv
iWpR5Rp0IF8estHNgPW1rgGVH5ZR3u+fFzpznyHZAeUV5F/c/8fdn0GwfFJCy4OV7yQ8HAm5pOt9
SjHGu0CmAncljB1QqR4lNApdYHMIbHEQ3agji6o0UrV7nacUH5ntYr5mGPJzXn5WT6fFysOkJAQ4
TYXCMtuEOpjuTxjLhVlRqrsKRzRy2nm6YP1+MqZd1DygZwkq4NL6OxEYnLIpaCopx79Zhp0gTY/q
a2/lhkj+knx3yTnquIu9LAcNCmRSHpLbkyG4I5whxZB8OBiufVVDZjryRnkrbbeEqpZxLxUK+Lzg
Fy72s2+5QGqXIsECK//oYJXeOLZW5g8oRty1uR/Wy8BDRjpCGFkHF3XwT40T8Jrf1zvqBAw9rhUw
jIZD47uflJdvrKvQa8uGqM5NEGwm7l6bvZIxN02xAsn+U5joQmeMy6vUaxFffSV2HIqjscccuAdN
NH9qpT3HHVMfhePl0c8fBCz6TmIRqIULk8yH6hvUC45yldnLHdKB1XgImBrXk41Eo69ywDVpu3c6
2GeAZIOxVDu90tFjyeCiEPI7YUc1SbdIF/uQUTWH1J+ekPGAnNhNH0VglLfCs5LBUYD+kRJS8+i6
kRJJrM7HrzbHDFuV6YM3yTlOHffZ6bLrZnlP3vlO7JUu36EaSaMu1V9tOmHSnSsjIuboPPGmYJvB
o3KTlfzJHZUTVi6IAfAG/pqbqgGSt+ifjCnrwjbNdiCZuGtIH37ZacNjkqavwyIxJQ3zdVT+m+wU
vRbDvDUbPw2dYLq35/nKAOhrpcesQKYGNfQsdWVcLWjWqTaRjaUpX5XaQm0CUm00sgkbwV/6DHbO
FtJYJrIPdCzu0rJ87Bvnypf6y8FBDLuRfkHTrIzmLmehy6xrz+IvmE7fEMYVQK3k4AJsm6a3+D5b
CKapl4BPGH4X6rbKhB928I+MaOpaIe0nNzTb4dWWYDCQIK3X0KgrVlaQzdEEF8sV5XJczcZkrlTK
MTK23d8lN16KHBKeFDoIuF5FEVa0L1e1RQqk7xbSfj7dMhsxEHEtaty0WRfjzJIqqP0t84F+ghrP
fgxwUfi9gX03bNh0I2crOkhCMM+JFSAw0DbugSrolE66xq1CUy8PjA2HXCOLhixdZ2U5RSMC+m70
U/8XGSCEbFlIey+c7tNECzMfzGEwYlguoIUW9D2w2PZEU23DZWHRMzFCSI3D+MaBgCt0fS7Kfy+1
4L9pJBZDeEFZAQGqk9Y3AyiOcPwH4+R0Z276jbNePJovoqbOvRQu78XSG7Qg57injZn84Ke04n+v
7v/IEBsraJ+trRi605cGGcv3f/xW31Y7Fm0oc0txgEM4rlAZB69u1OQh8Gh/l7Mh2BJfwi2dFMCI
FaAl/t/7eUetbC4bKG+zhqM9pp6XqjuPYKbWgMgKgul4qEXEyrC+UOmc+/G+L7ps+rcUxGJ+nRqA
2WMOlm3sjbhaIG//D9P75eF/2s6j67YZC98aPbycfw2AdqI3C/3B24E8djEancDr/rOROJNA10G6
6zj6OfXk87HHQQlGJL2xPpQ7GMEVB4Cj5MqBE8y4sURYRdPbhc8uOG5kLSuDpAdMFlhrHuge/+5m
nvM8MzSsRgpiG3Fls/fRlE6kXP4ImP0rmwZ059FoikFIA8TKyl9NUvdhXsOEgRQk2NSuJaCnXQL5
O+p72bePtqH1KgCaCD06A2BXqwyrVBZRb6ltkfrranLW0B7fTg09GB4Q7/1ch7qAPLu0pkfXLI01
E/0vioYOWBp0XyrvyRrTm9mY/1Qd+tttCwO1As6LFnTiM4QIiwV3fAYeV8v8y7XKpznQd6KxbsBa
2E8Gew1K+SwmemMV3gOgqbeBOb+qAGBTmqa/i7lNPMO9pcz1Qp7S67Rn9ibPGxh2QpmeUvdBjdZe
5bCVbwP6mpZy0xhk1/U9XNYJB3zHe87y6Q1sqgdu6i3A4l+uOz/zTgzoBhV72vhs5ZUNg69XpvCu
+osV6XqakNjCAvtgK/MRZL/rUQ8385xFapgxXK4+ZgX+IHeu5ACGhz19Fn37a3KLDSvAvhpqtg4y
FFLasn77PHNXvpqMjTBrM2xhURNNHK44gtt3bV65ISQeIGc6DaB6SaQJZYCoN7Q3o2qCyFue2h8A
IiCN/VQx63efQgY0mIxbSviXN2QupmPGbaVEiZ9xcFeVaaL49hBnjfYqF+AUMK9fzRaShFnQNZom
SJ/NygszjJZXc+2+NXOjomBQ9/1kbdIibUJZy3cLf7QqaZBHfuU8scl5wBM+2xL/MHJPkI4Hfd1Q
ek9kh1dg86cIuBG3YDUC6WUCXgwr6KSH7UfcBePwKD1jjIcBmMEqba1rADA66N55z+YUiDiAxWQk
+gzRXekpnEbjebJBiPTbBuW1nbYhuqbVipkw3cWjc+jAzqA9uu0cgS+Xb+ughCBr7wWr1geCrRD1
H+hN9hFMuLJVg3iT8IY3kTYrf0OtvkxcoONDr/O9XxCVuQoaF3rYsup3dLLkhWH5mc/YcS1cIMiR
PLBrjy4rxoecAdfWHajIg9Ah+oMG9boI/DUjwcVp4mlxhmAGIBSgQoBQnMRPafrK98BPOOiUbtoe
6Gyz2RdkbQ0esIrtY0fTJJVpBPTggz1AurQry1sIlD/bzvBw4QY7E/Wg8oHHWKQ+TDzUvxcYQPm5
KUTGD7MqVr1tRCaERHvL2/ZGCjIAj7M2yEPAKMNxsEJ4hTeUxZq3Hz8/x9kf4NuWHEWllA9Kg8HU
HeyyvCrG6mUmqMTRGgelil6I9Gci4D/bf/Rj64nPsvB62J/PLxW8YB3dRWPZxEDWghy7UT1NMPJP
fn7BE1QaIsU/qy6H4lvc7RqjM4um6w5ly+86XR7gUv3hjOXWoe8ZxeChLdUUFbh1NZSwlXBRtNvV
iormnVPzvTC9Z7h4XUANXNr2o/Al7YaNPsFDBWqOMg7yc4Avdl3bF6rwsyceFSPUBCFWcBKgi7HI
fceDdzXkdDez4V3l2rn/eYNPIEnLBqOww1xzwUBgIPfvBgvZktJX5eKPrVbgzWqI8W56oG7uUbnE
5rO9Gw9tPG/SmzYGkZGFVITO9ueHOHe0vj/Dst/ffmQukZ60JoOfcy5QFbnbFNpRoVEGuzwgCTUc
0MrH8Z6S7sL3c9rZxcujQAUsEI6tuML+XTg3IaWP0Q5cFEnwDK/PpPTYJ1Qy0eaSHoJ7Ef38ostm
HmV339c7Tparkflo6gVIzQcAAZH8/Ca92AZ2dQkVeMJRxs/qWrgnwavCuUEf+d83g0SPidCPI2oP
8PQL1MYZyLUjGNq9GBnB/1tC1GwGirQVxr6ZFipxHv/8sidjjr/PAPl9dLsAYPWPj5brqU42Rgrz
aN2DbdRL8P7tvZORW+kTXFOFig2w3Hnj3Xuz2iqjvxnN8avS/GqWczRmgJj16mZGixhTPsjaZmXC
3XFbDG04z0bSFvQ2771VNTfPPz/6mXOBETU4J0j5gc06ht4q3lsW4g2MzPMxJsvXTar1FPA9njHK
2gtTxDOn4p/Vjm5xOTpmVRc4FbMRrHLzBdda0pLfP7/SmTsLwyaX2Kg98YMcH/UWwGHwxgSOHi+A
5K7RRgUKBoMn65IY8IWVjg9513Y51FtQVGc9C4fqdwCi2Ihuf+dUFz6nc/27hbKI8gUyTjAVPv5+
IZfXmAoebv0M7nFOwQflsWz7VTpxtDVgzq7dSM0GBMQL4Ku6DStZSNpLKlxn3njhYS3Ckd7SJTsK
jUGn8sybggqfdbtm3RDZkFIf9HYeLlyUZ04KwBOBg6saOvQnbVJIo4lMkLY+tFLsG3tYDYh3Cqn3
z2cF98TJRQXoMoQaQPjGbAuNhH+vj7avlWp1zYDABNnBHswK0/V2NcKp12oSs4dGRp/Vn4MENLNy
0MMpWhs1o1H3+xa9tBqGWqHo1INX57B+1b6/wdQHP4EBDsxcCyBLvF/T2KZJk2r6NhTsF62ZE5cu
CBeSNf5a5pMdzSK4cwqHR0aZw83A3FlyvK1hKBZ5Ze7HfuHlIYdYRlKooY8klevG0DdljomtTYqn
iafXGdWbwrDQr2TOYzn3U4hu21bjtsLkAgzA2oOjhqqzmDj4tN1SyNCZwL6eUtWGU59KMEeEfnSs
st5yoy5D4XYQezIEyOpo2UeNN2a/QCToQLREwXW7tNB0ngVRW6sHW5NqawoGmARVtygDnXCG+xbG
XOPOqp29EhaKbK6TwkQRm3v7iU4vppneUNn1q95NexQYFo9sJmlY1dpJrIL8QR/p2Q00eChZkgnb
xhAB4x+cz/eck4epzWAQUuVl5Kv01rPTq8CFAfG+Q9VXDJEUa4zO5g0cGN6B7C1gtTDdY973VtPy
8+dTdHqJLjKCyCuA5qWAPC9//i2qZ8zr7GAMykPQ3y8lmkNE2MsP6ASgdO5XPy+GOdDJkUVoBZGA
LmRigB2PlqONC24Dg7keUVqFatBoPjnWe5bOVxap4QPTldfDPD/mU7VnpnwfSvNDTfMM1ubwIbzg
qZrGEp4qGEDW9aN2A4GbIoNJn6HqsC7a+7ntX5vRRuhMOze2TCjsyHoy0fNt79Je7cGfKG6dWrIV
+OofLkq22CoBh5DtEI4pBQ/fBmTbZMhomJ9AqRc0ryUNoE7x6y8HNa0hbGMWEDKQznhnsfy+njHz
Ev6XlanHGpZDoSlUdVUNPgxfPDKEzig+9NxdwYM9X+NfhrV97n52NigzytHgf07yoURw3je8G8Bl
KQPgLToUpXCdieBckEXUML5gNQ45n8C/RUcxrEx4qWMEtRVl7+6khNtx0LExhnrLI1hhgF6kHWa9
HWhLCOvwVZ31Z57W2zx1N7nT3PYKZsWZ5dcbaP/MK7Pir8qAhUVHIPLjcnqV+2yDj6tctejjhUNt
AbhDFimhNt+RDpQ3Oqh031Ljw8hpH0q7M5IZivUEQL9kbGc0LzKwscAnhr91gMM0aWgn8HQCfJjT
YsVb9cd1MjCbPbESFYD8QrIb/M0iHE37JrXGh24AdouI4tNjdovZevrWlLYIA9JD+geUh0TZsE8B
d+OPkN59VxE7EroaNlbp1KuyDp5SVwPmU5ovBZkltIHx6LYNSc4q47fzmNdbKdsxSi3z4BBZrFPI
4YR+b7+rwXMRfKs7ZxJ5LOGgtXIC6B71FbvtwDlI1OxlMQvybLVg2sKuVTIHdasHRJiX1gZzMtiN
FvQPeF+r2sm71ViQ6qpRpgipZb95ssMQmgEwoL1Mh7LzVUhH5kFY07spGB9jEPcetDs3IChafjQ4
aKPJody4VbnRDb/LBBrTdftCvQIct75/aYR+c13MJn3ASgGIk3uS5r+menxqaQs+tYLsQtcpjOg7
z98wUYHuzXkd2V2xm+0pDQOMb0KlcfyCogK4OicsrJrgjvX6hjcyHtv6EejkFe0ZMD6lFXlSTNGU
wkKHOfzWMxAVJGYUhmGEKWHbvHC7yKZyulEDulBA1ZZ5l0YBKtHJoo9zDsp1bzR+0jlUh2B6r/vW
/5XN2WYAZo1I+OmUeX8Dwfkb6iBjIA1mWIGNb6umtb6Tylk87OgOKJvNJN122zl+jhA2TeEIEBlG
ZDLB7/1HY7ZSD5CJ9KsSCpWGK8OpIb9q2I91XL5PKLiAaSirNBkoRwfHEHcBreH1A9HTpM+LOVaO
P1y3bpNFkyZ3kHZfOTnYfMJVGKh06RVcOEnIYMIeoh0KgayyoNvaS38HqsoinWEbJC9p3KZInYch
zlUGH7jB6Hdy8N7RQ9zbDry80nyPNP/N6Xu4gpQ1rH+CyUa81rmzqqZ5O01GcF2mBgWZZH4rjHlb
GeW9QfBN2TqHeOQ0O5tA1YgwerDW0Ckx1h7LNqCdBxEL4AJaqLss4CsMEf94aJqBm3FFpDOtqgWx
UNm9iQx/YK8uCPhr5XEjqmZ172Y9cgsBIG3NnlNIRIQ1pjybXvTwFyUAh8HSsHopljDd24megp05
ggsCIquG5JNtJyW0ebIZ95VN35ugeXLw9u2gkQZYxjrQuFAaw4a5WNtaX5nt13EJ6dIYHekr7gRv
9f+Qdl7LkSNZtv0i2IUW9xEiBDUZ1C8wJjMTWmt8/SzUFU1GhBE9PS9dZs0q8wDg4vg+W9C7s8tZ
COGU9fdkkg/0Mft5q+rdbY4JxkeBTMLJqTlc6gXDTX2h92Aa9vcq2aZZWJa2Gg0HQI99n2aFq2Wh
teR7Qq4hkc7B6CF1ojR4Y88C5cOdwi6lQHaZ1dBsrGAfqpBr5FS6MpFYklqRv/QdnsxylWlu1C5M
kpo+Rmkxm6ZePvhCeVMZ4LpCxmBSU14UilE5mJtcVGP6qNSo2couZL9bNFm+Wd4pzfRLbNTfopQJ
zpTFvatyIhL9ATZFqMqTNaeB7fu95CL/tvi29KDhphTs84Ck1mKOm0X6L1PsvGzSfM+3NHRK4qx4
QhXqnlybipfKKKhR+WZultQX6Yw+wzC61zDl6I2tLnKFuiKxQpc2mpndqUnjE18XsfTj+q7VtW2g
ZbspaW4JtWntpC1k2Cxt7GVdDVtGNl58Sd4FM242UnE9Dc0rNsEDIbXtWhvw1BMcnsPX0uGoLT+w
YMVQIQhYCdEE+s0mLSEOJVwtx0i9LFvjOk6j+y7KDjjMOH39T2thK1XMAtDszVzB08Mzaiy2manz
cz/Zq50kmh/yGFzUUNRbOEVrd5/lVniEJfCjYZCg54DHfSySqrqMjmhFGpu6FT4BGqVf6pvlRCi5
e7smgdYZVqCic403Y0kzQqiJiP8kkxo6Uaj1GlfIuCckNoZQGNAeUpoNIaPbtPe9lpS6GvsN5om9
+C6NobAA9w4Xme3P5d4ZGg3F5UJP5pKOL/Zx7yqFEgS2X6ZARngI2sZn+QghyEmue6o+GytpSbOV
C8Urt6mjPP48+ClZZSlsYYzARcI9+LjSLJAN1+FAvOAgqbYV/AoUAyXwvZpxxzUfAn/Y/Dze2dvY
1wGP5mduCjKevkH6mIy3U//L0luCCQJPYIugM48pALtwMOPMNq1U1af3ze8l/PL3LyV8789JnQiU
8AEsNYQK3I1GZ66blWHOf80vV4Xlgv1lHGxYkwrrsQQeKfavEVxh9U1M7nxN2xCL55l9Qsso/G1U
2uRlITcePJ4mGTOrrLIuIafY6YgnoPjfTsWEBkb6CDQooCxFPea+YDnozw2lyCMSZRymJjcjMdnq
+rXr9rnbNrRSRcNQCo3lcTdBg7WYEtmcPOJ87rXztFe6lLbU6AiQZtJ7GQbHFL+Iab+CCZ3BT3hA
fYmZp6nC2Or39z6Xc2K1hZQ8EvWp2qXOmciyruJpm1Fy1mP/EmcJjiDhXpeqfRKh0ZP7l1QsVxCw
cyuKADrsQEAJiSo/QiuHCUMQXSZUcTKk0hZK0VvCLjuY+woGW2n43qny2g6yPNv3/RO2GeY5eHmB
iZ3sZhxjWa/Sen6UptqTWrxe+siVAtENqv59VpI3KcYrbhyuxta/wrzyY7by+2DWoOx0a/N/eb6T
30IZvSClOOIrR+tMl3rBmiUy1n2/2Adaz6VkzK6HYfCKWqPUKj5hplI4hDuhUGyje1vZYM68C8Ae
3cRmmp9wEs7kZ0MrGAGBjOG+dyePgKsLK8NHfnELx4b0KX1a0xSc3tb1byMup9uXFZ8GYgsNsE84
vdp9s9X3rffv5NVBUzt9taoM/GCSNwiUf7yG80CR6mRibWlTcDCz8d6ok4esN26G0thbePXaVppC
lVU/zMiH3og0GGS62uqd79WtdZFC2NIa3GQr+XJUovcxKVNb8P1P7MOccCgvdC3/HUEXA1HHOScz
sk3cNSHM9GKXq0jT1O6vnCR/k0gJHCv07xp5voJrvs+Eyks15baVMPJCK6tdKv2AQ7pe31dy8ZaZ
M14LpvkOq+/Qi81W7dl8KgDGXNJest7chi12Nr2c3BZl/zcZmut6Tne9Eb1XXINtxDQh7h9Y6mRk
l23qAgRUwJVxg1XHoZkootQ838lzw/89Rg9Y6s22OQrciozwboRRZneCeTuo3WJxk/8aZSpXXNhK
e4jrv1Zu+U6L/S4gnwrqienlPGAzQ0ipU2XVoyBn92XcvWppd2/J2Us/Zg+jgkUbTjO7LAlvkrr5
nSfmuypkb1UkCYC2hXlvptkBUxrN7fOUaNtqpK89cTMbuFYUEZSLSs9/0xp/pItS7bRUK0BXwhs1
tN5rqTmMUv/XCkvk8a9jpH3UeqI5RQEreS6UwanmRtxkVrbRKuyj5vRqnpT6VZVx/9WHmYPcjC7F
UNh3XZhivphqTlmbzU4RpsskoncxWPJ0WaBG2PiCyU0lqX1PsELiXLFeq1Gl2FGW3YgCsBCUARRt
pvQaDVHNvSpWcUMzY8fwIX+Uavo3iYUDZeTkgFl39hTEN30uvc9zfDWI8cwrzq6nEPELDpk3XP4+
mzbZ6+N4rbQGHDxLivcAmB8o4M2NGGNZOoWYBGn+k2rWO1UZ6IEOxV9ZiV7TsCUD3qrHTWTMlwUh
8m4gK6+yzsWx14RkowjabWgFN/EEsDjot7VsfebmmG2i1pRtyubfY6paKwfeucWvwE9D4r/YYxz7
eqWTKMlBG/1r8f+bTLgz2yo4IfJulBS0wI7HITRUUnM41f/km7Z7JDI7yxs2klfcrokpzz0SGyed
iMXG8ITW3ZHPYkVCGLODLrwtFBCbZt9u18h9ZzZqTkmCuoFTTaRJRyBnKjbM6tyyDoh/8cnn4r6m
fjrDCjNEHGcgRUPGPv04tQgfF7VP+Nhu5o3sVdv6BUhl8eBVNwspLHLja1xyVk6g0/dnyDjy09vA
K4V+9/L3L+dBgjFfW7a+dajlUYPZBRUqnZqN3MhcZPL+oKYVVZ4f3YQy8u5KLG/jAM8yY2xNr5HA
8cUSxFulciFSXNmpi1itwvEwX5bEz7/19KcuZhh0jbXFBfekWNFyvY+qYrYOgo4fRRJTsagTF75B
YSXmEMIWPOegBfC0xNo0197UabGITbcs4yLAYUZ+21GtENRWZQogqodWSK6Sah4dvTXfTKEPgWZT
TKfyj8aoybcRsxslmtYo86fDY9mr4yCgI3g9jQActbKZtLYyDqHfv01SuZHYxkZMexTaUWaWoRBd
oI2mvcjHx59fPIjRyWEO4eb/MG7wjzhZ0Fmi4KKW+tpBlePYZfI+JwpkqzwtShxwg1vJCK+KNL7M
m3HnS1F6I8RqfxPNagN+Olt4eBqqo9ZcZLIx0Ljh14sZZGrHDSeIsYCofn4zUPa7geXviPp+LobR
dEtZvMwjjNjSecB6KruEL/FgzokOY9+iISwE+8oortpYwixeVd4txf8cq9Ir5V7GS112Wl2uXJHz
xuESLbhTJfZ2qSjZzhrjnis0OAqsvd8t7StXgqbsNvUEqUn036MMwLuXp4cxAb4SfP2mNMqLbME+
GzP4o+KoDE4aSF4sluRRx+aHRDvLRuSi2GjzGgdNjWLPukGW0/SEE8WtxYXGjfOmdcTKfPXJhm0E
Kj2KYLwkt4G/NNu1XneCqNrMpZw+jWnwLplMJkx8tQY7diPSr/S5/8xjX/GaOn7rBpw2p1C8WTxb
1LJ8ySxx28YWRp6ijM2Z/pgPxYcxKXcIK+HAS8wYjnMQOi10J7GlB5JjrLoyW04ny2JKsBCFybFb
UuO/bylLv6CYLM0/xKmDVU5139yAEe9aOC7lc24vyd3y5e/VnvTpocOweLrQo6WDCjTxfdhmyWbH
8AH7Hov9wFRpRplkFLilRSYn/nDIluXyDyJWsqFkc5flRoyQzXpYefrzP8PgRKf2XbKOv/+MmQ/Z
4ZjnH/Kr+K7cjJdArc74DBnNWTuUzr5oxKzcXDkAT7AYs26nHHM0/5AM5aYqf1np7GWKuvI910ZZ
Cv0vJ4Ro1Gkmypl/aCRl31XS5RyRMdmu6auXE/T7VYzP9+Vhjg4ibXFS0ukcHxDabzUjeshEEYIu
Mkp7SKU3NvqV4+T0SP824D8CnC/PVeoV8LWW+4eq+T1P74Xy9PNMWHlvx+ACVhpDUdNPONDjcWVg
fX04SEiJ/mejyN+/DrIcKuO49g+p+auEhC1ipz5j5fjzKOeOXjYs2gHQirgvH03qKjRge7SUP6Lc
XweaeojMHhdkU7ijb/YrURElDnp7YxqrLiBnwE90acTRodrDjVb9B8L68pmauKR7ogMXGAf93t/m
rpDvqz+Wp2wHV3StxOua1YV1yisxFm0KMTIL7EpX+/tLzeoCZpccxY8jvVKHcL6dNOp7qFAtQPqw
lox+9hGhl7BlYDGii8cbZt2NU9Q3Y/Q4zNMm0GKQD81VVPGxN/Fh9KvSloZhl3U5klDrfpSCvQIp
n+bOXdCtUWqUZcJ8X4fmkhW9WB9SVwNLfH92KoysQXYe4PIiwPkIPKMobnRpbB8yQ6n2RtDUm3CY
H8pG7C8D3UC7J/gVVptKvmtrVUazW+XbEeDIDQW9eRvSvv3QTAsimolbwdRqxZVZRvHF2JSF0ypl
dmPMVeEVodC9jj396UTOuxvIAdV1Fy8xOH4mvpZSo71qzMNyZWaffurlcbnlQ2eSTulZgtCWcpWG
4WNijHuKG+LZxv7TKPLR6ykP/tt7KaPpErOHcwoH+6NrhDQa/hCKvFyZ3rgN2203hjKMy3YV2T0t
F7+PdLRrQ3ueeGAzePSvzQvtxdxHe3jCL4G75nB1us0tAy3ZhPDRsXxZ/v5lfWZZ1I46ldijQA0l
95otto9ivrJXrw1yhFMrICUjUQ3BYzVObkHjXk8FV5c/ft7lzsCy35/l6PPkMzHHwxSEj+nepFl8
hymzY3jYxD+XRCn8GwEvZ+ii30c8+kyyH49KVjIhFntMw7QTkCxnSZGUPCHxBHctre/si4R4DXF5
kQEdt1CkfjTKiZboYyvfDcVVXRROT3zIyns8PVq5LCsGt2Vu5aeujoJF5Pw85MGjNCsR5ImWV2mk
jzMBA65GPxLyQV87rTk+R0I+X/RTBIrHKXJp0lhDJZmFrlrVa7zYc0udlFXyIzCj1jhKvs/UQBmK
0Ujj4LHQIyK3miCxE78NHK0b97206uC4bJTHGykGOuKCgBrGSRmsB0UfW7UhECo9OUhmnBjHbXyX
ryaXK8BltSITOMkrogykp/Cv8Y4qAW3oOjNHEkOy5vyKgjTH2duNPHq/u861LpC+tN5EYLx4VV9M
u7Xh/wlf+ulxj86NOo8SShFTOMSs1CshtQC6FNgIaktTVAlwX5OK2IDa0b/UtX9HoiNWliYVi9kN
xfXcK39ao86dbBpUL5jCuzqExaoGlrKRiULZyUy4ALgWu4yp6YrWrqRs2sdtcq035g02Ie7g82x1
lblWgTd2qtf1a1BEwtrcPjuLvrzmZe5/2e8mMfRDmhq85k9zqzrW5byDzSvkbu/kz6Xd3vADBDJM
5cL7eVWtDXy00Qp9K7WoFJlPmGTixECzHzQmU9YiKM+MAwCAMAGgYan2jpbJZIl5VJe+cAiy5KPp
mudIEzMcNsJdLzSPPz/TadFvMhZmZJQ9qACOgUK9CbMqBQ89DEUMB1AlM6+oHs2pxXI1mw7FaK2s
kjP7n0QZKcLHts4EEreT1Se9MQqH0Exs4odUoO7Qf/75qc4UdNz8wFJVbjSGhqfp9znSFXOXxhbp
GoOTfSgbiHmxm3GStB7yCpgyT3DNViqLcycJZmsYojAerIST3S0fNHwAAuGg3cqOCjfVRhG2KEkc
3FDK1YjUc7MEHHnpjyz/c4yGNVpDetCsc/eMyhsph8E5F2EEHChcTUojray6ZVEdbS7S19GWX/Nl
0aFWx4RI4G6vpCGG2NNrJP137bDZPhkCy11LNZevdvTNgkYNGrlSfLxgxiu1NDZFoq99o7MvDf4g
QKJCBI55dK+YollQB3nyD9N98zfYZRegMHjYGTSI0G2Hl9POuoI5e7t26p99ff8a99i6zMcCaOD1
crfu1Ue9JXke1e5KIX1uZSF8+X/PduxVlk2Kn1kzuAdMcH+8n9pX0bz/D9bV1zGOjjhjmLUkyJkG
EC8gkMoOh6oLXGDpxABCKm+RvWfwMda+2/LtT6bfl2c7mhsiHEjZ9/luSyLUYldAkWLnl7NT2uO2
3K7JstZe5fI5v8z2vlzuKQ3DCfQTA5i7Sk5K7sPPL/PMXCR8VTZpmdD8h7f9fZAm7ayRLpV/QNG5
UbrLWSlBCH1nJOPoPxlJX/yNl9TGY8LUHFRF3tWMNOY5LEikPLZRc5iroXghhWueRWf6KCYEIews
aOuLdAqOzq9yitm2SA88+Nfhlb4VvcbGGkGA0wEQF9xJXrIh7G7FX/kUIEGsAeRJnOHS8j5GKSRU
B4ox9azsKnwdxuIPZM6A/rV+q8xC7JGm+acLaR9HCMJ/frtnJguGnlwlidDFNOh4I64iNTC0NvIP
hvY5yk+p8qauek2cHQMkV8RRH87KsaN+VAQDrjHAPyNNU2eU7cWWiEjW2EmgKojYp3tzZa/fLfFe
O115Ml7zmL8tLBm8Ab/P0kwvzXmmy3iwmK0eMm/q2qT4i+uO4QqW9QIMrTroQySnabtwUzXpeFnl
0j7F08ZeTPKwU+tyeu9J72gJJsSpFLjalMCtlh5iUrXVMk62Zq8PHua29QbGQOWVZFNej5nM6T1k
oZdY06WoC081BuWwT1svV5KHuMn/9p3iO1MevnMe3zVBeqkrw6s5qb9L5PZjmN9OWNZMcXWZGomj
RRD3m4lEhyJ87lv5KkP3kk2mp/okfCl5c6tGdAwwOaugH+iXzTS+WnMlO5GIfKopkMCl94MSOZRL
qsM8VLB5GccLUyiFa2VC1yeO0nsrjleBb/yNRjHca/iGYtErJ+6sBtdG3fduldOSCYZefqPxHfzK
2Ge2kIQhnuAk9FHGDaEeofoxpSZYTA7XvsJklfws7cksBozt5PGj1cLJrhvcHESrtOUWT6J4FH7T
Pgy8NIWtqqnFLig05Pp5uG+jwSNX3LJzNH/bQu178oEbweuD8FOsxacoVu9KH0uILDCuclprDl6X
WB2V+kWTx//EJzcJnlxNwDGZEVbuzmJ1MUplYI+DsfXTkgu6jo3bJLFZCrP826qq8KIjfedaJrpt
X4QWTWFNJlm67t/rqroQWm4d7HrkXSg5DIimeqNlAOV7apDeauPsSER2X8tBV7gmOVibuTY/5pYc
HslMgHLViXxIqQm9vEiHPfZoyrYTx9/8TIJerOsmLNr7tI9u4DG+jXUK53syQdKyC0kMt61RIrfo
WtpI3G3epqJy6z499EX0COmaFCSk1A5G9JMNBdi16vrXOEK+HTC7M6enZJ6DTV3NDwpiTTsc4Tw0
lfSJPAFR6SjfzvpI8mb8JtWEY1Y63yArxnI3YEC+0QuS0UwFPL2visxLG1562mEToU3TlQHvjCg6
WnJ5NUFwrjXJDsQY6vE8/AmTWrUNX5NQFuqdTYp1dhnmy1TG0XATZuXNmLJGGsC/tGnBZeJqwwUw
34yShvgp9gOILbFiK1Fr+HglidkF/Ivkehj73z7eS3Zu5p2tJn2/zVpIhdZkjttKi7VNyKq3234O
3RwaDyb92TbUEv8j0If6Lqqb0bNSPMvCKpU2rcIkt+Ip3sEo1m1ZrawL5F+0olEd2ZkEGUQdp3iL
bLa1s55epO+TNFWPWrMbQon7cTH6poOz47jNLCjSENe7XRPLlUNHdvA6mp37wspnVw8ZUxgYRKlC
7XUW/dxNJyJqSb1ubjsxijfkkP72BQsshw4A7ny1zJuUaX1FRCeTbtm4/sRPM4ZAhiBT9Nit4hZa
qCYzXRkVexD1J2uQ/sRi9C7PQe6owcSFBW9gxx9lVCRSb+5n6OcbVDIiZP6G0ME5xPJQb58m1CH2
ID0TwfccdcFTKmGWMkJL2WD0QcBQZt6IfndIo+ijUNqNYMFFGi0zdKOhfe99jKQQ7dn14H+YFXmn
vBZHsPw/Y058dI0nyFSj9tT98LEJO7xcZrGDt6O3iKTiC5RXUD1wd5my+hnJBeSABMWEOcKfC42i
91qVNumkQB2oSU1VY4FWvq9Nm4gNxJWhQFz3bUqY7lD+ETGqvU7Ebt7Fpla9BUI72WnUmFsJY6yn
0LL2AU2JOyUbrSd9sCK8UcK7eCKaUhISwhQNAi0+JUvvMEkIhj0Z2E/xIqhoLKgMOlokO855tXLc
3eWhsKm16Fbs8PcKzOERnkaPFVpWbMUgrZ4tGGveYMVYwdQXbSfod8bkJzdTlpgPailj3KIW9SZt
RqhblYBgUg0vmMrFh1AZ4BwZWFPn+4AdAhbWojBZ1zixzD0mBv24G3LUKlNSpE7VB9GLGhvZthIV
8qnUJvOaQUXNZMy2QvCxPUEMhuyGy0rFRx1SUsn9GPpD2D53SaU6po62MEwGCP4CeyrBFaMwDPdI
6jeNKNxZtdlB0WZiSsA0G3pgOg1j8bINxMQ18hovt7xc01mfLcmQoy80EyStFGffT/E0MDn5ZME8
pEtB5ojPstds4w3Mfcy/3cU8+d+4EJ8rHb4OelRFV5ZetOXEoOp98qFfdFvfrS/zQ78jwZyANLu/
zrfClfqyFj90xjpjKav/9bRHNQuBvNrMlcs8NF7yIS6kTk/PnRFHKT6YW9vz03RJAIXh/lwInkMd
YIcsdRJCTPOEWEvnJjJ6qGbcUgYPcsC237Ft349ebeN54Bp3a9D/GcwBExb4neiiYXudpPeUQhP6
TVOA+ZmdtsX6RXCtoB7fSAjmLMa3CELRhPp4nAhSTlpkhCgIN9o86VRW+u+V5z+tUrlX05ukFKZZ
qB+TmcWJHGc96oxDs2TZh/qrhCjUmdThuS6732VPzE9s+dY2k6byKgoTzPc7mKd5gBY10XPrIMMl
+4Qgq6zdH5ep9v3+CJVdAnKHEYeV4zG2YGRmiAi+Nw7Dfb7PAQrd4ho5FtsglpeFOz7xdVZmw9qQ
y9+/3CENfIwIX2yNw6xMVwihdpMardx5zr3vr091NM8J9wBpCyYDUhCQdqnT+et30Ha3K9/1/KPA
usLqHbfrY0bFQEbL0MIaPnShA881dCDwUqK4xSuMmdbD4ElwIYeufbTTDtry0f417BHYYEZd1w1S
YxxahQMMy6VFWYbp5FTi/9wE810qyNi1tOPHpGh3Sqs//fzcpxd0xpdJQ0KawHo+phxOatnWXAaM
gzZYVFp2hgXvoM9LFPrKXDn7IXXSkIBFYYceU7XFSq0qmc370Jq/Ug6TxngY59efn+bM7gQTlBsc
HDYiNk76yrpg1nqTpMaBon4XKJtiS2Tau387XKHDfJp2zQuOYT+Peea58HvkzUGXlcACjiZoWini
NNeKfiBsCKM9wWmQhk7rhKczE3S59gM5kIsCt/YIShlnJTRnqZUPGdv7P+aBAsG1JVTU3lNI+ZEv
1xI2TkIiVOA6cGWwhuVafsJHxZheHKt8kg6L+yPcNbv4gyJ1r3jRRnj8+S2e7vKyxKNhVcQ/TYRo
R4CKGTVqoWmzcpikunT6kfxFhGd4fpgztZQgvEiTFwtkgbL9DZdjZ0x7sYlVVzTau59/ysmS4Bfg
GqxYdOpBOo5bE3CgsGuec3SZvnlHUMitmsqIAixto8wQQf+TwUyT9SCf6U0ENNDNccyVQ9VfxTQM
0wTCY7BBLb6ywZ1/qv8/kLJsRF+26qkq8DDvM+Xgl+l10LePSYzJuNDfjma2Rs47wamWN2gAH2I0
AL3j2BrIrMeshs2rHBYLJsItx21Deg85yISnV1LjBiGEF8lAUJn2K/PoZJUwNORzJtLSezkBHFU1
wSRCGeSDqvv09JJd26+FyCnnXiXEGIy7WBnMlKOViGibBA8hlg96P+OBaDpyOdDvJCR0J/rgA21m
tFi0N62tK5GPjYRibMfwo8/iydGb+fesjfD+jV+C2E9AWmlvy1H3VKXjflZiLEV6ZPuWH5KqW6m/
Bt1/ngpfd/0h++i7lMTcjGtTnSM2l2Fql3mueY3YBjudzJprQc08XwH8HNC4/jxVTza65dUuQUlY
3CL1to4eG2F6LGd9Kh/w4TwMrfIZSS2mmThu/jyOdJJIgnZIUVFQsBNIsC2Pj4q57ISkqhSZvQCz
4RalswPJ4PcwKCOR8Birz1WleXVvCrbRDPt+aQyhcf9VE1ti92m+7wZFJ7yyvxfMclFUKaBvU0i4
RE4YkpU3j1Ihp7twaC+lZNzVofQS+vnTkE+mO/b1bBdN8ARvL3HKMvQhsgbkEDfVjRFKhM0OneKI
YrMZLFV3oG3xLwT6nexPeI0WT0YV7fU8wdZT0BmrtO4VkJQ5T809qEhj4+lIXG+lfSJOIyghFAeM
W4TLPBnfsxnvoizB5huy8uj0YnVlJCqhDXr2ZvGItd4/S2l0N8TlfdX0F00nv+CqHjqV3P0yikFz
mkq8KlVrm6jlQ94NfzQB8kOq7vxU3/XDhAWc7iebepi2fYq1gymaD6FabuS5/Bvn7ZVvCPusKp7i
tHnV/OgTNMOdFbncRblE0zyfPgKxfzMDC7s6USOiINu0lXXHZXnXzhkXZuW5Mrq7yVoMhMhHiofw
bmjz/aCX0mZOUZYPEQBXXVeHoNYyDH+MgHuisJPYMiC6G+7ol68Wt+2Zy4fbCXg8tCQwxCrOoLNq
3IToA64TqUhIXqiK3ZSW4t2MVabdRbF2MYoAUAC5A6ErFYgqaYTgAmrv5pLptK180c1t761N1uOq
G2WdpuqkrMNjA5s/OrdI7C7MbCpm7mH13rrUfo0s+33lCtsUA097rOzVq99SE34r9I+GPKoZp0on
qHpkSBJ5tpKLhhJHu61yr27U3fRi/F55wuUJfhpO+X5y4PRDcKTBcPxHz0H9JFafAw5jc3uXQ2PP
QsNJRi446rRR4rUwnTPb+be3u/z9y6mlV0RKBz5jB/J1Pd7qw/PPD3dKKJGJYVPxCVzqxkVs/30A
IUmiFrfp+UA4vOIoILzknjitEAQPfhT9bpqxxrPDuJLwtzUFZUaO3pTbUYdCGYibMlMiu7cCPFBE
vXDbGu5mOlyMpirszSi6zke9v+pai/2cfMbtkM8EqrZ+7ZBsrm/l1v+LFD16FjEDuR4TYGIlLFbu
T2feIAlblItk3OnKSdycT+xrTjyydBDbzimN+zRaM1g4M8LChF/uMLBLT+6dgaiV4pBa4kHKkCwq
sRhgaYyH8M9f6two1NcKdBEDutfxOiti0xo1XxcPSfksakB0/0HlQF/+XwMcraoKxYYh9QxQztpe
bcKNOfsrBMO1ZzhaSVipi35JcX9IJ3SAsYh0I1fy/+GLWn7ElyUzY4pk9LovHozoQ4ssh2SalRHO
FALf3tTRjacY4hZLT96UPgxXTSIjtRnzy4hL6krF8c+d5mjrYSQCtvHHQTl2bGso+1pI5qMmsrma
2/kQ7uW/qpO6oVu+YNtjfeC6tSk24ej4K9v6mRLv68DHLodRoSMFQCt3mCZPnLL3PkhfKAYdcV4x
mz1TKqu0aLjTyQBcJ+GxVWy2EdlCKMrCp6ZVNln0Rwxamyoxp2E3zZdtu/l5IZ15qYoGQxFtJiwU
BG5HddycD4GkNkV30MvhSkbP01VVj8xobHE1SQ23J2mVSsKI0S/RfpmKkTAl4Ocrv6IDamBBR8Fb
bHCJ6i4MLW43dVCk7s8/Uj79ABg/UsBLpFgC5h5zthCD9MkAInMQjO6+MPC2S9BOO2IvXHa9VUPk
RoFV9eW7WBc+gqh2a0XVaMu5tg8D+V5K419FE++KsLua5uwXHmcBR5Tv7zDjujDL+Qmy+UUUdHcV
aW0QfTE5pBW0Kuc7XfEqqcDASRDuoage86XatjBHc87aQxRpv2qxwf+wDLxKq3A3wpNnigmFjqTs
nnbLAWxfomtAp7KJyZLqlKvM137//F7P/h7mGWJ5dtITZm4R4yjdEpB58PPMG6u7bshWvtwpQ1Tm
kb8McUQ29sNc7wpuYTBEIaU9xq+pW2yb98CzHDJLnPkj98h/wU3sIt+uwWn/UNu/bxgMDkEcLiwa
Wuxxv29+KYVv1Vtic4gn0mPTxoi3BLO8lBEdyEwSgq2JlV+glKQ8RP2OZqrTy3G7FZdGqyQ0SwCm
9KyVrQKCEz5rWnOtpNsyU3eALxhIljVeZFQ9ztjJkkNsYugmZXUzFuIfNSlv5aIlnFhS/5BnXiBs
DbahXvZ2UwoHa0oyZwzE2pVlf9yV01qS3ummrC4eI6A0Kncn+Xim6Zko0ZOtmkPlm5fYmHqQKrdz
Mj78PIFOETY+79dxjo5JIUhSac4ZZwmozB8ld+FoCI6/kS6MCzKCd9bjzyP+s9SPv+nXEY9OTbML
41gMy4ZDYPKSXXp7i+Z/I7mJR7kZusg6aXho3tJ0me+TrbbFEvmiTLzwPUOjuxXuzJXz78wO+v0d
LKvsyxGb9UEvZhnvYAmWUbf6hfiRcyiRUOgK93AoXJwJbvPtGtp+elYwLAxCC2coJMLHZKpp9sOy
muPm4Eex5c2z/iKE2EHRNYXmNKaCPQ1KTCARFjZFTMj8z9/hn/7ByXcAK4a2CwPphPJU4KE1zYlZ
U72E5XWMCSytDRL/mimI9mMUwLkgyMmhdehNYvlW+JAAWI4HsywuenyIlSS4CvN0Y4Vxaqem+MnW
eMvx9Cwkjeb5vaJstWGQLzU/r7cILW/6uo5sOuUE4oGgaGl5o2Zt6naiuYEOcU9PPnKCZngQe+Vi
KoTrpOh22Npea12wt2brSpXiOylun9XM+MULDW0tnW7TWho3WV1/zgPCm7JmL5Kzdt6pU67sxajb
KaUfAoMbwcr7O7dygIdx12L1mdhaHe1NrZmLbeVLNQozgxgqO4E1H7Enhg/JnXjVQ/FbmzBnh8Q/
iy0BKjJg7tHtRsW5tqf2rw/itvHaK6KEF7GJ5ag2zqTdnobd5v+O+b8+x/8d/Pkv7s5jOW4tzfOv
0lF71MCbiK5ewKZh0iWNqA2Coih4k7AJ7OZR5l1m3mt+UN1bl0zlKLtndrMoRelSEg6Ag+985m+q
239uiPY//p3fv1UY8SVR3J389j9u6vdy3zXv793utf735a/+64/+x+ff8jf/+Jfd1+7102+8sgMA
c9e/N9P9e9vn3c9rsoblT/5nf/hv7z//lYepfv/H396qvuyWfy1KqvJvf/xo/f0ff4PT8OFbWP79
P354/Vrw965f+6b/5c+/v7Ydf1XX/45Km0UZSb8RsgtxeXz/10849RdPQxXnNZ24VVZIyP3jb4L4
9yVQUwQtkxCSMG0hNJFy/flDFKkAutFr09gv0t/+vPNPT/+vt/FvZQ+uKCm79h9/w1KcYPTxs2W6
xJnAFwta0eBzOtl2uRoVlR6X4S1EFBtrMs+66fHBVJWgyjpPeVBu6tEWtl2y1a8lyZb2Sm8fVhZA
il21He/I7qOnvpjgYV6LM9/Yrd7eC1hhYE3Yp2vkRP0ZMsXsq+1hVf1owchFNpg24XkYDn4JnqbW
vjfZo9Sus/guoWEq26Xi6u9F7h33yXzXmDlALBxsKIskt1wbPpQkD0dvmBfavveOg0OH1IgxgrK+
pa51HyPGUOd3qYwRhNb4lV2jKLVIi8mDQq1+D1+0aCRPj3cTRkN9c62at0J29K1WR1laRVAexc/h
XdRSV5Bn2ot2Zz1EmCNghudW4wNqkHZVXbXS9pjcaGgfFOF7kjzpxRVyHFqxlYoUT7hV3vuZcj1k
CHUW6yR+Uql70SDvBb+mLSuUSOHWCEI7ubjSoaWUXhHaiwCX2ytoZhZ7fb7OpV0jdYG2OWjSm0Tv
UhB3WjK4rXl0a0V01RzDNDW25eyr1ORgxYLwSxPd1dlaEddq7EUdxnUeZjt4+5j9JlG+L7QuI0AM
qL3Ce2YT4ZhzZz0NTxi4DvfFTeRPsa8G6g9aAZJf+JV0Ld3/kzpuPXFkPQ5Bdz91D9X3QsVu+rCX
3SE47Dt5nRiBpdpS+WZJtdPedLvo6Lff+3V71frzdbcKVyhqi3CO0JZxcTY+ePKmMgBJDxGijntT
9mbNncKHmvHG3bD4/0HXcSxIO5UTzd/DxD8ea0Cf2y4DqF4xf5yZ7QdaBIp8pd322/xoJ/uYhmv6
ILJPMmBG9ePUbhXJl69xO4jvVMOej4He+/wfS7hX4/6u36LX6oGFkR4vWYb9Mhz753fFSayh1gHT
6+S7SheREMkIrVskpcxNG3TP4rp3ZX9a/yuQ//8dVC3yl//2Z+j6Jaju/ud/b/7X/3jNX/+t5Zf2
U3hd/uYf4dWQ/75ELVgTjByWKPpXeBX/Dn+a0go5cB07DCLoH+FVUv/OEcs0jb4ssHOml/8Krurf
YQGZH//efyW4Qnj5FFyhwjHlomdEpcr0HCX0JWX7kAkeorDXD5UYkZsOV3q+HrMtzQlwi1gIB7OA
Wxm58ZKfLn7CV9V7+qIWUNReULj1ishBQbNwDqDUenhs5UpliJMipXoras+CWdjj9FLmHE7XxjP2
j0n2lDcNfmm+LG8R2h2nzVBikKXfauiARfNGREceI6LGcuGKVbvCQTeqG/2MnCwQMKI1r5JoP1dr
zbyTqo0+oiUq2v20oU1PP32tG56hrPhJMfFPrUvZ0RYIql8MXiM507v82gawVdLQPWIsspPx/sQz
09cYCA9+6GY4nkGOsHV7ckFLAMkL7Tn3RLto91OG5C/DBFDQkoCezlUTpp5pIj7GnJyzZj8yqxhe
jn2zTiASH3edhRYRCe5BZ/JCji0hPLY7jgSZVT1QA/SqHY5P0hz0pProVIu2mN7k9VXbX3fj2sjc
UvyiNn1QiN+OgxdeoqGcTKv/eO80JxBRgoEFfuLze6clXvRFKkUUuawOqM1RtKMANOxaXTFnUtYf
Po0/TvWPp/gJZ/jX6y3tkg/7LFb6KakKrjc6kr+0wOZv5ssCi1/GDGHoXMocleUG/soafr3gSXSr
66M5CcDY9/l6MZnM+63EJAslmRVdy7bIEWElhzjuZsVN7AcpdAvZ78ov8uDptY0+vauK15LuTwgu
vh0xC83mK4b52rSxeFcxUEHryVAv4pFOKrM/l73QPyBXISBAzvXxOcFnwXwG6bp9N25nP21dM1sV
tXMIsuOmsxm3lgew+oHqHw5u5nLOXISDnDgV/LqEk+KwN6WD0Vo8uaOfy8gtxppDCgOaSBIxfeXD
2JqyH3lQ2XiL7dV0wHFgd5x80QG8jFaPzIHojSqlQWbdZA2cI/AAEJxRc0M/EI+HDAFgFl9ZM23C
+0oNLuy15dX++ur/eoYne5vKSctwXImANFZPkzc8MGB0YtqtntjbYg6YbH5ahMKgxw6Xmtcn3aNf
n97JRrdENouaqtH+4C2QE8OX35XODt38W7gqruJV4VuugqfgFf7w9FrcC/duXrr5k32fCdBPATdE
e/JeA9fM3E/rm9nVwrU07Sc5UNzUl8kPVc+QgkO0FUGwZ66irtA1bBk1h1eSCY11PSceoN5hZSVg
jrdH9bUmR3BK7TUCTY5De+Rg/AV5orfrteqIR+TYXSnxpqfmZmmo3MLYQ3PQupd1G3cT+6ELXfEJ
r3C8UBsMBNft0alNW9zF8HMjG31KBlG1Pz/nva1PdkRs9o3KHRu7HDz+TPTcvUk3VW43ayK4P6E6
b5P4LqDlwYvu0rckcbR9l7pQBPftdqTPexu/K7pj4ajzLXSKbe9BefuSRI5Qu+iRS9JCTvt2q7AJ
3/DO7Ngf9MZupjvjOzcVBrKnbdUNPcA37K8WMDa7/U1OHxYRF4Q8iAUv5WM1+ohLJjehd/QlP8Z7
Rg9ARCsm7BHPUHds8Vl6bIptBIYx6Dk/SES/FYfd7CiOkGxy7e6gr/vwLi1uZdOWjmtN+pIdb1N5
rRd+pH6Ljed2eippDkORcdoZeSvE/fVbfbydtWdj+q/hz37dvifNz0IoK3MSleXj1zc1sv1fEk9w
cOt8O3q4TGdACC/v2Qvf60kOgpp50oQlW7bpgl4KZMyq1+rsYI2EwCtnPkc5ATzbgL+vFI5mTtgU
L+QLYUP//ZcDxu9z6I2nUDeOEl+uGiRyAGtSxX3bYSfC3rBoghLV5GOgdbf1VriXiB1bdS3dWXfC
xjjYzaPlVt7xS76uPOFWez9iAopoP+XL28KDMWzjVt+OmhffL9IC7RX69Mp990Ad6YQqvGcKxF02
kHkAvLmRV6aPUYxbudHevJdFG36Wsk5q7/fB4qQxefqyf4EC500mVmbNHc83A6J4m0Pp9sVqqNaV
/rzc4KqZsNoVggV6Tmmpz+4cbYzJrh6EzXjDtGz+2rzW1zKSH+alNu358/vPIK6LJ23aTm6zVi5Y
m3zXesJN/fCz9xOuAcrENqaVAIT26deLm2DZ3//ns4Om0+dNoLRdqBYql9W/9l7G17YqsFuaMI9q
sUvnSGNzHly5d5tuy5ESU3s+GJWNFfJz7OoKla+HHUit+qM7EuoTB1YjoAb5hnxS7Z0p3JD92sPB
TgORZsJ6kjfJa3nAnCNIE8fCBAOQP1gVrJWecH7P3H5Vlk70hbhrQVDyGxt1vGkTQ+RBul9zqIsz
v99exKwv9/m753CSBBRN2kTp8jF07gFq1uoQCI7mLSFMcTCrIOBd2Ivn3jedWWCLGkJWkDQ/P/h0
OAwC0K0I4GvvYbPi12t5VTrgXgCLLgmjcI3Nop8vCgEUJMjuNna4vSz9cjb9+biQkwiYFBgmIczK
l7ejJVPeZhvoi/BKsKxS7rOAPHnqbsSXbnNLb4R5WLbGcQt/ia8RdXwSevWV8UV4WYT9VdGTg8MK
a+yXbJ8+ZpJzyenzhETxzy/442JPQmeltGqnmqQ6hx/Y18mTDQ1LsHVgO4SrlHxemlfQeZ1MfYx8
9QIy42wR8dfVUdv8/M4Ko9abaXln5VWzHnfhWkWSR2SPLkQK/eLVzu1JPN8WaDQNz18QFGnbC7it
mbwZmkOCFzst6s+m8AMaHMacooJlzXUuXs1xMJVenN73s1e2O2MIWmeG5YTO8lonw3nUbSsIC0fA
aNnXb3Q74j8eV5HmIPDfuEq1HQo3lzyx8hcuygGjGj9lOiI4euQ29QrtLYrXTnTLejVRrVZ0Z+zh
By4bwzejtwsG7s6BSWFooxEfbyzL1TIbCg+0JsVuPEjAoQMPNQzUbJUUQe9ZpGmENc0ppysM83p3
qT8xiR+vaJLhhkVl5kFKfOsx0wHZ52plINsY/kSyN+zU6ApqBhDBm8itJCrFe7hq/LDCaVDFjane
IIR2KEFyrvT5mxD+EKJNNz703TXMNFG88BmfrfMYzWIVINLugO38eUsIUaImUhsu6e/oHa6rTRWY
bnK1MIlgZF3mPp/Ntz9c8BQW3IVVxvTe4pxA2+bHzFAt3tfPtBDKyjUq7/nKCMA1Pd7hMy11TpNe
uGH53Kb8eP2TCYXEBEkpx583zOd3OLrTQlO2U05+PPceDOiOqT3dpK/xbMuwYteGK3+VJeY+u5Sv
5PDt93FUOneAfVzPybkJThn9uIj1VD8YAuu4bPkC3W23dRYdjVhyBqdL14L+E9+HhPsFz+2zOQXE
fpkQjsjKL/LDolrj5F6U8V7c9P192fJCytJOsPaC0ban+hL3c1CN9lHyhtTBStWvVGd+FFxaoFiJ
R+02EpwyqCMncg0q8UtKdicsu3+GzI8LPHlAtH/ruCqqeN9uOGhy2/ABlNXfphtpsq/w/rOx4zyg
q2P//sWc2yjGTxdQ0EDqwkn4/GVUtOIEczSifTzf4lp0dKmM5oh6rGay76SSF0n+EG5bl3VI5LvY
iC2ulnZfr2sHy2whcc1LXqjnPtdPizo57KRemvNyIKSKG8UvfYyMUhs7CVtySGKC8Lq/KBKyPN6T
xOLTFU8ChDSkKdxLrohI5Fr4gvTrCvDn+rAe7mLvYmlxpr358WrLmOxjO2Xsw3w+Sjz0abO0uaad
9s26hwELtXHc69+s9f/r/Z3iMRH9L5IJuc+91NsAvSugkpwdc0FjEVzvsXTr4OLJeKZy+XSXJ1u6
PHSykHZck5xQ/HG4boNhq3w9RNTQ2JDuZyf8crhNPVQbL+nKK5cufZIvM0/PCnG5XaZss1NcS64B
83vw1NvmBVzvCozdS/zl4FjMNsq1pAUTvaODXUBKi17GfeyF2m6i7saxLfMWhAqE5w0nRXPAI9NJ
j85FTtCZAPnpYZ1ktmNs/vEdFj8w6CMuQpJ76J8w/5NW3Wrp/E2dpz0VPKvjy+9jwLl07dO1lyT4
QxdUzvS8Pio8raOv5X78Uvo5bpYOBC++ucGTnvLV4hDnX7zpZZ+ffnUwEVRwroQfcEWfLzymadfj
/xmj9kKm9miSqc1Oe1v4F7Hd5zbExyud9L+MqeklY8jifZM7LcIIkpvK9MFKt9gNodMil9+QkcJn
Fpf+JQzBC3H2BDLwM75jF/TXrZ7EWfDIsM1zbnWEZQKRzWtnO3cZFKB+kV1ZQQqFh3Px8qewPMPf
PeOTWDpC7tfjPo/3Q+QBVT6YdLpxmAwbhhM6TmxvYf2jNCheFYSRYncUgnJy59op6Cgp7DoXET+8
OhGayG059wXFR/7Afi1zHlTSbekTAeNKg4sKzyeDwF+f2ElI7qY2MzqgYMyAjm63zn1Owy+q3wSW
O9/+/gs4ewp+eDvaSUBWhqKssWCNqa8np0GADQrA/CAx0On9+AfuQgh94VTnjCg85GBLSOELoJ3u
MVph5Iju0iUdv4srOkngABkexzxjRQIDYYHSM0wYIAVQ/7+WP7BWlf0Gf3XbcgFgtiGubUswlVfG
y7S6dFydjaYo/THxM1RGhj+P6w/xYUbbubeWQC5+zZ6yxMHPptvnN/G+pAIRPMQ3Dqkn1HCugqZ1
YvkRSOJNtDHpIPnNs7br3XaN+eaRhkxe3o+zO1o+rGMl2mTDbY5l/YWP7YR98OfW+WvBJ8FUEo5R
ZlZLQLPQGZOfGqANKNq4h0dV8g8G/p4ufMB2uDPh9vi9e3zChtfThnW9SXxAjAzJUyLfu57Rj58k
h5b8RTz52aj78ameBD8T7ffIgKmzb9yw8ExKrx90mlcSHRtceQcnm/1xrY3etBL8C9v9M3blz+cD
cAULM7STT7OBLq/l6ahTIZuGoz1oNj3V29ItcSceUYL6Grryet4g3Y6Ihuq0Nc2dRH0Nq02dur9f
ybl5GGHxr5Wc5AjSeOwSfVnJ4mg17Vqa30hcqDdNtcbvNO9vjXzHyBP9p6C/AtkSb0qHkaujTh7f
Hvah442iMnD16+VZOccROOpm/HbYx18R5LigP3mus/BptSdpRS2pSoqM9bLaCI2OZRN1Nr32oPIP
she5uvf7x/OTnftr8P7r8Zxs5CqjsWCYPJ7hbfaj0h2Dxeepv55epK/U8hM+Y6lXMqY8vunIx7gc
0rHsXwRmLqH2d8s42aoItYZw9bhvNLQkIKII00YrYORMHDGNHxiUgI+hT7zUKenXvgaOrF6Xh8dE
v2Ck8lPX/3crOTnHW222KmnkgYhoq8AQderbPpiNu4ZWmJheh+EPhY931CWsS4A6zTQ7pyu8XJMg
MemwyIUTRgEtFYZKj1nGxP+qlHdHmuPTRuGW8I3uhhcLVMBxeLDMJ7kFcnV4HpAOVG6s5NLrXVb7
y90AwdBE/afwx8kRt7iNH9CZWY64PH5Nso3KgeuNVTAKnpitJTeX7yE05U0wyys1cZv0udLvi8Rb
DCmYWSqmhwKzGGNR619sfS576zeLOz0TjdzMwG2yuKELeKaNO7wNxy31mIK/sk2vGWQutHU84u+F
dxN9By+JPYs2kzvtm6Bhsuj8/ms4HzH/elzayZnYtHiK4xBHEX83OfjIyB6Qtmt9TRmDwdd1f5t/
LXeXriqfTVI/XPUkRGFpLfUlum/QAidnlHZJfdvqWywhVIchlDc41rxOcKz5wueY6ltAaFA3LnpY
na2JcST5c6/8hBF/OITLdlBHRVhehy806/kqwbiGkWP4QH8eq+XOv+ybdW7sb3y85kn4GZoKs7Rl
C6C7Z2R+hzwffUJSZ+fwXjjQlaNwg0FzEQf0/+BlBlH+5cI7P1cXST/tFRZFY+C97NIPt53muSDK
eR3vkSsoMM19kdYc6ubE01+K9ERYHd6izpuzVX3PaNI3Hi4sYHm9v34Gi7/DPxdwkj8bR3jNtc4z
wIc7t1XGz0hCBcWD8lP46JIRzvlc68P9noQEvBvGvh5bdpt7NFZx+Lio9Da3Bo61Zn5ttLv+VWvX
g7WOnSrZjJanZp7CesjanemwK/ovhrRupBXSdDFKHW4Y4tOp3sX5OuyDwxKiCxdBsuupvBaUC73w
M4s3MCFbRiWLTQI+W59fltRV6VDBlCOeJSDok85ftCbBOgHhF77muYSk0DZkQA5OVGmu1NTD4MnP
PZwfBXdUVq35EqcO0ude6unTFfY/bl0/yH0ItBUZPbQiV411VQZ5/fXCW/61X2rgeqTgUYZABeL6
Jyd7Y456UsZo+R39MEDMLdmgAjIyqWBk7pgrcSVdelhnKsLPlzz5uOIQG8kuW+QD/WiFcIu0+glp
a71lMtJsxFXqRJcsLM6+oY/3eXKS62Ey6r3JRUcnQTBzg3Fthvp5fI06NYyDl6K5HvOnwcTS8x4z
VZ0wR65sPFnio3QgA3nBoR4TyvpH40wZuNfDGHpijiHk4yg/quqrUF8NoqfOPtTc8eHSmYRA0bmv
EQw3VhXwbjk1P++w2KqLtm+YLMk7cRPe5bch3cjOF4FZIFWVOFW0K9fmRtxlG3o7+X7aSeE6fUM7
tKK1w8TpYIffw4f0h6ShlelwaKyVo93eyrI9XS1IAlvxmuukcPjeSlQLnOQxWlfpIxhiimMMcrK7
4Vm/7TF1vjZTe9xVQeYYu3o1rLo9qjjO+OWt+8Y8Rx1tleKCX10lwE5SC+ptt6Lzhcs7gGy05NaK
su70jVAHYucm6W1hLK3nkVKzWrQIUHu0gTmalY/MKCqGAAHtZlu9S8MtfjLAjdczgABI/zawQUt0
aPbbZup1kmeVK6nuSJofGAUzExpWOADyryGJqqdYAT5WKp3kdJsmfnrwTCzHFX2TFnUwqc+1aDlZ
9XrMvxQQbsIf0Phs7fDMpDkXuTx1HkKrtnJ868JtNqwFNchwAk1RkrF7/nkAaahAusfKbZRVfQiO
BsbUwbFxRsHu8OKtgxhrZFY7AVnwEsUJr+TUs2rPdMuteiNSahw3Wbo9HoIa/Qfse0aWX4Zb/XYI
XfOl3BqGA+hR/b4ISpoPYnLbp944fRmYBL/q31lAtIblF61B+QCwDP32TbAcwgcjq5wqBttT+qxc
76rjNgY3S702ueVlVCnP3LNaO7HspIaeNtl9HjmQ210xfGuHfZxHth6Z4OkDI+nc/i2t33K1ZpGk
P3WxVnCS3ZnmzVC/HSbinfQ0fhmADOV+ot5jmdcB2TDSMcCYxo4OO0X7UgBnPWIgs3DhpeZe018m
850wrvGgDAfUk1n6tWFP+mMa37QdgVG5aeZvZX/bxt+X7FtERlTrb4Wa3mZau/nxKcTKUQN1jwep
5I0aLsTo/UTHu7a/CYedFb/EauUsaNfZ6unopIwFN4fsKTwGbErAADaW9K3T607pG4NTzdSk9PwZ
ciceWKpiM723j6bbeHXiJA8G9oGr5hBMwkobfMMDoOHWRxvMuV5v0ngjo7sjMDAUrYdqRmokWoEt
rY4oOo+7dANoR1xpyfejSe0r2Vp1bxwe2xlSEsrErfoqfzPk7Zxdj9addkC3tIWhzoRfiffyVp6u
0uw6MxI3Mu8i5bVKY1dR9or63An3hQRHzx940kcAWYUzFdu2ey2P1+VYI8i9S6Z7oc1d60FUgMSP
vE0P5uGh8YfWk5FuDaUXZTDcHsCUhI2x0SwyO5WDBRGtcsQ74e426luOOu809vaRNllSbrs2dg81
Y3UIHocViCHxmtw8DZTvVkV9XWx1K3L6wjvETnG8kWQgHPoaeq8ur2vrPQ0rV73HpTDdKre15iTI
hSptzVzQHUHzpsO6GpLFNJMjlUKZBTGkKK+qDL9gbx6dFmFdYMdxFuTWu6qnVz1fmTx8j1s0BJmy
RtQ17bf4bp422O+0op0DFTpukAVts7tefux10x8QLsEP2U4o5w7aDvXL/jAHtXabJkQzkJ4HL7w/
pu4cvqtHutKjLUuvkhn75bDLHYP+pXA/qM8aUqZkptrXHnZEIKYWI+FN1ew7UMqontR29c0Y7WFY
2utKct0kT3H4rtf7oXhFxBZyttddsklVz5avnOvmYtykoSz0+dCYRLMRp/S4dPdSUC6YCq4k2+hs
cKQpGdF8E3eeiuco9AfdHQHdJbYIxMg98k5nT1KuZMEzgcYVft176uvBwJEZZy0gN4FxvIewcnRA
k0JfqdxEuS0UrzrcCFOC7Jyv0OuVfkRjkORXBGtgfu4liS/57JkI9VxaTJwWIYfPt1fmwzAO6hzv
CxPxYaKrz3wsfG1/EGnQyG1tE1yQ5GSaI4PMAfPF5pMwGgXUNccry1UudVPPtpc+LOgks5mKIbOU
SoqZvgyuxZip3g09OHkneRXBz6nHdeWogh0fPJpyBUikH0IVIIfTvF8yTD83dzYQOjBklPGgLPzM
hz6UD0KE6+xQa0uFLfnVcFUt9UsIQ6Z2m8Mm8gagD8IdEBjtwez3iOhcGkWdfztUUfpi2kT36GTz
aVWLYI5pLQ9jRPQ1pIZs/ANef0cXXryZXReOVXmF9C7oL0u6ma5GwamYz4O6gFEV+Ze46me7o1jg
ArLH8OFX35ZCnStkkoXlmdTriWWQ7YACQGgImR/LXhyMB9p+uadHa9pNZuYderdk/C2htusp8kqH
CwURjHQVlAee7NJ9RpDLLmIf5XPF34eVnqIoxr7VDjlaxaCGtzgOxSBejWXc3OcuntwIouuMTJzw
ifBWNE6Z+mV2w8aq6PC2CEtu0IRyDuSF3/FswsSp+vKfmOX+WjloP41bZBSmYAme7rCsNo5yrBXJ
PnlSN6pDNwqtWONrsU5XuQf68kIPUlk+ntN6dDGK+fN6J/WoNB+0sRu43kIUDwNQfsxzaSDz8Y/W
FuWwPoQ/bJtFILxJromKq+Cmbi1+Mzu3JZksaRxtVABFGC7bYU3Z5Qr5M7EpgPjmXvoAlbOvUF/Y
HCjYIDBzUhL2YD4KJWb7D36FMMHoRqsSrHf/Er5Ipc0wmMa3uKCmxsfQ5eipsM2Wh5dm9KNxFx8C
8FN1tJMcFcddxS18hdsWvgiDc1BWQ/y9HleiVdANyx8vjT3kczNDFET+tfSTxo8m5mh91VGyf9oN
LsuEFg0XnGqhd5OvXX+tVJtE3g/zDl3vLHs0qms+EBew8KpI1rO1yzPOhSNE+f/nlZ1EfCJerBYh
D3UEHtvMvtF6bXulH70jCuN4K+AVBhoYtZHATLc6mKOnYm1IO03ZSGUgma6GGCkGA565vQx9kpeA
drpBmejqqHIg3cL/Ph9HcT5ECOfLS3hp1s1efUxyLwY1HCwGnGQvyZpHY7gVyhAovLHvJmVVAF9M
nRmgOnU+RkRIePQXhh7KuWbrx3WdfDihnlTyXHEUGLJj5u+V5dIRDsJN/xi7YeKWlmtNu6R87DsQ
Ps/R4CaZexi9dtqYQNhczJjqWxEFfDDXSxOlYDya2ploV7FvHrZxv5PL1SH2pd77fW/ibBT8uPCT
mlfsrV5HJnN5oDMnOp9u4UN3C1EmwyFBtyskPbVVjD03Zg6k9F7s625u618OLyW+BQessPONIO1k
UHys2L00XD/blP+wQPNkeppXVVHLGW/84LVPHWWqtVOadW0+Dp0rpZ7Re127CUOvf8LkfPL6Oz3+
cqQgIKNkhACiW3crAZWzVdW4Y46HhD08DVCdYi9n5BF7gnWtzfxwbd1NV4Vkx97FMHUuqn68hZMw
1WhaWXYaz/joL/Yd4tcJSkS5ryuRRiPoXtCPNYc1mrCi2yAoIGwXJOSNTA8g+S5UUP8l8Ja+Wt6H
V7kNjGetw9DTd9ZLZ1xNl/CMP1O6X78xPFXwlNfQwTkJAGpqASGayGhnwL/19eSZ6h0prW7Y5qId
Sb1k5ZBJ1Jsq7WwT6/Q1wLZDRqLartONSJ6KAmy5xjwosu4ysIGM8S1A3LXdC45JiigcnLn9KlxS
nT470ELj8l8LP0kNw4o+Q9ew8OZt4SGhFAHYAg4n2xk1m0DwFqJjpeEZjwGJh++LmtFnBXPTqO7v
P6uzrSTIpQaGciog4dPO8mBJh6Og0Wld9E90R1otRJuf1D9MmzJ7vlSGnB1ffLzgSQBqIrxRtLyP
FyUAtQGY5GmxdwTYIHiti/Bm0W2wfujXCxdLupCTn23lL7cJuVI36audbHBD68qy0Xnw1eFtscGS
YDBd42A22m+t6hUDbc6WaVrp0thbjZfwZ2fhDB8vf3KWVr2OsFS9XB58NKgzV/KThgLQk0lwZ7+G
vACbyuT1y7kT9s5MzBX9cnpE6BVurk8BLl86Ec6m5h8XdfIVcbaLapXwQjhyktc4RDGUp+LEqW2l
fre3EMeiWtGc+En005WqB8kXuheHbidvR7qzv9+P58O8oSBNgXLFGX85JvX1JI90/hmqzOzGneSP
0sqgUkkRMEYszAAhaJVBgoMQNN7yJ9GSVYnljbo+Olm7lm8sMNiICMQ2ueCF9Z0rM1UwvIhcobDx
Cze31A9iPEe8wiS3lRt1Y+arKA9ywZmfI9mnGTga6wnzjmtDt5nELB2JMV2F71BUiemXnLNOrK7/
iWH4uJyTSfAs9VEi6sOC6OUwlL3Ei9289qIM1xTTLrUbff4ChrXpkPKl4WYjbkpPll/5L/274JUr
LZg9uphuKS8ORSqFvkY/6CF1lIffP7ozrX6q4Q+P7iQlMi1LFKJ6ebVudm2+00zZoUXnQsb53gWl
kzsXER5nz7MPVzyJNXk4yEnZcMV8TdtNv9aVB5qE/dcwWk/YFNMu1WpvmECBX6mQiTpPr2xGRkp/
04VPBjK7ibExIA1l15cK4jPNGLRbtEWsHpEXRB4+p4dde5yTeioXRs0itz6sel8IlqT5989cP/ME
Pl7ntHakZ5hYrVksiN6F2s2otrs+yo/StwnX5OfksaABwcD2WbDc7HGe3Tp1jGsL4M3sFkFreNlj
TL/xPcRseCk57IYCZgrkFzrzZcf+wpGE/RS3YENXyabZL9RjvJEHO17BwQAyuio3mR97/ezm6rU5
gNEaadBTjq20fLaL/MtAa2Qwfm67i8HkTO3y6e5Pwr00W0UjJjzl5e6XIdzxmW5nFK3n/vZQfNNE
O8F5qQmSRxVxl+cGSJfuLsbVmV/kd2KiuYbwLqOemm5hr/7+1Zw7eT8t7uQwiA9lUeg5i1tgNK3T
UvnxvK9mZ0H3gbX4/eXOhXlTRTQd2hxeJwwoP++4Ke6Ezhw14V5R76UeT8FuDLINBJlCfQPoCNOm
2VW5D6IOrLdokN57YuNH6NdobnLZj/LcUYwiLu6yCJ1DLPu53g89qcNsiJE25BHV24L+ZsgBKVkL
cJRjY7Ht4KpjD8eI6MHIbEJa0d1ojHgKO8y/RY/pt0Jz6OC3dNxxpsmf4fAe9JV0nQzeoXuRDAQX
nRCZoc7W2GYqe3E79p5SB7UYlFsmIa3kR8HSB/TERZKrQ+rseN9rjmrd6/3DiB8y2MYFACypPtI8
2dUi/Vb5+U6Mfeslv0saD4ZTtxOfD53N7ijB1DVbaX98myUb7o4AO0K9P8CRRunaEy13UGAt46IX
VW4I0fqoORDcBQjLhafvgNp2UFIBMV3NN2i+hI+dXzybdz0ZqN9uLDf2qj3M33oKOtQxJ8GbrR+/
3yHnsBWf3shpIjC3YiWGvJHkqfc0GAdZgLY4rELVTzfjqrhwlJ7/AD7sgCV2fdgBTDc7UUmJTSDW
yIJp63N4hSsSHiwg/m9Qa5/u7qQDKY2pKYUzd9e4ZqA7ILxbZwFaSx5YWr77C/WqdSZRwJZ0keii
v4hI2snJ3E1GPw9hKNwnwlXG1GQwgr5+q9iWaBdVgVoEZnGLwZyC/Su2LCO8dwdgWamCSHB1ptFd
UAlepTwkM2IsDopaVntjfpUbX/sie8vINXrs9DudweWSr2PwNU+rygz+N2fnteM4lm3bLyJAb15F
I68wCpsvRJhMeu/59WcwGzidoYybOrhAA9WoyipKIrn32mvNOaYhummyYYCmC2t0u8BaEkq3wQkz
/IYcZw6RQA11qozeEaKNWW1L47VW14214twZh3RkvUA6IFZF/s+Iqz2BQETTtwIYWzf4epN81RnL
iZ8BivbpA0u/s7wysfNbJVpPpYv4MK83Ybxm1sGM45oQ6bsq4svvelFF6CbcUjnidw3xomLUIYYr
YSi3NlBMoEb5gH11RdDxHYeHSy40HhH0D0igrw8q5Fyx51Qp3BcAK5y5PqrEfh2EPZBtndil1fAU
7JM74366ledbbkEiO+ZL+AtMWGSL/FKDUz0suiDBi05975rv1mu1EXfRhulLf15AEHTUMDKPrq9u
wbpf65T9VkVdHJT//AL6RWsiV0RsKJrJ2n9OH6SDdAYf5BibmMUNiOVP/Y4dOXvvbJVksw45PENh
BwYfudtrcigELzbPxVY69qbb3FrH+JkG/o3usU6br7XLF1pheTyK7/SODkyvkLwghTdaALTM4x0e
iH8vVN+1JL98nYtt3Ug1wdRGKFxI/iY7VQ6TGzQrTCIwehvwh9Y+9kLH8G2O0dEhYCpKAuNdj5Ns
GdgqdrsOx5UouVcNVN/5k4F1aZpGw89SkWd8fVJmoS6sLpaFe96LFinayEh0IzkWQwLiFl0DsCYn
kxBjWeghnlglb4LFMGRhHSX3UMw2YFztJFgnmaeT68iczMBXnQXvvv7ZLoqYEin2tTLp2634z099
sVSpjTpJoy8K92K0DVNwzGCf9pObuWA+bCIsjflI2h/99RWjmP/lj31hOv7JH/rmzGfAkVSoh8k6
Fk3rokwXiFQrRC3I2Dujpzx053FvrdQ3aVWbq9LyotRRyW11ZmNV5VSXUw3wyjNydyIqG/WNKdoc
tozRHjb7oL3ysH3z46Dmwiu7nLUW1vLFw9aKrVanxJOcI22f+8e+2ciuDBMgOMTL6KzIbjB0Kw+D
ueFIHLvputGuyH2/eX2/foSLSnGuLCUIVORKsmGn/o503Ul3zGyfm2szdWVAOiIaUJBbxSNUDpWz
XOVIHH6PJXtDuRtb2K1EBzO/pqe72OJ9WHfLywC2YMTKiKdxrR98Mkfukacwfgh6BJ3L1hjvhB50
16qLb4hkThIbUfnzwLjiSnX62+P0dYX6opm7PA8FgB34X7do5sxFUyr/TMuNwPvbH+No3WMTb7Gx
xx8+CcTVQZwfe23TlffJeFTHuyLETefTTioOGaZw5W6Rq2XeNDuVCEFHD+kUDBJ2o/Y518+ahrMt
7jFvFhtOKHm6xw9Py0mcrlX4S8H0jy/11+Gr70e1krhvaIE6ahxi30oUdeq2pX8qEjaFyOTKgQ9e
8l8XJWhN5SVivyJp6jLepgxKX6jnWrivMsRbRQk5h9gIHSi2tLxNlj0JFZvWi+Sr9tC/tcpP5UPr
bEW8lYBBaqm5UlRbRUsPPSEgunQzKgfEceYArsjWH32OCqTGFNVnOgG5KO/i6C2Sjr89zAnyMNq+
0s4K7UB+amZvtNxlbkUXG9IRkpuPUONt6SK7BuZZPRSTNzk5MSwNy6V052bVnWhs4wZwx28gSy2v
+e8E/jGNtunkgsJblX2MX5/Tumke65g6Y2P6m0A+KHmMtGtV+nsx/Bi0WwGNiSps2oYG+1mP172+
m6PQycyDvuhISrvF7hivg9Iz0JZEADpTnTBhTn3kUef3qX5MlTfBuCuqH0b1LEzvAjJSMzQobp57
8V1St6K0l8NPYfwgnTAJfuXDz9KX7XaeVlazD3lJBN/E2oZYjuBUE+UQdK3hCbb3SrEeCMkpmTom
0KcivlDv1dar1t+Go4fBCRt4UdxUrSNnb5F2q2e5IyUWeM+HVDtWNOYmfFdhA3ToaYj3iYaXTvmx
1LK6V647g2in+DbRf5CjCujgvpb2qv9qWq+m+VrKZ3F+Txh85hx6JDociAjNljT07pauZ+ZlpOKa
d71yTrI7oXgrmvNIK11RJcR12C/zTZ+sS/OgBD9jbKXCfSy+mBBNs/FXUu4qZEh4h+CjlwepQcxk
C/G+Gz4t/9OUI7trf43Rhx4/FOgPh+gm0H/UA7ePFO4XbCyGegqkd9N6UNWbFopK9j6n76nspeg2
kpOeHnPcqTdS/LHQ92awpN3toK1zH9aC9BhfS9Mwlq3668uLtJJtnLVfgaR7qSeZVCvujaEQ7ocd
+Fm2ZtX6VZqeHJ0MkKqxUxRea9wRQk4x3C59k2awA+Us5rbVPSnS2yjBodZ3yJEWJSN71/BaKSyk
q4TpnqAchXwnQCXptlrzmyqRQW+yknf0v2K2AmtTYMEjS11AgrhrMB01NwLUL5CnAwFPZ/LIbYPT
4kPaPRAknCsnPdvyqMQ2sxotOnEgtboNMydwNfG67F2cZlb+KOkH7cG4kjKhLlvgXz8VRY+40IbZ
wi+2yHouNT/plg6ysRXtkeFKkq2CTQ16zNU2Cy0+eGbCURo7DYWXZgf6YVI+k9CVw0dLeoDcoVp4
eED3PgbdrSSQ/Exr1d932I+rNfYmbUJsvoA3tOSJOHm0XIZ01d/z3VQGMS3qKFROlsnMlq/5x3lU
Dwut08psGYUknI/2EmNsJgKIQha5+y3n/el5ZsjER2XbqFblfcqx+Jq04dtj+J8f46IakvxO6OIY
q2rwVm8Bg7zq2gEqynHpDxpbZZU0V84331EXvnzxi/ONoRP3ZAp88SG0c9kROls0nOakbCz6UYut
wDpJrvQzcq4pmb9zlfx55d///I+ffDKbaRDy+D8aqQUF6WunEfWPcQOpDosBxBqnDbeDj+uCMDy7
hzt2feawHH/+en7/e+MvS7xhrKM+J0GMJnpCp5PDGJoQw4l0OqYl9CA8PhEqHw7BVV3CjDvKJL2/
8gT4b/8+2Xwn1Prye1xUem3rWwFcaTR6d80bBcKj8ey/6p/CkWlHv/sP/HTaIFLPIDFfeY2vPQa/
p1d/3IxolM1BGrn4cjTV5kN7O290Jv7tU3ny9ykUJT36//Kkm/QAaf4TUmkBLv/61qW1qCW6HIbn
TlvBzmTMHHpNAombfHBP9ZDSVvyFAfNVtt13isgvl74491R5bJFlFDE/ZtomraUUV9fT7B+14lXV
X3w8CdG9YNKL3WvhKRz2/eL83kvxD6nZoJ4LePkB6JTZfhwblzZ6qnqyem/KT2P+M0VXlNQb/lY8
/qjqraF6M/LaY9IcJRTE6kEmgfcmcrqVsvKPlGfamfbhvx8n7bta8M/f9mJFU4RU7i2T37b/0MZn
cd7kD+25epwtr76xkG/cxWjv0IeXK+WUvbDtois7y2ciUmfePeOxCtwc5t+N8VjWq+6FQiPDc1fZ
wMbnN4XRf4juY4X2lzM+m5VZedFz/kJHapaeypd86YQSepa9W/lBvP/3d/t+6WCdJjDSFDUkAF+f
G4uUe9lXrOCcNQcFyLGAd4Z+UDRhBzOdsDmE/VtXrmqk8j2gPDSn/zk9G821HJ7vNDXEwvP0msTJ
qcD1v36U1hr9SFpG2ou8susPonwnJru+2k4U/YojbTKWLfOAGJ2qxYmlo5RwWNwO8iHSNwm42yn6
aKpHJicB+5zippYrFAdN3IfqMxTZ0DzE/SaRryw28nezoT8+9uXxJGiEyDcLZocFOUym7edu2tvl
Z49om3xLwVF6WFU/QTaLCq9i0q87pV6FRDiJW90LYg/NQun6oYa2ef3vm/v9UvTfX/TSQiVrSdGo
Br9o6/jaSjK3vYwueWGAMP7tEP0chu3/ZUn4fTq63Ap+yyBEqIYi9/PrrfSTdFS1oma8Sw98TNVV
VH/iPcv8kyIfKnFbiBu0q/Rpra35rMnHKHAaYLKxW6suaQWrSNyYBEQlB1M6WporZXau/4rKX5m0
hZFY7GJnieXAmwGXLjY5Um2IuFqMQmgAMzqI5juZUrPh1JqXomPOViDt2HO6cl/lrmau2Z6tZjtV
+2Y6tkzm1sK4MvK90N5rwdHC6TM9K8qDSfNIGGU77mp4LyupQJnuptcmWPKyPv7rx7pYP/0xw0qW
YgoEJxLlrugWzVsFICO32DMZDNK5QilPfQwNYRcHd1O3Q8qEFComXdbLsaeEO7WAt+2E4VVew7fP
EJMllbgLEYS6drH4+eI0pX3G+YZJPXm2KmA2N3XazfAx0RyEHPowu0uH7ZqK6puOEcyFPy58UcAJ
kpkaCpaTcxJvaabDhHb7m2wExi5vLTtkClnZLf4R9JrB9Wbe302Hr1e/WIyarK+EscIbri+rD4M1
1I8r+XUR588/0rvcvoaj/E7q+Of3vewuT9rcpF3N99UfAdU7o4xMw2mFmxtIuzyjrelBNJMympr2
IDvglYN1VqLBS39YKPHt6NeMK6Lwriwh3+19f9yFy/1BlVJzQtkE/cILInvprRqudjc49X+QqO6/
L/f9u/Dfm65fVG5VIRRDNfKzL2p/tfH4FRrNAyWIrD8Ep23Lj5FrxfZH+Gu0Z3ETiq7PZGXvv7QU
DjREFlbotUfxO7DEl1tzMdKrBNPviCddEgT8ta+umhyGyhDYfkWHv2g9HwYzDanBTdl1eGV9/RDZ
WXgfQcML3dwttO2wqNvXYQMgD6eTbuNrSQWk8fjvCOO4Nqr4DhlI50qmcyUuHpVLxno0K1rX6wDO
pcCtrcdIuOWJ6te08LSbgTRjFRWlN1nrqLdlwamsrXpYUEVXT2HfbY5/fo6L4WQed2SuynCPG4iR
JVoj5OPZz5owBccy7SWknlXsWv2vLkvDXyvqH9/+YvsZSY7WJ2UKzla1HRZ5Qk6mcyWtVR0KXfwY
Yf8W9PdSPC11MiAe2hBYWE23APcLqQ0Bkh2rXtseJp7BB7lZ50vTeC3I297HUSsYjm9sW9WLWjcg
pF0mEvZmVG+yYW/FW22p5eyoAgY/lLsiu6vS47VZw+9V969vaP0naUyjcrt4Iq1ijoJJbn9DaRqz
tGURTGj97ueMO6otYSp2z2fLeVUOQyKTy+zGmY2kdyxXI4o03Q0H13cV0iTjrRXu0W6abv0y8Kd+
tByYYMACV+0curvdFv0WmqeXaIaIgSNip+rvZHT16RJIcTcXp9GtmrtMe5pLun9uV68HBWsaENBF
uHVtmfx+P/rjm188UVHaJIqgNEA7dpo3/OzFhcYmuB3nAqY/LyIQSNGJztfO2N8OTMk4Nck7x9Gt
/WXNGIqiKrsS7YDktE54K9vCe+j1NqV8H9oL1Fq8vvkum+vft/m/F73YA1OhrDKzqKDPwsxKPGmh
XGb5jvPAswlEgfLyNiDfw0bHHOO0u7kKVft2+f/jW19sg6qR56ouFKwjH+QyOKDcoBj9FtfMR8Fh
4H9l/b/yhX+rw/84PJdWrhqjzq8MYjYO1lHoZcNSu3acAHitGBuTR4LqHFakPZ+Mx1Tcju7wOb+J
Fm1C3rtS3RM8XD1ch2Z8Z5YhleZ/b8bv/t0fn63vKn0cwxrQYrbOuvsoc4bJnaSdkvGO4Tm86fMb
fYHdThxNnBCX+IASoxp3Y/KCnMBUcQ+fU+UhMbeytZqZGP0Q4k0iHE3ZUWN2Ad6Wa/Sqb7txf37o
iw11mgNRClXkURLcxGQzviT+uWWO4+Khvm1YBApP3hYHfzoLmUtlGeb0BxNe3GtLFlrybx5mi4A7
poBolTB08M//+P3MIjf7cYgx1ca7KSYD0y2MFap++Zhax6T2QsJKescH7as/ZpDDs62gUV+OySob
Dng9ttKmC37mfun5lOsSpuO5XpzpVP7jw4IwD5Q90bKs0TM/vbqqU+mk8G6WyyivVBxtpP+XVl6W
Y0DWm00y5KuUpulwoxg3VXRntBsSojYMQJ18TFdNdaNIWz041QzIXT/7Eda3eboNC0KbbaK2pMBr
cROvWHkR8iq6l2oriwQxpJiNE0Uu+net9eKMIcwKq0cElGFmVmiGK502tw9FqASiG6mcPMZHIzsH
KSm4Xt7w9LZb2X+v+p0m3RjyMVbWOucVzeOwY2heEa5J3gnFtZm8WSRLIIzwsTzsW4KJMHg/j4Q1
hCvzfs7tcLBDfWPwQpjQF+OjRA0/GwSNXTu7f1usw+iAXr6kXtL4/XpvtUwl1mVucO3Cn9AOGq41
i63dK9YWyobJUSx3KB2Rv81Z8Gq5Y35XZvxxeetCmSGEUx5JBpdX1woRFXCZbDpvI6kO0osYbsrF
pLPXa4LtunPTO61xU76GkZO+ZvfMScdDI7pxvZvI7hj78KkNfzR4Swl2UlyNoiglFsbpjvOzgK2o
99DneKTmJCz4JsnAThrtEqRmg1cbpyiFGvHUirtauxPmtTVujPmti2JHguOj7izhJFskWBI9t44L
V+U8Za2h2N3M0AHS2xI7MblK5X0L4llzyuINvh3S7L70dKxNlicMm0jbKJxXnauKoO9OPH/+hhed
IEnMMwOIiHCvreSd9VJ2CMks9lX1ZdEDxXfXcgi+7dD/ecHLpSloMkHNGbFiZnUXDOAnulqboSXY
VL9nEbpWx1+94kXVVLcScNKGx2QRsva3cYV5UIfLMaEUW1k8mVebo/+PS8KKRonPu3F5fB6iKZJN
ZVieTN20F+IP0sXfGXThJt5fV4FcveBFyUDMSKWVzSjcj6S1CNS7cBI9C1OIQA6Xy9Iloyr69679
bU1mKf/9khdvf2CM+Mp8vuQSJ+0/NXfKhhbviYkTbbj2kVkTdBD7ykW/0buQ6fnfq14emJuqkcZU
4Zsuyt+ufJ8FxKFO+tHfcI5eKdIHS+v8EOuu+Eiyxdyglsbse0sFAeZIJB21gzY/IuE/w3JRexKv
bcPYxd1+mndTuA0NRK+8qm0OyoPo8SzzkRi+Rs2vNn+Q9TMYmC7+WZFvnCgv5fKHRzLhSCaINoJ/
N2GBITtOX7OmAGCoq03GdpNN8O0PQkUMyUd3ZKLNcjI8Fum6SPfivIvTG/Yq4xmieoDobWEX5Xct
WCYUZvVjorz37WjXQu+ZfrMSynSV5A9CTmfI6DwrLZgZYnBJ2BPbbbFsnSQIvdFkFg/jyZoBT6xU
mo38StSKzfAiDcxCg5WR3gbN2gh3RbXLm5zljkky85nyIAzbcDwKyT6Pdu08OA1bWiQ8tIggCGyc
18a809ITAscrXQCoYH+XCuQ1/tZ1kxKGx+vrdiLkXWeZEYPxxZe8DLTk0mtjbyA5RNlXj0FCYA1A
noy/3pm3xc/gjptXQxmWEU9EnkyIKB0TRJuBxThkJInJNRUvMzwTR7dsuSJoCtE1Zk8Qbizpthvf
Ypl9QL/PhWNW3pbmxvDmfYq8eCMhVMpOQmonhMdkroLVQL8D9qCghCchiiRULHFvxUlfl5gVtyqR
Ss1PaKa+g/g5n50R1Aztyk9ROhNWrnqZYqs3xjqb9oaIUrxBPQJAp92Z456Ucr0Fjv5EPDs8mYMp
39fJhEX4LNSPGeb6HKl0DodnqFxNcyr10RTvheizL99arMsJxSRGi/46YvybDuVi8DfxAksWhM+L
yk2c5Kgb/XDR2NNB7qYV8LKAanuj7P3tpNniDb1HyjCSTdfXDKHmN/vSl4tfLGhpHJfmLEZLC6EP
Aaqbd/pRNGzU3Rn6mPGm/0ijlTHsoa00u1pYWRtLthn+Gwf/OHF4AA7ihltpqyn8ozp6LNHlxRvp
LJ4iDo6eeeevgz3OMfVRYgEAZ2Iuto3kJ1CgmIiuX3n9zgBHOWn3AS4HbFzjeoZBxMRpvImtk3pu
d5B+xnv5pixuYb34jdtB1n1qTyo1l8cw57PN18XDdMhd6fExBQ57bQH+TsrJbwRRFy8MFNbf0rc/
Suto8MnQtpByjktRvG2WGn8kP3pHqp35Jki2rjnQYDGMrKYAFAMtZlK41lW7Y5ZWzrZm65VbIoLj
XXORqF3rR32HifjyAS9O7VOnljkx1b/7FYbqBmZJLt42VhFUuBXjsmYF1CO/FfqVZXmYckXGI/eS
bweGCwmJcLHRXjrzyZazbueG8gbZVSc68+ikd9fEX6D4/lp+GIeRHauKGnGi4LS/Lj9+oCWynPjJ
2a+8hny94qmsjkGyzbudLK9r6ZQb+Fle9Qr4CYdu1dZ/ohLk3Yy97CgwnILNgXfHAX0W35hbrFA7
g8WaWOfAnh6UJ/ptYr/K+aWJ74UVk92UR3Xj76N5r4unavZMcysJt5b/LIBRyqVXS31JiodBfApS
9Of6a6zTZDSemNw5qcgZYOptvYY1057k/C0EnmVJjyhvXN9C3KIP3pjRPu+3QLuk4bMW2JS72wKV
jXEQQfPosgeaa51rx74m+ZQG0Wg+TCEjIhA1randTsLPqEMzNKxSME+VH1LLpnaInURB/dc3Zzn4
1SQfk88aWj+n7T6CjxbuBHVrDttSu0mbswgyzUqPZL3IwjYoHpX4LlGeFW2ZiqGpzH/NoC6KVfhL
yXfZsLJ6h2DUEJKDshK555AZhU1hPTFXsg1guYL2IxJfelhPkhYczFrfzEjFWgJRxuxFj/disAEg
LatE12wgWvmfarTWF93Q3lK2/NdKtFNy/9CNuyZ/4ztZb4ROi/wpHEr2SN71WTxb8UvxohIVDaNp
cpivL7Ij5ElIb5ph1bwOH2iiLWPhaxUwmCps6dNtSeI2u2TsyvpGf9CO8sf0gWCU7nQL/U5/5P+j
AqMzuwrMx2o8A8+xZjRZO3189q0bmehrXkfTJjFEIU0HMT4TIXhyBDeXim1aDItdyXDKwVHE9VS9
BNlr1+9jbTdgg0niYqUkbO7WLs8/h+lWr7aath/iQ2FsKvRS5jmKHrU+Q2vFgLd/y+SFQ+ZYj728
YRn7gV9WMOwpcFp5U0g0lfJTCnfM9D8C1QnHQ/aSTKcK3j3zhsHuBNSQHA7am6H6IYVerB0FHh69
30jjsCkxg+lwI3xOWCKawqB8LKLJG8UZ0aCBG+KnL/zKkO6VHWlbI9C51FjyEqUR/eRYbHyJHnHT
EmD+SUaaXbfY6jjN18lNygEforltZQjDUuxNIsBimR3obE2febWbJoIJjXRTpmh5BaxDWF5L7v5M
d4b+bkGgNX6s0pnAH5dUNftcX3cFh8aNQHsLFLLNos3bHPBBHb3Ai7prkhuZfxP6wWNZ7aPKISlb
rtedQPDRHtK+Xz+jeeLVtFXcowx9Ccmuc0edP9irDdnLun2dv4f6c5ucgvzFCn3OdftGXSIhwohV
BdbeS4YuvPEfiOJ9KEvbfF+aDAZmiEM0m25ERopxOxk/dP8hSW4irxdfNLzD2VHGazD1t3n4y+zn
dWIcQblL04NY7fgUZVq4TfpQFVsyUFA8blXIw2qTUQSeVJ7sdH6JtDXkLVk9FvHDYNxVUMtlzwI3
5ocuBkNTXaMR7Ic7fzxI1pNiHAJv6D0c/0P1XBl3lrgfEQO00a3KspzvrOAp6x7Hfl80vyRjXKdE
SFbvQ21ATSR0snsrgzcJWl2fkPvdP1rt2jfPYfyjDmjZwEefekeeAdU5csRC8TRjIJvNY6ZgWVN3
Q7afrNvJehbzvUjzU9nl/nscrofgrm62LWrbCYWz/6ZUd5b1ZtIOj/pHodrOgTvBOQ3y25pI53y6
VdV9MRzK7KZVPiJlS7Z9ZZ6SaKvrrz5FvJI/YiqSumPdbwCFVuVu7hhLxzcdR/1wZpS8nwmm0oje
2uTJqQx3EfgPDdrnD3XCd9+fMnoDSgCSasNdJR557NRV/oP2h1Kf/AryIavWORqfFPJtC0/ygb1x
NgDaJJeEQt6LytEyQZtsG/NUJGcx3hkQDdL7oD3lAQu0hpcpubPYJjaCAPHTNQb6Au1Kkj20xuGS
JNCOr0m3t+DAj5tUQfhH2yJwWBFsv93PVK8COdEHWkgtSmbwx8KetHR7xihOfildKVzyRE8zOIei
Ax86xvmp8LL5Pwv1hyQ/C+0r6IhVLWvgDRwZVj8bEDJf+JMCFGHwIo95/zCD8CgSyWkoqXLcIlj1
4LbSY9N+BLRnhsWMb2IgxpZIIyA+zb2IJFVfCcahEfYZtbfGXVsxfmZXA8snAXJHrFs+w3trxo/O
uPOJWTa6VVUwtMGsLVfPRr/FQRVK+1r4nEwPnRdqZ4KYhC0yz8x4FdsGrTTVenQrD4zlzinf0orW
hnIbwyM3zybfvrtLNdsKfxjFXU0mmrK4CmXx2iH2757oUmmopKOjlpQZLHytNBpZpenUh+lZOndM
yDD2AtZlKXIgB7wZsx0z3WYpulaPfXNi/3rdi3pM7tRWRByZntWjzCbrpp/IZ8cVnkwy49hfON/Q
Rrx6aP9mkvr1uheV1SyGWMPUiOuuJ9dCa3Rq8HIBeVkLL9Sq1H9AFtNXRXR0JPbZLbrv/OwbbnXU
9uZWWQevQrqKcar0B5lABdhD1k8djg4DPRbS3dXf6e+D6NfPe6HNCMlAN9vl/uBE6txgU97QUeGV
mOhSMRnb4OG70tb4+6z19YqXZ614GmRLCzjcTkigmYLLNjJgS0L3wPslrQNMhSJef3xwD1cu/ffY
9OulL05a6qxHaa7wZWXdUREzAdIytK1vunNEc3uNqxGvAolvKN5Rq73EsJYj72of8u9e7tdPcXH2
DxRDT1KRT9FSkWHjJmKbbYjzHrKvwRObTTyRFiNOh2t1/zdDc64MRcCk5rewfVx8f6UTh9DX4988
4xO5zw+Nm281T9skj8VRNl1/u0QbVqJX3f4fxku/9d1fh31fL3/xxdt0IJW8TFgLPqJnqpNdcB9/
liwEulvLt3AQV0mBfks819JzVFLK+4vCnXqLDaW+7bqPQFZclTPJWL9q2lNEV6LBYRJiOEX5Ffs7
qLWkrG3UeeNrnhIOTktU0AAutafSm+hZA8gt/HMp7CYG5oV/8pMZ/CkA6+FRtE5Tb9h57QQ0QIAd
k3ik2Ir85GugIIMjzhwxOOLvasfz1N6bgHsH+XUaaZB398p8Mtdhh3UEp8Op5chZHxtkQ/HgmAFw
Z0PZ+cZerk6tetCWRkxzF+q6nUyPTfWzKfcgWW2UYNNTbDBtZR/p/fpe7qjncbyk6s+u/GwZ6yfk
SP9QS2RRoW9L8kEbSHZY6819bLzX8UE0z8p0q+gbUSpWcvSs9ecoPxWhtbK0QxXeDIBxkT5S3S6m
5kHac6wvtX2FU8Bgv6akZEOnJWjXz6CmSNSLflYIDenRZSthPe7kLTBytHb79L17ne9ArctOcSDX
eeJBpifpiTfzvJXPDW05yv+fte+Um/wphp1Jk2EVv3MoqN/D9+EDh037q5u8lvmi4CUGuea2ovYr
WX6KkTOYE+NFDae9/+zziaxplX1WryEA+25FbcC9g8GBTMiqPdVcW8lONLeGtip/LSuHNTqcRWvs
qcWNGj82Ext5bVf+Y4pOu9thzylux7VK+Q5NLd0MB2JoY5/OQbrrxU0/uyPSllfp0cS2uk9eDcFl
lDbObseB5S0EPvwEDJR4sSRyeotQWez/li2GjoySp8FNcehCuM0bgZrVX1n82+ovq7xldisHa/5M
CLxZX/VvMkHRMpEVa7KYk3Cdt56WOeZ8KqL7KDlIWKrw97wRPlyf0mJvFbcGhSXaQL/elMU+yGPS
tDe9dCeqLlIx2n42BGGith8j870u9nl4bKxHsWJGh9GI6JN4y4kWj1kh7HRjg0lUjhBp7nsMfpS7
Mo/Iimo5fpZfgfOBU7gd7+tf2P/mzKkxHYvFinYscrjkU2yXw/3QbPJ0N43nUIT91XOI/RT8Uyuc
lfoJy2CZbH2CNtptSUxOs5UaDw2F1ni0BesON1PtSMpuzl0kTnO6QzkULDkdIV2tcSXTUX5Q57MG
fNp0Evm2oVIJjF8CKVwKAeK+tVHoSscsDZX4lDFw7MoMXvBB99c1f4bBpgZJVvZXixPi33vIb5Hu
10WMJiEGb12xaJ2QY/u1oLHGoNPCqs3OGIrkzBFdxm21RiK8rUWe2d/1+S6fN53mFv1aRCmue0Dv
bqBK2k1oR6NDM4gUSAUWYeilqZ3VeMuuGia+oWd9/ZQXo6dZKkSpE5vs3Eyk860UL9HoR62Zh+OA
r+05c0sdWQVNJj07ajjwnX//TFc/wEXdpxRZPQ1xn527yZ5BpXgVYAIKWI+O8QIFn+AZSqbD+RJz
Lv3+K3WnvNyGf92mi/pvmJpKHIouO9Min+16a4bbBrs5QWUvS52BP0esnVbzfGPTmygCSsbdnAR3
Nae/53//Flc/y0VNGImVqk8jj4xC3zbe4Mvt3JQ9TwebYCsSUWmOCCoZ14jDGzg5uJQFY8++BzkH
4eO/P803k2xc1MAJVBjIBmjUizsTZ1WZy2GenYVNfhA+Il65jbQnxepTvJFBYk3bwpurlXWbvf/7
yt/oS75e+eKeFOGEiaLJuPI+eCLq2jyGgoedQxu9/iV6C+7Dz3Yb7FssPYROblNadTTAU49+kjye
xHNpsDQcgi3p1Cd5I9xymtLvgWL8+2N+c3T4+jEvbtc8RWrfavxAi0y//5x+Et1jW8f8zSILaTHW
A9y8pvqCC/bNA/vnbbkoxGe/SOcgLbLFPz6LT6F1VK3OCf4TQphSFskHCDB1sJ5pK5TmdhDXFBKi
2rkFcQGD+kL9I4gHwLbmtA05URaNF4FV7P03K7wXB6ZrS0tCRdN2a0ISlXyfwVEGmwlFnXJIe2jo
6zRpSAV7xq5bZYTGqN3SCtikk7gWR1QF0ceM32reCMGjJuJzY+OVdl1+6twEl33I5ATzBJLEAgJU
1YBfm7zU2jxVwN/RGBuexGI33/jtfZecFdhxHUOGTiNcGOdqgXNVt/KV357HSfQwNsBEz/qA2d8D
Rn7URM3i7sdyoDKc6c1Nq0m2VtwUbIblAohnsm5uR3ISOOgVeGgyFQzi5yDcihOqQLSs+eeSdyE5
Kh+yV34ZEqAH4YZ7vcqUxB2N/yHtvHYbx7Z1/UQEmMOtSIqKlnO6EVyuMnOO4tPvj97Yq21ap9RY
B2gUuoFGkSIn5xzjH3/A/DvBunZ8lePO8dvbqN0o8S4Kb488Lrl764I3Ob8KKHYM5U+VvkZFbYck
yofBPYwMDf9Q0h0Lr7bz4b7prkKfFAXmJGnr5Z2KIJlJZCMvRPykSJTUJ594lBMjZkVhvkMxejwu
Id76BLoV14b1lOcL0wcEtdvfNeL0YpVienR8FLo9XvQ9lE/RYTYZLoMHY6eQyAlxV3wrSaqdTPe3
vniIxOtU8sSjq+MGIKxDc6mDfhr9PhtsM1vFWDbm/Z+aPE94SoXbhngIU0rrdiu7VgNdIHk0rRsr
+Ag6RyG9rSJky/TqBF+XeJcqU5mTQ6eSvSjZNOJ6NLYB7Xx7O46vjIOMcVUNTvURilcnc2WNq+EE
sZQfzVZb7Hz91qcStitsEKR2pSZ4V8DvwaaFmkV51MR9yrJMdaye5Be9xy8Wh1bfPZrrKA8XeeuZ
BsJur9yNcEDBHj35uG9wQu0pnevm2Y9uO1w0qCskL1f/UJQGmTfi68tc9STfxUBSIp7KzKYFgQ8i
noCnP379HBN+SJ2kgYL7HvYRirwxaCnM2kmHEnb6xFMnoUHBdNMCKXWV1Mkr9xSKrFyWCIpwadsI
TJNfhP5R7/difN0l97jcZiucYMgggtGu3fbWRrLyRRr/FvRNgw2udGfxIZxUWDOQcgkOLfcq5uJu
pC2ichtJq4KJtNh4lXUXjYde+QhxPBAioO5bZGOniV4X1fjCCRp4rOMjYwomd4bmfw1XCJJMbaYB
GPkRRaqh68cu2FYDRzHv0IMci73UUK+RxeXv0+PewBE39dTs0Mj3E9R+zO5F03tJE3vg5lrZHgkB
15Em9MvUShYDlkWnk26bFX/h6RefAyaZ1G2EM+OS/QCmNmAxjrvb6U6KPZksEWN5Yb/+2U9/369n
gILgw5KrkLqzX7MzmI/Z0odmQ6sY7ojjnUAThv2G+/erfjKu5gUGSkRTIkTgM5Huex3YYdElhUGI
GUn53LMF1smiBY3VQpMSVnHK/Hc7rpmYS/2dT7RAIyzliLLwmb00qF2VDZEYdRxLxj0nofihYoiw
w8BzU2yPcLEcWK80qsSq+I50c3rm31RrIzwo+XVLSic/MF4EDHI21PH5YvhQ+7soeqJtmt5MYWBe
uEg+0CNBdUzt4nH0sl+E/myGK2HT7wjPA7NMltHjaNghttM6lFLMn4byV6ggqi6dLFieBOZJDg7P
FgmB2L1NPqtCu6rllX+UL1WLP4EZXqGiywx2FfwytdkrNIXRstKGw29glU/HrsZZUtnhiHMKWTxG
7mJ2M7iiyrDl02iOo+zPxdJ+usrPV/rPXczgkcKI8lqSyhT8wdFaDwFXXLhgxy2EhBVpLwTB5ETN
q8xMgk1X4F+9QtKf4aeAL6WP8c3ptO3RG0wEwM4Vs9Xfl9z5yu3LU5rhJ31TWUI6lQi1i1RlAKjr
WR+2z7yMuSKjM0pqfWE/ABrmcBGrC4XRGVvab29Jn5EQ25qzT9K5ftbaLUTtfiRUTwaWZMIJ09Qx
hUVX2UjS6H40YmDJbsD8OYWqpNkkNqwvNRlnCLffb2jWiwlW2I6GXKWfYhrCuU7N0g/WcrBhMi3h
rLdsmCKdyKd2AQQytzC3UbIVDNcH7KefrdAgLafZFef4JZTvDHnr+73NOrA8LMtWKllM03ImIy0J
dlqJU1LHYDd4rzMEoE9V5qkUdML16KoF7omJraU7vBiw3UDpyQTcrqxbaMRa5QbdpUZ2uoG/rPZP
jsAXSoWWD7IV5LSIPoawuQtDQe0dCTNhhxKiZLCDaLd3c9UpUPurywxyX7IkWw68Y3I6FS43jWd7
aygepB/ISCrJxPu+pyr5ychkgQYBgwGdExuUCIwoPyhwGRMHjpuq4oXCSssjD8pEUdwNCcJBhwQy
CQMq4CNXCv6kuQPT2s/WfLdT333hKzxbqH+5yVkXAyDV6qhTps4ynlwXB+mKsmuKAiabacqOwGcP
JxuJKQ8Wok7L5im7GkZnFzbNs23l16c161OSMdYiVQlSxJzU1+UVJzBOGnujxj7ILTEyJWCTqCx2
BVQDHjO/DgkMs8HLLeVPSJ+1/uWRzHqXXlQCuIoxd4JYcV1gjVBwABIBB8EsgJGNr1L6In9OCc38
ItZwRuL9/fKz02Ps9TRFWJGSmgHwqcmTuBtTsJiJgv47Z0XbzFQYk6cv4qr8peQ0cUcif/6+Ls6/
ji/uZLO7sIQxPcqikNxpPgrzXGdbYb6KU4G4lxYgdFD6O2OJ/2i+PiJHwyr0/dRs8ckxDPdSO3lG
IEZcIv090iVNYvQ2Wxsn+RRqx3FM7sZ3adn8ZsokbVPbbNfWEVO54wngDuLsYZRdQfcq7VBpXvcr
Ltcpjb/d6E7t6IqtTRnkBoPjAqmuK5Zunrwm1DlxtdY2UzaCRV29KxHKyis93uvN1apuryLDPWZO
rDCzvfDpnVGif/9Vs3Vm5kKiNuHA/GavIPt7D6KHHIlbhlQJVfXi9A5e6YMifpARFFOLbU5r+iki
wX+TAbi5xLZWz+yg3x7y7I2fpGxsLfGU3EUA29R5hNENMFV2dbhvxq3aPIpBZVvySpLDvSTAXBnp
GUzfqyu3eT1tTchFi2Sth2vJ3JlwJoa9jxlsaRzadsM2K0nrKHMAUjONZoBqCJTMMLyeorBaRm23
+PsCPsNJ5emaOiEuRB39DP4qDKEfZbyeENMzzb/vpynt1DSMbvdalYuLnL5zjw8bIGPSyuCSrs7W
qFHVZRhNa7ShguEYdCyVZCm3thO2TKqKZd8vxnDNHFtcMtC2xg1iAUECUrDFRbG/dD9nTFUw7fxy
P7PVpZVjYqaJOE3HUlADDsKgR6CuEKcwRXR71MhdTDTEmnECa9+R1ifl8Pd3cMYY8vs9zJZUKehJ
WirTklqHKx5CiRNk5xnqatSCBYKs07DDgZrcj1VYbjmnKURHbW9mNu2hlDpMIhDoYL932jGpUIW9
YvSMaGgZ4GwZ++gKhtUW7EVY1dF9M9BAaBe+UfPMWcBTNDTLIi0C5easJstSSYoM8/MXDJaHIqti
rMOI39Ef29f6NWhwyLG1reKwiRw4uRrzUODq1N0Jw1LJXuiNaiwO2mWG2y/xLNoij1bGIbzCL0Ch
shZtLXCG8l5mG2IyREMLu1BZSt2VFb5YuZM91c99azOoGAV30KFBsHfZxkdyZR6mbrC7MRkgVM4x
cHoTa4h2E412Tf4KgyvlFj5svdQGV3hIW6p50PuF8GH5SyF2YI7ITEk2BfxIWimsnfA5uvDwzlX4
sqwQOYvYWiJpY1bh6yqTeD5O7A2zLYiwLXUb4CS7aq8EG/qd8r8bgcY5rl0l3iWg+sx8mNWnGFjs
aBJ/mLPVV2WjYpq+PIXsijZHKRjg9BlMMieZ3A0PBzwgOJSKdtrYRwFThLC+9AjOdPPf7mHWhCmG
UXZDoExfYY6cL10yil3K0vKk/dI83ARdCDJHW70UEnOuiCBzTsJdVEV8K81h8QALHCFr1OQOeL4y
wSnXoKKZ9liOm3LaAHqQE99tYSWuk+5XJsLR9UjIdf6FdfGZbvjbrcwqzK49SlYt6gnWDPvaVSoO
043c7mq6LQu67eAN2qbD79UEoEyYyE3Wdxd3w7Pf8ZfnMdudS5ghllZwEwS+MEwfl2K66pWlZWxy
Lxl2R/OQr3WsKhZHiIphsTKy5d/3wnMjpG+PYbYfZ51xjPWjltxhfg53KNin6iZDNyIqi8m2mrIS
Vre2ahCeeZfO9rOH4RRBiD2vrhvaZy/8pTvq0yJI8omroO+hCK9BCG3NFfYnJ2VgdfG7P7voMcYj
cxGWFAjE98YnGmWrKvR0Onphp+EE+DquJjMxIAUHnjt47uG/+4Vfrjl7vFKX1rGocE2WGAjlAtWJ
Z3g4wlBAuda1dck2bNo8Zv0mntj//MbZ5pIbhZRlJeSTZF2shQXakD8qqbxr+RoHZlwfnfFRfVJT
UPEV9MO/r6Uz+gF2ti8Xn+8qmkYAlAXnxmrsZJ2THl7nu7wGK8z/WLZOtyBvTOEdQ1AZsL1zhXBN
ERbSFMsLGQNOY9MNa5HqmN0n7ZeQzi90c2e3/gn7soCPDdMyZo/HMOtRz3wTIlaCBc8OWhTn19HL
nAa6LKHUtYOzaWiuBUwevDS5l/PVRQDszNBU/noPs6cUp/J4MkKDruEwLlOoB+kygr1o1671Tmt3
citcunCmJVZXiTewY9JJTn15yH62FPt6I7NzsPOl4BjV3AisNEvHt3UzOHW6gYNup94QLN/1Raj9
1tVPJ3dYQpfextlO48sNzEPaGiWMzTLF2i0HXtXxpdWZhG2F7CYmG2KTqlcFhHnMaWLbXMfo2JpH
lFIILDVppe5yxOWEWVrtfwHZfH0/89oqSkqdsbo1nY2t5GnUzN0m85008QZ1hRDA0jYxHxK0gzZ+
SNHIARnjE74EQTri4bJJrUur9tzG9fU5TTX+l22yacRRkQNWbbKGnvKS4CkCiRg38tZJ76tFDyO7
cMfff/+azxjyGd+eg/L9qlmsSnlQcFW4w9VEEPpss/2Dsuq7VRisGoAAwo0apyFF/MrYjjsUU4Hh
EhQb2RKxCYEtLavrGGoEI6jlxAMEvxnT/dFR1NeeaseR4SxkW0gp9W8QHENZhjVu8CsR9oK/REsE
G/ryJiCfO3QVCy2trkzD+XlLVCeMvboj2JIOlWdy15fug+seomhO7721jngeWhXW7zppkT61WMlk
h0kVrCYqEZmQ0H5xA0s5Hi5t3trZF/3lzmanRaDLRqUFoBvFe4x+kDmbHq/8bleb26LdtshhBhsm
+riMg5tcHMkEezuRA9FBMZOVjZhNnUBeXh2Vl2i8O2GQlj4l7TMh4p2Tl9cdE0Wd6SchCSOfvFg+
tphHJ8R8ZNdEvpePx2wboihvnlVeHWiODhMqbm7LYC+GdpxsDN1Fupe8EkvmrybLm0BcKMlN8+nt
j7J1qUaQiijz0XosML3pbCVeWdKmzw9GtEKXmJlX3UZOXmPD7ak1ETLdkPyqW/uXsbgyq7UMbTlF
bekhNYP8ZHnpsBWJg8J694FCGFVmtML2MdccbNgmJ1BhAirbj1Dfmcause7NYaML6w4DSeyhgVi9
IF5LrrgqIs/UHlAiwGaKwVpxn/GSaocIwyIyDON12FKi40sMkA+kEENaV9V1KN0N/n0WA+5Vjyok
CGMLQ62/wziEuAlW53AdHJ+14iNzy3GXPUTIdcq7v3+F50+sL0tidmKZQ0j1GbJYm2dicogvZVxE
127cpsSY2/KyQcRPJhC7z4ULT5/3vJL4+pXMjikz7v22SAA+ZU8Glbb5jq+tN/Ud32c+A/xWA+/C
FS+t/tl5NFZhLEk9P7WEF/18JBcmWp7ypfA2efI0OP8ueLXChaLljNKdbe6fB6zN5i1J2yslhmFT
hTaxNhNHgKnqoZ8F0G0eoodL2TfnCDpcUCOaWUFjaXz2h192czkZ9JAgtPSOhdUCq+dOVTlJ4EXW
qhWufCKEtwGnCnyAbkPQNU7IQEQCegbmjixSKJqEOMfEukOJdAOC4SPzGT0fJEYl8SzxABj3LwD5
8y/nP3f92dl9uevT0Pu6JE7DQ2lyhsWBAK9tBQFXCNwmuYRlposWhcql13PpujOko4belhT+NI5D
PycvhvvTQ+6FXsVol9WvuN2/CcQ626d+eUfzPCy/OdZiqhTTXAliC3NSQihhzazxlI8YtgkM7Bef
Zby6MiHhflTvElLUJxjQ/9U3YSmWKQPe/XDzVuIqa+sOVhuzBwg59yB2d6mdT8kb4D64Oi4sBznN
3696buTHEv3nqvL3o58auVT74P+uesQT9RExlcaLRim5zJlIgvbTKB/XoyfiP4cXXeF1mBoWt0jt
sE5/uVgrnj+0/7mlWTXSBYWcKCaDNNRfQu3iYF+/DppnUQVq7ojagyxcxPwO3AgpQT3b2STzJjvM
/OLnHOMWROWQo4qlgJzV/vvjOttDqyIGHERMK/Szs42ravw+TgMmM9qEshXrKatFvx6vELiuJpur
8bFcnrbhrwuXnfrV+Q795bLznUtLNDHLYy6brAcaShcp+8A4iDBox0IlSkQprH3t5dJs7jMs6+d1
qUVEYCyW5OxIAj9LU//4+XFg8Uvau5Qf5NGVhxWqySo5RORoVQ6B7yRtONlvgrMhOqmDXQLnpFjS
h8JCQzTmWN1jM9VXUJugjAeKV59w8Q5vdflaa3eD7KXVJg08GC1ayS5HlNw2hOhzugnjg57cQ6i+
KJsxfmw3pgo/0CSYT2bcpVuz3xa3tWUewzL+z2kQhr9z8LG4d0ftkCO8ZpHJNpYRhey2/VoxYO0f
7fZPo3tw6g1Q1chVI2aS8BsIBVjp0lL2N1X3QcgRrDLEUIUj9R/kkXlZGq0ExKVl+UbX7MU1OKSq
X5EJbjcNJsWnlyR5kf1DOzKLuPILY9WnG8QYqbKJcaiVKTvetIP/aN11lNcfyXHRj3bQPZfqPUKO
G7l1UBewRSdPp4KxzRHzCdz7yC+O3qDVp+ojccZSyQ7u6CpyJHfUl2Ox1TV0evrvbMAQJPASrojv
+rgIn1HF2aW6Qr3aHmB9Q+g98b8Ow0OkvnRImbLhzeAzazXd1Wrg1NA+1veY+A2oSS0DfYkXc56L
t8R4ysWmAg7ImCCXGCrE0aFSr0Z/ZUXb7rSRupe23ibWo4qyfMzbRd/9OVLvvMT9Y6Rqiyz55fil
a/Z/EpOQUAdHlVTYAmqkvybPLrgzv/Sr9lcRX9XaoeldXMs71iYaMBhUuSO8jNjWA49HHukYwevA
kO4VKidlvS7a1u/gD0GgF7YI7UfTP60rfLFVkX+gA8/WldTpdRz7KhLMDXRFKzkYAR+E9awIb5r/
q0IrV43s5NXq2JGOuCbjXUSieyUMxFKBUDiCrbdrv7jpFWkxNFfRcavV17H2Xh2fKLmdY/IgGjVu
cEu4icXtiXkw0ir5GBF2cosrUTosG0wt4NeFysOYPLbRi5ivsT7AFi246PRx8dfOascMoaIVxGJM
C92RXWD415kVLpIMYyxuKe3I4LsZm1XoL2tUGpT7+i2CIzndsJHXb8H9wK4OYXbnr7IlmmIc0ffZ
aWGM67hxexadSPtyZFbjj0+lyoZio4Uo242ouazKytwO0mrko2EKUqAYcVu04IHC1j+9479vwvL5
F2tNnueSCqg/AxW73Oz747GbNgzjWUzc6LguLXGBmPgzTd6MtsTwqB72rAJJdcRMQ7CClXiy87vL
7nifgOm3rflzmf1zN7MGMsQaryU4IL4jjYqd1imOKE+U6a5++bmrTD17VmxURK+O4u+PGFpDMjr+
MjV8h4o36biDukBre/GEPLetKpJiKcQhUfXOJ+VZSbZL0gs8JdiWoNmeYC7wE6l+dXbIvGlcwvZM
3H6ljxfez8+zmSfy9cqzJ6IoEiPQxow5JNkdTURFGbYP66R0q2w1Jbu3AfhWMd6I0i8IvhdPlGmp
z9/I1+vPPvxySBJJEYz4LnfHpbaU39obMI67GHlE7xgQPB3fjtzwrl1pzt+X5s9GY/bTZ1+hHhVW
mR356STzjc3GN9DS3Qh0zhlod5fALpPYMETcwNHNWg/lFFkN+Wh96m5QbeHoGq9EfESaZylETCff
VO2vFCWStI/D23R80uyRWJQp8O3v933mk9JAZ0UVIxpS4ZX5YhEHweqG+gTvCOEqfi6WB7WzRZDI
hGJgF1mED/q98goZmJnjzalbpNYqPa7lVebFl1buz6ReFuzXm5mtn8gy47GVx2IyLj9SXqa28A5x
cas8gRG8iL+Djxy8GmUHnjgQCOrkAHkZBviFl/kTrJ3dx2wdSUasDkk0FHdau4DzIW8mPC3ehDcw
SjzgwDWxTXiBMjH9F83fz0U8PQS6ZCpcsjfnY7u6TI2kqbSC06taT8HVOLNIxy1Cp0m1gWvMu/BR
2adtQcJUsr84RJnq5+/f0PfLT7vLl97zmIkDmWlKcQeVA8MoMXN9wqxPLkPqkYvDosNv4yW0T/hk
bhTGy2Xj0rLdiJeO8Z994edb+OdBzHb7Rh6IMVelgtltdD+i7esW5VsQONVu3OF7dkf3oTvpWjzd
VVcG7hgeX9mFHe1z+f/tacxWZND1QRQzNbwTrH0v2tiwSktR2RhAZXhhi0sVkZUXqDsRY2MUr7kJ
d3y0k3tQBm28EjEfE/bx7Snfmv7NJF9BAMTK1W+lxs1Cr0y2fvWQUWpj6lZ1V0J7LVS2fBeYqKp2
BvzT+5NyReDHzm9fSkCIE/Vba3fiAeROSxzLP2hgElZwb0mEkIhkDohvIUn2tiDgjvk50c+ia4JQ
mPegfFGfxmirgeYxmsLfUvgIjy8h9WwrDyhvkS3Gi6E/dDlxnc/j+CaM9wJkrmuStP6+6yg/D3IW
makCyiiqzgk1+8Cox4i+NPViGl4Ny2qdvRTaHzHd9FenP8OvduLbIwE9Jbggubq1EF47yVOuwAGA
ZK8VNyc+pn5qSHAnXY6wpsiJny7c4bmvEMoH1qgEocH8UL5/BuoxCYOo4A5l3IHrty66ZVqiMrC5
VchlWrS6TWZ8MvyOuqV6rdxCyIWgjtiBPC/kqQEZsW+i5HQfBIfQH7JvQtJg/19ZrWscgUivxhpf
kW4tRV556d7PfcJf7332CccMEGSx494DnN6WkkKIig0/mLp2curUK1xFSv6j9cg7PF0hl96bL9pV
vayqBRIUuCbKDc5Jktc7eKauEIuPL75k54TimjDnHCa3F9YDPd+PXYfBNCiIhRDVtOR5m8vytbS2
SaK7042y6G3N8Ab/Vg+CZ+sI8r3Hd+U3Hj4BOUJEWlTSIv6gZi1OS/MVNQseMDQ3p3rXvWfSDmdi
TceVtd6Y4s3Qb0XpJbMOoOyiVC2r8r4l+rFE1FqDLF+nzQ6FBYWxqC/Syg6EG6NYAQQO3bXY77Ep
z+gZ9X4dJ9dwaxpjUVFTRdzfZGnN/0ecwKRgLsmchk6IHVp/1SZugTzDUZ5lm8ZyL2Dts40fmp7s
wAWGKU/pivqciDj+JOPubcrkBmV2kl/47YxYMj0ZVzCV8aq05EUpe4o8lVE6UfEs9hYRi6vQGBbL
gQbNWkIhTjBVM7kf2HiOP9xrU46x8FG2pFCMpGrjyoT5j4vGpVWYMdoQ/DHF0knSKhc5hZG/Ii0+
1JxT7Eqy6483DX+Zb5sh4RmnzRETzgB/Jg1zr4+uWItIrWBUYoVGgtPNISrWHdG0coCPvM5EBH8k
/OfxOb83umWZ35b+nzby2ghTL0fDoLHaVhEmUGvuAJ6HgmPQPQ+VOEDW3nFAbbxtpqxQuyjt47se
TC0GInoJNdyHsEHba27LQ37ALdjW9yZBvY9oTihzFcqrawynoAIf7SleWG6X/oei7wp91+LleTw5
Q7ciCibQ0ZJ5gbwd5C0mQJZyJ/ir+A66xS1CI1myuylzcRqQN8yiCIokpfi0Lq7APhmIOPpta2x0
PgQO4nKhq+tafK9lt6KrtXYGMKkLXwv9gmPaQovTlp3Y5ZZBiIMVaOFEw4q/nj4sAiJDSlTDIpMW
zYN1rRFOskW+DxcQF/4/yesJW6DIhS7WvITaGk0ttBQpWJ1W7ZOwK8FJbWWd7eEwolSzQU1w/9pS
Uk5UB7ZGssiX5mkyZDKv/MfK32R26kCwwxzmdCMsaeODGDO6BVcszYUqvp/iQ32ovHZVuv0Wi7sC
MhbeFdn+01LGWN8pLj6eJAN0zxHl1mmlPplbUgOaRbNXCFj5ExMKTLn4OihbJqQFSKDagCKp2+7G
+kDgdgLL9AipvS+v5VW9GpbCu3Yn7PpVeVd4ZDcWXr7s1+K47GhNl/Eau0bmXTgZo9JJVkOzZArC
q4VBhehhJyyDP8mfYiMvi48TCuNgo1wfb+MDQdfDK06pWrw2O+4mXx6THbXSRDydbA3E01YkQEO1
c9T90Y4BF+4s2C1Cwck3x0dSJm3x+ojF8FW9ztyYXF3uHDSMDwr+1BqrsRs+c+RzO4u/rGR2H3pM
AgI7WCFfdOTbxCu8wavXnFlRvBpJhZVucPp+LcjRnOiyXAjUKjsQxwpBhLMhe2veJOSki8oLXpsb
PnVHfg7e8BG/GlYlncNWggvwgEHYHWqYeK07pXd03qkIbd47I7RN51auv/a97hf34k9KtxjZLJCZ
tpgAv2u1XJFj6FqDrWSP8XGXYJ9sckR15a/J5XvEFHV3dOoHJOPr6KNuvCH1kPsTHkZt58MslCb/
SeRVOjYENPUY0ZUL897gCqeFXK1gJYv45ucEo6fXZHcsrcwp34NsyzgXT4/ed4rH9h4DhEp3/PfC
SzzhQtjbT2oDvZdhSrJMmB7+BXO8Z0DymOdSE1Eo4kfSbcQHhWgXJloH2hYV2FzYcwargVvdtr+h
S/4Sjw5DfL7CPRmwF86yM7XN97uZdYLVmAzZ6NfRHSfTSHQXMTz43t0TYGo+wHRmIDw0LuCE+kct
sSZZsFEqAYUO8jZyiwOMLspP7DBZhvcJCWq+A+V63VoXntrnkfq9tP1+nzMgnV4dV7Kcp6b4qOMc
EnH1TaYsytHr5eVkkUz83eAmNJ2sH8UTny4R8j5n/3+5g3lyBJ4urS8PPKmKZBkPd5w7DMwd4hZZ
IvFb8Z40jvJi3DfL3nBGp/utDmvG8ikfOeavNg7QsIT1HZ6OkZs/43NUlbaEM0Lmov6UQYRwPXFO
vziO2ZA1B5H4hVf9/3iEpoQmYZpG6LNHGJXHo9xWeQQehbfbB8FG2LLddOQRBFeM7e3ulR3GjjaX
ntxPQf/niv/PhY3ZHFVIQr9PtTQCaMEB0Vy0e2kruKqj3DArwgKmso+jc0ovdENn+uJpyfxz2dl8
MO2UsjjW2VSlxW+TtYG2yzfSqvRw8r7Kd8rHaUfV0OyFF/n27/X4GZzi+6Xl7/V4qEpDJss86myX
v2XX2o6PJ8Z88nB8KVbaTXTb3lt/Ird9im7Ubfj+L3zFzpaoX378vCMIRikpRp45/hskqt3wIY+M
fxYQDX3sta/HW3ZLylPMd8iUsMoF1cheuEBb0aff+fOb+ecVzGp7AiHFXCGNgiU3LsuMqmzLPKpP
NgqMod5JcSWVNuJpdXzzP50A2eqs6/YXgD1CjOFaWw/vRMLRrirKZCOCD3NcbfMP6zCsM/OVajIe
8CtdTb+oX7ApGQ/aK4WNhAwK6X7CBB1/ZbLUC5qaxmtAzCl7y+GpNtmptnx4YbZkp8foLXltt5cQ
orMw29cVOMMERP+Uj1XGCpzykorfE5PaxzPidN+/nh7aP+VeBoWPFkSS1rWbKzsBNTHGRs/dPnjV
1vq+J3LkMLzwODBmkAsv2xmOeNE7WZ3ewt/e0gw2aA0zOI240H/KOMVHo7WLa1RLDLhv5JPtP4qd
Y+2iktjnaK9cZzuT3NnptXxOnRNXzTGgmtLTS04Igq8RKEKKzhcdOBTYbUgGsy2zaX7ojVvqLgZQ
6upf5DadW2sm/bkkGZZB3OjsYQ/+yfBPWhF+/oop5156mgAofEndbF9fOI9+ao/Y0yatjoUZEYCk
PrtaWksmqaa0gNGaMefYsDzBe44fuWGrdUZserhoT0wnsedfJcIOf2V6baFaig5uEkS4T8W/SZzb
lBMuQSc8OlrkgJcQPD+t/UazcQVSx10O8IqTcOHiDJLlNkX+pe357Gb19afMXr9e/N9PGT9BVaTx
2K7cN4fjowW4emv8ChjJPp0OwwcVu5Z7Y7uLKLxFf3Fh1zz7Br880xnOkvdmF4c1zxSUAodI5oSu
itYodiI8kjRPF1an8BG6WFcvj52Hr6iWL7Xwuq+3KR66k1Ng9/L3W/pJAZq95ll5lBVlYCoZt5Q9
Qwvr7N4jT9VOtiN4mi3tA/cSonl2TvP1bcxO6aMv94rQcsVhOcC/o4jFpIjkP5pirE7waKlcMLOp
rHeIb7AJ68FjgCQXW+ng4h2E/mKOyk9R1PeHMD+/EXjXhnzilqaZndzhVOpQsvpuRJmD96yJk290
0P11Tos6/Na7F1W9yk9emFM2UiHVmEP/GglKndj0KY5PyPjvJWFdnZ5DYRvma8XfGP29VgiLgs68
Hf6MGm7OF5PdzkC0375ZY1YQKGlZlSeJ3zFaOPg5PN4YWRsZsfh7AjhhdKDe45MX5wcyLYjlW0xd
N5Fk7iW87vwnZ4gai53RoDwfDUZ5hpVu/vlEe5IW3PTEebbBzyDs1yYO41tB9Eroxa6UuJUHPV/1
0mxdClsSM3JzeWGRTx/4fP83v9zNbAMACq6tOOFuknWF/u9tdMidUHIHP2GUYBsO083xaeqoTxdn
YOfKFEQXQGmaaWravCbVQlEeNCmellbvShjVNG4kkchJxuVwcqR40/seCswppmSaiVLKBO2hUJ2/
PwF52ll+PoH/3MZ8hRtBNpiN//k+RFwvaIeXMelJI4OUzMS7eGkUrozvMKNke3LroG637Pi3hgYN
c/Pea0CNJFyfPZy6L+7P547nL89ovmzxOKn1VuYZ1W6zAy5TzWf4yL121dFWQ7MeFu1LIL+YU9DT
tBckGK+vjcgBbs6P96A9/9XYh0/pn/dmTFv5l7lLE8ZKJQrcU4BfQoQ2As21v7Yk1/c3sbCEtBBj
L5UBQuX5Bh4jDsw57gve39+bcn7l/vPeZlVuW/tpVuHzzaMxop1vbk2MbxZpcRtkz2V22/b3J1w2
1dfjcJ2cbosO2++lKBwCrLDC/aQkigBp9Bj68qoqHZMcn3CbHKknb6KQ4rDEFsINKCOXl4Z2P3l0
056KtokMCKbexlxuUstdW8SaEOLLrLxry/SmEzaS7ODbZWMgQKofAQAOADY2NKel77X8OxnUiya3
R6YKl10Vzj7JL/czO+hSbEW0OgmmJwnxnYYfF4MJha/ExZGceBu58zG18aX71O5bl3rTs2v8y+Vn
p54fZVmDFiycHAyopDLS0KzbaQaPsSccD/C8+unSuOyn3JJ3YMG6YSEb0Hw/D/8viziRimNrZUZ4
hxkJgDW9OvOZbdYvS+EPErt3IXEM8N2PZEMgxbHetrDNE399KYDmZ/Ln7D6mh/PlPrJqYDmQBY5n
df2Wga7x3djiWgUX/owcBXOE2HL192/n7Gn49dfPKtiwO40TrTSkOUnf9HoZDMuJN183B8yt1CU+
+TBqQtBg/MqmNOoS/K+3Aekv3Me5I+DrfcxOn073/VpquI+puiDBN7ChAPa92/R46zcHUb7LzUcf
nlppep22zOgnXJ1b5BuIRa/ugL3L1yb2omiLNLvxam2TCKvgUor6mbcENwsSJ7Hdqmoqn2f6l7ek
J63WJKZafN5nB9MW7yaXIoyGDqzUxrIaFxK8Ri90GmdKUK5riJIi6izSH95MvUFGhaQw4vZx29Ug
2Va/tSeOR3pkwoeSZef5bPl/fylnsKLvF51tB7JUFae65sfil5mt4RPGlhO8f9a+i4rAe8ENaVQt
T91NcJUhLi9cf1p83w/k79ef7QdRJgRBLcmfRI8cl1DyyzyfMUK3xLneQAfy4EP2Am33YhhU8vr/
7/L6DLEi+6MSTzk/HzW8thRwcoNJ4CgQ/1unkAl8WffFi+xknq8epPTtwtV/fhHffrw+q1NNzFNP
ZsYbH5ZtCXK4xPnYRO/j4qOETTsnQ4ultRNaK+UDsxVKEE1Y6/9D2Hn1xo11WfQXEWAOr8VQWRWU
9UJIlsScM3/9LHoGGLcsWMBg0OivbbIYLs89Z++1f+S6fXsPsKGzucUPT4rAf5elNgisSW/QtyTT
yjccUKDzuliXFdvqju3HfDO+ji+0roS135z/fQmU745tKZIO30NHPf11oF31YAzGqSnYCg7u9FAY
Xm6sp3k9lpuaCyASYo8kgIb9eXqCvTfKu5YrhcQUb1C/riJH+4B/xUirTc6+sqnYXp9rz2D48IiS
U/YXtWfdu/8+a+ubs8axjYUUqyGSgb8kwnPTjErZlrfmEQCDXpytYR8Fx04rQY3TAFw1e0D3br42
bXZ3Tn2HjCrcVInDKNPYq7kTEfjpdNNKQHaBLItByJMC1nrVntJThhyaOCfDje4VNbUlM3La7MhY
1CcOiL2wulVBWyqQdrKn8c18VtqbuXD8O6jDkAToipPQdCgc/a3FkECCi/KhHsw3NLty5CnTrk0c
9bG+zM1K37T3auQxDSNoMHtYcmV7psEn6R5MZ7prTk3nyqRij8ziHrNfwRMjSLKYftyvKUv19mUR
+M/l/LIIJYZfVGbalwvDWKxX2i/1c0QFit0AuddLRWFrejGcw+fiV/fUABKGPlhfWtYmlAIe+tjf
4KPffnEZRsdNTQUfeRmetOd/33jp7+pJVzRRNEUTEYYi//4lf3wbCn/WGz+qyWg7LgHpB4A4K2U/
7ts3uJBHHkoqGG/Y/yQ6+tslb+qqKpuaDC8B/ZX1pXIQxcLiBeK4oBfdvrfZOy3CCfK43LFg5/hT
wf39AXkdLYWUPkv5TRD744fmfqf7DNlHwj9R3oXaIYdLUTmjGyVXIHz2T7/wm50Zv/D/D6h8WYn1
bpC13uCAQGH0p7B9GhDRDWQf70t9GxXrjkczu+sR28jFwWDcGB4Gg5GGygOjEmqu+1steUTMuiKk
frpQSnWfllT9UMR80+n972l+WbL7WuzryuJGiPRGh+P4VpPAxhksbaxmZep2sV56wAM8Ewp5drcV
Jh2087izlm0I5FRHo0PPcHh282INFbWk6DJ+kjJ9M8TiPFG9mhY5ixJ1xX/X9GgsZzMQuJyFRmd2
ZZ0mV8AzWr1OLOTTQaV5ruOaiWG5JJeuOyUBKpBOXqXI8kFU95tgwG2EwSou8AL4a3YDJR5sH0cH
n2IPwj0hOu90iBRnVG7q4EPAeCIvWGEy0FB0xb3bFFtNXaXajxvlb+p5fpylLFMFhZDCr+rQIfNj
JW/K8Vqp3lR7LYKMft3QQHSx+KyAss42etDEIkxyUUPCJP75gf0mWnR5J/84iy/1rDp2RdKl7fJO
wtMlZ9M4TsGtQdSKND6gcw9qpIrSUz+xrFe7TL+Bl1igDzJ9AJIRNhLMHgGU/ymzRXyyMBBQvFte
kE6bGEFpl7/pY7EKqkOWG7bcn3oRdUoBqopAjWtiHXsItmWyISpO6+Ga06dMXeQhxKL31kOTVnZf
3mfS21C5TcVmk/Cz6WPqvZTWWxttZj4OdX1PvJr5mOvOkD+N43Yh7YCRJJlq8YgcDPg3SACFYNcU
DqGDzOcVd/7duvsUymuC1S+DYTpuiQpT9VMU9LamP6qp6pr9zYDifrjz3yJPi11uAf0JBfkAIBdz
FWKl4e0utilqATcaFqdQVgG33raMdxhA4FHxfmzG/d121lETs44SCCsyPPjSRCA9SVD8jEisaj7G
7Q7SiryeUreyNetODck4GO4CaZ8bcNLJtJeOTfekkWJpOan1kalHcEsIb36oQOVlwfjvt++/J/Vl
ZTfyJk4FnadoWe1YQ+xqWqNZyu+GNQN3tDek2YGM7RwV+gpBV8KiWzopP9Rh0v9q2f57Iiq7M6xc
pmlQjn3dJM9RLsTjmDJW6fe1sVVGL9wC8bZuSXhoPkvJCbR9hx4UeePBBHYNsygnwKjCfygiDEvp
JzARMqNtHbjj2TjX4SY8Rp9+tFXkD4yLOcU1UlTxOGkrEsjMY/Hatjxf6JW8rriJTDtjEY2X5JWa
Vu2mEFfqi1ZvVAPZWljaMfJA8kmky5B+FhwwFF78CbzfeWaaZkKPSKxbzdjGBMLN8KKDLLwO6UfS
3ScztD3stcZGLB7isHOk2XyxpAehuNOkQ1CikBGfpWqbhvdB+mHw5kLFwgWQwi9tP/TwUU0+a+mj
TO1Wfocsvq79nZmt5SwEC+CmT8o5gONBimx8F7xm04mLU3z6pS0x0RP26SGune4T6yqV4XzbklkJ
NNo8TUCeq+3S7UQrDt8ZtKTbXUwdTLhqrjR/F7UKBpenRCKYeYWpKWNpcDo7nM8c1b9QLgZA+KYT
9ygQtJVQPfkVsFpjK8aPHZaCrGHhV1eFopJVD9ifgWSbP2twh7vmYDagBwVc9aSjfyrFMTShI96L
87EnF9K86aQ7zTyNjIHms1zvmUwiM+uIMrMrWtWsd5iPCdUTrcxTJLpGxtbcleTYMmy169ukZA+1
fPnSG9Iqu/JooT7qto3jb7L1dC+OKz+wK3pfKKXRumznzwC2B6KYci9gSEFtVLl4UG4YXKeW0+W2
Zbm6w2SMTom+hblJ5xzTRHdG4n0rvEzngui8DRwJaq/gVl69Dh6RROweEyJcJOxzV4X+P93Kub5W
TlBvcm1VHSTdEb2YONiCcYQLwHl64suBRCmPyRBa6/wCGNtk7oIpOMl3jbjvdyRYMhoidw6RM8+m
p9+SiUIQJ/j1u+hsffY3LI7aZ/mQPlRPTHTSgnsDFN8GDKcUD/pBPsMLARKymjfqViPLd6xuMtwY
F/WNERdlbeolzbYWHpG7Tr+aX+OIvfuVURBPHm3y2m6eTWKO8psAan0EIoMysFsvV5KZNxrFOCYj
dr6q+gbRTm45emtnsBDQQaX+mWJp2FvdvXnK7oxLvxpXFl/LDdeq/Oxd2SFy4RYleLp6piNTkEjK
SwfVLn+um+vo06dxyISRsnU/b9iBMRlDQcfgXX4e3/QzfRtqL6t91ZrDYK1C6WKV1cYSUGUNJTnJ
MVmBRAMw199w7ml4svqXZV56L1bbZHxqNDt/k25merBJ7BTTualw6dLlNdDVMzSJHhNC9DCAXHzp
UBkER61axG7PmunNsc0WVR63WnefvhatmyHNtG6GeguGP4pfhOgRDTzWOI5uSqsBMGjjMornqeJu
p5rXwP6vnxK0cA9oXaXCUVBhNct8u5yQlW4HyRFRucngLWyyjRh0j9OKANIsfiH6a9VI4p3OlQzL
X+G8AThhQNQVXHp6Il0F4iO71xTjCHKmGi+LVzyVnzSSRD7XhtM+JI0TXqnGmvw51Qw3MYlyv+gH
ZIHmQTzVnxJArHGvO8aaoCovuKMNZWXuxBUmkaJCLQGifsz3JarT+gl0vySulebAqzMR+dAA2Gt+
GZbdTWeeFTaQynWRJvFaMrfnfo0GeHQ8h14nEeZEOv0zSbnF6OntsS/XZvArUG6ASgIxN1xxFDch
X4ARQYMQEqzwkCeXMt+Kym1EjNslOAqvGZZeVm22kmJ2RfGA2o6E2yp2cpB2ArnEvTvDVgDRoeGS
Hn/1XEmhQeMP0howOSR+ZJcQOtwU7Rn/195ocXsMfBRV6NmplmFHRcqjpZzEcS3kBFUee/M5iEhU
xYdQsy0y/cSuhNTVLPLZlUedluJwMQcIjJQ2/baK1xZfooQ42Zylu3+Qs6uiXwSR0ulo6BceMXHY
EWIbEddJ3kHl92ejZyGa35CmkSSJt7xwptjRwO3wM02fjm3H5+NWzfErw2ndkFlkz8gqzehGj86N
eiNhcogoictHEgnYP9qystxvkuXX3bjmCir9+9Bvo1AG7tI5ekMQ9DFEZinNb7AjVw1RXCVw6LJ0
xWer+zBzCkscR53HnzU71GdrmSvM95J02tgWMcT0GFKqngxsbVeMuxxBLH/PBCwJ0V7odVxsax+b
HtekVU+IU4xsywa7bPZzR1N8kyaX9FHcKhehp/hxCuuTG9cYbtyd9Xe/tytUC7VdDIB2VzDRKfmL
aN+1jlHvWR3L6EQ6M81cSSWz4shPG5TbmoTTdEnvfOJymdOTH+1NYVtFv5jX+P4mHg8k2I9cC/SZ
/QPByrpF4dWdq/7ICx7DRwWQDWu8XGdIpt0UNGG5GmIHtmYgeZnq8J8LnadEp67fVMJKyKnJXVO+
6fSDZtxVydtc7Gouasbg3Ly0eW4H2g0/nfcinRal6BjgfMAWi6QeRfuzz6iLGLsK2PRgY96e4gc5
PrfxScueJPE6tntpdsz39NF/N1UHpBF30OePo2bVtpV6Y8R3fvE6LOi1vN8ZdWs3fAiGhjQ+7dbS
azLC5LOKmsbCCt6flf4GxsUqgufRrId5F4oHEraSkCSu/ClgB1DM65koy5RhoNnSETROen021EMf
rjP12Sz3DfEUQr/upZu23SgkIiSBV63GcD0qrkDhaHlJ50z4BuBDp+w/bfYhprBrBL5G6PNoquh5
Y2csclp4DBqiq03k9KFNZoYtIBmRdHpuOptc5SGRzn3wJIs3SYmTtd1Own0oQgJ2UJmxvvL/Z0ao
+CEEx+icdtwY4WYON+OwDfQj7E2oRY7qOxHic90OdEBP8Z06HiocQozns1XBaiH51yq5MJCpCKwJ
rGeJ3OiOSDe7ndam6bXCdRauOo9emtyIwn6edh3yeKJmJZY7yDjlixrc8PlZ0FiopfuQzmG3XcJz
h+QuZ1eKxYmeHMHf45ASzrypgTUD+hf8qwRkg5MMgw+z+8SSpJX3y+nSOSMatiEeRlhk8jn/gT3O
T2VP2y0+yZxmA/+5YpCWzPSS0R737xZ1cVDurHFtxPti+lXk22a6KpqtVogpVg3OgzamiWGXMnE8
vT33l7SlhNzXXeaVw6US30rTbd6k/oKs3civM6OZmnoCLyktmRxd80FnYZFJN8c5mwS5iwid8gih
pb7jP5ZaR+dDufT/prdFbqEd2XLlVDD1sFIx9Yv3sYBojuoLbhekAPkxyTdqtp0CjZXto9UmW5AU
3C4De7c83ofxkoILV+DAeL4MNlOxm/r30ZgIgceWuOEY87Bq9WbNMx5NrVPlEEL6955sRL9chxU9
PVbHrnAQO/FHFJZb9Wxk16TYxfE6NQ5xR/kIF5WKCxtqcsmUjaYfqvZTOKR4xoJmPxmX2iroSK/I
E8xo/kbnNMB94sr9Q5WS5v6WzY7FegqIzC9d5EMKa4QiubX5UPfEJr0hrjDVwWtVRzdWjPTHYSWL
rtbdCQf8GRmrZWg9mNdivurqCXC42j/MXWk3EalKN5G8MAdKdPyI5VrJU1pH67e96sgGm4+BrEUW
KiLNWRxjN+FcKY4sRoqAt4j8IUQqyo5GeU9AgjKu68KjWSLexM3JMh7KfpMVG0SSPBkTOSLNSYl5
p0pEQXxp/X1RraNqLSIYJ1RucoboVJWuj0JPNJ47ZTuP69h00REWnYd7NlVuQJSlHD4zTUcTUT5q
Ak6xmfq7QmevnFQeGhHbbxvfQCDkpP1spWn20L+3GYsoSboZdH85eQpS0sDRZWwYDI78XhZfRIv1
Xm4+5fj47zar8vdOnb2oQQ0gMjRX/1Iwt23LWij+HpQSvUOK9Zb5pF37BF0dlJxtQ3ekO+viAKhm
j2B3+AfQqeivKcwIeUhdcg06g06C06hrWTm15kNY3mNNFRn4/zBCU//uCXOygF+AOS1A768aH6mq
m6g2pei2Z6adlWd9OnFp4KZLzY69MDKqDQngi7LHd03LVVvCSZ0itMfkxaK76v8avZk4GVubF9Go
RdIU0z4RaxK+N+Vsig9a6K1jqhf1qlu7dt4a1k1mECpGoEzH5tXBXxKXHmti07//+0Z8J1JbfpKl
iZJumX9xknM1Q8vDUW6VU+cC/BckiHCuQGIT8D5bIINkJQ+YyUlC3VNeqM6cbCBV6h41UvQczFDg
frjc342zLeDhaClUBWyX9mVaFYiC2IxyHt2SDAUkosxJP6F1kiH5gEqWuDRMKhKSMD3VppPc+Uxr
i9PPk9NvGjfwi7FhLtlEwP+/Du8EKZKVuMii28RgLEdQFhEVaXooWs+PaL05aXyK2nUiHIUST5Jx
zhUPrwxdHHv60bPwzVzivyezvFB/tOtpi9Nt1DmZ5euwhPrwUSduuUfcYbcWOeo7CPdqSLM5wC8z
Q+r6oY/1Wzn1tX2kGIwPRYhmOPa/NJyzqOyBFXJbOIN831vbuWSHGZwD5QlbrW0MAfrBdqVQgSGw
6kv+VfeQUGRPhGOiBVtT4OI8AuSh1idDv+MTFt/zFqxzwqqDzdydqGxfAnS1sQv6ak/axFOzkS+a
cQjzKyg+nxXd7vWN2T9Ah1FI2P7twgXoh0HOQum2UvWLRJioqq2TyhEZp9fHAOGLSwAZgqGa7zH7
PEeLnH+/RN+0q5c2MTQtWRIhXv9+kv64OVkhDH1qcXOI3xSP+HMBELp5yUPqRLXDuI5I2MkJBk6B
2ocPGjUXJfkPpyF/t079eRpfnpGRM8yb5YGNgV10i8CDjhTIomXuyKcyDBwYTbEDqnNCBvJL0SA4
ynSZoEAz+iHiA7MUEjPjHZnXv6/QN4QFDFKLh4Nevmz+1Zkda1FC+xZEtwLdC5JLvczcG1jqg/3A
XI1WLUkjjqifi/xaSjt1fEym2wnB5ieZhljIAv+ZBvW/z0lfho5fH+g/z0n97ytVtM1gkTwGlmNy
28Trc7t2igdqdZI7fXgaz5r/Kr3XxoaU6yI8FvNJwGDbEvpMbIBdBUc9/wxEPMK2OLq5isL3nNUe
125goaAA6kXAWQQlI8XplU3CJik+67mnD7sIYJjJsrKRhYtK50ivtoZwzs39wmga7pWGLfMhqSnI
9vUrUgXNha5JxaE5Y30mpFmhRYmtlh0u3sR/X5Vv7hQDSJZezRANRflLxxlroTWbllXc5hg210KA
M5eAKhQLL0TQYOozU9t/H0l0dgR1n22zdxV/J2EK7NDTn8bw36x6/zmZr2rOcM6LotY4mcY/Yx+G
CaE7M6nNC4EhYSg7OuSIgu/dWKhptR+DgcxlYPDfR+S/x/8yDNSiOavC0ChuKTrobafGdQhOfkOY
Ou9XUBZHpRhvZVNwkZrNGE8rXrb73rgI+FlvEpchD2guH2cmewn2rg29hJBxyYtx1dzu6G9Xv3Bc
YuN8UG4wOJJrE75a9D2T+3KJdF5n7wMS2WVTUO2n3kl8xwh2Yv9JkVlWoBgtb7iNnoHbDABVVSDu
5Ut3p4dO/rnEd4NqzY4K2yGVrXwuyGiTP/KMdWBCbZERUs74qsJqO24XbpIjLNKwfz9M3yqt1MVZ
r4gqEMyvDkkxmMmgYjNwawQlMA/c6dJKLBZ4X7fgNy2S4inmjj+Pt79ZC7lzfxz5i+IgKxH8J+Py
5LhWzDZ3fIytU0KsW7VCA3rH8Em5m9yxOVrWpW6Im3GntMdY9TnqRwFwbVVf0pRPybAk9/w0fNeX
peWv5+qPs1t0Q398MOYUIr4YhOUtILSORo9/pKysXkmxl/r1JG308DJET+CyNJp4D0O6DYkP2phU
ydGuq2bGBjfZi7/FvL+nLZwMK0W0e+4qSporRno87eHKV9yWBWYVrGu3fMCuTFiTdc5f6mQfwEYi
Awbxs6LRLt/J+SWl2eJjB49yovpw9NtT6KB26LYFn+MAA/e/n4zvFCEKWTU6syhtAT5+KfLiVsg0
OY7LW5S5lJjztsPb9gkQIX5mWxoYnvGIFwwqoNtVzoQwzSKEEtA8HQrSMJvffFrSRA7shGGfxAbN
59XwaJEe+/7vM/3+SfrjTL9Mgcu8jdJS/n2mRAj37a6Rd7jzw/dkA2trbzE4eVEmN86QpKwGaTXv
pJ2x0z4qz9qxT9mEh0j84b36xnnM0/3HOX2pxeqoGUNz5Jz6JxFRP7At8Ny1AwxiWXbAkqzndUhj
Od6Jv+ZP/4mNxoYLFL7Qu5DOxg/mwL8T+iDm/Hk6X142ho4INEpOh92xUC9NBv2emr1KNpng8tq3
22Hd3OvPxhXVGV2VU7vXD329KohnHffMQ4gUkx2aD2v1B23sb0n91zdNE9nDiHzPSEj68pw1zewP
yXKlFhmBZx0mOAJ3F+22pOPb85ztm9dM93TiYA7TMY+9+rbaKXhojdVwb/UeAl4GAPTXSmzVd81o
8+8K3hDP6mkLkzasnvK3fC9bR1l86MWd0txEg50cBtVVb6f3UT0u0mcypwBasHVyOwzikl1Fzyop
0ONwkeXXiuhiTKUNkcHtQIsDzMuGmjb5BW1zWat+KHu0v6tERIAsySBPTARuv5Eof6w9hdUZQtZn
CEIROBGrNtd3KmMfOo55e/Qj7la51SpUZDiaIdDvNb5C5jp+jfH9UNvcK/As7Qn6SA/O0MsXnRJs
xvwgQxkgO1m77d/BhoMuYZRFah6JJisK0OCgTbtsfph5MOlM7TQ6hfSQG6qnqW9hx+8tehS2/zZA
1PzhJ3/jH/7PT7a+SI8yfzBkK+Ensztn2z46CelOfPxoODj+YXqvArfBxur5e6aejc2I9qf17sdT
+FJJjGpstU2SLprjRABBTwwDM9LUGd+kGElL5ENBBYsg04mxcQoWdJ5/WnL/FiL89yp82R4YjWmU
UZfwJDNnf8Hbzv6tiFAyeVDm9WmdlIfEPCDGhYxCLIxUuGTXsW9hcEc29DG7zYxd0N76e8mdZEcC
7G7L+58k9MrfVTlnSamAExN3O//w308jsgVh7quiXFh6kjMxM0dkyaP3PmHL3JWn5tiQoKbe58mJ
0np+ZIP5aObefNVeTJoF9C6WvRYNVKrSNyu5KbQtK199LGiQD0dLt1EaCE61+fdXQvvui45q7zdU
Vl84zl9OW1P11JjKEqYAugm+D63sGJNXpp6mugnQ1XBtvk736WlYB1fpF8lPjSNMnyFTc5rKtBM2
nUxw+TXQzuFtsTZbh010K66So7idvO5AI5pcPiN4BI+drrX5dRwIX10LdMb4+EHBND0mGLxBJVWw
sP1pW/Dt93pRRCqyKIo6kaL//X1WNaRWEaPgfILGTGNmEhcP98wHkZmQM/TXiG1QDsUUfrXcrJSD
tCJz5M4aV8UTQ8yupidJU3sbZbTyCFJeFXeyp90vVs9/3wnlu8ccMw7uYZOOlvpVuovacajrblgq
P9iYUGnA6nzUiqveW28K1lvl3ujIRBY+W1IgmJYsC7SwhqxOrKZcMpXyJoDf6aUetln9WDCXmkDa
KJtC36nq+t8nSyAg1+2/3yecg+DICHgT1f8T7fyxGodlXehDMPXXGqhOHrhPobktpXPVxjxErP+M
WBPpRc3wz0jJw0DeuMjEZpKOeuZkcIJV2v7iBKa3/CzUi9klvBuW03aPpf9LpKYryDPJM80O5JfR
+mX4tVufldq/U/IXEUlZqqIlLvfRRNTxm4VFJ7JIgeNoGhyo1JScom83Gn+qIcBNB7+UCZkdmjKx
7Y2r66RxqyOP+rnTnmU2hWGl7Ea4tLnBcCW5SvLoNQ1lvwyqqaE5r0k2c1h6MAYL/UT4HxilyNpn
7btcMH3Xn/X5NdLv5uCe4NFCvxPBG8z7qT6nWPnG8E3onwT9I0MwZSH+nem399YG6O1GEro1PVpv
itKLVF8mBt4t/BCdyZYMV1prdwb27HAOMWqfp3Rv+M+56KTaa9mEW1yBvsIcy6MHa5S2NrloDATz
ZsF21jYTJ2F8hkJmTTsZ14KLfKs8ZKJTjrZBn5fRwmg3B381ERrBQM6FKSL6z7FBN9BrRDpxlzZ1
Q2DOVbgOi7U+7iPhtTb2Ey8J+I6zfOoJzvNXaJrih+poeGS/bLR1di7UhxFPihc9LR0xHYAPSk2s
C1X6wse2QnhxFtHk3GRbIK9r9W0Ey2A+Tq3JZO4cMS6WktxTG1cjYKh1DVppUEgtp3Jbc9sS9omE
4DM8IviGXzLeNxUioHslh+sj0t0tTv11fJXJXLYR2B/9N7JCUDVor7Oyo3OkobDZ9rzo6c08roL3
5fwD29JXuUxfZDU3XkmHYELojpCgAczc7oDT1eN9Sa5Pv+qBa0sk2qeU9y4sKIO433saUUHsWR+A
p43Wk1LA1AxbXE3etxfhRUYctag9d+IqXxeP2S3gp/IyforO5ANBv+nEEF3XZmjRIqJytUty4G3D
3Hey4w7+St10sArMx/Z1dFFjFKFbCzeT7oo9Gn3ERrCeinNuOOMDAO2WWUP1xozudZzclMbzLT7i
7EPi0Kf+lL4v4Wn9Sj8pBmzI9NBmmxRHLR4rNt8dlruUMNINDk7+sYuvgf9rVi8dmN6i2yw25H2Y
7AFBIwkbHd2e7nPL0w5W7TJWy9lvck/LPT9FqD7jlLg2qjDCfxzjNX9oF+5Sf017FNJ2nDo9mmN8
dkgbffhnvzlg7b0klGwpy2UOrK8Mnob36sTQ4R51fxTiBbCxBvSv4qq/50pp5Du6tCZ1EwjfysCh
A7JAWBXzPkTNAtudqKjiyNHYGruJ77HBxPxtYgHVmUs4knQUkQ0jpplpXmC7g+WebsTGETNbaT0y
/hgqI6NoCZqFeUf+W79mrIxeTfRXVBAZPDgmHSA0ZaxXydNILuhLcIamcN/dhhmgqqihKmKPx4kE
dzz89NCgPiNWWMe1rZh7Kdr4gu3HV5HFwXikNzZrDjdctzZVv2v5U/42JlkBIVfWYg716sAjVr1O
19huTIGCz4FcQhodOkcEWri/NLB65o6zz3jLkOLT3FvxmIgqBEy3phVTneB+ElYyG/uk3SQdYiNb
ICwJ5sNvtLJOQPAyc9/FPIbAqgMPOR3yIvUXf50Bui85YDiuHGJuMnTN2nsaPuls5Cr1gTlD+SyE
x7lkOyDcFOby13NkgnQKnGpnBt2w3JPMy0feFuEooX0M3OmXpXrDsGeCNJctGpGnsvsIEoKqSUAf
YaOnmQ6aP9r2/LNA2qmiGKtePS0qmdECZ8OU3T+HzJE7a6H7xdopT48yKh70xj7utAn1M94lgAky
ITrBtu89Wdrq4ypyExx0QuGwvsV4HbvnmhljyDa4ZUtz6cU3MX4Y4GPETL20a3DRFs75ksfHBbJs
vntMS5hsoYuWmWiD8oZED+xs2iOn0LY9uPfweRQ+GKimYGdEOugw6ytXUR9TFO0+a1OI0qK6D4EO
CGT8RugMP8JhGwe3C6ITIbXyGopPXbGZrLt02uVxjDjhJuJ5W+a9gv8x9J5RkREqMX6PHszq1sQt
1j2UHUTCxGZED6EPjSXouim5NAzDNf6SdVfu0nhv6IeWEeq/q4Jv2mbAxOiUU2gpdIm+mlDGqg/1
ONJ7rBKzN5CotIpvozVatmUBBNfyyPbgx1TBpfz/Won8edClwv2jEinrWvN7U+uvS2ixbqfED/mb
3tW9JfVs/EmO/He9zE9ckgRFWOGq8nWmGqljXtdSNFw19pE9ZN1uPW6Wx4LXXP5tmfhxC7bsHP76
gX8c8ksjpyrVLpLzZLiG2+5BOSz6VMM21u0ryl0ofz8ebymJ/3W8LyVzao6ZqWb8xIWIQKGj7kyd
PSdtrfGWxRL5bO+G0gnpl/1T/qC07Gj/dewvHRlTm1GdBPxWcZeflX27WXwp8uHnRus3s6//3sgv
G59CTNo+lsPhOi3Jgqtkl7Bi6CuEnXSjwn5Xev2GMu030p+1M3Q7trbuv1+Y3yPhv34uji0L7T8j
na9mmLyZzdro+v6aIw2hLuTzDhOZy95F2HlROJzy+JSqm147ATGtY2/xv5ahVwS7vmTi7qhOo6wW
zXHKGkNMmovyRDsbGmC3J+q8mrDcyC6APtGxgDiwbpZSATkjpk00fd58Lj57B7u7SoLBc3JmmV9w
k//+ld/Q13QsMbrOkBFH4l890zAr9KxCTIkfJb3DXT62YF6rtUnGPDXNQ/JLIAjnx2a1+t17Y8Ka
Q/+AUuMvB2dTTanWy9Jy2Mmd222XbkBKD+RJFxtEYycGryFp2BRRiKYlR1BstAtR7/jYwFH/YEMM
oPGv+nxh3SAnnu3xIUQKyAdD3YpM3Vyyo9nQJtvsV/sBmKB6m8hQAIO7/fcF/G6v9ecP+bLCNXGp
FJE/DVd1XdzkQPCVdXmz0Ef/fRjlO2+d8ueBvjQdIy3LxIh0pWvhu2TeiueeDu18atiKpiJuFEry
FCyj9lR0r+Z89PH5FP5tIzxKMnZ99WOkjeyX56D8iJRnBPkK8YDFQJJ25ILFWreMDOUUcWd9CQS6
R1zoEU9NH5Gikmz97lq0yHXNp84CuV3nawFzToYpAWXWuq2oDcdHy99N1HcaQu5BX+bBwH8WN1jT
bpMuOw1NiuquX00CEUuNwYa/A1Kb83YwtCkIQIezEIzTWiIFp6MVKCgfWfmhNQjdpbP1JMr5qifY
EEShPchrP3iqClTlnOfEhqVGirlsyiQ6oWbzAFYN3j+yvCDBGYslWTsiRJ9zFw+dTEYx6chU0o6o
buvyaoq/hHpGHGuu6nFrstW0gjsSBqP6mawiId3l4RMmpiKhHUlhSxGVT/dZjKiOTWm2s9h+tU/s
NBU35C9wUuUyIZpoFmsBVFyzYs7gwCI11kgtiwMPJ4MUdOlJsu7u5U/lFqcBpf/CjeoJK5nbgyEc
BNM2WAwgSE3n8oF1pH9T9pgzAIGWjuWS4zUv6u7gGRzvh4peWlyVCOc4QLuL8fWKTmK+DfJDlXgZ
3E7DkQo0rXydokXzX4WO3qEtXHTnacW3Q7yI0YvVXJecdWNbwcOvvZ7/oWpB/yGH5N8LAjThAoWB
/zgKWCyL5xYNf3GTMayQsOE8U/cn9KdytzMxu9gp+IHoHit+h1W5fQpMxkMvVfgaTI856ZEJRZ60
Qu3JpDH1b5TGk6T1lFzNcR9HFL6LzlQGeCvcCnQEZNlZTNyTayI/2KeiG5c3usKNaN6SmKRgRInm
1gyuObYfo/jopUtP6CmPP/uuRnMZCKB7ktilhCP6zWPOAaW1DO0+26nB2o8PCSGdDVteAUZzeOVY
DMdFf1dDqhG8sr2G/T2RiWxN+3swbfzlk0mqq1dGdzVy0/wqqafOOGB/i+4L5TPc6Po64tIHh4CO
/Eos2SZS38kUsxguduG484sfvlfSt0uqTDi9KoG5Y9b+31orlP06TmNzuEoIphtPrT2YUS8yC6ZG
jZfzPAOQ+3El/7auNOmNLSoM2mPGclp/lHjh/5B2Xr2Nc9m2/UUEmMOrmJQs2XL2C+FyuZjFJMZf
fwd9gW6XSrAOznloNBpffzDFsPfaa8055lGSMl1ru0P6VD/kSwA/NgfE9RzGTePQxk1y5Yd+DXjP
N+bvf/FsyVXMKj4mORszYyG99kYcSXRHF409LS3joVbAZCEnoz+zGZFNdw9RwjylBVkSbSCDlOvq
PvGle/R+CdJKyMMt66L7G+8WMnpD9iouu19Vv35ewNVLlZupa6IsmRSodKH/vk+1MIRHteM+BUi6
KoAx2xQ/3Lp+HZm6p35DNCHOxuwOXlrDTAfVdxWtW/VeTzcmI8uEr5aTMIlndgrQNmNw/1RCOud9
XbBKcbYchhsZxUB2mwqvAyOXcnwt1Peofw2b51G76RJf05A7vGTph6Q+X52HzPvPv0/lv7/vbBKA
EtwYrZSnMoNaTuQNhigPUIjaMydsAhSD2tByhv3Pt/Vy/fLttp69ftOYdG05v36oSz9kbVOujh7S
e1578AYItrwRfBujNjrYP/9l/VI5bBp4peczB7XT2fdmaGNbRxl/OdGX1rBTj5ueYG5AGKRgA45P
dxU0dm3HThRN27J2M2LPboPpJR1eiXvKGw/VhK2hoPjSwGA4RAIef7bTXST4YEhHn/RgknJsxMtm
S8euzFbNaTmEngr5mwRH+t7Nq0r4GZ3EE57fI/EW8e8E+gu6Db8xvOBQRzcnPn/HcNRrEJQLmh4K
x28//+w0MObxSc86nnc+QThfdY5qoxuMvSNK4X3MdpYLK0G9QVtj0+aVww2SK1D0MTuRZ15b/C5M
i/++mrMTw5Q1SXQ6cjUpC0LjYV0GQap47DA2XQkOu0HqK+FmdtqPKpE7IDKqFa2i0rKlRwn9P+4C
cUV3knzUq/isS5iC7/fKPJsVinrWH/uYqzPfUjpd7um2INUPAe7vORNnjgCa7PD3UVwmqCz20AX3
7QYIyAfEjid2de/aZOnyok0eyCzQnZ3NZ4uRVAXHUxhwQTAQCHapSZ4MARni3AeO0XcLBgRfiPyf
P5kLY2Ke0rc/e7ZGKEkQWvHAYIdhTzy6uHyxxMZP0u/W7Z+qk1fm21p3ewkN7G8x35VwMTYlLSnD
k03HAGiJR4r5xbTobpu74q37VT4HS+OufI+aRUJHlSIMijHTMmYJBFJ9aH8yhcbeylJfUbLqeETV
bXss7RPNsyd6ZVbpFZgLmTwlzJGuLBDa/AX8syKaUByNeSqO6//vFV8ZlMnIs6E7GLR+ix1bFq7G
x9HYSAT2ErfnUJDpw1qW6aSrb6kdybMPBe08rdmMMJuRbvDRFokQKA/EjgXp7tjdGtOHAk+hLwWf
tHE7pIVImvomw3nlKEVG+MUj2VxWuMpy+o7404PuT5m1mB2WGGx9MORS8BSNPdx8wNoGcY7kKE7S
CxshTAnTdY5Xg5IvHZEsEeQuM1hJ/GfMF2e1NWkT4yhcLVJmi/bkkOapEsRqw1I070yn9zTNM2Rf
Y2AG2pMV4lrj5II5QFc4ySNG536SQHp2fMraVuuzZpq3J2uveMr2JNvqu/DLvJuX4cavGVHpdtO7
5opwML/4HQ6eUWxkejkkDuC2LUizwMyNmknCXesUV2eMl3plFrw/kp2BcCCj+Pt1SXDf1RI2PHYy
OKrcnKLcNol/FDZBsbWU90HYtP1NpmYLFe/xkjm1K8ZYAtxocJjS1P7UuQXTkxiBfbgmrlFkRjO7
8hxN8qTfP3/KPLh/326VhUOFIm7ohiqf3VCAmGaYmtNwCB5JXUJkxcYXL9t8PZweMIhL6lbHQDuC
L+Lc6ooU8aJa+GL5pycRWO0IQTM5BfCfUXorT9gmPdUW1QVm2RPTir2e7kJiQPo7pVhPdCLivQmj
ybwrzG2KcxHLLmYtjfm0lN9T1xufs6qFigqHH8Y/HTnNMqMIAo+hiwvkaXHoRAJiiMwlDIQEWBuf
BS34gLyqciXlTKQUl/OugERCIYVnXPTWXVG75EcEdrr6/2F7ZHuYtmQtRlqZ/TJ9tnqsPSEeOcRl
+bbCtB2FD0r1h9OKdvpoBglvZblU9T/M2IL6NdLuLDqfRKeQvXwSr5DgLvWrVNGCUKGLRD1p5/Cd
1hyKIBCUmYUzZ3u/kvhcOvVz+GaQ0iNtZ3nKA/yZ5wKjid3uI1e4DezgbRo2E2eUHRJ7c/RJx1A4
rBDUkGUvJUfUsd6n5qoI/RwA+R8o6d1yXIFOwXjOimuYT3S6s8Hvxw+x+7QkL253VndXC3+OxBrQ
WL9S/F9Az+kqvSpJVEWJNNDzNrZUjkNjRfOvNGzdH+qHUnGwPmKsboRVU+wnmhX4uzyN8HOKMbxw
3VPZr6+8/ReK+b+u4uwIkvf9JJ9O8kxxMWZJAFLKDAHMGrNYFK9oTCGCX6ALKe1Bue/b3f/5Npx9
fXIbYC/quABxPWbrnM9fJ6VTPE4Mz/cjfNrMw4uvokh1WbZ4nGF+Vz1fuQsXFva/7sJ581tWNeuo
cBHqHLRYU8sMDA9tSVsm2jJ2k+q+S9eCvDYDXzOdaD0Ef2oNocw1SfCl+gqdA8HLyBdlwzw/W0nH
kqRFQZpffdI/+nQ5dP5RoeLmkQR4qEPVPWpr1JTMhxiYvsavnY4tAbF7Qc2a7ALaQyU1torTFJ6y
3ix+vlOXiuW/LvCs8FG742ka5gscvJPMTNeGXB5yebZFIdoku6weFsfWQ2wUdjaGJId0Mq14VyOD
0e+r5dSJO91fuaZLC/j3m3Z2cmpLpdGKI0+PpBmSBeit22g/IybXW/xbSBQfqpMvS5Ca7oDSpYuu
WyrTS3HaKcmTGXk/X80Xi+ysWPrrDp19UbWUtWTXcYemPVEOYYwh3YYilAMJD22xAv5CpSwk+wmE
HckJC5PyppjzvHQKejLq5qCXuruNeIYGzlmEj72Y0bdMl3F6i6NJ78mPBVxBqIreP8gt4H/NBxGI
yx1qAp1TPpsX/YXpc2ZhAPUFsgnu6k/sjRa+8eh3fkKAgpEc5/eSMR0Z0Qk7Uf8pJw+4OkmBPvqo
DupP1Phd51YbcaetrNvxmQcZkoeU3uaksCV8kgFBWeJBkTcmVzP/rrdToy9botnM+VDS3CviixA8
FShEw/ug5d30IcXc/ny7L/jhWEYVhbByPheShs7WjyAsINHEX59uh2oBu/fkRe1ynBEref8QF4cu
ezGUNxlwTOTH+gogVAasK+to0na3wbVlfX6854//O6ru7GUcujYUhATyWOMGSDQeu8ZndGqhFlQ9
BuHtbVYf/geDpgs1l/od7nR2G0bR6qvOhKM0zydVW1rEd/WG9rSfuVjerrUMLi4D2FNFwmlFFaT5
WYlXjkqjdnlLzZSsaZLk9lEDib0oYa1krkwgBDsxXBJOBqYvv0wuwnnG/jISMicM7gBeKFcWpgtm
GEBS/72icxUrAU+GHs0gqWQVL2kqsfaoOyF5sI4MTjt3huNA5Kd9NOCBu7ZuXzqG/vXXz46heT3p
iqDx1823PLoRETrBlBbYw9DSKHaM2sNFBZLRB7syTrkgnf37d58tyIGaV40a8yTUNx1GBuocehaR
I/8+jk7rzcnoxev0lLkCsDHMole+vn/lhPNfVwAFz7uVfN6qDUvFEPORv06jql7ohnPSXH59Y0Gt
2coI/GfykquYtu5pFTnr4EhTAbgS1Wu7FK+iXC91T/66nrNeTq0pfVtF3XAw7q2XOL/HP6eR0Qda
LnRiBEoW3OXAK1Cqf0CL6olFSG0sN6JhcxCqbidTW0YdNmalWQZ16sXxp6Qu5fJ9tCiW53gr/jtn
WbPzl/iBgYgJa2RWKIMCwolmyxgYAZtI/FFPo4HMWRd/fWbnvxhAOmm6R3cbrVEAPSRsAe4kQ4wb
HvrEYwNHgCF0+6bbKY/tA3aUT5Zo89eAywZlDYU2rjabA76SstJ6SHZmMptKuBVSo4V4Pwe+fcy0
P4YKjEF2yQHITXZQOStjhw8OGn4Mvr8YdJqBuf8NLY/MXMKLRWmBKKhHeEomlrW1gCi9R8syXh9R
0BEuA8giR/CGRsoxrn20X5X8+WJpqJJkaTPY85/uTXUKu9QQRh6X4JF+VJp+L/loJ7uW7nBGwKV+
a2rPpfzYimSfLKy3DEATP4MiQyi9MlwhW/E6nCV1uWEAN/sz4yu14cUN5vs1nn1ghVDU9dHiGjF/
Y4o4sowJLsWE6HT4OY4rwe1IzmRiiFzpgT6crXa37WkDJCC+dva/ei1nm4uoJqYZVRxVuUW1w/6C
7mU2zBftKyqCkbNfwNuez0JAuy690CsRNbZOK19Zdb4OJz89uLMiZ1I7KasLbgpgPA1AH7KkBxX3
/n29KppHrZL4MihmBFyzNurRvHF74ghxm/motQywbIw0EA0XKz3dm5hGFOqyeXNOQt61fgmviDLi
57Xqq3b+95pV9MSSbFDRn/Uum87IkjCYD1xrjpWKuZoiR3gppV1v2VFPn40oErJmbfVIAhF8lEVN
IwCKierSm6q2qpdhanGMdXlgVr8UHvJNvyhxuDvpB32uVHGmm2rPUTRfwE+MBv/ny7/UpVchsv/n
8s+2mMzqMjD+FDqVtqitBWHsNMmqJ920NZQaoJNlVyahmq7s4FSizYInLYc5qHIWbiCUXSChru3J
hbLG7LRxqq3xqPmKK25YiWF9+Wh0P6oPyz9hXMh/4XTzOvLyJLqbH0xaZ5n9KVv2q2w9t4+iaz9v
LlD+eTosA6ICidti/PZ306iusjG3WnE4hOk9nYkeONmWdino2zRb5dpreCDaLUPmmzFatV6O2rYh
nMRL6Twi9KCFZKxzp/RPn8q76DEEz8j8PD4P6msNXmbRo8t7qN/TbUWzBRWKP+zQ2Rd7ilP9Hi2s
YitoYe6ig2abz9pnuoUlTb07a0FVzZVpExxYv5EB/G/KRUPDIA/rA7PfOQC80NJTIATqwKxzoWG6
eZoTvZK9AVN2QZelXkiuurwm9bg0a1INHdolIdo61epZ+SbFp7zMJD4F1deGjSXe40ki/SCwx34z
mqvwFnO2bFfzjrS8VjtebHx8++PnlZqcTYNoJvzknkASGMawCbxZMjwm/iCu9cyLYluHwOcANAp2
kGWuXcGlCeb3n2+dfUqBrJVT2nAFLS+FtceoBeKu2raEyULmqUlUGyRbB6hWOBDiauixTzhMC09C
h/2JzzyjSY+so7ydMYUKMWeA7VCKLuJ3GdLdH/LlgZG94i9gz2J3BnUHgijzjrI/7w90DEmRif4X
88O/ftTZPjVEfFbIk4ZD7dDWIz5bvUtLv0/9sAO1vJOmt5RVCmDwgO0avM+V5fXaO3VuTQIUfzLG
hr9Pj56iX1qNmT8L+VpwOhXi9OPkooAhvTiETXntM5pXh39WD3PO+zTn5vi5rUVmYZyakiea4b6D
zejHxibP6KeZTtuvTQXytE4jdHWihsLfdlU8IF8qhA2UA1D8JQWGw9krVcbhVOudNn9RhbhsebOh
di3p1oJK8j6aGSVtjS4qDE79+gYOyXFBaXedUHBJcUjP/b8XcvYaFILR5orBnVB1BxZz1PkGgDIF
BccqgDGKmU522swDuEFAdE5I6bg1xyc2i+TKM7nICv9+JWfFSpkXap+r3BJhCdEiRASz4IiY5HwA
TH2ecJVKTkVLFxalHH0yXS5hcgAAMLDju6P5OKl+sFUZKDJVQjCwQAthblXzThD+mHFF6/aaB/CS
Mu2ve3dW1XRH2dArhXsX3JQPbP5+sILgjeocbQWOh5839Itn6O/3Z94Rv+lNammKS2ATLP1HIpHp
FkAWO6qPTboR1ecxXFf6Fj5KOe1ZOsqDSEc/SjYltAPx1xSuEsK6nJ+v6Oq7c9YGbYsibMuCK5pl
x3iG+mqnTU9m/ivt4QNW9wZDyzuJVBqIQ+1m6PaCU8N3TIC4XbmUy5Xut9f4rByI+wGQmDbfHGMl
1ctIuKETCsYvdsduqQPqphhnxtb6bN7hq9E7lP+0yiLAzIvqWnybNn8058sLfBh95rOwWX8plr49
qi5Lj+Dl9LnDSE82yNa6LZxaf8Tnp+Yo7ptHtfiVOFWxFT5lFjnAp+OurL8uEW9NNBDlYMOB1cVf
dfYhkGxypA5hPQ5Pz4nsy044YCAryRmfo4nEmchbrWiY5NTC1RLscOOJS45fEIlPnHECzqxXvtaL
N/z7Tzx790NSk4tONzmKSYtTcEM8nOJPiYfpW4PbozrwJ0GDK3hywVR7AfI1BCrjuh9/z4F1P7+I
F8+F3y/m7NNoexV5uGyQM9FsYWcr1po7GpKAAnYZw13sxBP7aH5XtHtFW7fJNiEtntCaDTmCsBsw
VTNQ1EJQGre94sj0/ZpnUXid79zPV3ohH1UnJEnBLs6ok37Y2Xua6TX6rVMwHMY7883YkyFkDygM
7YCrxobDgvahPMOHrZtNBCn89xGhqeFkT3G3qF2V/PFF8IDWyc3WCUIF0RluOOuDZrwxDxmQSEBq
PTpUG611/uta7/RC4OXfF3/WLVFDIxu1iosfvNG1PPV9LHzjhRseLj2MTdRBLb6RZNpGKQDhDfGk
am/zM0IqGsk/FptKdqrbAo1HC43QcIfuRiCSSmeF9+D80VNI9wUPoy6uavgvnkC/3/izEraZaiWL
dIvdBQAeeRLNcoLRxFxWhHVr3ATRGsJQqXNSMdYGsWYdKTlEaLg9dlyfoIe7cXnslkm4lk1PoAWv
QH/KaJbWvhDdqcTvTByJrq2wl7+y/74uX//820KiNlNV6SlXTccpJDcYv5K8FlEYux2WQ49wAzjX
MbreVW/8QgBsLmd1byhfzV+9WIV/u39fBc33K4mjPDzBA6NgMRD5wl9YgeSkPWeP9YtC7cCa5VPl
zj2VY/02tVcWnEsPkAQJwgENVdT+dSKPEXwlaxZTNMDr7GKpzi0fJwBp294m/RNhSQtmuKMPjfrE
1MOJnvCBPpwOurx4VCw7D3wDREDKnLyI9uyGTHWsFjE4GuGnnz/yLwXA2fJv4uoWkccZHFC/dJzf
7lVpNcfxOKB/iWk/gSektzyQUnpAlalV0OZXXX2v9uu0tynu9qqXkzTiFjEmTTcI3+JwK3QPxulm
Ej39eKUTY8xL4U/XdvYNN1hea6FDiRQ39P4ZW2LFBH0P8W5CPuiApXVZvUXhswdYEyv3wUxTjvdH
86GNDVuB0NHdnrR9K74oaLGFul60qA1qllIQXThB0opmjYMrfd+If2qU8Bhok2IzaZvQ3B6VFWRk
QX0v+ycJcIkrF3tt3r7IWfmlkf9NDry8ScVfSXGQkts25VAXc9CdOq/tf1P09es+3xwpdOR3gTIr
2ST0HsZtmzx0yS2k2J6tPhc2uX5t7n1h4kvKHGBHug3EYYhn9XrCIClXynB2O7To+oQ7usBEbcHO
DV2qCdYNjAWfA/JH9kDAK+ZxZvVerTjnXfXs6f11GWfVeiSkRpNHAsoqPkFPdFufaIfgNzJ/PzvM
49Po7Rpe6ZK8+q+/eVaXJ8FY9AXvzKFCo0dg/NGdJ5K03+x82s18wQibvH/lE7pwPvrrj56VF4rZ
oOQ9WR0VVEv7lHjvI1/sjDYdaJI7KTnsrqR5Yk7f3BaXEp5YaqzWaZiHLq+6+S7e9pnoaRJqrvzD
LK1KURrN2ZZF4lYJ2Iqya1iyI6NyIDCACpf217VS4eJ9Z1om6Sadbp3K/+96vyhPVZRr7ewUmpVj
jd3MCNHTIrxFHYi473ps1vwkz9+u73/xrJ5PGr0Qm1M3/8X4QE/STjxzpa7oHK6GHcvT688P+dIU
bEaT/OcXnhVDSTilRjF8/ULtBXm322FavcVBbDe4VEqbOuCafOtSqWiBnocryV8GRHr2N6vWmI5W
jZsI2DqGX6d5K19rYY2MozEWlNaYXtDVkOKtSS7Q8shjMj87whiLazpXtMV/nFTJYtZwhU51ohv6
8135iu46fwoqbKW574x+8rxEbORQjYMqmyeTvODx2gyx9Lo95HOR9siHvjf+9A8m7PqonLn2EL1a
1e0qGC1zuJkCks2ZlGe1uR3CtdD70XAzZ4L+fJHy/Cr8c5HcSFW3UICL51ucwGy5r+pmnh8nzZIs
yGccoALJ8w4Hc5ZGFBWRhzrNJ53XPd4AM89oeXN+QXWMAOt3mSx+vqJLh3GLjtV/ruhsY6uKOkqK
giuaDaLMF3Ckxb66sHwGBFdF/+q1339WTppapEvqHPiGDOlpPD6TpUVEFXhsSCOnXU3YyqLVfpGP
QZUJr9UzHcitJwg0rBiGP89bMhoqxBMW9tHnIAfN9WRPR5pRob5oSVMZCX7yRnHxBx6HkGCkcbrM
D7q5736lsrrU3vx+59SzQUeQm3KmaPVwwHgICJPG19zIIJID9lkmu5O+7kG52+Zv8lzUB0gZ3QN+
5vaWmIkc7/dgM/M0jIX2q/XnlD0qZ7QMyMB0ECYA+4HxC8X8W3vtJutuUJUIX0IfomDUPZg98dq7
eWnv+PYmnIuiRm3IrHTg2XReuNTIhme6HkZQM+5UxqFrkJCrWfPb/moZG2U8iCUW1ZhS2vn5lbyA
g9YtjdzLuc0oQeg+2zmnzoxbLTzRYrUWXbmYHZ/qU7/jzO4N+WIkbkReZsIGy2AW87GM3owUSZCA
ml74JS78+XoutVz/up6zTZUjKSfljBuj+uZax9ufePES7XWIAF78YDWxJWYe3tWhxYWak79roJnV
ZQLtzwW+anOsT73GKaYnRN6W5sxSpshEIfiE2U8zexpTXH4iMMqTlCsP4ZLQ4/sf/5LzfivG85Yg
9Lzm4CKuxcZLB3eCvs3djrSX/OTPTDV5Ky7LZCfEO+ygP9/yi4s59CRt7gShwD73GwRHuT2JOtl7
c67BrYzZ13QIEpzYVznQ2c3oyydEbksSVULzz9zFM7bIAzJPTz31YYQfkuAwtdHrt91ORaSWpLd6
vSlpzf58pZc60tb3Kz0rLUPtaNR9Uc33KRJ3nX5IU2haAInkeidxtAI+TeNEa94hXBi+Oj3XBV4e
si1F+T2PH36+GnVerc/3l+9Xc/bpZElaD0XImoRG730ufqTOU6UNHGwYokNqx7pz6n16aIR05Jnf
nYbFQ8FIRr83yMGVAk9Jvojrpu5OTGKn5fHoauISilEYbRNEfTFjT4yrlZqSqLYMvVO3SpN1iHcT
eGm9Yf3FtsNiC/Hk18+/7QKUjWWBtuA8eCA87tweIZtNdCwaRCfHZGsBFqrgTOnDuzG7WdU7aRlB
4h3JZIkKZFnhMy21gLQ1D0H3C7vojGTpfwlYcFHTO8Mcm9XcJm5VuREv+Kap7oUH8M6NvkZ4Z4jL
BjAjq93VmeBcKP37hExoExQrOppk/vm370ozLSE0LN7sfq3d67lPPEvpTdoea7JNqAma0zY+jM5g
oaQSKQuuBo9fvAAymLEUysj5zkehx4EBsJ4gbpi7z2xXpWpbE5+Jo6WzmAonvOwlyRrLS62s1asA
gUvaW0v79vfPVtMyDIYKdOj8ikIg7ED9VQlhYzCIcWXWosdloCrrmMtSvh+XjVO+D8d7ja209rV2
Pw2r8PgY9i8KsvjiCOg+xAns/fyufZWzfz8lItJlTqyyxNL7z8mlHbCqGWVfH8SKOGP24dC6H2Eb
GUByT9s2d002Qn1Tk2pGVi8e55t8epsMUmUpvku4P384dYEbFiR7YtTSP+nKLuh9XO3RcZNPt4Sb
1SZEh7Var7Rit40tihsY7aEF+cgI7wiGAQYBOolEwfCmUakKQt8I3EhflJJPKFqoOJC96CRQ+5iz
oH5KfpnqleP7BZ0XHSOelUIQAnvx16ng28sqV12cZpztDsMLDRnzT/FOa6Z50prVwFFKP7q4pWY/
mnITOeMjvnanWBm61yPkqO+M9hCeVrE+o7Cu9/guwA7/uravLeTbtSVGiMThFIgHbW9OiHYhm5M9
aODFvu1itzo0+BeyLZ9XTNZ8Rc46xkgo6vOK2HzKcO7AA7EgAnwpOJ848v34Eh2i01Mo3s/gr8lP
EB4ZOKy248sAvjZ+qW9QvlLQPfeKC6pP+AP1KiDOb0WPRX7TN9eF6ihr/1ku+JVsgOyCKk2x81oo
kPJTUKmReAiTpUWuV+6HO3iOU7Ef0q2VPurtVj99yCxwagZ+10oWRyD2RpUgkkMxjLRumQjOWNjd
nLMO6YmYIg+kHnJB8qjC0bOSFWa40y54TksnV1c4IrA44sgW9xV9Sk147sQbqWHgnnX2oD90mBW0
cZVMK+sNZZ6SbzR1ExpuJcQL1hS/uB1I7o18FS2LH3GGqrxmq8tzw2eEKpnfjSSOPXMA64W5CXtM
bzRAYONKaBYtoQ6Sl4mLSaQxA6/WZ5Lsg638gzLIeOvnUT8HOPGWGStZZzG5t46i7PtXqFrHP1Fl
T9pCjR3lTlmLW8uvnNNGddJVFbkqTn9WEbemfUasC3LExWA5xzZctPwGKSApwpGhUJc2PC1stVDR
ErcD9wWuy7doHig+vKVDy0+kB84yxZmXHXwlf0iEG4DZDd2CLqodEoMULHtCiw/Vi3LHeVd47+Nd
H6GLgfURPam1sW5Bq+lOlbx1yEF0JENADulOIBWs30mC3FYwAqV3FkD5viKJkzRSgUMRxFY/jHfi
niYud3+REPhma4Zd6Us0LIPhfdHDZxBC/xLorjQ6CacoYpnfkVGUT+N+oZD1U5Ib4hl3gQAhcc6X
LAO7NsmQ2SmQZwuv/qz20cZ8mQei2iJJ7gq4Kh35PUCYSgYmQLvM8DdSzKhYW+OyS1alAWGLZdE2
hWUgEXL4HEibTHkcEzouItRd4dAwRa3YVVJXl17M7GnQHuVJw0nxXuS3oeV2pHLy3oR2oy44JcWf
x6V0d3wyXwY/uoPKK5Nf2kO7QE++EP5M0criWBSuRlzib13oDb702XM+JrRMBJK2RnJ0L241gfwY
vLHljte5wqKLhSs58F7HWEexjoW7/iF4VsptR7ZD8pSTIt3uZeQoZMAjI+1xJn/gi85uLPU2PbGi
3JbDWjUfBtUJT7v8dDsVNwn4m1R81RvspAxu410gupJ1SAB25QkYuH3P8+khlEbxNk2WJJ4Czzru
FJGQJ5okThvtyWEc4P4WT6V1o4oPVXMrSduT9EeIHmUiSwwK/xvz9JhIT1pFxhQ7hidri5yXRokd
MX0hFgqevJnYx8fhsWoXoPpSupr0no/vR7hCAuHVq/q0t/q1DDAPHR2NWN0JjYei2bXjUs43/M+T
4OfJsmq2XcyjuemLJzn71Gvy1az1UfwjaNu8/1Djh4He9pw41qVUUTS4m/p+tGQ8e4gfnBOBYsRX
BUv5YMg780QkTnOVOf5v/wAgGRJWDSgZ4IpzRVXdmUGl9I14EMnM9HV9oX624AGJkbJbjijaSu5v
RJL5Qldg8oMAwtEY7iKvo5qxNdMVcEZ2cBIfApcAhZ+Lhq8O099FA6eV2VEEHcmcLXV/l3aKmp1q
DfbXIcwd7UV0R+NWe643J7d4UCdvqGxhPbvFlRldQwDLz39d+/e0+Pdfn2/dt/1QU6cimPJJPjTa
/E7pIE0QLrMdy4sjfgG8lYiyX078z2m6lzFZoWZUGy87MiNwRzyOUF5NZYOtr/CJV4zfaEu5g40q
Iq1eY+0zQuu0lZ2pwBWcbyBEW/VuArhXZHSuqlcIlyhjkaDXlD/M/iyyRPKF9GkJLjBN4jmutgnM
Sy/D9/t91pOcgiKO00qRqSSRZIbwhqp0pYurUECX+VsHzql9joQXJApWhLkb7kT5W20SH0xtMuFR
vNPL2xQKcmvazdP0or00MIOQHbTKnZWK9hHdTlj/lsW3UXwTtGjRGRjGpVXaYH9ioLYT1buTbDmy
/GZkxKURiyCKCxN1+bQWwdf1N0dMdJ9IguL0aYpeQ9RZSId/i/qW1bEN/iRkORNUV8VPVgC+VfIE
hHGCDFFyPGgk5I7prx6Rg0Y2MqNVtoqOtK5eWRTGkyXv5faBjUm7E9sVUzHR+oxJOwVt49Q8zYHI
P/6d2KHPaWHHYsfqRpsnVBNJSyYx7QpUS+xYgV+MG9Nc8WmnZC7A5vm0+mXS7xXZU5AFvRW9DwzU
lN2u25cTSjdbhFG4rdhK3chapeKykujopsum+B2QPVYTq2MjTpvi7cD+zBmYKOJ63YVObt4nKLrZ
l9tlBUCT5WgIiMt+1lFsuAIEy3B5GnwcY/mwDdon+nptvclUh8C+kAB36TGsfFa8OLsxHnLmz8lC
VVYE5A2E4zFI7YI/PbVRR/eqWzUxpc0mY7DeqKs5PNGs/JER1/QhMio/yZuWnZjM6x6YZRJ/Nsmr
qe8hF/UPEImkd9E8jICu7KDzC5iX4kmxm8iFhJmYG9Xyhbtiq7nmbTob6gOn/DUtdeKig4/jAXMX
uk4C6JfyrlzPyF0wQMKbtBto2MwdvFdyf/eCy5H6ttvN/z86leSk5MEqEIC5bkDUmrm4MG4oAYpH
yJ1/8Brz77FolH4xPYedjz5oknQYXAe1gLIUGNTYd9GRz1i0lemtHB7JVuaUkEjLPgBW+QHXjISD
yW1vkVT/JiRwNR6i9bU16NJ5QSPmQJFVXbvg8RYCs9UkRo8zJgJA/yDzirkpzGCWFtif053Q3w7j
U5P6peVZO17fO9lYtli9IxdW6yncS4iBdWoIlvMIqtdNi5nkSpPkQmvL5CoxA4s6zMd/cqCMqOpC
JaskmksyCCBlq7M0E5zj6Y7JOFZ5UAidP3DQwUV13Xv6b4vm779+dv6VC3a2QKmlQ4eS9ek07Zoa
neiJr+hGUkH0OPg8cSQmL4B1UZP/omx3JFJys/spW0N67d6t7LlND3Bk6SNBd6mv7CTSBR0Wl4gC
HrkNGApJP5vaRtw6K8CygrcS/TsmxLDcSR/xU9Rxoa5A2hBGnAENr+Tjj5BwJUqn9RxNlL4RKT+M
QDJ8QEuZ8StCvaXRfSdv92RicwT/BSoroSTRFgY3wFgApkvZiQIRAFP61pxmeyX7NgSaSPIYOxF6
ivV27oRELjcrt0AO4jWSxRsFG5w0EuD8bgpwWDfA31vTgXgkkxoghH5CcvW6Itb6+KzuRcVWg/0Y
+icR06KPGqyWfbydnO5QraqvrcVHte6RaPSnFzF5bFtfQA1UyuvJBhtQyg+zIKu16YcJuZsXrwFH
qePE+3rTax/YeZpmNffvo4PK77RqlkiNf537ZJS3EvFibIhApO8U+MfgqBZFsg0gFEbyuipeZdMv
Axe/E1K2ys6wcVk3mbyMkrv+Q3/pVdskZ1ciAKHzYyYEZKxUNzAEpLtyYwAbYKK/Y67G+gTBLEVH
T/Z4cGPeSy4J135NVX0FHXBBwfj3C3LW9OysQk6P6STNKrbphUcoFQu0z85siTuRkMigdU/kucXh
bVwSkgpT+hrV60Krk2vgRZwRHbyQX8KX7/WOnkhT16fy4fQhUuEjBcOSaYSzj8GI3ytxb1irokwd
E7tuFILP7F/kwUk6ybEaZ2oqhvFmslBI5IX1JfjV6wRnC2ZBujwhrbDuAmZS4bhR65upPQBQtvDM
6KtK+mgV0uMtT5nYqW5y/bExbnrdTe6u9f8v6GH4hSZDQvQ7IHjPxRNFmgqWFVfy12guEJdW5Kf5
JsoOkwZt+j4vfdG4pdJFDhMIHjDCRVIfgmrdHWExVpugcjW46rfXCq8vUNV5nYsHlAG7Qm/sn+YY
Kzzx4kHNnXcIjci9jOMy7qdDprvkY+SWbWGIccRP3P36uzJ5o+XSb0GcNmzzx3rPuYbjoq38P9LO
czdy7WrTV0SAOfwthspKpdT6Q3QSM4s5Xf081AzGElXo8nwDH/sYPm5wF7n32iu84REnI5Iv7V1F
uJBuTcc9q8ot2oEn9IghtnNSMgDeFBfFSgvu4hq9F081XX0Wcx2tVSxuz7QrMrQTZd01xDUuZqjY
N+d1au2D6T2tDml0rxgvZnDog0PyuyWijfeBtfvgJ0srerwAMaKdwC7BXE2y3CZ71gHjXJ/lfB+u
8S0tGOuiopu0cha5apIYTW+Ug0zX1bpF3mAf3mLDbAc/rndYLyAgvj5rMdJtJS0jzedZNA+hL2J8
AyKBLoY71hsRkb3/Yq79van89ZGLrnaVSa3oF6P8MGfEKMq4HY5fh4COIAfTdDF5w2hxfMPsotvf
dbboGelKmykpv3xk/TOveVY9kQm8co23Pg88lnt1ZuAYyOhxlpZDg0ibJlM1iRL5b3brTOJC8IYj
o+VUvQ5OOMjNMJkFsN+RnDFhNTdqsQHVitr9NbPHC8AN1J1kid0raRCCPgrITyErbcfayppsPtD+
WicAdeU6YOrvjN482m4wTkcxZrpSl8qX6qTPj13shy4qxY7DJT8k0rp1BToVTg4QxzzItEXPTpY4
g4mvty0Oj9kaUQkGH5qKBo5b9G4z2Ei0Wmh9JXZ/vtZfnu+Jb18HdUOSDEUBpLiomM3wXGRD5UsP
Ddr7bitutXrTl4jegZVSfmGZ16xKR/0tVo6F0Ci0VYcsUa7XYrO/npl9DOy/r4btIEo0WqHKfq2g
gaYqcm+m8oPfEQ/WSAyTwOL3WNNgNU/6urTseoUfFf3CmI2MwRghRFlByW/tbDiBptRB+PIph7W4
wRnkNBVPcn+o/W3SQwrE1gFduxVvVHAmeNAiDgtXPrVyKczAjfm/P2GRXE6RIEyS8bHDBkdG0MQy
7hPAVvnLeQDavZJ352wT50cOImqy+kaCTS7MXeFWxc+WBh8squYB426Y1bl+p2fbYHjGWNO4iku9
FDE+r3Tx6VNN6JKujglSv2cHivhH1Xv1G9RQ8RjszZ3xWuGgMjEPs7m1O6wlzbtZLD3R7rLURp8W
l4/eZAC0an+nYLzAyERIwzoyim8liNCbMX/txYeq2/y7zXJhMs0ZtkQFjgo61N9Uvls5zksma9KD
haQi9toox5FgRMV7MiFTNd0OyJxLq2wHQIXO+a7v11DAW3yuQhqu01tY3lQTYFsvatzUbZ5IEuns
D60L8rEdnSuLvbgdLGRugA/QNPu4KT4FnKocyjzsOhaL6wi4NDSGAnwbXBqLoXXsZ0fr881w6rba
XvllKZsJ8BbNFAFqgh1pNtT1CUsKsu0O1dNXGQjfMWJW91/YBl+qioCIGoolWQTIZTYnVEFvBLEo
P0wCNlWOnuyAKmIGgwWRqjK9ZzY6f2FM4FBW5vIocqITDW6QAV7kobW+QVUd4dwN/iGzFGFzTZVO
u/QuSTexAqcBiQr5/M8/vctgFIyhQDfogY5n4wTKfVNvUoQ/aOFOynMp3PXvEhO7DIcb5U+W75lS
Y18PAYXX3Dn6OyoIgFuZDaTtTQNHxfc0606FoIbu8y690a1fsbqzpp2pPmf6w9A8QIc1XOMePySr
uIMkPdlUyRHkpZ8zzI8r6spd+VHWLeLfTJRS0UWS+RDLaGyw461AjNSH5D3jB2Fvge0O0ohVcaun
O0ZUZEjxSh6fJvVQ/ckVoH9YFTlR6qL8jNZLgzaScjvGc4tKbuzgKClbdOGFFR4gRjc7U2qzwpJH
LTbQlc0gFtsNPnCeWGy7+wEfF9PRsFZhegioBgBHCdMIANRo0oUnEK/0yYH4kAh2UM4uSHkLA3vV
AVy71spVvl+ZIB2RudcM0lx0ihdXgZC0unQuUvDmCWbiToYvSXnfoT5BR+PVUhjnoC9hvDUv4pYv
U0PEbDkq+wkPG5ETP67Cm+yuWY8b8giMgmXZ1VHgk1Y9euR/Zcn1ldtQ2gfNnXINuGPMIf7rV/y6
9MUVMDZhHetCXp0mPNLM2wox/Aqpd1yI1mWKpxP7tScWCfpvWqUmAiqQ70eCz70GSVuCAiChWVS/
WMNzrv5M6cIE94JEq0t5QOMbnadRsaWdxE1srQRS7ntkuLVd+hAGq5X8iqzaPFt7KF7mbhdONb51
X0/PfoEUzVrge2bdrtXdXNrmw5NcHWVrS+VqNYdCOpaIgaguw0IPN+eTX51klAwR1wI/LUMD/n+v
Yef3hAIeSAyAZubiPEtJPEmhUVYnvT7UJa7b8N4f24lDyt1o579KJ2pepezdkH5Mdvbn7KVruhH/
DtAXSryvi5gTpE9BpfDlcirbqjqJO0pY43cybSXxrsS/vcTBe6DDatdvgktrHvjQxKi2/D3qmwgX
H3BxDi1i0DY6kEL3yrq+p83zugzGGSi+zhCsr+sas0yNiyyqTqWF5zXwdWgzTo86dgZnYUVGgRhW
5zt5x9gVFBw2O/OsReh+VbaRrCsIN3X3/O81XcieYQSC75UBzph4ZS5KKIVRU5NBSDox3Qhqz6Jw
KDwF/I6j6ofeQ7uuwTYNvCxWMf9+9IVew9dHLzNoy9f00hCrE/0OIXDU+KWKVma1EkBA48E9rSzN
9eX1gHHBXv97fstPGMb9bd9qSorIwx7hfD7EEnSWXWK4cWwrbz4EGkgjB+M+/9luS2/4a6pblYTl
yJRKKhik/orz30HiyfucMbp8xZL2I5ddRgkIUkQ3rjIYN4uXGadNnhVnDtngpdqfYhaCCSyHgq0I
1wadLWA5xnDK5HWKa1lwW55PffmnVnY+9m4+gz6sGbTnZtzHuZ3W2wYa74wdMlza0eozc22bXDm1
Y/K0ocW67ulc1Fgq3dTWVix+6OYmMqOVsCuQ06fzG8MWYwYjuXNteq1dcYE7aH2gm/GRZ1r0DfDU
xCJaRSJCaSqB+SXL19boTXiHQmUDKAhK0B9ku8drgKLHKDuc7TZnnMya8pa8Mr2hHcCkn4GnXQb4
RLiJUto+/e1KfVST0S2Ue788Sv1TVN1jG1DXm6jZqP6x1R8UiKXXa+0LCiX8HgNwy5wncVUvApdq
pUaM8F19mgFcIT4WOkx3zOHktVl7dQwIJrgrB4dfWZ8ZxSVbJLtImQ6TeBOJt4if4ItCl7W8ZVA3
cWRg70f2AC8kXI/F3zZ76QqmWCTi4T0f25NumI0PkW3iI+cz9jMSpKiDm7F+LADR5fUzSopOKHEG
/JtKQ/WNFUTxQ4iIyeQV1XPm/4qLvUhbEpLbdRIr6P4LF55qzLwxzTC+z4SbTMSmqlfqU7vLtzSO
BrITXOcqBnbjQIqISqumPiNTPWwmWkXdAQ3pdpZyGfZdcVugxDJLyU7az1648YsbgXJCBmnlP6T4
7IUPo39Tthh3NLsk2xa1m6P9p+NOOxi07NGF5ILPMRyll9gjuzaJNQaAKBZ1d+fkd9pkDuqzLQIj
PcqijM6NJ6Rhf4DLqJLZlXm6SzGBrsTbXnnO6le1ejUAkoSgfZG5OgMMGR9pS2qYpHyQlOWHMtWc
SP0FcmxWDj1p5t2g3TPj6bc5LbRzsNd6vm3+Usn3Bg6aqYTQoLwe/TVwBrS1KPT+lDANGY5Pe9Jo
/HDAkgTdLk+31fAz6F4LHbS3tOnu/0fWD+xcEyDZjOIUETRb3CrnQCqLKJl3bo9E8h6R7hnUbXHR
AWoxg72E9j+twX9H7wvznq+PXWREFbcJ+4PHzk4DZfGe0pJkFLZG88bmxxqOkfBhPT3Yy5urjKxL
uxNWh0LFCAcTOPfX39yIKuTl2KpPyfvkIVr9IsKWqVaDox2a23imoZ8GexrxTrxtZdoDKGdY1DPU
Pf9+Cxd0ECwmPZLEpY4wBQn+14XIUnMmLWQhKKjMxCigewr1yKq4Ax0mwiS25ROcafS1sPJ1ZoLa
CBHAm6Aq+Ffq0gv83Hktqs5h5i86YV/XYvi1NAg+a8HYgqF19xrUK+ojJKzfrAflIQnWZwgGz9Ku
fgSZt0lMVCmuDSsv5hOfF7HIvbIw7Ml/WISBPLor29kG0pCDwR0ewVgjxq75cE3A8AKG+esPX3yE
vqwNdVJ5JvmmUSDbRbgk1m77xFiB+xrLTTX+zrubNnEqRODlLa/ENn+A3PpDt7uWDwbsJhu3sLOd
STbTjWRyGHYr50PWIRg/R1hwjX56T12pCZtrd+lH3bNMG5CQm4t0OiDGUgY0kc1RSAXWD9Ut3dFM
XQtIbsYAV7FexaL7+vV9oaXFK/v0yLlU+5QiT3GU9FXmz9e3YCAK4fSTDTtoQrXZdH2oQ/Qx0U1o
wQK4IH600VFbFPfEw1wjl+dN1zkYYMp7AmcA+R4b7r/nW9ohV3LEC0SAr+tcHPSaTstZq1hn41iq
G/20JIztbaAi/RssJ7pBgC06mgEMU+fBA/0fpM+4EK8RIM15D337Rgy4eWfciJA4vr6ws2bJqsIR
O0G3R6esaNcWuciwb6YXrdkhGVeurLPTlDsRg5UKl5vkFvJ+oa1lw1W1uwIzN4MXe6Prhxz047QF
OmSipQHrCudkQHXxptX24gxzlh5B3q5BKOvFTeamtxlpH+Uk/zfxJgONx3XvWS6Y5edYtgW3dLSd
ke0kcZOSa32028XyeC7v03fgnwGyfmfRUzQnX6MZoPm4QlP7BYwQpHjdCHQv5Sf1BaH6GgmSEeU6
fFOv8jkuxutPb29xWRiWYQ6+xdsr8EBAlx0dM+/8czigO4dXUTEjnJD2aTi0LvuMShjhsBB2vP/3
Srz+jvxlP31aiPb1M2pTLVSlykIkDvR0nII1ZmwGLiDMoFdqv2qAVD2Et+CwflKVN+Xs3qw9Iwcd
v89aPqlrbWtAFqqT3cZPyp8rq7v4mhBqmVXNyEW1xW7viwyOrThHcAw5cFu2FX09W69XzoSxMp46
2V+wqdGKnB+ERzXRl9tottE6zL653f4HylS8rU/rWVRorawGuB+zHoiVj62+6jBEOBqbeTpaMHKj
bYFyicqYA/T3r2tXyQXGGjr6dIlM0k/YKUucvKjFTRMZPvrl1cYAAgD4yQmxFHRN5cQUFb7/HhgW
mTkwnr696+VmhaF0Yqy7816xS/gqV+Fx2qX9g5UqVF1VYeakL/aPWdZdPZpmOWOu2MtF6CiVIz6P
N/1fybwvSHGn6IdW0ZxUJKDJNNU7eTWqpwbDiHqtoHHQjqvopjr46+HxfH9+0u/Cs6M29jDi+zH7
46JTCHkWLddRcJQA4R0aeC7WCVVIAbXr00ej+JlkaPs/d4gjosRVoirotGDiujsTcFMJyqW/Tzu3
CX8H14ZtF3MMCygmnjUaTYxlu0BMBS3oCCJkffPtXjOiabxp6G0tpKqlS6kkR9yP/SPDJqjLIbKy
JIG9ee/DI7IU5Toz/dKZwbCD4RKgBUQ5llmPaIxCnSvVKT3oa8Mr19Vm2s1OEbP4x9U9OQeqxTUg
izpdf0ti5vxt2Nj7cRoIBi0cTCeQwpm88ryv6tdqPGler3jlW+yAuKJffZjy3TBf4JQBcuYN4lZN
58vTC2r731HjUsoli8iyz1oA0vcJW+T38eDPbaUp+5FvDU8Z/oZOid+isZ1jlhVuVdTLIXRcuZyv
PngR1Zuy6rgSg4rwkGNGTccivaWMd85SsJq5jJnuZl4J3EzZ/k9+MjxhU54LH9pWX8N4POpJXcps
Q3DWSP6A24IerBUfqI0UUKqNsdDVw69f+viSyMhbpdgyQeN9fWpaC+c6Kniqug42hGYViYcAH8ld
rY5uhE5+0+7z5Ic4ahS+m7g5O/qwzcBpoG8r2PJfC48TWmr8b6kbYhMucgX/hNIEmsPYKND7qdls
cMzvjDSpPn2QwnRNYKNmB6BpfhEzQX4scb8cVRuSFtaGvXgYlL2f3U/R375p3LwHoxW5ltav0jcF
I5HCQVMMrxztLj1ey7svBWgsQP7zPhZJZNwJRjEKFsGQGMgcjOhG65umFQpEv/rOFSug4TDQII2k
+kr4ixeGYvd/MtHxYVfhsAf74d8b41IpIMvcnvPEBfeeZf85qDVFqARjzmuNV0FzU3zXQ3gKQGeo
Q5SVhRsJrXtbe5smpxBwtXVFxuI+reD5SovOt2CJQXjEWxk8auVN0CDxTusfEaYWTS8/e30BNzgG
0XtlUCRf2l2flz4Huk8puSwXQlhlJhlmfcCzPIWhgr/nOgGOFrjWb4RxamwBgDtD80HqBesosJxA
62RuQqQZKa0KVK+vnPFLCThW3jQWLB2VCmXZXeiaTpWrgRc6B/xctTEzvY/xO8QjlYnSUwJMajZ8
R3PYVSNveLqOIDDmY7WMuZ+XsAgzYyYMQyuxhLk112xVbE43+S1gCxyaBjobbz6cwQ/VjMFfmc/o
FOFEzVze6yecRFf9mwD5SWZaA16u32a9i45ArB+D5KZpmB395LhGMD5mD6T5Z2XhA3wmkZQe11Dr
BbDh9I6iBa35XRXbs7V3cePvUdcJfudvvQqqm122omQ8p8dz+qoqyqqk6RCPu6J10FJSED7sNyVv
CtVv3bkOg7pUzH35Rou4VBjt//lGpQtTZ3u+Z5M/Cu0KIYeErtx7eBf+MH/CQSiPxg2YC2uVPFIs
YVolvprNOsA7Y1V6qLpvgU+oV5ril1IGTGEMEYAWYZM99HVfN8WQns+Wzr5+B3fgZ6fJv60jKqiZ
5BhDfXCQOO0FWEfHDI08EJcrLb7rkjs0J67e3xfKuC+LWe6laKj6KGQv1e8QA1YVQsFIqCSHIw0k
ViSf7dDTxT3+A1AH/Ft18KI7NGDP2yJKcVG1rg0WL9AtsEIzxVmakeIS6vLXt6PVzczAZkHhIbqx
XnE1L/DsyTwL7tMfydwJ5Q7vvblLfJ6Fu5TgkJ+QWTKLg44tFF1nckSQWHahv4EwkG6Ykk4PWbyH
5KvArBNvtfNdZGwgQQ/vcNbGR7UAYUEBCl/+kV6yWG/119GTt0i9Vr/07UOLRQsW3ueNwUSFpmzB
kGxlAC4THTSqj7Wy0dCoqF7Cv4GIwJTdwC8Edf0s07wVEJl3G+UlZYpjjK9F/6hod2NqrSxA19gH
WPDWfEe/tsMuzJW/vMNF5PSLNo3bjHfYeYCZYWNETiEesFDB6GwFUPd8OyOOX+I/hScAj9dXzbMC
Jw1Rny65mQ11oAJeuYguUExJk0VFE3VUqiGkL3a91CXhgPVZfYJUgCWObYpY1Lsh3sRos77DY5lm
GnPgMtU3tBV9np+IPZYMvH7r5dZHcgHvrzl7azAxl8qteU17TZ5ryWVU/bzAxUlQAlOKBpEF5tEq
lR2ZxA0LwOwl985P3YaxKVzsdj37J5S341PgNitZOhhoemMyHbqBo+Bp6NSjk1yTN7uYVpBaK/Do
RWwqv2X0dWSZUcooRk4d6l9Ee8ic5Z1Ce2dwwavih+Y7wwA/FGXmXnay4K41IqLdA/AqjLaweA6t
v/9OLC6QMPienxa12GNSUEiSYrCo2tVRnrG7xs6Tp7Qhl+NC9tr2VugpzOv9GD2Dm7KSEwh70dH3
SOuIYbsSspNmY3HKnDNCFROZsqr90UVX5u8Xg+3nZS62XTKOci+HfNXOY76c4aQwvcAh7h+yHT3F
H7BqM7pVVJkV6NAUOR2KJGnYXXUzuSDPOb8vcnPSZOQXlqNQcZBLcTC7+hTQL0PTW8UZDpPdlfhW
bFU3pKk1PZgnWVllx3mw6R/wVGcGs1LjvdjBb79jLt4AxG9hx+Vv+EGo4Y+x2GTKqgV0/Bo51lUI
9gUU2tc1L9odkln76jSvebY/kpp7i05VeosSd/LcQOzqMd+p1Zfy7HV0z/1dYZ0E6RHMhgO0wokI
ibKX6gfgPphH/D1rxiqmowTeon25eo/N18Ly9BqMHOCSgGUHWPn12sDrRe6yvJqXipbvPIJh2opm
g7kLEkeA0otJQqS57XgTZERutLjEjWa4Wesp1+SOL7j4WHhS/Gcti0gyFd0owiCd87OzSZYI8SfE
scaNws2EbeM896icvoIH584gsqqhP3D49/GULkWzz2tYpEBDPUmiODbzvle4z71Y2wzYRKz5yYfe
SSJHro7M6eKP5rBanv79+IvHjoYdvroELaT5FvWoVYdRHKYfr6B108alaQdin7IMdY16n6Humd8F
46kH+XrAdVxCZ0tM0UkQ7GsJ++U38Z+lLCWGSnkoC/49J+ySNzWuSki0VWUPMsBF4WhA2+uQ1E6g
YcITnLfhtabhxVNkwCZGGpXaUFqefF8SOzVLi/r0Ya9FghXCScCkQcOc8vwUYTiQosuZEQFDda02
ayPfF4hZtMnT2KLXAR/P9m+KdovoqBXuS3WaZy6l/NTEv8L0fwDjZvNqEggYdO9Z8KLlGg6+oSRj
zDXY4nm61or70c5uDE/65R8McHCzSlqmQtklYYpX2ruFaQ41TwBvavbsAVwP7Ny+sp3mE/PtdH9a
1CIQaQkql/mZRfl/a2xumUlTo7bhppF/zRrbiDwwVUjsYo7wDpIn5q3Z2nj6oK6H3wgGAXp+rbK+
vMU/rWmxxRN5ykxLTElUYfwie4uaLPSkFRM+V9DWfXeEeQEGdpVx1pjDUxHq9X9R7FxsOgFIgO9B
U9ikOfw18slBap5bn3XU4ACZ+MpuIWI26UYNPgmw1SMESv6LidnFQvjzc5fNDis911WeEWGKYuWD
hr6l+Xejuue1hjviDx8YF5KHO/I2qGyTa6KOabkiud/66vR7ftXft4fJpjUlxDiXsyhlpAk1ZmF9
mu3i6jWivnfJLvdoKZV0pAGNrrpfKlVLfsBz4Ja0JKkezdvZdbffqOLPBmtjw5WAgtK2df69dS/A
XTlPOlMDZC1ltsuinimsvvCbKZjXhhAj9fUasdTCPBYSej6PUYJWJQ43OCwdNX1noCGWwkolVGH3
Zsi2pu0QkIbqlkWrErGelkvN7a3bxnA0bZ+AFqGwZvIlvoGuRzMlP7+nDP3FWzzHOIYUStZJLn6r
yUmT3mNgJShtjKIbVXvklSVhq8QwZLDzM1ZWfVuM6FaqN318iznO1Y904Yb+iIBkQdBkrOWLKOWo
1OsWJOTcODGBESE7qa/r8unc/YjkPZrQGTO8eYCStXsN218LsXpX9LGS6B6D5ko9cgmu8WU5i/zV
OFMksmWqU1t5AXqq3jwD7+O1km8KlxymoVXLANDYatc4hR8F/mK74kEmqgrMNiz1PuCanxpb6PJn
50KskLWwo/QkR7eFg3WO4gXmi97/8gNPKRwN1Kqbehp8fgVy+sZ0mCJ4jbJmFnJutlblDe5ZvjOD
O1+ECJ5nexH8/B3E9n/v30vHnAE84lSyiFP6t5u8GmEhytSvpzxwO8jWoEvmkIufqeUYsPndeU74
Z7AZemGSTVrFPByzu2v146Uw93kdy2s8UPIiawa9Op1Tp7FWH6MN+/w3Ws+JKJEGVN/1Dvel0uvL
Uxent6SbUIDqpaNv3Za0GfIt2FR0nYdn4OGqY85Gvh+qmpzMya6EG0vaRu3OTG3EThxrG9VXavvL
+/Y/3+MDp/Zp80SdIVVIq1UkdsGmQyOPbYu3BGeYvmNg4yU4j/uVfjX9+f/bCUu0elukshHJGmh1
Tu3zkD4kcCzDW7FAI+V/k3IVEV8cR6PLOKwCgdwOJy/fX1+P+JI43/jfzhC6jR8JJmOnRZqC4P0U
yfFQnWp2I3I1zYOUHARkGaAGcxmHtn9MbszJd9LISVsXYKI17rNicvsepkyYAaG7wcOGXriKPFy9
zYWjCFBduKugFKJhUYRuVoIvzW+z+OX8HnK1Gyv5XjjJIwbvLsYVm+y+ANmVrHuUvap1lR2xL5OU
CiVoD7tUIfBQxCiNLQEsadBvAz8HIGHXoNNgWS6KVug2yflTET2S9vk+DPNZmS9HBRPEw+SG1d8q
3VKn1Mz/ucMbD5N24KyiHqAeEcXdOqiPo4DlcI9ITVU7o/CznV5SaTM2G1O1lWHb62uJhoD0qzTp
wO6bJ6Yh2g8VoTKJnh6IDAwtwNMq19yjPtBm3z6OjhH6nPHOjbyvKUmWNrEsZSq4bkVEv+0Zvtps
YnWO7GiTMa9OjsZ5J27L38a06u/CZ+PeWtco2f2Jb1qP18Ld9wz/vPWQQYIwuUXR5IZBw0Z/Mq9Z
pXzvFVsifSkgyjQdTSYkizSu6boY/XijpHDMoPHLiOxjG3oy77iEzz+Vx+J1FuKXOmBslQnUc+3T
HIvuDGzqgNhY+dpAW366n2/bVMDI2ZGu2rp/y36/LnEZ+ox61FqrYIlmx1ip2hbeGQQjDHhqa3oF
2/YxQ4HNq649+MNE8ct3XDx4Ef0E5i9hmSs8GMeNcDjVkUp7+Bgm3WooegBg5Fb0+LM9PSA+28yg
TjI0YsxVpHsITKD0GTcbtFFsK/JiRx7WlshRRMgBDJlrggm4T9OXJnch0DoCIyblEAlHU35v8vce
0E0m3kXmrzRT7RYAT/2K5+ToKD/p0DuFeiVR+w46W/zYRUIw5mmfY/VdnvRj9NDNc9ut/8gPeKZr
rLgjIrTuvwMq1dQyiM2PlOA9sPH4L8sghii2oPbVUJ7oCKdnOO03aD5SSGCQVKY7UXiJMnWjoCNx
7lbmmK3Qn/Lfo4fXUHbUdwMSq+Z7Mwu+tSvNbcyNLh3RqZIO2qHsHKzvctiVUMcwrO49ssqtCn0C
YlRrn2XHfwVjhHpCAPVxPFnSejCcs7wqjcwJoAeARD8CpsANHHmicQuId6R7gohJsxtD5yfaL6O5
kUw7qRzgnFK0Pbfb7vxyFvcx7sxoyUnnXZUSoGiVt47u5W/NfTg6jbxtswPSZaJ/r+ecmvCNZKFB
uS7w950/W0mfX0osth+NKx2R7+PE+WXzL2g4hgEvenHQ07NSFX0NKsB8siBvqJ6m2MVsAeu16xx+
h7rJTwn+Gij+svMQDTBtI92oFJujIwMw2ybvCIJd44B9p01/XdbHGfx0nw/jSLDshfIkVa+Dvil9
ClvVG5wJErKDz3yIVozgdLTDh12FXmGw4jLInPghZ7wubeQaBPYuBDk/q2brD//eot+b4ovVLSJA
LAMqUOhlnSzYXTTf6y3delt4UBz2YuGF5koV94npcvN32GetrDXcNAkVIcPJHzDgmdEdjbAJoEte
g3l8nygs1rY4sFbdFQhXg7Y4c10jF2dsRWxvBFc8hysJ0Rb/No6ohU8llCp6gPk2Vzb0V7H0oh8d
HVTJ6THwG7jOf/jt69i+doCTV8wor5U+0nzffYuj/9l6y/o0qTWjGSW+MaKW/k6cIQEksS/NKun3
SWqrv2dePqJehr/59/f73or8eEcWBhW6JsE4X6RJxbk6T76ZzDS9B6nbt24BHiba1fFNWK1FSAW/
u3ft3XhuIrsSMYm92n37OFbff/t/VrBo3VTTkOW1CMcx8lFUB1HZ/R4nAktwbAZppfunHmGiQP6h
pG8+H26KYOm3xBRcObO3jgNqGvsSjkgHWnMtjCdFuB1h+AT3YvPbx7lMLd8D+PIIdzTHod1JzVbU
fkjaJtA9gZGuYfuJWz4F98MsGVlC5i7hDOZHKXgrzq+NdX8+ohNVDzuwlqf4V43O4z1dyUa+JZO1
+LMmulGzLwA6z470Ntglnsyka8htP2N+aAePCGKhCILsp9y/aP4LNyU2gz85K3Z4r6EpD3PrMcB8
LX5p14E7Jfe/jbd5kKXvQ7ckmRiiP2HSrMiWcvF1aG/1F0BvolOtDad0UWANE8eXn6bioImvuA/l
+a/x/BrfqzetgOAkY3cV6kUNU/nsWOS9ExyZFt1JGDuV6eBIszrrD0gDmZNnGSibElDefNLGqLid
FYJRVEVAkj8b7q4jFb4XbfP2UyzUCjVDUcBLfE0E00od6kKi0pWPjVNkdmI643H2W9BmZSGsz9HD
vq599a0dtHjqnE99Cql5I4hFFfPU4veH+bCBoO4s/Pw+qGAkj+Ry1QdqIgRBuZ323QpN29o/Wjsr
uI8wqy2HE8M04LfDBv24Snr9L3Bz30a0izUuUuQ8DAIjmVjjPKqg/bOey+ph4ydOuWPfAlly1VWD
JzSaBDZXFHQbl3EzFcmOv7E3rgSKORB8O6afvtSim1fDKKrV+UsxPznAWyuin3V5B21gri9Rzdkh
7KYhuldva/Phw9Ln3wv4Ph9bvJBFpKoFRZWTkQWo60HYQSoS6XPNc4ME9UhzU2Yb7aUz76X2LpV+
nTGM6NnZU7cWh3UFzq2yhwhPXteyq2iLfift6XoWBTyG3Ety8mh0WzG9F9WtIO1n78bQv5N9J6LB
c+1Nznv6X29yEfC6RPN1AaovbxIxBNw4HHTwbe2Ylxz62QPqaoz9VgvPr44G8GxjQHK9RElHmlgm
eg7sDBq5casiyKOv6QM/kbTkiAc4UHhtq7QR0kcKh8x99e9P971JMj8fDKiCXa/4HQOrC32TWWB8
oRf3uQuEvEk9GHLF5NWDU8NUgzwbd7g69Fy5ULd91xDcuLhrgVrkK4TxJTfvHv+9qO9NtsWiFp+h
qKsyrPlP+q6kKmd1Zwg7um0+dmDNgRpvniBANrDwTGv2Ak4vWY8lDTjDYR+LdGfp5AtvJKx2gLh0
Jq2K4V7Vj5h/+jG8MtR8MHK8OsW8GLk+vclFjiqiXyNr2LZxCOR3LrhxtDFA1v5MThCDLQ71CmzL
OtiBSZnbXpAyBw/XSQkr+Bg09COWonjA0ziEqDegcwXwFU8k5doHvxi8/u8yjY+65lOAbQc1zEOV
ZX5YhiTiNtGJDB5FCDPtCHGuG2H1AZsAD0Oh19YblPCEeFPjWI3muY14e0Jh8l/Qzy4evk8rW+Sr
zTD5fRfz1em4GJsGQ3JhNzmV4mTwc4LDRPMk1tfZOvZB5z0M+r7J3Lx4LrdnmPAmVSmmxql9dfp/
Ocv/tK5FrpoNMZYWc3RDjxlsIkAzeNzmk+ifQAmHtoFXxgyT7irPCI6ltbXiXdU+kYriPm2n4TYv
GSWv/KuOW+qFT8mWAr1rIYhCirq4h/TerIS244XNgqmOpjynNNNIZ1IvkNcRY0jQnQxtLTcQPEM8
ltUWU4G2cvzfU+2BAsz+ZhFNsG2fo1vgFPVmrD2qFmr/F+Q3MewoHqvgXkVuBVCknhxmNlJNFrNu
9DvVdyz0vK+U1R9LXgTgLz9pcZUpc4zUmU2dMs6Otar1vdauZfJNHbbPDsLB4KQWLz3UNqnvVCiS
t2tde8gIUoi8+SqD4TWiwpXdz/3/a9eD+v16+LK6xT3n50E3WvX8wj11F0B4fp5vWJwRcWqC3rLK
nMjrrsnKfO/iz1pCM0Sb+RhDh6XWZipqoVjJPDWX5v5oUQGPIDKDhIFIk7jxKXiybNQChswtwfUh
E4luih3PiE35apS7kGt8WcziMKBC3LWjxmLmSRDcMaBfEpjdwOHq4FyYE2ZzCL0I+o6OUbpvRjuB
6tZDmfdGk96706xz2aulWTTlKcV04Me/747vo93F21qmrfHZ70yRBWKEMGhudUeuEUZOvVJeQm8t
/6H7lmy4yeinoC0PPhqB1Ly7so+/d1EXq5h30qcoC2YgkCHYVSQShvGrqe9pUOOLg4NBuPNj5g2F
g5qVLharGEcddQsGLPTGnKv+hGp+n3g67gL+jKAX3EAGZnJQvZg/OXsQ3yNQL0NzTLaB0qDriCC1
K/ZXWi6X0n+FvhZoJ3PWsFqyEka1y6oqaf73h4ZNSdyjd/mEKjV8yq2OcS8D2GsOPpdi7eenfuAx
Pr230ZisPAp4qtV8wICYUp2bJ9yQrdSz2nX1SBPTDk84bL2BElDgrgv6XsHvRAfYjhaR14S7RnXk
5hqg/WKs/c/r+GhFf1qYGuuBWqh80JSeslTdG8bDuX1QK4DHRw21CMRubO0XlqVugr6b/KNKToxD
pZsa5QcMCtYGel6IIz1fo65fypW+vLHFgTRDK5GkkDemrUoTmTRt3HcJDZLj/+LsPHcbx7p0fUUE
mMNfkRQVLVtyrD+Ey1Ul5pyvfh7WOZjPljWlwQCNRie0Nsm9117hDW24z2AFTIu826uYBYmMizvb
b8oFYwrm0toxWGHiE91NmkPaEXBL1bMxZGDutFx0gtGW+vXIBIR/fCuMfJeHnc/Hp9d5cUrNUk3z
WOB1NogrotG7LeV9cN6qbvwQOCHHAzn6nQJcHRMxovlQPlXj5mZv58p1IyE3wIjfQnVTZLT99ZhO
3OudOuniSRz3jbU31A+peGyajQi/lLql2DbNuvE/ov4uTjEPK0mPKDuE8bmPwoUcjQth+t2BRNQe
z9FefZezEzC7UsbcamlUTlna/FlWHmrw+wXFqaR/oP+GXEQSHUfhxCB9ku7kYN21p8rcTNLHmcqa
v2+QNZz1oDKoSC9EgiZdiCVGKKvcf58FgxMa9iNi31oI+RWagL+RuX1wCSqFH0a9ozMcoGGsuUCi
hYkU5KWgNxsPcNv2QrGrzF0XOT1qK6A5Y2w57EZ/GdttKHgDJghQNas9FC+Eh9HjSkZYGvNwqwMN
ly8SsLQT8dwre69LtplBs+LHYG6r7EVIXjJlI4MXCzwxfk+hoejCE4Stqlxa5zXKXHn62lanSjmF
+kapCxv4Bm6V2bBRQiTUX/59EXwftlqSaRioueBLhPjHZfusikolE0Y1OzVzUtTwvWjAo7Ve/Bqf
Um7MeJ3CMep26fKmg9f3YPH1py/ql7Yf5TGelIz+GCwPuT0KgavRiKCBA1plEa7Fs2cpD/i80edn
ZHnj9rn66CaqTDDoMBH9RuxskrNVVqOVnVQsWiDb1ivZtpZzoioZi2qE/mGiHEfb0MYhq179+8Vf
KSkltLL+8+sXOZyepLI4jUZ2OmO5cH6Q6w+pPGjaWgqXcuJN8QEwwqKnNe4KXmTYAwMlhnBBumK/
m6k9/GBtNzK371QqNgO+IJYkSQpmVZdTTT1sLBxlKugGGvD0ClrAdFey+RASNJaauIA8Aw04459Z
y675g4V2Hd63yJzRWMwEuAO6rdeHBHtHv7Gj5r6cy83pDxbxKLDEHhwPyxlRTswwVFZjvDGa+1F4
VTpjGdO2/vcLVr+nofPDsLcVkT++8cJUBe6ebuXZSfSk13g1bUUozS8VZEnGXbp0OofPYfih+0dZ
7hncxgvVsbw5jJo5AqO2Ui6UzLGoggGzinN4n96mKnHEBxMdt0XUeP24V9NV/LMU2R0Q73onELf4
/QkLYfnvZzHm6+lrwv/1WS6uL03srEbRsoxESVoia7KsQtoQyV6S3811w5Qf49vKx8lMdmM1cpRi
g07tXgjefOH3QDpkChp+ESTe/1+RRI8OobkwmP/SN3lTEXeYSg/e8fQ0nnJQu0/loS0c/IFQDEke
pCfw68VD9oNRQtZqWBcxX1hpzUH41aOocaxe6z/WQYxXqBl5cTbxuf8E542G7o7c/V5Z51WA+AZj
nVBxhMdb+LMrY0151lijL0N7iPruot7opSTI1STLTz7QOPpRJP5k/RkE+mWP5CDH2v9f+KZduZz5
WTj7sopikvSt4Iho/Y5KXuf0hASSLPFOtdNwlakrXVhhGYILobDRxgPIe8Wl7Y8Hx7Ar8ncchP69
Ob6LqoE0oy0lztam3M6XBO2mb3spLqvyFKrLjDLUQAUFNXwoC2hBo3YHukKxx+foVcSVQ4WWsPCL
xUK+n+7OyVKgTfBh7WU6iZXTbfLMZnpkls4oLYJ2KYGhIJeFaAvqQ3ing7AUmaCGTv+LO3HM10Ln
TtFzFXmZilSo9+8nu1KlyNJM85YkHaUNTbwo3ZO0OEdAs3iyP/IGH6A9JTeJmXLXRq78K5ldiWym
yKv+ZeptOePlO+ONNVz9zJ/XcBGnTTFvrVRLy9NZ2BXK78xYwXRSaVWdH0xH8Xd99zIKD5bodS68
FEaUXoTgoPn8f3oV6BAo8NBVhEcucrDEyJU+jgBxCD20hPsOszTIq1Q8f1QXg6qUCgBPmWXcE45l
dN3L8mGS9+JKRI321tDtLx/nazyaP8x/VnNRuFXknO1QBOWpCnEIW6YW4tebnBZ+i7j/wEzGKfWt
DwEepVzToPt/TletZ5hLsqi5BYRfBHMuxDhEPuL4moke6nEEC+xp7pM2XaCLoKEISjAu5Z8xZXBZ
eSljg5uTlCvgGJ4EHj27ixYRBo1f36sWS+OgNUZxCp+Tx+R+Ot+PNFLJdsatKO3NZGFg4Zw/tZFX
AoyZdQYsL8THJgE/ZQt74Js7U/lp5OivU7fjL8fM0Q5f/v319e9Nv6+rvEiVTCvRoaNoxSl7FbWF
0L+I0yoX92Pqxni0m3bTLaxXxdFe6tbJdZhKC8GaqTVavpIQh9DWHWR0OvOvOaYCWzpfP9J9CEcb
AUxEZHv/3crvTOxIkiUiG+HamhYQhF7bXaYvw18I5yrJwg226pas/r6L7oVoqyZ7k2Nop+hBCNv6
p/Ur/Hmrzv2bfH7bZp8+zkWzuGyzKTYyPg7XHun1+yw5zzxRiiy8Th0G4GwaicaFwanDrUhughtJ
xPUI9J8V/JU6/1TQZoUSRPrECnowa8hfoMyCC+LcqF6WnTvj3YYDkrqYt1CBhfpBgmloY+l5swib
v/A/XsUlQw6399nr2ypOGOAB5obRxW8GjuTMoN6/2iyJuBf11fBHXw4o/9xkKPy9Rr+vAEs2mosM
uy+Dsdor0Sg0fXHCpt1qEKvZYEoTBQCdH32Z4g2cd/Mz0XCBOnth9aEGeyO1JRnnPS+C/g9ksN6C
8OgA97XEAOpDqMp2PMHZXlZ3xoAFIF2dBZ5BPUjvs3gvC6o9VusogVYjL1Dd04J9Y2z7neQmVLnS
Qfs4Y2+BxyhqVSf9GAZQP5u7KnLG47/P3xWQiIz4iSjyknUInpfcqyBAK3Jo5eKkqtu8d4p1EzpN
59W4banvRXNHmGD2b9m9eleNz4o4Lurw2TQOxLFMfptc1V/rxj7GMMvve7IDXG0iN76xWa8eFw32
Ke0oMvhvQL9EFFKrmtrilP8BMIkxyyKB6ofCPvL/kb6llz2P5zC6JQbjpn1L8ulKQTW/pf/+/UsU
X9pVSeOr1XxcR4qa1TTcEzvt8Q3ivPWE48888+9x8u2gz9+oXa504vhx+JiWyJQQvY6LXEELZ/Jt
HRfUU3dn4f6MiLx7ds21xc+lC0MnuQcCwCa9VUZ+n2jNP4wdoW7SrEHP7esNUpltEJTayN548B/K
uxo7CsgZdrUV1+FahZ8yG4Imm35Vr8437oUrRSSKRBIoezIUcKiX1XtXQF8M4p4S1ouxlLeBUlXV
S6nfn4cHM7qX4sc8P4bdHqlcMjenxMkJQaHwTYqe1eljPjCNuG2DG+XKFTQQy0IRGq8QPsc336tM
a6ec4dmcGut/5HILE0x+53SgQoA6DntwnAheG0XgErtxCK6mJijjzIxYeDIA+r9+jr4tjEYxm+yU
+25Mq69263iVHqVHODK18NuMPLF80vy3DE5pd9CDzXhGn8wuFFf4CVftCWssGctspot/CYyBBOjv
D051o78IX82f5uR0pgtKQehWQ/E0yk/FeRVnq3y4dZyv3j0IBMoKRezsc3Jx+yWaGLVh1qMYbIs2
Fg6lhW31XowbUBP7dHwFMAHYAyI5jkqVN+Xk9f62krcoTWIDeCMCXslAcDkntKDcTy5+ebwypaPX
jS/nKViDhUe+3j/vh9DNGKJt43Dbors4M7QPfuOhulo9z2JMmW1IS9laliN4etA+6xtrkr/fiTQk
0QRSMc0x8Xf++qlFORcsJWRNxQAM9MNS/3Tqrs4207SbobgbwNgmeQGuy0ipg4PJtvlaT5cAjbAv
zdSTb6u3wNbXyoXPa9JmQOynhGEyKqvNMtYU4Yv5qqObm5f0GY+CO42rcNiSTMnZ22ylHC4sUN/j
pu/+CKDCF90t1MK1o/BlLRd9W9kYsqibxwSqN+bbns7jeRsrmwFmJiRHubfZ+uC/NHwd7zMn9Sro
ywB1mMnOEtSzj/S29UGNLRr8Vhy4d/gdQtWx2YFmZQf4rEV3heVyP2sw8J5va1Zeu9G+PMG8Az69
za5sFDGMeILarYbt6PaMNPD7OCOSGCG7euQiK56N/DcdG5Wr9flm2iV+7yLJMte+ousm0g6aeVEf
yLkiBWZX/FUsVyVoL/zSLNkpQm03XrHoi/nr/qks7rHaoO4eCQ1K4yWqi0MxTaIKOpH0MvQbvdpO
46uFHuroFfUPIOLR+XQWj4WdrKTnaV8g1qQspiXOCGVlz9CW7qe0FV15M1Br7AbmzHfgZX3jteYi
pWyK16b4I3ljaEaxFzuKuTTujDu4dP4vukEJ0nCox5cjdGzTHSNPfZOCZTYdIZRMhSvWh4wmp/+X
pWEtVIbIZPm0KaD9kCZkbokOcxnvwvBo6qB0MSMoI7gvPlxQDB3jJ0z+gpYIuul/IbsnFMvz4Rae
+fpZIt9Sdd2Qkdq9COUFVD5shEzA44jYVqsOAD0kBPprTFRHLpHiSfd/67o7a88N72q7qZvHxrBR
DkBH78a98j8sRkd/DCDSd7PLRuuUtKpBeaYjlrOMQg5ZcES60/wN/MnYJPqmzXdGfZ81O3lpMKeB
koqCVI9L4o2lfFcgRj9G1P+zlIvqW8ijKY5lIK941Ip/THU5lesKR+HZGAxyGhwdpjCxm2Ap7qAT
FQluomzywGt/0VV28ltjqivzIZnUY5ZJpTsBQOsiA8pyKUx7sZhF0mqfec1joh3bAlUWvB+tx3OB
uTVMvnXk6L2dnjdltWowByzuJ3eQDoG8ykwGW52T/Lh1fK+AAhATocfOdGPuIV1qg+lnmmNTSddk
kp6LxiL01oumOKDDWs5DhoV+MjDIye+CVPIabSGu9UW5bhu71dY+16n97wvrSn+d5Rjg80lMLMQk
L4JJkxXnDEm5OUGuUzg3TQ8s4yS8+NZOre7k8ymdyef4GUDZLz98wMqY6fVOqOwmLlRCcebRbqYt
0tqlv438jMlUuWjyIzJgkXZKmNNjKuQpVPpAat0su/EA1zL8Lw9w0YcgVRly3+QB4mcfI05H0Q/G
C9Rd2xABc2qM3s53OfCONHjTbjldXUHDz29PA96hgbSl1/v1Mmg1KwVW4hczfYXxNs6pkqM+YG90
3yB3cZJ/09zE5/f+7IHbGRcAsjJy3zlFSoDuoEQ9u2f7bkc7PLtRfXzXCeRIqiSdmODOQ7RL7Z9J
k8dk6OgTlIikSoux3vVAwOsYyMlwMHSED4o9taOP86lK8I6GzZb6K9mF7zGurClFMtpPwUcm0lJ0
UnmpE+TOK5FYrEZ0vp6afGUNu9LHzhW7IBLCdY5uwp/2rVip2Q4ySr80NsG2CvcDeuQWPqkMP9Px
BUEhJO1GuLeGU1cP4Khxqe6Ux3EdHqQIPxQ7/BncxOJcKYkwo8NYHnFr6PrfUBGyWCqxqBYngYaR
tBMfxKOxQ/lh429CYyk/9fv2ycD8bTn9VNGS2lEnfVCdTnzVdAMMAInDfU0TZX+zkL92nX9a2SVy
IulDY1IjVsb2Qa78PLoW125r63/8Pwb0HITclwgkVyttr6SoGQKMtIU/Gt9oEzL02WTeLWHLK6wd
lNyoWf92cL4Dl6KuV6Sm6AqG/JrpiSmp8rJ1w/JegW1cOwEMagiFeMRENrD7fDt17zJq9zXUGer5
TMG269Yg8Gre9XlNF3lXWapl5BusCfxSz8Vi4VgWLTN8nN0ycnG5yO/qeHdGT8RQnaBb57e0qvS5
rX7RbfryVi7uFMmQunMp08sQVqan2toqn+wwR+byiRamrDklsn7nP033XLeI8MeK03HPVulDg0uU
iODILEiqZHcQCPvqR9hgEnpuNkP80rgR4hkJ4OlzYo/yjsquVPhvHij5UL7SCbJkRYzy9OWsKRHZ
wc48hqmb07SuSqeqy4UfY7mJN8eE7bbxrKAlXUePDOuz4JfQPTbCbyGC40XwjUJM14yHm/ft/PYv
3w2e23ghQA62cNH7GgjThFqPOnf+OgIWwUpho7JUrHV71JxifPYzRtiF9QadvnjUNt2AFNMu0R3f
f4Ik5LS3rrWrt4IOcFeUMaXQWdXX9RSRGNe9mBenAanmGiZsiGcXFr9eyAx1j3aDfwdZpD8qyEn+
vrVX/3bov72NT79+MaBRkiSKpCjlWjAAcTjl8KQaELUSrK6yggnJuxHuxmiNSBF6f902LI50xAyc
ebxIwXnEoTOmV5usvgsjuJkbs9/qCugPJzU8JuEmaO4pxZaEZnNj+zP3/yY4aa7D/vUEF2lBEApK
n1nRHAHy4lcBqncdfMAh9qSB/r6tnlGNIMfVhgNtU4ThoA0DO13MOnEKMgE+OOOQW5fG6UiUcPMb
CmN/s6SL9c3CuxZqy2RS3zyOtMCfrUg0ukyIoVvvcfBgDFu5+2loB7VfSamNQzgUpOFhWWt3BTeV
5uXay4QkrEVqSov0YARLU1rmhosCyDTuzt2qlhlVrZUMKAw+0gsxcs5YS2teCmT9MSo9WXGNaolq
UZVi0nBX6dtzeFTLWTgyK18S44G91WlgkQ4oHAHhfDWXA/hSxh6mKwsQmgTdEdTRHiADpNU2joje
zA21H5n/TPcpt5bN+GCReNb7+teY4ZqB8rzfEDSE39b55i4lQf/+kS0DCWlIakybvgm9621t6L44
AEcoGLHadYpgMjp8ium1o4s9jpACO9uz4grUuLCcUWqmR6vdODta+GTGJzNaJed3ud75omcNGBSt
UIMVDE+VsFvqXoBLWoQ9A8L/giEl41+Lf60TuGAxO6h0+UCJ6mOMSkyVP0rse9UF8dO+Z2/xg9ov
KtwfxQUWW9NdjCeXv5RJNHCFCLc9HHUgqEgX0tTB0Sizs1nwGRz3Qs3nP8vEPSc5v2UIBaqLtFga
NBal+MHEfbCjUF/lH2JL1nJCXx/XO8sjI+ucuF+WiBcMG5zoU39uzc5Ig+aYh04uPE2Trb6qZLTS
Iq+cIn6RtHk2JUENQvOHuZdiTwGcEx8LgX5JwnSACmYD3huqJfOF4ZjBVmdIYy3MQ7hOX6cNWgUc
H1g3SGQDa4UJPG2G57Da6yYwdLUmMST5whFt1szK06OJhf1r/daNTiQuRhRdadoray088NCRukqD
TRlvtXEnDajtgBdLH8LBJv/C8OsJpiVV2TG1Fvlu1u2QV8kTlporkPDH4k7e+S9S7MoiEDWETxf8
L1/Or6g+a++RDvsbO0f4yLGzqe+1JyW5t/q9irhf7pSYlCCfx8jNhy6BXMdeldyiOYw5wAwNm5Nb
IKUriRzSZoCBLCSH5lbz18iekgTkctTNuBM26S8zt+vfRrKP98VLgzQ1/FyArkQiklowMOYeaxAn
PSm/YR/fSfc9blWe8Xbr/rtC+cR/7NOqLrKTKe6CJKhZVW/Dsd7oz+N+HL38h/kGTqp3IDNDuZGB
+TkypPvHfxdx1+AmX379IjPJ/CDUh6jOThxUSASyrdozlYAD6Y7LWa2iWwAZ1G51864Vj19+96Lq
98vRiM22zU7GiVyoob24CKhUUSAJl81PUBvKtGiyVfjENbjsZh1FtEkaz1q3myZGhT6xZY/vsyzZ
uraw9I/4/mF6kdstknTMB261Ka6lBV8WfJEWYJ4+wQFkwfHzrNllYeO7MI7i2qfLZPsfszNQxOyU
xvH7jU80/58vL6zPG+QiJciMPq4qjV8+P0f33YFWof8LpzFum+AZp9kV+gMb401Xftz43StJ65cn
vrjI21Kx4szkdwGJJUwJgYIzm+1oEPm25qoHzft/ilxSe+Og4kRw45EvKnOjVYxzLDL2sObdYf5o
zhDRbHlayJUtIU+NkU60I5/dlCsZZaVwEa7wp3GomNfBu7jGhFvZt6+QmegSBj+bws7aZbu0HlrV
NZ6Uu/moiwuYmjtpY2zkg3JEIhgdL6IdoT3pnRrTJcNtBRJfAanixSis5TdTswHdyeeVfl8wnQdR
OQdDZhWMaAF5nDc9ME/EFBhP7i1zx9x8yjHKcjDt0sxD9mq089DspL0FD5Yjeskj8rOugCbQIvuw
HpMn9egnLhLE0y9anNtbk71rfTbafYi80K3RwQZf5Nl6H+pJNcMhuyXGw8/SQkORpHiaAox2F5bq
tXg2/jFAvNkmcCBHEzxKAyQewmxtwYK60fa7ogiEIQr2B+B0NXS1SCW+RuNsMiRB1VNMMcd707Bn
rFt/Ev17U3vtTK/yN8w9Y11cYHvaint/WhEbbRkrkZMWQziZu/qUbnbKEcBhSpsJdo26rEZXfvWp
JJ+FJ/VXh93smViyQfMCjSNiSrxrqcCgrthA9Zn7HPQDVM9t8xPTYdd8HT8AeKsO5JVeva9yp1VO
AWYoUYfQQP+HntZkLc3RM2g9bqwIbVA6Mp657dcRFVZxZ+jb7K59VGJcLFsG1Xd16zZo5uyK93I3
E4JBkqvbYnqIuSeZbnaHuHB8wIrKSgq3yPwI549UfM9HJnDHG8f5Sp315X1fhJFzCBtU9nnfpJFL
uuAV4i+s0w13gncO/zeiT1cDyKcvfBFAJlMMQm3+RRqlmVeKq9qcbaZqnLsZ2HCkZxPxlnab6Vim
SzfrRoNPubYAS1RV6sp5nH2pTS5oAdQS0Urpch+AmKoPOrBNrIsdFYwNaeHoju8dEP0Ppqsjf+Mq
DqwTO6iWCbq4pjcki/aRKYQ9vkq0K+SPXHW1FO0yZu/urdLPnIPaZZz/vNqLRMBKVDmIVfTl6ePk
fywTuDgmAGhbLyS6g7vi1f+d+ZupP03TsBjyRzJnc8Q33BZazDkfjG4rj/s0fOHh1MQDY0Yh3/tb
qdmPIOFTDUmPHZMcJIQXhrUPo/W5jd0RwwCDAxitev9OAwKG4KqdlPT5+ddoVHkN+Sm4JOElwe4S
kQKoCGm8y/J7pcIJZImEAZ3LR1k5Duf9LlBfg/DREN9NZhfpVuopYrJNXW/0eBlWr132qzbihYys
hG9h+LWRsl9+sBMAblleRwFYqsvurzW2eVMn9dqVYolwAxiwAnG4DH9WVaRBJBrpyTgflexQNBtn
bI59/BJZa8kpf3RbxUO+PEpWpvLLyu+rcZHQZRxe5iB/uyl1NRx/Wo9xMVqNJ7TZKF9Q1Z45PLBx
ZTteoZgv2HmxTBgF4lrshubKkja9U977L8K6eRODJZyUrL8RjLVrKQYe9oqOAaT83di8U60JadQ2
PYHH6+e5pGnaAPFmLKZg6123LMafcvqe9bscETK/fx2auy5YVgS7lk7wvTbsBP2h5kTr6DBiiYCu
rJW16Ec7KoRdpC5DRzSzhdz+Rn0qzLYp4XzgslvX4QH6e2Bne6Ip6abq6XC/gJvg8Gg5pbQZOtfU
b9OA/urufTttnx75IgFNInFURpNHttSfwa6BaN8yeiyMJys9JOWr3LyLzVOn74AhN8mxUo6ZdIoL
Ni9am50aUexA2xE3SX2o219KeB8NKNOMdxn7W6hWtfAik9Lm5ci4GYB++SuGmzvih0dfVvuloxjS
Hi31t1j8NlAoHIq3WjwE/UaSnXA7c4vFE2RntV7Vys4onxO8iLWAe0h+EDBN01y9s60/YfojmQ6M
L8+MN7F7CZQ3U0GqBvAqMiwfWe5hB6Mx6zwfp/6HMT2F0vNoeFZ1TMMnadyHRLP6PVc+dBNOob6u
pZNSYL46HNN60yoLUXHTkeqWGWGUrg15VUBoLjxYi3p4Jx3RXCrBSYPbQLnXEye8QhxF3mIykT39
++66MpNTwIAxudYMGB3fcpc2GCSxTKqUyi0pH0VhB/pfWUJ16/8k465p70vr+SwtqdIjVFUK8Osr
FLBQNe+WOmma/9w0B3P4pdMAvTke+N6E/7K2y4Ocjm3axHmZcstJy061ddADj2Xv0l/wEYlN9lX8
KKZHObhr3A7gN0XvVldRnYRPbVfRvYHVaaXZWrv+90szvh/quYmJpRi64iZA+ovrdxgleGOp2J4s
c4+SQmf+TJE1lhmL96q6eK36F9M7b1tv+NkjEbUQnwY00+zSuNOxS8/O0DBeBydqFyQK0eN5lTgM
OehTie+gVxXMWWhZ0EzHamOlAc9tDkjlaMGjHz7rkRd1d92KhkGKLQdck+J3UH+Qo4XKsyJtrHoX
9y8tmy413AatYWSol5byoiE834+7CgeYctXOkH2GP89t/3put7moohiyxS7n32/pCvv0b6t3duIF
cvaNJRQZmDVUgd6eGjqQGUOTzXn80Zhe2j8hoEUoZGAx0E6jb6KApHrEjLXGJC306LcE+6T8E7ar
eObUBBsz3v97cVfG9F8Xd5GzgZGfxKpU2tNIAziRd5L6B23m0jW7tVFvdXFJGSJiOmOAIKkXJAqD
PSpu5cXmWxo9/Hsxf6dJXyPm18Vc7CemvXk7lFp7msKdXi5p6zGsz1CCnNysZoSDXTZhKoGsv2y7
FZBma6ZZbTQJluNGsnV8EGbFcexxeuHAuvF0WSW3GZ5XYIRf13lRPGZn7awUFS/tXB/L9Pc5c5lh
ysKOlu0RzU5Ophu092HnInannp979QieABKI4AydM1YeKk03NplyJUbM84T/3mQXtVfbJOMZc1M2
mTOfdnmhTmgZbIbhhS6nVjp/HTnY8Acxs4eZJLlFrbcdluht0qyc6ETaWBOic0d5in2mRMLAgjsP
ThILjuTlhKrbLfDh9aOhzH7MDCR0HCy/VmihOSmFIlntqcvehHqVNrtkxKvNgzLSSHdVuTJ+cmVG
S8uurc2ATiqEf3CxUWiXwgbFQkQCpWOHB2+4DKG733ip3x1NsFsU/7M87SKDEs5mn6ut0Z6AO0Sz
4Xr7Pi2RLUXPPVujLqvaQbnCJc2kYeFOw8+pPqKIJCEoUbko8RXacmQ76i9wtBunT/bnwv33ibl+
fD+t8KLh2PtxrtcqsWXqtyVzrZguG1KBQb0fcIFxGRBE9TYf7iTCar+sADXp6GvVMOCq/sbbusIZ
//q2LqoLUS+KIVLM9iTJ8kKuqf1RanpW4Iac71X6yJCbM3oU0lPgb9XKpdKZgIA1TnD4GGxoUhVB
WnHU6gFa8JF7pJ8c6L2l4ZWTvkDuZOof0K759wu8gnj5umjl6w4MzD6VJYFPXLs9zXB41gZz2wcm
ArCckSlNuWPPK7iag+t3Jz846uBgvKDYna2H/wNAc16MKar4LBigby7i39nM4kEMhJaLfsTbWHos
KF8R0CneEsdfjwwoamMnWffW06zjH9eP8fnuDJfDVA8T9/uN6/3KpP3rci7CHITQQLBGH2eKdSDN
Msh8DS4JJgBgtuUIF/t+vEdpSG48fVwivFevZdkONsQJuHt4yZXSTY7/9dhLpJAshmtM0S4+mFgN
YpMrvCMxuxfJGyEz6PWyNW29h8iYKQvU0QMnjTxBehoYaJsHfOrOaM6WRw2RIadQiXKrW82mm8u6
SPb78HzOWinoToLoxPWxIVoo/vvgqC5UohLBNm9s12a7MsIDtc9JLffIycWYqzMjZSQyIwOcG1t7
Dp7fbtNPb2rO3j6BQRtDL0ZjPHcnwn9TPE7s60X9Dm98CrypepBU2+qWmAxZUDQWmKEN5pIvuhyw
7u5nWYC/3Jy82Q7RvjsTw+Cl3gKcXY9fn9Z4kX74qd7m6shrGz6sagVOC0dpi9n8zEXoFuMvNXR0
LlOG5M64junJxz9vvKWrOawpGxJsfuO7u5yRtkPSa2HHxdm7JaPrBDrO4PydgM8a5nggInaH2rRy
56Oji5+GK+ouNlUGejSULXixlN19XrzcWNd81r99vU/ruoimAxqwcSXH3Uk6IM+Tj64kPYMN8uud
OS6QjBBrUgvbH70OyQWAyFinEVSpgM3TAHZvGb7S/vMlajUnTea21C246RV9PsLDpxVenERBUAR5
bJLuRNvFeQWR1T5PynOK7CTR6UMf1xGm1PqqfYYcrzPn3JPeYg9ZwC4xbE3O/xaEILEiz4884049
VO/NQ6vhv0FXyDnjGdUtjTflHrHKG5FNmV/ev17u5WmtpiI2a15uBh+U5n6g8XoByNoZ57V8CLGZ
BsGzRqLklLxYtI4R5yzXQXDI41mVPXtOq73YbPzWRo2QGZ5yL0YrRbbldvnvbaDe2gYXhzjOpRg9
nqg7KYvgUQpcJVmGSOUBtBp+dDPEe+jA+rrAIvH99ifPFO46snXZ6ek8oQ65Ug2ov11h8xSFtkUG
qK5e1RMwkwOssTHA8xMBkQUavf1J/+njgoy6l7U7F4ULo70i74vd4He++vdjXSGIfd07F+c+yuib
jDF7J9pBOgnLj6mzoCZu8ve4Xgyn4KN8ApQSgrSOl+dx2VrIWC/NiuYZ0naL1vJ61RYfwbwFBQRu
N71x+q6wo+b1YdLCPSxJ37gk7egnBjqvRAXlSBk633ul3WmeXB9oR+jbmb7YwG+8SQWaH/z7zvzv
H76s9WOhHE0rSDtGcSDtinVKg4xLNp076c0KAyEwbF28AJJxKxb/D1vtPz99kUvKaRUEfcpPR8Vj
nv32p7U5HeaxV08hE/+MC+iC+grfT9pxTPknlHufolfj/GxCMbQ2BkIIabCvnyeHW1iTbGmgZ1S8
n4d95JjhVtd2ceC04ZFOb451c/MgDSi/bHJp0dIVJ111RnWtdPt62KXi040N9x1O8uWD/lWM+HQZ
yr3cCrrGw8GMIKeSPG04KdX6rC/io+zK8baXlmz56MlvvTDe4fkZsP8cy7mJy721ty7JkWqsCXUa
sLdAqygJLR31GesIRMQApiXJQn+tNoUnRYt/v4HrVy2QWwDBNGG/cTJTtRUMv6+6UzmuuyWSd+rA
iVspI64htSe4crrL8x22Z9DyO3zXfhZeABHOvbGMeRd92+CflnERehtLGIywLruTjiM33kfDtr/X
XzU7P9zW1FVu/dhF9IwaM7cIZR1I+/MKIkfpFqGjiisFQlYA1gcxdYUhzYIBqvpgbmiLH4IDoyNq
FwkbBeqOtlyF0p0/nax4LYbOGDPoBTJ146VcTdU+vZSLcNgHZTMJetOdTPM04acjDmtU5iSHSbi6
KpJXxpH1q9UeQa+QnO2byEW4Kv6/NRHQZrZUCDyaql5EgFSwjLiJp3mLLHxPcZSfLeI5kpfjQYC8
F7EIk2csiFrb4AzRo5LfCiqT/EduoXnzIjxlQLXbI+oZKZl2XjhKt8brdvRpzS9uf97r9fmn9V7k
SArjt84ae+qy6hgLiCF5krRTsJ0clrTZdS9cTaC8sf2VTka2qbIVg0E4yJrsSt1y4Cun6xxbVIjU
MV3b1Mm89OY7/T5zI/D8F2fntRu5dm3RLyLAHF6ZKpey1NIL0S2pmVnMob7+DrYvbKm67uGFYT/Y
8DGKYth77bXmHPPLNV5USYMa51km9f1DjCBK7p8wfZPU7XAZjYPpqK/pdu+64Re+dHqaJJiLzx1v
ZMPp2BEYkJDICB+McFn8WxKlpje80qJhcOZKij9I77qcALT82be+FSG3LoCTx+3nP7+f/8d39J8X
4+KjzbIwkAN95I/QfJksXix6EN90PCDPcyipSti7XH8G4mE4YzsafiKYoXaioHpru88wObbItObG
dBoYdno6aIqfiw/N+WNYa4//fKlXD2I0WcmYwXVp/ZWudj4rcUYnny7EjfIeo8JyjfImoQfMwgZM
e0VmcyP5mmGrjBUUJ3fbaK0b9wDS9X5Fg3ah0rlCu4fQi65/jnm84sLozSpUqnM1NxiCVQeURS3I
ItgW9U1q7SL5KFjrVN0OmKGf+wd0aWCJSn0rxrvm9RST2vFi8noEa4yRVnpXB5Si9qjZTeMl+M4G
lyQUCkGaO8Gr3uxqWiQEGNUcU4b8hxJONkAiSXVRa/bDpjttCoZ7BK84Czf9WpWK1wQTsSYRYK5f
rLORXCatKEk9Bub87JU9LRsnlFbqoUkcdCgb4cboEHr9S+JzSFEhfJ7MVayvy9+U1cpKSDfGb3W9
dPOvdjC+XtfFutr1WVkpZxa0OnRlEknS7bleq+cDhEWaZE61EpxJ9JPIV6oVIk2hoKz2tZr4sFUT
E+bdYjlc7NVemzVBQfrP3Zrv5pdapNSV8XxO5P5hArHZ7jW9sQfGAGL9HEQ4r37JVWH3smgHjYsk
MyCWMDH8gQOfrK2RMRjl3gAIY3dsDepDMm2XOgdXVA28s18u8KLxo8eTcJpCZX6cZxb6wkMnPk03
xumul4+quIpoaIyynSt3jJQxd28C87kd94RYRYzws+Y+s47kVxUB/9u2cqvate7Gn7l7upFlL7Ae
6+4mgWDs5EsN5SsQs+9XPm+0X26tqqtNk1XiXObFx0Ldy/qODJ2iXpOggsQXzAM6X2o7U7bHftsr
HnIfxbAHPiocWfEKavz0Kj+qdJRrkqZsvNlwD9Wb5AirOvDzBDTwzDyUsxu93DTV+kTa8qbZz6SG
pYL8im5zhnvTCqQXyOT8T8P1yx+TDXmkp6PaE9VBKMMLCpcheTG3LbIar1+XlnseGYDL2zT3FSei
eLyL3ehp4dO+tn99vYiLpb+NtEoMdS6idVsSW/R4Y0x+ft5QByBZmqrbpODAeDciJp6HyrfCZzij
TJ00epbyT5r1+K7AflR7UXgty1/LgSJXD/Nfr/Bi8WnHOIxVhbcVjLDH1m+RuPUeobI92agKM6zj
+UMZrGjaMw1qj8wTpje+K6XetcVW5QzslvdsvFwqgunTBwQDaj3ZFtJdzea2+uf7eXVm+vVqL5ak
ITKV4lzpc8crvrf4igtX6rZGYKuoocFualTg4mxYnjSack8dq1bB4eQuON2W447g5KJdn7BFV8pj
UN4K+odSP6YFxxRiEL14XLeoU0lGk3bICw15U1g7C6RG8gbBeaRbKm6w4qgSGaMHcljL5/hWerZo
v+ueEjvlEfkNu0vyzBpIrlPYO3K/7WATxgQglT8qxrzxSkU7jkoz2iTIKRJ46WsxWAmnFciv5bVy
Lo8ujwtfb9fFWtklVpcbgtY/DHcoIzM2Pl/E4pW8FO22R4/HoAu6EJNAR63WVbfJo3s8X4BKZ2xG
JXtLz+/qlOPrBV2sjfG5CPqx421LNuUjbQGsXuW0k8x1nAG4uNHzhxbyUeWAaU3IIfaaI1M3Nz4M
76Aezpmr1+sBnuqKfyh8HitfNwGuPuh8PosSlKvjNXi4WApVUTcN5eLmhV1dCqfRYvt7b90mfxDQ
NMN5mYVyou5HsLVpbUi8+ShV0WdgAQOKVpp4Yjeqn74X2Uq1/OWH+meO8ddD/XJdF/dwNDvZOkdc
l2YTNWiWHz2JK4AZN3NSL5gqzcZb0BU3onATdv+Pg8PVs/DXG3OxTUgEsuv5fGOKac6HHNi1Jq+g
XWEChclIo5mxf7974XZMNoozHhuwjnTGlo7k15o9Xy5DvZwv6nWbJ+Z8H9R7gvy8ur4hu9I/Bfdz
QMfQrrVxTW1XvoXu4mzzWgv0629fnPXGMEyzdmKmFT6rdOBChMwrarfqmYPJqpz2AR1BSKZ3cwBv
eT+I+6rcSJ/p63LSjHr9NqhIh5l9Mfq6WMCLhByCMhfmTfskeJZIg4/FangY0Lor5jqH/8vqUu1C
k2cBome8a8+Q188f+vgYmN65dQr9kEYbspQCzkyzBw39bTDdhsqnJd9FFUOyxMvP1J/yZqbT3lnn
xEmq+9NDo9/oxSEosbEdSz38/8jwrnWeULxxHJFlhSPAxQFwSoNSSqVweEhR20HBYLZiQYSx6wZV
IGSRtfDZTjdlfa+2iI0l2CBpuanUxVmLdq0Z8vVCLnbyuky0SRi5EGj/smtZB71/G6XnSngYcXkq
+4hE1HZdsUYlyWs3vp4ITHNm2594l0y/GCCb41aufoYTdXP/goc6J9gtc9Pop5F/TpCkny20YvWa
yeSjQqNCeO2qVY2JLDsMwk5vIydUniIYDwH8T0s/tspuWPdLcpsrTliFsmn+F3rDv/3BcdElJFDx
ZyqKp1iHsL3vuOWd0/0e0ZaeHTQ3PVGu5a3KeF7eZgrhg2toUMBQHWkdfppQXqG/Pg5kUQHQQzpH
eFx2V6oUQO0uykkHO5YwbbHUDY+VtKv7j17ZCA3Tqk5yZz9NROzWQ6Korqh5qfWr1OGtZbod1HfC
aTeLxZ+Ku8hrAD46ImzdGvttVWwm7a1Tb1Tos9K4KhP3n+uOa70SDsWiRf/PgCP9ZxD+tZg0pvM4
JioISoW+w0qtP87NwQx9Q7rPRBcLYq7fthgR1WOKP1nfj8k6p/Eesijg6PRK3YXM3WfHk3jfKU8C
ZKgT/JCjuhhnPL+GF5uDjoWAYRw5mOpfYLJQPlld33cim0NH6AMk5fNanV1ss/hTc86fIPQWzq/m
0m9eFGWRGTd1OP9mcODdKNAiyLYS2xoiR90WfiQBnkCbfd1grOVEj8RQKFtc8Od3vun+RLNwdfpZ
wUqfe0kwsdXzNmPUux6euqfTAX3rHqEvzBgMBHGn2VHwMP1IsKQqXkt6a/kiWzSjinVP9hEGum0Q
elJxlJjtPOPM8kwP873wKL+QmagBK+43srqCCXfqkUdtujkn1e2aXWvs0bbmZ9cgzuG1a8BL28Yr
cR2nwp52ZxIqnpY4y9c28m/P6qLA6MKxE/WB+wZi0Y0JGhbXcxoksMzZWpiHK3wSaMY+GdQAt1r6
1K/1esAAQFJBhEhY7+UByepFDF5aws/7Ge+sPfriqticWVWrQ/5UiLZa2j2TG2sbbnqPhdUdQDGh
JP4Qp6Xv64phVfl2MfM79uUDK9pMGVUlExFv1DEAPweNI2DDhI+fAjpywRIpkn3SsHnYfXc4DzYF
RULUCf+N1ENPypyckyiUIRD3T4q0r8wjpPcGz0A4O3yiffUyvgqCa2bEqXolgeLVRqo2KaMDsl21
HVNLXi7zbYockZiF9kAK5gD9lOqOHRXb6WpWtTRbrAodDl5F9/jHzhZS/Z9VshFobYfKaYYgVwGO
dBInnJqZqOHsrHgvjp5Sb818rbROlazpD4M5N/i7wCfpj1q00zGoYsGtkejyoG/O1eFs3ZRMpKXp
RUen3Ct79vFA8FQCt5Fz3Sl00luMQG/5tJWmd0HZRGgg98KneFNONjwSYmi102/+wzD6NGb64T0m
rhE0YHaohHsJihmNXV510UFIHFW/Aho2g6PfDpxDgUXGcN0cfLr6I79Jqy9ipk9ks+k2pW2Ed9oz
46r+PgLHYqy052SX1MeAXoeCg9eGgsIyjW/k/JPTYG3sApLbmnWc+31BY8gOSUmo5UcruJWa/Sht
E+5ocGjwxdYb5Aq0tjI8HCb1tksfV4WBoBr0uOwKcfF5g2OWjULSdrVEMjIrzLrCXlhwjHDL2rBH
3dVBUE9etTfB2SsiVlV7ogweb7LzAcI9O69BOCgjC4DO9FR9QbGn9JFUnvC09FZfKc2wqmNnwNCA
LOnS03BOT60anhl/RNMRDf3o6o7xMunu2B7Q6GkYqB2d9iKfv5P8lGuMKwHlNGk8BKl/ZvgG1+qL
kCxqW/QrXQk4iaomQ/CWCEu+KKqaXKiCtFbOD/JbVwOG+/Ol5Q7vpeSP+57U0Bk4japWN/dK7A8q
gRe3GJHxW2cFH0Nkt2ximDzZ3GUSvuKStt9D1B1HZW3d58kulPDAuxGMhtJJapsnUaIykhB60BTK
NlLrN/ocp44Hz0p2VX4o4PpRFQT3Q7FRYH5UvAY2wSflIaw8hVDP15NXhm7THIvMwZGXdo2NptJU
t2O4hEL8c7C72ENNAJsQHXURUbt1sS63aTmMTdZNrMtwZ/l+50RJTbof+6MWeUQG6XQbnwwDf7K0
ScWbQWFGG9RvfFinmhfdgTiarQM7jVdRXbqyQmZLu+n7+9YZdsqHDHRFees4sSauMfULu7E01/t/
XT0EOXyEsqzxF3xfSXtVqstTOUG8RsHC93Jazem4+XCniKvZPk3zjrzoSQCYOC4ZVa5Qk5Cyf/nx
i5nSSZdjDqc9P04elhfCoj2/leXbxMRmE6+VSnFJE+huU3TlxVoPt7rmMNlGQaHgXBeLx3KVIiiZ
tKeIEfmwoS9Sr/6beaEpq3TUYXGT3nX5WYZjUGh1LE0PJcCDd3aOlsDvTX3LTD4H3JF45sc7sMTo
oGDq2MS+NpBh988F5R8w6F9PyVDRKsrK3Cu+OEOHaT6OYZucOU4w2KgdeoLpCGA58QVPb+RjimQf
JkfEvMVVfVN0hec5TCmn6wRsWX/iPwDdcmDkZA9i5Rcpq0RL6J6qrJca2lf3ZiYwkDgl7hv9kO9v
VBKJ+lhl8fkhTDYG9kSGwa/6Uw9SbE5RBKLBlA1nEWIlLlXJVrAHvIXbdeUYiO3JpAYn+IpZ0MUn
acZSVbZVOD3EaA4seS9L2xChM9MygGW09r3itJnIvgq3o/h65rQVCO+W+Yi5ZrxHPIuf0sl1Il72
5Zulk5XgADPp7vCiF0tHhWtNdCBUYKjmsIa/vVpnIRKrXhJGfLyAcmofbz7Ep5XhSzvhyHmOpvOL
0N3W1qvZvRqcKBKLRfAuNZ9PtWqLp6fKFX0NSSOxzTEg9cDVQk6OLy07l8ymrxEHGKm38fPw2zwE
TwDgE+R0Cdb7xcHUlTMvqCjFEE1zDnu4/FCis6II1sBSMp7IGx6wX5bGIV9ZcEHsDNna5Bk9BSsJ
W9afw/ekUYmvlsJrrljBFFMX1XmoIjMNvnz4YdCMUiWP04NkHnSCfSeC0qkltvMYtyxxeC+1Ka/N
Dr794kWLLTTLUJk0ljHeM2q/qMLSDizTbe5U7cguaHiN2+wBlfYVeXWls6RlvrqIf/2TL5YHodEL
k4nx9FB52aP6U0j86QleGdiR2lO2IWMTbd0+RUt+lisnua9/t3nRUqt43KEy/93CDjsqoS+utpfQ
b4sk7jCKaDl4L60u105B337zYr9iHpr3mcJuq66gixk2Vb4Db3j1DiDF4fEmTOhUhKUpbamFFuK1
Ud23377YrpqGhxzwhj9oAWcg0TOCzUiCJsvJnKYKl8WF7eSwFicuiMvJeJm70QQ8ksqFlgy/H4y2
ySXk1oUwP/fMrY3+ZOKeWf4I5prscsP48kaYFzVbf1b/tygxyX3ACl2w9HnBZridg0CTCR374pO5
Vkl8/cmLM1kkttMJXfb0YCHnh4Qbo8g+P87xmupjZqeax7aULuLgrm43OpszIVkIrQi7+b7dnAfj
pEpCMz1gcvQUP91Ja/11Mm/RysyRQtOR8D470NaJF6DY3bafi5//tbr96xVc/OFjqFlC3HIFva/4
bM6pJ3iR6Ufkv7mFtpv7jD2h3U32I1cXPsE/naS/nvOXv/5is801SHhK3c6fA6Hq6UcER4E+B8nl
GznbM1j7nXmQINj5WyyWwXMt3C89+Kudga9//0VDp9PLSNdF/n6QUWoOTYWqxFFR5hOv4hChzMsH
uXBcD7ctq0JduNMPiDTGavkdvDYwQkj6n5fhYuNvu0wh2IzbwWE+lVgh8ozCiAEaAYSwnQaqI1fM
n+f1ykRzpfVHRCoWNBoJldUhYECRMY2cl630OcQOtzzvv/7EcHGyR1rUKOLFWp1WYqmrpxNvi+BD
K5CdkL5Dehucni31WXVqpFtuDc6JoS47xaqo931/Q65OHEAOXpxMXKuUTLDB85apmNhxv389EWt4
ISd6QR5uls8YLjonFcC+x+4YOXMJoiMvDRx5o620yhHbTfrR/jewdJAhBjUjkFbFZH78/Sq0kuQJ
QVdntARlgvlDyPzhdBskG81vVvFKoceEBZFtzAWYKiZvQLJ6JGR0gUDeLdUx1wqIb1dz8T1bZSgz
RNDme6Ii6tmFWyhhe8npNgUpP0uByX/KootP+NvPXTyCcWhUbYj4ufpHA6VAJkeWfHT6HnZsOMM9
cWHJh56uEwLgTrvZrPtenuzwZxl53XNCGMlagqtUsvbk9icUO2Duv2gUzHlZG9orhW6Trcog5nfQ
2TAIFBxO93KwgpaCCgg/j+qBeiAdHBkG9W9/crFliDfCQbiDqAY5xnSSO7HaAtpofsWmb8Q7kmoz
YfPPJfs1nc63u3CxiKAbaou44S7Au2CAQBweqpHOSXKnfDTheasYAOcBjrIq5ZU1cHq59awKsEJm
m/60xvAPTbx9/eer0q4s7d+u6nI9iZXRKhRezPQ3Y0tJ3VfKHaObE/KF8w1UcKL2PFStCvCa1NVg
kRIaw2onA62y8V50jZeGqxldB7C+xChrjy/GfUqKvWL3tnaQjonmj3pvi9ZNU/iETyXZFjT2CFGN
0m36MbhCNXtCZbRo5t1gvg7dbZPdBeNHxeMsRttyhQWX3p9B6F/vI42ombFiQJa/qLAIUmikPuBJ
YA7qPNHjAKEO3nTyGo3h1WOn+1K3ayp/DJ5GVDu58NwpOzI9SEpvP8cSAmsJ0ZJq7Jx5lfJUpis6
NiTU4nlW6QiXbiHTFZy2EDBdazxIJoqnTTIuqj+uf8cQiehYQ4jTLhW2pkGPX6hNsFO43jfNW/rZ
0upzcNzOyBdhYyjuP78u10bdc0rlv3/xokAskjaOM5PcTFzzYC9+zQx0z1gnD/FKftdvwlum7Y3x
FB0RBGyXYL3mlfPXt1+/WEXNpFCjQuXXB17ClYL2gSUckiAo3gCfP800rmfw0uPoMofj8Bj9PmU7
PXVHcB6f1b3+s30QQvQcrni6z8y7uvRaJIVM6hOy6P1ccxtMUILdgVPq1klGnxJgObnIOKOOCaFf
mROST7rSkdVz5qgBnfR2na0TlqDcY0pc1Ha5m/xkje8Y8lfhm5an1TdnYaUV+5rMkmQ3pI95d2tp
t9Zpf5Z9IT2mzUvyVmTvYnpD/28pbNy8+oXT1MQBClUIUeX3rSduwr6pAjZAwi4oH7t7ICD7+Fg/
Btn6rH/2oLv0XYkRiDJmgsvpQ7aiVca0XCocWo2WMFMSIUhuIywyq+xD/Xm6m0Bbne5pNZ6DXZB4
SoCI5liNgFx3muSJILILpxedE/9f6acxuRjDq3dRe1frTXIPu0d0i9ymUAIx2vROIXJmBJd9p65D
N1oxYqq0DcpW6+wgV05Gt2DSfboZGbqUaGqnhmTv/jARaCdswogYZgdqxXJf7Eq9jzH0P3fu4mUP
23Qs+o7XbQKdLaYo9ewiA76orKJ1i8FEBfd58jV1cYO+ppAmvodxs0rCyt/ZKmEfNUUR8cwGB/+9
VdPoRSRoa7J7+h02NmDzDp7mDAI6o/jWD0FyW/bPESUyfSfraWg2be2HkVeKb92HuO5MHzKMBrEe
Xq+9VB7/MclerqdfrvbS2B5JQ50FI+tphpFMXs0SKkn6NaKR9iCnB/26zn/I0xY+EzlQuMZW0gEq
lSzcsSNE8k8GLnKxB1VXW27QYTsnrnSTkKcq+e9ZPTv0Yd4RgCKmhzb71faHwfQVO2m2SrAeUN7T
B+p6/ywfh+JZOz1lxj4D/ZwGr0vnIHneDP/6Q2Xi1/iSJMX6gyX6MpRTg15Tg1guZrI6J8DIE392
P+M1/ZcTYo/uJhi2mPeRKCcU40G9TvuVFTtS9WfsKk+bwnx2iuIeoslig2Qu2f7p0i6qi6hse9lM
uTTUTq7+W3VO51XIuUBbBT+K0Ced8mWpdpCurSzyl9txUTuoxiBM2cBv9r71TqeCoKmz2/VUBJ6G
ZHxuV1DkuzHSG18sVwtb0dLDuOhJsYuHVhLw6+qB7W9G7K5w3KROK80q7FZ8rWbYbbKjceiYyqrN
fy5cwNItvzjniNG5aMR6voBViuQTEBKz6qeUBrW2rfGvzhiuJW3BtfMfYQf/fgX1i45UIxIMOkbU
a3P/cTDdjnCD8RYygmBsommHmvdMxYIjZFWiQFc2cfUWwERKzbWZPCkEqT/F3Q+9uoMnTEvVQm/j
JMIaAlLTfbaGJ+YLZa8yL5KXL6Yi0rVSaJQDI7i4S4Ild31jiPNdEt6NxO+q2yj2WMMUf4z9miGX
k2uORbIfp3jlJk2exwwbIO5AFzaU6MY/xHVaYmG4UbvbXsBTLpQcINZZR4TCaum4eA0aY3253Mu1
LJ94pKp5no9GwSpODjfpLvZwvYapN8h+Zr0SGW9h33VlYWVnTILldG+2kF5TtOiO8iFtyLtXCXYg
irT/FBf1LFdGlUSAWYRiiupcwF6UQJMmB0ZtAbKOEIo4Z1z/Ifs03OVVxFdIzerIxjr8mI/4KZFg
5FUnu6UD3fWb9OUiLs6PSo2vVOH155k2OmeDbfFR+DVokB4ruxc958mxr7xwXAu8ZmjU5oFzJG5S
EmkY885S2l8dJ7/GKfJ7oOBxmTLDsdb/xff59VZdHDuNsG3TROZWzZ9Kd19HoF/Sg+Vkk62/M/db
R1s8Xv/8o9eaH9+ez8U6bObw1qTzVDzIKxNlrJPV26hZ0ZqM0+OZw2Wxngo/x2pd34lu80DTDFK3
QZ0oINy4WRoVXN2xmFcQ4sTIwmBx+F78FZV2knNzKNAX966Cb4l8gBHgAERagsYkTyNDlm4eIGO7
+qEipIvIZhiJwyo+QeCcSTE5uyP/ZHqsXv6bO2WKaBlNSSRg9+LxmKowFbHEpUUbRGRUg7yzr9U2
Ij9c3cCuJ0l3auGU26M5h3Q9hQNFzG0dbcvD0u55bUxroRb997VcPDVcPcJ4mrgW/QmCTA9IsBle
jeYlZGcv98CMuk30DIFJ6nx1toyLuHlCmm6k/XByeKAmsU4/jf6gl16RIk5a6thc6UCqrKGwZ2eF
As9z3gy/VB7jOa3VIWtn+uKcsE55Hj2YubWpJzx+410OQyVZmcBbpVdM9rO/vFlNpSvJk2dmeOGT
ZwkkMGFPvffPj9H4+0zGleEB1kHdXcHi5llYpGnDrWu8iCyCjbhCdMQQ905qNomC5x/evi9VW5b+
PNqQEZzdxHcGeHjBoQlY9sfqk1wYe7Ke085VjJwTxaNvRhELBn9pOUKLvxfjD6Vx2soj370liwWS
deQbB/pF8DI6yRF/ab1n0VWUIfdDLcSmwZBKISXhGMSkqdMExVJzCGEA9sdT8SM33s6z8ym3lZTQ
6Yeu4xDRvGT9De/WwpH5ygY43yDLECWD9Ab0Zd8fnSKeh2wIWIYSJv5Exan9oQbiktoW4rJfEcKo
dEAgTg1DcFzXujjHkPhYx86HBQwrFdMu3P51SmGhbiYFnCbmTR1guDbelem7vhxxcqXI4JINnuif
pUO+7OBGbDBnMWURSzbTcwFjfdgY7S6hDB/WQbkfhs2JWQsuEZ9kOgxP0Q2PJ7idh57skV5BS2Qn
mjSXV7l4fybqUVn30XaQf4XuohP9z/37XmBgRyBnDEMk75+iXyxxcY+coNHhGYrTJjNX02/jHeUA
CV/mNvcqxNlwKzZid6NXnBOE5yFN2cyxLmRHyTjEuFkKIj0ByEIr62Adf4ycjnfNW7wliYjNgjpW
+jnBwPKT8lg0vhIcMyzIpfAAzlLlwJ7TM9Djn+fqI0zui/FndPJgjpx1JzJuB/E+tnxJWIfFH5Dv
4DfFoaSpxfkEpFtri/fyiTkamRNvg+EEsHzFHborSb1dDPW50rvhRnGnDOobxAuXTzVs9DTWmiFH
sTDxR/kcL3Vpo1SvAw4hzmYDFmZGd7Itq8+dcW9Wr8p4yFanpRrrio9yvhDNEi0R78tf4oWgkAfL
ChQIlMlWX1nAPzUGu0GPpvm5svZZ64Tb9+a9KI/1eS2kW5PPdNM6bbZrJcSN591p+gwXbadXjjNc
lqETtIBjnf3y4kWiU2gopWTmD1XyUhk7s/VrcCazD63dogZFjS7cFAy/AhI21sv+8ysRA6pIPB3c
57lOFi9LuzxItCYM53ol9SlZCo+QkhLNnuVbpTsATvGzE/hSAR+k8ALdodXvWPSRVKRrBMGIGlXF
NbF3nvzoLgAE5UH8CF2OqrHKMXRFUm6Jb+e0DQgBW0pevbKDfr/4i5IwkoJJlwuWDAI83HHDUGp4
ja29giKuCh/60qv6u0BYA8/ONxVKq7vsJ32itRY/S+H61N92gAXHkFxCXzb9ZNiI8tPSSnx1E0Vi
NLdVEBnJl8VQE6Wm0M2RCKffkj8VrlFtCUbH2cbh2dUlhGg3lfJRY2orPBn2fY62BqlqJHAAedAs
ZPwDSUDOEu1L/fuIxL37cl0XfaZsaoR46sm0mCf+MkOJh6Gy/TjadCmKT9s6uca9+ojKc/qo2ldF
3iDbFJliweltt9OPkEgVtAjoPoRb7VY8ZpJrxMS0eqblWIobl54B/nZc4ZwwACQtBiteqXm5/nnS
hzRmzqe/+HBivvS6Dk5zH2DKdz3jrAYod8Mx9FZMj6YrPHGpyk8C5FlcrG0Rc/acOUdLN/KKTOX7
hVzcSFEu5TGW6gK3/sAViKrdixDSx2p1Ru6avAyuJXjVg4FqKzCOsNWWz2d/NwW+X8LFbp9WJ9Eq
8mo+dAQrddYayjPT4MQH7YLr7gCGSA5ZvfpCHXal0v/+wxcf4NCF+inoeQh6shXaFRhr/CBe5kMo
gCg6O+gbO0F6dWf9GmXv5FgUP50fO6qxITkygpKNieR0SCrKNHuxc/b3FPb71V0U+7olKvVklHN7
CiwbtBhHjRn7uXByjPiRd3ymhocK46Ut3EaXZMQ6uo2Slb6UFXn1HQEzpljkQWkAmS4e0KlQT6Zl
FBzQ7mh3n8S1rvihBqLUPr8wivNkP0HBwpiaZo61GT6WMf9XBB3qTDr79yVcPCrT6rphkskZYK08
2RFNQsVpGoaTTkeikvTWvIvvEU+LJ4S0ZK9ihF4Pu6Vt+Ao56PtlXDyT+iT05MpyJ4BVehE80tz+
oyRwMMbQeN/NcXWLiqr59l5Wa1//9ouTlpJ3tUDnYO5sk0f3apl2tULA745eXDjl2/LR6Yp07Puf
eXF0smCaRmHAL9YINMtbjDgWQ2OOCHZPVcofW2NG3izbgK4Wpl//1IsGZTpMFDoFPwyamtlqwbHS
EYlZk+4bedecsAx68ymg9freiX6QziEnv9rSw2USveDT3si539Il6ZzmSa1s2SLlDYG0Ad+KadPK
JK2DFPPuVpg/bRcGlljOsXqFTCCAm2krddNvZwCbJ8uumewJuCqf50gPBmd2sm+JjJHFlRD4BPfp
wT48H4LhRgoINF3jAKpP/kj9qw1ruXHoTSztxVeLLZNNmNPsLKOVLvaMqbJKqRsTbo4Bg39vnmkH
2ae30LO8fA80ikN/o+FvsEm3wpG90Ka5uuV+/fmLncISkPB2FT9vEHAy0TqWGjdgrqs6rJGs2Sdm
Ug+kjJ/Tt6C9hxWt9SvW8cSXTNbMOf6MGEs/UXAk3pVzrllfORmnjnEXmIcZGX5ek4ArWmsFbaY3
JjTD9kF7TFIvXqJUXJmK8oJ/uZUXK1o/lkEudxHf8dZ4qPcGvxejBwMsBxcfybtz5vNSiE13RUxl
sh2buIfeODTxurDU4zUPjkJw0E87QdiW4RGYUHByhieePzTFbrhLrMeEp8OpgrdQuVUqxvvB/aS8
yJIvB9KhMIkNclLmmTPPlWLe6SJPV/ZC/pAJD7MDButv6LTnbRiHTs/hQ+Uun+RfVX4XvQ0wBozu
Jr2ROFm2u0a8N6VfpgBGlPOXdktW4Kgz7rWHl7zZqepNUTBL1FbwQ7tfS30WafHFuFibT6IoF0MT
z0ffXF5N57dQQjuyhwsb1YdTuw+E26rdq9KdJGRQPfh+JbqLcuFhZdFXRP2t9OZNSB6Lypsqv/uM
+9cKgwcIPDcoVmfhUFrrbpWHG8EZzN/KShLXQvZRhccRz5mx7lAk8BnvhJM3GndaMH/vyQ9Fmf2m
WOI2Euyb3DG7+7ZZ+62CEE0WkL9YnKJWU8Becl+kmx7lRu7VP8+80NmWuFXG2OMvg9rr3QwPjbHj
aYvPAv6/xlXK17PL8jIfcwzEnXS0mR4W+bYCR0oOpzW6g/EuhIdBfxqMjRWveyyUJ1dL7yyUEITM
CDaLVsz/awsGPDn/yjo/pf7gtpgbyDdWhWcvhxs0bydy8ijyuagwcw0mkany86xVdi3+UEbsUfho
Youji255VrA+j9te/NHZwVIJ8Jd5FfwJMdbYVll38IVeSsKCqE4ySK3ig2FsyJA7g+MkyeM3jjfs
Zi1x0OQ0PXLe4tDvpALBZTuIrTJdtApAJ2lu+Uf6CjXRbOfEhuURz+Vx4PLyLrbIvlBTRTW5PHUl
FitIqFJgj4Ut4qCekYe6yUaxEsnRfkx+6zfVJlufbuonUpkAJEvV00n6lYb7QX2Kb4Z1s5Nek6d+
JENosX6Yr+PrVv7nOjU0/QbiR3ovF+tOMrVTpI6TOGMPYsiHykqrD2iDfMEJxd08G9Gkg1S4kUWU
76JW+S89Fc1aUSdaHkXu7Nr641r60hIVE1LDclU2HySQvntwHS+mh9ewgVxDo61h+lm3R52Rd+kh
+zJY7Z6Riul+/K7+mkhO3C35V/+ykf3rimhrIDYkI+6SPBBaRTjFcW8+KDfFXroxCiLGq+PwXJCc
9VFqG0qOcJxjzLCTcapnODKNwAY2KGrL/LEebusa5BxaFqdunK7Cl/dixP5Zg5DkISUqSLskNU7D
6WgTR50385Q1O0Y7DTpeS6b271O4ryDD2eNT8qa/BKwHbx3rDD2qBxI8BuJzHzrR1tQHq9/A/JQE
e+LqAgxp5/seY/CSdvfyMPTnhtBR4d/alRZ/WNJxn6rUeih+TJNjTccYLQKvBS71m/Buwm55zHZW
if3YTZExszD8qAJbzoHcE0iK6sSKd/0SutJYuqqL72voy6Aa+8hC1vE/pJ3XkttYlkW/CBHw5pVw
9C6ZRnpBpFECIADC26+fBXVMhIpZoZzoeelWSaUiEgTuveecvddOVwkdLzAdq5Rl9FD2iA58zuQq
kSwpB1QCphLZDyKyYePPkKbKBA7PvhH+Rc5uC5oY+ywnSafAkMsckGzr4bGEpOalRPktCqKmGhZZ
29ScSbAjEOZrbUNmtJ1upNNwJs+hMWYVXV86cHJi4pNbP0c5M6EKDRgpHMfgVcx/yNG5SZYN6lSn
fSiLGXyV2PlD8sBS+U0Z+XuQ8M+X+j9NsP/9yu5Oy7VeJWMuh9ZDK2xj5WTQWDCX6E4GVsMPWJey
5BerZKPTliYwAS8fzFxX+CUL3hUDyLI00eAXGw02zUINdlFpA4Zg+BccibWVeodjkia4yY/MaxuS
8hbCh7AlM0wrFvq+fgsfSA7dQJoWVtlzyyTTJs5w4vQ5+Mo3wscv1c8sBxY1mhV4aKDM/Ra1/LF8
JEEimUUnAgBxiZXBXk9byK+W46HeXpdwu0h8O/99VAJu4H7FvPvM+8NF0cuKEBvk6/jGQ1Kj7czJ
XGQ6s0XxCR1pcC1yx6x9yoI+PJjDT/0EOVzMnDq2hffkFT4AHLyYwKphUzN6Rt1atT4ZxS0mNP4t
et4WJHufFwwQVHSbxXEiVL/P4aD1CxGZY7IoSMW9rqJpHzbbrnKoxmMy5i2Q34vJJDTpk+w1QK5k
YBnF5XY74P/OkmXWPUrVsmt9pd/UgAxk60GZjpPpayG1Rr2IzBWa3YKAJkhXXpsfm2qlpIhv82OY
LMdkLQVrI7VzeQ1p1FhknzCn0Zz18inAny1E56hBOPhZvVxXV4Rocn7MOTeY9m18bqcDFHD9upII
ntL1zRT60VGwZu1sGL7E7VZXLlBRQBQ6GkSXalXUSyn0+2gH7eUaO0G0G8ZNJmSsqicDDmqHjRsT
dmnrn5FqF6GvGg4g7IGfHliPiW5tr1krkEZSsEpr3+TMjte7/VU9pAPtFE+rd33p1a/pR+szqcnX
cLe0DUln5DAKC5/iICx2SvPRiWyIC/ggfnaIHhMah0tEaksUpWHr/2ccrhhYrqs1ySMAFVOOuYKT
CCcpXZXW0ujOV9Qdgflmyesi2lXVu4QnH7jKzZ/VG7nXPWa91/AmrutD39mdvAMRElq+zo1eRUvr
qWTalsCSEx2pfOIAI9cY6GdqV4mu9/X6ZDyOL/Vq2FFhdb75woyDlFRX7Zbauf6h4BPfdidErXhP
u2mBZTAOfK1mhu13InfGi+GNvUNDcUendLT9nEbcxovJRZFZEqXCpB+eQOTGKyhfP0J1EVw4WDFf
DjIvpZywFt3TdZlz+elSoCaIiLXGxo/qnbyW3kknfopppDi/iF75kVzQs2knwx+eLCJUI9sEpFIQ
mUKihlNbC2HHFJH4tTPNJJ9IEC9fITITQxctEElWwzpYXg2oKjRO48v0NL3K4DU0Mk08YCAsX7IE
TcEWPXEL5PU1AuHUbeqX6jO+3MRlmjLF5wt2C7aCdsF71wb4FRYJ33xMhKt6fazzhfKzRyDa+mn/
eAMKp3kZr/e4VE7qewXZPfQN8ggyV+cYQCghTYjX6TU8jix07yGQkCd6PkJ4Svej4BVP2aU+JseM
2l3ecqvYHzJ9mayKJ2sn/UxWI1f/wxye1ZJKqjzJKXNQR9vxJQsVgdxcnvwCW0D6JOKTJ866PlvT
6sq7JlsHIH/WeNh2n0bynA8bAcjGdnSa0/RoUKX5und14YDMVoDo13eLoHUvYLlfd++6Tqos6FPJ
F31hOPiUJlve2aaCKuIbA6tHteI0btbbufOOLj9+jQElQ6idIii1KGsi/p+6DPAOm1NtibYOF1Ty
m+TnlVGkVr/g8L62Prs6fZ7io1xLyyY5yfGGtxzHkL6cnwvxHdopGqiCmv0Ju7pXr0yo/bKfvqa8
/khF0rU6ehj/Fo3mVVhlIjd65akkVrz5vL3i3e+eyuxnAVsjYiKVI5GfXEJLWgFswxvFL+mqLer+
T/297xZ55CT5ISDw3VzR+5ZJw/OMT554RjWYlvVinTNL/fj7ZiN/qSLYayRO5gySVEln3sZe9Mf+
ppi5YqZVl14ar3yyZnjhInqnm3FdmE64iz7V+VG8fhJqgniZ6QHBE89jsjO+Uwl+wcbNX7hkKho5
PaYFV+Wu09NpQhhEYpte9OSz8lj81Z/pttoG62RTPOAiSOzhLEqLybApLhOWpOyQrCY3da1Vx6rh
G70/fXNzvlT5v68JxQegF4CYZL/88+aMoSE1V4Nr4vgCuV0nn29Tagt1d7MO+B7yHIbasMjr90Jf
XfEwEHIeP9yEHzDBsL8qyk8L3EKGgiHczSSYW+d0MCrKtGALPCX1TrPcwtr26VZDE4nFAdx15/eV
i2fT+pEJm+/6FuZ9W/X+B7r7tovsFmcgmdJLL64H6zB1z5LoCRvkw+Kx7qHxRbptyYKjKJpTxK7Z
x07YvyXlrzDntQHqEvG8WsYpY+3XnRRtwr6znqvg+UaUvAi1Tqhlp25OANCu1oO5CEidzm1x8cDW
MaY7oV/frLP8xuAsC8+jvP3dVXU6qAEmsQauNkfSkFnbfgj4d7SNXK9ZLwUfBIq8USn7r4urm9J0
Kx6H1xvgZwcXMdIOOkPp3Fqzqqe6OoGacjFY3HjpX//+tnwx3f7n/hnwITDVz6mi/3wgFC01tKqX
uH/2cN3SAECS1ELY2MSKdyUwTJ/js/POTzg8zFpkzqx/v4Ivmov7K7g7G0qaFWutNaWX8bbvXfo8
qeVDglKZxlSTZ+I8jJvYzuQ1h7Yis/N5hgIcx0Q9hgszm3sY+3zCkY5mg5IEic0zX1Yj7pjuaBBI
5f+DI/aLEPD+ou/eIyyhRhFW4u/bxjWsk9wPo0tIQ1TzYrQSfLWC9chUWFG2cmlT+6ncT+cakw1U
0q6UL2LoF7qn1B8isY1pR6gD1ub61zXZlMY3t/hrbcNKxDpkGhoqKpmW6T+/5FoYiiS5YcCANBrc
9iqnBfxX6q9q2lvGshKPpv4ykiWzjaTClUDwMCKqnKnpgRb75lrZjiXZwXa1FDLY2E58aVEu+Mau
B7DzCbAmWKclUca2Ze3ZbGMQHqhHciK8RzZZs6DPteQtGop9Mdklm8TNHzB3ZWz9aKXXtzOgm8fv
PDO/3cH/KOiwdxmqzv+K6r9lSkvCpCmKFJ/13W2V72e6KVmQBA/ZEsGLofNdkI/+ZSmaP1ADTwhM
xDK/dEHiqxoVUWPE53RlvcSi213a1+wJxxvnf2naIxiFTi3Ii1xaol01pPdmONbBNmYhmgThYKnV
IrytJ4YmhNFEOO1Za68zaSehMbySpaUSeDmIqsfwZ/VcbOQH9WAeODwOVOZq5Gt0oIcUOiDsBTqi
aX8Ww2MSvI/TpohfNChCRnVUJ87//BVgs/Ixxrum104hHYZ99S2y/ct03Ly7H3dLc6QHnTIV3A/l
YJ6wBIG6UvH5cSD5VN0YGZV+86DoVkC4yAV8In3SNTffBzh/mbjcX8ddZd9Pt0LUIq5DxvbLY4iq
scMzXa26A9bT2xZSqrgzF6D/E++7ecvX9XW+CfMpBGTgjMO5W1/Jk5wi6RpdQWQtrWadQAhqkR65
N8vLcEN6MklIROItEoBgrdsVb6Q1ATn4+xr7Zfb7+xb8cRV3C8CgZVMSNvH13JUrERilq/HhDqI2
JBbSHqTWqJLXy0gQlBhVU8KgXvkOM/dlHnl/EXdrZtimeSXo3Ap4aBx2Ma3pT7+bzbQDGX/h215w
Gm1AjNnfTd3QErHEfVkNDDqUpqn/i/QqKaxsKuo0PnPaiZOHhoZHsi4nnCqvGWD1wZyWjTQ5kSzY
k57trhLZC/qKESHUp+voBddnXVrjEZNvTIjxD1QRo59tXRRenX9oaIqBwpU8xqSeCcT8rEnSi+ol
EKhaXhOpl5VXVl4S0GhyZcE+b8/CRJzDu3YTXZOq6qXFK5aJqyg1F7f4bA6FowfPZs6JIWg88BMV
16B6KrshnJ+KujmgUlCkRROShGpX71cEgNOqyQ8ijYLyEku7qSsXORS0MUDzxq819ZdpZvZgcYiX
jmH3Jg+PaeRDsWpiJxdt9P4jJh209cyqmM8SonDTDsXzcNLyYy+spRpJ8IJE+ExaxDqf5iBAnXKv
AB2b+ELvWumKsoCSeNpoxUZR1hG+sRhOWDg9dMqPDgpdtDPFY09xUF7SYN9q54meT/pwzT+IGFxN
u/oijFC2t1kJK3VBap15iR9BPTi3veLTLOwgHZ+u4q54VZMtZahQPAXBWuV2hEylrvlG1MGO0icp
PhJ+o009Vd7GUJFvfkQv4fbJYS/g2+aPmvV1r30OFr4RZGRDNvcIADbLw3NrLPkPE1P1YmgviLYo
nqITPStTXBTrMvIVJiB08dw4dnBSE3U5oPn0BeLh6dNE/WtmoqlEyfFIfRm8E/dNfY5UjWJ0xrkx
2HY4242ph8ujGgnhWsQ0kKhPcf0SW96wSKFDCFy6h9gu8VYaqTN8FvvuJ2ntZD0JtEMp8QQ3MMeF
kn3W2nu2Cq+PubwNMBaXKFYfi8xnivLRbISMVnNswygXvVl7FD9UtulhQtwHB1oJIHwtmyMUEtBh
PXrkA+tOSQRlh73X5p/pZb7ohyF1VH31O5amDHbKqdJmFdb10xh3gvJCxyAhTvaTtoSxK54S+gOX
qlrEK4LRmBbmbrIF1p1QiB1i4EsyxwItdYOlccpRXIYuY7EMB0zuqIJ/6z5MAdvpc5s/DrmDqTLZ
9blHY6ajSayUPlPorqRRva5Q2aY7BURdmp4khrRD4CR0lJN+qaS7OUmlRNppoCOJlMde6zyRmR+0
ZhvRapC42U8JDfaD7Bo5MbSkatuAvtJ9v1WeUliilp3/YC0aXLCfzPOApUmPVblNKreKVnrvzUBp
lHN0DrGOW3vYhabkmC+QD1XVHstDViyE2I7UzVBu64YE7YVKWzVwSuW1Y/zX83NVD4L5JN6WkuFG
6iJ5UEqAtYs5c/lZ+OiZKiurcW4qNT/GYGCxvOhw9iryx4MbjiabPYJ80LElzW3TNU46vtAx7jlC
xvu/7x1fz+fzDmZKzDIMIq++qEOjOLKUtmLlzIqnK9MsYVC9WYpfsV2V6xCtttrhmwXfdjRontD0
PxYub+XgcjeKZc4qqvCu+j3dZsj7jGaVk6VexOBEUlm6s+j9e//PS543gz9aAHkfT0msZvG5cqLy
Uqya3k/C55vu9jcf0mzspIKDYWy4pMKu4nmlZQwR26aBf7UDyQlQKf9GUWQsXCDnY1cBcq3AArIu
lJTUfH+/3n/fni0TXxNzva9Q4a6qAA2r1+sZLKlK9qCLeaAoQOHvk6vfsCIj0l/1qUcYg41BuMFw
aQfyN4a1L0rW3/vzH1dxd9fGYRoMVeMqOqLMQsQx2Vs+uU3qCaaPDXdMmOP5tWHTUNYLb8hxIC9N
J8pW+Io43mvapdc+ottaLF1BfKmtk3lbicSxfyNh+de7ZWIB0yGdo7o07s5zWTxqoQqG7syCrdix
dLAipxH3hWcJG25dyHyaPrFBs0zbXqttAeki/S6lWZsPr/fniT8v4k7jZF4DFZpCwlZtuTqnWicv
jzlrXfYsUgVWtHQpR839mCx5J5zbUSXrF8ORCeGTJ6wd9n27S7twIedbtT9lcEpV9SGiuUncZFOu
8e3XaIIyW3icF8/43Ahu3drsM6nwnJb7sb6wkyWH3DqNME9NPSN87UoBiUNCfs25EXA001307c89
nxT/9nPfuRqrTtW1KOPVKl7o6coOWfcMMSgTe/WiYm+2VrW05MQR0juGgTU4suxl2VvfHKzRwfbM
o6y5it1T3A8Q2p3c2HUwlXM7FJysWU0I/vIfivUMkgDgRny8aTutWFG6tc5EzIJ927M1W+gDLtaw
qn5z/esOC/+I0GapfpsjOZ9Jv/y42J4NbM+yLt4rfCc1NW6yzrMGK4cxAqKS3slxHs1RGe4Ecq7Y
K5zDkoX4LW3xX+sWPPhUr6IJl/l3afHHKhZ2N300Y261cuDHM967lYSRT2GjPM65Bu1Ke2p+Xk/f
vV9fexss+H9+7t2jPY2m1BgGPzNP8KeOn/m2aVT3up28ySEx5xn4QYihp1z8ur3pKO8/9B+qE2me
zhyFov4IBHgmZRsu6PbvuugY5P7tG/njrtw9gFEQCcEt4a5kny0JvkyedzfNVtdkX/6KAmdKdx0u
/M7rgh9ZcsS6OuBdk4st4TpoEG/podNW5bAr25+JwbAmXmqblIwl5Q3auGKuB34uKHTLQbaVNzCN
Z2Vn0nkfnmlacJ6r9AVdmxuvsbHJM8rxxTRX7QdmRqo1V1HGenoVZF/LHA47jD2Y46D97vR5dNLT
wMICL5IMSbsKHFLpmvVDcmjJ+L7pHI0eFWZbHF3GfDmalWN2pKOCddZzr6z8dDf0NuMW8u7Uh1wg
DJARe7/jYDr8qF7kyE6epEPyBhkigJgDZur4XdysMnesv7wNc4wSLinyXO/1Q0IrXs1rW8TsENER
utAyVJ1MYvMUcbyC6RWf+2h5C2KXgDUsUlgFQfR6feXfwGvuh3xLGFBaPfLCAvTBriEcTVdVvtkf
vvbdeX4tkWvk1AL2457a2xeJPMsy4nNvM9LtMm9ANTCKuSsye4vWQvUgH/tuk1fLqXciYyPxLdkx
/DAmgOEx0vdS+KBRcuDMtNPHfPP3zf632eL+Jv55eXevV9aN1xSi4/x6DUDdQxGSGYFLtNiy7Hmw
3rTgkFarrH1tRb+Zlbu1M5VrxEXqT/J7u3FrDOQK7yRGy3ZabLJxExJaj4YRr3Fe7QL9l1A/XSHy
BddzWEKJDWk1TO+dtteu7vhda0H5qiewZFRlM2ZM1aS5z8FD88cyZV0LpWsjMzmXAEFL+BurUF6D
tJqENfoRVs2i33Qta7k9TN5V08B07yOGsMGbbozL0Aq8n5Eh2abY78VBWWRMVpVy2dK3VUN+e2rt
SIqcqz5nBPWY7nBUAD3vAg6/LETW9U0Q91V9sa5nKd2KbnORPxG2dNvhYj0rDTmJduybH+KHcpo+
qfGSi/Yp0/IH3Fh7tYb1ftn/UKuDZuzlbnNtH2+17tTknMVoCGJjNdKwpHjpIQewq2HVwllENega
44Llrjg3p4yzMHaxWDmUNTXtAj2A2Zynd36ZoagVsfkvbsx835Hc3rCE4/S8EozOtG8hPRgtEKiF
/rOH9xHsCtOv3lWIUpxDLUdgwGJuOYzys8sZgOmF1q2ycSuQ46A5okXiHpP7fYH5nfkAY37xoMsO
+9HvISheGcgCg10ys6Vd+6rFa3JbajzQZPaB1Zcd2XqMIz+qbLl2LGXd4NzmpZmedeZ2xGEz/wak
T8mj7EBc82O5VvZe9j7KyKE788e54Zc3L479dtq0xsdVPWlM+RhqlEuRv99tU04+9AA01Negz5cG
7qIbNmLkmRVyp0D7LEQoN1RbdedX9AbAvkdnhUjzKX+fmseenaaPaYeODhZkTJfBB2OaQXrs4sN4
9Yf2eJPseHrRja2GZJAc1dxLdLtkKS0XCMHJ4QhbDRV5fcJR1icL6Y04Hhb4AEjhI8B15GVZv9Oe
lauHzlAhKrDbAX5uCsbyx6Swp35vtNXiZu4kjcz65agwMz/05lFACPIq156AhoW4ywcuVGYTFHZU
bMSUdMWmwssg7mvgGOYZBfq1+iUJ+0n6adDrG1dx/CZCcdO2VmCilpoc9O61bE9Mi5RNXMzac0N1
eEzK6awGiicCtSKAnFADYVGI/McPYvNLM0s7IXyVrJubPRaktHwq2auKbky8voRvY/ceFezeI/o3
Wzc8q12F31Vaxv1Q28K/BT9bMyTkRHOGxD9f/jFoUjOchORcvZSfDBUqNNgNq8w6yNbq9CjmvgpQ
jVsoeA1zL94CxgKkOQiLNDwz47Rk3I12u04Kt3g3Hkp5LbyLr4S3EL0+rKKXVLYx3ZK/fuUIVLU9
LDscMsAVywng8BQt4+QtH8jX+lSDJYxsekQm+BF43afRQ9ixHB/SU5r4nW4L/SqQ3zITLQ3W/sTP
gC3FBkYcmMkbqdsFkpuSDl6F7Nh4ks1otJXmEMYcIHg67PD57/uAcl9B3N+6u56sJYWpfJXj9Kw8
aO81kjm1nPOj2lPcOdUNqP0CJeTERdqRV2CAIEJsXbj0kkont/N15LwnK5MonmOpbZvmSQttjT7C
oX3O37Lv9qwvpy42LM1iiA1/U5UIQbtb5LVUiiJRE6ez1G0awTMaP6Xno36Q+kXsT8+5HBUXpX2D
mMelmSijlNdJWLfLX/HaMvDrOU1gjx+Vy8Rn7kM5hoNMFPYlQIHr8nWyZ53HVkvWIaVTuctXLcZX
iqCldUiejC1M6xNpucyqlibBrK+oYUY7T72RNJCfCpEA9REfqDC+Tfl6FDQnQHavsSAHn2n53PHs
9FdXqPdwz3IaLYqyMh2t+TSk1xofJOAedcGgpXnm5yOJKZ4zCwZjIYKmeJtVjKvJV4sTn9iHTt4C
6PImFGsTTn3mfbb8Q1xZqRu9yQ9D5Y1HgPax5E002m4L4fqABheFCiINtSvQdvwymg+rRPwZkEay
bq31IopXAePCk/DZpDgWbbFDFwYYBrAI4SV+0pA8sLpRVcaRO2VuynN5W0vqrrhehGE7CRtZ3jTJ
4Vquk8TPRx/0lEE9GEZro3DRAdcsCBhjcsxdx0Jfpzkiquu7EODlzl6wpqYEoOakEjCSpi95C51O
fmxEOrnv9Nmk+DJ2LOc7SUJk/EuIPCqxMdk3safPI/P1VIJZnYkaKuMd1qyoWFxFmGdxa0vZQpDc
pPD0/Fw2P1t1EYYPes93QZtuBifyKXEP/bOzJzN24p8FCiSIiANfLt4Ymz4oXLkmXMA9aLsfDBLl
S4n4LfOQ6F/35kPtiV7u3QD65Gd6nIuAXmKd7kLd9IxiEb6Vlac8GBc1sHMuS2OduK2iBJP53MZm
G9M7m9dGjjYISycnVw+1uEgpSwXakdQQbtXR5PWubClIvNRdSMtbXw8sweRBAOAriJdeCbi32HkQ
q6NVggnt8YQmto5EAuFB46jyEi2vmZwiOGD6blKd8LZKSabqVjPN67roDNfE7DMQBbGk7QfSrelt
kyaG/Gjmyxi30/SiCEs+ySCslE5i2H32UOUEYZEf2mPDODxyG3lnmbQqFzo9atPNE1vMTlLi6rRy
iA9XHR3rCvDyXnL5pGZ80dqdoG9vCPdAKTebgEVxHz+buDqiRyZVIdYfsfJaThWuDt9AfU8BfTHK
7LD3c0hJsl9WTcNS2jbyB5oLYTiW8rIRn8Jgk15d1JZt9tFShEjZqyKQdiG8dE3NZGGP1ICHQltY
Fzmv0L64XfFIL9M8S2x2txcTHv51k7efdfck0grpr1Td6i6f/Qi0CGYsXxnwZjum+PgtqfRLxc0q
p4sy6XIapBFd/KLYaXtzrE11Oo9I6ZuV3DqVOMt0ELKsI/fBdBXIoKxcf98JpPuS9vfHKqIuQp4A
zHkv6E9vQlzmNR9Lb3muY30IUL6EewSZ8LeIvS/ts/tPu6s/LHM0MAvzaQrJ3gMQ2HRL8ISP48ad
o8Fie+RBdm/unJj1zQ/6dcvj/s56KOhEugwj+Z+nhUTSUzMrp+kM7KP1Jwmo+ujWpKbaRB5nq95j
NjUHHvTT913D+8bV/GNLKtZT1TAhC953chJFoTBsOE/NORuGySlkrWUrtHSc1pnnBDUzT131W+2b
5i6i6ruq+f6T7/qqah8KqAWKiXoUux345ZLRABIWczWcFTJzygXEH01d3ej+ddmOBstOvYzI1Y5k
6KXTe94io7MhSt4oSoAi1kdW1wsZk4doWDCoQCZE+4H1Erwsq3zlxmuZykHbQaTTw4/8yoDgaHUf
In9vAoFxGH+00Havl1Dds/dxCZ01b3fhal5cgTJDeh3BkDWOfgmpfF5ur4Jp9x4NHZr11z3ZdkDB
+HWrMExbT4Uv6tupOQ7JTqPHh7fZcK/glG7HQIET6s5ow0ly696OnulcEOS1E4/wbqCgGWfxyEzP
OimfwulKYDgHP5bxHznoFM2uWA7tcceQ3pk+K2LA0Hg+3t64GcrVnoxF8ihofsw0jjwMYRH6E/Q5
m+/zCj7D7UE69+zPKC1i3/qwGGHa6kzIYyjhxtSFjFg+UWLn7m1XNvb0yHZ5DD/1M3tAuSQIE8vg
+7iWd8mbpSxSFVU/UIGH+lm6bdXWu1qwcVdtwqjpVA5bdgfWPcFL8nXaLW/GNklObXO8xfti8GJW
Uh0mnVOMLwxrk65dgCcQ2iVsQFF04Z8IFLuFrf/kSIQ7kf0k1+ZkM7YuEl1AiTphcrqRbxjlnuzP
XL922ErtLmFJzbdhNTgCp6vqum9qnP/fDe6V+ybo/QN8d8hPzJsUyxOvDnI5Ot2To5iLiyTYUI5U
VAS2FfrmL1xakfe+ikkMF9YZVFVtr//oZrUNku3whRYMivTALomt6HckmrCTqqL9Xywwf77kd2fq
WhduetdxpTOvf1gJbxzoISMiNSFA4ERP54wlj92Z88Htu6HTd3dp/vM/+iBa16lhzuqG/CdGe2uP
v6KXYB1hWlwrvDziIoNBq84Pq7EPPITZbrHvLyNAzXJRH8pjfLR+5vPSO7Ne5ywyJs6x14pv3+43
3y2F8zL9x5VminarLIsr7W1gOAwmwhEDSGfri+yII8u2Vnn5TVPui/jj/hm6G9oIzSTJiTl/M++T
d7vEyxkOYTrZC+kZr4Kf4pSrv6laviiBf38mfXNkriQbWsrdcztY1iBFWTKdoVzJuK3L/TxWOYH0
LlXgat5EJ2avHuIQhiGa5G5f/ZTH7Y04Je0QPpTLbx7O+eP+bPzdX87dwykI0i1Ii3R+OJmvXW1p
Ebp1vGftpph4KojhapOXv3/mF8fn/WfePZR5KecyArPpLJ5ogYP9WAy9J3IQ3PevMBQVzW0623oD
gvHj+mw+mKo7SlSfR7N0FETnBLe+zwLfADOusIzip28u79+eRNVAkkieE/Sf+1Feb43ZrdSv85MY
QXQcnOqj/kkp3PHGklFKrONHYznqA0/mJbQVF9txxDwJfmKL9WxprKTV36/oX89iDFwMBNKyZhLz
+s93o5GDsccmO9Gd1TyD9Dkbf+5+VgBUKDc2t/e/f94X9tH8Bf35eXfv4lRrpdxmfN6MwCFEKUUW
FtCw1I6V/qpOTA+HD/MxXak2Zsna59GFp+0GV4TGCHXZ6yMid5mL6V5JNFjuTcZz4lkcj18FGsu0
rJpF337ztX2ZEN1f9N3LXMGKEqMrF92N+8kT3TBjQgeeTt2N/QkTk+nEr9VK25Zc73hA9xjxeslX
D4eqHS3bB0542M/ELVLQb9YZ+d8OW3/ez7vTrSgyoBxLLk1LPN3niU/dOVptxKY+B5QlNm1gG7rZ
DVq55Pa9N/536+uf13DXLLmVVhbkKdcwQxWlYaNSsu6H5a391eGz0cgHfSPm8Ds4KWDZf1lgMCVr
loy7mwH53fG6kTWtzWM+t3mZy5fat85AA7XpbNWbzrokBDSONUaInvjFbSGeaybGWbQs/VtyEJMn
xiSOOjIBWxcqRfK0zdJNPSxV4xj0pKUAsFMEeh59Q3dnp4mOWXhB8pTVjwlWvsZci+FKDldB4RXV
Ws1t5hOWl+BmmLbqeCpkokg7R+qRsdHFvOAvC+JPUeRoqLt69q6O+SKOl+HcW629qFxacF6VdlMU
K2PaTtJ5AklG8zXUafB5w0fR+0yc+KcUT2W5tbSVgXStyS7S+DlRzja5Sr/EONe1BbAC/CLqmJiW
O/mUuybwUdMWnU1XuyeTGfmKV1krGdb6zdVGry9+EQORauQ/DMTInq+dzz80dMUzpGOeRKIxivyV
jOXvQBROpLtAkElCI8+Dfl2+M29IpQPyUPkz6UL/QhY3N+xnmRtYu7xaBaWTfnZodRb0H3xkUrSM
q9jOoQABNSPeFYUaIi/k0fwmUmDZDz+ut/n3EB+aRLXTz8+OcccfLozAFU7NK8iUx9Z4VzJC8cTD
NIAPBTlLMzrA+kjt4CDKGJmwZ1tVPpqEp6cqgIF+L4wnIXHV/KWv/fKH+gx0oi1dyTjCksx1f7h+
tAlpD0+Tsmniz4gOgIgj6wGPm9LTo6GtV7BJ9NPk92G5C9MDq1AGALq4Jp91tA2Z/gAaRJZ3yJCU
/pKbJUPXWHsdr55IHuvVgCwIDQZBW53QOAqfJZ3hEKd+rOMqlodSfE+EH0P5emOQEW7lytcSf7q9
xbUv6c96bRPMTJ5AvxEpmGJj3QVPEQp6fNW1lICp8BXhrOeOTH9Z5d8Yrk+ZusqfvxvqfTF3zSsi
gRoiHD0mj/h9/rltyFaSJmXaiWd1xzwic4gKiTNcz/NW6xv8MtvjjPeqyKfHBqWkBaiBkkBcqRH+
tR83Hn7M6DvcQT68lHX0ke1jGr8B1tSlfPNJhMFYMKfmXPGurjprEe7JRQaRUB3bnSlvNCYZruTg
32gu3UVb5r6yF56yxkddnalnq9qmxYOivhjtY6Z8ZOIxKC9i5lXZshNdphTIGREx0ElrsZkMawZv
6U9psLNoe/tJ74/WKq5U4WASNLFiFEOmuOTo7zyHNWneVEqPwyPnajqL4ncjhi/zxbtba92Bv4mh
rPO2gI5CXCqaYWjTYEegl4LnQW4wPM+w0HQAWuK2xunvu/MXSdR/Phv+IaJhHS3C3WmgHOVWnoyU
1UdCLe2Q1WskiN9mSc80fqAsHDK+JQYw2noGiEwBZCJHw0jYigxeDY0m4ulWLkTdj4nFahey5tM1
/PtF/j4k3Z8rZ46YhH8HPvY9jqKIp6AoaLycCZKO6LoKHs7j+POGHfdVeVfF1U0/V9hQeocQ7ORV
BKcUujGYCPWpuPwPZ2fa4yi2ZdFfhMQ8fDUGPE8xxxcUERkJZp4x/PpexFN3ZzpC6Va/J5VUlaUy
xnDvuefsvXbC6HJzfpK37e/sXhwdPNfZoT/Vl5n5FljPoP7DF/UN0DacLitlMlXS1kWAipt9Xm9x
xtoTiUPgiW8cDR6L2S3M+rmuU8LzNkNogAq6R/N3HtaSci9R7O+kbXuXLKpdfTDXyav4PlavsJZL
eg7WfLh5IhSnDf/73VGwvmCCQYp/tSmGTSZV5zyUTv2Kxqb/yrTVkDAbE7i9NtAj1ksDt2osLqXW
Q6hdSqjFhiftjKgq3/XyS3NZS8YiDLwy2A7Saki9MDyxbZHgHXmEcj+1awa2RQ9NaYJHBcQig534
oDe7jjYMHojzthLAb9p5Rn53pD10kL9YcqMPSV9lMbCEYSMHNMHv/Pg9xhnLCNHKHf3OOgq0ksmD
mlSmc/rjobIMzuvKuAvIue7WYebpxiKRPThDEWrQj5QYscGTeNz8pREez82W3OHY+tCD9SWb0+Mw
aX9wGF5ftHsR4XewrjAgwXuYNY5/77vyXjgWO/5T4qK8cRT7RgiZXiQDsZ4iEt1pfcsiNqWxCdta
Ek/kkPUrxuKXZ/G3+nskBLjmsLy5BAyA52JIS9hclmhlWG2njnrzkW2QEPjon9xylXU79N00icqP
Ztzi4ExpRYfzfmAO5LIYKWzfv60MmQd+bwslHh0HN3xEcMccZXgWm5Xwqr0qHjHmi/hZZYOlKWEO
1GiritMogUioO8n5LffnPc1+yojy/dYJQ74mAv7nVhhIulRZJBzgqniOO1Ns9WoQOWFU93L6aAAh
Byos0Gju7PY5X/ZL6SF7LWj5teugcrqH8+2z6E8HL1Rt/3MRV2WyKQVBkYlcBI1DL+G4N/Mv96Fr
2AzWPB9dEpexvtV40Kavdv0ukkY9wScUbGjX+qFU8pNUzBo+1fDEZF7g+khfzhe2dVv2Rlf/DeKJ
UREWU8SNXtKu1EeZEx+I9sKN4HxGLnyu4q58EM+0R/scxb0df7YvEopLMpNNTpCups9Q7tBWSffD
e7RC4HFC9RHFCwMWVf+UvIUL5SE7r1ST+Z7NuxqIcwAEaKsuL/9emH88i+C0pdesM1Fg8eF2/NFn
Gc5GkAoyJOhg8isuxQg2Jlu6TPcXLj6w91bAYIdEI5K2mBYSYlad6kInhPXwllH2mypqeuyA8k1x
WRgASbz++2ICRg+tTyQx3QeTIxpGb7vtELSAM+k0L85dUAwjgFVidLy4fY58tO8KMwg6JhIhBQ3s
PBjh7REU7L9v00/9cYw58pQQiLwcHOzfV3ZRVFEMA2bL1RTi3GKgDLewPFo8iehpkc54kC9I/mG+
PAHAO0dkYMvID9n9FhWdEbjgDFgZv0IpVNvsXSU4Rg6h8e3i35f60y/656VqV7VIpfoWrsJhGiIA
9AonE34D8FUHC7NhCE5PC0y2DW4hAf0z04WVzqGzWaYuWr2b7P4fFpIpNHziWvO/bzubmiujqeUQ
jJQ96QbFWsRIE28qfzmpUxnUBrlbk6roYvoZS2w6c6V2Ww1w1y0g1g+3xZo0IMhUdbwCxnUF4ps+
4Wgdz9Zw1D7KC20mtzbnCXNsGG7pKnB0huoz8ACjPoM+0Vb3ijOhmm+V4T90Gf++kKuHvDTSaqzF
QDwhyQaVkDSLQXOJkpQWMt10WxG3o+zh1bbgzs9v3obvP8jfn35VLcac+rWuEKZeTp//DuutUi8V
/0Er9mSVRnOm4ypAG86Bd7LJAlcv0+o+yr0MYwF0gBuP6o8XM03b4I1LOv//+63qi0itJO0s0lqD
cMN5FkgONATVZqoaOOyVtAJt1sDQGx+1YXZ5mzq/wq8bVzF9yt8rPrfkj6u4mn2VWp2iT+cqJvlw
huRph4UbRGP7dvmV7DlR03QO9RmnW5ZpPANLKoDw9dbG88PM8+/LuOoEp5coHYMi4njmnYPnOl6e
IUQ3jsX5xQ7n6i9gLla8bCluab7b4tOtC/ihY/b3BVw9mMIlba1GT6ZfA+iH5DbnZBJL9vma8Umy
qRkH+vP+IIcrBBb2qBKSCtC89j2Ca8Op0dE4AJ27NV1iYKiWM+ln/v1Tfcli//VTXT29ihq3kdBl
IsNZ/xgtcfpUmY36rgCqQ3gpeX9Yp+pHif4IRI3RJQpd9njZM4bz54Luh/HByQC6OK3t3nIGfdcn
BN++pZx4GuVhgOmSEmA0boiF0dp1bB6C8mSSl5ASh6rdxe0+ymbxJ6GEgBQrUEmYwmYIdNf+/ozf
zbSF1fmDDuLgdcOquiwjjoHEfCU7nSPrdprohbN4fFQuS3j5tbnCrlfKTkfmjnA/UIzTeBi0ZXVe
pSOq9sU5ux8TrwzXmeJZ2Z0Y7IiIglJt4Kxu+XdcjcJ9FdDvuD2Dl6ef+1/3+qrrm4pxmpRiPN3r
CHLFwg+eE5AQfM37UNqRuHdeITtAo4nI1R5/S+G2Meem+pj6nkmul+/cqkp/OGVPD6hBhrKmoPO6
Fk0PZRBnUUmvMFqyVhSNk52ncOe5wJjXtfTnUZ+i1FCX33jsvo7Q32/F/37wVSWaZt2QS5FCs3Qr
V8iPvKF/6+hd4unBMQj0a6MuMQsiY7738330xrMgutOSqd2bqndrSKNMC9K/LueqGOmbdKiisz6e
fJ2uEeO72lb1NYfobgISHQOoW3RUaCFj4pspC18hO6KUiRAWWU64TfCSmk38K/5lYStsVxeocRqn
GRdjX+COh3+/s/IPIy5+NjZeGe21Isn61Us7NBOrMmmZ72SPFx30LqFYBHhZTpO5xMiofIlJXYaU
BK8KwbXPOPBbYDTWXZ5JjoCenDQt4Yn+Em80R1Ro2CnSscKuT8mL8HzBwof0kNfslbl9kL2I+kL3
V1J8B5cLVJVyDDbFwqK8xkFJjIe+wCyB5aGlHpmZd5Od6Z7mqSM3UA/s+O7iab81DuCDjUNU0mF2
rLCPFotwbyygs/SXebpqFvhhzfxe34eLy1Z8SvpFCqio+W3eoSmTFQeJHticAXUBMSXlB5TIhehW
Dgo74S3K57XCAB1VILoC8a4zZuiGh7NnYDSYIRuAu4O6cNXvanQFydNw6F2EdvE8WnOxGtgLkCxO
+ozAKkN0ieGF+DOUWyqJEi8iCV4huefd0kA8wdBUu2ziZs8/TvJFSL13yKPJANlRe23TB4VUAMye
Yv4GOwOF3Ui6U+lo+ULsqU4Q5VopsdCr3nQqFvjj1EvpnCjF7UWGwX13RA3c3qW0NT8Izikhg+F3
Wprj3Io8VVkgLwMenBFyHmC5uKAsdNEmmV+0y7Rz6TrpkT3kwJ1BDEWOeUaL0f+SofjAoB30Yon3
VDiDU/1QgKhdNma4zy5eT7d6NB8LzQZA/0sdZ0W9R75+47GdlrdvLxkZyhBMTR1o6NV2THq6X5uQ
EU5WOPO3xnNxELf5Ed32kLMN0pf3nS51slNJjBL7Mav2vFhKGzzqswQjO4OIW0007cf3/o9Lutqg
LUFDpqNySRIhGcJdk79oClFMNIhG3KzY4QVce84Zn3Zxnpmczmfn4qCPy0r5fc4AmaMHJ3wKp268
sk76Bs6Zn+0BQuuN19UJRwE3xdCzJ6oSAY8yM/KdaD50auymPLdyBZtjdjHmE6Y8cPWRSQvHLdc/
Gctba8bPKz2NMEtXMbR9E7kpfS2C9ePYYC2SpTAVQzKKIXNeE8C0C+x+/39AcEyr5vcf/H8/86oM
5OGLuvpsTUcV6gfI0SAYl8a6nja6alE/k95yuUP6b+NQoZt6CG+MBb/SIb9dAFAWzksi9KsvWMwf
R/G4z4txEEpCmfbds/ZhEPjGKAMz1wtpyS0jZZ49OrgQj9h1dDRJXhrPItbswVPW4kO5ZXk7BZ7w
QJfzyLh+ZTyWSLOtY7YyVuWG2JYFpJydtVQX7RK2DS1pJ1r160qZmYRNik8tOesSbcZ5W8zRJsd7
nWHcLZbSDwJGS5LJ21Knkz4xVlcdB7Efo2CIaLCo9AanJJ1sztdCUoU0GZ3r/KzajLSmCJKp/3fj
tb756VdbuSFniiYYFS2GDyiaJvCAh/YhRFcYPl5+S3aE1u35PM9uJo19s1RBHv7ra19t2vU5bM91
woigRgk7UaN7xALa3oznLXsT7j7/6DevgPF6KMjiFCGsTV7vyInLy2Rz7iOF+dMa74gcTRT3L791
KezpQcrmrL08NpronPVtYLz62AQqfYdBo4NM3F1e2vFXvxBP/14hfzyw/PFDmtPp7o/n9ZL7YhZd
uJX6VkDizv6N4he02cyfKzt1KosXLOb+jO2hvAtudou+iFDX7wvVBoFB3FiM/1d1Ree3uZX53FHG
hr8ZfvqaG5vM+yafTO41C9gRGqr+4LPk3cFJ9Wmckqdxl/1Guf7CpJYYOn9d7znE1HaF3NpYRSwt
/Wdjbm6N/L/Fe339+oqso9lQZTLar359v6/rKji39JYZWgw2Q2Zz0Ryau9LGlWi30LWQ84YQDxG3
crt0WCUTd/ffv5j6U0lPM+a/r+J6TDUqYWMGNa9e7RTL7JfpXVxrQdCd9tvoZuFzgf950+CJD1ed
dNKDpVR5VE2jb2eIKj/aD2RAMhBImlgOGm67BfZQztSU4R4LiYg63djq8Fb8xyDYxLqnMWZ/uP0q
/djK+fNrXLUNaNxKYzj98OEy2KnDTKMrz7BnHRzhOMz1PURIuq1kdLi6i8cV0+cWhsPm3zfzx/MR
7XGSaqgOdIZafz/+ehakl95nnBpWc52gXlt/YC7jf6qgWRl0lg9gBuuTjgtsJv7yXelYPRqPxGg6
EIFvORx/aNizuvxxMVelQdGGingueb7ycdHVCzV52iKam6UrNC+/eLZVmo8zgC0ddgULoCRzc4tu
042D0o/79p+XcfVK9r1ZxxeFy5BfL9TiU8ISlzCdlC3DZsuBp3s0iVC80fP8QRH199e/OqsqgiRl
0sjnJptBcBjDeFOtoGmMjio007ca1T/28P78nld7WJ8Ecpko/PaXbN8bc8VNCYCjgL84ocTkprzX
GNqcEeP/+5m7+blXu1cZn8WyqvjcEl1CtWR0J8356D1TZvoJCX0b0MHtffdQPt345J/KYQU7mEys
8dSkv1rse6WwwmGaCHHmtC6EM5wwuPYaRoAuIpnF1eR73KaBbZorqV/inr4Zrv1Tm+7PK7h664OY
qYE2Xqa6gTGorK6C6iAZH2pB4uDWEDejvpesY4uASMOG1m/PPPrqyaxXwrCUQWmRFKkAqbnYfuGk
2r7q9hF4h+CSzkXKDEystxZ946f2JvmWxK9O3EpKnr9XCEFm3yrKGp0XubDlDkNm/yCTB3tMFMd6
io9+55hQf6TUmmnvBGe31Fzp4CrNunDbHT67+tj59wIHJd2DC6Bt6lMqLYTZOw1BsJeyNBdehSOd
oHh04+Eu/QUIOg/4eagavVo6meqD1BIGgur9oKpL0ahocbslSQUYqmS3kN1B24L7qTjd0ch50nc4
WYL3zGvw0TBP+fcj9IOZ0JKmsxSTHXrw0tey/ke9kMpmA7qlGU9BRIB3dD/OU2vdhI44lT+EWxn3
kvow8keKyxjMGRD+MilR78BJ2Uoezcj3pOnYIaUQrA31IVLzblFbrHKo+srZrQdOnV6m6/pCRbMw
xfpiybhe4AtTys5lf6HdRJwffOEPjRmtcyHeF73+3eWZDst5Zx6BkQY74xnXsxPdVe9hvSbUQg0+
x+RoYZEC4cNx1aOXUPxuW9RRi3ozMAvqsJo7/b0FygHPGVYvyRWgUPYz61B8Wi+x5NzcsX76Qtgi
kYloJI2aXxr6P36ALg58dRh4h4mjT6pj1XkiKsgeXd2ujQ6X84sZ0qbUXhvrUGdIItFDEqZjKwbU
iESalZdfcboN1Mk7Vq1ivJF2iwf41h4yvRXXt/3Pq7xay9s8NorI5CpVj4cDNVJMss48ccUIgRrI
v3U/Tpgw1whWElI+e1RulEk/tvv+vIKr91aRyzrLo5HV3e2EFRxMWUSjuknGNQ8q1pFuQfbnOGdi
oS801Q2MRbnsMtoASjvHuFGCeD9/BK76/ym4/7yuq9UfXESZjWeuy09wZqBmc0HiL/tdsOoqzDkc
ZwB/sAbTKfokXtLAS3hTqzLt4Ne/joG5lqpbgaRgXFU9dW4Vgt5zDcFE2FJ/Y/B304bMi53gYJG0
IQQG8yC5vzVJ1H7agAwL5xknRgMA1dUHi0U9XuqUlOg49bLENg27NO2z7KGPbCn+gl2eziRCjJhU
926Kn1NYKMoCV6ZezIaXnhbtL1xEZFtLcH3i3lH4AYGTRLb4Ir32HyhY9L32il9z0wPWh4lMy76D
oqwuE1pYsNbfrSWGTQBppkn3AxPpSgt/J72DeTGxb8XVfO0N1/eZDCSDKCS+LaPTv/cOOTeizDfY
7YyOluJJdvqH0KWULNSl3C1jMmk8ddz5gQfUCq2UK4b7fy/XP10BNkPdpGkrQ9y6boB1DXJBZSgl
3kMBsCPlvok5ckbT1Z363jhvJ7HZEvEmyeKrW5vnT6XkXx9/VdEmfmEOkkUeX3ieBjtCO8PtxDow
T73+oKR4D5H1Jatb4/OfTrWwQmAZkcSsIJe8KjNGJa9aTDISZyTCYhDpzo1n2U4X0rqbMdyfNb8V
DThh5dU3M4p+6hH89dny3z96LheXyJykfDVMBDCS1kzqn6phh7IrQAxBZSuDybTbVwIKuelQdgD7
INqgkQeUFJUfPf8CY+7cJDLhWfFgDV5WBdY7ykJzKg51BcUEdl2WT9O3kXCIoau1N6pU+YcV/K+v
cfWqni9l22V9JJ18CJ2/CYrpPjogMSwVc+E0edatk/gyLtLXboGnfSm84g4E4kYXNZjHkk2j9+YB
SfrBZYJ8gzcK5TlPtHb9Qmm6IchRNEgn2qJAIERjnorEBNmw9SxtEkeb8I+weJIDUrGklG43PqYk
BYnhMhI85oUF4jTkGsna4Jlk7Kg2r0WsOlZ910IMGn4pQBzCcn6WETm8d3iE20PIPJuUPolYSFQ0
/gKzYJHPB30zTR7Ex0E56LJtpvso/TxXy8wgw3gut6AyJhynSuiKtdIX6Z5gqIVpw1yOkPMpM3lV
vhEp83hRbETSBmqowwgh1JqVjtE6leRKy3ywS6iays7CthTtjPIVe01GZuB52MTJsSeFclGk7138
oZgb4vxE8GT6NiQmBGEXnDfwHp12F5UbMX+muio3SrBsh19SvLZMRwiWzWVh6U8XOvrgYujWK17C
oevsIGnKwqUyetBOk8vMeDk/3ViVfth/4CKBdgLmY0DKvXo95bSUQ+GconZl0W1W5MejnMCkBD0G
5Bng5DtxToNWpKX5709Wf6jmOf1QOGHTQh14PX005FDRilad5GjdPHyB+gF8yyY7GM5ow84LFqh0
88tM/wxfENmUE6LFxyWtNLOovDPgbCe2MTjjeVuObh5vksDFpVB8YSZKjeh0/ejrsEg3EiTRdiEX
CDRu1FZfbaarXcVgC0VZNWkcv1WAJCuIzFoIvtePYgI9t7Iv/rvlP0RkWEfVzHI5WehbCxZ5z0x5
IGiXqVgj2WqmucGkZ4vI1+y3bf0ahiEjRiyunLUUVxFscUSu5uRI4Ml4SZ5DwmKyGehTbMxEZoef
eUx+MCM+ugIzX5pJqCVXylt4XvR0nWlp8sQwCs+bdRC5Ze+W7brsLjOl2+u06kSNrtOjLvr0wd+7
YlNpT/ADmJtPrc9fl7e+9YjD8fon7d6XVqJXPkWyO3ZEXD1Y6lNK8T20uqvqK1a9s3Uv5bB576PX
W0WK8UORYkHSxt4iTR7y61GnIjZ53yfd5URguhY4rDPCBxNLymzExpG1ijGW+H2zEBtXZop4aCGP
AXzLEJfMOCwEzd78VRj0eV3rTdNJGzawZ/yGxEhnQZXtGi4FvmXzhQTKWHLBoaBaIAPjYfjlK47Y
TpbmkqeRwMRncQOvRziTGEUUT3LoYiZSyUeg782Wkyi/8amVnMz/NM86bPO1EsM8WHZowH075Chc
YtsVFhqLSe5WwUrJTooyC26+zd+OJCzF6NYtwDwmvdxrMFcW5lIt+LkMnVFxtOCxMt865aRYW5kT
s38orNV53AaQkSpAMyaZbOdWgUP+7uvPdCFUD3N0BXxMhLjsTxlbJBXXB8M/amK/HuEjpQeNFdcC
8RFIDFapUktMvt2rKkLJYkKHe868eBWLSUrIAKEItjGVFSOx5GuDlgqh0+lcci7bdAlbhE3U70O7
nvARsmrDgTa20MToMGXjfQiGgtQM5XPSPoxI8IcXJXiOL2uk77au2OHgEGY0desXI0kMmt3RbVYf
aUaL1bKvtmfUK2wX4dt4+qrjh+yl6MeZWj1XKgwShcApNgUZviL/jYBx77xLvYu/5k0DGYxum8Fk
6ErBjOOksApeibAzKU7d7rIp1EXUh6tLtBfKp9BfW/7GHAg1ZUZpC0cmMA9Iwe909a1oGMbITpOf
VFhT5wUWFk1Ga3JohM++PSCLH+804OBHgTpkqcoOnO3QYWxe6VhDVEbAc4Wc6GYfSVxnt/z3Evx9
ePP1tFgk6kqgLzTjqoue62osBmbD0+Jc5k1938HBxcs3xVrysmQHA2zIwzQ56rQbzQt5qln+Wjmn
jzYsA6EYx4/v+46fNwWZl/LJCB+C2k3ugUKd59MMByjDrngH/MkyheQS8Bh5q3c+CIFHeRF53UPP
vn3jRnzbBa+u5qpQrHy51YRolE8XnAAkem1QNDlCtkAPgFFsJcoznSOCHW2Z4P/7o+WvIcG3O8GU
cjLDso9cAzJyqypEP1PkSRte7LHVpTt8ZoQL28qH9TzJS8eOZomJdYiyDg0h4gnQZwHaJgbJhMBB
4A43ifo+/U0QwR1nX4gxQzFK0BmtjykbEzEdbrIU7eaA1S/iLUt2WjMLoTRpdLLUaTEbPi9d48TK
s9SSLxc8teYmx2IjFa5CpFbyGgXvY7phvqZbtk8A7/lOzxwBbNp7cVDP2wEcnbKqwIzrjz5PTdcs
kvgtUI9KMdUS28jw4n7Prq6AxBNRjaXA2YoKzOmb2W5aSwR1oczFdtPNZUqgMHVJPHUugzRjIar4
qzqvdC/EI2/QpWjfJZL8AmiAuXovgpnFnSfLKnxtj7Ygfj8Zfx01afHLmqwXWPrkefsWrFti4wK3
9SwGap3TBmtjfO0HhGh2MRJ1xmBD53Uv95q/wzMJgo5Uu18KrKdwK7eXRZViWgZtnVWHoih2cQCF
otiXjfOmxfjNrfeKP2wbUtKUdtbE6F0Upp/Me6b18FMkDK0EE951zPs7L6sQvZdwtT4kMkJgvSW4
gYlx64fPCsmLXtHf7NmyszsUAxol7HIQ8L5l86K33vLqeWooWdVbr5/E+Sou55lddi5WuRYWZ7IQ
z/PY7d+hL/A0VG6O7HPWPNCCmk1BKDL9UTccPfwjIgXeSfJIjqMAYM+iFQF4cjjqsmPltlo6dbaN
Q+/8S7xvdhcSkwOHtDkbN591cTpHcjr5ufC0uUyoVrwakvnw1Bsr1P2u+IHGxc5ekZOnMyreEvXf
XFiG/sYSF/iWcAIPtnBHyPRXwEB3EryJ/9XPupd6T2IGfrZJj07B7F2EyaGCuIjZth1ZSDaHddfb
lPrev9/H76OPaSn443W8WgqE/CJVSsvrOIESKEtf+oduUUFuGJnzeLcmLd+HrhKdHwJ0KSEtS2Qh
/vuIKlxavbW0UqErcE7vKhRXCkhIjWTrh2RYN+Yybk8xQQrWw0U8kE5aszFJTKmRX9pN6cD26ssl
lDIZcEno1P5eMQtbro49WR6i8JaQZur/xyxUeLdai+YP1QasVVOy+BL89boDXefhYKWZqHCvekcU
XyvWSWYCEMRFhDHhgNnosy93+DlUFvE2OCrNKmtXeGsJHDL7h1J3S8zC2bNPgQTUMtuq4KVj7Yg9
V2uO/fAWa9hpZ3nsRfpytF4p6wxgbxFm5mHVFKtBcuHNQFKTXWBswB4J/jxBHOn7cDmS9dWfktJt
YsoHRKirscsgKa4yUsPqzyBzw4BA8Xn5q8U1XdpDtWLcoRE8gck+3ITR88XIvXKydKqbc3Ms6IwZ
zByVVUobXdrxtk52U5pV4/nGQ/i97uWG6uzLKvlN+COuz0atWOjtOYhUNubwEIVe5bPzKZyTxrn+
JrxDtW8aTqYHjdqqfVIo9yP4tpA8wnVw+jrDhWIPJnNlqfsCRzZ9VNRdlYMVEdcRJhCvstV3eqvR
CNqThAm8wSsdW/+zSc4H/1q8xZtHljaQv6nnHi2a44DiITfm8jEvFpMeJqAhapv7iUkUoOFBt5Vz
rm5OzaNmCxf7Mtx8Wb5ADFdbJV5bhB/IeQDnX7fQ+rStea579ZScJ21W81ITgb2eUNAsvq8ls+nL
nHlVFzoq1fcMpxy0IeXYvHOerF4ImC+MfflQXjjfGo6GeX1dafeAnafYgm6Lo/o+TVHyobdeIm4W
eVpqVstbS8x3hym/LgFVALEMGoHf1Fhan6tSomQqSuCYDpOwUtJXAwfQecvuWupPcB9Zs+0IcGkY
wVN/ygfXGBd5+irDWJ9zFEMmUO8r0PLYdAAvc1Tu8JrO/r0Ufh8wTdepWYpMd8cyvoksJLWhac34
iesU7W55liBSCOqDzyg61Jbo1gsYA2cmZ60bHJgMv4rd4TKsqGHreI+bTELZNtmsHoimGm1/ls/J
08X/OC/3t2fI+rezosRkiVbUtHZP9oerYlbppbo+j5l8Ekooi7OWMANPc1k9wmLZR485WCDgX4Ky
V9utn2/oHanKnfDOND26V8z7zrwXnnIvtuU7YFPEVFFj+W3qjvG9aT7yNcm6GDl/kxVEQFC+moSb
ums2M7WzSYUxQA/Mk+gwym4HZPZyHJqDKOV2Ij77KmXjexh9pOb9qD5ZyG9rDn8q6kHyUKq7x1YF
COD64o0Oi/VDVUttrRl0+C2ZgenVHTGFIdNzIZZPhbFke6Cup0VoHtGyphPYhWTg1slU05VbJyS2
xkBRTzwHTkv1LmBauDCcwe1yr0dN8z7w3phOCldM8zgtWfZZcDvlzYBMbFNKoX5T1orKyOb8MtIe
GEcIxv2iLTaJQFMGXhWJNx6Oj3CaH5QwYak8ebmo4fxZ1k5trv0kccKKcUQuZp+N+2QyPWyAYtFe
8dW3yhrsIvHkMJ1SyQPNE5sFL/xcgdeILKnQDvTm+jNI3LM87+irjAzfNGyBYX/MUbhamjUPW2qg
qbek7ozwcMluSFi0Hw41SPDI3IKNq3C2mf78j4GgUPhKXvjccNHcqeozFsCJQVIyFAdCQtZPjoIG
qbXIaAXgpS4+W8pD2YC2MI8FiLh4nZdw58XaTj2jsvV+S5/jRZ/5H+Gj2E5o0vNnw5sk2d2OKTtp
iJ2bBHcS9NqEBmIOvAMSNQELiiFxpN10+SkqH/rucbw867eiQ76mm1eL8V9f9mqg0F1KuU7l6D+H
R1Pcs00N6kqrF2nMOqFls4YMPBzzGuiDKFsSvZMiwUvmmeyp/kz7lHpHL50WTAUUUn499aA2u4ov
YUBH3SroXDgKJ157Y1X76hl9u+4prW+iAgKJmt6aP34kTUqqaKgSfqSV5paKW48rICQsbsPr8Mat
R4OBZQuFqHGQFc+EUVIbh/AOfsxjWTtichLgvgkwKYvaMdP3ttzINYV44RAwY/KQVhngk5hjDuye
bVk/WGcXgg+UReBGJQepXU+PksGPOG6YioyxI2nzqS+Q9cdOe/LBjMdRwS7sZfQazI2RnXyQxV30
GKNWVwj7iNjispCC4N/L/feOPgsoYhSZhBWw7urXNOWPG5NGVVHlcjlVvujpNkV7lyteALRbUsmC
zo4m/BQOTJqTGHsIfHRVibXCfm1Yz4n2ojSWHVoHjcc8wV1jzvv8WZhbNzqu1lR+X/96Jhm/0xvG
xV6vaUKm1kMb9NNTNziaimhjmdKJtBk1pFkM6Qp1Q/7cBI9NsC7z98RaJemmlLcyYGiaTctG3cgW
t1cWsMUBHEFeGXsofRRaOtIOj3pBPACmcxc3ocjxBIlXQedmradI30x9W5fwxdfEpQGMBr+0QRhH
gt6IZgLVR8OMdEa0O/AsTy5OAkS4kk4V4hmz3OTgf+YE+wQEFM0LyZHqA8eK0ekUzpjn2WV800vV
DaPfKNoYKUXbVNz54IbviwuDaWVkBUPLu/CFFzHcNfGaqdSNDeOnpgyvhISiQcSvTZn196shdVEt
D4o83VzQPSSz+GSXe2C9m3B96cjsWsGvxEDYlIdLuDwLXp5uhNyuPnPACNlqWHBnbzyUPy2pf17S
1SojhG1Qd4k0XVIik9/IxoSCnNocRvtkUsExNk2BnvSNCN/PocUN0IQl9Vyxp62MyOEH+/clKd8G
F9N7YoAJk1k+NPPL8f7He2KmGAsvcayeiP8r0DM070H/puYHeP+Pxh4m0jaZ4wyZgcGkbDC1jWws
a4LZqkc83+U06zb9mSnRuiTbybMO8S18ivrDTUPkDxxkysRgBnG1xBlxlIxRFiqnQnCnnrnhGfKj
UK8wVMwJ6ptWqvGdLJsjmC7roeUJdc4LNmdMAeGSHjoYp/vEXJ0N0PRgYtxofET8lYH09VpOmwwX
tcaV2KCNN5HA76pwYWXe0gt9F+fxhgPXYVpvmrL2jTMf6Hmcyx2N2sk8SbPeTpNdeZyABWyJ4GdY
QAM33P771/3SPVwtMAypkYVIpkg37lpOX/RBEKd6Mn2qCMmD4pY0e9nL6oXAi2nMFG3Z5UsorUW3
awAj1U9xBnT6IQ3vFOxA0xRxOHOiAjr5OdEdtNCm+sAhVDLF03j1x5wohYPUzMSYSMx5dU9iRu+g
uQW5MmOzqKFzWY6GqohEA4Gp46kDnjHXTPtSPSoc8V2zeEaQ5idkQ6pvybjSh1/glXyi4SalDEwf
saaP0txJ5ubMWhWuwPRAnf73jdJ+qC5N1oJJf0aRiabh78XCLyytz7RYOWH4mbWc+H+V6YrEV9mR
3jMSS9RXgq8t4alvlxfjDmpUNiwU9ZNjm7ZQkYir57WGt4tU2CneiJi8TxXsCjG9g4FIQB+cMKId
uPMdnDPGsqeKEI0PfQNF1KeAXBn6KiereC7jUWTQGriKJC4CSEtW8cpx+d9f9qeiAYmOoaCzU6YY
nKuVsWisolDESGFY2TsjqglFf60YE6j6IRoZP7skFqgA1lgbjRW9zHHdTIEDmFD3UbyvchaAOwCH
crTmrF4bTtndWQ/mXn+WcWWPNh0F/NhN/+A/ly/1HTZWkgpiizPILtGk2YVJc6gSIwKt/AlOZ9we
SmYEpMfQs3wS3/EnTEhxu9qUNWJpZjDpMiV5MCr4h/++E9/FCNO++8eduFqQS6nu5UzmTgyrnEyP
Te0YfGRG8sxMhqeC2N78OhJcHFrTMRBtJpMBquEATBi/zcxkaM4U80Zd8F1dc3VZV0teIIG5GHQu
C8fV0V+NSw5+vKSWgz51hrqOFxEdV+JhcRZulP36DzUJaxRHZJ1Tsqpct8FMPBtJFfPZYUDiyqbX
1jmkN4u8NycsX2R9mldyg8gZ4ajEeFLa+s2K31snXBvEsfGaaSMDhvf/YuzMetzksi78i5AYDdwy
Gds1uua6QUkqxTzP/PrvIX3xplxW/EmtVtRRxxjDOfvsvdazjJiI1ns1+UjCKwyITX4/yD/rjDDp
+K1rOnfoJ4iLyB/h6eqOIG3DwbBVYY+FPhUJhdwa+fVCjETp9p9pe6iBjrjz8DnHt1r1pE29U4s/
ldAncGqeSEM2rvLgUMUXsD/nuhuGYhrwPQ0TmedpfS1MUTjoSbi+KoH0Jq19q95d+Sfs26FrBD4T
x3j21EcjoR/DQI4cOLfWiWSmR1Ba0EcqmPcBMSf0gpfBvzjsWZ/Q0xX+7ws8EUQOgR5vmiBY61zR
Xhygc6O/iu1GJ/0o3OTe0C31+O+3Zl0L//WR+te1MoME0CyhsM54Qh+3oPvHgXqxs/QdtrO+BX/d
+xNF4zy1XazlbPypBEXAklbjxv2AggIR0C7LHpuHyCOh9Z0oYWJmvdwzE7yH2EpBoTOMbWZXVGB3
X8N8rEPijS2pu8lVZwpI4mnR6lG44ll0lR8FjMTdgqmYyKI+cZqHtaOGQ4QTkAetQFJeGv0qSQ6K
goc/QR1FqC/Nk0EZrfISbf27tI1vTXlAq1SRVUU7ff/MIGcmJKw/6B4lCUhByXrsf6fbcQ23dWfc
GbeXZG3ymW4TDzj9WQbTTNxPn/KiEwbRTA352KAPcCoDXyX5eNtVEkS02CO6FUXdpoK1BO54Bf8k
AuMQOorFIIVzxPyMN/z/4bk8txL9fVUnj7YyNnorBSY9MD99NtiNdWU33/bOxpN9+NuXaEffxX3r
nf/rLpw811Wry0qXc+fxeKKFsIBuylb7Y5UXB07gK6mPMgvz9+JmlJbWpSPr+V/+r88/ed7Loilm
IeK9Yh7qt3StGRtL7zSfXYqCFZku2sGPf7/KZ3caddWjbCQT3dspZMWoyzxXY375wZM/iTNwI1t/
oa+1sjwQG9lxYQPzNhFzX6i4zpb1f3/y+uv/ffCI20VWcl3+049dC2LqCql5CMZHtfzBDBm99E1H
UYKwl10YrDhhNFR+8UshqwAU6NBuHNX0VP06lO/00Qdb2O+acR/UD6WMjarsblKyrykyAB2RPoXG
bnhGMrKR/TK+jdHsX1qLz9ZV2gqhkBGHatpp07YYEKZvao3BO6Kz6he4xxECH34vDXuuFezrPZMa
vhGpAECz5B3p2BGOLBRJsKk6xkDvaveWTntTuU2g/D/WjgkaIL5rngm4R7dDkqgbiF5MVMDVYldW
4WLcBAF+lyRb+Sa6aj+Zl0BwQHBMjtBTTZTUy8xhf+Xx1zBNEg49sBGo1qXKioQLv+jZvfKvr6+f
uIAWVYuHvlXXX3SlspNtNCBNwb3QokA0dLcfrkujsXpzP+3ptbgoit5g17WF3xKu0FkhgIMk3MXq
LrEF0cGKErQHSb278MifK/VZVldrngbv6fRMVGdJVtfpKo+4bbBuU9vUuwILOXJ5R0R32ezWKS1Y
vQvFprJOP0/3zb8/+OT9ltJJgB3H6T9l4wzc9TNZY+PbAQRnR3iawiAo7rc1ieZydb3+wOuk8L76
NKzVV55tq+KqzLG+gKyxFSBxbyJBHEZoXAjM/s7kWBWASJx5gtHUfxs+CMGYKmElqpSfExQqK4EB
Zl5h/zTGXUY9niCopPaD80+G22ivGvfkg5htjrGXt4EzjxVBmCZzEAC1KnPZk2K4mVJpaGCsHcX3
2S44ibakQVobxPdYLECNM7YkqyuxBGZg5LUG/oTy31mDAPgNh8HRmAGUvlbaULOY5MPFvLRyn71h
6E01cxWeog4/OT3mcqMLYaGuE05dIfLQJ2EXhu5IgCD9V2t8I/iE8EUSUZUATbDVOxI2y1RY89wt
oKHzhQOEsm5VXx81FQYFLiqFScnGOCXSidyxzSbV1aOcOZJ8tZl3S7dVjB1gayG8Yuq4/qZFea+X
O1E+LPkrP6ukbXsVPQwGiOpxAv66VVFRNL8XwyVfbhFfRyb0LEeIm2fUtKM3xZ9L91EpXuhdwm3+
qXL+8QW0k7Uk0QZDzZuNyl5YgbFGFUIfnnZYDV6qjLcNPIt65PgBshSzkZkcxGof1vtu4nbKx3+v
GGefQBNRsWoy5uQNPikM5i4udXk01ONkcpR1gWYYm0O74eBB104VfHnwZ6QmA+05K191mGFPigtA
GcSu29JJE69vX8bKV382mTurPu/Mpb3nz7T4+w377xpPFpc0CIFyluY63gyLbVLdgm0X870EnQaD
YIzrUnfT4UFJ9oJE5r2lFlvVLaHKxN0e0a0M1guct/Gq2KVsx6hAE9nWjKsKMdXExIsoxwvbxZly
i2dU19DBygz2vh2tmIgHaSZwxYLfI4bdK5ld7Jhg2OF+ZKDY2eghdHt1rAbIvQgVTy68Jed/V4OZ
oiIhV9H+/P1fJUhZLkIRyPhAN7NN21+5UiaCoiMr63YRpsLdaF71K1S0Gz4GHC78/hHnAVu+WwsQ
nNLos2cQOSoYmt/JCJGvtqrKAzP/7+dPPfs2/3edf3q4f11nH86aMpmC+meWUR7T8Ql5l1x8zi7+
RgVnO3YPgon6VwTUeJgKAjI0h0Ab8ukeVcOW6dKjmrLHIw/s9FPDthLdIovL5ltRcpKbGQIl50Ww
/sW1kdgZ6DMYZkH7so6zkltt9++vc6YVyg//19c5UQkFxlC0Rc7XQagZOpNXbqyOvc4VXK3Y915L
+8jGXJX8vvSSXPxk+WvNWSmlVMldqPGSjC5aGM6J3sycGJi0fr3usv0DjYRLsijoJeeWYwNFFMHO
8ncFjBgLUT5MkXYEGDuSeHQbI5aFGFQ/t6gMO1eSHZWdVtoVDgE7yD2S1k8Xa+FRTO2s3ufya689
NOntGDFyHq5FwU8wZTCJEfzNsJtEdD6jjF7ZThZbAe/FcLVwVIa1kbPZraPoLvOL1C+WnckxFzUi
unOg0Qq00tAZ+7dN4HclCJ0ZFQZQKmgd0LEwTBhMO6Ewu220Vzhmk7e4W3ovgw9tB8hjAoaer6Fw
RGWsPuJtZa8jjY8Dk7qdNZspTxjfTRwOs2fp3dBhOtvjr3hBF/i6CO7Ivw+1N7TyQxF9NO+VjZp8
SF0yodTSR4tOW2cYrvTMD8e9UoXWFPB4pzsGh+RoLZ/I/e9SB6QrCoXSVfuD6G9CCx16smNGIC60
hqwW3FG9CEQRcaCJdwbMwuKK4CYDKwOAe5jXuFVFOktktPC2jC+VdDUWe+EgRXDHnyhNp94v01fg
uiRctbpHpiL5LaL5KDCnhr3LwD4jxnrzmGYsVdN+culHHerC//c7c+aEvr4z/z1BJ8t7S97RvGli
jSVAUt1auBN6G+r0jGnxVvFWgS/T9WOjrWyJ685PnnvNNbr9puaWlYfV9Vlc3nO+F7RfL+qk7DFJ
Iq2WnMea+x3Le2O5rdEa3bU2LGi9s9pjZEcGygnIM44872OVSd+1Xtww+5cfwa2jNOlsTXOENSha
YszfTPyaD6EnXUoAOyMO/5+vfANinprotIg0wBjXSoZKCRgkkhUJPa0r8ARVHoAkbh0DXkZYg3FQ
Nqtv+dLKc26rwddOMcYsEn74qV28a8Qkyo1GPerldRdV9jAdFO2XamaOPnvQxDFr0A7dr2SQqtgJ
8q6eyXuZ8MmAxxjKvZh6RMMpdlAwV3+gcCSxk6NTf3fxStcn6aSQ4EqN9QRLJvK3jsDIZt2UsbwW
EnWGNc1tco+p0SpJJntk8SJy5m21p0XuyB/yeNDJ9bCT7AVVLROEA3E9Oc6lFsNzpz5gxb1wivpO
VpH4JQ2qsI2qigqIoa9reI3HmaM3akKyPIEDO8r0sKgr9V+QLWwicbhLsuuFk//svV1FeLHhBj6V
Ec/WW77hnbAuvwjkFHy7aRq/qoxki+qfOepJhShXurCgoaaBFuyN2c6TXaR+mBlBweUN53E18aMS
1N27qjEhIfxC1FGl8/xfC8G1TCu5gtZWP6rdMUsqe5oOxfSAmYHjC7xRpwgPY/dzSAj2wrbjF+Mh
fh5dAGAMBWakTwXh1Izu3ATemwQVN8Zz+5rrTpcPdrLTaz8lkHzSiRl8Nyj61kGz2XkklOf6UyK4
FWiIeEfMLmmKtFR0X2uvaMVLxaepk+IuXQnzrcH/u2+cJFTtABUvPEh+ZZd52JzD6BMIlw3dpaAL
qNhjtx/KT6j+2vCjD6438TFPnrAFeL2wT6RthGCkrHcKBTxZMEPu6AJ6VMKw8pUiCBxKW4N6oWM/
R6VgD8jK8B71xY+hJlEYJtO8RSDYe+WjDiK7ZQi9JfyytDKXaIc59rrRp4WpMGVaA0zgYSXCsebE
bDw3mLG9paEZs+0JXrbi4NBMxE3aNB82CI8vNXLPHAq/PhMnS7bW68Ogi7iXepUc2sVpkOTiDBnI
ovdC8nBJhSQnF2WRG3BYBLe2ya/78RMJmx6AUPQIlPj3JrL5XkdS6rKNrMMMlLjmyXodtEEFfgCH
asLZaZER7BPXY5IngUS7Mm+NILSj+Lh4sfpW4mOcb6T4iQfOtNqbjb2eFYTZ5mxoRiMAkedR/q1d
Z9lnGv6YFZLaHyoYmYnTjyuxSs2PubATfg/T7dxbUuMJg7NB3Fx4HRM/cpdv6nCvJs5yU+6mm+Fa
cLS3CQ0iBFl9RNt8HTeHIfA/ZG1PmrDGcoOpPvSN5P7f90T7Xpqt5b/CQrLaf7+Z8tRxU+ZSEq/z
kyTiZcuNwzTuyING9kt3IXlRSCDa1IdOh9m/K4pboUkwnIB9WFq3bK9y4Y7pk2pn8g2ODqU9LN3B
4Gv1wV5foYvFYT1fkIa41L9KwKPivToeRuPHLD336UBZTmjr7AktUV9jTzbco+yVTiw4o1+hQ7dD
+b427i8OGL/3wL5+65PW+hKpUzJFPJutS0dFpLPtCnxLOCN4bHT2ZEuZnvBcb/WL/Izv+8vXjz5Z
KsuyyqeiyFfFWrwsAO0O2PQotIiLCOm/2ep2aVCGZ+M2TD8QD7vMblQLpiKrBdVcSkq3ItD+VDVX
rvxW+XExLvRMI55LZGdZ4+JN+Zukmby7Sc3FYHX5g4LAP0YrfnZqiXE9BAvKFe2jkB7+/SCe0Sd/
/dCTs4mRDmMf6XxonW8bzZ4kZ9YAQAsvIsFKc32Hi3ESrnnQPLZkYLfvCcCYoPFTeoMZmGcMuCMT
2/K5nW66T+KsmJPMfrBYsWjRXG0Y1dogVhP1win6zKHq64UrXzfkvCePvVvC9VmCQ1AQNP0REcm5
ygRjkhhYUNyGCvtSIXDGasbnmhpDauZkm2+Wa4HEKkEWVFaz3Tr3rMGW2RN3rLxSkdwKFu6mDMAH
zoHa0kVE0FdyhdAHeW6G5rRyy+ijI/R9JODGTTm8j8+bqbW7SHfi/jZDLqMR6rMiNW/H9n2VAGvI
VUeiieDw463AxgZgorrtout1fo1iqsZ2Zc+tD0LZiJwWsohhtWgo5n2QXWOWLdllpqsh+BxLGlX7
kt/FfBurfY8fnbY8goruU03wwjgcirB36x1oY4CsSEiGYbe8TXcxeqFmz0tS917NKYY5mPnb2MA6
Mp47XuDjv5/J8y/CX7f4ZAsbNGOO626zUj5CIoIgykROFHmoEH4VrngAC/pejRe6Hd9piAQx4JUE
Q4QVBxv6yfMkx3PXj6nGh9JzIbz9Yc4fhs2OkUrks0IHyJAWO70zKVHY+Ck7R4Oa7hKQSls3w691
8NfLWDeOv5ouypBGZjfI0nFC7oqUUfcXdHDLchdQFWmqu5mt4gMy4vhOuear8mdB9lLxRB5qWr/P
MC5J7En7zGn1K5KeDeKNReFDIse6sY34oNNwoTp0st+D5I2hRah9092a0kFECvMEbbIdP823Onut
Qp9Q79Crrrvf8W3VvIOC0kI/6W9p1Yww3voeqeCl32BdbL59eVCQK17XYBpwUin01SboV24e73Sw
Xff+sWMR/t+SkmzbS4eOs7uw+t/nSSft3jkKy4iIK+k4U6s10CQcSbL+NyAxb8bouR7vZeHY4tBu
HvoNL/tY2SqCsPI4bghSm6xZc0xwOPHbuIAO125lvOvCfeskza9Evo7gHan3+KCM7mHZ2DnIMNwS
xvNEnDXTsA2gMyYx/Fj5ckwN7JOlp3FG/dnN27JyADugGr7phcMljaq2Psvf7rMCtYhZlMaNPplt
6EoiJ2ZMOCRdd715lSFANE6huYsCJdPqaUk8YNzOr5sX5RofU+cas0fVgCchxViI5XsS6OKoW5MD
4/Awk83ZoUvgYPimcTLQDutG/ll6ha2/BRL/xSCQ9kpa+DHkhuKY/qz7D5k+DW+xwozuJhUO9U82
DLN//PdSckZphfoQvzApQqsO8fQAnHbRJjbqCTpKt1dpXOZv1Y6t1cFDP//sCl/sr0e6Boi+fqm7
eHCB/m6fcK7jkROskjFF5a5548Gh6C5sYGd6K5zJGdsqIrvIRjptA6uVGXOebJRjRvAcL3dW3ysJ
rO7Qx7IL+Bxd7m8GI7QH41dB8xa6qUNG8XzT+YBhrH5HaJpzsVCSzjwbf1/Wadc3SeTIaJRW4SAu
3M4/+u104Lnd1kCV0l/CxfiMi593erCmRZGpU4fO9ld8E/tT5TNX024k2ltD55F429qXnv8/KvyT
5//Ld1zXob8WWTXVhGwTjxhGi5uA75ZvFTS6n2X5CT8vZGftXkkoGuIfGl+/9WXlPhq2PdIqaFOP
+bvgSjeoRFtc5NMMA3F1/HxMJuJMDqhBT79keRckGoFbqT5MzQe+zQn3OM1t+9+P97mdErmcqECf
MTYK56uvX6StuqWIMSOsVa3fb0tOUo76CO5/VSqsyDWmF5dwN3+aVqd3z5DWZQPrHarVk+050PLa
iMdVU4zyOjwOzljb9DpvZPzL0Y5anngyAtmG6kZ0Nq2DgLN4EzpvYGpWgHGg3o7m13/fiO/xEzCU
EDjDs9Rps4GT+XojDHGcAqLT5JVlbKqu5A1EBmPHnBlYe021H1mL8kOSI+/rrfVQaN28jdgRiINe
hZWcOCpcP5aSbvEnDKRkEt4ZPRvdzaX68exrTx+Jbg26F+y+JweRPDCVpClQayTKup9LwT7ZbKgU
7wTxjvAnDwE0G4LhitN+IM++9ma4M68T+avPpXIltvcNyjfTQ33OoffCBvydJwRKAlIMAkz0qZxP
Ty6uViSaf+UgMYKfXYp+Z4O2bV9BYUy2iXYbl7YcfJrh26g6M1udiPrYk0iAF7cmj4FET9+mXyg7
HYxmR1Md6JFUlAG7hahuOVRngFnR1cK48jlflzq5IHfpJXPBma7r129x8oBK+ph00jiy6G/8Hknw
FaoQTIduD7ysRdmMEX1lHgtgO52iqS68lGdMXV8//uSlrEx1yU2dm7hWMcaP2A3u4vxnk9zOwzWh
lZwkkdmgtljwUOdQEXgzVoAo0vOfETv/wNj2sCl84hqi60qwqNSy35m23k4FZ/XmvryEYDrjWdmI
MgW3uuZdGbRovr49IoaVuCgBiawCPG24McZ7sbslCk3hAMPDiE7+h5A5g1t7oy/tkvo9N9+mN8k8
QulJ5v2lBVpZq9yvSwyhoxQoq3cbGcbpc6hkvSRHcbdq0rodW8IAjqHdZg4BoJXhqaI39o8h46Yy
xX1O7p07g6ZQriLpLYOwkIM7JmiaxluBIoj7S18OR5V6F/efavkyariRGFqJ5oUtXf9ev5LMoSgS
ZhtJI37v5D5CtojGfOQwjbGGSD5QG9oxUj4ZMYciP70XdrA/9govCVmlGeHfjVMLrpzsRPMGVppq
PEivaboTRfBCD5LHH02ivnxc9reRaDUvOBk4VTJuFR9YGBJpb5jk4+W/pzyCPWIbCgIiCFLGjUTH
DBYtTIO82cWAUFIViL/5Q192c09b0obJKTv1Q5ZyxnfHF7aJdE7RozqTYgUVfTaCT24D2VehUmzc
+NITd+4HhruLaAVzjQID76QCHYR07uZ5Ix678t6sXyeVlofpGeld8VBHe7Hy5nFX4GpduyB26wQY
QlDFC1toy1Y10XoWn0IsN1hTV1fgStSe8+tWpOBG6rUeceUfC2vNhV1mPQ+cPJYgJuDvSiINzW+0
4HLJV7l2Cu9zoZTNaDDinmCcTWVGR2sVEtDnJsiWUU8/PmbLVbueWg40/xsP5SgjOwAczZto7IA/
7yfhhp6b00dvFxtt63b3/UJXRKcIVA29I3//V4EDEq5Po0lfY9PqzYGgG07QAGjeF2k7YSi/3BY5
IwTZSH+2X+DzxndD1xAWWsNDtp7ZK+G6a/zJ2EnGU149R62rSL/lzGVr7nCfaSSzp29F+lipt+ii
ReKxJm+KHiuCN5y0w7iToPv3bUmCr+YHaBHxH4M5ufBbnrtFnAggh3Dq5xy0/v1ftyhK2q5vamHF
zlVO/tJ49fhehfAQ0v5Zrb2lRo1MBqKDDmM+MkDslFvOC/NH/wuFt7Lnfaqv0quAl6yxyAffdxBh
Lu7H6+90+jv+fZHrOvnXRU50cAuEeeBk5ttUeguaX5FtbEZMhI1I8hDvdeYvsiNYGXw0ByuVQq6n
5jWkS88HXQHFccSpPRwBgxF6UZtPNfM05reg6ZiU/eGq7UCmDIZrjruJGYED4yy9VKaefThYGdfx
mQnl5BTFsWoTSnGYxSOzI2agwi+yP8m+SHJ7XPyezldtc9PddHqLnFG7mxPGkzMrk18wSNqPG1dI
PkKPqVB+wJORqn6k3tcfnA1exEvAhu+E7TX08a9rPSke6iZsJuyAhLF49Y8M/aoWI044mJtrI3hO
2pd6etzwJM8xaAINPaLUHeXOnmw1o3RztHxbj/j0TaJQ8GORT0xfe5gxnIOdqLm7nNmYSrBUGDpz
1Bs1u0V7UCCnfNMXXgwkzxJt2CFxadV1IBn9Mb4A0T1j/123eSQhKjNNyryTJ39qF8UQmkk8FnCy
yKD3hgejB9N0S1gwnGS2/MlqaWxEHvJGFtFyfNAkF3OvhH0Qooarly7mk43utsJHGO5adg1ti9EB
pFsUOIWxIOVjONvfNA08TnecHkzqL6PbduXB6Nx8dTpy2k8Oan2v59vVtQViq+OcKWKMlOwS9oMf
5tdsm2puDRvflF/akkHiBD7+R9u4SO8cocCidzcquz55pQ/ZRrfh4I0bp/uNU0B5EvG8zOahXBwh
seaXidgkhJswEkCk/eoh1O0vLbrqmd3/y309eVk3ZRX2jcB9bd002ysCm7glXbUYPf/kmHsyDwse
foxt6vYXUV2rKG72R/A7pDNYCowtO3pY4wvhwigWcdIBSUdPZQ4atSLvUPGEXfDU1jZNm03v4Yq1
/70kyue2Nw5P63h7s7KGT6r/duk1YzKhKxc8y/wHWfeqD0A+s+xXTY8i/fiDTsihBW0JQK1zT/X/
H3PttUw6XfX+vo7TV1DsMz0begromVlURhnN4RaIIixQimkHxJmyXCfPOYEWMnpgVPY72Lf/vhl/
zmHfLoLm4Or/1eAcnFQoY6yRLJEVNGK9mcx74EDcCiQImHSTbbzdoNtAMtZCZIPtp1ycV633+vTj
4caoLDW0iDhqf135id3KwnDkYVLXgPfZ7ftfY75XwfuXbi6/LeZ2MHwhObZAnqzIq/HPdBZ05Wzf
GK+jsG+U60Gj0vg1ttvq6eKKfuZRAbWnkoUGqwNX6MndaXK5KMeyFxm3Xhn5NpvvMKaVfkoHZEvN
GqFqz34LD9MjZTYjoqnlwda1e5gpKRiPRRNhRMOdw9mI4cU10keJILGLwelnmkubL5d5MnDUgEj0
pkQ2yXoUk8D2H1YZAjEHbh67/QeLxIWy4tzi+uUTT363bNY6aTGJM5IRqhPIkNa2eiNaNEVgH8aO
4In35TPG5u4xPuRufB89VC/TvX4fAdMT1nfsp/Bz6WwJDkZ21yqHdNlnGjXTmrRWT0x/8uucGwqN
alRvUqINcRCQA9nZeUmJfJdUjt7aZu2ah+lR8tUARCqxIgSkDh/CdBwDv+xmanuoR60VNO6yXKP9
J0S9mhxtcpLZr9ttk91J2k0W+Y18mJNbVmItOTAkMPR76mrQEZaqhF5cqFcJVouE37tQJQtwQ6n4
kX6VjfamvdCZ0M88cCvrksUJOdPm2xFV0pUl7GNAbrTgwx/8+8pDAtmhdcxf6n56Fa6a6+KdF9Ei
xRNlwQ63+SM1RFfYiFbb2WpLh0ikZiU/sp7VFmeIDbqn9XFg2GaLjgz/bLqRvZiDEiUKCnqgok/t
20gQysYpkbqA4+vAltutaZnHGl+5W0O9MrzuSfZbgmceNXsEd5Vu8V2+XFiNzoBFMPH/9/1PY7La
Im21os35/ok/QmPbMLaX+ydheAjiHaRm4n+sYXzIxoPGmXi6TbVD3i+WPF/X1TZBZi1YUu8qAG2Z
4gJd4V+BNr64emAliZdjNzS8VvArv9TuNqqDnmnIu4NYP43r62s1fnhVlM7wk9cY3VBOR8AW+61G
fTbzYq9cGtLbQwLmwz0W5pSZPl6Et/jeoP6paf8wwCaCcnw0OXgWzCdLe2xcoeGzbAVxZbsTp8NG
ArgJa/Mw8JIY23E8yMG+mt1M2suTB0o4mhJWGa+UDimtFHzuK0GEk69rNP4YOpXpmLXXBnvsTXib
6PkhOtZ+SqIl38Hpt0sA8w4DiTGmAiFWfFsb3jK/1owWcVcub1J+pfT+0oO95XWj3gOCgb3L/fdv
qZzZ3qAjbuizsb4r3xTo8xJkehmE/VGz4ht4YMfqNdAsybQ279kWLxKYidvFKSqLAFJ/BTUkxyWy
QS0zk4SqL1nibf9rxdUR+/CxbIfVEHM9M4A5Mrk8XIrUO9cc+nK5J2vonDd6JFHaHIPr/0k+u4eQ
juktneXfGRHWNFxfcMNML4FvbkFzxF5I5JlojaSuXdyV163/ZFv8cjEny6s5i3UaRAmvgU2+WT06
Ml1mlxId/ZnbqTuhe542h+gAv9N8BiQsHLVLHIMzFkJeRQOfC8BfQ/o+U4pXpVNf98fml0lSpVdc
Sa0rKGsyZpfb8mJjn80bu/hQn6irgRrEdHOp67FVLlafMQjww+vNm26H+Z9it9oaizfeFqVdVrD1
xxco9RJRNoBDCyt+W0U/L+oFs9WZycHXL3FSrIZGGI040npcp6yjxLMh/F5zq8Nr+ZF+WkB3iOSf
i/jBPw6a7z/gfzfvpHAgHTFPZX29efDwisUjQVmHTruF0qmYW4IkKhCq8OGQjkAzRkaM2SElVNSN
Bo8ZdvdSvXEmd5QjvitFcpF1lZyVANpkCMwZszhGuM1qFmMRNEyxq8FL1jg8JwAi4OAdheQOH+Jf
9RuIAUGW8qXz47nO1pen4+R1icalT8OaL1i9mrcCjMXSSjR3DO8hKvZHSHoeut/eJyrFre3BT7st
o6EtHay9Kls1KZzk2lv5L/ml/8lzkHAawM5DpNC/FyF5fVH+9TucvEjZMs0RKov1RWquhFdE68mA
Et7KY7tCH33bPgWOlFvjHeEdCTXaM8FQu2Jy59iV/XUM2O4vm+7OiHq+PpUnlb+ayJsuSrP+j8e/
3qPwFF1k0WzS9euKydVGvKflBdqCdqbL8uUnO2nbLlleqbVYAYkFXq660eMMRpquVbvmExO4Uot+
vFjYmjTDSt/r9/Cdh7EyrFw5BKlrBk76m2OycjTkF71d+0G0BvtfuAXQWRf8ETv3B5UB1hZMTibw
58BqY7dmBg2VGyDOKmFOALR3mt2Ezpw8xob375/7wuuOvOLrcaJT87RsKn7uzukNO+fYAGfEWbad
W/3IjrKVepcq4TPac35LU+YIg8uKQ8xJDzKeyeyTBj5yDQnZplYEnny+wQFiZl5GWDnTwHZLtxRy
DVGesJwa3QmgQZWHVmbozajwKUUBMe5CXgl2u2QbXKoqz3hjv17jeqT/q78mDXGsLus10piiKaM/
wNWeIxTerOXzxLzFVVhUuMye7QUdsAqW9Qeg603oqq2bg3UD0wuL7NAQ0o4iWjPcDArU06Xewpmp
4dcLPenZqHS6Y3PDhVYKV1eptgk/d7aV2RNbL1qDzx0RnjEVFk4UPAUSnESLML5Yc4VsrwGQXn6n
ISYZa5K9cLkw+PhzGP62mpgrxZgZ9PcGn1i20bDkBY+XuQ8mN1A9PblqZzdRXUQ1dC8iYKGrdAR5
nNNnwG4k7WoBbddZ8AF7Up9ll6oTxjq8GR2Ms+SZ8X0qbPVjTw9qBUBpm0OiH5LCUQynmdwsRXX+
w3hlD20fEwZ54Er//c6cm+PxAP/3pU4Wo9FcRnjTLAujLe+zO+2qGOymssrBMUaXPYrnYXwzaFK+
6Oj9dWsC1oK5MbdJinjIH8cdJa/hglKjEgIdNVBHozxOiKC1kBnFL/IlDv654+6XKz5ZyPKJU5KS
csXc8Mdu19yG+9yePzJL2+NTBaTn//sWnRES4T6mm4hki0kd7d2v78/Q6p2YjUF3VMXHhIFW2Xhi
5rx2r4MTQAS0VoXk4st3/ImJmNeOFhyvtnPogEHdhpw/4SdDkq/v5/SmzADTs16a03NS7gYrI8kl
8XtW4YocA4HWAoPSjDnLnQgfynC11BlTZIr7aN/r+w3mKDzC5tsyPF7EwMri9/1SB9gk4qUTZYQE
p03TKpMASodV+GDEfi7iYGb++Nku10oqWkOwb5HFqWQPt+VHmLcwpXo6RYY1p0RNa6/V+KB0xC36
4sYpxpfCvFaip3xB0O10Gw7vitPF73V7E2JKAFg8Z59a4IWqaGkxXD4ibNr2phXABNbgCfyUngLh
kvSafxTSwcSahcovLf2ofq+E7aBvE8rR1AuKg9KsmXwB+hNl8xEng0tKkUUPSVT2GxyAwq1AGb8h
CpL/edCP+AFJqq3ae6pD8Jo/guxAhrFc2/IGG4ZdRaT5yQdlvkIUVzGm7vB6rGl1iWDjzds4Kxlb
gw8uAeVXr1Reazk9ptGdylkw/WUOPyVt1X7wT+oL8rYYM8C+JdYec/qGZJV1ntYQD468LEveing3
JX6WPMRUKMCxZid8Yrq08af8sJjIz0hQza8C+QbWNLxMEbB4su9kMMQ3rUTqws1sHidxm/XPS/xo
0ARWo0PQ7vkklYzS3M3ybdV7yotg/8oHaxGvl+KwQJ3Sn+DrZ1u9wZhMwvTC8QZHWQ6VhqY/fISg
tjKe7LzbqsK7Lt2TR9A7ord5KAWm0nZKHkr1KG6uUuFjMzwaNPRnppSBgJfXlQG5uk3y2s2+pL4S
A5uvWNcYNanT0GCFLaxYZKUtTjT6gfYuxrcLZuT0Z4iFaFppKLiU+zv0t/9+jc+sdDzcqsILDLEP
QdpJUT4GfR32kx4+KLeb7ewOOzIhgM+bnQvpYYZLfEh+daIjmd4Kb4a4yGHzYX7e2CDaXkzUYaKX
/so/kgNGc7BVFnEIlDnVhvSEi2XF9y7712s9qa/nIF/aaAzCB+J8t4vM5Twtj+LTJrM2PwqRDc/p
SSWkUYbUldaFCnBAu49k//KlnLGSf72Ukxpa21T6WMhm+JDssKpNGJXeTKCKsIMxrTJHR7E8QHDr
ag9Yr5JtgYtd6CWcEexwCZqKhBAI+nfFrDilkzkKYfSA9RVzUXS/Iv724QgkmlErBhHjsyelr75T
+KPhCIsn5F4BIs2J4z1U+1j29PZGfaS/kjA4h9TiCdv/I+08dxtZr237RAVUDn9ZiUEURSq2/hSk
DpUzKz79HSUD192UrnhwrrFhG/bezUpfWmvOMeOfAt3qmPwDCmjTftn1k2Zh3kkWGX3XXugXB6Z/
buFShFvRjSoFJYl4ilNtay/oH/NVd8x+1nSiOCtxbL5pifB67Q/FjxS31mrYF8qqzvzsPqyRCn5M
O5yScnMfYkKg3lQ7PPD/waV+Pigsl0o/nXM/bGrjYkegZkbAy8iiezo8OiVVv6T4kLwUFGvrG6vC
Ee2plo30LMdqmaLfHH5US2rH6sPrTcvMC/MHRoZRvrckQ0ftSjAZI9e+Cu3LMfLXdV7sA4puVJQ2
LyLGCEk8nOrondCMkn8r760K93hFQk1KhZPK+7Cfbg9k1BSt0/9SBDvWQ2SObgwlHHTyjibkKt0r
xB8s5HfCJidPdozKUxMvqF0VzYXuN4p3zp+A963slBydcR3RkxGOYb2O6zXBpv+Dc6K47Hf/3XAa
Bt4LNsUy6hH58qNRJkWZptLEZSf6wEYKNPIyTu5hh5tKwJBYZmzH3Xh4y0KoHQ+lcKczvUsOBZts
vtWaTZN5BDGE+qo4u2V3EwguD4gvrjjbNa6Wo3XKnmd/ntdsSDIUE/oqvqPUGVV3/Z+cxEv8xqys
HAPA6c63OdUMJCrULynLux2mS8QMtC87FosJ75YHBDp08XhU1k5mDw5AUSRbblGHOCyO8j1VTv5H
KHCUULuekbdS46ewxmLR7mLh95geo2flSOahnW0hdZo1KTbVTaTfKYY7FOtzcssOOx9vYn2blDdz
TD7W7znZjaTDFGuKnc3VBtWyJly+Aaru8tIDMuVPa8YUxXmVWbpAg4qyuvzHfA3fmhsgAuaTsuPp
qyu8ncnzRw2hRBO71T1ILmrgtBzmMVtfq2h8dMQ+XRDxgbD6YUh+El/l/dwsclXh1ANwRaIb+m3u
9PVDVh2C43lj7QYgGbMTP4qbhTxyp9/0qpdqVKe98aT/XDREwxr93XuznzYhmKvbjID2O7wveCPA
RD3OPiwV2n6KC0Bg3jd+igqbCHM6ku9rcieHwwhVeUul7+779fkLxa1hSP+9tcuvvZoTva9rbq3d
EqjgE2+EOSLdxZOvDrZyu2hs4fTdxiR7seo1ELosdQVAgaik1h5h+GfXqFtfNLu5JIsjPE1ASSYy
4t+dv5Gzl7POXBKRnJmXTzRHqXTVbH1pmFYvZPQ5sYuxyVCylRqCfQiZDom7ywy0KnZiOFKzYlAZ
+J3SLfiIBe9HB+P1vBffoewFxXqnpnvpV/k+FyeNxKviSknk64f61x1cVEDTqBOGMuQDbpEL49rl
qL/SyOWrfRWjKOF8v+HXwwvLXtvdtBYe8IFOz5KwCozlqYLkfPj+LZNW9MWQQqwNEG9xAH7q+bat
leZdL/IFn/0pIZPAHU0fSAw7ecmA++saECK7lSaBObDLiPqxA71AIaKKqe/efC2TDUcDwVoN5BtY
G4uIoHnXkp5leIG0IQZomP12XOfjWkVgj+RCWTOnI9yYt4JPvkgZ3g7zLgeKEYtORllyoITgIuDF
pxEeygOYcgVJvkVy4M2MIbHxelovnPDoOzjRevyNrGJd38yTW6p2yTZ+WzaONW8S+SFDTgyq4kmS
ttOL2hBbCKQDyqvdqg4D1cFdMnjaaxg58mG4M8abRluhqKczmrGVhCSHLEJCQxO5pD6WhFkYK84t
SbguK8BIq2l0hfL1yvtYVvPLCeXv13Gx2tcmdf6onQVO06RYIYZubxX+M6H8TONpkZiOr+IaWy1S
kys/fe1LuFjAz4oR0lrlpxG0mP4CbMtiuHaueRM+LOLlLrU7pqTzlZKHtmyeL27Zwo3CJIpf+zNy
StOjITRUeV48KRKu/eweukY+PUb6mdPARump02OVRnmRISLVDWQ5VLHjJZojxaFY1690OaJiPfSg
EW4iAjZC/lZV3OC/XU2NcW8mr+bKmqkhK4gkiW/sFEwWh6l4kdT7XHlU4Qih+lk3RIqeD7m8HmPY
KV5Y3k7RIRZn25hf2GGUSGo68f1Mzsz794/+i1IWEGIYFCKoPnwV6kVJQxqSQdJjYz4ZCxrPGwKX
yMCYsDk7SP2G0KhaoiFMYumNaOwsa10l3hJhjE/EjoY77XyPwd1sH1OEKkGwrqdbPvWxosjPbCd7
gbYZrRtxwtYIViwGtn0iQXTddbspvAE5SaSU5mfg+K+82S808f/e1rJl/KvSmXfKOAmtNp+6yB5D
X9WdRuBM6xQPhofDR15L8bM0PC6AZzJe/O8f6hfly4XsvCzK9M04p1wcMLssmagzWDNdn1jcqNVt
RKMMJNDbIk2l+bNKg21PXA7DuMBzsMIcB56enajsVvYQOAIgGb+/5vn8gpXw72VdnCXhgOadngYz
IxzjbRQsEydFqD7w0mFtwREqbaoPteTUm/7YP1KQURKnQB0HAFR2W/G6oeerAfj3g7o4UiZCdJ4q
kwe1oKIE2ZHTLcqDTQzuOMno5nuDjNoZTH1IIuL3L+mjhHU5+A3+JRkm2SBs7P79RPRaPmuF+fE0
Bswf0769je4q8U427fZ2fpC6HWcvqV02Q+1PShZshwU+4meeErp8c9PTx0KVjoACLmrH58wmpfGv
68O+WrkXSDilTmNBM16Kx8eYNHf9LM6s3IuWftMimyMAWtqF1Vsu/FGD3xOlMIN0EryjSgxWU9df
RX1bwO0+H3rtNraAXZys/CRgovn+KX79qVsUCCHZQO/72Kb+NdCyphO6qAoX6TVaXIQ3rTNHyCVW
rZ0Btx1+AGsgH4coTtPJAEETLglvtfQSuXPa+Yat5ag5c/DEUebKC4ZX88X0TjADjHVUnxybLoZh
ohSwmLMI1T1f1/ku5SBbP5JoTPc8WzQbEAVD2Hc6Kdr9Skx+dxRSa4Bo8rueulm3a6cfYkV5ozhK
gd9vTNkfCtLpXb6QgG2KHxW2TKop6T/Grdz9JEtsVcjQLaSyspcQRQrkGK0cMyc9Tt4YkO/CJyk+
VUAsxFsl2KbdDb2MMzsHh+yjpc/blw76NkzPNRpa6Pi+qnmKvLLonK+E5BA4mmiDWzGxCY8uEXza
/DoNyHIVYkPz5765y4vXDOWOAMfWiF84wL+Jc73qRVdZapz1Rk6rVTc9Ffr9XL/FlQXvW9h2w51q
HmfluYSBXOf71DpOKYnKV9/I1y9EQzGmi8RNX9pTx3yOskjiS84ap1rO4EJri+ltHK7Z2APsXSR9
yJJ80MIzGaTghZ+vaiq+aNTh41uO0eSD6MCNLr4KtR1NQe6QrLVui82MSafD5yWuUTWYuLoqcovs
pVtua4fmP6g44ZSNNyrlZOAlNuietqHiuUTfrhSpWwUUNK/WNBA9fvXxKktWBqUXcnUupsZhSg2h
K1BExoHbucJPc3alVU+0auiR60ttWrQ5nHuijWr/oN2Mh9ETXkpEW3sSpxSIhE5GsG77wzR6uyUf
mLxfioZlIdudQuX3sSWoMWkOZWiRGn2cJpVKHkd1ZMnFxgQaDMbCr9ObRlzLvCEfs+cSPlOyDzoj
pcNSkXlITxTVC+E/5Mlronkq29qgI9zJAQ7Vz6ci3/dIeFpzJ0fHpn2YxAMSLKt2YBFC6gHzHTlq
tlE4WpIMsbiRSR7g4aMfdqvQCx/yRwEyH+MCBaj0Q2pvLdFFYV0Rtzg4avqK5Ka5NfKtGPqpeCeB
8ziQZwCs5ATHpGAMtTlaROue4236i/RcOFk66aDWquNcERP8odCpVdaQYWkWyONNEZySfTS/xFAm
DP0mNknkLW/k7i7qDqHyqEBZFnJ6M+1rGjycifbiv0UYwQUV9lvq1YQUjjZxW+d6RT6tAOwmtDvO
/3cLzkS5CywInGvxWh/sywUChr+mY8LC4P7JDdq0TV5NHBNAPS6Q0TdR9sebKPIb9pxufUI2OPiJ
B1notZ9Bkbr4q1XPyrZl94LHHVPOtZH+ha1gyamkgSQpHO2Q3v+7uEJhzsxCr0S2e/bcrsFzL0pu
FEPySnshlcno7KL39fp3EB4DDVTcfAuMmn7R8qnzRXsKQvzSnQpXFlwoqpYFCghPK/Mgbgk3+dNh
vnXTbjvK22KgGJ48yoWIaMHkXH3UO+JYc/KxXk1rsySAX1n0vpzHNAVTlMwejzCbf+/OUqMxkgPk
wBZ1ZGszoA6V1lPJAPUgakq2KdsMBQVPd6e4zRGUjTPZKiQmFDscQHcYUj7yTa5uar7QtC8m5f9e
2cUhLiajLe0Nrqx1tRee2IRFbl6RkNsSbLgo7h3NoHzh9a5BEYLY6m1LBuXxGoxTWfbXl5urv6/j
YnMVTVIfVZzpTs3SOfRx2qnpSt6eHwi3j9ZTsmvDjTpskvGO11lRuQSB5pQI7LGfE0gsbhX0lPr6
3HhVutUIV3OWjXqCEJWKJaCo71/oF+p3HptOU1eSFqmiefG5pmKHTWRkTRg48CI69Cu26TS6RTuB
caecWBCdxWBZJW5H0fQqt+HzB0UFBIcgR1EGzacDg6SOTWpmo4CxnUk85NbtLPHYexgGEFDDHrfT
gQ16mayy3dldrsV81n6Pj6mwdNu70pnvE58jcn6VZvb5RXJlMks2OD6ozJe75Bj1tWHW3cJ3w8a8
yjRX6uzwVkfzIf3Ojui2dsqmf8ETOLiSo+3iV+CpZUolciv0QJQCD086wcKGtkdFNOBhlfEDHdXu
ICiPWvESGndE10zVG31WTkLLzmYpNZC5nDYumX3D+SFU37P8tp+3WrSl/V0Mrlk64XzigDS8R/Vq
YqQP29K6srX9ot/1z61/aPv+3tpWdZHUAbee3aAoT9uVIa+mfTAeQ0i2+iE6JRxrMY+4xM40v7P9
tUH0RdIBF2AauLNAWX6e18chMBOpDYNTLR2VZtM34GxfzcLlr+kVHAttl3cVfQsmc/xHZ7ubtlrs
paFdT9uMbry0o6bUxbQ2wGhYe8qPW3NNpM+LTtPr7PTayjK8mo6tsYlqu3mT+5VGZmXlzyOuuNXZ
FleZP+IePqNU8rQfyH2KcTPTLjFxGFPxPwYmEGS/NrZ8e2VrK6SvU/C8Vn39QkX574NY6kd/vQkj
Pc9BUQvWSewd5FW0/ghiRL2Z7qP3fA/DUxmfOJZJvScFSGpIn14p++wpfWimFZGS+/YmttN93jnh
bz12QsnBh97QosS6uojXksL/iJH3utVE4nlxRN7eCzycp5AMi2YXBetKfv5+yvmCRPbvPV1sQ9N0
GfBJYJ2ob1Y3i+2o3KIswFH7i/r9jWoP/mS6YeVRpG3g6hJHcfaX7T/V2naVNJ78IkcO6UeLAdiJ
tFVHGCpbZmNCh5BvQqC612rIX1TBuWZLwZZgqZJM5eziPUyqaDaTaZ2a0YMEaudPIx4hOmt7mA7V
fXBGqNobdKOQKDzk4Zb83BGdvfVECLBBLw1t0D3qgPkNmSqZ4uJzYpOFI+ya39U29VRwW8Qa5xtZ
2YjMcdcQNF+0Xv+5/E99hbFOinnQrdMAP0T8Id2Ze3rqjvoYb7VT+dgz7/4CM3XfnrRdcKc/nBto
fY6SA/SHkxPavR/fKaRn2S1ap8YfcK5cm3OWJ/jvuvnvJV4sRFJbNkHfconz/ZKApbrhMXXJHN8o
635dVQgYsan4sBHkZyreD99/k1/PeEsdULdwN9Px/ff9yp1WyE2eBqhYbAUgYHCzxGDEPBIoDvSO
QmSCoYu/c/FVY+b2jCv3/4Fe+Hz//72Ci/2LGJvJ2FOjos2mQNVGSKU4leL0gR+etIP0QsMtWwqM
a5QHGT1ctpZMawhMXyXWwd/tUS3cWnT11C+PaUz9g53hqtqVyGV6p7W2SbDTSWbtN9UzBFVXswN+
Q6w2deIVj/UzPJdD/Bb/gd2BjDoj4wo2uKNRiUYenK7mp3gjbzgEwqM+ZevhBVtI/QI+xA0fVG98
DdE7g+dNbELr9DMdMos45w1Sot9ndRXB+SltOHXZcQkWufLqlinwuwd3MTQ7QdTqYUqCk2jY8Rt+
Cqd8pNkg/2KWx+CzFDqJ6EivkQ2+npr/+8mYF0rbsc8LNt1xcELsOGKSwW30dsZ8Zm0ydPY9wYX2
MJDD6prjtoE5XtEIWXG0ZAIj56ndB9vigVKRg8u7U1YCFw/xSYP4oPn887ew59QX1SMo9h2k1qDt
W2UtR16LrI6DerrLB7ICnPYZv8/3D/SLQ5Upo3/Dg0Tjgz3+xfzca0M0Vw0nwsFO39SUcwvkxcIX
kw3KdpQmgGvEkuI/+7Nid443A6jg+m6O97K2IHuVP4sH6HrZ8gvN+L/XdVHEZe/fzHKXBydzX3V2
Qj17fp8DWyci3VlcP+OtptvC5toW+Ysd/b+/ezE3TP1Q9XLE86hxlYk+zTj1Vb+NHnV3YEuGM39l
HRb0TAtBi5k0eeq30vq8gxggGo8DAJytRtQJeka7+M2mzbiSqPihvbwYALKokh8iapA2PvHFhjpK
5RGj0YfTIkSW0jrta/1IfuIdIDdkDX1GE8KRsXS7i++IViLOvu792tHX/Fy4obqEg5YNM61i+bIi
2vV6Pc+wd05W9qNE8cY6Rv+yxwhvHhrlJweiqHpQCJlOvXOwDotfsCJEjkg3lNhtvFnq3noTydDp
vCg6JH9EETgI8j9Kf4/R+TahialsEEy0sc+y1ATPww8GFWRoXXezYLGrtUB0mtPImJKpj9hmf2wq
aYlKIVWD8wR/mv6gHKdDk69SmBMr9hDhj6xwYHgHlTNnrqytE8OGDyVSeE9tmJlssQOCMOeVJhCq
hPD6PWnWFsY2dX/+8f3A+/IDBxKHWYwqIcfriw+tmKTGEKLROk3H8C0+tbdYXVKHIwSNWL7vPrbB
VVCxC6+MeEn+Yg5F7KrA1FLBA1mXJbdONKcW6Il16gwKu09zu227N0uAbZD/kaoHab5De6Oc4bD4
cuBGii10K7plFdmhFGn7s7TKJ7TyK+mHnq6kn2imSlCDPyjN/Zw9guPTVb6umn39wXku3ttw3Z93
6e/svf7ZAiEF0y84rYS1dQ2dlJoVJje88RuEwUrt65vOa/5Ybw3v5PEsUkx51DI3SehEbusB2Il5
+PDSiC9Z7grCzQQpxlocNng7A7byizQdup95i+oTpTxCVLHZgPodaKlHh0HaNcaxKtZBb2e7Jndl
xS2aXRYfBuXWZP//gOhUYzdQ4+qCAeuW0qo9oIyquVIoOs9T5+nsCaZVThQvFh7gSQEA9AfcHy9R
+fj9N/Ixhi4HuyJTQuYDUTgxX0zOYxsbWpf31ima7mD9d4bHsnd+qTaGJz8hAEPcVNzDqVsIXo8l
8tyt7LNZA8vbbSkLypi/YNeM6zZxVf7q3QSJAwKoClEe6xiQBprsyOyZp9zhp0RcHyp/MKmxsxAi
JTtaZ+SawEKHh/I27ufO0YAs1r5Y+d/f6Rd2RNRGf93pxXSvT5mkD+cOce+HmYD6XrDV1llDZ3pp
ToEOj7wlGlVfEwuLKe/JADuzX4L5aKzYOGH7azmW0hclgX8u6WKAttV0Hs/nwTqdvf/AQ7EAwNCk
PhytK3+4ZjH72EJ8etngpXgQmBA/tahrY15OwrV1UgHZmbed6KO/mV+K0AWnngZ3vGvgYeFSHFn6
rABtp4RywK1mbNATROVq9tg/32jrcE0HJ181Lwia5xuwCu+q6mRkqwurpHY7TLynCh7PoaBsEZ7Q
bszJVuZTL1fWY9N4cbsVOdkQsOL1CMi3EzHp2s4cvZ7jQsjw8sza6dFNFHaq3EfvRnCXnZIdZwaA
/Mkze0UKWVsimhGvK5LXsht6Dg+heGUe+6IlZy5lSfT7JD4hVbp4P3VpypOmUitLbqDOg89YzBEF
9dK1VDm4g+ErkKzNMe0FZO55iw9psR9Vsy91TgprqnfnX/G7nF+5ri8arlwXrVaahDLQsMsy9blo
ZiGY46WG94SFm6P8OkT+/URv7YYj+bYEe+8x10yD3xlPIwnkqfJcNejQ8Qgcmj/QyAmFXSUZRuiQ
wJlT3f1mu60hA1Pv8uHn9yPvY4N3+dn9fbnLavFX0SEXs0pLRsE8laQImoc+vlF01+oKu8kPfXTX
C77Z7GrL4aAEQhoryOyJbkZGDHPpmRTtX/Xo5cpzV3oK1vvkLqPv2G262qHF0QnrIXliVQ4GH9Sz
pDscqqhaB6FfRr4aMfsQl/u7Byr7v1AB/PsaLubOHjOvbPSRdRJ2uEPL3XDEnbI5/7LeUw2m5034
yJJQQsAl209cGaNvDTbpQuJa+PX9EzaWX/r0hBWiD3EWA664rLpmXcB5dzDMk8EuWqPdug61F61e
R8JmKgmdeNJExPXs2PD0W4FHsZ1ll7EbFL4+u73oZfWiR7E0P5Jd8S6/mf9U0ob991nc4JIfc1c0
/Ka4VbGYptU+Q9vICXoiGN7rwfq0d3FIrnSfs0t6TqzjrK7P+POA4Au7vtpiYzajxcgzZRjPlr5f
IRKb+QfSqIJjNXHj2q2zfSR7k+ab5RpDM+dyo38wzkxTngT8V6fNdA2SpX9GQwCrpFpMw10ndvBy
GMmaGrbSqJgnfdpr/b2gb0hAqdN1dLfUCZKHdDXsqm2Sr7KtsDHdJUpb8SgQLhZ2FjKmn1ctXyWl
kw+rAiYHJi1j1cIPsFaB6WeEi5NCUrFdJl/BoIqk7YWSFHoqaqz//E3TyzLR9wikQZX/ZrvTYAgx
iW8D7gl/0imEK2vgF2Kef+/4YiQOeh0Iciqbp+BxIaq1PuvyeadvRFr5i01WXAegh64dqbUv1jkF
Lg+zlaYAHfvUwwrl4XyuJPMkHWrJ73IONfMdnISPdBfEhCWSrrx6m4c/egjYZSspm1o4jXDG4QT0
q+QPX82ZPJVpSco0tka2rZMb4THdBD972c8smyS7POaUmA74wrcWcRzWA60uYR10Xgg6n2dJU9RC
fueopdtiGuKdXBmEX52bFL4jOGVU+dFQXBQO2iQVFKs3zaXi4vXWuqV6QtdytAUOlbQ7JLTVrpQ5
8s8zvmg6XR0Tkzjz+ofjVPuArb6fFb7ahf99QZfoj3rO5rzvuCBTZIZdRS8o7YTJwT2nVFvUERUV
u1/C4ziPdtesl2aBuWbZin5DVg36n12ypWozXWuyfu7Hs3aBDweFpuh8EZe1sWhKJjXt4uZkNW5l
bMr87GQFb1n9o2UCBaeN1D6gFLGAaEewDnfyuNUqXzV8Y0Jeu5Xpayv3aMSHn2YINdH/UWTbqVlX
mTPKay3YjXpsFwKkDzcYel+lOBKS11M65g21/VtlqcUfI6Sh6KRMdx7W5xGX9mSXxJAhOpfGPaKx
sDjO3QHJ6Bz8kei5VuUJuXYpP875myLdf/+iPg9LWZWXIrAIpYbV/JLoPeOuivRAq5eKAPla8rym
izs6OidHG4aBhKHelclJ0734DAvo2kH7c6/z4/dVlD0ikmxE8P8u0Lj5TXWYuoYKTXyb4UXTPKt1
J1cvfapf6W1ua92vHuQYzGOjvslrBw5tQYvP+/5BfPTA/lnHPi4EKZlCExFz0sWKKuZ9UavD0FCh
bJQn8rzmn2axKxnv2KT+412uCRv0qUYa2dEyvcBwcck05bYtPaP2E8trrAf6FtJJ2xfYaJ/O22I6
Bb9az/LFG8RSFAsAvlL7RNPP3ifWfUHeRfRiDEhqv5u9cGeNSI1WmvP9rX0+fiy3RrKthlwGfsvl
QWsopdJMCrE5pYG71IK1M/pjN4puJ4UmvZY+aFQBYr9zTHMTC9uRMCovUDdp4DXZnbqjHRE/fX9J
nyuOXBKddzLeGIe4Si9K5EMsxlafyQ3Ewsk1UD5l3bPV3xo6ELC10b1Mze05eMf/ld5mCFqCo67e
a8ZWFAW3ROLUP2QUaHP1V4hVOe/dBfG2HL0RqojOYNKHwORQdrcB8pAieRcD9LmHRiWHDV2M/Bi2
97AjM+rLTO1a/UhhOA7puNTQ/q58V5/1mjK8HEJXRGrx8FcvhX9iacl6cGaA5clz507hUUKn7mmV
m5tEd83vdRCtVJGPm1XQ7F+o31QzQU4PoKnUZD/rN9N4Alr8/fP/3Cu/uKqLE2kyDaU6lmp9SiV/
zu0OAuS6UA7htF1M4i6IKp+nqW0aYZ2DQIi9OXGvXMKy4F8MuH8ezMXIH00pCMOUS6CIF911PgTk
kwwXZaVTRQFcp9uWE75f+dFPPXo+NrapIOAMjTF+CXggslkRe5lRLog3EfkRk7dwPMHf8AhKP1Vv
pzOirObQsgmjR+udRzv0rKm3v7+Oz4VpGSkolwL2Haq6pC31x7/OJeKEUDRJm+ZE+Fyscw5yw9Lv
G6dLNwjDCEzGTyitSRkd/J+pdgpAUEQBiOT15GlPsAxrvw5/RCoCt+8vTF9e/MVbgSsCDFfloyUd
8GInoRvnnlC8tjmVf9ikj87wpuXECxxZ2KQHaCLruWa80kVJD3X3Kuu3BXpsiOmniBDk8yoeaRl4
YHBC0Nudm0S78ig9z4xhg17A1N7ISK/y8D5TQXDu5PqV/IqUUifAlmKng5OKnFp3RWyo5bsqwqut
Nmp6mETgd+2zDmpookigGashOdT63tLvREyj0UwYEUUVrGdJ+DxWHusr9I2rlqYrz8a4aJPMoiRO
Jn5v1irAG3ROoRx9rA+ZsEcdTwZt4iXzSYqel4w/O1g1IgYttNdC+TbpvoSJHGOhMlx9a5+DgDgw
QKWmlvYR0HxZLZCtKYixeSLBDimOww2MbIkqSMj8yeTtFeddNzyEIMaxLDXNDQZIeYTIWbnXBNlf
rDVcicwiA5AWXuvlDkslL00ZsnyR65JzqscbiY/jiCIHxkJ0R0sLFxCHrXFL3AJnFVZQkvKK2I4f
ZCfZ5tcT583Pb225IhSYOCS+0PGPejlZ0oyAWPaNQ9l6pXiow2Mk3lbTfTsfROEZb4GCDk24xXZX
1r8k53yfzzBeVuxcWUCCbVj5sUulio1cfGcFdqvfNbEn9ms0Cg00QcHWCPzNHsIU6jc2SVsDhY+g
5dnYcbo9V+sQ1q5gOMs8PyQLmK+j6Cw5wX34q0LZ1dwVEAJJDse/FC5ySAYYxqVev22i+xG1ZwtG
igwFQSMr66UjiblyYhWm3mrCOzltGzT/4U19mHbRI4JFmRP/sI6dax7dL1YNHiWFTFq7tGc+GejO
XdjpZpqKoI6CLcTd1MK7vpoRkqCwXy8Q2PqOkNoGVw1K1derv/+5nKNLGGeBMhNDiKjmcjEVEiXu
jaCejj0E/dwvpW2C8hUZRdjQocLqMO5Mapeo0DJCy9a0iYpNFZM3f9T7I0mSaNI6IC/VD2N4JPO3
bbGnLSdiUXFE1CMu6Z/1T0qDtCcQC/UbKOhP04FXNng57ZYCwhd4J2nF2QWOtT3cxQ/VH6qLXfkY
cqRuiJJfYtI0LDFoHCN7ou+YuIphq/FtQ69dvp/LhRc4Ddso26sfEAUq+7FPWQMB9ZkaikJ6pxTR
C1AOWbntxUdsi9RCb+d0X5kesnB6wWp70BXMZsXtBMSJ3Df2NY86pkriFqCYBL/yxK/PfrEjEQ2Z
GSJw+sfdfZTt0Pqo5zuIgfr0PsE16fu1LrHsEIxWGwpazAgZMOOylVcqFxMZsT8ktjHg+2WTSi06
ZFXWSVOSm2EtU1EikngqvTTbn7OTEd0N6r5RI0+tnmPjARgNfxp2YhKKruxpPzeYPr4Ec0H+Uhz9
tIA2k2Sl0bmbjktptFlLwR7CuYNJ4bxuzFuK//BBSVi9n9ZKfK2U8WnncvHby///1+I96HkodkiG
j6N5EIKtCMhto+THxGsiLwe0FL0lpZugdpQBZH2/Pn8+r1389sUxRYiFIbBqfrt1kdP2zUbyZIAD
NhxB2qURUpyt8pZlyDpYZ66VrT6vM8uvM/h1rL20Ry+1/+gs6rQPmolq47zkQnevIDew2UdohirS
KcmmdUWvMB34xpx7iT+/Ebzvn8Dn0sLFNVw8/URPrWY2zssTKOUf7fiakD8GWK/dBtoOaRWa8/mY
j3slcHpxsa2bqVd2tMWAnkwGXVBSNtLzffL76tr3qdbElaGWXnaW5kfO0L/fhcrid1bTdLkylR4U
7hOwpT6mI2VjIKNU16PlmdTLe1Rs+5p4wL2Qb8NuJ+MSCYanQHpLm2ui2GvXtKyOf32r2pAYkVpw
TcHr9Oe8kdaCXayBm84uxYar0uXPK8TFI7jY1LelIBl59fEI4hP54HsjsMvkF3MXATalk2objAe0
ymsfLszVSWHZnP6zeV1+ne6ShvwX8NFlGSzTi/NZGvg8e08FZmA6kbWBBtQobod0Z4H/NOQ6+G3v
551LPZkymE5Tff5flDX+vZLL+pcSt2peKCxUNCoRDuBvloBDIaKd2dZXO/GAYrH4k7zjBF6Jnhj4
Wr0C7/7r+7Hy2Z19cRkXx+ycwOyxOvNAzk7+JtKZICjdrp5/nl0xcnE5lVQH/79fg7V8k399c7GW
m1GV8auc7MxjpFFkt+N2VdzFa87er8ZtsNbvQThbaGsonSLYXF/bKnxmRV7c+eUBq4uHKRJ4AdV0
K9rGC5GfI5pze9K9BQZ0SI+gSn/QfsJdwZ4Y1y+xabQGOizb+V3pDe+ptAqIGB2vaFw+6/Muruxi
/lLKWjybCVdGDHnPCev8y0D/+QsXj687tDsyjPC4TSydk2e51k9XPokrY8S6WEDGqtPzYfl5HDRo
wVlE9D8dt++Gkz29pdvwkZh6miRiu4bCl3uhJ/pX+1dfzxP/HanWxbRUdpMuGGeuQvWHbDuSGqCu
VNChzvm9G1eoY4HzgosghdLFWhgYx6vBAcun/3mugIQramxqP/kKy0xs0tyspqNMfjcCi3ZTAzpD
Y1HdsJ+33FD6k6Rr8nrsVMTm5AEWII+9AObD6Y/47ebKyfv/8V3894IuHkmhtKbSG1wQDb1ik8TO
mVM0FtXwdy54FEVgQaOVvMUXiBvEIXDjyoex/PmfHggkBx0fLdqry7U9LImrC3V+P0EgOiHvg9Ww
6g/18T8USSchlKf30SB6EAKvTt3LZ/fdr1+MikjvuqGdllGBarV1Z41xALhAL+15DTANPBrFacKV
6huz2KDr/v7mP/Otl0GpLtld/LuO2fTfKauou7rPQ2wBuEwlP+v9BhuLDbOu3EC4FynaDk9t8TYG
TgguU7gRh4fhfMhweVsPkYNnA13A5GJYg4eL2+0It1K3vAydqG4b0c9GuY/7Jz1Z4lh/tjshcQlL
+/4Wvp7r/3sLl9UJySikXAyF8Yj3Rf0jOeJvpVyPK3rVy8GsOaFl1fWtegXK/NmJyZMjj4ggR1GH
m3p5JGMrRFdBMMejmUFHlu2qdtBhtLQ+CA6J2epw2o2FTWusQ2HflXtikQBgOQH1IUfzChpRqPvQ
wncOWbMVdXENAHEV787qFSLNl5tXXUPNh6FtCbC/WAwli5ds9fp4rAAxwG1N1w1wTFJT1T3aK/g6
FP201/8bXP5jJltG9oqrbuvlU7781JcNNG4QaiQkvf77rU2TWeRqJ43HuLxFbD/u5D9UI7L2KDcr
k9AS5X3ANVychP5PNf9MfYCSSvsuVTyk4UYa9iJQkemm5ah25Qv6VBzVOdpTp2ZeNgzp/5B2XjuO
a0kW/SIC9OaVTj6NlP6FyDJJT9G7r5/FmsFMlVQooTEPDfTt20BSNOfEidh7bdxCf16YaOQq0nX2
bTSpg2eU9+pz5tbfWA4FB/WZtAojD7dmuqlXMW4RVGuvN67g+tYszQUMShi4cPT/Ov//VjmIeSUp
cvCrfMShpEg0W2wZLMVGWpwHwXxqFDxkdKNvrn7X68+ff/li9ZUyPSkUkb8snXSUKztKhVB3m5/l
K87bzom7N9kucT7ubvkQ/7IVyqShLgcHJtQcqi5K5iC0yDFso6UeyHo7lwiBmN3p0KF6lTdLG6Hw
utzBIEJ759aR5XrRADzFYIhvWMU4d5UYU3ZqO7SSnJ3kFYuclj5rMkh1EGFuj2RqkZwv+82tc+R1
MsTFn72422YYFvr5rGQn/VH9CF/AarLd0JWTMh/UZ/+D7BpA46iOD/2pjr0C97DuwqIT74qG3lKO
i2vbhLv0XV3fNGxd7YO/ro0p2QKXXLoLf34Fai5ZQtsAY4OaqgH77eiDnzVuhMUm4Jy750xYKfFz
0x4JSFQ5TTAnSLcME+rQm+Z11q2G853E4HQ8VeIhUva9BkmbOJ5dp9sjjaYX4fsSV/9l1O7CNU1R
vNnmQ+CLb5q0mto3aXgeqkNUgG42vulIZAffjGDi8t8q5QeSSTucH2qaMSVwj3h8JUhiGl8jSKjd
U3OPZ3n6dv6mlPjpbjU+rmpHbg0L6GK9BzZztdZP46xG1QhhR9xCiSB/G1Xm8DJNHgv/S/Q2/Qw9
zSs+89kvhFMEX/omefH6a/l1CbpMBoUKxetycBKcK2kalDQ/DY5Wr2PTOQNX4EZ6HcnfhiMi/DNc
EoRyp32Mbyc///0O/N+fvyhT+rMW9IIoZKdm+0ssn99JBCp9zK/hMz3DPV8MCvX5RTqcT+JrcHdr
PGPc+vsX1XtXdb1VqcTfQckNtiYG8ApmFjoFrzdXHUY5FGj5WoqeScEioUBpqVrFQyM/zr7SbksG
+T0iG2fmyPOA310v/eFYn+JFTJQ/K6JdoiwE2KouhPNucEzRNzJPBcxLDidUIYIgRts4xjqJbzhh
aCvSB+13MzkHoT090H/Uxn0zPFqdPx8ZbAb32XH+jFB9VPskvzMJQMuyFwEW4/gg4cViIH5f4s8t
v8Hp1JuDUtkFUTT/3lWuXXoX78zFajNlld5PTZaf8q8h96Ztmm6Jgc5tvX3ODG9mNkVB8DI+lffS
60h/VmDWxoF1S1hrg5sVEV+9AH9LAjSf6BAbxc5awftxIg9R2ca0vFs+jb+/5TIqSxlONYFeFzvx
ORya+Czxlpdv6kp0RM9UgduSo8WWoD2CZALk/85TOWob8VZBd7UTLnfrt799cXqfLXbBKeNutRwN
n9NX+dB54pcVwzfF9X1muiY/S5guECqALR3ASNjnPaTjhfAjmXuVBS0V7Vulgbosu39UTReXdbEs
d2Uj5JXILVFXENRyPBQ2oF+yz80v0jkX377q6MJJ/BJryI7BV2Us8KuKy1XvTfWhxftKtoq0FaFb
AdS03L7/0QPLU/3c5zwVN3C+7rXs7KF6L8j0SM+bwXocf952/1yLH5afQkqaRqaBxRD44iNmGtok
8hCxhuEmSOJntTlO031Y+5hua6RDNJTxH3wf3QpktZMkNre0+4ArGyjA5PnByXv1UZHJEIIsWgvY
f4O1oW6FRVvmC5FT2iYplTCtYXygoyx3UoHt4y58kAieQV4+AK62S4ySSFlUN/opbf79wf11e4dp
yS/jeE11saxiv5Vxk5aUY5oG2anTbJnROoPkffEuh45wXhstJBs7ZQrGpyVQySGZtUOMKIYzO90+
wxkZVt6ZE3BIV6gwvM5yg89/X+C1KpDxPwEPFvN3onGxhv15gYOiDP0oJdmp2A8vAnKY5Gc0+mP7
VCGtLg08xeH9dF41FsjCtw60TAqeYirvpOhTbxl+gzz91tQPwfnUZu9d8MZumHr9usP+6nTmWkds
roubtH6qxDsocsW0iY2vVHjkvfB0EiobHpHodjWTO4XH8FoX20p6lZDj5C9q6UYf0eHfv/i6a24Y
HDYWBZDBiYwc9z9/cXJO5Xmqo+RUUNtrkIiX4WYavVmpo7/Mb/r2vE3pkc6uIHrSh263AKhoS9U/
Yetoz/mp+UYiwo1rWlaSPz/p5ZpMJnrw+TRy5f+8pjkyzCkoi4TNbLHwFq60i06FSfsnXNGXAzqb
77v9AlDsXpXN9Kg9GT9IJLhxFdf13p9XcbHe5c2cWVYNtB0/NORdImUGtGdP3KHqheOo+pPBAbRA
w5v8ZH1+4uuxogNTBPNNfMspMz6hgKxunQqU5bf/695cPK9Q5LQ9D2VyqtigXDLOP40Thajkx+v+
VPjBRiSdAdj+XYSx6HEwV2jPs/Nu3lrPMz2rxNtGB73yMfJgF8X5deOmXdchhi7x0CSdNQzx98UH
JGZ5ocNqSU4izGQn/4rVlRCTsOqF6XrGqDH5KFlotBKzxcSQOSYOR5Sg8lebblUSUmrbrmELqk6t
u/I367260Q1Rl1PT5f2jYQU1TNfR/V7axK24Uw2tgEhqYoIz1kF4CLAVt64w7ozpBJ3WU+nuzCcy
BZhi0xUnPZbZzEipgmhj2kQmor4dxY+M7W/e9ECVG7/Mt8KIrmWvlUsorFzdd9X9HD7W+ckA998e
04fQgTnq9sKPuNgII/uPx61BU/3v+/9Ltvyvn3fx6UR5bsVVMHD/4w2JYjnmSMQypqOma15g/RMY
fpd6IjRldVPj2fTOn/HOeIWc5pbeNPnTd7wj0+ibxrN6UqCwev22O9v6G9wl1rezIwqwE0ikChaI
QoRv75YESrmSwLMiQcziQK9z0sLm8ufXXydBaRmTBDP21BqbXPPpOtBDGt/48grSfb6M0LXuqVSR
GgAwpQnxAoIXFW5LcnyNGPdHv50dazveofsx73Tv37f4Wpl6cX1Lt+S3TUxLBm2qRjk5LUWudx5c
EZpishHehkPwID88PJCp08E1tBCLQZ51yTy77aVXrnoyF1dx+aFZQqgkJncp20QPCtFc9/CgtPFE
yTp/lx8t+o526OMkxQQATotC9b6609bpMwjPKnoeQo9sQUOkYbPW4LHhaLIOM4S4cKFelx5xXSYM
8RtTx7/uNr8920tDeSZ0Ya3n3LtWckeAM3icq8PwFSrbEGGNy165kzeysWnzVc+ry8aqu+T1boZ9
ua1X2QFyxI2n+bf19Pcruvhgkm5aEmG4omRTvQQHPB1S9SiZGwoTPz+EqxxKOSdJui+5275IL4gy
f0WG/T8v42KzMfTBMgApJ6fgAAvmiYzg2FG/phfLD7cxRGLIbGG3BcvuYuY66Edhc2t+/peWD9+d
oagq2ltYQJfSW51WlF5o3AlGL5qfzh6YIvLdVLs0SZm0hdpuntS1sfn3L8fid70i0/Rkv2cuS4bk
pQpZqYUEOJIUn8baG6W9XB9L8xMjbnx2pUXl6gF3DWY7QDxEw+Wov/SA6F6y+3aHCxrdSxk4UfUa
948s0AUvDfoXsnjKFS86SjKdJCyUxB+TxFzVan2EOGNO4vkKgQzhxxnSxD3+XMpN/gflWAk2zAcQ
BT/4PzaItj9YDGPLriHPt3emSQALbKNNOK7681Y3UOxYLwln42/nYIt2K98nnxLxlvBTVqroKqmL
IitKXYHszWFFAmc5bkvDy8Uno/Maa9cW+07bduWrabBhu7iKCHkNOBAPwDNdyn6rvtcLdxRWFlcs
rGblxmr2t3rij7t/cQZW5L5Nm0aLT63PAoLqt9ZIcpjvGmXLASOSSDAi18XYBi8cjiWH7EfkSwAo
UedpuZsQGgdMD1EusXC16EWVz4meU2gAY/nhVpfjWh27EF1/e1UutobJFNtz0hnxqTGJYXdGMnxe
WpJb4yOd0W4/RiuwiAEZOwUqUlv4gO3dVO/d7MviXTD5s+EKK6qetRjcWNi0vxSLf1zZxaYQFONk
xLISn4aSlxDgBZxQWxU8NNQh7p72ey46IQItOFqvtESk5tSdj9F5Y0k4Qpzwp/wwvKeH84Fk+Oqn
Sjzys7wpvkCI919gjOoY3Dico8IXZ1/vV1O0i0jCLZ38vmRowlkttVs4pKGbwki0RWAaw4tYYqVc
W2gb/vOp2PIcME0Bz1hoQZeoIKtPpTlvzPhEAG+nLzCfmmQrlxRvy3q2xLtBuOtNDplMrNG+Mi8f
1inDJgKuPjMXx19HCDOOfxWJA8xCxXzDho8g9iOZnLQ5hOmyYT0llpPskKm+3+r7/OWcbRiySNi3
qVMBXmHPzEntxaSp41OPYk8HX+ub0zrL/ETZl5lft1vya03dtaxDwNHZcCt4zcT49fg2XekJrEnv
kZgY/1TZXmkvFnfk2Eo1YqIVgX9yvckI43iSAFQqy4gggWGD55jXVfNn2kzh0fg1LU0OlnISfkTj
FtvyvxfVa9MKD+i3X/jrDvxWoxRl0laJ0MUnVHClgiN1H6g7FcWfvua3nVV/0N4mJm39jobXKCGJ
cUhODQs3ZW08L32+NnF6i/xGT9+XgTeUhzJZa9lqCr9rxVaQP2LzPizux87XvEVMiM8Nt7xqB69k
gdSI/4Q1/zSdN4ZgL8LLW7Sqv1VhqJqZSCHbV4htu1gK5kBL1XooYiK1EDY+QA2jKeeMa5Nte1w1
4o5OwvfOnb3c71MvKX0BzaFom/ONWy1d95+41b9dyOWX3xj6OStK1iTcSarDYQfcttO4i+0EVCjf
3y2Jws0/eVH7lYoeSubyJwkXhFLnn1fwALbx00IZJ+72Znf52nS+vE7/9xt/PYzfXqeWwO6o1M7x
iafKtGU7AJx8DT9MV/ic17MLI4xJYPEVKF6yROMpDhGXlCkkuRgJTihHv9GLVG7c9MsOgToH4nxO
8viU0ItgNsS6oYLM7Zyl/K1RvXpoqqxvGtlVsIcJ5Wzv8vZeAQU7HmGzE3EDJpMGZfVdhEjMm6o8
W7IvA8zUV2GCIOx2HsG1MvXiJl6UeKJV4HyKeWqDU2zqh+g7iDund8Yv1WftW+Hzuik3+/ubQm8H
lCnizCtbS9bOkZmaZ8TivuIrsTs9z+vFxYPj8qexDExv6TWu9VXLr/ztL178yjrXRCVKyojeTbBS
HRTzoZ/1TvsDGHfNTiDeM7q1TFt/mQ7SK1RXjBu0x/z+QEB0qtWYZtFa34c3Z4uo/f5SaGIvE7G8
La63y/l6LAgFNPNuCedKdT9qPTw2pM6gLIgoVqq1dg+qj9avFJP5Udjd0ld9LGNPE19HuJz446jr
GHJYTkXZWQFThJsmE8DjxYD+c3eISJCyU8ak83Nprc/Kysj9ARFXpyPM34XLv/NI+5vVfRZ8q47m
TyYsKfTw3YxuR10H0zZ4Vzfhhh6XyBlS82rxQ4NE1j7NsZOJ3mQcx3xb6z77yZht53RdIKmnyEVl
0nbPCgmM6HPeqs38Mh6q9N4ghSZB261BQaz8SfquEupgPJB3lRurqvC7eVdPnwMXGT5k7Utr7s7V
vW6uzWZtRiTCrm7Tda9JU8v7AfMSp+1yzL/scYttULRlYUSnzFwp7CqcQ78SmVvmVEj1ayfZi9sC
0ouGXJvf5aHDmF+h7rairT41b8LjsCiAPGvuOH0fSEpcso4AVjv/3kF/gcIvGikYgWXI9wRncLEX
fbZy6mCNzCLv8dsYei1axO38hrunbNaJ+sLTtiKvEJ7jXX0/fzuLbyDO5Aflw3jUiCQmMDLdY16M
iCp7n1mi54VOVZbI4uke+sNa2Ked/+8r/mtxLNNd5/PjA1TFiy9Pz+tJkMkLO+kHKnkDgBHRGLNX
bbN75kMU7pC15e/JUZbt+sW81xlvPWrbs8vql4xOjqWBQvTbvy/qLyM2rsek1QZ310SPf3EbrUmW
qlSP45NyolOi06ShmSStcvlx+opfoONzmDu3wMY9qkOwpj0IkHvjbrqncIJWgKFAy7aA9sjAi3vn
bG36xm4oxMJVZLrl539HfPznxlheUl5PUSGFENrY5VHY7LVGDiw1hqMPccJWvlvfK5yBdp66NTGw
8LLW0afyVbXe/Hne5Hyu0C9LR1yHp1i6cUK75nJyMSoNVay6CrCCy6A+MY9HIzLE+DRtzW39XqAJ
R6RNM89yJgwe3bdOXIvYA1/U5+6QP9dMG0psxvjOPos7JXJmaVvTmH6bprsE8cqP9ksGbLjBUjxu
amz2DYnUnokU/UHCMLsYU259S3/puZIzKOMd1PC5omT8s2NmaqPetOkUn/SP80t+VxEq85N1tYhX
E7Jn/F3hjq9JfA4f2538VJBAadlRsuFYHjACQm9KJBTjoMxR36yt6euvRboiBHXEg5q/ZT8r/D2F
M96QhV1L/5b7btF20RdnKHGif1611Pe5riYDRc9IAEPoJgSWockgjhiBrmXHTEeMt/Oxv28+snsM
yoXlDyn19C4mW6fcKqYfdXdtcq8/mE/ij4Twk8/Oj+sDMdYTCQm6rUqsxq9jltq9+ponjzc+vb90
CA2yBQgXWTzV5uUhTZClXFBVIToB1bVOMtFV3aIEUAgnh/dxX0SwNDfFAyUBUQetHWGMJryn8MEK
V/GDrDnS8WFe8QRgT6X5h9jbgm6H1FfPaekCjIGCKa+zM2gA+99X/uvOXq69hqUhyGPMzRDoorbv
cWd3bd3GJ0YbDVfGtkuNp3Mms6e7dJs+Tw94reAxLYsEib6Zbxhuh1f5zdwvDFUSiqQdNdwvZZRX
31ho/zZCQIMGhUkUeaVR6l28GKU2loJkRadfSTuCsUlArktEgbsRL0fi9sU+38mrYp/e0TuZXQTm
RblByDwDwh15s/148ILEsyLEEMVXFHginSMOip/WRGnk1Kbb/ehO8ithQdpPo3LOgT3T9iNRiSbo
sL5Vs12jc3nTLUIzkPDQ9rv6PofqPIiBVEUncZUaLimb2gn4HQ0oWBvNNn45dF/5Z3deDa0v6Pfd
4CnqvaBt2230QkBOlq6rZhO3myr2ZLiMTOdAZqPZ9paD1+HWBOevtf/vV3shtQlGMTW0iqsNeZm7
ZY48DW4BpowosY8Sjz85A0gNPiblVNNdIc7XsgXVR7TN8seLQjSCGXMiXZbI8TPZiTs9ZKx51ERf
JpSAxKhbyk79b90h6k1uMZQRssgulhIc3U0pGmSYEveR515Ngk6arge4PFmyH5rjiCjnQ0U+EmzP
pkOCgugBBmZMY58PNX5csn8UP6+dRSjWHMTRbUwXLq4mgGJ2I3UdaasBCju/5/H8xni05HMg6IlS
U9/N5PIAdwAOxEBAdgfaZSTA0wMN0VFT4nJgJM0GAXd1hx4Hd2morRVk7WSrHi1WXT/xhM35Rl1w
bVf79cr97x35NQT67UTZzPNkll2+pM8GqzrcGevlCJntrMN5nz5oL8ZPwidX2q1m87LT/LmygMdC
I4aQm4zoK0pZOtVx2GsC1PeNTkjWD2NNueSa90aOM61eWbeFYeLVnzQXITQ7iImhAKLhxYAhT0th
rOZaP+aLqEP5klFiIeGLZKK3Gj+RHrJuexZOkn6UgxOuC1WnyeeJjU86kAwQ09XLo1Avqd4W6ohN
CKy23lgUQ2WqenPBwxbeZ9xsEk7zAcTVmf+IKIHCTSS8C6VbmaTP8UkSS3iIn9mVetvgC+EIKCNm
cdFUxHDWMLWkzSp4TcU9RBsX6DikbkzFG0M7RbwGSvw2jps0XiXDfQsa0KQnfadq+5rmtILOZJmT
WCvqeJGeMAmH2etyyBzOhwxOrPUWxYd5eFbkFWpaW47xn470yPq3UHqozZ0Rb8XhoQo2GczZ/CGJ
fxS3RN7XMqHlMRhMxymMTfNKyB+OVdWb4qwfYZJ32SlasXiTLOJIu9TjOBrvAE5Pd/mjPMArrpxx
b0qr3lpl77SQH0PFjz/ab5K8Nh5J1gn5XCGnDnaUr6dT5TfBquqd/jH4NkQrvGO39YXX/eXl8pED
03blAH314uZxVBpDwEsyOCJCH6bTgHDI4op6JzhkqmfF+xl7BpFv0PFFd+yJcCW7ptJfpfww0xMe
530QbbRqi/0xTV6At2e4It+KO/BfO8rz5/agzqwD/piuALz0pR8Xh8bc9sN9Mj/V8hvhN7CJtP7e
mFd6sMrUbaCv8nITse3Bmr0ZkqReHdd//WQKF/YmODWXhC4jN0JDCnR+8tZAm8IHUTl0EsqN/ijH
GzNyck7kLIKFXRa2enbyzEWaUxJjBCuTHkJoc94CYcKIeCYPyGeFrD1hpe7E7lXuSemDCwH/xSk/
plN/nNyACtOvjyKQxNXN0MCrIdfFj7k4nMVZnA+YQ/Vj4zHdgRJGgrBOLebO53umt0XhGzo+M6yA
6444nzvr69w+ThjI6+2Q+JGB1sDGIbH6d6WFiedyQTQ5V2DRoLsHh+aqFT6ZiJiy81n79Vl4jQBc
1pcEX6O2Qgd2172CgE0OoWi3BuRCP2QbCd2m/0y0owlPQvUVAqPLO8S2WXBIit7pYjrlEDvpNM/3
2sZ4t56CZ/QfYvCQsBXl4NWDQz59qHQuRH1XROAvXLNze9kz0iXnYoabcALd2qscY+zo871M12K9
5rAfCa8teNqHABEbDn6IWpNdarZ5D6gIq37HgA+pQvUdfud8V21Et30kQGryrNrfs3iC6mJCRzTG
DF/cTzfqd2HApO4xZBFDXJ8EI1IRwBpJXsCUm+YiGB4lskDEU3q2i3QNuZmYSRJ23kzdmx81xjnf
u4022jhG6fazv0LcjcwTurVpsa/YEoAIG1hJv+KereXdOXUslLDv8o12qHZV6v/5FC/b/XURJ/0s
ZNoR7fEUb8Y3pulsB4BHmtiht192BJs7FejgyFaeAP6uFHfenz+XeAfUae+i/Crmn5Nyh6iFLgE4
4ZEJHwzP1v1eRn4Jl20HJM8t79Qd+IZF5Olpiov8o1AXGO0Etvh79yNFvbZGJ9e552hB66eSU96S
ZRl/2U8Bk5m6gnxHuQ4WlqbAaEC1aUcwzIsshEf6ScaUwFCYt6x/RnWuGM9MpSYcrEgJYV7yJpx9
CCj0h4NkyyZKukWQwGdejQYT4FUr/+gY2/GgaB2bjtj6anHCAzR8JCcCvgaeqzuj/vmaESnh4Q5d
pfJJL1KC/SgS87oWXqKvTnOme97wiDuOSiVcxQQcL/lCp3MEmwYvOsBmE+/k66w9leaO8CoAZtie
guOto6t0bWlaXgjUfIzUoZxeefasZhaNWtDVY/hF2yWUkCxXBA9/NMlrrwJpkN4tXtoAOVMEjWAL
LuCcbiuwmae6Oqjwa0qmwI38rkSfverMraN9YyvfWfS3zhtYMec9zUZwkfKpe6fmJFoWxTOLLmd3
KV91RAVILtFAKRg9ZJ7cMrQpj8JSoACJgL8LqdYxNbKP0ODaiE6L2Zlnp2nWMX2A+CEkR0QZv1NN
w5rq/XlnqneysW87f+KEVZ9C3ZEVYsWYsJGvGL+C8pVQSlrbACYV78Jks1ySznXW2Q9ejOShjVhA
tob2WrZ0oWoScGB5a3b7Lhu20dxH0Rq/t6DaSBs5TXZv2Qt9KJp3jvRc/GxJWihX6TciiTj6C92t
g/pVe4SHxVNCX2HqJm2SiwqxMPtz2jFtPWK7hTebvoTHcJc88T5q9VZ/HIgKkT1sP7qjaQfuRJM+
pOGpnvbgG0FZ64oXAqnCRp6ue83vSX6LVqxKMxpm07eg56l3qYSpXd+Wt3iz14LZi2u/2Nd0q0jP
NengR3YMdjMaeiHr8uzn6tZoCLAhZHuHShk+XtGeCO6oRjiCCaI0vyFy8TN6ab+yI0/b+pJMd/4a
B7fZ6K8kX50rjyemAjI9YQQfYHMbu5TEzZe5sqXnFIWabDebckvPzRX2DUla7BvVprk1Sr0GFy2/
UKaDycFY5MywlCm/nVSsoB51HYML4KLIWqXSOsH7AALoZX7NHVQGsepO8b6HHFs7C1zDievVGW7t
S8E/36s3lnrp12jrjyPMcj00UheEPg3KS4VlVeg6ThdLP5IfBoA24zSQFzsiS63qYMx3E1lBExX/
G8Vcvu1Bn8A5KECQrrRmrch74XxvEIPrWOmRGoSzuubK5I2uIeVtsagUDXhJt9FOtbjvRYb35Vsk
s9S6mZTYNMSRZte2CqtrZlYvcgJXx9zPK8MjdUUrl/w7XBGQj0U/mjctietj+hYOHndKfZCkz9DK
13m8x81eVcpaKRDXnyRHgXmHnU2wS8rqZUgL9HtlOsbDsJuY0hCXnDj0+zWGun20hDZW1auW3InT
XiiOFfIxcQL+ldtt+Qw7zs5lcvqqZw2/dGJ6feKBqWsFkHU/Gk5WqoIiSCA6CxMsZcRItJQ5vpz7
jDcS0Vv2pAZPGsVtuBt01ZNeWC5vy3ivB3PLUySaWKfPDDLl1y73+1tltqU1C+ZSDwYrZIy+rKKw
RhGBcMRjsel95RbyVl6+xas357e/edE4EUI9VOSKN2daLdRgzHNQhYrNJA0EHdiEAGme+N06ppTJ
o0cWrpdCTzeeJIoKlEs3Ks+/LXoMK2SSz1Dbs5n/+Vnly95eidyAwZF8yU1AKqN0Wkq+cQGkER6e
HUYuSXHbcZvfkOvoFxpTCaqpRjK6xb1fgK+/pj+/3X4z7jIyRYTsKKpvuooUi1ZMB9B0PuThIZXf
4W70dsQwH4Z8vAoCwh5rW96JjRdBsGFkCaKRdPfzWjJOLfNwAZ1DsrJ0V6j9HuaUyuJEE2wVngKE
oE5KCZb5Un6f175Re72wblPqA5eD5Ngdk0U04nUku/2MyVafHZ0j/gqDeNGvDdqJ8Y1ff9lBW349
QSpwuZHYSuhsL+79oKjnTkjq7IgGujs/dBp/3zHOT0PyqsCHTgEPpmzI0IMSX3eHN330G82phDX8
WiXz2nldVQfoOe3kgunLiM7WwJ1tovKrDdF/kVN2s3FzLUHgg2FoyBGJddi6WvYypWorLRV1Oje0
vzjj2qbmcuRTpO/iaEu/GiA/tJjKtTlJyX3S3WXYdgr0IAQrkovpUNrO0ic5i0ngdtEPM/xhnp9z
6+WsPYgAvfqvZtjQlE1VNzW8LHmCpRWKuwH5J6mqPWZ90PArs3mfoWPlnDPI0pCf6mTDpJZMUL99
PkfepPyYzk9qf4qKO1G+U8sPHc1euTLNlUTHrcRul56IzrQlrJ1qnXg5nRO8RxUxUr9MY3ZGI0zR
fFN8n0m+qxDlTGQvFeWjXH2rktRtORkFzWfMvygsIMI+mS06NP8k5tBbvQXzY0IShuGJAzLfmLC8
QXWE6c0gcF1SXgXGleNW12c7m0vbIhZk2uILbR4aZGqKHfXueUZEYvm65BWd2xhbNXCN4X0G+xuu
h8orhrV2Y85yzbdYniyzLZUoZHF5H/9cCaSk6RLdyGmQ5ZwF98bTf+dOEN2A/pL1AHgVkyDzLSAC
ZTlJ3TId/3Ut/v0CLtZFQzrrqSlxAfJj78brakVQH2A3k9FyQqLRLfnZr97m5TqM/UBCtgQsi/L8
zx8cjXMvngU6gm3mpMLDrH3PhPwQ66UT4fBuHFoZTl3vBA6mqWo65lMIet2PH0wttENawsa99TJ/
QsQsQ+JShW31QCaIL914LtfJHJyxEMlBpzVV6MCX7EihSbN4THXtqOhMhvYJK0Mr+LQkvBnUvLSW
k5Uwu9XgUQJQzBNXvm9F4tTopTtGvc6eunQdJ/WiKisqt6r2XelP/aEIXOiICHNOurkKEDt/kmrP
eskPieTVpHJ6c/hoOc5zDD0b6wokO4L/Z+uxvKNvz3E6DLAwuw3HKWFFblLgK48jovWYSt43AKYi
UaW0P8q7FAdiZBsQtQ8jLVVm7jbA0uZulE9B98MwarslpPo/39gWRgJD+GWJ5Qb++XQ79v1i7iaV
tFc8tRbnIE/8RNZJFC5My5cQzepy4iH3nby4nzf9XMvLc/FyURwuyABy25hNXQynrKHSFCEY1eNY
rWO6F/rOFO6oxhsIR04HzoLZKoK+3qlUj3CQ8XMu3Fh0kYwSke1a3Y2O++VeIwLN5noMlTMqu451
+XWjrVAKaeZ6xNW0DT9Hur7H+qGlS9pIG1oUBN2sS5BfXuuhcsUuQdSaikkencR7Pzr1z+ZH+oS5
XwFuK2Em7R5QllX2+VYW7t+OzH9c6MUq0E/CUGUyFyp/AEph/tW9RA4RJlO4ibVXDqsLFVHjSMY+
7gYyPj0KTU9t76zm/t+v0PU8jntm0OSFVYbR94o0IBtTA4Sg0zhykKX3NqWe0W1z880UN4Gq2p3w
IEXoT9yS9+vUOf2vcVH1s3/l+dL5ejOAhoLrpo3JJwdJ6xx70uyda0+TdyYpYjde+UuFwlJPcCLB
RKgQI2xcTZrl4NxbfduTmhh6tbwHpheZ60z7KWevEQcQ0WtEp9dXZ8iQvTfSBQGTc4iQwgyyH7kw
KZFToeXPcFjwvfKkjXYfWt+Er0x9HJpNL96rEUnm4Ev17ktR3dwg/8L0gtoJPrvqNbmlb9Yv+mn/
84NUXGIc+Cg4Lj4iPWyrdi6yDNgx/iOjWRdIxGTpMLfbGTxZus+q91jZzjS+W+2n2Xwv9Z8y89mu
eZHmyk3pPQs68TUPQkwvsreBhqRZbfd4GKvaafI7ubFlHIyjy7ppzK6YfI+7e528omKtYD5AHqCA
j7eJAMgwX3Ak7rhBpwLxHA0WR2WiL4Phl79r/dFo/fnDiN5mbqJBjleH+KfIq63Kgpjrkd3nA996
io/tJxCrdXwr0uFyO/ufm4XgCErSIjO8OCALlW6N1dBkx/SLTtIGMsb4rcUu17s5m6fkV8NGDDdN
djeTBUtAyWrwAztZS8R8dAwh7njkgbkN86fkeVYgatiqcihvclz+VvKr6GhIeyTRYEnj/nNdbit5
EpNgSCn5/ZEjqLWV1beZ9C9WJ1s8P+jzQQs/1dxTxteZXNGc7iZfmrK09ISlQyaA46kfo+opDe4U
tintCB5F4/SdnzRa2hTMfJEygrsz6HqG0hysPXNrnd8r2pMD5V/RiYSzgS/rjkgFyYrLrG9npu19
hsrvQ1JfzrPH+GaEcd64zDtI6sg5pDXw8ByDqR0dEW8+dkAtms1dNtuh4uqRN6h7w3jTcCsfQ2dc
lS/1EReleL/kn7aPihNTMWyyLxw8RbnTmB7m0VLSyxw6xbWBAKfovinkB+pM/BbNclZ/b+vvhXQY
ok/Yd7KQ2SHxq+hxwofoSB9deJxl2nnAknqoEuL8EA47k5DpCYaD4Rr1Ua02Ybttd+o9IVrIzJi/
p4hHAg8rN5NpxIrTu6l4DSXPf5F2JluRY1m6fpVaOVeWqZfuqqyBSbIeA8xwcGeiheOgvm9NT38/
kVHphCBQ3rqDGLgTuI6ko3128zdWsBayIxkwUmYg5OsdII+lagm3bWqbSPrXqEUFjLICJ1TuUhKd
6h4dmvgmQKHy0s0o8E1rjH/uZGYhDOgVEcTVZIsYSDLppmCwRW6xeOAoepL9pVg4Kl2Jx3aPUTTP
wiRp2bDi0rAa7uoV7K4FRImxCX4E+HRiHTNTr01Zc2/rGjG8zP/IkbW3M/ZdtUo64Q56LsYneST5
0eyon/Nt6G4ZfemSk62Vu+wZsL3t70PDVi0kI5P4IB0gH+3VbTaDR5uO7v+5GhSh3lhz+BdM0le6
mGleh1p8EplzhBsYBtXrsMpvzJ/9z7F3ICev5i3z49UcVUz5LCxTLPzrypNmowwl2xsSNT4VjrGG
ZqJhBgEbw9gX+gputpTsZMBkFO7IN+M8LR/QL0wQ+1ygEIW6mA2bKdFucmwwsZhPD3g/IxCf9Mi5
qT8RhaXzIIEGv5wjYyep1wG6vdGvSPkZmdUyInlL9FdRery0/wYsdpp9/POhkrCN6ITRB28SRHVR
8Cu9MGL6Qf7NSDUfLwmkxSmkvbhYChZDlpXsiJpl4CdSrCJ1Mw/eVscc513y+GEV09zV9dpF1Zsx
7hvi9wid1mGz6CC6eLfVt+zR/Nkgf1iOo5bwFwbAI/YtLuyB7x6bWjC6xo30A8GGJ6xJ0S0Cp4i7
DX4R67RYVg8eT3NJCVmlS+FH4C87A8mXY4sUfW43Jk71y+g6hXeiWf+GDv6k9fXhxiYHehA3uakk
enwKXr2nfJs44TW5Cep9R20Treakoqadtj8uB26QzIgJzLS719aLsJFqN8Z2ydglGGiMeE0AH8QS
hAtRg0/QybGiQ0uzR7ZAnvRUTBzd6vayn8vOpuXtPxdjyLIs0fHR4Gv9+eCTaq2szZBeV7hNTmQm
wFC8fqn90C19jYTYAOBjrsSdu+aUZV9qtZp5Gg9gsfOTVXNcFMvWteFLCd+ybeqU6jm9mpN25Sv5
ZPuiFoEQFYMUlDsnb1kteqFWKz/BJRjvJPre5iYSrxHhHrVyog00FWYHp+iA1km1wnEdeMBVly/d
XwUImbT/1SdXovgT5Quz3giyRSJwSWyg+TkiHpUCPGrnxU6b4wG5xpWjvomc6CqweHfNqXk21Z0i
7k+lcat5o6K0Sz4AG7I6K/ShJXa754Oge6GGzyJ5aUgMEWw1+Z6DPcl4+1ZJzYo2MfOv676+8err
pL0yUhX/Oa7QvwrrcFdi3KshTRuTOrmmbSjXWAYNFODp90JutyLgzKp6UHLNahdQhmPJCpRv4iJf
Jt3rUD9iHe25rPey6y8Ig2cYdPC9ea+pv7lI0VIylvMMlKnky7j7VP6DL8j7AmEw2X1e2KWCZMbJ
6U1rWLwyFRxuMmRRVDq+cLYux+4Ka1WQx5eIk/0q+375LmtLxAZKhRrr0FS3kfqCQ5a7DfItqsCz
+esnseH9Ct/y23ena9iJhh9LWXISILs+t+T0l+5JWsAAVzECt9t6Ez/7+PBpa0ycZOOuan5oATYr
G5chOqKkADaXscr+2fiGuIx7OOS2WDeIBK8MFKSLEW77dYE4hca8PVQaZUjV4JDLLHxyWjQLEV83
34tOGHXnCTJQ5k+GgmgapW/o9HaBm8RaF9EqYr6xLMjZdCrCpajiZbzFVgWbUx22I9ZlTvwAfL2+
79plAe7zdtRrClaQAdhjWsYEh/oROtQNZOxAvm7Eb1ijYR63qcyZIvINNTs5e3BvIO8CoaeNpe+f
w1SpJzH+IUZ4MmFq34k2hS5odSqEYo0nNkWFxRnuuJk9RHsMVmc5k1P+xD8f6rsFTBoAi0rzhBoR
ntOC8hkFKXC3iZNv85W/AkdaKtchSsjuHaXDxbnEAP5RQPzBJg26VUTSqloSvs3MkmcNkca3+dWT
mbxtNdRDQw9ZGNBtE3QS7BicPryNDFzzqdgWdIuXMA09ew61NG1EfHgkk3wgdTOlrmTeCeMo5kUh
sw1Q39AFELgthMhaBM+L6jrWMe1EqHmcjbjCMn2IDuFJZ4aA1u1gDzjOMpRzi7MCqMS7/Bzn7rjp
XhyXcVteAm1+Ykb39RcyJdt9WPnkKBCNIkLImWfW3TK+So79tnpxVQtbGSK/A3/isTjnV3Ow1s9q
YVVUxAWdt7F1MD1rGYR2YaRqbGKkSA6Spa+y2zjbyuYPv7uvM8B3+7o+Nnxt8ilRQJI4OtjceLm4
c13bxWWyuWI4lId7xfgRgllRbySTYGItpO3XD+izFGUE2C/wvsFo7MMAUu6aXpNxPjuNEjFbNpOB
I/nOBaoScXxFsJhCZa0wJ8aVctQyUq2h3+jdtsl3CXNnooLojzOzuXVN4D1vL+79uiZfoaG2UZrj
zXsarofvwAlGan++0n8Kwp42XK+BFB25TCJivcvyCW2VC0JVpJ7M5LR0C1RjzkPz08CEO+QojKFT
FE7h/l5U62VQ8RG4j51THOUNgaF1wInKx9oBV74DaMT8+vJAybH6+i1NWWhvTwPmlAziCVtYuDN/
DopaNaZ0YZGcgnuoG8x4omP5Cxa6lqK5uBHAGYH5pikOfR7wvemI+QZnPL9cu3YpbYT0WPTnMtoN
wzZa3OTSOuRXBQvGV9pc+9lbJoFkcNth/ToTz6e4iQ9LH4u5d8dq2ZvtIKos3X1sbQEt7AT7L8D3
YPwc/4d6QD0Laz3GVCOF4KkTrsH21egc5JaGeNY30557mOKnEf7905zkIqVSpU3i5gn1vbQDJnZQ
ceHolhEaIgg+/wrwQUWs09+a5opqsaGyrzd8EGgYBE7yDdggI5AR9HSn+tceYDkKfgY4VwM8RBpD
T8qd4O79Fh1EB5gCKNwc6Qk2K1gHK3UZqS4X3sqXncE7GC9ev9FU+1KsvNbGhyLslso9YCZa44hN
ZlwZcZwVMMJEYlaHLxTAI4GK1QH2CITJg9PfrS/C2nf3FRP0CDntb36D0lDn+IzvoO3fFK3D/+bR
X3KCO3x09wmjJRgoyqb0N2R+2QLGH5ajVi5sxHZblec0PeF5gXV5KbOc5oZBYHiLCSUlW2qhCJiP
op7Ci4hcRbX3gIwL5aMpPzTwyXrh1AFfGrrbut1m2cxm+vQbZFrNHEFRZVA4k+SglrVL07jkaCp8
UYBr6/KmPdNpsbRtXS5HhYVXjQbXbhyizgk+fVabj6Pyf118EpI6Q3bDruLi4bbcdmt53//UQ8vb
pWcBZfclPtKjAhyOCDgONXYZrqHNzMSBz3LU90uYpABuYg6e36fJCbijb153OLZUNC2wJpbb1aLb
Fv5O8nee+tAZhwsyee5JcL9X/YrTm7wOsbpnGRVn5EJgO4faTRjeKBCn8JLV6mObnJrOtL5esfJJ
LcZDA1EM4P4TITil6qVATJLkBEbIDo6DLdsqM/vsIMlnf3j28lNJIWU4DdTZ1vGRH8ORCjFrfeyt
4Z4LVBKqZxDYjAmyHwPAGNqfHZy/5YUOemhlkFfzx9Y96YFTq5bfbmgbf30P0hhdp4nXu3vQx3t8
F8Iufme6rhkmJ4PvHhSeb0W7XAD4v42kfaMcFypyaFsPdbjSUsEPZ8tjfe9Z6S1/ec6xjW5+XMAp
XppVd/nffRH/er76pAsX+3X9Jnt6yp+pL3XEvUBH41lORbc3vwWlDfOzw/oNniTiQxxRM8/mk17c
+/erjzv23bOpzUL1o4i6Trni+slTdwybZUjFGdmhspXI+GLvR1cg+mfFrrU4y7fCrbZSHnyak0Qr
d78IrvP2CmfbgTwnXCcPMwscg/n05XFo6zBuRt+l6bEtVH6l+nWQMERrbeOVvpXkb/pi1yrfBslR
kys9d0Qc0EPwEE5+sYDnNsrIgyk9K/a2OrIswl74EaoPGUixbNX367K2+7lZ32df9ojkA4OPxMYH
rUsNCZOmTllmj83fSnIuDMlUm8ND8lYQB5UG7uMt/qNKOiLcaVnRJ1AE8EcGbXRbqzY6NiAWgsAp
CijdrZHZmbESfhX458Jqm2OyiW/d3Q+PVR2HuaS4VJ6TjMQURMUNGtaL9ORG13epe7vwt255k0lX
RJHB38PmGtR741UESbLYufGxUPb0MvUFqcd5lKntmf2Rg1g4hHbtdcfoZD2YtyZEdWO8tdEFsV8D
LDLdA5PMhFwZWku8kyR4qUsokqW68i4rDPg4quh5l+4RYSdNWCX5bVzIy6ByOnF5AbgD16+H2voK
drvDa53TWltlZ/0l1q1E3Xjq1uyxtd0gmr0Lb3Es/Y5mkdlZfbcpBps9KanrgD3QblqEZELwF4+g
ybUY8aJjoUECx700xNUv7G/l7kcLbS1b8a31tS0K669386cH4HvA2uQAFI0o7dMLDTV0ymx8H8dp
vqpsiP4InMT1srABnWPWh6YHFpvhzVwX8dN64f0CJodgZJhFFHbjApqlMWZNAD2AhjdrJUuWKILX
+q0kvJhOY0swBv3O4SF1+BJ650L4UWcW8NGvH8lnCSYoNhjaJoQ+RrWTnQgnTg6KaIjHCkbN78L+
HC7IBSQ7oMe1je3wjKMbEI9X/fJYpy9deo36klY5sqVt6EjHFqr9M0v6JCj+aUmTnNc1O8PoqgVt
ZvqG8gGSjHJ5jGp69w018kCZlTLwxjpAxJHQct3nAk8Tk1EX2gHgTzEl0xw/XqP369YMvzYqCfKD
cPf1Kj/bS39a5Yc02JNdko2xO+0B6bOl4dsgWLj1uVgFNjg8J4GTaygd7ITL7t+wdv8k5L27Ppy8
Px8dRdj4RV1zfZC4CHpeKH+d4vGCRNPoS4N75moUEAKy30MRAkj5nV7mk4Jv6ewemqrfjUWKBubM
oDtpjHKjk8/KKPuicS8NvfH0h0yeFLrXRvetag5RDBVy02T7RX1YPDVXvq0eCwQIFAfdq+GITLgk
HZt6rQ03SfgNUfQ0uIJSHJU7DH0DG2jnz6/f2mcfILLZigLSgmr9w0xBiegEoqwdngp1WeX3ab/H
sxbKBTyV8DtwQmjAixBO8x6cigdICvWYHqtFZFy28QUPCuZhyz/6/P/53P8f7yW7+Wfcr/77v/jz
c5aP5Fi/nvzxv6/zl/Rcly8v9dVT/l/jr/7rf/3vP/+R3/zjX7af6qc//QEN3ABnxualvJxeqiau
367JGsb/89/94X+8vP0rd5f85R9/e86aFAO704sXZOnf/vjR9tc//iaNTZv/fP/v//HD41PC791l
0Uv81Hz4jZenqv7H33ApFP8uGqCGDROqBg6q5F3dyx8/kv6u0u1W8e8ZbWrGOiLNytrn14y/qxQQ
qKDAwCMlAVT3t/+osubtZ+bfcUnSFwDsxmwFwL/4t/9Z3Z/ewO838h+UqTdZkNYVt/NnABgIK7qn
ACr1BT0L/qROtrQKxSQK1aY/X9R9C4V3CT9T2eAVHNoy9BFbflRvEavzR1H12kq1Y+baNUJ2P8X0
/y0cflzK5MzQG/OiXJKuR/FKZWZe7UL1JURdb4WsvtONg0AmsgOIacdP7czcxE5ABY6sLo6APore
qGNBDqDPWpRrJf6+mBv4T6CnHxc4KavCwcz0JurfFoiAA/mCb4tIm6kxwqHCiU4JwCVLQCllOWop
efpukW262WnZeJnfOdXHZUzarAtDiC4LmWWEaPkOqOCCE/LDa9PqULAr7iS0Henjb7rF3Av6c478
8cKTI9QUhTR147f7b8wzvE/o5yA733gtaWCjSNC9qcAO6dYHsbP42e81u6awAGWAnXqbrRbejdxe
zxOeJ/Xjx6VNj9JFbEgXhaVVsa3nt4nGMGUDrRHGr4Tk8mCBIHsb2VfxKkd1UNjJODaotlIsMxgj
JvSnNageaG0oJzgRtlVOHp2j/OpNf7GhW4Yqc8EYDMAv7iPzXkbiYnxtX73WyTkrqF3V5SFfIgmp
ExVHE/N3sFlMgpG+RFdhcS56R5IexegEQ2fQnhSUz6HdBRsFKY7sZxYS1YcB0RaEWW/Vah/ofMTJ
lcIYVdsZMpUKvatN7OIbZ7kHLbsSol0Gklu1QE620so4eThBg+L/NmTfym90cupvF/0RZmauPTTq
KI53AxFrD1TkLrtBgVdlXoS9OCUsoIhrd5+0u5gMPIQPSZveXoDR3AFB0PAv3qswr6y833rjKKa/
qgsr1O3wVFty5DAjUvb1N3cf3C3qq/wC9tAWoVonK/9WD278aA1svaODgRDN9l20/iMevo9/E9me
DxvnDQf2rjBNY1lzJWXosSm5WoQPfnknens1CXYtxUJ9ltSbtAV7SvzZY1SGZiVYEkCKwy4Xo6Xm
7wSoxfAd0C8Blrc2rTLcxIur0pOv1MTp3tx5+2yte9dtsTf7beo9KP19YMwkadKf+ycfb2NS31ea
cokNmdiJADIm3Q6y+RgKQWzfhiRs35lDMrPGwg+31iC6FpAYRqEXrvZM4TG7jjGZe/c4e0PIzEXP
d1jbQbZHl1/Gj0HoXhuaLpgCqRi/0Yv0lwu8VvyD8MMQ9k33SmKnO1+/2Amm4I8nIgPdA9VMJ/6t
Hni3Ej0cqk6M2v5snmlyykv5J+qBiPA9UTWiAbA2QmuuyzHpv3+85uQEo8eZGGXLNemxhoey3IQq
bfhwEykrQSDbQ5t+LctObTfGSgZmgJEyki2j/8KwVBAfSPeXdl8hNeJk8tG43Jj6sc/ucYPEZXe5
2M8hpLTxcP8Qct49o8mB1i8MrzTkvD+jK5O4VpSAPvfBN/l2+tClqygAHLZRcYsQJLvu1iaGsgM9
tVFmJNW2BXAddBCAP5vS6VLscZaRaXc5keXK9CawkLkFXO8XB3PrylAK7Ti/QuhZNY5ZeIhxInVA
FLIdzxTHi/Iqzfb8a/H1IvkuJVY/bMdjw0BsqtsYGSJNXf/89RaZNOw+vq7JQVqXhWeKNTOPBsdE
ir2LFSQvvJ83upu/L+K9+gD9wKZlKyN9DzYfMRCgtREqFluAlUBudXDIx9hJ11Ew0+oR/1z3fFzd
5LT1hdBvhKTsz/6hcvDC2AhH8ZggReSMBEN9Bs0oz11ucoIK/VC2g8bevSzWZbCWaREIQC/WcbUp
zGOV7hH79pu1d8Jyc6RUYWvoQ/eqjG/AyJWl6z0VeFz63m0MchNNMJtj106DTYpu43LmxX16VL7b
t5OjEsvdcOEqRLuxWeeJ2zI4LcJNuuXYjxZOiiirY1o06bIK+vAWleUcqgff/nIkj7p0oWgmbVCF
azYzC5v5oKbgEL3wq1gZF4YZBUy8E3McXbZwSuuS13zbrIMdkzbwH9euHb72Vtf7tiCuwcaNLlwz
EXDS8fiwgd6q2XcR0Pd8zAouLEYvv/vxY3iHTr9a0ZhWaydf2MUowguYzMnv4yczQ+B1W4YPg8WM
EnWDxp5bjzhGvy+izdsOfLce7VJ7ZiFW5K00yIvyPvKW8sawUXuNNlF0EIfHkcf5b4CKPj0cf2+X
admO3kVa+ToPooh2kobiRLUFSw9u5BytjZpWoxX1O89DmRoBLPRDFG+NBkT8nK6baG5IMH5GXz2E
yRGh6TE61ONXTRaJeYOHvJal3V4cmqFdvh85pO2mSp6CQ6Id4NwY7R4JEshLl+8azEEY18SaND1c
OpfZ2lLSV1/v4Ik2yMdNMzkSajkpeiiurE92NAx5xDvMqlDJweEP5kiU70P1l17eYh/U3TQhKrxr
TdxyYqTfm/DIFPIe2zPnEv4YZMSGfubCORKeLu51TssBY7EBsm6FyAlxv8ohlbfLXDlRN1QyZmkg
/dDN1Z57cTdgXCqu4vQmvDg4mb3phKRWV6ybOSn+CeLs4w1PDoFUb4w4ljgEQm2DDr+88pPrSwJg
ZS0cJY33gmsTak8/DRRR+JqLZVHvLwv7UtkLA3IFR9VlZJuoIwxVquFvnL16Lt7NfTmToyCr2vwS
m/VYGiAoC1XfW+nyvaZ+DxnblMQV1w5gwV1HIcF4XYO6vYIfJ9OkW2nDkWe7VuZmjLQZvt7Ik/NC
zMQg0nI+qn7l35h7z6HBCzO1Os9/wBOczMd3NIn3jSnLbltyrbGd3ebXZmMJ/il9xmreke5lvFcM
OLnKlm2DylkNM1s6SKvouT/mdERRB8MKofgFhPYMEMV9+fqT+XwHjR0ZGjnSR5s6tfYRGG/SHn11
eaU99R5IT39Vs9Fv29wyaIlG6JpZow6siPSrNipJjaJR4OyQa1PWbkbBs4zwd9KdeQnlCYzhj4f3
e3nTsaQSqihjVTy8knOb9l9DwnWBgQk+ZOcreCzkK3o+FMcuesP1DYr4IomQcCWnazKdZCUqZ3O2
PzmhBXxc1aRgkUpvEMKQdAOBQxQoosTBx7b+FTnCESFJxdFGV9Z1/IS83Sb5+fUb+zy1evdIxlzo
3UnUx3IgZ24yfk/umh77qgQXYUMjYb94djzHoJ80Yz/e7Jg2vLueFkR+ovfsEGETPOnFhkRY6Z0O
nVi86QN4Oq25T6JV0u0Y0yln3NfW9alc6zflnALL50nBu1ufnD+9VOlZYnLr46eUttx9jxmKeqMp
N2r3K2PET8O4zH/RA0ZBDBlbK2lyW7tc+ZjY1cpDcTnkij3zPj6Nb+8WNTl0BC9q1SB826I+aiMx
1gwxeTeZgW4PmBnjFzEeGV9f9Q1L/OEofnfVSeT3B63zfZ2jeNSUGPHeQXZaDN9dqVgi/ibqt6F7
56/08HbokNnBLAD8e7ACtpkF20wCvnuvhXc9GllRuo0ZjeQ1Y0rbnEnMP0+b3i1zEvyHCMvZ3qRI
q+3a2F6Q4aWZZvdAzlcm0FKAtpjHWN6qUuaK+U+z2XdXnoR41ZOSSh8bsiBD/KfMv2p9RyC+wmPi
DQWPrh3vKYlqB/wASqldRMm7KgVHBHmbGoe55sIEpfnxM5ocAwtdGQI9Zj1MooZlC07eGTYCHCJY
Y6ix2tKDxthnTttd/fSk+/0Y3pjv777eopFrtcjZJ/I532ampdIN9FaYdbfJCm9Cwzi0+i4YQvLp
TlgXzZ1Y3yjDdyT6o7UnbJXiCpmP5HIzSl0h16JFFr1S0ATgFBFOtXNxJbf7FFw1VjIymoN4TDRX
eneXivs0OkLdqdfkR0p8CCjBu40HjWvmU5hglj482XFM8T5AKZcqkcyOBINWVrquoOC2tpxcFQgc
REvTUdGxo25B3yDHS3U0M9zmdP1mGyiz65gE5iyMgl7BHentKK1MJ25ICOEL+SvDQLECBpuhPGMX
tWxvLxvfPYU046KfgZvNZFxzH50xidhV3QeyX4+dEW0TbwdbVyxzbAWIrc0ohCQ2sHMrSJdze3wu
mTDGUPlus/WKmfEEovEJSK+IjI5iP0pyystzg8KLutYbhuR0sFbQHZbHsWBy8ctRrSpYhfinCL9A
PeX9UnIt3ImtmYg5hpovIuZU3Kpc5G4/1Lye6DUdvwTooO4jWH/pqoX4Up2qteBEQOpIcmjdQIbI
4WlYYeroCDHaJe5MoN2sVl+X4kzd8vkA4N1HOgnmetYaQwBKmSM9Gyxfu2+DJwNPN0++xW1+GS58
uxoeFb+HcnH2UO0Ugm/kkIvFLsMHQznKwXq0IAEmUT349nMAzwq9FcYHgYqwmgpgN3BJ9gHyJbnV
5oMVgBrpy2BZV/fKhr7Q3A4cg9lXz3oS9uvF0MuBSF0i4YHFLV2cYOHIG9g/fBaJg7ZgXx66xtGW
KTz/pd7bUrkecOecAzR+PiJ892gnx4CvC4JXjdUHWI5IcJAjLeLN0K5rc92EG229cGIbbC4ibM+E
OMyhtfyHq51Q1cBoY66pMaYCXz2WyRmgDgrDrzGbrW0dQd0VGrb0S70TvvVgOYRr/CjxCyB3wY0Q
vestUt6NfNCjB2bxg9M+msJs9Py86f37AZkThELdDRdRzt7OpQFtbiE6KNYCEVmn/wkaKXaSbfcM
yZpSTJdvkcy0An2Hh8Zc7Ph8PvluHZMorhrpoDQascNkUotnUAM+6QEwccYhqQcomBZbfy9+Q8n/
AYmU2Sx3/MS+eDXmJHhrnTZocZuNh4i7zm6JW4jWI01OfztqbsUe7YGbPrzu8m8BfMZRFyNbKfpu
CPdoDTKeyq+MYOP1h+Zy6nRj5ohT5lY3jeitp6Z6yy6u7ew+SHZZFSx9/ZRfziKabZfspshvymiF
gpjbH4pq3zZXQbUvm02sOz0UfenF27nN1k2eInHvFo/C5ZBKP6t47aL5ZTXfx1Ohbw89rHn3LBBg
ErpcdXl/Gc6VeMQypxAZIc4Ogz/tJ71755Pzws20LDEuxDT/MKzUVXLrH7S15DAgtxCualBHQJtI
tmBhdQwAN18fCBOK9Ye8wZwk7k0aFZE7EKTGQqpBJ4r04VQvfi7kfdsexcWDWN550Pfk8nsEPEdo
b4t0U2IxWIMKwz106eWXpUl8Vlfj2UENBtTAPfooBWT17lKCDH1y/X2XnET9R5ufaxSOc/6Zb6r3
ParvPM0R9Bu3XAtbUzs0KHh5v76+w7mc05ycK2roLQJTo15iJLnChQRI/UqPyetWPWiDsRs3LPaQ
lmbj//i1fPU1TeJ/UrqDWklvga5zyptgp2xHevQo99fMnuxv+N+vrjaJ8d1C62O1fgth9bZfYcId
CqvKsHp7MLeXV1iDgbfsXlq0GmXUmIDtwQ+sUP/FRAFrbpkzM7IURJMfmwMtZHFZrYM9gvmrcji0
m8tNqKzMNefklXLKLf2+2GIdTG2pY/Hl9Ov0iJAriFpUSZs792fJOCEhTA/Xl580beSltAHLFd2X
VxBnMhFZ77lT5fOHDa4G0oymI+fAy3iXdYlZI3aZCSZQu+JEjTk9ijXWPekZ0hw2IXcRtQ5qdojp
2DJTK0VEQ/XmAppyZiF/sd1+L2QSQ80olryq8P7odB3GYRwcDY0QdAvsZRM/ppGjhFb/43+1zX9f
dxId22aRt3rI0cE0D5FQ6R5PDKljr1MJ16OM0VK0AkR7DQcJ3M5bfn35v2iQ/L78JIplmbYQ4oHb
xiFctBeWgCkpW6huXwRTskoXBjy0wQ7jt9BRKT45W2Kcf+4Bhnfpdm6Oq3+ee/1eziSsJWqU6fqF
5hTWPfWutfO7KNksstGG4ajXt7p3KMqD3vRLN1sDZKY2ABchrZRo35lOgZ9tH33LNaqXrWpuleDq
MjpTb2PkUWgha68GUiX+1SIAlxuumIrXS5xqvPUQb0odoPuyaCHN4QywLs29rq49hmgDzZDWWeCY
gDfH+dLsF+oBuqIpXofCEXOEQfsu0T9CwOt66LYBTjA/iguqU5cXGfyL235PkwfVPeLB4ODeYM+X
bn9RJf9+ZpNAGfrDJW8EjgLYYQ4GeBICvQt7wJftDqZx9kbq8tE8RHzwEUXs5dh/WjjCQ4g7kPKg
hBAfcERHFfsG/6G11i4D4UchWZ3M2PgmQeG4QBpzubCVvWCjJSOiC4WcuJNyZCPIOdiduo36VxnF
C/qsM4WPOrchJsE48tXU7wJGV8Wru66Ljfxd8OzCt4xbd315HIBAQZMOs12AQrexksDOUTBUiClh
4XpIjVNZW5fGTpEBBWtkw2IDrSbdlfchkBxxuVgss5/IPIIvMv2d0WJNvxG1VZ1gErTSR8I4nnsb
N9lWuxL9rgzR8KViEpBWWruKg/PoAT2b1f5Fk/T3C50cCWGu101ejH2ncWa4GMvwnoUKS2bQ+Iov
LJyo1JnjdmKW9D8Jxe+LTtL7S7hQFFH3KdHgJxjrRlqPGLt6KzfnhXGzSI6i8ayVz2G1rcxjxuFL
z7halzw4qlF3k3b3C2kf97/c6nHQtpK4FQcyi2iNXxJoJ784SsgA2kV11hTq1L7CVGDta3c6ysyy
miFGcyPVt7sh2UmbOZkP+fPq+V/3NpXdNzJV9eJgBJ5v1VX2pOG34Yx6TndYQKIMZ2MUHocWQsgj
mw/dIv4SwVWnERj60AfoXsJVhZG7plsx6RFlqadQVV82BUS+QTka6SbxV216uvirr8Pz51gaHHD+
OB7fvv13x+Pg6bUi1pwOKDmPYtYvIoVNj8Pkc0GBA1cwVDDWmLnq7POanIUJbFC/kKgnxohS3uTm
KgPCthAfDZSn9fixk27z4u7ipPipFKvQLoiAEKsY4/b1QcbtEimoOma0fBLy/cLciPk+Mbd1tDNE
gFB4Yu+M0jLlo2vceYM988hmIsYUV9tKqWGUg9BRDKG40SOBiaJjwuZb1vJm8Gnf4HZNKgEavHV0
YbMQWcr/57H6JuDz7r3JF9UNwponCB1UOhjZXhWuwnrjSms1XC0QRkDmy7tCndsKfkX9URa3xvAq
MPSxW8Q/ZqVT/6Lj/nsfTc7VWvAyTRnIMhvqvea1QbFh4LTDuPE1zdC7pcliCQ89Sun5BluMCvWx
1kLms6SDlDj+01AukdJNT+UOceUHcyb4/EUd/3t5kyPM6N02zzOykMqpffQj18jjU8etdWwHh2gJ
lfa1dxAsA0LvJJdDEV/NZR4TssWH+DflS4Wpb+LLyZfGiA7jNBCUDcPMlVmsB2MFn1hGYqldg99b
5HaAbiKgJduYY2POpWNvIIF3+yZwBS11g2CslYPjCPaJbVFFFGfkNDLrL895cxy5H2+m1ZFD+aMl
33XdmTt3/6If/PuNTI6DpnYHLQJy/TatijZy/3qRviftSRIcheRUsMRgqy4cfY1ns3Zs6TYEK/N/
Bzf6Hf6mGFFhqCQ5yN8C9yg+XqyBvTUvvt33z6a8KUEKLBxjiwoXgDVyq24bZwel3MvNFecyEd1p
8EuZ+7Y/L/z/9WimssCj5KRnXlgU4DVZWOmM7bT1JUVi8M4YHmXlV28HWPFctqNAMRVbeIAiZ+J9
qeOvId+r2fNoxO6Xo/1Itupmc6a5r0mbhO/YyBQ/aqicjX7ZrwZvnbfrUFgnxWHQ1oOyxRIwCJ2q
2Cr9qsfg8KRVD3G0T8pzjyeYMNOq+IuB8+/n9aHCkRZlqvK8hmulOpjGNk5Wo/96ssb6bLiW+etn
d5nY8/CFv+jp/770pLpxY1/LCpkeTTZscsVpbXCfzb5Kz0r64qL0mIhXkjUKxxgNkm2PfucveTnK
yuiOuX4u1Ps6QWNSWUpLgFmzAtN/0Tb8vbxJVBaVVjPVgZzrf8wFyhH7Y6tvvQaEfSJ06+OfoIU1
RyKFWs62OsZH/7H58HsBk7jr0acvopRXUzkXp74DlQ6ag1J7wMyBaReYjdk4O26+ry45Sehr1CZi
V+KSI1g6vkmcfhM+KBQe7drEBWiurB/f8FeXm+TSUe01i2YcJxHWxZWGM7HTGA6+NDoqOMBeixyz
RdomTjEnrPEXLbrfD3cSQj1/cAdpbGCNcGMEirPyKVevvfAYSedSIJmTH+LkWha+hYsHQWW01ElW
ZBLo6eCsVfOhdYwUP42UydNPQb6No1dHUh1wWcAz+gpp0pO0ylY52xKxAYTok/7aRG9TvhLlsyo9
tA36EMpZ8Q7pek6i4y/ADP+6tym0pYwbXBkWbncWzi1OotuEkvCuOF6uAuIJ5iRW6Vs4dLWCU9QA
HQdHYiRRAEFunTDaz/bfZxL8tybbu2NTDo0cODrH5riP/R/ixi8Qzb7t4gSALAI0o01Gt0ng9y8o
+ZU1hhVfZ53y+KV8sc+mNHtNCRauUPApQ0u2mRpi73PlI9jFCwIpWz3RtFsiBgUt5BVbnZK/G8XZ
Q2yxxO3/Je28tiNVtnT9RIyBh7zFppcrmdJNDpUj8SQenv58aO/ukli5xenuq21qrYIMImZM85sQ
58fcodU0Hb1mU/pDsdUoNpvzYDfSlPAsHgtjCi1fve8sKGN2Kaqxzge8mFNwROKJXpP+E4/LXtkP
+eTZEj1O8nxRBc7hrmnu1RV6EM+q3SIYHIe/ReGCXvXWSO4S4/USocMLWzsL9jXODVl77KvnXvoh
qDdifzdaivRDbw8N6hFt90e9PIJFRd6itOXukKN7W44/jXytpj+gy7BELcxu5HSt9gccM+3sJyIo
qTjCSdzSaWh0GwQCInzv1jnwCHSWTfuCzbiyPVMZu4N5V5SDA9ejxV0muVWNwAuYiHVauqsGynfT
q8Y9roow+bEtkVFAneBpbe/HApNl+AHCGTItDgyr0Y9BCZiFH9T3OmMkGefRiMyzyXbFzxTE5NlX
u9uCcZKxB+ZXgdoBUfsuzkd7FeeqFaUl0yasZA+DeD9oQCtvYWPYCEjphRuxXKidWqf6xUDGjJZm
zmANrLvkQpE4S+sGaC6FSjjs2QjduE+qYfqH2ya0OzALuMfaJiftvlOwAbsR8GH5IZ9/nskU+90F
0L9yh+6QE/Pw7g9Yh7JpF3b9fxhQ/g0Ds/u1KUUMwyfUtXgXP0mBvzodtJfyV3XX/U4fwwMx9mmV
/5q6Ry1a11ZP2L2tduKC19LiZp7do7UuJBc1GKnvp7YUcMgaGFv9dlZstSC2bwcT/aKNclOcXnvF
0g/tS4hn64CCM0qTCO65I/bPraU+onV0eax3PTTv2meALmee3m1lvEFQhVbWKLbIwbbCiNSwwkOE
KSXevxgwn+0i+w12r2WPvKDcjDVfsQOVO6Cz2k7SfcLKhTo+opV/8tml5/NdFOPxaYffzZWvvMm4
ZiEl1NsXjKkIERVmmDYQxWXs6EJxbMwu/LDVlaQWKI5HJmtEKoVjZJfA0ZlxKJvKQ4rw15R+xM7q
Fl1dEU2vJX7Q0r04F22XVoWqnk0yAJB4gQiuKtLdCgy215bPwbht0qdBOpTDQ27sQs552q3VZj1K
26je4ybxLXfU1Z2J8m+5zRDLj/AsszFwP0W3EZ4EzgTIraXvaCrBR6VRlgzbunw9ocr0q+i/te3N
2UXa+rzAGVkqsI1ZnpH14VggTDjFfzwcqndPojr01H47Mvgu+33a3SkReM/xR3qxomfNP4WW/rM4
irGdwTrMcXRfN+qhVY8a3iGKcL8ENVq8s2f5iHRRzoJa8e3hN4a534BCFOxTtj+FzgrhRhWVQiZN
Es3+9ulkrehD6IdSuDeHe5ZO+F3SPF4sM68moCZM6JVhmAhGzcY/uSz+e4iqotmW3KLZplqCW7rS
H+jEd8KiPMb1lPvDA2e1kVgamZ6m1LWV2zsn8Cp2mspQp2TEmIY7IQdphJ7lJm9cQz8G8n2OsjOI
/6+zhevV9Ye3mN2+oxRGSSatuvfq2kA6QfmeFreTv6wTOfrmZyL5kbgZzRfpLXovPZbS8OuonQ9v
MIvcQnoJykvKZhgQ3cEi0lVtbQ20ETx5vxHDNVzMLHyL+mcsjchVaIp6EV00g5wmdM+QjFZ+CKSh
vT9dDjGgNGkT5zf5aqMJD8Owy5RvQYoOKO5YfgR8v7/Pte3Xa3j97vnwC+ZB/4KIY0Kn8UGv9pnx
s4UtOo4Pq8qRLtuL3592sT1CqMpvA5AhETYNyT4xd/UK7rrSI/C4zv+HWk//7iF9eKVZdCXfr/Jw
6t5UgwDEoUICiwvFOJZ4ajCtprH+1IFNSNABzVp8Mcuj3N1O8Ui4mAtbbHF5ZnVWVMRt1pVE2daL
bhORsd2zUGy6xA8xx069xMunkzb52PXNXpAozQ9y8xDgcOUvZZvvNJ9/JJsf1mUWHJnx1nWcvgdH
ePoVUnDfcuGWskGyACskIna4x0L8Le3UTVeuTaQ6qrtoWJf57llJ/Sj1z4Bq3GqzOq9lJBJaBJAF
K8g34crD4Lb9H4r4/Nd3NHFKgb5K4TCLlGp7CqoAD4oH8MapvJVtBZH8FmT0ZfDl/FEE8irhugjf
mOSujl30saro29f7+3pD0vzvl3gX0f5Q02RSORR4z3SQtjaDwo1nq7QA8/Oa9hcDKUc+HfSVH9gV
VaNTdMtiftdnbx/eYBacQ3BFbXziDSoX4wwUIiZdRNjlMcNBuFKyJ5UP2urOGFX8dzKnFWNHzffn
5C5rUMV4ytVjyFVWSG5zvu3hb2IBbT4KxW8QayMpdg8kMToYK8a8yC8KGtTptZq7xWTabon5s067
nk5sdHsKvTaC+uMyiCtEIM6XcbBMw7Dk8b6QXoL+dwI99kcDFC7yL4X9v/gQpsblhOv25LQ1C9Z5
HIRRIZ/Fh9pr3Kj1GxBmqBcEdyM2ly5iM8qf8z0CjtIzmtLhwyIyYTod89Pz8fmzUF2tjFIq2lic
iGuDjUYlFiYhgvACDvJI/SqUsziq32i+KkCMFyjHcXlfeourTcWPbzELt6t+OK+MlLeYMPsXmGcY
9OnuqloP9KVtbdevlZWDJSSxNsZpu6I1UXb0pVNtIbJdvTw/vsksyp6lPE76NOR7ONpPbKBD5tO+
spZpNJwwhKsc1cu2IMuSo2ZHW6OzF727rn4R7NYUE9sA7V/Wrx+OJuOKbBQHfWSaUu9J1g8AV1q8
lyWrhsaWl7a0qffUOitv0ksPvrfpL+aIeFaPD/xZt145Gm6/l1dF8hZbelMC84/d8uHdpj//8G5C
e0mEpDdGUovJ7KP7nfuhbdzp4MP+P5Snr3ZYzQ+Pmx2Ormu7RAxz8cEIX7FFTR10Sazxx/nyrACC
NND/0CGz11zId1NbUd3htrsydqYMdQCm1kR6FTqEp0uL6bx6MELF//r4XqXaf3zD2fEJTSXW+5o3
hHd1rNbJnhHlvhvtVbnWIDBE3xTwENN8RY1vWxoOSF/Wl+3Zi2Gb7HPY/7klPTN7xff+HWuFB31h
2hMdHKEM+GTNiCyYRYyqX8+Y2GLbg8/ARDQTTV/0um/g9RsgPD9yaZts6z/m3riT7OYbeCa79oFl
LfIDpyX/agfMTiqWAmrQZ6uR8yHaIdBAR6vsqv2OtZQj+Cj0UIAs8a+v5tUfV3l2KMNBbOMiFkbC
A4LsZ4aHtkw4prJYD92mmCQwVoNt4MtjV6ITKbtIR7HD/fpbXyUPfHyLWdIjBmUutyKbf+oDSogX
tevTdwyHEZpD/SKyklf6aV8/05x+2VfLPUtuiraUqkLQpmeG58M4yRFznTXYtMcHXqM4htXPMcFt
OX0tdND4ceBq7TEv86OSF8iYNJfbSgluVWyUqrDbY+xpIwbuYVN2V632iVK96PwrdDicVkBWx6Bb
5ffZbWysz+2j6CnlrRD/KrTiJhp9oX41kmOnNAjKIsAavJ6D55N2cru2drsAPnywMYFmZMFDjbtq
LQOqP4NmutHHJwOtjsTlyrfM03co2KEH8i9JboXcLlJE8dI7w7hNhW/p2USxonR0nChW3fezhvYT
SRTmCaFbxlN/TbdOBZxGnZZvXVuql4w+LtGxvnQvT/v4q4WfZWlNmQ5xl59GBv1nDaAMsisrBGq/
m07zYsBXtsqVS3WdaAi+Ol9/9KXtPpcbEJosGrOIoKLGVgVKCPnop9SdxA9Wh321n2RKX0bXBDG1
VLldhYR82ONzcYEAVpRWX96PNzaw+EhhKI8gBKxXtLACP3Fx01w0j1s6WXMJASE96WAquP77myK0
im8Kh4tykXmKFW9GV9+dX/9XDYuPv3R2twTxKtawguPSdLLNNLzpQbr+Lh4mcavBO6+1rQYJ25Vf
tC0or/XqV/+dH77UXVz86bMLpM7HyLykfOvayci9fzKA2VX+CV/eHsRLUFhwGzbh88IOW9jd74o3
H+7xsyzVyiU2CagJ+kYb0UVxSvhxlt0KU4LYHrhl7XOy1mov6r6LS+T8xR89i+ddrQyjKbHLVHC5
Aw6byEZpmOg0ZFelnzFII+9ZyOxm/mn/qrs+fvBZ+O7FFg+kIuVUDZtkU5trQ3OrwOtpkByhPaJv
E+4zSLIjkluulFoStD4uE7Ba0VuOKMymzt4WPsP0cb8IMsosuhu1cRr0is+gH4qN+jbxy2O7Z+IP
FQ53Lw8Fnf/zCZ8FNqleZYFUsfZmYStefaNIWA3jpcBkz05vyeNkhEoXn7qw4d47Rh82nBHHWhwO
nHATjrrflu7U56mt2jVDK+LeQt6OVsUktrCwxNPP+WKJ5z1Avcejt0wTUsh21+Js668aNEEoNEuO
u+DD7FQfpu+sZE519pvGhQ6pOUsgwaW4qs4SZ2WUEzU0WPUsJCE0PGVH10E42WSvaGfJFlTfrl6Y
XCw+dBbiRFwjhrNAJTGBctFpbr0ephnZyjSBL+PdytGXxAQXnzmLZxlSqsEwpezSjZRbwxNYaEe7
T/5Mch/DQ7T9X66sKiOaaU4SwDOWVoAFMm6ryOglG+Fnuq58RnyWcci/DZvIpV5dL2yo6xnZ3+fN
+hYn9NYLI6Ng76I11DTFi1OrvMHa1e8Nm/EQ00X0rtjVlvosfV94+PSX/3M3/334bBvFWdhFF5lj
pPr5Md+2a8lvkTLOtoGz1Ff7D0H677Nmu6fU+J1s26kmD4+XN2WSTiHJz/fBLbNKBH0Wr+QpAn/1
6+Z7h9u4GFaZ+CBmv9RDtuk3ua+Bvo5/5tqzrj6ghJgzdOnxz52sMQKm4di1ntxEB2vBPMa4xboF
Qe5DDgJYYaSQL7SFF9dkdnGJndSAzwqIJheyBjr8bUx7P4/8DpkhF/MJyBRMYDEmXqw+rkfQv59j
dn211RBITcmn16wLPud/EpAQ6E319/RllAHo9viKn+LJXfQZu4oYx7/wv0/Y7JY6dVVYn098FvUu
0dwa5NmJMcbk0J1bir0sbXIV0/XxgbMr6iQmaZzmPLCmW3dnbhHkdyMnPCTP0nOIDo70x3hjH6DU
/PXxes8z//MGxJWcDfrhlorDzFjpU4rAzqLnlmx1uocXPyi9bLgtAh+ZSLiESeKJ9uiYTNocwTaR
XinuBmOjnu8LFFV6Gt+XbpfW2waDe8ApyMYud8wW1gjrus+visZdcxH1KZvxhXJTvUEoZ7pUTx67
xgnBpUmsIUFqZJEsfk116+/H0cRZWAhOQ5eNKVWw6kdo+0N4KDxTYR5aIav11OrbOvxWZLus3que
fPL6/D6uWZPw9sQULr5bLMuVrwMyHgqfV0I/C9rZDLhxkNMrHU2BveZAM9Dv6ag+Jd9j9/JoMvMM
4Elayp1Kb2RA08Jj81ZQw62JuJuAD0seE9rG+IkfhLW+Ri5mIRNZfM/pgH/YXHCEpMCYqjrQ9voR
RhTWDW7yvYo3zbqx0YQV70Ur5LlgqDnPoDF8WIkTjcbRnQC75sAXelyo3XKnWlE6CRac18HL2V3R
6Fs6CguHHu+Mz287RnUSrBTOoHw3eqjj+hgMbhRf9ybF3KXIv7qeCP9XiNHEWXDTB4ncfIr8YcQU
KbDkwZ6OWPeoP6UBtfdUg65suCrHE/AnzDgz6+yNEp6HiYNk/Zn/eQM/1n6t7MsBs1qzQ4vA7WIL
OBj+ngBlNc1qDvx3E8BYjAbtW1daA7LG8TYr+Cvc0FfpualOVO1gMveml+LpcOlEiBHbdNh2auSU
DerL59/RuG96u6AhYGPrFms4W+9z/LwD+7SJIjsREG8pL5WV/jy7KBAMLYb2l0djfJFLcFDC70zg
b86L9FiPlB14wYI6Xghk8tc3qSbOQnYp95osxNNeE/3eK8lKHipolww2TFtrfVhWNtwmW9qedyes
rDMrN/3U3Ig4V77B7nptfzPHXAYPL+6qWWRP5ExT1SnAJi+AmJhZ1g/pQaCFiTBwxpItmvBe7+f/
9+WlzQddZ1HOk/LMSgBCg5jQ/NDdUeHgTT6GKzvHs4p1aCBF0Fyi9kwOSyiEq7ONlYjnvIwjIAbe
s/hklMnYKDoJKm0brI3eotvhGG5BUP3AV6y2WlvERTK6E74XR6jzGbHh61vt6qJ/fIFZ4FHL2NBO
OZkDUcZDR9NJf5c79KcZosQPyu3C066F449PmwUOzSxUfRD4udFe354uFqc0eJT8iUcvW5HLUyeG
Q26b918/+L1Ynl/eHx88iyHRSTw355EHT9hfWfaNFec3JHxqbn6UL79C3TufdxMpa8juQfb0ky4s
Ktx+pf3qu/v2qIK4Y9S/opU7FA7gt7hE7RQhkPN9PViXbxiriOvecJNDuuDtflVh+OO7z85rcLqM
VWsQ/4wHfYsi9nO7k/bVU3DB0pDBguhOGqOxHQ3WpIn0C8BYcHZRYt1fNomrvU3FFfZ1toavzrAR
99wjizH6Hdj/1frOzm4oK62WqdM73pQvxg0Ucid/Yzt59RoY7FNWWpvODQBWeojQTV7LCJAdKMc8
aLE+QXpQLea6DjrNrSWe3fixTUnSLeXVbJB5Uj1oBHeB15hWtQOrXW1l/zT1Cqo/OLXjBqK+TBsI
dUlHvINf5X+9e64ytP9+AQztP99350bTjFShFUMFoW5blFfI7Ld0iJxT4wtbYoPNpUxW8fVzZf1a
qP744Fk9WQjlvy9aFaWyI+7D0y+vAXD7wXFKE4Jj4Qjf5IN5CH7ovoFkxdk+mW71WD5EN4ZnPKfr
8kbaRbEXb/UnnFY3CjwrXLi+17oruuPmcp8xqlMp4JqD+dQ9St6wslG7qe55IFY04bq+qb+tniko
JOvsDMcYWWJAZu0tHxe5cUiib5XfIpoMBtEJAVryDitvOCh7kOfMI+7ab8Yz5MH1u1wlNfjFrrk3
7cELNxHJsHO6STCy50bZwvzyatsk1/lGcb6JdjHM58yqt/2W4RECWohtoDYpWvqzKtnDd6Ti3H4i
smEOBa0FNzg32JcIV0FR8nHam5K3KLcVTuzJPh3jH9WP8KE2rHanbwC9j+hLoHOVohqJRfLhEW8A
MLfKrcYl0DGwlC60uqz+R/FDoaB9HbzRn4TMV4fCNQ6TKXu2nTad+Gz4yTra5hghymsRfZPBEV8o
faz+t74z3nqYMEf9R+5VD7THs0czsPob4LS639/oR8ku3HeUeLtecQq8CXWbPytW/lQgm5+7gVce
TvcEFxyoIBUNGxmhf7rgN5F32vfrwjVpvb+U7mrK6m106LH/romkoYeyrl3r/G7B65DxX0hYr2JE
GL6KEqZkxuRa8vlICKKiV3JMz6p8mdCcl3sKb1wt6dthHw2AHDyGFYOvZibnUnKES/fW9Zvk7/Nn
JU4gaJXRqeo0+1IatuHY2nlPDIlpExrkVNwoaUNE4PI+oUi/kEP9h5j89/GzQifSQAJEsUREqO2y
R/T+zDZrq8LqN2bgaeqvQdwUcMbPuzxc5zoccNwxsC00ha0gNbia2JfULi9eSlf95Iw9IGy8kFXx
Yaw8VWBjtROtrfqx9N3eYbb/DNR/X3yecMRd35/0ZnyAyd7hk9km3PujI6Lqx7T4cTjkW+l8vNjj
+txYnW/qnhB54egj+EE2zJuzu26E+3HdHOrSBUCopZh9W5jHrGorv0PY8hgcgGA0dp1tx7se460t
MJybXPerm+YWkab79FZ6ZGci6JCyr70BNWbEQaI1dMvitURQ5GIZqnXWrFXsoHrQ1XbXPNO0Oe2S
bXxjHjXn6zB7FRb8cS/PcqBCuVT1kHUMPES/cTUkpVabyrrEVlD/asrVBt37xGtbr4NK8dq8pK89
qJ+Stmn1JDOfaB75gtWxQZBtOPapo2OOzllFTxh9fWFXXqyCOd1Lb4uO0KLBXV3s7uTlMj0prwie
Qy8Gkrt0Pqf9/9V3nmVajXw6dX3ABGu1xpKcYvH0HWA4giyJu/r+f37aLL0aBbznkpJoED+RXqHQ
aH7rbRPlhtTLFn+bufTbZglRXuS5qQ50WStXArpdrAOMqOUc1RLQomEWW0Z6N/S1dc5B04d3Qvpq
cDNpw1MQbSVa+2G510c/ClscALbMdrp1FWy7JEHRGqSGi9cB15P+jfbOW32bPAQH865jpq/szK3o
w4CqGQidHGOX+9nOOMZ7aoQ/583oxbuCDc3NRDdqJ99MDFl7JMkdrfhmVT1GjXib5/BaAGhi+M0h
tEJUok53bdRb44k7S/rZy7tiYMXi56/3+NWx8cc9PkvQ8t6I07rt6cxkvyp+01oMVjflDTOldh2N
68uGaJnEfp05RvWzhrqqZoZz3jKJX3iRf7YqDVHWVAPdZJGevDg7bIJ8oZZP6/Hh9Cp5qivtUhu9
qqjxxrtJ5DH3Er8rfAS4vn7ulQnf5+fODkQlJKJaGlNr6qD70R4pqm+G1zxOLH1prTviRqDA13gH
1VP3gp9/nyzaFie6S79+dlDqaEAJPuTXK6hReMDZ7htfx9CSBgKwlZ9TgkHCcOE/N1///iu17uff
Pzs0sUmRNyYlF+aZ9kmPmMdD4lSxkwt/KgDBiOL7aOUdG24Dyl836dZDdVyk5F65OD+/xmwfAiaM
NbyapwVAx9PrN9iEcnPehO7UoCSVelApwlZQzQfsRNT9BFWa8nphY9rRplprdr6Bh+G1h2WAwxX1
iU8vN+8HyGhJnhUDQA2KSO+49PgmCGXLGG+ngqZMvtPYCaVNov26oGVX3oC5I1t1sS5lKZHM1l6j
6qjq6zIAHQDM2rzcDA90/dPoPpI2NJYaACrbVPy5WuzqXKlRPr/7LCFLxCQvtfjyLwBS9BIRlC6W
cF8+K/IaDXImQW70ipfupX1a2Fn/7M99fvIUrj/0Lts0T43iMvBkBL8EzwQqHFhCRRMJ0Ru09FGm
v1ROEeMQvjTBlf858/r87FkeVgZplHciu9p8RAyy3kydG31SKxMOFSC00j2RPWCQlmHceJfZQbgR
Gje8WZqHyQvn+n029GENUJQ2isQsptUnqinbUTacb7CsVOQtjpfeSzfI/ojgB3wdeZ/eSeTDlCNo
IP56+N3AhLLfypK73pWg/3l1ZrG2vRRVEcTVCEQSoP270U9+J/2oRyf6UcWeUVKrmC05mLAxgPR2
y9/nnwOBz28wi7qry6opQpk3mBCBZupE6R4Ai2M261ab2hQhGeHlATHA7ImY9ySvkRpr5CWK1NJb
zKKukKlRq5e8ReuBasB7PfOYUhUW4DHkEg0qqz8G5OdNbvhR4usokdtiAEPTVpe8NuR/5i6fF2QW
hsMgHXph4AIYwk2YH9FT7eBZ6rjoRaGDuB53oFNw/5fof61XuAxFm5OJW4yKxZ9hS91GNJZu5Pep
zOdc8fM7zWJyop/LKhy5GieNqe3kLhi4DaUv9h8qNiXoQ7+ZtTeCiXAR7dwnDjZynZff1ZIl/ZB7
Ro0rL7rJHozd1Dodf0hesFPfjDWERToBua//OnkEgLfMRbjLJtWngm/97tnY5g6dqt3UrcIu52wF
D+rrL+B/yNOgJOZjF2W3R3kHxGof7eT11JJcOTl3QeygYu+L6wx9vJimYbO53MCY/Z3e4hy9k3fB
w2qb8DcvnfMrk7VPS/Xez/1wzqP+stIjhaWS7+DNuaJNczqzwq1y7O86j5/xliCNpN4vhNiF8PIe
Bj88Vo9Wkam2BPfJbiLz6FI2hzx7MxCHTLDJQloZqm6nQ8ZY2hzTfvxib7zv5w9PLktRaNSY/Qq4
eCr0dVS3vHGtYHoi2uA6z52Tb4r7i9er+FvEz+ESv/EKaOTzks9CfJpoxShqHN6usMs9EjAIA9KR
SeDPkQkgCX5YnGpfact/fuasSob4cKpVAVJXIVDM3+Pwazb7TMQmssg3lfBLG3B2W1fibXc5dPo9
yrWo34MMGu8HLD2UhQJVun7LmbI8wVhEfc4DMU+nqEvKnPIqeZ9LhdvUpkE6mROUvxe7nddD1N+n
zX58WXYXs4i5y2SNp003KojD8W6FQRLK48tKe++Q1X/usb8PnF1TsH1Gs19lExRJTGlL5ltwdwxC
wYJtGn+k7yhvlB9nL+Uq7ezKcFvUCRzjz8U7jQ6AjtoKufDXmmLxDYolodD/sAH/vt7sDstbsa7E
Fas/abhVtvSsdna57ryp+8euD5xaWDp111Oqv4+cXViGWZdxKfHICutJFZ2YU0dhWVG+515wkzIk
0RbqgytM9mnL/33k7GLqw7aT5YGPIJXr3lnJwOEEAEwEfk08DjHBLpS32gp1lo52qPBDaXZp8jOI
jwgwkfJK8N3l8iULdbx5d6myb4LGAiWaIcAW0XC+7IbQoS/CF2LBDFdv0PN1jfxbbB5rZHYNysDH
0rQo1NPKi2V86nO/1ex3X+BztYl/jK8xokaCtXrSLszq6xDFd/zICxdphTo5IfeONRN5lTDcxZXT
IS6GNDNPHPLNKbCaJTGmxW0xuzWLzshis2XBBNYmWE+GBYxS37kmtb9ypIUPdIXKaEiKZhhYDokr
U33/8w+ReDCl7qSyGR9q7Uf5onHBYQ7mgbyyhfuA9Cqzq7c2eh1w+MH/yYvdvnron6EgnGBPq66Y
3SD+xL9lpSjaS3ZXgmYs4M2hMbYQr64lOZ9edRZBssSslbDpwPlNvKTo7Ge0NEUXxE7vID/T+BWz
dT/BFC+/XWXbyjF8HTeixMVrhD66//XteYUp9HnlZvFFa1WpklfVO7iCpK76o2/H/biRChhkkOna
Xbm+KIjgWDW9aqrQfJOsAa3AQ5dh8l5w3KUI1XfLSt7XCs5PCzULLebqnNbaqWD6uh1St5Us3OT9
+Fh8z+8ZwvRnqwN4AFWePr60LsG9/1IEm5fOH2UghBR19X1jbqP1Zd+eHgwkUazez0+etsJMeI2w
Q+CcFxbzCsrt82LOQlOlZY0WlyzmNPARLDQqe2tiH0zS2KddSdN0mat/5Ub6tEyz2CSmWVMU6mVq
+IGKQTb+ZpKe7rzV9kQ3b3H/vt+nswvp0/NmR7sehb69mOACcjehU4QoNM0/wBzi734DH+u0Lb+b
1HA/GVxWB2MdFVa61kxL+qZvoy3WcGfDoutb/dDXA+1FlHeRUN7mwIq/qzQBekuF2QLaRLd63ESA
iYH5sYQ/0lYHTclCqp54tlZ/uk3KrlwjewjDAgqdZqc3JMkMmwKqSqfbaI9YRLsKKoWLS6AtLPkc
k32qNP0SyeW05Omx2I9gnl602AuOOZolTn1LTGfecr4Z8r2EX2tsayLjAkwdj5NIKbnJDhiOMjr9
zkBxjrmkaaP0LXuAHPB1gpbW+yu8Od/6V36auNNYlF34UgK4eOHnXbwQCKm6uJOuiGV82r1zxLdQ
nU9aMIWCydkwXGs7s1ufPfE22MZbsvjYFiTbxE3lGd/kpyyAWRdtV7fyTvvNqwUPF+TLgXSayyy2
Kzf+xy03x4CPRVgGbVpPkL1grTgyOwQLbaCUKECDSLPPd5OEzcKdol+pKz49dZZbC5dcHIWQ5Yjw
u6ksoEtC62WZVx3ixA3uAFNluKaASGl36i14va3hG1tBsyqkmjuLQhkdd4bB99ALdbvBgoDRDXA6
a9jiseYI6mbQnHRdey29BzzfOi/padBbyWGaluEYkbp16Wu1JYlWul155V7wuOTLQyXgPexiDkGn
YiGAXcs2P/3m2eXUkuNEWMdwj3oV+xJ5oNbqSq/eT3AF2mZdsT8zzQq9/PXs/G7tETs/izmzkfJV
rByop0VWcTlB9S0O3W4JniVdsSf/vEdn11Unh+CSVG7PQPUC+RugxdNBNGGyHqDuDp4hOSh0DduS
BmnFqzKHOvnydhr9D4DNEr86Rp3V7sET9XsB1DFW8ig2IWHgtBOd5Qx0od4ZAIziDQxT1K6ghx4v
+yyx0HaSzw7nT0EvCCKd5GTHEpoPClP79i1ad3tQzJNgf78DWJxcyK0o0aPSppLfVz+FcpqcNHaD
QDD/RwtBelPvxl12E/RgU7zzTXPgTjt322KfvAwMwjGihYm6Rgbiz/Btgo1rm2hfY5D6bg0x+unR
/DNu4q0aWfJvTXCkNbchfU1mjVi13uSHenfy4n3QrZxK2BaX362vFG+ph8di7qzxjscoKc4AjSgb
RAwvwm6RkP2Odfzirnj3IPmQltVVPbZcUHytIUN0He5jGpH0tOc3vojonbRvifIDKrB9AovQwWIp
jdGt6OJ02bNYQGhioasVL5fsDCarIkhG6i45Vx6ybPRWJ20btOVu4hZefLPFJJsrgIlVIUnUQ7pj
wkE6kxcnd4JNJt7ahvw9q70MDWSFX6+gCSb1fmOOVhu7besmeDRt1GEvxD6ZTWbruCCiOimvO/2g
pGAiu+OZf6jCskMKADIeI7tmf+Fb1nr54Gcrz0SOEo+lu+4+uY2Q+RLc/nQTlE90PKHFP1XVnQ7s
1HAuQENjr7lgC+dqjYNYBOIjq8gvcjvE7k/KPaW7i/vf5/6uHnzd/HYSsa3xMlKf0LugqC5+y5/K
apO+rR5wrd92v/q38o1NN7ojOg4wDCalWvjvZvOmH/KbZp+rrhq4ylbcVzdnkhNnhF5yXjOFyx9w
5LRLJyyO6qSI7HXwao7iVn4qz64U+omEYb0FeALytBb8Oac4/VnIcll56ayE2wzpCSbdWGyd3bJE
tuux9mW6mPFLm6wTLbdW4aFVdoP5K7v87sS9FDyIxFHqlHx4kjADuqwD5bExfuJ3iHwtA1mnTTeq
9HtloN8FPitFzP9itRRJJ09qnMQXhCXS6lJSrs4St0Ds9axXSGpkXyXHxF3gNt8S8SGep9tx3d1H
HpROv8IvSHtkOt0pbnmIFryQr8zaPwe3WSoXNXU+GB1voevOCbcdC2xzpljIsAR3NSr/nScqzNrt
+hfu68d2H65RWjmMZEC/J2snbpDRDYgqjVdtFJfPtbo9b7Ntt1ltV09yC42oIZ/giLx0m1J31M5L
L1uw7gsOjdc6RJ9ukVmKWF3aTmuwOeK+vlQe5liTIIZYOwVO6eCTN8PtaB6JgIMDLu019PT4IKBn
mC7c4FeAjZ/Wcy4wP+TiSs4niqh5oLZiVLVnNc8/xQlb+cw6as/5NlBoz7Y77o/YqS7/Qjz7iito
z6xV+zr+7l+ZUU+CKYGlmxY5fMu8m/14f078wl8qD6+Nqj6u3Vxavrskl1wLyC1bwGKt4ihrjM12
UwkBUYVA9RbY5+2iMvq13u2nx04p74dIfYr+K6V9T7Fiu/xeHVY7mRKQ8qV2Va+qfP0CLWwRHnGl
ifrpybM0q6litWwuJHcdo9dgJ6JHQWOrm+yapvxCdNr7gUpgCx4G7d2l9b42c/30+FnGk4tGfBJE
srwata32FmDLpFYne6ctVpMYv2z7vbZeBRa0KWYheuMmtdWjx8cHkT2ETDHYWAFr20XbzEe5vtld
Vt6J6wATiqWB3nsC/sV1qs2Sn0E+nxp6BwynV1a2P9920G/HtYbgIfh4ETMWW+02KlqcB/H75SAV
zlDsc3s0LNSY3PGt21/+H2fnteU2lqXpV+mV14MeeDOrqy8AEPQmDMPdYIWFI0B49/TzIbJ6SqI0
Yq+uyspKKVJBBHBwzt7//s2GBmONnWG40swZxaa8lmWMM+1hEewTEKJx3uoOt/l0FSufuvU/XftF
N6/FlTB8S/Pzp95jnNMZj7WI35WF2VVPrDs8RLQuTzSI19fYNZBDu9jeKWjbEncE8S5cDlDYIZjN
SRTF54RbdOzXk6O7iS2pZ8zgnsyCdygpaF0KT13AtPLfUsG5yi2/0tNcWsprWpXFbcK6Kxn+0V84
rQoNdDJwO3tw2YFVMuda+fzdKP3pIVxszFEsp3RSQCrGnbyqiRcYnAzjFctLV2Xu+rHLWWKxXNIb
4a1gKpzbU8O6rs1t+DQQtzF5lbANVXaMIfI6EOYUWOYCrb21oiYpZmfJ1vDpk2+zrXbwX/8MVV1b
/voF0ziT4yY6qyz/1pPgIKwG3L8bJJZn8hI0b3wfcMsjFoyfYk3n1BU2DprIgKp43vKoSVhT3Zq/
LyNnGp7hqT7i+jmXPtOIcyiSJsfpDHke+8zKP18VaV7baS5ZoVLaZINksdHFZNYQ9aO4ie72LUWO
V8D/NrGOwpZOsDGBr6N9HTvFpK1AZP4shDocSGK/caI9E3UZ3FqLWnMUAdVi/Tw+67vT57XNRr7y
wn6z2n84Eeoibvx8Yq1rUPS+nQit5q4uV1a2LfV9pKxUw5XK56HfksIKP2VWZnMIOvVHBGNGngvK
uqEPOqvQ8M/L5GoEy2/GPj/u29/+Qj9c3sAIyqjj6W4u4WHTOLkTK0b3+s/rG++1tli/OCS0k6qN
UQXGJmHcX84mSLvD0swTcy+1ZkrwoPhL4CrWHS3XuOorj16w+yiB4bGHWNXqGhOXop5siGMCjpHN
Cddqrmv34+JsMPVB7VvoHneRsCEFpg5vmRO1jWOhN5BnseyARBJ+aDek2nc1gwBobXm8HUPoKFfd
UK6+qhe7fRhXdT4qfx/qq8yyMQPjcpJFuvIhn/fNrovnUe4MulOsFE4wl38SYkdf+ot0aayapb5Q
FzkmzSvlU38L9nhCN2uhczDdZ3Ms0YtXc+WzDpbC87Ux9rVe4Ft38MPK0mVplMeMa6fIpkunGSA2
FHdwA0SHXotJPNJx2R3bfdB5+VFdmIvoYHr59toZoU2lzx+2a/2iH0haOTH9Cdo1j6elT9Y1+/SI
MIfRurim1Y3aNZFYa/1oLXrIGxj9kWcRP42bbo6jrV1sdYoT7xuBlbjr2QSXZ7g00gkToWK63QYi
es3uuTEAVPUFrSOAY/+ifTb8lIWb7q9CAlegU/3iBDKUJCg7RoZ3pw3Yjep0tyD2gKQDfLbck9Yj
WO4M5xA4D4BoqQflmeSp4IVk0cWfj5PfqLt+6g6Mi+MkrVMyTDIu5Z9w57eN2LSFFHf/jaifqcT4
w7O89MJvfDFNjIHtVJ2Xy7BZEt9dbvKzne5EdhCfJwtjRPxMVpbvoCfEA33WSW4Ds+XWCpdJfXci
cNJS/xuRqfK1S7uo/RXhFMH8/W45TI0plDzrLbL73Go7PY010pdtseXk1N58930SAYfy4rQCctUX
srZshP9GMpJ6ZelfTvUjMRF6VaB1U+ds73d4Oxo6x7iDMnVi1MhfxK7NMPPasuIHc5beTLhdsO1X
AVjEatj0mSvRPGzGF7ymIrepHHXRn2cq3pVLHYuaQzW5iwteZF4Nt/gd705SdFPEgF3hjPoebP2w
gSSGGUViwMLCBB/lgk2RLtrVMaHJxEzsPd6Zi0mQ8u0FcSjWDSHm7p/X9m9MpVnbP1zCxc7R+7Gp
jA2PdDIwwQe4nIXvyiMowsH/snJ0Rviv7cjVm8W34SJ67077gL88IPwrF/Lb9/2HC7l438eg9E+6
whZGFQFSjA/hKXkWZJJ3brpi3Y8PzHoG7WA52Zfo9bicFSvcBbwENrm+vf4afttw/fIa/ut6Lkc3
cWWVllaxudf5TVgAC7TLzGsfkaxt4LxhsRY75898ExnfFY8hIoifn0+HRHOTeQYW+D7OGn1uKd7Q
PeXh3YS0/fmO/R4A+OEKp4P+h9UTGVUjlwaPDl9RqLYQgfH0Mj84bVbpk24bKwZoTFtnVz72t/3I
Dx97sQlIgZ41scnHIu2/mbSuiWqb91OG0+SoxEv2djVj9ffjUkNSsRkXNcm6NPQ96VkryJN7mYBb
f9NRl9ymybIzHeoWVGBG6KozoFXw217b1zlWS2m5kMXcrjCmlDoAA/BQTixeQbvWtqP6gqem9IyX
rax8ZP6dEmxb4XHoH/v80MJGTkc0ZVnBdDHbRq6E74PDNqC/Z+OuLW/EYQmgTIU0C2Et1fNCndNo
4Px/O0j7yN9l/TyexrrFja8+NSSALYuGw6ndmW+0Depjx6iGMFr0jsldcFftJ3ae4AobTKSNQ3tb
sK1uW7zvbKD38yw+oYnznwYZ3uKi0Lfd4GowoAeH6U8pMAkEdVDdVnUpJlNtpnun+iWX12l60yGO
wckeW4b5tfmP+Vsw5l9P5JLkLRqyNYz61CBm+9HrpZ2PwhroM/ZvimR9ltmsOlvONwNAmg88WmzI
AXbSM5M4mQhkpzTc8tGCGBBuTtaqIeKmR7BB3kYXz3wLUgVaxs7OeNQkq3QfZG3k2wDLMqzOo30S
Oj16zP5G0zeJOg9xbjTW0gDgry5zGarTjChTnM51nAPKh8R6IjFWSOjltcoxZf9e0HPEbWSpxyst
O0TRiyA998NeCrZptQiCQybvBfRTPYOZ+LSTkodAPdlnglEGdTEEm1Nw18Re2C/9GV2a/T95v364
sxevtTh0pRrKHGjdChWQI2677dlJHX9TIdJNn/U36/7Pn/j7OvaHT7x4oxtdrNSzgQ0R9h7K1zDz
iTBu62VZLDCFcA0Z/01c4+EGIUTkqRJlnAktCL8TkVsEZ+y/aPj/+73/P8Hn+fD3Nlv953/w6/dz
PpRRENYXv/zPff6Z0SV+ftbb1/w/pj/6//7V//z5l/zJf35n97V+/ekXs6yO6uGm+SyH28+qOdXf
n8k1TP/mf/eL//b5/V3uh/zzH3+9n5usnr5bEJ2zv/75peXHP/6SFVqX//3j9//nF3evKX/uvmlf
T80vf+Dztar/8Rfyz7/+rfv8/kdD/3dRsyQJdQ/iHnMiTGXnsg7/8Zeg/buuyrKJiTWmxZZsTqVh
dW6+vyaJ/25Ykq5YimyKomwpf/3Xpfx0u/91+/8ta1JcvLO6+sdf3zDXD4cfZtkyjhaSbomGxTcz
LmAwIYc6FYztcKwDV5M2GWGSZ9MRWRqlJ5AGc1oV4l5OlvgFU57KDkyG99D3Gm3ChczOUfKZqE0Y
qMYgtVvVBKpIt+f3MJ3jAyEi7ej3PixxYv+ETdlhrbwcEIBjF3Nv6XZ5c/b64+mm7ogE3qTqUo3v
STJLlEU6SSy3pvQqHQLMqa4hzFPn+/NPreiyrhkkmcuovL7Vuv86UH94uv+8pT/ewktiG7dQ4ayy
VEvTMLs2v7UO//pm/0ttk6bWE608KnvMQSDk8VL5S9VFUvFUo7behlijXzmbL+cYv3zoRTctJ4Ov
9qpaHiNI1I3TSfNCIJtkPkI7ZbgS2uKZN3hnQRcQIYcHAACO0R6t1j2p8/Hskggp7hlhh6qXVDOS
iCCwayO8GgTSvu0j4gHxjSKcbBcxdEBdTfFxmF+5cxeV4C8/xMXiq0brrMahXB6Z4CoeM9N6N4Ho
xkpDJPy3FPnPn3ipavvlEy+KYLmXrLMgiuUR7ca99Z7uyDgwk1UqHPzObXaQd9GZuQmXMiuAOZ30
3Vc/x+IjQJzk5XPh2oasTsXuxUr8afFcFMMB5k+VoLF4cFmiGo6BK9NVP6JST0pougPWA0IlzorB
AKu8r0lbKPaxT/Pn9YM8i6TGSQfCwAsqmWiyXQ2cEyFHIo3h6EdONDyzGJOimI3Cc4oRvBksfW5t
ds5JQ5A2mnZ2zuCLTWS6Q3E+RMnDeEqWSfo25jiwuRhkYCjRxRsJITKnKJ/0AJsWmOFNUQ6n2iUd
eGyX1sHHHSCeMxNGs691S3gtZOkIUFvEJys+oO9CLDmL+3toSiXv+iz/bFFbTcTUhJBHmwtsGR7H
E8xdk7Nl2KhSq9DO4WWGvE97uHkkDAjPfD1hjEmH9mYCXIABGMlBzaHO2HqxSpVZvQ1fJkWoBLB2
kB8b2UnvEvAN2eP7jsd8DiE73/Jj95/18fQy1Hb2otd357v0rmB3g26TL6VuxucApvBdsRnKX3R/
3pz2bbrTq7mg222/8AVHkRb9TvpkgFovu70IRKx4DaIxuFwkjFaRnQZuqd0M8kHq3XOwa/x5jGuW
BNAM22Op7/OdMmuPxKHet7ybq6Fy0w/Rqyf7EeBmrLgxNbIJHz3dlk55PM1qSG8UgfcVQWbduvA6
IkHHF+kB349qKaANyZ18K2Fg5wA3zqpDdssUh+G/E+60OXv0ApOF0hWAaEnrKT1CmprT2VbRsa4R
qKMrbTxh3tz1nxhTs7ZwY+6o5JDXoDl9G8p1tT5tqzclt68Nhy91V5dv5TfW+sMOahZFLIkmmxlZ
V93MgmSjOSpMTrK/786f7WQ2dlIpmfkpmrvE9U9PZ+n4553hUu/59zVwGiiSplmyxLH6U4+Fg7EQ
nsyxPFJJpvBqKrQ7NbYRpoFeOVvomALGOIRVm34Xv3TXREWXgMv3x0sixTT/lcivuKgFe8k8y5Za
TRuTjo8LB+QkkmwX4h19ZuiWOG0sNN6ShbGFVUXo0wNkR6x1O2InHUVzAtpV2OJXB4yXvec/L0yl
4JBVTdYvG7IuSuNS1sryOIQOXGT4q4HT4ezmdogcHG2AL+RUiWNNBlfXrJUv6YffHw5/W5X5J0sy
L++KJkrJkFpDeTQAf6ksMEt3BVqLRr5HOXlewHZ/mgyPiZ7Bm0R48vG+kSDELwJzWQEVwD0sccNS
CC8oZpF1E8cP1+AM6bKo/vsiLUvXdMvSZPm7xPph9QbSWWaSeC6P1Yw+FXZDVGJnVspvkH/yzjNE
9PL5a+SfvfF0H1YS4u1H0zyE5rZS12W40/M3FfKfP5f0xEn0YSYkOYRVNtL2YCS4SYRfDU1iVqaM
496U4dbq3lt1qzUPaZ8vKg39vuEYmtdhL0MkN4cICE+/FFwLkY3qno4yCu5iV0d0ae9h/OJD+7DC
naEe1OhZUA+JsvfLW7PwtH5eGfd9fJCGJ4K7yZM7M4AkS4YJX7o1rechuR+tzTjODSqHqubkdGDf
GCwDNnIsTCA/mrCYatydkb5Q9gRLKXpK/bkee8x/2pQO7UWBLypqe90iqM8Rydx7CXU3wzaZLhhD
K+VYJnOZrg0P2JCHPklG+B0ldok9I0I7hMY/iO/XJ8Lfpe7lUayKukbdrfK/yx1ANLM+tc4Ru9B7
Te6E4SaVJ5OH+iqk93IAYDYPVoOwaE2v0xxI8Lmr0XxKcGBP+zrdqN1bmLwqaM6wWac7l+ei+tyK
h/CjwuYj3VJ01SvrqN0YL9WJaEpMFHt51ZXbU/p4qj65yah++53PS/6Zk7cs57YIb+Ct/UxzFz4B
L1kCj5IgDAU3yGmi1tsC7JR6bd5iM03GDAZ7gJqS6nIA1o7EjZyoCAKQxpW98mIO+L3iyVqydJVG
xFAux5blwDbhS35x1GC1F68jOg7Rs0T7hGMgGfWvaopXh3N6qfb59vz45w+/9BX9+8Ml3QTL1FWu
4qJolGq1yiCJFuyUyeugeaLB6tlj7Q81lTIGNDFzMigiwjrmJmTTjCZTFyqPLMAfTrLuEElGnN7L
UNlqHH0tFoabfIV50lXb30to8ZdrvSg3/ZOWdoHKtbJ5RhEQyMwfF7BK+zsJxYQtGCyBWeNvisSl
euuGuRE7Fs02VjeOas2pIAbLMzA7gAhOZYdbbT3VQcn78HYN7bvUy/xyrReVqGp2nR+feKjyi789
yTYFcZ7fZ8v8UM1Thgxbv3arFxMfFy6P4fgIiO0n8/ZOYUoiHoZu3c76Vw21a70iqqxYG6yL60z7
3xYLHEf/fP6cmT8f1LEQl9ngc09rl/wSCuYM8O+b7ILnzpRIaKwwUjrBixpnwx2MyserekfV+LVz
wZFDkWTURToOB+LUYP6w52fKEFVt6gfH8qmnF06rxsmkzy4jVAavUTx3SoznpWepXIKzGJNfaug2
Bibx5VIw3mTUW8WDiVEKr6ilfAXs/z6JpoPwOAon++TvJQx0avhN2OrkH2ZrUmiTtGXdidL8LN+k
9ZuBBUZUeYK/bYP5oNyfm018Oja6p+p2kS6yHnSTjKkJEtSY5p0eRsvTNIkCW3WL/rka7iOqQ6Pd
RcSCiPxrKm3Bucdjzs/e4Hs7WrLn5Un0O8JhRH0nJy6mtOJwE0x+MdqrOiaLfPjqocuCCkUruDIa
WQenmZ+4cQ8p8+50vimg9vYth5m6gjU5Gl++btdAlZijbWoMfRlxDVst9kptkUSrIlxG0rQxroXz
ssUYNBzAHwxbHOaCeROnsZeHGJxBfx8+T+aqOON8EX82uOQJdT0LsV5hXBiRlmKB4aWSsjhHn3nB
catl4IgLSCBm7epUS7cKJnQVIw+Tbh3FVYN1+605tULcKoiw5eep3asivqILZZhrqepa5qYWHhI8
yDQ3ghLS8zU3e+FVFOlCmBp4MO+bxKmxNCsTtw8cgxTORHQHrhbqewsVNvL4k4Ho9kx+8CyxwtU0
UQ1c9m4SXXyobagJ9EMQP0sDFn8ODVSOFVLgyMNGfkvuTo0LJ5vhGu5khL1+nuKT08CNMphD5EsY
w1nrxhgY9tsScx0eFyaHyowD9FzSec26Oxmrh3xZ7TGQys3H817eiDyLG9luPqLn/EVGUkO6cWk+
Sq/UdAGoqrmoaqeBNX5ao07MrVkeYTiwLY1Hydr0zcspfSBnptDnGuLm02kGZ7kFQ1ikggu0bT72
x+pDxlhuztlFN2chUegXtFnnPVZVRv9seuQULNvwrk1cxgnDZ90vetaiotqiaZ87T8MOGbWqPidT
2SpeDUbUwR0poCCSxulDSCaFZN0v6SVlyeFx8gf7nejPS8vReldkVtzeclIG9CzDZLJtOeUbIotD
spRhSIv+ZDvloqtp5wSTYMJGlOlKG/cC8k2qF2fAacEtDRDQrzOmXfyi718bUmMaZuQP2aPOH8mb
TU0EQIsFsR0LO2AWCHM4RudzXPRSt4+clW4u4t41jHWnfVbVcqhnxYeM0IATexPvcmNdlTc692Sw
K9lNlI1EaBUAzEpEsDiDCS/MBfzD6IpOK/Nu8BgAzyx+Q8Z6R1acFvKsF59sf99Yc75HgUPOU8rP
JyD9ui+/dUR8Uy2dDYXipNVTgv2xOzIYzdb9qlxg2JIthG0wPz/VJT0W8oA5/sToT844TwTzwhXf
B6TCXzITmZIBUP4l3XRPFNzmvnhKNxjxGPN2Zdyott/YAxEvxSY9edmXQiT4SzvY56fT1/CUbLj/
xVSMz4YF/dM1qyDtYlrF+TVtyaohWsx2NPNyPKyoZzMKUys4ZpMdbgPzK5318aY39YOQ30vFVmO2
J7v+qmNlVLaGabWDZNZW3YbTyhlfpW16MIYXMbxN8txuzs/kNmb5QZp3LlLBMzF12Vwnu8kxZsKR
n1pZcdfVE99EuCXyCcOY04o5ToVaFOj8GlL0K2Q5eUDpJBtKqkZ9c9Gf9mlQ13meB8fea052dl88
TFZMVNxFYaOr69eQlSdv5sEjrVpbTQnoIQp7eJyPMV7c19qey7HQ37f7h+uZHscPJ2CZR/B5zHNw
jDfdw4Cchul69ciVQJeFYxoOnymbeXBaM4lBwkcgEF/T3uo1ltEKNkUnyEblV3+T3YWu8CDioLRv
5hhTzwjyxJ5Bd5R1u6ZnUl1pVbisZS+8n2g30Q3MWxP3lflAbhNugoFDG2K+ERuwyo6neC4+Bm4i
2v5x6lwIGSJzGo6wsGAn7UYXnJnwd7f0eFLS+TVL3gP/Psw3RrMfmFXt1AUj78WfS1b5e4T8c2sx
DTTBh1VVV4H1L7r7BDfaJrSi8CjO24g2B+ljFm4GBHVvPL6OmW5erLhFuAUSggDtUzkvUo6DyNPN
WZ9uT1ggaXMx4EBkRl/k85T2UOy2QbTCSTBIDwHWiPhcai262EVDegcVG1qmuNpW/WuMe2esPvTR
rVS6o7LR810p7IN01RLSYjkNBAolp2e7rwXYaVJFEncyhx4GAX4+iUYb6TGXFkbl1d2tdL4LyNIZ
vkTzZeJ/W144LOvbHNf3HdmJbBybKco+cEEYTzftTXqfd268a1THrBb6U7hDn4eAB9daD41YDA4Y
bsXk2AhbM39mz46epy3XpKSf4Q/oAwLOu/v2Vdw0B3XBam5vOWGq+/ahftWJ05oitNQ1dqevNaKV
eFG/ng/jJ+ifgZ/eI/z83HCqAyeDry05lTSdN/PsVHC2xnn5yU3UqVA/TcvDN4tOyZ/cQP1dOddR
2z2KG/xkHP+2pOJubL6S4xFPTNkinsU3kdetgdtmeJhW6/MerDOb+Oj4My44OoiyHHHBRwDqchcq
0Hib13KC+DJPlt1aXARgONY6XzNu5FwiKum13pVOdlRZ4qZjPNVo+8LEFu4H1Ku30ED9aGnwdyJ1
tqzsaiGeZ9KhW2Q3UOGlo7bKZ9nbVPxms9xpIk9Gww9FPZ6J117936AyP6/miyni+VQZrRjF4bF9
LwEVnGpnPEW32WYy/SJ596gKjHM/jFsuGCcek+yl+NilNlZFp53xRc8K5/H7ePzza8bkjD3nl9fM
kg1dVRR1Mlv9eU86G+pZKMSQC8NFa9dr1r0ikTqWfrXcVVqwphfoiBfwPExSIf0bCP2L3OsL5Jq8
eLOav2cPeCcs8zWbTEG2DzCv4CSneUH3FbJhuEzelxLGQhMVt1hOiJsh2AmQAPlLcwjPMoHws2j0
TtLWrFf1+VMbQNi3ym39JTLLvyvuybd+1m3ycWfVRpqNN4MnuuI+WeL7SQ/LS0arWLpVvcL8/hxO
Y4jzUn43dLfYhAskfkvCAbflK6bbzfv4lTGxQXN1M+zV9yxyzHcqB9gLhHTitjyJaerP4E46/PlO
a9Nh86cbfbEChCSQrUIOQiAvf67hvnrXnefSol5UMG4xWHgCP5lPDg+FK78jjlRuyUHGzwIDPdgj
MrKpmElPkjtqQ4y6iaoDhGdbksAz2R5P3kcWQXGJhy6zn6vaVsQpd5Xui7tufQ18/lZI/OlnuThY
G8GvpcTkZyk9eX6eZdGmKO1ancnxI2MhQ/7qO22n1reFQY9uN68W7e+hnE4tRlUdf//2FdgpXzFu
0cNelDd6caMai1p+LuvbmGDXcmnhEH3GBXuVNHN1+suuCrd7TjfGS744v09eANltymZRvIWx++eH
9RsQgtfV0mVRVBjyMur9+a3Qw9aossoMjv42fU1Hu/RtEa2rSxbMZ7s8o0eObCTqHyDuRNrj1RLA
pXCDe8pQCenlh/6mC2taHmlWYPQI9fLa8fjrDOynC7xkXSq5YZ5KhQssWU437CUYaZ/k2fAqPE7W
2i9TldZ4oje+yp55F33Gj8EmfCi0mfYQPfVAYKadqMvCunLjvlm9v64MhvA603mDqvLnGzeKY2iM
Ok1+t4pTJD12d5uz1u/Pr6SmAtGHnHYVWtBt5jbIJhUbhIkXvrorXvp7kYe66O+VdUpb1jpFDD0p
srODsYiYK1CA4n3a4gSwmKLds4cI5iHVm7kvdTsjnDRZZqgLHRlT2GKGjBJIA3UzySrSHmwXc8D8
SEelBV5ekBe8FZIDbSyW9VcDNH8zmVDhGbB0gLYZjVxCHWFplY2UU1eLq3BYK1NNbItbkBemgNvh
AyjTeEnv212LuNs4DGtsiaNnbSatGDdtuMbrteclm3KqPU0J93ewR0kxpO/t6Yfac4TgddZqPWD7
Ye2elqf7PnXiA7T/W8k9wU1idvSFJtJ0LNMRvuo5p/gVDNSYoLuLxfHTNVzUv1Fg+mNicA36Nrxv
N8UXbzlmhorDNB7NLKiMyKEe4nk8uuSNrgB0luUSkTmmccOyuKctlT167wzTbbKO8RNQZxElSe0p
ka2E83bDGrHeJsd/BXnmjTEziJBXF+Wt2qzQPs9lV33MRltI3cFc6M3cfKIjJNS7HV66kyeQ1nxL
rfsQFg6Dg/zvFMTJBbSg0/YBRp1rO+klw/TvxwKhRISZQrH7/dh+eCz66JuD1htsNMdoF7OFYNjB
GA2fjhVmLWv2RvrrccH8pvwqNsaKdnEkmXnSsV97PPqEAv7yeH64losTqrYSMY0aHg+GJCtmluMH
rSB8/HQ+UldZdtUcVX/jG45c3RbMTjo32BlYsdwA0zLmKiYWaEhrh+p2f8LMYCuqnNdpsZXvNHFq
lQ1PLWf9im39jHM7BLYvCr7OPX3RqI+raNme3GBJlcGmL0g44QNJLbHrdSPvWj1m/aY1hD30r/t+
eYIVWh71Cve9miW7YKE+TLkcDJwZFmO0byyVO9BxC+PGPb/lJ3Yj3ZhUYUGKzhyR09ww4HOe7pT+
DnX3SYXtcV6fd/h6o4dlMQE6rc/OdM5h2fKA8ZBI0scTLIHGEbaZCWJEob4y1Vmbzjqym/FcQ73P
d+ZYaY+jk3zUmpdusMz9CJb4m8xYi+/S8FIOOCm0hmMHywTRr7wasf1uKQ5XozHhE6LHEJ9MgmFR
rfGIO22Ax/doVz6vc4B/v3QnIpTFjdSgNP681Utx3udWIwbHdMBY0RHeNQ/WMQTgY3Ubfadr4rQC
AvSufLWaF/LarXCD0lx8q3L7z+f1/+damHkSsPObAcdpUKVToTYcOyR2qA8pMiG4VaqdaLs+XxXx
YVxPLBlWrKPpRKYdVPDOOpnlGJ48p4/D/Mr1/KaqxkXPwntaNzXDMi+w7qFpA0UJDeFekyubMKnJ
nETXbaBpVM/5rIcV0hPooc6UckKZ8Dg0JqiMlTBTJadSt7V8Jc3gUrz5vdPInAD8R+N8vjwAYiNK
VKXXhPsmdBLQt2hbnRYVNrodEkVNnMS6Z2i1Jl7ls049NP287j58WNPAPd5YrMvTRxksz9prfDqM
4yrGZBxzBnit/6N7p4qSpqqku8Gv+3ld9Zmst4GUBcf66fyAiQDC4eLY7tHfnLx0Xq+0m4RLonE/
tkfTO60QeC7OV+qr7zrlci+c+IWmjgCA8/Jif1AKXUnUQhfuRQI+aBZOTG2dhBCKwDMotdiR5+iY
JTsZcXHWOb55oJLbfeX3za6Yj6Nr0EhSE3+l4SzUPB1qdLIwoPVmboGl6RlkxxHukUP9eeFdqiN5
yqamSobCO6lz+y4H64YQ5FHnn4JjuMw3XeFI+m11W0rTqeiCDX0E2/NTFCys0DOciWyMpvAgnjx/
Ye4nW6hu0+zFBTpJLA5l3yEJ2eicorbTa0Teb9HVzzeYF0MC4DFEpGDqJU1B1IgIq01ucP6EjV6F
jGeZHZh14OtE8MsxfI4P7V4n2P4NO4Gqw0FNuQ0EO36gEYhfC5cDRm7AEzk6hLlWMiuwqW7TYC4L
XvOu40qWLHwyFOBV8yiU254IHYCqzFZjB3hAAvv4EgI3w/2QMh3V6lsDaZzGfEWGn5u/R4/8Pvt6
rtoNarDtVaXhrycQN4DXETIlXnvS92j9h5O/KTNZbEfex+xJnQ+zbvIoKo7V+JQ/tpWjGzPxedzR
WDE2/OiWABYYUTRvvL7KAhnf+NGE1yyMp1b/l0fC3E5VTQb60Gh/fvG61DJk7SSzLLs1GWVS6I4Y
QhLVZi5rQguW+YN+d9p1uBntzkthsAmmwYntak7h9+f8fB2sXlUSJXi2ILfmxcFiCY1RnuVevk/j
VQN5yNrLeGtnfQidFp+vR0Sz7dmmUtLIawtuTj4hirI7JLpt4VBoyDi2iksNMj0hSninQ94yllI1
g/tBKiu7SXWMmM3OW9zwcYLHjIhYGUxyKPMssgx3qjUTgo2vrCumaoj4SwW7PniAgvNOngHslNi1
6OuCybEJtm9AGI3Tr3oK50nia1eCXa+Vud/wDN8DhexEf3HGa7RzunaRRV4mrEdhLUE6MIiRAZG8
U6TJmlAvnhPGiq3TbrVgIWgO4um220KmAz/rJrtmr+Sio7UBc8mHYD/R/3x9LuVeFhA2tArJjIfY
J93q9QLgsAxuEkZ8o0PO4LLMaVkB/4rsWWwfx3Df0nf1dloeixddxRxolmU3kuVFE7vQCaoGHnsJ
Aeg4gIn6NnDF+YXjNDNXyYscr01YHZ2TfkICdOq19maS60LrxfRdmDEDPwkrufTEm2LRLOIXUL3m
0XeG29IbHPVLqLYmScU6gWywC/HEAPuwq3kwm/Tk+AYQOQ4A/9m99AtwQ1yKbN/L30ptXhTH9GZc
Ym0Ny9bVk2U4emFF76s65d4i5ehZagmRD5gv2jV678SmO1hgQDSZ/c9KSHmAfsNm4jZgXA8RhITV
HTakmHDRqTrJZlwl9xZzeJ1JBsiWNk+Hedwc4ngv98E80PCPLphjCFgjhwulnFetGxrbbmTvcUQo
oyt+hg5zKhtlhMHcgzmlOsugBCCrSWfled0NXhDdYm7FzBS68JQ+JSx9Z2wQ3tsNSaaYT6S7EjST
4Vq8zMTt+EXhiNbZF+bGeaH1G4l0s/TNlD0+XP8mLQ9ImmInMdcZLifjrlCeCckFjvH9WfDVWHCZ
kneS5fg8TExFN5H4f4/fzm8Mcx9oHq9Oc143r9mHtWbokB7B6VRwcN//OAu22Xs5QfTnfYKyR3k4
WbltAqGaH3lDpAQeZgMM0hqcchUWKsIIFBB9bOJP09p6E6wNEfsi1Pb4OWf9vg6/jDidqVAPhO55
jPWl1S18iwzycWWSxMj49Jj1CybH4om5YbeQAAMIR4fLg96E1g6+L+Ymk8rJDTsspCYCD5ON3jbK
2SAvm2Rbk2sauaW+gKbJVwt1WV/jkV+avHDGTvsT/9FlyhN28Z/3yTEaRtUM2J/Gd+MJJHMtrc3n
1sYGAUSrtMsVNuGH/gp++Bug9udPnZrrH84LrL/G1Iz5VHEeHpLFuMjW0VImunGaHFzDl65+2sUe
LJhn/f9yd15LslvXlv0iKODNayK9t+VeEGXhE95+/R0oRbeKWadP3tv91hEKUiQlwuTG3mvNNU3o
1o18rpaM/hg0DQUDrg4kDzEku+PY9Idq6x/P9t2Z/ng2te4Eqa9q+Qw50YLJOrFO+HZtVWTtJZ4T
ZxRKEGO0FVva8H1lFmPjPTjiEn7ZVDiHU2HsvtVoDeWD/4GlnPNUQgDGlU093qmvfuNu3CmzRMlE
lkIhfXNGdoXsqG5eyGcHGdm4pwJZMG13pwRwrHRsFdVkJl4n8icOoqKyDEUY0Hb0jkaWinAOovEW
fEGLZU9Df2AtHHHrlVMhWfmMoXE5/8AyY+W93FPA//nX/HHXN8qHWG05aqVcPitDJtwatHwSz4BQ
+4dyVt0pnf/A7eQVmYh0+IMM3+xmoiCprSeqToir4Gn4Cet99em/eLvrm0+uSrmF7jJSATFEgHYU
fmNUEvXz338lmE23pYxEZBzzDFVSFSi40s0nKpdlXpt+oJ7ll+wLNaD4FVPetqv4OqniMTQhw5ib
Dup+EvEc4VFsLqFvO0wbFA32pJItJPXLKvpFoB8d3pa4aAzIFZhjhy8lw4LrzCB05LrQzEXEaeXJ
cKmUh/hBO0ULc3l9LkxbXZIum4kvgnVp3CcpZ44+Koppi5/7Q+CuZNSZ2iTtpyWRqMU0+PD2CWfR
O6ycazzQmXVjXNWwLBjYvbsMuRbVJJt0B+jdC8dAkPLlwxf9wMcTejqjj4cWG7Mrvv39yp91037i
teMcnbBi60+ZOlBdfXMOmwArlKhjeFAdpX7n74NsqyiH1ooHhw25monJs/IlS3vdmqkhhvR2/2UG
a3+PD4f5FHSG3eNRbM6v0kZC2puM1l3GsG3WS7OuIlCJMN+RABMDkVPbvGYVCcbWzINTpsDCZEZ5
neB4AzvD/XCfBczUikX5EA1ARv5eWtXEqv25qJa21e8M4dGHcLR2sYTy6TQH4Et9HygiALbK4u/r
5feSvVkuN3trZ+muniYsl0HnLRKIffVmISZ+QFdkixVTpJUXDOrrHB+5g0uVAcylA0TCMRzQKbwM
l3fuyBqw0H8Uwd+3ZKiGwVQOPvfNRhPrHcGcXa6eGWBWGMfKB83ZGdgaQZ0gQoPxfLHxpV0i4tw8
VXR3VO5aTK7Jr3Rm2Kio2bGqxLEffHnVY1i/6GiVCu2Q9K9XOGfV9aRyOgr5ucAFXYtetHaV6+9Z
MQBd6KV7WPJnhe0XR8h+1H7UeLFDm2doHuO1o0xiaPbKuNQfPOxMrXlqHOPrqdU/tPS5jKsxwYXz
kCEc1jZQs6nEM0aJTrE0WUCFPOujF5a55lxaBB/VWpQWpYPgZiuKO4jc7ixiJpbMlOpJotRTqiUx
hUSp63CrmCRGCzdbWdlzQ6InIBPa3sngwjfStQmYAG7weMw55qg5J+WiMEB3wzXQU85YW843hnvw
yB5dD0dHA03LHxtDDcXogA8n/ZQCnpFMQgqdSvt0nZi1EI31dsWzeKRjwm2mB+E/K8W3Gy5Y2U67
6hrsn9KVIyO+HYXPhchgk+izt9SdwiqH19Y4M1hjHv8ratse4dA4x3mEYpQHgGSGXKEYq+8Qmcne
DA79RYeIcuUL9nCDvdJ7FtNGHrPqmrG3Kk7C3tskc++gPZSAghZeoLjiDu1vdQa59+iIWZik3A7h
oSK6mEMrzstsD4E970fWdYIYx5SpTG0p22c+LGmokJO2nJbbHnIBzYWYkDiO/UOKLzkkGfhN0rJl
tP7FsZWsW0hhU3WRi6NPCYrEo782Zi26anUen8iYS1sbY8xJttJ21/d+RwMtCAiC7B4j54kxZjGH
b/6jW45Uh+SbUUl2Klmyu2ohj/JPXgjjyjF5jtZkSDaNDkE0To+0+yXsrR3Ciby3kw/nEXICLvSj
DppMaCuInx7j4NnVZ3HxmOKDnU4Uhv/YyKWklN6DyeVfMPnwZeoq4gXJYrRzi3taTdzAePfVs7RD
cM8cZd1sjbkGfWZPH8BkOn8hwvxr2FDRtf835CW/C9B/3sGt9kfr9cYrIu4gWITHfqr2mxYJMhGA
K0NdS8XB4VvpfLt66GB0kfpdj9WDv1W/kgnkFcJgL5kygQOxCmbSot9dfTY9aYxJoT/v/SMeksTu
thn2JKNOminmIu+3rfmWC5sahhzWgkzikwlm8aaxD7rPvmF+L3Uj4otHPaiqolwaz1/BvTERYpWY
on3KiNpemoLx8Fp9ql+zqWfu/Xd+xIbpHQpWnDdxU8KW89zJI1ObRPN4ioF3YTcIW/3JFUaJNTbW
UmSTS9wsnSOZAoy3M2E8sCfTtxa7Mjy/qknLnNaq3/wUL1j6fscbx603vZpPurDhLyTyzae4pjuT
ewz7b5+5X9u1bgJbSoZsmregZW1paSmikDoXE+Nd/3LREi6u3Axd3j796M/DMHTdv8e9XU3QetDZ
EgFZ2C4s1mf/E2vzTf3FuApaOL6Itn92PxxGJE98NtA/r1tzWtXD3gFp/60b45INlJ2M4RXtgm9m
VvxKV6CP88tdG6ehUvrbg90cjbkiVpKWOMODobZZlxKImF2f+sfwUmw8HAhmDMCfYWvHT85JW3pI
eUmJbub+lTFEZHcH9Xi3XfgFVH2v//+87JvmJKpRWeRYs9AuNJMewpOJvMqmVALqfAZGizCTagD6
RsWz92We9He+RemLiPAj6mlv8M2HkO0cRTanj1aeNvN74yX5F7g33KFhQqwULeYRt6yaq0bifRAa
cMxxvH6V8S8+17toDK9P0ZcRxsfdQFIdis8d8b0nJ9ipb9YisvMpA7UuhuA+Ch/vlBR/rCh+3NMw
s/jRZOlVbPZFqCtn9sbBO4GfMtsCXeSq3S66i/Qo2PgE7djd8anjtFgqD/WBFPpOsjnJ7syCf0sS
hjdkQu9jYCOLxndL+ONumrDvIzNXlfPAmcacJWkPYE0R3OSdv6SiJKWSU1K5wGjOLw4kszud3G/x
4s0N3CzswnXVPKWTYWFLU5nCZ1u9uiuGrnOc6dYhjMd9tbguh0la83hv7nv38W+WcGO4hRYJPD4w
WmYTLfOdeTbTP4QWmmaLIT8e0B7nR0WLdO/l/x6X8ey0r5Klm6bGCr0pLj3NAmIVKgXsefissd/7
1BfSW7i55rPwkzhbiFA9TnvEqCU7fxfM2n2J3/i9acW3c/Dt5vLzPm760qDugzgKuQ99k70yPxFt
GiF7oLfKi+uz3ALT2YmdNQtCRKtq7Dsk+eFKT/mDibT/XilIAqTRtRupZL1DiHrOcY8z9tkzvH74
HqQFUA64xNQ3PElbU7j50xaIrt15TDyUDQrxGA5g9GZ9/P1j+y0BHd6wKmoaAL8CUHTzhvVCEoza
UFjeCx1t+QSd+Tx4q+eELKlQyaET4QmW3rc9+lPj+/O6N280i3rRcHVROWs7XK/7Icts6p2MLaMT
/9LQF5rzdoPh56wNxsb5zkP/qTL6efGbrjsx9Wt07bm4OnOWxSycgRiPqgVI6fzOle495s3HmwXX
pGkY3Z3lGR0G9DJpXdjaY/soFCPjEq5FQgDT9luPnn0XnneuP3yevxbuj5/35vNV1DL3QhhA52g9
FIDGCutgwkhgQAIs9ytimpiuiYO2hJoYrb211yd/vwV12K7/cgu3RaAblJHRsfjO9FWprTOg8TbF
q3QGXC3wIEgxfgTJV6ZqN6u26Zl8L6w9pYGfAVtjA7QgzGKMBYK5Is/a7fUAZNqPaCkUHZvJsYKk
RHiuaeBR1334jPfvOG3+1h788wv5puD9OAC0CuK3WmvsQe9oD8BiZOeRaVzkLBPPJukrg/3RwP2d
iTrodHvq31ToP0zsEP7nI4jbzZ4QS+cja2cNls04qpj+g3L0hWP6FgTEQsjT6yQiGSdBWwCbcO18
4+75a4UbgAg7jmlIOgrfvQNWSn6GK94slO78SL9HWTcPeXPmmrXul0bIOs2f4lcd9HRj7XqcAfGY
dLTHwG0JPEA0Be3DTd6ER3J+dkyftjEJhA550TqGKN0u7LcJ9SPjzuo9tfDeoi9U54Cf0gb6KlEa
EnYp3qWXpoyMJL65pcpEZqQ7Y3p8ctAsYwaThXkZ22c/pq1H1swArT8lj842XeafxgKPTiyLpZWP
sX2MNsIeFFa4gC2ZSAUji+HRsrfR5aRL/oGZLNXu6NULsPe/L2rpNidUU25e2M3cnZR1y1KHLSRj
VtQNaDC0okjclixgBQ0ASbK5bX5Kc0CyMaYcW+3VTdlSyfy4EmZDr8kTtIsr0Xl78Zl7Zaow2D8K
ziniB7BD9N0nJR2rn7G8aD1UQtPuhYhuWOKQRB7FDVdwj7WEfBTBiOVi/z9DRW886Q/WNJiWj95b
/iif9EWKRcw5EBkkw0f0+EXduQutklEWo8liAaoST8xqhig1lvZetk1IE20Rox8b4yjHU5wImJ7U
6LRVOhYR11ZAlU3P9KSd9e7SqCe5O5ecT4G+Lbfl5M7C/GP9QcCbZTFihbpzK41RMYxLVKNVzuXU
2KlLd+6v8E+eeePrKnhgnG4so7lHqIEwv5fu9cf+2TQGGTQqaFO5JUcmsekEstxw6HdzBzozsVXp
SjXHBp4RqCftcskulWtTGWKTHE0RNJiYwQUvPUlg1/HfF9z3LvNrF/1xMzfnpRZobSMFvcKcCV+7
SSzCvBk+EoimwbSArESOm7qQhbmYXpjJ9+7IeEGG0I2TZxj5yoU9E8CJEUAfTqp0XAGDMBsX5ijK
Je1ezfzHUwfBliYrCoXFrVyrcyvXE8R8OHWcQ0dMYouKFnsJd4K4p/awTA628V67oO9RLtnuPkXw
Gzf//br+cwdDj/Fj07bkKEhcgzto7Ks8cjkw1tcP5Ms2Iz+wD+OQ1WQrqOt8dq8RNX43fQgUdAtu
AhQF+Ks3xUWpZGEYRXF4LmsshRuBA6/HPaLErSEB8mxOAjE/FdF0J+JicmMOZUd5Qj3e6AiCxr5x
spIn9bMaREDpEdWr2z6rzSKBHp0Q+DEgfSMPsO0teerFGQPqnq62kse6/yZXhxzcXPce1GapJPXE
N/G824f1SeoWsXtUTLjuGfLLS1HN2mQVY+Itz1x9kmVziMcJw6lmmrmu3QIL+PW28BEhZsJUSsG0
FZwSMxrmpVQttHukL2WwSrupEpD2SYaIAI5ByK+3VohKdE10UHoNbly86rOF7i+schaoH/hfRUCG
M5RUYWaz7MErmJKQo8hMovkyzMXQ6Cf9SGMetxKxrw324Sp4dh6yI702ADD0EI2xAwDvdV/vr88+
RDLOFci6r2iczvpXE/Eh2Jw8ZsdHFbx3n/7SGUePj/pJOtZvIdyG1YDiWlD97cJdoKpSL6EFKXsE
HIWaS8dfFQDnUXxq1hhsLLw5YZvzZGIS6AwYP7I2PWHPFFoTWN3kMyDkRmCC1888IxJMnVkLtniA
VWKhd82jMow/DBOrA0wyJulDTNu1RC8uUyICbkoPwE/JXoiXhCiQc2h8dYtoKT7WL9W+oFneD0mA
GEXn2IZGB3PeMXi0xnA5nv2dOtWgnyxFTtZluBmOJnPkIq/KpslTsmhn0cE/8e8ilnSsLnysYDAO
G2AxYwQTxGDDmXvjIQwI8gS45o55OITs6JWxP62Y8VVEGBQFb81Gx0A7HOWs1Udo2whBLDgScDyO
1uxKYM03hxxrZMkGchpD3D1203QCMmfMBzoFuHAAjyV5Mg7CKxy/TwPEfRCt9kdzyEc395Bkjsg0
58K2uiRbCfPi4R8zPBCf+kcBDrTLlevUdgEHdw1qGQEzXki9E0g3U+3YAHeKI0NZaCRJJesERBKb
DfIkP+No5fczguvtPl96xHNHIy0Hl0z4GRftWv3k4E7BxLKJl8/8ZXGoGHE80vdls4IQ3sSOTqye
g5iu+ZCI6flQDorHeAoCrH9mINw94cGoWwuIB5Su9SFHk/gch0eIL/zCjFszkuC9SdkvTAkuNX8A
1HdV2/EmNIZidM52njXOAbyzkboWBprmVF4HS2nQky8a6yxeF6L4hr2TLNkwwjTayPDgHC0gycoh
qw1WD8DTWDdGhQLpYJxA7Nhrz4Z8CpH1BZM6QuLlfITC09+PMHMoif65J/OJ46ogy6qmi+i4/rkn
q2ohpnVfZeeGsrgdhyQa5egVbe1DvxgLghuAzaeDEZV2ZtJxynCxH2XzYMOZF4DG98wsa0axve3j
aBnPOnfsbwj0mb94s0Nz2FCEB2fVxlR0lc7zVRXCmPJnWjbN4ZgQ+mMu5AUr2dqIH3Dy8HyZp+gB
gWMhYBwYKZj4ZYFOP79igMCQYlCCT6kliViCufDfQMfvvY6bIyr3PTXRDF4HtcV3JMgoOMnPw8TZ
WuZHdHWzv79/YygR/vb+b1p9Ve7EuPZbtlgKqXaNnwItXzQSpVlr4e0zkoWVYkwgHNLaQJt3mak9
ZA80Znxm4aVeMTlDkmsehSc4DiHBhwAXLX3jtAEyKMbunBU8dkfYlk9cdRKJI/79ujuoXHPBLgb4
dRECneBF2L3n8aJj/jXXCBIhZqImLnxVJjPmJwUKMVQ1wZMnLhswR7jm3gy0tjOXQojBrrIXjEl7
L69GvvdybuqrQtLcNpV4ObW5o5iPsJo5vxTb5DC1jtfqQc7mOZsKGMzKOKACdC2kHdeZuRWPMnA2
mx8TgHtA6G/wgA8Gcc5gksUE55c9l9OpnnYtsnM17D3h0UMqtA2Y6k7FZfeFOQoeYpCWrA0q6neU
F8qLjzKFPyO7AJMr5jBMV+IdPPIPZfE/7urWM1iQyxbGMes2x73glLxyX7axii9YJqxjeCYb8UlY
iit3rCxoG6zxPUDBGD6MX+v4P69FuuFtGF519ZliZOf+m+zMSd5sS2WkPMtbtGz5OFhjhLnPltXF
PZRzLCZIx7C1bXgQN+kuXMUP4gH1rHoQdsq0/dA/OQEWdDZZZQf4u5yUg7hQ9/HB/EpelV1nmwhc
2rn44XyU8ahceq/CIX3VeqyI5/4zg1OiAanVuvV3gvT1E0JkYJsb6wyAX7zdi/Qx7z38TaNuOBho
B06egdddFxk05Mews3NCheiuTynypG40KHKKT2d/3TnLeBsDk8zrj/aDefF1Rz+vFLOhZglH/A34
lEqzFaNtgQQBY44Ggp9tvVrbYBdmeFJTuY9Y9PkKPV5nw6ldCyQs1xgfTgiUwyAR0NlYNIjx5/my
OWdrfcqEzJ1SukyaOfaHY4ICS8Z5HH7Z3JSP5ht5dPh/yCt03BgxEiI0lEB/3+m0P26tP1bIzUlj
kb0QmiYrxFuHr+5D8aB+pcW8OfB+lFPyYIob98E6OTPzkwxCc98hIcKmy44vtM2nnDUSnepHF1XI
5bpKMVmMtvlRI3X0CN+0PEoPLcPxc0yaBSP2J2nTXupjeRHfGHONk9Xfn+WbwP+31X5zTFhVppGu
zrNUyxKUFOEtTPFirD/BRvnveAL+sRD/8e5uTgnFqa5SJLHpDMEV1ayef9tf2EhD7zyZLA5r9W+P
drPnhoFcuKKbcQK+NBMvHeXPIuI+uKV481jkCMJd5r+PPEihOQtzSnFOEaPqY1+YIOJlmqZMr+M4
HJ/RMbXEpbZbfIyVDj+6EQGpJT76n8xqWMND0uqgdIiDmQ6Ipu8jlmCzkKQhqln05lYKkrEXsxFR
zkbNYeVIU1wWIFwH8HmhLzcjWND8Xz3cSdNRC/SEpSku8M0IEm7zDN8T07x845Hl+ZLW7w2hoDBT
ueobJilszXjqtZPqjNKzO9UvLHzMgdggoPnHpPVA4n2FWYImmr8FRxJXm1eOOM+d8WkJRD9jQPQB
h51Y05xqvSYpgTi3B+ZvSjpVuTGI3/L3EUR/fwrflLMrPKqAaO4E2W381Z+Cctw+9/h/Ikm5bhHD
TAQ8pp5iHMlRru+EWTL2CLMT5vmnG08Vat4rikQB1sOFpCw/n1Be1ri6JlPMEEQgOFoC0uxt5wXV
Y+rP+H+AdPoJrJ4JT87z8/oYbALhDjAESnbrC04H3hDSq3YpXyheCbcmq+JFuxQ7wJVilUFPpFEi
XAwVGaagT+Hb3z+l394G0j9PrpvOPErkvq5LljZCjnKdujNrJ2RDTYkC5dDZ7hGuyaida0j/srUs
EPzTLrUlCE+05Yf1wRHqGbs8epi/39gfhjD/vLGbKUHcVbkUd3wIAtU+cAnGBVicrWD6cYp6dryn
/kWOdo9+aP6p6MF5BvnNoLo1v23jfqAkkVGasZleh4p8Gr62a9yJkZ+Jp4xfmkJwZB3LUfN+feOb
9MOJJBFRM+2JticMl0FoMjNN2023cM6TDP+VSU8rma0zcdJfN1V/qfUvHaYG7Fa8SHxlhm4T24op
f9F7r5U+osSiRFeLXYCdn76RsPwk5l0HyJ319VQ21z7smnOrrCtseeSx+cD3vG/1sUjKio0ooont
FKajOINEISW7pgCLdtDVZTutnXdX5zGphalQGJNoVgajDKmqNWnki9E9Ber4zi/4p1Lt55u82aUj
s8o1xU8I4hqLHShDPx00v/HSo+2olxhy0vJ86KvuDVHh4u/Xtn5dG5QJfo+iW7B9oPrenHamnzeS
6ojOiQm13kNJ+yrVh8h8T8saY8JN3fizwunGRjXjpRf61PQOvYTCpM4ndRPgs/aED6GzqOKt5L74
xO8kC18bc/gzoUkA7nWLRhQ9DwCAiDdXucrit0I99f2xTCeMNuUht2hc1DgG2qFs+zvhXL6LW2dj
zvyjsxTtzq5o8opVPMVld20cBv6YQ5/j4OEI8QyBjrmzrqsuuLhs5KW3EZpXxpUjJxEmKd1Rbvqr
vp8ECvZ2/jiybMy/PDJL3J0OGuAVr5H7WHbnKqGs0ZgcEu2cegHWXP0oyC7esB9FT2KyzMs7P7v8
26pdBhmmQFdwiFcgW9+clrkWZUrfVBqRs+qyXvdrvg3EJ2p74NTgRcruSXGMtd8+ByZbOTy3gHqS
epGIayuDcogyj6MjgwJZRM64SCDrXf2TWXVLFd52RZ54Wpa2AjrlTwZHb8/V5go+tFWIZU06NvFS
wurvjRRq5/yun4x+LirrIrrAypHXoARgvYE/D/qzoZ0otpxk7ugbo3gx3zhrsmeLOdokdhZKuuJS
EXJtrA0QHQXTLJtYGKK68x4hOi4MUJlyUrMTrDZtpJ918qoT06ExphmstONiRo2XAG2lg68B0fY8
LmI8iwnWHq89860wj3RxGZA0ImOszPDSkCM7jSfStgCppP7kSGs2RbO5xgfVeRCwzYC1NqYuq7EU
EY8e3l9sSUPC0lAEwbS3pS9phlPHW+wuVJzdXwwRX/JnSxw1nN2Y+J20lfmazSzjYNiYlGBG4uGW
/nY9YdMId6ybFLzV8jG0dWAjKGRH8ryzT+URJpixV8zRYKAEkjMF7vd4W42N0ITWVpWR3Y+UY/no
BDMKiC56oJymuphxYL8bL04xnuXGiBGv9jIs9weOTPQABPxcmQShB4EvYE0xDQzClZfU8yB8Jxe8
ItAqIKF5EjTzPr0Y1kOrFuMg3EdGMtUbY5MFrPaorCZ9mEwizHnDIh91NVZhfTwNrX6ZzizaPo2i
pHCeI32f6S+iMjfSC+M1YnKmf993tF8o/7D2YTBpOI/oym/XssS1jK7xtZP6wkH6RMjfBRisaTee
jpnkrGjmECAKaSU6X20yFgjswcfvavsuGrSz6Rxbf8eHjcFEPg6ZGkpj70GJxrjfMUxxP+qtdwxw
Y+rm5kSCci3QbOfBLNRmvbrNm4UJbBWMI2lqBk9ptYmEuVJvrsFKFm2zG2vOVw30j0zjnoT7N6mR
x8ZKmI/ekKBOWDdVhODWQRWankbOCr1V8GE+pNOIKSg8xjFfncLQczSYPf3PnXmHCwORI4zmZeu3
XK3WF9PQEhyVADvsjWZ8K1uXvmoiTK5zFoMDdmW+4Sx5j0gqDYfXP+r0mwvf9JypKZhgd1xYyecD
WlTbuO+GkAFp7ynM9Q+FRg9/Bfv/YoGpMs9q8q5FRbl503qjpLCDFPWkZ1McnrAD4QBjTrFEGlcd
kJGF13H30mXH7gIyHeKrjKdy/iLDtC53rinMUTsZ6Few48iit/Lazy29wkPjmMLGbbz3QlylzTtB
5VY1VfBeAr4tZ5a4MaSNas2dK+X8Xtcw0M5HQj3XUaRZV8QMQ74soyTTQOroLCQFjZuzalBRhOqL
6k1z4UPXD1J1+PvbuJ2EIjDVOeHRcyk4tWOSe/MrFIaallqq0Wg22r7VNLIh6xyM/d9//P4b//lD
VvhYlmU6iu8//nOanFAuNRzHvu/y/+/Mn2Fn+z9n/pxe4+T1H5E/w//+35E/gmRI/1IstkHYtOjv
UeL/rwgg/pH8L1NUxcHGBuIgf/5PBpCk/IuZNrJyjJuQ6MkGS/t/ZwCp/xIp5Pi3aoZqypb0P8kA
+kbjfny7Q/SPhrUk5j5DjcK98G3/KPHF0E86QdehdaqDYW+RTKqcEyeTNo7aBESxlM+F/tA0pjVK
XPPy40Xt/32Zf8Tn3Owcv65+Uxa3Si1lvaS1Z6uYB8azGFDe5C5OmhcDv/M2ga2vYkzglKOriBO2
Wj3lPol8YTi7cyO8659b2K8buanTiDaWZb9RkWnuoJSCojD9qZfY2sPfhlx352rDS/3HS6eVYqc2
sG3RgG6HRfHzpfu5eM3gDHbw3s2lNJZA9ktsWDFNwkMw3dxlmf16zTfXu90aUq+SZZnraTydNLZW
0gi1xLP6zvx2JK6cbXYHuxle198e8GZVKV5w1akz+nPvkjtDnRYIJw1Xyf/H93izfGTRbaLQqTum
+P1UQCaNjzY0/JE268YFc9J7rdQt2EZc1D9/uJtlQlpYGvskZsHzrNf1icmkXY7Q738x+LDv81tv
a4lf17tBwDLRquARecNCQQU0wXtlwJ6gUw2Wv4OdrjpvVvfO1X9/9H/7+W4O1s5sY/wU+Szj1nzP
c9kYWyFIUl5b6wSQyVW9lVgDD9eiUKJNaU+KRFqXo0kjOUf1IFp7qWhXopxvs5w6PysTIp89Zut5
OenC62d3RZ1TmwfPuM5FWQY8KtBUqgKjC7dYKa6x01yIRVkQHaFiol2vsOMrLp2u4WJQmZ6tE9Su
NFY0u3b5e33NH0QCxPSBOleZL9csn+dS/+pbPWP0LH1LnWKdGMyv5VKcyIU+YZYztCTFhxMHUHTD
4Bjr6ZMnxAyeCyOdi50QbuLWcm2r7baO5L0baIdiJdsUlXpJFGd5vep7OU63VqZhd4upZ9RvEsF6
ikr/SbFioP0YTLDwGBUU0qNpxB+W67wbLY1PKxSvQeF86ZITT3XdpftFQO65hL90mjwCvsdmxWvF
iekV2yaVcYJQUfybSbTwBcUhkjklPcP3FpVu8Dpa/FLdAjGMZL1nTe7NchfzZSVM5nqOO1Nuoprp
sgjdYxMy6q2RqLVxdgl0IKtSxrH12l6qTp1acQWRP23mUdmRwWEsgp7GWAi8RZdmL/JVOAR4EM9z
ITubTX7oBUVADpcffE9ba5VPloeFA6nABLVSvOfWgnoRWB9VnJ6CutxERvPOw+P+lWRLa2hU4iLd
eZmy9l0xslu1BUArlXmWkKkk1+tUoTd3ks/Of+kdDDnt0nPxRxN2ecnp1BvzFMG+qgt2HJFJJZCO
0ODtpXTOIm3Vk9t0G89nYKv18i6UGjZW/1qNIyfdelc8ZLMeoFNC9OFkujvLKu2ric2CTQp+gOF5
4sXqaCWNzqgfhRzhvqNF8EkI8iVaoBxrqoi7qZvoC80QwlkjNcXYaQE6MrwEprnISFKrMnHUF9h8
mEGXIDYacgrENppmsQ5DrxWvy8YiuMYKD8oV9piYPROJmeFWLO+S3FrpClMIyVhHpBybHq7GPTQO
SwTAaa6W3TsCKVuwPfu6eewLtvMr1PGI6S3LwV84qrEpsspYuCmttirDYzE0rPdDRVjXGrTDxPCI
a8izWayYJ00PFgrCPVegDb9iJa+FDnU7FBDH7+3Al98EUd05noXwrRHIHyuKdS/rF42fduIFVjZ2
XHeXmdFD5bq63cX6h55Ik4oY67Rt3iw9cW23w7mnqLyFafRrkr8mihjMC6OG2yziGR9BkZCuKjwR
TfqUxX7t5c1cIeKTvCFjkgqkUMuuK0x1FRa8phXJ2FF6VrWQvaYdUWSG8pEpuATrGm1GnsTodi3b
S+KnTmw+a8tNR4kQkUWWacPP8RCUNYRhZNeTWCsfClFWx2WlfGolJfrVgmxsSs6ucfsHv/TPFszX
eV5jndkZ3QA+i+FLIVSvQtY/Fg6BDWGjwZxp6y2i04vT4uVhuEQjgJJnmkcQBI3RWMz967aXvWTq
N22zi0R6XUVjKhYT5H3nTLx31t9gxYkVmZEpD0cGY05hZD1iS0IjZp6w3KYNG4hEf7/iH896eVDJ
i4PRlDrAAD8qyDAu/b5qmvacqsz28NPcNJG5LsLqDtH6d6k6HL4gWeqQtwiscFNU+J1hCH2Qt2ep
dFdtsxKbN4XF1eIAY7jxTBfXDhZ/HWycvz/grevAv0/hHxe+KTOqMAzY7Xzx3C2laUMSEKj31JoN
A7b7Xe3tFOLX1W5qDL3tzKBMJBE9D1ZS42Ba7/XldaG/ulvEt2DiyQbMC3rpJFt0C2DQ/Jhvy1dY
KHjIVsv4MXu88/w3I79fd3RThYS1LLZSyR0FAyQ2kub5XJtJE3Fl3HvTv8rwm5/4tvDornpO9hBG
GUtlCsX/05/B+cZur5urd3zk/rhs8a1CAqtoxAndvOaikHwjj1m2evRY6fuCckZyjnfe3LAkfxVS
WEcMPE844upNoe+IWiwWbdcyLB2UamgXFoDqQ9j7t0/6ven/H1cqLm/0/8pg1qfcPFQZeLnTZGL7
rf/HMR9GLeKVMWr7cTdXFneebviyb5/u59Vu1gUBbb3CQcfVdpj4LINn9cGAelXPpSNEtiE1L5k2
j8wH81l0P9P+T6vy59Vv1oouBElnRlYLiVhfYjU0MbbRc35mQmZjQnU2Dj2x9iPSGVcNQVkj+Y7X
y5/2WTxBhgZ+GK3cskwKy49KsQ6kc0jcY0mqVNHdWz1/+hp+XuKmbfOU1M1DP5R4Qkxmmb2lE9LI
xgzb7uqt7j3Nzd6q1GmVu3nWnaUCvgxgMeg8/MS/L5g/rpcfr+xmH3Uq2XT7qy+dY7mHyOoSe6bV
g6VZzXRAxoOpgeCZtLD5SkGu7sDRf+yldLxjwEwMDbLBzXrpfYnS7r+4+5bluJFtu19hnMkdgQeJ
Nxz33AjVk8Vi8VWUKGmCAMkSkHgl3i+HIzzx1HOPPfLAM/9B/4m/xCurWBJRZJOSgIimu7qjo6mi
EpmJzJ079157LQ15IMRlz7VxMFNAkrCJp8KVPBVROSutgrm4dD++PubtOni2SZ489uA8NmIqVkUb
i7ijVlMF4oD10joByHUKMfS3hviSuXk6xIOjmBhNplMS8mfJcOZn9Koc3QNaQMaAOC7j+Vsh54PM
4vZgePK8w9KtsrIaS08CcqMkWTzO42ghO+EtkYpFUCJT5+TlRaPFV6/P6FsPPbCplWNEQijgPeqQ
tBGhcKA1l4kK1S1U1ecfU2jHv/68t96gfLANZTdmltg2zY21quFRkaWzqmbuSTymwE+/8SxuoF9Z
LYcZ99hxyybyYFUgozVTprg8TfyVjiODY/ZQx3IiLN4Mary493+sUPlgW7qmEuuoHSHIyuIu+kkb
tyMLHLwj8QI5+Fm7AjPVW67cy+8QCXEFmjYwoQePVGKmqG0gI44STEBeCapbQOhgc5xFtOSA8WqS
wIAj+AZTx+7emGO+0Z/P8Y+HHxySaV7luQ5zgEMy+QTHHt7VhEKvcpTCo4q+ETA6wTqtET66fP3J
0iGK9HHD/Hj0wYlZlo3R1nJLblwTKioutIKiNnegDTJSzAmsogEyP4LSK4eCuq/WVppeafOghCig
K6hrtQVdI4QqQTcRA/EhCQ0EAXUwKwvyWV3Tr4UarhrXPXWN9MRQhZMqkReiC6CtphXLRrJsQ45v
wrg6TeMAx3TpN/PILVC6ZXnrOgaFnmtaFVDkqbowpFAcx1QCv14euvOYCEiztirAO2WMQtRIuAeS
G6znOTEmUJBTIPOG4pSQOPI3WojyJA3S84yxpR8oUCb1o6yeFDnQp5EVmQDLkKsoZGdqoH3KJOGz
ZoSTPArOg8rCaVCYytQnDThqAgbaMZpHqGULsDaCEiSvLo4nGTf0QvQu6xRF5oLmaahZAIRdrpFq
ZchwWoZ+JzYtsMAlwhF+o/sTBFQ2eoNKp7AuUUyngx6m1bN84tL6c1NA3TwvEtAaNMSf+GamLBzU
U01TKvrI9ygPSKoht1RDgqZRLTJtdCEcaSW5ZSz4Qlh65kRAUnkKJ6PNPNDnRLk6ihwwPnpNduqD
EZt5LaoComBsBCEoxUG2aGkpUAcZ4AxakIxrS6tOy6yQT5W8MpG3asFKRFH06akAaBkOAXkigyC4
VJg3eQYRmUZUQaSYQn21xS/4MuL1uaV9isP4m9kIn0giAVCmkuIhKhAbQcDAmzR5XEwdFcGsStWi
E1rn3lgozQzac6Bc0qtbQakfLAs8v5FqPZQlOc0aeZXnBELUDtgTIhR3Nr57G6fRiVqAQQPBv1FV
AAeaEB95b7fNz0vAQwSHWaNAkgjA3RaKGM3LuG7BNYair1EiAzWCcxhc34hKWNCvnbg1ChbUCBz2
UgM9PilCdM8CH2leZNW0THD3LxNLO2/9BkC52keK2BUBdcgR7NNJTaByC32eCKUDI8QC0hPXjaPz
OAU6DuiQaKaJSIcneTGmsuesY6tAhKIqoOBQpi7qORDWIQlicnEFetJSRmTSEqATmNNzPZAa1H+A
HU0vkMWXZHi0LSYHykq4wOe8LqO6940EyUExIhOh8FHAIrNLXxXPaGpd+nDbpAbc1Hr7JdEoSl1C
RibUKCH+xLH0bYwhySJAffTSjFDlmrA0Gb1ub14MVyMfLAOXomqqcUjyJ7VplQt1I8KBJDOUOZ2A
ewWyo1Ac4feB5MSyX3/gS/YN+QwoMxDcqVRiHPhYbmCJaezigUDQ8ZII6B2YqNzQrsDfM2anAGih
1sedoD7NWaAyFNrk7RyyzbMcYnxvXib5uXxg50GZh0ISMByBf/cQHm9ocSVGvDQ0OIPnNW153RCu
7ZC0HAlvUlG8cIg+fdj2ZvYkCpI6oWqW0MW5SSUAqgUIupK3zq0Xx4MIiCmDHV56xqRmkNaSmKa2
N+mkGdcTsJqN2xNtUc1AWgWU9fZV/r0TtUTi7AJ/nqpd0Ydy49lHdg6dqk7Kdvc3vydt9WPsGah5
c2pUwxRxTFebLP/XP5C0xVdYTzJo3cFMjgzt96StZBxLWG0QkOfJVB6m+p6zxVeAlqqyqaBFqBOi
VPg//v2+/k/Ohl3uVmx28PPTrOkBAz4KjiEih21NQLsNcJl8mD4kCjVdnWjOFwc547HnO/cYx6It
5aUcIJMgX1cJWFAAj4DsLDvXauXUALTGcK4TqQF0jExZHCOrIc40AVr3MUC9Rvm11tt7AlJocBfO
kigEjVwxi4hlq3kJbmNTfMsF5K7Oj925G4ShgTtHI7BQ5mFopGpVLXNJiUEEHPIvsk+lh+pkcMU5
TnbuA/9WEONCQNAbwCp9kpvlaRVaQBPioJJwV/O1T1Cn2dEV/tKqX9H7lHEQ5L/zv3bP4ialjptv
X9CPn26pT+PNA7UPf6vzl/BaH589sXO788M0ymneXBWbtLneZEWwewBWBP/Nn/3yaLNt5aaJN//6
xz0ropy3hjRk9HR1q1gtOuJBsmrCDCJyyuEEf75L/vjvweboYXM0Dmgcb9L8JxrbbxzRxELH6kRp
s6ESyCP/2Dj4ihPIcPuFlw2A1PeNQ8RjGQT6UPMGkZIMBRnc6B7BDvgKcjLQVERoGescd/df2TgA
X3QW3bN5ODyfTCejBS0UD2DWpQv4uU42YRmOFKRPBJezap/7+kRCOSj0+tqP0EgAB66JiiEVybix
ap2CjBk5GEUfo7yAQQfh3scVSVyY2nWSXGrWeWvOoRKlBCd6e2tAlVl/oEBERnBsaH6fKFdEAQD0
prSQ7ps4UJLzAXC1qbs2/HOhONeh8CEtM+2SGWcKZAOypY//LgWUZNKLrAacOkLt3ZIQECnQ8xRS
NXrTjuF26crcARmW6N8hoWpZ15X5SaUXTNj4KEYtAIdrIS8LKFZUzuJgFXqXSrnQyKy0liqbatFN
rY585MiSieCdSOnCBdMXwPwpChCIlY294jps1q5804oLwb8l7dfShxzhyspOwnyhNUunmqdoBwdR
fOIFc9U8Q25z1AafTBXJVYj0jph/UTdz6C0qKqpTz0g19YIlVJhr91SuVk15CfKQzJrg7tKWX1BE
EMDVFsuZ7F3qwKsBowgyq/bzhPPJ16f8XzZrlVu3vip8aExyVOcyDFeRep4q6yRbW8HKczn1vIei
bMBGAaxEPQF0zrx5o52mAjCPI8lfxeDLiufJo/7ALxmRGxbi3/8PbAPXdv1zUzBPi5Z68AJ3dmbx
8K9/8L+w2+6KdgwJdFMzVQUl+TsA0+6YVMRjUdQJMSAbhm2tqT82uyIfw3MxgVSUeORI03FgP252
hRyDZwoReRlgUXB66L90Sppqd7PjgERlJHwyXiHJiyMPo1PQtPd1K8vTqaWIrXAiUWp9JpYGBV0h
UDywsLcRMMBEK1dty5pxLIjOtST76TwxZX1cZzKZCUaOQ1RtUPdmJsXC1xoZ1zgwebSxBV0jn3yT
FFlbaG2dzVVqepC+VsAk68r5qVHJGWqw1XZZBigYlTxIejjQjUdVtukEuO/G/sfWh2hq2graBLfP
cpG1DrglKxqc1ha44pvUhTolQrNjo230eWi1FfiEHG1WZVZ1E+lK+a1qwOBr+VYCOj49wYW1EWZJ
SZNlzZH7dWXKE6mm5kSEsYaGRK5/M8sMdsAQtBAaTQig1WmjzXSxBLU3gQX0VB0sbroLPWHLhEkx
2sic0AqJbLVmKpLJej7D3TJY+HmJs7gxkXySoXCoC5WObHAA5QTZ82dFZDbT0nSTeSKivCdVYFYZ
rUOAcfVqxmQQCWoaxPFaIf/M9AryJlJlXWKY5sSI23qmZW0+KyUFBKjUjeexh2lTc4hBeiLIXxUn
aS4KDVoDEQO23EjBoREGUGguDa2+ZCXU+OLWhGSjo9ybXmBNFTEozwkihyNHjALgBRowliFKMKKi
cx+XDZ1kqXcbsPBCIQIF57BbICaDgKJVGqgZkI3gvgz1eFbKOUj2LKAxqIoCMupmqK1vNfmkkHAT
9SylHic49UEmGVSgi/ABZWfMgg5LkZTTQMHpoEkUyBWjBlJFTcqJ41btl4yRENQ/NFFuEAmvV3kT
GZdqpkCd0YlrcRVmWqONAktJZ6FA9Utkd8FHwAKXTAGOQ1g7PU3wFJwThf9F1SFF4DtEPzUrQ/lS
e5GzAqBCnGexyr7UUgLyqcwLS2gZuB6dkyiHwKwPmsYsra3PRZPCUmJR4ZQr4f3iHQagjwGR/FeW
ZsEV86l6kUqonQ+0pIrBq1qGBAAvppxWVoUyERqAWaSSnHMW+2oOZmDTWIm1EJ40RSEtndgVr6sw
gewvkieLxCrjyyaJvFnFQudbK5dQ9KW5lZ77YF6+ES0xupFCA0V2XsW+JJbhnHmNXC2FSG/nptWA
EQk3Z+dcZG19ERWhj0p9VSqADUFlRdaCuiYQZQ8U5kGIwt5IUheqnDQrAzGWs8TQ5FNNa6x1EXgZ
CoAIIBlCRdelrAlz0qYQmRBUlzUT04rYygRW9sLPRb2G1r2bnkViWWWjvJKrjeyLiOdESrR0oLJy
GZdGNG9iGUTGqZcXn3XLD64EoG1urZZ5oE4AMGVVNw5wyoTWs9ZKStTZWjr9ZmROfSUAx3Jp5Cro
TDQ1HSeIU8x1Jyg2cejKoHiX3Sux9QCNAAyoQDi4zqTTQi9BvIj6JmEFITPnngih99Eoq3xmlJmX
jkophPwkUUvoBemY5WjcBlATR42+WnyNdde5MjW3mje6CpbmiOrRmemF9bVUI4iI+sO0pZPa993L
ymPaJbhrorFgafKVHmQC9Cc9/crz3HAjqjkk9Ro3xxOByas+e6FpzvNKaT4HGtOUkeYZJDlVnCp7
EBQtv0fhkXBCXZ989Z0ai0lOKOoDNN+oUAUTaqiqlgtQs6cw0wgCpahB06hYxqiwoKUdywGQTHpr
pDbVCqMFrquKwdoq1qOkqeKvUigFUyNQkgcfIYCRk1IG1uc4Cxem6ZFrJ0hLyFcaKrw205pVpQyw
a4KN4gM4wkJxEbjQHWEtK0AprLlGNSkc0DFTMxPAeOsBZdWIbKX5QjKJyrI+N7FzlkmiJotEkOMV
Ar3gLtJzqbZGFmb0InRcMPkoJZXHhhGGH2mjulcFaSEB3NYoi6SwHWdRiwyKHjaNsfAdlmBrxHmE
4k2VIpGbBwvSEASoQwcKxzLo1iVYdEFb41FgaQDgEjV3IavcT3WqE7tQLXnGANBD7aoCB6imbnoS
lgEufaUensbMADmVnlT1Au+TnboKUVcNQFDToA3EOcqjqQCCFo4JFooctF4ipHMQ9tV4xWjkzKhp
gJMhV2BSqVxm0Ng0zDyCq4dAZMJKa5ZoDUKEcipetyFFSWqcwiGtI3ClExllRwTgmM8ZePOWbZlp
3+KghbYPa5tbqTLY0nO1BieHAMKxoERkLzGi+g753nJtmT6nEg4KNmVZgnLZKhcRWgUDqXfawuZ/
xR5Kv+Cb4CGLW2wspzEvEwc4KJMkNZY8FdipZ5TkMqkiKOvoDDI/Ms3A52DmKFfhcWy6CIgD5p6K
1sKtB2atE1+I3bOCFNaJUjO6JqGmTC1TVu5zwdGBHpDSYJp5zDwzfcNb0STQPye5DD2VyEKAGBjI
z6HX5rzGXQchfYJCAjd0oT3pGMEml9R2jj2hnkRGDjY7Ky4KgKXyLDo1pDwfFUFSjoMiYCdUNto5
VUw2bT3UfBWqZ02syiHGOI49qozl0NNOhBCMD5GSqdcinJVPsUqlGc00TIWiJslMNCxQ5QkaKl/i
TAIjWwlsE2KijkMruMSqMlWxymZi3nrnAPSBEiwjxLkQa9X7RBn2jJtrsTRWS+ZAn7mS6lkUFlBZ
9SFFmKeGfuZ4IVSMq1Qkq8qgPpYAKhOhQK8I/MRpwCskxAjKjSySgKJMEZ2ZEtTGLM408xJpZxTV
u0kDNcMsJfDrVTMKzxrcDc9AVImYuCk5uHL4Io73eUHCkKKqg/nlxNdjuCSRBJI7H8sTRSdyY961
JKUgR1S1+KJImHvKcgt8T8h9EOWEeBIqcZI8VsAxJqGKfpYjPVCN1MwCCZqQCAW90KIaMW8xQAUL
HCbnK/YvDtPM8cFWlPk+WKgwV8gmFy3miTSsORdUVt1WngtQJ7CfbQymQg1wN9gK4NyE1EU9uoFq
/TExcp+dSzpRQORUGKSaW7JjImxu1bk8tYIAFaitGBjRqBVUZ93Gd5H1DXtk1YKtrMrB9KQ6dour
peIF5YgC3jemfnJf1KBvSoHIU8F8AW0msWXnme6Nq2ydxp8842PprHXcd1O6RFZnHGFRxfVpo28y
95pIoIRyTKh1BRMfqrNtuSo97ZymV1m8ZqaG2pj03gV3YwXvHSffQkD9KkCTARqpxHVTAuRRgMBW
SC6xpxaAnN7KBZSu1ALUSQSQ/vgmidWPehrMmyhFjTDkpVtwp899XL5Jhbi0KERfmZh9TpUEHlN+
k/pVOle8xlwIoVJ/MUBR1YJ5BYkFMbTWIvXlpRbHFMpdMrXOcqlYAwx+4qXJVBPASEa8Gmk1Um2k
ukonVtSATzVPkk0eQOgCdtuwpNrG4oFknatfSC7K78w480/zrAGSLAHJU+UaMBmO7JYQQACjaBh5
cj2hEsrr1Di4oZoX3FGlCGcociPIIJXItIQZ6vwC66thIREdU/1BDqvLGAfguNBRFYXMHdj46ltD
Li7zMAcbVhOY14WvAdNr5WBV19MGqieJMTGpo64CBqWHXHTIJK9abeyC93qsssCcBiVSKk2sKzPg
lT85CeQzqriEPROgiqFTSFKDHCYZs1wor53Myi9LDdXVvoijBoLbUy3PMN9xDlnACIWcLJIhvqA0
d7lRQ1VMA8cO0lBYC2IGVk7mJh+tQAM3P1iu3No8NeXoOlYqDUWeZj2JKtBqFlX5Gc7q17w1ycRn
zlzwoBRpCiZu7+1YE1kNljtkcBKG0uEixWnvU+VOKOE2BLJ7m8ewAamJE51SQJULQRMhI7oVy9Nh
6eXitnWwq1UmZDNapJBIND13atWoLEgVwHsFGVk9rZbJpK2gdJGaxJsAn/q5ICh7Y0DT3uhQeZ/K
eQ0SAR0XhzjU71ocxCM/rtMT3fLESWmCdTSOVGkuVrIwpqZo1zJD1iSpFSQvfRP6IqDf8oUgXiSh
j+JN0ULBa5Krn023Vi/qOkExmeXX2TcDyn9Xqtu4S8Eo5ZUmgSOVMhnYYQHu1hnQ5eZ1DWzPnRiJ
YD1sK8XOlDBeqgFBvqkMgKMVtDQ885wYqmeCQs7N1AWOo4iQwJpnmohqXk0ABZoowI9EcRwIIlqR
XMg5KJBY4QJtbCEd+LFiEsOKCrUTTYHSwyiRkMEtSgunvEnARQ42QJNHE73rWMJIK9nyFyEzjbsi
0axVnGr5DQosQNcSxsGtH1FU5YqFdCY2MrQWKqi6TLD6PfibJMPflpo4hM+jFwjxJMZtybJ2LagZ
6GvrMIUSsdICO29K5k1GAhHxGiODYpLmmdk4xv6GwDlj2bkZyNXntJVysCFHAoo+wzryWjDSwDtE
/yVzRijEtycC1CsWouQA0Q8qSYjTAriUkmkmelW8gDMmfaaaLqHW0qraaKK0EEyqc0kYp8Bsfy11
S9+IOStnrs/F2lJNBJ1anMOl13UWrVvBDOWJqFcg7IuJekpYCbUi38NZFAv0BMlp0NeVRZJBDsZk
gGaXWa6uaqPFNpckD/QdlcKSmS4YEFkUFDo2JaM8kcXWmGoN0o2gv7Rmkds4Z4RgH0cyBfipBW2U
Z7BsITfxx0yETndopcU3g5EWdCNtPRaSvN2IkhvjsthK4TLIUvEsRfUtxRZ14iVKAdQVUXJkVw3E
7HV+7Rk1VQ5qPsnwL6TQl794WptNwqIJvuE2RaGxoapzF8bugvCEehwW5jJsImRUq6po7o3aa86U
qkEa18XhOskksN+1zKwussLSpwkKptbUz5TTVgfxCeguk9O2UcHKAj6B8pOiNOomQ/p9qaY1FKkw
O2eaUYBJJDbdceN58SwREnHmiEpcQQzKU2NQf+nZhZNVPmQQkpAi628UwkfUqGk3gCtw6nQZkAVU
Uoblt7IwxfPYyLKPVohKsimAnhAQjKxEnyExIi8cxcc7qDJI1UpJC2Vn2vjWFRCZNVTX6zqcU+TO
T6SEFRDxQdIButllamK56o0BH6so3Bvi1z60NhIP5WCOHiKtl0cWu84ZDBgKV0TwXSZlMKZMAU4n
KD/GoXFRexIq4AFvGXkMOmEeuBitiOAKotbhRJNQQB/7IAisQYGHi5KUOhNkSLATRCE+Z5Gb3Lpl
IV+KDJtqCe1lJF9Ulq6CCuhxVgA/z+9ZXwoGAlN0KTFufj3v93LwspMMmW/YuR1usgEjnE8SJdPD
3Mj39BhPjlwyGuU37Pd+aZ9ne7mhn8unaIfpk22Ptqmc1xoIbMR+igdkaiTtWMXyACQGgdGARc7+
z81jEAojbmqIu88um/lkZv5s7K8P63mC6Xk7r/X8R/QXqjAH8eJfHbssHhs82wqKR3P7QTz5yRTI
yjHCw0gfPc4AJ9ZGfPodTYGkIPffCZn/8hSYeP0ASCDSvZsCzOmTKRBM81jkhNKo7d19j1XyzuaA
K3H0mgMkDwyRoHgf6sjbDxp8MgfIpUOdFImDx285N9j7mgIu1dhrBlT5GGgCA7zlIG/kn4NVAMwA
JKNR8vK4T/j372sKkKDpNwWKiQySCXTSfiN0bQFRj2VwPiOB9N5GzjmWer18eft2wVmBTPgLy1+S
j01Il3P4yXsbOuHA+n5jl441BRB8E3CE3aez9VXlWAW9gQrig93UIK/3vta92fcAUJHphG03UKiz
m4Du1ueACEPEP2B32E/Q+5qB5zirXz0DYf2QRQWRBRLH2w8W+hP7L0jHgA+K5Lv952w272sOZEC/
eu0DDWNElJ4QApYP/sEQn06BqR0jhQ3EDtF2378/V4gXmPWaA9hBEwA7LAX9pZ0gq+BBARSPI3e2
n3c3BUTaWegdmu/7reIXLgMyXrOK9ArQfN93+5NlAHaY4y2EQtrN9TvyhMnjwfz7Y1elYwlk7/JW
2PrJoNVjTUJNncGBG9vPzuK+o7Fz4uVeKx8OsCYphqgqYPDgn+4ZIB0rYA2EZvLjFcDcWZt3NAO4
ofScAgQucRESQarCeY74p3sIbBmSQGgFl+PduUHbFdtvAeCU57cfbf+Gu86vAKAUgFUazsjd3Ly/
E5AofVeAYhxjfArKbV70Aoh5rBjYIwiFbZfae1r9fc2+IKnHwG+jKlyDKXli+4ByPQaeGkGgx2P/
3Xk+uLb23PmqeQxFUiDz4OVuP13XBw4wYO1AFu6uWe/ptXPavX7bHvsaFQKqCJLIl4YuHYOt1zQh
vfz9azzvHU0Br2voNQNweFAhIaN24vHkw9H2dP2L8rEOslyw0b27TQ+yvX5jh8OD4CevG3kM/R2M
HQZPFAGN5YHh9/Xa0eOeY5fNY82QgPRXu66OAAcXX8DZ28/Jzry8ozUPmoeeg5fg0OGqZ0jaj6jG
00VPlGOi8XCA+v7cfLG3zVMRy0TCA8wL343a08FrmBtUd6Co6r2teolXDfaydgKKv1ASg7oWDnV/
Mmqc/yIoglEv+e4uN3BBeo4aNl6RAf839gEcGI8nYyeSfoxSH7D2oqLnvRk6Xkbb65Vjr8s442E0
sJefjFo3j8EBq6EW9zGr8e62+mOM4fcv9Ao3Y0hdKTxJ9mToRD/mFWEm6B7e3fvuHciTEcsEfyqu
ct3THNEr1FyjWheH3u7z7saugFWp11pXkcdTEaVAyd/OtB8YOQVTg1Ic7TG89/7CGKg37DkFGjnG
+ETUM3XHztO4IOECgxMPcuDz/k43Tpne6/VLB9tcendjRPy05xgRpEAMHukqRdvt4q77qqEMDnAF
1Kfu3jLXgcacviPvFcG1vlMASwY+cg2kvy9NgYRdbiCOq+q7vfSexs6ZGHotcQRqCa6qQI89WvHu
64fjDj9HRCr33V3ZcCT1HDviNHjnEFZHtnb7gbf29FRHqlYSufrCPpX780v/J9bId9QXeEKChy3e
i24gmPu9ZP7NX9jDop438KSiFeeTIX2vK9/+Ki+o3zW+gz7xn/+jU1+/3d9Pvtzv96d//XGIzx/+
Yrf2f3hCN6kNKH2zHXDz2FGOtvvXP0abgLabp+W43AD/6MYzEoDvK/+1Vscsy+2ja3pv79vihb7q
AC1Pg6O1HZT2A0ufNs1vQn07PS/sfBPaQafP3L3o2/AJix6K1M72LfG5gGu3//FFroWfmuZzTHBq
O0Wnx4gI9G/50o7ssNus+WazL63O78fW8zXbxRD++veP74XPJmwpSPb26/3pjsHF48frexcbznZR
QNhh0+AIyB+d/M0d18Rp0VlhW82QPyfz+KkFNrdb+2idpzTe93C3dt9cCrv73msmYpHa3UngKKC+
s7DIUnsT7NvZ9nWIyUVfk06j/Bjs29dTlj4cTAFnv+rb7LKobJrv29lOAfcj+jZ7trmzoy5vC+HX
3L7tXoQHc8BzV30bvQKmO903s50Cngvv2+raLh7o0YfUvqMdywjJlQEaBydQt1UOA+nb5Y8RzTcP
2z4fTUOa4oDr2Aggxvs/5BZEVkcjO/L3TfEZR0Jq/+Pvn29fNuGmYyQkbYCNd86OsOj+LTsK7Ohh
30neZyDo9z/+fp/nDM0enWw4w1N2tC7uHigYQeh9Z0sqWDMDbJ6bIro7WmR8HJ3XyiEAQLkOMFcf
7oojFKB2VuZj6wPM1X++nq6n15+mk/9yxBfRJo2O1of7ADcFRD1lDRVFAPAAwMrjfa/vi7/ODwH8
Qhd/yg/BwRxhFM+c/q6/wu43dvTG73QuEbvymR/T03W/+KrGJeSl+dnegToO1JT7Drgd7f/wtcP8
wzes8M4iAQzx8DU9DvnJBfLVJiPY8Pv8oFmCgEnPdrMDO4s4TL8WoV/G4s4VigCD9Wzz/drwz1ma
u0cfws3hxAK6yOn5frxi7i/+WtsfClgkOziYB9xZe07EGnVtL/YZelDmMx/k1/p8wXdCt8eabADK
A0w7QE1IBYAy/9kh/2vPuITb4EBfuLOQNQWlQ6CiAo0UohJIN7xqf2CGf8qxxpqxDxYikhygsDLw
BMLTusjqPjtBf204q03GYpbbYXdAMKgqFPp4uRRgN1yp4tlyKn6w/v3sgFa246abu/3C5McpWLd0
/g9A6SZKLoBJHuJBYzuld3dYDEfnm9zdpM8OP/B8gZgQaSGOARWRKFHlfa9eONV343vJIr5iJwe8
uXI7ubewv3tv7Z4Z7+I8CBwYrs4+GsDR/BA5cK72L5MvsWcG68nK/cmdOGJ5ViHa8bRZzsHaNbC/
0e4m6t7yOelq70aLtIge6L4hPgVcILxvs2PX7jjCzw+vXx//9SYu7gJ6f8S+HWGfHo1RlMr2XeUd
51DPvh2fbEJ2j1sNHvP28wZYgWPETFPWvQa/eh785CIcs5CBInY/IXx6VGRY+k7PGA3goD/auWfR
9znat7x9zrNT5tff9diON0efNulDxwvioKy+I4BU/B28is6K59Dtvu1OnSbu3Mh4BXbvRhNEkBns
XnA0L+Ded2wKz+T3fkBK87TbLCek7d1s7kJmtGuued6tb7s32PZzOzwIl3AgYt+W5/ZddxNy3t3e
jboHx8Bzf7j44Rj95M5+vhCA1Onf1/Ef/ycHpfK/LUpG086uQ2axf/PLTdR0Vu8Ll6Rfn4szenfo
FQCs1r+3Z3B0c7dzuEC6fIB26d3BLHBsWd9ltrIfbMfOkLnZt8XNMBniGFnZDcvz7nJ41fv9yUW8
QlKs6thgMHHve/+CU/3zzR40OsAuXuEgvb/vLoYhYm0rGyxQ+eEddFtH1HtFsJZbyaTovjnOB9C3
6XMKR3zfzHadDWHYt612zwvCS/f79nZnLIURzTK72De37fXz8EHxy6b4Gm7+Q8eqSRyE3bfT601z
726C4CCyziHOvZveBVSeBde2GOLejW+ijWN3kmUAHA7QaaANUvvobMOiznqWOAq2d6cZEvTdlScN
kThcFwe5OMQN+vf2hnWvPFAA6d/o+o//yY5AqPTH/zrCej66TP/439E97QYgQVHe/0HILtCDGBX0
FgZo147aQzsK2pb+DX90nm1wjkbtu+ZGBTQxI/toZmedYwV1xv0bBwqHHjjI0iA4GQQ1kGLonK+S
NsBsfH3m0KMApf88fKXhnX1XdS3GELngXVD6+f7mlea9VwZNj27gGXWMKALR/Vv+cNdsOu9OR+UD
6EtMiP2YyIWRF4L1xcGJ+NcFNbdZmr9hVPPFlJT6NpLrr3sTEr+4/Q3fxDcHl3Uk1rvgkQHs0Id2
k97ZUCjp4A4GMPQfUmAZup7LALcdwC6cwH4AnfLe5nB3mXOp9bVtq8aOwu4dlQsc92125BaHL20A
l2KEsHjXXnKMft++Itp7xyDItW+JT+0QDsU6pUdnwMt0Gx7ANUQCqZvIGMJDAXrVOVry/6w/XD+d
im0Ja985XkQPuCccuJkgMNo/6PejC2i5++ogIdm/1VM77pqGLV1P31lYQryhaQ/NGc77/h3eAQmW
7CBuTLgmWt9u73yrF9oeYEsvAT313edTMsC+PrO7qRYyRA5tZd/b7NkW4RJSfWd5xTNnB5deFMcN
0LAdQC2uG7cg2gBnHY8XNod7eogMy/km7kYsiD5AmOUSIPr7TfAikm4rTgbcBdTfAZ76PWz2pe0/
c1WIOcDevkQVCxQVkWrK9qthe/y/CrT4yeDsmkaOHcNsdFomA6yOG9emHLXRaXgI3+LG9qCheWgy
cHHaP+n3X+GNTRE93Lez87EGsEQ3CC1wt/BZn4ewSB/bu80L06EM0O9PdJOjQKQzH0OYugsA01h5
tMiBc4iP/nk0RTqV5cXjznz6OIIysQEG8vjAZRHZmYvb/D+P9v9LX3qoDrnRfS9+fzGtY0AWguYl
eyODn3KII4M+PEBydWpn+b67W+d1Wybz5wcSrMhPodceZ23tUh/4sgiz9v1/d2jkpw8FYhMwswHC
e9tTxcYLSmnwf//r/8h8u7GPIIuFfBp6cIKUcGjv31rHHgLZCJXYAaIyNxQwDQHpxm6OjdMsyrzo
u+9Jv97gUuDvl3v2zwm1WYP7Ej26AuzH7kQfOemNNEQyZ8L8B4YJvLF9XCNpt+oLFboK4IL9h7a0
C+iBdEoEUAItoop/AEfm0hYCKty71BayrNh3lq/4x2cM8O7XuGm/0PIANujMjnP3wK3ZTc2bB9df
F1jaQZz/hpGlAHVO3XvjAIvnA265SIo9XT9vvtu3S+i2OO5uX8kAuwklwQ4tuof7AGfSiGWY2G3O
6mSTthuHlQfRCs4V09eEovP2QSHkc3x/cRApf3uqIYrnAHjceYOcqrhvdycbHmTrmMUhSpwWKaah
62EPgSaYZpBu704Cyl16T8K43XDbvW+I2+0h0AQzGh1OAqeZ7PvKZnbKNi/5bq/i6H/Ss5qldnS/
2XeSzwSnBe7b5Tm9Awz0oCZyiAvoHMwJUbZp9l3kHX67Tvzt7TbfpCjR6zY7xDykm013djkfaN/Z
HacMqdbO8kV6rn+7JwVu4GlnEggnj+vb3wViHQfGgQwB/FjkdtDtLac27dvb0016sMCg8TJAs7i2
AC7XLS8lQ5xAZ3ZeHqyGIZIGZzR3i0PXhAyB1F8HrESEqruAh0Dnn1HY9XwT4brULYUgQ+Qlzop6
g/xMkXbd8iHCGysWPGBO9qtse5HgVFx91zIiufYhNHGALYKLcd7t7BBRij8pr9pS9PedCCQlKrtr
K4Y4mi957fXD/j1tX9sQRdCXqMUsDqByW/LavtNwjYjFgT+1Zdbq2y7f0YfJZiAB9hPTI3K1tZop
jTqhCGmIW8c6PmBF2fLh956J0saFLu2sCXBrDTAT1eahe3hsubF697eikNzcFjXu+8iXsTTEkffR
58QzHecStab7x/z+ovi4I5lYImHwwLrXxiHQ/Z94eRfW3Rg5mH1nt3MyCLIdpdMcB5t2F/QQt5o1
gCTdQxXq2/sB/P5sI8C64TV1q246gqhkCPaYXbYYucwN0vLd3hPgzgY4rJYsY2Vntk0T1RpD1Nr8
8d+4+X/paqYrMsRFwIGPVC9YPmTI4L31Jv660Nquwv/vF1obo7yqi78fIiswx53u2T2fM8v3NcWr
TU0PnDVtgFDgGjY4P7rkIPnNNhi24oUfoEDc93hr297GFL59iX60y+v8GesPp1LuOz3fa0tfoKjY
0h/++ROQnPmpNNP/4+7qdpoIovCr7CUmesEqUG5MugulgDSNVEy8G9qVjiwM2R8MPoTv4Tt4x4v5
nZmO9mxHqtsjNSReCCGz83Nm5sw53/edn1R/31vr0UEYE7UsHrrCXfvr28Bg+LkurrqH54dAN8a/
0W4p6nP+evDT3f6S6gIxAVlCa9+JKs7BrvCNWvP2P6zyhYta51wNQAKcQL2FuCRMyG0Qa3IC1x5x
YRM1hagia1pC5CtVd3hGhK49ibdw2rAOCeLfnrkCNYELBkk8WX27Yaa7BLIJt03zEpN4YUJ6dII7
oOYsHgnSWx9igJoZs0Si+gh23Fg/FKHxn2m/q09UQaSVJhNSQgsBsZeqJGZa5btpt7aETN0QUfDK
kNwt82tjCTk55y4c6wpicuTcDrJbzU8QCRiM+8qbesxd/ljC4R8hXKAnamK7PzLnkFiaX4FYIuZK
OCo3Pyns0pShwzCWyAO6iTrTSNLAi6MFIW0TdyoswPAk2OIJSMe6nEZnurjQwUMe+nh+PttvvHen
D35BIHSUIPbZkCqIJVSbUyhpAXnrp8C6FxKwmFPFvaJ4R+B8A6iyivYhv4aYRs23sUTG01knXJhq
ev8tz65YvATVY/wktbcTO4AThS/w4BeYaRL4XjcAdwtEGy4Z+sz3mpYWxdslnkb3XxFEmWRQAI0G
6laVZQYAlPufmp0d0caeLm9qkk9VwM5H7067L/rdw9Eh6w8VVN/FP9QWh97mbtxZTrydd+r3CVls
NRZDv7WajIJaYyEpu8d9ojzGKEl8/0ly3kKqjRJBfcT8Ppr8cmb387ttG0FFqhu5jcrJrzodKE8u
xU+EVvhxlPScyOSq9oywyq/ICNeLX5e2anFBPeLELgmQcAJSSSNTLRFCTgr1hTOiJVQPUlAdWOpC
As+bmtw05akkYOz7Y7zneIEKidBhD4/P8ZS0xRpCVRJc9p7KL38bPt/1p0J7z+GgBqGURYGAzV29
2VOgwcFEYKaxKYHEIlIQQljMhdrsbK3e42FW1L4VF11aeqj+Qay3qJudRVFY/5n2q3aG5NgXhKfZ
wtmSe79OyRApan3XQEgV+AleCi7qDr10dWXY4kh4+Qngd82QrcTjgY5bE3zESjBdE1PfZlXAjZEQ
5EgNhRU2jjPUS7q+eBYKMEg8923+lXTw8QaiUz70HQkkUmqMd/jYM3RLINR9pArEqALrICHn0tOf
tD/W6PSU4H/2AOWg0hgTlLqhXJlNr+txsUhMfzDt9IdZrdktDqzS3QLxXaJ0UwIeTxGY/c5LP2/t
r4NZ3y3vm6yUAmDI9TihftI0mDBrkrguERpnmJJFkff6r9H8/QyQoNkU2TGcjPcQnsr979ggwHRZ
feL65vOcc+Xbs9e/RPzWRwmt5sF1ZMXyoxGi3RoESu7CSGC1jswUoE6c5N3K5Ez8CGWY/eDaWxkh
iSij9TbLPvrW7FRJPCSOQUM7R/iNNyywN9JpAR4v8nuBvbcpwRUZqvzqDsp6i5Mukc93+paNqOSm
hGLYIPscpSoPIIokYFYD3ZDNlABZnalrSDlzN10i/juAiChvVeJGoQn+kEFzoYF9lTjxh7oaI24f
dNpQpMLvovabfahuABSgIQSkkmXIoXlTTFTgQId/VoK0GRaNWKxR8/d3lAuF97McCefnUbdEwqnU
OHLpykVKjRQDIhCf0/p6yvx/1A5ZfVFG5hJvPmapsYSLPoKUCe+thAzNqAbKt9FZAct8j+WFH0sT
3qsrKAT4eaW7COVT/I/tbf89XLXAbRFLeOELD8NYgsZ9oicA7s/6zNwk4Msl0L4pCZpQOt2fOH6W
adK3kP3Z2UF1FxQHBnf81dZy0sAaAxGBej5PLxBxkBkkptnWkJDMeVuXDf2gWAK3Mrr/Di3Xu2ze
qAC39T/+bievz4hCxZpWNaL50dCIH0YVzv/1/ixdKZ2YDFWKenqjDBWm+s9GuWSxZ5YyzvF+fv0D
AAD//w==</cx:binary>
              </cx:geoCache>
            </cx:geography>
          </cx:layoutPr>
        </cx:series>
      </cx:plotAreaRegion>
    </cx:plotArea>
    <cx:legend pos="t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lv-LV" sz="900" b="0" i="0" u="none" strike="noStrike" baseline="0">
            <a:solidFill>
              <a:srgbClr val="000000">
                <a:lumMod val="65000"/>
                <a:lumOff val="35000"/>
              </a:srgbClr>
            </a:solidFill>
            <a:latin typeface="Arial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4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dk1">
            <a:lumMod val="50000"/>
            <a:lumOff val="50000"/>
          </a:schemeClr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36D0FC-5A3C-4B33-9888-A82A24694D8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A2C60A3D-6D29-4D70-85E4-2F97B52C793B}">
      <dgm:prSet phldrT="[Teksts]" custT="1"/>
      <dgm:spPr/>
      <dgm:t>
        <a:bodyPr/>
        <a:lstStyle/>
        <a:p>
          <a:r>
            <a:rPr lang="lv-LV" sz="2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Pētījuma aktualitāte un mērķis</a:t>
          </a:r>
        </a:p>
      </dgm:t>
    </dgm:pt>
    <dgm:pt modelId="{D4F97B29-AD71-4457-8917-6D296CCEA650}" type="parTrans" cxnId="{3632A766-EB9C-461F-84A8-D2DFA8E355BF}">
      <dgm:prSet/>
      <dgm:spPr/>
      <dgm:t>
        <a:bodyPr/>
        <a:lstStyle/>
        <a:p>
          <a:endParaRPr lang="lv-LV"/>
        </a:p>
      </dgm:t>
    </dgm:pt>
    <dgm:pt modelId="{D4D0A749-C5AD-404D-9F62-1DD6FC88E0D8}" type="sibTrans" cxnId="{3632A766-EB9C-461F-84A8-D2DFA8E355BF}">
      <dgm:prSet/>
      <dgm:spPr/>
      <dgm:t>
        <a:bodyPr/>
        <a:lstStyle/>
        <a:p>
          <a:endParaRPr lang="lv-LV"/>
        </a:p>
      </dgm:t>
    </dgm:pt>
    <dgm:pt modelId="{D5CDF91F-CDA0-4F00-8B99-0CE0918D56A5}">
      <dgm:prSet phldrT="[Teksts]" custT="1"/>
      <dgm:spPr/>
      <dgm:t>
        <a:bodyPr/>
        <a:lstStyle/>
        <a:p>
          <a:r>
            <a:rPr lang="lv-LV" sz="2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Centrālo terminu definīcijas</a:t>
          </a:r>
        </a:p>
      </dgm:t>
    </dgm:pt>
    <dgm:pt modelId="{133413AB-27B7-4DA8-9760-693CFD56BB02}" type="parTrans" cxnId="{26E264DB-07F1-404A-93AE-D0567782FE61}">
      <dgm:prSet/>
      <dgm:spPr/>
      <dgm:t>
        <a:bodyPr/>
        <a:lstStyle/>
        <a:p>
          <a:endParaRPr lang="lv-LV"/>
        </a:p>
      </dgm:t>
    </dgm:pt>
    <dgm:pt modelId="{32AEA92E-EAFD-4C22-9998-65C4EDFCA0FA}" type="sibTrans" cxnId="{26E264DB-07F1-404A-93AE-D0567782FE61}">
      <dgm:prSet/>
      <dgm:spPr/>
      <dgm:t>
        <a:bodyPr/>
        <a:lstStyle/>
        <a:p>
          <a:endParaRPr lang="lv-LV"/>
        </a:p>
      </dgm:t>
    </dgm:pt>
    <dgm:pt modelId="{1A46E55F-B72A-4945-B18D-7363A6B4BFE8}">
      <dgm:prSet phldrT="[Teksts]" custT="1"/>
      <dgm:spPr/>
      <dgm:t>
        <a:bodyPr/>
        <a:lstStyle/>
        <a:p>
          <a:r>
            <a:rPr lang="lv-LV" sz="2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Secinājumi</a:t>
          </a:r>
        </a:p>
      </dgm:t>
    </dgm:pt>
    <dgm:pt modelId="{BD2B594E-9C84-4EDA-A7F9-C5A281FA715C}" type="parTrans" cxnId="{64E41891-6F9C-49D7-95F6-D593E2D9620D}">
      <dgm:prSet/>
      <dgm:spPr/>
      <dgm:t>
        <a:bodyPr/>
        <a:lstStyle/>
        <a:p>
          <a:endParaRPr lang="lv-LV"/>
        </a:p>
      </dgm:t>
    </dgm:pt>
    <dgm:pt modelId="{3240C492-7AD4-41EF-9C45-27A0E52961F9}" type="sibTrans" cxnId="{64E41891-6F9C-49D7-95F6-D593E2D9620D}">
      <dgm:prSet/>
      <dgm:spPr/>
      <dgm:t>
        <a:bodyPr/>
        <a:lstStyle/>
        <a:p>
          <a:endParaRPr lang="lv-LV"/>
        </a:p>
      </dgm:t>
    </dgm:pt>
    <dgm:pt modelId="{0B26CDFA-1884-47B1-9040-ACA3BE30788D}">
      <dgm:prSet custT="1"/>
      <dgm:spPr/>
      <dgm:t>
        <a:bodyPr/>
        <a:lstStyle/>
        <a:p>
          <a:r>
            <a:rPr lang="lv-LV" sz="2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Rezultāti un ierobežojumi</a:t>
          </a:r>
        </a:p>
      </dgm:t>
    </dgm:pt>
    <dgm:pt modelId="{E1D7505A-F081-4273-86CA-95BF1A400A15}" type="parTrans" cxnId="{727F2951-EAF4-4FDB-8337-DC28B146A974}">
      <dgm:prSet/>
      <dgm:spPr/>
      <dgm:t>
        <a:bodyPr/>
        <a:lstStyle/>
        <a:p>
          <a:endParaRPr lang="lv-LV"/>
        </a:p>
      </dgm:t>
    </dgm:pt>
    <dgm:pt modelId="{92B72E8D-73A5-4274-9DD1-31BCB69C9C12}" type="sibTrans" cxnId="{727F2951-EAF4-4FDB-8337-DC28B146A974}">
      <dgm:prSet/>
      <dgm:spPr/>
      <dgm:t>
        <a:bodyPr/>
        <a:lstStyle/>
        <a:p>
          <a:endParaRPr lang="lv-LV"/>
        </a:p>
      </dgm:t>
    </dgm:pt>
    <dgm:pt modelId="{982F11CE-7285-4D8E-8AD2-DD9A5568B856}">
      <dgm:prSet custT="1"/>
      <dgm:spPr/>
      <dgm:t>
        <a:bodyPr/>
        <a:lstStyle/>
        <a:p>
          <a:r>
            <a:rPr lang="lv-LV" sz="2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Pētījuma uzdevumi un jautājumi</a:t>
          </a:r>
        </a:p>
      </dgm:t>
    </dgm:pt>
    <dgm:pt modelId="{8AF3F9FB-EA3D-4B19-8B34-C0329CA6F6EF}" type="parTrans" cxnId="{E88CBEED-87AC-4DD5-BB83-E425145BA01B}">
      <dgm:prSet/>
      <dgm:spPr/>
      <dgm:t>
        <a:bodyPr/>
        <a:lstStyle/>
        <a:p>
          <a:endParaRPr lang="lv-LV"/>
        </a:p>
      </dgm:t>
    </dgm:pt>
    <dgm:pt modelId="{E9A1D308-5293-48C7-B2CE-D8282D7AF117}" type="sibTrans" cxnId="{E88CBEED-87AC-4DD5-BB83-E425145BA01B}">
      <dgm:prSet/>
      <dgm:spPr/>
      <dgm:t>
        <a:bodyPr/>
        <a:lstStyle/>
        <a:p>
          <a:endParaRPr lang="lv-LV"/>
        </a:p>
      </dgm:t>
    </dgm:pt>
    <dgm:pt modelId="{0F37BF6F-5EDE-4B71-9BC7-18FE08D349CD}">
      <dgm:prSet custT="1"/>
      <dgm:spPr/>
      <dgm:t>
        <a:bodyPr/>
        <a:lstStyle/>
        <a:p>
          <a:r>
            <a:rPr lang="lv-LV" sz="2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Metode</a:t>
          </a:r>
        </a:p>
      </dgm:t>
    </dgm:pt>
    <dgm:pt modelId="{9106288D-1877-4FE3-B85C-5A493A141257}" type="parTrans" cxnId="{8A8EC400-D346-4BC3-857D-F99CF6B86F62}">
      <dgm:prSet/>
      <dgm:spPr/>
      <dgm:t>
        <a:bodyPr/>
        <a:lstStyle/>
        <a:p>
          <a:endParaRPr lang="lv-LV"/>
        </a:p>
      </dgm:t>
    </dgm:pt>
    <dgm:pt modelId="{710873C7-028F-4332-989E-4BDD84579C1F}" type="sibTrans" cxnId="{8A8EC400-D346-4BC3-857D-F99CF6B86F62}">
      <dgm:prSet/>
      <dgm:spPr/>
      <dgm:t>
        <a:bodyPr/>
        <a:lstStyle/>
        <a:p>
          <a:endParaRPr lang="lv-LV"/>
        </a:p>
      </dgm:t>
    </dgm:pt>
    <dgm:pt modelId="{BC3FCAFB-BBDD-4112-92E7-592AD9B1F7F5}" type="pres">
      <dgm:prSet presAssocID="{9C36D0FC-5A3C-4B33-9888-A82A24694D83}" presName="Name0" presStyleCnt="0">
        <dgm:presLayoutVars>
          <dgm:chMax val="7"/>
          <dgm:chPref val="7"/>
          <dgm:dir/>
        </dgm:presLayoutVars>
      </dgm:prSet>
      <dgm:spPr/>
    </dgm:pt>
    <dgm:pt modelId="{E731EA9F-5AD8-45C8-8174-441B93C39DDF}" type="pres">
      <dgm:prSet presAssocID="{9C36D0FC-5A3C-4B33-9888-A82A24694D83}" presName="Name1" presStyleCnt="0"/>
      <dgm:spPr/>
    </dgm:pt>
    <dgm:pt modelId="{4BFEF126-CA18-4EC6-8A20-8BF416355BA4}" type="pres">
      <dgm:prSet presAssocID="{9C36D0FC-5A3C-4B33-9888-A82A24694D83}" presName="cycle" presStyleCnt="0"/>
      <dgm:spPr/>
    </dgm:pt>
    <dgm:pt modelId="{4D06A8A9-D865-46D2-86B4-4DC4E7335A83}" type="pres">
      <dgm:prSet presAssocID="{9C36D0FC-5A3C-4B33-9888-A82A24694D83}" presName="srcNode" presStyleLbl="node1" presStyleIdx="0" presStyleCnt="6"/>
      <dgm:spPr/>
    </dgm:pt>
    <dgm:pt modelId="{E8A65709-6DBE-43A4-8059-3F1D81147564}" type="pres">
      <dgm:prSet presAssocID="{9C36D0FC-5A3C-4B33-9888-A82A24694D83}" presName="conn" presStyleLbl="parChTrans1D2" presStyleIdx="0" presStyleCnt="1"/>
      <dgm:spPr/>
    </dgm:pt>
    <dgm:pt modelId="{BB9DD489-12B8-4622-94D3-1602AEA1F198}" type="pres">
      <dgm:prSet presAssocID="{9C36D0FC-5A3C-4B33-9888-A82A24694D83}" presName="extraNode" presStyleLbl="node1" presStyleIdx="0" presStyleCnt="6"/>
      <dgm:spPr/>
    </dgm:pt>
    <dgm:pt modelId="{17793C3B-1485-48BB-B914-7F010DD6FE89}" type="pres">
      <dgm:prSet presAssocID="{9C36D0FC-5A3C-4B33-9888-A82A24694D83}" presName="dstNode" presStyleLbl="node1" presStyleIdx="0" presStyleCnt="6"/>
      <dgm:spPr/>
    </dgm:pt>
    <dgm:pt modelId="{15BDD785-0E09-450B-A2BD-DE41EB3FEB10}" type="pres">
      <dgm:prSet presAssocID="{A2C60A3D-6D29-4D70-85E4-2F97B52C793B}" presName="text_1" presStyleLbl="node1" presStyleIdx="0" presStyleCnt="6">
        <dgm:presLayoutVars>
          <dgm:bulletEnabled val="1"/>
        </dgm:presLayoutVars>
      </dgm:prSet>
      <dgm:spPr/>
    </dgm:pt>
    <dgm:pt modelId="{669FA8CF-24F7-4B39-B0FE-FD6590638CE3}" type="pres">
      <dgm:prSet presAssocID="{A2C60A3D-6D29-4D70-85E4-2F97B52C793B}" presName="accent_1" presStyleCnt="0"/>
      <dgm:spPr/>
    </dgm:pt>
    <dgm:pt modelId="{782AA421-6EF7-474A-AAD2-EC5EF3BADEAA}" type="pres">
      <dgm:prSet presAssocID="{A2C60A3D-6D29-4D70-85E4-2F97B52C793B}" presName="accentRepeatNode" presStyleLbl="solidFgAcc1" presStyleIdx="0" presStyleCnt="6"/>
      <dgm:spPr/>
    </dgm:pt>
    <dgm:pt modelId="{CE69B363-360A-43A3-92CE-3E65B059214A}" type="pres">
      <dgm:prSet presAssocID="{D5CDF91F-CDA0-4F00-8B99-0CE0918D56A5}" presName="text_2" presStyleLbl="node1" presStyleIdx="1" presStyleCnt="6">
        <dgm:presLayoutVars>
          <dgm:bulletEnabled val="1"/>
        </dgm:presLayoutVars>
      </dgm:prSet>
      <dgm:spPr/>
    </dgm:pt>
    <dgm:pt modelId="{5E61D64B-FD98-44B5-AE56-31A64D191788}" type="pres">
      <dgm:prSet presAssocID="{D5CDF91F-CDA0-4F00-8B99-0CE0918D56A5}" presName="accent_2" presStyleCnt="0"/>
      <dgm:spPr/>
    </dgm:pt>
    <dgm:pt modelId="{8454B29B-53F5-46BA-9E4F-F03B9023EC05}" type="pres">
      <dgm:prSet presAssocID="{D5CDF91F-CDA0-4F00-8B99-0CE0918D56A5}" presName="accentRepeatNode" presStyleLbl="solidFgAcc1" presStyleIdx="1" presStyleCnt="6"/>
      <dgm:spPr/>
    </dgm:pt>
    <dgm:pt modelId="{09B1348C-5695-412B-9943-03A54B9A166F}" type="pres">
      <dgm:prSet presAssocID="{982F11CE-7285-4D8E-8AD2-DD9A5568B856}" presName="text_3" presStyleLbl="node1" presStyleIdx="2" presStyleCnt="6">
        <dgm:presLayoutVars>
          <dgm:bulletEnabled val="1"/>
        </dgm:presLayoutVars>
      </dgm:prSet>
      <dgm:spPr/>
    </dgm:pt>
    <dgm:pt modelId="{D43DAD71-5BFF-422C-AD7C-08BD9348431E}" type="pres">
      <dgm:prSet presAssocID="{982F11CE-7285-4D8E-8AD2-DD9A5568B856}" presName="accent_3" presStyleCnt="0"/>
      <dgm:spPr/>
    </dgm:pt>
    <dgm:pt modelId="{75AE425C-ECF8-41B3-9467-851525043428}" type="pres">
      <dgm:prSet presAssocID="{982F11CE-7285-4D8E-8AD2-DD9A5568B856}" presName="accentRepeatNode" presStyleLbl="solidFgAcc1" presStyleIdx="2" presStyleCnt="6"/>
      <dgm:spPr/>
    </dgm:pt>
    <dgm:pt modelId="{5F389FE2-468A-42FF-BAE0-67A032F3DAE3}" type="pres">
      <dgm:prSet presAssocID="{0F37BF6F-5EDE-4B71-9BC7-18FE08D349CD}" presName="text_4" presStyleLbl="node1" presStyleIdx="3" presStyleCnt="6">
        <dgm:presLayoutVars>
          <dgm:bulletEnabled val="1"/>
        </dgm:presLayoutVars>
      </dgm:prSet>
      <dgm:spPr/>
    </dgm:pt>
    <dgm:pt modelId="{FBFF0932-D68A-43BA-B542-48E5AFE82131}" type="pres">
      <dgm:prSet presAssocID="{0F37BF6F-5EDE-4B71-9BC7-18FE08D349CD}" presName="accent_4" presStyleCnt="0"/>
      <dgm:spPr/>
    </dgm:pt>
    <dgm:pt modelId="{BE89BBB5-A3D8-4BC2-936E-C44DFA964781}" type="pres">
      <dgm:prSet presAssocID="{0F37BF6F-5EDE-4B71-9BC7-18FE08D349CD}" presName="accentRepeatNode" presStyleLbl="solidFgAcc1" presStyleIdx="3" presStyleCnt="6"/>
      <dgm:spPr/>
    </dgm:pt>
    <dgm:pt modelId="{DF137578-6CFC-4A8A-96CE-6F83431312E3}" type="pres">
      <dgm:prSet presAssocID="{0B26CDFA-1884-47B1-9040-ACA3BE30788D}" presName="text_5" presStyleLbl="node1" presStyleIdx="4" presStyleCnt="6">
        <dgm:presLayoutVars>
          <dgm:bulletEnabled val="1"/>
        </dgm:presLayoutVars>
      </dgm:prSet>
      <dgm:spPr/>
    </dgm:pt>
    <dgm:pt modelId="{95CC6B15-9758-4ACA-9970-D2F4F653F2F7}" type="pres">
      <dgm:prSet presAssocID="{0B26CDFA-1884-47B1-9040-ACA3BE30788D}" presName="accent_5" presStyleCnt="0"/>
      <dgm:spPr/>
    </dgm:pt>
    <dgm:pt modelId="{1656D4F3-284F-4850-95EF-34E6DDBCC8DB}" type="pres">
      <dgm:prSet presAssocID="{0B26CDFA-1884-47B1-9040-ACA3BE30788D}" presName="accentRepeatNode" presStyleLbl="solidFgAcc1" presStyleIdx="4" presStyleCnt="6"/>
      <dgm:spPr/>
    </dgm:pt>
    <dgm:pt modelId="{C024703C-7CD2-4E66-B263-0DC689D72D03}" type="pres">
      <dgm:prSet presAssocID="{1A46E55F-B72A-4945-B18D-7363A6B4BFE8}" presName="text_6" presStyleLbl="node1" presStyleIdx="5" presStyleCnt="6">
        <dgm:presLayoutVars>
          <dgm:bulletEnabled val="1"/>
        </dgm:presLayoutVars>
      </dgm:prSet>
      <dgm:spPr/>
    </dgm:pt>
    <dgm:pt modelId="{C2E1A488-9673-4602-94B2-6E5DF4F4C876}" type="pres">
      <dgm:prSet presAssocID="{1A46E55F-B72A-4945-B18D-7363A6B4BFE8}" presName="accent_6" presStyleCnt="0"/>
      <dgm:spPr/>
    </dgm:pt>
    <dgm:pt modelId="{9B275E27-ADF8-476F-AD1F-A87EC1616FB2}" type="pres">
      <dgm:prSet presAssocID="{1A46E55F-B72A-4945-B18D-7363A6B4BFE8}" presName="accentRepeatNode" presStyleLbl="solidFgAcc1" presStyleIdx="5" presStyleCnt="6"/>
      <dgm:spPr/>
    </dgm:pt>
  </dgm:ptLst>
  <dgm:cxnLst>
    <dgm:cxn modelId="{8A8EC400-D346-4BC3-857D-F99CF6B86F62}" srcId="{9C36D0FC-5A3C-4B33-9888-A82A24694D83}" destId="{0F37BF6F-5EDE-4B71-9BC7-18FE08D349CD}" srcOrd="3" destOrd="0" parTransId="{9106288D-1877-4FE3-B85C-5A493A141257}" sibTransId="{710873C7-028F-4332-989E-4BDD84579C1F}"/>
    <dgm:cxn modelId="{3632A766-EB9C-461F-84A8-D2DFA8E355BF}" srcId="{9C36D0FC-5A3C-4B33-9888-A82A24694D83}" destId="{A2C60A3D-6D29-4D70-85E4-2F97B52C793B}" srcOrd="0" destOrd="0" parTransId="{D4F97B29-AD71-4457-8917-6D296CCEA650}" sibTransId="{D4D0A749-C5AD-404D-9F62-1DD6FC88E0D8}"/>
    <dgm:cxn modelId="{5CA94647-2D7D-492E-9298-DEA32BB07092}" type="presOf" srcId="{982F11CE-7285-4D8E-8AD2-DD9A5568B856}" destId="{09B1348C-5695-412B-9943-03A54B9A166F}" srcOrd="0" destOrd="0" presId="urn:microsoft.com/office/officeart/2008/layout/VerticalCurvedList"/>
    <dgm:cxn modelId="{727F2951-EAF4-4FDB-8337-DC28B146A974}" srcId="{9C36D0FC-5A3C-4B33-9888-A82A24694D83}" destId="{0B26CDFA-1884-47B1-9040-ACA3BE30788D}" srcOrd="4" destOrd="0" parTransId="{E1D7505A-F081-4273-86CA-95BF1A400A15}" sibTransId="{92B72E8D-73A5-4274-9DD1-31BCB69C9C12}"/>
    <dgm:cxn modelId="{64E41891-6F9C-49D7-95F6-D593E2D9620D}" srcId="{9C36D0FC-5A3C-4B33-9888-A82A24694D83}" destId="{1A46E55F-B72A-4945-B18D-7363A6B4BFE8}" srcOrd="5" destOrd="0" parTransId="{BD2B594E-9C84-4EDA-A7F9-C5A281FA715C}" sibTransId="{3240C492-7AD4-41EF-9C45-27A0E52961F9}"/>
    <dgm:cxn modelId="{42451393-8656-42C8-8109-93B29D6AD220}" type="presOf" srcId="{1A46E55F-B72A-4945-B18D-7363A6B4BFE8}" destId="{C024703C-7CD2-4E66-B263-0DC689D72D03}" srcOrd="0" destOrd="0" presId="urn:microsoft.com/office/officeart/2008/layout/VerticalCurvedList"/>
    <dgm:cxn modelId="{9FED2A9B-9C1F-4E42-99FF-0FA33AE9FF95}" type="presOf" srcId="{9C36D0FC-5A3C-4B33-9888-A82A24694D83}" destId="{BC3FCAFB-BBDD-4112-92E7-592AD9B1F7F5}" srcOrd="0" destOrd="0" presId="urn:microsoft.com/office/officeart/2008/layout/VerticalCurvedList"/>
    <dgm:cxn modelId="{B0585CBE-FABF-4324-A76D-B86CFCE40409}" type="presOf" srcId="{D5CDF91F-CDA0-4F00-8B99-0CE0918D56A5}" destId="{CE69B363-360A-43A3-92CE-3E65B059214A}" srcOrd="0" destOrd="0" presId="urn:microsoft.com/office/officeart/2008/layout/VerticalCurvedList"/>
    <dgm:cxn modelId="{241365C2-2DC5-4306-AF2A-1C12217AB1ED}" type="presOf" srcId="{0F37BF6F-5EDE-4B71-9BC7-18FE08D349CD}" destId="{5F389FE2-468A-42FF-BAE0-67A032F3DAE3}" srcOrd="0" destOrd="0" presId="urn:microsoft.com/office/officeart/2008/layout/VerticalCurvedList"/>
    <dgm:cxn modelId="{26E264DB-07F1-404A-93AE-D0567782FE61}" srcId="{9C36D0FC-5A3C-4B33-9888-A82A24694D83}" destId="{D5CDF91F-CDA0-4F00-8B99-0CE0918D56A5}" srcOrd="1" destOrd="0" parTransId="{133413AB-27B7-4DA8-9760-693CFD56BB02}" sibTransId="{32AEA92E-EAFD-4C22-9998-65C4EDFCA0FA}"/>
    <dgm:cxn modelId="{45F32DE8-5C28-4F0C-A6F7-A7D84DA6820B}" type="presOf" srcId="{A2C60A3D-6D29-4D70-85E4-2F97B52C793B}" destId="{15BDD785-0E09-450B-A2BD-DE41EB3FEB10}" srcOrd="0" destOrd="0" presId="urn:microsoft.com/office/officeart/2008/layout/VerticalCurvedList"/>
    <dgm:cxn modelId="{E88CBEED-87AC-4DD5-BB83-E425145BA01B}" srcId="{9C36D0FC-5A3C-4B33-9888-A82A24694D83}" destId="{982F11CE-7285-4D8E-8AD2-DD9A5568B856}" srcOrd="2" destOrd="0" parTransId="{8AF3F9FB-EA3D-4B19-8B34-C0329CA6F6EF}" sibTransId="{E9A1D308-5293-48C7-B2CE-D8282D7AF117}"/>
    <dgm:cxn modelId="{516E40EE-7F83-49B8-9CEF-93577D57AB29}" type="presOf" srcId="{0B26CDFA-1884-47B1-9040-ACA3BE30788D}" destId="{DF137578-6CFC-4A8A-96CE-6F83431312E3}" srcOrd="0" destOrd="0" presId="urn:microsoft.com/office/officeart/2008/layout/VerticalCurvedList"/>
    <dgm:cxn modelId="{5B68E2EE-285A-4BF8-A275-ACF6C6D732B6}" type="presOf" srcId="{D4D0A749-C5AD-404D-9F62-1DD6FC88E0D8}" destId="{E8A65709-6DBE-43A4-8059-3F1D81147564}" srcOrd="0" destOrd="0" presId="urn:microsoft.com/office/officeart/2008/layout/VerticalCurvedList"/>
    <dgm:cxn modelId="{3C4192DA-378F-4E77-886D-D3E0D09020C3}" type="presParOf" srcId="{BC3FCAFB-BBDD-4112-92E7-592AD9B1F7F5}" destId="{E731EA9F-5AD8-45C8-8174-441B93C39DDF}" srcOrd="0" destOrd="0" presId="urn:microsoft.com/office/officeart/2008/layout/VerticalCurvedList"/>
    <dgm:cxn modelId="{0BE3570F-D494-4EDF-838E-A4BF3C960C70}" type="presParOf" srcId="{E731EA9F-5AD8-45C8-8174-441B93C39DDF}" destId="{4BFEF126-CA18-4EC6-8A20-8BF416355BA4}" srcOrd="0" destOrd="0" presId="urn:microsoft.com/office/officeart/2008/layout/VerticalCurvedList"/>
    <dgm:cxn modelId="{FC0E7DCD-DE3E-4A34-8609-7BA02972A110}" type="presParOf" srcId="{4BFEF126-CA18-4EC6-8A20-8BF416355BA4}" destId="{4D06A8A9-D865-46D2-86B4-4DC4E7335A83}" srcOrd="0" destOrd="0" presId="urn:microsoft.com/office/officeart/2008/layout/VerticalCurvedList"/>
    <dgm:cxn modelId="{8716270B-DA5B-4771-A460-E9F84F1A208B}" type="presParOf" srcId="{4BFEF126-CA18-4EC6-8A20-8BF416355BA4}" destId="{E8A65709-6DBE-43A4-8059-3F1D81147564}" srcOrd="1" destOrd="0" presId="urn:microsoft.com/office/officeart/2008/layout/VerticalCurvedList"/>
    <dgm:cxn modelId="{E4484170-79C3-415D-B090-FAFC03196A32}" type="presParOf" srcId="{4BFEF126-CA18-4EC6-8A20-8BF416355BA4}" destId="{BB9DD489-12B8-4622-94D3-1602AEA1F198}" srcOrd="2" destOrd="0" presId="urn:microsoft.com/office/officeart/2008/layout/VerticalCurvedList"/>
    <dgm:cxn modelId="{A7974443-0450-4F74-8F8F-7B13BC495FD2}" type="presParOf" srcId="{4BFEF126-CA18-4EC6-8A20-8BF416355BA4}" destId="{17793C3B-1485-48BB-B914-7F010DD6FE89}" srcOrd="3" destOrd="0" presId="urn:microsoft.com/office/officeart/2008/layout/VerticalCurvedList"/>
    <dgm:cxn modelId="{4031B639-EEB6-4A0A-AF70-344958428D4A}" type="presParOf" srcId="{E731EA9F-5AD8-45C8-8174-441B93C39DDF}" destId="{15BDD785-0E09-450B-A2BD-DE41EB3FEB10}" srcOrd="1" destOrd="0" presId="urn:microsoft.com/office/officeart/2008/layout/VerticalCurvedList"/>
    <dgm:cxn modelId="{5DF95133-DC40-473F-AF0C-F7B0D7E4D4C9}" type="presParOf" srcId="{E731EA9F-5AD8-45C8-8174-441B93C39DDF}" destId="{669FA8CF-24F7-4B39-B0FE-FD6590638CE3}" srcOrd="2" destOrd="0" presId="urn:microsoft.com/office/officeart/2008/layout/VerticalCurvedList"/>
    <dgm:cxn modelId="{D314A189-D28D-47DD-AD0B-667132936028}" type="presParOf" srcId="{669FA8CF-24F7-4B39-B0FE-FD6590638CE3}" destId="{782AA421-6EF7-474A-AAD2-EC5EF3BADEAA}" srcOrd="0" destOrd="0" presId="urn:microsoft.com/office/officeart/2008/layout/VerticalCurvedList"/>
    <dgm:cxn modelId="{57E11E29-E92F-48B2-B291-8AFA05BD35BE}" type="presParOf" srcId="{E731EA9F-5AD8-45C8-8174-441B93C39DDF}" destId="{CE69B363-360A-43A3-92CE-3E65B059214A}" srcOrd="3" destOrd="0" presId="urn:microsoft.com/office/officeart/2008/layout/VerticalCurvedList"/>
    <dgm:cxn modelId="{1A3EBCA0-AE10-4B28-B5F2-CA7CA36BBEA5}" type="presParOf" srcId="{E731EA9F-5AD8-45C8-8174-441B93C39DDF}" destId="{5E61D64B-FD98-44B5-AE56-31A64D191788}" srcOrd="4" destOrd="0" presId="urn:microsoft.com/office/officeart/2008/layout/VerticalCurvedList"/>
    <dgm:cxn modelId="{DFB05C6B-9C03-4FD4-9BAA-8CAE65ACED06}" type="presParOf" srcId="{5E61D64B-FD98-44B5-AE56-31A64D191788}" destId="{8454B29B-53F5-46BA-9E4F-F03B9023EC05}" srcOrd="0" destOrd="0" presId="urn:microsoft.com/office/officeart/2008/layout/VerticalCurvedList"/>
    <dgm:cxn modelId="{3E51FC80-5A94-4D4A-976A-791896B36AD1}" type="presParOf" srcId="{E731EA9F-5AD8-45C8-8174-441B93C39DDF}" destId="{09B1348C-5695-412B-9943-03A54B9A166F}" srcOrd="5" destOrd="0" presId="urn:microsoft.com/office/officeart/2008/layout/VerticalCurvedList"/>
    <dgm:cxn modelId="{89E4665B-17F4-4F38-BDF4-A87597092961}" type="presParOf" srcId="{E731EA9F-5AD8-45C8-8174-441B93C39DDF}" destId="{D43DAD71-5BFF-422C-AD7C-08BD9348431E}" srcOrd="6" destOrd="0" presId="urn:microsoft.com/office/officeart/2008/layout/VerticalCurvedList"/>
    <dgm:cxn modelId="{3A165F33-59AC-4192-A1E2-A72B5831D2FD}" type="presParOf" srcId="{D43DAD71-5BFF-422C-AD7C-08BD9348431E}" destId="{75AE425C-ECF8-41B3-9467-851525043428}" srcOrd="0" destOrd="0" presId="urn:microsoft.com/office/officeart/2008/layout/VerticalCurvedList"/>
    <dgm:cxn modelId="{92FA0095-EB02-4EF3-99AA-06EE0E76CA4D}" type="presParOf" srcId="{E731EA9F-5AD8-45C8-8174-441B93C39DDF}" destId="{5F389FE2-468A-42FF-BAE0-67A032F3DAE3}" srcOrd="7" destOrd="0" presId="urn:microsoft.com/office/officeart/2008/layout/VerticalCurvedList"/>
    <dgm:cxn modelId="{4B7B5D9C-DE78-4BDD-871C-127AFD1971C6}" type="presParOf" srcId="{E731EA9F-5AD8-45C8-8174-441B93C39DDF}" destId="{FBFF0932-D68A-43BA-B542-48E5AFE82131}" srcOrd="8" destOrd="0" presId="urn:microsoft.com/office/officeart/2008/layout/VerticalCurvedList"/>
    <dgm:cxn modelId="{390D01BB-22F2-43E4-A157-59874245B9A7}" type="presParOf" srcId="{FBFF0932-D68A-43BA-B542-48E5AFE82131}" destId="{BE89BBB5-A3D8-4BC2-936E-C44DFA964781}" srcOrd="0" destOrd="0" presId="urn:microsoft.com/office/officeart/2008/layout/VerticalCurvedList"/>
    <dgm:cxn modelId="{F239E88B-A0C5-4173-B006-300D31ADF6F1}" type="presParOf" srcId="{E731EA9F-5AD8-45C8-8174-441B93C39DDF}" destId="{DF137578-6CFC-4A8A-96CE-6F83431312E3}" srcOrd="9" destOrd="0" presId="urn:microsoft.com/office/officeart/2008/layout/VerticalCurvedList"/>
    <dgm:cxn modelId="{6D7F6445-F18E-42B9-BCD0-4FE851F9EBED}" type="presParOf" srcId="{E731EA9F-5AD8-45C8-8174-441B93C39DDF}" destId="{95CC6B15-9758-4ACA-9970-D2F4F653F2F7}" srcOrd="10" destOrd="0" presId="urn:microsoft.com/office/officeart/2008/layout/VerticalCurvedList"/>
    <dgm:cxn modelId="{624EAD02-2BCF-4E6F-B854-B67A4DA5124C}" type="presParOf" srcId="{95CC6B15-9758-4ACA-9970-D2F4F653F2F7}" destId="{1656D4F3-284F-4850-95EF-34E6DDBCC8DB}" srcOrd="0" destOrd="0" presId="urn:microsoft.com/office/officeart/2008/layout/VerticalCurvedList"/>
    <dgm:cxn modelId="{672F1D96-5223-4CBC-998A-E14F1BC76E71}" type="presParOf" srcId="{E731EA9F-5AD8-45C8-8174-441B93C39DDF}" destId="{C024703C-7CD2-4E66-B263-0DC689D72D03}" srcOrd="11" destOrd="0" presId="urn:microsoft.com/office/officeart/2008/layout/VerticalCurvedList"/>
    <dgm:cxn modelId="{D4F7FBD8-748A-493E-83EE-8644C7EC7362}" type="presParOf" srcId="{E731EA9F-5AD8-45C8-8174-441B93C39DDF}" destId="{C2E1A488-9673-4602-94B2-6E5DF4F4C876}" srcOrd="12" destOrd="0" presId="urn:microsoft.com/office/officeart/2008/layout/VerticalCurvedList"/>
    <dgm:cxn modelId="{C936FAAC-3217-40FC-A4BE-1108002FC7CC}" type="presParOf" srcId="{C2E1A488-9673-4602-94B2-6E5DF4F4C876}" destId="{9B275E27-ADF8-476F-AD1F-A87EC1616FB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77D510-F767-4079-9183-10AD49E35293}" type="doc">
      <dgm:prSet loTypeId="urn:microsoft.com/office/officeart/2005/8/layout/lProcess1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lv-LV"/>
        </a:p>
      </dgm:t>
    </dgm:pt>
    <dgm:pt modelId="{5B2E0169-E6B7-4620-89EC-C0FB2DFDF4A5}">
      <dgm:prSet phldrT="[Teksts]" custT="1"/>
      <dgm:spPr>
        <a:xfrm>
          <a:off x="447175" y="1068663"/>
          <a:ext cx="3200952" cy="800238"/>
        </a:xfr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lv-LV" sz="1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Bibliogrāfisko datu ieguve, </a:t>
          </a:r>
        </a:p>
        <a:p>
          <a:pPr>
            <a:buNone/>
          </a:pPr>
          <a:r>
            <a:rPr lang="lv-LV" sz="1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tīrīšana, analīze</a:t>
          </a:r>
        </a:p>
      </dgm:t>
    </dgm:pt>
    <dgm:pt modelId="{F85BE007-C694-4A22-9C67-C800CC360441}" type="parTrans" cxnId="{1DC3EA25-FE23-4459-88AC-FFB311E2B5D8}">
      <dgm:prSet/>
      <dgm:spPr>
        <a:xfrm rot="5468825">
          <a:off x="1987763" y="857208"/>
          <a:ext cx="141463" cy="140041"/>
        </a:xfrm>
        <a:prstGeom prst="rightArrow">
          <a:avLst>
            <a:gd name="adj1" fmla="val 66700"/>
            <a:gd name="adj2" fmla="val 50000"/>
          </a:avLst>
        </a:prstGeom>
        <a:solidFill>
          <a:srgbClr val="ED7D31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lv-LV"/>
        </a:p>
      </dgm:t>
    </dgm:pt>
    <dgm:pt modelId="{3F7AB7B8-856E-472B-A6A8-190F2F99E72F}" type="sibTrans" cxnId="{1DC3EA25-FE23-4459-88AC-FFB311E2B5D8}">
      <dgm:prSet/>
      <dgm:spPr>
        <a:xfrm rot="5331281">
          <a:off x="1989768" y="1937529"/>
          <a:ext cx="137310" cy="140041"/>
        </a:xfrm>
        <a:prstGeom prst="rightArrow">
          <a:avLst>
            <a:gd name="adj1" fmla="val 66700"/>
            <a:gd name="adj2" fmla="val 50000"/>
          </a:avLst>
        </a:prstGeom>
        <a:solidFill>
          <a:srgbClr val="ED7D31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lv-LV"/>
        </a:p>
      </dgm:t>
    </dgm:pt>
    <dgm:pt modelId="{995DD77E-69C4-43E0-BE5B-ABBAE95D693B}">
      <dgm:prSet phldrT="[Teksts]" custT="1"/>
      <dgm:spPr>
        <a:xfrm>
          <a:off x="468718" y="2146198"/>
          <a:ext cx="3200952" cy="800238"/>
        </a:xfr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lv-LV" sz="1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Apkopošana, tīrīšana,</a:t>
          </a:r>
        </a:p>
        <a:p>
          <a:pPr>
            <a:buNone/>
          </a:pPr>
          <a:r>
            <a:rPr lang="lv-LV" sz="1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analīze</a:t>
          </a:r>
        </a:p>
      </dgm:t>
    </dgm:pt>
    <dgm:pt modelId="{301DA5DD-8421-4CE3-968B-4C8132AC8AC6}" type="parTrans" cxnId="{C1638FD0-5C70-4EBE-AF5E-E65861C2278E}">
      <dgm:prSet/>
      <dgm:spPr/>
      <dgm:t>
        <a:bodyPr/>
        <a:lstStyle/>
        <a:p>
          <a:endParaRPr lang="lv-LV"/>
        </a:p>
      </dgm:t>
    </dgm:pt>
    <dgm:pt modelId="{A840A293-6918-4782-B3A0-43396D2B8A65}" type="sibTrans" cxnId="{C1638FD0-5C70-4EBE-AF5E-E65861C2278E}">
      <dgm:prSet/>
      <dgm:spPr>
        <a:xfrm rot="5400000">
          <a:off x="1999173" y="3016457"/>
          <a:ext cx="140041" cy="140041"/>
        </a:xfrm>
        <a:solidFill>
          <a:srgbClr val="ED7D31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lv-LV"/>
        </a:p>
      </dgm:t>
    </dgm:pt>
    <dgm:pt modelId="{B916E122-63A6-49F1-BF14-091627AD22BF}">
      <dgm:prSet phldrT="[Teksts]" custT="1"/>
      <dgm:spPr>
        <a:xfrm>
          <a:off x="4122221" y="1080321"/>
          <a:ext cx="3200952" cy="800238"/>
        </a:xfr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lv-LV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Publikāciju bibliogrāfiskās un citēšanas informācijas datubāze </a:t>
          </a:r>
          <a:r>
            <a:rPr lang="lv-LV" sz="1800" b="1" i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Scopus</a:t>
          </a:r>
          <a:endParaRPr lang="lv-LV" sz="1800" b="1" i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algn="ctr">
            <a:buNone/>
          </a:pPr>
          <a:r>
            <a:rPr lang="lv-LV" sz="1800" b="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Atsauču organizēšanas rīks </a:t>
          </a:r>
          <a:r>
            <a:rPr lang="lv-LV" sz="1800" b="1" i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EndNote</a:t>
          </a:r>
          <a:endParaRPr lang="lv-LV" sz="1800" b="1" i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381E553-BFB9-4ED1-97FA-DD738DD8E008}" type="parTrans" cxnId="{60627D89-1C34-4B0D-84FA-84D613732C4A}">
      <dgm:prSet/>
      <dgm:spPr>
        <a:xfrm rot="5400000">
          <a:off x="5652676" y="870258"/>
          <a:ext cx="140041" cy="140041"/>
        </a:xfrm>
        <a:prstGeom prst="rightArrow">
          <a:avLst>
            <a:gd name="adj1" fmla="val 66700"/>
            <a:gd name="adj2" fmla="val 50000"/>
          </a:avLst>
        </a:prstGeom>
        <a:solidFill>
          <a:srgbClr val="ED7D31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lv-LV"/>
        </a:p>
      </dgm:t>
    </dgm:pt>
    <dgm:pt modelId="{FC7EF685-E5FF-4C3E-B4E8-92CF86619D42}" type="sibTrans" cxnId="{60627D89-1C34-4B0D-84FA-84D613732C4A}">
      <dgm:prSet/>
      <dgm:spPr>
        <a:xfrm rot="5410292">
          <a:off x="5636674" y="1930906"/>
          <a:ext cx="168942" cy="136205"/>
        </a:xfrm>
        <a:prstGeom prst="rightArrow">
          <a:avLst>
            <a:gd name="adj1" fmla="val 66700"/>
            <a:gd name="adj2" fmla="val 50000"/>
          </a:avLst>
        </a:prstGeom>
        <a:solidFill>
          <a:srgbClr val="ED7D31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lv-LV"/>
        </a:p>
      </dgm:t>
    </dgm:pt>
    <dgm:pt modelId="{4E8E98B3-8E38-470B-866F-F3DFF6FA5DE1}">
      <dgm:prSet phldrT="[Teksts]" custT="1"/>
      <dgm:spPr>
        <a:xfrm>
          <a:off x="4119116" y="2117459"/>
          <a:ext cx="3200952" cy="800238"/>
        </a:xfr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lv-LV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izklājlapu lietojumprogramma</a:t>
          </a:r>
        </a:p>
        <a:p>
          <a:pPr>
            <a:buNone/>
          </a:pPr>
          <a:r>
            <a:rPr lang="lv-LV" sz="1800" b="1" i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Microsoft Excel</a:t>
          </a:r>
        </a:p>
      </dgm:t>
    </dgm:pt>
    <dgm:pt modelId="{12C1F81C-73AB-426F-9324-CA00317A76A0}" type="parTrans" cxnId="{8AEFA015-0D83-4D63-9F37-95DE4430AF9C}">
      <dgm:prSet/>
      <dgm:spPr/>
      <dgm:t>
        <a:bodyPr/>
        <a:lstStyle/>
        <a:p>
          <a:endParaRPr lang="lv-LV"/>
        </a:p>
      </dgm:t>
    </dgm:pt>
    <dgm:pt modelId="{5DD3E327-AC47-4A03-9183-FF4492FF3667}" type="sibTrans" cxnId="{8AEFA015-0D83-4D63-9F37-95DE4430AF9C}">
      <dgm:prSet/>
      <dgm:spPr>
        <a:xfrm rot="5390499">
          <a:off x="5629532" y="3009310"/>
          <a:ext cx="183226" cy="140041"/>
        </a:xfrm>
        <a:solidFill>
          <a:srgbClr val="ED7D31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lv-LV"/>
        </a:p>
      </dgm:t>
    </dgm:pt>
    <dgm:pt modelId="{E97649D3-BA19-4847-A258-C0616115579D}">
      <dgm:prSet phldrT="[Teksts]" custT="1"/>
      <dgm:spPr>
        <a:xfrm>
          <a:off x="468718" y="3226520"/>
          <a:ext cx="3200952" cy="800238"/>
        </a:xfr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lv-LV" sz="1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Analīze, </a:t>
          </a:r>
          <a:r>
            <a:rPr lang="lv-LV" sz="18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vizualizācija</a:t>
          </a:r>
          <a:endParaRPr lang="lv-LV" sz="18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A7AE044-CFB5-40A4-9FFF-09368FFB7BD8}" type="parTrans" cxnId="{9FE4E0B6-7749-4D6B-812A-E2A0E0127AFE}">
      <dgm:prSet/>
      <dgm:spPr/>
      <dgm:t>
        <a:bodyPr/>
        <a:lstStyle/>
        <a:p>
          <a:endParaRPr lang="lv-LV"/>
        </a:p>
      </dgm:t>
    </dgm:pt>
    <dgm:pt modelId="{D2E89ADB-89A4-4A06-B2A0-E5A95B4E4D89}" type="sibTrans" cxnId="{9FE4E0B6-7749-4D6B-812A-E2A0E0127AFE}">
      <dgm:prSet/>
      <dgm:spPr>
        <a:xfrm rot="5466030">
          <a:off x="1981409" y="4104001"/>
          <a:ext cx="154540" cy="140041"/>
        </a:xfrm>
        <a:solidFill>
          <a:srgbClr val="ED7D31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lv-LV"/>
        </a:p>
      </dgm:t>
    </dgm:pt>
    <dgm:pt modelId="{DB8676C2-70B3-4EDF-A269-CB01F8B473DD}">
      <dgm:prSet phldrT="[Teksts]" custT="1"/>
      <dgm:spPr>
        <a:xfrm>
          <a:off x="447688" y="4321285"/>
          <a:ext cx="3200952" cy="800238"/>
        </a:xfr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lv-LV" sz="1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Datu analīze</a:t>
          </a:r>
        </a:p>
      </dgm:t>
    </dgm:pt>
    <dgm:pt modelId="{684B52E9-3C18-4B9F-8835-5D59E180796A}" type="parTrans" cxnId="{F1AB5FF5-C9E4-49D9-8F24-2F19C563AB8E}">
      <dgm:prSet/>
      <dgm:spPr/>
      <dgm:t>
        <a:bodyPr/>
        <a:lstStyle/>
        <a:p>
          <a:endParaRPr lang="lv-LV"/>
        </a:p>
      </dgm:t>
    </dgm:pt>
    <dgm:pt modelId="{3E1006C2-6F1E-44CE-B6B0-7BB3538FA38B}" type="sibTrans" cxnId="{F1AB5FF5-C9E4-49D9-8F24-2F19C563AB8E}">
      <dgm:prSet/>
      <dgm:spPr/>
      <dgm:t>
        <a:bodyPr/>
        <a:lstStyle/>
        <a:p>
          <a:endParaRPr lang="lv-LV"/>
        </a:p>
      </dgm:t>
    </dgm:pt>
    <dgm:pt modelId="{5CB057D1-D711-4FF6-AA1D-A38660CF5C27}">
      <dgm:prSet phldrT="[Teksts]" custT="1"/>
      <dgm:spPr>
        <a:xfrm>
          <a:off x="4122221" y="3240964"/>
          <a:ext cx="3200952" cy="800238"/>
        </a:xfr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lv-LV" sz="18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vizualizācijas</a:t>
          </a:r>
          <a:r>
            <a:rPr lang="lv-LV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programma</a:t>
          </a:r>
        </a:p>
        <a:p>
          <a:pPr>
            <a:buNone/>
          </a:pPr>
          <a:r>
            <a:rPr lang="lv-LV" sz="1800" b="1" i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VOSviewer</a:t>
          </a:r>
          <a:endParaRPr lang="lv-LV" sz="1800" b="1" i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E1612B1-B530-4856-8519-FC4465370B68}" type="parTrans" cxnId="{593A5E68-7028-4FE6-A251-29C32713D484}">
      <dgm:prSet/>
      <dgm:spPr/>
      <dgm:t>
        <a:bodyPr/>
        <a:lstStyle/>
        <a:p>
          <a:endParaRPr lang="lv-LV"/>
        </a:p>
      </dgm:t>
    </dgm:pt>
    <dgm:pt modelId="{3A87B3D8-F9CB-4AF7-99F1-674342F5C359}" type="sibTrans" cxnId="{593A5E68-7028-4FE6-A251-29C32713D484}">
      <dgm:prSet/>
      <dgm:spPr>
        <a:xfrm rot="5400000">
          <a:off x="5652676" y="4111223"/>
          <a:ext cx="140041" cy="140041"/>
        </a:xfrm>
        <a:solidFill>
          <a:srgbClr val="ED7D31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lv-LV"/>
        </a:p>
      </dgm:t>
    </dgm:pt>
    <dgm:pt modelId="{D0CDA35A-1B1C-4F95-A7FB-5D0B25A99F23}">
      <dgm:prSet phldrT="[Teksts]" custT="1"/>
      <dgm:spPr>
        <a:xfrm>
          <a:off x="4122221" y="4321285"/>
          <a:ext cx="3200952" cy="800238"/>
        </a:xfr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lv-LV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Aprakstošā statistika</a:t>
          </a:r>
        </a:p>
      </dgm:t>
    </dgm:pt>
    <dgm:pt modelId="{BF8FE407-7A4B-4CCB-846E-EF1F26394C42}" type="parTrans" cxnId="{F3AAB7B7-63A7-45DC-8B77-11E9D1404894}">
      <dgm:prSet/>
      <dgm:spPr/>
      <dgm:t>
        <a:bodyPr/>
        <a:lstStyle/>
        <a:p>
          <a:endParaRPr lang="lv-LV"/>
        </a:p>
      </dgm:t>
    </dgm:pt>
    <dgm:pt modelId="{D64C79EB-883D-4B46-8DCD-F2C240C6A319}" type="sibTrans" cxnId="{F3AAB7B7-63A7-45DC-8B77-11E9D1404894}">
      <dgm:prSet/>
      <dgm:spPr/>
      <dgm:t>
        <a:bodyPr/>
        <a:lstStyle/>
        <a:p>
          <a:endParaRPr lang="lv-LV"/>
        </a:p>
      </dgm:t>
    </dgm:pt>
    <dgm:pt modelId="{927CC8FA-981D-460B-8C0B-3E5FE6367ABB}" type="pres">
      <dgm:prSet presAssocID="{4777D510-F767-4079-9183-10AD49E35293}" presName="Name0" presStyleCnt="0">
        <dgm:presLayoutVars>
          <dgm:dir/>
          <dgm:animLvl val="lvl"/>
          <dgm:resizeHandles val="exact"/>
        </dgm:presLayoutVars>
      </dgm:prSet>
      <dgm:spPr/>
    </dgm:pt>
    <dgm:pt modelId="{895836BB-B1D3-45ED-A165-26EC69FE812A}" type="pres">
      <dgm:prSet presAssocID="{5B2E0169-E6B7-4620-89EC-C0FB2DFDF4A5}" presName="vertFlow" presStyleCnt="0"/>
      <dgm:spPr/>
    </dgm:pt>
    <dgm:pt modelId="{14BB01CE-5895-4252-B6FC-CA6B0C791F1C}" type="pres">
      <dgm:prSet presAssocID="{5B2E0169-E6B7-4620-89EC-C0FB2DFDF4A5}" presName="header" presStyleLbl="node1" presStyleIdx="0" presStyleCnt="2"/>
      <dgm:spPr>
        <a:prstGeom prst="roundRect">
          <a:avLst>
            <a:gd name="adj" fmla="val 10000"/>
          </a:avLst>
        </a:prstGeom>
      </dgm:spPr>
    </dgm:pt>
    <dgm:pt modelId="{AEEAC68E-9E6C-400E-97DC-65DBA00818E9}" type="pres">
      <dgm:prSet presAssocID="{301DA5DD-8421-4CE3-968B-4C8132AC8AC6}" presName="parTrans" presStyleLbl="sibTrans2D1" presStyleIdx="0" presStyleCnt="6"/>
      <dgm:spPr/>
    </dgm:pt>
    <dgm:pt modelId="{D095AACD-7E55-4369-93A1-7AC39CADF514}" type="pres">
      <dgm:prSet presAssocID="{995DD77E-69C4-43E0-BE5B-ABBAE95D693B}" presName="child" presStyleLbl="alignAccFollowNode1" presStyleIdx="0" presStyleCnt="6" custLinFactNeighborY="-14686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E3551364-09C0-4C58-A595-A634E8D92991}" type="pres">
      <dgm:prSet presAssocID="{A840A293-6918-4782-B3A0-43396D2B8A65}" presName="sibTrans" presStyleLbl="sibTrans2D1" presStyleIdx="1" presStyleCnt="6"/>
      <dgm:spPr>
        <a:prstGeom prst="rightArrow">
          <a:avLst>
            <a:gd name="adj1" fmla="val 66700"/>
            <a:gd name="adj2" fmla="val 50000"/>
          </a:avLst>
        </a:prstGeom>
      </dgm:spPr>
    </dgm:pt>
    <dgm:pt modelId="{45D6E29F-5A74-499D-8552-01FFBC6FFDCC}" type="pres">
      <dgm:prSet presAssocID="{E97649D3-BA19-4847-A258-C0616115579D}" presName="child" presStyleLbl="alignAccFollowNode1" presStyleIdx="1" presStyleCnt="6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D60D5A87-FB86-4F8B-85BC-CB740D2D2194}" type="pres">
      <dgm:prSet presAssocID="{D2E89ADB-89A4-4A06-B2A0-E5A95B4E4D89}" presName="sibTrans" presStyleLbl="sibTrans2D1" presStyleIdx="2" presStyleCnt="6"/>
      <dgm:spPr>
        <a:prstGeom prst="rightArrow">
          <a:avLst>
            <a:gd name="adj1" fmla="val 66700"/>
            <a:gd name="adj2" fmla="val 50000"/>
          </a:avLst>
        </a:prstGeom>
      </dgm:spPr>
    </dgm:pt>
    <dgm:pt modelId="{42289B79-62BC-443E-BA6C-0D7251CD4D42}" type="pres">
      <dgm:prSet presAssocID="{DB8676C2-70B3-4EDF-A269-CB01F8B473DD}" presName="child" presStyleLbl="alignAccFollowNode1" presStyleIdx="2" presStyleCnt="6" custLinFactNeighborX="-657" custLinFactNeighborY="19038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C6F187F7-45A2-4D2B-8647-B4396E49A0A5}" type="pres">
      <dgm:prSet presAssocID="{5B2E0169-E6B7-4620-89EC-C0FB2DFDF4A5}" presName="hSp" presStyleCnt="0"/>
      <dgm:spPr/>
    </dgm:pt>
    <dgm:pt modelId="{011D6279-5C97-46FB-A51C-E83D88513167}" type="pres">
      <dgm:prSet presAssocID="{B916E122-63A6-49F1-BF14-091627AD22BF}" presName="vertFlow" presStyleCnt="0"/>
      <dgm:spPr/>
    </dgm:pt>
    <dgm:pt modelId="{78D9706F-605D-4351-BA10-7B8A4223ACB7}" type="pres">
      <dgm:prSet presAssocID="{B916E122-63A6-49F1-BF14-091627AD22BF}" presName="header" presStyleLbl="node1" presStyleIdx="1" presStyleCnt="2"/>
      <dgm:spPr>
        <a:prstGeom prst="roundRect">
          <a:avLst>
            <a:gd name="adj" fmla="val 10000"/>
          </a:avLst>
        </a:prstGeom>
      </dgm:spPr>
    </dgm:pt>
    <dgm:pt modelId="{3DEC0357-5EAC-4B94-B6DC-12B2D950DB34}" type="pres">
      <dgm:prSet presAssocID="{12C1F81C-73AB-426F-9324-CA00317A76A0}" presName="parTrans" presStyleLbl="sibTrans2D1" presStyleIdx="3" presStyleCnt="6"/>
      <dgm:spPr/>
    </dgm:pt>
    <dgm:pt modelId="{C9C41199-EDA2-4B55-A8D4-3A1C9BEA4636}" type="pres">
      <dgm:prSet presAssocID="{4E8E98B3-8E38-470B-866F-F3DFF6FA5DE1}" presName="child" presStyleLbl="alignAccFollowNode1" presStyleIdx="3" presStyleCnt="6" custLinFactNeighborX="-97" custLinFactNeighborY="-15418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2C82BFD2-9581-4672-A52D-7BFD1D5090BD}" type="pres">
      <dgm:prSet presAssocID="{5DD3E327-AC47-4A03-9183-FF4492FF3667}" presName="sibTrans" presStyleLbl="sibTrans2D1" presStyleIdx="4" presStyleCnt="6" custScaleX="75850" custScaleY="61762"/>
      <dgm:spPr>
        <a:prstGeom prst="rightArrow">
          <a:avLst>
            <a:gd name="adj1" fmla="val 66700"/>
            <a:gd name="adj2" fmla="val 50000"/>
          </a:avLst>
        </a:prstGeom>
      </dgm:spPr>
    </dgm:pt>
    <dgm:pt modelId="{225E6BB9-B898-4D3A-930C-5EAC67B306F8}" type="pres">
      <dgm:prSet presAssocID="{5CB057D1-D711-4FF6-AA1D-A38660CF5C27}" presName="child" presStyleLbl="alignAccFollowNode1" presStyleIdx="4" presStyleCnt="6" custLinFactNeighborX="772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810A13E1-16EE-4B23-9672-4647991040C6}" type="pres">
      <dgm:prSet presAssocID="{3A87B3D8-F9CB-4AF7-99F1-674342F5C359}" presName="sibTrans" presStyleLbl="sibTrans2D1" presStyleIdx="5" presStyleCnt="6"/>
      <dgm:spPr>
        <a:prstGeom prst="rightArrow">
          <a:avLst>
            <a:gd name="adj1" fmla="val 66700"/>
            <a:gd name="adj2" fmla="val 50000"/>
          </a:avLst>
        </a:prstGeom>
      </dgm:spPr>
    </dgm:pt>
    <dgm:pt modelId="{4A576908-21BE-4140-BA76-8DBD5C085C9F}" type="pres">
      <dgm:prSet presAssocID="{D0CDA35A-1B1C-4F95-A7FB-5D0B25A99F23}" presName="child" presStyleLbl="alignAccFollowNode1" presStyleIdx="5" presStyleCnt="6" custLinFactNeighborX="94" custLinFactNeighborY="-1344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</dgm:ptLst>
  <dgm:cxnLst>
    <dgm:cxn modelId="{8AEFA015-0D83-4D63-9F37-95DE4430AF9C}" srcId="{B916E122-63A6-49F1-BF14-091627AD22BF}" destId="{4E8E98B3-8E38-470B-866F-F3DFF6FA5DE1}" srcOrd="0" destOrd="0" parTransId="{12C1F81C-73AB-426F-9324-CA00317A76A0}" sibTransId="{5DD3E327-AC47-4A03-9183-FF4492FF3667}"/>
    <dgm:cxn modelId="{1680291E-E77F-47D0-A988-89D5B6564941}" type="presOf" srcId="{12C1F81C-73AB-426F-9324-CA00317A76A0}" destId="{3DEC0357-5EAC-4B94-B6DC-12B2D950DB34}" srcOrd="0" destOrd="0" presId="urn:microsoft.com/office/officeart/2005/8/layout/lProcess1"/>
    <dgm:cxn modelId="{1DC3EA25-FE23-4459-88AC-FFB311E2B5D8}" srcId="{4777D510-F767-4079-9183-10AD49E35293}" destId="{5B2E0169-E6B7-4620-89EC-C0FB2DFDF4A5}" srcOrd="0" destOrd="0" parTransId="{F85BE007-C694-4A22-9C67-C800CC360441}" sibTransId="{3F7AB7B8-856E-472B-A6A8-190F2F99E72F}"/>
    <dgm:cxn modelId="{81DD0931-9B6D-4B60-859D-6BA57FF5D0E4}" type="presOf" srcId="{B916E122-63A6-49F1-BF14-091627AD22BF}" destId="{78D9706F-605D-4351-BA10-7B8A4223ACB7}" srcOrd="0" destOrd="0" presId="urn:microsoft.com/office/officeart/2005/8/layout/lProcess1"/>
    <dgm:cxn modelId="{3641C740-0AFA-4543-9B64-9F1B1FB8D4D7}" type="presOf" srcId="{301DA5DD-8421-4CE3-968B-4C8132AC8AC6}" destId="{AEEAC68E-9E6C-400E-97DC-65DBA00818E9}" srcOrd="0" destOrd="0" presId="urn:microsoft.com/office/officeart/2005/8/layout/lProcess1"/>
    <dgm:cxn modelId="{071D8A66-93B2-4B01-9938-3E6DDCAE665F}" type="presOf" srcId="{E97649D3-BA19-4847-A258-C0616115579D}" destId="{45D6E29F-5A74-499D-8552-01FFBC6FFDCC}" srcOrd="0" destOrd="0" presId="urn:microsoft.com/office/officeart/2005/8/layout/lProcess1"/>
    <dgm:cxn modelId="{593A5E68-7028-4FE6-A251-29C32713D484}" srcId="{B916E122-63A6-49F1-BF14-091627AD22BF}" destId="{5CB057D1-D711-4FF6-AA1D-A38660CF5C27}" srcOrd="1" destOrd="0" parTransId="{5E1612B1-B530-4856-8519-FC4465370B68}" sibTransId="{3A87B3D8-F9CB-4AF7-99F1-674342F5C359}"/>
    <dgm:cxn modelId="{BB1E056C-861A-4781-9E88-0B0D95D98C83}" type="presOf" srcId="{5DD3E327-AC47-4A03-9183-FF4492FF3667}" destId="{2C82BFD2-9581-4672-A52D-7BFD1D5090BD}" srcOrd="0" destOrd="0" presId="urn:microsoft.com/office/officeart/2005/8/layout/lProcess1"/>
    <dgm:cxn modelId="{B513726E-BBBC-42D3-8D1A-D2E298950C22}" type="presOf" srcId="{A840A293-6918-4782-B3A0-43396D2B8A65}" destId="{E3551364-09C0-4C58-A595-A634E8D92991}" srcOrd="0" destOrd="0" presId="urn:microsoft.com/office/officeart/2005/8/layout/lProcess1"/>
    <dgm:cxn modelId="{D72FDF72-7E47-4295-AC9A-871DCB0F1104}" type="presOf" srcId="{995DD77E-69C4-43E0-BE5B-ABBAE95D693B}" destId="{D095AACD-7E55-4369-93A1-7AC39CADF514}" srcOrd="0" destOrd="0" presId="urn:microsoft.com/office/officeart/2005/8/layout/lProcess1"/>
    <dgm:cxn modelId="{60627D89-1C34-4B0D-84FA-84D613732C4A}" srcId="{4777D510-F767-4079-9183-10AD49E35293}" destId="{B916E122-63A6-49F1-BF14-091627AD22BF}" srcOrd="1" destOrd="0" parTransId="{0381E553-BFB9-4ED1-97FA-DD738DD8E008}" sibTransId="{FC7EF685-E5FF-4C3E-B4E8-92CF86619D42}"/>
    <dgm:cxn modelId="{E394C68B-005E-4E71-B418-D3BE0757201A}" type="presOf" srcId="{3A87B3D8-F9CB-4AF7-99F1-674342F5C359}" destId="{810A13E1-16EE-4B23-9672-4647991040C6}" srcOrd="0" destOrd="0" presId="urn:microsoft.com/office/officeart/2005/8/layout/lProcess1"/>
    <dgm:cxn modelId="{9FE4E0B6-7749-4D6B-812A-E2A0E0127AFE}" srcId="{5B2E0169-E6B7-4620-89EC-C0FB2DFDF4A5}" destId="{E97649D3-BA19-4847-A258-C0616115579D}" srcOrd="1" destOrd="0" parTransId="{DA7AE044-CFB5-40A4-9FFF-09368FFB7BD8}" sibTransId="{D2E89ADB-89A4-4A06-B2A0-E5A95B4E4D89}"/>
    <dgm:cxn modelId="{F3AAB7B7-63A7-45DC-8B77-11E9D1404894}" srcId="{B916E122-63A6-49F1-BF14-091627AD22BF}" destId="{D0CDA35A-1B1C-4F95-A7FB-5D0B25A99F23}" srcOrd="2" destOrd="0" parTransId="{BF8FE407-7A4B-4CCB-846E-EF1F26394C42}" sibTransId="{D64C79EB-883D-4B46-8DCD-F2C240C6A319}"/>
    <dgm:cxn modelId="{C1638FD0-5C70-4EBE-AF5E-E65861C2278E}" srcId="{5B2E0169-E6B7-4620-89EC-C0FB2DFDF4A5}" destId="{995DD77E-69C4-43E0-BE5B-ABBAE95D693B}" srcOrd="0" destOrd="0" parTransId="{301DA5DD-8421-4CE3-968B-4C8132AC8AC6}" sibTransId="{A840A293-6918-4782-B3A0-43396D2B8A65}"/>
    <dgm:cxn modelId="{1AFEE8D1-3341-4AB6-A6A9-881C3A8D4CD0}" type="presOf" srcId="{D2E89ADB-89A4-4A06-B2A0-E5A95B4E4D89}" destId="{D60D5A87-FB86-4F8B-85BC-CB740D2D2194}" srcOrd="0" destOrd="0" presId="urn:microsoft.com/office/officeart/2005/8/layout/lProcess1"/>
    <dgm:cxn modelId="{5F31C4D3-066B-4FDF-884B-D7626C26194C}" type="presOf" srcId="{5CB057D1-D711-4FF6-AA1D-A38660CF5C27}" destId="{225E6BB9-B898-4D3A-930C-5EAC67B306F8}" srcOrd="0" destOrd="0" presId="urn:microsoft.com/office/officeart/2005/8/layout/lProcess1"/>
    <dgm:cxn modelId="{38CD0AD4-21E4-4921-8E9D-1357C30C7207}" type="presOf" srcId="{DB8676C2-70B3-4EDF-A269-CB01F8B473DD}" destId="{42289B79-62BC-443E-BA6C-0D7251CD4D42}" srcOrd="0" destOrd="0" presId="urn:microsoft.com/office/officeart/2005/8/layout/lProcess1"/>
    <dgm:cxn modelId="{A41878DC-7306-4A8A-BA7D-B40DF705D9F2}" type="presOf" srcId="{4777D510-F767-4079-9183-10AD49E35293}" destId="{927CC8FA-981D-460B-8C0B-3E5FE6367ABB}" srcOrd="0" destOrd="0" presId="urn:microsoft.com/office/officeart/2005/8/layout/lProcess1"/>
    <dgm:cxn modelId="{1411F3E1-112E-4C69-93AD-AFF38CEFDEC8}" type="presOf" srcId="{4E8E98B3-8E38-470B-866F-F3DFF6FA5DE1}" destId="{C9C41199-EDA2-4B55-A8D4-3A1C9BEA4636}" srcOrd="0" destOrd="0" presId="urn:microsoft.com/office/officeart/2005/8/layout/lProcess1"/>
    <dgm:cxn modelId="{16B18AEC-50DB-4CE2-993E-EB796169FDCF}" type="presOf" srcId="{D0CDA35A-1B1C-4F95-A7FB-5D0B25A99F23}" destId="{4A576908-21BE-4140-BA76-8DBD5C085C9F}" srcOrd="0" destOrd="0" presId="urn:microsoft.com/office/officeart/2005/8/layout/lProcess1"/>
    <dgm:cxn modelId="{F1AB5FF5-C9E4-49D9-8F24-2F19C563AB8E}" srcId="{5B2E0169-E6B7-4620-89EC-C0FB2DFDF4A5}" destId="{DB8676C2-70B3-4EDF-A269-CB01F8B473DD}" srcOrd="2" destOrd="0" parTransId="{684B52E9-3C18-4B9F-8835-5D59E180796A}" sibTransId="{3E1006C2-6F1E-44CE-B6B0-7BB3538FA38B}"/>
    <dgm:cxn modelId="{6B2474F8-7333-498B-9D48-CE689F8755EC}" type="presOf" srcId="{5B2E0169-E6B7-4620-89EC-C0FB2DFDF4A5}" destId="{14BB01CE-5895-4252-B6FC-CA6B0C791F1C}" srcOrd="0" destOrd="0" presId="urn:microsoft.com/office/officeart/2005/8/layout/lProcess1"/>
    <dgm:cxn modelId="{F7CC19EF-6785-4968-B6ED-A1E4E9EE202F}" type="presParOf" srcId="{927CC8FA-981D-460B-8C0B-3E5FE6367ABB}" destId="{895836BB-B1D3-45ED-A165-26EC69FE812A}" srcOrd="0" destOrd="0" presId="urn:microsoft.com/office/officeart/2005/8/layout/lProcess1"/>
    <dgm:cxn modelId="{1EDDF81D-E42F-45A5-83D8-C17EFAABE984}" type="presParOf" srcId="{895836BB-B1D3-45ED-A165-26EC69FE812A}" destId="{14BB01CE-5895-4252-B6FC-CA6B0C791F1C}" srcOrd="0" destOrd="0" presId="urn:microsoft.com/office/officeart/2005/8/layout/lProcess1"/>
    <dgm:cxn modelId="{F3A312DA-F81A-44CF-A48D-F2D3F18B1A5E}" type="presParOf" srcId="{895836BB-B1D3-45ED-A165-26EC69FE812A}" destId="{AEEAC68E-9E6C-400E-97DC-65DBA00818E9}" srcOrd="1" destOrd="0" presId="urn:microsoft.com/office/officeart/2005/8/layout/lProcess1"/>
    <dgm:cxn modelId="{1000EFE1-9F25-4C6E-A073-FC4A05C7182F}" type="presParOf" srcId="{895836BB-B1D3-45ED-A165-26EC69FE812A}" destId="{D095AACD-7E55-4369-93A1-7AC39CADF514}" srcOrd="2" destOrd="0" presId="urn:microsoft.com/office/officeart/2005/8/layout/lProcess1"/>
    <dgm:cxn modelId="{B5F5CD0C-A4BC-4BB7-9D22-7D22C6612BA8}" type="presParOf" srcId="{895836BB-B1D3-45ED-A165-26EC69FE812A}" destId="{E3551364-09C0-4C58-A595-A634E8D92991}" srcOrd="3" destOrd="0" presId="urn:microsoft.com/office/officeart/2005/8/layout/lProcess1"/>
    <dgm:cxn modelId="{7CE08B84-D27A-4318-B0E1-0634C1C04527}" type="presParOf" srcId="{895836BB-B1D3-45ED-A165-26EC69FE812A}" destId="{45D6E29F-5A74-499D-8552-01FFBC6FFDCC}" srcOrd="4" destOrd="0" presId="urn:microsoft.com/office/officeart/2005/8/layout/lProcess1"/>
    <dgm:cxn modelId="{4321FBBA-FB1E-41F8-BBBC-4284928D2AD6}" type="presParOf" srcId="{895836BB-B1D3-45ED-A165-26EC69FE812A}" destId="{D60D5A87-FB86-4F8B-85BC-CB740D2D2194}" srcOrd="5" destOrd="0" presId="urn:microsoft.com/office/officeart/2005/8/layout/lProcess1"/>
    <dgm:cxn modelId="{2773D582-601E-4F06-9EDC-69623C3BCE6F}" type="presParOf" srcId="{895836BB-B1D3-45ED-A165-26EC69FE812A}" destId="{42289B79-62BC-443E-BA6C-0D7251CD4D42}" srcOrd="6" destOrd="0" presId="urn:microsoft.com/office/officeart/2005/8/layout/lProcess1"/>
    <dgm:cxn modelId="{CFDC69FA-2DE0-469F-9554-63C51B4F5012}" type="presParOf" srcId="{927CC8FA-981D-460B-8C0B-3E5FE6367ABB}" destId="{C6F187F7-45A2-4D2B-8647-B4396E49A0A5}" srcOrd="1" destOrd="0" presId="urn:microsoft.com/office/officeart/2005/8/layout/lProcess1"/>
    <dgm:cxn modelId="{6C58FD66-A30D-488F-91AC-9BB902C053B8}" type="presParOf" srcId="{927CC8FA-981D-460B-8C0B-3E5FE6367ABB}" destId="{011D6279-5C97-46FB-A51C-E83D88513167}" srcOrd="2" destOrd="0" presId="urn:microsoft.com/office/officeart/2005/8/layout/lProcess1"/>
    <dgm:cxn modelId="{A01AB292-019B-45BB-A78B-97D2B0125847}" type="presParOf" srcId="{011D6279-5C97-46FB-A51C-E83D88513167}" destId="{78D9706F-605D-4351-BA10-7B8A4223ACB7}" srcOrd="0" destOrd="0" presId="urn:microsoft.com/office/officeart/2005/8/layout/lProcess1"/>
    <dgm:cxn modelId="{56B04E15-34F4-47F3-B824-F246D263A244}" type="presParOf" srcId="{011D6279-5C97-46FB-A51C-E83D88513167}" destId="{3DEC0357-5EAC-4B94-B6DC-12B2D950DB34}" srcOrd="1" destOrd="0" presId="urn:microsoft.com/office/officeart/2005/8/layout/lProcess1"/>
    <dgm:cxn modelId="{2C8D646F-6C75-494A-971B-59D174F8C260}" type="presParOf" srcId="{011D6279-5C97-46FB-A51C-E83D88513167}" destId="{C9C41199-EDA2-4B55-A8D4-3A1C9BEA4636}" srcOrd="2" destOrd="0" presId="urn:microsoft.com/office/officeart/2005/8/layout/lProcess1"/>
    <dgm:cxn modelId="{72B459B2-9B33-4F45-BAB2-E051A2A02275}" type="presParOf" srcId="{011D6279-5C97-46FB-A51C-E83D88513167}" destId="{2C82BFD2-9581-4672-A52D-7BFD1D5090BD}" srcOrd="3" destOrd="0" presId="urn:microsoft.com/office/officeart/2005/8/layout/lProcess1"/>
    <dgm:cxn modelId="{A839DD5F-200B-4324-88E3-A9DB67FD2B67}" type="presParOf" srcId="{011D6279-5C97-46FB-A51C-E83D88513167}" destId="{225E6BB9-B898-4D3A-930C-5EAC67B306F8}" srcOrd="4" destOrd="0" presId="urn:microsoft.com/office/officeart/2005/8/layout/lProcess1"/>
    <dgm:cxn modelId="{F495AADD-E479-46BF-AD38-CCA5C8452F6F}" type="presParOf" srcId="{011D6279-5C97-46FB-A51C-E83D88513167}" destId="{810A13E1-16EE-4B23-9672-4647991040C6}" srcOrd="5" destOrd="0" presId="urn:microsoft.com/office/officeart/2005/8/layout/lProcess1"/>
    <dgm:cxn modelId="{500BCB81-CFC1-4D91-9836-49CE4B995FA1}" type="presParOf" srcId="{011D6279-5C97-46FB-A51C-E83D88513167}" destId="{4A576908-21BE-4140-BA76-8DBD5C085C9F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65709-6DBE-43A4-8059-3F1D81147564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BDD785-0E09-450B-A2BD-DE41EB3FEB10}">
      <dsp:nvSpPr>
        <dsp:cNvPr id="0" name=""/>
        <dsp:cNvSpPr/>
      </dsp:nvSpPr>
      <dsp:spPr>
        <a:xfrm>
          <a:off x="434398" y="285347"/>
          <a:ext cx="7617019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b="1" kern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Pētījuma aktualitāte un mērķis</a:t>
          </a:r>
        </a:p>
      </dsp:txBody>
      <dsp:txXfrm>
        <a:off x="434398" y="285347"/>
        <a:ext cx="7617019" cy="570477"/>
      </dsp:txXfrm>
    </dsp:sp>
    <dsp:sp modelId="{782AA421-6EF7-474A-AAD2-EC5EF3BADEAA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69B363-360A-43A3-92CE-3E65B059214A}">
      <dsp:nvSpPr>
        <dsp:cNvPr id="0" name=""/>
        <dsp:cNvSpPr/>
      </dsp:nvSpPr>
      <dsp:spPr>
        <a:xfrm>
          <a:off x="903654" y="1140954"/>
          <a:ext cx="7147763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b="1" kern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Centrālo terminu definīcijas</a:t>
          </a:r>
        </a:p>
      </dsp:txBody>
      <dsp:txXfrm>
        <a:off x="903654" y="1140954"/>
        <a:ext cx="7147763" cy="570477"/>
      </dsp:txXfrm>
    </dsp:sp>
    <dsp:sp modelId="{8454B29B-53F5-46BA-9E4F-F03B9023EC05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B1348C-5695-412B-9943-03A54B9A166F}">
      <dsp:nvSpPr>
        <dsp:cNvPr id="0" name=""/>
        <dsp:cNvSpPr/>
      </dsp:nvSpPr>
      <dsp:spPr>
        <a:xfrm>
          <a:off x="1118233" y="1996562"/>
          <a:ext cx="6933183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b="1" kern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Pētījuma uzdevumi un jautājumi</a:t>
          </a:r>
        </a:p>
      </dsp:txBody>
      <dsp:txXfrm>
        <a:off x="1118233" y="1996562"/>
        <a:ext cx="6933183" cy="570477"/>
      </dsp:txXfrm>
    </dsp:sp>
    <dsp:sp modelId="{75AE425C-ECF8-41B3-9467-851525043428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389FE2-468A-42FF-BAE0-67A032F3DAE3}">
      <dsp:nvSpPr>
        <dsp:cNvPr id="0" name=""/>
        <dsp:cNvSpPr/>
      </dsp:nvSpPr>
      <dsp:spPr>
        <a:xfrm>
          <a:off x="1118233" y="2851627"/>
          <a:ext cx="6933183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b="1" kern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Metode</a:t>
          </a:r>
        </a:p>
      </dsp:txBody>
      <dsp:txXfrm>
        <a:off x="1118233" y="2851627"/>
        <a:ext cx="6933183" cy="570477"/>
      </dsp:txXfrm>
    </dsp:sp>
    <dsp:sp modelId="{BE89BBB5-A3D8-4BC2-936E-C44DFA964781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37578-6CFC-4A8A-96CE-6F83431312E3}">
      <dsp:nvSpPr>
        <dsp:cNvPr id="0" name=""/>
        <dsp:cNvSpPr/>
      </dsp:nvSpPr>
      <dsp:spPr>
        <a:xfrm>
          <a:off x="903654" y="3707235"/>
          <a:ext cx="7147763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b="1" kern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Rezultāti un ierobežojumi</a:t>
          </a:r>
        </a:p>
      </dsp:txBody>
      <dsp:txXfrm>
        <a:off x="903654" y="3707235"/>
        <a:ext cx="7147763" cy="570477"/>
      </dsp:txXfrm>
    </dsp:sp>
    <dsp:sp modelId="{1656D4F3-284F-4850-95EF-34E6DDBCC8DB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24703C-7CD2-4E66-B263-0DC689D72D03}">
      <dsp:nvSpPr>
        <dsp:cNvPr id="0" name=""/>
        <dsp:cNvSpPr/>
      </dsp:nvSpPr>
      <dsp:spPr>
        <a:xfrm>
          <a:off x="434398" y="4562842"/>
          <a:ext cx="7617019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b="1" kern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Secinājumi</a:t>
          </a:r>
        </a:p>
      </dsp:txBody>
      <dsp:txXfrm>
        <a:off x="434398" y="4562842"/>
        <a:ext cx="7617019" cy="570477"/>
      </dsp:txXfrm>
    </dsp:sp>
    <dsp:sp modelId="{9B275E27-ADF8-476F-AD1F-A87EC1616FB2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BB01CE-5895-4252-B6FC-CA6B0C791F1C}">
      <dsp:nvSpPr>
        <dsp:cNvPr id="0" name=""/>
        <dsp:cNvSpPr/>
      </dsp:nvSpPr>
      <dsp:spPr>
        <a:xfrm>
          <a:off x="3544" y="656703"/>
          <a:ext cx="3778906" cy="9447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Bibliogrāfisko datu ieguve,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tīrīšana, analīze</a:t>
          </a:r>
        </a:p>
      </dsp:txBody>
      <dsp:txXfrm>
        <a:off x="31214" y="684373"/>
        <a:ext cx="3723566" cy="889386"/>
      </dsp:txXfrm>
    </dsp:sp>
    <dsp:sp modelId="{AEEAC68E-9E6C-400E-97DC-65DBA00818E9}">
      <dsp:nvSpPr>
        <dsp:cNvPr id="0" name=""/>
        <dsp:cNvSpPr/>
      </dsp:nvSpPr>
      <dsp:spPr>
        <a:xfrm rot="5400000">
          <a:off x="1822474" y="1659814"/>
          <a:ext cx="141047" cy="165327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95AACD-7E55-4369-93A1-7AC39CADF514}">
      <dsp:nvSpPr>
        <dsp:cNvPr id="0" name=""/>
        <dsp:cNvSpPr/>
      </dsp:nvSpPr>
      <dsp:spPr>
        <a:xfrm>
          <a:off x="3544" y="1883524"/>
          <a:ext cx="3778906" cy="9447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Apkopošana, tīrīšana,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analīze</a:t>
          </a:r>
        </a:p>
      </dsp:txBody>
      <dsp:txXfrm>
        <a:off x="31214" y="1911194"/>
        <a:ext cx="3723566" cy="889386"/>
      </dsp:txXfrm>
    </dsp:sp>
    <dsp:sp modelId="{E3551364-09C0-4C58-A595-A634E8D92991}">
      <dsp:nvSpPr>
        <dsp:cNvPr id="0" name=""/>
        <dsp:cNvSpPr/>
      </dsp:nvSpPr>
      <dsp:spPr>
        <a:xfrm rot="5400000">
          <a:off x="1786054" y="2935194"/>
          <a:ext cx="213887" cy="165327"/>
        </a:xfrm>
        <a:prstGeom prst="rightArrow">
          <a:avLst>
            <a:gd name="adj1" fmla="val 66700"/>
            <a:gd name="adj2" fmla="val 50000"/>
          </a:avLst>
        </a:prstGeom>
        <a:solidFill>
          <a:srgbClr val="ED7D31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6E29F-5A74-499D-8552-01FFBC6FFDCC}">
      <dsp:nvSpPr>
        <dsp:cNvPr id="0" name=""/>
        <dsp:cNvSpPr/>
      </dsp:nvSpPr>
      <dsp:spPr>
        <a:xfrm>
          <a:off x="3544" y="3207465"/>
          <a:ext cx="3778906" cy="9447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Analīze, </a:t>
          </a:r>
          <a:r>
            <a:rPr lang="lv-LV" sz="1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vizualizācija</a:t>
          </a:r>
          <a:endParaRPr lang="lv-LV" sz="1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1214" y="3235135"/>
        <a:ext cx="3723566" cy="889386"/>
      </dsp:txXfrm>
    </dsp:sp>
    <dsp:sp modelId="{D60D5A87-FB86-4F8B-85BC-CB740D2D2194}">
      <dsp:nvSpPr>
        <dsp:cNvPr id="0" name=""/>
        <dsp:cNvSpPr/>
      </dsp:nvSpPr>
      <dsp:spPr>
        <a:xfrm rot="5409105">
          <a:off x="1777086" y="4266330"/>
          <a:ext cx="228278" cy="165327"/>
        </a:xfrm>
        <a:prstGeom prst="rightArrow">
          <a:avLst>
            <a:gd name="adj1" fmla="val 66700"/>
            <a:gd name="adj2" fmla="val 50000"/>
          </a:avLst>
        </a:prstGeom>
        <a:solidFill>
          <a:srgbClr val="ED7D31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89B79-62BC-443E-BA6C-0D7251CD4D42}">
      <dsp:nvSpPr>
        <dsp:cNvPr id="0" name=""/>
        <dsp:cNvSpPr/>
      </dsp:nvSpPr>
      <dsp:spPr>
        <a:xfrm>
          <a:off x="0" y="4545796"/>
          <a:ext cx="3778906" cy="9447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Datu analīze</a:t>
          </a:r>
        </a:p>
      </dsp:txBody>
      <dsp:txXfrm>
        <a:off x="27670" y="4573466"/>
        <a:ext cx="3723566" cy="889386"/>
      </dsp:txXfrm>
    </dsp:sp>
    <dsp:sp modelId="{78D9706F-605D-4351-BA10-7B8A4223ACB7}">
      <dsp:nvSpPr>
        <dsp:cNvPr id="0" name=""/>
        <dsp:cNvSpPr/>
      </dsp:nvSpPr>
      <dsp:spPr>
        <a:xfrm>
          <a:off x="4311497" y="656703"/>
          <a:ext cx="3778906" cy="9447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Publikāciju bibliogrāfiskās un citēšanas informācijas datubāze </a:t>
          </a:r>
          <a:r>
            <a:rPr lang="lv-LV" sz="1800" b="1" i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Scopus</a:t>
          </a:r>
          <a:endParaRPr lang="lv-LV" sz="1800" b="1" i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Atsauču organizēšanas rīks </a:t>
          </a:r>
          <a:r>
            <a:rPr lang="lv-LV" sz="1800" b="1" i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EndNote</a:t>
          </a:r>
          <a:endParaRPr lang="lv-LV" sz="1800" b="1" i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4339167" y="684373"/>
        <a:ext cx="3723566" cy="889386"/>
      </dsp:txXfrm>
    </dsp:sp>
    <dsp:sp modelId="{3DEC0357-5EAC-4B94-B6DC-12B2D950DB34}">
      <dsp:nvSpPr>
        <dsp:cNvPr id="0" name=""/>
        <dsp:cNvSpPr/>
      </dsp:nvSpPr>
      <dsp:spPr>
        <a:xfrm rot="5410564">
          <a:off x="6137090" y="1642822"/>
          <a:ext cx="124056" cy="165327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C41199-EDA2-4B55-A8D4-3A1C9BEA4636}">
      <dsp:nvSpPr>
        <dsp:cNvPr id="0" name=""/>
        <dsp:cNvSpPr/>
      </dsp:nvSpPr>
      <dsp:spPr>
        <a:xfrm>
          <a:off x="4307832" y="1849541"/>
          <a:ext cx="3778906" cy="9447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izklājlapu lietojumprogramma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i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Microsoft Excel</a:t>
          </a:r>
        </a:p>
      </dsp:txBody>
      <dsp:txXfrm>
        <a:off x="4335502" y="1877211"/>
        <a:ext cx="3723566" cy="889386"/>
      </dsp:txXfrm>
    </dsp:sp>
    <dsp:sp modelId="{2C82BFD2-9581-4672-A52D-7BFD1D5090BD}">
      <dsp:nvSpPr>
        <dsp:cNvPr id="0" name=""/>
        <dsp:cNvSpPr/>
      </dsp:nvSpPr>
      <dsp:spPr>
        <a:xfrm rot="5381747">
          <a:off x="6106883" y="2949812"/>
          <a:ext cx="188014" cy="102109"/>
        </a:xfrm>
        <a:prstGeom prst="rightArrow">
          <a:avLst>
            <a:gd name="adj1" fmla="val 66700"/>
            <a:gd name="adj2" fmla="val 50000"/>
          </a:avLst>
        </a:prstGeom>
        <a:solidFill>
          <a:srgbClr val="ED7D31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5E6BB9-B898-4D3A-930C-5EAC67B306F8}">
      <dsp:nvSpPr>
        <dsp:cNvPr id="0" name=""/>
        <dsp:cNvSpPr/>
      </dsp:nvSpPr>
      <dsp:spPr>
        <a:xfrm>
          <a:off x="4315042" y="3207465"/>
          <a:ext cx="3778906" cy="9447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vizualizācijas</a:t>
          </a:r>
          <a:r>
            <a:rPr lang="lv-LV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programma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i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VOSviewer</a:t>
          </a:r>
          <a:endParaRPr lang="lv-LV" sz="1800" b="1" i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4342712" y="3235135"/>
        <a:ext cx="3723566" cy="889386"/>
      </dsp:txXfrm>
    </dsp:sp>
    <dsp:sp modelId="{810A13E1-16EE-4B23-9672-4647991040C6}">
      <dsp:nvSpPr>
        <dsp:cNvPr id="0" name=""/>
        <dsp:cNvSpPr/>
      </dsp:nvSpPr>
      <dsp:spPr>
        <a:xfrm rot="5400000">
          <a:off x="6124054" y="4232633"/>
          <a:ext cx="160883" cy="165327"/>
        </a:xfrm>
        <a:prstGeom prst="rightArrow">
          <a:avLst>
            <a:gd name="adj1" fmla="val 66700"/>
            <a:gd name="adj2" fmla="val 50000"/>
          </a:avLst>
        </a:prstGeom>
        <a:solidFill>
          <a:srgbClr val="ED7D31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576908-21BE-4140-BA76-8DBD5C085C9F}">
      <dsp:nvSpPr>
        <dsp:cNvPr id="0" name=""/>
        <dsp:cNvSpPr/>
      </dsp:nvSpPr>
      <dsp:spPr>
        <a:xfrm>
          <a:off x="4315042" y="4478402"/>
          <a:ext cx="3778906" cy="9447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Aprakstošā statistika</a:t>
          </a:r>
        </a:p>
      </dsp:txBody>
      <dsp:txXfrm>
        <a:off x="4342712" y="4506072"/>
        <a:ext cx="3723566" cy="8893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0.09241</cdr:x>
      <cdr:y>0.40661</cdr:y>
    </cdr:from>
    <cdr:to>
      <cdr:x>0.31615</cdr:x>
      <cdr:y>0.4927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F8D5E5A-A0C7-4C5A-91FA-30A90798CC61}"/>
            </a:ext>
          </a:extLst>
        </cdr:cNvPr>
        <cdr:cNvSpPr txBox="1"/>
      </cdr:nvSpPr>
      <cdr:spPr>
        <a:xfrm xmlns:a="http://schemas.openxmlformats.org/drawingml/2006/main">
          <a:off x="954593" y="2100104"/>
          <a:ext cx="2311121" cy="4446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lv-LV" sz="1100" dirty="0"/>
        </a:p>
      </cdr:txBody>
    </cdr:sp>
  </cdr:relSizeAnchor>
  <cdr:relSizeAnchor xmlns:cdr="http://schemas.openxmlformats.org/drawingml/2006/chartDrawing">
    <cdr:from>
      <cdr:x>0.10211</cdr:x>
      <cdr:y>0.67487</cdr:y>
    </cdr:from>
    <cdr:to>
      <cdr:x>0.12588</cdr:x>
      <cdr:y>0.72911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01F27E09-E5C4-4638-7B5F-43684201EC34}"/>
            </a:ext>
          </a:extLst>
        </cdr:cNvPr>
        <cdr:cNvSpPr txBox="1"/>
      </cdr:nvSpPr>
      <cdr:spPr>
        <a:xfrm xmlns:a="http://schemas.openxmlformats.org/drawingml/2006/main">
          <a:off x="1165609" y="3750455"/>
          <a:ext cx="271305" cy="3014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lv-LV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periods 1949-1980</a:t>
          </a:r>
        </a:p>
        <a:p xmlns:a="http://schemas.openxmlformats.org/drawingml/2006/main">
          <a:pPr algn="ctr"/>
          <a:r>
            <a:rPr lang="lv-LV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 gados 1 publikācija</a:t>
          </a:r>
        </a:p>
      </cdr:txBody>
    </cdr:sp>
  </cdr:relSizeAnchor>
  <cdr:relSizeAnchor xmlns:cdr="http://schemas.openxmlformats.org/drawingml/2006/chartDrawing">
    <cdr:from>
      <cdr:x>0.2412</cdr:x>
      <cdr:y>0.57004</cdr:y>
    </cdr:from>
    <cdr:to>
      <cdr:x>0.53521</cdr:x>
      <cdr:y>0.69261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ED4F2BFB-D3D6-7CDC-4B95-FEB682D8B9DD}"/>
            </a:ext>
          </a:extLst>
        </cdr:cNvPr>
        <cdr:cNvSpPr txBox="1"/>
      </cdr:nvSpPr>
      <cdr:spPr>
        <a:xfrm xmlns:a="http://schemas.openxmlformats.org/drawingml/2006/main">
          <a:off x="2753250" y="2944166"/>
          <a:ext cx="3356148" cy="6330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lv-LV" sz="16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0.60035</cdr:x>
      <cdr:y>0.40661</cdr:y>
    </cdr:from>
    <cdr:to>
      <cdr:x>0.83187</cdr:x>
      <cdr:y>0.54669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1E7C465B-B245-0964-3328-2FFD865A6BF0}"/>
            </a:ext>
          </a:extLst>
        </cdr:cNvPr>
        <cdr:cNvSpPr txBox="1"/>
      </cdr:nvSpPr>
      <cdr:spPr>
        <a:xfrm xmlns:a="http://schemas.openxmlformats.org/drawingml/2006/main">
          <a:off x="6852976" y="2100104"/>
          <a:ext cx="2642717" cy="7234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lv-LV" sz="16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0.79577</cdr:x>
      <cdr:y>0.13619</cdr:y>
    </cdr:from>
    <cdr:to>
      <cdr:x>0.9463</cdr:x>
      <cdr:y>0.25292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39C8D858-B503-A39E-D01E-9F6558EA4B57}"/>
            </a:ext>
          </a:extLst>
        </cdr:cNvPr>
        <cdr:cNvSpPr txBox="1"/>
      </cdr:nvSpPr>
      <cdr:spPr>
        <a:xfrm xmlns:a="http://schemas.openxmlformats.org/drawingml/2006/main">
          <a:off x="9083710" y="703384"/>
          <a:ext cx="1718268" cy="6029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lv-LV" sz="1100" dirty="0"/>
        </a:p>
      </cdr:txBody>
    </cdr:sp>
  </cdr:relSizeAnchor>
  <cdr:relSizeAnchor xmlns:cdr="http://schemas.openxmlformats.org/drawingml/2006/chartDrawing">
    <cdr:from>
      <cdr:x>0.82306</cdr:x>
      <cdr:y>0</cdr:y>
    </cdr:from>
    <cdr:to>
      <cdr:x>1</cdr:x>
      <cdr:y>0.18872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3A13F47E-C9AA-F81D-3977-C5645250E993}"/>
            </a:ext>
          </a:extLst>
        </cdr:cNvPr>
        <cdr:cNvSpPr txBox="1"/>
      </cdr:nvSpPr>
      <cdr:spPr>
        <a:xfrm xmlns:a="http://schemas.openxmlformats.org/drawingml/2006/main">
          <a:off x="9395208" y="0"/>
          <a:ext cx="2019719" cy="9746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lv-LV" sz="16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2" name="Google Shape;14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>
              <a:solidFill>
                <a:srgbClr val="000000"/>
              </a:solidFill>
            </a:endParaRPr>
          </a:p>
        </p:txBody>
      </p:sp>
      <p:sp>
        <p:nvSpPr>
          <p:cNvPr id="4" name="Slaida numura vietturis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lv-LV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8757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lv-LV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4604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lv-LV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4578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lv-LV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lv-LV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8051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lv-LV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1642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lv-LV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0383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lv-LV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2952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lv-LV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483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lv-LV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231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lv-LV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1736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0" dirty="0">
              <a:solidFill>
                <a:srgbClr val="000000"/>
              </a:solidFill>
            </a:endParaRPr>
          </a:p>
        </p:txBody>
      </p:sp>
      <p:sp>
        <p:nvSpPr>
          <p:cNvPr id="293" name="Google Shape;29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12025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lv-LV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0376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3" name="Google Shape;29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6" name="Google Shape;28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22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lv-LV" sz="1200" dirty="0">
              <a:effectLst/>
              <a:ea typeface="Calibri" panose="020F0502020204030204" pitchFamily="34" charset="0"/>
            </a:endParaRPr>
          </a:p>
        </p:txBody>
      </p:sp>
      <p:sp>
        <p:nvSpPr>
          <p:cNvPr id="293" name="Google Shape;29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3075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3" name="Google Shape;29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7128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lv-LV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1755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lv-LV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2302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lv-LV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0145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lv-LV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1937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lv-LV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296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aption">
  <p:cSld name="Title and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271D17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ame Card">
  <p:cSld name="Name Car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9"/>
          <p:cNvSpPr txBox="1"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9"/>
          <p:cNvSpPr txBox="1"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271D17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29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9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9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Name Card">
  <p:cSld name="Quote Name Card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0"/>
          <p:cNvSpPr txBox="1"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0"/>
          <p:cNvSpPr txBox="1">
            <a:spLocks noGrp="1"/>
          </p:cNvSpPr>
          <p:nvPr>
            <p:ph type="body" idx="1"/>
          </p:nvPr>
        </p:nvSpPr>
        <p:spPr>
          <a:xfrm>
            <a:off x="684212" y="3928534"/>
            <a:ext cx="8534401" cy="1049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14" name="Google Shape;114;p30"/>
          <p:cNvSpPr txBox="1">
            <a:spLocks noGrp="1"/>
          </p:cNvSpPr>
          <p:nvPr>
            <p:ph type="body" idx="2"/>
          </p:nvPr>
        </p:nvSpPr>
        <p:spPr>
          <a:xfrm>
            <a:off x="684211" y="4978400"/>
            <a:ext cx="8534401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271D17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30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0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0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118" name="Google Shape;118;p3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119" name="Google Shape;119;p30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rue or False">
  <p:cSld name="True or Fals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1"/>
          <p:cNvSpPr txBox="1"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1"/>
          <p:cNvSpPr txBox="1">
            <a:spLocks noGrp="1"/>
          </p:cNvSpPr>
          <p:nvPr>
            <p:ph type="body" idx="1"/>
          </p:nvPr>
        </p:nvSpPr>
        <p:spPr>
          <a:xfrm>
            <a:off x="684212" y="3928534"/>
            <a:ext cx="8534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23" name="Google Shape;123;p31"/>
          <p:cNvSpPr txBox="1">
            <a:spLocks noGrp="1"/>
          </p:cNvSpPr>
          <p:nvPr>
            <p:ph type="body" idx="2"/>
          </p:nvPr>
        </p:nvSpPr>
        <p:spPr>
          <a:xfrm>
            <a:off x="684211" y="4766732"/>
            <a:ext cx="8534401" cy="122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271D17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31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1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1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2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2"/>
          <p:cNvSpPr txBox="1">
            <a:spLocks noGrp="1"/>
          </p:cNvSpPr>
          <p:nvPr>
            <p:ph type="body" idx="1"/>
          </p:nvPr>
        </p:nvSpPr>
        <p:spPr>
          <a:xfrm rot="5400000">
            <a:off x="3143778" y="-1773766"/>
            <a:ext cx="3615267" cy="8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30" name="Google Shape;130;p32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2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2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3"/>
          <p:cNvSpPr txBox="1">
            <a:spLocks noGrp="1"/>
          </p:cNvSpPr>
          <p:nvPr>
            <p:ph type="title"/>
          </p:nvPr>
        </p:nvSpPr>
        <p:spPr>
          <a:xfrm rot="5400000">
            <a:off x="7427912" y="1943100"/>
            <a:ext cx="45720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body" idx="1"/>
          </p:nvPr>
        </p:nvSpPr>
        <p:spPr>
          <a:xfrm rot="5400000">
            <a:off x="1943100" y="-571500"/>
            <a:ext cx="5308600" cy="7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36" name="Google Shape;136;p33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3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3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6217" y="728664"/>
            <a:ext cx="10079567" cy="936625"/>
          </a:xfrm>
        </p:spPr>
        <p:txBody>
          <a:bodyPr anchor="t" anchorCtr="0"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56216" y="166528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 dirty="0"/>
              <a:t>Pamatteksts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E9CD5-6B41-4DD5-AB12-F8EA993B035F}" type="datetimeFigureOut">
              <a:rPr lang="lv-LV" smtClean="0"/>
              <a:t>08.05.2023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2EE6E-907A-4357-B7F8-828D07D0179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69086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E9CD5-6B41-4DD5-AB12-F8EA993B035F}" type="datetimeFigureOut">
              <a:rPr lang="lv-LV" smtClean="0"/>
              <a:t>08.05.2023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2EE6E-907A-4357-B7F8-828D07D0179D}" type="slidenum">
              <a:rPr lang="lv-LV" smtClean="0"/>
              <a:t>‹#›</a:t>
            </a:fld>
            <a:endParaRPr lang="lv-LV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037168" y="1665289"/>
            <a:ext cx="10098617" cy="141128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001C"/>
              </a:buClr>
              <a:buSzPct val="80000"/>
              <a:buFontTx/>
              <a:buNone/>
              <a:tabLst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001C"/>
              </a:buClr>
              <a:buSzPct val="80000"/>
              <a:buFontTx/>
              <a:buNone/>
              <a:tabLst/>
              <a:defRPr/>
            </a:pPr>
            <a:r>
              <a:rPr lang="lv-LV" dirty="0"/>
              <a:t>Pamatteksts </a:t>
            </a:r>
            <a:r>
              <a:rPr lang="lv-LV" dirty="0" err="1"/>
              <a:t>Pamatteksts</a:t>
            </a:r>
            <a:r>
              <a:rPr lang="lv-LV" dirty="0"/>
              <a:t> </a:t>
            </a:r>
            <a:r>
              <a:rPr lang="lv-LV" dirty="0" err="1"/>
              <a:t>Pamatteksts</a:t>
            </a:r>
            <a:endParaRPr lang="en-US" dirty="0"/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001C"/>
              </a:buClr>
              <a:buSzPct val="80000"/>
              <a:buFontTx/>
              <a:buNone/>
              <a:tabLst/>
              <a:defRPr/>
            </a:pPr>
            <a:r>
              <a:rPr lang="lv-LV" dirty="0"/>
              <a:t>Pamatteksts </a:t>
            </a:r>
            <a:r>
              <a:rPr lang="lv-LV" dirty="0" err="1"/>
              <a:t>Pamatteksts</a:t>
            </a:r>
            <a:endParaRPr lang="en-US" dirty="0"/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001C"/>
              </a:buClr>
              <a:buSzPct val="80000"/>
              <a:buFontTx/>
              <a:buNone/>
              <a:tabLst/>
              <a:defRPr/>
            </a:pPr>
            <a:r>
              <a:rPr lang="lv-LV" dirty="0"/>
              <a:t>Pamatteksts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037168" y="3429000"/>
            <a:ext cx="10098617" cy="2160588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109874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9867" y="1673275"/>
            <a:ext cx="10515600" cy="4351338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E9CD5-6B41-4DD5-AB12-F8EA993B035F}" type="datetimeFigureOut">
              <a:rPr lang="lv-LV" smtClean="0"/>
              <a:t>08.05.2023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2EE6E-907A-4357-B7F8-828D07D0179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88812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4101" y="1673225"/>
            <a:ext cx="4790017" cy="4351338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7301" y="1673225"/>
            <a:ext cx="4798484" cy="4351338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E9CD5-6B41-4DD5-AB12-F8EA993B035F}" type="datetimeFigureOut">
              <a:rPr lang="lv-LV" smtClean="0"/>
              <a:t>08.05.2023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2EE6E-907A-4357-B7F8-828D07D0179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80034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216" y="728663"/>
            <a:ext cx="10079568" cy="936625"/>
          </a:xfrm>
        </p:spPr>
        <p:txBody>
          <a:bodyPr anchor="t" anchorCtr="0">
            <a:normAutofit/>
          </a:bodyPr>
          <a:lstStyle>
            <a:lvl1pPr>
              <a:defRPr sz="26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07667" y="1665288"/>
            <a:ext cx="4828117" cy="3924301"/>
          </a:xfrm>
        </p:spPr>
        <p:txBody>
          <a:bodyPr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6217" y="1665287"/>
            <a:ext cx="4800600" cy="687388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E9CD5-6B41-4DD5-AB12-F8EA993B035F}" type="datetimeFigureOut">
              <a:rPr lang="lv-LV" smtClean="0"/>
              <a:t>08.05.2023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2EE6E-907A-4357-B7F8-828D07D0179D}" type="slidenum">
              <a:rPr lang="lv-LV" smtClean="0"/>
              <a:t>‹#›</a:t>
            </a:fld>
            <a:endParaRPr lang="lv-LV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056217" y="2352676"/>
            <a:ext cx="4800600" cy="3236913"/>
          </a:xfrm>
        </p:spPr>
        <p:txBody>
          <a:bodyPr/>
          <a:lstStyle>
            <a:lvl1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541811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0"/>
          <p:cNvSpPr txBox="1"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271D17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216" y="728663"/>
            <a:ext cx="10079568" cy="936625"/>
          </a:xfrm>
        </p:spPr>
        <p:txBody>
          <a:bodyPr anchor="t" anchorCtr="0">
            <a:normAutofit/>
          </a:bodyPr>
          <a:lstStyle>
            <a:lvl1pPr>
              <a:defRPr sz="26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8915" y="1684338"/>
            <a:ext cx="6030385" cy="2954338"/>
          </a:xfrm>
        </p:spPr>
        <p:txBody>
          <a:bodyPr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E9CD5-6B41-4DD5-AB12-F8EA993B035F}" type="datetimeFigureOut">
              <a:rPr lang="lv-LV" smtClean="0"/>
              <a:t>08.05.2023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2EE6E-907A-4357-B7F8-828D07D0179D}" type="slidenum">
              <a:rPr lang="lv-LV" smtClean="0"/>
              <a:t>‹#›</a:t>
            </a:fld>
            <a:endParaRPr lang="lv-LV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56217" y="4867276"/>
            <a:ext cx="10079567" cy="760413"/>
          </a:xfrm>
        </p:spPr>
        <p:txBody>
          <a:bodyPr/>
          <a:lstStyle>
            <a:lvl1pPr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lv-LV" dirty="0"/>
              <a:t>Pamatteksts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667898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2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2240"/>
              <a:buNone/>
              <a:defRPr sz="2800" b="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2"/>
          </p:nvPr>
        </p:nvSpPr>
        <p:spPr>
          <a:xfrm>
            <a:off x="684211" y="1270529"/>
            <a:ext cx="4937655" cy="303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3"/>
          </p:nvPr>
        </p:nvSpPr>
        <p:spPr>
          <a:xfrm>
            <a:off x="6079066" y="685800"/>
            <a:ext cx="466513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2240"/>
              <a:buNone/>
              <a:defRPr sz="2800" b="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body" idx="4"/>
          </p:nvPr>
        </p:nvSpPr>
        <p:spPr>
          <a:xfrm>
            <a:off x="5806545" y="1262062"/>
            <a:ext cx="4929188" cy="303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3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4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5"/>
          <p:cNvSpPr txBox="1"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body" idx="1"/>
          </p:nvPr>
        </p:nvSpPr>
        <p:spPr>
          <a:xfrm>
            <a:off x="684212" y="685800"/>
            <a:ext cx="5943601" cy="53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body" idx="2"/>
          </p:nvPr>
        </p:nvSpPr>
        <p:spPr>
          <a:xfrm>
            <a:off x="7085012" y="2209799"/>
            <a:ext cx="3657600" cy="20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280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6"/>
          <p:cNvSpPr txBox="1"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6"/>
          <p:cNvSpPr>
            <a:spLocks noGrp="1"/>
          </p:cNvSpPr>
          <p:nvPr>
            <p:ph type="pic" idx="2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noFill/>
          <a:ln w="15875" cap="flat" cmpd="sng">
            <a:solidFill>
              <a:schemeClr val="l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26"/>
          <p:cNvSpPr txBox="1">
            <a:spLocks noGrp="1"/>
          </p:cNvSpPr>
          <p:nvPr>
            <p:ph type="body" idx="1"/>
          </p:nvPr>
        </p:nvSpPr>
        <p:spPr>
          <a:xfrm>
            <a:off x="4722812" y="2777066"/>
            <a:ext cx="6021388" cy="2048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6" name="Google Shape;86;p26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6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6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anoramic Picture with Caption">
  <p:cSld name="Panoramic Picture with Ca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7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7"/>
          <p:cNvSpPr>
            <a:spLocks noGrp="1"/>
          </p:cNvSpPr>
          <p:nvPr>
            <p:ph type="pic" idx="2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noFill/>
          <a:ln w="15875" cap="flat" cmpd="sng">
            <a:solidFill>
              <a:schemeClr val="l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7"/>
          <p:cNvSpPr txBox="1">
            <a:spLocks noGrp="1"/>
          </p:cNvSpPr>
          <p:nvPr>
            <p:ph type="body" idx="1"/>
          </p:nvPr>
        </p:nvSpPr>
        <p:spPr>
          <a:xfrm>
            <a:off x="914402" y="3843867"/>
            <a:ext cx="830421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280"/>
              <a:buFont typeface="Century Gothic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Font typeface="Century Gothic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Font typeface="Century Gothic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93" name="Google Shape;93;p27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7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7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with Caption">
  <p:cSld name="Quote with 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8"/>
          <p:cNvSpPr txBox="1"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body" idx="1"/>
          </p:nvPr>
        </p:nvSpPr>
        <p:spPr>
          <a:xfrm>
            <a:off x="1446212" y="3429000"/>
            <a:ext cx="8534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Font typeface="Century Gothic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Font typeface="Century Gothic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body" idx="2"/>
          </p:nvPr>
        </p:nvSpPr>
        <p:spPr>
          <a:xfrm>
            <a:off x="684213" y="4301067"/>
            <a:ext cx="8534400" cy="1684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271D17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28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8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8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103" name="Google Shape;103;p28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104" name="Google Shape;104;p28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Google Shape;11;p16"/>
            <p:cNvCxnSpPr/>
            <p:nvPr/>
          </p:nvCxnSpPr>
          <p:spPr>
            <a:xfrm flipH="1">
              <a:off x="11276012" y="2963333"/>
              <a:ext cx="912814" cy="912812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" name="Google Shape;12;p16"/>
            <p:cNvCxnSpPr/>
            <p:nvPr/>
          </p:nvCxnSpPr>
          <p:spPr>
            <a:xfrm flipH="1">
              <a:off x="9206969" y="3190344"/>
              <a:ext cx="2981857" cy="2981856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" name="Google Shape;13;p16"/>
            <p:cNvCxnSpPr/>
            <p:nvPr/>
          </p:nvCxnSpPr>
          <p:spPr>
            <a:xfrm flipH="1">
              <a:off x="10292292" y="3285067"/>
              <a:ext cx="1896534" cy="1896533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16"/>
            <p:cNvCxnSpPr/>
            <p:nvPr/>
          </p:nvCxnSpPr>
          <p:spPr>
            <a:xfrm flipH="1">
              <a:off x="10443103" y="3131080"/>
              <a:ext cx="1745722" cy="174572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" name="Google Shape;15;p16"/>
            <p:cNvCxnSpPr/>
            <p:nvPr/>
          </p:nvCxnSpPr>
          <p:spPr>
            <a:xfrm flipH="1">
              <a:off x="10918826" y="3683001"/>
              <a:ext cx="1270001" cy="1269999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6" name="Google Shape;16;p16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sz="2000" b="0" i="0" u="none" strike="noStrike" cap="none">
                <a:solidFill>
                  <a:srgbClr val="271D1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sz="1800" b="0" i="0" u="none" strike="noStrike" cap="none">
                <a:solidFill>
                  <a:srgbClr val="271D1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988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sz="1600" b="0" i="0" u="none" strike="noStrike" cap="none">
                <a:solidFill>
                  <a:srgbClr val="271D1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9719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271D1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972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271D1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972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271D1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972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271D1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972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271D1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972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271D1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271D1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271D1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271D1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271D1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271D1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271D1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271D1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271D1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271D1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271D1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271D1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7167" y="690564"/>
            <a:ext cx="10515600" cy="103671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7167" y="1665289"/>
            <a:ext cx="10515600" cy="43593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E9CD5-6B41-4DD5-AB12-F8EA993B035F}" type="datetimeFigureOut">
              <a:rPr lang="lv-LV" smtClean="0"/>
              <a:t>08.05.2023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2EE6E-907A-4357-B7F8-828D07D0179D}" type="slidenum">
              <a:rPr lang="lv-LV" smtClean="0"/>
              <a:t>‹#›</a:t>
            </a:fld>
            <a:endParaRPr lang="lv-LV"/>
          </a:p>
        </p:txBody>
      </p:sp>
      <p:sp>
        <p:nvSpPr>
          <p:cNvPr id="9" name="object 4"/>
          <p:cNvSpPr/>
          <p:nvPr userDrawn="1"/>
        </p:nvSpPr>
        <p:spPr>
          <a:xfrm>
            <a:off x="1055688" y="5787747"/>
            <a:ext cx="1528267" cy="2809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  <a14:imgEffect>
                      <a14:brightnessContrast bright="5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548" t="792" r="2548"/>
          <a:stretch/>
        </p:blipFill>
        <p:spPr>
          <a:xfrm>
            <a:off x="9588229" y="10759"/>
            <a:ext cx="2603772" cy="623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5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rgbClr val="58595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b="1" kern="1200">
          <a:solidFill>
            <a:srgbClr val="58595B"/>
          </a:solidFill>
          <a:latin typeface="+mn-lt"/>
          <a:ea typeface="+mn-ea"/>
          <a:cs typeface="+mn-cs"/>
        </a:defRPr>
      </a:lvl1pPr>
      <a:lvl2pPr marL="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E001C"/>
        </a:buClr>
        <a:buSzPct val="80000"/>
        <a:buFont typeface="Calibri" panose="020F0502020204030204" pitchFamily="34" charset="0"/>
        <a:buChar char="●"/>
        <a:defRPr sz="16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68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8595B"/>
        </a:buClr>
        <a:buSzPct val="80000"/>
        <a:buFont typeface="Calibri" panose="020F0502020204030204" pitchFamily="34" charset="0"/>
        <a:buChar char="●"/>
        <a:defRPr sz="16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8595B"/>
        </a:buClr>
        <a:buSzPct val="80000"/>
        <a:buFont typeface="Calibri" panose="020F0502020204030204" pitchFamily="34" charset="0"/>
        <a:buChar char="○"/>
        <a:defRPr sz="16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36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80000"/>
        <a:buFont typeface="Calibri" panose="020F0502020204030204" pitchFamily="34" charset="0"/>
        <a:buChar char="●"/>
        <a:defRPr sz="16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973">
          <p15:clr>
            <a:srgbClr val="F26B43"/>
          </p15:clr>
        </p15:guide>
        <p15:guide id="3" pos="3689">
          <p15:clr>
            <a:srgbClr val="F26B43"/>
          </p15:clr>
        </p15:guide>
        <p15:guide id="4" pos="7015">
          <p15:clr>
            <a:srgbClr val="F26B43"/>
          </p15:clr>
        </p15:guide>
        <p15:guide id="5" pos="665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459">
          <p15:clr>
            <a:srgbClr val="F26B43"/>
          </p15:clr>
        </p15:guide>
        <p15:guide id="8" orient="horz" pos="3521">
          <p15:clr>
            <a:srgbClr val="F26B43"/>
          </p15:clr>
        </p15:guide>
        <p15:guide id="9" orient="horz" pos="10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emf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" descr="Vertikāli integrēti projekti | RS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32925" y="862055"/>
            <a:ext cx="1259075" cy="751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FA3A8C-CA8A-908D-39ED-7E6DCFB0DCBB}"/>
              </a:ext>
            </a:extLst>
          </p:cNvPr>
          <p:cNvSpPr txBox="1"/>
          <p:nvPr/>
        </p:nvSpPr>
        <p:spPr>
          <a:xfrm>
            <a:off x="2458761" y="3429000"/>
            <a:ext cx="531866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endParaRPr lang="lv-LV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lv-LV" sz="1800" noProof="1">
                <a:latin typeface="Calibri"/>
                <a:cs typeface="Calibri"/>
              </a:rPr>
              <a:t>Žanete Korde</a:t>
            </a:r>
            <a:endParaRPr lang="lv-LV" dirty="0">
              <a:latin typeface="Calibri"/>
              <a:cs typeface="Calibri"/>
            </a:endParaRPr>
          </a:p>
          <a:p>
            <a:pPr algn="r"/>
            <a:r>
              <a:rPr lang="lv-LV" sz="1800" noProof="1">
                <a:latin typeface="Calibri"/>
                <a:ea typeface="Calibri" panose="020F0502020204030204" pitchFamily="34" charset="0"/>
                <a:cs typeface="Calibri"/>
              </a:rPr>
              <a:t>Ph.D., </a:t>
            </a:r>
            <a:r>
              <a:rPr lang="lv-LV" sz="1800" noProof="1">
                <a:effectLst/>
                <a:latin typeface="Calibri"/>
                <a:ea typeface="Calibri" panose="020F0502020204030204" pitchFamily="34" charset="0"/>
                <a:cs typeface="Calibri"/>
              </a:rPr>
              <a:t>Sanita Šuriņa</a:t>
            </a:r>
            <a:endParaRPr lang="lv-LV" sz="1800" noProof="1">
              <a:latin typeface="Calibri"/>
              <a:ea typeface="Calibri" panose="020F0502020204030204" pitchFamily="34" charset="0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E7D594-C65D-5A7D-0DDE-ABDE547E6EA1}"/>
              </a:ext>
            </a:extLst>
          </p:cNvPr>
          <p:cNvSpPr txBox="1"/>
          <p:nvPr/>
        </p:nvSpPr>
        <p:spPr>
          <a:xfrm>
            <a:off x="572756" y="1182848"/>
            <a:ext cx="7536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lv-LV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lv-LV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Drāmas terapijas attīstības tendences: </a:t>
            </a:r>
            <a:r>
              <a:rPr lang="lv-LV" sz="2800" b="1" noProof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Bibliometriskā analīze publikāciju bibliografiskās un citēšanas informācijas datubāzē Scopus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07ED88-D7F4-28C5-701F-38DA0FD74143}"/>
              </a:ext>
            </a:extLst>
          </p:cNvPr>
          <p:cNvSpPr txBox="1"/>
          <p:nvPr/>
        </p:nvSpPr>
        <p:spPr>
          <a:xfrm>
            <a:off x="1706880" y="5935741"/>
            <a:ext cx="551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2023.gada 13.aprīlī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ABBD5EC4-0618-7FA0-6CBB-D8FDCAF487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6468298"/>
              </p:ext>
            </p:extLst>
          </p:nvPr>
        </p:nvGraphicFramePr>
        <p:xfrm>
          <a:off x="261256" y="793820"/>
          <a:ext cx="11696281" cy="5486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5B99A1D-9AFC-5072-90F3-84585D2C7DEC}"/>
              </a:ext>
            </a:extLst>
          </p:cNvPr>
          <p:cNvSpPr txBox="1"/>
          <p:nvPr/>
        </p:nvSpPr>
        <p:spPr>
          <a:xfrm>
            <a:off x="261256" y="180870"/>
            <a:ext cx="11605847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Rezultāti</a:t>
            </a:r>
          </a:p>
        </p:txBody>
      </p:sp>
    </p:spTree>
    <p:extLst>
      <p:ext uri="{BB962C8B-B14F-4D97-AF65-F5344CB8AC3E}">
        <p14:creationId xmlns:p14="http://schemas.microsoft.com/office/powerpoint/2010/main" val="910683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2" name="Diagramma 1">
                <a:extLst>
                  <a:ext uri="{FF2B5EF4-FFF2-40B4-BE49-F238E27FC236}">
                    <a16:creationId xmlns:a16="http://schemas.microsoft.com/office/drawing/2014/main" id="{8902EAF1-7FD4-F9A3-42E7-D24092EAF7E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584483543"/>
                  </p:ext>
                </p:extLst>
              </p:nvPr>
            </p:nvGraphicFramePr>
            <p:xfrm>
              <a:off x="120581" y="1062037"/>
              <a:ext cx="10239269" cy="587464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2" name="Diagramma 1">
                <a:extLst>
                  <a:ext uri="{FF2B5EF4-FFF2-40B4-BE49-F238E27FC236}">
                    <a16:creationId xmlns:a16="http://schemas.microsoft.com/office/drawing/2014/main" id="{8902EAF1-7FD4-F9A3-42E7-D24092EAF7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0581" y="1062037"/>
                <a:ext cx="10239269" cy="587464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230D410-3BE5-52D0-8DC0-B071527D5910}"/>
              </a:ext>
            </a:extLst>
          </p:cNvPr>
          <p:cNvSpPr txBox="1"/>
          <p:nvPr/>
        </p:nvSpPr>
        <p:spPr>
          <a:xfrm>
            <a:off x="120582" y="502418"/>
            <a:ext cx="10088544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lv-LV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Zinātnisko publikāciju drāmas terapijās jomā % sadalījums pa valstīm</a:t>
            </a:r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ED42F441-CA3B-3457-031F-C1AF68B34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9851" y="0"/>
            <a:ext cx="1760733" cy="6936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4CD2A7-8EB2-D404-F250-368EE4CAE223}"/>
              </a:ext>
            </a:extLst>
          </p:cNvPr>
          <p:cNvSpPr txBox="1"/>
          <p:nvPr/>
        </p:nvSpPr>
        <p:spPr>
          <a:xfrm>
            <a:off x="3627456" y="5667270"/>
            <a:ext cx="6732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600" b="1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Kāds ir </a:t>
            </a:r>
            <a:r>
              <a:rPr lang="lv-LV" sz="1600" b="1" kern="1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kopējais valstu, institūciju, un </a:t>
            </a:r>
            <a:r>
              <a:rPr lang="lv-LV" sz="1600" b="1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valodu skaits?</a:t>
            </a:r>
            <a:endParaRPr lang="lv-LV" sz="16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lv-LV" sz="1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Kopā publicējušies autori no 50 valstīm, 647 institūcijām, 17 valodās</a:t>
            </a:r>
            <a:r>
              <a:rPr lang="lv-LV" sz="1600" dirty="0"/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46CA76-948C-1EE3-3229-0BF6B5D3AFF5}"/>
              </a:ext>
            </a:extLst>
          </p:cNvPr>
          <p:cNvSpPr txBox="1"/>
          <p:nvPr/>
        </p:nvSpPr>
        <p:spPr>
          <a:xfrm>
            <a:off x="291401" y="221064"/>
            <a:ext cx="7676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1600" b="1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Kuras ir visproduktīvākās  valstis pēc datubāzē </a:t>
            </a:r>
            <a:r>
              <a:rPr lang="lv-LV" sz="1600" b="1" kern="120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Scopus</a:t>
            </a:r>
            <a:r>
              <a:rPr lang="lv-LV" sz="1600" b="1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indeksēto publikāciju skaita?</a:t>
            </a:r>
            <a:endParaRPr lang="lv-LV" sz="16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539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336D77-3B12-343E-BFF6-153AA05C8EB2}"/>
              </a:ext>
            </a:extLst>
          </p:cNvPr>
          <p:cNvSpPr txBox="1"/>
          <p:nvPr/>
        </p:nvSpPr>
        <p:spPr>
          <a:xfrm>
            <a:off x="736880" y="432397"/>
            <a:ext cx="10418018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Publikācijas </a:t>
            </a:r>
            <a:r>
              <a:rPr lang="lv-LV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Scopus</a:t>
            </a:r>
            <a:r>
              <a:rPr lang="lv-LV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datubāzē drāmas terapijā pa pētniecības jomām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E51D03-C3DF-B2A4-C8DB-0B961CB762ED}"/>
              </a:ext>
            </a:extLst>
          </p:cNvPr>
          <p:cNvSpPr txBox="1"/>
          <p:nvPr/>
        </p:nvSpPr>
        <p:spPr>
          <a:xfrm flipH="1">
            <a:off x="736879" y="0"/>
            <a:ext cx="4612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1600" b="1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Kurās nozarēs un jomās veikti pētījumi?</a:t>
            </a:r>
            <a:endParaRPr lang="lv-LV" sz="16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Attēls 7">
            <a:extLst>
              <a:ext uri="{FF2B5EF4-FFF2-40B4-BE49-F238E27FC236}">
                <a16:creationId xmlns:a16="http://schemas.microsoft.com/office/drawing/2014/main" id="{C9773455-5214-E1D3-DBF4-FC1EB16AB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80" y="892637"/>
            <a:ext cx="10418018" cy="507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96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ula 12">
            <a:extLst>
              <a:ext uri="{FF2B5EF4-FFF2-40B4-BE49-F238E27FC236}">
                <a16:creationId xmlns:a16="http://schemas.microsoft.com/office/drawing/2014/main" id="{776B066A-B7F4-0143-0C54-FA9482D202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015581"/>
              </p:ext>
            </p:extLst>
          </p:nvPr>
        </p:nvGraphicFramePr>
        <p:xfrm>
          <a:off x="321548" y="1245996"/>
          <a:ext cx="11284298" cy="4843305"/>
        </p:xfrm>
        <a:graphic>
          <a:graphicData uri="http://schemas.openxmlformats.org/drawingml/2006/table">
            <a:tbl>
              <a:tblPr/>
              <a:tblGrid>
                <a:gridCol w="5518174">
                  <a:extLst>
                    <a:ext uri="{9D8B030D-6E8A-4147-A177-3AD203B41FA5}">
                      <a16:colId xmlns:a16="http://schemas.microsoft.com/office/drawing/2014/main" val="2202682107"/>
                    </a:ext>
                  </a:extLst>
                </a:gridCol>
                <a:gridCol w="1234831">
                  <a:extLst>
                    <a:ext uri="{9D8B030D-6E8A-4147-A177-3AD203B41FA5}">
                      <a16:colId xmlns:a16="http://schemas.microsoft.com/office/drawing/2014/main" val="2922971119"/>
                    </a:ext>
                  </a:extLst>
                </a:gridCol>
                <a:gridCol w="1127455">
                  <a:extLst>
                    <a:ext uri="{9D8B030D-6E8A-4147-A177-3AD203B41FA5}">
                      <a16:colId xmlns:a16="http://schemas.microsoft.com/office/drawing/2014/main" val="1160570406"/>
                    </a:ext>
                  </a:extLst>
                </a:gridCol>
                <a:gridCol w="1063029">
                  <a:extLst>
                    <a:ext uri="{9D8B030D-6E8A-4147-A177-3AD203B41FA5}">
                      <a16:colId xmlns:a16="http://schemas.microsoft.com/office/drawing/2014/main" val="2549007500"/>
                    </a:ext>
                  </a:extLst>
                </a:gridCol>
                <a:gridCol w="1084504">
                  <a:extLst>
                    <a:ext uri="{9D8B030D-6E8A-4147-A177-3AD203B41FA5}">
                      <a16:colId xmlns:a16="http://schemas.microsoft.com/office/drawing/2014/main" val="2831029571"/>
                    </a:ext>
                  </a:extLst>
                </a:gridCol>
                <a:gridCol w="1256305">
                  <a:extLst>
                    <a:ext uri="{9D8B030D-6E8A-4147-A177-3AD203B41FA5}">
                      <a16:colId xmlns:a16="http://schemas.microsoft.com/office/drawing/2014/main" val="172421681"/>
                    </a:ext>
                  </a:extLst>
                </a:gridCol>
              </a:tblGrid>
              <a:tr h="4587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Žurnāla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nosaukums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Publikācijas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Atsauces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CiteScore</a:t>
                      </a:r>
                      <a:endParaRPr lang="lv-LV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SJR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SNIP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075985"/>
                  </a:ext>
                </a:extLst>
              </a:tr>
              <a:tr h="458727">
                <a:tc>
                  <a:txBody>
                    <a:bodyPr/>
                    <a:lstStyle/>
                    <a:p>
                      <a:pPr algn="l" fontAlgn="ctr"/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lv-LV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lv-LV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899673"/>
                  </a:ext>
                </a:extLst>
              </a:tr>
              <a:tr h="4587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Arts In Psychotherapy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97021"/>
                  </a:ext>
                </a:extLst>
              </a:tr>
              <a:tr h="4587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Drama Therapy Review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9943646"/>
                  </a:ext>
                </a:extLst>
              </a:tr>
              <a:tr h="4587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Frontiers In Psychology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0,873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844054"/>
                  </a:ext>
                </a:extLst>
              </a:tr>
              <a:tr h="4587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Body Movement And Dance In Psychotherapy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0,249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0,559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7056322"/>
                  </a:ext>
                </a:extLst>
              </a:tr>
              <a:tr h="4587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British Journal Of Learning Disabilities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0,759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8347027"/>
                  </a:ext>
                </a:extLst>
              </a:tr>
              <a:tr h="4587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International Journal Of Environmental Research And Public Health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7259474"/>
                  </a:ext>
                </a:extLst>
              </a:tr>
              <a:tr h="4587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Journal Of Creativity In Mental Health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0,298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0313977"/>
                  </a:ext>
                </a:extLst>
              </a:tr>
              <a:tr h="4587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Journal Of Humanistic Psychology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0,884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973944"/>
                  </a:ext>
                </a:extLst>
              </a:tr>
              <a:tr h="256035">
                <a:tc>
                  <a:txBody>
                    <a:bodyPr/>
                    <a:lstStyle/>
                    <a:p>
                      <a:pPr algn="l" fontAlgn="b"/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075867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9FD6654-3742-C4C7-C080-7C2F98FE26A3}"/>
              </a:ext>
            </a:extLst>
          </p:cNvPr>
          <p:cNvSpPr txBox="1"/>
          <p:nvPr/>
        </p:nvSpPr>
        <p:spPr>
          <a:xfrm>
            <a:off x="321548" y="451955"/>
            <a:ext cx="11284298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lv-LV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Datubāzē </a:t>
            </a:r>
            <a:r>
              <a:rPr lang="lv-LV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Scopus</a:t>
            </a:r>
            <a:r>
              <a:rPr lang="lv-LV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indeksēto zinātnisko publikāciju produktīvākie žurnāli </a:t>
            </a:r>
            <a:r>
              <a:rPr lang="lv-LV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drāmas terapijas tēmu publicēšanā</a:t>
            </a:r>
            <a:endParaRPr lang="lv-LV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D91B7F-819D-D30B-91B8-968F6CE29FBB}"/>
              </a:ext>
            </a:extLst>
          </p:cNvPr>
          <p:cNvSpPr txBox="1"/>
          <p:nvPr/>
        </p:nvSpPr>
        <p:spPr>
          <a:xfrm>
            <a:off x="2873828" y="6098268"/>
            <a:ext cx="8732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Kopā identificēti 163 žurnāli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9888BE-7FBB-D720-931D-1E77C96FBDD4}"/>
              </a:ext>
            </a:extLst>
          </p:cNvPr>
          <p:cNvSpPr txBox="1"/>
          <p:nvPr/>
        </p:nvSpPr>
        <p:spPr>
          <a:xfrm>
            <a:off x="321548" y="80387"/>
            <a:ext cx="5774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1600" b="1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Kuri ir visproduktīvākie avoti?</a:t>
            </a:r>
            <a:endParaRPr lang="lv-LV" sz="16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FA1D2C-9C5A-AC96-A67E-F7086A03FBD1}"/>
              </a:ext>
            </a:extLst>
          </p:cNvPr>
          <p:cNvSpPr txBox="1"/>
          <p:nvPr/>
        </p:nvSpPr>
        <p:spPr>
          <a:xfrm>
            <a:off x="321548" y="6098268"/>
            <a:ext cx="8732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Kāds ir kopējais avotu skaits, kuros publicētas </a:t>
            </a:r>
            <a:r>
              <a:rPr lang="lv-LV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Scopus</a:t>
            </a:r>
            <a:r>
              <a:rPr lang="lv-LV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datubāzē indeksētās zinātniskās publikācijas?</a:t>
            </a:r>
          </a:p>
        </p:txBody>
      </p:sp>
    </p:spTree>
    <p:extLst>
      <p:ext uri="{BB962C8B-B14F-4D97-AF65-F5344CB8AC3E}">
        <p14:creationId xmlns:p14="http://schemas.microsoft.com/office/powerpoint/2010/main" val="2272646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775A6D-377B-49B1-B360-8C4956075AB3}"/>
              </a:ext>
            </a:extLst>
          </p:cNvPr>
          <p:cNvSpPr txBox="1"/>
          <p:nvPr/>
        </p:nvSpPr>
        <p:spPr>
          <a:xfrm>
            <a:off x="482322" y="271305"/>
            <a:ext cx="10962751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lv-LV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lv-LV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itētākās publikācijas par drāmas terapijas tēmu, kuras indeksētas datubāzē </a:t>
            </a:r>
            <a:r>
              <a:rPr lang="lv-LV" sz="24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Scopus</a:t>
            </a:r>
            <a:endParaRPr lang="lv-LV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1" name="Tabula 10">
            <a:extLst>
              <a:ext uri="{FF2B5EF4-FFF2-40B4-BE49-F238E27FC236}">
                <a16:creationId xmlns:a16="http://schemas.microsoft.com/office/drawing/2014/main" id="{E7142408-302F-2A31-A3EB-C2E83F6CCD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555550"/>
              </p:ext>
            </p:extLst>
          </p:nvPr>
        </p:nvGraphicFramePr>
        <p:xfrm>
          <a:off x="482322" y="732970"/>
          <a:ext cx="10962751" cy="5265895"/>
        </p:xfrm>
        <a:graphic>
          <a:graphicData uri="http://schemas.openxmlformats.org/drawingml/2006/table">
            <a:tbl>
              <a:tblPr/>
              <a:tblGrid>
                <a:gridCol w="5119985">
                  <a:extLst>
                    <a:ext uri="{9D8B030D-6E8A-4147-A177-3AD203B41FA5}">
                      <a16:colId xmlns:a16="http://schemas.microsoft.com/office/drawing/2014/main" val="1864995525"/>
                    </a:ext>
                  </a:extLst>
                </a:gridCol>
                <a:gridCol w="1834356">
                  <a:extLst>
                    <a:ext uri="{9D8B030D-6E8A-4147-A177-3AD203B41FA5}">
                      <a16:colId xmlns:a16="http://schemas.microsoft.com/office/drawing/2014/main" val="536280603"/>
                    </a:ext>
                  </a:extLst>
                </a:gridCol>
                <a:gridCol w="1834356">
                  <a:extLst>
                    <a:ext uri="{9D8B030D-6E8A-4147-A177-3AD203B41FA5}">
                      <a16:colId xmlns:a16="http://schemas.microsoft.com/office/drawing/2014/main" val="3299139826"/>
                    </a:ext>
                  </a:extLst>
                </a:gridCol>
                <a:gridCol w="134238">
                  <a:extLst>
                    <a:ext uri="{9D8B030D-6E8A-4147-A177-3AD203B41FA5}">
                      <a16:colId xmlns:a16="http://schemas.microsoft.com/office/drawing/2014/main" val="1412695329"/>
                    </a:ext>
                  </a:extLst>
                </a:gridCol>
                <a:gridCol w="2039816">
                  <a:extLst>
                    <a:ext uri="{9D8B030D-6E8A-4147-A177-3AD203B41FA5}">
                      <a16:colId xmlns:a16="http://schemas.microsoft.com/office/drawing/2014/main" val="1531391752"/>
                    </a:ext>
                  </a:extLst>
                </a:gridCol>
              </a:tblGrid>
              <a:tr h="546435"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Publikācijas nosaukums, autors, gads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i="0" u="none" strike="noStrike" noProof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Atsauču skaits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lv-LV" sz="1600" b="1" i="0" u="none" strike="noStrike" noProof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Bez pašcitācijām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lv-LV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vidējais rādītājs gadā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Vidējais rādītājs gadā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2143823"/>
                  </a:ext>
                </a:extLst>
              </a:tr>
              <a:tr h="235973">
                <a:tc gridSpan="4"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Classroom drama therapy program for immigrant and refugee adolescents: A pilot study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lv-LV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lv-LV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4351800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lv-LV" sz="1400" b="0" i="0" u="none" strike="noStrike" noProof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Rousseau et al., </a:t>
                      </a:r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2007)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5512558"/>
                  </a:ext>
                </a:extLst>
              </a:tr>
              <a:tr h="235973">
                <a:tc gridSpan="4"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Creative arts interventions for stress management and prevention-a systematic review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9106154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(Martin </a:t>
                      </a:r>
                      <a:r>
                        <a:rPr lang="lv-LV" sz="1400" b="0" i="0" u="none" strike="noStrike" noProof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 al., 2018</a:t>
                      </a:r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62897"/>
                  </a:ext>
                </a:extLst>
              </a:tr>
              <a:tr h="235973">
                <a:tc gridSpan="5"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treatment of aggression using arts therapies in forensic psychiatry: Results of a qualitative inquiry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8383069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lv-LV" sz="1400" b="0" i="0" u="none" strike="noStrike" noProof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Smeijsters &amp; Cleven, 2006</a:t>
                      </a:r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257076"/>
                  </a:ext>
                </a:extLst>
              </a:tr>
              <a:tr h="235973">
                <a:tc gridSpan="2"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 dramatic reality and its therapeutic function in drama therapy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1670432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(Pendzik, 2006)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1419347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use of distancing in drama therapy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6593341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lv-LV" sz="1400" b="0" i="0" u="none" strike="noStrike" noProof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Landy, 1983)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5031221"/>
                  </a:ext>
                </a:extLst>
              </a:tr>
              <a:tr h="235973">
                <a:tc gridSpan="5"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Creative arts interventions to address depression in older adults: A systematic review of outcomes, processes, and mechanisms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1031342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lv-LV" sz="1400" b="0" i="0" u="none" strike="noStrike" noProof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Dunphy et al., 2019)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901207"/>
                  </a:ext>
                </a:extLst>
              </a:tr>
              <a:tr h="235973">
                <a:tc gridSpan="2"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Complementary and Alternative Therapies for Autism Spectrum Disorder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028604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noProof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(Brondino et al., 2015)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460530"/>
                  </a:ext>
                </a:extLst>
              </a:tr>
              <a:tr h="235973">
                <a:tc gridSpan="2"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lv-LV" sz="1400" b="0" i="1" u="none" strike="noStrike" noProof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Drama therapy for schizophrenia or schizophrenia-like illnesses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4902446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lv-LV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Ruddy</a:t>
                      </a:r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&amp; </a:t>
                      </a:r>
                      <a:r>
                        <a:rPr lang="lv-LV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Dent-Brown</a:t>
                      </a:r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2007)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756921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Developmental approaches in drama therapy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3261042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(Johnson, 1982)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3748766"/>
                  </a:ext>
                </a:extLst>
              </a:tr>
              <a:tr h="235973">
                <a:tc gridSpan="3"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systematic review of the efficacy of creative arts therapies in the treatment of adults with PTSD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4947339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(Baker, Metcalf, Varker, &amp; O'Donnell, 2018)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13360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C6E2BDA-69BD-BFCD-DE48-82A2012DBA67}"/>
              </a:ext>
            </a:extLst>
          </p:cNvPr>
          <p:cNvSpPr txBox="1"/>
          <p:nvPr/>
        </p:nvSpPr>
        <p:spPr>
          <a:xfrm>
            <a:off x="211015" y="6125030"/>
            <a:ext cx="1186710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1600" b="1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Kāds ir kopējais un vidējais atsauču skaits uz vienu publikāciju, citēto publikāciju skaits un atsauču skaits gadā uz vienu dokumentu?</a:t>
            </a:r>
            <a:endParaRPr lang="lv-LV" sz="1600" b="1" kern="1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lv-LV" sz="1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2546 atsauces, katrs dokuments citēts vidēji 6,37 reizes, citētas 272 publikācijas, vidējais atsauču skaits gadā uz vienu dokumentu 0.53</a:t>
            </a:r>
          </a:p>
          <a:p>
            <a:pPr algn="ctr"/>
            <a:endParaRPr lang="lv-LV" sz="1600" b="1" dirty="0"/>
          </a:p>
          <a:p>
            <a:r>
              <a:rPr lang="lv-LV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9DC05D-196F-5D51-C273-431A7CE1A8D4}"/>
              </a:ext>
            </a:extLst>
          </p:cNvPr>
          <p:cNvSpPr txBox="1"/>
          <p:nvPr/>
        </p:nvSpPr>
        <p:spPr>
          <a:xfrm>
            <a:off x="482322" y="0"/>
            <a:ext cx="7475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Kuras ir citētākās publikācijas?</a:t>
            </a:r>
            <a:endParaRPr lang="lv-LV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587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B00584-A930-E4FB-1B92-70908708023A}"/>
              </a:ext>
            </a:extLst>
          </p:cNvPr>
          <p:cNvSpPr txBox="1"/>
          <p:nvPr/>
        </p:nvSpPr>
        <p:spPr>
          <a:xfrm>
            <a:off x="324897" y="338554"/>
            <a:ext cx="11542206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ietekmīgākie drāmas terapijas tēmu publikāciju autori</a:t>
            </a:r>
          </a:p>
          <a:p>
            <a:pPr algn="ctr"/>
            <a:endParaRPr lang="lv-LV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Tabula 7">
            <a:extLst>
              <a:ext uri="{FF2B5EF4-FFF2-40B4-BE49-F238E27FC236}">
                <a16:creationId xmlns:a16="http://schemas.microsoft.com/office/drawing/2014/main" id="{49C92D20-8A79-D0F0-508E-38F788EAE7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885759"/>
              </p:ext>
            </p:extLst>
          </p:nvPr>
        </p:nvGraphicFramePr>
        <p:xfrm>
          <a:off x="321547" y="1169551"/>
          <a:ext cx="11002941" cy="4853805"/>
        </p:xfrm>
        <a:graphic>
          <a:graphicData uri="http://schemas.openxmlformats.org/drawingml/2006/table">
            <a:tbl>
              <a:tblPr/>
              <a:tblGrid>
                <a:gridCol w="2092517">
                  <a:extLst>
                    <a:ext uri="{9D8B030D-6E8A-4147-A177-3AD203B41FA5}">
                      <a16:colId xmlns:a16="http://schemas.microsoft.com/office/drawing/2014/main" val="806610837"/>
                    </a:ext>
                  </a:extLst>
                </a:gridCol>
                <a:gridCol w="2252778">
                  <a:extLst>
                    <a:ext uri="{9D8B030D-6E8A-4147-A177-3AD203B41FA5}">
                      <a16:colId xmlns:a16="http://schemas.microsoft.com/office/drawing/2014/main" val="2802885816"/>
                    </a:ext>
                  </a:extLst>
                </a:gridCol>
                <a:gridCol w="1623510">
                  <a:extLst>
                    <a:ext uri="{9D8B030D-6E8A-4147-A177-3AD203B41FA5}">
                      <a16:colId xmlns:a16="http://schemas.microsoft.com/office/drawing/2014/main" val="81980372"/>
                    </a:ext>
                  </a:extLst>
                </a:gridCol>
                <a:gridCol w="1258534">
                  <a:extLst>
                    <a:ext uri="{9D8B030D-6E8A-4147-A177-3AD203B41FA5}">
                      <a16:colId xmlns:a16="http://schemas.microsoft.com/office/drawing/2014/main" val="867718949"/>
                    </a:ext>
                  </a:extLst>
                </a:gridCol>
                <a:gridCol w="1253469">
                  <a:extLst>
                    <a:ext uri="{9D8B030D-6E8A-4147-A177-3AD203B41FA5}">
                      <a16:colId xmlns:a16="http://schemas.microsoft.com/office/drawing/2014/main" val="2772697164"/>
                    </a:ext>
                  </a:extLst>
                </a:gridCol>
                <a:gridCol w="1263599">
                  <a:extLst>
                    <a:ext uri="{9D8B030D-6E8A-4147-A177-3AD203B41FA5}">
                      <a16:colId xmlns:a16="http://schemas.microsoft.com/office/drawing/2014/main" val="4288747000"/>
                    </a:ext>
                  </a:extLst>
                </a:gridCol>
                <a:gridCol w="1258534">
                  <a:extLst>
                    <a:ext uri="{9D8B030D-6E8A-4147-A177-3AD203B41FA5}">
                      <a16:colId xmlns:a16="http://schemas.microsoft.com/office/drawing/2014/main" val="2075747696"/>
                    </a:ext>
                  </a:extLst>
                </a:gridCol>
              </a:tblGrid>
              <a:tr h="441255"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Autors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Institūcija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Valsts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Hirša indekss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Publikācijas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Atsauces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Līdzautori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1781494"/>
                  </a:ext>
                </a:extLst>
              </a:tr>
              <a:tr h="44125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Johnson, David Read</a:t>
                      </a:r>
                      <a:endParaRPr lang="lv-LV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1" u="none" strike="noStrike" noProof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PTS Center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United States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6618835"/>
                  </a:ext>
                </a:extLst>
              </a:tr>
              <a:tr h="44125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1" u="none" strike="noStrike" noProof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Orkibi, Hod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 of Haifa</a:t>
                      </a:r>
                      <a:endParaRPr lang="lv-LV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Israel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78860"/>
                  </a:ext>
                </a:extLst>
              </a:tr>
              <a:tr h="44125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1" u="none" strike="noStrike" noProof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Karkou, Vicky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Edge Hill University</a:t>
                      </a:r>
                      <a:endParaRPr lang="lv-LV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1" u="none" strike="noStrike" noProof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United Kingdom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3119503"/>
                  </a:ext>
                </a:extLst>
              </a:tr>
              <a:tr h="44125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Feniger-Schaal, Rinat</a:t>
                      </a:r>
                      <a:endParaRPr lang="lv-LV" sz="1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 of Haifa</a:t>
                      </a:r>
                      <a:endParaRPr lang="lv-LV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Israel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5901261"/>
                  </a:ext>
                </a:extLst>
              </a:tr>
              <a:tr h="44125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Landy, Robert J</a:t>
                      </a:r>
                      <a:endParaRPr lang="lv-LV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York University</a:t>
                      </a:r>
                      <a:endParaRPr lang="lv-LV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United States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551309"/>
                  </a:ext>
                </a:extLst>
              </a:tr>
              <a:tr h="44125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1" u="none" strike="noStrike" noProof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Keisari, Shoshi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 of Haifa</a:t>
                      </a:r>
                      <a:endParaRPr lang="lv-LV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1" u="none" strike="noStrike" noProof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Israel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614021"/>
                  </a:ext>
                </a:extLst>
              </a:tr>
              <a:tr h="44125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1" u="none" strike="noStrike" noProof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Pendzik, Susana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Tel-Hai College</a:t>
                      </a:r>
                      <a:endParaRPr lang="lv-LV" sz="1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lv-LV" sz="1400" b="0" i="1" u="none" strike="noStrike" noProof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Israel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1156640"/>
                  </a:ext>
                </a:extLst>
              </a:tr>
              <a:tr h="44125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Jones, Phil</a:t>
                      </a:r>
                      <a:endParaRPr lang="lv-LV" sz="1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IOE</a:t>
                      </a:r>
                      <a:endParaRPr lang="lv-LV" sz="1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1" u="none" strike="noStrike" noProof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United Kingdom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654874"/>
                  </a:ext>
                </a:extLst>
              </a:tr>
              <a:tr h="44125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Mayor, Christine</a:t>
                      </a:r>
                      <a:endParaRPr lang="lv-LV" sz="1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 of Manitoba</a:t>
                      </a:r>
                      <a:endParaRPr lang="lv-LV" sz="1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036886"/>
                  </a:ext>
                </a:extLst>
              </a:tr>
              <a:tr h="44125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1" u="none" strike="noStrike" noProof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Frydman, Jason </a:t>
                      </a:r>
                      <a:r>
                        <a:rPr lang="en-GB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Scott</a:t>
                      </a:r>
                      <a:endParaRPr lang="lv-LV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Lesley University</a:t>
                      </a:r>
                      <a:endParaRPr lang="lv-LV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1" u="none" strike="noStrike" noProof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United States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66676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529871C-E7ED-4CA7-83AA-8F217EA6A54A}"/>
              </a:ext>
            </a:extLst>
          </p:cNvPr>
          <p:cNvSpPr txBox="1"/>
          <p:nvPr/>
        </p:nvSpPr>
        <p:spPr>
          <a:xfrm>
            <a:off x="324897" y="6437272"/>
            <a:ext cx="11672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Kopā  914 publikācijās iesaistītie autori      189 viena autora publikācijas	211 līdzautoru publikācijas</a:t>
            </a:r>
            <a:r>
              <a:rPr lang="lv-LV" b="1" dirty="0"/>
              <a:t>		</a:t>
            </a:r>
          </a:p>
          <a:p>
            <a:endParaRPr lang="lv-LV" dirty="0"/>
          </a:p>
          <a:p>
            <a:pPr algn="r"/>
            <a:endParaRPr lang="lv-LV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DC6DE-CD8F-30E3-399A-54844C49F2E4}"/>
              </a:ext>
            </a:extLst>
          </p:cNvPr>
          <p:cNvSpPr txBox="1"/>
          <p:nvPr/>
        </p:nvSpPr>
        <p:spPr>
          <a:xfrm>
            <a:off x="324896" y="0"/>
            <a:ext cx="5771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1600" b="1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Kuri ir ietekmīgākie autori un publikācijas drāmas terapijas jomā?</a:t>
            </a:r>
            <a:endParaRPr lang="lv-LV" sz="16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0B7560-F152-540E-FF06-FAE1D7DB9CFB}"/>
              </a:ext>
            </a:extLst>
          </p:cNvPr>
          <p:cNvSpPr txBox="1"/>
          <p:nvPr/>
        </p:nvSpPr>
        <p:spPr>
          <a:xfrm>
            <a:off x="324896" y="6129495"/>
            <a:ext cx="10728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1600" b="1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Kāds ir kopējais iesaistīto autoru skaits, vadošo un līdzautoru skaits?</a:t>
            </a:r>
            <a:endParaRPr lang="lv-LV" sz="16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738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>
            <a:extLst>
              <a:ext uri="{FF2B5EF4-FFF2-40B4-BE49-F238E27FC236}">
                <a16:creationId xmlns:a16="http://schemas.microsoft.com/office/drawing/2014/main" id="{70AE2CE8-D504-6988-A2C7-5998D758D0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2" t="6001" r="6981" b="3867"/>
          <a:stretch/>
        </p:blipFill>
        <p:spPr>
          <a:xfrm>
            <a:off x="1649604" y="877610"/>
            <a:ext cx="8189406" cy="58902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6C7CDE-2633-9F03-FF1E-CCF554551191}"/>
              </a:ext>
            </a:extLst>
          </p:cNvPr>
          <p:cNvSpPr txBox="1"/>
          <p:nvPr/>
        </p:nvSpPr>
        <p:spPr>
          <a:xfrm>
            <a:off x="452176" y="381837"/>
            <a:ext cx="11254154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lv-LV" sz="2400" b="1" noProof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Līdzvārdu (</a:t>
            </a:r>
            <a:r>
              <a:rPr lang="lv-LV" sz="2400" b="1" i="1" noProof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co-word</a:t>
            </a:r>
            <a:r>
              <a:rPr lang="lv-LV" sz="2400" b="1" noProof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tīkla vizualizācija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0BCC5C-793B-2AB0-601E-417FA6589899}"/>
              </a:ext>
            </a:extLst>
          </p:cNvPr>
          <p:cNvSpPr txBox="1"/>
          <p:nvPr/>
        </p:nvSpPr>
        <p:spPr>
          <a:xfrm>
            <a:off x="693336" y="6330461"/>
            <a:ext cx="2833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600" b="1" noProof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Kopā identificēti 914 līdzvārdi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9CC247-E52A-F402-86AD-19A6B50AD178}"/>
              </a:ext>
            </a:extLst>
          </p:cNvPr>
          <p:cNvSpPr txBox="1"/>
          <p:nvPr/>
        </p:nvSpPr>
        <p:spPr>
          <a:xfrm>
            <a:off x="485670" y="47532"/>
            <a:ext cx="3724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Kuri ir biežāk sastopamie </a:t>
            </a:r>
            <a:r>
              <a:rPr lang="lv-LV" sz="1600" b="1" kern="1200" noProof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līdzvārdi?</a:t>
            </a:r>
            <a:endParaRPr lang="lv-LV" sz="16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E38B00-4D02-3A22-AB4B-A3AB15E54AD2}"/>
              </a:ext>
            </a:extLst>
          </p:cNvPr>
          <p:cNvSpPr txBox="1"/>
          <p:nvPr/>
        </p:nvSpPr>
        <p:spPr>
          <a:xfrm>
            <a:off x="6179736" y="6460046"/>
            <a:ext cx="6012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94 </a:t>
            </a:r>
            <a:r>
              <a:rPr lang="lv-LV" dirty="0" err="1"/>
              <a:t>līdzvārdu</a:t>
            </a:r>
            <a:r>
              <a:rPr lang="lv-LV" dirty="0"/>
              <a:t> tīkls, minimālais sastopamais </a:t>
            </a:r>
            <a:r>
              <a:rPr lang="lv-LV" noProof="1"/>
              <a:t>līdzvārdu v</a:t>
            </a:r>
            <a:r>
              <a:rPr lang="lv-LV" dirty="0"/>
              <a:t>ārdu skaits ir 3</a:t>
            </a:r>
          </a:p>
        </p:txBody>
      </p:sp>
    </p:spTree>
    <p:extLst>
      <p:ext uri="{BB962C8B-B14F-4D97-AF65-F5344CB8AC3E}">
        <p14:creationId xmlns:p14="http://schemas.microsoft.com/office/powerpoint/2010/main" val="2040952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5FB0F1D-5474-C8FE-8187-4463BFEAA761}"/>
              </a:ext>
            </a:extLst>
          </p:cNvPr>
          <p:cNvSpPr txBox="1"/>
          <p:nvPr/>
        </p:nvSpPr>
        <p:spPr>
          <a:xfrm>
            <a:off x="442127" y="360689"/>
            <a:ext cx="11317792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lv-LV" sz="2400" b="1" noProof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Līdzvārdu tīkla vizualizācija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7D5A35-9E6D-CE24-234F-9988FB7B9D15}"/>
              </a:ext>
            </a:extLst>
          </p:cNvPr>
          <p:cNvSpPr txBox="1"/>
          <p:nvPr/>
        </p:nvSpPr>
        <p:spPr>
          <a:xfrm flipH="1">
            <a:off x="432079" y="80387"/>
            <a:ext cx="104904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1600" b="1" kern="1200" noProof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lv-LV" sz="1600" b="1" kern="1200" noProof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</a:t>
            </a:r>
            <a:r>
              <a:rPr lang="lv-LV" sz="1600" b="1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 novērojama savstarpēja tematiska saistība starp </a:t>
            </a:r>
            <a:r>
              <a:rPr lang="lv-LV" sz="1600" b="1" kern="120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līdzvārdiem</a:t>
            </a:r>
            <a:r>
              <a:rPr lang="lv-LV" sz="1600" b="1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lv-LV" sz="16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Attēls 10">
            <a:extLst>
              <a:ext uri="{FF2B5EF4-FFF2-40B4-BE49-F238E27FC236}">
                <a16:creationId xmlns:a16="http://schemas.microsoft.com/office/drawing/2014/main" id="{FADBC515-DF82-6AB7-4C34-066949182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82" y="822353"/>
            <a:ext cx="11364684" cy="5955260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7B6D34A1-DBC4-0C21-E9CA-D5EF388C54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32" t="6001" r="6981" b="3867"/>
          <a:stretch/>
        </p:blipFill>
        <p:spPr>
          <a:xfrm>
            <a:off x="6742444" y="3192133"/>
            <a:ext cx="5228489" cy="358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45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4DF301-2DA5-ECA8-6D07-DFBE0F7499CF}"/>
              </a:ext>
            </a:extLst>
          </p:cNvPr>
          <p:cNvSpPr txBox="1"/>
          <p:nvPr/>
        </p:nvSpPr>
        <p:spPr>
          <a:xfrm>
            <a:off x="262758" y="215535"/>
            <a:ext cx="11666483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lv-LV" sz="2400" b="1" noProof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Līdzvārdu pārklājuma vizualizācija</a:t>
            </a:r>
          </a:p>
        </p:txBody>
      </p:sp>
      <p:pic>
        <p:nvPicPr>
          <p:cNvPr id="13" name="Attēls 12">
            <a:extLst>
              <a:ext uri="{FF2B5EF4-FFF2-40B4-BE49-F238E27FC236}">
                <a16:creationId xmlns:a16="http://schemas.microsoft.com/office/drawing/2014/main" id="{A94E2AB5-949D-CC2D-915A-D49D95F581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72" t="13018" r="11072" b="10476"/>
          <a:stretch/>
        </p:blipFill>
        <p:spPr>
          <a:xfrm>
            <a:off x="1056692" y="807791"/>
            <a:ext cx="9211110" cy="60651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565B37-1D88-385A-DBD6-BA79C6009C1E}"/>
              </a:ext>
            </a:extLst>
          </p:cNvPr>
          <p:cNvSpPr txBox="1"/>
          <p:nvPr/>
        </p:nvSpPr>
        <p:spPr>
          <a:xfrm>
            <a:off x="351691" y="17118"/>
            <a:ext cx="3778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kern="1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lv-LV" sz="1600" b="1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iezīmējas aktuālas pētniecības tēmas?</a:t>
            </a:r>
            <a:endParaRPr lang="lv-LV" sz="16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Tabula 3">
            <a:extLst>
              <a:ext uri="{FF2B5EF4-FFF2-40B4-BE49-F238E27FC236}">
                <a16:creationId xmlns:a16="http://schemas.microsoft.com/office/drawing/2014/main" id="{35FC8FAB-F514-379E-1C5F-AF8E7BA4B3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326835"/>
              </p:ext>
            </p:extLst>
          </p:nvPr>
        </p:nvGraphicFramePr>
        <p:xfrm>
          <a:off x="9113855" y="2883877"/>
          <a:ext cx="2678059" cy="2840266"/>
        </p:xfrm>
        <a:graphic>
          <a:graphicData uri="http://schemas.openxmlformats.org/drawingml/2006/table">
            <a:tbl>
              <a:tblPr/>
              <a:tblGrid>
                <a:gridCol w="2678059">
                  <a:extLst>
                    <a:ext uri="{9D8B030D-6E8A-4147-A177-3AD203B41FA5}">
                      <a16:colId xmlns:a16="http://schemas.microsoft.com/office/drawing/2014/main" val="735803841"/>
                    </a:ext>
                  </a:extLst>
                </a:gridCol>
              </a:tblGrid>
              <a:tr h="361408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autism</a:t>
                      </a:r>
                      <a:r>
                        <a:rPr lang="lv-LV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lv-LV" sz="18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spectrum</a:t>
                      </a:r>
                      <a:r>
                        <a:rPr lang="lv-LV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lv-LV" sz="18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disorder</a:t>
                      </a:r>
                      <a:endParaRPr lang="lv-LV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392033"/>
                  </a:ext>
                </a:extLst>
              </a:tr>
              <a:tr h="263274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ageing</a:t>
                      </a:r>
                      <a:endParaRPr lang="lv-LV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4986634"/>
                  </a:ext>
                </a:extLst>
              </a:tr>
              <a:tr h="263274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chronic</a:t>
                      </a:r>
                      <a:r>
                        <a:rPr lang="lv-LV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lv-LV" sz="18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illness</a:t>
                      </a:r>
                      <a:endParaRPr lang="lv-LV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221650"/>
                  </a:ext>
                </a:extLst>
              </a:tr>
              <a:tr h="263274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covid-19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3728135"/>
                  </a:ext>
                </a:extLst>
              </a:tr>
              <a:tr h="263274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dementia</a:t>
                      </a:r>
                      <a:endParaRPr lang="lv-LV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7505267"/>
                  </a:ext>
                </a:extLst>
              </a:tr>
              <a:tr h="263274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disability</a:t>
                      </a:r>
                      <a:endParaRPr lang="lv-LV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4734263"/>
                  </a:ext>
                </a:extLst>
              </a:tr>
              <a:tr h="284298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intellectual</a:t>
                      </a:r>
                      <a:r>
                        <a:rPr lang="lv-LV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lv-LV" sz="18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disability</a:t>
                      </a:r>
                      <a:endParaRPr lang="lv-LV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3513298"/>
                  </a:ext>
                </a:extLst>
              </a:tr>
              <a:tr h="263274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mental</a:t>
                      </a:r>
                      <a:r>
                        <a:rPr lang="lv-LV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lv-LV" sz="18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health</a:t>
                      </a:r>
                      <a:endParaRPr lang="lv-LV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458846"/>
                  </a:ext>
                </a:extLst>
              </a:tr>
              <a:tr h="263274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prevention</a:t>
                      </a:r>
                      <a:endParaRPr lang="lv-LV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2013974"/>
                  </a:ext>
                </a:extLst>
              </a:tr>
              <a:tr h="263274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psychosis</a:t>
                      </a:r>
                      <a:endParaRPr lang="lv-LV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444132"/>
                  </a:ext>
                </a:extLst>
              </a:tr>
            </a:tbl>
          </a:graphicData>
        </a:graphic>
      </p:graphicFrame>
      <p:graphicFrame>
        <p:nvGraphicFramePr>
          <p:cNvPr id="6" name="Tabula 5">
            <a:extLst>
              <a:ext uri="{FF2B5EF4-FFF2-40B4-BE49-F238E27FC236}">
                <a16:creationId xmlns:a16="http://schemas.microsoft.com/office/drawing/2014/main" id="{BC7F2B79-5692-ECB4-B0C3-5D479CB852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09002"/>
              </p:ext>
            </p:extLst>
          </p:nvPr>
        </p:nvGraphicFramePr>
        <p:xfrm>
          <a:off x="8521002" y="1878897"/>
          <a:ext cx="1546065" cy="822960"/>
        </p:xfrm>
        <a:graphic>
          <a:graphicData uri="http://schemas.openxmlformats.org/drawingml/2006/table">
            <a:tbl>
              <a:tblPr/>
              <a:tblGrid>
                <a:gridCol w="1546065">
                  <a:extLst>
                    <a:ext uri="{9D8B030D-6E8A-4147-A177-3AD203B41FA5}">
                      <a16:colId xmlns:a16="http://schemas.microsoft.com/office/drawing/2014/main" val="4154043497"/>
                    </a:ext>
                  </a:extLst>
                </a:gridCol>
              </a:tblGrid>
              <a:tr h="197167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children</a:t>
                      </a:r>
                      <a:endParaRPr lang="lv-L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6263483"/>
                  </a:ext>
                </a:extLst>
              </a:tr>
              <a:tr h="197167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adolescents</a:t>
                      </a:r>
                      <a:endParaRPr lang="lv-L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1113093"/>
                  </a:ext>
                </a:extLst>
              </a:tr>
              <a:tr h="197167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older</a:t>
                      </a:r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lv-LV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adults</a:t>
                      </a:r>
                      <a:endParaRPr lang="lv-L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980698"/>
                  </a:ext>
                </a:extLst>
              </a:tr>
            </a:tbl>
          </a:graphicData>
        </a:graphic>
      </p:graphicFrame>
      <p:graphicFrame>
        <p:nvGraphicFramePr>
          <p:cNvPr id="7" name="Tabula 6">
            <a:extLst>
              <a:ext uri="{FF2B5EF4-FFF2-40B4-BE49-F238E27FC236}">
                <a16:creationId xmlns:a16="http://schemas.microsoft.com/office/drawing/2014/main" id="{AF4928F8-9E29-F571-B6CC-39D29195E3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781020"/>
              </p:ext>
            </p:extLst>
          </p:nvPr>
        </p:nvGraphicFramePr>
        <p:xfrm>
          <a:off x="7425732" y="5285433"/>
          <a:ext cx="2048017" cy="934499"/>
        </p:xfrm>
        <a:graphic>
          <a:graphicData uri="http://schemas.openxmlformats.org/drawingml/2006/table">
            <a:tbl>
              <a:tblPr/>
              <a:tblGrid>
                <a:gridCol w="2048017">
                  <a:extLst>
                    <a:ext uri="{9D8B030D-6E8A-4147-A177-3AD203B41FA5}">
                      <a16:colId xmlns:a16="http://schemas.microsoft.com/office/drawing/2014/main" val="186441959"/>
                    </a:ext>
                  </a:extLst>
                </a:gridCol>
              </a:tblGrid>
              <a:tr h="364205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bibliometric</a:t>
                      </a:r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lv-LV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analysis</a:t>
                      </a:r>
                      <a:endParaRPr lang="lv-L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668024"/>
                  </a:ext>
                </a:extLst>
              </a:tr>
              <a:tr h="285147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</a:t>
                      </a:r>
                      <a:endParaRPr lang="lv-L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5326619"/>
                  </a:ext>
                </a:extLst>
              </a:tr>
              <a:tr h="285147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systematic</a:t>
                      </a:r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lv-LV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</a:t>
                      </a:r>
                      <a:endParaRPr lang="lv-L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9140375"/>
                  </a:ext>
                </a:extLst>
              </a:tr>
            </a:tbl>
          </a:graphicData>
        </a:graphic>
      </p:graphicFrame>
      <p:graphicFrame>
        <p:nvGraphicFramePr>
          <p:cNvPr id="8" name="Tabula 7">
            <a:extLst>
              <a:ext uri="{FF2B5EF4-FFF2-40B4-BE49-F238E27FC236}">
                <a16:creationId xmlns:a16="http://schemas.microsoft.com/office/drawing/2014/main" id="{34CCFE7B-06BA-3D08-FBCF-895A718B8A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723896"/>
              </p:ext>
            </p:extLst>
          </p:nvPr>
        </p:nvGraphicFramePr>
        <p:xfrm>
          <a:off x="400087" y="5635772"/>
          <a:ext cx="2481944" cy="822960"/>
        </p:xfrm>
        <a:graphic>
          <a:graphicData uri="http://schemas.openxmlformats.org/drawingml/2006/table">
            <a:tbl>
              <a:tblPr/>
              <a:tblGrid>
                <a:gridCol w="2481944">
                  <a:extLst>
                    <a:ext uri="{9D8B030D-6E8A-4147-A177-3AD203B41FA5}">
                      <a16:colId xmlns:a16="http://schemas.microsoft.com/office/drawing/2014/main" val="1485698221"/>
                    </a:ext>
                  </a:extLst>
                </a:gridCol>
              </a:tblGrid>
              <a:tr h="270519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psychotherapy</a:t>
                      </a:r>
                      <a:endParaRPr lang="lv-L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1230056"/>
                  </a:ext>
                </a:extLst>
              </a:tr>
              <a:tr h="270519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family</a:t>
                      </a:r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lv-LV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therapy</a:t>
                      </a:r>
                      <a:endParaRPr lang="lv-L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6724267"/>
                  </a:ext>
                </a:extLst>
              </a:tr>
              <a:tr h="270519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psychomotor</a:t>
                      </a:r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lv-LV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therapy</a:t>
                      </a:r>
                      <a:endParaRPr lang="lv-L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3580176"/>
                  </a:ext>
                </a:extLst>
              </a:tr>
            </a:tbl>
          </a:graphicData>
        </a:graphic>
      </p:graphicFrame>
      <p:graphicFrame>
        <p:nvGraphicFramePr>
          <p:cNvPr id="10" name="Tabula 9">
            <a:extLst>
              <a:ext uri="{FF2B5EF4-FFF2-40B4-BE49-F238E27FC236}">
                <a16:creationId xmlns:a16="http://schemas.microsoft.com/office/drawing/2014/main" id="{DDDC48B5-500A-291C-85E4-76B061719A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115546"/>
              </p:ext>
            </p:extLst>
          </p:nvPr>
        </p:nvGraphicFramePr>
        <p:xfrm>
          <a:off x="10067067" y="875620"/>
          <a:ext cx="1413640" cy="1371600"/>
        </p:xfrm>
        <a:graphic>
          <a:graphicData uri="http://schemas.openxmlformats.org/drawingml/2006/table">
            <a:tbl>
              <a:tblPr/>
              <a:tblGrid>
                <a:gridCol w="1413640">
                  <a:extLst>
                    <a:ext uri="{9D8B030D-6E8A-4147-A177-3AD203B41FA5}">
                      <a16:colId xmlns:a16="http://schemas.microsoft.com/office/drawing/2014/main" val="2987663878"/>
                    </a:ext>
                  </a:extLst>
                </a:gridCol>
              </a:tblGrid>
              <a:tr h="250124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well-being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962335"/>
                  </a:ext>
                </a:extLst>
              </a:tr>
              <a:tr h="250124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quality of life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7727886"/>
                  </a:ext>
                </a:extLst>
              </a:tr>
              <a:tr h="250124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virtual</a:t>
                      </a:r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lv-LV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reality</a:t>
                      </a:r>
                      <a:endParaRPr lang="lv-L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9271070"/>
                  </a:ext>
                </a:extLst>
              </a:tr>
              <a:tr h="250124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social justice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522587"/>
                  </a:ext>
                </a:extLst>
              </a:tr>
              <a:tr h="250124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trauma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3858145"/>
                  </a:ext>
                </a:extLst>
              </a:tr>
            </a:tbl>
          </a:graphicData>
        </a:graphic>
      </p:graphicFrame>
      <p:graphicFrame>
        <p:nvGraphicFramePr>
          <p:cNvPr id="12" name="Tabula 11">
            <a:extLst>
              <a:ext uri="{FF2B5EF4-FFF2-40B4-BE49-F238E27FC236}">
                <a16:creationId xmlns:a16="http://schemas.microsoft.com/office/drawing/2014/main" id="{A38A1BB2-5B85-9B2D-48B3-204FFA18A3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649213"/>
              </p:ext>
            </p:extLst>
          </p:nvPr>
        </p:nvGraphicFramePr>
        <p:xfrm>
          <a:off x="262759" y="968936"/>
          <a:ext cx="2259378" cy="1920240"/>
        </p:xfrm>
        <a:graphic>
          <a:graphicData uri="http://schemas.openxmlformats.org/drawingml/2006/table">
            <a:tbl>
              <a:tblPr/>
              <a:tblGrid>
                <a:gridCol w="2259378">
                  <a:extLst>
                    <a:ext uri="{9D8B030D-6E8A-4147-A177-3AD203B41FA5}">
                      <a16:colId xmlns:a16="http://schemas.microsoft.com/office/drawing/2014/main" val="1638961002"/>
                    </a:ext>
                  </a:extLst>
                </a:gridCol>
              </a:tblGrid>
              <a:tr h="252031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dramatic reality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024186"/>
                  </a:ext>
                </a:extLst>
              </a:tr>
              <a:tr h="252031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 processes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1806114"/>
                  </a:ext>
                </a:extLst>
              </a:tr>
              <a:tr h="252031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embodiment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969442"/>
                  </a:ext>
                </a:extLst>
              </a:tr>
              <a:tr h="252031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narradrama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648326"/>
                  </a:ext>
                </a:extLst>
              </a:tr>
              <a:tr h="252031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psychodrama</a:t>
                      </a:r>
                      <a:endParaRPr lang="lv-L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4586198"/>
                  </a:ext>
                </a:extLst>
              </a:tr>
              <a:tr h="252031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playback theater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415908"/>
                  </a:ext>
                </a:extLst>
              </a:tr>
              <a:tr h="252031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role</a:t>
                      </a:r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lv-LV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theory</a:t>
                      </a:r>
                      <a:endParaRPr lang="lv-L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833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3614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3876D5B4-3C12-6206-2EC5-7D418FB70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915" y="1085222"/>
            <a:ext cx="10771833" cy="5074418"/>
          </a:xfrm>
        </p:spPr>
        <p:txBody>
          <a:bodyPr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1000"/>
              </a:spcBef>
              <a:buClrTx/>
              <a:buSzTx/>
              <a:defRPr/>
            </a:pPr>
            <a:r>
              <a:rPr kumimoji="0" lang="lv-LV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Pētījums neatspoguļo pilnīgu situāciju drāmas terapijas jomas laukā.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ClrTx/>
              <a:buSzTx/>
              <a:defRPr/>
            </a:pPr>
            <a:r>
              <a:rPr kumimoji="0" lang="lv-LV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Seguma problēma - ir </a:t>
            </a:r>
            <a:r>
              <a:rPr lang="lv-LV" sz="1800" kern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apskatīta tikai </a:t>
            </a:r>
            <a:r>
              <a:rPr kumimoji="0" lang="lv-LV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viena citēšanas datubāze, ievērojama daļa literatūras nav indeksēta nevienā no citēšanas datubāzēm.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ClrTx/>
              <a:buSzTx/>
              <a:defRPr/>
            </a:pPr>
            <a:r>
              <a:rPr lang="lv-LV" sz="1800" kern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Nekorekti ieraksti datu bāzēs -  </a:t>
            </a:r>
            <a:r>
              <a:rPr lang="lv-LV" sz="1800" kern="1200" noProof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veikta daļēja datu tīrīšana.</a:t>
            </a:r>
            <a:endParaRPr kumimoji="0" lang="lv-LV" sz="18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ClrTx/>
              <a:buSzTx/>
              <a:defRPr/>
            </a:pPr>
            <a:r>
              <a:rPr lang="lv-LV" sz="1800" kern="1200" noProof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Programmatūras ierobežojumi - daļa bibliometriskās analīzes veikta manuāli.</a:t>
            </a:r>
            <a:endParaRPr kumimoji="0" lang="lv-LV" sz="18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800" kern="1200" noProof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Nav iekļautas grāmatas, konferenču materiāli un citi dokumenti</a:t>
            </a:r>
            <a:r>
              <a:rPr lang="lv-LV" sz="1800" kern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tāpēc pētījuma rezultāti uz tiem nav attiecināmi.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Citēšanas dati un atslēgvārdi pieejami tikai no 1980.gada.</a:t>
            </a:r>
            <a:endParaRPr lang="lv-LV" sz="1800" kern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800" kern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Bibliometriskā</a:t>
            </a:r>
            <a:r>
              <a:rPr lang="lv-LV" sz="1800" kern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analīze sniedz īstermiņa prognozes par pētniecības jomu.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lv-LV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F6704B-9BCA-473C-DE78-ADC584C5175D}"/>
              </a:ext>
            </a:extLst>
          </p:cNvPr>
          <p:cNvSpPr txBox="1"/>
          <p:nvPr/>
        </p:nvSpPr>
        <p:spPr>
          <a:xfrm>
            <a:off x="682181" y="401935"/>
            <a:ext cx="10771833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Ierobežojumi</a:t>
            </a:r>
          </a:p>
        </p:txBody>
      </p:sp>
    </p:spTree>
    <p:extLst>
      <p:ext uri="{BB962C8B-B14F-4D97-AF65-F5344CB8AC3E}">
        <p14:creationId xmlns:p14="http://schemas.microsoft.com/office/powerpoint/2010/main" val="2333397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2B039F20-E5B8-2417-EA01-2FEDF4D2B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54" y="38962"/>
            <a:ext cx="9970191" cy="445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25A424-9FB5-42B6-3AA1-00168DBD05BF}"/>
              </a:ext>
            </a:extLst>
          </p:cNvPr>
          <p:cNvSpPr txBox="1"/>
          <p:nvPr/>
        </p:nvSpPr>
        <p:spPr>
          <a:xfrm>
            <a:off x="452176" y="38962"/>
            <a:ext cx="65012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4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entury Gothic"/>
              </a:rPr>
              <a:t>Prezentācijas struktūra</a:t>
            </a:r>
            <a:endParaRPr lang="lv-LV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Shēma 6">
            <a:extLst>
              <a:ext uri="{FF2B5EF4-FFF2-40B4-BE49-F238E27FC236}">
                <a16:creationId xmlns:a16="http://schemas.microsoft.com/office/drawing/2014/main" id="{B79AD260-19A5-CB61-1D6D-55A3DB1302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579428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0264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775A6D-377B-49B1-B360-8C4956075AB3}"/>
              </a:ext>
            </a:extLst>
          </p:cNvPr>
          <p:cNvSpPr txBox="1"/>
          <p:nvPr/>
        </p:nvSpPr>
        <p:spPr>
          <a:xfrm>
            <a:off x="731520" y="401935"/>
            <a:ext cx="10480431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lv-LV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Secinājumi</a:t>
            </a:r>
            <a:endParaRPr lang="lv-LV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E9544-C9FB-9E72-3382-502326D80700}"/>
              </a:ext>
            </a:extLst>
          </p:cNvPr>
          <p:cNvSpPr txBox="1"/>
          <p:nvPr/>
        </p:nvSpPr>
        <p:spPr>
          <a:xfrm>
            <a:off x="731520" y="1389888"/>
            <a:ext cx="10387584" cy="5088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1200"/>
              </a:spcBef>
              <a:spcAft>
                <a:spcPts val="1000"/>
              </a:spcAft>
              <a:buClrTx/>
              <a:buSzTx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Šajā pētījumā tika novērtēti un analizēti zinātniskās pētniecības rādītāji drāmas terapijas specializācijas jomā, izmantojot </a:t>
            </a:r>
            <a:r>
              <a:rPr kumimoji="0" lang="lv-LV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bibliometriskās</a:t>
            </a: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analīzes veiktspējas un daļēju zinātniskas kartēšanas analīzes metodi 400 zinātnisko publikāciju izlasei, kas publicētas laikā no 1949.gada līdz 2023.gadam un indeksētas datu bāzē </a:t>
            </a:r>
            <a:r>
              <a:rPr kumimoji="0" lang="lv-LV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Scopus</a:t>
            </a: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R="0" algn="l" rtl="0" fontAlgn="ctr">
              <a:spcBef>
                <a:spcPts val="0"/>
              </a:spcBef>
              <a:spcAft>
                <a:spcPts val="0"/>
              </a:spcAft>
            </a:pPr>
            <a:r>
              <a:rPr lang="lv-LV" sz="1800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Konstatēta tendence pieaugt publikāciju apjomam, noteikti produktīvākie un ietekmīgākie autori, publikācijas, žurnāli, institūcijas un valstis. </a:t>
            </a:r>
          </a:p>
          <a:p>
            <a:pPr marR="0" algn="l" rtl="0" fontAlgn="ctr">
              <a:spcBef>
                <a:spcPts val="0"/>
              </a:spcBef>
              <a:spcAft>
                <a:spcPts val="0"/>
              </a:spcAft>
            </a:pPr>
            <a:r>
              <a:rPr lang="lv-LV" sz="1800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Vērojama Amerikas savienoto valstu, Apvienotās karalistes un </a:t>
            </a:r>
            <a:r>
              <a:rPr lang="lv-LV" sz="1800" kern="1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Izraelas</a:t>
            </a:r>
            <a:r>
              <a:rPr lang="lv-LV" sz="1800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līderība. </a:t>
            </a:r>
          </a:p>
          <a:p>
            <a:pPr marR="0" algn="l" rtl="0" fontAlgn="ctr">
              <a:spcBef>
                <a:spcPts val="0"/>
              </a:spcBef>
              <a:spcAft>
                <a:spcPts val="0"/>
              </a:spcAft>
            </a:pPr>
            <a:r>
              <a:rPr lang="lv-LV" sz="1800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Novērots, ka trīs galvenie žurnāli, kuros publicēts lielāks dokumentu skaits, kas skar drāmas terapijas jomu ir  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Arts In Psychotherapy</a:t>
            </a:r>
            <a:r>
              <a:rPr lang="lv-LV" sz="1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Drama Therapy Review</a:t>
            </a:r>
            <a:r>
              <a:rPr lang="lv-LV" sz="1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un 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Frontiers In Psychology</a:t>
            </a:r>
            <a:r>
              <a:rPr lang="lv-LV" sz="1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lang="lv-LV" sz="1800" b="0" i="1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R="0" algn="l" rtl="0" fontAlgn="ctr">
              <a:spcBef>
                <a:spcPts val="0"/>
              </a:spcBef>
              <a:spcAft>
                <a:spcPts val="0"/>
              </a:spcAft>
            </a:pPr>
            <a:r>
              <a:rPr lang="lv-LV" sz="1800" i="1" dirty="0">
                <a:latin typeface="Calibri" panose="020F0502020204030204" pitchFamily="34" charset="0"/>
              </a:rPr>
              <a:t>	</a:t>
            </a:r>
            <a:r>
              <a:rPr lang="lv-LV" sz="1800" dirty="0">
                <a:latin typeface="Calibri" panose="020F0502020204030204" pitchFamily="34" charset="0"/>
              </a:rPr>
              <a:t>Ietekmīgākie publikāciju autori ir </a:t>
            </a:r>
            <a:r>
              <a:rPr lang="lv-LV" sz="1800" i="1" dirty="0" err="1">
                <a:latin typeface="Calibri" panose="020F0502020204030204" pitchFamily="34" charset="0"/>
              </a:rPr>
              <a:t>David</a:t>
            </a:r>
            <a:r>
              <a:rPr lang="lv-LV" sz="1800" i="1" dirty="0">
                <a:latin typeface="Calibri" panose="020F0502020204030204" pitchFamily="34" charset="0"/>
              </a:rPr>
              <a:t> Johnson, </a:t>
            </a:r>
            <a:r>
              <a:rPr lang="lv-LV" sz="1800" i="1" dirty="0" err="1">
                <a:latin typeface="Calibri" panose="020F0502020204030204" pitchFamily="34" charset="0"/>
              </a:rPr>
              <a:t>Hod</a:t>
            </a:r>
            <a:r>
              <a:rPr lang="lv-LV" sz="1800" i="1" dirty="0">
                <a:latin typeface="Calibri" panose="020F0502020204030204" pitchFamily="34" charset="0"/>
              </a:rPr>
              <a:t> </a:t>
            </a:r>
            <a:r>
              <a:rPr lang="lv-LV" sz="1800" i="1" dirty="0" err="1">
                <a:latin typeface="Calibri" panose="020F0502020204030204" pitchFamily="34" charset="0"/>
              </a:rPr>
              <a:t>Orkibi</a:t>
            </a:r>
            <a:r>
              <a:rPr lang="lv-LV" sz="1800" i="1" dirty="0">
                <a:latin typeface="Calibri" panose="020F0502020204030204" pitchFamily="34" charset="0"/>
              </a:rPr>
              <a:t> un </a:t>
            </a:r>
            <a:r>
              <a:rPr lang="lv-LV" sz="1800" i="1" dirty="0" err="1">
                <a:latin typeface="Calibri" panose="020F0502020204030204" pitchFamily="34" charset="0"/>
              </a:rPr>
              <a:t>Vicky</a:t>
            </a:r>
            <a:r>
              <a:rPr lang="lv-LV" sz="1800" i="1" dirty="0">
                <a:latin typeface="Calibri" panose="020F0502020204030204" pitchFamily="34" charset="0"/>
              </a:rPr>
              <a:t> </a:t>
            </a:r>
            <a:r>
              <a:rPr lang="lv-LV" sz="1800" i="1" dirty="0" err="1">
                <a:latin typeface="Calibri" panose="020F0502020204030204" pitchFamily="34" charset="0"/>
              </a:rPr>
              <a:t>Karkou</a:t>
            </a:r>
            <a:r>
              <a:rPr lang="lv-LV" sz="1800" i="1" dirty="0">
                <a:latin typeface="Calibri" panose="020F0502020204030204" pitchFamily="34" charset="0"/>
              </a:rPr>
              <a:t>.</a:t>
            </a:r>
          </a:p>
          <a:p>
            <a:pPr marR="0" algn="l" rtl="0" fontAlgn="ctr">
              <a:spcBef>
                <a:spcPts val="0"/>
              </a:spcBef>
              <a:spcAft>
                <a:spcPts val="0"/>
              </a:spcAft>
            </a:pPr>
            <a:r>
              <a:rPr lang="lv-LV" sz="1800" i="1" dirty="0">
                <a:latin typeface="Calibri" panose="020F0502020204030204" pitchFamily="34" charset="0"/>
              </a:rPr>
              <a:t>	</a:t>
            </a:r>
            <a:r>
              <a:rPr lang="lv-LV" sz="1800" b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Aktuālākie </a:t>
            </a:r>
            <a:r>
              <a:rPr lang="lv-LV" sz="1800" dirty="0">
                <a:latin typeface="Calibri" panose="020F0502020204030204" pitchFamily="34" charset="0"/>
              </a:rPr>
              <a:t>pētniecības virzieni veselības aprūpes kontekstā saistās ar atslēgas vārdiem </a:t>
            </a:r>
            <a:r>
              <a:rPr lang="lv-LV" sz="1800" dirty="0" err="1">
                <a:latin typeface="Calibri" panose="020F0502020204030204" pitchFamily="34" charset="0"/>
              </a:rPr>
              <a:t>autiskā</a:t>
            </a:r>
            <a:r>
              <a:rPr lang="lv-LV" sz="1800" dirty="0">
                <a:latin typeface="Calibri" panose="020F0502020204030204" pitchFamily="34" charset="0"/>
              </a:rPr>
              <a:t> spektra traucējumi, novecošanās, hroniskas saslimšanas, </a:t>
            </a:r>
            <a:r>
              <a:rPr lang="lv-LV" sz="1800" i="1" dirty="0">
                <a:latin typeface="Calibri" panose="020F0502020204030204" pitchFamily="34" charset="0"/>
              </a:rPr>
              <a:t>Covid-19, </a:t>
            </a:r>
            <a:r>
              <a:rPr lang="lv-LV" sz="1800" dirty="0" err="1">
                <a:latin typeface="Calibri" panose="020F0502020204030204" pitchFamily="34" charset="0"/>
              </a:rPr>
              <a:t>demence</a:t>
            </a:r>
            <a:r>
              <a:rPr lang="lv-LV" sz="1800" dirty="0">
                <a:latin typeface="Calibri" panose="020F0502020204030204" pitchFamily="34" charset="0"/>
              </a:rPr>
              <a:t>, invaliditāte, mentālā veselība un profilakse. </a:t>
            </a:r>
            <a:endParaRPr lang="lv-LV" sz="1800" b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spcBef>
                <a:spcPts val="1200"/>
              </a:spcBef>
              <a:spcAft>
                <a:spcPts val="1000"/>
              </a:spcAft>
              <a:buClrTx/>
              <a:buSzTx/>
              <a:tabLst/>
              <a:defRPr/>
            </a:pPr>
            <a:r>
              <a:rPr lang="lv-LV" sz="1800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Pētījums var būt noderīgs pētniekiem un nozares profesionāļiem, nodrošinot lielāku objektivitāti literatūras pārskatos.</a:t>
            </a:r>
          </a:p>
          <a:p>
            <a:pPr marL="0" marR="0" lvl="0" indent="0" algn="l" defTabSz="914400" rtl="0" eaLnBrk="1" fontAlgn="auto" latinLnBrk="0" hangingPunct="1">
              <a:spcBef>
                <a:spcPts val="12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lv-LV" sz="1800" kern="1200" dirty="0">
              <a:solidFill>
                <a:srgbClr val="58595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F3191EFA-76DD-F9AF-3047-6A7DFEC01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1864" y="5353220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69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7111" y="234892"/>
            <a:ext cx="11954312" cy="44670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5"/>
          <p:cNvSpPr/>
          <p:nvPr/>
        </p:nvSpPr>
        <p:spPr>
          <a:xfrm>
            <a:off x="582804" y="234891"/>
            <a:ext cx="855190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4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entury Gothic"/>
              </a:rPr>
              <a:t>Literatūras saraksts</a:t>
            </a:r>
            <a:endParaRPr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9A9D4F-B820-D8AE-72A0-543F01893014}"/>
              </a:ext>
            </a:extLst>
          </p:cNvPr>
          <p:cNvSpPr txBox="1"/>
          <p:nvPr/>
        </p:nvSpPr>
        <p:spPr>
          <a:xfrm>
            <a:off x="582804" y="1125753"/>
            <a:ext cx="10982849" cy="5421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Ciempa, T. (2022). Advancing A Mixed Methods Approach to an Evidence Based Practice in Drama Therapy: A Literature Review. </a:t>
            </a:r>
          </a:p>
          <a:p>
            <a:pPr algn="just">
              <a:spcAft>
                <a:spcPts val="1000"/>
              </a:spcAft>
            </a:pPr>
            <a:r>
              <a:rPr lang="en-US" sz="18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Constien</a:t>
            </a:r>
            <a:r>
              <a:rPr lang="en-US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T., &amp; Junker, J. (2023). Analysis of the body of literature based on a new drama therapy literature database. The Arts in psychotherapy, 82, 101989. https://doi.org/https://doi.org/10.1016/j.aip.2022.101989 </a:t>
            </a:r>
          </a:p>
          <a:p>
            <a:pPr algn="just">
              <a:spcAft>
                <a:spcPts val="1000"/>
              </a:spcAft>
            </a:pPr>
            <a:r>
              <a:rPr lang="en-US" sz="18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Donthu</a:t>
            </a:r>
            <a:r>
              <a:rPr lang="en-US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N., Kumar, S., Mukherjee, D., Pandey, N., &amp; Lim, W. M. (2021). How to conduct a bibliometric analysis: An overview and guidelines. Journal of Business Research, 133, 285-296. https://doi.org/https://doi.org/10.1016/j.jbusres.2021.04.070 </a:t>
            </a:r>
            <a:endParaRPr lang="lv-LV" sz="18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10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Jones, P. (2015). Trauma and dramatherapy: dreams, play and the social construction of culture. 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South African Theatre Journal, 28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(1), 4-16. doi:10.1080/10137548.2015.1011897</a:t>
            </a:r>
            <a:endParaRPr lang="lv-LV" sz="1800" kern="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1000"/>
              </a:spcAft>
            </a:pPr>
            <a:r>
              <a:rPr lang="en-US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NADTA, N. A. D. T. A. (2021). What Is Drama Therapy? https://www.nadta.org/</a:t>
            </a:r>
          </a:p>
          <a:p>
            <a:pPr algn="just">
              <a:spcAft>
                <a:spcPts val="1000"/>
              </a:spcAft>
            </a:pPr>
            <a:r>
              <a:rPr lang="en-US" sz="18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Soosaraei</a:t>
            </a:r>
            <a:r>
              <a:rPr lang="en-US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M., </a:t>
            </a:r>
            <a:r>
              <a:rPr lang="en-US" sz="18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Khasseh</a:t>
            </a:r>
            <a:r>
              <a:rPr lang="en-US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A., Fakhar, M., &amp; </a:t>
            </a:r>
            <a:r>
              <a:rPr lang="en-US" sz="18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Hezarjaribi</a:t>
            </a:r>
            <a:r>
              <a:rPr lang="en-US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H. Z. (2018). A decade bibliometric analysis of global research on leishmaniasis in Web of Science database. Annals of Medicine and Surgery, 26, 30-37. https://doi.org/https://doi.org/10.1016/j.amsu.2017.12.014 </a:t>
            </a:r>
            <a:endParaRPr lang="lv-LV" sz="18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10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Tao, J.,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Qiu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D., Yang, F., &amp; Duan, Z. (2020). A bibliometric analysis of human reliability research. 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Journal of Cleaner Production, 260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121041.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doi:https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://doi.org/10.1016/j.jclepro.2020.121041</a:t>
            </a:r>
            <a:endParaRPr lang="lv-LV" sz="1800" kern="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1000"/>
              </a:spcAft>
            </a:pPr>
            <a:endParaRPr lang="en-US" sz="18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12192000" cy="691587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4"/>
          <p:cNvSpPr txBox="1"/>
          <p:nvPr/>
        </p:nvSpPr>
        <p:spPr>
          <a:xfrm>
            <a:off x="4601000" y="3088475"/>
            <a:ext cx="55557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entury Gothic"/>
              </a:rPr>
              <a:t>Paldies par uzmanību!</a:t>
            </a:r>
            <a:endParaRPr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5"/>
          <p:cNvSpPr/>
          <p:nvPr/>
        </p:nvSpPr>
        <p:spPr>
          <a:xfrm>
            <a:off x="315311" y="96897"/>
            <a:ext cx="11541744" cy="4616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Pētījuma aktualitāte un mērķis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EC54F3-7CDE-112E-9B0A-8244F566FC89}"/>
              </a:ext>
            </a:extLst>
          </p:cNvPr>
          <p:cNvSpPr txBox="1"/>
          <p:nvPr/>
        </p:nvSpPr>
        <p:spPr>
          <a:xfrm>
            <a:off x="783771" y="1019573"/>
            <a:ext cx="55064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Aktualitāte</a:t>
            </a:r>
          </a:p>
          <a:p>
            <a:pPr algn="ctr"/>
            <a:r>
              <a:rPr lang="lv-LV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Pēdējos gados drāmas terapijas jomā ir ievērojami palielinājies zinātnisko publikāciju skaits.</a:t>
            </a:r>
          </a:p>
          <a:p>
            <a:pPr algn="ctr"/>
            <a:r>
              <a:rPr lang="lv-LV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lv-LV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Ciempa</a:t>
            </a:r>
            <a:r>
              <a:rPr lang="lv-LV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2022; </a:t>
            </a:r>
            <a:r>
              <a:rPr lang="lv-LV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Jones</a:t>
            </a:r>
            <a:r>
              <a:rPr lang="lv-LV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1B1C0-FAF2-E7DD-EAF2-2D8BBD4DB006}"/>
              </a:ext>
            </a:extLst>
          </p:cNvPr>
          <p:cNvSpPr txBox="1"/>
          <p:nvPr/>
        </p:nvSpPr>
        <p:spPr>
          <a:xfrm>
            <a:off x="7506119" y="891820"/>
            <a:ext cx="435093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Problēma</a:t>
            </a:r>
          </a:p>
          <a:p>
            <a:pPr algn="ctr"/>
            <a:r>
              <a:rPr lang="lv-LV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Zinātniskie pētījumi nav vispusīgi analizēti. </a:t>
            </a:r>
          </a:p>
          <a:p>
            <a:pPr algn="ctr"/>
            <a:r>
              <a:rPr lang="lv-LV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lv-LV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Constien</a:t>
            </a:r>
            <a:r>
              <a:rPr lang="lv-LV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Junker, 2023)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5ECD31-CB79-E7B7-3FFB-F4CEB6A36A65}"/>
              </a:ext>
            </a:extLst>
          </p:cNvPr>
          <p:cNvSpPr txBox="1"/>
          <p:nvPr/>
        </p:nvSpPr>
        <p:spPr>
          <a:xfrm>
            <a:off x="7164474" y="4382283"/>
            <a:ext cx="4602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Pētījuma mērķis</a:t>
            </a:r>
          </a:p>
          <a:p>
            <a:pPr algn="ctr"/>
            <a:r>
              <a:rPr lang="lv-LV" sz="2000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 veikt </a:t>
            </a:r>
            <a:r>
              <a:rPr kumimoji="0" lang="lv-LV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bibliometrisko</a:t>
            </a: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analīzi un </a:t>
            </a:r>
          </a:p>
          <a:p>
            <a:pPr algn="ctr"/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aprakstīt pētniecības tendences </a:t>
            </a:r>
          </a:p>
          <a:p>
            <a:pPr algn="ctr"/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drāmas terapijas specializācijā.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65D188-29EC-3A74-74E7-1B7A0780F50B}"/>
              </a:ext>
            </a:extLst>
          </p:cNvPr>
          <p:cNvSpPr txBox="1"/>
          <p:nvPr/>
        </p:nvSpPr>
        <p:spPr>
          <a:xfrm>
            <a:off x="4401179" y="2869603"/>
            <a:ext cx="5817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Liela apjoma zinātnisko datu izpētei  piemērota ir </a:t>
            </a:r>
            <a:r>
              <a:rPr lang="lv-LV" sz="20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bibliometriskā</a:t>
            </a:r>
            <a:r>
              <a:rPr lang="lv-LV" sz="2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analīze. </a:t>
            </a:r>
          </a:p>
          <a:p>
            <a:pPr algn="ctr"/>
            <a:r>
              <a:rPr lang="lv-LV" sz="16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lv-LV" sz="16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Donthu</a:t>
            </a:r>
            <a:r>
              <a:rPr lang="lv-LV" sz="16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16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lv-LV" sz="16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16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lv-LV" sz="16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., 2021)</a:t>
            </a:r>
            <a:endParaRPr lang="lv-LV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Grafika 11" descr="Bubbles with solid fill">
            <a:extLst>
              <a:ext uri="{FF2B5EF4-FFF2-40B4-BE49-F238E27FC236}">
                <a16:creationId xmlns:a16="http://schemas.microsoft.com/office/drawing/2014/main" id="{3BEE6ED7-5879-96F4-1103-B4432D6C0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1172" y="1454007"/>
            <a:ext cx="1060391" cy="1060391"/>
          </a:xfrm>
          <a:prstGeom prst="rect">
            <a:avLst/>
          </a:prstGeom>
        </p:spPr>
      </p:pic>
      <p:pic>
        <p:nvPicPr>
          <p:cNvPr id="22" name="Grafika 21" descr="Atom with solid fill">
            <a:extLst>
              <a:ext uri="{FF2B5EF4-FFF2-40B4-BE49-F238E27FC236}">
                <a16:creationId xmlns:a16="http://schemas.microsoft.com/office/drawing/2014/main" id="{D84BC604-C3C1-038C-8AE4-B2D0B3E80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194222">
            <a:off x="100716" y="5013059"/>
            <a:ext cx="1141700" cy="1141700"/>
          </a:xfrm>
          <a:prstGeom prst="rect">
            <a:avLst/>
          </a:prstGeom>
        </p:spPr>
      </p:pic>
      <p:pic>
        <p:nvPicPr>
          <p:cNvPr id="24" name="Grafika 23" descr="Back with solid fill">
            <a:extLst>
              <a:ext uri="{FF2B5EF4-FFF2-40B4-BE49-F238E27FC236}">
                <a16:creationId xmlns:a16="http://schemas.microsoft.com/office/drawing/2014/main" id="{C0EFC81C-7FD6-3475-4160-CC9C13ACC8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94516" y="3034291"/>
            <a:ext cx="914400" cy="914400"/>
          </a:xfrm>
          <a:prstGeom prst="rect">
            <a:avLst/>
          </a:prstGeom>
        </p:spPr>
      </p:pic>
      <p:pic>
        <p:nvPicPr>
          <p:cNvPr id="26" name="Grafika 25" descr="Books with solid fill">
            <a:extLst>
              <a:ext uri="{FF2B5EF4-FFF2-40B4-BE49-F238E27FC236}">
                <a16:creationId xmlns:a16="http://schemas.microsoft.com/office/drawing/2014/main" id="{7D44D4AE-892E-BFC3-643C-444D7D6C2D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4366" y="1584317"/>
            <a:ext cx="914400" cy="914400"/>
          </a:xfrm>
          <a:prstGeom prst="rect">
            <a:avLst/>
          </a:prstGeom>
        </p:spPr>
      </p:pic>
      <p:pic>
        <p:nvPicPr>
          <p:cNvPr id="28" name="Grafika 27" descr="Bullseye with solid fill">
            <a:extLst>
              <a:ext uri="{FF2B5EF4-FFF2-40B4-BE49-F238E27FC236}">
                <a16:creationId xmlns:a16="http://schemas.microsoft.com/office/drawing/2014/main" id="{85F0913C-86AE-2ADE-FC05-41BF89B96C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63458" y="4784934"/>
            <a:ext cx="914400" cy="9144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D41C2A4-6792-9EE0-21F8-4C05B38D06B9}"/>
              </a:ext>
            </a:extLst>
          </p:cNvPr>
          <p:cNvSpPr txBox="1"/>
          <p:nvPr/>
        </p:nvSpPr>
        <p:spPr>
          <a:xfrm>
            <a:off x="1286189" y="4514989"/>
            <a:ext cx="5004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Līdz šim veikta slēgtas literatūras datu bāzes produktivitātes rādītāju </a:t>
            </a:r>
            <a:r>
              <a:rPr lang="lv-LV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bibliometriskā</a:t>
            </a:r>
            <a:r>
              <a:rPr lang="lv-LV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analīze norādot uz nepieciešamību pēc papildus pētījumiem.</a:t>
            </a:r>
          </a:p>
          <a:p>
            <a:pPr lvl="0" algn="ctr"/>
            <a:r>
              <a:rPr lang="lv-LV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lv-LV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Constien</a:t>
            </a:r>
            <a:r>
              <a:rPr lang="lv-LV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Junker, 2023)</a:t>
            </a:r>
          </a:p>
          <a:p>
            <a:pPr algn="ctr"/>
            <a:endParaRPr lang="lv-LV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993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5"/>
          <p:cNvSpPr/>
          <p:nvPr/>
        </p:nvSpPr>
        <p:spPr>
          <a:xfrm>
            <a:off x="315311" y="96898"/>
            <a:ext cx="11431212" cy="4616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lv-LV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Centrālo terminu definīcijas</a:t>
            </a:r>
            <a:endParaRPr lang="lv-LV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DF3F2B-4E01-E98B-EB26-B2643D4DD554}"/>
              </a:ext>
            </a:extLst>
          </p:cNvPr>
          <p:cNvSpPr txBox="1"/>
          <p:nvPr/>
        </p:nvSpPr>
        <p:spPr>
          <a:xfrm>
            <a:off x="5466303" y="1607736"/>
            <a:ext cx="5667271" cy="2063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spcAft>
                <a:spcPts val="1000"/>
              </a:spcAft>
            </a:pPr>
            <a:r>
              <a:rPr lang="lv-LV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Bibliometriskā</a:t>
            </a:r>
            <a:r>
              <a:rPr lang="lv-LV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analīze </a:t>
            </a:r>
            <a:r>
              <a:rPr lang="lv-LV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 paņēmiens plašam un skaidram zinātnisko disciplīnu raksturlielumu, struktūras, attiecību, modeļu un pašreizējo un nākotnes tendenču kvantitatīvai un kvalitatīvai pētniecībai.</a:t>
            </a:r>
          </a:p>
          <a:p>
            <a:pPr indent="228600" algn="ctr">
              <a:lnSpc>
                <a:spcPct val="150000"/>
              </a:lnSpc>
              <a:spcAft>
                <a:spcPts val="1000"/>
              </a:spcAft>
            </a:pPr>
            <a:r>
              <a:rPr lang="da-DK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(Soosaraei et al., 2018; Tao et al., 2020) </a:t>
            </a:r>
            <a:endParaRPr lang="lv-LV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1910" indent="415290" algn="just">
              <a:lnSpc>
                <a:spcPct val="150000"/>
              </a:lnSpc>
              <a:spcAft>
                <a:spcPts val="1000"/>
              </a:spcAft>
            </a:pPr>
            <a:endParaRPr lang="lv-LV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Grafika 3" descr="Drama with solid fill">
            <a:extLst>
              <a:ext uri="{FF2B5EF4-FFF2-40B4-BE49-F238E27FC236}">
                <a16:creationId xmlns:a16="http://schemas.microsoft.com/office/drawing/2014/main" id="{6DE1219A-4319-41C2-BD5E-79CC833E5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98206" y="1694451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59CFAC-AE52-0079-FF19-7F63328DC120}"/>
              </a:ext>
            </a:extLst>
          </p:cNvPr>
          <p:cNvSpPr txBox="1"/>
          <p:nvPr/>
        </p:nvSpPr>
        <p:spPr>
          <a:xfrm>
            <a:off x="463898" y="2608851"/>
            <a:ext cx="475119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Drāmas terapija </a:t>
            </a:r>
            <a:r>
              <a:rPr lang="lv-LV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 drāmas un/vai teātra procesu apzināta izmantošana, lai sasniegtu terapeitiskos mērķus.</a:t>
            </a:r>
          </a:p>
          <a:p>
            <a:pPr algn="ctr"/>
            <a:r>
              <a:rPr lang="lv-LV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(NADTA, 2021)</a:t>
            </a:r>
            <a:endParaRPr lang="lv-LV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rafika 9" descr="Owl with solid fill">
            <a:extLst>
              <a:ext uri="{FF2B5EF4-FFF2-40B4-BE49-F238E27FC236}">
                <a16:creationId xmlns:a16="http://schemas.microsoft.com/office/drawing/2014/main" id="{FFEAA166-0F7D-1030-693B-01B0A5A10A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64996" y="817081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DC6A8E-FE4A-91AD-D0D4-989062EB4E16}"/>
              </a:ext>
            </a:extLst>
          </p:cNvPr>
          <p:cNvSpPr txBox="1"/>
          <p:nvPr/>
        </p:nvSpPr>
        <p:spPr>
          <a:xfrm>
            <a:off x="3516923" y="4662024"/>
            <a:ext cx="71041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Citēšanas analīze </a:t>
            </a:r>
            <a:r>
              <a:rPr lang="lv-LV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 zinātnes kartēšanas </a:t>
            </a:r>
            <a:r>
              <a:rPr lang="lv-LV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pamattehnika</a:t>
            </a:r>
            <a:r>
              <a:rPr lang="lv-LV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kas balstās uz pieņēmumu, ka atsauces atspoguļo intelektuālās saiknes starp publikācijām, kas veidojas, kad vienā publikācijā citē otru. </a:t>
            </a:r>
          </a:p>
          <a:p>
            <a:pPr algn="ctr"/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(Donthu, Kumar et al. 2021)</a:t>
            </a:r>
            <a:endParaRPr lang="lv-LV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501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63801DAE-50FE-CB51-770E-D32518545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08" y="766186"/>
            <a:ext cx="9580783" cy="5325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B4AD1E-9465-B7A0-BC0D-51B36E6E3501}"/>
              </a:ext>
            </a:extLst>
          </p:cNvPr>
          <p:cNvSpPr txBox="1"/>
          <p:nvPr/>
        </p:nvSpPr>
        <p:spPr>
          <a:xfrm>
            <a:off x="1220900" y="200967"/>
            <a:ext cx="9470546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Bibliometriskās</a:t>
            </a:r>
            <a:r>
              <a:rPr lang="lv-LV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analīzes metodes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120265-6477-C691-93FE-CC79FFEDB536}"/>
              </a:ext>
            </a:extLst>
          </p:cNvPr>
          <p:cNvSpPr txBox="1"/>
          <p:nvPr/>
        </p:nvSpPr>
        <p:spPr>
          <a:xfrm>
            <a:off x="1416819" y="3526971"/>
            <a:ext cx="2401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H-indekss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EC0487-E43D-6288-B200-8FA49F6D45BB}"/>
              </a:ext>
            </a:extLst>
          </p:cNvPr>
          <p:cNvSpPr txBox="1"/>
          <p:nvPr/>
        </p:nvSpPr>
        <p:spPr>
          <a:xfrm>
            <a:off x="6742444" y="5556738"/>
            <a:ext cx="3607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ker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(Donthu et al., 2021)</a:t>
            </a:r>
            <a:endParaRPr lang="lv-LV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5A6068-84DF-1597-D5AE-DA7B9E05961A}"/>
              </a:ext>
            </a:extLst>
          </p:cNvPr>
          <p:cNvSpPr txBox="1"/>
          <p:nvPr/>
        </p:nvSpPr>
        <p:spPr>
          <a:xfrm>
            <a:off x="8189407" y="2763297"/>
            <a:ext cx="230107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Tīkla analīze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Klasterizācija</a:t>
            </a:r>
            <a:endParaRPr lang="lv-LV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Vizualizacija</a:t>
            </a:r>
            <a:endParaRPr lang="lv-LV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21476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EBD159-C96D-1D32-59A5-DA248731991A}"/>
              </a:ext>
            </a:extLst>
          </p:cNvPr>
          <p:cNvSpPr txBox="1"/>
          <p:nvPr/>
        </p:nvSpPr>
        <p:spPr>
          <a:xfrm>
            <a:off x="713434" y="558521"/>
            <a:ext cx="10701494" cy="6810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lv-LV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Veiktspējas analīze (</a:t>
            </a:r>
            <a:r>
              <a:rPr lang="lv-LV" sz="18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performance </a:t>
            </a:r>
            <a:r>
              <a:rPr lang="lv-LV" sz="1800" b="1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lv-LV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lv-LV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 publikācijām saistītie rādītāji: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Noteikt kopējo publikāciju, to veidu, avotu, institūciju, valstu un valodu skaitu, vadošo un līdzautoru skaitu, to īpatsvaru, aktīvo pētniecības gadu skaitu, produktivitāti vienā aktīvajā pētniecības gadā, pētījumu sadalījumu pa nozarēm.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Noteikt produktīvākās valstis, avotus, institūcijas.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lv-LV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 atsaucēm saistītie rādītāji: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Noteikt  kopējo atsauču skaitu, vidējo atsauču skaitu uz vienu publikāciju, katras publikācijas vidējo gadu skaitu pēc publicēšanas un vidējo atsauču skaitu gadā uz vienu dokumentu.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lv-LV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 publikācijām un atsaucēm saistītie rādītāji: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Noteikt citēto publikāciju skaitu, īpatsvaru un Hirša indeksu.</a:t>
            </a:r>
          </a:p>
          <a:p>
            <a:pPr indent="457200" algn="just"/>
            <a:r>
              <a:rPr lang="lv-LV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Zinātnes kartēšana (</a:t>
            </a:r>
            <a:r>
              <a:rPr lang="lv-LV" sz="1800" b="1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Science</a:t>
            </a:r>
            <a:r>
              <a:rPr lang="lv-LV" sz="18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1800" b="1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mapping</a:t>
            </a:r>
            <a:r>
              <a:rPr lang="lv-LV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lv-LV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Citēšanas analīze (</a:t>
            </a:r>
            <a:r>
              <a:rPr lang="lv-LV" sz="1800" b="1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citation</a:t>
            </a:r>
            <a:r>
              <a:rPr lang="lv-LV" sz="18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1800" b="1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lv-LV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Noteikt  ietekmīgākos autorus un publikācijas drāmas terapijas jomā.</a:t>
            </a:r>
            <a:endParaRPr lang="lv-LV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lv-LV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Līdzvārdu</a:t>
            </a:r>
            <a:r>
              <a:rPr lang="lv-LV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analīze (</a:t>
            </a:r>
            <a:r>
              <a:rPr lang="lv-LV" sz="1800" b="1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Co-word</a:t>
            </a:r>
            <a:r>
              <a:rPr lang="lv-LV" sz="18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1800" b="1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lv-LV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Veikt </a:t>
            </a:r>
            <a:r>
              <a:rPr lang="lv-LV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līdzvārdu</a:t>
            </a:r>
            <a:r>
              <a:rPr lang="lv-LV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analīzi, nosakot to izmaiņas laika gaitā.</a:t>
            </a:r>
          </a:p>
          <a:p>
            <a:pPr algn="just"/>
            <a:endParaRPr lang="lv-LV" sz="18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lv-LV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Tīkla analīze (</a:t>
            </a:r>
            <a:r>
              <a:rPr lang="lv-LV" sz="1800" b="1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Network</a:t>
            </a:r>
            <a:r>
              <a:rPr lang="lv-LV" sz="18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1800" b="1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lv-LV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Apkopot </a:t>
            </a:r>
            <a:r>
              <a:rPr lang="lv-LV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līdzvārdus</a:t>
            </a:r>
            <a:r>
              <a:rPr lang="lv-LV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klasteros.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Veikt </a:t>
            </a:r>
            <a:r>
              <a:rPr lang="lv-LV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līdzvārdu</a:t>
            </a:r>
            <a:r>
              <a:rPr lang="lv-LV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tīkla un </a:t>
            </a:r>
            <a:r>
              <a:rPr lang="lv-LV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pārklājuma </a:t>
            </a:r>
            <a:r>
              <a:rPr lang="lv-LV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vizualizāciju</a:t>
            </a:r>
            <a:r>
              <a:rPr lang="lv-LV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lv-LV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lv-LV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prakstīt drāmas terapijas pētniecības aktualitātes, trūkumus un iespējamos nākotnes virzienus.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lv-LV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296;p15">
            <a:extLst>
              <a:ext uri="{FF2B5EF4-FFF2-40B4-BE49-F238E27FC236}">
                <a16:creationId xmlns:a16="http://schemas.microsoft.com/office/drawing/2014/main" id="{A9F40715-9265-54BF-3605-7FBABD5700D1}"/>
              </a:ext>
            </a:extLst>
          </p:cNvPr>
          <p:cNvSpPr/>
          <p:nvPr/>
        </p:nvSpPr>
        <p:spPr>
          <a:xfrm>
            <a:off x="476085" y="96897"/>
            <a:ext cx="11541744" cy="4616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lv-LV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Pētījuma uzdevumi</a:t>
            </a:r>
          </a:p>
        </p:txBody>
      </p:sp>
    </p:spTree>
    <p:extLst>
      <p:ext uri="{BB962C8B-B14F-4D97-AF65-F5344CB8AC3E}">
        <p14:creationId xmlns:p14="http://schemas.microsoft.com/office/powerpoint/2010/main" val="3483305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4E8690-11D4-773B-7D2D-AE217C0A10F9}"/>
              </a:ext>
            </a:extLst>
          </p:cNvPr>
          <p:cNvSpPr txBox="1"/>
          <p:nvPr/>
        </p:nvSpPr>
        <p:spPr>
          <a:xfrm>
            <a:off x="476085" y="844062"/>
            <a:ext cx="1107952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lv-LV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Veiktspējas analīze (</a:t>
            </a:r>
            <a:r>
              <a:rPr lang="lv-LV" sz="18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performance </a:t>
            </a:r>
            <a:r>
              <a:rPr lang="lv-LV" sz="1800" b="1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lv-LV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lv-LV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 publikācijām saistītie rādītāji: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Kāds ir kopējais publikāciju, to veidu, avotu, institūciju, valstu un valodu skaits, vadošo un līdzautoru skaits un to īpatsvars?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Kāds ir aktīvo pētniecības gadu skaits, produktivitāte vienā aktīvajā pētniecības gadā?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Kurās nozarēs un jomās veikti pētījumi?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Kuras ir visproduktīvākās valstis, avoti?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lv-LV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 atsaucēm saistītie rādītāji: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Kāds ir kopējais atsauču skaits un vidējais atsauču skaits uz vienu publikāciju?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Kāds ir katras publikācijas vidējais gadu skaits pēc publicēšanas un vidējais atsauču skaits gadā uz vienu dokumentu?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lv-LV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 publikācijām un atsaucēm saistītie rādītāji: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Kāds ir citēto publikāciju skaits, īpatsvars un Hirša indekss?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57200" algn="just"/>
            <a:r>
              <a:rPr lang="lv-LV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Zinātnes kartēšana (</a:t>
            </a:r>
            <a:r>
              <a:rPr lang="lv-LV" sz="1800" b="1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Science</a:t>
            </a:r>
            <a:r>
              <a:rPr lang="lv-LV" sz="18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1800" b="1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mapping</a:t>
            </a:r>
            <a:r>
              <a:rPr lang="lv-LV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lv-LV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Citēšanas analīze (</a:t>
            </a:r>
            <a:r>
              <a:rPr lang="lv-LV" sz="1800" b="1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citation</a:t>
            </a:r>
            <a:r>
              <a:rPr lang="lv-LV" sz="18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1800" b="1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lv-LV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Kuri ir ietekmīgākie autori un citētākās publikācijas drāmas terapijas jomā?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lv-LV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Līdzvārdu</a:t>
            </a:r>
            <a:r>
              <a:rPr lang="lv-LV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analīze (</a:t>
            </a:r>
            <a:r>
              <a:rPr lang="lv-LV" sz="1800" b="1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Co-word</a:t>
            </a:r>
            <a:r>
              <a:rPr lang="lv-LV" sz="18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1800" b="1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lv-LV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Kuri ir biežāk sastopamie </a:t>
            </a:r>
            <a:r>
              <a:rPr lang="lv-LV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līdzvārdi</a:t>
            </a:r>
            <a:r>
              <a:rPr lang="lv-LV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vai ir novērojama savstarpēja tematiska saistība starp tiem un iezīmējas aktuālas pētniecības tēmas?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Kāda ir hronoloģiska drāmas terapijas attīstība? Kādas ir drāmas terapijas pētniecības aktualitātes, trūkumi un iespējamie nākotnes pētniecības virzieni?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296;p15">
            <a:extLst>
              <a:ext uri="{FF2B5EF4-FFF2-40B4-BE49-F238E27FC236}">
                <a16:creationId xmlns:a16="http://schemas.microsoft.com/office/drawing/2014/main" id="{C52F9403-C8DE-7DE8-279F-8E7DEF7B1074}"/>
              </a:ext>
            </a:extLst>
          </p:cNvPr>
          <p:cNvSpPr/>
          <p:nvPr/>
        </p:nvSpPr>
        <p:spPr>
          <a:xfrm>
            <a:off x="476085" y="96897"/>
            <a:ext cx="11541744" cy="4616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lv-LV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Pētījuma jautājumi</a:t>
            </a:r>
          </a:p>
        </p:txBody>
      </p:sp>
    </p:spTree>
    <p:extLst>
      <p:ext uri="{BB962C8B-B14F-4D97-AF65-F5344CB8AC3E}">
        <p14:creationId xmlns:p14="http://schemas.microsoft.com/office/powerpoint/2010/main" val="211813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ttēls 7">
            <a:extLst>
              <a:ext uri="{FF2B5EF4-FFF2-40B4-BE49-F238E27FC236}">
                <a16:creationId xmlns:a16="http://schemas.microsoft.com/office/drawing/2014/main" id="{8BF93925-134E-8C06-F124-7B2240908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49" t="9377" r="24918" b="7839"/>
          <a:stretch/>
        </p:blipFill>
        <p:spPr>
          <a:xfrm>
            <a:off x="2074051" y="743579"/>
            <a:ext cx="7780448" cy="59134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1DBAE8-94DA-E4C7-5426-4C0C2B9BEBC9}"/>
              </a:ext>
            </a:extLst>
          </p:cNvPr>
          <p:cNvSpPr txBox="1"/>
          <p:nvPr/>
        </p:nvSpPr>
        <p:spPr>
          <a:xfrm>
            <a:off x="713433" y="120580"/>
            <a:ext cx="1057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Metode: iekļaušanas izslēgšanas kritēriji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122174-45EC-2E0E-DC8C-6EA33083B2F7}"/>
              </a:ext>
            </a:extLst>
          </p:cNvPr>
          <p:cNvSpPr txBox="1"/>
          <p:nvPr/>
        </p:nvSpPr>
        <p:spPr>
          <a:xfrm>
            <a:off x="1220900" y="200967"/>
            <a:ext cx="9470546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Metode (izlase un procedūra)</a:t>
            </a:r>
          </a:p>
        </p:txBody>
      </p:sp>
    </p:spTree>
    <p:extLst>
      <p:ext uri="{BB962C8B-B14F-4D97-AF65-F5344CB8AC3E}">
        <p14:creationId xmlns:p14="http://schemas.microsoft.com/office/powerpoint/2010/main" val="3148284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atura vietturis 3">
            <a:extLst>
              <a:ext uri="{FF2B5EF4-FFF2-40B4-BE49-F238E27FC236}">
                <a16:creationId xmlns:a16="http://schemas.microsoft.com/office/drawing/2014/main" id="{D17011A3-47F6-6086-731B-696BDC7530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8970994"/>
              </p:ext>
            </p:extLst>
          </p:nvPr>
        </p:nvGraphicFramePr>
        <p:xfrm>
          <a:off x="1934306" y="682732"/>
          <a:ext cx="8093949" cy="608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6864C41-99E7-E02A-A2B1-39EF888CBAB3}"/>
              </a:ext>
            </a:extLst>
          </p:cNvPr>
          <p:cNvSpPr txBox="1"/>
          <p:nvPr/>
        </p:nvSpPr>
        <p:spPr>
          <a:xfrm>
            <a:off x="1934305" y="221067"/>
            <a:ext cx="8093950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lv-LV" sz="2400" b="1" noProof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Metode (procedūra un instrumentārijs</a:t>
            </a:r>
            <a:r>
              <a:rPr kumimoji="0" lang="lv-LV" sz="24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)</a:t>
            </a:r>
          </a:p>
        </p:txBody>
      </p:sp>
      <p:sp>
        <p:nvSpPr>
          <p:cNvPr id="6" name="Bultiņa: pa labi 5">
            <a:extLst>
              <a:ext uri="{FF2B5EF4-FFF2-40B4-BE49-F238E27FC236}">
                <a16:creationId xmlns:a16="http://schemas.microsoft.com/office/drawing/2014/main" id="{0926C6D3-694B-920A-2128-BC1383F81B6A}"/>
              </a:ext>
            </a:extLst>
          </p:cNvPr>
          <p:cNvSpPr/>
          <p:nvPr/>
        </p:nvSpPr>
        <p:spPr>
          <a:xfrm>
            <a:off x="5760216" y="2301632"/>
            <a:ext cx="449665" cy="28135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Bultiņa: pa labi 6">
            <a:extLst>
              <a:ext uri="{FF2B5EF4-FFF2-40B4-BE49-F238E27FC236}">
                <a16:creationId xmlns:a16="http://schemas.microsoft.com/office/drawing/2014/main" id="{B2016F63-4BB5-BE47-1049-3F64676C45BA}"/>
              </a:ext>
            </a:extLst>
          </p:cNvPr>
          <p:cNvSpPr/>
          <p:nvPr/>
        </p:nvSpPr>
        <p:spPr>
          <a:xfrm>
            <a:off x="5770264" y="3458867"/>
            <a:ext cx="449665" cy="28135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8" name="Bultiņa: pa labi 7">
            <a:extLst>
              <a:ext uri="{FF2B5EF4-FFF2-40B4-BE49-F238E27FC236}">
                <a16:creationId xmlns:a16="http://schemas.microsoft.com/office/drawing/2014/main" id="{27891390-6F8E-D4DD-33CC-C162757748CC}"/>
              </a:ext>
            </a:extLst>
          </p:cNvPr>
          <p:cNvSpPr/>
          <p:nvPr/>
        </p:nvSpPr>
        <p:spPr>
          <a:xfrm>
            <a:off x="5770264" y="4831584"/>
            <a:ext cx="449665" cy="28135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Bultiņa: pa labi 8">
            <a:extLst>
              <a:ext uri="{FF2B5EF4-FFF2-40B4-BE49-F238E27FC236}">
                <a16:creationId xmlns:a16="http://schemas.microsoft.com/office/drawing/2014/main" id="{00DD4C39-AD7E-79A6-69EE-226E88A35DF4}"/>
              </a:ext>
            </a:extLst>
          </p:cNvPr>
          <p:cNvSpPr/>
          <p:nvPr/>
        </p:nvSpPr>
        <p:spPr>
          <a:xfrm>
            <a:off x="5756447" y="6154056"/>
            <a:ext cx="449665" cy="28135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90491462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Custom 2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TU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E6C0694C-5D5B-4D07-967B-FF6564FE7CF1}" vid="{A75DAA02-38DC-49C7-A071-488D712E1C4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CA2FFECB18E6448B789CD9930E2AFC" ma:contentTypeVersion="15" ma:contentTypeDescription="Create a new document." ma:contentTypeScope="" ma:versionID="f3d7c3fde4c8d846ac44d9b55737b0e3">
  <xsd:schema xmlns:xsd="http://www.w3.org/2001/XMLSchema" xmlns:xs="http://www.w3.org/2001/XMLSchema" xmlns:p="http://schemas.microsoft.com/office/2006/metadata/properties" xmlns:ns2="e3cbc38f-3bd0-4c8a-9fca-8dc1c7c662d7" xmlns:ns3="c6ee3ec1-71e2-4c81-aee9-9f72e5770204" targetNamespace="http://schemas.microsoft.com/office/2006/metadata/properties" ma:root="true" ma:fieldsID="ccde3455559f42445904269c1adcc1c6" ns2:_="" ns3:_="">
    <xsd:import namespace="e3cbc38f-3bd0-4c8a-9fca-8dc1c7c662d7"/>
    <xsd:import namespace="c6ee3ec1-71e2-4c81-aee9-9f72e57702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cbc38f-3bd0-4c8a-9fca-8dc1c7c662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e33c868-91b6-4098-a4a1-cbe5720a53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ee3ec1-71e2-4c81-aee9-9f72e577020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bfa3bbd3-0c70-482d-bbd6-fd5bb34fb9e6}" ma:internalName="TaxCatchAll" ma:showField="CatchAllData" ma:web="c6ee3ec1-71e2-4c81-aee9-9f72e57702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6ee3ec1-71e2-4c81-aee9-9f72e5770204" xsi:nil="true"/>
    <lcf76f155ced4ddcb4097134ff3c332f xmlns="e3cbc38f-3bd0-4c8a-9fca-8dc1c7c662d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5FBDAB2-91AC-4F23-8204-F587FB2490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DCF694-0C6B-4CBD-A540-467373318D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cbc38f-3bd0-4c8a-9fca-8dc1c7c662d7"/>
    <ds:schemaRef ds:uri="c6ee3ec1-71e2-4c81-aee9-9f72e57702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D06E95-8705-4673-AFEB-F6DA7F387CC9}">
  <ds:schemaRefs>
    <ds:schemaRef ds:uri="http://schemas.microsoft.com/office/2006/metadata/properties"/>
    <ds:schemaRef ds:uri="http://schemas.microsoft.com/office/infopath/2007/PartnerControls"/>
    <ds:schemaRef ds:uri="c6ee3ec1-71e2-4c81-aee9-9f72e5770204"/>
    <ds:schemaRef ds:uri="e3cbc38f-3bd0-4c8a-9fca-8dc1c7c662d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19026</TotalTime>
  <Words>2048</Words>
  <Application>Microsoft Office PowerPoint</Application>
  <PresentationFormat>Widescreen</PresentationFormat>
  <Paragraphs>393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Slice</vt:lpstr>
      <vt:lpstr>SATURS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Aija Ozola</dc:creator>
  <cp:lastModifiedBy>Žanete Korde</cp:lastModifiedBy>
  <cp:revision>74</cp:revision>
  <dcterms:created xsi:type="dcterms:W3CDTF">2021-05-11T04:56:59Z</dcterms:created>
  <dcterms:modified xsi:type="dcterms:W3CDTF">2023-05-08T07:59:01Z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0x0101001BCA2FFECB18E6448B789CD9930E2AFC</vt:lpwstr>
  </property>
  <property fmtid="{D5CDD505-2E9C-101B-9397-08002B2CF9AE}" pid="3" name="MediaServiceImageTags">
    <vt:lpwstr/>
  </property>
</Properties>
</file>